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 id="2147483676" r:id="rId3"/>
  </p:sldMasterIdLst>
  <p:notesMasterIdLst>
    <p:notesMasterId r:id="rId47"/>
  </p:notesMasterIdLst>
  <p:sldIdLst>
    <p:sldId id="270" r:id="rId4"/>
    <p:sldId id="256" r:id="rId5"/>
    <p:sldId id="257" r:id="rId6"/>
    <p:sldId id="262" r:id="rId7"/>
    <p:sldId id="261" r:id="rId8"/>
    <p:sldId id="263" r:id="rId9"/>
    <p:sldId id="260" r:id="rId10"/>
    <p:sldId id="264" r:id="rId11"/>
    <p:sldId id="268" r:id="rId12"/>
    <p:sldId id="265" r:id="rId13"/>
    <p:sldId id="266" r:id="rId14"/>
    <p:sldId id="267" r:id="rId15"/>
    <p:sldId id="278" r:id="rId16"/>
    <p:sldId id="269" r:id="rId17"/>
    <p:sldId id="276" r:id="rId18"/>
    <p:sldId id="271" r:id="rId19"/>
    <p:sldId id="273" r:id="rId20"/>
    <p:sldId id="274" r:id="rId21"/>
    <p:sldId id="275" r:id="rId22"/>
    <p:sldId id="277" r:id="rId23"/>
    <p:sldId id="280" r:id="rId24"/>
    <p:sldId id="281" r:id="rId25"/>
    <p:sldId id="283" r:id="rId26"/>
    <p:sldId id="297" r:id="rId27"/>
    <p:sldId id="279" r:id="rId28"/>
    <p:sldId id="284" r:id="rId29"/>
    <p:sldId id="287" r:id="rId30"/>
    <p:sldId id="286" r:id="rId31"/>
    <p:sldId id="285" r:id="rId32"/>
    <p:sldId id="289" r:id="rId33"/>
    <p:sldId id="288" r:id="rId34"/>
    <p:sldId id="290" r:id="rId35"/>
    <p:sldId id="291" r:id="rId36"/>
    <p:sldId id="292" r:id="rId37"/>
    <p:sldId id="293" r:id="rId38"/>
    <p:sldId id="294" r:id="rId39"/>
    <p:sldId id="295" r:id="rId40"/>
    <p:sldId id="296" r:id="rId41"/>
    <p:sldId id="299" r:id="rId42"/>
    <p:sldId id="300" r:id="rId43"/>
    <p:sldId id="301" r:id="rId44"/>
    <p:sldId id="298" r:id="rId45"/>
    <p:sldId id="302" r:id="rId4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7053" autoAdjust="0"/>
  </p:normalViewPr>
  <p:slideViewPr>
    <p:cSldViewPr>
      <p:cViewPr varScale="1">
        <p:scale>
          <a:sx n="110" d="100"/>
          <a:sy n="110" d="100"/>
        </p:scale>
        <p:origin x="630" y="102"/>
      </p:cViewPr>
      <p:guideLst>
        <p:guide orient="horz" pos="2160"/>
        <p:guide pos="384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5BBFC18-E481-4A39-8FD8-B0E2979313D0}" type="datetimeFigureOut">
              <a:rPr lang="zh-CN" altLang="en-US" smtClean="0"/>
              <a:t>2017/2/19</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1FA9133-A3BE-4103-B319-FDD7B35BE387}" type="slidenum">
              <a:rPr lang="zh-CN" altLang="en-US" smtClean="0"/>
              <a:t>‹#›</a:t>
            </a:fld>
            <a:endParaRPr lang="zh-CN" altLang="en-US"/>
          </a:p>
        </p:txBody>
      </p:sp>
    </p:spTree>
    <p:extLst>
      <p:ext uri="{BB962C8B-B14F-4D97-AF65-F5344CB8AC3E}">
        <p14:creationId xmlns:p14="http://schemas.microsoft.com/office/powerpoint/2010/main" val="39439628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FA9133-A3BE-4103-B319-FDD7B35BE387}" type="slidenum">
              <a:rPr lang="zh-CN" altLang="en-US" smtClean="0"/>
              <a:t>34</a:t>
            </a:fld>
            <a:endParaRPr lang="zh-CN" altLang="en-US"/>
          </a:p>
        </p:txBody>
      </p:sp>
    </p:spTree>
    <p:extLst>
      <p:ext uri="{BB962C8B-B14F-4D97-AF65-F5344CB8AC3E}">
        <p14:creationId xmlns:p14="http://schemas.microsoft.com/office/powerpoint/2010/main" val="12192740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FA9133-A3BE-4103-B319-FDD7B35BE387}" type="slidenum">
              <a:rPr lang="zh-CN" altLang="en-US" smtClean="0"/>
              <a:t>35</a:t>
            </a:fld>
            <a:endParaRPr lang="zh-CN" altLang="en-US"/>
          </a:p>
        </p:txBody>
      </p:sp>
    </p:spTree>
    <p:extLst>
      <p:ext uri="{BB962C8B-B14F-4D97-AF65-F5344CB8AC3E}">
        <p14:creationId xmlns:p14="http://schemas.microsoft.com/office/powerpoint/2010/main" val="7357242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43</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8900092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732524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70071224"/>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38913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652965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056692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00206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1079775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C0000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0010357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2_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00B05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07607639"/>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605052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436008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932641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792294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4455082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59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086" indent="0" algn="ctr">
              <a:buNone/>
              <a:defRPr sz="2000"/>
            </a:lvl2pPr>
            <a:lvl3pPr marL="914172" indent="0" algn="ctr">
              <a:buNone/>
              <a:defRPr sz="1800"/>
            </a:lvl3pPr>
            <a:lvl4pPr marL="1371257" indent="0" algn="ctr">
              <a:buNone/>
              <a:defRPr sz="1600"/>
            </a:lvl4pPr>
            <a:lvl5pPr marL="1828343" indent="0" algn="ctr">
              <a:buNone/>
              <a:defRPr sz="1600"/>
            </a:lvl5pPr>
            <a:lvl6pPr marL="2285429" indent="0" algn="ctr">
              <a:buNone/>
              <a:defRPr sz="1600"/>
            </a:lvl6pPr>
            <a:lvl7pPr marL="2742514" indent="0" algn="ctr">
              <a:buNone/>
              <a:defRPr sz="1600"/>
            </a:lvl7pPr>
            <a:lvl8pPr marL="3199600" indent="0" algn="ctr">
              <a:buNone/>
              <a:defRPr sz="1600"/>
            </a:lvl8pPr>
            <a:lvl9pPr marL="3656686"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8502654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829630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9"/>
            <a:ext cx="10515600" cy="2852737"/>
          </a:xfrm>
        </p:spPr>
        <p:txBody>
          <a:bodyPr anchor="b"/>
          <a:lstStyle>
            <a:lvl1pPr>
              <a:defRPr sz="59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086" indent="0">
              <a:buNone/>
              <a:defRPr sz="2000">
                <a:solidFill>
                  <a:schemeClr val="tx1">
                    <a:tint val="75000"/>
                  </a:schemeClr>
                </a:solidFill>
              </a:defRPr>
            </a:lvl2pPr>
            <a:lvl3pPr marL="914172" indent="0">
              <a:buNone/>
              <a:defRPr sz="1800">
                <a:solidFill>
                  <a:schemeClr val="tx1">
                    <a:tint val="75000"/>
                  </a:schemeClr>
                </a:solidFill>
              </a:defRPr>
            </a:lvl3pPr>
            <a:lvl4pPr marL="1371257" indent="0">
              <a:buNone/>
              <a:defRPr sz="1600">
                <a:solidFill>
                  <a:schemeClr val="tx1">
                    <a:tint val="75000"/>
                  </a:schemeClr>
                </a:solidFill>
              </a:defRPr>
            </a:lvl4pPr>
            <a:lvl5pPr marL="1828343" indent="0">
              <a:buNone/>
              <a:defRPr sz="1600">
                <a:solidFill>
                  <a:schemeClr val="tx1">
                    <a:tint val="75000"/>
                  </a:schemeClr>
                </a:solidFill>
              </a:defRPr>
            </a:lvl5pPr>
            <a:lvl6pPr marL="2285429" indent="0">
              <a:buNone/>
              <a:defRPr sz="1600">
                <a:solidFill>
                  <a:schemeClr val="tx1">
                    <a:tint val="75000"/>
                  </a:schemeClr>
                </a:solidFill>
              </a:defRPr>
            </a:lvl6pPr>
            <a:lvl7pPr marL="2742514" indent="0">
              <a:buNone/>
              <a:defRPr sz="1600">
                <a:solidFill>
                  <a:schemeClr val="tx1">
                    <a:tint val="75000"/>
                  </a:schemeClr>
                </a:solidFill>
              </a:defRPr>
            </a:lvl7pPr>
            <a:lvl8pPr marL="3199600" indent="0">
              <a:buNone/>
              <a:defRPr sz="1600">
                <a:solidFill>
                  <a:schemeClr val="tx1">
                    <a:tint val="75000"/>
                  </a:schemeClr>
                </a:solidFill>
              </a:defRPr>
            </a:lvl8pPr>
            <a:lvl9pPr marL="3656686"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367016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934885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086" indent="0">
              <a:buNone/>
              <a:defRPr sz="2000" b="1"/>
            </a:lvl2pPr>
            <a:lvl3pPr marL="914172" indent="0">
              <a:buNone/>
              <a:defRPr sz="1800" b="1"/>
            </a:lvl3pPr>
            <a:lvl4pPr marL="1371257" indent="0">
              <a:buNone/>
              <a:defRPr sz="1600" b="1"/>
            </a:lvl4pPr>
            <a:lvl5pPr marL="1828343" indent="0">
              <a:buNone/>
              <a:defRPr sz="1600" b="1"/>
            </a:lvl5pPr>
            <a:lvl6pPr marL="2285429" indent="0">
              <a:buNone/>
              <a:defRPr sz="1600" b="1"/>
            </a:lvl6pPr>
            <a:lvl7pPr marL="2742514" indent="0">
              <a:buNone/>
              <a:defRPr sz="1600" b="1"/>
            </a:lvl7pPr>
            <a:lvl8pPr marL="3199600" indent="0">
              <a:buNone/>
              <a:defRPr sz="1600" b="1"/>
            </a:lvl8pPr>
            <a:lvl9pPr marL="3656686"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086" indent="0">
              <a:buNone/>
              <a:defRPr sz="2000" b="1"/>
            </a:lvl2pPr>
            <a:lvl3pPr marL="914172" indent="0">
              <a:buNone/>
              <a:defRPr sz="1800" b="1"/>
            </a:lvl3pPr>
            <a:lvl4pPr marL="1371257" indent="0">
              <a:buNone/>
              <a:defRPr sz="1600" b="1"/>
            </a:lvl4pPr>
            <a:lvl5pPr marL="1828343" indent="0">
              <a:buNone/>
              <a:defRPr sz="1600" b="1"/>
            </a:lvl5pPr>
            <a:lvl6pPr marL="2285429" indent="0">
              <a:buNone/>
              <a:defRPr sz="1600" b="1"/>
            </a:lvl6pPr>
            <a:lvl7pPr marL="2742514" indent="0">
              <a:buNone/>
              <a:defRPr sz="1600" b="1"/>
            </a:lvl7pPr>
            <a:lvl8pPr marL="3199600" indent="0">
              <a:buNone/>
              <a:defRPr sz="1600" b="1"/>
            </a:lvl8pPr>
            <a:lvl9pPr marL="3656686"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662846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030486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979553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1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6"/>
            <a:ext cx="6172200" cy="4873625"/>
          </a:xfrm>
        </p:spPr>
        <p:txBody>
          <a:bodyPr/>
          <a:lstStyle>
            <a:lvl1pPr>
              <a:defRPr sz="3199"/>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086" indent="0">
              <a:buNone/>
              <a:defRPr sz="1400"/>
            </a:lvl2pPr>
            <a:lvl3pPr marL="914172" indent="0">
              <a:buNone/>
              <a:defRPr sz="1200"/>
            </a:lvl3pPr>
            <a:lvl4pPr marL="1371257" indent="0">
              <a:buNone/>
              <a:defRPr sz="1000"/>
            </a:lvl4pPr>
            <a:lvl5pPr marL="1828343" indent="0">
              <a:buNone/>
              <a:defRPr sz="1000"/>
            </a:lvl5pPr>
            <a:lvl6pPr marL="2285429" indent="0">
              <a:buNone/>
              <a:defRPr sz="1000"/>
            </a:lvl6pPr>
            <a:lvl7pPr marL="2742514" indent="0">
              <a:buNone/>
              <a:defRPr sz="1000"/>
            </a:lvl7pPr>
            <a:lvl8pPr marL="3199600" indent="0">
              <a:buNone/>
              <a:defRPr sz="1000"/>
            </a:lvl8pPr>
            <a:lvl9pPr marL="3656686"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046093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1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199"/>
            </a:lvl1pPr>
            <a:lvl2pPr marL="457086" indent="0">
              <a:buNone/>
              <a:defRPr sz="2800"/>
            </a:lvl2pPr>
            <a:lvl3pPr marL="914172" indent="0">
              <a:buNone/>
              <a:defRPr sz="2400"/>
            </a:lvl3pPr>
            <a:lvl4pPr marL="1371257" indent="0">
              <a:buNone/>
              <a:defRPr sz="2000"/>
            </a:lvl4pPr>
            <a:lvl5pPr marL="1828343" indent="0">
              <a:buNone/>
              <a:defRPr sz="2000"/>
            </a:lvl5pPr>
            <a:lvl6pPr marL="2285429" indent="0">
              <a:buNone/>
              <a:defRPr sz="2000"/>
            </a:lvl6pPr>
            <a:lvl7pPr marL="2742514" indent="0">
              <a:buNone/>
              <a:defRPr sz="2000"/>
            </a:lvl7pPr>
            <a:lvl8pPr marL="3199600" indent="0">
              <a:buNone/>
              <a:defRPr sz="2000"/>
            </a:lvl8pPr>
            <a:lvl9pPr marL="3656686"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086" indent="0">
              <a:buNone/>
              <a:defRPr sz="1400"/>
            </a:lvl2pPr>
            <a:lvl3pPr marL="914172" indent="0">
              <a:buNone/>
              <a:defRPr sz="1200"/>
            </a:lvl3pPr>
            <a:lvl4pPr marL="1371257" indent="0">
              <a:buNone/>
              <a:defRPr sz="1000"/>
            </a:lvl4pPr>
            <a:lvl5pPr marL="1828343" indent="0">
              <a:buNone/>
              <a:defRPr sz="1000"/>
            </a:lvl5pPr>
            <a:lvl6pPr marL="2285429" indent="0">
              <a:buNone/>
              <a:defRPr sz="1000"/>
            </a:lvl6pPr>
            <a:lvl7pPr marL="2742514" indent="0">
              <a:buNone/>
              <a:defRPr sz="1000"/>
            </a:lvl7pPr>
            <a:lvl8pPr marL="3199600" indent="0">
              <a:buNone/>
              <a:defRPr sz="1000"/>
            </a:lvl8pPr>
            <a:lvl9pPr marL="3656686"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908122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338646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071170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00206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C0000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t>‹#›</a:t>
            </a:fld>
            <a:endParaRPr lang="zh-CN" altLang="en-US"/>
          </a:p>
        </p:txBody>
      </p:sp>
    </p:spTree>
    <p:extLst>
      <p:ext uri="{BB962C8B-B14F-4D97-AF65-F5344CB8AC3E}">
        <p14:creationId xmlns:p14="http://schemas.microsoft.com/office/powerpoint/2010/main" val="3078787956"/>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2_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332656"/>
            <a:ext cx="10972800" cy="1070992"/>
          </a:xfrm>
        </p:spPr>
        <p:txBody>
          <a:bodyPr/>
          <a:lstStyle>
            <a:lvl1pPr algn="l">
              <a:defRPr b="0">
                <a:solidFill>
                  <a:srgbClr val="00B050"/>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t>‹#›</a:t>
            </a:fld>
            <a:endParaRPr lang="zh-CN" altLang="en-US"/>
          </a:p>
        </p:txBody>
      </p:sp>
    </p:spTree>
    <p:extLst>
      <p:ext uri="{BB962C8B-B14F-4D97-AF65-F5344CB8AC3E}">
        <p14:creationId xmlns:p14="http://schemas.microsoft.com/office/powerpoint/2010/main" val="394906280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t>2017/2/19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C913308-F349-4B6D-A68A-DD1791B4A57B}"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t>2017/2/19</a:t>
            </a:fld>
            <a:endParaRPr lang="zh-CN" altLang="en-US"/>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60" r:id="rId7"/>
    <p:sldLayoutId id="2147483661" r:id="rId8"/>
    <p:sldLayoutId id="2147483655" r:id="rId9"/>
    <p:sldLayoutId id="2147483656" r:id="rId10"/>
    <p:sldLayoutId id="2147483657" r:id="rId11"/>
    <p:sldLayoutId id="2147483658" r:id="rId12"/>
    <p:sldLayoutId id="2147483659"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pPr/>
              <a:t>2017/2/19</a:t>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31936403"/>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6"/>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172"/>
            <a:fld id="{16E5758D-A3C3-4E88-8AC0-22500507BD7E}" type="datetimeFigureOut">
              <a:rPr lang="zh-CN" altLang="en-US" smtClean="0">
                <a:solidFill>
                  <a:prstClr val="black">
                    <a:tint val="75000"/>
                  </a:prstClr>
                </a:solidFill>
              </a:rPr>
              <a:pPr defTabSz="914172"/>
              <a:t>2017/2/19</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1"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172"/>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172"/>
            <a:fld id="{AA4E786F-588D-4932-A7B2-AE3451FA4ACA}" type="slidenum">
              <a:rPr lang="zh-CN" altLang="en-US" smtClean="0">
                <a:solidFill>
                  <a:prstClr val="black">
                    <a:tint val="75000"/>
                  </a:prstClr>
                </a:solidFill>
              </a:rPr>
              <a:pPr defTabSz="914172"/>
              <a:t>‹#›</a:t>
            </a:fld>
            <a:endParaRPr lang="zh-CN" altLang="en-US">
              <a:solidFill>
                <a:prstClr val="black">
                  <a:tint val="75000"/>
                </a:prstClr>
              </a:solidFill>
            </a:endParaRPr>
          </a:p>
        </p:txBody>
      </p:sp>
    </p:spTree>
    <p:extLst>
      <p:ext uri="{BB962C8B-B14F-4D97-AF65-F5344CB8AC3E}">
        <p14:creationId xmlns:p14="http://schemas.microsoft.com/office/powerpoint/2010/main" val="2875915899"/>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Lst>
  <p:txStyles>
    <p:titleStyle>
      <a:lvl1pPr algn="l" defTabSz="914172"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29" indent="-228543" algn="l" defTabSz="91417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5" indent="-228543" algn="l" defTabSz="91417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2"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3"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2" rtl="0" eaLnBrk="1" latinLnBrk="0" hangingPunct="1">
        <a:defRPr sz="1800" kern="1200">
          <a:solidFill>
            <a:schemeClr val="tx1"/>
          </a:solidFill>
          <a:latin typeface="+mn-lt"/>
          <a:ea typeface="+mn-ea"/>
          <a:cs typeface="+mn-cs"/>
        </a:defRPr>
      </a:lvl1pPr>
      <a:lvl2pPr marL="457086" algn="l" defTabSz="914172" rtl="0" eaLnBrk="1" latinLnBrk="0" hangingPunct="1">
        <a:defRPr sz="1800" kern="1200">
          <a:solidFill>
            <a:schemeClr val="tx1"/>
          </a:solidFill>
          <a:latin typeface="+mn-lt"/>
          <a:ea typeface="+mn-ea"/>
          <a:cs typeface="+mn-cs"/>
        </a:defRPr>
      </a:lvl2pPr>
      <a:lvl3pPr marL="914172" algn="l" defTabSz="914172" rtl="0" eaLnBrk="1" latinLnBrk="0" hangingPunct="1">
        <a:defRPr sz="1800" kern="1200">
          <a:solidFill>
            <a:schemeClr val="tx1"/>
          </a:solidFill>
          <a:latin typeface="+mn-lt"/>
          <a:ea typeface="+mn-ea"/>
          <a:cs typeface="+mn-cs"/>
        </a:defRPr>
      </a:lvl3pPr>
      <a:lvl4pPr marL="1371257" algn="l" defTabSz="914172" rtl="0" eaLnBrk="1" latinLnBrk="0" hangingPunct="1">
        <a:defRPr sz="1800" kern="1200">
          <a:solidFill>
            <a:schemeClr val="tx1"/>
          </a:solidFill>
          <a:latin typeface="+mn-lt"/>
          <a:ea typeface="+mn-ea"/>
          <a:cs typeface="+mn-cs"/>
        </a:defRPr>
      </a:lvl4pPr>
      <a:lvl5pPr marL="1828343" algn="l" defTabSz="914172" rtl="0" eaLnBrk="1" latinLnBrk="0" hangingPunct="1">
        <a:defRPr sz="1800" kern="1200">
          <a:solidFill>
            <a:schemeClr val="tx1"/>
          </a:solidFill>
          <a:latin typeface="+mn-lt"/>
          <a:ea typeface="+mn-ea"/>
          <a:cs typeface="+mn-cs"/>
        </a:defRPr>
      </a:lvl5pPr>
      <a:lvl6pPr marL="2285429" algn="l" defTabSz="914172" rtl="0" eaLnBrk="1" latinLnBrk="0" hangingPunct="1">
        <a:defRPr sz="1800" kern="1200">
          <a:solidFill>
            <a:schemeClr val="tx1"/>
          </a:solidFill>
          <a:latin typeface="+mn-lt"/>
          <a:ea typeface="+mn-ea"/>
          <a:cs typeface="+mn-cs"/>
        </a:defRPr>
      </a:lvl6pPr>
      <a:lvl7pPr marL="2742514" algn="l" defTabSz="914172" rtl="0" eaLnBrk="1" latinLnBrk="0" hangingPunct="1">
        <a:defRPr sz="1800" kern="1200">
          <a:solidFill>
            <a:schemeClr val="tx1"/>
          </a:solidFill>
          <a:latin typeface="+mn-lt"/>
          <a:ea typeface="+mn-ea"/>
          <a:cs typeface="+mn-cs"/>
        </a:defRPr>
      </a:lvl7pPr>
      <a:lvl8pPr marL="3199600" algn="l" defTabSz="914172" rtl="0" eaLnBrk="1" latinLnBrk="0" hangingPunct="1">
        <a:defRPr sz="1800" kern="1200">
          <a:solidFill>
            <a:schemeClr val="tx1"/>
          </a:solidFill>
          <a:latin typeface="+mn-lt"/>
          <a:ea typeface="+mn-ea"/>
          <a:cs typeface="+mn-cs"/>
        </a:defRPr>
      </a:lvl8pPr>
      <a:lvl9pPr marL="3656686" algn="l" defTabSz="91417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hyperlink" Target="http://www.51pptmob/" TargetMode="Externa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hyperlink" Target="http://www.51/" TargetMode="External"/><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2" Type="http://schemas.openxmlformats.org/officeDocument/2006/relationships/hyperlink" Target="http://www.51pptmo/" TargetMode="Externa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3.xml"/><Relationship Id="rId1" Type="http://schemas.openxmlformats.org/officeDocument/2006/relationships/slideLayout" Target="../slideLayouts/slideLayout33.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noEditPoints="1"/>
          </p:cNvSpPr>
          <p:nvPr/>
        </p:nvSpPr>
        <p:spPr bwMode="auto">
          <a:xfrm>
            <a:off x="3328193" y="1831580"/>
            <a:ext cx="596900" cy="892175"/>
          </a:xfrm>
          <a:custGeom>
            <a:avLst/>
            <a:gdLst>
              <a:gd name="T0" fmla="*/ 313 w 752"/>
              <a:gd name="T1" fmla="*/ 96 h 1125"/>
              <a:gd name="T2" fmla="*/ 242 w 752"/>
              <a:gd name="T3" fmla="*/ 205 h 1125"/>
              <a:gd name="T4" fmla="*/ 137 w 752"/>
              <a:gd name="T5" fmla="*/ 385 h 1125"/>
              <a:gd name="T6" fmla="*/ 63 w 752"/>
              <a:gd name="T7" fmla="*/ 534 h 1125"/>
              <a:gd name="T8" fmla="*/ 19 w 752"/>
              <a:gd name="T9" fmla="*/ 652 h 1125"/>
              <a:gd name="T10" fmla="*/ 5 w 752"/>
              <a:gd name="T11" fmla="*/ 713 h 1125"/>
              <a:gd name="T12" fmla="*/ 0 w 752"/>
              <a:gd name="T13" fmla="*/ 749 h 1125"/>
              <a:gd name="T14" fmla="*/ 6 w 752"/>
              <a:gd name="T15" fmla="*/ 806 h 1125"/>
              <a:gd name="T16" fmla="*/ 19 w 752"/>
              <a:gd name="T17" fmla="*/ 861 h 1125"/>
              <a:gd name="T18" fmla="*/ 38 w 752"/>
              <a:gd name="T19" fmla="*/ 913 h 1125"/>
              <a:gd name="T20" fmla="*/ 66 w 752"/>
              <a:gd name="T21" fmla="*/ 960 h 1125"/>
              <a:gd name="T22" fmla="*/ 98 w 752"/>
              <a:gd name="T23" fmla="*/ 1002 h 1125"/>
              <a:gd name="T24" fmla="*/ 139 w 752"/>
              <a:gd name="T25" fmla="*/ 1040 h 1125"/>
              <a:gd name="T26" fmla="*/ 182 w 752"/>
              <a:gd name="T27" fmla="*/ 1070 h 1125"/>
              <a:gd name="T28" fmla="*/ 231 w 752"/>
              <a:gd name="T29" fmla="*/ 1095 h 1125"/>
              <a:gd name="T30" fmla="*/ 282 w 752"/>
              <a:gd name="T31" fmla="*/ 1114 h 1125"/>
              <a:gd name="T32" fmla="*/ 338 w 752"/>
              <a:gd name="T33" fmla="*/ 1123 h 1125"/>
              <a:gd name="T34" fmla="*/ 377 w 752"/>
              <a:gd name="T35" fmla="*/ 1125 h 1125"/>
              <a:gd name="T36" fmla="*/ 434 w 752"/>
              <a:gd name="T37" fmla="*/ 1121 h 1125"/>
              <a:gd name="T38" fmla="*/ 489 w 752"/>
              <a:gd name="T39" fmla="*/ 1108 h 1125"/>
              <a:gd name="T40" fmla="*/ 539 w 752"/>
              <a:gd name="T41" fmla="*/ 1088 h 1125"/>
              <a:gd name="T42" fmla="*/ 586 w 752"/>
              <a:gd name="T43" fmla="*/ 1060 h 1125"/>
              <a:gd name="T44" fmla="*/ 630 w 752"/>
              <a:gd name="T45" fmla="*/ 1027 h 1125"/>
              <a:gd name="T46" fmla="*/ 666 w 752"/>
              <a:gd name="T47" fmla="*/ 988 h 1125"/>
              <a:gd name="T48" fmla="*/ 698 w 752"/>
              <a:gd name="T49" fmla="*/ 945 h 1125"/>
              <a:gd name="T50" fmla="*/ 723 w 752"/>
              <a:gd name="T51" fmla="*/ 896 h 1125"/>
              <a:gd name="T52" fmla="*/ 740 w 752"/>
              <a:gd name="T53" fmla="*/ 843 h 1125"/>
              <a:gd name="T54" fmla="*/ 751 w 752"/>
              <a:gd name="T55" fmla="*/ 788 h 1125"/>
              <a:gd name="T56" fmla="*/ 752 w 752"/>
              <a:gd name="T57" fmla="*/ 749 h 1125"/>
              <a:gd name="T58" fmla="*/ 745 w 752"/>
              <a:gd name="T59" fmla="*/ 693 h 1125"/>
              <a:gd name="T60" fmla="*/ 729 w 752"/>
              <a:gd name="T61" fmla="*/ 629 h 1125"/>
              <a:gd name="T62" fmla="*/ 667 w 752"/>
              <a:gd name="T63" fmla="*/ 484 h 1125"/>
              <a:gd name="T64" fmla="*/ 589 w 752"/>
              <a:gd name="T65" fmla="*/ 336 h 1125"/>
              <a:gd name="T66" fmla="*/ 469 w 752"/>
              <a:gd name="T67" fmla="*/ 138 h 1125"/>
              <a:gd name="T68" fmla="*/ 379 w 752"/>
              <a:gd name="T69" fmla="*/ 1066 h 1125"/>
              <a:gd name="T70" fmla="*/ 325 w 752"/>
              <a:gd name="T71" fmla="*/ 1062 h 1125"/>
              <a:gd name="T72" fmla="*/ 252 w 752"/>
              <a:gd name="T73" fmla="*/ 1038 h 1125"/>
              <a:gd name="T74" fmla="*/ 186 w 752"/>
              <a:gd name="T75" fmla="*/ 999 h 1125"/>
              <a:gd name="T76" fmla="*/ 155 w 752"/>
              <a:gd name="T77" fmla="*/ 971 h 1125"/>
              <a:gd name="T78" fmla="*/ 148 w 752"/>
              <a:gd name="T79" fmla="*/ 959 h 1125"/>
              <a:gd name="T80" fmla="*/ 166 w 752"/>
              <a:gd name="T81" fmla="*/ 959 h 1125"/>
              <a:gd name="T82" fmla="*/ 207 w 752"/>
              <a:gd name="T83" fmla="*/ 974 h 1125"/>
              <a:gd name="T84" fmla="*/ 253 w 752"/>
              <a:gd name="T85" fmla="*/ 991 h 1125"/>
              <a:gd name="T86" fmla="*/ 303 w 752"/>
              <a:gd name="T87" fmla="*/ 1000 h 1125"/>
              <a:gd name="T88" fmla="*/ 337 w 752"/>
              <a:gd name="T89" fmla="*/ 1002 h 1125"/>
              <a:gd name="T90" fmla="*/ 432 w 752"/>
              <a:gd name="T91" fmla="*/ 988 h 1125"/>
              <a:gd name="T92" fmla="*/ 515 w 752"/>
              <a:gd name="T93" fmla="*/ 947 h 1125"/>
              <a:gd name="T94" fmla="*/ 582 w 752"/>
              <a:gd name="T95" fmla="*/ 886 h 1125"/>
              <a:gd name="T96" fmla="*/ 630 w 752"/>
              <a:gd name="T97" fmla="*/ 808 h 1125"/>
              <a:gd name="T98" fmla="*/ 653 w 752"/>
              <a:gd name="T99" fmla="*/ 716 h 1125"/>
              <a:gd name="T100" fmla="*/ 655 w 752"/>
              <a:gd name="T101" fmla="*/ 668 h 1125"/>
              <a:gd name="T102" fmla="*/ 644 w 752"/>
              <a:gd name="T103" fmla="*/ 612 h 1125"/>
              <a:gd name="T104" fmla="*/ 625 w 752"/>
              <a:gd name="T105" fmla="*/ 551 h 1125"/>
              <a:gd name="T106" fmla="*/ 630 w 752"/>
              <a:gd name="T107" fmla="*/ 554 h 1125"/>
              <a:gd name="T108" fmla="*/ 670 w 752"/>
              <a:gd name="T109" fmla="*/ 646 h 1125"/>
              <a:gd name="T110" fmla="*/ 687 w 752"/>
              <a:gd name="T111" fmla="*/ 703 h 1125"/>
              <a:gd name="T112" fmla="*/ 692 w 752"/>
              <a:gd name="T113" fmla="*/ 752 h 1125"/>
              <a:gd name="T114" fmla="*/ 678 w 752"/>
              <a:gd name="T115" fmla="*/ 846 h 1125"/>
              <a:gd name="T116" fmla="*/ 639 w 752"/>
              <a:gd name="T117" fmla="*/ 928 h 1125"/>
              <a:gd name="T118" fmla="*/ 578 w 752"/>
              <a:gd name="T119" fmla="*/ 995 h 1125"/>
              <a:gd name="T120" fmla="*/ 501 w 752"/>
              <a:gd name="T121" fmla="*/ 1041 h 1125"/>
              <a:gd name="T122" fmla="*/ 411 w 752"/>
              <a:gd name="T123" fmla="*/ 1065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2" h="1125">
                <a:moveTo>
                  <a:pt x="441" y="96"/>
                </a:moveTo>
                <a:lnTo>
                  <a:pt x="377" y="0"/>
                </a:lnTo>
                <a:lnTo>
                  <a:pt x="313" y="96"/>
                </a:lnTo>
                <a:lnTo>
                  <a:pt x="313" y="96"/>
                </a:lnTo>
                <a:lnTo>
                  <a:pt x="285" y="138"/>
                </a:lnTo>
                <a:lnTo>
                  <a:pt x="242" y="205"/>
                </a:lnTo>
                <a:lnTo>
                  <a:pt x="192" y="289"/>
                </a:lnTo>
                <a:lnTo>
                  <a:pt x="165" y="336"/>
                </a:lnTo>
                <a:lnTo>
                  <a:pt x="137" y="385"/>
                </a:lnTo>
                <a:lnTo>
                  <a:pt x="111" y="434"/>
                </a:lnTo>
                <a:lnTo>
                  <a:pt x="86" y="484"/>
                </a:lnTo>
                <a:lnTo>
                  <a:pt x="63" y="534"/>
                </a:lnTo>
                <a:lnTo>
                  <a:pt x="42" y="583"/>
                </a:lnTo>
                <a:lnTo>
                  <a:pt x="26" y="629"/>
                </a:lnTo>
                <a:lnTo>
                  <a:pt x="19" y="652"/>
                </a:lnTo>
                <a:lnTo>
                  <a:pt x="13" y="672"/>
                </a:lnTo>
                <a:lnTo>
                  <a:pt x="7" y="693"/>
                </a:lnTo>
                <a:lnTo>
                  <a:pt x="5" y="713"/>
                </a:lnTo>
                <a:lnTo>
                  <a:pt x="2" y="732"/>
                </a:lnTo>
                <a:lnTo>
                  <a:pt x="0" y="749"/>
                </a:lnTo>
                <a:lnTo>
                  <a:pt x="0" y="749"/>
                </a:lnTo>
                <a:lnTo>
                  <a:pt x="2" y="769"/>
                </a:lnTo>
                <a:lnTo>
                  <a:pt x="3" y="788"/>
                </a:lnTo>
                <a:lnTo>
                  <a:pt x="6" y="806"/>
                </a:lnTo>
                <a:lnTo>
                  <a:pt x="9" y="825"/>
                </a:lnTo>
                <a:lnTo>
                  <a:pt x="13" y="843"/>
                </a:lnTo>
                <a:lnTo>
                  <a:pt x="19" y="861"/>
                </a:lnTo>
                <a:lnTo>
                  <a:pt x="24" y="879"/>
                </a:lnTo>
                <a:lnTo>
                  <a:pt x="31" y="896"/>
                </a:lnTo>
                <a:lnTo>
                  <a:pt x="38" y="913"/>
                </a:lnTo>
                <a:lnTo>
                  <a:pt x="46" y="928"/>
                </a:lnTo>
                <a:lnTo>
                  <a:pt x="56" y="945"/>
                </a:lnTo>
                <a:lnTo>
                  <a:pt x="66" y="960"/>
                </a:lnTo>
                <a:lnTo>
                  <a:pt x="76" y="974"/>
                </a:lnTo>
                <a:lnTo>
                  <a:pt x="87" y="988"/>
                </a:lnTo>
                <a:lnTo>
                  <a:pt x="98" y="1002"/>
                </a:lnTo>
                <a:lnTo>
                  <a:pt x="111" y="1014"/>
                </a:lnTo>
                <a:lnTo>
                  <a:pt x="125" y="1027"/>
                </a:lnTo>
                <a:lnTo>
                  <a:pt x="139" y="1040"/>
                </a:lnTo>
                <a:lnTo>
                  <a:pt x="152" y="1051"/>
                </a:lnTo>
                <a:lnTo>
                  <a:pt x="166" y="1060"/>
                </a:lnTo>
                <a:lnTo>
                  <a:pt x="182" y="1070"/>
                </a:lnTo>
                <a:lnTo>
                  <a:pt x="197" y="1080"/>
                </a:lnTo>
                <a:lnTo>
                  <a:pt x="214" y="1088"/>
                </a:lnTo>
                <a:lnTo>
                  <a:pt x="231" y="1095"/>
                </a:lnTo>
                <a:lnTo>
                  <a:pt x="247" y="1102"/>
                </a:lnTo>
                <a:lnTo>
                  <a:pt x="265" y="1108"/>
                </a:lnTo>
                <a:lnTo>
                  <a:pt x="282" y="1114"/>
                </a:lnTo>
                <a:lnTo>
                  <a:pt x="302" y="1118"/>
                </a:lnTo>
                <a:lnTo>
                  <a:pt x="320" y="1121"/>
                </a:lnTo>
                <a:lnTo>
                  <a:pt x="338" y="1123"/>
                </a:lnTo>
                <a:lnTo>
                  <a:pt x="358" y="1125"/>
                </a:lnTo>
                <a:lnTo>
                  <a:pt x="377" y="1125"/>
                </a:lnTo>
                <a:lnTo>
                  <a:pt x="377" y="1125"/>
                </a:lnTo>
                <a:lnTo>
                  <a:pt x="397" y="1125"/>
                </a:lnTo>
                <a:lnTo>
                  <a:pt x="415" y="1123"/>
                </a:lnTo>
                <a:lnTo>
                  <a:pt x="434" y="1121"/>
                </a:lnTo>
                <a:lnTo>
                  <a:pt x="452" y="1118"/>
                </a:lnTo>
                <a:lnTo>
                  <a:pt x="471" y="1114"/>
                </a:lnTo>
                <a:lnTo>
                  <a:pt x="489" y="1108"/>
                </a:lnTo>
                <a:lnTo>
                  <a:pt x="505" y="1102"/>
                </a:lnTo>
                <a:lnTo>
                  <a:pt x="522" y="1095"/>
                </a:lnTo>
                <a:lnTo>
                  <a:pt x="539" y="1088"/>
                </a:lnTo>
                <a:lnTo>
                  <a:pt x="556" y="1080"/>
                </a:lnTo>
                <a:lnTo>
                  <a:pt x="571" y="1070"/>
                </a:lnTo>
                <a:lnTo>
                  <a:pt x="586" y="1060"/>
                </a:lnTo>
                <a:lnTo>
                  <a:pt x="602" y="1051"/>
                </a:lnTo>
                <a:lnTo>
                  <a:pt x="616" y="1040"/>
                </a:lnTo>
                <a:lnTo>
                  <a:pt x="630" y="1027"/>
                </a:lnTo>
                <a:lnTo>
                  <a:pt x="642" y="1014"/>
                </a:lnTo>
                <a:lnTo>
                  <a:pt x="655" y="1002"/>
                </a:lnTo>
                <a:lnTo>
                  <a:pt x="666" y="988"/>
                </a:lnTo>
                <a:lnTo>
                  <a:pt x="677" y="974"/>
                </a:lnTo>
                <a:lnTo>
                  <a:pt x="688" y="960"/>
                </a:lnTo>
                <a:lnTo>
                  <a:pt x="698" y="945"/>
                </a:lnTo>
                <a:lnTo>
                  <a:pt x="706" y="928"/>
                </a:lnTo>
                <a:lnTo>
                  <a:pt x="715" y="913"/>
                </a:lnTo>
                <a:lnTo>
                  <a:pt x="723" y="896"/>
                </a:lnTo>
                <a:lnTo>
                  <a:pt x="730" y="879"/>
                </a:lnTo>
                <a:lnTo>
                  <a:pt x="736" y="861"/>
                </a:lnTo>
                <a:lnTo>
                  <a:pt x="740" y="843"/>
                </a:lnTo>
                <a:lnTo>
                  <a:pt x="744" y="825"/>
                </a:lnTo>
                <a:lnTo>
                  <a:pt x="748" y="806"/>
                </a:lnTo>
                <a:lnTo>
                  <a:pt x="751" y="788"/>
                </a:lnTo>
                <a:lnTo>
                  <a:pt x="752" y="769"/>
                </a:lnTo>
                <a:lnTo>
                  <a:pt x="752" y="749"/>
                </a:lnTo>
                <a:lnTo>
                  <a:pt x="752" y="749"/>
                </a:lnTo>
                <a:lnTo>
                  <a:pt x="751" y="732"/>
                </a:lnTo>
                <a:lnTo>
                  <a:pt x="750" y="713"/>
                </a:lnTo>
                <a:lnTo>
                  <a:pt x="745" y="693"/>
                </a:lnTo>
                <a:lnTo>
                  <a:pt x="741" y="672"/>
                </a:lnTo>
                <a:lnTo>
                  <a:pt x="736" y="652"/>
                </a:lnTo>
                <a:lnTo>
                  <a:pt x="729" y="629"/>
                </a:lnTo>
                <a:lnTo>
                  <a:pt x="711" y="583"/>
                </a:lnTo>
                <a:lnTo>
                  <a:pt x="691" y="534"/>
                </a:lnTo>
                <a:lnTo>
                  <a:pt x="667" y="484"/>
                </a:lnTo>
                <a:lnTo>
                  <a:pt x="642" y="434"/>
                </a:lnTo>
                <a:lnTo>
                  <a:pt x="616" y="385"/>
                </a:lnTo>
                <a:lnTo>
                  <a:pt x="589" y="336"/>
                </a:lnTo>
                <a:lnTo>
                  <a:pt x="563" y="289"/>
                </a:lnTo>
                <a:lnTo>
                  <a:pt x="511" y="205"/>
                </a:lnTo>
                <a:lnTo>
                  <a:pt x="469" y="138"/>
                </a:lnTo>
                <a:lnTo>
                  <a:pt x="441" y="96"/>
                </a:lnTo>
                <a:lnTo>
                  <a:pt x="441" y="96"/>
                </a:lnTo>
                <a:close/>
                <a:moveTo>
                  <a:pt x="379" y="1066"/>
                </a:moveTo>
                <a:lnTo>
                  <a:pt x="379" y="1066"/>
                </a:lnTo>
                <a:lnTo>
                  <a:pt x="352" y="1065"/>
                </a:lnTo>
                <a:lnTo>
                  <a:pt x="325" y="1062"/>
                </a:lnTo>
                <a:lnTo>
                  <a:pt x="299" y="1056"/>
                </a:lnTo>
                <a:lnTo>
                  <a:pt x="275" y="1048"/>
                </a:lnTo>
                <a:lnTo>
                  <a:pt x="252" y="1038"/>
                </a:lnTo>
                <a:lnTo>
                  <a:pt x="228" y="1027"/>
                </a:lnTo>
                <a:lnTo>
                  <a:pt x="207" y="1014"/>
                </a:lnTo>
                <a:lnTo>
                  <a:pt x="186" y="999"/>
                </a:lnTo>
                <a:lnTo>
                  <a:pt x="186" y="999"/>
                </a:lnTo>
                <a:lnTo>
                  <a:pt x="166" y="984"/>
                </a:lnTo>
                <a:lnTo>
                  <a:pt x="155" y="971"/>
                </a:lnTo>
                <a:lnTo>
                  <a:pt x="148" y="963"/>
                </a:lnTo>
                <a:lnTo>
                  <a:pt x="148" y="960"/>
                </a:lnTo>
                <a:lnTo>
                  <a:pt x="148" y="959"/>
                </a:lnTo>
                <a:lnTo>
                  <a:pt x="151" y="957"/>
                </a:lnTo>
                <a:lnTo>
                  <a:pt x="155" y="957"/>
                </a:lnTo>
                <a:lnTo>
                  <a:pt x="166" y="959"/>
                </a:lnTo>
                <a:lnTo>
                  <a:pt x="185" y="964"/>
                </a:lnTo>
                <a:lnTo>
                  <a:pt x="207" y="974"/>
                </a:lnTo>
                <a:lnTo>
                  <a:pt x="207" y="974"/>
                </a:lnTo>
                <a:lnTo>
                  <a:pt x="222" y="981"/>
                </a:lnTo>
                <a:lnTo>
                  <a:pt x="238" y="987"/>
                </a:lnTo>
                <a:lnTo>
                  <a:pt x="253" y="991"/>
                </a:lnTo>
                <a:lnTo>
                  <a:pt x="270" y="995"/>
                </a:lnTo>
                <a:lnTo>
                  <a:pt x="286" y="998"/>
                </a:lnTo>
                <a:lnTo>
                  <a:pt x="303" y="1000"/>
                </a:lnTo>
                <a:lnTo>
                  <a:pt x="320" y="1002"/>
                </a:lnTo>
                <a:lnTo>
                  <a:pt x="337" y="1002"/>
                </a:lnTo>
                <a:lnTo>
                  <a:pt x="337" y="1002"/>
                </a:lnTo>
                <a:lnTo>
                  <a:pt x="369" y="1000"/>
                </a:lnTo>
                <a:lnTo>
                  <a:pt x="401" y="995"/>
                </a:lnTo>
                <a:lnTo>
                  <a:pt x="432" y="988"/>
                </a:lnTo>
                <a:lnTo>
                  <a:pt x="461" y="977"/>
                </a:lnTo>
                <a:lnTo>
                  <a:pt x="489" y="963"/>
                </a:lnTo>
                <a:lnTo>
                  <a:pt x="515" y="947"/>
                </a:lnTo>
                <a:lnTo>
                  <a:pt x="539" y="929"/>
                </a:lnTo>
                <a:lnTo>
                  <a:pt x="561" y="908"/>
                </a:lnTo>
                <a:lnTo>
                  <a:pt x="582" y="886"/>
                </a:lnTo>
                <a:lnTo>
                  <a:pt x="600" y="861"/>
                </a:lnTo>
                <a:lnTo>
                  <a:pt x="617" y="836"/>
                </a:lnTo>
                <a:lnTo>
                  <a:pt x="630" y="808"/>
                </a:lnTo>
                <a:lnTo>
                  <a:pt x="641" y="779"/>
                </a:lnTo>
                <a:lnTo>
                  <a:pt x="649" y="748"/>
                </a:lnTo>
                <a:lnTo>
                  <a:pt x="653" y="716"/>
                </a:lnTo>
                <a:lnTo>
                  <a:pt x="655" y="684"/>
                </a:lnTo>
                <a:lnTo>
                  <a:pt x="655" y="684"/>
                </a:lnTo>
                <a:lnTo>
                  <a:pt x="655" y="668"/>
                </a:lnTo>
                <a:lnTo>
                  <a:pt x="652" y="650"/>
                </a:lnTo>
                <a:lnTo>
                  <a:pt x="649" y="632"/>
                </a:lnTo>
                <a:lnTo>
                  <a:pt x="644" y="612"/>
                </a:lnTo>
                <a:lnTo>
                  <a:pt x="644" y="612"/>
                </a:lnTo>
                <a:lnTo>
                  <a:pt x="630" y="565"/>
                </a:lnTo>
                <a:lnTo>
                  <a:pt x="625" y="551"/>
                </a:lnTo>
                <a:lnTo>
                  <a:pt x="625" y="545"/>
                </a:lnTo>
                <a:lnTo>
                  <a:pt x="625" y="545"/>
                </a:lnTo>
                <a:lnTo>
                  <a:pt x="630" y="554"/>
                </a:lnTo>
                <a:lnTo>
                  <a:pt x="641" y="575"/>
                </a:lnTo>
                <a:lnTo>
                  <a:pt x="655" y="607"/>
                </a:lnTo>
                <a:lnTo>
                  <a:pt x="670" y="646"/>
                </a:lnTo>
                <a:lnTo>
                  <a:pt x="670" y="646"/>
                </a:lnTo>
                <a:lnTo>
                  <a:pt x="680" y="675"/>
                </a:lnTo>
                <a:lnTo>
                  <a:pt x="687" y="703"/>
                </a:lnTo>
                <a:lnTo>
                  <a:pt x="691" y="730"/>
                </a:lnTo>
                <a:lnTo>
                  <a:pt x="692" y="752"/>
                </a:lnTo>
                <a:lnTo>
                  <a:pt x="692" y="752"/>
                </a:lnTo>
                <a:lnTo>
                  <a:pt x="691" y="784"/>
                </a:lnTo>
                <a:lnTo>
                  <a:pt x="687" y="815"/>
                </a:lnTo>
                <a:lnTo>
                  <a:pt x="678" y="846"/>
                </a:lnTo>
                <a:lnTo>
                  <a:pt x="667" y="873"/>
                </a:lnTo>
                <a:lnTo>
                  <a:pt x="655" y="901"/>
                </a:lnTo>
                <a:lnTo>
                  <a:pt x="639" y="928"/>
                </a:lnTo>
                <a:lnTo>
                  <a:pt x="621" y="952"/>
                </a:lnTo>
                <a:lnTo>
                  <a:pt x="600" y="974"/>
                </a:lnTo>
                <a:lnTo>
                  <a:pt x="578" y="995"/>
                </a:lnTo>
                <a:lnTo>
                  <a:pt x="554" y="1012"/>
                </a:lnTo>
                <a:lnTo>
                  <a:pt x="528" y="1028"/>
                </a:lnTo>
                <a:lnTo>
                  <a:pt x="501" y="1041"/>
                </a:lnTo>
                <a:lnTo>
                  <a:pt x="472" y="1052"/>
                </a:lnTo>
                <a:lnTo>
                  <a:pt x="441" y="1059"/>
                </a:lnTo>
                <a:lnTo>
                  <a:pt x="411" y="1065"/>
                </a:lnTo>
                <a:lnTo>
                  <a:pt x="379" y="1066"/>
                </a:lnTo>
                <a:lnTo>
                  <a:pt x="379" y="106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8" name="组合 7"/>
          <p:cNvGrpSpPr/>
          <p:nvPr/>
        </p:nvGrpSpPr>
        <p:grpSpPr>
          <a:xfrm>
            <a:off x="3088707" y="3856635"/>
            <a:ext cx="533400" cy="879475"/>
            <a:chOff x="5395913" y="2346326"/>
            <a:chExt cx="533400" cy="879475"/>
          </a:xfrm>
        </p:grpSpPr>
        <p:sp>
          <p:nvSpPr>
            <p:cNvPr id="9" name="Freeform 7"/>
            <p:cNvSpPr>
              <a:spLocks/>
            </p:cNvSpPr>
            <p:nvPr/>
          </p:nvSpPr>
          <p:spPr bwMode="auto">
            <a:xfrm>
              <a:off x="5395913" y="2406651"/>
              <a:ext cx="257175" cy="330200"/>
            </a:xfrm>
            <a:custGeom>
              <a:avLst/>
              <a:gdLst>
                <a:gd name="T0" fmla="*/ 176 w 324"/>
                <a:gd name="T1" fmla="*/ 380 h 416"/>
                <a:gd name="T2" fmla="*/ 12 w 324"/>
                <a:gd name="T3" fmla="*/ 124 h 416"/>
                <a:gd name="T4" fmla="*/ 12 w 324"/>
                <a:gd name="T5" fmla="*/ 124 h 416"/>
                <a:gd name="T6" fmla="*/ 5 w 324"/>
                <a:gd name="T7" fmla="*/ 109 h 416"/>
                <a:gd name="T8" fmla="*/ 1 w 324"/>
                <a:gd name="T9" fmla="*/ 94 h 416"/>
                <a:gd name="T10" fmla="*/ 0 w 324"/>
                <a:gd name="T11" fmla="*/ 78 h 416"/>
                <a:gd name="T12" fmla="*/ 3 w 324"/>
                <a:gd name="T13" fmla="*/ 63 h 416"/>
                <a:gd name="T14" fmla="*/ 7 w 324"/>
                <a:gd name="T15" fmla="*/ 49 h 416"/>
                <a:gd name="T16" fmla="*/ 14 w 324"/>
                <a:gd name="T17" fmla="*/ 35 h 416"/>
                <a:gd name="T18" fmla="*/ 25 w 324"/>
                <a:gd name="T19" fmla="*/ 22 h 416"/>
                <a:gd name="T20" fmla="*/ 38 w 324"/>
                <a:gd name="T21" fmla="*/ 13 h 416"/>
                <a:gd name="T22" fmla="*/ 38 w 324"/>
                <a:gd name="T23" fmla="*/ 13 h 416"/>
                <a:gd name="T24" fmla="*/ 38 w 324"/>
                <a:gd name="T25" fmla="*/ 13 h 416"/>
                <a:gd name="T26" fmla="*/ 51 w 324"/>
                <a:gd name="T27" fmla="*/ 6 h 416"/>
                <a:gd name="T28" fmla="*/ 67 w 324"/>
                <a:gd name="T29" fmla="*/ 1 h 416"/>
                <a:gd name="T30" fmla="*/ 82 w 324"/>
                <a:gd name="T31" fmla="*/ 0 h 416"/>
                <a:gd name="T32" fmla="*/ 98 w 324"/>
                <a:gd name="T33" fmla="*/ 1 h 416"/>
                <a:gd name="T34" fmla="*/ 113 w 324"/>
                <a:gd name="T35" fmla="*/ 7 h 416"/>
                <a:gd name="T36" fmla="*/ 127 w 324"/>
                <a:gd name="T37" fmla="*/ 14 h 416"/>
                <a:gd name="T38" fmla="*/ 138 w 324"/>
                <a:gd name="T39" fmla="*/ 24 h 416"/>
                <a:gd name="T40" fmla="*/ 148 w 324"/>
                <a:gd name="T41" fmla="*/ 38 h 416"/>
                <a:gd name="T42" fmla="*/ 148 w 324"/>
                <a:gd name="T43" fmla="*/ 38 h 416"/>
                <a:gd name="T44" fmla="*/ 311 w 324"/>
                <a:gd name="T45" fmla="*/ 293 h 416"/>
                <a:gd name="T46" fmla="*/ 311 w 324"/>
                <a:gd name="T47" fmla="*/ 293 h 416"/>
                <a:gd name="T48" fmla="*/ 319 w 324"/>
                <a:gd name="T49" fmla="*/ 307 h 416"/>
                <a:gd name="T50" fmla="*/ 324 w 324"/>
                <a:gd name="T51" fmla="*/ 322 h 416"/>
                <a:gd name="T52" fmla="*/ 324 w 324"/>
                <a:gd name="T53" fmla="*/ 338 h 416"/>
                <a:gd name="T54" fmla="*/ 322 w 324"/>
                <a:gd name="T55" fmla="*/ 353 h 416"/>
                <a:gd name="T56" fmla="*/ 318 w 324"/>
                <a:gd name="T57" fmla="*/ 369 h 416"/>
                <a:gd name="T58" fmla="*/ 310 w 324"/>
                <a:gd name="T59" fmla="*/ 381 h 416"/>
                <a:gd name="T60" fmla="*/ 300 w 324"/>
                <a:gd name="T61" fmla="*/ 394 h 416"/>
                <a:gd name="T62" fmla="*/ 287 w 324"/>
                <a:gd name="T63" fmla="*/ 403 h 416"/>
                <a:gd name="T64" fmla="*/ 287 w 324"/>
                <a:gd name="T65" fmla="*/ 403 h 416"/>
                <a:gd name="T66" fmla="*/ 287 w 324"/>
                <a:gd name="T67" fmla="*/ 403 h 416"/>
                <a:gd name="T68" fmla="*/ 276 w 324"/>
                <a:gd name="T69" fmla="*/ 409 h 416"/>
                <a:gd name="T70" fmla="*/ 266 w 324"/>
                <a:gd name="T71" fmla="*/ 413 h 416"/>
                <a:gd name="T72" fmla="*/ 255 w 324"/>
                <a:gd name="T73" fmla="*/ 416 h 416"/>
                <a:gd name="T74" fmla="*/ 244 w 324"/>
                <a:gd name="T75" fmla="*/ 416 h 416"/>
                <a:gd name="T76" fmla="*/ 244 w 324"/>
                <a:gd name="T77" fmla="*/ 416 h 416"/>
                <a:gd name="T78" fmla="*/ 244 w 324"/>
                <a:gd name="T79" fmla="*/ 416 h 416"/>
                <a:gd name="T80" fmla="*/ 234 w 324"/>
                <a:gd name="T81" fmla="*/ 416 h 416"/>
                <a:gd name="T82" fmla="*/ 224 w 324"/>
                <a:gd name="T83" fmla="*/ 415 h 416"/>
                <a:gd name="T84" fmla="*/ 215 w 324"/>
                <a:gd name="T85" fmla="*/ 410 h 416"/>
                <a:gd name="T86" fmla="*/ 206 w 324"/>
                <a:gd name="T87" fmla="*/ 406 h 416"/>
                <a:gd name="T88" fmla="*/ 198 w 324"/>
                <a:gd name="T89" fmla="*/ 402 h 416"/>
                <a:gd name="T90" fmla="*/ 190 w 324"/>
                <a:gd name="T91" fmla="*/ 395 h 416"/>
                <a:gd name="T92" fmla="*/ 183 w 324"/>
                <a:gd name="T93" fmla="*/ 388 h 416"/>
                <a:gd name="T94" fmla="*/ 176 w 324"/>
                <a:gd name="T95" fmla="*/ 380 h 416"/>
                <a:gd name="T96" fmla="*/ 176 w 324"/>
                <a:gd name="T97" fmla="*/ 38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16">
                  <a:moveTo>
                    <a:pt x="176" y="380"/>
                  </a:moveTo>
                  <a:lnTo>
                    <a:pt x="12" y="124"/>
                  </a:lnTo>
                  <a:lnTo>
                    <a:pt x="12" y="124"/>
                  </a:lnTo>
                  <a:lnTo>
                    <a:pt x="5" y="109"/>
                  </a:lnTo>
                  <a:lnTo>
                    <a:pt x="1" y="94"/>
                  </a:lnTo>
                  <a:lnTo>
                    <a:pt x="0" y="78"/>
                  </a:lnTo>
                  <a:lnTo>
                    <a:pt x="3" y="63"/>
                  </a:lnTo>
                  <a:lnTo>
                    <a:pt x="7" y="49"/>
                  </a:lnTo>
                  <a:lnTo>
                    <a:pt x="14" y="35"/>
                  </a:lnTo>
                  <a:lnTo>
                    <a:pt x="25" y="22"/>
                  </a:lnTo>
                  <a:lnTo>
                    <a:pt x="38" y="13"/>
                  </a:lnTo>
                  <a:lnTo>
                    <a:pt x="38" y="13"/>
                  </a:lnTo>
                  <a:lnTo>
                    <a:pt x="38" y="13"/>
                  </a:lnTo>
                  <a:lnTo>
                    <a:pt x="51" y="6"/>
                  </a:lnTo>
                  <a:lnTo>
                    <a:pt x="67" y="1"/>
                  </a:lnTo>
                  <a:lnTo>
                    <a:pt x="82" y="0"/>
                  </a:lnTo>
                  <a:lnTo>
                    <a:pt x="98" y="1"/>
                  </a:lnTo>
                  <a:lnTo>
                    <a:pt x="113" y="7"/>
                  </a:lnTo>
                  <a:lnTo>
                    <a:pt x="127" y="14"/>
                  </a:lnTo>
                  <a:lnTo>
                    <a:pt x="138" y="24"/>
                  </a:lnTo>
                  <a:lnTo>
                    <a:pt x="148" y="38"/>
                  </a:lnTo>
                  <a:lnTo>
                    <a:pt x="148" y="38"/>
                  </a:lnTo>
                  <a:lnTo>
                    <a:pt x="311" y="293"/>
                  </a:lnTo>
                  <a:lnTo>
                    <a:pt x="311" y="293"/>
                  </a:lnTo>
                  <a:lnTo>
                    <a:pt x="319" y="307"/>
                  </a:lnTo>
                  <a:lnTo>
                    <a:pt x="324" y="322"/>
                  </a:lnTo>
                  <a:lnTo>
                    <a:pt x="324" y="338"/>
                  </a:lnTo>
                  <a:lnTo>
                    <a:pt x="322" y="353"/>
                  </a:lnTo>
                  <a:lnTo>
                    <a:pt x="318" y="369"/>
                  </a:lnTo>
                  <a:lnTo>
                    <a:pt x="310" y="381"/>
                  </a:lnTo>
                  <a:lnTo>
                    <a:pt x="300" y="394"/>
                  </a:lnTo>
                  <a:lnTo>
                    <a:pt x="287" y="403"/>
                  </a:lnTo>
                  <a:lnTo>
                    <a:pt x="287" y="403"/>
                  </a:lnTo>
                  <a:lnTo>
                    <a:pt x="287" y="403"/>
                  </a:lnTo>
                  <a:lnTo>
                    <a:pt x="276" y="409"/>
                  </a:lnTo>
                  <a:lnTo>
                    <a:pt x="266" y="413"/>
                  </a:lnTo>
                  <a:lnTo>
                    <a:pt x="255" y="416"/>
                  </a:lnTo>
                  <a:lnTo>
                    <a:pt x="244" y="416"/>
                  </a:lnTo>
                  <a:lnTo>
                    <a:pt x="244" y="416"/>
                  </a:lnTo>
                  <a:lnTo>
                    <a:pt x="244" y="416"/>
                  </a:lnTo>
                  <a:lnTo>
                    <a:pt x="234" y="416"/>
                  </a:lnTo>
                  <a:lnTo>
                    <a:pt x="224" y="415"/>
                  </a:lnTo>
                  <a:lnTo>
                    <a:pt x="215" y="410"/>
                  </a:lnTo>
                  <a:lnTo>
                    <a:pt x="206" y="406"/>
                  </a:lnTo>
                  <a:lnTo>
                    <a:pt x="198" y="402"/>
                  </a:lnTo>
                  <a:lnTo>
                    <a:pt x="190" y="395"/>
                  </a:lnTo>
                  <a:lnTo>
                    <a:pt x="183" y="388"/>
                  </a:lnTo>
                  <a:lnTo>
                    <a:pt x="176" y="380"/>
                  </a:lnTo>
                  <a:lnTo>
                    <a:pt x="176" y="38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8"/>
            <p:cNvSpPr>
              <a:spLocks/>
            </p:cNvSpPr>
            <p:nvPr/>
          </p:nvSpPr>
          <p:spPr bwMode="auto">
            <a:xfrm>
              <a:off x="5788025" y="2427288"/>
              <a:ext cx="123825" cy="193675"/>
            </a:xfrm>
            <a:custGeom>
              <a:avLst/>
              <a:gdLst>
                <a:gd name="T0" fmla="*/ 121 w 156"/>
                <a:gd name="T1" fmla="*/ 2 h 242"/>
                <a:gd name="T2" fmla="*/ 121 w 156"/>
                <a:gd name="T3" fmla="*/ 2 h 242"/>
                <a:gd name="T4" fmla="*/ 110 w 156"/>
                <a:gd name="T5" fmla="*/ 1 h 242"/>
                <a:gd name="T6" fmla="*/ 100 w 156"/>
                <a:gd name="T7" fmla="*/ 0 h 242"/>
                <a:gd name="T8" fmla="*/ 90 w 156"/>
                <a:gd name="T9" fmla="*/ 1 h 242"/>
                <a:gd name="T10" fmla="*/ 81 w 156"/>
                <a:gd name="T11" fmla="*/ 5 h 242"/>
                <a:gd name="T12" fmla="*/ 71 w 156"/>
                <a:gd name="T13" fmla="*/ 11 h 242"/>
                <a:gd name="T14" fmla="*/ 64 w 156"/>
                <a:gd name="T15" fmla="*/ 18 h 242"/>
                <a:gd name="T16" fmla="*/ 57 w 156"/>
                <a:gd name="T17" fmla="*/ 26 h 242"/>
                <a:gd name="T18" fmla="*/ 53 w 156"/>
                <a:gd name="T19" fmla="*/ 36 h 242"/>
                <a:gd name="T20" fmla="*/ 0 w 156"/>
                <a:gd name="T21" fmla="*/ 187 h 242"/>
                <a:gd name="T22" fmla="*/ 0 w 156"/>
                <a:gd name="T23" fmla="*/ 187 h 242"/>
                <a:gd name="T24" fmla="*/ 22 w 156"/>
                <a:gd name="T25" fmla="*/ 198 h 242"/>
                <a:gd name="T26" fmla="*/ 32 w 156"/>
                <a:gd name="T27" fmla="*/ 206 h 242"/>
                <a:gd name="T28" fmla="*/ 42 w 156"/>
                <a:gd name="T29" fmla="*/ 213 h 242"/>
                <a:gd name="T30" fmla="*/ 42 w 156"/>
                <a:gd name="T31" fmla="*/ 213 h 242"/>
                <a:gd name="T32" fmla="*/ 42 w 156"/>
                <a:gd name="T33" fmla="*/ 214 h 242"/>
                <a:gd name="T34" fmla="*/ 42 w 156"/>
                <a:gd name="T35" fmla="*/ 214 h 242"/>
                <a:gd name="T36" fmla="*/ 57 w 156"/>
                <a:gd name="T37" fmla="*/ 220 h 242"/>
                <a:gd name="T38" fmla="*/ 69 w 156"/>
                <a:gd name="T39" fmla="*/ 227 h 242"/>
                <a:gd name="T40" fmla="*/ 82 w 156"/>
                <a:gd name="T41" fmla="*/ 234 h 242"/>
                <a:gd name="T42" fmla="*/ 93 w 156"/>
                <a:gd name="T43" fmla="*/ 242 h 242"/>
                <a:gd name="T44" fmla="*/ 153 w 156"/>
                <a:gd name="T45" fmla="*/ 71 h 242"/>
                <a:gd name="T46" fmla="*/ 153 w 156"/>
                <a:gd name="T47" fmla="*/ 71 h 242"/>
                <a:gd name="T48" fmla="*/ 156 w 156"/>
                <a:gd name="T49" fmla="*/ 61 h 242"/>
                <a:gd name="T50" fmla="*/ 156 w 156"/>
                <a:gd name="T51" fmla="*/ 50 h 242"/>
                <a:gd name="T52" fmla="*/ 155 w 156"/>
                <a:gd name="T53" fmla="*/ 40 h 242"/>
                <a:gd name="T54" fmla="*/ 152 w 156"/>
                <a:gd name="T55" fmla="*/ 30 h 242"/>
                <a:gd name="T56" fmla="*/ 146 w 156"/>
                <a:gd name="T57" fmla="*/ 22 h 242"/>
                <a:gd name="T58" fmla="*/ 139 w 156"/>
                <a:gd name="T59" fmla="*/ 14 h 242"/>
                <a:gd name="T60" fmla="*/ 131 w 156"/>
                <a:gd name="T61" fmla="*/ 8 h 242"/>
                <a:gd name="T62" fmla="*/ 121 w 156"/>
                <a:gd name="T63" fmla="*/ 2 h 242"/>
                <a:gd name="T64" fmla="*/ 121 w 156"/>
                <a:gd name="T65"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242">
                  <a:moveTo>
                    <a:pt x="121" y="2"/>
                  </a:moveTo>
                  <a:lnTo>
                    <a:pt x="121" y="2"/>
                  </a:lnTo>
                  <a:lnTo>
                    <a:pt x="110" y="1"/>
                  </a:lnTo>
                  <a:lnTo>
                    <a:pt x="100" y="0"/>
                  </a:lnTo>
                  <a:lnTo>
                    <a:pt x="90" y="1"/>
                  </a:lnTo>
                  <a:lnTo>
                    <a:pt x="81" y="5"/>
                  </a:lnTo>
                  <a:lnTo>
                    <a:pt x="71" y="11"/>
                  </a:lnTo>
                  <a:lnTo>
                    <a:pt x="64" y="18"/>
                  </a:lnTo>
                  <a:lnTo>
                    <a:pt x="57" y="26"/>
                  </a:lnTo>
                  <a:lnTo>
                    <a:pt x="53" y="36"/>
                  </a:lnTo>
                  <a:lnTo>
                    <a:pt x="0" y="187"/>
                  </a:lnTo>
                  <a:lnTo>
                    <a:pt x="0" y="187"/>
                  </a:lnTo>
                  <a:lnTo>
                    <a:pt x="22" y="198"/>
                  </a:lnTo>
                  <a:lnTo>
                    <a:pt x="32" y="206"/>
                  </a:lnTo>
                  <a:lnTo>
                    <a:pt x="42" y="213"/>
                  </a:lnTo>
                  <a:lnTo>
                    <a:pt x="42" y="213"/>
                  </a:lnTo>
                  <a:lnTo>
                    <a:pt x="42" y="214"/>
                  </a:lnTo>
                  <a:lnTo>
                    <a:pt x="42" y="214"/>
                  </a:lnTo>
                  <a:lnTo>
                    <a:pt x="57" y="220"/>
                  </a:lnTo>
                  <a:lnTo>
                    <a:pt x="69" y="227"/>
                  </a:lnTo>
                  <a:lnTo>
                    <a:pt x="82" y="234"/>
                  </a:lnTo>
                  <a:lnTo>
                    <a:pt x="93" y="242"/>
                  </a:lnTo>
                  <a:lnTo>
                    <a:pt x="153" y="71"/>
                  </a:lnTo>
                  <a:lnTo>
                    <a:pt x="153" y="71"/>
                  </a:lnTo>
                  <a:lnTo>
                    <a:pt x="156" y="61"/>
                  </a:lnTo>
                  <a:lnTo>
                    <a:pt x="156" y="50"/>
                  </a:lnTo>
                  <a:lnTo>
                    <a:pt x="155" y="40"/>
                  </a:lnTo>
                  <a:lnTo>
                    <a:pt x="152" y="30"/>
                  </a:lnTo>
                  <a:lnTo>
                    <a:pt x="146" y="22"/>
                  </a:lnTo>
                  <a:lnTo>
                    <a:pt x="139" y="14"/>
                  </a:lnTo>
                  <a:lnTo>
                    <a:pt x="131" y="8"/>
                  </a:lnTo>
                  <a:lnTo>
                    <a:pt x="121" y="2"/>
                  </a:lnTo>
                  <a:lnTo>
                    <a:pt x="121" y="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9"/>
            <p:cNvSpPr>
              <a:spLocks/>
            </p:cNvSpPr>
            <p:nvPr/>
          </p:nvSpPr>
          <p:spPr bwMode="auto">
            <a:xfrm>
              <a:off x="5621338" y="2346326"/>
              <a:ext cx="98425" cy="217488"/>
            </a:xfrm>
            <a:custGeom>
              <a:avLst/>
              <a:gdLst>
                <a:gd name="T0" fmla="*/ 18 w 124"/>
                <a:gd name="T1" fmla="*/ 275 h 275"/>
                <a:gd name="T2" fmla="*/ 18 w 124"/>
                <a:gd name="T3" fmla="*/ 275 h 275"/>
                <a:gd name="T4" fmla="*/ 43 w 124"/>
                <a:gd name="T5" fmla="*/ 270 h 275"/>
                <a:gd name="T6" fmla="*/ 70 w 124"/>
                <a:gd name="T7" fmla="*/ 267 h 275"/>
                <a:gd name="T8" fmla="*/ 98 w 124"/>
                <a:gd name="T9" fmla="*/ 265 h 275"/>
                <a:gd name="T10" fmla="*/ 124 w 124"/>
                <a:gd name="T11" fmla="*/ 267 h 275"/>
                <a:gd name="T12" fmla="*/ 124 w 124"/>
                <a:gd name="T13" fmla="*/ 267 h 275"/>
                <a:gd name="T14" fmla="*/ 113 w 124"/>
                <a:gd name="T15" fmla="*/ 124 h 275"/>
                <a:gd name="T16" fmla="*/ 106 w 124"/>
                <a:gd name="T17" fmla="*/ 49 h 275"/>
                <a:gd name="T18" fmla="*/ 106 w 124"/>
                <a:gd name="T19" fmla="*/ 49 h 275"/>
                <a:gd name="T20" fmla="*/ 105 w 124"/>
                <a:gd name="T21" fmla="*/ 38 h 275"/>
                <a:gd name="T22" fmla="*/ 101 w 124"/>
                <a:gd name="T23" fmla="*/ 28 h 275"/>
                <a:gd name="T24" fmla="*/ 95 w 124"/>
                <a:gd name="T25" fmla="*/ 20 h 275"/>
                <a:gd name="T26" fmla="*/ 88 w 124"/>
                <a:gd name="T27" fmla="*/ 13 h 275"/>
                <a:gd name="T28" fmla="*/ 78 w 124"/>
                <a:gd name="T29" fmla="*/ 7 h 275"/>
                <a:gd name="T30" fmla="*/ 70 w 124"/>
                <a:gd name="T31" fmla="*/ 3 h 275"/>
                <a:gd name="T32" fmla="*/ 59 w 124"/>
                <a:gd name="T33" fmla="*/ 0 h 275"/>
                <a:gd name="T34" fmla="*/ 49 w 124"/>
                <a:gd name="T35" fmla="*/ 0 h 275"/>
                <a:gd name="T36" fmla="*/ 49 w 124"/>
                <a:gd name="T37" fmla="*/ 0 h 275"/>
                <a:gd name="T38" fmla="*/ 38 w 124"/>
                <a:gd name="T39" fmla="*/ 3 h 275"/>
                <a:gd name="T40" fmla="*/ 28 w 124"/>
                <a:gd name="T41" fmla="*/ 7 h 275"/>
                <a:gd name="T42" fmla="*/ 20 w 124"/>
                <a:gd name="T43" fmla="*/ 13 h 275"/>
                <a:gd name="T44" fmla="*/ 11 w 124"/>
                <a:gd name="T45" fmla="*/ 20 h 275"/>
                <a:gd name="T46" fmla="*/ 6 w 124"/>
                <a:gd name="T47" fmla="*/ 28 h 275"/>
                <a:gd name="T48" fmla="*/ 1 w 124"/>
                <a:gd name="T49" fmla="*/ 38 h 275"/>
                <a:gd name="T50" fmla="*/ 0 w 124"/>
                <a:gd name="T51" fmla="*/ 48 h 275"/>
                <a:gd name="T52" fmla="*/ 0 w 124"/>
                <a:gd name="T53" fmla="*/ 59 h 275"/>
                <a:gd name="T54" fmla="*/ 0 w 124"/>
                <a:gd name="T55" fmla="*/ 59 h 275"/>
                <a:gd name="T56" fmla="*/ 0 w 124"/>
                <a:gd name="T57" fmla="*/ 59 h 275"/>
                <a:gd name="T58" fmla="*/ 11 w 124"/>
                <a:gd name="T59" fmla="*/ 186 h 275"/>
                <a:gd name="T60" fmla="*/ 11 w 124"/>
                <a:gd name="T61" fmla="*/ 186 h 275"/>
                <a:gd name="T62" fmla="*/ 18 w 124"/>
                <a:gd name="T63" fmla="*/ 275 h 275"/>
                <a:gd name="T64" fmla="*/ 18 w 124"/>
                <a:gd name="T6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275">
                  <a:moveTo>
                    <a:pt x="18" y="275"/>
                  </a:moveTo>
                  <a:lnTo>
                    <a:pt x="18" y="275"/>
                  </a:lnTo>
                  <a:lnTo>
                    <a:pt x="43" y="270"/>
                  </a:lnTo>
                  <a:lnTo>
                    <a:pt x="70" y="267"/>
                  </a:lnTo>
                  <a:lnTo>
                    <a:pt x="98" y="265"/>
                  </a:lnTo>
                  <a:lnTo>
                    <a:pt x="124" y="267"/>
                  </a:lnTo>
                  <a:lnTo>
                    <a:pt x="124" y="267"/>
                  </a:lnTo>
                  <a:lnTo>
                    <a:pt x="113" y="124"/>
                  </a:lnTo>
                  <a:lnTo>
                    <a:pt x="106" y="49"/>
                  </a:lnTo>
                  <a:lnTo>
                    <a:pt x="106" y="49"/>
                  </a:lnTo>
                  <a:lnTo>
                    <a:pt x="105" y="38"/>
                  </a:lnTo>
                  <a:lnTo>
                    <a:pt x="101" y="28"/>
                  </a:lnTo>
                  <a:lnTo>
                    <a:pt x="95" y="20"/>
                  </a:lnTo>
                  <a:lnTo>
                    <a:pt x="88" y="13"/>
                  </a:lnTo>
                  <a:lnTo>
                    <a:pt x="78" y="7"/>
                  </a:lnTo>
                  <a:lnTo>
                    <a:pt x="70" y="3"/>
                  </a:lnTo>
                  <a:lnTo>
                    <a:pt x="59" y="0"/>
                  </a:lnTo>
                  <a:lnTo>
                    <a:pt x="49" y="0"/>
                  </a:lnTo>
                  <a:lnTo>
                    <a:pt x="49" y="0"/>
                  </a:lnTo>
                  <a:lnTo>
                    <a:pt x="38" y="3"/>
                  </a:lnTo>
                  <a:lnTo>
                    <a:pt x="28" y="7"/>
                  </a:lnTo>
                  <a:lnTo>
                    <a:pt x="20" y="13"/>
                  </a:lnTo>
                  <a:lnTo>
                    <a:pt x="11" y="20"/>
                  </a:lnTo>
                  <a:lnTo>
                    <a:pt x="6" y="28"/>
                  </a:lnTo>
                  <a:lnTo>
                    <a:pt x="1" y="38"/>
                  </a:lnTo>
                  <a:lnTo>
                    <a:pt x="0" y="48"/>
                  </a:lnTo>
                  <a:lnTo>
                    <a:pt x="0" y="59"/>
                  </a:lnTo>
                  <a:lnTo>
                    <a:pt x="0" y="59"/>
                  </a:lnTo>
                  <a:lnTo>
                    <a:pt x="0" y="59"/>
                  </a:lnTo>
                  <a:lnTo>
                    <a:pt x="11" y="186"/>
                  </a:lnTo>
                  <a:lnTo>
                    <a:pt x="11" y="186"/>
                  </a:lnTo>
                  <a:lnTo>
                    <a:pt x="18" y="275"/>
                  </a:lnTo>
                  <a:lnTo>
                    <a:pt x="18" y="275"/>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0"/>
            <p:cNvSpPr>
              <a:spLocks/>
            </p:cNvSpPr>
            <p:nvPr/>
          </p:nvSpPr>
          <p:spPr bwMode="auto">
            <a:xfrm>
              <a:off x="5400675" y="2538413"/>
              <a:ext cx="528638" cy="687388"/>
            </a:xfrm>
            <a:custGeom>
              <a:avLst/>
              <a:gdLst>
                <a:gd name="T0" fmla="*/ 565 w 667"/>
                <a:gd name="T1" fmla="*/ 62 h 867"/>
                <a:gd name="T2" fmla="*/ 467 w 667"/>
                <a:gd name="T3" fmla="*/ 17 h 867"/>
                <a:gd name="T4" fmla="*/ 349 w 667"/>
                <a:gd name="T5" fmla="*/ 0 h 867"/>
                <a:gd name="T6" fmla="*/ 225 w 667"/>
                <a:gd name="T7" fmla="*/ 11 h 867"/>
                <a:gd name="T8" fmla="*/ 113 w 667"/>
                <a:gd name="T9" fmla="*/ 50 h 867"/>
                <a:gd name="T10" fmla="*/ 32 w 667"/>
                <a:gd name="T11" fmla="*/ 117 h 867"/>
                <a:gd name="T12" fmla="*/ 1 w 667"/>
                <a:gd name="T13" fmla="*/ 193 h 867"/>
                <a:gd name="T14" fmla="*/ 10 w 667"/>
                <a:gd name="T15" fmla="*/ 264 h 867"/>
                <a:gd name="T16" fmla="*/ 73 w 667"/>
                <a:gd name="T17" fmla="*/ 381 h 867"/>
                <a:gd name="T18" fmla="*/ 107 w 667"/>
                <a:gd name="T19" fmla="*/ 377 h 867"/>
                <a:gd name="T20" fmla="*/ 218 w 667"/>
                <a:gd name="T21" fmla="*/ 310 h 867"/>
                <a:gd name="T22" fmla="*/ 349 w 667"/>
                <a:gd name="T23" fmla="*/ 193 h 867"/>
                <a:gd name="T24" fmla="*/ 435 w 667"/>
                <a:gd name="T25" fmla="*/ 138 h 867"/>
                <a:gd name="T26" fmla="*/ 499 w 667"/>
                <a:gd name="T27" fmla="*/ 124 h 867"/>
                <a:gd name="T28" fmla="*/ 587 w 667"/>
                <a:gd name="T29" fmla="*/ 155 h 867"/>
                <a:gd name="T30" fmla="*/ 638 w 667"/>
                <a:gd name="T31" fmla="*/ 208 h 867"/>
                <a:gd name="T32" fmla="*/ 636 w 667"/>
                <a:gd name="T33" fmla="*/ 243 h 867"/>
                <a:gd name="T34" fmla="*/ 614 w 667"/>
                <a:gd name="T35" fmla="*/ 261 h 867"/>
                <a:gd name="T36" fmla="*/ 579 w 667"/>
                <a:gd name="T37" fmla="*/ 253 h 867"/>
                <a:gd name="T38" fmla="*/ 543 w 667"/>
                <a:gd name="T39" fmla="*/ 215 h 867"/>
                <a:gd name="T40" fmla="*/ 499 w 667"/>
                <a:gd name="T41" fmla="*/ 200 h 867"/>
                <a:gd name="T42" fmla="*/ 455 w 667"/>
                <a:gd name="T43" fmla="*/ 212 h 867"/>
                <a:gd name="T44" fmla="*/ 361 w 667"/>
                <a:gd name="T45" fmla="*/ 281 h 867"/>
                <a:gd name="T46" fmla="*/ 403 w 667"/>
                <a:gd name="T47" fmla="*/ 374 h 867"/>
                <a:gd name="T48" fmla="*/ 467 w 667"/>
                <a:gd name="T49" fmla="*/ 455 h 867"/>
                <a:gd name="T50" fmla="*/ 548 w 667"/>
                <a:gd name="T51" fmla="*/ 504 h 867"/>
                <a:gd name="T52" fmla="*/ 580 w 667"/>
                <a:gd name="T53" fmla="*/ 515 h 867"/>
                <a:gd name="T54" fmla="*/ 587 w 667"/>
                <a:gd name="T55" fmla="*/ 540 h 867"/>
                <a:gd name="T56" fmla="*/ 561 w 667"/>
                <a:gd name="T57" fmla="*/ 561 h 867"/>
                <a:gd name="T58" fmla="*/ 520 w 667"/>
                <a:gd name="T59" fmla="*/ 550 h 867"/>
                <a:gd name="T60" fmla="*/ 444 w 667"/>
                <a:gd name="T61" fmla="*/ 504 h 867"/>
                <a:gd name="T62" fmla="*/ 378 w 667"/>
                <a:gd name="T63" fmla="*/ 535 h 867"/>
                <a:gd name="T64" fmla="*/ 340 w 667"/>
                <a:gd name="T65" fmla="*/ 624 h 867"/>
                <a:gd name="T66" fmla="*/ 342 w 667"/>
                <a:gd name="T67" fmla="*/ 655 h 867"/>
                <a:gd name="T68" fmla="*/ 335 w 667"/>
                <a:gd name="T69" fmla="*/ 678 h 867"/>
                <a:gd name="T70" fmla="*/ 315 w 667"/>
                <a:gd name="T71" fmla="*/ 687 h 867"/>
                <a:gd name="T72" fmla="*/ 293 w 667"/>
                <a:gd name="T73" fmla="*/ 673 h 867"/>
                <a:gd name="T74" fmla="*/ 287 w 667"/>
                <a:gd name="T75" fmla="*/ 634 h 867"/>
                <a:gd name="T76" fmla="*/ 294 w 667"/>
                <a:gd name="T77" fmla="*/ 579 h 867"/>
                <a:gd name="T78" fmla="*/ 332 w 667"/>
                <a:gd name="T79" fmla="*/ 507 h 867"/>
                <a:gd name="T80" fmla="*/ 380 w 667"/>
                <a:gd name="T81" fmla="*/ 437 h 867"/>
                <a:gd name="T82" fmla="*/ 318 w 667"/>
                <a:gd name="T83" fmla="*/ 321 h 867"/>
                <a:gd name="T84" fmla="*/ 177 w 667"/>
                <a:gd name="T85" fmla="*/ 429 h 867"/>
                <a:gd name="T86" fmla="*/ 103 w 667"/>
                <a:gd name="T87" fmla="*/ 454 h 867"/>
                <a:gd name="T88" fmla="*/ 126 w 667"/>
                <a:gd name="T89" fmla="*/ 563 h 867"/>
                <a:gd name="T90" fmla="*/ 186 w 667"/>
                <a:gd name="T91" fmla="*/ 723 h 867"/>
                <a:gd name="T92" fmla="*/ 246 w 667"/>
                <a:gd name="T93" fmla="*/ 812 h 867"/>
                <a:gd name="T94" fmla="*/ 321 w 667"/>
                <a:gd name="T95" fmla="*/ 861 h 867"/>
                <a:gd name="T96" fmla="*/ 409 w 667"/>
                <a:gd name="T97" fmla="*/ 854 h 867"/>
                <a:gd name="T98" fmla="*/ 509 w 667"/>
                <a:gd name="T99" fmla="*/ 775 h 867"/>
                <a:gd name="T100" fmla="*/ 592 w 667"/>
                <a:gd name="T101" fmla="*/ 646 h 867"/>
                <a:gd name="T102" fmla="*/ 659 w 667"/>
                <a:gd name="T103" fmla="*/ 434 h 867"/>
                <a:gd name="T104" fmla="*/ 664 w 667"/>
                <a:gd name="T105" fmla="*/ 278 h 867"/>
                <a:gd name="T106" fmla="*/ 642 w 667"/>
                <a:gd name="T107" fmla="*/ 175 h 867"/>
                <a:gd name="T108" fmla="*/ 606 w 667"/>
                <a:gd name="T109" fmla="*/ 102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867">
                  <a:moveTo>
                    <a:pt x="606" y="102"/>
                  </a:moveTo>
                  <a:lnTo>
                    <a:pt x="606" y="102"/>
                  </a:lnTo>
                  <a:lnTo>
                    <a:pt x="593" y="87"/>
                  </a:lnTo>
                  <a:lnTo>
                    <a:pt x="580" y="74"/>
                  </a:lnTo>
                  <a:lnTo>
                    <a:pt x="565" y="62"/>
                  </a:lnTo>
                  <a:lnTo>
                    <a:pt x="548" y="50"/>
                  </a:lnTo>
                  <a:lnTo>
                    <a:pt x="530" y="41"/>
                  </a:lnTo>
                  <a:lnTo>
                    <a:pt x="511" y="31"/>
                  </a:lnTo>
                  <a:lnTo>
                    <a:pt x="490" y="24"/>
                  </a:lnTo>
                  <a:lnTo>
                    <a:pt x="467" y="17"/>
                  </a:lnTo>
                  <a:lnTo>
                    <a:pt x="445" y="11"/>
                  </a:lnTo>
                  <a:lnTo>
                    <a:pt x="421" y="7"/>
                  </a:lnTo>
                  <a:lnTo>
                    <a:pt x="398" y="3"/>
                  </a:lnTo>
                  <a:lnTo>
                    <a:pt x="374" y="2"/>
                  </a:lnTo>
                  <a:lnTo>
                    <a:pt x="349" y="0"/>
                  </a:lnTo>
                  <a:lnTo>
                    <a:pt x="324" y="0"/>
                  </a:lnTo>
                  <a:lnTo>
                    <a:pt x="299" y="2"/>
                  </a:lnTo>
                  <a:lnTo>
                    <a:pt x="273" y="3"/>
                  </a:lnTo>
                  <a:lnTo>
                    <a:pt x="248" y="7"/>
                  </a:lnTo>
                  <a:lnTo>
                    <a:pt x="225" y="11"/>
                  </a:lnTo>
                  <a:lnTo>
                    <a:pt x="200" y="17"/>
                  </a:lnTo>
                  <a:lnTo>
                    <a:pt x="177" y="24"/>
                  </a:lnTo>
                  <a:lnTo>
                    <a:pt x="155" y="31"/>
                  </a:lnTo>
                  <a:lnTo>
                    <a:pt x="133" y="41"/>
                  </a:lnTo>
                  <a:lnTo>
                    <a:pt x="113" y="50"/>
                  </a:lnTo>
                  <a:lnTo>
                    <a:pt x="94" y="62"/>
                  </a:lnTo>
                  <a:lnTo>
                    <a:pt x="75" y="74"/>
                  </a:lnTo>
                  <a:lnTo>
                    <a:pt x="59" y="87"/>
                  </a:lnTo>
                  <a:lnTo>
                    <a:pt x="45" y="102"/>
                  </a:lnTo>
                  <a:lnTo>
                    <a:pt x="32" y="117"/>
                  </a:lnTo>
                  <a:lnTo>
                    <a:pt x="21" y="134"/>
                  </a:lnTo>
                  <a:lnTo>
                    <a:pt x="11" y="152"/>
                  </a:lnTo>
                  <a:lnTo>
                    <a:pt x="6" y="172"/>
                  </a:lnTo>
                  <a:lnTo>
                    <a:pt x="1" y="193"/>
                  </a:lnTo>
                  <a:lnTo>
                    <a:pt x="1" y="193"/>
                  </a:lnTo>
                  <a:lnTo>
                    <a:pt x="0" y="204"/>
                  </a:lnTo>
                  <a:lnTo>
                    <a:pt x="0" y="216"/>
                  </a:lnTo>
                  <a:lnTo>
                    <a:pt x="1" y="229"/>
                  </a:lnTo>
                  <a:lnTo>
                    <a:pt x="3" y="240"/>
                  </a:lnTo>
                  <a:lnTo>
                    <a:pt x="10" y="264"/>
                  </a:lnTo>
                  <a:lnTo>
                    <a:pt x="20" y="288"/>
                  </a:lnTo>
                  <a:lnTo>
                    <a:pt x="32" y="311"/>
                  </a:lnTo>
                  <a:lnTo>
                    <a:pt x="45" y="335"/>
                  </a:lnTo>
                  <a:lnTo>
                    <a:pt x="73" y="381"/>
                  </a:lnTo>
                  <a:lnTo>
                    <a:pt x="73" y="381"/>
                  </a:lnTo>
                  <a:lnTo>
                    <a:pt x="74" y="383"/>
                  </a:lnTo>
                  <a:lnTo>
                    <a:pt x="74" y="383"/>
                  </a:lnTo>
                  <a:lnTo>
                    <a:pt x="85" y="381"/>
                  </a:lnTo>
                  <a:lnTo>
                    <a:pt x="96" y="380"/>
                  </a:lnTo>
                  <a:lnTo>
                    <a:pt x="107" y="377"/>
                  </a:lnTo>
                  <a:lnTo>
                    <a:pt x="119" y="373"/>
                  </a:lnTo>
                  <a:lnTo>
                    <a:pt x="142" y="363"/>
                  </a:lnTo>
                  <a:lnTo>
                    <a:pt x="167" y="348"/>
                  </a:lnTo>
                  <a:lnTo>
                    <a:pt x="193" y="330"/>
                  </a:lnTo>
                  <a:lnTo>
                    <a:pt x="218" y="310"/>
                  </a:lnTo>
                  <a:lnTo>
                    <a:pt x="244" y="288"/>
                  </a:lnTo>
                  <a:lnTo>
                    <a:pt x="269" y="263"/>
                  </a:lnTo>
                  <a:lnTo>
                    <a:pt x="269" y="263"/>
                  </a:lnTo>
                  <a:lnTo>
                    <a:pt x="322" y="215"/>
                  </a:lnTo>
                  <a:lnTo>
                    <a:pt x="349" y="193"/>
                  </a:lnTo>
                  <a:lnTo>
                    <a:pt x="377" y="172"/>
                  </a:lnTo>
                  <a:lnTo>
                    <a:pt x="391" y="162"/>
                  </a:lnTo>
                  <a:lnTo>
                    <a:pt x="405" y="154"/>
                  </a:lnTo>
                  <a:lnTo>
                    <a:pt x="420" y="145"/>
                  </a:lnTo>
                  <a:lnTo>
                    <a:pt x="435" y="138"/>
                  </a:lnTo>
                  <a:lnTo>
                    <a:pt x="451" y="133"/>
                  </a:lnTo>
                  <a:lnTo>
                    <a:pt x="466" y="129"/>
                  </a:lnTo>
                  <a:lnTo>
                    <a:pt x="483" y="126"/>
                  </a:lnTo>
                  <a:lnTo>
                    <a:pt x="499" y="124"/>
                  </a:lnTo>
                  <a:lnTo>
                    <a:pt x="499" y="124"/>
                  </a:lnTo>
                  <a:lnTo>
                    <a:pt x="518" y="126"/>
                  </a:lnTo>
                  <a:lnTo>
                    <a:pt x="536" y="130"/>
                  </a:lnTo>
                  <a:lnTo>
                    <a:pt x="553" y="136"/>
                  </a:lnTo>
                  <a:lnTo>
                    <a:pt x="571" y="144"/>
                  </a:lnTo>
                  <a:lnTo>
                    <a:pt x="587" y="155"/>
                  </a:lnTo>
                  <a:lnTo>
                    <a:pt x="603" y="168"/>
                  </a:lnTo>
                  <a:lnTo>
                    <a:pt x="618" y="183"/>
                  </a:lnTo>
                  <a:lnTo>
                    <a:pt x="633" y="201"/>
                  </a:lnTo>
                  <a:lnTo>
                    <a:pt x="633" y="201"/>
                  </a:lnTo>
                  <a:lnTo>
                    <a:pt x="638" y="208"/>
                  </a:lnTo>
                  <a:lnTo>
                    <a:pt x="640" y="215"/>
                  </a:lnTo>
                  <a:lnTo>
                    <a:pt x="642" y="222"/>
                  </a:lnTo>
                  <a:lnTo>
                    <a:pt x="642" y="229"/>
                  </a:lnTo>
                  <a:lnTo>
                    <a:pt x="640" y="236"/>
                  </a:lnTo>
                  <a:lnTo>
                    <a:pt x="636" y="243"/>
                  </a:lnTo>
                  <a:lnTo>
                    <a:pt x="632" y="249"/>
                  </a:lnTo>
                  <a:lnTo>
                    <a:pt x="626" y="254"/>
                  </a:lnTo>
                  <a:lnTo>
                    <a:pt x="626" y="254"/>
                  </a:lnTo>
                  <a:lnTo>
                    <a:pt x="621" y="258"/>
                  </a:lnTo>
                  <a:lnTo>
                    <a:pt x="614" y="261"/>
                  </a:lnTo>
                  <a:lnTo>
                    <a:pt x="607" y="261"/>
                  </a:lnTo>
                  <a:lnTo>
                    <a:pt x="600" y="261"/>
                  </a:lnTo>
                  <a:lnTo>
                    <a:pt x="593" y="260"/>
                  </a:lnTo>
                  <a:lnTo>
                    <a:pt x="586" y="257"/>
                  </a:lnTo>
                  <a:lnTo>
                    <a:pt x="579" y="253"/>
                  </a:lnTo>
                  <a:lnTo>
                    <a:pt x="575" y="247"/>
                  </a:lnTo>
                  <a:lnTo>
                    <a:pt x="575" y="247"/>
                  </a:lnTo>
                  <a:lnTo>
                    <a:pt x="564" y="235"/>
                  </a:lnTo>
                  <a:lnTo>
                    <a:pt x="553" y="223"/>
                  </a:lnTo>
                  <a:lnTo>
                    <a:pt x="543" y="215"/>
                  </a:lnTo>
                  <a:lnTo>
                    <a:pt x="533" y="209"/>
                  </a:lnTo>
                  <a:lnTo>
                    <a:pt x="525" y="205"/>
                  </a:lnTo>
                  <a:lnTo>
                    <a:pt x="516" y="203"/>
                  </a:lnTo>
                  <a:lnTo>
                    <a:pt x="508" y="200"/>
                  </a:lnTo>
                  <a:lnTo>
                    <a:pt x="499" y="200"/>
                  </a:lnTo>
                  <a:lnTo>
                    <a:pt x="499" y="200"/>
                  </a:lnTo>
                  <a:lnTo>
                    <a:pt x="493" y="200"/>
                  </a:lnTo>
                  <a:lnTo>
                    <a:pt x="486" y="201"/>
                  </a:lnTo>
                  <a:lnTo>
                    <a:pt x="472" y="205"/>
                  </a:lnTo>
                  <a:lnTo>
                    <a:pt x="455" y="212"/>
                  </a:lnTo>
                  <a:lnTo>
                    <a:pt x="438" y="222"/>
                  </a:lnTo>
                  <a:lnTo>
                    <a:pt x="420" y="233"/>
                  </a:lnTo>
                  <a:lnTo>
                    <a:pt x="400" y="247"/>
                  </a:lnTo>
                  <a:lnTo>
                    <a:pt x="361" y="281"/>
                  </a:lnTo>
                  <a:lnTo>
                    <a:pt x="361" y="281"/>
                  </a:lnTo>
                  <a:lnTo>
                    <a:pt x="367" y="300"/>
                  </a:lnTo>
                  <a:lnTo>
                    <a:pt x="374" y="318"/>
                  </a:lnTo>
                  <a:lnTo>
                    <a:pt x="382" y="338"/>
                  </a:lnTo>
                  <a:lnTo>
                    <a:pt x="392" y="356"/>
                  </a:lnTo>
                  <a:lnTo>
                    <a:pt x="403" y="374"/>
                  </a:lnTo>
                  <a:lnTo>
                    <a:pt x="414" y="392"/>
                  </a:lnTo>
                  <a:lnTo>
                    <a:pt x="427" y="409"/>
                  </a:lnTo>
                  <a:lnTo>
                    <a:pt x="440" y="424"/>
                  </a:lnTo>
                  <a:lnTo>
                    <a:pt x="453" y="440"/>
                  </a:lnTo>
                  <a:lnTo>
                    <a:pt x="467" y="455"/>
                  </a:lnTo>
                  <a:lnTo>
                    <a:pt x="483" y="468"/>
                  </a:lnTo>
                  <a:lnTo>
                    <a:pt x="499" y="479"/>
                  </a:lnTo>
                  <a:lnTo>
                    <a:pt x="515" y="489"/>
                  </a:lnTo>
                  <a:lnTo>
                    <a:pt x="532" y="497"/>
                  </a:lnTo>
                  <a:lnTo>
                    <a:pt x="548" y="504"/>
                  </a:lnTo>
                  <a:lnTo>
                    <a:pt x="566" y="508"/>
                  </a:lnTo>
                  <a:lnTo>
                    <a:pt x="566" y="508"/>
                  </a:lnTo>
                  <a:lnTo>
                    <a:pt x="571" y="510"/>
                  </a:lnTo>
                  <a:lnTo>
                    <a:pt x="576" y="512"/>
                  </a:lnTo>
                  <a:lnTo>
                    <a:pt x="580" y="515"/>
                  </a:lnTo>
                  <a:lnTo>
                    <a:pt x="583" y="519"/>
                  </a:lnTo>
                  <a:lnTo>
                    <a:pt x="586" y="525"/>
                  </a:lnTo>
                  <a:lnTo>
                    <a:pt x="587" y="529"/>
                  </a:lnTo>
                  <a:lnTo>
                    <a:pt x="587" y="535"/>
                  </a:lnTo>
                  <a:lnTo>
                    <a:pt x="587" y="540"/>
                  </a:lnTo>
                  <a:lnTo>
                    <a:pt x="587" y="540"/>
                  </a:lnTo>
                  <a:lnTo>
                    <a:pt x="583" y="549"/>
                  </a:lnTo>
                  <a:lnTo>
                    <a:pt x="578" y="556"/>
                  </a:lnTo>
                  <a:lnTo>
                    <a:pt x="569" y="560"/>
                  </a:lnTo>
                  <a:lnTo>
                    <a:pt x="561" y="561"/>
                  </a:lnTo>
                  <a:lnTo>
                    <a:pt x="561" y="561"/>
                  </a:lnTo>
                  <a:lnTo>
                    <a:pt x="555" y="561"/>
                  </a:lnTo>
                  <a:lnTo>
                    <a:pt x="555" y="561"/>
                  </a:lnTo>
                  <a:lnTo>
                    <a:pt x="537" y="556"/>
                  </a:lnTo>
                  <a:lnTo>
                    <a:pt x="520" y="550"/>
                  </a:lnTo>
                  <a:lnTo>
                    <a:pt x="504" y="543"/>
                  </a:lnTo>
                  <a:lnTo>
                    <a:pt x="488" y="535"/>
                  </a:lnTo>
                  <a:lnTo>
                    <a:pt x="473" y="525"/>
                  </a:lnTo>
                  <a:lnTo>
                    <a:pt x="458" y="515"/>
                  </a:lnTo>
                  <a:lnTo>
                    <a:pt x="444" y="504"/>
                  </a:lnTo>
                  <a:lnTo>
                    <a:pt x="430" y="491"/>
                  </a:lnTo>
                  <a:lnTo>
                    <a:pt x="430" y="491"/>
                  </a:lnTo>
                  <a:lnTo>
                    <a:pt x="410" y="504"/>
                  </a:lnTo>
                  <a:lnTo>
                    <a:pt x="393" y="518"/>
                  </a:lnTo>
                  <a:lnTo>
                    <a:pt x="378" y="535"/>
                  </a:lnTo>
                  <a:lnTo>
                    <a:pt x="366" y="553"/>
                  </a:lnTo>
                  <a:lnTo>
                    <a:pt x="354" y="572"/>
                  </a:lnTo>
                  <a:lnTo>
                    <a:pt x="347" y="592"/>
                  </a:lnTo>
                  <a:lnTo>
                    <a:pt x="342" y="613"/>
                  </a:lnTo>
                  <a:lnTo>
                    <a:pt x="340" y="624"/>
                  </a:lnTo>
                  <a:lnTo>
                    <a:pt x="340" y="634"/>
                  </a:lnTo>
                  <a:lnTo>
                    <a:pt x="340" y="634"/>
                  </a:lnTo>
                  <a:lnTo>
                    <a:pt x="340" y="645"/>
                  </a:lnTo>
                  <a:lnTo>
                    <a:pt x="342" y="655"/>
                  </a:lnTo>
                  <a:lnTo>
                    <a:pt x="342" y="655"/>
                  </a:lnTo>
                  <a:lnTo>
                    <a:pt x="343" y="660"/>
                  </a:lnTo>
                  <a:lnTo>
                    <a:pt x="342" y="666"/>
                  </a:lnTo>
                  <a:lnTo>
                    <a:pt x="340" y="670"/>
                  </a:lnTo>
                  <a:lnTo>
                    <a:pt x="338" y="676"/>
                  </a:lnTo>
                  <a:lnTo>
                    <a:pt x="335" y="678"/>
                  </a:lnTo>
                  <a:lnTo>
                    <a:pt x="331" y="683"/>
                  </a:lnTo>
                  <a:lnTo>
                    <a:pt x="325" y="684"/>
                  </a:lnTo>
                  <a:lnTo>
                    <a:pt x="321" y="685"/>
                  </a:lnTo>
                  <a:lnTo>
                    <a:pt x="321" y="685"/>
                  </a:lnTo>
                  <a:lnTo>
                    <a:pt x="315" y="687"/>
                  </a:lnTo>
                  <a:lnTo>
                    <a:pt x="315" y="687"/>
                  </a:lnTo>
                  <a:lnTo>
                    <a:pt x="311" y="685"/>
                  </a:lnTo>
                  <a:lnTo>
                    <a:pt x="307" y="684"/>
                  </a:lnTo>
                  <a:lnTo>
                    <a:pt x="299" y="680"/>
                  </a:lnTo>
                  <a:lnTo>
                    <a:pt x="293" y="673"/>
                  </a:lnTo>
                  <a:lnTo>
                    <a:pt x="290" y="669"/>
                  </a:lnTo>
                  <a:lnTo>
                    <a:pt x="289" y="664"/>
                  </a:lnTo>
                  <a:lnTo>
                    <a:pt x="289" y="664"/>
                  </a:lnTo>
                  <a:lnTo>
                    <a:pt x="287" y="649"/>
                  </a:lnTo>
                  <a:lnTo>
                    <a:pt x="287" y="634"/>
                  </a:lnTo>
                  <a:lnTo>
                    <a:pt x="287" y="634"/>
                  </a:lnTo>
                  <a:lnTo>
                    <a:pt x="287" y="620"/>
                  </a:lnTo>
                  <a:lnTo>
                    <a:pt x="289" y="606"/>
                  </a:lnTo>
                  <a:lnTo>
                    <a:pt x="292" y="592"/>
                  </a:lnTo>
                  <a:lnTo>
                    <a:pt x="294" y="579"/>
                  </a:lnTo>
                  <a:lnTo>
                    <a:pt x="299" y="567"/>
                  </a:lnTo>
                  <a:lnTo>
                    <a:pt x="304" y="554"/>
                  </a:lnTo>
                  <a:lnTo>
                    <a:pt x="310" y="542"/>
                  </a:lnTo>
                  <a:lnTo>
                    <a:pt x="317" y="529"/>
                  </a:lnTo>
                  <a:lnTo>
                    <a:pt x="332" y="507"/>
                  </a:lnTo>
                  <a:lnTo>
                    <a:pt x="350" y="486"/>
                  </a:lnTo>
                  <a:lnTo>
                    <a:pt x="370" y="468"/>
                  </a:lnTo>
                  <a:lnTo>
                    <a:pt x="392" y="452"/>
                  </a:lnTo>
                  <a:lnTo>
                    <a:pt x="392" y="452"/>
                  </a:lnTo>
                  <a:lnTo>
                    <a:pt x="380" y="437"/>
                  </a:lnTo>
                  <a:lnTo>
                    <a:pt x="370" y="422"/>
                  </a:lnTo>
                  <a:lnTo>
                    <a:pt x="349" y="388"/>
                  </a:lnTo>
                  <a:lnTo>
                    <a:pt x="332" y="355"/>
                  </a:lnTo>
                  <a:lnTo>
                    <a:pt x="318" y="321"/>
                  </a:lnTo>
                  <a:lnTo>
                    <a:pt x="318" y="321"/>
                  </a:lnTo>
                  <a:lnTo>
                    <a:pt x="269" y="363"/>
                  </a:lnTo>
                  <a:lnTo>
                    <a:pt x="244" y="384"/>
                  </a:lnTo>
                  <a:lnTo>
                    <a:pt x="219" y="403"/>
                  </a:lnTo>
                  <a:lnTo>
                    <a:pt x="191" y="422"/>
                  </a:lnTo>
                  <a:lnTo>
                    <a:pt x="177" y="429"/>
                  </a:lnTo>
                  <a:lnTo>
                    <a:pt x="163" y="436"/>
                  </a:lnTo>
                  <a:lnTo>
                    <a:pt x="148" y="441"/>
                  </a:lnTo>
                  <a:lnTo>
                    <a:pt x="134" y="447"/>
                  </a:lnTo>
                  <a:lnTo>
                    <a:pt x="119" y="451"/>
                  </a:lnTo>
                  <a:lnTo>
                    <a:pt x="103" y="454"/>
                  </a:lnTo>
                  <a:lnTo>
                    <a:pt x="103" y="454"/>
                  </a:lnTo>
                  <a:lnTo>
                    <a:pt x="106" y="469"/>
                  </a:lnTo>
                  <a:lnTo>
                    <a:pt x="106" y="469"/>
                  </a:lnTo>
                  <a:lnTo>
                    <a:pt x="114" y="515"/>
                  </a:lnTo>
                  <a:lnTo>
                    <a:pt x="126" y="563"/>
                  </a:lnTo>
                  <a:lnTo>
                    <a:pt x="140" y="610"/>
                  </a:lnTo>
                  <a:lnTo>
                    <a:pt x="156" y="658"/>
                  </a:lnTo>
                  <a:lnTo>
                    <a:pt x="165" y="680"/>
                  </a:lnTo>
                  <a:lnTo>
                    <a:pt x="174" y="702"/>
                  </a:lnTo>
                  <a:lnTo>
                    <a:pt x="186" y="723"/>
                  </a:lnTo>
                  <a:lnTo>
                    <a:pt x="197" y="743"/>
                  </a:lnTo>
                  <a:lnTo>
                    <a:pt x="208" y="762"/>
                  </a:lnTo>
                  <a:lnTo>
                    <a:pt x="220" y="780"/>
                  </a:lnTo>
                  <a:lnTo>
                    <a:pt x="233" y="797"/>
                  </a:lnTo>
                  <a:lnTo>
                    <a:pt x="246" y="812"/>
                  </a:lnTo>
                  <a:lnTo>
                    <a:pt x="260" y="825"/>
                  </a:lnTo>
                  <a:lnTo>
                    <a:pt x="275" y="838"/>
                  </a:lnTo>
                  <a:lnTo>
                    <a:pt x="290" y="847"/>
                  </a:lnTo>
                  <a:lnTo>
                    <a:pt x="306" y="856"/>
                  </a:lnTo>
                  <a:lnTo>
                    <a:pt x="321" y="861"/>
                  </a:lnTo>
                  <a:lnTo>
                    <a:pt x="338" y="865"/>
                  </a:lnTo>
                  <a:lnTo>
                    <a:pt x="354" y="867"/>
                  </a:lnTo>
                  <a:lnTo>
                    <a:pt x="373" y="865"/>
                  </a:lnTo>
                  <a:lnTo>
                    <a:pt x="391" y="861"/>
                  </a:lnTo>
                  <a:lnTo>
                    <a:pt x="409" y="854"/>
                  </a:lnTo>
                  <a:lnTo>
                    <a:pt x="428" y="845"/>
                  </a:lnTo>
                  <a:lnTo>
                    <a:pt x="448" y="832"/>
                  </a:lnTo>
                  <a:lnTo>
                    <a:pt x="467" y="817"/>
                  </a:lnTo>
                  <a:lnTo>
                    <a:pt x="488" y="797"/>
                  </a:lnTo>
                  <a:lnTo>
                    <a:pt x="509" y="775"/>
                  </a:lnTo>
                  <a:lnTo>
                    <a:pt x="530" y="748"/>
                  </a:lnTo>
                  <a:lnTo>
                    <a:pt x="530" y="748"/>
                  </a:lnTo>
                  <a:lnTo>
                    <a:pt x="551" y="718"/>
                  </a:lnTo>
                  <a:lnTo>
                    <a:pt x="572" y="684"/>
                  </a:lnTo>
                  <a:lnTo>
                    <a:pt x="592" y="646"/>
                  </a:lnTo>
                  <a:lnTo>
                    <a:pt x="608" y="607"/>
                  </a:lnTo>
                  <a:lnTo>
                    <a:pt x="625" y="565"/>
                  </a:lnTo>
                  <a:lnTo>
                    <a:pt x="638" y="522"/>
                  </a:lnTo>
                  <a:lnTo>
                    <a:pt x="649" y="479"/>
                  </a:lnTo>
                  <a:lnTo>
                    <a:pt x="659" y="434"/>
                  </a:lnTo>
                  <a:lnTo>
                    <a:pt x="664" y="388"/>
                  </a:lnTo>
                  <a:lnTo>
                    <a:pt x="667" y="343"/>
                  </a:lnTo>
                  <a:lnTo>
                    <a:pt x="667" y="321"/>
                  </a:lnTo>
                  <a:lnTo>
                    <a:pt x="666" y="299"/>
                  </a:lnTo>
                  <a:lnTo>
                    <a:pt x="664" y="278"/>
                  </a:lnTo>
                  <a:lnTo>
                    <a:pt x="661" y="256"/>
                  </a:lnTo>
                  <a:lnTo>
                    <a:pt x="659" y="235"/>
                  </a:lnTo>
                  <a:lnTo>
                    <a:pt x="654" y="214"/>
                  </a:lnTo>
                  <a:lnTo>
                    <a:pt x="649" y="194"/>
                  </a:lnTo>
                  <a:lnTo>
                    <a:pt x="642" y="175"/>
                  </a:lnTo>
                  <a:lnTo>
                    <a:pt x="635" y="155"/>
                  </a:lnTo>
                  <a:lnTo>
                    <a:pt x="626" y="137"/>
                  </a:lnTo>
                  <a:lnTo>
                    <a:pt x="615" y="119"/>
                  </a:lnTo>
                  <a:lnTo>
                    <a:pt x="606" y="102"/>
                  </a:lnTo>
                  <a:lnTo>
                    <a:pt x="606" y="10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3" name="Freeform 11"/>
          <p:cNvSpPr>
            <a:spLocks/>
          </p:cNvSpPr>
          <p:nvPr/>
        </p:nvSpPr>
        <p:spPr bwMode="auto">
          <a:xfrm>
            <a:off x="9008269" y="1856186"/>
            <a:ext cx="1285875" cy="842963"/>
          </a:xfrm>
          <a:custGeom>
            <a:avLst/>
            <a:gdLst>
              <a:gd name="T0" fmla="*/ 1151 w 1618"/>
              <a:gd name="T1" fmla="*/ 95 h 1062"/>
              <a:gd name="T2" fmla="*/ 897 w 1618"/>
              <a:gd name="T3" fmla="*/ 64 h 1062"/>
              <a:gd name="T4" fmla="*/ 1070 w 1618"/>
              <a:gd name="T5" fmla="*/ 192 h 1062"/>
              <a:gd name="T6" fmla="*/ 1083 w 1618"/>
              <a:gd name="T7" fmla="*/ 319 h 1062"/>
              <a:gd name="T8" fmla="*/ 1116 w 1618"/>
              <a:gd name="T9" fmla="*/ 375 h 1062"/>
              <a:gd name="T10" fmla="*/ 1261 w 1618"/>
              <a:gd name="T11" fmla="*/ 319 h 1062"/>
              <a:gd name="T12" fmla="*/ 1313 w 1618"/>
              <a:gd name="T13" fmla="*/ 381 h 1062"/>
              <a:gd name="T14" fmla="*/ 1314 w 1618"/>
              <a:gd name="T15" fmla="*/ 486 h 1062"/>
              <a:gd name="T16" fmla="*/ 1385 w 1618"/>
              <a:gd name="T17" fmla="*/ 527 h 1062"/>
              <a:gd name="T18" fmla="*/ 1335 w 1618"/>
              <a:gd name="T19" fmla="*/ 580 h 1062"/>
              <a:gd name="T20" fmla="*/ 1203 w 1618"/>
              <a:gd name="T21" fmla="*/ 497 h 1062"/>
              <a:gd name="T22" fmla="*/ 1090 w 1618"/>
              <a:gd name="T23" fmla="*/ 465 h 1062"/>
              <a:gd name="T24" fmla="*/ 986 w 1618"/>
              <a:gd name="T25" fmla="*/ 378 h 1062"/>
              <a:gd name="T26" fmla="*/ 1006 w 1618"/>
              <a:gd name="T27" fmla="*/ 259 h 1062"/>
              <a:gd name="T28" fmla="*/ 841 w 1618"/>
              <a:gd name="T29" fmla="*/ 142 h 1062"/>
              <a:gd name="T30" fmla="*/ 809 w 1618"/>
              <a:gd name="T31" fmla="*/ 4 h 1062"/>
              <a:gd name="T32" fmla="*/ 564 w 1618"/>
              <a:gd name="T33" fmla="*/ 57 h 1062"/>
              <a:gd name="T34" fmla="*/ 642 w 1618"/>
              <a:gd name="T35" fmla="*/ 176 h 1062"/>
              <a:gd name="T36" fmla="*/ 865 w 1618"/>
              <a:gd name="T37" fmla="*/ 350 h 1062"/>
              <a:gd name="T38" fmla="*/ 865 w 1618"/>
              <a:gd name="T39" fmla="*/ 441 h 1062"/>
              <a:gd name="T40" fmla="*/ 794 w 1618"/>
              <a:gd name="T41" fmla="*/ 430 h 1062"/>
              <a:gd name="T42" fmla="*/ 734 w 1618"/>
              <a:gd name="T43" fmla="*/ 343 h 1062"/>
              <a:gd name="T44" fmla="*/ 505 w 1618"/>
              <a:gd name="T45" fmla="*/ 208 h 1062"/>
              <a:gd name="T46" fmla="*/ 370 w 1618"/>
              <a:gd name="T47" fmla="*/ 325 h 1062"/>
              <a:gd name="T48" fmla="*/ 261 w 1618"/>
              <a:gd name="T49" fmla="*/ 462 h 1062"/>
              <a:gd name="T50" fmla="*/ 202 w 1618"/>
              <a:gd name="T51" fmla="*/ 409 h 1062"/>
              <a:gd name="T52" fmla="*/ 276 w 1618"/>
              <a:gd name="T53" fmla="*/ 317 h 1062"/>
              <a:gd name="T54" fmla="*/ 155 w 1618"/>
              <a:gd name="T55" fmla="*/ 275 h 1062"/>
              <a:gd name="T56" fmla="*/ 156 w 1618"/>
              <a:gd name="T57" fmla="*/ 199 h 1062"/>
              <a:gd name="T58" fmla="*/ 273 w 1618"/>
              <a:gd name="T59" fmla="*/ 218 h 1062"/>
              <a:gd name="T60" fmla="*/ 449 w 1618"/>
              <a:gd name="T61" fmla="*/ 149 h 1062"/>
              <a:gd name="T62" fmla="*/ 483 w 1618"/>
              <a:gd name="T63" fmla="*/ 15 h 1062"/>
              <a:gd name="T64" fmla="*/ 169 w 1618"/>
              <a:gd name="T65" fmla="*/ 130 h 1062"/>
              <a:gd name="T66" fmla="*/ 0 w 1618"/>
              <a:gd name="T67" fmla="*/ 366 h 1062"/>
              <a:gd name="T68" fmla="*/ 158 w 1618"/>
              <a:gd name="T69" fmla="*/ 497 h 1062"/>
              <a:gd name="T70" fmla="*/ 467 w 1618"/>
              <a:gd name="T71" fmla="*/ 578 h 1062"/>
              <a:gd name="T72" fmla="*/ 721 w 1618"/>
              <a:gd name="T73" fmla="*/ 691 h 1062"/>
              <a:gd name="T74" fmla="*/ 831 w 1618"/>
              <a:gd name="T75" fmla="*/ 571 h 1062"/>
              <a:gd name="T76" fmla="*/ 882 w 1618"/>
              <a:gd name="T77" fmla="*/ 508 h 1062"/>
              <a:gd name="T78" fmla="*/ 907 w 1618"/>
              <a:gd name="T79" fmla="*/ 640 h 1062"/>
              <a:gd name="T80" fmla="*/ 963 w 1618"/>
              <a:gd name="T81" fmla="*/ 720 h 1062"/>
              <a:gd name="T82" fmla="*/ 1055 w 1618"/>
              <a:gd name="T83" fmla="*/ 748 h 1062"/>
              <a:gd name="T84" fmla="*/ 1003 w 1618"/>
              <a:gd name="T85" fmla="*/ 814 h 1062"/>
              <a:gd name="T86" fmla="*/ 876 w 1618"/>
              <a:gd name="T87" fmla="*/ 776 h 1062"/>
              <a:gd name="T88" fmla="*/ 742 w 1618"/>
              <a:gd name="T89" fmla="*/ 779 h 1062"/>
              <a:gd name="T90" fmla="*/ 983 w 1618"/>
              <a:gd name="T91" fmla="*/ 1001 h 1062"/>
              <a:gd name="T92" fmla="*/ 1156 w 1618"/>
              <a:gd name="T93" fmla="*/ 878 h 1062"/>
              <a:gd name="T94" fmla="*/ 1318 w 1618"/>
              <a:gd name="T95" fmla="*/ 766 h 1062"/>
              <a:gd name="T96" fmla="*/ 1198 w 1618"/>
              <a:gd name="T97" fmla="*/ 740 h 1062"/>
              <a:gd name="T98" fmla="*/ 1154 w 1618"/>
              <a:gd name="T99" fmla="*/ 625 h 1062"/>
              <a:gd name="T100" fmla="*/ 1235 w 1618"/>
              <a:gd name="T101" fmla="*/ 625 h 1062"/>
              <a:gd name="T102" fmla="*/ 1306 w 1618"/>
              <a:gd name="T103" fmla="*/ 674 h 1062"/>
              <a:gd name="T104" fmla="*/ 1461 w 1618"/>
              <a:gd name="T105" fmla="*/ 583 h 1062"/>
              <a:gd name="T106" fmla="*/ 1546 w 1618"/>
              <a:gd name="T107" fmla="*/ 603 h 1062"/>
              <a:gd name="T108" fmla="*/ 1504 w 1618"/>
              <a:gd name="T109" fmla="*/ 671 h 1062"/>
              <a:gd name="T110" fmla="*/ 1429 w 1618"/>
              <a:gd name="T111" fmla="*/ 706 h 1062"/>
              <a:gd name="T112" fmla="*/ 1427 w 1618"/>
              <a:gd name="T113" fmla="*/ 814 h 1062"/>
              <a:gd name="T114" fmla="*/ 1422 w 1618"/>
              <a:gd name="T115" fmla="*/ 894 h 1062"/>
              <a:gd name="T116" fmla="*/ 1350 w 1618"/>
              <a:gd name="T117" fmla="*/ 881 h 1062"/>
              <a:gd name="T118" fmla="*/ 1205 w 1618"/>
              <a:gd name="T119" fmla="*/ 963 h 1062"/>
              <a:gd name="T120" fmla="*/ 1268 w 1618"/>
              <a:gd name="T121" fmla="*/ 1061 h 1062"/>
              <a:gd name="T122" fmla="*/ 1578 w 1618"/>
              <a:gd name="T123" fmla="*/ 879 h 1062"/>
              <a:gd name="T124" fmla="*/ 1575 w 1618"/>
              <a:gd name="T125" fmla="*/ 509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18" h="1062">
                <a:moveTo>
                  <a:pt x="1466" y="340"/>
                </a:moveTo>
                <a:lnTo>
                  <a:pt x="1466" y="340"/>
                </a:lnTo>
                <a:lnTo>
                  <a:pt x="1440" y="311"/>
                </a:lnTo>
                <a:lnTo>
                  <a:pt x="1412" y="282"/>
                </a:lnTo>
                <a:lnTo>
                  <a:pt x="1382" y="255"/>
                </a:lnTo>
                <a:lnTo>
                  <a:pt x="1353" y="229"/>
                </a:lnTo>
                <a:lnTo>
                  <a:pt x="1322" y="202"/>
                </a:lnTo>
                <a:lnTo>
                  <a:pt x="1290" y="178"/>
                </a:lnTo>
                <a:lnTo>
                  <a:pt x="1257" y="155"/>
                </a:lnTo>
                <a:lnTo>
                  <a:pt x="1223" y="134"/>
                </a:lnTo>
                <a:lnTo>
                  <a:pt x="1187" y="113"/>
                </a:lnTo>
                <a:lnTo>
                  <a:pt x="1151" y="95"/>
                </a:lnTo>
                <a:lnTo>
                  <a:pt x="1113" y="78"/>
                </a:lnTo>
                <a:lnTo>
                  <a:pt x="1073" y="61"/>
                </a:lnTo>
                <a:lnTo>
                  <a:pt x="1032" y="47"/>
                </a:lnTo>
                <a:lnTo>
                  <a:pt x="990" y="35"/>
                </a:lnTo>
                <a:lnTo>
                  <a:pt x="946" y="25"/>
                </a:lnTo>
                <a:lnTo>
                  <a:pt x="901" y="15"/>
                </a:lnTo>
                <a:lnTo>
                  <a:pt x="901" y="15"/>
                </a:lnTo>
                <a:lnTo>
                  <a:pt x="896" y="33"/>
                </a:lnTo>
                <a:lnTo>
                  <a:pt x="894" y="46"/>
                </a:lnTo>
                <a:lnTo>
                  <a:pt x="894" y="46"/>
                </a:lnTo>
                <a:lnTo>
                  <a:pt x="894" y="56"/>
                </a:lnTo>
                <a:lnTo>
                  <a:pt x="897" y="64"/>
                </a:lnTo>
                <a:lnTo>
                  <a:pt x="901" y="71"/>
                </a:lnTo>
                <a:lnTo>
                  <a:pt x="908" y="79"/>
                </a:lnTo>
                <a:lnTo>
                  <a:pt x="917" y="88"/>
                </a:lnTo>
                <a:lnTo>
                  <a:pt x="928" y="96"/>
                </a:lnTo>
                <a:lnTo>
                  <a:pt x="958" y="114"/>
                </a:lnTo>
                <a:lnTo>
                  <a:pt x="958" y="114"/>
                </a:lnTo>
                <a:lnTo>
                  <a:pt x="992" y="134"/>
                </a:lnTo>
                <a:lnTo>
                  <a:pt x="1010" y="144"/>
                </a:lnTo>
                <a:lnTo>
                  <a:pt x="1028" y="155"/>
                </a:lnTo>
                <a:lnTo>
                  <a:pt x="1046" y="169"/>
                </a:lnTo>
                <a:lnTo>
                  <a:pt x="1063" y="184"/>
                </a:lnTo>
                <a:lnTo>
                  <a:pt x="1070" y="192"/>
                </a:lnTo>
                <a:lnTo>
                  <a:pt x="1078" y="204"/>
                </a:lnTo>
                <a:lnTo>
                  <a:pt x="1084" y="213"/>
                </a:lnTo>
                <a:lnTo>
                  <a:pt x="1090" y="226"/>
                </a:lnTo>
                <a:lnTo>
                  <a:pt x="1090" y="226"/>
                </a:lnTo>
                <a:lnTo>
                  <a:pt x="1094" y="234"/>
                </a:lnTo>
                <a:lnTo>
                  <a:pt x="1095" y="243"/>
                </a:lnTo>
                <a:lnTo>
                  <a:pt x="1096" y="259"/>
                </a:lnTo>
                <a:lnTo>
                  <a:pt x="1096" y="259"/>
                </a:lnTo>
                <a:lnTo>
                  <a:pt x="1095" y="278"/>
                </a:lnTo>
                <a:lnTo>
                  <a:pt x="1091" y="294"/>
                </a:lnTo>
                <a:lnTo>
                  <a:pt x="1087" y="308"/>
                </a:lnTo>
                <a:lnTo>
                  <a:pt x="1083" y="319"/>
                </a:lnTo>
                <a:lnTo>
                  <a:pt x="1076" y="338"/>
                </a:lnTo>
                <a:lnTo>
                  <a:pt x="1073" y="343"/>
                </a:lnTo>
                <a:lnTo>
                  <a:pt x="1073" y="349"/>
                </a:lnTo>
                <a:lnTo>
                  <a:pt x="1073" y="349"/>
                </a:lnTo>
                <a:lnTo>
                  <a:pt x="1074" y="354"/>
                </a:lnTo>
                <a:lnTo>
                  <a:pt x="1077" y="357"/>
                </a:lnTo>
                <a:lnTo>
                  <a:pt x="1081" y="364"/>
                </a:lnTo>
                <a:lnTo>
                  <a:pt x="1081" y="364"/>
                </a:lnTo>
                <a:lnTo>
                  <a:pt x="1088" y="368"/>
                </a:lnTo>
                <a:lnTo>
                  <a:pt x="1095" y="372"/>
                </a:lnTo>
                <a:lnTo>
                  <a:pt x="1105" y="375"/>
                </a:lnTo>
                <a:lnTo>
                  <a:pt x="1116" y="375"/>
                </a:lnTo>
                <a:lnTo>
                  <a:pt x="1116" y="375"/>
                </a:lnTo>
                <a:lnTo>
                  <a:pt x="1131" y="375"/>
                </a:lnTo>
                <a:lnTo>
                  <a:pt x="1148" y="371"/>
                </a:lnTo>
                <a:lnTo>
                  <a:pt x="1165" y="367"/>
                </a:lnTo>
                <a:lnTo>
                  <a:pt x="1183" y="360"/>
                </a:lnTo>
                <a:lnTo>
                  <a:pt x="1200" y="353"/>
                </a:lnTo>
                <a:lnTo>
                  <a:pt x="1216" y="345"/>
                </a:lnTo>
                <a:lnTo>
                  <a:pt x="1232" y="336"/>
                </a:lnTo>
                <a:lnTo>
                  <a:pt x="1244" y="328"/>
                </a:lnTo>
                <a:lnTo>
                  <a:pt x="1244" y="328"/>
                </a:lnTo>
                <a:lnTo>
                  <a:pt x="1253" y="322"/>
                </a:lnTo>
                <a:lnTo>
                  <a:pt x="1261" y="319"/>
                </a:lnTo>
                <a:lnTo>
                  <a:pt x="1269" y="319"/>
                </a:lnTo>
                <a:lnTo>
                  <a:pt x="1278" y="319"/>
                </a:lnTo>
                <a:lnTo>
                  <a:pt x="1286" y="322"/>
                </a:lnTo>
                <a:lnTo>
                  <a:pt x="1295" y="326"/>
                </a:lnTo>
                <a:lnTo>
                  <a:pt x="1302" y="332"/>
                </a:lnTo>
                <a:lnTo>
                  <a:pt x="1307" y="339"/>
                </a:lnTo>
                <a:lnTo>
                  <a:pt x="1307" y="339"/>
                </a:lnTo>
                <a:lnTo>
                  <a:pt x="1311" y="347"/>
                </a:lnTo>
                <a:lnTo>
                  <a:pt x="1314" y="356"/>
                </a:lnTo>
                <a:lnTo>
                  <a:pt x="1316" y="364"/>
                </a:lnTo>
                <a:lnTo>
                  <a:pt x="1314" y="372"/>
                </a:lnTo>
                <a:lnTo>
                  <a:pt x="1313" y="381"/>
                </a:lnTo>
                <a:lnTo>
                  <a:pt x="1309" y="389"/>
                </a:lnTo>
                <a:lnTo>
                  <a:pt x="1303" y="396"/>
                </a:lnTo>
                <a:lnTo>
                  <a:pt x="1296" y="402"/>
                </a:lnTo>
                <a:lnTo>
                  <a:pt x="1296" y="402"/>
                </a:lnTo>
                <a:lnTo>
                  <a:pt x="1267" y="420"/>
                </a:lnTo>
                <a:lnTo>
                  <a:pt x="1267" y="420"/>
                </a:lnTo>
                <a:lnTo>
                  <a:pt x="1274" y="435"/>
                </a:lnTo>
                <a:lnTo>
                  <a:pt x="1281" y="449"/>
                </a:lnTo>
                <a:lnTo>
                  <a:pt x="1288" y="460"/>
                </a:lnTo>
                <a:lnTo>
                  <a:pt x="1296" y="472"/>
                </a:lnTo>
                <a:lnTo>
                  <a:pt x="1304" y="480"/>
                </a:lnTo>
                <a:lnTo>
                  <a:pt x="1314" y="486"/>
                </a:lnTo>
                <a:lnTo>
                  <a:pt x="1324" y="490"/>
                </a:lnTo>
                <a:lnTo>
                  <a:pt x="1335" y="490"/>
                </a:lnTo>
                <a:lnTo>
                  <a:pt x="1335" y="490"/>
                </a:lnTo>
                <a:lnTo>
                  <a:pt x="1342" y="490"/>
                </a:lnTo>
                <a:lnTo>
                  <a:pt x="1342" y="490"/>
                </a:lnTo>
                <a:lnTo>
                  <a:pt x="1352" y="491"/>
                </a:lnTo>
                <a:lnTo>
                  <a:pt x="1360" y="494"/>
                </a:lnTo>
                <a:lnTo>
                  <a:pt x="1367" y="498"/>
                </a:lnTo>
                <a:lnTo>
                  <a:pt x="1374" y="504"/>
                </a:lnTo>
                <a:lnTo>
                  <a:pt x="1380" y="511"/>
                </a:lnTo>
                <a:lnTo>
                  <a:pt x="1384" y="519"/>
                </a:lnTo>
                <a:lnTo>
                  <a:pt x="1385" y="527"/>
                </a:lnTo>
                <a:lnTo>
                  <a:pt x="1387" y="536"/>
                </a:lnTo>
                <a:lnTo>
                  <a:pt x="1387" y="536"/>
                </a:lnTo>
                <a:lnTo>
                  <a:pt x="1385" y="546"/>
                </a:lnTo>
                <a:lnTo>
                  <a:pt x="1382" y="554"/>
                </a:lnTo>
                <a:lnTo>
                  <a:pt x="1378" y="561"/>
                </a:lnTo>
                <a:lnTo>
                  <a:pt x="1373" y="568"/>
                </a:lnTo>
                <a:lnTo>
                  <a:pt x="1366" y="573"/>
                </a:lnTo>
                <a:lnTo>
                  <a:pt x="1357" y="578"/>
                </a:lnTo>
                <a:lnTo>
                  <a:pt x="1349" y="580"/>
                </a:lnTo>
                <a:lnTo>
                  <a:pt x="1339" y="580"/>
                </a:lnTo>
                <a:lnTo>
                  <a:pt x="1339" y="580"/>
                </a:lnTo>
                <a:lnTo>
                  <a:pt x="1335" y="580"/>
                </a:lnTo>
                <a:lnTo>
                  <a:pt x="1335" y="580"/>
                </a:lnTo>
                <a:lnTo>
                  <a:pt x="1318" y="579"/>
                </a:lnTo>
                <a:lnTo>
                  <a:pt x="1303" y="576"/>
                </a:lnTo>
                <a:lnTo>
                  <a:pt x="1288" y="572"/>
                </a:lnTo>
                <a:lnTo>
                  <a:pt x="1275" y="568"/>
                </a:lnTo>
                <a:lnTo>
                  <a:pt x="1262" y="561"/>
                </a:lnTo>
                <a:lnTo>
                  <a:pt x="1251" y="554"/>
                </a:lnTo>
                <a:lnTo>
                  <a:pt x="1242" y="546"/>
                </a:lnTo>
                <a:lnTo>
                  <a:pt x="1232" y="537"/>
                </a:lnTo>
                <a:lnTo>
                  <a:pt x="1223" y="527"/>
                </a:lnTo>
                <a:lnTo>
                  <a:pt x="1215" y="518"/>
                </a:lnTo>
                <a:lnTo>
                  <a:pt x="1203" y="497"/>
                </a:lnTo>
                <a:lnTo>
                  <a:pt x="1191" y="476"/>
                </a:lnTo>
                <a:lnTo>
                  <a:pt x="1183" y="456"/>
                </a:lnTo>
                <a:lnTo>
                  <a:pt x="1183" y="456"/>
                </a:lnTo>
                <a:lnTo>
                  <a:pt x="1166" y="460"/>
                </a:lnTo>
                <a:lnTo>
                  <a:pt x="1151" y="463"/>
                </a:lnTo>
                <a:lnTo>
                  <a:pt x="1134" y="466"/>
                </a:lnTo>
                <a:lnTo>
                  <a:pt x="1116" y="467"/>
                </a:lnTo>
                <a:lnTo>
                  <a:pt x="1116" y="467"/>
                </a:lnTo>
                <a:lnTo>
                  <a:pt x="1116" y="467"/>
                </a:lnTo>
                <a:lnTo>
                  <a:pt x="1116" y="467"/>
                </a:lnTo>
                <a:lnTo>
                  <a:pt x="1102" y="466"/>
                </a:lnTo>
                <a:lnTo>
                  <a:pt x="1090" y="465"/>
                </a:lnTo>
                <a:lnTo>
                  <a:pt x="1076" y="462"/>
                </a:lnTo>
                <a:lnTo>
                  <a:pt x="1063" y="458"/>
                </a:lnTo>
                <a:lnTo>
                  <a:pt x="1050" y="452"/>
                </a:lnTo>
                <a:lnTo>
                  <a:pt x="1038" y="445"/>
                </a:lnTo>
                <a:lnTo>
                  <a:pt x="1025" y="437"/>
                </a:lnTo>
                <a:lnTo>
                  <a:pt x="1016" y="426"/>
                </a:lnTo>
                <a:lnTo>
                  <a:pt x="1016" y="426"/>
                </a:lnTo>
                <a:lnTo>
                  <a:pt x="1007" y="417"/>
                </a:lnTo>
                <a:lnTo>
                  <a:pt x="1000" y="409"/>
                </a:lnTo>
                <a:lnTo>
                  <a:pt x="995" y="399"/>
                </a:lnTo>
                <a:lnTo>
                  <a:pt x="990" y="388"/>
                </a:lnTo>
                <a:lnTo>
                  <a:pt x="986" y="378"/>
                </a:lnTo>
                <a:lnTo>
                  <a:pt x="983" y="368"/>
                </a:lnTo>
                <a:lnTo>
                  <a:pt x="982" y="359"/>
                </a:lnTo>
                <a:lnTo>
                  <a:pt x="982" y="349"/>
                </a:lnTo>
                <a:lnTo>
                  <a:pt x="982" y="349"/>
                </a:lnTo>
                <a:lnTo>
                  <a:pt x="985" y="329"/>
                </a:lnTo>
                <a:lnTo>
                  <a:pt x="988" y="312"/>
                </a:lnTo>
                <a:lnTo>
                  <a:pt x="992" y="299"/>
                </a:lnTo>
                <a:lnTo>
                  <a:pt x="996" y="286"/>
                </a:lnTo>
                <a:lnTo>
                  <a:pt x="1004" y="268"/>
                </a:lnTo>
                <a:lnTo>
                  <a:pt x="1006" y="262"/>
                </a:lnTo>
                <a:lnTo>
                  <a:pt x="1006" y="259"/>
                </a:lnTo>
                <a:lnTo>
                  <a:pt x="1006" y="259"/>
                </a:lnTo>
                <a:lnTo>
                  <a:pt x="1006" y="259"/>
                </a:lnTo>
                <a:lnTo>
                  <a:pt x="1003" y="254"/>
                </a:lnTo>
                <a:lnTo>
                  <a:pt x="996" y="247"/>
                </a:lnTo>
                <a:lnTo>
                  <a:pt x="988" y="238"/>
                </a:lnTo>
                <a:lnTo>
                  <a:pt x="976" y="230"/>
                </a:lnTo>
                <a:lnTo>
                  <a:pt x="949" y="213"/>
                </a:lnTo>
                <a:lnTo>
                  <a:pt x="914" y="194"/>
                </a:lnTo>
                <a:lnTo>
                  <a:pt x="914" y="194"/>
                </a:lnTo>
                <a:lnTo>
                  <a:pt x="896" y="184"/>
                </a:lnTo>
                <a:lnTo>
                  <a:pt x="877" y="171"/>
                </a:lnTo>
                <a:lnTo>
                  <a:pt x="858" y="158"/>
                </a:lnTo>
                <a:lnTo>
                  <a:pt x="841" y="142"/>
                </a:lnTo>
                <a:lnTo>
                  <a:pt x="833" y="132"/>
                </a:lnTo>
                <a:lnTo>
                  <a:pt x="826" y="123"/>
                </a:lnTo>
                <a:lnTo>
                  <a:pt x="819" y="111"/>
                </a:lnTo>
                <a:lnTo>
                  <a:pt x="813" y="100"/>
                </a:lnTo>
                <a:lnTo>
                  <a:pt x="809" y="88"/>
                </a:lnTo>
                <a:lnTo>
                  <a:pt x="806" y="75"/>
                </a:lnTo>
                <a:lnTo>
                  <a:pt x="803" y="61"/>
                </a:lnTo>
                <a:lnTo>
                  <a:pt x="802" y="46"/>
                </a:lnTo>
                <a:lnTo>
                  <a:pt x="802" y="46"/>
                </a:lnTo>
                <a:lnTo>
                  <a:pt x="803" y="25"/>
                </a:lnTo>
                <a:lnTo>
                  <a:pt x="809" y="4"/>
                </a:lnTo>
                <a:lnTo>
                  <a:pt x="809" y="4"/>
                </a:lnTo>
                <a:lnTo>
                  <a:pt x="759" y="1"/>
                </a:lnTo>
                <a:lnTo>
                  <a:pt x="706" y="0"/>
                </a:lnTo>
                <a:lnTo>
                  <a:pt x="653" y="1"/>
                </a:lnTo>
                <a:lnTo>
                  <a:pt x="597" y="4"/>
                </a:lnTo>
                <a:lnTo>
                  <a:pt x="597" y="4"/>
                </a:lnTo>
                <a:lnTo>
                  <a:pt x="594" y="10"/>
                </a:lnTo>
                <a:lnTo>
                  <a:pt x="594" y="10"/>
                </a:lnTo>
                <a:lnTo>
                  <a:pt x="584" y="21"/>
                </a:lnTo>
                <a:lnTo>
                  <a:pt x="577" y="31"/>
                </a:lnTo>
                <a:lnTo>
                  <a:pt x="572" y="40"/>
                </a:lnTo>
                <a:lnTo>
                  <a:pt x="568" y="49"/>
                </a:lnTo>
                <a:lnTo>
                  <a:pt x="564" y="57"/>
                </a:lnTo>
                <a:lnTo>
                  <a:pt x="562" y="64"/>
                </a:lnTo>
                <a:lnTo>
                  <a:pt x="561" y="77"/>
                </a:lnTo>
                <a:lnTo>
                  <a:pt x="561" y="77"/>
                </a:lnTo>
                <a:lnTo>
                  <a:pt x="561" y="84"/>
                </a:lnTo>
                <a:lnTo>
                  <a:pt x="562" y="91"/>
                </a:lnTo>
                <a:lnTo>
                  <a:pt x="564" y="98"/>
                </a:lnTo>
                <a:lnTo>
                  <a:pt x="568" y="105"/>
                </a:lnTo>
                <a:lnTo>
                  <a:pt x="573" y="113"/>
                </a:lnTo>
                <a:lnTo>
                  <a:pt x="580" y="121"/>
                </a:lnTo>
                <a:lnTo>
                  <a:pt x="597" y="139"/>
                </a:lnTo>
                <a:lnTo>
                  <a:pt x="618" y="156"/>
                </a:lnTo>
                <a:lnTo>
                  <a:pt x="642" y="176"/>
                </a:lnTo>
                <a:lnTo>
                  <a:pt x="670" y="194"/>
                </a:lnTo>
                <a:lnTo>
                  <a:pt x="699" y="212"/>
                </a:lnTo>
                <a:lnTo>
                  <a:pt x="699" y="212"/>
                </a:lnTo>
                <a:lnTo>
                  <a:pt x="727" y="230"/>
                </a:lnTo>
                <a:lnTo>
                  <a:pt x="757" y="248"/>
                </a:lnTo>
                <a:lnTo>
                  <a:pt x="785" y="268"/>
                </a:lnTo>
                <a:lnTo>
                  <a:pt x="813" y="287"/>
                </a:lnTo>
                <a:lnTo>
                  <a:pt x="826" y="299"/>
                </a:lnTo>
                <a:lnTo>
                  <a:pt x="837" y="310"/>
                </a:lnTo>
                <a:lnTo>
                  <a:pt x="848" y="322"/>
                </a:lnTo>
                <a:lnTo>
                  <a:pt x="858" y="336"/>
                </a:lnTo>
                <a:lnTo>
                  <a:pt x="865" y="350"/>
                </a:lnTo>
                <a:lnTo>
                  <a:pt x="872" y="366"/>
                </a:lnTo>
                <a:lnTo>
                  <a:pt x="876" y="382"/>
                </a:lnTo>
                <a:lnTo>
                  <a:pt x="880" y="400"/>
                </a:lnTo>
                <a:lnTo>
                  <a:pt x="880" y="400"/>
                </a:lnTo>
                <a:lnTo>
                  <a:pt x="880" y="400"/>
                </a:lnTo>
                <a:lnTo>
                  <a:pt x="880" y="402"/>
                </a:lnTo>
                <a:lnTo>
                  <a:pt x="880" y="402"/>
                </a:lnTo>
                <a:lnTo>
                  <a:pt x="880" y="412"/>
                </a:lnTo>
                <a:lnTo>
                  <a:pt x="879" y="420"/>
                </a:lnTo>
                <a:lnTo>
                  <a:pt x="875" y="428"/>
                </a:lnTo>
                <a:lnTo>
                  <a:pt x="870" y="435"/>
                </a:lnTo>
                <a:lnTo>
                  <a:pt x="865" y="441"/>
                </a:lnTo>
                <a:lnTo>
                  <a:pt x="858" y="446"/>
                </a:lnTo>
                <a:lnTo>
                  <a:pt x="850" y="451"/>
                </a:lnTo>
                <a:lnTo>
                  <a:pt x="840" y="452"/>
                </a:lnTo>
                <a:lnTo>
                  <a:pt x="840" y="452"/>
                </a:lnTo>
                <a:lnTo>
                  <a:pt x="834" y="453"/>
                </a:lnTo>
                <a:lnTo>
                  <a:pt x="834" y="453"/>
                </a:lnTo>
                <a:lnTo>
                  <a:pt x="826" y="452"/>
                </a:lnTo>
                <a:lnTo>
                  <a:pt x="819" y="451"/>
                </a:lnTo>
                <a:lnTo>
                  <a:pt x="810" y="446"/>
                </a:lnTo>
                <a:lnTo>
                  <a:pt x="805" y="442"/>
                </a:lnTo>
                <a:lnTo>
                  <a:pt x="799" y="435"/>
                </a:lnTo>
                <a:lnTo>
                  <a:pt x="794" y="430"/>
                </a:lnTo>
                <a:lnTo>
                  <a:pt x="791" y="421"/>
                </a:lnTo>
                <a:lnTo>
                  <a:pt x="790" y="413"/>
                </a:lnTo>
                <a:lnTo>
                  <a:pt x="790" y="413"/>
                </a:lnTo>
                <a:lnTo>
                  <a:pt x="788" y="405"/>
                </a:lnTo>
                <a:lnTo>
                  <a:pt x="788" y="405"/>
                </a:lnTo>
                <a:lnTo>
                  <a:pt x="790" y="402"/>
                </a:lnTo>
                <a:lnTo>
                  <a:pt x="788" y="398"/>
                </a:lnTo>
                <a:lnTo>
                  <a:pt x="787" y="393"/>
                </a:lnTo>
                <a:lnTo>
                  <a:pt x="783" y="388"/>
                </a:lnTo>
                <a:lnTo>
                  <a:pt x="771" y="374"/>
                </a:lnTo>
                <a:lnTo>
                  <a:pt x="755" y="360"/>
                </a:lnTo>
                <a:lnTo>
                  <a:pt x="734" y="343"/>
                </a:lnTo>
                <a:lnTo>
                  <a:pt x="709" y="325"/>
                </a:lnTo>
                <a:lnTo>
                  <a:pt x="681" y="307"/>
                </a:lnTo>
                <a:lnTo>
                  <a:pt x="650" y="289"/>
                </a:lnTo>
                <a:lnTo>
                  <a:pt x="650" y="289"/>
                </a:lnTo>
                <a:lnTo>
                  <a:pt x="617" y="268"/>
                </a:lnTo>
                <a:lnTo>
                  <a:pt x="582" y="244"/>
                </a:lnTo>
                <a:lnTo>
                  <a:pt x="565" y="232"/>
                </a:lnTo>
                <a:lnTo>
                  <a:pt x="548" y="219"/>
                </a:lnTo>
                <a:lnTo>
                  <a:pt x="533" y="205"/>
                </a:lnTo>
                <a:lnTo>
                  <a:pt x="519" y="190"/>
                </a:lnTo>
                <a:lnTo>
                  <a:pt x="519" y="190"/>
                </a:lnTo>
                <a:lnTo>
                  <a:pt x="505" y="208"/>
                </a:lnTo>
                <a:lnTo>
                  <a:pt x="490" y="225"/>
                </a:lnTo>
                <a:lnTo>
                  <a:pt x="473" y="238"/>
                </a:lnTo>
                <a:lnTo>
                  <a:pt x="453" y="252"/>
                </a:lnTo>
                <a:lnTo>
                  <a:pt x="434" y="265"/>
                </a:lnTo>
                <a:lnTo>
                  <a:pt x="414" y="275"/>
                </a:lnTo>
                <a:lnTo>
                  <a:pt x="393" y="285"/>
                </a:lnTo>
                <a:lnTo>
                  <a:pt x="371" y="292"/>
                </a:lnTo>
                <a:lnTo>
                  <a:pt x="371" y="292"/>
                </a:lnTo>
                <a:lnTo>
                  <a:pt x="372" y="299"/>
                </a:lnTo>
                <a:lnTo>
                  <a:pt x="372" y="299"/>
                </a:lnTo>
                <a:lnTo>
                  <a:pt x="371" y="312"/>
                </a:lnTo>
                <a:lnTo>
                  <a:pt x="370" y="325"/>
                </a:lnTo>
                <a:lnTo>
                  <a:pt x="367" y="338"/>
                </a:lnTo>
                <a:lnTo>
                  <a:pt x="363" y="350"/>
                </a:lnTo>
                <a:lnTo>
                  <a:pt x="358" y="361"/>
                </a:lnTo>
                <a:lnTo>
                  <a:pt x="353" y="372"/>
                </a:lnTo>
                <a:lnTo>
                  <a:pt x="339" y="392"/>
                </a:lnTo>
                <a:lnTo>
                  <a:pt x="325" y="410"/>
                </a:lnTo>
                <a:lnTo>
                  <a:pt x="308" y="427"/>
                </a:lnTo>
                <a:lnTo>
                  <a:pt x="290" y="442"/>
                </a:lnTo>
                <a:lnTo>
                  <a:pt x="272" y="455"/>
                </a:lnTo>
                <a:lnTo>
                  <a:pt x="272" y="455"/>
                </a:lnTo>
                <a:lnTo>
                  <a:pt x="266" y="459"/>
                </a:lnTo>
                <a:lnTo>
                  <a:pt x="261" y="462"/>
                </a:lnTo>
                <a:lnTo>
                  <a:pt x="254" y="463"/>
                </a:lnTo>
                <a:lnTo>
                  <a:pt x="247" y="463"/>
                </a:lnTo>
                <a:lnTo>
                  <a:pt x="247" y="463"/>
                </a:lnTo>
                <a:lnTo>
                  <a:pt x="236" y="462"/>
                </a:lnTo>
                <a:lnTo>
                  <a:pt x="226" y="458"/>
                </a:lnTo>
                <a:lnTo>
                  <a:pt x="216" y="452"/>
                </a:lnTo>
                <a:lnTo>
                  <a:pt x="209" y="444"/>
                </a:lnTo>
                <a:lnTo>
                  <a:pt x="209" y="444"/>
                </a:lnTo>
                <a:lnTo>
                  <a:pt x="205" y="435"/>
                </a:lnTo>
                <a:lnTo>
                  <a:pt x="202" y="427"/>
                </a:lnTo>
                <a:lnTo>
                  <a:pt x="201" y="419"/>
                </a:lnTo>
                <a:lnTo>
                  <a:pt x="202" y="409"/>
                </a:lnTo>
                <a:lnTo>
                  <a:pt x="204" y="400"/>
                </a:lnTo>
                <a:lnTo>
                  <a:pt x="208" y="393"/>
                </a:lnTo>
                <a:lnTo>
                  <a:pt x="213" y="386"/>
                </a:lnTo>
                <a:lnTo>
                  <a:pt x="220" y="379"/>
                </a:lnTo>
                <a:lnTo>
                  <a:pt x="220" y="379"/>
                </a:lnTo>
                <a:lnTo>
                  <a:pt x="233" y="371"/>
                </a:lnTo>
                <a:lnTo>
                  <a:pt x="244" y="363"/>
                </a:lnTo>
                <a:lnTo>
                  <a:pt x="252" y="353"/>
                </a:lnTo>
                <a:lnTo>
                  <a:pt x="261" y="345"/>
                </a:lnTo>
                <a:lnTo>
                  <a:pt x="268" y="335"/>
                </a:lnTo>
                <a:lnTo>
                  <a:pt x="273" y="326"/>
                </a:lnTo>
                <a:lnTo>
                  <a:pt x="276" y="317"/>
                </a:lnTo>
                <a:lnTo>
                  <a:pt x="279" y="308"/>
                </a:lnTo>
                <a:lnTo>
                  <a:pt x="279" y="308"/>
                </a:lnTo>
                <a:lnTo>
                  <a:pt x="273" y="308"/>
                </a:lnTo>
                <a:lnTo>
                  <a:pt x="273" y="308"/>
                </a:lnTo>
                <a:lnTo>
                  <a:pt x="258" y="308"/>
                </a:lnTo>
                <a:lnTo>
                  <a:pt x="243" y="307"/>
                </a:lnTo>
                <a:lnTo>
                  <a:pt x="227" y="304"/>
                </a:lnTo>
                <a:lnTo>
                  <a:pt x="212" y="301"/>
                </a:lnTo>
                <a:lnTo>
                  <a:pt x="197" y="297"/>
                </a:lnTo>
                <a:lnTo>
                  <a:pt x="183" y="290"/>
                </a:lnTo>
                <a:lnTo>
                  <a:pt x="169" y="283"/>
                </a:lnTo>
                <a:lnTo>
                  <a:pt x="155" y="275"/>
                </a:lnTo>
                <a:lnTo>
                  <a:pt x="155" y="275"/>
                </a:lnTo>
                <a:lnTo>
                  <a:pt x="148" y="269"/>
                </a:lnTo>
                <a:lnTo>
                  <a:pt x="142" y="262"/>
                </a:lnTo>
                <a:lnTo>
                  <a:pt x="138" y="255"/>
                </a:lnTo>
                <a:lnTo>
                  <a:pt x="135" y="245"/>
                </a:lnTo>
                <a:lnTo>
                  <a:pt x="135" y="237"/>
                </a:lnTo>
                <a:lnTo>
                  <a:pt x="135" y="229"/>
                </a:lnTo>
                <a:lnTo>
                  <a:pt x="138" y="220"/>
                </a:lnTo>
                <a:lnTo>
                  <a:pt x="142" y="212"/>
                </a:lnTo>
                <a:lnTo>
                  <a:pt x="142" y="212"/>
                </a:lnTo>
                <a:lnTo>
                  <a:pt x="149" y="205"/>
                </a:lnTo>
                <a:lnTo>
                  <a:pt x="156" y="199"/>
                </a:lnTo>
                <a:lnTo>
                  <a:pt x="163" y="195"/>
                </a:lnTo>
                <a:lnTo>
                  <a:pt x="171" y="192"/>
                </a:lnTo>
                <a:lnTo>
                  <a:pt x="181" y="192"/>
                </a:lnTo>
                <a:lnTo>
                  <a:pt x="190" y="192"/>
                </a:lnTo>
                <a:lnTo>
                  <a:pt x="198" y="195"/>
                </a:lnTo>
                <a:lnTo>
                  <a:pt x="206" y="199"/>
                </a:lnTo>
                <a:lnTo>
                  <a:pt x="206" y="199"/>
                </a:lnTo>
                <a:lnTo>
                  <a:pt x="219" y="208"/>
                </a:lnTo>
                <a:lnTo>
                  <a:pt x="236" y="213"/>
                </a:lnTo>
                <a:lnTo>
                  <a:pt x="254" y="216"/>
                </a:lnTo>
                <a:lnTo>
                  <a:pt x="273" y="218"/>
                </a:lnTo>
                <a:lnTo>
                  <a:pt x="273" y="218"/>
                </a:lnTo>
                <a:lnTo>
                  <a:pt x="289" y="218"/>
                </a:lnTo>
                <a:lnTo>
                  <a:pt x="305" y="216"/>
                </a:lnTo>
                <a:lnTo>
                  <a:pt x="322" y="215"/>
                </a:lnTo>
                <a:lnTo>
                  <a:pt x="339" y="211"/>
                </a:lnTo>
                <a:lnTo>
                  <a:pt x="354" y="206"/>
                </a:lnTo>
                <a:lnTo>
                  <a:pt x="371" y="201"/>
                </a:lnTo>
                <a:lnTo>
                  <a:pt x="386" y="195"/>
                </a:lnTo>
                <a:lnTo>
                  <a:pt x="400" y="187"/>
                </a:lnTo>
                <a:lnTo>
                  <a:pt x="414" y="178"/>
                </a:lnTo>
                <a:lnTo>
                  <a:pt x="427" y="170"/>
                </a:lnTo>
                <a:lnTo>
                  <a:pt x="439" y="159"/>
                </a:lnTo>
                <a:lnTo>
                  <a:pt x="449" y="149"/>
                </a:lnTo>
                <a:lnTo>
                  <a:pt x="457" y="137"/>
                </a:lnTo>
                <a:lnTo>
                  <a:pt x="464" y="124"/>
                </a:lnTo>
                <a:lnTo>
                  <a:pt x="470" y="110"/>
                </a:lnTo>
                <a:lnTo>
                  <a:pt x="471" y="96"/>
                </a:lnTo>
                <a:lnTo>
                  <a:pt x="471" y="96"/>
                </a:lnTo>
                <a:lnTo>
                  <a:pt x="470" y="86"/>
                </a:lnTo>
                <a:lnTo>
                  <a:pt x="469" y="77"/>
                </a:lnTo>
                <a:lnTo>
                  <a:pt x="469" y="77"/>
                </a:lnTo>
                <a:lnTo>
                  <a:pt x="470" y="61"/>
                </a:lnTo>
                <a:lnTo>
                  <a:pt x="473" y="46"/>
                </a:lnTo>
                <a:lnTo>
                  <a:pt x="477" y="31"/>
                </a:lnTo>
                <a:lnTo>
                  <a:pt x="483" y="15"/>
                </a:lnTo>
                <a:lnTo>
                  <a:pt x="483" y="15"/>
                </a:lnTo>
                <a:lnTo>
                  <a:pt x="435" y="24"/>
                </a:lnTo>
                <a:lnTo>
                  <a:pt x="385" y="32"/>
                </a:lnTo>
                <a:lnTo>
                  <a:pt x="385" y="32"/>
                </a:lnTo>
                <a:lnTo>
                  <a:pt x="357" y="39"/>
                </a:lnTo>
                <a:lnTo>
                  <a:pt x="329" y="47"/>
                </a:lnTo>
                <a:lnTo>
                  <a:pt x="300" y="57"/>
                </a:lnTo>
                <a:lnTo>
                  <a:pt x="272" y="70"/>
                </a:lnTo>
                <a:lnTo>
                  <a:pt x="245" y="82"/>
                </a:lnTo>
                <a:lnTo>
                  <a:pt x="219" y="98"/>
                </a:lnTo>
                <a:lnTo>
                  <a:pt x="192" y="113"/>
                </a:lnTo>
                <a:lnTo>
                  <a:pt x="169" y="130"/>
                </a:lnTo>
                <a:lnTo>
                  <a:pt x="145" y="148"/>
                </a:lnTo>
                <a:lnTo>
                  <a:pt x="123" y="166"/>
                </a:lnTo>
                <a:lnTo>
                  <a:pt x="102" y="185"/>
                </a:lnTo>
                <a:lnTo>
                  <a:pt x="82" y="205"/>
                </a:lnTo>
                <a:lnTo>
                  <a:pt x="64" y="225"/>
                </a:lnTo>
                <a:lnTo>
                  <a:pt x="49" y="245"/>
                </a:lnTo>
                <a:lnTo>
                  <a:pt x="35" y="266"/>
                </a:lnTo>
                <a:lnTo>
                  <a:pt x="22" y="286"/>
                </a:lnTo>
                <a:lnTo>
                  <a:pt x="14" y="307"/>
                </a:lnTo>
                <a:lnTo>
                  <a:pt x="5" y="326"/>
                </a:lnTo>
                <a:lnTo>
                  <a:pt x="1" y="346"/>
                </a:lnTo>
                <a:lnTo>
                  <a:pt x="0" y="366"/>
                </a:lnTo>
                <a:lnTo>
                  <a:pt x="0" y="384"/>
                </a:lnTo>
                <a:lnTo>
                  <a:pt x="4" y="402"/>
                </a:lnTo>
                <a:lnTo>
                  <a:pt x="11" y="419"/>
                </a:lnTo>
                <a:lnTo>
                  <a:pt x="15" y="426"/>
                </a:lnTo>
                <a:lnTo>
                  <a:pt x="21" y="434"/>
                </a:lnTo>
                <a:lnTo>
                  <a:pt x="28" y="441"/>
                </a:lnTo>
                <a:lnTo>
                  <a:pt x="35" y="448"/>
                </a:lnTo>
                <a:lnTo>
                  <a:pt x="52" y="462"/>
                </a:lnTo>
                <a:lnTo>
                  <a:pt x="72" y="473"/>
                </a:lnTo>
                <a:lnTo>
                  <a:pt x="98" y="483"/>
                </a:lnTo>
                <a:lnTo>
                  <a:pt x="125" y="491"/>
                </a:lnTo>
                <a:lnTo>
                  <a:pt x="158" y="497"/>
                </a:lnTo>
                <a:lnTo>
                  <a:pt x="195" y="501"/>
                </a:lnTo>
                <a:lnTo>
                  <a:pt x="236" y="504"/>
                </a:lnTo>
                <a:lnTo>
                  <a:pt x="236" y="504"/>
                </a:lnTo>
                <a:lnTo>
                  <a:pt x="265" y="505"/>
                </a:lnTo>
                <a:lnTo>
                  <a:pt x="293" y="508"/>
                </a:lnTo>
                <a:lnTo>
                  <a:pt x="319" y="513"/>
                </a:lnTo>
                <a:lnTo>
                  <a:pt x="346" y="520"/>
                </a:lnTo>
                <a:lnTo>
                  <a:pt x="371" y="529"/>
                </a:lnTo>
                <a:lnTo>
                  <a:pt x="396" y="539"/>
                </a:lnTo>
                <a:lnTo>
                  <a:pt x="420" y="551"/>
                </a:lnTo>
                <a:lnTo>
                  <a:pt x="444" y="564"/>
                </a:lnTo>
                <a:lnTo>
                  <a:pt x="467" y="578"/>
                </a:lnTo>
                <a:lnTo>
                  <a:pt x="490" y="593"/>
                </a:lnTo>
                <a:lnTo>
                  <a:pt x="512" y="608"/>
                </a:lnTo>
                <a:lnTo>
                  <a:pt x="534" y="625"/>
                </a:lnTo>
                <a:lnTo>
                  <a:pt x="576" y="661"/>
                </a:lnTo>
                <a:lnTo>
                  <a:pt x="619" y="700"/>
                </a:lnTo>
                <a:lnTo>
                  <a:pt x="619" y="700"/>
                </a:lnTo>
                <a:lnTo>
                  <a:pt x="646" y="702"/>
                </a:lnTo>
                <a:lnTo>
                  <a:pt x="672" y="700"/>
                </a:lnTo>
                <a:lnTo>
                  <a:pt x="672" y="700"/>
                </a:lnTo>
                <a:lnTo>
                  <a:pt x="689" y="699"/>
                </a:lnTo>
                <a:lnTo>
                  <a:pt x="706" y="695"/>
                </a:lnTo>
                <a:lnTo>
                  <a:pt x="721" y="691"/>
                </a:lnTo>
                <a:lnTo>
                  <a:pt x="737" y="684"/>
                </a:lnTo>
                <a:lnTo>
                  <a:pt x="750" y="678"/>
                </a:lnTo>
                <a:lnTo>
                  <a:pt x="764" y="670"/>
                </a:lnTo>
                <a:lnTo>
                  <a:pt x="777" y="661"/>
                </a:lnTo>
                <a:lnTo>
                  <a:pt x="788" y="652"/>
                </a:lnTo>
                <a:lnTo>
                  <a:pt x="798" y="642"/>
                </a:lnTo>
                <a:lnTo>
                  <a:pt x="808" y="631"/>
                </a:lnTo>
                <a:lnTo>
                  <a:pt x="816" y="620"/>
                </a:lnTo>
                <a:lnTo>
                  <a:pt x="822" y="608"/>
                </a:lnTo>
                <a:lnTo>
                  <a:pt x="827" y="596"/>
                </a:lnTo>
                <a:lnTo>
                  <a:pt x="830" y="583"/>
                </a:lnTo>
                <a:lnTo>
                  <a:pt x="831" y="571"/>
                </a:lnTo>
                <a:lnTo>
                  <a:pt x="831" y="558"/>
                </a:lnTo>
                <a:lnTo>
                  <a:pt x="831" y="558"/>
                </a:lnTo>
                <a:lnTo>
                  <a:pt x="831" y="548"/>
                </a:lnTo>
                <a:lnTo>
                  <a:pt x="833" y="540"/>
                </a:lnTo>
                <a:lnTo>
                  <a:pt x="837" y="532"/>
                </a:lnTo>
                <a:lnTo>
                  <a:pt x="841" y="525"/>
                </a:lnTo>
                <a:lnTo>
                  <a:pt x="848" y="519"/>
                </a:lnTo>
                <a:lnTo>
                  <a:pt x="855" y="513"/>
                </a:lnTo>
                <a:lnTo>
                  <a:pt x="863" y="511"/>
                </a:lnTo>
                <a:lnTo>
                  <a:pt x="872" y="508"/>
                </a:lnTo>
                <a:lnTo>
                  <a:pt x="872" y="508"/>
                </a:lnTo>
                <a:lnTo>
                  <a:pt x="882" y="508"/>
                </a:lnTo>
                <a:lnTo>
                  <a:pt x="890" y="511"/>
                </a:lnTo>
                <a:lnTo>
                  <a:pt x="898" y="513"/>
                </a:lnTo>
                <a:lnTo>
                  <a:pt x="905" y="519"/>
                </a:lnTo>
                <a:lnTo>
                  <a:pt x="912" y="525"/>
                </a:lnTo>
                <a:lnTo>
                  <a:pt x="917" y="532"/>
                </a:lnTo>
                <a:lnTo>
                  <a:pt x="921" y="540"/>
                </a:lnTo>
                <a:lnTo>
                  <a:pt x="922" y="550"/>
                </a:lnTo>
                <a:lnTo>
                  <a:pt x="922" y="550"/>
                </a:lnTo>
                <a:lnTo>
                  <a:pt x="922" y="573"/>
                </a:lnTo>
                <a:lnTo>
                  <a:pt x="919" y="597"/>
                </a:lnTo>
                <a:lnTo>
                  <a:pt x="915" y="620"/>
                </a:lnTo>
                <a:lnTo>
                  <a:pt x="907" y="640"/>
                </a:lnTo>
                <a:lnTo>
                  <a:pt x="907" y="640"/>
                </a:lnTo>
                <a:lnTo>
                  <a:pt x="907" y="643"/>
                </a:lnTo>
                <a:lnTo>
                  <a:pt x="907" y="643"/>
                </a:lnTo>
                <a:lnTo>
                  <a:pt x="907" y="652"/>
                </a:lnTo>
                <a:lnTo>
                  <a:pt x="907" y="660"/>
                </a:lnTo>
                <a:lnTo>
                  <a:pt x="907" y="660"/>
                </a:lnTo>
                <a:lnTo>
                  <a:pt x="910" y="674"/>
                </a:lnTo>
                <a:lnTo>
                  <a:pt x="917" y="687"/>
                </a:lnTo>
                <a:lnTo>
                  <a:pt x="925" y="698"/>
                </a:lnTo>
                <a:lnTo>
                  <a:pt x="935" y="706"/>
                </a:lnTo>
                <a:lnTo>
                  <a:pt x="947" y="714"/>
                </a:lnTo>
                <a:lnTo>
                  <a:pt x="963" y="720"/>
                </a:lnTo>
                <a:lnTo>
                  <a:pt x="978" y="723"/>
                </a:lnTo>
                <a:lnTo>
                  <a:pt x="993" y="723"/>
                </a:lnTo>
                <a:lnTo>
                  <a:pt x="993" y="723"/>
                </a:lnTo>
                <a:lnTo>
                  <a:pt x="1003" y="721"/>
                </a:lnTo>
                <a:lnTo>
                  <a:pt x="1003" y="721"/>
                </a:lnTo>
                <a:lnTo>
                  <a:pt x="1013" y="720"/>
                </a:lnTo>
                <a:lnTo>
                  <a:pt x="1021" y="721"/>
                </a:lnTo>
                <a:lnTo>
                  <a:pt x="1030" y="724"/>
                </a:lnTo>
                <a:lnTo>
                  <a:pt x="1038" y="728"/>
                </a:lnTo>
                <a:lnTo>
                  <a:pt x="1045" y="734"/>
                </a:lnTo>
                <a:lnTo>
                  <a:pt x="1050" y="740"/>
                </a:lnTo>
                <a:lnTo>
                  <a:pt x="1055" y="748"/>
                </a:lnTo>
                <a:lnTo>
                  <a:pt x="1057" y="758"/>
                </a:lnTo>
                <a:lnTo>
                  <a:pt x="1057" y="758"/>
                </a:lnTo>
                <a:lnTo>
                  <a:pt x="1057" y="766"/>
                </a:lnTo>
                <a:lnTo>
                  <a:pt x="1057" y="776"/>
                </a:lnTo>
                <a:lnTo>
                  <a:pt x="1055" y="784"/>
                </a:lnTo>
                <a:lnTo>
                  <a:pt x="1050" y="791"/>
                </a:lnTo>
                <a:lnTo>
                  <a:pt x="1045" y="798"/>
                </a:lnTo>
                <a:lnTo>
                  <a:pt x="1038" y="804"/>
                </a:lnTo>
                <a:lnTo>
                  <a:pt x="1030" y="808"/>
                </a:lnTo>
                <a:lnTo>
                  <a:pt x="1021" y="811"/>
                </a:lnTo>
                <a:lnTo>
                  <a:pt x="1021" y="811"/>
                </a:lnTo>
                <a:lnTo>
                  <a:pt x="1003" y="814"/>
                </a:lnTo>
                <a:lnTo>
                  <a:pt x="1003" y="814"/>
                </a:lnTo>
                <a:lnTo>
                  <a:pt x="990" y="814"/>
                </a:lnTo>
                <a:lnTo>
                  <a:pt x="978" y="814"/>
                </a:lnTo>
                <a:lnTo>
                  <a:pt x="965" y="814"/>
                </a:lnTo>
                <a:lnTo>
                  <a:pt x="953" y="811"/>
                </a:lnTo>
                <a:lnTo>
                  <a:pt x="942" y="808"/>
                </a:lnTo>
                <a:lnTo>
                  <a:pt x="929" y="805"/>
                </a:lnTo>
                <a:lnTo>
                  <a:pt x="918" y="801"/>
                </a:lnTo>
                <a:lnTo>
                  <a:pt x="907" y="795"/>
                </a:lnTo>
                <a:lnTo>
                  <a:pt x="896" y="790"/>
                </a:lnTo>
                <a:lnTo>
                  <a:pt x="886" y="783"/>
                </a:lnTo>
                <a:lnTo>
                  <a:pt x="876" y="776"/>
                </a:lnTo>
                <a:lnTo>
                  <a:pt x="866" y="769"/>
                </a:lnTo>
                <a:lnTo>
                  <a:pt x="858" y="759"/>
                </a:lnTo>
                <a:lnTo>
                  <a:pt x="850" y="751"/>
                </a:lnTo>
                <a:lnTo>
                  <a:pt x="843" y="741"/>
                </a:lnTo>
                <a:lnTo>
                  <a:pt x="837" y="730"/>
                </a:lnTo>
                <a:lnTo>
                  <a:pt x="837" y="730"/>
                </a:lnTo>
                <a:lnTo>
                  <a:pt x="822" y="741"/>
                </a:lnTo>
                <a:lnTo>
                  <a:pt x="808" y="749"/>
                </a:lnTo>
                <a:lnTo>
                  <a:pt x="791" y="758"/>
                </a:lnTo>
                <a:lnTo>
                  <a:pt x="776" y="766"/>
                </a:lnTo>
                <a:lnTo>
                  <a:pt x="759" y="773"/>
                </a:lnTo>
                <a:lnTo>
                  <a:pt x="742" y="779"/>
                </a:lnTo>
                <a:lnTo>
                  <a:pt x="725" y="783"/>
                </a:lnTo>
                <a:lnTo>
                  <a:pt x="709" y="787"/>
                </a:lnTo>
                <a:lnTo>
                  <a:pt x="709" y="787"/>
                </a:lnTo>
                <a:lnTo>
                  <a:pt x="748" y="825"/>
                </a:lnTo>
                <a:lnTo>
                  <a:pt x="787" y="861"/>
                </a:lnTo>
                <a:lnTo>
                  <a:pt x="829" y="896"/>
                </a:lnTo>
                <a:lnTo>
                  <a:pt x="870" y="929"/>
                </a:lnTo>
                <a:lnTo>
                  <a:pt x="891" y="946"/>
                </a:lnTo>
                <a:lnTo>
                  <a:pt x="914" y="961"/>
                </a:lnTo>
                <a:lnTo>
                  <a:pt x="937" y="975"/>
                </a:lnTo>
                <a:lnTo>
                  <a:pt x="960" y="988"/>
                </a:lnTo>
                <a:lnTo>
                  <a:pt x="983" y="1001"/>
                </a:lnTo>
                <a:lnTo>
                  <a:pt x="1009" y="1013"/>
                </a:lnTo>
                <a:lnTo>
                  <a:pt x="1034" y="1023"/>
                </a:lnTo>
                <a:lnTo>
                  <a:pt x="1059" y="1033"/>
                </a:lnTo>
                <a:lnTo>
                  <a:pt x="1059" y="1033"/>
                </a:lnTo>
                <a:lnTo>
                  <a:pt x="1067" y="1013"/>
                </a:lnTo>
                <a:lnTo>
                  <a:pt x="1076" y="992"/>
                </a:lnTo>
                <a:lnTo>
                  <a:pt x="1087" y="973"/>
                </a:lnTo>
                <a:lnTo>
                  <a:pt x="1098" y="952"/>
                </a:lnTo>
                <a:lnTo>
                  <a:pt x="1110" y="932"/>
                </a:lnTo>
                <a:lnTo>
                  <a:pt x="1126" y="914"/>
                </a:lnTo>
                <a:lnTo>
                  <a:pt x="1140" y="896"/>
                </a:lnTo>
                <a:lnTo>
                  <a:pt x="1156" y="878"/>
                </a:lnTo>
                <a:lnTo>
                  <a:pt x="1173" y="862"/>
                </a:lnTo>
                <a:lnTo>
                  <a:pt x="1193" y="847"/>
                </a:lnTo>
                <a:lnTo>
                  <a:pt x="1211" y="833"/>
                </a:lnTo>
                <a:lnTo>
                  <a:pt x="1232" y="821"/>
                </a:lnTo>
                <a:lnTo>
                  <a:pt x="1253" y="811"/>
                </a:lnTo>
                <a:lnTo>
                  <a:pt x="1274" y="802"/>
                </a:lnTo>
                <a:lnTo>
                  <a:pt x="1296" y="795"/>
                </a:lnTo>
                <a:lnTo>
                  <a:pt x="1320" y="791"/>
                </a:lnTo>
                <a:lnTo>
                  <a:pt x="1320" y="791"/>
                </a:lnTo>
                <a:lnTo>
                  <a:pt x="1318" y="779"/>
                </a:lnTo>
                <a:lnTo>
                  <a:pt x="1318" y="766"/>
                </a:lnTo>
                <a:lnTo>
                  <a:pt x="1318" y="766"/>
                </a:lnTo>
                <a:lnTo>
                  <a:pt x="1318" y="765"/>
                </a:lnTo>
                <a:lnTo>
                  <a:pt x="1318" y="765"/>
                </a:lnTo>
                <a:lnTo>
                  <a:pt x="1293" y="766"/>
                </a:lnTo>
                <a:lnTo>
                  <a:pt x="1293" y="766"/>
                </a:lnTo>
                <a:lnTo>
                  <a:pt x="1285" y="766"/>
                </a:lnTo>
                <a:lnTo>
                  <a:pt x="1285" y="766"/>
                </a:lnTo>
                <a:lnTo>
                  <a:pt x="1262" y="765"/>
                </a:lnTo>
                <a:lnTo>
                  <a:pt x="1240" y="761"/>
                </a:lnTo>
                <a:lnTo>
                  <a:pt x="1229" y="756"/>
                </a:lnTo>
                <a:lnTo>
                  <a:pt x="1219" y="752"/>
                </a:lnTo>
                <a:lnTo>
                  <a:pt x="1208" y="747"/>
                </a:lnTo>
                <a:lnTo>
                  <a:pt x="1198" y="740"/>
                </a:lnTo>
                <a:lnTo>
                  <a:pt x="1189" y="731"/>
                </a:lnTo>
                <a:lnTo>
                  <a:pt x="1180" y="723"/>
                </a:lnTo>
                <a:lnTo>
                  <a:pt x="1172" y="714"/>
                </a:lnTo>
                <a:lnTo>
                  <a:pt x="1165" y="703"/>
                </a:lnTo>
                <a:lnTo>
                  <a:pt x="1159" y="692"/>
                </a:lnTo>
                <a:lnTo>
                  <a:pt x="1154" y="680"/>
                </a:lnTo>
                <a:lnTo>
                  <a:pt x="1151" y="666"/>
                </a:lnTo>
                <a:lnTo>
                  <a:pt x="1148" y="650"/>
                </a:lnTo>
                <a:lnTo>
                  <a:pt x="1148" y="650"/>
                </a:lnTo>
                <a:lnTo>
                  <a:pt x="1148" y="642"/>
                </a:lnTo>
                <a:lnTo>
                  <a:pt x="1151" y="632"/>
                </a:lnTo>
                <a:lnTo>
                  <a:pt x="1154" y="625"/>
                </a:lnTo>
                <a:lnTo>
                  <a:pt x="1159" y="617"/>
                </a:lnTo>
                <a:lnTo>
                  <a:pt x="1165" y="611"/>
                </a:lnTo>
                <a:lnTo>
                  <a:pt x="1173" y="607"/>
                </a:lnTo>
                <a:lnTo>
                  <a:pt x="1182" y="603"/>
                </a:lnTo>
                <a:lnTo>
                  <a:pt x="1190" y="601"/>
                </a:lnTo>
                <a:lnTo>
                  <a:pt x="1190" y="601"/>
                </a:lnTo>
                <a:lnTo>
                  <a:pt x="1200" y="601"/>
                </a:lnTo>
                <a:lnTo>
                  <a:pt x="1208" y="603"/>
                </a:lnTo>
                <a:lnTo>
                  <a:pt x="1216" y="607"/>
                </a:lnTo>
                <a:lnTo>
                  <a:pt x="1223" y="611"/>
                </a:lnTo>
                <a:lnTo>
                  <a:pt x="1229" y="618"/>
                </a:lnTo>
                <a:lnTo>
                  <a:pt x="1235" y="625"/>
                </a:lnTo>
                <a:lnTo>
                  <a:pt x="1237" y="633"/>
                </a:lnTo>
                <a:lnTo>
                  <a:pt x="1240" y="643"/>
                </a:lnTo>
                <a:lnTo>
                  <a:pt x="1240" y="643"/>
                </a:lnTo>
                <a:lnTo>
                  <a:pt x="1242" y="652"/>
                </a:lnTo>
                <a:lnTo>
                  <a:pt x="1243" y="659"/>
                </a:lnTo>
                <a:lnTo>
                  <a:pt x="1247" y="663"/>
                </a:lnTo>
                <a:lnTo>
                  <a:pt x="1251" y="667"/>
                </a:lnTo>
                <a:lnTo>
                  <a:pt x="1258" y="670"/>
                </a:lnTo>
                <a:lnTo>
                  <a:pt x="1268" y="671"/>
                </a:lnTo>
                <a:lnTo>
                  <a:pt x="1293" y="675"/>
                </a:lnTo>
                <a:lnTo>
                  <a:pt x="1293" y="675"/>
                </a:lnTo>
                <a:lnTo>
                  <a:pt x="1306" y="674"/>
                </a:lnTo>
                <a:lnTo>
                  <a:pt x="1320" y="673"/>
                </a:lnTo>
                <a:lnTo>
                  <a:pt x="1345" y="668"/>
                </a:lnTo>
                <a:lnTo>
                  <a:pt x="1345" y="668"/>
                </a:lnTo>
                <a:lnTo>
                  <a:pt x="1345" y="668"/>
                </a:lnTo>
                <a:lnTo>
                  <a:pt x="1345" y="668"/>
                </a:lnTo>
                <a:lnTo>
                  <a:pt x="1357" y="650"/>
                </a:lnTo>
                <a:lnTo>
                  <a:pt x="1371" y="633"/>
                </a:lnTo>
                <a:lnTo>
                  <a:pt x="1388" y="618"/>
                </a:lnTo>
                <a:lnTo>
                  <a:pt x="1406" y="604"/>
                </a:lnTo>
                <a:lnTo>
                  <a:pt x="1427" y="594"/>
                </a:lnTo>
                <a:lnTo>
                  <a:pt x="1449" y="586"/>
                </a:lnTo>
                <a:lnTo>
                  <a:pt x="1461" y="583"/>
                </a:lnTo>
                <a:lnTo>
                  <a:pt x="1473" y="580"/>
                </a:lnTo>
                <a:lnTo>
                  <a:pt x="1486" y="579"/>
                </a:lnTo>
                <a:lnTo>
                  <a:pt x="1498" y="579"/>
                </a:lnTo>
                <a:lnTo>
                  <a:pt x="1498" y="579"/>
                </a:lnTo>
                <a:lnTo>
                  <a:pt x="1509" y="579"/>
                </a:lnTo>
                <a:lnTo>
                  <a:pt x="1509" y="579"/>
                </a:lnTo>
                <a:lnTo>
                  <a:pt x="1509" y="579"/>
                </a:lnTo>
                <a:lnTo>
                  <a:pt x="1519" y="582"/>
                </a:lnTo>
                <a:lnTo>
                  <a:pt x="1528" y="585"/>
                </a:lnTo>
                <a:lnTo>
                  <a:pt x="1535" y="589"/>
                </a:lnTo>
                <a:lnTo>
                  <a:pt x="1540" y="596"/>
                </a:lnTo>
                <a:lnTo>
                  <a:pt x="1546" y="603"/>
                </a:lnTo>
                <a:lnTo>
                  <a:pt x="1550" y="610"/>
                </a:lnTo>
                <a:lnTo>
                  <a:pt x="1551" y="620"/>
                </a:lnTo>
                <a:lnTo>
                  <a:pt x="1551" y="628"/>
                </a:lnTo>
                <a:lnTo>
                  <a:pt x="1551" y="628"/>
                </a:lnTo>
                <a:lnTo>
                  <a:pt x="1550" y="638"/>
                </a:lnTo>
                <a:lnTo>
                  <a:pt x="1547" y="646"/>
                </a:lnTo>
                <a:lnTo>
                  <a:pt x="1543" y="653"/>
                </a:lnTo>
                <a:lnTo>
                  <a:pt x="1536" y="660"/>
                </a:lnTo>
                <a:lnTo>
                  <a:pt x="1529" y="664"/>
                </a:lnTo>
                <a:lnTo>
                  <a:pt x="1522" y="668"/>
                </a:lnTo>
                <a:lnTo>
                  <a:pt x="1512" y="670"/>
                </a:lnTo>
                <a:lnTo>
                  <a:pt x="1504" y="671"/>
                </a:lnTo>
                <a:lnTo>
                  <a:pt x="1504" y="671"/>
                </a:lnTo>
                <a:lnTo>
                  <a:pt x="1498" y="671"/>
                </a:lnTo>
                <a:lnTo>
                  <a:pt x="1498" y="671"/>
                </a:lnTo>
                <a:lnTo>
                  <a:pt x="1489" y="671"/>
                </a:lnTo>
                <a:lnTo>
                  <a:pt x="1479" y="673"/>
                </a:lnTo>
                <a:lnTo>
                  <a:pt x="1470" y="675"/>
                </a:lnTo>
                <a:lnTo>
                  <a:pt x="1462" y="678"/>
                </a:lnTo>
                <a:lnTo>
                  <a:pt x="1454" y="682"/>
                </a:lnTo>
                <a:lnTo>
                  <a:pt x="1447" y="687"/>
                </a:lnTo>
                <a:lnTo>
                  <a:pt x="1440" y="692"/>
                </a:lnTo>
                <a:lnTo>
                  <a:pt x="1434" y="699"/>
                </a:lnTo>
                <a:lnTo>
                  <a:pt x="1429" y="706"/>
                </a:lnTo>
                <a:lnTo>
                  <a:pt x="1423" y="713"/>
                </a:lnTo>
                <a:lnTo>
                  <a:pt x="1416" y="730"/>
                </a:lnTo>
                <a:lnTo>
                  <a:pt x="1410" y="747"/>
                </a:lnTo>
                <a:lnTo>
                  <a:pt x="1409" y="766"/>
                </a:lnTo>
                <a:lnTo>
                  <a:pt x="1409" y="766"/>
                </a:lnTo>
                <a:lnTo>
                  <a:pt x="1410" y="777"/>
                </a:lnTo>
                <a:lnTo>
                  <a:pt x="1412" y="788"/>
                </a:lnTo>
                <a:lnTo>
                  <a:pt x="1416" y="800"/>
                </a:lnTo>
                <a:lnTo>
                  <a:pt x="1422" y="811"/>
                </a:lnTo>
                <a:lnTo>
                  <a:pt x="1422" y="811"/>
                </a:lnTo>
                <a:lnTo>
                  <a:pt x="1427" y="814"/>
                </a:lnTo>
                <a:lnTo>
                  <a:pt x="1427" y="814"/>
                </a:lnTo>
                <a:lnTo>
                  <a:pt x="1434" y="819"/>
                </a:lnTo>
                <a:lnTo>
                  <a:pt x="1440" y="826"/>
                </a:lnTo>
                <a:lnTo>
                  <a:pt x="1444" y="834"/>
                </a:lnTo>
                <a:lnTo>
                  <a:pt x="1447" y="843"/>
                </a:lnTo>
                <a:lnTo>
                  <a:pt x="1448" y="851"/>
                </a:lnTo>
                <a:lnTo>
                  <a:pt x="1447" y="860"/>
                </a:lnTo>
                <a:lnTo>
                  <a:pt x="1445" y="868"/>
                </a:lnTo>
                <a:lnTo>
                  <a:pt x="1441" y="876"/>
                </a:lnTo>
                <a:lnTo>
                  <a:pt x="1441" y="876"/>
                </a:lnTo>
                <a:lnTo>
                  <a:pt x="1435" y="883"/>
                </a:lnTo>
                <a:lnTo>
                  <a:pt x="1429" y="890"/>
                </a:lnTo>
                <a:lnTo>
                  <a:pt x="1422" y="894"/>
                </a:lnTo>
                <a:lnTo>
                  <a:pt x="1413" y="897"/>
                </a:lnTo>
                <a:lnTo>
                  <a:pt x="1403" y="897"/>
                </a:lnTo>
                <a:lnTo>
                  <a:pt x="1395" y="897"/>
                </a:lnTo>
                <a:lnTo>
                  <a:pt x="1387" y="894"/>
                </a:lnTo>
                <a:lnTo>
                  <a:pt x="1378" y="890"/>
                </a:lnTo>
                <a:lnTo>
                  <a:pt x="1378" y="890"/>
                </a:lnTo>
                <a:lnTo>
                  <a:pt x="1377" y="890"/>
                </a:lnTo>
                <a:lnTo>
                  <a:pt x="1377" y="890"/>
                </a:lnTo>
                <a:lnTo>
                  <a:pt x="1369" y="888"/>
                </a:lnTo>
                <a:lnTo>
                  <a:pt x="1363" y="883"/>
                </a:lnTo>
                <a:lnTo>
                  <a:pt x="1363" y="883"/>
                </a:lnTo>
                <a:lnTo>
                  <a:pt x="1350" y="881"/>
                </a:lnTo>
                <a:lnTo>
                  <a:pt x="1338" y="879"/>
                </a:lnTo>
                <a:lnTo>
                  <a:pt x="1338" y="879"/>
                </a:lnTo>
                <a:lnTo>
                  <a:pt x="1325" y="879"/>
                </a:lnTo>
                <a:lnTo>
                  <a:pt x="1313" y="881"/>
                </a:lnTo>
                <a:lnTo>
                  <a:pt x="1300" y="886"/>
                </a:lnTo>
                <a:lnTo>
                  <a:pt x="1286" y="892"/>
                </a:lnTo>
                <a:lnTo>
                  <a:pt x="1272" y="900"/>
                </a:lnTo>
                <a:lnTo>
                  <a:pt x="1258" y="910"/>
                </a:lnTo>
                <a:lnTo>
                  <a:pt x="1244" y="922"/>
                </a:lnTo>
                <a:lnTo>
                  <a:pt x="1230" y="935"/>
                </a:lnTo>
                <a:lnTo>
                  <a:pt x="1218" y="948"/>
                </a:lnTo>
                <a:lnTo>
                  <a:pt x="1205" y="963"/>
                </a:lnTo>
                <a:lnTo>
                  <a:pt x="1193" y="977"/>
                </a:lnTo>
                <a:lnTo>
                  <a:pt x="1182" y="992"/>
                </a:lnTo>
                <a:lnTo>
                  <a:pt x="1172" y="1009"/>
                </a:lnTo>
                <a:lnTo>
                  <a:pt x="1162" y="1024"/>
                </a:lnTo>
                <a:lnTo>
                  <a:pt x="1154" y="1040"/>
                </a:lnTo>
                <a:lnTo>
                  <a:pt x="1147" y="1055"/>
                </a:lnTo>
                <a:lnTo>
                  <a:pt x="1147" y="1055"/>
                </a:lnTo>
                <a:lnTo>
                  <a:pt x="1149" y="1055"/>
                </a:lnTo>
                <a:lnTo>
                  <a:pt x="1149" y="1055"/>
                </a:lnTo>
                <a:lnTo>
                  <a:pt x="1191" y="1059"/>
                </a:lnTo>
                <a:lnTo>
                  <a:pt x="1230" y="1062"/>
                </a:lnTo>
                <a:lnTo>
                  <a:pt x="1268" y="1061"/>
                </a:lnTo>
                <a:lnTo>
                  <a:pt x="1304" y="1058"/>
                </a:lnTo>
                <a:lnTo>
                  <a:pt x="1339" y="1051"/>
                </a:lnTo>
                <a:lnTo>
                  <a:pt x="1371" y="1042"/>
                </a:lnTo>
                <a:lnTo>
                  <a:pt x="1402" y="1033"/>
                </a:lnTo>
                <a:lnTo>
                  <a:pt x="1431" y="1020"/>
                </a:lnTo>
                <a:lnTo>
                  <a:pt x="1458" y="1005"/>
                </a:lnTo>
                <a:lnTo>
                  <a:pt x="1483" y="988"/>
                </a:lnTo>
                <a:lnTo>
                  <a:pt x="1505" y="970"/>
                </a:lnTo>
                <a:lnTo>
                  <a:pt x="1526" y="950"/>
                </a:lnTo>
                <a:lnTo>
                  <a:pt x="1546" y="928"/>
                </a:lnTo>
                <a:lnTo>
                  <a:pt x="1562" y="904"/>
                </a:lnTo>
                <a:lnTo>
                  <a:pt x="1578" y="879"/>
                </a:lnTo>
                <a:lnTo>
                  <a:pt x="1590" y="854"/>
                </a:lnTo>
                <a:lnTo>
                  <a:pt x="1600" y="826"/>
                </a:lnTo>
                <a:lnTo>
                  <a:pt x="1608" y="798"/>
                </a:lnTo>
                <a:lnTo>
                  <a:pt x="1614" y="769"/>
                </a:lnTo>
                <a:lnTo>
                  <a:pt x="1618" y="738"/>
                </a:lnTo>
                <a:lnTo>
                  <a:pt x="1618" y="707"/>
                </a:lnTo>
                <a:lnTo>
                  <a:pt x="1618" y="675"/>
                </a:lnTo>
                <a:lnTo>
                  <a:pt x="1614" y="642"/>
                </a:lnTo>
                <a:lnTo>
                  <a:pt x="1608" y="610"/>
                </a:lnTo>
                <a:lnTo>
                  <a:pt x="1599" y="576"/>
                </a:lnTo>
                <a:lnTo>
                  <a:pt x="1588" y="543"/>
                </a:lnTo>
                <a:lnTo>
                  <a:pt x="1575" y="509"/>
                </a:lnTo>
                <a:lnTo>
                  <a:pt x="1558" y="474"/>
                </a:lnTo>
                <a:lnTo>
                  <a:pt x="1539" y="441"/>
                </a:lnTo>
                <a:lnTo>
                  <a:pt x="1518" y="407"/>
                </a:lnTo>
                <a:lnTo>
                  <a:pt x="1493" y="374"/>
                </a:lnTo>
                <a:lnTo>
                  <a:pt x="1466" y="340"/>
                </a:lnTo>
                <a:lnTo>
                  <a:pt x="1466" y="34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14" name="组合 13"/>
          <p:cNvGrpSpPr/>
          <p:nvPr/>
        </p:nvGrpSpPr>
        <p:grpSpPr>
          <a:xfrm>
            <a:off x="5503862" y="1764905"/>
            <a:ext cx="941388" cy="1025525"/>
            <a:chOff x="-66675" y="2205038"/>
            <a:chExt cx="941388" cy="1025525"/>
          </a:xfrm>
        </p:grpSpPr>
        <p:sp>
          <p:nvSpPr>
            <p:cNvPr id="15" name="Freeform 12"/>
            <p:cNvSpPr>
              <a:spLocks/>
            </p:cNvSpPr>
            <p:nvPr/>
          </p:nvSpPr>
          <p:spPr bwMode="auto">
            <a:xfrm>
              <a:off x="-66675" y="2379663"/>
              <a:ext cx="403225" cy="850900"/>
            </a:xfrm>
            <a:custGeom>
              <a:avLst/>
              <a:gdLst>
                <a:gd name="T0" fmla="*/ 438 w 507"/>
                <a:gd name="T1" fmla="*/ 0 h 1071"/>
                <a:gd name="T2" fmla="*/ 404 w 507"/>
                <a:gd name="T3" fmla="*/ 1 h 1071"/>
                <a:gd name="T4" fmla="*/ 372 w 507"/>
                <a:gd name="T5" fmla="*/ 8 h 1071"/>
                <a:gd name="T6" fmla="*/ 341 w 507"/>
                <a:gd name="T7" fmla="*/ 18 h 1071"/>
                <a:gd name="T8" fmla="*/ 312 w 507"/>
                <a:gd name="T9" fmla="*/ 30 h 1071"/>
                <a:gd name="T10" fmla="*/ 284 w 507"/>
                <a:gd name="T11" fmla="*/ 47 h 1071"/>
                <a:gd name="T12" fmla="*/ 231 w 507"/>
                <a:gd name="T13" fmla="*/ 90 h 1071"/>
                <a:gd name="T14" fmla="*/ 185 w 507"/>
                <a:gd name="T15" fmla="*/ 142 h 1071"/>
                <a:gd name="T16" fmla="*/ 143 w 507"/>
                <a:gd name="T17" fmla="*/ 205 h 1071"/>
                <a:gd name="T18" fmla="*/ 107 w 507"/>
                <a:gd name="T19" fmla="*/ 274 h 1071"/>
                <a:gd name="T20" fmla="*/ 76 w 507"/>
                <a:gd name="T21" fmla="*/ 350 h 1071"/>
                <a:gd name="T22" fmla="*/ 50 w 507"/>
                <a:gd name="T23" fmla="*/ 431 h 1071"/>
                <a:gd name="T24" fmla="*/ 30 w 507"/>
                <a:gd name="T25" fmla="*/ 515 h 1071"/>
                <a:gd name="T26" fmla="*/ 15 w 507"/>
                <a:gd name="T27" fmla="*/ 601 h 1071"/>
                <a:gd name="T28" fmla="*/ 5 w 507"/>
                <a:gd name="T29" fmla="*/ 686 h 1071"/>
                <a:gd name="T30" fmla="*/ 0 w 507"/>
                <a:gd name="T31" fmla="*/ 771 h 1071"/>
                <a:gd name="T32" fmla="*/ 0 w 507"/>
                <a:gd name="T33" fmla="*/ 854 h 1071"/>
                <a:gd name="T34" fmla="*/ 5 w 507"/>
                <a:gd name="T35" fmla="*/ 932 h 1071"/>
                <a:gd name="T36" fmla="*/ 15 w 507"/>
                <a:gd name="T37" fmla="*/ 1003 h 1071"/>
                <a:gd name="T38" fmla="*/ 22 w 507"/>
                <a:gd name="T39" fmla="*/ 1037 h 1071"/>
                <a:gd name="T40" fmla="*/ 32 w 507"/>
                <a:gd name="T41" fmla="*/ 1056 h 1071"/>
                <a:gd name="T42" fmla="*/ 47 w 507"/>
                <a:gd name="T43" fmla="*/ 1067 h 1071"/>
                <a:gd name="T44" fmla="*/ 65 w 507"/>
                <a:gd name="T45" fmla="*/ 1071 h 1071"/>
                <a:gd name="T46" fmla="*/ 86 w 507"/>
                <a:gd name="T47" fmla="*/ 1066 h 1071"/>
                <a:gd name="T48" fmla="*/ 152 w 507"/>
                <a:gd name="T49" fmla="*/ 1034 h 1071"/>
                <a:gd name="T50" fmla="*/ 217 w 507"/>
                <a:gd name="T51" fmla="*/ 999 h 1071"/>
                <a:gd name="T52" fmla="*/ 277 w 507"/>
                <a:gd name="T53" fmla="*/ 960 h 1071"/>
                <a:gd name="T54" fmla="*/ 334 w 507"/>
                <a:gd name="T55" fmla="*/ 917 h 1071"/>
                <a:gd name="T56" fmla="*/ 383 w 507"/>
                <a:gd name="T57" fmla="*/ 865 h 1071"/>
                <a:gd name="T58" fmla="*/ 427 w 507"/>
                <a:gd name="T59" fmla="*/ 805 h 1071"/>
                <a:gd name="T60" fmla="*/ 443 w 507"/>
                <a:gd name="T61" fmla="*/ 771 h 1071"/>
                <a:gd name="T62" fmla="*/ 459 w 507"/>
                <a:gd name="T63" fmla="*/ 735 h 1071"/>
                <a:gd name="T64" fmla="*/ 471 w 507"/>
                <a:gd name="T65" fmla="*/ 695 h 1071"/>
                <a:gd name="T66" fmla="*/ 481 w 507"/>
                <a:gd name="T67" fmla="*/ 653 h 1071"/>
                <a:gd name="T68" fmla="*/ 487 w 507"/>
                <a:gd name="T69" fmla="*/ 626 h 1071"/>
                <a:gd name="T70" fmla="*/ 495 w 507"/>
                <a:gd name="T71" fmla="*/ 554 h 1071"/>
                <a:gd name="T72" fmla="*/ 503 w 507"/>
                <a:gd name="T73" fmla="*/ 460 h 1071"/>
                <a:gd name="T74" fmla="*/ 507 w 507"/>
                <a:gd name="T75" fmla="*/ 357 h 1071"/>
                <a:gd name="T76" fmla="*/ 507 w 507"/>
                <a:gd name="T77" fmla="*/ 251 h 1071"/>
                <a:gd name="T78" fmla="*/ 499 w 507"/>
                <a:gd name="T79" fmla="*/ 153 h 1071"/>
                <a:gd name="T80" fmla="*/ 488 w 507"/>
                <a:gd name="T81" fmla="*/ 89 h 1071"/>
                <a:gd name="T82" fmla="*/ 478 w 507"/>
                <a:gd name="T83" fmla="*/ 54 h 1071"/>
                <a:gd name="T84" fmla="*/ 464 w 507"/>
                <a:gd name="T85" fmla="*/ 26 h 1071"/>
                <a:gd name="T86" fmla="*/ 447 w 507"/>
                <a:gd name="T87" fmla="*/ 5 h 1071"/>
                <a:gd name="T88" fmla="*/ 438 w 507"/>
                <a:gd name="T89"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7" h="1071">
                  <a:moveTo>
                    <a:pt x="438" y="0"/>
                  </a:moveTo>
                  <a:lnTo>
                    <a:pt x="438" y="0"/>
                  </a:lnTo>
                  <a:lnTo>
                    <a:pt x="421" y="0"/>
                  </a:lnTo>
                  <a:lnTo>
                    <a:pt x="404" y="1"/>
                  </a:lnTo>
                  <a:lnTo>
                    <a:pt x="387" y="4"/>
                  </a:lnTo>
                  <a:lnTo>
                    <a:pt x="372" y="8"/>
                  </a:lnTo>
                  <a:lnTo>
                    <a:pt x="357" y="12"/>
                  </a:lnTo>
                  <a:lnTo>
                    <a:pt x="341" y="18"/>
                  </a:lnTo>
                  <a:lnTo>
                    <a:pt x="326" y="23"/>
                  </a:lnTo>
                  <a:lnTo>
                    <a:pt x="312" y="30"/>
                  </a:lnTo>
                  <a:lnTo>
                    <a:pt x="298" y="39"/>
                  </a:lnTo>
                  <a:lnTo>
                    <a:pt x="284" y="47"/>
                  </a:lnTo>
                  <a:lnTo>
                    <a:pt x="256" y="67"/>
                  </a:lnTo>
                  <a:lnTo>
                    <a:pt x="231" y="90"/>
                  </a:lnTo>
                  <a:lnTo>
                    <a:pt x="207" y="115"/>
                  </a:lnTo>
                  <a:lnTo>
                    <a:pt x="185" y="142"/>
                  </a:lnTo>
                  <a:lnTo>
                    <a:pt x="163" y="173"/>
                  </a:lnTo>
                  <a:lnTo>
                    <a:pt x="143" y="205"/>
                  </a:lnTo>
                  <a:lnTo>
                    <a:pt x="124" y="238"/>
                  </a:lnTo>
                  <a:lnTo>
                    <a:pt x="107" y="274"/>
                  </a:lnTo>
                  <a:lnTo>
                    <a:pt x="90" y="312"/>
                  </a:lnTo>
                  <a:lnTo>
                    <a:pt x="76" y="350"/>
                  </a:lnTo>
                  <a:lnTo>
                    <a:pt x="62" y="390"/>
                  </a:lnTo>
                  <a:lnTo>
                    <a:pt x="50" y="431"/>
                  </a:lnTo>
                  <a:lnTo>
                    <a:pt x="40" y="473"/>
                  </a:lnTo>
                  <a:lnTo>
                    <a:pt x="30" y="515"/>
                  </a:lnTo>
                  <a:lnTo>
                    <a:pt x="22" y="558"/>
                  </a:lnTo>
                  <a:lnTo>
                    <a:pt x="15" y="601"/>
                  </a:lnTo>
                  <a:lnTo>
                    <a:pt x="9" y="644"/>
                  </a:lnTo>
                  <a:lnTo>
                    <a:pt x="5" y="686"/>
                  </a:lnTo>
                  <a:lnTo>
                    <a:pt x="1" y="730"/>
                  </a:lnTo>
                  <a:lnTo>
                    <a:pt x="0" y="771"/>
                  </a:lnTo>
                  <a:lnTo>
                    <a:pt x="0" y="813"/>
                  </a:lnTo>
                  <a:lnTo>
                    <a:pt x="0" y="854"/>
                  </a:lnTo>
                  <a:lnTo>
                    <a:pt x="2" y="893"/>
                  </a:lnTo>
                  <a:lnTo>
                    <a:pt x="5" y="932"/>
                  </a:lnTo>
                  <a:lnTo>
                    <a:pt x="9" y="968"/>
                  </a:lnTo>
                  <a:lnTo>
                    <a:pt x="15" y="1003"/>
                  </a:lnTo>
                  <a:lnTo>
                    <a:pt x="22" y="1037"/>
                  </a:lnTo>
                  <a:lnTo>
                    <a:pt x="22" y="1037"/>
                  </a:lnTo>
                  <a:lnTo>
                    <a:pt x="26" y="1046"/>
                  </a:lnTo>
                  <a:lnTo>
                    <a:pt x="32" y="1056"/>
                  </a:lnTo>
                  <a:lnTo>
                    <a:pt x="39" y="1062"/>
                  </a:lnTo>
                  <a:lnTo>
                    <a:pt x="47" y="1067"/>
                  </a:lnTo>
                  <a:lnTo>
                    <a:pt x="55" y="1070"/>
                  </a:lnTo>
                  <a:lnTo>
                    <a:pt x="65" y="1071"/>
                  </a:lnTo>
                  <a:lnTo>
                    <a:pt x="76" y="1070"/>
                  </a:lnTo>
                  <a:lnTo>
                    <a:pt x="86" y="1066"/>
                  </a:lnTo>
                  <a:lnTo>
                    <a:pt x="86" y="1066"/>
                  </a:lnTo>
                  <a:lnTo>
                    <a:pt x="152" y="1034"/>
                  </a:lnTo>
                  <a:lnTo>
                    <a:pt x="185" y="1017"/>
                  </a:lnTo>
                  <a:lnTo>
                    <a:pt x="217" y="999"/>
                  </a:lnTo>
                  <a:lnTo>
                    <a:pt x="248" y="981"/>
                  </a:lnTo>
                  <a:lnTo>
                    <a:pt x="277" y="960"/>
                  </a:lnTo>
                  <a:lnTo>
                    <a:pt x="307" y="939"/>
                  </a:lnTo>
                  <a:lnTo>
                    <a:pt x="334" y="917"/>
                  </a:lnTo>
                  <a:lnTo>
                    <a:pt x="360" y="891"/>
                  </a:lnTo>
                  <a:lnTo>
                    <a:pt x="383" y="865"/>
                  </a:lnTo>
                  <a:lnTo>
                    <a:pt x="406" y="837"/>
                  </a:lnTo>
                  <a:lnTo>
                    <a:pt x="427" y="805"/>
                  </a:lnTo>
                  <a:lnTo>
                    <a:pt x="435" y="788"/>
                  </a:lnTo>
                  <a:lnTo>
                    <a:pt x="443" y="771"/>
                  </a:lnTo>
                  <a:lnTo>
                    <a:pt x="452" y="753"/>
                  </a:lnTo>
                  <a:lnTo>
                    <a:pt x="459" y="735"/>
                  </a:lnTo>
                  <a:lnTo>
                    <a:pt x="466" y="716"/>
                  </a:lnTo>
                  <a:lnTo>
                    <a:pt x="471" y="695"/>
                  </a:lnTo>
                  <a:lnTo>
                    <a:pt x="477" y="674"/>
                  </a:lnTo>
                  <a:lnTo>
                    <a:pt x="481" y="653"/>
                  </a:lnTo>
                  <a:lnTo>
                    <a:pt x="481" y="653"/>
                  </a:lnTo>
                  <a:lnTo>
                    <a:pt x="487" y="626"/>
                  </a:lnTo>
                  <a:lnTo>
                    <a:pt x="491" y="593"/>
                  </a:lnTo>
                  <a:lnTo>
                    <a:pt x="495" y="554"/>
                  </a:lnTo>
                  <a:lnTo>
                    <a:pt x="499" y="509"/>
                  </a:lnTo>
                  <a:lnTo>
                    <a:pt x="503" y="460"/>
                  </a:lnTo>
                  <a:lnTo>
                    <a:pt x="506" y="410"/>
                  </a:lnTo>
                  <a:lnTo>
                    <a:pt x="507" y="357"/>
                  </a:lnTo>
                  <a:lnTo>
                    <a:pt x="507" y="304"/>
                  </a:lnTo>
                  <a:lnTo>
                    <a:pt x="507" y="251"/>
                  </a:lnTo>
                  <a:lnTo>
                    <a:pt x="505" y="201"/>
                  </a:lnTo>
                  <a:lnTo>
                    <a:pt x="499" y="153"/>
                  </a:lnTo>
                  <a:lnTo>
                    <a:pt x="493" y="108"/>
                  </a:lnTo>
                  <a:lnTo>
                    <a:pt x="488" y="89"/>
                  </a:lnTo>
                  <a:lnTo>
                    <a:pt x="484" y="71"/>
                  </a:lnTo>
                  <a:lnTo>
                    <a:pt x="478" y="54"/>
                  </a:lnTo>
                  <a:lnTo>
                    <a:pt x="471" y="39"/>
                  </a:lnTo>
                  <a:lnTo>
                    <a:pt x="464" y="26"/>
                  </a:lnTo>
                  <a:lnTo>
                    <a:pt x="456" y="15"/>
                  </a:lnTo>
                  <a:lnTo>
                    <a:pt x="447" y="5"/>
                  </a:lnTo>
                  <a:lnTo>
                    <a:pt x="438" y="0"/>
                  </a:lnTo>
                  <a:lnTo>
                    <a:pt x="438"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3"/>
            <p:cNvSpPr>
              <a:spLocks/>
            </p:cNvSpPr>
            <p:nvPr/>
          </p:nvSpPr>
          <p:spPr bwMode="auto">
            <a:xfrm>
              <a:off x="469900" y="2379663"/>
              <a:ext cx="404813" cy="850900"/>
            </a:xfrm>
            <a:custGeom>
              <a:avLst/>
              <a:gdLst>
                <a:gd name="T0" fmla="*/ 71 w 509"/>
                <a:gd name="T1" fmla="*/ 0 h 1071"/>
                <a:gd name="T2" fmla="*/ 104 w 509"/>
                <a:gd name="T3" fmla="*/ 1 h 1071"/>
                <a:gd name="T4" fmla="*/ 137 w 509"/>
                <a:gd name="T5" fmla="*/ 8 h 1071"/>
                <a:gd name="T6" fmla="*/ 167 w 509"/>
                <a:gd name="T7" fmla="*/ 18 h 1071"/>
                <a:gd name="T8" fmla="*/ 197 w 509"/>
                <a:gd name="T9" fmla="*/ 30 h 1071"/>
                <a:gd name="T10" fmla="*/ 224 w 509"/>
                <a:gd name="T11" fmla="*/ 47 h 1071"/>
                <a:gd name="T12" fmla="*/ 277 w 509"/>
                <a:gd name="T13" fmla="*/ 90 h 1071"/>
                <a:gd name="T14" fmla="*/ 324 w 509"/>
                <a:gd name="T15" fmla="*/ 142 h 1071"/>
                <a:gd name="T16" fmla="*/ 365 w 509"/>
                <a:gd name="T17" fmla="*/ 205 h 1071"/>
                <a:gd name="T18" fmla="*/ 402 w 509"/>
                <a:gd name="T19" fmla="*/ 274 h 1071"/>
                <a:gd name="T20" fmla="*/ 432 w 509"/>
                <a:gd name="T21" fmla="*/ 350 h 1071"/>
                <a:gd name="T22" fmla="*/ 457 w 509"/>
                <a:gd name="T23" fmla="*/ 431 h 1071"/>
                <a:gd name="T24" fmla="*/ 478 w 509"/>
                <a:gd name="T25" fmla="*/ 515 h 1071"/>
                <a:gd name="T26" fmla="*/ 494 w 509"/>
                <a:gd name="T27" fmla="*/ 601 h 1071"/>
                <a:gd name="T28" fmla="*/ 503 w 509"/>
                <a:gd name="T29" fmla="*/ 686 h 1071"/>
                <a:gd name="T30" fmla="*/ 509 w 509"/>
                <a:gd name="T31" fmla="*/ 771 h 1071"/>
                <a:gd name="T32" fmla="*/ 509 w 509"/>
                <a:gd name="T33" fmla="*/ 854 h 1071"/>
                <a:gd name="T34" fmla="*/ 503 w 509"/>
                <a:gd name="T35" fmla="*/ 932 h 1071"/>
                <a:gd name="T36" fmla="*/ 494 w 509"/>
                <a:gd name="T37" fmla="*/ 1003 h 1071"/>
                <a:gd name="T38" fmla="*/ 487 w 509"/>
                <a:gd name="T39" fmla="*/ 1037 h 1071"/>
                <a:gd name="T40" fmla="*/ 477 w 509"/>
                <a:gd name="T41" fmla="*/ 1056 h 1071"/>
                <a:gd name="T42" fmla="*/ 462 w 509"/>
                <a:gd name="T43" fmla="*/ 1067 h 1071"/>
                <a:gd name="T44" fmla="*/ 442 w 509"/>
                <a:gd name="T45" fmla="*/ 1071 h 1071"/>
                <a:gd name="T46" fmla="*/ 423 w 509"/>
                <a:gd name="T47" fmla="*/ 1066 h 1071"/>
                <a:gd name="T48" fmla="*/ 356 w 509"/>
                <a:gd name="T49" fmla="*/ 1034 h 1071"/>
                <a:gd name="T50" fmla="*/ 291 w 509"/>
                <a:gd name="T51" fmla="*/ 999 h 1071"/>
                <a:gd name="T52" fmla="*/ 230 w 509"/>
                <a:gd name="T53" fmla="*/ 960 h 1071"/>
                <a:gd name="T54" fmla="*/ 174 w 509"/>
                <a:gd name="T55" fmla="*/ 917 h 1071"/>
                <a:gd name="T56" fmla="*/ 124 w 509"/>
                <a:gd name="T57" fmla="*/ 865 h 1071"/>
                <a:gd name="T58" fmla="*/ 82 w 509"/>
                <a:gd name="T59" fmla="*/ 805 h 1071"/>
                <a:gd name="T60" fmla="*/ 64 w 509"/>
                <a:gd name="T61" fmla="*/ 771 h 1071"/>
                <a:gd name="T62" fmla="*/ 49 w 509"/>
                <a:gd name="T63" fmla="*/ 735 h 1071"/>
                <a:gd name="T64" fmla="*/ 36 w 509"/>
                <a:gd name="T65" fmla="*/ 695 h 1071"/>
                <a:gd name="T66" fmla="*/ 26 w 509"/>
                <a:gd name="T67" fmla="*/ 653 h 1071"/>
                <a:gd name="T68" fmla="*/ 22 w 509"/>
                <a:gd name="T69" fmla="*/ 626 h 1071"/>
                <a:gd name="T70" fmla="*/ 14 w 509"/>
                <a:gd name="T71" fmla="*/ 554 h 1071"/>
                <a:gd name="T72" fmla="*/ 5 w 509"/>
                <a:gd name="T73" fmla="*/ 460 h 1071"/>
                <a:gd name="T74" fmla="*/ 1 w 509"/>
                <a:gd name="T75" fmla="*/ 357 h 1071"/>
                <a:gd name="T76" fmla="*/ 1 w 509"/>
                <a:gd name="T77" fmla="*/ 251 h 1071"/>
                <a:gd name="T78" fmla="*/ 8 w 509"/>
                <a:gd name="T79" fmla="*/ 153 h 1071"/>
                <a:gd name="T80" fmla="*/ 19 w 509"/>
                <a:gd name="T81" fmla="*/ 89 h 1071"/>
                <a:gd name="T82" fmla="*/ 31 w 509"/>
                <a:gd name="T83" fmla="*/ 54 h 1071"/>
                <a:gd name="T84" fmla="*/ 44 w 509"/>
                <a:gd name="T85" fmla="*/ 26 h 1071"/>
                <a:gd name="T86" fmla="*/ 61 w 509"/>
                <a:gd name="T87" fmla="*/ 5 h 1071"/>
                <a:gd name="T88" fmla="*/ 71 w 509"/>
                <a:gd name="T89" fmla="*/ 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71">
                  <a:moveTo>
                    <a:pt x="71" y="0"/>
                  </a:moveTo>
                  <a:lnTo>
                    <a:pt x="71" y="0"/>
                  </a:lnTo>
                  <a:lnTo>
                    <a:pt x="88" y="0"/>
                  </a:lnTo>
                  <a:lnTo>
                    <a:pt x="104" y="1"/>
                  </a:lnTo>
                  <a:lnTo>
                    <a:pt x="120" y="4"/>
                  </a:lnTo>
                  <a:lnTo>
                    <a:pt x="137" y="8"/>
                  </a:lnTo>
                  <a:lnTo>
                    <a:pt x="152" y="12"/>
                  </a:lnTo>
                  <a:lnTo>
                    <a:pt x="167" y="18"/>
                  </a:lnTo>
                  <a:lnTo>
                    <a:pt x="181" y="23"/>
                  </a:lnTo>
                  <a:lnTo>
                    <a:pt x="197" y="30"/>
                  </a:lnTo>
                  <a:lnTo>
                    <a:pt x="211" y="39"/>
                  </a:lnTo>
                  <a:lnTo>
                    <a:pt x="224" y="47"/>
                  </a:lnTo>
                  <a:lnTo>
                    <a:pt x="251" y="67"/>
                  </a:lnTo>
                  <a:lnTo>
                    <a:pt x="277" y="90"/>
                  </a:lnTo>
                  <a:lnTo>
                    <a:pt x="301" y="115"/>
                  </a:lnTo>
                  <a:lnTo>
                    <a:pt x="324" y="142"/>
                  </a:lnTo>
                  <a:lnTo>
                    <a:pt x="344" y="173"/>
                  </a:lnTo>
                  <a:lnTo>
                    <a:pt x="365" y="205"/>
                  </a:lnTo>
                  <a:lnTo>
                    <a:pt x="384" y="238"/>
                  </a:lnTo>
                  <a:lnTo>
                    <a:pt x="402" y="274"/>
                  </a:lnTo>
                  <a:lnTo>
                    <a:pt x="417" y="312"/>
                  </a:lnTo>
                  <a:lnTo>
                    <a:pt x="432" y="350"/>
                  </a:lnTo>
                  <a:lnTo>
                    <a:pt x="446" y="390"/>
                  </a:lnTo>
                  <a:lnTo>
                    <a:pt x="457" y="431"/>
                  </a:lnTo>
                  <a:lnTo>
                    <a:pt x="469" y="473"/>
                  </a:lnTo>
                  <a:lnTo>
                    <a:pt x="478" y="515"/>
                  </a:lnTo>
                  <a:lnTo>
                    <a:pt x="487" y="558"/>
                  </a:lnTo>
                  <a:lnTo>
                    <a:pt x="494" y="601"/>
                  </a:lnTo>
                  <a:lnTo>
                    <a:pt x="499" y="644"/>
                  </a:lnTo>
                  <a:lnTo>
                    <a:pt x="503" y="686"/>
                  </a:lnTo>
                  <a:lnTo>
                    <a:pt x="506" y="730"/>
                  </a:lnTo>
                  <a:lnTo>
                    <a:pt x="509" y="771"/>
                  </a:lnTo>
                  <a:lnTo>
                    <a:pt x="509" y="813"/>
                  </a:lnTo>
                  <a:lnTo>
                    <a:pt x="509" y="854"/>
                  </a:lnTo>
                  <a:lnTo>
                    <a:pt x="506" y="893"/>
                  </a:lnTo>
                  <a:lnTo>
                    <a:pt x="503" y="932"/>
                  </a:lnTo>
                  <a:lnTo>
                    <a:pt x="499" y="968"/>
                  </a:lnTo>
                  <a:lnTo>
                    <a:pt x="494" y="1003"/>
                  </a:lnTo>
                  <a:lnTo>
                    <a:pt x="487" y="1037"/>
                  </a:lnTo>
                  <a:lnTo>
                    <a:pt x="487" y="1037"/>
                  </a:lnTo>
                  <a:lnTo>
                    <a:pt x="483" y="1046"/>
                  </a:lnTo>
                  <a:lnTo>
                    <a:pt x="477" y="1056"/>
                  </a:lnTo>
                  <a:lnTo>
                    <a:pt x="470" y="1062"/>
                  </a:lnTo>
                  <a:lnTo>
                    <a:pt x="462" y="1067"/>
                  </a:lnTo>
                  <a:lnTo>
                    <a:pt x="452" y="1070"/>
                  </a:lnTo>
                  <a:lnTo>
                    <a:pt x="442" y="1071"/>
                  </a:lnTo>
                  <a:lnTo>
                    <a:pt x="432" y="1070"/>
                  </a:lnTo>
                  <a:lnTo>
                    <a:pt x="423" y="1066"/>
                  </a:lnTo>
                  <a:lnTo>
                    <a:pt x="423" y="1066"/>
                  </a:lnTo>
                  <a:lnTo>
                    <a:pt x="356" y="1034"/>
                  </a:lnTo>
                  <a:lnTo>
                    <a:pt x="324" y="1017"/>
                  </a:lnTo>
                  <a:lnTo>
                    <a:pt x="291" y="999"/>
                  </a:lnTo>
                  <a:lnTo>
                    <a:pt x="261" y="981"/>
                  </a:lnTo>
                  <a:lnTo>
                    <a:pt x="230" y="960"/>
                  </a:lnTo>
                  <a:lnTo>
                    <a:pt x="202" y="939"/>
                  </a:lnTo>
                  <a:lnTo>
                    <a:pt x="174" y="917"/>
                  </a:lnTo>
                  <a:lnTo>
                    <a:pt x="149" y="891"/>
                  </a:lnTo>
                  <a:lnTo>
                    <a:pt x="124" y="865"/>
                  </a:lnTo>
                  <a:lnTo>
                    <a:pt x="102" y="837"/>
                  </a:lnTo>
                  <a:lnTo>
                    <a:pt x="82" y="805"/>
                  </a:lnTo>
                  <a:lnTo>
                    <a:pt x="72" y="788"/>
                  </a:lnTo>
                  <a:lnTo>
                    <a:pt x="64" y="771"/>
                  </a:lnTo>
                  <a:lnTo>
                    <a:pt x="57" y="753"/>
                  </a:lnTo>
                  <a:lnTo>
                    <a:pt x="49" y="735"/>
                  </a:lnTo>
                  <a:lnTo>
                    <a:pt x="42" y="716"/>
                  </a:lnTo>
                  <a:lnTo>
                    <a:pt x="36" y="695"/>
                  </a:lnTo>
                  <a:lnTo>
                    <a:pt x="31" y="674"/>
                  </a:lnTo>
                  <a:lnTo>
                    <a:pt x="26" y="653"/>
                  </a:lnTo>
                  <a:lnTo>
                    <a:pt x="26" y="653"/>
                  </a:lnTo>
                  <a:lnTo>
                    <a:pt x="22" y="626"/>
                  </a:lnTo>
                  <a:lnTo>
                    <a:pt x="18" y="593"/>
                  </a:lnTo>
                  <a:lnTo>
                    <a:pt x="14" y="554"/>
                  </a:lnTo>
                  <a:lnTo>
                    <a:pt x="10" y="509"/>
                  </a:lnTo>
                  <a:lnTo>
                    <a:pt x="5" y="460"/>
                  </a:lnTo>
                  <a:lnTo>
                    <a:pt x="3" y="410"/>
                  </a:lnTo>
                  <a:lnTo>
                    <a:pt x="1" y="357"/>
                  </a:lnTo>
                  <a:lnTo>
                    <a:pt x="0" y="304"/>
                  </a:lnTo>
                  <a:lnTo>
                    <a:pt x="1" y="251"/>
                  </a:lnTo>
                  <a:lnTo>
                    <a:pt x="4" y="201"/>
                  </a:lnTo>
                  <a:lnTo>
                    <a:pt x="8" y="153"/>
                  </a:lnTo>
                  <a:lnTo>
                    <a:pt x="15" y="108"/>
                  </a:lnTo>
                  <a:lnTo>
                    <a:pt x="19" y="89"/>
                  </a:lnTo>
                  <a:lnTo>
                    <a:pt x="25" y="71"/>
                  </a:lnTo>
                  <a:lnTo>
                    <a:pt x="31" y="54"/>
                  </a:lnTo>
                  <a:lnTo>
                    <a:pt x="38" y="39"/>
                  </a:lnTo>
                  <a:lnTo>
                    <a:pt x="44" y="26"/>
                  </a:lnTo>
                  <a:lnTo>
                    <a:pt x="51" y="15"/>
                  </a:lnTo>
                  <a:lnTo>
                    <a:pt x="61" y="5"/>
                  </a:lnTo>
                  <a:lnTo>
                    <a:pt x="71" y="0"/>
                  </a:lnTo>
                  <a:lnTo>
                    <a:pt x="71"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4"/>
            <p:cNvSpPr>
              <a:spLocks/>
            </p:cNvSpPr>
            <p:nvPr/>
          </p:nvSpPr>
          <p:spPr bwMode="auto">
            <a:xfrm>
              <a:off x="207963" y="2524126"/>
              <a:ext cx="387350" cy="317500"/>
            </a:xfrm>
            <a:custGeom>
              <a:avLst/>
              <a:gdLst>
                <a:gd name="T0" fmla="*/ 0 w 490"/>
                <a:gd name="T1" fmla="*/ 342 h 401"/>
                <a:gd name="T2" fmla="*/ 249 w 490"/>
                <a:gd name="T3" fmla="*/ 0 h 401"/>
                <a:gd name="T4" fmla="*/ 490 w 490"/>
                <a:gd name="T5" fmla="*/ 332 h 401"/>
                <a:gd name="T6" fmla="*/ 410 w 490"/>
                <a:gd name="T7" fmla="*/ 389 h 401"/>
                <a:gd name="T8" fmla="*/ 249 w 490"/>
                <a:gd name="T9" fmla="*/ 167 h 401"/>
                <a:gd name="T10" fmla="*/ 80 w 490"/>
                <a:gd name="T11" fmla="*/ 401 h 401"/>
                <a:gd name="T12" fmla="*/ 0 w 490"/>
                <a:gd name="T13" fmla="*/ 342 h 401"/>
                <a:gd name="T14" fmla="*/ 0 w 490"/>
                <a:gd name="T15" fmla="*/ 342 h 4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401">
                  <a:moveTo>
                    <a:pt x="0" y="342"/>
                  </a:moveTo>
                  <a:lnTo>
                    <a:pt x="249" y="0"/>
                  </a:lnTo>
                  <a:lnTo>
                    <a:pt x="490" y="332"/>
                  </a:lnTo>
                  <a:lnTo>
                    <a:pt x="410" y="389"/>
                  </a:lnTo>
                  <a:lnTo>
                    <a:pt x="249" y="167"/>
                  </a:lnTo>
                  <a:lnTo>
                    <a:pt x="80" y="401"/>
                  </a:lnTo>
                  <a:lnTo>
                    <a:pt x="0" y="342"/>
                  </a:lnTo>
                  <a:lnTo>
                    <a:pt x="0" y="34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5"/>
            <p:cNvSpPr>
              <a:spLocks/>
            </p:cNvSpPr>
            <p:nvPr/>
          </p:nvSpPr>
          <p:spPr bwMode="auto">
            <a:xfrm>
              <a:off x="365125" y="2205038"/>
              <a:ext cx="77788" cy="385763"/>
            </a:xfrm>
            <a:custGeom>
              <a:avLst/>
              <a:gdLst>
                <a:gd name="T0" fmla="*/ 0 w 97"/>
                <a:gd name="T1" fmla="*/ 486 h 486"/>
                <a:gd name="T2" fmla="*/ 0 w 97"/>
                <a:gd name="T3" fmla="*/ 0 h 486"/>
                <a:gd name="T4" fmla="*/ 97 w 97"/>
                <a:gd name="T5" fmla="*/ 0 h 486"/>
                <a:gd name="T6" fmla="*/ 97 w 97"/>
                <a:gd name="T7" fmla="*/ 486 h 486"/>
                <a:gd name="T8" fmla="*/ 0 w 97"/>
                <a:gd name="T9" fmla="*/ 486 h 486"/>
                <a:gd name="T10" fmla="*/ 0 w 97"/>
                <a:gd name="T11" fmla="*/ 486 h 486"/>
              </a:gdLst>
              <a:ahLst/>
              <a:cxnLst>
                <a:cxn ang="0">
                  <a:pos x="T0" y="T1"/>
                </a:cxn>
                <a:cxn ang="0">
                  <a:pos x="T2" y="T3"/>
                </a:cxn>
                <a:cxn ang="0">
                  <a:pos x="T4" y="T5"/>
                </a:cxn>
                <a:cxn ang="0">
                  <a:pos x="T6" y="T7"/>
                </a:cxn>
                <a:cxn ang="0">
                  <a:pos x="T8" y="T9"/>
                </a:cxn>
                <a:cxn ang="0">
                  <a:pos x="T10" y="T11"/>
                </a:cxn>
              </a:cxnLst>
              <a:rect l="0" t="0" r="r" b="b"/>
              <a:pathLst>
                <a:path w="97" h="486">
                  <a:moveTo>
                    <a:pt x="0" y="486"/>
                  </a:moveTo>
                  <a:lnTo>
                    <a:pt x="0" y="0"/>
                  </a:lnTo>
                  <a:lnTo>
                    <a:pt x="97" y="0"/>
                  </a:lnTo>
                  <a:lnTo>
                    <a:pt x="97" y="486"/>
                  </a:lnTo>
                  <a:lnTo>
                    <a:pt x="0" y="486"/>
                  </a:lnTo>
                  <a:lnTo>
                    <a:pt x="0" y="48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9" name="组合 18"/>
          <p:cNvGrpSpPr/>
          <p:nvPr/>
        </p:nvGrpSpPr>
        <p:grpSpPr>
          <a:xfrm>
            <a:off x="4105424" y="3850283"/>
            <a:ext cx="688975" cy="892176"/>
            <a:chOff x="6264275" y="2354263"/>
            <a:chExt cx="688975" cy="892176"/>
          </a:xfrm>
        </p:grpSpPr>
        <p:sp>
          <p:nvSpPr>
            <p:cNvPr id="20" name="Freeform 16"/>
            <p:cNvSpPr>
              <a:spLocks/>
            </p:cNvSpPr>
            <p:nvPr/>
          </p:nvSpPr>
          <p:spPr bwMode="auto">
            <a:xfrm>
              <a:off x="6356350" y="2551113"/>
              <a:ext cx="596900" cy="604838"/>
            </a:xfrm>
            <a:custGeom>
              <a:avLst/>
              <a:gdLst>
                <a:gd name="T0" fmla="*/ 592 w 753"/>
                <a:gd name="T1" fmla="*/ 28 h 761"/>
                <a:gd name="T2" fmla="*/ 562 w 753"/>
                <a:gd name="T3" fmla="*/ 17 h 761"/>
                <a:gd name="T4" fmla="*/ 527 w 753"/>
                <a:gd name="T5" fmla="*/ 8 h 761"/>
                <a:gd name="T6" fmla="*/ 490 w 753"/>
                <a:gd name="T7" fmla="*/ 3 h 761"/>
                <a:gd name="T8" fmla="*/ 448 w 753"/>
                <a:gd name="T9" fmla="*/ 0 h 761"/>
                <a:gd name="T10" fmla="*/ 407 w 753"/>
                <a:gd name="T11" fmla="*/ 3 h 761"/>
                <a:gd name="T12" fmla="*/ 370 w 753"/>
                <a:gd name="T13" fmla="*/ 10 h 761"/>
                <a:gd name="T14" fmla="*/ 336 w 753"/>
                <a:gd name="T15" fmla="*/ 22 h 761"/>
                <a:gd name="T16" fmla="*/ 308 w 753"/>
                <a:gd name="T17" fmla="*/ 40 h 761"/>
                <a:gd name="T18" fmla="*/ 299 w 753"/>
                <a:gd name="T19" fmla="*/ 52 h 761"/>
                <a:gd name="T20" fmla="*/ 283 w 753"/>
                <a:gd name="T21" fmla="*/ 75 h 761"/>
                <a:gd name="T22" fmla="*/ 273 w 753"/>
                <a:gd name="T23" fmla="*/ 103 h 761"/>
                <a:gd name="T24" fmla="*/ 264 w 753"/>
                <a:gd name="T25" fmla="*/ 149 h 761"/>
                <a:gd name="T26" fmla="*/ 260 w 753"/>
                <a:gd name="T27" fmla="*/ 213 h 761"/>
                <a:gd name="T28" fmla="*/ 257 w 753"/>
                <a:gd name="T29" fmla="*/ 272 h 761"/>
                <a:gd name="T30" fmla="*/ 255 w 753"/>
                <a:gd name="T31" fmla="*/ 308 h 761"/>
                <a:gd name="T32" fmla="*/ 255 w 753"/>
                <a:gd name="T33" fmla="*/ 393 h 761"/>
                <a:gd name="T34" fmla="*/ 253 w 753"/>
                <a:gd name="T35" fmla="*/ 460 h 761"/>
                <a:gd name="T36" fmla="*/ 244 w 753"/>
                <a:gd name="T37" fmla="*/ 501 h 761"/>
                <a:gd name="T38" fmla="*/ 232 w 753"/>
                <a:gd name="T39" fmla="*/ 539 h 761"/>
                <a:gd name="T40" fmla="*/ 211 w 753"/>
                <a:gd name="T41" fmla="*/ 571 h 761"/>
                <a:gd name="T42" fmla="*/ 195 w 753"/>
                <a:gd name="T43" fmla="*/ 585 h 761"/>
                <a:gd name="T44" fmla="*/ 165 w 753"/>
                <a:gd name="T45" fmla="*/ 603 h 761"/>
                <a:gd name="T46" fmla="*/ 116 w 753"/>
                <a:gd name="T47" fmla="*/ 624 h 761"/>
                <a:gd name="T48" fmla="*/ 57 w 753"/>
                <a:gd name="T49" fmla="*/ 643 h 761"/>
                <a:gd name="T50" fmla="*/ 0 w 753"/>
                <a:gd name="T51" fmla="*/ 653 h 761"/>
                <a:gd name="T52" fmla="*/ 46 w 753"/>
                <a:gd name="T53" fmla="*/ 680 h 761"/>
                <a:gd name="T54" fmla="*/ 134 w 753"/>
                <a:gd name="T55" fmla="*/ 723 h 761"/>
                <a:gd name="T56" fmla="*/ 177 w 753"/>
                <a:gd name="T57" fmla="*/ 738 h 761"/>
                <a:gd name="T58" fmla="*/ 219 w 753"/>
                <a:gd name="T59" fmla="*/ 749 h 761"/>
                <a:gd name="T60" fmla="*/ 260 w 753"/>
                <a:gd name="T61" fmla="*/ 758 h 761"/>
                <a:gd name="T62" fmla="*/ 300 w 753"/>
                <a:gd name="T63" fmla="*/ 761 h 761"/>
                <a:gd name="T64" fmla="*/ 339 w 753"/>
                <a:gd name="T65" fmla="*/ 761 h 761"/>
                <a:gd name="T66" fmla="*/ 377 w 753"/>
                <a:gd name="T67" fmla="*/ 756 h 761"/>
                <a:gd name="T68" fmla="*/ 414 w 753"/>
                <a:gd name="T69" fmla="*/ 747 h 761"/>
                <a:gd name="T70" fmla="*/ 452 w 753"/>
                <a:gd name="T71" fmla="*/ 734 h 761"/>
                <a:gd name="T72" fmla="*/ 488 w 753"/>
                <a:gd name="T73" fmla="*/ 717 h 761"/>
                <a:gd name="T74" fmla="*/ 523 w 753"/>
                <a:gd name="T75" fmla="*/ 695 h 761"/>
                <a:gd name="T76" fmla="*/ 558 w 753"/>
                <a:gd name="T77" fmla="*/ 670 h 761"/>
                <a:gd name="T78" fmla="*/ 593 w 753"/>
                <a:gd name="T79" fmla="*/ 639 h 761"/>
                <a:gd name="T80" fmla="*/ 626 w 753"/>
                <a:gd name="T81" fmla="*/ 604 h 761"/>
                <a:gd name="T82" fmla="*/ 640 w 753"/>
                <a:gd name="T83" fmla="*/ 589 h 761"/>
                <a:gd name="T84" fmla="*/ 666 w 753"/>
                <a:gd name="T85" fmla="*/ 554 h 761"/>
                <a:gd name="T86" fmla="*/ 688 w 753"/>
                <a:gd name="T87" fmla="*/ 518 h 761"/>
                <a:gd name="T88" fmla="*/ 709 w 753"/>
                <a:gd name="T89" fmla="*/ 480 h 761"/>
                <a:gd name="T90" fmla="*/ 726 w 753"/>
                <a:gd name="T91" fmla="*/ 440 h 761"/>
                <a:gd name="T92" fmla="*/ 738 w 753"/>
                <a:gd name="T93" fmla="*/ 398 h 761"/>
                <a:gd name="T94" fmla="*/ 748 w 753"/>
                <a:gd name="T95" fmla="*/ 356 h 761"/>
                <a:gd name="T96" fmla="*/ 752 w 753"/>
                <a:gd name="T97" fmla="*/ 314 h 761"/>
                <a:gd name="T98" fmla="*/ 753 w 753"/>
                <a:gd name="T99" fmla="*/ 273 h 761"/>
                <a:gd name="T100" fmla="*/ 749 w 753"/>
                <a:gd name="T101" fmla="*/ 233 h 761"/>
                <a:gd name="T102" fmla="*/ 741 w 753"/>
                <a:gd name="T103" fmla="*/ 194 h 761"/>
                <a:gd name="T104" fmla="*/ 727 w 753"/>
                <a:gd name="T105" fmla="*/ 156 h 761"/>
                <a:gd name="T106" fmla="*/ 707 w 753"/>
                <a:gd name="T107" fmla="*/ 121 h 761"/>
                <a:gd name="T108" fmla="*/ 681 w 753"/>
                <a:gd name="T109" fmla="*/ 91 h 761"/>
                <a:gd name="T110" fmla="*/ 650 w 753"/>
                <a:gd name="T111" fmla="*/ 63 h 761"/>
                <a:gd name="T112" fmla="*/ 613 w 753"/>
                <a:gd name="T113" fmla="*/ 38 h 761"/>
                <a:gd name="T114" fmla="*/ 592 w 753"/>
                <a:gd name="T115" fmla="*/ 28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761">
                  <a:moveTo>
                    <a:pt x="592" y="28"/>
                  </a:moveTo>
                  <a:lnTo>
                    <a:pt x="592" y="28"/>
                  </a:lnTo>
                  <a:lnTo>
                    <a:pt x="578" y="22"/>
                  </a:lnTo>
                  <a:lnTo>
                    <a:pt x="562" y="17"/>
                  </a:lnTo>
                  <a:lnTo>
                    <a:pt x="546" y="12"/>
                  </a:lnTo>
                  <a:lnTo>
                    <a:pt x="527" y="8"/>
                  </a:lnTo>
                  <a:lnTo>
                    <a:pt x="509" y="5"/>
                  </a:lnTo>
                  <a:lnTo>
                    <a:pt x="490" y="3"/>
                  </a:lnTo>
                  <a:lnTo>
                    <a:pt x="469" y="1"/>
                  </a:lnTo>
                  <a:lnTo>
                    <a:pt x="448" y="0"/>
                  </a:lnTo>
                  <a:lnTo>
                    <a:pt x="428" y="1"/>
                  </a:lnTo>
                  <a:lnTo>
                    <a:pt x="407" y="3"/>
                  </a:lnTo>
                  <a:lnTo>
                    <a:pt x="388" y="5"/>
                  </a:lnTo>
                  <a:lnTo>
                    <a:pt x="370" y="10"/>
                  </a:lnTo>
                  <a:lnTo>
                    <a:pt x="352" y="15"/>
                  </a:lnTo>
                  <a:lnTo>
                    <a:pt x="336" y="22"/>
                  </a:lnTo>
                  <a:lnTo>
                    <a:pt x="321" y="31"/>
                  </a:lnTo>
                  <a:lnTo>
                    <a:pt x="308" y="40"/>
                  </a:lnTo>
                  <a:lnTo>
                    <a:pt x="308" y="40"/>
                  </a:lnTo>
                  <a:lnTo>
                    <a:pt x="299" y="52"/>
                  </a:lnTo>
                  <a:lnTo>
                    <a:pt x="290" y="63"/>
                  </a:lnTo>
                  <a:lnTo>
                    <a:pt x="283" y="75"/>
                  </a:lnTo>
                  <a:lnTo>
                    <a:pt x="278" y="89"/>
                  </a:lnTo>
                  <a:lnTo>
                    <a:pt x="273" y="103"/>
                  </a:lnTo>
                  <a:lnTo>
                    <a:pt x="269" y="119"/>
                  </a:lnTo>
                  <a:lnTo>
                    <a:pt x="264" y="149"/>
                  </a:lnTo>
                  <a:lnTo>
                    <a:pt x="261" y="183"/>
                  </a:lnTo>
                  <a:lnTo>
                    <a:pt x="260" y="213"/>
                  </a:lnTo>
                  <a:lnTo>
                    <a:pt x="258" y="244"/>
                  </a:lnTo>
                  <a:lnTo>
                    <a:pt x="257" y="272"/>
                  </a:lnTo>
                  <a:lnTo>
                    <a:pt x="257" y="272"/>
                  </a:lnTo>
                  <a:lnTo>
                    <a:pt x="255" y="308"/>
                  </a:lnTo>
                  <a:lnTo>
                    <a:pt x="255" y="350"/>
                  </a:lnTo>
                  <a:lnTo>
                    <a:pt x="255" y="393"/>
                  </a:lnTo>
                  <a:lnTo>
                    <a:pt x="254" y="438"/>
                  </a:lnTo>
                  <a:lnTo>
                    <a:pt x="253" y="460"/>
                  </a:lnTo>
                  <a:lnTo>
                    <a:pt x="248" y="481"/>
                  </a:lnTo>
                  <a:lnTo>
                    <a:pt x="244" y="501"/>
                  </a:lnTo>
                  <a:lnTo>
                    <a:pt x="239" y="520"/>
                  </a:lnTo>
                  <a:lnTo>
                    <a:pt x="232" y="539"/>
                  </a:lnTo>
                  <a:lnTo>
                    <a:pt x="222" y="555"/>
                  </a:lnTo>
                  <a:lnTo>
                    <a:pt x="211" y="571"/>
                  </a:lnTo>
                  <a:lnTo>
                    <a:pt x="195" y="585"/>
                  </a:lnTo>
                  <a:lnTo>
                    <a:pt x="195" y="585"/>
                  </a:lnTo>
                  <a:lnTo>
                    <a:pt x="183" y="593"/>
                  </a:lnTo>
                  <a:lnTo>
                    <a:pt x="165" y="603"/>
                  </a:lnTo>
                  <a:lnTo>
                    <a:pt x="142" y="614"/>
                  </a:lnTo>
                  <a:lnTo>
                    <a:pt x="116" y="624"/>
                  </a:lnTo>
                  <a:lnTo>
                    <a:pt x="87" y="634"/>
                  </a:lnTo>
                  <a:lnTo>
                    <a:pt x="57" y="643"/>
                  </a:lnTo>
                  <a:lnTo>
                    <a:pt x="28" y="649"/>
                  </a:lnTo>
                  <a:lnTo>
                    <a:pt x="0" y="653"/>
                  </a:lnTo>
                  <a:lnTo>
                    <a:pt x="0" y="653"/>
                  </a:lnTo>
                  <a:lnTo>
                    <a:pt x="46" y="680"/>
                  </a:lnTo>
                  <a:lnTo>
                    <a:pt x="91" y="703"/>
                  </a:lnTo>
                  <a:lnTo>
                    <a:pt x="134" y="723"/>
                  </a:lnTo>
                  <a:lnTo>
                    <a:pt x="155" y="731"/>
                  </a:lnTo>
                  <a:lnTo>
                    <a:pt x="177" y="738"/>
                  </a:lnTo>
                  <a:lnTo>
                    <a:pt x="198" y="744"/>
                  </a:lnTo>
                  <a:lnTo>
                    <a:pt x="219" y="749"/>
                  </a:lnTo>
                  <a:lnTo>
                    <a:pt x="239" y="754"/>
                  </a:lnTo>
                  <a:lnTo>
                    <a:pt x="260" y="758"/>
                  </a:lnTo>
                  <a:lnTo>
                    <a:pt x="279" y="759"/>
                  </a:lnTo>
                  <a:lnTo>
                    <a:pt x="300" y="761"/>
                  </a:lnTo>
                  <a:lnTo>
                    <a:pt x="320" y="761"/>
                  </a:lnTo>
                  <a:lnTo>
                    <a:pt x="339" y="761"/>
                  </a:lnTo>
                  <a:lnTo>
                    <a:pt x="359" y="759"/>
                  </a:lnTo>
                  <a:lnTo>
                    <a:pt x="377" y="756"/>
                  </a:lnTo>
                  <a:lnTo>
                    <a:pt x="396" y="752"/>
                  </a:lnTo>
                  <a:lnTo>
                    <a:pt x="414" y="747"/>
                  </a:lnTo>
                  <a:lnTo>
                    <a:pt x="434" y="741"/>
                  </a:lnTo>
                  <a:lnTo>
                    <a:pt x="452" y="734"/>
                  </a:lnTo>
                  <a:lnTo>
                    <a:pt x="470" y="726"/>
                  </a:lnTo>
                  <a:lnTo>
                    <a:pt x="488" y="717"/>
                  </a:lnTo>
                  <a:lnTo>
                    <a:pt x="506" y="706"/>
                  </a:lnTo>
                  <a:lnTo>
                    <a:pt x="523" y="695"/>
                  </a:lnTo>
                  <a:lnTo>
                    <a:pt x="541" y="682"/>
                  </a:lnTo>
                  <a:lnTo>
                    <a:pt x="558" y="670"/>
                  </a:lnTo>
                  <a:lnTo>
                    <a:pt x="575" y="654"/>
                  </a:lnTo>
                  <a:lnTo>
                    <a:pt x="593" y="639"/>
                  </a:lnTo>
                  <a:lnTo>
                    <a:pt x="610" y="622"/>
                  </a:lnTo>
                  <a:lnTo>
                    <a:pt x="626" y="604"/>
                  </a:lnTo>
                  <a:lnTo>
                    <a:pt x="626" y="604"/>
                  </a:lnTo>
                  <a:lnTo>
                    <a:pt x="640" y="589"/>
                  </a:lnTo>
                  <a:lnTo>
                    <a:pt x="653" y="572"/>
                  </a:lnTo>
                  <a:lnTo>
                    <a:pt x="666" y="554"/>
                  </a:lnTo>
                  <a:lnTo>
                    <a:pt x="677" y="537"/>
                  </a:lnTo>
                  <a:lnTo>
                    <a:pt x="688" y="518"/>
                  </a:lnTo>
                  <a:lnTo>
                    <a:pt x="699" y="500"/>
                  </a:lnTo>
                  <a:lnTo>
                    <a:pt x="709" y="480"/>
                  </a:lnTo>
                  <a:lnTo>
                    <a:pt x="717" y="459"/>
                  </a:lnTo>
                  <a:lnTo>
                    <a:pt x="726" y="440"/>
                  </a:lnTo>
                  <a:lnTo>
                    <a:pt x="732" y="419"/>
                  </a:lnTo>
                  <a:lnTo>
                    <a:pt x="738" y="398"/>
                  </a:lnTo>
                  <a:lnTo>
                    <a:pt x="744" y="377"/>
                  </a:lnTo>
                  <a:lnTo>
                    <a:pt x="748" y="356"/>
                  </a:lnTo>
                  <a:lnTo>
                    <a:pt x="751" y="335"/>
                  </a:lnTo>
                  <a:lnTo>
                    <a:pt x="752" y="314"/>
                  </a:lnTo>
                  <a:lnTo>
                    <a:pt x="753" y="293"/>
                  </a:lnTo>
                  <a:lnTo>
                    <a:pt x="753" y="273"/>
                  </a:lnTo>
                  <a:lnTo>
                    <a:pt x="752" y="252"/>
                  </a:lnTo>
                  <a:lnTo>
                    <a:pt x="749" y="233"/>
                  </a:lnTo>
                  <a:lnTo>
                    <a:pt x="745" y="213"/>
                  </a:lnTo>
                  <a:lnTo>
                    <a:pt x="741" y="194"/>
                  </a:lnTo>
                  <a:lnTo>
                    <a:pt x="734" y="174"/>
                  </a:lnTo>
                  <a:lnTo>
                    <a:pt x="727" y="156"/>
                  </a:lnTo>
                  <a:lnTo>
                    <a:pt x="717" y="139"/>
                  </a:lnTo>
                  <a:lnTo>
                    <a:pt x="707" y="121"/>
                  </a:lnTo>
                  <a:lnTo>
                    <a:pt x="695" y="106"/>
                  </a:lnTo>
                  <a:lnTo>
                    <a:pt x="681" y="91"/>
                  </a:lnTo>
                  <a:lnTo>
                    <a:pt x="667" y="75"/>
                  </a:lnTo>
                  <a:lnTo>
                    <a:pt x="650" y="63"/>
                  </a:lnTo>
                  <a:lnTo>
                    <a:pt x="632" y="50"/>
                  </a:lnTo>
                  <a:lnTo>
                    <a:pt x="613" y="38"/>
                  </a:lnTo>
                  <a:lnTo>
                    <a:pt x="592" y="28"/>
                  </a:lnTo>
                  <a:lnTo>
                    <a:pt x="592" y="2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17"/>
            <p:cNvSpPr>
              <a:spLocks/>
            </p:cNvSpPr>
            <p:nvPr/>
          </p:nvSpPr>
          <p:spPr bwMode="auto">
            <a:xfrm>
              <a:off x="6264275" y="3048001"/>
              <a:ext cx="190500" cy="198438"/>
            </a:xfrm>
            <a:custGeom>
              <a:avLst/>
              <a:gdLst>
                <a:gd name="T0" fmla="*/ 6 w 242"/>
                <a:gd name="T1" fmla="*/ 221 h 250"/>
                <a:gd name="T2" fmla="*/ 0 w 242"/>
                <a:gd name="T3" fmla="*/ 180 h 250"/>
                <a:gd name="T4" fmla="*/ 0 w 242"/>
                <a:gd name="T5" fmla="*/ 180 h 250"/>
                <a:gd name="T6" fmla="*/ 4 w 242"/>
                <a:gd name="T7" fmla="*/ 143 h 250"/>
                <a:gd name="T8" fmla="*/ 16 w 242"/>
                <a:gd name="T9" fmla="*/ 109 h 250"/>
                <a:gd name="T10" fmla="*/ 34 w 242"/>
                <a:gd name="T11" fmla="*/ 78 h 250"/>
                <a:gd name="T12" fmla="*/ 56 w 242"/>
                <a:gd name="T13" fmla="*/ 52 h 250"/>
                <a:gd name="T14" fmla="*/ 84 w 242"/>
                <a:gd name="T15" fmla="*/ 29 h 250"/>
                <a:gd name="T16" fmla="*/ 116 w 242"/>
                <a:gd name="T17" fmla="*/ 14 h 250"/>
                <a:gd name="T18" fmla="*/ 151 w 242"/>
                <a:gd name="T19" fmla="*/ 3 h 250"/>
                <a:gd name="T20" fmla="*/ 189 w 242"/>
                <a:gd name="T21" fmla="*/ 0 h 250"/>
                <a:gd name="T22" fmla="*/ 189 w 242"/>
                <a:gd name="T23" fmla="*/ 0 h 250"/>
                <a:gd name="T24" fmla="*/ 207 w 242"/>
                <a:gd name="T25" fmla="*/ 0 h 250"/>
                <a:gd name="T26" fmla="*/ 207 w 242"/>
                <a:gd name="T27" fmla="*/ 0 h 250"/>
                <a:gd name="T28" fmla="*/ 222 w 242"/>
                <a:gd name="T29" fmla="*/ 4 h 250"/>
                <a:gd name="T30" fmla="*/ 233 w 242"/>
                <a:gd name="T31" fmla="*/ 14 h 250"/>
                <a:gd name="T32" fmla="*/ 240 w 242"/>
                <a:gd name="T33" fmla="*/ 27 h 250"/>
                <a:gd name="T34" fmla="*/ 242 w 242"/>
                <a:gd name="T35" fmla="*/ 42 h 250"/>
                <a:gd name="T36" fmla="*/ 242 w 242"/>
                <a:gd name="T37" fmla="*/ 42 h 250"/>
                <a:gd name="T38" fmla="*/ 237 w 242"/>
                <a:gd name="T39" fmla="*/ 56 h 250"/>
                <a:gd name="T40" fmla="*/ 228 w 242"/>
                <a:gd name="T41" fmla="*/ 67 h 250"/>
                <a:gd name="T42" fmla="*/ 215 w 242"/>
                <a:gd name="T43" fmla="*/ 76 h 250"/>
                <a:gd name="T44" fmla="*/ 200 w 242"/>
                <a:gd name="T45" fmla="*/ 77 h 250"/>
                <a:gd name="T46" fmla="*/ 200 w 242"/>
                <a:gd name="T47" fmla="*/ 77 h 250"/>
                <a:gd name="T48" fmla="*/ 189 w 242"/>
                <a:gd name="T49" fmla="*/ 76 h 250"/>
                <a:gd name="T50" fmla="*/ 177 w 242"/>
                <a:gd name="T51" fmla="*/ 77 h 250"/>
                <a:gd name="T52" fmla="*/ 155 w 242"/>
                <a:gd name="T53" fmla="*/ 81 h 250"/>
                <a:gd name="T54" fmla="*/ 136 w 242"/>
                <a:gd name="T55" fmla="*/ 89 h 250"/>
                <a:gd name="T56" fmla="*/ 117 w 242"/>
                <a:gd name="T57" fmla="*/ 101 h 250"/>
                <a:gd name="T58" fmla="*/ 102 w 242"/>
                <a:gd name="T59" fmla="*/ 115 h 250"/>
                <a:gd name="T60" fmla="*/ 91 w 242"/>
                <a:gd name="T61" fmla="*/ 131 h 250"/>
                <a:gd name="T62" fmla="*/ 83 w 242"/>
                <a:gd name="T63" fmla="*/ 150 h 250"/>
                <a:gd name="T64" fmla="*/ 77 w 242"/>
                <a:gd name="T65" fmla="*/ 169 h 250"/>
                <a:gd name="T66" fmla="*/ 77 w 242"/>
                <a:gd name="T67" fmla="*/ 180 h 250"/>
                <a:gd name="T68" fmla="*/ 77 w 242"/>
                <a:gd name="T69" fmla="*/ 191 h 250"/>
                <a:gd name="T70" fmla="*/ 80 w 242"/>
                <a:gd name="T71" fmla="*/ 201 h 250"/>
                <a:gd name="T72" fmla="*/ 81 w 242"/>
                <a:gd name="T73" fmla="*/ 210 h 250"/>
                <a:gd name="T74" fmla="*/ 78 w 242"/>
                <a:gd name="T75" fmla="*/ 223 h 250"/>
                <a:gd name="T76" fmla="*/ 71 w 242"/>
                <a:gd name="T77" fmla="*/ 236 h 250"/>
                <a:gd name="T78" fmla="*/ 59 w 242"/>
                <a:gd name="T79" fmla="*/ 246 h 250"/>
                <a:gd name="T80" fmla="*/ 52 w 242"/>
                <a:gd name="T81" fmla="*/ 249 h 250"/>
                <a:gd name="T82" fmla="*/ 42 w 242"/>
                <a:gd name="T83" fmla="*/ 250 h 250"/>
                <a:gd name="T84" fmla="*/ 42 w 242"/>
                <a:gd name="T85" fmla="*/ 250 h 250"/>
                <a:gd name="T86" fmla="*/ 30 w 242"/>
                <a:gd name="T87" fmla="*/ 247 h 250"/>
                <a:gd name="T88" fmla="*/ 18 w 242"/>
                <a:gd name="T89" fmla="*/ 242 h 250"/>
                <a:gd name="T90" fmla="*/ 10 w 242"/>
                <a:gd name="T91" fmla="*/ 232 h 250"/>
                <a:gd name="T92" fmla="*/ 6 w 242"/>
                <a:gd name="T93" fmla="*/ 22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250">
                  <a:moveTo>
                    <a:pt x="6" y="221"/>
                  </a:moveTo>
                  <a:lnTo>
                    <a:pt x="6" y="221"/>
                  </a:lnTo>
                  <a:lnTo>
                    <a:pt x="2" y="200"/>
                  </a:lnTo>
                  <a:lnTo>
                    <a:pt x="0" y="180"/>
                  </a:lnTo>
                  <a:lnTo>
                    <a:pt x="0" y="180"/>
                  </a:lnTo>
                  <a:lnTo>
                    <a:pt x="0" y="180"/>
                  </a:lnTo>
                  <a:lnTo>
                    <a:pt x="2" y="161"/>
                  </a:lnTo>
                  <a:lnTo>
                    <a:pt x="4" y="143"/>
                  </a:lnTo>
                  <a:lnTo>
                    <a:pt x="9" y="126"/>
                  </a:lnTo>
                  <a:lnTo>
                    <a:pt x="16" y="109"/>
                  </a:lnTo>
                  <a:lnTo>
                    <a:pt x="24" y="94"/>
                  </a:lnTo>
                  <a:lnTo>
                    <a:pt x="34" y="78"/>
                  </a:lnTo>
                  <a:lnTo>
                    <a:pt x="43" y="64"/>
                  </a:lnTo>
                  <a:lnTo>
                    <a:pt x="56" y="52"/>
                  </a:lnTo>
                  <a:lnTo>
                    <a:pt x="70" y="41"/>
                  </a:lnTo>
                  <a:lnTo>
                    <a:pt x="84" y="29"/>
                  </a:lnTo>
                  <a:lnTo>
                    <a:pt x="99" y="21"/>
                  </a:lnTo>
                  <a:lnTo>
                    <a:pt x="116" y="14"/>
                  </a:lnTo>
                  <a:lnTo>
                    <a:pt x="133" y="7"/>
                  </a:lnTo>
                  <a:lnTo>
                    <a:pt x="151" y="3"/>
                  </a:lnTo>
                  <a:lnTo>
                    <a:pt x="170" y="0"/>
                  </a:lnTo>
                  <a:lnTo>
                    <a:pt x="189" y="0"/>
                  </a:lnTo>
                  <a:lnTo>
                    <a:pt x="189" y="0"/>
                  </a:lnTo>
                  <a:lnTo>
                    <a:pt x="189" y="0"/>
                  </a:lnTo>
                  <a:lnTo>
                    <a:pt x="207" y="0"/>
                  </a:lnTo>
                  <a:lnTo>
                    <a:pt x="207" y="0"/>
                  </a:lnTo>
                  <a:lnTo>
                    <a:pt x="207" y="0"/>
                  </a:lnTo>
                  <a:lnTo>
                    <a:pt x="207" y="0"/>
                  </a:lnTo>
                  <a:lnTo>
                    <a:pt x="215" y="2"/>
                  </a:lnTo>
                  <a:lnTo>
                    <a:pt x="222" y="4"/>
                  </a:lnTo>
                  <a:lnTo>
                    <a:pt x="228" y="9"/>
                  </a:lnTo>
                  <a:lnTo>
                    <a:pt x="233" y="14"/>
                  </a:lnTo>
                  <a:lnTo>
                    <a:pt x="237" y="20"/>
                  </a:lnTo>
                  <a:lnTo>
                    <a:pt x="240" y="27"/>
                  </a:lnTo>
                  <a:lnTo>
                    <a:pt x="242" y="34"/>
                  </a:lnTo>
                  <a:lnTo>
                    <a:pt x="242" y="42"/>
                  </a:lnTo>
                  <a:lnTo>
                    <a:pt x="242" y="42"/>
                  </a:lnTo>
                  <a:lnTo>
                    <a:pt x="242" y="42"/>
                  </a:lnTo>
                  <a:lnTo>
                    <a:pt x="240" y="49"/>
                  </a:lnTo>
                  <a:lnTo>
                    <a:pt x="237" y="56"/>
                  </a:lnTo>
                  <a:lnTo>
                    <a:pt x="233" y="63"/>
                  </a:lnTo>
                  <a:lnTo>
                    <a:pt x="228" y="67"/>
                  </a:lnTo>
                  <a:lnTo>
                    <a:pt x="222" y="71"/>
                  </a:lnTo>
                  <a:lnTo>
                    <a:pt x="215" y="76"/>
                  </a:lnTo>
                  <a:lnTo>
                    <a:pt x="208" y="77"/>
                  </a:lnTo>
                  <a:lnTo>
                    <a:pt x="200" y="77"/>
                  </a:lnTo>
                  <a:lnTo>
                    <a:pt x="200" y="77"/>
                  </a:lnTo>
                  <a:lnTo>
                    <a:pt x="200" y="77"/>
                  </a:lnTo>
                  <a:lnTo>
                    <a:pt x="189" y="76"/>
                  </a:lnTo>
                  <a:lnTo>
                    <a:pt x="189" y="76"/>
                  </a:lnTo>
                  <a:lnTo>
                    <a:pt x="189" y="76"/>
                  </a:lnTo>
                  <a:lnTo>
                    <a:pt x="177" y="77"/>
                  </a:lnTo>
                  <a:lnTo>
                    <a:pt x="166" y="78"/>
                  </a:lnTo>
                  <a:lnTo>
                    <a:pt x="155" y="81"/>
                  </a:lnTo>
                  <a:lnTo>
                    <a:pt x="145" y="85"/>
                  </a:lnTo>
                  <a:lnTo>
                    <a:pt x="136" y="89"/>
                  </a:lnTo>
                  <a:lnTo>
                    <a:pt x="126" y="95"/>
                  </a:lnTo>
                  <a:lnTo>
                    <a:pt x="117" y="101"/>
                  </a:lnTo>
                  <a:lnTo>
                    <a:pt x="109" y="108"/>
                  </a:lnTo>
                  <a:lnTo>
                    <a:pt x="102" y="115"/>
                  </a:lnTo>
                  <a:lnTo>
                    <a:pt x="95" y="123"/>
                  </a:lnTo>
                  <a:lnTo>
                    <a:pt x="91" y="131"/>
                  </a:lnTo>
                  <a:lnTo>
                    <a:pt x="85" y="141"/>
                  </a:lnTo>
                  <a:lnTo>
                    <a:pt x="83" y="150"/>
                  </a:lnTo>
                  <a:lnTo>
                    <a:pt x="80" y="159"/>
                  </a:lnTo>
                  <a:lnTo>
                    <a:pt x="77" y="169"/>
                  </a:lnTo>
                  <a:lnTo>
                    <a:pt x="77" y="180"/>
                  </a:lnTo>
                  <a:lnTo>
                    <a:pt x="77" y="180"/>
                  </a:lnTo>
                  <a:lnTo>
                    <a:pt x="77" y="180"/>
                  </a:lnTo>
                  <a:lnTo>
                    <a:pt x="77" y="191"/>
                  </a:lnTo>
                  <a:lnTo>
                    <a:pt x="80" y="201"/>
                  </a:lnTo>
                  <a:lnTo>
                    <a:pt x="80" y="201"/>
                  </a:lnTo>
                  <a:lnTo>
                    <a:pt x="80" y="201"/>
                  </a:lnTo>
                  <a:lnTo>
                    <a:pt x="81" y="210"/>
                  </a:lnTo>
                  <a:lnTo>
                    <a:pt x="80" y="217"/>
                  </a:lnTo>
                  <a:lnTo>
                    <a:pt x="78" y="223"/>
                  </a:lnTo>
                  <a:lnTo>
                    <a:pt x="76" y="230"/>
                  </a:lnTo>
                  <a:lnTo>
                    <a:pt x="71" y="236"/>
                  </a:lnTo>
                  <a:lnTo>
                    <a:pt x="66" y="242"/>
                  </a:lnTo>
                  <a:lnTo>
                    <a:pt x="59" y="246"/>
                  </a:lnTo>
                  <a:lnTo>
                    <a:pt x="52" y="249"/>
                  </a:lnTo>
                  <a:lnTo>
                    <a:pt x="52" y="249"/>
                  </a:lnTo>
                  <a:lnTo>
                    <a:pt x="52" y="249"/>
                  </a:lnTo>
                  <a:lnTo>
                    <a:pt x="42" y="250"/>
                  </a:lnTo>
                  <a:lnTo>
                    <a:pt x="42" y="250"/>
                  </a:lnTo>
                  <a:lnTo>
                    <a:pt x="42" y="250"/>
                  </a:lnTo>
                  <a:lnTo>
                    <a:pt x="37" y="249"/>
                  </a:lnTo>
                  <a:lnTo>
                    <a:pt x="30" y="247"/>
                  </a:lnTo>
                  <a:lnTo>
                    <a:pt x="24" y="244"/>
                  </a:lnTo>
                  <a:lnTo>
                    <a:pt x="18" y="242"/>
                  </a:lnTo>
                  <a:lnTo>
                    <a:pt x="14" y="237"/>
                  </a:lnTo>
                  <a:lnTo>
                    <a:pt x="10" y="232"/>
                  </a:lnTo>
                  <a:lnTo>
                    <a:pt x="7" y="226"/>
                  </a:lnTo>
                  <a:lnTo>
                    <a:pt x="6" y="221"/>
                  </a:lnTo>
                  <a:lnTo>
                    <a:pt x="6" y="221"/>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18"/>
            <p:cNvSpPr>
              <a:spLocks/>
            </p:cNvSpPr>
            <p:nvPr/>
          </p:nvSpPr>
          <p:spPr bwMode="auto">
            <a:xfrm>
              <a:off x="6376988" y="2354263"/>
              <a:ext cx="300038" cy="754063"/>
            </a:xfrm>
            <a:custGeom>
              <a:avLst/>
              <a:gdLst>
                <a:gd name="T0" fmla="*/ 0 w 378"/>
                <a:gd name="T1" fmla="*/ 909 h 951"/>
                <a:gd name="T2" fmla="*/ 8 w 378"/>
                <a:gd name="T3" fmla="*/ 889 h 951"/>
                <a:gd name="T4" fmla="*/ 26 w 378"/>
                <a:gd name="T5" fmla="*/ 877 h 951"/>
                <a:gd name="T6" fmla="*/ 33 w 378"/>
                <a:gd name="T7" fmla="*/ 875 h 951"/>
                <a:gd name="T8" fmla="*/ 100 w 378"/>
                <a:gd name="T9" fmla="*/ 861 h 951"/>
                <a:gd name="T10" fmla="*/ 118 w 378"/>
                <a:gd name="T11" fmla="*/ 854 h 951"/>
                <a:gd name="T12" fmla="*/ 154 w 378"/>
                <a:gd name="T13" fmla="*/ 829 h 951"/>
                <a:gd name="T14" fmla="*/ 180 w 378"/>
                <a:gd name="T15" fmla="*/ 797 h 951"/>
                <a:gd name="T16" fmla="*/ 198 w 378"/>
                <a:gd name="T17" fmla="*/ 758 h 951"/>
                <a:gd name="T18" fmla="*/ 207 w 378"/>
                <a:gd name="T19" fmla="*/ 712 h 951"/>
                <a:gd name="T20" fmla="*/ 213 w 378"/>
                <a:gd name="T21" fmla="*/ 639 h 951"/>
                <a:gd name="T22" fmla="*/ 209 w 378"/>
                <a:gd name="T23" fmla="*/ 563 h 951"/>
                <a:gd name="T24" fmla="*/ 193 w 378"/>
                <a:gd name="T25" fmla="*/ 352 h 951"/>
                <a:gd name="T26" fmla="*/ 192 w 378"/>
                <a:gd name="T27" fmla="*/ 310 h 951"/>
                <a:gd name="T28" fmla="*/ 200 w 378"/>
                <a:gd name="T29" fmla="*/ 204 h 951"/>
                <a:gd name="T30" fmla="*/ 216 w 378"/>
                <a:gd name="T31" fmla="*/ 144 h 951"/>
                <a:gd name="T32" fmla="*/ 242 w 378"/>
                <a:gd name="T33" fmla="*/ 87 h 951"/>
                <a:gd name="T34" fmla="*/ 281 w 378"/>
                <a:gd name="T35" fmla="*/ 36 h 951"/>
                <a:gd name="T36" fmla="*/ 316 w 378"/>
                <a:gd name="T37" fmla="*/ 7 h 951"/>
                <a:gd name="T38" fmla="*/ 323 w 378"/>
                <a:gd name="T39" fmla="*/ 3 h 951"/>
                <a:gd name="T40" fmla="*/ 346 w 378"/>
                <a:gd name="T41" fmla="*/ 0 h 951"/>
                <a:gd name="T42" fmla="*/ 365 w 378"/>
                <a:gd name="T43" fmla="*/ 10 h 951"/>
                <a:gd name="T44" fmla="*/ 369 w 378"/>
                <a:gd name="T45" fmla="*/ 15 h 951"/>
                <a:gd name="T46" fmla="*/ 378 w 378"/>
                <a:gd name="T47" fmla="*/ 38 h 951"/>
                <a:gd name="T48" fmla="*/ 372 w 378"/>
                <a:gd name="T49" fmla="*/ 59 h 951"/>
                <a:gd name="T50" fmla="*/ 361 w 378"/>
                <a:gd name="T51" fmla="*/ 70 h 951"/>
                <a:gd name="T52" fmla="*/ 336 w 378"/>
                <a:gd name="T53" fmla="*/ 91 h 951"/>
                <a:gd name="T54" fmla="*/ 308 w 378"/>
                <a:gd name="T55" fmla="*/ 127 h 951"/>
                <a:gd name="T56" fmla="*/ 288 w 378"/>
                <a:gd name="T57" fmla="*/ 169 h 951"/>
                <a:gd name="T58" fmla="*/ 273 w 378"/>
                <a:gd name="T59" fmla="*/ 235 h 951"/>
                <a:gd name="T60" fmla="*/ 269 w 378"/>
                <a:gd name="T61" fmla="*/ 310 h 951"/>
                <a:gd name="T62" fmla="*/ 272 w 378"/>
                <a:gd name="T63" fmla="*/ 389 h 951"/>
                <a:gd name="T64" fmla="*/ 288 w 378"/>
                <a:gd name="T65" fmla="*/ 599 h 951"/>
                <a:gd name="T66" fmla="*/ 290 w 378"/>
                <a:gd name="T67" fmla="*/ 639 h 951"/>
                <a:gd name="T68" fmla="*/ 284 w 378"/>
                <a:gd name="T69" fmla="*/ 723 h 951"/>
                <a:gd name="T70" fmla="*/ 270 w 378"/>
                <a:gd name="T71" fmla="*/ 783 h 951"/>
                <a:gd name="T72" fmla="*/ 245 w 378"/>
                <a:gd name="T73" fmla="*/ 837 h 951"/>
                <a:gd name="T74" fmla="*/ 206 w 378"/>
                <a:gd name="T75" fmla="*/ 885 h 951"/>
                <a:gd name="T76" fmla="*/ 153 w 378"/>
                <a:gd name="T77" fmla="*/ 923 h 951"/>
                <a:gd name="T78" fmla="*/ 139 w 378"/>
                <a:gd name="T79" fmla="*/ 928 h 951"/>
                <a:gd name="T80" fmla="*/ 96 w 378"/>
                <a:gd name="T81" fmla="*/ 942 h 951"/>
                <a:gd name="T82" fmla="*/ 41 w 378"/>
                <a:gd name="T83" fmla="*/ 951 h 951"/>
                <a:gd name="T84" fmla="*/ 37 w 378"/>
                <a:gd name="T85" fmla="*/ 951 h 951"/>
                <a:gd name="T86" fmla="*/ 23 w 378"/>
                <a:gd name="T87" fmla="*/ 948 h 951"/>
                <a:gd name="T88" fmla="*/ 7 w 378"/>
                <a:gd name="T89" fmla="*/ 937 h 951"/>
                <a:gd name="T90" fmla="*/ 0 w 378"/>
                <a:gd name="T91" fmla="*/ 917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8" h="951">
                  <a:moveTo>
                    <a:pt x="0" y="917"/>
                  </a:moveTo>
                  <a:lnTo>
                    <a:pt x="0" y="917"/>
                  </a:lnTo>
                  <a:lnTo>
                    <a:pt x="0" y="909"/>
                  </a:lnTo>
                  <a:lnTo>
                    <a:pt x="1" y="902"/>
                  </a:lnTo>
                  <a:lnTo>
                    <a:pt x="4" y="895"/>
                  </a:lnTo>
                  <a:lnTo>
                    <a:pt x="8" y="889"/>
                  </a:lnTo>
                  <a:lnTo>
                    <a:pt x="12" y="884"/>
                  </a:lnTo>
                  <a:lnTo>
                    <a:pt x="19" y="879"/>
                  </a:lnTo>
                  <a:lnTo>
                    <a:pt x="26" y="877"/>
                  </a:lnTo>
                  <a:lnTo>
                    <a:pt x="33" y="875"/>
                  </a:lnTo>
                  <a:lnTo>
                    <a:pt x="33" y="875"/>
                  </a:lnTo>
                  <a:lnTo>
                    <a:pt x="33" y="875"/>
                  </a:lnTo>
                  <a:lnTo>
                    <a:pt x="57" y="872"/>
                  </a:lnTo>
                  <a:lnTo>
                    <a:pt x="79" y="868"/>
                  </a:lnTo>
                  <a:lnTo>
                    <a:pt x="100" y="861"/>
                  </a:lnTo>
                  <a:lnTo>
                    <a:pt x="118" y="854"/>
                  </a:lnTo>
                  <a:lnTo>
                    <a:pt x="118" y="854"/>
                  </a:lnTo>
                  <a:lnTo>
                    <a:pt x="118" y="854"/>
                  </a:lnTo>
                  <a:lnTo>
                    <a:pt x="131" y="847"/>
                  </a:lnTo>
                  <a:lnTo>
                    <a:pt x="143" y="839"/>
                  </a:lnTo>
                  <a:lnTo>
                    <a:pt x="154" y="829"/>
                  </a:lnTo>
                  <a:lnTo>
                    <a:pt x="164" y="819"/>
                  </a:lnTo>
                  <a:lnTo>
                    <a:pt x="173" y="808"/>
                  </a:lnTo>
                  <a:lnTo>
                    <a:pt x="180" y="797"/>
                  </a:lnTo>
                  <a:lnTo>
                    <a:pt x="187" y="784"/>
                  </a:lnTo>
                  <a:lnTo>
                    <a:pt x="192" y="772"/>
                  </a:lnTo>
                  <a:lnTo>
                    <a:pt x="198" y="758"/>
                  </a:lnTo>
                  <a:lnTo>
                    <a:pt x="202" y="744"/>
                  </a:lnTo>
                  <a:lnTo>
                    <a:pt x="205" y="729"/>
                  </a:lnTo>
                  <a:lnTo>
                    <a:pt x="207" y="712"/>
                  </a:lnTo>
                  <a:lnTo>
                    <a:pt x="212" y="677"/>
                  </a:lnTo>
                  <a:lnTo>
                    <a:pt x="213" y="639"/>
                  </a:lnTo>
                  <a:lnTo>
                    <a:pt x="213" y="639"/>
                  </a:lnTo>
                  <a:lnTo>
                    <a:pt x="213" y="639"/>
                  </a:lnTo>
                  <a:lnTo>
                    <a:pt x="212" y="602"/>
                  </a:lnTo>
                  <a:lnTo>
                    <a:pt x="209" y="563"/>
                  </a:lnTo>
                  <a:lnTo>
                    <a:pt x="202" y="480"/>
                  </a:lnTo>
                  <a:lnTo>
                    <a:pt x="195" y="395"/>
                  </a:lnTo>
                  <a:lnTo>
                    <a:pt x="193" y="352"/>
                  </a:lnTo>
                  <a:lnTo>
                    <a:pt x="192" y="310"/>
                  </a:lnTo>
                  <a:lnTo>
                    <a:pt x="192" y="310"/>
                  </a:lnTo>
                  <a:lnTo>
                    <a:pt x="192" y="310"/>
                  </a:lnTo>
                  <a:lnTo>
                    <a:pt x="193" y="267"/>
                  </a:lnTo>
                  <a:lnTo>
                    <a:pt x="196" y="225"/>
                  </a:lnTo>
                  <a:lnTo>
                    <a:pt x="200" y="204"/>
                  </a:lnTo>
                  <a:lnTo>
                    <a:pt x="205" y="183"/>
                  </a:lnTo>
                  <a:lnTo>
                    <a:pt x="210" y="163"/>
                  </a:lnTo>
                  <a:lnTo>
                    <a:pt x="216" y="144"/>
                  </a:lnTo>
                  <a:lnTo>
                    <a:pt x="224" y="124"/>
                  </a:lnTo>
                  <a:lnTo>
                    <a:pt x="233" y="105"/>
                  </a:lnTo>
                  <a:lnTo>
                    <a:pt x="242" y="87"/>
                  </a:lnTo>
                  <a:lnTo>
                    <a:pt x="253" y="70"/>
                  </a:lnTo>
                  <a:lnTo>
                    <a:pt x="267" y="53"/>
                  </a:lnTo>
                  <a:lnTo>
                    <a:pt x="281" y="36"/>
                  </a:lnTo>
                  <a:lnTo>
                    <a:pt x="298" y="21"/>
                  </a:lnTo>
                  <a:lnTo>
                    <a:pt x="316" y="7"/>
                  </a:lnTo>
                  <a:lnTo>
                    <a:pt x="316" y="7"/>
                  </a:lnTo>
                  <a:lnTo>
                    <a:pt x="316" y="7"/>
                  </a:lnTo>
                  <a:lnTo>
                    <a:pt x="316" y="7"/>
                  </a:lnTo>
                  <a:lnTo>
                    <a:pt x="323" y="3"/>
                  </a:lnTo>
                  <a:lnTo>
                    <a:pt x="330" y="1"/>
                  </a:lnTo>
                  <a:lnTo>
                    <a:pt x="337" y="0"/>
                  </a:lnTo>
                  <a:lnTo>
                    <a:pt x="346" y="0"/>
                  </a:lnTo>
                  <a:lnTo>
                    <a:pt x="353" y="3"/>
                  </a:lnTo>
                  <a:lnTo>
                    <a:pt x="358" y="6"/>
                  </a:lnTo>
                  <a:lnTo>
                    <a:pt x="365" y="10"/>
                  </a:lnTo>
                  <a:lnTo>
                    <a:pt x="369" y="15"/>
                  </a:lnTo>
                  <a:lnTo>
                    <a:pt x="369" y="15"/>
                  </a:lnTo>
                  <a:lnTo>
                    <a:pt x="369" y="15"/>
                  </a:lnTo>
                  <a:lnTo>
                    <a:pt x="373" y="22"/>
                  </a:lnTo>
                  <a:lnTo>
                    <a:pt x="376" y="29"/>
                  </a:lnTo>
                  <a:lnTo>
                    <a:pt x="378" y="38"/>
                  </a:lnTo>
                  <a:lnTo>
                    <a:pt x="376" y="45"/>
                  </a:lnTo>
                  <a:lnTo>
                    <a:pt x="375" y="52"/>
                  </a:lnTo>
                  <a:lnTo>
                    <a:pt x="372" y="59"/>
                  </a:lnTo>
                  <a:lnTo>
                    <a:pt x="366" y="64"/>
                  </a:lnTo>
                  <a:lnTo>
                    <a:pt x="361" y="70"/>
                  </a:lnTo>
                  <a:lnTo>
                    <a:pt x="361" y="70"/>
                  </a:lnTo>
                  <a:lnTo>
                    <a:pt x="361" y="70"/>
                  </a:lnTo>
                  <a:lnTo>
                    <a:pt x="348" y="80"/>
                  </a:lnTo>
                  <a:lnTo>
                    <a:pt x="336" y="91"/>
                  </a:lnTo>
                  <a:lnTo>
                    <a:pt x="326" y="102"/>
                  </a:lnTo>
                  <a:lnTo>
                    <a:pt x="316" y="114"/>
                  </a:lnTo>
                  <a:lnTo>
                    <a:pt x="308" y="127"/>
                  </a:lnTo>
                  <a:lnTo>
                    <a:pt x="300" y="140"/>
                  </a:lnTo>
                  <a:lnTo>
                    <a:pt x="294" y="155"/>
                  </a:lnTo>
                  <a:lnTo>
                    <a:pt x="288" y="169"/>
                  </a:lnTo>
                  <a:lnTo>
                    <a:pt x="283" y="184"/>
                  </a:lnTo>
                  <a:lnTo>
                    <a:pt x="279" y="201"/>
                  </a:lnTo>
                  <a:lnTo>
                    <a:pt x="273" y="235"/>
                  </a:lnTo>
                  <a:lnTo>
                    <a:pt x="270" y="271"/>
                  </a:lnTo>
                  <a:lnTo>
                    <a:pt x="269" y="310"/>
                  </a:lnTo>
                  <a:lnTo>
                    <a:pt x="269" y="310"/>
                  </a:lnTo>
                  <a:lnTo>
                    <a:pt x="269" y="310"/>
                  </a:lnTo>
                  <a:lnTo>
                    <a:pt x="269" y="349"/>
                  </a:lnTo>
                  <a:lnTo>
                    <a:pt x="272" y="389"/>
                  </a:lnTo>
                  <a:lnTo>
                    <a:pt x="279" y="473"/>
                  </a:lnTo>
                  <a:lnTo>
                    <a:pt x="286" y="557"/>
                  </a:lnTo>
                  <a:lnTo>
                    <a:pt x="288" y="599"/>
                  </a:lnTo>
                  <a:lnTo>
                    <a:pt x="290" y="639"/>
                  </a:lnTo>
                  <a:lnTo>
                    <a:pt x="290" y="639"/>
                  </a:lnTo>
                  <a:lnTo>
                    <a:pt x="290" y="639"/>
                  </a:lnTo>
                  <a:lnTo>
                    <a:pt x="288" y="681"/>
                  </a:lnTo>
                  <a:lnTo>
                    <a:pt x="287" y="702"/>
                  </a:lnTo>
                  <a:lnTo>
                    <a:pt x="284" y="723"/>
                  </a:lnTo>
                  <a:lnTo>
                    <a:pt x="280" y="743"/>
                  </a:lnTo>
                  <a:lnTo>
                    <a:pt x="276" y="764"/>
                  </a:lnTo>
                  <a:lnTo>
                    <a:pt x="270" y="783"/>
                  </a:lnTo>
                  <a:lnTo>
                    <a:pt x="263" y="801"/>
                  </a:lnTo>
                  <a:lnTo>
                    <a:pt x="255" y="819"/>
                  </a:lnTo>
                  <a:lnTo>
                    <a:pt x="245" y="837"/>
                  </a:lnTo>
                  <a:lnTo>
                    <a:pt x="234" y="854"/>
                  </a:lnTo>
                  <a:lnTo>
                    <a:pt x="221" y="870"/>
                  </a:lnTo>
                  <a:lnTo>
                    <a:pt x="206" y="885"/>
                  </a:lnTo>
                  <a:lnTo>
                    <a:pt x="191" y="899"/>
                  </a:lnTo>
                  <a:lnTo>
                    <a:pt x="173" y="911"/>
                  </a:lnTo>
                  <a:lnTo>
                    <a:pt x="153" y="923"/>
                  </a:lnTo>
                  <a:lnTo>
                    <a:pt x="153" y="923"/>
                  </a:lnTo>
                  <a:lnTo>
                    <a:pt x="153" y="923"/>
                  </a:lnTo>
                  <a:lnTo>
                    <a:pt x="139" y="928"/>
                  </a:lnTo>
                  <a:lnTo>
                    <a:pt x="124" y="934"/>
                  </a:lnTo>
                  <a:lnTo>
                    <a:pt x="110" y="939"/>
                  </a:lnTo>
                  <a:lnTo>
                    <a:pt x="96" y="942"/>
                  </a:lnTo>
                  <a:lnTo>
                    <a:pt x="68" y="948"/>
                  </a:lnTo>
                  <a:lnTo>
                    <a:pt x="41" y="951"/>
                  </a:lnTo>
                  <a:lnTo>
                    <a:pt x="41" y="951"/>
                  </a:lnTo>
                  <a:lnTo>
                    <a:pt x="41" y="951"/>
                  </a:lnTo>
                  <a:lnTo>
                    <a:pt x="37" y="951"/>
                  </a:lnTo>
                  <a:lnTo>
                    <a:pt x="37" y="951"/>
                  </a:lnTo>
                  <a:lnTo>
                    <a:pt x="37" y="951"/>
                  </a:lnTo>
                  <a:lnTo>
                    <a:pt x="30" y="951"/>
                  </a:lnTo>
                  <a:lnTo>
                    <a:pt x="23" y="948"/>
                  </a:lnTo>
                  <a:lnTo>
                    <a:pt x="16" y="945"/>
                  </a:lnTo>
                  <a:lnTo>
                    <a:pt x="11" y="941"/>
                  </a:lnTo>
                  <a:lnTo>
                    <a:pt x="7" y="937"/>
                  </a:lnTo>
                  <a:lnTo>
                    <a:pt x="2" y="930"/>
                  </a:lnTo>
                  <a:lnTo>
                    <a:pt x="1" y="924"/>
                  </a:lnTo>
                  <a:lnTo>
                    <a:pt x="0" y="917"/>
                  </a:lnTo>
                  <a:lnTo>
                    <a:pt x="0" y="917"/>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3" name="组合 22"/>
          <p:cNvGrpSpPr/>
          <p:nvPr/>
        </p:nvGrpSpPr>
        <p:grpSpPr>
          <a:xfrm>
            <a:off x="9067460" y="3875683"/>
            <a:ext cx="977900" cy="841376"/>
            <a:chOff x="10329863" y="2357438"/>
            <a:chExt cx="977900" cy="841376"/>
          </a:xfrm>
        </p:grpSpPr>
        <p:sp>
          <p:nvSpPr>
            <p:cNvPr id="24" name="Freeform 19"/>
            <p:cNvSpPr>
              <a:spLocks/>
            </p:cNvSpPr>
            <p:nvPr/>
          </p:nvSpPr>
          <p:spPr bwMode="auto">
            <a:xfrm>
              <a:off x="10917238" y="2357438"/>
              <a:ext cx="390525" cy="612775"/>
            </a:xfrm>
            <a:custGeom>
              <a:avLst/>
              <a:gdLst>
                <a:gd name="T0" fmla="*/ 36 w 492"/>
                <a:gd name="T1" fmla="*/ 266 h 770"/>
                <a:gd name="T2" fmla="*/ 30 w 492"/>
                <a:gd name="T3" fmla="*/ 301 h 770"/>
                <a:gd name="T4" fmla="*/ 33 w 492"/>
                <a:gd name="T5" fmla="*/ 336 h 770"/>
                <a:gd name="T6" fmla="*/ 44 w 492"/>
                <a:gd name="T7" fmla="*/ 368 h 770"/>
                <a:gd name="T8" fmla="*/ 65 w 492"/>
                <a:gd name="T9" fmla="*/ 396 h 770"/>
                <a:gd name="T10" fmla="*/ 93 w 492"/>
                <a:gd name="T11" fmla="*/ 418 h 770"/>
                <a:gd name="T12" fmla="*/ 107 w 492"/>
                <a:gd name="T13" fmla="*/ 430 h 770"/>
                <a:gd name="T14" fmla="*/ 113 w 492"/>
                <a:gd name="T15" fmla="*/ 445 h 770"/>
                <a:gd name="T16" fmla="*/ 96 w 492"/>
                <a:gd name="T17" fmla="*/ 464 h 770"/>
                <a:gd name="T18" fmla="*/ 71 w 492"/>
                <a:gd name="T19" fmla="*/ 490 h 770"/>
                <a:gd name="T20" fmla="*/ 51 w 492"/>
                <a:gd name="T21" fmla="*/ 534 h 770"/>
                <a:gd name="T22" fmla="*/ 48 w 492"/>
                <a:gd name="T23" fmla="*/ 580 h 770"/>
                <a:gd name="T24" fmla="*/ 62 w 492"/>
                <a:gd name="T25" fmla="*/ 628 h 770"/>
                <a:gd name="T26" fmla="*/ 90 w 492"/>
                <a:gd name="T27" fmla="*/ 672 h 770"/>
                <a:gd name="T28" fmla="*/ 128 w 492"/>
                <a:gd name="T29" fmla="*/ 711 h 770"/>
                <a:gd name="T30" fmla="*/ 174 w 492"/>
                <a:gd name="T31" fmla="*/ 742 h 770"/>
                <a:gd name="T32" fmla="*/ 226 w 492"/>
                <a:gd name="T33" fmla="*/ 763 h 770"/>
                <a:gd name="T34" fmla="*/ 280 w 492"/>
                <a:gd name="T35" fmla="*/ 770 h 770"/>
                <a:gd name="T36" fmla="*/ 333 w 492"/>
                <a:gd name="T37" fmla="*/ 760 h 770"/>
                <a:gd name="T38" fmla="*/ 385 w 492"/>
                <a:gd name="T39" fmla="*/ 731 h 770"/>
                <a:gd name="T40" fmla="*/ 418 w 492"/>
                <a:gd name="T41" fmla="*/ 700 h 770"/>
                <a:gd name="T42" fmla="*/ 456 w 492"/>
                <a:gd name="T43" fmla="*/ 647 h 770"/>
                <a:gd name="T44" fmla="*/ 480 w 492"/>
                <a:gd name="T45" fmla="*/ 590 h 770"/>
                <a:gd name="T46" fmla="*/ 491 w 492"/>
                <a:gd name="T47" fmla="*/ 530 h 770"/>
                <a:gd name="T48" fmla="*/ 492 w 492"/>
                <a:gd name="T49" fmla="*/ 466 h 770"/>
                <a:gd name="T50" fmla="*/ 481 w 492"/>
                <a:gd name="T51" fmla="*/ 382 h 770"/>
                <a:gd name="T52" fmla="*/ 445 w 492"/>
                <a:gd name="T53" fmla="*/ 261 h 770"/>
                <a:gd name="T54" fmla="*/ 396 w 492"/>
                <a:gd name="T55" fmla="*/ 160 h 770"/>
                <a:gd name="T56" fmla="*/ 364 w 492"/>
                <a:gd name="T57" fmla="*/ 107 h 770"/>
                <a:gd name="T58" fmla="*/ 309 w 492"/>
                <a:gd name="T59" fmla="*/ 51 h 770"/>
                <a:gd name="T60" fmla="*/ 255 w 492"/>
                <a:gd name="T61" fmla="*/ 16 h 770"/>
                <a:gd name="T62" fmla="*/ 199 w 492"/>
                <a:gd name="T63" fmla="*/ 1 h 770"/>
                <a:gd name="T64" fmla="*/ 146 w 492"/>
                <a:gd name="T65" fmla="*/ 2 h 770"/>
                <a:gd name="T66" fmla="*/ 99 w 492"/>
                <a:gd name="T67" fmla="*/ 16 h 770"/>
                <a:gd name="T68" fmla="*/ 57 w 492"/>
                <a:gd name="T69" fmla="*/ 40 h 770"/>
                <a:gd name="T70" fmla="*/ 26 w 492"/>
                <a:gd name="T71" fmla="*/ 71 h 770"/>
                <a:gd name="T72" fmla="*/ 7 w 492"/>
                <a:gd name="T73" fmla="*/ 106 h 770"/>
                <a:gd name="T74" fmla="*/ 0 w 492"/>
                <a:gd name="T75" fmla="*/ 139 h 770"/>
                <a:gd name="T76" fmla="*/ 11 w 492"/>
                <a:gd name="T77" fmla="*/ 171 h 770"/>
                <a:gd name="T78" fmla="*/ 26 w 492"/>
                <a:gd name="T79" fmla="*/ 188 h 770"/>
                <a:gd name="T80" fmla="*/ 40 w 492"/>
                <a:gd name="T81" fmla="*/ 215 h 770"/>
                <a:gd name="T82" fmla="*/ 41 w 492"/>
                <a:gd name="T83" fmla="*/ 244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2" h="770">
                  <a:moveTo>
                    <a:pt x="39" y="255"/>
                  </a:moveTo>
                  <a:lnTo>
                    <a:pt x="39" y="255"/>
                  </a:lnTo>
                  <a:lnTo>
                    <a:pt x="36" y="266"/>
                  </a:lnTo>
                  <a:lnTo>
                    <a:pt x="33" y="279"/>
                  </a:lnTo>
                  <a:lnTo>
                    <a:pt x="30" y="290"/>
                  </a:lnTo>
                  <a:lnTo>
                    <a:pt x="30" y="301"/>
                  </a:lnTo>
                  <a:lnTo>
                    <a:pt x="30" y="314"/>
                  </a:lnTo>
                  <a:lnTo>
                    <a:pt x="32" y="325"/>
                  </a:lnTo>
                  <a:lnTo>
                    <a:pt x="33" y="336"/>
                  </a:lnTo>
                  <a:lnTo>
                    <a:pt x="36" y="347"/>
                  </a:lnTo>
                  <a:lnTo>
                    <a:pt x="40" y="357"/>
                  </a:lnTo>
                  <a:lnTo>
                    <a:pt x="44" y="368"/>
                  </a:lnTo>
                  <a:lnTo>
                    <a:pt x="51" y="378"/>
                  </a:lnTo>
                  <a:lnTo>
                    <a:pt x="57" y="386"/>
                  </a:lnTo>
                  <a:lnTo>
                    <a:pt x="65" y="396"/>
                  </a:lnTo>
                  <a:lnTo>
                    <a:pt x="74" y="403"/>
                  </a:lnTo>
                  <a:lnTo>
                    <a:pt x="82" y="411"/>
                  </a:lnTo>
                  <a:lnTo>
                    <a:pt x="93" y="418"/>
                  </a:lnTo>
                  <a:lnTo>
                    <a:pt x="93" y="418"/>
                  </a:lnTo>
                  <a:lnTo>
                    <a:pt x="101" y="424"/>
                  </a:lnTo>
                  <a:lnTo>
                    <a:pt x="107" y="430"/>
                  </a:lnTo>
                  <a:lnTo>
                    <a:pt x="111" y="435"/>
                  </a:lnTo>
                  <a:lnTo>
                    <a:pt x="113" y="439"/>
                  </a:lnTo>
                  <a:lnTo>
                    <a:pt x="113" y="445"/>
                  </a:lnTo>
                  <a:lnTo>
                    <a:pt x="110" y="452"/>
                  </a:lnTo>
                  <a:lnTo>
                    <a:pt x="104" y="457"/>
                  </a:lnTo>
                  <a:lnTo>
                    <a:pt x="96" y="464"/>
                  </a:lnTo>
                  <a:lnTo>
                    <a:pt x="96" y="464"/>
                  </a:lnTo>
                  <a:lnTo>
                    <a:pt x="82" y="477"/>
                  </a:lnTo>
                  <a:lnTo>
                    <a:pt x="71" y="490"/>
                  </a:lnTo>
                  <a:lnTo>
                    <a:pt x="62" y="503"/>
                  </a:lnTo>
                  <a:lnTo>
                    <a:pt x="55" y="519"/>
                  </a:lnTo>
                  <a:lnTo>
                    <a:pt x="51" y="534"/>
                  </a:lnTo>
                  <a:lnTo>
                    <a:pt x="48" y="550"/>
                  </a:lnTo>
                  <a:lnTo>
                    <a:pt x="47" y="565"/>
                  </a:lnTo>
                  <a:lnTo>
                    <a:pt x="48" y="580"/>
                  </a:lnTo>
                  <a:lnTo>
                    <a:pt x="51" y="596"/>
                  </a:lnTo>
                  <a:lnTo>
                    <a:pt x="57" y="612"/>
                  </a:lnTo>
                  <a:lnTo>
                    <a:pt x="62" y="628"/>
                  </a:lnTo>
                  <a:lnTo>
                    <a:pt x="71" y="643"/>
                  </a:lnTo>
                  <a:lnTo>
                    <a:pt x="79" y="657"/>
                  </a:lnTo>
                  <a:lnTo>
                    <a:pt x="90" y="672"/>
                  </a:lnTo>
                  <a:lnTo>
                    <a:pt x="101" y="686"/>
                  </a:lnTo>
                  <a:lnTo>
                    <a:pt x="114" y="699"/>
                  </a:lnTo>
                  <a:lnTo>
                    <a:pt x="128" y="711"/>
                  </a:lnTo>
                  <a:lnTo>
                    <a:pt x="142" y="723"/>
                  </a:lnTo>
                  <a:lnTo>
                    <a:pt x="157" y="734"/>
                  </a:lnTo>
                  <a:lnTo>
                    <a:pt x="174" y="742"/>
                  </a:lnTo>
                  <a:lnTo>
                    <a:pt x="191" y="751"/>
                  </a:lnTo>
                  <a:lnTo>
                    <a:pt x="208" y="758"/>
                  </a:lnTo>
                  <a:lnTo>
                    <a:pt x="226" y="763"/>
                  </a:lnTo>
                  <a:lnTo>
                    <a:pt x="244" y="767"/>
                  </a:lnTo>
                  <a:lnTo>
                    <a:pt x="262" y="769"/>
                  </a:lnTo>
                  <a:lnTo>
                    <a:pt x="280" y="770"/>
                  </a:lnTo>
                  <a:lnTo>
                    <a:pt x="298" y="769"/>
                  </a:lnTo>
                  <a:lnTo>
                    <a:pt x="316" y="766"/>
                  </a:lnTo>
                  <a:lnTo>
                    <a:pt x="333" y="760"/>
                  </a:lnTo>
                  <a:lnTo>
                    <a:pt x="351" y="753"/>
                  </a:lnTo>
                  <a:lnTo>
                    <a:pt x="368" y="744"/>
                  </a:lnTo>
                  <a:lnTo>
                    <a:pt x="385" y="731"/>
                  </a:lnTo>
                  <a:lnTo>
                    <a:pt x="385" y="731"/>
                  </a:lnTo>
                  <a:lnTo>
                    <a:pt x="403" y="716"/>
                  </a:lnTo>
                  <a:lnTo>
                    <a:pt x="418" y="700"/>
                  </a:lnTo>
                  <a:lnTo>
                    <a:pt x="432" y="684"/>
                  </a:lnTo>
                  <a:lnTo>
                    <a:pt x="445" y="665"/>
                  </a:lnTo>
                  <a:lnTo>
                    <a:pt x="456" y="647"/>
                  </a:lnTo>
                  <a:lnTo>
                    <a:pt x="464" y="629"/>
                  </a:lnTo>
                  <a:lnTo>
                    <a:pt x="473" y="610"/>
                  </a:lnTo>
                  <a:lnTo>
                    <a:pt x="480" y="590"/>
                  </a:lnTo>
                  <a:lnTo>
                    <a:pt x="484" y="570"/>
                  </a:lnTo>
                  <a:lnTo>
                    <a:pt x="488" y="550"/>
                  </a:lnTo>
                  <a:lnTo>
                    <a:pt x="491" y="530"/>
                  </a:lnTo>
                  <a:lnTo>
                    <a:pt x="492" y="509"/>
                  </a:lnTo>
                  <a:lnTo>
                    <a:pt x="492" y="488"/>
                  </a:lnTo>
                  <a:lnTo>
                    <a:pt x="492" y="466"/>
                  </a:lnTo>
                  <a:lnTo>
                    <a:pt x="491" y="445"/>
                  </a:lnTo>
                  <a:lnTo>
                    <a:pt x="488" y="424"/>
                  </a:lnTo>
                  <a:lnTo>
                    <a:pt x="481" y="382"/>
                  </a:lnTo>
                  <a:lnTo>
                    <a:pt x="471" y="340"/>
                  </a:lnTo>
                  <a:lnTo>
                    <a:pt x="459" y="300"/>
                  </a:lnTo>
                  <a:lnTo>
                    <a:pt x="445" y="261"/>
                  </a:lnTo>
                  <a:lnTo>
                    <a:pt x="429" y="224"/>
                  </a:lnTo>
                  <a:lnTo>
                    <a:pt x="413" y="191"/>
                  </a:lnTo>
                  <a:lnTo>
                    <a:pt x="396" y="160"/>
                  </a:lnTo>
                  <a:lnTo>
                    <a:pt x="381" y="132"/>
                  </a:lnTo>
                  <a:lnTo>
                    <a:pt x="381" y="132"/>
                  </a:lnTo>
                  <a:lnTo>
                    <a:pt x="364" y="107"/>
                  </a:lnTo>
                  <a:lnTo>
                    <a:pt x="346" y="86"/>
                  </a:lnTo>
                  <a:lnTo>
                    <a:pt x="328" y="67"/>
                  </a:lnTo>
                  <a:lnTo>
                    <a:pt x="309" y="51"/>
                  </a:lnTo>
                  <a:lnTo>
                    <a:pt x="291" y="37"/>
                  </a:lnTo>
                  <a:lnTo>
                    <a:pt x="273" y="25"/>
                  </a:lnTo>
                  <a:lnTo>
                    <a:pt x="255" y="16"/>
                  </a:lnTo>
                  <a:lnTo>
                    <a:pt x="235" y="9"/>
                  </a:lnTo>
                  <a:lnTo>
                    <a:pt x="217" y="4"/>
                  </a:lnTo>
                  <a:lnTo>
                    <a:pt x="199" y="1"/>
                  </a:lnTo>
                  <a:lnTo>
                    <a:pt x="181" y="0"/>
                  </a:lnTo>
                  <a:lnTo>
                    <a:pt x="163" y="0"/>
                  </a:lnTo>
                  <a:lnTo>
                    <a:pt x="146" y="2"/>
                  </a:lnTo>
                  <a:lnTo>
                    <a:pt x="129" y="5"/>
                  </a:lnTo>
                  <a:lnTo>
                    <a:pt x="114" y="11"/>
                  </a:lnTo>
                  <a:lnTo>
                    <a:pt x="99" y="16"/>
                  </a:lnTo>
                  <a:lnTo>
                    <a:pt x="83" y="23"/>
                  </a:lnTo>
                  <a:lnTo>
                    <a:pt x="69" y="32"/>
                  </a:lnTo>
                  <a:lnTo>
                    <a:pt x="57" y="40"/>
                  </a:lnTo>
                  <a:lnTo>
                    <a:pt x="46" y="50"/>
                  </a:lnTo>
                  <a:lnTo>
                    <a:pt x="35" y="60"/>
                  </a:lnTo>
                  <a:lnTo>
                    <a:pt x="26" y="71"/>
                  </a:lnTo>
                  <a:lnTo>
                    <a:pt x="18" y="82"/>
                  </a:lnTo>
                  <a:lnTo>
                    <a:pt x="11" y="93"/>
                  </a:lnTo>
                  <a:lnTo>
                    <a:pt x="7" y="106"/>
                  </a:lnTo>
                  <a:lnTo>
                    <a:pt x="2" y="117"/>
                  </a:lnTo>
                  <a:lnTo>
                    <a:pt x="1" y="128"/>
                  </a:lnTo>
                  <a:lnTo>
                    <a:pt x="0" y="139"/>
                  </a:lnTo>
                  <a:lnTo>
                    <a:pt x="2" y="150"/>
                  </a:lnTo>
                  <a:lnTo>
                    <a:pt x="5" y="162"/>
                  </a:lnTo>
                  <a:lnTo>
                    <a:pt x="11" y="171"/>
                  </a:lnTo>
                  <a:lnTo>
                    <a:pt x="18" y="180"/>
                  </a:lnTo>
                  <a:lnTo>
                    <a:pt x="18" y="180"/>
                  </a:lnTo>
                  <a:lnTo>
                    <a:pt x="26" y="188"/>
                  </a:lnTo>
                  <a:lnTo>
                    <a:pt x="32" y="196"/>
                  </a:lnTo>
                  <a:lnTo>
                    <a:pt x="37" y="206"/>
                  </a:lnTo>
                  <a:lnTo>
                    <a:pt x="40" y="215"/>
                  </a:lnTo>
                  <a:lnTo>
                    <a:pt x="43" y="224"/>
                  </a:lnTo>
                  <a:lnTo>
                    <a:pt x="43" y="234"/>
                  </a:lnTo>
                  <a:lnTo>
                    <a:pt x="41" y="244"/>
                  </a:lnTo>
                  <a:lnTo>
                    <a:pt x="39" y="255"/>
                  </a:lnTo>
                  <a:lnTo>
                    <a:pt x="39" y="255"/>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0"/>
            <p:cNvSpPr>
              <a:spLocks/>
            </p:cNvSpPr>
            <p:nvPr/>
          </p:nvSpPr>
          <p:spPr bwMode="auto">
            <a:xfrm>
              <a:off x="10844213" y="2508251"/>
              <a:ext cx="165100" cy="690563"/>
            </a:xfrm>
            <a:custGeom>
              <a:avLst/>
              <a:gdLst>
                <a:gd name="T0" fmla="*/ 0 w 208"/>
                <a:gd name="T1" fmla="*/ 267 h 871"/>
                <a:gd name="T2" fmla="*/ 0 w 208"/>
                <a:gd name="T3" fmla="*/ 262 h 871"/>
                <a:gd name="T4" fmla="*/ 0 w 208"/>
                <a:gd name="T5" fmla="*/ 262 h 871"/>
                <a:gd name="T6" fmla="*/ 3 w 208"/>
                <a:gd name="T7" fmla="*/ 225 h 871"/>
                <a:gd name="T8" fmla="*/ 7 w 208"/>
                <a:gd name="T9" fmla="*/ 188 h 871"/>
                <a:gd name="T10" fmla="*/ 18 w 208"/>
                <a:gd name="T11" fmla="*/ 148 h 871"/>
                <a:gd name="T12" fmla="*/ 36 w 208"/>
                <a:gd name="T13" fmla="*/ 106 h 871"/>
                <a:gd name="T14" fmla="*/ 64 w 208"/>
                <a:gd name="T15" fmla="*/ 64 h 871"/>
                <a:gd name="T16" fmla="*/ 93 w 208"/>
                <a:gd name="T17" fmla="*/ 38 h 871"/>
                <a:gd name="T18" fmla="*/ 116 w 208"/>
                <a:gd name="T19" fmla="*/ 21 h 871"/>
                <a:gd name="T20" fmla="*/ 142 w 208"/>
                <a:gd name="T21" fmla="*/ 7 h 871"/>
                <a:gd name="T22" fmla="*/ 156 w 208"/>
                <a:gd name="T23" fmla="*/ 1 h 871"/>
                <a:gd name="T24" fmla="*/ 165 w 208"/>
                <a:gd name="T25" fmla="*/ 0 h 871"/>
                <a:gd name="T26" fmla="*/ 180 w 208"/>
                <a:gd name="T27" fmla="*/ 1 h 871"/>
                <a:gd name="T28" fmla="*/ 192 w 208"/>
                <a:gd name="T29" fmla="*/ 7 h 871"/>
                <a:gd name="T30" fmla="*/ 202 w 208"/>
                <a:gd name="T31" fmla="*/ 20 h 871"/>
                <a:gd name="T32" fmla="*/ 205 w 208"/>
                <a:gd name="T33" fmla="*/ 27 h 871"/>
                <a:gd name="T34" fmla="*/ 208 w 208"/>
                <a:gd name="T35" fmla="*/ 34 h 871"/>
                <a:gd name="T36" fmla="*/ 206 w 208"/>
                <a:gd name="T37" fmla="*/ 49 h 871"/>
                <a:gd name="T38" fmla="*/ 199 w 208"/>
                <a:gd name="T39" fmla="*/ 61 h 871"/>
                <a:gd name="T40" fmla="*/ 188 w 208"/>
                <a:gd name="T41" fmla="*/ 71 h 871"/>
                <a:gd name="T42" fmla="*/ 181 w 208"/>
                <a:gd name="T43" fmla="*/ 75 h 871"/>
                <a:gd name="T44" fmla="*/ 165 w 208"/>
                <a:gd name="T45" fmla="*/ 81 h 871"/>
                <a:gd name="T46" fmla="*/ 138 w 208"/>
                <a:gd name="T47" fmla="*/ 99 h 871"/>
                <a:gd name="T48" fmla="*/ 117 w 208"/>
                <a:gd name="T49" fmla="*/ 123 h 871"/>
                <a:gd name="T50" fmla="*/ 102 w 208"/>
                <a:gd name="T51" fmla="*/ 151 h 871"/>
                <a:gd name="T52" fmla="*/ 91 w 208"/>
                <a:gd name="T53" fmla="*/ 180 h 871"/>
                <a:gd name="T54" fmla="*/ 81 w 208"/>
                <a:gd name="T55" fmla="*/ 222 h 871"/>
                <a:gd name="T56" fmla="*/ 77 w 208"/>
                <a:gd name="T57" fmla="*/ 258 h 871"/>
                <a:gd name="T58" fmla="*/ 77 w 208"/>
                <a:gd name="T59" fmla="*/ 260 h 871"/>
                <a:gd name="T60" fmla="*/ 77 w 208"/>
                <a:gd name="T61" fmla="*/ 833 h 871"/>
                <a:gd name="T62" fmla="*/ 77 w 208"/>
                <a:gd name="T63" fmla="*/ 833 h 871"/>
                <a:gd name="T64" fmla="*/ 74 w 208"/>
                <a:gd name="T65" fmla="*/ 847 h 871"/>
                <a:gd name="T66" fmla="*/ 66 w 208"/>
                <a:gd name="T67" fmla="*/ 860 h 871"/>
                <a:gd name="T68" fmla="*/ 53 w 208"/>
                <a:gd name="T69" fmla="*/ 868 h 871"/>
                <a:gd name="T70" fmla="*/ 38 w 208"/>
                <a:gd name="T71" fmla="*/ 871 h 871"/>
                <a:gd name="T72" fmla="*/ 38 w 208"/>
                <a:gd name="T73" fmla="*/ 871 h 871"/>
                <a:gd name="T74" fmla="*/ 24 w 208"/>
                <a:gd name="T75" fmla="*/ 868 h 871"/>
                <a:gd name="T76" fmla="*/ 11 w 208"/>
                <a:gd name="T77" fmla="*/ 860 h 871"/>
                <a:gd name="T78" fmla="*/ 3 w 208"/>
                <a:gd name="T79" fmla="*/ 847 h 871"/>
                <a:gd name="T80" fmla="*/ 0 w 208"/>
                <a:gd name="T81" fmla="*/ 833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871">
                  <a:moveTo>
                    <a:pt x="0" y="833"/>
                  </a:moveTo>
                  <a:lnTo>
                    <a:pt x="0" y="267"/>
                  </a:lnTo>
                  <a:lnTo>
                    <a:pt x="0" y="267"/>
                  </a:lnTo>
                  <a:lnTo>
                    <a:pt x="0" y="262"/>
                  </a:lnTo>
                  <a:lnTo>
                    <a:pt x="0" y="262"/>
                  </a:lnTo>
                  <a:lnTo>
                    <a:pt x="0" y="262"/>
                  </a:lnTo>
                  <a:lnTo>
                    <a:pt x="0" y="250"/>
                  </a:lnTo>
                  <a:lnTo>
                    <a:pt x="3" y="225"/>
                  </a:lnTo>
                  <a:lnTo>
                    <a:pt x="4" y="208"/>
                  </a:lnTo>
                  <a:lnTo>
                    <a:pt x="7" y="188"/>
                  </a:lnTo>
                  <a:lnTo>
                    <a:pt x="13" y="169"/>
                  </a:lnTo>
                  <a:lnTo>
                    <a:pt x="18" y="148"/>
                  </a:lnTo>
                  <a:lnTo>
                    <a:pt x="26" y="127"/>
                  </a:lnTo>
                  <a:lnTo>
                    <a:pt x="36" y="106"/>
                  </a:lnTo>
                  <a:lnTo>
                    <a:pt x="49" y="85"/>
                  </a:lnTo>
                  <a:lnTo>
                    <a:pt x="64" y="64"/>
                  </a:lnTo>
                  <a:lnTo>
                    <a:pt x="82" y="46"/>
                  </a:lnTo>
                  <a:lnTo>
                    <a:pt x="93" y="38"/>
                  </a:lnTo>
                  <a:lnTo>
                    <a:pt x="103" y="29"/>
                  </a:lnTo>
                  <a:lnTo>
                    <a:pt x="116" y="21"/>
                  </a:lnTo>
                  <a:lnTo>
                    <a:pt x="128" y="14"/>
                  </a:lnTo>
                  <a:lnTo>
                    <a:pt x="142" y="7"/>
                  </a:lnTo>
                  <a:lnTo>
                    <a:pt x="156" y="1"/>
                  </a:lnTo>
                  <a:lnTo>
                    <a:pt x="156" y="1"/>
                  </a:lnTo>
                  <a:lnTo>
                    <a:pt x="156" y="1"/>
                  </a:lnTo>
                  <a:lnTo>
                    <a:pt x="165" y="0"/>
                  </a:lnTo>
                  <a:lnTo>
                    <a:pt x="172" y="0"/>
                  </a:lnTo>
                  <a:lnTo>
                    <a:pt x="180" y="1"/>
                  </a:lnTo>
                  <a:lnTo>
                    <a:pt x="187" y="4"/>
                  </a:lnTo>
                  <a:lnTo>
                    <a:pt x="192" y="7"/>
                  </a:lnTo>
                  <a:lnTo>
                    <a:pt x="198" y="13"/>
                  </a:lnTo>
                  <a:lnTo>
                    <a:pt x="202" y="20"/>
                  </a:lnTo>
                  <a:lnTo>
                    <a:pt x="205" y="27"/>
                  </a:lnTo>
                  <a:lnTo>
                    <a:pt x="205" y="27"/>
                  </a:lnTo>
                  <a:lnTo>
                    <a:pt x="205" y="27"/>
                  </a:lnTo>
                  <a:lnTo>
                    <a:pt x="208" y="34"/>
                  </a:lnTo>
                  <a:lnTo>
                    <a:pt x="208" y="42"/>
                  </a:lnTo>
                  <a:lnTo>
                    <a:pt x="206" y="49"/>
                  </a:lnTo>
                  <a:lnTo>
                    <a:pt x="204" y="56"/>
                  </a:lnTo>
                  <a:lnTo>
                    <a:pt x="199" y="61"/>
                  </a:lnTo>
                  <a:lnTo>
                    <a:pt x="194" y="67"/>
                  </a:lnTo>
                  <a:lnTo>
                    <a:pt x="188" y="71"/>
                  </a:lnTo>
                  <a:lnTo>
                    <a:pt x="181" y="75"/>
                  </a:lnTo>
                  <a:lnTo>
                    <a:pt x="181" y="75"/>
                  </a:lnTo>
                  <a:lnTo>
                    <a:pt x="181" y="75"/>
                  </a:lnTo>
                  <a:lnTo>
                    <a:pt x="165" y="81"/>
                  </a:lnTo>
                  <a:lnTo>
                    <a:pt x="151" y="88"/>
                  </a:lnTo>
                  <a:lnTo>
                    <a:pt x="138" y="99"/>
                  </a:lnTo>
                  <a:lnTo>
                    <a:pt x="127" y="110"/>
                  </a:lnTo>
                  <a:lnTo>
                    <a:pt x="117" y="123"/>
                  </a:lnTo>
                  <a:lnTo>
                    <a:pt x="109" y="137"/>
                  </a:lnTo>
                  <a:lnTo>
                    <a:pt x="102" y="151"/>
                  </a:lnTo>
                  <a:lnTo>
                    <a:pt x="95" y="166"/>
                  </a:lnTo>
                  <a:lnTo>
                    <a:pt x="91" y="180"/>
                  </a:lnTo>
                  <a:lnTo>
                    <a:pt x="86" y="195"/>
                  </a:lnTo>
                  <a:lnTo>
                    <a:pt x="81" y="222"/>
                  </a:lnTo>
                  <a:lnTo>
                    <a:pt x="78" y="244"/>
                  </a:lnTo>
                  <a:lnTo>
                    <a:pt x="77" y="258"/>
                  </a:lnTo>
                  <a:lnTo>
                    <a:pt x="77" y="258"/>
                  </a:lnTo>
                  <a:lnTo>
                    <a:pt x="77" y="260"/>
                  </a:lnTo>
                  <a:lnTo>
                    <a:pt x="77" y="262"/>
                  </a:lnTo>
                  <a:lnTo>
                    <a:pt x="77" y="833"/>
                  </a:lnTo>
                  <a:lnTo>
                    <a:pt x="77" y="833"/>
                  </a:lnTo>
                  <a:lnTo>
                    <a:pt x="77" y="833"/>
                  </a:lnTo>
                  <a:lnTo>
                    <a:pt x="77" y="840"/>
                  </a:lnTo>
                  <a:lnTo>
                    <a:pt x="74" y="847"/>
                  </a:lnTo>
                  <a:lnTo>
                    <a:pt x="70" y="854"/>
                  </a:lnTo>
                  <a:lnTo>
                    <a:pt x="66" y="860"/>
                  </a:lnTo>
                  <a:lnTo>
                    <a:pt x="60" y="864"/>
                  </a:lnTo>
                  <a:lnTo>
                    <a:pt x="53" y="868"/>
                  </a:lnTo>
                  <a:lnTo>
                    <a:pt x="46" y="871"/>
                  </a:lnTo>
                  <a:lnTo>
                    <a:pt x="38" y="871"/>
                  </a:lnTo>
                  <a:lnTo>
                    <a:pt x="38" y="871"/>
                  </a:lnTo>
                  <a:lnTo>
                    <a:pt x="38" y="871"/>
                  </a:lnTo>
                  <a:lnTo>
                    <a:pt x="31" y="871"/>
                  </a:lnTo>
                  <a:lnTo>
                    <a:pt x="24" y="868"/>
                  </a:lnTo>
                  <a:lnTo>
                    <a:pt x="17" y="864"/>
                  </a:lnTo>
                  <a:lnTo>
                    <a:pt x="11" y="860"/>
                  </a:lnTo>
                  <a:lnTo>
                    <a:pt x="6" y="854"/>
                  </a:lnTo>
                  <a:lnTo>
                    <a:pt x="3" y="847"/>
                  </a:lnTo>
                  <a:lnTo>
                    <a:pt x="0" y="840"/>
                  </a:lnTo>
                  <a:lnTo>
                    <a:pt x="0" y="833"/>
                  </a:lnTo>
                  <a:lnTo>
                    <a:pt x="0" y="83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1"/>
            <p:cNvSpPr>
              <a:spLocks/>
            </p:cNvSpPr>
            <p:nvPr/>
          </p:nvSpPr>
          <p:spPr bwMode="auto">
            <a:xfrm>
              <a:off x="10329863" y="2357438"/>
              <a:ext cx="390525" cy="612775"/>
            </a:xfrm>
            <a:custGeom>
              <a:avLst/>
              <a:gdLst>
                <a:gd name="T0" fmla="*/ 458 w 493"/>
                <a:gd name="T1" fmla="*/ 266 h 770"/>
                <a:gd name="T2" fmla="*/ 463 w 493"/>
                <a:gd name="T3" fmla="*/ 301 h 770"/>
                <a:gd name="T4" fmla="*/ 461 w 493"/>
                <a:gd name="T5" fmla="*/ 336 h 770"/>
                <a:gd name="T6" fmla="*/ 448 w 493"/>
                <a:gd name="T7" fmla="*/ 368 h 770"/>
                <a:gd name="T8" fmla="*/ 429 w 493"/>
                <a:gd name="T9" fmla="*/ 396 h 770"/>
                <a:gd name="T10" fmla="*/ 401 w 493"/>
                <a:gd name="T11" fmla="*/ 418 h 770"/>
                <a:gd name="T12" fmla="*/ 385 w 493"/>
                <a:gd name="T13" fmla="*/ 430 h 770"/>
                <a:gd name="T14" fmla="*/ 381 w 493"/>
                <a:gd name="T15" fmla="*/ 445 h 770"/>
                <a:gd name="T16" fmla="*/ 396 w 493"/>
                <a:gd name="T17" fmla="*/ 464 h 770"/>
                <a:gd name="T18" fmla="*/ 422 w 493"/>
                <a:gd name="T19" fmla="*/ 490 h 770"/>
                <a:gd name="T20" fmla="*/ 442 w 493"/>
                <a:gd name="T21" fmla="*/ 534 h 770"/>
                <a:gd name="T22" fmla="*/ 445 w 493"/>
                <a:gd name="T23" fmla="*/ 580 h 770"/>
                <a:gd name="T24" fmla="*/ 431 w 493"/>
                <a:gd name="T25" fmla="*/ 628 h 770"/>
                <a:gd name="T26" fmla="*/ 403 w 493"/>
                <a:gd name="T27" fmla="*/ 672 h 770"/>
                <a:gd name="T28" fmla="*/ 366 w 493"/>
                <a:gd name="T29" fmla="*/ 711 h 770"/>
                <a:gd name="T30" fmla="*/ 320 w 493"/>
                <a:gd name="T31" fmla="*/ 742 h 770"/>
                <a:gd name="T32" fmla="*/ 268 w 493"/>
                <a:gd name="T33" fmla="*/ 763 h 770"/>
                <a:gd name="T34" fmla="*/ 214 w 493"/>
                <a:gd name="T35" fmla="*/ 770 h 770"/>
                <a:gd name="T36" fmla="*/ 159 w 493"/>
                <a:gd name="T37" fmla="*/ 760 h 770"/>
                <a:gd name="T38" fmla="*/ 108 w 493"/>
                <a:gd name="T39" fmla="*/ 731 h 770"/>
                <a:gd name="T40" fmla="*/ 76 w 493"/>
                <a:gd name="T41" fmla="*/ 700 h 770"/>
                <a:gd name="T42" fmla="*/ 38 w 493"/>
                <a:gd name="T43" fmla="*/ 647 h 770"/>
                <a:gd name="T44" fmla="*/ 14 w 493"/>
                <a:gd name="T45" fmla="*/ 590 h 770"/>
                <a:gd name="T46" fmla="*/ 3 w 493"/>
                <a:gd name="T47" fmla="*/ 530 h 770"/>
                <a:gd name="T48" fmla="*/ 2 w 493"/>
                <a:gd name="T49" fmla="*/ 466 h 770"/>
                <a:gd name="T50" fmla="*/ 13 w 493"/>
                <a:gd name="T51" fmla="*/ 382 h 770"/>
                <a:gd name="T52" fmla="*/ 49 w 493"/>
                <a:gd name="T53" fmla="*/ 261 h 770"/>
                <a:gd name="T54" fmla="*/ 96 w 493"/>
                <a:gd name="T55" fmla="*/ 160 h 770"/>
                <a:gd name="T56" fmla="*/ 130 w 493"/>
                <a:gd name="T57" fmla="*/ 107 h 770"/>
                <a:gd name="T58" fmla="*/ 183 w 493"/>
                <a:gd name="T59" fmla="*/ 51 h 770"/>
                <a:gd name="T60" fmla="*/ 239 w 493"/>
                <a:gd name="T61" fmla="*/ 16 h 770"/>
                <a:gd name="T62" fmla="*/ 295 w 493"/>
                <a:gd name="T63" fmla="*/ 1 h 770"/>
                <a:gd name="T64" fmla="*/ 348 w 493"/>
                <a:gd name="T65" fmla="*/ 2 h 770"/>
                <a:gd name="T66" fmla="*/ 395 w 493"/>
                <a:gd name="T67" fmla="*/ 16 h 770"/>
                <a:gd name="T68" fmla="*/ 436 w 493"/>
                <a:gd name="T69" fmla="*/ 40 h 770"/>
                <a:gd name="T70" fmla="*/ 468 w 493"/>
                <a:gd name="T71" fmla="*/ 71 h 770"/>
                <a:gd name="T72" fmla="*/ 487 w 493"/>
                <a:gd name="T73" fmla="*/ 106 h 770"/>
                <a:gd name="T74" fmla="*/ 493 w 493"/>
                <a:gd name="T75" fmla="*/ 139 h 770"/>
                <a:gd name="T76" fmla="*/ 483 w 493"/>
                <a:gd name="T77" fmla="*/ 171 h 770"/>
                <a:gd name="T78" fmla="*/ 468 w 493"/>
                <a:gd name="T79" fmla="*/ 188 h 770"/>
                <a:gd name="T80" fmla="*/ 452 w 493"/>
                <a:gd name="T81" fmla="*/ 215 h 770"/>
                <a:gd name="T82" fmla="*/ 451 w 493"/>
                <a:gd name="T83" fmla="*/ 244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770">
                  <a:moveTo>
                    <a:pt x="455" y="255"/>
                  </a:moveTo>
                  <a:lnTo>
                    <a:pt x="455" y="255"/>
                  </a:lnTo>
                  <a:lnTo>
                    <a:pt x="458" y="266"/>
                  </a:lnTo>
                  <a:lnTo>
                    <a:pt x="461" y="279"/>
                  </a:lnTo>
                  <a:lnTo>
                    <a:pt x="462" y="290"/>
                  </a:lnTo>
                  <a:lnTo>
                    <a:pt x="463" y="301"/>
                  </a:lnTo>
                  <a:lnTo>
                    <a:pt x="463" y="314"/>
                  </a:lnTo>
                  <a:lnTo>
                    <a:pt x="462" y="325"/>
                  </a:lnTo>
                  <a:lnTo>
                    <a:pt x="461" y="336"/>
                  </a:lnTo>
                  <a:lnTo>
                    <a:pt x="458" y="347"/>
                  </a:lnTo>
                  <a:lnTo>
                    <a:pt x="454" y="357"/>
                  </a:lnTo>
                  <a:lnTo>
                    <a:pt x="448" y="368"/>
                  </a:lnTo>
                  <a:lnTo>
                    <a:pt x="442" y="378"/>
                  </a:lnTo>
                  <a:lnTo>
                    <a:pt x="437" y="386"/>
                  </a:lnTo>
                  <a:lnTo>
                    <a:pt x="429" y="396"/>
                  </a:lnTo>
                  <a:lnTo>
                    <a:pt x="420" y="403"/>
                  </a:lnTo>
                  <a:lnTo>
                    <a:pt x="410" y="411"/>
                  </a:lnTo>
                  <a:lnTo>
                    <a:pt x="401" y="418"/>
                  </a:lnTo>
                  <a:lnTo>
                    <a:pt x="401" y="418"/>
                  </a:lnTo>
                  <a:lnTo>
                    <a:pt x="392" y="424"/>
                  </a:lnTo>
                  <a:lnTo>
                    <a:pt x="385" y="430"/>
                  </a:lnTo>
                  <a:lnTo>
                    <a:pt x="382" y="435"/>
                  </a:lnTo>
                  <a:lnTo>
                    <a:pt x="380" y="439"/>
                  </a:lnTo>
                  <a:lnTo>
                    <a:pt x="381" y="445"/>
                  </a:lnTo>
                  <a:lnTo>
                    <a:pt x="384" y="452"/>
                  </a:lnTo>
                  <a:lnTo>
                    <a:pt x="389" y="457"/>
                  </a:lnTo>
                  <a:lnTo>
                    <a:pt x="396" y="464"/>
                  </a:lnTo>
                  <a:lnTo>
                    <a:pt x="396" y="464"/>
                  </a:lnTo>
                  <a:lnTo>
                    <a:pt x="410" y="477"/>
                  </a:lnTo>
                  <a:lnTo>
                    <a:pt x="422" y="490"/>
                  </a:lnTo>
                  <a:lnTo>
                    <a:pt x="431" y="503"/>
                  </a:lnTo>
                  <a:lnTo>
                    <a:pt x="438" y="519"/>
                  </a:lnTo>
                  <a:lnTo>
                    <a:pt x="442" y="534"/>
                  </a:lnTo>
                  <a:lnTo>
                    <a:pt x="445" y="550"/>
                  </a:lnTo>
                  <a:lnTo>
                    <a:pt x="447" y="565"/>
                  </a:lnTo>
                  <a:lnTo>
                    <a:pt x="445" y="580"/>
                  </a:lnTo>
                  <a:lnTo>
                    <a:pt x="441" y="596"/>
                  </a:lnTo>
                  <a:lnTo>
                    <a:pt x="437" y="612"/>
                  </a:lnTo>
                  <a:lnTo>
                    <a:pt x="431" y="628"/>
                  </a:lnTo>
                  <a:lnTo>
                    <a:pt x="423" y="643"/>
                  </a:lnTo>
                  <a:lnTo>
                    <a:pt x="413" y="657"/>
                  </a:lnTo>
                  <a:lnTo>
                    <a:pt x="403" y="672"/>
                  </a:lnTo>
                  <a:lnTo>
                    <a:pt x="392" y="686"/>
                  </a:lnTo>
                  <a:lnTo>
                    <a:pt x="380" y="699"/>
                  </a:lnTo>
                  <a:lnTo>
                    <a:pt x="366" y="711"/>
                  </a:lnTo>
                  <a:lnTo>
                    <a:pt x="350" y="723"/>
                  </a:lnTo>
                  <a:lnTo>
                    <a:pt x="335" y="734"/>
                  </a:lnTo>
                  <a:lnTo>
                    <a:pt x="320" y="742"/>
                  </a:lnTo>
                  <a:lnTo>
                    <a:pt x="303" y="751"/>
                  </a:lnTo>
                  <a:lnTo>
                    <a:pt x="286" y="758"/>
                  </a:lnTo>
                  <a:lnTo>
                    <a:pt x="268" y="763"/>
                  </a:lnTo>
                  <a:lnTo>
                    <a:pt x="250" y="767"/>
                  </a:lnTo>
                  <a:lnTo>
                    <a:pt x="232" y="769"/>
                  </a:lnTo>
                  <a:lnTo>
                    <a:pt x="214" y="770"/>
                  </a:lnTo>
                  <a:lnTo>
                    <a:pt x="196" y="769"/>
                  </a:lnTo>
                  <a:lnTo>
                    <a:pt x="177" y="766"/>
                  </a:lnTo>
                  <a:lnTo>
                    <a:pt x="159" y="760"/>
                  </a:lnTo>
                  <a:lnTo>
                    <a:pt x="143" y="753"/>
                  </a:lnTo>
                  <a:lnTo>
                    <a:pt x="124" y="744"/>
                  </a:lnTo>
                  <a:lnTo>
                    <a:pt x="108" y="731"/>
                  </a:lnTo>
                  <a:lnTo>
                    <a:pt x="108" y="731"/>
                  </a:lnTo>
                  <a:lnTo>
                    <a:pt x="91" y="716"/>
                  </a:lnTo>
                  <a:lnTo>
                    <a:pt x="76" y="700"/>
                  </a:lnTo>
                  <a:lnTo>
                    <a:pt x="62" y="684"/>
                  </a:lnTo>
                  <a:lnTo>
                    <a:pt x="49" y="665"/>
                  </a:lnTo>
                  <a:lnTo>
                    <a:pt x="38" y="647"/>
                  </a:lnTo>
                  <a:lnTo>
                    <a:pt x="28" y="629"/>
                  </a:lnTo>
                  <a:lnTo>
                    <a:pt x="21" y="610"/>
                  </a:lnTo>
                  <a:lnTo>
                    <a:pt x="14" y="590"/>
                  </a:lnTo>
                  <a:lnTo>
                    <a:pt x="10" y="570"/>
                  </a:lnTo>
                  <a:lnTo>
                    <a:pt x="6" y="550"/>
                  </a:lnTo>
                  <a:lnTo>
                    <a:pt x="3" y="530"/>
                  </a:lnTo>
                  <a:lnTo>
                    <a:pt x="2" y="509"/>
                  </a:lnTo>
                  <a:lnTo>
                    <a:pt x="0" y="488"/>
                  </a:lnTo>
                  <a:lnTo>
                    <a:pt x="2" y="466"/>
                  </a:lnTo>
                  <a:lnTo>
                    <a:pt x="3" y="445"/>
                  </a:lnTo>
                  <a:lnTo>
                    <a:pt x="6" y="424"/>
                  </a:lnTo>
                  <a:lnTo>
                    <a:pt x="13" y="382"/>
                  </a:lnTo>
                  <a:lnTo>
                    <a:pt x="23" y="340"/>
                  </a:lnTo>
                  <a:lnTo>
                    <a:pt x="35" y="300"/>
                  </a:lnTo>
                  <a:lnTo>
                    <a:pt x="49" y="261"/>
                  </a:lnTo>
                  <a:lnTo>
                    <a:pt x="64" y="224"/>
                  </a:lnTo>
                  <a:lnTo>
                    <a:pt x="81" y="191"/>
                  </a:lnTo>
                  <a:lnTo>
                    <a:pt x="96" y="160"/>
                  </a:lnTo>
                  <a:lnTo>
                    <a:pt x="113" y="132"/>
                  </a:lnTo>
                  <a:lnTo>
                    <a:pt x="113" y="132"/>
                  </a:lnTo>
                  <a:lnTo>
                    <a:pt x="130" y="107"/>
                  </a:lnTo>
                  <a:lnTo>
                    <a:pt x="148" y="86"/>
                  </a:lnTo>
                  <a:lnTo>
                    <a:pt x="165" y="67"/>
                  </a:lnTo>
                  <a:lnTo>
                    <a:pt x="183" y="51"/>
                  </a:lnTo>
                  <a:lnTo>
                    <a:pt x="203" y="37"/>
                  </a:lnTo>
                  <a:lnTo>
                    <a:pt x="221" y="25"/>
                  </a:lnTo>
                  <a:lnTo>
                    <a:pt x="239" y="16"/>
                  </a:lnTo>
                  <a:lnTo>
                    <a:pt x="257" y="9"/>
                  </a:lnTo>
                  <a:lnTo>
                    <a:pt x="276" y="4"/>
                  </a:lnTo>
                  <a:lnTo>
                    <a:pt x="295" y="1"/>
                  </a:lnTo>
                  <a:lnTo>
                    <a:pt x="313" y="0"/>
                  </a:lnTo>
                  <a:lnTo>
                    <a:pt x="329" y="0"/>
                  </a:lnTo>
                  <a:lnTo>
                    <a:pt x="348" y="2"/>
                  </a:lnTo>
                  <a:lnTo>
                    <a:pt x="364" y="5"/>
                  </a:lnTo>
                  <a:lnTo>
                    <a:pt x="380" y="11"/>
                  </a:lnTo>
                  <a:lnTo>
                    <a:pt x="395" y="16"/>
                  </a:lnTo>
                  <a:lnTo>
                    <a:pt x="409" y="23"/>
                  </a:lnTo>
                  <a:lnTo>
                    <a:pt x="423" y="32"/>
                  </a:lnTo>
                  <a:lnTo>
                    <a:pt x="436" y="40"/>
                  </a:lnTo>
                  <a:lnTo>
                    <a:pt x="448" y="50"/>
                  </a:lnTo>
                  <a:lnTo>
                    <a:pt x="458" y="60"/>
                  </a:lnTo>
                  <a:lnTo>
                    <a:pt x="468" y="71"/>
                  </a:lnTo>
                  <a:lnTo>
                    <a:pt x="476" y="82"/>
                  </a:lnTo>
                  <a:lnTo>
                    <a:pt x="482" y="93"/>
                  </a:lnTo>
                  <a:lnTo>
                    <a:pt x="487" y="106"/>
                  </a:lnTo>
                  <a:lnTo>
                    <a:pt x="491" y="117"/>
                  </a:lnTo>
                  <a:lnTo>
                    <a:pt x="493" y="128"/>
                  </a:lnTo>
                  <a:lnTo>
                    <a:pt x="493" y="139"/>
                  </a:lnTo>
                  <a:lnTo>
                    <a:pt x="491" y="150"/>
                  </a:lnTo>
                  <a:lnTo>
                    <a:pt x="489" y="162"/>
                  </a:lnTo>
                  <a:lnTo>
                    <a:pt x="483" y="171"/>
                  </a:lnTo>
                  <a:lnTo>
                    <a:pt x="475" y="180"/>
                  </a:lnTo>
                  <a:lnTo>
                    <a:pt x="475" y="180"/>
                  </a:lnTo>
                  <a:lnTo>
                    <a:pt x="468" y="188"/>
                  </a:lnTo>
                  <a:lnTo>
                    <a:pt x="462" y="196"/>
                  </a:lnTo>
                  <a:lnTo>
                    <a:pt x="456" y="206"/>
                  </a:lnTo>
                  <a:lnTo>
                    <a:pt x="452" y="215"/>
                  </a:lnTo>
                  <a:lnTo>
                    <a:pt x="451" y="224"/>
                  </a:lnTo>
                  <a:lnTo>
                    <a:pt x="451" y="234"/>
                  </a:lnTo>
                  <a:lnTo>
                    <a:pt x="451" y="244"/>
                  </a:lnTo>
                  <a:lnTo>
                    <a:pt x="455" y="255"/>
                  </a:lnTo>
                  <a:lnTo>
                    <a:pt x="455" y="255"/>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2"/>
            <p:cNvSpPr>
              <a:spLocks/>
            </p:cNvSpPr>
            <p:nvPr/>
          </p:nvSpPr>
          <p:spPr bwMode="auto">
            <a:xfrm>
              <a:off x="10628313" y="2508251"/>
              <a:ext cx="165100" cy="690563"/>
            </a:xfrm>
            <a:custGeom>
              <a:avLst/>
              <a:gdLst>
                <a:gd name="T0" fmla="*/ 208 w 208"/>
                <a:gd name="T1" fmla="*/ 267 h 871"/>
                <a:gd name="T2" fmla="*/ 208 w 208"/>
                <a:gd name="T3" fmla="*/ 262 h 871"/>
                <a:gd name="T4" fmla="*/ 208 w 208"/>
                <a:gd name="T5" fmla="*/ 262 h 871"/>
                <a:gd name="T6" fmla="*/ 205 w 208"/>
                <a:gd name="T7" fmla="*/ 225 h 871"/>
                <a:gd name="T8" fmla="*/ 199 w 208"/>
                <a:gd name="T9" fmla="*/ 188 h 871"/>
                <a:gd name="T10" fmla="*/ 190 w 208"/>
                <a:gd name="T11" fmla="*/ 148 h 871"/>
                <a:gd name="T12" fmla="*/ 170 w 208"/>
                <a:gd name="T13" fmla="*/ 106 h 871"/>
                <a:gd name="T14" fmla="*/ 142 w 208"/>
                <a:gd name="T15" fmla="*/ 64 h 871"/>
                <a:gd name="T16" fmla="*/ 114 w 208"/>
                <a:gd name="T17" fmla="*/ 38 h 871"/>
                <a:gd name="T18" fmla="*/ 92 w 208"/>
                <a:gd name="T19" fmla="*/ 21 h 871"/>
                <a:gd name="T20" fmla="*/ 65 w 208"/>
                <a:gd name="T21" fmla="*/ 7 h 871"/>
                <a:gd name="T22" fmla="*/ 50 w 208"/>
                <a:gd name="T23" fmla="*/ 1 h 871"/>
                <a:gd name="T24" fmla="*/ 43 w 208"/>
                <a:gd name="T25" fmla="*/ 0 h 871"/>
                <a:gd name="T26" fmla="*/ 28 w 208"/>
                <a:gd name="T27" fmla="*/ 1 h 871"/>
                <a:gd name="T28" fmla="*/ 15 w 208"/>
                <a:gd name="T29" fmla="*/ 7 h 871"/>
                <a:gd name="T30" fmla="*/ 5 w 208"/>
                <a:gd name="T31" fmla="*/ 20 h 871"/>
                <a:gd name="T32" fmla="*/ 1 w 208"/>
                <a:gd name="T33" fmla="*/ 27 h 871"/>
                <a:gd name="T34" fmla="*/ 0 w 208"/>
                <a:gd name="T35" fmla="*/ 34 h 871"/>
                <a:gd name="T36" fmla="*/ 1 w 208"/>
                <a:gd name="T37" fmla="*/ 49 h 871"/>
                <a:gd name="T38" fmla="*/ 8 w 208"/>
                <a:gd name="T39" fmla="*/ 61 h 871"/>
                <a:gd name="T40" fmla="*/ 19 w 208"/>
                <a:gd name="T41" fmla="*/ 71 h 871"/>
                <a:gd name="T42" fmla="*/ 26 w 208"/>
                <a:gd name="T43" fmla="*/ 75 h 871"/>
                <a:gd name="T44" fmla="*/ 42 w 208"/>
                <a:gd name="T45" fmla="*/ 81 h 871"/>
                <a:gd name="T46" fmla="*/ 70 w 208"/>
                <a:gd name="T47" fmla="*/ 99 h 871"/>
                <a:gd name="T48" fmla="*/ 91 w 208"/>
                <a:gd name="T49" fmla="*/ 123 h 871"/>
                <a:gd name="T50" fmla="*/ 106 w 208"/>
                <a:gd name="T51" fmla="*/ 151 h 871"/>
                <a:gd name="T52" fmla="*/ 117 w 208"/>
                <a:gd name="T53" fmla="*/ 180 h 871"/>
                <a:gd name="T54" fmla="*/ 127 w 208"/>
                <a:gd name="T55" fmla="*/ 222 h 871"/>
                <a:gd name="T56" fmla="*/ 131 w 208"/>
                <a:gd name="T57" fmla="*/ 258 h 871"/>
                <a:gd name="T58" fmla="*/ 131 w 208"/>
                <a:gd name="T59" fmla="*/ 260 h 871"/>
                <a:gd name="T60" fmla="*/ 131 w 208"/>
                <a:gd name="T61" fmla="*/ 833 h 871"/>
                <a:gd name="T62" fmla="*/ 131 w 208"/>
                <a:gd name="T63" fmla="*/ 833 h 871"/>
                <a:gd name="T64" fmla="*/ 134 w 208"/>
                <a:gd name="T65" fmla="*/ 847 h 871"/>
                <a:gd name="T66" fmla="*/ 142 w 208"/>
                <a:gd name="T67" fmla="*/ 860 h 871"/>
                <a:gd name="T68" fmla="*/ 155 w 208"/>
                <a:gd name="T69" fmla="*/ 868 h 871"/>
                <a:gd name="T70" fmla="*/ 169 w 208"/>
                <a:gd name="T71" fmla="*/ 871 h 871"/>
                <a:gd name="T72" fmla="*/ 169 w 208"/>
                <a:gd name="T73" fmla="*/ 871 h 871"/>
                <a:gd name="T74" fmla="*/ 184 w 208"/>
                <a:gd name="T75" fmla="*/ 868 h 871"/>
                <a:gd name="T76" fmla="*/ 197 w 208"/>
                <a:gd name="T77" fmla="*/ 860 h 871"/>
                <a:gd name="T78" fmla="*/ 205 w 208"/>
                <a:gd name="T79" fmla="*/ 847 h 871"/>
                <a:gd name="T80" fmla="*/ 208 w 208"/>
                <a:gd name="T81" fmla="*/ 833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871">
                  <a:moveTo>
                    <a:pt x="208" y="833"/>
                  </a:moveTo>
                  <a:lnTo>
                    <a:pt x="208" y="267"/>
                  </a:lnTo>
                  <a:lnTo>
                    <a:pt x="208" y="267"/>
                  </a:lnTo>
                  <a:lnTo>
                    <a:pt x="208" y="262"/>
                  </a:lnTo>
                  <a:lnTo>
                    <a:pt x="208" y="262"/>
                  </a:lnTo>
                  <a:lnTo>
                    <a:pt x="208" y="262"/>
                  </a:lnTo>
                  <a:lnTo>
                    <a:pt x="208" y="250"/>
                  </a:lnTo>
                  <a:lnTo>
                    <a:pt x="205" y="225"/>
                  </a:lnTo>
                  <a:lnTo>
                    <a:pt x="204" y="208"/>
                  </a:lnTo>
                  <a:lnTo>
                    <a:pt x="199" y="188"/>
                  </a:lnTo>
                  <a:lnTo>
                    <a:pt x="195" y="169"/>
                  </a:lnTo>
                  <a:lnTo>
                    <a:pt x="190" y="148"/>
                  </a:lnTo>
                  <a:lnTo>
                    <a:pt x="181" y="127"/>
                  </a:lnTo>
                  <a:lnTo>
                    <a:pt x="170" y="106"/>
                  </a:lnTo>
                  <a:lnTo>
                    <a:pt x="158" y="85"/>
                  </a:lnTo>
                  <a:lnTo>
                    <a:pt x="142" y="64"/>
                  </a:lnTo>
                  <a:lnTo>
                    <a:pt x="124" y="46"/>
                  </a:lnTo>
                  <a:lnTo>
                    <a:pt x="114" y="38"/>
                  </a:lnTo>
                  <a:lnTo>
                    <a:pt x="103" y="29"/>
                  </a:lnTo>
                  <a:lnTo>
                    <a:pt x="92" y="21"/>
                  </a:lnTo>
                  <a:lnTo>
                    <a:pt x="79" y="14"/>
                  </a:lnTo>
                  <a:lnTo>
                    <a:pt x="65" y="7"/>
                  </a:lnTo>
                  <a:lnTo>
                    <a:pt x="50" y="1"/>
                  </a:lnTo>
                  <a:lnTo>
                    <a:pt x="50" y="1"/>
                  </a:lnTo>
                  <a:lnTo>
                    <a:pt x="50" y="1"/>
                  </a:lnTo>
                  <a:lnTo>
                    <a:pt x="43" y="0"/>
                  </a:lnTo>
                  <a:lnTo>
                    <a:pt x="35" y="0"/>
                  </a:lnTo>
                  <a:lnTo>
                    <a:pt x="28" y="1"/>
                  </a:lnTo>
                  <a:lnTo>
                    <a:pt x="21" y="4"/>
                  </a:lnTo>
                  <a:lnTo>
                    <a:pt x="15" y="7"/>
                  </a:lnTo>
                  <a:lnTo>
                    <a:pt x="10" y="13"/>
                  </a:lnTo>
                  <a:lnTo>
                    <a:pt x="5" y="20"/>
                  </a:lnTo>
                  <a:lnTo>
                    <a:pt x="1" y="27"/>
                  </a:lnTo>
                  <a:lnTo>
                    <a:pt x="1" y="27"/>
                  </a:lnTo>
                  <a:lnTo>
                    <a:pt x="1" y="27"/>
                  </a:lnTo>
                  <a:lnTo>
                    <a:pt x="0" y="34"/>
                  </a:lnTo>
                  <a:lnTo>
                    <a:pt x="0" y="42"/>
                  </a:lnTo>
                  <a:lnTo>
                    <a:pt x="1" y="49"/>
                  </a:lnTo>
                  <a:lnTo>
                    <a:pt x="4" y="56"/>
                  </a:lnTo>
                  <a:lnTo>
                    <a:pt x="8" y="61"/>
                  </a:lnTo>
                  <a:lnTo>
                    <a:pt x="14" y="67"/>
                  </a:lnTo>
                  <a:lnTo>
                    <a:pt x="19" y="71"/>
                  </a:lnTo>
                  <a:lnTo>
                    <a:pt x="26" y="75"/>
                  </a:lnTo>
                  <a:lnTo>
                    <a:pt x="26" y="75"/>
                  </a:lnTo>
                  <a:lnTo>
                    <a:pt x="26" y="75"/>
                  </a:lnTo>
                  <a:lnTo>
                    <a:pt x="42" y="81"/>
                  </a:lnTo>
                  <a:lnTo>
                    <a:pt x="57" y="88"/>
                  </a:lnTo>
                  <a:lnTo>
                    <a:pt x="70" y="99"/>
                  </a:lnTo>
                  <a:lnTo>
                    <a:pt x="81" y="110"/>
                  </a:lnTo>
                  <a:lnTo>
                    <a:pt x="91" y="123"/>
                  </a:lnTo>
                  <a:lnTo>
                    <a:pt x="99" y="137"/>
                  </a:lnTo>
                  <a:lnTo>
                    <a:pt x="106" y="151"/>
                  </a:lnTo>
                  <a:lnTo>
                    <a:pt x="112" y="166"/>
                  </a:lnTo>
                  <a:lnTo>
                    <a:pt x="117" y="180"/>
                  </a:lnTo>
                  <a:lnTo>
                    <a:pt x="121" y="195"/>
                  </a:lnTo>
                  <a:lnTo>
                    <a:pt x="127" y="222"/>
                  </a:lnTo>
                  <a:lnTo>
                    <a:pt x="130" y="244"/>
                  </a:lnTo>
                  <a:lnTo>
                    <a:pt x="131" y="258"/>
                  </a:lnTo>
                  <a:lnTo>
                    <a:pt x="131" y="258"/>
                  </a:lnTo>
                  <a:lnTo>
                    <a:pt x="131" y="260"/>
                  </a:lnTo>
                  <a:lnTo>
                    <a:pt x="131" y="262"/>
                  </a:lnTo>
                  <a:lnTo>
                    <a:pt x="131" y="833"/>
                  </a:lnTo>
                  <a:lnTo>
                    <a:pt x="131" y="833"/>
                  </a:lnTo>
                  <a:lnTo>
                    <a:pt x="131" y="833"/>
                  </a:lnTo>
                  <a:lnTo>
                    <a:pt x="131" y="840"/>
                  </a:lnTo>
                  <a:lnTo>
                    <a:pt x="134" y="847"/>
                  </a:lnTo>
                  <a:lnTo>
                    <a:pt x="137" y="854"/>
                  </a:lnTo>
                  <a:lnTo>
                    <a:pt x="142" y="860"/>
                  </a:lnTo>
                  <a:lnTo>
                    <a:pt x="148" y="864"/>
                  </a:lnTo>
                  <a:lnTo>
                    <a:pt x="155" y="868"/>
                  </a:lnTo>
                  <a:lnTo>
                    <a:pt x="162" y="871"/>
                  </a:lnTo>
                  <a:lnTo>
                    <a:pt x="169" y="871"/>
                  </a:lnTo>
                  <a:lnTo>
                    <a:pt x="169" y="871"/>
                  </a:lnTo>
                  <a:lnTo>
                    <a:pt x="169" y="871"/>
                  </a:lnTo>
                  <a:lnTo>
                    <a:pt x="177" y="871"/>
                  </a:lnTo>
                  <a:lnTo>
                    <a:pt x="184" y="868"/>
                  </a:lnTo>
                  <a:lnTo>
                    <a:pt x="191" y="864"/>
                  </a:lnTo>
                  <a:lnTo>
                    <a:pt x="197" y="860"/>
                  </a:lnTo>
                  <a:lnTo>
                    <a:pt x="201" y="854"/>
                  </a:lnTo>
                  <a:lnTo>
                    <a:pt x="205" y="847"/>
                  </a:lnTo>
                  <a:lnTo>
                    <a:pt x="206" y="840"/>
                  </a:lnTo>
                  <a:lnTo>
                    <a:pt x="208" y="833"/>
                  </a:lnTo>
                  <a:lnTo>
                    <a:pt x="208" y="83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8" name="组合 27"/>
          <p:cNvGrpSpPr/>
          <p:nvPr/>
        </p:nvGrpSpPr>
        <p:grpSpPr>
          <a:xfrm>
            <a:off x="5191579" y="3859016"/>
            <a:ext cx="652462" cy="874713"/>
            <a:chOff x="7265988" y="2335213"/>
            <a:chExt cx="652462" cy="874713"/>
          </a:xfrm>
        </p:grpSpPr>
        <p:sp>
          <p:nvSpPr>
            <p:cNvPr id="29" name="Freeform 23"/>
            <p:cNvSpPr>
              <a:spLocks noEditPoints="1"/>
            </p:cNvSpPr>
            <p:nvPr/>
          </p:nvSpPr>
          <p:spPr bwMode="auto">
            <a:xfrm>
              <a:off x="7265988" y="2335213"/>
              <a:ext cx="323850" cy="874713"/>
            </a:xfrm>
            <a:custGeom>
              <a:avLst/>
              <a:gdLst>
                <a:gd name="T0" fmla="*/ 283 w 407"/>
                <a:gd name="T1" fmla="*/ 0 h 1101"/>
                <a:gd name="T2" fmla="*/ 151 w 407"/>
                <a:gd name="T3" fmla="*/ 120 h 1101"/>
                <a:gd name="T4" fmla="*/ 17 w 407"/>
                <a:gd name="T5" fmla="*/ 511 h 1101"/>
                <a:gd name="T6" fmla="*/ 5 w 407"/>
                <a:gd name="T7" fmla="*/ 949 h 1101"/>
                <a:gd name="T8" fmla="*/ 47 w 407"/>
                <a:gd name="T9" fmla="*/ 1072 h 1101"/>
                <a:gd name="T10" fmla="*/ 137 w 407"/>
                <a:gd name="T11" fmla="*/ 1094 h 1101"/>
                <a:gd name="T12" fmla="*/ 206 w 407"/>
                <a:gd name="T13" fmla="*/ 966 h 1101"/>
                <a:gd name="T14" fmla="*/ 282 w 407"/>
                <a:gd name="T15" fmla="*/ 866 h 1101"/>
                <a:gd name="T16" fmla="*/ 396 w 407"/>
                <a:gd name="T17" fmla="*/ 788 h 1101"/>
                <a:gd name="T18" fmla="*/ 406 w 407"/>
                <a:gd name="T19" fmla="*/ 177 h 1101"/>
                <a:gd name="T20" fmla="*/ 353 w 407"/>
                <a:gd name="T21" fmla="*/ 19 h 1101"/>
                <a:gd name="T22" fmla="*/ 42 w 407"/>
                <a:gd name="T23" fmla="*/ 748 h 1101"/>
                <a:gd name="T24" fmla="*/ 128 w 407"/>
                <a:gd name="T25" fmla="*/ 731 h 1101"/>
                <a:gd name="T26" fmla="*/ 329 w 407"/>
                <a:gd name="T27" fmla="*/ 622 h 1101"/>
                <a:gd name="T28" fmla="*/ 365 w 407"/>
                <a:gd name="T29" fmla="*/ 654 h 1101"/>
                <a:gd name="T30" fmla="*/ 354 w 407"/>
                <a:gd name="T31" fmla="*/ 712 h 1101"/>
                <a:gd name="T32" fmla="*/ 230 w 407"/>
                <a:gd name="T33" fmla="*/ 751 h 1101"/>
                <a:gd name="T34" fmla="*/ 68 w 407"/>
                <a:gd name="T35" fmla="*/ 872 h 1101"/>
                <a:gd name="T36" fmla="*/ 33 w 407"/>
                <a:gd name="T37" fmla="*/ 851 h 1101"/>
                <a:gd name="T38" fmla="*/ 321 w 407"/>
                <a:gd name="T39" fmla="*/ 815 h 1101"/>
                <a:gd name="T40" fmla="*/ 223 w 407"/>
                <a:gd name="T41" fmla="*/ 873 h 1101"/>
                <a:gd name="T42" fmla="*/ 158 w 407"/>
                <a:gd name="T43" fmla="*/ 1019 h 1101"/>
                <a:gd name="T44" fmla="*/ 98 w 407"/>
                <a:gd name="T45" fmla="*/ 1065 h 1101"/>
                <a:gd name="T46" fmla="*/ 40 w 407"/>
                <a:gd name="T47" fmla="*/ 995 h 1101"/>
                <a:gd name="T48" fmla="*/ 63 w 407"/>
                <a:gd name="T49" fmla="*/ 932 h 1101"/>
                <a:gd name="T50" fmla="*/ 237 w 407"/>
                <a:gd name="T51" fmla="*/ 806 h 1101"/>
                <a:gd name="T52" fmla="*/ 354 w 407"/>
                <a:gd name="T53" fmla="*/ 765 h 1101"/>
                <a:gd name="T54" fmla="*/ 365 w 407"/>
                <a:gd name="T55" fmla="*/ 809 h 1101"/>
                <a:gd name="T56" fmla="*/ 350 w 407"/>
                <a:gd name="T57" fmla="*/ 559 h 1101"/>
                <a:gd name="T58" fmla="*/ 226 w 407"/>
                <a:gd name="T59" fmla="*/ 615 h 1101"/>
                <a:gd name="T60" fmla="*/ 64 w 407"/>
                <a:gd name="T61" fmla="*/ 693 h 1101"/>
                <a:gd name="T62" fmla="*/ 31 w 407"/>
                <a:gd name="T63" fmla="*/ 661 h 1101"/>
                <a:gd name="T64" fmla="*/ 46 w 407"/>
                <a:gd name="T65" fmla="*/ 558 h 1101"/>
                <a:gd name="T66" fmla="*/ 103 w 407"/>
                <a:gd name="T67" fmla="*/ 559 h 1101"/>
                <a:gd name="T68" fmla="*/ 252 w 407"/>
                <a:gd name="T69" fmla="*/ 511 h 1101"/>
                <a:gd name="T70" fmla="*/ 361 w 407"/>
                <a:gd name="T71" fmla="*/ 487 h 1101"/>
                <a:gd name="T72" fmla="*/ 371 w 407"/>
                <a:gd name="T73" fmla="*/ 368 h 1101"/>
                <a:gd name="T74" fmla="*/ 333 w 407"/>
                <a:gd name="T75" fmla="*/ 423 h 1101"/>
                <a:gd name="T76" fmla="*/ 163 w 407"/>
                <a:gd name="T77" fmla="*/ 495 h 1101"/>
                <a:gd name="T78" fmla="*/ 70 w 407"/>
                <a:gd name="T79" fmla="*/ 501 h 1101"/>
                <a:gd name="T80" fmla="*/ 77 w 407"/>
                <a:gd name="T81" fmla="*/ 386 h 1101"/>
                <a:gd name="T82" fmla="*/ 117 w 407"/>
                <a:gd name="T83" fmla="*/ 372 h 1101"/>
                <a:gd name="T84" fmla="*/ 192 w 407"/>
                <a:gd name="T85" fmla="*/ 374 h 1101"/>
                <a:gd name="T86" fmla="*/ 371 w 407"/>
                <a:gd name="T87" fmla="*/ 321 h 1101"/>
                <a:gd name="T88" fmla="*/ 377 w 407"/>
                <a:gd name="T89" fmla="*/ 234 h 1101"/>
                <a:gd name="T90" fmla="*/ 297 w 407"/>
                <a:gd name="T91" fmla="*/ 284 h 1101"/>
                <a:gd name="T92" fmla="*/ 155 w 407"/>
                <a:gd name="T93" fmla="*/ 328 h 1101"/>
                <a:gd name="T94" fmla="*/ 114 w 407"/>
                <a:gd name="T95" fmla="*/ 296 h 1101"/>
                <a:gd name="T96" fmla="*/ 151 w 407"/>
                <a:gd name="T97" fmla="*/ 191 h 1101"/>
                <a:gd name="T98" fmla="*/ 208 w 407"/>
                <a:gd name="T99" fmla="*/ 190 h 1101"/>
                <a:gd name="T100" fmla="*/ 340 w 407"/>
                <a:gd name="T101" fmla="*/ 185 h 1101"/>
                <a:gd name="T102" fmla="*/ 378 w 407"/>
                <a:gd name="T103" fmla="*/ 212 h 1101"/>
                <a:gd name="T104" fmla="*/ 229 w 407"/>
                <a:gd name="T105" fmla="*/ 142 h 1101"/>
                <a:gd name="T106" fmla="*/ 205 w 407"/>
                <a:gd name="T107" fmla="*/ 96 h 1101"/>
                <a:gd name="T108" fmla="*/ 284 w 407"/>
                <a:gd name="T109" fmla="*/ 36 h 1101"/>
                <a:gd name="T110" fmla="*/ 349 w 407"/>
                <a:gd name="T111" fmla="*/ 63 h 1101"/>
                <a:gd name="T112" fmla="*/ 349 w 407"/>
                <a:gd name="T113" fmla="*/ 127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7" h="1101">
                  <a:moveTo>
                    <a:pt x="346" y="14"/>
                  </a:moveTo>
                  <a:lnTo>
                    <a:pt x="346" y="14"/>
                  </a:lnTo>
                  <a:lnTo>
                    <a:pt x="336" y="9"/>
                  </a:lnTo>
                  <a:lnTo>
                    <a:pt x="328" y="5"/>
                  </a:lnTo>
                  <a:lnTo>
                    <a:pt x="318" y="2"/>
                  </a:lnTo>
                  <a:lnTo>
                    <a:pt x="310" y="0"/>
                  </a:lnTo>
                  <a:lnTo>
                    <a:pt x="301" y="0"/>
                  </a:lnTo>
                  <a:lnTo>
                    <a:pt x="291" y="0"/>
                  </a:lnTo>
                  <a:lnTo>
                    <a:pt x="283" y="0"/>
                  </a:lnTo>
                  <a:lnTo>
                    <a:pt x="275" y="1"/>
                  </a:lnTo>
                  <a:lnTo>
                    <a:pt x="258" y="7"/>
                  </a:lnTo>
                  <a:lnTo>
                    <a:pt x="241" y="15"/>
                  </a:lnTo>
                  <a:lnTo>
                    <a:pt x="224" y="28"/>
                  </a:lnTo>
                  <a:lnTo>
                    <a:pt x="209" y="42"/>
                  </a:lnTo>
                  <a:lnTo>
                    <a:pt x="194" y="58"/>
                  </a:lnTo>
                  <a:lnTo>
                    <a:pt x="180" y="76"/>
                  </a:lnTo>
                  <a:lnTo>
                    <a:pt x="164" y="97"/>
                  </a:lnTo>
                  <a:lnTo>
                    <a:pt x="151" y="120"/>
                  </a:lnTo>
                  <a:lnTo>
                    <a:pt x="138" y="145"/>
                  </a:lnTo>
                  <a:lnTo>
                    <a:pt x="124" y="170"/>
                  </a:lnTo>
                  <a:lnTo>
                    <a:pt x="113" y="196"/>
                  </a:lnTo>
                  <a:lnTo>
                    <a:pt x="100" y="224"/>
                  </a:lnTo>
                  <a:lnTo>
                    <a:pt x="78" y="283"/>
                  </a:lnTo>
                  <a:lnTo>
                    <a:pt x="58" y="342"/>
                  </a:lnTo>
                  <a:lnTo>
                    <a:pt x="42" y="400"/>
                  </a:lnTo>
                  <a:lnTo>
                    <a:pt x="28" y="458"/>
                  </a:lnTo>
                  <a:lnTo>
                    <a:pt x="17" y="511"/>
                  </a:lnTo>
                  <a:lnTo>
                    <a:pt x="8" y="559"/>
                  </a:lnTo>
                  <a:lnTo>
                    <a:pt x="3" y="601"/>
                  </a:lnTo>
                  <a:lnTo>
                    <a:pt x="0" y="633"/>
                  </a:lnTo>
                  <a:lnTo>
                    <a:pt x="0" y="633"/>
                  </a:lnTo>
                  <a:lnTo>
                    <a:pt x="1" y="725"/>
                  </a:lnTo>
                  <a:lnTo>
                    <a:pt x="3" y="823"/>
                  </a:lnTo>
                  <a:lnTo>
                    <a:pt x="7" y="935"/>
                  </a:lnTo>
                  <a:lnTo>
                    <a:pt x="7" y="935"/>
                  </a:lnTo>
                  <a:lnTo>
                    <a:pt x="5" y="949"/>
                  </a:lnTo>
                  <a:lnTo>
                    <a:pt x="5" y="964"/>
                  </a:lnTo>
                  <a:lnTo>
                    <a:pt x="7" y="978"/>
                  </a:lnTo>
                  <a:lnTo>
                    <a:pt x="10" y="993"/>
                  </a:lnTo>
                  <a:lnTo>
                    <a:pt x="12" y="1007"/>
                  </a:lnTo>
                  <a:lnTo>
                    <a:pt x="18" y="1021"/>
                  </a:lnTo>
                  <a:lnTo>
                    <a:pt x="24" y="1035"/>
                  </a:lnTo>
                  <a:lnTo>
                    <a:pt x="31" y="1048"/>
                  </a:lnTo>
                  <a:lnTo>
                    <a:pt x="38" y="1060"/>
                  </a:lnTo>
                  <a:lnTo>
                    <a:pt x="47" y="1072"/>
                  </a:lnTo>
                  <a:lnTo>
                    <a:pt x="56" y="1080"/>
                  </a:lnTo>
                  <a:lnTo>
                    <a:pt x="65" y="1088"/>
                  </a:lnTo>
                  <a:lnTo>
                    <a:pt x="77" y="1095"/>
                  </a:lnTo>
                  <a:lnTo>
                    <a:pt x="88" y="1100"/>
                  </a:lnTo>
                  <a:lnTo>
                    <a:pt x="99" y="1101"/>
                  </a:lnTo>
                  <a:lnTo>
                    <a:pt x="111" y="1101"/>
                  </a:lnTo>
                  <a:lnTo>
                    <a:pt x="111" y="1101"/>
                  </a:lnTo>
                  <a:lnTo>
                    <a:pt x="125" y="1098"/>
                  </a:lnTo>
                  <a:lnTo>
                    <a:pt x="137" y="1094"/>
                  </a:lnTo>
                  <a:lnTo>
                    <a:pt x="148" y="1088"/>
                  </a:lnTo>
                  <a:lnTo>
                    <a:pt x="156" y="1081"/>
                  </a:lnTo>
                  <a:lnTo>
                    <a:pt x="163" y="1073"/>
                  </a:lnTo>
                  <a:lnTo>
                    <a:pt x="170" y="1063"/>
                  </a:lnTo>
                  <a:lnTo>
                    <a:pt x="176" y="1052"/>
                  </a:lnTo>
                  <a:lnTo>
                    <a:pt x="181" y="1041"/>
                  </a:lnTo>
                  <a:lnTo>
                    <a:pt x="190" y="1016"/>
                  </a:lnTo>
                  <a:lnTo>
                    <a:pt x="198" y="991"/>
                  </a:lnTo>
                  <a:lnTo>
                    <a:pt x="206" y="966"/>
                  </a:lnTo>
                  <a:lnTo>
                    <a:pt x="216" y="942"/>
                  </a:lnTo>
                  <a:lnTo>
                    <a:pt x="216" y="942"/>
                  </a:lnTo>
                  <a:lnTo>
                    <a:pt x="224" y="926"/>
                  </a:lnTo>
                  <a:lnTo>
                    <a:pt x="233" y="914"/>
                  </a:lnTo>
                  <a:lnTo>
                    <a:pt x="241" y="901"/>
                  </a:lnTo>
                  <a:lnTo>
                    <a:pt x="251" y="890"/>
                  </a:lnTo>
                  <a:lnTo>
                    <a:pt x="261" y="880"/>
                  </a:lnTo>
                  <a:lnTo>
                    <a:pt x="272" y="873"/>
                  </a:lnTo>
                  <a:lnTo>
                    <a:pt x="282" y="866"/>
                  </a:lnTo>
                  <a:lnTo>
                    <a:pt x="293" y="859"/>
                  </a:lnTo>
                  <a:lnTo>
                    <a:pt x="305" y="855"/>
                  </a:lnTo>
                  <a:lnTo>
                    <a:pt x="317" y="852"/>
                  </a:lnTo>
                  <a:lnTo>
                    <a:pt x="329" y="850"/>
                  </a:lnTo>
                  <a:lnTo>
                    <a:pt x="342" y="848"/>
                  </a:lnTo>
                  <a:lnTo>
                    <a:pt x="370" y="847"/>
                  </a:lnTo>
                  <a:lnTo>
                    <a:pt x="397" y="848"/>
                  </a:lnTo>
                  <a:lnTo>
                    <a:pt x="397" y="848"/>
                  </a:lnTo>
                  <a:lnTo>
                    <a:pt x="396" y="788"/>
                  </a:lnTo>
                  <a:lnTo>
                    <a:pt x="395" y="728"/>
                  </a:lnTo>
                  <a:lnTo>
                    <a:pt x="395" y="610"/>
                  </a:lnTo>
                  <a:lnTo>
                    <a:pt x="397" y="490"/>
                  </a:lnTo>
                  <a:lnTo>
                    <a:pt x="402" y="370"/>
                  </a:lnTo>
                  <a:lnTo>
                    <a:pt x="402" y="370"/>
                  </a:lnTo>
                  <a:lnTo>
                    <a:pt x="406" y="283"/>
                  </a:lnTo>
                  <a:lnTo>
                    <a:pt x="407" y="231"/>
                  </a:lnTo>
                  <a:lnTo>
                    <a:pt x="407" y="203"/>
                  </a:lnTo>
                  <a:lnTo>
                    <a:pt x="406" y="177"/>
                  </a:lnTo>
                  <a:lnTo>
                    <a:pt x="404" y="150"/>
                  </a:lnTo>
                  <a:lnTo>
                    <a:pt x="402" y="125"/>
                  </a:lnTo>
                  <a:lnTo>
                    <a:pt x="396" y="100"/>
                  </a:lnTo>
                  <a:lnTo>
                    <a:pt x="390" y="78"/>
                  </a:lnTo>
                  <a:lnTo>
                    <a:pt x="382" y="57"/>
                  </a:lnTo>
                  <a:lnTo>
                    <a:pt x="372" y="40"/>
                  </a:lnTo>
                  <a:lnTo>
                    <a:pt x="367" y="32"/>
                  </a:lnTo>
                  <a:lnTo>
                    <a:pt x="360" y="25"/>
                  </a:lnTo>
                  <a:lnTo>
                    <a:pt x="353" y="19"/>
                  </a:lnTo>
                  <a:lnTo>
                    <a:pt x="346" y="14"/>
                  </a:lnTo>
                  <a:lnTo>
                    <a:pt x="346" y="14"/>
                  </a:lnTo>
                  <a:close/>
                  <a:moveTo>
                    <a:pt x="32" y="783"/>
                  </a:moveTo>
                  <a:lnTo>
                    <a:pt x="32" y="783"/>
                  </a:lnTo>
                  <a:lnTo>
                    <a:pt x="32" y="767"/>
                  </a:lnTo>
                  <a:lnTo>
                    <a:pt x="35" y="756"/>
                  </a:lnTo>
                  <a:lnTo>
                    <a:pt x="38" y="749"/>
                  </a:lnTo>
                  <a:lnTo>
                    <a:pt x="39" y="748"/>
                  </a:lnTo>
                  <a:lnTo>
                    <a:pt x="42" y="748"/>
                  </a:lnTo>
                  <a:lnTo>
                    <a:pt x="42" y="748"/>
                  </a:lnTo>
                  <a:lnTo>
                    <a:pt x="53" y="748"/>
                  </a:lnTo>
                  <a:lnTo>
                    <a:pt x="53" y="748"/>
                  </a:lnTo>
                  <a:lnTo>
                    <a:pt x="57" y="748"/>
                  </a:lnTo>
                  <a:lnTo>
                    <a:pt x="57" y="748"/>
                  </a:lnTo>
                  <a:lnTo>
                    <a:pt x="70" y="748"/>
                  </a:lnTo>
                  <a:lnTo>
                    <a:pt x="81" y="745"/>
                  </a:lnTo>
                  <a:lnTo>
                    <a:pt x="104" y="739"/>
                  </a:lnTo>
                  <a:lnTo>
                    <a:pt x="128" y="731"/>
                  </a:lnTo>
                  <a:lnTo>
                    <a:pt x="149" y="721"/>
                  </a:lnTo>
                  <a:lnTo>
                    <a:pt x="149" y="721"/>
                  </a:lnTo>
                  <a:lnTo>
                    <a:pt x="174" y="707"/>
                  </a:lnTo>
                  <a:lnTo>
                    <a:pt x="198" y="693"/>
                  </a:lnTo>
                  <a:lnTo>
                    <a:pt x="243" y="665"/>
                  </a:lnTo>
                  <a:lnTo>
                    <a:pt x="264" y="652"/>
                  </a:lnTo>
                  <a:lnTo>
                    <a:pt x="284" y="639"/>
                  </a:lnTo>
                  <a:lnTo>
                    <a:pt x="307" y="629"/>
                  </a:lnTo>
                  <a:lnTo>
                    <a:pt x="329" y="622"/>
                  </a:lnTo>
                  <a:lnTo>
                    <a:pt x="329" y="622"/>
                  </a:lnTo>
                  <a:lnTo>
                    <a:pt x="336" y="621"/>
                  </a:lnTo>
                  <a:lnTo>
                    <a:pt x="343" y="622"/>
                  </a:lnTo>
                  <a:lnTo>
                    <a:pt x="349" y="625"/>
                  </a:lnTo>
                  <a:lnTo>
                    <a:pt x="354" y="628"/>
                  </a:lnTo>
                  <a:lnTo>
                    <a:pt x="360" y="633"/>
                  </a:lnTo>
                  <a:lnTo>
                    <a:pt x="363" y="639"/>
                  </a:lnTo>
                  <a:lnTo>
                    <a:pt x="364" y="646"/>
                  </a:lnTo>
                  <a:lnTo>
                    <a:pt x="365" y="654"/>
                  </a:lnTo>
                  <a:lnTo>
                    <a:pt x="365" y="654"/>
                  </a:lnTo>
                  <a:lnTo>
                    <a:pt x="365" y="675"/>
                  </a:lnTo>
                  <a:lnTo>
                    <a:pt x="365" y="675"/>
                  </a:lnTo>
                  <a:lnTo>
                    <a:pt x="364" y="691"/>
                  </a:lnTo>
                  <a:lnTo>
                    <a:pt x="363" y="702"/>
                  </a:lnTo>
                  <a:lnTo>
                    <a:pt x="358" y="709"/>
                  </a:lnTo>
                  <a:lnTo>
                    <a:pt x="356" y="712"/>
                  </a:lnTo>
                  <a:lnTo>
                    <a:pt x="354" y="712"/>
                  </a:lnTo>
                  <a:lnTo>
                    <a:pt x="354" y="712"/>
                  </a:lnTo>
                  <a:lnTo>
                    <a:pt x="343" y="712"/>
                  </a:lnTo>
                  <a:lnTo>
                    <a:pt x="343" y="712"/>
                  </a:lnTo>
                  <a:lnTo>
                    <a:pt x="325" y="713"/>
                  </a:lnTo>
                  <a:lnTo>
                    <a:pt x="307" y="716"/>
                  </a:lnTo>
                  <a:lnTo>
                    <a:pt x="290" y="720"/>
                  </a:lnTo>
                  <a:lnTo>
                    <a:pt x="275" y="727"/>
                  </a:lnTo>
                  <a:lnTo>
                    <a:pt x="259" y="734"/>
                  </a:lnTo>
                  <a:lnTo>
                    <a:pt x="244" y="742"/>
                  </a:lnTo>
                  <a:lnTo>
                    <a:pt x="230" y="751"/>
                  </a:lnTo>
                  <a:lnTo>
                    <a:pt x="216" y="762"/>
                  </a:lnTo>
                  <a:lnTo>
                    <a:pt x="188" y="783"/>
                  </a:lnTo>
                  <a:lnTo>
                    <a:pt x="160" y="805"/>
                  </a:lnTo>
                  <a:lnTo>
                    <a:pt x="131" y="829"/>
                  </a:lnTo>
                  <a:lnTo>
                    <a:pt x="102" y="850"/>
                  </a:lnTo>
                  <a:lnTo>
                    <a:pt x="102" y="850"/>
                  </a:lnTo>
                  <a:lnTo>
                    <a:pt x="86" y="861"/>
                  </a:lnTo>
                  <a:lnTo>
                    <a:pt x="68" y="872"/>
                  </a:lnTo>
                  <a:lnTo>
                    <a:pt x="68" y="872"/>
                  </a:lnTo>
                  <a:lnTo>
                    <a:pt x="61" y="875"/>
                  </a:lnTo>
                  <a:lnTo>
                    <a:pt x="56" y="876"/>
                  </a:lnTo>
                  <a:lnTo>
                    <a:pt x="50" y="875"/>
                  </a:lnTo>
                  <a:lnTo>
                    <a:pt x="44" y="873"/>
                  </a:lnTo>
                  <a:lnTo>
                    <a:pt x="40" y="869"/>
                  </a:lnTo>
                  <a:lnTo>
                    <a:pt x="36" y="864"/>
                  </a:lnTo>
                  <a:lnTo>
                    <a:pt x="35" y="858"/>
                  </a:lnTo>
                  <a:lnTo>
                    <a:pt x="33" y="851"/>
                  </a:lnTo>
                  <a:lnTo>
                    <a:pt x="33" y="851"/>
                  </a:lnTo>
                  <a:lnTo>
                    <a:pt x="32" y="783"/>
                  </a:lnTo>
                  <a:lnTo>
                    <a:pt x="32" y="783"/>
                  </a:lnTo>
                  <a:close/>
                  <a:moveTo>
                    <a:pt x="364" y="811"/>
                  </a:moveTo>
                  <a:lnTo>
                    <a:pt x="364" y="811"/>
                  </a:lnTo>
                  <a:lnTo>
                    <a:pt x="363" y="811"/>
                  </a:lnTo>
                  <a:lnTo>
                    <a:pt x="363" y="811"/>
                  </a:lnTo>
                  <a:lnTo>
                    <a:pt x="349" y="811"/>
                  </a:lnTo>
                  <a:lnTo>
                    <a:pt x="335" y="812"/>
                  </a:lnTo>
                  <a:lnTo>
                    <a:pt x="321" y="815"/>
                  </a:lnTo>
                  <a:lnTo>
                    <a:pt x="308" y="818"/>
                  </a:lnTo>
                  <a:lnTo>
                    <a:pt x="296" y="822"/>
                  </a:lnTo>
                  <a:lnTo>
                    <a:pt x="283" y="826"/>
                  </a:lnTo>
                  <a:lnTo>
                    <a:pt x="272" y="832"/>
                  </a:lnTo>
                  <a:lnTo>
                    <a:pt x="262" y="839"/>
                  </a:lnTo>
                  <a:lnTo>
                    <a:pt x="251" y="846"/>
                  </a:lnTo>
                  <a:lnTo>
                    <a:pt x="241" y="854"/>
                  </a:lnTo>
                  <a:lnTo>
                    <a:pt x="231" y="864"/>
                  </a:lnTo>
                  <a:lnTo>
                    <a:pt x="223" y="873"/>
                  </a:lnTo>
                  <a:lnTo>
                    <a:pt x="215" y="885"/>
                  </a:lnTo>
                  <a:lnTo>
                    <a:pt x="206" y="897"/>
                  </a:lnTo>
                  <a:lnTo>
                    <a:pt x="191" y="924"/>
                  </a:lnTo>
                  <a:lnTo>
                    <a:pt x="191" y="924"/>
                  </a:lnTo>
                  <a:lnTo>
                    <a:pt x="184" y="939"/>
                  </a:lnTo>
                  <a:lnTo>
                    <a:pt x="178" y="954"/>
                  </a:lnTo>
                  <a:lnTo>
                    <a:pt x="169" y="985"/>
                  </a:lnTo>
                  <a:lnTo>
                    <a:pt x="169" y="985"/>
                  </a:lnTo>
                  <a:lnTo>
                    <a:pt x="158" y="1019"/>
                  </a:lnTo>
                  <a:lnTo>
                    <a:pt x="152" y="1031"/>
                  </a:lnTo>
                  <a:lnTo>
                    <a:pt x="146" y="1042"/>
                  </a:lnTo>
                  <a:lnTo>
                    <a:pt x="139" y="1052"/>
                  </a:lnTo>
                  <a:lnTo>
                    <a:pt x="131" y="1058"/>
                  </a:lnTo>
                  <a:lnTo>
                    <a:pt x="121" y="1063"/>
                  </a:lnTo>
                  <a:lnTo>
                    <a:pt x="109" y="1065"/>
                  </a:lnTo>
                  <a:lnTo>
                    <a:pt x="106" y="1065"/>
                  </a:lnTo>
                  <a:lnTo>
                    <a:pt x="106" y="1065"/>
                  </a:lnTo>
                  <a:lnTo>
                    <a:pt x="98" y="1065"/>
                  </a:lnTo>
                  <a:lnTo>
                    <a:pt x="91" y="1062"/>
                  </a:lnTo>
                  <a:lnTo>
                    <a:pt x="84" y="1059"/>
                  </a:lnTo>
                  <a:lnTo>
                    <a:pt x="77" y="1053"/>
                  </a:lnTo>
                  <a:lnTo>
                    <a:pt x="67" y="1044"/>
                  </a:lnTo>
                  <a:lnTo>
                    <a:pt x="58" y="1034"/>
                  </a:lnTo>
                  <a:lnTo>
                    <a:pt x="58" y="1034"/>
                  </a:lnTo>
                  <a:lnTo>
                    <a:pt x="51" y="1021"/>
                  </a:lnTo>
                  <a:lnTo>
                    <a:pt x="46" y="1009"/>
                  </a:lnTo>
                  <a:lnTo>
                    <a:pt x="40" y="995"/>
                  </a:lnTo>
                  <a:lnTo>
                    <a:pt x="38" y="980"/>
                  </a:lnTo>
                  <a:lnTo>
                    <a:pt x="38" y="980"/>
                  </a:lnTo>
                  <a:lnTo>
                    <a:pt x="36" y="973"/>
                  </a:lnTo>
                  <a:lnTo>
                    <a:pt x="38" y="964"/>
                  </a:lnTo>
                  <a:lnTo>
                    <a:pt x="42" y="957"/>
                  </a:lnTo>
                  <a:lnTo>
                    <a:pt x="46" y="950"/>
                  </a:lnTo>
                  <a:lnTo>
                    <a:pt x="50" y="943"/>
                  </a:lnTo>
                  <a:lnTo>
                    <a:pt x="57" y="938"/>
                  </a:lnTo>
                  <a:lnTo>
                    <a:pt x="63" y="932"/>
                  </a:lnTo>
                  <a:lnTo>
                    <a:pt x="70" y="929"/>
                  </a:lnTo>
                  <a:lnTo>
                    <a:pt x="70" y="929"/>
                  </a:lnTo>
                  <a:lnTo>
                    <a:pt x="99" y="913"/>
                  </a:lnTo>
                  <a:lnTo>
                    <a:pt x="123" y="896"/>
                  </a:lnTo>
                  <a:lnTo>
                    <a:pt x="123" y="896"/>
                  </a:lnTo>
                  <a:lnTo>
                    <a:pt x="155" y="872"/>
                  </a:lnTo>
                  <a:lnTo>
                    <a:pt x="184" y="850"/>
                  </a:lnTo>
                  <a:lnTo>
                    <a:pt x="212" y="827"/>
                  </a:lnTo>
                  <a:lnTo>
                    <a:pt x="237" y="806"/>
                  </a:lnTo>
                  <a:lnTo>
                    <a:pt x="264" y="790"/>
                  </a:lnTo>
                  <a:lnTo>
                    <a:pt x="276" y="783"/>
                  </a:lnTo>
                  <a:lnTo>
                    <a:pt x="289" y="776"/>
                  </a:lnTo>
                  <a:lnTo>
                    <a:pt x="301" y="772"/>
                  </a:lnTo>
                  <a:lnTo>
                    <a:pt x="315" y="767"/>
                  </a:lnTo>
                  <a:lnTo>
                    <a:pt x="329" y="765"/>
                  </a:lnTo>
                  <a:lnTo>
                    <a:pt x="343" y="765"/>
                  </a:lnTo>
                  <a:lnTo>
                    <a:pt x="343" y="765"/>
                  </a:lnTo>
                  <a:lnTo>
                    <a:pt x="354" y="765"/>
                  </a:lnTo>
                  <a:lnTo>
                    <a:pt x="354" y="765"/>
                  </a:lnTo>
                  <a:lnTo>
                    <a:pt x="357" y="766"/>
                  </a:lnTo>
                  <a:lnTo>
                    <a:pt x="358" y="767"/>
                  </a:lnTo>
                  <a:lnTo>
                    <a:pt x="363" y="773"/>
                  </a:lnTo>
                  <a:lnTo>
                    <a:pt x="365" y="780"/>
                  </a:lnTo>
                  <a:lnTo>
                    <a:pt x="367" y="788"/>
                  </a:lnTo>
                  <a:lnTo>
                    <a:pt x="367" y="788"/>
                  </a:lnTo>
                  <a:lnTo>
                    <a:pt x="365" y="804"/>
                  </a:lnTo>
                  <a:lnTo>
                    <a:pt x="365" y="809"/>
                  </a:lnTo>
                  <a:lnTo>
                    <a:pt x="364" y="811"/>
                  </a:lnTo>
                  <a:lnTo>
                    <a:pt x="364" y="811"/>
                  </a:lnTo>
                  <a:close/>
                  <a:moveTo>
                    <a:pt x="367" y="526"/>
                  </a:moveTo>
                  <a:lnTo>
                    <a:pt x="367" y="526"/>
                  </a:lnTo>
                  <a:lnTo>
                    <a:pt x="367" y="534"/>
                  </a:lnTo>
                  <a:lnTo>
                    <a:pt x="364" y="541"/>
                  </a:lnTo>
                  <a:lnTo>
                    <a:pt x="360" y="548"/>
                  </a:lnTo>
                  <a:lnTo>
                    <a:pt x="356" y="554"/>
                  </a:lnTo>
                  <a:lnTo>
                    <a:pt x="350" y="559"/>
                  </a:lnTo>
                  <a:lnTo>
                    <a:pt x="344" y="564"/>
                  </a:lnTo>
                  <a:lnTo>
                    <a:pt x="337" y="566"/>
                  </a:lnTo>
                  <a:lnTo>
                    <a:pt x="329" y="568"/>
                  </a:lnTo>
                  <a:lnTo>
                    <a:pt x="329" y="568"/>
                  </a:lnTo>
                  <a:lnTo>
                    <a:pt x="315" y="572"/>
                  </a:lnTo>
                  <a:lnTo>
                    <a:pt x="301" y="576"/>
                  </a:lnTo>
                  <a:lnTo>
                    <a:pt x="275" y="587"/>
                  </a:lnTo>
                  <a:lnTo>
                    <a:pt x="250" y="601"/>
                  </a:lnTo>
                  <a:lnTo>
                    <a:pt x="226" y="615"/>
                  </a:lnTo>
                  <a:lnTo>
                    <a:pt x="180" y="646"/>
                  </a:lnTo>
                  <a:lnTo>
                    <a:pt x="156" y="660"/>
                  </a:lnTo>
                  <a:lnTo>
                    <a:pt x="132" y="672"/>
                  </a:lnTo>
                  <a:lnTo>
                    <a:pt x="132" y="672"/>
                  </a:lnTo>
                  <a:lnTo>
                    <a:pt x="114" y="681"/>
                  </a:lnTo>
                  <a:lnTo>
                    <a:pt x="93" y="689"/>
                  </a:lnTo>
                  <a:lnTo>
                    <a:pt x="93" y="689"/>
                  </a:lnTo>
                  <a:lnTo>
                    <a:pt x="78" y="692"/>
                  </a:lnTo>
                  <a:lnTo>
                    <a:pt x="64" y="693"/>
                  </a:lnTo>
                  <a:lnTo>
                    <a:pt x="51" y="695"/>
                  </a:lnTo>
                  <a:lnTo>
                    <a:pt x="43" y="693"/>
                  </a:lnTo>
                  <a:lnTo>
                    <a:pt x="43" y="693"/>
                  </a:lnTo>
                  <a:lnTo>
                    <a:pt x="40" y="692"/>
                  </a:lnTo>
                  <a:lnTo>
                    <a:pt x="38" y="691"/>
                  </a:lnTo>
                  <a:lnTo>
                    <a:pt x="33" y="682"/>
                  </a:lnTo>
                  <a:lnTo>
                    <a:pt x="31" y="672"/>
                  </a:lnTo>
                  <a:lnTo>
                    <a:pt x="31" y="661"/>
                  </a:lnTo>
                  <a:lnTo>
                    <a:pt x="31" y="661"/>
                  </a:lnTo>
                  <a:lnTo>
                    <a:pt x="31" y="633"/>
                  </a:lnTo>
                  <a:lnTo>
                    <a:pt x="31" y="633"/>
                  </a:lnTo>
                  <a:lnTo>
                    <a:pt x="32" y="608"/>
                  </a:lnTo>
                  <a:lnTo>
                    <a:pt x="35" y="579"/>
                  </a:lnTo>
                  <a:lnTo>
                    <a:pt x="35" y="579"/>
                  </a:lnTo>
                  <a:lnTo>
                    <a:pt x="36" y="572"/>
                  </a:lnTo>
                  <a:lnTo>
                    <a:pt x="39" y="566"/>
                  </a:lnTo>
                  <a:lnTo>
                    <a:pt x="42" y="562"/>
                  </a:lnTo>
                  <a:lnTo>
                    <a:pt x="46" y="558"/>
                  </a:lnTo>
                  <a:lnTo>
                    <a:pt x="51" y="555"/>
                  </a:lnTo>
                  <a:lnTo>
                    <a:pt x="56" y="555"/>
                  </a:lnTo>
                  <a:lnTo>
                    <a:pt x="63" y="555"/>
                  </a:lnTo>
                  <a:lnTo>
                    <a:pt x="68" y="557"/>
                  </a:lnTo>
                  <a:lnTo>
                    <a:pt x="68" y="557"/>
                  </a:lnTo>
                  <a:lnTo>
                    <a:pt x="84" y="559"/>
                  </a:lnTo>
                  <a:lnTo>
                    <a:pt x="99" y="561"/>
                  </a:lnTo>
                  <a:lnTo>
                    <a:pt x="99" y="561"/>
                  </a:lnTo>
                  <a:lnTo>
                    <a:pt x="103" y="559"/>
                  </a:lnTo>
                  <a:lnTo>
                    <a:pt x="103" y="559"/>
                  </a:lnTo>
                  <a:lnTo>
                    <a:pt x="120" y="559"/>
                  </a:lnTo>
                  <a:lnTo>
                    <a:pt x="137" y="557"/>
                  </a:lnTo>
                  <a:lnTo>
                    <a:pt x="156" y="552"/>
                  </a:lnTo>
                  <a:lnTo>
                    <a:pt x="176" y="547"/>
                  </a:lnTo>
                  <a:lnTo>
                    <a:pt x="176" y="547"/>
                  </a:lnTo>
                  <a:lnTo>
                    <a:pt x="195" y="538"/>
                  </a:lnTo>
                  <a:lnTo>
                    <a:pt x="215" y="530"/>
                  </a:lnTo>
                  <a:lnTo>
                    <a:pt x="252" y="511"/>
                  </a:lnTo>
                  <a:lnTo>
                    <a:pt x="291" y="492"/>
                  </a:lnTo>
                  <a:lnTo>
                    <a:pt x="311" y="484"/>
                  </a:lnTo>
                  <a:lnTo>
                    <a:pt x="332" y="477"/>
                  </a:lnTo>
                  <a:lnTo>
                    <a:pt x="332" y="477"/>
                  </a:lnTo>
                  <a:lnTo>
                    <a:pt x="339" y="476"/>
                  </a:lnTo>
                  <a:lnTo>
                    <a:pt x="346" y="476"/>
                  </a:lnTo>
                  <a:lnTo>
                    <a:pt x="353" y="478"/>
                  </a:lnTo>
                  <a:lnTo>
                    <a:pt x="357" y="481"/>
                  </a:lnTo>
                  <a:lnTo>
                    <a:pt x="361" y="487"/>
                  </a:lnTo>
                  <a:lnTo>
                    <a:pt x="365" y="492"/>
                  </a:lnTo>
                  <a:lnTo>
                    <a:pt x="367" y="498"/>
                  </a:lnTo>
                  <a:lnTo>
                    <a:pt x="368" y="506"/>
                  </a:lnTo>
                  <a:lnTo>
                    <a:pt x="368" y="506"/>
                  </a:lnTo>
                  <a:lnTo>
                    <a:pt x="367" y="526"/>
                  </a:lnTo>
                  <a:lnTo>
                    <a:pt x="367" y="526"/>
                  </a:lnTo>
                  <a:close/>
                  <a:moveTo>
                    <a:pt x="374" y="324"/>
                  </a:moveTo>
                  <a:lnTo>
                    <a:pt x="374" y="324"/>
                  </a:lnTo>
                  <a:lnTo>
                    <a:pt x="371" y="368"/>
                  </a:lnTo>
                  <a:lnTo>
                    <a:pt x="371" y="368"/>
                  </a:lnTo>
                  <a:lnTo>
                    <a:pt x="371" y="392"/>
                  </a:lnTo>
                  <a:lnTo>
                    <a:pt x="371" y="392"/>
                  </a:lnTo>
                  <a:lnTo>
                    <a:pt x="370" y="396"/>
                  </a:lnTo>
                  <a:lnTo>
                    <a:pt x="368" y="402"/>
                  </a:lnTo>
                  <a:lnTo>
                    <a:pt x="364" y="406"/>
                  </a:lnTo>
                  <a:lnTo>
                    <a:pt x="360" y="410"/>
                  </a:lnTo>
                  <a:lnTo>
                    <a:pt x="347" y="417"/>
                  </a:lnTo>
                  <a:lnTo>
                    <a:pt x="333" y="423"/>
                  </a:lnTo>
                  <a:lnTo>
                    <a:pt x="333" y="423"/>
                  </a:lnTo>
                  <a:lnTo>
                    <a:pt x="308" y="431"/>
                  </a:lnTo>
                  <a:lnTo>
                    <a:pt x="284" y="439"/>
                  </a:lnTo>
                  <a:lnTo>
                    <a:pt x="262" y="449"/>
                  </a:lnTo>
                  <a:lnTo>
                    <a:pt x="241" y="460"/>
                  </a:lnTo>
                  <a:lnTo>
                    <a:pt x="202" y="480"/>
                  </a:lnTo>
                  <a:lnTo>
                    <a:pt x="183" y="488"/>
                  </a:lnTo>
                  <a:lnTo>
                    <a:pt x="163" y="495"/>
                  </a:lnTo>
                  <a:lnTo>
                    <a:pt x="163" y="495"/>
                  </a:lnTo>
                  <a:lnTo>
                    <a:pt x="146" y="501"/>
                  </a:lnTo>
                  <a:lnTo>
                    <a:pt x="131" y="505"/>
                  </a:lnTo>
                  <a:lnTo>
                    <a:pt x="116" y="506"/>
                  </a:lnTo>
                  <a:lnTo>
                    <a:pt x="103" y="508"/>
                  </a:lnTo>
                  <a:lnTo>
                    <a:pt x="103" y="508"/>
                  </a:lnTo>
                  <a:lnTo>
                    <a:pt x="88" y="506"/>
                  </a:lnTo>
                  <a:lnTo>
                    <a:pt x="75" y="504"/>
                  </a:lnTo>
                  <a:lnTo>
                    <a:pt x="75" y="504"/>
                  </a:lnTo>
                  <a:lnTo>
                    <a:pt x="70" y="501"/>
                  </a:lnTo>
                  <a:lnTo>
                    <a:pt x="65" y="495"/>
                  </a:lnTo>
                  <a:lnTo>
                    <a:pt x="63" y="490"/>
                  </a:lnTo>
                  <a:lnTo>
                    <a:pt x="60" y="483"/>
                  </a:lnTo>
                  <a:lnTo>
                    <a:pt x="58" y="474"/>
                  </a:lnTo>
                  <a:lnTo>
                    <a:pt x="58" y="467"/>
                  </a:lnTo>
                  <a:lnTo>
                    <a:pt x="58" y="459"/>
                  </a:lnTo>
                  <a:lnTo>
                    <a:pt x="60" y="451"/>
                  </a:lnTo>
                  <a:lnTo>
                    <a:pt x="60" y="451"/>
                  </a:lnTo>
                  <a:lnTo>
                    <a:pt x="77" y="386"/>
                  </a:lnTo>
                  <a:lnTo>
                    <a:pt x="77" y="386"/>
                  </a:lnTo>
                  <a:lnTo>
                    <a:pt x="79" y="379"/>
                  </a:lnTo>
                  <a:lnTo>
                    <a:pt x="82" y="375"/>
                  </a:lnTo>
                  <a:lnTo>
                    <a:pt x="88" y="371"/>
                  </a:lnTo>
                  <a:lnTo>
                    <a:pt x="92" y="370"/>
                  </a:lnTo>
                  <a:lnTo>
                    <a:pt x="98" y="368"/>
                  </a:lnTo>
                  <a:lnTo>
                    <a:pt x="104" y="368"/>
                  </a:lnTo>
                  <a:lnTo>
                    <a:pt x="110" y="370"/>
                  </a:lnTo>
                  <a:lnTo>
                    <a:pt x="117" y="372"/>
                  </a:lnTo>
                  <a:lnTo>
                    <a:pt x="117" y="372"/>
                  </a:lnTo>
                  <a:lnTo>
                    <a:pt x="127" y="375"/>
                  </a:lnTo>
                  <a:lnTo>
                    <a:pt x="135" y="378"/>
                  </a:lnTo>
                  <a:lnTo>
                    <a:pt x="145" y="379"/>
                  </a:lnTo>
                  <a:lnTo>
                    <a:pt x="156" y="381"/>
                  </a:lnTo>
                  <a:lnTo>
                    <a:pt x="156" y="381"/>
                  </a:lnTo>
                  <a:lnTo>
                    <a:pt x="167" y="379"/>
                  </a:lnTo>
                  <a:lnTo>
                    <a:pt x="180" y="378"/>
                  </a:lnTo>
                  <a:lnTo>
                    <a:pt x="192" y="374"/>
                  </a:lnTo>
                  <a:lnTo>
                    <a:pt x="205" y="370"/>
                  </a:lnTo>
                  <a:lnTo>
                    <a:pt x="205" y="370"/>
                  </a:lnTo>
                  <a:lnTo>
                    <a:pt x="233" y="358"/>
                  </a:lnTo>
                  <a:lnTo>
                    <a:pt x="265" y="347"/>
                  </a:lnTo>
                  <a:lnTo>
                    <a:pt x="298" y="337"/>
                  </a:lnTo>
                  <a:lnTo>
                    <a:pt x="337" y="326"/>
                  </a:lnTo>
                  <a:lnTo>
                    <a:pt x="337" y="326"/>
                  </a:lnTo>
                  <a:lnTo>
                    <a:pt x="364" y="322"/>
                  </a:lnTo>
                  <a:lnTo>
                    <a:pt x="371" y="321"/>
                  </a:lnTo>
                  <a:lnTo>
                    <a:pt x="374" y="321"/>
                  </a:lnTo>
                  <a:lnTo>
                    <a:pt x="374" y="321"/>
                  </a:lnTo>
                  <a:lnTo>
                    <a:pt x="374" y="324"/>
                  </a:lnTo>
                  <a:lnTo>
                    <a:pt x="374" y="324"/>
                  </a:lnTo>
                  <a:close/>
                  <a:moveTo>
                    <a:pt x="378" y="212"/>
                  </a:moveTo>
                  <a:lnTo>
                    <a:pt x="378" y="212"/>
                  </a:lnTo>
                  <a:lnTo>
                    <a:pt x="378" y="227"/>
                  </a:lnTo>
                  <a:lnTo>
                    <a:pt x="378" y="227"/>
                  </a:lnTo>
                  <a:lnTo>
                    <a:pt x="377" y="234"/>
                  </a:lnTo>
                  <a:lnTo>
                    <a:pt x="374" y="243"/>
                  </a:lnTo>
                  <a:lnTo>
                    <a:pt x="371" y="250"/>
                  </a:lnTo>
                  <a:lnTo>
                    <a:pt x="367" y="255"/>
                  </a:lnTo>
                  <a:lnTo>
                    <a:pt x="361" y="262"/>
                  </a:lnTo>
                  <a:lnTo>
                    <a:pt x="354" y="266"/>
                  </a:lnTo>
                  <a:lnTo>
                    <a:pt x="347" y="270"/>
                  </a:lnTo>
                  <a:lnTo>
                    <a:pt x="340" y="273"/>
                  </a:lnTo>
                  <a:lnTo>
                    <a:pt x="340" y="273"/>
                  </a:lnTo>
                  <a:lnTo>
                    <a:pt x="297" y="284"/>
                  </a:lnTo>
                  <a:lnTo>
                    <a:pt x="258" y="296"/>
                  </a:lnTo>
                  <a:lnTo>
                    <a:pt x="223" y="307"/>
                  </a:lnTo>
                  <a:lnTo>
                    <a:pt x="191" y="319"/>
                  </a:lnTo>
                  <a:lnTo>
                    <a:pt x="191" y="319"/>
                  </a:lnTo>
                  <a:lnTo>
                    <a:pt x="181" y="324"/>
                  </a:lnTo>
                  <a:lnTo>
                    <a:pt x="171" y="325"/>
                  </a:lnTo>
                  <a:lnTo>
                    <a:pt x="163" y="326"/>
                  </a:lnTo>
                  <a:lnTo>
                    <a:pt x="155" y="328"/>
                  </a:lnTo>
                  <a:lnTo>
                    <a:pt x="155" y="328"/>
                  </a:lnTo>
                  <a:lnTo>
                    <a:pt x="148" y="328"/>
                  </a:lnTo>
                  <a:lnTo>
                    <a:pt x="139" y="326"/>
                  </a:lnTo>
                  <a:lnTo>
                    <a:pt x="132" y="324"/>
                  </a:lnTo>
                  <a:lnTo>
                    <a:pt x="125" y="319"/>
                  </a:lnTo>
                  <a:lnTo>
                    <a:pt x="125" y="319"/>
                  </a:lnTo>
                  <a:lnTo>
                    <a:pt x="121" y="315"/>
                  </a:lnTo>
                  <a:lnTo>
                    <a:pt x="117" y="310"/>
                  </a:lnTo>
                  <a:lnTo>
                    <a:pt x="116" y="303"/>
                  </a:lnTo>
                  <a:lnTo>
                    <a:pt x="114" y="296"/>
                  </a:lnTo>
                  <a:lnTo>
                    <a:pt x="114" y="287"/>
                  </a:lnTo>
                  <a:lnTo>
                    <a:pt x="114" y="279"/>
                  </a:lnTo>
                  <a:lnTo>
                    <a:pt x="116" y="270"/>
                  </a:lnTo>
                  <a:lnTo>
                    <a:pt x="118" y="263"/>
                  </a:lnTo>
                  <a:lnTo>
                    <a:pt x="118" y="263"/>
                  </a:lnTo>
                  <a:lnTo>
                    <a:pt x="132" y="229"/>
                  </a:lnTo>
                  <a:lnTo>
                    <a:pt x="146" y="196"/>
                  </a:lnTo>
                  <a:lnTo>
                    <a:pt x="146" y="196"/>
                  </a:lnTo>
                  <a:lnTo>
                    <a:pt x="151" y="191"/>
                  </a:lnTo>
                  <a:lnTo>
                    <a:pt x="155" y="185"/>
                  </a:lnTo>
                  <a:lnTo>
                    <a:pt x="160" y="183"/>
                  </a:lnTo>
                  <a:lnTo>
                    <a:pt x="166" y="180"/>
                  </a:lnTo>
                  <a:lnTo>
                    <a:pt x="173" y="180"/>
                  </a:lnTo>
                  <a:lnTo>
                    <a:pt x="180" y="180"/>
                  </a:lnTo>
                  <a:lnTo>
                    <a:pt x="187" y="181"/>
                  </a:lnTo>
                  <a:lnTo>
                    <a:pt x="194" y="184"/>
                  </a:lnTo>
                  <a:lnTo>
                    <a:pt x="194" y="184"/>
                  </a:lnTo>
                  <a:lnTo>
                    <a:pt x="208" y="190"/>
                  </a:lnTo>
                  <a:lnTo>
                    <a:pt x="224" y="194"/>
                  </a:lnTo>
                  <a:lnTo>
                    <a:pt x="243" y="196"/>
                  </a:lnTo>
                  <a:lnTo>
                    <a:pt x="262" y="198"/>
                  </a:lnTo>
                  <a:lnTo>
                    <a:pt x="262" y="198"/>
                  </a:lnTo>
                  <a:lnTo>
                    <a:pt x="279" y="196"/>
                  </a:lnTo>
                  <a:lnTo>
                    <a:pt x="298" y="195"/>
                  </a:lnTo>
                  <a:lnTo>
                    <a:pt x="319" y="191"/>
                  </a:lnTo>
                  <a:lnTo>
                    <a:pt x="340" y="185"/>
                  </a:lnTo>
                  <a:lnTo>
                    <a:pt x="340" y="185"/>
                  </a:lnTo>
                  <a:lnTo>
                    <a:pt x="347" y="184"/>
                  </a:lnTo>
                  <a:lnTo>
                    <a:pt x="354" y="184"/>
                  </a:lnTo>
                  <a:lnTo>
                    <a:pt x="361" y="187"/>
                  </a:lnTo>
                  <a:lnTo>
                    <a:pt x="367" y="190"/>
                  </a:lnTo>
                  <a:lnTo>
                    <a:pt x="371" y="194"/>
                  </a:lnTo>
                  <a:lnTo>
                    <a:pt x="374" y="198"/>
                  </a:lnTo>
                  <a:lnTo>
                    <a:pt x="377" y="205"/>
                  </a:lnTo>
                  <a:lnTo>
                    <a:pt x="378" y="212"/>
                  </a:lnTo>
                  <a:lnTo>
                    <a:pt x="378" y="212"/>
                  </a:lnTo>
                  <a:close/>
                  <a:moveTo>
                    <a:pt x="335" y="134"/>
                  </a:moveTo>
                  <a:lnTo>
                    <a:pt x="335" y="134"/>
                  </a:lnTo>
                  <a:lnTo>
                    <a:pt x="314" y="138"/>
                  </a:lnTo>
                  <a:lnTo>
                    <a:pt x="294" y="142"/>
                  </a:lnTo>
                  <a:lnTo>
                    <a:pt x="277" y="145"/>
                  </a:lnTo>
                  <a:lnTo>
                    <a:pt x="261" y="145"/>
                  </a:lnTo>
                  <a:lnTo>
                    <a:pt x="261" y="145"/>
                  </a:lnTo>
                  <a:lnTo>
                    <a:pt x="238" y="143"/>
                  </a:lnTo>
                  <a:lnTo>
                    <a:pt x="229" y="142"/>
                  </a:lnTo>
                  <a:lnTo>
                    <a:pt x="219" y="139"/>
                  </a:lnTo>
                  <a:lnTo>
                    <a:pt x="219" y="139"/>
                  </a:lnTo>
                  <a:lnTo>
                    <a:pt x="212" y="136"/>
                  </a:lnTo>
                  <a:lnTo>
                    <a:pt x="208" y="131"/>
                  </a:lnTo>
                  <a:lnTo>
                    <a:pt x="204" y="125"/>
                  </a:lnTo>
                  <a:lnTo>
                    <a:pt x="202" y="118"/>
                  </a:lnTo>
                  <a:lnTo>
                    <a:pt x="202" y="111"/>
                  </a:lnTo>
                  <a:lnTo>
                    <a:pt x="202" y="103"/>
                  </a:lnTo>
                  <a:lnTo>
                    <a:pt x="205" y="96"/>
                  </a:lnTo>
                  <a:lnTo>
                    <a:pt x="209" y="89"/>
                  </a:lnTo>
                  <a:lnTo>
                    <a:pt x="209" y="89"/>
                  </a:lnTo>
                  <a:lnTo>
                    <a:pt x="220" y="78"/>
                  </a:lnTo>
                  <a:lnTo>
                    <a:pt x="230" y="67"/>
                  </a:lnTo>
                  <a:lnTo>
                    <a:pt x="241" y="57"/>
                  </a:lnTo>
                  <a:lnTo>
                    <a:pt x="251" y="50"/>
                  </a:lnTo>
                  <a:lnTo>
                    <a:pt x="262" y="43"/>
                  </a:lnTo>
                  <a:lnTo>
                    <a:pt x="273" y="39"/>
                  </a:lnTo>
                  <a:lnTo>
                    <a:pt x="284" y="36"/>
                  </a:lnTo>
                  <a:lnTo>
                    <a:pt x="296" y="35"/>
                  </a:lnTo>
                  <a:lnTo>
                    <a:pt x="296" y="35"/>
                  </a:lnTo>
                  <a:lnTo>
                    <a:pt x="304" y="36"/>
                  </a:lnTo>
                  <a:lnTo>
                    <a:pt x="314" y="37"/>
                  </a:lnTo>
                  <a:lnTo>
                    <a:pt x="324" y="42"/>
                  </a:lnTo>
                  <a:lnTo>
                    <a:pt x="333" y="46"/>
                  </a:lnTo>
                  <a:lnTo>
                    <a:pt x="333" y="46"/>
                  </a:lnTo>
                  <a:lnTo>
                    <a:pt x="342" y="53"/>
                  </a:lnTo>
                  <a:lnTo>
                    <a:pt x="349" y="63"/>
                  </a:lnTo>
                  <a:lnTo>
                    <a:pt x="356" y="74"/>
                  </a:lnTo>
                  <a:lnTo>
                    <a:pt x="361" y="86"/>
                  </a:lnTo>
                  <a:lnTo>
                    <a:pt x="361" y="86"/>
                  </a:lnTo>
                  <a:lnTo>
                    <a:pt x="363" y="93"/>
                  </a:lnTo>
                  <a:lnTo>
                    <a:pt x="363" y="100"/>
                  </a:lnTo>
                  <a:lnTo>
                    <a:pt x="361" y="109"/>
                  </a:lnTo>
                  <a:lnTo>
                    <a:pt x="358" y="114"/>
                  </a:lnTo>
                  <a:lnTo>
                    <a:pt x="354" y="121"/>
                  </a:lnTo>
                  <a:lnTo>
                    <a:pt x="349" y="127"/>
                  </a:lnTo>
                  <a:lnTo>
                    <a:pt x="342" y="131"/>
                  </a:lnTo>
                  <a:lnTo>
                    <a:pt x="335" y="134"/>
                  </a:lnTo>
                  <a:lnTo>
                    <a:pt x="335" y="13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24"/>
            <p:cNvSpPr>
              <a:spLocks noEditPoints="1"/>
            </p:cNvSpPr>
            <p:nvPr/>
          </p:nvSpPr>
          <p:spPr bwMode="auto">
            <a:xfrm>
              <a:off x="7597775" y="2335213"/>
              <a:ext cx="320675" cy="874713"/>
            </a:xfrm>
            <a:custGeom>
              <a:avLst/>
              <a:gdLst>
                <a:gd name="T0" fmla="*/ 328 w 406"/>
                <a:gd name="T1" fmla="*/ 283 h 1101"/>
                <a:gd name="T2" fmla="*/ 198 w 406"/>
                <a:gd name="T3" fmla="*/ 42 h 1101"/>
                <a:gd name="T4" fmla="*/ 88 w 406"/>
                <a:gd name="T5" fmla="*/ 2 h 1101"/>
                <a:gd name="T6" fmla="*/ 25 w 406"/>
                <a:gd name="T7" fmla="*/ 57 h 1101"/>
                <a:gd name="T8" fmla="*/ 6 w 406"/>
                <a:gd name="T9" fmla="*/ 370 h 1101"/>
                <a:gd name="T10" fmla="*/ 66 w 406"/>
                <a:gd name="T11" fmla="*/ 848 h 1101"/>
                <a:gd name="T12" fmla="*/ 165 w 406"/>
                <a:gd name="T13" fmla="*/ 901 h 1101"/>
                <a:gd name="T14" fmla="*/ 230 w 406"/>
                <a:gd name="T15" fmla="*/ 1052 h 1101"/>
                <a:gd name="T16" fmla="*/ 307 w 406"/>
                <a:gd name="T17" fmla="*/ 1101 h 1101"/>
                <a:gd name="T18" fmla="*/ 389 w 406"/>
                <a:gd name="T19" fmla="*/ 1021 h 1101"/>
                <a:gd name="T20" fmla="*/ 406 w 406"/>
                <a:gd name="T21" fmla="*/ 725 h 1101"/>
                <a:gd name="T22" fmla="*/ 74 w 406"/>
                <a:gd name="T23" fmla="*/ 46 h 1101"/>
                <a:gd name="T24" fmla="*/ 156 w 406"/>
                <a:gd name="T25" fmla="*/ 50 h 1101"/>
                <a:gd name="T26" fmla="*/ 205 w 406"/>
                <a:gd name="T27" fmla="*/ 118 h 1101"/>
                <a:gd name="T28" fmla="*/ 145 w 406"/>
                <a:gd name="T29" fmla="*/ 145 h 1101"/>
                <a:gd name="T30" fmla="*/ 49 w 406"/>
                <a:gd name="T31" fmla="*/ 114 h 1101"/>
                <a:gd name="T32" fmla="*/ 32 w 406"/>
                <a:gd name="T33" fmla="*/ 198 h 1101"/>
                <a:gd name="T34" fmla="*/ 109 w 406"/>
                <a:gd name="T35" fmla="*/ 195 h 1101"/>
                <a:gd name="T36" fmla="*/ 220 w 406"/>
                <a:gd name="T37" fmla="*/ 181 h 1101"/>
                <a:gd name="T38" fmla="*/ 275 w 406"/>
                <a:gd name="T39" fmla="*/ 229 h 1101"/>
                <a:gd name="T40" fmla="*/ 286 w 406"/>
                <a:gd name="T41" fmla="*/ 315 h 1101"/>
                <a:gd name="T42" fmla="*/ 236 w 406"/>
                <a:gd name="T43" fmla="*/ 325 h 1101"/>
                <a:gd name="T44" fmla="*/ 60 w 406"/>
                <a:gd name="T45" fmla="*/ 270 h 1101"/>
                <a:gd name="T46" fmla="*/ 29 w 406"/>
                <a:gd name="T47" fmla="*/ 212 h 1101"/>
                <a:gd name="T48" fmla="*/ 33 w 406"/>
                <a:gd name="T49" fmla="*/ 321 h 1101"/>
                <a:gd name="T50" fmla="*/ 202 w 406"/>
                <a:gd name="T51" fmla="*/ 370 h 1101"/>
                <a:gd name="T52" fmla="*/ 289 w 406"/>
                <a:gd name="T53" fmla="*/ 372 h 1101"/>
                <a:gd name="T54" fmla="*/ 331 w 406"/>
                <a:gd name="T55" fmla="*/ 386 h 1101"/>
                <a:gd name="T56" fmla="*/ 342 w 406"/>
                <a:gd name="T57" fmla="*/ 495 h 1101"/>
                <a:gd name="T58" fmla="*/ 261 w 406"/>
                <a:gd name="T59" fmla="*/ 501 h 1101"/>
                <a:gd name="T60" fmla="*/ 74 w 406"/>
                <a:gd name="T61" fmla="*/ 423 h 1101"/>
                <a:gd name="T62" fmla="*/ 370 w 406"/>
                <a:gd name="T63" fmla="*/ 980 h 1101"/>
                <a:gd name="T64" fmla="*/ 324 w 406"/>
                <a:gd name="T65" fmla="*/ 1059 h 1101"/>
                <a:gd name="T66" fmla="*/ 261 w 406"/>
                <a:gd name="T67" fmla="*/ 1042 h 1101"/>
                <a:gd name="T68" fmla="*/ 201 w 406"/>
                <a:gd name="T69" fmla="*/ 897 h 1101"/>
                <a:gd name="T70" fmla="*/ 112 w 406"/>
                <a:gd name="T71" fmla="*/ 822 h 1101"/>
                <a:gd name="T72" fmla="*/ 42 w 406"/>
                <a:gd name="T73" fmla="*/ 809 h 1101"/>
                <a:gd name="T74" fmla="*/ 53 w 406"/>
                <a:gd name="T75" fmla="*/ 765 h 1101"/>
                <a:gd name="T76" fmla="*/ 169 w 406"/>
                <a:gd name="T77" fmla="*/ 806 h 1101"/>
                <a:gd name="T78" fmla="*/ 343 w 406"/>
                <a:gd name="T79" fmla="*/ 932 h 1101"/>
                <a:gd name="T80" fmla="*/ 374 w 406"/>
                <a:gd name="T81" fmla="*/ 851 h 1101"/>
                <a:gd name="T82" fmla="*/ 339 w 406"/>
                <a:gd name="T83" fmla="*/ 872 h 1101"/>
                <a:gd name="T84" fmla="*/ 177 w 406"/>
                <a:gd name="T85" fmla="*/ 751 h 1101"/>
                <a:gd name="T86" fmla="*/ 53 w 406"/>
                <a:gd name="T87" fmla="*/ 712 h 1101"/>
                <a:gd name="T88" fmla="*/ 42 w 406"/>
                <a:gd name="T89" fmla="*/ 654 h 1101"/>
                <a:gd name="T90" fmla="*/ 78 w 406"/>
                <a:gd name="T91" fmla="*/ 622 h 1101"/>
                <a:gd name="T92" fmla="*/ 279 w 406"/>
                <a:gd name="T93" fmla="*/ 731 h 1101"/>
                <a:gd name="T94" fmla="*/ 366 w 406"/>
                <a:gd name="T95" fmla="*/ 748 h 1101"/>
                <a:gd name="T96" fmla="*/ 364 w 406"/>
                <a:gd name="T97" fmla="*/ 693 h 1101"/>
                <a:gd name="T98" fmla="*/ 273 w 406"/>
                <a:gd name="T99" fmla="*/ 672 h 1101"/>
                <a:gd name="T100" fmla="*/ 78 w 406"/>
                <a:gd name="T101" fmla="*/ 568 h 1101"/>
                <a:gd name="T102" fmla="*/ 40 w 406"/>
                <a:gd name="T103" fmla="*/ 526 h 1101"/>
                <a:gd name="T104" fmla="*/ 67 w 406"/>
                <a:gd name="T105" fmla="*/ 476 h 1101"/>
                <a:gd name="T106" fmla="*/ 232 w 406"/>
                <a:gd name="T107" fmla="*/ 547 h 1101"/>
                <a:gd name="T108" fmla="*/ 339 w 406"/>
                <a:gd name="T109" fmla="*/ 557 h 1101"/>
                <a:gd name="T110" fmla="*/ 373 w 406"/>
                <a:gd name="T111" fmla="*/ 579 h 1101"/>
                <a:gd name="T112" fmla="*/ 370 w 406"/>
                <a:gd name="T113" fmla="*/ 69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6" h="1101">
                  <a:moveTo>
                    <a:pt x="406" y="633"/>
                  </a:moveTo>
                  <a:lnTo>
                    <a:pt x="406" y="633"/>
                  </a:lnTo>
                  <a:lnTo>
                    <a:pt x="405" y="601"/>
                  </a:lnTo>
                  <a:lnTo>
                    <a:pt x="399" y="559"/>
                  </a:lnTo>
                  <a:lnTo>
                    <a:pt x="391" y="511"/>
                  </a:lnTo>
                  <a:lnTo>
                    <a:pt x="379" y="458"/>
                  </a:lnTo>
                  <a:lnTo>
                    <a:pt x="366" y="400"/>
                  </a:lnTo>
                  <a:lnTo>
                    <a:pt x="347" y="342"/>
                  </a:lnTo>
                  <a:lnTo>
                    <a:pt x="328" y="283"/>
                  </a:lnTo>
                  <a:lnTo>
                    <a:pt x="307" y="224"/>
                  </a:lnTo>
                  <a:lnTo>
                    <a:pt x="294" y="196"/>
                  </a:lnTo>
                  <a:lnTo>
                    <a:pt x="282" y="170"/>
                  </a:lnTo>
                  <a:lnTo>
                    <a:pt x="269" y="145"/>
                  </a:lnTo>
                  <a:lnTo>
                    <a:pt x="255" y="120"/>
                  </a:lnTo>
                  <a:lnTo>
                    <a:pt x="243" y="97"/>
                  </a:lnTo>
                  <a:lnTo>
                    <a:pt x="227" y="76"/>
                  </a:lnTo>
                  <a:lnTo>
                    <a:pt x="213" y="58"/>
                  </a:lnTo>
                  <a:lnTo>
                    <a:pt x="198" y="42"/>
                  </a:lnTo>
                  <a:lnTo>
                    <a:pt x="181" y="28"/>
                  </a:lnTo>
                  <a:lnTo>
                    <a:pt x="166" y="15"/>
                  </a:lnTo>
                  <a:lnTo>
                    <a:pt x="149" y="7"/>
                  </a:lnTo>
                  <a:lnTo>
                    <a:pt x="133" y="1"/>
                  </a:lnTo>
                  <a:lnTo>
                    <a:pt x="124" y="0"/>
                  </a:lnTo>
                  <a:lnTo>
                    <a:pt x="114" y="0"/>
                  </a:lnTo>
                  <a:lnTo>
                    <a:pt x="106" y="0"/>
                  </a:lnTo>
                  <a:lnTo>
                    <a:pt x="98" y="0"/>
                  </a:lnTo>
                  <a:lnTo>
                    <a:pt x="88" y="2"/>
                  </a:lnTo>
                  <a:lnTo>
                    <a:pt x="80" y="5"/>
                  </a:lnTo>
                  <a:lnTo>
                    <a:pt x="71" y="9"/>
                  </a:lnTo>
                  <a:lnTo>
                    <a:pt x="61" y="14"/>
                  </a:lnTo>
                  <a:lnTo>
                    <a:pt x="61" y="14"/>
                  </a:lnTo>
                  <a:lnTo>
                    <a:pt x="54" y="19"/>
                  </a:lnTo>
                  <a:lnTo>
                    <a:pt x="47" y="25"/>
                  </a:lnTo>
                  <a:lnTo>
                    <a:pt x="40" y="32"/>
                  </a:lnTo>
                  <a:lnTo>
                    <a:pt x="35" y="40"/>
                  </a:lnTo>
                  <a:lnTo>
                    <a:pt x="25" y="57"/>
                  </a:lnTo>
                  <a:lnTo>
                    <a:pt x="17" y="78"/>
                  </a:lnTo>
                  <a:lnTo>
                    <a:pt x="11" y="100"/>
                  </a:lnTo>
                  <a:lnTo>
                    <a:pt x="6" y="125"/>
                  </a:lnTo>
                  <a:lnTo>
                    <a:pt x="3" y="150"/>
                  </a:lnTo>
                  <a:lnTo>
                    <a:pt x="1" y="177"/>
                  </a:lnTo>
                  <a:lnTo>
                    <a:pt x="0" y="203"/>
                  </a:lnTo>
                  <a:lnTo>
                    <a:pt x="0" y="231"/>
                  </a:lnTo>
                  <a:lnTo>
                    <a:pt x="1" y="283"/>
                  </a:lnTo>
                  <a:lnTo>
                    <a:pt x="6" y="370"/>
                  </a:lnTo>
                  <a:lnTo>
                    <a:pt x="6" y="370"/>
                  </a:lnTo>
                  <a:lnTo>
                    <a:pt x="10" y="490"/>
                  </a:lnTo>
                  <a:lnTo>
                    <a:pt x="11" y="610"/>
                  </a:lnTo>
                  <a:lnTo>
                    <a:pt x="13" y="728"/>
                  </a:lnTo>
                  <a:lnTo>
                    <a:pt x="11" y="788"/>
                  </a:lnTo>
                  <a:lnTo>
                    <a:pt x="10" y="848"/>
                  </a:lnTo>
                  <a:lnTo>
                    <a:pt x="10" y="848"/>
                  </a:lnTo>
                  <a:lnTo>
                    <a:pt x="38" y="847"/>
                  </a:lnTo>
                  <a:lnTo>
                    <a:pt x="66" y="848"/>
                  </a:lnTo>
                  <a:lnTo>
                    <a:pt x="78" y="850"/>
                  </a:lnTo>
                  <a:lnTo>
                    <a:pt x="91" y="852"/>
                  </a:lnTo>
                  <a:lnTo>
                    <a:pt x="102" y="855"/>
                  </a:lnTo>
                  <a:lnTo>
                    <a:pt x="113" y="859"/>
                  </a:lnTo>
                  <a:lnTo>
                    <a:pt x="124" y="866"/>
                  </a:lnTo>
                  <a:lnTo>
                    <a:pt x="135" y="873"/>
                  </a:lnTo>
                  <a:lnTo>
                    <a:pt x="145" y="880"/>
                  </a:lnTo>
                  <a:lnTo>
                    <a:pt x="156" y="890"/>
                  </a:lnTo>
                  <a:lnTo>
                    <a:pt x="165" y="901"/>
                  </a:lnTo>
                  <a:lnTo>
                    <a:pt x="174" y="914"/>
                  </a:lnTo>
                  <a:lnTo>
                    <a:pt x="183" y="926"/>
                  </a:lnTo>
                  <a:lnTo>
                    <a:pt x="191" y="942"/>
                  </a:lnTo>
                  <a:lnTo>
                    <a:pt x="191" y="942"/>
                  </a:lnTo>
                  <a:lnTo>
                    <a:pt x="201" y="966"/>
                  </a:lnTo>
                  <a:lnTo>
                    <a:pt x="209" y="991"/>
                  </a:lnTo>
                  <a:lnTo>
                    <a:pt x="216" y="1016"/>
                  </a:lnTo>
                  <a:lnTo>
                    <a:pt x="226" y="1041"/>
                  </a:lnTo>
                  <a:lnTo>
                    <a:pt x="230" y="1052"/>
                  </a:lnTo>
                  <a:lnTo>
                    <a:pt x="237" y="1063"/>
                  </a:lnTo>
                  <a:lnTo>
                    <a:pt x="243" y="1073"/>
                  </a:lnTo>
                  <a:lnTo>
                    <a:pt x="251" y="1081"/>
                  </a:lnTo>
                  <a:lnTo>
                    <a:pt x="259" y="1088"/>
                  </a:lnTo>
                  <a:lnTo>
                    <a:pt x="271" y="1094"/>
                  </a:lnTo>
                  <a:lnTo>
                    <a:pt x="282" y="1098"/>
                  </a:lnTo>
                  <a:lnTo>
                    <a:pt x="296" y="1101"/>
                  </a:lnTo>
                  <a:lnTo>
                    <a:pt x="296" y="1101"/>
                  </a:lnTo>
                  <a:lnTo>
                    <a:pt x="307" y="1101"/>
                  </a:lnTo>
                  <a:lnTo>
                    <a:pt x="319" y="1100"/>
                  </a:lnTo>
                  <a:lnTo>
                    <a:pt x="331" y="1095"/>
                  </a:lnTo>
                  <a:lnTo>
                    <a:pt x="340" y="1088"/>
                  </a:lnTo>
                  <a:lnTo>
                    <a:pt x="352" y="1080"/>
                  </a:lnTo>
                  <a:lnTo>
                    <a:pt x="360" y="1072"/>
                  </a:lnTo>
                  <a:lnTo>
                    <a:pt x="368" y="1060"/>
                  </a:lnTo>
                  <a:lnTo>
                    <a:pt x="377" y="1048"/>
                  </a:lnTo>
                  <a:lnTo>
                    <a:pt x="384" y="1035"/>
                  </a:lnTo>
                  <a:lnTo>
                    <a:pt x="389" y="1021"/>
                  </a:lnTo>
                  <a:lnTo>
                    <a:pt x="393" y="1007"/>
                  </a:lnTo>
                  <a:lnTo>
                    <a:pt x="398" y="993"/>
                  </a:lnTo>
                  <a:lnTo>
                    <a:pt x="400" y="978"/>
                  </a:lnTo>
                  <a:lnTo>
                    <a:pt x="402" y="964"/>
                  </a:lnTo>
                  <a:lnTo>
                    <a:pt x="402" y="949"/>
                  </a:lnTo>
                  <a:lnTo>
                    <a:pt x="400" y="935"/>
                  </a:lnTo>
                  <a:lnTo>
                    <a:pt x="400" y="935"/>
                  </a:lnTo>
                  <a:lnTo>
                    <a:pt x="403" y="823"/>
                  </a:lnTo>
                  <a:lnTo>
                    <a:pt x="406" y="725"/>
                  </a:lnTo>
                  <a:lnTo>
                    <a:pt x="406" y="633"/>
                  </a:lnTo>
                  <a:lnTo>
                    <a:pt x="406" y="633"/>
                  </a:lnTo>
                  <a:close/>
                  <a:moveTo>
                    <a:pt x="46" y="86"/>
                  </a:moveTo>
                  <a:lnTo>
                    <a:pt x="46" y="86"/>
                  </a:lnTo>
                  <a:lnTo>
                    <a:pt x="52" y="74"/>
                  </a:lnTo>
                  <a:lnTo>
                    <a:pt x="59" y="63"/>
                  </a:lnTo>
                  <a:lnTo>
                    <a:pt x="66" y="53"/>
                  </a:lnTo>
                  <a:lnTo>
                    <a:pt x="74" y="46"/>
                  </a:lnTo>
                  <a:lnTo>
                    <a:pt x="74" y="46"/>
                  </a:lnTo>
                  <a:lnTo>
                    <a:pt x="84" y="42"/>
                  </a:lnTo>
                  <a:lnTo>
                    <a:pt x="93" y="37"/>
                  </a:lnTo>
                  <a:lnTo>
                    <a:pt x="103" y="36"/>
                  </a:lnTo>
                  <a:lnTo>
                    <a:pt x="112" y="35"/>
                  </a:lnTo>
                  <a:lnTo>
                    <a:pt x="112" y="35"/>
                  </a:lnTo>
                  <a:lnTo>
                    <a:pt x="123" y="36"/>
                  </a:lnTo>
                  <a:lnTo>
                    <a:pt x="134" y="39"/>
                  </a:lnTo>
                  <a:lnTo>
                    <a:pt x="145" y="43"/>
                  </a:lnTo>
                  <a:lnTo>
                    <a:pt x="156" y="50"/>
                  </a:lnTo>
                  <a:lnTo>
                    <a:pt x="166" y="57"/>
                  </a:lnTo>
                  <a:lnTo>
                    <a:pt x="177" y="67"/>
                  </a:lnTo>
                  <a:lnTo>
                    <a:pt x="187" y="78"/>
                  </a:lnTo>
                  <a:lnTo>
                    <a:pt x="198" y="89"/>
                  </a:lnTo>
                  <a:lnTo>
                    <a:pt x="198" y="89"/>
                  </a:lnTo>
                  <a:lnTo>
                    <a:pt x="201" y="96"/>
                  </a:lnTo>
                  <a:lnTo>
                    <a:pt x="204" y="103"/>
                  </a:lnTo>
                  <a:lnTo>
                    <a:pt x="205" y="111"/>
                  </a:lnTo>
                  <a:lnTo>
                    <a:pt x="205" y="118"/>
                  </a:lnTo>
                  <a:lnTo>
                    <a:pt x="202" y="125"/>
                  </a:lnTo>
                  <a:lnTo>
                    <a:pt x="200" y="131"/>
                  </a:lnTo>
                  <a:lnTo>
                    <a:pt x="194" y="136"/>
                  </a:lnTo>
                  <a:lnTo>
                    <a:pt x="188" y="139"/>
                  </a:lnTo>
                  <a:lnTo>
                    <a:pt x="188" y="139"/>
                  </a:lnTo>
                  <a:lnTo>
                    <a:pt x="179" y="142"/>
                  </a:lnTo>
                  <a:lnTo>
                    <a:pt x="169" y="143"/>
                  </a:lnTo>
                  <a:lnTo>
                    <a:pt x="145" y="145"/>
                  </a:lnTo>
                  <a:lnTo>
                    <a:pt x="145" y="145"/>
                  </a:lnTo>
                  <a:lnTo>
                    <a:pt x="130" y="145"/>
                  </a:lnTo>
                  <a:lnTo>
                    <a:pt x="113" y="142"/>
                  </a:lnTo>
                  <a:lnTo>
                    <a:pt x="93" y="138"/>
                  </a:lnTo>
                  <a:lnTo>
                    <a:pt x="73" y="134"/>
                  </a:lnTo>
                  <a:lnTo>
                    <a:pt x="73" y="134"/>
                  </a:lnTo>
                  <a:lnTo>
                    <a:pt x="66" y="131"/>
                  </a:lnTo>
                  <a:lnTo>
                    <a:pt x="59" y="127"/>
                  </a:lnTo>
                  <a:lnTo>
                    <a:pt x="53" y="121"/>
                  </a:lnTo>
                  <a:lnTo>
                    <a:pt x="49" y="114"/>
                  </a:lnTo>
                  <a:lnTo>
                    <a:pt x="46" y="109"/>
                  </a:lnTo>
                  <a:lnTo>
                    <a:pt x="45" y="100"/>
                  </a:lnTo>
                  <a:lnTo>
                    <a:pt x="45" y="93"/>
                  </a:lnTo>
                  <a:lnTo>
                    <a:pt x="46" y="86"/>
                  </a:lnTo>
                  <a:lnTo>
                    <a:pt x="46" y="86"/>
                  </a:lnTo>
                  <a:close/>
                  <a:moveTo>
                    <a:pt x="29" y="212"/>
                  </a:moveTo>
                  <a:lnTo>
                    <a:pt x="29" y="212"/>
                  </a:lnTo>
                  <a:lnTo>
                    <a:pt x="31" y="205"/>
                  </a:lnTo>
                  <a:lnTo>
                    <a:pt x="32" y="198"/>
                  </a:lnTo>
                  <a:lnTo>
                    <a:pt x="36" y="194"/>
                  </a:lnTo>
                  <a:lnTo>
                    <a:pt x="40" y="190"/>
                  </a:lnTo>
                  <a:lnTo>
                    <a:pt x="46" y="187"/>
                  </a:lnTo>
                  <a:lnTo>
                    <a:pt x="52" y="184"/>
                  </a:lnTo>
                  <a:lnTo>
                    <a:pt x="59" y="184"/>
                  </a:lnTo>
                  <a:lnTo>
                    <a:pt x="67" y="185"/>
                  </a:lnTo>
                  <a:lnTo>
                    <a:pt x="67" y="185"/>
                  </a:lnTo>
                  <a:lnTo>
                    <a:pt x="88" y="191"/>
                  </a:lnTo>
                  <a:lnTo>
                    <a:pt x="109" y="195"/>
                  </a:lnTo>
                  <a:lnTo>
                    <a:pt x="127" y="196"/>
                  </a:lnTo>
                  <a:lnTo>
                    <a:pt x="145" y="198"/>
                  </a:lnTo>
                  <a:lnTo>
                    <a:pt x="145" y="198"/>
                  </a:lnTo>
                  <a:lnTo>
                    <a:pt x="165" y="196"/>
                  </a:lnTo>
                  <a:lnTo>
                    <a:pt x="183" y="194"/>
                  </a:lnTo>
                  <a:lnTo>
                    <a:pt x="200" y="190"/>
                  </a:lnTo>
                  <a:lnTo>
                    <a:pt x="213" y="184"/>
                  </a:lnTo>
                  <a:lnTo>
                    <a:pt x="213" y="184"/>
                  </a:lnTo>
                  <a:lnTo>
                    <a:pt x="220" y="181"/>
                  </a:lnTo>
                  <a:lnTo>
                    <a:pt x="227" y="180"/>
                  </a:lnTo>
                  <a:lnTo>
                    <a:pt x="234" y="180"/>
                  </a:lnTo>
                  <a:lnTo>
                    <a:pt x="241" y="180"/>
                  </a:lnTo>
                  <a:lnTo>
                    <a:pt x="247" y="183"/>
                  </a:lnTo>
                  <a:lnTo>
                    <a:pt x="253" y="185"/>
                  </a:lnTo>
                  <a:lnTo>
                    <a:pt x="257" y="191"/>
                  </a:lnTo>
                  <a:lnTo>
                    <a:pt x="261" y="196"/>
                  </a:lnTo>
                  <a:lnTo>
                    <a:pt x="261" y="196"/>
                  </a:lnTo>
                  <a:lnTo>
                    <a:pt x="275" y="229"/>
                  </a:lnTo>
                  <a:lnTo>
                    <a:pt x="289" y="263"/>
                  </a:lnTo>
                  <a:lnTo>
                    <a:pt x="289" y="263"/>
                  </a:lnTo>
                  <a:lnTo>
                    <a:pt x="292" y="270"/>
                  </a:lnTo>
                  <a:lnTo>
                    <a:pt x="293" y="279"/>
                  </a:lnTo>
                  <a:lnTo>
                    <a:pt x="293" y="287"/>
                  </a:lnTo>
                  <a:lnTo>
                    <a:pt x="293" y="296"/>
                  </a:lnTo>
                  <a:lnTo>
                    <a:pt x="292" y="303"/>
                  </a:lnTo>
                  <a:lnTo>
                    <a:pt x="289" y="310"/>
                  </a:lnTo>
                  <a:lnTo>
                    <a:pt x="286" y="315"/>
                  </a:lnTo>
                  <a:lnTo>
                    <a:pt x="280" y="319"/>
                  </a:lnTo>
                  <a:lnTo>
                    <a:pt x="280" y="319"/>
                  </a:lnTo>
                  <a:lnTo>
                    <a:pt x="275" y="324"/>
                  </a:lnTo>
                  <a:lnTo>
                    <a:pt x="268" y="326"/>
                  </a:lnTo>
                  <a:lnTo>
                    <a:pt x="259" y="328"/>
                  </a:lnTo>
                  <a:lnTo>
                    <a:pt x="251" y="328"/>
                  </a:lnTo>
                  <a:lnTo>
                    <a:pt x="251" y="328"/>
                  </a:lnTo>
                  <a:lnTo>
                    <a:pt x="244" y="326"/>
                  </a:lnTo>
                  <a:lnTo>
                    <a:pt x="236" y="325"/>
                  </a:lnTo>
                  <a:lnTo>
                    <a:pt x="226" y="324"/>
                  </a:lnTo>
                  <a:lnTo>
                    <a:pt x="216" y="319"/>
                  </a:lnTo>
                  <a:lnTo>
                    <a:pt x="216" y="319"/>
                  </a:lnTo>
                  <a:lnTo>
                    <a:pt x="184" y="307"/>
                  </a:lnTo>
                  <a:lnTo>
                    <a:pt x="149" y="296"/>
                  </a:lnTo>
                  <a:lnTo>
                    <a:pt x="110" y="284"/>
                  </a:lnTo>
                  <a:lnTo>
                    <a:pt x="67" y="273"/>
                  </a:lnTo>
                  <a:lnTo>
                    <a:pt x="67" y="273"/>
                  </a:lnTo>
                  <a:lnTo>
                    <a:pt x="60" y="270"/>
                  </a:lnTo>
                  <a:lnTo>
                    <a:pt x="53" y="266"/>
                  </a:lnTo>
                  <a:lnTo>
                    <a:pt x="46" y="262"/>
                  </a:lnTo>
                  <a:lnTo>
                    <a:pt x="40" y="255"/>
                  </a:lnTo>
                  <a:lnTo>
                    <a:pt x="36" y="250"/>
                  </a:lnTo>
                  <a:lnTo>
                    <a:pt x="32" y="243"/>
                  </a:lnTo>
                  <a:lnTo>
                    <a:pt x="31" y="234"/>
                  </a:lnTo>
                  <a:lnTo>
                    <a:pt x="29" y="227"/>
                  </a:lnTo>
                  <a:lnTo>
                    <a:pt x="29" y="227"/>
                  </a:lnTo>
                  <a:lnTo>
                    <a:pt x="29" y="212"/>
                  </a:lnTo>
                  <a:lnTo>
                    <a:pt x="29" y="212"/>
                  </a:lnTo>
                  <a:close/>
                  <a:moveTo>
                    <a:pt x="36" y="392"/>
                  </a:moveTo>
                  <a:lnTo>
                    <a:pt x="36" y="392"/>
                  </a:lnTo>
                  <a:lnTo>
                    <a:pt x="35" y="368"/>
                  </a:lnTo>
                  <a:lnTo>
                    <a:pt x="35" y="368"/>
                  </a:lnTo>
                  <a:lnTo>
                    <a:pt x="33" y="324"/>
                  </a:lnTo>
                  <a:lnTo>
                    <a:pt x="33" y="324"/>
                  </a:lnTo>
                  <a:lnTo>
                    <a:pt x="33" y="321"/>
                  </a:lnTo>
                  <a:lnTo>
                    <a:pt x="33" y="321"/>
                  </a:lnTo>
                  <a:lnTo>
                    <a:pt x="36" y="321"/>
                  </a:lnTo>
                  <a:lnTo>
                    <a:pt x="43" y="322"/>
                  </a:lnTo>
                  <a:lnTo>
                    <a:pt x="70" y="326"/>
                  </a:lnTo>
                  <a:lnTo>
                    <a:pt x="70" y="326"/>
                  </a:lnTo>
                  <a:lnTo>
                    <a:pt x="107" y="337"/>
                  </a:lnTo>
                  <a:lnTo>
                    <a:pt x="142" y="347"/>
                  </a:lnTo>
                  <a:lnTo>
                    <a:pt x="174" y="358"/>
                  </a:lnTo>
                  <a:lnTo>
                    <a:pt x="202" y="370"/>
                  </a:lnTo>
                  <a:lnTo>
                    <a:pt x="202" y="370"/>
                  </a:lnTo>
                  <a:lnTo>
                    <a:pt x="215" y="374"/>
                  </a:lnTo>
                  <a:lnTo>
                    <a:pt x="227" y="378"/>
                  </a:lnTo>
                  <a:lnTo>
                    <a:pt x="240" y="379"/>
                  </a:lnTo>
                  <a:lnTo>
                    <a:pt x="251" y="381"/>
                  </a:lnTo>
                  <a:lnTo>
                    <a:pt x="251" y="381"/>
                  </a:lnTo>
                  <a:lnTo>
                    <a:pt x="261" y="379"/>
                  </a:lnTo>
                  <a:lnTo>
                    <a:pt x="272" y="378"/>
                  </a:lnTo>
                  <a:lnTo>
                    <a:pt x="280" y="375"/>
                  </a:lnTo>
                  <a:lnTo>
                    <a:pt x="289" y="372"/>
                  </a:lnTo>
                  <a:lnTo>
                    <a:pt x="289" y="372"/>
                  </a:lnTo>
                  <a:lnTo>
                    <a:pt x="296" y="370"/>
                  </a:lnTo>
                  <a:lnTo>
                    <a:pt x="303" y="368"/>
                  </a:lnTo>
                  <a:lnTo>
                    <a:pt x="310" y="368"/>
                  </a:lnTo>
                  <a:lnTo>
                    <a:pt x="315" y="370"/>
                  </a:lnTo>
                  <a:lnTo>
                    <a:pt x="319" y="371"/>
                  </a:lnTo>
                  <a:lnTo>
                    <a:pt x="324" y="375"/>
                  </a:lnTo>
                  <a:lnTo>
                    <a:pt x="328" y="379"/>
                  </a:lnTo>
                  <a:lnTo>
                    <a:pt x="331" y="386"/>
                  </a:lnTo>
                  <a:lnTo>
                    <a:pt x="331" y="386"/>
                  </a:lnTo>
                  <a:lnTo>
                    <a:pt x="347" y="451"/>
                  </a:lnTo>
                  <a:lnTo>
                    <a:pt x="347" y="451"/>
                  </a:lnTo>
                  <a:lnTo>
                    <a:pt x="349" y="459"/>
                  </a:lnTo>
                  <a:lnTo>
                    <a:pt x="349" y="467"/>
                  </a:lnTo>
                  <a:lnTo>
                    <a:pt x="349" y="474"/>
                  </a:lnTo>
                  <a:lnTo>
                    <a:pt x="347" y="483"/>
                  </a:lnTo>
                  <a:lnTo>
                    <a:pt x="345" y="490"/>
                  </a:lnTo>
                  <a:lnTo>
                    <a:pt x="342" y="495"/>
                  </a:lnTo>
                  <a:lnTo>
                    <a:pt x="338" y="501"/>
                  </a:lnTo>
                  <a:lnTo>
                    <a:pt x="332" y="504"/>
                  </a:lnTo>
                  <a:lnTo>
                    <a:pt x="332" y="504"/>
                  </a:lnTo>
                  <a:lnTo>
                    <a:pt x="319" y="506"/>
                  </a:lnTo>
                  <a:lnTo>
                    <a:pt x="304" y="508"/>
                  </a:lnTo>
                  <a:lnTo>
                    <a:pt x="304" y="508"/>
                  </a:lnTo>
                  <a:lnTo>
                    <a:pt x="292" y="506"/>
                  </a:lnTo>
                  <a:lnTo>
                    <a:pt x="276" y="505"/>
                  </a:lnTo>
                  <a:lnTo>
                    <a:pt x="261" y="501"/>
                  </a:lnTo>
                  <a:lnTo>
                    <a:pt x="243" y="495"/>
                  </a:lnTo>
                  <a:lnTo>
                    <a:pt x="243" y="495"/>
                  </a:lnTo>
                  <a:lnTo>
                    <a:pt x="225" y="488"/>
                  </a:lnTo>
                  <a:lnTo>
                    <a:pt x="205" y="480"/>
                  </a:lnTo>
                  <a:lnTo>
                    <a:pt x="166" y="460"/>
                  </a:lnTo>
                  <a:lnTo>
                    <a:pt x="144" y="449"/>
                  </a:lnTo>
                  <a:lnTo>
                    <a:pt x="121" y="439"/>
                  </a:lnTo>
                  <a:lnTo>
                    <a:pt x="99" y="431"/>
                  </a:lnTo>
                  <a:lnTo>
                    <a:pt x="74" y="423"/>
                  </a:lnTo>
                  <a:lnTo>
                    <a:pt x="74" y="423"/>
                  </a:lnTo>
                  <a:lnTo>
                    <a:pt x="59" y="417"/>
                  </a:lnTo>
                  <a:lnTo>
                    <a:pt x="47" y="410"/>
                  </a:lnTo>
                  <a:lnTo>
                    <a:pt x="43" y="406"/>
                  </a:lnTo>
                  <a:lnTo>
                    <a:pt x="39" y="402"/>
                  </a:lnTo>
                  <a:lnTo>
                    <a:pt x="38" y="396"/>
                  </a:lnTo>
                  <a:lnTo>
                    <a:pt x="36" y="392"/>
                  </a:lnTo>
                  <a:lnTo>
                    <a:pt x="36" y="392"/>
                  </a:lnTo>
                  <a:close/>
                  <a:moveTo>
                    <a:pt x="370" y="980"/>
                  </a:moveTo>
                  <a:lnTo>
                    <a:pt x="370" y="980"/>
                  </a:lnTo>
                  <a:lnTo>
                    <a:pt x="367" y="995"/>
                  </a:lnTo>
                  <a:lnTo>
                    <a:pt x="361" y="1009"/>
                  </a:lnTo>
                  <a:lnTo>
                    <a:pt x="356" y="1021"/>
                  </a:lnTo>
                  <a:lnTo>
                    <a:pt x="349" y="1034"/>
                  </a:lnTo>
                  <a:lnTo>
                    <a:pt x="349" y="1034"/>
                  </a:lnTo>
                  <a:lnTo>
                    <a:pt x="340" y="1044"/>
                  </a:lnTo>
                  <a:lnTo>
                    <a:pt x="331" y="1053"/>
                  </a:lnTo>
                  <a:lnTo>
                    <a:pt x="324" y="1059"/>
                  </a:lnTo>
                  <a:lnTo>
                    <a:pt x="317" y="1062"/>
                  </a:lnTo>
                  <a:lnTo>
                    <a:pt x="310" y="1065"/>
                  </a:lnTo>
                  <a:lnTo>
                    <a:pt x="301" y="1065"/>
                  </a:lnTo>
                  <a:lnTo>
                    <a:pt x="297" y="1065"/>
                  </a:lnTo>
                  <a:lnTo>
                    <a:pt x="297" y="1065"/>
                  </a:lnTo>
                  <a:lnTo>
                    <a:pt x="286" y="1063"/>
                  </a:lnTo>
                  <a:lnTo>
                    <a:pt x="276" y="1058"/>
                  </a:lnTo>
                  <a:lnTo>
                    <a:pt x="268" y="1052"/>
                  </a:lnTo>
                  <a:lnTo>
                    <a:pt x="261" y="1042"/>
                  </a:lnTo>
                  <a:lnTo>
                    <a:pt x="255" y="1031"/>
                  </a:lnTo>
                  <a:lnTo>
                    <a:pt x="250" y="1019"/>
                  </a:lnTo>
                  <a:lnTo>
                    <a:pt x="239" y="985"/>
                  </a:lnTo>
                  <a:lnTo>
                    <a:pt x="239" y="985"/>
                  </a:lnTo>
                  <a:lnTo>
                    <a:pt x="229" y="954"/>
                  </a:lnTo>
                  <a:lnTo>
                    <a:pt x="223" y="939"/>
                  </a:lnTo>
                  <a:lnTo>
                    <a:pt x="216" y="924"/>
                  </a:lnTo>
                  <a:lnTo>
                    <a:pt x="216" y="924"/>
                  </a:lnTo>
                  <a:lnTo>
                    <a:pt x="201" y="897"/>
                  </a:lnTo>
                  <a:lnTo>
                    <a:pt x="193" y="885"/>
                  </a:lnTo>
                  <a:lnTo>
                    <a:pt x="184" y="873"/>
                  </a:lnTo>
                  <a:lnTo>
                    <a:pt x="176" y="864"/>
                  </a:lnTo>
                  <a:lnTo>
                    <a:pt x="166" y="854"/>
                  </a:lnTo>
                  <a:lnTo>
                    <a:pt x="156" y="846"/>
                  </a:lnTo>
                  <a:lnTo>
                    <a:pt x="145" y="839"/>
                  </a:lnTo>
                  <a:lnTo>
                    <a:pt x="134" y="832"/>
                  </a:lnTo>
                  <a:lnTo>
                    <a:pt x="123" y="826"/>
                  </a:lnTo>
                  <a:lnTo>
                    <a:pt x="112" y="822"/>
                  </a:lnTo>
                  <a:lnTo>
                    <a:pt x="99" y="818"/>
                  </a:lnTo>
                  <a:lnTo>
                    <a:pt x="87" y="815"/>
                  </a:lnTo>
                  <a:lnTo>
                    <a:pt x="73" y="812"/>
                  </a:lnTo>
                  <a:lnTo>
                    <a:pt x="59" y="811"/>
                  </a:lnTo>
                  <a:lnTo>
                    <a:pt x="45" y="811"/>
                  </a:lnTo>
                  <a:lnTo>
                    <a:pt x="45" y="811"/>
                  </a:lnTo>
                  <a:lnTo>
                    <a:pt x="42" y="811"/>
                  </a:lnTo>
                  <a:lnTo>
                    <a:pt x="42" y="811"/>
                  </a:lnTo>
                  <a:lnTo>
                    <a:pt x="42" y="809"/>
                  </a:lnTo>
                  <a:lnTo>
                    <a:pt x="40" y="804"/>
                  </a:lnTo>
                  <a:lnTo>
                    <a:pt x="40" y="788"/>
                  </a:lnTo>
                  <a:lnTo>
                    <a:pt x="40" y="788"/>
                  </a:lnTo>
                  <a:lnTo>
                    <a:pt x="42" y="780"/>
                  </a:lnTo>
                  <a:lnTo>
                    <a:pt x="45" y="773"/>
                  </a:lnTo>
                  <a:lnTo>
                    <a:pt x="47" y="767"/>
                  </a:lnTo>
                  <a:lnTo>
                    <a:pt x="50" y="766"/>
                  </a:lnTo>
                  <a:lnTo>
                    <a:pt x="53" y="765"/>
                  </a:lnTo>
                  <a:lnTo>
                    <a:pt x="53" y="765"/>
                  </a:lnTo>
                  <a:lnTo>
                    <a:pt x="64" y="765"/>
                  </a:lnTo>
                  <a:lnTo>
                    <a:pt x="64" y="765"/>
                  </a:lnTo>
                  <a:lnTo>
                    <a:pt x="78" y="765"/>
                  </a:lnTo>
                  <a:lnTo>
                    <a:pt x="92" y="767"/>
                  </a:lnTo>
                  <a:lnTo>
                    <a:pt x="105" y="772"/>
                  </a:lnTo>
                  <a:lnTo>
                    <a:pt x="119" y="776"/>
                  </a:lnTo>
                  <a:lnTo>
                    <a:pt x="131" y="783"/>
                  </a:lnTo>
                  <a:lnTo>
                    <a:pt x="144" y="790"/>
                  </a:lnTo>
                  <a:lnTo>
                    <a:pt x="169" y="806"/>
                  </a:lnTo>
                  <a:lnTo>
                    <a:pt x="195" y="827"/>
                  </a:lnTo>
                  <a:lnTo>
                    <a:pt x="223" y="850"/>
                  </a:lnTo>
                  <a:lnTo>
                    <a:pt x="253" y="872"/>
                  </a:lnTo>
                  <a:lnTo>
                    <a:pt x="283" y="896"/>
                  </a:lnTo>
                  <a:lnTo>
                    <a:pt x="283" y="896"/>
                  </a:lnTo>
                  <a:lnTo>
                    <a:pt x="308" y="913"/>
                  </a:lnTo>
                  <a:lnTo>
                    <a:pt x="336" y="929"/>
                  </a:lnTo>
                  <a:lnTo>
                    <a:pt x="336" y="929"/>
                  </a:lnTo>
                  <a:lnTo>
                    <a:pt x="343" y="932"/>
                  </a:lnTo>
                  <a:lnTo>
                    <a:pt x="350" y="938"/>
                  </a:lnTo>
                  <a:lnTo>
                    <a:pt x="356" y="943"/>
                  </a:lnTo>
                  <a:lnTo>
                    <a:pt x="361" y="950"/>
                  </a:lnTo>
                  <a:lnTo>
                    <a:pt x="366" y="957"/>
                  </a:lnTo>
                  <a:lnTo>
                    <a:pt x="368" y="964"/>
                  </a:lnTo>
                  <a:lnTo>
                    <a:pt x="370" y="973"/>
                  </a:lnTo>
                  <a:lnTo>
                    <a:pt x="370" y="980"/>
                  </a:lnTo>
                  <a:lnTo>
                    <a:pt x="370" y="980"/>
                  </a:lnTo>
                  <a:close/>
                  <a:moveTo>
                    <a:pt x="374" y="851"/>
                  </a:moveTo>
                  <a:lnTo>
                    <a:pt x="374" y="851"/>
                  </a:lnTo>
                  <a:lnTo>
                    <a:pt x="373" y="858"/>
                  </a:lnTo>
                  <a:lnTo>
                    <a:pt x="370" y="864"/>
                  </a:lnTo>
                  <a:lnTo>
                    <a:pt x="367" y="869"/>
                  </a:lnTo>
                  <a:lnTo>
                    <a:pt x="363" y="873"/>
                  </a:lnTo>
                  <a:lnTo>
                    <a:pt x="357" y="875"/>
                  </a:lnTo>
                  <a:lnTo>
                    <a:pt x="352" y="876"/>
                  </a:lnTo>
                  <a:lnTo>
                    <a:pt x="345" y="875"/>
                  </a:lnTo>
                  <a:lnTo>
                    <a:pt x="339" y="872"/>
                  </a:lnTo>
                  <a:lnTo>
                    <a:pt x="339" y="872"/>
                  </a:lnTo>
                  <a:lnTo>
                    <a:pt x="321" y="861"/>
                  </a:lnTo>
                  <a:lnTo>
                    <a:pt x="306" y="850"/>
                  </a:lnTo>
                  <a:lnTo>
                    <a:pt x="306" y="850"/>
                  </a:lnTo>
                  <a:lnTo>
                    <a:pt x="275" y="829"/>
                  </a:lnTo>
                  <a:lnTo>
                    <a:pt x="247" y="805"/>
                  </a:lnTo>
                  <a:lnTo>
                    <a:pt x="219" y="783"/>
                  </a:lnTo>
                  <a:lnTo>
                    <a:pt x="191" y="762"/>
                  </a:lnTo>
                  <a:lnTo>
                    <a:pt x="177" y="751"/>
                  </a:lnTo>
                  <a:lnTo>
                    <a:pt x="162" y="742"/>
                  </a:lnTo>
                  <a:lnTo>
                    <a:pt x="148" y="734"/>
                  </a:lnTo>
                  <a:lnTo>
                    <a:pt x="133" y="727"/>
                  </a:lnTo>
                  <a:lnTo>
                    <a:pt x="116" y="720"/>
                  </a:lnTo>
                  <a:lnTo>
                    <a:pt x="100" y="716"/>
                  </a:lnTo>
                  <a:lnTo>
                    <a:pt x="82" y="713"/>
                  </a:lnTo>
                  <a:lnTo>
                    <a:pt x="64" y="712"/>
                  </a:lnTo>
                  <a:lnTo>
                    <a:pt x="64" y="712"/>
                  </a:lnTo>
                  <a:lnTo>
                    <a:pt x="53" y="712"/>
                  </a:lnTo>
                  <a:lnTo>
                    <a:pt x="53" y="712"/>
                  </a:lnTo>
                  <a:lnTo>
                    <a:pt x="50" y="712"/>
                  </a:lnTo>
                  <a:lnTo>
                    <a:pt x="49" y="709"/>
                  </a:lnTo>
                  <a:lnTo>
                    <a:pt x="45" y="702"/>
                  </a:lnTo>
                  <a:lnTo>
                    <a:pt x="42" y="691"/>
                  </a:lnTo>
                  <a:lnTo>
                    <a:pt x="42" y="675"/>
                  </a:lnTo>
                  <a:lnTo>
                    <a:pt x="42" y="675"/>
                  </a:lnTo>
                  <a:lnTo>
                    <a:pt x="42" y="654"/>
                  </a:lnTo>
                  <a:lnTo>
                    <a:pt x="42" y="654"/>
                  </a:lnTo>
                  <a:lnTo>
                    <a:pt x="42" y="646"/>
                  </a:lnTo>
                  <a:lnTo>
                    <a:pt x="45" y="639"/>
                  </a:lnTo>
                  <a:lnTo>
                    <a:pt x="47" y="633"/>
                  </a:lnTo>
                  <a:lnTo>
                    <a:pt x="52" y="628"/>
                  </a:lnTo>
                  <a:lnTo>
                    <a:pt x="57" y="625"/>
                  </a:lnTo>
                  <a:lnTo>
                    <a:pt x="64" y="622"/>
                  </a:lnTo>
                  <a:lnTo>
                    <a:pt x="71" y="621"/>
                  </a:lnTo>
                  <a:lnTo>
                    <a:pt x="78" y="622"/>
                  </a:lnTo>
                  <a:lnTo>
                    <a:pt x="78" y="622"/>
                  </a:lnTo>
                  <a:lnTo>
                    <a:pt x="100" y="629"/>
                  </a:lnTo>
                  <a:lnTo>
                    <a:pt x="123" y="639"/>
                  </a:lnTo>
                  <a:lnTo>
                    <a:pt x="144" y="652"/>
                  </a:lnTo>
                  <a:lnTo>
                    <a:pt x="165" y="665"/>
                  </a:lnTo>
                  <a:lnTo>
                    <a:pt x="209" y="693"/>
                  </a:lnTo>
                  <a:lnTo>
                    <a:pt x="233" y="707"/>
                  </a:lnTo>
                  <a:lnTo>
                    <a:pt x="258" y="721"/>
                  </a:lnTo>
                  <a:lnTo>
                    <a:pt x="258" y="721"/>
                  </a:lnTo>
                  <a:lnTo>
                    <a:pt x="279" y="731"/>
                  </a:lnTo>
                  <a:lnTo>
                    <a:pt x="301" y="739"/>
                  </a:lnTo>
                  <a:lnTo>
                    <a:pt x="325" y="745"/>
                  </a:lnTo>
                  <a:lnTo>
                    <a:pt x="338" y="748"/>
                  </a:lnTo>
                  <a:lnTo>
                    <a:pt x="349" y="748"/>
                  </a:lnTo>
                  <a:lnTo>
                    <a:pt x="349" y="748"/>
                  </a:lnTo>
                  <a:lnTo>
                    <a:pt x="354" y="748"/>
                  </a:lnTo>
                  <a:lnTo>
                    <a:pt x="354" y="748"/>
                  </a:lnTo>
                  <a:lnTo>
                    <a:pt x="366" y="748"/>
                  </a:lnTo>
                  <a:lnTo>
                    <a:pt x="366" y="748"/>
                  </a:lnTo>
                  <a:lnTo>
                    <a:pt x="367" y="748"/>
                  </a:lnTo>
                  <a:lnTo>
                    <a:pt x="370" y="749"/>
                  </a:lnTo>
                  <a:lnTo>
                    <a:pt x="373" y="756"/>
                  </a:lnTo>
                  <a:lnTo>
                    <a:pt x="375" y="767"/>
                  </a:lnTo>
                  <a:lnTo>
                    <a:pt x="375" y="783"/>
                  </a:lnTo>
                  <a:lnTo>
                    <a:pt x="375" y="783"/>
                  </a:lnTo>
                  <a:lnTo>
                    <a:pt x="374" y="851"/>
                  </a:lnTo>
                  <a:lnTo>
                    <a:pt x="374" y="851"/>
                  </a:lnTo>
                  <a:close/>
                  <a:moveTo>
                    <a:pt x="364" y="693"/>
                  </a:moveTo>
                  <a:lnTo>
                    <a:pt x="364" y="693"/>
                  </a:lnTo>
                  <a:lnTo>
                    <a:pt x="356" y="695"/>
                  </a:lnTo>
                  <a:lnTo>
                    <a:pt x="343" y="693"/>
                  </a:lnTo>
                  <a:lnTo>
                    <a:pt x="328" y="692"/>
                  </a:lnTo>
                  <a:lnTo>
                    <a:pt x="314" y="689"/>
                  </a:lnTo>
                  <a:lnTo>
                    <a:pt x="314" y="689"/>
                  </a:lnTo>
                  <a:lnTo>
                    <a:pt x="293" y="681"/>
                  </a:lnTo>
                  <a:lnTo>
                    <a:pt x="273" y="672"/>
                  </a:lnTo>
                  <a:lnTo>
                    <a:pt x="273" y="672"/>
                  </a:lnTo>
                  <a:lnTo>
                    <a:pt x="250" y="660"/>
                  </a:lnTo>
                  <a:lnTo>
                    <a:pt x="227" y="646"/>
                  </a:lnTo>
                  <a:lnTo>
                    <a:pt x="181" y="615"/>
                  </a:lnTo>
                  <a:lnTo>
                    <a:pt x="158" y="601"/>
                  </a:lnTo>
                  <a:lnTo>
                    <a:pt x="133" y="587"/>
                  </a:lnTo>
                  <a:lnTo>
                    <a:pt x="106" y="576"/>
                  </a:lnTo>
                  <a:lnTo>
                    <a:pt x="92" y="572"/>
                  </a:lnTo>
                  <a:lnTo>
                    <a:pt x="78" y="568"/>
                  </a:lnTo>
                  <a:lnTo>
                    <a:pt x="78" y="568"/>
                  </a:lnTo>
                  <a:lnTo>
                    <a:pt x="70" y="566"/>
                  </a:lnTo>
                  <a:lnTo>
                    <a:pt x="63" y="564"/>
                  </a:lnTo>
                  <a:lnTo>
                    <a:pt x="57" y="559"/>
                  </a:lnTo>
                  <a:lnTo>
                    <a:pt x="52" y="554"/>
                  </a:lnTo>
                  <a:lnTo>
                    <a:pt x="46" y="548"/>
                  </a:lnTo>
                  <a:lnTo>
                    <a:pt x="43" y="541"/>
                  </a:lnTo>
                  <a:lnTo>
                    <a:pt x="40" y="534"/>
                  </a:lnTo>
                  <a:lnTo>
                    <a:pt x="40" y="526"/>
                  </a:lnTo>
                  <a:lnTo>
                    <a:pt x="40" y="526"/>
                  </a:lnTo>
                  <a:lnTo>
                    <a:pt x="39" y="506"/>
                  </a:lnTo>
                  <a:lnTo>
                    <a:pt x="39" y="506"/>
                  </a:lnTo>
                  <a:lnTo>
                    <a:pt x="40" y="498"/>
                  </a:lnTo>
                  <a:lnTo>
                    <a:pt x="42" y="492"/>
                  </a:lnTo>
                  <a:lnTo>
                    <a:pt x="45" y="487"/>
                  </a:lnTo>
                  <a:lnTo>
                    <a:pt x="49" y="481"/>
                  </a:lnTo>
                  <a:lnTo>
                    <a:pt x="54" y="478"/>
                  </a:lnTo>
                  <a:lnTo>
                    <a:pt x="61" y="476"/>
                  </a:lnTo>
                  <a:lnTo>
                    <a:pt x="67" y="476"/>
                  </a:lnTo>
                  <a:lnTo>
                    <a:pt x="74" y="477"/>
                  </a:lnTo>
                  <a:lnTo>
                    <a:pt x="74" y="477"/>
                  </a:lnTo>
                  <a:lnTo>
                    <a:pt x="95" y="484"/>
                  </a:lnTo>
                  <a:lnTo>
                    <a:pt x="116" y="492"/>
                  </a:lnTo>
                  <a:lnTo>
                    <a:pt x="153" y="511"/>
                  </a:lnTo>
                  <a:lnTo>
                    <a:pt x="193" y="530"/>
                  </a:lnTo>
                  <a:lnTo>
                    <a:pt x="212" y="538"/>
                  </a:lnTo>
                  <a:lnTo>
                    <a:pt x="232" y="547"/>
                  </a:lnTo>
                  <a:lnTo>
                    <a:pt x="232" y="547"/>
                  </a:lnTo>
                  <a:lnTo>
                    <a:pt x="251" y="552"/>
                  </a:lnTo>
                  <a:lnTo>
                    <a:pt x="269" y="557"/>
                  </a:lnTo>
                  <a:lnTo>
                    <a:pt x="287" y="559"/>
                  </a:lnTo>
                  <a:lnTo>
                    <a:pt x="303" y="559"/>
                  </a:lnTo>
                  <a:lnTo>
                    <a:pt x="303" y="559"/>
                  </a:lnTo>
                  <a:lnTo>
                    <a:pt x="308" y="561"/>
                  </a:lnTo>
                  <a:lnTo>
                    <a:pt x="308" y="561"/>
                  </a:lnTo>
                  <a:lnTo>
                    <a:pt x="324" y="559"/>
                  </a:lnTo>
                  <a:lnTo>
                    <a:pt x="339" y="557"/>
                  </a:lnTo>
                  <a:lnTo>
                    <a:pt x="339" y="557"/>
                  </a:lnTo>
                  <a:lnTo>
                    <a:pt x="345" y="555"/>
                  </a:lnTo>
                  <a:lnTo>
                    <a:pt x="350" y="555"/>
                  </a:lnTo>
                  <a:lnTo>
                    <a:pt x="356" y="555"/>
                  </a:lnTo>
                  <a:lnTo>
                    <a:pt x="361" y="558"/>
                  </a:lnTo>
                  <a:lnTo>
                    <a:pt x="366" y="562"/>
                  </a:lnTo>
                  <a:lnTo>
                    <a:pt x="368" y="566"/>
                  </a:lnTo>
                  <a:lnTo>
                    <a:pt x="371" y="572"/>
                  </a:lnTo>
                  <a:lnTo>
                    <a:pt x="373" y="579"/>
                  </a:lnTo>
                  <a:lnTo>
                    <a:pt x="373" y="579"/>
                  </a:lnTo>
                  <a:lnTo>
                    <a:pt x="375" y="608"/>
                  </a:lnTo>
                  <a:lnTo>
                    <a:pt x="377" y="633"/>
                  </a:lnTo>
                  <a:lnTo>
                    <a:pt x="377" y="633"/>
                  </a:lnTo>
                  <a:lnTo>
                    <a:pt x="377" y="661"/>
                  </a:lnTo>
                  <a:lnTo>
                    <a:pt x="377" y="661"/>
                  </a:lnTo>
                  <a:lnTo>
                    <a:pt x="377" y="672"/>
                  </a:lnTo>
                  <a:lnTo>
                    <a:pt x="374" y="682"/>
                  </a:lnTo>
                  <a:lnTo>
                    <a:pt x="370" y="691"/>
                  </a:lnTo>
                  <a:lnTo>
                    <a:pt x="367" y="692"/>
                  </a:lnTo>
                  <a:lnTo>
                    <a:pt x="364" y="693"/>
                  </a:lnTo>
                  <a:lnTo>
                    <a:pt x="364" y="69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31" name="Freeform 25"/>
          <p:cNvSpPr>
            <a:spLocks/>
          </p:cNvSpPr>
          <p:nvPr/>
        </p:nvSpPr>
        <p:spPr bwMode="auto">
          <a:xfrm>
            <a:off x="1976437" y="3855841"/>
            <a:ext cx="681038" cy="881063"/>
          </a:xfrm>
          <a:custGeom>
            <a:avLst/>
            <a:gdLst>
              <a:gd name="T0" fmla="*/ 735 w 856"/>
              <a:gd name="T1" fmla="*/ 9 h 1110"/>
              <a:gd name="T2" fmla="*/ 768 w 856"/>
              <a:gd name="T3" fmla="*/ 23 h 1110"/>
              <a:gd name="T4" fmla="*/ 799 w 856"/>
              <a:gd name="T5" fmla="*/ 48 h 1110"/>
              <a:gd name="T6" fmla="*/ 825 w 856"/>
              <a:gd name="T7" fmla="*/ 85 h 1110"/>
              <a:gd name="T8" fmla="*/ 844 w 856"/>
              <a:gd name="T9" fmla="*/ 136 h 1110"/>
              <a:gd name="T10" fmla="*/ 855 w 856"/>
              <a:gd name="T11" fmla="*/ 200 h 1110"/>
              <a:gd name="T12" fmla="*/ 853 w 856"/>
              <a:gd name="T13" fmla="*/ 279 h 1110"/>
              <a:gd name="T14" fmla="*/ 839 w 856"/>
              <a:gd name="T15" fmla="*/ 376 h 1110"/>
              <a:gd name="T16" fmla="*/ 810 w 856"/>
              <a:gd name="T17" fmla="*/ 490 h 1110"/>
              <a:gd name="T18" fmla="*/ 764 w 856"/>
              <a:gd name="T19" fmla="*/ 623 h 1110"/>
              <a:gd name="T20" fmla="*/ 699 w 856"/>
              <a:gd name="T21" fmla="*/ 776 h 1110"/>
              <a:gd name="T22" fmla="*/ 654 w 856"/>
              <a:gd name="T23" fmla="*/ 863 h 1110"/>
              <a:gd name="T24" fmla="*/ 595 w 856"/>
              <a:gd name="T25" fmla="*/ 952 h 1110"/>
              <a:gd name="T26" fmla="*/ 546 w 856"/>
              <a:gd name="T27" fmla="*/ 1008 h 1110"/>
              <a:gd name="T28" fmla="*/ 520 w 856"/>
              <a:gd name="T29" fmla="*/ 1025 h 1110"/>
              <a:gd name="T30" fmla="*/ 506 w 856"/>
              <a:gd name="T31" fmla="*/ 1019 h 1110"/>
              <a:gd name="T32" fmla="*/ 499 w 856"/>
              <a:gd name="T33" fmla="*/ 995 h 1110"/>
              <a:gd name="T34" fmla="*/ 500 w 856"/>
              <a:gd name="T35" fmla="*/ 949 h 1110"/>
              <a:gd name="T36" fmla="*/ 509 w 856"/>
              <a:gd name="T37" fmla="*/ 892 h 1110"/>
              <a:gd name="T38" fmla="*/ 527 w 856"/>
              <a:gd name="T39" fmla="*/ 760 h 1110"/>
              <a:gd name="T40" fmla="*/ 528 w 856"/>
              <a:gd name="T41" fmla="*/ 646 h 1110"/>
              <a:gd name="T42" fmla="*/ 519 w 856"/>
              <a:gd name="T43" fmla="*/ 582 h 1110"/>
              <a:gd name="T44" fmla="*/ 500 w 856"/>
              <a:gd name="T45" fmla="*/ 550 h 1110"/>
              <a:gd name="T46" fmla="*/ 475 w 856"/>
              <a:gd name="T47" fmla="*/ 533 h 1110"/>
              <a:gd name="T48" fmla="*/ 438 w 856"/>
              <a:gd name="T49" fmla="*/ 538 h 1110"/>
              <a:gd name="T50" fmla="*/ 413 w 856"/>
              <a:gd name="T51" fmla="*/ 552 h 1110"/>
              <a:gd name="T52" fmla="*/ 392 w 856"/>
              <a:gd name="T53" fmla="*/ 574 h 1110"/>
              <a:gd name="T54" fmla="*/ 372 w 856"/>
              <a:gd name="T55" fmla="*/ 617 h 1110"/>
              <a:gd name="T56" fmla="*/ 358 w 856"/>
              <a:gd name="T57" fmla="*/ 701 h 1110"/>
              <a:gd name="T58" fmla="*/ 358 w 856"/>
              <a:gd name="T59" fmla="*/ 792 h 1110"/>
              <a:gd name="T60" fmla="*/ 369 w 856"/>
              <a:gd name="T61" fmla="*/ 940 h 1110"/>
              <a:gd name="T62" fmla="*/ 369 w 856"/>
              <a:gd name="T63" fmla="*/ 995 h 1110"/>
              <a:gd name="T64" fmla="*/ 362 w 856"/>
              <a:gd name="T65" fmla="*/ 1062 h 1110"/>
              <a:gd name="T66" fmla="*/ 346 w 856"/>
              <a:gd name="T67" fmla="*/ 1101 h 1110"/>
              <a:gd name="T68" fmla="*/ 332 w 856"/>
              <a:gd name="T69" fmla="*/ 1110 h 1110"/>
              <a:gd name="T70" fmla="*/ 315 w 856"/>
              <a:gd name="T71" fmla="*/ 1107 h 1110"/>
              <a:gd name="T72" fmla="*/ 287 w 856"/>
              <a:gd name="T73" fmla="*/ 1088 h 1110"/>
              <a:gd name="T74" fmla="*/ 231 w 856"/>
              <a:gd name="T75" fmla="*/ 1018 h 1110"/>
              <a:gd name="T76" fmla="*/ 181 w 856"/>
              <a:gd name="T77" fmla="*/ 935 h 1110"/>
              <a:gd name="T78" fmla="*/ 117 w 856"/>
              <a:gd name="T79" fmla="*/ 799 h 1110"/>
              <a:gd name="T80" fmla="*/ 67 w 856"/>
              <a:gd name="T81" fmla="*/ 649 h 1110"/>
              <a:gd name="T82" fmla="*/ 29 w 856"/>
              <a:gd name="T83" fmla="*/ 497 h 1110"/>
              <a:gd name="T84" fmla="*/ 7 w 856"/>
              <a:gd name="T85" fmla="*/ 346 h 1110"/>
              <a:gd name="T86" fmla="*/ 0 w 856"/>
              <a:gd name="T87" fmla="*/ 251 h 1110"/>
              <a:gd name="T88" fmla="*/ 4 w 856"/>
              <a:gd name="T89" fmla="*/ 152 h 1110"/>
              <a:gd name="T90" fmla="*/ 23 w 856"/>
              <a:gd name="T91" fmla="*/ 83 h 1110"/>
              <a:gd name="T92" fmla="*/ 55 w 856"/>
              <a:gd name="T93" fmla="*/ 39 h 1110"/>
              <a:gd name="T94" fmla="*/ 96 w 856"/>
              <a:gd name="T95" fmla="*/ 16 h 1110"/>
              <a:gd name="T96" fmla="*/ 143 w 856"/>
              <a:gd name="T97" fmla="*/ 9 h 1110"/>
              <a:gd name="T98" fmla="*/ 196 w 856"/>
              <a:gd name="T99" fmla="*/ 13 h 1110"/>
              <a:gd name="T100" fmla="*/ 304 w 856"/>
              <a:gd name="T101" fmla="*/ 44 h 1110"/>
              <a:gd name="T102" fmla="*/ 400 w 856"/>
              <a:gd name="T103" fmla="*/ 70 h 1110"/>
              <a:gd name="T104" fmla="*/ 425 w 856"/>
              <a:gd name="T105" fmla="*/ 71 h 1110"/>
              <a:gd name="T106" fmla="*/ 488 w 856"/>
              <a:gd name="T107" fmla="*/ 62 h 1110"/>
              <a:gd name="T108" fmla="*/ 538 w 856"/>
              <a:gd name="T109" fmla="*/ 42 h 1110"/>
              <a:gd name="T110" fmla="*/ 599 w 856"/>
              <a:gd name="T111" fmla="*/ 14 h 1110"/>
              <a:gd name="T112" fmla="*/ 652 w 856"/>
              <a:gd name="T113" fmla="*/ 2 h 1110"/>
              <a:gd name="T114" fmla="*/ 724 w 856"/>
              <a:gd name="T115" fmla="*/ 6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1110">
                <a:moveTo>
                  <a:pt x="724" y="6"/>
                </a:moveTo>
                <a:lnTo>
                  <a:pt x="724" y="6"/>
                </a:lnTo>
                <a:lnTo>
                  <a:pt x="735" y="9"/>
                </a:lnTo>
                <a:lnTo>
                  <a:pt x="746" y="11"/>
                </a:lnTo>
                <a:lnTo>
                  <a:pt x="757" y="17"/>
                </a:lnTo>
                <a:lnTo>
                  <a:pt x="768" y="23"/>
                </a:lnTo>
                <a:lnTo>
                  <a:pt x="779" y="30"/>
                </a:lnTo>
                <a:lnTo>
                  <a:pt x="789" y="38"/>
                </a:lnTo>
                <a:lnTo>
                  <a:pt x="799" y="48"/>
                </a:lnTo>
                <a:lnTo>
                  <a:pt x="809" y="59"/>
                </a:lnTo>
                <a:lnTo>
                  <a:pt x="817" y="71"/>
                </a:lnTo>
                <a:lnTo>
                  <a:pt x="825" y="85"/>
                </a:lnTo>
                <a:lnTo>
                  <a:pt x="832" y="101"/>
                </a:lnTo>
                <a:lnTo>
                  <a:pt x="839" y="117"/>
                </a:lnTo>
                <a:lnTo>
                  <a:pt x="844" y="136"/>
                </a:lnTo>
                <a:lnTo>
                  <a:pt x="849" y="155"/>
                </a:lnTo>
                <a:lnTo>
                  <a:pt x="852" y="176"/>
                </a:lnTo>
                <a:lnTo>
                  <a:pt x="855" y="200"/>
                </a:lnTo>
                <a:lnTo>
                  <a:pt x="856" y="225"/>
                </a:lnTo>
                <a:lnTo>
                  <a:pt x="855" y="251"/>
                </a:lnTo>
                <a:lnTo>
                  <a:pt x="853" y="279"/>
                </a:lnTo>
                <a:lnTo>
                  <a:pt x="851" y="310"/>
                </a:lnTo>
                <a:lnTo>
                  <a:pt x="846" y="342"/>
                </a:lnTo>
                <a:lnTo>
                  <a:pt x="839" y="376"/>
                </a:lnTo>
                <a:lnTo>
                  <a:pt x="832" y="412"/>
                </a:lnTo>
                <a:lnTo>
                  <a:pt x="823" y="450"/>
                </a:lnTo>
                <a:lnTo>
                  <a:pt x="810" y="490"/>
                </a:lnTo>
                <a:lnTo>
                  <a:pt x="798" y="532"/>
                </a:lnTo>
                <a:lnTo>
                  <a:pt x="782" y="577"/>
                </a:lnTo>
                <a:lnTo>
                  <a:pt x="764" y="623"/>
                </a:lnTo>
                <a:lnTo>
                  <a:pt x="745" y="672"/>
                </a:lnTo>
                <a:lnTo>
                  <a:pt x="722" y="723"/>
                </a:lnTo>
                <a:lnTo>
                  <a:pt x="699" y="776"/>
                </a:lnTo>
                <a:lnTo>
                  <a:pt x="672" y="832"/>
                </a:lnTo>
                <a:lnTo>
                  <a:pt x="672" y="832"/>
                </a:lnTo>
                <a:lnTo>
                  <a:pt x="654" y="863"/>
                </a:lnTo>
                <a:lnTo>
                  <a:pt x="627" y="906"/>
                </a:lnTo>
                <a:lnTo>
                  <a:pt x="612" y="928"/>
                </a:lnTo>
                <a:lnTo>
                  <a:pt x="595" y="952"/>
                </a:lnTo>
                <a:lnTo>
                  <a:pt x="579" y="973"/>
                </a:lnTo>
                <a:lnTo>
                  <a:pt x="562" y="993"/>
                </a:lnTo>
                <a:lnTo>
                  <a:pt x="546" y="1008"/>
                </a:lnTo>
                <a:lnTo>
                  <a:pt x="532" y="1019"/>
                </a:lnTo>
                <a:lnTo>
                  <a:pt x="526" y="1022"/>
                </a:lnTo>
                <a:lnTo>
                  <a:pt x="520" y="1025"/>
                </a:lnTo>
                <a:lnTo>
                  <a:pt x="514" y="1025"/>
                </a:lnTo>
                <a:lnTo>
                  <a:pt x="510" y="1023"/>
                </a:lnTo>
                <a:lnTo>
                  <a:pt x="506" y="1019"/>
                </a:lnTo>
                <a:lnTo>
                  <a:pt x="502" y="1014"/>
                </a:lnTo>
                <a:lnTo>
                  <a:pt x="500" y="1005"/>
                </a:lnTo>
                <a:lnTo>
                  <a:pt x="499" y="995"/>
                </a:lnTo>
                <a:lnTo>
                  <a:pt x="498" y="983"/>
                </a:lnTo>
                <a:lnTo>
                  <a:pt x="499" y="967"/>
                </a:lnTo>
                <a:lnTo>
                  <a:pt x="500" y="949"/>
                </a:lnTo>
                <a:lnTo>
                  <a:pt x="503" y="928"/>
                </a:lnTo>
                <a:lnTo>
                  <a:pt x="503" y="928"/>
                </a:lnTo>
                <a:lnTo>
                  <a:pt x="509" y="892"/>
                </a:lnTo>
                <a:lnTo>
                  <a:pt x="519" y="833"/>
                </a:lnTo>
                <a:lnTo>
                  <a:pt x="523" y="797"/>
                </a:lnTo>
                <a:lnTo>
                  <a:pt x="527" y="760"/>
                </a:lnTo>
                <a:lnTo>
                  <a:pt x="528" y="720"/>
                </a:lnTo>
                <a:lnTo>
                  <a:pt x="530" y="683"/>
                </a:lnTo>
                <a:lnTo>
                  <a:pt x="528" y="646"/>
                </a:lnTo>
                <a:lnTo>
                  <a:pt x="524" y="612"/>
                </a:lnTo>
                <a:lnTo>
                  <a:pt x="521" y="598"/>
                </a:lnTo>
                <a:lnTo>
                  <a:pt x="519" y="582"/>
                </a:lnTo>
                <a:lnTo>
                  <a:pt x="513" y="570"/>
                </a:lnTo>
                <a:lnTo>
                  <a:pt x="507" y="559"/>
                </a:lnTo>
                <a:lnTo>
                  <a:pt x="500" y="550"/>
                </a:lnTo>
                <a:lnTo>
                  <a:pt x="493" y="542"/>
                </a:lnTo>
                <a:lnTo>
                  <a:pt x="485" y="536"/>
                </a:lnTo>
                <a:lnTo>
                  <a:pt x="475" y="533"/>
                </a:lnTo>
                <a:lnTo>
                  <a:pt x="463" y="532"/>
                </a:lnTo>
                <a:lnTo>
                  <a:pt x="452" y="533"/>
                </a:lnTo>
                <a:lnTo>
                  <a:pt x="438" y="538"/>
                </a:lnTo>
                <a:lnTo>
                  <a:pt x="422" y="546"/>
                </a:lnTo>
                <a:lnTo>
                  <a:pt x="422" y="546"/>
                </a:lnTo>
                <a:lnTo>
                  <a:pt x="413" y="552"/>
                </a:lnTo>
                <a:lnTo>
                  <a:pt x="406" y="557"/>
                </a:lnTo>
                <a:lnTo>
                  <a:pt x="397" y="566"/>
                </a:lnTo>
                <a:lnTo>
                  <a:pt x="392" y="574"/>
                </a:lnTo>
                <a:lnTo>
                  <a:pt x="386" y="584"/>
                </a:lnTo>
                <a:lnTo>
                  <a:pt x="380" y="595"/>
                </a:lnTo>
                <a:lnTo>
                  <a:pt x="372" y="617"/>
                </a:lnTo>
                <a:lnTo>
                  <a:pt x="365" y="644"/>
                </a:lnTo>
                <a:lnTo>
                  <a:pt x="361" y="672"/>
                </a:lnTo>
                <a:lnTo>
                  <a:pt x="358" y="701"/>
                </a:lnTo>
                <a:lnTo>
                  <a:pt x="357" y="730"/>
                </a:lnTo>
                <a:lnTo>
                  <a:pt x="357" y="761"/>
                </a:lnTo>
                <a:lnTo>
                  <a:pt x="358" y="792"/>
                </a:lnTo>
                <a:lnTo>
                  <a:pt x="362" y="849"/>
                </a:lnTo>
                <a:lnTo>
                  <a:pt x="366" y="900"/>
                </a:lnTo>
                <a:lnTo>
                  <a:pt x="369" y="940"/>
                </a:lnTo>
                <a:lnTo>
                  <a:pt x="369" y="940"/>
                </a:lnTo>
                <a:lnTo>
                  <a:pt x="369" y="969"/>
                </a:lnTo>
                <a:lnTo>
                  <a:pt x="369" y="995"/>
                </a:lnTo>
                <a:lnTo>
                  <a:pt x="368" y="1021"/>
                </a:lnTo>
                <a:lnTo>
                  <a:pt x="366" y="1043"/>
                </a:lnTo>
                <a:lnTo>
                  <a:pt x="362" y="1062"/>
                </a:lnTo>
                <a:lnTo>
                  <a:pt x="358" y="1079"/>
                </a:lnTo>
                <a:lnTo>
                  <a:pt x="353" y="1092"/>
                </a:lnTo>
                <a:lnTo>
                  <a:pt x="346" y="1101"/>
                </a:lnTo>
                <a:lnTo>
                  <a:pt x="341" y="1106"/>
                </a:lnTo>
                <a:lnTo>
                  <a:pt x="337" y="1108"/>
                </a:lnTo>
                <a:lnTo>
                  <a:pt x="332" y="1110"/>
                </a:lnTo>
                <a:lnTo>
                  <a:pt x="327" y="1110"/>
                </a:lnTo>
                <a:lnTo>
                  <a:pt x="322" y="1110"/>
                </a:lnTo>
                <a:lnTo>
                  <a:pt x="315" y="1107"/>
                </a:lnTo>
                <a:lnTo>
                  <a:pt x="309" y="1104"/>
                </a:lnTo>
                <a:lnTo>
                  <a:pt x="302" y="1100"/>
                </a:lnTo>
                <a:lnTo>
                  <a:pt x="287" y="1088"/>
                </a:lnTo>
                <a:lnTo>
                  <a:pt x="270" y="1071"/>
                </a:lnTo>
                <a:lnTo>
                  <a:pt x="252" y="1047"/>
                </a:lnTo>
                <a:lnTo>
                  <a:pt x="231" y="1018"/>
                </a:lnTo>
                <a:lnTo>
                  <a:pt x="231" y="1018"/>
                </a:lnTo>
                <a:lnTo>
                  <a:pt x="206" y="977"/>
                </a:lnTo>
                <a:lnTo>
                  <a:pt x="181" y="935"/>
                </a:lnTo>
                <a:lnTo>
                  <a:pt x="159" y="891"/>
                </a:lnTo>
                <a:lnTo>
                  <a:pt x="138" y="846"/>
                </a:lnTo>
                <a:lnTo>
                  <a:pt x="117" y="799"/>
                </a:lnTo>
                <a:lnTo>
                  <a:pt x="99" y="750"/>
                </a:lnTo>
                <a:lnTo>
                  <a:pt x="82" y="700"/>
                </a:lnTo>
                <a:lnTo>
                  <a:pt x="67" y="649"/>
                </a:lnTo>
                <a:lnTo>
                  <a:pt x="53" y="599"/>
                </a:lnTo>
                <a:lnTo>
                  <a:pt x="40" y="549"/>
                </a:lnTo>
                <a:lnTo>
                  <a:pt x="29" y="497"/>
                </a:lnTo>
                <a:lnTo>
                  <a:pt x="19" y="447"/>
                </a:lnTo>
                <a:lnTo>
                  <a:pt x="12" y="397"/>
                </a:lnTo>
                <a:lnTo>
                  <a:pt x="7" y="346"/>
                </a:lnTo>
                <a:lnTo>
                  <a:pt x="2" y="299"/>
                </a:lnTo>
                <a:lnTo>
                  <a:pt x="0" y="251"/>
                </a:lnTo>
                <a:lnTo>
                  <a:pt x="0" y="251"/>
                </a:lnTo>
                <a:lnTo>
                  <a:pt x="0" y="215"/>
                </a:lnTo>
                <a:lnTo>
                  <a:pt x="1" y="182"/>
                </a:lnTo>
                <a:lnTo>
                  <a:pt x="4" y="152"/>
                </a:lnTo>
                <a:lnTo>
                  <a:pt x="9" y="126"/>
                </a:lnTo>
                <a:lnTo>
                  <a:pt x="16" y="104"/>
                </a:lnTo>
                <a:lnTo>
                  <a:pt x="23" y="83"/>
                </a:lnTo>
                <a:lnTo>
                  <a:pt x="33" y="66"/>
                </a:lnTo>
                <a:lnTo>
                  <a:pt x="43" y="50"/>
                </a:lnTo>
                <a:lnTo>
                  <a:pt x="55" y="39"/>
                </a:lnTo>
                <a:lnTo>
                  <a:pt x="68" y="28"/>
                </a:lnTo>
                <a:lnTo>
                  <a:pt x="82" y="21"/>
                </a:lnTo>
                <a:lnTo>
                  <a:pt x="96" y="16"/>
                </a:lnTo>
                <a:lnTo>
                  <a:pt x="111" y="11"/>
                </a:lnTo>
                <a:lnTo>
                  <a:pt x="126" y="9"/>
                </a:lnTo>
                <a:lnTo>
                  <a:pt x="143" y="9"/>
                </a:lnTo>
                <a:lnTo>
                  <a:pt x="161" y="9"/>
                </a:lnTo>
                <a:lnTo>
                  <a:pt x="178" y="10"/>
                </a:lnTo>
                <a:lnTo>
                  <a:pt x="196" y="13"/>
                </a:lnTo>
                <a:lnTo>
                  <a:pt x="233" y="21"/>
                </a:lnTo>
                <a:lnTo>
                  <a:pt x="269" y="32"/>
                </a:lnTo>
                <a:lnTo>
                  <a:pt x="304" y="44"/>
                </a:lnTo>
                <a:lnTo>
                  <a:pt x="339" y="53"/>
                </a:lnTo>
                <a:lnTo>
                  <a:pt x="371" y="63"/>
                </a:lnTo>
                <a:lnTo>
                  <a:pt x="400" y="70"/>
                </a:lnTo>
                <a:lnTo>
                  <a:pt x="413" y="71"/>
                </a:lnTo>
                <a:lnTo>
                  <a:pt x="425" y="71"/>
                </a:lnTo>
                <a:lnTo>
                  <a:pt x="425" y="71"/>
                </a:lnTo>
                <a:lnTo>
                  <a:pt x="447" y="70"/>
                </a:lnTo>
                <a:lnTo>
                  <a:pt x="468" y="67"/>
                </a:lnTo>
                <a:lnTo>
                  <a:pt x="488" y="62"/>
                </a:lnTo>
                <a:lnTo>
                  <a:pt x="506" y="56"/>
                </a:lnTo>
                <a:lnTo>
                  <a:pt x="523" y="50"/>
                </a:lnTo>
                <a:lnTo>
                  <a:pt x="538" y="42"/>
                </a:lnTo>
                <a:lnTo>
                  <a:pt x="569" y="28"/>
                </a:lnTo>
                <a:lnTo>
                  <a:pt x="584" y="21"/>
                </a:lnTo>
                <a:lnTo>
                  <a:pt x="599" y="14"/>
                </a:lnTo>
                <a:lnTo>
                  <a:pt x="616" y="9"/>
                </a:lnTo>
                <a:lnTo>
                  <a:pt x="634" y="4"/>
                </a:lnTo>
                <a:lnTo>
                  <a:pt x="652" y="2"/>
                </a:lnTo>
                <a:lnTo>
                  <a:pt x="675" y="0"/>
                </a:lnTo>
                <a:lnTo>
                  <a:pt x="697" y="2"/>
                </a:lnTo>
                <a:lnTo>
                  <a:pt x="724" y="6"/>
                </a:lnTo>
                <a:lnTo>
                  <a:pt x="724" y="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32" name="组合 31"/>
          <p:cNvGrpSpPr/>
          <p:nvPr/>
        </p:nvGrpSpPr>
        <p:grpSpPr>
          <a:xfrm>
            <a:off x="7426438" y="3862985"/>
            <a:ext cx="1166813" cy="866775"/>
            <a:chOff x="8788400" y="2336801"/>
            <a:chExt cx="1166813" cy="866775"/>
          </a:xfrm>
        </p:grpSpPr>
        <p:sp>
          <p:nvSpPr>
            <p:cNvPr id="33" name="Freeform 26"/>
            <p:cNvSpPr>
              <a:spLocks noEditPoints="1"/>
            </p:cNvSpPr>
            <p:nvPr/>
          </p:nvSpPr>
          <p:spPr bwMode="auto">
            <a:xfrm>
              <a:off x="8788400" y="2336801"/>
              <a:ext cx="554038" cy="850900"/>
            </a:xfrm>
            <a:custGeom>
              <a:avLst/>
              <a:gdLst>
                <a:gd name="T0" fmla="*/ 572 w 698"/>
                <a:gd name="T1" fmla="*/ 147 h 1072"/>
                <a:gd name="T2" fmla="*/ 368 w 698"/>
                <a:gd name="T3" fmla="*/ 49 h 1072"/>
                <a:gd name="T4" fmla="*/ 225 w 698"/>
                <a:gd name="T5" fmla="*/ 3 h 1072"/>
                <a:gd name="T6" fmla="*/ 177 w 698"/>
                <a:gd name="T7" fmla="*/ 1 h 1072"/>
                <a:gd name="T8" fmla="*/ 96 w 698"/>
                <a:gd name="T9" fmla="*/ 31 h 1072"/>
                <a:gd name="T10" fmla="*/ 35 w 698"/>
                <a:gd name="T11" fmla="*/ 87 h 1072"/>
                <a:gd name="T12" fmla="*/ 3 w 698"/>
                <a:gd name="T13" fmla="*/ 155 h 1072"/>
                <a:gd name="T14" fmla="*/ 4 w 698"/>
                <a:gd name="T15" fmla="*/ 208 h 1072"/>
                <a:gd name="T16" fmla="*/ 46 w 698"/>
                <a:gd name="T17" fmla="*/ 286 h 1072"/>
                <a:gd name="T18" fmla="*/ 149 w 698"/>
                <a:gd name="T19" fmla="*/ 429 h 1072"/>
                <a:gd name="T20" fmla="*/ 195 w 698"/>
                <a:gd name="T21" fmla="*/ 523 h 1072"/>
                <a:gd name="T22" fmla="*/ 200 w 698"/>
                <a:gd name="T23" fmla="*/ 568 h 1072"/>
                <a:gd name="T24" fmla="*/ 197 w 698"/>
                <a:gd name="T25" fmla="*/ 624 h 1072"/>
                <a:gd name="T26" fmla="*/ 205 w 698"/>
                <a:gd name="T27" fmla="*/ 683 h 1072"/>
                <a:gd name="T28" fmla="*/ 226 w 698"/>
                <a:gd name="T29" fmla="*/ 726 h 1072"/>
                <a:gd name="T30" fmla="*/ 264 w 698"/>
                <a:gd name="T31" fmla="*/ 764 h 1072"/>
                <a:gd name="T32" fmla="*/ 307 w 698"/>
                <a:gd name="T33" fmla="*/ 815 h 1072"/>
                <a:gd name="T34" fmla="*/ 332 w 698"/>
                <a:gd name="T35" fmla="*/ 899 h 1072"/>
                <a:gd name="T36" fmla="*/ 329 w 698"/>
                <a:gd name="T37" fmla="*/ 927 h 1072"/>
                <a:gd name="T38" fmla="*/ 335 w 698"/>
                <a:gd name="T39" fmla="*/ 974 h 1072"/>
                <a:gd name="T40" fmla="*/ 362 w 698"/>
                <a:gd name="T41" fmla="*/ 1026 h 1072"/>
                <a:gd name="T42" fmla="*/ 413 w 698"/>
                <a:gd name="T43" fmla="*/ 1064 h 1072"/>
                <a:gd name="T44" fmla="*/ 472 w 698"/>
                <a:gd name="T45" fmla="*/ 1072 h 1072"/>
                <a:gd name="T46" fmla="*/ 557 w 698"/>
                <a:gd name="T47" fmla="*/ 1048 h 1072"/>
                <a:gd name="T48" fmla="*/ 625 w 698"/>
                <a:gd name="T49" fmla="*/ 997 h 1072"/>
                <a:gd name="T50" fmla="*/ 670 w 698"/>
                <a:gd name="T51" fmla="*/ 938 h 1072"/>
                <a:gd name="T52" fmla="*/ 688 w 698"/>
                <a:gd name="T53" fmla="*/ 893 h 1072"/>
                <a:gd name="T54" fmla="*/ 698 w 698"/>
                <a:gd name="T55" fmla="*/ 214 h 1072"/>
                <a:gd name="T56" fmla="*/ 477 w 698"/>
                <a:gd name="T57" fmla="*/ 937 h 1072"/>
                <a:gd name="T58" fmla="*/ 430 w 698"/>
                <a:gd name="T59" fmla="*/ 916 h 1072"/>
                <a:gd name="T60" fmla="*/ 409 w 698"/>
                <a:gd name="T61" fmla="*/ 871 h 1072"/>
                <a:gd name="T62" fmla="*/ 419 w 698"/>
                <a:gd name="T63" fmla="*/ 824 h 1072"/>
                <a:gd name="T64" fmla="*/ 449 w 698"/>
                <a:gd name="T65" fmla="*/ 798 h 1072"/>
                <a:gd name="T66" fmla="*/ 483 w 698"/>
                <a:gd name="T67" fmla="*/ 791 h 1072"/>
                <a:gd name="T68" fmla="*/ 509 w 698"/>
                <a:gd name="T69" fmla="*/ 800 h 1072"/>
                <a:gd name="T70" fmla="*/ 544 w 698"/>
                <a:gd name="T71" fmla="*/ 847 h 1072"/>
                <a:gd name="T72" fmla="*/ 540 w 698"/>
                <a:gd name="T73" fmla="*/ 905 h 1072"/>
                <a:gd name="T74" fmla="*/ 522 w 698"/>
                <a:gd name="T75" fmla="*/ 925 h 1072"/>
                <a:gd name="T76" fmla="*/ 491 w 698"/>
                <a:gd name="T77" fmla="*/ 937 h 1072"/>
                <a:gd name="T78" fmla="*/ 593 w 698"/>
                <a:gd name="T79" fmla="*/ 778 h 1072"/>
                <a:gd name="T80" fmla="*/ 567 w 698"/>
                <a:gd name="T81" fmla="*/ 761 h 1072"/>
                <a:gd name="T82" fmla="*/ 529 w 698"/>
                <a:gd name="T83" fmla="*/ 708 h 1072"/>
                <a:gd name="T84" fmla="*/ 518 w 698"/>
                <a:gd name="T85" fmla="*/ 685 h 1072"/>
                <a:gd name="T86" fmla="*/ 447 w 698"/>
                <a:gd name="T87" fmla="*/ 618 h 1072"/>
                <a:gd name="T88" fmla="*/ 392 w 698"/>
                <a:gd name="T89" fmla="*/ 564 h 1072"/>
                <a:gd name="T90" fmla="*/ 370 w 698"/>
                <a:gd name="T91" fmla="*/ 498 h 1072"/>
                <a:gd name="T92" fmla="*/ 370 w 698"/>
                <a:gd name="T93" fmla="*/ 457 h 1072"/>
                <a:gd name="T94" fmla="*/ 394 w 698"/>
                <a:gd name="T95" fmla="*/ 441 h 1072"/>
                <a:gd name="T96" fmla="*/ 456 w 698"/>
                <a:gd name="T97" fmla="*/ 450 h 1072"/>
                <a:gd name="T98" fmla="*/ 502 w 698"/>
                <a:gd name="T99" fmla="*/ 493 h 1072"/>
                <a:gd name="T100" fmla="*/ 554 w 698"/>
                <a:gd name="T101" fmla="*/ 592 h 1072"/>
                <a:gd name="T102" fmla="*/ 590 w 698"/>
                <a:gd name="T103" fmla="*/ 695 h 1072"/>
                <a:gd name="T104" fmla="*/ 601 w 698"/>
                <a:gd name="T105" fmla="*/ 765 h 1072"/>
                <a:gd name="T106" fmla="*/ 597 w 698"/>
                <a:gd name="T107" fmla="*/ 776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8" h="1072">
                  <a:moveTo>
                    <a:pt x="698" y="214"/>
                  </a:moveTo>
                  <a:lnTo>
                    <a:pt x="698" y="214"/>
                  </a:lnTo>
                  <a:lnTo>
                    <a:pt x="638" y="180"/>
                  </a:lnTo>
                  <a:lnTo>
                    <a:pt x="572" y="147"/>
                  </a:lnTo>
                  <a:lnTo>
                    <a:pt x="494" y="106"/>
                  </a:lnTo>
                  <a:lnTo>
                    <a:pt x="452" y="87"/>
                  </a:lnTo>
                  <a:lnTo>
                    <a:pt x="410" y="67"/>
                  </a:lnTo>
                  <a:lnTo>
                    <a:pt x="368" y="49"/>
                  </a:lnTo>
                  <a:lnTo>
                    <a:pt x="329" y="34"/>
                  </a:lnTo>
                  <a:lnTo>
                    <a:pt x="290" y="20"/>
                  </a:lnTo>
                  <a:lnTo>
                    <a:pt x="255" y="8"/>
                  </a:lnTo>
                  <a:lnTo>
                    <a:pt x="225" y="3"/>
                  </a:lnTo>
                  <a:lnTo>
                    <a:pt x="212" y="0"/>
                  </a:lnTo>
                  <a:lnTo>
                    <a:pt x="200" y="0"/>
                  </a:lnTo>
                  <a:lnTo>
                    <a:pt x="200" y="0"/>
                  </a:lnTo>
                  <a:lnTo>
                    <a:pt x="177" y="1"/>
                  </a:lnTo>
                  <a:lnTo>
                    <a:pt x="155" y="6"/>
                  </a:lnTo>
                  <a:lnTo>
                    <a:pt x="134" y="11"/>
                  </a:lnTo>
                  <a:lnTo>
                    <a:pt x="115" y="21"/>
                  </a:lnTo>
                  <a:lnTo>
                    <a:pt x="96" y="31"/>
                  </a:lnTo>
                  <a:lnTo>
                    <a:pt x="78" y="43"/>
                  </a:lnTo>
                  <a:lnTo>
                    <a:pt x="62" y="56"/>
                  </a:lnTo>
                  <a:lnTo>
                    <a:pt x="48" y="71"/>
                  </a:lnTo>
                  <a:lnTo>
                    <a:pt x="35" y="87"/>
                  </a:lnTo>
                  <a:lnTo>
                    <a:pt x="24" y="103"/>
                  </a:lnTo>
                  <a:lnTo>
                    <a:pt x="14" y="120"/>
                  </a:lnTo>
                  <a:lnTo>
                    <a:pt x="7" y="138"/>
                  </a:lnTo>
                  <a:lnTo>
                    <a:pt x="3" y="155"/>
                  </a:lnTo>
                  <a:lnTo>
                    <a:pt x="0" y="173"/>
                  </a:lnTo>
                  <a:lnTo>
                    <a:pt x="0" y="190"/>
                  </a:lnTo>
                  <a:lnTo>
                    <a:pt x="4" y="208"/>
                  </a:lnTo>
                  <a:lnTo>
                    <a:pt x="4" y="208"/>
                  </a:lnTo>
                  <a:lnTo>
                    <a:pt x="10" y="225"/>
                  </a:lnTo>
                  <a:lnTo>
                    <a:pt x="20" y="244"/>
                  </a:lnTo>
                  <a:lnTo>
                    <a:pt x="32" y="264"/>
                  </a:lnTo>
                  <a:lnTo>
                    <a:pt x="46" y="286"/>
                  </a:lnTo>
                  <a:lnTo>
                    <a:pt x="80" y="331"/>
                  </a:lnTo>
                  <a:lnTo>
                    <a:pt x="116" y="380"/>
                  </a:lnTo>
                  <a:lnTo>
                    <a:pt x="133" y="403"/>
                  </a:lnTo>
                  <a:lnTo>
                    <a:pt x="149" y="429"/>
                  </a:lnTo>
                  <a:lnTo>
                    <a:pt x="165" y="452"/>
                  </a:lnTo>
                  <a:lnTo>
                    <a:pt x="177" y="477"/>
                  </a:lnTo>
                  <a:lnTo>
                    <a:pt x="189" y="501"/>
                  </a:lnTo>
                  <a:lnTo>
                    <a:pt x="195" y="523"/>
                  </a:lnTo>
                  <a:lnTo>
                    <a:pt x="198" y="535"/>
                  </a:lnTo>
                  <a:lnTo>
                    <a:pt x="200" y="546"/>
                  </a:lnTo>
                  <a:lnTo>
                    <a:pt x="200" y="557"/>
                  </a:lnTo>
                  <a:lnTo>
                    <a:pt x="200" y="568"/>
                  </a:lnTo>
                  <a:lnTo>
                    <a:pt x="200" y="568"/>
                  </a:lnTo>
                  <a:lnTo>
                    <a:pt x="197" y="588"/>
                  </a:lnTo>
                  <a:lnTo>
                    <a:pt x="197" y="607"/>
                  </a:lnTo>
                  <a:lnTo>
                    <a:pt x="197" y="624"/>
                  </a:lnTo>
                  <a:lnTo>
                    <a:pt x="197" y="641"/>
                  </a:lnTo>
                  <a:lnTo>
                    <a:pt x="200" y="656"/>
                  </a:lnTo>
                  <a:lnTo>
                    <a:pt x="202" y="670"/>
                  </a:lnTo>
                  <a:lnTo>
                    <a:pt x="205" y="683"/>
                  </a:lnTo>
                  <a:lnTo>
                    <a:pt x="209" y="695"/>
                  </a:lnTo>
                  <a:lnTo>
                    <a:pt x="215" y="706"/>
                  </a:lnTo>
                  <a:lnTo>
                    <a:pt x="221" y="716"/>
                  </a:lnTo>
                  <a:lnTo>
                    <a:pt x="226" y="726"/>
                  </a:lnTo>
                  <a:lnTo>
                    <a:pt x="233" y="734"/>
                  </a:lnTo>
                  <a:lnTo>
                    <a:pt x="247" y="750"/>
                  </a:lnTo>
                  <a:lnTo>
                    <a:pt x="264" y="764"/>
                  </a:lnTo>
                  <a:lnTo>
                    <a:pt x="264" y="764"/>
                  </a:lnTo>
                  <a:lnTo>
                    <a:pt x="272" y="771"/>
                  </a:lnTo>
                  <a:lnTo>
                    <a:pt x="279" y="778"/>
                  </a:lnTo>
                  <a:lnTo>
                    <a:pt x="295" y="796"/>
                  </a:lnTo>
                  <a:lnTo>
                    <a:pt x="307" y="815"/>
                  </a:lnTo>
                  <a:lnTo>
                    <a:pt x="317" y="836"/>
                  </a:lnTo>
                  <a:lnTo>
                    <a:pt x="325" y="858"/>
                  </a:lnTo>
                  <a:lnTo>
                    <a:pt x="331" y="879"/>
                  </a:lnTo>
                  <a:lnTo>
                    <a:pt x="332" y="899"/>
                  </a:lnTo>
                  <a:lnTo>
                    <a:pt x="332" y="909"/>
                  </a:lnTo>
                  <a:lnTo>
                    <a:pt x="331" y="917"/>
                  </a:lnTo>
                  <a:lnTo>
                    <a:pt x="331" y="917"/>
                  </a:lnTo>
                  <a:lnTo>
                    <a:pt x="329" y="927"/>
                  </a:lnTo>
                  <a:lnTo>
                    <a:pt x="329" y="938"/>
                  </a:lnTo>
                  <a:lnTo>
                    <a:pt x="329" y="949"/>
                  </a:lnTo>
                  <a:lnTo>
                    <a:pt x="332" y="962"/>
                  </a:lnTo>
                  <a:lnTo>
                    <a:pt x="335" y="974"/>
                  </a:lnTo>
                  <a:lnTo>
                    <a:pt x="339" y="987"/>
                  </a:lnTo>
                  <a:lnTo>
                    <a:pt x="345" y="1001"/>
                  </a:lnTo>
                  <a:lnTo>
                    <a:pt x="352" y="1013"/>
                  </a:lnTo>
                  <a:lnTo>
                    <a:pt x="362" y="1026"/>
                  </a:lnTo>
                  <a:lnTo>
                    <a:pt x="371" y="1037"/>
                  </a:lnTo>
                  <a:lnTo>
                    <a:pt x="384" y="1047"/>
                  </a:lnTo>
                  <a:lnTo>
                    <a:pt x="398" y="1055"/>
                  </a:lnTo>
                  <a:lnTo>
                    <a:pt x="413" y="1064"/>
                  </a:lnTo>
                  <a:lnTo>
                    <a:pt x="431" y="1068"/>
                  </a:lnTo>
                  <a:lnTo>
                    <a:pt x="451" y="1072"/>
                  </a:lnTo>
                  <a:lnTo>
                    <a:pt x="472" y="1072"/>
                  </a:lnTo>
                  <a:lnTo>
                    <a:pt x="472" y="1072"/>
                  </a:lnTo>
                  <a:lnTo>
                    <a:pt x="494" y="1069"/>
                  </a:lnTo>
                  <a:lnTo>
                    <a:pt x="516" y="1065"/>
                  </a:lnTo>
                  <a:lnTo>
                    <a:pt x="537" y="1057"/>
                  </a:lnTo>
                  <a:lnTo>
                    <a:pt x="557" y="1048"/>
                  </a:lnTo>
                  <a:lnTo>
                    <a:pt x="575" y="1037"/>
                  </a:lnTo>
                  <a:lnTo>
                    <a:pt x="593" y="1025"/>
                  </a:lnTo>
                  <a:lnTo>
                    <a:pt x="610" y="1011"/>
                  </a:lnTo>
                  <a:lnTo>
                    <a:pt x="625" y="997"/>
                  </a:lnTo>
                  <a:lnTo>
                    <a:pt x="639" y="981"/>
                  </a:lnTo>
                  <a:lnTo>
                    <a:pt x="650" y="967"/>
                  </a:lnTo>
                  <a:lnTo>
                    <a:pt x="661" y="952"/>
                  </a:lnTo>
                  <a:lnTo>
                    <a:pt x="670" y="938"/>
                  </a:lnTo>
                  <a:lnTo>
                    <a:pt x="678" y="925"/>
                  </a:lnTo>
                  <a:lnTo>
                    <a:pt x="682" y="913"/>
                  </a:lnTo>
                  <a:lnTo>
                    <a:pt x="687" y="902"/>
                  </a:lnTo>
                  <a:lnTo>
                    <a:pt x="688" y="893"/>
                  </a:lnTo>
                  <a:lnTo>
                    <a:pt x="688" y="893"/>
                  </a:lnTo>
                  <a:lnTo>
                    <a:pt x="691" y="769"/>
                  </a:lnTo>
                  <a:lnTo>
                    <a:pt x="694" y="537"/>
                  </a:lnTo>
                  <a:lnTo>
                    <a:pt x="698" y="214"/>
                  </a:lnTo>
                  <a:lnTo>
                    <a:pt x="698" y="214"/>
                  </a:lnTo>
                  <a:close/>
                  <a:moveTo>
                    <a:pt x="491" y="937"/>
                  </a:moveTo>
                  <a:lnTo>
                    <a:pt x="491" y="937"/>
                  </a:lnTo>
                  <a:lnTo>
                    <a:pt x="477" y="937"/>
                  </a:lnTo>
                  <a:lnTo>
                    <a:pt x="463" y="935"/>
                  </a:lnTo>
                  <a:lnTo>
                    <a:pt x="451" y="930"/>
                  </a:lnTo>
                  <a:lnTo>
                    <a:pt x="440" y="924"/>
                  </a:lnTo>
                  <a:lnTo>
                    <a:pt x="430" y="916"/>
                  </a:lnTo>
                  <a:lnTo>
                    <a:pt x="423" y="906"/>
                  </a:lnTo>
                  <a:lnTo>
                    <a:pt x="416" y="895"/>
                  </a:lnTo>
                  <a:lnTo>
                    <a:pt x="412" y="884"/>
                  </a:lnTo>
                  <a:lnTo>
                    <a:pt x="409" y="871"/>
                  </a:lnTo>
                  <a:lnTo>
                    <a:pt x="409" y="858"/>
                  </a:lnTo>
                  <a:lnTo>
                    <a:pt x="409" y="846"/>
                  </a:lnTo>
                  <a:lnTo>
                    <a:pt x="413" y="835"/>
                  </a:lnTo>
                  <a:lnTo>
                    <a:pt x="419" y="824"/>
                  </a:lnTo>
                  <a:lnTo>
                    <a:pt x="426" y="814"/>
                  </a:lnTo>
                  <a:lnTo>
                    <a:pt x="437" y="805"/>
                  </a:lnTo>
                  <a:lnTo>
                    <a:pt x="449" y="798"/>
                  </a:lnTo>
                  <a:lnTo>
                    <a:pt x="449" y="798"/>
                  </a:lnTo>
                  <a:lnTo>
                    <a:pt x="458" y="794"/>
                  </a:lnTo>
                  <a:lnTo>
                    <a:pt x="466" y="793"/>
                  </a:lnTo>
                  <a:lnTo>
                    <a:pt x="475" y="791"/>
                  </a:lnTo>
                  <a:lnTo>
                    <a:pt x="483" y="791"/>
                  </a:lnTo>
                  <a:lnTo>
                    <a:pt x="490" y="793"/>
                  </a:lnTo>
                  <a:lnTo>
                    <a:pt x="497" y="794"/>
                  </a:lnTo>
                  <a:lnTo>
                    <a:pt x="504" y="797"/>
                  </a:lnTo>
                  <a:lnTo>
                    <a:pt x="509" y="800"/>
                  </a:lnTo>
                  <a:lnTo>
                    <a:pt x="522" y="810"/>
                  </a:lnTo>
                  <a:lnTo>
                    <a:pt x="530" y="821"/>
                  </a:lnTo>
                  <a:lnTo>
                    <a:pt x="539" y="833"/>
                  </a:lnTo>
                  <a:lnTo>
                    <a:pt x="544" y="847"/>
                  </a:lnTo>
                  <a:lnTo>
                    <a:pt x="547" y="863"/>
                  </a:lnTo>
                  <a:lnTo>
                    <a:pt x="547" y="877"/>
                  </a:lnTo>
                  <a:lnTo>
                    <a:pt x="546" y="891"/>
                  </a:lnTo>
                  <a:lnTo>
                    <a:pt x="540" y="905"/>
                  </a:lnTo>
                  <a:lnTo>
                    <a:pt x="537" y="910"/>
                  </a:lnTo>
                  <a:lnTo>
                    <a:pt x="533" y="916"/>
                  </a:lnTo>
                  <a:lnTo>
                    <a:pt x="528" y="921"/>
                  </a:lnTo>
                  <a:lnTo>
                    <a:pt x="522" y="925"/>
                  </a:lnTo>
                  <a:lnTo>
                    <a:pt x="516" y="930"/>
                  </a:lnTo>
                  <a:lnTo>
                    <a:pt x="508" y="932"/>
                  </a:lnTo>
                  <a:lnTo>
                    <a:pt x="501" y="935"/>
                  </a:lnTo>
                  <a:lnTo>
                    <a:pt x="491" y="937"/>
                  </a:lnTo>
                  <a:lnTo>
                    <a:pt x="491" y="937"/>
                  </a:lnTo>
                  <a:close/>
                  <a:moveTo>
                    <a:pt x="597" y="776"/>
                  </a:moveTo>
                  <a:lnTo>
                    <a:pt x="597" y="776"/>
                  </a:lnTo>
                  <a:lnTo>
                    <a:pt x="593" y="778"/>
                  </a:lnTo>
                  <a:lnTo>
                    <a:pt x="589" y="776"/>
                  </a:lnTo>
                  <a:lnTo>
                    <a:pt x="583" y="773"/>
                  </a:lnTo>
                  <a:lnTo>
                    <a:pt x="578" y="771"/>
                  </a:lnTo>
                  <a:lnTo>
                    <a:pt x="567" y="761"/>
                  </a:lnTo>
                  <a:lnTo>
                    <a:pt x="555" y="750"/>
                  </a:lnTo>
                  <a:lnTo>
                    <a:pt x="546" y="736"/>
                  </a:lnTo>
                  <a:lnTo>
                    <a:pt x="536" y="722"/>
                  </a:lnTo>
                  <a:lnTo>
                    <a:pt x="529" y="708"/>
                  </a:lnTo>
                  <a:lnTo>
                    <a:pt x="523" y="697"/>
                  </a:lnTo>
                  <a:lnTo>
                    <a:pt x="523" y="697"/>
                  </a:lnTo>
                  <a:lnTo>
                    <a:pt x="522" y="691"/>
                  </a:lnTo>
                  <a:lnTo>
                    <a:pt x="518" y="685"/>
                  </a:lnTo>
                  <a:lnTo>
                    <a:pt x="508" y="673"/>
                  </a:lnTo>
                  <a:lnTo>
                    <a:pt x="495" y="659"/>
                  </a:lnTo>
                  <a:lnTo>
                    <a:pt x="480" y="646"/>
                  </a:lnTo>
                  <a:lnTo>
                    <a:pt x="447" y="618"/>
                  </a:lnTo>
                  <a:lnTo>
                    <a:pt x="415" y="592"/>
                  </a:lnTo>
                  <a:lnTo>
                    <a:pt x="415" y="592"/>
                  </a:lnTo>
                  <a:lnTo>
                    <a:pt x="402" y="579"/>
                  </a:lnTo>
                  <a:lnTo>
                    <a:pt x="392" y="564"/>
                  </a:lnTo>
                  <a:lnTo>
                    <a:pt x="384" y="549"/>
                  </a:lnTo>
                  <a:lnTo>
                    <a:pt x="377" y="533"/>
                  </a:lnTo>
                  <a:lnTo>
                    <a:pt x="373" y="515"/>
                  </a:lnTo>
                  <a:lnTo>
                    <a:pt x="370" y="498"/>
                  </a:lnTo>
                  <a:lnTo>
                    <a:pt x="368" y="482"/>
                  </a:lnTo>
                  <a:lnTo>
                    <a:pt x="368" y="463"/>
                  </a:lnTo>
                  <a:lnTo>
                    <a:pt x="368" y="463"/>
                  </a:lnTo>
                  <a:lnTo>
                    <a:pt x="370" y="457"/>
                  </a:lnTo>
                  <a:lnTo>
                    <a:pt x="374" y="451"/>
                  </a:lnTo>
                  <a:lnTo>
                    <a:pt x="378" y="447"/>
                  </a:lnTo>
                  <a:lnTo>
                    <a:pt x="385" y="444"/>
                  </a:lnTo>
                  <a:lnTo>
                    <a:pt x="394" y="441"/>
                  </a:lnTo>
                  <a:lnTo>
                    <a:pt x="402" y="441"/>
                  </a:lnTo>
                  <a:lnTo>
                    <a:pt x="422" y="443"/>
                  </a:lnTo>
                  <a:lnTo>
                    <a:pt x="440" y="445"/>
                  </a:lnTo>
                  <a:lnTo>
                    <a:pt x="456" y="450"/>
                  </a:lnTo>
                  <a:lnTo>
                    <a:pt x="472" y="455"/>
                  </a:lnTo>
                  <a:lnTo>
                    <a:pt x="472" y="455"/>
                  </a:lnTo>
                  <a:lnTo>
                    <a:pt x="487" y="472"/>
                  </a:lnTo>
                  <a:lnTo>
                    <a:pt x="502" y="493"/>
                  </a:lnTo>
                  <a:lnTo>
                    <a:pt x="516" y="515"/>
                  </a:lnTo>
                  <a:lnTo>
                    <a:pt x="530" y="540"/>
                  </a:lnTo>
                  <a:lnTo>
                    <a:pt x="543" y="567"/>
                  </a:lnTo>
                  <a:lnTo>
                    <a:pt x="554" y="592"/>
                  </a:lnTo>
                  <a:lnTo>
                    <a:pt x="565" y="620"/>
                  </a:lnTo>
                  <a:lnTo>
                    <a:pt x="575" y="645"/>
                  </a:lnTo>
                  <a:lnTo>
                    <a:pt x="583" y="671"/>
                  </a:lnTo>
                  <a:lnTo>
                    <a:pt x="590" y="695"/>
                  </a:lnTo>
                  <a:lnTo>
                    <a:pt x="596" y="716"/>
                  </a:lnTo>
                  <a:lnTo>
                    <a:pt x="599" y="736"/>
                  </a:lnTo>
                  <a:lnTo>
                    <a:pt x="601" y="752"/>
                  </a:lnTo>
                  <a:lnTo>
                    <a:pt x="601" y="765"/>
                  </a:lnTo>
                  <a:lnTo>
                    <a:pt x="601" y="773"/>
                  </a:lnTo>
                  <a:lnTo>
                    <a:pt x="600" y="776"/>
                  </a:lnTo>
                  <a:lnTo>
                    <a:pt x="597" y="776"/>
                  </a:lnTo>
                  <a:lnTo>
                    <a:pt x="597" y="77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27"/>
            <p:cNvSpPr>
              <a:spLocks noEditPoints="1"/>
            </p:cNvSpPr>
            <p:nvPr/>
          </p:nvSpPr>
          <p:spPr bwMode="auto">
            <a:xfrm>
              <a:off x="9380538" y="2363788"/>
              <a:ext cx="574675" cy="839788"/>
            </a:xfrm>
            <a:custGeom>
              <a:avLst/>
              <a:gdLst>
                <a:gd name="T0" fmla="*/ 2 w 722"/>
                <a:gd name="T1" fmla="*/ 888 h 1058"/>
                <a:gd name="T2" fmla="*/ 33 w 722"/>
                <a:gd name="T3" fmla="*/ 944 h 1058"/>
                <a:gd name="T4" fmla="*/ 87 w 722"/>
                <a:gd name="T5" fmla="*/ 1004 h 1058"/>
                <a:gd name="T6" fmla="*/ 161 w 722"/>
                <a:gd name="T7" fmla="*/ 1048 h 1058"/>
                <a:gd name="T8" fmla="*/ 227 w 722"/>
                <a:gd name="T9" fmla="*/ 1058 h 1058"/>
                <a:gd name="T10" fmla="*/ 295 w 722"/>
                <a:gd name="T11" fmla="*/ 1037 h 1058"/>
                <a:gd name="T12" fmla="*/ 336 w 722"/>
                <a:gd name="T13" fmla="*/ 992 h 1058"/>
                <a:gd name="T14" fmla="*/ 354 w 722"/>
                <a:gd name="T15" fmla="*/ 941 h 1058"/>
                <a:gd name="T16" fmla="*/ 355 w 722"/>
                <a:gd name="T17" fmla="*/ 910 h 1058"/>
                <a:gd name="T18" fmla="*/ 364 w 722"/>
                <a:gd name="T19" fmla="*/ 850 h 1058"/>
                <a:gd name="T20" fmla="*/ 413 w 722"/>
                <a:gd name="T21" fmla="*/ 773 h 1058"/>
                <a:gd name="T22" fmla="*/ 446 w 722"/>
                <a:gd name="T23" fmla="*/ 747 h 1058"/>
                <a:gd name="T24" fmla="*/ 481 w 722"/>
                <a:gd name="T25" fmla="*/ 705 h 1058"/>
                <a:gd name="T26" fmla="*/ 499 w 722"/>
                <a:gd name="T27" fmla="*/ 655 h 1058"/>
                <a:gd name="T28" fmla="*/ 505 w 722"/>
                <a:gd name="T29" fmla="*/ 588 h 1058"/>
                <a:gd name="T30" fmla="*/ 505 w 722"/>
                <a:gd name="T31" fmla="*/ 546 h 1058"/>
                <a:gd name="T32" fmla="*/ 531 w 722"/>
                <a:gd name="T33" fmla="*/ 477 h 1058"/>
                <a:gd name="T34" fmla="*/ 598 w 722"/>
                <a:gd name="T35" fmla="*/ 382 h 1058"/>
                <a:gd name="T36" fmla="*/ 700 w 722"/>
                <a:gd name="T37" fmla="*/ 253 h 1058"/>
                <a:gd name="T38" fmla="*/ 722 w 722"/>
                <a:gd name="T39" fmla="*/ 200 h 1058"/>
                <a:gd name="T40" fmla="*/ 711 w 722"/>
                <a:gd name="T41" fmla="*/ 130 h 1058"/>
                <a:gd name="T42" fmla="*/ 668 w 722"/>
                <a:gd name="T43" fmla="*/ 63 h 1058"/>
                <a:gd name="T44" fmla="*/ 597 w 722"/>
                <a:gd name="T45" fmla="*/ 15 h 1058"/>
                <a:gd name="T46" fmla="*/ 533 w 722"/>
                <a:gd name="T47" fmla="*/ 0 h 1058"/>
                <a:gd name="T48" fmla="*/ 440 w 722"/>
                <a:gd name="T49" fmla="*/ 15 h 1058"/>
                <a:gd name="T50" fmla="*/ 276 w 722"/>
                <a:gd name="T51" fmla="*/ 74 h 1058"/>
                <a:gd name="T52" fmla="*/ 25 w 722"/>
                <a:gd name="T53" fmla="*/ 188 h 1058"/>
                <a:gd name="T54" fmla="*/ 0 w 722"/>
                <a:gd name="T55" fmla="*/ 868 h 1058"/>
                <a:gd name="T56" fmla="*/ 255 w 722"/>
                <a:gd name="T57" fmla="*/ 793 h 1058"/>
                <a:gd name="T58" fmla="*/ 280 w 722"/>
                <a:gd name="T59" fmla="*/ 835 h 1058"/>
                <a:gd name="T60" fmla="*/ 270 w 722"/>
                <a:gd name="T61" fmla="*/ 882 h 1058"/>
                <a:gd name="T62" fmla="*/ 234 w 722"/>
                <a:gd name="T63" fmla="*/ 917 h 1058"/>
                <a:gd name="T64" fmla="*/ 194 w 722"/>
                <a:gd name="T65" fmla="*/ 921 h 1058"/>
                <a:gd name="T66" fmla="*/ 163 w 722"/>
                <a:gd name="T67" fmla="*/ 909 h 1058"/>
                <a:gd name="T68" fmla="*/ 146 w 722"/>
                <a:gd name="T69" fmla="*/ 886 h 1058"/>
                <a:gd name="T70" fmla="*/ 146 w 722"/>
                <a:gd name="T71" fmla="*/ 829 h 1058"/>
                <a:gd name="T72" fmla="*/ 182 w 722"/>
                <a:gd name="T73" fmla="*/ 784 h 1058"/>
                <a:gd name="T74" fmla="*/ 210 w 722"/>
                <a:gd name="T75" fmla="*/ 776 h 1058"/>
                <a:gd name="T76" fmla="*/ 244 w 722"/>
                <a:gd name="T77" fmla="*/ 784 h 1058"/>
                <a:gd name="T78" fmla="*/ 253 w 722"/>
                <a:gd name="T79" fmla="*/ 437 h 1058"/>
                <a:gd name="T80" fmla="*/ 316 w 722"/>
                <a:gd name="T81" fmla="*/ 431 h 1058"/>
                <a:gd name="T82" fmla="*/ 340 w 722"/>
                <a:gd name="T83" fmla="*/ 448 h 1058"/>
                <a:gd name="T84" fmla="*/ 337 w 722"/>
                <a:gd name="T85" fmla="*/ 490 h 1058"/>
                <a:gd name="T86" fmla="*/ 312 w 722"/>
                <a:gd name="T87" fmla="*/ 554 h 1058"/>
                <a:gd name="T88" fmla="*/ 255 w 722"/>
                <a:gd name="T89" fmla="*/ 606 h 1058"/>
                <a:gd name="T90" fmla="*/ 180 w 722"/>
                <a:gd name="T91" fmla="*/ 669 h 1058"/>
                <a:gd name="T92" fmla="*/ 168 w 722"/>
                <a:gd name="T93" fmla="*/ 691 h 1058"/>
                <a:gd name="T94" fmla="*/ 127 w 722"/>
                <a:gd name="T95" fmla="*/ 743 h 1058"/>
                <a:gd name="T96" fmla="*/ 100 w 722"/>
                <a:gd name="T97" fmla="*/ 756 h 1058"/>
                <a:gd name="T98" fmla="*/ 92 w 722"/>
                <a:gd name="T99" fmla="*/ 752 h 1058"/>
                <a:gd name="T100" fmla="*/ 101 w 722"/>
                <a:gd name="T101" fmla="*/ 696 h 1058"/>
                <a:gd name="T102" fmla="*/ 136 w 722"/>
                <a:gd name="T103" fmla="*/ 600 h 1058"/>
                <a:gd name="T104" fmla="*/ 189 w 722"/>
                <a:gd name="T105" fmla="*/ 500 h 1058"/>
                <a:gd name="T106" fmla="*/ 238 w 722"/>
                <a:gd name="T107" fmla="*/ 441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1058">
                  <a:moveTo>
                    <a:pt x="0" y="868"/>
                  </a:moveTo>
                  <a:lnTo>
                    <a:pt x="0" y="868"/>
                  </a:lnTo>
                  <a:lnTo>
                    <a:pt x="0" y="877"/>
                  </a:lnTo>
                  <a:lnTo>
                    <a:pt x="2" y="888"/>
                  </a:lnTo>
                  <a:lnTo>
                    <a:pt x="8" y="900"/>
                  </a:lnTo>
                  <a:lnTo>
                    <a:pt x="15" y="914"/>
                  </a:lnTo>
                  <a:lnTo>
                    <a:pt x="23" y="928"/>
                  </a:lnTo>
                  <a:lnTo>
                    <a:pt x="33" y="944"/>
                  </a:lnTo>
                  <a:lnTo>
                    <a:pt x="44" y="959"/>
                  </a:lnTo>
                  <a:lnTo>
                    <a:pt x="57" y="974"/>
                  </a:lnTo>
                  <a:lnTo>
                    <a:pt x="71" y="990"/>
                  </a:lnTo>
                  <a:lnTo>
                    <a:pt x="87" y="1004"/>
                  </a:lnTo>
                  <a:lnTo>
                    <a:pt x="104" y="1017"/>
                  </a:lnTo>
                  <a:lnTo>
                    <a:pt x="122" y="1029"/>
                  </a:lnTo>
                  <a:lnTo>
                    <a:pt x="142" y="1040"/>
                  </a:lnTo>
                  <a:lnTo>
                    <a:pt x="161" y="1048"/>
                  </a:lnTo>
                  <a:lnTo>
                    <a:pt x="184" y="1054"/>
                  </a:lnTo>
                  <a:lnTo>
                    <a:pt x="206" y="1057"/>
                  </a:lnTo>
                  <a:lnTo>
                    <a:pt x="206" y="1057"/>
                  </a:lnTo>
                  <a:lnTo>
                    <a:pt x="227" y="1058"/>
                  </a:lnTo>
                  <a:lnTo>
                    <a:pt x="247" y="1055"/>
                  </a:lnTo>
                  <a:lnTo>
                    <a:pt x="265" y="1051"/>
                  </a:lnTo>
                  <a:lnTo>
                    <a:pt x="281" y="1045"/>
                  </a:lnTo>
                  <a:lnTo>
                    <a:pt x="295" y="1037"/>
                  </a:lnTo>
                  <a:lnTo>
                    <a:pt x="308" y="1027"/>
                  </a:lnTo>
                  <a:lnTo>
                    <a:pt x="319" y="1016"/>
                  </a:lnTo>
                  <a:lnTo>
                    <a:pt x="329" y="1005"/>
                  </a:lnTo>
                  <a:lnTo>
                    <a:pt x="336" y="992"/>
                  </a:lnTo>
                  <a:lnTo>
                    <a:pt x="343" y="980"/>
                  </a:lnTo>
                  <a:lnTo>
                    <a:pt x="348" y="966"/>
                  </a:lnTo>
                  <a:lnTo>
                    <a:pt x="351" y="953"/>
                  </a:lnTo>
                  <a:lnTo>
                    <a:pt x="354" y="941"/>
                  </a:lnTo>
                  <a:lnTo>
                    <a:pt x="355" y="930"/>
                  </a:lnTo>
                  <a:lnTo>
                    <a:pt x="355" y="920"/>
                  </a:lnTo>
                  <a:lnTo>
                    <a:pt x="355" y="910"/>
                  </a:lnTo>
                  <a:lnTo>
                    <a:pt x="355" y="910"/>
                  </a:lnTo>
                  <a:lnTo>
                    <a:pt x="354" y="902"/>
                  </a:lnTo>
                  <a:lnTo>
                    <a:pt x="354" y="892"/>
                  </a:lnTo>
                  <a:lnTo>
                    <a:pt x="357" y="872"/>
                  </a:lnTo>
                  <a:lnTo>
                    <a:pt x="364" y="850"/>
                  </a:lnTo>
                  <a:lnTo>
                    <a:pt x="372" y="829"/>
                  </a:lnTo>
                  <a:lnTo>
                    <a:pt x="383" y="810"/>
                  </a:lnTo>
                  <a:lnTo>
                    <a:pt x="397" y="790"/>
                  </a:lnTo>
                  <a:lnTo>
                    <a:pt x="413" y="773"/>
                  </a:lnTo>
                  <a:lnTo>
                    <a:pt x="421" y="766"/>
                  </a:lnTo>
                  <a:lnTo>
                    <a:pt x="429" y="759"/>
                  </a:lnTo>
                  <a:lnTo>
                    <a:pt x="429" y="759"/>
                  </a:lnTo>
                  <a:lnTo>
                    <a:pt x="446" y="747"/>
                  </a:lnTo>
                  <a:lnTo>
                    <a:pt x="461" y="731"/>
                  </a:lnTo>
                  <a:lnTo>
                    <a:pt x="468" y="723"/>
                  </a:lnTo>
                  <a:lnTo>
                    <a:pt x="475" y="715"/>
                  </a:lnTo>
                  <a:lnTo>
                    <a:pt x="481" y="705"/>
                  </a:lnTo>
                  <a:lnTo>
                    <a:pt x="486" y="694"/>
                  </a:lnTo>
                  <a:lnTo>
                    <a:pt x="492" y="681"/>
                  </a:lnTo>
                  <a:lnTo>
                    <a:pt x="496" y="669"/>
                  </a:lnTo>
                  <a:lnTo>
                    <a:pt x="499" y="655"/>
                  </a:lnTo>
                  <a:lnTo>
                    <a:pt x="502" y="639"/>
                  </a:lnTo>
                  <a:lnTo>
                    <a:pt x="505" y="624"/>
                  </a:lnTo>
                  <a:lnTo>
                    <a:pt x="505" y="606"/>
                  </a:lnTo>
                  <a:lnTo>
                    <a:pt x="505" y="588"/>
                  </a:lnTo>
                  <a:lnTo>
                    <a:pt x="505" y="567"/>
                  </a:lnTo>
                  <a:lnTo>
                    <a:pt x="505" y="567"/>
                  </a:lnTo>
                  <a:lnTo>
                    <a:pt x="505" y="557"/>
                  </a:lnTo>
                  <a:lnTo>
                    <a:pt x="505" y="546"/>
                  </a:lnTo>
                  <a:lnTo>
                    <a:pt x="507" y="535"/>
                  </a:lnTo>
                  <a:lnTo>
                    <a:pt x="510" y="523"/>
                  </a:lnTo>
                  <a:lnTo>
                    <a:pt x="519" y="501"/>
                  </a:lnTo>
                  <a:lnTo>
                    <a:pt x="531" y="477"/>
                  </a:lnTo>
                  <a:lnTo>
                    <a:pt x="545" y="454"/>
                  </a:lnTo>
                  <a:lnTo>
                    <a:pt x="562" y="430"/>
                  </a:lnTo>
                  <a:lnTo>
                    <a:pt x="579" y="406"/>
                  </a:lnTo>
                  <a:lnTo>
                    <a:pt x="598" y="382"/>
                  </a:lnTo>
                  <a:lnTo>
                    <a:pt x="636" y="336"/>
                  </a:lnTo>
                  <a:lnTo>
                    <a:pt x="672" y="293"/>
                  </a:lnTo>
                  <a:lnTo>
                    <a:pt x="687" y="272"/>
                  </a:lnTo>
                  <a:lnTo>
                    <a:pt x="700" y="253"/>
                  </a:lnTo>
                  <a:lnTo>
                    <a:pt x="711" y="234"/>
                  </a:lnTo>
                  <a:lnTo>
                    <a:pt x="718" y="218"/>
                  </a:lnTo>
                  <a:lnTo>
                    <a:pt x="718" y="218"/>
                  </a:lnTo>
                  <a:lnTo>
                    <a:pt x="722" y="200"/>
                  </a:lnTo>
                  <a:lnTo>
                    <a:pt x="722" y="183"/>
                  </a:lnTo>
                  <a:lnTo>
                    <a:pt x="721" y="165"/>
                  </a:lnTo>
                  <a:lnTo>
                    <a:pt x="718" y="147"/>
                  </a:lnTo>
                  <a:lnTo>
                    <a:pt x="711" y="130"/>
                  </a:lnTo>
                  <a:lnTo>
                    <a:pt x="704" y="112"/>
                  </a:lnTo>
                  <a:lnTo>
                    <a:pt x="693" y="95"/>
                  </a:lnTo>
                  <a:lnTo>
                    <a:pt x="682" y="78"/>
                  </a:lnTo>
                  <a:lnTo>
                    <a:pt x="668" y="63"/>
                  </a:lnTo>
                  <a:lnTo>
                    <a:pt x="653" y="49"/>
                  </a:lnTo>
                  <a:lnTo>
                    <a:pt x="634" y="36"/>
                  </a:lnTo>
                  <a:lnTo>
                    <a:pt x="616" y="25"/>
                  </a:lnTo>
                  <a:lnTo>
                    <a:pt x="597" y="15"/>
                  </a:lnTo>
                  <a:lnTo>
                    <a:pt x="577" y="8"/>
                  </a:lnTo>
                  <a:lnTo>
                    <a:pt x="555" y="3"/>
                  </a:lnTo>
                  <a:lnTo>
                    <a:pt x="533" y="0"/>
                  </a:lnTo>
                  <a:lnTo>
                    <a:pt x="533" y="0"/>
                  </a:lnTo>
                  <a:lnTo>
                    <a:pt x="520" y="0"/>
                  </a:lnTo>
                  <a:lnTo>
                    <a:pt x="507" y="1"/>
                  </a:lnTo>
                  <a:lnTo>
                    <a:pt x="477" y="6"/>
                  </a:lnTo>
                  <a:lnTo>
                    <a:pt x="440" y="15"/>
                  </a:lnTo>
                  <a:lnTo>
                    <a:pt x="403" y="27"/>
                  </a:lnTo>
                  <a:lnTo>
                    <a:pt x="361" y="40"/>
                  </a:lnTo>
                  <a:lnTo>
                    <a:pt x="319" y="57"/>
                  </a:lnTo>
                  <a:lnTo>
                    <a:pt x="276" y="74"/>
                  </a:lnTo>
                  <a:lnTo>
                    <a:pt x="233" y="92"/>
                  </a:lnTo>
                  <a:lnTo>
                    <a:pt x="153" y="127"/>
                  </a:lnTo>
                  <a:lnTo>
                    <a:pt x="86" y="159"/>
                  </a:lnTo>
                  <a:lnTo>
                    <a:pt x="25" y="188"/>
                  </a:lnTo>
                  <a:lnTo>
                    <a:pt x="25" y="188"/>
                  </a:lnTo>
                  <a:lnTo>
                    <a:pt x="12" y="512"/>
                  </a:lnTo>
                  <a:lnTo>
                    <a:pt x="2" y="744"/>
                  </a:lnTo>
                  <a:lnTo>
                    <a:pt x="0" y="868"/>
                  </a:lnTo>
                  <a:lnTo>
                    <a:pt x="0" y="868"/>
                  </a:lnTo>
                  <a:close/>
                  <a:moveTo>
                    <a:pt x="244" y="784"/>
                  </a:moveTo>
                  <a:lnTo>
                    <a:pt x="244" y="784"/>
                  </a:lnTo>
                  <a:lnTo>
                    <a:pt x="255" y="793"/>
                  </a:lnTo>
                  <a:lnTo>
                    <a:pt x="265" y="801"/>
                  </a:lnTo>
                  <a:lnTo>
                    <a:pt x="272" y="812"/>
                  </a:lnTo>
                  <a:lnTo>
                    <a:pt x="277" y="823"/>
                  </a:lnTo>
                  <a:lnTo>
                    <a:pt x="280" y="835"/>
                  </a:lnTo>
                  <a:lnTo>
                    <a:pt x="280" y="847"/>
                  </a:lnTo>
                  <a:lnTo>
                    <a:pt x="279" y="860"/>
                  </a:lnTo>
                  <a:lnTo>
                    <a:pt x="276" y="871"/>
                  </a:lnTo>
                  <a:lnTo>
                    <a:pt x="270" y="882"/>
                  </a:lnTo>
                  <a:lnTo>
                    <a:pt x="263" y="893"/>
                  </a:lnTo>
                  <a:lnTo>
                    <a:pt x="255" y="903"/>
                  </a:lnTo>
                  <a:lnTo>
                    <a:pt x="245" y="910"/>
                  </a:lnTo>
                  <a:lnTo>
                    <a:pt x="234" y="917"/>
                  </a:lnTo>
                  <a:lnTo>
                    <a:pt x="221" y="920"/>
                  </a:lnTo>
                  <a:lnTo>
                    <a:pt x="207" y="923"/>
                  </a:lnTo>
                  <a:lnTo>
                    <a:pt x="194" y="921"/>
                  </a:lnTo>
                  <a:lnTo>
                    <a:pt x="194" y="921"/>
                  </a:lnTo>
                  <a:lnTo>
                    <a:pt x="184" y="918"/>
                  </a:lnTo>
                  <a:lnTo>
                    <a:pt x="177" y="916"/>
                  </a:lnTo>
                  <a:lnTo>
                    <a:pt x="170" y="913"/>
                  </a:lnTo>
                  <a:lnTo>
                    <a:pt x="163" y="909"/>
                  </a:lnTo>
                  <a:lnTo>
                    <a:pt x="157" y="904"/>
                  </a:lnTo>
                  <a:lnTo>
                    <a:pt x="153" y="899"/>
                  </a:lnTo>
                  <a:lnTo>
                    <a:pt x="149" y="892"/>
                  </a:lnTo>
                  <a:lnTo>
                    <a:pt x="146" y="886"/>
                  </a:lnTo>
                  <a:lnTo>
                    <a:pt x="142" y="872"/>
                  </a:lnTo>
                  <a:lnTo>
                    <a:pt x="140" y="858"/>
                  </a:lnTo>
                  <a:lnTo>
                    <a:pt x="142" y="844"/>
                  </a:lnTo>
                  <a:lnTo>
                    <a:pt x="146" y="829"/>
                  </a:lnTo>
                  <a:lnTo>
                    <a:pt x="152" y="815"/>
                  </a:lnTo>
                  <a:lnTo>
                    <a:pt x="160" y="803"/>
                  </a:lnTo>
                  <a:lnTo>
                    <a:pt x="170" y="793"/>
                  </a:lnTo>
                  <a:lnTo>
                    <a:pt x="182" y="784"/>
                  </a:lnTo>
                  <a:lnTo>
                    <a:pt x="188" y="780"/>
                  </a:lnTo>
                  <a:lnTo>
                    <a:pt x="195" y="779"/>
                  </a:lnTo>
                  <a:lnTo>
                    <a:pt x="202" y="777"/>
                  </a:lnTo>
                  <a:lnTo>
                    <a:pt x="210" y="776"/>
                  </a:lnTo>
                  <a:lnTo>
                    <a:pt x="217" y="777"/>
                  </a:lnTo>
                  <a:lnTo>
                    <a:pt x="226" y="779"/>
                  </a:lnTo>
                  <a:lnTo>
                    <a:pt x="234" y="780"/>
                  </a:lnTo>
                  <a:lnTo>
                    <a:pt x="244" y="784"/>
                  </a:lnTo>
                  <a:lnTo>
                    <a:pt x="244" y="784"/>
                  </a:lnTo>
                  <a:close/>
                  <a:moveTo>
                    <a:pt x="238" y="441"/>
                  </a:moveTo>
                  <a:lnTo>
                    <a:pt x="238" y="441"/>
                  </a:lnTo>
                  <a:lnTo>
                    <a:pt x="253" y="437"/>
                  </a:lnTo>
                  <a:lnTo>
                    <a:pt x="270" y="434"/>
                  </a:lnTo>
                  <a:lnTo>
                    <a:pt x="288" y="431"/>
                  </a:lnTo>
                  <a:lnTo>
                    <a:pt x="308" y="431"/>
                  </a:lnTo>
                  <a:lnTo>
                    <a:pt x="316" y="431"/>
                  </a:lnTo>
                  <a:lnTo>
                    <a:pt x="325" y="434"/>
                  </a:lnTo>
                  <a:lnTo>
                    <a:pt x="332" y="437"/>
                  </a:lnTo>
                  <a:lnTo>
                    <a:pt x="336" y="441"/>
                  </a:lnTo>
                  <a:lnTo>
                    <a:pt x="340" y="448"/>
                  </a:lnTo>
                  <a:lnTo>
                    <a:pt x="340" y="455"/>
                  </a:lnTo>
                  <a:lnTo>
                    <a:pt x="340" y="455"/>
                  </a:lnTo>
                  <a:lnTo>
                    <a:pt x="340" y="472"/>
                  </a:lnTo>
                  <a:lnTo>
                    <a:pt x="337" y="490"/>
                  </a:lnTo>
                  <a:lnTo>
                    <a:pt x="334" y="507"/>
                  </a:lnTo>
                  <a:lnTo>
                    <a:pt x="329" y="523"/>
                  </a:lnTo>
                  <a:lnTo>
                    <a:pt x="322" y="539"/>
                  </a:lnTo>
                  <a:lnTo>
                    <a:pt x="312" y="554"/>
                  </a:lnTo>
                  <a:lnTo>
                    <a:pt x="301" y="568"/>
                  </a:lnTo>
                  <a:lnTo>
                    <a:pt x="287" y="581"/>
                  </a:lnTo>
                  <a:lnTo>
                    <a:pt x="287" y="581"/>
                  </a:lnTo>
                  <a:lnTo>
                    <a:pt x="255" y="606"/>
                  </a:lnTo>
                  <a:lnTo>
                    <a:pt x="220" y="631"/>
                  </a:lnTo>
                  <a:lnTo>
                    <a:pt x="203" y="643"/>
                  </a:lnTo>
                  <a:lnTo>
                    <a:pt x="191" y="656"/>
                  </a:lnTo>
                  <a:lnTo>
                    <a:pt x="180" y="669"/>
                  </a:lnTo>
                  <a:lnTo>
                    <a:pt x="177" y="674"/>
                  </a:lnTo>
                  <a:lnTo>
                    <a:pt x="174" y="678"/>
                  </a:lnTo>
                  <a:lnTo>
                    <a:pt x="174" y="678"/>
                  </a:lnTo>
                  <a:lnTo>
                    <a:pt x="168" y="691"/>
                  </a:lnTo>
                  <a:lnTo>
                    <a:pt x="160" y="703"/>
                  </a:lnTo>
                  <a:lnTo>
                    <a:pt x="150" y="717"/>
                  </a:lnTo>
                  <a:lnTo>
                    <a:pt x="138" y="730"/>
                  </a:lnTo>
                  <a:lnTo>
                    <a:pt x="127" y="743"/>
                  </a:lnTo>
                  <a:lnTo>
                    <a:pt x="115" y="751"/>
                  </a:lnTo>
                  <a:lnTo>
                    <a:pt x="110" y="754"/>
                  </a:lnTo>
                  <a:lnTo>
                    <a:pt x="104" y="756"/>
                  </a:lnTo>
                  <a:lnTo>
                    <a:pt x="100" y="756"/>
                  </a:lnTo>
                  <a:lnTo>
                    <a:pt x="96" y="756"/>
                  </a:lnTo>
                  <a:lnTo>
                    <a:pt x="96" y="756"/>
                  </a:lnTo>
                  <a:lnTo>
                    <a:pt x="93" y="755"/>
                  </a:lnTo>
                  <a:lnTo>
                    <a:pt x="92" y="752"/>
                  </a:lnTo>
                  <a:lnTo>
                    <a:pt x="92" y="744"/>
                  </a:lnTo>
                  <a:lnTo>
                    <a:pt x="93" y="731"/>
                  </a:lnTo>
                  <a:lnTo>
                    <a:pt x="96" y="715"/>
                  </a:lnTo>
                  <a:lnTo>
                    <a:pt x="101" y="696"/>
                  </a:lnTo>
                  <a:lnTo>
                    <a:pt x="107" y="674"/>
                  </a:lnTo>
                  <a:lnTo>
                    <a:pt x="115" y="650"/>
                  </a:lnTo>
                  <a:lnTo>
                    <a:pt x="125" y="627"/>
                  </a:lnTo>
                  <a:lnTo>
                    <a:pt x="136" y="600"/>
                  </a:lnTo>
                  <a:lnTo>
                    <a:pt x="147" y="574"/>
                  </a:lnTo>
                  <a:lnTo>
                    <a:pt x="161" y="549"/>
                  </a:lnTo>
                  <a:lnTo>
                    <a:pt x="175" y="523"/>
                  </a:lnTo>
                  <a:lnTo>
                    <a:pt x="189" y="500"/>
                  </a:lnTo>
                  <a:lnTo>
                    <a:pt x="205" y="477"/>
                  </a:lnTo>
                  <a:lnTo>
                    <a:pt x="221" y="458"/>
                  </a:lnTo>
                  <a:lnTo>
                    <a:pt x="238" y="441"/>
                  </a:lnTo>
                  <a:lnTo>
                    <a:pt x="238" y="441"/>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35" name="组合 34"/>
          <p:cNvGrpSpPr/>
          <p:nvPr/>
        </p:nvGrpSpPr>
        <p:grpSpPr>
          <a:xfrm>
            <a:off x="6996679" y="1919686"/>
            <a:ext cx="1625600" cy="715963"/>
            <a:chOff x="1233488" y="2466976"/>
            <a:chExt cx="1625600" cy="715963"/>
          </a:xfrm>
        </p:grpSpPr>
        <p:sp>
          <p:nvSpPr>
            <p:cNvPr id="36" name="Freeform 28"/>
            <p:cNvSpPr>
              <a:spLocks/>
            </p:cNvSpPr>
            <p:nvPr/>
          </p:nvSpPr>
          <p:spPr bwMode="auto">
            <a:xfrm>
              <a:off x="1233488" y="2466976"/>
              <a:ext cx="1625600" cy="715963"/>
            </a:xfrm>
            <a:custGeom>
              <a:avLst/>
              <a:gdLst>
                <a:gd name="T0" fmla="*/ 1487 w 2046"/>
                <a:gd name="T1" fmla="*/ 32 h 903"/>
                <a:gd name="T2" fmla="*/ 1527 w 2046"/>
                <a:gd name="T3" fmla="*/ 132 h 903"/>
                <a:gd name="T4" fmla="*/ 1548 w 2046"/>
                <a:gd name="T5" fmla="*/ 240 h 903"/>
                <a:gd name="T6" fmla="*/ 1548 w 2046"/>
                <a:gd name="T7" fmla="*/ 306 h 903"/>
                <a:gd name="T8" fmla="*/ 1538 w 2046"/>
                <a:gd name="T9" fmla="*/ 386 h 903"/>
                <a:gd name="T10" fmla="*/ 1517 w 2046"/>
                <a:gd name="T11" fmla="*/ 461 h 903"/>
                <a:gd name="T12" fmla="*/ 1485 w 2046"/>
                <a:gd name="T13" fmla="*/ 531 h 903"/>
                <a:gd name="T14" fmla="*/ 1445 w 2046"/>
                <a:gd name="T15" fmla="*/ 595 h 903"/>
                <a:gd name="T16" fmla="*/ 1395 w 2046"/>
                <a:gd name="T17" fmla="*/ 652 h 903"/>
                <a:gd name="T18" fmla="*/ 1337 w 2046"/>
                <a:gd name="T19" fmla="*/ 701 h 903"/>
                <a:gd name="T20" fmla="*/ 1273 w 2046"/>
                <a:gd name="T21" fmla="*/ 743 h 903"/>
                <a:gd name="T22" fmla="*/ 1204 w 2046"/>
                <a:gd name="T23" fmla="*/ 775 h 903"/>
                <a:gd name="T24" fmla="*/ 1128 w 2046"/>
                <a:gd name="T25" fmla="*/ 796 h 903"/>
                <a:gd name="T26" fmla="*/ 1049 w 2046"/>
                <a:gd name="T27" fmla="*/ 806 h 903"/>
                <a:gd name="T28" fmla="*/ 994 w 2046"/>
                <a:gd name="T29" fmla="*/ 806 h 903"/>
                <a:gd name="T30" fmla="*/ 915 w 2046"/>
                <a:gd name="T31" fmla="*/ 796 h 903"/>
                <a:gd name="T32" fmla="*/ 841 w 2046"/>
                <a:gd name="T33" fmla="*/ 775 h 903"/>
                <a:gd name="T34" fmla="*/ 770 w 2046"/>
                <a:gd name="T35" fmla="*/ 743 h 903"/>
                <a:gd name="T36" fmla="*/ 705 w 2046"/>
                <a:gd name="T37" fmla="*/ 701 h 903"/>
                <a:gd name="T38" fmla="*/ 648 w 2046"/>
                <a:gd name="T39" fmla="*/ 652 h 903"/>
                <a:gd name="T40" fmla="*/ 599 w 2046"/>
                <a:gd name="T41" fmla="*/ 595 h 903"/>
                <a:gd name="T42" fmla="*/ 558 w 2046"/>
                <a:gd name="T43" fmla="*/ 531 h 903"/>
                <a:gd name="T44" fmla="*/ 525 w 2046"/>
                <a:gd name="T45" fmla="*/ 461 h 903"/>
                <a:gd name="T46" fmla="*/ 505 w 2046"/>
                <a:gd name="T47" fmla="*/ 386 h 903"/>
                <a:gd name="T48" fmla="*/ 495 w 2046"/>
                <a:gd name="T49" fmla="*/ 306 h 903"/>
                <a:gd name="T50" fmla="*/ 495 w 2046"/>
                <a:gd name="T51" fmla="*/ 240 h 903"/>
                <a:gd name="T52" fmla="*/ 516 w 2046"/>
                <a:gd name="T53" fmla="*/ 133 h 903"/>
                <a:gd name="T54" fmla="*/ 556 w 2046"/>
                <a:gd name="T55" fmla="*/ 32 h 903"/>
                <a:gd name="T56" fmla="*/ 532 w 2046"/>
                <a:gd name="T57" fmla="*/ 19 h 903"/>
                <a:gd name="T58" fmla="*/ 410 w 2046"/>
                <a:gd name="T59" fmla="*/ 76 h 903"/>
                <a:gd name="T60" fmla="*/ 294 w 2046"/>
                <a:gd name="T61" fmla="*/ 144 h 903"/>
                <a:gd name="T62" fmla="*/ 186 w 2046"/>
                <a:gd name="T63" fmla="*/ 224 h 903"/>
                <a:gd name="T64" fmla="*/ 87 w 2046"/>
                <a:gd name="T65" fmla="*/ 314 h 903"/>
                <a:gd name="T66" fmla="*/ 0 w 2046"/>
                <a:gd name="T67" fmla="*/ 414 h 903"/>
                <a:gd name="T68" fmla="*/ 46 w 2046"/>
                <a:gd name="T69" fmla="*/ 468 h 903"/>
                <a:gd name="T70" fmla="*/ 121 w 2046"/>
                <a:gd name="T71" fmla="*/ 545 h 903"/>
                <a:gd name="T72" fmla="*/ 202 w 2046"/>
                <a:gd name="T73" fmla="*/ 616 h 903"/>
                <a:gd name="T74" fmla="*/ 290 w 2046"/>
                <a:gd name="T75" fmla="*/ 680 h 903"/>
                <a:gd name="T76" fmla="*/ 382 w 2046"/>
                <a:gd name="T77" fmla="*/ 737 h 903"/>
                <a:gd name="T78" fmla="*/ 479 w 2046"/>
                <a:gd name="T79" fmla="*/ 786 h 903"/>
                <a:gd name="T80" fmla="*/ 580 w 2046"/>
                <a:gd name="T81" fmla="*/ 827 h 903"/>
                <a:gd name="T82" fmla="*/ 686 w 2046"/>
                <a:gd name="T83" fmla="*/ 860 h 903"/>
                <a:gd name="T84" fmla="*/ 795 w 2046"/>
                <a:gd name="T85" fmla="*/ 884 h 903"/>
                <a:gd name="T86" fmla="*/ 908 w 2046"/>
                <a:gd name="T87" fmla="*/ 898 h 903"/>
                <a:gd name="T88" fmla="*/ 1022 w 2046"/>
                <a:gd name="T89" fmla="*/ 903 h 903"/>
                <a:gd name="T90" fmla="*/ 1100 w 2046"/>
                <a:gd name="T91" fmla="*/ 901 h 903"/>
                <a:gd name="T92" fmla="*/ 1213 w 2046"/>
                <a:gd name="T93" fmla="*/ 889 h 903"/>
                <a:gd name="T94" fmla="*/ 1323 w 2046"/>
                <a:gd name="T95" fmla="*/ 869 h 903"/>
                <a:gd name="T96" fmla="*/ 1430 w 2046"/>
                <a:gd name="T97" fmla="*/ 839 h 903"/>
                <a:gd name="T98" fmla="*/ 1533 w 2046"/>
                <a:gd name="T99" fmla="*/ 800 h 903"/>
                <a:gd name="T100" fmla="*/ 1632 w 2046"/>
                <a:gd name="T101" fmla="*/ 754 h 903"/>
                <a:gd name="T102" fmla="*/ 1725 w 2046"/>
                <a:gd name="T103" fmla="*/ 700 h 903"/>
                <a:gd name="T104" fmla="*/ 1815 w 2046"/>
                <a:gd name="T105" fmla="*/ 638 h 903"/>
                <a:gd name="T106" fmla="*/ 1898 w 2046"/>
                <a:gd name="T107" fmla="*/ 570 h 903"/>
                <a:gd name="T108" fmla="*/ 1975 w 2046"/>
                <a:gd name="T109" fmla="*/ 494 h 903"/>
                <a:gd name="T110" fmla="*/ 2046 w 2046"/>
                <a:gd name="T111" fmla="*/ 414 h 903"/>
                <a:gd name="T112" fmla="*/ 1988 w 2046"/>
                <a:gd name="T113" fmla="*/ 345 h 903"/>
                <a:gd name="T114" fmla="*/ 1891 w 2046"/>
                <a:gd name="T115" fmla="*/ 252 h 903"/>
                <a:gd name="T116" fmla="*/ 1787 w 2046"/>
                <a:gd name="T117" fmla="*/ 168 h 903"/>
                <a:gd name="T118" fmla="*/ 1674 w 2046"/>
                <a:gd name="T119" fmla="*/ 95 h 903"/>
                <a:gd name="T120" fmla="*/ 1552 w 2046"/>
                <a:gd name="T121" fmla="*/ 35 h 903"/>
                <a:gd name="T122" fmla="*/ 1469 w 2046"/>
                <a:gd name="T12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6" h="903">
                  <a:moveTo>
                    <a:pt x="1469" y="0"/>
                  </a:moveTo>
                  <a:lnTo>
                    <a:pt x="1469" y="0"/>
                  </a:lnTo>
                  <a:lnTo>
                    <a:pt x="1487" y="32"/>
                  </a:lnTo>
                  <a:lnTo>
                    <a:pt x="1502" y="65"/>
                  </a:lnTo>
                  <a:lnTo>
                    <a:pt x="1516" y="98"/>
                  </a:lnTo>
                  <a:lnTo>
                    <a:pt x="1527" y="132"/>
                  </a:lnTo>
                  <a:lnTo>
                    <a:pt x="1537" y="168"/>
                  </a:lnTo>
                  <a:lnTo>
                    <a:pt x="1544" y="204"/>
                  </a:lnTo>
                  <a:lnTo>
                    <a:pt x="1548" y="240"/>
                  </a:lnTo>
                  <a:lnTo>
                    <a:pt x="1550" y="280"/>
                  </a:lnTo>
                  <a:lnTo>
                    <a:pt x="1550" y="280"/>
                  </a:lnTo>
                  <a:lnTo>
                    <a:pt x="1548" y="306"/>
                  </a:lnTo>
                  <a:lnTo>
                    <a:pt x="1547" y="333"/>
                  </a:lnTo>
                  <a:lnTo>
                    <a:pt x="1543" y="359"/>
                  </a:lnTo>
                  <a:lnTo>
                    <a:pt x="1538" y="386"/>
                  </a:lnTo>
                  <a:lnTo>
                    <a:pt x="1533" y="411"/>
                  </a:lnTo>
                  <a:lnTo>
                    <a:pt x="1526" y="436"/>
                  </a:lnTo>
                  <a:lnTo>
                    <a:pt x="1517" y="461"/>
                  </a:lnTo>
                  <a:lnTo>
                    <a:pt x="1508" y="485"/>
                  </a:lnTo>
                  <a:lnTo>
                    <a:pt x="1498" y="507"/>
                  </a:lnTo>
                  <a:lnTo>
                    <a:pt x="1485" y="531"/>
                  </a:lnTo>
                  <a:lnTo>
                    <a:pt x="1473" y="553"/>
                  </a:lnTo>
                  <a:lnTo>
                    <a:pt x="1459" y="574"/>
                  </a:lnTo>
                  <a:lnTo>
                    <a:pt x="1445" y="595"/>
                  </a:lnTo>
                  <a:lnTo>
                    <a:pt x="1428" y="615"/>
                  </a:lnTo>
                  <a:lnTo>
                    <a:pt x="1413" y="634"/>
                  </a:lnTo>
                  <a:lnTo>
                    <a:pt x="1395" y="652"/>
                  </a:lnTo>
                  <a:lnTo>
                    <a:pt x="1377" y="669"/>
                  </a:lnTo>
                  <a:lnTo>
                    <a:pt x="1357" y="686"/>
                  </a:lnTo>
                  <a:lnTo>
                    <a:pt x="1337" y="701"/>
                  </a:lnTo>
                  <a:lnTo>
                    <a:pt x="1317" y="716"/>
                  </a:lnTo>
                  <a:lnTo>
                    <a:pt x="1296" y="730"/>
                  </a:lnTo>
                  <a:lnTo>
                    <a:pt x="1273" y="743"/>
                  </a:lnTo>
                  <a:lnTo>
                    <a:pt x="1251" y="754"/>
                  </a:lnTo>
                  <a:lnTo>
                    <a:pt x="1227" y="765"/>
                  </a:lnTo>
                  <a:lnTo>
                    <a:pt x="1204" y="775"/>
                  </a:lnTo>
                  <a:lnTo>
                    <a:pt x="1178" y="783"/>
                  </a:lnTo>
                  <a:lnTo>
                    <a:pt x="1153" y="790"/>
                  </a:lnTo>
                  <a:lnTo>
                    <a:pt x="1128" y="796"/>
                  </a:lnTo>
                  <a:lnTo>
                    <a:pt x="1102" y="800"/>
                  </a:lnTo>
                  <a:lnTo>
                    <a:pt x="1075" y="804"/>
                  </a:lnTo>
                  <a:lnTo>
                    <a:pt x="1049" y="806"/>
                  </a:lnTo>
                  <a:lnTo>
                    <a:pt x="1022" y="807"/>
                  </a:lnTo>
                  <a:lnTo>
                    <a:pt x="1022" y="807"/>
                  </a:lnTo>
                  <a:lnTo>
                    <a:pt x="994" y="806"/>
                  </a:lnTo>
                  <a:lnTo>
                    <a:pt x="968" y="804"/>
                  </a:lnTo>
                  <a:lnTo>
                    <a:pt x="941" y="800"/>
                  </a:lnTo>
                  <a:lnTo>
                    <a:pt x="915" y="796"/>
                  </a:lnTo>
                  <a:lnTo>
                    <a:pt x="890" y="790"/>
                  </a:lnTo>
                  <a:lnTo>
                    <a:pt x="864" y="783"/>
                  </a:lnTo>
                  <a:lnTo>
                    <a:pt x="841" y="775"/>
                  </a:lnTo>
                  <a:lnTo>
                    <a:pt x="816" y="765"/>
                  </a:lnTo>
                  <a:lnTo>
                    <a:pt x="793" y="754"/>
                  </a:lnTo>
                  <a:lnTo>
                    <a:pt x="770" y="743"/>
                  </a:lnTo>
                  <a:lnTo>
                    <a:pt x="747" y="730"/>
                  </a:lnTo>
                  <a:lnTo>
                    <a:pt x="726" y="716"/>
                  </a:lnTo>
                  <a:lnTo>
                    <a:pt x="705" y="701"/>
                  </a:lnTo>
                  <a:lnTo>
                    <a:pt x="686" y="686"/>
                  </a:lnTo>
                  <a:lnTo>
                    <a:pt x="666" y="669"/>
                  </a:lnTo>
                  <a:lnTo>
                    <a:pt x="648" y="652"/>
                  </a:lnTo>
                  <a:lnTo>
                    <a:pt x="632" y="634"/>
                  </a:lnTo>
                  <a:lnTo>
                    <a:pt x="615" y="615"/>
                  </a:lnTo>
                  <a:lnTo>
                    <a:pt x="599" y="595"/>
                  </a:lnTo>
                  <a:lnTo>
                    <a:pt x="584" y="574"/>
                  </a:lnTo>
                  <a:lnTo>
                    <a:pt x="570" y="553"/>
                  </a:lnTo>
                  <a:lnTo>
                    <a:pt x="558" y="531"/>
                  </a:lnTo>
                  <a:lnTo>
                    <a:pt x="546" y="507"/>
                  </a:lnTo>
                  <a:lnTo>
                    <a:pt x="535" y="485"/>
                  </a:lnTo>
                  <a:lnTo>
                    <a:pt x="525" y="461"/>
                  </a:lnTo>
                  <a:lnTo>
                    <a:pt x="517" y="436"/>
                  </a:lnTo>
                  <a:lnTo>
                    <a:pt x="510" y="411"/>
                  </a:lnTo>
                  <a:lnTo>
                    <a:pt x="505" y="386"/>
                  </a:lnTo>
                  <a:lnTo>
                    <a:pt x="500" y="359"/>
                  </a:lnTo>
                  <a:lnTo>
                    <a:pt x="496" y="333"/>
                  </a:lnTo>
                  <a:lnTo>
                    <a:pt x="495" y="306"/>
                  </a:lnTo>
                  <a:lnTo>
                    <a:pt x="493" y="280"/>
                  </a:lnTo>
                  <a:lnTo>
                    <a:pt x="493" y="280"/>
                  </a:lnTo>
                  <a:lnTo>
                    <a:pt x="495" y="240"/>
                  </a:lnTo>
                  <a:lnTo>
                    <a:pt x="499" y="204"/>
                  </a:lnTo>
                  <a:lnTo>
                    <a:pt x="506" y="168"/>
                  </a:lnTo>
                  <a:lnTo>
                    <a:pt x="516" y="133"/>
                  </a:lnTo>
                  <a:lnTo>
                    <a:pt x="527" y="98"/>
                  </a:lnTo>
                  <a:lnTo>
                    <a:pt x="541" y="65"/>
                  </a:lnTo>
                  <a:lnTo>
                    <a:pt x="556" y="32"/>
                  </a:lnTo>
                  <a:lnTo>
                    <a:pt x="574" y="2"/>
                  </a:lnTo>
                  <a:lnTo>
                    <a:pt x="574" y="2"/>
                  </a:lnTo>
                  <a:lnTo>
                    <a:pt x="532" y="19"/>
                  </a:lnTo>
                  <a:lnTo>
                    <a:pt x="491" y="35"/>
                  </a:lnTo>
                  <a:lnTo>
                    <a:pt x="449" y="55"/>
                  </a:lnTo>
                  <a:lnTo>
                    <a:pt x="410" y="76"/>
                  </a:lnTo>
                  <a:lnTo>
                    <a:pt x="371" y="97"/>
                  </a:lnTo>
                  <a:lnTo>
                    <a:pt x="332" y="120"/>
                  </a:lnTo>
                  <a:lnTo>
                    <a:pt x="294" y="144"/>
                  </a:lnTo>
                  <a:lnTo>
                    <a:pt x="258" y="169"/>
                  </a:lnTo>
                  <a:lnTo>
                    <a:pt x="221" y="196"/>
                  </a:lnTo>
                  <a:lnTo>
                    <a:pt x="186" y="224"/>
                  </a:lnTo>
                  <a:lnTo>
                    <a:pt x="153" y="253"/>
                  </a:lnTo>
                  <a:lnTo>
                    <a:pt x="119" y="282"/>
                  </a:lnTo>
                  <a:lnTo>
                    <a:pt x="87" y="314"/>
                  </a:lnTo>
                  <a:lnTo>
                    <a:pt x="57" y="347"/>
                  </a:lnTo>
                  <a:lnTo>
                    <a:pt x="27" y="379"/>
                  </a:lnTo>
                  <a:lnTo>
                    <a:pt x="0" y="414"/>
                  </a:lnTo>
                  <a:lnTo>
                    <a:pt x="0" y="414"/>
                  </a:lnTo>
                  <a:lnTo>
                    <a:pt x="22" y="441"/>
                  </a:lnTo>
                  <a:lnTo>
                    <a:pt x="46" y="468"/>
                  </a:lnTo>
                  <a:lnTo>
                    <a:pt x="71" y="494"/>
                  </a:lnTo>
                  <a:lnTo>
                    <a:pt x="96" y="520"/>
                  </a:lnTo>
                  <a:lnTo>
                    <a:pt x="121" y="545"/>
                  </a:lnTo>
                  <a:lnTo>
                    <a:pt x="147" y="570"/>
                  </a:lnTo>
                  <a:lnTo>
                    <a:pt x="175" y="594"/>
                  </a:lnTo>
                  <a:lnTo>
                    <a:pt x="202" y="616"/>
                  </a:lnTo>
                  <a:lnTo>
                    <a:pt x="231" y="638"/>
                  </a:lnTo>
                  <a:lnTo>
                    <a:pt x="260" y="659"/>
                  </a:lnTo>
                  <a:lnTo>
                    <a:pt x="290" y="680"/>
                  </a:lnTo>
                  <a:lnTo>
                    <a:pt x="320" y="700"/>
                  </a:lnTo>
                  <a:lnTo>
                    <a:pt x="351" y="719"/>
                  </a:lnTo>
                  <a:lnTo>
                    <a:pt x="382" y="737"/>
                  </a:lnTo>
                  <a:lnTo>
                    <a:pt x="414" y="754"/>
                  </a:lnTo>
                  <a:lnTo>
                    <a:pt x="446" y="771"/>
                  </a:lnTo>
                  <a:lnTo>
                    <a:pt x="479" y="786"/>
                  </a:lnTo>
                  <a:lnTo>
                    <a:pt x="513" y="800"/>
                  </a:lnTo>
                  <a:lnTo>
                    <a:pt x="546" y="814"/>
                  </a:lnTo>
                  <a:lnTo>
                    <a:pt x="580" y="827"/>
                  </a:lnTo>
                  <a:lnTo>
                    <a:pt x="615" y="839"/>
                  </a:lnTo>
                  <a:lnTo>
                    <a:pt x="651" y="850"/>
                  </a:lnTo>
                  <a:lnTo>
                    <a:pt x="686" y="860"/>
                  </a:lnTo>
                  <a:lnTo>
                    <a:pt x="722" y="869"/>
                  </a:lnTo>
                  <a:lnTo>
                    <a:pt x="758" y="877"/>
                  </a:lnTo>
                  <a:lnTo>
                    <a:pt x="795" y="884"/>
                  </a:lnTo>
                  <a:lnTo>
                    <a:pt x="832" y="889"/>
                  </a:lnTo>
                  <a:lnTo>
                    <a:pt x="870" y="895"/>
                  </a:lnTo>
                  <a:lnTo>
                    <a:pt x="908" y="898"/>
                  </a:lnTo>
                  <a:lnTo>
                    <a:pt x="945" y="901"/>
                  </a:lnTo>
                  <a:lnTo>
                    <a:pt x="984" y="903"/>
                  </a:lnTo>
                  <a:lnTo>
                    <a:pt x="1022" y="903"/>
                  </a:lnTo>
                  <a:lnTo>
                    <a:pt x="1022" y="903"/>
                  </a:lnTo>
                  <a:lnTo>
                    <a:pt x="1061" y="903"/>
                  </a:lnTo>
                  <a:lnTo>
                    <a:pt x="1100" y="901"/>
                  </a:lnTo>
                  <a:lnTo>
                    <a:pt x="1138" y="898"/>
                  </a:lnTo>
                  <a:lnTo>
                    <a:pt x="1176" y="895"/>
                  </a:lnTo>
                  <a:lnTo>
                    <a:pt x="1213" y="889"/>
                  </a:lnTo>
                  <a:lnTo>
                    <a:pt x="1250" y="884"/>
                  </a:lnTo>
                  <a:lnTo>
                    <a:pt x="1287" y="877"/>
                  </a:lnTo>
                  <a:lnTo>
                    <a:pt x="1323" y="869"/>
                  </a:lnTo>
                  <a:lnTo>
                    <a:pt x="1360" y="860"/>
                  </a:lnTo>
                  <a:lnTo>
                    <a:pt x="1395" y="850"/>
                  </a:lnTo>
                  <a:lnTo>
                    <a:pt x="1430" y="839"/>
                  </a:lnTo>
                  <a:lnTo>
                    <a:pt x="1464" y="827"/>
                  </a:lnTo>
                  <a:lnTo>
                    <a:pt x="1499" y="814"/>
                  </a:lnTo>
                  <a:lnTo>
                    <a:pt x="1533" y="800"/>
                  </a:lnTo>
                  <a:lnTo>
                    <a:pt x="1566" y="786"/>
                  </a:lnTo>
                  <a:lnTo>
                    <a:pt x="1600" y="771"/>
                  </a:lnTo>
                  <a:lnTo>
                    <a:pt x="1632" y="754"/>
                  </a:lnTo>
                  <a:lnTo>
                    <a:pt x="1664" y="737"/>
                  </a:lnTo>
                  <a:lnTo>
                    <a:pt x="1695" y="719"/>
                  </a:lnTo>
                  <a:lnTo>
                    <a:pt x="1725" y="700"/>
                  </a:lnTo>
                  <a:lnTo>
                    <a:pt x="1756" y="680"/>
                  </a:lnTo>
                  <a:lnTo>
                    <a:pt x="1785" y="659"/>
                  </a:lnTo>
                  <a:lnTo>
                    <a:pt x="1815" y="638"/>
                  </a:lnTo>
                  <a:lnTo>
                    <a:pt x="1842" y="616"/>
                  </a:lnTo>
                  <a:lnTo>
                    <a:pt x="1870" y="594"/>
                  </a:lnTo>
                  <a:lnTo>
                    <a:pt x="1898" y="570"/>
                  </a:lnTo>
                  <a:lnTo>
                    <a:pt x="1925" y="545"/>
                  </a:lnTo>
                  <a:lnTo>
                    <a:pt x="1950" y="520"/>
                  </a:lnTo>
                  <a:lnTo>
                    <a:pt x="1975" y="494"/>
                  </a:lnTo>
                  <a:lnTo>
                    <a:pt x="2000" y="468"/>
                  </a:lnTo>
                  <a:lnTo>
                    <a:pt x="2024" y="441"/>
                  </a:lnTo>
                  <a:lnTo>
                    <a:pt x="2046" y="414"/>
                  </a:lnTo>
                  <a:lnTo>
                    <a:pt x="2046" y="414"/>
                  </a:lnTo>
                  <a:lnTo>
                    <a:pt x="2018" y="379"/>
                  </a:lnTo>
                  <a:lnTo>
                    <a:pt x="1988" y="345"/>
                  </a:lnTo>
                  <a:lnTo>
                    <a:pt x="1957" y="313"/>
                  </a:lnTo>
                  <a:lnTo>
                    <a:pt x="1925" y="282"/>
                  </a:lnTo>
                  <a:lnTo>
                    <a:pt x="1891" y="252"/>
                  </a:lnTo>
                  <a:lnTo>
                    <a:pt x="1858" y="222"/>
                  </a:lnTo>
                  <a:lnTo>
                    <a:pt x="1823" y="196"/>
                  </a:lnTo>
                  <a:lnTo>
                    <a:pt x="1787" y="168"/>
                  </a:lnTo>
                  <a:lnTo>
                    <a:pt x="1750" y="143"/>
                  </a:lnTo>
                  <a:lnTo>
                    <a:pt x="1713" y="119"/>
                  </a:lnTo>
                  <a:lnTo>
                    <a:pt x="1674" y="95"/>
                  </a:lnTo>
                  <a:lnTo>
                    <a:pt x="1635" y="74"/>
                  </a:lnTo>
                  <a:lnTo>
                    <a:pt x="1594" y="53"/>
                  </a:lnTo>
                  <a:lnTo>
                    <a:pt x="1552" y="35"/>
                  </a:lnTo>
                  <a:lnTo>
                    <a:pt x="1510" y="17"/>
                  </a:lnTo>
                  <a:lnTo>
                    <a:pt x="1469" y="0"/>
                  </a:lnTo>
                  <a:lnTo>
                    <a:pt x="1469"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29"/>
            <p:cNvSpPr>
              <a:spLocks/>
            </p:cNvSpPr>
            <p:nvPr/>
          </p:nvSpPr>
          <p:spPr bwMode="auto">
            <a:xfrm>
              <a:off x="1844675" y="2547938"/>
              <a:ext cx="361950" cy="365125"/>
            </a:xfrm>
            <a:custGeom>
              <a:avLst/>
              <a:gdLst>
                <a:gd name="T0" fmla="*/ 279 w 458"/>
                <a:gd name="T1" fmla="*/ 96 h 459"/>
                <a:gd name="T2" fmla="*/ 281 w 458"/>
                <a:gd name="T3" fmla="*/ 74 h 459"/>
                <a:gd name="T4" fmla="*/ 293 w 458"/>
                <a:gd name="T5" fmla="*/ 32 h 459"/>
                <a:gd name="T6" fmla="*/ 304 w 458"/>
                <a:gd name="T7" fmla="*/ 12 h 459"/>
                <a:gd name="T8" fmla="*/ 268 w 458"/>
                <a:gd name="T9" fmla="*/ 2 h 459"/>
                <a:gd name="T10" fmla="*/ 229 w 458"/>
                <a:gd name="T11" fmla="*/ 0 h 459"/>
                <a:gd name="T12" fmla="*/ 207 w 458"/>
                <a:gd name="T13" fmla="*/ 1 h 459"/>
                <a:gd name="T14" fmla="*/ 161 w 458"/>
                <a:gd name="T15" fmla="*/ 9 h 459"/>
                <a:gd name="T16" fmla="*/ 120 w 458"/>
                <a:gd name="T17" fmla="*/ 28 h 459"/>
                <a:gd name="T18" fmla="*/ 84 w 458"/>
                <a:gd name="T19" fmla="*/ 51 h 459"/>
                <a:gd name="T20" fmla="*/ 52 w 458"/>
                <a:gd name="T21" fmla="*/ 83 h 459"/>
                <a:gd name="T22" fmla="*/ 27 w 458"/>
                <a:gd name="T23" fmla="*/ 120 h 459"/>
                <a:gd name="T24" fmla="*/ 10 w 458"/>
                <a:gd name="T25" fmla="*/ 162 h 459"/>
                <a:gd name="T26" fmla="*/ 0 w 458"/>
                <a:gd name="T27" fmla="*/ 206 h 459"/>
                <a:gd name="T28" fmla="*/ 0 w 458"/>
                <a:gd name="T29" fmla="*/ 230 h 459"/>
                <a:gd name="T30" fmla="*/ 4 w 458"/>
                <a:gd name="T31" fmla="*/ 276 h 459"/>
                <a:gd name="T32" fmla="*/ 18 w 458"/>
                <a:gd name="T33" fmla="*/ 319 h 459"/>
                <a:gd name="T34" fmla="*/ 39 w 458"/>
                <a:gd name="T35" fmla="*/ 358 h 459"/>
                <a:gd name="T36" fmla="*/ 67 w 458"/>
                <a:gd name="T37" fmla="*/ 392 h 459"/>
                <a:gd name="T38" fmla="*/ 101 w 458"/>
                <a:gd name="T39" fmla="*/ 420 h 459"/>
                <a:gd name="T40" fmla="*/ 140 w 458"/>
                <a:gd name="T41" fmla="*/ 441 h 459"/>
                <a:gd name="T42" fmla="*/ 183 w 458"/>
                <a:gd name="T43" fmla="*/ 455 h 459"/>
                <a:gd name="T44" fmla="*/ 229 w 458"/>
                <a:gd name="T45" fmla="*/ 459 h 459"/>
                <a:gd name="T46" fmla="*/ 251 w 458"/>
                <a:gd name="T47" fmla="*/ 459 h 459"/>
                <a:gd name="T48" fmla="*/ 295 w 458"/>
                <a:gd name="T49" fmla="*/ 451 h 459"/>
                <a:gd name="T50" fmla="*/ 334 w 458"/>
                <a:gd name="T51" fmla="*/ 435 h 459"/>
                <a:gd name="T52" fmla="*/ 369 w 458"/>
                <a:gd name="T53" fmla="*/ 413 h 459"/>
                <a:gd name="T54" fmla="*/ 399 w 458"/>
                <a:gd name="T55" fmla="*/ 385 h 459"/>
                <a:gd name="T56" fmla="*/ 424 w 458"/>
                <a:gd name="T57" fmla="*/ 351 h 459"/>
                <a:gd name="T58" fmla="*/ 442 w 458"/>
                <a:gd name="T59" fmla="*/ 314 h 459"/>
                <a:gd name="T60" fmla="*/ 455 w 458"/>
                <a:gd name="T61" fmla="*/ 273 h 459"/>
                <a:gd name="T62" fmla="*/ 458 w 458"/>
                <a:gd name="T63" fmla="*/ 251 h 459"/>
                <a:gd name="T64" fmla="*/ 437 w 458"/>
                <a:gd name="T65" fmla="*/ 254 h 459"/>
                <a:gd name="T66" fmla="*/ 422 w 458"/>
                <a:gd name="T67" fmla="*/ 252 h 459"/>
                <a:gd name="T68" fmla="*/ 391 w 458"/>
                <a:gd name="T69" fmla="*/ 247 h 459"/>
                <a:gd name="T70" fmla="*/ 362 w 458"/>
                <a:gd name="T71" fmla="*/ 234 h 459"/>
                <a:gd name="T72" fmla="*/ 336 w 458"/>
                <a:gd name="T73" fmla="*/ 217 h 459"/>
                <a:gd name="T74" fmla="*/ 316 w 458"/>
                <a:gd name="T75" fmla="*/ 196 h 459"/>
                <a:gd name="T76" fmla="*/ 299 w 458"/>
                <a:gd name="T77" fmla="*/ 171 h 459"/>
                <a:gd name="T78" fmla="*/ 286 w 458"/>
                <a:gd name="T79" fmla="*/ 142 h 459"/>
                <a:gd name="T80" fmla="*/ 281 w 458"/>
                <a:gd name="T81" fmla="*/ 111 h 459"/>
                <a:gd name="T82" fmla="*/ 279 w 458"/>
                <a:gd name="T83" fmla="*/ 96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8" h="459">
                  <a:moveTo>
                    <a:pt x="279" y="96"/>
                  </a:moveTo>
                  <a:lnTo>
                    <a:pt x="279" y="96"/>
                  </a:lnTo>
                  <a:lnTo>
                    <a:pt x="281" y="85"/>
                  </a:lnTo>
                  <a:lnTo>
                    <a:pt x="281" y="74"/>
                  </a:lnTo>
                  <a:lnTo>
                    <a:pt x="286" y="51"/>
                  </a:lnTo>
                  <a:lnTo>
                    <a:pt x="293" y="32"/>
                  </a:lnTo>
                  <a:lnTo>
                    <a:pt x="304" y="12"/>
                  </a:lnTo>
                  <a:lnTo>
                    <a:pt x="304" y="12"/>
                  </a:lnTo>
                  <a:lnTo>
                    <a:pt x="286" y="7"/>
                  </a:lnTo>
                  <a:lnTo>
                    <a:pt x="268" y="2"/>
                  </a:lnTo>
                  <a:lnTo>
                    <a:pt x="249" y="0"/>
                  </a:lnTo>
                  <a:lnTo>
                    <a:pt x="229" y="0"/>
                  </a:lnTo>
                  <a:lnTo>
                    <a:pt x="229" y="0"/>
                  </a:lnTo>
                  <a:lnTo>
                    <a:pt x="207" y="1"/>
                  </a:lnTo>
                  <a:lnTo>
                    <a:pt x="183" y="4"/>
                  </a:lnTo>
                  <a:lnTo>
                    <a:pt x="161" y="9"/>
                  </a:lnTo>
                  <a:lnTo>
                    <a:pt x="140" y="18"/>
                  </a:lnTo>
                  <a:lnTo>
                    <a:pt x="120" y="28"/>
                  </a:lnTo>
                  <a:lnTo>
                    <a:pt x="101" y="39"/>
                  </a:lnTo>
                  <a:lnTo>
                    <a:pt x="84" y="51"/>
                  </a:lnTo>
                  <a:lnTo>
                    <a:pt x="67" y="67"/>
                  </a:lnTo>
                  <a:lnTo>
                    <a:pt x="52" y="83"/>
                  </a:lnTo>
                  <a:lnTo>
                    <a:pt x="39" y="100"/>
                  </a:lnTo>
                  <a:lnTo>
                    <a:pt x="27" y="120"/>
                  </a:lnTo>
                  <a:lnTo>
                    <a:pt x="18" y="139"/>
                  </a:lnTo>
                  <a:lnTo>
                    <a:pt x="10" y="162"/>
                  </a:lnTo>
                  <a:lnTo>
                    <a:pt x="4" y="183"/>
                  </a:lnTo>
                  <a:lnTo>
                    <a:pt x="0" y="206"/>
                  </a:lnTo>
                  <a:lnTo>
                    <a:pt x="0" y="230"/>
                  </a:lnTo>
                  <a:lnTo>
                    <a:pt x="0" y="230"/>
                  </a:lnTo>
                  <a:lnTo>
                    <a:pt x="0" y="252"/>
                  </a:lnTo>
                  <a:lnTo>
                    <a:pt x="4" y="276"/>
                  </a:lnTo>
                  <a:lnTo>
                    <a:pt x="10" y="298"/>
                  </a:lnTo>
                  <a:lnTo>
                    <a:pt x="18" y="319"/>
                  </a:lnTo>
                  <a:lnTo>
                    <a:pt x="27" y="339"/>
                  </a:lnTo>
                  <a:lnTo>
                    <a:pt x="39" y="358"/>
                  </a:lnTo>
                  <a:lnTo>
                    <a:pt x="52" y="375"/>
                  </a:lnTo>
                  <a:lnTo>
                    <a:pt x="67" y="392"/>
                  </a:lnTo>
                  <a:lnTo>
                    <a:pt x="84" y="407"/>
                  </a:lnTo>
                  <a:lnTo>
                    <a:pt x="101" y="420"/>
                  </a:lnTo>
                  <a:lnTo>
                    <a:pt x="120" y="431"/>
                  </a:lnTo>
                  <a:lnTo>
                    <a:pt x="140" y="441"/>
                  </a:lnTo>
                  <a:lnTo>
                    <a:pt x="161" y="449"/>
                  </a:lnTo>
                  <a:lnTo>
                    <a:pt x="183" y="455"/>
                  </a:lnTo>
                  <a:lnTo>
                    <a:pt x="207" y="459"/>
                  </a:lnTo>
                  <a:lnTo>
                    <a:pt x="229" y="459"/>
                  </a:lnTo>
                  <a:lnTo>
                    <a:pt x="229" y="459"/>
                  </a:lnTo>
                  <a:lnTo>
                    <a:pt x="251" y="459"/>
                  </a:lnTo>
                  <a:lnTo>
                    <a:pt x="274" y="455"/>
                  </a:lnTo>
                  <a:lnTo>
                    <a:pt x="295" y="451"/>
                  </a:lnTo>
                  <a:lnTo>
                    <a:pt x="314" y="444"/>
                  </a:lnTo>
                  <a:lnTo>
                    <a:pt x="334" y="435"/>
                  </a:lnTo>
                  <a:lnTo>
                    <a:pt x="352" y="424"/>
                  </a:lnTo>
                  <a:lnTo>
                    <a:pt x="369" y="413"/>
                  </a:lnTo>
                  <a:lnTo>
                    <a:pt x="384" y="399"/>
                  </a:lnTo>
                  <a:lnTo>
                    <a:pt x="399" y="385"/>
                  </a:lnTo>
                  <a:lnTo>
                    <a:pt x="412" y="368"/>
                  </a:lnTo>
                  <a:lnTo>
                    <a:pt x="424" y="351"/>
                  </a:lnTo>
                  <a:lnTo>
                    <a:pt x="434" y="333"/>
                  </a:lnTo>
                  <a:lnTo>
                    <a:pt x="442" y="314"/>
                  </a:lnTo>
                  <a:lnTo>
                    <a:pt x="449" y="294"/>
                  </a:lnTo>
                  <a:lnTo>
                    <a:pt x="455" y="273"/>
                  </a:lnTo>
                  <a:lnTo>
                    <a:pt x="458" y="251"/>
                  </a:lnTo>
                  <a:lnTo>
                    <a:pt x="458" y="251"/>
                  </a:lnTo>
                  <a:lnTo>
                    <a:pt x="448" y="252"/>
                  </a:lnTo>
                  <a:lnTo>
                    <a:pt x="437" y="254"/>
                  </a:lnTo>
                  <a:lnTo>
                    <a:pt x="437" y="254"/>
                  </a:lnTo>
                  <a:lnTo>
                    <a:pt x="422" y="252"/>
                  </a:lnTo>
                  <a:lnTo>
                    <a:pt x="406" y="251"/>
                  </a:lnTo>
                  <a:lnTo>
                    <a:pt x="391" y="247"/>
                  </a:lnTo>
                  <a:lnTo>
                    <a:pt x="376" y="241"/>
                  </a:lnTo>
                  <a:lnTo>
                    <a:pt x="362" y="234"/>
                  </a:lnTo>
                  <a:lnTo>
                    <a:pt x="349" y="227"/>
                  </a:lnTo>
                  <a:lnTo>
                    <a:pt x="336" y="217"/>
                  </a:lnTo>
                  <a:lnTo>
                    <a:pt x="325" y="208"/>
                  </a:lnTo>
                  <a:lnTo>
                    <a:pt x="316" y="196"/>
                  </a:lnTo>
                  <a:lnTo>
                    <a:pt x="307" y="184"/>
                  </a:lnTo>
                  <a:lnTo>
                    <a:pt x="299" y="171"/>
                  </a:lnTo>
                  <a:lnTo>
                    <a:pt x="292" y="157"/>
                  </a:lnTo>
                  <a:lnTo>
                    <a:pt x="286" y="142"/>
                  </a:lnTo>
                  <a:lnTo>
                    <a:pt x="283" y="127"/>
                  </a:lnTo>
                  <a:lnTo>
                    <a:pt x="281" y="111"/>
                  </a:lnTo>
                  <a:lnTo>
                    <a:pt x="279" y="96"/>
                  </a:lnTo>
                  <a:lnTo>
                    <a:pt x="279" y="9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38" name="组合 37"/>
          <p:cNvGrpSpPr/>
          <p:nvPr/>
        </p:nvGrpSpPr>
        <p:grpSpPr>
          <a:xfrm>
            <a:off x="6568082" y="3870922"/>
            <a:ext cx="273050" cy="850901"/>
            <a:chOff x="8231188" y="2379663"/>
            <a:chExt cx="273050" cy="850901"/>
          </a:xfrm>
        </p:grpSpPr>
        <p:sp>
          <p:nvSpPr>
            <p:cNvPr id="39" name="Freeform 30"/>
            <p:cNvSpPr>
              <a:spLocks/>
            </p:cNvSpPr>
            <p:nvPr/>
          </p:nvSpPr>
          <p:spPr bwMode="auto">
            <a:xfrm>
              <a:off x="8280400" y="3098801"/>
              <a:ext cx="53975" cy="57150"/>
            </a:xfrm>
            <a:custGeom>
              <a:avLst/>
              <a:gdLst>
                <a:gd name="T0" fmla="*/ 67 w 68"/>
                <a:gd name="T1" fmla="*/ 23 h 72"/>
                <a:gd name="T2" fmla="*/ 67 w 68"/>
                <a:gd name="T3" fmla="*/ 23 h 72"/>
                <a:gd name="T4" fmla="*/ 68 w 68"/>
                <a:gd name="T5" fmla="*/ 30 h 72"/>
                <a:gd name="T6" fmla="*/ 68 w 68"/>
                <a:gd name="T7" fmla="*/ 35 h 72"/>
                <a:gd name="T8" fmla="*/ 68 w 68"/>
                <a:gd name="T9" fmla="*/ 42 h 72"/>
                <a:gd name="T10" fmla="*/ 65 w 68"/>
                <a:gd name="T11" fmla="*/ 49 h 72"/>
                <a:gd name="T12" fmla="*/ 63 w 68"/>
                <a:gd name="T13" fmla="*/ 55 h 72"/>
                <a:gd name="T14" fmla="*/ 58 w 68"/>
                <a:gd name="T15" fmla="*/ 60 h 72"/>
                <a:gd name="T16" fmla="*/ 53 w 68"/>
                <a:gd name="T17" fmla="*/ 65 h 72"/>
                <a:gd name="T18" fmla="*/ 47 w 68"/>
                <a:gd name="T19" fmla="*/ 69 h 72"/>
                <a:gd name="T20" fmla="*/ 47 w 68"/>
                <a:gd name="T21" fmla="*/ 69 h 72"/>
                <a:gd name="T22" fmla="*/ 40 w 68"/>
                <a:gd name="T23" fmla="*/ 70 h 72"/>
                <a:gd name="T24" fmla="*/ 33 w 68"/>
                <a:gd name="T25" fmla="*/ 72 h 72"/>
                <a:gd name="T26" fmla="*/ 28 w 68"/>
                <a:gd name="T27" fmla="*/ 70 h 72"/>
                <a:gd name="T28" fmla="*/ 21 w 68"/>
                <a:gd name="T29" fmla="*/ 69 h 72"/>
                <a:gd name="T30" fmla="*/ 15 w 68"/>
                <a:gd name="T31" fmla="*/ 66 h 72"/>
                <a:gd name="T32" fmla="*/ 10 w 68"/>
                <a:gd name="T33" fmla="*/ 62 h 72"/>
                <a:gd name="T34" fmla="*/ 5 w 68"/>
                <a:gd name="T35" fmla="*/ 56 h 72"/>
                <a:gd name="T36" fmla="*/ 3 w 68"/>
                <a:gd name="T37" fmla="*/ 49 h 72"/>
                <a:gd name="T38" fmla="*/ 3 w 68"/>
                <a:gd name="T39" fmla="*/ 49 h 72"/>
                <a:gd name="T40" fmla="*/ 0 w 68"/>
                <a:gd name="T41" fmla="*/ 42 h 72"/>
                <a:gd name="T42" fmla="*/ 0 w 68"/>
                <a:gd name="T43" fmla="*/ 35 h 72"/>
                <a:gd name="T44" fmla="*/ 1 w 68"/>
                <a:gd name="T45" fmla="*/ 27 h 72"/>
                <a:gd name="T46" fmla="*/ 4 w 68"/>
                <a:gd name="T47" fmla="*/ 21 h 72"/>
                <a:gd name="T48" fmla="*/ 7 w 68"/>
                <a:gd name="T49" fmla="*/ 14 h 72"/>
                <a:gd name="T50" fmla="*/ 11 w 68"/>
                <a:gd name="T51" fmla="*/ 10 h 72"/>
                <a:gd name="T52" fmla="*/ 17 w 68"/>
                <a:gd name="T53" fmla="*/ 6 h 72"/>
                <a:gd name="T54" fmla="*/ 24 w 68"/>
                <a:gd name="T55" fmla="*/ 3 h 72"/>
                <a:gd name="T56" fmla="*/ 24 w 68"/>
                <a:gd name="T57" fmla="*/ 3 h 72"/>
                <a:gd name="T58" fmla="*/ 30 w 68"/>
                <a:gd name="T59" fmla="*/ 2 h 72"/>
                <a:gd name="T60" fmla="*/ 37 w 68"/>
                <a:gd name="T61" fmla="*/ 0 h 72"/>
                <a:gd name="T62" fmla="*/ 43 w 68"/>
                <a:gd name="T63" fmla="*/ 2 h 72"/>
                <a:gd name="T64" fmla="*/ 49 w 68"/>
                <a:gd name="T65" fmla="*/ 5 h 72"/>
                <a:gd name="T66" fmla="*/ 54 w 68"/>
                <a:gd name="T67" fmla="*/ 7 h 72"/>
                <a:gd name="T68" fmla="*/ 60 w 68"/>
                <a:gd name="T69" fmla="*/ 12 h 72"/>
                <a:gd name="T70" fmla="*/ 63 w 68"/>
                <a:gd name="T71" fmla="*/ 17 h 72"/>
                <a:gd name="T72" fmla="*/ 67 w 68"/>
                <a:gd name="T73" fmla="*/ 23 h 72"/>
                <a:gd name="T74" fmla="*/ 67 w 68"/>
                <a:gd name="T75" fmla="*/ 2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72">
                  <a:moveTo>
                    <a:pt x="67" y="23"/>
                  </a:moveTo>
                  <a:lnTo>
                    <a:pt x="67" y="23"/>
                  </a:lnTo>
                  <a:lnTo>
                    <a:pt x="68" y="30"/>
                  </a:lnTo>
                  <a:lnTo>
                    <a:pt x="68" y="35"/>
                  </a:lnTo>
                  <a:lnTo>
                    <a:pt x="68" y="42"/>
                  </a:lnTo>
                  <a:lnTo>
                    <a:pt x="65" y="49"/>
                  </a:lnTo>
                  <a:lnTo>
                    <a:pt x="63" y="55"/>
                  </a:lnTo>
                  <a:lnTo>
                    <a:pt x="58" y="60"/>
                  </a:lnTo>
                  <a:lnTo>
                    <a:pt x="53" y="65"/>
                  </a:lnTo>
                  <a:lnTo>
                    <a:pt x="47" y="69"/>
                  </a:lnTo>
                  <a:lnTo>
                    <a:pt x="47" y="69"/>
                  </a:lnTo>
                  <a:lnTo>
                    <a:pt x="40" y="70"/>
                  </a:lnTo>
                  <a:lnTo>
                    <a:pt x="33" y="72"/>
                  </a:lnTo>
                  <a:lnTo>
                    <a:pt x="28" y="70"/>
                  </a:lnTo>
                  <a:lnTo>
                    <a:pt x="21" y="69"/>
                  </a:lnTo>
                  <a:lnTo>
                    <a:pt x="15" y="66"/>
                  </a:lnTo>
                  <a:lnTo>
                    <a:pt x="10" y="62"/>
                  </a:lnTo>
                  <a:lnTo>
                    <a:pt x="5" y="56"/>
                  </a:lnTo>
                  <a:lnTo>
                    <a:pt x="3" y="49"/>
                  </a:lnTo>
                  <a:lnTo>
                    <a:pt x="3" y="49"/>
                  </a:lnTo>
                  <a:lnTo>
                    <a:pt x="0" y="42"/>
                  </a:lnTo>
                  <a:lnTo>
                    <a:pt x="0" y="35"/>
                  </a:lnTo>
                  <a:lnTo>
                    <a:pt x="1" y="27"/>
                  </a:lnTo>
                  <a:lnTo>
                    <a:pt x="4" y="21"/>
                  </a:lnTo>
                  <a:lnTo>
                    <a:pt x="7" y="14"/>
                  </a:lnTo>
                  <a:lnTo>
                    <a:pt x="11" y="10"/>
                  </a:lnTo>
                  <a:lnTo>
                    <a:pt x="17" y="6"/>
                  </a:lnTo>
                  <a:lnTo>
                    <a:pt x="24" y="3"/>
                  </a:lnTo>
                  <a:lnTo>
                    <a:pt x="24" y="3"/>
                  </a:lnTo>
                  <a:lnTo>
                    <a:pt x="30" y="2"/>
                  </a:lnTo>
                  <a:lnTo>
                    <a:pt x="37" y="0"/>
                  </a:lnTo>
                  <a:lnTo>
                    <a:pt x="43" y="2"/>
                  </a:lnTo>
                  <a:lnTo>
                    <a:pt x="49" y="5"/>
                  </a:lnTo>
                  <a:lnTo>
                    <a:pt x="54" y="7"/>
                  </a:lnTo>
                  <a:lnTo>
                    <a:pt x="60" y="12"/>
                  </a:lnTo>
                  <a:lnTo>
                    <a:pt x="63" y="17"/>
                  </a:lnTo>
                  <a:lnTo>
                    <a:pt x="67" y="23"/>
                  </a:lnTo>
                  <a:lnTo>
                    <a:pt x="67" y="2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31"/>
            <p:cNvSpPr>
              <a:spLocks/>
            </p:cNvSpPr>
            <p:nvPr/>
          </p:nvSpPr>
          <p:spPr bwMode="auto">
            <a:xfrm>
              <a:off x="8245475" y="2990851"/>
              <a:ext cx="71438" cy="74613"/>
            </a:xfrm>
            <a:custGeom>
              <a:avLst/>
              <a:gdLst>
                <a:gd name="T0" fmla="*/ 91 w 91"/>
                <a:gd name="T1" fmla="*/ 37 h 93"/>
                <a:gd name="T2" fmla="*/ 91 w 91"/>
                <a:gd name="T3" fmla="*/ 37 h 93"/>
                <a:gd name="T4" fmla="*/ 91 w 91"/>
                <a:gd name="T5" fmla="*/ 46 h 93"/>
                <a:gd name="T6" fmla="*/ 89 w 91"/>
                <a:gd name="T7" fmla="*/ 54 h 93"/>
                <a:gd name="T8" fmla="*/ 88 w 91"/>
                <a:gd name="T9" fmla="*/ 62 h 93"/>
                <a:gd name="T10" fmla="*/ 82 w 91"/>
                <a:gd name="T11" fmla="*/ 71 h 93"/>
                <a:gd name="T12" fmla="*/ 77 w 91"/>
                <a:gd name="T13" fmla="*/ 78 h 93"/>
                <a:gd name="T14" fmla="*/ 71 w 91"/>
                <a:gd name="T15" fmla="*/ 83 h 93"/>
                <a:gd name="T16" fmla="*/ 63 w 91"/>
                <a:gd name="T17" fmla="*/ 88 h 93"/>
                <a:gd name="T18" fmla="*/ 55 w 91"/>
                <a:gd name="T19" fmla="*/ 92 h 93"/>
                <a:gd name="T20" fmla="*/ 55 w 91"/>
                <a:gd name="T21" fmla="*/ 92 h 93"/>
                <a:gd name="T22" fmla="*/ 45 w 91"/>
                <a:gd name="T23" fmla="*/ 93 h 93"/>
                <a:gd name="T24" fmla="*/ 36 w 91"/>
                <a:gd name="T25" fmla="*/ 92 h 93"/>
                <a:gd name="T26" fmla="*/ 28 w 91"/>
                <a:gd name="T27" fmla="*/ 89 h 93"/>
                <a:gd name="T28" fmla="*/ 21 w 91"/>
                <a:gd name="T29" fmla="*/ 85 h 93"/>
                <a:gd name="T30" fmla="*/ 14 w 91"/>
                <a:gd name="T31" fmla="*/ 79 h 93"/>
                <a:gd name="T32" fmla="*/ 9 w 91"/>
                <a:gd name="T33" fmla="*/ 72 h 93"/>
                <a:gd name="T34" fmla="*/ 4 w 91"/>
                <a:gd name="T35" fmla="*/ 64 h 93"/>
                <a:gd name="T36" fmla="*/ 2 w 91"/>
                <a:gd name="T37" fmla="*/ 54 h 93"/>
                <a:gd name="T38" fmla="*/ 2 w 91"/>
                <a:gd name="T39" fmla="*/ 54 h 93"/>
                <a:gd name="T40" fmla="*/ 0 w 91"/>
                <a:gd name="T41" fmla="*/ 44 h 93"/>
                <a:gd name="T42" fmla="*/ 2 w 91"/>
                <a:gd name="T43" fmla="*/ 34 h 93"/>
                <a:gd name="T44" fmla="*/ 4 w 91"/>
                <a:gd name="T45" fmla="*/ 25 h 93"/>
                <a:gd name="T46" fmla="*/ 9 w 91"/>
                <a:gd name="T47" fmla="*/ 18 h 93"/>
                <a:gd name="T48" fmla="*/ 16 w 91"/>
                <a:gd name="T49" fmla="*/ 11 h 93"/>
                <a:gd name="T50" fmla="*/ 22 w 91"/>
                <a:gd name="T51" fmla="*/ 5 h 93"/>
                <a:gd name="T52" fmla="*/ 31 w 91"/>
                <a:gd name="T53" fmla="*/ 1 h 93"/>
                <a:gd name="T54" fmla="*/ 41 w 91"/>
                <a:gd name="T55" fmla="*/ 0 h 93"/>
                <a:gd name="T56" fmla="*/ 41 w 91"/>
                <a:gd name="T57" fmla="*/ 0 h 93"/>
                <a:gd name="T58" fmla="*/ 49 w 91"/>
                <a:gd name="T59" fmla="*/ 0 h 93"/>
                <a:gd name="T60" fmla="*/ 57 w 91"/>
                <a:gd name="T61" fmla="*/ 1 h 93"/>
                <a:gd name="T62" fmla="*/ 66 w 91"/>
                <a:gd name="T63" fmla="*/ 4 h 93"/>
                <a:gd name="T64" fmla="*/ 73 w 91"/>
                <a:gd name="T65" fmla="*/ 9 h 93"/>
                <a:gd name="T66" fmla="*/ 78 w 91"/>
                <a:gd name="T67" fmla="*/ 15 h 93"/>
                <a:gd name="T68" fmla="*/ 84 w 91"/>
                <a:gd name="T69" fmla="*/ 22 h 93"/>
                <a:gd name="T70" fmla="*/ 88 w 91"/>
                <a:gd name="T71" fmla="*/ 29 h 93"/>
                <a:gd name="T72" fmla="*/ 91 w 91"/>
                <a:gd name="T73" fmla="*/ 37 h 93"/>
                <a:gd name="T74" fmla="*/ 91 w 91"/>
                <a:gd name="T75"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93">
                  <a:moveTo>
                    <a:pt x="91" y="37"/>
                  </a:moveTo>
                  <a:lnTo>
                    <a:pt x="91" y="37"/>
                  </a:lnTo>
                  <a:lnTo>
                    <a:pt x="91" y="46"/>
                  </a:lnTo>
                  <a:lnTo>
                    <a:pt x="89" y="54"/>
                  </a:lnTo>
                  <a:lnTo>
                    <a:pt x="88" y="62"/>
                  </a:lnTo>
                  <a:lnTo>
                    <a:pt x="82" y="71"/>
                  </a:lnTo>
                  <a:lnTo>
                    <a:pt x="77" y="78"/>
                  </a:lnTo>
                  <a:lnTo>
                    <a:pt x="71" y="83"/>
                  </a:lnTo>
                  <a:lnTo>
                    <a:pt x="63" y="88"/>
                  </a:lnTo>
                  <a:lnTo>
                    <a:pt x="55" y="92"/>
                  </a:lnTo>
                  <a:lnTo>
                    <a:pt x="55" y="92"/>
                  </a:lnTo>
                  <a:lnTo>
                    <a:pt x="45" y="93"/>
                  </a:lnTo>
                  <a:lnTo>
                    <a:pt x="36" y="92"/>
                  </a:lnTo>
                  <a:lnTo>
                    <a:pt x="28" y="89"/>
                  </a:lnTo>
                  <a:lnTo>
                    <a:pt x="21" y="85"/>
                  </a:lnTo>
                  <a:lnTo>
                    <a:pt x="14" y="79"/>
                  </a:lnTo>
                  <a:lnTo>
                    <a:pt x="9" y="72"/>
                  </a:lnTo>
                  <a:lnTo>
                    <a:pt x="4" y="64"/>
                  </a:lnTo>
                  <a:lnTo>
                    <a:pt x="2" y="54"/>
                  </a:lnTo>
                  <a:lnTo>
                    <a:pt x="2" y="54"/>
                  </a:lnTo>
                  <a:lnTo>
                    <a:pt x="0" y="44"/>
                  </a:lnTo>
                  <a:lnTo>
                    <a:pt x="2" y="34"/>
                  </a:lnTo>
                  <a:lnTo>
                    <a:pt x="4" y="25"/>
                  </a:lnTo>
                  <a:lnTo>
                    <a:pt x="9" y="18"/>
                  </a:lnTo>
                  <a:lnTo>
                    <a:pt x="16" y="11"/>
                  </a:lnTo>
                  <a:lnTo>
                    <a:pt x="22" y="5"/>
                  </a:lnTo>
                  <a:lnTo>
                    <a:pt x="31" y="1"/>
                  </a:lnTo>
                  <a:lnTo>
                    <a:pt x="41" y="0"/>
                  </a:lnTo>
                  <a:lnTo>
                    <a:pt x="41" y="0"/>
                  </a:lnTo>
                  <a:lnTo>
                    <a:pt x="49" y="0"/>
                  </a:lnTo>
                  <a:lnTo>
                    <a:pt x="57" y="1"/>
                  </a:lnTo>
                  <a:lnTo>
                    <a:pt x="66" y="4"/>
                  </a:lnTo>
                  <a:lnTo>
                    <a:pt x="73" y="9"/>
                  </a:lnTo>
                  <a:lnTo>
                    <a:pt x="78" y="15"/>
                  </a:lnTo>
                  <a:lnTo>
                    <a:pt x="84" y="22"/>
                  </a:lnTo>
                  <a:lnTo>
                    <a:pt x="88" y="29"/>
                  </a:lnTo>
                  <a:lnTo>
                    <a:pt x="91" y="37"/>
                  </a:lnTo>
                  <a:lnTo>
                    <a:pt x="91" y="37"/>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32"/>
            <p:cNvSpPr>
              <a:spLocks/>
            </p:cNvSpPr>
            <p:nvPr/>
          </p:nvSpPr>
          <p:spPr bwMode="auto">
            <a:xfrm>
              <a:off x="8231188" y="2863851"/>
              <a:ext cx="88900" cy="92075"/>
            </a:xfrm>
            <a:custGeom>
              <a:avLst/>
              <a:gdLst>
                <a:gd name="T0" fmla="*/ 112 w 112"/>
                <a:gd name="T1" fmla="*/ 65 h 116"/>
                <a:gd name="T2" fmla="*/ 112 w 112"/>
                <a:gd name="T3" fmla="*/ 65 h 116"/>
                <a:gd name="T4" fmla="*/ 111 w 112"/>
                <a:gd name="T5" fmla="*/ 74 h 116"/>
                <a:gd name="T6" fmla="*/ 106 w 112"/>
                <a:gd name="T7" fmla="*/ 84 h 116"/>
                <a:gd name="T8" fmla="*/ 101 w 112"/>
                <a:gd name="T9" fmla="*/ 93 h 116"/>
                <a:gd name="T10" fmla="*/ 94 w 112"/>
                <a:gd name="T11" fmla="*/ 100 h 116"/>
                <a:gd name="T12" fmla="*/ 86 w 112"/>
                <a:gd name="T13" fmla="*/ 107 h 116"/>
                <a:gd name="T14" fmla="*/ 76 w 112"/>
                <a:gd name="T15" fmla="*/ 112 h 116"/>
                <a:gd name="T16" fmla="*/ 65 w 112"/>
                <a:gd name="T17" fmla="*/ 115 h 116"/>
                <a:gd name="T18" fmla="*/ 53 w 112"/>
                <a:gd name="T19" fmla="*/ 116 h 116"/>
                <a:gd name="T20" fmla="*/ 53 w 112"/>
                <a:gd name="T21" fmla="*/ 116 h 116"/>
                <a:gd name="T22" fmla="*/ 42 w 112"/>
                <a:gd name="T23" fmla="*/ 116 h 116"/>
                <a:gd name="T24" fmla="*/ 31 w 112"/>
                <a:gd name="T25" fmla="*/ 112 h 116"/>
                <a:gd name="T26" fmla="*/ 21 w 112"/>
                <a:gd name="T27" fmla="*/ 107 h 116"/>
                <a:gd name="T28" fmla="*/ 14 w 112"/>
                <a:gd name="T29" fmla="*/ 100 h 116"/>
                <a:gd name="T30" fmla="*/ 7 w 112"/>
                <a:gd name="T31" fmla="*/ 90 h 116"/>
                <a:gd name="T32" fmla="*/ 3 w 112"/>
                <a:gd name="T33" fmla="*/ 80 h 116"/>
                <a:gd name="T34" fmla="*/ 0 w 112"/>
                <a:gd name="T35" fmla="*/ 67 h 116"/>
                <a:gd name="T36" fmla="*/ 0 w 112"/>
                <a:gd name="T37" fmla="*/ 54 h 116"/>
                <a:gd name="T38" fmla="*/ 0 w 112"/>
                <a:gd name="T39" fmla="*/ 54 h 116"/>
                <a:gd name="T40" fmla="*/ 2 w 112"/>
                <a:gd name="T41" fmla="*/ 41 h 116"/>
                <a:gd name="T42" fmla="*/ 6 w 112"/>
                <a:gd name="T43" fmla="*/ 30 h 116"/>
                <a:gd name="T44" fmla="*/ 13 w 112"/>
                <a:gd name="T45" fmla="*/ 20 h 116"/>
                <a:gd name="T46" fmla="*/ 21 w 112"/>
                <a:gd name="T47" fmla="*/ 12 h 116"/>
                <a:gd name="T48" fmla="*/ 31 w 112"/>
                <a:gd name="T49" fmla="*/ 6 h 116"/>
                <a:gd name="T50" fmla="*/ 41 w 112"/>
                <a:gd name="T51" fmla="*/ 2 h 116"/>
                <a:gd name="T52" fmla="*/ 52 w 112"/>
                <a:gd name="T53" fmla="*/ 0 h 116"/>
                <a:gd name="T54" fmla="*/ 63 w 112"/>
                <a:gd name="T55" fmla="*/ 2 h 116"/>
                <a:gd name="T56" fmla="*/ 63 w 112"/>
                <a:gd name="T57" fmla="*/ 2 h 116"/>
                <a:gd name="T58" fmla="*/ 74 w 112"/>
                <a:gd name="T59" fmla="*/ 6 h 116"/>
                <a:gd name="T60" fmla="*/ 84 w 112"/>
                <a:gd name="T61" fmla="*/ 12 h 116"/>
                <a:gd name="T62" fmla="*/ 92 w 112"/>
                <a:gd name="T63" fmla="*/ 17 h 116"/>
                <a:gd name="T64" fmla="*/ 99 w 112"/>
                <a:gd name="T65" fmla="*/ 26 h 116"/>
                <a:gd name="T66" fmla="*/ 105 w 112"/>
                <a:gd name="T67" fmla="*/ 34 h 116"/>
                <a:gd name="T68" fmla="*/ 109 w 112"/>
                <a:gd name="T69" fmla="*/ 44 h 116"/>
                <a:gd name="T70" fmla="*/ 111 w 112"/>
                <a:gd name="T71" fmla="*/ 54 h 116"/>
                <a:gd name="T72" fmla="*/ 112 w 112"/>
                <a:gd name="T73" fmla="*/ 65 h 116"/>
                <a:gd name="T74" fmla="*/ 112 w 112"/>
                <a:gd name="T75" fmla="*/ 6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16">
                  <a:moveTo>
                    <a:pt x="112" y="65"/>
                  </a:moveTo>
                  <a:lnTo>
                    <a:pt x="112" y="65"/>
                  </a:lnTo>
                  <a:lnTo>
                    <a:pt x="111" y="74"/>
                  </a:lnTo>
                  <a:lnTo>
                    <a:pt x="106" y="84"/>
                  </a:lnTo>
                  <a:lnTo>
                    <a:pt x="101" y="93"/>
                  </a:lnTo>
                  <a:lnTo>
                    <a:pt x="94" y="100"/>
                  </a:lnTo>
                  <a:lnTo>
                    <a:pt x="86" y="107"/>
                  </a:lnTo>
                  <a:lnTo>
                    <a:pt x="76" y="112"/>
                  </a:lnTo>
                  <a:lnTo>
                    <a:pt x="65" y="115"/>
                  </a:lnTo>
                  <a:lnTo>
                    <a:pt x="53" y="116"/>
                  </a:lnTo>
                  <a:lnTo>
                    <a:pt x="53" y="116"/>
                  </a:lnTo>
                  <a:lnTo>
                    <a:pt x="42" y="116"/>
                  </a:lnTo>
                  <a:lnTo>
                    <a:pt x="31" y="112"/>
                  </a:lnTo>
                  <a:lnTo>
                    <a:pt x="21" y="107"/>
                  </a:lnTo>
                  <a:lnTo>
                    <a:pt x="14" y="100"/>
                  </a:lnTo>
                  <a:lnTo>
                    <a:pt x="7" y="90"/>
                  </a:lnTo>
                  <a:lnTo>
                    <a:pt x="3" y="80"/>
                  </a:lnTo>
                  <a:lnTo>
                    <a:pt x="0" y="67"/>
                  </a:lnTo>
                  <a:lnTo>
                    <a:pt x="0" y="54"/>
                  </a:lnTo>
                  <a:lnTo>
                    <a:pt x="0" y="54"/>
                  </a:lnTo>
                  <a:lnTo>
                    <a:pt x="2" y="41"/>
                  </a:lnTo>
                  <a:lnTo>
                    <a:pt x="6" y="30"/>
                  </a:lnTo>
                  <a:lnTo>
                    <a:pt x="13" y="20"/>
                  </a:lnTo>
                  <a:lnTo>
                    <a:pt x="21" y="12"/>
                  </a:lnTo>
                  <a:lnTo>
                    <a:pt x="31" y="6"/>
                  </a:lnTo>
                  <a:lnTo>
                    <a:pt x="41" y="2"/>
                  </a:lnTo>
                  <a:lnTo>
                    <a:pt x="52" y="0"/>
                  </a:lnTo>
                  <a:lnTo>
                    <a:pt x="63" y="2"/>
                  </a:lnTo>
                  <a:lnTo>
                    <a:pt x="63" y="2"/>
                  </a:lnTo>
                  <a:lnTo>
                    <a:pt x="74" y="6"/>
                  </a:lnTo>
                  <a:lnTo>
                    <a:pt x="84" y="12"/>
                  </a:lnTo>
                  <a:lnTo>
                    <a:pt x="92" y="17"/>
                  </a:lnTo>
                  <a:lnTo>
                    <a:pt x="99" y="26"/>
                  </a:lnTo>
                  <a:lnTo>
                    <a:pt x="105" y="34"/>
                  </a:lnTo>
                  <a:lnTo>
                    <a:pt x="109" y="44"/>
                  </a:lnTo>
                  <a:lnTo>
                    <a:pt x="111" y="54"/>
                  </a:lnTo>
                  <a:lnTo>
                    <a:pt x="112" y="65"/>
                  </a:lnTo>
                  <a:lnTo>
                    <a:pt x="112" y="65"/>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33"/>
            <p:cNvSpPr>
              <a:spLocks/>
            </p:cNvSpPr>
            <p:nvPr/>
          </p:nvSpPr>
          <p:spPr bwMode="auto">
            <a:xfrm>
              <a:off x="8251825" y="2728913"/>
              <a:ext cx="106363" cy="111125"/>
            </a:xfrm>
            <a:custGeom>
              <a:avLst/>
              <a:gdLst>
                <a:gd name="T0" fmla="*/ 128 w 132"/>
                <a:gd name="T1" fmla="*/ 103 h 140"/>
                <a:gd name="T2" fmla="*/ 128 w 132"/>
                <a:gd name="T3" fmla="*/ 103 h 140"/>
                <a:gd name="T4" fmla="*/ 123 w 132"/>
                <a:gd name="T5" fmla="*/ 113 h 140"/>
                <a:gd name="T6" fmla="*/ 116 w 132"/>
                <a:gd name="T7" fmla="*/ 122 h 140"/>
                <a:gd name="T8" fmla="*/ 106 w 132"/>
                <a:gd name="T9" fmla="*/ 129 h 140"/>
                <a:gd name="T10" fmla="*/ 95 w 132"/>
                <a:gd name="T11" fmla="*/ 134 h 140"/>
                <a:gd name="T12" fmla="*/ 82 w 132"/>
                <a:gd name="T13" fmla="*/ 138 h 140"/>
                <a:gd name="T14" fmla="*/ 70 w 132"/>
                <a:gd name="T15" fmla="*/ 140 h 140"/>
                <a:gd name="T16" fmla="*/ 57 w 132"/>
                <a:gd name="T17" fmla="*/ 140 h 140"/>
                <a:gd name="T18" fmla="*/ 43 w 132"/>
                <a:gd name="T19" fmla="*/ 137 h 140"/>
                <a:gd name="T20" fmla="*/ 43 w 132"/>
                <a:gd name="T21" fmla="*/ 137 h 140"/>
                <a:gd name="T22" fmla="*/ 38 w 132"/>
                <a:gd name="T23" fmla="*/ 134 h 140"/>
                <a:gd name="T24" fmla="*/ 31 w 132"/>
                <a:gd name="T25" fmla="*/ 131 h 140"/>
                <a:gd name="T26" fmla="*/ 19 w 132"/>
                <a:gd name="T27" fmla="*/ 123 h 140"/>
                <a:gd name="T28" fmla="*/ 11 w 132"/>
                <a:gd name="T29" fmla="*/ 113 h 140"/>
                <a:gd name="T30" fmla="*/ 6 w 132"/>
                <a:gd name="T31" fmla="*/ 102 h 140"/>
                <a:gd name="T32" fmla="*/ 1 w 132"/>
                <a:gd name="T33" fmla="*/ 88 h 140"/>
                <a:gd name="T34" fmla="*/ 0 w 132"/>
                <a:gd name="T35" fmla="*/ 73 h 140"/>
                <a:gd name="T36" fmla="*/ 3 w 132"/>
                <a:gd name="T37" fmla="*/ 57 h 140"/>
                <a:gd name="T38" fmla="*/ 7 w 132"/>
                <a:gd name="T39" fmla="*/ 42 h 140"/>
                <a:gd name="T40" fmla="*/ 7 w 132"/>
                <a:gd name="T41" fmla="*/ 42 h 140"/>
                <a:gd name="T42" fmla="*/ 11 w 132"/>
                <a:gd name="T43" fmla="*/ 34 h 140"/>
                <a:gd name="T44" fmla="*/ 15 w 132"/>
                <a:gd name="T45" fmla="*/ 27 h 140"/>
                <a:gd name="T46" fmla="*/ 21 w 132"/>
                <a:gd name="T47" fmla="*/ 21 h 140"/>
                <a:gd name="T48" fmla="*/ 26 w 132"/>
                <a:gd name="T49" fmla="*/ 16 h 140"/>
                <a:gd name="T50" fmla="*/ 32 w 132"/>
                <a:gd name="T51" fmla="*/ 11 h 140"/>
                <a:gd name="T52" fmla="*/ 38 w 132"/>
                <a:gd name="T53" fmla="*/ 7 h 140"/>
                <a:gd name="T54" fmla="*/ 50 w 132"/>
                <a:gd name="T55" fmla="*/ 2 h 140"/>
                <a:gd name="T56" fmla="*/ 64 w 132"/>
                <a:gd name="T57" fmla="*/ 0 h 140"/>
                <a:gd name="T58" fmla="*/ 77 w 132"/>
                <a:gd name="T59" fmla="*/ 2 h 140"/>
                <a:gd name="T60" fmla="*/ 89 w 132"/>
                <a:gd name="T61" fmla="*/ 6 h 140"/>
                <a:gd name="T62" fmla="*/ 102 w 132"/>
                <a:gd name="T63" fmla="*/ 14 h 140"/>
                <a:gd name="T64" fmla="*/ 102 w 132"/>
                <a:gd name="T65" fmla="*/ 14 h 140"/>
                <a:gd name="T66" fmla="*/ 112 w 132"/>
                <a:gd name="T67" fmla="*/ 23 h 140"/>
                <a:gd name="T68" fmla="*/ 120 w 132"/>
                <a:gd name="T69" fmla="*/ 34 h 140"/>
                <a:gd name="T70" fmla="*/ 125 w 132"/>
                <a:gd name="T71" fmla="*/ 46 h 140"/>
                <a:gd name="T72" fmla="*/ 130 w 132"/>
                <a:gd name="T73" fmla="*/ 57 h 140"/>
                <a:gd name="T74" fmla="*/ 131 w 132"/>
                <a:gd name="T75" fmla="*/ 70 h 140"/>
                <a:gd name="T76" fmla="*/ 132 w 132"/>
                <a:gd name="T77" fmla="*/ 83 h 140"/>
                <a:gd name="T78" fmla="*/ 131 w 132"/>
                <a:gd name="T79" fmla="*/ 94 h 140"/>
                <a:gd name="T80" fmla="*/ 128 w 132"/>
                <a:gd name="T81" fmla="*/ 103 h 140"/>
                <a:gd name="T82" fmla="*/ 128 w 132"/>
                <a:gd name="T83" fmla="*/ 10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40">
                  <a:moveTo>
                    <a:pt x="128" y="103"/>
                  </a:moveTo>
                  <a:lnTo>
                    <a:pt x="128" y="103"/>
                  </a:lnTo>
                  <a:lnTo>
                    <a:pt x="123" y="113"/>
                  </a:lnTo>
                  <a:lnTo>
                    <a:pt x="116" y="122"/>
                  </a:lnTo>
                  <a:lnTo>
                    <a:pt x="106" y="129"/>
                  </a:lnTo>
                  <a:lnTo>
                    <a:pt x="95" y="134"/>
                  </a:lnTo>
                  <a:lnTo>
                    <a:pt x="82" y="138"/>
                  </a:lnTo>
                  <a:lnTo>
                    <a:pt x="70" y="140"/>
                  </a:lnTo>
                  <a:lnTo>
                    <a:pt x="57" y="140"/>
                  </a:lnTo>
                  <a:lnTo>
                    <a:pt x="43" y="137"/>
                  </a:lnTo>
                  <a:lnTo>
                    <a:pt x="43" y="137"/>
                  </a:lnTo>
                  <a:lnTo>
                    <a:pt x="38" y="134"/>
                  </a:lnTo>
                  <a:lnTo>
                    <a:pt x="31" y="131"/>
                  </a:lnTo>
                  <a:lnTo>
                    <a:pt x="19" y="123"/>
                  </a:lnTo>
                  <a:lnTo>
                    <a:pt x="11" y="113"/>
                  </a:lnTo>
                  <a:lnTo>
                    <a:pt x="6" y="102"/>
                  </a:lnTo>
                  <a:lnTo>
                    <a:pt x="1" y="88"/>
                  </a:lnTo>
                  <a:lnTo>
                    <a:pt x="0" y="73"/>
                  </a:lnTo>
                  <a:lnTo>
                    <a:pt x="3" y="57"/>
                  </a:lnTo>
                  <a:lnTo>
                    <a:pt x="7" y="42"/>
                  </a:lnTo>
                  <a:lnTo>
                    <a:pt x="7" y="42"/>
                  </a:lnTo>
                  <a:lnTo>
                    <a:pt x="11" y="34"/>
                  </a:lnTo>
                  <a:lnTo>
                    <a:pt x="15" y="27"/>
                  </a:lnTo>
                  <a:lnTo>
                    <a:pt x="21" y="21"/>
                  </a:lnTo>
                  <a:lnTo>
                    <a:pt x="26" y="16"/>
                  </a:lnTo>
                  <a:lnTo>
                    <a:pt x="32" y="11"/>
                  </a:lnTo>
                  <a:lnTo>
                    <a:pt x="38" y="7"/>
                  </a:lnTo>
                  <a:lnTo>
                    <a:pt x="50" y="2"/>
                  </a:lnTo>
                  <a:lnTo>
                    <a:pt x="64" y="0"/>
                  </a:lnTo>
                  <a:lnTo>
                    <a:pt x="77" y="2"/>
                  </a:lnTo>
                  <a:lnTo>
                    <a:pt x="89" y="6"/>
                  </a:lnTo>
                  <a:lnTo>
                    <a:pt x="102" y="14"/>
                  </a:lnTo>
                  <a:lnTo>
                    <a:pt x="102" y="14"/>
                  </a:lnTo>
                  <a:lnTo>
                    <a:pt x="112" y="23"/>
                  </a:lnTo>
                  <a:lnTo>
                    <a:pt x="120" y="34"/>
                  </a:lnTo>
                  <a:lnTo>
                    <a:pt x="125" y="46"/>
                  </a:lnTo>
                  <a:lnTo>
                    <a:pt x="130" y="57"/>
                  </a:lnTo>
                  <a:lnTo>
                    <a:pt x="131" y="70"/>
                  </a:lnTo>
                  <a:lnTo>
                    <a:pt x="132" y="83"/>
                  </a:lnTo>
                  <a:lnTo>
                    <a:pt x="131" y="94"/>
                  </a:lnTo>
                  <a:lnTo>
                    <a:pt x="128" y="103"/>
                  </a:lnTo>
                  <a:lnTo>
                    <a:pt x="128" y="10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34"/>
            <p:cNvSpPr>
              <a:spLocks/>
            </p:cNvSpPr>
            <p:nvPr/>
          </p:nvSpPr>
          <p:spPr bwMode="auto">
            <a:xfrm>
              <a:off x="8450263" y="2463801"/>
              <a:ext cx="53975" cy="55563"/>
            </a:xfrm>
            <a:custGeom>
              <a:avLst/>
              <a:gdLst>
                <a:gd name="T0" fmla="*/ 0 w 69"/>
                <a:gd name="T1" fmla="*/ 38 h 71"/>
                <a:gd name="T2" fmla="*/ 0 w 69"/>
                <a:gd name="T3" fmla="*/ 38 h 71"/>
                <a:gd name="T4" fmla="*/ 2 w 69"/>
                <a:gd name="T5" fmla="*/ 32 h 71"/>
                <a:gd name="T6" fmla="*/ 3 w 69"/>
                <a:gd name="T7" fmla="*/ 25 h 71"/>
                <a:gd name="T8" fmla="*/ 6 w 69"/>
                <a:gd name="T9" fmla="*/ 20 h 71"/>
                <a:gd name="T10" fmla="*/ 9 w 69"/>
                <a:gd name="T11" fmla="*/ 16 h 71"/>
                <a:gd name="T12" fmla="*/ 13 w 69"/>
                <a:gd name="T13" fmla="*/ 10 h 71"/>
                <a:gd name="T14" fmla="*/ 18 w 69"/>
                <a:gd name="T15" fmla="*/ 7 h 71"/>
                <a:gd name="T16" fmla="*/ 24 w 69"/>
                <a:gd name="T17" fmla="*/ 3 h 71"/>
                <a:gd name="T18" fmla="*/ 31 w 69"/>
                <a:gd name="T19" fmla="*/ 2 h 71"/>
                <a:gd name="T20" fmla="*/ 31 w 69"/>
                <a:gd name="T21" fmla="*/ 2 h 71"/>
                <a:gd name="T22" fmla="*/ 38 w 69"/>
                <a:gd name="T23" fmla="*/ 0 h 71"/>
                <a:gd name="T24" fmla="*/ 45 w 69"/>
                <a:gd name="T25" fmla="*/ 2 h 71"/>
                <a:gd name="T26" fmla="*/ 50 w 69"/>
                <a:gd name="T27" fmla="*/ 3 h 71"/>
                <a:gd name="T28" fmla="*/ 57 w 69"/>
                <a:gd name="T29" fmla="*/ 7 h 71"/>
                <a:gd name="T30" fmla="*/ 62 w 69"/>
                <a:gd name="T31" fmla="*/ 13 h 71"/>
                <a:gd name="T32" fmla="*/ 66 w 69"/>
                <a:gd name="T33" fmla="*/ 18 h 71"/>
                <a:gd name="T34" fmla="*/ 69 w 69"/>
                <a:gd name="T35" fmla="*/ 27 h 71"/>
                <a:gd name="T36" fmla="*/ 69 w 69"/>
                <a:gd name="T37" fmla="*/ 35 h 71"/>
                <a:gd name="T38" fmla="*/ 69 w 69"/>
                <a:gd name="T39" fmla="*/ 35 h 71"/>
                <a:gd name="T40" fmla="*/ 69 w 69"/>
                <a:gd name="T41" fmla="*/ 43 h 71"/>
                <a:gd name="T42" fmla="*/ 67 w 69"/>
                <a:gd name="T43" fmla="*/ 50 h 71"/>
                <a:gd name="T44" fmla="*/ 63 w 69"/>
                <a:gd name="T45" fmla="*/ 57 h 71"/>
                <a:gd name="T46" fmla="*/ 59 w 69"/>
                <a:gd name="T47" fmla="*/ 63 h 71"/>
                <a:gd name="T48" fmla="*/ 53 w 69"/>
                <a:gd name="T49" fmla="*/ 67 h 71"/>
                <a:gd name="T50" fmla="*/ 46 w 69"/>
                <a:gd name="T51" fmla="*/ 70 h 71"/>
                <a:gd name="T52" fmla="*/ 41 w 69"/>
                <a:gd name="T53" fmla="*/ 71 h 71"/>
                <a:gd name="T54" fmla="*/ 34 w 69"/>
                <a:gd name="T55" fmla="*/ 71 h 71"/>
                <a:gd name="T56" fmla="*/ 34 w 69"/>
                <a:gd name="T57" fmla="*/ 71 h 71"/>
                <a:gd name="T58" fmla="*/ 27 w 69"/>
                <a:gd name="T59" fmla="*/ 69 h 71"/>
                <a:gd name="T60" fmla="*/ 20 w 69"/>
                <a:gd name="T61" fmla="*/ 66 h 71"/>
                <a:gd name="T62" fmla="*/ 16 w 69"/>
                <a:gd name="T63" fmla="*/ 63 h 71"/>
                <a:gd name="T64" fmla="*/ 10 w 69"/>
                <a:gd name="T65" fmla="*/ 59 h 71"/>
                <a:gd name="T66" fmla="*/ 7 w 69"/>
                <a:gd name="T67" fmla="*/ 53 h 71"/>
                <a:gd name="T68" fmla="*/ 3 w 69"/>
                <a:gd name="T69" fmla="*/ 49 h 71"/>
                <a:gd name="T70" fmla="*/ 2 w 69"/>
                <a:gd name="T71" fmla="*/ 43 h 71"/>
                <a:gd name="T72" fmla="*/ 0 w 69"/>
                <a:gd name="T73" fmla="*/ 38 h 71"/>
                <a:gd name="T74" fmla="*/ 0 w 69"/>
                <a:gd name="T75"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71">
                  <a:moveTo>
                    <a:pt x="0" y="38"/>
                  </a:moveTo>
                  <a:lnTo>
                    <a:pt x="0" y="38"/>
                  </a:lnTo>
                  <a:lnTo>
                    <a:pt x="2" y="32"/>
                  </a:lnTo>
                  <a:lnTo>
                    <a:pt x="3" y="25"/>
                  </a:lnTo>
                  <a:lnTo>
                    <a:pt x="6" y="20"/>
                  </a:lnTo>
                  <a:lnTo>
                    <a:pt x="9" y="16"/>
                  </a:lnTo>
                  <a:lnTo>
                    <a:pt x="13" y="10"/>
                  </a:lnTo>
                  <a:lnTo>
                    <a:pt x="18" y="7"/>
                  </a:lnTo>
                  <a:lnTo>
                    <a:pt x="24" y="3"/>
                  </a:lnTo>
                  <a:lnTo>
                    <a:pt x="31" y="2"/>
                  </a:lnTo>
                  <a:lnTo>
                    <a:pt x="31" y="2"/>
                  </a:lnTo>
                  <a:lnTo>
                    <a:pt x="38" y="0"/>
                  </a:lnTo>
                  <a:lnTo>
                    <a:pt x="45" y="2"/>
                  </a:lnTo>
                  <a:lnTo>
                    <a:pt x="50" y="3"/>
                  </a:lnTo>
                  <a:lnTo>
                    <a:pt x="57" y="7"/>
                  </a:lnTo>
                  <a:lnTo>
                    <a:pt x="62" y="13"/>
                  </a:lnTo>
                  <a:lnTo>
                    <a:pt x="66" y="18"/>
                  </a:lnTo>
                  <a:lnTo>
                    <a:pt x="69" y="27"/>
                  </a:lnTo>
                  <a:lnTo>
                    <a:pt x="69" y="35"/>
                  </a:lnTo>
                  <a:lnTo>
                    <a:pt x="69" y="35"/>
                  </a:lnTo>
                  <a:lnTo>
                    <a:pt x="69" y="43"/>
                  </a:lnTo>
                  <a:lnTo>
                    <a:pt x="67" y="50"/>
                  </a:lnTo>
                  <a:lnTo>
                    <a:pt x="63" y="57"/>
                  </a:lnTo>
                  <a:lnTo>
                    <a:pt x="59" y="63"/>
                  </a:lnTo>
                  <a:lnTo>
                    <a:pt x="53" y="67"/>
                  </a:lnTo>
                  <a:lnTo>
                    <a:pt x="46" y="70"/>
                  </a:lnTo>
                  <a:lnTo>
                    <a:pt x="41" y="71"/>
                  </a:lnTo>
                  <a:lnTo>
                    <a:pt x="34" y="71"/>
                  </a:lnTo>
                  <a:lnTo>
                    <a:pt x="34" y="71"/>
                  </a:lnTo>
                  <a:lnTo>
                    <a:pt x="27" y="69"/>
                  </a:lnTo>
                  <a:lnTo>
                    <a:pt x="20" y="66"/>
                  </a:lnTo>
                  <a:lnTo>
                    <a:pt x="16" y="63"/>
                  </a:lnTo>
                  <a:lnTo>
                    <a:pt x="10" y="59"/>
                  </a:lnTo>
                  <a:lnTo>
                    <a:pt x="7" y="53"/>
                  </a:lnTo>
                  <a:lnTo>
                    <a:pt x="3" y="49"/>
                  </a:lnTo>
                  <a:lnTo>
                    <a:pt x="2" y="43"/>
                  </a:lnTo>
                  <a:lnTo>
                    <a:pt x="0" y="38"/>
                  </a:lnTo>
                  <a:lnTo>
                    <a:pt x="0" y="3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35"/>
            <p:cNvSpPr>
              <a:spLocks/>
            </p:cNvSpPr>
            <p:nvPr/>
          </p:nvSpPr>
          <p:spPr bwMode="auto">
            <a:xfrm>
              <a:off x="8432800" y="2379663"/>
              <a:ext cx="36513" cy="38100"/>
            </a:xfrm>
            <a:custGeom>
              <a:avLst/>
              <a:gdLst>
                <a:gd name="T0" fmla="*/ 3 w 46"/>
                <a:gd name="T1" fmla="*/ 34 h 47"/>
                <a:gd name="T2" fmla="*/ 3 w 46"/>
                <a:gd name="T3" fmla="*/ 34 h 47"/>
                <a:gd name="T4" fmla="*/ 2 w 46"/>
                <a:gd name="T5" fmla="*/ 30 h 47"/>
                <a:gd name="T6" fmla="*/ 0 w 46"/>
                <a:gd name="T7" fmla="*/ 26 h 47"/>
                <a:gd name="T8" fmla="*/ 2 w 46"/>
                <a:gd name="T9" fmla="*/ 18 h 47"/>
                <a:gd name="T10" fmla="*/ 6 w 46"/>
                <a:gd name="T11" fmla="*/ 9 h 47"/>
                <a:gd name="T12" fmla="*/ 10 w 46"/>
                <a:gd name="T13" fmla="*/ 5 h 47"/>
                <a:gd name="T14" fmla="*/ 13 w 46"/>
                <a:gd name="T15" fmla="*/ 2 h 47"/>
                <a:gd name="T16" fmla="*/ 13 w 46"/>
                <a:gd name="T17" fmla="*/ 2 h 47"/>
                <a:gd name="T18" fmla="*/ 17 w 46"/>
                <a:gd name="T19" fmla="*/ 1 h 47"/>
                <a:gd name="T20" fmla="*/ 21 w 46"/>
                <a:gd name="T21" fmla="*/ 0 h 47"/>
                <a:gd name="T22" fmla="*/ 25 w 46"/>
                <a:gd name="T23" fmla="*/ 0 h 47"/>
                <a:gd name="T24" fmla="*/ 31 w 46"/>
                <a:gd name="T25" fmla="*/ 1 h 47"/>
                <a:gd name="T26" fmla="*/ 34 w 46"/>
                <a:gd name="T27" fmla="*/ 2 h 47"/>
                <a:gd name="T28" fmla="*/ 38 w 46"/>
                <a:gd name="T29" fmla="*/ 5 h 47"/>
                <a:gd name="T30" fmla="*/ 41 w 46"/>
                <a:gd name="T31" fmla="*/ 8 h 47"/>
                <a:gd name="T32" fmla="*/ 44 w 46"/>
                <a:gd name="T33" fmla="*/ 12 h 47"/>
                <a:gd name="T34" fmla="*/ 44 w 46"/>
                <a:gd name="T35" fmla="*/ 12 h 47"/>
                <a:gd name="T36" fmla="*/ 45 w 46"/>
                <a:gd name="T37" fmla="*/ 18 h 47"/>
                <a:gd name="T38" fmla="*/ 46 w 46"/>
                <a:gd name="T39" fmla="*/ 22 h 47"/>
                <a:gd name="T40" fmla="*/ 46 w 46"/>
                <a:gd name="T41" fmla="*/ 27 h 47"/>
                <a:gd name="T42" fmla="*/ 45 w 46"/>
                <a:gd name="T43" fmla="*/ 32 h 47"/>
                <a:gd name="T44" fmla="*/ 44 w 46"/>
                <a:gd name="T45" fmla="*/ 36 h 47"/>
                <a:gd name="T46" fmla="*/ 41 w 46"/>
                <a:gd name="T47" fmla="*/ 39 h 47"/>
                <a:gd name="T48" fmla="*/ 38 w 46"/>
                <a:gd name="T49" fmla="*/ 43 h 47"/>
                <a:gd name="T50" fmla="*/ 34 w 46"/>
                <a:gd name="T51" fmla="*/ 44 h 47"/>
                <a:gd name="T52" fmla="*/ 34 w 46"/>
                <a:gd name="T53" fmla="*/ 44 h 47"/>
                <a:gd name="T54" fmla="*/ 30 w 46"/>
                <a:gd name="T55" fmla="*/ 46 h 47"/>
                <a:gd name="T56" fmla="*/ 24 w 46"/>
                <a:gd name="T57" fmla="*/ 47 h 47"/>
                <a:gd name="T58" fmla="*/ 16 w 46"/>
                <a:gd name="T59" fmla="*/ 46 h 47"/>
                <a:gd name="T60" fmla="*/ 11 w 46"/>
                <a:gd name="T61" fmla="*/ 44 h 47"/>
                <a:gd name="T62" fmla="*/ 9 w 46"/>
                <a:gd name="T63" fmla="*/ 41 h 47"/>
                <a:gd name="T64" fmla="*/ 6 w 46"/>
                <a:gd name="T65" fmla="*/ 39 h 47"/>
                <a:gd name="T66" fmla="*/ 3 w 46"/>
                <a:gd name="T67" fmla="*/ 34 h 47"/>
                <a:gd name="T68" fmla="*/ 3 w 46"/>
                <a:gd name="T69"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7">
                  <a:moveTo>
                    <a:pt x="3" y="34"/>
                  </a:moveTo>
                  <a:lnTo>
                    <a:pt x="3" y="34"/>
                  </a:lnTo>
                  <a:lnTo>
                    <a:pt x="2" y="30"/>
                  </a:lnTo>
                  <a:lnTo>
                    <a:pt x="0" y="26"/>
                  </a:lnTo>
                  <a:lnTo>
                    <a:pt x="2" y="18"/>
                  </a:lnTo>
                  <a:lnTo>
                    <a:pt x="6" y="9"/>
                  </a:lnTo>
                  <a:lnTo>
                    <a:pt x="10" y="5"/>
                  </a:lnTo>
                  <a:lnTo>
                    <a:pt x="13" y="2"/>
                  </a:lnTo>
                  <a:lnTo>
                    <a:pt x="13" y="2"/>
                  </a:lnTo>
                  <a:lnTo>
                    <a:pt x="17" y="1"/>
                  </a:lnTo>
                  <a:lnTo>
                    <a:pt x="21" y="0"/>
                  </a:lnTo>
                  <a:lnTo>
                    <a:pt x="25" y="0"/>
                  </a:lnTo>
                  <a:lnTo>
                    <a:pt x="31" y="1"/>
                  </a:lnTo>
                  <a:lnTo>
                    <a:pt x="34" y="2"/>
                  </a:lnTo>
                  <a:lnTo>
                    <a:pt x="38" y="5"/>
                  </a:lnTo>
                  <a:lnTo>
                    <a:pt x="41" y="8"/>
                  </a:lnTo>
                  <a:lnTo>
                    <a:pt x="44" y="12"/>
                  </a:lnTo>
                  <a:lnTo>
                    <a:pt x="44" y="12"/>
                  </a:lnTo>
                  <a:lnTo>
                    <a:pt x="45" y="18"/>
                  </a:lnTo>
                  <a:lnTo>
                    <a:pt x="46" y="22"/>
                  </a:lnTo>
                  <a:lnTo>
                    <a:pt x="46" y="27"/>
                  </a:lnTo>
                  <a:lnTo>
                    <a:pt x="45" y="32"/>
                  </a:lnTo>
                  <a:lnTo>
                    <a:pt x="44" y="36"/>
                  </a:lnTo>
                  <a:lnTo>
                    <a:pt x="41" y="39"/>
                  </a:lnTo>
                  <a:lnTo>
                    <a:pt x="38" y="43"/>
                  </a:lnTo>
                  <a:lnTo>
                    <a:pt x="34" y="44"/>
                  </a:lnTo>
                  <a:lnTo>
                    <a:pt x="34" y="44"/>
                  </a:lnTo>
                  <a:lnTo>
                    <a:pt x="30" y="46"/>
                  </a:lnTo>
                  <a:lnTo>
                    <a:pt x="24" y="47"/>
                  </a:lnTo>
                  <a:lnTo>
                    <a:pt x="16" y="46"/>
                  </a:lnTo>
                  <a:lnTo>
                    <a:pt x="11" y="44"/>
                  </a:lnTo>
                  <a:lnTo>
                    <a:pt x="9" y="41"/>
                  </a:lnTo>
                  <a:lnTo>
                    <a:pt x="6" y="39"/>
                  </a:lnTo>
                  <a:lnTo>
                    <a:pt x="3" y="34"/>
                  </a:lnTo>
                  <a:lnTo>
                    <a:pt x="3" y="3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36"/>
            <p:cNvSpPr>
              <a:spLocks/>
            </p:cNvSpPr>
            <p:nvPr/>
          </p:nvSpPr>
          <p:spPr bwMode="auto">
            <a:xfrm>
              <a:off x="8328025" y="3194051"/>
              <a:ext cx="34925" cy="36513"/>
            </a:xfrm>
            <a:custGeom>
              <a:avLst/>
              <a:gdLst>
                <a:gd name="T0" fmla="*/ 3 w 44"/>
                <a:gd name="T1" fmla="*/ 36 h 47"/>
                <a:gd name="T2" fmla="*/ 3 w 44"/>
                <a:gd name="T3" fmla="*/ 36 h 47"/>
                <a:gd name="T4" fmla="*/ 0 w 44"/>
                <a:gd name="T5" fmla="*/ 32 h 47"/>
                <a:gd name="T6" fmla="*/ 0 w 44"/>
                <a:gd name="T7" fmla="*/ 27 h 47"/>
                <a:gd name="T8" fmla="*/ 0 w 44"/>
                <a:gd name="T9" fmla="*/ 22 h 47"/>
                <a:gd name="T10" fmla="*/ 0 w 44"/>
                <a:gd name="T11" fmla="*/ 18 h 47"/>
                <a:gd name="T12" fmla="*/ 1 w 44"/>
                <a:gd name="T13" fmla="*/ 14 h 47"/>
                <a:gd name="T14" fmla="*/ 4 w 44"/>
                <a:gd name="T15" fmla="*/ 10 h 47"/>
                <a:gd name="T16" fmla="*/ 7 w 44"/>
                <a:gd name="T17" fmla="*/ 6 h 47"/>
                <a:gd name="T18" fmla="*/ 11 w 44"/>
                <a:gd name="T19" fmla="*/ 3 h 47"/>
                <a:gd name="T20" fmla="*/ 11 w 44"/>
                <a:gd name="T21" fmla="*/ 3 h 47"/>
                <a:gd name="T22" fmla="*/ 15 w 44"/>
                <a:gd name="T23" fmla="*/ 1 h 47"/>
                <a:gd name="T24" fmla="*/ 19 w 44"/>
                <a:gd name="T25" fmla="*/ 0 h 47"/>
                <a:gd name="T26" fmla="*/ 24 w 44"/>
                <a:gd name="T27" fmla="*/ 0 h 47"/>
                <a:gd name="T28" fmla="*/ 28 w 44"/>
                <a:gd name="T29" fmla="*/ 1 h 47"/>
                <a:gd name="T30" fmla="*/ 32 w 44"/>
                <a:gd name="T31" fmla="*/ 3 h 47"/>
                <a:gd name="T32" fmla="*/ 36 w 44"/>
                <a:gd name="T33" fmla="*/ 4 h 47"/>
                <a:gd name="T34" fmla="*/ 39 w 44"/>
                <a:gd name="T35" fmla="*/ 7 h 47"/>
                <a:gd name="T36" fmla="*/ 42 w 44"/>
                <a:gd name="T37" fmla="*/ 11 h 47"/>
                <a:gd name="T38" fmla="*/ 42 w 44"/>
                <a:gd name="T39" fmla="*/ 11 h 47"/>
                <a:gd name="T40" fmla="*/ 43 w 44"/>
                <a:gd name="T41" fmla="*/ 15 h 47"/>
                <a:gd name="T42" fmla="*/ 44 w 44"/>
                <a:gd name="T43" fmla="*/ 20 h 47"/>
                <a:gd name="T44" fmla="*/ 43 w 44"/>
                <a:gd name="T45" fmla="*/ 29 h 47"/>
                <a:gd name="T46" fmla="*/ 39 w 44"/>
                <a:gd name="T47" fmla="*/ 38 h 47"/>
                <a:gd name="T48" fmla="*/ 36 w 44"/>
                <a:gd name="T49" fmla="*/ 40 h 47"/>
                <a:gd name="T50" fmla="*/ 33 w 44"/>
                <a:gd name="T51" fmla="*/ 45 h 47"/>
                <a:gd name="T52" fmla="*/ 33 w 44"/>
                <a:gd name="T53" fmla="*/ 45 h 47"/>
                <a:gd name="T54" fmla="*/ 29 w 44"/>
                <a:gd name="T55" fmla="*/ 46 h 47"/>
                <a:gd name="T56" fmla="*/ 25 w 44"/>
                <a:gd name="T57" fmla="*/ 47 h 47"/>
                <a:gd name="T58" fmla="*/ 21 w 44"/>
                <a:gd name="T59" fmla="*/ 47 h 47"/>
                <a:gd name="T60" fmla="*/ 17 w 44"/>
                <a:gd name="T61" fmla="*/ 47 h 47"/>
                <a:gd name="T62" fmla="*/ 12 w 44"/>
                <a:gd name="T63" fmla="*/ 46 h 47"/>
                <a:gd name="T64" fmla="*/ 8 w 44"/>
                <a:gd name="T65" fmla="*/ 43 h 47"/>
                <a:gd name="T66" fmla="*/ 5 w 44"/>
                <a:gd name="T67" fmla="*/ 40 h 47"/>
                <a:gd name="T68" fmla="*/ 3 w 44"/>
                <a:gd name="T69" fmla="*/ 36 h 47"/>
                <a:gd name="T70" fmla="*/ 3 w 44"/>
                <a:gd name="T7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7">
                  <a:moveTo>
                    <a:pt x="3" y="36"/>
                  </a:moveTo>
                  <a:lnTo>
                    <a:pt x="3" y="36"/>
                  </a:lnTo>
                  <a:lnTo>
                    <a:pt x="0" y="32"/>
                  </a:lnTo>
                  <a:lnTo>
                    <a:pt x="0" y="27"/>
                  </a:lnTo>
                  <a:lnTo>
                    <a:pt x="0" y="22"/>
                  </a:lnTo>
                  <a:lnTo>
                    <a:pt x="0" y="18"/>
                  </a:lnTo>
                  <a:lnTo>
                    <a:pt x="1" y="14"/>
                  </a:lnTo>
                  <a:lnTo>
                    <a:pt x="4" y="10"/>
                  </a:lnTo>
                  <a:lnTo>
                    <a:pt x="7" y="6"/>
                  </a:lnTo>
                  <a:lnTo>
                    <a:pt x="11" y="3"/>
                  </a:lnTo>
                  <a:lnTo>
                    <a:pt x="11" y="3"/>
                  </a:lnTo>
                  <a:lnTo>
                    <a:pt x="15" y="1"/>
                  </a:lnTo>
                  <a:lnTo>
                    <a:pt x="19" y="0"/>
                  </a:lnTo>
                  <a:lnTo>
                    <a:pt x="24" y="0"/>
                  </a:lnTo>
                  <a:lnTo>
                    <a:pt x="28" y="1"/>
                  </a:lnTo>
                  <a:lnTo>
                    <a:pt x="32" y="3"/>
                  </a:lnTo>
                  <a:lnTo>
                    <a:pt x="36" y="4"/>
                  </a:lnTo>
                  <a:lnTo>
                    <a:pt x="39" y="7"/>
                  </a:lnTo>
                  <a:lnTo>
                    <a:pt x="42" y="11"/>
                  </a:lnTo>
                  <a:lnTo>
                    <a:pt x="42" y="11"/>
                  </a:lnTo>
                  <a:lnTo>
                    <a:pt x="43" y="15"/>
                  </a:lnTo>
                  <a:lnTo>
                    <a:pt x="44" y="20"/>
                  </a:lnTo>
                  <a:lnTo>
                    <a:pt x="43" y="29"/>
                  </a:lnTo>
                  <a:lnTo>
                    <a:pt x="39" y="38"/>
                  </a:lnTo>
                  <a:lnTo>
                    <a:pt x="36" y="40"/>
                  </a:lnTo>
                  <a:lnTo>
                    <a:pt x="33" y="45"/>
                  </a:lnTo>
                  <a:lnTo>
                    <a:pt x="33" y="45"/>
                  </a:lnTo>
                  <a:lnTo>
                    <a:pt x="29" y="46"/>
                  </a:lnTo>
                  <a:lnTo>
                    <a:pt x="25" y="47"/>
                  </a:lnTo>
                  <a:lnTo>
                    <a:pt x="21" y="47"/>
                  </a:lnTo>
                  <a:lnTo>
                    <a:pt x="17" y="47"/>
                  </a:lnTo>
                  <a:lnTo>
                    <a:pt x="12" y="46"/>
                  </a:lnTo>
                  <a:lnTo>
                    <a:pt x="8" y="43"/>
                  </a:lnTo>
                  <a:lnTo>
                    <a:pt x="5" y="40"/>
                  </a:lnTo>
                  <a:lnTo>
                    <a:pt x="3" y="36"/>
                  </a:lnTo>
                  <a:lnTo>
                    <a:pt x="3" y="3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37"/>
            <p:cNvSpPr>
              <a:spLocks/>
            </p:cNvSpPr>
            <p:nvPr/>
          </p:nvSpPr>
          <p:spPr bwMode="auto">
            <a:xfrm>
              <a:off x="8413750" y="2555876"/>
              <a:ext cx="73025" cy="73025"/>
            </a:xfrm>
            <a:custGeom>
              <a:avLst/>
              <a:gdLst>
                <a:gd name="T0" fmla="*/ 7 w 90"/>
                <a:gd name="T1" fmla="*/ 20 h 92"/>
                <a:gd name="T2" fmla="*/ 7 w 90"/>
                <a:gd name="T3" fmla="*/ 20 h 92"/>
                <a:gd name="T4" fmla="*/ 11 w 90"/>
                <a:gd name="T5" fmla="*/ 13 h 92"/>
                <a:gd name="T6" fmla="*/ 16 w 90"/>
                <a:gd name="T7" fmla="*/ 8 h 92"/>
                <a:gd name="T8" fmla="*/ 23 w 90"/>
                <a:gd name="T9" fmla="*/ 4 h 92"/>
                <a:gd name="T10" fmla="*/ 30 w 90"/>
                <a:gd name="T11" fmla="*/ 1 h 92"/>
                <a:gd name="T12" fmla="*/ 39 w 90"/>
                <a:gd name="T13" fmla="*/ 0 h 92"/>
                <a:gd name="T14" fmla="*/ 47 w 90"/>
                <a:gd name="T15" fmla="*/ 0 h 92"/>
                <a:gd name="T16" fmla="*/ 55 w 90"/>
                <a:gd name="T17" fmla="*/ 0 h 92"/>
                <a:gd name="T18" fmla="*/ 65 w 90"/>
                <a:gd name="T19" fmla="*/ 3 h 92"/>
                <a:gd name="T20" fmla="*/ 65 w 90"/>
                <a:gd name="T21" fmla="*/ 3 h 92"/>
                <a:gd name="T22" fmla="*/ 74 w 90"/>
                <a:gd name="T23" fmla="*/ 7 h 92"/>
                <a:gd name="T24" fmla="*/ 79 w 90"/>
                <a:gd name="T25" fmla="*/ 14 h 92"/>
                <a:gd name="T26" fmla="*/ 85 w 90"/>
                <a:gd name="T27" fmla="*/ 21 h 92"/>
                <a:gd name="T28" fmla="*/ 89 w 90"/>
                <a:gd name="T29" fmla="*/ 31 h 92"/>
                <a:gd name="T30" fmla="*/ 90 w 90"/>
                <a:gd name="T31" fmla="*/ 41 h 92"/>
                <a:gd name="T32" fmla="*/ 90 w 90"/>
                <a:gd name="T33" fmla="*/ 50 h 92"/>
                <a:gd name="T34" fmla="*/ 88 w 90"/>
                <a:gd name="T35" fmla="*/ 60 h 92"/>
                <a:gd name="T36" fmla="*/ 83 w 90"/>
                <a:gd name="T37" fmla="*/ 70 h 92"/>
                <a:gd name="T38" fmla="*/ 83 w 90"/>
                <a:gd name="T39" fmla="*/ 70 h 92"/>
                <a:gd name="T40" fmla="*/ 76 w 90"/>
                <a:gd name="T41" fmla="*/ 78 h 92"/>
                <a:gd name="T42" fmla="*/ 69 w 90"/>
                <a:gd name="T43" fmla="*/ 85 h 92"/>
                <a:gd name="T44" fmla="*/ 61 w 90"/>
                <a:gd name="T45" fmla="*/ 89 h 92"/>
                <a:gd name="T46" fmla="*/ 53 w 90"/>
                <a:gd name="T47" fmla="*/ 92 h 92"/>
                <a:gd name="T48" fmla="*/ 43 w 90"/>
                <a:gd name="T49" fmla="*/ 92 h 92"/>
                <a:gd name="T50" fmla="*/ 34 w 90"/>
                <a:gd name="T51" fmla="*/ 91 h 92"/>
                <a:gd name="T52" fmla="*/ 26 w 90"/>
                <a:gd name="T53" fmla="*/ 88 h 92"/>
                <a:gd name="T54" fmla="*/ 19 w 90"/>
                <a:gd name="T55" fmla="*/ 82 h 92"/>
                <a:gd name="T56" fmla="*/ 19 w 90"/>
                <a:gd name="T57" fmla="*/ 82 h 92"/>
                <a:gd name="T58" fmla="*/ 12 w 90"/>
                <a:gd name="T59" fmla="*/ 75 h 92"/>
                <a:gd name="T60" fmla="*/ 7 w 90"/>
                <a:gd name="T61" fmla="*/ 68 h 92"/>
                <a:gd name="T62" fmla="*/ 4 w 90"/>
                <a:gd name="T63" fmla="*/ 60 h 92"/>
                <a:gd name="T64" fmla="*/ 1 w 90"/>
                <a:gd name="T65" fmla="*/ 52 h 92"/>
                <a:gd name="T66" fmla="*/ 0 w 90"/>
                <a:gd name="T67" fmla="*/ 43 h 92"/>
                <a:gd name="T68" fmla="*/ 1 w 90"/>
                <a:gd name="T69" fmla="*/ 35 h 92"/>
                <a:gd name="T70" fmla="*/ 2 w 90"/>
                <a:gd name="T71" fmla="*/ 27 h 92"/>
                <a:gd name="T72" fmla="*/ 7 w 90"/>
                <a:gd name="T73" fmla="*/ 20 h 92"/>
                <a:gd name="T74" fmla="*/ 7 w 90"/>
                <a:gd name="T75"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7" y="20"/>
                  </a:moveTo>
                  <a:lnTo>
                    <a:pt x="7" y="20"/>
                  </a:lnTo>
                  <a:lnTo>
                    <a:pt x="11" y="13"/>
                  </a:lnTo>
                  <a:lnTo>
                    <a:pt x="16" y="8"/>
                  </a:lnTo>
                  <a:lnTo>
                    <a:pt x="23" y="4"/>
                  </a:lnTo>
                  <a:lnTo>
                    <a:pt x="30" y="1"/>
                  </a:lnTo>
                  <a:lnTo>
                    <a:pt x="39" y="0"/>
                  </a:lnTo>
                  <a:lnTo>
                    <a:pt x="47" y="0"/>
                  </a:lnTo>
                  <a:lnTo>
                    <a:pt x="55" y="0"/>
                  </a:lnTo>
                  <a:lnTo>
                    <a:pt x="65" y="3"/>
                  </a:lnTo>
                  <a:lnTo>
                    <a:pt x="65" y="3"/>
                  </a:lnTo>
                  <a:lnTo>
                    <a:pt x="74" y="7"/>
                  </a:lnTo>
                  <a:lnTo>
                    <a:pt x="79" y="14"/>
                  </a:lnTo>
                  <a:lnTo>
                    <a:pt x="85" y="21"/>
                  </a:lnTo>
                  <a:lnTo>
                    <a:pt x="89" y="31"/>
                  </a:lnTo>
                  <a:lnTo>
                    <a:pt x="90" y="41"/>
                  </a:lnTo>
                  <a:lnTo>
                    <a:pt x="90" y="50"/>
                  </a:lnTo>
                  <a:lnTo>
                    <a:pt x="88" y="60"/>
                  </a:lnTo>
                  <a:lnTo>
                    <a:pt x="83" y="70"/>
                  </a:lnTo>
                  <a:lnTo>
                    <a:pt x="83" y="70"/>
                  </a:lnTo>
                  <a:lnTo>
                    <a:pt x="76" y="78"/>
                  </a:lnTo>
                  <a:lnTo>
                    <a:pt x="69" y="85"/>
                  </a:lnTo>
                  <a:lnTo>
                    <a:pt x="61" y="89"/>
                  </a:lnTo>
                  <a:lnTo>
                    <a:pt x="53" y="92"/>
                  </a:lnTo>
                  <a:lnTo>
                    <a:pt x="43" y="92"/>
                  </a:lnTo>
                  <a:lnTo>
                    <a:pt x="34" y="91"/>
                  </a:lnTo>
                  <a:lnTo>
                    <a:pt x="26" y="88"/>
                  </a:lnTo>
                  <a:lnTo>
                    <a:pt x="19" y="82"/>
                  </a:lnTo>
                  <a:lnTo>
                    <a:pt x="19" y="82"/>
                  </a:lnTo>
                  <a:lnTo>
                    <a:pt x="12" y="75"/>
                  </a:lnTo>
                  <a:lnTo>
                    <a:pt x="7" y="68"/>
                  </a:lnTo>
                  <a:lnTo>
                    <a:pt x="4" y="60"/>
                  </a:lnTo>
                  <a:lnTo>
                    <a:pt x="1" y="52"/>
                  </a:lnTo>
                  <a:lnTo>
                    <a:pt x="0" y="43"/>
                  </a:lnTo>
                  <a:lnTo>
                    <a:pt x="1" y="35"/>
                  </a:lnTo>
                  <a:lnTo>
                    <a:pt x="2" y="27"/>
                  </a:lnTo>
                  <a:lnTo>
                    <a:pt x="7" y="20"/>
                  </a:lnTo>
                  <a:lnTo>
                    <a:pt x="7" y="2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38"/>
            <p:cNvSpPr>
              <a:spLocks/>
            </p:cNvSpPr>
            <p:nvPr/>
          </p:nvSpPr>
          <p:spPr bwMode="auto">
            <a:xfrm>
              <a:off x="8335963" y="2635251"/>
              <a:ext cx="87313" cy="92075"/>
            </a:xfrm>
            <a:custGeom>
              <a:avLst/>
              <a:gdLst>
                <a:gd name="T0" fmla="*/ 14 w 110"/>
                <a:gd name="T1" fmla="*/ 18 h 115"/>
                <a:gd name="T2" fmla="*/ 14 w 110"/>
                <a:gd name="T3" fmla="*/ 18 h 115"/>
                <a:gd name="T4" fmla="*/ 22 w 110"/>
                <a:gd name="T5" fmla="*/ 9 h 115"/>
                <a:gd name="T6" fmla="*/ 30 w 110"/>
                <a:gd name="T7" fmla="*/ 4 h 115"/>
                <a:gd name="T8" fmla="*/ 41 w 110"/>
                <a:gd name="T9" fmla="*/ 1 h 115"/>
                <a:gd name="T10" fmla="*/ 51 w 110"/>
                <a:gd name="T11" fmla="*/ 0 h 115"/>
                <a:gd name="T12" fmla="*/ 62 w 110"/>
                <a:gd name="T13" fmla="*/ 0 h 115"/>
                <a:gd name="T14" fmla="*/ 72 w 110"/>
                <a:gd name="T15" fmla="*/ 2 h 115"/>
                <a:gd name="T16" fmla="*/ 82 w 110"/>
                <a:gd name="T17" fmla="*/ 8 h 115"/>
                <a:gd name="T18" fmla="*/ 92 w 110"/>
                <a:gd name="T19" fmla="*/ 15 h 115"/>
                <a:gd name="T20" fmla="*/ 92 w 110"/>
                <a:gd name="T21" fmla="*/ 15 h 115"/>
                <a:gd name="T22" fmla="*/ 100 w 110"/>
                <a:gd name="T23" fmla="*/ 23 h 115"/>
                <a:gd name="T24" fmla="*/ 106 w 110"/>
                <a:gd name="T25" fmla="*/ 33 h 115"/>
                <a:gd name="T26" fmla="*/ 108 w 110"/>
                <a:gd name="T27" fmla="*/ 44 h 115"/>
                <a:gd name="T28" fmla="*/ 110 w 110"/>
                <a:gd name="T29" fmla="*/ 55 h 115"/>
                <a:gd name="T30" fmla="*/ 110 w 110"/>
                <a:gd name="T31" fmla="*/ 67 h 115"/>
                <a:gd name="T32" fmla="*/ 107 w 110"/>
                <a:gd name="T33" fmla="*/ 78 h 115"/>
                <a:gd name="T34" fmla="*/ 103 w 110"/>
                <a:gd name="T35" fmla="*/ 87 h 115"/>
                <a:gd name="T36" fmla="*/ 97 w 110"/>
                <a:gd name="T37" fmla="*/ 97 h 115"/>
                <a:gd name="T38" fmla="*/ 97 w 110"/>
                <a:gd name="T39" fmla="*/ 97 h 115"/>
                <a:gd name="T40" fmla="*/ 89 w 110"/>
                <a:gd name="T41" fmla="*/ 104 h 115"/>
                <a:gd name="T42" fmla="*/ 79 w 110"/>
                <a:gd name="T43" fmla="*/ 110 h 115"/>
                <a:gd name="T44" fmla="*/ 69 w 110"/>
                <a:gd name="T45" fmla="*/ 114 h 115"/>
                <a:gd name="T46" fmla="*/ 60 w 110"/>
                <a:gd name="T47" fmla="*/ 115 h 115"/>
                <a:gd name="T48" fmla="*/ 48 w 110"/>
                <a:gd name="T49" fmla="*/ 115 h 115"/>
                <a:gd name="T50" fmla="*/ 39 w 110"/>
                <a:gd name="T51" fmla="*/ 113 h 115"/>
                <a:gd name="T52" fmla="*/ 29 w 110"/>
                <a:gd name="T53" fmla="*/ 107 h 115"/>
                <a:gd name="T54" fmla="*/ 19 w 110"/>
                <a:gd name="T55" fmla="*/ 101 h 115"/>
                <a:gd name="T56" fmla="*/ 19 w 110"/>
                <a:gd name="T57" fmla="*/ 101 h 115"/>
                <a:gd name="T58" fmla="*/ 11 w 110"/>
                <a:gd name="T59" fmla="*/ 93 h 115"/>
                <a:gd name="T60" fmla="*/ 5 w 110"/>
                <a:gd name="T61" fmla="*/ 83 h 115"/>
                <a:gd name="T62" fmla="*/ 1 w 110"/>
                <a:gd name="T63" fmla="*/ 72 h 115"/>
                <a:gd name="T64" fmla="*/ 0 w 110"/>
                <a:gd name="T65" fmla="*/ 61 h 115"/>
                <a:gd name="T66" fmla="*/ 0 w 110"/>
                <a:gd name="T67" fmla="*/ 50 h 115"/>
                <a:gd name="T68" fmla="*/ 2 w 110"/>
                <a:gd name="T69" fmla="*/ 39 h 115"/>
                <a:gd name="T70" fmla="*/ 7 w 110"/>
                <a:gd name="T71" fmla="*/ 27 h 115"/>
                <a:gd name="T72" fmla="*/ 14 w 110"/>
                <a:gd name="T73" fmla="*/ 18 h 115"/>
                <a:gd name="T74" fmla="*/ 14 w 110"/>
                <a:gd name="T75"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15">
                  <a:moveTo>
                    <a:pt x="14" y="18"/>
                  </a:moveTo>
                  <a:lnTo>
                    <a:pt x="14" y="18"/>
                  </a:lnTo>
                  <a:lnTo>
                    <a:pt x="22" y="9"/>
                  </a:lnTo>
                  <a:lnTo>
                    <a:pt x="30" y="4"/>
                  </a:lnTo>
                  <a:lnTo>
                    <a:pt x="41" y="1"/>
                  </a:lnTo>
                  <a:lnTo>
                    <a:pt x="51" y="0"/>
                  </a:lnTo>
                  <a:lnTo>
                    <a:pt x="62" y="0"/>
                  </a:lnTo>
                  <a:lnTo>
                    <a:pt x="72" y="2"/>
                  </a:lnTo>
                  <a:lnTo>
                    <a:pt x="82" y="8"/>
                  </a:lnTo>
                  <a:lnTo>
                    <a:pt x="92" y="15"/>
                  </a:lnTo>
                  <a:lnTo>
                    <a:pt x="92" y="15"/>
                  </a:lnTo>
                  <a:lnTo>
                    <a:pt x="100" y="23"/>
                  </a:lnTo>
                  <a:lnTo>
                    <a:pt x="106" y="33"/>
                  </a:lnTo>
                  <a:lnTo>
                    <a:pt x="108" y="44"/>
                  </a:lnTo>
                  <a:lnTo>
                    <a:pt x="110" y="55"/>
                  </a:lnTo>
                  <a:lnTo>
                    <a:pt x="110" y="67"/>
                  </a:lnTo>
                  <a:lnTo>
                    <a:pt x="107" y="78"/>
                  </a:lnTo>
                  <a:lnTo>
                    <a:pt x="103" y="87"/>
                  </a:lnTo>
                  <a:lnTo>
                    <a:pt x="97" y="97"/>
                  </a:lnTo>
                  <a:lnTo>
                    <a:pt x="97" y="97"/>
                  </a:lnTo>
                  <a:lnTo>
                    <a:pt x="89" y="104"/>
                  </a:lnTo>
                  <a:lnTo>
                    <a:pt x="79" y="110"/>
                  </a:lnTo>
                  <a:lnTo>
                    <a:pt x="69" y="114"/>
                  </a:lnTo>
                  <a:lnTo>
                    <a:pt x="60" y="115"/>
                  </a:lnTo>
                  <a:lnTo>
                    <a:pt x="48" y="115"/>
                  </a:lnTo>
                  <a:lnTo>
                    <a:pt x="39" y="113"/>
                  </a:lnTo>
                  <a:lnTo>
                    <a:pt x="29" y="107"/>
                  </a:lnTo>
                  <a:lnTo>
                    <a:pt x="19" y="101"/>
                  </a:lnTo>
                  <a:lnTo>
                    <a:pt x="19" y="101"/>
                  </a:lnTo>
                  <a:lnTo>
                    <a:pt x="11" y="93"/>
                  </a:lnTo>
                  <a:lnTo>
                    <a:pt x="5" y="83"/>
                  </a:lnTo>
                  <a:lnTo>
                    <a:pt x="1" y="72"/>
                  </a:lnTo>
                  <a:lnTo>
                    <a:pt x="0" y="61"/>
                  </a:lnTo>
                  <a:lnTo>
                    <a:pt x="0" y="50"/>
                  </a:lnTo>
                  <a:lnTo>
                    <a:pt x="2" y="39"/>
                  </a:lnTo>
                  <a:lnTo>
                    <a:pt x="7" y="27"/>
                  </a:lnTo>
                  <a:lnTo>
                    <a:pt x="14" y="18"/>
                  </a:lnTo>
                  <a:lnTo>
                    <a:pt x="14" y="1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48" name="组合 47"/>
          <p:cNvGrpSpPr/>
          <p:nvPr/>
        </p:nvGrpSpPr>
        <p:grpSpPr>
          <a:xfrm>
            <a:off x="2163762" y="5563296"/>
            <a:ext cx="306388" cy="841375"/>
            <a:chOff x="11847513" y="2362201"/>
            <a:chExt cx="306388" cy="841375"/>
          </a:xfrm>
        </p:grpSpPr>
        <p:sp>
          <p:nvSpPr>
            <p:cNvPr id="49" name="Freeform 39"/>
            <p:cNvSpPr>
              <a:spLocks/>
            </p:cNvSpPr>
            <p:nvPr/>
          </p:nvSpPr>
          <p:spPr bwMode="auto">
            <a:xfrm>
              <a:off x="11901488" y="2362201"/>
              <a:ext cx="182563" cy="365125"/>
            </a:xfrm>
            <a:custGeom>
              <a:avLst/>
              <a:gdLst>
                <a:gd name="T0" fmla="*/ 35 w 230"/>
                <a:gd name="T1" fmla="*/ 0 h 459"/>
                <a:gd name="T2" fmla="*/ 35 w 230"/>
                <a:gd name="T3" fmla="*/ 0 h 459"/>
                <a:gd name="T4" fmla="*/ 33 w 230"/>
                <a:gd name="T5" fmla="*/ 67 h 459"/>
                <a:gd name="T6" fmla="*/ 32 w 230"/>
                <a:gd name="T7" fmla="*/ 127 h 459"/>
                <a:gd name="T8" fmla="*/ 29 w 230"/>
                <a:gd name="T9" fmla="*/ 184 h 459"/>
                <a:gd name="T10" fmla="*/ 25 w 230"/>
                <a:gd name="T11" fmla="*/ 237 h 459"/>
                <a:gd name="T12" fmla="*/ 21 w 230"/>
                <a:gd name="T13" fmla="*/ 289 h 459"/>
                <a:gd name="T14" fmla="*/ 14 w 230"/>
                <a:gd name="T15" fmla="*/ 339 h 459"/>
                <a:gd name="T16" fmla="*/ 0 w 230"/>
                <a:gd name="T17" fmla="*/ 445 h 459"/>
                <a:gd name="T18" fmla="*/ 6 w 230"/>
                <a:gd name="T19" fmla="*/ 445 h 459"/>
                <a:gd name="T20" fmla="*/ 6 w 230"/>
                <a:gd name="T21" fmla="*/ 445 h 459"/>
                <a:gd name="T22" fmla="*/ 18 w 230"/>
                <a:gd name="T23" fmla="*/ 408 h 459"/>
                <a:gd name="T24" fmla="*/ 31 w 230"/>
                <a:gd name="T25" fmla="*/ 374 h 459"/>
                <a:gd name="T26" fmla="*/ 45 w 230"/>
                <a:gd name="T27" fmla="*/ 346 h 459"/>
                <a:gd name="T28" fmla="*/ 59 w 230"/>
                <a:gd name="T29" fmla="*/ 324 h 459"/>
                <a:gd name="T30" fmla="*/ 65 w 230"/>
                <a:gd name="T31" fmla="*/ 314 h 459"/>
                <a:gd name="T32" fmla="*/ 72 w 230"/>
                <a:gd name="T33" fmla="*/ 306 h 459"/>
                <a:gd name="T34" fmla="*/ 79 w 230"/>
                <a:gd name="T35" fmla="*/ 299 h 459"/>
                <a:gd name="T36" fmla="*/ 86 w 230"/>
                <a:gd name="T37" fmla="*/ 293 h 459"/>
                <a:gd name="T38" fmla="*/ 95 w 230"/>
                <a:gd name="T39" fmla="*/ 289 h 459"/>
                <a:gd name="T40" fmla="*/ 102 w 230"/>
                <a:gd name="T41" fmla="*/ 286 h 459"/>
                <a:gd name="T42" fmla="*/ 109 w 230"/>
                <a:gd name="T43" fmla="*/ 285 h 459"/>
                <a:gd name="T44" fmla="*/ 117 w 230"/>
                <a:gd name="T45" fmla="*/ 285 h 459"/>
                <a:gd name="T46" fmla="*/ 124 w 230"/>
                <a:gd name="T47" fmla="*/ 286 h 459"/>
                <a:gd name="T48" fmla="*/ 131 w 230"/>
                <a:gd name="T49" fmla="*/ 288 h 459"/>
                <a:gd name="T50" fmla="*/ 138 w 230"/>
                <a:gd name="T51" fmla="*/ 292 h 459"/>
                <a:gd name="T52" fmla="*/ 146 w 230"/>
                <a:gd name="T53" fmla="*/ 297 h 459"/>
                <a:gd name="T54" fmla="*/ 153 w 230"/>
                <a:gd name="T55" fmla="*/ 303 h 459"/>
                <a:gd name="T56" fmla="*/ 160 w 230"/>
                <a:gd name="T57" fmla="*/ 311 h 459"/>
                <a:gd name="T58" fmla="*/ 167 w 230"/>
                <a:gd name="T59" fmla="*/ 320 h 459"/>
                <a:gd name="T60" fmla="*/ 174 w 230"/>
                <a:gd name="T61" fmla="*/ 330 h 459"/>
                <a:gd name="T62" fmla="*/ 188 w 230"/>
                <a:gd name="T63" fmla="*/ 355 h 459"/>
                <a:gd name="T64" fmla="*/ 201 w 230"/>
                <a:gd name="T65" fmla="*/ 384 h 459"/>
                <a:gd name="T66" fmla="*/ 213 w 230"/>
                <a:gd name="T67" fmla="*/ 419 h 459"/>
                <a:gd name="T68" fmla="*/ 226 w 230"/>
                <a:gd name="T69" fmla="*/ 459 h 459"/>
                <a:gd name="T70" fmla="*/ 230 w 230"/>
                <a:gd name="T71" fmla="*/ 459 h 459"/>
                <a:gd name="T72" fmla="*/ 230 w 230"/>
                <a:gd name="T73" fmla="*/ 459 h 459"/>
                <a:gd name="T74" fmla="*/ 222 w 230"/>
                <a:gd name="T75" fmla="*/ 405 h 459"/>
                <a:gd name="T76" fmla="*/ 215 w 230"/>
                <a:gd name="T77" fmla="*/ 352 h 459"/>
                <a:gd name="T78" fmla="*/ 208 w 230"/>
                <a:gd name="T79" fmla="*/ 299 h 459"/>
                <a:gd name="T80" fmla="*/ 204 w 230"/>
                <a:gd name="T81" fmla="*/ 246 h 459"/>
                <a:gd name="T82" fmla="*/ 199 w 230"/>
                <a:gd name="T83" fmla="*/ 191 h 459"/>
                <a:gd name="T84" fmla="*/ 197 w 230"/>
                <a:gd name="T85" fmla="*/ 133 h 459"/>
                <a:gd name="T86" fmla="*/ 194 w 230"/>
                <a:gd name="T87" fmla="*/ 69 h 459"/>
                <a:gd name="T88" fmla="*/ 194 w 230"/>
                <a:gd name="T89" fmla="*/ 0 h 459"/>
                <a:gd name="T90" fmla="*/ 35 w 230"/>
                <a:gd name="T91"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459">
                  <a:moveTo>
                    <a:pt x="35" y="0"/>
                  </a:moveTo>
                  <a:lnTo>
                    <a:pt x="35" y="0"/>
                  </a:lnTo>
                  <a:lnTo>
                    <a:pt x="33" y="67"/>
                  </a:lnTo>
                  <a:lnTo>
                    <a:pt x="32" y="127"/>
                  </a:lnTo>
                  <a:lnTo>
                    <a:pt x="29" y="184"/>
                  </a:lnTo>
                  <a:lnTo>
                    <a:pt x="25" y="237"/>
                  </a:lnTo>
                  <a:lnTo>
                    <a:pt x="21" y="289"/>
                  </a:lnTo>
                  <a:lnTo>
                    <a:pt x="14" y="339"/>
                  </a:lnTo>
                  <a:lnTo>
                    <a:pt x="0" y="445"/>
                  </a:lnTo>
                  <a:lnTo>
                    <a:pt x="6" y="445"/>
                  </a:lnTo>
                  <a:lnTo>
                    <a:pt x="6" y="445"/>
                  </a:lnTo>
                  <a:lnTo>
                    <a:pt x="18" y="408"/>
                  </a:lnTo>
                  <a:lnTo>
                    <a:pt x="31" y="374"/>
                  </a:lnTo>
                  <a:lnTo>
                    <a:pt x="45" y="346"/>
                  </a:lnTo>
                  <a:lnTo>
                    <a:pt x="59" y="324"/>
                  </a:lnTo>
                  <a:lnTo>
                    <a:pt x="65" y="314"/>
                  </a:lnTo>
                  <a:lnTo>
                    <a:pt x="72" y="306"/>
                  </a:lnTo>
                  <a:lnTo>
                    <a:pt x="79" y="299"/>
                  </a:lnTo>
                  <a:lnTo>
                    <a:pt x="86" y="293"/>
                  </a:lnTo>
                  <a:lnTo>
                    <a:pt x="95" y="289"/>
                  </a:lnTo>
                  <a:lnTo>
                    <a:pt x="102" y="286"/>
                  </a:lnTo>
                  <a:lnTo>
                    <a:pt x="109" y="285"/>
                  </a:lnTo>
                  <a:lnTo>
                    <a:pt x="117" y="285"/>
                  </a:lnTo>
                  <a:lnTo>
                    <a:pt x="124" y="286"/>
                  </a:lnTo>
                  <a:lnTo>
                    <a:pt x="131" y="288"/>
                  </a:lnTo>
                  <a:lnTo>
                    <a:pt x="138" y="292"/>
                  </a:lnTo>
                  <a:lnTo>
                    <a:pt x="146" y="297"/>
                  </a:lnTo>
                  <a:lnTo>
                    <a:pt x="153" y="303"/>
                  </a:lnTo>
                  <a:lnTo>
                    <a:pt x="160" y="311"/>
                  </a:lnTo>
                  <a:lnTo>
                    <a:pt x="167" y="320"/>
                  </a:lnTo>
                  <a:lnTo>
                    <a:pt x="174" y="330"/>
                  </a:lnTo>
                  <a:lnTo>
                    <a:pt x="188" y="355"/>
                  </a:lnTo>
                  <a:lnTo>
                    <a:pt x="201" y="384"/>
                  </a:lnTo>
                  <a:lnTo>
                    <a:pt x="213" y="419"/>
                  </a:lnTo>
                  <a:lnTo>
                    <a:pt x="226" y="459"/>
                  </a:lnTo>
                  <a:lnTo>
                    <a:pt x="230" y="459"/>
                  </a:lnTo>
                  <a:lnTo>
                    <a:pt x="230" y="459"/>
                  </a:lnTo>
                  <a:lnTo>
                    <a:pt x="222" y="405"/>
                  </a:lnTo>
                  <a:lnTo>
                    <a:pt x="215" y="352"/>
                  </a:lnTo>
                  <a:lnTo>
                    <a:pt x="208" y="299"/>
                  </a:lnTo>
                  <a:lnTo>
                    <a:pt x="204" y="246"/>
                  </a:lnTo>
                  <a:lnTo>
                    <a:pt x="199" y="191"/>
                  </a:lnTo>
                  <a:lnTo>
                    <a:pt x="197" y="133"/>
                  </a:lnTo>
                  <a:lnTo>
                    <a:pt x="194" y="69"/>
                  </a:lnTo>
                  <a:lnTo>
                    <a:pt x="194" y="0"/>
                  </a:lnTo>
                  <a:lnTo>
                    <a:pt x="35"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40"/>
            <p:cNvSpPr>
              <a:spLocks/>
            </p:cNvSpPr>
            <p:nvPr/>
          </p:nvSpPr>
          <p:spPr bwMode="auto">
            <a:xfrm>
              <a:off x="11847513" y="2540001"/>
              <a:ext cx="306388" cy="239713"/>
            </a:xfrm>
            <a:custGeom>
              <a:avLst/>
              <a:gdLst>
                <a:gd name="T0" fmla="*/ 0 w 386"/>
                <a:gd name="T1" fmla="*/ 228 h 302"/>
                <a:gd name="T2" fmla="*/ 8 w 386"/>
                <a:gd name="T3" fmla="*/ 256 h 302"/>
                <a:gd name="T4" fmla="*/ 23 w 386"/>
                <a:gd name="T5" fmla="*/ 272 h 302"/>
                <a:gd name="T6" fmla="*/ 41 w 386"/>
                <a:gd name="T7" fmla="*/ 277 h 302"/>
                <a:gd name="T8" fmla="*/ 64 w 386"/>
                <a:gd name="T9" fmla="*/ 276 h 302"/>
                <a:gd name="T10" fmla="*/ 113 w 386"/>
                <a:gd name="T11" fmla="*/ 263 h 302"/>
                <a:gd name="T12" fmla="*/ 149 w 386"/>
                <a:gd name="T13" fmla="*/ 256 h 302"/>
                <a:gd name="T14" fmla="*/ 160 w 386"/>
                <a:gd name="T15" fmla="*/ 256 h 302"/>
                <a:gd name="T16" fmla="*/ 185 w 386"/>
                <a:gd name="T17" fmla="*/ 261 h 302"/>
                <a:gd name="T18" fmla="*/ 235 w 386"/>
                <a:gd name="T19" fmla="*/ 280 h 302"/>
                <a:gd name="T20" fmla="*/ 274 w 386"/>
                <a:gd name="T21" fmla="*/ 295 h 302"/>
                <a:gd name="T22" fmla="*/ 301 w 386"/>
                <a:gd name="T23" fmla="*/ 301 h 302"/>
                <a:gd name="T24" fmla="*/ 326 w 386"/>
                <a:gd name="T25" fmla="*/ 302 h 302"/>
                <a:gd name="T26" fmla="*/ 351 w 386"/>
                <a:gd name="T27" fmla="*/ 294 h 302"/>
                <a:gd name="T28" fmla="*/ 362 w 386"/>
                <a:gd name="T29" fmla="*/ 287 h 302"/>
                <a:gd name="T30" fmla="*/ 379 w 386"/>
                <a:gd name="T31" fmla="*/ 270 h 302"/>
                <a:gd name="T32" fmla="*/ 386 w 386"/>
                <a:gd name="T33" fmla="*/ 256 h 302"/>
                <a:gd name="T34" fmla="*/ 385 w 386"/>
                <a:gd name="T35" fmla="*/ 245 h 302"/>
                <a:gd name="T36" fmla="*/ 376 w 386"/>
                <a:gd name="T37" fmla="*/ 234 h 302"/>
                <a:gd name="T38" fmla="*/ 351 w 386"/>
                <a:gd name="T39" fmla="*/ 214 h 302"/>
                <a:gd name="T40" fmla="*/ 323 w 386"/>
                <a:gd name="T41" fmla="*/ 195 h 302"/>
                <a:gd name="T42" fmla="*/ 312 w 386"/>
                <a:gd name="T43" fmla="*/ 182 h 302"/>
                <a:gd name="T44" fmla="*/ 295 w 386"/>
                <a:gd name="T45" fmla="*/ 153 h 302"/>
                <a:gd name="T46" fmla="*/ 286 w 386"/>
                <a:gd name="T47" fmla="*/ 115 h 302"/>
                <a:gd name="T48" fmla="*/ 272 w 386"/>
                <a:gd name="T49" fmla="*/ 37 h 302"/>
                <a:gd name="T50" fmla="*/ 270 w 386"/>
                <a:gd name="T51" fmla="*/ 33 h 302"/>
                <a:gd name="T52" fmla="*/ 260 w 386"/>
                <a:gd name="T53" fmla="*/ 19 h 302"/>
                <a:gd name="T54" fmla="*/ 240 w 386"/>
                <a:gd name="T55" fmla="*/ 8 h 302"/>
                <a:gd name="T56" fmla="*/ 210 w 386"/>
                <a:gd name="T57" fmla="*/ 1 h 302"/>
                <a:gd name="T58" fmla="*/ 178 w 386"/>
                <a:gd name="T59" fmla="*/ 0 h 302"/>
                <a:gd name="T60" fmla="*/ 146 w 386"/>
                <a:gd name="T61" fmla="*/ 5 h 302"/>
                <a:gd name="T62" fmla="*/ 118 w 386"/>
                <a:gd name="T63" fmla="*/ 15 h 302"/>
                <a:gd name="T64" fmla="*/ 99 w 386"/>
                <a:gd name="T65" fmla="*/ 32 h 302"/>
                <a:gd name="T66" fmla="*/ 92 w 386"/>
                <a:gd name="T67" fmla="*/ 43 h 302"/>
                <a:gd name="T68" fmla="*/ 89 w 386"/>
                <a:gd name="T69" fmla="*/ 54 h 302"/>
                <a:gd name="T70" fmla="*/ 87 w 386"/>
                <a:gd name="T71" fmla="*/ 76 h 302"/>
                <a:gd name="T72" fmla="*/ 78 w 386"/>
                <a:gd name="T73" fmla="*/ 114 h 302"/>
                <a:gd name="T74" fmla="*/ 64 w 386"/>
                <a:gd name="T75" fmla="*/ 142 h 302"/>
                <a:gd name="T76" fmla="*/ 47 w 386"/>
                <a:gd name="T77" fmla="*/ 164 h 302"/>
                <a:gd name="T78" fmla="*/ 23 w 386"/>
                <a:gd name="T79" fmla="*/ 188 h 302"/>
                <a:gd name="T80" fmla="*/ 5 w 386"/>
                <a:gd name="T81" fmla="*/ 207 h 302"/>
                <a:gd name="T82" fmla="*/ 0 w 386"/>
                <a:gd name="T83" fmla="*/ 221 h 302"/>
                <a:gd name="T84" fmla="*/ 0 w 386"/>
                <a:gd name="T85" fmla="*/ 22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02">
                  <a:moveTo>
                    <a:pt x="0" y="228"/>
                  </a:moveTo>
                  <a:lnTo>
                    <a:pt x="0" y="228"/>
                  </a:lnTo>
                  <a:lnTo>
                    <a:pt x="4" y="244"/>
                  </a:lnTo>
                  <a:lnTo>
                    <a:pt x="8" y="256"/>
                  </a:lnTo>
                  <a:lnTo>
                    <a:pt x="15" y="265"/>
                  </a:lnTo>
                  <a:lnTo>
                    <a:pt x="23" y="272"/>
                  </a:lnTo>
                  <a:lnTo>
                    <a:pt x="32" y="276"/>
                  </a:lnTo>
                  <a:lnTo>
                    <a:pt x="41" y="277"/>
                  </a:lnTo>
                  <a:lnTo>
                    <a:pt x="51" y="277"/>
                  </a:lnTo>
                  <a:lnTo>
                    <a:pt x="64" y="276"/>
                  </a:lnTo>
                  <a:lnTo>
                    <a:pt x="87" y="270"/>
                  </a:lnTo>
                  <a:lnTo>
                    <a:pt x="113" y="263"/>
                  </a:lnTo>
                  <a:lnTo>
                    <a:pt x="136" y="258"/>
                  </a:lnTo>
                  <a:lnTo>
                    <a:pt x="149" y="256"/>
                  </a:lnTo>
                  <a:lnTo>
                    <a:pt x="160" y="256"/>
                  </a:lnTo>
                  <a:lnTo>
                    <a:pt x="160" y="256"/>
                  </a:lnTo>
                  <a:lnTo>
                    <a:pt x="173" y="258"/>
                  </a:lnTo>
                  <a:lnTo>
                    <a:pt x="185" y="261"/>
                  </a:lnTo>
                  <a:lnTo>
                    <a:pt x="210" y="269"/>
                  </a:lnTo>
                  <a:lnTo>
                    <a:pt x="235" y="280"/>
                  </a:lnTo>
                  <a:lnTo>
                    <a:pt x="262" y="291"/>
                  </a:lnTo>
                  <a:lnTo>
                    <a:pt x="274" y="295"/>
                  </a:lnTo>
                  <a:lnTo>
                    <a:pt x="288" y="300"/>
                  </a:lnTo>
                  <a:lnTo>
                    <a:pt x="301" y="301"/>
                  </a:lnTo>
                  <a:lnTo>
                    <a:pt x="313" y="302"/>
                  </a:lnTo>
                  <a:lnTo>
                    <a:pt x="326" y="302"/>
                  </a:lnTo>
                  <a:lnTo>
                    <a:pt x="339" y="300"/>
                  </a:lnTo>
                  <a:lnTo>
                    <a:pt x="351" y="294"/>
                  </a:lnTo>
                  <a:lnTo>
                    <a:pt x="362" y="287"/>
                  </a:lnTo>
                  <a:lnTo>
                    <a:pt x="362" y="287"/>
                  </a:lnTo>
                  <a:lnTo>
                    <a:pt x="372" y="279"/>
                  </a:lnTo>
                  <a:lnTo>
                    <a:pt x="379" y="270"/>
                  </a:lnTo>
                  <a:lnTo>
                    <a:pt x="383" y="263"/>
                  </a:lnTo>
                  <a:lnTo>
                    <a:pt x="386" y="256"/>
                  </a:lnTo>
                  <a:lnTo>
                    <a:pt x="386" y="251"/>
                  </a:lnTo>
                  <a:lnTo>
                    <a:pt x="385" y="245"/>
                  </a:lnTo>
                  <a:lnTo>
                    <a:pt x="382" y="240"/>
                  </a:lnTo>
                  <a:lnTo>
                    <a:pt x="376" y="234"/>
                  </a:lnTo>
                  <a:lnTo>
                    <a:pt x="365" y="224"/>
                  </a:lnTo>
                  <a:lnTo>
                    <a:pt x="351" y="214"/>
                  </a:lnTo>
                  <a:lnTo>
                    <a:pt x="336" y="205"/>
                  </a:lnTo>
                  <a:lnTo>
                    <a:pt x="323" y="195"/>
                  </a:lnTo>
                  <a:lnTo>
                    <a:pt x="323" y="195"/>
                  </a:lnTo>
                  <a:lnTo>
                    <a:pt x="312" y="182"/>
                  </a:lnTo>
                  <a:lnTo>
                    <a:pt x="302" y="168"/>
                  </a:lnTo>
                  <a:lnTo>
                    <a:pt x="295" y="153"/>
                  </a:lnTo>
                  <a:lnTo>
                    <a:pt x="290" y="135"/>
                  </a:lnTo>
                  <a:lnTo>
                    <a:pt x="286" y="115"/>
                  </a:lnTo>
                  <a:lnTo>
                    <a:pt x="281" y="93"/>
                  </a:lnTo>
                  <a:lnTo>
                    <a:pt x="272" y="37"/>
                  </a:lnTo>
                  <a:lnTo>
                    <a:pt x="272" y="37"/>
                  </a:lnTo>
                  <a:lnTo>
                    <a:pt x="270" y="33"/>
                  </a:lnTo>
                  <a:lnTo>
                    <a:pt x="267" y="27"/>
                  </a:lnTo>
                  <a:lnTo>
                    <a:pt x="260" y="19"/>
                  </a:lnTo>
                  <a:lnTo>
                    <a:pt x="251" y="12"/>
                  </a:lnTo>
                  <a:lnTo>
                    <a:pt x="240" y="8"/>
                  </a:lnTo>
                  <a:lnTo>
                    <a:pt x="226" y="4"/>
                  </a:lnTo>
                  <a:lnTo>
                    <a:pt x="210" y="1"/>
                  </a:lnTo>
                  <a:lnTo>
                    <a:pt x="195" y="0"/>
                  </a:lnTo>
                  <a:lnTo>
                    <a:pt x="178" y="0"/>
                  </a:lnTo>
                  <a:lnTo>
                    <a:pt x="161" y="1"/>
                  </a:lnTo>
                  <a:lnTo>
                    <a:pt x="146" y="5"/>
                  </a:lnTo>
                  <a:lnTo>
                    <a:pt x="131" y="9"/>
                  </a:lnTo>
                  <a:lnTo>
                    <a:pt x="118" y="15"/>
                  </a:lnTo>
                  <a:lnTo>
                    <a:pt x="107" y="23"/>
                  </a:lnTo>
                  <a:lnTo>
                    <a:pt x="99" y="32"/>
                  </a:lnTo>
                  <a:lnTo>
                    <a:pt x="94" y="37"/>
                  </a:lnTo>
                  <a:lnTo>
                    <a:pt x="92" y="43"/>
                  </a:lnTo>
                  <a:lnTo>
                    <a:pt x="90" y="48"/>
                  </a:lnTo>
                  <a:lnTo>
                    <a:pt x="89" y="54"/>
                  </a:lnTo>
                  <a:lnTo>
                    <a:pt x="89" y="54"/>
                  </a:lnTo>
                  <a:lnTo>
                    <a:pt x="87" y="76"/>
                  </a:lnTo>
                  <a:lnTo>
                    <a:pt x="83" y="96"/>
                  </a:lnTo>
                  <a:lnTo>
                    <a:pt x="78" y="114"/>
                  </a:lnTo>
                  <a:lnTo>
                    <a:pt x="71" y="129"/>
                  </a:lnTo>
                  <a:lnTo>
                    <a:pt x="64" y="142"/>
                  </a:lnTo>
                  <a:lnTo>
                    <a:pt x="55" y="153"/>
                  </a:lnTo>
                  <a:lnTo>
                    <a:pt x="47" y="164"/>
                  </a:lnTo>
                  <a:lnTo>
                    <a:pt x="39" y="173"/>
                  </a:lnTo>
                  <a:lnTo>
                    <a:pt x="23" y="188"/>
                  </a:lnTo>
                  <a:lnTo>
                    <a:pt x="9" y="201"/>
                  </a:lnTo>
                  <a:lnTo>
                    <a:pt x="5" y="207"/>
                  </a:lnTo>
                  <a:lnTo>
                    <a:pt x="1" y="214"/>
                  </a:lnTo>
                  <a:lnTo>
                    <a:pt x="0" y="221"/>
                  </a:lnTo>
                  <a:lnTo>
                    <a:pt x="0" y="228"/>
                  </a:lnTo>
                  <a:lnTo>
                    <a:pt x="0" y="22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41"/>
            <p:cNvSpPr>
              <a:spLocks/>
            </p:cNvSpPr>
            <p:nvPr/>
          </p:nvSpPr>
          <p:spPr bwMode="auto">
            <a:xfrm>
              <a:off x="11917363" y="2849563"/>
              <a:ext cx="182563" cy="354013"/>
            </a:xfrm>
            <a:custGeom>
              <a:avLst/>
              <a:gdLst>
                <a:gd name="T0" fmla="*/ 231 w 231"/>
                <a:gd name="T1" fmla="*/ 14 h 446"/>
                <a:gd name="T2" fmla="*/ 225 w 231"/>
                <a:gd name="T3" fmla="*/ 14 h 446"/>
                <a:gd name="T4" fmla="*/ 225 w 231"/>
                <a:gd name="T5" fmla="*/ 14 h 446"/>
                <a:gd name="T6" fmla="*/ 213 w 231"/>
                <a:gd name="T7" fmla="*/ 52 h 446"/>
                <a:gd name="T8" fmla="*/ 200 w 231"/>
                <a:gd name="T9" fmla="*/ 85 h 446"/>
                <a:gd name="T10" fmla="*/ 186 w 231"/>
                <a:gd name="T11" fmla="*/ 113 h 446"/>
                <a:gd name="T12" fmla="*/ 172 w 231"/>
                <a:gd name="T13" fmla="*/ 137 h 446"/>
                <a:gd name="T14" fmla="*/ 165 w 231"/>
                <a:gd name="T15" fmla="*/ 145 h 446"/>
                <a:gd name="T16" fmla="*/ 158 w 231"/>
                <a:gd name="T17" fmla="*/ 154 h 446"/>
                <a:gd name="T18" fmla="*/ 151 w 231"/>
                <a:gd name="T19" fmla="*/ 161 h 446"/>
                <a:gd name="T20" fmla="*/ 144 w 231"/>
                <a:gd name="T21" fmla="*/ 166 h 446"/>
                <a:gd name="T22" fmla="*/ 136 w 231"/>
                <a:gd name="T23" fmla="*/ 171 h 446"/>
                <a:gd name="T24" fmla="*/ 129 w 231"/>
                <a:gd name="T25" fmla="*/ 173 h 446"/>
                <a:gd name="T26" fmla="*/ 122 w 231"/>
                <a:gd name="T27" fmla="*/ 175 h 446"/>
                <a:gd name="T28" fmla="*/ 113 w 231"/>
                <a:gd name="T29" fmla="*/ 175 h 446"/>
                <a:gd name="T30" fmla="*/ 106 w 231"/>
                <a:gd name="T31" fmla="*/ 173 h 446"/>
                <a:gd name="T32" fmla="*/ 100 w 231"/>
                <a:gd name="T33" fmla="*/ 172 h 446"/>
                <a:gd name="T34" fmla="*/ 93 w 231"/>
                <a:gd name="T35" fmla="*/ 168 h 446"/>
                <a:gd name="T36" fmla="*/ 84 w 231"/>
                <a:gd name="T37" fmla="*/ 162 h 446"/>
                <a:gd name="T38" fmla="*/ 77 w 231"/>
                <a:gd name="T39" fmla="*/ 157 h 446"/>
                <a:gd name="T40" fmla="*/ 70 w 231"/>
                <a:gd name="T41" fmla="*/ 150 h 446"/>
                <a:gd name="T42" fmla="*/ 63 w 231"/>
                <a:gd name="T43" fmla="*/ 140 h 446"/>
                <a:gd name="T44" fmla="*/ 56 w 231"/>
                <a:gd name="T45" fmla="*/ 130 h 446"/>
                <a:gd name="T46" fmla="*/ 42 w 231"/>
                <a:gd name="T47" fmla="*/ 105 h 446"/>
                <a:gd name="T48" fmla="*/ 30 w 231"/>
                <a:gd name="T49" fmla="*/ 76 h 446"/>
                <a:gd name="T50" fmla="*/ 17 w 231"/>
                <a:gd name="T51" fmla="*/ 41 h 446"/>
                <a:gd name="T52" fmla="*/ 5 w 231"/>
                <a:gd name="T53" fmla="*/ 0 h 446"/>
                <a:gd name="T54" fmla="*/ 0 w 231"/>
                <a:gd name="T55" fmla="*/ 0 h 446"/>
                <a:gd name="T56" fmla="*/ 0 w 231"/>
                <a:gd name="T57" fmla="*/ 0 h 446"/>
                <a:gd name="T58" fmla="*/ 16 w 231"/>
                <a:gd name="T59" fmla="*/ 105 h 446"/>
                <a:gd name="T60" fmla="*/ 21 w 231"/>
                <a:gd name="T61" fmla="*/ 157 h 446"/>
                <a:gd name="T62" fmla="*/ 27 w 231"/>
                <a:gd name="T63" fmla="*/ 207 h 446"/>
                <a:gd name="T64" fmla="*/ 31 w 231"/>
                <a:gd name="T65" fmla="*/ 260 h 446"/>
                <a:gd name="T66" fmla="*/ 34 w 231"/>
                <a:gd name="T67" fmla="*/ 316 h 446"/>
                <a:gd name="T68" fmla="*/ 37 w 231"/>
                <a:gd name="T69" fmla="*/ 377 h 446"/>
                <a:gd name="T70" fmla="*/ 37 w 231"/>
                <a:gd name="T71" fmla="*/ 446 h 446"/>
                <a:gd name="T72" fmla="*/ 196 w 231"/>
                <a:gd name="T73" fmla="*/ 446 h 446"/>
                <a:gd name="T74" fmla="*/ 196 w 231"/>
                <a:gd name="T75" fmla="*/ 446 h 446"/>
                <a:gd name="T76" fmla="*/ 197 w 231"/>
                <a:gd name="T77" fmla="*/ 380 h 446"/>
                <a:gd name="T78" fmla="*/ 199 w 231"/>
                <a:gd name="T79" fmla="*/ 320 h 446"/>
                <a:gd name="T80" fmla="*/ 201 w 231"/>
                <a:gd name="T81" fmla="*/ 267 h 446"/>
                <a:gd name="T82" fmla="*/ 206 w 231"/>
                <a:gd name="T83" fmla="*/ 215 h 446"/>
                <a:gd name="T84" fmla="*/ 210 w 231"/>
                <a:gd name="T85" fmla="*/ 166 h 446"/>
                <a:gd name="T86" fmla="*/ 217 w 231"/>
                <a:gd name="T87" fmla="*/ 118 h 446"/>
                <a:gd name="T88" fmla="*/ 231 w 231"/>
                <a:gd name="T89" fmla="*/ 14 h 446"/>
                <a:gd name="T90" fmla="*/ 231 w 231"/>
                <a:gd name="T91" fmla="*/ 1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446">
                  <a:moveTo>
                    <a:pt x="231" y="14"/>
                  </a:moveTo>
                  <a:lnTo>
                    <a:pt x="225" y="14"/>
                  </a:lnTo>
                  <a:lnTo>
                    <a:pt x="225" y="14"/>
                  </a:lnTo>
                  <a:lnTo>
                    <a:pt x="213" y="52"/>
                  </a:lnTo>
                  <a:lnTo>
                    <a:pt x="200" y="85"/>
                  </a:lnTo>
                  <a:lnTo>
                    <a:pt x="186" y="113"/>
                  </a:lnTo>
                  <a:lnTo>
                    <a:pt x="172" y="137"/>
                  </a:lnTo>
                  <a:lnTo>
                    <a:pt x="165" y="145"/>
                  </a:lnTo>
                  <a:lnTo>
                    <a:pt x="158" y="154"/>
                  </a:lnTo>
                  <a:lnTo>
                    <a:pt x="151" y="161"/>
                  </a:lnTo>
                  <a:lnTo>
                    <a:pt x="144" y="166"/>
                  </a:lnTo>
                  <a:lnTo>
                    <a:pt x="136" y="171"/>
                  </a:lnTo>
                  <a:lnTo>
                    <a:pt x="129" y="173"/>
                  </a:lnTo>
                  <a:lnTo>
                    <a:pt x="122" y="175"/>
                  </a:lnTo>
                  <a:lnTo>
                    <a:pt x="113" y="175"/>
                  </a:lnTo>
                  <a:lnTo>
                    <a:pt x="106" y="173"/>
                  </a:lnTo>
                  <a:lnTo>
                    <a:pt x="100" y="172"/>
                  </a:lnTo>
                  <a:lnTo>
                    <a:pt x="93" y="168"/>
                  </a:lnTo>
                  <a:lnTo>
                    <a:pt x="84" y="162"/>
                  </a:lnTo>
                  <a:lnTo>
                    <a:pt x="77" y="157"/>
                  </a:lnTo>
                  <a:lnTo>
                    <a:pt x="70" y="150"/>
                  </a:lnTo>
                  <a:lnTo>
                    <a:pt x="63" y="140"/>
                  </a:lnTo>
                  <a:lnTo>
                    <a:pt x="56" y="130"/>
                  </a:lnTo>
                  <a:lnTo>
                    <a:pt x="42" y="105"/>
                  </a:lnTo>
                  <a:lnTo>
                    <a:pt x="30" y="76"/>
                  </a:lnTo>
                  <a:lnTo>
                    <a:pt x="17" y="41"/>
                  </a:lnTo>
                  <a:lnTo>
                    <a:pt x="5" y="0"/>
                  </a:lnTo>
                  <a:lnTo>
                    <a:pt x="0" y="0"/>
                  </a:lnTo>
                  <a:lnTo>
                    <a:pt x="0" y="0"/>
                  </a:lnTo>
                  <a:lnTo>
                    <a:pt x="16" y="105"/>
                  </a:lnTo>
                  <a:lnTo>
                    <a:pt x="21" y="157"/>
                  </a:lnTo>
                  <a:lnTo>
                    <a:pt x="27" y="207"/>
                  </a:lnTo>
                  <a:lnTo>
                    <a:pt x="31" y="260"/>
                  </a:lnTo>
                  <a:lnTo>
                    <a:pt x="34" y="316"/>
                  </a:lnTo>
                  <a:lnTo>
                    <a:pt x="37" y="377"/>
                  </a:lnTo>
                  <a:lnTo>
                    <a:pt x="37" y="446"/>
                  </a:lnTo>
                  <a:lnTo>
                    <a:pt x="196" y="446"/>
                  </a:lnTo>
                  <a:lnTo>
                    <a:pt x="196" y="446"/>
                  </a:lnTo>
                  <a:lnTo>
                    <a:pt x="197" y="380"/>
                  </a:lnTo>
                  <a:lnTo>
                    <a:pt x="199" y="320"/>
                  </a:lnTo>
                  <a:lnTo>
                    <a:pt x="201" y="267"/>
                  </a:lnTo>
                  <a:lnTo>
                    <a:pt x="206" y="215"/>
                  </a:lnTo>
                  <a:lnTo>
                    <a:pt x="210" y="166"/>
                  </a:lnTo>
                  <a:lnTo>
                    <a:pt x="217" y="118"/>
                  </a:lnTo>
                  <a:lnTo>
                    <a:pt x="231" y="14"/>
                  </a:lnTo>
                  <a:lnTo>
                    <a:pt x="231" y="1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42"/>
            <p:cNvSpPr>
              <a:spLocks/>
            </p:cNvSpPr>
            <p:nvPr/>
          </p:nvSpPr>
          <p:spPr bwMode="auto">
            <a:xfrm>
              <a:off x="11847513" y="2797176"/>
              <a:ext cx="306388" cy="239713"/>
            </a:xfrm>
            <a:custGeom>
              <a:avLst/>
              <a:gdLst>
                <a:gd name="T0" fmla="*/ 386 w 386"/>
                <a:gd name="T1" fmla="*/ 74 h 303"/>
                <a:gd name="T2" fmla="*/ 376 w 386"/>
                <a:gd name="T3" fmla="*/ 46 h 303"/>
                <a:gd name="T4" fmla="*/ 362 w 386"/>
                <a:gd name="T5" fmla="*/ 31 h 303"/>
                <a:gd name="T6" fmla="*/ 344 w 386"/>
                <a:gd name="T7" fmla="*/ 25 h 303"/>
                <a:gd name="T8" fmla="*/ 322 w 386"/>
                <a:gd name="T9" fmla="*/ 27 h 303"/>
                <a:gd name="T10" fmla="*/ 273 w 386"/>
                <a:gd name="T11" fmla="*/ 39 h 303"/>
                <a:gd name="T12" fmla="*/ 237 w 386"/>
                <a:gd name="T13" fmla="*/ 46 h 303"/>
                <a:gd name="T14" fmla="*/ 226 w 386"/>
                <a:gd name="T15" fmla="*/ 46 h 303"/>
                <a:gd name="T16" fmla="*/ 200 w 386"/>
                <a:gd name="T17" fmla="*/ 42 h 303"/>
                <a:gd name="T18" fmla="*/ 150 w 386"/>
                <a:gd name="T19" fmla="*/ 23 h 303"/>
                <a:gd name="T20" fmla="*/ 111 w 386"/>
                <a:gd name="T21" fmla="*/ 7 h 303"/>
                <a:gd name="T22" fmla="*/ 85 w 386"/>
                <a:gd name="T23" fmla="*/ 2 h 303"/>
                <a:gd name="T24" fmla="*/ 60 w 386"/>
                <a:gd name="T25" fmla="*/ 0 h 303"/>
                <a:gd name="T26" fmla="*/ 34 w 386"/>
                <a:gd name="T27" fmla="*/ 9 h 303"/>
                <a:gd name="T28" fmla="*/ 23 w 386"/>
                <a:gd name="T29" fmla="*/ 16 h 303"/>
                <a:gd name="T30" fmla="*/ 7 w 386"/>
                <a:gd name="T31" fmla="*/ 32 h 303"/>
                <a:gd name="T32" fmla="*/ 0 w 386"/>
                <a:gd name="T33" fmla="*/ 46 h 303"/>
                <a:gd name="T34" fmla="*/ 1 w 386"/>
                <a:gd name="T35" fmla="*/ 58 h 303"/>
                <a:gd name="T36" fmla="*/ 9 w 386"/>
                <a:gd name="T37" fmla="*/ 69 h 303"/>
                <a:gd name="T38" fmla="*/ 34 w 386"/>
                <a:gd name="T39" fmla="*/ 88 h 303"/>
                <a:gd name="T40" fmla="*/ 62 w 386"/>
                <a:gd name="T41" fmla="*/ 108 h 303"/>
                <a:gd name="T42" fmla="*/ 74 w 386"/>
                <a:gd name="T43" fmla="*/ 120 h 303"/>
                <a:gd name="T44" fmla="*/ 90 w 386"/>
                <a:gd name="T45" fmla="*/ 150 h 303"/>
                <a:gd name="T46" fmla="*/ 100 w 386"/>
                <a:gd name="T47" fmla="*/ 187 h 303"/>
                <a:gd name="T48" fmla="*/ 114 w 386"/>
                <a:gd name="T49" fmla="*/ 266 h 303"/>
                <a:gd name="T50" fmla="*/ 115 w 386"/>
                <a:gd name="T51" fmla="*/ 270 h 303"/>
                <a:gd name="T52" fmla="*/ 125 w 386"/>
                <a:gd name="T53" fmla="*/ 284 h 303"/>
                <a:gd name="T54" fmla="*/ 146 w 386"/>
                <a:gd name="T55" fmla="*/ 295 h 303"/>
                <a:gd name="T56" fmla="*/ 175 w 386"/>
                <a:gd name="T57" fmla="*/ 302 h 303"/>
                <a:gd name="T58" fmla="*/ 207 w 386"/>
                <a:gd name="T59" fmla="*/ 303 h 303"/>
                <a:gd name="T60" fmla="*/ 240 w 386"/>
                <a:gd name="T61" fmla="*/ 298 h 303"/>
                <a:gd name="T62" fmla="*/ 267 w 386"/>
                <a:gd name="T63" fmla="*/ 288 h 303"/>
                <a:gd name="T64" fmla="*/ 287 w 386"/>
                <a:gd name="T65" fmla="*/ 271 h 303"/>
                <a:gd name="T66" fmla="*/ 294 w 386"/>
                <a:gd name="T67" fmla="*/ 260 h 303"/>
                <a:gd name="T68" fmla="*/ 297 w 386"/>
                <a:gd name="T69" fmla="*/ 249 h 303"/>
                <a:gd name="T70" fmla="*/ 298 w 386"/>
                <a:gd name="T71" fmla="*/ 226 h 303"/>
                <a:gd name="T72" fmla="*/ 308 w 386"/>
                <a:gd name="T73" fmla="*/ 189 h 303"/>
                <a:gd name="T74" fmla="*/ 322 w 386"/>
                <a:gd name="T75" fmla="*/ 161 h 303"/>
                <a:gd name="T76" fmla="*/ 339 w 386"/>
                <a:gd name="T77" fmla="*/ 139 h 303"/>
                <a:gd name="T78" fmla="*/ 362 w 386"/>
                <a:gd name="T79" fmla="*/ 115 h 303"/>
                <a:gd name="T80" fmla="*/ 380 w 386"/>
                <a:gd name="T81" fmla="*/ 95 h 303"/>
                <a:gd name="T82" fmla="*/ 386 w 386"/>
                <a:gd name="T83" fmla="*/ 81 h 303"/>
                <a:gd name="T84" fmla="*/ 386 w 386"/>
                <a:gd name="T85" fmla="*/ 7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03">
                  <a:moveTo>
                    <a:pt x="386" y="74"/>
                  </a:moveTo>
                  <a:lnTo>
                    <a:pt x="386" y="74"/>
                  </a:lnTo>
                  <a:lnTo>
                    <a:pt x="382" y="59"/>
                  </a:lnTo>
                  <a:lnTo>
                    <a:pt x="376" y="46"/>
                  </a:lnTo>
                  <a:lnTo>
                    <a:pt x="371" y="38"/>
                  </a:lnTo>
                  <a:lnTo>
                    <a:pt x="362" y="31"/>
                  </a:lnTo>
                  <a:lnTo>
                    <a:pt x="354" y="27"/>
                  </a:lnTo>
                  <a:lnTo>
                    <a:pt x="344" y="25"/>
                  </a:lnTo>
                  <a:lnTo>
                    <a:pt x="333" y="25"/>
                  </a:lnTo>
                  <a:lnTo>
                    <a:pt x="322" y="27"/>
                  </a:lnTo>
                  <a:lnTo>
                    <a:pt x="298" y="32"/>
                  </a:lnTo>
                  <a:lnTo>
                    <a:pt x="273" y="39"/>
                  </a:lnTo>
                  <a:lnTo>
                    <a:pt x="249" y="45"/>
                  </a:lnTo>
                  <a:lnTo>
                    <a:pt x="237" y="46"/>
                  </a:lnTo>
                  <a:lnTo>
                    <a:pt x="226" y="46"/>
                  </a:lnTo>
                  <a:lnTo>
                    <a:pt x="226" y="46"/>
                  </a:lnTo>
                  <a:lnTo>
                    <a:pt x="213" y="45"/>
                  </a:lnTo>
                  <a:lnTo>
                    <a:pt x="200" y="42"/>
                  </a:lnTo>
                  <a:lnTo>
                    <a:pt x="175" y="34"/>
                  </a:lnTo>
                  <a:lnTo>
                    <a:pt x="150" y="23"/>
                  </a:lnTo>
                  <a:lnTo>
                    <a:pt x="124" y="11"/>
                  </a:lnTo>
                  <a:lnTo>
                    <a:pt x="111" y="7"/>
                  </a:lnTo>
                  <a:lnTo>
                    <a:pt x="97" y="3"/>
                  </a:lnTo>
                  <a:lnTo>
                    <a:pt x="85" y="2"/>
                  </a:lnTo>
                  <a:lnTo>
                    <a:pt x="72" y="0"/>
                  </a:lnTo>
                  <a:lnTo>
                    <a:pt x="60" y="0"/>
                  </a:lnTo>
                  <a:lnTo>
                    <a:pt x="47" y="3"/>
                  </a:lnTo>
                  <a:lnTo>
                    <a:pt x="34" y="9"/>
                  </a:lnTo>
                  <a:lnTo>
                    <a:pt x="23" y="16"/>
                  </a:lnTo>
                  <a:lnTo>
                    <a:pt x="23" y="16"/>
                  </a:lnTo>
                  <a:lnTo>
                    <a:pt x="14" y="24"/>
                  </a:lnTo>
                  <a:lnTo>
                    <a:pt x="7" y="32"/>
                  </a:lnTo>
                  <a:lnTo>
                    <a:pt x="2" y="39"/>
                  </a:lnTo>
                  <a:lnTo>
                    <a:pt x="0" y="46"/>
                  </a:lnTo>
                  <a:lnTo>
                    <a:pt x="0" y="52"/>
                  </a:lnTo>
                  <a:lnTo>
                    <a:pt x="1" y="58"/>
                  </a:lnTo>
                  <a:lnTo>
                    <a:pt x="4" y="63"/>
                  </a:lnTo>
                  <a:lnTo>
                    <a:pt x="9" y="69"/>
                  </a:lnTo>
                  <a:lnTo>
                    <a:pt x="20" y="78"/>
                  </a:lnTo>
                  <a:lnTo>
                    <a:pt x="34" y="88"/>
                  </a:lnTo>
                  <a:lnTo>
                    <a:pt x="50" y="98"/>
                  </a:lnTo>
                  <a:lnTo>
                    <a:pt x="62" y="108"/>
                  </a:lnTo>
                  <a:lnTo>
                    <a:pt x="62" y="108"/>
                  </a:lnTo>
                  <a:lnTo>
                    <a:pt x="74" y="120"/>
                  </a:lnTo>
                  <a:lnTo>
                    <a:pt x="83" y="134"/>
                  </a:lnTo>
                  <a:lnTo>
                    <a:pt x="90" y="150"/>
                  </a:lnTo>
                  <a:lnTo>
                    <a:pt x="96" y="168"/>
                  </a:lnTo>
                  <a:lnTo>
                    <a:pt x="100" y="187"/>
                  </a:lnTo>
                  <a:lnTo>
                    <a:pt x="104" y="210"/>
                  </a:lnTo>
                  <a:lnTo>
                    <a:pt x="114" y="266"/>
                  </a:lnTo>
                  <a:lnTo>
                    <a:pt x="114" y="266"/>
                  </a:lnTo>
                  <a:lnTo>
                    <a:pt x="115" y="270"/>
                  </a:lnTo>
                  <a:lnTo>
                    <a:pt x="118" y="275"/>
                  </a:lnTo>
                  <a:lnTo>
                    <a:pt x="125" y="284"/>
                  </a:lnTo>
                  <a:lnTo>
                    <a:pt x="135" y="291"/>
                  </a:lnTo>
                  <a:lnTo>
                    <a:pt x="146" y="295"/>
                  </a:lnTo>
                  <a:lnTo>
                    <a:pt x="160" y="299"/>
                  </a:lnTo>
                  <a:lnTo>
                    <a:pt x="175" y="302"/>
                  </a:lnTo>
                  <a:lnTo>
                    <a:pt x="191" y="303"/>
                  </a:lnTo>
                  <a:lnTo>
                    <a:pt x="207" y="303"/>
                  </a:lnTo>
                  <a:lnTo>
                    <a:pt x="224" y="302"/>
                  </a:lnTo>
                  <a:lnTo>
                    <a:pt x="240" y="298"/>
                  </a:lnTo>
                  <a:lnTo>
                    <a:pt x="255" y="293"/>
                  </a:lnTo>
                  <a:lnTo>
                    <a:pt x="267" y="288"/>
                  </a:lnTo>
                  <a:lnTo>
                    <a:pt x="279" y="279"/>
                  </a:lnTo>
                  <a:lnTo>
                    <a:pt x="287" y="271"/>
                  </a:lnTo>
                  <a:lnTo>
                    <a:pt x="291" y="266"/>
                  </a:lnTo>
                  <a:lnTo>
                    <a:pt x="294" y="260"/>
                  </a:lnTo>
                  <a:lnTo>
                    <a:pt x="295" y="254"/>
                  </a:lnTo>
                  <a:lnTo>
                    <a:pt x="297" y="249"/>
                  </a:lnTo>
                  <a:lnTo>
                    <a:pt x="297" y="249"/>
                  </a:lnTo>
                  <a:lnTo>
                    <a:pt x="298" y="226"/>
                  </a:lnTo>
                  <a:lnTo>
                    <a:pt x="302" y="207"/>
                  </a:lnTo>
                  <a:lnTo>
                    <a:pt x="308" y="189"/>
                  </a:lnTo>
                  <a:lnTo>
                    <a:pt x="315" y="173"/>
                  </a:lnTo>
                  <a:lnTo>
                    <a:pt x="322" y="161"/>
                  </a:lnTo>
                  <a:lnTo>
                    <a:pt x="330" y="150"/>
                  </a:lnTo>
                  <a:lnTo>
                    <a:pt x="339" y="139"/>
                  </a:lnTo>
                  <a:lnTo>
                    <a:pt x="347" y="130"/>
                  </a:lnTo>
                  <a:lnTo>
                    <a:pt x="362" y="115"/>
                  </a:lnTo>
                  <a:lnTo>
                    <a:pt x="376" y="102"/>
                  </a:lnTo>
                  <a:lnTo>
                    <a:pt x="380" y="95"/>
                  </a:lnTo>
                  <a:lnTo>
                    <a:pt x="385" y="88"/>
                  </a:lnTo>
                  <a:lnTo>
                    <a:pt x="386" y="81"/>
                  </a:lnTo>
                  <a:lnTo>
                    <a:pt x="386" y="74"/>
                  </a:lnTo>
                  <a:lnTo>
                    <a:pt x="386" y="7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53" name="组合 52"/>
          <p:cNvGrpSpPr/>
          <p:nvPr/>
        </p:nvGrpSpPr>
        <p:grpSpPr>
          <a:xfrm>
            <a:off x="2903573" y="5571232"/>
            <a:ext cx="1352550" cy="825500"/>
            <a:chOff x="12676188" y="2374901"/>
            <a:chExt cx="1352550" cy="825500"/>
          </a:xfrm>
        </p:grpSpPr>
        <p:sp>
          <p:nvSpPr>
            <p:cNvPr id="54" name="Freeform 43"/>
            <p:cNvSpPr>
              <a:spLocks/>
            </p:cNvSpPr>
            <p:nvPr/>
          </p:nvSpPr>
          <p:spPr bwMode="auto">
            <a:xfrm>
              <a:off x="12676188" y="2374901"/>
              <a:ext cx="1352550" cy="825500"/>
            </a:xfrm>
            <a:custGeom>
              <a:avLst/>
              <a:gdLst>
                <a:gd name="T0" fmla="*/ 1675 w 1703"/>
                <a:gd name="T1" fmla="*/ 861 h 1038"/>
                <a:gd name="T2" fmla="*/ 1637 w 1703"/>
                <a:gd name="T3" fmla="*/ 842 h 1038"/>
                <a:gd name="T4" fmla="*/ 1576 w 1703"/>
                <a:gd name="T5" fmla="*/ 826 h 1038"/>
                <a:gd name="T6" fmla="*/ 1484 w 1703"/>
                <a:gd name="T7" fmla="*/ 814 h 1038"/>
                <a:gd name="T8" fmla="*/ 1420 w 1703"/>
                <a:gd name="T9" fmla="*/ 797 h 1038"/>
                <a:gd name="T10" fmla="*/ 1314 w 1703"/>
                <a:gd name="T11" fmla="*/ 752 h 1038"/>
                <a:gd name="T12" fmla="*/ 1180 w 1703"/>
                <a:gd name="T13" fmla="*/ 678 h 1038"/>
                <a:gd name="T14" fmla="*/ 1088 w 1703"/>
                <a:gd name="T15" fmla="*/ 635 h 1038"/>
                <a:gd name="T16" fmla="*/ 929 w 1703"/>
                <a:gd name="T17" fmla="*/ 579 h 1038"/>
                <a:gd name="T18" fmla="*/ 842 w 1703"/>
                <a:gd name="T19" fmla="*/ 554 h 1038"/>
                <a:gd name="T20" fmla="*/ 779 w 1703"/>
                <a:gd name="T21" fmla="*/ 526 h 1038"/>
                <a:gd name="T22" fmla="*/ 746 w 1703"/>
                <a:gd name="T23" fmla="*/ 500 h 1038"/>
                <a:gd name="T24" fmla="*/ 724 w 1703"/>
                <a:gd name="T25" fmla="*/ 474 h 1038"/>
                <a:gd name="T26" fmla="*/ 680 w 1703"/>
                <a:gd name="T27" fmla="*/ 399 h 1038"/>
                <a:gd name="T28" fmla="*/ 655 w 1703"/>
                <a:gd name="T29" fmla="*/ 311 h 1038"/>
                <a:gd name="T30" fmla="*/ 644 w 1703"/>
                <a:gd name="T31" fmla="*/ 216 h 1038"/>
                <a:gd name="T32" fmla="*/ 640 w 1703"/>
                <a:gd name="T33" fmla="*/ 0 h 1038"/>
                <a:gd name="T34" fmla="*/ 157 w 1703"/>
                <a:gd name="T35" fmla="*/ 26 h 1038"/>
                <a:gd name="T36" fmla="*/ 160 w 1703"/>
                <a:gd name="T37" fmla="*/ 107 h 1038"/>
                <a:gd name="T38" fmla="*/ 152 w 1703"/>
                <a:gd name="T39" fmla="*/ 215 h 1038"/>
                <a:gd name="T40" fmla="*/ 117 w 1703"/>
                <a:gd name="T41" fmla="*/ 374 h 1038"/>
                <a:gd name="T42" fmla="*/ 92 w 1703"/>
                <a:gd name="T43" fmla="*/ 458 h 1038"/>
                <a:gd name="T44" fmla="*/ 48 w 1703"/>
                <a:gd name="T45" fmla="*/ 575 h 1038"/>
                <a:gd name="T46" fmla="*/ 22 w 1703"/>
                <a:gd name="T47" fmla="*/ 664 h 1038"/>
                <a:gd name="T48" fmla="*/ 5 w 1703"/>
                <a:gd name="T49" fmla="*/ 751 h 1038"/>
                <a:gd name="T50" fmla="*/ 0 w 1703"/>
                <a:gd name="T51" fmla="*/ 815 h 1038"/>
                <a:gd name="T52" fmla="*/ 7 w 1703"/>
                <a:gd name="T53" fmla="*/ 875 h 1038"/>
                <a:gd name="T54" fmla="*/ 32 w 1703"/>
                <a:gd name="T55" fmla="*/ 931 h 1038"/>
                <a:gd name="T56" fmla="*/ 79 w 1703"/>
                <a:gd name="T57" fmla="*/ 976 h 1038"/>
                <a:gd name="T58" fmla="*/ 128 w 1703"/>
                <a:gd name="T59" fmla="*/ 1002 h 1038"/>
                <a:gd name="T60" fmla="*/ 209 w 1703"/>
                <a:gd name="T61" fmla="*/ 1024 h 1038"/>
                <a:gd name="T62" fmla="*/ 291 w 1703"/>
                <a:gd name="T63" fmla="*/ 1026 h 1038"/>
                <a:gd name="T64" fmla="*/ 318 w 1703"/>
                <a:gd name="T65" fmla="*/ 1022 h 1038"/>
                <a:gd name="T66" fmla="*/ 390 w 1703"/>
                <a:gd name="T67" fmla="*/ 991 h 1038"/>
                <a:gd name="T68" fmla="*/ 453 w 1703"/>
                <a:gd name="T69" fmla="*/ 967 h 1038"/>
                <a:gd name="T70" fmla="*/ 493 w 1703"/>
                <a:gd name="T71" fmla="*/ 959 h 1038"/>
                <a:gd name="T72" fmla="*/ 556 w 1703"/>
                <a:gd name="T73" fmla="*/ 959 h 1038"/>
                <a:gd name="T74" fmla="*/ 648 w 1703"/>
                <a:gd name="T75" fmla="*/ 973 h 1038"/>
                <a:gd name="T76" fmla="*/ 739 w 1703"/>
                <a:gd name="T77" fmla="*/ 995 h 1038"/>
                <a:gd name="T78" fmla="*/ 807 w 1703"/>
                <a:gd name="T79" fmla="*/ 1015 h 1038"/>
                <a:gd name="T80" fmla="*/ 913 w 1703"/>
                <a:gd name="T81" fmla="*/ 1034 h 1038"/>
                <a:gd name="T82" fmla="*/ 1021 w 1703"/>
                <a:gd name="T83" fmla="*/ 1038 h 1038"/>
                <a:gd name="T84" fmla="*/ 1051 w 1703"/>
                <a:gd name="T85" fmla="*/ 1034 h 1038"/>
                <a:gd name="T86" fmla="*/ 1142 w 1703"/>
                <a:gd name="T87" fmla="*/ 1009 h 1038"/>
                <a:gd name="T88" fmla="*/ 1231 w 1703"/>
                <a:gd name="T89" fmla="*/ 983 h 1038"/>
                <a:gd name="T90" fmla="*/ 1262 w 1703"/>
                <a:gd name="T91" fmla="*/ 978 h 1038"/>
                <a:gd name="T92" fmla="*/ 1344 w 1703"/>
                <a:gd name="T93" fmla="*/ 981 h 1038"/>
                <a:gd name="T94" fmla="*/ 1478 w 1703"/>
                <a:gd name="T95" fmla="*/ 1005 h 1038"/>
                <a:gd name="T96" fmla="*/ 1516 w 1703"/>
                <a:gd name="T97" fmla="*/ 1012 h 1038"/>
                <a:gd name="T98" fmla="*/ 1576 w 1703"/>
                <a:gd name="T99" fmla="*/ 1013 h 1038"/>
                <a:gd name="T100" fmla="*/ 1633 w 1703"/>
                <a:gd name="T101" fmla="*/ 999 h 1038"/>
                <a:gd name="T102" fmla="*/ 1667 w 1703"/>
                <a:gd name="T103" fmla="*/ 976 h 1038"/>
                <a:gd name="T104" fmla="*/ 1693 w 1703"/>
                <a:gd name="T105" fmla="*/ 943 h 1038"/>
                <a:gd name="T106" fmla="*/ 1703 w 1703"/>
                <a:gd name="T107" fmla="*/ 916 h 1038"/>
                <a:gd name="T108" fmla="*/ 1699 w 1703"/>
                <a:gd name="T109" fmla="*/ 888 h 1038"/>
                <a:gd name="T110" fmla="*/ 1686 w 1703"/>
                <a:gd name="T111" fmla="*/ 871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3" h="1038">
                  <a:moveTo>
                    <a:pt x="1686" y="871"/>
                  </a:moveTo>
                  <a:lnTo>
                    <a:pt x="1686" y="871"/>
                  </a:lnTo>
                  <a:lnTo>
                    <a:pt x="1675" y="861"/>
                  </a:lnTo>
                  <a:lnTo>
                    <a:pt x="1664" y="853"/>
                  </a:lnTo>
                  <a:lnTo>
                    <a:pt x="1651" y="847"/>
                  </a:lnTo>
                  <a:lnTo>
                    <a:pt x="1637" y="842"/>
                  </a:lnTo>
                  <a:lnTo>
                    <a:pt x="1623" y="836"/>
                  </a:lnTo>
                  <a:lnTo>
                    <a:pt x="1608" y="832"/>
                  </a:lnTo>
                  <a:lnTo>
                    <a:pt x="1576" y="826"/>
                  </a:lnTo>
                  <a:lnTo>
                    <a:pt x="1545" y="822"/>
                  </a:lnTo>
                  <a:lnTo>
                    <a:pt x="1513" y="818"/>
                  </a:lnTo>
                  <a:lnTo>
                    <a:pt x="1484" y="814"/>
                  </a:lnTo>
                  <a:lnTo>
                    <a:pt x="1456" y="808"/>
                  </a:lnTo>
                  <a:lnTo>
                    <a:pt x="1456" y="808"/>
                  </a:lnTo>
                  <a:lnTo>
                    <a:pt x="1420" y="797"/>
                  </a:lnTo>
                  <a:lnTo>
                    <a:pt x="1384" y="784"/>
                  </a:lnTo>
                  <a:lnTo>
                    <a:pt x="1349" y="769"/>
                  </a:lnTo>
                  <a:lnTo>
                    <a:pt x="1314" y="752"/>
                  </a:lnTo>
                  <a:lnTo>
                    <a:pt x="1247" y="715"/>
                  </a:lnTo>
                  <a:lnTo>
                    <a:pt x="1180" y="678"/>
                  </a:lnTo>
                  <a:lnTo>
                    <a:pt x="1180" y="678"/>
                  </a:lnTo>
                  <a:lnTo>
                    <a:pt x="1149" y="663"/>
                  </a:lnTo>
                  <a:lnTo>
                    <a:pt x="1120" y="648"/>
                  </a:lnTo>
                  <a:lnTo>
                    <a:pt x="1088" y="635"/>
                  </a:lnTo>
                  <a:lnTo>
                    <a:pt x="1057" y="622"/>
                  </a:lnTo>
                  <a:lnTo>
                    <a:pt x="994" y="599"/>
                  </a:lnTo>
                  <a:lnTo>
                    <a:pt x="929" y="579"/>
                  </a:lnTo>
                  <a:lnTo>
                    <a:pt x="929" y="579"/>
                  </a:lnTo>
                  <a:lnTo>
                    <a:pt x="869" y="562"/>
                  </a:lnTo>
                  <a:lnTo>
                    <a:pt x="842" y="554"/>
                  </a:lnTo>
                  <a:lnTo>
                    <a:pt x="816" y="546"/>
                  </a:lnTo>
                  <a:lnTo>
                    <a:pt x="792" y="533"/>
                  </a:lnTo>
                  <a:lnTo>
                    <a:pt x="779" y="526"/>
                  </a:lnTo>
                  <a:lnTo>
                    <a:pt x="768" y="519"/>
                  </a:lnTo>
                  <a:lnTo>
                    <a:pt x="757" y="509"/>
                  </a:lnTo>
                  <a:lnTo>
                    <a:pt x="746" y="500"/>
                  </a:lnTo>
                  <a:lnTo>
                    <a:pt x="735" y="488"/>
                  </a:lnTo>
                  <a:lnTo>
                    <a:pt x="724" y="474"/>
                  </a:lnTo>
                  <a:lnTo>
                    <a:pt x="724" y="474"/>
                  </a:lnTo>
                  <a:lnTo>
                    <a:pt x="707" y="451"/>
                  </a:lnTo>
                  <a:lnTo>
                    <a:pt x="693" y="426"/>
                  </a:lnTo>
                  <a:lnTo>
                    <a:pt x="680" y="399"/>
                  </a:lnTo>
                  <a:lnTo>
                    <a:pt x="671" y="370"/>
                  </a:lnTo>
                  <a:lnTo>
                    <a:pt x="662" y="341"/>
                  </a:lnTo>
                  <a:lnTo>
                    <a:pt x="655" y="311"/>
                  </a:lnTo>
                  <a:lnTo>
                    <a:pt x="651" y="280"/>
                  </a:lnTo>
                  <a:lnTo>
                    <a:pt x="647" y="248"/>
                  </a:lnTo>
                  <a:lnTo>
                    <a:pt x="644" y="216"/>
                  </a:lnTo>
                  <a:lnTo>
                    <a:pt x="643" y="184"/>
                  </a:lnTo>
                  <a:lnTo>
                    <a:pt x="640" y="121"/>
                  </a:lnTo>
                  <a:lnTo>
                    <a:pt x="640" y="0"/>
                  </a:lnTo>
                  <a:lnTo>
                    <a:pt x="153" y="0"/>
                  </a:lnTo>
                  <a:lnTo>
                    <a:pt x="153" y="0"/>
                  </a:lnTo>
                  <a:lnTo>
                    <a:pt x="157" y="26"/>
                  </a:lnTo>
                  <a:lnTo>
                    <a:pt x="159" y="54"/>
                  </a:lnTo>
                  <a:lnTo>
                    <a:pt x="160" y="81"/>
                  </a:lnTo>
                  <a:lnTo>
                    <a:pt x="160" y="107"/>
                  </a:lnTo>
                  <a:lnTo>
                    <a:pt x="160" y="135"/>
                  </a:lnTo>
                  <a:lnTo>
                    <a:pt x="157" y="162"/>
                  </a:lnTo>
                  <a:lnTo>
                    <a:pt x="152" y="215"/>
                  </a:lnTo>
                  <a:lnTo>
                    <a:pt x="142" y="268"/>
                  </a:lnTo>
                  <a:lnTo>
                    <a:pt x="131" y="321"/>
                  </a:lnTo>
                  <a:lnTo>
                    <a:pt x="117" y="374"/>
                  </a:lnTo>
                  <a:lnTo>
                    <a:pt x="101" y="428"/>
                  </a:lnTo>
                  <a:lnTo>
                    <a:pt x="101" y="428"/>
                  </a:lnTo>
                  <a:lnTo>
                    <a:pt x="92" y="458"/>
                  </a:lnTo>
                  <a:lnTo>
                    <a:pt x="80" y="487"/>
                  </a:lnTo>
                  <a:lnTo>
                    <a:pt x="58" y="546"/>
                  </a:lnTo>
                  <a:lnTo>
                    <a:pt x="48" y="575"/>
                  </a:lnTo>
                  <a:lnTo>
                    <a:pt x="39" y="604"/>
                  </a:lnTo>
                  <a:lnTo>
                    <a:pt x="29" y="634"/>
                  </a:lnTo>
                  <a:lnTo>
                    <a:pt x="22" y="664"/>
                  </a:lnTo>
                  <a:lnTo>
                    <a:pt x="22" y="664"/>
                  </a:lnTo>
                  <a:lnTo>
                    <a:pt x="12" y="708"/>
                  </a:lnTo>
                  <a:lnTo>
                    <a:pt x="5" y="751"/>
                  </a:lnTo>
                  <a:lnTo>
                    <a:pt x="2" y="772"/>
                  </a:lnTo>
                  <a:lnTo>
                    <a:pt x="1" y="793"/>
                  </a:lnTo>
                  <a:lnTo>
                    <a:pt x="0" y="815"/>
                  </a:lnTo>
                  <a:lnTo>
                    <a:pt x="1" y="836"/>
                  </a:lnTo>
                  <a:lnTo>
                    <a:pt x="2" y="856"/>
                  </a:lnTo>
                  <a:lnTo>
                    <a:pt x="7" y="875"/>
                  </a:lnTo>
                  <a:lnTo>
                    <a:pt x="12" y="895"/>
                  </a:lnTo>
                  <a:lnTo>
                    <a:pt x="20" y="913"/>
                  </a:lnTo>
                  <a:lnTo>
                    <a:pt x="32" y="931"/>
                  </a:lnTo>
                  <a:lnTo>
                    <a:pt x="44" y="946"/>
                  </a:lnTo>
                  <a:lnTo>
                    <a:pt x="60" y="962"/>
                  </a:lnTo>
                  <a:lnTo>
                    <a:pt x="79" y="976"/>
                  </a:lnTo>
                  <a:lnTo>
                    <a:pt x="79" y="976"/>
                  </a:lnTo>
                  <a:lnTo>
                    <a:pt x="103" y="990"/>
                  </a:lnTo>
                  <a:lnTo>
                    <a:pt x="128" y="1002"/>
                  </a:lnTo>
                  <a:lnTo>
                    <a:pt x="153" y="1012"/>
                  </a:lnTo>
                  <a:lnTo>
                    <a:pt x="181" y="1019"/>
                  </a:lnTo>
                  <a:lnTo>
                    <a:pt x="209" y="1024"/>
                  </a:lnTo>
                  <a:lnTo>
                    <a:pt x="235" y="1027"/>
                  </a:lnTo>
                  <a:lnTo>
                    <a:pt x="263" y="1027"/>
                  </a:lnTo>
                  <a:lnTo>
                    <a:pt x="291" y="1026"/>
                  </a:lnTo>
                  <a:lnTo>
                    <a:pt x="291" y="1026"/>
                  </a:lnTo>
                  <a:lnTo>
                    <a:pt x="305" y="1024"/>
                  </a:lnTo>
                  <a:lnTo>
                    <a:pt x="318" y="1022"/>
                  </a:lnTo>
                  <a:lnTo>
                    <a:pt x="343" y="1013"/>
                  </a:lnTo>
                  <a:lnTo>
                    <a:pt x="366" y="1002"/>
                  </a:lnTo>
                  <a:lnTo>
                    <a:pt x="390" y="991"/>
                  </a:lnTo>
                  <a:lnTo>
                    <a:pt x="415" y="980"/>
                  </a:lnTo>
                  <a:lnTo>
                    <a:pt x="440" y="970"/>
                  </a:lnTo>
                  <a:lnTo>
                    <a:pt x="453" y="967"/>
                  </a:lnTo>
                  <a:lnTo>
                    <a:pt x="466" y="963"/>
                  </a:lnTo>
                  <a:lnTo>
                    <a:pt x="479" y="960"/>
                  </a:lnTo>
                  <a:lnTo>
                    <a:pt x="493" y="959"/>
                  </a:lnTo>
                  <a:lnTo>
                    <a:pt x="493" y="959"/>
                  </a:lnTo>
                  <a:lnTo>
                    <a:pt x="525" y="959"/>
                  </a:lnTo>
                  <a:lnTo>
                    <a:pt x="556" y="959"/>
                  </a:lnTo>
                  <a:lnTo>
                    <a:pt x="587" y="962"/>
                  </a:lnTo>
                  <a:lnTo>
                    <a:pt x="618" y="966"/>
                  </a:lnTo>
                  <a:lnTo>
                    <a:pt x="648" y="973"/>
                  </a:lnTo>
                  <a:lnTo>
                    <a:pt x="678" y="980"/>
                  </a:lnTo>
                  <a:lnTo>
                    <a:pt x="708" y="987"/>
                  </a:lnTo>
                  <a:lnTo>
                    <a:pt x="739" y="995"/>
                  </a:lnTo>
                  <a:lnTo>
                    <a:pt x="739" y="995"/>
                  </a:lnTo>
                  <a:lnTo>
                    <a:pt x="772" y="1006"/>
                  </a:lnTo>
                  <a:lnTo>
                    <a:pt x="807" y="1015"/>
                  </a:lnTo>
                  <a:lnTo>
                    <a:pt x="842" y="1023"/>
                  </a:lnTo>
                  <a:lnTo>
                    <a:pt x="878" y="1030"/>
                  </a:lnTo>
                  <a:lnTo>
                    <a:pt x="913" y="1034"/>
                  </a:lnTo>
                  <a:lnTo>
                    <a:pt x="948" y="1037"/>
                  </a:lnTo>
                  <a:lnTo>
                    <a:pt x="985" y="1038"/>
                  </a:lnTo>
                  <a:lnTo>
                    <a:pt x="1021" y="1038"/>
                  </a:lnTo>
                  <a:lnTo>
                    <a:pt x="1021" y="1038"/>
                  </a:lnTo>
                  <a:lnTo>
                    <a:pt x="1036" y="1037"/>
                  </a:lnTo>
                  <a:lnTo>
                    <a:pt x="1051" y="1034"/>
                  </a:lnTo>
                  <a:lnTo>
                    <a:pt x="1082" y="1027"/>
                  </a:lnTo>
                  <a:lnTo>
                    <a:pt x="1111" y="1019"/>
                  </a:lnTo>
                  <a:lnTo>
                    <a:pt x="1142" y="1009"/>
                  </a:lnTo>
                  <a:lnTo>
                    <a:pt x="1171" y="999"/>
                  </a:lnTo>
                  <a:lnTo>
                    <a:pt x="1201" y="990"/>
                  </a:lnTo>
                  <a:lnTo>
                    <a:pt x="1231" y="983"/>
                  </a:lnTo>
                  <a:lnTo>
                    <a:pt x="1247" y="980"/>
                  </a:lnTo>
                  <a:lnTo>
                    <a:pt x="1262" y="978"/>
                  </a:lnTo>
                  <a:lnTo>
                    <a:pt x="1262" y="978"/>
                  </a:lnTo>
                  <a:lnTo>
                    <a:pt x="1290" y="978"/>
                  </a:lnTo>
                  <a:lnTo>
                    <a:pt x="1317" y="978"/>
                  </a:lnTo>
                  <a:lnTo>
                    <a:pt x="1344" y="981"/>
                  </a:lnTo>
                  <a:lnTo>
                    <a:pt x="1371" y="985"/>
                  </a:lnTo>
                  <a:lnTo>
                    <a:pt x="1425" y="994"/>
                  </a:lnTo>
                  <a:lnTo>
                    <a:pt x="1478" y="1005"/>
                  </a:lnTo>
                  <a:lnTo>
                    <a:pt x="1478" y="1005"/>
                  </a:lnTo>
                  <a:lnTo>
                    <a:pt x="1497" y="1009"/>
                  </a:lnTo>
                  <a:lnTo>
                    <a:pt x="1516" y="1012"/>
                  </a:lnTo>
                  <a:lnTo>
                    <a:pt x="1537" y="1013"/>
                  </a:lnTo>
                  <a:lnTo>
                    <a:pt x="1557" y="1015"/>
                  </a:lnTo>
                  <a:lnTo>
                    <a:pt x="1576" y="1013"/>
                  </a:lnTo>
                  <a:lnTo>
                    <a:pt x="1596" y="1010"/>
                  </a:lnTo>
                  <a:lnTo>
                    <a:pt x="1615" y="1006"/>
                  </a:lnTo>
                  <a:lnTo>
                    <a:pt x="1633" y="999"/>
                  </a:lnTo>
                  <a:lnTo>
                    <a:pt x="1633" y="999"/>
                  </a:lnTo>
                  <a:lnTo>
                    <a:pt x="1650" y="990"/>
                  </a:lnTo>
                  <a:lnTo>
                    <a:pt x="1667" y="976"/>
                  </a:lnTo>
                  <a:lnTo>
                    <a:pt x="1682" y="960"/>
                  </a:lnTo>
                  <a:lnTo>
                    <a:pt x="1688" y="952"/>
                  </a:lnTo>
                  <a:lnTo>
                    <a:pt x="1693" y="943"/>
                  </a:lnTo>
                  <a:lnTo>
                    <a:pt x="1697" y="935"/>
                  </a:lnTo>
                  <a:lnTo>
                    <a:pt x="1702" y="925"/>
                  </a:lnTo>
                  <a:lnTo>
                    <a:pt x="1703" y="916"/>
                  </a:lnTo>
                  <a:lnTo>
                    <a:pt x="1703" y="907"/>
                  </a:lnTo>
                  <a:lnTo>
                    <a:pt x="1702" y="897"/>
                  </a:lnTo>
                  <a:lnTo>
                    <a:pt x="1699" y="888"/>
                  </a:lnTo>
                  <a:lnTo>
                    <a:pt x="1693" y="879"/>
                  </a:lnTo>
                  <a:lnTo>
                    <a:pt x="1686" y="871"/>
                  </a:lnTo>
                  <a:lnTo>
                    <a:pt x="1686" y="871"/>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44"/>
            <p:cNvSpPr>
              <a:spLocks/>
            </p:cNvSpPr>
            <p:nvPr/>
          </p:nvSpPr>
          <p:spPr bwMode="auto">
            <a:xfrm>
              <a:off x="12920663" y="2422526"/>
              <a:ext cx="157163" cy="374650"/>
            </a:xfrm>
            <a:custGeom>
              <a:avLst/>
              <a:gdLst>
                <a:gd name="T0" fmla="*/ 173 w 199"/>
                <a:gd name="T1" fmla="*/ 0 h 470"/>
                <a:gd name="T2" fmla="*/ 173 w 199"/>
                <a:gd name="T3" fmla="*/ 0 h 470"/>
                <a:gd name="T4" fmla="*/ 106 w 199"/>
                <a:gd name="T5" fmla="*/ 0 h 470"/>
                <a:gd name="T6" fmla="*/ 106 w 199"/>
                <a:gd name="T7" fmla="*/ 0 h 470"/>
                <a:gd name="T8" fmla="*/ 102 w 199"/>
                <a:gd name="T9" fmla="*/ 36 h 470"/>
                <a:gd name="T10" fmla="*/ 95 w 199"/>
                <a:gd name="T11" fmla="*/ 71 h 470"/>
                <a:gd name="T12" fmla="*/ 88 w 199"/>
                <a:gd name="T13" fmla="*/ 107 h 470"/>
                <a:gd name="T14" fmla="*/ 81 w 199"/>
                <a:gd name="T15" fmla="*/ 142 h 470"/>
                <a:gd name="T16" fmla="*/ 72 w 199"/>
                <a:gd name="T17" fmla="*/ 177 h 470"/>
                <a:gd name="T18" fmla="*/ 60 w 199"/>
                <a:gd name="T19" fmla="*/ 214 h 470"/>
                <a:gd name="T20" fmla="*/ 48 w 199"/>
                <a:gd name="T21" fmla="*/ 248 h 470"/>
                <a:gd name="T22" fmla="*/ 34 w 199"/>
                <a:gd name="T23" fmla="*/ 283 h 470"/>
                <a:gd name="T24" fmla="*/ 34 w 199"/>
                <a:gd name="T25" fmla="*/ 283 h 470"/>
                <a:gd name="T26" fmla="*/ 23 w 199"/>
                <a:gd name="T27" fmla="*/ 310 h 470"/>
                <a:gd name="T28" fmla="*/ 13 w 199"/>
                <a:gd name="T29" fmla="*/ 336 h 470"/>
                <a:gd name="T30" fmla="*/ 5 w 199"/>
                <a:gd name="T31" fmla="*/ 361 h 470"/>
                <a:gd name="T32" fmla="*/ 2 w 199"/>
                <a:gd name="T33" fmla="*/ 374 h 470"/>
                <a:gd name="T34" fmla="*/ 0 w 199"/>
                <a:gd name="T35" fmla="*/ 387 h 470"/>
                <a:gd name="T36" fmla="*/ 0 w 199"/>
                <a:gd name="T37" fmla="*/ 398 h 470"/>
                <a:gd name="T38" fmla="*/ 2 w 199"/>
                <a:gd name="T39" fmla="*/ 409 h 470"/>
                <a:gd name="T40" fmla="*/ 5 w 199"/>
                <a:gd name="T41" fmla="*/ 420 h 470"/>
                <a:gd name="T42" fmla="*/ 10 w 199"/>
                <a:gd name="T43" fmla="*/ 430 h 470"/>
                <a:gd name="T44" fmla="*/ 19 w 199"/>
                <a:gd name="T45" fmla="*/ 438 h 470"/>
                <a:gd name="T46" fmla="*/ 30 w 199"/>
                <a:gd name="T47" fmla="*/ 447 h 470"/>
                <a:gd name="T48" fmla="*/ 42 w 199"/>
                <a:gd name="T49" fmla="*/ 454 h 470"/>
                <a:gd name="T50" fmla="*/ 59 w 199"/>
                <a:gd name="T51" fmla="*/ 459 h 470"/>
                <a:gd name="T52" fmla="*/ 59 w 199"/>
                <a:gd name="T53" fmla="*/ 459 h 470"/>
                <a:gd name="T54" fmla="*/ 88 w 199"/>
                <a:gd name="T55" fmla="*/ 468 h 470"/>
                <a:gd name="T56" fmla="*/ 112 w 199"/>
                <a:gd name="T57" fmla="*/ 470 h 470"/>
                <a:gd name="T58" fmla="*/ 123 w 199"/>
                <a:gd name="T59" fmla="*/ 470 h 470"/>
                <a:gd name="T60" fmla="*/ 134 w 199"/>
                <a:gd name="T61" fmla="*/ 470 h 470"/>
                <a:gd name="T62" fmla="*/ 143 w 199"/>
                <a:gd name="T63" fmla="*/ 469 h 470"/>
                <a:gd name="T64" fmla="*/ 151 w 199"/>
                <a:gd name="T65" fmla="*/ 468 h 470"/>
                <a:gd name="T66" fmla="*/ 160 w 199"/>
                <a:gd name="T67" fmla="*/ 465 h 470"/>
                <a:gd name="T68" fmla="*/ 166 w 199"/>
                <a:gd name="T69" fmla="*/ 461 h 470"/>
                <a:gd name="T70" fmla="*/ 172 w 199"/>
                <a:gd name="T71" fmla="*/ 456 h 470"/>
                <a:gd name="T72" fmla="*/ 178 w 199"/>
                <a:gd name="T73" fmla="*/ 452 h 470"/>
                <a:gd name="T74" fmla="*/ 182 w 199"/>
                <a:gd name="T75" fmla="*/ 447 h 470"/>
                <a:gd name="T76" fmla="*/ 186 w 199"/>
                <a:gd name="T77" fmla="*/ 441 h 470"/>
                <a:gd name="T78" fmla="*/ 192 w 199"/>
                <a:gd name="T79" fmla="*/ 427 h 470"/>
                <a:gd name="T80" fmla="*/ 196 w 199"/>
                <a:gd name="T81" fmla="*/ 412 h 470"/>
                <a:gd name="T82" fmla="*/ 199 w 199"/>
                <a:gd name="T83" fmla="*/ 395 h 470"/>
                <a:gd name="T84" fmla="*/ 199 w 199"/>
                <a:gd name="T85" fmla="*/ 375 h 470"/>
                <a:gd name="T86" fmla="*/ 197 w 199"/>
                <a:gd name="T87" fmla="*/ 356 h 470"/>
                <a:gd name="T88" fmla="*/ 194 w 199"/>
                <a:gd name="T89" fmla="*/ 336 h 470"/>
                <a:gd name="T90" fmla="*/ 190 w 199"/>
                <a:gd name="T91" fmla="*/ 315 h 470"/>
                <a:gd name="T92" fmla="*/ 180 w 199"/>
                <a:gd name="T93" fmla="*/ 272 h 470"/>
                <a:gd name="T94" fmla="*/ 180 w 199"/>
                <a:gd name="T95" fmla="*/ 272 h 470"/>
                <a:gd name="T96" fmla="*/ 179 w 199"/>
                <a:gd name="T97" fmla="*/ 254 h 470"/>
                <a:gd name="T98" fmla="*/ 176 w 199"/>
                <a:gd name="T99" fmla="*/ 220 h 470"/>
                <a:gd name="T100" fmla="*/ 173 w 199"/>
                <a:gd name="T101" fmla="*/ 128 h 470"/>
                <a:gd name="T102" fmla="*/ 173 w 199"/>
                <a:gd name="T103" fmla="*/ 39 h 470"/>
                <a:gd name="T104" fmla="*/ 173 w 199"/>
                <a:gd name="T105" fmla="*/ 11 h 470"/>
                <a:gd name="T106" fmla="*/ 173 w 199"/>
                <a:gd name="T107" fmla="*/ 0 h 470"/>
                <a:gd name="T108" fmla="*/ 173 w 199"/>
                <a:gd name="T109"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9" h="470">
                  <a:moveTo>
                    <a:pt x="173" y="0"/>
                  </a:moveTo>
                  <a:lnTo>
                    <a:pt x="173" y="0"/>
                  </a:lnTo>
                  <a:lnTo>
                    <a:pt x="106" y="0"/>
                  </a:lnTo>
                  <a:lnTo>
                    <a:pt x="106" y="0"/>
                  </a:lnTo>
                  <a:lnTo>
                    <a:pt x="102" y="36"/>
                  </a:lnTo>
                  <a:lnTo>
                    <a:pt x="95" y="71"/>
                  </a:lnTo>
                  <a:lnTo>
                    <a:pt x="88" y="107"/>
                  </a:lnTo>
                  <a:lnTo>
                    <a:pt x="81" y="142"/>
                  </a:lnTo>
                  <a:lnTo>
                    <a:pt x="72" y="177"/>
                  </a:lnTo>
                  <a:lnTo>
                    <a:pt x="60" y="214"/>
                  </a:lnTo>
                  <a:lnTo>
                    <a:pt x="48" y="248"/>
                  </a:lnTo>
                  <a:lnTo>
                    <a:pt x="34" y="283"/>
                  </a:lnTo>
                  <a:lnTo>
                    <a:pt x="34" y="283"/>
                  </a:lnTo>
                  <a:lnTo>
                    <a:pt x="23" y="310"/>
                  </a:lnTo>
                  <a:lnTo>
                    <a:pt x="13" y="336"/>
                  </a:lnTo>
                  <a:lnTo>
                    <a:pt x="5" y="361"/>
                  </a:lnTo>
                  <a:lnTo>
                    <a:pt x="2" y="374"/>
                  </a:lnTo>
                  <a:lnTo>
                    <a:pt x="0" y="387"/>
                  </a:lnTo>
                  <a:lnTo>
                    <a:pt x="0" y="398"/>
                  </a:lnTo>
                  <a:lnTo>
                    <a:pt x="2" y="409"/>
                  </a:lnTo>
                  <a:lnTo>
                    <a:pt x="5" y="420"/>
                  </a:lnTo>
                  <a:lnTo>
                    <a:pt x="10" y="430"/>
                  </a:lnTo>
                  <a:lnTo>
                    <a:pt x="19" y="438"/>
                  </a:lnTo>
                  <a:lnTo>
                    <a:pt x="30" y="447"/>
                  </a:lnTo>
                  <a:lnTo>
                    <a:pt x="42" y="454"/>
                  </a:lnTo>
                  <a:lnTo>
                    <a:pt x="59" y="459"/>
                  </a:lnTo>
                  <a:lnTo>
                    <a:pt x="59" y="459"/>
                  </a:lnTo>
                  <a:lnTo>
                    <a:pt x="88" y="468"/>
                  </a:lnTo>
                  <a:lnTo>
                    <a:pt x="112" y="470"/>
                  </a:lnTo>
                  <a:lnTo>
                    <a:pt x="123" y="470"/>
                  </a:lnTo>
                  <a:lnTo>
                    <a:pt x="134" y="470"/>
                  </a:lnTo>
                  <a:lnTo>
                    <a:pt x="143" y="469"/>
                  </a:lnTo>
                  <a:lnTo>
                    <a:pt x="151" y="468"/>
                  </a:lnTo>
                  <a:lnTo>
                    <a:pt x="160" y="465"/>
                  </a:lnTo>
                  <a:lnTo>
                    <a:pt x="166" y="461"/>
                  </a:lnTo>
                  <a:lnTo>
                    <a:pt x="172" y="456"/>
                  </a:lnTo>
                  <a:lnTo>
                    <a:pt x="178" y="452"/>
                  </a:lnTo>
                  <a:lnTo>
                    <a:pt x="182" y="447"/>
                  </a:lnTo>
                  <a:lnTo>
                    <a:pt x="186" y="441"/>
                  </a:lnTo>
                  <a:lnTo>
                    <a:pt x="192" y="427"/>
                  </a:lnTo>
                  <a:lnTo>
                    <a:pt x="196" y="412"/>
                  </a:lnTo>
                  <a:lnTo>
                    <a:pt x="199" y="395"/>
                  </a:lnTo>
                  <a:lnTo>
                    <a:pt x="199" y="375"/>
                  </a:lnTo>
                  <a:lnTo>
                    <a:pt x="197" y="356"/>
                  </a:lnTo>
                  <a:lnTo>
                    <a:pt x="194" y="336"/>
                  </a:lnTo>
                  <a:lnTo>
                    <a:pt x="190" y="315"/>
                  </a:lnTo>
                  <a:lnTo>
                    <a:pt x="180" y="272"/>
                  </a:lnTo>
                  <a:lnTo>
                    <a:pt x="180" y="272"/>
                  </a:lnTo>
                  <a:lnTo>
                    <a:pt x="179" y="254"/>
                  </a:lnTo>
                  <a:lnTo>
                    <a:pt x="176" y="220"/>
                  </a:lnTo>
                  <a:lnTo>
                    <a:pt x="173" y="128"/>
                  </a:lnTo>
                  <a:lnTo>
                    <a:pt x="173" y="39"/>
                  </a:lnTo>
                  <a:lnTo>
                    <a:pt x="173" y="11"/>
                  </a:lnTo>
                  <a:lnTo>
                    <a:pt x="173" y="0"/>
                  </a:lnTo>
                  <a:lnTo>
                    <a:pt x="173"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45"/>
            <p:cNvSpPr>
              <a:spLocks/>
            </p:cNvSpPr>
            <p:nvPr/>
          </p:nvSpPr>
          <p:spPr bwMode="auto">
            <a:xfrm>
              <a:off x="12909550" y="2822576"/>
              <a:ext cx="236538" cy="150813"/>
            </a:xfrm>
            <a:custGeom>
              <a:avLst/>
              <a:gdLst>
                <a:gd name="T0" fmla="*/ 17 w 297"/>
                <a:gd name="T1" fmla="*/ 120 h 190"/>
                <a:gd name="T2" fmla="*/ 17 w 297"/>
                <a:gd name="T3" fmla="*/ 120 h 190"/>
                <a:gd name="T4" fmla="*/ 22 w 297"/>
                <a:gd name="T5" fmla="*/ 129 h 190"/>
                <a:gd name="T6" fmla="*/ 29 w 297"/>
                <a:gd name="T7" fmla="*/ 137 h 190"/>
                <a:gd name="T8" fmla="*/ 38 w 297"/>
                <a:gd name="T9" fmla="*/ 144 h 190"/>
                <a:gd name="T10" fmla="*/ 46 w 297"/>
                <a:gd name="T11" fmla="*/ 151 h 190"/>
                <a:gd name="T12" fmla="*/ 67 w 297"/>
                <a:gd name="T13" fmla="*/ 164 h 190"/>
                <a:gd name="T14" fmla="*/ 89 w 297"/>
                <a:gd name="T15" fmla="*/ 174 h 190"/>
                <a:gd name="T16" fmla="*/ 113 w 297"/>
                <a:gd name="T17" fmla="*/ 182 h 190"/>
                <a:gd name="T18" fmla="*/ 137 w 297"/>
                <a:gd name="T19" fmla="*/ 187 h 190"/>
                <a:gd name="T20" fmla="*/ 160 w 297"/>
                <a:gd name="T21" fmla="*/ 190 h 190"/>
                <a:gd name="T22" fmla="*/ 180 w 297"/>
                <a:gd name="T23" fmla="*/ 190 h 190"/>
                <a:gd name="T24" fmla="*/ 180 w 297"/>
                <a:gd name="T25" fmla="*/ 190 h 190"/>
                <a:gd name="T26" fmla="*/ 197 w 297"/>
                <a:gd name="T27" fmla="*/ 187 h 190"/>
                <a:gd name="T28" fmla="*/ 213 w 297"/>
                <a:gd name="T29" fmla="*/ 183 h 190"/>
                <a:gd name="T30" fmla="*/ 229 w 297"/>
                <a:gd name="T31" fmla="*/ 176 h 190"/>
                <a:gd name="T32" fmla="*/ 244 w 297"/>
                <a:gd name="T33" fmla="*/ 169 h 190"/>
                <a:gd name="T34" fmla="*/ 257 w 297"/>
                <a:gd name="T35" fmla="*/ 160 h 190"/>
                <a:gd name="T36" fmla="*/ 269 w 297"/>
                <a:gd name="T37" fmla="*/ 148 h 190"/>
                <a:gd name="T38" fmla="*/ 279 w 297"/>
                <a:gd name="T39" fmla="*/ 136 h 190"/>
                <a:gd name="T40" fmla="*/ 287 w 297"/>
                <a:gd name="T41" fmla="*/ 123 h 190"/>
                <a:gd name="T42" fmla="*/ 293 w 297"/>
                <a:gd name="T43" fmla="*/ 109 h 190"/>
                <a:gd name="T44" fmla="*/ 296 w 297"/>
                <a:gd name="T45" fmla="*/ 95 h 190"/>
                <a:gd name="T46" fmla="*/ 297 w 297"/>
                <a:gd name="T47" fmla="*/ 81 h 190"/>
                <a:gd name="T48" fmla="*/ 294 w 297"/>
                <a:gd name="T49" fmla="*/ 69 h 190"/>
                <a:gd name="T50" fmla="*/ 291 w 297"/>
                <a:gd name="T51" fmla="*/ 62 h 190"/>
                <a:gd name="T52" fmla="*/ 289 w 297"/>
                <a:gd name="T53" fmla="*/ 55 h 190"/>
                <a:gd name="T54" fmla="*/ 285 w 297"/>
                <a:gd name="T55" fmla="*/ 49 h 190"/>
                <a:gd name="T56" fmla="*/ 279 w 297"/>
                <a:gd name="T57" fmla="*/ 42 h 190"/>
                <a:gd name="T58" fmla="*/ 273 w 297"/>
                <a:gd name="T59" fmla="*/ 37 h 190"/>
                <a:gd name="T60" fmla="*/ 266 w 297"/>
                <a:gd name="T61" fmla="*/ 31 h 190"/>
                <a:gd name="T62" fmla="*/ 250 w 297"/>
                <a:gd name="T63" fmla="*/ 20 h 190"/>
                <a:gd name="T64" fmla="*/ 250 w 297"/>
                <a:gd name="T65" fmla="*/ 20 h 190"/>
                <a:gd name="T66" fmla="*/ 234 w 297"/>
                <a:gd name="T67" fmla="*/ 14 h 190"/>
                <a:gd name="T68" fmla="*/ 216 w 297"/>
                <a:gd name="T69" fmla="*/ 9 h 190"/>
                <a:gd name="T70" fmla="*/ 197 w 297"/>
                <a:gd name="T71" fmla="*/ 5 h 190"/>
                <a:gd name="T72" fmla="*/ 173 w 297"/>
                <a:gd name="T73" fmla="*/ 2 h 190"/>
                <a:gd name="T74" fmla="*/ 149 w 297"/>
                <a:gd name="T75" fmla="*/ 0 h 190"/>
                <a:gd name="T76" fmla="*/ 124 w 297"/>
                <a:gd name="T77" fmla="*/ 0 h 190"/>
                <a:gd name="T78" fmla="*/ 100 w 297"/>
                <a:gd name="T79" fmla="*/ 2 h 190"/>
                <a:gd name="T80" fmla="*/ 77 w 297"/>
                <a:gd name="T81" fmla="*/ 6 h 190"/>
                <a:gd name="T82" fmla="*/ 54 w 297"/>
                <a:gd name="T83" fmla="*/ 12 h 190"/>
                <a:gd name="T84" fmla="*/ 35 w 297"/>
                <a:gd name="T85" fmla="*/ 19 h 190"/>
                <a:gd name="T86" fmla="*/ 26 w 297"/>
                <a:gd name="T87" fmla="*/ 24 h 190"/>
                <a:gd name="T88" fmla="*/ 19 w 297"/>
                <a:gd name="T89" fmla="*/ 30 h 190"/>
                <a:gd name="T90" fmla="*/ 12 w 297"/>
                <a:gd name="T91" fmla="*/ 35 h 190"/>
                <a:gd name="T92" fmla="*/ 8 w 297"/>
                <a:gd name="T93" fmla="*/ 42 h 190"/>
                <a:gd name="T94" fmla="*/ 4 w 297"/>
                <a:gd name="T95" fmla="*/ 49 h 190"/>
                <a:gd name="T96" fmla="*/ 1 w 297"/>
                <a:gd name="T97" fmla="*/ 58 h 190"/>
                <a:gd name="T98" fmla="*/ 0 w 297"/>
                <a:gd name="T99" fmla="*/ 66 h 190"/>
                <a:gd name="T100" fmla="*/ 0 w 297"/>
                <a:gd name="T101" fmla="*/ 76 h 190"/>
                <a:gd name="T102" fmla="*/ 1 w 297"/>
                <a:gd name="T103" fmla="*/ 86 h 190"/>
                <a:gd name="T104" fmla="*/ 4 w 297"/>
                <a:gd name="T105" fmla="*/ 97 h 190"/>
                <a:gd name="T106" fmla="*/ 10 w 297"/>
                <a:gd name="T107" fmla="*/ 108 h 190"/>
                <a:gd name="T108" fmla="*/ 17 w 297"/>
                <a:gd name="T109" fmla="*/ 120 h 190"/>
                <a:gd name="T110" fmla="*/ 17 w 297"/>
                <a:gd name="T111" fmla="*/ 12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7" h="190">
                  <a:moveTo>
                    <a:pt x="17" y="120"/>
                  </a:moveTo>
                  <a:lnTo>
                    <a:pt x="17" y="120"/>
                  </a:lnTo>
                  <a:lnTo>
                    <a:pt x="22" y="129"/>
                  </a:lnTo>
                  <a:lnTo>
                    <a:pt x="29" y="137"/>
                  </a:lnTo>
                  <a:lnTo>
                    <a:pt x="38" y="144"/>
                  </a:lnTo>
                  <a:lnTo>
                    <a:pt x="46" y="151"/>
                  </a:lnTo>
                  <a:lnTo>
                    <a:pt x="67" y="164"/>
                  </a:lnTo>
                  <a:lnTo>
                    <a:pt x="89" y="174"/>
                  </a:lnTo>
                  <a:lnTo>
                    <a:pt x="113" y="182"/>
                  </a:lnTo>
                  <a:lnTo>
                    <a:pt x="137" y="187"/>
                  </a:lnTo>
                  <a:lnTo>
                    <a:pt x="160" y="190"/>
                  </a:lnTo>
                  <a:lnTo>
                    <a:pt x="180" y="190"/>
                  </a:lnTo>
                  <a:lnTo>
                    <a:pt x="180" y="190"/>
                  </a:lnTo>
                  <a:lnTo>
                    <a:pt x="197" y="187"/>
                  </a:lnTo>
                  <a:lnTo>
                    <a:pt x="213" y="183"/>
                  </a:lnTo>
                  <a:lnTo>
                    <a:pt x="229" y="176"/>
                  </a:lnTo>
                  <a:lnTo>
                    <a:pt x="244" y="169"/>
                  </a:lnTo>
                  <a:lnTo>
                    <a:pt x="257" y="160"/>
                  </a:lnTo>
                  <a:lnTo>
                    <a:pt x="269" y="148"/>
                  </a:lnTo>
                  <a:lnTo>
                    <a:pt x="279" y="136"/>
                  </a:lnTo>
                  <a:lnTo>
                    <a:pt x="287" y="123"/>
                  </a:lnTo>
                  <a:lnTo>
                    <a:pt x="293" y="109"/>
                  </a:lnTo>
                  <a:lnTo>
                    <a:pt x="296" y="95"/>
                  </a:lnTo>
                  <a:lnTo>
                    <a:pt x="297" y="81"/>
                  </a:lnTo>
                  <a:lnTo>
                    <a:pt x="294" y="69"/>
                  </a:lnTo>
                  <a:lnTo>
                    <a:pt x="291" y="62"/>
                  </a:lnTo>
                  <a:lnTo>
                    <a:pt x="289" y="55"/>
                  </a:lnTo>
                  <a:lnTo>
                    <a:pt x="285" y="49"/>
                  </a:lnTo>
                  <a:lnTo>
                    <a:pt x="279" y="42"/>
                  </a:lnTo>
                  <a:lnTo>
                    <a:pt x="273" y="37"/>
                  </a:lnTo>
                  <a:lnTo>
                    <a:pt x="266" y="31"/>
                  </a:lnTo>
                  <a:lnTo>
                    <a:pt x="250" y="20"/>
                  </a:lnTo>
                  <a:lnTo>
                    <a:pt x="250" y="20"/>
                  </a:lnTo>
                  <a:lnTo>
                    <a:pt x="234" y="14"/>
                  </a:lnTo>
                  <a:lnTo>
                    <a:pt x="216" y="9"/>
                  </a:lnTo>
                  <a:lnTo>
                    <a:pt x="197" y="5"/>
                  </a:lnTo>
                  <a:lnTo>
                    <a:pt x="173" y="2"/>
                  </a:lnTo>
                  <a:lnTo>
                    <a:pt x="149" y="0"/>
                  </a:lnTo>
                  <a:lnTo>
                    <a:pt x="124" y="0"/>
                  </a:lnTo>
                  <a:lnTo>
                    <a:pt x="100" y="2"/>
                  </a:lnTo>
                  <a:lnTo>
                    <a:pt x="77" y="6"/>
                  </a:lnTo>
                  <a:lnTo>
                    <a:pt x="54" y="12"/>
                  </a:lnTo>
                  <a:lnTo>
                    <a:pt x="35" y="19"/>
                  </a:lnTo>
                  <a:lnTo>
                    <a:pt x="26" y="24"/>
                  </a:lnTo>
                  <a:lnTo>
                    <a:pt x="19" y="30"/>
                  </a:lnTo>
                  <a:lnTo>
                    <a:pt x="12" y="35"/>
                  </a:lnTo>
                  <a:lnTo>
                    <a:pt x="8" y="42"/>
                  </a:lnTo>
                  <a:lnTo>
                    <a:pt x="4" y="49"/>
                  </a:lnTo>
                  <a:lnTo>
                    <a:pt x="1" y="58"/>
                  </a:lnTo>
                  <a:lnTo>
                    <a:pt x="0" y="66"/>
                  </a:lnTo>
                  <a:lnTo>
                    <a:pt x="0" y="76"/>
                  </a:lnTo>
                  <a:lnTo>
                    <a:pt x="1" y="86"/>
                  </a:lnTo>
                  <a:lnTo>
                    <a:pt x="4" y="97"/>
                  </a:lnTo>
                  <a:lnTo>
                    <a:pt x="10" y="108"/>
                  </a:lnTo>
                  <a:lnTo>
                    <a:pt x="17" y="120"/>
                  </a:lnTo>
                  <a:lnTo>
                    <a:pt x="17" y="12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46"/>
            <p:cNvSpPr>
              <a:spLocks/>
            </p:cNvSpPr>
            <p:nvPr/>
          </p:nvSpPr>
          <p:spPr bwMode="auto">
            <a:xfrm>
              <a:off x="12774613" y="2951163"/>
              <a:ext cx="247650" cy="203200"/>
            </a:xfrm>
            <a:custGeom>
              <a:avLst/>
              <a:gdLst>
                <a:gd name="T0" fmla="*/ 157 w 313"/>
                <a:gd name="T1" fmla="*/ 0 h 257"/>
                <a:gd name="T2" fmla="*/ 157 w 313"/>
                <a:gd name="T3" fmla="*/ 0 h 257"/>
                <a:gd name="T4" fmla="*/ 143 w 313"/>
                <a:gd name="T5" fmla="*/ 2 h 257"/>
                <a:gd name="T6" fmla="*/ 127 w 313"/>
                <a:gd name="T7" fmla="*/ 5 h 257"/>
                <a:gd name="T8" fmla="*/ 112 w 313"/>
                <a:gd name="T9" fmla="*/ 9 h 257"/>
                <a:gd name="T10" fmla="*/ 98 w 313"/>
                <a:gd name="T11" fmla="*/ 13 h 257"/>
                <a:gd name="T12" fmla="*/ 84 w 313"/>
                <a:gd name="T13" fmla="*/ 18 h 257"/>
                <a:gd name="T14" fmla="*/ 71 w 313"/>
                <a:gd name="T15" fmla="*/ 25 h 257"/>
                <a:gd name="T16" fmla="*/ 59 w 313"/>
                <a:gd name="T17" fmla="*/ 34 h 257"/>
                <a:gd name="T18" fmla="*/ 46 w 313"/>
                <a:gd name="T19" fmla="*/ 42 h 257"/>
                <a:gd name="T20" fmla="*/ 37 w 313"/>
                <a:gd name="T21" fmla="*/ 52 h 257"/>
                <a:gd name="T22" fmla="*/ 27 w 313"/>
                <a:gd name="T23" fmla="*/ 62 h 257"/>
                <a:gd name="T24" fmla="*/ 18 w 313"/>
                <a:gd name="T25" fmla="*/ 73 h 257"/>
                <a:gd name="T26" fmla="*/ 11 w 313"/>
                <a:gd name="T27" fmla="*/ 85 h 257"/>
                <a:gd name="T28" fmla="*/ 6 w 313"/>
                <a:gd name="T29" fmla="*/ 99 h 257"/>
                <a:gd name="T30" fmla="*/ 3 w 313"/>
                <a:gd name="T31" fmla="*/ 113 h 257"/>
                <a:gd name="T32" fmla="*/ 0 w 313"/>
                <a:gd name="T33" fmla="*/ 129 h 257"/>
                <a:gd name="T34" fmla="*/ 0 w 313"/>
                <a:gd name="T35" fmla="*/ 144 h 257"/>
                <a:gd name="T36" fmla="*/ 0 w 313"/>
                <a:gd name="T37" fmla="*/ 144 h 257"/>
                <a:gd name="T38" fmla="*/ 2 w 313"/>
                <a:gd name="T39" fmla="*/ 165 h 257"/>
                <a:gd name="T40" fmla="*/ 7 w 313"/>
                <a:gd name="T41" fmla="*/ 185 h 257"/>
                <a:gd name="T42" fmla="*/ 14 w 313"/>
                <a:gd name="T43" fmla="*/ 204 h 257"/>
                <a:gd name="T44" fmla="*/ 18 w 313"/>
                <a:gd name="T45" fmla="*/ 212 h 257"/>
                <a:gd name="T46" fmla="*/ 23 w 313"/>
                <a:gd name="T47" fmla="*/ 221 h 257"/>
                <a:gd name="T48" fmla="*/ 30 w 313"/>
                <a:gd name="T49" fmla="*/ 229 h 257"/>
                <a:gd name="T50" fmla="*/ 35 w 313"/>
                <a:gd name="T51" fmla="*/ 236 h 257"/>
                <a:gd name="T52" fmla="*/ 42 w 313"/>
                <a:gd name="T53" fmla="*/ 243 h 257"/>
                <a:gd name="T54" fmla="*/ 51 w 313"/>
                <a:gd name="T55" fmla="*/ 247 h 257"/>
                <a:gd name="T56" fmla="*/ 59 w 313"/>
                <a:gd name="T57" fmla="*/ 252 h 257"/>
                <a:gd name="T58" fmla="*/ 69 w 313"/>
                <a:gd name="T59" fmla="*/ 254 h 257"/>
                <a:gd name="T60" fmla="*/ 78 w 313"/>
                <a:gd name="T61" fmla="*/ 257 h 257"/>
                <a:gd name="T62" fmla="*/ 90 w 313"/>
                <a:gd name="T63" fmla="*/ 257 h 257"/>
                <a:gd name="T64" fmla="*/ 90 w 313"/>
                <a:gd name="T65" fmla="*/ 257 h 257"/>
                <a:gd name="T66" fmla="*/ 111 w 313"/>
                <a:gd name="T67" fmla="*/ 254 h 257"/>
                <a:gd name="T68" fmla="*/ 133 w 313"/>
                <a:gd name="T69" fmla="*/ 249 h 257"/>
                <a:gd name="T70" fmla="*/ 157 w 313"/>
                <a:gd name="T71" fmla="*/ 240 h 257"/>
                <a:gd name="T72" fmla="*/ 182 w 313"/>
                <a:gd name="T73" fmla="*/ 229 h 257"/>
                <a:gd name="T74" fmla="*/ 207 w 313"/>
                <a:gd name="T75" fmla="*/ 217 h 257"/>
                <a:gd name="T76" fmla="*/ 231 w 313"/>
                <a:gd name="T77" fmla="*/ 201 h 257"/>
                <a:gd name="T78" fmla="*/ 253 w 313"/>
                <a:gd name="T79" fmla="*/ 185 h 257"/>
                <a:gd name="T80" fmla="*/ 272 w 313"/>
                <a:gd name="T81" fmla="*/ 166 h 257"/>
                <a:gd name="T82" fmla="*/ 289 w 313"/>
                <a:gd name="T83" fmla="*/ 147 h 257"/>
                <a:gd name="T84" fmla="*/ 296 w 313"/>
                <a:gd name="T85" fmla="*/ 137 h 257"/>
                <a:gd name="T86" fmla="*/ 302 w 313"/>
                <a:gd name="T87" fmla="*/ 127 h 257"/>
                <a:gd name="T88" fmla="*/ 306 w 313"/>
                <a:gd name="T89" fmla="*/ 118 h 257"/>
                <a:gd name="T90" fmla="*/ 310 w 313"/>
                <a:gd name="T91" fmla="*/ 108 h 257"/>
                <a:gd name="T92" fmla="*/ 311 w 313"/>
                <a:gd name="T93" fmla="*/ 98 h 257"/>
                <a:gd name="T94" fmla="*/ 313 w 313"/>
                <a:gd name="T95" fmla="*/ 88 h 257"/>
                <a:gd name="T96" fmla="*/ 311 w 313"/>
                <a:gd name="T97" fmla="*/ 78 h 257"/>
                <a:gd name="T98" fmla="*/ 309 w 313"/>
                <a:gd name="T99" fmla="*/ 69 h 257"/>
                <a:gd name="T100" fmla="*/ 304 w 313"/>
                <a:gd name="T101" fmla="*/ 59 h 257"/>
                <a:gd name="T102" fmla="*/ 299 w 313"/>
                <a:gd name="T103" fmla="*/ 51 h 257"/>
                <a:gd name="T104" fmla="*/ 290 w 313"/>
                <a:gd name="T105" fmla="*/ 41 h 257"/>
                <a:gd name="T106" fmla="*/ 281 w 313"/>
                <a:gd name="T107" fmla="*/ 32 h 257"/>
                <a:gd name="T108" fmla="*/ 268 w 313"/>
                <a:gd name="T109" fmla="*/ 24 h 257"/>
                <a:gd name="T110" fmla="*/ 254 w 313"/>
                <a:gd name="T111" fmla="*/ 17 h 257"/>
                <a:gd name="T112" fmla="*/ 254 w 313"/>
                <a:gd name="T113" fmla="*/ 17 h 257"/>
                <a:gd name="T114" fmla="*/ 243 w 313"/>
                <a:gd name="T115" fmla="*/ 12 h 257"/>
                <a:gd name="T116" fmla="*/ 232 w 313"/>
                <a:gd name="T117" fmla="*/ 9 h 257"/>
                <a:gd name="T118" fmla="*/ 208 w 313"/>
                <a:gd name="T119" fmla="*/ 3 h 257"/>
                <a:gd name="T120" fmla="*/ 183 w 313"/>
                <a:gd name="T121" fmla="*/ 0 h 257"/>
                <a:gd name="T122" fmla="*/ 157 w 313"/>
                <a:gd name="T123" fmla="*/ 0 h 257"/>
                <a:gd name="T124" fmla="*/ 157 w 313"/>
                <a:gd name="T12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57">
                  <a:moveTo>
                    <a:pt x="157" y="0"/>
                  </a:moveTo>
                  <a:lnTo>
                    <a:pt x="157" y="0"/>
                  </a:lnTo>
                  <a:lnTo>
                    <a:pt x="143" y="2"/>
                  </a:lnTo>
                  <a:lnTo>
                    <a:pt x="127" y="5"/>
                  </a:lnTo>
                  <a:lnTo>
                    <a:pt x="112" y="9"/>
                  </a:lnTo>
                  <a:lnTo>
                    <a:pt x="98" y="13"/>
                  </a:lnTo>
                  <a:lnTo>
                    <a:pt x="84" y="18"/>
                  </a:lnTo>
                  <a:lnTo>
                    <a:pt x="71" y="25"/>
                  </a:lnTo>
                  <a:lnTo>
                    <a:pt x="59" y="34"/>
                  </a:lnTo>
                  <a:lnTo>
                    <a:pt x="46" y="42"/>
                  </a:lnTo>
                  <a:lnTo>
                    <a:pt x="37" y="52"/>
                  </a:lnTo>
                  <a:lnTo>
                    <a:pt x="27" y="62"/>
                  </a:lnTo>
                  <a:lnTo>
                    <a:pt x="18" y="73"/>
                  </a:lnTo>
                  <a:lnTo>
                    <a:pt x="11" y="85"/>
                  </a:lnTo>
                  <a:lnTo>
                    <a:pt x="6" y="99"/>
                  </a:lnTo>
                  <a:lnTo>
                    <a:pt x="3" y="113"/>
                  </a:lnTo>
                  <a:lnTo>
                    <a:pt x="0" y="129"/>
                  </a:lnTo>
                  <a:lnTo>
                    <a:pt x="0" y="144"/>
                  </a:lnTo>
                  <a:lnTo>
                    <a:pt x="0" y="144"/>
                  </a:lnTo>
                  <a:lnTo>
                    <a:pt x="2" y="165"/>
                  </a:lnTo>
                  <a:lnTo>
                    <a:pt x="7" y="185"/>
                  </a:lnTo>
                  <a:lnTo>
                    <a:pt x="14" y="204"/>
                  </a:lnTo>
                  <a:lnTo>
                    <a:pt x="18" y="212"/>
                  </a:lnTo>
                  <a:lnTo>
                    <a:pt x="23" y="221"/>
                  </a:lnTo>
                  <a:lnTo>
                    <a:pt x="30" y="229"/>
                  </a:lnTo>
                  <a:lnTo>
                    <a:pt x="35" y="236"/>
                  </a:lnTo>
                  <a:lnTo>
                    <a:pt x="42" y="243"/>
                  </a:lnTo>
                  <a:lnTo>
                    <a:pt x="51" y="247"/>
                  </a:lnTo>
                  <a:lnTo>
                    <a:pt x="59" y="252"/>
                  </a:lnTo>
                  <a:lnTo>
                    <a:pt x="69" y="254"/>
                  </a:lnTo>
                  <a:lnTo>
                    <a:pt x="78" y="257"/>
                  </a:lnTo>
                  <a:lnTo>
                    <a:pt x="90" y="257"/>
                  </a:lnTo>
                  <a:lnTo>
                    <a:pt x="90" y="257"/>
                  </a:lnTo>
                  <a:lnTo>
                    <a:pt x="111" y="254"/>
                  </a:lnTo>
                  <a:lnTo>
                    <a:pt x="133" y="249"/>
                  </a:lnTo>
                  <a:lnTo>
                    <a:pt x="157" y="240"/>
                  </a:lnTo>
                  <a:lnTo>
                    <a:pt x="182" y="229"/>
                  </a:lnTo>
                  <a:lnTo>
                    <a:pt x="207" y="217"/>
                  </a:lnTo>
                  <a:lnTo>
                    <a:pt x="231" y="201"/>
                  </a:lnTo>
                  <a:lnTo>
                    <a:pt x="253" y="185"/>
                  </a:lnTo>
                  <a:lnTo>
                    <a:pt x="272" y="166"/>
                  </a:lnTo>
                  <a:lnTo>
                    <a:pt x="289" y="147"/>
                  </a:lnTo>
                  <a:lnTo>
                    <a:pt x="296" y="137"/>
                  </a:lnTo>
                  <a:lnTo>
                    <a:pt x="302" y="127"/>
                  </a:lnTo>
                  <a:lnTo>
                    <a:pt x="306" y="118"/>
                  </a:lnTo>
                  <a:lnTo>
                    <a:pt x="310" y="108"/>
                  </a:lnTo>
                  <a:lnTo>
                    <a:pt x="311" y="98"/>
                  </a:lnTo>
                  <a:lnTo>
                    <a:pt x="313" y="88"/>
                  </a:lnTo>
                  <a:lnTo>
                    <a:pt x="311" y="78"/>
                  </a:lnTo>
                  <a:lnTo>
                    <a:pt x="309" y="69"/>
                  </a:lnTo>
                  <a:lnTo>
                    <a:pt x="304" y="59"/>
                  </a:lnTo>
                  <a:lnTo>
                    <a:pt x="299" y="51"/>
                  </a:lnTo>
                  <a:lnTo>
                    <a:pt x="290" y="41"/>
                  </a:lnTo>
                  <a:lnTo>
                    <a:pt x="281" y="32"/>
                  </a:lnTo>
                  <a:lnTo>
                    <a:pt x="268" y="24"/>
                  </a:lnTo>
                  <a:lnTo>
                    <a:pt x="254" y="17"/>
                  </a:lnTo>
                  <a:lnTo>
                    <a:pt x="254" y="17"/>
                  </a:lnTo>
                  <a:lnTo>
                    <a:pt x="243" y="12"/>
                  </a:lnTo>
                  <a:lnTo>
                    <a:pt x="232" y="9"/>
                  </a:lnTo>
                  <a:lnTo>
                    <a:pt x="208" y="3"/>
                  </a:lnTo>
                  <a:lnTo>
                    <a:pt x="183" y="0"/>
                  </a:lnTo>
                  <a:lnTo>
                    <a:pt x="157" y="0"/>
                  </a:lnTo>
                  <a:lnTo>
                    <a:pt x="157"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47"/>
            <p:cNvSpPr>
              <a:spLocks/>
            </p:cNvSpPr>
            <p:nvPr/>
          </p:nvSpPr>
          <p:spPr bwMode="auto">
            <a:xfrm>
              <a:off x="13149263" y="2840038"/>
              <a:ext cx="107950" cy="114300"/>
            </a:xfrm>
            <a:custGeom>
              <a:avLst/>
              <a:gdLst>
                <a:gd name="T0" fmla="*/ 95 w 137"/>
                <a:gd name="T1" fmla="*/ 128 h 145"/>
                <a:gd name="T2" fmla="*/ 95 w 137"/>
                <a:gd name="T3" fmla="*/ 128 h 145"/>
                <a:gd name="T4" fmla="*/ 109 w 137"/>
                <a:gd name="T5" fmla="*/ 117 h 145"/>
                <a:gd name="T6" fmla="*/ 120 w 137"/>
                <a:gd name="T7" fmla="*/ 104 h 145"/>
                <a:gd name="T8" fmla="*/ 129 w 137"/>
                <a:gd name="T9" fmla="*/ 90 h 145"/>
                <a:gd name="T10" fmla="*/ 134 w 137"/>
                <a:gd name="T11" fmla="*/ 75 h 145"/>
                <a:gd name="T12" fmla="*/ 136 w 137"/>
                <a:gd name="T13" fmla="*/ 68 h 145"/>
                <a:gd name="T14" fmla="*/ 137 w 137"/>
                <a:gd name="T15" fmla="*/ 61 h 145"/>
                <a:gd name="T16" fmla="*/ 137 w 137"/>
                <a:gd name="T17" fmla="*/ 53 h 145"/>
                <a:gd name="T18" fmla="*/ 136 w 137"/>
                <a:gd name="T19" fmla="*/ 46 h 145"/>
                <a:gd name="T20" fmla="*/ 133 w 137"/>
                <a:gd name="T21" fmla="*/ 39 h 145"/>
                <a:gd name="T22" fmla="*/ 129 w 137"/>
                <a:gd name="T23" fmla="*/ 30 h 145"/>
                <a:gd name="T24" fmla="*/ 123 w 137"/>
                <a:gd name="T25" fmla="*/ 25 h 145"/>
                <a:gd name="T26" fmla="*/ 117 w 137"/>
                <a:gd name="T27" fmla="*/ 18 h 145"/>
                <a:gd name="T28" fmla="*/ 117 w 137"/>
                <a:gd name="T29" fmla="*/ 18 h 145"/>
                <a:gd name="T30" fmla="*/ 105 w 137"/>
                <a:gd name="T31" fmla="*/ 10 h 145"/>
                <a:gd name="T32" fmla="*/ 92 w 137"/>
                <a:gd name="T33" fmla="*/ 3 h 145"/>
                <a:gd name="T34" fmla="*/ 81 w 137"/>
                <a:gd name="T35" fmla="*/ 0 h 145"/>
                <a:gd name="T36" fmla="*/ 69 w 137"/>
                <a:gd name="T37" fmla="*/ 0 h 145"/>
                <a:gd name="T38" fmla="*/ 57 w 137"/>
                <a:gd name="T39" fmla="*/ 1 h 145"/>
                <a:gd name="T40" fmla="*/ 48 w 137"/>
                <a:gd name="T41" fmla="*/ 5 h 145"/>
                <a:gd name="T42" fmla="*/ 37 w 137"/>
                <a:gd name="T43" fmla="*/ 11 h 145"/>
                <a:gd name="T44" fmla="*/ 28 w 137"/>
                <a:gd name="T45" fmla="*/ 19 h 145"/>
                <a:gd name="T46" fmla="*/ 20 w 137"/>
                <a:gd name="T47" fmla="*/ 28 h 145"/>
                <a:gd name="T48" fmla="*/ 13 w 137"/>
                <a:gd name="T49" fmla="*/ 37 h 145"/>
                <a:gd name="T50" fmla="*/ 7 w 137"/>
                <a:gd name="T51" fmla="*/ 49 h 145"/>
                <a:gd name="T52" fmla="*/ 3 w 137"/>
                <a:gd name="T53" fmla="*/ 61 h 145"/>
                <a:gd name="T54" fmla="*/ 0 w 137"/>
                <a:gd name="T55" fmla="*/ 72 h 145"/>
                <a:gd name="T56" fmla="*/ 0 w 137"/>
                <a:gd name="T57" fmla="*/ 86 h 145"/>
                <a:gd name="T58" fmla="*/ 2 w 137"/>
                <a:gd name="T59" fmla="*/ 99 h 145"/>
                <a:gd name="T60" fmla="*/ 4 w 137"/>
                <a:gd name="T61" fmla="*/ 111 h 145"/>
                <a:gd name="T62" fmla="*/ 4 w 137"/>
                <a:gd name="T63" fmla="*/ 111 h 145"/>
                <a:gd name="T64" fmla="*/ 7 w 137"/>
                <a:gd name="T65" fmla="*/ 118 h 145"/>
                <a:gd name="T66" fmla="*/ 11 w 137"/>
                <a:gd name="T67" fmla="*/ 125 h 145"/>
                <a:gd name="T68" fmla="*/ 16 w 137"/>
                <a:gd name="T69" fmla="*/ 131 h 145"/>
                <a:gd name="T70" fmla="*/ 21 w 137"/>
                <a:gd name="T71" fmla="*/ 137 h 145"/>
                <a:gd name="T72" fmla="*/ 25 w 137"/>
                <a:gd name="T73" fmla="*/ 139 h 145"/>
                <a:gd name="T74" fmla="*/ 31 w 137"/>
                <a:gd name="T75" fmla="*/ 142 h 145"/>
                <a:gd name="T76" fmla="*/ 38 w 137"/>
                <a:gd name="T77" fmla="*/ 144 h 145"/>
                <a:gd name="T78" fmla="*/ 44 w 137"/>
                <a:gd name="T79" fmla="*/ 145 h 145"/>
                <a:gd name="T80" fmla="*/ 56 w 137"/>
                <a:gd name="T81" fmla="*/ 145 h 145"/>
                <a:gd name="T82" fmla="*/ 70 w 137"/>
                <a:gd name="T83" fmla="*/ 142 h 145"/>
                <a:gd name="T84" fmla="*/ 83 w 137"/>
                <a:gd name="T85" fmla="*/ 135 h 145"/>
                <a:gd name="T86" fmla="*/ 95 w 137"/>
                <a:gd name="T87" fmla="*/ 128 h 145"/>
                <a:gd name="T88" fmla="*/ 95 w 137"/>
                <a:gd name="T89" fmla="*/ 12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7" h="145">
                  <a:moveTo>
                    <a:pt x="95" y="128"/>
                  </a:moveTo>
                  <a:lnTo>
                    <a:pt x="95" y="128"/>
                  </a:lnTo>
                  <a:lnTo>
                    <a:pt x="109" y="117"/>
                  </a:lnTo>
                  <a:lnTo>
                    <a:pt x="120" y="104"/>
                  </a:lnTo>
                  <a:lnTo>
                    <a:pt x="129" y="90"/>
                  </a:lnTo>
                  <a:lnTo>
                    <a:pt x="134" y="75"/>
                  </a:lnTo>
                  <a:lnTo>
                    <a:pt x="136" y="68"/>
                  </a:lnTo>
                  <a:lnTo>
                    <a:pt x="137" y="61"/>
                  </a:lnTo>
                  <a:lnTo>
                    <a:pt x="137" y="53"/>
                  </a:lnTo>
                  <a:lnTo>
                    <a:pt x="136" y="46"/>
                  </a:lnTo>
                  <a:lnTo>
                    <a:pt x="133" y="39"/>
                  </a:lnTo>
                  <a:lnTo>
                    <a:pt x="129" y="30"/>
                  </a:lnTo>
                  <a:lnTo>
                    <a:pt x="123" y="25"/>
                  </a:lnTo>
                  <a:lnTo>
                    <a:pt x="117" y="18"/>
                  </a:lnTo>
                  <a:lnTo>
                    <a:pt x="117" y="18"/>
                  </a:lnTo>
                  <a:lnTo>
                    <a:pt x="105" y="10"/>
                  </a:lnTo>
                  <a:lnTo>
                    <a:pt x="92" y="3"/>
                  </a:lnTo>
                  <a:lnTo>
                    <a:pt x="81" y="0"/>
                  </a:lnTo>
                  <a:lnTo>
                    <a:pt x="69" y="0"/>
                  </a:lnTo>
                  <a:lnTo>
                    <a:pt x="57" y="1"/>
                  </a:lnTo>
                  <a:lnTo>
                    <a:pt x="48" y="5"/>
                  </a:lnTo>
                  <a:lnTo>
                    <a:pt x="37" y="11"/>
                  </a:lnTo>
                  <a:lnTo>
                    <a:pt x="28" y="19"/>
                  </a:lnTo>
                  <a:lnTo>
                    <a:pt x="20" y="28"/>
                  </a:lnTo>
                  <a:lnTo>
                    <a:pt x="13" y="37"/>
                  </a:lnTo>
                  <a:lnTo>
                    <a:pt x="7" y="49"/>
                  </a:lnTo>
                  <a:lnTo>
                    <a:pt x="3" y="61"/>
                  </a:lnTo>
                  <a:lnTo>
                    <a:pt x="0" y="72"/>
                  </a:lnTo>
                  <a:lnTo>
                    <a:pt x="0" y="86"/>
                  </a:lnTo>
                  <a:lnTo>
                    <a:pt x="2" y="99"/>
                  </a:lnTo>
                  <a:lnTo>
                    <a:pt x="4" y="111"/>
                  </a:lnTo>
                  <a:lnTo>
                    <a:pt x="4" y="111"/>
                  </a:lnTo>
                  <a:lnTo>
                    <a:pt x="7" y="118"/>
                  </a:lnTo>
                  <a:lnTo>
                    <a:pt x="11" y="125"/>
                  </a:lnTo>
                  <a:lnTo>
                    <a:pt x="16" y="131"/>
                  </a:lnTo>
                  <a:lnTo>
                    <a:pt x="21" y="137"/>
                  </a:lnTo>
                  <a:lnTo>
                    <a:pt x="25" y="139"/>
                  </a:lnTo>
                  <a:lnTo>
                    <a:pt x="31" y="142"/>
                  </a:lnTo>
                  <a:lnTo>
                    <a:pt x="38" y="144"/>
                  </a:lnTo>
                  <a:lnTo>
                    <a:pt x="44" y="145"/>
                  </a:lnTo>
                  <a:lnTo>
                    <a:pt x="56" y="145"/>
                  </a:lnTo>
                  <a:lnTo>
                    <a:pt x="70" y="142"/>
                  </a:lnTo>
                  <a:lnTo>
                    <a:pt x="83" y="135"/>
                  </a:lnTo>
                  <a:lnTo>
                    <a:pt x="95" y="128"/>
                  </a:lnTo>
                  <a:lnTo>
                    <a:pt x="95" y="12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48"/>
            <p:cNvSpPr>
              <a:spLocks/>
            </p:cNvSpPr>
            <p:nvPr/>
          </p:nvSpPr>
          <p:spPr bwMode="auto">
            <a:xfrm>
              <a:off x="13242925" y="2863851"/>
              <a:ext cx="123825" cy="139700"/>
            </a:xfrm>
            <a:custGeom>
              <a:avLst/>
              <a:gdLst>
                <a:gd name="T0" fmla="*/ 135 w 155"/>
                <a:gd name="T1" fmla="*/ 20 h 177"/>
                <a:gd name="T2" fmla="*/ 135 w 155"/>
                <a:gd name="T3" fmla="*/ 20 h 177"/>
                <a:gd name="T4" fmla="*/ 130 w 155"/>
                <a:gd name="T5" fmla="*/ 14 h 177"/>
                <a:gd name="T6" fmla="*/ 123 w 155"/>
                <a:gd name="T7" fmla="*/ 8 h 177"/>
                <a:gd name="T8" fmla="*/ 117 w 155"/>
                <a:gd name="T9" fmla="*/ 6 h 177"/>
                <a:gd name="T10" fmla="*/ 110 w 155"/>
                <a:gd name="T11" fmla="*/ 3 h 177"/>
                <a:gd name="T12" fmla="*/ 103 w 155"/>
                <a:gd name="T13" fmla="*/ 0 h 177"/>
                <a:gd name="T14" fmla="*/ 96 w 155"/>
                <a:gd name="T15" fmla="*/ 0 h 177"/>
                <a:gd name="T16" fmla="*/ 91 w 155"/>
                <a:gd name="T17" fmla="*/ 0 h 177"/>
                <a:gd name="T18" fmla="*/ 84 w 155"/>
                <a:gd name="T19" fmla="*/ 0 h 177"/>
                <a:gd name="T20" fmla="*/ 70 w 155"/>
                <a:gd name="T21" fmla="*/ 4 h 177"/>
                <a:gd name="T22" fmla="*/ 57 w 155"/>
                <a:gd name="T23" fmla="*/ 11 h 177"/>
                <a:gd name="T24" fmla="*/ 44 w 155"/>
                <a:gd name="T25" fmla="*/ 20 h 177"/>
                <a:gd name="T26" fmla="*/ 33 w 155"/>
                <a:gd name="T27" fmla="*/ 31 h 177"/>
                <a:gd name="T28" fmla="*/ 24 w 155"/>
                <a:gd name="T29" fmla="*/ 43 h 177"/>
                <a:gd name="T30" fmla="*/ 15 w 155"/>
                <a:gd name="T31" fmla="*/ 56 h 177"/>
                <a:gd name="T32" fmla="*/ 8 w 155"/>
                <a:gd name="T33" fmla="*/ 70 h 177"/>
                <a:gd name="T34" fmla="*/ 3 w 155"/>
                <a:gd name="T35" fmla="*/ 85 h 177"/>
                <a:gd name="T36" fmla="*/ 0 w 155"/>
                <a:gd name="T37" fmla="*/ 99 h 177"/>
                <a:gd name="T38" fmla="*/ 0 w 155"/>
                <a:gd name="T39" fmla="*/ 113 h 177"/>
                <a:gd name="T40" fmla="*/ 1 w 155"/>
                <a:gd name="T41" fmla="*/ 127 h 177"/>
                <a:gd name="T42" fmla="*/ 4 w 155"/>
                <a:gd name="T43" fmla="*/ 133 h 177"/>
                <a:gd name="T44" fmla="*/ 7 w 155"/>
                <a:gd name="T45" fmla="*/ 138 h 177"/>
                <a:gd name="T46" fmla="*/ 7 w 155"/>
                <a:gd name="T47" fmla="*/ 138 h 177"/>
                <a:gd name="T48" fmla="*/ 12 w 155"/>
                <a:gd name="T49" fmla="*/ 148 h 177"/>
                <a:gd name="T50" fmla="*/ 19 w 155"/>
                <a:gd name="T51" fmla="*/ 156 h 177"/>
                <a:gd name="T52" fmla="*/ 26 w 155"/>
                <a:gd name="T53" fmla="*/ 163 h 177"/>
                <a:gd name="T54" fmla="*/ 33 w 155"/>
                <a:gd name="T55" fmla="*/ 168 h 177"/>
                <a:gd name="T56" fmla="*/ 40 w 155"/>
                <a:gd name="T57" fmla="*/ 172 h 177"/>
                <a:gd name="T58" fmla="*/ 47 w 155"/>
                <a:gd name="T59" fmla="*/ 175 h 177"/>
                <a:gd name="T60" fmla="*/ 56 w 155"/>
                <a:gd name="T61" fmla="*/ 176 h 177"/>
                <a:gd name="T62" fmla="*/ 63 w 155"/>
                <a:gd name="T63" fmla="*/ 177 h 177"/>
                <a:gd name="T64" fmla="*/ 70 w 155"/>
                <a:gd name="T65" fmla="*/ 176 h 177"/>
                <a:gd name="T66" fmla="*/ 78 w 155"/>
                <a:gd name="T67" fmla="*/ 175 h 177"/>
                <a:gd name="T68" fmla="*/ 85 w 155"/>
                <a:gd name="T69" fmla="*/ 172 h 177"/>
                <a:gd name="T70" fmla="*/ 93 w 155"/>
                <a:gd name="T71" fmla="*/ 169 h 177"/>
                <a:gd name="T72" fmla="*/ 107 w 155"/>
                <a:gd name="T73" fmla="*/ 159 h 177"/>
                <a:gd name="T74" fmla="*/ 120 w 155"/>
                <a:gd name="T75" fmla="*/ 148 h 177"/>
                <a:gd name="T76" fmla="*/ 131 w 155"/>
                <a:gd name="T77" fmla="*/ 134 h 177"/>
                <a:gd name="T78" fmla="*/ 141 w 155"/>
                <a:gd name="T79" fmla="*/ 119 h 177"/>
                <a:gd name="T80" fmla="*/ 148 w 155"/>
                <a:gd name="T81" fmla="*/ 102 h 177"/>
                <a:gd name="T82" fmla="*/ 153 w 155"/>
                <a:gd name="T83" fmla="*/ 85 h 177"/>
                <a:gd name="T84" fmla="*/ 155 w 155"/>
                <a:gd name="T85" fmla="*/ 75 h 177"/>
                <a:gd name="T86" fmla="*/ 155 w 155"/>
                <a:gd name="T87" fmla="*/ 67 h 177"/>
                <a:gd name="T88" fmla="*/ 153 w 155"/>
                <a:gd name="T89" fmla="*/ 59 h 177"/>
                <a:gd name="T90" fmla="*/ 152 w 155"/>
                <a:gd name="T91" fmla="*/ 50 h 177"/>
                <a:gd name="T92" fmla="*/ 149 w 155"/>
                <a:gd name="T93" fmla="*/ 42 h 177"/>
                <a:gd name="T94" fmla="*/ 146 w 155"/>
                <a:gd name="T95" fmla="*/ 35 h 177"/>
                <a:gd name="T96" fmla="*/ 142 w 155"/>
                <a:gd name="T97" fmla="*/ 27 h 177"/>
                <a:gd name="T98" fmla="*/ 135 w 155"/>
                <a:gd name="T99" fmla="*/ 20 h 177"/>
                <a:gd name="T100" fmla="*/ 135 w 155"/>
                <a:gd name="T101" fmla="*/ 2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77">
                  <a:moveTo>
                    <a:pt x="135" y="20"/>
                  </a:moveTo>
                  <a:lnTo>
                    <a:pt x="135" y="20"/>
                  </a:lnTo>
                  <a:lnTo>
                    <a:pt x="130" y="14"/>
                  </a:lnTo>
                  <a:lnTo>
                    <a:pt x="123" y="8"/>
                  </a:lnTo>
                  <a:lnTo>
                    <a:pt x="117" y="6"/>
                  </a:lnTo>
                  <a:lnTo>
                    <a:pt x="110" y="3"/>
                  </a:lnTo>
                  <a:lnTo>
                    <a:pt x="103" y="0"/>
                  </a:lnTo>
                  <a:lnTo>
                    <a:pt x="96" y="0"/>
                  </a:lnTo>
                  <a:lnTo>
                    <a:pt x="91" y="0"/>
                  </a:lnTo>
                  <a:lnTo>
                    <a:pt x="84" y="0"/>
                  </a:lnTo>
                  <a:lnTo>
                    <a:pt x="70" y="4"/>
                  </a:lnTo>
                  <a:lnTo>
                    <a:pt x="57" y="11"/>
                  </a:lnTo>
                  <a:lnTo>
                    <a:pt x="44" y="20"/>
                  </a:lnTo>
                  <a:lnTo>
                    <a:pt x="33" y="31"/>
                  </a:lnTo>
                  <a:lnTo>
                    <a:pt x="24" y="43"/>
                  </a:lnTo>
                  <a:lnTo>
                    <a:pt x="15" y="56"/>
                  </a:lnTo>
                  <a:lnTo>
                    <a:pt x="8" y="70"/>
                  </a:lnTo>
                  <a:lnTo>
                    <a:pt x="3" y="85"/>
                  </a:lnTo>
                  <a:lnTo>
                    <a:pt x="0" y="99"/>
                  </a:lnTo>
                  <a:lnTo>
                    <a:pt x="0" y="113"/>
                  </a:lnTo>
                  <a:lnTo>
                    <a:pt x="1" y="127"/>
                  </a:lnTo>
                  <a:lnTo>
                    <a:pt x="4" y="133"/>
                  </a:lnTo>
                  <a:lnTo>
                    <a:pt x="7" y="138"/>
                  </a:lnTo>
                  <a:lnTo>
                    <a:pt x="7" y="138"/>
                  </a:lnTo>
                  <a:lnTo>
                    <a:pt x="12" y="148"/>
                  </a:lnTo>
                  <a:lnTo>
                    <a:pt x="19" y="156"/>
                  </a:lnTo>
                  <a:lnTo>
                    <a:pt x="26" y="163"/>
                  </a:lnTo>
                  <a:lnTo>
                    <a:pt x="33" y="168"/>
                  </a:lnTo>
                  <a:lnTo>
                    <a:pt x="40" y="172"/>
                  </a:lnTo>
                  <a:lnTo>
                    <a:pt x="47" y="175"/>
                  </a:lnTo>
                  <a:lnTo>
                    <a:pt x="56" y="176"/>
                  </a:lnTo>
                  <a:lnTo>
                    <a:pt x="63" y="177"/>
                  </a:lnTo>
                  <a:lnTo>
                    <a:pt x="70" y="176"/>
                  </a:lnTo>
                  <a:lnTo>
                    <a:pt x="78" y="175"/>
                  </a:lnTo>
                  <a:lnTo>
                    <a:pt x="85" y="172"/>
                  </a:lnTo>
                  <a:lnTo>
                    <a:pt x="93" y="169"/>
                  </a:lnTo>
                  <a:lnTo>
                    <a:pt x="107" y="159"/>
                  </a:lnTo>
                  <a:lnTo>
                    <a:pt x="120" y="148"/>
                  </a:lnTo>
                  <a:lnTo>
                    <a:pt x="131" y="134"/>
                  </a:lnTo>
                  <a:lnTo>
                    <a:pt x="141" y="119"/>
                  </a:lnTo>
                  <a:lnTo>
                    <a:pt x="148" y="102"/>
                  </a:lnTo>
                  <a:lnTo>
                    <a:pt x="153" y="85"/>
                  </a:lnTo>
                  <a:lnTo>
                    <a:pt x="155" y="75"/>
                  </a:lnTo>
                  <a:lnTo>
                    <a:pt x="155" y="67"/>
                  </a:lnTo>
                  <a:lnTo>
                    <a:pt x="153" y="59"/>
                  </a:lnTo>
                  <a:lnTo>
                    <a:pt x="152" y="50"/>
                  </a:lnTo>
                  <a:lnTo>
                    <a:pt x="149" y="42"/>
                  </a:lnTo>
                  <a:lnTo>
                    <a:pt x="146" y="35"/>
                  </a:lnTo>
                  <a:lnTo>
                    <a:pt x="142" y="27"/>
                  </a:lnTo>
                  <a:lnTo>
                    <a:pt x="135" y="20"/>
                  </a:lnTo>
                  <a:lnTo>
                    <a:pt x="135" y="2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49"/>
            <p:cNvSpPr>
              <a:spLocks/>
            </p:cNvSpPr>
            <p:nvPr/>
          </p:nvSpPr>
          <p:spPr bwMode="auto">
            <a:xfrm>
              <a:off x="13717588" y="3036888"/>
              <a:ext cx="144463" cy="69850"/>
            </a:xfrm>
            <a:custGeom>
              <a:avLst/>
              <a:gdLst>
                <a:gd name="T0" fmla="*/ 98 w 183"/>
                <a:gd name="T1" fmla="*/ 28 h 88"/>
                <a:gd name="T2" fmla="*/ 98 w 183"/>
                <a:gd name="T3" fmla="*/ 28 h 88"/>
                <a:gd name="T4" fmla="*/ 77 w 183"/>
                <a:gd name="T5" fmla="*/ 20 h 88"/>
                <a:gd name="T6" fmla="*/ 54 w 183"/>
                <a:gd name="T7" fmla="*/ 13 h 88"/>
                <a:gd name="T8" fmla="*/ 8 w 183"/>
                <a:gd name="T9" fmla="*/ 0 h 88"/>
                <a:gd name="T10" fmla="*/ 8 w 183"/>
                <a:gd name="T11" fmla="*/ 0 h 88"/>
                <a:gd name="T12" fmla="*/ 3 w 183"/>
                <a:gd name="T13" fmla="*/ 9 h 88"/>
                <a:gd name="T14" fmla="*/ 0 w 183"/>
                <a:gd name="T15" fmla="*/ 17 h 88"/>
                <a:gd name="T16" fmla="*/ 0 w 183"/>
                <a:gd name="T17" fmla="*/ 25 h 88"/>
                <a:gd name="T18" fmla="*/ 3 w 183"/>
                <a:gd name="T19" fmla="*/ 32 h 88"/>
                <a:gd name="T20" fmla="*/ 6 w 183"/>
                <a:gd name="T21" fmla="*/ 39 h 88"/>
                <a:gd name="T22" fmla="*/ 11 w 183"/>
                <a:gd name="T23" fmla="*/ 46 h 88"/>
                <a:gd name="T24" fmla="*/ 19 w 183"/>
                <a:gd name="T25" fmla="*/ 52 h 88"/>
                <a:gd name="T26" fmla="*/ 28 w 183"/>
                <a:gd name="T27" fmla="*/ 57 h 88"/>
                <a:gd name="T28" fmla="*/ 38 w 183"/>
                <a:gd name="T29" fmla="*/ 63 h 88"/>
                <a:gd name="T30" fmla="*/ 49 w 183"/>
                <a:gd name="T31" fmla="*/ 69 h 88"/>
                <a:gd name="T32" fmla="*/ 73 w 183"/>
                <a:gd name="T33" fmla="*/ 77 h 88"/>
                <a:gd name="T34" fmla="*/ 98 w 183"/>
                <a:gd name="T35" fmla="*/ 83 h 88"/>
                <a:gd name="T36" fmla="*/ 123 w 183"/>
                <a:gd name="T37" fmla="*/ 87 h 88"/>
                <a:gd name="T38" fmla="*/ 145 w 183"/>
                <a:gd name="T39" fmla="*/ 88 h 88"/>
                <a:gd name="T40" fmla="*/ 163 w 183"/>
                <a:gd name="T41" fmla="*/ 88 h 88"/>
                <a:gd name="T42" fmla="*/ 172 w 183"/>
                <a:gd name="T43" fmla="*/ 87 h 88"/>
                <a:gd name="T44" fmla="*/ 177 w 183"/>
                <a:gd name="T45" fmla="*/ 84 h 88"/>
                <a:gd name="T46" fmla="*/ 180 w 183"/>
                <a:gd name="T47" fmla="*/ 81 h 88"/>
                <a:gd name="T48" fmla="*/ 183 w 183"/>
                <a:gd name="T49" fmla="*/ 78 h 88"/>
                <a:gd name="T50" fmla="*/ 181 w 183"/>
                <a:gd name="T51" fmla="*/ 74 h 88"/>
                <a:gd name="T52" fmla="*/ 179 w 183"/>
                <a:gd name="T53" fmla="*/ 70 h 88"/>
                <a:gd name="T54" fmla="*/ 173 w 183"/>
                <a:gd name="T55" fmla="*/ 64 h 88"/>
                <a:gd name="T56" fmla="*/ 165 w 183"/>
                <a:gd name="T57" fmla="*/ 59 h 88"/>
                <a:gd name="T58" fmla="*/ 153 w 183"/>
                <a:gd name="T59" fmla="*/ 52 h 88"/>
                <a:gd name="T60" fmla="*/ 138 w 183"/>
                <a:gd name="T61" fmla="*/ 45 h 88"/>
                <a:gd name="T62" fmla="*/ 98 w 183"/>
                <a:gd name="T63" fmla="*/ 28 h 88"/>
                <a:gd name="T64" fmla="*/ 98 w 183"/>
                <a:gd name="T65" fmla="*/ 2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8">
                  <a:moveTo>
                    <a:pt x="98" y="28"/>
                  </a:moveTo>
                  <a:lnTo>
                    <a:pt x="98" y="28"/>
                  </a:lnTo>
                  <a:lnTo>
                    <a:pt x="77" y="20"/>
                  </a:lnTo>
                  <a:lnTo>
                    <a:pt x="54" y="13"/>
                  </a:lnTo>
                  <a:lnTo>
                    <a:pt x="8" y="0"/>
                  </a:lnTo>
                  <a:lnTo>
                    <a:pt x="8" y="0"/>
                  </a:lnTo>
                  <a:lnTo>
                    <a:pt x="3" y="9"/>
                  </a:lnTo>
                  <a:lnTo>
                    <a:pt x="0" y="17"/>
                  </a:lnTo>
                  <a:lnTo>
                    <a:pt x="0" y="25"/>
                  </a:lnTo>
                  <a:lnTo>
                    <a:pt x="3" y="32"/>
                  </a:lnTo>
                  <a:lnTo>
                    <a:pt x="6" y="39"/>
                  </a:lnTo>
                  <a:lnTo>
                    <a:pt x="11" y="46"/>
                  </a:lnTo>
                  <a:lnTo>
                    <a:pt x="19" y="52"/>
                  </a:lnTo>
                  <a:lnTo>
                    <a:pt x="28" y="57"/>
                  </a:lnTo>
                  <a:lnTo>
                    <a:pt x="38" y="63"/>
                  </a:lnTo>
                  <a:lnTo>
                    <a:pt x="49" y="69"/>
                  </a:lnTo>
                  <a:lnTo>
                    <a:pt x="73" y="77"/>
                  </a:lnTo>
                  <a:lnTo>
                    <a:pt x="98" y="83"/>
                  </a:lnTo>
                  <a:lnTo>
                    <a:pt x="123" y="87"/>
                  </a:lnTo>
                  <a:lnTo>
                    <a:pt x="145" y="88"/>
                  </a:lnTo>
                  <a:lnTo>
                    <a:pt x="163" y="88"/>
                  </a:lnTo>
                  <a:lnTo>
                    <a:pt x="172" y="87"/>
                  </a:lnTo>
                  <a:lnTo>
                    <a:pt x="177" y="84"/>
                  </a:lnTo>
                  <a:lnTo>
                    <a:pt x="180" y="81"/>
                  </a:lnTo>
                  <a:lnTo>
                    <a:pt x="183" y="78"/>
                  </a:lnTo>
                  <a:lnTo>
                    <a:pt x="181" y="74"/>
                  </a:lnTo>
                  <a:lnTo>
                    <a:pt x="179" y="70"/>
                  </a:lnTo>
                  <a:lnTo>
                    <a:pt x="173" y="64"/>
                  </a:lnTo>
                  <a:lnTo>
                    <a:pt x="165" y="59"/>
                  </a:lnTo>
                  <a:lnTo>
                    <a:pt x="153" y="52"/>
                  </a:lnTo>
                  <a:lnTo>
                    <a:pt x="138" y="45"/>
                  </a:lnTo>
                  <a:lnTo>
                    <a:pt x="98" y="28"/>
                  </a:lnTo>
                  <a:lnTo>
                    <a:pt x="98" y="2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50"/>
            <p:cNvSpPr>
              <a:spLocks/>
            </p:cNvSpPr>
            <p:nvPr/>
          </p:nvSpPr>
          <p:spPr bwMode="auto">
            <a:xfrm>
              <a:off x="13876338" y="3090863"/>
              <a:ext cx="106363" cy="33338"/>
            </a:xfrm>
            <a:custGeom>
              <a:avLst/>
              <a:gdLst>
                <a:gd name="T0" fmla="*/ 66 w 134"/>
                <a:gd name="T1" fmla="*/ 0 h 41"/>
                <a:gd name="T2" fmla="*/ 66 w 134"/>
                <a:gd name="T3" fmla="*/ 0 h 41"/>
                <a:gd name="T4" fmla="*/ 34 w 134"/>
                <a:gd name="T5" fmla="*/ 2 h 41"/>
                <a:gd name="T6" fmla="*/ 2 w 134"/>
                <a:gd name="T7" fmla="*/ 7 h 41"/>
                <a:gd name="T8" fmla="*/ 2 w 134"/>
                <a:gd name="T9" fmla="*/ 7 h 41"/>
                <a:gd name="T10" fmla="*/ 0 w 134"/>
                <a:gd name="T11" fmla="*/ 14 h 41"/>
                <a:gd name="T12" fmla="*/ 2 w 134"/>
                <a:gd name="T13" fmla="*/ 21 h 41"/>
                <a:gd name="T14" fmla="*/ 3 w 134"/>
                <a:gd name="T15" fmla="*/ 26 h 41"/>
                <a:gd name="T16" fmla="*/ 7 w 134"/>
                <a:gd name="T17" fmla="*/ 30 h 41"/>
                <a:gd name="T18" fmla="*/ 12 w 134"/>
                <a:gd name="T19" fmla="*/ 34 h 41"/>
                <a:gd name="T20" fmla="*/ 17 w 134"/>
                <a:gd name="T21" fmla="*/ 37 h 41"/>
                <a:gd name="T22" fmla="*/ 24 w 134"/>
                <a:gd name="T23" fmla="*/ 40 h 41"/>
                <a:gd name="T24" fmla="*/ 31 w 134"/>
                <a:gd name="T25" fmla="*/ 41 h 41"/>
                <a:gd name="T26" fmla="*/ 48 w 134"/>
                <a:gd name="T27" fmla="*/ 41 h 41"/>
                <a:gd name="T28" fmla="*/ 66 w 134"/>
                <a:gd name="T29" fmla="*/ 40 h 41"/>
                <a:gd name="T30" fmla="*/ 83 w 134"/>
                <a:gd name="T31" fmla="*/ 37 h 41"/>
                <a:gd name="T32" fmla="*/ 100 w 134"/>
                <a:gd name="T33" fmla="*/ 33 h 41"/>
                <a:gd name="T34" fmla="*/ 115 w 134"/>
                <a:gd name="T35" fmla="*/ 28 h 41"/>
                <a:gd name="T36" fmla="*/ 126 w 134"/>
                <a:gd name="T37" fmla="*/ 22 h 41"/>
                <a:gd name="T38" fmla="*/ 133 w 134"/>
                <a:gd name="T39" fmla="*/ 16 h 41"/>
                <a:gd name="T40" fmla="*/ 134 w 134"/>
                <a:gd name="T41" fmla="*/ 14 h 41"/>
                <a:gd name="T42" fmla="*/ 134 w 134"/>
                <a:gd name="T43" fmla="*/ 11 h 41"/>
                <a:gd name="T44" fmla="*/ 133 w 134"/>
                <a:gd name="T45" fmla="*/ 8 h 41"/>
                <a:gd name="T46" fmla="*/ 130 w 134"/>
                <a:gd name="T47" fmla="*/ 5 h 41"/>
                <a:gd name="T48" fmla="*/ 125 w 134"/>
                <a:gd name="T49" fmla="*/ 4 h 41"/>
                <a:gd name="T50" fmla="*/ 118 w 134"/>
                <a:gd name="T51" fmla="*/ 2 h 41"/>
                <a:gd name="T52" fmla="*/ 97 w 134"/>
                <a:gd name="T53" fmla="*/ 0 h 41"/>
                <a:gd name="T54" fmla="*/ 66 w 134"/>
                <a:gd name="T55" fmla="*/ 0 h 41"/>
                <a:gd name="T56" fmla="*/ 66 w 134"/>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41">
                  <a:moveTo>
                    <a:pt x="66" y="0"/>
                  </a:moveTo>
                  <a:lnTo>
                    <a:pt x="66" y="0"/>
                  </a:lnTo>
                  <a:lnTo>
                    <a:pt x="34" y="2"/>
                  </a:lnTo>
                  <a:lnTo>
                    <a:pt x="2" y="7"/>
                  </a:lnTo>
                  <a:lnTo>
                    <a:pt x="2" y="7"/>
                  </a:lnTo>
                  <a:lnTo>
                    <a:pt x="0" y="14"/>
                  </a:lnTo>
                  <a:lnTo>
                    <a:pt x="2" y="21"/>
                  </a:lnTo>
                  <a:lnTo>
                    <a:pt x="3" y="26"/>
                  </a:lnTo>
                  <a:lnTo>
                    <a:pt x="7" y="30"/>
                  </a:lnTo>
                  <a:lnTo>
                    <a:pt x="12" y="34"/>
                  </a:lnTo>
                  <a:lnTo>
                    <a:pt x="17" y="37"/>
                  </a:lnTo>
                  <a:lnTo>
                    <a:pt x="24" y="40"/>
                  </a:lnTo>
                  <a:lnTo>
                    <a:pt x="31" y="41"/>
                  </a:lnTo>
                  <a:lnTo>
                    <a:pt x="48" y="41"/>
                  </a:lnTo>
                  <a:lnTo>
                    <a:pt x="66" y="40"/>
                  </a:lnTo>
                  <a:lnTo>
                    <a:pt x="83" y="37"/>
                  </a:lnTo>
                  <a:lnTo>
                    <a:pt x="100" y="33"/>
                  </a:lnTo>
                  <a:lnTo>
                    <a:pt x="115" y="28"/>
                  </a:lnTo>
                  <a:lnTo>
                    <a:pt x="126" y="22"/>
                  </a:lnTo>
                  <a:lnTo>
                    <a:pt x="133" y="16"/>
                  </a:lnTo>
                  <a:lnTo>
                    <a:pt x="134" y="14"/>
                  </a:lnTo>
                  <a:lnTo>
                    <a:pt x="134" y="11"/>
                  </a:lnTo>
                  <a:lnTo>
                    <a:pt x="133" y="8"/>
                  </a:lnTo>
                  <a:lnTo>
                    <a:pt x="130" y="5"/>
                  </a:lnTo>
                  <a:lnTo>
                    <a:pt x="125" y="4"/>
                  </a:lnTo>
                  <a:lnTo>
                    <a:pt x="118" y="2"/>
                  </a:lnTo>
                  <a:lnTo>
                    <a:pt x="97" y="0"/>
                  </a:lnTo>
                  <a:lnTo>
                    <a:pt x="66" y="0"/>
                  </a:lnTo>
                  <a:lnTo>
                    <a:pt x="66"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51"/>
            <p:cNvSpPr>
              <a:spLocks/>
            </p:cNvSpPr>
            <p:nvPr/>
          </p:nvSpPr>
          <p:spPr bwMode="auto">
            <a:xfrm>
              <a:off x="13363575" y="2906713"/>
              <a:ext cx="344488" cy="184150"/>
            </a:xfrm>
            <a:custGeom>
              <a:avLst/>
              <a:gdLst>
                <a:gd name="T0" fmla="*/ 160 w 435"/>
                <a:gd name="T1" fmla="*/ 78 h 233"/>
                <a:gd name="T2" fmla="*/ 128 w 435"/>
                <a:gd name="T3" fmla="*/ 64 h 233"/>
                <a:gd name="T4" fmla="*/ 107 w 435"/>
                <a:gd name="T5" fmla="*/ 48 h 233"/>
                <a:gd name="T6" fmla="*/ 100 w 435"/>
                <a:gd name="T7" fmla="*/ 41 h 233"/>
                <a:gd name="T8" fmla="*/ 82 w 435"/>
                <a:gd name="T9" fmla="*/ 16 h 233"/>
                <a:gd name="T10" fmla="*/ 68 w 435"/>
                <a:gd name="T11" fmla="*/ 4 h 233"/>
                <a:gd name="T12" fmla="*/ 50 w 435"/>
                <a:gd name="T13" fmla="*/ 0 h 233"/>
                <a:gd name="T14" fmla="*/ 39 w 435"/>
                <a:gd name="T15" fmla="*/ 1 h 233"/>
                <a:gd name="T16" fmla="*/ 26 w 435"/>
                <a:gd name="T17" fmla="*/ 8 h 233"/>
                <a:gd name="T18" fmla="*/ 16 w 435"/>
                <a:gd name="T19" fmla="*/ 22 h 233"/>
                <a:gd name="T20" fmla="*/ 8 w 435"/>
                <a:gd name="T21" fmla="*/ 39 h 233"/>
                <a:gd name="T22" fmla="*/ 1 w 435"/>
                <a:gd name="T23" fmla="*/ 76 h 233"/>
                <a:gd name="T24" fmla="*/ 1 w 435"/>
                <a:gd name="T25" fmla="*/ 96 h 233"/>
                <a:gd name="T26" fmla="*/ 5 w 435"/>
                <a:gd name="T27" fmla="*/ 111 h 233"/>
                <a:gd name="T28" fmla="*/ 12 w 435"/>
                <a:gd name="T29" fmla="*/ 122 h 233"/>
                <a:gd name="T30" fmla="*/ 18 w 435"/>
                <a:gd name="T31" fmla="*/ 127 h 233"/>
                <a:gd name="T32" fmla="*/ 30 w 435"/>
                <a:gd name="T33" fmla="*/ 132 h 233"/>
                <a:gd name="T34" fmla="*/ 53 w 435"/>
                <a:gd name="T35" fmla="*/ 132 h 233"/>
                <a:gd name="T36" fmla="*/ 103 w 435"/>
                <a:gd name="T37" fmla="*/ 125 h 233"/>
                <a:gd name="T38" fmla="*/ 132 w 435"/>
                <a:gd name="T39" fmla="*/ 125 h 233"/>
                <a:gd name="T40" fmla="*/ 156 w 435"/>
                <a:gd name="T41" fmla="*/ 131 h 233"/>
                <a:gd name="T42" fmla="*/ 209 w 435"/>
                <a:gd name="T43" fmla="*/ 145 h 233"/>
                <a:gd name="T44" fmla="*/ 262 w 435"/>
                <a:gd name="T45" fmla="*/ 167 h 233"/>
                <a:gd name="T46" fmla="*/ 308 w 435"/>
                <a:gd name="T47" fmla="*/ 192 h 233"/>
                <a:gd name="T48" fmla="*/ 326 w 435"/>
                <a:gd name="T49" fmla="*/ 207 h 233"/>
                <a:gd name="T50" fmla="*/ 352 w 435"/>
                <a:gd name="T51" fmla="*/ 228 h 233"/>
                <a:gd name="T52" fmla="*/ 368 w 435"/>
                <a:gd name="T53" fmla="*/ 233 h 233"/>
                <a:gd name="T54" fmla="*/ 387 w 435"/>
                <a:gd name="T55" fmla="*/ 228 h 233"/>
                <a:gd name="T56" fmla="*/ 399 w 435"/>
                <a:gd name="T57" fmla="*/ 223 h 233"/>
                <a:gd name="T58" fmla="*/ 418 w 435"/>
                <a:gd name="T59" fmla="*/ 210 h 233"/>
                <a:gd name="T60" fmla="*/ 432 w 435"/>
                <a:gd name="T61" fmla="*/ 194 h 233"/>
                <a:gd name="T62" fmla="*/ 435 w 435"/>
                <a:gd name="T63" fmla="*/ 175 h 233"/>
                <a:gd name="T64" fmla="*/ 422 w 435"/>
                <a:gd name="T65" fmla="*/ 153 h 233"/>
                <a:gd name="T66" fmla="*/ 418 w 435"/>
                <a:gd name="T67" fmla="*/ 149 h 233"/>
                <a:gd name="T68" fmla="*/ 400 w 435"/>
                <a:gd name="T69" fmla="*/ 138 h 233"/>
                <a:gd name="T70" fmla="*/ 369 w 435"/>
                <a:gd name="T71" fmla="*/ 131 h 233"/>
                <a:gd name="T72" fmla="*/ 309 w 435"/>
                <a:gd name="T73" fmla="*/ 124 h 233"/>
                <a:gd name="T74" fmla="*/ 292 w 435"/>
                <a:gd name="T75" fmla="*/ 120 h 233"/>
                <a:gd name="T76" fmla="*/ 244 w 435"/>
                <a:gd name="T77" fmla="*/ 106 h 233"/>
                <a:gd name="T78" fmla="*/ 178 w 435"/>
                <a:gd name="T79" fmla="*/ 83 h 233"/>
                <a:gd name="T80" fmla="*/ 160 w 435"/>
                <a:gd name="T81" fmla="*/ 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233">
                  <a:moveTo>
                    <a:pt x="160" y="78"/>
                  </a:moveTo>
                  <a:lnTo>
                    <a:pt x="160" y="78"/>
                  </a:lnTo>
                  <a:lnTo>
                    <a:pt x="143" y="71"/>
                  </a:lnTo>
                  <a:lnTo>
                    <a:pt x="128" y="64"/>
                  </a:lnTo>
                  <a:lnTo>
                    <a:pt x="114" y="54"/>
                  </a:lnTo>
                  <a:lnTo>
                    <a:pt x="107" y="48"/>
                  </a:lnTo>
                  <a:lnTo>
                    <a:pt x="100" y="41"/>
                  </a:lnTo>
                  <a:lnTo>
                    <a:pt x="100" y="41"/>
                  </a:lnTo>
                  <a:lnTo>
                    <a:pt x="87" y="25"/>
                  </a:lnTo>
                  <a:lnTo>
                    <a:pt x="82" y="16"/>
                  </a:lnTo>
                  <a:lnTo>
                    <a:pt x="75" y="9"/>
                  </a:lnTo>
                  <a:lnTo>
                    <a:pt x="68" y="4"/>
                  </a:lnTo>
                  <a:lnTo>
                    <a:pt x="60" y="1"/>
                  </a:lnTo>
                  <a:lnTo>
                    <a:pt x="50" y="0"/>
                  </a:lnTo>
                  <a:lnTo>
                    <a:pt x="39" y="1"/>
                  </a:lnTo>
                  <a:lnTo>
                    <a:pt x="39" y="1"/>
                  </a:lnTo>
                  <a:lnTo>
                    <a:pt x="32" y="4"/>
                  </a:lnTo>
                  <a:lnTo>
                    <a:pt x="26" y="8"/>
                  </a:lnTo>
                  <a:lnTo>
                    <a:pt x="20" y="15"/>
                  </a:lnTo>
                  <a:lnTo>
                    <a:pt x="16" y="22"/>
                  </a:lnTo>
                  <a:lnTo>
                    <a:pt x="12" y="29"/>
                  </a:lnTo>
                  <a:lnTo>
                    <a:pt x="8" y="39"/>
                  </a:lnTo>
                  <a:lnTo>
                    <a:pt x="2" y="57"/>
                  </a:lnTo>
                  <a:lnTo>
                    <a:pt x="1" y="76"/>
                  </a:lnTo>
                  <a:lnTo>
                    <a:pt x="0" y="86"/>
                  </a:lnTo>
                  <a:lnTo>
                    <a:pt x="1" y="96"/>
                  </a:lnTo>
                  <a:lnTo>
                    <a:pt x="2" y="104"/>
                  </a:lnTo>
                  <a:lnTo>
                    <a:pt x="5" y="111"/>
                  </a:lnTo>
                  <a:lnTo>
                    <a:pt x="8" y="118"/>
                  </a:lnTo>
                  <a:lnTo>
                    <a:pt x="12" y="122"/>
                  </a:lnTo>
                  <a:lnTo>
                    <a:pt x="12" y="122"/>
                  </a:lnTo>
                  <a:lnTo>
                    <a:pt x="18" y="127"/>
                  </a:lnTo>
                  <a:lnTo>
                    <a:pt x="25" y="129"/>
                  </a:lnTo>
                  <a:lnTo>
                    <a:pt x="30" y="132"/>
                  </a:lnTo>
                  <a:lnTo>
                    <a:pt x="37" y="132"/>
                  </a:lnTo>
                  <a:lnTo>
                    <a:pt x="53" y="132"/>
                  </a:lnTo>
                  <a:lnTo>
                    <a:pt x="69" y="131"/>
                  </a:lnTo>
                  <a:lnTo>
                    <a:pt x="103" y="125"/>
                  </a:lnTo>
                  <a:lnTo>
                    <a:pt x="118" y="124"/>
                  </a:lnTo>
                  <a:lnTo>
                    <a:pt x="132" y="125"/>
                  </a:lnTo>
                  <a:lnTo>
                    <a:pt x="132" y="125"/>
                  </a:lnTo>
                  <a:lnTo>
                    <a:pt x="156" y="131"/>
                  </a:lnTo>
                  <a:lnTo>
                    <a:pt x="182" y="136"/>
                  </a:lnTo>
                  <a:lnTo>
                    <a:pt x="209" y="145"/>
                  </a:lnTo>
                  <a:lnTo>
                    <a:pt x="235" y="156"/>
                  </a:lnTo>
                  <a:lnTo>
                    <a:pt x="262" y="167"/>
                  </a:lnTo>
                  <a:lnTo>
                    <a:pt x="286" y="180"/>
                  </a:lnTo>
                  <a:lnTo>
                    <a:pt x="308" y="192"/>
                  </a:lnTo>
                  <a:lnTo>
                    <a:pt x="326" y="207"/>
                  </a:lnTo>
                  <a:lnTo>
                    <a:pt x="326" y="207"/>
                  </a:lnTo>
                  <a:lnTo>
                    <a:pt x="344" y="224"/>
                  </a:lnTo>
                  <a:lnTo>
                    <a:pt x="352" y="228"/>
                  </a:lnTo>
                  <a:lnTo>
                    <a:pt x="361" y="231"/>
                  </a:lnTo>
                  <a:lnTo>
                    <a:pt x="368" y="233"/>
                  </a:lnTo>
                  <a:lnTo>
                    <a:pt x="376" y="231"/>
                  </a:lnTo>
                  <a:lnTo>
                    <a:pt x="387" y="228"/>
                  </a:lnTo>
                  <a:lnTo>
                    <a:pt x="399" y="223"/>
                  </a:lnTo>
                  <a:lnTo>
                    <a:pt x="399" y="223"/>
                  </a:lnTo>
                  <a:lnTo>
                    <a:pt x="410" y="217"/>
                  </a:lnTo>
                  <a:lnTo>
                    <a:pt x="418" y="210"/>
                  </a:lnTo>
                  <a:lnTo>
                    <a:pt x="426" y="202"/>
                  </a:lnTo>
                  <a:lnTo>
                    <a:pt x="432" y="194"/>
                  </a:lnTo>
                  <a:lnTo>
                    <a:pt x="435" y="185"/>
                  </a:lnTo>
                  <a:lnTo>
                    <a:pt x="435" y="175"/>
                  </a:lnTo>
                  <a:lnTo>
                    <a:pt x="431" y="164"/>
                  </a:lnTo>
                  <a:lnTo>
                    <a:pt x="422" y="153"/>
                  </a:lnTo>
                  <a:lnTo>
                    <a:pt x="422" y="153"/>
                  </a:lnTo>
                  <a:lnTo>
                    <a:pt x="418" y="149"/>
                  </a:lnTo>
                  <a:lnTo>
                    <a:pt x="412" y="145"/>
                  </a:lnTo>
                  <a:lnTo>
                    <a:pt x="400" y="138"/>
                  </a:lnTo>
                  <a:lnTo>
                    <a:pt x="385" y="133"/>
                  </a:lnTo>
                  <a:lnTo>
                    <a:pt x="369" y="131"/>
                  </a:lnTo>
                  <a:lnTo>
                    <a:pt x="337" y="127"/>
                  </a:lnTo>
                  <a:lnTo>
                    <a:pt x="309" y="124"/>
                  </a:lnTo>
                  <a:lnTo>
                    <a:pt x="309" y="124"/>
                  </a:lnTo>
                  <a:lnTo>
                    <a:pt x="292" y="120"/>
                  </a:lnTo>
                  <a:lnTo>
                    <a:pt x="276" y="115"/>
                  </a:lnTo>
                  <a:lnTo>
                    <a:pt x="244" y="106"/>
                  </a:lnTo>
                  <a:lnTo>
                    <a:pt x="178" y="83"/>
                  </a:lnTo>
                  <a:lnTo>
                    <a:pt x="178" y="83"/>
                  </a:lnTo>
                  <a:lnTo>
                    <a:pt x="160" y="78"/>
                  </a:lnTo>
                  <a:lnTo>
                    <a:pt x="160" y="7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63" name="组合 62"/>
          <p:cNvGrpSpPr/>
          <p:nvPr/>
        </p:nvGrpSpPr>
        <p:grpSpPr>
          <a:xfrm>
            <a:off x="4407843" y="1814911"/>
            <a:ext cx="646113" cy="925513"/>
            <a:chOff x="-1120775" y="2295526"/>
            <a:chExt cx="646113" cy="925513"/>
          </a:xfrm>
        </p:grpSpPr>
        <p:sp>
          <p:nvSpPr>
            <p:cNvPr id="64" name="Freeform 52"/>
            <p:cNvSpPr>
              <a:spLocks/>
            </p:cNvSpPr>
            <p:nvPr/>
          </p:nvSpPr>
          <p:spPr bwMode="auto">
            <a:xfrm>
              <a:off x="-1120775" y="2525713"/>
              <a:ext cx="84138" cy="419100"/>
            </a:xfrm>
            <a:custGeom>
              <a:avLst/>
              <a:gdLst>
                <a:gd name="T0" fmla="*/ 0 w 106"/>
                <a:gd name="T1" fmla="*/ 507 h 529"/>
                <a:gd name="T2" fmla="*/ 0 w 106"/>
                <a:gd name="T3" fmla="*/ 507 h 529"/>
                <a:gd name="T4" fmla="*/ 0 w 106"/>
                <a:gd name="T5" fmla="*/ 517 h 529"/>
                <a:gd name="T6" fmla="*/ 5 w 106"/>
                <a:gd name="T7" fmla="*/ 522 h 529"/>
                <a:gd name="T8" fmla="*/ 9 w 106"/>
                <a:gd name="T9" fmla="*/ 527 h 529"/>
                <a:gd name="T10" fmla="*/ 14 w 106"/>
                <a:gd name="T11" fmla="*/ 529 h 529"/>
                <a:gd name="T12" fmla="*/ 23 w 106"/>
                <a:gd name="T13" fmla="*/ 529 h 529"/>
                <a:gd name="T14" fmla="*/ 31 w 106"/>
                <a:gd name="T15" fmla="*/ 529 h 529"/>
                <a:gd name="T16" fmla="*/ 52 w 106"/>
                <a:gd name="T17" fmla="*/ 529 h 529"/>
                <a:gd name="T18" fmla="*/ 52 w 106"/>
                <a:gd name="T19" fmla="*/ 529 h 529"/>
                <a:gd name="T20" fmla="*/ 52 w 106"/>
                <a:gd name="T21" fmla="*/ 529 h 529"/>
                <a:gd name="T22" fmla="*/ 62 w 106"/>
                <a:gd name="T23" fmla="*/ 528 h 529"/>
                <a:gd name="T24" fmla="*/ 73 w 106"/>
                <a:gd name="T25" fmla="*/ 525 h 529"/>
                <a:gd name="T26" fmla="*/ 81 w 106"/>
                <a:gd name="T27" fmla="*/ 520 h 529"/>
                <a:gd name="T28" fmla="*/ 90 w 106"/>
                <a:gd name="T29" fmla="*/ 513 h 529"/>
                <a:gd name="T30" fmla="*/ 97 w 106"/>
                <a:gd name="T31" fmla="*/ 504 h 529"/>
                <a:gd name="T32" fmla="*/ 102 w 106"/>
                <a:gd name="T33" fmla="*/ 494 h 529"/>
                <a:gd name="T34" fmla="*/ 105 w 106"/>
                <a:gd name="T35" fmla="*/ 483 h 529"/>
                <a:gd name="T36" fmla="*/ 106 w 106"/>
                <a:gd name="T37" fmla="*/ 474 h 529"/>
                <a:gd name="T38" fmla="*/ 105 w 106"/>
                <a:gd name="T39" fmla="*/ 53 h 529"/>
                <a:gd name="T40" fmla="*/ 105 w 106"/>
                <a:gd name="T41" fmla="*/ 53 h 529"/>
                <a:gd name="T42" fmla="*/ 104 w 106"/>
                <a:gd name="T43" fmla="*/ 42 h 529"/>
                <a:gd name="T44" fmla="*/ 101 w 106"/>
                <a:gd name="T45" fmla="*/ 32 h 529"/>
                <a:gd name="T46" fmla="*/ 97 w 106"/>
                <a:gd name="T47" fmla="*/ 23 h 529"/>
                <a:gd name="T48" fmla="*/ 90 w 106"/>
                <a:gd name="T49" fmla="*/ 16 h 529"/>
                <a:gd name="T50" fmla="*/ 83 w 106"/>
                <a:gd name="T51" fmla="*/ 9 h 529"/>
                <a:gd name="T52" fmla="*/ 73 w 106"/>
                <a:gd name="T53" fmla="*/ 5 h 529"/>
                <a:gd name="T54" fmla="*/ 63 w 106"/>
                <a:gd name="T55" fmla="*/ 2 h 529"/>
                <a:gd name="T56" fmla="*/ 52 w 106"/>
                <a:gd name="T57" fmla="*/ 0 h 529"/>
                <a:gd name="T58" fmla="*/ 52 w 106"/>
                <a:gd name="T59" fmla="*/ 0 h 529"/>
                <a:gd name="T60" fmla="*/ 52 w 106"/>
                <a:gd name="T61" fmla="*/ 0 h 529"/>
                <a:gd name="T62" fmla="*/ 42 w 106"/>
                <a:gd name="T63" fmla="*/ 2 h 529"/>
                <a:gd name="T64" fmla="*/ 33 w 106"/>
                <a:gd name="T65" fmla="*/ 5 h 529"/>
                <a:gd name="T66" fmla="*/ 23 w 106"/>
                <a:gd name="T67" fmla="*/ 9 h 529"/>
                <a:gd name="T68" fmla="*/ 16 w 106"/>
                <a:gd name="T69" fmla="*/ 16 h 529"/>
                <a:gd name="T70" fmla="*/ 9 w 106"/>
                <a:gd name="T71" fmla="*/ 23 h 529"/>
                <a:gd name="T72" fmla="*/ 5 w 106"/>
                <a:gd name="T73" fmla="*/ 32 h 529"/>
                <a:gd name="T74" fmla="*/ 0 w 106"/>
                <a:gd name="T75" fmla="*/ 42 h 529"/>
                <a:gd name="T76" fmla="*/ 0 w 106"/>
                <a:gd name="T77" fmla="*/ 52 h 529"/>
                <a:gd name="T78" fmla="*/ 0 w 106"/>
                <a:gd name="T79" fmla="*/ 50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529">
                  <a:moveTo>
                    <a:pt x="0" y="507"/>
                  </a:moveTo>
                  <a:lnTo>
                    <a:pt x="0" y="507"/>
                  </a:lnTo>
                  <a:lnTo>
                    <a:pt x="0" y="517"/>
                  </a:lnTo>
                  <a:lnTo>
                    <a:pt x="5" y="522"/>
                  </a:lnTo>
                  <a:lnTo>
                    <a:pt x="9" y="527"/>
                  </a:lnTo>
                  <a:lnTo>
                    <a:pt x="14" y="529"/>
                  </a:lnTo>
                  <a:lnTo>
                    <a:pt x="23" y="529"/>
                  </a:lnTo>
                  <a:lnTo>
                    <a:pt x="31" y="529"/>
                  </a:lnTo>
                  <a:lnTo>
                    <a:pt x="52" y="529"/>
                  </a:lnTo>
                  <a:lnTo>
                    <a:pt x="52" y="529"/>
                  </a:lnTo>
                  <a:lnTo>
                    <a:pt x="52" y="529"/>
                  </a:lnTo>
                  <a:lnTo>
                    <a:pt x="62" y="528"/>
                  </a:lnTo>
                  <a:lnTo>
                    <a:pt x="73" y="525"/>
                  </a:lnTo>
                  <a:lnTo>
                    <a:pt x="81" y="520"/>
                  </a:lnTo>
                  <a:lnTo>
                    <a:pt x="90" y="513"/>
                  </a:lnTo>
                  <a:lnTo>
                    <a:pt x="97" y="504"/>
                  </a:lnTo>
                  <a:lnTo>
                    <a:pt x="102" y="494"/>
                  </a:lnTo>
                  <a:lnTo>
                    <a:pt x="105" y="483"/>
                  </a:lnTo>
                  <a:lnTo>
                    <a:pt x="106" y="474"/>
                  </a:lnTo>
                  <a:lnTo>
                    <a:pt x="105" y="53"/>
                  </a:lnTo>
                  <a:lnTo>
                    <a:pt x="105" y="53"/>
                  </a:lnTo>
                  <a:lnTo>
                    <a:pt x="104" y="42"/>
                  </a:lnTo>
                  <a:lnTo>
                    <a:pt x="101" y="32"/>
                  </a:lnTo>
                  <a:lnTo>
                    <a:pt x="97" y="23"/>
                  </a:lnTo>
                  <a:lnTo>
                    <a:pt x="90" y="16"/>
                  </a:lnTo>
                  <a:lnTo>
                    <a:pt x="83" y="9"/>
                  </a:lnTo>
                  <a:lnTo>
                    <a:pt x="73" y="5"/>
                  </a:lnTo>
                  <a:lnTo>
                    <a:pt x="63" y="2"/>
                  </a:lnTo>
                  <a:lnTo>
                    <a:pt x="52" y="0"/>
                  </a:lnTo>
                  <a:lnTo>
                    <a:pt x="52" y="0"/>
                  </a:lnTo>
                  <a:lnTo>
                    <a:pt x="52" y="0"/>
                  </a:lnTo>
                  <a:lnTo>
                    <a:pt x="42" y="2"/>
                  </a:lnTo>
                  <a:lnTo>
                    <a:pt x="33" y="5"/>
                  </a:lnTo>
                  <a:lnTo>
                    <a:pt x="23" y="9"/>
                  </a:lnTo>
                  <a:lnTo>
                    <a:pt x="16" y="16"/>
                  </a:lnTo>
                  <a:lnTo>
                    <a:pt x="9" y="23"/>
                  </a:lnTo>
                  <a:lnTo>
                    <a:pt x="5" y="32"/>
                  </a:lnTo>
                  <a:lnTo>
                    <a:pt x="0" y="42"/>
                  </a:lnTo>
                  <a:lnTo>
                    <a:pt x="0" y="52"/>
                  </a:lnTo>
                  <a:lnTo>
                    <a:pt x="0" y="507"/>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53"/>
            <p:cNvSpPr>
              <a:spLocks/>
            </p:cNvSpPr>
            <p:nvPr/>
          </p:nvSpPr>
          <p:spPr bwMode="auto">
            <a:xfrm>
              <a:off x="-1009650" y="2355851"/>
              <a:ext cx="96838" cy="477838"/>
            </a:xfrm>
            <a:custGeom>
              <a:avLst/>
              <a:gdLst>
                <a:gd name="T0" fmla="*/ 0 w 121"/>
                <a:gd name="T1" fmla="*/ 541 h 601"/>
                <a:gd name="T2" fmla="*/ 0 w 121"/>
                <a:gd name="T3" fmla="*/ 541 h 601"/>
                <a:gd name="T4" fmla="*/ 1 w 121"/>
                <a:gd name="T5" fmla="*/ 554 h 601"/>
                <a:gd name="T6" fmla="*/ 6 w 121"/>
                <a:gd name="T7" fmla="*/ 565 h 601"/>
                <a:gd name="T8" fmla="*/ 11 w 121"/>
                <a:gd name="T9" fmla="*/ 575 h 601"/>
                <a:gd name="T10" fmla="*/ 18 w 121"/>
                <a:gd name="T11" fmla="*/ 583 h 601"/>
                <a:gd name="T12" fmla="*/ 26 w 121"/>
                <a:gd name="T13" fmla="*/ 592 h 601"/>
                <a:gd name="T14" fmla="*/ 36 w 121"/>
                <a:gd name="T15" fmla="*/ 597 h 601"/>
                <a:gd name="T16" fmla="*/ 47 w 121"/>
                <a:gd name="T17" fmla="*/ 600 h 601"/>
                <a:gd name="T18" fmla="*/ 60 w 121"/>
                <a:gd name="T19" fmla="*/ 601 h 601"/>
                <a:gd name="T20" fmla="*/ 60 w 121"/>
                <a:gd name="T21" fmla="*/ 601 h 601"/>
                <a:gd name="T22" fmla="*/ 60 w 121"/>
                <a:gd name="T23" fmla="*/ 601 h 601"/>
                <a:gd name="T24" fmla="*/ 72 w 121"/>
                <a:gd name="T25" fmla="*/ 600 h 601"/>
                <a:gd name="T26" fmla="*/ 84 w 121"/>
                <a:gd name="T27" fmla="*/ 597 h 601"/>
                <a:gd name="T28" fmla="*/ 93 w 121"/>
                <a:gd name="T29" fmla="*/ 592 h 601"/>
                <a:gd name="T30" fmla="*/ 103 w 121"/>
                <a:gd name="T31" fmla="*/ 583 h 601"/>
                <a:gd name="T32" fmla="*/ 110 w 121"/>
                <a:gd name="T33" fmla="*/ 575 h 601"/>
                <a:gd name="T34" fmla="*/ 116 w 121"/>
                <a:gd name="T35" fmla="*/ 565 h 601"/>
                <a:gd name="T36" fmla="*/ 119 w 121"/>
                <a:gd name="T37" fmla="*/ 554 h 601"/>
                <a:gd name="T38" fmla="*/ 120 w 121"/>
                <a:gd name="T39" fmla="*/ 541 h 601"/>
                <a:gd name="T40" fmla="*/ 121 w 121"/>
                <a:gd name="T41" fmla="*/ 60 h 601"/>
                <a:gd name="T42" fmla="*/ 121 w 121"/>
                <a:gd name="T43" fmla="*/ 60 h 601"/>
                <a:gd name="T44" fmla="*/ 120 w 121"/>
                <a:gd name="T45" fmla="*/ 47 h 601"/>
                <a:gd name="T46" fmla="*/ 116 w 121"/>
                <a:gd name="T47" fmla="*/ 36 h 601"/>
                <a:gd name="T48" fmla="*/ 112 w 121"/>
                <a:gd name="T49" fmla="*/ 26 h 601"/>
                <a:gd name="T50" fmla="*/ 103 w 121"/>
                <a:gd name="T51" fmla="*/ 18 h 601"/>
                <a:gd name="T52" fmla="*/ 95 w 121"/>
                <a:gd name="T53" fmla="*/ 10 h 601"/>
                <a:gd name="T54" fmla="*/ 85 w 121"/>
                <a:gd name="T55" fmla="*/ 4 h 601"/>
                <a:gd name="T56" fmla="*/ 74 w 121"/>
                <a:gd name="T57" fmla="*/ 1 h 601"/>
                <a:gd name="T58" fmla="*/ 61 w 121"/>
                <a:gd name="T59" fmla="*/ 0 h 601"/>
                <a:gd name="T60" fmla="*/ 61 w 121"/>
                <a:gd name="T61" fmla="*/ 0 h 601"/>
                <a:gd name="T62" fmla="*/ 61 w 121"/>
                <a:gd name="T63" fmla="*/ 0 h 601"/>
                <a:gd name="T64" fmla="*/ 49 w 121"/>
                <a:gd name="T65" fmla="*/ 1 h 601"/>
                <a:gd name="T66" fmla="*/ 38 w 121"/>
                <a:gd name="T67" fmla="*/ 4 h 601"/>
                <a:gd name="T68" fmla="*/ 28 w 121"/>
                <a:gd name="T69" fmla="*/ 10 h 601"/>
                <a:gd name="T70" fmla="*/ 19 w 121"/>
                <a:gd name="T71" fmla="*/ 18 h 601"/>
                <a:gd name="T72" fmla="*/ 11 w 121"/>
                <a:gd name="T73" fmla="*/ 26 h 601"/>
                <a:gd name="T74" fmla="*/ 6 w 121"/>
                <a:gd name="T75" fmla="*/ 36 h 601"/>
                <a:gd name="T76" fmla="*/ 3 w 121"/>
                <a:gd name="T77" fmla="*/ 47 h 601"/>
                <a:gd name="T78" fmla="*/ 1 w 121"/>
                <a:gd name="T79" fmla="*/ 60 h 601"/>
                <a:gd name="T80" fmla="*/ 0 w 121"/>
                <a:gd name="T81" fmla="*/ 54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601">
                  <a:moveTo>
                    <a:pt x="0" y="541"/>
                  </a:moveTo>
                  <a:lnTo>
                    <a:pt x="0" y="541"/>
                  </a:lnTo>
                  <a:lnTo>
                    <a:pt x="1" y="554"/>
                  </a:lnTo>
                  <a:lnTo>
                    <a:pt x="6" y="565"/>
                  </a:lnTo>
                  <a:lnTo>
                    <a:pt x="11" y="575"/>
                  </a:lnTo>
                  <a:lnTo>
                    <a:pt x="18" y="583"/>
                  </a:lnTo>
                  <a:lnTo>
                    <a:pt x="26" y="592"/>
                  </a:lnTo>
                  <a:lnTo>
                    <a:pt x="36" y="597"/>
                  </a:lnTo>
                  <a:lnTo>
                    <a:pt x="47" y="600"/>
                  </a:lnTo>
                  <a:lnTo>
                    <a:pt x="60" y="601"/>
                  </a:lnTo>
                  <a:lnTo>
                    <a:pt x="60" y="601"/>
                  </a:lnTo>
                  <a:lnTo>
                    <a:pt x="60" y="601"/>
                  </a:lnTo>
                  <a:lnTo>
                    <a:pt x="72" y="600"/>
                  </a:lnTo>
                  <a:lnTo>
                    <a:pt x="84" y="597"/>
                  </a:lnTo>
                  <a:lnTo>
                    <a:pt x="93" y="592"/>
                  </a:lnTo>
                  <a:lnTo>
                    <a:pt x="103" y="583"/>
                  </a:lnTo>
                  <a:lnTo>
                    <a:pt x="110" y="575"/>
                  </a:lnTo>
                  <a:lnTo>
                    <a:pt x="116" y="565"/>
                  </a:lnTo>
                  <a:lnTo>
                    <a:pt x="119" y="554"/>
                  </a:lnTo>
                  <a:lnTo>
                    <a:pt x="120" y="541"/>
                  </a:lnTo>
                  <a:lnTo>
                    <a:pt x="121" y="60"/>
                  </a:lnTo>
                  <a:lnTo>
                    <a:pt x="121" y="60"/>
                  </a:lnTo>
                  <a:lnTo>
                    <a:pt x="120" y="47"/>
                  </a:lnTo>
                  <a:lnTo>
                    <a:pt x="116" y="36"/>
                  </a:lnTo>
                  <a:lnTo>
                    <a:pt x="112" y="26"/>
                  </a:lnTo>
                  <a:lnTo>
                    <a:pt x="103" y="18"/>
                  </a:lnTo>
                  <a:lnTo>
                    <a:pt x="95" y="10"/>
                  </a:lnTo>
                  <a:lnTo>
                    <a:pt x="85" y="4"/>
                  </a:lnTo>
                  <a:lnTo>
                    <a:pt x="74" y="1"/>
                  </a:lnTo>
                  <a:lnTo>
                    <a:pt x="61" y="0"/>
                  </a:lnTo>
                  <a:lnTo>
                    <a:pt x="61" y="0"/>
                  </a:lnTo>
                  <a:lnTo>
                    <a:pt x="61" y="0"/>
                  </a:lnTo>
                  <a:lnTo>
                    <a:pt x="49" y="1"/>
                  </a:lnTo>
                  <a:lnTo>
                    <a:pt x="38" y="4"/>
                  </a:lnTo>
                  <a:lnTo>
                    <a:pt x="28" y="10"/>
                  </a:lnTo>
                  <a:lnTo>
                    <a:pt x="19" y="18"/>
                  </a:lnTo>
                  <a:lnTo>
                    <a:pt x="11" y="26"/>
                  </a:lnTo>
                  <a:lnTo>
                    <a:pt x="6" y="36"/>
                  </a:lnTo>
                  <a:lnTo>
                    <a:pt x="3" y="47"/>
                  </a:lnTo>
                  <a:lnTo>
                    <a:pt x="1" y="60"/>
                  </a:lnTo>
                  <a:lnTo>
                    <a:pt x="0" y="541"/>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54"/>
            <p:cNvSpPr>
              <a:spLocks/>
            </p:cNvSpPr>
            <p:nvPr/>
          </p:nvSpPr>
          <p:spPr bwMode="auto">
            <a:xfrm>
              <a:off x="-887412" y="2295526"/>
              <a:ext cx="98425" cy="476250"/>
            </a:xfrm>
            <a:custGeom>
              <a:avLst/>
              <a:gdLst>
                <a:gd name="T0" fmla="*/ 0 w 124"/>
                <a:gd name="T1" fmla="*/ 542 h 602"/>
                <a:gd name="T2" fmla="*/ 0 w 124"/>
                <a:gd name="T3" fmla="*/ 542 h 602"/>
                <a:gd name="T4" fmla="*/ 0 w 124"/>
                <a:gd name="T5" fmla="*/ 553 h 602"/>
                <a:gd name="T6" fmla="*/ 4 w 124"/>
                <a:gd name="T7" fmla="*/ 564 h 602"/>
                <a:gd name="T8" fmla="*/ 10 w 124"/>
                <a:gd name="T9" fmla="*/ 575 h 602"/>
                <a:gd name="T10" fmla="*/ 18 w 124"/>
                <a:gd name="T11" fmla="*/ 583 h 602"/>
                <a:gd name="T12" fmla="*/ 26 w 124"/>
                <a:gd name="T13" fmla="*/ 590 h 602"/>
                <a:gd name="T14" fmla="*/ 37 w 124"/>
                <a:gd name="T15" fmla="*/ 596 h 602"/>
                <a:gd name="T16" fmla="*/ 49 w 124"/>
                <a:gd name="T17" fmla="*/ 600 h 602"/>
                <a:gd name="T18" fmla="*/ 61 w 124"/>
                <a:gd name="T19" fmla="*/ 602 h 602"/>
                <a:gd name="T20" fmla="*/ 61 w 124"/>
                <a:gd name="T21" fmla="*/ 602 h 602"/>
                <a:gd name="T22" fmla="*/ 61 w 124"/>
                <a:gd name="T23" fmla="*/ 602 h 602"/>
                <a:gd name="T24" fmla="*/ 74 w 124"/>
                <a:gd name="T25" fmla="*/ 600 h 602"/>
                <a:gd name="T26" fmla="*/ 85 w 124"/>
                <a:gd name="T27" fmla="*/ 596 h 602"/>
                <a:gd name="T28" fmla="*/ 96 w 124"/>
                <a:gd name="T29" fmla="*/ 590 h 602"/>
                <a:gd name="T30" fmla="*/ 106 w 124"/>
                <a:gd name="T31" fmla="*/ 583 h 602"/>
                <a:gd name="T32" fmla="*/ 113 w 124"/>
                <a:gd name="T33" fmla="*/ 575 h 602"/>
                <a:gd name="T34" fmla="*/ 118 w 124"/>
                <a:gd name="T35" fmla="*/ 564 h 602"/>
                <a:gd name="T36" fmla="*/ 123 w 124"/>
                <a:gd name="T37" fmla="*/ 553 h 602"/>
                <a:gd name="T38" fmla="*/ 124 w 124"/>
                <a:gd name="T39" fmla="*/ 542 h 602"/>
                <a:gd name="T40" fmla="*/ 124 w 124"/>
                <a:gd name="T41" fmla="*/ 60 h 602"/>
                <a:gd name="T42" fmla="*/ 124 w 124"/>
                <a:gd name="T43" fmla="*/ 60 h 602"/>
                <a:gd name="T44" fmla="*/ 123 w 124"/>
                <a:gd name="T45" fmla="*/ 48 h 602"/>
                <a:gd name="T46" fmla="*/ 120 w 124"/>
                <a:gd name="T47" fmla="*/ 36 h 602"/>
                <a:gd name="T48" fmla="*/ 114 w 124"/>
                <a:gd name="T49" fmla="*/ 27 h 602"/>
                <a:gd name="T50" fmla="*/ 106 w 124"/>
                <a:gd name="T51" fmla="*/ 17 h 602"/>
                <a:gd name="T52" fmla="*/ 97 w 124"/>
                <a:gd name="T53" fmla="*/ 10 h 602"/>
                <a:gd name="T54" fmla="*/ 86 w 124"/>
                <a:gd name="T55" fmla="*/ 4 h 602"/>
                <a:gd name="T56" fmla="*/ 75 w 124"/>
                <a:gd name="T57" fmla="*/ 0 h 602"/>
                <a:gd name="T58" fmla="*/ 63 w 124"/>
                <a:gd name="T59" fmla="*/ 0 h 602"/>
                <a:gd name="T60" fmla="*/ 63 w 124"/>
                <a:gd name="T61" fmla="*/ 0 h 602"/>
                <a:gd name="T62" fmla="*/ 63 w 124"/>
                <a:gd name="T63" fmla="*/ 0 h 602"/>
                <a:gd name="T64" fmla="*/ 50 w 124"/>
                <a:gd name="T65" fmla="*/ 0 h 602"/>
                <a:gd name="T66" fmla="*/ 37 w 124"/>
                <a:gd name="T67" fmla="*/ 4 h 602"/>
                <a:gd name="T68" fmla="*/ 28 w 124"/>
                <a:gd name="T69" fmla="*/ 10 h 602"/>
                <a:gd name="T70" fmla="*/ 18 w 124"/>
                <a:gd name="T71" fmla="*/ 17 h 602"/>
                <a:gd name="T72" fmla="*/ 11 w 124"/>
                <a:gd name="T73" fmla="*/ 25 h 602"/>
                <a:gd name="T74" fmla="*/ 5 w 124"/>
                <a:gd name="T75" fmla="*/ 36 h 602"/>
                <a:gd name="T76" fmla="*/ 1 w 124"/>
                <a:gd name="T77" fmla="*/ 48 h 602"/>
                <a:gd name="T78" fmla="*/ 0 w 124"/>
                <a:gd name="T79" fmla="*/ 59 h 602"/>
                <a:gd name="T80" fmla="*/ 0 w 124"/>
                <a:gd name="T81" fmla="*/ 54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4" h="602">
                  <a:moveTo>
                    <a:pt x="0" y="542"/>
                  </a:moveTo>
                  <a:lnTo>
                    <a:pt x="0" y="542"/>
                  </a:lnTo>
                  <a:lnTo>
                    <a:pt x="0" y="553"/>
                  </a:lnTo>
                  <a:lnTo>
                    <a:pt x="4" y="564"/>
                  </a:lnTo>
                  <a:lnTo>
                    <a:pt x="10" y="575"/>
                  </a:lnTo>
                  <a:lnTo>
                    <a:pt x="18" y="583"/>
                  </a:lnTo>
                  <a:lnTo>
                    <a:pt x="26" y="590"/>
                  </a:lnTo>
                  <a:lnTo>
                    <a:pt x="37" y="596"/>
                  </a:lnTo>
                  <a:lnTo>
                    <a:pt x="49" y="600"/>
                  </a:lnTo>
                  <a:lnTo>
                    <a:pt x="61" y="602"/>
                  </a:lnTo>
                  <a:lnTo>
                    <a:pt x="61" y="602"/>
                  </a:lnTo>
                  <a:lnTo>
                    <a:pt x="61" y="602"/>
                  </a:lnTo>
                  <a:lnTo>
                    <a:pt x="74" y="600"/>
                  </a:lnTo>
                  <a:lnTo>
                    <a:pt x="85" y="596"/>
                  </a:lnTo>
                  <a:lnTo>
                    <a:pt x="96" y="590"/>
                  </a:lnTo>
                  <a:lnTo>
                    <a:pt x="106" y="583"/>
                  </a:lnTo>
                  <a:lnTo>
                    <a:pt x="113" y="575"/>
                  </a:lnTo>
                  <a:lnTo>
                    <a:pt x="118" y="564"/>
                  </a:lnTo>
                  <a:lnTo>
                    <a:pt x="123" y="553"/>
                  </a:lnTo>
                  <a:lnTo>
                    <a:pt x="124" y="542"/>
                  </a:lnTo>
                  <a:lnTo>
                    <a:pt x="124" y="60"/>
                  </a:lnTo>
                  <a:lnTo>
                    <a:pt x="124" y="60"/>
                  </a:lnTo>
                  <a:lnTo>
                    <a:pt x="123" y="48"/>
                  </a:lnTo>
                  <a:lnTo>
                    <a:pt x="120" y="36"/>
                  </a:lnTo>
                  <a:lnTo>
                    <a:pt x="114" y="27"/>
                  </a:lnTo>
                  <a:lnTo>
                    <a:pt x="106" y="17"/>
                  </a:lnTo>
                  <a:lnTo>
                    <a:pt x="97" y="10"/>
                  </a:lnTo>
                  <a:lnTo>
                    <a:pt x="86" y="4"/>
                  </a:lnTo>
                  <a:lnTo>
                    <a:pt x="75" y="0"/>
                  </a:lnTo>
                  <a:lnTo>
                    <a:pt x="63" y="0"/>
                  </a:lnTo>
                  <a:lnTo>
                    <a:pt x="63" y="0"/>
                  </a:lnTo>
                  <a:lnTo>
                    <a:pt x="63" y="0"/>
                  </a:lnTo>
                  <a:lnTo>
                    <a:pt x="50" y="0"/>
                  </a:lnTo>
                  <a:lnTo>
                    <a:pt x="37" y="4"/>
                  </a:lnTo>
                  <a:lnTo>
                    <a:pt x="28" y="10"/>
                  </a:lnTo>
                  <a:lnTo>
                    <a:pt x="18" y="17"/>
                  </a:lnTo>
                  <a:lnTo>
                    <a:pt x="11" y="25"/>
                  </a:lnTo>
                  <a:lnTo>
                    <a:pt x="5" y="36"/>
                  </a:lnTo>
                  <a:lnTo>
                    <a:pt x="1" y="48"/>
                  </a:lnTo>
                  <a:lnTo>
                    <a:pt x="0" y="59"/>
                  </a:lnTo>
                  <a:lnTo>
                    <a:pt x="0" y="54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55"/>
            <p:cNvSpPr>
              <a:spLocks/>
            </p:cNvSpPr>
            <p:nvPr/>
          </p:nvSpPr>
          <p:spPr bwMode="auto">
            <a:xfrm>
              <a:off x="-758825" y="2359026"/>
              <a:ext cx="96838" cy="477838"/>
            </a:xfrm>
            <a:custGeom>
              <a:avLst/>
              <a:gdLst>
                <a:gd name="T0" fmla="*/ 0 w 121"/>
                <a:gd name="T1" fmla="*/ 542 h 602"/>
                <a:gd name="T2" fmla="*/ 0 w 121"/>
                <a:gd name="T3" fmla="*/ 542 h 602"/>
                <a:gd name="T4" fmla="*/ 1 w 121"/>
                <a:gd name="T5" fmla="*/ 553 h 602"/>
                <a:gd name="T6" fmla="*/ 4 w 121"/>
                <a:gd name="T7" fmla="*/ 564 h 602"/>
                <a:gd name="T8" fmla="*/ 9 w 121"/>
                <a:gd name="T9" fmla="*/ 575 h 602"/>
                <a:gd name="T10" fmla="*/ 16 w 121"/>
                <a:gd name="T11" fmla="*/ 583 h 602"/>
                <a:gd name="T12" fmla="*/ 26 w 121"/>
                <a:gd name="T13" fmla="*/ 590 h 602"/>
                <a:gd name="T14" fmla="*/ 36 w 121"/>
                <a:gd name="T15" fmla="*/ 596 h 602"/>
                <a:gd name="T16" fmla="*/ 47 w 121"/>
                <a:gd name="T17" fmla="*/ 600 h 602"/>
                <a:gd name="T18" fmla="*/ 60 w 121"/>
                <a:gd name="T19" fmla="*/ 602 h 602"/>
                <a:gd name="T20" fmla="*/ 60 w 121"/>
                <a:gd name="T21" fmla="*/ 602 h 602"/>
                <a:gd name="T22" fmla="*/ 60 w 121"/>
                <a:gd name="T23" fmla="*/ 602 h 602"/>
                <a:gd name="T24" fmla="*/ 71 w 121"/>
                <a:gd name="T25" fmla="*/ 600 h 602"/>
                <a:gd name="T26" fmla="*/ 83 w 121"/>
                <a:gd name="T27" fmla="*/ 596 h 602"/>
                <a:gd name="T28" fmla="*/ 93 w 121"/>
                <a:gd name="T29" fmla="*/ 592 h 602"/>
                <a:gd name="T30" fmla="*/ 101 w 121"/>
                <a:gd name="T31" fmla="*/ 583 h 602"/>
                <a:gd name="T32" fmla="*/ 110 w 121"/>
                <a:gd name="T33" fmla="*/ 575 h 602"/>
                <a:gd name="T34" fmla="*/ 115 w 121"/>
                <a:gd name="T35" fmla="*/ 565 h 602"/>
                <a:gd name="T36" fmla="*/ 118 w 121"/>
                <a:gd name="T37" fmla="*/ 554 h 602"/>
                <a:gd name="T38" fmla="*/ 120 w 121"/>
                <a:gd name="T39" fmla="*/ 542 h 602"/>
                <a:gd name="T40" fmla="*/ 121 w 121"/>
                <a:gd name="T41" fmla="*/ 60 h 602"/>
                <a:gd name="T42" fmla="*/ 121 w 121"/>
                <a:gd name="T43" fmla="*/ 60 h 602"/>
                <a:gd name="T44" fmla="*/ 120 w 121"/>
                <a:gd name="T45" fmla="*/ 47 h 602"/>
                <a:gd name="T46" fmla="*/ 115 w 121"/>
                <a:gd name="T47" fmla="*/ 36 h 602"/>
                <a:gd name="T48" fmla="*/ 110 w 121"/>
                <a:gd name="T49" fmla="*/ 27 h 602"/>
                <a:gd name="T50" fmla="*/ 103 w 121"/>
                <a:gd name="T51" fmla="*/ 18 h 602"/>
                <a:gd name="T52" fmla="*/ 95 w 121"/>
                <a:gd name="T53" fmla="*/ 10 h 602"/>
                <a:gd name="T54" fmla="*/ 83 w 121"/>
                <a:gd name="T55" fmla="*/ 4 h 602"/>
                <a:gd name="T56" fmla="*/ 72 w 121"/>
                <a:gd name="T57" fmla="*/ 1 h 602"/>
                <a:gd name="T58" fmla="*/ 61 w 121"/>
                <a:gd name="T59" fmla="*/ 0 h 602"/>
                <a:gd name="T60" fmla="*/ 61 w 121"/>
                <a:gd name="T61" fmla="*/ 0 h 602"/>
                <a:gd name="T62" fmla="*/ 61 w 121"/>
                <a:gd name="T63" fmla="*/ 0 h 602"/>
                <a:gd name="T64" fmla="*/ 48 w 121"/>
                <a:gd name="T65" fmla="*/ 1 h 602"/>
                <a:gd name="T66" fmla="*/ 37 w 121"/>
                <a:gd name="T67" fmla="*/ 4 h 602"/>
                <a:gd name="T68" fmla="*/ 28 w 121"/>
                <a:gd name="T69" fmla="*/ 10 h 602"/>
                <a:gd name="T70" fmla="*/ 18 w 121"/>
                <a:gd name="T71" fmla="*/ 17 h 602"/>
                <a:gd name="T72" fmla="*/ 11 w 121"/>
                <a:gd name="T73" fmla="*/ 27 h 602"/>
                <a:gd name="T74" fmla="*/ 5 w 121"/>
                <a:gd name="T75" fmla="*/ 36 h 602"/>
                <a:gd name="T76" fmla="*/ 2 w 121"/>
                <a:gd name="T77" fmla="*/ 47 h 602"/>
                <a:gd name="T78" fmla="*/ 1 w 121"/>
                <a:gd name="T79" fmla="*/ 60 h 602"/>
                <a:gd name="T80" fmla="*/ 0 w 121"/>
                <a:gd name="T81" fmla="*/ 54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602">
                  <a:moveTo>
                    <a:pt x="0" y="542"/>
                  </a:moveTo>
                  <a:lnTo>
                    <a:pt x="0" y="542"/>
                  </a:lnTo>
                  <a:lnTo>
                    <a:pt x="1" y="553"/>
                  </a:lnTo>
                  <a:lnTo>
                    <a:pt x="4" y="564"/>
                  </a:lnTo>
                  <a:lnTo>
                    <a:pt x="9" y="575"/>
                  </a:lnTo>
                  <a:lnTo>
                    <a:pt x="16" y="583"/>
                  </a:lnTo>
                  <a:lnTo>
                    <a:pt x="26" y="590"/>
                  </a:lnTo>
                  <a:lnTo>
                    <a:pt x="36" y="596"/>
                  </a:lnTo>
                  <a:lnTo>
                    <a:pt x="47" y="600"/>
                  </a:lnTo>
                  <a:lnTo>
                    <a:pt x="60" y="602"/>
                  </a:lnTo>
                  <a:lnTo>
                    <a:pt x="60" y="602"/>
                  </a:lnTo>
                  <a:lnTo>
                    <a:pt x="60" y="602"/>
                  </a:lnTo>
                  <a:lnTo>
                    <a:pt x="71" y="600"/>
                  </a:lnTo>
                  <a:lnTo>
                    <a:pt x="83" y="596"/>
                  </a:lnTo>
                  <a:lnTo>
                    <a:pt x="93" y="592"/>
                  </a:lnTo>
                  <a:lnTo>
                    <a:pt x="101" y="583"/>
                  </a:lnTo>
                  <a:lnTo>
                    <a:pt x="110" y="575"/>
                  </a:lnTo>
                  <a:lnTo>
                    <a:pt x="115" y="565"/>
                  </a:lnTo>
                  <a:lnTo>
                    <a:pt x="118" y="554"/>
                  </a:lnTo>
                  <a:lnTo>
                    <a:pt x="120" y="542"/>
                  </a:lnTo>
                  <a:lnTo>
                    <a:pt x="121" y="60"/>
                  </a:lnTo>
                  <a:lnTo>
                    <a:pt x="121" y="60"/>
                  </a:lnTo>
                  <a:lnTo>
                    <a:pt x="120" y="47"/>
                  </a:lnTo>
                  <a:lnTo>
                    <a:pt x="115" y="36"/>
                  </a:lnTo>
                  <a:lnTo>
                    <a:pt x="110" y="27"/>
                  </a:lnTo>
                  <a:lnTo>
                    <a:pt x="103" y="18"/>
                  </a:lnTo>
                  <a:lnTo>
                    <a:pt x="95" y="10"/>
                  </a:lnTo>
                  <a:lnTo>
                    <a:pt x="83" y="4"/>
                  </a:lnTo>
                  <a:lnTo>
                    <a:pt x="72" y="1"/>
                  </a:lnTo>
                  <a:lnTo>
                    <a:pt x="61" y="0"/>
                  </a:lnTo>
                  <a:lnTo>
                    <a:pt x="61" y="0"/>
                  </a:lnTo>
                  <a:lnTo>
                    <a:pt x="61" y="0"/>
                  </a:lnTo>
                  <a:lnTo>
                    <a:pt x="48" y="1"/>
                  </a:lnTo>
                  <a:lnTo>
                    <a:pt x="37" y="4"/>
                  </a:lnTo>
                  <a:lnTo>
                    <a:pt x="28" y="10"/>
                  </a:lnTo>
                  <a:lnTo>
                    <a:pt x="18" y="17"/>
                  </a:lnTo>
                  <a:lnTo>
                    <a:pt x="11" y="27"/>
                  </a:lnTo>
                  <a:lnTo>
                    <a:pt x="5" y="36"/>
                  </a:lnTo>
                  <a:lnTo>
                    <a:pt x="2" y="47"/>
                  </a:lnTo>
                  <a:lnTo>
                    <a:pt x="1" y="60"/>
                  </a:lnTo>
                  <a:lnTo>
                    <a:pt x="0" y="54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56"/>
            <p:cNvSpPr>
              <a:spLocks/>
            </p:cNvSpPr>
            <p:nvPr/>
          </p:nvSpPr>
          <p:spPr bwMode="auto">
            <a:xfrm>
              <a:off x="-682625" y="2687638"/>
              <a:ext cx="207963" cy="390525"/>
            </a:xfrm>
            <a:custGeom>
              <a:avLst/>
              <a:gdLst>
                <a:gd name="T0" fmla="*/ 4 w 262"/>
                <a:gd name="T1" fmla="*/ 392 h 493"/>
                <a:gd name="T2" fmla="*/ 4 w 262"/>
                <a:gd name="T3" fmla="*/ 392 h 493"/>
                <a:gd name="T4" fmla="*/ 0 w 262"/>
                <a:gd name="T5" fmla="*/ 404 h 493"/>
                <a:gd name="T6" fmla="*/ 0 w 262"/>
                <a:gd name="T7" fmla="*/ 416 h 493"/>
                <a:gd name="T8" fmla="*/ 1 w 262"/>
                <a:gd name="T9" fmla="*/ 427 h 493"/>
                <a:gd name="T10" fmla="*/ 4 w 262"/>
                <a:gd name="T11" fmla="*/ 438 h 493"/>
                <a:gd name="T12" fmla="*/ 9 w 262"/>
                <a:gd name="T13" fmla="*/ 448 h 493"/>
                <a:gd name="T14" fmla="*/ 16 w 262"/>
                <a:gd name="T15" fmla="*/ 457 h 493"/>
                <a:gd name="T16" fmla="*/ 26 w 262"/>
                <a:gd name="T17" fmla="*/ 465 h 493"/>
                <a:gd name="T18" fmla="*/ 37 w 262"/>
                <a:gd name="T19" fmla="*/ 471 h 493"/>
                <a:gd name="T20" fmla="*/ 37 w 262"/>
                <a:gd name="T21" fmla="*/ 471 h 493"/>
                <a:gd name="T22" fmla="*/ 37 w 262"/>
                <a:gd name="T23" fmla="*/ 471 h 493"/>
                <a:gd name="T24" fmla="*/ 47 w 262"/>
                <a:gd name="T25" fmla="*/ 475 h 493"/>
                <a:gd name="T26" fmla="*/ 57 w 262"/>
                <a:gd name="T27" fmla="*/ 482 h 493"/>
                <a:gd name="T28" fmla="*/ 72 w 262"/>
                <a:gd name="T29" fmla="*/ 490 h 493"/>
                <a:gd name="T30" fmla="*/ 78 w 262"/>
                <a:gd name="T31" fmla="*/ 493 h 493"/>
                <a:gd name="T32" fmla="*/ 80 w 262"/>
                <a:gd name="T33" fmla="*/ 493 h 493"/>
                <a:gd name="T34" fmla="*/ 83 w 262"/>
                <a:gd name="T35" fmla="*/ 491 h 493"/>
                <a:gd name="T36" fmla="*/ 86 w 262"/>
                <a:gd name="T37" fmla="*/ 490 h 493"/>
                <a:gd name="T38" fmla="*/ 89 w 262"/>
                <a:gd name="T39" fmla="*/ 487 h 493"/>
                <a:gd name="T40" fmla="*/ 93 w 262"/>
                <a:gd name="T41" fmla="*/ 479 h 493"/>
                <a:gd name="T42" fmla="*/ 258 w 262"/>
                <a:gd name="T43" fmla="*/ 82 h 493"/>
                <a:gd name="T44" fmla="*/ 258 w 262"/>
                <a:gd name="T45" fmla="*/ 82 h 493"/>
                <a:gd name="T46" fmla="*/ 262 w 262"/>
                <a:gd name="T47" fmla="*/ 71 h 493"/>
                <a:gd name="T48" fmla="*/ 262 w 262"/>
                <a:gd name="T49" fmla="*/ 60 h 493"/>
                <a:gd name="T50" fmla="*/ 262 w 262"/>
                <a:gd name="T51" fmla="*/ 48 h 493"/>
                <a:gd name="T52" fmla="*/ 258 w 262"/>
                <a:gd name="T53" fmla="*/ 36 h 493"/>
                <a:gd name="T54" fmla="*/ 252 w 262"/>
                <a:gd name="T55" fmla="*/ 27 h 493"/>
                <a:gd name="T56" fmla="*/ 245 w 262"/>
                <a:gd name="T57" fmla="*/ 18 h 493"/>
                <a:gd name="T58" fmla="*/ 235 w 262"/>
                <a:gd name="T59" fmla="*/ 10 h 493"/>
                <a:gd name="T60" fmla="*/ 226 w 262"/>
                <a:gd name="T61" fmla="*/ 4 h 493"/>
                <a:gd name="T62" fmla="*/ 226 w 262"/>
                <a:gd name="T63" fmla="*/ 4 h 493"/>
                <a:gd name="T64" fmla="*/ 226 w 262"/>
                <a:gd name="T65" fmla="*/ 4 h 493"/>
                <a:gd name="T66" fmla="*/ 213 w 262"/>
                <a:gd name="T67" fmla="*/ 2 h 493"/>
                <a:gd name="T68" fmla="*/ 202 w 262"/>
                <a:gd name="T69" fmla="*/ 0 h 493"/>
                <a:gd name="T70" fmla="*/ 191 w 262"/>
                <a:gd name="T71" fmla="*/ 2 h 493"/>
                <a:gd name="T72" fmla="*/ 179 w 262"/>
                <a:gd name="T73" fmla="*/ 6 h 493"/>
                <a:gd name="T74" fmla="*/ 168 w 262"/>
                <a:gd name="T75" fmla="*/ 11 h 493"/>
                <a:gd name="T76" fmla="*/ 160 w 262"/>
                <a:gd name="T77" fmla="*/ 18 h 493"/>
                <a:gd name="T78" fmla="*/ 153 w 262"/>
                <a:gd name="T79" fmla="*/ 27 h 493"/>
                <a:gd name="T80" fmla="*/ 147 w 262"/>
                <a:gd name="T81" fmla="*/ 38 h 493"/>
                <a:gd name="T82" fmla="*/ 4 w 262"/>
                <a:gd name="T8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2" h="493">
                  <a:moveTo>
                    <a:pt x="4" y="392"/>
                  </a:moveTo>
                  <a:lnTo>
                    <a:pt x="4" y="392"/>
                  </a:lnTo>
                  <a:lnTo>
                    <a:pt x="0" y="404"/>
                  </a:lnTo>
                  <a:lnTo>
                    <a:pt x="0" y="416"/>
                  </a:lnTo>
                  <a:lnTo>
                    <a:pt x="1" y="427"/>
                  </a:lnTo>
                  <a:lnTo>
                    <a:pt x="4" y="438"/>
                  </a:lnTo>
                  <a:lnTo>
                    <a:pt x="9" y="448"/>
                  </a:lnTo>
                  <a:lnTo>
                    <a:pt x="16" y="457"/>
                  </a:lnTo>
                  <a:lnTo>
                    <a:pt x="26" y="465"/>
                  </a:lnTo>
                  <a:lnTo>
                    <a:pt x="37" y="471"/>
                  </a:lnTo>
                  <a:lnTo>
                    <a:pt x="37" y="471"/>
                  </a:lnTo>
                  <a:lnTo>
                    <a:pt x="37" y="471"/>
                  </a:lnTo>
                  <a:lnTo>
                    <a:pt x="47" y="475"/>
                  </a:lnTo>
                  <a:lnTo>
                    <a:pt x="57" y="482"/>
                  </a:lnTo>
                  <a:lnTo>
                    <a:pt x="72" y="490"/>
                  </a:lnTo>
                  <a:lnTo>
                    <a:pt x="78" y="493"/>
                  </a:lnTo>
                  <a:lnTo>
                    <a:pt x="80" y="493"/>
                  </a:lnTo>
                  <a:lnTo>
                    <a:pt x="83" y="491"/>
                  </a:lnTo>
                  <a:lnTo>
                    <a:pt x="86" y="490"/>
                  </a:lnTo>
                  <a:lnTo>
                    <a:pt x="89" y="487"/>
                  </a:lnTo>
                  <a:lnTo>
                    <a:pt x="93" y="479"/>
                  </a:lnTo>
                  <a:lnTo>
                    <a:pt x="258" y="82"/>
                  </a:lnTo>
                  <a:lnTo>
                    <a:pt x="258" y="82"/>
                  </a:lnTo>
                  <a:lnTo>
                    <a:pt x="262" y="71"/>
                  </a:lnTo>
                  <a:lnTo>
                    <a:pt x="262" y="60"/>
                  </a:lnTo>
                  <a:lnTo>
                    <a:pt x="262" y="48"/>
                  </a:lnTo>
                  <a:lnTo>
                    <a:pt x="258" y="36"/>
                  </a:lnTo>
                  <a:lnTo>
                    <a:pt x="252" y="27"/>
                  </a:lnTo>
                  <a:lnTo>
                    <a:pt x="245" y="18"/>
                  </a:lnTo>
                  <a:lnTo>
                    <a:pt x="235" y="10"/>
                  </a:lnTo>
                  <a:lnTo>
                    <a:pt x="226" y="4"/>
                  </a:lnTo>
                  <a:lnTo>
                    <a:pt x="226" y="4"/>
                  </a:lnTo>
                  <a:lnTo>
                    <a:pt x="226" y="4"/>
                  </a:lnTo>
                  <a:lnTo>
                    <a:pt x="213" y="2"/>
                  </a:lnTo>
                  <a:lnTo>
                    <a:pt x="202" y="0"/>
                  </a:lnTo>
                  <a:lnTo>
                    <a:pt x="191" y="2"/>
                  </a:lnTo>
                  <a:lnTo>
                    <a:pt x="179" y="6"/>
                  </a:lnTo>
                  <a:lnTo>
                    <a:pt x="168" y="11"/>
                  </a:lnTo>
                  <a:lnTo>
                    <a:pt x="160" y="18"/>
                  </a:lnTo>
                  <a:lnTo>
                    <a:pt x="153" y="27"/>
                  </a:lnTo>
                  <a:lnTo>
                    <a:pt x="147" y="38"/>
                  </a:lnTo>
                  <a:lnTo>
                    <a:pt x="4" y="39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57"/>
            <p:cNvSpPr>
              <a:spLocks/>
            </p:cNvSpPr>
            <p:nvPr/>
          </p:nvSpPr>
          <p:spPr bwMode="auto">
            <a:xfrm>
              <a:off x="-1120775" y="2701926"/>
              <a:ext cx="538163" cy="519113"/>
            </a:xfrm>
            <a:custGeom>
              <a:avLst/>
              <a:gdLst>
                <a:gd name="T0" fmla="*/ 109 w 679"/>
                <a:gd name="T1" fmla="*/ 67 h 653"/>
                <a:gd name="T2" fmla="*/ 124 w 679"/>
                <a:gd name="T3" fmla="*/ 75 h 653"/>
                <a:gd name="T4" fmla="*/ 137 w 679"/>
                <a:gd name="T5" fmla="*/ 71 h 653"/>
                <a:gd name="T6" fmla="*/ 141 w 679"/>
                <a:gd name="T7" fmla="*/ 39 h 653"/>
                <a:gd name="T8" fmla="*/ 197 w 679"/>
                <a:gd name="T9" fmla="*/ 16 h 653"/>
                <a:gd name="T10" fmla="*/ 261 w 679"/>
                <a:gd name="T11" fmla="*/ 15 h 653"/>
                <a:gd name="T12" fmla="*/ 267 w 679"/>
                <a:gd name="T13" fmla="*/ 28 h 653"/>
                <a:gd name="T14" fmla="*/ 278 w 679"/>
                <a:gd name="T15" fmla="*/ 33 h 653"/>
                <a:gd name="T16" fmla="*/ 293 w 679"/>
                <a:gd name="T17" fmla="*/ 22 h 653"/>
                <a:gd name="T18" fmla="*/ 294 w 679"/>
                <a:gd name="T19" fmla="*/ 0 h 653"/>
                <a:gd name="T20" fmla="*/ 378 w 679"/>
                <a:gd name="T21" fmla="*/ 2 h 653"/>
                <a:gd name="T22" fmla="*/ 420 w 679"/>
                <a:gd name="T23" fmla="*/ 21 h 653"/>
                <a:gd name="T24" fmla="*/ 431 w 679"/>
                <a:gd name="T25" fmla="*/ 37 h 653"/>
                <a:gd name="T26" fmla="*/ 446 w 679"/>
                <a:gd name="T27" fmla="*/ 37 h 653"/>
                <a:gd name="T28" fmla="*/ 458 w 679"/>
                <a:gd name="T29" fmla="*/ 21 h 653"/>
                <a:gd name="T30" fmla="*/ 476 w 679"/>
                <a:gd name="T31" fmla="*/ 22 h 653"/>
                <a:gd name="T32" fmla="*/ 527 w 679"/>
                <a:gd name="T33" fmla="*/ 44 h 653"/>
                <a:gd name="T34" fmla="*/ 566 w 679"/>
                <a:gd name="T35" fmla="*/ 76 h 653"/>
                <a:gd name="T36" fmla="*/ 578 w 679"/>
                <a:gd name="T37" fmla="*/ 96 h 653"/>
                <a:gd name="T38" fmla="*/ 580 w 679"/>
                <a:gd name="T39" fmla="*/ 142 h 653"/>
                <a:gd name="T40" fmla="*/ 593 w 679"/>
                <a:gd name="T41" fmla="*/ 183 h 653"/>
                <a:gd name="T42" fmla="*/ 604 w 679"/>
                <a:gd name="T43" fmla="*/ 192 h 653"/>
                <a:gd name="T44" fmla="*/ 619 w 679"/>
                <a:gd name="T45" fmla="*/ 190 h 653"/>
                <a:gd name="T46" fmla="*/ 636 w 679"/>
                <a:gd name="T47" fmla="*/ 171 h 653"/>
                <a:gd name="T48" fmla="*/ 646 w 679"/>
                <a:gd name="T49" fmla="*/ 153 h 653"/>
                <a:gd name="T50" fmla="*/ 654 w 679"/>
                <a:gd name="T51" fmla="*/ 150 h 653"/>
                <a:gd name="T52" fmla="*/ 664 w 679"/>
                <a:gd name="T53" fmla="*/ 170 h 653"/>
                <a:gd name="T54" fmla="*/ 677 w 679"/>
                <a:gd name="T55" fmla="*/ 257 h 653"/>
                <a:gd name="T56" fmla="*/ 679 w 679"/>
                <a:gd name="T57" fmla="*/ 312 h 653"/>
                <a:gd name="T58" fmla="*/ 675 w 679"/>
                <a:gd name="T59" fmla="*/ 365 h 653"/>
                <a:gd name="T60" fmla="*/ 664 w 679"/>
                <a:gd name="T61" fmla="*/ 414 h 653"/>
                <a:gd name="T62" fmla="*/ 621 w 679"/>
                <a:gd name="T63" fmla="*/ 504 h 653"/>
                <a:gd name="T64" fmla="*/ 555 w 679"/>
                <a:gd name="T65" fmla="*/ 575 h 653"/>
                <a:gd name="T66" fmla="*/ 472 w 679"/>
                <a:gd name="T67" fmla="*/ 626 h 653"/>
                <a:gd name="T68" fmla="*/ 407 w 679"/>
                <a:gd name="T69" fmla="*/ 646 h 653"/>
                <a:gd name="T70" fmla="*/ 356 w 679"/>
                <a:gd name="T71" fmla="*/ 652 h 653"/>
                <a:gd name="T72" fmla="*/ 321 w 679"/>
                <a:gd name="T73" fmla="*/ 652 h 653"/>
                <a:gd name="T74" fmla="*/ 271 w 679"/>
                <a:gd name="T75" fmla="*/ 645 h 653"/>
                <a:gd name="T76" fmla="*/ 207 w 679"/>
                <a:gd name="T77" fmla="*/ 625 h 653"/>
                <a:gd name="T78" fmla="*/ 123 w 679"/>
                <a:gd name="T79" fmla="*/ 575 h 653"/>
                <a:gd name="T80" fmla="*/ 57 w 679"/>
                <a:gd name="T81" fmla="*/ 502 h 653"/>
                <a:gd name="T82" fmla="*/ 15 w 679"/>
                <a:gd name="T83" fmla="*/ 413 h 653"/>
                <a:gd name="T84" fmla="*/ 4 w 679"/>
                <a:gd name="T85" fmla="*/ 364 h 653"/>
                <a:gd name="T86" fmla="*/ 0 w 679"/>
                <a:gd name="T87" fmla="*/ 312 h 653"/>
                <a:gd name="T88" fmla="*/ 4 w 679"/>
                <a:gd name="T89" fmla="*/ 254 h 653"/>
                <a:gd name="T90" fmla="*/ 15 w 679"/>
                <a:gd name="T91" fmla="*/ 199 h 653"/>
                <a:gd name="T92" fmla="*/ 34 w 679"/>
                <a:gd name="T93" fmla="*/ 152 h 653"/>
                <a:gd name="T94" fmla="*/ 60 w 679"/>
                <a:gd name="T95" fmla="*/ 109 h 653"/>
                <a:gd name="T96" fmla="*/ 94 w 679"/>
                <a:gd name="T97" fmla="*/ 71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9" h="653">
                  <a:moveTo>
                    <a:pt x="107" y="61"/>
                  </a:moveTo>
                  <a:lnTo>
                    <a:pt x="107" y="61"/>
                  </a:lnTo>
                  <a:lnTo>
                    <a:pt x="109" y="67"/>
                  </a:lnTo>
                  <a:lnTo>
                    <a:pt x="113" y="71"/>
                  </a:lnTo>
                  <a:lnTo>
                    <a:pt x="117" y="75"/>
                  </a:lnTo>
                  <a:lnTo>
                    <a:pt x="124" y="75"/>
                  </a:lnTo>
                  <a:lnTo>
                    <a:pt x="124" y="75"/>
                  </a:lnTo>
                  <a:lnTo>
                    <a:pt x="131" y="74"/>
                  </a:lnTo>
                  <a:lnTo>
                    <a:pt x="137" y="71"/>
                  </a:lnTo>
                  <a:lnTo>
                    <a:pt x="140" y="65"/>
                  </a:lnTo>
                  <a:lnTo>
                    <a:pt x="141" y="58"/>
                  </a:lnTo>
                  <a:lnTo>
                    <a:pt x="141" y="39"/>
                  </a:lnTo>
                  <a:lnTo>
                    <a:pt x="141" y="39"/>
                  </a:lnTo>
                  <a:lnTo>
                    <a:pt x="167" y="26"/>
                  </a:lnTo>
                  <a:lnTo>
                    <a:pt x="197" y="16"/>
                  </a:lnTo>
                  <a:lnTo>
                    <a:pt x="227" y="8"/>
                  </a:lnTo>
                  <a:lnTo>
                    <a:pt x="261" y="2"/>
                  </a:lnTo>
                  <a:lnTo>
                    <a:pt x="261" y="15"/>
                  </a:lnTo>
                  <a:lnTo>
                    <a:pt x="261" y="15"/>
                  </a:lnTo>
                  <a:lnTo>
                    <a:pt x="262" y="22"/>
                  </a:lnTo>
                  <a:lnTo>
                    <a:pt x="267" y="28"/>
                  </a:lnTo>
                  <a:lnTo>
                    <a:pt x="271" y="32"/>
                  </a:lnTo>
                  <a:lnTo>
                    <a:pt x="278" y="33"/>
                  </a:lnTo>
                  <a:lnTo>
                    <a:pt x="278" y="33"/>
                  </a:lnTo>
                  <a:lnTo>
                    <a:pt x="285" y="32"/>
                  </a:lnTo>
                  <a:lnTo>
                    <a:pt x="290" y="28"/>
                  </a:lnTo>
                  <a:lnTo>
                    <a:pt x="293" y="22"/>
                  </a:lnTo>
                  <a:lnTo>
                    <a:pt x="294" y="15"/>
                  </a:lnTo>
                  <a:lnTo>
                    <a:pt x="294" y="0"/>
                  </a:lnTo>
                  <a:lnTo>
                    <a:pt x="294" y="0"/>
                  </a:lnTo>
                  <a:lnTo>
                    <a:pt x="339" y="0"/>
                  </a:lnTo>
                  <a:lnTo>
                    <a:pt x="339" y="0"/>
                  </a:lnTo>
                  <a:lnTo>
                    <a:pt x="378" y="2"/>
                  </a:lnTo>
                  <a:lnTo>
                    <a:pt x="420" y="8"/>
                  </a:lnTo>
                  <a:lnTo>
                    <a:pt x="420" y="21"/>
                  </a:lnTo>
                  <a:lnTo>
                    <a:pt x="420" y="21"/>
                  </a:lnTo>
                  <a:lnTo>
                    <a:pt x="421" y="28"/>
                  </a:lnTo>
                  <a:lnTo>
                    <a:pt x="426" y="33"/>
                  </a:lnTo>
                  <a:lnTo>
                    <a:pt x="431" y="37"/>
                  </a:lnTo>
                  <a:lnTo>
                    <a:pt x="438" y="39"/>
                  </a:lnTo>
                  <a:lnTo>
                    <a:pt x="438" y="39"/>
                  </a:lnTo>
                  <a:lnTo>
                    <a:pt x="446" y="37"/>
                  </a:lnTo>
                  <a:lnTo>
                    <a:pt x="452" y="33"/>
                  </a:lnTo>
                  <a:lnTo>
                    <a:pt x="456" y="28"/>
                  </a:lnTo>
                  <a:lnTo>
                    <a:pt x="458" y="21"/>
                  </a:lnTo>
                  <a:lnTo>
                    <a:pt x="458" y="16"/>
                  </a:lnTo>
                  <a:lnTo>
                    <a:pt x="458" y="16"/>
                  </a:lnTo>
                  <a:lnTo>
                    <a:pt x="476" y="22"/>
                  </a:lnTo>
                  <a:lnTo>
                    <a:pt x="494" y="28"/>
                  </a:lnTo>
                  <a:lnTo>
                    <a:pt x="511" y="36"/>
                  </a:lnTo>
                  <a:lnTo>
                    <a:pt x="527" y="44"/>
                  </a:lnTo>
                  <a:lnTo>
                    <a:pt x="541" y="53"/>
                  </a:lnTo>
                  <a:lnTo>
                    <a:pt x="555" y="64"/>
                  </a:lnTo>
                  <a:lnTo>
                    <a:pt x="566" y="76"/>
                  </a:lnTo>
                  <a:lnTo>
                    <a:pt x="578" y="89"/>
                  </a:lnTo>
                  <a:lnTo>
                    <a:pt x="578" y="89"/>
                  </a:lnTo>
                  <a:lnTo>
                    <a:pt x="578" y="96"/>
                  </a:lnTo>
                  <a:lnTo>
                    <a:pt x="579" y="110"/>
                  </a:lnTo>
                  <a:lnTo>
                    <a:pt x="580" y="142"/>
                  </a:lnTo>
                  <a:lnTo>
                    <a:pt x="580" y="142"/>
                  </a:lnTo>
                  <a:lnTo>
                    <a:pt x="582" y="157"/>
                  </a:lnTo>
                  <a:lnTo>
                    <a:pt x="586" y="170"/>
                  </a:lnTo>
                  <a:lnTo>
                    <a:pt x="593" y="183"/>
                  </a:lnTo>
                  <a:lnTo>
                    <a:pt x="596" y="187"/>
                  </a:lnTo>
                  <a:lnTo>
                    <a:pt x="600" y="190"/>
                  </a:lnTo>
                  <a:lnTo>
                    <a:pt x="604" y="192"/>
                  </a:lnTo>
                  <a:lnTo>
                    <a:pt x="610" y="192"/>
                  </a:lnTo>
                  <a:lnTo>
                    <a:pt x="614" y="192"/>
                  </a:lnTo>
                  <a:lnTo>
                    <a:pt x="619" y="190"/>
                  </a:lnTo>
                  <a:lnTo>
                    <a:pt x="625" y="185"/>
                  </a:lnTo>
                  <a:lnTo>
                    <a:pt x="631" y="180"/>
                  </a:lnTo>
                  <a:lnTo>
                    <a:pt x="636" y="171"/>
                  </a:lnTo>
                  <a:lnTo>
                    <a:pt x="642" y="162"/>
                  </a:lnTo>
                  <a:lnTo>
                    <a:pt x="642" y="162"/>
                  </a:lnTo>
                  <a:lnTo>
                    <a:pt x="646" y="153"/>
                  </a:lnTo>
                  <a:lnTo>
                    <a:pt x="650" y="150"/>
                  </a:lnTo>
                  <a:lnTo>
                    <a:pt x="653" y="150"/>
                  </a:lnTo>
                  <a:lnTo>
                    <a:pt x="654" y="150"/>
                  </a:lnTo>
                  <a:lnTo>
                    <a:pt x="659" y="155"/>
                  </a:lnTo>
                  <a:lnTo>
                    <a:pt x="661" y="162"/>
                  </a:lnTo>
                  <a:lnTo>
                    <a:pt x="664" y="170"/>
                  </a:lnTo>
                  <a:lnTo>
                    <a:pt x="670" y="195"/>
                  </a:lnTo>
                  <a:lnTo>
                    <a:pt x="674" y="224"/>
                  </a:lnTo>
                  <a:lnTo>
                    <a:pt x="677" y="257"/>
                  </a:lnTo>
                  <a:lnTo>
                    <a:pt x="678" y="287"/>
                  </a:lnTo>
                  <a:lnTo>
                    <a:pt x="679" y="312"/>
                  </a:lnTo>
                  <a:lnTo>
                    <a:pt x="679" y="312"/>
                  </a:lnTo>
                  <a:lnTo>
                    <a:pt x="678" y="330"/>
                  </a:lnTo>
                  <a:lnTo>
                    <a:pt x="677" y="347"/>
                  </a:lnTo>
                  <a:lnTo>
                    <a:pt x="675" y="365"/>
                  </a:lnTo>
                  <a:lnTo>
                    <a:pt x="672" y="382"/>
                  </a:lnTo>
                  <a:lnTo>
                    <a:pt x="668" y="397"/>
                  </a:lnTo>
                  <a:lnTo>
                    <a:pt x="664" y="414"/>
                  </a:lnTo>
                  <a:lnTo>
                    <a:pt x="652" y="445"/>
                  </a:lnTo>
                  <a:lnTo>
                    <a:pt x="638" y="476"/>
                  </a:lnTo>
                  <a:lnTo>
                    <a:pt x="621" y="504"/>
                  </a:lnTo>
                  <a:lnTo>
                    <a:pt x="601" y="529"/>
                  </a:lnTo>
                  <a:lnTo>
                    <a:pt x="579" y="554"/>
                  </a:lnTo>
                  <a:lnTo>
                    <a:pt x="555" y="575"/>
                  </a:lnTo>
                  <a:lnTo>
                    <a:pt x="529" y="594"/>
                  </a:lnTo>
                  <a:lnTo>
                    <a:pt x="501" y="611"/>
                  </a:lnTo>
                  <a:lnTo>
                    <a:pt x="472" y="626"/>
                  </a:lnTo>
                  <a:lnTo>
                    <a:pt x="440" y="638"/>
                  </a:lnTo>
                  <a:lnTo>
                    <a:pt x="424" y="642"/>
                  </a:lnTo>
                  <a:lnTo>
                    <a:pt x="407" y="646"/>
                  </a:lnTo>
                  <a:lnTo>
                    <a:pt x="391" y="649"/>
                  </a:lnTo>
                  <a:lnTo>
                    <a:pt x="374" y="650"/>
                  </a:lnTo>
                  <a:lnTo>
                    <a:pt x="356" y="652"/>
                  </a:lnTo>
                  <a:lnTo>
                    <a:pt x="339" y="653"/>
                  </a:lnTo>
                  <a:lnTo>
                    <a:pt x="339" y="653"/>
                  </a:lnTo>
                  <a:lnTo>
                    <a:pt x="321" y="652"/>
                  </a:lnTo>
                  <a:lnTo>
                    <a:pt x="304" y="650"/>
                  </a:lnTo>
                  <a:lnTo>
                    <a:pt x="287" y="649"/>
                  </a:lnTo>
                  <a:lnTo>
                    <a:pt x="271" y="645"/>
                  </a:lnTo>
                  <a:lnTo>
                    <a:pt x="254" y="642"/>
                  </a:lnTo>
                  <a:lnTo>
                    <a:pt x="237" y="636"/>
                  </a:lnTo>
                  <a:lnTo>
                    <a:pt x="207" y="625"/>
                  </a:lnTo>
                  <a:lnTo>
                    <a:pt x="177" y="611"/>
                  </a:lnTo>
                  <a:lnTo>
                    <a:pt x="149" y="594"/>
                  </a:lnTo>
                  <a:lnTo>
                    <a:pt x="123" y="575"/>
                  </a:lnTo>
                  <a:lnTo>
                    <a:pt x="99" y="552"/>
                  </a:lnTo>
                  <a:lnTo>
                    <a:pt x="77" y="529"/>
                  </a:lnTo>
                  <a:lnTo>
                    <a:pt x="57" y="502"/>
                  </a:lnTo>
                  <a:lnTo>
                    <a:pt x="40" y="474"/>
                  </a:lnTo>
                  <a:lnTo>
                    <a:pt x="27" y="444"/>
                  </a:lnTo>
                  <a:lnTo>
                    <a:pt x="15" y="413"/>
                  </a:lnTo>
                  <a:lnTo>
                    <a:pt x="10" y="396"/>
                  </a:lnTo>
                  <a:lnTo>
                    <a:pt x="7" y="381"/>
                  </a:lnTo>
                  <a:lnTo>
                    <a:pt x="4" y="364"/>
                  </a:lnTo>
                  <a:lnTo>
                    <a:pt x="1" y="346"/>
                  </a:lnTo>
                  <a:lnTo>
                    <a:pt x="0" y="329"/>
                  </a:lnTo>
                  <a:lnTo>
                    <a:pt x="0" y="312"/>
                  </a:lnTo>
                  <a:lnTo>
                    <a:pt x="0" y="312"/>
                  </a:lnTo>
                  <a:lnTo>
                    <a:pt x="1" y="272"/>
                  </a:lnTo>
                  <a:lnTo>
                    <a:pt x="4" y="254"/>
                  </a:lnTo>
                  <a:lnTo>
                    <a:pt x="7" y="236"/>
                  </a:lnTo>
                  <a:lnTo>
                    <a:pt x="10" y="217"/>
                  </a:lnTo>
                  <a:lnTo>
                    <a:pt x="15" y="199"/>
                  </a:lnTo>
                  <a:lnTo>
                    <a:pt x="20" y="183"/>
                  </a:lnTo>
                  <a:lnTo>
                    <a:pt x="27" y="167"/>
                  </a:lnTo>
                  <a:lnTo>
                    <a:pt x="34" y="152"/>
                  </a:lnTo>
                  <a:lnTo>
                    <a:pt x="42" y="136"/>
                  </a:lnTo>
                  <a:lnTo>
                    <a:pt x="50" y="123"/>
                  </a:lnTo>
                  <a:lnTo>
                    <a:pt x="60" y="109"/>
                  </a:lnTo>
                  <a:lnTo>
                    <a:pt x="70" y="95"/>
                  </a:lnTo>
                  <a:lnTo>
                    <a:pt x="81" y="83"/>
                  </a:lnTo>
                  <a:lnTo>
                    <a:pt x="94" y="71"/>
                  </a:lnTo>
                  <a:lnTo>
                    <a:pt x="107" y="61"/>
                  </a:lnTo>
                  <a:lnTo>
                    <a:pt x="107" y="61"/>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70" name="组合 69"/>
          <p:cNvGrpSpPr/>
          <p:nvPr/>
        </p:nvGrpSpPr>
        <p:grpSpPr>
          <a:xfrm>
            <a:off x="2015331" y="1848247"/>
            <a:ext cx="1042988" cy="858838"/>
            <a:chOff x="-3349625" y="2371726"/>
            <a:chExt cx="1042988" cy="858838"/>
          </a:xfrm>
        </p:grpSpPr>
        <p:sp>
          <p:nvSpPr>
            <p:cNvPr id="71" name="Freeform 58"/>
            <p:cNvSpPr>
              <a:spLocks/>
            </p:cNvSpPr>
            <p:nvPr/>
          </p:nvSpPr>
          <p:spPr bwMode="auto">
            <a:xfrm>
              <a:off x="-3349625" y="2371726"/>
              <a:ext cx="722313" cy="858838"/>
            </a:xfrm>
            <a:custGeom>
              <a:avLst/>
              <a:gdLst>
                <a:gd name="T0" fmla="*/ 836 w 910"/>
                <a:gd name="T1" fmla="*/ 665 h 1083"/>
                <a:gd name="T2" fmla="*/ 727 w 910"/>
                <a:gd name="T3" fmla="*/ 605 h 1083"/>
                <a:gd name="T4" fmla="*/ 605 w 910"/>
                <a:gd name="T5" fmla="*/ 584 h 1083"/>
                <a:gd name="T6" fmla="*/ 543 w 910"/>
                <a:gd name="T7" fmla="*/ 602 h 1083"/>
                <a:gd name="T8" fmla="*/ 520 w 910"/>
                <a:gd name="T9" fmla="*/ 630 h 1083"/>
                <a:gd name="T10" fmla="*/ 483 w 910"/>
                <a:gd name="T11" fmla="*/ 695 h 1083"/>
                <a:gd name="T12" fmla="*/ 463 w 910"/>
                <a:gd name="T13" fmla="*/ 687 h 1083"/>
                <a:gd name="T14" fmla="*/ 446 w 910"/>
                <a:gd name="T15" fmla="*/ 642 h 1083"/>
                <a:gd name="T16" fmla="*/ 455 w 910"/>
                <a:gd name="T17" fmla="*/ 605 h 1083"/>
                <a:gd name="T18" fmla="*/ 525 w 910"/>
                <a:gd name="T19" fmla="*/ 557 h 1083"/>
                <a:gd name="T20" fmla="*/ 631 w 910"/>
                <a:gd name="T21" fmla="*/ 550 h 1083"/>
                <a:gd name="T22" fmla="*/ 703 w 910"/>
                <a:gd name="T23" fmla="*/ 559 h 1083"/>
                <a:gd name="T24" fmla="*/ 767 w 910"/>
                <a:gd name="T25" fmla="*/ 532 h 1083"/>
                <a:gd name="T26" fmla="*/ 776 w 910"/>
                <a:gd name="T27" fmla="*/ 479 h 1083"/>
                <a:gd name="T28" fmla="*/ 735 w 910"/>
                <a:gd name="T29" fmla="*/ 443 h 1083"/>
                <a:gd name="T30" fmla="*/ 707 w 910"/>
                <a:gd name="T31" fmla="*/ 478 h 1083"/>
                <a:gd name="T32" fmla="*/ 638 w 910"/>
                <a:gd name="T33" fmla="*/ 490 h 1083"/>
                <a:gd name="T34" fmla="*/ 533 w 910"/>
                <a:gd name="T35" fmla="*/ 471 h 1083"/>
                <a:gd name="T36" fmla="*/ 474 w 910"/>
                <a:gd name="T37" fmla="*/ 474 h 1083"/>
                <a:gd name="T38" fmla="*/ 442 w 910"/>
                <a:gd name="T39" fmla="*/ 500 h 1083"/>
                <a:gd name="T40" fmla="*/ 393 w 910"/>
                <a:gd name="T41" fmla="*/ 386 h 1083"/>
                <a:gd name="T42" fmla="*/ 364 w 910"/>
                <a:gd name="T43" fmla="*/ 328 h 1083"/>
                <a:gd name="T44" fmla="*/ 374 w 910"/>
                <a:gd name="T45" fmla="*/ 309 h 1083"/>
                <a:gd name="T46" fmla="*/ 434 w 910"/>
                <a:gd name="T47" fmla="*/ 295 h 1083"/>
                <a:gd name="T48" fmla="*/ 484 w 910"/>
                <a:gd name="T49" fmla="*/ 286 h 1083"/>
                <a:gd name="T50" fmla="*/ 523 w 910"/>
                <a:gd name="T51" fmla="*/ 259 h 1083"/>
                <a:gd name="T52" fmla="*/ 533 w 910"/>
                <a:gd name="T53" fmla="*/ 193 h 1083"/>
                <a:gd name="T54" fmla="*/ 536 w 910"/>
                <a:gd name="T55" fmla="*/ 127 h 1083"/>
                <a:gd name="T56" fmla="*/ 562 w 910"/>
                <a:gd name="T57" fmla="*/ 79 h 1083"/>
                <a:gd name="T58" fmla="*/ 622 w 910"/>
                <a:gd name="T59" fmla="*/ 44 h 1083"/>
                <a:gd name="T60" fmla="*/ 568 w 910"/>
                <a:gd name="T61" fmla="*/ 6 h 1083"/>
                <a:gd name="T62" fmla="*/ 502 w 910"/>
                <a:gd name="T63" fmla="*/ 5 h 1083"/>
                <a:gd name="T64" fmla="*/ 449 w 910"/>
                <a:gd name="T65" fmla="*/ 49 h 1083"/>
                <a:gd name="T66" fmla="*/ 430 w 910"/>
                <a:gd name="T67" fmla="*/ 130 h 1083"/>
                <a:gd name="T68" fmla="*/ 407 w 910"/>
                <a:gd name="T69" fmla="*/ 185 h 1083"/>
                <a:gd name="T70" fmla="*/ 388 w 910"/>
                <a:gd name="T71" fmla="*/ 189 h 1083"/>
                <a:gd name="T72" fmla="*/ 325 w 910"/>
                <a:gd name="T73" fmla="*/ 133 h 1083"/>
                <a:gd name="T74" fmla="*/ 254 w 910"/>
                <a:gd name="T75" fmla="*/ 87 h 1083"/>
                <a:gd name="T76" fmla="*/ 186 w 910"/>
                <a:gd name="T77" fmla="*/ 67 h 1083"/>
                <a:gd name="T78" fmla="*/ 105 w 910"/>
                <a:gd name="T79" fmla="*/ 87 h 1083"/>
                <a:gd name="T80" fmla="*/ 45 w 910"/>
                <a:gd name="T81" fmla="*/ 146 h 1083"/>
                <a:gd name="T82" fmla="*/ 10 w 910"/>
                <a:gd name="T83" fmla="*/ 226 h 1083"/>
                <a:gd name="T84" fmla="*/ 1 w 910"/>
                <a:gd name="T85" fmla="*/ 316 h 1083"/>
                <a:gd name="T86" fmla="*/ 38 w 910"/>
                <a:gd name="T87" fmla="*/ 462 h 1083"/>
                <a:gd name="T88" fmla="*/ 158 w 910"/>
                <a:gd name="T89" fmla="*/ 677 h 1083"/>
                <a:gd name="T90" fmla="*/ 223 w 910"/>
                <a:gd name="T91" fmla="*/ 765 h 1083"/>
                <a:gd name="T92" fmla="*/ 311 w 910"/>
                <a:gd name="T93" fmla="*/ 832 h 1083"/>
                <a:gd name="T94" fmla="*/ 438 w 910"/>
                <a:gd name="T95" fmla="*/ 898 h 1083"/>
                <a:gd name="T96" fmla="*/ 512 w 910"/>
                <a:gd name="T97" fmla="*/ 970 h 1083"/>
                <a:gd name="T98" fmla="*/ 612 w 910"/>
                <a:gd name="T99" fmla="*/ 1060 h 1083"/>
                <a:gd name="T100" fmla="*/ 689 w 910"/>
                <a:gd name="T101" fmla="*/ 1083 h 1083"/>
                <a:gd name="T102" fmla="*/ 731 w 910"/>
                <a:gd name="T103" fmla="*/ 1074 h 1083"/>
                <a:gd name="T104" fmla="*/ 838 w 910"/>
                <a:gd name="T105" fmla="*/ 991 h 1083"/>
                <a:gd name="T106" fmla="*/ 903 w 910"/>
                <a:gd name="T107" fmla="*/ 864 h 1083"/>
                <a:gd name="T108" fmla="*/ 908 w 910"/>
                <a:gd name="T109" fmla="*/ 785 h 1083"/>
                <a:gd name="T110" fmla="*/ 887 w 910"/>
                <a:gd name="T111" fmla="*/ 722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0" h="1083">
                  <a:moveTo>
                    <a:pt x="879" y="709"/>
                  </a:moveTo>
                  <a:lnTo>
                    <a:pt x="879" y="709"/>
                  </a:lnTo>
                  <a:lnTo>
                    <a:pt x="868" y="694"/>
                  </a:lnTo>
                  <a:lnTo>
                    <a:pt x="854" y="680"/>
                  </a:lnTo>
                  <a:lnTo>
                    <a:pt x="836" y="665"/>
                  </a:lnTo>
                  <a:lnTo>
                    <a:pt x="818" y="651"/>
                  </a:lnTo>
                  <a:lnTo>
                    <a:pt x="797" y="638"/>
                  </a:lnTo>
                  <a:lnTo>
                    <a:pt x="774" y="626"/>
                  </a:lnTo>
                  <a:lnTo>
                    <a:pt x="752" y="614"/>
                  </a:lnTo>
                  <a:lnTo>
                    <a:pt x="727" y="605"/>
                  </a:lnTo>
                  <a:lnTo>
                    <a:pt x="703" y="596"/>
                  </a:lnTo>
                  <a:lnTo>
                    <a:pt x="678" y="589"/>
                  </a:lnTo>
                  <a:lnTo>
                    <a:pt x="653" y="585"/>
                  </a:lnTo>
                  <a:lnTo>
                    <a:pt x="629" y="584"/>
                  </a:lnTo>
                  <a:lnTo>
                    <a:pt x="605" y="584"/>
                  </a:lnTo>
                  <a:lnTo>
                    <a:pt x="583" y="587"/>
                  </a:lnTo>
                  <a:lnTo>
                    <a:pt x="573" y="589"/>
                  </a:lnTo>
                  <a:lnTo>
                    <a:pt x="562" y="594"/>
                  </a:lnTo>
                  <a:lnTo>
                    <a:pt x="552" y="598"/>
                  </a:lnTo>
                  <a:lnTo>
                    <a:pt x="543" y="602"/>
                  </a:lnTo>
                  <a:lnTo>
                    <a:pt x="543" y="602"/>
                  </a:lnTo>
                  <a:lnTo>
                    <a:pt x="537" y="608"/>
                  </a:lnTo>
                  <a:lnTo>
                    <a:pt x="530" y="613"/>
                  </a:lnTo>
                  <a:lnTo>
                    <a:pt x="525" y="621"/>
                  </a:lnTo>
                  <a:lnTo>
                    <a:pt x="520" y="630"/>
                  </a:lnTo>
                  <a:lnTo>
                    <a:pt x="509" y="649"/>
                  </a:lnTo>
                  <a:lnTo>
                    <a:pt x="501" y="668"/>
                  </a:lnTo>
                  <a:lnTo>
                    <a:pt x="491" y="684"/>
                  </a:lnTo>
                  <a:lnTo>
                    <a:pt x="487" y="690"/>
                  </a:lnTo>
                  <a:lnTo>
                    <a:pt x="483" y="695"/>
                  </a:lnTo>
                  <a:lnTo>
                    <a:pt x="477" y="697"/>
                  </a:lnTo>
                  <a:lnTo>
                    <a:pt x="473" y="697"/>
                  </a:lnTo>
                  <a:lnTo>
                    <a:pt x="469" y="694"/>
                  </a:lnTo>
                  <a:lnTo>
                    <a:pt x="463" y="687"/>
                  </a:lnTo>
                  <a:lnTo>
                    <a:pt x="463" y="687"/>
                  </a:lnTo>
                  <a:lnTo>
                    <a:pt x="458" y="679"/>
                  </a:lnTo>
                  <a:lnTo>
                    <a:pt x="453" y="669"/>
                  </a:lnTo>
                  <a:lnTo>
                    <a:pt x="451" y="659"/>
                  </a:lnTo>
                  <a:lnTo>
                    <a:pt x="448" y="651"/>
                  </a:lnTo>
                  <a:lnTo>
                    <a:pt x="446" y="642"/>
                  </a:lnTo>
                  <a:lnTo>
                    <a:pt x="446" y="634"/>
                  </a:lnTo>
                  <a:lnTo>
                    <a:pt x="448" y="627"/>
                  </a:lnTo>
                  <a:lnTo>
                    <a:pt x="449" y="619"/>
                  </a:lnTo>
                  <a:lnTo>
                    <a:pt x="452" y="612"/>
                  </a:lnTo>
                  <a:lnTo>
                    <a:pt x="455" y="605"/>
                  </a:lnTo>
                  <a:lnTo>
                    <a:pt x="465" y="592"/>
                  </a:lnTo>
                  <a:lnTo>
                    <a:pt x="476" y="581"/>
                  </a:lnTo>
                  <a:lnTo>
                    <a:pt x="491" y="571"/>
                  </a:lnTo>
                  <a:lnTo>
                    <a:pt x="506" y="563"/>
                  </a:lnTo>
                  <a:lnTo>
                    <a:pt x="525" y="557"/>
                  </a:lnTo>
                  <a:lnTo>
                    <a:pt x="544" y="552"/>
                  </a:lnTo>
                  <a:lnTo>
                    <a:pt x="565" y="549"/>
                  </a:lnTo>
                  <a:lnTo>
                    <a:pt x="587" y="547"/>
                  </a:lnTo>
                  <a:lnTo>
                    <a:pt x="608" y="547"/>
                  </a:lnTo>
                  <a:lnTo>
                    <a:pt x="631" y="550"/>
                  </a:lnTo>
                  <a:lnTo>
                    <a:pt x="653" y="554"/>
                  </a:lnTo>
                  <a:lnTo>
                    <a:pt x="653" y="554"/>
                  </a:lnTo>
                  <a:lnTo>
                    <a:pt x="670" y="557"/>
                  </a:lnTo>
                  <a:lnTo>
                    <a:pt x="686" y="559"/>
                  </a:lnTo>
                  <a:lnTo>
                    <a:pt x="703" y="559"/>
                  </a:lnTo>
                  <a:lnTo>
                    <a:pt x="718" y="556"/>
                  </a:lnTo>
                  <a:lnTo>
                    <a:pt x="732" y="552"/>
                  </a:lnTo>
                  <a:lnTo>
                    <a:pt x="746" y="547"/>
                  </a:lnTo>
                  <a:lnTo>
                    <a:pt x="758" y="541"/>
                  </a:lnTo>
                  <a:lnTo>
                    <a:pt x="767" y="532"/>
                  </a:lnTo>
                  <a:lnTo>
                    <a:pt x="774" y="524"/>
                  </a:lnTo>
                  <a:lnTo>
                    <a:pt x="780" y="514"/>
                  </a:lnTo>
                  <a:lnTo>
                    <a:pt x="781" y="503"/>
                  </a:lnTo>
                  <a:lnTo>
                    <a:pt x="780" y="492"/>
                  </a:lnTo>
                  <a:lnTo>
                    <a:pt x="776" y="479"/>
                  </a:lnTo>
                  <a:lnTo>
                    <a:pt x="766" y="467"/>
                  </a:lnTo>
                  <a:lnTo>
                    <a:pt x="753" y="454"/>
                  </a:lnTo>
                  <a:lnTo>
                    <a:pt x="737" y="440"/>
                  </a:lnTo>
                  <a:lnTo>
                    <a:pt x="737" y="440"/>
                  </a:lnTo>
                  <a:lnTo>
                    <a:pt x="735" y="443"/>
                  </a:lnTo>
                  <a:lnTo>
                    <a:pt x="732" y="451"/>
                  </a:lnTo>
                  <a:lnTo>
                    <a:pt x="727" y="461"/>
                  </a:lnTo>
                  <a:lnTo>
                    <a:pt x="721" y="467"/>
                  </a:lnTo>
                  <a:lnTo>
                    <a:pt x="716" y="472"/>
                  </a:lnTo>
                  <a:lnTo>
                    <a:pt x="707" y="478"/>
                  </a:lnTo>
                  <a:lnTo>
                    <a:pt x="698" y="482"/>
                  </a:lnTo>
                  <a:lnTo>
                    <a:pt x="686" y="486"/>
                  </a:lnTo>
                  <a:lnTo>
                    <a:pt x="672" y="489"/>
                  </a:lnTo>
                  <a:lnTo>
                    <a:pt x="657" y="490"/>
                  </a:lnTo>
                  <a:lnTo>
                    <a:pt x="638" y="490"/>
                  </a:lnTo>
                  <a:lnTo>
                    <a:pt x="617" y="487"/>
                  </a:lnTo>
                  <a:lnTo>
                    <a:pt x="592" y="483"/>
                  </a:lnTo>
                  <a:lnTo>
                    <a:pt x="592" y="483"/>
                  </a:lnTo>
                  <a:lnTo>
                    <a:pt x="554" y="475"/>
                  </a:lnTo>
                  <a:lnTo>
                    <a:pt x="533" y="471"/>
                  </a:lnTo>
                  <a:lnTo>
                    <a:pt x="512" y="468"/>
                  </a:lnTo>
                  <a:lnTo>
                    <a:pt x="502" y="468"/>
                  </a:lnTo>
                  <a:lnTo>
                    <a:pt x="492" y="469"/>
                  </a:lnTo>
                  <a:lnTo>
                    <a:pt x="483" y="471"/>
                  </a:lnTo>
                  <a:lnTo>
                    <a:pt x="474" y="474"/>
                  </a:lnTo>
                  <a:lnTo>
                    <a:pt x="466" y="478"/>
                  </a:lnTo>
                  <a:lnTo>
                    <a:pt x="458" y="483"/>
                  </a:lnTo>
                  <a:lnTo>
                    <a:pt x="449" y="490"/>
                  </a:lnTo>
                  <a:lnTo>
                    <a:pt x="442" y="500"/>
                  </a:lnTo>
                  <a:lnTo>
                    <a:pt x="442" y="500"/>
                  </a:lnTo>
                  <a:lnTo>
                    <a:pt x="426" y="458"/>
                  </a:lnTo>
                  <a:lnTo>
                    <a:pt x="406" y="407"/>
                  </a:lnTo>
                  <a:lnTo>
                    <a:pt x="406" y="407"/>
                  </a:lnTo>
                  <a:lnTo>
                    <a:pt x="400" y="397"/>
                  </a:lnTo>
                  <a:lnTo>
                    <a:pt x="393" y="386"/>
                  </a:lnTo>
                  <a:lnTo>
                    <a:pt x="377" y="363"/>
                  </a:lnTo>
                  <a:lnTo>
                    <a:pt x="371" y="352"/>
                  </a:lnTo>
                  <a:lnTo>
                    <a:pt x="366" y="340"/>
                  </a:lnTo>
                  <a:lnTo>
                    <a:pt x="364" y="334"/>
                  </a:lnTo>
                  <a:lnTo>
                    <a:pt x="364" y="328"/>
                  </a:lnTo>
                  <a:lnTo>
                    <a:pt x="366" y="323"/>
                  </a:lnTo>
                  <a:lnTo>
                    <a:pt x="368" y="316"/>
                  </a:lnTo>
                  <a:lnTo>
                    <a:pt x="368" y="316"/>
                  </a:lnTo>
                  <a:lnTo>
                    <a:pt x="370" y="312"/>
                  </a:lnTo>
                  <a:lnTo>
                    <a:pt x="374" y="309"/>
                  </a:lnTo>
                  <a:lnTo>
                    <a:pt x="378" y="305"/>
                  </a:lnTo>
                  <a:lnTo>
                    <a:pt x="384" y="303"/>
                  </a:lnTo>
                  <a:lnTo>
                    <a:pt x="395" y="299"/>
                  </a:lnTo>
                  <a:lnTo>
                    <a:pt x="407" y="298"/>
                  </a:lnTo>
                  <a:lnTo>
                    <a:pt x="434" y="295"/>
                  </a:lnTo>
                  <a:lnTo>
                    <a:pt x="446" y="295"/>
                  </a:lnTo>
                  <a:lnTo>
                    <a:pt x="456" y="293"/>
                  </a:lnTo>
                  <a:lnTo>
                    <a:pt x="456" y="293"/>
                  </a:lnTo>
                  <a:lnTo>
                    <a:pt x="472" y="291"/>
                  </a:lnTo>
                  <a:lnTo>
                    <a:pt x="484" y="286"/>
                  </a:lnTo>
                  <a:lnTo>
                    <a:pt x="495" y="282"/>
                  </a:lnTo>
                  <a:lnTo>
                    <a:pt x="504" y="277"/>
                  </a:lnTo>
                  <a:lnTo>
                    <a:pt x="512" y="271"/>
                  </a:lnTo>
                  <a:lnTo>
                    <a:pt x="518" y="266"/>
                  </a:lnTo>
                  <a:lnTo>
                    <a:pt x="523" y="259"/>
                  </a:lnTo>
                  <a:lnTo>
                    <a:pt x="527" y="252"/>
                  </a:lnTo>
                  <a:lnTo>
                    <a:pt x="530" y="243"/>
                  </a:lnTo>
                  <a:lnTo>
                    <a:pt x="532" y="235"/>
                  </a:lnTo>
                  <a:lnTo>
                    <a:pt x="534" y="215"/>
                  </a:lnTo>
                  <a:lnTo>
                    <a:pt x="533" y="193"/>
                  </a:lnTo>
                  <a:lnTo>
                    <a:pt x="533" y="168"/>
                  </a:lnTo>
                  <a:lnTo>
                    <a:pt x="533" y="168"/>
                  </a:lnTo>
                  <a:lnTo>
                    <a:pt x="533" y="152"/>
                  </a:lnTo>
                  <a:lnTo>
                    <a:pt x="533" y="140"/>
                  </a:lnTo>
                  <a:lnTo>
                    <a:pt x="536" y="127"/>
                  </a:lnTo>
                  <a:lnTo>
                    <a:pt x="539" y="116"/>
                  </a:lnTo>
                  <a:lnTo>
                    <a:pt x="543" y="105"/>
                  </a:lnTo>
                  <a:lnTo>
                    <a:pt x="548" y="95"/>
                  </a:lnTo>
                  <a:lnTo>
                    <a:pt x="555" y="87"/>
                  </a:lnTo>
                  <a:lnTo>
                    <a:pt x="562" y="79"/>
                  </a:lnTo>
                  <a:lnTo>
                    <a:pt x="571" y="72"/>
                  </a:lnTo>
                  <a:lnTo>
                    <a:pt x="579" y="66"/>
                  </a:lnTo>
                  <a:lnTo>
                    <a:pt x="589" y="59"/>
                  </a:lnTo>
                  <a:lnTo>
                    <a:pt x="600" y="53"/>
                  </a:lnTo>
                  <a:lnTo>
                    <a:pt x="622" y="44"/>
                  </a:lnTo>
                  <a:lnTo>
                    <a:pt x="649" y="35"/>
                  </a:lnTo>
                  <a:lnTo>
                    <a:pt x="649" y="35"/>
                  </a:lnTo>
                  <a:lnTo>
                    <a:pt x="622" y="24"/>
                  </a:lnTo>
                  <a:lnTo>
                    <a:pt x="596" y="14"/>
                  </a:lnTo>
                  <a:lnTo>
                    <a:pt x="568" y="6"/>
                  </a:lnTo>
                  <a:lnTo>
                    <a:pt x="554" y="3"/>
                  </a:lnTo>
                  <a:lnTo>
                    <a:pt x="541" y="2"/>
                  </a:lnTo>
                  <a:lnTo>
                    <a:pt x="527" y="0"/>
                  </a:lnTo>
                  <a:lnTo>
                    <a:pt x="515" y="2"/>
                  </a:lnTo>
                  <a:lnTo>
                    <a:pt x="502" y="5"/>
                  </a:lnTo>
                  <a:lnTo>
                    <a:pt x="490" y="9"/>
                  </a:lnTo>
                  <a:lnTo>
                    <a:pt x="479" y="16"/>
                  </a:lnTo>
                  <a:lnTo>
                    <a:pt x="469" y="24"/>
                  </a:lnTo>
                  <a:lnTo>
                    <a:pt x="459" y="37"/>
                  </a:lnTo>
                  <a:lnTo>
                    <a:pt x="449" y="49"/>
                  </a:lnTo>
                  <a:lnTo>
                    <a:pt x="449" y="49"/>
                  </a:lnTo>
                  <a:lnTo>
                    <a:pt x="446" y="56"/>
                  </a:lnTo>
                  <a:lnTo>
                    <a:pt x="444" y="65"/>
                  </a:lnTo>
                  <a:lnTo>
                    <a:pt x="439" y="84"/>
                  </a:lnTo>
                  <a:lnTo>
                    <a:pt x="430" y="130"/>
                  </a:lnTo>
                  <a:lnTo>
                    <a:pt x="424" y="152"/>
                  </a:lnTo>
                  <a:lnTo>
                    <a:pt x="420" y="162"/>
                  </a:lnTo>
                  <a:lnTo>
                    <a:pt x="417" y="172"/>
                  </a:lnTo>
                  <a:lnTo>
                    <a:pt x="413" y="179"/>
                  </a:lnTo>
                  <a:lnTo>
                    <a:pt x="407" y="185"/>
                  </a:lnTo>
                  <a:lnTo>
                    <a:pt x="402" y="189"/>
                  </a:lnTo>
                  <a:lnTo>
                    <a:pt x="395" y="190"/>
                  </a:lnTo>
                  <a:lnTo>
                    <a:pt x="395" y="190"/>
                  </a:lnTo>
                  <a:lnTo>
                    <a:pt x="392" y="190"/>
                  </a:lnTo>
                  <a:lnTo>
                    <a:pt x="388" y="189"/>
                  </a:lnTo>
                  <a:lnTo>
                    <a:pt x="378" y="183"/>
                  </a:lnTo>
                  <a:lnTo>
                    <a:pt x="368" y="176"/>
                  </a:lnTo>
                  <a:lnTo>
                    <a:pt x="359" y="166"/>
                  </a:lnTo>
                  <a:lnTo>
                    <a:pt x="339" y="147"/>
                  </a:lnTo>
                  <a:lnTo>
                    <a:pt x="325" y="133"/>
                  </a:lnTo>
                  <a:lnTo>
                    <a:pt x="325" y="133"/>
                  </a:lnTo>
                  <a:lnTo>
                    <a:pt x="297" y="112"/>
                  </a:lnTo>
                  <a:lnTo>
                    <a:pt x="283" y="104"/>
                  </a:lnTo>
                  <a:lnTo>
                    <a:pt x="269" y="94"/>
                  </a:lnTo>
                  <a:lnTo>
                    <a:pt x="254" y="87"/>
                  </a:lnTo>
                  <a:lnTo>
                    <a:pt x="237" y="80"/>
                  </a:lnTo>
                  <a:lnTo>
                    <a:pt x="222" y="74"/>
                  </a:lnTo>
                  <a:lnTo>
                    <a:pt x="205" y="70"/>
                  </a:lnTo>
                  <a:lnTo>
                    <a:pt x="205" y="70"/>
                  </a:lnTo>
                  <a:lnTo>
                    <a:pt x="186" y="67"/>
                  </a:lnTo>
                  <a:lnTo>
                    <a:pt x="167" y="67"/>
                  </a:lnTo>
                  <a:lnTo>
                    <a:pt x="151" y="70"/>
                  </a:lnTo>
                  <a:lnTo>
                    <a:pt x="134" y="74"/>
                  </a:lnTo>
                  <a:lnTo>
                    <a:pt x="119" y="80"/>
                  </a:lnTo>
                  <a:lnTo>
                    <a:pt x="105" y="87"/>
                  </a:lnTo>
                  <a:lnTo>
                    <a:pt x="91" y="97"/>
                  </a:lnTo>
                  <a:lnTo>
                    <a:pt x="77" y="108"/>
                  </a:lnTo>
                  <a:lnTo>
                    <a:pt x="66" y="119"/>
                  </a:lnTo>
                  <a:lnTo>
                    <a:pt x="54" y="132"/>
                  </a:lnTo>
                  <a:lnTo>
                    <a:pt x="45" y="146"/>
                  </a:lnTo>
                  <a:lnTo>
                    <a:pt x="35" y="161"/>
                  </a:lnTo>
                  <a:lnTo>
                    <a:pt x="27" y="176"/>
                  </a:lnTo>
                  <a:lnTo>
                    <a:pt x="20" y="193"/>
                  </a:lnTo>
                  <a:lnTo>
                    <a:pt x="14" y="210"/>
                  </a:lnTo>
                  <a:lnTo>
                    <a:pt x="10" y="226"/>
                  </a:lnTo>
                  <a:lnTo>
                    <a:pt x="10" y="226"/>
                  </a:lnTo>
                  <a:lnTo>
                    <a:pt x="6" y="242"/>
                  </a:lnTo>
                  <a:lnTo>
                    <a:pt x="3" y="256"/>
                  </a:lnTo>
                  <a:lnTo>
                    <a:pt x="0" y="286"/>
                  </a:lnTo>
                  <a:lnTo>
                    <a:pt x="1" y="316"/>
                  </a:lnTo>
                  <a:lnTo>
                    <a:pt x="4" y="347"/>
                  </a:lnTo>
                  <a:lnTo>
                    <a:pt x="10" y="376"/>
                  </a:lnTo>
                  <a:lnTo>
                    <a:pt x="17" y="405"/>
                  </a:lnTo>
                  <a:lnTo>
                    <a:pt x="27" y="434"/>
                  </a:lnTo>
                  <a:lnTo>
                    <a:pt x="38" y="462"/>
                  </a:lnTo>
                  <a:lnTo>
                    <a:pt x="52" y="490"/>
                  </a:lnTo>
                  <a:lnTo>
                    <a:pt x="66" y="518"/>
                  </a:lnTo>
                  <a:lnTo>
                    <a:pt x="95" y="574"/>
                  </a:lnTo>
                  <a:lnTo>
                    <a:pt x="127" y="626"/>
                  </a:lnTo>
                  <a:lnTo>
                    <a:pt x="158" y="677"/>
                  </a:lnTo>
                  <a:lnTo>
                    <a:pt x="158" y="677"/>
                  </a:lnTo>
                  <a:lnTo>
                    <a:pt x="173" y="701"/>
                  </a:lnTo>
                  <a:lnTo>
                    <a:pt x="188" y="723"/>
                  </a:lnTo>
                  <a:lnTo>
                    <a:pt x="205" y="746"/>
                  </a:lnTo>
                  <a:lnTo>
                    <a:pt x="223" y="765"/>
                  </a:lnTo>
                  <a:lnTo>
                    <a:pt x="243" y="785"/>
                  </a:lnTo>
                  <a:lnTo>
                    <a:pt x="264" y="803"/>
                  </a:lnTo>
                  <a:lnTo>
                    <a:pt x="286" y="818"/>
                  </a:lnTo>
                  <a:lnTo>
                    <a:pt x="311" y="832"/>
                  </a:lnTo>
                  <a:lnTo>
                    <a:pt x="311" y="832"/>
                  </a:lnTo>
                  <a:lnTo>
                    <a:pt x="349" y="850"/>
                  </a:lnTo>
                  <a:lnTo>
                    <a:pt x="385" y="867"/>
                  </a:lnTo>
                  <a:lnTo>
                    <a:pt x="403" y="877"/>
                  </a:lnTo>
                  <a:lnTo>
                    <a:pt x="421" y="887"/>
                  </a:lnTo>
                  <a:lnTo>
                    <a:pt x="438" y="898"/>
                  </a:lnTo>
                  <a:lnTo>
                    <a:pt x="455" y="912"/>
                  </a:lnTo>
                  <a:lnTo>
                    <a:pt x="455" y="912"/>
                  </a:lnTo>
                  <a:lnTo>
                    <a:pt x="467" y="924"/>
                  </a:lnTo>
                  <a:lnTo>
                    <a:pt x="483" y="938"/>
                  </a:lnTo>
                  <a:lnTo>
                    <a:pt x="512" y="970"/>
                  </a:lnTo>
                  <a:lnTo>
                    <a:pt x="543" y="1004"/>
                  </a:lnTo>
                  <a:lnTo>
                    <a:pt x="559" y="1019"/>
                  </a:lnTo>
                  <a:lnTo>
                    <a:pt x="576" y="1035"/>
                  </a:lnTo>
                  <a:lnTo>
                    <a:pt x="594" y="1049"/>
                  </a:lnTo>
                  <a:lnTo>
                    <a:pt x="612" y="1060"/>
                  </a:lnTo>
                  <a:lnTo>
                    <a:pt x="631" y="1071"/>
                  </a:lnTo>
                  <a:lnTo>
                    <a:pt x="650" y="1078"/>
                  </a:lnTo>
                  <a:lnTo>
                    <a:pt x="670" y="1082"/>
                  </a:lnTo>
                  <a:lnTo>
                    <a:pt x="679" y="1083"/>
                  </a:lnTo>
                  <a:lnTo>
                    <a:pt x="689" y="1083"/>
                  </a:lnTo>
                  <a:lnTo>
                    <a:pt x="699" y="1082"/>
                  </a:lnTo>
                  <a:lnTo>
                    <a:pt x="710" y="1081"/>
                  </a:lnTo>
                  <a:lnTo>
                    <a:pt x="720" y="1078"/>
                  </a:lnTo>
                  <a:lnTo>
                    <a:pt x="731" y="1074"/>
                  </a:lnTo>
                  <a:lnTo>
                    <a:pt x="731" y="1074"/>
                  </a:lnTo>
                  <a:lnTo>
                    <a:pt x="755" y="1063"/>
                  </a:lnTo>
                  <a:lnTo>
                    <a:pt x="777" y="1049"/>
                  </a:lnTo>
                  <a:lnTo>
                    <a:pt x="798" y="1032"/>
                  </a:lnTo>
                  <a:lnTo>
                    <a:pt x="819" y="1012"/>
                  </a:lnTo>
                  <a:lnTo>
                    <a:pt x="838" y="991"/>
                  </a:lnTo>
                  <a:lnTo>
                    <a:pt x="855" y="968"/>
                  </a:lnTo>
                  <a:lnTo>
                    <a:pt x="871" y="944"/>
                  </a:lnTo>
                  <a:lnTo>
                    <a:pt x="885" y="919"/>
                  </a:lnTo>
                  <a:lnTo>
                    <a:pt x="896" y="892"/>
                  </a:lnTo>
                  <a:lnTo>
                    <a:pt x="903" y="864"/>
                  </a:lnTo>
                  <a:lnTo>
                    <a:pt x="908" y="838"/>
                  </a:lnTo>
                  <a:lnTo>
                    <a:pt x="910" y="824"/>
                  </a:lnTo>
                  <a:lnTo>
                    <a:pt x="910" y="811"/>
                  </a:lnTo>
                  <a:lnTo>
                    <a:pt x="910" y="797"/>
                  </a:lnTo>
                  <a:lnTo>
                    <a:pt x="908" y="785"/>
                  </a:lnTo>
                  <a:lnTo>
                    <a:pt x="905" y="771"/>
                  </a:lnTo>
                  <a:lnTo>
                    <a:pt x="903" y="758"/>
                  </a:lnTo>
                  <a:lnTo>
                    <a:pt x="898" y="746"/>
                  </a:lnTo>
                  <a:lnTo>
                    <a:pt x="893" y="733"/>
                  </a:lnTo>
                  <a:lnTo>
                    <a:pt x="887" y="722"/>
                  </a:lnTo>
                  <a:lnTo>
                    <a:pt x="879" y="709"/>
                  </a:lnTo>
                  <a:lnTo>
                    <a:pt x="879" y="70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59"/>
            <p:cNvSpPr>
              <a:spLocks/>
            </p:cNvSpPr>
            <p:nvPr/>
          </p:nvSpPr>
          <p:spPr bwMode="auto">
            <a:xfrm>
              <a:off x="-3108325" y="2497138"/>
              <a:ext cx="801688" cy="215900"/>
            </a:xfrm>
            <a:custGeom>
              <a:avLst/>
              <a:gdLst>
                <a:gd name="T0" fmla="*/ 846 w 1010"/>
                <a:gd name="T1" fmla="*/ 273 h 273"/>
                <a:gd name="T2" fmla="*/ 805 w 1010"/>
                <a:gd name="T3" fmla="*/ 264 h 273"/>
                <a:gd name="T4" fmla="*/ 767 w 1010"/>
                <a:gd name="T5" fmla="*/ 248 h 273"/>
                <a:gd name="T6" fmla="*/ 709 w 1010"/>
                <a:gd name="T7" fmla="*/ 204 h 273"/>
                <a:gd name="T8" fmla="*/ 667 w 1010"/>
                <a:gd name="T9" fmla="*/ 158 h 273"/>
                <a:gd name="T10" fmla="*/ 628 w 1010"/>
                <a:gd name="T11" fmla="*/ 114 h 273"/>
                <a:gd name="T12" fmla="*/ 567 w 1010"/>
                <a:gd name="T13" fmla="*/ 69 h 273"/>
                <a:gd name="T14" fmla="*/ 534 w 1010"/>
                <a:gd name="T15" fmla="*/ 56 h 273"/>
                <a:gd name="T16" fmla="*/ 500 w 1010"/>
                <a:gd name="T17" fmla="*/ 52 h 273"/>
                <a:gd name="T18" fmla="*/ 486 w 1010"/>
                <a:gd name="T19" fmla="*/ 54 h 273"/>
                <a:gd name="T20" fmla="*/ 438 w 1010"/>
                <a:gd name="T21" fmla="*/ 62 h 273"/>
                <a:gd name="T22" fmla="*/ 424 w 1010"/>
                <a:gd name="T23" fmla="*/ 67 h 273"/>
                <a:gd name="T24" fmla="*/ 385 w 1010"/>
                <a:gd name="T25" fmla="*/ 88 h 273"/>
                <a:gd name="T26" fmla="*/ 339 w 1010"/>
                <a:gd name="T27" fmla="*/ 130 h 273"/>
                <a:gd name="T28" fmla="*/ 278 w 1010"/>
                <a:gd name="T29" fmla="*/ 188 h 273"/>
                <a:gd name="T30" fmla="*/ 232 w 1010"/>
                <a:gd name="T31" fmla="*/ 220 h 273"/>
                <a:gd name="T32" fmla="*/ 216 w 1010"/>
                <a:gd name="T33" fmla="*/ 227 h 273"/>
                <a:gd name="T34" fmla="*/ 169 w 1010"/>
                <a:gd name="T35" fmla="*/ 243 h 273"/>
                <a:gd name="T36" fmla="*/ 122 w 1010"/>
                <a:gd name="T37" fmla="*/ 250 h 273"/>
                <a:gd name="T38" fmla="*/ 105 w 1010"/>
                <a:gd name="T39" fmla="*/ 252 h 273"/>
                <a:gd name="T40" fmla="*/ 42 w 1010"/>
                <a:gd name="T41" fmla="*/ 245 h 273"/>
                <a:gd name="T42" fmla="*/ 20 w 1010"/>
                <a:gd name="T43" fmla="*/ 239 h 273"/>
                <a:gd name="T44" fmla="*/ 10 w 1010"/>
                <a:gd name="T45" fmla="*/ 235 h 273"/>
                <a:gd name="T46" fmla="*/ 2 w 1010"/>
                <a:gd name="T47" fmla="*/ 224 h 273"/>
                <a:gd name="T48" fmla="*/ 0 w 1010"/>
                <a:gd name="T49" fmla="*/ 207 h 273"/>
                <a:gd name="T50" fmla="*/ 3 w 1010"/>
                <a:gd name="T51" fmla="*/ 203 h 273"/>
                <a:gd name="T52" fmla="*/ 13 w 1010"/>
                <a:gd name="T53" fmla="*/ 192 h 273"/>
                <a:gd name="T54" fmla="*/ 28 w 1010"/>
                <a:gd name="T55" fmla="*/ 188 h 273"/>
                <a:gd name="T56" fmla="*/ 32 w 1010"/>
                <a:gd name="T57" fmla="*/ 189 h 273"/>
                <a:gd name="T58" fmla="*/ 88 w 1010"/>
                <a:gd name="T59" fmla="*/ 197 h 273"/>
                <a:gd name="T60" fmla="*/ 105 w 1010"/>
                <a:gd name="T61" fmla="*/ 199 h 273"/>
                <a:gd name="T62" fmla="*/ 182 w 1010"/>
                <a:gd name="T63" fmla="*/ 183 h 273"/>
                <a:gd name="T64" fmla="*/ 208 w 1010"/>
                <a:gd name="T65" fmla="*/ 172 h 273"/>
                <a:gd name="T66" fmla="*/ 244 w 1010"/>
                <a:gd name="T67" fmla="*/ 147 h 273"/>
                <a:gd name="T68" fmla="*/ 301 w 1010"/>
                <a:gd name="T69" fmla="*/ 93 h 273"/>
                <a:gd name="T70" fmla="*/ 355 w 1010"/>
                <a:gd name="T71" fmla="*/ 47 h 273"/>
                <a:gd name="T72" fmla="*/ 403 w 1010"/>
                <a:gd name="T73" fmla="*/ 19 h 273"/>
                <a:gd name="T74" fmla="*/ 423 w 1010"/>
                <a:gd name="T75" fmla="*/ 12 h 273"/>
                <a:gd name="T76" fmla="*/ 481 w 1010"/>
                <a:gd name="T77" fmla="*/ 0 h 273"/>
                <a:gd name="T78" fmla="*/ 500 w 1010"/>
                <a:gd name="T79" fmla="*/ 0 h 273"/>
                <a:gd name="T80" fmla="*/ 547 w 1010"/>
                <a:gd name="T81" fmla="*/ 6 h 273"/>
                <a:gd name="T82" fmla="*/ 590 w 1010"/>
                <a:gd name="T83" fmla="*/ 21 h 273"/>
                <a:gd name="T84" fmla="*/ 629 w 1010"/>
                <a:gd name="T85" fmla="*/ 45 h 273"/>
                <a:gd name="T86" fmla="*/ 688 w 1010"/>
                <a:gd name="T87" fmla="*/ 100 h 273"/>
                <a:gd name="T88" fmla="*/ 709 w 1010"/>
                <a:gd name="T89" fmla="*/ 126 h 273"/>
                <a:gd name="T90" fmla="*/ 765 w 1010"/>
                <a:gd name="T91" fmla="*/ 182 h 273"/>
                <a:gd name="T92" fmla="*/ 822 w 1010"/>
                <a:gd name="T93" fmla="*/ 214 h 273"/>
                <a:gd name="T94" fmla="*/ 860 w 1010"/>
                <a:gd name="T95" fmla="*/ 220 h 273"/>
                <a:gd name="T96" fmla="*/ 885 w 1010"/>
                <a:gd name="T97" fmla="*/ 217 h 273"/>
                <a:gd name="T98" fmla="*/ 924 w 1010"/>
                <a:gd name="T99" fmla="*/ 201 h 273"/>
                <a:gd name="T100" fmla="*/ 964 w 1010"/>
                <a:gd name="T101" fmla="*/ 167 h 273"/>
                <a:gd name="T102" fmla="*/ 968 w 1010"/>
                <a:gd name="T103" fmla="*/ 164 h 273"/>
                <a:gd name="T104" fmla="*/ 982 w 1010"/>
                <a:gd name="T105" fmla="*/ 158 h 273"/>
                <a:gd name="T106" fmla="*/ 998 w 1010"/>
                <a:gd name="T107" fmla="*/ 162 h 273"/>
                <a:gd name="T108" fmla="*/ 1002 w 1010"/>
                <a:gd name="T109" fmla="*/ 165 h 273"/>
                <a:gd name="T110" fmla="*/ 1009 w 1010"/>
                <a:gd name="T111" fmla="*/ 179 h 273"/>
                <a:gd name="T112" fmla="*/ 1007 w 1010"/>
                <a:gd name="T113" fmla="*/ 194 h 273"/>
                <a:gd name="T114" fmla="*/ 1002 w 1010"/>
                <a:gd name="T115" fmla="*/ 203 h 273"/>
                <a:gd name="T116" fmla="*/ 968 w 1010"/>
                <a:gd name="T117" fmla="*/ 234 h 273"/>
                <a:gd name="T118" fmla="*/ 915 w 1010"/>
                <a:gd name="T119" fmla="*/ 263 h 273"/>
                <a:gd name="T120" fmla="*/ 861 w 1010"/>
                <a:gd name="T121" fmla="*/ 273 h 273"/>
                <a:gd name="T122" fmla="*/ 860 w 1010"/>
                <a:gd name="T123"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273">
                  <a:moveTo>
                    <a:pt x="860" y="273"/>
                  </a:moveTo>
                  <a:lnTo>
                    <a:pt x="860" y="273"/>
                  </a:lnTo>
                  <a:lnTo>
                    <a:pt x="846" y="273"/>
                  </a:lnTo>
                  <a:lnTo>
                    <a:pt x="832" y="271"/>
                  </a:lnTo>
                  <a:lnTo>
                    <a:pt x="819" y="268"/>
                  </a:lnTo>
                  <a:lnTo>
                    <a:pt x="805" y="264"/>
                  </a:lnTo>
                  <a:lnTo>
                    <a:pt x="793" y="260"/>
                  </a:lnTo>
                  <a:lnTo>
                    <a:pt x="780" y="255"/>
                  </a:lnTo>
                  <a:lnTo>
                    <a:pt x="767" y="248"/>
                  </a:lnTo>
                  <a:lnTo>
                    <a:pt x="755" y="241"/>
                  </a:lnTo>
                  <a:lnTo>
                    <a:pt x="731" y="224"/>
                  </a:lnTo>
                  <a:lnTo>
                    <a:pt x="709" y="204"/>
                  </a:lnTo>
                  <a:lnTo>
                    <a:pt x="688" y="182"/>
                  </a:lnTo>
                  <a:lnTo>
                    <a:pt x="667" y="158"/>
                  </a:lnTo>
                  <a:lnTo>
                    <a:pt x="667" y="158"/>
                  </a:lnTo>
                  <a:lnTo>
                    <a:pt x="667" y="158"/>
                  </a:lnTo>
                  <a:lnTo>
                    <a:pt x="647" y="134"/>
                  </a:lnTo>
                  <a:lnTo>
                    <a:pt x="628" y="114"/>
                  </a:lnTo>
                  <a:lnTo>
                    <a:pt x="607" y="95"/>
                  </a:lnTo>
                  <a:lnTo>
                    <a:pt x="587" y="80"/>
                  </a:lnTo>
                  <a:lnTo>
                    <a:pt x="567" y="69"/>
                  </a:lnTo>
                  <a:lnTo>
                    <a:pt x="557" y="63"/>
                  </a:lnTo>
                  <a:lnTo>
                    <a:pt x="546" y="60"/>
                  </a:lnTo>
                  <a:lnTo>
                    <a:pt x="534" y="56"/>
                  </a:lnTo>
                  <a:lnTo>
                    <a:pt x="523" y="55"/>
                  </a:lnTo>
                  <a:lnTo>
                    <a:pt x="511" y="54"/>
                  </a:lnTo>
                  <a:lnTo>
                    <a:pt x="500" y="52"/>
                  </a:lnTo>
                  <a:lnTo>
                    <a:pt x="500" y="52"/>
                  </a:lnTo>
                  <a:lnTo>
                    <a:pt x="500" y="52"/>
                  </a:lnTo>
                  <a:lnTo>
                    <a:pt x="486" y="54"/>
                  </a:lnTo>
                  <a:lnTo>
                    <a:pt x="470" y="55"/>
                  </a:lnTo>
                  <a:lnTo>
                    <a:pt x="455" y="58"/>
                  </a:lnTo>
                  <a:lnTo>
                    <a:pt x="438" y="62"/>
                  </a:lnTo>
                  <a:lnTo>
                    <a:pt x="438" y="62"/>
                  </a:lnTo>
                  <a:lnTo>
                    <a:pt x="438" y="62"/>
                  </a:lnTo>
                  <a:lnTo>
                    <a:pt x="424" y="67"/>
                  </a:lnTo>
                  <a:lnTo>
                    <a:pt x="410" y="73"/>
                  </a:lnTo>
                  <a:lnTo>
                    <a:pt x="398" y="80"/>
                  </a:lnTo>
                  <a:lnTo>
                    <a:pt x="385" y="88"/>
                  </a:lnTo>
                  <a:lnTo>
                    <a:pt x="373" y="98"/>
                  </a:lnTo>
                  <a:lnTo>
                    <a:pt x="361" y="108"/>
                  </a:lnTo>
                  <a:lnTo>
                    <a:pt x="339" y="130"/>
                  </a:lnTo>
                  <a:lnTo>
                    <a:pt x="317" y="153"/>
                  </a:lnTo>
                  <a:lnTo>
                    <a:pt x="292" y="176"/>
                  </a:lnTo>
                  <a:lnTo>
                    <a:pt x="278" y="188"/>
                  </a:lnTo>
                  <a:lnTo>
                    <a:pt x="264" y="199"/>
                  </a:lnTo>
                  <a:lnTo>
                    <a:pt x="248" y="210"/>
                  </a:lnTo>
                  <a:lnTo>
                    <a:pt x="232" y="220"/>
                  </a:lnTo>
                  <a:lnTo>
                    <a:pt x="232" y="220"/>
                  </a:lnTo>
                  <a:lnTo>
                    <a:pt x="232" y="220"/>
                  </a:lnTo>
                  <a:lnTo>
                    <a:pt x="216" y="227"/>
                  </a:lnTo>
                  <a:lnTo>
                    <a:pt x="201" y="234"/>
                  </a:lnTo>
                  <a:lnTo>
                    <a:pt x="184" y="239"/>
                  </a:lnTo>
                  <a:lnTo>
                    <a:pt x="169" y="243"/>
                  </a:lnTo>
                  <a:lnTo>
                    <a:pt x="152" y="246"/>
                  </a:lnTo>
                  <a:lnTo>
                    <a:pt x="137" y="249"/>
                  </a:lnTo>
                  <a:lnTo>
                    <a:pt x="122" y="250"/>
                  </a:lnTo>
                  <a:lnTo>
                    <a:pt x="105" y="252"/>
                  </a:lnTo>
                  <a:lnTo>
                    <a:pt x="105" y="252"/>
                  </a:lnTo>
                  <a:lnTo>
                    <a:pt x="105" y="252"/>
                  </a:lnTo>
                  <a:lnTo>
                    <a:pt x="84" y="250"/>
                  </a:lnTo>
                  <a:lnTo>
                    <a:pt x="63" y="248"/>
                  </a:lnTo>
                  <a:lnTo>
                    <a:pt x="42" y="245"/>
                  </a:lnTo>
                  <a:lnTo>
                    <a:pt x="20" y="239"/>
                  </a:lnTo>
                  <a:lnTo>
                    <a:pt x="20" y="239"/>
                  </a:lnTo>
                  <a:lnTo>
                    <a:pt x="20" y="239"/>
                  </a:lnTo>
                  <a:lnTo>
                    <a:pt x="20" y="239"/>
                  </a:lnTo>
                  <a:lnTo>
                    <a:pt x="15" y="238"/>
                  </a:lnTo>
                  <a:lnTo>
                    <a:pt x="10" y="235"/>
                  </a:lnTo>
                  <a:lnTo>
                    <a:pt x="7" y="232"/>
                  </a:lnTo>
                  <a:lnTo>
                    <a:pt x="4" y="228"/>
                  </a:lnTo>
                  <a:lnTo>
                    <a:pt x="2" y="224"/>
                  </a:lnTo>
                  <a:lnTo>
                    <a:pt x="0" y="218"/>
                  </a:lnTo>
                  <a:lnTo>
                    <a:pt x="0" y="213"/>
                  </a:lnTo>
                  <a:lnTo>
                    <a:pt x="0" y="207"/>
                  </a:lnTo>
                  <a:lnTo>
                    <a:pt x="0" y="207"/>
                  </a:lnTo>
                  <a:lnTo>
                    <a:pt x="0" y="207"/>
                  </a:lnTo>
                  <a:lnTo>
                    <a:pt x="3" y="203"/>
                  </a:lnTo>
                  <a:lnTo>
                    <a:pt x="6" y="199"/>
                  </a:lnTo>
                  <a:lnTo>
                    <a:pt x="9" y="194"/>
                  </a:lnTo>
                  <a:lnTo>
                    <a:pt x="13" y="192"/>
                  </a:lnTo>
                  <a:lnTo>
                    <a:pt x="17" y="189"/>
                  </a:lnTo>
                  <a:lnTo>
                    <a:pt x="22" y="188"/>
                  </a:lnTo>
                  <a:lnTo>
                    <a:pt x="28" y="188"/>
                  </a:lnTo>
                  <a:lnTo>
                    <a:pt x="32" y="189"/>
                  </a:lnTo>
                  <a:lnTo>
                    <a:pt x="32" y="189"/>
                  </a:lnTo>
                  <a:lnTo>
                    <a:pt x="32" y="189"/>
                  </a:lnTo>
                  <a:lnTo>
                    <a:pt x="52" y="193"/>
                  </a:lnTo>
                  <a:lnTo>
                    <a:pt x="70" y="196"/>
                  </a:lnTo>
                  <a:lnTo>
                    <a:pt x="88" y="197"/>
                  </a:lnTo>
                  <a:lnTo>
                    <a:pt x="105" y="199"/>
                  </a:lnTo>
                  <a:lnTo>
                    <a:pt x="105" y="199"/>
                  </a:lnTo>
                  <a:lnTo>
                    <a:pt x="105" y="199"/>
                  </a:lnTo>
                  <a:lnTo>
                    <a:pt x="131" y="196"/>
                  </a:lnTo>
                  <a:lnTo>
                    <a:pt x="156" y="192"/>
                  </a:lnTo>
                  <a:lnTo>
                    <a:pt x="182" y="183"/>
                  </a:lnTo>
                  <a:lnTo>
                    <a:pt x="208" y="172"/>
                  </a:lnTo>
                  <a:lnTo>
                    <a:pt x="208" y="172"/>
                  </a:lnTo>
                  <a:lnTo>
                    <a:pt x="208" y="172"/>
                  </a:lnTo>
                  <a:lnTo>
                    <a:pt x="221" y="165"/>
                  </a:lnTo>
                  <a:lnTo>
                    <a:pt x="233" y="157"/>
                  </a:lnTo>
                  <a:lnTo>
                    <a:pt x="244" y="147"/>
                  </a:lnTo>
                  <a:lnTo>
                    <a:pt x="257" y="137"/>
                  </a:lnTo>
                  <a:lnTo>
                    <a:pt x="279" y="115"/>
                  </a:lnTo>
                  <a:lnTo>
                    <a:pt x="301" y="93"/>
                  </a:lnTo>
                  <a:lnTo>
                    <a:pt x="327" y="69"/>
                  </a:lnTo>
                  <a:lnTo>
                    <a:pt x="339" y="58"/>
                  </a:lnTo>
                  <a:lnTo>
                    <a:pt x="355" y="47"/>
                  </a:lnTo>
                  <a:lnTo>
                    <a:pt x="370" y="37"/>
                  </a:lnTo>
                  <a:lnTo>
                    <a:pt x="385" y="27"/>
                  </a:lnTo>
                  <a:lnTo>
                    <a:pt x="403" y="19"/>
                  </a:lnTo>
                  <a:lnTo>
                    <a:pt x="423" y="12"/>
                  </a:lnTo>
                  <a:lnTo>
                    <a:pt x="423" y="12"/>
                  </a:lnTo>
                  <a:lnTo>
                    <a:pt x="423" y="12"/>
                  </a:lnTo>
                  <a:lnTo>
                    <a:pt x="442" y="6"/>
                  </a:lnTo>
                  <a:lnTo>
                    <a:pt x="462" y="3"/>
                  </a:lnTo>
                  <a:lnTo>
                    <a:pt x="481" y="0"/>
                  </a:lnTo>
                  <a:lnTo>
                    <a:pt x="500" y="0"/>
                  </a:lnTo>
                  <a:lnTo>
                    <a:pt x="500" y="0"/>
                  </a:lnTo>
                  <a:lnTo>
                    <a:pt x="500" y="0"/>
                  </a:lnTo>
                  <a:lnTo>
                    <a:pt x="516" y="0"/>
                  </a:lnTo>
                  <a:lnTo>
                    <a:pt x="532" y="2"/>
                  </a:lnTo>
                  <a:lnTo>
                    <a:pt x="547" y="6"/>
                  </a:lnTo>
                  <a:lnTo>
                    <a:pt x="562" y="10"/>
                  </a:lnTo>
                  <a:lnTo>
                    <a:pt x="576" y="14"/>
                  </a:lnTo>
                  <a:lnTo>
                    <a:pt x="590" y="21"/>
                  </a:lnTo>
                  <a:lnTo>
                    <a:pt x="604" y="28"/>
                  </a:lnTo>
                  <a:lnTo>
                    <a:pt x="617" y="37"/>
                  </a:lnTo>
                  <a:lnTo>
                    <a:pt x="629" y="45"/>
                  </a:lnTo>
                  <a:lnTo>
                    <a:pt x="642" y="55"/>
                  </a:lnTo>
                  <a:lnTo>
                    <a:pt x="666" y="76"/>
                  </a:lnTo>
                  <a:lnTo>
                    <a:pt x="688" y="100"/>
                  </a:lnTo>
                  <a:lnTo>
                    <a:pt x="709" y="126"/>
                  </a:lnTo>
                  <a:lnTo>
                    <a:pt x="709" y="126"/>
                  </a:lnTo>
                  <a:lnTo>
                    <a:pt x="709" y="126"/>
                  </a:lnTo>
                  <a:lnTo>
                    <a:pt x="727" y="147"/>
                  </a:lnTo>
                  <a:lnTo>
                    <a:pt x="745" y="165"/>
                  </a:lnTo>
                  <a:lnTo>
                    <a:pt x="765" y="182"/>
                  </a:lnTo>
                  <a:lnTo>
                    <a:pt x="784" y="196"/>
                  </a:lnTo>
                  <a:lnTo>
                    <a:pt x="802" y="206"/>
                  </a:lnTo>
                  <a:lnTo>
                    <a:pt x="822" y="214"/>
                  </a:lnTo>
                  <a:lnTo>
                    <a:pt x="841" y="218"/>
                  </a:lnTo>
                  <a:lnTo>
                    <a:pt x="860" y="220"/>
                  </a:lnTo>
                  <a:lnTo>
                    <a:pt x="860" y="220"/>
                  </a:lnTo>
                  <a:lnTo>
                    <a:pt x="860" y="220"/>
                  </a:lnTo>
                  <a:lnTo>
                    <a:pt x="872" y="220"/>
                  </a:lnTo>
                  <a:lnTo>
                    <a:pt x="885" y="217"/>
                  </a:lnTo>
                  <a:lnTo>
                    <a:pt x="897" y="214"/>
                  </a:lnTo>
                  <a:lnTo>
                    <a:pt x="910" y="208"/>
                  </a:lnTo>
                  <a:lnTo>
                    <a:pt x="924" y="201"/>
                  </a:lnTo>
                  <a:lnTo>
                    <a:pt x="936" y="192"/>
                  </a:lnTo>
                  <a:lnTo>
                    <a:pt x="950" y="181"/>
                  </a:lnTo>
                  <a:lnTo>
                    <a:pt x="964" y="167"/>
                  </a:lnTo>
                  <a:lnTo>
                    <a:pt x="964" y="167"/>
                  </a:lnTo>
                  <a:lnTo>
                    <a:pt x="964" y="167"/>
                  </a:lnTo>
                  <a:lnTo>
                    <a:pt x="968" y="164"/>
                  </a:lnTo>
                  <a:lnTo>
                    <a:pt x="973" y="161"/>
                  </a:lnTo>
                  <a:lnTo>
                    <a:pt x="977" y="160"/>
                  </a:lnTo>
                  <a:lnTo>
                    <a:pt x="982" y="158"/>
                  </a:lnTo>
                  <a:lnTo>
                    <a:pt x="988" y="158"/>
                  </a:lnTo>
                  <a:lnTo>
                    <a:pt x="992" y="160"/>
                  </a:lnTo>
                  <a:lnTo>
                    <a:pt x="998" y="162"/>
                  </a:lnTo>
                  <a:lnTo>
                    <a:pt x="1002" y="165"/>
                  </a:lnTo>
                  <a:lnTo>
                    <a:pt x="1002" y="165"/>
                  </a:lnTo>
                  <a:lnTo>
                    <a:pt x="1002" y="165"/>
                  </a:lnTo>
                  <a:lnTo>
                    <a:pt x="1005" y="169"/>
                  </a:lnTo>
                  <a:lnTo>
                    <a:pt x="1007" y="174"/>
                  </a:lnTo>
                  <a:lnTo>
                    <a:pt x="1009" y="179"/>
                  </a:lnTo>
                  <a:lnTo>
                    <a:pt x="1010" y="183"/>
                  </a:lnTo>
                  <a:lnTo>
                    <a:pt x="1009" y="189"/>
                  </a:lnTo>
                  <a:lnTo>
                    <a:pt x="1007" y="194"/>
                  </a:lnTo>
                  <a:lnTo>
                    <a:pt x="1006" y="199"/>
                  </a:lnTo>
                  <a:lnTo>
                    <a:pt x="1002" y="203"/>
                  </a:lnTo>
                  <a:lnTo>
                    <a:pt x="1002" y="203"/>
                  </a:lnTo>
                  <a:lnTo>
                    <a:pt x="1002" y="203"/>
                  </a:lnTo>
                  <a:lnTo>
                    <a:pt x="987" y="220"/>
                  </a:lnTo>
                  <a:lnTo>
                    <a:pt x="968" y="234"/>
                  </a:lnTo>
                  <a:lnTo>
                    <a:pt x="952" y="246"/>
                  </a:lnTo>
                  <a:lnTo>
                    <a:pt x="933" y="256"/>
                  </a:lnTo>
                  <a:lnTo>
                    <a:pt x="915" y="263"/>
                  </a:lnTo>
                  <a:lnTo>
                    <a:pt x="897" y="268"/>
                  </a:lnTo>
                  <a:lnTo>
                    <a:pt x="879" y="273"/>
                  </a:lnTo>
                  <a:lnTo>
                    <a:pt x="861" y="273"/>
                  </a:lnTo>
                  <a:lnTo>
                    <a:pt x="861" y="273"/>
                  </a:lnTo>
                  <a:lnTo>
                    <a:pt x="861" y="273"/>
                  </a:lnTo>
                  <a:lnTo>
                    <a:pt x="860" y="273"/>
                  </a:lnTo>
                  <a:lnTo>
                    <a:pt x="860" y="2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73" name="标题 72"/>
          <p:cNvSpPr>
            <a:spLocks noGrp="1"/>
          </p:cNvSpPr>
          <p:nvPr>
            <p:ph type="title"/>
          </p:nvPr>
        </p:nvSpPr>
        <p:spPr/>
        <p:txBody>
          <a:bodyPr/>
          <a:lstStyle/>
          <a:p>
            <a:r>
              <a:rPr lang="zh-CN" altLang="en-US" dirty="0" smtClean="0"/>
              <a:t>相关扁平图标</a:t>
            </a:r>
            <a:endParaRPr lang="zh-CN" altLang="en-US" dirty="0"/>
          </a:p>
        </p:txBody>
      </p:sp>
    </p:spTree>
    <p:extLst>
      <p:ext uri="{BB962C8B-B14F-4D97-AF65-F5344CB8AC3E}">
        <p14:creationId xmlns:p14="http://schemas.microsoft.com/office/powerpoint/2010/main" val="28277659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各</a:t>
            </a:r>
            <a:r>
              <a:rPr lang="zh-CN" altLang="en-US" dirty="0" smtClean="0"/>
              <a:t>类内容说明项</a:t>
            </a:r>
            <a:endParaRPr lang="zh-CN" altLang="en-US" dirty="0"/>
          </a:p>
        </p:txBody>
      </p:sp>
      <p:sp>
        <p:nvSpPr>
          <p:cNvPr id="5" name="AutoShape 3"/>
          <p:cNvSpPr>
            <a:spLocks noChangeAspect="1" noChangeArrowheads="1" noTextEdit="1"/>
          </p:cNvSpPr>
          <p:nvPr/>
        </p:nvSpPr>
        <p:spPr bwMode="auto">
          <a:xfrm>
            <a:off x="1703513" y="3226791"/>
            <a:ext cx="8785225"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7851900" y="3226792"/>
            <a:ext cx="2636838" cy="1930401"/>
            <a:chOff x="6399213" y="4859338"/>
            <a:chExt cx="2636838" cy="1930401"/>
          </a:xfrm>
        </p:grpSpPr>
        <p:sp>
          <p:nvSpPr>
            <p:cNvPr id="6" name="Freeform 5"/>
            <p:cNvSpPr>
              <a:spLocks/>
            </p:cNvSpPr>
            <p:nvPr/>
          </p:nvSpPr>
          <p:spPr bwMode="auto">
            <a:xfrm>
              <a:off x="6399213" y="5854701"/>
              <a:ext cx="2627313" cy="935038"/>
            </a:xfrm>
            <a:custGeom>
              <a:avLst/>
              <a:gdLst>
                <a:gd name="T0" fmla="*/ 2498 w 3309"/>
                <a:gd name="T1" fmla="*/ 1178 h 1178"/>
                <a:gd name="T2" fmla="*/ 0 w 3309"/>
                <a:gd name="T3" fmla="*/ 1178 h 1178"/>
                <a:gd name="T4" fmla="*/ 811 w 3309"/>
                <a:gd name="T5" fmla="*/ 0 h 1178"/>
                <a:gd name="T6" fmla="*/ 3309 w 3309"/>
                <a:gd name="T7" fmla="*/ 0 h 1178"/>
                <a:gd name="T8" fmla="*/ 2498 w 3309"/>
                <a:gd name="T9" fmla="*/ 1178 h 1178"/>
              </a:gdLst>
              <a:ahLst/>
              <a:cxnLst>
                <a:cxn ang="0">
                  <a:pos x="T0" y="T1"/>
                </a:cxn>
                <a:cxn ang="0">
                  <a:pos x="T2" y="T3"/>
                </a:cxn>
                <a:cxn ang="0">
                  <a:pos x="T4" y="T5"/>
                </a:cxn>
                <a:cxn ang="0">
                  <a:pos x="T6" y="T7"/>
                </a:cxn>
                <a:cxn ang="0">
                  <a:pos x="T8" y="T9"/>
                </a:cxn>
              </a:cxnLst>
              <a:rect l="0" t="0" r="r" b="b"/>
              <a:pathLst>
                <a:path w="3309" h="1178">
                  <a:moveTo>
                    <a:pt x="2498" y="1178"/>
                  </a:moveTo>
                  <a:lnTo>
                    <a:pt x="0" y="1178"/>
                  </a:lnTo>
                  <a:lnTo>
                    <a:pt x="811" y="0"/>
                  </a:lnTo>
                  <a:lnTo>
                    <a:pt x="3309" y="0"/>
                  </a:lnTo>
                  <a:lnTo>
                    <a:pt x="2498" y="1178"/>
                  </a:lnTo>
                  <a:close/>
                </a:path>
              </a:pathLst>
            </a:custGeom>
            <a:solidFill>
              <a:srgbClr val="1E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399213" y="4859338"/>
              <a:ext cx="2636838" cy="995363"/>
            </a:xfrm>
            <a:custGeom>
              <a:avLst/>
              <a:gdLst>
                <a:gd name="T0" fmla="*/ 811 w 3322"/>
                <a:gd name="T1" fmla="*/ 1254 h 1254"/>
                <a:gd name="T2" fmla="*/ 824 w 3322"/>
                <a:gd name="T3" fmla="*/ 1236 h 1254"/>
                <a:gd name="T4" fmla="*/ 0 w 3322"/>
                <a:gd name="T5" fmla="*/ 0 h 1254"/>
                <a:gd name="T6" fmla="*/ 2498 w 3322"/>
                <a:gd name="T7" fmla="*/ 0 h 1254"/>
                <a:gd name="T8" fmla="*/ 3322 w 3322"/>
                <a:gd name="T9" fmla="*/ 1236 h 1254"/>
                <a:gd name="T10" fmla="*/ 3309 w 3322"/>
                <a:gd name="T11" fmla="*/ 1254 h 1254"/>
                <a:gd name="T12" fmla="*/ 811 w 3322"/>
                <a:gd name="T13" fmla="*/ 1254 h 1254"/>
              </a:gdLst>
              <a:ahLst/>
              <a:cxnLst>
                <a:cxn ang="0">
                  <a:pos x="T0" y="T1"/>
                </a:cxn>
                <a:cxn ang="0">
                  <a:pos x="T2" y="T3"/>
                </a:cxn>
                <a:cxn ang="0">
                  <a:pos x="T4" y="T5"/>
                </a:cxn>
                <a:cxn ang="0">
                  <a:pos x="T6" y="T7"/>
                </a:cxn>
                <a:cxn ang="0">
                  <a:pos x="T8" y="T9"/>
                </a:cxn>
                <a:cxn ang="0">
                  <a:pos x="T10" y="T11"/>
                </a:cxn>
                <a:cxn ang="0">
                  <a:pos x="T12" y="T13"/>
                </a:cxn>
              </a:cxnLst>
              <a:rect l="0" t="0" r="r" b="b"/>
              <a:pathLst>
                <a:path w="3322" h="1254">
                  <a:moveTo>
                    <a:pt x="811" y="1254"/>
                  </a:moveTo>
                  <a:lnTo>
                    <a:pt x="824" y="1236"/>
                  </a:lnTo>
                  <a:lnTo>
                    <a:pt x="0" y="0"/>
                  </a:lnTo>
                  <a:lnTo>
                    <a:pt x="2498" y="0"/>
                  </a:lnTo>
                  <a:lnTo>
                    <a:pt x="3322" y="1236"/>
                  </a:lnTo>
                  <a:lnTo>
                    <a:pt x="3309" y="1254"/>
                  </a:lnTo>
                  <a:lnTo>
                    <a:pt x="811" y="125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a:off x="5694487" y="3226792"/>
            <a:ext cx="2681288" cy="1930401"/>
            <a:chOff x="4241800" y="4859338"/>
            <a:chExt cx="2681288" cy="1930401"/>
          </a:xfrm>
        </p:grpSpPr>
        <p:sp>
          <p:nvSpPr>
            <p:cNvPr id="8" name="Freeform 7"/>
            <p:cNvSpPr>
              <a:spLocks/>
            </p:cNvSpPr>
            <p:nvPr/>
          </p:nvSpPr>
          <p:spPr bwMode="auto">
            <a:xfrm>
              <a:off x="4241800" y="4859338"/>
              <a:ext cx="2681288" cy="995363"/>
            </a:xfrm>
            <a:custGeom>
              <a:avLst/>
              <a:gdLst>
                <a:gd name="T0" fmla="*/ 811 w 3378"/>
                <a:gd name="T1" fmla="*/ 1254 h 1254"/>
                <a:gd name="T2" fmla="*/ 823 w 3378"/>
                <a:gd name="T3" fmla="*/ 1236 h 1254"/>
                <a:gd name="T4" fmla="*/ 0 w 3378"/>
                <a:gd name="T5" fmla="*/ 0 h 1254"/>
                <a:gd name="T6" fmla="*/ 2552 w 3378"/>
                <a:gd name="T7" fmla="*/ 0 h 1254"/>
                <a:gd name="T8" fmla="*/ 3378 w 3378"/>
                <a:gd name="T9" fmla="*/ 1236 h 1254"/>
                <a:gd name="T10" fmla="*/ 3363 w 3378"/>
                <a:gd name="T11" fmla="*/ 1254 h 1254"/>
                <a:gd name="T12" fmla="*/ 811 w 3378"/>
                <a:gd name="T13" fmla="*/ 1254 h 1254"/>
              </a:gdLst>
              <a:ahLst/>
              <a:cxnLst>
                <a:cxn ang="0">
                  <a:pos x="T0" y="T1"/>
                </a:cxn>
                <a:cxn ang="0">
                  <a:pos x="T2" y="T3"/>
                </a:cxn>
                <a:cxn ang="0">
                  <a:pos x="T4" y="T5"/>
                </a:cxn>
                <a:cxn ang="0">
                  <a:pos x="T6" y="T7"/>
                </a:cxn>
                <a:cxn ang="0">
                  <a:pos x="T8" y="T9"/>
                </a:cxn>
                <a:cxn ang="0">
                  <a:pos x="T10" y="T11"/>
                </a:cxn>
                <a:cxn ang="0">
                  <a:pos x="T12" y="T13"/>
                </a:cxn>
              </a:cxnLst>
              <a:rect l="0" t="0" r="r" b="b"/>
              <a:pathLst>
                <a:path w="3378" h="1254">
                  <a:moveTo>
                    <a:pt x="811" y="1254"/>
                  </a:moveTo>
                  <a:lnTo>
                    <a:pt x="823" y="1236"/>
                  </a:lnTo>
                  <a:lnTo>
                    <a:pt x="0" y="0"/>
                  </a:lnTo>
                  <a:lnTo>
                    <a:pt x="2552" y="0"/>
                  </a:lnTo>
                  <a:lnTo>
                    <a:pt x="3378" y="1236"/>
                  </a:lnTo>
                  <a:lnTo>
                    <a:pt x="3363" y="1254"/>
                  </a:lnTo>
                  <a:lnTo>
                    <a:pt x="811" y="1254"/>
                  </a:lnTo>
                  <a:close/>
                </a:path>
              </a:pathLst>
            </a:custGeom>
            <a:solidFill>
              <a:srgbClr val="6E7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241800" y="5854701"/>
              <a:ext cx="2670175" cy="935038"/>
            </a:xfrm>
            <a:custGeom>
              <a:avLst/>
              <a:gdLst>
                <a:gd name="T0" fmla="*/ 2552 w 3363"/>
                <a:gd name="T1" fmla="*/ 1178 h 1178"/>
                <a:gd name="T2" fmla="*/ 0 w 3363"/>
                <a:gd name="T3" fmla="*/ 1178 h 1178"/>
                <a:gd name="T4" fmla="*/ 811 w 3363"/>
                <a:gd name="T5" fmla="*/ 0 h 1178"/>
                <a:gd name="T6" fmla="*/ 3363 w 3363"/>
                <a:gd name="T7" fmla="*/ 0 h 1178"/>
                <a:gd name="T8" fmla="*/ 2552 w 3363"/>
                <a:gd name="T9" fmla="*/ 1178 h 1178"/>
              </a:gdLst>
              <a:ahLst/>
              <a:cxnLst>
                <a:cxn ang="0">
                  <a:pos x="T0" y="T1"/>
                </a:cxn>
                <a:cxn ang="0">
                  <a:pos x="T2" y="T3"/>
                </a:cxn>
                <a:cxn ang="0">
                  <a:pos x="T4" y="T5"/>
                </a:cxn>
                <a:cxn ang="0">
                  <a:pos x="T6" y="T7"/>
                </a:cxn>
                <a:cxn ang="0">
                  <a:pos x="T8" y="T9"/>
                </a:cxn>
              </a:cxnLst>
              <a:rect l="0" t="0" r="r" b="b"/>
              <a:pathLst>
                <a:path w="3363" h="1178">
                  <a:moveTo>
                    <a:pt x="2552" y="1178"/>
                  </a:moveTo>
                  <a:lnTo>
                    <a:pt x="0" y="1178"/>
                  </a:lnTo>
                  <a:lnTo>
                    <a:pt x="811" y="0"/>
                  </a:lnTo>
                  <a:lnTo>
                    <a:pt x="3363" y="0"/>
                  </a:lnTo>
                  <a:lnTo>
                    <a:pt x="2552" y="1178"/>
                  </a:lnTo>
                  <a:close/>
                </a:path>
              </a:pathLst>
            </a:custGeom>
            <a:solidFill>
              <a:srgbClr val="575E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7" name="组合 26"/>
          <p:cNvGrpSpPr/>
          <p:nvPr/>
        </p:nvGrpSpPr>
        <p:grpSpPr>
          <a:xfrm>
            <a:off x="3559300" y="3226792"/>
            <a:ext cx="2681288" cy="1930401"/>
            <a:chOff x="2106613" y="4859338"/>
            <a:chExt cx="2681288" cy="1930401"/>
          </a:xfrm>
        </p:grpSpPr>
        <p:sp>
          <p:nvSpPr>
            <p:cNvPr id="10" name="Freeform 9"/>
            <p:cNvSpPr>
              <a:spLocks/>
            </p:cNvSpPr>
            <p:nvPr/>
          </p:nvSpPr>
          <p:spPr bwMode="auto">
            <a:xfrm>
              <a:off x="2106613" y="5854701"/>
              <a:ext cx="2671763" cy="935038"/>
            </a:xfrm>
            <a:custGeom>
              <a:avLst/>
              <a:gdLst>
                <a:gd name="T0" fmla="*/ 2555 w 3366"/>
                <a:gd name="T1" fmla="*/ 1178 h 1178"/>
                <a:gd name="T2" fmla="*/ 0 w 3366"/>
                <a:gd name="T3" fmla="*/ 1178 h 1178"/>
                <a:gd name="T4" fmla="*/ 811 w 3366"/>
                <a:gd name="T5" fmla="*/ 0 h 1178"/>
                <a:gd name="T6" fmla="*/ 3366 w 3366"/>
                <a:gd name="T7" fmla="*/ 0 h 1178"/>
                <a:gd name="T8" fmla="*/ 2555 w 3366"/>
                <a:gd name="T9" fmla="*/ 1178 h 1178"/>
              </a:gdLst>
              <a:ahLst/>
              <a:cxnLst>
                <a:cxn ang="0">
                  <a:pos x="T0" y="T1"/>
                </a:cxn>
                <a:cxn ang="0">
                  <a:pos x="T2" y="T3"/>
                </a:cxn>
                <a:cxn ang="0">
                  <a:pos x="T4" y="T5"/>
                </a:cxn>
                <a:cxn ang="0">
                  <a:pos x="T6" y="T7"/>
                </a:cxn>
                <a:cxn ang="0">
                  <a:pos x="T8" y="T9"/>
                </a:cxn>
              </a:cxnLst>
              <a:rect l="0" t="0" r="r" b="b"/>
              <a:pathLst>
                <a:path w="3366" h="1178">
                  <a:moveTo>
                    <a:pt x="2555" y="1178"/>
                  </a:moveTo>
                  <a:lnTo>
                    <a:pt x="0" y="1178"/>
                  </a:lnTo>
                  <a:lnTo>
                    <a:pt x="811" y="0"/>
                  </a:lnTo>
                  <a:lnTo>
                    <a:pt x="3366" y="0"/>
                  </a:lnTo>
                  <a:lnTo>
                    <a:pt x="2555" y="1178"/>
                  </a:lnTo>
                  <a:close/>
                </a:path>
              </a:pathLst>
            </a:custGeom>
            <a:solidFill>
              <a:srgbClr val="B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2106613" y="4859338"/>
              <a:ext cx="2681288" cy="995363"/>
            </a:xfrm>
            <a:custGeom>
              <a:avLst/>
              <a:gdLst>
                <a:gd name="T0" fmla="*/ 811 w 3378"/>
                <a:gd name="T1" fmla="*/ 1254 h 1254"/>
                <a:gd name="T2" fmla="*/ 824 w 3378"/>
                <a:gd name="T3" fmla="*/ 1236 h 1254"/>
                <a:gd name="T4" fmla="*/ 0 w 3378"/>
                <a:gd name="T5" fmla="*/ 0 h 1254"/>
                <a:gd name="T6" fmla="*/ 2555 w 3378"/>
                <a:gd name="T7" fmla="*/ 0 h 1254"/>
                <a:gd name="T8" fmla="*/ 3378 w 3378"/>
                <a:gd name="T9" fmla="*/ 1236 h 1254"/>
                <a:gd name="T10" fmla="*/ 3366 w 3378"/>
                <a:gd name="T11" fmla="*/ 1254 h 1254"/>
                <a:gd name="T12" fmla="*/ 811 w 3378"/>
                <a:gd name="T13" fmla="*/ 1254 h 1254"/>
              </a:gdLst>
              <a:ahLst/>
              <a:cxnLst>
                <a:cxn ang="0">
                  <a:pos x="T0" y="T1"/>
                </a:cxn>
                <a:cxn ang="0">
                  <a:pos x="T2" y="T3"/>
                </a:cxn>
                <a:cxn ang="0">
                  <a:pos x="T4" y="T5"/>
                </a:cxn>
                <a:cxn ang="0">
                  <a:pos x="T6" y="T7"/>
                </a:cxn>
                <a:cxn ang="0">
                  <a:pos x="T8" y="T9"/>
                </a:cxn>
                <a:cxn ang="0">
                  <a:pos x="T10" y="T11"/>
                </a:cxn>
                <a:cxn ang="0">
                  <a:pos x="T12" y="T13"/>
                </a:cxn>
              </a:cxnLst>
              <a:rect l="0" t="0" r="r" b="b"/>
              <a:pathLst>
                <a:path w="3378" h="1254">
                  <a:moveTo>
                    <a:pt x="811" y="1254"/>
                  </a:moveTo>
                  <a:lnTo>
                    <a:pt x="824" y="1236"/>
                  </a:lnTo>
                  <a:lnTo>
                    <a:pt x="0" y="0"/>
                  </a:lnTo>
                  <a:lnTo>
                    <a:pt x="2555" y="0"/>
                  </a:lnTo>
                  <a:lnTo>
                    <a:pt x="3378" y="1236"/>
                  </a:lnTo>
                  <a:lnTo>
                    <a:pt x="3366" y="1254"/>
                  </a:lnTo>
                  <a:lnTo>
                    <a:pt x="811" y="1254"/>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p:cNvGrpSpPr/>
          <p:nvPr/>
        </p:nvGrpSpPr>
        <p:grpSpPr>
          <a:xfrm>
            <a:off x="1703513" y="3226792"/>
            <a:ext cx="2403475" cy="1930401"/>
            <a:chOff x="250825" y="4859338"/>
            <a:chExt cx="2403475" cy="1930401"/>
          </a:xfrm>
        </p:grpSpPr>
        <p:sp>
          <p:nvSpPr>
            <p:cNvPr id="12" name="Freeform 11"/>
            <p:cNvSpPr>
              <a:spLocks/>
            </p:cNvSpPr>
            <p:nvPr/>
          </p:nvSpPr>
          <p:spPr bwMode="auto">
            <a:xfrm>
              <a:off x="250825" y="5854701"/>
              <a:ext cx="2393950" cy="935038"/>
            </a:xfrm>
            <a:custGeom>
              <a:avLst/>
              <a:gdLst>
                <a:gd name="T0" fmla="*/ 2204 w 3015"/>
                <a:gd name="T1" fmla="*/ 1178 h 1178"/>
                <a:gd name="T2" fmla="*/ 0 w 3015"/>
                <a:gd name="T3" fmla="*/ 1178 h 1178"/>
                <a:gd name="T4" fmla="*/ 0 w 3015"/>
                <a:gd name="T5" fmla="*/ 0 h 1178"/>
                <a:gd name="T6" fmla="*/ 3015 w 3015"/>
                <a:gd name="T7" fmla="*/ 0 h 1178"/>
                <a:gd name="T8" fmla="*/ 2204 w 3015"/>
                <a:gd name="T9" fmla="*/ 1178 h 1178"/>
              </a:gdLst>
              <a:ahLst/>
              <a:cxnLst>
                <a:cxn ang="0">
                  <a:pos x="T0" y="T1"/>
                </a:cxn>
                <a:cxn ang="0">
                  <a:pos x="T2" y="T3"/>
                </a:cxn>
                <a:cxn ang="0">
                  <a:pos x="T4" y="T5"/>
                </a:cxn>
                <a:cxn ang="0">
                  <a:pos x="T6" y="T7"/>
                </a:cxn>
                <a:cxn ang="0">
                  <a:pos x="T8" y="T9"/>
                </a:cxn>
              </a:cxnLst>
              <a:rect l="0" t="0" r="r" b="b"/>
              <a:pathLst>
                <a:path w="3015" h="1178">
                  <a:moveTo>
                    <a:pt x="2204" y="1178"/>
                  </a:moveTo>
                  <a:lnTo>
                    <a:pt x="0" y="1178"/>
                  </a:lnTo>
                  <a:lnTo>
                    <a:pt x="0" y="0"/>
                  </a:lnTo>
                  <a:lnTo>
                    <a:pt x="3015" y="0"/>
                  </a:lnTo>
                  <a:lnTo>
                    <a:pt x="2204" y="117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250825" y="4859338"/>
              <a:ext cx="2403475" cy="995363"/>
            </a:xfrm>
            <a:custGeom>
              <a:avLst/>
              <a:gdLst>
                <a:gd name="T0" fmla="*/ 0 w 3028"/>
                <a:gd name="T1" fmla="*/ 1254 h 1254"/>
                <a:gd name="T2" fmla="*/ 0 w 3028"/>
                <a:gd name="T3" fmla="*/ 0 h 1254"/>
                <a:gd name="T4" fmla="*/ 2204 w 3028"/>
                <a:gd name="T5" fmla="*/ 0 h 1254"/>
                <a:gd name="T6" fmla="*/ 3028 w 3028"/>
                <a:gd name="T7" fmla="*/ 1236 h 1254"/>
                <a:gd name="T8" fmla="*/ 3015 w 3028"/>
                <a:gd name="T9" fmla="*/ 1254 h 1254"/>
                <a:gd name="T10" fmla="*/ 0 w 3028"/>
                <a:gd name="T11" fmla="*/ 1254 h 1254"/>
              </a:gdLst>
              <a:ahLst/>
              <a:cxnLst>
                <a:cxn ang="0">
                  <a:pos x="T0" y="T1"/>
                </a:cxn>
                <a:cxn ang="0">
                  <a:pos x="T2" y="T3"/>
                </a:cxn>
                <a:cxn ang="0">
                  <a:pos x="T4" y="T5"/>
                </a:cxn>
                <a:cxn ang="0">
                  <a:pos x="T6" y="T7"/>
                </a:cxn>
                <a:cxn ang="0">
                  <a:pos x="T8" y="T9"/>
                </a:cxn>
                <a:cxn ang="0">
                  <a:pos x="T10" y="T11"/>
                </a:cxn>
              </a:cxnLst>
              <a:rect l="0" t="0" r="r" b="b"/>
              <a:pathLst>
                <a:path w="3028" h="1254">
                  <a:moveTo>
                    <a:pt x="0" y="1254"/>
                  </a:moveTo>
                  <a:lnTo>
                    <a:pt x="0" y="0"/>
                  </a:lnTo>
                  <a:lnTo>
                    <a:pt x="2204" y="0"/>
                  </a:lnTo>
                  <a:lnTo>
                    <a:pt x="3028" y="1236"/>
                  </a:lnTo>
                  <a:lnTo>
                    <a:pt x="3015" y="1254"/>
                  </a:lnTo>
                  <a:lnTo>
                    <a:pt x="0" y="125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1" name="TextBox 30"/>
          <p:cNvSpPr txBox="1"/>
          <p:nvPr/>
        </p:nvSpPr>
        <p:spPr>
          <a:xfrm>
            <a:off x="1868189" y="4316734"/>
            <a:ext cx="1636219" cy="830997"/>
          </a:xfrm>
          <a:prstGeom prst="rect">
            <a:avLst/>
          </a:prstGeom>
          <a:noFill/>
        </p:spPr>
        <p:txBody>
          <a:bodyPr wrap="square" rtlCol="0">
            <a:spAutoFit/>
          </a:bodyPr>
          <a:lstStyle/>
          <a:p>
            <a:pPr algn="ctr"/>
            <a:r>
              <a:rPr lang="en-US" altLang="zh-CN" sz="4800" dirty="0">
                <a:solidFill>
                  <a:schemeClr val="bg1"/>
                </a:solidFill>
              </a:rPr>
              <a:t>39%</a:t>
            </a:r>
            <a:endParaRPr lang="zh-CN" altLang="en-US" sz="4800" dirty="0">
              <a:solidFill>
                <a:schemeClr val="bg1"/>
              </a:solidFill>
            </a:endParaRPr>
          </a:p>
        </p:txBody>
      </p:sp>
      <p:sp>
        <p:nvSpPr>
          <p:cNvPr id="32" name="TextBox 31"/>
          <p:cNvSpPr txBox="1"/>
          <p:nvPr/>
        </p:nvSpPr>
        <p:spPr>
          <a:xfrm>
            <a:off x="4058269" y="4316734"/>
            <a:ext cx="1636219" cy="830997"/>
          </a:xfrm>
          <a:prstGeom prst="rect">
            <a:avLst/>
          </a:prstGeom>
          <a:noFill/>
        </p:spPr>
        <p:txBody>
          <a:bodyPr wrap="square" rtlCol="0">
            <a:spAutoFit/>
          </a:bodyPr>
          <a:lstStyle/>
          <a:p>
            <a:pPr algn="ctr"/>
            <a:r>
              <a:rPr lang="en-US" altLang="zh-CN" sz="4800" dirty="0">
                <a:solidFill>
                  <a:schemeClr val="bg1"/>
                </a:solidFill>
              </a:rPr>
              <a:t>25%</a:t>
            </a:r>
            <a:endParaRPr lang="zh-CN" altLang="en-US" sz="4800" dirty="0">
              <a:solidFill>
                <a:schemeClr val="bg1"/>
              </a:solidFill>
            </a:endParaRPr>
          </a:p>
        </p:txBody>
      </p:sp>
      <p:sp>
        <p:nvSpPr>
          <p:cNvPr id="33" name="TextBox 32"/>
          <p:cNvSpPr txBox="1"/>
          <p:nvPr/>
        </p:nvSpPr>
        <p:spPr>
          <a:xfrm>
            <a:off x="6252903" y="4316734"/>
            <a:ext cx="1636219" cy="830997"/>
          </a:xfrm>
          <a:prstGeom prst="rect">
            <a:avLst/>
          </a:prstGeom>
          <a:noFill/>
        </p:spPr>
        <p:txBody>
          <a:bodyPr wrap="square" rtlCol="0">
            <a:spAutoFit/>
          </a:bodyPr>
          <a:lstStyle/>
          <a:p>
            <a:pPr algn="ctr"/>
            <a:r>
              <a:rPr lang="en-US" altLang="zh-CN" sz="4800" dirty="0">
                <a:solidFill>
                  <a:schemeClr val="bg1"/>
                </a:solidFill>
              </a:rPr>
              <a:t>77%</a:t>
            </a:r>
            <a:endParaRPr lang="zh-CN" altLang="en-US" sz="4800" dirty="0">
              <a:solidFill>
                <a:schemeClr val="bg1"/>
              </a:solidFill>
            </a:endParaRPr>
          </a:p>
        </p:txBody>
      </p:sp>
      <p:sp>
        <p:nvSpPr>
          <p:cNvPr id="34" name="TextBox 33"/>
          <p:cNvSpPr txBox="1"/>
          <p:nvPr/>
        </p:nvSpPr>
        <p:spPr>
          <a:xfrm>
            <a:off x="8375776" y="4316734"/>
            <a:ext cx="1636219" cy="830997"/>
          </a:xfrm>
          <a:prstGeom prst="rect">
            <a:avLst/>
          </a:prstGeom>
          <a:noFill/>
        </p:spPr>
        <p:txBody>
          <a:bodyPr wrap="square" rtlCol="0">
            <a:spAutoFit/>
          </a:bodyPr>
          <a:lstStyle/>
          <a:p>
            <a:pPr algn="ctr"/>
            <a:r>
              <a:rPr lang="en-US" altLang="zh-CN" sz="4800" dirty="0">
                <a:solidFill>
                  <a:schemeClr val="bg1"/>
                </a:solidFill>
              </a:rPr>
              <a:t>8%</a:t>
            </a:r>
            <a:endParaRPr lang="zh-CN" altLang="en-US" sz="4800" dirty="0">
              <a:solidFill>
                <a:schemeClr val="bg1"/>
              </a:solidFill>
            </a:endParaRPr>
          </a:p>
        </p:txBody>
      </p:sp>
      <p:sp>
        <p:nvSpPr>
          <p:cNvPr id="35" name="Freeform 25"/>
          <p:cNvSpPr>
            <a:spLocks/>
          </p:cNvSpPr>
          <p:nvPr/>
        </p:nvSpPr>
        <p:spPr bwMode="auto">
          <a:xfrm>
            <a:off x="4656536" y="3371043"/>
            <a:ext cx="529545" cy="685075"/>
          </a:xfrm>
          <a:custGeom>
            <a:avLst/>
            <a:gdLst>
              <a:gd name="T0" fmla="*/ 735 w 856"/>
              <a:gd name="T1" fmla="*/ 9 h 1110"/>
              <a:gd name="T2" fmla="*/ 768 w 856"/>
              <a:gd name="T3" fmla="*/ 23 h 1110"/>
              <a:gd name="T4" fmla="*/ 799 w 856"/>
              <a:gd name="T5" fmla="*/ 48 h 1110"/>
              <a:gd name="T6" fmla="*/ 825 w 856"/>
              <a:gd name="T7" fmla="*/ 85 h 1110"/>
              <a:gd name="T8" fmla="*/ 844 w 856"/>
              <a:gd name="T9" fmla="*/ 136 h 1110"/>
              <a:gd name="T10" fmla="*/ 855 w 856"/>
              <a:gd name="T11" fmla="*/ 200 h 1110"/>
              <a:gd name="T12" fmla="*/ 853 w 856"/>
              <a:gd name="T13" fmla="*/ 279 h 1110"/>
              <a:gd name="T14" fmla="*/ 839 w 856"/>
              <a:gd name="T15" fmla="*/ 376 h 1110"/>
              <a:gd name="T16" fmla="*/ 810 w 856"/>
              <a:gd name="T17" fmla="*/ 490 h 1110"/>
              <a:gd name="T18" fmla="*/ 764 w 856"/>
              <a:gd name="T19" fmla="*/ 623 h 1110"/>
              <a:gd name="T20" fmla="*/ 699 w 856"/>
              <a:gd name="T21" fmla="*/ 776 h 1110"/>
              <a:gd name="T22" fmla="*/ 654 w 856"/>
              <a:gd name="T23" fmla="*/ 863 h 1110"/>
              <a:gd name="T24" fmla="*/ 595 w 856"/>
              <a:gd name="T25" fmla="*/ 952 h 1110"/>
              <a:gd name="T26" fmla="*/ 546 w 856"/>
              <a:gd name="T27" fmla="*/ 1008 h 1110"/>
              <a:gd name="T28" fmla="*/ 520 w 856"/>
              <a:gd name="T29" fmla="*/ 1025 h 1110"/>
              <a:gd name="T30" fmla="*/ 506 w 856"/>
              <a:gd name="T31" fmla="*/ 1019 h 1110"/>
              <a:gd name="T32" fmla="*/ 499 w 856"/>
              <a:gd name="T33" fmla="*/ 995 h 1110"/>
              <a:gd name="T34" fmla="*/ 500 w 856"/>
              <a:gd name="T35" fmla="*/ 949 h 1110"/>
              <a:gd name="T36" fmla="*/ 509 w 856"/>
              <a:gd name="T37" fmla="*/ 892 h 1110"/>
              <a:gd name="T38" fmla="*/ 527 w 856"/>
              <a:gd name="T39" fmla="*/ 760 h 1110"/>
              <a:gd name="T40" fmla="*/ 528 w 856"/>
              <a:gd name="T41" fmla="*/ 646 h 1110"/>
              <a:gd name="T42" fmla="*/ 519 w 856"/>
              <a:gd name="T43" fmla="*/ 582 h 1110"/>
              <a:gd name="T44" fmla="*/ 500 w 856"/>
              <a:gd name="T45" fmla="*/ 550 h 1110"/>
              <a:gd name="T46" fmla="*/ 475 w 856"/>
              <a:gd name="T47" fmla="*/ 533 h 1110"/>
              <a:gd name="T48" fmla="*/ 438 w 856"/>
              <a:gd name="T49" fmla="*/ 538 h 1110"/>
              <a:gd name="T50" fmla="*/ 413 w 856"/>
              <a:gd name="T51" fmla="*/ 552 h 1110"/>
              <a:gd name="T52" fmla="*/ 392 w 856"/>
              <a:gd name="T53" fmla="*/ 574 h 1110"/>
              <a:gd name="T54" fmla="*/ 372 w 856"/>
              <a:gd name="T55" fmla="*/ 617 h 1110"/>
              <a:gd name="T56" fmla="*/ 358 w 856"/>
              <a:gd name="T57" fmla="*/ 701 h 1110"/>
              <a:gd name="T58" fmla="*/ 358 w 856"/>
              <a:gd name="T59" fmla="*/ 792 h 1110"/>
              <a:gd name="T60" fmla="*/ 369 w 856"/>
              <a:gd name="T61" fmla="*/ 940 h 1110"/>
              <a:gd name="T62" fmla="*/ 369 w 856"/>
              <a:gd name="T63" fmla="*/ 995 h 1110"/>
              <a:gd name="T64" fmla="*/ 362 w 856"/>
              <a:gd name="T65" fmla="*/ 1062 h 1110"/>
              <a:gd name="T66" fmla="*/ 346 w 856"/>
              <a:gd name="T67" fmla="*/ 1101 h 1110"/>
              <a:gd name="T68" fmla="*/ 332 w 856"/>
              <a:gd name="T69" fmla="*/ 1110 h 1110"/>
              <a:gd name="T70" fmla="*/ 315 w 856"/>
              <a:gd name="T71" fmla="*/ 1107 h 1110"/>
              <a:gd name="T72" fmla="*/ 287 w 856"/>
              <a:gd name="T73" fmla="*/ 1088 h 1110"/>
              <a:gd name="T74" fmla="*/ 231 w 856"/>
              <a:gd name="T75" fmla="*/ 1018 h 1110"/>
              <a:gd name="T76" fmla="*/ 181 w 856"/>
              <a:gd name="T77" fmla="*/ 935 h 1110"/>
              <a:gd name="T78" fmla="*/ 117 w 856"/>
              <a:gd name="T79" fmla="*/ 799 h 1110"/>
              <a:gd name="T80" fmla="*/ 67 w 856"/>
              <a:gd name="T81" fmla="*/ 649 h 1110"/>
              <a:gd name="T82" fmla="*/ 29 w 856"/>
              <a:gd name="T83" fmla="*/ 497 h 1110"/>
              <a:gd name="T84" fmla="*/ 7 w 856"/>
              <a:gd name="T85" fmla="*/ 346 h 1110"/>
              <a:gd name="T86" fmla="*/ 0 w 856"/>
              <a:gd name="T87" fmla="*/ 251 h 1110"/>
              <a:gd name="T88" fmla="*/ 4 w 856"/>
              <a:gd name="T89" fmla="*/ 152 h 1110"/>
              <a:gd name="T90" fmla="*/ 23 w 856"/>
              <a:gd name="T91" fmla="*/ 83 h 1110"/>
              <a:gd name="T92" fmla="*/ 55 w 856"/>
              <a:gd name="T93" fmla="*/ 39 h 1110"/>
              <a:gd name="T94" fmla="*/ 96 w 856"/>
              <a:gd name="T95" fmla="*/ 16 h 1110"/>
              <a:gd name="T96" fmla="*/ 143 w 856"/>
              <a:gd name="T97" fmla="*/ 9 h 1110"/>
              <a:gd name="T98" fmla="*/ 196 w 856"/>
              <a:gd name="T99" fmla="*/ 13 h 1110"/>
              <a:gd name="T100" fmla="*/ 304 w 856"/>
              <a:gd name="T101" fmla="*/ 44 h 1110"/>
              <a:gd name="T102" fmla="*/ 400 w 856"/>
              <a:gd name="T103" fmla="*/ 70 h 1110"/>
              <a:gd name="T104" fmla="*/ 425 w 856"/>
              <a:gd name="T105" fmla="*/ 71 h 1110"/>
              <a:gd name="T106" fmla="*/ 488 w 856"/>
              <a:gd name="T107" fmla="*/ 62 h 1110"/>
              <a:gd name="T108" fmla="*/ 538 w 856"/>
              <a:gd name="T109" fmla="*/ 42 h 1110"/>
              <a:gd name="T110" fmla="*/ 599 w 856"/>
              <a:gd name="T111" fmla="*/ 14 h 1110"/>
              <a:gd name="T112" fmla="*/ 652 w 856"/>
              <a:gd name="T113" fmla="*/ 2 h 1110"/>
              <a:gd name="T114" fmla="*/ 724 w 856"/>
              <a:gd name="T115" fmla="*/ 6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1110">
                <a:moveTo>
                  <a:pt x="724" y="6"/>
                </a:moveTo>
                <a:lnTo>
                  <a:pt x="724" y="6"/>
                </a:lnTo>
                <a:lnTo>
                  <a:pt x="735" y="9"/>
                </a:lnTo>
                <a:lnTo>
                  <a:pt x="746" y="11"/>
                </a:lnTo>
                <a:lnTo>
                  <a:pt x="757" y="17"/>
                </a:lnTo>
                <a:lnTo>
                  <a:pt x="768" y="23"/>
                </a:lnTo>
                <a:lnTo>
                  <a:pt x="779" y="30"/>
                </a:lnTo>
                <a:lnTo>
                  <a:pt x="789" y="38"/>
                </a:lnTo>
                <a:lnTo>
                  <a:pt x="799" y="48"/>
                </a:lnTo>
                <a:lnTo>
                  <a:pt x="809" y="59"/>
                </a:lnTo>
                <a:lnTo>
                  <a:pt x="817" y="71"/>
                </a:lnTo>
                <a:lnTo>
                  <a:pt x="825" y="85"/>
                </a:lnTo>
                <a:lnTo>
                  <a:pt x="832" y="101"/>
                </a:lnTo>
                <a:lnTo>
                  <a:pt x="839" y="117"/>
                </a:lnTo>
                <a:lnTo>
                  <a:pt x="844" y="136"/>
                </a:lnTo>
                <a:lnTo>
                  <a:pt x="849" y="155"/>
                </a:lnTo>
                <a:lnTo>
                  <a:pt x="852" y="176"/>
                </a:lnTo>
                <a:lnTo>
                  <a:pt x="855" y="200"/>
                </a:lnTo>
                <a:lnTo>
                  <a:pt x="856" y="225"/>
                </a:lnTo>
                <a:lnTo>
                  <a:pt x="855" y="251"/>
                </a:lnTo>
                <a:lnTo>
                  <a:pt x="853" y="279"/>
                </a:lnTo>
                <a:lnTo>
                  <a:pt x="851" y="310"/>
                </a:lnTo>
                <a:lnTo>
                  <a:pt x="846" y="342"/>
                </a:lnTo>
                <a:lnTo>
                  <a:pt x="839" y="376"/>
                </a:lnTo>
                <a:lnTo>
                  <a:pt x="832" y="412"/>
                </a:lnTo>
                <a:lnTo>
                  <a:pt x="823" y="450"/>
                </a:lnTo>
                <a:lnTo>
                  <a:pt x="810" y="490"/>
                </a:lnTo>
                <a:lnTo>
                  <a:pt x="798" y="532"/>
                </a:lnTo>
                <a:lnTo>
                  <a:pt x="782" y="577"/>
                </a:lnTo>
                <a:lnTo>
                  <a:pt x="764" y="623"/>
                </a:lnTo>
                <a:lnTo>
                  <a:pt x="745" y="672"/>
                </a:lnTo>
                <a:lnTo>
                  <a:pt x="722" y="723"/>
                </a:lnTo>
                <a:lnTo>
                  <a:pt x="699" y="776"/>
                </a:lnTo>
                <a:lnTo>
                  <a:pt x="672" y="832"/>
                </a:lnTo>
                <a:lnTo>
                  <a:pt x="672" y="832"/>
                </a:lnTo>
                <a:lnTo>
                  <a:pt x="654" y="863"/>
                </a:lnTo>
                <a:lnTo>
                  <a:pt x="627" y="906"/>
                </a:lnTo>
                <a:lnTo>
                  <a:pt x="612" y="928"/>
                </a:lnTo>
                <a:lnTo>
                  <a:pt x="595" y="952"/>
                </a:lnTo>
                <a:lnTo>
                  <a:pt x="579" y="973"/>
                </a:lnTo>
                <a:lnTo>
                  <a:pt x="562" y="993"/>
                </a:lnTo>
                <a:lnTo>
                  <a:pt x="546" y="1008"/>
                </a:lnTo>
                <a:lnTo>
                  <a:pt x="532" y="1019"/>
                </a:lnTo>
                <a:lnTo>
                  <a:pt x="526" y="1022"/>
                </a:lnTo>
                <a:lnTo>
                  <a:pt x="520" y="1025"/>
                </a:lnTo>
                <a:lnTo>
                  <a:pt x="514" y="1025"/>
                </a:lnTo>
                <a:lnTo>
                  <a:pt x="510" y="1023"/>
                </a:lnTo>
                <a:lnTo>
                  <a:pt x="506" y="1019"/>
                </a:lnTo>
                <a:lnTo>
                  <a:pt x="502" y="1014"/>
                </a:lnTo>
                <a:lnTo>
                  <a:pt x="500" y="1005"/>
                </a:lnTo>
                <a:lnTo>
                  <a:pt x="499" y="995"/>
                </a:lnTo>
                <a:lnTo>
                  <a:pt x="498" y="983"/>
                </a:lnTo>
                <a:lnTo>
                  <a:pt x="499" y="967"/>
                </a:lnTo>
                <a:lnTo>
                  <a:pt x="500" y="949"/>
                </a:lnTo>
                <a:lnTo>
                  <a:pt x="503" y="928"/>
                </a:lnTo>
                <a:lnTo>
                  <a:pt x="503" y="928"/>
                </a:lnTo>
                <a:lnTo>
                  <a:pt x="509" y="892"/>
                </a:lnTo>
                <a:lnTo>
                  <a:pt x="519" y="833"/>
                </a:lnTo>
                <a:lnTo>
                  <a:pt x="523" y="797"/>
                </a:lnTo>
                <a:lnTo>
                  <a:pt x="527" y="760"/>
                </a:lnTo>
                <a:lnTo>
                  <a:pt x="528" y="720"/>
                </a:lnTo>
                <a:lnTo>
                  <a:pt x="530" y="683"/>
                </a:lnTo>
                <a:lnTo>
                  <a:pt x="528" y="646"/>
                </a:lnTo>
                <a:lnTo>
                  <a:pt x="524" y="612"/>
                </a:lnTo>
                <a:lnTo>
                  <a:pt x="521" y="598"/>
                </a:lnTo>
                <a:lnTo>
                  <a:pt x="519" y="582"/>
                </a:lnTo>
                <a:lnTo>
                  <a:pt x="513" y="570"/>
                </a:lnTo>
                <a:lnTo>
                  <a:pt x="507" y="559"/>
                </a:lnTo>
                <a:lnTo>
                  <a:pt x="500" y="550"/>
                </a:lnTo>
                <a:lnTo>
                  <a:pt x="493" y="542"/>
                </a:lnTo>
                <a:lnTo>
                  <a:pt x="485" y="536"/>
                </a:lnTo>
                <a:lnTo>
                  <a:pt x="475" y="533"/>
                </a:lnTo>
                <a:lnTo>
                  <a:pt x="463" y="532"/>
                </a:lnTo>
                <a:lnTo>
                  <a:pt x="452" y="533"/>
                </a:lnTo>
                <a:lnTo>
                  <a:pt x="438" y="538"/>
                </a:lnTo>
                <a:lnTo>
                  <a:pt x="422" y="546"/>
                </a:lnTo>
                <a:lnTo>
                  <a:pt x="422" y="546"/>
                </a:lnTo>
                <a:lnTo>
                  <a:pt x="413" y="552"/>
                </a:lnTo>
                <a:lnTo>
                  <a:pt x="406" y="557"/>
                </a:lnTo>
                <a:lnTo>
                  <a:pt x="397" y="566"/>
                </a:lnTo>
                <a:lnTo>
                  <a:pt x="392" y="574"/>
                </a:lnTo>
                <a:lnTo>
                  <a:pt x="386" y="584"/>
                </a:lnTo>
                <a:lnTo>
                  <a:pt x="380" y="595"/>
                </a:lnTo>
                <a:lnTo>
                  <a:pt x="372" y="617"/>
                </a:lnTo>
                <a:lnTo>
                  <a:pt x="365" y="644"/>
                </a:lnTo>
                <a:lnTo>
                  <a:pt x="361" y="672"/>
                </a:lnTo>
                <a:lnTo>
                  <a:pt x="358" y="701"/>
                </a:lnTo>
                <a:lnTo>
                  <a:pt x="357" y="730"/>
                </a:lnTo>
                <a:lnTo>
                  <a:pt x="357" y="761"/>
                </a:lnTo>
                <a:lnTo>
                  <a:pt x="358" y="792"/>
                </a:lnTo>
                <a:lnTo>
                  <a:pt x="362" y="849"/>
                </a:lnTo>
                <a:lnTo>
                  <a:pt x="366" y="900"/>
                </a:lnTo>
                <a:lnTo>
                  <a:pt x="369" y="940"/>
                </a:lnTo>
                <a:lnTo>
                  <a:pt x="369" y="940"/>
                </a:lnTo>
                <a:lnTo>
                  <a:pt x="369" y="969"/>
                </a:lnTo>
                <a:lnTo>
                  <a:pt x="369" y="995"/>
                </a:lnTo>
                <a:lnTo>
                  <a:pt x="368" y="1021"/>
                </a:lnTo>
                <a:lnTo>
                  <a:pt x="366" y="1043"/>
                </a:lnTo>
                <a:lnTo>
                  <a:pt x="362" y="1062"/>
                </a:lnTo>
                <a:lnTo>
                  <a:pt x="358" y="1079"/>
                </a:lnTo>
                <a:lnTo>
                  <a:pt x="353" y="1092"/>
                </a:lnTo>
                <a:lnTo>
                  <a:pt x="346" y="1101"/>
                </a:lnTo>
                <a:lnTo>
                  <a:pt x="341" y="1106"/>
                </a:lnTo>
                <a:lnTo>
                  <a:pt x="337" y="1108"/>
                </a:lnTo>
                <a:lnTo>
                  <a:pt x="332" y="1110"/>
                </a:lnTo>
                <a:lnTo>
                  <a:pt x="327" y="1110"/>
                </a:lnTo>
                <a:lnTo>
                  <a:pt x="322" y="1110"/>
                </a:lnTo>
                <a:lnTo>
                  <a:pt x="315" y="1107"/>
                </a:lnTo>
                <a:lnTo>
                  <a:pt x="309" y="1104"/>
                </a:lnTo>
                <a:lnTo>
                  <a:pt x="302" y="1100"/>
                </a:lnTo>
                <a:lnTo>
                  <a:pt x="287" y="1088"/>
                </a:lnTo>
                <a:lnTo>
                  <a:pt x="270" y="1071"/>
                </a:lnTo>
                <a:lnTo>
                  <a:pt x="252" y="1047"/>
                </a:lnTo>
                <a:lnTo>
                  <a:pt x="231" y="1018"/>
                </a:lnTo>
                <a:lnTo>
                  <a:pt x="231" y="1018"/>
                </a:lnTo>
                <a:lnTo>
                  <a:pt x="206" y="977"/>
                </a:lnTo>
                <a:lnTo>
                  <a:pt x="181" y="935"/>
                </a:lnTo>
                <a:lnTo>
                  <a:pt x="159" y="891"/>
                </a:lnTo>
                <a:lnTo>
                  <a:pt x="138" y="846"/>
                </a:lnTo>
                <a:lnTo>
                  <a:pt x="117" y="799"/>
                </a:lnTo>
                <a:lnTo>
                  <a:pt x="99" y="750"/>
                </a:lnTo>
                <a:lnTo>
                  <a:pt x="82" y="700"/>
                </a:lnTo>
                <a:lnTo>
                  <a:pt x="67" y="649"/>
                </a:lnTo>
                <a:lnTo>
                  <a:pt x="53" y="599"/>
                </a:lnTo>
                <a:lnTo>
                  <a:pt x="40" y="549"/>
                </a:lnTo>
                <a:lnTo>
                  <a:pt x="29" y="497"/>
                </a:lnTo>
                <a:lnTo>
                  <a:pt x="19" y="447"/>
                </a:lnTo>
                <a:lnTo>
                  <a:pt x="12" y="397"/>
                </a:lnTo>
                <a:lnTo>
                  <a:pt x="7" y="346"/>
                </a:lnTo>
                <a:lnTo>
                  <a:pt x="2" y="299"/>
                </a:lnTo>
                <a:lnTo>
                  <a:pt x="0" y="251"/>
                </a:lnTo>
                <a:lnTo>
                  <a:pt x="0" y="251"/>
                </a:lnTo>
                <a:lnTo>
                  <a:pt x="0" y="215"/>
                </a:lnTo>
                <a:lnTo>
                  <a:pt x="1" y="182"/>
                </a:lnTo>
                <a:lnTo>
                  <a:pt x="4" y="152"/>
                </a:lnTo>
                <a:lnTo>
                  <a:pt x="9" y="126"/>
                </a:lnTo>
                <a:lnTo>
                  <a:pt x="16" y="104"/>
                </a:lnTo>
                <a:lnTo>
                  <a:pt x="23" y="83"/>
                </a:lnTo>
                <a:lnTo>
                  <a:pt x="33" y="66"/>
                </a:lnTo>
                <a:lnTo>
                  <a:pt x="43" y="50"/>
                </a:lnTo>
                <a:lnTo>
                  <a:pt x="55" y="39"/>
                </a:lnTo>
                <a:lnTo>
                  <a:pt x="68" y="28"/>
                </a:lnTo>
                <a:lnTo>
                  <a:pt x="82" y="21"/>
                </a:lnTo>
                <a:lnTo>
                  <a:pt x="96" y="16"/>
                </a:lnTo>
                <a:lnTo>
                  <a:pt x="111" y="11"/>
                </a:lnTo>
                <a:lnTo>
                  <a:pt x="126" y="9"/>
                </a:lnTo>
                <a:lnTo>
                  <a:pt x="143" y="9"/>
                </a:lnTo>
                <a:lnTo>
                  <a:pt x="161" y="9"/>
                </a:lnTo>
                <a:lnTo>
                  <a:pt x="178" y="10"/>
                </a:lnTo>
                <a:lnTo>
                  <a:pt x="196" y="13"/>
                </a:lnTo>
                <a:lnTo>
                  <a:pt x="233" y="21"/>
                </a:lnTo>
                <a:lnTo>
                  <a:pt x="269" y="32"/>
                </a:lnTo>
                <a:lnTo>
                  <a:pt x="304" y="44"/>
                </a:lnTo>
                <a:lnTo>
                  <a:pt x="339" y="53"/>
                </a:lnTo>
                <a:lnTo>
                  <a:pt x="371" y="63"/>
                </a:lnTo>
                <a:lnTo>
                  <a:pt x="400" y="70"/>
                </a:lnTo>
                <a:lnTo>
                  <a:pt x="413" y="71"/>
                </a:lnTo>
                <a:lnTo>
                  <a:pt x="425" y="71"/>
                </a:lnTo>
                <a:lnTo>
                  <a:pt x="425" y="71"/>
                </a:lnTo>
                <a:lnTo>
                  <a:pt x="447" y="70"/>
                </a:lnTo>
                <a:lnTo>
                  <a:pt x="468" y="67"/>
                </a:lnTo>
                <a:lnTo>
                  <a:pt x="488" y="62"/>
                </a:lnTo>
                <a:lnTo>
                  <a:pt x="506" y="56"/>
                </a:lnTo>
                <a:lnTo>
                  <a:pt x="523" y="50"/>
                </a:lnTo>
                <a:lnTo>
                  <a:pt x="538" y="42"/>
                </a:lnTo>
                <a:lnTo>
                  <a:pt x="569" y="28"/>
                </a:lnTo>
                <a:lnTo>
                  <a:pt x="584" y="21"/>
                </a:lnTo>
                <a:lnTo>
                  <a:pt x="599" y="14"/>
                </a:lnTo>
                <a:lnTo>
                  <a:pt x="616" y="9"/>
                </a:lnTo>
                <a:lnTo>
                  <a:pt x="634" y="4"/>
                </a:lnTo>
                <a:lnTo>
                  <a:pt x="652" y="2"/>
                </a:lnTo>
                <a:lnTo>
                  <a:pt x="675" y="0"/>
                </a:lnTo>
                <a:lnTo>
                  <a:pt x="697" y="2"/>
                </a:lnTo>
                <a:lnTo>
                  <a:pt x="724" y="6"/>
                </a:lnTo>
                <a:lnTo>
                  <a:pt x="724" y="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7026016" y="3326449"/>
            <a:ext cx="281948" cy="774260"/>
            <a:chOff x="11847513" y="2362201"/>
            <a:chExt cx="306388" cy="841375"/>
          </a:xfrm>
          <a:solidFill>
            <a:schemeClr val="bg1"/>
          </a:solidFill>
        </p:grpSpPr>
        <p:sp>
          <p:nvSpPr>
            <p:cNvPr id="37" name="Freeform 39"/>
            <p:cNvSpPr>
              <a:spLocks/>
            </p:cNvSpPr>
            <p:nvPr/>
          </p:nvSpPr>
          <p:spPr bwMode="auto">
            <a:xfrm>
              <a:off x="11901488" y="2362201"/>
              <a:ext cx="182563" cy="365125"/>
            </a:xfrm>
            <a:custGeom>
              <a:avLst/>
              <a:gdLst>
                <a:gd name="T0" fmla="*/ 35 w 230"/>
                <a:gd name="T1" fmla="*/ 0 h 459"/>
                <a:gd name="T2" fmla="*/ 35 w 230"/>
                <a:gd name="T3" fmla="*/ 0 h 459"/>
                <a:gd name="T4" fmla="*/ 33 w 230"/>
                <a:gd name="T5" fmla="*/ 67 h 459"/>
                <a:gd name="T6" fmla="*/ 32 w 230"/>
                <a:gd name="T7" fmla="*/ 127 h 459"/>
                <a:gd name="T8" fmla="*/ 29 w 230"/>
                <a:gd name="T9" fmla="*/ 184 h 459"/>
                <a:gd name="T10" fmla="*/ 25 w 230"/>
                <a:gd name="T11" fmla="*/ 237 h 459"/>
                <a:gd name="T12" fmla="*/ 21 w 230"/>
                <a:gd name="T13" fmla="*/ 289 h 459"/>
                <a:gd name="T14" fmla="*/ 14 w 230"/>
                <a:gd name="T15" fmla="*/ 339 h 459"/>
                <a:gd name="T16" fmla="*/ 0 w 230"/>
                <a:gd name="T17" fmla="*/ 445 h 459"/>
                <a:gd name="T18" fmla="*/ 6 w 230"/>
                <a:gd name="T19" fmla="*/ 445 h 459"/>
                <a:gd name="T20" fmla="*/ 6 w 230"/>
                <a:gd name="T21" fmla="*/ 445 h 459"/>
                <a:gd name="T22" fmla="*/ 18 w 230"/>
                <a:gd name="T23" fmla="*/ 408 h 459"/>
                <a:gd name="T24" fmla="*/ 31 w 230"/>
                <a:gd name="T25" fmla="*/ 374 h 459"/>
                <a:gd name="T26" fmla="*/ 45 w 230"/>
                <a:gd name="T27" fmla="*/ 346 h 459"/>
                <a:gd name="T28" fmla="*/ 59 w 230"/>
                <a:gd name="T29" fmla="*/ 324 h 459"/>
                <a:gd name="T30" fmla="*/ 65 w 230"/>
                <a:gd name="T31" fmla="*/ 314 h 459"/>
                <a:gd name="T32" fmla="*/ 72 w 230"/>
                <a:gd name="T33" fmla="*/ 306 h 459"/>
                <a:gd name="T34" fmla="*/ 79 w 230"/>
                <a:gd name="T35" fmla="*/ 299 h 459"/>
                <a:gd name="T36" fmla="*/ 86 w 230"/>
                <a:gd name="T37" fmla="*/ 293 h 459"/>
                <a:gd name="T38" fmla="*/ 95 w 230"/>
                <a:gd name="T39" fmla="*/ 289 h 459"/>
                <a:gd name="T40" fmla="*/ 102 w 230"/>
                <a:gd name="T41" fmla="*/ 286 h 459"/>
                <a:gd name="T42" fmla="*/ 109 w 230"/>
                <a:gd name="T43" fmla="*/ 285 h 459"/>
                <a:gd name="T44" fmla="*/ 117 w 230"/>
                <a:gd name="T45" fmla="*/ 285 h 459"/>
                <a:gd name="T46" fmla="*/ 124 w 230"/>
                <a:gd name="T47" fmla="*/ 286 h 459"/>
                <a:gd name="T48" fmla="*/ 131 w 230"/>
                <a:gd name="T49" fmla="*/ 288 h 459"/>
                <a:gd name="T50" fmla="*/ 138 w 230"/>
                <a:gd name="T51" fmla="*/ 292 h 459"/>
                <a:gd name="T52" fmla="*/ 146 w 230"/>
                <a:gd name="T53" fmla="*/ 297 h 459"/>
                <a:gd name="T54" fmla="*/ 153 w 230"/>
                <a:gd name="T55" fmla="*/ 303 h 459"/>
                <a:gd name="T56" fmla="*/ 160 w 230"/>
                <a:gd name="T57" fmla="*/ 311 h 459"/>
                <a:gd name="T58" fmla="*/ 167 w 230"/>
                <a:gd name="T59" fmla="*/ 320 h 459"/>
                <a:gd name="T60" fmla="*/ 174 w 230"/>
                <a:gd name="T61" fmla="*/ 330 h 459"/>
                <a:gd name="T62" fmla="*/ 188 w 230"/>
                <a:gd name="T63" fmla="*/ 355 h 459"/>
                <a:gd name="T64" fmla="*/ 201 w 230"/>
                <a:gd name="T65" fmla="*/ 384 h 459"/>
                <a:gd name="T66" fmla="*/ 213 w 230"/>
                <a:gd name="T67" fmla="*/ 419 h 459"/>
                <a:gd name="T68" fmla="*/ 226 w 230"/>
                <a:gd name="T69" fmla="*/ 459 h 459"/>
                <a:gd name="T70" fmla="*/ 230 w 230"/>
                <a:gd name="T71" fmla="*/ 459 h 459"/>
                <a:gd name="T72" fmla="*/ 230 w 230"/>
                <a:gd name="T73" fmla="*/ 459 h 459"/>
                <a:gd name="T74" fmla="*/ 222 w 230"/>
                <a:gd name="T75" fmla="*/ 405 h 459"/>
                <a:gd name="T76" fmla="*/ 215 w 230"/>
                <a:gd name="T77" fmla="*/ 352 h 459"/>
                <a:gd name="T78" fmla="*/ 208 w 230"/>
                <a:gd name="T79" fmla="*/ 299 h 459"/>
                <a:gd name="T80" fmla="*/ 204 w 230"/>
                <a:gd name="T81" fmla="*/ 246 h 459"/>
                <a:gd name="T82" fmla="*/ 199 w 230"/>
                <a:gd name="T83" fmla="*/ 191 h 459"/>
                <a:gd name="T84" fmla="*/ 197 w 230"/>
                <a:gd name="T85" fmla="*/ 133 h 459"/>
                <a:gd name="T86" fmla="*/ 194 w 230"/>
                <a:gd name="T87" fmla="*/ 69 h 459"/>
                <a:gd name="T88" fmla="*/ 194 w 230"/>
                <a:gd name="T89" fmla="*/ 0 h 459"/>
                <a:gd name="T90" fmla="*/ 35 w 230"/>
                <a:gd name="T91"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459">
                  <a:moveTo>
                    <a:pt x="35" y="0"/>
                  </a:moveTo>
                  <a:lnTo>
                    <a:pt x="35" y="0"/>
                  </a:lnTo>
                  <a:lnTo>
                    <a:pt x="33" y="67"/>
                  </a:lnTo>
                  <a:lnTo>
                    <a:pt x="32" y="127"/>
                  </a:lnTo>
                  <a:lnTo>
                    <a:pt x="29" y="184"/>
                  </a:lnTo>
                  <a:lnTo>
                    <a:pt x="25" y="237"/>
                  </a:lnTo>
                  <a:lnTo>
                    <a:pt x="21" y="289"/>
                  </a:lnTo>
                  <a:lnTo>
                    <a:pt x="14" y="339"/>
                  </a:lnTo>
                  <a:lnTo>
                    <a:pt x="0" y="445"/>
                  </a:lnTo>
                  <a:lnTo>
                    <a:pt x="6" y="445"/>
                  </a:lnTo>
                  <a:lnTo>
                    <a:pt x="6" y="445"/>
                  </a:lnTo>
                  <a:lnTo>
                    <a:pt x="18" y="408"/>
                  </a:lnTo>
                  <a:lnTo>
                    <a:pt x="31" y="374"/>
                  </a:lnTo>
                  <a:lnTo>
                    <a:pt x="45" y="346"/>
                  </a:lnTo>
                  <a:lnTo>
                    <a:pt x="59" y="324"/>
                  </a:lnTo>
                  <a:lnTo>
                    <a:pt x="65" y="314"/>
                  </a:lnTo>
                  <a:lnTo>
                    <a:pt x="72" y="306"/>
                  </a:lnTo>
                  <a:lnTo>
                    <a:pt x="79" y="299"/>
                  </a:lnTo>
                  <a:lnTo>
                    <a:pt x="86" y="293"/>
                  </a:lnTo>
                  <a:lnTo>
                    <a:pt x="95" y="289"/>
                  </a:lnTo>
                  <a:lnTo>
                    <a:pt x="102" y="286"/>
                  </a:lnTo>
                  <a:lnTo>
                    <a:pt x="109" y="285"/>
                  </a:lnTo>
                  <a:lnTo>
                    <a:pt x="117" y="285"/>
                  </a:lnTo>
                  <a:lnTo>
                    <a:pt x="124" y="286"/>
                  </a:lnTo>
                  <a:lnTo>
                    <a:pt x="131" y="288"/>
                  </a:lnTo>
                  <a:lnTo>
                    <a:pt x="138" y="292"/>
                  </a:lnTo>
                  <a:lnTo>
                    <a:pt x="146" y="297"/>
                  </a:lnTo>
                  <a:lnTo>
                    <a:pt x="153" y="303"/>
                  </a:lnTo>
                  <a:lnTo>
                    <a:pt x="160" y="311"/>
                  </a:lnTo>
                  <a:lnTo>
                    <a:pt x="167" y="320"/>
                  </a:lnTo>
                  <a:lnTo>
                    <a:pt x="174" y="330"/>
                  </a:lnTo>
                  <a:lnTo>
                    <a:pt x="188" y="355"/>
                  </a:lnTo>
                  <a:lnTo>
                    <a:pt x="201" y="384"/>
                  </a:lnTo>
                  <a:lnTo>
                    <a:pt x="213" y="419"/>
                  </a:lnTo>
                  <a:lnTo>
                    <a:pt x="226" y="459"/>
                  </a:lnTo>
                  <a:lnTo>
                    <a:pt x="230" y="459"/>
                  </a:lnTo>
                  <a:lnTo>
                    <a:pt x="230" y="459"/>
                  </a:lnTo>
                  <a:lnTo>
                    <a:pt x="222" y="405"/>
                  </a:lnTo>
                  <a:lnTo>
                    <a:pt x="215" y="352"/>
                  </a:lnTo>
                  <a:lnTo>
                    <a:pt x="208" y="299"/>
                  </a:lnTo>
                  <a:lnTo>
                    <a:pt x="204" y="246"/>
                  </a:lnTo>
                  <a:lnTo>
                    <a:pt x="199" y="191"/>
                  </a:lnTo>
                  <a:lnTo>
                    <a:pt x="197" y="133"/>
                  </a:lnTo>
                  <a:lnTo>
                    <a:pt x="194" y="69"/>
                  </a:lnTo>
                  <a:lnTo>
                    <a:pt x="194"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11847513" y="2540001"/>
              <a:ext cx="306388" cy="239713"/>
            </a:xfrm>
            <a:custGeom>
              <a:avLst/>
              <a:gdLst>
                <a:gd name="T0" fmla="*/ 0 w 386"/>
                <a:gd name="T1" fmla="*/ 228 h 302"/>
                <a:gd name="T2" fmla="*/ 8 w 386"/>
                <a:gd name="T3" fmla="*/ 256 h 302"/>
                <a:gd name="T4" fmla="*/ 23 w 386"/>
                <a:gd name="T5" fmla="*/ 272 h 302"/>
                <a:gd name="T6" fmla="*/ 41 w 386"/>
                <a:gd name="T7" fmla="*/ 277 h 302"/>
                <a:gd name="T8" fmla="*/ 64 w 386"/>
                <a:gd name="T9" fmla="*/ 276 h 302"/>
                <a:gd name="T10" fmla="*/ 113 w 386"/>
                <a:gd name="T11" fmla="*/ 263 h 302"/>
                <a:gd name="T12" fmla="*/ 149 w 386"/>
                <a:gd name="T13" fmla="*/ 256 h 302"/>
                <a:gd name="T14" fmla="*/ 160 w 386"/>
                <a:gd name="T15" fmla="*/ 256 h 302"/>
                <a:gd name="T16" fmla="*/ 185 w 386"/>
                <a:gd name="T17" fmla="*/ 261 h 302"/>
                <a:gd name="T18" fmla="*/ 235 w 386"/>
                <a:gd name="T19" fmla="*/ 280 h 302"/>
                <a:gd name="T20" fmla="*/ 274 w 386"/>
                <a:gd name="T21" fmla="*/ 295 h 302"/>
                <a:gd name="T22" fmla="*/ 301 w 386"/>
                <a:gd name="T23" fmla="*/ 301 h 302"/>
                <a:gd name="T24" fmla="*/ 326 w 386"/>
                <a:gd name="T25" fmla="*/ 302 h 302"/>
                <a:gd name="T26" fmla="*/ 351 w 386"/>
                <a:gd name="T27" fmla="*/ 294 h 302"/>
                <a:gd name="T28" fmla="*/ 362 w 386"/>
                <a:gd name="T29" fmla="*/ 287 h 302"/>
                <a:gd name="T30" fmla="*/ 379 w 386"/>
                <a:gd name="T31" fmla="*/ 270 h 302"/>
                <a:gd name="T32" fmla="*/ 386 w 386"/>
                <a:gd name="T33" fmla="*/ 256 h 302"/>
                <a:gd name="T34" fmla="*/ 385 w 386"/>
                <a:gd name="T35" fmla="*/ 245 h 302"/>
                <a:gd name="T36" fmla="*/ 376 w 386"/>
                <a:gd name="T37" fmla="*/ 234 h 302"/>
                <a:gd name="T38" fmla="*/ 351 w 386"/>
                <a:gd name="T39" fmla="*/ 214 h 302"/>
                <a:gd name="T40" fmla="*/ 323 w 386"/>
                <a:gd name="T41" fmla="*/ 195 h 302"/>
                <a:gd name="T42" fmla="*/ 312 w 386"/>
                <a:gd name="T43" fmla="*/ 182 h 302"/>
                <a:gd name="T44" fmla="*/ 295 w 386"/>
                <a:gd name="T45" fmla="*/ 153 h 302"/>
                <a:gd name="T46" fmla="*/ 286 w 386"/>
                <a:gd name="T47" fmla="*/ 115 h 302"/>
                <a:gd name="T48" fmla="*/ 272 w 386"/>
                <a:gd name="T49" fmla="*/ 37 h 302"/>
                <a:gd name="T50" fmla="*/ 270 w 386"/>
                <a:gd name="T51" fmla="*/ 33 h 302"/>
                <a:gd name="T52" fmla="*/ 260 w 386"/>
                <a:gd name="T53" fmla="*/ 19 h 302"/>
                <a:gd name="T54" fmla="*/ 240 w 386"/>
                <a:gd name="T55" fmla="*/ 8 h 302"/>
                <a:gd name="T56" fmla="*/ 210 w 386"/>
                <a:gd name="T57" fmla="*/ 1 h 302"/>
                <a:gd name="T58" fmla="*/ 178 w 386"/>
                <a:gd name="T59" fmla="*/ 0 h 302"/>
                <a:gd name="T60" fmla="*/ 146 w 386"/>
                <a:gd name="T61" fmla="*/ 5 h 302"/>
                <a:gd name="T62" fmla="*/ 118 w 386"/>
                <a:gd name="T63" fmla="*/ 15 h 302"/>
                <a:gd name="T64" fmla="*/ 99 w 386"/>
                <a:gd name="T65" fmla="*/ 32 h 302"/>
                <a:gd name="T66" fmla="*/ 92 w 386"/>
                <a:gd name="T67" fmla="*/ 43 h 302"/>
                <a:gd name="T68" fmla="*/ 89 w 386"/>
                <a:gd name="T69" fmla="*/ 54 h 302"/>
                <a:gd name="T70" fmla="*/ 87 w 386"/>
                <a:gd name="T71" fmla="*/ 76 h 302"/>
                <a:gd name="T72" fmla="*/ 78 w 386"/>
                <a:gd name="T73" fmla="*/ 114 h 302"/>
                <a:gd name="T74" fmla="*/ 64 w 386"/>
                <a:gd name="T75" fmla="*/ 142 h 302"/>
                <a:gd name="T76" fmla="*/ 47 w 386"/>
                <a:gd name="T77" fmla="*/ 164 h 302"/>
                <a:gd name="T78" fmla="*/ 23 w 386"/>
                <a:gd name="T79" fmla="*/ 188 h 302"/>
                <a:gd name="T80" fmla="*/ 5 w 386"/>
                <a:gd name="T81" fmla="*/ 207 h 302"/>
                <a:gd name="T82" fmla="*/ 0 w 386"/>
                <a:gd name="T83" fmla="*/ 221 h 302"/>
                <a:gd name="T84" fmla="*/ 0 w 386"/>
                <a:gd name="T85" fmla="*/ 22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02">
                  <a:moveTo>
                    <a:pt x="0" y="228"/>
                  </a:moveTo>
                  <a:lnTo>
                    <a:pt x="0" y="228"/>
                  </a:lnTo>
                  <a:lnTo>
                    <a:pt x="4" y="244"/>
                  </a:lnTo>
                  <a:lnTo>
                    <a:pt x="8" y="256"/>
                  </a:lnTo>
                  <a:lnTo>
                    <a:pt x="15" y="265"/>
                  </a:lnTo>
                  <a:lnTo>
                    <a:pt x="23" y="272"/>
                  </a:lnTo>
                  <a:lnTo>
                    <a:pt x="32" y="276"/>
                  </a:lnTo>
                  <a:lnTo>
                    <a:pt x="41" y="277"/>
                  </a:lnTo>
                  <a:lnTo>
                    <a:pt x="51" y="277"/>
                  </a:lnTo>
                  <a:lnTo>
                    <a:pt x="64" y="276"/>
                  </a:lnTo>
                  <a:lnTo>
                    <a:pt x="87" y="270"/>
                  </a:lnTo>
                  <a:lnTo>
                    <a:pt x="113" y="263"/>
                  </a:lnTo>
                  <a:lnTo>
                    <a:pt x="136" y="258"/>
                  </a:lnTo>
                  <a:lnTo>
                    <a:pt x="149" y="256"/>
                  </a:lnTo>
                  <a:lnTo>
                    <a:pt x="160" y="256"/>
                  </a:lnTo>
                  <a:lnTo>
                    <a:pt x="160" y="256"/>
                  </a:lnTo>
                  <a:lnTo>
                    <a:pt x="173" y="258"/>
                  </a:lnTo>
                  <a:lnTo>
                    <a:pt x="185" y="261"/>
                  </a:lnTo>
                  <a:lnTo>
                    <a:pt x="210" y="269"/>
                  </a:lnTo>
                  <a:lnTo>
                    <a:pt x="235" y="280"/>
                  </a:lnTo>
                  <a:lnTo>
                    <a:pt x="262" y="291"/>
                  </a:lnTo>
                  <a:lnTo>
                    <a:pt x="274" y="295"/>
                  </a:lnTo>
                  <a:lnTo>
                    <a:pt x="288" y="300"/>
                  </a:lnTo>
                  <a:lnTo>
                    <a:pt x="301" y="301"/>
                  </a:lnTo>
                  <a:lnTo>
                    <a:pt x="313" y="302"/>
                  </a:lnTo>
                  <a:lnTo>
                    <a:pt x="326" y="302"/>
                  </a:lnTo>
                  <a:lnTo>
                    <a:pt x="339" y="300"/>
                  </a:lnTo>
                  <a:lnTo>
                    <a:pt x="351" y="294"/>
                  </a:lnTo>
                  <a:lnTo>
                    <a:pt x="362" y="287"/>
                  </a:lnTo>
                  <a:lnTo>
                    <a:pt x="362" y="287"/>
                  </a:lnTo>
                  <a:lnTo>
                    <a:pt x="372" y="279"/>
                  </a:lnTo>
                  <a:lnTo>
                    <a:pt x="379" y="270"/>
                  </a:lnTo>
                  <a:lnTo>
                    <a:pt x="383" y="263"/>
                  </a:lnTo>
                  <a:lnTo>
                    <a:pt x="386" y="256"/>
                  </a:lnTo>
                  <a:lnTo>
                    <a:pt x="386" y="251"/>
                  </a:lnTo>
                  <a:lnTo>
                    <a:pt x="385" y="245"/>
                  </a:lnTo>
                  <a:lnTo>
                    <a:pt x="382" y="240"/>
                  </a:lnTo>
                  <a:lnTo>
                    <a:pt x="376" y="234"/>
                  </a:lnTo>
                  <a:lnTo>
                    <a:pt x="365" y="224"/>
                  </a:lnTo>
                  <a:lnTo>
                    <a:pt x="351" y="214"/>
                  </a:lnTo>
                  <a:lnTo>
                    <a:pt x="336" y="205"/>
                  </a:lnTo>
                  <a:lnTo>
                    <a:pt x="323" y="195"/>
                  </a:lnTo>
                  <a:lnTo>
                    <a:pt x="323" y="195"/>
                  </a:lnTo>
                  <a:lnTo>
                    <a:pt x="312" y="182"/>
                  </a:lnTo>
                  <a:lnTo>
                    <a:pt x="302" y="168"/>
                  </a:lnTo>
                  <a:lnTo>
                    <a:pt x="295" y="153"/>
                  </a:lnTo>
                  <a:lnTo>
                    <a:pt x="290" y="135"/>
                  </a:lnTo>
                  <a:lnTo>
                    <a:pt x="286" y="115"/>
                  </a:lnTo>
                  <a:lnTo>
                    <a:pt x="281" y="93"/>
                  </a:lnTo>
                  <a:lnTo>
                    <a:pt x="272" y="37"/>
                  </a:lnTo>
                  <a:lnTo>
                    <a:pt x="272" y="37"/>
                  </a:lnTo>
                  <a:lnTo>
                    <a:pt x="270" y="33"/>
                  </a:lnTo>
                  <a:lnTo>
                    <a:pt x="267" y="27"/>
                  </a:lnTo>
                  <a:lnTo>
                    <a:pt x="260" y="19"/>
                  </a:lnTo>
                  <a:lnTo>
                    <a:pt x="251" y="12"/>
                  </a:lnTo>
                  <a:lnTo>
                    <a:pt x="240" y="8"/>
                  </a:lnTo>
                  <a:lnTo>
                    <a:pt x="226" y="4"/>
                  </a:lnTo>
                  <a:lnTo>
                    <a:pt x="210" y="1"/>
                  </a:lnTo>
                  <a:lnTo>
                    <a:pt x="195" y="0"/>
                  </a:lnTo>
                  <a:lnTo>
                    <a:pt x="178" y="0"/>
                  </a:lnTo>
                  <a:lnTo>
                    <a:pt x="161" y="1"/>
                  </a:lnTo>
                  <a:lnTo>
                    <a:pt x="146" y="5"/>
                  </a:lnTo>
                  <a:lnTo>
                    <a:pt x="131" y="9"/>
                  </a:lnTo>
                  <a:lnTo>
                    <a:pt x="118" y="15"/>
                  </a:lnTo>
                  <a:lnTo>
                    <a:pt x="107" y="23"/>
                  </a:lnTo>
                  <a:lnTo>
                    <a:pt x="99" y="32"/>
                  </a:lnTo>
                  <a:lnTo>
                    <a:pt x="94" y="37"/>
                  </a:lnTo>
                  <a:lnTo>
                    <a:pt x="92" y="43"/>
                  </a:lnTo>
                  <a:lnTo>
                    <a:pt x="90" y="48"/>
                  </a:lnTo>
                  <a:lnTo>
                    <a:pt x="89" y="54"/>
                  </a:lnTo>
                  <a:lnTo>
                    <a:pt x="89" y="54"/>
                  </a:lnTo>
                  <a:lnTo>
                    <a:pt x="87" y="76"/>
                  </a:lnTo>
                  <a:lnTo>
                    <a:pt x="83" y="96"/>
                  </a:lnTo>
                  <a:lnTo>
                    <a:pt x="78" y="114"/>
                  </a:lnTo>
                  <a:lnTo>
                    <a:pt x="71" y="129"/>
                  </a:lnTo>
                  <a:lnTo>
                    <a:pt x="64" y="142"/>
                  </a:lnTo>
                  <a:lnTo>
                    <a:pt x="55" y="153"/>
                  </a:lnTo>
                  <a:lnTo>
                    <a:pt x="47" y="164"/>
                  </a:lnTo>
                  <a:lnTo>
                    <a:pt x="39" y="173"/>
                  </a:lnTo>
                  <a:lnTo>
                    <a:pt x="23" y="188"/>
                  </a:lnTo>
                  <a:lnTo>
                    <a:pt x="9" y="201"/>
                  </a:lnTo>
                  <a:lnTo>
                    <a:pt x="5" y="207"/>
                  </a:lnTo>
                  <a:lnTo>
                    <a:pt x="1" y="214"/>
                  </a:lnTo>
                  <a:lnTo>
                    <a:pt x="0" y="221"/>
                  </a:lnTo>
                  <a:lnTo>
                    <a:pt x="0" y="228"/>
                  </a:lnTo>
                  <a:lnTo>
                    <a:pt x="0" y="2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11917363" y="2849563"/>
              <a:ext cx="182563" cy="354013"/>
            </a:xfrm>
            <a:custGeom>
              <a:avLst/>
              <a:gdLst>
                <a:gd name="T0" fmla="*/ 231 w 231"/>
                <a:gd name="T1" fmla="*/ 14 h 446"/>
                <a:gd name="T2" fmla="*/ 225 w 231"/>
                <a:gd name="T3" fmla="*/ 14 h 446"/>
                <a:gd name="T4" fmla="*/ 225 w 231"/>
                <a:gd name="T5" fmla="*/ 14 h 446"/>
                <a:gd name="T6" fmla="*/ 213 w 231"/>
                <a:gd name="T7" fmla="*/ 52 h 446"/>
                <a:gd name="T8" fmla="*/ 200 w 231"/>
                <a:gd name="T9" fmla="*/ 85 h 446"/>
                <a:gd name="T10" fmla="*/ 186 w 231"/>
                <a:gd name="T11" fmla="*/ 113 h 446"/>
                <a:gd name="T12" fmla="*/ 172 w 231"/>
                <a:gd name="T13" fmla="*/ 137 h 446"/>
                <a:gd name="T14" fmla="*/ 165 w 231"/>
                <a:gd name="T15" fmla="*/ 145 h 446"/>
                <a:gd name="T16" fmla="*/ 158 w 231"/>
                <a:gd name="T17" fmla="*/ 154 h 446"/>
                <a:gd name="T18" fmla="*/ 151 w 231"/>
                <a:gd name="T19" fmla="*/ 161 h 446"/>
                <a:gd name="T20" fmla="*/ 144 w 231"/>
                <a:gd name="T21" fmla="*/ 166 h 446"/>
                <a:gd name="T22" fmla="*/ 136 w 231"/>
                <a:gd name="T23" fmla="*/ 171 h 446"/>
                <a:gd name="T24" fmla="*/ 129 w 231"/>
                <a:gd name="T25" fmla="*/ 173 h 446"/>
                <a:gd name="T26" fmla="*/ 122 w 231"/>
                <a:gd name="T27" fmla="*/ 175 h 446"/>
                <a:gd name="T28" fmla="*/ 113 w 231"/>
                <a:gd name="T29" fmla="*/ 175 h 446"/>
                <a:gd name="T30" fmla="*/ 106 w 231"/>
                <a:gd name="T31" fmla="*/ 173 h 446"/>
                <a:gd name="T32" fmla="*/ 100 w 231"/>
                <a:gd name="T33" fmla="*/ 172 h 446"/>
                <a:gd name="T34" fmla="*/ 93 w 231"/>
                <a:gd name="T35" fmla="*/ 168 h 446"/>
                <a:gd name="T36" fmla="*/ 84 w 231"/>
                <a:gd name="T37" fmla="*/ 162 h 446"/>
                <a:gd name="T38" fmla="*/ 77 w 231"/>
                <a:gd name="T39" fmla="*/ 157 h 446"/>
                <a:gd name="T40" fmla="*/ 70 w 231"/>
                <a:gd name="T41" fmla="*/ 150 h 446"/>
                <a:gd name="T42" fmla="*/ 63 w 231"/>
                <a:gd name="T43" fmla="*/ 140 h 446"/>
                <a:gd name="T44" fmla="*/ 56 w 231"/>
                <a:gd name="T45" fmla="*/ 130 h 446"/>
                <a:gd name="T46" fmla="*/ 42 w 231"/>
                <a:gd name="T47" fmla="*/ 105 h 446"/>
                <a:gd name="T48" fmla="*/ 30 w 231"/>
                <a:gd name="T49" fmla="*/ 76 h 446"/>
                <a:gd name="T50" fmla="*/ 17 w 231"/>
                <a:gd name="T51" fmla="*/ 41 h 446"/>
                <a:gd name="T52" fmla="*/ 5 w 231"/>
                <a:gd name="T53" fmla="*/ 0 h 446"/>
                <a:gd name="T54" fmla="*/ 0 w 231"/>
                <a:gd name="T55" fmla="*/ 0 h 446"/>
                <a:gd name="T56" fmla="*/ 0 w 231"/>
                <a:gd name="T57" fmla="*/ 0 h 446"/>
                <a:gd name="T58" fmla="*/ 16 w 231"/>
                <a:gd name="T59" fmla="*/ 105 h 446"/>
                <a:gd name="T60" fmla="*/ 21 w 231"/>
                <a:gd name="T61" fmla="*/ 157 h 446"/>
                <a:gd name="T62" fmla="*/ 27 w 231"/>
                <a:gd name="T63" fmla="*/ 207 h 446"/>
                <a:gd name="T64" fmla="*/ 31 w 231"/>
                <a:gd name="T65" fmla="*/ 260 h 446"/>
                <a:gd name="T66" fmla="*/ 34 w 231"/>
                <a:gd name="T67" fmla="*/ 316 h 446"/>
                <a:gd name="T68" fmla="*/ 37 w 231"/>
                <a:gd name="T69" fmla="*/ 377 h 446"/>
                <a:gd name="T70" fmla="*/ 37 w 231"/>
                <a:gd name="T71" fmla="*/ 446 h 446"/>
                <a:gd name="T72" fmla="*/ 196 w 231"/>
                <a:gd name="T73" fmla="*/ 446 h 446"/>
                <a:gd name="T74" fmla="*/ 196 w 231"/>
                <a:gd name="T75" fmla="*/ 446 h 446"/>
                <a:gd name="T76" fmla="*/ 197 w 231"/>
                <a:gd name="T77" fmla="*/ 380 h 446"/>
                <a:gd name="T78" fmla="*/ 199 w 231"/>
                <a:gd name="T79" fmla="*/ 320 h 446"/>
                <a:gd name="T80" fmla="*/ 201 w 231"/>
                <a:gd name="T81" fmla="*/ 267 h 446"/>
                <a:gd name="T82" fmla="*/ 206 w 231"/>
                <a:gd name="T83" fmla="*/ 215 h 446"/>
                <a:gd name="T84" fmla="*/ 210 w 231"/>
                <a:gd name="T85" fmla="*/ 166 h 446"/>
                <a:gd name="T86" fmla="*/ 217 w 231"/>
                <a:gd name="T87" fmla="*/ 118 h 446"/>
                <a:gd name="T88" fmla="*/ 231 w 231"/>
                <a:gd name="T89" fmla="*/ 14 h 446"/>
                <a:gd name="T90" fmla="*/ 231 w 231"/>
                <a:gd name="T91" fmla="*/ 1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446">
                  <a:moveTo>
                    <a:pt x="231" y="14"/>
                  </a:moveTo>
                  <a:lnTo>
                    <a:pt x="225" y="14"/>
                  </a:lnTo>
                  <a:lnTo>
                    <a:pt x="225" y="14"/>
                  </a:lnTo>
                  <a:lnTo>
                    <a:pt x="213" y="52"/>
                  </a:lnTo>
                  <a:lnTo>
                    <a:pt x="200" y="85"/>
                  </a:lnTo>
                  <a:lnTo>
                    <a:pt x="186" y="113"/>
                  </a:lnTo>
                  <a:lnTo>
                    <a:pt x="172" y="137"/>
                  </a:lnTo>
                  <a:lnTo>
                    <a:pt x="165" y="145"/>
                  </a:lnTo>
                  <a:lnTo>
                    <a:pt x="158" y="154"/>
                  </a:lnTo>
                  <a:lnTo>
                    <a:pt x="151" y="161"/>
                  </a:lnTo>
                  <a:lnTo>
                    <a:pt x="144" y="166"/>
                  </a:lnTo>
                  <a:lnTo>
                    <a:pt x="136" y="171"/>
                  </a:lnTo>
                  <a:lnTo>
                    <a:pt x="129" y="173"/>
                  </a:lnTo>
                  <a:lnTo>
                    <a:pt x="122" y="175"/>
                  </a:lnTo>
                  <a:lnTo>
                    <a:pt x="113" y="175"/>
                  </a:lnTo>
                  <a:lnTo>
                    <a:pt x="106" y="173"/>
                  </a:lnTo>
                  <a:lnTo>
                    <a:pt x="100" y="172"/>
                  </a:lnTo>
                  <a:lnTo>
                    <a:pt x="93" y="168"/>
                  </a:lnTo>
                  <a:lnTo>
                    <a:pt x="84" y="162"/>
                  </a:lnTo>
                  <a:lnTo>
                    <a:pt x="77" y="157"/>
                  </a:lnTo>
                  <a:lnTo>
                    <a:pt x="70" y="150"/>
                  </a:lnTo>
                  <a:lnTo>
                    <a:pt x="63" y="140"/>
                  </a:lnTo>
                  <a:lnTo>
                    <a:pt x="56" y="130"/>
                  </a:lnTo>
                  <a:lnTo>
                    <a:pt x="42" y="105"/>
                  </a:lnTo>
                  <a:lnTo>
                    <a:pt x="30" y="76"/>
                  </a:lnTo>
                  <a:lnTo>
                    <a:pt x="17" y="41"/>
                  </a:lnTo>
                  <a:lnTo>
                    <a:pt x="5" y="0"/>
                  </a:lnTo>
                  <a:lnTo>
                    <a:pt x="0" y="0"/>
                  </a:lnTo>
                  <a:lnTo>
                    <a:pt x="0" y="0"/>
                  </a:lnTo>
                  <a:lnTo>
                    <a:pt x="16" y="105"/>
                  </a:lnTo>
                  <a:lnTo>
                    <a:pt x="21" y="157"/>
                  </a:lnTo>
                  <a:lnTo>
                    <a:pt x="27" y="207"/>
                  </a:lnTo>
                  <a:lnTo>
                    <a:pt x="31" y="260"/>
                  </a:lnTo>
                  <a:lnTo>
                    <a:pt x="34" y="316"/>
                  </a:lnTo>
                  <a:lnTo>
                    <a:pt x="37" y="377"/>
                  </a:lnTo>
                  <a:lnTo>
                    <a:pt x="37" y="446"/>
                  </a:lnTo>
                  <a:lnTo>
                    <a:pt x="196" y="446"/>
                  </a:lnTo>
                  <a:lnTo>
                    <a:pt x="196" y="446"/>
                  </a:lnTo>
                  <a:lnTo>
                    <a:pt x="197" y="380"/>
                  </a:lnTo>
                  <a:lnTo>
                    <a:pt x="199" y="320"/>
                  </a:lnTo>
                  <a:lnTo>
                    <a:pt x="201" y="267"/>
                  </a:lnTo>
                  <a:lnTo>
                    <a:pt x="206" y="215"/>
                  </a:lnTo>
                  <a:lnTo>
                    <a:pt x="210" y="166"/>
                  </a:lnTo>
                  <a:lnTo>
                    <a:pt x="217" y="118"/>
                  </a:lnTo>
                  <a:lnTo>
                    <a:pt x="231" y="14"/>
                  </a:lnTo>
                  <a:lnTo>
                    <a:pt x="231"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11847513" y="2797176"/>
              <a:ext cx="306388" cy="239713"/>
            </a:xfrm>
            <a:custGeom>
              <a:avLst/>
              <a:gdLst>
                <a:gd name="T0" fmla="*/ 386 w 386"/>
                <a:gd name="T1" fmla="*/ 74 h 303"/>
                <a:gd name="T2" fmla="*/ 376 w 386"/>
                <a:gd name="T3" fmla="*/ 46 h 303"/>
                <a:gd name="T4" fmla="*/ 362 w 386"/>
                <a:gd name="T5" fmla="*/ 31 h 303"/>
                <a:gd name="T6" fmla="*/ 344 w 386"/>
                <a:gd name="T7" fmla="*/ 25 h 303"/>
                <a:gd name="T8" fmla="*/ 322 w 386"/>
                <a:gd name="T9" fmla="*/ 27 h 303"/>
                <a:gd name="T10" fmla="*/ 273 w 386"/>
                <a:gd name="T11" fmla="*/ 39 h 303"/>
                <a:gd name="T12" fmla="*/ 237 w 386"/>
                <a:gd name="T13" fmla="*/ 46 h 303"/>
                <a:gd name="T14" fmla="*/ 226 w 386"/>
                <a:gd name="T15" fmla="*/ 46 h 303"/>
                <a:gd name="T16" fmla="*/ 200 w 386"/>
                <a:gd name="T17" fmla="*/ 42 h 303"/>
                <a:gd name="T18" fmla="*/ 150 w 386"/>
                <a:gd name="T19" fmla="*/ 23 h 303"/>
                <a:gd name="T20" fmla="*/ 111 w 386"/>
                <a:gd name="T21" fmla="*/ 7 h 303"/>
                <a:gd name="T22" fmla="*/ 85 w 386"/>
                <a:gd name="T23" fmla="*/ 2 h 303"/>
                <a:gd name="T24" fmla="*/ 60 w 386"/>
                <a:gd name="T25" fmla="*/ 0 h 303"/>
                <a:gd name="T26" fmla="*/ 34 w 386"/>
                <a:gd name="T27" fmla="*/ 9 h 303"/>
                <a:gd name="T28" fmla="*/ 23 w 386"/>
                <a:gd name="T29" fmla="*/ 16 h 303"/>
                <a:gd name="T30" fmla="*/ 7 w 386"/>
                <a:gd name="T31" fmla="*/ 32 h 303"/>
                <a:gd name="T32" fmla="*/ 0 w 386"/>
                <a:gd name="T33" fmla="*/ 46 h 303"/>
                <a:gd name="T34" fmla="*/ 1 w 386"/>
                <a:gd name="T35" fmla="*/ 58 h 303"/>
                <a:gd name="T36" fmla="*/ 9 w 386"/>
                <a:gd name="T37" fmla="*/ 69 h 303"/>
                <a:gd name="T38" fmla="*/ 34 w 386"/>
                <a:gd name="T39" fmla="*/ 88 h 303"/>
                <a:gd name="T40" fmla="*/ 62 w 386"/>
                <a:gd name="T41" fmla="*/ 108 h 303"/>
                <a:gd name="T42" fmla="*/ 74 w 386"/>
                <a:gd name="T43" fmla="*/ 120 h 303"/>
                <a:gd name="T44" fmla="*/ 90 w 386"/>
                <a:gd name="T45" fmla="*/ 150 h 303"/>
                <a:gd name="T46" fmla="*/ 100 w 386"/>
                <a:gd name="T47" fmla="*/ 187 h 303"/>
                <a:gd name="T48" fmla="*/ 114 w 386"/>
                <a:gd name="T49" fmla="*/ 266 h 303"/>
                <a:gd name="T50" fmla="*/ 115 w 386"/>
                <a:gd name="T51" fmla="*/ 270 h 303"/>
                <a:gd name="T52" fmla="*/ 125 w 386"/>
                <a:gd name="T53" fmla="*/ 284 h 303"/>
                <a:gd name="T54" fmla="*/ 146 w 386"/>
                <a:gd name="T55" fmla="*/ 295 h 303"/>
                <a:gd name="T56" fmla="*/ 175 w 386"/>
                <a:gd name="T57" fmla="*/ 302 h 303"/>
                <a:gd name="T58" fmla="*/ 207 w 386"/>
                <a:gd name="T59" fmla="*/ 303 h 303"/>
                <a:gd name="T60" fmla="*/ 240 w 386"/>
                <a:gd name="T61" fmla="*/ 298 h 303"/>
                <a:gd name="T62" fmla="*/ 267 w 386"/>
                <a:gd name="T63" fmla="*/ 288 h 303"/>
                <a:gd name="T64" fmla="*/ 287 w 386"/>
                <a:gd name="T65" fmla="*/ 271 h 303"/>
                <a:gd name="T66" fmla="*/ 294 w 386"/>
                <a:gd name="T67" fmla="*/ 260 h 303"/>
                <a:gd name="T68" fmla="*/ 297 w 386"/>
                <a:gd name="T69" fmla="*/ 249 h 303"/>
                <a:gd name="T70" fmla="*/ 298 w 386"/>
                <a:gd name="T71" fmla="*/ 226 h 303"/>
                <a:gd name="T72" fmla="*/ 308 w 386"/>
                <a:gd name="T73" fmla="*/ 189 h 303"/>
                <a:gd name="T74" fmla="*/ 322 w 386"/>
                <a:gd name="T75" fmla="*/ 161 h 303"/>
                <a:gd name="T76" fmla="*/ 339 w 386"/>
                <a:gd name="T77" fmla="*/ 139 h 303"/>
                <a:gd name="T78" fmla="*/ 362 w 386"/>
                <a:gd name="T79" fmla="*/ 115 h 303"/>
                <a:gd name="T80" fmla="*/ 380 w 386"/>
                <a:gd name="T81" fmla="*/ 95 h 303"/>
                <a:gd name="T82" fmla="*/ 386 w 386"/>
                <a:gd name="T83" fmla="*/ 81 h 303"/>
                <a:gd name="T84" fmla="*/ 386 w 386"/>
                <a:gd name="T85" fmla="*/ 7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03">
                  <a:moveTo>
                    <a:pt x="386" y="74"/>
                  </a:moveTo>
                  <a:lnTo>
                    <a:pt x="386" y="74"/>
                  </a:lnTo>
                  <a:lnTo>
                    <a:pt x="382" y="59"/>
                  </a:lnTo>
                  <a:lnTo>
                    <a:pt x="376" y="46"/>
                  </a:lnTo>
                  <a:lnTo>
                    <a:pt x="371" y="38"/>
                  </a:lnTo>
                  <a:lnTo>
                    <a:pt x="362" y="31"/>
                  </a:lnTo>
                  <a:lnTo>
                    <a:pt x="354" y="27"/>
                  </a:lnTo>
                  <a:lnTo>
                    <a:pt x="344" y="25"/>
                  </a:lnTo>
                  <a:lnTo>
                    <a:pt x="333" y="25"/>
                  </a:lnTo>
                  <a:lnTo>
                    <a:pt x="322" y="27"/>
                  </a:lnTo>
                  <a:lnTo>
                    <a:pt x="298" y="32"/>
                  </a:lnTo>
                  <a:lnTo>
                    <a:pt x="273" y="39"/>
                  </a:lnTo>
                  <a:lnTo>
                    <a:pt x="249" y="45"/>
                  </a:lnTo>
                  <a:lnTo>
                    <a:pt x="237" y="46"/>
                  </a:lnTo>
                  <a:lnTo>
                    <a:pt x="226" y="46"/>
                  </a:lnTo>
                  <a:lnTo>
                    <a:pt x="226" y="46"/>
                  </a:lnTo>
                  <a:lnTo>
                    <a:pt x="213" y="45"/>
                  </a:lnTo>
                  <a:lnTo>
                    <a:pt x="200" y="42"/>
                  </a:lnTo>
                  <a:lnTo>
                    <a:pt x="175" y="34"/>
                  </a:lnTo>
                  <a:lnTo>
                    <a:pt x="150" y="23"/>
                  </a:lnTo>
                  <a:lnTo>
                    <a:pt x="124" y="11"/>
                  </a:lnTo>
                  <a:lnTo>
                    <a:pt x="111" y="7"/>
                  </a:lnTo>
                  <a:lnTo>
                    <a:pt x="97" y="3"/>
                  </a:lnTo>
                  <a:lnTo>
                    <a:pt x="85" y="2"/>
                  </a:lnTo>
                  <a:lnTo>
                    <a:pt x="72" y="0"/>
                  </a:lnTo>
                  <a:lnTo>
                    <a:pt x="60" y="0"/>
                  </a:lnTo>
                  <a:lnTo>
                    <a:pt x="47" y="3"/>
                  </a:lnTo>
                  <a:lnTo>
                    <a:pt x="34" y="9"/>
                  </a:lnTo>
                  <a:lnTo>
                    <a:pt x="23" y="16"/>
                  </a:lnTo>
                  <a:lnTo>
                    <a:pt x="23" y="16"/>
                  </a:lnTo>
                  <a:lnTo>
                    <a:pt x="14" y="24"/>
                  </a:lnTo>
                  <a:lnTo>
                    <a:pt x="7" y="32"/>
                  </a:lnTo>
                  <a:lnTo>
                    <a:pt x="2" y="39"/>
                  </a:lnTo>
                  <a:lnTo>
                    <a:pt x="0" y="46"/>
                  </a:lnTo>
                  <a:lnTo>
                    <a:pt x="0" y="52"/>
                  </a:lnTo>
                  <a:lnTo>
                    <a:pt x="1" y="58"/>
                  </a:lnTo>
                  <a:lnTo>
                    <a:pt x="4" y="63"/>
                  </a:lnTo>
                  <a:lnTo>
                    <a:pt x="9" y="69"/>
                  </a:lnTo>
                  <a:lnTo>
                    <a:pt x="20" y="78"/>
                  </a:lnTo>
                  <a:lnTo>
                    <a:pt x="34" y="88"/>
                  </a:lnTo>
                  <a:lnTo>
                    <a:pt x="50" y="98"/>
                  </a:lnTo>
                  <a:lnTo>
                    <a:pt x="62" y="108"/>
                  </a:lnTo>
                  <a:lnTo>
                    <a:pt x="62" y="108"/>
                  </a:lnTo>
                  <a:lnTo>
                    <a:pt x="74" y="120"/>
                  </a:lnTo>
                  <a:lnTo>
                    <a:pt x="83" y="134"/>
                  </a:lnTo>
                  <a:lnTo>
                    <a:pt x="90" y="150"/>
                  </a:lnTo>
                  <a:lnTo>
                    <a:pt x="96" y="168"/>
                  </a:lnTo>
                  <a:lnTo>
                    <a:pt x="100" y="187"/>
                  </a:lnTo>
                  <a:lnTo>
                    <a:pt x="104" y="210"/>
                  </a:lnTo>
                  <a:lnTo>
                    <a:pt x="114" y="266"/>
                  </a:lnTo>
                  <a:lnTo>
                    <a:pt x="114" y="266"/>
                  </a:lnTo>
                  <a:lnTo>
                    <a:pt x="115" y="270"/>
                  </a:lnTo>
                  <a:lnTo>
                    <a:pt x="118" y="275"/>
                  </a:lnTo>
                  <a:lnTo>
                    <a:pt x="125" y="284"/>
                  </a:lnTo>
                  <a:lnTo>
                    <a:pt x="135" y="291"/>
                  </a:lnTo>
                  <a:lnTo>
                    <a:pt x="146" y="295"/>
                  </a:lnTo>
                  <a:lnTo>
                    <a:pt x="160" y="299"/>
                  </a:lnTo>
                  <a:lnTo>
                    <a:pt x="175" y="302"/>
                  </a:lnTo>
                  <a:lnTo>
                    <a:pt x="191" y="303"/>
                  </a:lnTo>
                  <a:lnTo>
                    <a:pt x="207" y="303"/>
                  </a:lnTo>
                  <a:lnTo>
                    <a:pt x="224" y="302"/>
                  </a:lnTo>
                  <a:lnTo>
                    <a:pt x="240" y="298"/>
                  </a:lnTo>
                  <a:lnTo>
                    <a:pt x="255" y="293"/>
                  </a:lnTo>
                  <a:lnTo>
                    <a:pt x="267" y="288"/>
                  </a:lnTo>
                  <a:lnTo>
                    <a:pt x="279" y="279"/>
                  </a:lnTo>
                  <a:lnTo>
                    <a:pt x="287" y="271"/>
                  </a:lnTo>
                  <a:lnTo>
                    <a:pt x="291" y="266"/>
                  </a:lnTo>
                  <a:lnTo>
                    <a:pt x="294" y="260"/>
                  </a:lnTo>
                  <a:lnTo>
                    <a:pt x="295" y="254"/>
                  </a:lnTo>
                  <a:lnTo>
                    <a:pt x="297" y="249"/>
                  </a:lnTo>
                  <a:lnTo>
                    <a:pt x="297" y="249"/>
                  </a:lnTo>
                  <a:lnTo>
                    <a:pt x="298" y="226"/>
                  </a:lnTo>
                  <a:lnTo>
                    <a:pt x="302" y="207"/>
                  </a:lnTo>
                  <a:lnTo>
                    <a:pt x="308" y="189"/>
                  </a:lnTo>
                  <a:lnTo>
                    <a:pt x="315" y="173"/>
                  </a:lnTo>
                  <a:lnTo>
                    <a:pt x="322" y="161"/>
                  </a:lnTo>
                  <a:lnTo>
                    <a:pt x="330" y="150"/>
                  </a:lnTo>
                  <a:lnTo>
                    <a:pt x="339" y="139"/>
                  </a:lnTo>
                  <a:lnTo>
                    <a:pt x="347" y="130"/>
                  </a:lnTo>
                  <a:lnTo>
                    <a:pt x="362" y="115"/>
                  </a:lnTo>
                  <a:lnTo>
                    <a:pt x="376" y="102"/>
                  </a:lnTo>
                  <a:lnTo>
                    <a:pt x="380" y="95"/>
                  </a:lnTo>
                  <a:lnTo>
                    <a:pt x="385" y="88"/>
                  </a:lnTo>
                  <a:lnTo>
                    <a:pt x="386" y="81"/>
                  </a:lnTo>
                  <a:lnTo>
                    <a:pt x="386" y="74"/>
                  </a:lnTo>
                  <a:lnTo>
                    <a:pt x="38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a:off x="8760992" y="3374648"/>
            <a:ext cx="1110651" cy="677862"/>
            <a:chOff x="12676188" y="2374901"/>
            <a:chExt cx="1352550" cy="825500"/>
          </a:xfrm>
          <a:solidFill>
            <a:schemeClr val="tx1">
              <a:lumMod val="50000"/>
              <a:lumOff val="50000"/>
            </a:schemeClr>
          </a:solidFill>
        </p:grpSpPr>
        <p:sp>
          <p:nvSpPr>
            <p:cNvPr id="42" name="Freeform 43"/>
            <p:cNvSpPr>
              <a:spLocks/>
            </p:cNvSpPr>
            <p:nvPr/>
          </p:nvSpPr>
          <p:spPr bwMode="auto">
            <a:xfrm>
              <a:off x="12676188" y="2374901"/>
              <a:ext cx="1352550" cy="825500"/>
            </a:xfrm>
            <a:custGeom>
              <a:avLst/>
              <a:gdLst>
                <a:gd name="T0" fmla="*/ 1675 w 1703"/>
                <a:gd name="T1" fmla="*/ 861 h 1038"/>
                <a:gd name="T2" fmla="*/ 1637 w 1703"/>
                <a:gd name="T3" fmla="*/ 842 h 1038"/>
                <a:gd name="T4" fmla="*/ 1576 w 1703"/>
                <a:gd name="T5" fmla="*/ 826 h 1038"/>
                <a:gd name="T6" fmla="*/ 1484 w 1703"/>
                <a:gd name="T7" fmla="*/ 814 h 1038"/>
                <a:gd name="T8" fmla="*/ 1420 w 1703"/>
                <a:gd name="T9" fmla="*/ 797 h 1038"/>
                <a:gd name="T10" fmla="*/ 1314 w 1703"/>
                <a:gd name="T11" fmla="*/ 752 h 1038"/>
                <a:gd name="T12" fmla="*/ 1180 w 1703"/>
                <a:gd name="T13" fmla="*/ 678 h 1038"/>
                <a:gd name="T14" fmla="*/ 1088 w 1703"/>
                <a:gd name="T15" fmla="*/ 635 h 1038"/>
                <a:gd name="T16" fmla="*/ 929 w 1703"/>
                <a:gd name="T17" fmla="*/ 579 h 1038"/>
                <a:gd name="T18" fmla="*/ 842 w 1703"/>
                <a:gd name="T19" fmla="*/ 554 h 1038"/>
                <a:gd name="T20" fmla="*/ 779 w 1703"/>
                <a:gd name="T21" fmla="*/ 526 h 1038"/>
                <a:gd name="T22" fmla="*/ 746 w 1703"/>
                <a:gd name="T23" fmla="*/ 500 h 1038"/>
                <a:gd name="T24" fmla="*/ 724 w 1703"/>
                <a:gd name="T25" fmla="*/ 474 h 1038"/>
                <a:gd name="T26" fmla="*/ 680 w 1703"/>
                <a:gd name="T27" fmla="*/ 399 h 1038"/>
                <a:gd name="T28" fmla="*/ 655 w 1703"/>
                <a:gd name="T29" fmla="*/ 311 h 1038"/>
                <a:gd name="T30" fmla="*/ 644 w 1703"/>
                <a:gd name="T31" fmla="*/ 216 h 1038"/>
                <a:gd name="T32" fmla="*/ 640 w 1703"/>
                <a:gd name="T33" fmla="*/ 0 h 1038"/>
                <a:gd name="T34" fmla="*/ 157 w 1703"/>
                <a:gd name="T35" fmla="*/ 26 h 1038"/>
                <a:gd name="T36" fmla="*/ 160 w 1703"/>
                <a:gd name="T37" fmla="*/ 107 h 1038"/>
                <a:gd name="T38" fmla="*/ 152 w 1703"/>
                <a:gd name="T39" fmla="*/ 215 h 1038"/>
                <a:gd name="T40" fmla="*/ 117 w 1703"/>
                <a:gd name="T41" fmla="*/ 374 h 1038"/>
                <a:gd name="T42" fmla="*/ 92 w 1703"/>
                <a:gd name="T43" fmla="*/ 458 h 1038"/>
                <a:gd name="T44" fmla="*/ 48 w 1703"/>
                <a:gd name="T45" fmla="*/ 575 h 1038"/>
                <a:gd name="T46" fmla="*/ 22 w 1703"/>
                <a:gd name="T47" fmla="*/ 664 h 1038"/>
                <a:gd name="T48" fmla="*/ 5 w 1703"/>
                <a:gd name="T49" fmla="*/ 751 h 1038"/>
                <a:gd name="T50" fmla="*/ 0 w 1703"/>
                <a:gd name="T51" fmla="*/ 815 h 1038"/>
                <a:gd name="T52" fmla="*/ 7 w 1703"/>
                <a:gd name="T53" fmla="*/ 875 h 1038"/>
                <a:gd name="T54" fmla="*/ 32 w 1703"/>
                <a:gd name="T55" fmla="*/ 931 h 1038"/>
                <a:gd name="T56" fmla="*/ 79 w 1703"/>
                <a:gd name="T57" fmla="*/ 976 h 1038"/>
                <a:gd name="T58" fmla="*/ 128 w 1703"/>
                <a:gd name="T59" fmla="*/ 1002 h 1038"/>
                <a:gd name="T60" fmla="*/ 209 w 1703"/>
                <a:gd name="T61" fmla="*/ 1024 h 1038"/>
                <a:gd name="T62" fmla="*/ 291 w 1703"/>
                <a:gd name="T63" fmla="*/ 1026 h 1038"/>
                <a:gd name="T64" fmla="*/ 318 w 1703"/>
                <a:gd name="T65" fmla="*/ 1022 h 1038"/>
                <a:gd name="T66" fmla="*/ 390 w 1703"/>
                <a:gd name="T67" fmla="*/ 991 h 1038"/>
                <a:gd name="T68" fmla="*/ 453 w 1703"/>
                <a:gd name="T69" fmla="*/ 967 h 1038"/>
                <a:gd name="T70" fmla="*/ 493 w 1703"/>
                <a:gd name="T71" fmla="*/ 959 h 1038"/>
                <a:gd name="T72" fmla="*/ 556 w 1703"/>
                <a:gd name="T73" fmla="*/ 959 h 1038"/>
                <a:gd name="T74" fmla="*/ 648 w 1703"/>
                <a:gd name="T75" fmla="*/ 973 h 1038"/>
                <a:gd name="T76" fmla="*/ 739 w 1703"/>
                <a:gd name="T77" fmla="*/ 995 h 1038"/>
                <a:gd name="T78" fmla="*/ 807 w 1703"/>
                <a:gd name="T79" fmla="*/ 1015 h 1038"/>
                <a:gd name="T80" fmla="*/ 913 w 1703"/>
                <a:gd name="T81" fmla="*/ 1034 h 1038"/>
                <a:gd name="T82" fmla="*/ 1021 w 1703"/>
                <a:gd name="T83" fmla="*/ 1038 h 1038"/>
                <a:gd name="T84" fmla="*/ 1051 w 1703"/>
                <a:gd name="T85" fmla="*/ 1034 h 1038"/>
                <a:gd name="T86" fmla="*/ 1142 w 1703"/>
                <a:gd name="T87" fmla="*/ 1009 h 1038"/>
                <a:gd name="T88" fmla="*/ 1231 w 1703"/>
                <a:gd name="T89" fmla="*/ 983 h 1038"/>
                <a:gd name="T90" fmla="*/ 1262 w 1703"/>
                <a:gd name="T91" fmla="*/ 978 h 1038"/>
                <a:gd name="T92" fmla="*/ 1344 w 1703"/>
                <a:gd name="T93" fmla="*/ 981 h 1038"/>
                <a:gd name="T94" fmla="*/ 1478 w 1703"/>
                <a:gd name="T95" fmla="*/ 1005 h 1038"/>
                <a:gd name="T96" fmla="*/ 1516 w 1703"/>
                <a:gd name="T97" fmla="*/ 1012 h 1038"/>
                <a:gd name="T98" fmla="*/ 1576 w 1703"/>
                <a:gd name="T99" fmla="*/ 1013 h 1038"/>
                <a:gd name="T100" fmla="*/ 1633 w 1703"/>
                <a:gd name="T101" fmla="*/ 999 h 1038"/>
                <a:gd name="T102" fmla="*/ 1667 w 1703"/>
                <a:gd name="T103" fmla="*/ 976 h 1038"/>
                <a:gd name="T104" fmla="*/ 1693 w 1703"/>
                <a:gd name="T105" fmla="*/ 943 h 1038"/>
                <a:gd name="T106" fmla="*/ 1703 w 1703"/>
                <a:gd name="T107" fmla="*/ 916 h 1038"/>
                <a:gd name="T108" fmla="*/ 1699 w 1703"/>
                <a:gd name="T109" fmla="*/ 888 h 1038"/>
                <a:gd name="T110" fmla="*/ 1686 w 1703"/>
                <a:gd name="T111" fmla="*/ 871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3" h="1038">
                  <a:moveTo>
                    <a:pt x="1686" y="871"/>
                  </a:moveTo>
                  <a:lnTo>
                    <a:pt x="1686" y="871"/>
                  </a:lnTo>
                  <a:lnTo>
                    <a:pt x="1675" y="861"/>
                  </a:lnTo>
                  <a:lnTo>
                    <a:pt x="1664" y="853"/>
                  </a:lnTo>
                  <a:lnTo>
                    <a:pt x="1651" y="847"/>
                  </a:lnTo>
                  <a:lnTo>
                    <a:pt x="1637" y="842"/>
                  </a:lnTo>
                  <a:lnTo>
                    <a:pt x="1623" y="836"/>
                  </a:lnTo>
                  <a:lnTo>
                    <a:pt x="1608" y="832"/>
                  </a:lnTo>
                  <a:lnTo>
                    <a:pt x="1576" y="826"/>
                  </a:lnTo>
                  <a:lnTo>
                    <a:pt x="1545" y="822"/>
                  </a:lnTo>
                  <a:lnTo>
                    <a:pt x="1513" y="818"/>
                  </a:lnTo>
                  <a:lnTo>
                    <a:pt x="1484" y="814"/>
                  </a:lnTo>
                  <a:lnTo>
                    <a:pt x="1456" y="808"/>
                  </a:lnTo>
                  <a:lnTo>
                    <a:pt x="1456" y="808"/>
                  </a:lnTo>
                  <a:lnTo>
                    <a:pt x="1420" y="797"/>
                  </a:lnTo>
                  <a:lnTo>
                    <a:pt x="1384" y="784"/>
                  </a:lnTo>
                  <a:lnTo>
                    <a:pt x="1349" y="769"/>
                  </a:lnTo>
                  <a:lnTo>
                    <a:pt x="1314" y="752"/>
                  </a:lnTo>
                  <a:lnTo>
                    <a:pt x="1247" y="715"/>
                  </a:lnTo>
                  <a:lnTo>
                    <a:pt x="1180" y="678"/>
                  </a:lnTo>
                  <a:lnTo>
                    <a:pt x="1180" y="678"/>
                  </a:lnTo>
                  <a:lnTo>
                    <a:pt x="1149" y="663"/>
                  </a:lnTo>
                  <a:lnTo>
                    <a:pt x="1120" y="648"/>
                  </a:lnTo>
                  <a:lnTo>
                    <a:pt x="1088" y="635"/>
                  </a:lnTo>
                  <a:lnTo>
                    <a:pt x="1057" y="622"/>
                  </a:lnTo>
                  <a:lnTo>
                    <a:pt x="994" y="599"/>
                  </a:lnTo>
                  <a:lnTo>
                    <a:pt x="929" y="579"/>
                  </a:lnTo>
                  <a:lnTo>
                    <a:pt x="929" y="579"/>
                  </a:lnTo>
                  <a:lnTo>
                    <a:pt x="869" y="562"/>
                  </a:lnTo>
                  <a:lnTo>
                    <a:pt x="842" y="554"/>
                  </a:lnTo>
                  <a:lnTo>
                    <a:pt x="816" y="546"/>
                  </a:lnTo>
                  <a:lnTo>
                    <a:pt x="792" y="533"/>
                  </a:lnTo>
                  <a:lnTo>
                    <a:pt x="779" y="526"/>
                  </a:lnTo>
                  <a:lnTo>
                    <a:pt x="768" y="519"/>
                  </a:lnTo>
                  <a:lnTo>
                    <a:pt x="757" y="509"/>
                  </a:lnTo>
                  <a:lnTo>
                    <a:pt x="746" y="500"/>
                  </a:lnTo>
                  <a:lnTo>
                    <a:pt x="735" y="488"/>
                  </a:lnTo>
                  <a:lnTo>
                    <a:pt x="724" y="474"/>
                  </a:lnTo>
                  <a:lnTo>
                    <a:pt x="724" y="474"/>
                  </a:lnTo>
                  <a:lnTo>
                    <a:pt x="707" y="451"/>
                  </a:lnTo>
                  <a:lnTo>
                    <a:pt x="693" y="426"/>
                  </a:lnTo>
                  <a:lnTo>
                    <a:pt x="680" y="399"/>
                  </a:lnTo>
                  <a:lnTo>
                    <a:pt x="671" y="370"/>
                  </a:lnTo>
                  <a:lnTo>
                    <a:pt x="662" y="341"/>
                  </a:lnTo>
                  <a:lnTo>
                    <a:pt x="655" y="311"/>
                  </a:lnTo>
                  <a:lnTo>
                    <a:pt x="651" y="280"/>
                  </a:lnTo>
                  <a:lnTo>
                    <a:pt x="647" y="248"/>
                  </a:lnTo>
                  <a:lnTo>
                    <a:pt x="644" y="216"/>
                  </a:lnTo>
                  <a:lnTo>
                    <a:pt x="643" y="184"/>
                  </a:lnTo>
                  <a:lnTo>
                    <a:pt x="640" y="121"/>
                  </a:lnTo>
                  <a:lnTo>
                    <a:pt x="640" y="0"/>
                  </a:lnTo>
                  <a:lnTo>
                    <a:pt x="153" y="0"/>
                  </a:lnTo>
                  <a:lnTo>
                    <a:pt x="153" y="0"/>
                  </a:lnTo>
                  <a:lnTo>
                    <a:pt x="157" y="26"/>
                  </a:lnTo>
                  <a:lnTo>
                    <a:pt x="159" y="54"/>
                  </a:lnTo>
                  <a:lnTo>
                    <a:pt x="160" y="81"/>
                  </a:lnTo>
                  <a:lnTo>
                    <a:pt x="160" y="107"/>
                  </a:lnTo>
                  <a:lnTo>
                    <a:pt x="160" y="135"/>
                  </a:lnTo>
                  <a:lnTo>
                    <a:pt x="157" y="162"/>
                  </a:lnTo>
                  <a:lnTo>
                    <a:pt x="152" y="215"/>
                  </a:lnTo>
                  <a:lnTo>
                    <a:pt x="142" y="268"/>
                  </a:lnTo>
                  <a:lnTo>
                    <a:pt x="131" y="321"/>
                  </a:lnTo>
                  <a:lnTo>
                    <a:pt x="117" y="374"/>
                  </a:lnTo>
                  <a:lnTo>
                    <a:pt x="101" y="428"/>
                  </a:lnTo>
                  <a:lnTo>
                    <a:pt x="101" y="428"/>
                  </a:lnTo>
                  <a:lnTo>
                    <a:pt x="92" y="458"/>
                  </a:lnTo>
                  <a:lnTo>
                    <a:pt x="80" y="487"/>
                  </a:lnTo>
                  <a:lnTo>
                    <a:pt x="58" y="546"/>
                  </a:lnTo>
                  <a:lnTo>
                    <a:pt x="48" y="575"/>
                  </a:lnTo>
                  <a:lnTo>
                    <a:pt x="39" y="604"/>
                  </a:lnTo>
                  <a:lnTo>
                    <a:pt x="29" y="634"/>
                  </a:lnTo>
                  <a:lnTo>
                    <a:pt x="22" y="664"/>
                  </a:lnTo>
                  <a:lnTo>
                    <a:pt x="22" y="664"/>
                  </a:lnTo>
                  <a:lnTo>
                    <a:pt x="12" y="708"/>
                  </a:lnTo>
                  <a:lnTo>
                    <a:pt x="5" y="751"/>
                  </a:lnTo>
                  <a:lnTo>
                    <a:pt x="2" y="772"/>
                  </a:lnTo>
                  <a:lnTo>
                    <a:pt x="1" y="793"/>
                  </a:lnTo>
                  <a:lnTo>
                    <a:pt x="0" y="815"/>
                  </a:lnTo>
                  <a:lnTo>
                    <a:pt x="1" y="836"/>
                  </a:lnTo>
                  <a:lnTo>
                    <a:pt x="2" y="856"/>
                  </a:lnTo>
                  <a:lnTo>
                    <a:pt x="7" y="875"/>
                  </a:lnTo>
                  <a:lnTo>
                    <a:pt x="12" y="895"/>
                  </a:lnTo>
                  <a:lnTo>
                    <a:pt x="20" y="913"/>
                  </a:lnTo>
                  <a:lnTo>
                    <a:pt x="32" y="931"/>
                  </a:lnTo>
                  <a:lnTo>
                    <a:pt x="44" y="946"/>
                  </a:lnTo>
                  <a:lnTo>
                    <a:pt x="60" y="962"/>
                  </a:lnTo>
                  <a:lnTo>
                    <a:pt x="79" y="976"/>
                  </a:lnTo>
                  <a:lnTo>
                    <a:pt x="79" y="976"/>
                  </a:lnTo>
                  <a:lnTo>
                    <a:pt x="103" y="990"/>
                  </a:lnTo>
                  <a:lnTo>
                    <a:pt x="128" y="1002"/>
                  </a:lnTo>
                  <a:lnTo>
                    <a:pt x="153" y="1012"/>
                  </a:lnTo>
                  <a:lnTo>
                    <a:pt x="181" y="1019"/>
                  </a:lnTo>
                  <a:lnTo>
                    <a:pt x="209" y="1024"/>
                  </a:lnTo>
                  <a:lnTo>
                    <a:pt x="235" y="1027"/>
                  </a:lnTo>
                  <a:lnTo>
                    <a:pt x="263" y="1027"/>
                  </a:lnTo>
                  <a:lnTo>
                    <a:pt x="291" y="1026"/>
                  </a:lnTo>
                  <a:lnTo>
                    <a:pt x="291" y="1026"/>
                  </a:lnTo>
                  <a:lnTo>
                    <a:pt x="305" y="1024"/>
                  </a:lnTo>
                  <a:lnTo>
                    <a:pt x="318" y="1022"/>
                  </a:lnTo>
                  <a:lnTo>
                    <a:pt x="343" y="1013"/>
                  </a:lnTo>
                  <a:lnTo>
                    <a:pt x="366" y="1002"/>
                  </a:lnTo>
                  <a:lnTo>
                    <a:pt x="390" y="991"/>
                  </a:lnTo>
                  <a:lnTo>
                    <a:pt x="415" y="980"/>
                  </a:lnTo>
                  <a:lnTo>
                    <a:pt x="440" y="970"/>
                  </a:lnTo>
                  <a:lnTo>
                    <a:pt x="453" y="967"/>
                  </a:lnTo>
                  <a:lnTo>
                    <a:pt x="466" y="963"/>
                  </a:lnTo>
                  <a:lnTo>
                    <a:pt x="479" y="960"/>
                  </a:lnTo>
                  <a:lnTo>
                    <a:pt x="493" y="959"/>
                  </a:lnTo>
                  <a:lnTo>
                    <a:pt x="493" y="959"/>
                  </a:lnTo>
                  <a:lnTo>
                    <a:pt x="525" y="959"/>
                  </a:lnTo>
                  <a:lnTo>
                    <a:pt x="556" y="959"/>
                  </a:lnTo>
                  <a:lnTo>
                    <a:pt x="587" y="962"/>
                  </a:lnTo>
                  <a:lnTo>
                    <a:pt x="618" y="966"/>
                  </a:lnTo>
                  <a:lnTo>
                    <a:pt x="648" y="973"/>
                  </a:lnTo>
                  <a:lnTo>
                    <a:pt x="678" y="980"/>
                  </a:lnTo>
                  <a:lnTo>
                    <a:pt x="708" y="987"/>
                  </a:lnTo>
                  <a:lnTo>
                    <a:pt x="739" y="995"/>
                  </a:lnTo>
                  <a:lnTo>
                    <a:pt x="739" y="995"/>
                  </a:lnTo>
                  <a:lnTo>
                    <a:pt x="772" y="1006"/>
                  </a:lnTo>
                  <a:lnTo>
                    <a:pt x="807" y="1015"/>
                  </a:lnTo>
                  <a:lnTo>
                    <a:pt x="842" y="1023"/>
                  </a:lnTo>
                  <a:lnTo>
                    <a:pt x="878" y="1030"/>
                  </a:lnTo>
                  <a:lnTo>
                    <a:pt x="913" y="1034"/>
                  </a:lnTo>
                  <a:lnTo>
                    <a:pt x="948" y="1037"/>
                  </a:lnTo>
                  <a:lnTo>
                    <a:pt x="985" y="1038"/>
                  </a:lnTo>
                  <a:lnTo>
                    <a:pt x="1021" y="1038"/>
                  </a:lnTo>
                  <a:lnTo>
                    <a:pt x="1021" y="1038"/>
                  </a:lnTo>
                  <a:lnTo>
                    <a:pt x="1036" y="1037"/>
                  </a:lnTo>
                  <a:lnTo>
                    <a:pt x="1051" y="1034"/>
                  </a:lnTo>
                  <a:lnTo>
                    <a:pt x="1082" y="1027"/>
                  </a:lnTo>
                  <a:lnTo>
                    <a:pt x="1111" y="1019"/>
                  </a:lnTo>
                  <a:lnTo>
                    <a:pt x="1142" y="1009"/>
                  </a:lnTo>
                  <a:lnTo>
                    <a:pt x="1171" y="999"/>
                  </a:lnTo>
                  <a:lnTo>
                    <a:pt x="1201" y="990"/>
                  </a:lnTo>
                  <a:lnTo>
                    <a:pt x="1231" y="983"/>
                  </a:lnTo>
                  <a:lnTo>
                    <a:pt x="1247" y="980"/>
                  </a:lnTo>
                  <a:lnTo>
                    <a:pt x="1262" y="978"/>
                  </a:lnTo>
                  <a:lnTo>
                    <a:pt x="1262" y="978"/>
                  </a:lnTo>
                  <a:lnTo>
                    <a:pt x="1290" y="978"/>
                  </a:lnTo>
                  <a:lnTo>
                    <a:pt x="1317" y="978"/>
                  </a:lnTo>
                  <a:lnTo>
                    <a:pt x="1344" y="981"/>
                  </a:lnTo>
                  <a:lnTo>
                    <a:pt x="1371" y="985"/>
                  </a:lnTo>
                  <a:lnTo>
                    <a:pt x="1425" y="994"/>
                  </a:lnTo>
                  <a:lnTo>
                    <a:pt x="1478" y="1005"/>
                  </a:lnTo>
                  <a:lnTo>
                    <a:pt x="1478" y="1005"/>
                  </a:lnTo>
                  <a:lnTo>
                    <a:pt x="1497" y="1009"/>
                  </a:lnTo>
                  <a:lnTo>
                    <a:pt x="1516" y="1012"/>
                  </a:lnTo>
                  <a:lnTo>
                    <a:pt x="1537" y="1013"/>
                  </a:lnTo>
                  <a:lnTo>
                    <a:pt x="1557" y="1015"/>
                  </a:lnTo>
                  <a:lnTo>
                    <a:pt x="1576" y="1013"/>
                  </a:lnTo>
                  <a:lnTo>
                    <a:pt x="1596" y="1010"/>
                  </a:lnTo>
                  <a:lnTo>
                    <a:pt x="1615" y="1006"/>
                  </a:lnTo>
                  <a:lnTo>
                    <a:pt x="1633" y="999"/>
                  </a:lnTo>
                  <a:lnTo>
                    <a:pt x="1633" y="999"/>
                  </a:lnTo>
                  <a:lnTo>
                    <a:pt x="1650" y="990"/>
                  </a:lnTo>
                  <a:lnTo>
                    <a:pt x="1667" y="976"/>
                  </a:lnTo>
                  <a:lnTo>
                    <a:pt x="1682" y="960"/>
                  </a:lnTo>
                  <a:lnTo>
                    <a:pt x="1688" y="952"/>
                  </a:lnTo>
                  <a:lnTo>
                    <a:pt x="1693" y="943"/>
                  </a:lnTo>
                  <a:lnTo>
                    <a:pt x="1697" y="935"/>
                  </a:lnTo>
                  <a:lnTo>
                    <a:pt x="1702" y="925"/>
                  </a:lnTo>
                  <a:lnTo>
                    <a:pt x="1703" y="916"/>
                  </a:lnTo>
                  <a:lnTo>
                    <a:pt x="1703" y="907"/>
                  </a:lnTo>
                  <a:lnTo>
                    <a:pt x="1702" y="897"/>
                  </a:lnTo>
                  <a:lnTo>
                    <a:pt x="1699" y="888"/>
                  </a:lnTo>
                  <a:lnTo>
                    <a:pt x="1693" y="879"/>
                  </a:lnTo>
                  <a:lnTo>
                    <a:pt x="1686" y="871"/>
                  </a:lnTo>
                  <a:lnTo>
                    <a:pt x="1686" y="8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
            <p:cNvSpPr>
              <a:spLocks/>
            </p:cNvSpPr>
            <p:nvPr/>
          </p:nvSpPr>
          <p:spPr bwMode="auto">
            <a:xfrm>
              <a:off x="12920663" y="2422526"/>
              <a:ext cx="157163" cy="374650"/>
            </a:xfrm>
            <a:custGeom>
              <a:avLst/>
              <a:gdLst>
                <a:gd name="T0" fmla="*/ 173 w 199"/>
                <a:gd name="T1" fmla="*/ 0 h 470"/>
                <a:gd name="T2" fmla="*/ 173 w 199"/>
                <a:gd name="T3" fmla="*/ 0 h 470"/>
                <a:gd name="T4" fmla="*/ 106 w 199"/>
                <a:gd name="T5" fmla="*/ 0 h 470"/>
                <a:gd name="T6" fmla="*/ 106 w 199"/>
                <a:gd name="T7" fmla="*/ 0 h 470"/>
                <a:gd name="T8" fmla="*/ 102 w 199"/>
                <a:gd name="T9" fmla="*/ 36 h 470"/>
                <a:gd name="T10" fmla="*/ 95 w 199"/>
                <a:gd name="T11" fmla="*/ 71 h 470"/>
                <a:gd name="T12" fmla="*/ 88 w 199"/>
                <a:gd name="T13" fmla="*/ 107 h 470"/>
                <a:gd name="T14" fmla="*/ 81 w 199"/>
                <a:gd name="T15" fmla="*/ 142 h 470"/>
                <a:gd name="T16" fmla="*/ 72 w 199"/>
                <a:gd name="T17" fmla="*/ 177 h 470"/>
                <a:gd name="T18" fmla="*/ 60 w 199"/>
                <a:gd name="T19" fmla="*/ 214 h 470"/>
                <a:gd name="T20" fmla="*/ 48 w 199"/>
                <a:gd name="T21" fmla="*/ 248 h 470"/>
                <a:gd name="T22" fmla="*/ 34 w 199"/>
                <a:gd name="T23" fmla="*/ 283 h 470"/>
                <a:gd name="T24" fmla="*/ 34 w 199"/>
                <a:gd name="T25" fmla="*/ 283 h 470"/>
                <a:gd name="T26" fmla="*/ 23 w 199"/>
                <a:gd name="T27" fmla="*/ 310 h 470"/>
                <a:gd name="T28" fmla="*/ 13 w 199"/>
                <a:gd name="T29" fmla="*/ 336 h 470"/>
                <a:gd name="T30" fmla="*/ 5 w 199"/>
                <a:gd name="T31" fmla="*/ 361 h 470"/>
                <a:gd name="T32" fmla="*/ 2 w 199"/>
                <a:gd name="T33" fmla="*/ 374 h 470"/>
                <a:gd name="T34" fmla="*/ 0 w 199"/>
                <a:gd name="T35" fmla="*/ 387 h 470"/>
                <a:gd name="T36" fmla="*/ 0 w 199"/>
                <a:gd name="T37" fmla="*/ 398 h 470"/>
                <a:gd name="T38" fmla="*/ 2 w 199"/>
                <a:gd name="T39" fmla="*/ 409 h 470"/>
                <a:gd name="T40" fmla="*/ 5 w 199"/>
                <a:gd name="T41" fmla="*/ 420 h 470"/>
                <a:gd name="T42" fmla="*/ 10 w 199"/>
                <a:gd name="T43" fmla="*/ 430 h 470"/>
                <a:gd name="T44" fmla="*/ 19 w 199"/>
                <a:gd name="T45" fmla="*/ 438 h 470"/>
                <a:gd name="T46" fmla="*/ 30 w 199"/>
                <a:gd name="T47" fmla="*/ 447 h 470"/>
                <a:gd name="T48" fmla="*/ 42 w 199"/>
                <a:gd name="T49" fmla="*/ 454 h 470"/>
                <a:gd name="T50" fmla="*/ 59 w 199"/>
                <a:gd name="T51" fmla="*/ 459 h 470"/>
                <a:gd name="T52" fmla="*/ 59 w 199"/>
                <a:gd name="T53" fmla="*/ 459 h 470"/>
                <a:gd name="T54" fmla="*/ 88 w 199"/>
                <a:gd name="T55" fmla="*/ 468 h 470"/>
                <a:gd name="T56" fmla="*/ 112 w 199"/>
                <a:gd name="T57" fmla="*/ 470 h 470"/>
                <a:gd name="T58" fmla="*/ 123 w 199"/>
                <a:gd name="T59" fmla="*/ 470 h 470"/>
                <a:gd name="T60" fmla="*/ 134 w 199"/>
                <a:gd name="T61" fmla="*/ 470 h 470"/>
                <a:gd name="T62" fmla="*/ 143 w 199"/>
                <a:gd name="T63" fmla="*/ 469 h 470"/>
                <a:gd name="T64" fmla="*/ 151 w 199"/>
                <a:gd name="T65" fmla="*/ 468 h 470"/>
                <a:gd name="T66" fmla="*/ 160 w 199"/>
                <a:gd name="T67" fmla="*/ 465 h 470"/>
                <a:gd name="T68" fmla="*/ 166 w 199"/>
                <a:gd name="T69" fmla="*/ 461 h 470"/>
                <a:gd name="T70" fmla="*/ 172 w 199"/>
                <a:gd name="T71" fmla="*/ 456 h 470"/>
                <a:gd name="T72" fmla="*/ 178 w 199"/>
                <a:gd name="T73" fmla="*/ 452 h 470"/>
                <a:gd name="T74" fmla="*/ 182 w 199"/>
                <a:gd name="T75" fmla="*/ 447 h 470"/>
                <a:gd name="T76" fmla="*/ 186 w 199"/>
                <a:gd name="T77" fmla="*/ 441 h 470"/>
                <a:gd name="T78" fmla="*/ 192 w 199"/>
                <a:gd name="T79" fmla="*/ 427 h 470"/>
                <a:gd name="T80" fmla="*/ 196 w 199"/>
                <a:gd name="T81" fmla="*/ 412 h 470"/>
                <a:gd name="T82" fmla="*/ 199 w 199"/>
                <a:gd name="T83" fmla="*/ 395 h 470"/>
                <a:gd name="T84" fmla="*/ 199 w 199"/>
                <a:gd name="T85" fmla="*/ 375 h 470"/>
                <a:gd name="T86" fmla="*/ 197 w 199"/>
                <a:gd name="T87" fmla="*/ 356 h 470"/>
                <a:gd name="T88" fmla="*/ 194 w 199"/>
                <a:gd name="T89" fmla="*/ 336 h 470"/>
                <a:gd name="T90" fmla="*/ 190 w 199"/>
                <a:gd name="T91" fmla="*/ 315 h 470"/>
                <a:gd name="T92" fmla="*/ 180 w 199"/>
                <a:gd name="T93" fmla="*/ 272 h 470"/>
                <a:gd name="T94" fmla="*/ 180 w 199"/>
                <a:gd name="T95" fmla="*/ 272 h 470"/>
                <a:gd name="T96" fmla="*/ 179 w 199"/>
                <a:gd name="T97" fmla="*/ 254 h 470"/>
                <a:gd name="T98" fmla="*/ 176 w 199"/>
                <a:gd name="T99" fmla="*/ 220 h 470"/>
                <a:gd name="T100" fmla="*/ 173 w 199"/>
                <a:gd name="T101" fmla="*/ 128 h 470"/>
                <a:gd name="T102" fmla="*/ 173 w 199"/>
                <a:gd name="T103" fmla="*/ 39 h 470"/>
                <a:gd name="T104" fmla="*/ 173 w 199"/>
                <a:gd name="T105" fmla="*/ 11 h 470"/>
                <a:gd name="T106" fmla="*/ 173 w 199"/>
                <a:gd name="T107" fmla="*/ 0 h 470"/>
                <a:gd name="T108" fmla="*/ 173 w 199"/>
                <a:gd name="T109"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9" h="470">
                  <a:moveTo>
                    <a:pt x="173" y="0"/>
                  </a:moveTo>
                  <a:lnTo>
                    <a:pt x="173" y="0"/>
                  </a:lnTo>
                  <a:lnTo>
                    <a:pt x="106" y="0"/>
                  </a:lnTo>
                  <a:lnTo>
                    <a:pt x="106" y="0"/>
                  </a:lnTo>
                  <a:lnTo>
                    <a:pt x="102" y="36"/>
                  </a:lnTo>
                  <a:lnTo>
                    <a:pt x="95" y="71"/>
                  </a:lnTo>
                  <a:lnTo>
                    <a:pt x="88" y="107"/>
                  </a:lnTo>
                  <a:lnTo>
                    <a:pt x="81" y="142"/>
                  </a:lnTo>
                  <a:lnTo>
                    <a:pt x="72" y="177"/>
                  </a:lnTo>
                  <a:lnTo>
                    <a:pt x="60" y="214"/>
                  </a:lnTo>
                  <a:lnTo>
                    <a:pt x="48" y="248"/>
                  </a:lnTo>
                  <a:lnTo>
                    <a:pt x="34" y="283"/>
                  </a:lnTo>
                  <a:lnTo>
                    <a:pt x="34" y="283"/>
                  </a:lnTo>
                  <a:lnTo>
                    <a:pt x="23" y="310"/>
                  </a:lnTo>
                  <a:lnTo>
                    <a:pt x="13" y="336"/>
                  </a:lnTo>
                  <a:lnTo>
                    <a:pt x="5" y="361"/>
                  </a:lnTo>
                  <a:lnTo>
                    <a:pt x="2" y="374"/>
                  </a:lnTo>
                  <a:lnTo>
                    <a:pt x="0" y="387"/>
                  </a:lnTo>
                  <a:lnTo>
                    <a:pt x="0" y="398"/>
                  </a:lnTo>
                  <a:lnTo>
                    <a:pt x="2" y="409"/>
                  </a:lnTo>
                  <a:lnTo>
                    <a:pt x="5" y="420"/>
                  </a:lnTo>
                  <a:lnTo>
                    <a:pt x="10" y="430"/>
                  </a:lnTo>
                  <a:lnTo>
                    <a:pt x="19" y="438"/>
                  </a:lnTo>
                  <a:lnTo>
                    <a:pt x="30" y="447"/>
                  </a:lnTo>
                  <a:lnTo>
                    <a:pt x="42" y="454"/>
                  </a:lnTo>
                  <a:lnTo>
                    <a:pt x="59" y="459"/>
                  </a:lnTo>
                  <a:lnTo>
                    <a:pt x="59" y="459"/>
                  </a:lnTo>
                  <a:lnTo>
                    <a:pt x="88" y="468"/>
                  </a:lnTo>
                  <a:lnTo>
                    <a:pt x="112" y="470"/>
                  </a:lnTo>
                  <a:lnTo>
                    <a:pt x="123" y="470"/>
                  </a:lnTo>
                  <a:lnTo>
                    <a:pt x="134" y="470"/>
                  </a:lnTo>
                  <a:lnTo>
                    <a:pt x="143" y="469"/>
                  </a:lnTo>
                  <a:lnTo>
                    <a:pt x="151" y="468"/>
                  </a:lnTo>
                  <a:lnTo>
                    <a:pt x="160" y="465"/>
                  </a:lnTo>
                  <a:lnTo>
                    <a:pt x="166" y="461"/>
                  </a:lnTo>
                  <a:lnTo>
                    <a:pt x="172" y="456"/>
                  </a:lnTo>
                  <a:lnTo>
                    <a:pt x="178" y="452"/>
                  </a:lnTo>
                  <a:lnTo>
                    <a:pt x="182" y="447"/>
                  </a:lnTo>
                  <a:lnTo>
                    <a:pt x="186" y="441"/>
                  </a:lnTo>
                  <a:lnTo>
                    <a:pt x="192" y="427"/>
                  </a:lnTo>
                  <a:lnTo>
                    <a:pt x="196" y="412"/>
                  </a:lnTo>
                  <a:lnTo>
                    <a:pt x="199" y="395"/>
                  </a:lnTo>
                  <a:lnTo>
                    <a:pt x="199" y="375"/>
                  </a:lnTo>
                  <a:lnTo>
                    <a:pt x="197" y="356"/>
                  </a:lnTo>
                  <a:lnTo>
                    <a:pt x="194" y="336"/>
                  </a:lnTo>
                  <a:lnTo>
                    <a:pt x="190" y="315"/>
                  </a:lnTo>
                  <a:lnTo>
                    <a:pt x="180" y="272"/>
                  </a:lnTo>
                  <a:lnTo>
                    <a:pt x="180" y="272"/>
                  </a:lnTo>
                  <a:lnTo>
                    <a:pt x="179" y="254"/>
                  </a:lnTo>
                  <a:lnTo>
                    <a:pt x="176" y="220"/>
                  </a:lnTo>
                  <a:lnTo>
                    <a:pt x="173" y="128"/>
                  </a:lnTo>
                  <a:lnTo>
                    <a:pt x="173" y="39"/>
                  </a:lnTo>
                  <a:lnTo>
                    <a:pt x="173" y="11"/>
                  </a:lnTo>
                  <a:lnTo>
                    <a:pt x="173" y="0"/>
                  </a:lnTo>
                  <a:lnTo>
                    <a:pt x="1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5"/>
            <p:cNvSpPr>
              <a:spLocks/>
            </p:cNvSpPr>
            <p:nvPr/>
          </p:nvSpPr>
          <p:spPr bwMode="auto">
            <a:xfrm>
              <a:off x="12909550" y="2822576"/>
              <a:ext cx="236538" cy="150813"/>
            </a:xfrm>
            <a:custGeom>
              <a:avLst/>
              <a:gdLst>
                <a:gd name="T0" fmla="*/ 17 w 297"/>
                <a:gd name="T1" fmla="*/ 120 h 190"/>
                <a:gd name="T2" fmla="*/ 17 w 297"/>
                <a:gd name="T3" fmla="*/ 120 h 190"/>
                <a:gd name="T4" fmla="*/ 22 w 297"/>
                <a:gd name="T5" fmla="*/ 129 h 190"/>
                <a:gd name="T6" fmla="*/ 29 w 297"/>
                <a:gd name="T7" fmla="*/ 137 h 190"/>
                <a:gd name="T8" fmla="*/ 38 w 297"/>
                <a:gd name="T9" fmla="*/ 144 h 190"/>
                <a:gd name="T10" fmla="*/ 46 w 297"/>
                <a:gd name="T11" fmla="*/ 151 h 190"/>
                <a:gd name="T12" fmla="*/ 67 w 297"/>
                <a:gd name="T13" fmla="*/ 164 h 190"/>
                <a:gd name="T14" fmla="*/ 89 w 297"/>
                <a:gd name="T15" fmla="*/ 174 h 190"/>
                <a:gd name="T16" fmla="*/ 113 w 297"/>
                <a:gd name="T17" fmla="*/ 182 h 190"/>
                <a:gd name="T18" fmla="*/ 137 w 297"/>
                <a:gd name="T19" fmla="*/ 187 h 190"/>
                <a:gd name="T20" fmla="*/ 160 w 297"/>
                <a:gd name="T21" fmla="*/ 190 h 190"/>
                <a:gd name="T22" fmla="*/ 180 w 297"/>
                <a:gd name="T23" fmla="*/ 190 h 190"/>
                <a:gd name="T24" fmla="*/ 180 w 297"/>
                <a:gd name="T25" fmla="*/ 190 h 190"/>
                <a:gd name="T26" fmla="*/ 197 w 297"/>
                <a:gd name="T27" fmla="*/ 187 h 190"/>
                <a:gd name="T28" fmla="*/ 213 w 297"/>
                <a:gd name="T29" fmla="*/ 183 h 190"/>
                <a:gd name="T30" fmla="*/ 229 w 297"/>
                <a:gd name="T31" fmla="*/ 176 h 190"/>
                <a:gd name="T32" fmla="*/ 244 w 297"/>
                <a:gd name="T33" fmla="*/ 169 h 190"/>
                <a:gd name="T34" fmla="*/ 257 w 297"/>
                <a:gd name="T35" fmla="*/ 160 h 190"/>
                <a:gd name="T36" fmla="*/ 269 w 297"/>
                <a:gd name="T37" fmla="*/ 148 h 190"/>
                <a:gd name="T38" fmla="*/ 279 w 297"/>
                <a:gd name="T39" fmla="*/ 136 h 190"/>
                <a:gd name="T40" fmla="*/ 287 w 297"/>
                <a:gd name="T41" fmla="*/ 123 h 190"/>
                <a:gd name="T42" fmla="*/ 293 w 297"/>
                <a:gd name="T43" fmla="*/ 109 h 190"/>
                <a:gd name="T44" fmla="*/ 296 w 297"/>
                <a:gd name="T45" fmla="*/ 95 h 190"/>
                <a:gd name="T46" fmla="*/ 297 w 297"/>
                <a:gd name="T47" fmla="*/ 81 h 190"/>
                <a:gd name="T48" fmla="*/ 294 w 297"/>
                <a:gd name="T49" fmla="*/ 69 h 190"/>
                <a:gd name="T50" fmla="*/ 291 w 297"/>
                <a:gd name="T51" fmla="*/ 62 h 190"/>
                <a:gd name="T52" fmla="*/ 289 w 297"/>
                <a:gd name="T53" fmla="*/ 55 h 190"/>
                <a:gd name="T54" fmla="*/ 285 w 297"/>
                <a:gd name="T55" fmla="*/ 49 h 190"/>
                <a:gd name="T56" fmla="*/ 279 w 297"/>
                <a:gd name="T57" fmla="*/ 42 h 190"/>
                <a:gd name="T58" fmla="*/ 273 w 297"/>
                <a:gd name="T59" fmla="*/ 37 h 190"/>
                <a:gd name="T60" fmla="*/ 266 w 297"/>
                <a:gd name="T61" fmla="*/ 31 h 190"/>
                <a:gd name="T62" fmla="*/ 250 w 297"/>
                <a:gd name="T63" fmla="*/ 20 h 190"/>
                <a:gd name="T64" fmla="*/ 250 w 297"/>
                <a:gd name="T65" fmla="*/ 20 h 190"/>
                <a:gd name="T66" fmla="*/ 234 w 297"/>
                <a:gd name="T67" fmla="*/ 14 h 190"/>
                <a:gd name="T68" fmla="*/ 216 w 297"/>
                <a:gd name="T69" fmla="*/ 9 h 190"/>
                <a:gd name="T70" fmla="*/ 197 w 297"/>
                <a:gd name="T71" fmla="*/ 5 h 190"/>
                <a:gd name="T72" fmla="*/ 173 w 297"/>
                <a:gd name="T73" fmla="*/ 2 h 190"/>
                <a:gd name="T74" fmla="*/ 149 w 297"/>
                <a:gd name="T75" fmla="*/ 0 h 190"/>
                <a:gd name="T76" fmla="*/ 124 w 297"/>
                <a:gd name="T77" fmla="*/ 0 h 190"/>
                <a:gd name="T78" fmla="*/ 100 w 297"/>
                <a:gd name="T79" fmla="*/ 2 h 190"/>
                <a:gd name="T80" fmla="*/ 77 w 297"/>
                <a:gd name="T81" fmla="*/ 6 h 190"/>
                <a:gd name="T82" fmla="*/ 54 w 297"/>
                <a:gd name="T83" fmla="*/ 12 h 190"/>
                <a:gd name="T84" fmla="*/ 35 w 297"/>
                <a:gd name="T85" fmla="*/ 19 h 190"/>
                <a:gd name="T86" fmla="*/ 26 w 297"/>
                <a:gd name="T87" fmla="*/ 24 h 190"/>
                <a:gd name="T88" fmla="*/ 19 w 297"/>
                <a:gd name="T89" fmla="*/ 30 h 190"/>
                <a:gd name="T90" fmla="*/ 12 w 297"/>
                <a:gd name="T91" fmla="*/ 35 h 190"/>
                <a:gd name="T92" fmla="*/ 8 w 297"/>
                <a:gd name="T93" fmla="*/ 42 h 190"/>
                <a:gd name="T94" fmla="*/ 4 w 297"/>
                <a:gd name="T95" fmla="*/ 49 h 190"/>
                <a:gd name="T96" fmla="*/ 1 w 297"/>
                <a:gd name="T97" fmla="*/ 58 h 190"/>
                <a:gd name="T98" fmla="*/ 0 w 297"/>
                <a:gd name="T99" fmla="*/ 66 h 190"/>
                <a:gd name="T100" fmla="*/ 0 w 297"/>
                <a:gd name="T101" fmla="*/ 76 h 190"/>
                <a:gd name="T102" fmla="*/ 1 w 297"/>
                <a:gd name="T103" fmla="*/ 86 h 190"/>
                <a:gd name="T104" fmla="*/ 4 w 297"/>
                <a:gd name="T105" fmla="*/ 97 h 190"/>
                <a:gd name="T106" fmla="*/ 10 w 297"/>
                <a:gd name="T107" fmla="*/ 108 h 190"/>
                <a:gd name="T108" fmla="*/ 17 w 297"/>
                <a:gd name="T109" fmla="*/ 120 h 190"/>
                <a:gd name="T110" fmla="*/ 17 w 297"/>
                <a:gd name="T111" fmla="*/ 12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7" h="190">
                  <a:moveTo>
                    <a:pt x="17" y="120"/>
                  </a:moveTo>
                  <a:lnTo>
                    <a:pt x="17" y="120"/>
                  </a:lnTo>
                  <a:lnTo>
                    <a:pt x="22" y="129"/>
                  </a:lnTo>
                  <a:lnTo>
                    <a:pt x="29" y="137"/>
                  </a:lnTo>
                  <a:lnTo>
                    <a:pt x="38" y="144"/>
                  </a:lnTo>
                  <a:lnTo>
                    <a:pt x="46" y="151"/>
                  </a:lnTo>
                  <a:lnTo>
                    <a:pt x="67" y="164"/>
                  </a:lnTo>
                  <a:lnTo>
                    <a:pt x="89" y="174"/>
                  </a:lnTo>
                  <a:lnTo>
                    <a:pt x="113" y="182"/>
                  </a:lnTo>
                  <a:lnTo>
                    <a:pt x="137" y="187"/>
                  </a:lnTo>
                  <a:lnTo>
                    <a:pt x="160" y="190"/>
                  </a:lnTo>
                  <a:lnTo>
                    <a:pt x="180" y="190"/>
                  </a:lnTo>
                  <a:lnTo>
                    <a:pt x="180" y="190"/>
                  </a:lnTo>
                  <a:lnTo>
                    <a:pt x="197" y="187"/>
                  </a:lnTo>
                  <a:lnTo>
                    <a:pt x="213" y="183"/>
                  </a:lnTo>
                  <a:lnTo>
                    <a:pt x="229" y="176"/>
                  </a:lnTo>
                  <a:lnTo>
                    <a:pt x="244" y="169"/>
                  </a:lnTo>
                  <a:lnTo>
                    <a:pt x="257" y="160"/>
                  </a:lnTo>
                  <a:lnTo>
                    <a:pt x="269" y="148"/>
                  </a:lnTo>
                  <a:lnTo>
                    <a:pt x="279" y="136"/>
                  </a:lnTo>
                  <a:lnTo>
                    <a:pt x="287" y="123"/>
                  </a:lnTo>
                  <a:lnTo>
                    <a:pt x="293" y="109"/>
                  </a:lnTo>
                  <a:lnTo>
                    <a:pt x="296" y="95"/>
                  </a:lnTo>
                  <a:lnTo>
                    <a:pt x="297" y="81"/>
                  </a:lnTo>
                  <a:lnTo>
                    <a:pt x="294" y="69"/>
                  </a:lnTo>
                  <a:lnTo>
                    <a:pt x="291" y="62"/>
                  </a:lnTo>
                  <a:lnTo>
                    <a:pt x="289" y="55"/>
                  </a:lnTo>
                  <a:lnTo>
                    <a:pt x="285" y="49"/>
                  </a:lnTo>
                  <a:lnTo>
                    <a:pt x="279" y="42"/>
                  </a:lnTo>
                  <a:lnTo>
                    <a:pt x="273" y="37"/>
                  </a:lnTo>
                  <a:lnTo>
                    <a:pt x="266" y="31"/>
                  </a:lnTo>
                  <a:lnTo>
                    <a:pt x="250" y="20"/>
                  </a:lnTo>
                  <a:lnTo>
                    <a:pt x="250" y="20"/>
                  </a:lnTo>
                  <a:lnTo>
                    <a:pt x="234" y="14"/>
                  </a:lnTo>
                  <a:lnTo>
                    <a:pt x="216" y="9"/>
                  </a:lnTo>
                  <a:lnTo>
                    <a:pt x="197" y="5"/>
                  </a:lnTo>
                  <a:lnTo>
                    <a:pt x="173" y="2"/>
                  </a:lnTo>
                  <a:lnTo>
                    <a:pt x="149" y="0"/>
                  </a:lnTo>
                  <a:lnTo>
                    <a:pt x="124" y="0"/>
                  </a:lnTo>
                  <a:lnTo>
                    <a:pt x="100" y="2"/>
                  </a:lnTo>
                  <a:lnTo>
                    <a:pt x="77" y="6"/>
                  </a:lnTo>
                  <a:lnTo>
                    <a:pt x="54" y="12"/>
                  </a:lnTo>
                  <a:lnTo>
                    <a:pt x="35" y="19"/>
                  </a:lnTo>
                  <a:lnTo>
                    <a:pt x="26" y="24"/>
                  </a:lnTo>
                  <a:lnTo>
                    <a:pt x="19" y="30"/>
                  </a:lnTo>
                  <a:lnTo>
                    <a:pt x="12" y="35"/>
                  </a:lnTo>
                  <a:lnTo>
                    <a:pt x="8" y="42"/>
                  </a:lnTo>
                  <a:lnTo>
                    <a:pt x="4" y="49"/>
                  </a:lnTo>
                  <a:lnTo>
                    <a:pt x="1" y="58"/>
                  </a:lnTo>
                  <a:lnTo>
                    <a:pt x="0" y="66"/>
                  </a:lnTo>
                  <a:lnTo>
                    <a:pt x="0" y="76"/>
                  </a:lnTo>
                  <a:lnTo>
                    <a:pt x="1" y="86"/>
                  </a:lnTo>
                  <a:lnTo>
                    <a:pt x="4" y="97"/>
                  </a:lnTo>
                  <a:lnTo>
                    <a:pt x="10" y="108"/>
                  </a:lnTo>
                  <a:lnTo>
                    <a:pt x="17" y="120"/>
                  </a:lnTo>
                  <a:lnTo>
                    <a:pt x="17"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6"/>
            <p:cNvSpPr>
              <a:spLocks/>
            </p:cNvSpPr>
            <p:nvPr/>
          </p:nvSpPr>
          <p:spPr bwMode="auto">
            <a:xfrm>
              <a:off x="12774613" y="2951163"/>
              <a:ext cx="247650" cy="203200"/>
            </a:xfrm>
            <a:custGeom>
              <a:avLst/>
              <a:gdLst>
                <a:gd name="T0" fmla="*/ 157 w 313"/>
                <a:gd name="T1" fmla="*/ 0 h 257"/>
                <a:gd name="T2" fmla="*/ 157 w 313"/>
                <a:gd name="T3" fmla="*/ 0 h 257"/>
                <a:gd name="T4" fmla="*/ 143 w 313"/>
                <a:gd name="T5" fmla="*/ 2 h 257"/>
                <a:gd name="T6" fmla="*/ 127 w 313"/>
                <a:gd name="T7" fmla="*/ 5 h 257"/>
                <a:gd name="T8" fmla="*/ 112 w 313"/>
                <a:gd name="T9" fmla="*/ 9 h 257"/>
                <a:gd name="T10" fmla="*/ 98 w 313"/>
                <a:gd name="T11" fmla="*/ 13 h 257"/>
                <a:gd name="T12" fmla="*/ 84 w 313"/>
                <a:gd name="T13" fmla="*/ 18 h 257"/>
                <a:gd name="T14" fmla="*/ 71 w 313"/>
                <a:gd name="T15" fmla="*/ 25 h 257"/>
                <a:gd name="T16" fmla="*/ 59 w 313"/>
                <a:gd name="T17" fmla="*/ 34 h 257"/>
                <a:gd name="T18" fmla="*/ 46 w 313"/>
                <a:gd name="T19" fmla="*/ 42 h 257"/>
                <a:gd name="T20" fmla="*/ 37 w 313"/>
                <a:gd name="T21" fmla="*/ 52 h 257"/>
                <a:gd name="T22" fmla="*/ 27 w 313"/>
                <a:gd name="T23" fmla="*/ 62 h 257"/>
                <a:gd name="T24" fmla="*/ 18 w 313"/>
                <a:gd name="T25" fmla="*/ 73 h 257"/>
                <a:gd name="T26" fmla="*/ 11 w 313"/>
                <a:gd name="T27" fmla="*/ 85 h 257"/>
                <a:gd name="T28" fmla="*/ 6 w 313"/>
                <a:gd name="T29" fmla="*/ 99 h 257"/>
                <a:gd name="T30" fmla="*/ 3 w 313"/>
                <a:gd name="T31" fmla="*/ 113 h 257"/>
                <a:gd name="T32" fmla="*/ 0 w 313"/>
                <a:gd name="T33" fmla="*/ 129 h 257"/>
                <a:gd name="T34" fmla="*/ 0 w 313"/>
                <a:gd name="T35" fmla="*/ 144 h 257"/>
                <a:gd name="T36" fmla="*/ 0 w 313"/>
                <a:gd name="T37" fmla="*/ 144 h 257"/>
                <a:gd name="T38" fmla="*/ 2 w 313"/>
                <a:gd name="T39" fmla="*/ 165 h 257"/>
                <a:gd name="T40" fmla="*/ 7 w 313"/>
                <a:gd name="T41" fmla="*/ 185 h 257"/>
                <a:gd name="T42" fmla="*/ 14 w 313"/>
                <a:gd name="T43" fmla="*/ 204 h 257"/>
                <a:gd name="T44" fmla="*/ 18 w 313"/>
                <a:gd name="T45" fmla="*/ 212 h 257"/>
                <a:gd name="T46" fmla="*/ 23 w 313"/>
                <a:gd name="T47" fmla="*/ 221 h 257"/>
                <a:gd name="T48" fmla="*/ 30 w 313"/>
                <a:gd name="T49" fmla="*/ 229 h 257"/>
                <a:gd name="T50" fmla="*/ 35 w 313"/>
                <a:gd name="T51" fmla="*/ 236 h 257"/>
                <a:gd name="T52" fmla="*/ 42 w 313"/>
                <a:gd name="T53" fmla="*/ 243 h 257"/>
                <a:gd name="T54" fmla="*/ 51 w 313"/>
                <a:gd name="T55" fmla="*/ 247 h 257"/>
                <a:gd name="T56" fmla="*/ 59 w 313"/>
                <a:gd name="T57" fmla="*/ 252 h 257"/>
                <a:gd name="T58" fmla="*/ 69 w 313"/>
                <a:gd name="T59" fmla="*/ 254 h 257"/>
                <a:gd name="T60" fmla="*/ 78 w 313"/>
                <a:gd name="T61" fmla="*/ 257 h 257"/>
                <a:gd name="T62" fmla="*/ 90 w 313"/>
                <a:gd name="T63" fmla="*/ 257 h 257"/>
                <a:gd name="T64" fmla="*/ 90 w 313"/>
                <a:gd name="T65" fmla="*/ 257 h 257"/>
                <a:gd name="T66" fmla="*/ 111 w 313"/>
                <a:gd name="T67" fmla="*/ 254 h 257"/>
                <a:gd name="T68" fmla="*/ 133 w 313"/>
                <a:gd name="T69" fmla="*/ 249 h 257"/>
                <a:gd name="T70" fmla="*/ 157 w 313"/>
                <a:gd name="T71" fmla="*/ 240 h 257"/>
                <a:gd name="T72" fmla="*/ 182 w 313"/>
                <a:gd name="T73" fmla="*/ 229 h 257"/>
                <a:gd name="T74" fmla="*/ 207 w 313"/>
                <a:gd name="T75" fmla="*/ 217 h 257"/>
                <a:gd name="T76" fmla="*/ 231 w 313"/>
                <a:gd name="T77" fmla="*/ 201 h 257"/>
                <a:gd name="T78" fmla="*/ 253 w 313"/>
                <a:gd name="T79" fmla="*/ 185 h 257"/>
                <a:gd name="T80" fmla="*/ 272 w 313"/>
                <a:gd name="T81" fmla="*/ 166 h 257"/>
                <a:gd name="T82" fmla="*/ 289 w 313"/>
                <a:gd name="T83" fmla="*/ 147 h 257"/>
                <a:gd name="T84" fmla="*/ 296 w 313"/>
                <a:gd name="T85" fmla="*/ 137 h 257"/>
                <a:gd name="T86" fmla="*/ 302 w 313"/>
                <a:gd name="T87" fmla="*/ 127 h 257"/>
                <a:gd name="T88" fmla="*/ 306 w 313"/>
                <a:gd name="T89" fmla="*/ 118 h 257"/>
                <a:gd name="T90" fmla="*/ 310 w 313"/>
                <a:gd name="T91" fmla="*/ 108 h 257"/>
                <a:gd name="T92" fmla="*/ 311 w 313"/>
                <a:gd name="T93" fmla="*/ 98 h 257"/>
                <a:gd name="T94" fmla="*/ 313 w 313"/>
                <a:gd name="T95" fmla="*/ 88 h 257"/>
                <a:gd name="T96" fmla="*/ 311 w 313"/>
                <a:gd name="T97" fmla="*/ 78 h 257"/>
                <a:gd name="T98" fmla="*/ 309 w 313"/>
                <a:gd name="T99" fmla="*/ 69 h 257"/>
                <a:gd name="T100" fmla="*/ 304 w 313"/>
                <a:gd name="T101" fmla="*/ 59 h 257"/>
                <a:gd name="T102" fmla="*/ 299 w 313"/>
                <a:gd name="T103" fmla="*/ 51 h 257"/>
                <a:gd name="T104" fmla="*/ 290 w 313"/>
                <a:gd name="T105" fmla="*/ 41 h 257"/>
                <a:gd name="T106" fmla="*/ 281 w 313"/>
                <a:gd name="T107" fmla="*/ 32 h 257"/>
                <a:gd name="T108" fmla="*/ 268 w 313"/>
                <a:gd name="T109" fmla="*/ 24 h 257"/>
                <a:gd name="T110" fmla="*/ 254 w 313"/>
                <a:gd name="T111" fmla="*/ 17 h 257"/>
                <a:gd name="T112" fmla="*/ 254 w 313"/>
                <a:gd name="T113" fmla="*/ 17 h 257"/>
                <a:gd name="T114" fmla="*/ 243 w 313"/>
                <a:gd name="T115" fmla="*/ 12 h 257"/>
                <a:gd name="T116" fmla="*/ 232 w 313"/>
                <a:gd name="T117" fmla="*/ 9 h 257"/>
                <a:gd name="T118" fmla="*/ 208 w 313"/>
                <a:gd name="T119" fmla="*/ 3 h 257"/>
                <a:gd name="T120" fmla="*/ 183 w 313"/>
                <a:gd name="T121" fmla="*/ 0 h 257"/>
                <a:gd name="T122" fmla="*/ 157 w 313"/>
                <a:gd name="T123" fmla="*/ 0 h 257"/>
                <a:gd name="T124" fmla="*/ 157 w 313"/>
                <a:gd name="T12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57">
                  <a:moveTo>
                    <a:pt x="157" y="0"/>
                  </a:moveTo>
                  <a:lnTo>
                    <a:pt x="157" y="0"/>
                  </a:lnTo>
                  <a:lnTo>
                    <a:pt x="143" y="2"/>
                  </a:lnTo>
                  <a:lnTo>
                    <a:pt x="127" y="5"/>
                  </a:lnTo>
                  <a:lnTo>
                    <a:pt x="112" y="9"/>
                  </a:lnTo>
                  <a:lnTo>
                    <a:pt x="98" y="13"/>
                  </a:lnTo>
                  <a:lnTo>
                    <a:pt x="84" y="18"/>
                  </a:lnTo>
                  <a:lnTo>
                    <a:pt x="71" y="25"/>
                  </a:lnTo>
                  <a:lnTo>
                    <a:pt x="59" y="34"/>
                  </a:lnTo>
                  <a:lnTo>
                    <a:pt x="46" y="42"/>
                  </a:lnTo>
                  <a:lnTo>
                    <a:pt x="37" y="52"/>
                  </a:lnTo>
                  <a:lnTo>
                    <a:pt x="27" y="62"/>
                  </a:lnTo>
                  <a:lnTo>
                    <a:pt x="18" y="73"/>
                  </a:lnTo>
                  <a:lnTo>
                    <a:pt x="11" y="85"/>
                  </a:lnTo>
                  <a:lnTo>
                    <a:pt x="6" y="99"/>
                  </a:lnTo>
                  <a:lnTo>
                    <a:pt x="3" y="113"/>
                  </a:lnTo>
                  <a:lnTo>
                    <a:pt x="0" y="129"/>
                  </a:lnTo>
                  <a:lnTo>
                    <a:pt x="0" y="144"/>
                  </a:lnTo>
                  <a:lnTo>
                    <a:pt x="0" y="144"/>
                  </a:lnTo>
                  <a:lnTo>
                    <a:pt x="2" y="165"/>
                  </a:lnTo>
                  <a:lnTo>
                    <a:pt x="7" y="185"/>
                  </a:lnTo>
                  <a:lnTo>
                    <a:pt x="14" y="204"/>
                  </a:lnTo>
                  <a:lnTo>
                    <a:pt x="18" y="212"/>
                  </a:lnTo>
                  <a:lnTo>
                    <a:pt x="23" y="221"/>
                  </a:lnTo>
                  <a:lnTo>
                    <a:pt x="30" y="229"/>
                  </a:lnTo>
                  <a:lnTo>
                    <a:pt x="35" y="236"/>
                  </a:lnTo>
                  <a:lnTo>
                    <a:pt x="42" y="243"/>
                  </a:lnTo>
                  <a:lnTo>
                    <a:pt x="51" y="247"/>
                  </a:lnTo>
                  <a:lnTo>
                    <a:pt x="59" y="252"/>
                  </a:lnTo>
                  <a:lnTo>
                    <a:pt x="69" y="254"/>
                  </a:lnTo>
                  <a:lnTo>
                    <a:pt x="78" y="257"/>
                  </a:lnTo>
                  <a:lnTo>
                    <a:pt x="90" y="257"/>
                  </a:lnTo>
                  <a:lnTo>
                    <a:pt x="90" y="257"/>
                  </a:lnTo>
                  <a:lnTo>
                    <a:pt x="111" y="254"/>
                  </a:lnTo>
                  <a:lnTo>
                    <a:pt x="133" y="249"/>
                  </a:lnTo>
                  <a:lnTo>
                    <a:pt x="157" y="240"/>
                  </a:lnTo>
                  <a:lnTo>
                    <a:pt x="182" y="229"/>
                  </a:lnTo>
                  <a:lnTo>
                    <a:pt x="207" y="217"/>
                  </a:lnTo>
                  <a:lnTo>
                    <a:pt x="231" y="201"/>
                  </a:lnTo>
                  <a:lnTo>
                    <a:pt x="253" y="185"/>
                  </a:lnTo>
                  <a:lnTo>
                    <a:pt x="272" y="166"/>
                  </a:lnTo>
                  <a:lnTo>
                    <a:pt x="289" y="147"/>
                  </a:lnTo>
                  <a:lnTo>
                    <a:pt x="296" y="137"/>
                  </a:lnTo>
                  <a:lnTo>
                    <a:pt x="302" y="127"/>
                  </a:lnTo>
                  <a:lnTo>
                    <a:pt x="306" y="118"/>
                  </a:lnTo>
                  <a:lnTo>
                    <a:pt x="310" y="108"/>
                  </a:lnTo>
                  <a:lnTo>
                    <a:pt x="311" y="98"/>
                  </a:lnTo>
                  <a:lnTo>
                    <a:pt x="313" y="88"/>
                  </a:lnTo>
                  <a:lnTo>
                    <a:pt x="311" y="78"/>
                  </a:lnTo>
                  <a:lnTo>
                    <a:pt x="309" y="69"/>
                  </a:lnTo>
                  <a:lnTo>
                    <a:pt x="304" y="59"/>
                  </a:lnTo>
                  <a:lnTo>
                    <a:pt x="299" y="51"/>
                  </a:lnTo>
                  <a:lnTo>
                    <a:pt x="290" y="41"/>
                  </a:lnTo>
                  <a:lnTo>
                    <a:pt x="281" y="32"/>
                  </a:lnTo>
                  <a:lnTo>
                    <a:pt x="268" y="24"/>
                  </a:lnTo>
                  <a:lnTo>
                    <a:pt x="254" y="17"/>
                  </a:lnTo>
                  <a:lnTo>
                    <a:pt x="254" y="17"/>
                  </a:lnTo>
                  <a:lnTo>
                    <a:pt x="243" y="12"/>
                  </a:lnTo>
                  <a:lnTo>
                    <a:pt x="232" y="9"/>
                  </a:lnTo>
                  <a:lnTo>
                    <a:pt x="208" y="3"/>
                  </a:lnTo>
                  <a:lnTo>
                    <a:pt x="183" y="0"/>
                  </a:lnTo>
                  <a:lnTo>
                    <a:pt x="157" y="0"/>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7"/>
            <p:cNvSpPr>
              <a:spLocks/>
            </p:cNvSpPr>
            <p:nvPr/>
          </p:nvSpPr>
          <p:spPr bwMode="auto">
            <a:xfrm>
              <a:off x="13149263" y="2840038"/>
              <a:ext cx="107950" cy="114300"/>
            </a:xfrm>
            <a:custGeom>
              <a:avLst/>
              <a:gdLst>
                <a:gd name="T0" fmla="*/ 95 w 137"/>
                <a:gd name="T1" fmla="*/ 128 h 145"/>
                <a:gd name="T2" fmla="*/ 95 w 137"/>
                <a:gd name="T3" fmla="*/ 128 h 145"/>
                <a:gd name="T4" fmla="*/ 109 w 137"/>
                <a:gd name="T5" fmla="*/ 117 h 145"/>
                <a:gd name="T6" fmla="*/ 120 w 137"/>
                <a:gd name="T7" fmla="*/ 104 h 145"/>
                <a:gd name="T8" fmla="*/ 129 w 137"/>
                <a:gd name="T9" fmla="*/ 90 h 145"/>
                <a:gd name="T10" fmla="*/ 134 w 137"/>
                <a:gd name="T11" fmla="*/ 75 h 145"/>
                <a:gd name="T12" fmla="*/ 136 w 137"/>
                <a:gd name="T13" fmla="*/ 68 h 145"/>
                <a:gd name="T14" fmla="*/ 137 w 137"/>
                <a:gd name="T15" fmla="*/ 61 h 145"/>
                <a:gd name="T16" fmla="*/ 137 w 137"/>
                <a:gd name="T17" fmla="*/ 53 h 145"/>
                <a:gd name="T18" fmla="*/ 136 w 137"/>
                <a:gd name="T19" fmla="*/ 46 h 145"/>
                <a:gd name="T20" fmla="*/ 133 w 137"/>
                <a:gd name="T21" fmla="*/ 39 h 145"/>
                <a:gd name="T22" fmla="*/ 129 w 137"/>
                <a:gd name="T23" fmla="*/ 30 h 145"/>
                <a:gd name="T24" fmla="*/ 123 w 137"/>
                <a:gd name="T25" fmla="*/ 25 h 145"/>
                <a:gd name="T26" fmla="*/ 117 w 137"/>
                <a:gd name="T27" fmla="*/ 18 h 145"/>
                <a:gd name="T28" fmla="*/ 117 w 137"/>
                <a:gd name="T29" fmla="*/ 18 h 145"/>
                <a:gd name="T30" fmla="*/ 105 w 137"/>
                <a:gd name="T31" fmla="*/ 10 h 145"/>
                <a:gd name="T32" fmla="*/ 92 w 137"/>
                <a:gd name="T33" fmla="*/ 3 h 145"/>
                <a:gd name="T34" fmla="*/ 81 w 137"/>
                <a:gd name="T35" fmla="*/ 0 h 145"/>
                <a:gd name="T36" fmla="*/ 69 w 137"/>
                <a:gd name="T37" fmla="*/ 0 h 145"/>
                <a:gd name="T38" fmla="*/ 57 w 137"/>
                <a:gd name="T39" fmla="*/ 1 h 145"/>
                <a:gd name="T40" fmla="*/ 48 w 137"/>
                <a:gd name="T41" fmla="*/ 5 h 145"/>
                <a:gd name="T42" fmla="*/ 37 w 137"/>
                <a:gd name="T43" fmla="*/ 11 h 145"/>
                <a:gd name="T44" fmla="*/ 28 w 137"/>
                <a:gd name="T45" fmla="*/ 19 h 145"/>
                <a:gd name="T46" fmla="*/ 20 w 137"/>
                <a:gd name="T47" fmla="*/ 28 h 145"/>
                <a:gd name="T48" fmla="*/ 13 w 137"/>
                <a:gd name="T49" fmla="*/ 37 h 145"/>
                <a:gd name="T50" fmla="*/ 7 w 137"/>
                <a:gd name="T51" fmla="*/ 49 h 145"/>
                <a:gd name="T52" fmla="*/ 3 w 137"/>
                <a:gd name="T53" fmla="*/ 61 h 145"/>
                <a:gd name="T54" fmla="*/ 0 w 137"/>
                <a:gd name="T55" fmla="*/ 72 h 145"/>
                <a:gd name="T56" fmla="*/ 0 w 137"/>
                <a:gd name="T57" fmla="*/ 86 h 145"/>
                <a:gd name="T58" fmla="*/ 2 w 137"/>
                <a:gd name="T59" fmla="*/ 99 h 145"/>
                <a:gd name="T60" fmla="*/ 4 w 137"/>
                <a:gd name="T61" fmla="*/ 111 h 145"/>
                <a:gd name="T62" fmla="*/ 4 w 137"/>
                <a:gd name="T63" fmla="*/ 111 h 145"/>
                <a:gd name="T64" fmla="*/ 7 w 137"/>
                <a:gd name="T65" fmla="*/ 118 h 145"/>
                <a:gd name="T66" fmla="*/ 11 w 137"/>
                <a:gd name="T67" fmla="*/ 125 h 145"/>
                <a:gd name="T68" fmla="*/ 16 w 137"/>
                <a:gd name="T69" fmla="*/ 131 h 145"/>
                <a:gd name="T70" fmla="*/ 21 w 137"/>
                <a:gd name="T71" fmla="*/ 137 h 145"/>
                <a:gd name="T72" fmla="*/ 25 w 137"/>
                <a:gd name="T73" fmla="*/ 139 h 145"/>
                <a:gd name="T74" fmla="*/ 31 w 137"/>
                <a:gd name="T75" fmla="*/ 142 h 145"/>
                <a:gd name="T76" fmla="*/ 38 w 137"/>
                <a:gd name="T77" fmla="*/ 144 h 145"/>
                <a:gd name="T78" fmla="*/ 44 w 137"/>
                <a:gd name="T79" fmla="*/ 145 h 145"/>
                <a:gd name="T80" fmla="*/ 56 w 137"/>
                <a:gd name="T81" fmla="*/ 145 h 145"/>
                <a:gd name="T82" fmla="*/ 70 w 137"/>
                <a:gd name="T83" fmla="*/ 142 h 145"/>
                <a:gd name="T84" fmla="*/ 83 w 137"/>
                <a:gd name="T85" fmla="*/ 135 h 145"/>
                <a:gd name="T86" fmla="*/ 95 w 137"/>
                <a:gd name="T87" fmla="*/ 128 h 145"/>
                <a:gd name="T88" fmla="*/ 95 w 137"/>
                <a:gd name="T89" fmla="*/ 12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7" h="145">
                  <a:moveTo>
                    <a:pt x="95" y="128"/>
                  </a:moveTo>
                  <a:lnTo>
                    <a:pt x="95" y="128"/>
                  </a:lnTo>
                  <a:lnTo>
                    <a:pt x="109" y="117"/>
                  </a:lnTo>
                  <a:lnTo>
                    <a:pt x="120" y="104"/>
                  </a:lnTo>
                  <a:lnTo>
                    <a:pt x="129" y="90"/>
                  </a:lnTo>
                  <a:lnTo>
                    <a:pt x="134" y="75"/>
                  </a:lnTo>
                  <a:lnTo>
                    <a:pt x="136" y="68"/>
                  </a:lnTo>
                  <a:lnTo>
                    <a:pt x="137" y="61"/>
                  </a:lnTo>
                  <a:lnTo>
                    <a:pt x="137" y="53"/>
                  </a:lnTo>
                  <a:lnTo>
                    <a:pt x="136" y="46"/>
                  </a:lnTo>
                  <a:lnTo>
                    <a:pt x="133" y="39"/>
                  </a:lnTo>
                  <a:lnTo>
                    <a:pt x="129" y="30"/>
                  </a:lnTo>
                  <a:lnTo>
                    <a:pt x="123" y="25"/>
                  </a:lnTo>
                  <a:lnTo>
                    <a:pt x="117" y="18"/>
                  </a:lnTo>
                  <a:lnTo>
                    <a:pt x="117" y="18"/>
                  </a:lnTo>
                  <a:lnTo>
                    <a:pt x="105" y="10"/>
                  </a:lnTo>
                  <a:lnTo>
                    <a:pt x="92" y="3"/>
                  </a:lnTo>
                  <a:lnTo>
                    <a:pt x="81" y="0"/>
                  </a:lnTo>
                  <a:lnTo>
                    <a:pt x="69" y="0"/>
                  </a:lnTo>
                  <a:lnTo>
                    <a:pt x="57" y="1"/>
                  </a:lnTo>
                  <a:lnTo>
                    <a:pt x="48" y="5"/>
                  </a:lnTo>
                  <a:lnTo>
                    <a:pt x="37" y="11"/>
                  </a:lnTo>
                  <a:lnTo>
                    <a:pt x="28" y="19"/>
                  </a:lnTo>
                  <a:lnTo>
                    <a:pt x="20" y="28"/>
                  </a:lnTo>
                  <a:lnTo>
                    <a:pt x="13" y="37"/>
                  </a:lnTo>
                  <a:lnTo>
                    <a:pt x="7" y="49"/>
                  </a:lnTo>
                  <a:lnTo>
                    <a:pt x="3" y="61"/>
                  </a:lnTo>
                  <a:lnTo>
                    <a:pt x="0" y="72"/>
                  </a:lnTo>
                  <a:lnTo>
                    <a:pt x="0" y="86"/>
                  </a:lnTo>
                  <a:lnTo>
                    <a:pt x="2" y="99"/>
                  </a:lnTo>
                  <a:lnTo>
                    <a:pt x="4" y="111"/>
                  </a:lnTo>
                  <a:lnTo>
                    <a:pt x="4" y="111"/>
                  </a:lnTo>
                  <a:lnTo>
                    <a:pt x="7" y="118"/>
                  </a:lnTo>
                  <a:lnTo>
                    <a:pt x="11" y="125"/>
                  </a:lnTo>
                  <a:lnTo>
                    <a:pt x="16" y="131"/>
                  </a:lnTo>
                  <a:lnTo>
                    <a:pt x="21" y="137"/>
                  </a:lnTo>
                  <a:lnTo>
                    <a:pt x="25" y="139"/>
                  </a:lnTo>
                  <a:lnTo>
                    <a:pt x="31" y="142"/>
                  </a:lnTo>
                  <a:lnTo>
                    <a:pt x="38" y="144"/>
                  </a:lnTo>
                  <a:lnTo>
                    <a:pt x="44" y="145"/>
                  </a:lnTo>
                  <a:lnTo>
                    <a:pt x="56" y="145"/>
                  </a:lnTo>
                  <a:lnTo>
                    <a:pt x="70" y="142"/>
                  </a:lnTo>
                  <a:lnTo>
                    <a:pt x="83" y="135"/>
                  </a:lnTo>
                  <a:lnTo>
                    <a:pt x="95" y="128"/>
                  </a:lnTo>
                  <a:lnTo>
                    <a:pt x="95"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8"/>
            <p:cNvSpPr>
              <a:spLocks/>
            </p:cNvSpPr>
            <p:nvPr/>
          </p:nvSpPr>
          <p:spPr bwMode="auto">
            <a:xfrm>
              <a:off x="13242925" y="2863851"/>
              <a:ext cx="123825" cy="139700"/>
            </a:xfrm>
            <a:custGeom>
              <a:avLst/>
              <a:gdLst>
                <a:gd name="T0" fmla="*/ 135 w 155"/>
                <a:gd name="T1" fmla="*/ 20 h 177"/>
                <a:gd name="T2" fmla="*/ 135 w 155"/>
                <a:gd name="T3" fmla="*/ 20 h 177"/>
                <a:gd name="T4" fmla="*/ 130 w 155"/>
                <a:gd name="T5" fmla="*/ 14 h 177"/>
                <a:gd name="T6" fmla="*/ 123 w 155"/>
                <a:gd name="T7" fmla="*/ 8 h 177"/>
                <a:gd name="T8" fmla="*/ 117 w 155"/>
                <a:gd name="T9" fmla="*/ 6 h 177"/>
                <a:gd name="T10" fmla="*/ 110 w 155"/>
                <a:gd name="T11" fmla="*/ 3 h 177"/>
                <a:gd name="T12" fmla="*/ 103 w 155"/>
                <a:gd name="T13" fmla="*/ 0 h 177"/>
                <a:gd name="T14" fmla="*/ 96 w 155"/>
                <a:gd name="T15" fmla="*/ 0 h 177"/>
                <a:gd name="T16" fmla="*/ 91 w 155"/>
                <a:gd name="T17" fmla="*/ 0 h 177"/>
                <a:gd name="T18" fmla="*/ 84 w 155"/>
                <a:gd name="T19" fmla="*/ 0 h 177"/>
                <a:gd name="T20" fmla="*/ 70 w 155"/>
                <a:gd name="T21" fmla="*/ 4 h 177"/>
                <a:gd name="T22" fmla="*/ 57 w 155"/>
                <a:gd name="T23" fmla="*/ 11 h 177"/>
                <a:gd name="T24" fmla="*/ 44 w 155"/>
                <a:gd name="T25" fmla="*/ 20 h 177"/>
                <a:gd name="T26" fmla="*/ 33 w 155"/>
                <a:gd name="T27" fmla="*/ 31 h 177"/>
                <a:gd name="T28" fmla="*/ 24 w 155"/>
                <a:gd name="T29" fmla="*/ 43 h 177"/>
                <a:gd name="T30" fmla="*/ 15 w 155"/>
                <a:gd name="T31" fmla="*/ 56 h 177"/>
                <a:gd name="T32" fmla="*/ 8 w 155"/>
                <a:gd name="T33" fmla="*/ 70 h 177"/>
                <a:gd name="T34" fmla="*/ 3 w 155"/>
                <a:gd name="T35" fmla="*/ 85 h 177"/>
                <a:gd name="T36" fmla="*/ 0 w 155"/>
                <a:gd name="T37" fmla="*/ 99 h 177"/>
                <a:gd name="T38" fmla="*/ 0 w 155"/>
                <a:gd name="T39" fmla="*/ 113 h 177"/>
                <a:gd name="T40" fmla="*/ 1 w 155"/>
                <a:gd name="T41" fmla="*/ 127 h 177"/>
                <a:gd name="T42" fmla="*/ 4 w 155"/>
                <a:gd name="T43" fmla="*/ 133 h 177"/>
                <a:gd name="T44" fmla="*/ 7 w 155"/>
                <a:gd name="T45" fmla="*/ 138 h 177"/>
                <a:gd name="T46" fmla="*/ 7 w 155"/>
                <a:gd name="T47" fmla="*/ 138 h 177"/>
                <a:gd name="T48" fmla="*/ 12 w 155"/>
                <a:gd name="T49" fmla="*/ 148 h 177"/>
                <a:gd name="T50" fmla="*/ 19 w 155"/>
                <a:gd name="T51" fmla="*/ 156 h 177"/>
                <a:gd name="T52" fmla="*/ 26 w 155"/>
                <a:gd name="T53" fmla="*/ 163 h 177"/>
                <a:gd name="T54" fmla="*/ 33 w 155"/>
                <a:gd name="T55" fmla="*/ 168 h 177"/>
                <a:gd name="T56" fmla="*/ 40 w 155"/>
                <a:gd name="T57" fmla="*/ 172 h 177"/>
                <a:gd name="T58" fmla="*/ 47 w 155"/>
                <a:gd name="T59" fmla="*/ 175 h 177"/>
                <a:gd name="T60" fmla="*/ 56 w 155"/>
                <a:gd name="T61" fmla="*/ 176 h 177"/>
                <a:gd name="T62" fmla="*/ 63 w 155"/>
                <a:gd name="T63" fmla="*/ 177 h 177"/>
                <a:gd name="T64" fmla="*/ 70 w 155"/>
                <a:gd name="T65" fmla="*/ 176 h 177"/>
                <a:gd name="T66" fmla="*/ 78 w 155"/>
                <a:gd name="T67" fmla="*/ 175 h 177"/>
                <a:gd name="T68" fmla="*/ 85 w 155"/>
                <a:gd name="T69" fmla="*/ 172 h 177"/>
                <a:gd name="T70" fmla="*/ 93 w 155"/>
                <a:gd name="T71" fmla="*/ 169 h 177"/>
                <a:gd name="T72" fmla="*/ 107 w 155"/>
                <a:gd name="T73" fmla="*/ 159 h 177"/>
                <a:gd name="T74" fmla="*/ 120 w 155"/>
                <a:gd name="T75" fmla="*/ 148 h 177"/>
                <a:gd name="T76" fmla="*/ 131 w 155"/>
                <a:gd name="T77" fmla="*/ 134 h 177"/>
                <a:gd name="T78" fmla="*/ 141 w 155"/>
                <a:gd name="T79" fmla="*/ 119 h 177"/>
                <a:gd name="T80" fmla="*/ 148 w 155"/>
                <a:gd name="T81" fmla="*/ 102 h 177"/>
                <a:gd name="T82" fmla="*/ 153 w 155"/>
                <a:gd name="T83" fmla="*/ 85 h 177"/>
                <a:gd name="T84" fmla="*/ 155 w 155"/>
                <a:gd name="T85" fmla="*/ 75 h 177"/>
                <a:gd name="T86" fmla="*/ 155 w 155"/>
                <a:gd name="T87" fmla="*/ 67 h 177"/>
                <a:gd name="T88" fmla="*/ 153 w 155"/>
                <a:gd name="T89" fmla="*/ 59 h 177"/>
                <a:gd name="T90" fmla="*/ 152 w 155"/>
                <a:gd name="T91" fmla="*/ 50 h 177"/>
                <a:gd name="T92" fmla="*/ 149 w 155"/>
                <a:gd name="T93" fmla="*/ 42 h 177"/>
                <a:gd name="T94" fmla="*/ 146 w 155"/>
                <a:gd name="T95" fmla="*/ 35 h 177"/>
                <a:gd name="T96" fmla="*/ 142 w 155"/>
                <a:gd name="T97" fmla="*/ 27 h 177"/>
                <a:gd name="T98" fmla="*/ 135 w 155"/>
                <a:gd name="T99" fmla="*/ 20 h 177"/>
                <a:gd name="T100" fmla="*/ 135 w 155"/>
                <a:gd name="T101" fmla="*/ 2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77">
                  <a:moveTo>
                    <a:pt x="135" y="20"/>
                  </a:moveTo>
                  <a:lnTo>
                    <a:pt x="135" y="20"/>
                  </a:lnTo>
                  <a:lnTo>
                    <a:pt x="130" y="14"/>
                  </a:lnTo>
                  <a:lnTo>
                    <a:pt x="123" y="8"/>
                  </a:lnTo>
                  <a:lnTo>
                    <a:pt x="117" y="6"/>
                  </a:lnTo>
                  <a:lnTo>
                    <a:pt x="110" y="3"/>
                  </a:lnTo>
                  <a:lnTo>
                    <a:pt x="103" y="0"/>
                  </a:lnTo>
                  <a:lnTo>
                    <a:pt x="96" y="0"/>
                  </a:lnTo>
                  <a:lnTo>
                    <a:pt x="91" y="0"/>
                  </a:lnTo>
                  <a:lnTo>
                    <a:pt x="84" y="0"/>
                  </a:lnTo>
                  <a:lnTo>
                    <a:pt x="70" y="4"/>
                  </a:lnTo>
                  <a:lnTo>
                    <a:pt x="57" y="11"/>
                  </a:lnTo>
                  <a:lnTo>
                    <a:pt x="44" y="20"/>
                  </a:lnTo>
                  <a:lnTo>
                    <a:pt x="33" y="31"/>
                  </a:lnTo>
                  <a:lnTo>
                    <a:pt x="24" y="43"/>
                  </a:lnTo>
                  <a:lnTo>
                    <a:pt x="15" y="56"/>
                  </a:lnTo>
                  <a:lnTo>
                    <a:pt x="8" y="70"/>
                  </a:lnTo>
                  <a:lnTo>
                    <a:pt x="3" y="85"/>
                  </a:lnTo>
                  <a:lnTo>
                    <a:pt x="0" y="99"/>
                  </a:lnTo>
                  <a:lnTo>
                    <a:pt x="0" y="113"/>
                  </a:lnTo>
                  <a:lnTo>
                    <a:pt x="1" y="127"/>
                  </a:lnTo>
                  <a:lnTo>
                    <a:pt x="4" y="133"/>
                  </a:lnTo>
                  <a:lnTo>
                    <a:pt x="7" y="138"/>
                  </a:lnTo>
                  <a:lnTo>
                    <a:pt x="7" y="138"/>
                  </a:lnTo>
                  <a:lnTo>
                    <a:pt x="12" y="148"/>
                  </a:lnTo>
                  <a:lnTo>
                    <a:pt x="19" y="156"/>
                  </a:lnTo>
                  <a:lnTo>
                    <a:pt x="26" y="163"/>
                  </a:lnTo>
                  <a:lnTo>
                    <a:pt x="33" y="168"/>
                  </a:lnTo>
                  <a:lnTo>
                    <a:pt x="40" y="172"/>
                  </a:lnTo>
                  <a:lnTo>
                    <a:pt x="47" y="175"/>
                  </a:lnTo>
                  <a:lnTo>
                    <a:pt x="56" y="176"/>
                  </a:lnTo>
                  <a:lnTo>
                    <a:pt x="63" y="177"/>
                  </a:lnTo>
                  <a:lnTo>
                    <a:pt x="70" y="176"/>
                  </a:lnTo>
                  <a:lnTo>
                    <a:pt x="78" y="175"/>
                  </a:lnTo>
                  <a:lnTo>
                    <a:pt x="85" y="172"/>
                  </a:lnTo>
                  <a:lnTo>
                    <a:pt x="93" y="169"/>
                  </a:lnTo>
                  <a:lnTo>
                    <a:pt x="107" y="159"/>
                  </a:lnTo>
                  <a:lnTo>
                    <a:pt x="120" y="148"/>
                  </a:lnTo>
                  <a:lnTo>
                    <a:pt x="131" y="134"/>
                  </a:lnTo>
                  <a:lnTo>
                    <a:pt x="141" y="119"/>
                  </a:lnTo>
                  <a:lnTo>
                    <a:pt x="148" y="102"/>
                  </a:lnTo>
                  <a:lnTo>
                    <a:pt x="153" y="85"/>
                  </a:lnTo>
                  <a:lnTo>
                    <a:pt x="155" y="75"/>
                  </a:lnTo>
                  <a:lnTo>
                    <a:pt x="155" y="67"/>
                  </a:lnTo>
                  <a:lnTo>
                    <a:pt x="153" y="59"/>
                  </a:lnTo>
                  <a:lnTo>
                    <a:pt x="152" y="50"/>
                  </a:lnTo>
                  <a:lnTo>
                    <a:pt x="149" y="42"/>
                  </a:lnTo>
                  <a:lnTo>
                    <a:pt x="146" y="35"/>
                  </a:lnTo>
                  <a:lnTo>
                    <a:pt x="142" y="27"/>
                  </a:lnTo>
                  <a:lnTo>
                    <a:pt x="135" y="20"/>
                  </a:lnTo>
                  <a:lnTo>
                    <a:pt x="13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9"/>
            <p:cNvSpPr>
              <a:spLocks/>
            </p:cNvSpPr>
            <p:nvPr/>
          </p:nvSpPr>
          <p:spPr bwMode="auto">
            <a:xfrm>
              <a:off x="13717588" y="3036888"/>
              <a:ext cx="144463" cy="69850"/>
            </a:xfrm>
            <a:custGeom>
              <a:avLst/>
              <a:gdLst>
                <a:gd name="T0" fmla="*/ 98 w 183"/>
                <a:gd name="T1" fmla="*/ 28 h 88"/>
                <a:gd name="T2" fmla="*/ 98 w 183"/>
                <a:gd name="T3" fmla="*/ 28 h 88"/>
                <a:gd name="T4" fmla="*/ 77 w 183"/>
                <a:gd name="T5" fmla="*/ 20 h 88"/>
                <a:gd name="T6" fmla="*/ 54 w 183"/>
                <a:gd name="T7" fmla="*/ 13 h 88"/>
                <a:gd name="T8" fmla="*/ 8 w 183"/>
                <a:gd name="T9" fmla="*/ 0 h 88"/>
                <a:gd name="T10" fmla="*/ 8 w 183"/>
                <a:gd name="T11" fmla="*/ 0 h 88"/>
                <a:gd name="T12" fmla="*/ 3 w 183"/>
                <a:gd name="T13" fmla="*/ 9 h 88"/>
                <a:gd name="T14" fmla="*/ 0 w 183"/>
                <a:gd name="T15" fmla="*/ 17 h 88"/>
                <a:gd name="T16" fmla="*/ 0 w 183"/>
                <a:gd name="T17" fmla="*/ 25 h 88"/>
                <a:gd name="T18" fmla="*/ 3 w 183"/>
                <a:gd name="T19" fmla="*/ 32 h 88"/>
                <a:gd name="T20" fmla="*/ 6 w 183"/>
                <a:gd name="T21" fmla="*/ 39 h 88"/>
                <a:gd name="T22" fmla="*/ 11 w 183"/>
                <a:gd name="T23" fmla="*/ 46 h 88"/>
                <a:gd name="T24" fmla="*/ 19 w 183"/>
                <a:gd name="T25" fmla="*/ 52 h 88"/>
                <a:gd name="T26" fmla="*/ 28 w 183"/>
                <a:gd name="T27" fmla="*/ 57 h 88"/>
                <a:gd name="T28" fmla="*/ 38 w 183"/>
                <a:gd name="T29" fmla="*/ 63 h 88"/>
                <a:gd name="T30" fmla="*/ 49 w 183"/>
                <a:gd name="T31" fmla="*/ 69 h 88"/>
                <a:gd name="T32" fmla="*/ 73 w 183"/>
                <a:gd name="T33" fmla="*/ 77 h 88"/>
                <a:gd name="T34" fmla="*/ 98 w 183"/>
                <a:gd name="T35" fmla="*/ 83 h 88"/>
                <a:gd name="T36" fmla="*/ 123 w 183"/>
                <a:gd name="T37" fmla="*/ 87 h 88"/>
                <a:gd name="T38" fmla="*/ 145 w 183"/>
                <a:gd name="T39" fmla="*/ 88 h 88"/>
                <a:gd name="T40" fmla="*/ 163 w 183"/>
                <a:gd name="T41" fmla="*/ 88 h 88"/>
                <a:gd name="T42" fmla="*/ 172 w 183"/>
                <a:gd name="T43" fmla="*/ 87 h 88"/>
                <a:gd name="T44" fmla="*/ 177 w 183"/>
                <a:gd name="T45" fmla="*/ 84 h 88"/>
                <a:gd name="T46" fmla="*/ 180 w 183"/>
                <a:gd name="T47" fmla="*/ 81 h 88"/>
                <a:gd name="T48" fmla="*/ 183 w 183"/>
                <a:gd name="T49" fmla="*/ 78 h 88"/>
                <a:gd name="T50" fmla="*/ 181 w 183"/>
                <a:gd name="T51" fmla="*/ 74 h 88"/>
                <a:gd name="T52" fmla="*/ 179 w 183"/>
                <a:gd name="T53" fmla="*/ 70 h 88"/>
                <a:gd name="T54" fmla="*/ 173 w 183"/>
                <a:gd name="T55" fmla="*/ 64 h 88"/>
                <a:gd name="T56" fmla="*/ 165 w 183"/>
                <a:gd name="T57" fmla="*/ 59 h 88"/>
                <a:gd name="T58" fmla="*/ 153 w 183"/>
                <a:gd name="T59" fmla="*/ 52 h 88"/>
                <a:gd name="T60" fmla="*/ 138 w 183"/>
                <a:gd name="T61" fmla="*/ 45 h 88"/>
                <a:gd name="T62" fmla="*/ 98 w 183"/>
                <a:gd name="T63" fmla="*/ 28 h 88"/>
                <a:gd name="T64" fmla="*/ 98 w 183"/>
                <a:gd name="T65" fmla="*/ 2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8">
                  <a:moveTo>
                    <a:pt x="98" y="28"/>
                  </a:moveTo>
                  <a:lnTo>
                    <a:pt x="98" y="28"/>
                  </a:lnTo>
                  <a:lnTo>
                    <a:pt x="77" y="20"/>
                  </a:lnTo>
                  <a:lnTo>
                    <a:pt x="54" y="13"/>
                  </a:lnTo>
                  <a:lnTo>
                    <a:pt x="8" y="0"/>
                  </a:lnTo>
                  <a:lnTo>
                    <a:pt x="8" y="0"/>
                  </a:lnTo>
                  <a:lnTo>
                    <a:pt x="3" y="9"/>
                  </a:lnTo>
                  <a:lnTo>
                    <a:pt x="0" y="17"/>
                  </a:lnTo>
                  <a:lnTo>
                    <a:pt x="0" y="25"/>
                  </a:lnTo>
                  <a:lnTo>
                    <a:pt x="3" y="32"/>
                  </a:lnTo>
                  <a:lnTo>
                    <a:pt x="6" y="39"/>
                  </a:lnTo>
                  <a:lnTo>
                    <a:pt x="11" y="46"/>
                  </a:lnTo>
                  <a:lnTo>
                    <a:pt x="19" y="52"/>
                  </a:lnTo>
                  <a:lnTo>
                    <a:pt x="28" y="57"/>
                  </a:lnTo>
                  <a:lnTo>
                    <a:pt x="38" y="63"/>
                  </a:lnTo>
                  <a:lnTo>
                    <a:pt x="49" y="69"/>
                  </a:lnTo>
                  <a:lnTo>
                    <a:pt x="73" y="77"/>
                  </a:lnTo>
                  <a:lnTo>
                    <a:pt x="98" y="83"/>
                  </a:lnTo>
                  <a:lnTo>
                    <a:pt x="123" y="87"/>
                  </a:lnTo>
                  <a:lnTo>
                    <a:pt x="145" y="88"/>
                  </a:lnTo>
                  <a:lnTo>
                    <a:pt x="163" y="88"/>
                  </a:lnTo>
                  <a:lnTo>
                    <a:pt x="172" y="87"/>
                  </a:lnTo>
                  <a:lnTo>
                    <a:pt x="177" y="84"/>
                  </a:lnTo>
                  <a:lnTo>
                    <a:pt x="180" y="81"/>
                  </a:lnTo>
                  <a:lnTo>
                    <a:pt x="183" y="78"/>
                  </a:lnTo>
                  <a:lnTo>
                    <a:pt x="181" y="74"/>
                  </a:lnTo>
                  <a:lnTo>
                    <a:pt x="179" y="70"/>
                  </a:lnTo>
                  <a:lnTo>
                    <a:pt x="173" y="64"/>
                  </a:lnTo>
                  <a:lnTo>
                    <a:pt x="165" y="59"/>
                  </a:lnTo>
                  <a:lnTo>
                    <a:pt x="153" y="52"/>
                  </a:lnTo>
                  <a:lnTo>
                    <a:pt x="138" y="45"/>
                  </a:lnTo>
                  <a:lnTo>
                    <a:pt x="98" y="28"/>
                  </a:lnTo>
                  <a:lnTo>
                    <a:pt x="9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50"/>
            <p:cNvSpPr>
              <a:spLocks/>
            </p:cNvSpPr>
            <p:nvPr/>
          </p:nvSpPr>
          <p:spPr bwMode="auto">
            <a:xfrm>
              <a:off x="13876338" y="3090863"/>
              <a:ext cx="106363" cy="33338"/>
            </a:xfrm>
            <a:custGeom>
              <a:avLst/>
              <a:gdLst>
                <a:gd name="T0" fmla="*/ 66 w 134"/>
                <a:gd name="T1" fmla="*/ 0 h 41"/>
                <a:gd name="T2" fmla="*/ 66 w 134"/>
                <a:gd name="T3" fmla="*/ 0 h 41"/>
                <a:gd name="T4" fmla="*/ 34 w 134"/>
                <a:gd name="T5" fmla="*/ 2 h 41"/>
                <a:gd name="T6" fmla="*/ 2 w 134"/>
                <a:gd name="T7" fmla="*/ 7 h 41"/>
                <a:gd name="T8" fmla="*/ 2 w 134"/>
                <a:gd name="T9" fmla="*/ 7 h 41"/>
                <a:gd name="T10" fmla="*/ 0 w 134"/>
                <a:gd name="T11" fmla="*/ 14 h 41"/>
                <a:gd name="T12" fmla="*/ 2 w 134"/>
                <a:gd name="T13" fmla="*/ 21 h 41"/>
                <a:gd name="T14" fmla="*/ 3 w 134"/>
                <a:gd name="T15" fmla="*/ 26 h 41"/>
                <a:gd name="T16" fmla="*/ 7 w 134"/>
                <a:gd name="T17" fmla="*/ 30 h 41"/>
                <a:gd name="T18" fmla="*/ 12 w 134"/>
                <a:gd name="T19" fmla="*/ 34 h 41"/>
                <a:gd name="T20" fmla="*/ 17 w 134"/>
                <a:gd name="T21" fmla="*/ 37 h 41"/>
                <a:gd name="T22" fmla="*/ 24 w 134"/>
                <a:gd name="T23" fmla="*/ 40 h 41"/>
                <a:gd name="T24" fmla="*/ 31 w 134"/>
                <a:gd name="T25" fmla="*/ 41 h 41"/>
                <a:gd name="T26" fmla="*/ 48 w 134"/>
                <a:gd name="T27" fmla="*/ 41 h 41"/>
                <a:gd name="T28" fmla="*/ 66 w 134"/>
                <a:gd name="T29" fmla="*/ 40 h 41"/>
                <a:gd name="T30" fmla="*/ 83 w 134"/>
                <a:gd name="T31" fmla="*/ 37 h 41"/>
                <a:gd name="T32" fmla="*/ 100 w 134"/>
                <a:gd name="T33" fmla="*/ 33 h 41"/>
                <a:gd name="T34" fmla="*/ 115 w 134"/>
                <a:gd name="T35" fmla="*/ 28 h 41"/>
                <a:gd name="T36" fmla="*/ 126 w 134"/>
                <a:gd name="T37" fmla="*/ 22 h 41"/>
                <a:gd name="T38" fmla="*/ 133 w 134"/>
                <a:gd name="T39" fmla="*/ 16 h 41"/>
                <a:gd name="T40" fmla="*/ 134 w 134"/>
                <a:gd name="T41" fmla="*/ 14 h 41"/>
                <a:gd name="T42" fmla="*/ 134 w 134"/>
                <a:gd name="T43" fmla="*/ 11 h 41"/>
                <a:gd name="T44" fmla="*/ 133 w 134"/>
                <a:gd name="T45" fmla="*/ 8 h 41"/>
                <a:gd name="T46" fmla="*/ 130 w 134"/>
                <a:gd name="T47" fmla="*/ 5 h 41"/>
                <a:gd name="T48" fmla="*/ 125 w 134"/>
                <a:gd name="T49" fmla="*/ 4 h 41"/>
                <a:gd name="T50" fmla="*/ 118 w 134"/>
                <a:gd name="T51" fmla="*/ 2 h 41"/>
                <a:gd name="T52" fmla="*/ 97 w 134"/>
                <a:gd name="T53" fmla="*/ 0 h 41"/>
                <a:gd name="T54" fmla="*/ 66 w 134"/>
                <a:gd name="T55" fmla="*/ 0 h 41"/>
                <a:gd name="T56" fmla="*/ 66 w 134"/>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41">
                  <a:moveTo>
                    <a:pt x="66" y="0"/>
                  </a:moveTo>
                  <a:lnTo>
                    <a:pt x="66" y="0"/>
                  </a:lnTo>
                  <a:lnTo>
                    <a:pt x="34" y="2"/>
                  </a:lnTo>
                  <a:lnTo>
                    <a:pt x="2" y="7"/>
                  </a:lnTo>
                  <a:lnTo>
                    <a:pt x="2" y="7"/>
                  </a:lnTo>
                  <a:lnTo>
                    <a:pt x="0" y="14"/>
                  </a:lnTo>
                  <a:lnTo>
                    <a:pt x="2" y="21"/>
                  </a:lnTo>
                  <a:lnTo>
                    <a:pt x="3" y="26"/>
                  </a:lnTo>
                  <a:lnTo>
                    <a:pt x="7" y="30"/>
                  </a:lnTo>
                  <a:lnTo>
                    <a:pt x="12" y="34"/>
                  </a:lnTo>
                  <a:lnTo>
                    <a:pt x="17" y="37"/>
                  </a:lnTo>
                  <a:lnTo>
                    <a:pt x="24" y="40"/>
                  </a:lnTo>
                  <a:lnTo>
                    <a:pt x="31" y="41"/>
                  </a:lnTo>
                  <a:lnTo>
                    <a:pt x="48" y="41"/>
                  </a:lnTo>
                  <a:lnTo>
                    <a:pt x="66" y="40"/>
                  </a:lnTo>
                  <a:lnTo>
                    <a:pt x="83" y="37"/>
                  </a:lnTo>
                  <a:lnTo>
                    <a:pt x="100" y="33"/>
                  </a:lnTo>
                  <a:lnTo>
                    <a:pt x="115" y="28"/>
                  </a:lnTo>
                  <a:lnTo>
                    <a:pt x="126" y="22"/>
                  </a:lnTo>
                  <a:lnTo>
                    <a:pt x="133" y="16"/>
                  </a:lnTo>
                  <a:lnTo>
                    <a:pt x="134" y="14"/>
                  </a:lnTo>
                  <a:lnTo>
                    <a:pt x="134" y="11"/>
                  </a:lnTo>
                  <a:lnTo>
                    <a:pt x="133" y="8"/>
                  </a:lnTo>
                  <a:lnTo>
                    <a:pt x="130" y="5"/>
                  </a:lnTo>
                  <a:lnTo>
                    <a:pt x="125" y="4"/>
                  </a:lnTo>
                  <a:lnTo>
                    <a:pt x="118" y="2"/>
                  </a:lnTo>
                  <a:lnTo>
                    <a:pt x="97" y="0"/>
                  </a:lnTo>
                  <a:lnTo>
                    <a:pt x="66" y="0"/>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1"/>
            <p:cNvSpPr>
              <a:spLocks/>
            </p:cNvSpPr>
            <p:nvPr/>
          </p:nvSpPr>
          <p:spPr bwMode="auto">
            <a:xfrm>
              <a:off x="13363575" y="2906713"/>
              <a:ext cx="344488" cy="184150"/>
            </a:xfrm>
            <a:custGeom>
              <a:avLst/>
              <a:gdLst>
                <a:gd name="T0" fmla="*/ 160 w 435"/>
                <a:gd name="T1" fmla="*/ 78 h 233"/>
                <a:gd name="T2" fmla="*/ 128 w 435"/>
                <a:gd name="T3" fmla="*/ 64 h 233"/>
                <a:gd name="T4" fmla="*/ 107 w 435"/>
                <a:gd name="T5" fmla="*/ 48 h 233"/>
                <a:gd name="T6" fmla="*/ 100 w 435"/>
                <a:gd name="T7" fmla="*/ 41 h 233"/>
                <a:gd name="T8" fmla="*/ 82 w 435"/>
                <a:gd name="T9" fmla="*/ 16 h 233"/>
                <a:gd name="T10" fmla="*/ 68 w 435"/>
                <a:gd name="T11" fmla="*/ 4 h 233"/>
                <a:gd name="T12" fmla="*/ 50 w 435"/>
                <a:gd name="T13" fmla="*/ 0 h 233"/>
                <a:gd name="T14" fmla="*/ 39 w 435"/>
                <a:gd name="T15" fmla="*/ 1 h 233"/>
                <a:gd name="T16" fmla="*/ 26 w 435"/>
                <a:gd name="T17" fmla="*/ 8 h 233"/>
                <a:gd name="T18" fmla="*/ 16 w 435"/>
                <a:gd name="T19" fmla="*/ 22 h 233"/>
                <a:gd name="T20" fmla="*/ 8 w 435"/>
                <a:gd name="T21" fmla="*/ 39 h 233"/>
                <a:gd name="T22" fmla="*/ 1 w 435"/>
                <a:gd name="T23" fmla="*/ 76 h 233"/>
                <a:gd name="T24" fmla="*/ 1 w 435"/>
                <a:gd name="T25" fmla="*/ 96 h 233"/>
                <a:gd name="T26" fmla="*/ 5 w 435"/>
                <a:gd name="T27" fmla="*/ 111 h 233"/>
                <a:gd name="T28" fmla="*/ 12 w 435"/>
                <a:gd name="T29" fmla="*/ 122 h 233"/>
                <a:gd name="T30" fmla="*/ 18 w 435"/>
                <a:gd name="T31" fmla="*/ 127 h 233"/>
                <a:gd name="T32" fmla="*/ 30 w 435"/>
                <a:gd name="T33" fmla="*/ 132 h 233"/>
                <a:gd name="T34" fmla="*/ 53 w 435"/>
                <a:gd name="T35" fmla="*/ 132 h 233"/>
                <a:gd name="T36" fmla="*/ 103 w 435"/>
                <a:gd name="T37" fmla="*/ 125 h 233"/>
                <a:gd name="T38" fmla="*/ 132 w 435"/>
                <a:gd name="T39" fmla="*/ 125 h 233"/>
                <a:gd name="T40" fmla="*/ 156 w 435"/>
                <a:gd name="T41" fmla="*/ 131 h 233"/>
                <a:gd name="T42" fmla="*/ 209 w 435"/>
                <a:gd name="T43" fmla="*/ 145 h 233"/>
                <a:gd name="T44" fmla="*/ 262 w 435"/>
                <a:gd name="T45" fmla="*/ 167 h 233"/>
                <a:gd name="T46" fmla="*/ 308 w 435"/>
                <a:gd name="T47" fmla="*/ 192 h 233"/>
                <a:gd name="T48" fmla="*/ 326 w 435"/>
                <a:gd name="T49" fmla="*/ 207 h 233"/>
                <a:gd name="T50" fmla="*/ 352 w 435"/>
                <a:gd name="T51" fmla="*/ 228 h 233"/>
                <a:gd name="T52" fmla="*/ 368 w 435"/>
                <a:gd name="T53" fmla="*/ 233 h 233"/>
                <a:gd name="T54" fmla="*/ 387 w 435"/>
                <a:gd name="T55" fmla="*/ 228 h 233"/>
                <a:gd name="T56" fmla="*/ 399 w 435"/>
                <a:gd name="T57" fmla="*/ 223 h 233"/>
                <a:gd name="T58" fmla="*/ 418 w 435"/>
                <a:gd name="T59" fmla="*/ 210 h 233"/>
                <a:gd name="T60" fmla="*/ 432 w 435"/>
                <a:gd name="T61" fmla="*/ 194 h 233"/>
                <a:gd name="T62" fmla="*/ 435 w 435"/>
                <a:gd name="T63" fmla="*/ 175 h 233"/>
                <a:gd name="T64" fmla="*/ 422 w 435"/>
                <a:gd name="T65" fmla="*/ 153 h 233"/>
                <a:gd name="T66" fmla="*/ 418 w 435"/>
                <a:gd name="T67" fmla="*/ 149 h 233"/>
                <a:gd name="T68" fmla="*/ 400 w 435"/>
                <a:gd name="T69" fmla="*/ 138 h 233"/>
                <a:gd name="T70" fmla="*/ 369 w 435"/>
                <a:gd name="T71" fmla="*/ 131 h 233"/>
                <a:gd name="T72" fmla="*/ 309 w 435"/>
                <a:gd name="T73" fmla="*/ 124 h 233"/>
                <a:gd name="T74" fmla="*/ 292 w 435"/>
                <a:gd name="T75" fmla="*/ 120 h 233"/>
                <a:gd name="T76" fmla="*/ 244 w 435"/>
                <a:gd name="T77" fmla="*/ 106 h 233"/>
                <a:gd name="T78" fmla="*/ 178 w 435"/>
                <a:gd name="T79" fmla="*/ 83 h 233"/>
                <a:gd name="T80" fmla="*/ 160 w 435"/>
                <a:gd name="T81" fmla="*/ 7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233">
                  <a:moveTo>
                    <a:pt x="160" y="78"/>
                  </a:moveTo>
                  <a:lnTo>
                    <a:pt x="160" y="78"/>
                  </a:lnTo>
                  <a:lnTo>
                    <a:pt x="143" y="71"/>
                  </a:lnTo>
                  <a:lnTo>
                    <a:pt x="128" y="64"/>
                  </a:lnTo>
                  <a:lnTo>
                    <a:pt x="114" y="54"/>
                  </a:lnTo>
                  <a:lnTo>
                    <a:pt x="107" y="48"/>
                  </a:lnTo>
                  <a:lnTo>
                    <a:pt x="100" y="41"/>
                  </a:lnTo>
                  <a:lnTo>
                    <a:pt x="100" y="41"/>
                  </a:lnTo>
                  <a:lnTo>
                    <a:pt x="87" y="25"/>
                  </a:lnTo>
                  <a:lnTo>
                    <a:pt x="82" y="16"/>
                  </a:lnTo>
                  <a:lnTo>
                    <a:pt x="75" y="9"/>
                  </a:lnTo>
                  <a:lnTo>
                    <a:pt x="68" y="4"/>
                  </a:lnTo>
                  <a:lnTo>
                    <a:pt x="60" y="1"/>
                  </a:lnTo>
                  <a:lnTo>
                    <a:pt x="50" y="0"/>
                  </a:lnTo>
                  <a:lnTo>
                    <a:pt x="39" y="1"/>
                  </a:lnTo>
                  <a:lnTo>
                    <a:pt x="39" y="1"/>
                  </a:lnTo>
                  <a:lnTo>
                    <a:pt x="32" y="4"/>
                  </a:lnTo>
                  <a:lnTo>
                    <a:pt x="26" y="8"/>
                  </a:lnTo>
                  <a:lnTo>
                    <a:pt x="20" y="15"/>
                  </a:lnTo>
                  <a:lnTo>
                    <a:pt x="16" y="22"/>
                  </a:lnTo>
                  <a:lnTo>
                    <a:pt x="12" y="29"/>
                  </a:lnTo>
                  <a:lnTo>
                    <a:pt x="8" y="39"/>
                  </a:lnTo>
                  <a:lnTo>
                    <a:pt x="2" y="57"/>
                  </a:lnTo>
                  <a:lnTo>
                    <a:pt x="1" y="76"/>
                  </a:lnTo>
                  <a:lnTo>
                    <a:pt x="0" y="86"/>
                  </a:lnTo>
                  <a:lnTo>
                    <a:pt x="1" y="96"/>
                  </a:lnTo>
                  <a:lnTo>
                    <a:pt x="2" y="104"/>
                  </a:lnTo>
                  <a:lnTo>
                    <a:pt x="5" y="111"/>
                  </a:lnTo>
                  <a:lnTo>
                    <a:pt x="8" y="118"/>
                  </a:lnTo>
                  <a:lnTo>
                    <a:pt x="12" y="122"/>
                  </a:lnTo>
                  <a:lnTo>
                    <a:pt x="12" y="122"/>
                  </a:lnTo>
                  <a:lnTo>
                    <a:pt x="18" y="127"/>
                  </a:lnTo>
                  <a:lnTo>
                    <a:pt x="25" y="129"/>
                  </a:lnTo>
                  <a:lnTo>
                    <a:pt x="30" y="132"/>
                  </a:lnTo>
                  <a:lnTo>
                    <a:pt x="37" y="132"/>
                  </a:lnTo>
                  <a:lnTo>
                    <a:pt x="53" y="132"/>
                  </a:lnTo>
                  <a:lnTo>
                    <a:pt x="69" y="131"/>
                  </a:lnTo>
                  <a:lnTo>
                    <a:pt x="103" y="125"/>
                  </a:lnTo>
                  <a:lnTo>
                    <a:pt x="118" y="124"/>
                  </a:lnTo>
                  <a:lnTo>
                    <a:pt x="132" y="125"/>
                  </a:lnTo>
                  <a:lnTo>
                    <a:pt x="132" y="125"/>
                  </a:lnTo>
                  <a:lnTo>
                    <a:pt x="156" y="131"/>
                  </a:lnTo>
                  <a:lnTo>
                    <a:pt x="182" y="136"/>
                  </a:lnTo>
                  <a:lnTo>
                    <a:pt x="209" y="145"/>
                  </a:lnTo>
                  <a:lnTo>
                    <a:pt x="235" y="156"/>
                  </a:lnTo>
                  <a:lnTo>
                    <a:pt x="262" y="167"/>
                  </a:lnTo>
                  <a:lnTo>
                    <a:pt x="286" y="180"/>
                  </a:lnTo>
                  <a:lnTo>
                    <a:pt x="308" y="192"/>
                  </a:lnTo>
                  <a:lnTo>
                    <a:pt x="326" y="207"/>
                  </a:lnTo>
                  <a:lnTo>
                    <a:pt x="326" y="207"/>
                  </a:lnTo>
                  <a:lnTo>
                    <a:pt x="344" y="224"/>
                  </a:lnTo>
                  <a:lnTo>
                    <a:pt x="352" y="228"/>
                  </a:lnTo>
                  <a:lnTo>
                    <a:pt x="361" y="231"/>
                  </a:lnTo>
                  <a:lnTo>
                    <a:pt x="368" y="233"/>
                  </a:lnTo>
                  <a:lnTo>
                    <a:pt x="376" y="231"/>
                  </a:lnTo>
                  <a:lnTo>
                    <a:pt x="387" y="228"/>
                  </a:lnTo>
                  <a:lnTo>
                    <a:pt x="399" y="223"/>
                  </a:lnTo>
                  <a:lnTo>
                    <a:pt x="399" y="223"/>
                  </a:lnTo>
                  <a:lnTo>
                    <a:pt x="410" y="217"/>
                  </a:lnTo>
                  <a:lnTo>
                    <a:pt x="418" y="210"/>
                  </a:lnTo>
                  <a:lnTo>
                    <a:pt x="426" y="202"/>
                  </a:lnTo>
                  <a:lnTo>
                    <a:pt x="432" y="194"/>
                  </a:lnTo>
                  <a:lnTo>
                    <a:pt x="435" y="185"/>
                  </a:lnTo>
                  <a:lnTo>
                    <a:pt x="435" y="175"/>
                  </a:lnTo>
                  <a:lnTo>
                    <a:pt x="431" y="164"/>
                  </a:lnTo>
                  <a:lnTo>
                    <a:pt x="422" y="153"/>
                  </a:lnTo>
                  <a:lnTo>
                    <a:pt x="422" y="153"/>
                  </a:lnTo>
                  <a:lnTo>
                    <a:pt x="418" y="149"/>
                  </a:lnTo>
                  <a:lnTo>
                    <a:pt x="412" y="145"/>
                  </a:lnTo>
                  <a:lnTo>
                    <a:pt x="400" y="138"/>
                  </a:lnTo>
                  <a:lnTo>
                    <a:pt x="385" y="133"/>
                  </a:lnTo>
                  <a:lnTo>
                    <a:pt x="369" y="131"/>
                  </a:lnTo>
                  <a:lnTo>
                    <a:pt x="337" y="127"/>
                  </a:lnTo>
                  <a:lnTo>
                    <a:pt x="309" y="124"/>
                  </a:lnTo>
                  <a:lnTo>
                    <a:pt x="309" y="124"/>
                  </a:lnTo>
                  <a:lnTo>
                    <a:pt x="292" y="120"/>
                  </a:lnTo>
                  <a:lnTo>
                    <a:pt x="276" y="115"/>
                  </a:lnTo>
                  <a:lnTo>
                    <a:pt x="244" y="106"/>
                  </a:lnTo>
                  <a:lnTo>
                    <a:pt x="178" y="83"/>
                  </a:lnTo>
                  <a:lnTo>
                    <a:pt x="178" y="83"/>
                  </a:lnTo>
                  <a:lnTo>
                    <a:pt x="160" y="78"/>
                  </a:lnTo>
                  <a:lnTo>
                    <a:pt x="160"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2394719" y="3331388"/>
            <a:ext cx="533625" cy="764382"/>
            <a:chOff x="-1120775" y="2295526"/>
            <a:chExt cx="646113" cy="925513"/>
          </a:xfrm>
          <a:solidFill>
            <a:schemeClr val="bg1"/>
          </a:solidFill>
        </p:grpSpPr>
        <p:sp>
          <p:nvSpPr>
            <p:cNvPr id="52" name="Freeform 52"/>
            <p:cNvSpPr>
              <a:spLocks/>
            </p:cNvSpPr>
            <p:nvPr/>
          </p:nvSpPr>
          <p:spPr bwMode="auto">
            <a:xfrm>
              <a:off x="-1120775" y="2525713"/>
              <a:ext cx="84138" cy="419100"/>
            </a:xfrm>
            <a:custGeom>
              <a:avLst/>
              <a:gdLst>
                <a:gd name="T0" fmla="*/ 0 w 106"/>
                <a:gd name="T1" fmla="*/ 507 h 529"/>
                <a:gd name="T2" fmla="*/ 0 w 106"/>
                <a:gd name="T3" fmla="*/ 507 h 529"/>
                <a:gd name="T4" fmla="*/ 0 w 106"/>
                <a:gd name="T5" fmla="*/ 517 h 529"/>
                <a:gd name="T6" fmla="*/ 5 w 106"/>
                <a:gd name="T7" fmla="*/ 522 h 529"/>
                <a:gd name="T8" fmla="*/ 9 w 106"/>
                <a:gd name="T9" fmla="*/ 527 h 529"/>
                <a:gd name="T10" fmla="*/ 14 w 106"/>
                <a:gd name="T11" fmla="*/ 529 h 529"/>
                <a:gd name="T12" fmla="*/ 23 w 106"/>
                <a:gd name="T13" fmla="*/ 529 h 529"/>
                <a:gd name="T14" fmla="*/ 31 w 106"/>
                <a:gd name="T15" fmla="*/ 529 h 529"/>
                <a:gd name="T16" fmla="*/ 52 w 106"/>
                <a:gd name="T17" fmla="*/ 529 h 529"/>
                <a:gd name="T18" fmla="*/ 52 w 106"/>
                <a:gd name="T19" fmla="*/ 529 h 529"/>
                <a:gd name="T20" fmla="*/ 52 w 106"/>
                <a:gd name="T21" fmla="*/ 529 h 529"/>
                <a:gd name="T22" fmla="*/ 62 w 106"/>
                <a:gd name="T23" fmla="*/ 528 h 529"/>
                <a:gd name="T24" fmla="*/ 73 w 106"/>
                <a:gd name="T25" fmla="*/ 525 h 529"/>
                <a:gd name="T26" fmla="*/ 81 w 106"/>
                <a:gd name="T27" fmla="*/ 520 h 529"/>
                <a:gd name="T28" fmla="*/ 90 w 106"/>
                <a:gd name="T29" fmla="*/ 513 h 529"/>
                <a:gd name="T30" fmla="*/ 97 w 106"/>
                <a:gd name="T31" fmla="*/ 504 h 529"/>
                <a:gd name="T32" fmla="*/ 102 w 106"/>
                <a:gd name="T33" fmla="*/ 494 h 529"/>
                <a:gd name="T34" fmla="*/ 105 w 106"/>
                <a:gd name="T35" fmla="*/ 483 h 529"/>
                <a:gd name="T36" fmla="*/ 106 w 106"/>
                <a:gd name="T37" fmla="*/ 474 h 529"/>
                <a:gd name="T38" fmla="*/ 105 w 106"/>
                <a:gd name="T39" fmla="*/ 53 h 529"/>
                <a:gd name="T40" fmla="*/ 105 w 106"/>
                <a:gd name="T41" fmla="*/ 53 h 529"/>
                <a:gd name="T42" fmla="*/ 104 w 106"/>
                <a:gd name="T43" fmla="*/ 42 h 529"/>
                <a:gd name="T44" fmla="*/ 101 w 106"/>
                <a:gd name="T45" fmla="*/ 32 h 529"/>
                <a:gd name="T46" fmla="*/ 97 w 106"/>
                <a:gd name="T47" fmla="*/ 23 h 529"/>
                <a:gd name="T48" fmla="*/ 90 w 106"/>
                <a:gd name="T49" fmla="*/ 16 h 529"/>
                <a:gd name="T50" fmla="*/ 83 w 106"/>
                <a:gd name="T51" fmla="*/ 9 h 529"/>
                <a:gd name="T52" fmla="*/ 73 w 106"/>
                <a:gd name="T53" fmla="*/ 5 h 529"/>
                <a:gd name="T54" fmla="*/ 63 w 106"/>
                <a:gd name="T55" fmla="*/ 2 h 529"/>
                <a:gd name="T56" fmla="*/ 52 w 106"/>
                <a:gd name="T57" fmla="*/ 0 h 529"/>
                <a:gd name="T58" fmla="*/ 52 w 106"/>
                <a:gd name="T59" fmla="*/ 0 h 529"/>
                <a:gd name="T60" fmla="*/ 52 w 106"/>
                <a:gd name="T61" fmla="*/ 0 h 529"/>
                <a:gd name="T62" fmla="*/ 42 w 106"/>
                <a:gd name="T63" fmla="*/ 2 h 529"/>
                <a:gd name="T64" fmla="*/ 33 w 106"/>
                <a:gd name="T65" fmla="*/ 5 h 529"/>
                <a:gd name="T66" fmla="*/ 23 w 106"/>
                <a:gd name="T67" fmla="*/ 9 h 529"/>
                <a:gd name="T68" fmla="*/ 16 w 106"/>
                <a:gd name="T69" fmla="*/ 16 h 529"/>
                <a:gd name="T70" fmla="*/ 9 w 106"/>
                <a:gd name="T71" fmla="*/ 23 h 529"/>
                <a:gd name="T72" fmla="*/ 5 w 106"/>
                <a:gd name="T73" fmla="*/ 32 h 529"/>
                <a:gd name="T74" fmla="*/ 0 w 106"/>
                <a:gd name="T75" fmla="*/ 42 h 529"/>
                <a:gd name="T76" fmla="*/ 0 w 106"/>
                <a:gd name="T77" fmla="*/ 52 h 529"/>
                <a:gd name="T78" fmla="*/ 0 w 106"/>
                <a:gd name="T79" fmla="*/ 50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529">
                  <a:moveTo>
                    <a:pt x="0" y="507"/>
                  </a:moveTo>
                  <a:lnTo>
                    <a:pt x="0" y="507"/>
                  </a:lnTo>
                  <a:lnTo>
                    <a:pt x="0" y="517"/>
                  </a:lnTo>
                  <a:lnTo>
                    <a:pt x="5" y="522"/>
                  </a:lnTo>
                  <a:lnTo>
                    <a:pt x="9" y="527"/>
                  </a:lnTo>
                  <a:lnTo>
                    <a:pt x="14" y="529"/>
                  </a:lnTo>
                  <a:lnTo>
                    <a:pt x="23" y="529"/>
                  </a:lnTo>
                  <a:lnTo>
                    <a:pt x="31" y="529"/>
                  </a:lnTo>
                  <a:lnTo>
                    <a:pt x="52" y="529"/>
                  </a:lnTo>
                  <a:lnTo>
                    <a:pt x="52" y="529"/>
                  </a:lnTo>
                  <a:lnTo>
                    <a:pt x="52" y="529"/>
                  </a:lnTo>
                  <a:lnTo>
                    <a:pt x="62" y="528"/>
                  </a:lnTo>
                  <a:lnTo>
                    <a:pt x="73" y="525"/>
                  </a:lnTo>
                  <a:lnTo>
                    <a:pt x="81" y="520"/>
                  </a:lnTo>
                  <a:lnTo>
                    <a:pt x="90" y="513"/>
                  </a:lnTo>
                  <a:lnTo>
                    <a:pt x="97" y="504"/>
                  </a:lnTo>
                  <a:lnTo>
                    <a:pt x="102" y="494"/>
                  </a:lnTo>
                  <a:lnTo>
                    <a:pt x="105" y="483"/>
                  </a:lnTo>
                  <a:lnTo>
                    <a:pt x="106" y="474"/>
                  </a:lnTo>
                  <a:lnTo>
                    <a:pt x="105" y="53"/>
                  </a:lnTo>
                  <a:lnTo>
                    <a:pt x="105" y="53"/>
                  </a:lnTo>
                  <a:lnTo>
                    <a:pt x="104" y="42"/>
                  </a:lnTo>
                  <a:lnTo>
                    <a:pt x="101" y="32"/>
                  </a:lnTo>
                  <a:lnTo>
                    <a:pt x="97" y="23"/>
                  </a:lnTo>
                  <a:lnTo>
                    <a:pt x="90" y="16"/>
                  </a:lnTo>
                  <a:lnTo>
                    <a:pt x="83" y="9"/>
                  </a:lnTo>
                  <a:lnTo>
                    <a:pt x="73" y="5"/>
                  </a:lnTo>
                  <a:lnTo>
                    <a:pt x="63" y="2"/>
                  </a:lnTo>
                  <a:lnTo>
                    <a:pt x="52" y="0"/>
                  </a:lnTo>
                  <a:lnTo>
                    <a:pt x="52" y="0"/>
                  </a:lnTo>
                  <a:lnTo>
                    <a:pt x="52" y="0"/>
                  </a:lnTo>
                  <a:lnTo>
                    <a:pt x="42" y="2"/>
                  </a:lnTo>
                  <a:lnTo>
                    <a:pt x="33" y="5"/>
                  </a:lnTo>
                  <a:lnTo>
                    <a:pt x="23" y="9"/>
                  </a:lnTo>
                  <a:lnTo>
                    <a:pt x="16" y="16"/>
                  </a:lnTo>
                  <a:lnTo>
                    <a:pt x="9" y="23"/>
                  </a:lnTo>
                  <a:lnTo>
                    <a:pt x="5" y="32"/>
                  </a:lnTo>
                  <a:lnTo>
                    <a:pt x="0" y="42"/>
                  </a:lnTo>
                  <a:lnTo>
                    <a:pt x="0" y="52"/>
                  </a:lnTo>
                  <a:lnTo>
                    <a:pt x="0" y="5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3"/>
            <p:cNvSpPr>
              <a:spLocks/>
            </p:cNvSpPr>
            <p:nvPr/>
          </p:nvSpPr>
          <p:spPr bwMode="auto">
            <a:xfrm>
              <a:off x="-1009650" y="2355851"/>
              <a:ext cx="96838" cy="477838"/>
            </a:xfrm>
            <a:custGeom>
              <a:avLst/>
              <a:gdLst>
                <a:gd name="T0" fmla="*/ 0 w 121"/>
                <a:gd name="T1" fmla="*/ 541 h 601"/>
                <a:gd name="T2" fmla="*/ 0 w 121"/>
                <a:gd name="T3" fmla="*/ 541 h 601"/>
                <a:gd name="T4" fmla="*/ 1 w 121"/>
                <a:gd name="T5" fmla="*/ 554 h 601"/>
                <a:gd name="T6" fmla="*/ 6 w 121"/>
                <a:gd name="T7" fmla="*/ 565 h 601"/>
                <a:gd name="T8" fmla="*/ 11 w 121"/>
                <a:gd name="T9" fmla="*/ 575 h 601"/>
                <a:gd name="T10" fmla="*/ 18 w 121"/>
                <a:gd name="T11" fmla="*/ 583 h 601"/>
                <a:gd name="T12" fmla="*/ 26 w 121"/>
                <a:gd name="T13" fmla="*/ 592 h 601"/>
                <a:gd name="T14" fmla="*/ 36 w 121"/>
                <a:gd name="T15" fmla="*/ 597 h 601"/>
                <a:gd name="T16" fmla="*/ 47 w 121"/>
                <a:gd name="T17" fmla="*/ 600 h 601"/>
                <a:gd name="T18" fmla="*/ 60 w 121"/>
                <a:gd name="T19" fmla="*/ 601 h 601"/>
                <a:gd name="T20" fmla="*/ 60 w 121"/>
                <a:gd name="T21" fmla="*/ 601 h 601"/>
                <a:gd name="T22" fmla="*/ 60 w 121"/>
                <a:gd name="T23" fmla="*/ 601 h 601"/>
                <a:gd name="T24" fmla="*/ 72 w 121"/>
                <a:gd name="T25" fmla="*/ 600 h 601"/>
                <a:gd name="T26" fmla="*/ 84 w 121"/>
                <a:gd name="T27" fmla="*/ 597 h 601"/>
                <a:gd name="T28" fmla="*/ 93 w 121"/>
                <a:gd name="T29" fmla="*/ 592 h 601"/>
                <a:gd name="T30" fmla="*/ 103 w 121"/>
                <a:gd name="T31" fmla="*/ 583 h 601"/>
                <a:gd name="T32" fmla="*/ 110 w 121"/>
                <a:gd name="T33" fmla="*/ 575 h 601"/>
                <a:gd name="T34" fmla="*/ 116 w 121"/>
                <a:gd name="T35" fmla="*/ 565 h 601"/>
                <a:gd name="T36" fmla="*/ 119 w 121"/>
                <a:gd name="T37" fmla="*/ 554 h 601"/>
                <a:gd name="T38" fmla="*/ 120 w 121"/>
                <a:gd name="T39" fmla="*/ 541 h 601"/>
                <a:gd name="T40" fmla="*/ 121 w 121"/>
                <a:gd name="T41" fmla="*/ 60 h 601"/>
                <a:gd name="T42" fmla="*/ 121 w 121"/>
                <a:gd name="T43" fmla="*/ 60 h 601"/>
                <a:gd name="T44" fmla="*/ 120 w 121"/>
                <a:gd name="T45" fmla="*/ 47 h 601"/>
                <a:gd name="T46" fmla="*/ 116 w 121"/>
                <a:gd name="T47" fmla="*/ 36 h 601"/>
                <a:gd name="T48" fmla="*/ 112 w 121"/>
                <a:gd name="T49" fmla="*/ 26 h 601"/>
                <a:gd name="T50" fmla="*/ 103 w 121"/>
                <a:gd name="T51" fmla="*/ 18 h 601"/>
                <a:gd name="T52" fmla="*/ 95 w 121"/>
                <a:gd name="T53" fmla="*/ 10 h 601"/>
                <a:gd name="T54" fmla="*/ 85 w 121"/>
                <a:gd name="T55" fmla="*/ 4 h 601"/>
                <a:gd name="T56" fmla="*/ 74 w 121"/>
                <a:gd name="T57" fmla="*/ 1 h 601"/>
                <a:gd name="T58" fmla="*/ 61 w 121"/>
                <a:gd name="T59" fmla="*/ 0 h 601"/>
                <a:gd name="T60" fmla="*/ 61 w 121"/>
                <a:gd name="T61" fmla="*/ 0 h 601"/>
                <a:gd name="T62" fmla="*/ 61 w 121"/>
                <a:gd name="T63" fmla="*/ 0 h 601"/>
                <a:gd name="T64" fmla="*/ 49 w 121"/>
                <a:gd name="T65" fmla="*/ 1 h 601"/>
                <a:gd name="T66" fmla="*/ 38 w 121"/>
                <a:gd name="T67" fmla="*/ 4 h 601"/>
                <a:gd name="T68" fmla="*/ 28 w 121"/>
                <a:gd name="T69" fmla="*/ 10 h 601"/>
                <a:gd name="T70" fmla="*/ 19 w 121"/>
                <a:gd name="T71" fmla="*/ 18 h 601"/>
                <a:gd name="T72" fmla="*/ 11 w 121"/>
                <a:gd name="T73" fmla="*/ 26 h 601"/>
                <a:gd name="T74" fmla="*/ 6 w 121"/>
                <a:gd name="T75" fmla="*/ 36 h 601"/>
                <a:gd name="T76" fmla="*/ 3 w 121"/>
                <a:gd name="T77" fmla="*/ 47 h 601"/>
                <a:gd name="T78" fmla="*/ 1 w 121"/>
                <a:gd name="T79" fmla="*/ 60 h 601"/>
                <a:gd name="T80" fmla="*/ 0 w 121"/>
                <a:gd name="T81" fmla="*/ 54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601">
                  <a:moveTo>
                    <a:pt x="0" y="541"/>
                  </a:moveTo>
                  <a:lnTo>
                    <a:pt x="0" y="541"/>
                  </a:lnTo>
                  <a:lnTo>
                    <a:pt x="1" y="554"/>
                  </a:lnTo>
                  <a:lnTo>
                    <a:pt x="6" y="565"/>
                  </a:lnTo>
                  <a:lnTo>
                    <a:pt x="11" y="575"/>
                  </a:lnTo>
                  <a:lnTo>
                    <a:pt x="18" y="583"/>
                  </a:lnTo>
                  <a:lnTo>
                    <a:pt x="26" y="592"/>
                  </a:lnTo>
                  <a:lnTo>
                    <a:pt x="36" y="597"/>
                  </a:lnTo>
                  <a:lnTo>
                    <a:pt x="47" y="600"/>
                  </a:lnTo>
                  <a:lnTo>
                    <a:pt x="60" y="601"/>
                  </a:lnTo>
                  <a:lnTo>
                    <a:pt x="60" y="601"/>
                  </a:lnTo>
                  <a:lnTo>
                    <a:pt x="60" y="601"/>
                  </a:lnTo>
                  <a:lnTo>
                    <a:pt x="72" y="600"/>
                  </a:lnTo>
                  <a:lnTo>
                    <a:pt x="84" y="597"/>
                  </a:lnTo>
                  <a:lnTo>
                    <a:pt x="93" y="592"/>
                  </a:lnTo>
                  <a:lnTo>
                    <a:pt x="103" y="583"/>
                  </a:lnTo>
                  <a:lnTo>
                    <a:pt x="110" y="575"/>
                  </a:lnTo>
                  <a:lnTo>
                    <a:pt x="116" y="565"/>
                  </a:lnTo>
                  <a:lnTo>
                    <a:pt x="119" y="554"/>
                  </a:lnTo>
                  <a:lnTo>
                    <a:pt x="120" y="541"/>
                  </a:lnTo>
                  <a:lnTo>
                    <a:pt x="121" y="60"/>
                  </a:lnTo>
                  <a:lnTo>
                    <a:pt x="121" y="60"/>
                  </a:lnTo>
                  <a:lnTo>
                    <a:pt x="120" y="47"/>
                  </a:lnTo>
                  <a:lnTo>
                    <a:pt x="116" y="36"/>
                  </a:lnTo>
                  <a:lnTo>
                    <a:pt x="112" y="26"/>
                  </a:lnTo>
                  <a:lnTo>
                    <a:pt x="103" y="18"/>
                  </a:lnTo>
                  <a:lnTo>
                    <a:pt x="95" y="10"/>
                  </a:lnTo>
                  <a:lnTo>
                    <a:pt x="85" y="4"/>
                  </a:lnTo>
                  <a:lnTo>
                    <a:pt x="74" y="1"/>
                  </a:lnTo>
                  <a:lnTo>
                    <a:pt x="61" y="0"/>
                  </a:lnTo>
                  <a:lnTo>
                    <a:pt x="61" y="0"/>
                  </a:lnTo>
                  <a:lnTo>
                    <a:pt x="61" y="0"/>
                  </a:lnTo>
                  <a:lnTo>
                    <a:pt x="49" y="1"/>
                  </a:lnTo>
                  <a:lnTo>
                    <a:pt x="38" y="4"/>
                  </a:lnTo>
                  <a:lnTo>
                    <a:pt x="28" y="10"/>
                  </a:lnTo>
                  <a:lnTo>
                    <a:pt x="19" y="18"/>
                  </a:lnTo>
                  <a:lnTo>
                    <a:pt x="11" y="26"/>
                  </a:lnTo>
                  <a:lnTo>
                    <a:pt x="6" y="36"/>
                  </a:lnTo>
                  <a:lnTo>
                    <a:pt x="3" y="47"/>
                  </a:lnTo>
                  <a:lnTo>
                    <a:pt x="1" y="60"/>
                  </a:lnTo>
                  <a:lnTo>
                    <a:pt x="0"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4"/>
            <p:cNvSpPr>
              <a:spLocks/>
            </p:cNvSpPr>
            <p:nvPr/>
          </p:nvSpPr>
          <p:spPr bwMode="auto">
            <a:xfrm>
              <a:off x="-887412" y="2295526"/>
              <a:ext cx="98425" cy="476250"/>
            </a:xfrm>
            <a:custGeom>
              <a:avLst/>
              <a:gdLst>
                <a:gd name="T0" fmla="*/ 0 w 124"/>
                <a:gd name="T1" fmla="*/ 542 h 602"/>
                <a:gd name="T2" fmla="*/ 0 w 124"/>
                <a:gd name="T3" fmla="*/ 542 h 602"/>
                <a:gd name="T4" fmla="*/ 0 w 124"/>
                <a:gd name="T5" fmla="*/ 553 h 602"/>
                <a:gd name="T6" fmla="*/ 4 w 124"/>
                <a:gd name="T7" fmla="*/ 564 h 602"/>
                <a:gd name="T8" fmla="*/ 10 w 124"/>
                <a:gd name="T9" fmla="*/ 575 h 602"/>
                <a:gd name="T10" fmla="*/ 18 w 124"/>
                <a:gd name="T11" fmla="*/ 583 h 602"/>
                <a:gd name="T12" fmla="*/ 26 w 124"/>
                <a:gd name="T13" fmla="*/ 590 h 602"/>
                <a:gd name="T14" fmla="*/ 37 w 124"/>
                <a:gd name="T15" fmla="*/ 596 h 602"/>
                <a:gd name="T16" fmla="*/ 49 w 124"/>
                <a:gd name="T17" fmla="*/ 600 h 602"/>
                <a:gd name="T18" fmla="*/ 61 w 124"/>
                <a:gd name="T19" fmla="*/ 602 h 602"/>
                <a:gd name="T20" fmla="*/ 61 w 124"/>
                <a:gd name="T21" fmla="*/ 602 h 602"/>
                <a:gd name="T22" fmla="*/ 61 w 124"/>
                <a:gd name="T23" fmla="*/ 602 h 602"/>
                <a:gd name="T24" fmla="*/ 74 w 124"/>
                <a:gd name="T25" fmla="*/ 600 h 602"/>
                <a:gd name="T26" fmla="*/ 85 w 124"/>
                <a:gd name="T27" fmla="*/ 596 h 602"/>
                <a:gd name="T28" fmla="*/ 96 w 124"/>
                <a:gd name="T29" fmla="*/ 590 h 602"/>
                <a:gd name="T30" fmla="*/ 106 w 124"/>
                <a:gd name="T31" fmla="*/ 583 h 602"/>
                <a:gd name="T32" fmla="*/ 113 w 124"/>
                <a:gd name="T33" fmla="*/ 575 h 602"/>
                <a:gd name="T34" fmla="*/ 118 w 124"/>
                <a:gd name="T35" fmla="*/ 564 h 602"/>
                <a:gd name="T36" fmla="*/ 123 w 124"/>
                <a:gd name="T37" fmla="*/ 553 h 602"/>
                <a:gd name="T38" fmla="*/ 124 w 124"/>
                <a:gd name="T39" fmla="*/ 542 h 602"/>
                <a:gd name="T40" fmla="*/ 124 w 124"/>
                <a:gd name="T41" fmla="*/ 60 h 602"/>
                <a:gd name="T42" fmla="*/ 124 w 124"/>
                <a:gd name="T43" fmla="*/ 60 h 602"/>
                <a:gd name="T44" fmla="*/ 123 w 124"/>
                <a:gd name="T45" fmla="*/ 48 h 602"/>
                <a:gd name="T46" fmla="*/ 120 w 124"/>
                <a:gd name="T47" fmla="*/ 36 h 602"/>
                <a:gd name="T48" fmla="*/ 114 w 124"/>
                <a:gd name="T49" fmla="*/ 27 h 602"/>
                <a:gd name="T50" fmla="*/ 106 w 124"/>
                <a:gd name="T51" fmla="*/ 17 h 602"/>
                <a:gd name="T52" fmla="*/ 97 w 124"/>
                <a:gd name="T53" fmla="*/ 10 h 602"/>
                <a:gd name="T54" fmla="*/ 86 w 124"/>
                <a:gd name="T55" fmla="*/ 4 h 602"/>
                <a:gd name="T56" fmla="*/ 75 w 124"/>
                <a:gd name="T57" fmla="*/ 0 h 602"/>
                <a:gd name="T58" fmla="*/ 63 w 124"/>
                <a:gd name="T59" fmla="*/ 0 h 602"/>
                <a:gd name="T60" fmla="*/ 63 w 124"/>
                <a:gd name="T61" fmla="*/ 0 h 602"/>
                <a:gd name="T62" fmla="*/ 63 w 124"/>
                <a:gd name="T63" fmla="*/ 0 h 602"/>
                <a:gd name="T64" fmla="*/ 50 w 124"/>
                <a:gd name="T65" fmla="*/ 0 h 602"/>
                <a:gd name="T66" fmla="*/ 37 w 124"/>
                <a:gd name="T67" fmla="*/ 4 h 602"/>
                <a:gd name="T68" fmla="*/ 28 w 124"/>
                <a:gd name="T69" fmla="*/ 10 h 602"/>
                <a:gd name="T70" fmla="*/ 18 w 124"/>
                <a:gd name="T71" fmla="*/ 17 h 602"/>
                <a:gd name="T72" fmla="*/ 11 w 124"/>
                <a:gd name="T73" fmla="*/ 25 h 602"/>
                <a:gd name="T74" fmla="*/ 5 w 124"/>
                <a:gd name="T75" fmla="*/ 36 h 602"/>
                <a:gd name="T76" fmla="*/ 1 w 124"/>
                <a:gd name="T77" fmla="*/ 48 h 602"/>
                <a:gd name="T78" fmla="*/ 0 w 124"/>
                <a:gd name="T79" fmla="*/ 59 h 602"/>
                <a:gd name="T80" fmla="*/ 0 w 124"/>
                <a:gd name="T81" fmla="*/ 54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4" h="602">
                  <a:moveTo>
                    <a:pt x="0" y="542"/>
                  </a:moveTo>
                  <a:lnTo>
                    <a:pt x="0" y="542"/>
                  </a:lnTo>
                  <a:lnTo>
                    <a:pt x="0" y="553"/>
                  </a:lnTo>
                  <a:lnTo>
                    <a:pt x="4" y="564"/>
                  </a:lnTo>
                  <a:lnTo>
                    <a:pt x="10" y="575"/>
                  </a:lnTo>
                  <a:lnTo>
                    <a:pt x="18" y="583"/>
                  </a:lnTo>
                  <a:lnTo>
                    <a:pt x="26" y="590"/>
                  </a:lnTo>
                  <a:lnTo>
                    <a:pt x="37" y="596"/>
                  </a:lnTo>
                  <a:lnTo>
                    <a:pt x="49" y="600"/>
                  </a:lnTo>
                  <a:lnTo>
                    <a:pt x="61" y="602"/>
                  </a:lnTo>
                  <a:lnTo>
                    <a:pt x="61" y="602"/>
                  </a:lnTo>
                  <a:lnTo>
                    <a:pt x="61" y="602"/>
                  </a:lnTo>
                  <a:lnTo>
                    <a:pt x="74" y="600"/>
                  </a:lnTo>
                  <a:lnTo>
                    <a:pt x="85" y="596"/>
                  </a:lnTo>
                  <a:lnTo>
                    <a:pt x="96" y="590"/>
                  </a:lnTo>
                  <a:lnTo>
                    <a:pt x="106" y="583"/>
                  </a:lnTo>
                  <a:lnTo>
                    <a:pt x="113" y="575"/>
                  </a:lnTo>
                  <a:lnTo>
                    <a:pt x="118" y="564"/>
                  </a:lnTo>
                  <a:lnTo>
                    <a:pt x="123" y="553"/>
                  </a:lnTo>
                  <a:lnTo>
                    <a:pt x="124" y="542"/>
                  </a:lnTo>
                  <a:lnTo>
                    <a:pt x="124" y="60"/>
                  </a:lnTo>
                  <a:lnTo>
                    <a:pt x="124" y="60"/>
                  </a:lnTo>
                  <a:lnTo>
                    <a:pt x="123" y="48"/>
                  </a:lnTo>
                  <a:lnTo>
                    <a:pt x="120" y="36"/>
                  </a:lnTo>
                  <a:lnTo>
                    <a:pt x="114" y="27"/>
                  </a:lnTo>
                  <a:lnTo>
                    <a:pt x="106" y="17"/>
                  </a:lnTo>
                  <a:lnTo>
                    <a:pt x="97" y="10"/>
                  </a:lnTo>
                  <a:lnTo>
                    <a:pt x="86" y="4"/>
                  </a:lnTo>
                  <a:lnTo>
                    <a:pt x="75" y="0"/>
                  </a:lnTo>
                  <a:lnTo>
                    <a:pt x="63" y="0"/>
                  </a:lnTo>
                  <a:lnTo>
                    <a:pt x="63" y="0"/>
                  </a:lnTo>
                  <a:lnTo>
                    <a:pt x="63" y="0"/>
                  </a:lnTo>
                  <a:lnTo>
                    <a:pt x="50" y="0"/>
                  </a:lnTo>
                  <a:lnTo>
                    <a:pt x="37" y="4"/>
                  </a:lnTo>
                  <a:lnTo>
                    <a:pt x="28" y="10"/>
                  </a:lnTo>
                  <a:lnTo>
                    <a:pt x="18" y="17"/>
                  </a:lnTo>
                  <a:lnTo>
                    <a:pt x="11" y="25"/>
                  </a:lnTo>
                  <a:lnTo>
                    <a:pt x="5" y="36"/>
                  </a:lnTo>
                  <a:lnTo>
                    <a:pt x="1" y="48"/>
                  </a:lnTo>
                  <a:lnTo>
                    <a:pt x="0" y="59"/>
                  </a:lnTo>
                  <a:lnTo>
                    <a:pt x="0"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p:cNvSpPr>
              <a:spLocks/>
            </p:cNvSpPr>
            <p:nvPr/>
          </p:nvSpPr>
          <p:spPr bwMode="auto">
            <a:xfrm>
              <a:off x="-758825" y="2359026"/>
              <a:ext cx="96838" cy="477838"/>
            </a:xfrm>
            <a:custGeom>
              <a:avLst/>
              <a:gdLst>
                <a:gd name="T0" fmla="*/ 0 w 121"/>
                <a:gd name="T1" fmla="*/ 542 h 602"/>
                <a:gd name="T2" fmla="*/ 0 w 121"/>
                <a:gd name="T3" fmla="*/ 542 h 602"/>
                <a:gd name="T4" fmla="*/ 1 w 121"/>
                <a:gd name="T5" fmla="*/ 553 h 602"/>
                <a:gd name="T6" fmla="*/ 4 w 121"/>
                <a:gd name="T7" fmla="*/ 564 h 602"/>
                <a:gd name="T8" fmla="*/ 9 w 121"/>
                <a:gd name="T9" fmla="*/ 575 h 602"/>
                <a:gd name="T10" fmla="*/ 16 w 121"/>
                <a:gd name="T11" fmla="*/ 583 h 602"/>
                <a:gd name="T12" fmla="*/ 26 w 121"/>
                <a:gd name="T13" fmla="*/ 590 h 602"/>
                <a:gd name="T14" fmla="*/ 36 w 121"/>
                <a:gd name="T15" fmla="*/ 596 h 602"/>
                <a:gd name="T16" fmla="*/ 47 w 121"/>
                <a:gd name="T17" fmla="*/ 600 h 602"/>
                <a:gd name="T18" fmla="*/ 60 w 121"/>
                <a:gd name="T19" fmla="*/ 602 h 602"/>
                <a:gd name="T20" fmla="*/ 60 w 121"/>
                <a:gd name="T21" fmla="*/ 602 h 602"/>
                <a:gd name="T22" fmla="*/ 60 w 121"/>
                <a:gd name="T23" fmla="*/ 602 h 602"/>
                <a:gd name="T24" fmla="*/ 71 w 121"/>
                <a:gd name="T25" fmla="*/ 600 h 602"/>
                <a:gd name="T26" fmla="*/ 83 w 121"/>
                <a:gd name="T27" fmla="*/ 596 h 602"/>
                <a:gd name="T28" fmla="*/ 93 w 121"/>
                <a:gd name="T29" fmla="*/ 592 h 602"/>
                <a:gd name="T30" fmla="*/ 101 w 121"/>
                <a:gd name="T31" fmla="*/ 583 h 602"/>
                <a:gd name="T32" fmla="*/ 110 w 121"/>
                <a:gd name="T33" fmla="*/ 575 h 602"/>
                <a:gd name="T34" fmla="*/ 115 w 121"/>
                <a:gd name="T35" fmla="*/ 565 h 602"/>
                <a:gd name="T36" fmla="*/ 118 w 121"/>
                <a:gd name="T37" fmla="*/ 554 h 602"/>
                <a:gd name="T38" fmla="*/ 120 w 121"/>
                <a:gd name="T39" fmla="*/ 542 h 602"/>
                <a:gd name="T40" fmla="*/ 121 w 121"/>
                <a:gd name="T41" fmla="*/ 60 h 602"/>
                <a:gd name="T42" fmla="*/ 121 w 121"/>
                <a:gd name="T43" fmla="*/ 60 h 602"/>
                <a:gd name="T44" fmla="*/ 120 w 121"/>
                <a:gd name="T45" fmla="*/ 47 h 602"/>
                <a:gd name="T46" fmla="*/ 115 w 121"/>
                <a:gd name="T47" fmla="*/ 36 h 602"/>
                <a:gd name="T48" fmla="*/ 110 w 121"/>
                <a:gd name="T49" fmla="*/ 27 h 602"/>
                <a:gd name="T50" fmla="*/ 103 w 121"/>
                <a:gd name="T51" fmla="*/ 18 h 602"/>
                <a:gd name="T52" fmla="*/ 95 w 121"/>
                <a:gd name="T53" fmla="*/ 10 h 602"/>
                <a:gd name="T54" fmla="*/ 83 w 121"/>
                <a:gd name="T55" fmla="*/ 4 h 602"/>
                <a:gd name="T56" fmla="*/ 72 w 121"/>
                <a:gd name="T57" fmla="*/ 1 h 602"/>
                <a:gd name="T58" fmla="*/ 61 w 121"/>
                <a:gd name="T59" fmla="*/ 0 h 602"/>
                <a:gd name="T60" fmla="*/ 61 w 121"/>
                <a:gd name="T61" fmla="*/ 0 h 602"/>
                <a:gd name="T62" fmla="*/ 61 w 121"/>
                <a:gd name="T63" fmla="*/ 0 h 602"/>
                <a:gd name="T64" fmla="*/ 48 w 121"/>
                <a:gd name="T65" fmla="*/ 1 h 602"/>
                <a:gd name="T66" fmla="*/ 37 w 121"/>
                <a:gd name="T67" fmla="*/ 4 h 602"/>
                <a:gd name="T68" fmla="*/ 28 w 121"/>
                <a:gd name="T69" fmla="*/ 10 h 602"/>
                <a:gd name="T70" fmla="*/ 18 w 121"/>
                <a:gd name="T71" fmla="*/ 17 h 602"/>
                <a:gd name="T72" fmla="*/ 11 w 121"/>
                <a:gd name="T73" fmla="*/ 27 h 602"/>
                <a:gd name="T74" fmla="*/ 5 w 121"/>
                <a:gd name="T75" fmla="*/ 36 h 602"/>
                <a:gd name="T76" fmla="*/ 2 w 121"/>
                <a:gd name="T77" fmla="*/ 47 h 602"/>
                <a:gd name="T78" fmla="*/ 1 w 121"/>
                <a:gd name="T79" fmla="*/ 60 h 602"/>
                <a:gd name="T80" fmla="*/ 0 w 121"/>
                <a:gd name="T81" fmla="*/ 54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602">
                  <a:moveTo>
                    <a:pt x="0" y="542"/>
                  </a:moveTo>
                  <a:lnTo>
                    <a:pt x="0" y="542"/>
                  </a:lnTo>
                  <a:lnTo>
                    <a:pt x="1" y="553"/>
                  </a:lnTo>
                  <a:lnTo>
                    <a:pt x="4" y="564"/>
                  </a:lnTo>
                  <a:lnTo>
                    <a:pt x="9" y="575"/>
                  </a:lnTo>
                  <a:lnTo>
                    <a:pt x="16" y="583"/>
                  </a:lnTo>
                  <a:lnTo>
                    <a:pt x="26" y="590"/>
                  </a:lnTo>
                  <a:lnTo>
                    <a:pt x="36" y="596"/>
                  </a:lnTo>
                  <a:lnTo>
                    <a:pt x="47" y="600"/>
                  </a:lnTo>
                  <a:lnTo>
                    <a:pt x="60" y="602"/>
                  </a:lnTo>
                  <a:lnTo>
                    <a:pt x="60" y="602"/>
                  </a:lnTo>
                  <a:lnTo>
                    <a:pt x="60" y="602"/>
                  </a:lnTo>
                  <a:lnTo>
                    <a:pt x="71" y="600"/>
                  </a:lnTo>
                  <a:lnTo>
                    <a:pt x="83" y="596"/>
                  </a:lnTo>
                  <a:lnTo>
                    <a:pt x="93" y="592"/>
                  </a:lnTo>
                  <a:lnTo>
                    <a:pt x="101" y="583"/>
                  </a:lnTo>
                  <a:lnTo>
                    <a:pt x="110" y="575"/>
                  </a:lnTo>
                  <a:lnTo>
                    <a:pt x="115" y="565"/>
                  </a:lnTo>
                  <a:lnTo>
                    <a:pt x="118" y="554"/>
                  </a:lnTo>
                  <a:lnTo>
                    <a:pt x="120" y="542"/>
                  </a:lnTo>
                  <a:lnTo>
                    <a:pt x="121" y="60"/>
                  </a:lnTo>
                  <a:lnTo>
                    <a:pt x="121" y="60"/>
                  </a:lnTo>
                  <a:lnTo>
                    <a:pt x="120" y="47"/>
                  </a:lnTo>
                  <a:lnTo>
                    <a:pt x="115" y="36"/>
                  </a:lnTo>
                  <a:lnTo>
                    <a:pt x="110" y="27"/>
                  </a:lnTo>
                  <a:lnTo>
                    <a:pt x="103" y="18"/>
                  </a:lnTo>
                  <a:lnTo>
                    <a:pt x="95" y="10"/>
                  </a:lnTo>
                  <a:lnTo>
                    <a:pt x="83" y="4"/>
                  </a:lnTo>
                  <a:lnTo>
                    <a:pt x="72" y="1"/>
                  </a:lnTo>
                  <a:lnTo>
                    <a:pt x="61" y="0"/>
                  </a:lnTo>
                  <a:lnTo>
                    <a:pt x="61" y="0"/>
                  </a:lnTo>
                  <a:lnTo>
                    <a:pt x="61" y="0"/>
                  </a:lnTo>
                  <a:lnTo>
                    <a:pt x="48" y="1"/>
                  </a:lnTo>
                  <a:lnTo>
                    <a:pt x="37" y="4"/>
                  </a:lnTo>
                  <a:lnTo>
                    <a:pt x="28" y="10"/>
                  </a:lnTo>
                  <a:lnTo>
                    <a:pt x="18" y="17"/>
                  </a:lnTo>
                  <a:lnTo>
                    <a:pt x="11" y="27"/>
                  </a:lnTo>
                  <a:lnTo>
                    <a:pt x="5" y="36"/>
                  </a:lnTo>
                  <a:lnTo>
                    <a:pt x="2" y="47"/>
                  </a:lnTo>
                  <a:lnTo>
                    <a:pt x="1" y="60"/>
                  </a:lnTo>
                  <a:lnTo>
                    <a:pt x="0"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6"/>
            <p:cNvSpPr>
              <a:spLocks/>
            </p:cNvSpPr>
            <p:nvPr/>
          </p:nvSpPr>
          <p:spPr bwMode="auto">
            <a:xfrm>
              <a:off x="-682625" y="2687638"/>
              <a:ext cx="207963" cy="390525"/>
            </a:xfrm>
            <a:custGeom>
              <a:avLst/>
              <a:gdLst>
                <a:gd name="T0" fmla="*/ 4 w 262"/>
                <a:gd name="T1" fmla="*/ 392 h 493"/>
                <a:gd name="T2" fmla="*/ 4 w 262"/>
                <a:gd name="T3" fmla="*/ 392 h 493"/>
                <a:gd name="T4" fmla="*/ 0 w 262"/>
                <a:gd name="T5" fmla="*/ 404 h 493"/>
                <a:gd name="T6" fmla="*/ 0 w 262"/>
                <a:gd name="T7" fmla="*/ 416 h 493"/>
                <a:gd name="T8" fmla="*/ 1 w 262"/>
                <a:gd name="T9" fmla="*/ 427 h 493"/>
                <a:gd name="T10" fmla="*/ 4 w 262"/>
                <a:gd name="T11" fmla="*/ 438 h 493"/>
                <a:gd name="T12" fmla="*/ 9 w 262"/>
                <a:gd name="T13" fmla="*/ 448 h 493"/>
                <a:gd name="T14" fmla="*/ 16 w 262"/>
                <a:gd name="T15" fmla="*/ 457 h 493"/>
                <a:gd name="T16" fmla="*/ 26 w 262"/>
                <a:gd name="T17" fmla="*/ 465 h 493"/>
                <a:gd name="T18" fmla="*/ 37 w 262"/>
                <a:gd name="T19" fmla="*/ 471 h 493"/>
                <a:gd name="T20" fmla="*/ 37 w 262"/>
                <a:gd name="T21" fmla="*/ 471 h 493"/>
                <a:gd name="T22" fmla="*/ 37 w 262"/>
                <a:gd name="T23" fmla="*/ 471 h 493"/>
                <a:gd name="T24" fmla="*/ 47 w 262"/>
                <a:gd name="T25" fmla="*/ 475 h 493"/>
                <a:gd name="T26" fmla="*/ 57 w 262"/>
                <a:gd name="T27" fmla="*/ 482 h 493"/>
                <a:gd name="T28" fmla="*/ 72 w 262"/>
                <a:gd name="T29" fmla="*/ 490 h 493"/>
                <a:gd name="T30" fmla="*/ 78 w 262"/>
                <a:gd name="T31" fmla="*/ 493 h 493"/>
                <a:gd name="T32" fmla="*/ 80 w 262"/>
                <a:gd name="T33" fmla="*/ 493 h 493"/>
                <a:gd name="T34" fmla="*/ 83 w 262"/>
                <a:gd name="T35" fmla="*/ 491 h 493"/>
                <a:gd name="T36" fmla="*/ 86 w 262"/>
                <a:gd name="T37" fmla="*/ 490 h 493"/>
                <a:gd name="T38" fmla="*/ 89 w 262"/>
                <a:gd name="T39" fmla="*/ 487 h 493"/>
                <a:gd name="T40" fmla="*/ 93 w 262"/>
                <a:gd name="T41" fmla="*/ 479 h 493"/>
                <a:gd name="T42" fmla="*/ 258 w 262"/>
                <a:gd name="T43" fmla="*/ 82 h 493"/>
                <a:gd name="T44" fmla="*/ 258 w 262"/>
                <a:gd name="T45" fmla="*/ 82 h 493"/>
                <a:gd name="T46" fmla="*/ 262 w 262"/>
                <a:gd name="T47" fmla="*/ 71 h 493"/>
                <a:gd name="T48" fmla="*/ 262 w 262"/>
                <a:gd name="T49" fmla="*/ 60 h 493"/>
                <a:gd name="T50" fmla="*/ 262 w 262"/>
                <a:gd name="T51" fmla="*/ 48 h 493"/>
                <a:gd name="T52" fmla="*/ 258 w 262"/>
                <a:gd name="T53" fmla="*/ 36 h 493"/>
                <a:gd name="T54" fmla="*/ 252 w 262"/>
                <a:gd name="T55" fmla="*/ 27 h 493"/>
                <a:gd name="T56" fmla="*/ 245 w 262"/>
                <a:gd name="T57" fmla="*/ 18 h 493"/>
                <a:gd name="T58" fmla="*/ 235 w 262"/>
                <a:gd name="T59" fmla="*/ 10 h 493"/>
                <a:gd name="T60" fmla="*/ 226 w 262"/>
                <a:gd name="T61" fmla="*/ 4 h 493"/>
                <a:gd name="T62" fmla="*/ 226 w 262"/>
                <a:gd name="T63" fmla="*/ 4 h 493"/>
                <a:gd name="T64" fmla="*/ 226 w 262"/>
                <a:gd name="T65" fmla="*/ 4 h 493"/>
                <a:gd name="T66" fmla="*/ 213 w 262"/>
                <a:gd name="T67" fmla="*/ 2 h 493"/>
                <a:gd name="T68" fmla="*/ 202 w 262"/>
                <a:gd name="T69" fmla="*/ 0 h 493"/>
                <a:gd name="T70" fmla="*/ 191 w 262"/>
                <a:gd name="T71" fmla="*/ 2 h 493"/>
                <a:gd name="T72" fmla="*/ 179 w 262"/>
                <a:gd name="T73" fmla="*/ 6 h 493"/>
                <a:gd name="T74" fmla="*/ 168 w 262"/>
                <a:gd name="T75" fmla="*/ 11 h 493"/>
                <a:gd name="T76" fmla="*/ 160 w 262"/>
                <a:gd name="T77" fmla="*/ 18 h 493"/>
                <a:gd name="T78" fmla="*/ 153 w 262"/>
                <a:gd name="T79" fmla="*/ 27 h 493"/>
                <a:gd name="T80" fmla="*/ 147 w 262"/>
                <a:gd name="T81" fmla="*/ 38 h 493"/>
                <a:gd name="T82" fmla="*/ 4 w 262"/>
                <a:gd name="T8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2" h="493">
                  <a:moveTo>
                    <a:pt x="4" y="392"/>
                  </a:moveTo>
                  <a:lnTo>
                    <a:pt x="4" y="392"/>
                  </a:lnTo>
                  <a:lnTo>
                    <a:pt x="0" y="404"/>
                  </a:lnTo>
                  <a:lnTo>
                    <a:pt x="0" y="416"/>
                  </a:lnTo>
                  <a:lnTo>
                    <a:pt x="1" y="427"/>
                  </a:lnTo>
                  <a:lnTo>
                    <a:pt x="4" y="438"/>
                  </a:lnTo>
                  <a:lnTo>
                    <a:pt x="9" y="448"/>
                  </a:lnTo>
                  <a:lnTo>
                    <a:pt x="16" y="457"/>
                  </a:lnTo>
                  <a:lnTo>
                    <a:pt x="26" y="465"/>
                  </a:lnTo>
                  <a:lnTo>
                    <a:pt x="37" y="471"/>
                  </a:lnTo>
                  <a:lnTo>
                    <a:pt x="37" y="471"/>
                  </a:lnTo>
                  <a:lnTo>
                    <a:pt x="37" y="471"/>
                  </a:lnTo>
                  <a:lnTo>
                    <a:pt x="47" y="475"/>
                  </a:lnTo>
                  <a:lnTo>
                    <a:pt x="57" y="482"/>
                  </a:lnTo>
                  <a:lnTo>
                    <a:pt x="72" y="490"/>
                  </a:lnTo>
                  <a:lnTo>
                    <a:pt x="78" y="493"/>
                  </a:lnTo>
                  <a:lnTo>
                    <a:pt x="80" y="493"/>
                  </a:lnTo>
                  <a:lnTo>
                    <a:pt x="83" y="491"/>
                  </a:lnTo>
                  <a:lnTo>
                    <a:pt x="86" y="490"/>
                  </a:lnTo>
                  <a:lnTo>
                    <a:pt x="89" y="487"/>
                  </a:lnTo>
                  <a:lnTo>
                    <a:pt x="93" y="479"/>
                  </a:lnTo>
                  <a:lnTo>
                    <a:pt x="258" y="82"/>
                  </a:lnTo>
                  <a:lnTo>
                    <a:pt x="258" y="82"/>
                  </a:lnTo>
                  <a:lnTo>
                    <a:pt x="262" y="71"/>
                  </a:lnTo>
                  <a:lnTo>
                    <a:pt x="262" y="60"/>
                  </a:lnTo>
                  <a:lnTo>
                    <a:pt x="262" y="48"/>
                  </a:lnTo>
                  <a:lnTo>
                    <a:pt x="258" y="36"/>
                  </a:lnTo>
                  <a:lnTo>
                    <a:pt x="252" y="27"/>
                  </a:lnTo>
                  <a:lnTo>
                    <a:pt x="245" y="18"/>
                  </a:lnTo>
                  <a:lnTo>
                    <a:pt x="235" y="10"/>
                  </a:lnTo>
                  <a:lnTo>
                    <a:pt x="226" y="4"/>
                  </a:lnTo>
                  <a:lnTo>
                    <a:pt x="226" y="4"/>
                  </a:lnTo>
                  <a:lnTo>
                    <a:pt x="226" y="4"/>
                  </a:lnTo>
                  <a:lnTo>
                    <a:pt x="213" y="2"/>
                  </a:lnTo>
                  <a:lnTo>
                    <a:pt x="202" y="0"/>
                  </a:lnTo>
                  <a:lnTo>
                    <a:pt x="191" y="2"/>
                  </a:lnTo>
                  <a:lnTo>
                    <a:pt x="179" y="6"/>
                  </a:lnTo>
                  <a:lnTo>
                    <a:pt x="168" y="11"/>
                  </a:lnTo>
                  <a:lnTo>
                    <a:pt x="160" y="18"/>
                  </a:lnTo>
                  <a:lnTo>
                    <a:pt x="153" y="27"/>
                  </a:lnTo>
                  <a:lnTo>
                    <a:pt x="147" y="38"/>
                  </a:lnTo>
                  <a:lnTo>
                    <a:pt x="4"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p:cNvSpPr>
              <a:spLocks/>
            </p:cNvSpPr>
            <p:nvPr/>
          </p:nvSpPr>
          <p:spPr bwMode="auto">
            <a:xfrm>
              <a:off x="-1120775" y="2701926"/>
              <a:ext cx="538163" cy="519113"/>
            </a:xfrm>
            <a:custGeom>
              <a:avLst/>
              <a:gdLst>
                <a:gd name="T0" fmla="*/ 109 w 679"/>
                <a:gd name="T1" fmla="*/ 67 h 653"/>
                <a:gd name="T2" fmla="*/ 124 w 679"/>
                <a:gd name="T3" fmla="*/ 75 h 653"/>
                <a:gd name="T4" fmla="*/ 137 w 679"/>
                <a:gd name="T5" fmla="*/ 71 h 653"/>
                <a:gd name="T6" fmla="*/ 141 w 679"/>
                <a:gd name="T7" fmla="*/ 39 h 653"/>
                <a:gd name="T8" fmla="*/ 197 w 679"/>
                <a:gd name="T9" fmla="*/ 16 h 653"/>
                <a:gd name="T10" fmla="*/ 261 w 679"/>
                <a:gd name="T11" fmla="*/ 15 h 653"/>
                <a:gd name="T12" fmla="*/ 267 w 679"/>
                <a:gd name="T13" fmla="*/ 28 h 653"/>
                <a:gd name="T14" fmla="*/ 278 w 679"/>
                <a:gd name="T15" fmla="*/ 33 h 653"/>
                <a:gd name="T16" fmla="*/ 293 w 679"/>
                <a:gd name="T17" fmla="*/ 22 h 653"/>
                <a:gd name="T18" fmla="*/ 294 w 679"/>
                <a:gd name="T19" fmla="*/ 0 h 653"/>
                <a:gd name="T20" fmla="*/ 378 w 679"/>
                <a:gd name="T21" fmla="*/ 2 h 653"/>
                <a:gd name="T22" fmla="*/ 420 w 679"/>
                <a:gd name="T23" fmla="*/ 21 h 653"/>
                <a:gd name="T24" fmla="*/ 431 w 679"/>
                <a:gd name="T25" fmla="*/ 37 h 653"/>
                <a:gd name="T26" fmla="*/ 446 w 679"/>
                <a:gd name="T27" fmla="*/ 37 h 653"/>
                <a:gd name="T28" fmla="*/ 458 w 679"/>
                <a:gd name="T29" fmla="*/ 21 h 653"/>
                <a:gd name="T30" fmla="*/ 476 w 679"/>
                <a:gd name="T31" fmla="*/ 22 h 653"/>
                <a:gd name="T32" fmla="*/ 527 w 679"/>
                <a:gd name="T33" fmla="*/ 44 h 653"/>
                <a:gd name="T34" fmla="*/ 566 w 679"/>
                <a:gd name="T35" fmla="*/ 76 h 653"/>
                <a:gd name="T36" fmla="*/ 578 w 679"/>
                <a:gd name="T37" fmla="*/ 96 h 653"/>
                <a:gd name="T38" fmla="*/ 580 w 679"/>
                <a:gd name="T39" fmla="*/ 142 h 653"/>
                <a:gd name="T40" fmla="*/ 593 w 679"/>
                <a:gd name="T41" fmla="*/ 183 h 653"/>
                <a:gd name="T42" fmla="*/ 604 w 679"/>
                <a:gd name="T43" fmla="*/ 192 h 653"/>
                <a:gd name="T44" fmla="*/ 619 w 679"/>
                <a:gd name="T45" fmla="*/ 190 h 653"/>
                <a:gd name="T46" fmla="*/ 636 w 679"/>
                <a:gd name="T47" fmla="*/ 171 h 653"/>
                <a:gd name="T48" fmla="*/ 646 w 679"/>
                <a:gd name="T49" fmla="*/ 153 h 653"/>
                <a:gd name="T50" fmla="*/ 654 w 679"/>
                <a:gd name="T51" fmla="*/ 150 h 653"/>
                <a:gd name="T52" fmla="*/ 664 w 679"/>
                <a:gd name="T53" fmla="*/ 170 h 653"/>
                <a:gd name="T54" fmla="*/ 677 w 679"/>
                <a:gd name="T55" fmla="*/ 257 h 653"/>
                <a:gd name="T56" fmla="*/ 679 w 679"/>
                <a:gd name="T57" fmla="*/ 312 h 653"/>
                <a:gd name="T58" fmla="*/ 675 w 679"/>
                <a:gd name="T59" fmla="*/ 365 h 653"/>
                <a:gd name="T60" fmla="*/ 664 w 679"/>
                <a:gd name="T61" fmla="*/ 414 h 653"/>
                <a:gd name="T62" fmla="*/ 621 w 679"/>
                <a:gd name="T63" fmla="*/ 504 h 653"/>
                <a:gd name="T64" fmla="*/ 555 w 679"/>
                <a:gd name="T65" fmla="*/ 575 h 653"/>
                <a:gd name="T66" fmla="*/ 472 w 679"/>
                <a:gd name="T67" fmla="*/ 626 h 653"/>
                <a:gd name="T68" fmla="*/ 407 w 679"/>
                <a:gd name="T69" fmla="*/ 646 h 653"/>
                <a:gd name="T70" fmla="*/ 356 w 679"/>
                <a:gd name="T71" fmla="*/ 652 h 653"/>
                <a:gd name="T72" fmla="*/ 321 w 679"/>
                <a:gd name="T73" fmla="*/ 652 h 653"/>
                <a:gd name="T74" fmla="*/ 271 w 679"/>
                <a:gd name="T75" fmla="*/ 645 h 653"/>
                <a:gd name="T76" fmla="*/ 207 w 679"/>
                <a:gd name="T77" fmla="*/ 625 h 653"/>
                <a:gd name="T78" fmla="*/ 123 w 679"/>
                <a:gd name="T79" fmla="*/ 575 h 653"/>
                <a:gd name="T80" fmla="*/ 57 w 679"/>
                <a:gd name="T81" fmla="*/ 502 h 653"/>
                <a:gd name="T82" fmla="*/ 15 w 679"/>
                <a:gd name="T83" fmla="*/ 413 h 653"/>
                <a:gd name="T84" fmla="*/ 4 w 679"/>
                <a:gd name="T85" fmla="*/ 364 h 653"/>
                <a:gd name="T86" fmla="*/ 0 w 679"/>
                <a:gd name="T87" fmla="*/ 312 h 653"/>
                <a:gd name="T88" fmla="*/ 4 w 679"/>
                <a:gd name="T89" fmla="*/ 254 h 653"/>
                <a:gd name="T90" fmla="*/ 15 w 679"/>
                <a:gd name="T91" fmla="*/ 199 h 653"/>
                <a:gd name="T92" fmla="*/ 34 w 679"/>
                <a:gd name="T93" fmla="*/ 152 h 653"/>
                <a:gd name="T94" fmla="*/ 60 w 679"/>
                <a:gd name="T95" fmla="*/ 109 h 653"/>
                <a:gd name="T96" fmla="*/ 94 w 679"/>
                <a:gd name="T97" fmla="*/ 71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9" h="653">
                  <a:moveTo>
                    <a:pt x="107" y="61"/>
                  </a:moveTo>
                  <a:lnTo>
                    <a:pt x="107" y="61"/>
                  </a:lnTo>
                  <a:lnTo>
                    <a:pt x="109" y="67"/>
                  </a:lnTo>
                  <a:lnTo>
                    <a:pt x="113" y="71"/>
                  </a:lnTo>
                  <a:lnTo>
                    <a:pt x="117" y="75"/>
                  </a:lnTo>
                  <a:lnTo>
                    <a:pt x="124" y="75"/>
                  </a:lnTo>
                  <a:lnTo>
                    <a:pt x="124" y="75"/>
                  </a:lnTo>
                  <a:lnTo>
                    <a:pt x="131" y="74"/>
                  </a:lnTo>
                  <a:lnTo>
                    <a:pt x="137" y="71"/>
                  </a:lnTo>
                  <a:lnTo>
                    <a:pt x="140" y="65"/>
                  </a:lnTo>
                  <a:lnTo>
                    <a:pt x="141" y="58"/>
                  </a:lnTo>
                  <a:lnTo>
                    <a:pt x="141" y="39"/>
                  </a:lnTo>
                  <a:lnTo>
                    <a:pt x="141" y="39"/>
                  </a:lnTo>
                  <a:lnTo>
                    <a:pt x="167" y="26"/>
                  </a:lnTo>
                  <a:lnTo>
                    <a:pt x="197" y="16"/>
                  </a:lnTo>
                  <a:lnTo>
                    <a:pt x="227" y="8"/>
                  </a:lnTo>
                  <a:lnTo>
                    <a:pt x="261" y="2"/>
                  </a:lnTo>
                  <a:lnTo>
                    <a:pt x="261" y="15"/>
                  </a:lnTo>
                  <a:lnTo>
                    <a:pt x="261" y="15"/>
                  </a:lnTo>
                  <a:lnTo>
                    <a:pt x="262" y="22"/>
                  </a:lnTo>
                  <a:lnTo>
                    <a:pt x="267" y="28"/>
                  </a:lnTo>
                  <a:lnTo>
                    <a:pt x="271" y="32"/>
                  </a:lnTo>
                  <a:lnTo>
                    <a:pt x="278" y="33"/>
                  </a:lnTo>
                  <a:lnTo>
                    <a:pt x="278" y="33"/>
                  </a:lnTo>
                  <a:lnTo>
                    <a:pt x="285" y="32"/>
                  </a:lnTo>
                  <a:lnTo>
                    <a:pt x="290" y="28"/>
                  </a:lnTo>
                  <a:lnTo>
                    <a:pt x="293" y="22"/>
                  </a:lnTo>
                  <a:lnTo>
                    <a:pt x="294" y="15"/>
                  </a:lnTo>
                  <a:lnTo>
                    <a:pt x="294" y="0"/>
                  </a:lnTo>
                  <a:lnTo>
                    <a:pt x="294" y="0"/>
                  </a:lnTo>
                  <a:lnTo>
                    <a:pt x="339" y="0"/>
                  </a:lnTo>
                  <a:lnTo>
                    <a:pt x="339" y="0"/>
                  </a:lnTo>
                  <a:lnTo>
                    <a:pt x="378" y="2"/>
                  </a:lnTo>
                  <a:lnTo>
                    <a:pt x="420" y="8"/>
                  </a:lnTo>
                  <a:lnTo>
                    <a:pt x="420" y="21"/>
                  </a:lnTo>
                  <a:lnTo>
                    <a:pt x="420" y="21"/>
                  </a:lnTo>
                  <a:lnTo>
                    <a:pt x="421" y="28"/>
                  </a:lnTo>
                  <a:lnTo>
                    <a:pt x="426" y="33"/>
                  </a:lnTo>
                  <a:lnTo>
                    <a:pt x="431" y="37"/>
                  </a:lnTo>
                  <a:lnTo>
                    <a:pt x="438" y="39"/>
                  </a:lnTo>
                  <a:lnTo>
                    <a:pt x="438" y="39"/>
                  </a:lnTo>
                  <a:lnTo>
                    <a:pt x="446" y="37"/>
                  </a:lnTo>
                  <a:lnTo>
                    <a:pt x="452" y="33"/>
                  </a:lnTo>
                  <a:lnTo>
                    <a:pt x="456" y="28"/>
                  </a:lnTo>
                  <a:lnTo>
                    <a:pt x="458" y="21"/>
                  </a:lnTo>
                  <a:lnTo>
                    <a:pt x="458" y="16"/>
                  </a:lnTo>
                  <a:lnTo>
                    <a:pt x="458" y="16"/>
                  </a:lnTo>
                  <a:lnTo>
                    <a:pt x="476" y="22"/>
                  </a:lnTo>
                  <a:lnTo>
                    <a:pt x="494" y="28"/>
                  </a:lnTo>
                  <a:lnTo>
                    <a:pt x="511" y="36"/>
                  </a:lnTo>
                  <a:lnTo>
                    <a:pt x="527" y="44"/>
                  </a:lnTo>
                  <a:lnTo>
                    <a:pt x="541" y="53"/>
                  </a:lnTo>
                  <a:lnTo>
                    <a:pt x="555" y="64"/>
                  </a:lnTo>
                  <a:lnTo>
                    <a:pt x="566" y="76"/>
                  </a:lnTo>
                  <a:lnTo>
                    <a:pt x="578" y="89"/>
                  </a:lnTo>
                  <a:lnTo>
                    <a:pt x="578" y="89"/>
                  </a:lnTo>
                  <a:lnTo>
                    <a:pt x="578" y="96"/>
                  </a:lnTo>
                  <a:lnTo>
                    <a:pt x="579" y="110"/>
                  </a:lnTo>
                  <a:lnTo>
                    <a:pt x="580" y="142"/>
                  </a:lnTo>
                  <a:lnTo>
                    <a:pt x="580" y="142"/>
                  </a:lnTo>
                  <a:lnTo>
                    <a:pt x="582" y="157"/>
                  </a:lnTo>
                  <a:lnTo>
                    <a:pt x="586" y="170"/>
                  </a:lnTo>
                  <a:lnTo>
                    <a:pt x="593" y="183"/>
                  </a:lnTo>
                  <a:lnTo>
                    <a:pt x="596" y="187"/>
                  </a:lnTo>
                  <a:lnTo>
                    <a:pt x="600" y="190"/>
                  </a:lnTo>
                  <a:lnTo>
                    <a:pt x="604" y="192"/>
                  </a:lnTo>
                  <a:lnTo>
                    <a:pt x="610" y="192"/>
                  </a:lnTo>
                  <a:lnTo>
                    <a:pt x="614" y="192"/>
                  </a:lnTo>
                  <a:lnTo>
                    <a:pt x="619" y="190"/>
                  </a:lnTo>
                  <a:lnTo>
                    <a:pt x="625" y="185"/>
                  </a:lnTo>
                  <a:lnTo>
                    <a:pt x="631" y="180"/>
                  </a:lnTo>
                  <a:lnTo>
                    <a:pt x="636" y="171"/>
                  </a:lnTo>
                  <a:lnTo>
                    <a:pt x="642" y="162"/>
                  </a:lnTo>
                  <a:lnTo>
                    <a:pt x="642" y="162"/>
                  </a:lnTo>
                  <a:lnTo>
                    <a:pt x="646" y="153"/>
                  </a:lnTo>
                  <a:lnTo>
                    <a:pt x="650" y="150"/>
                  </a:lnTo>
                  <a:lnTo>
                    <a:pt x="653" y="150"/>
                  </a:lnTo>
                  <a:lnTo>
                    <a:pt x="654" y="150"/>
                  </a:lnTo>
                  <a:lnTo>
                    <a:pt x="659" y="155"/>
                  </a:lnTo>
                  <a:lnTo>
                    <a:pt x="661" y="162"/>
                  </a:lnTo>
                  <a:lnTo>
                    <a:pt x="664" y="170"/>
                  </a:lnTo>
                  <a:lnTo>
                    <a:pt x="670" y="195"/>
                  </a:lnTo>
                  <a:lnTo>
                    <a:pt x="674" y="224"/>
                  </a:lnTo>
                  <a:lnTo>
                    <a:pt x="677" y="257"/>
                  </a:lnTo>
                  <a:lnTo>
                    <a:pt x="678" y="287"/>
                  </a:lnTo>
                  <a:lnTo>
                    <a:pt x="679" y="312"/>
                  </a:lnTo>
                  <a:lnTo>
                    <a:pt x="679" y="312"/>
                  </a:lnTo>
                  <a:lnTo>
                    <a:pt x="678" y="330"/>
                  </a:lnTo>
                  <a:lnTo>
                    <a:pt x="677" y="347"/>
                  </a:lnTo>
                  <a:lnTo>
                    <a:pt x="675" y="365"/>
                  </a:lnTo>
                  <a:lnTo>
                    <a:pt x="672" y="382"/>
                  </a:lnTo>
                  <a:lnTo>
                    <a:pt x="668" y="397"/>
                  </a:lnTo>
                  <a:lnTo>
                    <a:pt x="664" y="414"/>
                  </a:lnTo>
                  <a:lnTo>
                    <a:pt x="652" y="445"/>
                  </a:lnTo>
                  <a:lnTo>
                    <a:pt x="638" y="476"/>
                  </a:lnTo>
                  <a:lnTo>
                    <a:pt x="621" y="504"/>
                  </a:lnTo>
                  <a:lnTo>
                    <a:pt x="601" y="529"/>
                  </a:lnTo>
                  <a:lnTo>
                    <a:pt x="579" y="554"/>
                  </a:lnTo>
                  <a:lnTo>
                    <a:pt x="555" y="575"/>
                  </a:lnTo>
                  <a:lnTo>
                    <a:pt x="529" y="594"/>
                  </a:lnTo>
                  <a:lnTo>
                    <a:pt x="501" y="611"/>
                  </a:lnTo>
                  <a:lnTo>
                    <a:pt x="472" y="626"/>
                  </a:lnTo>
                  <a:lnTo>
                    <a:pt x="440" y="638"/>
                  </a:lnTo>
                  <a:lnTo>
                    <a:pt x="424" y="642"/>
                  </a:lnTo>
                  <a:lnTo>
                    <a:pt x="407" y="646"/>
                  </a:lnTo>
                  <a:lnTo>
                    <a:pt x="391" y="649"/>
                  </a:lnTo>
                  <a:lnTo>
                    <a:pt x="374" y="650"/>
                  </a:lnTo>
                  <a:lnTo>
                    <a:pt x="356" y="652"/>
                  </a:lnTo>
                  <a:lnTo>
                    <a:pt x="339" y="653"/>
                  </a:lnTo>
                  <a:lnTo>
                    <a:pt x="339" y="653"/>
                  </a:lnTo>
                  <a:lnTo>
                    <a:pt x="321" y="652"/>
                  </a:lnTo>
                  <a:lnTo>
                    <a:pt x="304" y="650"/>
                  </a:lnTo>
                  <a:lnTo>
                    <a:pt x="287" y="649"/>
                  </a:lnTo>
                  <a:lnTo>
                    <a:pt x="271" y="645"/>
                  </a:lnTo>
                  <a:lnTo>
                    <a:pt x="254" y="642"/>
                  </a:lnTo>
                  <a:lnTo>
                    <a:pt x="237" y="636"/>
                  </a:lnTo>
                  <a:lnTo>
                    <a:pt x="207" y="625"/>
                  </a:lnTo>
                  <a:lnTo>
                    <a:pt x="177" y="611"/>
                  </a:lnTo>
                  <a:lnTo>
                    <a:pt x="149" y="594"/>
                  </a:lnTo>
                  <a:lnTo>
                    <a:pt x="123" y="575"/>
                  </a:lnTo>
                  <a:lnTo>
                    <a:pt x="99" y="552"/>
                  </a:lnTo>
                  <a:lnTo>
                    <a:pt x="77" y="529"/>
                  </a:lnTo>
                  <a:lnTo>
                    <a:pt x="57" y="502"/>
                  </a:lnTo>
                  <a:lnTo>
                    <a:pt x="40" y="474"/>
                  </a:lnTo>
                  <a:lnTo>
                    <a:pt x="27" y="444"/>
                  </a:lnTo>
                  <a:lnTo>
                    <a:pt x="15" y="413"/>
                  </a:lnTo>
                  <a:lnTo>
                    <a:pt x="10" y="396"/>
                  </a:lnTo>
                  <a:lnTo>
                    <a:pt x="7" y="381"/>
                  </a:lnTo>
                  <a:lnTo>
                    <a:pt x="4" y="364"/>
                  </a:lnTo>
                  <a:lnTo>
                    <a:pt x="1" y="346"/>
                  </a:lnTo>
                  <a:lnTo>
                    <a:pt x="0" y="329"/>
                  </a:lnTo>
                  <a:lnTo>
                    <a:pt x="0" y="312"/>
                  </a:lnTo>
                  <a:lnTo>
                    <a:pt x="0" y="312"/>
                  </a:lnTo>
                  <a:lnTo>
                    <a:pt x="1" y="272"/>
                  </a:lnTo>
                  <a:lnTo>
                    <a:pt x="4" y="254"/>
                  </a:lnTo>
                  <a:lnTo>
                    <a:pt x="7" y="236"/>
                  </a:lnTo>
                  <a:lnTo>
                    <a:pt x="10" y="217"/>
                  </a:lnTo>
                  <a:lnTo>
                    <a:pt x="15" y="199"/>
                  </a:lnTo>
                  <a:lnTo>
                    <a:pt x="20" y="183"/>
                  </a:lnTo>
                  <a:lnTo>
                    <a:pt x="27" y="167"/>
                  </a:lnTo>
                  <a:lnTo>
                    <a:pt x="34" y="152"/>
                  </a:lnTo>
                  <a:lnTo>
                    <a:pt x="42" y="136"/>
                  </a:lnTo>
                  <a:lnTo>
                    <a:pt x="50" y="123"/>
                  </a:lnTo>
                  <a:lnTo>
                    <a:pt x="60" y="109"/>
                  </a:lnTo>
                  <a:lnTo>
                    <a:pt x="70" y="95"/>
                  </a:lnTo>
                  <a:lnTo>
                    <a:pt x="81" y="83"/>
                  </a:lnTo>
                  <a:lnTo>
                    <a:pt x="94" y="71"/>
                  </a:lnTo>
                  <a:lnTo>
                    <a:pt x="107" y="61"/>
                  </a:lnTo>
                  <a:lnTo>
                    <a:pt x="107"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TextBox 57"/>
          <p:cNvSpPr txBox="1"/>
          <p:nvPr/>
        </p:nvSpPr>
        <p:spPr>
          <a:xfrm>
            <a:off x="1775297" y="1700809"/>
            <a:ext cx="8353152" cy="1015663"/>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内容具体说明内容具体说明内容具体说明内容具体说明内容具体说明内容具体说明内容具体说明内容具体说明内容具体说明内容具体说明内容</a:t>
            </a:r>
          </a:p>
        </p:txBody>
      </p:sp>
      <p:sp>
        <p:nvSpPr>
          <p:cNvPr id="59" name="TextBox 58"/>
          <p:cNvSpPr txBox="1"/>
          <p:nvPr/>
        </p:nvSpPr>
        <p:spPr>
          <a:xfrm>
            <a:off x="1775297" y="5581690"/>
            <a:ext cx="8497168" cy="1015663"/>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内容具体说明内容具体说明内容具体说明内容具体说明内容具体说明内容具体说明内容具体说明内容具体说明内容具体说明内容具体说明内容</a:t>
            </a:r>
          </a:p>
        </p:txBody>
      </p:sp>
    </p:spTree>
    <p:extLst>
      <p:ext uri="{BB962C8B-B14F-4D97-AF65-F5344CB8AC3E}">
        <p14:creationId xmlns:p14="http://schemas.microsoft.com/office/powerpoint/2010/main" val="59487066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饼图区域说明图</a:t>
            </a:r>
            <a:endParaRPr lang="zh-CN" altLang="en-US" dirty="0"/>
          </a:p>
        </p:txBody>
      </p:sp>
      <p:sp>
        <p:nvSpPr>
          <p:cNvPr id="6" name="Freeform 5"/>
          <p:cNvSpPr>
            <a:spLocks/>
          </p:cNvSpPr>
          <p:nvPr/>
        </p:nvSpPr>
        <p:spPr bwMode="auto">
          <a:xfrm>
            <a:off x="9666289" y="4109616"/>
            <a:ext cx="739775" cy="1138238"/>
          </a:xfrm>
          <a:custGeom>
            <a:avLst/>
            <a:gdLst>
              <a:gd name="T0" fmla="*/ 823 w 932"/>
              <a:gd name="T1" fmla="*/ 0 h 1433"/>
              <a:gd name="T2" fmla="*/ 54 w 932"/>
              <a:gd name="T3" fmla="*/ 313 h 1433"/>
              <a:gd name="T4" fmla="*/ 54 w 932"/>
              <a:gd name="T5" fmla="*/ 313 h 1433"/>
              <a:gd name="T6" fmla="*/ 66 w 932"/>
              <a:gd name="T7" fmla="*/ 358 h 1433"/>
              <a:gd name="T8" fmla="*/ 78 w 932"/>
              <a:gd name="T9" fmla="*/ 403 h 1433"/>
              <a:gd name="T10" fmla="*/ 86 w 932"/>
              <a:gd name="T11" fmla="*/ 447 h 1433"/>
              <a:gd name="T12" fmla="*/ 93 w 932"/>
              <a:gd name="T13" fmla="*/ 494 h 1433"/>
              <a:gd name="T14" fmla="*/ 99 w 932"/>
              <a:gd name="T15" fmla="*/ 540 h 1433"/>
              <a:gd name="T16" fmla="*/ 103 w 932"/>
              <a:gd name="T17" fmla="*/ 587 h 1433"/>
              <a:gd name="T18" fmla="*/ 106 w 932"/>
              <a:gd name="T19" fmla="*/ 633 h 1433"/>
              <a:gd name="T20" fmla="*/ 106 w 932"/>
              <a:gd name="T21" fmla="*/ 681 h 1433"/>
              <a:gd name="T22" fmla="*/ 106 w 932"/>
              <a:gd name="T23" fmla="*/ 681 h 1433"/>
              <a:gd name="T24" fmla="*/ 104 w 932"/>
              <a:gd name="T25" fmla="*/ 751 h 1433"/>
              <a:gd name="T26" fmla="*/ 99 w 932"/>
              <a:gd name="T27" fmla="*/ 821 h 1433"/>
              <a:gd name="T28" fmla="*/ 91 w 932"/>
              <a:gd name="T29" fmla="*/ 889 h 1433"/>
              <a:gd name="T30" fmla="*/ 79 w 932"/>
              <a:gd name="T31" fmla="*/ 955 h 1433"/>
              <a:gd name="T32" fmla="*/ 63 w 932"/>
              <a:gd name="T33" fmla="*/ 1021 h 1433"/>
              <a:gd name="T34" fmla="*/ 44 w 932"/>
              <a:gd name="T35" fmla="*/ 1086 h 1433"/>
              <a:gd name="T36" fmla="*/ 23 w 932"/>
              <a:gd name="T37" fmla="*/ 1149 h 1433"/>
              <a:gd name="T38" fmla="*/ 0 w 932"/>
              <a:gd name="T39" fmla="*/ 1211 h 1433"/>
              <a:gd name="T40" fmla="*/ 799 w 932"/>
              <a:gd name="T41" fmla="*/ 1433 h 1433"/>
              <a:gd name="T42" fmla="*/ 799 w 932"/>
              <a:gd name="T43" fmla="*/ 1433 h 1433"/>
              <a:gd name="T44" fmla="*/ 814 w 932"/>
              <a:gd name="T45" fmla="*/ 1388 h 1433"/>
              <a:gd name="T46" fmla="*/ 829 w 932"/>
              <a:gd name="T47" fmla="*/ 1343 h 1433"/>
              <a:gd name="T48" fmla="*/ 844 w 932"/>
              <a:gd name="T49" fmla="*/ 1298 h 1433"/>
              <a:gd name="T50" fmla="*/ 856 w 932"/>
              <a:gd name="T51" fmla="*/ 1254 h 1433"/>
              <a:gd name="T52" fmla="*/ 869 w 932"/>
              <a:gd name="T53" fmla="*/ 1207 h 1433"/>
              <a:gd name="T54" fmla="*/ 879 w 932"/>
              <a:gd name="T55" fmla="*/ 1161 h 1433"/>
              <a:gd name="T56" fmla="*/ 889 w 932"/>
              <a:gd name="T57" fmla="*/ 1114 h 1433"/>
              <a:gd name="T58" fmla="*/ 899 w 932"/>
              <a:gd name="T59" fmla="*/ 1068 h 1433"/>
              <a:gd name="T60" fmla="*/ 905 w 932"/>
              <a:gd name="T61" fmla="*/ 1021 h 1433"/>
              <a:gd name="T62" fmla="*/ 914 w 932"/>
              <a:gd name="T63" fmla="*/ 973 h 1433"/>
              <a:gd name="T64" fmla="*/ 919 w 932"/>
              <a:gd name="T65" fmla="*/ 925 h 1433"/>
              <a:gd name="T66" fmla="*/ 924 w 932"/>
              <a:gd name="T67" fmla="*/ 877 h 1433"/>
              <a:gd name="T68" fmla="*/ 927 w 932"/>
              <a:gd name="T69" fmla="*/ 829 h 1433"/>
              <a:gd name="T70" fmla="*/ 930 w 932"/>
              <a:gd name="T71" fmla="*/ 779 h 1433"/>
              <a:gd name="T72" fmla="*/ 932 w 932"/>
              <a:gd name="T73" fmla="*/ 731 h 1433"/>
              <a:gd name="T74" fmla="*/ 932 w 932"/>
              <a:gd name="T75" fmla="*/ 681 h 1433"/>
              <a:gd name="T76" fmla="*/ 932 w 932"/>
              <a:gd name="T77" fmla="*/ 681 h 1433"/>
              <a:gd name="T78" fmla="*/ 930 w 932"/>
              <a:gd name="T79" fmla="*/ 592 h 1433"/>
              <a:gd name="T80" fmla="*/ 925 w 932"/>
              <a:gd name="T81" fmla="*/ 504 h 1433"/>
              <a:gd name="T82" fmla="*/ 917 w 932"/>
              <a:gd name="T83" fmla="*/ 418 h 1433"/>
              <a:gd name="T84" fmla="*/ 904 w 932"/>
              <a:gd name="T85" fmla="*/ 331 h 1433"/>
              <a:gd name="T86" fmla="*/ 889 w 932"/>
              <a:gd name="T87" fmla="*/ 247 h 1433"/>
              <a:gd name="T88" fmla="*/ 869 w 932"/>
              <a:gd name="T89" fmla="*/ 164 h 1433"/>
              <a:gd name="T90" fmla="*/ 847 w 932"/>
              <a:gd name="T91" fmla="*/ 81 h 1433"/>
              <a:gd name="T92" fmla="*/ 823 w 932"/>
              <a:gd name="T93" fmla="*/ 0 h 1433"/>
              <a:gd name="T94" fmla="*/ 823 w 932"/>
              <a:gd name="T95" fmla="*/ 0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2" h="1433">
                <a:moveTo>
                  <a:pt x="823" y="0"/>
                </a:moveTo>
                <a:lnTo>
                  <a:pt x="54" y="313"/>
                </a:lnTo>
                <a:lnTo>
                  <a:pt x="54" y="313"/>
                </a:lnTo>
                <a:lnTo>
                  <a:pt x="66" y="358"/>
                </a:lnTo>
                <a:lnTo>
                  <a:pt x="78" y="403"/>
                </a:lnTo>
                <a:lnTo>
                  <a:pt x="86" y="447"/>
                </a:lnTo>
                <a:lnTo>
                  <a:pt x="93" y="494"/>
                </a:lnTo>
                <a:lnTo>
                  <a:pt x="99" y="540"/>
                </a:lnTo>
                <a:lnTo>
                  <a:pt x="103" y="587"/>
                </a:lnTo>
                <a:lnTo>
                  <a:pt x="106" y="633"/>
                </a:lnTo>
                <a:lnTo>
                  <a:pt x="106" y="681"/>
                </a:lnTo>
                <a:lnTo>
                  <a:pt x="106" y="681"/>
                </a:lnTo>
                <a:lnTo>
                  <a:pt x="104" y="751"/>
                </a:lnTo>
                <a:lnTo>
                  <a:pt x="99" y="821"/>
                </a:lnTo>
                <a:lnTo>
                  <a:pt x="91" y="889"/>
                </a:lnTo>
                <a:lnTo>
                  <a:pt x="79" y="955"/>
                </a:lnTo>
                <a:lnTo>
                  <a:pt x="63" y="1021"/>
                </a:lnTo>
                <a:lnTo>
                  <a:pt x="44" y="1086"/>
                </a:lnTo>
                <a:lnTo>
                  <a:pt x="23" y="1149"/>
                </a:lnTo>
                <a:lnTo>
                  <a:pt x="0" y="1211"/>
                </a:lnTo>
                <a:lnTo>
                  <a:pt x="799" y="1433"/>
                </a:lnTo>
                <a:lnTo>
                  <a:pt x="799" y="1433"/>
                </a:lnTo>
                <a:lnTo>
                  <a:pt x="814" y="1388"/>
                </a:lnTo>
                <a:lnTo>
                  <a:pt x="829" y="1343"/>
                </a:lnTo>
                <a:lnTo>
                  <a:pt x="844" y="1298"/>
                </a:lnTo>
                <a:lnTo>
                  <a:pt x="856" y="1254"/>
                </a:lnTo>
                <a:lnTo>
                  <a:pt x="869" y="1207"/>
                </a:lnTo>
                <a:lnTo>
                  <a:pt x="879" y="1161"/>
                </a:lnTo>
                <a:lnTo>
                  <a:pt x="889" y="1114"/>
                </a:lnTo>
                <a:lnTo>
                  <a:pt x="899" y="1068"/>
                </a:lnTo>
                <a:lnTo>
                  <a:pt x="905" y="1021"/>
                </a:lnTo>
                <a:lnTo>
                  <a:pt x="914" y="973"/>
                </a:lnTo>
                <a:lnTo>
                  <a:pt x="919" y="925"/>
                </a:lnTo>
                <a:lnTo>
                  <a:pt x="924" y="877"/>
                </a:lnTo>
                <a:lnTo>
                  <a:pt x="927" y="829"/>
                </a:lnTo>
                <a:lnTo>
                  <a:pt x="930" y="779"/>
                </a:lnTo>
                <a:lnTo>
                  <a:pt x="932" y="731"/>
                </a:lnTo>
                <a:lnTo>
                  <a:pt x="932" y="681"/>
                </a:lnTo>
                <a:lnTo>
                  <a:pt x="932" y="681"/>
                </a:lnTo>
                <a:lnTo>
                  <a:pt x="930" y="592"/>
                </a:lnTo>
                <a:lnTo>
                  <a:pt x="925" y="504"/>
                </a:lnTo>
                <a:lnTo>
                  <a:pt x="917" y="418"/>
                </a:lnTo>
                <a:lnTo>
                  <a:pt x="904" y="331"/>
                </a:lnTo>
                <a:lnTo>
                  <a:pt x="889" y="247"/>
                </a:lnTo>
                <a:lnTo>
                  <a:pt x="869" y="164"/>
                </a:lnTo>
                <a:lnTo>
                  <a:pt x="847" y="81"/>
                </a:lnTo>
                <a:lnTo>
                  <a:pt x="823" y="0"/>
                </a:lnTo>
                <a:lnTo>
                  <a:pt x="823"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945313" y="3060278"/>
            <a:ext cx="2800350" cy="3321050"/>
          </a:xfrm>
          <a:custGeom>
            <a:avLst/>
            <a:gdLst>
              <a:gd name="T0" fmla="*/ 2042 w 3529"/>
              <a:gd name="T1" fmla="*/ 3349 h 4183"/>
              <a:gd name="T2" fmla="*/ 1779 w 3529"/>
              <a:gd name="T3" fmla="*/ 3296 h 4183"/>
              <a:gd name="T4" fmla="*/ 1535 w 3529"/>
              <a:gd name="T5" fmla="*/ 3193 h 4183"/>
              <a:gd name="T6" fmla="*/ 1319 w 3529"/>
              <a:gd name="T7" fmla="*/ 3047 h 4183"/>
              <a:gd name="T8" fmla="*/ 1137 w 3529"/>
              <a:gd name="T9" fmla="*/ 2864 h 4183"/>
              <a:gd name="T10" fmla="*/ 991 w 3529"/>
              <a:gd name="T11" fmla="*/ 2649 h 4183"/>
              <a:gd name="T12" fmla="*/ 888 w 3529"/>
              <a:gd name="T13" fmla="*/ 2405 h 4183"/>
              <a:gd name="T14" fmla="*/ 835 w 3529"/>
              <a:gd name="T15" fmla="*/ 2141 h 4183"/>
              <a:gd name="T16" fmla="*/ 828 w 3529"/>
              <a:gd name="T17" fmla="*/ 1952 h 4183"/>
              <a:gd name="T18" fmla="*/ 850 w 3529"/>
              <a:gd name="T19" fmla="*/ 1753 h 4183"/>
              <a:gd name="T20" fmla="*/ 901 w 3529"/>
              <a:gd name="T21" fmla="*/ 1562 h 4183"/>
              <a:gd name="T22" fmla="*/ 976 w 3529"/>
              <a:gd name="T23" fmla="*/ 1385 h 4183"/>
              <a:gd name="T24" fmla="*/ 1075 w 3529"/>
              <a:gd name="T25" fmla="*/ 1222 h 4183"/>
              <a:gd name="T26" fmla="*/ 1196 w 3529"/>
              <a:gd name="T27" fmla="*/ 1074 h 4183"/>
              <a:gd name="T28" fmla="*/ 1337 w 3529"/>
              <a:gd name="T29" fmla="*/ 945 h 4183"/>
              <a:gd name="T30" fmla="*/ 1495 w 3529"/>
              <a:gd name="T31" fmla="*/ 837 h 4183"/>
              <a:gd name="T32" fmla="*/ 1321 w 3529"/>
              <a:gd name="T33" fmla="*/ 0 h 4183"/>
              <a:gd name="T34" fmla="*/ 1108 w 3529"/>
              <a:gd name="T35" fmla="*/ 106 h 4183"/>
              <a:gd name="T36" fmla="*/ 848 w 3529"/>
              <a:gd name="T37" fmla="*/ 278 h 4183"/>
              <a:gd name="T38" fmla="*/ 616 w 3529"/>
              <a:gd name="T39" fmla="*/ 486 h 4183"/>
              <a:gd name="T40" fmla="*/ 415 w 3529"/>
              <a:gd name="T41" fmla="*/ 726 h 4183"/>
              <a:gd name="T42" fmla="*/ 249 w 3529"/>
              <a:gd name="T43" fmla="*/ 992 h 4183"/>
              <a:gd name="T44" fmla="*/ 123 w 3529"/>
              <a:gd name="T45" fmla="*/ 1282 h 4183"/>
              <a:gd name="T46" fmla="*/ 40 w 3529"/>
              <a:gd name="T47" fmla="*/ 1592 h 4183"/>
              <a:gd name="T48" fmla="*/ 2 w 3529"/>
              <a:gd name="T49" fmla="*/ 1919 h 4183"/>
              <a:gd name="T50" fmla="*/ 4 w 3529"/>
              <a:gd name="T51" fmla="*/ 2115 h 4183"/>
              <a:gd name="T52" fmla="*/ 27 w 3529"/>
              <a:gd name="T53" fmla="*/ 2335 h 4183"/>
              <a:gd name="T54" fmla="*/ 70 w 3529"/>
              <a:gd name="T55" fmla="*/ 2547 h 4183"/>
              <a:gd name="T56" fmla="*/ 133 w 3529"/>
              <a:gd name="T57" fmla="*/ 2751 h 4183"/>
              <a:gd name="T58" fmla="*/ 216 w 3529"/>
              <a:gd name="T59" fmla="*/ 2947 h 4183"/>
              <a:gd name="T60" fmla="*/ 317 w 3529"/>
              <a:gd name="T61" fmla="*/ 3133 h 4183"/>
              <a:gd name="T62" fmla="*/ 435 w 3529"/>
              <a:gd name="T63" fmla="*/ 3307 h 4183"/>
              <a:gd name="T64" fmla="*/ 568 w 3529"/>
              <a:gd name="T65" fmla="*/ 3468 h 4183"/>
              <a:gd name="T66" fmla="*/ 715 w 3529"/>
              <a:gd name="T67" fmla="*/ 3616 h 4183"/>
              <a:gd name="T68" fmla="*/ 876 w 3529"/>
              <a:gd name="T69" fmla="*/ 3750 h 4183"/>
              <a:gd name="T70" fmla="*/ 1050 w 3529"/>
              <a:gd name="T71" fmla="*/ 3866 h 4183"/>
              <a:gd name="T72" fmla="*/ 1236 w 3529"/>
              <a:gd name="T73" fmla="*/ 3967 h 4183"/>
              <a:gd name="T74" fmla="*/ 1432 w 3529"/>
              <a:gd name="T75" fmla="*/ 4050 h 4183"/>
              <a:gd name="T76" fmla="*/ 1636 w 3529"/>
              <a:gd name="T77" fmla="*/ 4113 h 4183"/>
              <a:gd name="T78" fmla="*/ 1848 w 3529"/>
              <a:gd name="T79" fmla="*/ 4156 h 4183"/>
              <a:gd name="T80" fmla="*/ 2069 w 3529"/>
              <a:gd name="T81" fmla="*/ 4180 h 4183"/>
              <a:gd name="T82" fmla="*/ 2228 w 3529"/>
              <a:gd name="T83" fmla="*/ 4181 h 4183"/>
              <a:gd name="T84" fmla="*/ 2416 w 3529"/>
              <a:gd name="T85" fmla="*/ 4170 h 4183"/>
              <a:gd name="T86" fmla="*/ 2733 w 3529"/>
              <a:gd name="T87" fmla="*/ 4112 h 4183"/>
              <a:gd name="T88" fmla="*/ 3074 w 3529"/>
              <a:gd name="T89" fmla="*/ 3991 h 4183"/>
              <a:gd name="T90" fmla="*/ 3385 w 3529"/>
              <a:gd name="T91" fmla="*/ 3818 h 4183"/>
              <a:gd name="T92" fmla="*/ 2970 w 3529"/>
              <a:gd name="T93" fmla="*/ 3101 h 4183"/>
              <a:gd name="T94" fmla="*/ 2794 w 3529"/>
              <a:gd name="T95" fmla="*/ 3209 h 4183"/>
              <a:gd name="T96" fmla="*/ 2603 w 3529"/>
              <a:gd name="T97" fmla="*/ 3289 h 4183"/>
              <a:gd name="T98" fmla="*/ 2397 w 3529"/>
              <a:gd name="T99" fmla="*/ 3339 h 4183"/>
              <a:gd name="T100" fmla="*/ 2180 w 3529"/>
              <a:gd name="T101" fmla="*/ 3357 h 4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29" h="4183">
                <a:moveTo>
                  <a:pt x="2180" y="3357"/>
                </a:moveTo>
                <a:lnTo>
                  <a:pt x="2180" y="3357"/>
                </a:lnTo>
                <a:lnTo>
                  <a:pt x="2110" y="3355"/>
                </a:lnTo>
                <a:lnTo>
                  <a:pt x="2042" y="3349"/>
                </a:lnTo>
                <a:lnTo>
                  <a:pt x="1974" y="3340"/>
                </a:lnTo>
                <a:lnTo>
                  <a:pt x="1908" y="3329"/>
                </a:lnTo>
                <a:lnTo>
                  <a:pt x="1842" y="3314"/>
                </a:lnTo>
                <a:lnTo>
                  <a:pt x="1779" y="3296"/>
                </a:lnTo>
                <a:lnTo>
                  <a:pt x="1716" y="3274"/>
                </a:lnTo>
                <a:lnTo>
                  <a:pt x="1654" y="3251"/>
                </a:lnTo>
                <a:lnTo>
                  <a:pt x="1595" y="3223"/>
                </a:lnTo>
                <a:lnTo>
                  <a:pt x="1535" y="3193"/>
                </a:lnTo>
                <a:lnTo>
                  <a:pt x="1478" y="3161"/>
                </a:lnTo>
                <a:lnTo>
                  <a:pt x="1424" y="3125"/>
                </a:lnTo>
                <a:lnTo>
                  <a:pt x="1371" y="3088"/>
                </a:lnTo>
                <a:lnTo>
                  <a:pt x="1319" y="3047"/>
                </a:lnTo>
                <a:lnTo>
                  <a:pt x="1271" y="3005"/>
                </a:lnTo>
                <a:lnTo>
                  <a:pt x="1223" y="2960"/>
                </a:lnTo>
                <a:lnTo>
                  <a:pt x="1178" y="2912"/>
                </a:lnTo>
                <a:lnTo>
                  <a:pt x="1137" y="2864"/>
                </a:lnTo>
                <a:lnTo>
                  <a:pt x="1097" y="2813"/>
                </a:lnTo>
                <a:lnTo>
                  <a:pt x="1059" y="2760"/>
                </a:lnTo>
                <a:lnTo>
                  <a:pt x="1024" y="2705"/>
                </a:lnTo>
                <a:lnTo>
                  <a:pt x="991" y="2649"/>
                </a:lnTo>
                <a:lnTo>
                  <a:pt x="961" y="2591"/>
                </a:lnTo>
                <a:lnTo>
                  <a:pt x="934" y="2529"/>
                </a:lnTo>
                <a:lnTo>
                  <a:pt x="909" y="2468"/>
                </a:lnTo>
                <a:lnTo>
                  <a:pt x="888" y="2405"/>
                </a:lnTo>
                <a:lnTo>
                  <a:pt x="870" y="2342"/>
                </a:lnTo>
                <a:lnTo>
                  <a:pt x="855" y="2275"/>
                </a:lnTo>
                <a:lnTo>
                  <a:pt x="843" y="2209"/>
                </a:lnTo>
                <a:lnTo>
                  <a:pt x="835" y="2141"/>
                </a:lnTo>
                <a:lnTo>
                  <a:pt x="830" y="2073"/>
                </a:lnTo>
                <a:lnTo>
                  <a:pt x="826" y="2003"/>
                </a:lnTo>
                <a:lnTo>
                  <a:pt x="826" y="2003"/>
                </a:lnTo>
                <a:lnTo>
                  <a:pt x="828" y="1952"/>
                </a:lnTo>
                <a:lnTo>
                  <a:pt x="831" y="1901"/>
                </a:lnTo>
                <a:lnTo>
                  <a:pt x="836" y="1851"/>
                </a:lnTo>
                <a:lnTo>
                  <a:pt x="841" y="1801"/>
                </a:lnTo>
                <a:lnTo>
                  <a:pt x="850" y="1753"/>
                </a:lnTo>
                <a:lnTo>
                  <a:pt x="860" y="1703"/>
                </a:lnTo>
                <a:lnTo>
                  <a:pt x="873" y="1657"/>
                </a:lnTo>
                <a:lnTo>
                  <a:pt x="886" y="1609"/>
                </a:lnTo>
                <a:lnTo>
                  <a:pt x="901" y="1562"/>
                </a:lnTo>
                <a:lnTo>
                  <a:pt x="918" y="1517"/>
                </a:lnTo>
                <a:lnTo>
                  <a:pt x="936" y="1473"/>
                </a:lnTo>
                <a:lnTo>
                  <a:pt x="956" y="1428"/>
                </a:lnTo>
                <a:lnTo>
                  <a:pt x="976" y="1385"/>
                </a:lnTo>
                <a:lnTo>
                  <a:pt x="999" y="1343"/>
                </a:lnTo>
                <a:lnTo>
                  <a:pt x="1024" y="1302"/>
                </a:lnTo>
                <a:lnTo>
                  <a:pt x="1049" y="1260"/>
                </a:lnTo>
                <a:lnTo>
                  <a:pt x="1075" y="1222"/>
                </a:lnTo>
                <a:lnTo>
                  <a:pt x="1103" y="1182"/>
                </a:lnTo>
                <a:lnTo>
                  <a:pt x="1133" y="1146"/>
                </a:lnTo>
                <a:lnTo>
                  <a:pt x="1165" y="1109"/>
                </a:lnTo>
                <a:lnTo>
                  <a:pt x="1196" y="1074"/>
                </a:lnTo>
                <a:lnTo>
                  <a:pt x="1230" y="1040"/>
                </a:lnTo>
                <a:lnTo>
                  <a:pt x="1264" y="1006"/>
                </a:lnTo>
                <a:lnTo>
                  <a:pt x="1301" y="975"/>
                </a:lnTo>
                <a:lnTo>
                  <a:pt x="1337" y="945"/>
                </a:lnTo>
                <a:lnTo>
                  <a:pt x="1376" y="915"/>
                </a:lnTo>
                <a:lnTo>
                  <a:pt x="1414" y="889"/>
                </a:lnTo>
                <a:lnTo>
                  <a:pt x="1454" y="862"/>
                </a:lnTo>
                <a:lnTo>
                  <a:pt x="1495" y="837"/>
                </a:lnTo>
                <a:lnTo>
                  <a:pt x="1536" y="812"/>
                </a:lnTo>
                <a:lnTo>
                  <a:pt x="1578" y="791"/>
                </a:lnTo>
                <a:lnTo>
                  <a:pt x="1623" y="771"/>
                </a:lnTo>
                <a:lnTo>
                  <a:pt x="1321" y="0"/>
                </a:lnTo>
                <a:lnTo>
                  <a:pt x="1321" y="0"/>
                </a:lnTo>
                <a:lnTo>
                  <a:pt x="1249" y="33"/>
                </a:lnTo>
                <a:lnTo>
                  <a:pt x="1178" y="68"/>
                </a:lnTo>
                <a:lnTo>
                  <a:pt x="1108" y="106"/>
                </a:lnTo>
                <a:lnTo>
                  <a:pt x="1042" y="146"/>
                </a:lnTo>
                <a:lnTo>
                  <a:pt x="976" y="187"/>
                </a:lnTo>
                <a:lnTo>
                  <a:pt x="911" y="232"/>
                </a:lnTo>
                <a:lnTo>
                  <a:pt x="848" y="278"/>
                </a:lnTo>
                <a:lnTo>
                  <a:pt x="787" y="328"/>
                </a:lnTo>
                <a:lnTo>
                  <a:pt x="729" y="378"/>
                </a:lnTo>
                <a:lnTo>
                  <a:pt x="671" y="431"/>
                </a:lnTo>
                <a:lnTo>
                  <a:pt x="616" y="486"/>
                </a:lnTo>
                <a:lnTo>
                  <a:pt x="563" y="544"/>
                </a:lnTo>
                <a:lnTo>
                  <a:pt x="511" y="602"/>
                </a:lnTo>
                <a:lnTo>
                  <a:pt x="461" y="663"/>
                </a:lnTo>
                <a:lnTo>
                  <a:pt x="415" y="726"/>
                </a:lnTo>
                <a:lnTo>
                  <a:pt x="370" y="789"/>
                </a:lnTo>
                <a:lnTo>
                  <a:pt x="327" y="856"/>
                </a:lnTo>
                <a:lnTo>
                  <a:pt x="287" y="924"/>
                </a:lnTo>
                <a:lnTo>
                  <a:pt x="249" y="992"/>
                </a:lnTo>
                <a:lnTo>
                  <a:pt x="214" y="1063"/>
                </a:lnTo>
                <a:lnTo>
                  <a:pt x="181" y="1134"/>
                </a:lnTo>
                <a:lnTo>
                  <a:pt x="151" y="1207"/>
                </a:lnTo>
                <a:lnTo>
                  <a:pt x="123" y="1282"/>
                </a:lnTo>
                <a:lnTo>
                  <a:pt x="98" y="1358"/>
                </a:lnTo>
                <a:lnTo>
                  <a:pt x="77" y="1434"/>
                </a:lnTo>
                <a:lnTo>
                  <a:pt x="57" y="1512"/>
                </a:lnTo>
                <a:lnTo>
                  <a:pt x="40" y="1592"/>
                </a:lnTo>
                <a:lnTo>
                  <a:pt x="25" y="1673"/>
                </a:lnTo>
                <a:lnTo>
                  <a:pt x="15" y="1755"/>
                </a:lnTo>
                <a:lnTo>
                  <a:pt x="7" y="1836"/>
                </a:lnTo>
                <a:lnTo>
                  <a:pt x="2" y="1919"/>
                </a:lnTo>
                <a:lnTo>
                  <a:pt x="0" y="2003"/>
                </a:lnTo>
                <a:lnTo>
                  <a:pt x="0" y="2003"/>
                </a:lnTo>
                <a:lnTo>
                  <a:pt x="2" y="2060"/>
                </a:lnTo>
                <a:lnTo>
                  <a:pt x="4" y="2115"/>
                </a:lnTo>
                <a:lnTo>
                  <a:pt x="7" y="2171"/>
                </a:lnTo>
                <a:lnTo>
                  <a:pt x="12" y="2226"/>
                </a:lnTo>
                <a:lnTo>
                  <a:pt x="19" y="2280"/>
                </a:lnTo>
                <a:lnTo>
                  <a:pt x="27" y="2335"/>
                </a:lnTo>
                <a:lnTo>
                  <a:pt x="35" y="2388"/>
                </a:lnTo>
                <a:lnTo>
                  <a:pt x="45" y="2443"/>
                </a:lnTo>
                <a:lnTo>
                  <a:pt x="57" y="2494"/>
                </a:lnTo>
                <a:lnTo>
                  <a:pt x="70" y="2547"/>
                </a:lnTo>
                <a:lnTo>
                  <a:pt x="83" y="2599"/>
                </a:lnTo>
                <a:lnTo>
                  <a:pt x="100" y="2650"/>
                </a:lnTo>
                <a:lnTo>
                  <a:pt x="116" y="2702"/>
                </a:lnTo>
                <a:lnTo>
                  <a:pt x="133" y="2751"/>
                </a:lnTo>
                <a:lnTo>
                  <a:pt x="153" y="2803"/>
                </a:lnTo>
                <a:lnTo>
                  <a:pt x="173" y="2851"/>
                </a:lnTo>
                <a:lnTo>
                  <a:pt x="194" y="2899"/>
                </a:lnTo>
                <a:lnTo>
                  <a:pt x="216" y="2947"/>
                </a:lnTo>
                <a:lnTo>
                  <a:pt x="239" y="2995"/>
                </a:lnTo>
                <a:lnTo>
                  <a:pt x="264" y="3042"/>
                </a:lnTo>
                <a:lnTo>
                  <a:pt x="291" y="3088"/>
                </a:lnTo>
                <a:lnTo>
                  <a:pt x="317" y="3133"/>
                </a:lnTo>
                <a:lnTo>
                  <a:pt x="344" y="3178"/>
                </a:lnTo>
                <a:lnTo>
                  <a:pt x="374" y="3221"/>
                </a:lnTo>
                <a:lnTo>
                  <a:pt x="403" y="3264"/>
                </a:lnTo>
                <a:lnTo>
                  <a:pt x="435" y="3307"/>
                </a:lnTo>
                <a:lnTo>
                  <a:pt x="466" y="3349"/>
                </a:lnTo>
                <a:lnTo>
                  <a:pt x="500" y="3388"/>
                </a:lnTo>
                <a:lnTo>
                  <a:pt x="533" y="3430"/>
                </a:lnTo>
                <a:lnTo>
                  <a:pt x="568" y="3468"/>
                </a:lnTo>
                <a:lnTo>
                  <a:pt x="602" y="3506"/>
                </a:lnTo>
                <a:lnTo>
                  <a:pt x="639" y="3544"/>
                </a:lnTo>
                <a:lnTo>
                  <a:pt x="677" y="3581"/>
                </a:lnTo>
                <a:lnTo>
                  <a:pt x="715" y="3616"/>
                </a:lnTo>
                <a:lnTo>
                  <a:pt x="755" y="3651"/>
                </a:lnTo>
                <a:lnTo>
                  <a:pt x="795" y="3685"/>
                </a:lnTo>
                <a:lnTo>
                  <a:pt x="835" y="3717"/>
                </a:lnTo>
                <a:lnTo>
                  <a:pt x="876" y="3750"/>
                </a:lnTo>
                <a:lnTo>
                  <a:pt x="919" y="3780"/>
                </a:lnTo>
                <a:lnTo>
                  <a:pt x="962" y="3810"/>
                </a:lnTo>
                <a:lnTo>
                  <a:pt x="1006" y="3840"/>
                </a:lnTo>
                <a:lnTo>
                  <a:pt x="1050" y="3866"/>
                </a:lnTo>
                <a:lnTo>
                  <a:pt x="1095" y="3894"/>
                </a:lnTo>
                <a:lnTo>
                  <a:pt x="1142" y="3919"/>
                </a:lnTo>
                <a:lnTo>
                  <a:pt x="1188" y="3944"/>
                </a:lnTo>
                <a:lnTo>
                  <a:pt x="1236" y="3967"/>
                </a:lnTo>
                <a:lnTo>
                  <a:pt x="1284" y="3991"/>
                </a:lnTo>
                <a:lnTo>
                  <a:pt x="1332" y="4010"/>
                </a:lnTo>
                <a:lnTo>
                  <a:pt x="1382" y="4030"/>
                </a:lnTo>
                <a:lnTo>
                  <a:pt x="1432" y="4050"/>
                </a:lnTo>
                <a:lnTo>
                  <a:pt x="1482" y="4069"/>
                </a:lnTo>
                <a:lnTo>
                  <a:pt x="1533" y="4085"/>
                </a:lnTo>
                <a:lnTo>
                  <a:pt x="1585" y="4100"/>
                </a:lnTo>
                <a:lnTo>
                  <a:pt x="1636" y="4113"/>
                </a:lnTo>
                <a:lnTo>
                  <a:pt x="1689" y="4127"/>
                </a:lnTo>
                <a:lnTo>
                  <a:pt x="1742" y="4138"/>
                </a:lnTo>
                <a:lnTo>
                  <a:pt x="1795" y="4148"/>
                </a:lnTo>
                <a:lnTo>
                  <a:pt x="1848" y="4156"/>
                </a:lnTo>
                <a:lnTo>
                  <a:pt x="1903" y="4165"/>
                </a:lnTo>
                <a:lnTo>
                  <a:pt x="1958" y="4171"/>
                </a:lnTo>
                <a:lnTo>
                  <a:pt x="2013" y="4176"/>
                </a:lnTo>
                <a:lnTo>
                  <a:pt x="2069" y="4180"/>
                </a:lnTo>
                <a:lnTo>
                  <a:pt x="2124" y="4181"/>
                </a:lnTo>
                <a:lnTo>
                  <a:pt x="2180" y="4183"/>
                </a:lnTo>
                <a:lnTo>
                  <a:pt x="2180" y="4183"/>
                </a:lnTo>
                <a:lnTo>
                  <a:pt x="2228" y="4181"/>
                </a:lnTo>
                <a:lnTo>
                  <a:pt x="2276" y="4180"/>
                </a:lnTo>
                <a:lnTo>
                  <a:pt x="2323" y="4178"/>
                </a:lnTo>
                <a:lnTo>
                  <a:pt x="2369" y="4175"/>
                </a:lnTo>
                <a:lnTo>
                  <a:pt x="2416" y="4170"/>
                </a:lnTo>
                <a:lnTo>
                  <a:pt x="2462" y="4165"/>
                </a:lnTo>
                <a:lnTo>
                  <a:pt x="2553" y="4150"/>
                </a:lnTo>
                <a:lnTo>
                  <a:pt x="2645" y="4133"/>
                </a:lnTo>
                <a:lnTo>
                  <a:pt x="2733" y="4112"/>
                </a:lnTo>
                <a:lnTo>
                  <a:pt x="2820" y="4087"/>
                </a:lnTo>
                <a:lnTo>
                  <a:pt x="2907" y="4059"/>
                </a:lnTo>
                <a:lnTo>
                  <a:pt x="2991" y="4025"/>
                </a:lnTo>
                <a:lnTo>
                  <a:pt x="3074" y="3991"/>
                </a:lnTo>
                <a:lnTo>
                  <a:pt x="3154" y="3952"/>
                </a:lnTo>
                <a:lnTo>
                  <a:pt x="3234" y="3911"/>
                </a:lnTo>
                <a:lnTo>
                  <a:pt x="3310" y="3866"/>
                </a:lnTo>
                <a:lnTo>
                  <a:pt x="3385" y="3818"/>
                </a:lnTo>
                <a:lnTo>
                  <a:pt x="3458" y="3767"/>
                </a:lnTo>
                <a:lnTo>
                  <a:pt x="3529" y="3714"/>
                </a:lnTo>
                <a:lnTo>
                  <a:pt x="2970" y="3101"/>
                </a:lnTo>
                <a:lnTo>
                  <a:pt x="2970" y="3101"/>
                </a:lnTo>
                <a:lnTo>
                  <a:pt x="2928" y="3131"/>
                </a:lnTo>
                <a:lnTo>
                  <a:pt x="2885" y="3158"/>
                </a:lnTo>
                <a:lnTo>
                  <a:pt x="2840" y="3184"/>
                </a:lnTo>
                <a:lnTo>
                  <a:pt x="2794" y="3209"/>
                </a:lnTo>
                <a:lnTo>
                  <a:pt x="2748" y="3231"/>
                </a:lnTo>
                <a:lnTo>
                  <a:pt x="2701" y="3252"/>
                </a:lnTo>
                <a:lnTo>
                  <a:pt x="2651" y="3272"/>
                </a:lnTo>
                <a:lnTo>
                  <a:pt x="2603" y="3289"/>
                </a:lnTo>
                <a:lnTo>
                  <a:pt x="2552" y="3304"/>
                </a:lnTo>
                <a:lnTo>
                  <a:pt x="2502" y="3317"/>
                </a:lnTo>
                <a:lnTo>
                  <a:pt x="2449" y="3329"/>
                </a:lnTo>
                <a:lnTo>
                  <a:pt x="2397" y="3339"/>
                </a:lnTo>
                <a:lnTo>
                  <a:pt x="2344" y="3347"/>
                </a:lnTo>
                <a:lnTo>
                  <a:pt x="2290" y="3352"/>
                </a:lnTo>
                <a:lnTo>
                  <a:pt x="2237" y="3355"/>
                </a:lnTo>
                <a:lnTo>
                  <a:pt x="2180" y="3357"/>
                </a:lnTo>
                <a:lnTo>
                  <a:pt x="2180" y="3357"/>
                </a:lnTo>
                <a:close/>
              </a:path>
            </a:pathLst>
          </a:custGeom>
          <a:solidFill>
            <a:srgbClr val="A4A4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9302751" y="5071642"/>
            <a:ext cx="998538" cy="936625"/>
          </a:xfrm>
          <a:custGeom>
            <a:avLst/>
            <a:gdLst>
              <a:gd name="T0" fmla="*/ 1257 w 1257"/>
              <a:gd name="T1" fmla="*/ 222 h 1181"/>
              <a:gd name="T2" fmla="*/ 458 w 1257"/>
              <a:gd name="T3" fmla="*/ 0 h 1181"/>
              <a:gd name="T4" fmla="*/ 458 w 1257"/>
              <a:gd name="T5" fmla="*/ 0 h 1181"/>
              <a:gd name="T6" fmla="*/ 438 w 1257"/>
              <a:gd name="T7" fmla="*/ 41 h 1181"/>
              <a:gd name="T8" fmla="*/ 418 w 1257"/>
              <a:gd name="T9" fmla="*/ 84 h 1181"/>
              <a:gd name="T10" fmla="*/ 396 w 1257"/>
              <a:gd name="T11" fmla="*/ 124 h 1181"/>
              <a:gd name="T12" fmla="*/ 373 w 1257"/>
              <a:gd name="T13" fmla="*/ 165 h 1181"/>
              <a:gd name="T14" fmla="*/ 348 w 1257"/>
              <a:gd name="T15" fmla="*/ 204 h 1181"/>
              <a:gd name="T16" fmla="*/ 322 w 1257"/>
              <a:gd name="T17" fmla="*/ 242 h 1181"/>
              <a:gd name="T18" fmla="*/ 295 w 1257"/>
              <a:gd name="T19" fmla="*/ 280 h 1181"/>
              <a:gd name="T20" fmla="*/ 267 w 1257"/>
              <a:gd name="T21" fmla="*/ 316 h 1181"/>
              <a:gd name="T22" fmla="*/ 237 w 1257"/>
              <a:gd name="T23" fmla="*/ 351 h 1181"/>
              <a:gd name="T24" fmla="*/ 207 w 1257"/>
              <a:gd name="T25" fmla="*/ 386 h 1181"/>
              <a:gd name="T26" fmla="*/ 176 w 1257"/>
              <a:gd name="T27" fmla="*/ 419 h 1181"/>
              <a:gd name="T28" fmla="*/ 142 w 1257"/>
              <a:gd name="T29" fmla="*/ 451 h 1181"/>
              <a:gd name="T30" fmla="*/ 108 w 1257"/>
              <a:gd name="T31" fmla="*/ 482 h 1181"/>
              <a:gd name="T32" fmla="*/ 73 w 1257"/>
              <a:gd name="T33" fmla="*/ 512 h 1181"/>
              <a:gd name="T34" fmla="*/ 38 w 1257"/>
              <a:gd name="T35" fmla="*/ 540 h 1181"/>
              <a:gd name="T36" fmla="*/ 0 w 1257"/>
              <a:gd name="T37" fmla="*/ 568 h 1181"/>
              <a:gd name="T38" fmla="*/ 559 w 1257"/>
              <a:gd name="T39" fmla="*/ 1181 h 1181"/>
              <a:gd name="T40" fmla="*/ 559 w 1257"/>
              <a:gd name="T41" fmla="*/ 1181 h 1181"/>
              <a:gd name="T42" fmla="*/ 617 w 1257"/>
              <a:gd name="T43" fmla="*/ 1134 h 1181"/>
              <a:gd name="T44" fmla="*/ 673 w 1257"/>
              <a:gd name="T45" fmla="*/ 1084 h 1181"/>
              <a:gd name="T46" fmla="*/ 728 w 1257"/>
              <a:gd name="T47" fmla="*/ 1033 h 1181"/>
              <a:gd name="T48" fmla="*/ 781 w 1257"/>
              <a:gd name="T49" fmla="*/ 980 h 1181"/>
              <a:gd name="T50" fmla="*/ 831 w 1257"/>
              <a:gd name="T51" fmla="*/ 925 h 1181"/>
              <a:gd name="T52" fmla="*/ 881 w 1257"/>
              <a:gd name="T53" fmla="*/ 869 h 1181"/>
              <a:gd name="T54" fmla="*/ 927 w 1257"/>
              <a:gd name="T55" fmla="*/ 811 h 1181"/>
              <a:gd name="T56" fmla="*/ 974 w 1257"/>
              <a:gd name="T57" fmla="*/ 751 h 1181"/>
              <a:gd name="T58" fmla="*/ 1017 w 1257"/>
              <a:gd name="T59" fmla="*/ 690 h 1181"/>
              <a:gd name="T60" fmla="*/ 1057 w 1257"/>
              <a:gd name="T61" fmla="*/ 628 h 1181"/>
              <a:gd name="T62" fmla="*/ 1096 w 1257"/>
              <a:gd name="T63" fmla="*/ 564 h 1181"/>
              <a:gd name="T64" fmla="*/ 1133 w 1257"/>
              <a:gd name="T65" fmla="*/ 497 h 1181"/>
              <a:gd name="T66" fmla="*/ 1168 w 1257"/>
              <a:gd name="T67" fmla="*/ 431 h 1181"/>
              <a:gd name="T68" fmla="*/ 1199 w 1257"/>
              <a:gd name="T69" fmla="*/ 363 h 1181"/>
              <a:gd name="T70" fmla="*/ 1229 w 1257"/>
              <a:gd name="T71" fmla="*/ 293 h 1181"/>
              <a:gd name="T72" fmla="*/ 1257 w 1257"/>
              <a:gd name="T73" fmla="*/ 222 h 1181"/>
              <a:gd name="T74" fmla="*/ 1257 w 1257"/>
              <a:gd name="T75" fmla="*/ 222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7" h="1181">
                <a:moveTo>
                  <a:pt x="1257" y="222"/>
                </a:moveTo>
                <a:lnTo>
                  <a:pt x="458" y="0"/>
                </a:lnTo>
                <a:lnTo>
                  <a:pt x="458" y="0"/>
                </a:lnTo>
                <a:lnTo>
                  <a:pt x="438" y="41"/>
                </a:lnTo>
                <a:lnTo>
                  <a:pt x="418" y="84"/>
                </a:lnTo>
                <a:lnTo>
                  <a:pt x="396" y="124"/>
                </a:lnTo>
                <a:lnTo>
                  <a:pt x="373" y="165"/>
                </a:lnTo>
                <a:lnTo>
                  <a:pt x="348" y="204"/>
                </a:lnTo>
                <a:lnTo>
                  <a:pt x="322" y="242"/>
                </a:lnTo>
                <a:lnTo>
                  <a:pt x="295" y="280"/>
                </a:lnTo>
                <a:lnTo>
                  <a:pt x="267" y="316"/>
                </a:lnTo>
                <a:lnTo>
                  <a:pt x="237" y="351"/>
                </a:lnTo>
                <a:lnTo>
                  <a:pt x="207" y="386"/>
                </a:lnTo>
                <a:lnTo>
                  <a:pt x="176" y="419"/>
                </a:lnTo>
                <a:lnTo>
                  <a:pt x="142" y="451"/>
                </a:lnTo>
                <a:lnTo>
                  <a:pt x="108" y="482"/>
                </a:lnTo>
                <a:lnTo>
                  <a:pt x="73" y="512"/>
                </a:lnTo>
                <a:lnTo>
                  <a:pt x="38" y="540"/>
                </a:lnTo>
                <a:lnTo>
                  <a:pt x="0" y="568"/>
                </a:lnTo>
                <a:lnTo>
                  <a:pt x="559" y="1181"/>
                </a:lnTo>
                <a:lnTo>
                  <a:pt x="559" y="1181"/>
                </a:lnTo>
                <a:lnTo>
                  <a:pt x="617" y="1134"/>
                </a:lnTo>
                <a:lnTo>
                  <a:pt x="673" y="1084"/>
                </a:lnTo>
                <a:lnTo>
                  <a:pt x="728" y="1033"/>
                </a:lnTo>
                <a:lnTo>
                  <a:pt x="781" y="980"/>
                </a:lnTo>
                <a:lnTo>
                  <a:pt x="831" y="925"/>
                </a:lnTo>
                <a:lnTo>
                  <a:pt x="881" y="869"/>
                </a:lnTo>
                <a:lnTo>
                  <a:pt x="927" y="811"/>
                </a:lnTo>
                <a:lnTo>
                  <a:pt x="974" y="751"/>
                </a:lnTo>
                <a:lnTo>
                  <a:pt x="1017" y="690"/>
                </a:lnTo>
                <a:lnTo>
                  <a:pt x="1057" y="628"/>
                </a:lnTo>
                <a:lnTo>
                  <a:pt x="1096" y="564"/>
                </a:lnTo>
                <a:lnTo>
                  <a:pt x="1133" y="497"/>
                </a:lnTo>
                <a:lnTo>
                  <a:pt x="1168" y="431"/>
                </a:lnTo>
                <a:lnTo>
                  <a:pt x="1199" y="363"/>
                </a:lnTo>
                <a:lnTo>
                  <a:pt x="1229" y="293"/>
                </a:lnTo>
                <a:lnTo>
                  <a:pt x="1257" y="222"/>
                </a:lnTo>
                <a:lnTo>
                  <a:pt x="1257" y="222"/>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9569451" y="3666703"/>
            <a:ext cx="749300" cy="692150"/>
          </a:xfrm>
          <a:custGeom>
            <a:avLst/>
            <a:gdLst>
              <a:gd name="T0" fmla="*/ 665 w 944"/>
              <a:gd name="T1" fmla="*/ 0 h 872"/>
              <a:gd name="T2" fmla="*/ 0 w 944"/>
              <a:gd name="T3" fmla="*/ 489 h 872"/>
              <a:gd name="T4" fmla="*/ 0 w 944"/>
              <a:gd name="T5" fmla="*/ 489 h 872"/>
              <a:gd name="T6" fmla="*/ 28 w 944"/>
              <a:gd name="T7" fmla="*/ 532 h 872"/>
              <a:gd name="T8" fmla="*/ 54 w 944"/>
              <a:gd name="T9" fmla="*/ 579 h 872"/>
              <a:gd name="T10" fmla="*/ 79 w 944"/>
              <a:gd name="T11" fmla="*/ 625 h 872"/>
              <a:gd name="T12" fmla="*/ 102 w 944"/>
              <a:gd name="T13" fmla="*/ 673 h 872"/>
              <a:gd name="T14" fmla="*/ 124 w 944"/>
              <a:gd name="T15" fmla="*/ 721 h 872"/>
              <a:gd name="T16" fmla="*/ 142 w 944"/>
              <a:gd name="T17" fmla="*/ 771 h 872"/>
              <a:gd name="T18" fmla="*/ 160 w 944"/>
              <a:gd name="T19" fmla="*/ 821 h 872"/>
              <a:gd name="T20" fmla="*/ 175 w 944"/>
              <a:gd name="T21" fmla="*/ 872 h 872"/>
              <a:gd name="T22" fmla="*/ 944 w 944"/>
              <a:gd name="T23" fmla="*/ 559 h 872"/>
              <a:gd name="T24" fmla="*/ 944 w 944"/>
              <a:gd name="T25" fmla="*/ 559 h 872"/>
              <a:gd name="T26" fmla="*/ 917 w 944"/>
              <a:gd name="T27" fmla="*/ 484 h 872"/>
              <a:gd name="T28" fmla="*/ 889 w 944"/>
              <a:gd name="T29" fmla="*/ 411 h 872"/>
              <a:gd name="T30" fmla="*/ 857 w 944"/>
              <a:gd name="T31" fmla="*/ 338 h 872"/>
              <a:gd name="T32" fmla="*/ 824 w 944"/>
              <a:gd name="T33" fmla="*/ 267 h 872"/>
              <a:gd name="T34" fmla="*/ 788 w 944"/>
              <a:gd name="T35" fmla="*/ 199 h 872"/>
              <a:gd name="T36" fmla="*/ 749 w 944"/>
              <a:gd name="T37" fmla="*/ 131 h 872"/>
              <a:gd name="T38" fmla="*/ 708 w 944"/>
              <a:gd name="T39" fmla="*/ 64 h 872"/>
              <a:gd name="T40" fmla="*/ 665 w 944"/>
              <a:gd name="T41" fmla="*/ 0 h 872"/>
              <a:gd name="T42" fmla="*/ 665 w 944"/>
              <a:gd name="T43" fmla="*/ 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4" h="872">
                <a:moveTo>
                  <a:pt x="665" y="0"/>
                </a:moveTo>
                <a:lnTo>
                  <a:pt x="0" y="489"/>
                </a:lnTo>
                <a:lnTo>
                  <a:pt x="0" y="489"/>
                </a:lnTo>
                <a:lnTo>
                  <a:pt x="28" y="532"/>
                </a:lnTo>
                <a:lnTo>
                  <a:pt x="54" y="579"/>
                </a:lnTo>
                <a:lnTo>
                  <a:pt x="79" y="625"/>
                </a:lnTo>
                <a:lnTo>
                  <a:pt x="102" y="673"/>
                </a:lnTo>
                <a:lnTo>
                  <a:pt x="124" y="721"/>
                </a:lnTo>
                <a:lnTo>
                  <a:pt x="142" y="771"/>
                </a:lnTo>
                <a:lnTo>
                  <a:pt x="160" y="821"/>
                </a:lnTo>
                <a:lnTo>
                  <a:pt x="175" y="872"/>
                </a:lnTo>
                <a:lnTo>
                  <a:pt x="944" y="559"/>
                </a:lnTo>
                <a:lnTo>
                  <a:pt x="944" y="559"/>
                </a:lnTo>
                <a:lnTo>
                  <a:pt x="917" y="484"/>
                </a:lnTo>
                <a:lnTo>
                  <a:pt x="889" y="411"/>
                </a:lnTo>
                <a:lnTo>
                  <a:pt x="857" y="338"/>
                </a:lnTo>
                <a:lnTo>
                  <a:pt x="824" y="267"/>
                </a:lnTo>
                <a:lnTo>
                  <a:pt x="788" y="199"/>
                </a:lnTo>
                <a:lnTo>
                  <a:pt x="749" y="131"/>
                </a:lnTo>
                <a:lnTo>
                  <a:pt x="708" y="64"/>
                </a:lnTo>
                <a:lnTo>
                  <a:pt x="665" y="0"/>
                </a:lnTo>
                <a:lnTo>
                  <a:pt x="665" y="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7993064" y="2920579"/>
            <a:ext cx="2105025" cy="1133475"/>
          </a:xfrm>
          <a:custGeom>
            <a:avLst/>
            <a:gdLst>
              <a:gd name="T0" fmla="*/ 859 w 2651"/>
              <a:gd name="T1" fmla="*/ 826 h 1428"/>
              <a:gd name="T2" fmla="*/ 947 w 2651"/>
              <a:gd name="T3" fmla="*/ 827 h 1428"/>
              <a:gd name="T4" fmla="*/ 1033 w 2651"/>
              <a:gd name="T5" fmla="*/ 836 h 1428"/>
              <a:gd name="T6" fmla="*/ 1116 w 2651"/>
              <a:gd name="T7" fmla="*/ 851 h 1428"/>
              <a:gd name="T8" fmla="*/ 1199 w 2651"/>
              <a:gd name="T9" fmla="*/ 869 h 1428"/>
              <a:gd name="T10" fmla="*/ 1281 w 2651"/>
              <a:gd name="T11" fmla="*/ 892 h 1428"/>
              <a:gd name="T12" fmla="*/ 1358 w 2651"/>
              <a:gd name="T13" fmla="*/ 920 h 1428"/>
              <a:gd name="T14" fmla="*/ 1435 w 2651"/>
              <a:gd name="T15" fmla="*/ 954 h 1428"/>
              <a:gd name="T16" fmla="*/ 1508 w 2651"/>
              <a:gd name="T17" fmla="*/ 990 h 1428"/>
              <a:gd name="T18" fmla="*/ 1579 w 2651"/>
              <a:gd name="T19" fmla="*/ 1032 h 1428"/>
              <a:gd name="T20" fmla="*/ 1647 w 2651"/>
              <a:gd name="T21" fmla="*/ 1078 h 1428"/>
              <a:gd name="T22" fmla="*/ 1712 w 2651"/>
              <a:gd name="T23" fmla="*/ 1128 h 1428"/>
              <a:gd name="T24" fmla="*/ 1773 w 2651"/>
              <a:gd name="T25" fmla="*/ 1181 h 1428"/>
              <a:gd name="T26" fmla="*/ 1831 w 2651"/>
              <a:gd name="T27" fmla="*/ 1237 h 1428"/>
              <a:gd name="T28" fmla="*/ 1886 w 2651"/>
              <a:gd name="T29" fmla="*/ 1297 h 1428"/>
              <a:gd name="T30" fmla="*/ 1937 w 2651"/>
              <a:gd name="T31" fmla="*/ 1362 h 1428"/>
              <a:gd name="T32" fmla="*/ 1986 w 2651"/>
              <a:gd name="T33" fmla="*/ 1428 h 1428"/>
              <a:gd name="T34" fmla="*/ 2651 w 2651"/>
              <a:gd name="T35" fmla="*/ 939 h 1428"/>
              <a:gd name="T36" fmla="*/ 2574 w 2651"/>
              <a:gd name="T37" fmla="*/ 834 h 1428"/>
              <a:gd name="T38" fmla="*/ 2492 w 2651"/>
              <a:gd name="T39" fmla="*/ 735 h 1428"/>
              <a:gd name="T40" fmla="*/ 2404 w 2651"/>
              <a:gd name="T41" fmla="*/ 642 h 1428"/>
              <a:gd name="T42" fmla="*/ 2309 w 2651"/>
              <a:gd name="T43" fmla="*/ 552 h 1428"/>
              <a:gd name="T44" fmla="*/ 2211 w 2651"/>
              <a:gd name="T45" fmla="*/ 469 h 1428"/>
              <a:gd name="T46" fmla="*/ 2107 w 2651"/>
              <a:gd name="T47" fmla="*/ 391 h 1428"/>
              <a:gd name="T48" fmla="*/ 1999 w 2651"/>
              <a:gd name="T49" fmla="*/ 322 h 1428"/>
              <a:gd name="T50" fmla="*/ 1886 w 2651"/>
              <a:gd name="T51" fmla="*/ 257 h 1428"/>
              <a:gd name="T52" fmla="*/ 1770 w 2651"/>
              <a:gd name="T53" fmla="*/ 199 h 1428"/>
              <a:gd name="T54" fmla="*/ 1649 w 2651"/>
              <a:gd name="T55" fmla="*/ 147 h 1428"/>
              <a:gd name="T56" fmla="*/ 1524 w 2651"/>
              <a:gd name="T57" fmla="*/ 103 h 1428"/>
              <a:gd name="T58" fmla="*/ 1398 w 2651"/>
              <a:gd name="T59" fmla="*/ 66 h 1428"/>
              <a:gd name="T60" fmla="*/ 1267 w 2651"/>
              <a:gd name="T61" fmla="*/ 38 h 1428"/>
              <a:gd name="T62" fmla="*/ 1135 w 2651"/>
              <a:gd name="T63" fmla="*/ 16 h 1428"/>
              <a:gd name="T64" fmla="*/ 998 w 2651"/>
              <a:gd name="T65" fmla="*/ 5 h 1428"/>
              <a:gd name="T66" fmla="*/ 859 w 2651"/>
              <a:gd name="T67" fmla="*/ 0 h 1428"/>
              <a:gd name="T68" fmla="*/ 803 w 2651"/>
              <a:gd name="T69" fmla="*/ 0 h 1428"/>
              <a:gd name="T70" fmla="*/ 690 w 2651"/>
              <a:gd name="T71" fmla="*/ 6 h 1428"/>
              <a:gd name="T72" fmla="*/ 579 w 2651"/>
              <a:gd name="T73" fmla="*/ 18 h 1428"/>
              <a:gd name="T74" fmla="*/ 469 w 2651"/>
              <a:gd name="T75" fmla="*/ 35 h 1428"/>
              <a:gd name="T76" fmla="*/ 361 w 2651"/>
              <a:gd name="T77" fmla="*/ 58 h 1428"/>
              <a:gd name="T78" fmla="*/ 255 w 2651"/>
              <a:gd name="T79" fmla="*/ 84 h 1428"/>
              <a:gd name="T80" fmla="*/ 151 w 2651"/>
              <a:gd name="T81" fmla="*/ 118 h 1428"/>
              <a:gd name="T82" fmla="*/ 50 w 2651"/>
              <a:gd name="T83" fmla="*/ 156 h 1428"/>
              <a:gd name="T84" fmla="*/ 302 w 2651"/>
              <a:gd name="T85" fmla="*/ 947 h 1428"/>
              <a:gd name="T86" fmla="*/ 366 w 2651"/>
              <a:gd name="T87" fmla="*/ 919 h 1428"/>
              <a:gd name="T88" fmla="*/ 501 w 2651"/>
              <a:gd name="T89" fmla="*/ 874 h 1428"/>
              <a:gd name="T90" fmla="*/ 640 w 2651"/>
              <a:gd name="T91" fmla="*/ 844 h 1428"/>
              <a:gd name="T92" fmla="*/ 748 w 2651"/>
              <a:gd name="T93" fmla="*/ 831 h 1428"/>
              <a:gd name="T94" fmla="*/ 823 w 2651"/>
              <a:gd name="T95" fmla="*/ 826 h 1428"/>
              <a:gd name="T96" fmla="*/ 859 w 2651"/>
              <a:gd name="T97" fmla="*/ 826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51" h="1428">
                <a:moveTo>
                  <a:pt x="859" y="826"/>
                </a:moveTo>
                <a:lnTo>
                  <a:pt x="859" y="826"/>
                </a:lnTo>
                <a:lnTo>
                  <a:pt x="904" y="826"/>
                </a:lnTo>
                <a:lnTo>
                  <a:pt x="947" y="827"/>
                </a:lnTo>
                <a:lnTo>
                  <a:pt x="990" y="832"/>
                </a:lnTo>
                <a:lnTo>
                  <a:pt x="1033" y="836"/>
                </a:lnTo>
                <a:lnTo>
                  <a:pt x="1075" y="842"/>
                </a:lnTo>
                <a:lnTo>
                  <a:pt x="1116" y="851"/>
                </a:lnTo>
                <a:lnTo>
                  <a:pt x="1158" y="859"/>
                </a:lnTo>
                <a:lnTo>
                  <a:pt x="1199" y="869"/>
                </a:lnTo>
                <a:lnTo>
                  <a:pt x="1241" y="879"/>
                </a:lnTo>
                <a:lnTo>
                  <a:pt x="1281" y="892"/>
                </a:lnTo>
                <a:lnTo>
                  <a:pt x="1319" y="905"/>
                </a:lnTo>
                <a:lnTo>
                  <a:pt x="1358" y="920"/>
                </a:lnTo>
                <a:lnTo>
                  <a:pt x="1397" y="935"/>
                </a:lnTo>
                <a:lnTo>
                  <a:pt x="1435" y="954"/>
                </a:lnTo>
                <a:lnTo>
                  <a:pt x="1471" y="972"/>
                </a:lnTo>
                <a:lnTo>
                  <a:pt x="1508" y="990"/>
                </a:lnTo>
                <a:lnTo>
                  <a:pt x="1543" y="1010"/>
                </a:lnTo>
                <a:lnTo>
                  <a:pt x="1579" y="1032"/>
                </a:lnTo>
                <a:lnTo>
                  <a:pt x="1612" y="1055"/>
                </a:lnTo>
                <a:lnTo>
                  <a:pt x="1647" y="1078"/>
                </a:lnTo>
                <a:lnTo>
                  <a:pt x="1679" y="1101"/>
                </a:lnTo>
                <a:lnTo>
                  <a:pt x="1712" y="1128"/>
                </a:lnTo>
                <a:lnTo>
                  <a:pt x="1743" y="1153"/>
                </a:lnTo>
                <a:lnTo>
                  <a:pt x="1773" y="1181"/>
                </a:lnTo>
                <a:lnTo>
                  <a:pt x="1803" y="1209"/>
                </a:lnTo>
                <a:lnTo>
                  <a:pt x="1831" y="1237"/>
                </a:lnTo>
                <a:lnTo>
                  <a:pt x="1859" y="1267"/>
                </a:lnTo>
                <a:lnTo>
                  <a:pt x="1886" y="1297"/>
                </a:lnTo>
                <a:lnTo>
                  <a:pt x="1913" y="1328"/>
                </a:lnTo>
                <a:lnTo>
                  <a:pt x="1937" y="1362"/>
                </a:lnTo>
                <a:lnTo>
                  <a:pt x="1962" y="1393"/>
                </a:lnTo>
                <a:lnTo>
                  <a:pt x="1986" y="1428"/>
                </a:lnTo>
                <a:lnTo>
                  <a:pt x="2651" y="939"/>
                </a:lnTo>
                <a:lnTo>
                  <a:pt x="2651" y="939"/>
                </a:lnTo>
                <a:lnTo>
                  <a:pt x="2614" y="886"/>
                </a:lnTo>
                <a:lnTo>
                  <a:pt x="2574" y="834"/>
                </a:lnTo>
                <a:lnTo>
                  <a:pt x="2533" y="784"/>
                </a:lnTo>
                <a:lnTo>
                  <a:pt x="2492" y="735"/>
                </a:lnTo>
                <a:lnTo>
                  <a:pt x="2448" y="688"/>
                </a:lnTo>
                <a:lnTo>
                  <a:pt x="2404" y="642"/>
                </a:lnTo>
                <a:lnTo>
                  <a:pt x="2357" y="595"/>
                </a:lnTo>
                <a:lnTo>
                  <a:pt x="2309" y="552"/>
                </a:lnTo>
                <a:lnTo>
                  <a:pt x="2261" y="511"/>
                </a:lnTo>
                <a:lnTo>
                  <a:pt x="2211" y="469"/>
                </a:lnTo>
                <a:lnTo>
                  <a:pt x="2160" y="429"/>
                </a:lnTo>
                <a:lnTo>
                  <a:pt x="2107" y="391"/>
                </a:lnTo>
                <a:lnTo>
                  <a:pt x="2054" y="356"/>
                </a:lnTo>
                <a:lnTo>
                  <a:pt x="1999" y="322"/>
                </a:lnTo>
                <a:lnTo>
                  <a:pt x="1942" y="288"/>
                </a:lnTo>
                <a:lnTo>
                  <a:pt x="1886" y="257"/>
                </a:lnTo>
                <a:lnTo>
                  <a:pt x="1828" y="227"/>
                </a:lnTo>
                <a:lnTo>
                  <a:pt x="1770" y="199"/>
                </a:lnTo>
                <a:lnTo>
                  <a:pt x="1710" y="172"/>
                </a:lnTo>
                <a:lnTo>
                  <a:pt x="1649" y="147"/>
                </a:lnTo>
                <a:lnTo>
                  <a:pt x="1587" y="124"/>
                </a:lnTo>
                <a:lnTo>
                  <a:pt x="1524" y="103"/>
                </a:lnTo>
                <a:lnTo>
                  <a:pt x="1461" y="84"/>
                </a:lnTo>
                <a:lnTo>
                  <a:pt x="1398" y="66"/>
                </a:lnTo>
                <a:lnTo>
                  <a:pt x="1332" y="51"/>
                </a:lnTo>
                <a:lnTo>
                  <a:pt x="1267" y="38"/>
                </a:lnTo>
                <a:lnTo>
                  <a:pt x="1201" y="26"/>
                </a:lnTo>
                <a:lnTo>
                  <a:pt x="1135" y="16"/>
                </a:lnTo>
                <a:lnTo>
                  <a:pt x="1067" y="10"/>
                </a:lnTo>
                <a:lnTo>
                  <a:pt x="998" y="5"/>
                </a:lnTo>
                <a:lnTo>
                  <a:pt x="929" y="1"/>
                </a:lnTo>
                <a:lnTo>
                  <a:pt x="859" y="0"/>
                </a:lnTo>
                <a:lnTo>
                  <a:pt x="859" y="0"/>
                </a:lnTo>
                <a:lnTo>
                  <a:pt x="803" y="0"/>
                </a:lnTo>
                <a:lnTo>
                  <a:pt x="746" y="3"/>
                </a:lnTo>
                <a:lnTo>
                  <a:pt x="690" y="6"/>
                </a:lnTo>
                <a:lnTo>
                  <a:pt x="634" y="11"/>
                </a:lnTo>
                <a:lnTo>
                  <a:pt x="579" y="18"/>
                </a:lnTo>
                <a:lnTo>
                  <a:pt x="522" y="26"/>
                </a:lnTo>
                <a:lnTo>
                  <a:pt x="469" y="35"/>
                </a:lnTo>
                <a:lnTo>
                  <a:pt x="415" y="45"/>
                </a:lnTo>
                <a:lnTo>
                  <a:pt x="361" y="58"/>
                </a:lnTo>
                <a:lnTo>
                  <a:pt x="308" y="71"/>
                </a:lnTo>
                <a:lnTo>
                  <a:pt x="255" y="84"/>
                </a:lnTo>
                <a:lnTo>
                  <a:pt x="202" y="101"/>
                </a:lnTo>
                <a:lnTo>
                  <a:pt x="151" y="118"/>
                </a:lnTo>
                <a:lnTo>
                  <a:pt x="101" y="136"/>
                </a:lnTo>
                <a:lnTo>
                  <a:pt x="50" y="156"/>
                </a:lnTo>
                <a:lnTo>
                  <a:pt x="0" y="176"/>
                </a:lnTo>
                <a:lnTo>
                  <a:pt x="302" y="947"/>
                </a:lnTo>
                <a:lnTo>
                  <a:pt x="302" y="947"/>
                </a:lnTo>
                <a:lnTo>
                  <a:pt x="366" y="919"/>
                </a:lnTo>
                <a:lnTo>
                  <a:pt x="433" y="895"/>
                </a:lnTo>
                <a:lnTo>
                  <a:pt x="501" y="874"/>
                </a:lnTo>
                <a:lnTo>
                  <a:pt x="569" y="857"/>
                </a:lnTo>
                <a:lnTo>
                  <a:pt x="640" y="844"/>
                </a:lnTo>
                <a:lnTo>
                  <a:pt x="713" y="834"/>
                </a:lnTo>
                <a:lnTo>
                  <a:pt x="748" y="831"/>
                </a:lnTo>
                <a:lnTo>
                  <a:pt x="786" y="827"/>
                </a:lnTo>
                <a:lnTo>
                  <a:pt x="823" y="826"/>
                </a:lnTo>
                <a:lnTo>
                  <a:pt x="859" y="826"/>
                </a:lnTo>
                <a:lnTo>
                  <a:pt x="859" y="826"/>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7600952" y="3576217"/>
            <a:ext cx="2149475" cy="2149475"/>
          </a:xfrm>
          <a:custGeom>
            <a:avLst/>
            <a:gdLst>
              <a:gd name="T0" fmla="*/ 1284 w 2708"/>
              <a:gd name="T1" fmla="*/ 1 h 2707"/>
              <a:gd name="T2" fmla="*/ 1082 w 2708"/>
              <a:gd name="T3" fmla="*/ 26 h 2707"/>
              <a:gd name="T4" fmla="*/ 890 w 2708"/>
              <a:gd name="T5" fmla="*/ 81 h 2707"/>
              <a:gd name="T6" fmla="*/ 709 w 2708"/>
              <a:gd name="T7" fmla="*/ 162 h 2707"/>
              <a:gd name="T8" fmla="*/ 545 w 2708"/>
              <a:gd name="T9" fmla="*/ 269 h 2707"/>
              <a:gd name="T10" fmla="*/ 397 w 2708"/>
              <a:gd name="T11" fmla="*/ 396 h 2707"/>
              <a:gd name="T12" fmla="*/ 271 w 2708"/>
              <a:gd name="T13" fmla="*/ 544 h 2707"/>
              <a:gd name="T14" fmla="*/ 165 w 2708"/>
              <a:gd name="T15" fmla="*/ 708 h 2707"/>
              <a:gd name="T16" fmla="*/ 83 w 2708"/>
              <a:gd name="T17" fmla="*/ 887 h 2707"/>
              <a:gd name="T18" fmla="*/ 29 w 2708"/>
              <a:gd name="T19" fmla="*/ 1080 h 2707"/>
              <a:gd name="T20" fmla="*/ 4 w 2708"/>
              <a:gd name="T21" fmla="*/ 1284 h 2707"/>
              <a:gd name="T22" fmla="*/ 4 w 2708"/>
              <a:gd name="T23" fmla="*/ 1423 h 2707"/>
              <a:gd name="T24" fmla="*/ 29 w 2708"/>
              <a:gd name="T25" fmla="*/ 1625 h 2707"/>
              <a:gd name="T26" fmla="*/ 83 w 2708"/>
              <a:gd name="T27" fmla="*/ 1818 h 2707"/>
              <a:gd name="T28" fmla="*/ 165 w 2708"/>
              <a:gd name="T29" fmla="*/ 1999 h 2707"/>
              <a:gd name="T30" fmla="*/ 271 w 2708"/>
              <a:gd name="T31" fmla="*/ 2163 h 2707"/>
              <a:gd name="T32" fmla="*/ 397 w 2708"/>
              <a:gd name="T33" fmla="*/ 2310 h 2707"/>
              <a:gd name="T34" fmla="*/ 545 w 2708"/>
              <a:gd name="T35" fmla="*/ 2438 h 2707"/>
              <a:gd name="T36" fmla="*/ 709 w 2708"/>
              <a:gd name="T37" fmla="*/ 2543 h 2707"/>
              <a:gd name="T38" fmla="*/ 890 w 2708"/>
              <a:gd name="T39" fmla="*/ 2624 h 2707"/>
              <a:gd name="T40" fmla="*/ 1082 w 2708"/>
              <a:gd name="T41" fmla="*/ 2679 h 2707"/>
              <a:gd name="T42" fmla="*/ 1284 w 2708"/>
              <a:gd name="T43" fmla="*/ 2705 h 2707"/>
              <a:gd name="T44" fmla="*/ 1424 w 2708"/>
              <a:gd name="T45" fmla="*/ 2705 h 2707"/>
              <a:gd name="T46" fmla="*/ 1628 w 2708"/>
              <a:gd name="T47" fmla="*/ 2679 h 2707"/>
              <a:gd name="T48" fmla="*/ 1820 w 2708"/>
              <a:gd name="T49" fmla="*/ 2624 h 2707"/>
              <a:gd name="T50" fmla="*/ 1999 w 2708"/>
              <a:gd name="T51" fmla="*/ 2543 h 2707"/>
              <a:gd name="T52" fmla="*/ 2165 w 2708"/>
              <a:gd name="T53" fmla="*/ 2438 h 2707"/>
              <a:gd name="T54" fmla="*/ 2311 w 2708"/>
              <a:gd name="T55" fmla="*/ 2310 h 2707"/>
              <a:gd name="T56" fmla="*/ 2439 w 2708"/>
              <a:gd name="T57" fmla="*/ 2163 h 2707"/>
              <a:gd name="T58" fmla="*/ 2545 w 2708"/>
              <a:gd name="T59" fmla="*/ 1999 h 2707"/>
              <a:gd name="T60" fmla="*/ 2627 w 2708"/>
              <a:gd name="T61" fmla="*/ 1818 h 2707"/>
              <a:gd name="T62" fmla="*/ 2681 w 2708"/>
              <a:gd name="T63" fmla="*/ 1625 h 2707"/>
              <a:gd name="T64" fmla="*/ 2706 w 2708"/>
              <a:gd name="T65" fmla="*/ 1423 h 2707"/>
              <a:gd name="T66" fmla="*/ 2706 w 2708"/>
              <a:gd name="T67" fmla="*/ 1284 h 2707"/>
              <a:gd name="T68" fmla="*/ 2681 w 2708"/>
              <a:gd name="T69" fmla="*/ 1080 h 2707"/>
              <a:gd name="T70" fmla="*/ 2627 w 2708"/>
              <a:gd name="T71" fmla="*/ 887 h 2707"/>
              <a:gd name="T72" fmla="*/ 2545 w 2708"/>
              <a:gd name="T73" fmla="*/ 708 h 2707"/>
              <a:gd name="T74" fmla="*/ 2439 w 2708"/>
              <a:gd name="T75" fmla="*/ 544 h 2707"/>
              <a:gd name="T76" fmla="*/ 2311 w 2708"/>
              <a:gd name="T77" fmla="*/ 396 h 2707"/>
              <a:gd name="T78" fmla="*/ 2165 w 2708"/>
              <a:gd name="T79" fmla="*/ 269 h 2707"/>
              <a:gd name="T80" fmla="*/ 1999 w 2708"/>
              <a:gd name="T81" fmla="*/ 162 h 2707"/>
              <a:gd name="T82" fmla="*/ 1820 w 2708"/>
              <a:gd name="T83" fmla="*/ 81 h 2707"/>
              <a:gd name="T84" fmla="*/ 1628 w 2708"/>
              <a:gd name="T85" fmla="*/ 26 h 2707"/>
              <a:gd name="T86" fmla="*/ 1424 w 2708"/>
              <a:gd name="T87" fmla="*/ 1 h 2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08" h="2707">
                <a:moveTo>
                  <a:pt x="1354" y="0"/>
                </a:moveTo>
                <a:lnTo>
                  <a:pt x="1354" y="0"/>
                </a:lnTo>
                <a:lnTo>
                  <a:pt x="1284" y="1"/>
                </a:lnTo>
                <a:lnTo>
                  <a:pt x="1216" y="6"/>
                </a:lnTo>
                <a:lnTo>
                  <a:pt x="1148" y="15"/>
                </a:lnTo>
                <a:lnTo>
                  <a:pt x="1082" y="26"/>
                </a:lnTo>
                <a:lnTo>
                  <a:pt x="1016" y="41"/>
                </a:lnTo>
                <a:lnTo>
                  <a:pt x="953" y="60"/>
                </a:lnTo>
                <a:lnTo>
                  <a:pt x="890" y="81"/>
                </a:lnTo>
                <a:lnTo>
                  <a:pt x="828" y="106"/>
                </a:lnTo>
                <a:lnTo>
                  <a:pt x="769" y="133"/>
                </a:lnTo>
                <a:lnTo>
                  <a:pt x="709" y="162"/>
                </a:lnTo>
                <a:lnTo>
                  <a:pt x="652" y="196"/>
                </a:lnTo>
                <a:lnTo>
                  <a:pt x="598" y="230"/>
                </a:lnTo>
                <a:lnTo>
                  <a:pt x="545" y="269"/>
                </a:lnTo>
                <a:lnTo>
                  <a:pt x="493" y="308"/>
                </a:lnTo>
                <a:lnTo>
                  <a:pt x="445" y="351"/>
                </a:lnTo>
                <a:lnTo>
                  <a:pt x="397" y="396"/>
                </a:lnTo>
                <a:lnTo>
                  <a:pt x="352" y="443"/>
                </a:lnTo>
                <a:lnTo>
                  <a:pt x="311" y="492"/>
                </a:lnTo>
                <a:lnTo>
                  <a:pt x="271" y="544"/>
                </a:lnTo>
                <a:lnTo>
                  <a:pt x="233" y="597"/>
                </a:lnTo>
                <a:lnTo>
                  <a:pt x="198" y="652"/>
                </a:lnTo>
                <a:lnTo>
                  <a:pt x="165" y="708"/>
                </a:lnTo>
                <a:lnTo>
                  <a:pt x="135" y="766"/>
                </a:lnTo>
                <a:lnTo>
                  <a:pt x="108" y="826"/>
                </a:lnTo>
                <a:lnTo>
                  <a:pt x="83" y="887"/>
                </a:lnTo>
                <a:lnTo>
                  <a:pt x="62" y="950"/>
                </a:lnTo>
                <a:lnTo>
                  <a:pt x="44" y="1015"/>
                </a:lnTo>
                <a:lnTo>
                  <a:pt x="29" y="1080"/>
                </a:lnTo>
                <a:lnTo>
                  <a:pt x="17" y="1146"/>
                </a:lnTo>
                <a:lnTo>
                  <a:pt x="9" y="1214"/>
                </a:lnTo>
                <a:lnTo>
                  <a:pt x="4" y="1284"/>
                </a:lnTo>
                <a:lnTo>
                  <a:pt x="0" y="1353"/>
                </a:lnTo>
                <a:lnTo>
                  <a:pt x="0" y="1353"/>
                </a:lnTo>
                <a:lnTo>
                  <a:pt x="4" y="1423"/>
                </a:lnTo>
                <a:lnTo>
                  <a:pt x="9" y="1491"/>
                </a:lnTo>
                <a:lnTo>
                  <a:pt x="17" y="1559"/>
                </a:lnTo>
                <a:lnTo>
                  <a:pt x="29" y="1625"/>
                </a:lnTo>
                <a:lnTo>
                  <a:pt x="44" y="1692"/>
                </a:lnTo>
                <a:lnTo>
                  <a:pt x="62" y="1755"/>
                </a:lnTo>
                <a:lnTo>
                  <a:pt x="83" y="1818"/>
                </a:lnTo>
                <a:lnTo>
                  <a:pt x="108" y="1879"/>
                </a:lnTo>
                <a:lnTo>
                  <a:pt x="135" y="1941"/>
                </a:lnTo>
                <a:lnTo>
                  <a:pt x="165" y="1999"/>
                </a:lnTo>
                <a:lnTo>
                  <a:pt x="198" y="2055"/>
                </a:lnTo>
                <a:lnTo>
                  <a:pt x="233" y="2110"/>
                </a:lnTo>
                <a:lnTo>
                  <a:pt x="271" y="2163"/>
                </a:lnTo>
                <a:lnTo>
                  <a:pt x="311" y="2214"/>
                </a:lnTo>
                <a:lnTo>
                  <a:pt x="352" y="2262"/>
                </a:lnTo>
                <a:lnTo>
                  <a:pt x="397" y="2310"/>
                </a:lnTo>
                <a:lnTo>
                  <a:pt x="445" y="2355"/>
                </a:lnTo>
                <a:lnTo>
                  <a:pt x="493" y="2397"/>
                </a:lnTo>
                <a:lnTo>
                  <a:pt x="545" y="2438"/>
                </a:lnTo>
                <a:lnTo>
                  <a:pt x="598" y="2475"/>
                </a:lnTo>
                <a:lnTo>
                  <a:pt x="652" y="2511"/>
                </a:lnTo>
                <a:lnTo>
                  <a:pt x="709" y="2543"/>
                </a:lnTo>
                <a:lnTo>
                  <a:pt x="769" y="2573"/>
                </a:lnTo>
                <a:lnTo>
                  <a:pt x="828" y="2601"/>
                </a:lnTo>
                <a:lnTo>
                  <a:pt x="890" y="2624"/>
                </a:lnTo>
                <a:lnTo>
                  <a:pt x="953" y="2646"/>
                </a:lnTo>
                <a:lnTo>
                  <a:pt x="1016" y="2664"/>
                </a:lnTo>
                <a:lnTo>
                  <a:pt x="1082" y="2679"/>
                </a:lnTo>
                <a:lnTo>
                  <a:pt x="1148" y="2690"/>
                </a:lnTo>
                <a:lnTo>
                  <a:pt x="1216" y="2699"/>
                </a:lnTo>
                <a:lnTo>
                  <a:pt x="1284" y="2705"/>
                </a:lnTo>
                <a:lnTo>
                  <a:pt x="1354" y="2707"/>
                </a:lnTo>
                <a:lnTo>
                  <a:pt x="1354" y="2707"/>
                </a:lnTo>
                <a:lnTo>
                  <a:pt x="1424" y="2705"/>
                </a:lnTo>
                <a:lnTo>
                  <a:pt x="1493" y="2699"/>
                </a:lnTo>
                <a:lnTo>
                  <a:pt x="1562" y="2690"/>
                </a:lnTo>
                <a:lnTo>
                  <a:pt x="1628" y="2679"/>
                </a:lnTo>
                <a:lnTo>
                  <a:pt x="1693" y="2664"/>
                </a:lnTo>
                <a:lnTo>
                  <a:pt x="1757" y="2646"/>
                </a:lnTo>
                <a:lnTo>
                  <a:pt x="1820" y="2624"/>
                </a:lnTo>
                <a:lnTo>
                  <a:pt x="1882" y="2601"/>
                </a:lnTo>
                <a:lnTo>
                  <a:pt x="1941" y="2573"/>
                </a:lnTo>
                <a:lnTo>
                  <a:pt x="1999" y="2543"/>
                </a:lnTo>
                <a:lnTo>
                  <a:pt x="2058" y="2511"/>
                </a:lnTo>
                <a:lnTo>
                  <a:pt x="2112" y="2475"/>
                </a:lnTo>
                <a:lnTo>
                  <a:pt x="2165" y="2438"/>
                </a:lnTo>
                <a:lnTo>
                  <a:pt x="2215" y="2397"/>
                </a:lnTo>
                <a:lnTo>
                  <a:pt x="2265" y="2355"/>
                </a:lnTo>
                <a:lnTo>
                  <a:pt x="2311" y="2310"/>
                </a:lnTo>
                <a:lnTo>
                  <a:pt x="2356" y="2262"/>
                </a:lnTo>
                <a:lnTo>
                  <a:pt x="2399" y="2214"/>
                </a:lnTo>
                <a:lnTo>
                  <a:pt x="2439" y="2163"/>
                </a:lnTo>
                <a:lnTo>
                  <a:pt x="2477" y="2110"/>
                </a:lnTo>
                <a:lnTo>
                  <a:pt x="2512" y="2055"/>
                </a:lnTo>
                <a:lnTo>
                  <a:pt x="2545" y="1999"/>
                </a:lnTo>
                <a:lnTo>
                  <a:pt x="2575" y="1941"/>
                </a:lnTo>
                <a:lnTo>
                  <a:pt x="2602" y="1879"/>
                </a:lnTo>
                <a:lnTo>
                  <a:pt x="2627" y="1818"/>
                </a:lnTo>
                <a:lnTo>
                  <a:pt x="2648" y="1755"/>
                </a:lnTo>
                <a:lnTo>
                  <a:pt x="2666" y="1692"/>
                </a:lnTo>
                <a:lnTo>
                  <a:pt x="2681" y="1625"/>
                </a:lnTo>
                <a:lnTo>
                  <a:pt x="2693" y="1559"/>
                </a:lnTo>
                <a:lnTo>
                  <a:pt x="2701" y="1491"/>
                </a:lnTo>
                <a:lnTo>
                  <a:pt x="2706" y="1423"/>
                </a:lnTo>
                <a:lnTo>
                  <a:pt x="2708" y="1353"/>
                </a:lnTo>
                <a:lnTo>
                  <a:pt x="2708" y="1353"/>
                </a:lnTo>
                <a:lnTo>
                  <a:pt x="2706" y="1284"/>
                </a:lnTo>
                <a:lnTo>
                  <a:pt x="2701" y="1214"/>
                </a:lnTo>
                <a:lnTo>
                  <a:pt x="2693" y="1146"/>
                </a:lnTo>
                <a:lnTo>
                  <a:pt x="2681" y="1080"/>
                </a:lnTo>
                <a:lnTo>
                  <a:pt x="2666" y="1015"/>
                </a:lnTo>
                <a:lnTo>
                  <a:pt x="2648" y="950"/>
                </a:lnTo>
                <a:lnTo>
                  <a:pt x="2627" y="887"/>
                </a:lnTo>
                <a:lnTo>
                  <a:pt x="2602" y="826"/>
                </a:lnTo>
                <a:lnTo>
                  <a:pt x="2575" y="766"/>
                </a:lnTo>
                <a:lnTo>
                  <a:pt x="2545" y="708"/>
                </a:lnTo>
                <a:lnTo>
                  <a:pt x="2512" y="652"/>
                </a:lnTo>
                <a:lnTo>
                  <a:pt x="2477" y="597"/>
                </a:lnTo>
                <a:lnTo>
                  <a:pt x="2439" y="544"/>
                </a:lnTo>
                <a:lnTo>
                  <a:pt x="2399" y="492"/>
                </a:lnTo>
                <a:lnTo>
                  <a:pt x="2356" y="443"/>
                </a:lnTo>
                <a:lnTo>
                  <a:pt x="2311" y="396"/>
                </a:lnTo>
                <a:lnTo>
                  <a:pt x="2265" y="351"/>
                </a:lnTo>
                <a:lnTo>
                  <a:pt x="2215" y="308"/>
                </a:lnTo>
                <a:lnTo>
                  <a:pt x="2165" y="269"/>
                </a:lnTo>
                <a:lnTo>
                  <a:pt x="2112" y="230"/>
                </a:lnTo>
                <a:lnTo>
                  <a:pt x="2058" y="196"/>
                </a:lnTo>
                <a:lnTo>
                  <a:pt x="1999" y="162"/>
                </a:lnTo>
                <a:lnTo>
                  <a:pt x="1941" y="133"/>
                </a:lnTo>
                <a:lnTo>
                  <a:pt x="1882" y="106"/>
                </a:lnTo>
                <a:lnTo>
                  <a:pt x="1820" y="81"/>
                </a:lnTo>
                <a:lnTo>
                  <a:pt x="1757" y="60"/>
                </a:lnTo>
                <a:lnTo>
                  <a:pt x="1693" y="41"/>
                </a:lnTo>
                <a:lnTo>
                  <a:pt x="1628" y="26"/>
                </a:lnTo>
                <a:lnTo>
                  <a:pt x="1562" y="15"/>
                </a:lnTo>
                <a:lnTo>
                  <a:pt x="1493" y="6"/>
                </a:lnTo>
                <a:lnTo>
                  <a:pt x="1424" y="1"/>
                </a:lnTo>
                <a:lnTo>
                  <a:pt x="1354" y="0"/>
                </a:lnTo>
                <a:lnTo>
                  <a:pt x="1354"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noEditPoints="1"/>
          </p:cNvSpPr>
          <p:nvPr/>
        </p:nvSpPr>
        <p:spPr bwMode="auto">
          <a:xfrm>
            <a:off x="3791744" y="4201741"/>
            <a:ext cx="3312368" cy="1182639"/>
          </a:xfrm>
          <a:custGeom>
            <a:avLst/>
            <a:gdLst>
              <a:gd name="T0" fmla="*/ 2752 w 2774"/>
              <a:gd name="T1" fmla="*/ 1217 h 1290"/>
              <a:gd name="T2" fmla="*/ 2774 w 2774"/>
              <a:gd name="T3" fmla="*/ 1290 h 1290"/>
              <a:gd name="T4" fmla="*/ 2752 w 2774"/>
              <a:gd name="T5" fmla="*/ 1290 h 1290"/>
              <a:gd name="T6" fmla="*/ 2422 w 2774"/>
              <a:gd name="T7" fmla="*/ 1217 h 1290"/>
              <a:gd name="T8" fmla="*/ 2586 w 2774"/>
              <a:gd name="T9" fmla="*/ 1290 h 1290"/>
              <a:gd name="T10" fmla="*/ 2422 w 2774"/>
              <a:gd name="T11" fmla="*/ 1290 h 1290"/>
              <a:gd name="T12" fmla="*/ 2090 w 2774"/>
              <a:gd name="T13" fmla="*/ 1217 h 1290"/>
              <a:gd name="T14" fmla="*/ 2256 w 2774"/>
              <a:gd name="T15" fmla="*/ 1290 h 1290"/>
              <a:gd name="T16" fmla="*/ 2090 w 2774"/>
              <a:gd name="T17" fmla="*/ 1290 h 1290"/>
              <a:gd name="T18" fmla="*/ 1758 w 2774"/>
              <a:gd name="T19" fmla="*/ 1217 h 1290"/>
              <a:gd name="T20" fmla="*/ 1924 w 2774"/>
              <a:gd name="T21" fmla="*/ 1290 h 1290"/>
              <a:gd name="T22" fmla="*/ 1758 w 2774"/>
              <a:gd name="T23" fmla="*/ 1290 h 1290"/>
              <a:gd name="T24" fmla="*/ 1428 w 2774"/>
              <a:gd name="T25" fmla="*/ 1217 h 1290"/>
              <a:gd name="T26" fmla="*/ 1594 w 2774"/>
              <a:gd name="T27" fmla="*/ 1290 h 1290"/>
              <a:gd name="T28" fmla="*/ 1428 w 2774"/>
              <a:gd name="T29" fmla="*/ 1290 h 1290"/>
              <a:gd name="T30" fmla="*/ 1096 w 2774"/>
              <a:gd name="T31" fmla="*/ 1217 h 1290"/>
              <a:gd name="T32" fmla="*/ 1262 w 2774"/>
              <a:gd name="T33" fmla="*/ 1290 h 1290"/>
              <a:gd name="T34" fmla="*/ 1096 w 2774"/>
              <a:gd name="T35" fmla="*/ 1290 h 1290"/>
              <a:gd name="T36" fmla="*/ 892 w 2774"/>
              <a:gd name="T37" fmla="*/ 1025 h 1290"/>
              <a:gd name="T38" fmla="*/ 940 w 2774"/>
              <a:gd name="T39" fmla="*/ 1199 h 1290"/>
              <a:gd name="T40" fmla="*/ 836 w 2774"/>
              <a:gd name="T41" fmla="*/ 1071 h 1290"/>
              <a:gd name="T42" fmla="*/ 683 w 2774"/>
              <a:gd name="T43" fmla="*/ 769 h 1290"/>
              <a:gd name="T44" fmla="*/ 731 w 2774"/>
              <a:gd name="T45" fmla="*/ 944 h 1290"/>
              <a:gd name="T46" fmla="*/ 627 w 2774"/>
              <a:gd name="T47" fmla="*/ 814 h 1290"/>
              <a:gd name="T48" fmla="*/ 474 w 2774"/>
              <a:gd name="T49" fmla="*/ 512 h 1290"/>
              <a:gd name="T50" fmla="*/ 522 w 2774"/>
              <a:gd name="T51" fmla="*/ 687 h 1290"/>
              <a:gd name="T52" fmla="*/ 418 w 2774"/>
              <a:gd name="T53" fmla="*/ 559 h 1290"/>
              <a:gd name="T54" fmla="*/ 265 w 2774"/>
              <a:gd name="T55" fmla="*/ 255 h 1290"/>
              <a:gd name="T56" fmla="*/ 313 w 2774"/>
              <a:gd name="T57" fmla="*/ 429 h 1290"/>
              <a:gd name="T58" fmla="*/ 209 w 2774"/>
              <a:gd name="T59" fmla="*/ 302 h 1290"/>
              <a:gd name="T60" fmla="*/ 56 w 2774"/>
              <a:gd name="T61" fmla="*/ 0 h 1290"/>
              <a:gd name="T62" fmla="*/ 104 w 2774"/>
              <a:gd name="T63" fmla="*/ 174 h 1290"/>
              <a:gd name="T64" fmla="*/ 0 w 2774"/>
              <a:gd name="T65" fmla="*/ 45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4" h="1290">
                <a:moveTo>
                  <a:pt x="2752" y="1290"/>
                </a:moveTo>
                <a:lnTo>
                  <a:pt x="2752" y="1217"/>
                </a:lnTo>
                <a:lnTo>
                  <a:pt x="2774" y="1217"/>
                </a:lnTo>
                <a:lnTo>
                  <a:pt x="2774" y="1290"/>
                </a:lnTo>
                <a:lnTo>
                  <a:pt x="2752" y="1290"/>
                </a:lnTo>
                <a:lnTo>
                  <a:pt x="2752" y="1290"/>
                </a:lnTo>
                <a:close/>
                <a:moveTo>
                  <a:pt x="2422" y="1290"/>
                </a:moveTo>
                <a:lnTo>
                  <a:pt x="2422" y="1217"/>
                </a:lnTo>
                <a:lnTo>
                  <a:pt x="2586" y="1217"/>
                </a:lnTo>
                <a:lnTo>
                  <a:pt x="2586" y="1290"/>
                </a:lnTo>
                <a:lnTo>
                  <a:pt x="2422" y="1290"/>
                </a:lnTo>
                <a:lnTo>
                  <a:pt x="2422" y="1290"/>
                </a:lnTo>
                <a:close/>
                <a:moveTo>
                  <a:pt x="2090" y="1290"/>
                </a:moveTo>
                <a:lnTo>
                  <a:pt x="2090" y="1217"/>
                </a:lnTo>
                <a:lnTo>
                  <a:pt x="2256" y="1217"/>
                </a:lnTo>
                <a:lnTo>
                  <a:pt x="2256" y="1290"/>
                </a:lnTo>
                <a:lnTo>
                  <a:pt x="2090" y="1290"/>
                </a:lnTo>
                <a:lnTo>
                  <a:pt x="2090" y="1290"/>
                </a:lnTo>
                <a:close/>
                <a:moveTo>
                  <a:pt x="1758" y="1290"/>
                </a:moveTo>
                <a:lnTo>
                  <a:pt x="1758" y="1217"/>
                </a:lnTo>
                <a:lnTo>
                  <a:pt x="1924" y="1217"/>
                </a:lnTo>
                <a:lnTo>
                  <a:pt x="1924" y="1290"/>
                </a:lnTo>
                <a:lnTo>
                  <a:pt x="1758" y="1290"/>
                </a:lnTo>
                <a:lnTo>
                  <a:pt x="1758" y="1290"/>
                </a:lnTo>
                <a:close/>
                <a:moveTo>
                  <a:pt x="1428" y="1290"/>
                </a:moveTo>
                <a:lnTo>
                  <a:pt x="1428" y="1217"/>
                </a:lnTo>
                <a:lnTo>
                  <a:pt x="1594" y="1217"/>
                </a:lnTo>
                <a:lnTo>
                  <a:pt x="1594" y="1290"/>
                </a:lnTo>
                <a:lnTo>
                  <a:pt x="1428" y="1290"/>
                </a:lnTo>
                <a:lnTo>
                  <a:pt x="1428" y="1290"/>
                </a:lnTo>
                <a:close/>
                <a:moveTo>
                  <a:pt x="1096" y="1290"/>
                </a:moveTo>
                <a:lnTo>
                  <a:pt x="1096" y="1217"/>
                </a:lnTo>
                <a:lnTo>
                  <a:pt x="1262" y="1217"/>
                </a:lnTo>
                <a:lnTo>
                  <a:pt x="1262" y="1290"/>
                </a:lnTo>
                <a:lnTo>
                  <a:pt x="1096" y="1290"/>
                </a:lnTo>
                <a:lnTo>
                  <a:pt x="1096" y="1290"/>
                </a:lnTo>
                <a:close/>
                <a:moveTo>
                  <a:pt x="836" y="1071"/>
                </a:moveTo>
                <a:lnTo>
                  <a:pt x="892" y="1025"/>
                </a:lnTo>
                <a:lnTo>
                  <a:pt x="997" y="1154"/>
                </a:lnTo>
                <a:lnTo>
                  <a:pt x="940" y="1199"/>
                </a:lnTo>
                <a:lnTo>
                  <a:pt x="836" y="1071"/>
                </a:lnTo>
                <a:lnTo>
                  <a:pt x="836" y="1071"/>
                </a:lnTo>
                <a:close/>
                <a:moveTo>
                  <a:pt x="627" y="814"/>
                </a:moveTo>
                <a:lnTo>
                  <a:pt x="683" y="769"/>
                </a:lnTo>
                <a:lnTo>
                  <a:pt x="788" y="897"/>
                </a:lnTo>
                <a:lnTo>
                  <a:pt x="731" y="944"/>
                </a:lnTo>
                <a:lnTo>
                  <a:pt x="627" y="814"/>
                </a:lnTo>
                <a:lnTo>
                  <a:pt x="627" y="814"/>
                </a:lnTo>
                <a:close/>
                <a:moveTo>
                  <a:pt x="418" y="559"/>
                </a:moveTo>
                <a:lnTo>
                  <a:pt x="474" y="512"/>
                </a:lnTo>
                <a:lnTo>
                  <a:pt x="579" y="640"/>
                </a:lnTo>
                <a:lnTo>
                  <a:pt x="522" y="687"/>
                </a:lnTo>
                <a:lnTo>
                  <a:pt x="418" y="559"/>
                </a:lnTo>
                <a:lnTo>
                  <a:pt x="418" y="559"/>
                </a:lnTo>
                <a:close/>
                <a:moveTo>
                  <a:pt x="209" y="302"/>
                </a:moveTo>
                <a:lnTo>
                  <a:pt x="265" y="255"/>
                </a:lnTo>
                <a:lnTo>
                  <a:pt x="370" y="385"/>
                </a:lnTo>
                <a:lnTo>
                  <a:pt x="313" y="429"/>
                </a:lnTo>
                <a:lnTo>
                  <a:pt x="209" y="302"/>
                </a:lnTo>
                <a:lnTo>
                  <a:pt x="209" y="302"/>
                </a:lnTo>
                <a:close/>
                <a:moveTo>
                  <a:pt x="0" y="45"/>
                </a:moveTo>
                <a:lnTo>
                  <a:pt x="56" y="0"/>
                </a:lnTo>
                <a:lnTo>
                  <a:pt x="161" y="128"/>
                </a:lnTo>
                <a:lnTo>
                  <a:pt x="104" y="174"/>
                </a:lnTo>
                <a:lnTo>
                  <a:pt x="0" y="45"/>
                </a:lnTo>
                <a:lnTo>
                  <a:pt x="0" y="45"/>
                </a:lnTo>
                <a:close/>
              </a:path>
            </a:pathLst>
          </a:custGeom>
          <a:solidFill>
            <a:srgbClr val="43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TextBox 78"/>
          <p:cNvSpPr txBox="1"/>
          <p:nvPr/>
        </p:nvSpPr>
        <p:spPr>
          <a:xfrm>
            <a:off x="7916166" y="4201741"/>
            <a:ext cx="1636219" cy="1015663"/>
          </a:xfrm>
          <a:prstGeom prst="rect">
            <a:avLst/>
          </a:prstGeom>
          <a:noFill/>
        </p:spPr>
        <p:txBody>
          <a:bodyPr wrap="square" rtlCol="0">
            <a:spAutoFit/>
          </a:bodyPr>
          <a:lstStyle/>
          <a:p>
            <a:pPr algn="ctr"/>
            <a:r>
              <a:rPr lang="en-US" altLang="zh-CN" sz="6000" dirty="0">
                <a:solidFill>
                  <a:schemeClr val="tx1">
                    <a:lumMod val="75000"/>
                    <a:lumOff val="25000"/>
                  </a:schemeClr>
                </a:solidFill>
              </a:rPr>
              <a:t>55%</a:t>
            </a:r>
            <a:endParaRPr lang="zh-CN" altLang="en-US" sz="6000" dirty="0">
              <a:solidFill>
                <a:schemeClr val="tx1">
                  <a:lumMod val="75000"/>
                  <a:lumOff val="25000"/>
                </a:schemeClr>
              </a:solidFill>
            </a:endParaRPr>
          </a:p>
        </p:txBody>
      </p:sp>
      <p:sp>
        <p:nvSpPr>
          <p:cNvPr id="80" name="TextBox 79"/>
          <p:cNvSpPr txBox="1"/>
          <p:nvPr/>
        </p:nvSpPr>
        <p:spPr>
          <a:xfrm>
            <a:off x="2069027" y="1951082"/>
            <a:ext cx="4876286" cy="1938992"/>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Tree>
    <p:extLst>
      <p:ext uri="{BB962C8B-B14F-4D97-AF65-F5344CB8AC3E}">
        <p14:creationId xmlns:p14="http://schemas.microsoft.com/office/powerpoint/2010/main" val="167072708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DNA</a:t>
            </a:r>
            <a:r>
              <a:rPr lang="zh-CN" altLang="en-US" dirty="0" smtClean="0"/>
              <a:t>排列说明图</a:t>
            </a:r>
            <a:endParaRPr lang="zh-CN" altLang="en-US" dirty="0"/>
          </a:p>
        </p:txBody>
      </p:sp>
      <p:grpSp>
        <p:nvGrpSpPr>
          <p:cNvPr id="195" name="组合 194"/>
          <p:cNvGrpSpPr/>
          <p:nvPr/>
        </p:nvGrpSpPr>
        <p:grpSpPr>
          <a:xfrm>
            <a:off x="2063552" y="3186980"/>
            <a:ext cx="491878" cy="1067836"/>
            <a:chOff x="680956" y="1801078"/>
            <a:chExt cx="521904" cy="1133021"/>
          </a:xfrm>
        </p:grpSpPr>
        <p:sp>
          <p:nvSpPr>
            <p:cNvPr id="16" name="Freeform 15"/>
            <p:cNvSpPr>
              <a:spLocks/>
            </p:cNvSpPr>
            <p:nvPr/>
          </p:nvSpPr>
          <p:spPr bwMode="auto">
            <a:xfrm>
              <a:off x="813291" y="1801078"/>
              <a:ext cx="257235" cy="255748"/>
            </a:xfrm>
            <a:custGeom>
              <a:avLst/>
              <a:gdLst>
                <a:gd name="T0" fmla="*/ 345 w 345"/>
                <a:gd name="T1" fmla="*/ 173 h 345"/>
                <a:gd name="T2" fmla="*/ 342 w 345"/>
                <a:gd name="T3" fmla="*/ 207 h 345"/>
                <a:gd name="T4" fmla="*/ 333 w 345"/>
                <a:gd name="T5" fmla="*/ 240 h 345"/>
                <a:gd name="T6" fmla="*/ 317 w 345"/>
                <a:gd name="T7" fmla="*/ 269 h 345"/>
                <a:gd name="T8" fmla="*/ 296 w 345"/>
                <a:gd name="T9" fmla="*/ 295 h 345"/>
                <a:gd name="T10" fmla="*/ 269 w 345"/>
                <a:gd name="T11" fmla="*/ 316 h 345"/>
                <a:gd name="T12" fmla="*/ 241 w 345"/>
                <a:gd name="T13" fmla="*/ 332 h 345"/>
                <a:gd name="T14" fmla="*/ 209 w 345"/>
                <a:gd name="T15" fmla="*/ 341 h 345"/>
                <a:gd name="T16" fmla="*/ 174 w 345"/>
                <a:gd name="T17" fmla="*/ 345 h 345"/>
                <a:gd name="T18" fmla="*/ 156 w 345"/>
                <a:gd name="T19" fmla="*/ 345 h 345"/>
                <a:gd name="T20" fmla="*/ 122 w 345"/>
                <a:gd name="T21" fmla="*/ 338 h 345"/>
                <a:gd name="T22" fmla="*/ 91 w 345"/>
                <a:gd name="T23" fmla="*/ 323 h 345"/>
                <a:gd name="T24" fmla="*/ 64 w 345"/>
                <a:gd name="T25" fmla="*/ 306 h 345"/>
                <a:gd name="T26" fmla="*/ 41 w 345"/>
                <a:gd name="T27" fmla="*/ 283 h 345"/>
                <a:gd name="T28" fmla="*/ 22 w 345"/>
                <a:gd name="T29" fmla="*/ 255 h 345"/>
                <a:gd name="T30" fmla="*/ 9 w 345"/>
                <a:gd name="T31" fmla="*/ 224 h 345"/>
                <a:gd name="T32" fmla="*/ 2 w 345"/>
                <a:gd name="T33" fmla="*/ 191 h 345"/>
                <a:gd name="T34" fmla="*/ 0 w 345"/>
                <a:gd name="T35" fmla="*/ 173 h 345"/>
                <a:gd name="T36" fmla="*/ 4 w 345"/>
                <a:gd name="T37" fmla="*/ 138 h 345"/>
                <a:gd name="T38" fmla="*/ 15 w 345"/>
                <a:gd name="T39" fmla="*/ 106 h 345"/>
                <a:gd name="T40" fmla="*/ 31 w 345"/>
                <a:gd name="T41" fmla="*/ 76 h 345"/>
                <a:gd name="T42" fmla="*/ 52 w 345"/>
                <a:gd name="T43" fmla="*/ 51 h 345"/>
                <a:gd name="T44" fmla="*/ 76 w 345"/>
                <a:gd name="T45" fmla="*/ 30 h 345"/>
                <a:gd name="T46" fmla="*/ 107 w 345"/>
                <a:gd name="T47" fmla="*/ 14 h 345"/>
                <a:gd name="T48" fmla="*/ 138 w 345"/>
                <a:gd name="T49" fmla="*/ 4 h 345"/>
                <a:gd name="T50" fmla="*/ 174 w 345"/>
                <a:gd name="T51" fmla="*/ 0 h 345"/>
                <a:gd name="T52" fmla="*/ 191 w 345"/>
                <a:gd name="T53" fmla="*/ 2 h 345"/>
                <a:gd name="T54" fmla="*/ 225 w 345"/>
                <a:gd name="T55" fmla="*/ 7 h 345"/>
                <a:gd name="T56" fmla="*/ 255 w 345"/>
                <a:gd name="T57" fmla="*/ 21 h 345"/>
                <a:gd name="T58" fmla="*/ 283 w 345"/>
                <a:gd name="T59" fmla="*/ 39 h 345"/>
                <a:gd name="T60" fmla="*/ 306 w 345"/>
                <a:gd name="T61" fmla="*/ 64 h 345"/>
                <a:gd name="T62" fmla="*/ 326 w 345"/>
                <a:gd name="T63" fmla="*/ 90 h 345"/>
                <a:gd name="T64" fmla="*/ 338 w 345"/>
                <a:gd name="T65" fmla="*/ 122 h 345"/>
                <a:gd name="T66" fmla="*/ 345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5" y="191"/>
                  </a:lnTo>
                  <a:lnTo>
                    <a:pt x="342" y="207"/>
                  </a:lnTo>
                  <a:lnTo>
                    <a:pt x="338" y="224"/>
                  </a:lnTo>
                  <a:lnTo>
                    <a:pt x="333" y="240"/>
                  </a:lnTo>
                  <a:lnTo>
                    <a:pt x="326" y="255"/>
                  </a:lnTo>
                  <a:lnTo>
                    <a:pt x="317" y="269"/>
                  </a:lnTo>
                  <a:lnTo>
                    <a:pt x="306" y="283"/>
                  </a:lnTo>
                  <a:lnTo>
                    <a:pt x="296" y="295"/>
                  </a:lnTo>
                  <a:lnTo>
                    <a:pt x="283" y="306"/>
                  </a:lnTo>
                  <a:lnTo>
                    <a:pt x="269" y="316"/>
                  </a:lnTo>
                  <a:lnTo>
                    <a:pt x="255" y="323"/>
                  </a:lnTo>
                  <a:lnTo>
                    <a:pt x="241" y="332"/>
                  </a:lnTo>
                  <a:lnTo>
                    <a:pt x="225" y="338"/>
                  </a:lnTo>
                  <a:lnTo>
                    <a:pt x="209" y="341"/>
                  </a:lnTo>
                  <a:lnTo>
                    <a:pt x="191" y="345"/>
                  </a:lnTo>
                  <a:lnTo>
                    <a:pt x="174" y="345"/>
                  </a:lnTo>
                  <a:lnTo>
                    <a:pt x="174" y="345"/>
                  </a:lnTo>
                  <a:lnTo>
                    <a:pt x="156" y="345"/>
                  </a:lnTo>
                  <a:lnTo>
                    <a:pt x="138" y="341"/>
                  </a:lnTo>
                  <a:lnTo>
                    <a:pt x="122" y="338"/>
                  </a:lnTo>
                  <a:lnTo>
                    <a:pt x="107" y="332"/>
                  </a:lnTo>
                  <a:lnTo>
                    <a:pt x="91" y="323"/>
                  </a:lnTo>
                  <a:lnTo>
                    <a:pt x="76" y="316"/>
                  </a:lnTo>
                  <a:lnTo>
                    <a:pt x="64" y="306"/>
                  </a:lnTo>
                  <a:lnTo>
                    <a:pt x="52" y="295"/>
                  </a:lnTo>
                  <a:lnTo>
                    <a:pt x="41" y="283"/>
                  </a:lnTo>
                  <a:lnTo>
                    <a:pt x="31" y="269"/>
                  </a:lnTo>
                  <a:lnTo>
                    <a:pt x="22" y="255"/>
                  </a:lnTo>
                  <a:lnTo>
                    <a:pt x="15" y="240"/>
                  </a:lnTo>
                  <a:lnTo>
                    <a:pt x="9" y="224"/>
                  </a:lnTo>
                  <a:lnTo>
                    <a:pt x="4" y="207"/>
                  </a:lnTo>
                  <a:lnTo>
                    <a:pt x="2" y="191"/>
                  </a:lnTo>
                  <a:lnTo>
                    <a:pt x="0" y="173"/>
                  </a:lnTo>
                  <a:lnTo>
                    <a:pt x="0" y="173"/>
                  </a:lnTo>
                  <a:lnTo>
                    <a:pt x="2" y="156"/>
                  </a:lnTo>
                  <a:lnTo>
                    <a:pt x="4" y="138"/>
                  </a:lnTo>
                  <a:lnTo>
                    <a:pt x="9" y="122"/>
                  </a:lnTo>
                  <a:lnTo>
                    <a:pt x="15" y="106"/>
                  </a:lnTo>
                  <a:lnTo>
                    <a:pt x="22" y="90"/>
                  </a:lnTo>
                  <a:lnTo>
                    <a:pt x="31" y="76"/>
                  </a:lnTo>
                  <a:lnTo>
                    <a:pt x="41" y="64"/>
                  </a:lnTo>
                  <a:lnTo>
                    <a:pt x="52" y="51"/>
                  </a:lnTo>
                  <a:lnTo>
                    <a:pt x="64" y="39"/>
                  </a:lnTo>
                  <a:lnTo>
                    <a:pt x="76" y="30"/>
                  </a:lnTo>
                  <a:lnTo>
                    <a:pt x="91" y="21"/>
                  </a:lnTo>
                  <a:lnTo>
                    <a:pt x="107" y="14"/>
                  </a:lnTo>
                  <a:lnTo>
                    <a:pt x="122" y="7"/>
                  </a:lnTo>
                  <a:lnTo>
                    <a:pt x="138" y="4"/>
                  </a:lnTo>
                  <a:lnTo>
                    <a:pt x="156" y="2"/>
                  </a:lnTo>
                  <a:lnTo>
                    <a:pt x="174" y="0"/>
                  </a:lnTo>
                  <a:lnTo>
                    <a:pt x="174" y="0"/>
                  </a:lnTo>
                  <a:lnTo>
                    <a:pt x="191" y="2"/>
                  </a:lnTo>
                  <a:lnTo>
                    <a:pt x="209" y="4"/>
                  </a:lnTo>
                  <a:lnTo>
                    <a:pt x="225" y="7"/>
                  </a:lnTo>
                  <a:lnTo>
                    <a:pt x="241" y="14"/>
                  </a:lnTo>
                  <a:lnTo>
                    <a:pt x="255" y="21"/>
                  </a:lnTo>
                  <a:lnTo>
                    <a:pt x="269" y="30"/>
                  </a:lnTo>
                  <a:lnTo>
                    <a:pt x="283" y="39"/>
                  </a:lnTo>
                  <a:lnTo>
                    <a:pt x="296" y="51"/>
                  </a:lnTo>
                  <a:lnTo>
                    <a:pt x="306" y="64"/>
                  </a:lnTo>
                  <a:lnTo>
                    <a:pt x="317" y="76"/>
                  </a:lnTo>
                  <a:lnTo>
                    <a:pt x="326" y="90"/>
                  </a:lnTo>
                  <a:lnTo>
                    <a:pt x="333" y="106"/>
                  </a:lnTo>
                  <a:lnTo>
                    <a:pt x="338" y="122"/>
                  </a:lnTo>
                  <a:lnTo>
                    <a:pt x="342" y="138"/>
                  </a:lnTo>
                  <a:lnTo>
                    <a:pt x="345"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80956" y="2077642"/>
              <a:ext cx="521904" cy="856457"/>
            </a:xfrm>
            <a:custGeom>
              <a:avLst/>
              <a:gdLst>
                <a:gd name="T0" fmla="*/ 702 w 702"/>
                <a:gd name="T1" fmla="*/ 219 h 1151"/>
                <a:gd name="T2" fmla="*/ 698 w 702"/>
                <a:gd name="T3" fmla="*/ 175 h 1151"/>
                <a:gd name="T4" fmla="*/ 686 w 702"/>
                <a:gd name="T5" fmla="*/ 134 h 1151"/>
                <a:gd name="T6" fmla="*/ 665 w 702"/>
                <a:gd name="T7" fmla="*/ 97 h 1151"/>
                <a:gd name="T8" fmla="*/ 638 w 702"/>
                <a:gd name="T9" fmla="*/ 65 h 1151"/>
                <a:gd name="T10" fmla="*/ 606 w 702"/>
                <a:gd name="T11" fmla="*/ 37 h 1151"/>
                <a:gd name="T12" fmla="*/ 569 w 702"/>
                <a:gd name="T13" fmla="*/ 18 h 1151"/>
                <a:gd name="T14" fmla="*/ 528 w 702"/>
                <a:gd name="T15" fmla="*/ 5 h 1151"/>
                <a:gd name="T16" fmla="*/ 484 w 702"/>
                <a:gd name="T17" fmla="*/ 0 h 1151"/>
                <a:gd name="T18" fmla="*/ 219 w 702"/>
                <a:gd name="T19" fmla="*/ 0 h 1151"/>
                <a:gd name="T20" fmla="*/ 175 w 702"/>
                <a:gd name="T21" fmla="*/ 5 h 1151"/>
                <a:gd name="T22" fmla="*/ 134 w 702"/>
                <a:gd name="T23" fmla="*/ 18 h 1151"/>
                <a:gd name="T24" fmla="*/ 97 w 702"/>
                <a:gd name="T25" fmla="*/ 37 h 1151"/>
                <a:gd name="T26" fmla="*/ 64 w 702"/>
                <a:gd name="T27" fmla="*/ 65 h 1151"/>
                <a:gd name="T28" fmla="*/ 37 w 702"/>
                <a:gd name="T29" fmla="*/ 97 h 1151"/>
                <a:gd name="T30" fmla="*/ 18 w 702"/>
                <a:gd name="T31" fmla="*/ 134 h 1151"/>
                <a:gd name="T32" fmla="*/ 5 w 702"/>
                <a:gd name="T33" fmla="*/ 175 h 1151"/>
                <a:gd name="T34" fmla="*/ 0 w 702"/>
                <a:gd name="T35" fmla="*/ 219 h 1151"/>
                <a:gd name="T36" fmla="*/ 95 w 702"/>
                <a:gd name="T37" fmla="*/ 622 h 1151"/>
                <a:gd name="T38" fmla="*/ 95 w 702"/>
                <a:gd name="T39" fmla="*/ 293 h 1151"/>
                <a:gd name="T40" fmla="*/ 101 w 702"/>
                <a:gd name="T41" fmla="*/ 281 h 1151"/>
                <a:gd name="T42" fmla="*/ 111 w 702"/>
                <a:gd name="T43" fmla="*/ 276 h 1151"/>
                <a:gd name="T44" fmla="*/ 118 w 702"/>
                <a:gd name="T45" fmla="*/ 277 h 1151"/>
                <a:gd name="T46" fmla="*/ 127 w 702"/>
                <a:gd name="T47" fmla="*/ 286 h 1151"/>
                <a:gd name="T48" fmla="*/ 129 w 702"/>
                <a:gd name="T49" fmla="*/ 622 h 1151"/>
                <a:gd name="T50" fmla="*/ 129 w 702"/>
                <a:gd name="T51" fmla="*/ 1151 h 1151"/>
                <a:gd name="T52" fmla="*/ 316 w 702"/>
                <a:gd name="T53" fmla="*/ 779 h 1151"/>
                <a:gd name="T54" fmla="*/ 316 w 702"/>
                <a:gd name="T55" fmla="*/ 772 h 1151"/>
                <a:gd name="T56" fmla="*/ 322 w 702"/>
                <a:gd name="T57" fmla="*/ 760 h 1151"/>
                <a:gd name="T58" fmla="*/ 332 w 702"/>
                <a:gd name="T59" fmla="*/ 751 h 1151"/>
                <a:gd name="T60" fmla="*/ 345 w 702"/>
                <a:gd name="T61" fmla="*/ 746 h 1151"/>
                <a:gd name="T62" fmla="*/ 352 w 702"/>
                <a:gd name="T63" fmla="*/ 744 h 1151"/>
                <a:gd name="T64" fmla="*/ 366 w 702"/>
                <a:gd name="T65" fmla="*/ 748 h 1151"/>
                <a:gd name="T66" fmla="*/ 376 w 702"/>
                <a:gd name="T67" fmla="*/ 755 h 1151"/>
                <a:gd name="T68" fmla="*/ 384 w 702"/>
                <a:gd name="T69" fmla="*/ 765 h 1151"/>
                <a:gd name="T70" fmla="*/ 387 w 702"/>
                <a:gd name="T71" fmla="*/ 779 h 1151"/>
                <a:gd name="T72" fmla="*/ 574 w 702"/>
                <a:gd name="T73" fmla="*/ 1151 h 1151"/>
                <a:gd name="T74" fmla="*/ 574 w 702"/>
                <a:gd name="T75" fmla="*/ 622 h 1151"/>
                <a:gd name="T76" fmla="*/ 574 w 702"/>
                <a:gd name="T77" fmla="*/ 293 h 1151"/>
                <a:gd name="T78" fmla="*/ 580 w 702"/>
                <a:gd name="T79" fmla="*/ 281 h 1151"/>
                <a:gd name="T80" fmla="*/ 590 w 702"/>
                <a:gd name="T81" fmla="*/ 276 h 1151"/>
                <a:gd name="T82" fmla="*/ 597 w 702"/>
                <a:gd name="T83" fmla="*/ 277 h 1151"/>
                <a:gd name="T84" fmla="*/ 606 w 702"/>
                <a:gd name="T85" fmla="*/ 286 h 1151"/>
                <a:gd name="T86" fmla="*/ 608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2" y="196"/>
                  </a:lnTo>
                  <a:lnTo>
                    <a:pt x="698" y="175"/>
                  </a:lnTo>
                  <a:lnTo>
                    <a:pt x="693" y="154"/>
                  </a:lnTo>
                  <a:lnTo>
                    <a:pt x="686" y="134"/>
                  </a:lnTo>
                  <a:lnTo>
                    <a:pt x="677" y="115"/>
                  </a:lnTo>
                  <a:lnTo>
                    <a:pt x="665" y="97"/>
                  </a:lnTo>
                  <a:lnTo>
                    <a:pt x="652" y="79"/>
                  </a:lnTo>
                  <a:lnTo>
                    <a:pt x="638" y="65"/>
                  </a:lnTo>
                  <a:lnTo>
                    <a:pt x="622" y="51"/>
                  </a:lnTo>
                  <a:lnTo>
                    <a:pt x="606" y="37"/>
                  </a:lnTo>
                  <a:lnTo>
                    <a:pt x="589" y="26"/>
                  </a:lnTo>
                  <a:lnTo>
                    <a:pt x="569" y="18"/>
                  </a:lnTo>
                  <a:lnTo>
                    <a:pt x="548" y="11"/>
                  </a:lnTo>
                  <a:lnTo>
                    <a:pt x="528" y="5"/>
                  </a:lnTo>
                  <a:lnTo>
                    <a:pt x="505" y="2"/>
                  </a:lnTo>
                  <a:lnTo>
                    <a:pt x="484" y="0"/>
                  </a:lnTo>
                  <a:lnTo>
                    <a:pt x="219" y="0"/>
                  </a:lnTo>
                  <a:lnTo>
                    <a:pt x="219" y="0"/>
                  </a:lnTo>
                  <a:lnTo>
                    <a:pt x="196" y="2"/>
                  </a:lnTo>
                  <a:lnTo>
                    <a:pt x="175" y="5"/>
                  </a:lnTo>
                  <a:lnTo>
                    <a:pt x="154" y="11"/>
                  </a:lnTo>
                  <a:lnTo>
                    <a:pt x="134" y="18"/>
                  </a:lnTo>
                  <a:lnTo>
                    <a:pt x="115" y="26"/>
                  </a:lnTo>
                  <a:lnTo>
                    <a:pt x="97" y="37"/>
                  </a:lnTo>
                  <a:lnTo>
                    <a:pt x="79" y="51"/>
                  </a:lnTo>
                  <a:lnTo>
                    <a:pt x="64" y="65"/>
                  </a:lnTo>
                  <a:lnTo>
                    <a:pt x="49" y="79"/>
                  </a:lnTo>
                  <a:lnTo>
                    <a:pt x="37" y="97"/>
                  </a:lnTo>
                  <a:lnTo>
                    <a:pt x="26" y="115"/>
                  </a:lnTo>
                  <a:lnTo>
                    <a:pt x="18" y="134"/>
                  </a:lnTo>
                  <a:lnTo>
                    <a:pt x="11" y="154"/>
                  </a:lnTo>
                  <a:lnTo>
                    <a:pt x="5" y="175"/>
                  </a:lnTo>
                  <a:lnTo>
                    <a:pt x="2" y="196"/>
                  </a:lnTo>
                  <a:lnTo>
                    <a:pt x="0" y="219"/>
                  </a:lnTo>
                  <a:lnTo>
                    <a:pt x="0" y="622"/>
                  </a:lnTo>
                  <a:lnTo>
                    <a:pt x="95" y="622"/>
                  </a:lnTo>
                  <a:lnTo>
                    <a:pt x="95" y="293"/>
                  </a:lnTo>
                  <a:lnTo>
                    <a:pt x="95" y="293"/>
                  </a:lnTo>
                  <a:lnTo>
                    <a:pt x="97" y="286"/>
                  </a:lnTo>
                  <a:lnTo>
                    <a:pt x="101" y="281"/>
                  </a:lnTo>
                  <a:lnTo>
                    <a:pt x="106" y="277"/>
                  </a:lnTo>
                  <a:lnTo>
                    <a:pt x="111" y="276"/>
                  </a:lnTo>
                  <a:lnTo>
                    <a:pt x="111" y="276"/>
                  </a:lnTo>
                  <a:lnTo>
                    <a:pt x="118" y="277"/>
                  </a:lnTo>
                  <a:lnTo>
                    <a:pt x="124" y="281"/>
                  </a:lnTo>
                  <a:lnTo>
                    <a:pt x="127" y="286"/>
                  </a:lnTo>
                  <a:lnTo>
                    <a:pt x="129" y="293"/>
                  </a:lnTo>
                  <a:lnTo>
                    <a:pt x="129" y="622"/>
                  </a:lnTo>
                  <a:lnTo>
                    <a:pt x="129" y="622"/>
                  </a:lnTo>
                  <a:lnTo>
                    <a:pt x="129" y="1151"/>
                  </a:lnTo>
                  <a:lnTo>
                    <a:pt x="316" y="1151"/>
                  </a:lnTo>
                  <a:lnTo>
                    <a:pt x="316" y="779"/>
                  </a:lnTo>
                  <a:lnTo>
                    <a:pt x="316" y="779"/>
                  </a:lnTo>
                  <a:lnTo>
                    <a:pt x="316" y="772"/>
                  </a:lnTo>
                  <a:lnTo>
                    <a:pt x="320" y="765"/>
                  </a:lnTo>
                  <a:lnTo>
                    <a:pt x="322" y="760"/>
                  </a:lnTo>
                  <a:lnTo>
                    <a:pt x="327" y="755"/>
                  </a:lnTo>
                  <a:lnTo>
                    <a:pt x="332" y="751"/>
                  </a:lnTo>
                  <a:lnTo>
                    <a:pt x="338" y="748"/>
                  </a:lnTo>
                  <a:lnTo>
                    <a:pt x="345" y="746"/>
                  </a:lnTo>
                  <a:lnTo>
                    <a:pt x="352" y="744"/>
                  </a:lnTo>
                  <a:lnTo>
                    <a:pt x="352" y="744"/>
                  </a:lnTo>
                  <a:lnTo>
                    <a:pt x="359" y="746"/>
                  </a:lnTo>
                  <a:lnTo>
                    <a:pt x="366" y="748"/>
                  </a:lnTo>
                  <a:lnTo>
                    <a:pt x="371" y="751"/>
                  </a:lnTo>
                  <a:lnTo>
                    <a:pt x="376" y="755"/>
                  </a:lnTo>
                  <a:lnTo>
                    <a:pt x="380" y="760"/>
                  </a:lnTo>
                  <a:lnTo>
                    <a:pt x="384" y="765"/>
                  </a:lnTo>
                  <a:lnTo>
                    <a:pt x="385" y="772"/>
                  </a:lnTo>
                  <a:lnTo>
                    <a:pt x="387" y="779"/>
                  </a:lnTo>
                  <a:lnTo>
                    <a:pt x="387" y="1151"/>
                  </a:lnTo>
                  <a:lnTo>
                    <a:pt x="574" y="1151"/>
                  </a:lnTo>
                  <a:lnTo>
                    <a:pt x="574" y="622"/>
                  </a:lnTo>
                  <a:lnTo>
                    <a:pt x="574" y="622"/>
                  </a:lnTo>
                  <a:lnTo>
                    <a:pt x="574" y="293"/>
                  </a:lnTo>
                  <a:lnTo>
                    <a:pt x="574" y="293"/>
                  </a:lnTo>
                  <a:lnTo>
                    <a:pt x="576" y="286"/>
                  </a:lnTo>
                  <a:lnTo>
                    <a:pt x="580" y="281"/>
                  </a:lnTo>
                  <a:lnTo>
                    <a:pt x="585" y="277"/>
                  </a:lnTo>
                  <a:lnTo>
                    <a:pt x="590" y="276"/>
                  </a:lnTo>
                  <a:lnTo>
                    <a:pt x="590" y="276"/>
                  </a:lnTo>
                  <a:lnTo>
                    <a:pt x="597" y="277"/>
                  </a:lnTo>
                  <a:lnTo>
                    <a:pt x="603" y="281"/>
                  </a:lnTo>
                  <a:lnTo>
                    <a:pt x="606" y="286"/>
                  </a:lnTo>
                  <a:lnTo>
                    <a:pt x="608" y="293"/>
                  </a:lnTo>
                  <a:lnTo>
                    <a:pt x="608" y="622"/>
                  </a:lnTo>
                  <a:lnTo>
                    <a:pt x="702" y="622"/>
                  </a:lnTo>
                  <a:lnTo>
                    <a:pt x="702"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p:cNvGrpSpPr/>
          <p:nvPr/>
        </p:nvGrpSpPr>
        <p:grpSpPr>
          <a:xfrm>
            <a:off x="2800668" y="3186980"/>
            <a:ext cx="491878" cy="1067836"/>
            <a:chOff x="1463068" y="1801078"/>
            <a:chExt cx="521904" cy="1133021"/>
          </a:xfrm>
        </p:grpSpPr>
        <p:sp>
          <p:nvSpPr>
            <p:cNvPr id="18" name="Freeform 17"/>
            <p:cNvSpPr>
              <a:spLocks/>
            </p:cNvSpPr>
            <p:nvPr/>
          </p:nvSpPr>
          <p:spPr bwMode="auto">
            <a:xfrm>
              <a:off x="1595403" y="1801078"/>
              <a:ext cx="255748" cy="255748"/>
            </a:xfrm>
            <a:custGeom>
              <a:avLst/>
              <a:gdLst>
                <a:gd name="T0" fmla="*/ 345 w 345"/>
                <a:gd name="T1" fmla="*/ 173 h 345"/>
                <a:gd name="T2" fmla="*/ 341 w 345"/>
                <a:gd name="T3" fmla="*/ 207 h 345"/>
                <a:gd name="T4" fmla="*/ 331 w 345"/>
                <a:gd name="T5" fmla="*/ 240 h 345"/>
                <a:gd name="T6" fmla="*/ 315 w 345"/>
                <a:gd name="T7" fmla="*/ 269 h 345"/>
                <a:gd name="T8" fmla="*/ 294 w 345"/>
                <a:gd name="T9" fmla="*/ 295 h 345"/>
                <a:gd name="T10" fmla="*/ 269 w 345"/>
                <a:gd name="T11" fmla="*/ 316 h 345"/>
                <a:gd name="T12" fmla="*/ 239 w 345"/>
                <a:gd name="T13" fmla="*/ 332 h 345"/>
                <a:gd name="T14" fmla="*/ 207 w 345"/>
                <a:gd name="T15" fmla="*/ 341 h 345"/>
                <a:gd name="T16" fmla="*/ 172 w 345"/>
                <a:gd name="T17" fmla="*/ 345 h 345"/>
                <a:gd name="T18" fmla="*/ 154 w 345"/>
                <a:gd name="T19" fmla="*/ 345 h 345"/>
                <a:gd name="T20" fmla="*/ 120 w 345"/>
                <a:gd name="T21" fmla="*/ 338 h 345"/>
                <a:gd name="T22" fmla="*/ 90 w 345"/>
                <a:gd name="T23" fmla="*/ 323 h 345"/>
                <a:gd name="T24" fmla="*/ 62 w 345"/>
                <a:gd name="T25" fmla="*/ 306 h 345"/>
                <a:gd name="T26" fmla="*/ 39 w 345"/>
                <a:gd name="T27" fmla="*/ 283 h 345"/>
                <a:gd name="T28" fmla="*/ 20 w 345"/>
                <a:gd name="T29" fmla="*/ 255 h 345"/>
                <a:gd name="T30" fmla="*/ 7 w 345"/>
                <a:gd name="T31" fmla="*/ 224 h 345"/>
                <a:gd name="T32" fmla="*/ 0 w 345"/>
                <a:gd name="T33" fmla="*/ 191 h 345"/>
                <a:gd name="T34" fmla="*/ 0 w 345"/>
                <a:gd name="T35" fmla="*/ 173 h 345"/>
                <a:gd name="T36" fmla="*/ 4 w 345"/>
                <a:gd name="T37" fmla="*/ 138 h 345"/>
                <a:gd name="T38" fmla="*/ 13 w 345"/>
                <a:gd name="T39" fmla="*/ 106 h 345"/>
                <a:gd name="T40" fmla="*/ 29 w 345"/>
                <a:gd name="T41" fmla="*/ 76 h 345"/>
                <a:gd name="T42" fmla="*/ 50 w 345"/>
                <a:gd name="T43" fmla="*/ 51 h 345"/>
                <a:gd name="T44" fmla="*/ 76 w 345"/>
                <a:gd name="T45" fmla="*/ 30 h 345"/>
                <a:gd name="T46" fmla="*/ 105 w 345"/>
                <a:gd name="T47" fmla="*/ 14 h 345"/>
                <a:gd name="T48" fmla="*/ 136 w 345"/>
                <a:gd name="T49" fmla="*/ 4 h 345"/>
                <a:gd name="T50" fmla="*/ 172 w 345"/>
                <a:gd name="T51" fmla="*/ 0 h 345"/>
                <a:gd name="T52" fmla="*/ 189 w 345"/>
                <a:gd name="T53" fmla="*/ 2 h 345"/>
                <a:gd name="T54" fmla="*/ 223 w 345"/>
                <a:gd name="T55" fmla="*/ 7 h 345"/>
                <a:gd name="T56" fmla="*/ 255 w 345"/>
                <a:gd name="T57" fmla="*/ 21 h 345"/>
                <a:gd name="T58" fmla="*/ 281 w 345"/>
                <a:gd name="T59" fmla="*/ 39 h 345"/>
                <a:gd name="T60" fmla="*/ 304 w 345"/>
                <a:gd name="T61" fmla="*/ 64 h 345"/>
                <a:gd name="T62" fmla="*/ 324 w 345"/>
                <a:gd name="T63" fmla="*/ 90 h 345"/>
                <a:gd name="T64" fmla="*/ 336 w 345"/>
                <a:gd name="T65" fmla="*/ 122 h 345"/>
                <a:gd name="T66" fmla="*/ 343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3" y="191"/>
                  </a:lnTo>
                  <a:lnTo>
                    <a:pt x="341" y="207"/>
                  </a:lnTo>
                  <a:lnTo>
                    <a:pt x="336" y="224"/>
                  </a:lnTo>
                  <a:lnTo>
                    <a:pt x="331" y="240"/>
                  </a:lnTo>
                  <a:lnTo>
                    <a:pt x="324" y="255"/>
                  </a:lnTo>
                  <a:lnTo>
                    <a:pt x="315" y="269"/>
                  </a:lnTo>
                  <a:lnTo>
                    <a:pt x="304" y="283"/>
                  </a:lnTo>
                  <a:lnTo>
                    <a:pt x="294" y="295"/>
                  </a:lnTo>
                  <a:lnTo>
                    <a:pt x="281" y="306"/>
                  </a:lnTo>
                  <a:lnTo>
                    <a:pt x="269" y="316"/>
                  </a:lnTo>
                  <a:lnTo>
                    <a:pt x="255" y="323"/>
                  </a:lnTo>
                  <a:lnTo>
                    <a:pt x="239" y="332"/>
                  </a:lnTo>
                  <a:lnTo>
                    <a:pt x="223" y="338"/>
                  </a:lnTo>
                  <a:lnTo>
                    <a:pt x="207" y="341"/>
                  </a:lnTo>
                  <a:lnTo>
                    <a:pt x="189" y="345"/>
                  </a:lnTo>
                  <a:lnTo>
                    <a:pt x="172" y="345"/>
                  </a:lnTo>
                  <a:lnTo>
                    <a:pt x="172" y="345"/>
                  </a:lnTo>
                  <a:lnTo>
                    <a:pt x="154" y="345"/>
                  </a:lnTo>
                  <a:lnTo>
                    <a:pt x="136" y="341"/>
                  </a:lnTo>
                  <a:lnTo>
                    <a:pt x="120" y="338"/>
                  </a:lnTo>
                  <a:lnTo>
                    <a:pt x="105" y="332"/>
                  </a:lnTo>
                  <a:lnTo>
                    <a:pt x="90" y="323"/>
                  </a:lnTo>
                  <a:lnTo>
                    <a:pt x="76" y="316"/>
                  </a:lnTo>
                  <a:lnTo>
                    <a:pt x="62" y="306"/>
                  </a:lnTo>
                  <a:lnTo>
                    <a:pt x="50" y="295"/>
                  </a:lnTo>
                  <a:lnTo>
                    <a:pt x="39" y="283"/>
                  </a:lnTo>
                  <a:lnTo>
                    <a:pt x="29" y="269"/>
                  </a:lnTo>
                  <a:lnTo>
                    <a:pt x="20" y="255"/>
                  </a:lnTo>
                  <a:lnTo>
                    <a:pt x="13" y="240"/>
                  </a:lnTo>
                  <a:lnTo>
                    <a:pt x="7" y="224"/>
                  </a:lnTo>
                  <a:lnTo>
                    <a:pt x="4" y="207"/>
                  </a:lnTo>
                  <a:lnTo>
                    <a:pt x="0" y="191"/>
                  </a:lnTo>
                  <a:lnTo>
                    <a:pt x="0" y="173"/>
                  </a:lnTo>
                  <a:lnTo>
                    <a:pt x="0" y="173"/>
                  </a:lnTo>
                  <a:lnTo>
                    <a:pt x="0" y="156"/>
                  </a:lnTo>
                  <a:lnTo>
                    <a:pt x="4" y="138"/>
                  </a:lnTo>
                  <a:lnTo>
                    <a:pt x="7" y="122"/>
                  </a:lnTo>
                  <a:lnTo>
                    <a:pt x="13" y="106"/>
                  </a:lnTo>
                  <a:lnTo>
                    <a:pt x="20" y="90"/>
                  </a:lnTo>
                  <a:lnTo>
                    <a:pt x="29" y="76"/>
                  </a:lnTo>
                  <a:lnTo>
                    <a:pt x="39" y="64"/>
                  </a:lnTo>
                  <a:lnTo>
                    <a:pt x="50" y="51"/>
                  </a:lnTo>
                  <a:lnTo>
                    <a:pt x="62" y="39"/>
                  </a:lnTo>
                  <a:lnTo>
                    <a:pt x="76" y="30"/>
                  </a:lnTo>
                  <a:lnTo>
                    <a:pt x="90" y="21"/>
                  </a:lnTo>
                  <a:lnTo>
                    <a:pt x="105" y="14"/>
                  </a:lnTo>
                  <a:lnTo>
                    <a:pt x="120" y="7"/>
                  </a:lnTo>
                  <a:lnTo>
                    <a:pt x="136" y="4"/>
                  </a:lnTo>
                  <a:lnTo>
                    <a:pt x="154" y="2"/>
                  </a:lnTo>
                  <a:lnTo>
                    <a:pt x="172" y="0"/>
                  </a:lnTo>
                  <a:lnTo>
                    <a:pt x="172" y="0"/>
                  </a:lnTo>
                  <a:lnTo>
                    <a:pt x="189" y="2"/>
                  </a:lnTo>
                  <a:lnTo>
                    <a:pt x="207" y="4"/>
                  </a:lnTo>
                  <a:lnTo>
                    <a:pt x="223" y="7"/>
                  </a:lnTo>
                  <a:lnTo>
                    <a:pt x="239" y="14"/>
                  </a:lnTo>
                  <a:lnTo>
                    <a:pt x="255" y="21"/>
                  </a:lnTo>
                  <a:lnTo>
                    <a:pt x="269" y="30"/>
                  </a:lnTo>
                  <a:lnTo>
                    <a:pt x="281" y="39"/>
                  </a:lnTo>
                  <a:lnTo>
                    <a:pt x="294" y="51"/>
                  </a:lnTo>
                  <a:lnTo>
                    <a:pt x="304" y="64"/>
                  </a:lnTo>
                  <a:lnTo>
                    <a:pt x="315" y="76"/>
                  </a:lnTo>
                  <a:lnTo>
                    <a:pt x="324" y="90"/>
                  </a:lnTo>
                  <a:lnTo>
                    <a:pt x="331" y="106"/>
                  </a:lnTo>
                  <a:lnTo>
                    <a:pt x="336" y="122"/>
                  </a:lnTo>
                  <a:lnTo>
                    <a:pt x="341" y="138"/>
                  </a:lnTo>
                  <a:lnTo>
                    <a:pt x="343"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1463068" y="2077642"/>
              <a:ext cx="521904" cy="856457"/>
            </a:xfrm>
            <a:custGeom>
              <a:avLst/>
              <a:gdLst>
                <a:gd name="T0" fmla="*/ 701 w 701"/>
                <a:gd name="T1" fmla="*/ 219 h 1151"/>
                <a:gd name="T2" fmla="*/ 696 w 701"/>
                <a:gd name="T3" fmla="*/ 175 h 1151"/>
                <a:gd name="T4" fmla="*/ 684 w 701"/>
                <a:gd name="T5" fmla="*/ 134 h 1151"/>
                <a:gd name="T6" fmla="*/ 664 w 701"/>
                <a:gd name="T7" fmla="*/ 97 h 1151"/>
                <a:gd name="T8" fmla="*/ 638 w 701"/>
                <a:gd name="T9" fmla="*/ 65 h 1151"/>
                <a:gd name="T10" fmla="*/ 604 w 701"/>
                <a:gd name="T11" fmla="*/ 37 h 1151"/>
                <a:gd name="T12" fmla="*/ 567 w 701"/>
                <a:gd name="T13" fmla="*/ 18 h 1151"/>
                <a:gd name="T14" fmla="*/ 526 w 701"/>
                <a:gd name="T15" fmla="*/ 5 h 1151"/>
                <a:gd name="T16" fmla="*/ 482 w 701"/>
                <a:gd name="T17" fmla="*/ 0 h 1151"/>
                <a:gd name="T18" fmla="*/ 217 w 701"/>
                <a:gd name="T19" fmla="*/ 0 h 1151"/>
                <a:gd name="T20" fmla="*/ 173 w 701"/>
                <a:gd name="T21" fmla="*/ 5 h 1151"/>
                <a:gd name="T22" fmla="*/ 132 w 701"/>
                <a:gd name="T23" fmla="*/ 18 h 1151"/>
                <a:gd name="T24" fmla="*/ 95 w 701"/>
                <a:gd name="T25" fmla="*/ 37 h 1151"/>
                <a:gd name="T26" fmla="*/ 63 w 701"/>
                <a:gd name="T27" fmla="*/ 65 h 1151"/>
                <a:gd name="T28" fmla="*/ 37 w 701"/>
                <a:gd name="T29" fmla="*/ 97 h 1151"/>
                <a:gd name="T30" fmla="*/ 16 w 701"/>
                <a:gd name="T31" fmla="*/ 134 h 1151"/>
                <a:gd name="T32" fmla="*/ 3 w 701"/>
                <a:gd name="T33" fmla="*/ 175 h 1151"/>
                <a:gd name="T34" fmla="*/ 0 w 701"/>
                <a:gd name="T35" fmla="*/ 219 h 1151"/>
                <a:gd name="T36" fmla="*/ 93 w 701"/>
                <a:gd name="T37" fmla="*/ 622 h 1151"/>
                <a:gd name="T38" fmla="*/ 93 w 701"/>
                <a:gd name="T39" fmla="*/ 293 h 1151"/>
                <a:gd name="T40" fmla="*/ 99 w 701"/>
                <a:gd name="T41" fmla="*/ 281 h 1151"/>
                <a:gd name="T42" fmla="*/ 111 w 701"/>
                <a:gd name="T43" fmla="*/ 276 h 1151"/>
                <a:gd name="T44" fmla="*/ 116 w 701"/>
                <a:gd name="T45" fmla="*/ 277 h 1151"/>
                <a:gd name="T46" fmla="*/ 125 w 701"/>
                <a:gd name="T47" fmla="*/ 286 h 1151"/>
                <a:gd name="T48" fmla="*/ 127 w 701"/>
                <a:gd name="T49" fmla="*/ 622 h 1151"/>
                <a:gd name="T50" fmla="*/ 127 w 701"/>
                <a:gd name="T51" fmla="*/ 1151 h 1151"/>
                <a:gd name="T52" fmla="*/ 314 w 701"/>
                <a:gd name="T53" fmla="*/ 779 h 1151"/>
                <a:gd name="T54" fmla="*/ 316 w 701"/>
                <a:gd name="T55" fmla="*/ 772 h 1151"/>
                <a:gd name="T56" fmla="*/ 321 w 701"/>
                <a:gd name="T57" fmla="*/ 760 h 1151"/>
                <a:gd name="T58" fmla="*/ 330 w 701"/>
                <a:gd name="T59" fmla="*/ 751 h 1151"/>
                <a:gd name="T60" fmla="*/ 343 w 701"/>
                <a:gd name="T61" fmla="*/ 746 h 1151"/>
                <a:gd name="T62" fmla="*/ 350 w 701"/>
                <a:gd name="T63" fmla="*/ 744 h 1151"/>
                <a:gd name="T64" fmla="*/ 364 w 701"/>
                <a:gd name="T65" fmla="*/ 748 h 1151"/>
                <a:gd name="T66" fmla="*/ 374 w 701"/>
                <a:gd name="T67" fmla="*/ 755 h 1151"/>
                <a:gd name="T68" fmla="*/ 382 w 701"/>
                <a:gd name="T69" fmla="*/ 765 h 1151"/>
                <a:gd name="T70" fmla="*/ 385 w 701"/>
                <a:gd name="T71" fmla="*/ 779 h 1151"/>
                <a:gd name="T72" fmla="*/ 572 w 701"/>
                <a:gd name="T73" fmla="*/ 1151 h 1151"/>
                <a:gd name="T74" fmla="*/ 572 w 701"/>
                <a:gd name="T75" fmla="*/ 622 h 1151"/>
                <a:gd name="T76" fmla="*/ 572 w 701"/>
                <a:gd name="T77" fmla="*/ 293 h 1151"/>
                <a:gd name="T78" fmla="*/ 578 w 701"/>
                <a:gd name="T79" fmla="*/ 281 h 1151"/>
                <a:gd name="T80" fmla="*/ 590 w 701"/>
                <a:gd name="T81" fmla="*/ 276 h 1151"/>
                <a:gd name="T82" fmla="*/ 595 w 701"/>
                <a:gd name="T83" fmla="*/ 277 h 1151"/>
                <a:gd name="T84" fmla="*/ 606 w 701"/>
                <a:gd name="T85" fmla="*/ 286 h 1151"/>
                <a:gd name="T86" fmla="*/ 606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0" y="196"/>
                  </a:lnTo>
                  <a:lnTo>
                    <a:pt x="696" y="175"/>
                  </a:lnTo>
                  <a:lnTo>
                    <a:pt x="691" y="154"/>
                  </a:lnTo>
                  <a:lnTo>
                    <a:pt x="684" y="134"/>
                  </a:lnTo>
                  <a:lnTo>
                    <a:pt x="675" y="115"/>
                  </a:lnTo>
                  <a:lnTo>
                    <a:pt x="664" y="97"/>
                  </a:lnTo>
                  <a:lnTo>
                    <a:pt x="652" y="79"/>
                  </a:lnTo>
                  <a:lnTo>
                    <a:pt x="638" y="65"/>
                  </a:lnTo>
                  <a:lnTo>
                    <a:pt x="622" y="51"/>
                  </a:lnTo>
                  <a:lnTo>
                    <a:pt x="604" y="37"/>
                  </a:lnTo>
                  <a:lnTo>
                    <a:pt x="587" y="26"/>
                  </a:lnTo>
                  <a:lnTo>
                    <a:pt x="567" y="18"/>
                  </a:lnTo>
                  <a:lnTo>
                    <a:pt x="548" y="11"/>
                  </a:lnTo>
                  <a:lnTo>
                    <a:pt x="526" y="5"/>
                  </a:lnTo>
                  <a:lnTo>
                    <a:pt x="505" y="2"/>
                  </a:lnTo>
                  <a:lnTo>
                    <a:pt x="482" y="0"/>
                  </a:lnTo>
                  <a:lnTo>
                    <a:pt x="217" y="0"/>
                  </a:lnTo>
                  <a:lnTo>
                    <a:pt x="217" y="0"/>
                  </a:lnTo>
                  <a:lnTo>
                    <a:pt x="196" y="2"/>
                  </a:lnTo>
                  <a:lnTo>
                    <a:pt x="173" y="5"/>
                  </a:lnTo>
                  <a:lnTo>
                    <a:pt x="152" y="11"/>
                  </a:lnTo>
                  <a:lnTo>
                    <a:pt x="132" y="18"/>
                  </a:lnTo>
                  <a:lnTo>
                    <a:pt x="113" y="26"/>
                  </a:lnTo>
                  <a:lnTo>
                    <a:pt x="95" y="37"/>
                  </a:lnTo>
                  <a:lnTo>
                    <a:pt x="79" y="51"/>
                  </a:lnTo>
                  <a:lnTo>
                    <a:pt x="63" y="65"/>
                  </a:lnTo>
                  <a:lnTo>
                    <a:pt x="49" y="79"/>
                  </a:lnTo>
                  <a:lnTo>
                    <a:pt x="37" y="97"/>
                  </a:lnTo>
                  <a:lnTo>
                    <a:pt x="24" y="115"/>
                  </a:lnTo>
                  <a:lnTo>
                    <a:pt x="16" y="134"/>
                  </a:lnTo>
                  <a:lnTo>
                    <a:pt x="9" y="154"/>
                  </a:lnTo>
                  <a:lnTo>
                    <a:pt x="3" y="175"/>
                  </a:lnTo>
                  <a:lnTo>
                    <a:pt x="0" y="196"/>
                  </a:lnTo>
                  <a:lnTo>
                    <a:pt x="0" y="219"/>
                  </a:lnTo>
                  <a:lnTo>
                    <a:pt x="0" y="622"/>
                  </a:lnTo>
                  <a:lnTo>
                    <a:pt x="93" y="622"/>
                  </a:lnTo>
                  <a:lnTo>
                    <a:pt x="93" y="293"/>
                  </a:lnTo>
                  <a:lnTo>
                    <a:pt x="93" y="293"/>
                  </a:lnTo>
                  <a:lnTo>
                    <a:pt x="95" y="286"/>
                  </a:lnTo>
                  <a:lnTo>
                    <a:pt x="99" y="281"/>
                  </a:lnTo>
                  <a:lnTo>
                    <a:pt x="104" y="277"/>
                  </a:lnTo>
                  <a:lnTo>
                    <a:pt x="111" y="276"/>
                  </a:lnTo>
                  <a:lnTo>
                    <a:pt x="111" y="276"/>
                  </a:lnTo>
                  <a:lnTo>
                    <a:pt x="116" y="277"/>
                  </a:lnTo>
                  <a:lnTo>
                    <a:pt x="122" y="281"/>
                  </a:lnTo>
                  <a:lnTo>
                    <a:pt x="125" y="286"/>
                  </a:lnTo>
                  <a:lnTo>
                    <a:pt x="127" y="293"/>
                  </a:lnTo>
                  <a:lnTo>
                    <a:pt x="127" y="622"/>
                  </a:lnTo>
                  <a:lnTo>
                    <a:pt x="127" y="622"/>
                  </a:lnTo>
                  <a:lnTo>
                    <a:pt x="127" y="1151"/>
                  </a:lnTo>
                  <a:lnTo>
                    <a:pt x="314" y="1151"/>
                  </a:lnTo>
                  <a:lnTo>
                    <a:pt x="314" y="779"/>
                  </a:lnTo>
                  <a:lnTo>
                    <a:pt x="314" y="779"/>
                  </a:lnTo>
                  <a:lnTo>
                    <a:pt x="316" y="772"/>
                  </a:lnTo>
                  <a:lnTo>
                    <a:pt x="318" y="765"/>
                  </a:lnTo>
                  <a:lnTo>
                    <a:pt x="321" y="760"/>
                  </a:lnTo>
                  <a:lnTo>
                    <a:pt x="325" y="755"/>
                  </a:lnTo>
                  <a:lnTo>
                    <a:pt x="330" y="751"/>
                  </a:lnTo>
                  <a:lnTo>
                    <a:pt x="336" y="748"/>
                  </a:lnTo>
                  <a:lnTo>
                    <a:pt x="343" y="746"/>
                  </a:lnTo>
                  <a:lnTo>
                    <a:pt x="350" y="744"/>
                  </a:lnTo>
                  <a:lnTo>
                    <a:pt x="350" y="744"/>
                  </a:lnTo>
                  <a:lnTo>
                    <a:pt x="357" y="746"/>
                  </a:lnTo>
                  <a:lnTo>
                    <a:pt x="364" y="748"/>
                  </a:lnTo>
                  <a:lnTo>
                    <a:pt x="369" y="751"/>
                  </a:lnTo>
                  <a:lnTo>
                    <a:pt x="374" y="755"/>
                  </a:lnTo>
                  <a:lnTo>
                    <a:pt x="380" y="760"/>
                  </a:lnTo>
                  <a:lnTo>
                    <a:pt x="382" y="765"/>
                  </a:lnTo>
                  <a:lnTo>
                    <a:pt x="385" y="772"/>
                  </a:lnTo>
                  <a:lnTo>
                    <a:pt x="385" y="779"/>
                  </a:lnTo>
                  <a:lnTo>
                    <a:pt x="385" y="1151"/>
                  </a:lnTo>
                  <a:lnTo>
                    <a:pt x="572" y="1151"/>
                  </a:lnTo>
                  <a:lnTo>
                    <a:pt x="572" y="622"/>
                  </a:lnTo>
                  <a:lnTo>
                    <a:pt x="572" y="622"/>
                  </a:lnTo>
                  <a:lnTo>
                    <a:pt x="572" y="293"/>
                  </a:lnTo>
                  <a:lnTo>
                    <a:pt x="572" y="293"/>
                  </a:lnTo>
                  <a:lnTo>
                    <a:pt x="574" y="286"/>
                  </a:lnTo>
                  <a:lnTo>
                    <a:pt x="578" y="281"/>
                  </a:lnTo>
                  <a:lnTo>
                    <a:pt x="583" y="277"/>
                  </a:lnTo>
                  <a:lnTo>
                    <a:pt x="590" y="276"/>
                  </a:lnTo>
                  <a:lnTo>
                    <a:pt x="590" y="276"/>
                  </a:lnTo>
                  <a:lnTo>
                    <a:pt x="595" y="277"/>
                  </a:lnTo>
                  <a:lnTo>
                    <a:pt x="602" y="281"/>
                  </a:lnTo>
                  <a:lnTo>
                    <a:pt x="606" y="286"/>
                  </a:lnTo>
                  <a:lnTo>
                    <a:pt x="606" y="293"/>
                  </a:lnTo>
                  <a:lnTo>
                    <a:pt x="606"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p:cNvGrpSpPr/>
          <p:nvPr/>
        </p:nvGrpSpPr>
        <p:grpSpPr>
          <a:xfrm>
            <a:off x="3536382" y="3186980"/>
            <a:ext cx="491878" cy="1067836"/>
            <a:chOff x="2243693" y="1801078"/>
            <a:chExt cx="521904" cy="1133021"/>
          </a:xfrm>
        </p:grpSpPr>
        <p:sp>
          <p:nvSpPr>
            <p:cNvPr id="20" name="Freeform 19"/>
            <p:cNvSpPr>
              <a:spLocks/>
            </p:cNvSpPr>
            <p:nvPr/>
          </p:nvSpPr>
          <p:spPr bwMode="auto">
            <a:xfrm>
              <a:off x="2376027" y="1801078"/>
              <a:ext cx="255748" cy="255748"/>
            </a:xfrm>
            <a:custGeom>
              <a:avLst/>
              <a:gdLst>
                <a:gd name="T0" fmla="*/ 345 w 345"/>
                <a:gd name="T1" fmla="*/ 173 h 345"/>
                <a:gd name="T2" fmla="*/ 341 w 345"/>
                <a:gd name="T3" fmla="*/ 207 h 345"/>
                <a:gd name="T4" fmla="*/ 331 w 345"/>
                <a:gd name="T5" fmla="*/ 240 h 345"/>
                <a:gd name="T6" fmla="*/ 315 w 345"/>
                <a:gd name="T7" fmla="*/ 269 h 345"/>
                <a:gd name="T8" fmla="*/ 294 w 345"/>
                <a:gd name="T9" fmla="*/ 295 h 345"/>
                <a:gd name="T10" fmla="*/ 269 w 345"/>
                <a:gd name="T11" fmla="*/ 316 h 345"/>
                <a:gd name="T12" fmla="*/ 239 w 345"/>
                <a:gd name="T13" fmla="*/ 332 h 345"/>
                <a:gd name="T14" fmla="*/ 207 w 345"/>
                <a:gd name="T15" fmla="*/ 341 h 345"/>
                <a:gd name="T16" fmla="*/ 172 w 345"/>
                <a:gd name="T17" fmla="*/ 345 h 345"/>
                <a:gd name="T18" fmla="*/ 154 w 345"/>
                <a:gd name="T19" fmla="*/ 345 h 345"/>
                <a:gd name="T20" fmla="*/ 120 w 345"/>
                <a:gd name="T21" fmla="*/ 338 h 345"/>
                <a:gd name="T22" fmla="*/ 90 w 345"/>
                <a:gd name="T23" fmla="*/ 323 h 345"/>
                <a:gd name="T24" fmla="*/ 62 w 345"/>
                <a:gd name="T25" fmla="*/ 306 h 345"/>
                <a:gd name="T26" fmla="*/ 39 w 345"/>
                <a:gd name="T27" fmla="*/ 283 h 345"/>
                <a:gd name="T28" fmla="*/ 21 w 345"/>
                <a:gd name="T29" fmla="*/ 255 h 345"/>
                <a:gd name="T30" fmla="*/ 7 w 345"/>
                <a:gd name="T31" fmla="*/ 224 h 345"/>
                <a:gd name="T32" fmla="*/ 0 w 345"/>
                <a:gd name="T33" fmla="*/ 191 h 345"/>
                <a:gd name="T34" fmla="*/ 0 w 345"/>
                <a:gd name="T35" fmla="*/ 173 h 345"/>
                <a:gd name="T36" fmla="*/ 4 w 345"/>
                <a:gd name="T37" fmla="*/ 138 h 345"/>
                <a:gd name="T38" fmla="*/ 13 w 345"/>
                <a:gd name="T39" fmla="*/ 106 h 345"/>
                <a:gd name="T40" fmla="*/ 29 w 345"/>
                <a:gd name="T41" fmla="*/ 76 h 345"/>
                <a:gd name="T42" fmla="*/ 50 w 345"/>
                <a:gd name="T43" fmla="*/ 51 h 345"/>
                <a:gd name="T44" fmla="*/ 76 w 345"/>
                <a:gd name="T45" fmla="*/ 30 h 345"/>
                <a:gd name="T46" fmla="*/ 105 w 345"/>
                <a:gd name="T47" fmla="*/ 14 h 345"/>
                <a:gd name="T48" fmla="*/ 138 w 345"/>
                <a:gd name="T49" fmla="*/ 4 h 345"/>
                <a:gd name="T50" fmla="*/ 172 w 345"/>
                <a:gd name="T51" fmla="*/ 0 h 345"/>
                <a:gd name="T52" fmla="*/ 189 w 345"/>
                <a:gd name="T53" fmla="*/ 2 h 345"/>
                <a:gd name="T54" fmla="*/ 223 w 345"/>
                <a:gd name="T55" fmla="*/ 7 h 345"/>
                <a:gd name="T56" fmla="*/ 255 w 345"/>
                <a:gd name="T57" fmla="*/ 21 h 345"/>
                <a:gd name="T58" fmla="*/ 283 w 345"/>
                <a:gd name="T59" fmla="*/ 39 h 345"/>
                <a:gd name="T60" fmla="*/ 306 w 345"/>
                <a:gd name="T61" fmla="*/ 64 h 345"/>
                <a:gd name="T62" fmla="*/ 324 w 345"/>
                <a:gd name="T63" fmla="*/ 90 h 345"/>
                <a:gd name="T64" fmla="*/ 338 w 345"/>
                <a:gd name="T65" fmla="*/ 122 h 345"/>
                <a:gd name="T66" fmla="*/ 343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3" y="191"/>
                  </a:lnTo>
                  <a:lnTo>
                    <a:pt x="341" y="207"/>
                  </a:lnTo>
                  <a:lnTo>
                    <a:pt x="338" y="224"/>
                  </a:lnTo>
                  <a:lnTo>
                    <a:pt x="331" y="240"/>
                  </a:lnTo>
                  <a:lnTo>
                    <a:pt x="324" y="255"/>
                  </a:lnTo>
                  <a:lnTo>
                    <a:pt x="315" y="269"/>
                  </a:lnTo>
                  <a:lnTo>
                    <a:pt x="306" y="283"/>
                  </a:lnTo>
                  <a:lnTo>
                    <a:pt x="294" y="295"/>
                  </a:lnTo>
                  <a:lnTo>
                    <a:pt x="283" y="306"/>
                  </a:lnTo>
                  <a:lnTo>
                    <a:pt x="269" y="316"/>
                  </a:lnTo>
                  <a:lnTo>
                    <a:pt x="255" y="323"/>
                  </a:lnTo>
                  <a:lnTo>
                    <a:pt x="239" y="332"/>
                  </a:lnTo>
                  <a:lnTo>
                    <a:pt x="223" y="338"/>
                  </a:lnTo>
                  <a:lnTo>
                    <a:pt x="207" y="341"/>
                  </a:lnTo>
                  <a:lnTo>
                    <a:pt x="189" y="345"/>
                  </a:lnTo>
                  <a:lnTo>
                    <a:pt x="172" y="345"/>
                  </a:lnTo>
                  <a:lnTo>
                    <a:pt x="172" y="345"/>
                  </a:lnTo>
                  <a:lnTo>
                    <a:pt x="154" y="345"/>
                  </a:lnTo>
                  <a:lnTo>
                    <a:pt x="138" y="341"/>
                  </a:lnTo>
                  <a:lnTo>
                    <a:pt x="120" y="338"/>
                  </a:lnTo>
                  <a:lnTo>
                    <a:pt x="105" y="332"/>
                  </a:lnTo>
                  <a:lnTo>
                    <a:pt x="90" y="323"/>
                  </a:lnTo>
                  <a:lnTo>
                    <a:pt x="76" y="316"/>
                  </a:lnTo>
                  <a:lnTo>
                    <a:pt x="62" y="306"/>
                  </a:lnTo>
                  <a:lnTo>
                    <a:pt x="50" y="295"/>
                  </a:lnTo>
                  <a:lnTo>
                    <a:pt x="39" y="283"/>
                  </a:lnTo>
                  <a:lnTo>
                    <a:pt x="29" y="269"/>
                  </a:lnTo>
                  <a:lnTo>
                    <a:pt x="21" y="255"/>
                  </a:lnTo>
                  <a:lnTo>
                    <a:pt x="13" y="240"/>
                  </a:lnTo>
                  <a:lnTo>
                    <a:pt x="7" y="224"/>
                  </a:lnTo>
                  <a:lnTo>
                    <a:pt x="4" y="207"/>
                  </a:lnTo>
                  <a:lnTo>
                    <a:pt x="0" y="191"/>
                  </a:lnTo>
                  <a:lnTo>
                    <a:pt x="0" y="173"/>
                  </a:lnTo>
                  <a:lnTo>
                    <a:pt x="0" y="173"/>
                  </a:lnTo>
                  <a:lnTo>
                    <a:pt x="0" y="156"/>
                  </a:lnTo>
                  <a:lnTo>
                    <a:pt x="4" y="138"/>
                  </a:lnTo>
                  <a:lnTo>
                    <a:pt x="7" y="122"/>
                  </a:lnTo>
                  <a:lnTo>
                    <a:pt x="13" y="106"/>
                  </a:lnTo>
                  <a:lnTo>
                    <a:pt x="21" y="90"/>
                  </a:lnTo>
                  <a:lnTo>
                    <a:pt x="29" y="76"/>
                  </a:lnTo>
                  <a:lnTo>
                    <a:pt x="39" y="64"/>
                  </a:lnTo>
                  <a:lnTo>
                    <a:pt x="50" y="51"/>
                  </a:lnTo>
                  <a:lnTo>
                    <a:pt x="62" y="39"/>
                  </a:lnTo>
                  <a:lnTo>
                    <a:pt x="76" y="30"/>
                  </a:lnTo>
                  <a:lnTo>
                    <a:pt x="90" y="21"/>
                  </a:lnTo>
                  <a:lnTo>
                    <a:pt x="105" y="14"/>
                  </a:lnTo>
                  <a:lnTo>
                    <a:pt x="120" y="7"/>
                  </a:lnTo>
                  <a:lnTo>
                    <a:pt x="138" y="4"/>
                  </a:lnTo>
                  <a:lnTo>
                    <a:pt x="154" y="2"/>
                  </a:lnTo>
                  <a:lnTo>
                    <a:pt x="172" y="0"/>
                  </a:lnTo>
                  <a:lnTo>
                    <a:pt x="172" y="0"/>
                  </a:lnTo>
                  <a:lnTo>
                    <a:pt x="189" y="2"/>
                  </a:lnTo>
                  <a:lnTo>
                    <a:pt x="207" y="4"/>
                  </a:lnTo>
                  <a:lnTo>
                    <a:pt x="223" y="7"/>
                  </a:lnTo>
                  <a:lnTo>
                    <a:pt x="239" y="14"/>
                  </a:lnTo>
                  <a:lnTo>
                    <a:pt x="255" y="21"/>
                  </a:lnTo>
                  <a:lnTo>
                    <a:pt x="269" y="30"/>
                  </a:lnTo>
                  <a:lnTo>
                    <a:pt x="283" y="39"/>
                  </a:lnTo>
                  <a:lnTo>
                    <a:pt x="294" y="51"/>
                  </a:lnTo>
                  <a:lnTo>
                    <a:pt x="306" y="64"/>
                  </a:lnTo>
                  <a:lnTo>
                    <a:pt x="315" y="76"/>
                  </a:lnTo>
                  <a:lnTo>
                    <a:pt x="324" y="90"/>
                  </a:lnTo>
                  <a:lnTo>
                    <a:pt x="331" y="106"/>
                  </a:lnTo>
                  <a:lnTo>
                    <a:pt x="338" y="122"/>
                  </a:lnTo>
                  <a:lnTo>
                    <a:pt x="341" y="138"/>
                  </a:lnTo>
                  <a:lnTo>
                    <a:pt x="343"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2243693" y="2077642"/>
              <a:ext cx="521904" cy="856457"/>
            </a:xfrm>
            <a:custGeom>
              <a:avLst/>
              <a:gdLst>
                <a:gd name="T0" fmla="*/ 701 w 701"/>
                <a:gd name="T1" fmla="*/ 219 h 1151"/>
                <a:gd name="T2" fmla="*/ 698 w 701"/>
                <a:gd name="T3" fmla="*/ 175 h 1151"/>
                <a:gd name="T4" fmla="*/ 684 w 701"/>
                <a:gd name="T5" fmla="*/ 134 h 1151"/>
                <a:gd name="T6" fmla="*/ 664 w 701"/>
                <a:gd name="T7" fmla="*/ 97 h 1151"/>
                <a:gd name="T8" fmla="*/ 638 w 701"/>
                <a:gd name="T9" fmla="*/ 65 h 1151"/>
                <a:gd name="T10" fmla="*/ 604 w 701"/>
                <a:gd name="T11" fmla="*/ 37 h 1151"/>
                <a:gd name="T12" fmla="*/ 567 w 701"/>
                <a:gd name="T13" fmla="*/ 18 h 1151"/>
                <a:gd name="T14" fmla="*/ 526 w 701"/>
                <a:gd name="T15" fmla="*/ 5 h 1151"/>
                <a:gd name="T16" fmla="*/ 482 w 701"/>
                <a:gd name="T17" fmla="*/ 0 h 1151"/>
                <a:gd name="T18" fmla="*/ 219 w 701"/>
                <a:gd name="T19" fmla="*/ 0 h 1151"/>
                <a:gd name="T20" fmla="*/ 175 w 701"/>
                <a:gd name="T21" fmla="*/ 5 h 1151"/>
                <a:gd name="T22" fmla="*/ 132 w 701"/>
                <a:gd name="T23" fmla="*/ 18 h 1151"/>
                <a:gd name="T24" fmla="*/ 95 w 701"/>
                <a:gd name="T25" fmla="*/ 37 h 1151"/>
                <a:gd name="T26" fmla="*/ 63 w 701"/>
                <a:gd name="T27" fmla="*/ 65 h 1151"/>
                <a:gd name="T28" fmla="*/ 37 w 701"/>
                <a:gd name="T29" fmla="*/ 97 h 1151"/>
                <a:gd name="T30" fmla="*/ 16 w 701"/>
                <a:gd name="T31" fmla="*/ 134 h 1151"/>
                <a:gd name="T32" fmla="*/ 3 w 701"/>
                <a:gd name="T33" fmla="*/ 175 h 1151"/>
                <a:gd name="T34" fmla="*/ 0 w 701"/>
                <a:gd name="T35" fmla="*/ 219 h 1151"/>
                <a:gd name="T36" fmla="*/ 95 w 701"/>
                <a:gd name="T37" fmla="*/ 622 h 1151"/>
                <a:gd name="T38" fmla="*/ 95 w 701"/>
                <a:gd name="T39" fmla="*/ 293 h 1151"/>
                <a:gd name="T40" fmla="*/ 99 w 701"/>
                <a:gd name="T41" fmla="*/ 281 h 1151"/>
                <a:gd name="T42" fmla="*/ 111 w 701"/>
                <a:gd name="T43" fmla="*/ 276 h 1151"/>
                <a:gd name="T44" fmla="*/ 118 w 701"/>
                <a:gd name="T45" fmla="*/ 277 h 1151"/>
                <a:gd name="T46" fmla="*/ 127 w 701"/>
                <a:gd name="T47" fmla="*/ 286 h 1151"/>
                <a:gd name="T48" fmla="*/ 127 w 701"/>
                <a:gd name="T49" fmla="*/ 622 h 1151"/>
                <a:gd name="T50" fmla="*/ 127 w 701"/>
                <a:gd name="T51" fmla="*/ 1151 h 1151"/>
                <a:gd name="T52" fmla="*/ 316 w 701"/>
                <a:gd name="T53" fmla="*/ 779 h 1151"/>
                <a:gd name="T54" fmla="*/ 316 w 701"/>
                <a:gd name="T55" fmla="*/ 772 h 1151"/>
                <a:gd name="T56" fmla="*/ 321 w 701"/>
                <a:gd name="T57" fmla="*/ 760 h 1151"/>
                <a:gd name="T58" fmla="*/ 330 w 701"/>
                <a:gd name="T59" fmla="*/ 751 h 1151"/>
                <a:gd name="T60" fmla="*/ 343 w 701"/>
                <a:gd name="T61" fmla="*/ 746 h 1151"/>
                <a:gd name="T62" fmla="*/ 350 w 701"/>
                <a:gd name="T63" fmla="*/ 744 h 1151"/>
                <a:gd name="T64" fmla="*/ 364 w 701"/>
                <a:gd name="T65" fmla="*/ 748 h 1151"/>
                <a:gd name="T66" fmla="*/ 374 w 701"/>
                <a:gd name="T67" fmla="*/ 755 h 1151"/>
                <a:gd name="T68" fmla="*/ 383 w 701"/>
                <a:gd name="T69" fmla="*/ 765 h 1151"/>
                <a:gd name="T70" fmla="*/ 385 w 701"/>
                <a:gd name="T71" fmla="*/ 779 h 1151"/>
                <a:gd name="T72" fmla="*/ 572 w 701"/>
                <a:gd name="T73" fmla="*/ 1151 h 1151"/>
                <a:gd name="T74" fmla="*/ 574 w 701"/>
                <a:gd name="T75" fmla="*/ 622 h 1151"/>
                <a:gd name="T76" fmla="*/ 574 w 701"/>
                <a:gd name="T77" fmla="*/ 293 h 1151"/>
                <a:gd name="T78" fmla="*/ 578 w 701"/>
                <a:gd name="T79" fmla="*/ 281 h 1151"/>
                <a:gd name="T80" fmla="*/ 590 w 701"/>
                <a:gd name="T81" fmla="*/ 276 h 1151"/>
                <a:gd name="T82" fmla="*/ 597 w 701"/>
                <a:gd name="T83" fmla="*/ 277 h 1151"/>
                <a:gd name="T84" fmla="*/ 606 w 701"/>
                <a:gd name="T85" fmla="*/ 286 h 1151"/>
                <a:gd name="T86" fmla="*/ 608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0" y="196"/>
                  </a:lnTo>
                  <a:lnTo>
                    <a:pt x="698" y="175"/>
                  </a:lnTo>
                  <a:lnTo>
                    <a:pt x="691" y="154"/>
                  </a:lnTo>
                  <a:lnTo>
                    <a:pt x="684" y="134"/>
                  </a:lnTo>
                  <a:lnTo>
                    <a:pt x="675" y="115"/>
                  </a:lnTo>
                  <a:lnTo>
                    <a:pt x="664" y="97"/>
                  </a:lnTo>
                  <a:lnTo>
                    <a:pt x="652" y="79"/>
                  </a:lnTo>
                  <a:lnTo>
                    <a:pt x="638" y="65"/>
                  </a:lnTo>
                  <a:lnTo>
                    <a:pt x="622" y="51"/>
                  </a:lnTo>
                  <a:lnTo>
                    <a:pt x="604" y="37"/>
                  </a:lnTo>
                  <a:lnTo>
                    <a:pt x="587" y="26"/>
                  </a:lnTo>
                  <a:lnTo>
                    <a:pt x="567" y="18"/>
                  </a:lnTo>
                  <a:lnTo>
                    <a:pt x="548" y="11"/>
                  </a:lnTo>
                  <a:lnTo>
                    <a:pt x="526" y="5"/>
                  </a:lnTo>
                  <a:lnTo>
                    <a:pt x="505" y="2"/>
                  </a:lnTo>
                  <a:lnTo>
                    <a:pt x="482" y="0"/>
                  </a:lnTo>
                  <a:lnTo>
                    <a:pt x="219" y="0"/>
                  </a:lnTo>
                  <a:lnTo>
                    <a:pt x="219" y="0"/>
                  </a:lnTo>
                  <a:lnTo>
                    <a:pt x="196" y="2"/>
                  </a:lnTo>
                  <a:lnTo>
                    <a:pt x="175" y="5"/>
                  </a:lnTo>
                  <a:lnTo>
                    <a:pt x="153" y="11"/>
                  </a:lnTo>
                  <a:lnTo>
                    <a:pt x="132" y="18"/>
                  </a:lnTo>
                  <a:lnTo>
                    <a:pt x="115" y="26"/>
                  </a:lnTo>
                  <a:lnTo>
                    <a:pt x="95" y="37"/>
                  </a:lnTo>
                  <a:lnTo>
                    <a:pt x="79" y="51"/>
                  </a:lnTo>
                  <a:lnTo>
                    <a:pt x="63" y="65"/>
                  </a:lnTo>
                  <a:lnTo>
                    <a:pt x="49" y="79"/>
                  </a:lnTo>
                  <a:lnTo>
                    <a:pt x="37" y="97"/>
                  </a:lnTo>
                  <a:lnTo>
                    <a:pt x="26" y="115"/>
                  </a:lnTo>
                  <a:lnTo>
                    <a:pt x="16" y="134"/>
                  </a:lnTo>
                  <a:lnTo>
                    <a:pt x="9" y="154"/>
                  </a:lnTo>
                  <a:lnTo>
                    <a:pt x="3" y="175"/>
                  </a:lnTo>
                  <a:lnTo>
                    <a:pt x="0" y="196"/>
                  </a:lnTo>
                  <a:lnTo>
                    <a:pt x="0" y="219"/>
                  </a:lnTo>
                  <a:lnTo>
                    <a:pt x="0" y="622"/>
                  </a:lnTo>
                  <a:lnTo>
                    <a:pt x="95" y="622"/>
                  </a:lnTo>
                  <a:lnTo>
                    <a:pt x="95" y="293"/>
                  </a:lnTo>
                  <a:lnTo>
                    <a:pt x="95" y="293"/>
                  </a:lnTo>
                  <a:lnTo>
                    <a:pt x="95" y="286"/>
                  </a:lnTo>
                  <a:lnTo>
                    <a:pt x="99" y="281"/>
                  </a:lnTo>
                  <a:lnTo>
                    <a:pt x="104" y="277"/>
                  </a:lnTo>
                  <a:lnTo>
                    <a:pt x="111" y="276"/>
                  </a:lnTo>
                  <a:lnTo>
                    <a:pt x="111" y="276"/>
                  </a:lnTo>
                  <a:lnTo>
                    <a:pt x="118" y="277"/>
                  </a:lnTo>
                  <a:lnTo>
                    <a:pt x="123" y="281"/>
                  </a:lnTo>
                  <a:lnTo>
                    <a:pt x="127" y="286"/>
                  </a:lnTo>
                  <a:lnTo>
                    <a:pt x="127" y="293"/>
                  </a:lnTo>
                  <a:lnTo>
                    <a:pt x="127" y="622"/>
                  </a:lnTo>
                  <a:lnTo>
                    <a:pt x="127" y="622"/>
                  </a:lnTo>
                  <a:lnTo>
                    <a:pt x="127" y="1151"/>
                  </a:lnTo>
                  <a:lnTo>
                    <a:pt x="316" y="1151"/>
                  </a:lnTo>
                  <a:lnTo>
                    <a:pt x="316" y="779"/>
                  </a:lnTo>
                  <a:lnTo>
                    <a:pt x="316" y="779"/>
                  </a:lnTo>
                  <a:lnTo>
                    <a:pt x="316" y="772"/>
                  </a:lnTo>
                  <a:lnTo>
                    <a:pt x="318" y="765"/>
                  </a:lnTo>
                  <a:lnTo>
                    <a:pt x="321" y="760"/>
                  </a:lnTo>
                  <a:lnTo>
                    <a:pt x="325" y="755"/>
                  </a:lnTo>
                  <a:lnTo>
                    <a:pt x="330" y="751"/>
                  </a:lnTo>
                  <a:lnTo>
                    <a:pt x="337" y="748"/>
                  </a:lnTo>
                  <a:lnTo>
                    <a:pt x="343" y="746"/>
                  </a:lnTo>
                  <a:lnTo>
                    <a:pt x="350" y="744"/>
                  </a:lnTo>
                  <a:lnTo>
                    <a:pt x="350" y="744"/>
                  </a:lnTo>
                  <a:lnTo>
                    <a:pt x="357" y="746"/>
                  </a:lnTo>
                  <a:lnTo>
                    <a:pt x="364" y="748"/>
                  </a:lnTo>
                  <a:lnTo>
                    <a:pt x="369" y="751"/>
                  </a:lnTo>
                  <a:lnTo>
                    <a:pt x="374" y="755"/>
                  </a:lnTo>
                  <a:lnTo>
                    <a:pt x="380" y="760"/>
                  </a:lnTo>
                  <a:lnTo>
                    <a:pt x="383" y="765"/>
                  </a:lnTo>
                  <a:lnTo>
                    <a:pt x="385" y="772"/>
                  </a:lnTo>
                  <a:lnTo>
                    <a:pt x="385" y="779"/>
                  </a:lnTo>
                  <a:lnTo>
                    <a:pt x="385" y="1151"/>
                  </a:lnTo>
                  <a:lnTo>
                    <a:pt x="572" y="1151"/>
                  </a:lnTo>
                  <a:lnTo>
                    <a:pt x="572" y="622"/>
                  </a:lnTo>
                  <a:lnTo>
                    <a:pt x="574" y="622"/>
                  </a:lnTo>
                  <a:lnTo>
                    <a:pt x="574" y="293"/>
                  </a:lnTo>
                  <a:lnTo>
                    <a:pt x="574" y="293"/>
                  </a:lnTo>
                  <a:lnTo>
                    <a:pt x="574" y="286"/>
                  </a:lnTo>
                  <a:lnTo>
                    <a:pt x="578" y="281"/>
                  </a:lnTo>
                  <a:lnTo>
                    <a:pt x="583" y="277"/>
                  </a:lnTo>
                  <a:lnTo>
                    <a:pt x="590" y="276"/>
                  </a:lnTo>
                  <a:lnTo>
                    <a:pt x="590" y="276"/>
                  </a:lnTo>
                  <a:lnTo>
                    <a:pt x="597" y="277"/>
                  </a:lnTo>
                  <a:lnTo>
                    <a:pt x="602" y="281"/>
                  </a:lnTo>
                  <a:lnTo>
                    <a:pt x="606" y="286"/>
                  </a:lnTo>
                  <a:lnTo>
                    <a:pt x="608" y="293"/>
                  </a:lnTo>
                  <a:lnTo>
                    <a:pt x="608"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9" name="组合 198"/>
          <p:cNvGrpSpPr/>
          <p:nvPr/>
        </p:nvGrpSpPr>
        <p:grpSpPr>
          <a:xfrm>
            <a:off x="4272095" y="3186980"/>
            <a:ext cx="491878" cy="1067836"/>
            <a:chOff x="3024317" y="1801078"/>
            <a:chExt cx="521904" cy="1133021"/>
          </a:xfrm>
        </p:grpSpPr>
        <p:sp>
          <p:nvSpPr>
            <p:cNvPr id="22" name="Freeform 21"/>
            <p:cNvSpPr>
              <a:spLocks/>
            </p:cNvSpPr>
            <p:nvPr/>
          </p:nvSpPr>
          <p:spPr bwMode="auto">
            <a:xfrm>
              <a:off x="3156652" y="1801078"/>
              <a:ext cx="255748" cy="255748"/>
            </a:xfrm>
            <a:custGeom>
              <a:avLst/>
              <a:gdLst>
                <a:gd name="T0" fmla="*/ 345 w 345"/>
                <a:gd name="T1" fmla="*/ 173 h 345"/>
                <a:gd name="T2" fmla="*/ 341 w 345"/>
                <a:gd name="T3" fmla="*/ 207 h 345"/>
                <a:gd name="T4" fmla="*/ 333 w 345"/>
                <a:gd name="T5" fmla="*/ 240 h 345"/>
                <a:gd name="T6" fmla="*/ 317 w 345"/>
                <a:gd name="T7" fmla="*/ 269 h 345"/>
                <a:gd name="T8" fmla="*/ 295 w 345"/>
                <a:gd name="T9" fmla="*/ 295 h 345"/>
                <a:gd name="T10" fmla="*/ 269 w 345"/>
                <a:gd name="T11" fmla="*/ 316 h 345"/>
                <a:gd name="T12" fmla="*/ 241 w 345"/>
                <a:gd name="T13" fmla="*/ 332 h 345"/>
                <a:gd name="T14" fmla="*/ 207 w 345"/>
                <a:gd name="T15" fmla="*/ 341 h 345"/>
                <a:gd name="T16" fmla="*/ 173 w 345"/>
                <a:gd name="T17" fmla="*/ 345 h 345"/>
                <a:gd name="T18" fmla="*/ 156 w 345"/>
                <a:gd name="T19" fmla="*/ 345 h 345"/>
                <a:gd name="T20" fmla="*/ 122 w 345"/>
                <a:gd name="T21" fmla="*/ 338 h 345"/>
                <a:gd name="T22" fmla="*/ 90 w 345"/>
                <a:gd name="T23" fmla="*/ 323 h 345"/>
                <a:gd name="T24" fmla="*/ 64 w 345"/>
                <a:gd name="T25" fmla="*/ 306 h 345"/>
                <a:gd name="T26" fmla="*/ 39 w 345"/>
                <a:gd name="T27" fmla="*/ 283 h 345"/>
                <a:gd name="T28" fmla="*/ 21 w 345"/>
                <a:gd name="T29" fmla="*/ 255 h 345"/>
                <a:gd name="T30" fmla="*/ 7 w 345"/>
                <a:gd name="T31" fmla="*/ 224 h 345"/>
                <a:gd name="T32" fmla="*/ 2 w 345"/>
                <a:gd name="T33" fmla="*/ 191 h 345"/>
                <a:gd name="T34" fmla="*/ 0 w 345"/>
                <a:gd name="T35" fmla="*/ 173 h 345"/>
                <a:gd name="T36" fmla="*/ 4 w 345"/>
                <a:gd name="T37" fmla="*/ 138 h 345"/>
                <a:gd name="T38" fmla="*/ 14 w 345"/>
                <a:gd name="T39" fmla="*/ 106 h 345"/>
                <a:gd name="T40" fmla="*/ 30 w 345"/>
                <a:gd name="T41" fmla="*/ 76 h 345"/>
                <a:gd name="T42" fmla="*/ 52 w 345"/>
                <a:gd name="T43" fmla="*/ 51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1 h 345"/>
                <a:gd name="T58" fmla="*/ 283 w 345"/>
                <a:gd name="T59" fmla="*/ 39 h 345"/>
                <a:gd name="T60" fmla="*/ 306 w 345"/>
                <a:gd name="T61" fmla="*/ 64 h 345"/>
                <a:gd name="T62" fmla="*/ 326 w 345"/>
                <a:gd name="T63" fmla="*/ 90 h 345"/>
                <a:gd name="T64" fmla="*/ 338 w 345"/>
                <a:gd name="T65" fmla="*/ 122 h 345"/>
                <a:gd name="T66" fmla="*/ 345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5" y="191"/>
                  </a:lnTo>
                  <a:lnTo>
                    <a:pt x="341" y="207"/>
                  </a:lnTo>
                  <a:lnTo>
                    <a:pt x="338" y="224"/>
                  </a:lnTo>
                  <a:lnTo>
                    <a:pt x="333" y="240"/>
                  </a:lnTo>
                  <a:lnTo>
                    <a:pt x="326" y="255"/>
                  </a:lnTo>
                  <a:lnTo>
                    <a:pt x="317" y="269"/>
                  </a:lnTo>
                  <a:lnTo>
                    <a:pt x="306" y="283"/>
                  </a:lnTo>
                  <a:lnTo>
                    <a:pt x="295" y="295"/>
                  </a:lnTo>
                  <a:lnTo>
                    <a:pt x="283" y="306"/>
                  </a:lnTo>
                  <a:lnTo>
                    <a:pt x="269" y="316"/>
                  </a:lnTo>
                  <a:lnTo>
                    <a:pt x="255" y="323"/>
                  </a:lnTo>
                  <a:lnTo>
                    <a:pt x="241" y="332"/>
                  </a:lnTo>
                  <a:lnTo>
                    <a:pt x="225" y="338"/>
                  </a:lnTo>
                  <a:lnTo>
                    <a:pt x="207" y="341"/>
                  </a:lnTo>
                  <a:lnTo>
                    <a:pt x="191" y="345"/>
                  </a:lnTo>
                  <a:lnTo>
                    <a:pt x="173" y="345"/>
                  </a:lnTo>
                  <a:lnTo>
                    <a:pt x="173" y="345"/>
                  </a:lnTo>
                  <a:lnTo>
                    <a:pt x="156" y="345"/>
                  </a:lnTo>
                  <a:lnTo>
                    <a:pt x="138" y="341"/>
                  </a:lnTo>
                  <a:lnTo>
                    <a:pt x="122" y="338"/>
                  </a:lnTo>
                  <a:lnTo>
                    <a:pt x="106" y="332"/>
                  </a:lnTo>
                  <a:lnTo>
                    <a:pt x="90" y="323"/>
                  </a:lnTo>
                  <a:lnTo>
                    <a:pt x="76" y="316"/>
                  </a:lnTo>
                  <a:lnTo>
                    <a:pt x="64" y="306"/>
                  </a:lnTo>
                  <a:lnTo>
                    <a:pt x="52" y="295"/>
                  </a:lnTo>
                  <a:lnTo>
                    <a:pt x="39" y="283"/>
                  </a:lnTo>
                  <a:lnTo>
                    <a:pt x="30" y="269"/>
                  </a:lnTo>
                  <a:lnTo>
                    <a:pt x="21" y="255"/>
                  </a:lnTo>
                  <a:lnTo>
                    <a:pt x="14" y="240"/>
                  </a:lnTo>
                  <a:lnTo>
                    <a:pt x="7" y="224"/>
                  </a:lnTo>
                  <a:lnTo>
                    <a:pt x="4" y="207"/>
                  </a:lnTo>
                  <a:lnTo>
                    <a:pt x="2" y="191"/>
                  </a:lnTo>
                  <a:lnTo>
                    <a:pt x="0" y="173"/>
                  </a:lnTo>
                  <a:lnTo>
                    <a:pt x="0" y="173"/>
                  </a:lnTo>
                  <a:lnTo>
                    <a:pt x="2" y="156"/>
                  </a:lnTo>
                  <a:lnTo>
                    <a:pt x="4" y="138"/>
                  </a:lnTo>
                  <a:lnTo>
                    <a:pt x="7" y="122"/>
                  </a:lnTo>
                  <a:lnTo>
                    <a:pt x="14" y="106"/>
                  </a:lnTo>
                  <a:lnTo>
                    <a:pt x="21" y="90"/>
                  </a:lnTo>
                  <a:lnTo>
                    <a:pt x="30" y="76"/>
                  </a:lnTo>
                  <a:lnTo>
                    <a:pt x="39" y="64"/>
                  </a:lnTo>
                  <a:lnTo>
                    <a:pt x="52" y="51"/>
                  </a:lnTo>
                  <a:lnTo>
                    <a:pt x="64" y="39"/>
                  </a:lnTo>
                  <a:lnTo>
                    <a:pt x="76" y="30"/>
                  </a:lnTo>
                  <a:lnTo>
                    <a:pt x="90" y="21"/>
                  </a:lnTo>
                  <a:lnTo>
                    <a:pt x="106" y="14"/>
                  </a:lnTo>
                  <a:lnTo>
                    <a:pt x="122" y="7"/>
                  </a:lnTo>
                  <a:lnTo>
                    <a:pt x="138" y="4"/>
                  </a:lnTo>
                  <a:lnTo>
                    <a:pt x="156" y="2"/>
                  </a:lnTo>
                  <a:lnTo>
                    <a:pt x="173" y="0"/>
                  </a:lnTo>
                  <a:lnTo>
                    <a:pt x="173" y="0"/>
                  </a:lnTo>
                  <a:lnTo>
                    <a:pt x="191" y="2"/>
                  </a:lnTo>
                  <a:lnTo>
                    <a:pt x="207" y="4"/>
                  </a:lnTo>
                  <a:lnTo>
                    <a:pt x="225" y="7"/>
                  </a:lnTo>
                  <a:lnTo>
                    <a:pt x="241" y="14"/>
                  </a:lnTo>
                  <a:lnTo>
                    <a:pt x="255" y="21"/>
                  </a:lnTo>
                  <a:lnTo>
                    <a:pt x="269" y="30"/>
                  </a:lnTo>
                  <a:lnTo>
                    <a:pt x="283" y="39"/>
                  </a:lnTo>
                  <a:lnTo>
                    <a:pt x="295" y="51"/>
                  </a:lnTo>
                  <a:lnTo>
                    <a:pt x="306" y="64"/>
                  </a:lnTo>
                  <a:lnTo>
                    <a:pt x="317" y="76"/>
                  </a:lnTo>
                  <a:lnTo>
                    <a:pt x="326" y="90"/>
                  </a:lnTo>
                  <a:lnTo>
                    <a:pt x="333" y="106"/>
                  </a:lnTo>
                  <a:lnTo>
                    <a:pt x="338" y="122"/>
                  </a:lnTo>
                  <a:lnTo>
                    <a:pt x="341" y="138"/>
                  </a:lnTo>
                  <a:lnTo>
                    <a:pt x="345"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3024317" y="2077642"/>
              <a:ext cx="521904" cy="856457"/>
            </a:xfrm>
            <a:custGeom>
              <a:avLst/>
              <a:gdLst>
                <a:gd name="T0" fmla="*/ 701 w 701"/>
                <a:gd name="T1" fmla="*/ 219 h 1151"/>
                <a:gd name="T2" fmla="*/ 698 w 701"/>
                <a:gd name="T3" fmla="*/ 175 h 1151"/>
                <a:gd name="T4" fmla="*/ 686 w 701"/>
                <a:gd name="T5" fmla="*/ 134 h 1151"/>
                <a:gd name="T6" fmla="*/ 664 w 701"/>
                <a:gd name="T7" fmla="*/ 97 h 1151"/>
                <a:gd name="T8" fmla="*/ 638 w 701"/>
                <a:gd name="T9" fmla="*/ 65 h 1151"/>
                <a:gd name="T10" fmla="*/ 606 w 701"/>
                <a:gd name="T11" fmla="*/ 37 h 1151"/>
                <a:gd name="T12" fmla="*/ 569 w 701"/>
                <a:gd name="T13" fmla="*/ 18 h 1151"/>
                <a:gd name="T14" fmla="*/ 528 w 701"/>
                <a:gd name="T15" fmla="*/ 5 h 1151"/>
                <a:gd name="T16" fmla="*/ 484 w 701"/>
                <a:gd name="T17" fmla="*/ 0 h 1151"/>
                <a:gd name="T18" fmla="*/ 219 w 701"/>
                <a:gd name="T19" fmla="*/ 0 h 1151"/>
                <a:gd name="T20" fmla="*/ 175 w 701"/>
                <a:gd name="T21" fmla="*/ 5 h 1151"/>
                <a:gd name="T22" fmla="*/ 134 w 701"/>
                <a:gd name="T23" fmla="*/ 18 h 1151"/>
                <a:gd name="T24" fmla="*/ 97 w 701"/>
                <a:gd name="T25" fmla="*/ 37 h 1151"/>
                <a:gd name="T26" fmla="*/ 63 w 701"/>
                <a:gd name="T27" fmla="*/ 65 h 1151"/>
                <a:gd name="T28" fmla="*/ 37 w 701"/>
                <a:gd name="T29" fmla="*/ 97 h 1151"/>
                <a:gd name="T30" fmla="*/ 17 w 701"/>
                <a:gd name="T31" fmla="*/ 134 h 1151"/>
                <a:gd name="T32" fmla="*/ 5 w 701"/>
                <a:gd name="T33" fmla="*/ 175 h 1151"/>
                <a:gd name="T34" fmla="*/ 0 w 701"/>
                <a:gd name="T35" fmla="*/ 219 h 1151"/>
                <a:gd name="T36" fmla="*/ 95 w 701"/>
                <a:gd name="T37" fmla="*/ 622 h 1151"/>
                <a:gd name="T38" fmla="*/ 95 w 701"/>
                <a:gd name="T39" fmla="*/ 293 h 1151"/>
                <a:gd name="T40" fmla="*/ 100 w 701"/>
                <a:gd name="T41" fmla="*/ 281 h 1151"/>
                <a:gd name="T42" fmla="*/ 111 w 701"/>
                <a:gd name="T43" fmla="*/ 276 h 1151"/>
                <a:gd name="T44" fmla="*/ 118 w 701"/>
                <a:gd name="T45" fmla="*/ 277 h 1151"/>
                <a:gd name="T46" fmla="*/ 127 w 701"/>
                <a:gd name="T47" fmla="*/ 286 h 1151"/>
                <a:gd name="T48" fmla="*/ 129 w 701"/>
                <a:gd name="T49" fmla="*/ 622 h 1151"/>
                <a:gd name="T50" fmla="*/ 129 w 701"/>
                <a:gd name="T51" fmla="*/ 1151 h 1151"/>
                <a:gd name="T52" fmla="*/ 316 w 701"/>
                <a:gd name="T53" fmla="*/ 779 h 1151"/>
                <a:gd name="T54" fmla="*/ 316 w 701"/>
                <a:gd name="T55" fmla="*/ 772 h 1151"/>
                <a:gd name="T56" fmla="*/ 321 w 701"/>
                <a:gd name="T57" fmla="*/ 760 h 1151"/>
                <a:gd name="T58" fmla="*/ 332 w 701"/>
                <a:gd name="T59" fmla="*/ 751 h 1151"/>
                <a:gd name="T60" fmla="*/ 344 w 701"/>
                <a:gd name="T61" fmla="*/ 746 h 1151"/>
                <a:gd name="T62" fmla="*/ 351 w 701"/>
                <a:gd name="T63" fmla="*/ 744 h 1151"/>
                <a:gd name="T64" fmla="*/ 364 w 701"/>
                <a:gd name="T65" fmla="*/ 748 h 1151"/>
                <a:gd name="T66" fmla="*/ 376 w 701"/>
                <a:gd name="T67" fmla="*/ 755 h 1151"/>
                <a:gd name="T68" fmla="*/ 383 w 701"/>
                <a:gd name="T69" fmla="*/ 765 h 1151"/>
                <a:gd name="T70" fmla="*/ 387 w 701"/>
                <a:gd name="T71" fmla="*/ 779 h 1151"/>
                <a:gd name="T72" fmla="*/ 574 w 701"/>
                <a:gd name="T73" fmla="*/ 1151 h 1151"/>
                <a:gd name="T74" fmla="*/ 574 w 701"/>
                <a:gd name="T75" fmla="*/ 622 h 1151"/>
                <a:gd name="T76" fmla="*/ 574 w 701"/>
                <a:gd name="T77" fmla="*/ 293 h 1151"/>
                <a:gd name="T78" fmla="*/ 580 w 701"/>
                <a:gd name="T79" fmla="*/ 281 h 1151"/>
                <a:gd name="T80" fmla="*/ 590 w 701"/>
                <a:gd name="T81" fmla="*/ 276 h 1151"/>
                <a:gd name="T82" fmla="*/ 597 w 701"/>
                <a:gd name="T83" fmla="*/ 277 h 1151"/>
                <a:gd name="T84" fmla="*/ 606 w 701"/>
                <a:gd name="T85" fmla="*/ 286 h 1151"/>
                <a:gd name="T86" fmla="*/ 608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1" y="196"/>
                  </a:lnTo>
                  <a:lnTo>
                    <a:pt x="698" y="175"/>
                  </a:lnTo>
                  <a:lnTo>
                    <a:pt x="693" y="154"/>
                  </a:lnTo>
                  <a:lnTo>
                    <a:pt x="686" y="134"/>
                  </a:lnTo>
                  <a:lnTo>
                    <a:pt x="675" y="115"/>
                  </a:lnTo>
                  <a:lnTo>
                    <a:pt x="664" y="97"/>
                  </a:lnTo>
                  <a:lnTo>
                    <a:pt x="652" y="79"/>
                  </a:lnTo>
                  <a:lnTo>
                    <a:pt x="638" y="65"/>
                  </a:lnTo>
                  <a:lnTo>
                    <a:pt x="622" y="51"/>
                  </a:lnTo>
                  <a:lnTo>
                    <a:pt x="606" y="37"/>
                  </a:lnTo>
                  <a:lnTo>
                    <a:pt x="588" y="26"/>
                  </a:lnTo>
                  <a:lnTo>
                    <a:pt x="569" y="18"/>
                  </a:lnTo>
                  <a:lnTo>
                    <a:pt x="548" y="11"/>
                  </a:lnTo>
                  <a:lnTo>
                    <a:pt x="528" y="5"/>
                  </a:lnTo>
                  <a:lnTo>
                    <a:pt x="505" y="2"/>
                  </a:lnTo>
                  <a:lnTo>
                    <a:pt x="484" y="0"/>
                  </a:lnTo>
                  <a:lnTo>
                    <a:pt x="219" y="0"/>
                  </a:lnTo>
                  <a:lnTo>
                    <a:pt x="219" y="0"/>
                  </a:lnTo>
                  <a:lnTo>
                    <a:pt x="196" y="2"/>
                  </a:lnTo>
                  <a:lnTo>
                    <a:pt x="175" y="5"/>
                  </a:lnTo>
                  <a:lnTo>
                    <a:pt x="154" y="11"/>
                  </a:lnTo>
                  <a:lnTo>
                    <a:pt x="134" y="18"/>
                  </a:lnTo>
                  <a:lnTo>
                    <a:pt x="115" y="26"/>
                  </a:lnTo>
                  <a:lnTo>
                    <a:pt x="97" y="37"/>
                  </a:lnTo>
                  <a:lnTo>
                    <a:pt x="79" y="51"/>
                  </a:lnTo>
                  <a:lnTo>
                    <a:pt x="63" y="65"/>
                  </a:lnTo>
                  <a:lnTo>
                    <a:pt x="49" y="79"/>
                  </a:lnTo>
                  <a:lnTo>
                    <a:pt x="37" y="97"/>
                  </a:lnTo>
                  <a:lnTo>
                    <a:pt x="26" y="115"/>
                  </a:lnTo>
                  <a:lnTo>
                    <a:pt x="17" y="134"/>
                  </a:lnTo>
                  <a:lnTo>
                    <a:pt x="10" y="154"/>
                  </a:lnTo>
                  <a:lnTo>
                    <a:pt x="5" y="175"/>
                  </a:lnTo>
                  <a:lnTo>
                    <a:pt x="1" y="196"/>
                  </a:lnTo>
                  <a:lnTo>
                    <a:pt x="0" y="219"/>
                  </a:lnTo>
                  <a:lnTo>
                    <a:pt x="0" y="622"/>
                  </a:lnTo>
                  <a:lnTo>
                    <a:pt x="95" y="622"/>
                  </a:lnTo>
                  <a:lnTo>
                    <a:pt x="95" y="293"/>
                  </a:lnTo>
                  <a:lnTo>
                    <a:pt x="95" y="293"/>
                  </a:lnTo>
                  <a:lnTo>
                    <a:pt x="97" y="286"/>
                  </a:lnTo>
                  <a:lnTo>
                    <a:pt x="100" y="281"/>
                  </a:lnTo>
                  <a:lnTo>
                    <a:pt x="106" y="277"/>
                  </a:lnTo>
                  <a:lnTo>
                    <a:pt x="111" y="276"/>
                  </a:lnTo>
                  <a:lnTo>
                    <a:pt x="111" y="276"/>
                  </a:lnTo>
                  <a:lnTo>
                    <a:pt x="118" y="277"/>
                  </a:lnTo>
                  <a:lnTo>
                    <a:pt x="123" y="281"/>
                  </a:lnTo>
                  <a:lnTo>
                    <a:pt x="127" y="286"/>
                  </a:lnTo>
                  <a:lnTo>
                    <a:pt x="129" y="293"/>
                  </a:lnTo>
                  <a:lnTo>
                    <a:pt x="129" y="622"/>
                  </a:lnTo>
                  <a:lnTo>
                    <a:pt x="129" y="622"/>
                  </a:lnTo>
                  <a:lnTo>
                    <a:pt x="129" y="1151"/>
                  </a:lnTo>
                  <a:lnTo>
                    <a:pt x="316" y="1151"/>
                  </a:lnTo>
                  <a:lnTo>
                    <a:pt x="316" y="779"/>
                  </a:lnTo>
                  <a:lnTo>
                    <a:pt x="316" y="779"/>
                  </a:lnTo>
                  <a:lnTo>
                    <a:pt x="316" y="772"/>
                  </a:lnTo>
                  <a:lnTo>
                    <a:pt x="318" y="765"/>
                  </a:lnTo>
                  <a:lnTo>
                    <a:pt x="321" y="760"/>
                  </a:lnTo>
                  <a:lnTo>
                    <a:pt x="327" y="755"/>
                  </a:lnTo>
                  <a:lnTo>
                    <a:pt x="332" y="751"/>
                  </a:lnTo>
                  <a:lnTo>
                    <a:pt x="337" y="748"/>
                  </a:lnTo>
                  <a:lnTo>
                    <a:pt x="344" y="746"/>
                  </a:lnTo>
                  <a:lnTo>
                    <a:pt x="351" y="744"/>
                  </a:lnTo>
                  <a:lnTo>
                    <a:pt x="351" y="744"/>
                  </a:lnTo>
                  <a:lnTo>
                    <a:pt x="359" y="746"/>
                  </a:lnTo>
                  <a:lnTo>
                    <a:pt x="364" y="748"/>
                  </a:lnTo>
                  <a:lnTo>
                    <a:pt x="371" y="751"/>
                  </a:lnTo>
                  <a:lnTo>
                    <a:pt x="376" y="755"/>
                  </a:lnTo>
                  <a:lnTo>
                    <a:pt x="380" y="760"/>
                  </a:lnTo>
                  <a:lnTo>
                    <a:pt x="383" y="765"/>
                  </a:lnTo>
                  <a:lnTo>
                    <a:pt x="385" y="772"/>
                  </a:lnTo>
                  <a:lnTo>
                    <a:pt x="387" y="779"/>
                  </a:lnTo>
                  <a:lnTo>
                    <a:pt x="387" y="1151"/>
                  </a:lnTo>
                  <a:lnTo>
                    <a:pt x="574" y="1151"/>
                  </a:lnTo>
                  <a:lnTo>
                    <a:pt x="574" y="622"/>
                  </a:lnTo>
                  <a:lnTo>
                    <a:pt x="574" y="622"/>
                  </a:lnTo>
                  <a:lnTo>
                    <a:pt x="574" y="293"/>
                  </a:lnTo>
                  <a:lnTo>
                    <a:pt x="574" y="293"/>
                  </a:lnTo>
                  <a:lnTo>
                    <a:pt x="576" y="286"/>
                  </a:lnTo>
                  <a:lnTo>
                    <a:pt x="580" y="281"/>
                  </a:lnTo>
                  <a:lnTo>
                    <a:pt x="585" y="277"/>
                  </a:lnTo>
                  <a:lnTo>
                    <a:pt x="590" y="276"/>
                  </a:lnTo>
                  <a:lnTo>
                    <a:pt x="590" y="276"/>
                  </a:lnTo>
                  <a:lnTo>
                    <a:pt x="597" y="277"/>
                  </a:lnTo>
                  <a:lnTo>
                    <a:pt x="602" y="281"/>
                  </a:lnTo>
                  <a:lnTo>
                    <a:pt x="606" y="286"/>
                  </a:lnTo>
                  <a:lnTo>
                    <a:pt x="608" y="293"/>
                  </a:lnTo>
                  <a:lnTo>
                    <a:pt x="608"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p:cNvGrpSpPr/>
          <p:nvPr/>
        </p:nvGrpSpPr>
        <p:grpSpPr>
          <a:xfrm>
            <a:off x="5007810" y="3186980"/>
            <a:ext cx="493278" cy="1067836"/>
            <a:chOff x="3804943" y="1801078"/>
            <a:chExt cx="523390" cy="1133021"/>
          </a:xfrm>
        </p:grpSpPr>
        <p:sp>
          <p:nvSpPr>
            <p:cNvPr id="24" name="Freeform 23"/>
            <p:cNvSpPr>
              <a:spLocks/>
            </p:cNvSpPr>
            <p:nvPr/>
          </p:nvSpPr>
          <p:spPr bwMode="auto">
            <a:xfrm>
              <a:off x="3937277" y="1801078"/>
              <a:ext cx="257235" cy="255748"/>
            </a:xfrm>
            <a:custGeom>
              <a:avLst/>
              <a:gdLst>
                <a:gd name="T0" fmla="*/ 347 w 347"/>
                <a:gd name="T1" fmla="*/ 173 h 345"/>
                <a:gd name="T2" fmla="*/ 343 w 347"/>
                <a:gd name="T3" fmla="*/ 207 h 345"/>
                <a:gd name="T4" fmla="*/ 333 w 347"/>
                <a:gd name="T5" fmla="*/ 240 h 345"/>
                <a:gd name="T6" fmla="*/ 317 w 347"/>
                <a:gd name="T7" fmla="*/ 269 h 345"/>
                <a:gd name="T8" fmla="*/ 295 w 347"/>
                <a:gd name="T9" fmla="*/ 295 h 345"/>
                <a:gd name="T10" fmla="*/ 271 w 347"/>
                <a:gd name="T11" fmla="*/ 316 h 345"/>
                <a:gd name="T12" fmla="*/ 241 w 347"/>
                <a:gd name="T13" fmla="*/ 332 h 345"/>
                <a:gd name="T14" fmla="*/ 209 w 347"/>
                <a:gd name="T15" fmla="*/ 341 h 345"/>
                <a:gd name="T16" fmla="*/ 173 w 347"/>
                <a:gd name="T17" fmla="*/ 345 h 345"/>
                <a:gd name="T18" fmla="*/ 156 w 347"/>
                <a:gd name="T19" fmla="*/ 345 h 345"/>
                <a:gd name="T20" fmla="*/ 122 w 347"/>
                <a:gd name="T21" fmla="*/ 338 h 345"/>
                <a:gd name="T22" fmla="*/ 90 w 347"/>
                <a:gd name="T23" fmla="*/ 323 h 345"/>
                <a:gd name="T24" fmla="*/ 64 w 347"/>
                <a:gd name="T25" fmla="*/ 306 h 345"/>
                <a:gd name="T26" fmla="*/ 41 w 347"/>
                <a:gd name="T27" fmla="*/ 283 h 345"/>
                <a:gd name="T28" fmla="*/ 21 w 347"/>
                <a:gd name="T29" fmla="*/ 255 h 345"/>
                <a:gd name="T30" fmla="*/ 9 w 347"/>
                <a:gd name="T31" fmla="*/ 224 h 345"/>
                <a:gd name="T32" fmla="*/ 2 w 347"/>
                <a:gd name="T33" fmla="*/ 191 h 345"/>
                <a:gd name="T34" fmla="*/ 0 w 347"/>
                <a:gd name="T35" fmla="*/ 173 h 345"/>
                <a:gd name="T36" fmla="*/ 4 w 347"/>
                <a:gd name="T37" fmla="*/ 138 h 345"/>
                <a:gd name="T38" fmla="*/ 14 w 347"/>
                <a:gd name="T39" fmla="*/ 106 h 345"/>
                <a:gd name="T40" fmla="*/ 30 w 347"/>
                <a:gd name="T41" fmla="*/ 76 h 345"/>
                <a:gd name="T42" fmla="*/ 52 w 347"/>
                <a:gd name="T43" fmla="*/ 51 h 345"/>
                <a:gd name="T44" fmla="*/ 76 w 347"/>
                <a:gd name="T45" fmla="*/ 30 h 345"/>
                <a:gd name="T46" fmla="*/ 106 w 347"/>
                <a:gd name="T47" fmla="*/ 14 h 345"/>
                <a:gd name="T48" fmla="*/ 138 w 347"/>
                <a:gd name="T49" fmla="*/ 4 h 345"/>
                <a:gd name="T50" fmla="*/ 173 w 347"/>
                <a:gd name="T51" fmla="*/ 0 h 345"/>
                <a:gd name="T52" fmla="*/ 191 w 347"/>
                <a:gd name="T53" fmla="*/ 2 h 345"/>
                <a:gd name="T54" fmla="*/ 225 w 347"/>
                <a:gd name="T55" fmla="*/ 7 h 345"/>
                <a:gd name="T56" fmla="*/ 257 w 347"/>
                <a:gd name="T57" fmla="*/ 21 h 345"/>
                <a:gd name="T58" fmla="*/ 283 w 347"/>
                <a:gd name="T59" fmla="*/ 39 h 345"/>
                <a:gd name="T60" fmla="*/ 306 w 347"/>
                <a:gd name="T61" fmla="*/ 64 h 345"/>
                <a:gd name="T62" fmla="*/ 326 w 347"/>
                <a:gd name="T63" fmla="*/ 90 h 345"/>
                <a:gd name="T64" fmla="*/ 338 w 347"/>
                <a:gd name="T65" fmla="*/ 122 h 345"/>
                <a:gd name="T66" fmla="*/ 345 w 347"/>
                <a:gd name="T67" fmla="*/ 156 h 345"/>
                <a:gd name="T68" fmla="*/ 347 w 347"/>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7" h="345">
                  <a:moveTo>
                    <a:pt x="347" y="173"/>
                  </a:moveTo>
                  <a:lnTo>
                    <a:pt x="347" y="173"/>
                  </a:lnTo>
                  <a:lnTo>
                    <a:pt x="345" y="191"/>
                  </a:lnTo>
                  <a:lnTo>
                    <a:pt x="343" y="207"/>
                  </a:lnTo>
                  <a:lnTo>
                    <a:pt x="338" y="224"/>
                  </a:lnTo>
                  <a:lnTo>
                    <a:pt x="333" y="240"/>
                  </a:lnTo>
                  <a:lnTo>
                    <a:pt x="326" y="255"/>
                  </a:lnTo>
                  <a:lnTo>
                    <a:pt x="317" y="269"/>
                  </a:lnTo>
                  <a:lnTo>
                    <a:pt x="306" y="283"/>
                  </a:lnTo>
                  <a:lnTo>
                    <a:pt x="295" y="295"/>
                  </a:lnTo>
                  <a:lnTo>
                    <a:pt x="283" y="306"/>
                  </a:lnTo>
                  <a:lnTo>
                    <a:pt x="271" y="316"/>
                  </a:lnTo>
                  <a:lnTo>
                    <a:pt x="257" y="323"/>
                  </a:lnTo>
                  <a:lnTo>
                    <a:pt x="241" y="332"/>
                  </a:lnTo>
                  <a:lnTo>
                    <a:pt x="225" y="338"/>
                  </a:lnTo>
                  <a:lnTo>
                    <a:pt x="209" y="341"/>
                  </a:lnTo>
                  <a:lnTo>
                    <a:pt x="191" y="345"/>
                  </a:lnTo>
                  <a:lnTo>
                    <a:pt x="173" y="345"/>
                  </a:lnTo>
                  <a:lnTo>
                    <a:pt x="173" y="345"/>
                  </a:lnTo>
                  <a:lnTo>
                    <a:pt x="156" y="345"/>
                  </a:lnTo>
                  <a:lnTo>
                    <a:pt x="138" y="341"/>
                  </a:lnTo>
                  <a:lnTo>
                    <a:pt x="122" y="338"/>
                  </a:lnTo>
                  <a:lnTo>
                    <a:pt x="106" y="332"/>
                  </a:lnTo>
                  <a:lnTo>
                    <a:pt x="90" y="323"/>
                  </a:lnTo>
                  <a:lnTo>
                    <a:pt x="76" y="316"/>
                  </a:lnTo>
                  <a:lnTo>
                    <a:pt x="64" y="306"/>
                  </a:lnTo>
                  <a:lnTo>
                    <a:pt x="52" y="295"/>
                  </a:lnTo>
                  <a:lnTo>
                    <a:pt x="41" y="283"/>
                  </a:lnTo>
                  <a:lnTo>
                    <a:pt x="30" y="269"/>
                  </a:lnTo>
                  <a:lnTo>
                    <a:pt x="21" y="255"/>
                  </a:lnTo>
                  <a:lnTo>
                    <a:pt x="14" y="240"/>
                  </a:lnTo>
                  <a:lnTo>
                    <a:pt x="9" y="224"/>
                  </a:lnTo>
                  <a:lnTo>
                    <a:pt x="4" y="207"/>
                  </a:lnTo>
                  <a:lnTo>
                    <a:pt x="2" y="191"/>
                  </a:lnTo>
                  <a:lnTo>
                    <a:pt x="0" y="173"/>
                  </a:lnTo>
                  <a:lnTo>
                    <a:pt x="0" y="173"/>
                  </a:lnTo>
                  <a:lnTo>
                    <a:pt x="2" y="156"/>
                  </a:lnTo>
                  <a:lnTo>
                    <a:pt x="4" y="138"/>
                  </a:lnTo>
                  <a:lnTo>
                    <a:pt x="9" y="122"/>
                  </a:lnTo>
                  <a:lnTo>
                    <a:pt x="14" y="106"/>
                  </a:lnTo>
                  <a:lnTo>
                    <a:pt x="21" y="90"/>
                  </a:lnTo>
                  <a:lnTo>
                    <a:pt x="30" y="76"/>
                  </a:lnTo>
                  <a:lnTo>
                    <a:pt x="41" y="64"/>
                  </a:lnTo>
                  <a:lnTo>
                    <a:pt x="52" y="51"/>
                  </a:lnTo>
                  <a:lnTo>
                    <a:pt x="64" y="39"/>
                  </a:lnTo>
                  <a:lnTo>
                    <a:pt x="76" y="30"/>
                  </a:lnTo>
                  <a:lnTo>
                    <a:pt x="90" y="21"/>
                  </a:lnTo>
                  <a:lnTo>
                    <a:pt x="106" y="14"/>
                  </a:lnTo>
                  <a:lnTo>
                    <a:pt x="122" y="7"/>
                  </a:lnTo>
                  <a:lnTo>
                    <a:pt x="138" y="4"/>
                  </a:lnTo>
                  <a:lnTo>
                    <a:pt x="156" y="2"/>
                  </a:lnTo>
                  <a:lnTo>
                    <a:pt x="173" y="0"/>
                  </a:lnTo>
                  <a:lnTo>
                    <a:pt x="173" y="0"/>
                  </a:lnTo>
                  <a:lnTo>
                    <a:pt x="191" y="2"/>
                  </a:lnTo>
                  <a:lnTo>
                    <a:pt x="209" y="4"/>
                  </a:lnTo>
                  <a:lnTo>
                    <a:pt x="225" y="7"/>
                  </a:lnTo>
                  <a:lnTo>
                    <a:pt x="241" y="14"/>
                  </a:lnTo>
                  <a:lnTo>
                    <a:pt x="257" y="21"/>
                  </a:lnTo>
                  <a:lnTo>
                    <a:pt x="271" y="30"/>
                  </a:lnTo>
                  <a:lnTo>
                    <a:pt x="283" y="39"/>
                  </a:lnTo>
                  <a:lnTo>
                    <a:pt x="295" y="51"/>
                  </a:lnTo>
                  <a:lnTo>
                    <a:pt x="306" y="64"/>
                  </a:lnTo>
                  <a:lnTo>
                    <a:pt x="317" y="76"/>
                  </a:lnTo>
                  <a:lnTo>
                    <a:pt x="326" y="90"/>
                  </a:lnTo>
                  <a:lnTo>
                    <a:pt x="333" y="106"/>
                  </a:lnTo>
                  <a:lnTo>
                    <a:pt x="338" y="122"/>
                  </a:lnTo>
                  <a:lnTo>
                    <a:pt x="343" y="138"/>
                  </a:lnTo>
                  <a:lnTo>
                    <a:pt x="345" y="156"/>
                  </a:lnTo>
                  <a:lnTo>
                    <a:pt x="347" y="173"/>
                  </a:lnTo>
                  <a:lnTo>
                    <a:pt x="347"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3804943" y="2077642"/>
              <a:ext cx="523390" cy="856457"/>
            </a:xfrm>
            <a:custGeom>
              <a:avLst/>
              <a:gdLst>
                <a:gd name="T0" fmla="*/ 703 w 703"/>
                <a:gd name="T1" fmla="*/ 219 h 1151"/>
                <a:gd name="T2" fmla="*/ 698 w 703"/>
                <a:gd name="T3" fmla="*/ 175 h 1151"/>
                <a:gd name="T4" fmla="*/ 686 w 703"/>
                <a:gd name="T5" fmla="*/ 134 h 1151"/>
                <a:gd name="T6" fmla="*/ 666 w 703"/>
                <a:gd name="T7" fmla="*/ 97 h 1151"/>
                <a:gd name="T8" fmla="*/ 638 w 703"/>
                <a:gd name="T9" fmla="*/ 65 h 1151"/>
                <a:gd name="T10" fmla="*/ 606 w 703"/>
                <a:gd name="T11" fmla="*/ 37 h 1151"/>
                <a:gd name="T12" fmla="*/ 569 w 703"/>
                <a:gd name="T13" fmla="*/ 18 h 1151"/>
                <a:gd name="T14" fmla="*/ 528 w 703"/>
                <a:gd name="T15" fmla="*/ 5 h 1151"/>
                <a:gd name="T16" fmla="*/ 484 w 703"/>
                <a:gd name="T17" fmla="*/ 0 h 1151"/>
                <a:gd name="T18" fmla="*/ 219 w 703"/>
                <a:gd name="T19" fmla="*/ 0 h 1151"/>
                <a:gd name="T20" fmla="*/ 175 w 703"/>
                <a:gd name="T21" fmla="*/ 5 h 1151"/>
                <a:gd name="T22" fmla="*/ 134 w 703"/>
                <a:gd name="T23" fmla="*/ 18 h 1151"/>
                <a:gd name="T24" fmla="*/ 97 w 703"/>
                <a:gd name="T25" fmla="*/ 37 h 1151"/>
                <a:gd name="T26" fmla="*/ 65 w 703"/>
                <a:gd name="T27" fmla="*/ 65 h 1151"/>
                <a:gd name="T28" fmla="*/ 37 w 703"/>
                <a:gd name="T29" fmla="*/ 97 h 1151"/>
                <a:gd name="T30" fmla="*/ 17 w 703"/>
                <a:gd name="T31" fmla="*/ 134 h 1151"/>
                <a:gd name="T32" fmla="*/ 5 w 703"/>
                <a:gd name="T33" fmla="*/ 175 h 1151"/>
                <a:gd name="T34" fmla="*/ 0 w 703"/>
                <a:gd name="T35" fmla="*/ 219 h 1151"/>
                <a:gd name="T36" fmla="*/ 95 w 703"/>
                <a:gd name="T37" fmla="*/ 622 h 1151"/>
                <a:gd name="T38" fmla="*/ 95 w 703"/>
                <a:gd name="T39" fmla="*/ 293 h 1151"/>
                <a:gd name="T40" fmla="*/ 100 w 703"/>
                <a:gd name="T41" fmla="*/ 281 h 1151"/>
                <a:gd name="T42" fmla="*/ 113 w 703"/>
                <a:gd name="T43" fmla="*/ 276 h 1151"/>
                <a:gd name="T44" fmla="*/ 118 w 703"/>
                <a:gd name="T45" fmla="*/ 277 h 1151"/>
                <a:gd name="T46" fmla="*/ 127 w 703"/>
                <a:gd name="T47" fmla="*/ 286 h 1151"/>
                <a:gd name="T48" fmla="*/ 129 w 703"/>
                <a:gd name="T49" fmla="*/ 622 h 1151"/>
                <a:gd name="T50" fmla="*/ 129 w 703"/>
                <a:gd name="T51" fmla="*/ 1151 h 1151"/>
                <a:gd name="T52" fmla="*/ 316 w 703"/>
                <a:gd name="T53" fmla="*/ 779 h 1151"/>
                <a:gd name="T54" fmla="*/ 318 w 703"/>
                <a:gd name="T55" fmla="*/ 772 h 1151"/>
                <a:gd name="T56" fmla="*/ 323 w 703"/>
                <a:gd name="T57" fmla="*/ 760 h 1151"/>
                <a:gd name="T58" fmla="*/ 332 w 703"/>
                <a:gd name="T59" fmla="*/ 751 h 1151"/>
                <a:gd name="T60" fmla="*/ 344 w 703"/>
                <a:gd name="T61" fmla="*/ 746 h 1151"/>
                <a:gd name="T62" fmla="*/ 351 w 703"/>
                <a:gd name="T63" fmla="*/ 744 h 1151"/>
                <a:gd name="T64" fmla="*/ 366 w 703"/>
                <a:gd name="T65" fmla="*/ 748 h 1151"/>
                <a:gd name="T66" fmla="*/ 376 w 703"/>
                <a:gd name="T67" fmla="*/ 755 h 1151"/>
                <a:gd name="T68" fmla="*/ 383 w 703"/>
                <a:gd name="T69" fmla="*/ 765 h 1151"/>
                <a:gd name="T70" fmla="*/ 387 w 703"/>
                <a:gd name="T71" fmla="*/ 779 h 1151"/>
                <a:gd name="T72" fmla="*/ 574 w 703"/>
                <a:gd name="T73" fmla="*/ 1151 h 1151"/>
                <a:gd name="T74" fmla="*/ 574 w 703"/>
                <a:gd name="T75" fmla="*/ 622 h 1151"/>
                <a:gd name="T76" fmla="*/ 574 w 703"/>
                <a:gd name="T77" fmla="*/ 293 h 1151"/>
                <a:gd name="T78" fmla="*/ 580 w 703"/>
                <a:gd name="T79" fmla="*/ 281 h 1151"/>
                <a:gd name="T80" fmla="*/ 592 w 703"/>
                <a:gd name="T81" fmla="*/ 276 h 1151"/>
                <a:gd name="T82" fmla="*/ 597 w 703"/>
                <a:gd name="T83" fmla="*/ 277 h 1151"/>
                <a:gd name="T84" fmla="*/ 606 w 703"/>
                <a:gd name="T85" fmla="*/ 286 h 1151"/>
                <a:gd name="T86" fmla="*/ 608 w 703"/>
                <a:gd name="T87" fmla="*/ 622 h 1151"/>
                <a:gd name="T88" fmla="*/ 703 w 703"/>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3" h="1151">
                  <a:moveTo>
                    <a:pt x="703" y="219"/>
                  </a:moveTo>
                  <a:lnTo>
                    <a:pt x="703" y="219"/>
                  </a:lnTo>
                  <a:lnTo>
                    <a:pt x="701" y="196"/>
                  </a:lnTo>
                  <a:lnTo>
                    <a:pt x="698" y="175"/>
                  </a:lnTo>
                  <a:lnTo>
                    <a:pt x="693" y="154"/>
                  </a:lnTo>
                  <a:lnTo>
                    <a:pt x="686" y="134"/>
                  </a:lnTo>
                  <a:lnTo>
                    <a:pt x="677" y="115"/>
                  </a:lnTo>
                  <a:lnTo>
                    <a:pt x="666" y="97"/>
                  </a:lnTo>
                  <a:lnTo>
                    <a:pt x="652" y="79"/>
                  </a:lnTo>
                  <a:lnTo>
                    <a:pt x="638" y="65"/>
                  </a:lnTo>
                  <a:lnTo>
                    <a:pt x="624" y="51"/>
                  </a:lnTo>
                  <a:lnTo>
                    <a:pt x="606" y="37"/>
                  </a:lnTo>
                  <a:lnTo>
                    <a:pt x="588" y="26"/>
                  </a:lnTo>
                  <a:lnTo>
                    <a:pt x="569" y="18"/>
                  </a:lnTo>
                  <a:lnTo>
                    <a:pt x="549" y="11"/>
                  </a:lnTo>
                  <a:lnTo>
                    <a:pt x="528" y="5"/>
                  </a:lnTo>
                  <a:lnTo>
                    <a:pt x="507" y="2"/>
                  </a:lnTo>
                  <a:lnTo>
                    <a:pt x="484" y="0"/>
                  </a:lnTo>
                  <a:lnTo>
                    <a:pt x="219" y="0"/>
                  </a:lnTo>
                  <a:lnTo>
                    <a:pt x="219" y="0"/>
                  </a:lnTo>
                  <a:lnTo>
                    <a:pt x="196" y="2"/>
                  </a:lnTo>
                  <a:lnTo>
                    <a:pt x="175" y="5"/>
                  </a:lnTo>
                  <a:lnTo>
                    <a:pt x="154" y="11"/>
                  </a:lnTo>
                  <a:lnTo>
                    <a:pt x="134" y="18"/>
                  </a:lnTo>
                  <a:lnTo>
                    <a:pt x="115" y="26"/>
                  </a:lnTo>
                  <a:lnTo>
                    <a:pt x="97" y="37"/>
                  </a:lnTo>
                  <a:lnTo>
                    <a:pt x="79" y="51"/>
                  </a:lnTo>
                  <a:lnTo>
                    <a:pt x="65" y="65"/>
                  </a:lnTo>
                  <a:lnTo>
                    <a:pt x="51" y="79"/>
                  </a:lnTo>
                  <a:lnTo>
                    <a:pt x="37" y="97"/>
                  </a:lnTo>
                  <a:lnTo>
                    <a:pt x="26" y="115"/>
                  </a:lnTo>
                  <a:lnTo>
                    <a:pt x="17" y="134"/>
                  </a:lnTo>
                  <a:lnTo>
                    <a:pt x="10" y="154"/>
                  </a:lnTo>
                  <a:lnTo>
                    <a:pt x="5" y="175"/>
                  </a:lnTo>
                  <a:lnTo>
                    <a:pt x="1" y="196"/>
                  </a:lnTo>
                  <a:lnTo>
                    <a:pt x="0" y="219"/>
                  </a:lnTo>
                  <a:lnTo>
                    <a:pt x="0" y="622"/>
                  </a:lnTo>
                  <a:lnTo>
                    <a:pt x="95" y="622"/>
                  </a:lnTo>
                  <a:lnTo>
                    <a:pt x="95" y="293"/>
                  </a:lnTo>
                  <a:lnTo>
                    <a:pt x="95" y="293"/>
                  </a:lnTo>
                  <a:lnTo>
                    <a:pt x="97" y="286"/>
                  </a:lnTo>
                  <a:lnTo>
                    <a:pt x="100" y="281"/>
                  </a:lnTo>
                  <a:lnTo>
                    <a:pt x="106" y="277"/>
                  </a:lnTo>
                  <a:lnTo>
                    <a:pt x="113" y="276"/>
                  </a:lnTo>
                  <a:lnTo>
                    <a:pt x="113" y="276"/>
                  </a:lnTo>
                  <a:lnTo>
                    <a:pt x="118" y="277"/>
                  </a:lnTo>
                  <a:lnTo>
                    <a:pt x="123" y="281"/>
                  </a:lnTo>
                  <a:lnTo>
                    <a:pt x="127" y="286"/>
                  </a:lnTo>
                  <a:lnTo>
                    <a:pt x="129" y="293"/>
                  </a:lnTo>
                  <a:lnTo>
                    <a:pt x="129" y="622"/>
                  </a:lnTo>
                  <a:lnTo>
                    <a:pt x="129" y="622"/>
                  </a:lnTo>
                  <a:lnTo>
                    <a:pt x="129" y="1151"/>
                  </a:lnTo>
                  <a:lnTo>
                    <a:pt x="316" y="1151"/>
                  </a:lnTo>
                  <a:lnTo>
                    <a:pt x="316" y="779"/>
                  </a:lnTo>
                  <a:lnTo>
                    <a:pt x="316" y="779"/>
                  </a:lnTo>
                  <a:lnTo>
                    <a:pt x="318" y="772"/>
                  </a:lnTo>
                  <a:lnTo>
                    <a:pt x="320" y="765"/>
                  </a:lnTo>
                  <a:lnTo>
                    <a:pt x="323" y="760"/>
                  </a:lnTo>
                  <a:lnTo>
                    <a:pt x="327" y="755"/>
                  </a:lnTo>
                  <a:lnTo>
                    <a:pt x="332" y="751"/>
                  </a:lnTo>
                  <a:lnTo>
                    <a:pt x="337" y="748"/>
                  </a:lnTo>
                  <a:lnTo>
                    <a:pt x="344" y="746"/>
                  </a:lnTo>
                  <a:lnTo>
                    <a:pt x="351" y="744"/>
                  </a:lnTo>
                  <a:lnTo>
                    <a:pt x="351" y="744"/>
                  </a:lnTo>
                  <a:lnTo>
                    <a:pt x="359" y="746"/>
                  </a:lnTo>
                  <a:lnTo>
                    <a:pt x="366" y="748"/>
                  </a:lnTo>
                  <a:lnTo>
                    <a:pt x="371" y="751"/>
                  </a:lnTo>
                  <a:lnTo>
                    <a:pt x="376" y="755"/>
                  </a:lnTo>
                  <a:lnTo>
                    <a:pt x="380" y="760"/>
                  </a:lnTo>
                  <a:lnTo>
                    <a:pt x="383" y="765"/>
                  </a:lnTo>
                  <a:lnTo>
                    <a:pt x="385" y="772"/>
                  </a:lnTo>
                  <a:lnTo>
                    <a:pt x="387" y="779"/>
                  </a:lnTo>
                  <a:lnTo>
                    <a:pt x="387" y="1151"/>
                  </a:lnTo>
                  <a:lnTo>
                    <a:pt x="574" y="1151"/>
                  </a:lnTo>
                  <a:lnTo>
                    <a:pt x="574" y="622"/>
                  </a:lnTo>
                  <a:lnTo>
                    <a:pt x="574" y="622"/>
                  </a:lnTo>
                  <a:lnTo>
                    <a:pt x="574" y="293"/>
                  </a:lnTo>
                  <a:lnTo>
                    <a:pt x="574" y="293"/>
                  </a:lnTo>
                  <a:lnTo>
                    <a:pt x="576" y="286"/>
                  </a:lnTo>
                  <a:lnTo>
                    <a:pt x="580" y="281"/>
                  </a:lnTo>
                  <a:lnTo>
                    <a:pt x="585" y="277"/>
                  </a:lnTo>
                  <a:lnTo>
                    <a:pt x="592" y="276"/>
                  </a:lnTo>
                  <a:lnTo>
                    <a:pt x="592" y="276"/>
                  </a:lnTo>
                  <a:lnTo>
                    <a:pt x="597" y="277"/>
                  </a:lnTo>
                  <a:lnTo>
                    <a:pt x="602" y="281"/>
                  </a:lnTo>
                  <a:lnTo>
                    <a:pt x="606" y="286"/>
                  </a:lnTo>
                  <a:lnTo>
                    <a:pt x="608" y="293"/>
                  </a:lnTo>
                  <a:lnTo>
                    <a:pt x="608" y="622"/>
                  </a:lnTo>
                  <a:lnTo>
                    <a:pt x="703" y="622"/>
                  </a:lnTo>
                  <a:lnTo>
                    <a:pt x="703"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p:cNvGrpSpPr/>
          <p:nvPr/>
        </p:nvGrpSpPr>
        <p:grpSpPr>
          <a:xfrm>
            <a:off x="5744925" y="3186980"/>
            <a:ext cx="491878" cy="1067836"/>
            <a:chOff x="4587055" y="1801078"/>
            <a:chExt cx="521904" cy="1133021"/>
          </a:xfrm>
        </p:grpSpPr>
        <p:sp>
          <p:nvSpPr>
            <p:cNvPr id="26" name="Freeform 25"/>
            <p:cNvSpPr>
              <a:spLocks/>
            </p:cNvSpPr>
            <p:nvPr/>
          </p:nvSpPr>
          <p:spPr bwMode="auto">
            <a:xfrm>
              <a:off x="4719389" y="1801078"/>
              <a:ext cx="255748" cy="255748"/>
            </a:xfrm>
            <a:custGeom>
              <a:avLst/>
              <a:gdLst>
                <a:gd name="T0" fmla="*/ 345 w 345"/>
                <a:gd name="T1" fmla="*/ 173 h 345"/>
                <a:gd name="T2" fmla="*/ 341 w 345"/>
                <a:gd name="T3" fmla="*/ 207 h 345"/>
                <a:gd name="T4" fmla="*/ 331 w 345"/>
                <a:gd name="T5" fmla="*/ 240 h 345"/>
                <a:gd name="T6" fmla="*/ 315 w 345"/>
                <a:gd name="T7" fmla="*/ 269 h 345"/>
                <a:gd name="T8" fmla="*/ 293 w 345"/>
                <a:gd name="T9" fmla="*/ 295 h 345"/>
                <a:gd name="T10" fmla="*/ 269 w 345"/>
                <a:gd name="T11" fmla="*/ 316 h 345"/>
                <a:gd name="T12" fmla="*/ 239 w 345"/>
                <a:gd name="T13" fmla="*/ 332 h 345"/>
                <a:gd name="T14" fmla="*/ 207 w 345"/>
                <a:gd name="T15" fmla="*/ 341 h 345"/>
                <a:gd name="T16" fmla="*/ 171 w 345"/>
                <a:gd name="T17" fmla="*/ 345 h 345"/>
                <a:gd name="T18" fmla="*/ 154 w 345"/>
                <a:gd name="T19" fmla="*/ 345 h 345"/>
                <a:gd name="T20" fmla="*/ 120 w 345"/>
                <a:gd name="T21" fmla="*/ 338 h 345"/>
                <a:gd name="T22" fmla="*/ 90 w 345"/>
                <a:gd name="T23" fmla="*/ 323 h 345"/>
                <a:gd name="T24" fmla="*/ 62 w 345"/>
                <a:gd name="T25" fmla="*/ 306 h 345"/>
                <a:gd name="T26" fmla="*/ 39 w 345"/>
                <a:gd name="T27" fmla="*/ 283 h 345"/>
                <a:gd name="T28" fmla="*/ 19 w 345"/>
                <a:gd name="T29" fmla="*/ 255 h 345"/>
                <a:gd name="T30" fmla="*/ 7 w 345"/>
                <a:gd name="T31" fmla="*/ 224 h 345"/>
                <a:gd name="T32" fmla="*/ 0 w 345"/>
                <a:gd name="T33" fmla="*/ 191 h 345"/>
                <a:gd name="T34" fmla="*/ 0 w 345"/>
                <a:gd name="T35" fmla="*/ 173 h 345"/>
                <a:gd name="T36" fmla="*/ 4 w 345"/>
                <a:gd name="T37" fmla="*/ 138 h 345"/>
                <a:gd name="T38" fmla="*/ 12 w 345"/>
                <a:gd name="T39" fmla="*/ 106 h 345"/>
                <a:gd name="T40" fmla="*/ 28 w 345"/>
                <a:gd name="T41" fmla="*/ 76 h 345"/>
                <a:gd name="T42" fmla="*/ 50 w 345"/>
                <a:gd name="T43" fmla="*/ 51 h 345"/>
                <a:gd name="T44" fmla="*/ 76 w 345"/>
                <a:gd name="T45" fmla="*/ 30 h 345"/>
                <a:gd name="T46" fmla="*/ 104 w 345"/>
                <a:gd name="T47" fmla="*/ 14 h 345"/>
                <a:gd name="T48" fmla="*/ 138 w 345"/>
                <a:gd name="T49" fmla="*/ 4 h 345"/>
                <a:gd name="T50" fmla="*/ 171 w 345"/>
                <a:gd name="T51" fmla="*/ 0 h 345"/>
                <a:gd name="T52" fmla="*/ 189 w 345"/>
                <a:gd name="T53" fmla="*/ 2 h 345"/>
                <a:gd name="T54" fmla="*/ 223 w 345"/>
                <a:gd name="T55" fmla="*/ 7 h 345"/>
                <a:gd name="T56" fmla="*/ 255 w 345"/>
                <a:gd name="T57" fmla="*/ 21 h 345"/>
                <a:gd name="T58" fmla="*/ 281 w 345"/>
                <a:gd name="T59" fmla="*/ 39 h 345"/>
                <a:gd name="T60" fmla="*/ 306 w 345"/>
                <a:gd name="T61" fmla="*/ 64 h 345"/>
                <a:gd name="T62" fmla="*/ 324 w 345"/>
                <a:gd name="T63" fmla="*/ 90 h 345"/>
                <a:gd name="T64" fmla="*/ 336 w 345"/>
                <a:gd name="T65" fmla="*/ 122 h 345"/>
                <a:gd name="T66" fmla="*/ 343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3" y="191"/>
                  </a:lnTo>
                  <a:lnTo>
                    <a:pt x="341" y="207"/>
                  </a:lnTo>
                  <a:lnTo>
                    <a:pt x="336" y="224"/>
                  </a:lnTo>
                  <a:lnTo>
                    <a:pt x="331" y="240"/>
                  </a:lnTo>
                  <a:lnTo>
                    <a:pt x="324" y="255"/>
                  </a:lnTo>
                  <a:lnTo>
                    <a:pt x="315" y="269"/>
                  </a:lnTo>
                  <a:lnTo>
                    <a:pt x="306" y="283"/>
                  </a:lnTo>
                  <a:lnTo>
                    <a:pt x="293" y="295"/>
                  </a:lnTo>
                  <a:lnTo>
                    <a:pt x="281" y="306"/>
                  </a:lnTo>
                  <a:lnTo>
                    <a:pt x="269" y="316"/>
                  </a:lnTo>
                  <a:lnTo>
                    <a:pt x="255" y="323"/>
                  </a:lnTo>
                  <a:lnTo>
                    <a:pt x="239" y="332"/>
                  </a:lnTo>
                  <a:lnTo>
                    <a:pt x="223" y="338"/>
                  </a:lnTo>
                  <a:lnTo>
                    <a:pt x="207" y="341"/>
                  </a:lnTo>
                  <a:lnTo>
                    <a:pt x="189" y="345"/>
                  </a:lnTo>
                  <a:lnTo>
                    <a:pt x="171" y="345"/>
                  </a:lnTo>
                  <a:lnTo>
                    <a:pt x="171" y="345"/>
                  </a:lnTo>
                  <a:lnTo>
                    <a:pt x="154" y="345"/>
                  </a:lnTo>
                  <a:lnTo>
                    <a:pt x="138" y="341"/>
                  </a:lnTo>
                  <a:lnTo>
                    <a:pt x="120" y="338"/>
                  </a:lnTo>
                  <a:lnTo>
                    <a:pt x="104" y="332"/>
                  </a:lnTo>
                  <a:lnTo>
                    <a:pt x="90" y="323"/>
                  </a:lnTo>
                  <a:lnTo>
                    <a:pt x="76" y="316"/>
                  </a:lnTo>
                  <a:lnTo>
                    <a:pt x="62" y="306"/>
                  </a:lnTo>
                  <a:lnTo>
                    <a:pt x="50" y="295"/>
                  </a:lnTo>
                  <a:lnTo>
                    <a:pt x="39" y="283"/>
                  </a:lnTo>
                  <a:lnTo>
                    <a:pt x="28" y="269"/>
                  </a:lnTo>
                  <a:lnTo>
                    <a:pt x="19" y="255"/>
                  </a:lnTo>
                  <a:lnTo>
                    <a:pt x="12" y="240"/>
                  </a:lnTo>
                  <a:lnTo>
                    <a:pt x="7" y="224"/>
                  </a:lnTo>
                  <a:lnTo>
                    <a:pt x="4" y="207"/>
                  </a:lnTo>
                  <a:lnTo>
                    <a:pt x="0" y="191"/>
                  </a:lnTo>
                  <a:lnTo>
                    <a:pt x="0" y="173"/>
                  </a:lnTo>
                  <a:lnTo>
                    <a:pt x="0" y="173"/>
                  </a:lnTo>
                  <a:lnTo>
                    <a:pt x="0" y="156"/>
                  </a:lnTo>
                  <a:lnTo>
                    <a:pt x="4" y="138"/>
                  </a:lnTo>
                  <a:lnTo>
                    <a:pt x="7" y="122"/>
                  </a:lnTo>
                  <a:lnTo>
                    <a:pt x="12" y="106"/>
                  </a:lnTo>
                  <a:lnTo>
                    <a:pt x="19" y="90"/>
                  </a:lnTo>
                  <a:lnTo>
                    <a:pt x="28" y="76"/>
                  </a:lnTo>
                  <a:lnTo>
                    <a:pt x="39" y="64"/>
                  </a:lnTo>
                  <a:lnTo>
                    <a:pt x="50" y="51"/>
                  </a:lnTo>
                  <a:lnTo>
                    <a:pt x="62" y="39"/>
                  </a:lnTo>
                  <a:lnTo>
                    <a:pt x="76" y="30"/>
                  </a:lnTo>
                  <a:lnTo>
                    <a:pt x="90" y="21"/>
                  </a:lnTo>
                  <a:lnTo>
                    <a:pt x="104" y="14"/>
                  </a:lnTo>
                  <a:lnTo>
                    <a:pt x="120" y="7"/>
                  </a:lnTo>
                  <a:lnTo>
                    <a:pt x="138" y="4"/>
                  </a:lnTo>
                  <a:lnTo>
                    <a:pt x="154" y="2"/>
                  </a:lnTo>
                  <a:lnTo>
                    <a:pt x="171" y="0"/>
                  </a:lnTo>
                  <a:lnTo>
                    <a:pt x="171" y="0"/>
                  </a:lnTo>
                  <a:lnTo>
                    <a:pt x="189" y="2"/>
                  </a:lnTo>
                  <a:lnTo>
                    <a:pt x="207" y="4"/>
                  </a:lnTo>
                  <a:lnTo>
                    <a:pt x="223" y="7"/>
                  </a:lnTo>
                  <a:lnTo>
                    <a:pt x="239" y="14"/>
                  </a:lnTo>
                  <a:lnTo>
                    <a:pt x="255" y="21"/>
                  </a:lnTo>
                  <a:lnTo>
                    <a:pt x="269" y="30"/>
                  </a:lnTo>
                  <a:lnTo>
                    <a:pt x="281" y="39"/>
                  </a:lnTo>
                  <a:lnTo>
                    <a:pt x="293" y="51"/>
                  </a:lnTo>
                  <a:lnTo>
                    <a:pt x="306" y="64"/>
                  </a:lnTo>
                  <a:lnTo>
                    <a:pt x="315" y="76"/>
                  </a:lnTo>
                  <a:lnTo>
                    <a:pt x="324" y="90"/>
                  </a:lnTo>
                  <a:lnTo>
                    <a:pt x="331" y="106"/>
                  </a:lnTo>
                  <a:lnTo>
                    <a:pt x="336" y="122"/>
                  </a:lnTo>
                  <a:lnTo>
                    <a:pt x="341" y="138"/>
                  </a:lnTo>
                  <a:lnTo>
                    <a:pt x="343"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4587055" y="2077642"/>
              <a:ext cx="521904" cy="856457"/>
            </a:xfrm>
            <a:custGeom>
              <a:avLst/>
              <a:gdLst>
                <a:gd name="T0" fmla="*/ 702 w 702"/>
                <a:gd name="T1" fmla="*/ 219 h 1151"/>
                <a:gd name="T2" fmla="*/ 697 w 702"/>
                <a:gd name="T3" fmla="*/ 175 h 1151"/>
                <a:gd name="T4" fmla="*/ 685 w 702"/>
                <a:gd name="T5" fmla="*/ 134 h 1151"/>
                <a:gd name="T6" fmla="*/ 665 w 702"/>
                <a:gd name="T7" fmla="*/ 97 h 1151"/>
                <a:gd name="T8" fmla="*/ 639 w 702"/>
                <a:gd name="T9" fmla="*/ 65 h 1151"/>
                <a:gd name="T10" fmla="*/ 605 w 702"/>
                <a:gd name="T11" fmla="*/ 37 h 1151"/>
                <a:gd name="T12" fmla="*/ 568 w 702"/>
                <a:gd name="T13" fmla="*/ 18 h 1151"/>
                <a:gd name="T14" fmla="*/ 527 w 702"/>
                <a:gd name="T15" fmla="*/ 5 h 1151"/>
                <a:gd name="T16" fmla="*/ 483 w 702"/>
                <a:gd name="T17" fmla="*/ 0 h 1151"/>
                <a:gd name="T18" fmla="*/ 218 w 702"/>
                <a:gd name="T19" fmla="*/ 0 h 1151"/>
                <a:gd name="T20" fmla="*/ 174 w 702"/>
                <a:gd name="T21" fmla="*/ 5 h 1151"/>
                <a:gd name="T22" fmla="*/ 133 w 702"/>
                <a:gd name="T23" fmla="*/ 18 h 1151"/>
                <a:gd name="T24" fmla="*/ 96 w 702"/>
                <a:gd name="T25" fmla="*/ 37 h 1151"/>
                <a:gd name="T26" fmla="*/ 64 w 702"/>
                <a:gd name="T27" fmla="*/ 65 h 1151"/>
                <a:gd name="T28" fmla="*/ 38 w 702"/>
                <a:gd name="T29" fmla="*/ 97 h 1151"/>
                <a:gd name="T30" fmla="*/ 16 w 702"/>
                <a:gd name="T31" fmla="*/ 134 h 1151"/>
                <a:gd name="T32" fmla="*/ 4 w 702"/>
                <a:gd name="T33" fmla="*/ 175 h 1151"/>
                <a:gd name="T34" fmla="*/ 0 w 702"/>
                <a:gd name="T35" fmla="*/ 219 h 1151"/>
                <a:gd name="T36" fmla="*/ 94 w 702"/>
                <a:gd name="T37" fmla="*/ 622 h 1151"/>
                <a:gd name="T38" fmla="*/ 94 w 702"/>
                <a:gd name="T39" fmla="*/ 293 h 1151"/>
                <a:gd name="T40" fmla="*/ 99 w 702"/>
                <a:gd name="T41" fmla="*/ 281 h 1151"/>
                <a:gd name="T42" fmla="*/ 112 w 702"/>
                <a:gd name="T43" fmla="*/ 276 h 1151"/>
                <a:gd name="T44" fmla="*/ 117 w 702"/>
                <a:gd name="T45" fmla="*/ 277 h 1151"/>
                <a:gd name="T46" fmla="*/ 128 w 702"/>
                <a:gd name="T47" fmla="*/ 286 h 1151"/>
                <a:gd name="T48" fmla="*/ 128 w 702"/>
                <a:gd name="T49" fmla="*/ 622 h 1151"/>
                <a:gd name="T50" fmla="*/ 128 w 702"/>
                <a:gd name="T51" fmla="*/ 1151 h 1151"/>
                <a:gd name="T52" fmla="*/ 315 w 702"/>
                <a:gd name="T53" fmla="*/ 779 h 1151"/>
                <a:gd name="T54" fmla="*/ 317 w 702"/>
                <a:gd name="T55" fmla="*/ 772 h 1151"/>
                <a:gd name="T56" fmla="*/ 322 w 702"/>
                <a:gd name="T57" fmla="*/ 760 h 1151"/>
                <a:gd name="T58" fmla="*/ 331 w 702"/>
                <a:gd name="T59" fmla="*/ 751 h 1151"/>
                <a:gd name="T60" fmla="*/ 343 w 702"/>
                <a:gd name="T61" fmla="*/ 746 h 1151"/>
                <a:gd name="T62" fmla="*/ 350 w 702"/>
                <a:gd name="T63" fmla="*/ 744 h 1151"/>
                <a:gd name="T64" fmla="*/ 365 w 702"/>
                <a:gd name="T65" fmla="*/ 748 h 1151"/>
                <a:gd name="T66" fmla="*/ 375 w 702"/>
                <a:gd name="T67" fmla="*/ 755 h 1151"/>
                <a:gd name="T68" fmla="*/ 384 w 702"/>
                <a:gd name="T69" fmla="*/ 765 h 1151"/>
                <a:gd name="T70" fmla="*/ 386 w 702"/>
                <a:gd name="T71" fmla="*/ 779 h 1151"/>
                <a:gd name="T72" fmla="*/ 573 w 702"/>
                <a:gd name="T73" fmla="*/ 1151 h 1151"/>
                <a:gd name="T74" fmla="*/ 573 w 702"/>
                <a:gd name="T75" fmla="*/ 622 h 1151"/>
                <a:gd name="T76" fmla="*/ 573 w 702"/>
                <a:gd name="T77" fmla="*/ 293 h 1151"/>
                <a:gd name="T78" fmla="*/ 579 w 702"/>
                <a:gd name="T79" fmla="*/ 281 h 1151"/>
                <a:gd name="T80" fmla="*/ 591 w 702"/>
                <a:gd name="T81" fmla="*/ 276 h 1151"/>
                <a:gd name="T82" fmla="*/ 598 w 702"/>
                <a:gd name="T83" fmla="*/ 277 h 1151"/>
                <a:gd name="T84" fmla="*/ 607 w 702"/>
                <a:gd name="T85" fmla="*/ 286 h 1151"/>
                <a:gd name="T86" fmla="*/ 607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0" y="196"/>
                  </a:lnTo>
                  <a:lnTo>
                    <a:pt x="697" y="175"/>
                  </a:lnTo>
                  <a:lnTo>
                    <a:pt x="692" y="154"/>
                  </a:lnTo>
                  <a:lnTo>
                    <a:pt x="685" y="134"/>
                  </a:lnTo>
                  <a:lnTo>
                    <a:pt x="676" y="115"/>
                  </a:lnTo>
                  <a:lnTo>
                    <a:pt x="665" y="97"/>
                  </a:lnTo>
                  <a:lnTo>
                    <a:pt x="653" y="79"/>
                  </a:lnTo>
                  <a:lnTo>
                    <a:pt x="639" y="65"/>
                  </a:lnTo>
                  <a:lnTo>
                    <a:pt x="623" y="51"/>
                  </a:lnTo>
                  <a:lnTo>
                    <a:pt x="605" y="37"/>
                  </a:lnTo>
                  <a:lnTo>
                    <a:pt x="587" y="26"/>
                  </a:lnTo>
                  <a:lnTo>
                    <a:pt x="568" y="18"/>
                  </a:lnTo>
                  <a:lnTo>
                    <a:pt x="548" y="11"/>
                  </a:lnTo>
                  <a:lnTo>
                    <a:pt x="527" y="5"/>
                  </a:lnTo>
                  <a:lnTo>
                    <a:pt x="506" y="2"/>
                  </a:lnTo>
                  <a:lnTo>
                    <a:pt x="483" y="0"/>
                  </a:lnTo>
                  <a:lnTo>
                    <a:pt x="218" y="0"/>
                  </a:lnTo>
                  <a:lnTo>
                    <a:pt x="218" y="0"/>
                  </a:lnTo>
                  <a:lnTo>
                    <a:pt x="197" y="2"/>
                  </a:lnTo>
                  <a:lnTo>
                    <a:pt x="174" y="5"/>
                  </a:lnTo>
                  <a:lnTo>
                    <a:pt x="154" y="11"/>
                  </a:lnTo>
                  <a:lnTo>
                    <a:pt x="133" y="18"/>
                  </a:lnTo>
                  <a:lnTo>
                    <a:pt x="114" y="26"/>
                  </a:lnTo>
                  <a:lnTo>
                    <a:pt x="96" y="37"/>
                  </a:lnTo>
                  <a:lnTo>
                    <a:pt x="80" y="51"/>
                  </a:lnTo>
                  <a:lnTo>
                    <a:pt x="64" y="65"/>
                  </a:lnTo>
                  <a:lnTo>
                    <a:pt x="50" y="79"/>
                  </a:lnTo>
                  <a:lnTo>
                    <a:pt x="38" y="97"/>
                  </a:lnTo>
                  <a:lnTo>
                    <a:pt x="27" y="115"/>
                  </a:lnTo>
                  <a:lnTo>
                    <a:pt x="16" y="134"/>
                  </a:lnTo>
                  <a:lnTo>
                    <a:pt x="9" y="154"/>
                  </a:lnTo>
                  <a:lnTo>
                    <a:pt x="4" y="175"/>
                  </a:lnTo>
                  <a:lnTo>
                    <a:pt x="0" y="196"/>
                  </a:lnTo>
                  <a:lnTo>
                    <a:pt x="0" y="219"/>
                  </a:lnTo>
                  <a:lnTo>
                    <a:pt x="0" y="622"/>
                  </a:lnTo>
                  <a:lnTo>
                    <a:pt x="94" y="622"/>
                  </a:lnTo>
                  <a:lnTo>
                    <a:pt x="94" y="293"/>
                  </a:lnTo>
                  <a:lnTo>
                    <a:pt x="94" y="293"/>
                  </a:lnTo>
                  <a:lnTo>
                    <a:pt x="96" y="286"/>
                  </a:lnTo>
                  <a:lnTo>
                    <a:pt x="99" y="281"/>
                  </a:lnTo>
                  <a:lnTo>
                    <a:pt x="105" y="277"/>
                  </a:lnTo>
                  <a:lnTo>
                    <a:pt x="112" y="276"/>
                  </a:lnTo>
                  <a:lnTo>
                    <a:pt x="112" y="276"/>
                  </a:lnTo>
                  <a:lnTo>
                    <a:pt x="117" y="277"/>
                  </a:lnTo>
                  <a:lnTo>
                    <a:pt x="124" y="281"/>
                  </a:lnTo>
                  <a:lnTo>
                    <a:pt x="128" y="286"/>
                  </a:lnTo>
                  <a:lnTo>
                    <a:pt x="128" y="293"/>
                  </a:lnTo>
                  <a:lnTo>
                    <a:pt x="128" y="622"/>
                  </a:lnTo>
                  <a:lnTo>
                    <a:pt x="128" y="622"/>
                  </a:lnTo>
                  <a:lnTo>
                    <a:pt x="128" y="1151"/>
                  </a:lnTo>
                  <a:lnTo>
                    <a:pt x="315" y="1151"/>
                  </a:lnTo>
                  <a:lnTo>
                    <a:pt x="315" y="779"/>
                  </a:lnTo>
                  <a:lnTo>
                    <a:pt x="315" y="779"/>
                  </a:lnTo>
                  <a:lnTo>
                    <a:pt x="317" y="772"/>
                  </a:lnTo>
                  <a:lnTo>
                    <a:pt x="319" y="765"/>
                  </a:lnTo>
                  <a:lnTo>
                    <a:pt x="322" y="760"/>
                  </a:lnTo>
                  <a:lnTo>
                    <a:pt x="326" y="755"/>
                  </a:lnTo>
                  <a:lnTo>
                    <a:pt x="331" y="751"/>
                  </a:lnTo>
                  <a:lnTo>
                    <a:pt x="338" y="748"/>
                  </a:lnTo>
                  <a:lnTo>
                    <a:pt x="343" y="746"/>
                  </a:lnTo>
                  <a:lnTo>
                    <a:pt x="350" y="744"/>
                  </a:lnTo>
                  <a:lnTo>
                    <a:pt x="350" y="744"/>
                  </a:lnTo>
                  <a:lnTo>
                    <a:pt x="358" y="746"/>
                  </a:lnTo>
                  <a:lnTo>
                    <a:pt x="365" y="748"/>
                  </a:lnTo>
                  <a:lnTo>
                    <a:pt x="370" y="751"/>
                  </a:lnTo>
                  <a:lnTo>
                    <a:pt x="375" y="755"/>
                  </a:lnTo>
                  <a:lnTo>
                    <a:pt x="381" y="760"/>
                  </a:lnTo>
                  <a:lnTo>
                    <a:pt x="384" y="765"/>
                  </a:lnTo>
                  <a:lnTo>
                    <a:pt x="386" y="772"/>
                  </a:lnTo>
                  <a:lnTo>
                    <a:pt x="386" y="779"/>
                  </a:lnTo>
                  <a:lnTo>
                    <a:pt x="386" y="1151"/>
                  </a:lnTo>
                  <a:lnTo>
                    <a:pt x="573" y="1151"/>
                  </a:lnTo>
                  <a:lnTo>
                    <a:pt x="573" y="622"/>
                  </a:lnTo>
                  <a:lnTo>
                    <a:pt x="573" y="622"/>
                  </a:lnTo>
                  <a:lnTo>
                    <a:pt x="573" y="293"/>
                  </a:lnTo>
                  <a:lnTo>
                    <a:pt x="573" y="293"/>
                  </a:lnTo>
                  <a:lnTo>
                    <a:pt x="575" y="286"/>
                  </a:lnTo>
                  <a:lnTo>
                    <a:pt x="579" y="281"/>
                  </a:lnTo>
                  <a:lnTo>
                    <a:pt x="584" y="277"/>
                  </a:lnTo>
                  <a:lnTo>
                    <a:pt x="591" y="276"/>
                  </a:lnTo>
                  <a:lnTo>
                    <a:pt x="591" y="276"/>
                  </a:lnTo>
                  <a:lnTo>
                    <a:pt x="598" y="277"/>
                  </a:lnTo>
                  <a:lnTo>
                    <a:pt x="603" y="281"/>
                  </a:lnTo>
                  <a:lnTo>
                    <a:pt x="607" y="286"/>
                  </a:lnTo>
                  <a:lnTo>
                    <a:pt x="607" y="293"/>
                  </a:lnTo>
                  <a:lnTo>
                    <a:pt x="607" y="622"/>
                  </a:lnTo>
                  <a:lnTo>
                    <a:pt x="702" y="622"/>
                  </a:lnTo>
                  <a:lnTo>
                    <a:pt x="702"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p:cNvGrpSpPr/>
          <p:nvPr/>
        </p:nvGrpSpPr>
        <p:grpSpPr>
          <a:xfrm>
            <a:off x="6480639" y="3186980"/>
            <a:ext cx="491878" cy="1067836"/>
            <a:chOff x="5367679" y="1801078"/>
            <a:chExt cx="521904" cy="1133021"/>
          </a:xfrm>
        </p:grpSpPr>
        <p:sp>
          <p:nvSpPr>
            <p:cNvPr id="28" name="Freeform 27"/>
            <p:cNvSpPr>
              <a:spLocks/>
            </p:cNvSpPr>
            <p:nvPr/>
          </p:nvSpPr>
          <p:spPr bwMode="auto">
            <a:xfrm>
              <a:off x="5500014" y="1801078"/>
              <a:ext cx="255748" cy="255748"/>
            </a:xfrm>
            <a:custGeom>
              <a:avLst/>
              <a:gdLst>
                <a:gd name="T0" fmla="*/ 345 w 345"/>
                <a:gd name="T1" fmla="*/ 173 h 345"/>
                <a:gd name="T2" fmla="*/ 341 w 345"/>
                <a:gd name="T3" fmla="*/ 207 h 345"/>
                <a:gd name="T4" fmla="*/ 331 w 345"/>
                <a:gd name="T5" fmla="*/ 240 h 345"/>
                <a:gd name="T6" fmla="*/ 316 w 345"/>
                <a:gd name="T7" fmla="*/ 269 h 345"/>
                <a:gd name="T8" fmla="*/ 295 w 345"/>
                <a:gd name="T9" fmla="*/ 295 h 345"/>
                <a:gd name="T10" fmla="*/ 269 w 345"/>
                <a:gd name="T11" fmla="*/ 316 h 345"/>
                <a:gd name="T12" fmla="*/ 240 w 345"/>
                <a:gd name="T13" fmla="*/ 332 h 345"/>
                <a:gd name="T14" fmla="*/ 207 w 345"/>
                <a:gd name="T15" fmla="*/ 341 h 345"/>
                <a:gd name="T16" fmla="*/ 173 w 345"/>
                <a:gd name="T17" fmla="*/ 345 h 345"/>
                <a:gd name="T18" fmla="*/ 156 w 345"/>
                <a:gd name="T19" fmla="*/ 345 h 345"/>
                <a:gd name="T20" fmla="*/ 122 w 345"/>
                <a:gd name="T21" fmla="*/ 338 h 345"/>
                <a:gd name="T22" fmla="*/ 90 w 345"/>
                <a:gd name="T23" fmla="*/ 323 h 345"/>
                <a:gd name="T24" fmla="*/ 62 w 345"/>
                <a:gd name="T25" fmla="*/ 306 h 345"/>
                <a:gd name="T26" fmla="*/ 39 w 345"/>
                <a:gd name="T27" fmla="*/ 283 h 345"/>
                <a:gd name="T28" fmla="*/ 21 w 345"/>
                <a:gd name="T29" fmla="*/ 255 h 345"/>
                <a:gd name="T30" fmla="*/ 7 w 345"/>
                <a:gd name="T31" fmla="*/ 224 h 345"/>
                <a:gd name="T32" fmla="*/ 0 w 345"/>
                <a:gd name="T33" fmla="*/ 191 h 345"/>
                <a:gd name="T34" fmla="*/ 0 w 345"/>
                <a:gd name="T35" fmla="*/ 173 h 345"/>
                <a:gd name="T36" fmla="*/ 4 w 345"/>
                <a:gd name="T37" fmla="*/ 138 h 345"/>
                <a:gd name="T38" fmla="*/ 14 w 345"/>
                <a:gd name="T39" fmla="*/ 106 h 345"/>
                <a:gd name="T40" fmla="*/ 30 w 345"/>
                <a:gd name="T41" fmla="*/ 76 h 345"/>
                <a:gd name="T42" fmla="*/ 51 w 345"/>
                <a:gd name="T43" fmla="*/ 51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1 h 345"/>
                <a:gd name="T58" fmla="*/ 283 w 345"/>
                <a:gd name="T59" fmla="*/ 39 h 345"/>
                <a:gd name="T60" fmla="*/ 306 w 345"/>
                <a:gd name="T61" fmla="*/ 64 h 345"/>
                <a:gd name="T62" fmla="*/ 324 w 345"/>
                <a:gd name="T63" fmla="*/ 90 h 345"/>
                <a:gd name="T64" fmla="*/ 338 w 345"/>
                <a:gd name="T65" fmla="*/ 122 h 345"/>
                <a:gd name="T66" fmla="*/ 345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5" y="191"/>
                  </a:lnTo>
                  <a:lnTo>
                    <a:pt x="341" y="207"/>
                  </a:lnTo>
                  <a:lnTo>
                    <a:pt x="338" y="224"/>
                  </a:lnTo>
                  <a:lnTo>
                    <a:pt x="331" y="240"/>
                  </a:lnTo>
                  <a:lnTo>
                    <a:pt x="324" y="255"/>
                  </a:lnTo>
                  <a:lnTo>
                    <a:pt x="316" y="269"/>
                  </a:lnTo>
                  <a:lnTo>
                    <a:pt x="306" y="283"/>
                  </a:lnTo>
                  <a:lnTo>
                    <a:pt x="295" y="295"/>
                  </a:lnTo>
                  <a:lnTo>
                    <a:pt x="283" y="306"/>
                  </a:lnTo>
                  <a:lnTo>
                    <a:pt x="269" y="316"/>
                  </a:lnTo>
                  <a:lnTo>
                    <a:pt x="255" y="323"/>
                  </a:lnTo>
                  <a:lnTo>
                    <a:pt x="240" y="332"/>
                  </a:lnTo>
                  <a:lnTo>
                    <a:pt x="225" y="338"/>
                  </a:lnTo>
                  <a:lnTo>
                    <a:pt x="207" y="341"/>
                  </a:lnTo>
                  <a:lnTo>
                    <a:pt x="191" y="345"/>
                  </a:lnTo>
                  <a:lnTo>
                    <a:pt x="173" y="345"/>
                  </a:lnTo>
                  <a:lnTo>
                    <a:pt x="173" y="345"/>
                  </a:lnTo>
                  <a:lnTo>
                    <a:pt x="156" y="345"/>
                  </a:lnTo>
                  <a:lnTo>
                    <a:pt x="138" y="341"/>
                  </a:lnTo>
                  <a:lnTo>
                    <a:pt x="122" y="338"/>
                  </a:lnTo>
                  <a:lnTo>
                    <a:pt x="106" y="332"/>
                  </a:lnTo>
                  <a:lnTo>
                    <a:pt x="90" y="323"/>
                  </a:lnTo>
                  <a:lnTo>
                    <a:pt x="76" y="316"/>
                  </a:lnTo>
                  <a:lnTo>
                    <a:pt x="62" y="306"/>
                  </a:lnTo>
                  <a:lnTo>
                    <a:pt x="51" y="295"/>
                  </a:lnTo>
                  <a:lnTo>
                    <a:pt x="39" y="283"/>
                  </a:lnTo>
                  <a:lnTo>
                    <a:pt x="30" y="269"/>
                  </a:lnTo>
                  <a:lnTo>
                    <a:pt x="21" y="255"/>
                  </a:lnTo>
                  <a:lnTo>
                    <a:pt x="14" y="240"/>
                  </a:lnTo>
                  <a:lnTo>
                    <a:pt x="7" y="224"/>
                  </a:lnTo>
                  <a:lnTo>
                    <a:pt x="4" y="207"/>
                  </a:lnTo>
                  <a:lnTo>
                    <a:pt x="0" y="191"/>
                  </a:lnTo>
                  <a:lnTo>
                    <a:pt x="0" y="173"/>
                  </a:lnTo>
                  <a:lnTo>
                    <a:pt x="0" y="173"/>
                  </a:lnTo>
                  <a:lnTo>
                    <a:pt x="0" y="156"/>
                  </a:lnTo>
                  <a:lnTo>
                    <a:pt x="4" y="138"/>
                  </a:lnTo>
                  <a:lnTo>
                    <a:pt x="7" y="122"/>
                  </a:lnTo>
                  <a:lnTo>
                    <a:pt x="14" y="106"/>
                  </a:lnTo>
                  <a:lnTo>
                    <a:pt x="21" y="90"/>
                  </a:lnTo>
                  <a:lnTo>
                    <a:pt x="30" y="76"/>
                  </a:lnTo>
                  <a:lnTo>
                    <a:pt x="39" y="64"/>
                  </a:lnTo>
                  <a:lnTo>
                    <a:pt x="51" y="51"/>
                  </a:lnTo>
                  <a:lnTo>
                    <a:pt x="62" y="39"/>
                  </a:lnTo>
                  <a:lnTo>
                    <a:pt x="76" y="30"/>
                  </a:lnTo>
                  <a:lnTo>
                    <a:pt x="90" y="21"/>
                  </a:lnTo>
                  <a:lnTo>
                    <a:pt x="106" y="14"/>
                  </a:lnTo>
                  <a:lnTo>
                    <a:pt x="122" y="7"/>
                  </a:lnTo>
                  <a:lnTo>
                    <a:pt x="138" y="4"/>
                  </a:lnTo>
                  <a:lnTo>
                    <a:pt x="156" y="2"/>
                  </a:lnTo>
                  <a:lnTo>
                    <a:pt x="173" y="0"/>
                  </a:lnTo>
                  <a:lnTo>
                    <a:pt x="173" y="0"/>
                  </a:lnTo>
                  <a:lnTo>
                    <a:pt x="191" y="2"/>
                  </a:lnTo>
                  <a:lnTo>
                    <a:pt x="207" y="4"/>
                  </a:lnTo>
                  <a:lnTo>
                    <a:pt x="225" y="7"/>
                  </a:lnTo>
                  <a:lnTo>
                    <a:pt x="240" y="14"/>
                  </a:lnTo>
                  <a:lnTo>
                    <a:pt x="255" y="21"/>
                  </a:lnTo>
                  <a:lnTo>
                    <a:pt x="269" y="30"/>
                  </a:lnTo>
                  <a:lnTo>
                    <a:pt x="283" y="39"/>
                  </a:lnTo>
                  <a:lnTo>
                    <a:pt x="295" y="51"/>
                  </a:lnTo>
                  <a:lnTo>
                    <a:pt x="306" y="64"/>
                  </a:lnTo>
                  <a:lnTo>
                    <a:pt x="316" y="76"/>
                  </a:lnTo>
                  <a:lnTo>
                    <a:pt x="324" y="90"/>
                  </a:lnTo>
                  <a:lnTo>
                    <a:pt x="331" y="106"/>
                  </a:lnTo>
                  <a:lnTo>
                    <a:pt x="338" y="122"/>
                  </a:lnTo>
                  <a:lnTo>
                    <a:pt x="341" y="138"/>
                  </a:lnTo>
                  <a:lnTo>
                    <a:pt x="345"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5367679" y="2077642"/>
              <a:ext cx="521904" cy="856457"/>
            </a:xfrm>
            <a:custGeom>
              <a:avLst/>
              <a:gdLst>
                <a:gd name="T0" fmla="*/ 702 w 702"/>
                <a:gd name="T1" fmla="*/ 219 h 1151"/>
                <a:gd name="T2" fmla="*/ 699 w 702"/>
                <a:gd name="T3" fmla="*/ 175 h 1151"/>
                <a:gd name="T4" fmla="*/ 686 w 702"/>
                <a:gd name="T5" fmla="*/ 134 h 1151"/>
                <a:gd name="T6" fmla="*/ 665 w 702"/>
                <a:gd name="T7" fmla="*/ 97 h 1151"/>
                <a:gd name="T8" fmla="*/ 639 w 702"/>
                <a:gd name="T9" fmla="*/ 65 h 1151"/>
                <a:gd name="T10" fmla="*/ 607 w 702"/>
                <a:gd name="T11" fmla="*/ 37 h 1151"/>
                <a:gd name="T12" fmla="*/ 570 w 702"/>
                <a:gd name="T13" fmla="*/ 18 h 1151"/>
                <a:gd name="T14" fmla="*/ 527 w 702"/>
                <a:gd name="T15" fmla="*/ 5 h 1151"/>
                <a:gd name="T16" fmla="*/ 483 w 702"/>
                <a:gd name="T17" fmla="*/ 0 h 1151"/>
                <a:gd name="T18" fmla="*/ 220 w 702"/>
                <a:gd name="T19" fmla="*/ 0 h 1151"/>
                <a:gd name="T20" fmla="*/ 175 w 702"/>
                <a:gd name="T21" fmla="*/ 5 h 1151"/>
                <a:gd name="T22" fmla="*/ 135 w 702"/>
                <a:gd name="T23" fmla="*/ 18 h 1151"/>
                <a:gd name="T24" fmla="*/ 98 w 702"/>
                <a:gd name="T25" fmla="*/ 37 h 1151"/>
                <a:gd name="T26" fmla="*/ 64 w 702"/>
                <a:gd name="T27" fmla="*/ 65 h 1151"/>
                <a:gd name="T28" fmla="*/ 38 w 702"/>
                <a:gd name="T29" fmla="*/ 97 h 1151"/>
                <a:gd name="T30" fmla="*/ 18 w 702"/>
                <a:gd name="T31" fmla="*/ 134 h 1151"/>
                <a:gd name="T32" fmla="*/ 4 w 702"/>
                <a:gd name="T33" fmla="*/ 175 h 1151"/>
                <a:gd name="T34" fmla="*/ 0 w 702"/>
                <a:gd name="T35" fmla="*/ 219 h 1151"/>
                <a:gd name="T36" fmla="*/ 96 w 702"/>
                <a:gd name="T37" fmla="*/ 622 h 1151"/>
                <a:gd name="T38" fmla="*/ 96 w 702"/>
                <a:gd name="T39" fmla="*/ 293 h 1151"/>
                <a:gd name="T40" fmla="*/ 101 w 702"/>
                <a:gd name="T41" fmla="*/ 281 h 1151"/>
                <a:gd name="T42" fmla="*/ 112 w 702"/>
                <a:gd name="T43" fmla="*/ 276 h 1151"/>
                <a:gd name="T44" fmla="*/ 119 w 702"/>
                <a:gd name="T45" fmla="*/ 277 h 1151"/>
                <a:gd name="T46" fmla="*/ 128 w 702"/>
                <a:gd name="T47" fmla="*/ 286 h 1151"/>
                <a:gd name="T48" fmla="*/ 130 w 702"/>
                <a:gd name="T49" fmla="*/ 622 h 1151"/>
                <a:gd name="T50" fmla="*/ 130 w 702"/>
                <a:gd name="T51" fmla="*/ 1151 h 1151"/>
                <a:gd name="T52" fmla="*/ 317 w 702"/>
                <a:gd name="T53" fmla="*/ 779 h 1151"/>
                <a:gd name="T54" fmla="*/ 317 w 702"/>
                <a:gd name="T55" fmla="*/ 772 h 1151"/>
                <a:gd name="T56" fmla="*/ 322 w 702"/>
                <a:gd name="T57" fmla="*/ 760 h 1151"/>
                <a:gd name="T58" fmla="*/ 331 w 702"/>
                <a:gd name="T59" fmla="*/ 751 h 1151"/>
                <a:gd name="T60" fmla="*/ 345 w 702"/>
                <a:gd name="T61" fmla="*/ 746 h 1151"/>
                <a:gd name="T62" fmla="*/ 352 w 702"/>
                <a:gd name="T63" fmla="*/ 744 h 1151"/>
                <a:gd name="T64" fmla="*/ 365 w 702"/>
                <a:gd name="T65" fmla="*/ 748 h 1151"/>
                <a:gd name="T66" fmla="*/ 377 w 702"/>
                <a:gd name="T67" fmla="*/ 755 h 1151"/>
                <a:gd name="T68" fmla="*/ 384 w 702"/>
                <a:gd name="T69" fmla="*/ 765 h 1151"/>
                <a:gd name="T70" fmla="*/ 386 w 702"/>
                <a:gd name="T71" fmla="*/ 779 h 1151"/>
                <a:gd name="T72" fmla="*/ 573 w 702"/>
                <a:gd name="T73" fmla="*/ 1151 h 1151"/>
                <a:gd name="T74" fmla="*/ 575 w 702"/>
                <a:gd name="T75" fmla="*/ 622 h 1151"/>
                <a:gd name="T76" fmla="*/ 575 w 702"/>
                <a:gd name="T77" fmla="*/ 293 h 1151"/>
                <a:gd name="T78" fmla="*/ 579 w 702"/>
                <a:gd name="T79" fmla="*/ 281 h 1151"/>
                <a:gd name="T80" fmla="*/ 591 w 702"/>
                <a:gd name="T81" fmla="*/ 276 h 1151"/>
                <a:gd name="T82" fmla="*/ 598 w 702"/>
                <a:gd name="T83" fmla="*/ 277 h 1151"/>
                <a:gd name="T84" fmla="*/ 607 w 702"/>
                <a:gd name="T85" fmla="*/ 286 h 1151"/>
                <a:gd name="T86" fmla="*/ 609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2" y="196"/>
                  </a:lnTo>
                  <a:lnTo>
                    <a:pt x="699" y="175"/>
                  </a:lnTo>
                  <a:lnTo>
                    <a:pt x="693" y="154"/>
                  </a:lnTo>
                  <a:lnTo>
                    <a:pt x="686" y="134"/>
                  </a:lnTo>
                  <a:lnTo>
                    <a:pt x="676" y="115"/>
                  </a:lnTo>
                  <a:lnTo>
                    <a:pt x="665" y="97"/>
                  </a:lnTo>
                  <a:lnTo>
                    <a:pt x="653" y="79"/>
                  </a:lnTo>
                  <a:lnTo>
                    <a:pt x="639" y="65"/>
                  </a:lnTo>
                  <a:lnTo>
                    <a:pt x="623" y="51"/>
                  </a:lnTo>
                  <a:lnTo>
                    <a:pt x="607" y="37"/>
                  </a:lnTo>
                  <a:lnTo>
                    <a:pt x="587" y="26"/>
                  </a:lnTo>
                  <a:lnTo>
                    <a:pt x="570" y="18"/>
                  </a:lnTo>
                  <a:lnTo>
                    <a:pt x="548" y="11"/>
                  </a:lnTo>
                  <a:lnTo>
                    <a:pt x="527" y="5"/>
                  </a:lnTo>
                  <a:lnTo>
                    <a:pt x="506" y="2"/>
                  </a:lnTo>
                  <a:lnTo>
                    <a:pt x="483" y="0"/>
                  </a:lnTo>
                  <a:lnTo>
                    <a:pt x="220" y="0"/>
                  </a:lnTo>
                  <a:lnTo>
                    <a:pt x="220" y="0"/>
                  </a:lnTo>
                  <a:lnTo>
                    <a:pt x="197" y="2"/>
                  </a:lnTo>
                  <a:lnTo>
                    <a:pt x="175" y="5"/>
                  </a:lnTo>
                  <a:lnTo>
                    <a:pt x="154" y="11"/>
                  </a:lnTo>
                  <a:lnTo>
                    <a:pt x="135" y="18"/>
                  </a:lnTo>
                  <a:lnTo>
                    <a:pt x="115" y="26"/>
                  </a:lnTo>
                  <a:lnTo>
                    <a:pt x="98" y="37"/>
                  </a:lnTo>
                  <a:lnTo>
                    <a:pt x="80" y="51"/>
                  </a:lnTo>
                  <a:lnTo>
                    <a:pt x="64" y="65"/>
                  </a:lnTo>
                  <a:lnTo>
                    <a:pt x="50" y="79"/>
                  </a:lnTo>
                  <a:lnTo>
                    <a:pt x="38" y="97"/>
                  </a:lnTo>
                  <a:lnTo>
                    <a:pt x="27" y="115"/>
                  </a:lnTo>
                  <a:lnTo>
                    <a:pt x="18" y="134"/>
                  </a:lnTo>
                  <a:lnTo>
                    <a:pt x="11" y="154"/>
                  </a:lnTo>
                  <a:lnTo>
                    <a:pt x="4" y="175"/>
                  </a:lnTo>
                  <a:lnTo>
                    <a:pt x="2" y="196"/>
                  </a:lnTo>
                  <a:lnTo>
                    <a:pt x="0" y="219"/>
                  </a:lnTo>
                  <a:lnTo>
                    <a:pt x="0" y="622"/>
                  </a:lnTo>
                  <a:lnTo>
                    <a:pt x="96" y="622"/>
                  </a:lnTo>
                  <a:lnTo>
                    <a:pt x="96" y="293"/>
                  </a:lnTo>
                  <a:lnTo>
                    <a:pt x="96" y="293"/>
                  </a:lnTo>
                  <a:lnTo>
                    <a:pt x="96" y="286"/>
                  </a:lnTo>
                  <a:lnTo>
                    <a:pt x="101" y="281"/>
                  </a:lnTo>
                  <a:lnTo>
                    <a:pt x="105" y="277"/>
                  </a:lnTo>
                  <a:lnTo>
                    <a:pt x="112" y="276"/>
                  </a:lnTo>
                  <a:lnTo>
                    <a:pt x="112" y="276"/>
                  </a:lnTo>
                  <a:lnTo>
                    <a:pt x="119" y="277"/>
                  </a:lnTo>
                  <a:lnTo>
                    <a:pt x="124" y="281"/>
                  </a:lnTo>
                  <a:lnTo>
                    <a:pt x="128" y="286"/>
                  </a:lnTo>
                  <a:lnTo>
                    <a:pt x="130" y="293"/>
                  </a:lnTo>
                  <a:lnTo>
                    <a:pt x="130" y="622"/>
                  </a:lnTo>
                  <a:lnTo>
                    <a:pt x="130" y="622"/>
                  </a:lnTo>
                  <a:lnTo>
                    <a:pt x="130" y="1151"/>
                  </a:lnTo>
                  <a:lnTo>
                    <a:pt x="317" y="1151"/>
                  </a:lnTo>
                  <a:lnTo>
                    <a:pt x="317" y="779"/>
                  </a:lnTo>
                  <a:lnTo>
                    <a:pt x="317" y="779"/>
                  </a:lnTo>
                  <a:lnTo>
                    <a:pt x="317" y="772"/>
                  </a:lnTo>
                  <a:lnTo>
                    <a:pt x="319" y="765"/>
                  </a:lnTo>
                  <a:lnTo>
                    <a:pt x="322" y="760"/>
                  </a:lnTo>
                  <a:lnTo>
                    <a:pt x="328" y="755"/>
                  </a:lnTo>
                  <a:lnTo>
                    <a:pt x="331" y="751"/>
                  </a:lnTo>
                  <a:lnTo>
                    <a:pt x="338" y="748"/>
                  </a:lnTo>
                  <a:lnTo>
                    <a:pt x="345" y="746"/>
                  </a:lnTo>
                  <a:lnTo>
                    <a:pt x="352" y="744"/>
                  </a:lnTo>
                  <a:lnTo>
                    <a:pt x="352" y="744"/>
                  </a:lnTo>
                  <a:lnTo>
                    <a:pt x="359" y="746"/>
                  </a:lnTo>
                  <a:lnTo>
                    <a:pt x="365" y="748"/>
                  </a:lnTo>
                  <a:lnTo>
                    <a:pt x="372" y="751"/>
                  </a:lnTo>
                  <a:lnTo>
                    <a:pt x="377" y="755"/>
                  </a:lnTo>
                  <a:lnTo>
                    <a:pt x="381" y="760"/>
                  </a:lnTo>
                  <a:lnTo>
                    <a:pt x="384" y="765"/>
                  </a:lnTo>
                  <a:lnTo>
                    <a:pt x="386" y="772"/>
                  </a:lnTo>
                  <a:lnTo>
                    <a:pt x="386" y="779"/>
                  </a:lnTo>
                  <a:lnTo>
                    <a:pt x="386" y="1151"/>
                  </a:lnTo>
                  <a:lnTo>
                    <a:pt x="573" y="1151"/>
                  </a:lnTo>
                  <a:lnTo>
                    <a:pt x="573" y="622"/>
                  </a:lnTo>
                  <a:lnTo>
                    <a:pt x="575" y="622"/>
                  </a:lnTo>
                  <a:lnTo>
                    <a:pt x="575" y="293"/>
                  </a:lnTo>
                  <a:lnTo>
                    <a:pt x="575" y="293"/>
                  </a:lnTo>
                  <a:lnTo>
                    <a:pt x="575" y="286"/>
                  </a:lnTo>
                  <a:lnTo>
                    <a:pt x="579" y="281"/>
                  </a:lnTo>
                  <a:lnTo>
                    <a:pt x="584" y="277"/>
                  </a:lnTo>
                  <a:lnTo>
                    <a:pt x="591" y="276"/>
                  </a:lnTo>
                  <a:lnTo>
                    <a:pt x="591" y="276"/>
                  </a:lnTo>
                  <a:lnTo>
                    <a:pt x="598" y="277"/>
                  </a:lnTo>
                  <a:lnTo>
                    <a:pt x="603" y="281"/>
                  </a:lnTo>
                  <a:lnTo>
                    <a:pt x="607" y="286"/>
                  </a:lnTo>
                  <a:lnTo>
                    <a:pt x="609" y="293"/>
                  </a:lnTo>
                  <a:lnTo>
                    <a:pt x="609" y="622"/>
                  </a:lnTo>
                  <a:lnTo>
                    <a:pt x="702" y="622"/>
                  </a:lnTo>
                  <a:lnTo>
                    <a:pt x="702"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p:cNvGrpSpPr/>
          <p:nvPr/>
        </p:nvGrpSpPr>
        <p:grpSpPr>
          <a:xfrm>
            <a:off x="7216353" y="3186980"/>
            <a:ext cx="493278" cy="1067836"/>
            <a:chOff x="6148304" y="1801078"/>
            <a:chExt cx="523390" cy="1133021"/>
          </a:xfrm>
        </p:grpSpPr>
        <p:sp>
          <p:nvSpPr>
            <p:cNvPr id="30" name="Freeform 29"/>
            <p:cNvSpPr>
              <a:spLocks/>
            </p:cNvSpPr>
            <p:nvPr/>
          </p:nvSpPr>
          <p:spPr bwMode="auto">
            <a:xfrm>
              <a:off x="6280638" y="1801078"/>
              <a:ext cx="255748" cy="255748"/>
            </a:xfrm>
            <a:custGeom>
              <a:avLst/>
              <a:gdLst>
                <a:gd name="T0" fmla="*/ 345 w 345"/>
                <a:gd name="T1" fmla="*/ 173 h 345"/>
                <a:gd name="T2" fmla="*/ 341 w 345"/>
                <a:gd name="T3" fmla="*/ 207 h 345"/>
                <a:gd name="T4" fmla="*/ 332 w 345"/>
                <a:gd name="T5" fmla="*/ 240 h 345"/>
                <a:gd name="T6" fmla="*/ 316 w 345"/>
                <a:gd name="T7" fmla="*/ 269 h 345"/>
                <a:gd name="T8" fmla="*/ 295 w 345"/>
                <a:gd name="T9" fmla="*/ 295 h 345"/>
                <a:gd name="T10" fmla="*/ 269 w 345"/>
                <a:gd name="T11" fmla="*/ 316 h 345"/>
                <a:gd name="T12" fmla="*/ 240 w 345"/>
                <a:gd name="T13" fmla="*/ 332 h 345"/>
                <a:gd name="T14" fmla="*/ 209 w 345"/>
                <a:gd name="T15" fmla="*/ 341 h 345"/>
                <a:gd name="T16" fmla="*/ 173 w 345"/>
                <a:gd name="T17" fmla="*/ 345 h 345"/>
                <a:gd name="T18" fmla="*/ 156 w 345"/>
                <a:gd name="T19" fmla="*/ 345 h 345"/>
                <a:gd name="T20" fmla="*/ 122 w 345"/>
                <a:gd name="T21" fmla="*/ 338 h 345"/>
                <a:gd name="T22" fmla="*/ 90 w 345"/>
                <a:gd name="T23" fmla="*/ 323 h 345"/>
                <a:gd name="T24" fmla="*/ 64 w 345"/>
                <a:gd name="T25" fmla="*/ 306 h 345"/>
                <a:gd name="T26" fmla="*/ 41 w 345"/>
                <a:gd name="T27" fmla="*/ 283 h 345"/>
                <a:gd name="T28" fmla="*/ 21 w 345"/>
                <a:gd name="T29" fmla="*/ 255 h 345"/>
                <a:gd name="T30" fmla="*/ 9 w 345"/>
                <a:gd name="T31" fmla="*/ 224 h 345"/>
                <a:gd name="T32" fmla="*/ 2 w 345"/>
                <a:gd name="T33" fmla="*/ 191 h 345"/>
                <a:gd name="T34" fmla="*/ 0 w 345"/>
                <a:gd name="T35" fmla="*/ 173 h 345"/>
                <a:gd name="T36" fmla="*/ 4 w 345"/>
                <a:gd name="T37" fmla="*/ 138 h 345"/>
                <a:gd name="T38" fmla="*/ 14 w 345"/>
                <a:gd name="T39" fmla="*/ 106 h 345"/>
                <a:gd name="T40" fmla="*/ 30 w 345"/>
                <a:gd name="T41" fmla="*/ 76 h 345"/>
                <a:gd name="T42" fmla="*/ 51 w 345"/>
                <a:gd name="T43" fmla="*/ 51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1 h 345"/>
                <a:gd name="T58" fmla="*/ 283 w 345"/>
                <a:gd name="T59" fmla="*/ 39 h 345"/>
                <a:gd name="T60" fmla="*/ 306 w 345"/>
                <a:gd name="T61" fmla="*/ 64 h 345"/>
                <a:gd name="T62" fmla="*/ 325 w 345"/>
                <a:gd name="T63" fmla="*/ 90 h 345"/>
                <a:gd name="T64" fmla="*/ 338 w 345"/>
                <a:gd name="T65" fmla="*/ 122 h 345"/>
                <a:gd name="T66" fmla="*/ 345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5" y="191"/>
                  </a:lnTo>
                  <a:lnTo>
                    <a:pt x="341" y="207"/>
                  </a:lnTo>
                  <a:lnTo>
                    <a:pt x="338" y="224"/>
                  </a:lnTo>
                  <a:lnTo>
                    <a:pt x="332" y="240"/>
                  </a:lnTo>
                  <a:lnTo>
                    <a:pt x="325" y="255"/>
                  </a:lnTo>
                  <a:lnTo>
                    <a:pt x="316" y="269"/>
                  </a:lnTo>
                  <a:lnTo>
                    <a:pt x="306" y="283"/>
                  </a:lnTo>
                  <a:lnTo>
                    <a:pt x="295" y="295"/>
                  </a:lnTo>
                  <a:lnTo>
                    <a:pt x="283" y="306"/>
                  </a:lnTo>
                  <a:lnTo>
                    <a:pt x="269" y="316"/>
                  </a:lnTo>
                  <a:lnTo>
                    <a:pt x="255" y="323"/>
                  </a:lnTo>
                  <a:lnTo>
                    <a:pt x="240" y="332"/>
                  </a:lnTo>
                  <a:lnTo>
                    <a:pt x="225" y="338"/>
                  </a:lnTo>
                  <a:lnTo>
                    <a:pt x="209" y="341"/>
                  </a:lnTo>
                  <a:lnTo>
                    <a:pt x="191" y="345"/>
                  </a:lnTo>
                  <a:lnTo>
                    <a:pt x="173" y="345"/>
                  </a:lnTo>
                  <a:lnTo>
                    <a:pt x="173" y="345"/>
                  </a:lnTo>
                  <a:lnTo>
                    <a:pt x="156" y="345"/>
                  </a:lnTo>
                  <a:lnTo>
                    <a:pt x="138" y="341"/>
                  </a:lnTo>
                  <a:lnTo>
                    <a:pt x="122" y="338"/>
                  </a:lnTo>
                  <a:lnTo>
                    <a:pt x="106" y="332"/>
                  </a:lnTo>
                  <a:lnTo>
                    <a:pt x="90" y="323"/>
                  </a:lnTo>
                  <a:lnTo>
                    <a:pt x="76" y="316"/>
                  </a:lnTo>
                  <a:lnTo>
                    <a:pt x="64" y="306"/>
                  </a:lnTo>
                  <a:lnTo>
                    <a:pt x="51" y="295"/>
                  </a:lnTo>
                  <a:lnTo>
                    <a:pt x="41" y="283"/>
                  </a:lnTo>
                  <a:lnTo>
                    <a:pt x="30" y="269"/>
                  </a:lnTo>
                  <a:lnTo>
                    <a:pt x="21" y="255"/>
                  </a:lnTo>
                  <a:lnTo>
                    <a:pt x="14" y="240"/>
                  </a:lnTo>
                  <a:lnTo>
                    <a:pt x="9" y="224"/>
                  </a:lnTo>
                  <a:lnTo>
                    <a:pt x="4" y="207"/>
                  </a:lnTo>
                  <a:lnTo>
                    <a:pt x="2" y="191"/>
                  </a:lnTo>
                  <a:lnTo>
                    <a:pt x="0" y="173"/>
                  </a:lnTo>
                  <a:lnTo>
                    <a:pt x="0" y="173"/>
                  </a:lnTo>
                  <a:lnTo>
                    <a:pt x="2" y="156"/>
                  </a:lnTo>
                  <a:lnTo>
                    <a:pt x="4" y="138"/>
                  </a:lnTo>
                  <a:lnTo>
                    <a:pt x="9" y="122"/>
                  </a:lnTo>
                  <a:lnTo>
                    <a:pt x="14" y="106"/>
                  </a:lnTo>
                  <a:lnTo>
                    <a:pt x="21" y="90"/>
                  </a:lnTo>
                  <a:lnTo>
                    <a:pt x="30" y="76"/>
                  </a:lnTo>
                  <a:lnTo>
                    <a:pt x="41" y="64"/>
                  </a:lnTo>
                  <a:lnTo>
                    <a:pt x="51" y="51"/>
                  </a:lnTo>
                  <a:lnTo>
                    <a:pt x="64" y="39"/>
                  </a:lnTo>
                  <a:lnTo>
                    <a:pt x="76" y="30"/>
                  </a:lnTo>
                  <a:lnTo>
                    <a:pt x="90" y="21"/>
                  </a:lnTo>
                  <a:lnTo>
                    <a:pt x="106" y="14"/>
                  </a:lnTo>
                  <a:lnTo>
                    <a:pt x="122" y="7"/>
                  </a:lnTo>
                  <a:lnTo>
                    <a:pt x="138" y="4"/>
                  </a:lnTo>
                  <a:lnTo>
                    <a:pt x="156" y="2"/>
                  </a:lnTo>
                  <a:lnTo>
                    <a:pt x="173" y="0"/>
                  </a:lnTo>
                  <a:lnTo>
                    <a:pt x="173" y="0"/>
                  </a:lnTo>
                  <a:lnTo>
                    <a:pt x="191" y="2"/>
                  </a:lnTo>
                  <a:lnTo>
                    <a:pt x="209" y="4"/>
                  </a:lnTo>
                  <a:lnTo>
                    <a:pt x="225" y="7"/>
                  </a:lnTo>
                  <a:lnTo>
                    <a:pt x="240" y="14"/>
                  </a:lnTo>
                  <a:lnTo>
                    <a:pt x="255" y="21"/>
                  </a:lnTo>
                  <a:lnTo>
                    <a:pt x="269" y="30"/>
                  </a:lnTo>
                  <a:lnTo>
                    <a:pt x="283" y="39"/>
                  </a:lnTo>
                  <a:lnTo>
                    <a:pt x="295" y="51"/>
                  </a:lnTo>
                  <a:lnTo>
                    <a:pt x="306" y="64"/>
                  </a:lnTo>
                  <a:lnTo>
                    <a:pt x="316" y="76"/>
                  </a:lnTo>
                  <a:lnTo>
                    <a:pt x="325" y="90"/>
                  </a:lnTo>
                  <a:lnTo>
                    <a:pt x="332" y="106"/>
                  </a:lnTo>
                  <a:lnTo>
                    <a:pt x="338" y="122"/>
                  </a:lnTo>
                  <a:lnTo>
                    <a:pt x="341" y="138"/>
                  </a:lnTo>
                  <a:lnTo>
                    <a:pt x="345"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6148304" y="2077642"/>
              <a:ext cx="523390" cy="856457"/>
            </a:xfrm>
            <a:custGeom>
              <a:avLst/>
              <a:gdLst>
                <a:gd name="T0" fmla="*/ 704 w 704"/>
                <a:gd name="T1" fmla="*/ 219 h 1151"/>
                <a:gd name="T2" fmla="*/ 699 w 704"/>
                <a:gd name="T3" fmla="*/ 175 h 1151"/>
                <a:gd name="T4" fmla="*/ 686 w 704"/>
                <a:gd name="T5" fmla="*/ 134 h 1151"/>
                <a:gd name="T6" fmla="*/ 665 w 704"/>
                <a:gd name="T7" fmla="*/ 97 h 1151"/>
                <a:gd name="T8" fmla="*/ 639 w 704"/>
                <a:gd name="T9" fmla="*/ 65 h 1151"/>
                <a:gd name="T10" fmla="*/ 607 w 704"/>
                <a:gd name="T11" fmla="*/ 37 h 1151"/>
                <a:gd name="T12" fmla="*/ 570 w 704"/>
                <a:gd name="T13" fmla="*/ 18 h 1151"/>
                <a:gd name="T14" fmla="*/ 529 w 704"/>
                <a:gd name="T15" fmla="*/ 5 h 1151"/>
                <a:gd name="T16" fmla="*/ 485 w 704"/>
                <a:gd name="T17" fmla="*/ 0 h 1151"/>
                <a:gd name="T18" fmla="*/ 220 w 704"/>
                <a:gd name="T19" fmla="*/ 0 h 1151"/>
                <a:gd name="T20" fmla="*/ 175 w 704"/>
                <a:gd name="T21" fmla="*/ 5 h 1151"/>
                <a:gd name="T22" fmla="*/ 135 w 704"/>
                <a:gd name="T23" fmla="*/ 18 h 1151"/>
                <a:gd name="T24" fmla="*/ 98 w 704"/>
                <a:gd name="T25" fmla="*/ 37 h 1151"/>
                <a:gd name="T26" fmla="*/ 64 w 704"/>
                <a:gd name="T27" fmla="*/ 65 h 1151"/>
                <a:gd name="T28" fmla="*/ 38 w 704"/>
                <a:gd name="T29" fmla="*/ 97 h 1151"/>
                <a:gd name="T30" fmla="*/ 18 w 704"/>
                <a:gd name="T31" fmla="*/ 134 h 1151"/>
                <a:gd name="T32" fmla="*/ 6 w 704"/>
                <a:gd name="T33" fmla="*/ 175 h 1151"/>
                <a:gd name="T34" fmla="*/ 0 w 704"/>
                <a:gd name="T35" fmla="*/ 219 h 1151"/>
                <a:gd name="T36" fmla="*/ 96 w 704"/>
                <a:gd name="T37" fmla="*/ 622 h 1151"/>
                <a:gd name="T38" fmla="*/ 96 w 704"/>
                <a:gd name="T39" fmla="*/ 293 h 1151"/>
                <a:gd name="T40" fmla="*/ 101 w 704"/>
                <a:gd name="T41" fmla="*/ 281 h 1151"/>
                <a:gd name="T42" fmla="*/ 112 w 704"/>
                <a:gd name="T43" fmla="*/ 276 h 1151"/>
                <a:gd name="T44" fmla="*/ 119 w 704"/>
                <a:gd name="T45" fmla="*/ 277 h 1151"/>
                <a:gd name="T46" fmla="*/ 128 w 704"/>
                <a:gd name="T47" fmla="*/ 286 h 1151"/>
                <a:gd name="T48" fmla="*/ 130 w 704"/>
                <a:gd name="T49" fmla="*/ 622 h 1151"/>
                <a:gd name="T50" fmla="*/ 130 w 704"/>
                <a:gd name="T51" fmla="*/ 1151 h 1151"/>
                <a:gd name="T52" fmla="*/ 317 w 704"/>
                <a:gd name="T53" fmla="*/ 779 h 1151"/>
                <a:gd name="T54" fmla="*/ 317 w 704"/>
                <a:gd name="T55" fmla="*/ 772 h 1151"/>
                <a:gd name="T56" fmla="*/ 322 w 704"/>
                <a:gd name="T57" fmla="*/ 760 h 1151"/>
                <a:gd name="T58" fmla="*/ 333 w 704"/>
                <a:gd name="T59" fmla="*/ 751 h 1151"/>
                <a:gd name="T60" fmla="*/ 345 w 704"/>
                <a:gd name="T61" fmla="*/ 746 h 1151"/>
                <a:gd name="T62" fmla="*/ 352 w 704"/>
                <a:gd name="T63" fmla="*/ 744 h 1151"/>
                <a:gd name="T64" fmla="*/ 366 w 704"/>
                <a:gd name="T65" fmla="*/ 748 h 1151"/>
                <a:gd name="T66" fmla="*/ 377 w 704"/>
                <a:gd name="T67" fmla="*/ 755 h 1151"/>
                <a:gd name="T68" fmla="*/ 384 w 704"/>
                <a:gd name="T69" fmla="*/ 765 h 1151"/>
                <a:gd name="T70" fmla="*/ 388 w 704"/>
                <a:gd name="T71" fmla="*/ 779 h 1151"/>
                <a:gd name="T72" fmla="*/ 575 w 704"/>
                <a:gd name="T73" fmla="*/ 1151 h 1151"/>
                <a:gd name="T74" fmla="*/ 575 w 704"/>
                <a:gd name="T75" fmla="*/ 622 h 1151"/>
                <a:gd name="T76" fmla="*/ 575 w 704"/>
                <a:gd name="T77" fmla="*/ 293 h 1151"/>
                <a:gd name="T78" fmla="*/ 580 w 704"/>
                <a:gd name="T79" fmla="*/ 281 h 1151"/>
                <a:gd name="T80" fmla="*/ 593 w 704"/>
                <a:gd name="T81" fmla="*/ 276 h 1151"/>
                <a:gd name="T82" fmla="*/ 598 w 704"/>
                <a:gd name="T83" fmla="*/ 277 h 1151"/>
                <a:gd name="T84" fmla="*/ 607 w 704"/>
                <a:gd name="T85" fmla="*/ 286 h 1151"/>
                <a:gd name="T86" fmla="*/ 609 w 704"/>
                <a:gd name="T87" fmla="*/ 622 h 1151"/>
                <a:gd name="T88" fmla="*/ 704 w 704"/>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51">
                  <a:moveTo>
                    <a:pt x="704" y="219"/>
                  </a:moveTo>
                  <a:lnTo>
                    <a:pt x="704" y="219"/>
                  </a:lnTo>
                  <a:lnTo>
                    <a:pt x="702" y="196"/>
                  </a:lnTo>
                  <a:lnTo>
                    <a:pt x="699" y="175"/>
                  </a:lnTo>
                  <a:lnTo>
                    <a:pt x="693" y="154"/>
                  </a:lnTo>
                  <a:lnTo>
                    <a:pt x="686" y="134"/>
                  </a:lnTo>
                  <a:lnTo>
                    <a:pt x="678" y="115"/>
                  </a:lnTo>
                  <a:lnTo>
                    <a:pt x="665" y="97"/>
                  </a:lnTo>
                  <a:lnTo>
                    <a:pt x="653" y="79"/>
                  </a:lnTo>
                  <a:lnTo>
                    <a:pt x="639" y="65"/>
                  </a:lnTo>
                  <a:lnTo>
                    <a:pt x="623" y="51"/>
                  </a:lnTo>
                  <a:lnTo>
                    <a:pt x="607" y="37"/>
                  </a:lnTo>
                  <a:lnTo>
                    <a:pt x="589" y="26"/>
                  </a:lnTo>
                  <a:lnTo>
                    <a:pt x="570" y="18"/>
                  </a:lnTo>
                  <a:lnTo>
                    <a:pt x="550" y="11"/>
                  </a:lnTo>
                  <a:lnTo>
                    <a:pt x="529" y="5"/>
                  </a:lnTo>
                  <a:lnTo>
                    <a:pt x="506" y="2"/>
                  </a:lnTo>
                  <a:lnTo>
                    <a:pt x="485" y="0"/>
                  </a:lnTo>
                  <a:lnTo>
                    <a:pt x="220" y="0"/>
                  </a:lnTo>
                  <a:lnTo>
                    <a:pt x="220" y="0"/>
                  </a:lnTo>
                  <a:lnTo>
                    <a:pt x="197" y="2"/>
                  </a:lnTo>
                  <a:lnTo>
                    <a:pt x="175" y="5"/>
                  </a:lnTo>
                  <a:lnTo>
                    <a:pt x="154" y="11"/>
                  </a:lnTo>
                  <a:lnTo>
                    <a:pt x="135" y="18"/>
                  </a:lnTo>
                  <a:lnTo>
                    <a:pt x="115" y="26"/>
                  </a:lnTo>
                  <a:lnTo>
                    <a:pt x="98" y="37"/>
                  </a:lnTo>
                  <a:lnTo>
                    <a:pt x="80" y="51"/>
                  </a:lnTo>
                  <a:lnTo>
                    <a:pt x="64" y="65"/>
                  </a:lnTo>
                  <a:lnTo>
                    <a:pt x="50" y="79"/>
                  </a:lnTo>
                  <a:lnTo>
                    <a:pt x="38" y="97"/>
                  </a:lnTo>
                  <a:lnTo>
                    <a:pt x="27" y="115"/>
                  </a:lnTo>
                  <a:lnTo>
                    <a:pt x="18" y="134"/>
                  </a:lnTo>
                  <a:lnTo>
                    <a:pt x="11" y="154"/>
                  </a:lnTo>
                  <a:lnTo>
                    <a:pt x="6" y="175"/>
                  </a:lnTo>
                  <a:lnTo>
                    <a:pt x="2" y="196"/>
                  </a:lnTo>
                  <a:lnTo>
                    <a:pt x="0" y="219"/>
                  </a:lnTo>
                  <a:lnTo>
                    <a:pt x="0" y="622"/>
                  </a:lnTo>
                  <a:lnTo>
                    <a:pt x="96" y="622"/>
                  </a:lnTo>
                  <a:lnTo>
                    <a:pt x="96" y="293"/>
                  </a:lnTo>
                  <a:lnTo>
                    <a:pt x="96" y="293"/>
                  </a:lnTo>
                  <a:lnTo>
                    <a:pt x="98" y="286"/>
                  </a:lnTo>
                  <a:lnTo>
                    <a:pt x="101" y="281"/>
                  </a:lnTo>
                  <a:lnTo>
                    <a:pt x="107" y="277"/>
                  </a:lnTo>
                  <a:lnTo>
                    <a:pt x="112" y="276"/>
                  </a:lnTo>
                  <a:lnTo>
                    <a:pt x="112" y="276"/>
                  </a:lnTo>
                  <a:lnTo>
                    <a:pt x="119" y="277"/>
                  </a:lnTo>
                  <a:lnTo>
                    <a:pt x="124" y="281"/>
                  </a:lnTo>
                  <a:lnTo>
                    <a:pt x="128" y="286"/>
                  </a:lnTo>
                  <a:lnTo>
                    <a:pt x="130" y="293"/>
                  </a:lnTo>
                  <a:lnTo>
                    <a:pt x="130" y="622"/>
                  </a:lnTo>
                  <a:lnTo>
                    <a:pt x="130" y="622"/>
                  </a:lnTo>
                  <a:lnTo>
                    <a:pt x="130" y="1151"/>
                  </a:lnTo>
                  <a:lnTo>
                    <a:pt x="317" y="1151"/>
                  </a:lnTo>
                  <a:lnTo>
                    <a:pt x="317" y="779"/>
                  </a:lnTo>
                  <a:lnTo>
                    <a:pt x="317" y="779"/>
                  </a:lnTo>
                  <a:lnTo>
                    <a:pt x="317" y="772"/>
                  </a:lnTo>
                  <a:lnTo>
                    <a:pt x="320" y="765"/>
                  </a:lnTo>
                  <a:lnTo>
                    <a:pt x="322" y="760"/>
                  </a:lnTo>
                  <a:lnTo>
                    <a:pt x="328" y="755"/>
                  </a:lnTo>
                  <a:lnTo>
                    <a:pt x="333" y="751"/>
                  </a:lnTo>
                  <a:lnTo>
                    <a:pt x="338" y="748"/>
                  </a:lnTo>
                  <a:lnTo>
                    <a:pt x="345" y="746"/>
                  </a:lnTo>
                  <a:lnTo>
                    <a:pt x="352" y="744"/>
                  </a:lnTo>
                  <a:lnTo>
                    <a:pt x="352" y="744"/>
                  </a:lnTo>
                  <a:lnTo>
                    <a:pt x="359" y="746"/>
                  </a:lnTo>
                  <a:lnTo>
                    <a:pt x="366" y="748"/>
                  </a:lnTo>
                  <a:lnTo>
                    <a:pt x="372" y="751"/>
                  </a:lnTo>
                  <a:lnTo>
                    <a:pt x="377" y="755"/>
                  </a:lnTo>
                  <a:lnTo>
                    <a:pt x="381" y="760"/>
                  </a:lnTo>
                  <a:lnTo>
                    <a:pt x="384" y="765"/>
                  </a:lnTo>
                  <a:lnTo>
                    <a:pt x="386" y="772"/>
                  </a:lnTo>
                  <a:lnTo>
                    <a:pt x="388" y="779"/>
                  </a:lnTo>
                  <a:lnTo>
                    <a:pt x="388" y="1151"/>
                  </a:lnTo>
                  <a:lnTo>
                    <a:pt x="575" y="1151"/>
                  </a:lnTo>
                  <a:lnTo>
                    <a:pt x="575" y="622"/>
                  </a:lnTo>
                  <a:lnTo>
                    <a:pt x="575" y="622"/>
                  </a:lnTo>
                  <a:lnTo>
                    <a:pt x="575" y="293"/>
                  </a:lnTo>
                  <a:lnTo>
                    <a:pt x="575" y="293"/>
                  </a:lnTo>
                  <a:lnTo>
                    <a:pt x="577" y="286"/>
                  </a:lnTo>
                  <a:lnTo>
                    <a:pt x="580" y="281"/>
                  </a:lnTo>
                  <a:lnTo>
                    <a:pt x="586" y="277"/>
                  </a:lnTo>
                  <a:lnTo>
                    <a:pt x="593" y="276"/>
                  </a:lnTo>
                  <a:lnTo>
                    <a:pt x="593" y="276"/>
                  </a:lnTo>
                  <a:lnTo>
                    <a:pt x="598" y="277"/>
                  </a:lnTo>
                  <a:lnTo>
                    <a:pt x="603" y="281"/>
                  </a:lnTo>
                  <a:lnTo>
                    <a:pt x="607" y="286"/>
                  </a:lnTo>
                  <a:lnTo>
                    <a:pt x="609" y="293"/>
                  </a:lnTo>
                  <a:lnTo>
                    <a:pt x="609" y="622"/>
                  </a:lnTo>
                  <a:lnTo>
                    <a:pt x="704" y="622"/>
                  </a:lnTo>
                  <a:lnTo>
                    <a:pt x="704"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7953468" y="3186980"/>
            <a:ext cx="491878" cy="1067836"/>
            <a:chOff x="6930416" y="1801078"/>
            <a:chExt cx="521904" cy="1133021"/>
          </a:xfrm>
        </p:grpSpPr>
        <p:sp>
          <p:nvSpPr>
            <p:cNvPr id="32" name="Freeform 31"/>
            <p:cNvSpPr>
              <a:spLocks/>
            </p:cNvSpPr>
            <p:nvPr/>
          </p:nvSpPr>
          <p:spPr bwMode="auto">
            <a:xfrm>
              <a:off x="7062750" y="1801078"/>
              <a:ext cx="255748" cy="255748"/>
            </a:xfrm>
            <a:custGeom>
              <a:avLst/>
              <a:gdLst>
                <a:gd name="T0" fmla="*/ 345 w 345"/>
                <a:gd name="T1" fmla="*/ 173 h 345"/>
                <a:gd name="T2" fmla="*/ 341 w 345"/>
                <a:gd name="T3" fmla="*/ 207 h 345"/>
                <a:gd name="T4" fmla="*/ 330 w 345"/>
                <a:gd name="T5" fmla="*/ 240 h 345"/>
                <a:gd name="T6" fmla="*/ 314 w 345"/>
                <a:gd name="T7" fmla="*/ 269 h 345"/>
                <a:gd name="T8" fmla="*/ 293 w 345"/>
                <a:gd name="T9" fmla="*/ 295 h 345"/>
                <a:gd name="T10" fmla="*/ 268 w 345"/>
                <a:gd name="T11" fmla="*/ 316 h 345"/>
                <a:gd name="T12" fmla="*/ 238 w 345"/>
                <a:gd name="T13" fmla="*/ 332 h 345"/>
                <a:gd name="T14" fmla="*/ 207 w 345"/>
                <a:gd name="T15" fmla="*/ 341 h 345"/>
                <a:gd name="T16" fmla="*/ 171 w 345"/>
                <a:gd name="T17" fmla="*/ 345 h 345"/>
                <a:gd name="T18" fmla="*/ 154 w 345"/>
                <a:gd name="T19" fmla="*/ 345 h 345"/>
                <a:gd name="T20" fmla="*/ 120 w 345"/>
                <a:gd name="T21" fmla="*/ 338 h 345"/>
                <a:gd name="T22" fmla="*/ 90 w 345"/>
                <a:gd name="T23" fmla="*/ 323 h 345"/>
                <a:gd name="T24" fmla="*/ 62 w 345"/>
                <a:gd name="T25" fmla="*/ 306 h 345"/>
                <a:gd name="T26" fmla="*/ 39 w 345"/>
                <a:gd name="T27" fmla="*/ 283 h 345"/>
                <a:gd name="T28" fmla="*/ 19 w 345"/>
                <a:gd name="T29" fmla="*/ 255 h 345"/>
                <a:gd name="T30" fmla="*/ 7 w 345"/>
                <a:gd name="T31" fmla="*/ 224 h 345"/>
                <a:gd name="T32" fmla="*/ 0 w 345"/>
                <a:gd name="T33" fmla="*/ 191 h 345"/>
                <a:gd name="T34" fmla="*/ 0 w 345"/>
                <a:gd name="T35" fmla="*/ 173 h 345"/>
                <a:gd name="T36" fmla="*/ 3 w 345"/>
                <a:gd name="T37" fmla="*/ 138 h 345"/>
                <a:gd name="T38" fmla="*/ 12 w 345"/>
                <a:gd name="T39" fmla="*/ 106 h 345"/>
                <a:gd name="T40" fmla="*/ 28 w 345"/>
                <a:gd name="T41" fmla="*/ 76 h 345"/>
                <a:gd name="T42" fmla="*/ 49 w 345"/>
                <a:gd name="T43" fmla="*/ 51 h 345"/>
                <a:gd name="T44" fmla="*/ 76 w 345"/>
                <a:gd name="T45" fmla="*/ 30 h 345"/>
                <a:gd name="T46" fmla="*/ 104 w 345"/>
                <a:gd name="T47" fmla="*/ 14 h 345"/>
                <a:gd name="T48" fmla="*/ 136 w 345"/>
                <a:gd name="T49" fmla="*/ 4 h 345"/>
                <a:gd name="T50" fmla="*/ 171 w 345"/>
                <a:gd name="T51" fmla="*/ 0 h 345"/>
                <a:gd name="T52" fmla="*/ 189 w 345"/>
                <a:gd name="T53" fmla="*/ 2 h 345"/>
                <a:gd name="T54" fmla="*/ 223 w 345"/>
                <a:gd name="T55" fmla="*/ 7 h 345"/>
                <a:gd name="T56" fmla="*/ 254 w 345"/>
                <a:gd name="T57" fmla="*/ 21 h 345"/>
                <a:gd name="T58" fmla="*/ 281 w 345"/>
                <a:gd name="T59" fmla="*/ 39 h 345"/>
                <a:gd name="T60" fmla="*/ 304 w 345"/>
                <a:gd name="T61" fmla="*/ 64 h 345"/>
                <a:gd name="T62" fmla="*/ 323 w 345"/>
                <a:gd name="T63" fmla="*/ 90 h 345"/>
                <a:gd name="T64" fmla="*/ 336 w 345"/>
                <a:gd name="T65" fmla="*/ 122 h 345"/>
                <a:gd name="T66" fmla="*/ 343 w 345"/>
                <a:gd name="T67" fmla="*/ 156 h 345"/>
                <a:gd name="T68" fmla="*/ 345 w 345"/>
                <a:gd name="T69" fmla="*/ 17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3"/>
                  </a:moveTo>
                  <a:lnTo>
                    <a:pt x="345" y="173"/>
                  </a:lnTo>
                  <a:lnTo>
                    <a:pt x="343" y="191"/>
                  </a:lnTo>
                  <a:lnTo>
                    <a:pt x="341" y="207"/>
                  </a:lnTo>
                  <a:lnTo>
                    <a:pt x="336" y="224"/>
                  </a:lnTo>
                  <a:lnTo>
                    <a:pt x="330" y="240"/>
                  </a:lnTo>
                  <a:lnTo>
                    <a:pt x="323" y="255"/>
                  </a:lnTo>
                  <a:lnTo>
                    <a:pt x="314" y="269"/>
                  </a:lnTo>
                  <a:lnTo>
                    <a:pt x="304" y="283"/>
                  </a:lnTo>
                  <a:lnTo>
                    <a:pt x="293" y="295"/>
                  </a:lnTo>
                  <a:lnTo>
                    <a:pt x="281" y="306"/>
                  </a:lnTo>
                  <a:lnTo>
                    <a:pt x="268" y="316"/>
                  </a:lnTo>
                  <a:lnTo>
                    <a:pt x="254" y="323"/>
                  </a:lnTo>
                  <a:lnTo>
                    <a:pt x="238" y="332"/>
                  </a:lnTo>
                  <a:lnTo>
                    <a:pt x="223" y="338"/>
                  </a:lnTo>
                  <a:lnTo>
                    <a:pt x="207" y="341"/>
                  </a:lnTo>
                  <a:lnTo>
                    <a:pt x="189" y="345"/>
                  </a:lnTo>
                  <a:lnTo>
                    <a:pt x="171" y="345"/>
                  </a:lnTo>
                  <a:lnTo>
                    <a:pt x="171" y="345"/>
                  </a:lnTo>
                  <a:lnTo>
                    <a:pt x="154" y="345"/>
                  </a:lnTo>
                  <a:lnTo>
                    <a:pt x="136" y="341"/>
                  </a:lnTo>
                  <a:lnTo>
                    <a:pt x="120" y="338"/>
                  </a:lnTo>
                  <a:lnTo>
                    <a:pt x="104" y="332"/>
                  </a:lnTo>
                  <a:lnTo>
                    <a:pt x="90" y="323"/>
                  </a:lnTo>
                  <a:lnTo>
                    <a:pt x="76" y="316"/>
                  </a:lnTo>
                  <a:lnTo>
                    <a:pt x="62" y="306"/>
                  </a:lnTo>
                  <a:lnTo>
                    <a:pt x="49" y="295"/>
                  </a:lnTo>
                  <a:lnTo>
                    <a:pt x="39" y="283"/>
                  </a:lnTo>
                  <a:lnTo>
                    <a:pt x="28" y="269"/>
                  </a:lnTo>
                  <a:lnTo>
                    <a:pt x="19" y="255"/>
                  </a:lnTo>
                  <a:lnTo>
                    <a:pt x="12" y="240"/>
                  </a:lnTo>
                  <a:lnTo>
                    <a:pt x="7" y="224"/>
                  </a:lnTo>
                  <a:lnTo>
                    <a:pt x="3" y="207"/>
                  </a:lnTo>
                  <a:lnTo>
                    <a:pt x="0" y="191"/>
                  </a:lnTo>
                  <a:lnTo>
                    <a:pt x="0" y="173"/>
                  </a:lnTo>
                  <a:lnTo>
                    <a:pt x="0" y="173"/>
                  </a:lnTo>
                  <a:lnTo>
                    <a:pt x="0" y="156"/>
                  </a:lnTo>
                  <a:lnTo>
                    <a:pt x="3" y="138"/>
                  </a:lnTo>
                  <a:lnTo>
                    <a:pt x="7" y="122"/>
                  </a:lnTo>
                  <a:lnTo>
                    <a:pt x="12" y="106"/>
                  </a:lnTo>
                  <a:lnTo>
                    <a:pt x="19" y="90"/>
                  </a:lnTo>
                  <a:lnTo>
                    <a:pt x="28" y="76"/>
                  </a:lnTo>
                  <a:lnTo>
                    <a:pt x="39" y="64"/>
                  </a:lnTo>
                  <a:lnTo>
                    <a:pt x="49" y="51"/>
                  </a:lnTo>
                  <a:lnTo>
                    <a:pt x="62" y="39"/>
                  </a:lnTo>
                  <a:lnTo>
                    <a:pt x="76" y="30"/>
                  </a:lnTo>
                  <a:lnTo>
                    <a:pt x="90" y="21"/>
                  </a:lnTo>
                  <a:lnTo>
                    <a:pt x="104" y="14"/>
                  </a:lnTo>
                  <a:lnTo>
                    <a:pt x="120" y="7"/>
                  </a:lnTo>
                  <a:lnTo>
                    <a:pt x="136" y="4"/>
                  </a:lnTo>
                  <a:lnTo>
                    <a:pt x="154" y="2"/>
                  </a:lnTo>
                  <a:lnTo>
                    <a:pt x="171" y="0"/>
                  </a:lnTo>
                  <a:lnTo>
                    <a:pt x="171" y="0"/>
                  </a:lnTo>
                  <a:lnTo>
                    <a:pt x="189" y="2"/>
                  </a:lnTo>
                  <a:lnTo>
                    <a:pt x="207" y="4"/>
                  </a:lnTo>
                  <a:lnTo>
                    <a:pt x="223" y="7"/>
                  </a:lnTo>
                  <a:lnTo>
                    <a:pt x="238" y="14"/>
                  </a:lnTo>
                  <a:lnTo>
                    <a:pt x="254" y="21"/>
                  </a:lnTo>
                  <a:lnTo>
                    <a:pt x="268" y="30"/>
                  </a:lnTo>
                  <a:lnTo>
                    <a:pt x="281" y="39"/>
                  </a:lnTo>
                  <a:lnTo>
                    <a:pt x="293" y="51"/>
                  </a:lnTo>
                  <a:lnTo>
                    <a:pt x="304" y="64"/>
                  </a:lnTo>
                  <a:lnTo>
                    <a:pt x="314" y="76"/>
                  </a:lnTo>
                  <a:lnTo>
                    <a:pt x="323" y="90"/>
                  </a:lnTo>
                  <a:lnTo>
                    <a:pt x="330" y="106"/>
                  </a:lnTo>
                  <a:lnTo>
                    <a:pt x="336" y="122"/>
                  </a:lnTo>
                  <a:lnTo>
                    <a:pt x="341" y="138"/>
                  </a:lnTo>
                  <a:lnTo>
                    <a:pt x="343" y="156"/>
                  </a:lnTo>
                  <a:lnTo>
                    <a:pt x="345" y="173"/>
                  </a:lnTo>
                  <a:lnTo>
                    <a:pt x="345" y="173"/>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6930416" y="2077642"/>
              <a:ext cx="521904" cy="856457"/>
            </a:xfrm>
            <a:custGeom>
              <a:avLst/>
              <a:gdLst>
                <a:gd name="T0" fmla="*/ 702 w 702"/>
                <a:gd name="T1" fmla="*/ 219 h 1151"/>
                <a:gd name="T2" fmla="*/ 697 w 702"/>
                <a:gd name="T3" fmla="*/ 175 h 1151"/>
                <a:gd name="T4" fmla="*/ 684 w 702"/>
                <a:gd name="T5" fmla="*/ 134 h 1151"/>
                <a:gd name="T6" fmla="*/ 665 w 702"/>
                <a:gd name="T7" fmla="*/ 97 h 1151"/>
                <a:gd name="T8" fmla="*/ 638 w 702"/>
                <a:gd name="T9" fmla="*/ 65 h 1151"/>
                <a:gd name="T10" fmla="*/ 605 w 702"/>
                <a:gd name="T11" fmla="*/ 37 h 1151"/>
                <a:gd name="T12" fmla="*/ 568 w 702"/>
                <a:gd name="T13" fmla="*/ 18 h 1151"/>
                <a:gd name="T14" fmla="*/ 527 w 702"/>
                <a:gd name="T15" fmla="*/ 5 h 1151"/>
                <a:gd name="T16" fmla="*/ 483 w 702"/>
                <a:gd name="T17" fmla="*/ 0 h 1151"/>
                <a:gd name="T18" fmla="*/ 218 w 702"/>
                <a:gd name="T19" fmla="*/ 0 h 1151"/>
                <a:gd name="T20" fmla="*/ 174 w 702"/>
                <a:gd name="T21" fmla="*/ 5 h 1151"/>
                <a:gd name="T22" fmla="*/ 133 w 702"/>
                <a:gd name="T23" fmla="*/ 18 h 1151"/>
                <a:gd name="T24" fmla="*/ 96 w 702"/>
                <a:gd name="T25" fmla="*/ 37 h 1151"/>
                <a:gd name="T26" fmla="*/ 64 w 702"/>
                <a:gd name="T27" fmla="*/ 65 h 1151"/>
                <a:gd name="T28" fmla="*/ 37 w 702"/>
                <a:gd name="T29" fmla="*/ 97 h 1151"/>
                <a:gd name="T30" fmla="*/ 16 w 702"/>
                <a:gd name="T31" fmla="*/ 134 h 1151"/>
                <a:gd name="T32" fmla="*/ 4 w 702"/>
                <a:gd name="T33" fmla="*/ 175 h 1151"/>
                <a:gd name="T34" fmla="*/ 0 w 702"/>
                <a:gd name="T35" fmla="*/ 219 h 1151"/>
                <a:gd name="T36" fmla="*/ 94 w 702"/>
                <a:gd name="T37" fmla="*/ 622 h 1151"/>
                <a:gd name="T38" fmla="*/ 94 w 702"/>
                <a:gd name="T39" fmla="*/ 293 h 1151"/>
                <a:gd name="T40" fmla="*/ 99 w 702"/>
                <a:gd name="T41" fmla="*/ 281 h 1151"/>
                <a:gd name="T42" fmla="*/ 112 w 702"/>
                <a:gd name="T43" fmla="*/ 276 h 1151"/>
                <a:gd name="T44" fmla="*/ 117 w 702"/>
                <a:gd name="T45" fmla="*/ 277 h 1151"/>
                <a:gd name="T46" fmla="*/ 126 w 702"/>
                <a:gd name="T47" fmla="*/ 286 h 1151"/>
                <a:gd name="T48" fmla="*/ 128 w 702"/>
                <a:gd name="T49" fmla="*/ 622 h 1151"/>
                <a:gd name="T50" fmla="*/ 128 w 702"/>
                <a:gd name="T51" fmla="*/ 1151 h 1151"/>
                <a:gd name="T52" fmla="*/ 315 w 702"/>
                <a:gd name="T53" fmla="*/ 779 h 1151"/>
                <a:gd name="T54" fmla="*/ 317 w 702"/>
                <a:gd name="T55" fmla="*/ 772 h 1151"/>
                <a:gd name="T56" fmla="*/ 322 w 702"/>
                <a:gd name="T57" fmla="*/ 760 h 1151"/>
                <a:gd name="T58" fmla="*/ 331 w 702"/>
                <a:gd name="T59" fmla="*/ 751 h 1151"/>
                <a:gd name="T60" fmla="*/ 343 w 702"/>
                <a:gd name="T61" fmla="*/ 746 h 1151"/>
                <a:gd name="T62" fmla="*/ 350 w 702"/>
                <a:gd name="T63" fmla="*/ 744 h 1151"/>
                <a:gd name="T64" fmla="*/ 364 w 702"/>
                <a:gd name="T65" fmla="*/ 748 h 1151"/>
                <a:gd name="T66" fmla="*/ 375 w 702"/>
                <a:gd name="T67" fmla="*/ 755 h 1151"/>
                <a:gd name="T68" fmla="*/ 382 w 702"/>
                <a:gd name="T69" fmla="*/ 765 h 1151"/>
                <a:gd name="T70" fmla="*/ 386 w 702"/>
                <a:gd name="T71" fmla="*/ 779 h 1151"/>
                <a:gd name="T72" fmla="*/ 573 w 702"/>
                <a:gd name="T73" fmla="*/ 1151 h 1151"/>
                <a:gd name="T74" fmla="*/ 573 w 702"/>
                <a:gd name="T75" fmla="*/ 622 h 1151"/>
                <a:gd name="T76" fmla="*/ 573 w 702"/>
                <a:gd name="T77" fmla="*/ 293 h 1151"/>
                <a:gd name="T78" fmla="*/ 578 w 702"/>
                <a:gd name="T79" fmla="*/ 281 h 1151"/>
                <a:gd name="T80" fmla="*/ 591 w 702"/>
                <a:gd name="T81" fmla="*/ 276 h 1151"/>
                <a:gd name="T82" fmla="*/ 596 w 702"/>
                <a:gd name="T83" fmla="*/ 277 h 1151"/>
                <a:gd name="T84" fmla="*/ 607 w 702"/>
                <a:gd name="T85" fmla="*/ 286 h 1151"/>
                <a:gd name="T86" fmla="*/ 607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0" y="196"/>
                  </a:lnTo>
                  <a:lnTo>
                    <a:pt x="697" y="175"/>
                  </a:lnTo>
                  <a:lnTo>
                    <a:pt x="691" y="154"/>
                  </a:lnTo>
                  <a:lnTo>
                    <a:pt x="684" y="134"/>
                  </a:lnTo>
                  <a:lnTo>
                    <a:pt x="676" y="115"/>
                  </a:lnTo>
                  <a:lnTo>
                    <a:pt x="665" y="97"/>
                  </a:lnTo>
                  <a:lnTo>
                    <a:pt x="653" y="79"/>
                  </a:lnTo>
                  <a:lnTo>
                    <a:pt x="638" y="65"/>
                  </a:lnTo>
                  <a:lnTo>
                    <a:pt x="622" y="51"/>
                  </a:lnTo>
                  <a:lnTo>
                    <a:pt x="605" y="37"/>
                  </a:lnTo>
                  <a:lnTo>
                    <a:pt x="587" y="26"/>
                  </a:lnTo>
                  <a:lnTo>
                    <a:pt x="568" y="18"/>
                  </a:lnTo>
                  <a:lnTo>
                    <a:pt x="548" y="11"/>
                  </a:lnTo>
                  <a:lnTo>
                    <a:pt x="527" y="5"/>
                  </a:lnTo>
                  <a:lnTo>
                    <a:pt x="506" y="2"/>
                  </a:lnTo>
                  <a:lnTo>
                    <a:pt x="483" y="0"/>
                  </a:lnTo>
                  <a:lnTo>
                    <a:pt x="218" y="0"/>
                  </a:lnTo>
                  <a:lnTo>
                    <a:pt x="218" y="0"/>
                  </a:lnTo>
                  <a:lnTo>
                    <a:pt x="196" y="2"/>
                  </a:lnTo>
                  <a:lnTo>
                    <a:pt x="174" y="5"/>
                  </a:lnTo>
                  <a:lnTo>
                    <a:pt x="154" y="11"/>
                  </a:lnTo>
                  <a:lnTo>
                    <a:pt x="133" y="18"/>
                  </a:lnTo>
                  <a:lnTo>
                    <a:pt x="113" y="26"/>
                  </a:lnTo>
                  <a:lnTo>
                    <a:pt x="96" y="37"/>
                  </a:lnTo>
                  <a:lnTo>
                    <a:pt x="80" y="51"/>
                  </a:lnTo>
                  <a:lnTo>
                    <a:pt x="64" y="65"/>
                  </a:lnTo>
                  <a:lnTo>
                    <a:pt x="50" y="79"/>
                  </a:lnTo>
                  <a:lnTo>
                    <a:pt x="37" y="97"/>
                  </a:lnTo>
                  <a:lnTo>
                    <a:pt x="25" y="115"/>
                  </a:lnTo>
                  <a:lnTo>
                    <a:pt x="16" y="134"/>
                  </a:lnTo>
                  <a:lnTo>
                    <a:pt x="9" y="154"/>
                  </a:lnTo>
                  <a:lnTo>
                    <a:pt x="4" y="175"/>
                  </a:lnTo>
                  <a:lnTo>
                    <a:pt x="0" y="196"/>
                  </a:lnTo>
                  <a:lnTo>
                    <a:pt x="0" y="219"/>
                  </a:lnTo>
                  <a:lnTo>
                    <a:pt x="0" y="622"/>
                  </a:lnTo>
                  <a:lnTo>
                    <a:pt x="94" y="622"/>
                  </a:lnTo>
                  <a:lnTo>
                    <a:pt x="94" y="293"/>
                  </a:lnTo>
                  <a:lnTo>
                    <a:pt x="94" y="293"/>
                  </a:lnTo>
                  <a:lnTo>
                    <a:pt x="96" y="286"/>
                  </a:lnTo>
                  <a:lnTo>
                    <a:pt x="99" y="281"/>
                  </a:lnTo>
                  <a:lnTo>
                    <a:pt x="105" y="277"/>
                  </a:lnTo>
                  <a:lnTo>
                    <a:pt x="112" y="276"/>
                  </a:lnTo>
                  <a:lnTo>
                    <a:pt x="112" y="276"/>
                  </a:lnTo>
                  <a:lnTo>
                    <a:pt x="117" y="277"/>
                  </a:lnTo>
                  <a:lnTo>
                    <a:pt x="122" y="281"/>
                  </a:lnTo>
                  <a:lnTo>
                    <a:pt x="126" y="286"/>
                  </a:lnTo>
                  <a:lnTo>
                    <a:pt x="128" y="293"/>
                  </a:lnTo>
                  <a:lnTo>
                    <a:pt x="128" y="622"/>
                  </a:lnTo>
                  <a:lnTo>
                    <a:pt x="128" y="622"/>
                  </a:lnTo>
                  <a:lnTo>
                    <a:pt x="128" y="1151"/>
                  </a:lnTo>
                  <a:lnTo>
                    <a:pt x="315" y="1151"/>
                  </a:lnTo>
                  <a:lnTo>
                    <a:pt x="315" y="779"/>
                  </a:lnTo>
                  <a:lnTo>
                    <a:pt x="315" y="779"/>
                  </a:lnTo>
                  <a:lnTo>
                    <a:pt x="317" y="772"/>
                  </a:lnTo>
                  <a:lnTo>
                    <a:pt x="318" y="765"/>
                  </a:lnTo>
                  <a:lnTo>
                    <a:pt x="322" y="760"/>
                  </a:lnTo>
                  <a:lnTo>
                    <a:pt x="326" y="755"/>
                  </a:lnTo>
                  <a:lnTo>
                    <a:pt x="331" y="751"/>
                  </a:lnTo>
                  <a:lnTo>
                    <a:pt x="336" y="748"/>
                  </a:lnTo>
                  <a:lnTo>
                    <a:pt x="343" y="746"/>
                  </a:lnTo>
                  <a:lnTo>
                    <a:pt x="350" y="744"/>
                  </a:lnTo>
                  <a:lnTo>
                    <a:pt x="350" y="744"/>
                  </a:lnTo>
                  <a:lnTo>
                    <a:pt x="357" y="746"/>
                  </a:lnTo>
                  <a:lnTo>
                    <a:pt x="364" y="748"/>
                  </a:lnTo>
                  <a:lnTo>
                    <a:pt x="370" y="751"/>
                  </a:lnTo>
                  <a:lnTo>
                    <a:pt x="375" y="755"/>
                  </a:lnTo>
                  <a:lnTo>
                    <a:pt x="380" y="760"/>
                  </a:lnTo>
                  <a:lnTo>
                    <a:pt x="382" y="765"/>
                  </a:lnTo>
                  <a:lnTo>
                    <a:pt x="386" y="772"/>
                  </a:lnTo>
                  <a:lnTo>
                    <a:pt x="386" y="779"/>
                  </a:lnTo>
                  <a:lnTo>
                    <a:pt x="386" y="1151"/>
                  </a:lnTo>
                  <a:lnTo>
                    <a:pt x="573" y="1151"/>
                  </a:lnTo>
                  <a:lnTo>
                    <a:pt x="573" y="622"/>
                  </a:lnTo>
                  <a:lnTo>
                    <a:pt x="573" y="622"/>
                  </a:lnTo>
                  <a:lnTo>
                    <a:pt x="573" y="293"/>
                  </a:lnTo>
                  <a:lnTo>
                    <a:pt x="573" y="293"/>
                  </a:lnTo>
                  <a:lnTo>
                    <a:pt x="575" y="286"/>
                  </a:lnTo>
                  <a:lnTo>
                    <a:pt x="578" y="281"/>
                  </a:lnTo>
                  <a:lnTo>
                    <a:pt x="584" y="277"/>
                  </a:lnTo>
                  <a:lnTo>
                    <a:pt x="591" y="276"/>
                  </a:lnTo>
                  <a:lnTo>
                    <a:pt x="591" y="276"/>
                  </a:lnTo>
                  <a:lnTo>
                    <a:pt x="596" y="277"/>
                  </a:lnTo>
                  <a:lnTo>
                    <a:pt x="603" y="281"/>
                  </a:lnTo>
                  <a:lnTo>
                    <a:pt x="607" y="286"/>
                  </a:lnTo>
                  <a:lnTo>
                    <a:pt x="607" y="293"/>
                  </a:lnTo>
                  <a:lnTo>
                    <a:pt x="607" y="622"/>
                  </a:lnTo>
                  <a:lnTo>
                    <a:pt x="702" y="622"/>
                  </a:lnTo>
                  <a:lnTo>
                    <a:pt x="702"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3" name="组合 212"/>
          <p:cNvGrpSpPr/>
          <p:nvPr/>
        </p:nvGrpSpPr>
        <p:grpSpPr>
          <a:xfrm>
            <a:off x="2063552" y="4394953"/>
            <a:ext cx="491878" cy="1066436"/>
            <a:chOff x="680956" y="3082790"/>
            <a:chExt cx="521904" cy="1131535"/>
          </a:xfrm>
        </p:grpSpPr>
        <p:sp>
          <p:nvSpPr>
            <p:cNvPr id="34" name="Freeform 33"/>
            <p:cNvSpPr>
              <a:spLocks/>
            </p:cNvSpPr>
            <p:nvPr/>
          </p:nvSpPr>
          <p:spPr bwMode="auto">
            <a:xfrm>
              <a:off x="813291" y="3082790"/>
              <a:ext cx="257235" cy="255748"/>
            </a:xfrm>
            <a:custGeom>
              <a:avLst/>
              <a:gdLst>
                <a:gd name="T0" fmla="*/ 345 w 345"/>
                <a:gd name="T1" fmla="*/ 174 h 345"/>
                <a:gd name="T2" fmla="*/ 342 w 345"/>
                <a:gd name="T3" fmla="*/ 207 h 345"/>
                <a:gd name="T4" fmla="*/ 333 w 345"/>
                <a:gd name="T5" fmla="*/ 241 h 345"/>
                <a:gd name="T6" fmla="*/ 317 w 345"/>
                <a:gd name="T7" fmla="*/ 269 h 345"/>
                <a:gd name="T8" fmla="*/ 296 w 345"/>
                <a:gd name="T9" fmla="*/ 296 h 345"/>
                <a:gd name="T10" fmla="*/ 269 w 345"/>
                <a:gd name="T11" fmla="*/ 317 h 345"/>
                <a:gd name="T12" fmla="*/ 241 w 345"/>
                <a:gd name="T13" fmla="*/ 333 h 345"/>
                <a:gd name="T14" fmla="*/ 209 w 345"/>
                <a:gd name="T15" fmla="*/ 341 h 345"/>
                <a:gd name="T16" fmla="*/ 174 w 345"/>
                <a:gd name="T17" fmla="*/ 345 h 345"/>
                <a:gd name="T18" fmla="*/ 156 w 345"/>
                <a:gd name="T19" fmla="*/ 345 h 345"/>
                <a:gd name="T20" fmla="*/ 122 w 345"/>
                <a:gd name="T21" fmla="*/ 338 h 345"/>
                <a:gd name="T22" fmla="*/ 91 w 345"/>
                <a:gd name="T23" fmla="*/ 324 h 345"/>
                <a:gd name="T24" fmla="*/ 64 w 345"/>
                <a:gd name="T25" fmla="*/ 306 h 345"/>
                <a:gd name="T26" fmla="*/ 41 w 345"/>
                <a:gd name="T27" fmla="*/ 283 h 345"/>
                <a:gd name="T28" fmla="*/ 22 w 345"/>
                <a:gd name="T29" fmla="*/ 255 h 345"/>
                <a:gd name="T30" fmla="*/ 9 w 345"/>
                <a:gd name="T31" fmla="*/ 225 h 345"/>
                <a:gd name="T32" fmla="*/ 2 w 345"/>
                <a:gd name="T33" fmla="*/ 191 h 345"/>
                <a:gd name="T34" fmla="*/ 0 w 345"/>
                <a:gd name="T35" fmla="*/ 174 h 345"/>
                <a:gd name="T36" fmla="*/ 4 w 345"/>
                <a:gd name="T37" fmla="*/ 138 h 345"/>
                <a:gd name="T38" fmla="*/ 15 w 345"/>
                <a:gd name="T39" fmla="*/ 106 h 345"/>
                <a:gd name="T40" fmla="*/ 31 w 345"/>
                <a:gd name="T41" fmla="*/ 76 h 345"/>
                <a:gd name="T42" fmla="*/ 52 w 345"/>
                <a:gd name="T43" fmla="*/ 52 h 345"/>
                <a:gd name="T44" fmla="*/ 76 w 345"/>
                <a:gd name="T45" fmla="*/ 30 h 345"/>
                <a:gd name="T46" fmla="*/ 107 w 345"/>
                <a:gd name="T47" fmla="*/ 14 h 345"/>
                <a:gd name="T48" fmla="*/ 138 w 345"/>
                <a:gd name="T49" fmla="*/ 4 h 345"/>
                <a:gd name="T50" fmla="*/ 174 w 345"/>
                <a:gd name="T51" fmla="*/ 0 h 345"/>
                <a:gd name="T52" fmla="*/ 191 w 345"/>
                <a:gd name="T53" fmla="*/ 2 h 345"/>
                <a:gd name="T54" fmla="*/ 225 w 345"/>
                <a:gd name="T55" fmla="*/ 7 h 345"/>
                <a:gd name="T56" fmla="*/ 255 w 345"/>
                <a:gd name="T57" fmla="*/ 22 h 345"/>
                <a:gd name="T58" fmla="*/ 283 w 345"/>
                <a:gd name="T59" fmla="*/ 39 h 345"/>
                <a:gd name="T60" fmla="*/ 306 w 345"/>
                <a:gd name="T61" fmla="*/ 64 h 345"/>
                <a:gd name="T62" fmla="*/ 326 w 345"/>
                <a:gd name="T63" fmla="*/ 90 h 345"/>
                <a:gd name="T64" fmla="*/ 338 w 345"/>
                <a:gd name="T65" fmla="*/ 122 h 345"/>
                <a:gd name="T66" fmla="*/ 345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5" y="191"/>
                  </a:lnTo>
                  <a:lnTo>
                    <a:pt x="342" y="207"/>
                  </a:lnTo>
                  <a:lnTo>
                    <a:pt x="338" y="225"/>
                  </a:lnTo>
                  <a:lnTo>
                    <a:pt x="333" y="241"/>
                  </a:lnTo>
                  <a:lnTo>
                    <a:pt x="326" y="255"/>
                  </a:lnTo>
                  <a:lnTo>
                    <a:pt x="317" y="269"/>
                  </a:lnTo>
                  <a:lnTo>
                    <a:pt x="306" y="283"/>
                  </a:lnTo>
                  <a:lnTo>
                    <a:pt x="296" y="296"/>
                  </a:lnTo>
                  <a:lnTo>
                    <a:pt x="283" y="306"/>
                  </a:lnTo>
                  <a:lnTo>
                    <a:pt x="269" y="317"/>
                  </a:lnTo>
                  <a:lnTo>
                    <a:pt x="255" y="324"/>
                  </a:lnTo>
                  <a:lnTo>
                    <a:pt x="241" y="333"/>
                  </a:lnTo>
                  <a:lnTo>
                    <a:pt x="225" y="338"/>
                  </a:lnTo>
                  <a:lnTo>
                    <a:pt x="209" y="341"/>
                  </a:lnTo>
                  <a:lnTo>
                    <a:pt x="191" y="345"/>
                  </a:lnTo>
                  <a:lnTo>
                    <a:pt x="174" y="345"/>
                  </a:lnTo>
                  <a:lnTo>
                    <a:pt x="174" y="345"/>
                  </a:lnTo>
                  <a:lnTo>
                    <a:pt x="156" y="345"/>
                  </a:lnTo>
                  <a:lnTo>
                    <a:pt x="138" y="341"/>
                  </a:lnTo>
                  <a:lnTo>
                    <a:pt x="122" y="338"/>
                  </a:lnTo>
                  <a:lnTo>
                    <a:pt x="107" y="333"/>
                  </a:lnTo>
                  <a:lnTo>
                    <a:pt x="91" y="324"/>
                  </a:lnTo>
                  <a:lnTo>
                    <a:pt x="76" y="317"/>
                  </a:lnTo>
                  <a:lnTo>
                    <a:pt x="64" y="306"/>
                  </a:lnTo>
                  <a:lnTo>
                    <a:pt x="52" y="296"/>
                  </a:lnTo>
                  <a:lnTo>
                    <a:pt x="41" y="283"/>
                  </a:lnTo>
                  <a:lnTo>
                    <a:pt x="31" y="269"/>
                  </a:lnTo>
                  <a:lnTo>
                    <a:pt x="22" y="255"/>
                  </a:lnTo>
                  <a:lnTo>
                    <a:pt x="15" y="241"/>
                  </a:lnTo>
                  <a:lnTo>
                    <a:pt x="9" y="225"/>
                  </a:lnTo>
                  <a:lnTo>
                    <a:pt x="4" y="207"/>
                  </a:lnTo>
                  <a:lnTo>
                    <a:pt x="2" y="191"/>
                  </a:lnTo>
                  <a:lnTo>
                    <a:pt x="0" y="174"/>
                  </a:lnTo>
                  <a:lnTo>
                    <a:pt x="0" y="174"/>
                  </a:lnTo>
                  <a:lnTo>
                    <a:pt x="2" y="156"/>
                  </a:lnTo>
                  <a:lnTo>
                    <a:pt x="4" y="138"/>
                  </a:lnTo>
                  <a:lnTo>
                    <a:pt x="9" y="122"/>
                  </a:lnTo>
                  <a:lnTo>
                    <a:pt x="15" y="106"/>
                  </a:lnTo>
                  <a:lnTo>
                    <a:pt x="22" y="90"/>
                  </a:lnTo>
                  <a:lnTo>
                    <a:pt x="31" y="76"/>
                  </a:lnTo>
                  <a:lnTo>
                    <a:pt x="41" y="64"/>
                  </a:lnTo>
                  <a:lnTo>
                    <a:pt x="52" y="52"/>
                  </a:lnTo>
                  <a:lnTo>
                    <a:pt x="64" y="39"/>
                  </a:lnTo>
                  <a:lnTo>
                    <a:pt x="76" y="30"/>
                  </a:lnTo>
                  <a:lnTo>
                    <a:pt x="91" y="22"/>
                  </a:lnTo>
                  <a:lnTo>
                    <a:pt x="107" y="14"/>
                  </a:lnTo>
                  <a:lnTo>
                    <a:pt x="122" y="7"/>
                  </a:lnTo>
                  <a:lnTo>
                    <a:pt x="138" y="4"/>
                  </a:lnTo>
                  <a:lnTo>
                    <a:pt x="156" y="2"/>
                  </a:lnTo>
                  <a:lnTo>
                    <a:pt x="174" y="0"/>
                  </a:lnTo>
                  <a:lnTo>
                    <a:pt x="174" y="0"/>
                  </a:lnTo>
                  <a:lnTo>
                    <a:pt x="191" y="2"/>
                  </a:lnTo>
                  <a:lnTo>
                    <a:pt x="209" y="4"/>
                  </a:lnTo>
                  <a:lnTo>
                    <a:pt x="225" y="7"/>
                  </a:lnTo>
                  <a:lnTo>
                    <a:pt x="241" y="14"/>
                  </a:lnTo>
                  <a:lnTo>
                    <a:pt x="255" y="22"/>
                  </a:lnTo>
                  <a:lnTo>
                    <a:pt x="269" y="30"/>
                  </a:lnTo>
                  <a:lnTo>
                    <a:pt x="283" y="39"/>
                  </a:lnTo>
                  <a:lnTo>
                    <a:pt x="296" y="52"/>
                  </a:lnTo>
                  <a:lnTo>
                    <a:pt x="306" y="64"/>
                  </a:lnTo>
                  <a:lnTo>
                    <a:pt x="317" y="76"/>
                  </a:lnTo>
                  <a:lnTo>
                    <a:pt x="326" y="90"/>
                  </a:lnTo>
                  <a:lnTo>
                    <a:pt x="333" y="106"/>
                  </a:lnTo>
                  <a:lnTo>
                    <a:pt x="338" y="122"/>
                  </a:lnTo>
                  <a:lnTo>
                    <a:pt x="342" y="138"/>
                  </a:lnTo>
                  <a:lnTo>
                    <a:pt x="345" y="156"/>
                  </a:lnTo>
                  <a:lnTo>
                    <a:pt x="345" y="174"/>
                  </a:lnTo>
                  <a:lnTo>
                    <a:pt x="345" y="1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680956" y="3359354"/>
              <a:ext cx="521904" cy="854971"/>
            </a:xfrm>
            <a:custGeom>
              <a:avLst/>
              <a:gdLst>
                <a:gd name="T0" fmla="*/ 702 w 702"/>
                <a:gd name="T1" fmla="*/ 219 h 1151"/>
                <a:gd name="T2" fmla="*/ 698 w 702"/>
                <a:gd name="T3" fmla="*/ 175 h 1151"/>
                <a:gd name="T4" fmla="*/ 686 w 702"/>
                <a:gd name="T5" fmla="*/ 135 h 1151"/>
                <a:gd name="T6" fmla="*/ 665 w 702"/>
                <a:gd name="T7" fmla="*/ 98 h 1151"/>
                <a:gd name="T8" fmla="*/ 638 w 702"/>
                <a:gd name="T9" fmla="*/ 64 h 1151"/>
                <a:gd name="T10" fmla="*/ 606 w 702"/>
                <a:gd name="T11" fmla="*/ 37 h 1151"/>
                <a:gd name="T12" fmla="*/ 569 w 702"/>
                <a:gd name="T13" fmla="*/ 18 h 1151"/>
                <a:gd name="T14" fmla="*/ 528 w 702"/>
                <a:gd name="T15" fmla="*/ 6 h 1151"/>
                <a:gd name="T16" fmla="*/ 484 w 702"/>
                <a:gd name="T17" fmla="*/ 0 h 1151"/>
                <a:gd name="T18" fmla="*/ 219 w 702"/>
                <a:gd name="T19" fmla="*/ 0 h 1151"/>
                <a:gd name="T20" fmla="*/ 175 w 702"/>
                <a:gd name="T21" fmla="*/ 6 h 1151"/>
                <a:gd name="T22" fmla="*/ 134 w 702"/>
                <a:gd name="T23" fmla="*/ 18 h 1151"/>
                <a:gd name="T24" fmla="*/ 97 w 702"/>
                <a:gd name="T25" fmla="*/ 37 h 1151"/>
                <a:gd name="T26" fmla="*/ 64 w 702"/>
                <a:gd name="T27" fmla="*/ 64 h 1151"/>
                <a:gd name="T28" fmla="*/ 37 w 702"/>
                <a:gd name="T29" fmla="*/ 98 h 1151"/>
                <a:gd name="T30" fmla="*/ 18 w 702"/>
                <a:gd name="T31" fmla="*/ 135 h 1151"/>
                <a:gd name="T32" fmla="*/ 5 w 702"/>
                <a:gd name="T33" fmla="*/ 175 h 1151"/>
                <a:gd name="T34" fmla="*/ 0 w 702"/>
                <a:gd name="T35" fmla="*/ 219 h 1151"/>
                <a:gd name="T36" fmla="*/ 95 w 702"/>
                <a:gd name="T37" fmla="*/ 622 h 1151"/>
                <a:gd name="T38" fmla="*/ 95 w 702"/>
                <a:gd name="T39" fmla="*/ 294 h 1151"/>
                <a:gd name="T40" fmla="*/ 101 w 702"/>
                <a:gd name="T41" fmla="*/ 281 h 1151"/>
                <a:gd name="T42" fmla="*/ 111 w 702"/>
                <a:gd name="T43" fmla="*/ 276 h 1151"/>
                <a:gd name="T44" fmla="*/ 118 w 702"/>
                <a:gd name="T45" fmla="*/ 278 h 1151"/>
                <a:gd name="T46" fmla="*/ 127 w 702"/>
                <a:gd name="T47" fmla="*/ 287 h 1151"/>
                <a:gd name="T48" fmla="*/ 129 w 702"/>
                <a:gd name="T49" fmla="*/ 622 h 1151"/>
                <a:gd name="T50" fmla="*/ 129 w 702"/>
                <a:gd name="T51" fmla="*/ 1151 h 1151"/>
                <a:gd name="T52" fmla="*/ 316 w 702"/>
                <a:gd name="T53" fmla="*/ 780 h 1151"/>
                <a:gd name="T54" fmla="*/ 316 w 702"/>
                <a:gd name="T55" fmla="*/ 773 h 1151"/>
                <a:gd name="T56" fmla="*/ 322 w 702"/>
                <a:gd name="T57" fmla="*/ 760 h 1151"/>
                <a:gd name="T58" fmla="*/ 332 w 702"/>
                <a:gd name="T59" fmla="*/ 751 h 1151"/>
                <a:gd name="T60" fmla="*/ 345 w 702"/>
                <a:gd name="T61" fmla="*/ 746 h 1151"/>
                <a:gd name="T62" fmla="*/ 352 w 702"/>
                <a:gd name="T63" fmla="*/ 744 h 1151"/>
                <a:gd name="T64" fmla="*/ 366 w 702"/>
                <a:gd name="T65" fmla="*/ 748 h 1151"/>
                <a:gd name="T66" fmla="*/ 376 w 702"/>
                <a:gd name="T67" fmla="*/ 755 h 1151"/>
                <a:gd name="T68" fmla="*/ 384 w 702"/>
                <a:gd name="T69" fmla="*/ 766 h 1151"/>
                <a:gd name="T70" fmla="*/ 387 w 702"/>
                <a:gd name="T71" fmla="*/ 780 h 1151"/>
                <a:gd name="T72" fmla="*/ 574 w 702"/>
                <a:gd name="T73" fmla="*/ 1151 h 1151"/>
                <a:gd name="T74" fmla="*/ 574 w 702"/>
                <a:gd name="T75" fmla="*/ 622 h 1151"/>
                <a:gd name="T76" fmla="*/ 574 w 702"/>
                <a:gd name="T77" fmla="*/ 294 h 1151"/>
                <a:gd name="T78" fmla="*/ 580 w 702"/>
                <a:gd name="T79" fmla="*/ 281 h 1151"/>
                <a:gd name="T80" fmla="*/ 590 w 702"/>
                <a:gd name="T81" fmla="*/ 276 h 1151"/>
                <a:gd name="T82" fmla="*/ 597 w 702"/>
                <a:gd name="T83" fmla="*/ 278 h 1151"/>
                <a:gd name="T84" fmla="*/ 606 w 702"/>
                <a:gd name="T85" fmla="*/ 287 h 1151"/>
                <a:gd name="T86" fmla="*/ 608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2" y="196"/>
                  </a:lnTo>
                  <a:lnTo>
                    <a:pt x="698" y="175"/>
                  </a:lnTo>
                  <a:lnTo>
                    <a:pt x="693" y="154"/>
                  </a:lnTo>
                  <a:lnTo>
                    <a:pt x="686" y="135"/>
                  </a:lnTo>
                  <a:lnTo>
                    <a:pt x="677" y="115"/>
                  </a:lnTo>
                  <a:lnTo>
                    <a:pt x="665" y="98"/>
                  </a:lnTo>
                  <a:lnTo>
                    <a:pt x="652" y="80"/>
                  </a:lnTo>
                  <a:lnTo>
                    <a:pt x="638" y="64"/>
                  </a:lnTo>
                  <a:lnTo>
                    <a:pt x="622" y="50"/>
                  </a:lnTo>
                  <a:lnTo>
                    <a:pt x="606" y="37"/>
                  </a:lnTo>
                  <a:lnTo>
                    <a:pt x="589" y="27"/>
                  </a:lnTo>
                  <a:lnTo>
                    <a:pt x="569" y="18"/>
                  </a:lnTo>
                  <a:lnTo>
                    <a:pt x="548" y="11"/>
                  </a:lnTo>
                  <a:lnTo>
                    <a:pt x="528" y="6"/>
                  </a:lnTo>
                  <a:lnTo>
                    <a:pt x="505" y="2"/>
                  </a:lnTo>
                  <a:lnTo>
                    <a:pt x="484" y="0"/>
                  </a:lnTo>
                  <a:lnTo>
                    <a:pt x="219" y="0"/>
                  </a:lnTo>
                  <a:lnTo>
                    <a:pt x="219" y="0"/>
                  </a:lnTo>
                  <a:lnTo>
                    <a:pt x="196" y="2"/>
                  </a:lnTo>
                  <a:lnTo>
                    <a:pt x="175" y="6"/>
                  </a:lnTo>
                  <a:lnTo>
                    <a:pt x="154" y="11"/>
                  </a:lnTo>
                  <a:lnTo>
                    <a:pt x="134" y="18"/>
                  </a:lnTo>
                  <a:lnTo>
                    <a:pt x="115" y="27"/>
                  </a:lnTo>
                  <a:lnTo>
                    <a:pt x="97" y="37"/>
                  </a:lnTo>
                  <a:lnTo>
                    <a:pt x="79" y="50"/>
                  </a:lnTo>
                  <a:lnTo>
                    <a:pt x="64" y="64"/>
                  </a:lnTo>
                  <a:lnTo>
                    <a:pt x="49" y="80"/>
                  </a:lnTo>
                  <a:lnTo>
                    <a:pt x="37" y="98"/>
                  </a:lnTo>
                  <a:lnTo>
                    <a:pt x="26" y="115"/>
                  </a:lnTo>
                  <a:lnTo>
                    <a:pt x="18" y="135"/>
                  </a:lnTo>
                  <a:lnTo>
                    <a:pt x="11" y="154"/>
                  </a:lnTo>
                  <a:lnTo>
                    <a:pt x="5" y="175"/>
                  </a:lnTo>
                  <a:lnTo>
                    <a:pt x="2" y="196"/>
                  </a:lnTo>
                  <a:lnTo>
                    <a:pt x="0" y="219"/>
                  </a:lnTo>
                  <a:lnTo>
                    <a:pt x="0" y="622"/>
                  </a:lnTo>
                  <a:lnTo>
                    <a:pt x="95" y="622"/>
                  </a:lnTo>
                  <a:lnTo>
                    <a:pt x="95" y="294"/>
                  </a:lnTo>
                  <a:lnTo>
                    <a:pt x="95" y="294"/>
                  </a:lnTo>
                  <a:lnTo>
                    <a:pt x="97" y="287"/>
                  </a:lnTo>
                  <a:lnTo>
                    <a:pt x="101" y="281"/>
                  </a:lnTo>
                  <a:lnTo>
                    <a:pt x="106" y="278"/>
                  </a:lnTo>
                  <a:lnTo>
                    <a:pt x="111" y="276"/>
                  </a:lnTo>
                  <a:lnTo>
                    <a:pt x="111" y="276"/>
                  </a:lnTo>
                  <a:lnTo>
                    <a:pt x="118" y="278"/>
                  </a:lnTo>
                  <a:lnTo>
                    <a:pt x="124" y="281"/>
                  </a:lnTo>
                  <a:lnTo>
                    <a:pt x="127" y="287"/>
                  </a:lnTo>
                  <a:lnTo>
                    <a:pt x="129" y="294"/>
                  </a:lnTo>
                  <a:lnTo>
                    <a:pt x="129" y="622"/>
                  </a:lnTo>
                  <a:lnTo>
                    <a:pt x="129" y="622"/>
                  </a:lnTo>
                  <a:lnTo>
                    <a:pt x="129" y="1151"/>
                  </a:lnTo>
                  <a:lnTo>
                    <a:pt x="316" y="1151"/>
                  </a:lnTo>
                  <a:lnTo>
                    <a:pt x="316" y="780"/>
                  </a:lnTo>
                  <a:lnTo>
                    <a:pt x="316" y="780"/>
                  </a:lnTo>
                  <a:lnTo>
                    <a:pt x="316" y="773"/>
                  </a:lnTo>
                  <a:lnTo>
                    <a:pt x="320" y="766"/>
                  </a:lnTo>
                  <a:lnTo>
                    <a:pt x="322" y="760"/>
                  </a:lnTo>
                  <a:lnTo>
                    <a:pt x="327" y="755"/>
                  </a:lnTo>
                  <a:lnTo>
                    <a:pt x="332" y="751"/>
                  </a:lnTo>
                  <a:lnTo>
                    <a:pt x="338" y="748"/>
                  </a:lnTo>
                  <a:lnTo>
                    <a:pt x="345" y="746"/>
                  </a:lnTo>
                  <a:lnTo>
                    <a:pt x="352" y="744"/>
                  </a:lnTo>
                  <a:lnTo>
                    <a:pt x="352" y="744"/>
                  </a:lnTo>
                  <a:lnTo>
                    <a:pt x="359" y="746"/>
                  </a:lnTo>
                  <a:lnTo>
                    <a:pt x="366" y="748"/>
                  </a:lnTo>
                  <a:lnTo>
                    <a:pt x="371" y="751"/>
                  </a:lnTo>
                  <a:lnTo>
                    <a:pt x="376" y="755"/>
                  </a:lnTo>
                  <a:lnTo>
                    <a:pt x="380" y="760"/>
                  </a:lnTo>
                  <a:lnTo>
                    <a:pt x="384" y="766"/>
                  </a:lnTo>
                  <a:lnTo>
                    <a:pt x="385" y="773"/>
                  </a:lnTo>
                  <a:lnTo>
                    <a:pt x="387" y="780"/>
                  </a:lnTo>
                  <a:lnTo>
                    <a:pt x="387" y="1151"/>
                  </a:lnTo>
                  <a:lnTo>
                    <a:pt x="574" y="1151"/>
                  </a:lnTo>
                  <a:lnTo>
                    <a:pt x="574" y="622"/>
                  </a:lnTo>
                  <a:lnTo>
                    <a:pt x="574" y="622"/>
                  </a:lnTo>
                  <a:lnTo>
                    <a:pt x="574" y="294"/>
                  </a:lnTo>
                  <a:lnTo>
                    <a:pt x="574" y="294"/>
                  </a:lnTo>
                  <a:lnTo>
                    <a:pt x="576" y="287"/>
                  </a:lnTo>
                  <a:lnTo>
                    <a:pt x="580" y="281"/>
                  </a:lnTo>
                  <a:lnTo>
                    <a:pt x="585" y="278"/>
                  </a:lnTo>
                  <a:lnTo>
                    <a:pt x="590" y="276"/>
                  </a:lnTo>
                  <a:lnTo>
                    <a:pt x="590" y="276"/>
                  </a:lnTo>
                  <a:lnTo>
                    <a:pt x="597" y="278"/>
                  </a:lnTo>
                  <a:lnTo>
                    <a:pt x="603" y="281"/>
                  </a:lnTo>
                  <a:lnTo>
                    <a:pt x="606" y="287"/>
                  </a:lnTo>
                  <a:lnTo>
                    <a:pt x="608" y="294"/>
                  </a:lnTo>
                  <a:lnTo>
                    <a:pt x="608" y="622"/>
                  </a:lnTo>
                  <a:lnTo>
                    <a:pt x="702" y="622"/>
                  </a:lnTo>
                  <a:lnTo>
                    <a:pt x="702"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p:cNvGrpSpPr/>
          <p:nvPr/>
        </p:nvGrpSpPr>
        <p:grpSpPr>
          <a:xfrm>
            <a:off x="2800668" y="4394953"/>
            <a:ext cx="491878" cy="1066436"/>
            <a:chOff x="1463068" y="3082790"/>
            <a:chExt cx="521904" cy="1131535"/>
          </a:xfrm>
        </p:grpSpPr>
        <p:sp>
          <p:nvSpPr>
            <p:cNvPr id="36" name="Freeform 35"/>
            <p:cNvSpPr>
              <a:spLocks/>
            </p:cNvSpPr>
            <p:nvPr/>
          </p:nvSpPr>
          <p:spPr bwMode="auto">
            <a:xfrm>
              <a:off x="1595403" y="3082790"/>
              <a:ext cx="255748" cy="255748"/>
            </a:xfrm>
            <a:custGeom>
              <a:avLst/>
              <a:gdLst>
                <a:gd name="T0" fmla="*/ 345 w 345"/>
                <a:gd name="T1" fmla="*/ 174 h 345"/>
                <a:gd name="T2" fmla="*/ 341 w 345"/>
                <a:gd name="T3" fmla="*/ 207 h 345"/>
                <a:gd name="T4" fmla="*/ 331 w 345"/>
                <a:gd name="T5" fmla="*/ 241 h 345"/>
                <a:gd name="T6" fmla="*/ 315 w 345"/>
                <a:gd name="T7" fmla="*/ 269 h 345"/>
                <a:gd name="T8" fmla="*/ 294 w 345"/>
                <a:gd name="T9" fmla="*/ 296 h 345"/>
                <a:gd name="T10" fmla="*/ 269 w 345"/>
                <a:gd name="T11" fmla="*/ 317 h 345"/>
                <a:gd name="T12" fmla="*/ 239 w 345"/>
                <a:gd name="T13" fmla="*/ 333 h 345"/>
                <a:gd name="T14" fmla="*/ 207 w 345"/>
                <a:gd name="T15" fmla="*/ 341 h 345"/>
                <a:gd name="T16" fmla="*/ 172 w 345"/>
                <a:gd name="T17" fmla="*/ 345 h 345"/>
                <a:gd name="T18" fmla="*/ 154 w 345"/>
                <a:gd name="T19" fmla="*/ 345 h 345"/>
                <a:gd name="T20" fmla="*/ 120 w 345"/>
                <a:gd name="T21" fmla="*/ 338 h 345"/>
                <a:gd name="T22" fmla="*/ 90 w 345"/>
                <a:gd name="T23" fmla="*/ 324 h 345"/>
                <a:gd name="T24" fmla="*/ 62 w 345"/>
                <a:gd name="T25" fmla="*/ 306 h 345"/>
                <a:gd name="T26" fmla="*/ 39 w 345"/>
                <a:gd name="T27" fmla="*/ 283 h 345"/>
                <a:gd name="T28" fmla="*/ 20 w 345"/>
                <a:gd name="T29" fmla="*/ 255 h 345"/>
                <a:gd name="T30" fmla="*/ 7 w 345"/>
                <a:gd name="T31" fmla="*/ 225 h 345"/>
                <a:gd name="T32" fmla="*/ 0 w 345"/>
                <a:gd name="T33" fmla="*/ 191 h 345"/>
                <a:gd name="T34" fmla="*/ 0 w 345"/>
                <a:gd name="T35" fmla="*/ 174 h 345"/>
                <a:gd name="T36" fmla="*/ 4 w 345"/>
                <a:gd name="T37" fmla="*/ 138 h 345"/>
                <a:gd name="T38" fmla="*/ 13 w 345"/>
                <a:gd name="T39" fmla="*/ 106 h 345"/>
                <a:gd name="T40" fmla="*/ 29 w 345"/>
                <a:gd name="T41" fmla="*/ 76 h 345"/>
                <a:gd name="T42" fmla="*/ 50 w 345"/>
                <a:gd name="T43" fmla="*/ 52 h 345"/>
                <a:gd name="T44" fmla="*/ 76 w 345"/>
                <a:gd name="T45" fmla="*/ 30 h 345"/>
                <a:gd name="T46" fmla="*/ 105 w 345"/>
                <a:gd name="T47" fmla="*/ 14 h 345"/>
                <a:gd name="T48" fmla="*/ 136 w 345"/>
                <a:gd name="T49" fmla="*/ 4 h 345"/>
                <a:gd name="T50" fmla="*/ 172 w 345"/>
                <a:gd name="T51" fmla="*/ 0 h 345"/>
                <a:gd name="T52" fmla="*/ 189 w 345"/>
                <a:gd name="T53" fmla="*/ 2 h 345"/>
                <a:gd name="T54" fmla="*/ 223 w 345"/>
                <a:gd name="T55" fmla="*/ 7 h 345"/>
                <a:gd name="T56" fmla="*/ 255 w 345"/>
                <a:gd name="T57" fmla="*/ 22 h 345"/>
                <a:gd name="T58" fmla="*/ 281 w 345"/>
                <a:gd name="T59" fmla="*/ 39 h 345"/>
                <a:gd name="T60" fmla="*/ 304 w 345"/>
                <a:gd name="T61" fmla="*/ 64 h 345"/>
                <a:gd name="T62" fmla="*/ 324 w 345"/>
                <a:gd name="T63" fmla="*/ 90 h 345"/>
                <a:gd name="T64" fmla="*/ 336 w 345"/>
                <a:gd name="T65" fmla="*/ 122 h 345"/>
                <a:gd name="T66" fmla="*/ 343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3" y="191"/>
                  </a:lnTo>
                  <a:lnTo>
                    <a:pt x="341" y="207"/>
                  </a:lnTo>
                  <a:lnTo>
                    <a:pt x="336" y="225"/>
                  </a:lnTo>
                  <a:lnTo>
                    <a:pt x="331" y="241"/>
                  </a:lnTo>
                  <a:lnTo>
                    <a:pt x="324" y="255"/>
                  </a:lnTo>
                  <a:lnTo>
                    <a:pt x="315" y="269"/>
                  </a:lnTo>
                  <a:lnTo>
                    <a:pt x="304" y="283"/>
                  </a:lnTo>
                  <a:lnTo>
                    <a:pt x="294" y="296"/>
                  </a:lnTo>
                  <a:lnTo>
                    <a:pt x="281" y="306"/>
                  </a:lnTo>
                  <a:lnTo>
                    <a:pt x="269" y="317"/>
                  </a:lnTo>
                  <a:lnTo>
                    <a:pt x="255" y="324"/>
                  </a:lnTo>
                  <a:lnTo>
                    <a:pt x="239" y="333"/>
                  </a:lnTo>
                  <a:lnTo>
                    <a:pt x="223" y="338"/>
                  </a:lnTo>
                  <a:lnTo>
                    <a:pt x="207" y="341"/>
                  </a:lnTo>
                  <a:lnTo>
                    <a:pt x="189" y="345"/>
                  </a:lnTo>
                  <a:lnTo>
                    <a:pt x="172" y="345"/>
                  </a:lnTo>
                  <a:lnTo>
                    <a:pt x="172" y="345"/>
                  </a:lnTo>
                  <a:lnTo>
                    <a:pt x="154" y="345"/>
                  </a:lnTo>
                  <a:lnTo>
                    <a:pt x="136" y="341"/>
                  </a:lnTo>
                  <a:lnTo>
                    <a:pt x="120" y="338"/>
                  </a:lnTo>
                  <a:lnTo>
                    <a:pt x="105" y="333"/>
                  </a:lnTo>
                  <a:lnTo>
                    <a:pt x="90" y="324"/>
                  </a:lnTo>
                  <a:lnTo>
                    <a:pt x="76" y="317"/>
                  </a:lnTo>
                  <a:lnTo>
                    <a:pt x="62" y="306"/>
                  </a:lnTo>
                  <a:lnTo>
                    <a:pt x="50" y="296"/>
                  </a:lnTo>
                  <a:lnTo>
                    <a:pt x="39" y="283"/>
                  </a:lnTo>
                  <a:lnTo>
                    <a:pt x="29" y="269"/>
                  </a:lnTo>
                  <a:lnTo>
                    <a:pt x="20" y="255"/>
                  </a:lnTo>
                  <a:lnTo>
                    <a:pt x="13" y="241"/>
                  </a:lnTo>
                  <a:lnTo>
                    <a:pt x="7" y="225"/>
                  </a:lnTo>
                  <a:lnTo>
                    <a:pt x="4" y="207"/>
                  </a:lnTo>
                  <a:lnTo>
                    <a:pt x="0" y="191"/>
                  </a:lnTo>
                  <a:lnTo>
                    <a:pt x="0" y="174"/>
                  </a:lnTo>
                  <a:lnTo>
                    <a:pt x="0" y="174"/>
                  </a:lnTo>
                  <a:lnTo>
                    <a:pt x="0" y="156"/>
                  </a:lnTo>
                  <a:lnTo>
                    <a:pt x="4" y="138"/>
                  </a:lnTo>
                  <a:lnTo>
                    <a:pt x="7" y="122"/>
                  </a:lnTo>
                  <a:lnTo>
                    <a:pt x="13" y="106"/>
                  </a:lnTo>
                  <a:lnTo>
                    <a:pt x="20" y="90"/>
                  </a:lnTo>
                  <a:lnTo>
                    <a:pt x="29" y="76"/>
                  </a:lnTo>
                  <a:lnTo>
                    <a:pt x="39" y="64"/>
                  </a:lnTo>
                  <a:lnTo>
                    <a:pt x="50" y="52"/>
                  </a:lnTo>
                  <a:lnTo>
                    <a:pt x="62" y="39"/>
                  </a:lnTo>
                  <a:lnTo>
                    <a:pt x="76" y="30"/>
                  </a:lnTo>
                  <a:lnTo>
                    <a:pt x="90" y="22"/>
                  </a:lnTo>
                  <a:lnTo>
                    <a:pt x="105" y="14"/>
                  </a:lnTo>
                  <a:lnTo>
                    <a:pt x="120" y="7"/>
                  </a:lnTo>
                  <a:lnTo>
                    <a:pt x="136" y="4"/>
                  </a:lnTo>
                  <a:lnTo>
                    <a:pt x="154" y="2"/>
                  </a:lnTo>
                  <a:lnTo>
                    <a:pt x="172" y="0"/>
                  </a:lnTo>
                  <a:lnTo>
                    <a:pt x="172" y="0"/>
                  </a:lnTo>
                  <a:lnTo>
                    <a:pt x="189" y="2"/>
                  </a:lnTo>
                  <a:lnTo>
                    <a:pt x="207" y="4"/>
                  </a:lnTo>
                  <a:lnTo>
                    <a:pt x="223" y="7"/>
                  </a:lnTo>
                  <a:lnTo>
                    <a:pt x="239" y="14"/>
                  </a:lnTo>
                  <a:lnTo>
                    <a:pt x="255" y="22"/>
                  </a:lnTo>
                  <a:lnTo>
                    <a:pt x="269" y="30"/>
                  </a:lnTo>
                  <a:lnTo>
                    <a:pt x="281" y="39"/>
                  </a:lnTo>
                  <a:lnTo>
                    <a:pt x="294" y="52"/>
                  </a:lnTo>
                  <a:lnTo>
                    <a:pt x="304" y="64"/>
                  </a:lnTo>
                  <a:lnTo>
                    <a:pt x="315" y="76"/>
                  </a:lnTo>
                  <a:lnTo>
                    <a:pt x="324" y="90"/>
                  </a:lnTo>
                  <a:lnTo>
                    <a:pt x="331" y="106"/>
                  </a:lnTo>
                  <a:lnTo>
                    <a:pt x="336" y="122"/>
                  </a:lnTo>
                  <a:lnTo>
                    <a:pt x="341" y="138"/>
                  </a:lnTo>
                  <a:lnTo>
                    <a:pt x="343" y="156"/>
                  </a:lnTo>
                  <a:lnTo>
                    <a:pt x="345" y="174"/>
                  </a:lnTo>
                  <a:lnTo>
                    <a:pt x="345" y="1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1463068" y="3359354"/>
              <a:ext cx="521904" cy="854971"/>
            </a:xfrm>
            <a:custGeom>
              <a:avLst/>
              <a:gdLst>
                <a:gd name="T0" fmla="*/ 701 w 701"/>
                <a:gd name="T1" fmla="*/ 219 h 1151"/>
                <a:gd name="T2" fmla="*/ 696 w 701"/>
                <a:gd name="T3" fmla="*/ 175 h 1151"/>
                <a:gd name="T4" fmla="*/ 684 w 701"/>
                <a:gd name="T5" fmla="*/ 135 h 1151"/>
                <a:gd name="T6" fmla="*/ 664 w 701"/>
                <a:gd name="T7" fmla="*/ 98 h 1151"/>
                <a:gd name="T8" fmla="*/ 638 w 701"/>
                <a:gd name="T9" fmla="*/ 64 h 1151"/>
                <a:gd name="T10" fmla="*/ 604 w 701"/>
                <a:gd name="T11" fmla="*/ 37 h 1151"/>
                <a:gd name="T12" fmla="*/ 567 w 701"/>
                <a:gd name="T13" fmla="*/ 18 h 1151"/>
                <a:gd name="T14" fmla="*/ 526 w 701"/>
                <a:gd name="T15" fmla="*/ 6 h 1151"/>
                <a:gd name="T16" fmla="*/ 482 w 701"/>
                <a:gd name="T17" fmla="*/ 0 h 1151"/>
                <a:gd name="T18" fmla="*/ 217 w 701"/>
                <a:gd name="T19" fmla="*/ 0 h 1151"/>
                <a:gd name="T20" fmla="*/ 173 w 701"/>
                <a:gd name="T21" fmla="*/ 6 h 1151"/>
                <a:gd name="T22" fmla="*/ 132 w 701"/>
                <a:gd name="T23" fmla="*/ 18 h 1151"/>
                <a:gd name="T24" fmla="*/ 95 w 701"/>
                <a:gd name="T25" fmla="*/ 37 h 1151"/>
                <a:gd name="T26" fmla="*/ 63 w 701"/>
                <a:gd name="T27" fmla="*/ 64 h 1151"/>
                <a:gd name="T28" fmla="*/ 37 w 701"/>
                <a:gd name="T29" fmla="*/ 98 h 1151"/>
                <a:gd name="T30" fmla="*/ 16 w 701"/>
                <a:gd name="T31" fmla="*/ 135 h 1151"/>
                <a:gd name="T32" fmla="*/ 3 w 701"/>
                <a:gd name="T33" fmla="*/ 175 h 1151"/>
                <a:gd name="T34" fmla="*/ 0 w 701"/>
                <a:gd name="T35" fmla="*/ 219 h 1151"/>
                <a:gd name="T36" fmla="*/ 93 w 701"/>
                <a:gd name="T37" fmla="*/ 622 h 1151"/>
                <a:gd name="T38" fmla="*/ 93 w 701"/>
                <a:gd name="T39" fmla="*/ 294 h 1151"/>
                <a:gd name="T40" fmla="*/ 99 w 701"/>
                <a:gd name="T41" fmla="*/ 281 h 1151"/>
                <a:gd name="T42" fmla="*/ 111 w 701"/>
                <a:gd name="T43" fmla="*/ 276 h 1151"/>
                <a:gd name="T44" fmla="*/ 116 w 701"/>
                <a:gd name="T45" fmla="*/ 278 h 1151"/>
                <a:gd name="T46" fmla="*/ 125 w 701"/>
                <a:gd name="T47" fmla="*/ 287 h 1151"/>
                <a:gd name="T48" fmla="*/ 127 w 701"/>
                <a:gd name="T49" fmla="*/ 622 h 1151"/>
                <a:gd name="T50" fmla="*/ 127 w 701"/>
                <a:gd name="T51" fmla="*/ 1151 h 1151"/>
                <a:gd name="T52" fmla="*/ 314 w 701"/>
                <a:gd name="T53" fmla="*/ 780 h 1151"/>
                <a:gd name="T54" fmla="*/ 316 w 701"/>
                <a:gd name="T55" fmla="*/ 773 h 1151"/>
                <a:gd name="T56" fmla="*/ 321 w 701"/>
                <a:gd name="T57" fmla="*/ 760 h 1151"/>
                <a:gd name="T58" fmla="*/ 330 w 701"/>
                <a:gd name="T59" fmla="*/ 751 h 1151"/>
                <a:gd name="T60" fmla="*/ 343 w 701"/>
                <a:gd name="T61" fmla="*/ 746 h 1151"/>
                <a:gd name="T62" fmla="*/ 350 w 701"/>
                <a:gd name="T63" fmla="*/ 744 h 1151"/>
                <a:gd name="T64" fmla="*/ 364 w 701"/>
                <a:gd name="T65" fmla="*/ 748 h 1151"/>
                <a:gd name="T66" fmla="*/ 374 w 701"/>
                <a:gd name="T67" fmla="*/ 755 h 1151"/>
                <a:gd name="T68" fmla="*/ 382 w 701"/>
                <a:gd name="T69" fmla="*/ 766 h 1151"/>
                <a:gd name="T70" fmla="*/ 385 w 701"/>
                <a:gd name="T71" fmla="*/ 780 h 1151"/>
                <a:gd name="T72" fmla="*/ 572 w 701"/>
                <a:gd name="T73" fmla="*/ 1151 h 1151"/>
                <a:gd name="T74" fmla="*/ 572 w 701"/>
                <a:gd name="T75" fmla="*/ 622 h 1151"/>
                <a:gd name="T76" fmla="*/ 572 w 701"/>
                <a:gd name="T77" fmla="*/ 294 h 1151"/>
                <a:gd name="T78" fmla="*/ 578 w 701"/>
                <a:gd name="T79" fmla="*/ 281 h 1151"/>
                <a:gd name="T80" fmla="*/ 590 w 701"/>
                <a:gd name="T81" fmla="*/ 276 h 1151"/>
                <a:gd name="T82" fmla="*/ 595 w 701"/>
                <a:gd name="T83" fmla="*/ 278 h 1151"/>
                <a:gd name="T84" fmla="*/ 606 w 701"/>
                <a:gd name="T85" fmla="*/ 287 h 1151"/>
                <a:gd name="T86" fmla="*/ 606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0" y="196"/>
                  </a:lnTo>
                  <a:lnTo>
                    <a:pt x="696" y="175"/>
                  </a:lnTo>
                  <a:lnTo>
                    <a:pt x="691" y="154"/>
                  </a:lnTo>
                  <a:lnTo>
                    <a:pt x="684" y="135"/>
                  </a:lnTo>
                  <a:lnTo>
                    <a:pt x="675" y="115"/>
                  </a:lnTo>
                  <a:lnTo>
                    <a:pt x="664" y="98"/>
                  </a:lnTo>
                  <a:lnTo>
                    <a:pt x="652" y="80"/>
                  </a:lnTo>
                  <a:lnTo>
                    <a:pt x="638" y="64"/>
                  </a:lnTo>
                  <a:lnTo>
                    <a:pt x="622" y="50"/>
                  </a:lnTo>
                  <a:lnTo>
                    <a:pt x="604" y="37"/>
                  </a:lnTo>
                  <a:lnTo>
                    <a:pt x="587" y="27"/>
                  </a:lnTo>
                  <a:lnTo>
                    <a:pt x="567" y="18"/>
                  </a:lnTo>
                  <a:lnTo>
                    <a:pt x="548" y="11"/>
                  </a:lnTo>
                  <a:lnTo>
                    <a:pt x="526" y="6"/>
                  </a:lnTo>
                  <a:lnTo>
                    <a:pt x="505" y="2"/>
                  </a:lnTo>
                  <a:lnTo>
                    <a:pt x="482" y="0"/>
                  </a:lnTo>
                  <a:lnTo>
                    <a:pt x="217" y="0"/>
                  </a:lnTo>
                  <a:lnTo>
                    <a:pt x="217" y="0"/>
                  </a:lnTo>
                  <a:lnTo>
                    <a:pt x="196" y="2"/>
                  </a:lnTo>
                  <a:lnTo>
                    <a:pt x="173" y="6"/>
                  </a:lnTo>
                  <a:lnTo>
                    <a:pt x="152" y="11"/>
                  </a:lnTo>
                  <a:lnTo>
                    <a:pt x="132" y="18"/>
                  </a:lnTo>
                  <a:lnTo>
                    <a:pt x="113" y="27"/>
                  </a:lnTo>
                  <a:lnTo>
                    <a:pt x="95" y="37"/>
                  </a:lnTo>
                  <a:lnTo>
                    <a:pt x="79" y="50"/>
                  </a:lnTo>
                  <a:lnTo>
                    <a:pt x="63" y="64"/>
                  </a:lnTo>
                  <a:lnTo>
                    <a:pt x="49" y="80"/>
                  </a:lnTo>
                  <a:lnTo>
                    <a:pt x="37" y="98"/>
                  </a:lnTo>
                  <a:lnTo>
                    <a:pt x="24" y="115"/>
                  </a:lnTo>
                  <a:lnTo>
                    <a:pt x="16" y="135"/>
                  </a:lnTo>
                  <a:lnTo>
                    <a:pt x="9" y="154"/>
                  </a:lnTo>
                  <a:lnTo>
                    <a:pt x="3" y="175"/>
                  </a:lnTo>
                  <a:lnTo>
                    <a:pt x="0" y="196"/>
                  </a:lnTo>
                  <a:lnTo>
                    <a:pt x="0" y="219"/>
                  </a:lnTo>
                  <a:lnTo>
                    <a:pt x="0" y="622"/>
                  </a:lnTo>
                  <a:lnTo>
                    <a:pt x="93" y="622"/>
                  </a:lnTo>
                  <a:lnTo>
                    <a:pt x="93" y="294"/>
                  </a:lnTo>
                  <a:lnTo>
                    <a:pt x="93" y="294"/>
                  </a:lnTo>
                  <a:lnTo>
                    <a:pt x="95" y="287"/>
                  </a:lnTo>
                  <a:lnTo>
                    <a:pt x="99" y="281"/>
                  </a:lnTo>
                  <a:lnTo>
                    <a:pt x="104" y="278"/>
                  </a:lnTo>
                  <a:lnTo>
                    <a:pt x="111" y="276"/>
                  </a:lnTo>
                  <a:lnTo>
                    <a:pt x="111" y="276"/>
                  </a:lnTo>
                  <a:lnTo>
                    <a:pt x="116" y="278"/>
                  </a:lnTo>
                  <a:lnTo>
                    <a:pt x="122" y="281"/>
                  </a:lnTo>
                  <a:lnTo>
                    <a:pt x="125" y="287"/>
                  </a:lnTo>
                  <a:lnTo>
                    <a:pt x="127" y="294"/>
                  </a:lnTo>
                  <a:lnTo>
                    <a:pt x="127" y="622"/>
                  </a:lnTo>
                  <a:lnTo>
                    <a:pt x="127" y="622"/>
                  </a:lnTo>
                  <a:lnTo>
                    <a:pt x="127" y="1151"/>
                  </a:lnTo>
                  <a:lnTo>
                    <a:pt x="314" y="1151"/>
                  </a:lnTo>
                  <a:lnTo>
                    <a:pt x="314" y="780"/>
                  </a:lnTo>
                  <a:lnTo>
                    <a:pt x="314" y="780"/>
                  </a:lnTo>
                  <a:lnTo>
                    <a:pt x="316" y="773"/>
                  </a:lnTo>
                  <a:lnTo>
                    <a:pt x="318" y="766"/>
                  </a:lnTo>
                  <a:lnTo>
                    <a:pt x="321" y="760"/>
                  </a:lnTo>
                  <a:lnTo>
                    <a:pt x="325" y="755"/>
                  </a:lnTo>
                  <a:lnTo>
                    <a:pt x="330" y="751"/>
                  </a:lnTo>
                  <a:lnTo>
                    <a:pt x="336" y="748"/>
                  </a:lnTo>
                  <a:lnTo>
                    <a:pt x="343" y="746"/>
                  </a:lnTo>
                  <a:lnTo>
                    <a:pt x="350" y="744"/>
                  </a:lnTo>
                  <a:lnTo>
                    <a:pt x="350" y="744"/>
                  </a:lnTo>
                  <a:lnTo>
                    <a:pt x="357" y="746"/>
                  </a:lnTo>
                  <a:lnTo>
                    <a:pt x="364" y="748"/>
                  </a:lnTo>
                  <a:lnTo>
                    <a:pt x="369" y="751"/>
                  </a:lnTo>
                  <a:lnTo>
                    <a:pt x="374" y="755"/>
                  </a:lnTo>
                  <a:lnTo>
                    <a:pt x="380" y="760"/>
                  </a:lnTo>
                  <a:lnTo>
                    <a:pt x="382" y="766"/>
                  </a:lnTo>
                  <a:lnTo>
                    <a:pt x="385" y="773"/>
                  </a:lnTo>
                  <a:lnTo>
                    <a:pt x="385" y="780"/>
                  </a:lnTo>
                  <a:lnTo>
                    <a:pt x="385" y="1151"/>
                  </a:lnTo>
                  <a:lnTo>
                    <a:pt x="572" y="1151"/>
                  </a:lnTo>
                  <a:lnTo>
                    <a:pt x="572" y="622"/>
                  </a:lnTo>
                  <a:lnTo>
                    <a:pt x="572" y="622"/>
                  </a:lnTo>
                  <a:lnTo>
                    <a:pt x="572" y="294"/>
                  </a:lnTo>
                  <a:lnTo>
                    <a:pt x="572" y="294"/>
                  </a:lnTo>
                  <a:lnTo>
                    <a:pt x="574" y="287"/>
                  </a:lnTo>
                  <a:lnTo>
                    <a:pt x="578" y="281"/>
                  </a:lnTo>
                  <a:lnTo>
                    <a:pt x="583" y="278"/>
                  </a:lnTo>
                  <a:lnTo>
                    <a:pt x="590" y="276"/>
                  </a:lnTo>
                  <a:lnTo>
                    <a:pt x="590" y="276"/>
                  </a:lnTo>
                  <a:lnTo>
                    <a:pt x="595" y="278"/>
                  </a:lnTo>
                  <a:lnTo>
                    <a:pt x="602" y="281"/>
                  </a:lnTo>
                  <a:lnTo>
                    <a:pt x="606" y="287"/>
                  </a:lnTo>
                  <a:lnTo>
                    <a:pt x="606" y="294"/>
                  </a:lnTo>
                  <a:lnTo>
                    <a:pt x="606"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p:cNvGrpSpPr/>
          <p:nvPr/>
        </p:nvGrpSpPr>
        <p:grpSpPr>
          <a:xfrm>
            <a:off x="3536382" y="4394953"/>
            <a:ext cx="491878" cy="1066436"/>
            <a:chOff x="2243693" y="3082790"/>
            <a:chExt cx="521904" cy="1131535"/>
          </a:xfrm>
        </p:grpSpPr>
        <p:sp>
          <p:nvSpPr>
            <p:cNvPr id="38" name="Freeform 37"/>
            <p:cNvSpPr>
              <a:spLocks/>
            </p:cNvSpPr>
            <p:nvPr/>
          </p:nvSpPr>
          <p:spPr bwMode="auto">
            <a:xfrm>
              <a:off x="2376027" y="3082790"/>
              <a:ext cx="255748" cy="255748"/>
            </a:xfrm>
            <a:custGeom>
              <a:avLst/>
              <a:gdLst>
                <a:gd name="T0" fmla="*/ 345 w 345"/>
                <a:gd name="T1" fmla="*/ 174 h 345"/>
                <a:gd name="T2" fmla="*/ 341 w 345"/>
                <a:gd name="T3" fmla="*/ 207 h 345"/>
                <a:gd name="T4" fmla="*/ 331 w 345"/>
                <a:gd name="T5" fmla="*/ 241 h 345"/>
                <a:gd name="T6" fmla="*/ 315 w 345"/>
                <a:gd name="T7" fmla="*/ 269 h 345"/>
                <a:gd name="T8" fmla="*/ 294 w 345"/>
                <a:gd name="T9" fmla="*/ 296 h 345"/>
                <a:gd name="T10" fmla="*/ 269 w 345"/>
                <a:gd name="T11" fmla="*/ 317 h 345"/>
                <a:gd name="T12" fmla="*/ 239 w 345"/>
                <a:gd name="T13" fmla="*/ 333 h 345"/>
                <a:gd name="T14" fmla="*/ 207 w 345"/>
                <a:gd name="T15" fmla="*/ 341 h 345"/>
                <a:gd name="T16" fmla="*/ 172 w 345"/>
                <a:gd name="T17" fmla="*/ 345 h 345"/>
                <a:gd name="T18" fmla="*/ 154 w 345"/>
                <a:gd name="T19" fmla="*/ 345 h 345"/>
                <a:gd name="T20" fmla="*/ 120 w 345"/>
                <a:gd name="T21" fmla="*/ 338 h 345"/>
                <a:gd name="T22" fmla="*/ 90 w 345"/>
                <a:gd name="T23" fmla="*/ 324 h 345"/>
                <a:gd name="T24" fmla="*/ 62 w 345"/>
                <a:gd name="T25" fmla="*/ 306 h 345"/>
                <a:gd name="T26" fmla="*/ 39 w 345"/>
                <a:gd name="T27" fmla="*/ 283 h 345"/>
                <a:gd name="T28" fmla="*/ 21 w 345"/>
                <a:gd name="T29" fmla="*/ 255 h 345"/>
                <a:gd name="T30" fmla="*/ 7 w 345"/>
                <a:gd name="T31" fmla="*/ 225 h 345"/>
                <a:gd name="T32" fmla="*/ 0 w 345"/>
                <a:gd name="T33" fmla="*/ 191 h 345"/>
                <a:gd name="T34" fmla="*/ 0 w 345"/>
                <a:gd name="T35" fmla="*/ 174 h 345"/>
                <a:gd name="T36" fmla="*/ 4 w 345"/>
                <a:gd name="T37" fmla="*/ 138 h 345"/>
                <a:gd name="T38" fmla="*/ 13 w 345"/>
                <a:gd name="T39" fmla="*/ 106 h 345"/>
                <a:gd name="T40" fmla="*/ 29 w 345"/>
                <a:gd name="T41" fmla="*/ 76 h 345"/>
                <a:gd name="T42" fmla="*/ 50 w 345"/>
                <a:gd name="T43" fmla="*/ 52 h 345"/>
                <a:gd name="T44" fmla="*/ 76 w 345"/>
                <a:gd name="T45" fmla="*/ 30 h 345"/>
                <a:gd name="T46" fmla="*/ 105 w 345"/>
                <a:gd name="T47" fmla="*/ 14 h 345"/>
                <a:gd name="T48" fmla="*/ 138 w 345"/>
                <a:gd name="T49" fmla="*/ 4 h 345"/>
                <a:gd name="T50" fmla="*/ 172 w 345"/>
                <a:gd name="T51" fmla="*/ 0 h 345"/>
                <a:gd name="T52" fmla="*/ 189 w 345"/>
                <a:gd name="T53" fmla="*/ 2 h 345"/>
                <a:gd name="T54" fmla="*/ 223 w 345"/>
                <a:gd name="T55" fmla="*/ 7 h 345"/>
                <a:gd name="T56" fmla="*/ 255 w 345"/>
                <a:gd name="T57" fmla="*/ 22 h 345"/>
                <a:gd name="T58" fmla="*/ 283 w 345"/>
                <a:gd name="T59" fmla="*/ 39 h 345"/>
                <a:gd name="T60" fmla="*/ 306 w 345"/>
                <a:gd name="T61" fmla="*/ 64 h 345"/>
                <a:gd name="T62" fmla="*/ 324 w 345"/>
                <a:gd name="T63" fmla="*/ 90 h 345"/>
                <a:gd name="T64" fmla="*/ 338 w 345"/>
                <a:gd name="T65" fmla="*/ 122 h 345"/>
                <a:gd name="T66" fmla="*/ 343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3" y="191"/>
                  </a:lnTo>
                  <a:lnTo>
                    <a:pt x="341" y="207"/>
                  </a:lnTo>
                  <a:lnTo>
                    <a:pt x="338" y="225"/>
                  </a:lnTo>
                  <a:lnTo>
                    <a:pt x="331" y="241"/>
                  </a:lnTo>
                  <a:lnTo>
                    <a:pt x="324" y="255"/>
                  </a:lnTo>
                  <a:lnTo>
                    <a:pt x="315" y="269"/>
                  </a:lnTo>
                  <a:lnTo>
                    <a:pt x="306" y="283"/>
                  </a:lnTo>
                  <a:lnTo>
                    <a:pt x="294" y="296"/>
                  </a:lnTo>
                  <a:lnTo>
                    <a:pt x="283" y="306"/>
                  </a:lnTo>
                  <a:lnTo>
                    <a:pt x="269" y="317"/>
                  </a:lnTo>
                  <a:lnTo>
                    <a:pt x="255" y="324"/>
                  </a:lnTo>
                  <a:lnTo>
                    <a:pt x="239" y="333"/>
                  </a:lnTo>
                  <a:lnTo>
                    <a:pt x="223" y="338"/>
                  </a:lnTo>
                  <a:lnTo>
                    <a:pt x="207" y="341"/>
                  </a:lnTo>
                  <a:lnTo>
                    <a:pt x="189" y="345"/>
                  </a:lnTo>
                  <a:lnTo>
                    <a:pt x="172" y="345"/>
                  </a:lnTo>
                  <a:lnTo>
                    <a:pt x="172" y="345"/>
                  </a:lnTo>
                  <a:lnTo>
                    <a:pt x="154" y="345"/>
                  </a:lnTo>
                  <a:lnTo>
                    <a:pt x="138" y="341"/>
                  </a:lnTo>
                  <a:lnTo>
                    <a:pt x="120" y="338"/>
                  </a:lnTo>
                  <a:lnTo>
                    <a:pt x="105" y="333"/>
                  </a:lnTo>
                  <a:lnTo>
                    <a:pt x="90" y="324"/>
                  </a:lnTo>
                  <a:lnTo>
                    <a:pt x="76" y="317"/>
                  </a:lnTo>
                  <a:lnTo>
                    <a:pt x="62" y="306"/>
                  </a:lnTo>
                  <a:lnTo>
                    <a:pt x="50" y="296"/>
                  </a:lnTo>
                  <a:lnTo>
                    <a:pt x="39" y="283"/>
                  </a:lnTo>
                  <a:lnTo>
                    <a:pt x="29" y="269"/>
                  </a:lnTo>
                  <a:lnTo>
                    <a:pt x="21" y="255"/>
                  </a:lnTo>
                  <a:lnTo>
                    <a:pt x="13" y="241"/>
                  </a:lnTo>
                  <a:lnTo>
                    <a:pt x="7" y="225"/>
                  </a:lnTo>
                  <a:lnTo>
                    <a:pt x="4" y="207"/>
                  </a:lnTo>
                  <a:lnTo>
                    <a:pt x="0" y="191"/>
                  </a:lnTo>
                  <a:lnTo>
                    <a:pt x="0" y="174"/>
                  </a:lnTo>
                  <a:lnTo>
                    <a:pt x="0" y="174"/>
                  </a:lnTo>
                  <a:lnTo>
                    <a:pt x="0" y="156"/>
                  </a:lnTo>
                  <a:lnTo>
                    <a:pt x="4" y="138"/>
                  </a:lnTo>
                  <a:lnTo>
                    <a:pt x="7" y="122"/>
                  </a:lnTo>
                  <a:lnTo>
                    <a:pt x="13" y="106"/>
                  </a:lnTo>
                  <a:lnTo>
                    <a:pt x="21" y="90"/>
                  </a:lnTo>
                  <a:lnTo>
                    <a:pt x="29" y="76"/>
                  </a:lnTo>
                  <a:lnTo>
                    <a:pt x="39" y="64"/>
                  </a:lnTo>
                  <a:lnTo>
                    <a:pt x="50" y="52"/>
                  </a:lnTo>
                  <a:lnTo>
                    <a:pt x="62" y="39"/>
                  </a:lnTo>
                  <a:lnTo>
                    <a:pt x="76" y="30"/>
                  </a:lnTo>
                  <a:lnTo>
                    <a:pt x="90" y="22"/>
                  </a:lnTo>
                  <a:lnTo>
                    <a:pt x="105" y="14"/>
                  </a:lnTo>
                  <a:lnTo>
                    <a:pt x="120" y="7"/>
                  </a:lnTo>
                  <a:lnTo>
                    <a:pt x="138" y="4"/>
                  </a:lnTo>
                  <a:lnTo>
                    <a:pt x="154" y="2"/>
                  </a:lnTo>
                  <a:lnTo>
                    <a:pt x="172" y="0"/>
                  </a:lnTo>
                  <a:lnTo>
                    <a:pt x="172" y="0"/>
                  </a:lnTo>
                  <a:lnTo>
                    <a:pt x="189" y="2"/>
                  </a:lnTo>
                  <a:lnTo>
                    <a:pt x="207" y="4"/>
                  </a:lnTo>
                  <a:lnTo>
                    <a:pt x="223" y="7"/>
                  </a:lnTo>
                  <a:lnTo>
                    <a:pt x="239" y="14"/>
                  </a:lnTo>
                  <a:lnTo>
                    <a:pt x="255" y="22"/>
                  </a:lnTo>
                  <a:lnTo>
                    <a:pt x="269" y="30"/>
                  </a:lnTo>
                  <a:lnTo>
                    <a:pt x="283" y="39"/>
                  </a:lnTo>
                  <a:lnTo>
                    <a:pt x="294" y="52"/>
                  </a:lnTo>
                  <a:lnTo>
                    <a:pt x="306" y="64"/>
                  </a:lnTo>
                  <a:lnTo>
                    <a:pt x="315" y="76"/>
                  </a:lnTo>
                  <a:lnTo>
                    <a:pt x="324" y="90"/>
                  </a:lnTo>
                  <a:lnTo>
                    <a:pt x="331" y="106"/>
                  </a:lnTo>
                  <a:lnTo>
                    <a:pt x="338" y="122"/>
                  </a:lnTo>
                  <a:lnTo>
                    <a:pt x="341" y="138"/>
                  </a:lnTo>
                  <a:lnTo>
                    <a:pt x="343" y="156"/>
                  </a:lnTo>
                  <a:lnTo>
                    <a:pt x="345" y="174"/>
                  </a:lnTo>
                  <a:lnTo>
                    <a:pt x="345" y="1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2243693" y="3359354"/>
              <a:ext cx="521904" cy="854971"/>
            </a:xfrm>
            <a:custGeom>
              <a:avLst/>
              <a:gdLst>
                <a:gd name="T0" fmla="*/ 701 w 701"/>
                <a:gd name="T1" fmla="*/ 219 h 1151"/>
                <a:gd name="T2" fmla="*/ 698 w 701"/>
                <a:gd name="T3" fmla="*/ 175 h 1151"/>
                <a:gd name="T4" fmla="*/ 684 w 701"/>
                <a:gd name="T5" fmla="*/ 135 h 1151"/>
                <a:gd name="T6" fmla="*/ 664 w 701"/>
                <a:gd name="T7" fmla="*/ 98 h 1151"/>
                <a:gd name="T8" fmla="*/ 638 w 701"/>
                <a:gd name="T9" fmla="*/ 64 h 1151"/>
                <a:gd name="T10" fmla="*/ 604 w 701"/>
                <a:gd name="T11" fmla="*/ 37 h 1151"/>
                <a:gd name="T12" fmla="*/ 567 w 701"/>
                <a:gd name="T13" fmla="*/ 18 h 1151"/>
                <a:gd name="T14" fmla="*/ 526 w 701"/>
                <a:gd name="T15" fmla="*/ 6 h 1151"/>
                <a:gd name="T16" fmla="*/ 482 w 701"/>
                <a:gd name="T17" fmla="*/ 0 h 1151"/>
                <a:gd name="T18" fmla="*/ 219 w 701"/>
                <a:gd name="T19" fmla="*/ 0 h 1151"/>
                <a:gd name="T20" fmla="*/ 175 w 701"/>
                <a:gd name="T21" fmla="*/ 6 h 1151"/>
                <a:gd name="T22" fmla="*/ 132 w 701"/>
                <a:gd name="T23" fmla="*/ 18 h 1151"/>
                <a:gd name="T24" fmla="*/ 95 w 701"/>
                <a:gd name="T25" fmla="*/ 37 h 1151"/>
                <a:gd name="T26" fmla="*/ 63 w 701"/>
                <a:gd name="T27" fmla="*/ 64 h 1151"/>
                <a:gd name="T28" fmla="*/ 37 w 701"/>
                <a:gd name="T29" fmla="*/ 98 h 1151"/>
                <a:gd name="T30" fmla="*/ 16 w 701"/>
                <a:gd name="T31" fmla="*/ 135 h 1151"/>
                <a:gd name="T32" fmla="*/ 3 w 701"/>
                <a:gd name="T33" fmla="*/ 175 h 1151"/>
                <a:gd name="T34" fmla="*/ 0 w 701"/>
                <a:gd name="T35" fmla="*/ 219 h 1151"/>
                <a:gd name="T36" fmla="*/ 95 w 701"/>
                <a:gd name="T37" fmla="*/ 622 h 1151"/>
                <a:gd name="T38" fmla="*/ 95 w 701"/>
                <a:gd name="T39" fmla="*/ 294 h 1151"/>
                <a:gd name="T40" fmla="*/ 99 w 701"/>
                <a:gd name="T41" fmla="*/ 281 h 1151"/>
                <a:gd name="T42" fmla="*/ 111 w 701"/>
                <a:gd name="T43" fmla="*/ 276 h 1151"/>
                <a:gd name="T44" fmla="*/ 118 w 701"/>
                <a:gd name="T45" fmla="*/ 278 h 1151"/>
                <a:gd name="T46" fmla="*/ 127 w 701"/>
                <a:gd name="T47" fmla="*/ 287 h 1151"/>
                <a:gd name="T48" fmla="*/ 127 w 701"/>
                <a:gd name="T49" fmla="*/ 622 h 1151"/>
                <a:gd name="T50" fmla="*/ 127 w 701"/>
                <a:gd name="T51" fmla="*/ 1151 h 1151"/>
                <a:gd name="T52" fmla="*/ 316 w 701"/>
                <a:gd name="T53" fmla="*/ 780 h 1151"/>
                <a:gd name="T54" fmla="*/ 316 w 701"/>
                <a:gd name="T55" fmla="*/ 773 h 1151"/>
                <a:gd name="T56" fmla="*/ 321 w 701"/>
                <a:gd name="T57" fmla="*/ 760 h 1151"/>
                <a:gd name="T58" fmla="*/ 330 w 701"/>
                <a:gd name="T59" fmla="*/ 751 h 1151"/>
                <a:gd name="T60" fmla="*/ 343 w 701"/>
                <a:gd name="T61" fmla="*/ 746 h 1151"/>
                <a:gd name="T62" fmla="*/ 350 w 701"/>
                <a:gd name="T63" fmla="*/ 744 h 1151"/>
                <a:gd name="T64" fmla="*/ 364 w 701"/>
                <a:gd name="T65" fmla="*/ 748 h 1151"/>
                <a:gd name="T66" fmla="*/ 374 w 701"/>
                <a:gd name="T67" fmla="*/ 755 h 1151"/>
                <a:gd name="T68" fmla="*/ 383 w 701"/>
                <a:gd name="T69" fmla="*/ 766 h 1151"/>
                <a:gd name="T70" fmla="*/ 385 w 701"/>
                <a:gd name="T71" fmla="*/ 780 h 1151"/>
                <a:gd name="T72" fmla="*/ 572 w 701"/>
                <a:gd name="T73" fmla="*/ 1151 h 1151"/>
                <a:gd name="T74" fmla="*/ 574 w 701"/>
                <a:gd name="T75" fmla="*/ 622 h 1151"/>
                <a:gd name="T76" fmla="*/ 574 w 701"/>
                <a:gd name="T77" fmla="*/ 294 h 1151"/>
                <a:gd name="T78" fmla="*/ 578 w 701"/>
                <a:gd name="T79" fmla="*/ 281 h 1151"/>
                <a:gd name="T80" fmla="*/ 590 w 701"/>
                <a:gd name="T81" fmla="*/ 276 h 1151"/>
                <a:gd name="T82" fmla="*/ 597 w 701"/>
                <a:gd name="T83" fmla="*/ 278 h 1151"/>
                <a:gd name="T84" fmla="*/ 606 w 701"/>
                <a:gd name="T85" fmla="*/ 287 h 1151"/>
                <a:gd name="T86" fmla="*/ 608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0" y="196"/>
                  </a:lnTo>
                  <a:lnTo>
                    <a:pt x="698" y="175"/>
                  </a:lnTo>
                  <a:lnTo>
                    <a:pt x="691" y="154"/>
                  </a:lnTo>
                  <a:lnTo>
                    <a:pt x="684" y="135"/>
                  </a:lnTo>
                  <a:lnTo>
                    <a:pt x="675" y="115"/>
                  </a:lnTo>
                  <a:lnTo>
                    <a:pt x="664" y="98"/>
                  </a:lnTo>
                  <a:lnTo>
                    <a:pt x="652" y="80"/>
                  </a:lnTo>
                  <a:lnTo>
                    <a:pt x="638" y="64"/>
                  </a:lnTo>
                  <a:lnTo>
                    <a:pt x="622" y="50"/>
                  </a:lnTo>
                  <a:lnTo>
                    <a:pt x="604" y="37"/>
                  </a:lnTo>
                  <a:lnTo>
                    <a:pt x="587" y="27"/>
                  </a:lnTo>
                  <a:lnTo>
                    <a:pt x="567" y="18"/>
                  </a:lnTo>
                  <a:lnTo>
                    <a:pt x="548" y="11"/>
                  </a:lnTo>
                  <a:lnTo>
                    <a:pt x="526" y="6"/>
                  </a:lnTo>
                  <a:lnTo>
                    <a:pt x="505" y="2"/>
                  </a:lnTo>
                  <a:lnTo>
                    <a:pt x="482" y="0"/>
                  </a:lnTo>
                  <a:lnTo>
                    <a:pt x="219" y="0"/>
                  </a:lnTo>
                  <a:lnTo>
                    <a:pt x="219" y="0"/>
                  </a:lnTo>
                  <a:lnTo>
                    <a:pt x="196" y="2"/>
                  </a:lnTo>
                  <a:lnTo>
                    <a:pt x="175" y="6"/>
                  </a:lnTo>
                  <a:lnTo>
                    <a:pt x="153" y="11"/>
                  </a:lnTo>
                  <a:lnTo>
                    <a:pt x="132" y="18"/>
                  </a:lnTo>
                  <a:lnTo>
                    <a:pt x="115" y="27"/>
                  </a:lnTo>
                  <a:lnTo>
                    <a:pt x="95" y="37"/>
                  </a:lnTo>
                  <a:lnTo>
                    <a:pt x="79" y="50"/>
                  </a:lnTo>
                  <a:lnTo>
                    <a:pt x="63" y="64"/>
                  </a:lnTo>
                  <a:lnTo>
                    <a:pt x="49" y="80"/>
                  </a:lnTo>
                  <a:lnTo>
                    <a:pt x="37" y="98"/>
                  </a:lnTo>
                  <a:lnTo>
                    <a:pt x="26" y="115"/>
                  </a:lnTo>
                  <a:lnTo>
                    <a:pt x="16" y="135"/>
                  </a:lnTo>
                  <a:lnTo>
                    <a:pt x="9" y="154"/>
                  </a:lnTo>
                  <a:lnTo>
                    <a:pt x="3" y="175"/>
                  </a:lnTo>
                  <a:lnTo>
                    <a:pt x="0" y="196"/>
                  </a:lnTo>
                  <a:lnTo>
                    <a:pt x="0" y="219"/>
                  </a:lnTo>
                  <a:lnTo>
                    <a:pt x="0" y="622"/>
                  </a:lnTo>
                  <a:lnTo>
                    <a:pt x="95" y="622"/>
                  </a:lnTo>
                  <a:lnTo>
                    <a:pt x="95" y="294"/>
                  </a:lnTo>
                  <a:lnTo>
                    <a:pt x="95" y="294"/>
                  </a:lnTo>
                  <a:lnTo>
                    <a:pt x="95" y="287"/>
                  </a:lnTo>
                  <a:lnTo>
                    <a:pt x="99" y="281"/>
                  </a:lnTo>
                  <a:lnTo>
                    <a:pt x="104" y="278"/>
                  </a:lnTo>
                  <a:lnTo>
                    <a:pt x="111" y="276"/>
                  </a:lnTo>
                  <a:lnTo>
                    <a:pt x="111" y="276"/>
                  </a:lnTo>
                  <a:lnTo>
                    <a:pt x="118" y="278"/>
                  </a:lnTo>
                  <a:lnTo>
                    <a:pt x="123" y="281"/>
                  </a:lnTo>
                  <a:lnTo>
                    <a:pt x="127" y="287"/>
                  </a:lnTo>
                  <a:lnTo>
                    <a:pt x="127" y="294"/>
                  </a:lnTo>
                  <a:lnTo>
                    <a:pt x="127" y="622"/>
                  </a:lnTo>
                  <a:lnTo>
                    <a:pt x="127" y="622"/>
                  </a:lnTo>
                  <a:lnTo>
                    <a:pt x="127" y="1151"/>
                  </a:lnTo>
                  <a:lnTo>
                    <a:pt x="316" y="1151"/>
                  </a:lnTo>
                  <a:lnTo>
                    <a:pt x="316" y="780"/>
                  </a:lnTo>
                  <a:lnTo>
                    <a:pt x="316" y="780"/>
                  </a:lnTo>
                  <a:lnTo>
                    <a:pt x="316" y="773"/>
                  </a:lnTo>
                  <a:lnTo>
                    <a:pt x="318" y="766"/>
                  </a:lnTo>
                  <a:lnTo>
                    <a:pt x="321" y="760"/>
                  </a:lnTo>
                  <a:lnTo>
                    <a:pt x="325" y="755"/>
                  </a:lnTo>
                  <a:lnTo>
                    <a:pt x="330" y="751"/>
                  </a:lnTo>
                  <a:lnTo>
                    <a:pt x="337" y="748"/>
                  </a:lnTo>
                  <a:lnTo>
                    <a:pt x="343" y="746"/>
                  </a:lnTo>
                  <a:lnTo>
                    <a:pt x="350" y="744"/>
                  </a:lnTo>
                  <a:lnTo>
                    <a:pt x="350" y="744"/>
                  </a:lnTo>
                  <a:lnTo>
                    <a:pt x="357" y="746"/>
                  </a:lnTo>
                  <a:lnTo>
                    <a:pt x="364" y="748"/>
                  </a:lnTo>
                  <a:lnTo>
                    <a:pt x="369" y="751"/>
                  </a:lnTo>
                  <a:lnTo>
                    <a:pt x="374" y="755"/>
                  </a:lnTo>
                  <a:lnTo>
                    <a:pt x="380" y="760"/>
                  </a:lnTo>
                  <a:lnTo>
                    <a:pt x="383" y="766"/>
                  </a:lnTo>
                  <a:lnTo>
                    <a:pt x="385" y="773"/>
                  </a:lnTo>
                  <a:lnTo>
                    <a:pt x="385" y="780"/>
                  </a:lnTo>
                  <a:lnTo>
                    <a:pt x="385" y="1151"/>
                  </a:lnTo>
                  <a:lnTo>
                    <a:pt x="572" y="1151"/>
                  </a:lnTo>
                  <a:lnTo>
                    <a:pt x="572" y="622"/>
                  </a:lnTo>
                  <a:lnTo>
                    <a:pt x="574" y="622"/>
                  </a:lnTo>
                  <a:lnTo>
                    <a:pt x="574" y="294"/>
                  </a:lnTo>
                  <a:lnTo>
                    <a:pt x="574" y="294"/>
                  </a:lnTo>
                  <a:lnTo>
                    <a:pt x="574" y="287"/>
                  </a:lnTo>
                  <a:lnTo>
                    <a:pt x="578" y="281"/>
                  </a:lnTo>
                  <a:lnTo>
                    <a:pt x="583" y="278"/>
                  </a:lnTo>
                  <a:lnTo>
                    <a:pt x="590" y="276"/>
                  </a:lnTo>
                  <a:lnTo>
                    <a:pt x="590" y="276"/>
                  </a:lnTo>
                  <a:lnTo>
                    <a:pt x="597" y="278"/>
                  </a:lnTo>
                  <a:lnTo>
                    <a:pt x="602" y="281"/>
                  </a:lnTo>
                  <a:lnTo>
                    <a:pt x="606" y="287"/>
                  </a:lnTo>
                  <a:lnTo>
                    <a:pt x="608" y="294"/>
                  </a:lnTo>
                  <a:lnTo>
                    <a:pt x="608"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p:cNvGrpSpPr/>
          <p:nvPr/>
        </p:nvGrpSpPr>
        <p:grpSpPr>
          <a:xfrm>
            <a:off x="4272095" y="4394953"/>
            <a:ext cx="491878" cy="1066436"/>
            <a:chOff x="3024317" y="3082790"/>
            <a:chExt cx="521904" cy="1131535"/>
          </a:xfrm>
        </p:grpSpPr>
        <p:sp>
          <p:nvSpPr>
            <p:cNvPr id="40" name="Freeform 39"/>
            <p:cNvSpPr>
              <a:spLocks/>
            </p:cNvSpPr>
            <p:nvPr/>
          </p:nvSpPr>
          <p:spPr bwMode="auto">
            <a:xfrm>
              <a:off x="3156652" y="3082790"/>
              <a:ext cx="255748" cy="255748"/>
            </a:xfrm>
            <a:custGeom>
              <a:avLst/>
              <a:gdLst>
                <a:gd name="T0" fmla="*/ 345 w 345"/>
                <a:gd name="T1" fmla="*/ 174 h 345"/>
                <a:gd name="T2" fmla="*/ 341 w 345"/>
                <a:gd name="T3" fmla="*/ 207 h 345"/>
                <a:gd name="T4" fmla="*/ 333 w 345"/>
                <a:gd name="T5" fmla="*/ 241 h 345"/>
                <a:gd name="T6" fmla="*/ 317 w 345"/>
                <a:gd name="T7" fmla="*/ 269 h 345"/>
                <a:gd name="T8" fmla="*/ 295 w 345"/>
                <a:gd name="T9" fmla="*/ 296 h 345"/>
                <a:gd name="T10" fmla="*/ 269 w 345"/>
                <a:gd name="T11" fmla="*/ 317 h 345"/>
                <a:gd name="T12" fmla="*/ 241 w 345"/>
                <a:gd name="T13" fmla="*/ 333 h 345"/>
                <a:gd name="T14" fmla="*/ 207 w 345"/>
                <a:gd name="T15" fmla="*/ 341 h 345"/>
                <a:gd name="T16" fmla="*/ 173 w 345"/>
                <a:gd name="T17" fmla="*/ 345 h 345"/>
                <a:gd name="T18" fmla="*/ 156 w 345"/>
                <a:gd name="T19" fmla="*/ 345 h 345"/>
                <a:gd name="T20" fmla="*/ 122 w 345"/>
                <a:gd name="T21" fmla="*/ 338 h 345"/>
                <a:gd name="T22" fmla="*/ 90 w 345"/>
                <a:gd name="T23" fmla="*/ 324 h 345"/>
                <a:gd name="T24" fmla="*/ 64 w 345"/>
                <a:gd name="T25" fmla="*/ 306 h 345"/>
                <a:gd name="T26" fmla="*/ 39 w 345"/>
                <a:gd name="T27" fmla="*/ 283 h 345"/>
                <a:gd name="T28" fmla="*/ 21 w 345"/>
                <a:gd name="T29" fmla="*/ 255 h 345"/>
                <a:gd name="T30" fmla="*/ 7 w 345"/>
                <a:gd name="T31" fmla="*/ 225 h 345"/>
                <a:gd name="T32" fmla="*/ 2 w 345"/>
                <a:gd name="T33" fmla="*/ 191 h 345"/>
                <a:gd name="T34" fmla="*/ 0 w 345"/>
                <a:gd name="T35" fmla="*/ 174 h 345"/>
                <a:gd name="T36" fmla="*/ 4 w 345"/>
                <a:gd name="T37" fmla="*/ 138 h 345"/>
                <a:gd name="T38" fmla="*/ 14 w 345"/>
                <a:gd name="T39" fmla="*/ 106 h 345"/>
                <a:gd name="T40" fmla="*/ 30 w 345"/>
                <a:gd name="T41" fmla="*/ 76 h 345"/>
                <a:gd name="T42" fmla="*/ 52 w 345"/>
                <a:gd name="T43" fmla="*/ 52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2 h 345"/>
                <a:gd name="T58" fmla="*/ 283 w 345"/>
                <a:gd name="T59" fmla="*/ 39 h 345"/>
                <a:gd name="T60" fmla="*/ 306 w 345"/>
                <a:gd name="T61" fmla="*/ 64 h 345"/>
                <a:gd name="T62" fmla="*/ 326 w 345"/>
                <a:gd name="T63" fmla="*/ 90 h 345"/>
                <a:gd name="T64" fmla="*/ 338 w 345"/>
                <a:gd name="T65" fmla="*/ 122 h 345"/>
                <a:gd name="T66" fmla="*/ 345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5" y="191"/>
                  </a:lnTo>
                  <a:lnTo>
                    <a:pt x="341" y="207"/>
                  </a:lnTo>
                  <a:lnTo>
                    <a:pt x="338" y="225"/>
                  </a:lnTo>
                  <a:lnTo>
                    <a:pt x="333" y="241"/>
                  </a:lnTo>
                  <a:lnTo>
                    <a:pt x="326" y="255"/>
                  </a:lnTo>
                  <a:lnTo>
                    <a:pt x="317" y="269"/>
                  </a:lnTo>
                  <a:lnTo>
                    <a:pt x="306" y="283"/>
                  </a:lnTo>
                  <a:lnTo>
                    <a:pt x="295" y="296"/>
                  </a:lnTo>
                  <a:lnTo>
                    <a:pt x="283" y="306"/>
                  </a:lnTo>
                  <a:lnTo>
                    <a:pt x="269" y="317"/>
                  </a:lnTo>
                  <a:lnTo>
                    <a:pt x="255" y="324"/>
                  </a:lnTo>
                  <a:lnTo>
                    <a:pt x="241" y="333"/>
                  </a:lnTo>
                  <a:lnTo>
                    <a:pt x="225" y="338"/>
                  </a:lnTo>
                  <a:lnTo>
                    <a:pt x="207" y="341"/>
                  </a:lnTo>
                  <a:lnTo>
                    <a:pt x="191" y="345"/>
                  </a:lnTo>
                  <a:lnTo>
                    <a:pt x="173" y="345"/>
                  </a:lnTo>
                  <a:lnTo>
                    <a:pt x="173" y="345"/>
                  </a:lnTo>
                  <a:lnTo>
                    <a:pt x="156" y="345"/>
                  </a:lnTo>
                  <a:lnTo>
                    <a:pt x="138" y="341"/>
                  </a:lnTo>
                  <a:lnTo>
                    <a:pt x="122" y="338"/>
                  </a:lnTo>
                  <a:lnTo>
                    <a:pt x="106" y="333"/>
                  </a:lnTo>
                  <a:lnTo>
                    <a:pt x="90" y="324"/>
                  </a:lnTo>
                  <a:lnTo>
                    <a:pt x="76" y="317"/>
                  </a:lnTo>
                  <a:lnTo>
                    <a:pt x="64" y="306"/>
                  </a:lnTo>
                  <a:lnTo>
                    <a:pt x="52" y="296"/>
                  </a:lnTo>
                  <a:lnTo>
                    <a:pt x="39" y="283"/>
                  </a:lnTo>
                  <a:lnTo>
                    <a:pt x="30" y="269"/>
                  </a:lnTo>
                  <a:lnTo>
                    <a:pt x="21" y="255"/>
                  </a:lnTo>
                  <a:lnTo>
                    <a:pt x="14" y="241"/>
                  </a:lnTo>
                  <a:lnTo>
                    <a:pt x="7" y="225"/>
                  </a:lnTo>
                  <a:lnTo>
                    <a:pt x="4" y="207"/>
                  </a:lnTo>
                  <a:lnTo>
                    <a:pt x="2" y="191"/>
                  </a:lnTo>
                  <a:lnTo>
                    <a:pt x="0" y="174"/>
                  </a:lnTo>
                  <a:lnTo>
                    <a:pt x="0" y="174"/>
                  </a:lnTo>
                  <a:lnTo>
                    <a:pt x="2" y="156"/>
                  </a:lnTo>
                  <a:lnTo>
                    <a:pt x="4" y="138"/>
                  </a:lnTo>
                  <a:lnTo>
                    <a:pt x="7" y="122"/>
                  </a:lnTo>
                  <a:lnTo>
                    <a:pt x="14" y="106"/>
                  </a:lnTo>
                  <a:lnTo>
                    <a:pt x="21" y="90"/>
                  </a:lnTo>
                  <a:lnTo>
                    <a:pt x="30" y="76"/>
                  </a:lnTo>
                  <a:lnTo>
                    <a:pt x="39" y="64"/>
                  </a:lnTo>
                  <a:lnTo>
                    <a:pt x="52" y="52"/>
                  </a:lnTo>
                  <a:lnTo>
                    <a:pt x="64" y="39"/>
                  </a:lnTo>
                  <a:lnTo>
                    <a:pt x="76" y="30"/>
                  </a:lnTo>
                  <a:lnTo>
                    <a:pt x="90" y="22"/>
                  </a:lnTo>
                  <a:lnTo>
                    <a:pt x="106" y="14"/>
                  </a:lnTo>
                  <a:lnTo>
                    <a:pt x="122" y="7"/>
                  </a:lnTo>
                  <a:lnTo>
                    <a:pt x="138" y="4"/>
                  </a:lnTo>
                  <a:lnTo>
                    <a:pt x="156" y="2"/>
                  </a:lnTo>
                  <a:lnTo>
                    <a:pt x="173" y="0"/>
                  </a:lnTo>
                  <a:lnTo>
                    <a:pt x="173" y="0"/>
                  </a:lnTo>
                  <a:lnTo>
                    <a:pt x="191" y="2"/>
                  </a:lnTo>
                  <a:lnTo>
                    <a:pt x="207" y="4"/>
                  </a:lnTo>
                  <a:lnTo>
                    <a:pt x="225" y="7"/>
                  </a:lnTo>
                  <a:lnTo>
                    <a:pt x="241" y="14"/>
                  </a:lnTo>
                  <a:lnTo>
                    <a:pt x="255" y="22"/>
                  </a:lnTo>
                  <a:lnTo>
                    <a:pt x="269" y="30"/>
                  </a:lnTo>
                  <a:lnTo>
                    <a:pt x="283" y="39"/>
                  </a:lnTo>
                  <a:lnTo>
                    <a:pt x="295" y="52"/>
                  </a:lnTo>
                  <a:lnTo>
                    <a:pt x="306" y="64"/>
                  </a:lnTo>
                  <a:lnTo>
                    <a:pt x="317" y="76"/>
                  </a:lnTo>
                  <a:lnTo>
                    <a:pt x="326" y="90"/>
                  </a:lnTo>
                  <a:lnTo>
                    <a:pt x="333" y="106"/>
                  </a:lnTo>
                  <a:lnTo>
                    <a:pt x="338" y="122"/>
                  </a:lnTo>
                  <a:lnTo>
                    <a:pt x="341" y="138"/>
                  </a:lnTo>
                  <a:lnTo>
                    <a:pt x="345" y="156"/>
                  </a:lnTo>
                  <a:lnTo>
                    <a:pt x="345" y="174"/>
                  </a:lnTo>
                  <a:lnTo>
                    <a:pt x="345" y="1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3024317" y="3359354"/>
              <a:ext cx="521904" cy="854971"/>
            </a:xfrm>
            <a:custGeom>
              <a:avLst/>
              <a:gdLst>
                <a:gd name="T0" fmla="*/ 701 w 701"/>
                <a:gd name="T1" fmla="*/ 219 h 1151"/>
                <a:gd name="T2" fmla="*/ 698 w 701"/>
                <a:gd name="T3" fmla="*/ 175 h 1151"/>
                <a:gd name="T4" fmla="*/ 686 w 701"/>
                <a:gd name="T5" fmla="*/ 135 h 1151"/>
                <a:gd name="T6" fmla="*/ 664 w 701"/>
                <a:gd name="T7" fmla="*/ 98 h 1151"/>
                <a:gd name="T8" fmla="*/ 638 w 701"/>
                <a:gd name="T9" fmla="*/ 64 h 1151"/>
                <a:gd name="T10" fmla="*/ 606 w 701"/>
                <a:gd name="T11" fmla="*/ 37 h 1151"/>
                <a:gd name="T12" fmla="*/ 569 w 701"/>
                <a:gd name="T13" fmla="*/ 18 h 1151"/>
                <a:gd name="T14" fmla="*/ 528 w 701"/>
                <a:gd name="T15" fmla="*/ 6 h 1151"/>
                <a:gd name="T16" fmla="*/ 484 w 701"/>
                <a:gd name="T17" fmla="*/ 0 h 1151"/>
                <a:gd name="T18" fmla="*/ 219 w 701"/>
                <a:gd name="T19" fmla="*/ 0 h 1151"/>
                <a:gd name="T20" fmla="*/ 175 w 701"/>
                <a:gd name="T21" fmla="*/ 6 h 1151"/>
                <a:gd name="T22" fmla="*/ 134 w 701"/>
                <a:gd name="T23" fmla="*/ 18 h 1151"/>
                <a:gd name="T24" fmla="*/ 97 w 701"/>
                <a:gd name="T25" fmla="*/ 37 h 1151"/>
                <a:gd name="T26" fmla="*/ 63 w 701"/>
                <a:gd name="T27" fmla="*/ 64 h 1151"/>
                <a:gd name="T28" fmla="*/ 37 w 701"/>
                <a:gd name="T29" fmla="*/ 98 h 1151"/>
                <a:gd name="T30" fmla="*/ 17 w 701"/>
                <a:gd name="T31" fmla="*/ 135 h 1151"/>
                <a:gd name="T32" fmla="*/ 5 w 701"/>
                <a:gd name="T33" fmla="*/ 175 h 1151"/>
                <a:gd name="T34" fmla="*/ 0 w 701"/>
                <a:gd name="T35" fmla="*/ 219 h 1151"/>
                <a:gd name="T36" fmla="*/ 95 w 701"/>
                <a:gd name="T37" fmla="*/ 622 h 1151"/>
                <a:gd name="T38" fmla="*/ 95 w 701"/>
                <a:gd name="T39" fmla="*/ 294 h 1151"/>
                <a:gd name="T40" fmla="*/ 100 w 701"/>
                <a:gd name="T41" fmla="*/ 281 h 1151"/>
                <a:gd name="T42" fmla="*/ 111 w 701"/>
                <a:gd name="T43" fmla="*/ 276 h 1151"/>
                <a:gd name="T44" fmla="*/ 118 w 701"/>
                <a:gd name="T45" fmla="*/ 278 h 1151"/>
                <a:gd name="T46" fmla="*/ 127 w 701"/>
                <a:gd name="T47" fmla="*/ 287 h 1151"/>
                <a:gd name="T48" fmla="*/ 129 w 701"/>
                <a:gd name="T49" fmla="*/ 622 h 1151"/>
                <a:gd name="T50" fmla="*/ 129 w 701"/>
                <a:gd name="T51" fmla="*/ 1151 h 1151"/>
                <a:gd name="T52" fmla="*/ 316 w 701"/>
                <a:gd name="T53" fmla="*/ 780 h 1151"/>
                <a:gd name="T54" fmla="*/ 316 w 701"/>
                <a:gd name="T55" fmla="*/ 773 h 1151"/>
                <a:gd name="T56" fmla="*/ 321 w 701"/>
                <a:gd name="T57" fmla="*/ 760 h 1151"/>
                <a:gd name="T58" fmla="*/ 332 w 701"/>
                <a:gd name="T59" fmla="*/ 751 h 1151"/>
                <a:gd name="T60" fmla="*/ 344 w 701"/>
                <a:gd name="T61" fmla="*/ 746 h 1151"/>
                <a:gd name="T62" fmla="*/ 351 w 701"/>
                <a:gd name="T63" fmla="*/ 744 h 1151"/>
                <a:gd name="T64" fmla="*/ 364 w 701"/>
                <a:gd name="T65" fmla="*/ 748 h 1151"/>
                <a:gd name="T66" fmla="*/ 376 w 701"/>
                <a:gd name="T67" fmla="*/ 755 h 1151"/>
                <a:gd name="T68" fmla="*/ 383 w 701"/>
                <a:gd name="T69" fmla="*/ 766 h 1151"/>
                <a:gd name="T70" fmla="*/ 387 w 701"/>
                <a:gd name="T71" fmla="*/ 780 h 1151"/>
                <a:gd name="T72" fmla="*/ 574 w 701"/>
                <a:gd name="T73" fmla="*/ 1151 h 1151"/>
                <a:gd name="T74" fmla="*/ 574 w 701"/>
                <a:gd name="T75" fmla="*/ 622 h 1151"/>
                <a:gd name="T76" fmla="*/ 574 w 701"/>
                <a:gd name="T77" fmla="*/ 294 h 1151"/>
                <a:gd name="T78" fmla="*/ 580 w 701"/>
                <a:gd name="T79" fmla="*/ 281 h 1151"/>
                <a:gd name="T80" fmla="*/ 590 w 701"/>
                <a:gd name="T81" fmla="*/ 276 h 1151"/>
                <a:gd name="T82" fmla="*/ 597 w 701"/>
                <a:gd name="T83" fmla="*/ 278 h 1151"/>
                <a:gd name="T84" fmla="*/ 606 w 701"/>
                <a:gd name="T85" fmla="*/ 287 h 1151"/>
                <a:gd name="T86" fmla="*/ 608 w 701"/>
                <a:gd name="T87" fmla="*/ 622 h 1151"/>
                <a:gd name="T88" fmla="*/ 701 w 701"/>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1">
                  <a:moveTo>
                    <a:pt x="701" y="219"/>
                  </a:moveTo>
                  <a:lnTo>
                    <a:pt x="701" y="219"/>
                  </a:lnTo>
                  <a:lnTo>
                    <a:pt x="701" y="196"/>
                  </a:lnTo>
                  <a:lnTo>
                    <a:pt x="698" y="175"/>
                  </a:lnTo>
                  <a:lnTo>
                    <a:pt x="693" y="154"/>
                  </a:lnTo>
                  <a:lnTo>
                    <a:pt x="686" y="135"/>
                  </a:lnTo>
                  <a:lnTo>
                    <a:pt x="675" y="115"/>
                  </a:lnTo>
                  <a:lnTo>
                    <a:pt x="664" y="98"/>
                  </a:lnTo>
                  <a:lnTo>
                    <a:pt x="652" y="80"/>
                  </a:lnTo>
                  <a:lnTo>
                    <a:pt x="638" y="64"/>
                  </a:lnTo>
                  <a:lnTo>
                    <a:pt x="622" y="50"/>
                  </a:lnTo>
                  <a:lnTo>
                    <a:pt x="606" y="37"/>
                  </a:lnTo>
                  <a:lnTo>
                    <a:pt x="588" y="27"/>
                  </a:lnTo>
                  <a:lnTo>
                    <a:pt x="569" y="18"/>
                  </a:lnTo>
                  <a:lnTo>
                    <a:pt x="548" y="11"/>
                  </a:lnTo>
                  <a:lnTo>
                    <a:pt x="528" y="6"/>
                  </a:lnTo>
                  <a:lnTo>
                    <a:pt x="505" y="2"/>
                  </a:lnTo>
                  <a:lnTo>
                    <a:pt x="484" y="0"/>
                  </a:lnTo>
                  <a:lnTo>
                    <a:pt x="219" y="0"/>
                  </a:lnTo>
                  <a:lnTo>
                    <a:pt x="219" y="0"/>
                  </a:lnTo>
                  <a:lnTo>
                    <a:pt x="196" y="2"/>
                  </a:lnTo>
                  <a:lnTo>
                    <a:pt x="175" y="6"/>
                  </a:lnTo>
                  <a:lnTo>
                    <a:pt x="154" y="11"/>
                  </a:lnTo>
                  <a:lnTo>
                    <a:pt x="134" y="18"/>
                  </a:lnTo>
                  <a:lnTo>
                    <a:pt x="115" y="27"/>
                  </a:lnTo>
                  <a:lnTo>
                    <a:pt x="97" y="37"/>
                  </a:lnTo>
                  <a:lnTo>
                    <a:pt x="79" y="50"/>
                  </a:lnTo>
                  <a:lnTo>
                    <a:pt x="63" y="64"/>
                  </a:lnTo>
                  <a:lnTo>
                    <a:pt x="49" y="80"/>
                  </a:lnTo>
                  <a:lnTo>
                    <a:pt x="37" y="98"/>
                  </a:lnTo>
                  <a:lnTo>
                    <a:pt x="26" y="115"/>
                  </a:lnTo>
                  <a:lnTo>
                    <a:pt x="17" y="135"/>
                  </a:lnTo>
                  <a:lnTo>
                    <a:pt x="10" y="154"/>
                  </a:lnTo>
                  <a:lnTo>
                    <a:pt x="5" y="175"/>
                  </a:lnTo>
                  <a:lnTo>
                    <a:pt x="1" y="196"/>
                  </a:lnTo>
                  <a:lnTo>
                    <a:pt x="0" y="219"/>
                  </a:lnTo>
                  <a:lnTo>
                    <a:pt x="0" y="622"/>
                  </a:lnTo>
                  <a:lnTo>
                    <a:pt x="95" y="622"/>
                  </a:lnTo>
                  <a:lnTo>
                    <a:pt x="95" y="294"/>
                  </a:lnTo>
                  <a:lnTo>
                    <a:pt x="95" y="294"/>
                  </a:lnTo>
                  <a:lnTo>
                    <a:pt x="97" y="287"/>
                  </a:lnTo>
                  <a:lnTo>
                    <a:pt x="100" y="281"/>
                  </a:lnTo>
                  <a:lnTo>
                    <a:pt x="106" y="278"/>
                  </a:lnTo>
                  <a:lnTo>
                    <a:pt x="111" y="276"/>
                  </a:lnTo>
                  <a:lnTo>
                    <a:pt x="111" y="276"/>
                  </a:lnTo>
                  <a:lnTo>
                    <a:pt x="118" y="278"/>
                  </a:lnTo>
                  <a:lnTo>
                    <a:pt x="123" y="281"/>
                  </a:lnTo>
                  <a:lnTo>
                    <a:pt x="127" y="287"/>
                  </a:lnTo>
                  <a:lnTo>
                    <a:pt x="129" y="294"/>
                  </a:lnTo>
                  <a:lnTo>
                    <a:pt x="129" y="622"/>
                  </a:lnTo>
                  <a:lnTo>
                    <a:pt x="129" y="622"/>
                  </a:lnTo>
                  <a:lnTo>
                    <a:pt x="129" y="1151"/>
                  </a:lnTo>
                  <a:lnTo>
                    <a:pt x="316" y="1151"/>
                  </a:lnTo>
                  <a:lnTo>
                    <a:pt x="316" y="780"/>
                  </a:lnTo>
                  <a:lnTo>
                    <a:pt x="316" y="780"/>
                  </a:lnTo>
                  <a:lnTo>
                    <a:pt x="316" y="773"/>
                  </a:lnTo>
                  <a:lnTo>
                    <a:pt x="318" y="766"/>
                  </a:lnTo>
                  <a:lnTo>
                    <a:pt x="321" y="760"/>
                  </a:lnTo>
                  <a:lnTo>
                    <a:pt x="327" y="755"/>
                  </a:lnTo>
                  <a:lnTo>
                    <a:pt x="332" y="751"/>
                  </a:lnTo>
                  <a:lnTo>
                    <a:pt x="337" y="748"/>
                  </a:lnTo>
                  <a:lnTo>
                    <a:pt x="344" y="746"/>
                  </a:lnTo>
                  <a:lnTo>
                    <a:pt x="351" y="744"/>
                  </a:lnTo>
                  <a:lnTo>
                    <a:pt x="351" y="744"/>
                  </a:lnTo>
                  <a:lnTo>
                    <a:pt x="359" y="746"/>
                  </a:lnTo>
                  <a:lnTo>
                    <a:pt x="364" y="748"/>
                  </a:lnTo>
                  <a:lnTo>
                    <a:pt x="371" y="751"/>
                  </a:lnTo>
                  <a:lnTo>
                    <a:pt x="376" y="755"/>
                  </a:lnTo>
                  <a:lnTo>
                    <a:pt x="380" y="760"/>
                  </a:lnTo>
                  <a:lnTo>
                    <a:pt x="383" y="766"/>
                  </a:lnTo>
                  <a:lnTo>
                    <a:pt x="385" y="773"/>
                  </a:lnTo>
                  <a:lnTo>
                    <a:pt x="387" y="780"/>
                  </a:lnTo>
                  <a:lnTo>
                    <a:pt x="387" y="1151"/>
                  </a:lnTo>
                  <a:lnTo>
                    <a:pt x="574" y="1151"/>
                  </a:lnTo>
                  <a:lnTo>
                    <a:pt x="574" y="622"/>
                  </a:lnTo>
                  <a:lnTo>
                    <a:pt x="574" y="622"/>
                  </a:lnTo>
                  <a:lnTo>
                    <a:pt x="574" y="294"/>
                  </a:lnTo>
                  <a:lnTo>
                    <a:pt x="574" y="294"/>
                  </a:lnTo>
                  <a:lnTo>
                    <a:pt x="576" y="287"/>
                  </a:lnTo>
                  <a:lnTo>
                    <a:pt x="580" y="281"/>
                  </a:lnTo>
                  <a:lnTo>
                    <a:pt x="585" y="278"/>
                  </a:lnTo>
                  <a:lnTo>
                    <a:pt x="590" y="276"/>
                  </a:lnTo>
                  <a:lnTo>
                    <a:pt x="590" y="276"/>
                  </a:lnTo>
                  <a:lnTo>
                    <a:pt x="597" y="278"/>
                  </a:lnTo>
                  <a:lnTo>
                    <a:pt x="602" y="281"/>
                  </a:lnTo>
                  <a:lnTo>
                    <a:pt x="606" y="287"/>
                  </a:lnTo>
                  <a:lnTo>
                    <a:pt x="608" y="294"/>
                  </a:lnTo>
                  <a:lnTo>
                    <a:pt x="608" y="622"/>
                  </a:lnTo>
                  <a:lnTo>
                    <a:pt x="701" y="622"/>
                  </a:lnTo>
                  <a:lnTo>
                    <a:pt x="701"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p:cNvGrpSpPr/>
          <p:nvPr/>
        </p:nvGrpSpPr>
        <p:grpSpPr>
          <a:xfrm>
            <a:off x="5007810" y="4394953"/>
            <a:ext cx="493278" cy="1066436"/>
            <a:chOff x="3804943" y="3082790"/>
            <a:chExt cx="523390" cy="1131535"/>
          </a:xfrm>
        </p:grpSpPr>
        <p:sp>
          <p:nvSpPr>
            <p:cNvPr id="42" name="Freeform 41"/>
            <p:cNvSpPr>
              <a:spLocks/>
            </p:cNvSpPr>
            <p:nvPr/>
          </p:nvSpPr>
          <p:spPr bwMode="auto">
            <a:xfrm>
              <a:off x="3937277" y="3082790"/>
              <a:ext cx="257235" cy="255748"/>
            </a:xfrm>
            <a:custGeom>
              <a:avLst/>
              <a:gdLst>
                <a:gd name="T0" fmla="*/ 347 w 347"/>
                <a:gd name="T1" fmla="*/ 174 h 345"/>
                <a:gd name="T2" fmla="*/ 343 w 347"/>
                <a:gd name="T3" fmla="*/ 207 h 345"/>
                <a:gd name="T4" fmla="*/ 333 w 347"/>
                <a:gd name="T5" fmla="*/ 241 h 345"/>
                <a:gd name="T6" fmla="*/ 317 w 347"/>
                <a:gd name="T7" fmla="*/ 269 h 345"/>
                <a:gd name="T8" fmla="*/ 295 w 347"/>
                <a:gd name="T9" fmla="*/ 296 h 345"/>
                <a:gd name="T10" fmla="*/ 271 w 347"/>
                <a:gd name="T11" fmla="*/ 317 h 345"/>
                <a:gd name="T12" fmla="*/ 241 w 347"/>
                <a:gd name="T13" fmla="*/ 333 h 345"/>
                <a:gd name="T14" fmla="*/ 209 w 347"/>
                <a:gd name="T15" fmla="*/ 341 h 345"/>
                <a:gd name="T16" fmla="*/ 173 w 347"/>
                <a:gd name="T17" fmla="*/ 345 h 345"/>
                <a:gd name="T18" fmla="*/ 156 w 347"/>
                <a:gd name="T19" fmla="*/ 345 h 345"/>
                <a:gd name="T20" fmla="*/ 122 w 347"/>
                <a:gd name="T21" fmla="*/ 338 h 345"/>
                <a:gd name="T22" fmla="*/ 90 w 347"/>
                <a:gd name="T23" fmla="*/ 324 h 345"/>
                <a:gd name="T24" fmla="*/ 64 w 347"/>
                <a:gd name="T25" fmla="*/ 306 h 345"/>
                <a:gd name="T26" fmla="*/ 41 w 347"/>
                <a:gd name="T27" fmla="*/ 283 h 345"/>
                <a:gd name="T28" fmla="*/ 21 w 347"/>
                <a:gd name="T29" fmla="*/ 255 h 345"/>
                <a:gd name="T30" fmla="*/ 9 w 347"/>
                <a:gd name="T31" fmla="*/ 225 h 345"/>
                <a:gd name="T32" fmla="*/ 2 w 347"/>
                <a:gd name="T33" fmla="*/ 191 h 345"/>
                <a:gd name="T34" fmla="*/ 0 w 347"/>
                <a:gd name="T35" fmla="*/ 174 h 345"/>
                <a:gd name="T36" fmla="*/ 4 w 347"/>
                <a:gd name="T37" fmla="*/ 138 h 345"/>
                <a:gd name="T38" fmla="*/ 14 w 347"/>
                <a:gd name="T39" fmla="*/ 106 h 345"/>
                <a:gd name="T40" fmla="*/ 30 w 347"/>
                <a:gd name="T41" fmla="*/ 76 h 345"/>
                <a:gd name="T42" fmla="*/ 52 w 347"/>
                <a:gd name="T43" fmla="*/ 52 h 345"/>
                <a:gd name="T44" fmla="*/ 76 w 347"/>
                <a:gd name="T45" fmla="*/ 30 h 345"/>
                <a:gd name="T46" fmla="*/ 106 w 347"/>
                <a:gd name="T47" fmla="*/ 14 h 345"/>
                <a:gd name="T48" fmla="*/ 138 w 347"/>
                <a:gd name="T49" fmla="*/ 4 h 345"/>
                <a:gd name="T50" fmla="*/ 173 w 347"/>
                <a:gd name="T51" fmla="*/ 0 h 345"/>
                <a:gd name="T52" fmla="*/ 191 w 347"/>
                <a:gd name="T53" fmla="*/ 2 h 345"/>
                <a:gd name="T54" fmla="*/ 225 w 347"/>
                <a:gd name="T55" fmla="*/ 7 h 345"/>
                <a:gd name="T56" fmla="*/ 257 w 347"/>
                <a:gd name="T57" fmla="*/ 22 h 345"/>
                <a:gd name="T58" fmla="*/ 283 w 347"/>
                <a:gd name="T59" fmla="*/ 39 h 345"/>
                <a:gd name="T60" fmla="*/ 306 w 347"/>
                <a:gd name="T61" fmla="*/ 64 h 345"/>
                <a:gd name="T62" fmla="*/ 326 w 347"/>
                <a:gd name="T63" fmla="*/ 90 h 345"/>
                <a:gd name="T64" fmla="*/ 338 w 347"/>
                <a:gd name="T65" fmla="*/ 122 h 345"/>
                <a:gd name="T66" fmla="*/ 345 w 347"/>
                <a:gd name="T67" fmla="*/ 156 h 345"/>
                <a:gd name="T68" fmla="*/ 347 w 347"/>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7" h="345">
                  <a:moveTo>
                    <a:pt x="347" y="174"/>
                  </a:moveTo>
                  <a:lnTo>
                    <a:pt x="347" y="174"/>
                  </a:lnTo>
                  <a:lnTo>
                    <a:pt x="345" y="191"/>
                  </a:lnTo>
                  <a:lnTo>
                    <a:pt x="343" y="207"/>
                  </a:lnTo>
                  <a:lnTo>
                    <a:pt x="338" y="225"/>
                  </a:lnTo>
                  <a:lnTo>
                    <a:pt x="333" y="241"/>
                  </a:lnTo>
                  <a:lnTo>
                    <a:pt x="326" y="255"/>
                  </a:lnTo>
                  <a:lnTo>
                    <a:pt x="317" y="269"/>
                  </a:lnTo>
                  <a:lnTo>
                    <a:pt x="306" y="283"/>
                  </a:lnTo>
                  <a:lnTo>
                    <a:pt x="295" y="296"/>
                  </a:lnTo>
                  <a:lnTo>
                    <a:pt x="283" y="306"/>
                  </a:lnTo>
                  <a:lnTo>
                    <a:pt x="271" y="317"/>
                  </a:lnTo>
                  <a:lnTo>
                    <a:pt x="257" y="324"/>
                  </a:lnTo>
                  <a:lnTo>
                    <a:pt x="241" y="333"/>
                  </a:lnTo>
                  <a:lnTo>
                    <a:pt x="225" y="338"/>
                  </a:lnTo>
                  <a:lnTo>
                    <a:pt x="209" y="341"/>
                  </a:lnTo>
                  <a:lnTo>
                    <a:pt x="191" y="345"/>
                  </a:lnTo>
                  <a:lnTo>
                    <a:pt x="173" y="345"/>
                  </a:lnTo>
                  <a:lnTo>
                    <a:pt x="173" y="345"/>
                  </a:lnTo>
                  <a:lnTo>
                    <a:pt x="156" y="345"/>
                  </a:lnTo>
                  <a:lnTo>
                    <a:pt x="138" y="341"/>
                  </a:lnTo>
                  <a:lnTo>
                    <a:pt x="122" y="338"/>
                  </a:lnTo>
                  <a:lnTo>
                    <a:pt x="106" y="333"/>
                  </a:lnTo>
                  <a:lnTo>
                    <a:pt x="90" y="324"/>
                  </a:lnTo>
                  <a:lnTo>
                    <a:pt x="76" y="317"/>
                  </a:lnTo>
                  <a:lnTo>
                    <a:pt x="64" y="306"/>
                  </a:lnTo>
                  <a:lnTo>
                    <a:pt x="52" y="296"/>
                  </a:lnTo>
                  <a:lnTo>
                    <a:pt x="41" y="283"/>
                  </a:lnTo>
                  <a:lnTo>
                    <a:pt x="30" y="269"/>
                  </a:lnTo>
                  <a:lnTo>
                    <a:pt x="21" y="255"/>
                  </a:lnTo>
                  <a:lnTo>
                    <a:pt x="14" y="241"/>
                  </a:lnTo>
                  <a:lnTo>
                    <a:pt x="9" y="225"/>
                  </a:lnTo>
                  <a:lnTo>
                    <a:pt x="4" y="207"/>
                  </a:lnTo>
                  <a:lnTo>
                    <a:pt x="2" y="191"/>
                  </a:lnTo>
                  <a:lnTo>
                    <a:pt x="0" y="174"/>
                  </a:lnTo>
                  <a:lnTo>
                    <a:pt x="0" y="174"/>
                  </a:lnTo>
                  <a:lnTo>
                    <a:pt x="2" y="156"/>
                  </a:lnTo>
                  <a:lnTo>
                    <a:pt x="4" y="138"/>
                  </a:lnTo>
                  <a:lnTo>
                    <a:pt x="9" y="122"/>
                  </a:lnTo>
                  <a:lnTo>
                    <a:pt x="14" y="106"/>
                  </a:lnTo>
                  <a:lnTo>
                    <a:pt x="21" y="90"/>
                  </a:lnTo>
                  <a:lnTo>
                    <a:pt x="30" y="76"/>
                  </a:lnTo>
                  <a:lnTo>
                    <a:pt x="41" y="64"/>
                  </a:lnTo>
                  <a:lnTo>
                    <a:pt x="52" y="52"/>
                  </a:lnTo>
                  <a:lnTo>
                    <a:pt x="64" y="39"/>
                  </a:lnTo>
                  <a:lnTo>
                    <a:pt x="76" y="30"/>
                  </a:lnTo>
                  <a:lnTo>
                    <a:pt x="90" y="22"/>
                  </a:lnTo>
                  <a:lnTo>
                    <a:pt x="106" y="14"/>
                  </a:lnTo>
                  <a:lnTo>
                    <a:pt x="122" y="7"/>
                  </a:lnTo>
                  <a:lnTo>
                    <a:pt x="138" y="4"/>
                  </a:lnTo>
                  <a:lnTo>
                    <a:pt x="156" y="2"/>
                  </a:lnTo>
                  <a:lnTo>
                    <a:pt x="173" y="0"/>
                  </a:lnTo>
                  <a:lnTo>
                    <a:pt x="173" y="0"/>
                  </a:lnTo>
                  <a:lnTo>
                    <a:pt x="191" y="2"/>
                  </a:lnTo>
                  <a:lnTo>
                    <a:pt x="209" y="4"/>
                  </a:lnTo>
                  <a:lnTo>
                    <a:pt x="225" y="7"/>
                  </a:lnTo>
                  <a:lnTo>
                    <a:pt x="241" y="14"/>
                  </a:lnTo>
                  <a:lnTo>
                    <a:pt x="257" y="22"/>
                  </a:lnTo>
                  <a:lnTo>
                    <a:pt x="271" y="30"/>
                  </a:lnTo>
                  <a:lnTo>
                    <a:pt x="283" y="39"/>
                  </a:lnTo>
                  <a:lnTo>
                    <a:pt x="295" y="52"/>
                  </a:lnTo>
                  <a:lnTo>
                    <a:pt x="306" y="64"/>
                  </a:lnTo>
                  <a:lnTo>
                    <a:pt x="317" y="76"/>
                  </a:lnTo>
                  <a:lnTo>
                    <a:pt x="326" y="90"/>
                  </a:lnTo>
                  <a:lnTo>
                    <a:pt x="333" y="106"/>
                  </a:lnTo>
                  <a:lnTo>
                    <a:pt x="338" y="122"/>
                  </a:lnTo>
                  <a:lnTo>
                    <a:pt x="343" y="138"/>
                  </a:lnTo>
                  <a:lnTo>
                    <a:pt x="345" y="156"/>
                  </a:lnTo>
                  <a:lnTo>
                    <a:pt x="347" y="174"/>
                  </a:lnTo>
                  <a:lnTo>
                    <a:pt x="347" y="1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3804943" y="3359354"/>
              <a:ext cx="523390" cy="854971"/>
            </a:xfrm>
            <a:custGeom>
              <a:avLst/>
              <a:gdLst>
                <a:gd name="T0" fmla="*/ 703 w 703"/>
                <a:gd name="T1" fmla="*/ 219 h 1151"/>
                <a:gd name="T2" fmla="*/ 698 w 703"/>
                <a:gd name="T3" fmla="*/ 175 h 1151"/>
                <a:gd name="T4" fmla="*/ 686 w 703"/>
                <a:gd name="T5" fmla="*/ 135 h 1151"/>
                <a:gd name="T6" fmla="*/ 666 w 703"/>
                <a:gd name="T7" fmla="*/ 98 h 1151"/>
                <a:gd name="T8" fmla="*/ 638 w 703"/>
                <a:gd name="T9" fmla="*/ 64 h 1151"/>
                <a:gd name="T10" fmla="*/ 606 w 703"/>
                <a:gd name="T11" fmla="*/ 37 h 1151"/>
                <a:gd name="T12" fmla="*/ 569 w 703"/>
                <a:gd name="T13" fmla="*/ 18 h 1151"/>
                <a:gd name="T14" fmla="*/ 528 w 703"/>
                <a:gd name="T15" fmla="*/ 6 h 1151"/>
                <a:gd name="T16" fmla="*/ 484 w 703"/>
                <a:gd name="T17" fmla="*/ 0 h 1151"/>
                <a:gd name="T18" fmla="*/ 219 w 703"/>
                <a:gd name="T19" fmla="*/ 0 h 1151"/>
                <a:gd name="T20" fmla="*/ 175 w 703"/>
                <a:gd name="T21" fmla="*/ 6 h 1151"/>
                <a:gd name="T22" fmla="*/ 134 w 703"/>
                <a:gd name="T23" fmla="*/ 18 h 1151"/>
                <a:gd name="T24" fmla="*/ 97 w 703"/>
                <a:gd name="T25" fmla="*/ 37 h 1151"/>
                <a:gd name="T26" fmla="*/ 65 w 703"/>
                <a:gd name="T27" fmla="*/ 64 h 1151"/>
                <a:gd name="T28" fmla="*/ 37 w 703"/>
                <a:gd name="T29" fmla="*/ 98 h 1151"/>
                <a:gd name="T30" fmla="*/ 17 w 703"/>
                <a:gd name="T31" fmla="*/ 135 h 1151"/>
                <a:gd name="T32" fmla="*/ 5 w 703"/>
                <a:gd name="T33" fmla="*/ 175 h 1151"/>
                <a:gd name="T34" fmla="*/ 0 w 703"/>
                <a:gd name="T35" fmla="*/ 219 h 1151"/>
                <a:gd name="T36" fmla="*/ 95 w 703"/>
                <a:gd name="T37" fmla="*/ 622 h 1151"/>
                <a:gd name="T38" fmla="*/ 95 w 703"/>
                <a:gd name="T39" fmla="*/ 294 h 1151"/>
                <a:gd name="T40" fmla="*/ 100 w 703"/>
                <a:gd name="T41" fmla="*/ 281 h 1151"/>
                <a:gd name="T42" fmla="*/ 113 w 703"/>
                <a:gd name="T43" fmla="*/ 276 h 1151"/>
                <a:gd name="T44" fmla="*/ 118 w 703"/>
                <a:gd name="T45" fmla="*/ 278 h 1151"/>
                <a:gd name="T46" fmla="*/ 127 w 703"/>
                <a:gd name="T47" fmla="*/ 287 h 1151"/>
                <a:gd name="T48" fmla="*/ 129 w 703"/>
                <a:gd name="T49" fmla="*/ 622 h 1151"/>
                <a:gd name="T50" fmla="*/ 129 w 703"/>
                <a:gd name="T51" fmla="*/ 1151 h 1151"/>
                <a:gd name="T52" fmla="*/ 316 w 703"/>
                <a:gd name="T53" fmla="*/ 780 h 1151"/>
                <a:gd name="T54" fmla="*/ 318 w 703"/>
                <a:gd name="T55" fmla="*/ 773 h 1151"/>
                <a:gd name="T56" fmla="*/ 323 w 703"/>
                <a:gd name="T57" fmla="*/ 760 h 1151"/>
                <a:gd name="T58" fmla="*/ 332 w 703"/>
                <a:gd name="T59" fmla="*/ 751 h 1151"/>
                <a:gd name="T60" fmla="*/ 344 w 703"/>
                <a:gd name="T61" fmla="*/ 746 h 1151"/>
                <a:gd name="T62" fmla="*/ 351 w 703"/>
                <a:gd name="T63" fmla="*/ 744 h 1151"/>
                <a:gd name="T64" fmla="*/ 366 w 703"/>
                <a:gd name="T65" fmla="*/ 748 h 1151"/>
                <a:gd name="T66" fmla="*/ 376 w 703"/>
                <a:gd name="T67" fmla="*/ 755 h 1151"/>
                <a:gd name="T68" fmla="*/ 383 w 703"/>
                <a:gd name="T69" fmla="*/ 766 h 1151"/>
                <a:gd name="T70" fmla="*/ 387 w 703"/>
                <a:gd name="T71" fmla="*/ 780 h 1151"/>
                <a:gd name="T72" fmla="*/ 574 w 703"/>
                <a:gd name="T73" fmla="*/ 1151 h 1151"/>
                <a:gd name="T74" fmla="*/ 574 w 703"/>
                <a:gd name="T75" fmla="*/ 622 h 1151"/>
                <a:gd name="T76" fmla="*/ 574 w 703"/>
                <a:gd name="T77" fmla="*/ 294 h 1151"/>
                <a:gd name="T78" fmla="*/ 580 w 703"/>
                <a:gd name="T79" fmla="*/ 281 h 1151"/>
                <a:gd name="T80" fmla="*/ 592 w 703"/>
                <a:gd name="T81" fmla="*/ 276 h 1151"/>
                <a:gd name="T82" fmla="*/ 597 w 703"/>
                <a:gd name="T83" fmla="*/ 278 h 1151"/>
                <a:gd name="T84" fmla="*/ 606 w 703"/>
                <a:gd name="T85" fmla="*/ 287 h 1151"/>
                <a:gd name="T86" fmla="*/ 608 w 703"/>
                <a:gd name="T87" fmla="*/ 622 h 1151"/>
                <a:gd name="T88" fmla="*/ 703 w 703"/>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3" h="1151">
                  <a:moveTo>
                    <a:pt x="703" y="219"/>
                  </a:moveTo>
                  <a:lnTo>
                    <a:pt x="703" y="219"/>
                  </a:lnTo>
                  <a:lnTo>
                    <a:pt x="701" y="196"/>
                  </a:lnTo>
                  <a:lnTo>
                    <a:pt x="698" y="175"/>
                  </a:lnTo>
                  <a:lnTo>
                    <a:pt x="693" y="154"/>
                  </a:lnTo>
                  <a:lnTo>
                    <a:pt x="686" y="135"/>
                  </a:lnTo>
                  <a:lnTo>
                    <a:pt x="677" y="115"/>
                  </a:lnTo>
                  <a:lnTo>
                    <a:pt x="666" y="98"/>
                  </a:lnTo>
                  <a:lnTo>
                    <a:pt x="652" y="80"/>
                  </a:lnTo>
                  <a:lnTo>
                    <a:pt x="638" y="64"/>
                  </a:lnTo>
                  <a:lnTo>
                    <a:pt x="624" y="50"/>
                  </a:lnTo>
                  <a:lnTo>
                    <a:pt x="606" y="37"/>
                  </a:lnTo>
                  <a:lnTo>
                    <a:pt x="588" y="27"/>
                  </a:lnTo>
                  <a:lnTo>
                    <a:pt x="569" y="18"/>
                  </a:lnTo>
                  <a:lnTo>
                    <a:pt x="549" y="11"/>
                  </a:lnTo>
                  <a:lnTo>
                    <a:pt x="528" y="6"/>
                  </a:lnTo>
                  <a:lnTo>
                    <a:pt x="507" y="2"/>
                  </a:lnTo>
                  <a:lnTo>
                    <a:pt x="484" y="0"/>
                  </a:lnTo>
                  <a:lnTo>
                    <a:pt x="219" y="0"/>
                  </a:lnTo>
                  <a:lnTo>
                    <a:pt x="219" y="0"/>
                  </a:lnTo>
                  <a:lnTo>
                    <a:pt x="196" y="2"/>
                  </a:lnTo>
                  <a:lnTo>
                    <a:pt x="175" y="6"/>
                  </a:lnTo>
                  <a:lnTo>
                    <a:pt x="154" y="11"/>
                  </a:lnTo>
                  <a:lnTo>
                    <a:pt x="134" y="18"/>
                  </a:lnTo>
                  <a:lnTo>
                    <a:pt x="115" y="27"/>
                  </a:lnTo>
                  <a:lnTo>
                    <a:pt x="97" y="37"/>
                  </a:lnTo>
                  <a:lnTo>
                    <a:pt x="79" y="50"/>
                  </a:lnTo>
                  <a:lnTo>
                    <a:pt x="65" y="64"/>
                  </a:lnTo>
                  <a:lnTo>
                    <a:pt x="51" y="80"/>
                  </a:lnTo>
                  <a:lnTo>
                    <a:pt x="37" y="98"/>
                  </a:lnTo>
                  <a:lnTo>
                    <a:pt x="26" y="115"/>
                  </a:lnTo>
                  <a:lnTo>
                    <a:pt x="17" y="135"/>
                  </a:lnTo>
                  <a:lnTo>
                    <a:pt x="10" y="154"/>
                  </a:lnTo>
                  <a:lnTo>
                    <a:pt x="5" y="175"/>
                  </a:lnTo>
                  <a:lnTo>
                    <a:pt x="1" y="196"/>
                  </a:lnTo>
                  <a:lnTo>
                    <a:pt x="0" y="219"/>
                  </a:lnTo>
                  <a:lnTo>
                    <a:pt x="0" y="622"/>
                  </a:lnTo>
                  <a:lnTo>
                    <a:pt x="95" y="622"/>
                  </a:lnTo>
                  <a:lnTo>
                    <a:pt x="95" y="294"/>
                  </a:lnTo>
                  <a:lnTo>
                    <a:pt x="95" y="294"/>
                  </a:lnTo>
                  <a:lnTo>
                    <a:pt x="97" y="287"/>
                  </a:lnTo>
                  <a:lnTo>
                    <a:pt x="100" y="281"/>
                  </a:lnTo>
                  <a:lnTo>
                    <a:pt x="106" y="278"/>
                  </a:lnTo>
                  <a:lnTo>
                    <a:pt x="113" y="276"/>
                  </a:lnTo>
                  <a:lnTo>
                    <a:pt x="113" y="276"/>
                  </a:lnTo>
                  <a:lnTo>
                    <a:pt x="118" y="278"/>
                  </a:lnTo>
                  <a:lnTo>
                    <a:pt x="123" y="281"/>
                  </a:lnTo>
                  <a:lnTo>
                    <a:pt x="127" y="287"/>
                  </a:lnTo>
                  <a:lnTo>
                    <a:pt x="129" y="294"/>
                  </a:lnTo>
                  <a:lnTo>
                    <a:pt x="129" y="622"/>
                  </a:lnTo>
                  <a:lnTo>
                    <a:pt x="129" y="622"/>
                  </a:lnTo>
                  <a:lnTo>
                    <a:pt x="129" y="1151"/>
                  </a:lnTo>
                  <a:lnTo>
                    <a:pt x="316" y="1151"/>
                  </a:lnTo>
                  <a:lnTo>
                    <a:pt x="316" y="780"/>
                  </a:lnTo>
                  <a:lnTo>
                    <a:pt x="316" y="780"/>
                  </a:lnTo>
                  <a:lnTo>
                    <a:pt x="318" y="773"/>
                  </a:lnTo>
                  <a:lnTo>
                    <a:pt x="320" y="766"/>
                  </a:lnTo>
                  <a:lnTo>
                    <a:pt x="323" y="760"/>
                  </a:lnTo>
                  <a:lnTo>
                    <a:pt x="327" y="755"/>
                  </a:lnTo>
                  <a:lnTo>
                    <a:pt x="332" y="751"/>
                  </a:lnTo>
                  <a:lnTo>
                    <a:pt x="337" y="748"/>
                  </a:lnTo>
                  <a:lnTo>
                    <a:pt x="344" y="746"/>
                  </a:lnTo>
                  <a:lnTo>
                    <a:pt x="351" y="744"/>
                  </a:lnTo>
                  <a:lnTo>
                    <a:pt x="351" y="744"/>
                  </a:lnTo>
                  <a:lnTo>
                    <a:pt x="359" y="746"/>
                  </a:lnTo>
                  <a:lnTo>
                    <a:pt x="366" y="748"/>
                  </a:lnTo>
                  <a:lnTo>
                    <a:pt x="371" y="751"/>
                  </a:lnTo>
                  <a:lnTo>
                    <a:pt x="376" y="755"/>
                  </a:lnTo>
                  <a:lnTo>
                    <a:pt x="380" y="760"/>
                  </a:lnTo>
                  <a:lnTo>
                    <a:pt x="383" y="766"/>
                  </a:lnTo>
                  <a:lnTo>
                    <a:pt x="385" y="773"/>
                  </a:lnTo>
                  <a:lnTo>
                    <a:pt x="387" y="780"/>
                  </a:lnTo>
                  <a:lnTo>
                    <a:pt x="387" y="1151"/>
                  </a:lnTo>
                  <a:lnTo>
                    <a:pt x="574" y="1151"/>
                  </a:lnTo>
                  <a:lnTo>
                    <a:pt x="574" y="622"/>
                  </a:lnTo>
                  <a:lnTo>
                    <a:pt x="574" y="622"/>
                  </a:lnTo>
                  <a:lnTo>
                    <a:pt x="574" y="294"/>
                  </a:lnTo>
                  <a:lnTo>
                    <a:pt x="574" y="294"/>
                  </a:lnTo>
                  <a:lnTo>
                    <a:pt x="576" y="287"/>
                  </a:lnTo>
                  <a:lnTo>
                    <a:pt x="580" y="281"/>
                  </a:lnTo>
                  <a:lnTo>
                    <a:pt x="585" y="278"/>
                  </a:lnTo>
                  <a:lnTo>
                    <a:pt x="592" y="276"/>
                  </a:lnTo>
                  <a:lnTo>
                    <a:pt x="592" y="276"/>
                  </a:lnTo>
                  <a:lnTo>
                    <a:pt x="597" y="278"/>
                  </a:lnTo>
                  <a:lnTo>
                    <a:pt x="602" y="281"/>
                  </a:lnTo>
                  <a:lnTo>
                    <a:pt x="606" y="287"/>
                  </a:lnTo>
                  <a:lnTo>
                    <a:pt x="608" y="294"/>
                  </a:lnTo>
                  <a:lnTo>
                    <a:pt x="608" y="622"/>
                  </a:lnTo>
                  <a:lnTo>
                    <a:pt x="703" y="622"/>
                  </a:lnTo>
                  <a:lnTo>
                    <a:pt x="703" y="21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8" name="组合 207"/>
          <p:cNvGrpSpPr/>
          <p:nvPr/>
        </p:nvGrpSpPr>
        <p:grpSpPr>
          <a:xfrm>
            <a:off x="5744925" y="4394953"/>
            <a:ext cx="491878" cy="1066436"/>
            <a:chOff x="4587055" y="3082790"/>
            <a:chExt cx="521904" cy="1131535"/>
          </a:xfrm>
        </p:grpSpPr>
        <p:sp>
          <p:nvSpPr>
            <p:cNvPr id="44" name="Freeform 43"/>
            <p:cNvSpPr>
              <a:spLocks/>
            </p:cNvSpPr>
            <p:nvPr/>
          </p:nvSpPr>
          <p:spPr bwMode="auto">
            <a:xfrm>
              <a:off x="4719389" y="3082790"/>
              <a:ext cx="255748" cy="255748"/>
            </a:xfrm>
            <a:custGeom>
              <a:avLst/>
              <a:gdLst>
                <a:gd name="T0" fmla="*/ 345 w 345"/>
                <a:gd name="T1" fmla="*/ 174 h 345"/>
                <a:gd name="T2" fmla="*/ 341 w 345"/>
                <a:gd name="T3" fmla="*/ 207 h 345"/>
                <a:gd name="T4" fmla="*/ 331 w 345"/>
                <a:gd name="T5" fmla="*/ 241 h 345"/>
                <a:gd name="T6" fmla="*/ 315 w 345"/>
                <a:gd name="T7" fmla="*/ 269 h 345"/>
                <a:gd name="T8" fmla="*/ 293 w 345"/>
                <a:gd name="T9" fmla="*/ 296 h 345"/>
                <a:gd name="T10" fmla="*/ 269 w 345"/>
                <a:gd name="T11" fmla="*/ 317 h 345"/>
                <a:gd name="T12" fmla="*/ 239 w 345"/>
                <a:gd name="T13" fmla="*/ 333 h 345"/>
                <a:gd name="T14" fmla="*/ 207 w 345"/>
                <a:gd name="T15" fmla="*/ 341 h 345"/>
                <a:gd name="T16" fmla="*/ 171 w 345"/>
                <a:gd name="T17" fmla="*/ 345 h 345"/>
                <a:gd name="T18" fmla="*/ 154 w 345"/>
                <a:gd name="T19" fmla="*/ 345 h 345"/>
                <a:gd name="T20" fmla="*/ 120 w 345"/>
                <a:gd name="T21" fmla="*/ 338 h 345"/>
                <a:gd name="T22" fmla="*/ 90 w 345"/>
                <a:gd name="T23" fmla="*/ 324 h 345"/>
                <a:gd name="T24" fmla="*/ 62 w 345"/>
                <a:gd name="T25" fmla="*/ 306 h 345"/>
                <a:gd name="T26" fmla="*/ 39 w 345"/>
                <a:gd name="T27" fmla="*/ 283 h 345"/>
                <a:gd name="T28" fmla="*/ 19 w 345"/>
                <a:gd name="T29" fmla="*/ 255 h 345"/>
                <a:gd name="T30" fmla="*/ 7 w 345"/>
                <a:gd name="T31" fmla="*/ 225 h 345"/>
                <a:gd name="T32" fmla="*/ 0 w 345"/>
                <a:gd name="T33" fmla="*/ 191 h 345"/>
                <a:gd name="T34" fmla="*/ 0 w 345"/>
                <a:gd name="T35" fmla="*/ 174 h 345"/>
                <a:gd name="T36" fmla="*/ 4 w 345"/>
                <a:gd name="T37" fmla="*/ 138 h 345"/>
                <a:gd name="T38" fmla="*/ 12 w 345"/>
                <a:gd name="T39" fmla="*/ 106 h 345"/>
                <a:gd name="T40" fmla="*/ 28 w 345"/>
                <a:gd name="T41" fmla="*/ 76 h 345"/>
                <a:gd name="T42" fmla="*/ 50 w 345"/>
                <a:gd name="T43" fmla="*/ 52 h 345"/>
                <a:gd name="T44" fmla="*/ 76 w 345"/>
                <a:gd name="T45" fmla="*/ 30 h 345"/>
                <a:gd name="T46" fmla="*/ 104 w 345"/>
                <a:gd name="T47" fmla="*/ 14 h 345"/>
                <a:gd name="T48" fmla="*/ 138 w 345"/>
                <a:gd name="T49" fmla="*/ 4 h 345"/>
                <a:gd name="T50" fmla="*/ 171 w 345"/>
                <a:gd name="T51" fmla="*/ 0 h 345"/>
                <a:gd name="T52" fmla="*/ 189 w 345"/>
                <a:gd name="T53" fmla="*/ 2 h 345"/>
                <a:gd name="T54" fmla="*/ 223 w 345"/>
                <a:gd name="T55" fmla="*/ 7 h 345"/>
                <a:gd name="T56" fmla="*/ 255 w 345"/>
                <a:gd name="T57" fmla="*/ 22 h 345"/>
                <a:gd name="T58" fmla="*/ 281 w 345"/>
                <a:gd name="T59" fmla="*/ 39 h 345"/>
                <a:gd name="T60" fmla="*/ 306 w 345"/>
                <a:gd name="T61" fmla="*/ 64 h 345"/>
                <a:gd name="T62" fmla="*/ 324 w 345"/>
                <a:gd name="T63" fmla="*/ 90 h 345"/>
                <a:gd name="T64" fmla="*/ 336 w 345"/>
                <a:gd name="T65" fmla="*/ 122 h 345"/>
                <a:gd name="T66" fmla="*/ 343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3" y="191"/>
                  </a:lnTo>
                  <a:lnTo>
                    <a:pt x="341" y="207"/>
                  </a:lnTo>
                  <a:lnTo>
                    <a:pt x="336" y="225"/>
                  </a:lnTo>
                  <a:lnTo>
                    <a:pt x="331" y="241"/>
                  </a:lnTo>
                  <a:lnTo>
                    <a:pt x="324" y="255"/>
                  </a:lnTo>
                  <a:lnTo>
                    <a:pt x="315" y="269"/>
                  </a:lnTo>
                  <a:lnTo>
                    <a:pt x="306" y="283"/>
                  </a:lnTo>
                  <a:lnTo>
                    <a:pt x="293" y="296"/>
                  </a:lnTo>
                  <a:lnTo>
                    <a:pt x="281" y="306"/>
                  </a:lnTo>
                  <a:lnTo>
                    <a:pt x="269" y="317"/>
                  </a:lnTo>
                  <a:lnTo>
                    <a:pt x="255" y="324"/>
                  </a:lnTo>
                  <a:lnTo>
                    <a:pt x="239" y="333"/>
                  </a:lnTo>
                  <a:lnTo>
                    <a:pt x="223" y="338"/>
                  </a:lnTo>
                  <a:lnTo>
                    <a:pt x="207" y="341"/>
                  </a:lnTo>
                  <a:lnTo>
                    <a:pt x="189" y="345"/>
                  </a:lnTo>
                  <a:lnTo>
                    <a:pt x="171" y="345"/>
                  </a:lnTo>
                  <a:lnTo>
                    <a:pt x="171" y="345"/>
                  </a:lnTo>
                  <a:lnTo>
                    <a:pt x="154" y="345"/>
                  </a:lnTo>
                  <a:lnTo>
                    <a:pt x="138" y="341"/>
                  </a:lnTo>
                  <a:lnTo>
                    <a:pt x="120" y="338"/>
                  </a:lnTo>
                  <a:lnTo>
                    <a:pt x="104" y="333"/>
                  </a:lnTo>
                  <a:lnTo>
                    <a:pt x="90" y="324"/>
                  </a:lnTo>
                  <a:lnTo>
                    <a:pt x="76" y="317"/>
                  </a:lnTo>
                  <a:lnTo>
                    <a:pt x="62" y="306"/>
                  </a:lnTo>
                  <a:lnTo>
                    <a:pt x="50" y="296"/>
                  </a:lnTo>
                  <a:lnTo>
                    <a:pt x="39" y="283"/>
                  </a:lnTo>
                  <a:lnTo>
                    <a:pt x="28" y="269"/>
                  </a:lnTo>
                  <a:lnTo>
                    <a:pt x="19" y="255"/>
                  </a:lnTo>
                  <a:lnTo>
                    <a:pt x="12" y="241"/>
                  </a:lnTo>
                  <a:lnTo>
                    <a:pt x="7" y="225"/>
                  </a:lnTo>
                  <a:lnTo>
                    <a:pt x="4" y="207"/>
                  </a:lnTo>
                  <a:lnTo>
                    <a:pt x="0" y="191"/>
                  </a:lnTo>
                  <a:lnTo>
                    <a:pt x="0" y="174"/>
                  </a:lnTo>
                  <a:lnTo>
                    <a:pt x="0" y="174"/>
                  </a:lnTo>
                  <a:lnTo>
                    <a:pt x="0" y="156"/>
                  </a:lnTo>
                  <a:lnTo>
                    <a:pt x="4" y="138"/>
                  </a:lnTo>
                  <a:lnTo>
                    <a:pt x="7" y="122"/>
                  </a:lnTo>
                  <a:lnTo>
                    <a:pt x="12" y="106"/>
                  </a:lnTo>
                  <a:lnTo>
                    <a:pt x="19" y="90"/>
                  </a:lnTo>
                  <a:lnTo>
                    <a:pt x="28" y="76"/>
                  </a:lnTo>
                  <a:lnTo>
                    <a:pt x="39" y="64"/>
                  </a:lnTo>
                  <a:lnTo>
                    <a:pt x="50" y="52"/>
                  </a:lnTo>
                  <a:lnTo>
                    <a:pt x="62" y="39"/>
                  </a:lnTo>
                  <a:lnTo>
                    <a:pt x="76" y="30"/>
                  </a:lnTo>
                  <a:lnTo>
                    <a:pt x="90" y="22"/>
                  </a:lnTo>
                  <a:lnTo>
                    <a:pt x="104" y="14"/>
                  </a:lnTo>
                  <a:lnTo>
                    <a:pt x="120" y="7"/>
                  </a:lnTo>
                  <a:lnTo>
                    <a:pt x="138" y="4"/>
                  </a:lnTo>
                  <a:lnTo>
                    <a:pt x="154" y="2"/>
                  </a:lnTo>
                  <a:lnTo>
                    <a:pt x="171" y="0"/>
                  </a:lnTo>
                  <a:lnTo>
                    <a:pt x="171" y="0"/>
                  </a:lnTo>
                  <a:lnTo>
                    <a:pt x="189" y="2"/>
                  </a:lnTo>
                  <a:lnTo>
                    <a:pt x="207" y="4"/>
                  </a:lnTo>
                  <a:lnTo>
                    <a:pt x="223" y="7"/>
                  </a:lnTo>
                  <a:lnTo>
                    <a:pt x="239" y="14"/>
                  </a:lnTo>
                  <a:lnTo>
                    <a:pt x="255" y="22"/>
                  </a:lnTo>
                  <a:lnTo>
                    <a:pt x="269" y="30"/>
                  </a:lnTo>
                  <a:lnTo>
                    <a:pt x="281" y="39"/>
                  </a:lnTo>
                  <a:lnTo>
                    <a:pt x="293" y="52"/>
                  </a:lnTo>
                  <a:lnTo>
                    <a:pt x="306" y="64"/>
                  </a:lnTo>
                  <a:lnTo>
                    <a:pt x="315" y="76"/>
                  </a:lnTo>
                  <a:lnTo>
                    <a:pt x="324" y="90"/>
                  </a:lnTo>
                  <a:lnTo>
                    <a:pt x="331" y="106"/>
                  </a:lnTo>
                  <a:lnTo>
                    <a:pt x="336" y="122"/>
                  </a:lnTo>
                  <a:lnTo>
                    <a:pt x="341" y="138"/>
                  </a:lnTo>
                  <a:lnTo>
                    <a:pt x="343" y="156"/>
                  </a:lnTo>
                  <a:lnTo>
                    <a:pt x="345" y="174"/>
                  </a:lnTo>
                  <a:lnTo>
                    <a:pt x="345" y="174"/>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4587055" y="3359354"/>
              <a:ext cx="521904" cy="854971"/>
            </a:xfrm>
            <a:custGeom>
              <a:avLst/>
              <a:gdLst>
                <a:gd name="T0" fmla="*/ 702 w 702"/>
                <a:gd name="T1" fmla="*/ 219 h 1151"/>
                <a:gd name="T2" fmla="*/ 697 w 702"/>
                <a:gd name="T3" fmla="*/ 175 h 1151"/>
                <a:gd name="T4" fmla="*/ 685 w 702"/>
                <a:gd name="T5" fmla="*/ 135 h 1151"/>
                <a:gd name="T6" fmla="*/ 665 w 702"/>
                <a:gd name="T7" fmla="*/ 98 h 1151"/>
                <a:gd name="T8" fmla="*/ 639 w 702"/>
                <a:gd name="T9" fmla="*/ 64 h 1151"/>
                <a:gd name="T10" fmla="*/ 605 w 702"/>
                <a:gd name="T11" fmla="*/ 37 h 1151"/>
                <a:gd name="T12" fmla="*/ 568 w 702"/>
                <a:gd name="T13" fmla="*/ 18 h 1151"/>
                <a:gd name="T14" fmla="*/ 527 w 702"/>
                <a:gd name="T15" fmla="*/ 6 h 1151"/>
                <a:gd name="T16" fmla="*/ 483 w 702"/>
                <a:gd name="T17" fmla="*/ 0 h 1151"/>
                <a:gd name="T18" fmla="*/ 218 w 702"/>
                <a:gd name="T19" fmla="*/ 0 h 1151"/>
                <a:gd name="T20" fmla="*/ 174 w 702"/>
                <a:gd name="T21" fmla="*/ 6 h 1151"/>
                <a:gd name="T22" fmla="*/ 133 w 702"/>
                <a:gd name="T23" fmla="*/ 18 h 1151"/>
                <a:gd name="T24" fmla="*/ 96 w 702"/>
                <a:gd name="T25" fmla="*/ 37 h 1151"/>
                <a:gd name="T26" fmla="*/ 64 w 702"/>
                <a:gd name="T27" fmla="*/ 64 h 1151"/>
                <a:gd name="T28" fmla="*/ 38 w 702"/>
                <a:gd name="T29" fmla="*/ 98 h 1151"/>
                <a:gd name="T30" fmla="*/ 16 w 702"/>
                <a:gd name="T31" fmla="*/ 135 h 1151"/>
                <a:gd name="T32" fmla="*/ 4 w 702"/>
                <a:gd name="T33" fmla="*/ 175 h 1151"/>
                <a:gd name="T34" fmla="*/ 0 w 702"/>
                <a:gd name="T35" fmla="*/ 219 h 1151"/>
                <a:gd name="T36" fmla="*/ 94 w 702"/>
                <a:gd name="T37" fmla="*/ 622 h 1151"/>
                <a:gd name="T38" fmla="*/ 94 w 702"/>
                <a:gd name="T39" fmla="*/ 294 h 1151"/>
                <a:gd name="T40" fmla="*/ 99 w 702"/>
                <a:gd name="T41" fmla="*/ 281 h 1151"/>
                <a:gd name="T42" fmla="*/ 112 w 702"/>
                <a:gd name="T43" fmla="*/ 276 h 1151"/>
                <a:gd name="T44" fmla="*/ 117 w 702"/>
                <a:gd name="T45" fmla="*/ 278 h 1151"/>
                <a:gd name="T46" fmla="*/ 128 w 702"/>
                <a:gd name="T47" fmla="*/ 287 h 1151"/>
                <a:gd name="T48" fmla="*/ 128 w 702"/>
                <a:gd name="T49" fmla="*/ 622 h 1151"/>
                <a:gd name="T50" fmla="*/ 128 w 702"/>
                <a:gd name="T51" fmla="*/ 1151 h 1151"/>
                <a:gd name="T52" fmla="*/ 315 w 702"/>
                <a:gd name="T53" fmla="*/ 780 h 1151"/>
                <a:gd name="T54" fmla="*/ 317 w 702"/>
                <a:gd name="T55" fmla="*/ 773 h 1151"/>
                <a:gd name="T56" fmla="*/ 322 w 702"/>
                <a:gd name="T57" fmla="*/ 760 h 1151"/>
                <a:gd name="T58" fmla="*/ 331 w 702"/>
                <a:gd name="T59" fmla="*/ 751 h 1151"/>
                <a:gd name="T60" fmla="*/ 343 w 702"/>
                <a:gd name="T61" fmla="*/ 746 h 1151"/>
                <a:gd name="T62" fmla="*/ 350 w 702"/>
                <a:gd name="T63" fmla="*/ 744 h 1151"/>
                <a:gd name="T64" fmla="*/ 365 w 702"/>
                <a:gd name="T65" fmla="*/ 748 h 1151"/>
                <a:gd name="T66" fmla="*/ 375 w 702"/>
                <a:gd name="T67" fmla="*/ 755 h 1151"/>
                <a:gd name="T68" fmla="*/ 384 w 702"/>
                <a:gd name="T69" fmla="*/ 766 h 1151"/>
                <a:gd name="T70" fmla="*/ 386 w 702"/>
                <a:gd name="T71" fmla="*/ 780 h 1151"/>
                <a:gd name="T72" fmla="*/ 573 w 702"/>
                <a:gd name="T73" fmla="*/ 1151 h 1151"/>
                <a:gd name="T74" fmla="*/ 573 w 702"/>
                <a:gd name="T75" fmla="*/ 622 h 1151"/>
                <a:gd name="T76" fmla="*/ 573 w 702"/>
                <a:gd name="T77" fmla="*/ 294 h 1151"/>
                <a:gd name="T78" fmla="*/ 579 w 702"/>
                <a:gd name="T79" fmla="*/ 281 h 1151"/>
                <a:gd name="T80" fmla="*/ 591 w 702"/>
                <a:gd name="T81" fmla="*/ 276 h 1151"/>
                <a:gd name="T82" fmla="*/ 598 w 702"/>
                <a:gd name="T83" fmla="*/ 278 h 1151"/>
                <a:gd name="T84" fmla="*/ 607 w 702"/>
                <a:gd name="T85" fmla="*/ 287 h 1151"/>
                <a:gd name="T86" fmla="*/ 607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0" y="196"/>
                  </a:lnTo>
                  <a:lnTo>
                    <a:pt x="697" y="175"/>
                  </a:lnTo>
                  <a:lnTo>
                    <a:pt x="692" y="154"/>
                  </a:lnTo>
                  <a:lnTo>
                    <a:pt x="685" y="135"/>
                  </a:lnTo>
                  <a:lnTo>
                    <a:pt x="676" y="115"/>
                  </a:lnTo>
                  <a:lnTo>
                    <a:pt x="665" y="98"/>
                  </a:lnTo>
                  <a:lnTo>
                    <a:pt x="653" y="80"/>
                  </a:lnTo>
                  <a:lnTo>
                    <a:pt x="639" y="64"/>
                  </a:lnTo>
                  <a:lnTo>
                    <a:pt x="623" y="50"/>
                  </a:lnTo>
                  <a:lnTo>
                    <a:pt x="605" y="37"/>
                  </a:lnTo>
                  <a:lnTo>
                    <a:pt x="587" y="27"/>
                  </a:lnTo>
                  <a:lnTo>
                    <a:pt x="568" y="18"/>
                  </a:lnTo>
                  <a:lnTo>
                    <a:pt x="548" y="11"/>
                  </a:lnTo>
                  <a:lnTo>
                    <a:pt x="527" y="6"/>
                  </a:lnTo>
                  <a:lnTo>
                    <a:pt x="506" y="2"/>
                  </a:lnTo>
                  <a:lnTo>
                    <a:pt x="483" y="0"/>
                  </a:lnTo>
                  <a:lnTo>
                    <a:pt x="218" y="0"/>
                  </a:lnTo>
                  <a:lnTo>
                    <a:pt x="218" y="0"/>
                  </a:lnTo>
                  <a:lnTo>
                    <a:pt x="197" y="2"/>
                  </a:lnTo>
                  <a:lnTo>
                    <a:pt x="174" y="6"/>
                  </a:lnTo>
                  <a:lnTo>
                    <a:pt x="154" y="11"/>
                  </a:lnTo>
                  <a:lnTo>
                    <a:pt x="133" y="18"/>
                  </a:lnTo>
                  <a:lnTo>
                    <a:pt x="114" y="27"/>
                  </a:lnTo>
                  <a:lnTo>
                    <a:pt x="96" y="37"/>
                  </a:lnTo>
                  <a:lnTo>
                    <a:pt x="80" y="50"/>
                  </a:lnTo>
                  <a:lnTo>
                    <a:pt x="64" y="64"/>
                  </a:lnTo>
                  <a:lnTo>
                    <a:pt x="50" y="80"/>
                  </a:lnTo>
                  <a:lnTo>
                    <a:pt x="38" y="98"/>
                  </a:lnTo>
                  <a:lnTo>
                    <a:pt x="27" y="115"/>
                  </a:lnTo>
                  <a:lnTo>
                    <a:pt x="16" y="135"/>
                  </a:lnTo>
                  <a:lnTo>
                    <a:pt x="9" y="154"/>
                  </a:lnTo>
                  <a:lnTo>
                    <a:pt x="4" y="175"/>
                  </a:lnTo>
                  <a:lnTo>
                    <a:pt x="0" y="196"/>
                  </a:lnTo>
                  <a:lnTo>
                    <a:pt x="0" y="219"/>
                  </a:lnTo>
                  <a:lnTo>
                    <a:pt x="0" y="622"/>
                  </a:lnTo>
                  <a:lnTo>
                    <a:pt x="94" y="622"/>
                  </a:lnTo>
                  <a:lnTo>
                    <a:pt x="94" y="294"/>
                  </a:lnTo>
                  <a:lnTo>
                    <a:pt x="94" y="294"/>
                  </a:lnTo>
                  <a:lnTo>
                    <a:pt x="96" y="287"/>
                  </a:lnTo>
                  <a:lnTo>
                    <a:pt x="99" y="281"/>
                  </a:lnTo>
                  <a:lnTo>
                    <a:pt x="105" y="278"/>
                  </a:lnTo>
                  <a:lnTo>
                    <a:pt x="112" y="276"/>
                  </a:lnTo>
                  <a:lnTo>
                    <a:pt x="112" y="276"/>
                  </a:lnTo>
                  <a:lnTo>
                    <a:pt x="117" y="278"/>
                  </a:lnTo>
                  <a:lnTo>
                    <a:pt x="124" y="281"/>
                  </a:lnTo>
                  <a:lnTo>
                    <a:pt x="128" y="287"/>
                  </a:lnTo>
                  <a:lnTo>
                    <a:pt x="128" y="294"/>
                  </a:lnTo>
                  <a:lnTo>
                    <a:pt x="128" y="622"/>
                  </a:lnTo>
                  <a:lnTo>
                    <a:pt x="128" y="622"/>
                  </a:lnTo>
                  <a:lnTo>
                    <a:pt x="128" y="1151"/>
                  </a:lnTo>
                  <a:lnTo>
                    <a:pt x="315" y="1151"/>
                  </a:lnTo>
                  <a:lnTo>
                    <a:pt x="315" y="780"/>
                  </a:lnTo>
                  <a:lnTo>
                    <a:pt x="315" y="780"/>
                  </a:lnTo>
                  <a:lnTo>
                    <a:pt x="317" y="773"/>
                  </a:lnTo>
                  <a:lnTo>
                    <a:pt x="319" y="766"/>
                  </a:lnTo>
                  <a:lnTo>
                    <a:pt x="322" y="760"/>
                  </a:lnTo>
                  <a:lnTo>
                    <a:pt x="326" y="755"/>
                  </a:lnTo>
                  <a:lnTo>
                    <a:pt x="331" y="751"/>
                  </a:lnTo>
                  <a:lnTo>
                    <a:pt x="338" y="748"/>
                  </a:lnTo>
                  <a:lnTo>
                    <a:pt x="343" y="746"/>
                  </a:lnTo>
                  <a:lnTo>
                    <a:pt x="350" y="744"/>
                  </a:lnTo>
                  <a:lnTo>
                    <a:pt x="350" y="744"/>
                  </a:lnTo>
                  <a:lnTo>
                    <a:pt x="358" y="746"/>
                  </a:lnTo>
                  <a:lnTo>
                    <a:pt x="365" y="748"/>
                  </a:lnTo>
                  <a:lnTo>
                    <a:pt x="370" y="751"/>
                  </a:lnTo>
                  <a:lnTo>
                    <a:pt x="375" y="755"/>
                  </a:lnTo>
                  <a:lnTo>
                    <a:pt x="381" y="760"/>
                  </a:lnTo>
                  <a:lnTo>
                    <a:pt x="384" y="766"/>
                  </a:lnTo>
                  <a:lnTo>
                    <a:pt x="386" y="773"/>
                  </a:lnTo>
                  <a:lnTo>
                    <a:pt x="386" y="780"/>
                  </a:lnTo>
                  <a:lnTo>
                    <a:pt x="386" y="1151"/>
                  </a:lnTo>
                  <a:lnTo>
                    <a:pt x="573" y="1151"/>
                  </a:lnTo>
                  <a:lnTo>
                    <a:pt x="573" y="622"/>
                  </a:lnTo>
                  <a:lnTo>
                    <a:pt x="573" y="622"/>
                  </a:lnTo>
                  <a:lnTo>
                    <a:pt x="573" y="294"/>
                  </a:lnTo>
                  <a:lnTo>
                    <a:pt x="573" y="294"/>
                  </a:lnTo>
                  <a:lnTo>
                    <a:pt x="575" y="287"/>
                  </a:lnTo>
                  <a:lnTo>
                    <a:pt x="579" y="281"/>
                  </a:lnTo>
                  <a:lnTo>
                    <a:pt x="584" y="278"/>
                  </a:lnTo>
                  <a:lnTo>
                    <a:pt x="591" y="276"/>
                  </a:lnTo>
                  <a:lnTo>
                    <a:pt x="591" y="276"/>
                  </a:lnTo>
                  <a:lnTo>
                    <a:pt x="598" y="278"/>
                  </a:lnTo>
                  <a:lnTo>
                    <a:pt x="603" y="281"/>
                  </a:lnTo>
                  <a:lnTo>
                    <a:pt x="607" y="287"/>
                  </a:lnTo>
                  <a:lnTo>
                    <a:pt x="607" y="294"/>
                  </a:lnTo>
                  <a:lnTo>
                    <a:pt x="607" y="622"/>
                  </a:lnTo>
                  <a:lnTo>
                    <a:pt x="702" y="622"/>
                  </a:lnTo>
                  <a:lnTo>
                    <a:pt x="702"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7" name="组合 206"/>
          <p:cNvGrpSpPr/>
          <p:nvPr/>
        </p:nvGrpSpPr>
        <p:grpSpPr>
          <a:xfrm>
            <a:off x="6480639" y="4394953"/>
            <a:ext cx="491878" cy="1066436"/>
            <a:chOff x="5367679" y="3082790"/>
            <a:chExt cx="521904" cy="1131535"/>
          </a:xfrm>
        </p:grpSpPr>
        <p:sp>
          <p:nvSpPr>
            <p:cNvPr id="46" name="Freeform 45"/>
            <p:cNvSpPr>
              <a:spLocks/>
            </p:cNvSpPr>
            <p:nvPr/>
          </p:nvSpPr>
          <p:spPr bwMode="auto">
            <a:xfrm>
              <a:off x="5500014" y="3082790"/>
              <a:ext cx="255748" cy="255748"/>
            </a:xfrm>
            <a:custGeom>
              <a:avLst/>
              <a:gdLst>
                <a:gd name="T0" fmla="*/ 345 w 345"/>
                <a:gd name="T1" fmla="*/ 174 h 345"/>
                <a:gd name="T2" fmla="*/ 341 w 345"/>
                <a:gd name="T3" fmla="*/ 207 h 345"/>
                <a:gd name="T4" fmla="*/ 331 w 345"/>
                <a:gd name="T5" fmla="*/ 241 h 345"/>
                <a:gd name="T6" fmla="*/ 316 w 345"/>
                <a:gd name="T7" fmla="*/ 269 h 345"/>
                <a:gd name="T8" fmla="*/ 295 w 345"/>
                <a:gd name="T9" fmla="*/ 296 h 345"/>
                <a:gd name="T10" fmla="*/ 269 w 345"/>
                <a:gd name="T11" fmla="*/ 317 h 345"/>
                <a:gd name="T12" fmla="*/ 240 w 345"/>
                <a:gd name="T13" fmla="*/ 333 h 345"/>
                <a:gd name="T14" fmla="*/ 207 w 345"/>
                <a:gd name="T15" fmla="*/ 341 h 345"/>
                <a:gd name="T16" fmla="*/ 173 w 345"/>
                <a:gd name="T17" fmla="*/ 345 h 345"/>
                <a:gd name="T18" fmla="*/ 156 w 345"/>
                <a:gd name="T19" fmla="*/ 345 h 345"/>
                <a:gd name="T20" fmla="*/ 122 w 345"/>
                <a:gd name="T21" fmla="*/ 338 h 345"/>
                <a:gd name="T22" fmla="*/ 90 w 345"/>
                <a:gd name="T23" fmla="*/ 324 h 345"/>
                <a:gd name="T24" fmla="*/ 62 w 345"/>
                <a:gd name="T25" fmla="*/ 306 h 345"/>
                <a:gd name="T26" fmla="*/ 39 w 345"/>
                <a:gd name="T27" fmla="*/ 283 h 345"/>
                <a:gd name="T28" fmla="*/ 21 w 345"/>
                <a:gd name="T29" fmla="*/ 255 h 345"/>
                <a:gd name="T30" fmla="*/ 7 w 345"/>
                <a:gd name="T31" fmla="*/ 225 h 345"/>
                <a:gd name="T32" fmla="*/ 0 w 345"/>
                <a:gd name="T33" fmla="*/ 191 h 345"/>
                <a:gd name="T34" fmla="*/ 0 w 345"/>
                <a:gd name="T35" fmla="*/ 174 h 345"/>
                <a:gd name="T36" fmla="*/ 4 w 345"/>
                <a:gd name="T37" fmla="*/ 138 h 345"/>
                <a:gd name="T38" fmla="*/ 14 w 345"/>
                <a:gd name="T39" fmla="*/ 106 h 345"/>
                <a:gd name="T40" fmla="*/ 30 w 345"/>
                <a:gd name="T41" fmla="*/ 76 h 345"/>
                <a:gd name="T42" fmla="*/ 51 w 345"/>
                <a:gd name="T43" fmla="*/ 52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2 h 345"/>
                <a:gd name="T58" fmla="*/ 283 w 345"/>
                <a:gd name="T59" fmla="*/ 39 h 345"/>
                <a:gd name="T60" fmla="*/ 306 w 345"/>
                <a:gd name="T61" fmla="*/ 64 h 345"/>
                <a:gd name="T62" fmla="*/ 324 w 345"/>
                <a:gd name="T63" fmla="*/ 90 h 345"/>
                <a:gd name="T64" fmla="*/ 338 w 345"/>
                <a:gd name="T65" fmla="*/ 122 h 345"/>
                <a:gd name="T66" fmla="*/ 345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5" y="191"/>
                  </a:lnTo>
                  <a:lnTo>
                    <a:pt x="341" y="207"/>
                  </a:lnTo>
                  <a:lnTo>
                    <a:pt x="338" y="225"/>
                  </a:lnTo>
                  <a:lnTo>
                    <a:pt x="331" y="241"/>
                  </a:lnTo>
                  <a:lnTo>
                    <a:pt x="324" y="255"/>
                  </a:lnTo>
                  <a:lnTo>
                    <a:pt x="316" y="269"/>
                  </a:lnTo>
                  <a:lnTo>
                    <a:pt x="306" y="283"/>
                  </a:lnTo>
                  <a:lnTo>
                    <a:pt x="295" y="296"/>
                  </a:lnTo>
                  <a:lnTo>
                    <a:pt x="283" y="306"/>
                  </a:lnTo>
                  <a:lnTo>
                    <a:pt x="269" y="317"/>
                  </a:lnTo>
                  <a:lnTo>
                    <a:pt x="255" y="324"/>
                  </a:lnTo>
                  <a:lnTo>
                    <a:pt x="240" y="333"/>
                  </a:lnTo>
                  <a:lnTo>
                    <a:pt x="225" y="338"/>
                  </a:lnTo>
                  <a:lnTo>
                    <a:pt x="207" y="341"/>
                  </a:lnTo>
                  <a:lnTo>
                    <a:pt x="191" y="345"/>
                  </a:lnTo>
                  <a:lnTo>
                    <a:pt x="173" y="345"/>
                  </a:lnTo>
                  <a:lnTo>
                    <a:pt x="173" y="345"/>
                  </a:lnTo>
                  <a:lnTo>
                    <a:pt x="156" y="345"/>
                  </a:lnTo>
                  <a:lnTo>
                    <a:pt x="138" y="341"/>
                  </a:lnTo>
                  <a:lnTo>
                    <a:pt x="122" y="338"/>
                  </a:lnTo>
                  <a:lnTo>
                    <a:pt x="106" y="333"/>
                  </a:lnTo>
                  <a:lnTo>
                    <a:pt x="90" y="324"/>
                  </a:lnTo>
                  <a:lnTo>
                    <a:pt x="76" y="317"/>
                  </a:lnTo>
                  <a:lnTo>
                    <a:pt x="62" y="306"/>
                  </a:lnTo>
                  <a:lnTo>
                    <a:pt x="51" y="296"/>
                  </a:lnTo>
                  <a:lnTo>
                    <a:pt x="39" y="283"/>
                  </a:lnTo>
                  <a:lnTo>
                    <a:pt x="30" y="269"/>
                  </a:lnTo>
                  <a:lnTo>
                    <a:pt x="21" y="255"/>
                  </a:lnTo>
                  <a:lnTo>
                    <a:pt x="14" y="241"/>
                  </a:lnTo>
                  <a:lnTo>
                    <a:pt x="7" y="225"/>
                  </a:lnTo>
                  <a:lnTo>
                    <a:pt x="4" y="207"/>
                  </a:lnTo>
                  <a:lnTo>
                    <a:pt x="0" y="191"/>
                  </a:lnTo>
                  <a:lnTo>
                    <a:pt x="0" y="174"/>
                  </a:lnTo>
                  <a:lnTo>
                    <a:pt x="0" y="174"/>
                  </a:lnTo>
                  <a:lnTo>
                    <a:pt x="0" y="156"/>
                  </a:lnTo>
                  <a:lnTo>
                    <a:pt x="4" y="138"/>
                  </a:lnTo>
                  <a:lnTo>
                    <a:pt x="7" y="122"/>
                  </a:lnTo>
                  <a:lnTo>
                    <a:pt x="14" y="106"/>
                  </a:lnTo>
                  <a:lnTo>
                    <a:pt x="21" y="90"/>
                  </a:lnTo>
                  <a:lnTo>
                    <a:pt x="30" y="76"/>
                  </a:lnTo>
                  <a:lnTo>
                    <a:pt x="39" y="64"/>
                  </a:lnTo>
                  <a:lnTo>
                    <a:pt x="51" y="52"/>
                  </a:lnTo>
                  <a:lnTo>
                    <a:pt x="62" y="39"/>
                  </a:lnTo>
                  <a:lnTo>
                    <a:pt x="76" y="30"/>
                  </a:lnTo>
                  <a:lnTo>
                    <a:pt x="90" y="22"/>
                  </a:lnTo>
                  <a:lnTo>
                    <a:pt x="106" y="14"/>
                  </a:lnTo>
                  <a:lnTo>
                    <a:pt x="122" y="7"/>
                  </a:lnTo>
                  <a:lnTo>
                    <a:pt x="138" y="4"/>
                  </a:lnTo>
                  <a:lnTo>
                    <a:pt x="156" y="2"/>
                  </a:lnTo>
                  <a:lnTo>
                    <a:pt x="173" y="0"/>
                  </a:lnTo>
                  <a:lnTo>
                    <a:pt x="173" y="0"/>
                  </a:lnTo>
                  <a:lnTo>
                    <a:pt x="191" y="2"/>
                  </a:lnTo>
                  <a:lnTo>
                    <a:pt x="207" y="4"/>
                  </a:lnTo>
                  <a:lnTo>
                    <a:pt x="225" y="7"/>
                  </a:lnTo>
                  <a:lnTo>
                    <a:pt x="240" y="14"/>
                  </a:lnTo>
                  <a:lnTo>
                    <a:pt x="255" y="22"/>
                  </a:lnTo>
                  <a:lnTo>
                    <a:pt x="269" y="30"/>
                  </a:lnTo>
                  <a:lnTo>
                    <a:pt x="283" y="39"/>
                  </a:lnTo>
                  <a:lnTo>
                    <a:pt x="295" y="52"/>
                  </a:lnTo>
                  <a:lnTo>
                    <a:pt x="306" y="64"/>
                  </a:lnTo>
                  <a:lnTo>
                    <a:pt x="316" y="76"/>
                  </a:lnTo>
                  <a:lnTo>
                    <a:pt x="324" y="90"/>
                  </a:lnTo>
                  <a:lnTo>
                    <a:pt x="331" y="106"/>
                  </a:lnTo>
                  <a:lnTo>
                    <a:pt x="338" y="122"/>
                  </a:lnTo>
                  <a:lnTo>
                    <a:pt x="341" y="138"/>
                  </a:lnTo>
                  <a:lnTo>
                    <a:pt x="345" y="156"/>
                  </a:lnTo>
                  <a:lnTo>
                    <a:pt x="345" y="174"/>
                  </a:lnTo>
                  <a:lnTo>
                    <a:pt x="345" y="174"/>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5367679" y="3359354"/>
              <a:ext cx="521904" cy="854971"/>
            </a:xfrm>
            <a:custGeom>
              <a:avLst/>
              <a:gdLst>
                <a:gd name="T0" fmla="*/ 702 w 702"/>
                <a:gd name="T1" fmla="*/ 219 h 1151"/>
                <a:gd name="T2" fmla="*/ 699 w 702"/>
                <a:gd name="T3" fmla="*/ 175 h 1151"/>
                <a:gd name="T4" fmla="*/ 686 w 702"/>
                <a:gd name="T5" fmla="*/ 135 h 1151"/>
                <a:gd name="T6" fmla="*/ 665 w 702"/>
                <a:gd name="T7" fmla="*/ 98 h 1151"/>
                <a:gd name="T8" fmla="*/ 639 w 702"/>
                <a:gd name="T9" fmla="*/ 64 h 1151"/>
                <a:gd name="T10" fmla="*/ 607 w 702"/>
                <a:gd name="T11" fmla="*/ 37 h 1151"/>
                <a:gd name="T12" fmla="*/ 570 w 702"/>
                <a:gd name="T13" fmla="*/ 18 h 1151"/>
                <a:gd name="T14" fmla="*/ 527 w 702"/>
                <a:gd name="T15" fmla="*/ 6 h 1151"/>
                <a:gd name="T16" fmla="*/ 483 w 702"/>
                <a:gd name="T17" fmla="*/ 0 h 1151"/>
                <a:gd name="T18" fmla="*/ 220 w 702"/>
                <a:gd name="T19" fmla="*/ 0 h 1151"/>
                <a:gd name="T20" fmla="*/ 175 w 702"/>
                <a:gd name="T21" fmla="*/ 6 h 1151"/>
                <a:gd name="T22" fmla="*/ 135 w 702"/>
                <a:gd name="T23" fmla="*/ 18 h 1151"/>
                <a:gd name="T24" fmla="*/ 98 w 702"/>
                <a:gd name="T25" fmla="*/ 37 h 1151"/>
                <a:gd name="T26" fmla="*/ 64 w 702"/>
                <a:gd name="T27" fmla="*/ 64 h 1151"/>
                <a:gd name="T28" fmla="*/ 38 w 702"/>
                <a:gd name="T29" fmla="*/ 98 h 1151"/>
                <a:gd name="T30" fmla="*/ 18 w 702"/>
                <a:gd name="T31" fmla="*/ 135 h 1151"/>
                <a:gd name="T32" fmla="*/ 4 w 702"/>
                <a:gd name="T33" fmla="*/ 175 h 1151"/>
                <a:gd name="T34" fmla="*/ 0 w 702"/>
                <a:gd name="T35" fmla="*/ 219 h 1151"/>
                <a:gd name="T36" fmla="*/ 96 w 702"/>
                <a:gd name="T37" fmla="*/ 622 h 1151"/>
                <a:gd name="T38" fmla="*/ 96 w 702"/>
                <a:gd name="T39" fmla="*/ 294 h 1151"/>
                <a:gd name="T40" fmla="*/ 101 w 702"/>
                <a:gd name="T41" fmla="*/ 281 h 1151"/>
                <a:gd name="T42" fmla="*/ 112 w 702"/>
                <a:gd name="T43" fmla="*/ 276 h 1151"/>
                <a:gd name="T44" fmla="*/ 119 w 702"/>
                <a:gd name="T45" fmla="*/ 278 h 1151"/>
                <a:gd name="T46" fmla="*/ 128 w 702"/>
                <a:gd name="T47" fmla="*/ 287 h 1151"/>
                <a:gd name="T48" fmla="*/ 130 w 702"/>
                <a:gd name="T49" fmla="*/ 622 h 1151"/>
                <a:gd name="T50" fmla="*/ 130 w 702"/>
                <a:gd name="T51" fmla="*/ 1151 h 1151"/>
                <a:gd name="T52" fmla="*/ 317 w 702"/>
                <a:gd name="T53" fmla="*/ 780 h 1151"/>
                <a:gd name="T54" fmla="*/ 317 w 702"/>
                <a:gd name="T55" fmla="*/ 773 h 1151"/>
                <a:gd name="T56" fmla="*/ 322 w 702"/>
                <a:gd name="T57" fmla="*/ 760 h 1151"/>
                <a:gd name="T58" fmla="*/ 331 w 702"/>
                <a:gd name="T59" fmla="*/ 751 h 1151"/>
                <a:gd name="T60" fmla="*/ 345 w 702"/>
                <a:gd name="T61" fmla="*/ 746 h 1151"/>
                <a:gd name="T62" fmla="*/ 352 w 702"/>
                <a:gd name="T63" fmla="*/ 744 h 1151"/>
                <a:gd name="T64" fmla="*/ 365 w 702"/>
                <a:gd name="T65" fmla="*/ 748 h 1151"/>
                <a:gd name="T66" fmla="*/ 377 w 702"/>
                <a:gd name="T67" fmla="*/ 755 h 1151"/>
                <a:gd name="T68" fmla="*/ 384 w 702"/>
                <a:gd name="T69" fmla="*/ 766 h 1151"/>
                <a:gd name="T70" fmla="*/ 386 w 702"/>
                <a:gd name="T71" fmla="*/ 780 h 1151"/>
                <a:gd name="T72" fmla="*/ 573 w 702"/>
                <a:gd name="T73" fmla="*/ 1151 h 1151"/>
                <a:gd name="T74" fmla="*/ 575 w 702"/>
                <a:gd name="T75" fmla="*/ 622 h 1151"/>
                <a:gd name="T76" fmla="*/ 575 w 702"/>
                <a:gd name="T77" fmla="*/ 294 h 1151"/>
                <a:gd name="T78" fmla="*/ 579 w 702"/>
                <a:gd name="T79" fmla="*/ 281 h 1151"/>
                <a:gd name="T80" fmla="*/ 591 w 702"/>
                <a:gd name="T81" fmla="*/ 276 h 1151"/>
                <a:gd name="T82" fmla="*/ 598 w 702"/>
                <a:gd name="T83" fmla="*/ 278 h 1151"/>
                <a:gd name="T84" fmla="*/ 607 w 702"/>
                <a:gd name="T85" fmla="*/ 287 h 1151"/>
                <a:gd name="T86" fmla="*/ 609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2" y="196"/>
                  </a:lnTo>
                  <a:lnTo>
                    <a:pt x="699" y="175"/>
                  </a:lnTo>
                  <a:lnTo>
                    <a:pt x="693" y="154"/>
                  </a:lnTo>
                  <a:lnTo>
                    <a:pt x="686" y="135"/>
                  </a:lnTo>
                  <a:lnTo>
                    <a:pt x="676" y="115"/>
                  </a:lnTo>
                  <a:lnTo>
                    <a:pt x="665" y="98"/>
                  </a:lnTo>
                  <a:lnTo>
                    <a:pt x="653" y="80"/>
                  </a:lnTo>
                  <a:lnTo>
                    <a:pt x="639" y="64"/>
                  </a:lnTo>
                  <a:lnTo>
                    <a:pt x="623" y="50"/>
                  </a:lnTo>
                  <a:lnTo>
                    <a:pt x="607" y="37"/>
                  </a:lnTo>
                  <a:lnTo>
                    <a:pt x="587" y="27"/>
                  </a:lnTo>
                  <a:lnTo>
                    <a:pt x="570" y="18"/>
                  </a:lnTo>
                  <a:lnTo>
                    <a:pt x="548" y="11"/>
                  </a:lnTo>
                  <a:lnTo>
                    <a:pt x="527" y="6"/>
                  </a:lnTo>
                  <a:lnTo>
                    <a:pt x="506" y="2"/>
                  </a:lnTo>
                  <a:lnTo>
                    <a:pt x="483" y="0"/>
                  </a:lnTo>
                  <a:lnTo>
                    <a:pt x="220" y="0"/>
                  </a:lnTo>
                  <a:lnTo>
                    <a:pt x="220" y="0"/>
                  </a:lnTo>
                  <a:lnTo>
                    <a:pt x="197" y="2"/>
                  </a:lnTo>
                  <a:lnTo>
                    <a:pt x="175" y="6"/>
                  </a:lnTo>
                  <a:lnTo>
                    <a:pt x="154" y="11"/>
                  </a:lnTo>
                  <a:lnTo>
                    <a:pt x="135" y="18"/>
                  </a:lnTo>
                  <a:lnTo>
                    <a:pt x="115" y="27"/>
                  </a:lnTo>
                  <a:lnTo>
                    <a:pt x="98" y="37"/>
                  </a:lnTo>
                  <a:lnTo>
                    <a:pt x="80" y="50"/>
                  </a:lnTo>
                  <a:lnTo>
                    <a:pt x="64" y="64"/>
                  </a:lnTo>
                  <a:lnTo>
                    <a:pt x="50" y="80"/>
                  </a:lnTo>
                  <a:lnTo>
                    <a:pt x="38" y="98"/>
                  </a:lnTo>
                  <a:lnTo>
                    <a:pt x="27" y="115"/>
                  </a:lnTo>
                  <a:lnTo>
                    <a:pt x="18" y="135"/>
                  </a:lnTo>
                  <a:lnTo>
                    <a:pt x="11" y="154"/>
                  </a:lnTo>
                  <a:lnTo>
                    <a:pt x="4" y="175"/>
                  </a:lnTo>
                  <a:lnTo>
                    <a:pt x="2" y="196"/>
                  </a:lnTo>
                  <a:lnTo>
                    <a:pt x="0" y="219"/>
                  </a:lnTo>
                  <a:lnTo>
                    <a:pt x="0" y="622"/>
                  </a:lnTo>
                  <a:lnTo>
                    <a:pt x="96" y="622"/>
                  </a:lnTo>
                  <a:lnTo>
                    <a:pt x="96" y="294"/>
                  </a:lnTo>
                  <a:lnTo>
                    <a:pt x="96" y="294"/>
                  </a:lnTo>
                  <a:lnTo>
                    <a:pt x="96" y="287"/>
                  </a:lnTo>
                  <a:lnTo>
                    <a:pt x="101" y="281"/>
                  </a:lnTo>
                  <a:lnTo>
                    <a:pt x="105" y="278"/>
                  </a:lnTo>
                  <a:lnTo>
                    <a:pt x="112" y="276"/>
                  </a:lnTo>
                  <a:lnTo>
                    <a:pt x="112" y="276"/>
                  </a:lnTo>
                  <a:lnTo>
                    <a:pt x="119" y="278"/>
                  </a:lnTo>
                  <a:lnTo>
                    <a:pt x="124" y="281"/>
                  </a:lnTo>
                  <a:lnTo>
                    <a:pt x="128" y="287"/>
                  </a:lnTo>
                  <a:lnTo>
                    <a:pt x="130" y="294"/>
                  </a:lnTo>
                  <a:lnTo>
                    <a:pt x="130" y="622"/>
                  </a:lnTo>
                  <a:lnTo>
                    <a:pt x="130" y="622"/>
                  </a:lnTo>
                  <a:lnTo>
                    <a:pt x="130" y="1151"/>
                  </a:lnTo>
                  <a:lnTo>
                    <a:pt x="317" y="1151"/>
                  </a:lnTo>
                  <a:lnTo>
                    <a:pt x="317" y="780"/>
                  </a:lnTo>
                  <a:lnTo>
                    <a:pt x="317" y="780"/>
                  </a:lnTo>
                  <a:lnTo>
                    <a:pt x="317" y="773"/>
                  </a:lnTo>
                  <a:lnTo>
                    <a:pt x="319" y="766"/>
                  </a:lnTo>
                  <a:lnTo>
                    <a:pt x="322" y="760"/>
                  </a:lnTo>
                  <a:lnTo>
                    <a:pt x="328" y="755"/>
                  </a:lnTo>
                  <a:lnTo>
                    <a:pt x="331" y="751"/>
                  </a:lnTo>
                  <a:lnTo>
                    <a:pt x="338" y="748"/>
                  </a:lnTo>
                  <a:lnTo>
                    <a:pt x="345" y="746"/>
                  </a:lnTo>
                  <a:lnTo>
                    <a:pt x="352" y="744"/>
                  </a:lnTo>
                  <a:lnTo>
                    <a:pt x="352" y="744"/>
                  </a:lnTo>
                  <a:lnTo>
                    <a:pt x="359" y="746"/>
                  </a:lnTo>
                  <a:lnTo>
                    <a:pt x="365" y="748"/>
                  </a:lnTo>
                  <a:lnTo>
                    <a:pt x="372" y="751"/>
                  </a:lnTo>
                  <a:lnTo>
                    <a:pt x="377" y="755"/>
                  </a:lnTo>
                  <a:lnTo>
                    <a:pt x="381" y="760"/>
                  </a:lnTo>
                  <a:lnTo>
                    <a:pt x="384" y="766"/>
                  </a:lnTo>
                  <a:lnTo>
                    <a:pt x="386" y="773"/>
                  </a:lnTo>
                  <a:lnTo>
                    <a:pt x="386" y="780"/>
                  </a:lnTo>
                  <a:lnTo>
                    <a:pt x="386" y="1151"/>
                  </a:lnTo>
                  <a:lnTo>
                    <a:pt x="573" y="1151"/>
                  </a:lnTo>
                  <a:lnTo>
                    <a:pt x="573" y="622"/>
                  </a:lnTo>
                  <a:lnTo>
                    <a:pt x="575" y="622"/>
                  </a:lnTo>
                  <a:lnTo>
                    <a:pt x="575" y="294"/>
                  </a:lnTo>
                  <a:lnTo>
                    <a:pt x="575" y="294"/>
                  </a:lnTo>
                  <a:lnTo>
                    <a:pt x="575" y="287"/>
                  </a:lnTo>
                  <a:lnTo>
                    <a:pt x="579" y="281"/>
                  </a:lnTo>
                  <a:lnTo>
                    <a:pt x="584" y="278"/>
                  </a:lnTo>
                  <a:lnTo>
                    <a:pt x="591" y="276"/>
                  </a:lnTo>
                  <a:lnTo>
                    <a:pt x="591" y="276"/>
                  </a:lnTo>
                  <a:lnTo>
                    <a:pt x="598" y="278"/>
                  </a:lnTo>
                  <a:lnTo>
                    <a:pt x="603" y="281"/>
                  </a:lnTo>
                  <a:lnTo>
                    <a:pt x="607" y="287"/>
                  </a:lnTo>
                  <a:lnTo>
                    <a:pt x="609" y="294"/>
                  </a:lnTo>
                  <a:lnTo>
                    <a:pt x="609" y="622"/>
                  </a:lnTo>
                  <a:lnTo>
                    <a:pt x="702" y="622"/>
                  </a:lnTo>
                  <a:lnTo>
                    <a:pt x="702"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6" name="组合 205"/>
          <p:cNvGrpSpPr/>
          <p:nvPr/>
        </p:nvGrpSpPr>
        <p:grpSpPr>
          <a:xfrm>
            <a:off x="7216353" y="4394953"/>
            <a:ext cx="493278" cy="1066436"/>
            <a:chOff x="6148304" y="3082790"/>
            <a:chExt cx="523390" cy="1131535"/>
          </a:xfrm>
        </p:grpSpPr>
        <p:sp>
          <p:nvSpPr>
            <p:cNvPr id="48" name="Freeform 47"/>
            <p:cNvSpPr>
              <a:spLocks/>
            </p:cNvSpPr>
            <p:nvPr/>
          </p:nvSpPr>
          <p:spPr bwMode="auto">
            <a:xfrm>
              <a:off x="6280638" y="3082790"/>
              <a:ext cx="255748" cy="255748"/>
            </a:xfrm>
            <a:custGeom>
              <a:avLst/>
              <a:gdLst>
                <a:gd name="T0" fmla="*/ 345 w 345"/>
                <a:gd name="T1" fmla="*/ 174 h 345"/>
                <a:gd name="T2" fmla="*/ 341 w 345"/>
                <a:gd name="T3" fmla="*/ 207 h 345"/>
                <a:gd name="T4" fmla="*/ 332 w 345"/>
                <a:gd name="T5" fmla="*/ 241 h 345"/>
                <a:gd name="T6" fmla="*/ 316 w 345"/>
                <a:gd name="T7" fmla="*/ 269 h 345"/>
                <a:gd name="T8" fmla="*/ 295 w 345"/>
                <a:gd name="T9" fmla="*/ 296 h 345"/>
                <a:gd name="T10" fmla="*/ 269 w 345"/>
                <a:gd name="T11" fmla="*/ 317 h 345"/>
                <a:gd name="T12" fmla="*/ 240 w 345"/>
                <a:gd name="T13" fmla="*/ 333 h 345"/>
                <a:gd name="T14" fmla="*/ 209 w 345"/>
                <a:gd name="T15" fmla="*/ 341 h 345"/>
                <a:gd name="T16" fmla="*/ 173 w 345"/>
                <a:gd name="T17" fmla="*/ 345 h 345"/>
                <a:gd name="T18" fmla="*/ 156 w 345"/>
                <a:gd name="T19" fmla="*/ 345 h 345"/>
                <a:gd name="T20" fmla="*/ 122 w 345"/>
                <a:gd name="T21" fmla="*/ 338 h 345"/>
                <a:gd name="T22" fmla="*/ 90 w 345"/>
                <a:gd name="T23" fmla="*/ 324 h 345"/>
                <a:gd name="T24" fmla="*/ 64 w 345"/>
                <a:gd name="T25" fmla="*/ 306 h 345"/>
                <a:gd name="T26" fmla="*/ 41 w 345"/>
                <a:gd name="T27" fmla="*/ 283 h 345"/>
                <a:gd name="T28" fmla="*/ 21 w 345"/>
                <a:gd name="T29" fmla="*/ 255 h 345"/>
                <a:gd name="T30" fmla="*/ 9 w 345"/>
                <a:gd name="T31" fmla="*/ 225 h 345"/>
                <a:gd name="T32" fmla="*/ 2 w 345"/>
                <a:gd name="T33" fmla="*/ 191 h 345"/>
                <a:gd name="T34" fmla="*/ 0 w 345"/>
                <a:gd name="T35" fmla="*/ 174 h 345"/>
                <a:gd name="T36" fmla="*/ 4 w 345"/>
                <a:gd name="T37" fmla="*/ 138 h 345"/>
                <a:gd name="T38" fmla="*/ 14 w 345"/>
                <a:gd name="T39" fmla="*/ 106 h 345"/>
                <a:gd name="T40" fmla="*/ 30 w 345"/>
                <a:gd name="T41" fmla="*/ 76 h 345"/>
                <a:gd name="T42" fmla="*/ 51 w 345"/>
                <a:gd name="T43" fmla="*/ 52 h 345"/>
                <a:gd name="T44" fmla="*/ 76 w 345"/>
                <a:gd name="T45" fmla="*/ 30 h 345"/>
                <a:gd name="T46" fmla="*/ 106 w 345"/>
                <a:gd name="T47" fmla="*/ 14 h 345"/>
                <a:gd name="T48" fmla="*/ 138 w 345"/>
                <a:gd name="T49" fmla="*/ 4 h 345"/>
                <a:gd name="T50" fmla="*/ 173 w 345"/>
                <a:gd name="T51" fmla="*/ 0 h 345"/>
                <a:gd name="T52" fmla="*/ 191 w 345"/>
                <a:gd name="T53" fmla="*/ 2 h 345"/>
                <a:gd name="T54" fmla="*/ 225 w 345"/>
                <a:gd name="T55" fmla="*/ 7 h 345"/>
                <a:gd name="T56" fmla="*/ 255 w 345"/>
                <a:gd name="T57" fmla="*/ 22 h 345"/>
                <a:gd name="T58" fmla="*/ 283 w 345"/>
                <a:gd name="T59" fmla="*/ 39 h 345"/>
                <a:gd name="T60" fmla="*/ 306 w 345"/>
                <a:gd name="T61" fmla="*/ 64 h 345"/>
                <a:gd name="T62" fmla="*/ 325 w 345"/>
                <a:gd name="T63" fmla="*/ 90 h 345"/>
                <a:gd name="T64" fmla="*/ 338 w 345"/>
                <a:gd name="T65" fmla="*/ 122 h 345"/>
                <a:gd name="T66" fmla="*/ 345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5" y="191"/>
                  </a:lnTo>
                  <a:lnTo>
                    <a:pt x="341" y="207"/>
                  </a:lnTo>
                  <a:lnTo>
                    <a:pt x="338" y="225"/>
                  </a:lnTo>
                  <a:lnTo>
                    <a:pt x="332" y="241"/>
                  </a:lnTo>
                  <a:lnTo>
                    <a:pt x="325" y="255"/>
                  </a:lnTo>
                  <a:lnTo>
                    <a:pt x="316" y="269"/>
                  </a:lnTo>
                  <a:lnTo>
                    <a:pt x="306" y="283"/>
                  </a:lnTo>
                  <a:lnTo>
                    <a:pt x="295" y="296"/>
                  </a:lnTo>
                  <a:lnTo>
                    <a:pt x="283" y="306"/>
                  </a:lnTo>
                  <a:lnTo>
                    <a:pt x="269" y="317"/>
                  </a:lnTo>
                  <a:lnTo>
                    <a:pt x="255" y="324"/>
                  </a:lnTo>
                  <a:lnTo>
                    <a:pt x="240" y="333"/>
                  </a:lnTo>
                  <a:lnTo>
                    <a:pt x="225" y="338"/>
                  </a:lnTo>
                  <a:lnTo>
                    <a:pt x="209" y="341"/>
                  </a:lnTo>
                  <a:lnTo>
                    <a:pt x="191" y="345"/>
                  </a:lnTo>
                  <a:lnTo>
                    <a:pt x="173" y="345"/>
                  </a:lnTo>
                  <a:lnTo>
                    <a:pt x="173" y="345"/>
                  </a:lnTo>
                  <a:lnTo>
                    <a:pt x="156" y="345"/>
                  </a:lnTo>
                  <a:lnTo>
                    <a:pt x="138" y="341"/>
                  </a:lnTo>
                  <a:lnTo>
                    <a:pt x="122" y="338"/>
                  </a:lnTo>
                  <a:lnTo>
                    <a:pt x="106" y="333"/>
                  </a:lnTo>
                  <a:lnTo>
                    <a:pt x="90" y="324"/>
                  </a:lnTo>
                  <a:lnTo>
                    <a:pt x="76" y="317"/>
                  </a:lnTo>
                  <a:lnTo>
                    <a:pt x="64" y="306"/>
                  </a:lnTo>
                  <a:lnTo>
                    <a:pt x="51" y="296"/>
                  </a:lnTo>
                  <a:lnTo>
                    <a:pt x="41" y="283"/>
                  </a:lnTo>
                  <a:lnTo>
                    <a:pt x="30" y="269"/>
                  </a:lnTo>
                  <a:lnTo>
                    <a:pt x="21" y="255"/>
                  </a:lnTo>
                  <a:lnTo>
                    <a:pt x="14" y="241"/>
                  </a:lnTo>
                  <a:lnTo>
                    <a:pt x="9" y="225"/>
                  </a:lnTo>
                  <a:lnTo>
                    <a:pt x="4" y="207"/>
                  </a:lnTo>
                  <a:lnTo>
                    <a:pt x="2" y="191"/>
                  </a:lnTo>
                  <a:lnTo>
                    <a:pt x="0" y="174"/>
                  </a:lnTo>
                  <a:lnTo>
                    <a:pt x="0" y="174"/>
                  </a:lnTo>
                  <a:lnTo>
                    <a:pt x="2" y="156"/>
                  </a:lnTo>
                  <a:lnTo>
                    <a:pt x="4" y="138"/>
                  </a:lnTo>
                  <a:lnTo>
                    <a:pt x="9" y="122"/>
                  </a:lnTo>
                  <a:lnTo>
                    <a:pt x="14" y="106"/>
                  </a:lnTo>
                  <a:lnTo>
                    <a:pt x="21" y="90"/>
                  </a:lnTo>
                  <a:lnTo>
                    <a:pt x="30" y="76"/>
                  </a:lnTo>
                  <a:lnTo>
                    <a:pt x="41" y="64"/>
                  </a:lnTo>
                  <a:lnTo>
                    <a:pt x="51" y="52"/>
                  </a:lnTo>
                  <a:lnTo>
                    <a:pt x="64" y="39"/>
                  </a:lnTo>
                  <a:lnTo>
                    <a:pt x="76" y="30"/>
                  </a:lnTo>
                  <a:lnTo>
                    <a:pt x="90" y="22"/>
                  </a:lnTo>
                  <a:lnTo>
                    <a:pt x="106" y="14"/>
                  </a:lnTo>
                  <a:lnTo>
                    <a:pt x="122" y="7"/>
                  </a:lnTo>
                  <a:lnTo>
                    <a:pt x="138" y="4"/>
                  </a:lnTo>
                  <a:lnTo>
                    <a:pt x="156" y="2"/>
                  </a:lnTo>
                  <a:lnTo>
                    <a:pt x="173" y="0"/>
                  </a:lnTo>
                  <a:lnTo>
                    <a:pt x="173" y="0"/>
                  </a:lnTo>
                  <a:lnTo>
                    <a:pt x="191" y="2"/>
                  </a:lnTo>
                  <a:lnTo>
                    <a:pt x="209" y="4"/>
                  </a:lnTo>
                  <a:lnTo>
                    <a:pt x="225" y="7"/>
                  </a:lnTo>
                  <a:lnTo>
                    <a:pt x="240" y="14"/>
                  </a:lnTo>
                  <a:lnTo>
                    <a:pt x="255" y="22"/>
                  </a:lnTo>
                  <a:lnTo>
                    <a:pt x="269" y="30"/>
                  </a:lnTo>
                  <a:lnTo>
                    <a:pt x="283" y="39"/>
                  </a:lnTo>
                  <a:lnTo>
                    <a:pt x="295" y="52"/>
                  </a:lnTo>
                  <a:lnTo>
                    <a:pt x="306" y="64"/>
                  </a:lnTo>
                  <a:lnTo>
                    <a:pt x="316" y="76"/>
                  </a:lnTo>
                  <a:lnTo>
                    <a:pt x="325" y="90"/>
                  </a:lnTo>
                  <a:lnTo>
                    <a:pt x="332" y="106"/>
                  </a:lnTo>
                  <a:lnTo>
                    <a:pt x="338" y="122"/>
                  </a:lnTo>
                  <a:lnTo>
                    <a:pt x="341" y="138"/>
                  </a:lnTo>
                  <a:lnTo>
                    <a:pt x="345" y="156"/>
                  </a:lnTo>
                  <a:lnTo>
                    <a:pt x="345" y="174"/>
                  </a:lnTo>
                  <a:lnTo>
                    <a:pt x="345" y="174"/>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6148304" y="3359354"/>
              <a:ext cx="523390" cy="854971"/>
            </a:xfrm>
            <a:custGeom>
              <a:avLst/>
              <a:gdLst>
                <a:gd name="T0" fmla="*/ 704 w 704"/>
                <a:gd name="T1" fmla="*/ 219 h 1151"/>
                <a:gd name="T2" fmla="*/ 699 w 704"/>
                <a:gd name="T3" fmla="*/ 175 h 1151"/>
                <a:gd name="T4" fmla="*/ 686 w 704"/>
                <a:gd name="T5" fmla="*/ 135 h 1151"/>
                <a:gd name="T6" fmla="*/ 665 w 704"/>
                <a:gd name="T7" fmla="*/ 98 h 1151"/>
                <a:gd name="T8" fmla="*/ 639 w 704"/>
                <a:gd name="T9" fmla="*/ 64 h 1151"/>
                <a:gd name="T10" fmla="*/ 607 w 704"/>
                <a:gd name="T11" fmla="*/ 37 h 1151"/>
                <a:gd name="T12" fmla="*/ 570 w 704"/>
                <a:gd name="T13" fmla="*/ 18 h 1151"/>
                <a:gd name="T14" fmla="*/ 529 w 704"/>
                <a:gd name="T15" fmla="*/ 6 h 1151"/>
                <a:gd name="T16" fmla="*/ 485 w 704"/>
                <a:gd name="T17" fmla="*/ 0 h 1151"/>
                <a:gd name="T18" fmla="*/ 220 w 704"/>
                <a:gd name="T19" fmla="*/ 0 h 1151"/>
                <a:gd name="T20" fmla="*/ 175 w 704"/>
                <a:gd name="T21" fmla="*/ 6 h 1151"/>
                <a:gd name="T22" fmla="*/ 135 w 704"/>
                <a:gd name="T23" fmla="*/ 18 h 1151"/>
                <a:gd name="T24" fmla="*/ 98 w 704"/>
                <a:gd name="T25" fmla="*/ 37 h 1151"/>
                <a:gd name="T26" fmla="*/ 64 w 704"/>
                <a:gd name="T27" fmla="*/ 64 h 1151"/>
                <a:gd name="T28" fmla="*/ 38 w 704"/>
                <a:gd name="T29" fmla="*/ 98 h 1151"/>
                <a:gd name="T30" fmla="*/ 18 w 704"/>
                <a:gd name="T31" fmla="*/ 135 h 1151"/>
                <a:gd name="T32" fmla="*/ 6 w 704"/>
                <a:gd name="T33" fmla="*/ 175 h 1151"/>
                <a:gd name="T34" fmla="*/ 0 w 704"/>
                <a:gd name="T35" fmla="*/ 219 h 1151"/>
                <a:gd name="T36" fmla="*/ 96 w 704"/>
                <a:gd name="T37" fmla="*/ 622 h 1151"/>
                <a:gd name="T38" fmla="*/ 96 w 704"/>
                <a:gd name="T39" fmla="*/ 294 h 1151"/>
                <a:gd name="T40" fmla="*/ 101 w 704"/>
                <a:gd name="T41" fmla="*/ 281 h 1151"/>
                <a:gd name="T42" fmla="*/ 112 w 704"/>
                <a:gd name="T43" fmla="*/ 276 h 1151"/>
                <a:gd name="T44" fmla="*/ 119 w 704"/>
                <a:gd name="T45" fmla="*/ 278 h 1151"/>
                <a:gd name="T46" fmla="*/ 128 w 704"/>
                <a:gd name="T47" fmla="*/ 287 h 1151"/>
                <a:gd name="T48" fmla="*/ 130 w 704"/>
                <a:gd name="T49" fmla="*/ 622 h 1151"/>
                <a:gd name="T50" fmla="*/ 130 w 704"/>
                <a:gd name="T51" fmla="*/ 1151 h 1151"/>
                <a:gd name="T52" fmla="*/ 317 w 704"/>
                <a:gd name="T53" fmla="*/ 780 h 1151"/>
                <a:gd name="T54" fmla="*/ 317 w 704"/>
                <a:gd name="T55" fmla="*/ 773 h 1151"/>
                <a:gd name="T56" fmla="*/ 322 w 704"/>
                <a:gd name="T57" fmla="*/ 760 h 1151"/>
                <a:gd name="T58" fmla="*/ 333 w 704"/>
                <a:gd name="T59" fmla="*/ 751 h 1151"/>
                <a:gd name="T60" fmla="*/ 345 w 704"/>
                <a:gd name="T61" fmla="*/ 746 h 1151"/>
                <a:gd name="T62" fmla="*/ 352 w 704"/>
                <a:gd name="T63" fmla="*/ 744 h 1151"/>
                <a:gd name="T64" fmla="*/ 366 w 704"/>
                <a:gd name="T65" fmla="*/ 748 h 1151"/>
                <a:gd name="T66" fmla="*/ 377 w 704"/>
                <a:gd name="T67" fmla="*/ 755 h 1151"/>
                <a:gd name="T68" fmla="*/ 384 w 704"/>
                <a:gd name="T69" fmla="*/ 766 h 1151"/>
                <a:gd name="T70" fmla="*/ 388 w 704"/>
                <a:gd name="T71" fmla="*/ 780 h 1151"/>
                <a:gd name="T72" fmla="*/ 575 w 704"/>
                <a:gd name="T73" fmla="*/ 1151 h 1151"/>
                <a:gd name="T74" fmla="*/ 575 w 704"/>
                <a:gd name="T75" fmla="*/ 622 h 1151"/>
                <a:gd name="T76" fmla="*/ 575 w 704"/>
                <a:gd name="T77" fmla="*/ 294 h 1151"/>
                <a:gd name="T78" fmla="*/ 580 w 704"/>
                <a:gd name="T79" fmla="*/ 281 h 1151"/>
                <a:gd name="T80" fmla="*/ 593 w 704"/>
                <a:gd name="T81" fmla="*/ 276 h 1151"/>
                <a:gd name="T82" fmla="*/ 598 w 704"/>
                <a:gd name="T83" fmla="*/ 278 h 1151"/>
                <a:gd name="T84" fmla="*/ 607 w 704"/>
                <a:gd name="T85" fmla="*/ 287 h 1151"/>
                <a:gd name="T86" fmla="*/ 609 w 704"/>
                <a:gd name="T87" fmla="*/ 622 h 1151"/>
                <a:gd name="T88" fmla="*/ 704 w 704"/>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51">
                  <a:moveTo>
                    <a:pt x="704" y="219"/>
                  </a:moveTo>
                  <a:lnTo>
                    <a:pt x="704" y="219"/>
                  </a:lnTo>
                  <a:lnTo>
                    <a:pt x="702" y="196"/>
                  </a:lnTo>
                  <a:lnTo>
                    <a:pt x="699" y="175"/>
                  </a:lnTo>
                  <a:lnTo>
                    <a:pt x="693" y="154"/>
                  </a:lnTo>
                  <a:lnTo>
                    <a:pt x="686" y="135"/>
                  </a:lnTo>
                  <a:lnTo>
                    <a:pt x="678" y="115"/>
                  </a:lnTo>
                  <a:lnTo>
                    <a:pt x="665" y="98"/>
                  </a:lnTo>
                  <a:lnTo>
                    <a:pt x="653" y="80"/>
                  </a:lnTo>
                  <a:lnTo>
                    <a:pt x="639" y="64"/>
                  </a:lnTo>
                  <a:lnTo>
                    <a:pt x="623" y="50"/>
                  </a:lnTo>
                  <a:lnTo>
                    <a:pt x="607" y="37"/>
                  </a:lnTo>
                  <a:lnTo>
                    <a:pt x="589" y="27"/>
                  </a:lnTo>
                  <a:lnTo>
                    <a:pt x="570" y="18"/>
                  </a:lnTo>
                  <a:lnTo>
                    <a:pt x="550" y="11"/>
                  </a:lnTo>
                  <a:lnTo>
                    <a:pt x="529" y="6"/>
                  </a:lnTo>
                  <a:lnTo>
                    <a:pt x="506" y="2"/>
                  </a:lnTo>
                  <a:lnTo>
                    <a:pt x="485" y="0"/>
                  </a:lnTo>
                  <a:lnTo>
                    <a:pt x="220" y="0"/>
                  </a:lnTo>
                  <a:lnTo>
                    <a:pt x="220" y="0"/>
                  </a:lnTo>
                  <a:lnTo>
                    <a:pt x="197" y="2"/>
                  </a:lnTo>
                  <a:lnTo>
                    <a:pt x="175" y="6"/>
                  </a:lnTo>
                  <a:lnTo>
                    <a:pt x="154" y="11"/>
                  </a:lnTo>
                  <a:lnTo>
                    <a:pt x="135" y="18"/>
                  </a:lnTo>
                  <a:lnTo>
                    <a:pt x="115" y="27"/>
                  </a:lnTo>
                  <a:lnTo>
                    <a:pt x="98" y="37"/>
                  </a:lnTo>
                  <a:lnTo>
                    <a:pt x="80" y="50"/>
                  </a:lnTo>
                  <a:lnTo>
                    <a:pt x="64" y="64"/>
                  </a:lnTo>
                  <a:lnTo>
                    <a:pt x="50" y="80"/>
                  </a:lnTo>
                  <a:lnTo>
                    <a:pt x="38" y="98"/>
                  </a:lnTo>
                  <a:lnTo>
                    <a:pt x="27" y="115"/>
                  </a:lnTo>
                  <a:lnTo>
                    <a:pt x="18" y="135"/>
                  </a:lnTo>
                  <a:lnTo>
                    <a:pt x="11" y="154"/>
                  </a:lnTo>
                  <a:lnTo>
                    <a:pt x="6" y="175"/>
                  </a:lnTo>
                  <a:lnTo>
                    <a:pt x="2" y="196"/>
                  </a:lnTo>
                  <a:lnTo>
                    <a:pt x="0" y="219"/>
                  </a:lnTo>
                  <a:lnTo>
                    <a:pt x="0" y="622"/>
                  </a:lnTo>
                  <a:lnTo>
                    <a:pt x="96" y="622"/>
                  </a:lnTo>
                  <a:lnTo>
                    <a:pt x="96" y="294"/>
                  </a:lnTo>
                  <a:lnTo>
                    <a:pt x="96" y="294"/>
                  </a:lnTo>
                  <a:lnTo>
                    <a:pt x="98" y="287"/>
                  </a:lnTo>
                  <a:lnTo>
                    <a:pt x="101" y="281"/>
                  </a:lnTo>
                  <a:lnTo>
                    <a:pt x="107" y="278"/>
                  </a:lnTo>
                  <a:lnTo>
                    <a:pt x="112" y="276"/>
                  </a:lnTo>
                  <a:lnTo>
                    <a:pt x="112" y="276"/>
                  </a:lnTo>
                  <a:lnTo>
                    <a:pt x="119" y="278"/>
                  </a:lnTo>
                  <a:lnTo>
                    <a:pt x="124" y="281"/>
                  </a:lnTo>
                  <a:lnTo>
                    <a:pt x="128" y="287"/>
                  </a:lnTo>
                  <a:lnTo>
                    <a:pt x="130" y="294"/>
                  </a:lnTo>
                  <a:lnTo>
                    <a:pt x="130" y="622"/>
                  </a:lnTo>
                  <a:lnTo>
                    <a:pt x="130" y="622"/>
                  </a:lnTo>
                  <a:lnTo>
                    <a:pt x="130" y="1151"/>
                  </a:lnTo>
                  <a:lnTo>
                    <a:pt x="317" y="1151"/>
                  </a:lnTo>
                  <a:lnTo>
                    <a:pt x="317" y="780"/>
                  </a:lnTo>
                  <a:lnTo>
                    <a:pt x="317" y="780"/>
                  </a:lnTo>
                  <a:lnTo>
                    <a:pt x="317" y="773"/>
                  </a:lnTo>
                  <a:lnTo>
                    <a:pt x="320" y="766"/>
                  </a:lnTo>
                  <a:lnTo>
                    <a:pt x="322" y="760"/>
                  </a:lnTo>
                  <a:lnTo>
                    <a:pt x="328" y="755"/>
                  </a:lnTo>
                  <a:lnTo>
                    <a:pt x="333" y="751"/>
                  </a:lnTo>
                  <a:lnTo>
                    <a:pt x="338" y="748"/>
                  </a:lnTo>
                  <a:lnTo>
                    <a:pt x="345" y="746"/>
                  </a:lnTo>
                  <a:lnTo>
                    <a:pt x="352" y="744"/>
                  </a:lnTo>
                  <a:lnTo>
                    <a:pt x="352" y="744"/>
                  </a:lnTo>
                  <a:lnTo>
                    <a:pt x="359" y="746"/>
                  </a:lnTo>
                  <a:lnTo>
                    <a:pt x="366" y="748"/>
                  </a:lnTo>
                  <a:lnTo>
                    <a:pt x="372" y="751"/>
                  </a:lnTo>
                  <a:lnTo>
                    <a:pt x="377" y="755"/>
                  </a:lnTo>
                  <a:lnTo>
                    <a:pt x="381" y="760"/>
                  </a:lnTo>
                  <a:lnTo>
                    <a:pt x="384" y="766"/>
                  </a:lnTo>
                  <a:lnTo>
                    <a:pt x="386" y="773"/>
                  </a:lnTo>
                  <a:lnTo>
                    <a:pt x="388" y="780"/>
                  </a:lnTo>
                  <a:lnTo>
                    <a:pt x="388" y="1151"/>
                  </a:lnTo>
                  <a:lnTo>
                    <a:pt x="575" y="1151"/>
                  </a:lnTo>
                  <a:lnTo>
                    <a:pt x="575" y="622"/>
                  </a:lnTo>
                  <a:lnTo>
                    <a:pt x="575" y="622"/>
                  </a:lnTo>
                  <a:lnTo>
                    <a:pt x="575" y="294"/>
                  </a:lnTo>
                  <a:lnTo>
                    <a:pt x="575" y="294"/>
                  </a:lnTo>
                  <a:lnTo>
                    <a:pt x="577" y="287"/>
                  </a:lnTo>
                  <a:lnTo>
                    <a:pt x="580" y="281"/>
                  </a:lnTo>
                  <a:lnTo>
                    <a:pt x="586" y="278"/>
                  </a:lnTo>
                  <a:lnTo>
                    <a:pt x="593" y="276"/>
                  </a:lnTo>
                  <a:lnTo>
                    <a:pt x="593" y="276"/>
                  </a:lnTo>
                  <a:lnTo>
                    <a:pt x="598" y="278"/>
                  </a:lnTo>
                  <a:lnTo>
                    <a:pt x="603" y="281"/>
                  </a:lnTo>
                  <a:lnTo>
                    <a:pt x="607" y="287"/>
                  </a:lnTo>
                  <a:lnTo>
                    <a:pt x="609" y="294"/>
                  </a:lnTo>
                  <a:lnTo>
                    <a:pt x="609" y="622"/>
                  </a:lnTo>
                  <a:lnTo>
                    <a:pt x="704" y="622"/>
                  </a:lnTo>
                  <a:lnTo>
                    <a:pt x="704"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p:cNvGrpSpPr/>
          <p:nvPr/>
        </p:nvGrpSpPr>
        <p:grpSpPr>
          <a:xfrm>
            <a:off x="7953468" y="4394953"/>
            <a:ext cx="491878" cy="1066436"/>
            <a:chOff x="6930416" y="3082790"/>
            <a:chExt cx="521904" cy="1131535"/>
          </a:xfrm>
        </p:grpSpPr>
        <p:sp>
          <p:nvSpPr>
            <p:cNvPr id="50" name="Freeform 49"/>
            <p:cNvSpPr>
              <a:spLocks/>
            </p:cNvSpPr>
            <p:nvPr/>
          </p:nvSpPr>
          <p:spPr bwMode="auto">
            <a:xfrm>
              <a:off x="7062750" y="3082790"/>
              <a:ext cx="255748" cy="255748"/>
            </a:xfrm>
            <a:custGeom>
              <a:avLst/>
              <a:gdLst>
                <a:gd name="T0" fmla="*/ 345 w 345"/>
                <a:gd name="T1" fmla="*/ 174 h 345"/>
                <a:gd name="T2" fmla="*/ 341 w 345"/>
                <a:gd name="T3" fmla="*/ 207 h 345"/>
                <a:gd name="T4" fmla="*/ 330 w 345"/>
                <a:gd name="T5" fmla="*/ 241 h 345"/>
                <a:gd name="T6" fmla="*/ 314 w 345"/>
                <a:gd name="T7" fmla="*/ 269 h 345"/>
                <a:gd name="T8" fmla="*/ 293 w 345"/>
                <a:gd name="T9" fmla="*/ 296 h 345"/>
                <a:gd name="T10" fmla="*/ 268 w 345"/>
                <a:gd name="T11" fmla="*/ 317 h 345"/>
                <a:gd name="T12" fmla="*/ 238 w 345"/>
                <a:gd name="T13" fmla="*/ 333 h 345"/>
                <a:gd name="T14" fmla="*/ 207 w 345"/>
                <a:gd name="T15" fmla="*/ 341 h 345"/>
                <a:gd name="T16" fmla="*/ 171 w 345"/>
                <a:gd name="T17" fmla="*/ 345 h 345"/>
                <a:gd name="T18" fmla="*/ 154 w 345"/>
                <a:gd name="T19" fmla="*/ 345 h 345"/>
                <a:gd name="T20" fmla="*/ 120 w 345"/>
                <a:gd name="T21" fmla="*/ 338 h 345"/>
                <a:gd name="T22" fmla="*/ 90 w 345"/>
                <a:gd name="T23" fmla="*/ 324 h 345"/>
                <a:gd name="T24" fmla="*/ 62 w 345"/>
                <a:gd name="T25" fmla="*/ 306 h 345"/>
                <a:gd name="T26" fmla="*/ 39 w 345"/>
                <a:gd name="T27" fmla="*/ 283 h 345"/>
                <a:gd name="T28" fmla="*/ 19 w 345"/>
                <a:gd name="T29" fmla="*/ 255 h 345"/>
                <a:gd name="T30" fmla="*/ 7 w 345"/>
                <a:gd name="T31" fmla="*/ 225 h 345"/>
                <a:gd name="T32" fmla="*/ 0 w 345"/>
                <a:gd name="T33" fmla="*/ 191 h 345"/>
                <a:gd name="T34" fmla="*/ 0 w 345"/>
                <a:gd name="T35" fmla="*/ 174 h 345"/>
                <a:gd name="T36" fmla="*/ 3 w 345"/>
                <a:gd name="T37" fmla="*/ 138 h 345"/>
                <a:gd name="T38" fmla="*/ 12 w 345"/>
                <a:gd name="T39" fmla="*/ 106 h 345"/>
                <a:gd name="T40" fmla="*/ 28 w 345"/>
                <a:gd name="T41" fmla="*/ 76 h 345"/>
                <a:gd name="T42" fmla="*/ 49 w 345"/>
                <a:gd name="T43" fmla="*/ 52 h 345"/>
                <a:gd name="T44" fmla="*/ 76 w 345"/>
                <a:gd name="T45" fmla="*/ 30 h 345"/>
                <a:gd name="T46" fmla="*/ 104 w 345"/>
                <a:gd name="T47" fmla="*/ 14 h 345"/>
                <a:gd name="T48" fmla="*/ 136 w 345"/>
                <a:gd name="T49" fmla="*/ 4 h 345"/>
                <a:gd name="T50" fmla="*/ 171 w 345"/>
                <a:gd name="T51" fmla="*/ 0 h 345"/>
                <a:gd name="T52" fmla="*/ 189 w 345"/>
                <a:gd name="T53" fmla="*/ 2 h 345"/>
                <a:gd name="T54" fmla="*/ 223 w 345"/>
                <a:gd name="T55" fmla="*/ 7 h 345"/>
                <a:gd name="T56" fmla="*/ 254 w 345"/>
                <a:gd name="T57" fmla="*/ 22 h 345"/>
                <a:gd name="T58" fmla="*/ 281 w 345"/>
                <a:gd name="T59" fmla="*/ 39 h 345"/>
                <a:gd name="T60" fmla="*/ 304 w 345"/>
                <a:gd name="T61" fmla="*/ 64 h 345"/>
                <a:gd name="T62" fmla="*/ 323 w 345"/>
                <a:gd name="T63" fmla="*/ 90 h 345"/>
                <a:gd name="T64" fmla="*/ 336 w 345"/>
                <a:gd name="T65" fmla="*/ 122 h 345"/>
                <a:gd name="T66" fmla="*/ 343 w 345"/>
                <a:gd name="T67" fmla="*/ 156 h 345"/>
                <a:gd name="T68" fmla="*/ 345 w 345"/>
                <a:gd name="T69" fmla="*/ 17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5">
                  <a:moveTo>
                    <a:pt x="345" y="174"/>
                  </a:moveTo>
                  <a:lnTo>
                    <a:pt x="345" y="174"/>
                  </a:lnTo>
                  <a:lnTo>
                    <a:pt x="343" y="191"/>
                  </a:lnTo>
                  <a:lnTo>
                    <a:pt x="341" y="207"/>
                  </a:lnTo>
                  <a:lnTo>
                    <a:pt x="336" y="225"/>
                  </a:lnTo>
                  <a:lnTo>
                    <a:pt x="330" y="241"/>
                  </a:lnTo>
                  <a:lnTo>
                    <a:pt x="323" y="255"/>
                  </a:lnTo>
                  <a:lnTo>
                    <a:pt x="314" y="269"/>
                  </a:lnTo>
                  <a:lnTo>
                    <a:pt x="304" y="283"/>
                  </a:lnTo>
                  <a:lnTo>
                    <a:pt x="293" y="296"/>
                  </a:lnTo>
                  <a:lnTo>
                    <a:pt x="281" y="306"/>
                  </a:lnTo>
                  <a:lnTo>
                    <a:pt x="268" y="317"/>
                  </a:lnTo>
                  <a:lnTo>
                    <a:pt x="254" y="324"/>
                  </a:lnTo>
                  <a:lnTo>
                    <a:pt x="238" y="333"/>
                  </a:lnTo>
                  <a:lnTo>
                    <a:pt x="223" y="338"/>
                  </a:lnTo>
                  <a:lnTo>
                    <a:pt x="207" y="341"/>
                  </a:lnTo>
                  <a:lnTo>
                    <a:pt x="189" y="345"/>
                  </a:lnTo>
                  <a:lnTo>
                    <a:pt x="171" y="345"/>
                  </a:lnTo>
                  <a:lnTo>
                    <a:pt x="171" y="345"/>
                  </a:lnTo>
                  <a:lnTo>
                    <a:pt x="154" y="345"/>
                  </a:lnTo>
                  <a:lnTo>
                    <a:pt x="136" y="341"/>
                  </a:lnTo>
                  <a:lnTo>
                    <a:pt x="120" y="338"/>
                  </a:lnTo>
                  <a:lnTo>
                    <a:pt x="104" y="333"/>
                  </a:lnTo>
                  <a:lnTo>
                    <a:pt x="90" y="324"/>
                  </a:lnTo>
                  <a:lnTo>
                    <a:pt x="76" y="317"/>
                  </a:lnTo>
                  <a:lnTo>
                    <a:pt x="62" y="306"/>
                  </a:lnTo>
                  <a:lnTo>
                    <a:pt x="49" y="296"/>
                  </a:lnTo>
                  <a:lnTo>
                    <a:pt x="39" y="283"/>
                  </a:lnTo>
                  <a:lnTo>
                    <a:pt x="28" y="269"/>
                  </a:lnTo>
                  <a:lnTo>
                    <a:pt x="19" y="255"/>
                  </a:lnTo>
                  <a:lnTo>
                    <a:pt x="12" y="241"/>
                  </a:lnTo>
                  <a:lnTo>
                    <a:pt x="7" y="225"/>
                  </a:lnTo>
                  <a:lnTo>
                    <a:pt x="3" y="207"/>
                  </a:lnTo>
                  <a:lnTo>
                    <a:pt x="0" y="191"/>
                  </a:lnTo>
                  <a:lnTo>
                    <a:pt x="0" y="174"/>
                  </a:lnTo>
                  <a:lnTo>
                    <a:pt x="0" y="174"/>
                  </a:lnTo>
                  <a:lnTo>
                    <a:pt x="0" y="156"/>
                  </a:lnTo>
                  <a:lnTo>
                    <a:pt x="3" y="138"/>
                  </a:lnTo>
                  <a:lnTo>
                    <a:pt x="7" y="122"/>
                  </a:lnTo>
                  <a:lnTo>
                    <a:pt x="12" y="106"/>
                  </a:lnTo>
                  <a:lnTo>
                    <a:pt x="19" y="90"/>
                  </a:lnTo>
                  <a:lnTo>
                    <a:pt x="28" y="76"/>
                  </a:lnTo>
                  <a:lnTo>
                    <a:pt x="39" y="64"/>
                  </a:lnTo>
                  <a:lnTo>
                    <a:pt x="49" y="52"/>
                  </a:lnTo>
                  <a:lnTo>
                    <a:pt x="62" y="39"/>
                  </a:lnTo>
                  <a:lnTo>
                    <a:pt x="76" y="30"/>
                  </a:lnTo>
                  <a:lnTo>
                    <a:pt x="90" y="22"/>
                  </a:lnTo>
                  <a:lnTo>
                    <a:pt x="104" y="14"/>
                  </a:lnTo>
                  <a:lnTo>
                    <a:pt x="120" y="7"/>
                  </a:lnTo>
                  <a:lnTo>
                    <a:pt x="136" y="4"/>
                  </a:lnTo>
                  <a:lnTo>
                    <a:pt x="154" y="2"/>
                  </a:lnTo>
                  <a:lnTo>
                    <a:pt x="171" y="0"/>
                  </a:lnTo>
                  <a:lnTo>
                    <a:pt x="171" y="0"/>
                  </a:lnTo>
                  <a:lnTo>
                    <a:pt x="189" y="2"/>
                  </a:lnTo>
                  <a:lnTo>
                    <a:pt x="207" y="4"/>
                  </a:lnTo>
                  <a:lnTo>
                    <a:pt x="223" y="7"/>
                  </a:lnTo>
                  <a:lnTo>
                    <a:pt x="238" y="14"/>
                  </a:lnTo>
                  <a:lnTo>
                    <a:pt x="254" y="22"/>
                  </a:lnTo>
                  <a:lnTo>
                    <a:pt x="268" y="30"/>
                  </a:lnTo>
                  <a:lnTo>
                    <a:pt x="281" y="39"/>
                  </a:lnTo>
                  <a:lnTo>
                    <a:pt x="293" y="52"/>
                  </a:lnTo>
                  <a:lnTo>
                    <a:pt x="304" y="64"/>
                  </a:lnTo>
                  <a:lnTo>
                    <a:pt x="314" y="76"/>
                  </a:lnTo>
                  <a:lnTo>
                    <a:pt x="323" y="90"/>
                  </a:lnTo>
                  <a:lnTo>
                    <a:pt x="330" y="106"/>
                  </a:lnTo>
                  <a:lnTo>
                    <a:pt x="336" y="122"/>
                  </a:lnTo>
                  <a:lnTo>
                    <a:pt x="341" y="138"/>
                  </a:lnTo>
                  <a:lnTo>
                    <a:pt x="343" y="156"/>
                  </a:lnTo>
                  <a:lnTo>
                    <a:pt x="345" y="174"/>
                  </a:lnTo>
                  <a:lnTo>
                    <a:pt x="345" y="174"/>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6930416" y="3359354"/>
              <a:ext cx="521904" cy="854971"/>
            </a:xfrm>
            <a:custGeom>
              <a:avLst/>
              <a:gdLst>
                <a:gd name="T0" fmla="*/ 702 w 702"/>
                <a:gd name="T1" fmla="*/ 219 h 1151"/>
                <a:gd name="T2" fmla="*/ 697 w 702"/>
                <a:gd name="T3" fmla="*/ 175 h 1151"/>
                <a:gd name="T4" fmla="*/ 684 w 702"/>
                <a:gd name="T5" fmla="*/ 135 h 1151"/>
                <a:gd name="T6" fmla="*/ 665 w 702"/>
                <a:gd name="T7" fmla="*/ 98 h 1151"/>
                <a:gd name="T8" fmla="*/ 638 w 702"/>
                <a:gd name="T9" fmla="*/ 64 h 1151"/>
                <a:gd name="T10" fmla="*/ 605 w 702"/>
                <a:gd name="T11" fmla="*/ 37 h 1151"/>
                <a:gd name="T12" fmla="*/ 568 w 702"/>
                <a:gd name="T13" fmla="*/ 18 h 1151"/>
                <a:gd name="T14" fmla="*/ 527 w 702"/>
                <a:gd name="T15" fmla="*/ 6 h 1151"/>
                <a:gd name="T16" fmla="*/ 483 w 702"/>
                <a:gd name="T17" fmla="*/ 0 h 1151"/>
                <a:gd name="T18" fmla="*/ 218 w 702"/>
                <a:gd name="T19" fmla="*/ 0 h 1151"/>
                <a:gd name="T20" fmla="*/ 174 w 702"/>
                <a:gd name="T21" fmla="*/ 6 h 1151"/>
                <a:gd name="T22" fmla="*/ 133 w 702"/>
                <a:gd name="T23" fmla="*/ 18 h 1151"/>
                <a:gd name="T24" fmla="*/ 96 w 702"/>
                <a:gd name="T25" fmla="*/ 37 h 1151"/>
                <a:gd name="T26" fmla="*/ 64 w 702"/>
                <a:gd name="T27" fmla="*/ 64 h 1151"/>
                <a:gd name="T28" fmla="*/ 37 w 702"/>
                <a:gd name="T29" fmla="*/ 98 h 1151"/>
                <a:gd name="T30" fmla="*/ 16 w 702"/>
                <a:gd name="T31" fmla="*/ 135 h 1151"/>
                <a:gd name="T32" fmla="*/ 4 w 702"/>
                <a:gd name="T33" fmla="*/ 175 h 1151"/>
                <a:gd name="T34" fmla="*/ 0 w 702"/>
                <a:gd name="T35" fmla="*/ 219 h 1151"/>
                <a:gd name="T36" fmla="*/ 94 w 702"/>
                <a:gd name="T37" fmla="*/ 622 h 1151"/>
                <a:gd name="T38" fmla="*/ 94 w 702"/>
                <a:gd name="T39" fmla="*/ 294 h 1151"/>
                <a:gd name="T40" fmla="*/ 99 w 702"/>
                <a:gd name="T41" fmla="*/ 281 h 1151"/>
                <a:gd name="T42" fmla="*/ 112 w 702"/>
                <a:gd name="T43" fmla="*/ 276 h 1151"/>
                <a:gd name="T44" fmla="*/ 117 w 702"/>
                <a:gd name="T45" fmla="*/ 278 h 1151"/>
                <a:gd name="T46" fmla="*/ 126 w 702"/>
                <a:gd name="T47" fmla="*/ 287 h 1151"/>
                <a:gd name="T48" fmla="*/ 128 w 702"/>
                <a:gd name="T49" fmla="*/ 622 h 1151"/>
                <a:gd name="T50" fmla="*/ 128 w 702"/>
                <a:gd name="T51" fmla="*/ 1151 h 1151"/>
                <a:gd name="T52" fmla="*/ 315 w 702"/>
                <a:gd name="T53" fmla="*/ 780 h 1151"/>
                <a:gd name="T54" fmla="*/ 317 w 702"/>
                <a:gd name="T55" fmla="*/ 773 h 1151"/>
                <a:gd name="T56" fmla="*/ 322 w 702"/>
                <a:gd name="T57" fmla="*/ 760 h 1151"/>
                <a:gd name="T58" fmla="*/ 331 w 702"/>
                <a:gd name="T59" fmla="*/ 751 h 1151"/>
                <a:gd name="T60" fmla="*/ 343 w 702"/>
                <a:gd name="T61" fmla="*/ 746 h 1151"/>
                <a:gd name="T62" fmla="*/ 350 w 702"/>
                <a:gd name="T63" fmla="*/ 744 h 1151"/>
                <a:gd name="T64" fmla="*/ 364 w 702"/>
                <a:gd name="T65" fmla="*/ 748 h 1151"/>
                <a:gd name="T66" fmla="*/ 375 w 702"/>
                <a:gd name="T67" fmla="*/ 755 h 1151"/>
                <a:gd name="T68" fmla="*/ 382 w 702"/>
                <a:gd name="T69" fmla="*/ 766 h 1151"/>
                <a:gd name="T70" fmla="*/ 386 w 702"/>
                <a:gd name="T71" fmla="*/ 780 h 1151"/>
                <a:gd name="T72" fmla="*/ 573 w 702"/>
                <a:gd name="T73" fmla="*/ 1151 h 1151"/>
                <a:gd name="T74" fmla="*/ 573 w 702"/>
                <a:gd name="T75" fmla="*/ 622 h 1151"/>
                <a:gd name="T76" fmla="*/ 573 w 702"/>
                <a:gd name="T77" fmla="*/ 294 h 1151"/>
                <a:gd name="T78" fmla="*/ 578 w 702"/>
                <a:gd name="T79" fmla="*/ 281 h 1151"/>
                <a:gd name="T80" fmla="*/ 591 w 702"/>
                <a:gd name="T81" fmla="*/ 276 h 1151"/>
                <a:gd name="T82" fmla="*/ 596 w 702"/>
                <a:gd name="T83" fmla="*/ 278 h 1151"/>
                <a:gd name="T84" fmla="*/ 607 w 702"/>
                <a:gd name="T85" fmla="*/ 287 h 1151"/>
                <a:gd name="T86" fmla="*/ 607 w 702"/>
                <a:gd name="T87" fmla="*/ 622 h 1151"/>
                <a:gd name="T88" fmla="*/ 702 w 702"/>
                <a:gd name="T89" fmla="*/ 219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1">
                  <a:moveTo>
                    <a:pt x="702" y="219"/>
                  </a:moveTo>
                  <a:lnTo>
                    <a:pt x="702" y="219"/>
                  </a:lnTo>
                  <a:lnTo>
                    <a:pt x="700" y="196"/>
                  </a:lnTo>
                  <a:lnTo>
                    <a:pt x="697" y="175"/>
                  </a:lnTo>
                  <a:lnTo>
                    <a:pt x="691" y="154"/>
                  </a:lnTo>
                  <a:lnTo>
                    <a:pt x="684" y="135"/>
                  </a:lnTo>
                  <a:lnTo>
                    <a:pt x="676" y="115"/>
                  </a:lnTo>
                  <a:lnTo>
                    <a:pt x="665" y="98"/>
                  </a:lnTo>
                  <a:lnTo>
                    <a:pt x="653" y="80"/>
                  </a:lnTo>
                  <a:lnTo>
                    <a:pt x="638" y="64"/>
                  </a:lnTo>
                  <a:lnTo>
                    <a:pt x="622" y="50"/>
                  </a:lnTo>
                  <a:lnTo>
                    <a:pt x="605" y="37"/>
                  </a:lnTo>
                  <a:lnTo>
                    <a:pt x="587" y="27"/>
                  </a:lnTo>
                  <a:lnTo>
                    <a:pt x="568" y="18"/>
                  </a:lnTo>
                  <a:lnTo>
                    <a:pt x="548" y="11"/>
                  </a:lnTo>
                  <a:lnTo>
                    <a:pt x="527" y="6"/>
                  </a:lnTo>
                  <a:lnTo>
                    <a:pt x="506" y="2"/>
                  </a:lnTo>
                  <a:lnTo>
                    <a:pt x="483" y="0"/>
                  </a:lnTo>
                  <a:lnTo>
                    <a:pt x="218" y="0"/>
                  </a:lnTo>
                  <a:lnTo>
                    <a:pt x="218" y="0"/>
                  </a:lnTo>
                  <a:lnTo>
                    <a:pt x="196" y="2"/>
                  </a:lnTo>
                  <a:lnTo>
                    <a:pt x="174" y="6"/>
                  </a:lnTo>
                  <a:lnTo>
                    <a:pt x="154" y="11"/>
                  </a:lnTo>
                  <a:lnTo>
                    <a:pt x="133" y="18"/>
                  </a:lnTo>
                  <a:lnTo>
                    <a:pt x="113" y="27"/>
                  </a:lnTo>
                  <a:lnTo>
                    <a:pt x="96" y="37"/>
                  </a:lnTo>
                  <a:lnTo>
                    <a:pt x="80" y="50"/>
                  </a:lnTo>
                  <a:lnTo>
                    <a:pt x="64" y="64"/>
                  </a:lnTo>
                  <a:lnTo>
                    <a:pt x="50" y="80"/>
                  </a:lnTo>
                  <a:lnTo>
                    <a:pt x="37" y="98"/>
                  </a:lnTo>
                  <a:lnTo>
                    <a:pt x="25" y="115"/>
                  </a:lnTo>
                  <a:lnTo>
                    <a:pt x="16" y="135"/>
                  </a:lnTo>
                  <a:lnTo>
                    <a:pt x="9" y="154"/>
                  </a:lnTo>
                  <a:lnTo>
                    <a:pt x="4" y="175"/>
                  </a:lnTo>
                  <a:lnTo>
                    <a:pt x="0" y="196"/>
                  </a:lnTo>
                  <a:lnTo>
                    <a:pt x="0" y="219"/>
                  </a:lnTo>
                  <a:lnTo>
                    <a:pt x="0" y="622"/>
                  </a:lnTo>
                  <a:lnTo>
                    <a:pt x="94" y="622"/>
                  </a:lnTo>
                  <a:lnTo>
                    <a:pt x="94" y="294"/>
                  </a:lnTo>
                  <a:lnTo>
                    <a:pt x="94" y="294"/>
                  </a:lnTo>
                  <a:lnTo>
                    <a:pt x="96" y="287"/>
                  </a:lnTo>
                  <a:lnTo>
                    <a:pt x="99" y="281"/>
                  </a:lnTo>
                  <a:lnTo>
                    <a:pt x="105" y="278"/>
                  </a:lnTo>
                  <a:lnTo>
                    <a:pt x="112" y="276"/>
                  </a:lnTo>
                  <a:lnTo>
                    <a:pt x="112" y="276"/>
                  </a:lnTo>
                  <a:lnTo>
                    <a:pt x="117" y="278"/>
                  </a:lnTo>
                  <a:lnTo>
                    <a:pt x="122" y="281"/>
                  </a:lnTo>
                  <a:lnTo>
                    <a:pt x="126" y="287"/>
                  </a:lnTo>
                  <a:lnTo>
                    <a:pt x="128" y="294"/>
                  </a:lnTo>
                  <a:lnTo>
                    <a:pt x="128" y="622"/>
                  </a:lnTo>
                  <a:lnTo>
                    <a:pt x="128" y="622"/>
                  </a:lnTo>
                  <a:lnTo>
                    <a:pt x="128" y="1151"/>
                  </a:lnTo>
                  <a:lnTo>
                    <a:pt x="315" y="1151"/>
                  </a:lnTo>
                  <a:lnTo>
                    <a:pt x="315" y="780"/>
                  </a:lnTo>
                  <a:lnTo>
                    <a:pt x="315" y="780"/>
                  </a:lnTo>
                  <a:lnTo>
                    <a:pt x="317" y="773"/>
                  </a:lnTo>
                  <a:lnTo>
                    <a:pt x="318" y="766"/>
                  </a:lnTo>
                  <a:lnTo>
                    <a:pt x="322" y="760"/>
                  </a:lnTo>
                  <a:lnTo>
                    <a:pt x="326" y="755"/>
                  </a:lnTo>
                  <a:lnTo>
                    <a:pt x="331" y="751"/>
                  </a:lnTo>
                  <a:lnTo>
                    <a:pt x="336" y="748"/>
                  </a:lnTo>
                  <a:lnTo>
                    <a:pt x="343" y="746"/>
                  </a:lnTo>
                  <a:lnTo>
                    <a:pt x="350" y="744"/>
                  </a:lnTo>
                  <a:lnTo>
                    <a:pt x="350" y="744"/>
                  </a:lnTo>
                  <a:lnTo>
                    <a:pt x="357" y="746"/>
                  </a:lnTo>
                  <a:lnTo>
                    <a:pt x="364" y="748"/>
                  </a:lnTo>
                  <a:lnTo>
                    <a:pt x="370" y="751"/>
                  </a:lnTo>
                  <a:lnTo>
                    <a:pt x="375" y="755"/>
                  </a:lnTo>
                  <a:lnTo>
                    <a:pt x="380" y="760"/>
                  </a:lnTo>
                  <a:lnTo>
                    <a:pt x="382" y="766"/>
                  </a:lnTo>
                  <a:lnTo>
                    <a:pt x="386" y="773"/>
                  </a:lnTo>
                  <a:lnTo>
                    <a:pt x="386" y="780"/>
                  </a:lnTo>
                  <a:lnTo>
                    <a:pt x="386" y="1151"/>
                  </a:lnTo>
                  <a:lnTo>
                    <a:pt x="573" y="1151"/>
                  </a:lnTo>
                  <a:lnTo>
                    <a:pt x="573" y="622"/>
                  </a:lnTo>
                  <a:lnTo>
                    <a:pt x="573" y="622"/>
                  </a:lnTo>
                  <a:lnTo>
                    <a:pt x="573" y="294"/>
                  </a:lnTo>
                  <a:lnTo>
                    <a:pt x="573" y="294"/>
                  </a:lnTo>
                  <a:lnTo>
                    <a:pt x="575" y="287"/>
                  </a:lnTo>
                  <a:lnTo>
                    <a:pt x="578" y="281"/>
                  </a:lnTo>
                  <a:lnTo>
                    <a:pt x="584" y="278"/>
                  </a:lnTo>
                  <a:lnTo>
                    <a:pt x="591" y="276"/>
                  </a:lnTo>
                  <a:lnTo>
                    <a:pt x="591" y="276"/>
                  </a:lnTo>
                  <a:lnTo>
                    <a:pt x="596" y="278"/>
                  </a:lnTo>
                  <a:lnTo>
                    <a:pt x="603" y="281"/>
                  </a:lnTo>
                  <a:lnTo>
                    <a:pt x="607" y="287"/>
                  </a:lnTo>
                  <a:lnTo>
                    <a:pt x="607" y="294"/>
                  </a:lnTo>
                  <a:lnTo>
                    <a:pt x="607" y="622"/>
                  </a:lnTo>
                  <a:lnTo>
                    <a:pt x="702" y="622"/>
                  </a:lnTo>
                  <a:lnTo>
                    <a:pt x="702"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4" name="组合 213"/>
          <p:cNvGrpSpPr/>
          <p:nvPr/>
        </p:nvGrpSpPr>
        <p:grpSpPr>
          <a:xfrm>
            <a:off x="2063552" y="5601524"/>
            <a:ext cx="491878" cy="1067836"/>
            <a:chOff x="680956" y="4363015"/>
            <a:chExt cx="521904" cy="1133021"/>
          </a:xfrm>
        </p:grpSpPr>
        <p:sp>
          <p:nvSpPr>
            <p:cNvPr id="52" name="Freeform 51"/>
            <p:cNvSpPr>
              <a:spLocks/>
            </p:cNvSpPr>
            <p:nvPr/>
          </p:nvSpPr>
          <p:spPr bwMode="auto">
            <a:xfrm>
              <a:off x="813291" y="4363015"/>
              <a:ext cx="257235" cy="257235"/>
            </a:xfrm>
            <a:custGeom>
              <a:avLst/>
              <a:gdLst>
                <a:gd name="T0" fmla="*/ 345 w 345"/>
                <a:gd name="T1" fmla="*/ 173 h 344"/>
                <a:gd name="T2" fmla="*/ 342 w 345"/>
                <a:gd name="T3" fmla="*/ 206 h 344"/>
                <a:gd name="T4" fmla="*/ 333 w 345"/>
                <a:gd name="T5" fmla="*/ 240 h 344"/>
                <a:gd name="T6" fmla="*/ 317 w 345"/>
                <a:gd name="T7" fmla="*/ 268 h 344"/>
                <a:gd name="T8" fmla="*/ 296 w 345"/>
                <a:gd name="T9" fmla="*/ 295 h 344"/>
                <a:gd name="T10" fmla="*/ 269 w 345"/>
                <a:gd name="T11" fmla="*/ 316 h 344"/>
                <a:gd name="T12" fmla="*/ 241 w 345"/>
                <a:gd name="T13" fmla="*/ 332 h 344"/>
                <a:gd name="T14" fmla="*/ 209 w 345"/>
                <a:gd name="T15" fmla="*/ 341 h 344"/>
                <a:gd name="T16" fmla="*/ 174 w 345"/>
                <a:gd name="T17" fmla="*/ 344 h 344"/>
                <a:gd name="T18" fmla="*/ 156 w 345"/>
                <a:gd name="T19" fmla="*/ 344 h 344"/>
                <a:gd name="T20" fmla="*/ 122 w 345"/>
                <a:gd name="T21" fmla="*/ 337 h 344"/>
                <a:gd name="T22" fmla="*/ 91 w 345"/>
                <a:gd name="T23" fmla="*/ 323 h 344"/>
                <a:gd name="T24" fmla="*/ 64 w 345"/>
                <a:gd name="T25" fmla="*/ 305 h 344"/>
                <a:gd name="T26" fmla="*/ 41 w 345"/>
                <a:gd name="T27" fmla="*/ 282 h 344"/>
                <a:gd name="T28" fmla="*/ 22 w 345"/>
                <a:gd name="T29" fmla="*/ 254 h 344"/>
                <a:gd name="T30" fmla="*/ 9 w 345"/>
                <a:gd name="T31" fmla="*/ 224 h 344"/>
                <a:gd name="T32" fmla="*/ 2 w 345"/>
                <a:gd name="T33" fmla="*/ 191 h 344"/>
                <a:gd name="T34" fmla="*/ 0 w 345"/>
                <a:gd name="T35" fmla="*/ 173 h 344"/>
                <a:gd name="T36" fmla="*/ 4 w 345"/>
                <a:gd name="T37" fmla="*/ 138 h 344"/>
                <a:gd name="T38" fmla="*/ 15 w 345"/>
                <a:gd name="T39" fmla="*/ 106 h 344"/>
                <a:gd name="T40" fmla="*/ 31 w 345"/>
                <a:gd name="T41" fmla="*/ 76 h 344"/>
                <a:gd name="T42" fmla="*/ 52 w 345"/>
                <a:gd name="T43" fmla="*/ 51 h 344"/>
                <a:gd name="T44" fmla="*/ 76 w 345"/>
                <a:gd name="T45" fmla="*/ 30 h 344"/>
                <a:gd name="T46" fmla="*/ 107 w 345"/>
                <a:gd name="T47" fmla="*/ 14 h 344"/>
                <a:gd name="T48" fmla="*/ 138 w 345"/>
                <a:gd name="T49" fmla="*/ 3 h 344"/>
                <a:gd name="T50" fmla="*/ 174 w 345"/>
                <a:gd name="T51" fmla="*/ 0 h 344"/>
                <a:gd name="T52" fmla="*/ 191 w 345"/>
                <a:gd name="T53" fmla="*/ 1 h 344"/>
                <a:gd name="T54" fmla="*/ 225 w 345"/>
                <a:gd name="T55" fmla="*/ 7 h 344"/>
                <a:gd name="T56" fmla="*/ 255 w 345"/>
                <a:gd name="T57" fmla="*/ 21 h 344"/>
                <a:gd name="T58" fmla="*/ 283 w 345"/>
                <a:gd name="T59" fmla="*/ 39 h 344"/>
                <a:gd name="T60" fmla="*/ 306 w 345"/>
                <a:gd name="T61" fmla="*/ 63 h 344"/>
                <a:gd name="T62" fmla="*/ 326 w 345"/>
                <a:gd name="T63" fmla="*/ 90 h 344"/>
                <a:gd name="T64" fmla="*/ 338 w 345"/>
                <a:gd name="T65" fmla="*/ 122 h 344"/>
                <a:gd name="T66" fmla="*/ 345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5" y="191"/>
                  </a:lnTo>
                  <a:lnTo>
                    <a:pt x="342" y="206"/>
                  </a:lnTo>
                  <a:lnTo>
                    <a:pt x="338" y="224"/>
                  </a:lnTo>
                  <a:lnTo>
                    <a:pt x="333" y="240"/>
                  </a:lnTo>
                  <a:lnTo>
                    <a:pt x="326" y="254"/>
                  </a:lnTo>
                  <a:lnTo>
                    <a:pt x="317" y="268"/>
                  </a:lnTo>
                  <a:lnTo>
                    <a:pt x="306" y="282"/>
                  </a:lnTo>
                  <a:lnTo>
                    <a:pt x="296" y="295"/>
                  </a:lnTo>
                  <a:lnTo>
                    <a:pt x="283" y="305"/>
                  </a:lnTo>
                  <a:lnTo>
                    <a:pt x="269" y="316"/>
                  </a:lnTo>
                  <a:lnTo>
                    <a:pt x="255" y="323"/>
                  </a:lnTo>
                  <a:lnTo>
                    <a:pt x="241" y="332"/>
                  </a:lnTo>
                  <a:lnTo>
                    <a:pt x="225" y="337"/>
                  </a:lnTo>
                  <a:lnTo>
                    <a:pt x="209" y="341"/>
                  </a:lnTo>
                  <a:lnTo>
                    <a:pt x="191" y="344"/>
                  </a:lnTo>
                  <a:lnTo>
                    <a:pt x="174" y="344"/>
                  </a:lnTo>
                  <a:lnTo>
                    <a:pt x="174" y="344"/>
                  </a:lnTo>
                  <a:lnTo>
                    <a:pt x="156" y="344"/>
                  </a:lnTo>
                  <a:lnTo>
                    <a:pt x="138" y="341"/>
                  </a:lnTo>
                  <a:lnTo>
                    <a:pt x="122" y="337"/>
                  </a:lnTo>
                  <a:lnTo>
                    <a:pt x="107" y="332"/>
                  </a:lnTo>
                  <a:lnTo>
                    <a:pt x="91" y="323"/>
                  </a:lnTo>
                  <a:lnTo>
                    <a:pt x="76" y="316"/>
                  </a:lnTo>
                  <a:lnTo>
                    <a:pt x="64" y="305"/>
                  </a:lnTo>
                  <a:lnTo>
                    <a:pt x="52" y="295"/>
                  </a:lnTo>
                  <a:lnTo>
                    <a:pt x="41" y="282"/>
                  </a:lnTo>
                  <a:lnTo>
                    <a:pt x="31" y="268"/>
                  </a:lnTo>
                  <a:lnTo>
                    <a:pt x="22" y="254"/>
                  </a:lnTo>
                  <a:lnTo>
                    <a:pt x="15" y="240"/>
                  </a:lnTo>
                  <a:lnTo>
                    <a:pt x="9" y="224"/>
                  </a:lnTo>
                  <a:lnTo>
                    <a:pt x="4" y="206"/>
                  </a:lnTo>
                  <a:lnTo>
                    <a:pt x="2" y="191"/>
                  </a:lnTo>
                  <a:lnTo>
                    <a:pt x="0" y="173"/>
                  </a:lnTo>
                  <a:lnTo>
                    <a:pt x="0" y="173"/>
                  </a:lnTo>
                  <a:lnTo>
                    <a:pt x="2" y="155"/>
                  </a:lnTo>
                  <a:lnTo>
                    <a:pt x="4" y="138"/>
                  </a:lnTo>
                  <a:lnTo>
                    <a:pt x="9" y="122"/>
                  </a:lnTo>
                  <a:lnTo>
                    <a:pt x="15" y="106"/>
                  </a:lnTo>
                  <a:lnTo>
                    <a:pt x="22" y="90"/>
                  </a:lnTo>
                  <a:lnTo>
                    <a:pt x="31" y="76"/>
                  </a:lnTo>
                  <a:lnTo>
                    <a:pt x="41" y="63"/>
                  </a:lnTo>
                  <a:lnTo>
                    <a:pt x="52" y="51"/>
                  </a:lnTo>
                  <a:lnTo>
                    <a:pt x="64" y="39"/>
                  </a:lnTo>
                  <a:lnTo>
                    <a:pt x="76" y="30"/>
                  </a:lnTo>
                  <a:lnTo>
                    <a:pt x="91" y="21"/>
                  </a:lnTo>
                  <a:lnTo>
                    <a:pt x="107" y="14"/>
                  </a:lnTo>
                  <a:lnTo>
                    <a:pt x="122" y="7"/>
                  </a:lnTo>
                  <a:lnTo>
                    <a:pt x="138" y="3"/>
                  </a:lnTo>
                  <a:lnTo>
                    <a:pt x="156" y="1"/>
                  </a:lnTo>
                  <a:lnTo>
                    <a:pt x="174" y="0"/>
                  </a:lnTo>
                  <a:lnTo>
                    <a:pt x="174" y="0"/>
                  </a:lnTo>
                  <a:lnTo>
                    <a:pt x="191" y="1"/>
                  </a:lnTo>
                  <a:lnTo>
                    <a:pt x="209" y="3"/>
                  </a:lnTo>
                  <a:lnTo>
                    <a:pt x="225" y="7"/>
                  </a:lnTo>
                  <a:lnTo>
                    <a:pt x="241" y="14"/>
                  </a:lnTo>
                  <a:lnTo>
                    <a:pt x="255" y="21"/>
                  </a:lnTo>
                  <a:lnTo>
                    <a:pt x="269" y="30"/>
                  </a:lnTo>
                  <a:lnTo>
                    <a:pt x="283" y="39"/>
                  </a:lnTo>
                  <a:lnTo>
                    <a:pt x="296" y="51"/>
                  </a:lnTo>
                  <a:lnTo>
                    <a:pt x="306" y="63"/>
                  </a:lnTo>
                  <a:lnTo>
                    <a:pt x="317" y="76"/>
                  </a:lnTo>
                  <a:lnTo>
                    <a:pt x="326" y="90"/>
                  </a:lnTo>
                  <a:lnTo>
                    <a:pt x="333" y="106"/>
                  </a:lnTo>
                  <a:lnTo>
                    <a:pt x="338" y="122"/>
                  </a:lnTo>
                  <a:lnTo>
                    <a:pt x="342" y="138"/>
                  </a:lnTo>
                  <a:lnTo>
                    <a:pt x="345" y="155"/>
                  </a:lnTo>
                  <a:lnTo>
                    <a:pt x="345" y="173"/>
                  </a:lnTo>
                  <a:lnTo>
                    <a:pt x="345" y="173"/>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a:spLocks/>
            </p:cNvSpPr>
            <p:nvPr/>
          </p:nvSpPr>
          <p:spPr bwMode="auto">
            <a:xfrm>
              <a:off x="680956" y="4641065"/>
              <a:ext cx="521904" cy="854971"/>
            </a:xfrm>
            <a:custGeom>
              <a:avLst/>
              <a:gdLst>
                <a:gd name="T0" fmla="*/ 702 w 702"/>
                <a:gd name="T1" fmla="*/ 219 h 1150"/>
                <a:gd name="T2" fmla="*/ 698 w 702"/>
                <a:gd name="T3" fmla="*/ 175 h 1150"/>
                <a:gd name="T4" fmla="*/ 686 w 702"/>
                <a:gd name="T5" fmla="*/ 134 h 1150"/>
                <a:gd name="T6" fmla="*/ 665 w 702"/>
                <a:gd name="T7" fmla="*/ 97 h 1150"/>
                <a:gd name="T8" fmla="*/ 638 w 702"/>
                <a:gd name="T9" fmla="*/ 63 h 1150"/>
                <a:gd name="T10" fmla="*/ 606 w 702"/>
                <a:gd name="T11" fmla="*/ 37 h 1150"/>
                <a:gd name="T12" fmla="*/ 569 w 702"/>
                <a:gd name="T13" fmla="*/ 17 h 1150"/>
                <a:gd name="T14" fmla="*/ 528 w 702"/>
                <a:gd name="T15" fmla="*/ 5 h 1150"/>
                <a:gd name="T16" fmla="*/ 484 w 702"/>
                <a:gd name="T17" fmla="*/ 0 h 1150"/>
                <a:gd name="T18" fmla="*/ 219 w 702"/>
                <a:gd name="T19" fmla="*/ 0 h 1150"/>
                <a:gd name="T20" fmla="*/ 175 w 702"/>
                <a:gd name="T21" fmla="*/ 5 h 1150"/>
                <a:gd name="T22" fmla="*/ 134 w 702"/>
                <a:gd name="T23" fmla="*/ 17 h 1150"/>
                <a:gd name="T24" fmla="*/ 97 w 702"/>
                <a:gd name="T25" fmla="*/ 37 h 1150"/>
                <a:gd name="T26" fmla="*/ 64 w 702"/>
                <a:gd name="T27" fmla="*/ 63 h 1150"/>
                <a:gd name="T28" fmla="*/ 37 w 702"/>
                <a:gd name="T29" fmla="*/ 97 h 1150"/>
                <a:gd name="T30" fmla="*/ 18 w 702"/>
                <a:gd name="T31" fmla="*/ 134 h 1150"/>
                <a:gd name="T32" fmla="*/ 5 w 702"/>
                <a:gd name="T33" fmla="*/ 175 h 1150"/>
                <a:gd name="T34" fmla="*/ 0 w 702"/>
                <a:gd name="T35" fmla="*/ 219 h 1150"/>
                <a:gd name="T36" fmla="*/ 95 w 702"/>
                <a:gd name="T37" fmla="*/ 622 h 1150"/>
                <a:gd name="T38" fmla="*/ 95 w 702"/>
                <a:gd name="T39" fmla="*/ 293 h 1150"/>
                <a:gd name="T40" fmla="*/ 101 w 702"/>
                <a:gd name="T41" fmla="*/ 281 h 1150"/>
                <a:gd name="T42" fmla="*/ 111 w 702"/>
                <a:gd name="T43" fmla="*/ 275 h 1150"/>
                <a:gd name="T44" fmla="*/ 118 w 702"/>
                <a:gd name="T45" fmla="*/ 277 h 1150"/>
                <a:gd name="T46" fmla="*/ 127 w 702"/>
                <a:gd name="T47" fmla="*/ 286 h 1150"/>
                <a:gd name="T48" fmla="*/ 129 w 702"/>
                <a:gd name="T49" fmla="*/ 622 h 1150"/>
                <a:gd name="T50" fmla="*/ 129 w 702"/>
                <a:gd name="T51" fmla="*/ 1150 h 1150"/>
                <a:gd name="T52" fmla="*/ 316 w 702"/>
                <a:gd name="T53" fmla="*/ 779 h 1150"/>
                <a:gd name="T54" fmla="*/ 316 w 702"/>
                <a:gd name="T55" fmla="*/ 772 h 1150"/>
                <a:gd name="T56" fmla="*/ 322 w 702"/>
                <a:gd name="T57" fmla="*/ 760 h 1150"/>
                <a:gd name="T58" fmla="*/ 332 w 702"/>
                <a:gd name="T59" fmla="*/ 751 h 1150"/>
                <a:gd name="T60" fmla="*/ 345 w 702"/>
                <a:gd name="T61" fmla="*/ 746 h 1150"/>
                <a:gd name="T62" fmla="*/ 352 w 702"/>
                <a:gd name="T63" fmla="*/ 744 h 1150"/>
                <a:gd name="T64" fmla="*/ 366 w 702"/>
                <a:gd name="T65" fmla="*/ 747 h 1150"/>
                <a:gd name="T66" fmla="*/ 376 w 702"/>
                <a:gd name="T67" fmla="*/ 754 h 1150"/>
                <a:gd name="T68" fmla="*/ 384 w 702"/>
                <a:gd name="T69" fmla="*/ 765 h 1150"/>
                <a:gd name="T70" fmla="*/ 387 w 702"/>
                <a:gd name="T71" fmla="*/ 779 h 1150"/>
                <a:gd name="T72" fmla="*/ 574 w 702"/>
                <a:gd name="T73" fmla="*/ 1150 h 1150"/>
                <a:gd name="T74" fmla="*/ 574 w 702"/>
                <a:gd name="T75" fmla="*/ 622 h 1150"/>
                <a:gd name="T76" fmla="*/ 574 w 702"/>
                <a:gd name="T77" fmla="*/ 293 h 1150"/>
                <a:gd name="T78" fmla="*/ 580 w 702"/>
                <a:gd name="T79" fmla="*/ 281 h 1150"/>
                <a:gd name="T80" fmla="*/ 590 w 702"/>
                <a:gd name="T81" fmla="*/ 275 h 1150"/>
                <a:gd name="T82" fmla="*/ 597 w 702"/>
                <a:gd name="T83" fmla="*/ 277 h 1150"/>
                <a:gd name="T84" fmla="*/ 606 w 702"/>
                <a:gd name="T85" fmla="*/ 286 h 1150"/>
                <a:gd name="T86" fmla="*/ 608 w 702"/>
                <a:gd name="T87" fmla="*/ 622 h 1150"/>
                <a:gd name="T88" fmla="*/ 702 w 702"/>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0">
                  <a:moveTo>
                    <a:pt x="702" y="219"/>
                  </a:moveTo>
                  <a:lnTo>
                    <a:pt x="702" y="219"/>
                  </a:lnTo>
                  <a:lnTo>
                    <a:pt x="702" y="196"/>
                  </a:lnTo>
                  <a:lnTo>
                    <a:pt x="698" y="175"/>
                  </a:lnTo>
                  <a:lnTo>
                    <a:pt x="693" y="153"/>
                  </a:lnTo>
                  <a:lnTo>
                    <a:pt x="686" y="134"/>
                  </a:lnTo>
                  <a:lnTo>
                    <a:pt x="677" y="115"/>
                  </a:lnTo>
                  <a:lnTo>
                    <a:pt x="665" y="97"/>
                  </a:lnTo>
                  <a:lnTo>
                    <a:pt x="652" y="79"/>
                  </a:lnTo>
                  <a:lnTo>
                    <a:pt x="638" y="63"/>
                  </a:lnTo>
                  <a:lnTo>
                    <a:pt x="622" y="49"/>
                  </a:lnTo>
                  <a:lnTo>
                    <a:pt x="606" y="37"/>
                  </a:lnTo>
                  <a:lnTo>
                    <a:pt x="589" y="26"/>
                  </a:lnTo>
                  <a:lnTo>
                    <a:pt x="569" y="17"/>
                  </a:lnTo>
                  <a:lnTo>
                    <a:pt x="548" y="10"/>
                  </a:lnTo>
                  <a:lnTo>
                    <a:pt x="528" y="5"/>
                  </a:lnTo>
                  <a:lnTo>
                    <a:pt x="505" y="1"/>
                  </a:lnTo>
                  <a:lnTo>
                    <a:pt x="484" y="0"/>
                  </a:lnTo>
                  <a:lnTo>
                    <a:pt x="219" y="0"/>
                  </a:lnTo>
                  <a:lnTo>
                    <a:pt x="219" y="0"/>
                  </a:lnTo>
                  <a:lnTo>
                    <a:pt x="196" y="1"/>
                  </a:lnTo>
                  <a:lnTo>
                    <a:pt x="175" y="5"/>
                  </a:lnTo>
                  <a:lnTo>
                    <a:pt x="154" y="10"/>
                  </a:lnTo>
                  <a:lnTo>
                    <a:pt x="134" y="17"/>
                  </a:lnTo>
                  <a:lnTo>
                    <a:pt x="115" y="26"/>
                  </a:lnTo>
                  <a:lnTo>
                    <a:pt x="97" y="37"/>
                  </a:lnTo>
                  <a:lnTo>
                    <a:pt x="79" y="49"/>
                  </a:lnTo>
                  <a:lnTo>
                    <a:pt x="64" y="63"/>
                  </a:lnTo>
                  <a:lnTo>
                    <a:pt x="49" y="79"/>
                  </a:lnTo>
                  <a:lnTo>
                    <a:pt x="37" y="97"/>
                  </a:lnTo>
                  <a:lnTo>
                    <a:pt x="26" y="115"/>
                  </a:lnTo>
                  <a:lnTo>
                    <a:pt x="18" y="134"/>
                  </a:lnTo>
                  <a:lnTo>
                    <a:pt x="11" y="153"/>
                  </a:lnTo>
                  <a:lnTo>
                    <a:pt x="5" y="175"/>
                  </a:lnTo>
                  <a:lnTo>
                    <a:pt x="2" y="196"/>
                  </a:lnTo>
                  <a:lnTo>
                    <a:pt x="0" y="219"/>
                  </a:lnTo>
                  <a:lnTo>
                    <a:pt x="0" y="622"/>
                  </a:lnTo>
                  <a:lnTo>
                    <a:pt x="95" y="622"/>
                  </a:lnTo>
                  <a:lnTo>
                    <a:pt x="95" y="293"/>
                  </a:lnTo>
                  <a:lnTo>
                    <a:pt x="95" y="293"/>
                  </a:lnTo>
                  <a:lnTo>
                    <a:pt x="97" y="286"/>
                  </a:lnTo>
                  <a:lnTo>
                    <a:pt x="101" y="281"/>
                  </a:lnTo>
                  <a:lnTo>
                    <a:pt x="106" y="277"/>
                  </a:lnTo>
                  <a:lnTo>
                    <a:pt x="111" y="275"/>
                  </a:lnTo>
                  <a:lnTo>
                    <a:pt x="111" y="275"/>
                  </a:lnTo>
                  <a:lnTo>
                    <a:pt x="118" y="277"/>
                  </a:lnTo>
                  <a:lnTo>
                    <a:pt x="124" y="281"/>
                  </a:lnTo>
                  <a:lnTo>
                    <a:pt x="127" y="286"/>
                  </a:lnTo>
                  <a:lnTo>
                    <a:pt x="129" y="293"/>
                  </a:lnTo>
                  <a:lnTo>
                    <a:pt x="129" y="622"/>
                  </a:lnTo>
                  <a:lnTo>
                    <a:pt x="129" y="622"/>
                  </a:lnTo>
                  <a:lnTo>
                    <a:pt x="129" y="1150"/>
                  </a:lnTo>
                  <a:lnTo>
                    <a:pt x="316" y="1150"/>
                  </a:lnTo>
                  <a:lnTo>
                    <a:pt x="316" y="779"/>
                  </a:lnTo>
                  <a:lnTo>
                    <a:pt x="316" y="779"/>
                  </a:lnTo>
                  <a:lnTo>
                    <a:pt x="316" y="772"/>
                  </a:lnTo>
                  <a:lnTo>
                    <a:pt x="320" y="765"/>
                  </a:lnTo>
                  <a:lnTo>
                    <a:pt x="322" y="760"/>
                  </a:lnTo>
                  <a:lnTo>
                    <a:pt x="327" y="754"/>
                  </a:lnTo>
                  <a:lnTo>
                    <a:pt x="332" y="751"/>
                  </a:lnTo>
                  <a:lnTo>
                    <a:pt x="338" y="747"/>
                  </a:lnTo>
                  <a:lnTo>
                    <a:pt x="345" y="746"/>
                  </a:lnTo>
                  <a:lnTo>
                    <a:pt x="352" y="744"/>
                  </a:lnTo>
                  <a:lnTo>
                    <a:pt x="352" y="744"/>
                  </a:lnTo>
                  <a:lnTo>
                    <a:pt x="359" y="746"/>
                  </a:lnTo>
                  <a:lnTo>
                    <a:pt x="366" y="747"/>
                  </a:lnTo>
                  <a:lnTo>
                    <a:pt x="371" y="751"/>
                  </a:lnTo>
                  <a:lnTo>
                    <a:pt x="376" y="754"/>
                  </a:lnTo>
                  <a:lnTo>
                    <a:pt x="380" y="760"/>
                  </a:lnTo>
                  <a:lnTo>
                    <a:pt x="384" y="765"/>
                  </a:lnTo>
                  <a:lnTo>
                    <a:pt x="385" y="772"/>
                  </a:lnTo>
                  <a:lnTo>
                    <a:pt x="387" y="779"/>
                  </a:lnTo>
                  <a:lnTo>
                    <a:pt x="387" y="1150"/>
                  </a:lnTo>
                  <a:lnTo>
                    <a:pt x="574" y="1150"/>
                  </a:lnTo>
                  <a:lnTo>
                    <a:pt x="574" y="622"/>
                  </a:lnTo>
                  <a:lnTo>
                    <a:pt x="574" y="622"/>
                  </a:lnTo>
                  <a:lnTo>
                    <a:pt x="574" y="293"/>
                  </a:lnTo>
                  <a:lnTo>
                    <a:pt x="574" y="293"/>
                  </a:lnTo>
                  <a:lnTo>
                    <a:pt x="576" y="286"/>
                  </a:lnTo>
                  <a:lnTo>
                    <a:pt x="580" y="281"/>
                  </a:lnTo>
                  <a:lnTo>
                    <a:pt x="585" y="277"/>
                  </a:lnTo>
                  <a:lnTo>
                    <a:pt x="590" y="275"/>
                  </a:lnTo>
                  <a:lnTo>
                    <a:pt x="590" y="275"/>
                  </a:lnTo>
                  <a:lnTo>
                    <a:pt x="597" y="277"/>
                  </a:lnTo>
                  <a:lnTo>
                    <a:pt x="603" y="281"/>
                  </a:lnTo>
                  <a:lnTo>
                    <a:pt x="606" y="286"/>
                  </a:lnTo>
                  <a:lnTo>
                    <a:pt x="608" y="293"/>
                  </a:lnTo>
                  <a:lnTo>
                    <a:pt x="608" y="622"/>
                  </a:lnTo>
                  <a:lnTo>
                    <a:pt x="702" y="622"/>
                  </a:lnTo>
                  <a:lnTo>
                    <a:pt x="702"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p:cNvGrpSpPr/>
          <p:nvPr/>
        </p:nvGrpSpPr>
        <p:grpSpPr>
          <a:xfrm>
            <a:off x="2800668" y="5601524"/>
            <a:ext cx="491878" cy="1067836"/>
            <a:chOff x="1463068" y="4363015"/>
            <a:chExt cx="521904" cy="1133021"/>
          </a:xfrm>
        </p:grpSpPr>
        <p:sp>
          <p:nvSpPr>
            <p:cNvPr id="54" name="Freeform 53"/>
            <p:cNvSpPr>
              <a:spLocks/>
            </p:cNvSpPr>
            <p:nvPr/>
          </p:nvSpPr>
          <p:spPr bwMode="auto">
            <a:xfrm>
              <a:off x="1595403" y="4363015"/>
              <a:ext cx="255748" cy="257235"/>
            </a:xfrm>
            <a:custGeom>
              <a:avLst/>
              <a:gdLst>
                <a:gd name="T0" fmla="*/ 345 w 345"/>
                <a:gd name="T1" fmla="*/ 173 h 344"/>
                <a:gd name="T2" fmla="*/ 341 w 345"/>
                <a:gd name="T3" fmla="*/ 206 h 344"/>
                <a:gd name="T4" fmla="*/ 331 w 345"/>
                <a:gd name="T5" fmla="*/ 240 h 344"/>
                <a:gd name="T6" fmla="*/ 315 w 345"/>
                <a:gd name="T7" fmla="*/ 268 h 344"/>
                <a:gd name="T8" fmla="*/ 294 w 345"/>
                <a:gd name="T9" fmla="*/ 295 h 344"/>
                <a:gd name="T10" fmla="*/ 269 w 345"/>
                <a:gd name="T11" fmla="*/ 316 h 344"/>
                <a:gd name="T12" fmla="*/ 239 w 345"/>
                <a:gd name="T13" fmla="*/ 332 h 344"/>
                <a:gd name="T14" fmla="*/ 207 w 345"/>
                <a:gd name="T15" fmla="*/ 341 h 344"/>
                <a:gd name="T16" fmla="*/ 172 w 345"/>
                <a:gd name="T17" fmla="*/ 344 h 344"/>
                <a:gd name="T18" fmla="*/ 154 w 345"/>
                <a:gd name="T19" fmla="*/ 344 h 344"/>
                <a:gd name="T20" fmla="*/ 120 w 345"/>
                <a:gd name="T21" fmla="*/ 337 h 344"/>
                <a:gd name="T22" fmla="*/ 90 w 345"/>
                <a:gd name="T23" fmla="*/ 323 h 344"/>
                <a:gd name="T24" fmla="*/ 62 w 345"/>
                <a:gd name="T25" fmla="*/ 305 h 344"/>
                <a:gd name="T26" fmla="*/ 39 w 345"/>
                <a:gd name="T27" fmla="*/ 282 h 344"/>
                <a:gd name="T28" fmla="*/ 20 w 345"/>
                <a:gd name="T29" fmla="*/ 254 h 344"/>
                <a:gd name="T30" fmla="*/ 7 w 345"/>
                <a:gd name="T31" fmla="*/ 224 h 344"/>
                <a:gd name="T32" fmla="*/ 0 w 345"/>
                <a:gd name="T33" fmla="*/ 191 h 344"/>
                <a:gd name="T34" fmla="*/ 0 w 345"/>
                <a:gd name="T35" fmla="*/ 173 h 344"/>
                <a:gd name="T36" fmla="*/ 4 w 345"/>
                <a:gd name="T37" fmla="*/ 138 h 344"/>
                <a:gd name="T38" fmla="*/ 13 w 345"/>
                <a:gd name="T39" fmla="*/ 106 h 344"/>
                <a:gd name="T40" fmla="*/ 29 w 345"/>
                <a:gd name="T41" fmla="*/ 76 h 344"/>
                <a:gd name="T42" fmla="*/ 50 w 345"/>
                <a:gd name="T43" fmla="*/ 51 h 344"/>
                <a:gd name="T44" fmla="*/ 76 w 345"/>
                <a:gd name="T45" fmla="*/ 30 h 344"/>
                <a:gd name="T46" fmla="*/ 105 w 345"/>
                <a:gd name="T47" fmla="*/ 14 h 344"/>
                <a:gd name="T48" fmla="*/ 136 w 345"/>
                <a:gd name="T49" fmla="*/ 3 h 344"/>
                <a:gd name="T50" fmla="*/ 172 w 345"/>
                <a:gd name="T51" fmla="*/ 0 h 344"/>
                <a:gd name="T52" fmla="*/ 189 w 345"/>
                <a:gd name="T53" fmla="*/ 1 h 344"/>
                <a:gd name="T54" fmla="*/ 223 w 345"/>
                <a:gd name="T55" fmla="*/ 7 h 344"/>
                <a:gd name="T56" fmla="*/ 255 w 345"/>
                <a:gd name="T57" fmla="*/ 21 h 344"/>
                <a:gd name="T58" fmla="*/ 281 w 345"/>
                <a:gd name="T59" fmla="*/ 39 h 344"/>
                <a:gd name="T60" fmla="*/ 304 w 345"/>
                <a:gd name="T61" fmla="*/ 63 h 344"/>
                <a:gd name="T62" fmla="*/ 324 w 345"/>
                <a:gd name="T63" fmla="*/ 90 h 344"/>
                <a:gd name="T64" fmla="*/ 336 w 345"/>
                <a:gd name="T65" fmla="*/ 122 h 344"/>
                <a:gd name="T66" fmla="*/ 343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3" y="191"/>
                  </a:lnTo>
                  <a:lnTo>
                    <a:pt x="341" y="206"/>
                  </a:lnTo>
                  <a:lnTo>
                    <a:pt x="336" y="224"/>
                  </a:lnTo>
                  <a:lnTo>
                    <a:pt x="331" y="240"/>
                  </a:lnTo>
                  <a:lnTo>
                    <a:pt x="324" y="254"/>
                  </a:lnTo>
                  <a:lnTo>
                    <a:pt x="315" y="268"/>
                  </a:lnTo>
                  <a:lnTo>
                    <a:pt x="304" y="282"/>
                  </a:lnTo>
                  <a:lnTo>
                    <a:pt x="294" y="295"/>
                  </a:lnTo>
                  <a:lnTo>
                    <a:pt x="281" y="305"/>
                  </a:lnTo>
                  <a:lnTo>
                    <a:pt x="269" y="316"/>
                  </a:lnTo>
                  <a:lnTo>
                    <a:pt x="255" y="323"/>
                  </a:lnTo>
                  <a:lnTo>
                    <a:pt x="239" y="332"/>
                  </a:lnTo>
                  <a:lnTo>
                    <a:pt x="223" y="337"/>
                  </a:lnTo>
                  <a:lnTo>
                    <a:pt x="207" y="341"/>
                  </a:lnTo>
                  <a:lnTo>
                    <a:pt x="189" y="344"/>
                  </a:lnTo>
                  <a:lnTo>
                    <a:pt x="172" y="344"/>
                  </a:lnTo>
                  <a:lnTo>
                    <a:pt x="172" y="344"/>
                  </a:lnTo>
                  <a:lnTo>
                    <a:pt x="154" y="344"/>
                  </a:lnTo>
                  <a:lnTo>
                    <a:pt x="136" y="341"/>
                  </a:lnTo>
                  <a:lnTo>
                    <a:pt x="120" y="337"/>
                  </a:lnTo>
                  <a:lnTo>
                    <a:pt x="105" y="332"/>
                  </a:lnTo>
                  <a:lnTo>
                    <a:pt x="90" y="323"/>
                  </a:lnTo>
                  <a:lnTo>
                    <a:pt x="76" y="316"/>
                  </a:lnTo>
                  <a:lnTo>
                    <a:pt x="62" y="305"/>
                  </a:lnTo>
                  <a:lnTo>
                    <a:pt x="50" y="295"/>
                  </a:lnTo>
                  <a:lnTo>
                    <a:pt x="39" y="282"/>
                  </a:lnTo>
                  <a:lnTo>
                    <a:pt x="29" y="268"/>
                  </a:lnTo>
                  <a:lnTo>
                    <a:pt x="20" y="254"/>
                  </a:lnTo>
                  <a:lnTo>
                    <a:pt x="13" y="240"/>
                  </a:lnTo>
                  <a:lnTo>
                    <a:pt x="7" y="224"/>
                  </a:lnTo>
                  <a:lnTo>
                    <a:pt x="4" y="206"/>
                  </a:lnTo>
                  <a:lnTo>
                    <a:pt x="0" y="191"/>
                  </a:lnTo>
                  <a:lnTo>
                    <a:pt x="0" y="173"/>
                  </a:lnTo>
                  <a:lnTo>
                    <a:pt x="0" y="173"/>
                  </a:lnTo>
                  <a:lnTo>
                    <a:pt x="0" y="155"/>
                  </a:lnTo>
                  <a:lnTo>
                    <a:pt x="4" y="138"/>
                  </a:lnTo>
                  <a:lnTo>
                    <a:pt x="7" y="122"/>
                  </a:lnTo>
                  <a:lnTo>
                    <a:pt x="13" y="106"/>
                  </a:lnTo>
                  <a:lnTo>
                    <a:pt x="20" y="90"/>
                  </a:lnTo>
                  <a:lnTo>
                    <a:pt x="29" y="76"/>
                  </a:lnTo>
                  <a:lnTo>
                    <a:pt x="39" y="63"/>
                  </a:lnTo>
                  <a:lnTo>
                    <a:pt x="50" y="51"/>
                  </a:lnTo>
                  <a:lnTo>
                    <a:pt x="62" y="39"/>
                  </a:lnTo>
                  <a:lnTo>
                    <a:pt x="76" y="30"/>
                  </a:lnTo>
                  <a:lnTo>
                    <a:pt x="90" y="21"/>
                  </a:lnTo>
                  <a:lnTo>
                    <a:pt x="105" y="14"/>
                  </a:lnTo>
                  <a:lnTo>
                    <a:pt x="120" y="7"/>
                  </a:lnTo>
                  <a:lnTo>
                    <a:pt x="136" y="3"/>
                  </a:lnTo>
                  <a:lnTo>
                    <a:pt x="154" y="1"/>
                  </a:lnTo>
                  <a:lnTo>
                    <a:pt x="172" y="0"/>
                  </a:lnTo>
                  <a:lnTo>
                    <a:pt x="172" y="0"/>
                  </a:lnTo>
                  <a:lnTo>
                    <a:pt x="189" y="1"/>
                  </a:lnTo>
                  <a:lnTo>
                    <a:pt x="207" y="3"/>
                  </a:lnTo>
                  <a:lnTo>
                    <a:pt x="223" y="7"/>
                  </a:lnTo>
                  <a:lnTo>
                    <a:pt x="239" y="14"/>
                  </a:lnTo>
                  <a:lnTo>
                    <a:pt x="255" y="21"/>
                  </a:lnTo>
                  <a:lnTo>
                    <a:pt x="269" y="30"/>
                  </a:lnTo>
                  <a:lnTo>
                    <a:pt x="281" y="39"/>
                  </a:lnTo>
                  <a:lnTo>
                    <a:pt x="294" y="51"/>
                  </a:lnTo>
                  <a:lnTo>
                    <a:pt x="304" y="63"/>
                  </a:lnTo>
                  <a:lnTo>
                    <a:pt x="315" y="76"/>
                  </a:lnTo>
                  <a:lnTo>
                    <a:pt x="324" y="90"/>
                  </a:lnTo>
                  <a:lnTo>
                    <a:pt x="331" y="106"/>
                  </a:lnTo>
                  <a:lnTo>
                    <a:pt x="336" y="122"/>
                  </a:lnTo>
                  <a:lnTo>
                    <a:pt x="341" y="138"/>
                  </a:lnTo>
                  <a:lnTo>
                    <a:pt x="343" y="155"/>
                  </a:lnTo>
                  <a:lnTo>
                    <a:pt x="345" y="173"/>
                  </a:lnTo>
                  <a:lnTo>
                    <a:pt x="345" y="173"/>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4"/>
            <p:cNvSpPr>
              <a:spLocks/>
            </p:cNvSpPr>
            <p:nvPr/>
          </p:nvSpPr>
          <p:spPr bwMode="auto">
            <a:xfrm>
              <a:off x="1463068" y="4641065"/>
              <a:ext cx="521904" cy="854971"/>
            </a:xfrm>
            <a:custGeom>
              <a:avLst/>
              <a:gdLst>
                <a:gd name="T0" fmla="*/ 701 w 701"/>
                <a:gd name="T1" fmla="*/ 219 h 1150"/>
                <a:gd name="T2" fmla="*/ 696 w 701"/>
                <a:gd name="T3" fmla="*/ 175 h 1150"/>
                <a:gd name="T4" fmla="*/ 684 w 701"/>
                <a:gd name="T5" fmla="*/ 134 h 1150"/>
                <a:gd name="T6" fmla="*/ 664 w 701"/>
                <a:gd name="T7" fmla="*/ 97 h 1150"/>
                <a:gd name="T8" fmla="*/ 638 w 701"/>
                <a:gd name="T9" fmla="*/ 63 h 1150"/>
                <a:gd name="T10" fmla="*/ 604 w 701"/>
                <a:gd name="T11" fmla="*/ 37 h 1150"/>
                <a:gd name="T12" fmla="*/ 567 w 701"/>
                <a:gd name="T13" fmla="*/ 17 h 1150"/>
                <a:gd name="T14" fmla="*/ 526 w 701"/>
                <a:gd name="T15" fmla="*/ 5 h 1150"/>
                <a:gd name="T16" fmla="*/ 482 w 701"/>
                <a:gd name="T17" fmla="*/ 0 h 1150"/>
                <a:gd name="T18" fmla="*/ 217 w 701"/>
                <a:gd name="T19" fmla="*/ 0 h 1150"/>
                <a:gd name="T20" fmla="*/ 173 w 701"/>
                <a:gd name="T21" fmla="*/ 5 h 1150"/>
                <a:gd name="T22" fmla="*/ 132 w 701"/>
                <a:gd name="T23" fmla="*/ 17 h 1150"/>
                <a:gd name="T24" fmla="*/ 95 w 701"/>
                <a:gd name="T25" fmla="*/ 37 h 1150"/>
                <a:gd name="T26" fmla="*/ 63 w 701"/>
                <a:gd name="T27" fmla="*/ 63 h 1150"/>
                <a:gd name="T28" fmla="*/ 37 w 701"/>
                <a:gd name="T29" fmla="*/ 97 h 1150"/>
                <a:gd name="T30" fmla="*/ 16 w 701"/>
                <a:gd name="T31" fmla="*/ 134 h 1150"/>
                <a:gd name="T32" fmla="*/ 3 w 701"/>
                <a:gd name="T33" fmla="*/ 175 h 1150"/>
                <a:gd name="T34" fmla="*/ 0 w 701"/>
                <a:gd name="T35" fmla="*/ 219 h 1150"/>
                <a:gd name="T36" fmla="*/ 93 w 701"/>
                <a:gd name="T37" fmla="*/ 622 h 1150"/>
                <a:gd name="T38" fmla="*/ 93 w 701"/>
                <a:gd name="T39" fmla="*/ 293 h 1150"/>
                <a:gd name="T40" fmla="*/ 99 w 701"/>
                <a:gd name="T41" fmla="*/ 281 h 1150"/>
                <a:gd name="T42" fmla="*/ 111 w 701"/>
                <a:gd name="T43" fmla="*/ 275 h 1150"/>
                <a:gd name="T44" fmla="*/ 116 w 701"/>
                <a:gd name="T45" fmla="*/ 277 h 1150"/>
                <a:gd name="T46" fmla="*/ 125 w 701"/>
                <a:gd name="T47" fmla="*/ 286 h 1150"/>
                <a:gd name="T48" fmla="*/ 127 w 701"/>
                <a:gd name="T49" fmla="*/ 622 h 1150"/>
                <a:gd name="T50" fmla="*/ 127 w 701"/>
                <a:gd name="T51" fmla="*/ 1150 h 1150"/>
                <a:gd name="T52" fmla="*/ 314 w 701"/>
                <a:gd name="T53" fmla="*/ 779 h 1150"/>
                <a:gd name="T54" fmla="*/ 316 w 701"/>
                <a:gd name="T55" fmla="*/ 772 h 1150"/>
                <a:gd name="T56" fmla="*/ 321 w 701"/>
                <a:gd name="T57" fmla="*/ 760 h 1150"/>
                <a:gd name="T58" fmla="*/ 330 w 701"/>
                <a:gd name="T59" fmla="*/ 751 h 1150"/>
                <a:gd name="T60" fmla="*/ 343 w 701"/>
                <a:gd name="T61" fmla="*/ 746 h 1150"/>
                <a:gd name="T62" fmla="*/ 350 w 701"/>
                <a:gd name="T63" fmla="*/ 744 h 1150"/>
                <a:gd name="T64" fmla="*/ 364 w 701"/>
                <a:gd name="T65" fmla="*/ 747 h 1150"/>
                <a:gd name="T66" fmla="*/ 374 w 701"/>
                <a:gd name="T67" fmla="*/ 754 h 1150"/>
                <a:gd name="T68" fmla="*/ 382 w 701"/>
                <a:gd name="T69" fmla="*/ 765 h 1150"/>
                <a:gd name="T70" fmla="*/ 385 w 701"/>
                <a:gd name="T71" fmla="*/ 779 h 1150"/>
                <a:gd name="T72" fmla="*/ 572 w 701"/>
                <a:gd name="T73" fmla="*/ 1150 h 1150"/>
                <a:gd name="T74" fmla="*/ 572 w 701"/>
                <a:gd name="T75" fmla="*/ 622 h 1150"/>
                <a:gd name="T76" fmla="*/ 572 w 701"/>
                <a:gd name="T77" fmla="*/ 293 h 1150"/>
                <a:gd name="T78" fmla="*/ 578 w 701"/>
                <a:gd name="T79" fmla="*/ 281 h 1150"/>
                <a:gd name="T80" fmla="*/ 590 w 701"/>
                <a:gd name="T81" fmla="*/ 275 h 1150"/>
                <a:gd name="T82" fmla="*/ 595 w 701"/>
                <a:gd name="T83" fmla="*/ 277 h 1150"/>
                <a:gd name="T84" fmla="*/ 606 w 701"/>
                <a:gd name="T85" fmla="*/ 286 h 1150"/>
                <a:gd name="T86" fmla="*/ 606 w 701"/>
                <a:gd name="T87" fmla="*/ 622 h 1150"/>
                <a:gd name="T88" fmla="*/ 701 w 701"/>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0">
                  <a:moveTo>
                    <a:pt x="701" y="219"/>
                  </a:moveTo>
                  <a:lnTo>
                    <a:pt x="701" y="219"/>
                  </a:lnTo>
                  <a:lnTo>
                    <a:pt x="700" y="196"/>
                  </a:lnTo>
                  <a:lnTo>
                    <a:pt x="696" y="175"/>
                  </a:lnTo>
                  <a:lnTo>
                    <a:pt x="691" y="153"/>
                  </a:lnTo>
                  <a:lnTo>
                    <a:pt x="684" y="134"/>
                  </a:lnTo>
                  <a:lnTo>
                    <a:pt x="675" y="115"/>
                  </a:lnTo>
                  <a:lnTo>
                    <a:pt x="664" y="97"/>
                  </a:lnTo>
                  <a:lnTo>
                    <a:pt x="652" y="79"/>
                  </a:lnTo>
                  <a:lnTo>
                    <a:pt x="638" y="63"/>
                  </a:lnTo>
                  <a:lnTo>
                    <a:pt x="622" y="49"/>
                  </a:lnTo>
                  <a:lnTo>
                    <a:pt x="604" y="37"/>
                  </a:lnTo>
                  <a:lnTo>
                    <a:pt x="587" y="26"/>
                  </a:lnTo>
                  <a:lnTo>
                    <a:pt x="567" y="17"/>
                  </a:lnTo>
                  <a:lnTo>
                    <a:pt x="548" y="10"/>
                  </a:lnTo>
                  <a:lnTo>
                    <a:pt x="526" y="5"/>
                  </a:lnTo>
                  <a:lnTo>
                    <a:pt x="505" y="1"/>
                  </a:lnTo>
                  <a:lnTo>
                    <a:pt x="482" y="0"/>
                  </a:lnTo>
                  <a:lnTo>
                    <a:pt x="217" y="0"/>
                  </a:lnTo>
                  <a:lnTo>
                    <a:pt x="217" y="0"/>
                  </a:lnTo>
                  <a:lnTo>
                    <a:pt x="196" y="1"/>
                  </a:lnTo>
                  <a:lnTo>
                    <a:pt x="173" y="5"/>
                  </a:lnTo>
                  <a:lnTo>
                    <a:pt x="152" y="10"/>
                  </a:lnTo>
                  <a:lnTo>
                    <a:pt x="132" y="17"/>
                  </a:lnTo>
                  <a:lnTo>
                    <a:pt x="113" y="26"/>
                  </a:lnTo>
                  <a:lnTo>
                    <a:pt x="95" y="37"/>
                  </a:lnTo>
                  <a:lnTo>
                    <a:pt x="79" y="49"/>
                  </a:lnTo>
                  <a:lnTo>
                    <a:pt x="63" y="63"/>
                  </a:lnTo>
                  <a:lnTo>
                    <a:pt x="49" y="79"/>
                  </a:lnTo>
                  <a:lnTo>
                    <a:pt x="37" y="97"/>
                  </a:lnTo>
                  <a:lnTo>
                    <a:pt x="24" y="115"/>
                  </a:lnTo>
                  <a:lnTo>
                    <a:pt x="16" y="134"/>
                  </a:lnTo>
                  <a:lnTo>
                    <a:pt x="9" y="153"/>
                  </a:lnTo>
                  <a:lnTo>
                    <a:pt x="3" y="175"/>
                  </a:lnTo>
                  <a:lnTo>
                    <a:pt x="0" y="196"/>
                  </a:lnTo>
                  <a:lnTo>
                    <a:pt x="0" y="219"/>
                  </a:lnTo>
                  <a:lnTo>
                    <a:pt x="0" y="622"/>
                  </a:lnTo>
                  <a:lnTo>
                    <a:pt x="93" y="622"/>
                  </a:lnTo>
                  <a:lnTo>
                    <a:pt x="93" y="293"/>
                  </a:lnTo>
                  <a:lnTo>
                    <a:pt x="93" y="293"/>
                  </a:lnTo>
                  <a:lnTo>
                    <a:pt x="95" y="286"/>
                  </a:lnTo>
                  <a:lnTo>
                    <a:pt x="99" y="281"/>
                  </a:lnTo>
                  <a:lnTo>
                    <a:pt x="104" y="277"/>
                  </a:lnTo>
                  <a:lnTo>
                    <a:pt x="111" y="275"/>
                  </a:lnTo>
                  <a:lnTo>
                    <a:pt x="111" y="275"/>
                  </a:lnTo>
                  <a:lnTo>
                    <a:pt x="116" y="277"/>
                  </a:lnTo>
                  <a:lnTo>
                    <a:pt x="122" y="281"/>
                  </a:lnTo>
                  <a:lnTo>
                    <a:pt x="125" y="286"/>
                  </a:lnTo>
                  <a:lnTo>
                    <a:pt x="127" y="293"/>
                  </a:lnTo>
                  <a:lnTo>
                    <a:pt x="127" y="622"/>
                  </a:lnTo>
                  <a:lnTo>
                    <a:pt x="127" y="622"/>
                  </a:lnTo>
                  <a:lnTo>
                    <a:pt x="127" y="1150"/>
                  </a:lnTo>
                  <a:lnTo>
                    <a:pt x="314" y="1150"/>
                  </a:lnTo>
                  <a:lnTo>
                    <a:pt x="314" y="779"/>
                  </a:lnTo>
                  <a:lnTo>
                    <a:pt x="314" y="779"/>
                  </a:lnTo>
                  <a:lnTo>
                    <a:pt x="316" y="772"/>
                  </a:lnTo>
                  <a:lnTo>
                    <a:pt x="318" y="765"/>
                  </a:lnTo>
                  <a:lnTo>
                    <a:pt x="321" y="760"/>
                  </a:lnTo>
                  <a:lnTo>
                    <a:pt x="325" y="754"/>
                  </a:lnTo>
                  <a:lnTo>
                    <a:pt x="330" y="751"/>
                  </a:lnTo>
                  <a:lnTo>
                    <a:pt x="336" y="747"/>
                  </a:lnTo>
                  <a:lnTo>
                    <a:pt x="343" y="746"/>
                  </a:lnTo>
                  <a:lnTo>
                    <a:pt x="350" y="744"/>
                  </a:lnTo>
                  <a:lnTo>
                    <a:pt x="350" y="744"/>
                  </a:lnTo>
                  <a:lnTo>
                    <a:pt x="357" y="746"/>
                  </a:lnTo>
                  <a:lnTo>
                    <a:pt x="364" y="747"/>
                  </a:lnTo>
                  <a:lnTo>
                    <a:pt x="369" y="751"/>
                  </a:lnTo>
                  <a:lnTo>
                    <a:pt x="374" y="754"/>
                  </a:lnTo>
                  <a:lnTo>
                    <a:pt x="380" y="760"/>
                  </a:lnTo>
                  <a:lnTo>
                    <a:pt x="382" y="765"/>
                  </a:lnTo>
                  <a:lnTo>
                    <a:pt x="385" y="772"/>
                  </a:lnTo>
                  <a:lnTo>
                    <a:pt x="385" y="779"/>
                  </a:lnTo>
                  <a:lnTo>
                    <a:pt x="385" y="1150"/>
                  </a:lnTo>
                  <a:lnTo>
                    <a:pt x="572" y="1150"/>
                  </a:lnTo>
                  <a:lnTo>
                    <a:pt x="572" y="622"/>
                  </a:lnTo>
                  <a:lnTo>
                    <a:pt x="572" y="622"/>
                  </a:lnTo>
                  <a:lnTo>
                    <a:pt x="572" y="293"/>
                  </a:lnTo>
                  <a:lnTo>
                    <a:pt x="572" y="293"/>
                  </a:lnTo>
                  <a:lnTo>
                    <a:pt x="574" y="286"/>
                  </a:lnTo>
                  <a:lnTo>
                    <a:pt x="578" y="281"/>
                  </a:lnTo>
                  <a:lnTo>
                    <a:pt x="583" y="277"/>
                  </a:lnTo>
                  <a:lnTo>
                    <a:pt x="590" y="275"/>
                  </a:lnTo>
                  <a:lnTo>
                    <a:pt x="590" y="275"/>
                  </a:lnTo>
                  <a:lnTo>
                    <a:pt x="595" y="277"/>
                  </a:lnTo>
                  <a:lnTo>
                    <a:pt x="602" y="281"/>
                  </a:lnTo>
                  <a:lnTo>
                    <a:pt x="606" y="286"/>
                  </a:lnTo>
                  <a:lnTo>
                    <a:pt x="606" y="293"/>
                  </a:lnTo>
                  <a:lnTo>
                    <a:pt x="606" y="622"/>
                  </a:lnTo>
                  <a:lnTo>
                    <a:pt x="701" y="622"/>
                  </a:lnTo>
                  <a:lnTo>
                    <a:pt x="701" y="21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p:cNvGrpSpPr/>
          <p:nvPr/>
        </p:nvGrpSpPr>
        <p:grpSpPr>
          <a:xfrm>
            <a:off x="3536382" y="5601524"/>
            <a:ext cx="491878" cy="1067836"/>
            <a:chOff x="2243693" y="4363015"/>
            <a:chExt cx="521904" cy="1133021"/>
          </a:xfrm>
        </p:grpSpPr>
        <p:sp>
          <p:nvSpPr>
            <p:cNvPr id="56" name="Freeform 55"/>
            <p:cNvSpPr>
              <a:spLocks/>
            </p:cNvSpPr>
            <p:nvPr/>
          </p:nvSpPr>
          <p:spPr bwMode="auto">
            <a:xfrm>
              <a:off x="2376027" y="4363015"/>
              <a:ext cx="255748" cy="257235"/>
            </a:xfrm>
            <a:custGeom>
              <a:avLst/>
              <a:gdLst>
                <a:gd name="T0" fmla="*/ 345 w 345"/>
                <a:gd name="T1" fmla="*/ 173 h 344"/>
                <a:gd name="T2" fmla="*/ 341 w 345"/>
                <a:gd name="T3" fmla="*/ 206 h 344"/>
                <a:gd name="T4" fmla="*/ 331 w 345"/>
                <a:gd name="T5" fmla="*/ 240 h 344"/>
                <a:gd name="T6" fmla="*/ 315 w 345"/>
                <a:gd name="T7" fmla="*/ 268 h 344"/>
                <a:gd name="T8" fmla="*/ 294 w 345"/>
                <a:gd name="T9" fmla="*/ 295 h 344"/>
                <a:gd name="T10" fmla="*/ 269 w 345"/>
                <a:gd name="T11" fmla="*/ 316 h 344"/>
                <a:gd name="T12" fmla="*/ 239 w 345"/>
                <a:gd name="T13" fmla="*/ 332 h 344"/>
                <a:gd name="T14" fmla="*/ 207 w 345"/>
                <a:gd name="T15" fmla="*/ 341 h 344"/>
                <a:gd name="T16" fmla="*/ 172 w 345"/>
                <a:gd name="T17" fmla="*/ 344 h 344"/>
                <a:gd name="T18" fmla="*/ 154 w 345"/>
                <a:gd name="T19" fmla="*/ 344 h 344"/>
                <a:gd name="T20" fmla="*/ 120 w 345"/>
                <a:gd name="T21" fmla="*/ 337 h 344"/>
                <a:gd name="T22" fmla="*/ 90 w 345"/>
                <a:gd name="T23" fmla="*/ 323 h 344"/>
                <a:gd name="T24" fmla="*/ 62 w 345"/>
                <a:gd name="T25" fmla="*/ 305 h 344"/>
                <a:gd name="T26" fmla="*/ 39 w 345"/>
                <a:gd name="T27" fmla="*/ 282 h 344"/>
                <a:gd name="T28" fmla="*/ 21 w 345"/>
                <a:gd name="T29" fmla="*/ 254 h 344"/>
                <a:gd name="T30" fmla="*/ 7 w 345"/>
                <a:gd name="T31" fmla="*/ 224 h 344"/>
                <a:gd name="T32" fmla="*/ 0 w 345"/>
                <a:gd name="T33" fmla="*/ 191 h 344"/>
                <a:gd name="T34" fmla="*/ 0 w 345"/>
                <a:gd name="T35" fmla="*/ 173 h 344"/>
                <a:gd name="T36" fmla="*/ 4 w 345"/>
                <a:gd name="T37" fmla="*/ 138 h 344"/>
                <a:gd name="T38" fmla="*/ 13 w 345"/>
                <a:gd name="T39" fmla="*/ 106 h 344"/>
                <a:gd name="T40" fmla="*/ 29 w 345"/>
                <a:gd name="T41" fmla="*/ 76 h 344"/>
                <a:gd name="T42" fmla="*/ 50 w 345"/>
                <a:gd name="T43" fmla="*/ 51 h 344"/>
                <a:gd name="T44" fmla="*/ 76 w 345"/>
                <a:gd name="T45" fmla="*/ 30 h 344"/>
                <a:gd name="T46" fmla="*/ 105 w 345"/>
                <a:gd name="T47" fmla="*/ 14 h 344"/>
                <a:gd name="T48" fmla="*/ 138 w 345"/>
                <a:gd name="T49" fmla="*/ 3 h 344"/>
                <a:gd name="T50" fmla="*/ 172 w 345"/>
                <a:gd name="T51" fmla="*/ 0 h 344"/>
                <a:gd name="T52" fmla="*/ 189 w 345"/>
                <a:gd name="T53" fmla="*/ 1 h 344"/>
                <a:gd name="T54" fmla="*/ 223 w 345"/>
                <a:gd name="T55" fmla="*/ 7 h 344"/>
                <a:gd name="T56" fmla="*/ 255 w 345"/>
                <a:gd name="T57" fmla="*/ 21 h 344"/>
                <a:gd name="T58" fmla="*/ 283 w 345"/>
                <a:gd name="T59" fmla="*/ 39 h 344"/>
                <a:gd name="T60" fmla="*/ 306 w 345"/>
                <a:gd name="T61" fmla="*/ 63 h 344"/>
                <a:gd name="T62" fmla="*/ 324 w 345"/>
                <a:gd name="T63" fmla="*/ 90 h 344"/>
                <a:gd name="T64" fmla="*/ 338 w 345"/>
                <a:gd name="T65" fmla="*/ 122 h 344"/>
                <a:gd name="T66" fmla="*/ 343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3" y="191"/>
                  </a:lnTo>
                  <a:lnTo>
                    <a:pt x="341" y="206"/>
                  </a:lnTo>
                  <a:lnTo>
                    <a:pt x="338" y="224"/>
                  </a:lnTo>
                  <a:lnTo>
                    <a:pt x="331" y="240"/>
                  </a:lnTo>
                  <a:lnTo>
                    <a:pt x="324" y="254"/>
                  </a:lnTo>
                  <a:lnTo>
                    <a:pt x="315" y="268"/>
                  </a:lnTo>
                  <a:lnTo>
                    <a:pt x="306" y="282"/>
                  </a:lnTo>
                  <a:lnTo>
                    <a:pt x="294" y="295"/>
                  </a:lnTo>
                  <a:lnTo>
                    <a:pt x="283" y="305"/>
                  </a:lnTo>
                  <a:lnTo>
                    <a:pt x="269" y="316"/>
                  </a:lnTo>
                  <a:lnTo>
                    <a:pt x="255" y="323"/>
                  </a:lnTo>
                  <a:lnTo>
                    <a:pt x="239" y="332"/>
                  </a:lnTo>
                  <a:lnTo>
                    <a:pt x="223" y="337"/>
                  </a:lnTo>
                  <a:lnTo>
                    <a:pt x="207" y="341"/>
                  </a:lnTo>
                  <a:lnTo>
                    <a:pt x="189" y="344"/>
                  </a:lnTo>
                  <a:lnTo>
                    <a:pt x="172" y="344"/>
                  </a:lnTo>
                  <a:lnTo>
                    <a:pt x="172" y="344"/>
                  </a:lnTo>
                  <a:lnTo>
                    <a:pt x="154" y="344"/>
                  </a:lnTo>
                  <a:lnTo>
                    <a:pt x="138" y="341"/>
                  </a:lnTo>
                  <a:lnTo>
                    <a:pt x="120" y="337"/>
                  </a:lnTo>
                  <a:lnTo>
                    <a:pt x="105" y="332"/>
                  </a:lnTo>
                  <a:lnTo>
                    <a:pt x="90" y="323"/>
                  </a:lnTo>
                  <a:lnTo>
                    <a:pt x="76" y="316"/>
                  </a:lnTo>
                  <a:lnTo>
                    <a:pt x="62" y="305"/>
                  </a:lnTo>
                  <a:lnTo>
                    <a:pt x="50" y="295"/>
                  </a:lnTo>
                  <a:lnTo>
                    <a:pt x="39" y="282"/>
                  </a:lnTo>
                  <a:lnTo>
                    <a:pt x="29" y="268"/>
                  </a:lnTo>
                  <a:lnTo>
                    <a:pt x="21" y="254"/>
                  </a:lnTo>
                  <a:lnTo>
                    <a:pt x="13" y="240"/>
                  </a:lnTo>
                  <a:lnTo>
                    <a:pt x="7" y="224"/>
                  </a:lnTo>
                  <a:lnTo>
                    <a:pt x="4" y="206"/>
                  </a:lnTo>
                  <a:lnTo>
                    <a:pt x="0" y="191"/>
                  </a:lnTo>
                  <a:lnTo>
                    <a:pt x="0" y="173"/>
                  </a:lnTo>
                  <a:lnTo>
                    <a:pt x="0" y="173"/>
                  </a:lnTo>
                  <a:lnTo>
                    <a:pt x="0" y="155"/>
                  </a:lnTo>
                  <a:lnTo>
                    <a:pt x="4" y="138"/>
                  </a:lnTo>
                  <a:lnTo>
                    <a:pt x="7" y="122"/>
                  </a:lnTo>
                  <a:lnTo>
                    <a:pt x="13" y="106"/>
                  </a:lnTo>
                  <a:lnTo>
                    <a:pt x="21" y="90"/>
                  </a:lnTo>
                  <a:lnTo>
                    <a:pt x="29" y="76"/>
                  </a:lnTo>
                  <a:lnTo>
                    <a:pt x="39" y="63"/>
                  </a:lnTo>
                  <a:lnTo>
                    <a:pt x="50" y="51"/>
                  </a:lnTo>
                  <a:lnTo>
                    <a:pt x="62" y="39"/>
                  </a:lnTo>
                  <a:lnTo>
                    <a:pt x="76" y="30"/>
                  </a:lnTo>
                  <a:lnTo>
                    <a:pt x="90" y="21"/>
                  </a:lnTo>
                  <a:lnTo>
                    <a:pt x="105" y="14"/>
                  </a:lnTo>
                  <a:lnTo>
                    <a:pt x="120" y="7"/>
                  </a:lnTo>
                  <a:lnTo>
                    <a:pt x="138" y="3"/>
                  </a:lnTo>
                  <a:lnTo>
                    <a:pt x="154" y="1"/>
                  </a:lnTo>
                  <a:lnTo>
                    <a:pt x="172" y="0"/>
                  </a:lnTo>
                  <a:lnTo>
                    <a:pt x="172" y="0"/>
                  </a:lnTo>
                  <a:lnTo>
                    <a:pt x="189" y="1"/>
                  </a:lnTo>
                  <a:lnTo>
                    <a:pt x="207" y="3"/>
                  </a:lnTo>
                  <a:lnTo>
                    <a:pt x="223" y="7"/>
                  </a:lnTo>
                  <a:lnTo>
                    <a:pt x="239" y="14"/>
                  </a:lnTo>
                  <a:lnTo>
                    <a:pt x="255" y="21"/>
                  </a:lnTo>
                  <a:lnTo>
                    <a:pt x="269" y="30"/>
                  </a:lnTo>
                  <a:lnTo>
                    <a:pt x="283" y="39"/>
                  </a:lnTo>
                  <a:lnTo>
                    <a:pt x="294" y="51"/>
                  </a:lnTo>
                  <a:lnTo>
                    <a:pt x="306" y="63"/>
                  </a:lnTo>
                  <a:lnTo>
                    <a:pt x="315" y="76"/>
                  </a:lnTo>
                  <a:lnTo>
                    <a:pt x="324" y="90"/>
                  </a:lnTo>
                  <a:lnTo>
                    <a:pt x="331" y="106"/>
                  </a:lnTo>
                  <a:lnTo>
                    <a:pt x="338" y="122"/>
                  </a:lnTo>
                  <a:lnTo>
                    <a:pt x="341" y="138"/>
                  </a:lnTo>
                  <a:lnTo>
                    <a:pt x="343"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2243693" y="4641065"/>
              <a:ext cx="521904" cy="854971"/>
            </a:xfrm>
            <a:custGeom>
              <a:avLst/>
              <a:gdLst>
                <a:gd name="T0" fmla="*/ 701 w 701"/>
                <a:gd name="T1" fmla="*/ 219 h 1150"/>
                <a:gd name="T2" fmla="*/ 698 w 701"/>
                <a:gd name="T3" fmla="*/ 175 h 1150"/>
                <a:gd name="T4" fmla="*/ 684 w 701"/>
                <a:gd name="T5" fmla="*/ 134 h 1150"/>
                <a:gd name="T6" fmla="*/ 664 w 701"/>
                <a:gd name="T7" fmla="*/ 97 h 1150"/>
                <a:gd name="T8" fmla="*/ 638 w 701"/>
                <a:gd name="T9" fmla="*/ 63 h 1150"/>
                <a:gd name="T10" fmla="*/ 604 w 701"/>
                <a:gd name="T11" fmla="*/ 37 h 1150"/>
                <a:gd name="T12" fmla="*/ 567 w 701"/>
                <a:gd name="T13" fmla="*/ 17 h 1150"/>
                <a:gd name="T14" fmla="*/ 526 w 701"/>
                <a:gd name="T15" fmla="*/ 5 h 1150"/>
                <a:gd name="T16" fmla="*/ 482 w 701"/>
                <a:gd name="T17" fmla="*/ 0 h 1150"/>
                <a:gd name="T18" fmla="*/ 219 w 701"/>
                <a:gd name="T19" fmla="*/ 0 h 1150"/>
                <a:gd name="T20" fmla="*/ 175 w 701"/>
                <a:gd name="T21" fmla="*/ 5 h 1150"/>
                <a:gd name="T22" fmla="*/ 132 w 701"/>
                <a:gd name="T23" fmla="*/ 17 h 1150"/>
                <a:gd name="T24" fmla="*/ 95 w 701"/>
                <a:gd name="T25" fmla="*/ 37 h 1150"/>
                <a:gd name="T26" fmla="*/ 63 w 701"/>
                <a:gd name="T27" fmla="*/ 63 h 1150"/>
                <a:gd name="T28" fmla="*/ 37 w 701"/>
                <a:gd name="T29" fmla="*/ 97 h 1150"/>
                <a:gd name="T30" fmla="*/ 16 w 701"/>
                <a:gd name="T31" fmla="*/ 134 h 1150"/>
                <a:gd name="T32" fmla="*/ 3 w 701"/>
                <a:gd name="T33" fmla="*/ 175 h 1150"/>
                <a:gd name="T34" fmla="*/ 0 w 701"/>
                <a:gd name="T35" fmla="*/ 219 h 1150"/>
                <a:gd name="T36" fmla="*/ 95 w 701"/>
                <a:gd name="T37" fmla="*/ 622 h 1150"/>
                <a:gd name="T38" fmla="*/ 95 w 701"/>
                <a:gd name="T39" fmla="*/ 293 h 1150"/>
                <a:gd name="T40" fmla="*/ 99 w 701"/>
                <a:gd name="T41" fmla="*/ 281 h 1150"/>
                <a:gd name="T42" fmla="*/ 111 w 701"/>
                <a:gd name="T43" fmla="*/ 275 h 1150"/>
                <a:gd name="T44" fmla="*/ 118 w 701"/>
                <a:gd name="T45" fmla="*/ 277 h 1150"/>
                <a:gd name="T46" fmla="*/ 127 w 701"/>
                <a:gd name="T47" fmla="*/ 286 h 1150"/>
                <a:gd name="T48" fmla="*/ 127 w 701"/>
                <a:gd name="T49" fmla="*/ 622 h 1150"/>
                <a:gd name="T50" fmla="*/ 127 w 701"/>
                <a:gd name="T51" fmla="*/ 1150 h 1150"/>
                <a:gd name="T52" fmla="*/ 316 w 701"/>
                <a:gd name="T53" fmla="*/ 779 h 1150"/>
                <a:gd name="T54" fmla="*/ 316 w 701"/>
                <a:gd name="T55" fmla="*/ 772 h 1150"/>
                <a:gd name="T56" fmla="*/ 321 w 701"/>
                <a:gd name="T57" fmla="*/ 760 h 1150"/>
                <a:gd name="T58" fmla="*/ 330 w 701"/>
                <a:gd name="T59" fmla="*/ 751 h 1150"/>
                <a:gd name="T60" fmla="*/ 343 w 701"/>
                <a:gd name="T61" fmla="*/ 746 h 1150"/>
                <a:gd name="T62" fmla="*/ 350 w 701"/>
                <a:gd name="T63" fmla="*/ 744 h 1150"/>
                <a:gd name="T64" fmla="*/ 364 w 701"/>
                <a:gd name="T65" fmla="*/ 747 h 1150"/>
                <a:gd name="T66" fmla="*/ 374 w 701"/>
                <a:gd name="T67" fmla="*/ 754 h 1150"/>
                <a:gd name="T68" fmla="*/ 383 w 701"/>
                <a:gd name="T69" fmla="*/ 765 h 1150"/>
                <a:gd name="T70" fmla="*/ 385 w 701"/>
                <a:gd name="T71" fmla="*/ 779 h 1150"/>
                <a:gd name="T72" fmla="*/ 572 w 701"/>
                <a:gd name="T73" fmla="*/ 1150 h 1150"/>
                <a:gd name="T74" fmla="*/ 574 w 701"/>
                <a:gd name="T75" fmla="*/ 622 h 1150"/>
                <a:gd name="T76" fmla="*/ 574 w 701"/>
                <a:gd name="T77" fmla="*/ 293 h 1150"/>
                <a:gd name="T78" fmla="*/ 578 w 701"/>
                <a:gd name="T79" fmla="*/ 281 h 1150"/>
                <a:gd name="T80" fmla="*/ 590 w 701"/>
                <a:gd name="T81" fmla="*/ 275 h 1150"/>
                <a:gd name="T82" fmla="*/ 597 w 701"/>
                <a:gd name="T83" fmla="*/ 277 h 1150"/>
                <a:gd name="T84" fmla="*/ 606 w 701"/>
                <a:gd name="T85" fmla="*/ 286 h 1150"/>
                <a:gd name="T86" fmla="*/ 608 w 701"/>
                <a:gd name="T87" fmla="*/ 622 h 1150"/>
                <a:gd name="T88" fmla="*/ 701 w 701"/>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0">
                  <a:moveTo>
                    <a:pt x="701" y="219"/>
                  </a:moveTo>
                  <a:lnTo>
                    <a:pt x="701" y="219"/>
                  </a:lnTo>
                  <a:lnTo>
                    <a:pt x="700" y="196"/>
                  </a:lnTo>
                  <a:lnTo>
                    <a:pt x="698" y="175"/>
                  </a:lnTo>
                  <a:lnTo>
                    <a:pt x="691" y="153"/>
                  </a:lnTo>
                  <a:lnTo>
                    <a:pt x="684" y="134"/>
                  </a:lnTo>
                  <a:lnTo>
                    <a:pt x="675" y="115"/>
                  </a:lnTo>
                  <a:lnTo>
                    <a:pt x="664" y="97"/>
                  </a:lnTo>
                  <a:lnTo>
                    <a:pt x="652" y="79"/>
                  </a:lnTo>
                  <a:lnTo>
                    <a:pt x="638" y="63"/>
                  </a:lnTo>
                  <a:lnTo>
                    <a:pt x="622" y="49"/>
                  </a:lnTo>
                  <a:lnTo>
                    <a:pt x="604" y="37"/>
                  </a:lnTo>
                  <a:lnTo>
                    <a:pt x="587" y="26"/>
                  </a:lnTo>
                  <a:lnTo>
                    <a:pt x="567" y="17"/>
                  </a:lnTo>
                  <a:lnTo>
                    <a:pt x="548" y="10"/>
                  </a:lnTo>
                  <a:lnTo>
                    <a:pt x="526" y="5"/>
                  </a:lnTo>
                  <a:lnTo>
                    <a:pt x="505" y="1"/>
                  </a:lnTo>
                  <a:lnTo>
                    <a:pt x="482" y="0"/>
                  </a:lnTo>
                  <a:lnTo>
                    <a:pt x="219" y="0"/>
                  </a:lnTo>
                  <a:lnTo>
                    <a:pt x="219" y="0"/>
                  </a:lnTo>
                  <a:lnTo>
                    <a:pt x="196" y="1"/>
                  </a:lnTo>
                  <a:lnTo>
                    <a:pt x="175" y="5"/>
                  </a:lnTo>
                  <a:lnTo>
                    <a:pt x="153" y="10"/>
                  </a:lnTo>
                  <a:lnTo>
                    <a:pt x="132" y="17"/>
                  </a:lnTo>
                  <a:lnTo>
                    <a:pt x="115" y="26"/>
                  </a:lnTo>
                  <a:lnTo>
                    <a:pt x="95" y="37"/>
                  </a:lnTo>
                  <a:lnTo>
                    <a:pt x="79" y="49"/>
                  </a:lnTo>
                  <a:lnTo>
                    <a:pt x="63" y="63"/>
                  </a:lnTo>
                  <a:lnTo>
                    <a:pt x="49" y="79"/>
                  </a:lnTo>
                  <a:lnTo>
                    <a:pt x="37" y="97"/>
                  </a:lnTo>
                  <a:lnTo>
                    <a:pt x="26" y="115"/>
                  </a:lnTo>
                  <a:lnTo>
                    <a:pt x="16" y="134"/>
                  </a:lnTo>
                  <a:lnTo>
                    <a:pt x="9" y="153"/>
                  </a:lnTo>
                  <a:lnTo>
                    <a:pt x="3" y="175"/>
                  </a:lnTo>
                  <a:lnTo>
                    <a:pt x="0" y="196"/>
                  </a:lnTo>
                  <a:lnTo>
                    <a:pt x="0" y="219"/>
                  </a:lnTo>
                  <a:lnTo>
                    <a:pt x="0" y="622"/>
                  </a:lnTo>
                  <a:lnTo>
                    <a:pt x="95" y="622"/>
                  </a:lnTo>
                  <a:lnTo>
                    <a:pt x="95" y="293"/>
                  </a:lnTo>
                  <a:lnTo>
                    <a:pt x="95" y="293"/>
                  </a:lnTo>
                  <a:lnTo>
                    <a:pt x="95" y="286"/>
                  </a:lnTo>
                  <a:lnTo>
                    <a:pt x="99" y="281"/>
                  </a:lnTo>
                  <a:lnTo>
                    <a:pt x="104" y="277"/>
                  </a:lnTo>
                  <a:lnTo>
                    <a:pt x="111" y="275"/>
                  </a:lnTo>
                  <a:lnTo>
                    <a:pt x="111" y="275"/>
                  </a:lnTo>
                  <a:lnTo>
                    <a:pt x="118" y="277"/>
                  </a:lnTo>
                  <a:lnTo>
                    <a:pt x="123" y="281"/>
                  </a:lnTo>
                  <a:lnTo>
                    <a:pt x="127" y="286"/>
                  </a:lnTo>
                  <a:lnTo>
                    <a:pt x="127" y="293"/>
                  </a:lnTo>
                  <a:lnTo>
                    <a:pt x="127" y="622"/>
                  </a:lnTo>
                  <a:lnTo>
                    <a:pt x="127" y="622"/>
                  </a:lnTo>
                  <a:lnTo>
                    <a:pt x="127" y="1150"/>
                  </a:lnTo>
                  <a:lnTo>
                    <a:pt x="316" y="1150"/>
                  </a:lnTo>
                  <a:lnTo>
                    <a:pt x="316" y="779"/>
                  </a:lnTo>
                  <a:lnTo>
                    <a:pt x="316" y="779"/>
                  </a:lnTo>
                  <a:lnTo>
                    <a:pt x="316" y="772"/>
                  </a:lnTo>
                  <a:lnTo>
                    <a:pt x="318" y="765"/>
                  </a:lnTo>
                  <a:lnTo>
                    <a:pt x="321" y="760"/>
                  </a:lnTo>
                  <a:lnTo>
                    <a:pt x="325" y="754"/>
                  </a:lnTo>
                  <a:lnTo>
                    <a:pt x="330" y="751"/>
                  </a:lnTo>
                  <a:lnTo>
                    <a:pt x="337" y="747"/>
                  </a:lnTo>
                  <a:lnTo>
                    <a:pt x="343" y="746"/>
                  </a:lnTo>
                  <a:lnTo>
                    <a:pt x="350" y="744"/>
                  </a:lnTo>
                  <a:lnTo>
                    <a:pt x="350" y="744"/>
                  </a:lnTo>
                  <a:lnTo>
                    <a:pt x="357" y="746"/>
                  </a:lnTo>
                  <a:lnTo>
                    <a:pt x="364" y="747"/>
                  </a:lnTo>
                  <a:lnTo>
                    <a:pt x="369" y="751"/>
                  </a:lnTo>
                  <a:lnTo>
                    <a:pt x="374" y="754"/>
                  </a:lnTo>
                  <a:lnTo>
                    <a:pt x="380" y="760"/>
                  </a:lnTo>
                  <a:lnTo>
                    <a:pt x="383" y="765"/>
                  </a:lnTo>
                  <a:lnTo>
                    <a:pt x="385" y="772"/>
                  </a:lnTo>
                  <a:lnTo>
                    <a:pt x="385" y="779"/>
                  </a:lnTo>
                  <a:lnTo>
                    <a:pt x="385" y="1150"/>
                  </a:lnTo>
                  <a:lnTo>
                    <a:pt x="572" y="1150"/>
                  </a:lnTo>
                  <a:lnTo>
                    <a:pt x="572" y="622"/>
                  </a:lnTo>
                  <a:lnTo>
                    <a:pt x="574" y="622"/>
                  </a:lnTo>
                  <a:lnTo>
                    <a:pt x="574" y="293"/>
                  </a:lnTo>
                  <a:lnTo>
                    <a:pt x="574" y="293"/>
                  </a:lnTo>
                  <a:lnTo>
                    <a:pt x="574" y="286"/>
                  </a:lnTo>
                  <a:lnTo>
                    <a:pt x="578" y="281"/>
                  </a:lnTo>
                  <a:lnTo>
                    <a:pt x="583" y="277"/>
                  </a:lnTo>
                  <a:lnTo>
                    <a:pt x="590" y="275"/>
                  </a:lnTo>
                  <a:lnTo>
                    <a:pt x="590" y="275"/>
                  </a:lnTo>
                  <a:lnTo>
                    <a:pt x="597" y="277"/>
                  </a:lnTo>
                  <a:lnTo>
                    <a:pt x="602" y="281"/>
                  </a:lnTo>
                  <a:lnTo>
                    <a:pt x="606" y="286"/>
                  </a:lnTo>
                  <a:lnTo>
                    <a:pt x="608" y="293"/>
                  </a:lnTo>
                  <a:lnTo>
                    <a:pt x="608" y="622"/>
                  </a:lnTo>
                  <a:lnTo>
                    <a:pt x="701" y="622"/>
                  </a:lnTo>
                  <a:lnTo>
                    <a:pt x="701"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7" name="组合 216"/>
          <p:cNvGrpSpPr/>
          <p:nvPr/>
        </p:nvGrpSpPr>
        <p:grpSpPr>
          <a:xfrm>
            <a:off x="4272095" y="5601524"/>
            <a:ext cx="491878" cy="1067836"/>
            <a:chOff x="3024317" y="4363015"/>
            <a:chExt cx="521904" cy="1133021"/>
          </a:xfrm>
        </p:grpSpPr>
        <p:sp>
          <p:nvSpPr>
            <p:cNvPr id="58" name="Freeform 57"/>
            <p:cNvSpPr>
              <a:spLocks/>
            </p:cNvSpPr>
            <p:nvPr/>
          </p:nvSpPr>
          <p:spPr bwMode="auto">
            <a:xfrm>
              <a:off x="3156652" y="4363015"/>
              <a:ext cx="255748" cy="257235"/>
            </a:xfrm>
            <a:custGeom>
              <a:avLst/>
              <a:gdLst>
                <a:gd name="T0" fmla="*/ 345 w 345"/>
                <a:gd name="T1" fmla="*/ 173 h 344"/>
                <a:gd name="T2" fmla="*/ 341 w 345"/>
                <a:gd name="T3" fmla="*/ 206 h 344"/>
                <a:gd name="T4" fmla="*/ 333 w 345"/>
                <a:gd name="T5" fmla="*/ 240 h 344"/>
                <a:gd name="T6" fmla="*/ 317 w 345"/>
                <a:gd name="T7" fmla="*/ 268 h 344"/>
                <a:gd name="T8" fmla="*/ 295 w 345"/>
                <a:gd name="T9" fmla="*/ 295 h 344"/>
                <a:gd name="T10" fmla="*/ 269 w 345"/>
                <a:gd name="T11" fmla="*/ 316 h 344"/>
                <a:gd name="T12" fmla="*/ 241 w 345"/>
                <a:gd name="T13" fmla="*/ 332 h 344"/>
                <a:gd name="T14" fmla="*/ 207 w 345"/>
                <a:gd name="T15" fmla="*/ 341 h 344"/>
                <a:gd name="T16" fmla="*/ 173 w 345"/>
                <a:gd name="T17" fmla="*/ 344 h 344"/>
                <a:gd name="T18" fmla="*/ 156 w 345"/>
                <a:gd name="T19" fmla="*/ 344 h 344"/>
                <a:gd name="T20" fmla="*/ 122 w 345"/>
                <a:gd name="T21" fmla="*/ 337 h 344"/>
                <a:gd name="T22" fmla="*/ 90 w 345"/>
                <a:gd name="T23" fmla="*/ 323 h 344"/>
                <a:gd name="T24" fmla="*/ 64 w 345"/>
                <a:gd name="T25" fmla="*/ 305 h 344"/>
                <a:gd name="T26" fmla="*/ 39 w 345"/>
                <a:gd name="T27" fmla="*/ 282 h 344"/>
                <a:gd name="T28" fmla="*/ 21 w 345"/>
                <a:gd name="T29" fmla="*/ 254 h 344"/>
                <a:gd name="T30" fmla="*/ 7 w 345"/>
                <a:gd name="T31" fmla="*/ 224 h 344"/>
                <a:gd name="T32" fmla="*/ 2 w 345"/>
                <a:gd name="T33" fmla="*/ 191 h 344"/>
                <a:gd name="T34" fmla="*/ 0 w 345"/>
                <a:gd name="T35" fmla="*/ 173 h 344"/>
                <a:gd name="T36" fmla="*/ 4 w 345"/>
                <a:gd name="T37" fmla="*/ 138 h 344"/>
                <a:gd name="T38" fmla="*/ 14 w 345"/>
                <a:gd name="T39" fmla="*/ 106 h 344"/>
                <a:gd name="T40" fmla="*/ 30 w 345"/>
                <a:gd name="T41" fmla="*/ 76 h 344"/>
                <a:gd name="T42" fmla="*/ 52 w 345"/>
                <a:gd name="T43" fmla="*/ 51 h 344"/>
                <a:gd name="T44" fmla="*/ 76 w 345"/>
                <a:gd name="T45" fmla="*/ 30 h 344"/>
                <a:gd name="T46" fmla="*/ 106 w 345"/>
                <a:gd name="T47" fmla="*/ 14 h 344"/>
                <a:gd name="T48" fmla="*/ 138 w 345"/>
                <a:gd name="T49" fmla="*/ 3 h 344"/>
                <a:gd name="T50" fmla="*/ 173 w 345"/>
                <a:gd name="T51" fmla="*/ 0 h 344"/>
                <a:gd name="T52" fmla="*/ 191 w 345"/>
                <a:gd name="T53" fmla="*/ 1 h 344"/>
                <a:gd name="T54" fmla="*/ 225 w 345"/>
                <a:gd name="T55" fmla="*/ 7 h 344"/>
                <a:gd name="T56" fmla="*/ 255 w 345"/>
                <a:gd name="T57" fmla="*/ 21 h 344"/>
                <a:gd name="T58" fmla="*/ 283 w 345"/>
                <a:gd name="T59" fmla="*/ 39 h 344"/>
                <a:gd name="T60" fmla="*/ 306 w 345"/>
                <a:gd name="T61" fmla="*/ 63 h 344"/>
                <a:gd name="T62" fmla="*/ 326 w 345"/>
                <a:gd name="T63" fmla="*/ 90 h 344"/>
                <a:gd name="T64" fmla="*/ 338 w 345"/>
                <a:gd name="T65" fmla="*/ 122 h 344"/>
                <a:gd name="T66" fmla="*/ 345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5" y="191"/>
                  </a:lnTo>
                  <a:lnTo>
                    <a:pt x="341" y="206"/>
                  </a:lnTo>
                  <a:lnTo>
                    <a:pt x="338" y="224"/>
                  </a:lnTo>
                  <a:lnTo>
                    <a:pt x="333" y="240"/>
                  </a:lnTo>
                  <a:lnTo>
                    <a:pt x="326" y="254"/>
                  </a:lnTo>
                  <a:lnTo>
                    <a:pt x="317" y="268"/>
                  </a:lnTo>
                  <a:lnTo>
                    <a:pt x="306" y="282"/>
                  </a:lnTo>
                  <a:lnTo>
                    <a:pt x="295" y="295"/>
                  </a:lnTo>
                  <a:lnTo>
                    <a:pt x="283" y="305"/>
                  </a:lnTo>
                  <a:lnTo>
                    <a:pt x="269" y="316"/>
                  </a:lnTo>
                  <a:lnTo>
                    <a:pt x="255" y="323"/>
                  </a:lnTo>
                  <a:lnTo>
                    <a:pt x="241" y="332"/>
                  </a:lnTo>
                  <a:lnTo>
                    <a:pt x="225" y="337"/>
                  </a:lnTo>
                  <a:lnTo>
                    <a:pt x="207" y="341"/>
                  </a:lnTo>
                  <a:lnTo>
                    <a:pt x="191" y="344"/>
                  </a:lnTo>
                  <a:lnTo>
                    <a:pt x="173" y="344"/>
                  </a:lnTo>
                  <a:lnTo>
                    <a:pt x="173" y="344"/>
                  </a:lnTo>
                  <a:lnTo>
                    <a:pt x="156" y="344"/>
                  </a:lnTo>
                  <a:lnTo>
                    <a:pt x="138" y="341"/>
                  </a:lnTo>
                  <a:lnTo>
                    <a:pt x="122" y="337"/>
                  </a:lnTo>
                  <a:lnTo>
                    <a:pt x="106" y="332"/>
                  </a:lnTo>
                  <a:lnTo>
                    <a:pt x="90" y="323"/>
                  </a:lnTo>
                  <a:lnTo>
                    <a:pt x="76" y="316"/>
                  </a:lnTo>
                  <a:lnTo>
                    <a:pt x="64" y="305"/>
                  </a:lnTo>
                  <a:lnTo>
                    <a:pt x="52" y="295"/>
                  </a:lnTo>
                  <a:lnTo>
                    <a:pt x="39" y="282"/>
                  </a:lnTo>
                  <a:lnTo>
                    <a:pt x="30" y="268"/>
                  </a:lnTo>
                  <a:lnTo>
                    <a:pt x="21" y="254"/>
                  </a:lnTo>
                  <a:lnTo>
                    <a:pt x="14" y="240"/>
                  </a:lnTo>
                  <a:lnTo>
                    <a:pt x="7" y="224"/>
                  </a:lnTo>
                  <a:lnTo>
                    <a:pt x="4" y="206"/>
                  </a:lnTo>
                  <a:lnTo>
                    <a:pt x="2" y="191"/>
                  </a:lnTo>
                  <a:lnTo>
                    <a:pt x="0" y="173"/>
                  </a:lnTo>
                  <a:lnTo>
                    <a:pt x="0" y="173"/>
                  </a:lnTo>
                  <a:lnTo>
                    <a:pt x="2" y="155"/>
                  </a:lnTo>
                  <a:lnTo>
                    <a:pt x="4" y="138"/>
                  </a:lnTo>
                  <a:lnTo>
                    <a:pt x="7" y="122"/>
                  </a:lnTo>
                  <a:lnTo>
                    <a:pt x="14" y="106"/>
                  </a:lnTo>
                  <a:lnTo>
                    <a:pt x="21" y="90"/>
                  </a:lnTo>
                  <a:lnTo>
                    <a:pt x="30" y="76"/>
                  </a:lnTo>
                  <a:lnTo>
                    <a:pt x="39" y="63"/>
                  </a:lnTo>
                  <a:lnTo>
                    <a:pt x="52" y="51"/>
                  </a:lnTo>
                  <a:lnTo>
                    <a:pt x="64" y="39"/>
                  </a:lnTo>
                  <a:lnTo>
                    <a:pt x="76" y="30"/>
                  </a:lnTo>
                  <a:lnTo>
                    <a:pt x="90" y="21"/>
                  </a:lnTo>
                  <a:lnTo>
                    <a:pt x="106" y="14"/>
                  </a:lnTo>
                  <a:lnTo>
                    <a:pt x="122" y="7"/>
                  </a:lnTo>
                  <a:lnTo>
                    <a:pt x="138" y="3"/>
                  </a:lnTo>
                  <a:lnTo>
                    <a:pt x="156" y="1"/>
                  </a:lnTo>
                  <a:lnTo>
                    <a:pt x="173" y="0"/>
                  </a:lnTo>
                  <a:lnTo>
                    <a:pt x="173" y="0"/>
                  </a:lnTo>
                  <a:lnTo>
                    <a:pt x="191" y="1"/>
                  </a:lnTo>
                  <a:lnTo>
                    <a:pt x="207" y="3"/>
                  </a:lnTo>
                  <a:lnTo>
                    <a:pt x="225" y="7"/>
                  </a:lnTo>
                  <a:lnTo>
                    <a:pt x="241" y="14"/>
                  </a:lnTo>
                  <a:lnTo>
                    <a:pt x="255" y="21"/>
                  </a:lnTo>
                  <a:lnTo>
                    <a:pt x="269" y="30"/>
                  </a:lnTo>
                  <a:lnTo>
                    <a:pt x="283" y="39"/>
                  </a:lnTo>
                  <a:lnTo>
                    <a:pt x="295" y="51"/>
                  </a:lnTo>
                  <a:lnTo>
                    <a:pt x="306" y="63"/>
                  </a:lnTo>
                  <a:lnTo>
                    <a:pt x="317" y="76"/>
                  </a:lnTo>
                  <a:lnTo>
                    <a:pt x="326" y="90"/>
                  </a:lnTo>
                  <a:lnTo>
                    <a:pt x="333" y="106"/>
                  </a:lnTo>
                  <a:lnTo>
                    <a:pt x="338" y="122"/>
                  </a:lnTo>
                  <a:lnTo>
                    <a:pt x="341" y="138"/>
                  </a:lnTo>
                  <a:lnTo>
                    <a:pt x="345"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3024317" y="4641065"/>
              <a:ext cx="521904" cy="854971"/>
            </a:xfrm>
            <a:custGeom>
              <a:avLst/>
              <a:gdLst>
                <a:gd name="T0" fmla="*/ 701 w 701"/>
                <a:gd name="T1" fmla="*/ 219 h 1150"/>
                <a:gd name="T2" fmla="*/ 698 w 701"/>
                <a:gd name="T3" fmla="*/ 175 h 1150"/>
                <a:gd name="T4" fmla="*/ 686 w 701"/>
                <a:gd name="T5" fmla="*/ 134 h 1150"/>
                <a:gd name="T6" fmla="*/ 664 w 701"/>
                <a:gd name="T7" fmla="*/ 97 h 1150"/>
                <a:gd name="T8" fmla="*/ 638 w 701"/>
                <a:gd name="T9" fmla="*/ 63 h 1150"/>
                <a:gd name="T10" fmla="*/ 606 w 701"/>
                <a:gd name="T11" fmla="*/ 37 h 1150"/>
                <a:gd name="T12" fmla="*/ 569 w 701"/>
                <a:gd name="T13" fmla="*/ 17 h 1150"/>
                <a:gd name="T14" fmla="*/ 528 w 701"/>
                <a:gd name="T15" fmla="*/ 5 h 1150"/>
                <a:gd name="T16" fmla="*/ 484 w 701"/>
                <a:gd name="T17" fmla="*/ 0 h 1150"/>
                <a:gd name="T18" fmla="*/ 219 w 701"/>
                <a:gd name="T19" fmla="*/ 0 h 1150"/>
                <a:gd name="T20" fmla="*/ 175 w 701"/>
                <a:gd name="T21" fmla="*/ 5 h 1150"/>
                <a:gd name="T22" fmla="*/ 134 w 701"/>
                <a:gd name="T23" fmla="*/ 17 h 1150"/>
                <a:gd name="T24" fmla="*/ 97 w 701"/>
                <a:gd name="T25" fmla="*/ 37 h 1150"/>
                <a:gd name="T26" fmla="*/ 63 w 701"/>
                <a:gd name="T27" fmla="*/ 63 h 1150"/>
                <a:gd name="T28" fmla="*/ 37 w 701"/>
                <a:gd name="T29" fmla="*/ 97 h 1150"/>
                <a:gd name="T30" fmla="*/ 17 w 701"/>
                <a:gd name="T31" fmla="*/ 134 h 1150"/>
                <a:gd name="T32" fmla="*/ 5 w 701"/>
                <a:gd name="T33" fmla="*/ 175 h 1150"/>
                <a:gd name="T34" fmla="*/ 0 w 701"/>
                <a:gd name="T35" fmla="*/ 219 h 1150"/>
                <a:gd name="T36" fmla="*/ 95 w 701"/>
                <a:gd name="T37" fmla="*/ 622 h 1150"/>
                <a:gd name="T38" fmla="*/ 95 w 701"/>
                <a:gd name="T39" fmla="*/ 293 h 1150"/>
                <a:gd name="T40" fmla="*/ 100 w 701"/>
                <a:gd name="T41" fmla="*/ 281 h 1150"/>
                <a:gd name="T42" fmla="*/ 111 w 701"/>
                <a:gd name="T43" fmla="*/ 275 h 1150"/>
                <a:gd name="T44" fmla="*/ 118 w 701"/>
                <a:gd name="T45" fmla="*/ 277 h 1150"/>
                <a:gd name="T46" fmla="*/ 127 w 701"/>
                <a:gd name="T47" fmla="*/ 286 h 1150"/>
                <a:gd name="T48" fmla="*/ 129 w 701"/>
                <a:gd name="T49" fmla="*/ 622 h 1150"/>
                <a:gd name="T50" fmla="*/ 129 w 701"/>
                <a:gd name="T51" fmla="*/ 1150 h 1150"/>
                <a:gd name="T52" fmla="*/ 316 w 701"/>
                <a:gd name="T53" fmla="*/ 779 h 1150"/>
                <a:gd name="T54" fmla="*/ 316 w 701"/>
                <a:gd name="T55" fmla="*/ 772 h 1150"/>
                <a:gd name="T56" fmla="*/ 321 w 701"/>
                <a:gd name="T57" fmla="*/ 760 h 1150"/>
                <a:gd name="T58" fmla="*/ 332 w 701"/>
                <a:gd name="T59" fmla="*/ 751 h 1150"/>
                <a:gd name="T60" fmla="*/ 344 w 701"/>
                <a:gd name="T61" fmla="*/ 746 h 1150"/>
                <a:gd name="T62" fmla="*/ 351 w 701"/>
                <a:gd name="T63" fmla="*/ 744 h 1150"/>
                <a:gd name="T64" fmla="*/ 364 w 701"/>
                <a:gd name="T65" fmla="*/ 747 h 1150"/>
                <a:gd name="T66" fmla="*/ 376 w 701"/>
                <a:gd name="T67" fmla="*/ 754 h 1150"/>
                <a:gd name="T68" fmla="*/ 383 w 701"/>
                <a:gd name="T69" fmla="*/ 765 h 1150"/>
                <a:gd name="T70" fmla="*/ 387 w 701"/>
                <a:gd name="T71" fmla="*/ 779 h 1150"/>
                <a:gd name="T72" fmla="*/ 574 w 701"/>
                <a:gd name="T73" fmla="*/ 1150 h 1150"/>
                <a:gd name="T74" fmla="*/ 574 w 701"/>
                <a:gd name="T75" fmla="*/ 622 h 1150"/>
                <a:gd name="T76" fmla="*/ 574 w 701"/>
                <a:gd name="T77" fmla="*/ 293 h 1150"/>
                <a:gd name="T78" fmla="*/ 580 w 701"/>
                <a:gd name="T79" fmla="*/ 281 h 1150"/>
                <a:gd name="T80" fmla="*/ 590 w 701"/>
                <a:gd name="T81" fmla="*/ 275 h 1150"/>
                <a:gd name="T82" fmla="*/ 597 w 701"/>
                <a:gd name="T83" fmla="*/ 277 h 1150"/>
                <a:gd name="T84" fmla="*/ 606 w 701"/>
                <a:gd name="T85" fmla="*/ 286 h 1150"/>
                <a:gd name="T86" fmla="*/ 608 w 701"/>
                <a:gd name="T87" fmla="*/ 622 h 1150"/>
                <a:gd name="T88" fmla="*/ 701 w 701"/>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1" h="1150">
                  <a:moveTo>
                    <a:pt x="701" y="219"/>
                  </a:moveTo>
                  <a:lnTo>
                    <a:pt x="701" y="219"/>
                  </a:lnTo>
                  <a:lnTo>
                    <a:pt x="701" y="196"/>
                  </a:lnTo>
                  <a:lnTo>
                    <a:pt x="698" y="175"/>
                  </a:lnTo>
                  <a:lnTo>
                    <a:pt x="693" y="153"/>
                  </a:lnTo>
                  <a:lnTo>
                    <a:pt x="686" y="134"/>
                  </a:lnTo>
                  <a:lnTo>
                    <a:pt x="675" y="115"/>
                  </a:lnTo>
                  <a:lnTo>
                    <a:pt x="664" y="97"/>
                  </a:lnTo>
                  <a:lnTo>
                    <a:pt x="652" y="79"/>
                  </a:lnTo>
                  <a:lnTo>
                    <a:pt x="638" y="63"/>
                  </a:lnTo>
                  <a:lnTo>
                    <a:pt x="622" y="49"/>
                  </a:lnTo>
                  <a:lnTo>
                    <a:pt x="606" y="37"/>
                  </a:lnTo>
                  <a:lnTo>
                    <a:pt x="588" y="26"/>
                  </a:lnTo>
                  <a:lnTo>
                    <a:pt x="569" y="17"/>
                  </a:lnTo>
                  <a:lnTo>
                    <a:pt x="548" y="10"/>
                  </a:lnTo>
                  <a:lnTo>
                    <a:pt x="528" y="5"/>
                  </a:lnTo>
                  <a:lnTo>
                    <a:pt x="505" y="1"/>
                  </a:lnTo>
                  <a:lnTo>
                    <a:pt x="484" y="0"/>
                  </a:lnTo>
                  <a:lnTo>
                    <a:pt x="219" y="0"/>
                  </a:lnTo>
                  <a:lnTo>
                    <a:pt x="219" y="0"/>
                  </a:lnTo>
                  <a:lnTo>
                    <a:pt x="196" y="1"/>
                  </a:lnTo>
                  <a:lnTo>
                    <a:pt x="175" y="5"/>
                  </a:lnTo>
                  <a:lnTo>
                    <a:pt x="154" y="10"/>
                  </a:lnTo>
                  <a:lnTo>
                    <a:pt x="134" y="17"/>
                  </a:lnTo>
                  <a:lnTo>
                    <a:pt x="115" y="26"/>
                  </a:lnTo>
                  <a:lnTo>
                    <a:pt x="97" y="37"/>
                  </a:lnTo>
                  <a:lnTo>
                    <a:pt x="79" y="49"/>
                  </a:lnTo>
                  <a:lnTo>
                    <a:pt x="63" y="63"/>
                  </a:lnTo>
                  <a:lnTo>
                    <a:pt x="49" y="79"/>
                  </a:lnTo>
                  <a:lnTo>
                    <a:pt x="37" y="97"/>
                  </a:lnTo>
                  <a:lnTo>
                    <a:pt x="26" y="115"/>
                  </a:lnTo>
                  <a:lnTo>
                    <a:pt x="17" y="134"/>
                  </a:lnTo>
                  <a:lnTo>
                    <a:pt x="10" y="153"/>
                  </a:lnTo>
                  <a:lnTo>
                    <a:pt x="5" y="175"/>
                  </a:lnTo>
                  <a:lnTo>
                    <a:pt x="1" y="196"/>
                  </a:lnTo>
                  <a:lnTo>
                    <a:pt x="0" y="219"/>
                  </a:lnTo>
                  <a:lnTo>
                    <a:pt x="0" y="622"/>
                  </a:lnTo>
                  <a:lnTo>
                    <a:pt x="95" y="622"/>
                  </a:lnTo>
                  <a:lnTo>
                    <a:pt x="95" y="293"/>
                  </a:lnTo>
                  <a:lnTo>
                    <a:pt x="95" y="293"/>
                  </a:lnTo>
                  <a:lnTo>
                    <a:pt x="97" y="286"/>
                  </a:lnTo>
                  <a:lnTo>
                    <a:pt x="100" y="281"/>
                  </a:lnTo>
                  <a:lnTo>
                    <a:pt x="106" y="277"/>
                  </a:lnTo>
                  <a:lnTo>
                    <a:pt x="111" y="275"/>
                  </a:lnTo>
                  <a:lnTo>
                    <a:pt x="111" y="275"/>
                  </a:lnTo>
                  <a:lnTo>
                    <a:pt x="118" y="277"/>
                  </a:lnTo>
                  <a:lnTo>
                    <a:pt x="123" y="281"/>
                  </a:lnTo>
                  <a:lnTo>
                    <a:pt x="127" y="286"/>
                  </a:lnTo>
                  <a:lnTo>
                    <a:pt x="129" y="293"/>
                  </a:lnTo>
                  <a:lnTo>
                    <a:pt x="129" y="622"/>
                  </a:lnTo>
                  <a:lnTo>
                    <a:pt x="129" y="622"/>
                  </a:lnTo>
                  <a:lnTo>
                    <a:pt x="129" y="1150"/>
                  </a:lnTo>
                  <a:lnTo>
                    <a:pt x="316" y="1150"/>
                  </a:lnTo>
                  <a:lnTo>
                    <a:pt x="316" y="779"/>
                  </a:lnTo>
                  <a:lnTo>
                    <a:pt x="316" y="779"/>
                  </a:lnTo>
                  <a:lnTo>
                    <a:pt x="316" y="772"/>
                  </a:lnTo>
                  <a:lnTo>
                    <a:pt x="318" y="765"/>
                  </a:lnTo>
                  <a:lnTo>
                    <a:pt x="321" y="760"/>
                  </a:lnTo>
                  <a:lnTo>
                    <a:pt x="327" y="754"/>
                  </a:lnTo>
                  <a:lnTo>
                    <a:pt x="332" y="751"/>
                  </a:lnTo>
                  <a:lnTo>
                    <a:pt x="337" y="747"/>
                  </a:lnTo>
                  <a:lnTo>
                    <a:pt x="344" y="746"/>
                  </a:lnTo>
                  <a:lnTo>
                    <a:pt x="351" y="744"/>
                  </a:lnTo>
                  <a:lnTo>
                    <a:pt x="351" y="744"/>
                  </a:lnTo>
                  <a:lnTo>
                    <a:pt x="359" y="746"/>
                  </a:lnTo>
                  <a:lnTo>
                    <a:pt x="364" y="747"/>
                  </a:lnTo>
                  <a:lnTo>
                    <a:pt x="371" y="751"/>
                  </a:lnTo>
                  <a:lnTo>
                    <a:pt x="376" y="754"/>
                  </a:lnTo>
                  <a:lnTo>
                    <a:pt x="380" y="760"/>
                  </a:lnTo>
                  <a:lnTo>
                    <a:pt x="383" y="765"/>
                  </a:lnTo>
                  <a:lnTo>
                    <a:pt x="385" y="772"/>
                  </a:lnTo>
                  <a:lnTo>
                    <a:pt x="387" y="779"/>
                  </a:lnTo>
                  <a:lnTo>
                    <a:pt x="387" y="1150"/>
                  </a:lnTo>
                  <a:lnTo>
                    <a:pt x="574" y="1150"/>
                  </a:lnTo>
                  <a:lnTo>
                    <a:pt x="574" y="622"/>
                  </a:lnTo>
                  <a:lnTo>
                    <a:pt x="574" y="622"/>
                  </a:lnTo>
                  <a:lnTo>
                    <a:pt x="574" y="293"/>
                  </a:lnTo>
                  <a:lnTo>
                    <a:pt x="574" y="293"/>
                  </a:lnTo>
                  <a:lnTo>
                    <a:pt x="576" y="286"/>
                  </a:lnTo>
                  <a:lnTo>
                    <a:pt x="580" y="281"/>
                  </a:lnTo>
                  <a:lnTo>
                    <a:pt x="585" y="277"/>
                  </a:lnTo>
                  <a:lnTo>
                    <a:pt x="590" y="275"/>
                  </a:lnTo>
                  <a:lnTo>
                    <a:pt x="590" y="275"/>
                  </a:lnTo>
                  <a:lnTo>
                    <a:pt x="597" y="277"/>
                  </a:lnTo>
                  <a:lnTo>
                    <a:pt x="602" y="281"/>
                  </a:lnTo>
                  <a:lnTo>
                    <a:pt x="606" y="286"/>
                  </a:lnTo>
                  <a:lnTo>
                    <a:pt x="608" y="293"/>
                  </a:lnTo>
                  <a:lnTo>
                    <a:pt x="608" y="622"/>
                  </a:lnTo>
                  <a:lnTo>
                    <a:pt x="701" y="622"/>
                  </a:lnTo>
                  <a:lnTo>
                    <a:pt x="701"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p:cNvGrpSpPr/>
          <p:nvPr/>
        </p:nvGrpSpPr>
        <p:grpSpPr>
          <a:xfrm>
            <a:off x="5007810" y="5601524"/>
            <a:ext cx="493278" cy="1067836"/>
            <a:chOff x="3804943" y="4363015"/>
            <a:chExt cx="523390" cy="1133021"/>
          </a:xfrm>
        </p:grpSpPr>
        <p:sp>
          <p:nvSpPr>
            <p:cNvPr id="60" name="Freeform 59"/>
            <p:cNvSpPr>
              <a:spLocks/>
            </p:cNvSpPr>
            <p:nvPr/>
          </p:nvSpPr>
          <p:spPr bwMode="auto">
            <a:xfrm>
              <a:off x="3937277" y="4363015"/>
              <a:ext cx="257235" cy="257235"/>
            </a:xfrm>
            <a:custGeom>
              <a:avLst/>
              <a:gdLst>
                <a:gd name="T0" fmla="*/ 347 w 347"/>
                <a:gd name="T1" fmla="*/ 173 h 344"/>
                <a:gd name="T2" fmla="*/ 343 w 347"/>
                <a:gd name="T3" fmla="*/ 206 h 344"/>
                <a:gd name="T4" fmla="*/ 333 w 347"/>
                <a:gd name="T5" fmla="*/ 240 h 344"/>
                <a:gd name="T6" fmla="*/ 317 w 347"/>
                <a:gd name="T7" fmla="*/ 268 h 344"/>
                <a:gd name="T8" fmla="*/ 295 w 347"/>
                <a:gd name="T9" fmla="*/ 295 h 344"/>
                <a:gd name="T10" fmla="*/ 271 w 347"/>
                <a:gd name="T11" fmla="*/ 316 h 344"/>
                <a:gd name="T12" fmla="*/ 241 w 347"/>
                <a:gd name="T13" fmla="*/ 332 h 344"/>
                <a:gd name="T14" fmla="*/ 209 w 347"/>
                <a:gd name="T15" fmla="*/ 341 h 344"/>
                <a:gd name="T16" fmla="*/ 173 w 347"/>
                <a:gd name="T17" fmla="*/ 344 h 344"/>
                <a:gd name="T18" fmla="*/ 156 w 347"/>
                <a:gd name="T19" fmla="*/ 344 h 344"/>
                <a:gd name="T20" fmla="*/ 122 w 347"/>
                <a:gd name="T21" fmla="*/ 337 h 344"/>
                <a:gd name="T22" fmla="*/ 90 w 347"/>
                <a:gd name="T23" fmla="*/ 323 h 344"/>
                <a:gd name="T24" fmla="*/ 64 w 347"/>
                <a:gd name="T25" fmla="*/ 305 h 344"/>
                <a:gd name="T26" fmla="*/ 41 w 347"/>
                <a:gd name="T27" fmla="*/ 282 h 344"/>
                <a:gd name="T28" fmla="*/ 21 w 347"/>
                <a:gd name="T29" fmla="*/ 254 h 344"/>
                <a:gd name="T30" fmla="*/ 9 w 347"/>
                <a:gd name="T31" fmla="*/ 224 h 344"/>
                <a:gd name="T32" fmla="*/ 2 w 347"/>
                <a:gd name="T33" fmla="*/ 191 h 344"/>
                <a:gd name="T34" fmla="*/ 0 w 347"/>
                <a:gd name="T35" fmla="*/ 173 h 344"/>
                <a:gd name="T36" fmla="*/ 4 w 347"/>
                <a:gd name="T37" fmla="*/ 138 h 344"/>
                <a:gd name="T38" fmla="*/ 14 w 347"/>
                <a:gd name="T39" fmla="*/ 106 h 344"/>
                <a:gd name="T40" fmla="*/ 30 w 347"/>
                <a:gd name="T41" fmla="*/ 76 h 344"/>
                <a:gd name="T42" fmla="*/ 52 w 347"/>
                <a:gd name="T43" fmla="*/ 51 h 344"/>
                <a:gd name="T44" fmla="*/ 76 w 347"/>
                <a:gd name="T45" fmla="*/ 30 h 344"/>
                <a:gd name="T46" fmla="*/ 106 w 347"/>
                <a:gd name="T47" fmla="*/ 14 h 344"/>
                <a:gd name="T48" fmla="*/ 138 w 347"/>
                <a:gd name="T49" fmla="*/ 3 h 344"/>
                <a:gd name="T50" fmla="*/ 173 w 347"/>
                <a:gd name="T51" fmla="*/ 0 h 344"/>
                <a:gd name="T52" fmla="*/ 191 w 347"/>
                <a:gd name="T53" fmla="*/ 1 h 344"/>
                <a:gd name="T54" fmla="*/ 225 w 347"/>
                <a:gd name="T55" fmla="*/ 7 h 344"/>
                <a:gd name="T56" fmla="*/ 257 w 347"/>
                <a:gd name="T57" fmla="*/ 21 h 344"/>
                <a:gd name="T58" fmla="*/ 283 w 347"/>
                <a:gd name="T59" fmla="*/ 39 h 344"/>
                <a:gd name="T60" fmla="*/ 306 w 347"/>
                <a:gd name="T61" fmla="*/ 63 h 344"/>
                <a:gd name="T62" fmla="*/ 326 w 347"/>
                <a:gd name="T63" fmla="*/ 90 h 344"/>
                <a:gd name="T64" fmla="*/ 338 w 347"/>
                <a:gd name="T65" fmla="*/ 122 h 344"/>
                <a:gd name="T66" fmla="*/ 345 w 347"/>
                <a:gd name="T67" fmla="*/ 155 h 344"/>
                <a:gd name="T68" fmla="*/ 347 w 347"/>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7" h="344">
                  <a:moveTo>
                    <a:pt x="347" y="173"/>
                  </a:moveTo>
                  <a:lnTo>
                    <a:pt x="347" y="173"/>
                  </a:lnTo>
                  <a:lnTo>
                    <a:pt x="345" y="191"/>
                  </a:lnTo>
                  <a:lnTo>
                    <a:pt x="343" y="206"/>
                  </a:lnTo>
                  <a:lnTo>
                    <a:pt x="338" y="224"/>
                  </a:lnTo>
                  <a:lnTo>
                    <a:pt x="333" y="240"/>
                  </a:lnTo>
                  <a:lnTo>
                    <a:pt x="326" y="254"/>
                  </a:lnTo>
                  <a:lnTo>
                    <a:pt x="317" y="268"/>
                  </a:lnTo>
                  <a:lnTo>
                    <a:pt x="306" y="282"/>
                  </a:lnTo>
                  <a:lnTo>
                    <a:pt x="295" y="295"/>
                  </a:lnTo>
                  <a:lnTo>
                    <a:pt x="283" y="305"/>
                  </a:lnTo>
                  <a:lnTo>
                    <a:pt x="271" y="316"/>
                  </a:lnTo>
                  <a:lnTo>
                    <a:pt x="257" y="323"/>
                  </a:lnTo>
                  <a:lnTo>
                    <a:pt x="241" y="332"/>
                  </a:lnTo>
                  <a:lnTo>
                    <a:pt x="225" y="337"/>
                  </a:lnTo>
                  <a:lnTo>
                    <a:pt x="209" y="341"/>
                  </a:lnTo>
                  <a:lnTo>
                    <a:pt x="191" y="344"/>
                  </a:lnTo>
                  <a:lnTo>
                    <a:pt x="173" y="344"/>
                  </a:lnTo>
                  <a:lnTo>
                    <a:pt x="173" y="344"/>
                  </a:lnTo>
                  <a:lnTo>
                    <a:pt x="156" y="344"/>
                  </a:lnTo>
                  <a:lnTo>
                    <a:pt x="138" y="341"/>
                  </a:lnTo>
                  <a:lnTo>
                    <a:pt x="122" y="337"/>
                  </a:lnTo>
                  <a:lnTo>
                    <a:pt x="106" y="332"/>
                  </a:lnTo>
                  <a:lnTo>
                    <a:pt x="90" y="323"/>
                  </a:lnTo>
                  <a:lnTo>
                    <a:pt x="76" y="316"/>
                  </a:lnTo>
                  <a:lnTo>
                    <a:pt x="64" y="305"/>
                  </a:lnTo>
                  <a:lnTo>
                    <a:pt x="52" y="295"/>
                  </a:lnTo>
                  <a:lnTo>
                    <a:pt x="41" y="282"/>
                  </a:lnTo>
                  <a:lnTo>
                    <a:pt x="30" y="268"/>
                  </a:lnTo>
                  <a:lnTo>
                    <a:pt x="21" y="254"/>
                  </a:lnTo>
                  <a:lnTo>
                    <a:pt x="14" y="240"/>
                  </a:lnTo>
                  <a:lnTo>
                    <a:pt x="9" y="224"/>
                  </a:lnTo>
                  <a:lnTo>
                    <a:pt x="4" y="206"/>
                  </a:lnTo>
                  <a:lnTo>
                    <a:pt x="2" y="191"/>
                  </a:lnTo>
                  <a:lnTo>
                    <a:pt x="0" y="173"/>
                  </a:lnTo>
                  <a:lnTo>
                    <a:pt x="0" y="173"/>
                  </a:lnTo>
                  <a:lnTo>
                    <a:pt x="2" y="155"/>
                  </a:lnTo>
                  <a:lnTo>
                    <a:pt x="4" y="138"/>
                  </a:lnTo>
                  <a:lnTo>
                    <a:pt x="9" y="122"/>
                  </a:lnTo>
                  <a:lnTo>
                    <a:pt x="14" y="106"/>
                  </a:lnTo>
                  <a:lnTo>
                    <a:pt x="21" y="90"/>
                  </a:lnTo>
                  <a:lnTo>
                    <a:pt x="30" y="76"/>
                  </a:lnTo>
                  <a:lnTo>
                    <a:pt x="41" y="63"/>
                  </a:lnTo>
                  <a:lnTo>
                    <a:pt x="52" y="51"/>
                  </a:lnTo>
                  <a:lnTo>
                    <a:pt x="64" y="39"/>
                  </a:lnTo>
                  <a:lnTo>
                    <a:pt x="76" y="30"/>
                  </a:lnTo>
                  <a:lnTo>
                    <a:pt x="90" y="21"/>
                  </a:lnTo>
                  <a:lnTo>
                    <a:pt x="106" y="14"/>
                  </a:lnTo>
                  <a:lnTo>
                    <a:pt x="122" y="7"/>
                  </a:lnTo>
                  <a:lnTo>
                    <a:pt x="138" y="3"/>
                  </a:lnTo>
                  <a:lnTo>
                    <a:pt x="156" y="1"/>
                  </a:lnTo>
                  <a:lnTo>
                    <a:pt x="173" y="0"/>
                  </a:lnTo>
                  <a:lnTo>
                    <a:pt x="173" y="0"/>
                  </a:lnTo>
                  <a:lnTo>
                    <a:pt x="191" y="1"/>
                  </a:lnTo>
                  <a:lnTo>
                    <a:pt x="209" y="3"/>
                  </a:lnTo>
                  <a:lnTo>
                    <a:pt x="225" y="7"/>
                  </a:lnTo>
                  <a:lnTo>
                    <a:pt x="241" y="14"/>
                  </a:lnTo>
                  <a:lnTo>
                    <a:pt x="257" y="21"/>
                  </a:lnTo>
                  <a:lnTo>
                    <a:pt x="271" y="30"/>
                  </a:lnTo>
                  <a:lnTo>
                    <a:pt x="283" y="39"/>
                  </a:lnTo>
                  <a:lnTo>
                    <a:pt x="295" y="51"/>
                  </a:lnTo>
                  <a:lnTo>
                    <a:pt x="306" y="63"/>
                  </a:lnTo>
                  <a:lnTo>
                    <a:pt x="317" y="76"/>
                  </a:lnTo>
                  <a:lnTo>
                    <a:pt x="326" y="90"/>
                  </a:lnTo>
                  <a:lnTo>
                    <a:pt x="333" y="106"/>
                  </a:lnTo>
                  <a:lnTo>
                    <a:pt x="338" y="122"/>
                  </a:lnTo>
                  <a:lnTo>
                    <a:pt x="343" y="138"/>
                  </a:lnTo>
                  <a:lnTo>
                    <a:pt x="345" y="155"/>
                  </a:lnTo>
                  <a:lnTo>
                    <a:pt x="347" y="173"/>
                  </a:lnTo>
                  <a:lnTo>
                    <a:pt x="347"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3804943" y="4641065"/>
              <a:ext cx="523390" cy="854971"/>
            </a:xfrm>
            <a:custGeom>
              <a:avLst/>
              <a:gdLst>
                <a:gd name="T0" fmla="*/ 703 w 703"/>
                <a:gd name="T1" fmla="*/ 219 h 1150"/>
                <a:gd name="T2" fmla="*/ 698 w 703"/>
                <a:gd name="T3" fmla="*/ 175 h 1150"/>
                <a:gd name="T4" fmla="*/ 686 w 703"/>
                <a:gd name="T5" fmla="*/ 134 h 1150"/>
                <a:gd name="T6" fmla="*/ 666 w 703"/>
                <a:gd name="T7" fmla="*/ 97 h 1150"/>
                <a:gd name="T8" fmla="*/ 638 w 703"/>
                <a:gd name="T9" fmla="*/ 63 h 1150"/>
                <a:gd name="T10" fmla="*/ 606 w 703"/>
                <a:gd name="T11" fmla="*/ 37 h 1150"/>
                <a:gd name="T12" fmla="*/ 569 w 703"/>
                <a:gd name="T13" fmla="*/ 17 h 1150"/>
                <a:gd name="T14" fmla="*/ 528 w 703"/>
                <a:gd name="T15" fmla="*/ 5 h 1150"/>
                <a:gd name="T16" fmla="*/ 484 w 703"/>
                <a:gd name="T17" fmla="*/ 0 h 1150"/>
                <a:gd name="T18" fmla="*/ 219 w 703"/>
                <a:gd name="T19" fmla="*/ 0 h 1150"/>
                <a:gd name="T20" fmla="*/ 175 w 703"/>
                <a:gd name="T21" fmla="*/ 5 h 1150"/>
                <a:gd name="T22" fmla="*/ 134 w 703"/>
                <a:gd name="T23" fmla="*/ 17 h 1150"/>
                <a:gd name="T24" fmla="*/ 97 w 703"/>
                <a:gd name="T25" fmla="*/ 37 h 1150"/>
                <a:gd name="T26" fmla="*/ 65 w 703"/>
                <a:gd name="T27" fmla="*/ 63 h 1150"/>
                <a:gd name="T28" fmla="*/ 37 w 703"/>
                <a:gd name="T29" fmla="*/ 97 h 1150"/>
                <a:gd name="T30" fmla="*/ 17 w 703"/>
                <a:gd name="T31" fmla="*/ 134 h 1150"/>
                <a:gd name="T32" fmla="*/ 5 w 703"/>
                <a:gd name="T33" fmla="*/ 175 h 1150"/>
                <a:gd name="T34" fmla="*/ 0 w 703"/>
                <a:gd name="T35" fmla="*/ 219 h 1150"/>
                <a:gd name="T36" fmla="*/ 95 w 703"/>
                <a:gd name="T37" fmla="*/ 622 h 1150"/>
                <a:gd name="T38" fmla="*/ 95 w 703"/>
                <a:gd name="T39" fmla="*/ 293 h 1150"/>
                <a:gd name="T40" fmla="*/ 100 w 703"/>
                <a:gd name="T41" fmla="*/ 281 h 1150"/>
                <a:gd name="T42" fmla="*/ 113 w 703"/>
                <a:gd name="T43" fmla="*/ 275 h 1150"/>
                <a:gd name="T44" fmla="*/ 118 w 703"/>
                <a:gd name="T45" fmla="*/ 277 h 1150"/>
                <a:gd name="T46" fmla="*/ 127 w 703"/>
                <a:gd name="T47" fmla="*/ 286 h 1150"/>
                <a:gd name="T48" fmla="*/ 129 w 703"/>
                <a:gd name="T49" fmla="*/ 622 h 1150"/>
                <a:gd name="T50" fmla="*/ 129 w 703"/>
                <a:gd name="T51" fmla="*/ 1150 h 1150"/>
                <a:gd name="T52" fmla="*/ 316 w 703"/>
                <a:gd name="T53" fmla="*/ 779 h 1150"/>
                <a:gd name="T54" fmla="*/ 318 w 703"/>
                <a:gd name="T55" fmla="*/ 772 h 1150"/>
                <a:gd name="T56" fmla="*/ 323 w 703"/>
                <a:gd name="T57" fmla="*/ 760 h 1150"/>
                <a:gd name="T58" fmla="*/ 332 w 703"/>
                <a:gd name="T59" fmla="*/ 751 h 1150"/>
                <a:gd name="T60" fmla="*/ 344 w 703"/>
                <a:gd name="T61" fmla="*/ 746 h 1150"/>
                <a:gd name="T62" fmla="*/ 351 w 703"/>
                <a:gd name="T63" fmla="*/ 744 h 1150"/>
                <a:gd name="T64" fmla="*/ 366 w 703"/>
                <a:gd name="T65" fmla="*/ 747 h 1150"/>
                <a:gd name="T66" fmla="*/ 376 w 703"/>
                <a:gd name="T67" fmla="*/ 754 h 1150"/>
                <a:gd name="T68" fmla="*/ 383 w 703"/>
                <a:gd name="T69" fmla="*/ 765 h 1150"/>
                <a:gd name="T70" fmla="*/ 387 w 703"/>
                <a:gd name="T71" fmla="*/ 779 h 1150"/>
                <a:gd name="T72" fmla="*/ 574 w 703"/>
                <a:gd name="T73" fmla="*/ 1150 h 1150"/>
                <a:gd name="T74" fmla="*/ 574 w 703"/>
                <a:gd name="T75" fmla="*/ 622 h 1150"/>
                <a:gd name="T76" fmla="*/ 574 w 703"/>
                <a:gd name="T77" fmla="*/ 293 h 1150"/>
                <a:gd name="T78" fmla="*/ 580 w 703"/>
                <a:gd name="T79" fmla="*/ 281 h 1150"/>
                <a:gd name="T80" fmla="*/ 592 w 703"/>
                <a:gd name="T81" fmla="*/ 275 h 1150"/>
                <a:gd name="T82" fmla="*/ 597 w 703"/>
                <a:gd name="T83" fmla="*/ 277 h 1150"/>
                <a:gd name="T84" fmla="*/ 606 w 703"/>
                <a:gd name="T85" fmla="*/ 286 h 1150"/>
                <a:gd name="T86" fmla="*/ 608 w 703"/>
                <a:gd name="T87" fmla="*/ 622 h 1150"/>
                <a:gd name="T88" fmla="*/ 703 w 703"/>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3" h="1150">
                  <a:moveTo>
                    <a:pt x="703" y="219"/>
                  </a:moveTo>
                  <a:lnTo>
                    <a:pt x="703" y="219"/>
                  </a:lnTo>
                  <a:lnTo>
                    <a:pt x="701" y="196"/>
                  </a:lnTo>
                  <a:lnTo>
                    <a:pt x="698" y="175"/>
                  </a:lnTo>
                  <a:lnTo>
                    <a:pt x="693" y="153"/>
                  </a:lnTo>
                  <a:lnTo>
                    <a:pt x="686" y="134"/>
                  </a:lnTo>
                  <a:lnTo>
                    <a:pt x="677" y="115"/>
                  </a:lnTo>
                  <a:lnTo>
                    <a:pt x="666" y="97"/>
                  </a:lnTo>
                  <a:lnTo>
                    <a:pt x="652" y="79"/>
                  </a:lnTo>
                  <a:lnTo>
                    <a:pt x="638" y="63"/>
                  </a:lnTo>
                  <a:lnTo>
                    <a:pt x="624" y="49"/>
                  </a:lnTo>
                  <a:lnTo>
                    <a:pt x="606" y="37"/>
                  </a:lnTo>
                  <a:lnTo>
                    <a:pt x="588" y="26"/>
                  </a:lnTo>
                  <a:lnTo>
                    <a:pt x="569" y="17"/>
                  </a:lnTo>
                  <a:lnTo>
                    <a:pt x="549" y="10"/>
                  </a:lnTo>
                  <a:lnTo>
                    <a:pt x="528" y="5"/>
                  </a:lnTo>
                  <a:lnTo>
                    <a:pt x="507" y="1"/>
                  </a:lnTo>
                  <a:lnTo>
                    <a:pt x="484" y="0"/>
                  </a:lnTo>
                  <a:lnTo>
                    <a:pt x="219" y="0"/>
                  </a:lnTo>
                  <a:lnTo>
                    <a:pt x="219" y="0"/>
                  </a:lnTo>
                  <a:lnTo>
                    <a:pt x="196" y="1"/>
                  </a:lnTo>
                  <a:lnTo>
                    <a:pt x="175" y="5"/>
                  </a:lnTo>
                  <a:lnTo>
                    <a:pt x="154" y="10"/>
                  </a:lnTo>
                  <a:lnTo>
                    <a:pt x="134" y="17"/>
                  </a:lnTo>
                  <a:lnTo>
                    <a:pt x="115" y="26"/>
                  </a:lnTo>
                  <a:lnTo>
                    <a:pt x="97" y="37"/>
                  </a:lnTo>
                  <a:lnTo>
                    <a:pt x="79" y="49"/>
                  </a:lnTo>
                  <a:lnTo>
                    <a:pt x="65" y="63"/>
                  </a:lnTo>
                  <a:lnTo>
                    <a:pt x="51" y="79"/>
                  </a:lnTo>
                  <a:lnTo>
                    <a:pt x="37" y="97"/>
                  </a:lnTo>
                  <a:lnTo>
                    <a:pt x="26" y="115"/>
                  </a:lnTo>
                  <a:lnTo>
                    <a:pt x="17" y="134"/>
                  </a:lnTo>
                  <a:lnTo>
                    <a:pt x="10" y="153"/>
                  </a:lnTo>
                  <a:lnTo>
                    <a:pt x="5" y="175"/>
                  </a:lnTo>
                  <a:lnTo>
                    <a:pt x="1" y="196"/>
                  </a:lnTo>
                  <a:lnTo>
                    <a:pt x="0" y="219"/>
                  </a:lnTo>
                  <a:lnTo>
                    <a:pt x="0" y="622"/>
                  </a:lnTo>
                  <a:lnTo>
                    <a:pt x="95" y="622"/>
                  </a:lnTo>
                  <a:lnTo>
                    <a:pt x="95" y="293"/>
                  </a:lnTo>
                  <a:lnTo>
                    <a:pt x="95" y="293"/>
                  </a:lnTo>
                  <a:lnTo>
                    <a:pt x="97" y="286"/>
                  </a:lnTo>
                  <a:lnTo>
                    <a:pt x="100" y="281"/>
                  </a:lnTo>
                  <a:lnTo>
                    <a:pt x="106" y="277"/>
                  </a:lnTo>
                  <a:lnTo>
                    <a:pt x="113" y="275"/>
                  </a:lnTo>
                  <a:lnTo>
                    <a:pt x="113" y="275"/>
                  </a:lnTo>
                  <a:lnTo>
                    <a:pt x="118" y="277"/>
                  </a:lnTo>
                  <a:lnTo>
                    <a:pt x="123" y="281"/>
                  </a:lnTo>
                  <a:lnTo>
                    <a:pt x="127" y="286"/>
                  </a:lnTo>
                  <a:lnTo>
                    <a:pt x="129" y="293"/>
                  </a:lnTo>
                  <a:lnTo>
                    <a:pt x="129" y="622"/>
                  </a:lnTo>
                  <a:lnTo>
                    <a:pt x="129" y="622"/>
                  </a:lnTo>
                  <a:lnTo>
                    <a:pt x="129" y="1150"/>
                  </a:lnTo>
                  <a:lnTo>
                    <a:pt x="316" y="1150"/>
                  </a:lnTo>
                  <a:lnTo>
                    <a:pt x="316" y="779"/>
                  </a:lnTo>
                  <a:lnTo>
                    <a:pt x="316" y="779"/>
                  </a:lnTo>
                  <a:lnTo>
                    <a:pt x="318" y="772"/>
                  </a:lnTo>
                  <a:lnTo>
                    <a:pt x="320" y="765"/>
                  </a:lnTo>
                  <a:lnTo>
                    <a:pt x="323" y="760"/>
                  </a:lnTo>
                  <a:lnTo>
                    <a:pt x="327" y="754"/>
                  </a:lnTo>
                  <a:lnTo>
                    <a:pt x="332" y="751"/>
                  </a:lnTo>
                  <a:lnTo>
                    <a:pt x="337" y="747"/>
                  </a:lnTo>
                  <a:lnTo>
                    <a:pt x="344" y="746"/>
                  </a:lnTo>
                  <a:lnTo>
                    <a:pt x="351" y="744"/>
                  </a:lnTo>
                  <a:lnTo>
                    <a:pt x="351" y="744"/>
                  </a:lnTo>
                  <a:lnTo>
                    <a:pt x="359" y="746"/>
                  </a:lnTo>
                  <a:lnTo>
                    <a:pt x="366" y="747"/>
                  </a:lnTo>
                  <a:lnTo>
                    <a:pt x="371" y="751"/>
                  </a:lnTo>
                  <a:lnTo>
                    <a:pt x="376" y="754"/>
                  </a:lnTo>
                  <a:lnTo>
                    <a:pt x="380" y="760"/>
                  </a:lnTo>
                  <a:lnTo>
                    <a:pt x="383" y="765"/>
                  </a:lnTo>
                  <a:lnTo>
                    <a:pt x="385" y="772"/>
                  </a:lnTo>
                  <a:lnTo>
                    <a:pt x="387" y="779"/>
                  </a:lnTo>
                  <a:lnTo>
                    <a:pt x="387" y="1150"/>
                  </a:lnTo>
                  <a:lnTo>
                    <a:pt x="574" y="1150"/>
                  </a:lnTo>
                  <a:lnTo>
                    <a:pt x="574" y="622"/>
                  </a:lnTo>
                  <a:lnTo>
                    <a:pt x="574" y="622"/>
                  </a:lnTo>
                  <a:lnTo>
                    <a:pt x="574" y="293"/>
                  </a:lnTo>
                  <a:lnTo>
                    <a:pt x="574" y="293"/>
                  </a:lnTo>
                  <a:lnTo>
                    <a:pt x="576" y="286"/>
                  </a:lnTo>
                  <a:lnTo>
                    <a:pt x="580" y="281"/>
                  </a:lnTo>
                  <a:lnTo>
                    <a:pt x="585" y="277"/>
                  </a:lnTo>
                  <a:lnTo>
                    <a:pt x="592" y="275"/>
                  </a:lnTo>
                  <a:lnTo>
                    <a:pt x="592" y="275"/>
                  </a:lnTo>
                  <a:lnTo>
                    <a:pt x="597" y="277"/>
                  </a:lnTo>
                  <a:lnTo>
                    <a:pt x="602" y="281"/>
                  </a:lnTo>
                  <a:lnTo>
                    <a:pt x="606" y="286"/>
                  </a:lnTo>
                  <a:lnTo>
                    <a:pt x="608" y="293"/>
                  </a:lnTo>
                  <a:lnTo>
                    <a:pt x="608" y="622"/>
                  </a:lnTo>
                  <a:lnTo>
                    <a:pt x="703" y="622"/>
                  </a:lnTo>
                  <a:lnTo>
                    <a:pt x="703"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9" name="组合 218"/>
          <p:cNvGrpSpPr/>
          <p:nvPr/>
        </p:nvGrpSpPr>
        <p:grpSpPr>
          <a:xfrm>
            <a:off x="5744925" y="5601524"/>
            <a:ext cx="491878" cy="1067836"/>
            <a:chOff x="4587055" y="4363015"/>
            <a:chExt cx="521904" cy="1133021"/>
          </a:xfrm>
        </p:grpSpPr>
        <p:sp>
          <p:nvSpPr>
            <p:cNvPr id="62" name="Freeform 61"/>
            <p:cNvSpPr>
              <a:spLocks/>
            </p:cNvSpPr>
            <p:nvPr/>
          </p:nvSpPr>
          <p:spPr bwMode="auto">
            <a:xfrm>
              <a:off x="4719389" y="4363015"/>
              <a:ext cx="255748" cy="257235"/>
            </a:xfrm>
            <a:custGeom>
              <a:avLst/>
              <a:gdLst>
                <a:gd name="T0" fmla="*/ 345 w 345"/>
                <a:gd name="T1" fmla="*/ 173 h 344"/>
                <a:gd name="T2" fmla="*/ 341 w 345"/>
                <a:gd name="T3" fmla="*/ 206 h 344"/>
                <a:gd name="T4" fmla="*/ 331 w 345"/>
                <a:gd name="T5" fmla="*/ 240 h 344"/>
                <a:gd name="T6" fmla="*/ 315 w 345"/>
                <a:gd name="T7" fmla="*/ 268 h 344"/>
                <a:gd name="T8" fmla="*/ 293 w 345"/>
                <a:gd name="T9" fmla="*/ 295 h 344"/>
                <a:gd name="T10" fmla="*/ 269 w 345"/>
                <a:gd name="T11" fmla="*/ 316 h 344"/>
                <a:gd name="T12" fmla="*/ 239 w 345"/>
                <a:gd name="T13" fmla="*/ 332 h 344"/>
                <a:gd name="T14" fmla="*/ 207 w 345"/>
                <a:gd name="T15" fmla="*/ 341 h 344"/>
                <a:gd name="T16" fmla="*/ 171 w 345"/>
                <a:gd name="T17" fmla="*/ 344 h 344"/>
                <a:gd name="T18" fmla="*/ 154 w 345"/>
                <a:gd name="T19" fmla="*/ 344 h 344"/>
                <a:gd name="T20" fmla="*/ 120 w 345"/>
                <a:gd name="T21" fmla="*/ 337 h 344"/>
                <a:gd name="T22" fmla="*/ 90 w 345"/>
                <a:gd name="T23" fmla="*/ 323 h 344"/>
                <a:gd name="T24" fmla="*/ 62 w 345"/>
                <a:gd name="T25" fmla="*/ 305 h 344"/>
                <a:gd name="T26" fmla="*/ 39 w 345"/>
                <a:gd name="T27" fmla="*/ 282 h 344"/>
                <a:gd name="T28" fmla="*/ 19 w 345"/>
                <a:gd name="T29" fmla="*/ 254 h 344"/>
                <a:gd name="T30" fmla="*/ 7 w 345"/>
                <a:gd name="T31" fmla="*/ 224 h 344"/>
                <a:gd name="T32" fmla="*/ 0 w 345"/>
                <a:gd name="T33" fmla="*/ 191 h 344"/>
                <a:gd name="T34" fmla="*/ 0 w 345"/>
                <a:gd name="T35" fmla="*/ 173 h 344"/>
                <a:gd name="T36" fmla="*/ 4 w 345"/>
                <a:gd name="T37" fmla="*/ 138 h 344"/>
                <a:gd name="T38" fmla="*/ 12 w 345"/>
                <a:gd name="T39" fmla="*/ 106 h 344"/>
                <a:gd name="T40" fmla="*/ 28 w 345"/>
                <a:gd name="T41" fmla="*/ 76 h 344"/>
                <a:gd name="T42" fmla="*/ 50 w 345"/>
                <a:gd name="T43" fmla="*/ 51 h 344"/>
                <a:gd name="T44" fmla="*/ 76 w 345"/>
                <a:gd name="T45" fmla="*/ 30 h 344"/>
                <a:gd name="T46" fmla="*/ 104 w 345"/>
                <a:gd name="T47" fmla="*/ 14 h 344"/>
                <a:gd name="T48" fmla="*/ 138 w 345"/>
                <a:gd name="T49" fmla="*/ 3 h 344"/>
                <a:gd name="T50" fmla="*/ 171 w 345"/>
                <a:gd name="T51" fmla="*/ 0 h 344"/>
                <a:gd name="T52" fmla="*/ 189 w 345"/>
                <a:gd name="T53" fmla="*/ 1 h 344"/>
                <a:gd name="T54" fmla="*/ 223 w 345"/>
                <a:gd name="T55" fmla="*/ 7 h 344"/>
                <a:gd name="T56" fmla="*/ 255 w 345"/>
                <a:gd name="T57" fmla="*/ 21 h 344"/>
                <a:gd name="T58" fmla="*/ 281 w 345"/>
                <a:gd name="T59" fmla="*/ 39 h 344"/>
                <a:gd name="T60" fmla="*/ 306 w 345"/>
                <a:gd name="T61" fmla="*/ 63 h 344"/>
                <a:gd name="T62" fmla="*/ 324 w 345"/>
                <a:gd name="T63" fmla="*/ 90 h 344"/>
                <a:gd name="T64" fmla="*/ 336 w 345"/>
                <a:gd name="T65" fmla="*/ 122 h 344"/>
                <a:gd name="T66" fmla="*/ 343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3" y="191"/>
                  </a:lnTo>
                  <a:lnTo>
                    <a:pt x="341" y="206"/>
                  </a:lnTo>
                  <a:lnTo>
                    <a:pt x="336" y="224"/>
                  </a:lnTo>
                  <a:lnTo>
                    <a:pt x="331" y="240"/>
                  </a:lnTo>
                  <a:lnTo>
                    <a:pt x="324" y="254"/>
                  </a:lnTo>
                  <a:lnTo>
                    <a:pt x="315" y="268"/>
                  </a:lnTo>
                  <a:lnTo>
                    <a:pt x="306" y="282"/>
                  </a:lnTo>
                  <a:lnTo>
                    <a:pt x="293" y="295"/>
                  </a:lnTo>
                  <a:lnTo>
                    <a:pt x="281" y="305"/>
                  </a:lnTo>
                  <a:lnTo>
                    <a:pt x="269" y="316"/>
                  </a:lnTo>
                  <a:lnTo>
                    <a:pt x="255" y="323"/>
                  </a:lnTo>
                  <a:lnTo>
                    <a:pt x="239" y="332"/>
                  </a:lnTo>
                  <a:lnTo>
                    <a:pt x="223" y="337"/>
                  </a:lnTo>
                  <a:lnTo>
                    <a:pt x="207" y="341"/>
                  </a:lnTo>
                  <a:lnTo>
                    <a:pt x="189" y="344"/>
                  </a:lnTo>
                  <a:lnTo>
                    <a:pt x="171" y="344"/>
                  </a:lnTo>
                  <a:lnTo>
                    <a:pt x="171" y="344"/>
                  </a:lnTo>
                  <a:lnTo>
                    <a:pt x="154" y="344"/>
                  </a:lnTo>
                  <a:lnTo>
                    <a:pt x="138" y="341"/>
                  </a:lnTo>
                  <a:lnTo>
                    <a:pt x="120" y="337"/>
                  </a:lnTo>
                  <a:lnTo>
                    <a:pt x="104" y="332"/>
                  </a:lnTo>
                  <a:lnTo>
                    <a:pt x="90" y="323"/>
                  </a:lnTo>
                  <a:lnTo>
                    <a:pt x="76" y="316"/>
                  </a:lnTo>
                  <a:lnTo>
                    <a:pt x="62" y="305"/>
                  </a:lnTo>
                  <a:lnTo>
                    <a:pt x="50" y="295"/>
                  </a:lnTo>
                  <a:lnTo>
                    <a:pt x="39" y="282"/>
                  </a:lnTo>
                  <a:lnTo>
                    <a:pt x="28" y="268"/>
                  </a:lnTo>
                  <a:lnTo>
                    <a:pt x="19" y="254"/>
                  </a:lnTo>
                  <a:lnTo>
                    <a:pt x="12" y="240"/>
                  </a:lnTo>
                  <a:lnTo>
                    <a:pt x="7" y="224"/>
                  </a:lnTo>
                  <a:lnTo>
                    <a:pt x="4" y="206"/>
                  </a:lnTo>
                  <a:lnTo>
                    <a:pt x="0" y="191"/>
                  </a:lnTo>
                  <a:lnTo>
                    <a:pt x="0" y="173"/>
                  </a:lnTo>
                  <a:lnTo>
                    <a:pt x="0" y="173"/>
                  </a:lnTo>
                  <a:lnTo>
                    <a:pt x="0" y="155"/>
                  </a:lnTo>
                  <a:lnTo>
                    <a:pt x="4" y="138"/>
                  </a:lnTo>
                  <a:lnTo>
                    <a:pt x="7" y="122"/>
                  </a:lnTo>
                  <a:lnTo>
                    <a:pt x="12" y="106"/>
                  </a:lnTo>
                  <a:lnTo>
                    <a:pt x="19" y="90"/>
                  </a:lnTo>
                  <a:lnTo>
                    <a:pt x="28" y="76"/>
                  </a:lnTo>
                  <a:lnTo>
                    <a:pt x="39" y="63"/>
                  </a:lnTo>
                  <a:lnTo>
                    <a:pt x="50" y="51"/>
                  </a:lnTo>
                  <a:lnTo>
                    <a:pt x="62" y="39"/>
                  </a:lnTo>
                  <a:lnTo>
                    <a:pt x="76" y="30"/>
                  </a:lnTo>
                  <a:lnTo>
                    <a:pt x="90" y="21"/>
                  </a:lnTo>
                  <a:lnTo>
                    <a:pt x="104" y="14"/>
                  </a:lnTo>
                  <a:lnTo>
                    <a:pt x="120" y="7"/>
                  </a:lnTo>
                  <a:lnTo>
                    <a:pt x="138" y="3"/>
                  </a:lnTo>
                  <a:lnTo>
                    <a:pt x="154" y="1"/>
                  </a:lnTo>
                  <a:lnTo>
                    <a:pt x="171" y="0"/>
                  </a:lnTo>
                  <a:lnTo>
                    <a:pt x="171" y="0"/>
                  </a:lnTo>
                  <a:lnTo>
                    <a:pt x="189" y="1"/>
                  </a:lnTo>
                  <a:lnTo>
                    <a:pt x="207" y="3"/>
                  </a:lnTo>
                  <a:lnTo>
                    <a:pt x="223" y="7"/>
                  </a:lnTo>
                  <a:lnTo>
                    <a:pt x="239" y="14"/>
                  </a:lnTo>
                  <a:lnTo>
                    <a:pt x="255" y="21"/>
                  </a:lnTo>
                  <a:lnTo>
                    <a:pt x="269" y="30"/>
                  </a:lnTo>
                  <a:lnTo>
                    <a:pt x="281" y="39"/>
                  </a:lnTo>
                  <a:lnTo>
                    <a:pt x="293" y="51"/>
                  </a:lnTo>
                  <a:lnTo>
                    <a:pt x="306" y="63"/>
                  </a:lnTo>
                  <a:lnTo>
                    <a:pt x="315" y="76"/>
                  </a:lnTo>
                  <a:lnTo>
                    <a:pt x="324" y="90"/>
                  </a:lnTo>
                  <a:lnTo>
                    <a:pt x="331" y="106"/>
                  </a:lnTo>
                  <a:lnTo>
                    <a:pt x="336" y="122"/>
                  </a:lnTo>
                  <a:lnTo>
                    <a:pt x="341" y="138"/>
                  </a:lnTo>
                  <a:lnTo>
                    <a:pt x="343"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4587055" y="4641065"/>
              <a:ext cx="521904" cy="854971"/>
            </a:xfrm>
            <a:custGeom>
              <a:avLst/>
              <a:gdLst>
                <a:gd name="T0" fmla="*/ 702 w 702"/>
                <a:gd name="T1" fmla="*/ 219 h 1150"/>
                <a:gd name="T2" fmla="*/ 697 w 702"/>
                <a:gd name="T3" fmla="*/ 175 h 1150"/>
                <a:gd name="T4" fmla="*/ 685 w 702"/>
                <a:gd name="T5" fmla="*/ 134 h 1150"/>
                <a:gd name="T6" fmla="*/ 665 w 702"/>
                <a:gd name="T7" fmla="*/ 97 h 1150"/>
                <a:gd name="T8" fmla="*/ 639 w 702"/>
                <a:gd name="T9" fmla="*/ 63 h 1150"/>
                <a:gd name="T10" fmla="*/ 605 w 702"/>
                <a:gd name="T11" fmla="*/ 37 h 1150"/>
                <a:gd name="T12" fmla="*/ 568 w 702"/>
                <a:gd name="T13" fmla="*/ 17 h 1150"/>
                <a:gd name="T14" fmla="*/ 527 w 702"/>
                <a:gd name="T15" fmla="*/ 5 h 1150"/>
                <a:gd name="T16" fmla="*/ 483 w 702"/>
                <a:gd name="T17" fmla="*/ 0 h 1150"/>
                <a:gd name="T18" fmla="*/ 218 w 702"/>
                <a:gd name="T19" fmla="*/ 0 h 1150"/>
                <a:gd name="T20" fmla="*/ 174 w 702"/>
                <a:gd name="T21" fmla="*/ 5 h 1150"/>
                <a:gd name="T22" fmla="*/ 133 w 702"/>
                <a:gd name="T23" fmla="*/ 17 h 1150"/>
                <a:gd name="T24" fmla="*/ 96 w 702"/>
                <a:gd name="T25" fmla="*/ 37 h 1150"/>
                <a:gd name="T26" fmla="*/ 64 w 702"/>
                <a:gd name="T27" fmla="*/ 63 h 1150"/>
                <a:gd name="T28" fmla="*/ 38 w 702"/>
                <a:gd name="T29" fmla="*/ 97 h 1150"/>
                <a:gd name="T30" fmla="*/ 16 w 702"/>
                <a:gd name="T31" fmla="*/ 134 h 1150"/>
                <a:gd name="T32" fmla="*/ 4 w 702"/>
                <a:gd name="T33" fmla="*/ 175 h 1150"/>
                <a:gd name="T34" fmla="*/ 0 w 702"/>
                <a:gd name="T35" fmla="*/ 219 h 1150"/>
                <a:gd name="T36" fmla="*/ 94 w 702"/>
                <a:gd name="T37" fmla="*/ 622 h 1150"/>
                <a:gd name="T38" fmla="*/ 94 w 702"/>
                <a:gd name="T39" fmla="*/ 293 h 1150"/>
                <a:gd name="T40" fmla="*/ 99 w 702"/>
                <a:gd name="T41" fmla="*/ 281 h 1150"/>
                <a:gd name="T42" fmla="*/ 112 w 702"/>
                <a:gd name="T43" fmla="*/ 275 h 1150"/>
                <a:gd name="T44" fmla="*/ 117 w 702"/>
                <a:gd name="T45" fmla="*/ 277 h 1150"/>
                <a:gd name="T46" fmla="*/ 128 w 702"/>
                <a:gd name="T47" fmla="*/ 286 h 1150"/>
                <a:gd name="T48" fmla="*/ 128 w 702"/>
                <a:gd name="T49" fmla="*/ 622 h 1150"/>
                <a:gd name="T50" fmla="*/ 128 w 702"/>
                <a:gd name="T51" fmla="*/ 1150 h 1150"/>
                <a:gd name="T52" fmla="*/ 315 w 702"/>
                <a:gd name="T53" fmla="*/ 779 h 1150"/>
                <a:gd name="T54" fmla="*/ 317 w 702"/>
                <a:gd name="T55" fmla="*/ 772 h 1150"/>
                <a:gd name="T56" fmla="*/ 322 w 702"/>
                <a:gd name="T57" fmla="*/ 760 h 1150"/>
                <a:gd name="T58" fmla="*/ 331 w 702"/>
                <a:gd name="T59" fmla="*/ 751 h 1150"/>
                <a:gd name="T60" fmla="*/ 343 w 702"/>
                <a:gd name="T61" fmla="*/ 746 h 1150"/>
                <a:gd name="T62" fmla="*/ 350 w 702"/>
                <a:gd name="T63" fmla="*/ 744 h 1150"/>
                <a:gd name="T64" fmla="*/ 365 w 702"/>
                <a:gd name="T65" fmla="*/ 747 h 1150"/>
                <a:gd name="T66" fmla="*/ 375 w 702"/>
                <a:gd name="T67" fmla="*/ 754 h 1150"/>
                <a:gd name="T68" fmla="*/ 384 w 702"/>
                <a:gd name="T69" fmla="*/ 765 h 1150"/>
                <a:gd name="T70" fmla="*/ 386 w 702"/>
                <a:gd name="T71" fmla="*/ 779 h 1150"/>
                <a:gd name="T72" fmla="*/ 573 w 702"/>
                <a:gd name="T73" fmla="*/ 1150 h 1150"/>
                <a:gd name="T74" fmla="*/ 573 w 702"/>
                <a:gd name="T75" fmla="*/ 622 h 1150"/>
                <a:gd name="T76" fmla="*/ 573 w 702"/>
                <a:gd name="T77" fmla="*/ 293 h 1150"/>
                <a:gd name="T78" fmla="*/ 579 w 702"/>
                <a:gd name="T79" fmla="*/ 281 h 1150"/>
                <a:gd name="T80" fmla="*/ 591 w 702"/>
                <a:gd name="T81" fmla="*/ 275 h 1150"/>
                <a:gd name="T82" fmla="*/ 598 w 702"/>
                <a:gd name="T83" fmla="*/ 277 h 1150"/>
                <a:gd name="T84" fmla="*/ 607 w 702"/>
                <a:gd name="T85" fmla="*/ 286 h 1150"/>
                <a:gd name="T86" fmla="*/ 607 w 702"/>
                <a:gd name="T87" fmla="*/ 622 h 1150"/>
                <a:gd name="T88" fmla="*/ 702 w 702"/>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0">
                  <a:moveTo>
                    <a:pt x="702" y="219"/>
                  </a:moveTo>
                  <a:lnTo>
                    <a:pt x="702" y="219"/>
                  </a:lnTo>
                  <a:lnTo>
                    <a:pt x="700" y="196"/>
                  </a:lnTo>
                  <a:lnTo>
                    <a:pt x="697" y="175"/>
                  </a:lnTo>
                  <a:lnTo>
                    <a:pt x="692" y="153"/>
                  </a:lnTo>
                  <a:lnTo>
                    <a:pt x="685" y="134"/>
                  </a:lnTo>
                  <a:lnTo>
                    <a:pt x="676" y="115"/>
                  </a:lnTo>
                  <a:lnTo>
                    <a:pt x="665" y="97"/>
                  </a:lnTo>
                  <a:lnTo>
                    <a:pt x="653" y="79"/>
                  </a:lnTo>
                  <a:lnTo>
                    <a:pt x="639" y="63"/>
                  </a:lnTo>
                  <a:lnTo>
                    <a:pt x="623" y="49"/>
                  </a:lnTo>
                  <a:lnTo>
                    <a:pt x="605" y="37"/>
                  </a:lnTo>
                  <a:lnTo>
                    <a:pt x="587" y="26"/>
                  </a:lnTo>
                  <a:lnTo>
                    <a:pt x="568" y="17"/>
                  </a:lnTo>
                  <a:lnTo>
                    <a:pt x="548" y="10"/>
                  </a:lnTo>
                  <a:lnTo>
                    <a:pt x="527" y="5"/>
                  </a:lnTo>
                  <a:lnTo>
                    <a:pt x="506" y="1"/>
                  </a:lnTo>
                  <a:lnTo>
                    <a:pt x="483" y="0"/>
                  </a:lnTo>
                  <a:lnTo>
                    <a:pt x="218" y="0"/>
                  </a:lnTo>
                  <a:lnTo>
                    <a:pt x="218" y="0"/>
                  </a:lnTo>
                  <a:lnTo>
                    <a:pt x="197" y="1"/>
                  </a:lnTo>
                  <a:lnTo>
                    <a:pt x="174" y="5"/>
                  </a:lnTo>
                  <a:lnTo>
                    <a:pt x="154" y="10"/>
                  </a:lnTo>
                  <a:lnTo>
                    <a:pt x="133" y="17"/>
                  </a:lnTo>
                  <a:lnTo>
                    <a:pt x="114" y="26"/>
                  </a:lnTo>
                  <a:lnTo>
                    <a:pt x="96" y="37"/>
                  </a:lnTo>
                  <a:lnTo>
                    <a:pt x="80" y="49"/>
                  </a:lnTo>
                  <a:lnTo>
                    <a:pt x="64" y="63"/>
                  </a:lnTo>
                  <a:lnTo>
                    <a:pt x="50" y="79"/>
                  </a:lnTo>
                  <a:lnTo>
                    <a:pt x="38" y="97"/>
                  </a:lnTo>
                  <a:lnTo>
                    <a:pt x="27" y="115"/>
                  </a:lnTo>
                  <a:lnTo>
                    <a:pt x="16" y="134"/>
                  </a:lnTo>
                  <a:lnTo>
                    <a:pt x="9" y="153"/>
                  </a:lnTo>
                  <a:lnTo>
                    <a:pt x="4" y="175"/>
                  </a:lnTo>
                  <a:lnTo>
                    <a:pt x="0" y="196"/>
                  </a:lnTo>
                  <a:lnTo>
                    <a:pt x="0" y="219"/>
                  </a:lnTo>
                  <a:lnTo>
                    <a:pt x="0" y="622"/>
                  </a:lnTo>
                  <a:lnTo>
                    <a:pt x="94" y="622"/>
                  </a:lnTo>
                  <a:lnTo>
                    <a:pt x="94" y="293"/>
                  </a:lnTo>
                  <a:lnTo>
                    <a:pt x="94" y="293"/>
                  </a:lnTo>
                  <a:lnTo>
                    <a:pt x="96" y="286"/>
                  </a:lnTo>
                  <a:lnTo>
                    <a:pt x="99" y="281"/>
                  </a:lnTo>
                  <a:lnTo>
                    <a:pt x="105" y="277"/>
                  </a:lnTo>
                  <a:lnTo>
                    <a:pt x="112" y="275"/>
                  </a:lnTo>
                  <a:lnTo>
                    <a:pt x="112" y="275"/>
                  </a:lnTo>
                  <a:lnTo>
                    <a:pt x="117" y="277"/>
                  </a:lnTo>
                  <a:lnTo>
                    <a:pt x="124" y="281"/>
                  </a:lnTo>
                  <a:lnTo>
                    <a:pt x="128" y="286"/>
                  </a:lnTo>
                  <a:lnTo>
                    <a:pt x="128" y="293"/>
                  </a:lnTo>
                  <a:lnTo>
                    <a:pt x="128" y="622"/>
                  </a:lnTo>
                  <a:lnTo>
                    <a:pt x="128" y="622"/>
                  </a:lnTo>
                  <a:lnTo>
                    <a:pt x="128" y="1150"/>
                  </a:lnTo>
                  <a:lnTo>
                    <a:pt x="315" y="1150"/>
                  </a:lnTo>
                  <a:lnTo>
                    <a:pt x="315" y="779"/>
                  </a:lnTo>
                  <a:lnTo>
                    <a:pt x="315" y="779"/>
                  </a:lnTo>
                  <a:lnTo>
                    <a:pt x="317" y="772"/>
                  </a:lnTo>
                  <a:lnTo>
                    <a:pt x="319" y="765"/>
                  </a:lnTo>
                  <a:lnTo>
                    <a:pt x="322" y="760"/>
                  </a:lnTo>
                  <a:lnTo>
                    <a:pt x="326" y="754"/>
                  </a:lnTo>
                  <a:lnTo>
                    <a:pt x="331" y="751"/>
                  </a:lnTo>
                  <a:lnTo>
                    <a:pt x="338" y="747"/>
                  </a:lnTo>
                  <a:lnTo>
                    <a:pt x="343" y="746"/>
                  </a:lnTo>
                  <a:lnTo>
                    <a:pt x="350" y="744"/>
                  </a:lnTo>
                  <a:lnTo>
                    <a:pt x="350" y="744"/>
                  </a:lnTo>
                  <a:lnTo>
                    <a:pt x="358" y="746"/>
                  </a:lnTo>
                  <a:lnTo>
                    <a:pt x="365" y="747"/>
                  </a:lnTo>
                  <a:lnTo>
                    <a:pt x="370" y="751"/>
                  </a:lnTo>
                  <a:lnTo>
                    <a:pt x="375" y="754"/>
                  </a:lnTo>
                  <a:lnTo>
                    <a:pt x="381" y="760"/>
                  </a:lnTo>
                  <a:lnTo>
                    <a:pt x="384" y="765"/>
                  </a:lnTo>
                  <a:lnTo>
                    <a:pt x="386" y="772"/>
                  </a:lnTo>
                  <a:lnTo>
                    <a:pt x="386" y="779"/>
                  </a:lnTo>
                  <a:lnTo>
                    <a:pt x="386" y="1150"/>
                  </a:lnTo>
                  <a:lnTo>
                    <a:pt x="573" y="1150"/>
                  </a:lnTo>
                  <a:lnTo>
                    <a:pt x="573" y="622"/>
                  </a:lnTo>
                  <a:lnTo>
                    <a:pt x="573" y="622"/>
                  </a:lnTo>
                  <a:lnTo>
                    <a:pt x="573" y="293"/>
                  </a:lnTo>
                  <a:lnTo>
                    <a:pt x="573" y="293"/>
                  </a:lnTo>
                  <a:lnTo>
                    <a:pt x="575" y="286"/>
                  </a:lnTo>
                  <a:lnTo>
                    <a:pt x="579" y="281"/>
                  </a:lnTo>
                  <a:lnTo>
                    <a:pt x="584" y="277"/>
                  </a:lnTo>
                  <a:lnTo>
                    <a:pt x="591" y="275"/>
                  </a:lnTo>
                  <a:lnTo>
                    <a:pt x="591" y="275"/>
                  </a:lnTo>
                  <a:lnTo>
                    <a:pt x="598" y="277"/>
                  </a:lnTo>
                  <a:lnTo>
                    <a:pt x="603" y="281"/>
                  </a:lnTo>
                  <a:lnTo>
                    <a:pt x="607" y="286"/>
                  </a:lnTo>
                  <a:lnTo>
                    <a:pt x="607" y="293"/>
                  </a:lnTo>
                  <a:lnTo>
                    <a:pt x="607" y="622"/>
                  </a:lnTo>
                  <a:lnTo>
                    <a:pt x="702" y="622"/>
                  </a:lnTo>
                  <a:lnTo>
                    <a:pt x="702"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0" name="组合 219"/>
          <p:cNvGrpSpPr/>
          <p:nvPr/>
        </p:nvGrpSpPr>
        <p:grpSpPr>
          <a:xfrm>
            <a:off x="6480639" y="5601524"/>
            <a:ext cx="491878" cy="1067836"/>
            <a:chOff x="5367679" y="4363015"/>
            <a:chExt cx="521904" cy="1133021"/>
          </a:xfrm>
        </p:grpSpPr>
        <p:sp>
          <p:nvSpPr>
            <p:cNvPr id="64" name="Freeform 63"/>
            <p:cNvSpPr>
              <a:spLocks/>
            </p:cNvSpPr>
            <p:nvPr/>
          </p:nvSpPr>
          <p:spPr bwMode="auto">
            <a:xfrm>
              <a:off x="5500014" y="4363015"/>
              <a:ext cx="255748" cy="257235"/>
            </a:xfrm>
            <a:custGeom>
              <a:avLst/>
              <a:gdLst>
                <a:gd name="T0" fmla="*/ 345 w 345"/>
                <a:gd name="T1" fmla="*/ 173 h 344"/>
                <a:gd name="T2" fmla="*/ 341 w 345"/>
                <a:gd name="T3" fmla="*/ 206 h 344"/>
                <a:gd name="T4" fmla="*/ 331 w 345"/>
                <a:gd name="T5" fmla="*/ 240 h 344"/>
                <a:gd name="T6" fmla="*/ 316 w 345"/>
                <a:gd name="T7" fmla="*/ 268 h 344"/>
                <a:gd name="T8" fmla="*/ 295 w 345"/>
                <a:gd name="T9" fmla="*/ 295 h 344"/>
                <a:gd name="T10" fmla="*/ 269 w 345"/>
                <a:gd name="T11" fmla="*/ 316 h 344"/>
                <a:gd name="T12" fmla="*/ 240 w 345"/>
                <a:gd name="T13" fmla="*/ 332 h 344"/>
                <a:gd name="T14" fmla="*/ 207 w 345"/>
                <a:gd name="T15" fmla="*/ 341 h 344"/>
                <a:gd name="T16" fmla="*/ 173 w 345"/>
                <a:gd name="T17" fmla="*/ 344 h 344"/>
                <a:gd name="T18" fmla="*/ 156 w 345"/>
                <a:gd name="T19" fmla="*/ 344 h 344"/>
                <a:gd name="T20" fmla="*/ 122 w 345"/>
                <a:gd name="T21" fmla="*/ 337 h 344"/>
                <a:gd name="T22" fmla="*/ 90 w 345"/>
                <a:gd name="T23" fmla="*/ 323 h 344"/>
                <a:gd name="T24" fmla="*/ 62 w 345"/>
                <a:gd name="T25" fmla="*/ 305 h 344"/>
                <a:gd name="T26" fmla="*/ 39 w 345"/>
                <a:gd name="T27" fmla="*/ 282 h 344"/>
                <a:gd name="T28" fmla="*/ 21 w 345"/>
                <a:gd name="T29" fmla="*/ 254 h 344"/>
                <a:gd name="T30" fmla="*/ 7 w 345"/>
                <a:gd name="T31" fmla="*/ 224 h 344"/>
                <a:gd name="T32" fmla="*/ 0 w 345"/>
                <a:gd name="T33" fmla="*/ 191 h 344"/>
                <a:gd name="T34" fmla="*/ 0 w 345"/>
                <a:gd name="T35" fmla="*/ 173 h 344"/>
                <a:gd name="T36" fmla="*/ 4 w 345"/>
                <a:gd name="T37" fmla="*/ 138 h 344"/>
                <a:gd name="T38" fmla="*/ 14 w 345"/>
                <a:gd name="T39" fmla="*/ 106 h 344"/>
                <a:gd name="T40" fmla="*/ 30 w 345"/>
                <a:gd name="T41" fmla="*/ 76 h 344"/>
                <a:gd name="T42" fmla="*/ 51 w 345"/>
                <a:gd name="T43" fmla="*/ 51 h 344"/>
                <a:gd name="T44" fmla="*/ 76 w 345"/>
                <a:gd name="T45" fmla="*/ 30 h 344"/>
                <a:gd name="T46" fmla="*/ 106 w 345"/>
                <a:gd name="T47" fmla="*/ 14 h 344"/>
                <a:gd name="T48" fmla="*/ 138 w 345"/>
                <a:gd name="T49" fmla="*/ 3 h 344"/>
                <a:gd name="T50" fmla="*/ 173 w 345"/>
                <a:gd name="T51" fmla="*/ 0 h 344"/>
                <a:gd name="T52" fmla="*/ 191 w 345"/>
                <a:gd name="T53" fmla="*/ 1 h 344"/>
                <a:gd name="T54" fmla="*/ 225 w 345"/>
                <a:gd name="T55" fmla="*/ 7 h 344"/>
                <a:gd name="T56" fmla="*/ 255 w 345"/>
                <a:gd name="T57" fmla="*/ 21 h 344"/>
                <a:gd name="T58" fmla="*/ 283 w 345"/>
                <a:gd name="T59" fmla="*/ 39 h 344"/>
                <a:gd name="T60" fmla="*/ 306 w 345"/>
                <a:gd name="T61" fmla="*/ 63 h 344"/>
                <a:gd name="T62" fmla="*/ 324 w 345"/>
                <a:gd name="T63" fmla="*/ 90 h 344"/>
                <a:gd name="T64" fmla="*/ 338 w 345"/>
                <a:gd name="T65" fmla="*/ 122 h 344"/>
                <a:gd name="T66" fmla="*/ 345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5" y="191"/>
                  </a:lnTo>
                  <a:lnTo>
                    <a:pt x="341" y="206"/>
                  </a:lnTo>
                  <a:lnTo>
                    <a:pt x="338" y="224"/>
                  </a:lnTo>
                  <a:lnTo>
                    <a:pt x="331" y="240"/>
                  </a:lnTo>
                  <a:lnTo>
                    <a:pt x="324" y="254"/>
                  </a:lnTo>
                  <a:lnTo>
                    <a:pt x="316" y="268"/>
                  </a:lnTo>
                  <a:lnTo>
                    <a:pt x="306" y="282"/>
                  </a:lnTo>
                  <a:lnTo>
                    <a:pt x="295" y="295"/>
                  </a:lnTo>
                  <a:lnTo>
                    <a:pt x="283" y="305"/>
                  </a:lnTo>
                  <a:lnTo>
                    <a:pt x="269" y="316"/>
                  </a:lnTo>
                  <a:lnTo>
                    <a:pt x="255" y="323"/>
                  </a:lnTo>
                  <a:lnTo>
                    <a:pt x="240" y="332"/>
                  </a:lnTo>
                  <a:lnTo>
                    <a:pt x="225" y="337"/>
                  </a:lnTo>
                  <a:lnTo>
                    <a:pt x="207" y="341"/>
                  </a:lnTo>
                  <a:lnTo>
                    <a:pt x="191" y="344"/>
                  </a:lnTo>
                  <a:lnTo>
                    <a:pt x="173" y="344"/>
                  </a:lnTo>
                  <a:lnTo>
                    <a:pt x="173" y="344"/>
                  </a:lnTo>
                  <a:lnTo>
                    <a:pt x="156" y="344"/>
                  </a:lnTo>
                  <a:lnTo>
                    <a:pt x="138" y="341"/>
                  </a:lnTo>
                  <a:lnTo>
                    <a:pt x="122" y="337"/>
                  </a:lnTo>
                  <a:lnTo>
                    <a:pt x="106" y="332"/>
                  </a:lnTo>
                  <a:lnTo>
                    <a:pt x="90" y="323"/>
                  </a:lnTo>
                  <a:lnTo>
                    <a:pt x="76" y="316"/>
                  </a:lnTo>
                  <a:lnTo>
                    <a:pt x="62" y="305"/>
                  </a:lnTo>
                  <a:lnTo>
                    <a:pt x="51" y="295"/>
                  </a:lnTo>
                  <a:lnTo>
                    <a:pt x="39" y="282"/>
                  </a:lnTo>
                  <a:lnTo>
                    <a:pt x="30" y="268"/>
                  </a:lnTo>
                  <a:lnTo>
                    <a:pt x="21" y="254"/>
                  </a:lnTo>
                  <a:lnTo>
                    <a:pt x="14" y="240"/>
                  </a:lnTo>
                  <a:lnTo>
                    <a:pt x="7" y="224"/>
                  </a:lnTo>
                  <a:lnTo>
                    <a:pt x="4" y="206"/>
                  </a:lnTo>
                  <a:lnTo>
                    <a:pt x="0" y="191"/>
                  </a:lnTo>
                  <a:lnTo>
                    <a:pt x="0" y="173"/>
                  </a:lnTo>
                  <a:lnTo>
                    <a:pt x="0" y="173"/>
                  </a:lnTo>
                  <a:lnTo>
                    <a:pt x="0" y="155"/>
                  </a:lnTo>
                  <a:lnTo>
                    <a:pt x="4" y="138"/>
                  </a:lnTo>
                  <a:lnTo>
                    <a:pt x="7" y="122"/>
                  </a:lnTo>
                  <a:lnTo>
                    <a:pt x="14" y="106"/>
                  </a:lnTo>
                  <a:lnTo>
                    <a:pt x="21" y="90"/>
                  </a:lnTo>
                  <a:lnTo>
                    <a:pt x="30" y="76"/>
                  </a:lnTo>
                  <a:lnTo>
                    <a:pt x="39" y="63"/>
                  </a:lnTo>
                  <a:lnTo>
                    <a:pt x="51" y="51"/>
                  </a:lnTo>
                  <a:lnTo>
                    <a:pt x="62" y="39"/>
                  </a:lnTo>
                  <a:lnTo>
                    <a:pt x="76" y="30"/>
                  </a:lnTo>
                  <a:lnTo>
                    <a:pt x="90" y="21"/>
                  </a:lnTo>
                  <a:lnTo>
                    <a:pt x="106" y="14"/>
                  </a:lnTo>
                  <a:lnTo>
                    <a:pt x="122" y="7"/>
                  </a:lnTo>
                  <a:lnTo>
                    <a:pt x="138" y="3"/>
                  </a:lnTo>
                  <a:lnTo>
                    <a:pt x="156" y="1"/>
                  </a:lnTo>
                  <a:lnTo>
                    <a:pt x="173" y="0"/>
                  </a:lnTo>
                  <a:lnTo>
                    <a:pt x="173" y="0"/>
                  </a:lnTo>
                  <a:lnTo>
                    <a:pt x="191" y="1"/>
                  </a:lnTo>
                  <a:lnTo>
                    <a:pt x="207" y="3"/>
                  </a:lnTo>
                  <a:lnTo>
                    <a:pt x="225" y="7"/>
                  </a:lnTo>
                  <a:lnTo>
                    <a:pt x="240" y="14"/>
                  </a:lnTo>
                  <a:lnTo>
                    <a:pt x="255" y="21"/>
                  </a:lnTo>
                  <a:lnTo>
                    <a:pt x="269" y="30"/>
                  </a:lnTo>
                  <a:lnTo>
                    <a:pt x="283" y="39"/>
                  </a:lnTo>
                  <a:lnTo>
                    <a:pt x="295" y="51"/>
                  </a:lnTo>
                  <a:lnTo>
                    <a:pt x="306" y="63"/>
                  </a:lnTo>
                  <a:lnTo>
                    <a:pt x="316" y="76"/>
                  </a:lnTo>
                  <a:lnTo>
                    <a:pt x="324" y="90"/>
                  </a:lnTo>
                  <a:lnTo>
                    <a:pt x="331" y="106"/>
                  </a:lnTo>
                  <a:lnTo>
                    <a:pt x="338" y="122"/>
                  </a:lnTo>
                  <a:lnTo>
                    <a:pt x="341" y="138"/>
                  </a:lnTo>
                  <a:lnTo>
                    <a:pt x="345"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a:off x="5367679" y="4641065"/>
              <a:ext cx="521904" cy="854971"/>
            </a:xfrm>
            <a:custGeom>
              <a:avLst/>
              <a:gdLst>
                <a:gd name="T0" fmla="*/ 702 w 702"/>
                <a:gd name="T1" fmla="*/ 219 h 1150"/>
                <a:gd name="T2" fmla="*/ 699 w 702"/>
                <a:gd name="T3" fmla="*/ 175 h 1150"/>
                <a:gd name="T4" fmla="*/ 686 w 702"/>
                <a:gd name="T5" fmla="*/ 134 h 1150"/>
                <a:gd name="T6" fmla="*/ 665 w 702"/>
                <a:gd name="T7" fmla="*/ 97 h 1150"/>
                <a:gd name="T8" fmla="*/ 639 w 702"/>
                <a:gd name="T9" fmla="*/ 63 h 1150"/>
                <a:gd name="T10" fmla="*/ 607 w 702"/>
                <a:gd name="T11" fmla="*/ 37 h 1150"/>
                <a:gd name="T12" fmla="*/ 570 w 702"/>
                <a:gd name="T13" fmla="*/ 17 h 1150"/>
                <a:gd name="T14" fmla="*/ 527 w 702"/>
                <a:gd name="T15" fmla="*/ 5 h 1150"/>
                <a:gd name="T16" fmla="*/ 483 w 702"/>
                <a:gd name="T17" fmla="*/ 0 h 1150"/>
                <a:gd name="T18" fmla="*/ 220 w 702"/>
                <a:gd name="T19" fmla="*/ 0 h 1150"/>
                <a:gd name="T20" fmla="*/ 175 w 702"/>
                <a:gd name="T21" fmla="*/ 5 h 1150"/>
                <a:gd name="T22" fmla="*/ 135 w 702"/>
                <a:gd name="T23" fmla="*/ 17 h 1150"/>
                <a:gd name="T24" fmla="*/ 98 w 702"/>
                <a:gd name="T25" fmla="*/ 37 h 1150"/>
                <a:gd name="T26" fmla="*/ 64 w 702"/>
                <a:gd name="T27" fmla="*/ 63 h 1150"/>
                <a:gd name="T28" fmla="*/ 38 w 702"/>
                <a:gd name="T29" fmla="*/ 97 h 1150"/>
                <a:gd name="T30" fmla="*/ 18 w 702"/>
                <a:gd name="T31" fmla="*/ 134 h 1150"/>
                <a:gd name="T32" fmla="*/ 4 w 702"/>
                <a:gd name="T33" fmla="*/ 175 h 1150"/>
                <a:gd name="T34" fmla="*/ 0 w 702"/>
                <a:gd name="T35" fmla="*/ 219 h 1150"/>
                <a:gd name="T36" fmla="*/ 96 w 702"/>
                <a:gd name="T37" fmla="*/ 622 h 1150"/>
                <a:gd name="T38" fmla="*/ 96 w 702"/>
                <a:gd name="T39" fmla="*/ 293 h 1150"/>
                <a:gd name="T40" fmla="*/ 101 w 702"/>
                <a:gd name="T41" fmla="*/ 281 h 1150"/>
                <a:gd name="T42" fmla="*/ 112 w 702"/>
                <a:gd name="T43" fmla="*/ 275 h 1150"/>
                <a:gd name="T44" fmla="*/ 119 w 702"/>
                <a:gd name="T45" fmla="*/ 277 h 1150"/>
                <a:gd name="T46" fmla="*/ 128 w 702"/>
                <a:gd name="T47" fmla="*/ 286 h 1150"/>
                <a:gd name="T48" fmla="*/ 130 w 702"/>
                <a:gd name="T49" fmla="*/ 622 h 1150"/>
                <a:gd name="T50" fmla="*/ 130 w 702"/>
                <a:gd name="T51" fmla="*/ 1150 h 1150"/>
                <a:gd name="T52" fmla="*/ 317 w 702"/>
                <a:gd name="T53" fmla="*/ 779 h 1150"/>
                <a:gd name="T54" fmla="*/ 317 w 702"/>
                <a:gd name="T55" fmla="*/ 772 h 1150"/>
                <a:gd name="T56" fmla="*/ 322 w 702"/>
                <a:gd name="T57" fmla="*/ 760 h 1150"/>
                <a:gd name="T58" fmla="*/ 331 w 702"/>
                <a:gd name="T59" fmla="*/ 751 h 1150"/>
                <a:gd name="T60" fmla="*/ 345 w 702"/>
                <a:gd name="T61" fmla="*/ 746 h 1150"/>
                <a:gd name="T62" fmla="*/ 352 w 702"/>
                <a:gd name="T63" fmla="*/ 744 h 1150"/>
                <a:gd name="T64" fmla="*/ 365 w 702"/>
                <a:gd name="T65" fmla="*/ 747 h 1150"/>
                <a:gd name="T66" fmla="*/ 377 w 702"/>
                <a:gd name="T67" fmla="*/ 754 h 1150"/>
                <a:gd name="T68" fmla="*/ 384 w 702"/>
                <a:gd name="T69" fmla="*/ 765 h 1150"/>
                <a:gd name="T70" fmla="*/ 386 w 702"/>
                <a:gd name="T71" fmla="*/ 779 h 1150"/>
                <a:gd name="T72" fmla="*/ 573 w 702"/>
                <a:gd name="T73" fmla="*/ 1150 h 1150"/>
                <a:gd name="T74" fmla="*/ 575 w 702"/>
                <a:gd name="T75" fmla="*/ 622 h 1150"/>
                <a:gd name="T76" fmla="*/ 575 w 702"/>
                <a:gd name="T77" fmla="*/ 293 h 1150"/>
                <a:gd name="T78" fmla="*/ 579 w 702"/>
                <a:gd name="T79" fmla="*/ 281 h 1150"/>
                <a:gd name="T80" fmla="*/ 591 w 702"/>
                <a:gd name="T81" fmla="*/ 275 h 1150"/>
                <a:gd name="T82" fmla="*/ 598 w 702"/>
                <a:gd name="T83" fmla="*/ 277 h 1150"/>
                <a:gd name="T84" fmla="*/ 607 w 702"/>
                <a:gd name="T85" fmla="*/ 286 h 1150"/>
                <a:gd name="T86" fmla="*/ 609 w 702"/>
                <a:gd name="T87" fmla="*/ 622 h 1150"/>
                <a:gd name="T88" fmla="*/ 702 w 702"/>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0">
                  <a:moveTo>
                    <a:pt x="702" y="219"/>
                  </a:moveTo>
                  <a:lnTo>
                    <a:pt x="702" y="219"/>
                  </a:lnTo>
                  <a:lnTo>
                    <a:pt x="702" y="196"/>
                  </a:lnTo>
                  <a:lnTo>
                    <a:pt x="699" y="175"/>
                  </a:lnTo>
                  <a:lnTo>
                    <a:pt x="693" y="153"/>
                  </a:lnTo>
                  <a:lnTo>
                    <a:pt x="686" y="134"/>
                  </a:lnTo>
                  <a:lnTo>
                    <a:pt x="676" y="115"/>
                  </a:lnTo>
                  <a:lnTo>
                    <a:pt x="665" y="97"/>
                  </a:lnTo>
                  <a:lnTo>
                    <a:pt x="653" y="79"/>
                  </a:lnTo>
                  <a:lnTo>
                    <a:pt x="639" y="63"/>
                  </a:lnTo>
                  <a:lnTo>
                    <a:pt x="623" y="49"/>
                  </a:lnTo>
                  <a:lnTo>
                    <a:pt x="607" y="37"/>
                  </a:lnTo>
                  <a:lnTo>
                    <a:pt x="587" y="26"/>
                  </a:lnTo>
                  <a:lnTo>
                    <a:pt x="570" y="17"/>
                  </a:lnTo>
                  <a:lnTo>
                    <a:pt x="548" y="10"/>
                  </a:lnTo>
                  <a:lnTo>
                    <a:pt x="527" y="5"/>
                  </a:lnTo>
                  <a:lnTo>
                    <a:pt x="506" y="1"/>
                  </a:lnTo>
                  <a:lnTo>
                    <a:pt x="483" y="0"/>
                  </a:lnTo>
                  <a:lnTo>
                    <a:pt x="220" y="0"/>
                  </a:lnTo>
                  <a:lnTo>
                    <a:pt x="220" y="0"/>
                  </a:lnTo>
                  <a:lnTo>
                    <a:pt x="197" y="1"/>
                  </a:lnTo>
                  <a:lnTo>
                    <a:pt x="175" y="5"/>
                  </a:lnTo>
                  <a:lnTo>
                    <a:pt x="154" y="10"/>
                  </a:lnTo>
                  <a:lnTo>
                    <a:pt x="135" y="17"/>
                  </a:lnTo>
                  <a:lnTo>
                    <a:pt x="115" y="26"/>
                  </a:lnTo>
                  <a:lnTo>
                    <a:pt x="98" y="37"/>
                  </a:lnTo>
                  <a:lnTo>
                    <a:pt x="80" y="49"/>
                  </a:lnTo>
                  <a:lnTo>
                    <a:pt x="64" y="63"/>
                  </a:lnTo>
                  <a:lnTo>
                    <a:pt x="50" y="79"/>
                  </a:lnTo>
                  <a:lnTo>
                    <a:pt x="38" y="97"/>
                  </a:lnTo>
                  <a:lnTo>
                    <a:pt x="27" y="115"/>
                  </a:lnTo>
                  <a:lnTo>
                    <a:pt x="18" y="134"/>
                  </a:lnTo>
                  <a:lnTo>
                    <a:pt x="11" y="153"/>
                  </a:lnTo>
                  <a:lnTo>
                    <a:pt x="4" y="175"/>
                  </a:lnTo>
                  <a:lnTo>
                    <a:pt x="2" y="196"/>
                  </a:lnTo>
                  <a:lnTo>
                    <a:pt x="0" y="219"/>
                  </a:lnTo>
                  <a:lnTo>
                    <a:pt x="0" y="622"/>
                  </a:lnTo>
                  <a:lnTo>
                    <a:pt x="96" y="622"/>
                  </a:lnTo>
                  <a:lnTo>
                    <a:pt x="96" y="293"/>
                  </a:lnTo>
                  <a:lnTo>
                    <a:pt x="96" y="293"/>
                  </a:lnTo>
                  <a:lnTo>
                    <a:pt x="96" y="286"/>
                  </a:lnTo>
                  <a:lnTo>
                    <a:pt x="101" y="281"/>
                  </a:lnTo>
                  <a:lnTo>
                    <a:pt x="105" y="277"/>
                  </a:lnTo>
                  <a:lnTo>
                    <a:pt x="112" y="275"/>
                  </a:lnTo>
                  <a:lnTo>
                    <a:pt x="112" y="275"/>
                  </a:lnTo>
                  <a:lnTo>
                    <a:pt x="119" y="277"/>
                  </a:lnTo>
                  <a:lnTo>
                    <a:pt x="124" y="281"/>
                  </a:lnTo>
                  <a:lnTo>
                    <a:pt x="128" y="286"/>
                  </a:lnTo>
                  <a:lnTo>
                    <a:pt x="130" y="293"/>
                  </a:lnTo>
                  <a:lnTo>
                    <a:pt x="130" y="622"/>
                  </a:lnTo>
                  <a:lnTo>
                    <a:pt x="130" y="622"/>
                  </a:lnTo>
                  <a:lnTo>
                    <a:pt x="130" y="1150"/>
                  </a:lnTo>
                  <a:lnTo>
                    <a:pt x="317" y="1150"/>
                  </a:lnTo>
                  <a:lnTo>
                    <a:pt x="317" y="779"/>
                  </a:lnTo>
                  <a:lnTo>
                    <a:pt x="317" y="779"/>
                  </a:lnTo>
                  <a:lnTo>
                    <a:pt x="317" y="772"/>
                  </a:lnTo>
                  <a:lnTo>
                    <a:pt x="319" y="765"/>
                  </a:lnTo>
                  <a:lnTo>
                    <a:pt x="322" y="760"/>
                  </a:lnTo>
                  <a:lnTo>
                    <a:pt x="328" y="754"/>
                  </a:lnTo>
                  <a:lnTo>
                    <a:pt x="331" y="751"/>
                  </a:lnTo>
                  <a:lnTo>
                    <a:pt x="338" y="747"/>
                  </a:lnTo>
                  <a:lnTo>
                    <a:pt x="345" y="746"/>
                  </a:lnTo>
                  <a:lnTo>
                    <a:pt x="352" y="744"/>
                  </a:lnTo>
                  <a:lnTo>
                    <a:pt x="352" y="744"/>
                  </a:lnTo>
                  <a:lnTo>
                    <a:pt x="359" y="746"/>
                  </a:lnTo>
                  <a:lnTo>
                    <a:pt x="365" y="747"/>
                  </a:lnTo>
                  <a:lnTo>
                    <a:pt x="372" y="751"/>
                  </a:lnTo>
                  <a:lnTo>
                    <a:pt x="377" y="754"/>
                  </a:lnTo>
                  <a:lnTo>
                    <a:pt x="381" y="760"/>
                  </a:lnTo>
                  <a:lnTo>
                    <a:pt x="384" y="765"/>
                  </a:lnTo>
                  <a:lnTo>
                    <a:pt x="386" y="772"/>
                  </a:lnTo>
                  <a:lnTo>
                    <a:pt x="386" y="779"/>
                  </a:lnTo>
                  <a:lnTo>
                    <a:pt x="386" y="1150"/>
                  </a:lnTo>
                  <a:lnTo>
                    <a:pt x="573" y="1150"/>
                  </a:lnTo>
                  <a:lnTo>
                    <a:pt x="573" y="622"/>
                  </a:lnTo>
                  <a:lnTo>
                    <a:pt x="575" y="622"/>
                  </a:lnTo>
                  <a:lnTo>
                    <a:pt x="575" y="293"/>
                  </a:lnTo>
                  <a:lnTo>
                    <a:pt x="575" y="293"/>
                  </a:lnTo>
                  <a:lnTo>
                    <a:pt x="575" y="286"/>
                  </a:lnTo>
                  <a:lnTo>
                    <a:pt x="579" y="281"/>
                  </a:lnTo>
                  <a:lnTo>
                    <a:pt x="584" y="277"/>
                  </a:lnTo>
                  <a:lnTo>
                    <a:pt x="591" y="275"/>
                  </a:lnTo>
                  <a:lnTo>
                    <a:pt x="591" y="275"/>
                  </a:lnTo>
                  <a:lnTo>
                    <a:pt x="598" y="277"/>
                  </a:lnTo>
                  <a:lnTo>
                    <a:pt x="603" y="281"/>
                  </a:lnTo>
                  <a:lnTo>
                    <a:pt x="607" y="286"/>
                  </a:lnTo>
                  <a:lnTo>
                    <a:pt x="609" y="293"/>
                  </a:lnTo>
                  <a:lnTo>
                    <a:pt x="609" y="622"/>
                  </a:lnTo>
                  <a:lnTo>
                    <a:pt x="702" y="622"/>
                  </a:lnTo>
                  <a:lnTo>
                    <a:pt x="702"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1" name="组合 220"/>
          <p:cNvGrpSpPr/>
          <p:nvPr/>
        </p:nvGrpSpPr>
        <p:grpSpPr>
          <a:xfrm>
            <a:off x="7216353" y="5601524"/>
            <a:ext cx="493278" cy="1067836"/>
            <a:chOff x="6148304" y="4363015"/>
            <a:chExt cx="523390" cy="1133021"/>
          </a:xfrm>
        </p:grpSpPr>
        <p:sp>
          <p:nvSpPr>
            <p:cNvPr id="66" name="Freeform 65"/>
            <p:cNvSpPr>
              <a:spLocks/>
            </p:cNvSpPr>
            <p:nvPr/>
          </p:nvSpPr>
          <p:spPr bwMode="auto">
            <a:xfrm>
              <a:off x="6280638" y="4363015"/>
              <a:ext cx="255748" cy="257235"/>
            </a:xfrm>
            <a:custGeom>
              <a:avLst/>
              <a:gdLst>
                <a:gd name="T0" fmla="*/ 345 w 345"/>
                <a:gd name="T1" fmla="*/ 173 h 344"/>
                <a:gd name="T2" fmla="*/ 341 w 345"/>
                <a:gd name="T3" fmla="*/ 206 h 344"/>
                <a:gd name="T4" fmla="*/ 332 w 345"/>
                <a:gd name="T5" fmla="*/ 240 h 344"/>
                <a:gd name="T6" fmla="*/ 316 w 345"/>
                <a:gd name="T7" fmla="*/ 268 h 344"/>
                <a:gd name="T8" fmla="*/ 295 w 345"/>
                <a:gd name="T9" fmla="*/ 295 h 344"/>
                <a:gd name="T10" fmla="*/ 269 w 345"/>
                <a:gd name="T11" fmla="*/ 316 h 344"/>
                <a:gd name="T12" fmla="*/ 240 w 345"/>
                <a:gd name="T13" fmla="*/ 332 h 344"/>
                <a:gd name="T14" fmla="*/ 209 w 345"/>
                <a:gd name="T15" fmla="*/ 341 h 344"/>
                <a:gd name="T16" fmla="*/ 173 w 345"/>
                <a:gd name="T17" fmla="*/ 344 h 344"/>
                <a:gd name="T18" fmla="*/ 156 w 345"/>
                <a:gd name="T19" fmla="*/ 344 h 344"/>
                <a:gd name="T20" fmla="*/ 122 w 345"/>
                <a:gd name="T21" fmla="*/ 337 h 344"/>
                <a:gd name="T22" fmla="*/ 90 w 345"/>
                <a:gd name="T23" fmla="*/ 323 h 344"/>
                <a:gd name="T24" fmla="*/ 64 w 345"/>
                <a:gd name="T25" fmla="*/ 305 h 344"/>
                <a:gd name="T26" fmla="*/ 41 w 345"/>
                <a:gd name="T27" fmla="*/ 282 h 344"/>
                <a:gd name="T28" fmla="*/ 21 w 345"/>
                <a:gd name="T29" fmla="*/ 254 h 344"/>
                <a:gd name="T30" fmla="*/ 9 w 345"/>
                <a:gd name="T31" fmla="*/ 224 h 344"/>
                <a:gd name="T32" fmla="*/ 2 w 345"/>
                <a:gd name="T33" fmla="*/ 191 h 344"/>
                <a:gd name="T34" fmla="*/ 0 w 345"/>
                <a:gd name="T35" fmla="*/ 173 h 344"/>
                <a:gd name="T36" fmla="*/ 4 w 345"/>
                <a:gd name="T37" fmla="*/ 138 h 344"/>
                <a:gd name="T38" fmla="*/ 14 w 345"/>
                <a:gd name="T39" fmla="*/ 106 h 344"/>
                <a:gd name="T40" fmla="*/ 30 w 345"/>
                <a:gd name="T41" fmla="*/ 76 h 344"/>
                <a:gd name="T42" fmla="*/ 51 w 345"/>
                <a:gd name="T43" fmla="*/ 51 h 344"/>
                <a:gd name="T44" fmla="*/ 76 w 345"/>
                <a:gd name="T45" fmla="*/ 30 h 344"/>
                <a:gd name="T46" fmla="*/ 106 w 345"/>
                <a:gd name="T47" fmla="*/ 14 h 344"/>
                <a:gd name="T48" fmla="*/ 138 w 345"/>
                <a:gd name="T49" fmla="*/ 3 h 344"/>
                <a:gd name="T50" fmla="*/ 173 w 345"/>
                <a:gd name="T51" fmla="*/ 0 h 344"/>
                <a:gd name="T52" fmla="*/ 191 w 345"/>
                <a:gd name="T53" fmla="*/ 1 h 344"/>
                <a:gd name="T54" fmla="*/ 225 w 345"/>
                <a:gd name="T55" fmla="*/ 7 h 344"/>
                <a:gd name="T56" fmla="*/ 255 w 345"/>
                <a:gd name="T57" fmla="*/ 21 h 344"/>
                <a:gd name="T58" fmla="*/ 283 w 345"/>
                <a:gd name="T59" fmla="*/ 39 h 344"/>
                <a:gd name="T60" fmla="*/ 306 w 345"/>
                <a:gd name="T61" fmla="*/ 63 h 344"/>
                <a:gd name="T62" fmla="*/ 325 w 345"/>
                <a:gd name="T63" fmla="*/ 90 h 344"/>
                <a:gd name="T64" fmla="*/ 338 w 345"/>
                <a:gd name="T65" fmla="*/ 122 h 344"/>
                <a:gd name="T66" fmla="*/ 345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5" y="191"/>
                  </a:lnTo>
                  <a:lnTo>
                    <a:pt x="341" y="206"/>
                  </a:lnTo>
                  <a:lnTo>
                    <a:pt x="338" y="224"/>
                  </a:lnTo>
                  <a:lnTo>
                    <a:pt x="332" y="240"/>
                  </a:lnTo>
                  <a:lnTo>
                    <a:pt x="325" y="254"/>
                  </a:lnTo>
                  <a:lnTo>
                    <a:pt x="316" y="268"/>
                  </a:lnTo>
                  <a:lnTo>
                    <a:pt x="306" y="282"/>
                  </a:lnTo>
                  <a:lnTo>
                    <a:pt x="295" y="295"/>
                  </a:lnTo>
                  <a:lnTo>
                    <a:pt x="283" y="305"/>
                  </a:lnTo>
                  <a:lnTo>
                    <a:pt x="269" y="316"/>
                  </a:lnTo>
                  <a:lnTo>
                    <a:pt x="255" y="323"/>
                  </a:lnTo>
                  <a:lnTo>
                    <a:pt x="240" y="332"/>
                  </a:lnTo>
                  <a:lnTo>
                    <a:pt x="225" y="337"/>
                  </a:lnTo>
                  <a:lnTo>
                    <a:pt x="209" y="341"/>
                  </a:lnTo>
                  <a:lnTo>
                    <a:pt x="191" y="344"/>
                  </a:lnTo>
                  <a:lnTo>
                    <a:pt x="173" y="344"/>
                  </a:lnTo>
                  <a:lnTo>
                    <a:pt x="173" y="344"/>
                  </a:lnTo>
                  <a:lnTo>
                    <a:pt x="156" y="344"/>
                  </a:lnTo>
                  <a:lnTo>
                    <a:pt x="138" y="341"/>
                  </a:lnTo>
                  <a:lnTo>
                    <a:pt x="122" y="337"/>
                  </a:lnTo>
                  <a:lnTo>
                    <a:pt x="106" y="332"/>
                  </a:lnTo>
                  <a:lnTo>
                    <a:pt x="90" y="323"/>
                  </a:lnTo>
                  <a:lnTo>
                    <a:pt x="76" y="316"/>
                  </a:lnTo>
                  <a:lnTo>
                    <a:pt x="64" y="305"/>
                  </a:lnTo>
                  <a:lnTo>
                    <a:pt x="51" y="295"/>
                  </a:lnTo>
                  <a:lnTo>
                    <a:pt x="41" y="282"/>
                  </a:lnTo>
                  <a:lnTo>
                    <a:pt x="30" y="268"/>
                  </a:lnTo>
                  <a:lnTo>
                    <a:pt x="21" y="254"/>
                  </a:lnTo>
                  <a:lnTo>
                    <a:pt x="14" y="240"/>
                  </a:lnTo>
                  <a:lnTo>
                    <a:pt x="9" y="224"/>
                  </a:lnTo>
                  <a:lnTo>
                    <a:pt x="4" y="206"/>
                  </a:lnTo>
                  <a:lnTo>
                    <a:pt x="2" y="191"/>
                  </a:lnTo>
                  <a:lnTo>
                    <a:pt x="0" y="173"/>
                  </a:lnTo>
                  <a:lnTo>
                    <a:pt x="0" y="173"/>
                  </a:lnTo>
                  <a:lnTo>
                    <a:pt x="2" y="155"/>
                  </a:lnTo>
                  <a:lnTo>
                    <a:pt x="4" y="138"/>
                  </a:lnTo>
                  <a:lnTo>
                    <a:pt x="9" y="122"/>
                  </a:lnTo>
                  <a:lnTo>
                    <a:pt x="14" y="106"/>
                  </a:lnTo>
                  <a:lnTo>
                    <a:pt x="21" y="90"/>
                  </a:lnTo>
                  <a:lnTo>
                    <a:pt x="30" y="76"/>
                  </a:lnTo>
                  <a:lnTo>
                    <a:pt x="41" y="63"/>
                  </a:lnTo>
                  <a:lnTo>
                    <a:pt x="51" y="51"/>
                  </a:lnTo>
                  <a:lnTo>
                    <a:pt x="64" y="39"/>
                  </a:lnTo>
                  <a:lnTo>
                    <a:pt x="76" y="30"/>
                  </a:lnTo>
                  <a:lnTo>
                    <a:pt x="90" y="21"/>
                  </a:lnTo>
                  <a:lnTo>
                    <a:pt x="106" y="14"/>
                  </a:lnTo>
                  <a:lnTo>
                    <a:pt x="122" y="7"/>
                  </a:lnTo>
                  <a:lnTo>
                    <a:pt x="138" y="3"/>
                  </a:lnTo>
                  <a:lnTo>
                    <a:pt x="156" y="1"/>
                  </a:lnTo>
                  <a:lnTo>
                    <a:pt x="173" y="0"/>
                  </a:lnTo>
                  <a:lnTo>
                    <a:pt x="173" y="0"/>
                  </a:lnTo>
                  <a:lnTo>
                    <a:pt x="191" y="1"/>
                  </a:lnTo>
                  <a:lnTo>
                    <a:pt x="209" y="3"/>
                  </a:lnTo>
                  <a:lnTo>
                    <a:pt x="225" y="7"/>
                  </a:lnTo>
                  <a:lnTo>
                    <a:pt x="240" y="14"/>
                  </a:lnTo>
                  <a:lnTo>
                    <a:pt x="255" y="21"/>
                  </a:lnTo>
                  <a:lnTo>
                    <a:pt x="269" y="30"/>
                  </a:lnTo>
                  <a:lnTo>
                    <a:pt x="283" y="39"/>
                  </a:lnTo>
                  <a:lnTo>
                    <a:pt x="295" y="51"/>
                  </a:lnTo>
                  <a:lnTo>
                    <a:pt x="306" y="63"/>
                  </a:lnTo>
                  <a:lnTo>
                    <a:pt x="316" y="76"/>
                  </a:lnTo>
                  <a:lnTo>
                    <a:pt x="325" y="90"/>
                  </a:lnTo>
                  <a:lnTo>
                    <a:pt x="332" y="106"/>
                  </a:lnTo>
                  <a:lnTo>
                    <a:pt x="338" y="122"/>
                  </a:lnTo>
                  <a:lnTo>
                    <a:pt x="341" y="138"/>
                  </a:lnTo>
                  <a:lnTo>
                    <a:pt x="345"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
            <p:cNvSpPr>
              <a:spLocks/>
            </p:cNvSpPr>
            <p:nvPr/>
          </p:nvSpPr>
          <p:spPr bwMode="auto">
            <a:xfrm>
              <a:off x="6148304" y="4641065"/>
              <a:ext cx="523390" cy="854971"/>
            </a:xfrm>
            <a:custGeom>
              <a:avLst/>
              <a:gdLst>
                <a:gd name="T0" fmla="*/ 704 w 704"/>
                <a:gd name="T1" fmla="*/ 219 h 1150"/>
                <a:gd name="T2" fmla="*/ 699 w 704"/>
                <a:gd name="T3" fmla="*/ 175 h 1150"/>
                <a:gd name="T4" fmla="*/ 686 w 704"/>
                <a:gd name="T5" fmla="*/ 134 h 1150"/>
                <a:gd name="T6" fmla="*/ 665 w 704"/>
                <a:gd name="T7" fmla="*/ 97 h 1150"/>
                <a:gd name="T8" fmla="*/ 639 w 704"/>
                <a:gd name="T9" fmla="*/ 63 h 1150"/>
                <a:gd name="T10" fmla="*/ 607 w 704"/>
                <a:gd name="T11" fmla="*/ 37 h 1150"/>
                <a:gd name="T12" fmla="*/ 570 w 704"/>
                <a:gd name="T13" fmla="*/ 17 h 1150"/>
                <a:gd name="T14" fmla="*/ 529 w 704"/>
                <a:gd name="T15" fmla="*/ 5 h 1150"/>
                <a:gd name="T16" fmla="*/ 485 w 704"/>
                <a:gd name="T17" fmla="*/ 0 h 1150"/>
                <a:gd name="T18" fmla="*/ 220 w 704"/>
                <a:gd name="T19" fmla="*/ 0 h 1150"/>
                <a:gd name="T20" fmla="*/ 175 w 704"/>
                <a:gd name="T21" fmla="*/ 5 h 1150"/>
                <a:gd name="T22" fmla="*/ 135 w 704"/>
                <a:gd name="T23" fmla="*/ 17 h 1150"/>
                <a:gd name="T24" fmla="*/ 98 w 704"/>
                <a:gd name="T25" fmla="*/ 37 h 1150"/>
                <a:gd name="T26" fmla="*/ 64 w 704"/>
                <a:gd name="T27" fmla="*/ 63 h 1150"/>
                <a:gd name="T28" fmla="*/ 38 w 704"/>
                <a:gd name="T29" fmla="*/ 97 h 1150"/>
                <a:gd name="T30" fmla="*/ 18 w 704"/>
                <a:gd name="T31" fmla="*/ 134 h 1150"/>
                <a:gd name="T32" fmla="*/ 6 w 704"/>
                <a:gd name="T33" fmla="*/ 175 h 1150"/>
                <a:gd name="T34" fmla="*/ 0 w 704"/>
                <a:gd name="T35" fmla="*/ 219 h 1150"/>
                <a:gd name="T36" fmla="*/ 96 w 704"/>
                <a:gd name="T37" fmla="*/ 622 h 1150"/>
                <a:gd name="T38" fmla="*/ 96 w 704"/>
                <a:gd name="T39" fmla="*/ 293 h 1150"/>
                <a:gd name="T40" fmla="*/ 101 w 704"/>
                <a:gd name="T41" fmla="*/ 281 h 1150"/>
                <a:gd name="T42" fmla="*/ 112 w 704"/>
                <a:gd name="T43" fmla="*/ 275 h 1150"/>
                <a:gd name="T44" fmla="*/ 119 w 704"/>
                <a:gd name="T45" fmla="*/ 277 h 1150"/>
                <a:gd name="T46" fmla="*/ 128 w 704"/>
                <a:gd name="T47" fmla="*/ 286 h 1150"/>
                <a:gd name="T48" fmla="*/ 130 w 704"/>
                <a:gd name="T49" fmla="*/ 622 h 1150"/>
                <a:gd name="T50" fmla="*/ 130 w 704"/>
                <a:gd name="T51" fmla="*/ 1150 h 1150"/>
                <a:gd name="T52" fmla="*/ 317 w 704"/>
                <a:gd name="T53" fmla="*/ 779 h 1150"/>
                <a:gd name="T54" fmla="*/ 317 w 704"/>
                <a:gd name="T55" fmla="*/ 772 h 1150"/>
                <a:gd name="T56" fmla="*/ 322 w 704"/>
                <a:gd name="T57" fmla="*/ 760 h 1150"/>
                <a:gd name="T58" fmla="*/ 333 w 704"/>
                <a:gd name="T59" fmla="*/ 751 h 1150"/>
                <a:gd name="T60" fmla="*/ 345 w 704"/>
                <a:gd name="T61" fmla="*/ 746 h 1150"/>
                <a:gd name="T62" fmla="*/ 352 w 704"/>
                <a:gd name="T63" fmla="*/ 744 h 1150"/>
                <a:gd name="T64" fmla="*/ 366 w 704"/>
                <a:gd name="T65" fmla="*/ 747 h 1150"/>
                <a:gd name="T66" fmla="*/ 377 w 704"/>
                <a:gd name="T67" fmla="*/ 754 h 1150"/>
                <a:gd name="T68" fmla="*/ 384 w 704"/>
                <a:gd name="T69" fmla="*/ 765 h 1150"/>
                <a:gd name="T70" fmla="*/ 388 w 704"/>
                <a:gd name="T71" fmla="*/ 779 h 1150"/>
                <a:gd name="T72" fmla="*/ 575 w 704"/>
                <a:gd name="T73" fmla="*/ 1150 h 1150"/>
                <a:gd name="T74" fmla="*/ 575 w 704"/>
                <a:gd name="T75" fmla="*/ 622 h 1150"/>
                <a:gd name="T76" fmla="*/ 575 w 704"/>
                <a:gd name="T77" fmla="*/ 293 h 1150"/>
                <a:gd name="T78" fmla="*/ 580 w 704"/>
                <a:gd name="T79" fmla="*/ 281 h 1150"/>
                <a:gd name="T80" fmla="*/ 593 w 704"/>
                <a:gd name="T81" fmla="*/ 275 h 1150"/>
                <a:gd name="T82" fmla="*/ 598 w 704"/>
                <a:gd name="T83" fmla="*/ 277 h 1150"/>
                <a:gd name="T84" fmla="*/ 607 w 704"/>
                <a:gd name="T85" fmla="*/ 286 h 1150"/>
                <a:gd name="T86" fmla="*/ 609 w 704"/>
                <a:gd name="T87" fmla="*/ 622 h 1150"/>
                <a:gd name="T88" fmla="*/ 704 w 704"/>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50">
                  <a:moveTo>
                    <a:pt x="704" y="219"/>
                  </a:moveTo>
                  <a:lnTo>
                    <a:pt x="704" y="219"/>
                  </a:lnTo>
                  <a:lnTo>
                    <a:pt x="702" y="196"/>
                  </a:lnTo>
                  <a:lnTo>
                    <a:pt x="699" y="175"/>
                  </a:lnTo>
                  <a:lnTo>
                    <a:pt x="693" y="153"/>
                  </a:lnTo>
                  <a:lnTo>
                    <a:pt x="686" y="134"/>
                  </a:lnTo>
                  <a:lnTo>
                    <a:pt x="678" y="115"/>
                  </a:lnTo>
                  <a:lnTo>
                    <a:pt x="665" y="97"/>
                  </a:lnTo>
                  <a:lnTo>
                    <a:pt x="653" y="79"/>
                  </a:lnTo>
                  <a:lnTo>
                    <a:pt x="639" y="63"/>
                  </a:lnTo>
                  <a:lnTo>
                    <a:pt x="623" y="49"/>
                  </a:lnTo>
                  <a:lnTo>
                    <a:pt x="607" y="37"/>
                  </a:lnTo>
                  <a:lnTo>
                    <a:pt x="589" y="26"/>
                  </a:lnTo>
                  <a:lnTo>
                    <a:pt x="570" y="17"/>
                  </a:lnTo>
                  <a:lnTo>
                    <a:pt x="550" y="10"/>
                  </a:lnTo>
                  <a:lnTo>
                    <a:pt x="529" y="5"/>
                  </a:lnTo>
                  <a:lnTo>
                    <a:pt x="506" y="1"/>
                  </a:lnTo>
                  <a:lnTo>
                    <a:pt x="485" y="0"/>
                  </a:lnTo>
                  <a:lnTo>
                    <a:pt x="220" y="0"/>
                  </a:lnTo>
                  <a:lnTo>
                    <a:pt x="220" y="0"/>
                  </a:lnTo>
                  <a:lnTo>
                    <a:pt x="197" y="1"/>
                  </a:lnTo>
                  <a:lnTo>
                    <a:pt x="175" y="5"/>
                  </a:lnTo>
                  <a:lnTo>
                    <a:pt x="154" y="10"/>
                  </a:lnTo>
                  <a:lnTo>
                    <a:pt x="135" y="17"/>
                  </a:lnTo>
                  <a:lnTo>
                    <a:pt x="115" y="26"/>
                  </a:lnTo>
                  <a:lnTo>
                    <a:pt x="98" y="37"/>
                  </a:lnTo>
                  <a:lnTo>
                    <a:pt x="80" y="49"/>
                  </a:lnTo>
                  <a:lnTo>
                    <a:pt x="64" y="63"/>
                  </a:lnTo>
                  <a:lnTo>
                    <a:pt x="50" y="79"/>
                  </a:lnTo>
                  <a:lnTo>
                    <a:pt x="38" y="97"/>
                  </a:lnTo>
                  <a:lnTo>
                    <a:pt x="27" y="115"/>
                  </a:lnTo>
                  <a:lnTo>
                    <a:pt x="18" y="134"/>
                  </a:lnTo>
                  <a:lnTo>
                    <a:pt x="11" y="153"/>
                  </a:lnTo>
                  <a:lnTo>
                    <a:pt x="6" y="175"/>
                  </a:lnTo>
                  <a:lnTo>
                    <a:pt x="2" y="196"/>
                  </a:lnTo>
                  <a:lnTo>
                    <a:pt x="0" y="219"/>
                  </a:lnTo>
                  <a:lnTo>
                    <a:pt x="0" y="622"/>
                  </a:lnTo>
                  <a:lnTo>
                    <a:pt x="96" y="622"/>
                  </a:lnTo>
                  <a:lnTo>
                    <a:pt x="96" y="293"/>
                  </a:lnTo>
                  <a:lnTo>
                    <a:pt x="96" y="293"/>
                  </a:lnTo>
                  <a:lnTo>
                    <a:pt x="98" y="286"/>
                  </a:lnTo>
                  <a:lnTo>
                    <a:pt x="101" y="281"/>
                  </a:lnTo>
                  <a:lnTo>
                    <a:pt x="107" y="277"/>
                  </a:lnTo>
                  <a:lnTo>
                    <a:pt x="112" y="275"/>
                  </a:lnTo>
                  <a:lnTo>
                    <a:pt x="112" y="275"/>
                  </a:lnTo>
                  <a:lnTo>
                    <a:pt x="119" y="277"/>
                  </a:lnTo>
                  <a:lnTo>
                    <a:pt x="124" y="281"/>
                  </a:lnTo>
                  <a:lnTo>
                    <a:pt x="128" y="286"/>
                  </a:lnTo>
                  <a:lnTo>
                    <a:pt x="130" y="293"/>
                  </a:lnTo>
                  <a:lnTo>
                    <a:pt x="130" y="622"/>
                  </a:lnTo>
                  <a:lnTo>
                    <a:pt x="130" y="622"/>
                  </a:lnTo>
                  <a:lnTo>
                    <a:pt x="130" y="1150"/>
                  </a:lnTo>
                  <a:lnTo>
                    <a:pt x="317" y="1150"/>
                  </a:lnTo>
                  <a:lnTo>
                    <a:pt x="317" y="779"/>
                  </a:lnTo>
                  <a:lnTo>
                    <a:pt x="317" y="779"/>
                  </a:lnTo>
                  <a:lnTo>
                    <a:pt x="317" y="772"/>
                  </a:lnTo>
                  <a:lnTo>
                    <a:pt x="320" y="765"/>
                  </a:lnTo>
                  <a:lnTo>
                    <a:pt x="322" y="760"/>
                  </a:lnTo>
                  <a:lnTo>
                    <a:pt x="328" y="754"/>
                  </a:lnTo>
                  <a:lnTo>
                    <a:pt x="333" y="751"/>
                  </a:lnTo>
                  <a:lnTo>
                    <a:pt x="338" y="747"/>
                  </a:lnTo>
                  <a:lnTo>
                    <a:pt x="345" y="746"/>
                  </a:lnTo>
                  <a:lnTo>
                    <a:pt x="352" y="744"/>
                  </a:lnTo>
                  <a:lnTo>
                    <a:pt x="352" y="744"/>
                  </a:lnTo>
                  <a:lnTo>
                    <a:pt x="359" y="746"/>
                  </a:lnTo>
                  <a:lnTo>
                    <a:pt x="366" y="747"/>
                  </a:lnTo>
                  <a:lnTo>
                    <a:pt x="372" y="751"/>
                  </a:lnTo>
                  <a:lnTo>
                    <a:pt x="377" y="754"/>
                  </a:lnTo>
                  <a:lnTo>
                    <a:pt x="381" y="760"/>
                  </a:lnTo>
                  <a:lnTo>
                    <a:pt x="384" y="765"/>
                  </a:lnTo>
                  <a:lnTo>
                    <a:pt x="386" y="772"/>
                  </a:lnTo>
                  <a:lnTo>
                    <a:pt x="388" y="779"/>
                  </a:lnTo>
                  <a:lnTo>
                    <a:pt x="388" y="1150"/>
                  </a:lnTo>
                  <a:lnTo>
                    <a:pt x="575" y="1150"/>
                  </a:lnTo>
                  <a:lnTo>
                    <a:pt x="575" y="622"/>
                  </a:lnTo>
                  <a:lnTo>
                    <a:pt x="575" y="622"/>
                  </a:lnTo>
                  <a:lnTo>
                    <a:pt x="575" y="293"/>
                  </a:lnTo>
                  <a:lnTo>
                    <a:pt x="575" y="293"/>
                  </a:lnTo>
                  <a:lnTo>
                    <a:pt x="577" y="286"/>
                  </a:lnTo>
                  <a:lnTo>
                    <a:pt x="580" y="281"/>
                  </a:lnTo>
                  <a:lnTo>
                    <a:pt x="586" y="277"/>
                  </a:lnTo>
                  <a:lnTo>
                    <a:pt x="593" y="275"/>
                  </a:lnTo>
                  <a:lnTo>
                    <a:pt x="593" y="275"/>
                  </a:lnTo>
                  <a:lnTo>
                    <a:pt x="598" y="277"/>
                  </a:lnTo>
                  <a:lnTo>
                    <a:pt x="603" y="281"/>
                  </a:lnTo>
                  <a:lnTo>
                    <a:pt x="607" y="286"/>
                  </a:lnTo>
                  <a:lnTo>
                    <a:pt x="609" y="293"/>
                  </a:lnTo>
                  <a:lnTo>
                    <a:pt x="609" y="622"/>
                  </a:lnTo>
                  <a:lnTo>
                    <a:pt x="704" y="622"/>
                  </a:lnTo>
                  <a:lnTo>
                    <a:pt x="704"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2" name="组合 221"/>
          <p:cNvGrpSpPr/>
          <p:nvPr/>
        </p:nvGrpSpPr>
        <p:grpSpPr>
          <a:xfrm>
            <a:off x="7953468" y="5601524"/>
            <a:ext cx="491878" cy="1067836"/>
            <a:chOff x="6930416" y="4363015"/>
            <a:chExt cx="521904" cy="1133021"/>
          </a:xfrm>
        </p:grpSpPr>
        <p:sp>
          <p:nvSpPr>
            <p:cNvPr id="68" name="Freeform 67"/>
            <p:cNvSpPr>
              <a:spLocks/>
            </p:cNvSpPr>
            <p:nvPr/>
          </p:nvSpPr>
          <p:spPr bwMode="auto">
            <a:xfrm>
              <a:off x="7062750" y="4363015"/>
              <a:ext cx="255748" cy="257235"/>
            </a:xfrm>
            <a:custGeom>
              <a:avLst/>
              <a:gdLst>
                <a:gd name="T0" fmla="*/ 345 w 345"/>
                <a:gd name="T1" fmla="*/ 173 h 344"/>
                <a:gd name="T2" fmla="*/ 341 w 345"/>
                <a:gd name="T3" fmla="*/ 206 h 344"/>
                <a:gd name="T4" fmla="*/ 330 w 345"/>
                <a:gd name="T5" fmla="*/ 240 h 344"/>
                <a:gd name="T6" fmla="*/ 314 w 345"/>
                <a:gd name="T7" fmla="*/ 268 h 344"/>
                <a:gd name="T8" fmla="*/ 293 w 345"/>
                <a:gd name="T9" fmla="*/ 295 h 344"/>
                <a:gd name="T10" fmla="*/ 268 w 345"/>
                <a:gd name="T11" fmla="*/ 316 h 344"/>
                <a:gd name="T12" fmla="*/ 238 w 345"/>
                <a:gd name="T13" fmla="*/ 332 h 344"/>
                <a:gd name="T14" fmla="*/ 207 w 345"/>
                <a:gd name="T15" fmla="*/ 341 h 344"/>
                <a:gd name="T16" fmla="*/ 171 w 345"/>
                <a:gd name="T17" fmla="*/ 344 h 344"/>
                <a:gd name="T18" fmla="*/ 154 w 345"/>
                <a:gd name="T19" fmla="*/ 344 h 344"/>
                <a:gd name="T20" fmla="*/ 120 w 345"/>
                <a:gd name="T21" fmla="*/ 337 h 344"/>
                <a:gd name="T22" fmla="*/ 90 w 345"/>
                <a:gd name="T23" fmla="*/ 323 h 344"/>
                <a:gd name="T24" fmla="*/ 62 w 345"/>
                <a:gd name="T25" fmla="*/ 305 h 344"/>
                <a:gd name="T26" fmla="*/ 39 w 345"/>
                <a:gd name="T27" fmla="*/ 282 h 344"/>
                <a:gd name="T28" fmla="*/ 19 w 345"/>
                <a:gd name="T29" fmla="*/ 254 h 344"/>
                <a:gd name="T30" fmla="*/ 7 w 345"/>
                <a:gd name="T31" fmla="*/ 224 h 344"/>
                <a:gd name="T32" fmla="*/ 0 w 345"/>
                <a:gd name="T33" fmla="*/ 191 h 344"/>
                <a:gd name="T34" fmla="*/ 0 w 345"/>
                <a:gd name="T35" fmla="*/ 173 h 344"/>
                <a:gd name="T36" fmla="*/ 3 w 345"/>
                <a:gd name="T37" fmla="*/ 138 h 344"/>
                <a:gd name="T38" fmla="*/ 12 w 345"/>
                <a:gd name="T39" fmla="*/ 106 h 344"/>
                <a:gd name="T40" fmla="*/ 28 w 345"/>
                <a:gd name="T41" fmla="*/ 76 h 344"/>
                <a:gd name="T42" fmla="*/ 49 w 345"/>
                <a:gd name="T43" fmla="*/ 51 h 344"/>
                <a:gd name="T44" fmla="*/ 76 w 345"/>
                <a:gd name="T45" fmla="*/ 30 h 344"/>
                <a:gd name="T46" fmla="*/ 104 w 345"/>
                <a:gd name="T47" fmla="*/ 14 h 344"/>
                <a:gd name="T48" fmla="*/ 136 w 345"/>
                <a:gd name="T49" fmla="*/ 3 h 344"/>
                <a:gd name="T50" fmla="*/ 171 w 345"/>
                <a:gd name="T51" fmla="*/ 0 h 344"/>
                <a:gd name="T52" fmla="*/ 189 w 345"/>
                <a:gd name="T53" fmla="*/ 1 h 344"/>
                <a:gd name="T54" fmla="*/ 223 w 345"/>
                <a:gd name="T55" fmla="*/ 7 h 344"/>
                <a:gd name="T56" fmla="*/ 254 w 345"/>
                <a:gd name="T57" fmla="*/ 21 h 344"/>
                <a:gd name="T58" fmla="*/ 281 w 345"/>
                <a:gd name="T59" fmla="*/ 39 h 344"/>
                <a:gd name="T60" fmla="*/ 304 w 345"/>
                <a:gd name="T61" fmla="*/ 63 h 344"/>
                <a:gd name="T62" fmla="*/ 323 w 345"/>
                <a:gd name="T63" fmla="*/ 90 h 344"/>
                <a:gd name="T64" fmla="*/ 336 w 345"/>
                <a:gd name="T65" fmla="*/ 122 h 344"/>
                <a:gd name="T66" fmla="*/ 343 w 345"/>
                <a:gd name="T67" fmla="*/ 155 h 344"/>
                <a:gd name="T68" fmla="*/ 345 w 345"/>
                <a:gd name="T69" fmla="*/ 17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5" h="344">
                  <a:moveTo>
                    <a:pt x="345" y="173"/>
                  </a:moveTo>
                  <a:lnTo>
                    <a:pt x="345" y="173"/>
                  </a:lnTo>
                  <a:lnTo>
                    <a:pt x="343" y="191"/>
                  </a:lnTo>
                  <a:lnTo>
                    <a:pt x="341" y="206"/>
                  </a:lnTo>
                  <a:lnTo>
                    <a:pt x="336" y="224"/>
                  </a:lnTo>
                  <a:lnTo>
                    <a:pt x="330" y="240"/>
                  </a:lnTo>
                  <a:lnTo>
                    <a:pt x="323" y="254"/>
                  </a:lnTo>
                  <a:lnTo>
                    <a:pt x="314" y="268"/>
                  </a:lnTo>
                  <a:lnTo>
                    <a:pt x="304" y="282"/>
                  </a:lnTo>
                  <a:lnTo>
                    <a:pt x="293" y="295"/>
                  </a:lnTo>
                  <a:lnTo>
                    <a:pt x="281" y="305"/>
                  </a:lnTo>
                  <a:lnTo>
                    <a:pt x="268" y="316"/>
                  </a:lnTo>
                  <a:lnTo>
                    <a:pt x="254" y="323"/>
                  </a:lnTo>
                  <a:lnTo>
                    <a:pt x="238" y="332"/>
                  </a:lnTo>
                  <a:lnTo>
                    <a:pt x="223" y="337"/>
                  </a:lnTo>
                  <a:lnTo>
                    <a:pt x="207" y="341"/>
                  </a:lnTo>
                  <a:lnTo>
                    <a:pt x="189" y="344"/>
                  </a:lnTo>
                  <a:lnTo>
                    <a:pt x="171" y="344"/>
                  </a:lnTo>
                  <a:lnTo>
                    <a:pt x="171" y="344"/>
                  </a:lnTo>
                  <a:lnTo>
                    <a:pt x="154" y="344"/>
                  </a:lnTo>
                  <a:lnTo>
                    <a:pt x="136" y="341"/>
                  </a:lnTo>
                  <a:lnTo>
                    <a:pt x="120" y="337"/>
                  </a:lnTo>
                  <a:lnTo>
                    <a:pt x="104" y="332"/>
                  </a:lnTo>
                  <a:lnTo>
                    <a:pt x="90" y="323"/>
                  </a:lnTo>
                  <a:lnTo>
                    <a:pt x="76" y="316"/>
                  </a:lnTo>
                  <a:lnTo>
                    <a:pt x="62" y="305"/>
                  </a:lnTo>
                  <a:lnTo>
                    <a:pt x="49" y="295"/>
                  </a:lnTo>
                  <a:lnTo>
                    <a:pt x="39" y="282"/>
                  </a:lnTo>
                  <a:lnTo>
                    <a:pt x="28" y="268"/>
                  </a:lnTo>
                  <a:lnTo>
                    <a:pt x="19" y="254"/>
                  </a:lnTo>
                  <a:lnTo>
                    <a:pt x="12" y="240"/>
                  </a:lnTo>
                  <a:lnTo>
                    <a:pt x="7" y="224"/>
                  </a:lnTo>
                  <a:lnTo>
                    <a:pt x="3" y="206"/>
                  </a:lnTo>
                  <a:lnTo>
                    <a:pt x="0" y="191"/>
                  </a:lnTo>
                  <a:lnTo>
                    <a:pt x="0" y="173"/>
                  </a:lnTo>
                  <a:lnTo>
                    <a:pt x="0" y="173"/>
                  </a:lnTo>
                  <a:lnTo>
                    <a:pt x="0" y="155"/>
                  </a:lnTo>
                  <a:lnTo>
                    <a:pt x="3" y="138"/>
                  </a:lnTo>
                  <a:lnTo>
                    <a:pt x="7" y="122"/>
                  </a:lnTo>
                  <a:lnTo>
                    <a:pt x="12" y="106"/>
                  </a:lnTo>
                  <a:lnTo>
                    <a:pt x="19" y="90"/>
                  </a:lnTo>
                  <a:lnTo>
                    <a:pt x="28" y="76"/>
                  </a:lnTo>
                  <a:lnTo>
                    <a:pt x="39" y="63"/>
                  </a:lnTo>
                  <a:lnTo>
                    <a:pt x="49" y="51"/>
                  </a:lnTo>
                  <a:lnTo>
                    <a:pt x="62" y="39"/>
                  </a:lnTo>
                  <a:lnTo>
                    <a:pt x="76" y="30"/>
                  </a:lnTo>
                  <a:lnTo>
                    <a:pt x="90" y="21"/>
                  </a:lnTo>
                  <a:lnTo>
                    <a:pt x="104" y="14"/>
                  </a:lnTo>
                  <a:lnTo>
                    <a:pt x="120" y="7"/>
                  </a:lnTo>
                  <a:lnTo>
                    <a:pt x="136" y="3"/>
                  </a:lnTo>
                  <a:lnTo>
                    <a:pt x="154" y="1"/>
                  </a:lnTo>
                  <a:lnTo>
                    <a:pt x="171" y="0"/>
                  </a:lnTo>
                  <a:lnTo>
                    <a:pt x="171" y="0"/>
                  </a:lnTo>
                  <a:lnTo>
                    <a:pt x="189" y="1"/>
                  </a:lnTo>
                  <a:lnTo>
                    <a:pt x="207" y="3"/>
                  </a:lnTo>
                  <a:lnTo>
                    <a:pt x="223" y="7"/>
                  </a:lnTo>
                  <a:lnTo>
                    <a:pt x="238" y="14"/>
                  </a:lnTo>
                  <a:lnTo>
                    <a:pt x="254" y="21"/>
                  </a:lnTo>
                  <a:lnTo>
                    <a:pt x="268" y="30"/>
                  </a:lnTo>
                  <a:lnTo>
                    <a:pt x="281" y="39"/>
                  </a:lnTo>
                  <a:lnTo>
                    <a:pt x="293" y="51"/>
                  </a:lnTo>
                  <a:lnTo>
                    <a:pt x="304" y="63"/>
                  </a:lnTo>
                  <a:lnTo>
                    <a:pt x="314" y="76"/>
                  </a:lnTo>
                  <a:lnTo>
                    <a:pt x="323" y="90"/>
                  </a:lnTo>
                  <a:lnTo>
                    <a:pt x="330" y="106"/>
                  </a:lnTo>
                  <a:lnTo>
                    <a:pt x="336" y="122"/>
                  </a:lnTo>
                  <a:lnTo>
                    <a:pt x="341" y="138"/>
                  </a:lnTo>
                  <a:lnTo>
                    <a:pt x="343" y="155"/>
                  </a:lnTo>
                  <a:lnTo>
                    <a:pt x="345" y="173"/>
                  </a:lnTo>
                  <a:lnTo>
                    <a:pt x="345" y="17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6930416" y="4641065"/>
              <a:ext cx="521904" cy="854971"/>
            </a:xfrm>
            <a:custGeom>
              <a:avLst/>
              <a:gdLst>
                <a:gd name="T0" fmla="*/ 702 w 702"/>
                <a:gd name="T1" fmla="*/ 219 h 1150"/>
                <a:gd name="T2" fmla="*/ 697 w 702"/>
                <a:gd name="T3" fmla="*/ 175 h 1150"/>
                <a:gd name="T4" fmla="*/ 684 w 702"/>
                <a:gd name="T5" fmla="*/ 134 h 1150"/>
                <a:gd name="T6" fmla="*/ 665 w 702"/>
                <a:gd name="T7" fmla="*/ 97 h 1150"/>
                <a:gd name="T8" fmla="*/ 638 w 702"/>
                <a:gd name="T9" fmla="*/ 63 h 1150"/>
                <a:gd name="T10" fmla="*/ 605 w 702"/>
                <a:gd name="T11" fmla="*/ 37 h 1150"/>
                <a:gd name="T12" fmla="*/ 568 w 702"/>
                <a:gd name="T13" fmla="*/ 17 h 1150"/>
                <a:gd name="T14" fmla="*/ 527 w 702"/>
                <a:gd name="T15" fmla="*/ 5 h 1150"/>
                <a:gd name="T16" fmla="*/ 483 w 702"/>
                <a:gd name="T17" fmla="*/ 0 h 1150"/>
                <a:gd name="T18" fmla="*/ 218 w 702"/>
                <a:gd name="T19" fmla="*/ 0 h 1150"/>
                <a:gd name="T20" fmla="*/ 174 w 702"/>
                <a:gd name="T21" fmla="*/ 5 h 1150"/>
                <a:gd name="T22" fmla="*/ 133 w 702"/>
                <a:gd name="T23" fmla="*/ 17 h 1150"/>
                <a:gd name="T24" fmla="*/ 96 w 702"/>
                <a:gd name="T25" fmla="*/ 37 h 1150"/>
                <a:gd name="T26" fmla="*/ 64 w 702"/>
                <a:gd name="T27" fmla="*/ 63 h 1150"/>
                <a:gd name="T28" fmla="*/ 37 w 702"/>
                <a:gd name="T29" fmla="*/ 97 h 1150"/>
                <a:gd name="T30" fmla="*/ 16 w 702"/>
                <a:gd name="T31" fmla="*/ 134 h 1150"/>
                <a:gd name="T32" fmla="*/ 4 w 702"/>
                <a:gd name="T33" fmla="*/ 175 h 1150"/>
                <a:gd name="T34" fmla="*/ 0 w 702"/>
                <a:gd name="T35" fmla="*/ 219 h 1150"/>
                <a:gd name="T36" fmla="*/ 94 w 702"/>
                <a:gd name="T37" fmla="*/ 622 h 1150"/>
                <a:gd name="T38" fmla="*/ 94 w 702"/>
                <a:gd name="T39" fmla="*/ 293 h 1150"/>
                <a:gd name="T40" fmla="*/ 99 w 702"/>
                <a:gd name="T41" fmla="*/ 281 h 1150"/>
                <a:gd name="T42" fmla="*/ 112 w 702"/>
                <a:gd name="T43" fmla="*/ 275 h 1150"/>
                <a:gd name="T44" fmla="*/ 117 w 702"/>
                <a:gd name="T45" fmla="*/ 277 h 1150"/>
                <a:gd name="T46" fmla="*/ 126 w 702"/>
                <a:gd name="T47" fmla="*/ 286 h 1150"/>
                <a:gd name="T48" fmla="*/ 128 w 702"/>
                <a:gd name="T49" fmla="*/ 622 h 1150"/>
                <a:gd name="T50" fmla="*/ 128 w 702"/>
                <a:gd name="T51" fmla="*/ 1150 h 1150"/>
                <a:gd name="T52" fmla="*/ 315 w 702"/>
                <a:gd name="T53" fmla="*/ 779 h 1150"/>
                <a:gd name="T54" fmla="*/ 317 w 702"/>
                <a:gd name="T55" fmla="*/ 772 h 1150"/>
                <a:gd name="T56" fmla="*/ 322 w 702"/>
                <a:gd name="T57" fmla="*/ 760 h 1150"/>
                <a:gd name="T58" fmla="*/ 331 w 702"/>
                <a:gd name="T59" fmla="*/ 751 h 1150"/>
                <a:gd name="T60" fmla="*/ 343 w 702"/>
                <a:gd name="T61" fmla="*/ 746 h 1150"/>
                <a:gd name="T62" fmla="*/ 350 w 702"/>
                <a:gd name="T63" fmla="*/ 744 h 1150"/>
                <a:gd name="T64" fmla="*/ 364 w 702"/>
                <a:gd name="T65" fmla="*/ 747 h 1150"/>
                <a:gd name="T66" fmla="*/ 375 w 702"/>
                <a:gd name="T67" fmla="*/ 754 h 1150"/>
                <a:gd name="T68" fmla="*/ 382 w 702"/>
                <a:gd name="T69" fmla="*/ 765 h 1150"/>
                <a:gd name="T70" fmla="*/ 386 w 702"/>
                <a:gd name="T71" fmla="*/ 779 h 1150"/>
                <a:gd name="T72" fmla="*/ 573 w 702"/>
                <a:gd name="T73" fmla="*/ 1150 h 1150"/>
                <a:gd name="T74" fmla="*/ 573 w 702"/>
                <a:gd name="T75" fmla="*/ 622 h 1150"/>
                <a:gd name="T76" fmla="*/ 573 w 702"/>
                <a:gd name="T77" fmla="*/ 293 h 1150"/>
                <a:gd name="T78" fmla="*/ 578 w 702"/>
                <a:gd name="T79" fmla="*/ 281 h 1150"/>
                <a:gd name="T80" fmla="*/ 591 w 702"/>
                <a:gd name="T81" fmla="*/ 275 h 1150"/>
                <a:gd name="T82" fmla="*/ 596 w 702"/>
                <a:gd name="T83" fmla="*/ 277 h 1150"/>
                <a:gd name="T84" fmla="*/ 607 w 702"/>
                <a:gd name="T85" fmla="*/ 286 h 1150"/>
                <a:gd name="T86" fmla="*/ 607 w 702"/>
                <a:gd name="T87" fmla="*/ 622 h 1150"/>
                <a:gd name="T88" fmla="*/ 702 w 702"/>
                <a:gd name="T89" fmla="*/ 219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2" h="1150">
                  <a:moveTo>
                    <a:pt x="702" y="219"/>
                  </a:moveTo>
                  <a:lnTo>
                    <a:pt x="702" y="219"/>
                  </a:lnTo>
                  <a:lnTo>
                    <a:pt x="700" y="196"/>
                  </a:lnTo>
                  <a:lnTo>
                    <a:pt x="697" y="175"/>
                  </a:lnTo>
                  <a:lnTo>
                    <a:pt x="691" y="153"/>
                  </a:lnTo>
                  <a:lnTo>
                    <a:pt x="684" y="134"/>
                  </a:lnTo>
                  <a:lnTo>
                    <a:pt x="676" y="115"/>
                  </a:lnTo>
                  <a:lnTo>
                    <a:pt x="665" y="97"/>
                  </a:lnTo>
                  <a:lnTo>
                    <a:pt x="653" y="79"/>
                  </a:lnTo>
                  <a:lnTo>
                    <a:pt x="638" y="63"/>
                  </a:lnTo>
                  <a:lnTo>
                    <a:pt x="622" y="49"/>
                  </a:lnTo>
                  <a:lnTo>
                    <a:pt x="605" y="37"/>
                  </a:lnTo>
                  <a:lnTo>
                    <a:pt x="587" y="26"/>
                  </a:lnTo>
                  <a:lnTo>
                    <a:pt x="568" y="17"/>
                  </a:lnTo>
                  <a:lnTo>
                    <a:pt x="548" y="10"/>
                  </a:lnTo>
                  <a:lnTo>
                    <a:pt x="527" y="5"/>
                  </a:lnTo>
                  <a:lnTo>
                    <a:pt x="506" y="1"/>
                  </a:lnTo>
                  <a:lnTo>
                    <a:pt x="483" y="0"/>
                  </a:lnTo>
                  <a:lnTo>
                    <a:pt x="218" y="0"/>
                  </a:lnTo>
                  <a:lnTo>
                    <a:pt x="218" y="0"/>
                  </a:lnTo>
                  <a:lnTo>
                    <a:pt x="196" y="1"/>
                  </a:lnTo>
                  <a:lnTo>
                    <a:pt x="174" y="5"/>
                  </a:lnTo>
                  <a:lnTo>
                    <a:pt x="154" y="10"/>
                  </a:lnTo>
                  <a:lnTo>
                    <a:pt x="133" y="17"/>
                  </a:lnTo>
                  <a:lnTo>
                    <a:pt x="113" y="26"/>
                  </a:lnTo>
                  <a:lnTo>
                    <a:pt x="96" y="37"/>
                  </a:lnTo>
                  <a:lnTo>
                    <a:pt x="80" y="49"/>
                  </a:lnTo>
                  <a:lnTo>
                    <a:pt x="64" y="63"/>
                  </a:lnTo>
                  <a:lnTo>
                    <a:pt x="50" y="79"/>
                  </a:lnTo>
                  <a:lnTo>
                    <a:pt x="37" y="97"/>
                  </a:lnTo>
                  <a:lnTo>
                    <a:pt x="25" y="115"/>
                  </a:lnTo>
                  <a:lnTo>
                    <a:pt x="16" y="134"/>
                  </a:lnTo>
                  <a:lnTo>
                    <a:pt x="9" y="153"/>
                  </a:lnTo>
                  <a:lnTo>
                    <a:pt x="4" y="175"/>
                  </a:lnTo>
                  <a:lnTo>
                    <a:pt x="0" y="196"/>
                  </a:lnTo>
                  <a:lnTo>
                    <a:pt x="0" y="219"/>
                  </a:lnTo>
                  <a:lnTo>
                    <a:pt x="0" y="622"/>
                  </a:lnTo>
                  <a:lnTo>
                    <a:pt x="94" y="622"/>
                  </a:lnTo>
                  <a:lnTo>
                    <a:pt x="94" y="293"/>
                  </a:lnTo>
                  <a:lnTo>
                    <a:pt x="94" y="293"/>
                  </a:lnTo>
                  <a:lnTo>
                    <a:pt x="96" y="286"/>
                  </a:lnTo>
                  <a:lnTo>
                    <a:pt x="99" y="281"/>
                  </a:lnTo>
                  <a:lnTo>
                    <a:pt x="105" y="277"/>
                  </a:lnTo>
                  <a:lnTo>
                    <a:pt x="112" y="275"/>
                  </a:lnTo>
                  <a:lnTo>
                    <a:pt x="112" y="275"/>
                  </a:lnTo>
                  <a:lnTo>
                    <a:pt x="117" y="277"/>
                  </a:lnTo>
                  <a:lnTo>
                    <a:pt x="122" y="281"/>
                  </a:lnTo>
                  <a:lnTo>
                    <a:pt x="126" y="286"/>
                  </a:lnTo>
                  <a:lnTo>
                    <a:pt x="128" y="293"/>
                  </a:lnTo>
                  <a:lnTo>
                    <a:pt x="128" y="622"/>
                  </a:lnTo>
                  <a:lnTo>
                    <a:pt x="128" y="622"/>
                  </a:lnTo>
                  <a:lnTo>
                    <a:pt x="128" y="1150"/>
                  </a:lnTo>
                  <a:lnTo>
                    <a:pt x="315" y="1150"/>
                  </a:lnTo>
                  <a:lnTo>
                    <a:pt x="315" y="779"/>
                  </a:lnTo>
                  <a:lnTo>
                    <a:pt x="315" y="779"/>
                  </a:lnTo>
                  <a:lnTo>
                    <a:pt x="317" y="772"/>
                  </a:lnTo>
                  <a:lnTo>
                    <a:pt x="318" y="765"/>
                  </a:lnTo>
                  <a:lnTo>
                    <a:pt x="322" y="760"/>
                  </a:lnTo>
                  <a:lnTo>
                    <a:pt x="326" y="754"/>
                  </a:lnTo>
                  <a:lnTo>
                    <a:pt x="331" y="751"/>
                  </a:lnTo>
                  <a:lnTo>
                    <a:pt x="336" y="747"/>
                  </a:lnTo>
                  <a:lnTo>
                    <a:pt x="343" y="746"/>
                  </a:lnTo>
                  <a:lnTo>
                    <a:pt x="350" y="744"/>
                  </a:lnTo>
                  <a:lnTo>
                    <a:pt x="350" y="744"/>
                  </a:lnTo>
                  <a:lnTo>
                    <a:pt x="357" y="746"/>
                  </a:lnTo>
                  <a:lnTo>
                    <a:pt x="364" y="747"/>
                  </a:lnTo>
                  <a:lnTo>
                    <a:pt x="370" y="751"/>
                  </a:lnTo>
                  <a:lnTo>
                    <a:pt x="375" y="754"/>
                  </a:lnTo>
                  <a:lnTo>
                    <a:pt x="380" y="760"/>
                  </a:lnTo>
                  <a:lnTo>
                    <a:pt x="382" y="765"/>
                  </a:lnTo>
                  <a:lnTo>
                    <a:pt x="386" y="772"/>
                  </a:lnTo>
                  <a:lnTo>
                    <a:pt x="386" y="779"/>
                  </a:lnTo>
                  <a:lnTo>
                    <a:pt x="386" y="1150"/>
                  </a:lnTo>
                  <a:lnTo>
                    <a:pt x="573" y="1150"/>
                  </a:lnTo>
                  <a:lnTo>
                    <a:pt x="573" y="622"/>
                  </a:lnTo>
                  <a:lnTo>
                    <a:pt x="573" y="622"/>
                  </a:lnTo>
                  <a:lnTo>
                    <a:pt x="573" y="293"/>
                  </a:lnTo>
                  <a:lnTo>
                    <a:pt x="573" y="293"/>
                  </a:lnTo>
                  <a:lnTo>
                    <a:pt x="575" y="286"/>
                  </a:lnTo>
                  <a:lnTo>
                    <a:pt x="578" y="281"/>
                  </a:lnTo>
                  <a:lnTo>
                    <a:pt x="584" y="277"/>
                  </a:lnTo>
                  <a:lnTo>
                    <a:pt x="591" y="275"/>
                  </a:lnTo>
                  <a:lnTo>
                    <a:pt x="591" y="275"/>
                  </a:lnTo>
                  <a:lnTo>
                    <a:pt x="596" y="277"/>
                  </a:lnTo>
                  <a:lnTo>
                    <a:pt x="603" y="281"/>
                  </a:lnTo>
                  <a:lnTo>
                    <a:pt x="607" y="286"/>
                  </a:lnTo>
                  <a:lnTo>
                    <a:pt x="607" y="293"/>
                  </a:lnTo>
                  <a:lnTo>
                    <a:pt x="607" y="622"/>
                  </a:lnTo>
                  <a:lnTo>
                    <a:pt x="702" y="622"/>
                  </a:lnTo>
                  <a:lnTo>
                    <a:pt x="702" y="21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3" name="组合 192"/>
          <p:cNvGrpSpPr/>
          <p:nvPr/>
        </p:nvGrpSpPr>
        <p:grpSpPr>
          <a:xfrm>
            <a:off x="9467905" y="-4162"/>
            <a:ext cx="1078019" cy="6862161"/>
            <a:chOff x="8075613" y="25400"/>
            <a:chExt cx="1068388" cy="6800850"/>
          </a:xfrm>
        </p:grpSpPr>
        <p:sp>
          <p:nvSpPr>
            <p:cNvPr id="150" name="Freeform 149"/>
            <p:cNvSpPr>
              <a:spLocks/>
            </p:cNvSpPr>
            <p:nvPr/>
          </p:nvSpPr>
          <p:spPr bwMode="auto">
            <a:xfrm>
              <a:off x="8340725" y="381000"/>
              <a:ext cx="519113" cy="36513"/>
            </a:xfrm>
            <a:custGeom>
              <a:avLst/>
              <a:gdLst>
                <a:gd name="T0" fmla="*/ 629 w 654"/>
                <a:gd name="T1" fmla="*/ 0 h 46"/>
                <a:gd name="T2" fmla="*/ 39 w 654"/>
                <a:gd name="T3" fmla="*/ 0 h 46"/>
                <a:gd name="T4" fmla="*/ 39 w 654"/>
                <a:gd name="T5" fmla="*/ 0 h 46"/>
                <a:gd name="T6" fmla="*/ 19 w 654"/>
                <a:gd name="T7" fmla="*/ 23 h 46"/>
                <a:gd name="T8" fmla="*/ 0 w 654"/>
                <a:gd name="T9" fmla="*/ 46 h 46"/>
                <a:gd name="T10" fmla="*/ 654 w 654"/>
                <a:gd name="T11" fmla="*/ 46 h 46"/>
                <a:gd name="T12" fmla="*/ 654 w 654"/>
                <a:gd name="T13" fmla="*/ 46 h 46"/>
                <a:gd name="T14" fmla="*/ 629 w 654"/>
                <a:gd name="T15" fmla="*/ 0 h 46"/>
                <a:gd name="T16" fmla="*/ 629 w 65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46">
                  <a:moveTo>
                    <a:pt x="629" y="0"/>
                  </a:moveTo>
                  <a:lnTo>
                    <a:pt x="39" y="0"/>
                  </a:lnTo>
                  <a:lnTo>
                    <a:pt x="39" y="0"/>
                  </a:lnTo>
                  <a:lnTo>
                    <a:pt x="19" y="23"/>
                  </a:lnTo>
                  <a:lnTo>
                    <a:pt x="0" y="46"/>
                  </a:lnTo>
                  <a:lnTo>
                    <a:pt x="654" y="46"/>
                  </a:lnTo>
                  <a:lnTo>
                    <a:pt x="654" y="46"/>
                  </a:lnTo>
                  <a:lnTo>
                    <a:pt x="629" y="0"/>
                  </a:lnTo>
                  <a:lnTo>
                    <a:pt x="62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0"/>
            <p:cNvSpPr>
              <a:spLocks/>
            </p:cNvSpPr>
            <p:nvPr/>
          </p:nvSpPr>
          <p:spPr bwMode="auto">
            <a:xfrm>
              <a:off x="8216900" y="596900"/>
              <a:ext cx="736600" cy="34925"/>
            </a:xfrm>
            <a:custGeom>
              <a:avLst/>
              <a:gdLst>
                <a:gd name="T0" fmla="*/ 912 w 928"/>
                <a:gd name="T1" fmla="*/ 0 h 45"/>
                <a:gd name="T2" fmla="*/ 21 w 928"/>
                <a:gd name="T3" fmla="*/ 0 h 45"/>
                <a:gd name="T4" fmla="*/ 21 w 928"/>
                <a:gd name="T5" fmla="*/ 0 h 45"/>
                <a:gd name="T6" fmla="*/ 0 w 928"/>
                <a:gd name="T7" fmla="*/ 45 h 45"/>
                <a:gd name="T8" fmla="*/ 928 w 928"/>
                <a:gd name="T9" fmla="*/ 45 h 45"/>
                <a:gd name="T10" fmla="*/ 928 w 928"/>
                <a:gd name="T11" fmla="*/ 45 h 45"/>
                <a:gd name="T12" fmla="*/ 912 w 928"/>
                <a:gd name="T13" fmla="*/ 0 h 45"/>
                <a:gd name="T14" fmla="*/ 912 w 928"/>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8" h="45">
                  <a:moveTo>
                    <a:pt x="912" y="0"/>
                  </a:moveTo>
                  <a:lnTo>
                    <a:pt x="21" y="0"/>
                  </a:lnTo>
                  <a:lnTo>
                    <a:pt x="21" y="0"/>
                  </a:lnTo>
                  <a:lnTo>
                    <a:pt x="0" y="45"/>
                  </a:lnTo>
                  <a:lnTo>
                    <a:pt x="928" y="45"/>
                  </a:lnTo>
                  <a:lnTo>
                    <a:pt x="928" y="45"/>
                  </a:lnTo>
                  <a:lnTo>
                    <a:pt x="912" y="0"/>
                  </a:lnTo>
                  <a:lnTo>
                    <a:pt x="912"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1"/>
            <p:cNvSpPr>
              <a:spLocks/>
            </p:cNvSpPr>
            <p:nvPr/>
          </p:nvSpPr>
          <p:spPr bwMode="auto">
            <a:xfrm>
              <a:off x="8151813" y="809625"/>
              <a:ext cx="854075" cy="36513"/>
            </a:xfrm>
            <a:custGeom>
              <a:avLst/>
              <a:gdLst>
                <a:gd name="T0" fmla="*/ 1070 w 1077"/>
                <a:gd name="T1" fmla="*/ 0 h 46"/>
                <a:gd name="T2" fmla="*/ 9 w 1077"/>
                <a:gd name="T3" fmla="*/ 0 h 46"/>
                <a:gd name="T4" fmla="*/ 9 w 1077"/>
                <a:gd name="T5" fmla="*/ 0 h 46"/>
                <a:gd name="T6" fmla="*/ 0 w 1077"/>
                <a:gd name="T7" fmla="*/ 46 h 46"/>
                <a:gd name="T8" fmla="*/ 1077 w 1077"/>
                <a:gd name="T9" fmla="*/ 46 h 46"/>
                <a:gd name="T10" fmla="*/ 1077 w 1077"/>
                <a:gd name="T11" fmla="*/ 46 h 46"/>
                <a:gd name="T12" fmla="*/ 1070 w 1077"/>
                <a:gd name="T13" fmla="*/ 0 h 46"/>
                <a:gd name="T14" fmla="*/ 1070 w 107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7" h="46">
                  <a:moveTo>
                    <a:pt x="1070" y="0"/>
                  </a:moveTo>
                  <a:lnTo>
                    <a:pt x="9" y="0"/>
                  </a:lnTo>
                  <a:lnTo>
                    <a:pt x="9" y="0"/>
                  </a:lnTo>
                  <a:lnTo>
                    <a:pt x="0" y="46"/>
                  </a:lnTo>
                  <a:lnTo>
                    <a:pt x="1077" y="46"/>
                  </a:lnTo>
                  <a:lnTo>
                    <a:pt x="1077" y="46"/>
                  </a:lnTo>
                  <a:lnTo>
                    <a:pt x="1070" y="0"/>
                  </a:lnTo>
                  <a:lnTo>
                    <a:pt x="107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2"/>
            <p:cNvSpPr>
              <a:spLocks/>
            </p:cNvSpPr>
            <p:nvPr/>
          </p:nvSpPr>
          <p:spPr bwMode="auto">
            <a:xfrm>
              <a:off x="8134350" y="1023938"/>
              <a:ext cx="892175" cy="34925"/>
            </a:xfrm>
            <a:custGeom>
              <a:avLst/>
              <a:gdLst>
                <a:gd name="T0" fmla="*/ 1123 w 1125"/>
                <a:gd name="T1" fmla="*/ 0 h 45"/>
                <a:gd name="T2" fmla="*/ 0 w 1125"/>
                <a:gd name="T3" fmla="*/ 0 h 45"/>
                <a:gd name="T4" fmla="*/ 0 w 1125"/>
                <a:gd name="T5" fmla="*/ 0 h 45"/>
                <a:gd name="T6" fmla="*/ 0 w 1125"/>
                <a:gd name="T7" fmla="*/ 45 h 45"/>
                <a:gd name="T8" fmla="*/ 1125 w 1125"/>
                <a:gd name="T9" fmla="*/ 45 h 45"/>
                <a:gd name="T10" fmla="*/ 1125 w 1125"/>
                <a:gd name="T11" fmla="*/ 45 h 45"/>
                <a:gd name="T12" fmla="*/ 1123 w 1125"/>
                <a:gd name="T13" fmla="*/ 0 h 45"/>
                <a:gd name="T14" fmla="*/ 1123 w 112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5" h="45">
                  <a:moveTo>
                    <a:pt x="1123" y="0"/>
                  </a:moveTo>
                  <a:lnTo>
                    <a:pt x="0" y="0"/>
                  </a:lnTo>
                  <a:lnTo>
                    <a:pt x="0" y="0"/>
                  </a:lnTo>
                  <a:lnTo>
                    <a:pt x="0" y="45"/>
                  </a:lnTo>
                  <a:lnTo>
                    <a:pt x="1125" y="45"/>
                  </a:lnTo>
                  <a:lnTo>
                    <a:pt x="1125" y="45"/>
                  </a:lnTo>
                  <a:lnTo>
                    <a:pt x="1123" y="0"/>
                  </a:lnTo>
                  <a:lnTo>
                    <a:pt x="112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3"/>
            <p:cNvSpPr>
              <a:spLocks/>
            </p:cNvSpPr>
            <p:nvPr/>
          </p:nvSpPr>
          <p:spPr bwMode="auto">
            <a:xfrm>
              <a:off x="8158163" y="1238250"/>
              <a:ext cx="830263" cy="36513"/>
            </a:xfrm>
            <a:custGeom>
              <a:avLst/>
              <a:gdLst>
                <a:gd name="T0" fmla="*/ 1047 w 1047"/>
                <a:gd name="T1" fmla="*/ 0 h 46"/>
                <a:gd name="T2" fmla="*/ 0 w 1047"/>
                <a:gd name="T3" fmla="*/ 0 h 46"/>
                <a:gd name="T4" fmla="*/ 0 w 1047"/>
                <a:gd name="T5" fmla="*/ 0 h 46"/>
                <a:gd name="T6" fmla="*/ 4 w 1047"/>
                <a:gd name="T7" fmla="*/ 20 h 46"/>
                <a:gd name="T8" fmla="*/ 4 w 1047"/>
                <a:gd name="T9" fmla="*/ 20 h 46"/>
                <a:gd name="T10" fmla="*/ 14 w 1047"/>
                <a:gd name="T11" fmla="*/ 16 h 46"/>
                <a:gd name="T12" fmla="*/ 23 w 1047"/>
                <a:gd name="T13" fmla="*/ 14 h 46"/>
                <a:gd name="T14" fmla="*/ 34 w 1047"/>
                <a:gd name="T15" fmla="*/ 14 h 46"/>
                <a:gd name="T16" fmla="*/ 43 w 1047"/>
                <a:gd name="T17" fmla="*/ 18 h 46"/>
                <a:gd name="T18" fmla="*/ 52 w 1047"/>
                <a:gd name="T19" fmla="*/ 21 h 46"/>
                <a:gd name="T20" fmla="*/ 60 w 1047"/>
                <a:gd name="T21" fmla="*/ 28 h 46"/>
                <a:gd name="T22" fmla="*/ 66 w 1047"/>
                <a:gd name="T23" fmla="*/ 35 h 46"/>
                <a:gd name="T24" fmla="*/ 71 w 1047"/>
                <a:gd name="T25" fmla="*/ 46 h 46"/>
                <a:gd name="T26" fmla="*/ 1031 w 1047"/>
                <a:gd name="T27" fmla="*/ 46 h 46"/>
                <a:gd name="T28" fmla="*/ 1031 w 1047"/>
                <a:gd name="T29" fmla="*/ 46 h 46"/>
                <a:gd name="T30" fmla="*/ 1047 w 1047"/>
                <a:gd name="T31" fmla="*/ 0 h 46"/>
                <a:gd name="T32" fmla="*/ 1047 w 1047"/>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7" h="46">
                  <a:moveTo>
                    <a:pt x="1047" y="0"/>
                  </a:moveTo>
                  <a:lnTo>
                    <a:pt x="0" y="0"/>
                  </a:lnTo>
                  <a:lnTo>
                    <a:pt x="0" y="0"/>
                  </a:lnTo>
                  <a:lnTo>
                    <a:pt x="4" y="20"/>
                  </a:lnTo>
                  <a:lnTo>
                    <a:pt x="4" y="20"/>
                  </a:lnTo>
                  <a:lnTo>
                    <a:pt x="14" y="16"/>
                  </a:lnTo>
                  <a:lnTo>
                    <a:pt x="23" y="14"/>
                  </a:lnTo>
                  <a:lnTo>
                    <a:pt x="34" y="14"/>
                  </a:lnTo>
                  <a:lnTo>
                    <a:pt x="43" y="18"/>
                  </a:lnTo>
                  <a:lnTo>
                    <a:pt x="52" y="21"/>
                  </a:lnTo>
                  <a:lnTo>
                    <a:pt x="60" y="28"/>
                  </a:lnTo>
                  <a:lnTo>
                    <a:pt x="66" y="35"/>
                  </a:lnTo>
                  <a:lnTo>
                    <a:pt x="71" y="46"/>
                  </a:lnTo>
                  <a:lnTo>
                    <a:pt x="1031" y="46"/>
                  </a:lnTo>
                  <a:lnTo>
                    <a:pt x="1031" y="46"/>
                  </a:lnTo>
                  <a:lnTo>
                    <a:pt x="1047" y="0"/>
                  </a:lnTo>
                  <a:lnTo>
                    <a:pt x="1047"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4"/>
            <p:cNvSpPr>
              <a:spLocks/>
            </p:cNvSpPr>
            <p:nvPr/>
          </p:nvSpPr>
          <p:spPr bwMode="auto">
            <a:xfrm>
              <a:off x="8283575" y="1452563"/>
              <a:ext cx="598488" cy="34925"/>
            </a:xfrm>
            <a:custGeom>
              <a:avLst/>
              <a:gdLst>
                <a:gd name="T0" fmla="*/ 753 w 753"/>
                <a:gd name="T1" fmla="*/ 0 h 44"/>
                <a:gd name="T2" fmla="*/ 0 w 753"/>
                <a:gd name="T3" fmla="*/ 0 h 44"/>
                <a:gd name="T4" fmla="*/ 0 w 753"/>
                <a:gd name="T5" fmla="*/ 0 h 44"/>
                <a:gd name="T6" fmla="*/ 25 w 753"/>
                <a:gd name="T7" fmla="*/ 23 h 44"/>
                <a:gd name="T8" fmla="*/ 52 w 753"/>
                <a:gd name="T9" fmla="*/ 44 h 44"/>
                <a:gd name="T10" fmla="*/ 720 w 753"/>
                <a:gd name="T11" fmla="*/ 44 h 44"/>
                <a:gd name="T12" fmla="*/ 720 w 753"/>
                <a:gd name="T13" fmla="*/ 44 h 44"/>
                <a:gd name="T14" fmla="*/ 753 w 753"/>
                <a:gd name="T15" fmla="*/ 0 h 44"/>
                <a:gd name="T16" fmla="*/ 753 w 753"/>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4">
                  <a:moveTo>
                    <a:pt x="753" y="0"/>
                  </a:moveTo>
                  <a:lnTo>
                    <a:pt x="0" y="0"/>
                  </a:lnTo>
                  <a:lnTo>
                    <a:pt x="0" y="0"/>
                  </a:lnTo>
                  <a:lnTo>
                    <a:pt x="25" y="23"/>
                  </a:lnTo>
                  <a:lnTo>
                    <a:pt x="52" y="44"/>
                  </a:lnTo>
                  <a:lnTo>
                    <a:pt x="720" y="44"/>
                  </a:lnTo>
                  <a:lnTo>
                    <a:pt x="720" y="44"/>
                  </a:lnTo>
                  <a:lnTo>
                    <a:pt x="753" y="0"/>
                  </a:lnTo>
                  <a:lnTo>
                    <a:pt x="75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5"/>
            <p:cNvSpPr>
              <a:spLocks/>
            </p:cNvSpPr>
            <p:nvPr/>
          </p:nvSpPr>
          <p:spPr bwMode="auto">
            <a:xfrm>
              <a:off x="8340725" y="2068513"/>
              <a:ext cx="519113" cy="36513"/>
            </a:xfrm>
            <a:custGeom>
              <a:avLst/>
              <a:gdLst>
                <a:gd name="T0" fmla="*/ 629 w 654"/>
                <a:gd name="T1" fmla="*/ 0 h 45"/>
                <a:gd name="T2" fmla="*/ 39 w 654"/>
                <a:gd name="T3" fmla="*/ 0 h 45"/>
                <a:gd name="T4" fmla="*/ 39 w 654"/>
                <a:gd name="T5" fmla="*/ 0 h 45"/>
                <a:gd name="T6" fmla="*/ 19 w 654"/>
                <a:gd name="T7" fmla="*/ 22 h 45"/>
                <a:gd name="T8" fmla="*/ 0 w 654"/>
                <a:gd name="T9" fmla="*/ 45 h 45"/>
                <a:gd name="T10" fmla="*/ 654 w 654"/>
                <a:gd name="T11" fmla="*/ 45 h 45"/>
                <a:gd name="T12" fmla="*/ 654 w 654"/>
                <a:gd name="T13" fmla="*/ 45 h 45"/>
                <a:gd name="T14" fmla="*/ 629 w 654"/>
                <a:gd name="T15" fmla="*/ 0 h 45"/>
                <a:gd name="T16" fmla="*/ 629 w 65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45">
                  <a:moveTo>
                    <a:pt x="629" y="0"/>
                  </a:moveTo>
                  <a:lnTo>
                    <a:pt x="39" y="0"/>
                  </a:lnTo>
                  <a:lnTo>
                    <a:pt x="39" y="0"/>
                  </a:lnTo>
                  <a:lnTo>
                    <a:pt x="19" y="22"/>
                  </a:lnTo>
                  <a:lnTo>
                    <a:pt x="0" y="45"/>
                  </a:lnTo>
                  <a:lnTo>
                    <a:pt x="654" y="45"/>
                  </a:lnTo>
                  <a:lnTo>
                    <a:pt x="654" y="45"/>
                  </a:lnTo>
                  <a:lnTo>
                    <a:pt x="629" y="0"/>
                  </a:lnTo>
                  <a:lnTo>
                    <a:pt x="62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6"/>
            <p:cNvSpPr>
              <a:spLocks/>
            </p:cNvSpPr>
            <p:nvPr/>
          </p:nvSpPr>
          <p:spPr bwMode="auto">
            <a:xfrm>
              <a:off x="8216900" y="2282825"/>
              <a:ext cx="736600" cy="34925"/>
            </a:xfrm>
            <a:custGeom>
              <a:avLst/>
              <a:gdLst>
                <a:gd name="T0" fmla="*/ 912 w 928"/>
                <a:gd name="T1" fmla="*/ 0 h 44"/>
                <a:gd name="T2" fmla="*/ 21 w 928"/>
                <a:gd name="T3" fmla="*/ 0 h 44"/>
                <a:gd name="T4" fmla="*/ 21 w 928"/>
                <a:gd name="T5" fmla="*/ 0 h 44"/>
                <a:gd name="T6" fmla="*/ 0 w 928"/>
                <a:gd name="T7" fmla="*/ 44 h 44"/>
                <a:gd name="T8" fmla="*/ 928 w 928"/>
                <a:gd name="T9" fmla="*/ 44 h 44"/>
                <a:gd name="T10" fmla="*/ 928 w 928"/>
                <a:gd name="T11" fmla="*/ 44 h 44"/>
                <a:gd name="T12" fmla="*/ 912 w 928"/>
                <a:gd name="T13" fmla="*/ 0 h 44"/>
                <a:gd name="T14" fmla="*/ 912 w 928"/>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8" h="44">
                  <a:moveTo>
                    <a:pt x="912" y="0"/>
                  </a:moveTo>
                  <a:lnTo>
                    <a:pt x="21" y="0"/>
                  </a:lnTo>
                  <a:lnTo>
                    <a:pt x="21" y="0"/>
                  </a:lnTo>
                  <a:lnTo>
                    <a:pt x="0" y="44"/>
                  </a:lnTo>
                  <a:lnTo>
                    <a:pt x="928" y="44"/>
                  </a:lnTo>
                  <a:lnTo>
                    <a:pt x="928" y="44"/>
                  </a:lnTo>
                  <a:lnTo>
                    <a:pt x="912" y="0"/>
                  </a:lnTo>
                  <a:lnTo>
                    <a:pt x="912"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7"/>
            <p:cNvSpPr>
              <a:spLocks/>
            </p:cNvSpPr>
            <p:nvPr/>
          </p:nvSpPr>
          <p:spPr bwMode="auto">
            <a:xfrm>
              <a:off x="8151813" y="2495550"/>
              <a:ext cx="854075" cy="36513"/>
            </a:xfrm>
            <a:custGeom>
              <a:avLst/>
              <a:gdLst>
                <a:gd name="T0" fmla="*/ 1070 w 1077"/>
                <a:gd name="T1" fmla="*/ 0 h 46"/>
                <a:gd name="T2" fmla="*/ 9 w 1077"/>
                <a:gd name="T3" fmla="*/ 0 h 46"/>
                <a:gd name="T4" fmla="*/ 9 w 1077"/>
                <a:gd name="T5" fmla="*/ 0 h 46"/>
                <a:gd name="T6" fmla="*/ 0 w 1077"/>
                <a:gd name="T7" fmla="*/ 46 h 46"/>
                <a:gd name="T8" fmla="*/ 1077 w 1077"/>
                <a:gd name="T9" fmla="*/ 46 h 46"/>
                <a:gd name="T10" fmla="*/ 1077 w 1077"/>
                <a:gd name="T11" fmla="*/ 46 h 46"/>
                <a:gd name="T12" fmla="*/ 1070 w 1077"/>
                <a:gd name="T13" fmla="*/ 0 h 46"/>
                <a:gd name="T14" fmla="*/ 1070 w 107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7" h="46">
                  <a:moveTo>
                    <a:pt x="1070" y="0"/>
                  </a:moveTo>
                  <a:lnTo>
                    <a:pt x="9" y="0"/>
                  </a:lnTo>
                  <a:lnTo>
                    <a:pt x="9" y="0"/>
                  </a:lnTo>
                  <a:lnTo>
                    <a:pt x="0" y="46"/>
                  </a:lnTo>
                  <a:lnTo>
                    <a:pt x="1077" y="46"/>
                  </a:lnTo>
                  <a:lnTo>
                    <a:pt x="1077" y="46"/>
                  </a:lnTo>
                  <a:lnTo>
                    <a:pt x="1070" y="0"/>
                  </a:lnTo>
                  <a:lnTo>
                    <a:pt x="107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8"/>
            <p:cNvSpPr>
              <a:spLocks/>
            </p:cNvSpPr>
            <p:nvPr/>
          </p:nvSpPr>
          <p:spPr bwMode="auto">
            <a:xfrm>
              <a:off x="8134350" y="2711450"/>
              <a:ext cx="892175" cy="34925"/>
            </a:xfrm>
            <a:custGeom>
              <a:avLst/>
              <a:gdLst>
                <a:gd name="T0" fmla="*/ 1123 w 1125"/>
                <a:gd name="T1" fmla="*/ 0 h 44"/>
                <a:gd name="T2" fmla="*/ 0 w 1125"/>
                <a:gd name="T3" fmla="*/ 0 h 44"/>
                <a:gd name="T4" fmla="*/ 0 w 1125"/>
                <a:gd name="T5" fmla="*/ 0 h 44"/>
                <a:gd name="T6" fmla="*/ 0 w 1125"/>
                <a:gd name="T7" fmla="*/ 44 h 44"/>
                <a:gd name="T8" fmla="*/ 1125 w 1125"/>
                <a:gd name="T9" fmla="*/ 44 h 44"/>
                <a:gd name="T10" fmla="*/ 1125 w 1125"/>
                <a:gd name="T11" fmla="*/ 44 h 44"/>
                <a:gd name="T12" fmla="*/ 1123 w 1125"/>
                <a:gd name="T13" fmla="*/ 0 h 44"/>
                <a:gd name="T14" fmla="*/ 1123 w 1125"/>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5" h="44">
                  <a:moveTo>
                    <a:pt x="1123" y="0"/>
                  </a:moveTo>
                  <a:lnTo>
                    <a:pt x="0" y="0"/>
                  </a:lnTo>
                  <a:lnTo>
                    <a:pt x="0" y="0"/>
                  </a:lnTo>
                  <a:lnTo>
                    <a:pt x="0" y="44"/>
                  </a:lnTo>
                  <a:lnTo>
                    <a:pt x="1125" y="44"/>
                  </a:lnTo>
                  <a:lnTo>
                    <a:pt x="1125" y="44"/>
                  </a:lnTo>
                  <a:lnTo>
                    <a:pt x="1123" y="0"/>
                  </a:lnTo>
                  <a:lnTo>
                    <a:pt x="112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9"/>
            <p:cNvSpPr>
              <a:spLocks/>
            </p:cNvSpPr>
            <p:nvPr/>
          </p:nvSpPr>
          <p:spPr bwMode="auto">
            <a:xfrm>
              <a:off x="8158163" y="2924175"/>
              <a:ext cx="830263" cy="36513"/>
            </a:xfrm>
            <a:custGeom>
              <a:avLst/>
              <a:gdLst>
                <a:gd name="T0" fmla="*/ 1047 w 1047"/>
                <a:gd name="T1" fmla="*/ 0 h 46"/>
                <a:gd name="T2" fmla="*/ 0 w 1047"/>
                <a:gd name="T3" fmla="*/ 0 h 46"/>
                <a:gd name="T4" fmla="*/ 0 w 1047"/>
                <a:gd name="T5" fmla="*/ 0 h 46"/>
                <a:gd name="T6" fmla="*/ 4 w 1047"/>
                <a:gd name="T7" fmla="*/ 19 h 46"/>
                <a:gd name="T8" fmla="*/ 4 w 1047"/>
                <a:gd name="T9" fmla="*/ 19 h 46"/>
                <a:gd name="T10" fmla="*/ 14 w 1047"/>
                <a:gd name="T11" fmla="*/ 16 h 46"/>
                <a:gd name="T12" fmla="*/ 23 w 1047"/>
                <a:gd name="T13" fmla="*/ 14 h 46"/>
                <a:gd name="T14" fmla="*/ 34 w 1047"/>
                <a:gd name="T15" fmla="*/ 16 h 46"/>
                <a:gd name="T16" fmla="*/ 43 w 1047"/>
                <a:gd name="T17" fmla="*/ 17 h 46"/>
                <a:gd name="T18" fmla="*/ 52 w 1047"/>
                <a:gd name="T19" fmla="*/ 21 h 46"/>
                <a:gd name="T20" fmla="*/ 60 w 1047"/>
                <a:gd name="T21" fmla="*/ 28 h 46"/>
                <a:gd name="T22" fmla="*/ 66 w 1047"/>
                <a:gd name="T23" fmla="*/ 35 h 46"/>
                <a:gd name="T24" fmla="*/ 71 w 1047"/>
                <a:gd name="T25" fmla="*/ 46 h 46"/>
                <a:gd name="T26" fmla="*/ 1031 w 1047"/>
                <a:gd name="T27" fmla="*/ 46 h 46"/>
                <a:gd name="T28" fmla="*/ 1031 w 1047"/>
                <a:gd name="T29" fmla="*/ 46 h 46"/>
                <a:gd name="T30" fmla="*/ 1047 w 1047"/>
                <a:gd name="T31" fmla="*/ 0 h 46"/>
                <a:gd name="T32" fmla="*/ 1047 w 1047"/>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7" h="46">
                  <a:moveTo>
                    <a:pt x="1047" y="0"/>
                  </a:moveTo>
                  <a:lnTo>
                    <a:pt x="0" y="0"/>
                  </a:lnTo>
                  <a:lnTo>
                    <a:pt x="0" y="0"/>
                  </a:lnTo>
                  <a:lnTo>
                    <a:pt x="4" y="19"/>
                  </a:lnTo>
                  <a:lnTo>
                    <a:pt x="4" y="19"/>
                  </a:lnTo>
                  <a:lnTo>
                    <a:pt x="14" y="16"/>
                  </a:lnTo>
                  <a:lnTo>
                    <a:pt x="23" y="14"/>
                  </a:lnTo>
                  <a:lnTo>
                    <a:pt x="34" y="16"/>
                  </a:lnTo>
                  <a:lnTo>
                    <a:pt x="43" y="17"/>
                  </a:lnTo>
                  <a:lnTo>
                    <a:pt x="52" y="21"/>
                  </a:lnTo>
                  <a:lnTo>
                    <a:pt x="60" y="28"/>
                  </a:lnTo>
                  <a:lnTo>
                    <a:pt x="66" y="35"/>
                  </a:lnTo>
                  <a:lnTo>
                    <a:pt x="71" y="46"/>
                  </a:lnTo>
                  <a:lnTo>
                    <a:pt x="1031" y="46"/>
                  </a:lnTo>
                  <a:lnTo>
                    <a:pt x="1031" y="46"/>
                  </a:lnTo>
                  <a:lnTo>
                    <a:pt x="1047" y="0"/>
                  </a:lnTo>
                  <a:lnTo>
                    <a:pt x="1047"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60"/>
            <p:cNvSpPr>
              <a:spLocks/>
            </p:cNvSpPr>
            <p:nvPr/>
          </p:nvSpPr>
          <p:spPr bwMode="auto">
            <a:xfrm>
              <a:off x="8283575" y="3138488"/>
              <a:ext cx="598488" cy="34925"/>
            </a:xfrm>
            <a:custGeom>
              <a:avLst/>
              <a:gdLst>
                <a:gd name="T0" fmla="*/ 753 w 753"/>
                <a:gd name="T1" fmla="*/ 0 h 44"/>
                <a:gd name="T2" fmla="*/ 0 w 753"/>
                <a:gd name="T3" fmla="*/ 0 h 44"/>
                <a:gd name="T4" fmla="*/ 0 w 753"/>
                <a:gd name="T5" fmla="*/ 0 h 44"/>
                <a:gd name="T6" fmla="*/ 25 w 753"/>
                <a:gd name="T7" fmla="*/ 23 h 44"/>
                <a:gd name="T8" fmla="*/ 52 w 753"/>
                <a:gd name="T9" fmla="*/ 44 h 44"/>
                <a:gd name="T10" fmla="*/ 720 w 753"/>
                <a:gd name="T11" fmla="*/ 44 h 44"/>
                <a:gd name="T12" fmla="*/ 720 w 753"/>
                <a:gd name="T13" fmla="*/ 44 h 44"/>
                <a:gd name="T14" fmla="*/ 753 w 753"/>
                <a:gd name="T15" fmla="*/ 0 h 44"/>
                <a:gd name="T16" fmla="*/ 753 w 753"/>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4">
                  <a:moveTo>
                    <a:pt x="753" y="0"/>
                  </a:moveTo>
                  <a:lnTo>
                    <a:pt x="0" y="0"/>
                  </a:lnTo>
                  <a:lnTo>
                    <a:pt x="0" y="0"/>
                  </a:lnTo>
                  <a:lnTo>
                    <a:pt x="25" y="23"/>
                  </a:lnTo>
                  <a:lnTo>
                    <a:pt x="52" y="44"/>
                  </a:lnTo>
                  <a:lnTo>
                    <a:pt x="720" y="44"/>
                  </a:lnTo>
                  <a:lnTo>
                    <a:pt x="720" y="44"/>
                  </a:lnTo>
                  <a:lnTo>
                    <a:pt x="753" y="0"/>
                  </a:lnTo>
                  <a:lnTo>
                    <a:pt x="75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1"/>
            <p:cNvSpPr>
              <a:spLocks/>
            </p:cNvSpPr>
            <p:nvPr/>
          </p:nvSpPr>
          <p:spPr bwMode="auto">
            <a:xfrm>
              <a:off x="8515350" y="1681163"/>
              <a:ext cx="96838" cy="84138"/>
            </a:xfrm>
            <a:custGeom>
              <a:avLst/>
              <a:gdLst>
                <a:gd name="T0" fmla="*/ 119 w 122"/>
                <a:gd name="T1" fmla="*/ 0 h 106"/>
                <a:gd name="T2" fmla="*/ 119 w 122"/>
                <a:gd name="T3" fmla="*/ 0 h 106"/>
                <a:gd name="T4" fmla="*/ 90 w 122"/>
                <a:gd name="T5" fmla="*/ 28 h 106"/>
                <a:gd name="T6" fmla="*/ 60 w 122"/>
                <a:gd name="T7" fmla="*/ 54 h 106"/>
                <a:gd name="T8" fmla="*/ 30 w 122"/>
                <a:gd name="T9" fmla="*/ 79 h 106"/>
                <a:gd name="T10" fmla="*/ 0 w 122"/>
                <a:gd name="T11" fmla="*/ 102 h 106"/>
                <a:gd name="T12" fmla="*/ 0 w 122"/>
                <a:gd name="T13" fmla="*/ 102 h 106"/>
                <a:gd name="T14" fmla="*/ 4 w 122"/>
                <a:gd name="T15" fmla="*/ 106 h 106"/>
                <a:gd name="T16" fmla="*/ 4 w 122"/>
                <a:gd name="T17" fmla="*/ 106 h 106"/>
                <a:gd name="T18" fmla="*/ 32 w 122"/>
                <a:gd name="T19" fmla="*/ 83 h 106"/>
                <a:gd name="T20" fmla="*/ 64 w 122"/>
                <a:gd name="T21" fmla="*/ 58 h 106"/>
                <a:gd name="T22" fmla="*/ 94 w 122"/>
                <a:gd name="T23" fmla="*/ 30 h 106"/>
                <a:gd name="T24" fmla="*/ 122 w 122"/>
                <a:gd name="T25" fmla="*/ 3 h 106"/>
                <a:gd name="T26" fmla="*/ 122 w 122"/>
                <a:gd name="T27" fmla="*/ 3 h 106"/>
                <a:gd name="T28" fmla="*/ 119 w 122"/>
                <a:gd name="T29" fmla="*/ 0 h 106"/>
                <a:gd name="T30" fmla="*/ 119 w 122"/>
                <a:gd name="T3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06">
                  <a:moveTo>
                    <a:pt x="119" y="0"/>
                  </a:moveTo>
                  <a:lnTo>
                    <a:pt x="119" y="0"/>
                  </a:lnTo>
                  <a:lnTo>
                    <a:pt x="90" y="28"/>
                  </a:lnTo>
                  <a:lnTo>
                    <a:pt x="60" y="54"/>
                  </a:lnTo>
                  <a:lnTo>
                    <a:pt x="30" y="79"/>
                  </a:lnTo>
                  <a:lnTo>
                    <a:pt x="0" y="102"/>
                  </a:lnTo>
                  <a:lnTo>
                    <a:pt x="0" y="102"/>
                  </a:lnTo>
                  <a:lnTo>
                    <a:pt x="4" y="106"/>
                  </a:lnTo>
                  <a:lnTo>
                    <a:pt x="4" y="106"/>
                  </a:lnTo>
                  <a:lnTo>
                    <a:pt x="32" y="83"/>
                  </a:lnTo>
                  <a:lnTo>
                    <a:pt x="64" y="58"/>
                  </a:lnTo>
                  <a:lnTo>
                    <a:pt x="94" y="30"/>
                  </a:lnTo>
                  <a:lnTo>
                    <a:pt x="122" y="3"/>
                  </a:lnTo>
                  <a:lnTo>
                    <a:pt x="122" y="3"/>
                  </a:lnTo>
                  <a:lnTo>
                    <a:pt x="119" y="0"/>
                  </a:lnTo>
                  <a:lnTo>
                    <a:pt x="11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2"/>
            <p:cNvSpPr>
              <a:spLocks/>
            </p:cNvSpPr>
            <p:nvPr/>
          </p:nvSpPr>
          <p:spPr bwMode="auto">
            <a:xfrm>
              <a:off x="8224838" y="796925"/>
              <a:ext cx="384175" cy="968375"/>
            </a:xfrm>
            <a:custGeom>
              <a:avLst/>
              <a:gdLst>
                <a:gd name="T0" fmla="*/ 485 w 485"/>
                <a:gd name="T1" fmla="*/ 1114 h 1220"/>
                <a:gd name="T2" fmla="*/ 485 w 485"/>
                <a:gd name="T3" fmla="*/ 1114 h 1220"/>
                <a:gd name="T4" fmla="*/ 454 w 485"/>
                <a:gd name="T5" fmla="*/ 1078 h 1220"/>
                <a:gd name="T6" fmla="*/ 430 w 485"/>
                <a:gd name="T7" fmla="*/ 1050 h 1220"/>
                <a:gd name="T8" fmla="*/ 401 w 485"/>
                <a:gd name="T9" fmla="*/ 1015 h 1220"/>
                <a:gd name="T10" fmla="*/ 370 w 485"/>
                <a:gd name="T11" fmla="*/ 972 h 1220"/>
                <a:gd name="T12" fmla="*/ 336 w 485"/>
                <a:gd name="T13" fmla="*/ 923 h 1220"/>
                <a:gd name="T14" fmla="*/ 301 w 485"/>
                <a:gd name="T15" fmla="*/ 868 h 1220"/>
                <a:gd name="T16" fmla="*/ 264 w 485"/>
                <a:gd name="T17" fmla="*/ 808 h 1220"/>
                <a:gd name="T18" fmla="*/ 228 w 485"/>
                <a:gd name="T19" fmla="*/ 742 h 1220"/>
                <a:gd name="T20" fmla="*/ 195 w 485"/>
                <a:gd name="T21" fmla="*/ 672 h 1220"/>
                <a:gd name="T22" fmla="*/ 179 w 485"/>
                <a:gd name="T23" fmla="*/ 636 h 1220"/>
                <a:gd name="T24" fmla="*/ 163 w 485"/>
                <a:gd name="T25" fmla="*/ 598 h 1220"/>
                <a:gd name="T26" fmla="*/ 149 w 485"/>
                <a:gd name="T27" fmla="*/ 559 h 1220"/>
                <a:gd name="T28" fmla="*/ 136 w 485"/>
                <a:gd name="T29" fmla="*/ 520 h 1220"/>
                <a:gd name="T30" fmla="*/ 124 w 485"/>
                <a:gd name="T31" fmla="*/ 479 h 1220"/>
                <a:gd name="T32" fmla="*/ 112 w 485"/>
                <a:gd name="T33" fmla="*/ 437 h 1220"/>
                <a:gd name="T34" fmla="*/ 103 w 485"/>
                <a:gd name="T35" fmla="*/ 396 h 1220"/>
                <a:gd name="T36" fmla="*/ 94 w 485"/>
                <a:gd name="T37" fmla="*/ 352 h 1220"/>
                <a:gd name="T38" fmla="*/ 89 w 485"/>
                <a:gd name="T39" fmla="*/ 309 h 1220"/>
                <a:gd name="T40" fmla="*/ 83 w 485"/>
                <a:gd name="T41" fmla="*/ 265 h 1220"/>
                <a:gd name="T42" fmla="*/ 80 w 485"/>
                <a:gd name="T43" fmla="*/ 219 h 1220"/>
                <a:gd name="T44" fmla="*/ 80 w 485"/>
                <a:gd name="T45" fmla="*/ 175 h 1220"/>
                <a:gd name="T46" fmla="*/ 80 w 485"/>
                <a:gd name="T47" fmla="*/ 175 h 1220"/>
                <a:gd name="T48" fmla="*/ 80 w 485"/>
                <a:gd name="T49" fmla="*/ 129 h 1220"/>
                <a:gd name="T50" fmla="*/ 83 w 485"/>
                <a:gd name="T51" fmla="*/ 87 h 1220"/>
                <a:gd name="T52" fmla="*/ 87 w 485"/>
                <a:gd name="T53" fmla="*/ 43 h 1220"/>
                <a:gd name="T54" fmla="*/ 94 w 485"/>
                <a:gd name="T55" fmla="*/ 0 h 1220"/>
                <a:gd name="T56" fmla="*/ 94 w 485"/>
                <a:gd name="T57" fmla="*/ 0 h 1220"/>
                <a:gd name="T58" fmla="*/ 71 w 485"/>
                <a:gd name="T59" fmla="*/ 85 h 1220"/>
                <a:gd name="T60" fmla="*/ 51 w 485"/>
                <a:gd name="T61" fmla="*/ 173 h 1220"/>
                <a:gd name="T62" fmla="*/ 32 w 485"/>
                <a:gd name="T63" fmla="*/ 269 h 1220"/>
                <a:gd name="T64" fmla="*/ 25 w 485"/>
                <a:gd name="T65" fmla="*/ 318 h 1220"/>
                <a:gd name="T66" fmla="*/ 18 w 485"/>
                <a:gd name="T67" fmla="*/ 368 h 1220"/>
                <a:gd name="T68" fmla="*/ 11 w 485"/>
                <a:gd name="T69" fmla="*/ 419 h 1220"/>
                <a:gd name="T70" fmla="*/ 5 w 485"/>
                <a:gd name="T71" fmla="*/ 470 h 1220"/>
                <a:gd name="T72" fmla="*/ 2 w 485"/>
                <a:gd name="T73" fmla="*/ 522 h 1220"/>
                <a:gd name="T74" fmla="*/ 0 w 485"/>
                <a:gd name="T75" fmla="*/ 575 h 1220"/>
                <a:gd name="T76" fmla="*/ 0 w 485"/>
                <a:gd name="T77" fmla="*/ 628 h 1220"/>
                <a:gd name="T78" fmla="*/ 0 w 485"/>
                <a:gd name="T79" fmla="*/ 681 h 1220"/>
                <a:gd name="T80" fmla="*/ 2 w 485"/>
                <a:gd name="T81" fmla="*/ 734 h 1220"/>
                <a:gd name="T82" fmla="*/ 7 w 485"/>
                <a:gd name="T83" fmla="*/ 787 h 1220"/>
                <a:gd name="T84" fmla="*/ 7 w 485"/>
                <a:gd name="T85" fmla="*/ 787 h 1220"/>
                <a:gd name="T86" fmla="*/ 51 w 485"/>
                <a:gd name="T87" fmla="*/ 856 h 1220"/>
                <a:gd name="T88" fmla="*/ 99 w 485"/>
                <a:gd name="T89" fmla="*/ 921 h 1220"/>
                <a:gd name="T90" fmla="*/ 147 w 485"/>
                <a:gd name="T91" fmla="*/ 981 h 1220"/>
                <a:gd name="T92" fmla="*/ 195 w 485"/>
                <a:gd name="T93" fmla="*/ 1039 h 1220"/>
                <a:gd name="T94" fmla="*/ 241 w 485"/>
                <a:gd name="T95" fmla="*/ 1091 h 1220"/>
                <a:gd name="T96" fmla="*/ 287 w 485"/>
                <a:gd name="T97" fmla="*/ 1138 h 1220"/>
                <a:gd name="T98" fmla="*/ 329 w 485"/>
                <a:gd name="T99" fmla="*/ 1181 h 1220"/>
                <a:gd name="T100" fmla="*/ 370 w 485"/>
                <a:gd name="T101" fmla="*/ 1220 h 1220"/>
                <a:gd name="T102" fmla="*/ 370 w 485"/>
                <a:gd name="T103" fmla="*/ 1220 h 1220"/>
                <a:gd name="T104" fmla="*/ 370 w 485"/>
                <a:gd name="T105" fmla="*/ 1220 h 1220"/>
                <a:gd name="T106" fmla="*/ 370 w 485"/>
                <a:gd name="T107" fmla="*/ 1220 h 1220"/>
                <a:gd name="T108" fmla="*/ 366 w 485"/>
                <a:gd name="T109" fmla="*/ 1216 h 1220"/>
                <a:gd name="T110" fmla="*/ 366 w 485"/>
                <a:gd name="T111" fmla="*/ 1216 h 1220"/>
                <a:gd name="T112" fmla="*/ 396 w 485"/>
                <a:gd name="T113" fmla="*/ 1193 h 1220"/>
                <a:gd name="T114" fmla="*/ 426 w 485"/>
                <a:gd name="T115" fmla="*/ 1168 h 1220"/>
                <a:gd name="T116" fmla="*/ 456 w 485"/>
                <a:gd name="T117" fmla="*/ 1142 h 1220"/>
                <a:gd name="T118" fmla="*/ 485 w 485"/>
                <a:gd name="T119" fmla="*/ 1114 h 1220"/>
                <a:gd name="T120" fmla="*/ 485 w 485"/>
                <a:gd name="T121" fmla="*/ 1114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5" h="1220">
                  <a:moveTo>
                    <a:pt x="485" y="1114"/>
                  </a:moveTo>
                  <a:lnTo>
                    <a:pt x="485" y="1114"/>
                  </a:lnTo>
                  <a:lnTo>
                    <a:pt x="454" y="1078"/>
                  </a:lnTo>
                  <a:lnTo>
                    <a:pt x="430" y="1050"/>
                  </a:lnTo>
                  <a:lnTo>
                    <a:pt x="401" y="1015"/>
                  </a:lnTo>
                  <a:lnTo>
                    <a:pt x="370" y="972"/>
                  </a:lnTo>
                  <a:lnTo>
                    <a:pt x="336" y="923"/>
                  </a:lnTo>
                  <a:lnTo>
                    <a:pt x="301" y="868"/>
                  </a:lnTo>
                  <a:lnTo>
                    <a:pt x="264" y="808"/>
                  </a:lnTo>
                  <a:lnTo>
                    <a:pt x="228" y="742"/>
                  </a:lnTo>
                  <a:lnTo>
                    <a:pt x="195" y="672"/>
                  </a:lnTo>
                  <a:lnTo>
                    <a:pt x="179" y="636"/>
                  </a:lnTo>
                  <a:lnTo>
                    <a:pt x="163" y="598"/>
                  </a:lnTo>
                  <a:lnTo>
                    <a:pt x="149" y="559"/>
                  </a:lnTo>
                  <a:lnTo>
                    <a:pt x="136" y="520"/>
                  </a:lnTo>
                  <a:lnTo>
                    <a:pt x="124" y="479"/>
                  </a:lnTo>
                  <a:lnTo>
                    <a:pt x="112" y="437"/>
                  </a:lnTo>
                  <a:lnTo>
                    <a:pt x="103" y="396"/>
                  </a:lnTo>
                  <a:lnTo>
                    <a:pt x="94" y="352"/>
                  </a:lnTo>
                  <a:lnTo>
                    <a:pt x="89" y="309"/>
                  </a:lnTo>
                  <a:lnTo>
                    <a:pt x="83" y="265"/>
                  </a:lnTo>
                  <a:lnTo>
                    <a:pt x="80" y="219"/>
                  </a:lnTo>
                  <a:lnTo>
                    <a:pt x="80" y="175"/>
                  </a:lnTo>
                  <a:lnTo>
                    <a:pt x="80" y="175"/>
                  </a:lnTo>
                  <a:lnTo>
                    <a:pt x="80" y="129"/>
                  </a:lnTo>
                  <a:lnTo>
                    <a:pt x="83" y="87"/>
                  </a:lnTo>
                  <a:lnTo>
                    <a:pt x="87" y="43"/>
                  </a:lnTo>
                  <a:lnTo>
                    <a:pt x="94" y="0"/>
                  </a:lnTo>
                  <a:lnTo>
                    <a:pt x="94" y="0"/>
                  </a:lnTo>
                  <a:lnTo>
                    <a:pt x="71" y="85"/>
                  </a:lnTo>
                  <a:lnTo>
                    <a:pt x="51" y="173"/>
                  </a:lnTo>
                  <a:lnTo>
                    <a:pt x="32" y="269"/>
                  </a:lnTo>
                  <a:lnTo>
                    <a:pt x="25" y="318"/>
                  </a:lnTo>
                  <a:lnTo>
                    <a:pt x="18" y="368"/>
                  </a:lnTo>
                  <a:lnTo>
                    <a:pt x="11" y="419"/>
                  </a:lnTo>
                  <a:lnTo>
                    <a:pt x="5" y="470"/>
                  </a:lnTo>
                  <a:lnTo>
                    <a:pt x="2" y="522"/>
                  </a:lnTo>
                  <a:lnTo>
                    <a:pt x="0" y="575"/>
                  </a:lnTo>
                  <a:lnTo>
                    <a:pt x="0" y="628"/>
                  </a:lnTo>
                  <a:lnTo>
                    <a:pt x="0" y="681"/>
                  </a:lnTo>
                  <a:lnTo>
                    <a:pt x="2" y="734"/>
                  </a:lnTo>
                  <a:lnTo>
                    <a:pt x="7" y="787"/>
                  </a:lnTo>
                  <a:lnTo>
                    <a:pt x="7" y="787"/>
                  </a:lnTo>
                  <a:lnTo>
                    <a:pt x="51" y="856"/>
                  </a:lnTo>
                  <a:lnTo>
                    <a:pt x="99" y="921"/>
                  </a:lnTo>
                  <a:lnTo>
                    <a:pt x="147" y="981"/>
                  </a:lnTo>
                  <a:lnTo>
                    <a:pt x="195" y="1039"/>
                  </a:lnTo>
                  <a:lnTo>
                    <a:pt x="241" y="1091"/>
                  </a:lnTo>
                  <a:lnTo>
                    <a:pt x="287" y="1138"/>
                  </a:lnTo>
                  <a:lnTo>
                    <a:pt x="329" y="1181"/>
                  </a:lnTo>
                  <a:lnTo>
                    <a:pt x="370" y="1220"/>
                  </a:lnTo>
                  <a:lnTo>
                    <a:pt x="370" y="1220"/>
                  </a:lnTo>
                  <a:lnTo>
                    <a:pt x="370" y="1220"/>
                  </a:lnTo>
                  <a:lnTo>
                    <a:pt x="370" y="1220"/>
                  </a:lnTo>
                  <a:lnTo>
                    <a:pt x="366" y="1216"/>
                  </a:lnTo>
                  <a:lnTo>
                    <a:pt x="366" y="1216"/>
                  </a:lnTo>
                  <a:lnTo>
                    <a:pt x="396" y="1193"/>
                  </a:lnTo>
                  <a:lnTo>
                    <a:pt x="426" y="1168"/>
                  </a:lnTo>
                  <a:lnTo>
                    <a:pt x="456" y="1142"/>
                  </a:lnTo>
                  <a:lnTo>
                    <a:pt x="485" y="1114"/>
                  </a:lnTo>
                  <a:lnTo>
                    <a:pt x="485" y="1114"/>
                  </a:lnTo>
                  <a:close/>
                </a:path>
              </a:pathLst>
            </a:custGeom>
            <a:solidFill>
              <a:srgbClr val="17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3"/>
            <p:cNvSpPr>
              <a:spLocks/>
            </p:cNvSpPr>
            <p:nvPr/>
          </p:nvSpPr>
          <p:spPr bwMode="auto">
            <a:xfrm>
              <a:off x="8610600" y="96838"/>
              <a:ext cx="407988" cy="1328738"/>
            </a:xfrm>
            <a:custGeom>
              <a:avLst/>
              <a:gdLst>
                <a:gd name="T0" fmla="*/ 0 w 515"/>
                <a:gd name="T1" fmla="*/ 113 h 1674"/>
                <a:gd name="T2" fmla="*/ 50 w 515"/>
                <a:gd name="T3" fmla="*/ 172 h 1674"/>
                <a:gd name="T4" fmla="*/ 110 w 515"/>
                <a:gd name="T5" fmla="*/ 248 h 1674"/>
                <a:gd name="T6" fmla="*/ 179 w 515"/>
                <a:gd name="T7" fmla="*/ 350 h 1674"/>
                <a:gd name="T8" fmla="*/ 251 w 515"/>
                <a:gd name="T9" fmla="*/ 476 h 1674"/>
                <a:gd name="T10" fmla="*/ 303 w 515"/>
                <a:gd name="T11" fmla="*/ 583 h 1674"/>
                <a:gd name="T12" fmla="*/ 333 w 515"/>
                <a:gd name="T13" fmla="*/ 661 h 1674"/>
                <a:gd name="T14" fmla="*/ 359 w 515"/>
                <a:gd name="T15" fmla="*/ 743 h 1674"/>
                <a:gd name="T16" fmla="*/ 380 w 515"/>
                <a:gd name="T17" fmla="*/ 827 h 1674"/>
                <a:gd name="T18" fmla="*/ 396 w 515"/>
                <a:gd name="T19" fmla="*/ 916 h 1674"/>
                <a:gd name="T20" fmla="*/ 403 w 515"/>
                <a:gd name="T21" fmla="*/ 1008 h 1674"/>
                <a:gd name="T22" fmla="*/ 405 w 515"/>
                <a:gd name="T23" fmla="*/ 1054 h 1674"/>
                <a:gd name="T24" fmla="*/ 402 w 515"/>
                <a:gd name="T25" fmla="*/ 1142 h 1674"/>
                <a:gd name="T26" fmla="*/ 389 w 515"/>
                <a:gd name="T27" fmla="*/ 1227 h 1674"/>
                <a:gd name="T28" fmla="*/ 373 w 515"/>
                <a:gd name="T29" fmla="*/ 1310 h 1674"/>
                <a:gd name="T30" fmla="*/ 350 w 515"/>
                <a:gd name="T31" fmla="*/ 1391 h 1674"/>
                <a:gd name="T32" fmla="*/ 324 w 515"/>
                <a:gd name="T33" fmla="*/ 1467 h 1674"/>
                <a:gd name="T34" fmla="*/ 294 w 515"/>
                <a:gd name="T35" fmla="*/ 1540 h 1674"/>
                <a:gd name="T36" fmla="*/ 228 w 515"/>
                <a:gd name="T37" fmla="*/ 1674 h 1674"/>
                <a:gd name="T38" fmla="*/ 251 w 515"/>
                <a:gd name="T39" fmla="*/ 1646 h 1674"/>
                <a:gd name="T40" fmla="*/ 295 w 515"/>
                <a:gd name="T41" fmla="*/ 1586 h 1674"/>
                <a:gd name="T42" fmla="*/ 336 w 515"/>
                <a:gd name="T43" fmla="*/ 1524 h 1674"/>
                <a:gd name="T44" fmla="*/ 371 w 515"/>
                <a:gd name="T45" fmla="*/ 1460 h 1674"/>
                <a:gd name="T46" fmla="*/ 403 w 515"/>
                <a:gd name="T47" fmla="*/ 1393 h 1674"/>
                <a:gd name="T48" fmla="*/ 432 w 515"/>
                <a:gd name="T49" fmla="*/ 1326 h 1674"/>
                <a:gd name="T50" fmla="*/ 456 w 515"/>
                <a:gd name="T51" fmla="*/ 1255 h 1674"/>
                <a:gd name="T52" fmla="*/ 485 w 515"/>
                <a:gd name="T53" fmla="*/ 1149 h 1674"/>
                <a:gd name="T54" fmla="*/ 508 w 515"/>
                <a:gd name="T55" fmla="*/ 1002 h 1674"/>
                <a:gd name="T56" fmla="*/ 515 w 515"/>
                <a:gd name="T57" fmla="*/ 857 h 1674"/>
                <a:gd name="T58" fmla="*/ 506 w 515"/>
                <a:gd name="T59" fmla="*/ 712 h 1674"/>
                <a:gd name="T60" fmla="*/ 481 w 515"/>
                <a:gd name="T61" fmla="*/ 573 h 1674"/>
                <a:gd name="T62" fmla="*/ 463 w 515"/>
                <a:gd name="T63" fmla="*/ 507 h 1674"/>
                <a:gd name="T64" fmla="*/ 421 w 515"/>
                <a:gd name="T65" fmla="*/ 382 h 1674"/>
                <a:gd name="T66" fmla="*/ 394 w 515"/>
                <a:gd name="T67" fmla="*/ 320 h 1674"/>
                <a:gd name="T68" fmla="*/ 318 w 515"/>
                <a:gd name="T69" fmla="*/ 223 h 1674"/>
                <a:gd name="T70" fmla="*/ 242 w 515"/>
                <a:gd name="T71" fmla="*/ 136 h 1674"/>
                <a:gd name="T72" fmla="*/ 170 w 515"/>
                <a:gd name="T73" fmla="*/ 62 h 1674"/>
                <a:gd name="T74" fmla="*/ 106 w 515"/>
                <a:gd name="T75" fmla="*/ 0 h 1674"/>
                <a:gd name="T76" fmla="*/ 106 w 515"/>
                <a:gd name="T77" fmla="*/ 0 h 1674"/>
                <a:gd name="T78" fmla="*/ 108 w 515"/>
                <a:gd name="T79" fmla="*/ 4 h 1674"/>
                <a:gd name="T80" fmla="*/ 46 w 515"/>
                <a:gd name="T81" fmla="*/ 58 h 1674"/>
                <a:gd name="T82" fmla="*/ 0 w 515"/>
                <a:gd name="T83" fmla="*/ 11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5" h="1674">
                  <a:moveTo>
                    <a:pt x="0" y="113"/>
                  </a:moveTo>
                  <a:lnTo>
                    <a:pt x="0" y="113"/>
                  </a:lnTo>
                  <a:lnTo>
                    <a:pt x="27" y="143"/>
                  </a:lnTo>
                  <a:lnTo>
                    <a:pt x="50" y="172"/>
                  </a:lnTo>
                  <a:lnTo>
                    <a:pt x="78" y="205"/>
                  </a:lnTo>
                  <a:lnTo>
                    <a:pt x="110" y="248"/>
                  </a:lnTo>
                  <a:lnTo>
                    <a:pt x="143" y="295"/>
                  </a:lnTo>
                  <a:lnTo>
                    <a:pt x="179" y="350"/>
                  </a:lnTo>
                  <a:lnTo>
                    <a:pt x="216" y="410"/>
                  </a:lnTo>
                  <a:lnTo>
                    <a:pt x="251" y="476"/>
                  </a:lnTo>
                  <a:lnTo>
                    <a:pt x="285" y="546"/>
                  </a:lnTo>
                  <a:lnTo>
                    <a:pt x="303" y="583"/>
                  </a:lnTo>
                  <a:lnTo>
                    <a:pt x="318" y="622"/>
                  </a:lnTo>
                  <a:lnTo>
                    <a:pt x="333" y="661"/>
                  </a:lnTo>
                  <a:lnTo>
                    <a:pt x="347" y="702"/>
                  </a:lnTo>
                  <a:lnTo>
                    <a:pt x="359" y="743"/>
                  </a:lnTo>
                  <a:lnTo>
                    <a:pt x="370" y="785"/>
                  </a:lnTo>
                  <a:lnTo>
                    <a:pt x="380" y="827"/>
                  </a:lnTo>
                  <a:lnTo>
                    <a:pt x="389" y="872"/>
                  </a:lnTo>
                  <a:lnTo>
                    <a:pt x="396" y="916"/>
                  </a:lnTo>
                  <a:lnTo>
                    <a:pt x="400" y="962"/>
                  </a:lnTo>
                  <a:lnTo>
                    <a:pt x="403" y="1008"/>
                  </a:lnTo>
                  <a:lnTo>
                    <a:pt x="405" y="1054"/>
                  </a:lnTo>
                  <a:lnTo>
                    <a:pt x="405" y="1054"/>
                  </a:lnTo>
                  <a:lnTo>
                    <a:pt x="403" y="1098"/>
                  </a:lnTo>
                  <a:lnTo>
                    <a:pt x="402" y="1142"/>
                  </a:lnTo>
                  <a:lnTo>
                    <a:pt x="396" y="1184"/>
                  </a:lnTo>
                  <a:lnTo>
                    <a:pt x="389" y="1227"/>
                  </a:lnTo>
                  <a:lnTo>
                    <a:pt x="382" y="1269"/>
                  </a:lnTo>
                  <a:lnTo>
                    <a:pt x="373" y="1310"/>
                  </a:lnTo>
                  <a:lnTo>
                    <a:pt x="363" y="1351"/>
                  </a:lnTo>
                  <a:lnTo>
                    <a:pt x="350" y="1391"/>
                  </a:lnTo>
                  <a:lnTo>
                    <a:pt x="338" y="1428"/>
                  </a:lnTo>
                  <a:lnTo>
                    <a:pt x="324" y="1467"/>
                  </a:lnTo>
                  <a:lnTo>
                    <a:pt x="310" y="1504"/>
                  </a:lnTo>
                  <a:lnTo>
                    <a:pt x="294" y="1540"/>
                  </a:lnTo>
                  <a:lnTo>
                    <a:pt x="262" y="1609"/>
                  </a:lnTo>
                  <a:lnTo>
                    <a:pt x="228" y="1674"/>
                  </a:lnTo>
                  <a:lnTo>
                    <a:pt x="228" y="1674"/>
                  </a:lnTo>
                  <a:lnTo>
                    <a:pt x="251" y="1646"/>
                  </a:lnTo>
                  <a:lnTo>
                    <a:pt x="274" y="1616"/>
                  </a:lnTo>
                  <a:lnTo>
                    <a:pt x="295" y="1586"/>
                  </a:lnTo>
                  <a:lnTo>
                    <a:pt x="317" y="1556"/>
                  </a:lnTo>
                  <a:lnTo>
                    <a:pt x="336" y="1524"/>
                  </a:lnTo>
                  <a:lnTo>
                    <a:pt x="354" y="1492"/>
                  </a:lnTo>
                  <a:lnTo>
                    <a:pt x="371" y="1460"/>
                  </a:lnTo>
                  <a:lnTo>
                    <a:pt x="389" y="1427"/>
                  </a:lnTo>
                  <a:lnTo>
                    <a:pt x="403" y="1393"/>
                  </a:lnTo>
                  <a:lnTo>
                    <a:pt x="419" y="1359"/>
                  </a:lnTo>
                  <a:lnTo>
                    <a:pt x="432" y="1326"/>
                  </a:lnTo>
                  <a:lnTo>
                    <a:pt x="444" y="1290"/>
                  </a:lnTo>
                  <a:lnTo>
                    <a:pt x="456" y="1255"/>
                  </a:lnTo>
                  <a:lnTo>
                    <a:pt x="467" y="1220"/>
                  </a:lnTo>
                  <a:lnTo>
                    <a:pt x="485" y="1149"/>
                  </a:lnTo>
                  <a:lnTo>
                    <a:pt x="497" y="1077"/>
                  </a:lnTo>
                  <a:lnTo>
                    <a:pt x="508" y="1002"/>
                  </a:lnTo>
                  <a:lnTo>
                    <a:pt x="513" y="930"/>
                  </a:lnTo>
                  <a:lnTo>
                    <a:pt x="515" y="857"/>
                  </a:lnTo>
                  <a:lnTo>
                    <a:pt x="513" y="785"/>
                  </a:lnTo>
                  <a:lnTo>
                    <a:pt x="506" y="712"/>
                  </a:lnTo>
                  <a:lnTo>
                    <a:pt x="495" y="642"/>
                  </a:lnTo>
                  <a:lnTo>
                    <a:pt x="481" y="573"/>
                  </a:lnTo>
                  <a:lnTo>
                    <a:pt x="481" y="573"/>
                  </a:lnTo>
                  <a:lnTo>
                    <a:pt x="463" y="507"/>
                  </a:lnTo>
                  <a:lnTo>
                    <a:pt x="444" y="444"/>
                  </a:lnTo>
                  <a:lnTo>
                    <a:pt x="421" y="382"/>
                  </a:lnTo>
                  <a:lnTo>
                    <a:pt x="394" y="320"/>
                  </a:lnTo>
                  <a:lnTo>
                    <a:pt x="394" y="320"/>
                  </a:lnTo>
                  <a:lnTo>
                    <a:pt x="357" y="271"/>
                  </a:lnTo>
                  <a:lnTo>
                    <a:pt x="318" y="223"/>
                  </a:lnTo>
                  <a:lnTo>
                    <a:pt x="280" y="177"/>
                  </a:lnTo>
                  <a:lnTo>
                    <a:pt x="242" y="136"/>
                  </a:lnTo>
                  <a:lnTo>
                    <a:pt x="205" y="97"/>
                  </a:lnTo>
                  <a:lnTo>
                    <a:pt x="170" y="62"/>
                  </a:lnTo>
                  <a:lnTo>
                    <a:pt x="106" y="0"/>
                  </a:lnTo>
                  <a:lnTo>
                    <a:pt x="106" y="0"/>
                  </a:lnTo>
                  <a:lnTo>
                    <a:pt x="106" y="0"/>
                  </a:lnTo>
                  <a:lnTo>
                    <a:pt x="106" y="0"/>
                  </a:lnTo>
                  <a:lnTo>
                    <a:pt x="108" y="4"/>
                  </a:lnTo>
                  <a:lnTo>
                    <a:pt x="108" y="4"/>
                  </a:lnTo>
                  <a:lnTo>
                    <a:pt x="76" y="30"/>
                  </a:lnTo>
                  <a:lnTo>
                    <a:pt x="46" y="58"/>
                  </a:lnTo>
                  <a:lnTo>
                    <a:pt x="21" y="87"/>
                  </a:lnTo>
                  <a:lnTo>
                    <a:pt x="0" y="113"/>
                  </a:lnTo>
                  <a:lnTo>
                    <a:pt x="0" y="113"/>
                  </a:lnTo>
                  <a:close/>
                </a:path>
              </a:pathLst>
            </a:custGeom>
            <a:solidFill>
              <a:srgbClr val="9C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4"/>
            <p:cNvSpPr>
              <a:spLocks/>
            </p:cNvSpPr>
            <p:nvPr/>
          </p:nvSpPr>
          <p:spPr bwMode="auto">
            <a:xfrm>
              <a:off x="8518525" y="350838"/>
              <a:ext cx="625475" cy="1490663"/>
            </a:xfrm>
            <a:custGeom>
              <a:avLst/>
              <a:gdLst>
                <a:gd name="T0" fmla="*/ 510 w 788"/>
                <a:gd name="T1" fmla="*/ 0 h 1879"/>
                <a:gd name="T2" fmla="*/ 560 w 788"/>
                <a:gd name="T3" fmla="*/ 124 h 1879"/>
                <a:gd name="T4" fmla="*/ 597 w 788"/>
                <a:gd name="T5" fmla="*/ 253 h 1879"/>
                <a:gd name="T6" fmla="*/ 611 w 788"/>
                <a:gd name="T7" fmla="*/ 322 h 1879"/>
                <a:gd name="T8" fmla="*/ 629 w 788"/>
                <a:gd name="T9" fmla="*/ 465 h 1879"/>
                <a:gd name="T10" fmla="*/ 629 w 788"/>
                <a:gd name="T11" fmla="*/ 610 h 1879"/>
                <a:gd name="T12" fmla="*/ 613 w 788"/>
                <a:gd name="T13" fmla="*/ 757 h 1879"/>
                <a:gd name="T14" fmla="*/ 583 w 788"/>
                <a:gd name="T15" fmla="*/ 900 h 1879"/>
                <a:gd name="T16" fmla="*/ 560 w 788"/>
                <a:gd name="T17" fmla="*/ 970 h 1879"/>
                <a:gd name="T18" fmla="*/ 535 w 788"/>
                <a:gd name="T19" fmla="*/ 1039 h 1879"/>
                <a:gd name="T20" fmla="*/ 505 w 788"/>
                <a:gd name="T21" fmla="*/ 1107 h 1879"/>
                <a:gd name="T22" fmla="*/ 470 w 788"/>
                <a:gd name="T23" fmla="*/ 1172 h 1879"/>
                <a:gd name="T24" fmla="*/ 433 w 788"/>
                <a:gd name="T25" fmla="*/ 1236 h 1879"/>
                <a:gd name="T26" fmla="*/ 390 w 788"/>
                <a:gd name="T27" fmla="*/ 1296 h 1879"/>
                <a:gd name="T28" fmla="*/ 344 w 788"/>
                <a:gd name="T29" fmla="*/ 1354 h 1879"/>
                <a:gd name="T30" fmla="*/ 318 w 788"/>
                <a:gd name="T31" fmla="*/ 1400 h 1879"/>
                <a:gd name="T32" fmla="*/ 265 w 788"/>
                <a:gd name="T33" fmla="*/ 1483 h 1879"/>
                <a:gd name="T34" fmla="*/ 192 w 788"/>
                <a:gd name="T35" fmla="*/ 1584 h 1879"/>
                <a:gd name="T36" fmla="*/ 153 w 788"/>
                <a:gd name="T37" fmla="*/ 1631 h 1879"/>
                <a:gd name="T38" fmla="*/ 115 w 788"/>
                <a:gd name="T39" fmla="*/ 1676 h 1879"/>
                <a:gd name="T40" fmla="*/ 118 w 788"/>
                <a:gd name="T41" fmla="*/ 1679 h 1879"/>
                <a:gd name="T42" fmla="*/ 90 w 788"/>
                <a:gd name="T43" fmla="*/ 1706 h 1879"/>
                <a:gd name="T44" fmla="*/ 28 w 788"/>
                <a:gd name="T45" fmla="*/ 1759 h 1879"/>
                <a:gd name="T46" fmla="*/ 0 w 788"/>
                <a:gd name="T47" fmla="*/ 1782 h 1879"/>
                <a:gd name="T48" fmla="*/ 81 w 788"/>
                <a:gd name="T49" fmla="*/ 1854 h 1879"/>
                <a:gd name="T50" fmla="*/ 113 w 788"/>
                <a:gd name="T51" fmla="*/ 1879 h 1879"/>
                <a:gd name="T52" fmla="*/ 176 w 788"/>
                <a:gd name="T53" fmla="*/ 1828 h 1879"/>
                <a:gd name="T54" fmla="*/ 270 w 788"/>
                <a:gd name="T55" fmla="*/ 1741 h 1879"/>
                <a:gd name="T56" fmla="*/ 389 w 788"/>
                <a:gd name="T57" fmla="*/ 1617 h 1879"/>
                <a:gd name="T58" fmla="*/ 450 w 788"/>
                <a:gd name="T59" fmla="*/ 1543 h 1879"/>
                <a:gd name="T60" fmla="*/ 514 w 788"/>
                <a:gd name="T61" fmla="*/ 1462 h 1879"/>
                <a:gd name="T62" fmla="*/ 574 w 788"/>
                <a:gd name="T63" fmla="*/ 1373 h 1879"/>
                <a:gd name="T64" fmla="*/ 632 w 788"/>
                <a:gd name="T65" fmla="*/ 1280 h 1879"/>
                <a:gd name="T66" fmla="*/ 684 w 788"/>
                <a:gd name="T67" fmla="*/ 1179 h 1879"/>
                <a:gd name="T68" fmla="*/ 726 w 788"/>
                <a:gd name="T69" fmla="*/ 1075 h 1879"/>
                <a:gd name="T70" fmla="*/ 760 w 788"/>
                <a:gd name="T71" fmla="*/ 963 h 1879"/>
                <a:gd name="T72" fmla="*/ 781 w 788"/>
                <a:gd name="T73" fmla="*/ 850 h 1879"/>
                <a:gd name="T74" fmla="*/ 788 w 788"/>
                <a:gd name="T75" fmla="*/ 734 h 1879"/>
                <a:gd name="T76" fmla="*/ 786 w 788"/>
                <a:gd name="T77" fmla="*/ 681 h 1879"/>
                <a:gd name="T78" fmla="*/ 776 w 788"/>
                <a:gd name="T79" fmla="*/ 580 h 1879"/>
                <a:gd name="T80" fmla="*/ 754 w 788"/>
                <a:gd name="T81" fmla="*/ 479 h 1879"/>
                <a:gd name="T82" fmla="*/ 723 w 788"/>
                <a:gd name="T83" fmla="*/ 384 h 1879"/>
                <a:gd name="T84" fmla="*/ 685 w 788"/>
                <a:gd name="T85" fmla="*/ 292 h 1879"/>
                <a:gd name="T86" fmla="*/ 640 w 788"/>
                <a:gd name="T87" fmla="*/ 203 h 1879"/>
                <a:gd name="T88" fmla="*/ 592 w 788"/>
                <a:gd name="T89" fmla="*/ 118 h 1879"/>
                <a:gd name="T90" fmla="*/ 539 w 788"/>
                <a:gd name="T91" fmla="*/ 39 h 1879"/>
                <a:gd name="T92" fmla="*/ 510 w 788"/>
                <a:gd name="T93" fmla="*/ 0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879">
                  <a:moveTo>
                    <a:pt x="510" y="0"/>
                  </a:moveTo>
                  <a:lnTo>
                    <a:pt x="510" y="0"/>
                  </a:lnTo>
                  <a:lnTo>
                    <a:pt x="537" y="62"/>
                  </a:lnTo>
                  <a:lnTo>
                    <a:pt x="560" y="124"/>
                  </a:lnTo>
                  <a:lnTo>
                    <a:pt x="579" y="187"/>
                  </a:lnTo>
                  <a:lnTo>
                    <a:pt x="597" y="253"/>
                  </a:lnTo>
                  <a:lnTo>
                    <a:pt x="597" y="253"/>
                  </a:lnTo>
                  <a:lnTo>
                    <a:pt x="611" y="322"/>
                  </a:lnTo>
                  <a:lnTo>
                    <a:pt x="622" y="392"/>
                  </a:lnTo>
                  <a:lnTo>
                    <a:pt x="629" y="465"/>
                  </a:lnTo>
                  <a:lnTo>
                    <a:pt x="631" y="537"/>
                  </a:lnTo>
                  <a:lnTo>
                    <a:pt x="629" y="610"/>
                  </a:lnTo>
                  <a:lnTo>
                    <a:pt x="624" y="682"/>
                  </a:lnTo>
                  <a:lnTo>
                    <a:pt x="613" y="757"/>
                  </a:lnTo>
                  <a:lnTo>
                    <a:pt x="601" y="829"/>
                  </a:lnTo>
                  <a:lnTo>
                    <a:pt x="583" y="900"/>
                  </a:lnTo>
                  <a:lnTo>
                    <a:pt x="572" y="935"/>
                  </a:lnTo>
                  <a:lnTo>
                    <a:pt x="560" y="970"/>
                  </a:lnTo>
                  <a:lnTo>
                    <a:pt x="548" y="1006"/>
                  </a:lnTo>
                  <a:lnTo>
                    <a:pt x="535" y="1039"/>
                  </a:lnTo>
                  <a:lnTo>
                    <a:pt x="519" y="1073"/>
                  </a:lnTo>
                  <a:lnTo>
                    <a:pt x="505" y="1107"/>
                  </a:lnTo>
                  <a:lnTo>
                    <a:pt x="487" y="1140"/>
                  </a:lnTo>
                  <a:lnTo>
                    <a:pt x="470" y="1172"/>
                  </a:lnTo>
                  <a:lnTo>
                    <a:pt x="452" y="1204"/>
                  </a:lnTo>
                  <a:lnTo>
                    <a:pt x="433" y="1236"/>
                  </a:lnTo>
                  <a:lnTo>
                    <a:pt x="411" y="1266"/>
                  </a:lnTo>
                  <a:lnTo>
                    <a:pt x="390" y="1296"/>
                  </a:lnTo>
                  <a:lnTo>
                    <a:pt x="367" y="1326"/>
                  </a:lnTo>
                  <a:lnTo>
                    <a:pt x="344" y="1354"/>
                  </a:lnTo>
                  <a:lnTo>
                    <a:pt x="344" y="1354"/>
                  </a:lnTo>
                  <a:lnTo>
                    <a:pt x="318" y="1400"/>
                  </a:lnTo>
                  <a:lnTo>
                    <a:pt x="290" y="1444"/>
                  </a:lnTo>
                  <a:lnTo>
                    <a:pt x="265" y="1483"/>
                  </a:lnTo>
                  <a:lnTo>
                    <a:pt x="238" y="1520"/>
                  </a:lnTo>
                  <a:lnTo>
                    <a:pt x="192" y="1584"/>
                  </a:lnTo>
                  <a:lnTo>
                    <a:pt x="153" y="1631"/>
                  </a:lnTo>
                  <a:lnTo>
                    <a:pt x="153" y="1631"/>
                  </a:lnTo>
                  <a:lnTo>
                    <a:pt x="136" y="1653"/>
                  </a:lnTo>
                  <a:lnTo>
                    <a:pt x="115" y="1676"/>
                  </a:lnTo>
                  <a:lnTo>
                    <a:pt x="115" y="1676"/>
                  </a:lnTo>
                  <a:lnTo>
                    <a:pt x="118" y="1679"/>
                  </a:lnTo>
                  <a:lnTo>
                    <a:pt x="118" y="1679"/>
                  </a:lnTo>
                  <a:lnTo>
                    <a:pt x="90" y="1706"/>
                  </a:lnTo>
                  <a:lnTo>
                    <a:pt x="60" y="1734"/>
                  </a:lnTo>
                  <a:lnTo>
                    <a:pt x="28" y="1759"/>
                  </a:lnTo>
                  <a:lnTo>
                    <a:pt x="0" y="1782"/>
                  </a:lnTo>
                  <a:lnTo>
                    <a:pt x="0" y="1782"/>
                  </a:lnTo>
                  <a:lnTo>
                    <a:pt x="46" y="1822"/>
                  </a:lnTo>
                  <a:lnTo>
                    <a:pt x="81" y="1854"/>
                  </a:lnTo>
                  <a:lnTo>
                    <a:pt x="113" y="1879"/>
                  </a:lnTo>
                  <a:lnTo>
                    <a:pt x="113" y="1879"/>
                  </a:lnTo>
                  <a:lnTo>
                    <a:pt x="143" y="1856"/>
                  </a:lnTo>
                  <a:lnTo>
                    <a:pt x="176" y="1828"/>
                  </a:lnTo>
                  <a:lnTo>
                    <a:pt x="219" y="1789"/>
                  </a:lnTo>
                  <a:lnTo>
                    <a:pt x="270" y="1741"/>
                  </a:lnTo>
                  <a:lnTo>
                    <a:pt x="327" y="1683"/>
                  </a:lnTo>
                  <a:lnTo>
                    <a:pt x="389" y="1617"/>
                  </a:lnTo>
                  <a:lnTo>
                    <a:pt x="419" y="1582"/>
                  </a:lnTo>
                  <a:lnTo>
                    <a:pt x="450" y="1543"/>
                  </a:lnTo>
                  <a:lnTo>
                    <a:pt x="482" y="1504"/>
                  </a:lnTo>
                  <a:lnTo>
                    <a:pt x="514" y="1462"/>
                  </a:lnTo>
                  <a:lnTo>
                    <a:pt x="544" y="1419"/>
                  </a:lnTo>
                  <a:lnTo>
                    <a:pt x="574" y="1373"/>
                  </a:lnTo>
                  <a:lnTo>
                    <a:pt x="604" y="1327"/>
                  </a:lnTo>
                  <a:lnTo>
                    <a:pt x="632" y="1280"/>
                  </a:lnTo>
                  <a:lnTo>
                    <a:pt x="659" y="1230"/>
                  </a:lnTo>
                  <a:lnTo>
                    <a:pt x="684" y="1179"/>
                  </a:lnTo>
                  <a:lnTo>
                    <a:pt x="705" y="1128"/>
                  </a:lnTo>
                  <a:lnTo>
                    <a:pt x="726" y="1075"/>
                  </a:lnTo>
                  <a:lnTo>
                    <a:pt x="744" y="1020"/>
                  </a:lnTo>
                  <a:lnTo>
                    <a:pt x="760" y="963"/>
                  </a:lnTo>
                  <a:lnTo>
                    <a:pt x="772" y="909"/>
                  </a:lnTo>
                  <a:lnTo>
                    <a:pt x="781" y="850"/>
                  </a:lnTo>
                  <a:lnTo>
                    <a:pt x="786" y="792"/>
                  </a:lnTo>
                  <a:lnTo>
                    <a:pt x="788" y="734"/>
                  </a:lnTo>
                  <a:lnTo>
                    <a:pt x="788" y="734"/>
                  </a:lnTo>
                  <a:lnTo>
                    <a:pt x="786" y="681"/>
                  </a:lnTo>
                  <a:lnTo>
                    <a:pt x="783" y="629"/>
                  </a:lnTo>
                  <a:lnTo>
                    <a:pt x="776" y="580"/>
                  </a:lnTo>
                  <a:lnTo>
                    <a:pt x="765" y="529"/>
                  </a:lnTo>
                  <a:lnTo>
                    <a:pt x="754" y="479"/>
                  </a:lnTo>
                  <a:lnTo>
                    <a:pt x="739" y="431"/>
                  </a:lnTo>
                  <a:lnTo>
                    <a:pt x="723" y="384"/>
                  </a:lnTo>
                  <a:lnTo>
                    <a:pt x="705" y="338"/>
                  </a:lnTo>
                  <a:lnTo>
                    <a:pt x="685" y="292"/>
                  </a:lnTo>
                  <a:lnTo>
                    <a:pt x="662" y="246"/>
                  </a:lnTo>
                  <a:lnTo>
                    <a:pt x="640" y="203"/>
                  </a:lnTo>
                  <a:lnTo>
                    <a:pt x="617" y="159"/>
                  </a:lnTo>
                  <a:lnTo>
                    <a:pt x="592" y="118"/>
                  </a:lnTo>
                  <a:lnTo>
                    <a:pt x="565" y="78"/>
                  </a:lnTo>
                  <a:lnTo>
                    <a:pt x="539" y="39"/>
                  </a:lnTo>
                  <a:lnTo>
                    <a:pt x="510" y="0"/>
                  </a:lnTo>
                  <a:lnTo>
                    <a:pt x="51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5"/>
            <p:cNvSpPr>
              <a:spLocks/>
            </p:cNvSpPr>
            <p:nvPr/>
          </p:nvSpPr>
          <p:spPr bwMode="auto">
            <a:xfrm>
              <a:off x="8075613" y="25400"/>
              <a:ext cx="620713" cy="1395413"/>
            </a:xfrm>
            <a:custGeom>
              <a:avLst/>
              <a:gdLst>
                <a:gd name="T0" fmla="*/ 781 w 783"/>
                <a:gd name="T1" fmla="*/ 90 h 1759"/>
                <a:gd name="T2" fmla="*/ 704 w 783"/>
                <a:gd name="T3" fmla="*/ 23 h 1759"/>
                <a:gd name="T4" fmla="*/ 675 w 783"/>
                <a:gd name="T5" fmla="*/ 0 h 1759"/>
                <a:gd name="T6" fmla="*/ 613 w 783"/>
                <a:gd name="T7" fmla="*/ 51 h 1759"/>
                <a:gd name="T8" fmla="*/ 518 w 783"/>
                <a:gd name="T9" fmla="*/ 138 h 1759"/>
                <a:gd name="T10" fmla="*/ 401 w 783"/>
                <a:gd name="T11" fmla="*/ 262 h 1759"/>
                <a:gd name="T12" fmla="*/ 338 w 783"/>
                <a:gd name="T13" fmla="*/ 336 h 1759"/>
                <a:gd name="T14" fmla="*/ 274 w 783"/>
                <a:gd name="T15" fmla="*/ 417 h 1759"/>
                <a:gd name="T16" fmla="*/ 214 w 783"/>
                <a:gd name="T17" fmla="*/ 506 h 1759"/>
                <a:gd name="T18" fmla="*/ 157 w 783"/>
                <a:gd name="T19" fmla="*/ 601 h 1759"/>
                <a:gd name="T20" fmla="*/ 106 w 783"/>
                <a:gd name="T21" fmla="*/ 700 h 1759"/>
                <a:gd name="T22" fmla="*/ 62 w 783"/>
                <a:gd name="T23" fmla="*/ 806 h 1759"/>
                <a:gd name="T24" fmla="*/ 30 w 783"/>
                <a:gd name="T25" fmla="*/ 916 h 1759"/>
                <a:gd name="T26" fmla="*/ 7 w 783"/>
                <a:gd name="T27" fmla="*/ 1029 h 1759"/>
                <a:gd name="T28" fmla="*/ 0 w 783"/>
                <a:gd name="T29" fmla="*/ 1147 h 1759"/>
                <a:gd name="T30" fmla="*/ 2 w 783"/>
                <a:gd name="T31" fmla="*/ 1188 h 1759"/>
                <a:gd name="T32" fmla="*/ 9 w 783"/>
                <a:gd name="T33" fmla="*/ 1271 h 1759"/>
                <a:gd name="T34" fmla="*/ 23 w 783"/>
                <a:gd name="T35" fmla="*/ 1352 h 1759"/>
                <a:gd name="T36" fmla="*/ 44 w 783"/>
                <a:gd name="T37" fmla="*/ 1432 h 1759"/>
                <a:gd name="T38" fmla="*/ 71 w 783"/>
                <a:gd name="T39" fmla="*/ 1509 h 1759"/>
                <a:gd name="T40" fmla="*/ 103 w 783"/>
                <a:gd name="T41" fmla="*/ 1584 h 1759"/>
                <a:gd name="T42" fmla="*/ 136 w 783"/>
                <a:gd name="T43" fmla="*/ 1656 h 1759"/>
                <a:gd name="T44" fmla="*/ 196 w 783"/>
                <a:gd name="T45" fmla="*/ 1759 h 1759"/>
                <a:gd name="T46" fmla="*/ 191 w 783"/>
                <a:gd name="T47" fmla="*/ 1706 h 1759"/>
                <a:gd name="T48" fmla="*/ 189 w 783"/>
                <a:gd name="T49" fmla="*/ 1600 h 1759"/>
                <a:gd name="T50" fmla="*/ 191 w 783"/>
                <a:gd name="T51" fmla="*/ 1494 h 1759"/>
                <a:gd name="T52" fmla="*/ 200 w 783"/>
                <a:gd name="T53" fmla="*/ 1391 h 1759"/>
                <a:gd name="T54" fmla="*/ 214 w 783"/>
                <a:gd name="T55" fmla="*/ 1290 h 1759"/>
                <a:gd name="T56" fmla="*/ 240 w 783"/>
                <a:gd name="T57" fmla="*/ 1145 h 1759"/>
                <a:gd name="T58" fmla="*/ 283 w 783"/>
                <a:gd name="T59" fmla="*/ 972 h 1759"/>
                <a:gd name="T60" fmla="*/ 290 w 783"/>
                <a:gd name="T61" fmla="*/ 933 h 1759"/>
                <a:gd name="T62" fmla="*/ 309 w 783"/>
                <a:gd name="T63" fmla="*/ 855 h 1759"/>
                <a:gd name="T64" fmla="*/ 332 w 783"/>
                <a:gd name="T65" fmla="*/ 779 h 1759"/>
                <a:gd name="T66" fmla="*/ 373 w 783"/>
                <a:gd name="T67" fmla="*/ 673 h 1759"/>
                <a:gd name="T68" fmla="*/ 435 w 783"/>
                <a:gd name="T69" fmla="*/ 544 h 1759"/>
                <a:gd name="T70" fmla="*/ 500 w 783"/>
                <a:gd name="T71" fmla="*/ 433 h 1759"/>
                <a:gd name="T72" fmla="*/ 564 w 783"/>
                <a:gd name="T73" fmla="*/ 339 h 1759"/>
                <a:gd name="T74" fmla="*/ 619 w 783"/>
                <a:gd name="T75" fmla="*/ 270 h 1759"/>
                <a:gd name="T76" fmla="*/ 675 w 783"/>
                <a:gd name="T77" fmla="*/ 203 h 1759"/>
                <a:gd name="T78" fmla="*/ 675 w 783"/>
                <a:gd name="T79" fmla="*/ 203 h 1759"/>
                <a:gd name="T80" fmla="*/ 721 w 783"/>
                <a:gd name="T81" fmla="*/ 148 h 1759"/>
                <a:gd name="T82" fmla="*/ 783 w 783"/>
                <a:gd name="T83" fmla="*/ 94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1759">
                  <a:moveTo>
                    <a:pt x="781" y="90"/>
                  </a:moveTo>
                  <a:lnTo>
                    <a:pt x="781" y="90"/>
                  </a:lnTo>
                  <a:lnTo>
                    <a:pt x="737" y="51"/>
                  </a:lnTo>
                  <a:lnTo>
                    <a:pt x="704" y="23"/>
                  </a:lnTo>
                  <a:lnTo>
                    <a:pt x="675" y="0"/>
                  </a:lnTo>
                  <a:lnTo>
                    <a:pt x="675" y="0"/>
                  </a:lnTo>
                  <a:lnTo>
                    <a:pt x="647" y="23"/>
                  </a:lnTo>
                  <a:lnTo>
                    <a:pt x="613" y="51"/>
                  </a:lnTo>
                  <a:lnTo>
                    <a:pt x="569" y="90"/>
                  </a:lnTo>
                  <a:lnTo>
                    <a:pt x="518" y="138"/>
                  </a:lnTo>
                  <a:lnTo>
                    <a:pt x="461" y="196"/>
                  </a:lnTo>
                  <a:lnTo>
                    <a:pt x="401" y="262"/>
                  </a:lnTo>
                  <a:lnTo>
                    <a:pt x="369" y="299"/>
                  </a:lnTo>
                  <a:lnTo>
                    <a:pt x="338" y="336"/>
                  </a:lnTo>
                  <a:lnTo>
                    <a:pt x="306" y="376"/>
                  </a:lnTo>
                  <a:lnTo>
                    <a:pt x="274" y="417"/>
                  </a:lnTo>
                  <a:lnTo>
                    <a:pt x="244" y="461"/>
                  </a:lnTo>
                  <a:lnTo>
                    <a:pt x="214" y="506"/>
                  </a:lnTo>
                  <a:lnTo>
                    <a:pt x="186" y="551"/>
                  </a:lnTo>
                  <a:lnTo>
                    <a:pt x="157" y="601"/>
                  </a:lnTo>
                  <a:lnTo>
                    <a:pt x="131" y="649"/>
                  </a:lnTo>
                  <a:lnTo>
                    <a:pt x="106" y="700"/>
                  </a:lnTo>
                  <a:lnTo>
                    <a:pt x="83" y="753"/>
                  </a:lnTo>
                  <a:lnTo>
                    <a:pt x="62" y="806"/>
                  </a:lnTo>
                  <a:lnTo>
                    <a:pt x="44" y="861"/>
                  </a:lnTo>
                  <a:lnTo>
                    <a:pt x="30" y="916"/>
                  </a:lnTo>
                  <a:lnTo>
                    <a:pt x="18" y="972"/>
                  </a:lnTo>
                  <a:lnTo>
                    <a:pt x="7" y="1029"/>
                  </a:lnTo>
                  <a:lnTo>
                    <a:pt x="2" y="1087"/>
                  </a:lnTo>
                  <a:lnTo>
                    <a:pt x="0" y="1147"/>
                  </a:lnTo>
                  <a:lnTo>
                    <a:pt x="0" y="1147"/>
                  </a:lnTo>
                  <a:lnTo>
                    <a:pt x="2" y="1188"/>
                  </a:lnTo>
                  <a:lnTo>
                    <a:pt x="4" y="1230"/>
                  </a:lnTo>
                  <a:lnTo>
                    <a:pt x="9" y="1271"/>
                  </a:lnTo>
                  <a:lnTo>
                    <a:pt x="16" y="1311"/>
                  </a:lnTo>
                  <a:lnTo>
                    <a:pt x="23" y="1352"/>
                  </a:lnTo>
                  <a:lnTo>
                    <a:pt x="34" y="1393"/>
                  </a:lnTo>
                  <a:lnTo>
                    <a:pt x="44" y="1432"/>
                  </a:lnTo>
                  <a:lnTo>
                    <a:pt x="57" y="1471"/>
                  </a:lnTo>
                  <a:lnTo>
                    <a:pt x="71" y="1509"/>
                  </a:lnTo>
                  <a:lnTo>
                    <a:pt x="85" y="1547"/>
                  </a:lnTo>
                  <a:lnTo>
                    <a:pt x="103" y="1584"/>
                  </a:lnTo>
                  <a:lnTo>
                    <a:pt x="118" y="1619"/>
                  </a:lnTo>
                  <a:lnTo>
                    <a:pt x="136" y="1656"/>
                  </a:lnTo>
                  <a:lnTo>
                    <a:pt x="156" y="1690"/>
                  </a:lnTo>
                  <a:lnTo>
                    <a:pt x="196" y="1759"/>
                  </a:lnTo>
                  <a:lnTo>
                    <a:pt x="196" y="1759"/>
                  </a:lnTo>
                  <a:lnTo>
                    <a:pt x="191" y="1706"/>
                  </a:lnTo>
                  <a:lnTo>
                    <a:pt x="189" y="1653"/>
                  </a:lnTo>
                  <a:lnTo>
                    <a:pt x="189" y="1600"/>
                  </a:lnTo>
                  <a:lnTo>
                    <a:pt x="189" y="1547"/>
                  </a:lnTo>
                  <a:lnTo>
                    <a:pt x="191" y="1494"/>
                  </a:lnTo>
                  <a:lnTo>
                    <a:pt x="194" y="1442"/>
                  </a:lnTo>
                  <a:lnTo>
                    <a:pt x="200" y="1391"/>
                  </a:lnTo>
                  <a:lnTo>
                    <a:pt x="207" y="1340"/>
                  </a:lnTo>
                  <a:lnTo>
                    <a:pt x="214" y="1290"/>
                  </a:lnTo>
                  <a:lnTo>
                    <a:pt x="221" y="1241"/>
                  </a:lnTo>
                  <a:lnTo>
                    <a:pt x="240" y="1145"/>
                  </a:lnTo>
                  <a:lnTo>
                    <a:pt x="260" y="1057"/>
                  </a:lnTo>
                  <a:lnTo>
                    <a:pt x="283" y="972"/>
                  </a:lnTo>
                  <a:lnTo>
                    <a:pt x="283" y="972"/>
                  </a:lnTo>
                  <a:lnTo>
                    <a:pt x="290" y="933"/>
                  </a:lnTo>
                  <a:lnTo>
                    <a:pt x="299" y="893"/>
                  </a:lnTo>
                  <a:lnTo>
                    <a:pt x="309" y="855"/>
                  </a:lnTo>
                  <a:lnTo>
                    <a:pt x="320" y="817"/>
                  </a:lnTo>
                  <a:lnTo>
                    <a:pt x="332" y="779"/>
                  </a:lnTo>
                  <a:lnTo>
                    <a:pt x="345" y="744"/>
                  </a:lnTo>
                  <a:lnTo>
                    <a:pt x="373" y="673"/>
                  </a:lnTo>
                  <a:lnTo>
                    <a:pt x="403" y="608"/>
                  </a:lnTo>
                  <a:lnTo>
                    <a:pt x="435" y="544"/>
                  </a:lnTo>
                  <a:lnTo>
                    <a:pt x="468" y="486"/>
                  </a:lnTo>
                  <a:lnTo>
                    <a:pt x="500" y="433"/>
                  </a:lnTo>
                  <a:lnTo>
                    <a:pt x="532" y="384"/>
                  </a:lnTo>
                  <a:lnTo>
                    <a:pt x="564" y="339"/>
                  </a:lnTo>
                  <a:lnTo>
                    <a:pt x="592" y="302"/>
                  </a:lnTo>
                  <a:lnTo>
                    <a:pt x="619" y="270"/>
                  </a:lnTo>
                  <a:lnTo>
                    <a:pt x="658" y="223"/>
                  </a:lnTo>
                  <a:lnTo>
                    <a:pt x="675" y="203"/>
                  </a:lnTo>
                  <a:lnTo>
                    <a:pt x="675" y="203"/>
                  </a:lnTo>
                  <a:lnTo>
                    <a:pt x="675" y="203"/>
                  </a:lnTo>
                  <a:lnTo>
                    <a:pt x="696" y="177"/>
                  </a:lnTo>
                  <a:lnTo>
                    <a:pt x="721" y="148"/>
                  </a:lnTo>
                  <a:lnTo>
                    <a:pt x="751" y="120"/>
                  </a:lnTo>
                  <a:lnTo>
                    <a:pt x="783" y="94"/>
                  </a:lnTo>
                  <a:lnTo>
                    <a:pt x="781" y="9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
            <p:cNvSpPr>
              <a:spLocks/>
            </p:cNvSpPr>
            <p:nvPr/>
          </p:nvSpPr>
          <p:spPr bwMode="auto">
            <a:xfrm>
              <a:off x="8224838" y="2457450"/>
              <a:ext cx="384175" cy="966788"/>
            </a:xfrm>
            <a:custGeom>
              <a:avLst/>
              <a:gdLst>
                <a:gd name="T0" fmla="*/ 485 w 485"/>
                <a:gd name="T1" fmla="*/ 1114 h 1220"/>
                <a:gd name="T2" fmla="*/ 485 w 485"/>
                <a:gd name="T3" fmla="*/ 1114 h 1220"/>
                <a:gd name="T4" fmla="*/ 454 w 485"/>
                <a:gd name="T5" fmla="*/ 1080 h 1220"/>
                <a:gd name="T6" fmla="*/ 430 w 485"/>
                <a:gd name="T7" fmla="*/ 1050 h 1220"/>
                <a:gd name="T8" fmla="*/ 401 w 485"/>
                <a:gd name="T9" fmla="*/ 1015 h 1220"/>
                <a:gd name="T10" fmla="*/ 370 w 485"/>
                <a:gd name="T11" fmla="*/ 972 h 1220"/>
                <a:gd name="T12" fmla="*/ 336 w 485"/>
                <a:gd name="T13" fmla="*/ 923 h 1220"/>
                <a:gd name="T14" fmla="*/ 301 w 485"/>
                <a:gd name="T15" fmla="*/ 868 h 1220"/>
                <a:gd name="T16" fmla="*/ 264 w 485"/>
                <a:gd name="T17" fmla="*/ 808 h 1220"/>
                <a:gd name="T18" fmla="*/ 228 w 485"/>
                <a:gd name="T19" fmla="*/ 742 h 1220"/>
                <a:gd name="T20" fmla="*/ 195 w 485"/>
                <a:gd name="T21" fmla="*/ 672 h 1220"/>
                <a:gd name="T22" fmla="*/ 179 w 485"/>
                <a:gd name="T23" fmla="*/ 636 h 1220"/>
                <a:gd name="T24" fmla="*/ 163 w 485"/>
                <a:gd name="T25" fmla="*/ 598 h 1220"/>
                <a:gd name="T26" fmla="*/ 149 w 485"/>
                <a:gd name="T27" fmla="*/ 559 h 1220"/>
                <a:gd name="T28" fmla="*/ 136 w 485"/>
                <a:gd name="T29" fmla="*/ 520 h 1220"/>
                <a:gd name="T30" fmla="*/ 124 w 485"/>
                <a:gd name="T31" fmla="*/ 479 h 1220"/>
                <a:gd name="T32" fmla="*/ 112 w 485"/>
                <a:gd name="T33" fmla="*/ 438 h 1220"/>
                <a:gd name="T34" fmla="*/ 103 w 485"/>
                <a:gd name="T35" fmla="*/ 396 h 1220"/>
                <a:gd name="T36" fmla="*/ 94 w 485"/>
                <a:gd name="T37" fmla="*/ 354 h 1220"/>
                <a:gd name="T38" fmla="*/ 89 w 485"/>
                <a:gd name="T39" fmla="*/ 309 h 1220"/>
                <a:gd name="T40" fmla="*/ 83 w 485"/>
                <a:gd name="T41" fmla="*/ 265 h 1220"/>
                <a:gd name="T42" fmla="*/ 80 w 485"/>
                <a:gd name="T43" fmla="*/ 219 h 1220"/>
                <a:gd name="T44" fmla="*/ 80 w 485"/>
                <a:gd name="T45" fmla="*/ 175 h 1220"/>
                <a:gd name="T46" fmla="*/ 80 w 485"/>
                <a:gd name="T47" fmla="*/ 175 h 1220"/>
                <a:gd name="T48" fmla="*/ 80 w 485"/>
                <a:gd name="T49" fmla="*/ 131 h 1220"/>
                <a:gd name="T50" fmla="*/ 83 w 485"/>
                <a:gd name="T51" fmla="*/ 87 h 1220"/>
                <a:gd name="T52" fmla="*/ 87 w 485"/>
                <a:gd name="T53" fmla="*/ 43 h 1220"/>
                <a:gd name="T54" fmla="*/ 94 w 485"/>
                <a:gd name="T55" fmla="*/ 0 h 1220"/>
                <a:gd name="T56" fmla="*/ 94 w 485"/>
                <a:gd name="T57" fmla="*/ 0 h 1220"/>
                <a:gd name="T58" fmla="*/ 71 w 485"/>
                <a:gd name="T59" fmla="*/ 85 h 1220"/>
                <a:gd name="T60" fmla="*/ 51 w 485"/>
                <a:gd name="T61" fmla="*/ 175 h 1220"/>
                <a:gd name="T62" fmla="*/ 32 w 485"/>
                <a:gd name="T63" fmla="*/ 269 h 1220"/>
                <a:gd name="T64" fmla="*/ 25 w 485"/>
                <a:gd name="T65" fmla="*/ 318 h 1220"/>
                <a:gd name="T66" fmla="*/ 18 w 485"/>
                <a:gd name="T67" fmla="*/ 368 h 1220"/>
                <a:gd name="T68" fmla="*/ 11 w 485"/>
                <a:gd name="T69" fmla="*/ 419 h 1220"/>
                <a:gd name="T70" fmla="*/ 5 w 485"/>
                <a:gd name="T71" fmla="*/ 470 h 1220"/>
                <a:gd name="T72" fmla="*/ 2 w 485"/>
                <a:gd name="T73" fmla="*/ 522 h 1220"/>
                <a:gd name="T74" fmla="*/ 0 w 485"/>
                <a:gd name="T75" fmla="*/ 575 h 1220"/>
                <a:gd name="T76" fmla="*/ 0 w 485"/>
                <a:gd name="T77" fmla="*/ 628 h 1220"/>
                <a:gd name="T78" fmla="*/ 0 w 485"/>
                <a:gd name="T79" fmla="*/ 681 h 1220"/>
                <a:gd name="T80" fmla="*/ 2 w 485"/>
                <a:gd name="T81" fmla="*/ 734 h 1220"/>
                <a:gd name="T82" fmla="*/ 7 w 485"/>
                <a:gd name="T83" fmla="*/ 787 h 1220"/>
                <a:gd name="T84" fmla="*/ 7 w 485"/>
                <a:gd name="T85" fmla="*/ 787 h 1220"/>
                <a:gd name="T86" fmla="*/ 51 w 485"/>
                <a:gd name="T87" fmla="*/ 856 h 1220"/>
                <a:gd name="T88" fmla="*/ 99 w 485"/>
                <a:gd name="T89" fmla="*/ 921 h 1220"/>
                <a:gd name="T90" fmla="*/ 147 w 485"/>
                <a:gd name="T91" fmla="*/ 983 h 1220"/>
                <a:gd name="T92" fmla="*/ 195 w 485"/>
                <a:gd name="T93" fmla="*/ 1039 h 1220"/>
                <a:gd name="T94" fmla="*/ 241 w 485"/>
                <a:gd name="T95" fmla="*/ 1092 h 1220"/>
                <a:gd name="T96" fmla="*/ 287 w 485"/>
                <a:gd name="T97" fmla="*/ 1140 h 1220"/>
                <a:gd name="T98" fmla="*/ 329 w 485"/>
                <a:gd name="T99" fmla="*/ 1183 h 1220"/>
                <a:gd name="T100" fmla="*/ 370 w 485"/>
                <a:gd name="T101" fmla="*/ 1220 h 1220"/>
                <a:gd name="T102" fmla="*/ 370 w 485"/>
                <a:gd name="T103" fmla="*/ 1220 h 1220"/>
                <a:gd name="T104" fmla="*/ 370 w 485"/>
                <a:gd name="T105" fmla="*/ 1220 h 1220"/>
                <a:gd name="T106" fmla="*/ 370 w 485"/>
                <a:gd name="T107" fmla="*/ 1220 h 1220"/>
                <a:gd name="T108" fmla="*/ 366 w 485"/>
                <a:gd name="T109" fmla="*/ 1216 h 1220"/>
                <a:gd name="T110" fmla="*/ 366 w 485"/>
                <a:gd name="T111" fmla="*/ 1216 h 1220"/>
                <a:gd name="T112" fmla="*/ 396 w 485"/>
                <a:gd name="T113" fmla="*/ 1193 h 1220"/>
                <a:gd name="T114" fmla="*/ 426 w 485"/>
                <a:gd name="T115" fmla="*/ 1168 h 1220"/>
                <a:gd name="T116" fmla="*/ 456 w 485"/>
                <a:gd name="T117" fmla="*/ 1142 h 1220"/>
                <a:gd name="T118" fmla="*/ 485 w 485"/>
                <a:gd name="T119" fmla="*/ 1114 h 1220"/>
                <a:gd name="T120" fmla="*/ 485 w 485"/>
                <a:gd name="T121" fmla="*/ 1114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5" h="1220">
                  <a:moveTo>
                    <a:pt x="485" y="1114"/>
                  </a:moveTo>
                  <a:lnTo>
                    <a:pt x="485" y="1114"/>
                  </a:lnTo>
                  <a:lnTo>
                    <a:pt x="454" y="1080"/>
                  </a:lnTo>
                  <a:lnTo>
                    <a:pt x="430" y="1050"/>
                  </a:lnTo>
                  <a:lnTo>
                    <a:pt x="401" y="1015"/>
                  </a:lnTo>
                  <a:lnTo>
                    <a:pt x="370" y="972"/>
                  </a:lnTo>
                  <a:lnTo>
                    <a:pt x="336" y="923"/>
                  </a:lnTo>
                  <a:lnTo>
                    <a:pt x="301" y="868"/>
                  </a:lnTo>
                  <a:lnTo>
                    <a:pt x="264" y="808"/>
                  </a:lnTo>
                  <a:lnTo>
                    <a:pt x="228" y="742"/>
                  </a:lnTo>
                  <a:lnTo>
                    <a:pt x="195" y="672"/>
                  </a:lnTo>
                  <a:lnTo>
                    <a:pt x="179" y="636"/>
                  </a:lnTo>
                  <a:lnTo>
                    <a:pt x="163" y="598"/>
                  </a:lnTo>
                  <a:lnTo>
                    <a:pt x="149" y="559"/>
                  </a:lnTo>
                  <a:lnTo>
                    <a:pt x="136" y="520"/>
                  </a:lnTo>
                  <a:lnTo>
                    <a:pt x="124" y="479"/>
                  </a:lnTo>
                  <a:lnTo>
                    <a:pt x="112" y="438"/>
                  </a:lnTo>
                  <a:lnTo>
                    <a:pt x="103" y="396"/>
                  </a:lnTo>
                  <a:lnTo>
                    <a:pt x="94" y="354"/>
                  </a:lnTo>
                  <a:lnTo>
                    <a:pt x="89" y="309"/>
                  </a:lnTo>
                  <a:lnTo>
                    <a:pt x="83" y="265"/>
                  </a:lnTo>
                  <a:lnTo>
                    <a:pt x="80" y="219"/>
                  </a:lnTo>
                  <a:lnTo>
                    <a:pt x="80" y="175"/>
                  </a:lnTo>
                  <a:lnTo>
                    <a:pt x="80" y="175"/>
                  </a:lnTo>
                  <a:lnTo>
                    <a:pt x="80" y="131"/>
                  </a:lnTo>
                  <a:lnTo>
                    <a:pt x="83" y="87"/>
                  </a:lnTo>
                  <a:lnTo>
                    <a:pt x="87" y="43"/>
                  </a:lnTo>
                  <a:lnTo>
                    <a:pt x="94" y="0"/>
                  </a:lnTo>
                  <a:lnTo>
                    <a:pt x="94" y="0"/>
                  </a:lnTo>
                  <a:lnTo>
                    <a:pt x="71" y="85"/>
                  </a:lnTo>
                  <a:lnTo>
                    <a:pt x="51" y="175"/>
                  </a:lnTo>
                  <a:lnTo>
                    <a:pt x="32" y="269"/>
                  </a:lnTo>
                  <a:lnTo>
                    <a:pt x="25" y="318"/>
                  </a:lnTo>
                  <a:lnTo>
                    <a:pt x="18" y="368"/>
                  </a:lnTo>
                  <a:lnTo>
                    <a:pt x="11" y="419"/>
                  </a:lnTo>
                  <a:lnTo>
                    <a:pt x="5" y="470"/>
                  </a:lnTo>
                  <a:lnTo>
                    <a:pt x="2" y="522"/>
                  </a:lnTo>
                  <a:lnTo>
                    <a:pt x="0" y="575"/>
                  </a:lnTo>
                  <a:lnTo>
                    <a:pt x="0" y="628"/>
                  </a:lnTo>
                  <a:lnTo>
                    <a:pt x="0" y="681"/>
                  </a:lnTo>
                  <a:lnTo>
                    <a:pt x="2" y="734"/>
                  </a:lnTo>
                  <a:lnTo>
                    <a:pt x="7" y="787"/>
                  </a:lnTo>
                  <a:lnTo>
                    <a:pt x="7" y="787"/>
                  </a:lnTo>
                  <a:lnTo>
                    <a:pt x="51" y="856"/>
                  </a:lnTo>
                  <a:lnTo>
                    <a:pt x="99" y="921"/>
                  </a:lnTo>
                  <a:lnTo>
                    <a:pt x="147" y="983"/>
                  </a:lnTo>
                  <a:lnTo>
                    <a:pt x="195" y="1039"/>
                  </a:lnTo>
                  <a:lnTo>
                    <a:pt x="241" y="1092"/>
                  </a:lnTo>
                  <a:lnTo>
                    <a:pt x="287" y="1140"/>
                  </a:lnTo>
                  <a:lnTo>
                    <a:pt x="329" y="1183"/>
                  </a:lnTo>
                  <a:lnTo>
                    <a:pt x="370" y="1220"/>
                  </a:lnTo>
                  <a:lnTo>
                    <a:pt x="370" y="1220"/>
                  </a:lnTo>
                  <a:lnTo>
                    <a:pt x="370" y="1220"/>
                  </a:lnTo>
                  <a:lnTo>
                    <a:pt x="370" y="1220"/>
                  </a:lnTo>
                  <a:lnTo>
                    <a:pt x="366" y="1216"/>
                  </a:lnTo>
                  <a:lnTo>
                    <a:pt x="366" y="1216"/>
                  </a:lnTo>
                  <a:lnTo>
                    <a:pt x="396" y="1193"/>
                  </a:lnTo>
                  <a:lnTo>
                    <a:pt x="426" y="1168"/>
                  </a:lnTo>
                  <a:lnTo>
                    <a:pt x="456" y="1142"/>
                  </a:lnTo>
                  <a:lnTo>
                    <a:pt x="485" y="1114"/>
                  </a:lnTo>
                  <a:lnTo>
                    <a:pt x="485" y="1114"/>
                  </a:lnTo>
                  <a:close/>
                </a:path>
              </a:pathLst>
            </a:custGeom>
            <a:solidFill>
              <a:srgbClr val="9C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
            <p:cNvSpPr>
              <a:spLocks/>
            </p:cNvSpPr>
            <p:nvPr/>
          </p:nvSpPr>
          <p:spPr bwMode="auto">
            <a:xfrm>
              <a:off x="8610600" y="1757363"/>
              <a:ext cx="407988" cy="1327150"/>
            </a:xfrm>
            <a:custGeom>
              <a:avLst/>
              <a:gdLst>
                <a:gd name="T0" fmla="*/ 0 w 515"/>
                <a:gd name="T1" fmla="*/ 113 h 1674"/>
                <a:gd name="T2" fmla="*/ 50 w 515"/>
                <a:gd name="T3" fmla="*/ 172 h 1674"/>
                <a:gd name="T4" fmla="*/ 110 w 515"/>
                <a:gd name="T5" fmla="*/ 248 h 1674"/>
                <a:gd name="T6" fmla="*/ 179 w 515"/>
                <a:gd name="T7" fmla="*/ 350 h 1674"/>
                <a:gd name="T8" fmla="*/ 251 w 515"/>
                <a:gd name="T9" fmla="*/ 477 h 1674"/>
                <a:gd name="T10" fmla="*/ 303 w 515"/>
                <a:gd name="T11" fmla="*/ 585 h 1674"/>
                <a:gd name="T12" fmla="*/ 333 w 515"/>
                <a:gd name="T13" fmla="*/ 661 h 1674"/>
                <a:gd name="T14" fmla="*/ 359 w 515"/>
                <a:gd name="T15" fmla="*/ 742 h 1674"/>
                <a:gd name="T16" fmla="*/ 380 w 515"/>
                <a:gd name="T17" fmla="*/ 829 h 1674"/>
                <a:gd name="T18" fmla="*/ 396 w 515"/>
                <a:gd name="T19" fmla="*/ 916 h 1674"/>
                <a:gd name="T20" fmla="*/ 403 w 515"/>
                <a:gd name="T21" fmla="*/ 1008 h 1674"/>
                <a:gd name="T22" fmla="*/ 405 w 515"/>
                <a:gd name="T23" fmla="*/ 1054 h 1674"/>
                <a:gd name="T24" fmla="*/ 402 w 515"/>
                <a:gd name="T25" fmla="*/ 1142 h 1674"/>
                <a:gd name="T26" fmla="*/ 389 w 515"/>
                <a:gd name="T27" fmla="*/ 1227 h 1674"/>
                <a:gd name="T28" fmla="*/ 373 w 515"/>
                <a:gd name="T29" fmla="*/ 1310 h 1674"/>
                <a:gd name="T30" fmla="*/ 350 w 515"/>
                <a:gd name="T31" fmla="*/ 1391 h 1674"/>
                <a:gd name="T32" fmla="*/ 324 w 515"/>
                <a:gd name="T33" fmla="*/ 1467 h 1674"/>
                <a:gd name="T34" fmla="*/ 294 w 515"/>
                <a:gd name="T35" fmla="*/ 1540 h 1674"/>
                <a:gd name="T36" fmla="*/ 228 w 515"/>
                <a:gd name="T37" fmla="*/ 1674 h 1674"/>
                <a:gd name="T38" fmla="*/ 251 w 515"/>
                <a:gd name="T39" fmla="*/ 1646 h 1674"/>
                <a:gd name="T40" fmla="*/ 295 w 515"/>
                <a:gd name="T41" fmla="*/ 1586 h 1674"/>
                <a:gd name="T42" fmla="*/ 336 w 515"/>
                <a:gd name="T43" fmla="*/ 1524 h 1674"/>
                <a:gd name="T44" fmla="*/ 371 w 515"/>
                <a:gd name="T45" fmla="*/ 1460 h 1674"/>
                <a:gd name="T46" fmla="*/ 403 w 515"/>
                <a:gd name="T47" fmla="*/ 1393 h 1674"/>
                <a:gd name="T48" fmla="*/ 432 w 515"/>
                <a:gd name="T49" fmla="*/ 1326 h 1674"/>
                <a:gd name="T50" fmla="*/ 456 w 515"/>
                <a:gd name="T51" fmla="*/ 1255 h 1674"/>
                <a:gd name="T52" fmla="*/ 485 w 515"/>
                <a:gd name="T53" fmla="*/ 1149 h 1674"/>
                <a:gd name="T54" fmla="*/ 508 w 515"/>
                <a:gd name="T55" fmla="*/ 1004 h 1674"/>
                <a:gd name="T56" fmla="*/ 515 w 515"/>
                <a:gd name="T57" fmla="*/ 857 h 1674"/>
                <a:gd name="T58" fmla="*/ 506 w 515"/>
                <a:gd name="T59" fmla="*/ 712 h 1674"/>
                <a:gd name="T60" fmla="*/ 481 w 515"/>
                <a:gd name="T61" fmla="*/ 573 h 1674"/>
                <a:gd name="T62" fmla="*/ 463 w 515"/>
                <a:gd name="T63" fmla="*/ 507 h 1674"/>
                <a:gd name="T64" fmla="*/ 421 w 515"/>
                <a:gd name="T65" fmla="*/ 382 h 1674"/>
                <a:gd name="T66" fmla="*/ 394 w 515"/>
                <a:gd name="T67" fmla="*/ 322 h 1674"/>
                <a:gd name="T68" fmla="*/ 318 w 515"/>
                <a:gd name="T69" fmla="*/ 223 h 1674"/>
                <a:gd name="T70" fmla="*/ 242 w 515"/>
                <a:gd name="T71" fmla="*/ 136 h 1674"/>
                <a:gd name="T72" fmla="*/ 170 w 515"/>
                <a:gd name="T73" fmla="*/ 62 h 1674"/>
                <a:gd name="T74" fmla="*/ 106 w 515"/>
                <a:gd name="T75" fmla="*/ 0 h 1674"/>
                <a:gd name="T76" fmla="*/ 106 w 515"/>
                <a:gd name="T77" fmla="*/ 0 h 1674"/>
                <a:gd name="T78" fmla="*/ 108 w 515"/>
                <a:gd name="T79" fmla="*/ 4 h 1674"/>
                <a:gd name="T80" fmla="*/ 46 w 515"/>
                <a:gd name="T81" fmla="*/ 58 h 1674"/>
                <a:gd name="T82" fmla="*/ 0 w 515"/>
                <a:gd name="T83" fmla="*/ 11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5" h="1674">
                  <a:moveTo>
                    <a:pt x="0" y="113"/>
                  </a:moveTo>
                  <a:lnTo>
                    <a:pt x="0" y="113"/>
                  </a:lnTo>
                  <a:lnTo>
                    <a:pt x="27" y="143"/>
                  </a:lnTo>
                  <a:lnTo>
                    <a:pt x="50" y="172"/>
                  </a:lnTo>
                  <a:lnTo>
                    <a:pt x="78" y="205"/>
                  </a:lnTo>
                  <a:lnTo>
                    <a:pt x="110" y="248"/>
                  </a:lnTo>
                  <a:lnTo>
                    <a:pt x="143" y="295"/>
                  </a:lnTo>
                  <a:lnTo>
                    <a:pt x="179" y="350"/>
                  </a:lnTo>
                  <a:lnTo>
                    <a:pt x="216" y="410"/>
                  </a:lnTo>
                  <a:lnTo>
                    <a:pt x="251" y="477"/>
                  </a:lnTo>
                  <a:lnTo>
                    <a:pt x="285" y="548"/>
                  </a:lnTo>
                  <a:lnTo>
                    <a:pt x="303" y="585"/>
                  </a:lnTo>
                  <a:lnTo>
                    <a:pt x="318" y="622"/>
                  </a:lnTo>
                  <a:lnTo>
                    <a:pt x="333" y="661"/>
                  </a:lnTo>
                  <a:lnTo>
                    <a:pt x="347" y="702"/>
                  </a:lnTo>
                  <a:lnTo>
                    <a:pt x="359" y="742"/>
                  </a:lnTo>
                  <a:lnTo>
                    <a:pt x="370" y="785"/>
                  </a:lnTo>
                  <a:lnTo>
                    <a:pt x="380" y="829"/>
                  </a:lnTo>
                  <a:lnTo>
                    <a:pt x="389" y="872"/>
                  </a:lnTo>
                  <a:lnTo>
                    <a:pt x="396" y="916"/>
                  </a:lnTo>
                  <a:lnTo>
                    <a:pt x="400" y="962"/>
                  </a:lnTo>
                  <a:lnTo>
                    <a:pt x="403" y="1008"/>
                  </a:lnTo>
                  <a:lnTo>
                    <a:pt x="405" y="1054"/>
                  </a:lnTo>
                  <a:lnTo>
                    <a:pt x="405" y="1054"/>
                  </a:lnTo>
                  <a:lnTo>
                    <a:pt x="403" y="1098"/>
                  </a:lnTo>
                  <a:lnTo>
                    <a:pt x="402" y="1142"/>
                  </a:lnTo>
                  <a:lnTo>
                    <a:pt x="396" y="1184"/>
                  </a:lnTo>
                  <a:lnTo>
                    <a:pt x="389" y="1227"/>
                  </a:lnTo>
                  <a:lnTo>
                    <a:pt x="382" y="1269"/>
                  </a:lnTo>
                  <a:lnTo>
                    <a:pt x="373" y="1310"/>
                  </a:lnTo>
                  <a:lnTo>
                    <a:pt x="363" y="1351"/>
                  </a:lnTo>
                  <a:lnTo>
                    <a:pt x="350" y="1391"/>
                  </a:lnTo>
                  <a:lnTo>
                    <a:pt x="338" y="1430"/>
                  </a:lnTo>
                  <a:lnTo>
                    <a:pt x="324" y="1467"/>
                  </a:lnTo>
                  <a:lnTo>
                    <a:pt x="310" y="1504"/>
                  </a:lnTo>
                  <a:lnTo>
                    <a:pt x="294" y="1540"/>
                  </a:lnTo>
                  <a:lnTo>
                    <a:pt x="262" y="1609"/>
                  </a:lnTo>
                  <a:lnTo>
                    <a:pt x="228" y="1674"/>
                  </a:lnTo>
                  <a:lnTo>
                    <a:pt x="228" y="1674"/>
                  </a:lnTo>
                  <a:lnTo>
                    <a:pt x="251" y="1646"/>
                  </a:lnTo>
                  <a:lnTo>
                    <a:pt x="274" y="1616"/>
                  </a:lnTo>
                  <a:lnTo>
                    <a:pt x="295" y="1586"/>
                  </a:lnTo>
                  <a:lnTo>
                    <a:pt x="317" y="1556"/>
                  </a:lnTo>
                  <a:lnTo>
                    <a:pt x="336" y="1524"/>
                  </a:lnTo>
                  <a:lnTo>
                    <a:pt x="354" y="1492"/>
                  </a:lnTo>
                  <a:lnTo>
                    <a:pt x="371" y="1460"/>
                  </a:lnTo>
                  <a:lnTo>
                    <a:pt x="389" y="1427"/>
                  </a:lnTo>
                  <a:lnTo>
                    <a:pt x="403" y="1393"/>
                  </a:lnTo>
                  <a:lnTo>
                    <a:pt x="419" y="1359"/>
                  </a:lnTo>
                  <a:lnTo>
                    <a:pt x="432" y="1326"/>
                  </a:lnTo>
                  <a:lnTo>
                    <a:pt x="444" y="1290"/>
                  </a:lnTo>
                  <a:lnTo>
                    <a:pt x="456" y="1255"/>
                  </a:lnTo>
                  <a:lnTo>
                    <a:pt x="467" y="1220"/>
                  </a:lnTo>
                  <a:lnTo>
                    <a:pt x="485" y="1149"/>
                  </a:lnTo>
                  <a:lnTo>
                    <a:pt x="497" y="1077"/>
                  </a:lnTo>
                  <a:lnTo>
                    <a:pt x="508" y="1004"/>
                  </a:lnTo>
                  <a:lnTo>
                    <a:pt x="513" y="930"/>
                  </a:lnTo>
                  <a:lnTo>
                    <a:pt x="515" y="857"/>
                  </a:lnTo>
                  <a:lnTo>
                    <a:pt x="513" y="785"/>
                  </a:lnTo>
                  <a:lnTo>
                    <a:pt x="506" y="712"/>
                  </a:lnTo>
                  <a:lnTo>
                    <a:pt x="495" y="642"/>
                  </a:lnTo>
                  <a:lnTo>
                    <a:pt x="481" y="573"/>
                  </a:lnTo>
                  <a:lnTo>
                    <a:pt x="481" y="573"/>
                  </a:lnTo>
                  <a:lnTo>
                    <a:pt x="463" y="507"/>
                  </a:lnTo>
                  <a:lnTo>
                    <a:pt x="444" y="444"/>
                  </a:lnTo>
                  <a:lnTo>
                    <a:pt x="421" y="382"/>
                  </a:lnTo>
                  <a:lnTo>
                    <a:pt x="394" y="322"/>
                  </a:lnTo>
                  <a:lnTo>
                    <a:pt x="394" y="322"/>
                  </a:lnTo>
                  <a:lnTo>
                    <a:pt x="357" y="271"/>
                  </a:lnTo>
                  <a:lnTo>
                    <a:pt x="318" y="223"/>
                  </a:lnTo>
                  <a:lnTo>
                    <a:pt x="280" y="179"/>
                  </a:lnTo>
                  <a:lnTo>
                    <a:pt x="242" y="136"/>
                  </a:lnTo>
                  <a:lnTo>
                    <a:pt x="205" y="97"/>
                  </a:lnTo>
                  <a:lnTo>
                    <a:pt x="170" y="62"/>
                  </a:lnTo>
                  <a:lnTo>
                    <a:pt x="106" y="0"/>
                  </a:lnTo>
                  <a:lnTo>
                    <a:pt x="106" y="0"/>
                  </a:lnTo>
                  <a:lnTo>
                    <a:pt x="106" y="0"/>
                  </a:lnTo>
                  <a:lnTo>
                    <a:pt x="106" y="0"/>
                  </a:lnTo>
                  <a:lnTo>
                    <a:pt x="108" y="4"/>
                  </a:lnTo>
                  <a:lnTo>
                    <a:pt x="108" y="4"/>
                  </a:lnTo>
                  <a:lnTo>
                    <a:pt x="76" y="30"/>
                  </a:lnTo>
                  <a:lnTo>
                    <a:pt x="46" y="58"/>
                  </a:lnTo>
                  <a:lnTo>
                    <a:pt x="21" y="87"/>
                  </a:lnTo>
                  <a:lnTo>
                    <a:pt x="0" y="113"/>
                  </a:lnTo>
                  <a:lnTo>
                    <a:pt x="0" y="113"/>
                  </a:lnTo>
                  <a:close/>
                </a:path>
              </a:pathLst>
            </a:custGeom>
            <a:solidFill>
              <a:srgbClr val="17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8"/>
            <p:cNvSpPr>
              <a:spLocks/>
            </p:cNvSpPr>
            <p:nvPr/>
          </p:nvSpPr>
          <p:spPr bwMode="auto">
            <a:xfrm>
              <a:off x="8513763" y="2011363"/>
              <a:ext cx="630238" cy="1490663"/>
            </a:xfrm>
            <a:custGeom>
              <a:avLst/>
              <a:gdLst>
                <a:gd name="T0" fmla="*/ 516 w 794"/>
                <a:gd name="T1" fmla="*/ 0 h 1877"/>
                <a:gd name="T2" fmla="*/ 566 w 794"/>
                <a:gd name="T3" fmla="*/ 122 h 1877"/>
                <a:gd name="T4" fmla="*/ 603 w 794"/>
                <a:gd name="T5" fmla="*/ 251 h 1877"/>
                <a:gd name="T6" fmla="*/ 617 w 794"/>
                <a:gd name="T7" fmla="*/ 320 h 1877"/>
                <a:gd name="T8" fmla="*/ 635 w 794"/>
                <a:gd name="T9" fmla="*/ 463 h 1877"/>
                <a:gd name="T10" fmla="*/ 635 w 794"/>
                <a:gd name="T11" fmla="*/ 608 h 1877"/>
                <a:gd name="T12" fmla="*/ 619 w 794"/>
                <a:gd name="T13" fmla="*/ 755 h 1877"/>
                <a:gd name="T14" fmla="*/ 589 w 794"/>
                <a:gd name="T15" fmla="*/ 898 h 1877"/>
                <a:gd name="T16" fmla="*/ 566 w 794"/>
                <a:gd name="T17" fmla="*/ 968 h 1877"/>
                <a:gd name="T18" fmla="*/ 541 w 794"/>
                <a:gd name="T19" fmla="*/ 1037 h 1877"/>
                <a:gd name="T20" fmla="*/ 511 w 794"/>
                <a:gd name="T21" fmla="*/ 1105 h 1877"/>
                <a:gd name="T22" fmla="*/ 476 w 794"/>
                <a:gd name="T23" fmla="*/ 1170 h 1877"/>
                <a:gd name="T24" fmla="*/ 439 w 794"/>
                <a:gd name="T25" fmla="*/ 1234 h 1877"/>
                <a:gd name="T26" fmla="*/ 396 w 794"/>
                <a:gd name="T27" fmla="*/ 1294 h 1877"/>
                <a:gd name="T28" fmla="*/ 350 w 794"/>
                <a:gd name="T29" fmla="*/ 1352 h 1877"/>
                <a:gd name="T30" fmla="*/ 324 w 794"/>
                <a:gd name="T31" fmla="*/ 1398 h 1877"/>
                <a:gd name="T32" fmla="*/ 271 w 794"/>
                <a:gd name="T33" fmla="*/ 1483 h 1877"/>
                <a:gd name="T34" fmla="*/ 198 w 794"/>
                <a:gd name="T35" fmla="*/ 1582 h 1877"/>
                <a:gd name="T36" fmla="*/ 159 w 794"/>
                <a:gd name="T37" fmla="*/ 1629 h 1877"/>
                <a:gd name="T38" fmla="*/ 121 w 794"/>
                <a:gd name="T39" fmla="*/ 1674 h 1877"/>
                <a:gd name="T40" fmla="*/ 108 w 794"/>
                <a:gd name="T41" fmla="*/ 1686 h 1877"/>
                <a:gd name="T42" fmla="*/ 36 w 794"/>
                <a:gd name="T43" fmla="*/ 1748 h 1877"/>
                <a:gd name="T44" fmla="*/ 0 w 794"/>
                <a:gd name="T45" fmla="*/ 1774 h 1877"/>
                <a:gd name="T46" fmla="*/ 85 w 794"/>
                <a:gd name="T47" fmla="*/ 1850 h 1877"/>
                <a:gd name="T48" fmla="*/ 119 w 794"/>
                <a:gd name="T49" fmla="*/ 1877 h 1877"/>
                <a:gd name="T50" fmla="*/ 182 w 794"/>
                <a:gd name="T51" fmla="*/ 1826 h 1877"/>
                <a:gd name="T52" fmla="*/ 276 w 794"/>
                <a:gd name="T53" fmla="*/ 1739 h 1877"/>
                <a:gd name="T54" fmla="*/ 395 w 794"/>
                <a:gd name="T55" fmla="*/ 1615 h 1877"/>
                <a:gd name="T56" fmla="*/ 456 w 794"/>
                <a:gd name="T57" fmla="*/ 1541 h 1877"/>
                <a:gd name="T58" fmla="*/ 520 w 794"/>
                <a:gd name="T59" fmla="*/ 1460 h 1877"/>
                <a:gd name="T60" fmla="*/ 580 w 794"/>
                <a:gd name="T61" fmla="*/ 1371 h 1877"/>
                <a:gd name="T62" fmla="*/ 638 w 794"/>
                <a:gd name="T63" fmla="*/ 1278 h 1877"/>
                <a:gd name="T64" fmla="*/ 690 w 794"/>
                <a:gd name="T65" fmla="*/ 1177 h 1877"/>
                <a:gd name="T66" fmla="*/ 732 w 794"/>
                <a:gd name="T67" fmla="*/ 1073 h 1877"/>
                <a:gd name="T68" fmla="*/ 766 w 794"/>
                <a:gd name="T69" fmla="*/ 963 h 1877"/>
                <a:gd name="T70" fmla="*/ 787 w 794"/>
                <a:gd name="T71" fmla="*/ 848 h 1877"/>
                <a:gd name="T72" fmla="*/ 794 w 794"/>
                <a:gd name="T73" fmla="*/ 732 h 1877"/>
                <a:gd name="T74" fmla="*/ 792 w 794"/>
                <a:gd name="T75" fmla="*/ 680 h 1877"/>
                <a:gd name="T76" fmla="*/ 782 w 794"/>
                <a:gd name="T77" fmla="*/ 578 h 1877"/>
                <a:gd name="T78" fmla="*/ 760 w 794"/>
                <a:gd name="T79" fmla="*/ 479 h 1877"/>
                <a:gd name="T80" fmla="*/ 729 w 794"/>
                <a:gd name="T81" fmla="*/ 382 h 1877"/>
                <a:gd name="T82" fmla="*/ 691 w 794"/>
                <a:gd name="T83" fmla="*/ 290 h 1877"/>
                <a:gd name="T84" fmla="*/ 646 w 794"/>
                <a:gd name="T85" fmla="*/ 201 h 1877"/>
                <a:gd name="T86" fmla="*/ 598 w 794"/>
                <a:gd name="T87" fmla="*/ 116 h 1877"/>
                <a:gd name="T88" fmla="*/ 545 w 794"/>
                <a:gd name="T89" fmla="*/ 37 h 1877"/>
                <a:gd name="T90" fmla="*/ 516 w 794"/>
                <a:gd name="T91" fmla="*/ 0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4" h="1877">
                  <a:moveTo>
                    <a:pt x="516" y="0"/>
                  </a:moveTo>
                  <a:lnTo>
                    <a:pt x="516" y="0"/>
                  </a:lnTo>
                  <a:lnTo>
                    <a:pt x="543" y="60"/>
                  </a:lnTo>
                  <a:lnTo>
                    <a:pt x="566" y="122"/>
                  </a:lnTo>
                  <a:lnTo>
                    <a:pt x="585" y="185"/>
                  </a:lnTo>
                  <a:lnTo>
                    <a:pt x="603" y="251"/>
                  </a:lnTo>
                  <a:lnTo>
                    <a:pt x="603" y="251"/>
                  </a:lnTo>
                  <a:lnTo>
                    <a:pt x="617" y="320"/>
                  </a:lnTo>
                  <a:lnTo>
                    <a:pt x="628" y="390"/>
                  </a:lnTo>
                  <a:lnTo>
                    <a:pt x="635" y="463"/>
                  </a:lnTo>
                  <a:lnTo>
                    <a:pt x="637" y="535"/>
                  </a:lnTo>
                  <a:lnTo>
                    <a:pt x="635" y="608"/>
                  </a:lnTo>
                  <a:lnTo>
                    <a:pt x="630" y="682"/>
                  </a:lnTo>
                  <a:lnTo>
                    <a:pt x="619" y="755"/>
                  </a:lnTo>
                  <a:lnTo>
                    <a:pt x="607" y="827"/>
                  </a:lnTo>
                  <a:lnTo>
                    <a:pt x="589" y="898"/>
                  </a:lnTo>
                  <a:lnTo>
                    <a:pt x="578" y="933"/>
                  </a:lnTo>
                  <a:lnTo>
                    <a:pt x="566" y="968"/>
                  </a:lnTo>
                  <a:lnTo>
                    <a:pt x="554" y="1004"/>
                  </a:lnTo>
                  <a:lnTo>
                    <a:pt x="541" y="1037"/>
                  </a:lnTo>
                  <a:lnTo>
                    <a:pt x="525" y="1071"/>
                  </a:lnTo>
                  <a:lnTo>
                    <a:pt x="511" y="1105"/>
                  </a:lnTo>
                  <a:lnTo>
                    <a:pt x="493" y="1138"/>
                  </a:lnTo>
                  <a:lnTo>
                    <a:pt x="476" y="1170"/>
                  </a:lnTo>
                  <a:lnTo>
                    <a:pt x="458" y="1202"/>
                  </a:lnTo>
                  <a:lnTo>
                    <a:pt x="439" y="1234"/>
                  </a:lnTo>
                  <a:lnTo>
                    <a:pt x="417" y="1264"/>
                  </a:lnTo>
                  <a:lnTo>
                    <a:pt x="396" y="1294"/>
                  </a:lnTo>
                  <a:lnTo>
                    <a:pt x="373" y="1324"/>
                  </a:lnTo>
                  <a:lnTo>
                    <a:pt x="350" y="1352"/>
                  </a:lnTo>
                  <a:lnTo>
                    <a:pt x="350" y="1352"/>
                  </a:lnTo>
                  <a:lnTo>
                    <a:pt x="324" y="1398"/>
                  </a:lnTo>
                  <a:lnTo>
                    <a:pt x="296" y="1442"/>
                  </a:lnTo>
                  <a:lnTo>
                    <a:pt x="271" y="1483"/>
                  </a:lnTo>
                  <a:lnTo>
                    <a:pt x="244" y="1518"/>
                  </a:lnTo>
                  <a:lnTo>
                    <a:pt x="198" y="1582"/>
                  </a:lnTo>
                  <a:lnTo>
                    <a:pt x="159" y="1629"/>
                  </a:lnTo>
                  <a:lnTo>
                    <a:pt x="159" y="1629"/>
                  </a:lnTo>
                  <a:lnTo>
                    <a:pt x="142" y="1651"/>
                  </a:lnTo>
                  <a:lnTo>
                    <a:pt x="121" y="1674"/>
                  </a:lnTo>
                  <a:lnTo>
                    <a:pt x="121" y="1674"/>
                  </a:lnTo>
                  <a:lnTo>
                    <a:pt x="108" y="1686"/>
                  </a:lnTo>
                  <a:lnTo>
                    <a:pt x="75" y="1714"/>
                  </a:lnTo>
                  <a:lnTo>
                    <a:pt x="36" y="1748"/>
                  </a:lnTo>
                  <a:lnTo>
                    <a:pt x="0" y="1774"/>
                  </a:lnTo>
                  <a:lnTo>
                    <a:pt x="0" y="1774"/>
                  </a:lnTo>
                  <a:lnTo>
                    <a:pt x="48" y="1819"/>
                  </a:lnTo>
                  <a:lnTo>
                    <a:pt x="85" y="1850"/>
                  </a:lnTo>
                  <a:lnTo>
                    <a:pt x="119" y="1877"/>
                  </a:lnTo>
                  <a:lnTo>
                    <a:pt x="119" y="1877"/>
                  </a:lnTo>
                  <a:lnTo>
                    <a:pt x="149" y="1854"/>
                  </a:lnTo>
                  <a:lnTo>
                    <a:pt x="182" y="1826"/>
                  </a:lnTo>
                  <a:lnTo>
                    <a:pt x="225" y="1787"/>
                  </a:lnTo>
                  <a:lnTo>
                    <a:pt x="276" y="1739"/>
                  </a:lnTo>
                  <a:lnTo>
                    <a:pt x="333" y="1682"/>
                  </a:lnTo>
                  <a:lnTo>
                    <a:pt x="395" y="1615"/>
                  </a:lnTo>
                  <a:lnTo>
                    <a:pt x="425" y="1580"/>
                  </a:lnTo>
                  <a:lnTo>
                    <a:pt x="456" y="1541"/>
                  </a:lnTo>
                  <a:lnTo>
                    <a:pt x="488" y="1502"/>
                  </a:lnTo>
                  <a:lnTo>
                    <a:pt x="520" y="1460"/>
                  </a:lnTo>
                  <a:lnTo>
                    <a:pt x="550" y="1417"/>
                  </a:lnTo>
                  <a:lnTo>
                    <a:pt x="580" y="1371"/>
                  </a:lnTo>
                  <a:lnTo>
                    <a:pt x="610" y="1325"/>
                  </a:lnTo>
                  <a:lnTo>
                    <a:pt x="638" y="1278"/>
                  </a:lnTo>
                  <a:lnTo>
                    <a:pt x="665" y="1228"/>
                  </a:lnTo>
                  <a:lnTo>
                    <a:pt x="690" y="1177"/>
                  </a:lnTo>
                  <a:lnTo>
                    <a:pt x="711" y="1126"/>
                  </a:lnTo>
                  <a:lnTo>
                    <a:pt x="732" y="1073"/>
                  </a:lnTo>
                  <a:lnTo>
                    <a:pt x="750" y="1018"/>
                  </a:lnTo>
                  <a:lnTo>
                    <a:pt x="766" y="963"/>
                  </a:lnTo>
                  <a:lnTo>
                    <a:pt x="778" y="907"/>
                  </a:lnTo>
                  <a:lnTo>
                    <a:pt x="787" y="848"/>
                  </a:lnTo>
                  <a:lnTo>
                    <a:pt x="792" y="790"/>
                  </a:lnTo>
                  <a:lnTo>
                    <a:pt x="794" y="732"/>
                  </a:lnTo>
                  <a:lnTo>
                    <a:pt x="794" y="732"/>
                  </a:lnTo>
                  <a:lnTo>
                    <a:pt x="792" y="680"/>
                  </a:lnTo>
                  <a:lnTo>
                    <a:pt x="789" y="629"/>
                  </a:lnTo>
                  <a:lnTo>
                    <a:pt x="782" y="578"/>
                  </a:lnTo>
                  <a:lnTo>
                    <a:pt x="771" y="528"/>
                  </a:lnTo>
                  <a:lnTo>
                    <a:pt x="760" y="479"/>
                  </a:lnTo>
                  <a:lnTo>
                    <a:pt x="745" y="429"/>
                  </a:lnTo>
                  <a:lnTo>
                    <a:pt x="729" y="382"/>
                  </a:lnTo>
                  <a:lnTo>
                    <a:pt x="711" y="336"/>
                  </a:lnTo>
                  <a:lnTo>
                    <a:pt x="691" y="290"/>
                  </a:lnTo>
                  <a:lnTo>
                    <a:pt x="668" y="245"/>
                  </a:lnTo>
                  <a:lnTo>
                    <a:pt x="646" y="201"/>
                  </a:lnTo>
                  <a:lnTo>
                    <a:pt x="623" y="159"/>
                  </a:lnTo>
                  <a:lnTo>
                    <a:pt x="598" y="116"/>
                  </a:lnTo>
                  <a:lnTo>
                    <a:pt x="571" y="76"/>
                  </a:lnTo>
                  <a:lnTo>
                    <a:pt x="545" y="37"/>
                  </a:lnTo>
                  <a:lnTo>
                    <a:pt x="516" y="0"/>
                  </a:lnTo>
                  <a:lnTo>
                    <a:pt x="516"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9"/>
            <p:cNvSpPr>
              <a:spLocks/>
            </p:cNvSpPr>
            <p:nvPr/>
          </p:nvSpPr>
          <p:spPr bwMode="auto">
            <a:xfrm>
              <a:off x="8075613" y="1684338"/>
              <a:ext cx="620713" cy="1397000"/>
            </a:xfrm>
            <a:custGeom>
              <a:avLst/>
              <a:gdLst>
                <a:gd name="T0" fmla="*/ 781 w 783"/>
                <a:gd name="T1" fmla="*/ 90 h 1759"/>
                <a:gd name="T2" fmla="*/ 704 w 783"/>
                <a:gd name="T3" fmla="*/ 25 h 1759"/>
                <a:gd name="T4" fmla="*/ 675 w 783"/>
                <a:gd name="T5" fmla="*/ 0 h 1759"/>
                <a:gd name="T6" fmla="*/ 613 w 783"/>
                <a:gd name="T7" fmla="*/ 53 h 1759"/>
                <a:gd name="T8" fmla="*/ 518 w 783"/>
                <a:gd name="T9" fmla="*/ 140 h 1759"/>
                <a:gd name="T10" fmla="*/ 401 w 783"/>
                <a:gd name="T11" fmla="*/ 262 h 1759"/>
                <a:gd name="T12" fmla="*/ 338 w 783"/>
                <a:gd name="T13" fmla="*/ 336 h 1759"/>
                <a:gd name="T14" fmla="*/ 274 w 783"/>
                <a:gd name="T15" fmla="*/ 417 h 1759"/>
                <a:gd name="T16" fmla="*/ 214 w 783"/>
                <a:gd name="T17" fmla="*/ 505 h 1759"/>
                <a:gd name="T18" fmla="*/ 157 w 783"/>
                <a:gd name="T19" fmla="*/ 601 h 1759"/>
                <a:gd name="T20" fmla="*/ 106 w 783"/>
                <a:gd name="T21" fmla="*/ 700 h 1759"/>
                <a:gd name="T22" fmla="*/ 62 w 783"/>
                <a:gd name="T23" fmla="*/ 806 h 1759"/>
                <a:gd name="T24" fmla="*/ 30 w 783"/>
                <a:gd name="T25" fmla="*/ 916 h 1759"/>
                <a:gd name="T26" fmla="*/ 7 w 783"/>
                <a:gd name="T27" fmla="*/ 1029 h 1759"/>
                <a:gd name="T28" fmla="*/ 0 w 783"/>
                <a:gd name="T29" fmla="*/ 1147 h 1759"/>
                <a:gd name="T30" fmla="*/ 2 w 783"/>
                <a:gd name="T31" fmla="*/ 1190 h 1759"/>
                <a:gd name="T32" fmla="*/ 9 w 783"/>
                <a:gd name="T33" fmla="*/ 1271 h 1759"/>
                <a:gd name="T34" fmla="*/ 23 w 783"/>
                <a:gd name="T35" fmla="*/ 1352 h 1759"/>
                <a:gd name="T36" fmla="*/ 44 w 783"/>
                <a:gd name="T37" fmla="*/ 1432 h 1759"/>
                <a:gd name="T38" fmla="*/ 71 w 783"/>
                <a:gd name="T39" fmla="*/ 1509 h 1759"/>
                <a:gd name="T40" fmla="*/ 103 w 783"/>
                <a:gd name="T41" fmla="*/ 1584 h 1759"/>
                <a:gd name="T42" fmla="*/ 136 w 783"/>
                <a:gd name="T43" fmla="*/ 1656 h 1759"/>
                <a:gd name="T44" fmla="*/ 196 w 783"/>
                <a:gd name="T45" fmla="*/ 1759 h 1759"/>
                <a:gd name="T46" fmla="*/ 191 w 783"/>
                <a:gd name="T47" fmla="*/ 1706 h 1759"/>
                <a:gd name="T48" fmla="*/ 189 w 783"/>
                <a:gd name="T49" fmla="*/ 1600 h 1759"/>
                <a:gd name="T50" fmla="*/ 191 w 783"/>
                <a:gd name="T51" fmla="*/ 1494 h 1759"/>
                <a:gd name="T52" fmla="*/ 200 w 783"/>
                <a:gd name="T53" fmla="*/ 1391 h 1759"/>
                <a:gd name="T54" fmla="*/ 214 w 783"/>
                <a:gd name="T55" fmla="*/ 1290 h 1759"/>
                <a:gd name="T56" fmla="*/ 240 w 783"/>
                <a:gd name="T57" fmla="*/ 1147 h 1759"/>
                <a:gd name="T58" fmla="*/ 283 w 783"/>
                <a:gd name="T59" fmla="*/ 972 h 1759"/>
                <a:gd name="T60" fmla="*/ 290 w 783"/>
                <a:gd name="T61" fmla="*/ 933 h 1759"/>
                <a:gd name="T62" fmla="*/ 309 w 783"/>
                <a:gd name="T63" fmla="*/ 855 h 1759"/>
                <a:gd name="T64" fmla="*/ 332 w 783"/>
                <a:gd name="T65" fmla="*/ 779 h 1759"/>
                <a:gd name="T66" fmla="*/ 373 w 783"/>
                <a:gd name="T67" fmla="*/ 673 h 1759"/>
                <a:gd name="T68" fmla="*/ 435 w 783"/>
                <a:gd name="T69" fmla="*/ 544 h 1759"/>
                <a:gd name="T70" fmla="*/ 500 w 783"/>
                <a:gd name="T71" fmla="*/ 433 h 1759"/>
                <a:gd name="T72" fmla="*/ 564 w 783"/>
                <a:gd name="T73" fmla="*/ 341 h 1759"/>
                <a:gd name="T74" fmla="*/ 619 w 783"/>
                <a:gd name="T75" fmla="*/ 270 h 1759"/>
                <a:gd name="T76" fmla="*/ 675 w 783"/>
                <a:gd name="T77" fmla="*/ 205 h 1759"/>
                <a:gd name="T78" fmla="*/ 675 w 783"/>
                <a:gd name="T79" fmla="*/ 203 h 1759"/>
                <a:gd name="T80" fmla="*/ 721 w 783"/>
                <a:gd name="T81" fmla="*/ 148 h 1759"/>
                <a:gd name="T82" fmla="*/ 783 w 783"/>
                <a:gd name="T83" fmla="*/ 94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1759">
                  <a:moveTo>
                    <a:pt x="781" y="90"/>
                  </a:moveTo>
                  <a:lnTo>
                    <a:pt x="781" y="90"/>
                  </a:lnTo>
                  <a:lnTo>
                    <a:pt x="737" y="53"/>
                  </a:lnTo>
                  <a:lnTo>
                    <a:pt x="704" y="25"/>
                  </a:lnTo>
                  <a:lnTo>
                    <a:pt x="675" y="0"/>
                  </a:lnTo>
                  <a:lnTo>
                    <a:pt x="675" y="0"/>
                  </a:lnTo>
                  <a:lnTo>
                    <a:pt x="647" y="25"/>
                  </a:lnTo>
                  <a:lnTo>
                    <a:pt x="613" y="53"/>
                  </a:lnTo>
                  <a:lnTo>
                    <a:pt x="569" y="90"/>
                  </a:lnTo>
                  <a:lnTo>
                    <a:pt x="518" y="140"/>
                  </a:lnTo>
                  <a:lnTo>
                    <a:pt x="461" y="196"/>
                  </a:lnTo>
                  <a:lnTo>
                    <a:pt x="401" y="262"/>
                  </a:lnTo>
                  <a:lnTo>
                    <a:pt x="369" y="299"/>
                  </a:lnTo>
                  <a:lnTo>
                    <a:pt x="338" y="336"/>
                  </a:lnTo>
                  <a:lnTo>
                    <a:pt x="306" y="376"/>
                  </a:lnTo>
                  <a:lnTo>
                    <a:pt x="274" y="417"/>
                  </a:lnTo>
                  <a:lnTo>
                    <a:pt x="244" y="461"/>
                  </a:lnTo>
                  <a:lnTo>
                    <a:pt x="214" y="505"/>
                  </a:lnTo>
                  <a:lnTo>
                    <a:pt x="186" y="553"/>
                  </a:lnTo>
                  <a:lnTo>
                    <a:pt x="157" y="601"/>
                  </a:lnTo>
                  <a:lnTo>
                    <a:pt x="131" y="650"/>
                  </a:lnTo>
                  <a:lnTo>
                    <a:pt x="106" y="700"/>
                  </a:lnTo>
                  <a:lnTo>
                    <a:pt x="83" y="753"/>
                  </a:lnTo>
                  <a:lnTo>
                    <a:pt x="62" y="806"/>
                  </a:lnTo>
                  <a:lnTo>
                    <a:pt x="44" y="861"/>
                  </a:lnTo>
                  <a:lnTo>
                    <a:pt x="30" y="916"/>
                  </a:lnTo>
                  <a:lnTo>
                    <a:pt x="18" y="972"/>
                  </a:lnTo>
                  <a:lnTo>
                    <a:pt x="7" y="1029"/>
                  </a:lnTo>
                  <a:lnTo>
                    <a:pt x="2" y="1087"/>
                  </a:lnTo>
                  <a:lnTo>
                    <a:pt x="0" y="1147"/>
                  </a:lnTo>
                  <a:lnTo>
                    <a:pt x="0" y="1147"/>
                  </a:lnTo>
                  <a:lnTo>
                    <a:pt x="2" y="1190"/>
                  </a:lnTo>
                  <a:lnTo>
                    <a:pt x="4" y="1230"/>
                  </a:lnTo>
                  <a:lnTo>
                    <a:pt x="9" y="1271"/>
                  </a:lnTo>
                  <a:lnTo>
                    <a:pt x="16" y="1313"/>
                  </a:lnTo>
                  <a:lnTo>
                    <a:pt x="23" y="1352"/>
                  </a:lnTo>
                  <a:lnTo>
                    <a:pt x="34" y="1393"/>
                  </a:lnTo>
                  <a:lnTo>
                    <a:pt x="44" y="1432"/>
                  </a:lnTo>
                  <a:lnTo>
                    <a:pt x="57" y="1471"/>
                  </a:lnTo>
                  <a:lnTo>
                    <a:pt x="71" y="1509"/>
                  </a:lnTo>
                  <a:lnTo>
                    <a:pt x="85" y="1547"/>
                  </a:lnTo>
                  <a:lnTo>
                    <a:pt x="103" y="1584"/>
                  </a:lnTo>
                  <a:lnTo>
                    <a:pt x="118" y="1621"/>
                  </a:lnTo>
                  <a:lnTo>
                    <a:pt x="136" y="1656"/>
                  </a:lnTo>
                  <a:lnTo>
                    <a:pt x="156" y="1691"/>
                  </a:lnTo>
                  <a:lnTo>
                    <a:pt x="196" y="1759"/>
                  </a:lnTo>
                  <a:lnTo>
                    <a:pt x="196" y="1759"/>
                  </a:lnTo>
                  <a:lnTo>
                    <a:pt x="191" y="1706"/>
                  </a:lnTo>
                  <a:lnTo>
                    <a:pt x="189" y="1653"/>
                  </a:lnTo>
                  <a:lnTo>
                    <a:pt x="189" y="1600"/>
                  </a:lnTo>
                  <a:lnTo>
                    <a:pt x="189" y="1547"/>
                  </a:lnTo>
                  <a:lnTo>
                    <a:pt x="191" y="1494"/>
                  </a:lnTo>
                  <a:lnTo>
                    <a:pt x="194" y="1442"/>
                  </a:lnTo>
                  <a:lnTo>
                    <a:pt x="200" y="1391"/>
                  </a:lnTo>
                  <a:lnTo>
                    <a:pt x="207" y="1340"/>
                  </a:lnTo>
                  <a:lnTo>
                    <a:pt x="214" y="1290"/>
                  </a:lnTo>
                  <a:lnTo>
                    <a:pt x="221" y="1241"/>
                  </a:lnTo>
                  <a:lnTo>
                    <a:pt x="240" y="1147"/>
                  </a:lnTo>
                  <a:lnTo>
                    <a:pt x="260" y="1057"/>
                  </a:lnTo>
                  <a:lnTo>
                    <a:pt x="283" y="972"/>
                  </a:lnTo>
                  <a:lnTo>
                    <a:pt x="283" y="972"/>
                  </a:lnTo>
                  <a:lnTo>
                    <a:pt x="290" y="933"/>
                  </a:lnTo>
                  <a:lnTo>
                    <a:pt x="299" y="894"/>
                  </a:lnTo>
                  <a:lnTo>
                    <a:pt x="309" y="855"/>
                  </a:lnTo>
                  <a:lnTo>
                    <a:pt x="320" y="817"/>
                  </a:lnTo>
                  <a:lnTo>
                    <a:pt x="332" y="779"/>
                  </a:lnTo>
                  <a:lnTo>
                    <a:pt x="345" y="744"/>
                  </a:lnTo>
                  <a:lnTo>
                    <a:pt x="373" y="673"/>
                  </a:lnTo>
                  <a:lnTo>
                    <a:pt x="403" y="608"/>
                  </a:lnTo>
                  <a:lnTo>
                    <a:pt x="435" y="544"/>
                  </a:lnTo>
                  <a:lnTo>
                    <a:pt x="468" y="486"/>
                  </a:lnTo>
                  <a:lnTo>
                    <a:pt x="500" y="433"/>
                  </a:lnTo>
                  <a:lnTo>
                    <a:pt x="532" y="384"/>
                  </a:lnTo>
                  <a:lnTo>
                    <a:pt x="564" y="341"/>
                  </a:lnTo>
                  <a:lnTo>
                    <a:pt x="592" y="302"/>
                  </a:lnTo>
                  <a:lnTo>
                    <a:pt x="619" y="270"/>
                  </a:lnTo>
                  <a:lnTo>
                    <a:pt x="658" y="224"/>
                  </a:lnTo>
                  <a:lnTo>
                    <a:pt x="675" y="205"/>
                  </a:lnTo>
                  <a:lnTo>
                    <a:pt x="675" y="203"/>
                  </a:lnTo>
                  <a:lnTo>
                    <a:pt x="675" y="203"/>
                  </a:lnTo>
                  <a:lnTo>
                    <a:pt x="696" y="177"/>
                  </a:lnTo>
                  <a:lnTo>
                    <a:pt x="721" y="148"/>
                  </a:lnTo>
                  <a:lnTo>
                    <a:pt x="751" y="120"/>
                  </a:lnTo>
                  <a:lnTo>
                    <a:pt x="783" y="94"/>
                  </a:lnTo>
                  <a:lnTo>
                    <a:pt x="781" y="9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0"/>
            <p:cNvSpPr>
              <a:spLocks/>
            </p:cNvSpPr>
            <p:nvPr/>
          </p:nvSpPr>
          <p:spPr bwMode="auto">
            <a:xfrm>
              <a:off x="8340725" y="3705225"/>
              <a:ext cx="519113" cy="34925"/>
            </a:xfrm>
            <a:custGeom>
              <a:avLst/>
              <a:gdLst>
                <a:gd name="T0" fmla="*/ 629 w 654"/>
                <a:gd name="T1" fmla="*/ 0 h 44"/>
                <a:gd name="T2" fmla="*/ 39 w 654"/>
                <a:gd name="T3" fmla="*/ 0 h 44"/>
                <a:gd name="T4" fmla="*/ 39 w 654"/>
                <a:gd name="T5" fmla="*/ 0 h 44"/>
                <a:gd name="T6" fmla="*/ 19 w 654"/>
                <a:gd name="T7" fmla="*/ 21 h 44"/>
                <a:gd name="T8" fmla="*/ 0 w 654"/>
                <a:gd name="T9" fmla="*/ 44 h 44"/>
                <a:gd name="T10" fmla="*/ 654 w 654"/>
                <a:gd name="T11" fmla="*/ 44 h 44"/>
                <a:gd name="T12" fmla="*/ 654 w 654"/>
                <a:gd name="T13" fmla="*/ 44 h 44"/>
                <a:gd name="T14" fmla="*/ 629 w 654"/>
                <a:gd name="T15" fmla="*/ 0 h 44"/>
                <a:gd name="T16" fmla="*/ 629 w 654"/>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44">
                  <a:moveTo>
                    <a:pt x="629" y="0"/>
                  </a:moveTo>
                  <a:lnTo>
                    <a:pt x="39" y="0"/>
                  </a:lnTo>
                  <a:lnTo>
                    <a:pt x="39" y="0"/>
                  </a:lnTo>
                  <a:lnTo>
                    <a:pt x="19" y="21"/>
                  </a:lnTo>
                  <a:lnTo>
                    <a:pt x="0" y="44"/>
                  </a:lnTo>
                  <a:lnTo>
                    <a:pt x="654" y="44"/>
                  </a:lnTo>
                  <a:lnTo>
                    <a:pt x="654" y="44"/>
                  </a:lnTo>
                  <a:lnTo>
                    <a:pt x="629" y="0"/>
                  </a:lnTo>
                  <a:lnTo>
                    <a:pt x="62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1"/>
            <p:cNvSpPr>
              <a:spLocks/>
            </p:cNvSpPr>
            <p:nvPr/>
          </p:nvSpPr>
          <p:spPr bwMode="auto">
            <a:xfrm>
              <a:off x="8216900" y="3917950"/>
              <a:ext cx="736600" cy="36513"/>
            </a:xfrm>
            <a:custGeom>
              <a:avLst/>
              <a:gdLst>
                <a:gd name="T0" fmla="*/ 912 w 928"/>
                <a:gd name="T1" fmla="*/ 0 h 46"/>
                <a:gd name="T2" fmla="*/ 21 w 928"/>
                <a:gd name="T3" fmla="*/ 0 h 46"/>
                <a:gd name="T4" fmla="*/ 21 w 928"/>
                <a:gd name="T5" fmla="*/ 0 h 46"/>
                <a:gd name="T6" fmla="*/ 0 w 928"/>
                <a:gd name="T7" fmla="*/ 46 h 46"/>
                <a:gd name="T8" fmla="*/ 928 w 928"/>
                <a:gd name="T9" fmla="*/ 46 h 46"/>
                <a:gd name="T10" fmla="*/ 928 w 928"/>
                <a:gd name="T11" fmla="*/ 46 h 46"/>
                <a:gd name="T12" fmla="*/ 912 w 928"/>
                <a:gd name="T13" fmla="*/ 0 h 46"/>
                <a:gd name="T14" fmla="*/ 912 w 9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8" h="46">
                  <a:moveTo>
                    <a:pt x="912" y="0"/>
                  </a:moveTo>
                  <a:lnTo>
                    <a:pt x="21" y="0"/>
                  </a:lnTo>
                  <a:lnTo>
                    <a:pt x="21" y="0"/>
                  </a:lnTo>
                  <a:lnTo>
                    <a:pt x="0" y="46"/>
                  </a:lnTo>
                  <a:lnTo>
                    <a:pt x="928" y="46"/>
                  </a:lnTo>
                  <a:lnTo>
                    <a:pt x="928" y="46"/>
                  </a:lnTo>
                  <a:lnTo>
                    <a:pt x="912" y="0"/>
                  </a:lnTo>
                  <a:lnTo>
                    <a:pt x="912"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2"/>
            <p:cNvSpPr>
              <a:spLocks/>
            </p:cNvSpPr>
            <p:nvPr/>
          </p:nvSpPr>
          <p:spPr bwMode="auto">
            <a:xfrm>
              <a:off x="8151813" y="4133850"/>
              <a:ext cx="854075" cy="34925"/>
            </a:xfrm>
            <a:custGeom>
              <a:avLst/>
              <a:gdLst>
                <a:gd name="T0" fmla="*/ 1070 w 1077"/>
                <a:gd name="T1" fmla="*/ 0 h 44"/>
                <a:gd name="T2" fmla="*/ 9 w 1077"/>
                <a:gd name="T3" fmla="*/ 0 h 44"/>
                <a:gd name="T4" fmla="*/ 9 w 1077"/>
                <a:gd name="T5" fmla="*/ 0 h 44"/>
                <a:gd name="T6" fmla="*/ 0 w 1077"/>
                <a:gd name="T7" fmla="*/ 44 h 44"/>
                <a:gd name="T8" fmla="*/ 1077 w 1077"/>
                <a:gd name="T9" fmla="*/ 44 h 44"/>
                <a:gd name="T10" fmla="*/ 1077 w 1077"/>
                <a:gd name="T11" fmla="*/ 44 h 44"/>
                <a:gd name="T12" fmla="*/ 1070 w 1077"/>
                <a:gd name="T13" fmla="*/ 0 h 44"/>
                <a:gd name="T14" fmla="*/ 1070 w 1077"/>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7" h="44">
                  <a:moveTo>
                    <a:pt x="1070" y="0"/>
                  </a:moveTo>
                  <a:lnTo>
                    <a:pt x="9" y="0"/>
                  </a:lnTo>
                  <a:lnTo>
                    <a:pt x="9" y="0"/>
                  </a:lnTo>
                  <a:lnTo>
                    <a:pt x="0" y="44"/>
                  </a:lnTo>
                  <a:lnTo>
                    <a:pt x="1077" y="44"/>
                  </a:lnTo>
                  <a:lnTo>
                    <a:pt x="1077" y="44"/>
                  </a:lnTo>
                  <a:lnTo>
                    <a:pt x="1070" y="0"/>
                  </a:lnTo>
                  <a:lnTo>
                    <a:pt x="107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3"/>
            <p:cNvSpPr>
              <a:spLocks/>
            </p:cNvSpPr>
            <p:nvPr/>
          </p:nvSpPr>
          <p:spPr bwMode="auto">
            <a:xfrm>
              <a:off x="8134350" y="4346575"/>
              <a:ext cx="892175" cy="36513"/>
            </a:xfrm>
            <a:custGeom>
              <a:avLst/>
              <a:gdLst>
                <a:gd name="T0" fmla="*/ 1123 w 1125"/>
                <a:gd name="T1" fmla="*/ 0 h 46"/>
                <a:gd name="T2" fmla="*/ 0 w 1125"/>
                <a:gd name="T3" fmla="*/ 0 h 46"/>
                <a:gd name="T4" fmla="*/ 0 w 1125"/>
                <a:gd name="T5" fmla="*/ 0 h 46"/>
                <a:gd name="T6" fmla="*/ 0 w 1125"/>
                <a:gd name="T7" fmla="*/ 46 h 46"/>
                <a:gd name="T8" fmla="*/ 1125 w 1125"/>
                <a:gd name="T9" fmla="*/ 46 h 46"/>
                <a:gd name="T10" fmla="*/ 1125 w 1125"/>
                <a:gd name="T11" fmla="*/ 46 h 46"/>
                <a:gd name="T12" fmla="*/ 1123 w 1125"/>
                <a:gd name="T13" fmla="*/ 0 h 46"/>
                <a:gd name="T14" fmla="*/ 1123 w 112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5" h="46">
                  <a:moveTo>
                    <a:pt x="1123" y="0"/>
                  </a:moveTo>
                  <a:lnTo>
                    <a:pt x="0" y="0"/>
                  </a:lnTo>
                  <a:lnTo>
                    <a:pt x="0" y="0"/>
                  </a:lnTo>
                  <a:lnTo>
                    <a:pt x="0" y="46"/>
                  </a:lnTo>
                  <a:lnTo>
                    <a:pt x="1125" y="46"/>
                  </a:lnTo>
                  <a:lnTo>
                    <a:pt x="1125" y="46"/>
                  </a:lnTo>
                  <a:lnTo>
                    <a:pt x="1123" y="0"/>
                  </a:lnTo>
                  <a:lnTo>
                    <a:pt x="112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4"/>
            <p:cNvSpPr>
              <a:spLocks/>
            </p:cNvSpPr>
            <p:nvPr/>
          </p:nvSpPr>
          <p:spPr bwMode="auto">
            <a:xfrm>
              <a:off x="8158163" y="4560888"/>
              <a:ext cx="830263" cy="34925"/>
            </a:xfrm>
            <a:custGeom>
              <a:avLst/>
              <a:gdLst>
                <a:gd name="T0" fmla="*/ 1047 w 1047"/>
                <a:gd name="T1" fmla="*/ 0 h 45"/>
                <a:gd name="T2" fmla="*/ 0 w 1047"/>
                <a:gd name="T3" fmla="*/ 0 h 45"/>
                <a:gd name="T4" fmla="*/ 0 w 1047"/>
                <a:gd name="T5" fmla="*/ 0 h 45"/>
                <a:gd name="T6" fmla="*/ 4 w 1047"/>
                <a:gd name="T7" fmla="*/ 18 h 45"/>
                <a:gd name="T8" fmla="*/ 4 w 1047"/>
                <a:gd name="T9" fmla="*/ 18 h 45"/>
                <a:gd name="T10" fmla="*/ 14 w 1047"/>
                <a:gd name="T11" fmla="*/ 16 h 45"/>
                <a:gd name="T12" fmla="*/ 23 w 1047"/>
                <a:gd name="T13" fmla="*/ 15 h 45"/>
                <a:gd name="T14" fmla="*/ 34 w 1047"/>
                <a:gd name="T15" fmla="*/ 15 h 45"/>
                <a:gd name="T16" fmla="*/ 43 w 1047"/>
                <a:gd name="T17" fmla="*/ 16 h 45"/>
                <a:gd name="T18" fmla="*/ 52 w 1047"/>
                <a:gd name="T19" fmla="*/ 22 h 45"/>
                <a:gd name="T20" fmla="*/ 60 w 1047"/>
                <a:gd name="T21" fmla="*/ 27 h 45"/>
                <a:gd name="T22" fmla="*/ 66 w 1047"/>
                <a:gd name="T23" fmla="*/ 36 h 45"/>
                <a:gd name="T24" fmla="*/ 71 w 1047"/>
                <a:gd name="T25" fmla="*/ 45 h 45"/>
                <a:gd name="T26" fmla="*/ 1031 w 1047"/>
                <a:gd name="T27" fmla="*/ 45 h 45"/>
                <a:gd name="T28" fmla="*/ 1031 w 1047"/>
                <a:gd name="T29" fmla="*/ 45 h 45"/>
                <a:gd name="T30" fmla="*/ 1047 w 1047"/>
                <a:gd name="T31" fmla="*/ 0 h 45"/>
                <a:gd name="T32" fmla="*/ 1047 w 1047"/>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7" h="45">
                  <a:moveTo>
                    <a:pt x="1047" y="0"/>
                  </a:moveTo>
                  <a:lnTo>
                    <a:pt x="0" y="0"/>
                  </a:lnTo>
                  <a:lnTo>
                    <a:pt x="0" y="0"/>
                  </a:lnTo>
                  <a:lnTo>
                    <a:pt x="4" y="18"/>
                  </a:lnTo>
                  <a:lnTo>
                    <a:pt x="4" y="18"/>
                  </a:lnTo>
                  <a:lnTo>
                    <a:pt x="14" y="16"/>
                  </a:lnTo>
                  <a:lnTo>
                    <a:pt x="23" y="15"/>
                  </a:lnTo>
                  <a:lnTo>
                    <a:pt x="34" y="15"/>
                  </a:lnTo>
                  <a:lnTo>
                    <a:pt x="43" y="16"/>
                  </a:lnTo>
                  <a:lnTo>
                    <a:pt x="52" y="22"/>
                  </a:lnTo>
                  <a:lnTo>
                    <a:pt x="60" y="27"/>
                  </a:lnTo>
                  <a:lnTo>
                    <a:pt x="66" y="36"/>
                  </a:lnTo>
                  <a:lnTo>
                    <a:pt x="71" y="45"/>
                  </a:lnTo>
                  <a:lnTo>
                    <a:pt x="1031" y="45"/>
                  </a:lnTo>
                  <a:lnTo>
                    <a:pt x="1031" y="45"/>
                  </a:lnTo>
                  <a:lnTo>
                    <a:pt x="1047" y="0"/>
                  </a:lnTo>
                  <a:lnTo>
                    <a:pt x="1047"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5"/>
            <p:cNvSpPr>
              <a:spLocks/>
            </p:cNvSpPr>
            <p:nvPr/>
          </p:nvSpPr>
          <p:spPr bwMode="auto">
            <a:xfrm>
              <a:off x="8283575" y="4775200"/>
              <a:ext cx="598488" cy="36513"/>
            </a:xfrm>
            <a:custGeom>
              <a:avLst/>
              <a:gdLst>
                <a:gd name="T0" fmla="*/ 753 w 753"/>
                <a:gd name="T1" fmla="*/ 0 h 46"/>
                <a:gd name="T2" fmla="*/ 0 w 753"/>
                <a:gd name="T3" fmla="*/ 0 h 46"/>
                <a:gd name="T4" fmla="*/ 0 w 753"/>
                <a:gd name="T5" fmla="*/ 0 h 46"/>
                <a:gd name="T6" fmla="*/ 25 w 753"/>
                <a:gd name="T7" fmla="*/ 25 h 46"/>
                <a:gd name="T8" fmla="*/ 52 w 753"/>
                <a:gd name="T9" fmla="*/ 46 h 46"/>
                <a:gd name="T10" fmla="*/ 720 w 753"/>
                <a:gd name="T11" fmla="*/ 46 h 46"/>
                <a:gd name="T12" fmla="*/ 720 w 753"/>
                <a:gd name="T13" fmla="*/ 46 h 46"/>
                <a:gd name="T14" fmla="*/ 753 w 753"/>
                <a:gd name="T15" fmla="*/ 0 h 46"/>
                <a:gd name="T16" fmla="*/ 753 w 75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6">
                  <a:moveTo>
                    <a:pt x="753" y="0"/>
                  </a:moveTo>
                  <a:lnTo>
                    <a:pt x="0" y="0"/>
                  </a:lnTo>
                  <a:lnTo>
                    <a:pt x="0" y="0"/>
                  </a:lnTo>
                  <a:lnTo>
                    <a:pt x="25" y="25"/>
                  </a:lnTo>
                  <a:lnTo>
                    <a:pt x="52" y="46"/>
                  </a:lnTo>
                  <a:lnTo>
                    <a:pt x="720" y="46"/>
                  </a:lnTo>
                  <a:lnTo>
                    <a:pt x="720" y="46"/>
                  </a:lnTo>
                  <a:lnTo>
                    <a:pt x="753" y="0"/>
                  </a:lnTo>
                  <a:lnTo>
                    <a:pt x="75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6"/>
            <p:cNvSpPr>
              <a:spLocks/>
            </p:cNvSpPr>
            <p:nvPr/>
          </p:nvSpPr>
          <p:spPr bwMode="auto">
            <a:xfrm>
              <a:off x="8340725" y="5391150"/>
              <a:ext cx="519113" cy="36513"/>
            </a:xfrm>
            <a:custGeom>
              <a:avLst/>
              <a:gdLst>
                <a:gd name="T0" fmla="*/ 629 w 654"/>
                <a:gd name="T1" fmla="*/ 0 h 46"/>
                <a:gd name="T2" fmla="*/ 39 w 654"/>
                <a:gd name="T3" fmla="*/ 0 h 46"/>
                <a:gd name="T4" fmla="*/ 39 w 654"/>
                <a:gd name="T5" fmla="*/ 0 h 46"/>
                <a:gd name="T6" fmla="*/ 19 w 654"/>
                <a:gd name="T7" fmla="*/ 23 h 46"/>
                <a:gd name="T8" fmla="*/ 0 w 654"/>
                <a:gd name="T9" fmla="*/ 46 h 46"/>
                <a:gd name="T10" fmla="*/ 654 w 654"/>
                <a:gd name="T11" fmla="*/ 46 h 46"/>
                <a:gd name="T12" fmla="*/ 654 w 654"/>
                <a:gd name="T13" fmla="*/ 46 h 46"/>
                <a:gd name="T14" fmla="*/ 629 w 654"/>
                <a:gd name="T15" fmla="*/ 0 h 46"/>
                <a:gd name="T16" fmla="*/ 629 w 65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46">
                  <a:moveTo>
                    <a:pt x="629" y="0"/>
                  </a:moveTo>
                  <a:lnTo>
                    <a:pt x="39" y="0"/>
                  </a:lnTo>
                  <a:lnTo>
                    <a:pt x="39" y="0"/>
                  </a:lnTo>
                  <a:lnTo>
                    <a:pt x="19" y="23"/>
                  </a:lnTo>
                  <a:lnTo>
                    <a:pt x="0" y="46"/>
                  </a:lnTo>
                  <a:lnTo>
                    <a:pt x="654" y="46"/>
                  </a:lnTo>
                  <a:lnTo>
                    <a:pt x="654" y="46"/>
                  </a:lnTo>
                  <a:lnTo>
                    <a:pt x="629" y="0"/>
                  </a:lnTo>
                  <a:lnTo>
                    <a:pt x="62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7"/>
            <p:cNvSpPr>
              <a:spLocks/>
            </p:cNvSpPr>
            <p:nvPr/>
          </p:nvSpPr>
          <p:spPr bwMode="auto">
            <a:xfrm>
              <a:off x="8216900" y="5607050"/>
              <a:ext cx="736600" cy="34925"/>
            </a:xfrm>
            <a:custGeom>
              <a:avLst/>
              <a:gdLst>
                <a:gd name="T0" fmla="*/ 912 w 928"/>
                <a:gd name="T1" fmla="*/ 0 h 44"/>
                <a:gd name="T2" fmla="*/ 21 w 928"/>
                <a:gd name="T3" fmla="*/ 0 h 44"/>
                <a:gd name="T4" fmla="*/ 21 w 928"/>
                <a:gd name="T5" fmla="*/ 0 h 44"/>
                <a:gd name="T6" fmla="*/ 0 w 928"/>
                <a:gd name="T7" fmla="*/ 44 h 44"/>
                <a:gd name="T8" fmla="*/ 928 w 928"/>
                <a:gd name="T9" fmla="*/ 44 h 44"/>
                <a:gd name="T10" fmla="*/ 928 w 928"/>
                <a:gd name="T11" fmla="*/ 44 h 44"/>
                <a:gd name="T12" fmla="*/ 912 w 928"/>
                <a:gd name="T13" fmla="*/ 0 h 44"/>
                <a:gd name="T14" fmla="*/ 912 w 928"/>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8" h="44">
                  <a:moveTo>
                    <a:pt x="912" y="0"/>
                  </a:moveTo>
                  <a:lnTo>
                    <a:pt x="21" y="0"/>
                  </a:lnTo>
                  <a:lnTo>
                    <a:pt x="21" y="0"/>
                  </a:lnTo>
                  <a:lnTo>
                    <a:pt x="0" y="44"/>
                  </a:lnTo>
                  <a:lnTo>
                    <a:pt x="928" y="44"/>
                  </a:lnTo>
                  <a:lnTo>
                    <a:pt x="928" y="44"/>
                  </a:lnTo>
                  <a:lnTo>
                    <a:pt x="912" y="0"/>
                  </a:lnTo>
                  <a:lnTo>
                    <a:pt x="912"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8"/>
            <p:cNvSpPr>
              <a:spLocks/>
            </p:cNvSpPr>
            <p:nvPr/>
          </p:nvSpPr>
          <p:spPr bwMode="auto">
            <a:xfrm>
              <a:off x="8151813" y="5819775"/>
              <a:ext cx="854075" cy="36513"/>
            </a:xfrm>
            <a:custGeom>
              <a:avLst/>
              <a:gdLst>
                <a:gd name="T0" fmla="*/ 1070 w 1077"/>
                <a:gd name="T1" fmla="*/ 0 h 46"/>
                <a:gd name="T2" fmla="*/ 9 w 1077"/>
                <a:gd name="T3" fmla="*/ 0 h 46"/>
                <a:gd name="T4" fmla="*/ 9 w 1077"/>
                <a:gd name="T5" fmla="*/ 0 h 46"/>
                <a:gd name="T6" fmla="*/ 0 w 1077"/>
                <a:gd name="T7" fmla="*/ 46 h 46"/>
                <a:gd name="T8" fmla="*/ 1077 w 1077"/>
                <a:gd name="T9" fmla="*/ 46 h 46"/>
                <a:gd name="T10" fmla="*/ 1077 w 1077"/>
                <a:gd name="T11" fmla="*/ 46 h 46"/>
                <a:gd name="T12" fmla="*/ 1070 w 1077"/>
                <a:gd name="T13" fmla="*/ 0 h 46"/>
                <a:gd name="T14" fmla="*/ 1070 w 107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7" h="46">
                  <a:moveTo>
                    <a:pt x="1070" y="0"/>
                  </a:moveTo>
                  <a:lnTo>
                    <a:pt x="9" y="0"/>
                  </a:lnTo>
                  <a:lnTo>
                    <a:pt x="9" y="0"/>
                  </a:lnTo>
                  <a:lnTo>
                    <a:pt x="0" y="46"/>
                  </a:lnTo>
                  <a:lnTo>
                    <a:pt x="1077" y="46"/>
                  </a:lnTo>
                  <a:lnTo>
                    <a:pt x="1077" y="46"/>
                  </a:lnTo>
                  <a:lnTo>
                    <a:pt x="1070" y="0"/>
                  </a:lnTo>
                  <a:lnTo>
                    <a:pt x="107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9"/>
            <p:cNvSpPr>
              <a:spLocks/>
            </p:cNvSpPr>
            <p:nvPr/>
          </p:nvSpPr>
          <p:spPr bwMode="auto">
            <a:xfrm>
              <a:off x="8134350" y="6032500"/>
              <a:ext cx="892175" cy="36513"/>
            </a:xfrm>
            <a:custGeom>
              <a:avLst/>
              <a:gdLst>
                <a:gd name="T0" fmla="*/ 1123 w 1125"/>
                <a:gd name="T1" fmla="*/ 0 h 45"/>
                <a:gd name="T2" fmla="*/ 0 w 1125"/>
                <a:gd name="T3" fmla="*/ 0 h 45"/>
                <a:gd name="T4" fmla="*/ 0 w 1125"/>
                <a:gd name="T5" fmla="*/ 0 h 45"/>
                <a:gd name="T6" fmla="*/ 0 w 1125"/>
                <a:gd name="T7" fmla="*/ 45 h 45"/>
                <a:gd name="T8" fmla="*/ 1125 w 1125"/>
                <a:gd name="T9" fmla="*/ 45 h 45"/>
                <a:gd name="T10" fmla="*/ 1125 w 1125"/>
                <a:gd name="T11" fmla="*/ 45 h 45"/>
                <a:gd name="T12" fmla="*/ 1123 w 1125"/>
                <a:gd name="T13" fmla="*/ 0 h 45"/>
                <a:gd name="T14" fmla="*/ 1123 w 112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5" h="45">
                  <a:moveTo>
                    <a:pt x="1123" y="0"/>
                  </a:moveTo>
                  <a:lnTo>
                    <a:pt x="0" y="0"/>
                  </a:lnTo>
                  <a:lnTo>
                    <a:pt x="0" y="0"/>
                  </a:lnTo>
                  <a:lnTo>
                    <a:pt x="0" y="45"/>
                  </a:lnTo>
                  <a:lnTo>
                    <a:pt x="1125" y="45"/>
                  </a:lnTo>
                  <a:lnTo>
                    <a:pt x="1125" y="45"/>
                  </a:lnTo>
                  <a:lnTo>
                    <a:pt x="1123" y="0"/>
                  </a:lnTo>
                  <a:lnTo>
                    <a:pt x="112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0"/>
            <p:cNvSpPr>
              <a:spLocks/>
            </p:cNvSpPr>
            <p:nvPr/>
          </p:nvSpPr>
          <p:spPr bwMode="auto">
            <a:xfrm>
              <a:off x="8158163" y="6246813"/>
              <a:ext cx="830263" cy="36513"/>
            </a:xfrm>
            <a:custGeom>
              <a:avLst/>
              <a:gdLst>
                <a:gd name="T0" fmla="*/ 1047 w 1047"/>
                <a:gd name="T1" fmla="*/ 0 h 44"/>
                <a:gd name="T2" fmla="*/ 0 w 1047"/>
                <a:gd name="T3" fmla="*/ 0 h 44"/>
                <a:gd name="T4" fmla="*/ 0 w 1047"/>
                <a:gd name="T5" fmla="*/ 0 h 44"/>
                <a:gd name="T6" fmla="*/ 4 w 1047"/>
                <a:gd name="T7" fmla="*/ 19 h 44"/>
                <a:gd name="T8" fmla="*/ 4 w 1047"/>
                <a:gd name="T9" fmla="*/ 19 h 44"/>
                <a:gd name="T10" fmla="*/ 14 w 1047"/>
                <a:gd name="T11" fmla="*/ 16 h 44"/>
                <a:gd name="T12" fmla="*/ 23 w 1047"/>
                <a:gd name="T13" fmla="*/ 14 h 44"/>
                <a:gd name="T14" fmla="*/ 34 w 1047"/>
                <a:gd name="T15" fmla="*/ 14 h 44"/>
                <a:gd name="T16" fmla="*/ 43 w 1047"/>
                <a:gd name="T17" fmla="*/ 18 h 44"/>
                <a:gd name="T18" fmla="*/ 52 w 1047"/>
                <a:gd name="T19" fmla="*/ 21 h 44"/>
                <a:gd name="T20" fmla="*/ 60 w 1047"/>
                <a:gd name="T21" fmla="*/ 26 h 44"/>
                <a:gd name="T22" fmla="*/ 66 w 1047"/>
                <a:gd name="T23" fmla="*/ 35 h 44"/>
                <a:gd name="T24" fmla="*/ 71 w 1047"/>
                <a:gd name="T25" fmla="*/ 44 h 44"/>
                <a:gd name="T26" fmla="*/ 1031 w 1047"/>
                <a:gd name="T27" fmla="*/ 44 h 44"/>
                <a:gd name="T28" fmla="*/ 1031 w 1047"/>
                <a:gd name="T29" fmla="*/ 44 h 44"/>
                <a:gd name="T30" fmla="*/ 1047 w 1047"/>
                <a:gd name="T31" fmla="*/ 0 h 44"/>
                <a:gd name="T32" fmla="*/ 1047 w 1047"/>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7" h="44">
                  <a:moveTo>
                    <a:pt x="1047" y="0"/>
                  </a:moveTo>
                  <a:lnTo>
                    <a:pt x="0" y="0"/>
                  </a:lnTo>
                  <a:lnTo>
                    <a:pt x="0" y="0"/>
                  </a:lnTo>
                  <a:lnTo>
                    <a:pt x="4" y="19"/>
                  </a:lnTo>
                  <a:lnTo>
                    <a:pt x="4" y="19"/>
                  </a:lnTo>
                  <a:lnTo>
                    <a:pt x="14" y="16"/>
                  </a:lnTo>
                  <a:lnTo>
                    <a:pt x="23" y="14"/>
                  </a:lnTo>
                  <a:lnTo>
                    <a:pt x="34" y="14"/>
                  </a:lnTo>
                  <a:lnTo>
                    <a:pt x="43" y="18"/>
                  </a:lnTo>
                  <a:lnTo>
                    <a:pt x="52" y="21"/>
                  </a:lnTo>
                  <a:lnTo>
                    <a:pt x="60" y="26"/>
                  </a:lnTo>
                  <a:lnTo>
                    <a:pt x="66" y="35"/>
                  </a:lnTo>
                  <a:lnTo>
                    <a:pt x="71" y="44"/>
                  </a:lnTo>
                  <a:lnTo>
                    <a:pt x="1031" y="44"/>
                  </a:lnTo>
                  <a:lnTo>
                    <a:pt x="1031" y="44"/>
                  </a:lnTo>
                  <a:lnTo>
                    <a:pt x="1047" y="0"/>
                  </a:lnTo>
                  <a:lnTo>
                    <a:pt x="1047"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1"/>
            <p:cNvSpPr>
              <a:spLocks/>
            </p:cNvSpPr>
            <p:nvPr/>
          </p:nvSpPr>
          <p:spPr bwMode="auto">
            <a:xfrm>
              <a:off x="8283575" y="6461125"/>
              <a:ext cx="598488" cy="36513"/>
            </a:xfrm>
            <a:custGeom>
              <a:avLst/>
              <a:gdLst>
                <a:gd name="T0" fmla="*/ 753 w 753"/>
                <a:gd name="T1" fmla="*/ 0 h 46"/>
                <a:gd name="T2" fmla="*/ 0 w 753"/>
                <a:gd name="T3" fmla="*/ 0 h 46"/>
                <a:gd name="T4" fmla="*/ 0 w 753"/>
                <a:gd name="T5" fmla="*/ 0 h 46"/>
                <a:gd name="T6" fmla="*/ 25 w 753"/>
                <a:gd name="T7" fmla="*/ 24 h 46"/>
                <a:gd name="T8" fmla="*/ 52 w 753"/>
                <a:gd name="T9" fmla="*/ 46 h 46"/>
                <a:gd name="T10" fmla="*/ 720 w 753"/>
                <a:gd name="T11" fmla="*/ 46 h 46"/>
                <a:gd name="T12" fmla="*/ 720 w 753"/>
                <a:gd name="T13" fmla="*/ 46 h 46"/>
                <a:gd name="T14" fmla="*/ 753 w 753"/>
                <a:gd name="T15" fmla="*/ 0 h 46"/>
                <a:gd name="T16" fmla="*/ 753 w 753"/>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46">
                  <a:moveTo>
                    <a:pt x="753" y="0"/>
                  </a:moveTo>
                  <a:lnTo>
                    <a:pt x="0" y="0"/>
                  </a:lnTo>
                  <a:lnTo>
                    <a:pt x="0" y="0"/>
                  </a:lnTo>
                  <a:lnTo>
                    <a:pt x="25" y="24"/>
                  </a:lnTo>
                  <a:lnTo>
                    <a:pt x="52" y="46"/>
                  </a:lnTo>
                  <a:lnTo>
                    <a:pt x="720" y="46"/>
                  </a:lnTo>
                  <a:lnTo>
                    <a:pt x="720" y="46"/>
                  </a:lnTo>
                  <a:lnTo>
                    <a:pt x="753" y="0"/>
                  </a:lnTo>
                  <a:lnTo>
                    <a:pt x="753"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2"/>
            <p:cNvSpPr>
              <a:spLocks/>
            </p:cNvSpPr>
            <p:nvPr/>
          </p:nvSpPr>
          <p:spPr bwMode="auto">
            <a:xfrm>
              <a:off x="8515350" y="5003800"/>
              <a:ext cx="96838" cy="84138"/>
            </a:xfrm>
            <a:custGeom>
              <a:avLst/>
              <a:gdLst>
                <a:gd name="T0" fmla="*/ 119 w 122"/>
                <a:gd name="T1" fmla="*/ 0 h 104"/>
                <a:gd name="T2" fmla="*/ 119 w 122"/>
                <a:gd name="T3" fmla="*/ 0 h 104"/>
                <a:gd name="T4" fmla="*/ 90 w 122"/>
                <a:gd name="T5" fmla="*/ 26 h 104"/>
                <a:gd name="T6" fmla="*/ 60 w 122"/>
                <a:gd name="T7" fmla="*/ 53 h 104"/>
                <a:gd name="T8" fmla="*/ 30 w 122"/>
                <a:gd name="T9" fmla="*/ 79 h 104"/>
                <a:gd name="T10" fmla="*/ 0 w 122"/>
                <a:gd name="T11" fmla="*/ 101 h 104"/>
                <a:gd name="T12" fmla="*/ 0 w 122"/>
                <a:gd name="T13" fmla="*/ 101 h 104"/>
                <a:gd name="T14" fmla="*/ 4 w 122"/>
                <a:gd name="T15" fmla="*/ 104 h 104"/>
                <a:gd name="T16" fmla="*/ 4 w 122"/>
                <a:gd name="T17" fmla="*/ 104 h 104"/>
                <a:gd name="T18" fmla="*/ 32 w 122"/>
                <a:gd name="T19" fmla="*/ 81 h 104"/>
                <a:gd name="T20" fmla="*/ 64 w 122"/>
                <a:gd name="T21" fmla="*/ 56 h 104"/>
                <a:gd name="T22" fmla="*/ 94 w 122"/>
                <a:gd name="T23" fmla="*/ 30 h 104"/>
                <a:gd name="T24" fmla="*/ 122 w 122"/>
                <a:gd name="T25" fmla="*/ 2 h 104"/>
                <a:gd name="T26" fmla="*/ 122 w 122"/>
                <a:gd name="T27" fmla="*/ 2 h 104"/>
                <a:gd name="T28" fmla="*/ 119 w 122"/>
                <a:gd name="T29" fmla="*/ 0 h 104"/>
                <a:gd name="T30" fmla="*/ 119 w 122"/>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04">
                  <a:moveTo>
                    <a:pt x="119" y="0"/>
                  </a:moveTo>
                  <a:lnTo>
                    <a:pt x="119" y="0"/>
                  </a:lnTo>
                  <a:lnTo>
                    <a:pt x="90" y="26"/>
                  </a:lnTo>
                  <a:lnTo>
                    <a:pt x="60" y="53"/>
                  </a:lnTo>
                  <a:lnTo>
                    <a:pt x="30" y="79"/>
                  </a:lnTo>
                  <a:lnTo>
                    <a:pt x="0" y="101"/>
                  </a:lnTo>
                  <a:lnTo>
                    <a:pt x="0" y="101"/>
                  </a:lnTo>
                  <a:lnTo>
                    <a:pt x="4" y="104"/>
                  </a:lnTo>
                  <a:lnTo>
                    <a:pt x="4" y="104"/>
                  </a:lnTo>
                  <a:lnTo>
                    <a:pt x="32" y="81"/>
                  </a:lnTo>
                  <a:lnTo>
                    <a:pt x="64" y="56"/>
                  </a:lnTo>
                  <a:lnTo>
                    <a:pt x="94" y="30"/>
                  </a:lnTo>
                  <a:lnTo>
                    <a:pt x="122" y="2"/>
                  </a:lnTo>
                  <a:lnTo>
                    <a:pt x="122" y="2"/>
                  </a:lnTo>
                  <a:lnTo>
                    <a:pt x="119" y="0"/>
                  </a:lnTo>
                  <a:lnTo>
                    <a:pt x="119"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p:cNvSpPr>
            <p:nvPr/>
          </p:nvSpPr>
          <p:spPr bwMode="auto">
            <a:xfrm>
              <a:off x="8224838" y="4121150"/>
              <a:ext cx="384175" cy="966788"/>
            </a:xfrm>
            <a:custGeom>
              <a:avLst/>
              <a:gdLst>
                <a:gd name="T0" fmla="*/ 485 w 485"/>
                <a:gd name="T1" fmla="*/ 1114 h 1218"/>
                <a:gd name="T2" fmla="*/ 485 w 485"/>
                <a:gd name="T3" fmla="*/ 1114 h 1218"/>
                <a:gd name="T4" fmla="*/ 454 w 485"/>
                <a:gd name="T5" fmla="*/ 1079 h 1218"/>
                <a:gd name="T6" fmla="*/ 430 w 485"/>
                <a:gd name="T7" fmla="*/ 1050 h 1218"/>
                <a:gd name="T8" fmla="*/ 401 w 485"/>
                <a:gd name="T9" fmla="*/ 1013 h 1218"/>
                <a:gd name="T10" fmla="*/ 370 w 485"/>
                <a:gd name="T11" fmla="*/ 971 h 1218"/>
                <a:gd name="T12" fmla="*/ 336 w 485"/>
                <a:gd name="T13" fmla="*/ 923 h 1218"/>
                <a:gd name="T14" fmla="*/ 301 w 485"/>
                <a:gd name="T15" fmla="*/ 868 h 1218"/>
                <a:gd name="T16" fmla="*/ 264 w 485"/>
                <a:gd name="T17" fmla="*/ 808 h 1218"/>
                <a:gd name="T18" fmla="*/ 228 w 485"/>
                <a:gd name="T19" fmla="*/ 743 h 1218"/>
                <a:gd name="T20" fmla="*/ 195 w 485"/>
                <a:gd name="T21" fmla="*/ 672 h 1218"/>
                <a:gd name="T22" fmla="*/ 179 w 485"/>
                <a:gd name="T23" fmla="*/ 635 h 1218"/>
                <a:gd name="T24" fmla="*/ 163 w 485"/>
                <a:gd name="T25" fmla="*/ 598 h 1218"/>
                <a:gd name="T26" fmla="*/ 149 w 485"/>
                <a:gd name="T27" fmla="*/ 559 h 1218"/>
                <a:gd name="T28" fmla="*/ 136 w 485"/>
                <a:gd name="T29" fmla="*/ 518 h 1218"/>
                <a:gd name="T30" fmla="*/ 124 w 485"/>
                <a:gd name="T31" fmla="*/ 478 h 1218"/>
                <a:gd name="T32" fmla="*/ 112 w 485"/>
                <a:gd name="T33" fmla="*/ 437 h 1218"/>
                <a:gd name="T34" fmla="*/ 103 w 485"/>
                <a:gd name="T35" fmla="*/ 395 h 1218"/>
                <a:gd name="T36" fmla="*/ 94 w 485"/>
                <a:gd name="T37" fmla="*/ 352 h 1218"/>
                <a:gd name="T38" fmla="*/ 89 w 485"/>
                <a:gd name="T39" fmla="*/ 308 h 1218"/>
                <a:gd name="T40" fmla="*/ 83 w 485"/>
                <a:gd name="T41" fmla="*/ 264 h 1218"/>
                <a:gd name="T42" fmla="*/ 80 w 485"/>
                <a:gd name="T43" fmla="*/ 220 h 1218"/>
                <a:gd name="T44" fmla="*/ 80 w 485"/>
                <a:gd name="T45" fmla="*/ 174 h 1218"/>
                <a:gd name="T46" fmla="*/ 80 w 485"/>
                <a:gd name="T47" fmla="*/ 174 h 1218"/>
                <a:gd name="T48" fmla="*/ 80 w 485"/>
                <a:gd name="T49" fmla="*/ 129 h 1218"/>
                <a:gd name="T50" fmla="*/ 83 w 485"/>
                <a:gd name="T51" fmla="*/ 85 h 1218"/>
                <a:gd name="T52" fmla="*/ 87 w 485"/>
                <a:gd name="T53" fmla="*/ 43 h 1218"/>
                <a:gd name="T54" fmla="*/ 94 w 485"/>
                <a:gd name="T55" fmla="*/ 0 h 1218"/>
                <a:gd name="T56" fmla="*/ 94 w 485"/>
                <a:gd name="T57" fmla="*/ 0 h 1218"/>
                <a:gd name="T58" fmla="*/ 71 w 485"/>
                <a:gd name="T59" fmla="*/ 83 h 1218"/>
                <a:gd name="T60" fmla="*/ 51 w 485"/>
                <a:gd name="T61" fmla="*/ 174 h 1218"/>
                <a:gd name="T62" fmla="*/ 32 w 485"/>
                <a:gd name="T63" fmla="*/ 269 h 1218"/>
                <a:gd name="T64" fmla="*/ 25 w 485"/>
                <a:gd name="T65" fmla="*/ 317 h 1218"/>
                <a:gd name="T66" fmla="*/ 18 w 485"/>
                <a:gd name="T67" fmla="*/ 368 h 1218"/>
                <a:gd name="T68" fmla="*/ 11 w 485"/>
                <a:gd name="T69" fmla="*/ 418 h 1218"/>
                <a:gd name="T70" fmla="*/ 5 w 485"/>
                <a:gd name="T71" fmla="*/ 469 h 1218"/>
                <a:gd name="T72" fmla="*/ 2 w 485"/>
                <a:gd name="T73" fmla="*/ 522 h 1218"/>
                <a:gd name="T74" fmla="*/ 0 w 485"/>
                <a:gd name="T75" fmla="*/ 573 h 1218"/>
                <a:gd name="T76" fmla="*/ 0 w 485"/>
                <a:gd name="T77" fmla="*/ 626 h 1218"/>
                <a:gd name="T78" fmla="*/ 0 w 485"/>
                <a:gd name="T79" fmla="*/ 679 h 1218"/>
                <a:gd name="T80" fmla="*/ 2 w 485"/>
                <a:gd name="T81" fmla="*/ 732 h 1218"/>
                <a:gd name="T82" fmla="*/ 7 w 485"/>
                <a:gd name="T83" fmla="*/ 785 h 1218"/>
                <a:gd name="T84" fmla="*/ 7 w 485"/>
                <a:gd name="T85" fmla="*/ 785 h 1218"/>
                <a:gd name="T86" fmla="*/ 51 w 485"/>
                <a:gd name="T87" fmla="*/ 854 h 1218"/>
                <a:gd name="T88" fmla="*/ 99 w 485"/>
                <a:gd name="T89" fmla="*/ 919 h 1218"/>
                <a:gd name="T90" fmla="*/ 147 w 485"/>
                <a:gd name="T91" fmla="*/ 981 h 1218"/>
                <a:gd name="T92" fmla="*/ 195 w 485"/>
                <a:gd name="T93" fmla="*/ 1038 h 1218"/>
                <a:gd name="T94" fmla="*/ 241 w 485"/>
                <a:gd name="T95" fmla="*/ 1091 h 1218"/>
                <a:gd name="T96" fmla="*/ 287 w 485"/>
                <a:gd name="T97" fmla="*/ 1139 h 1218"/>
                <a:gd name="T98" fmla="*/ 329 w 485"/>
                <a:gd name="T99" fmla="*/ 1181 h 1218"/>
                <a:gd name="T100" fmla="*/ 370 w 485"/>
                <a:gd name="T101" fmla="*/ 1218 h 1218"/>
                <a:gd name="T102" fmla="*/ 370 w 485"/>
                <a:gd name="T103" fmla="*/ 1218 h 1218"/>
                <a:gd name="T104" fmla="*/ 370 w 485"/>
                <a:gd name="T105" fmla="*/ 1218 h 1218"/>
                <a:gd name="T106" fmla="*/ 370 w 485"/>
                <a:gd name="T107" fmla="*/ 1218 h 1218"/>
                <a:gd name="T108" fmla="*/ 366 w 485"/>
                <a:gd name="T109" fmla="*/ 1215 h 1218"/>
                <a:gd name="T110" fmla="*/ 366 w 485"/>
                <a:gd name="T111" fmla="*/ 1215 h 1218"/>
                <a:gd name="T112" fmla="*/ 396 w 485"/>
                <a:gd name="T113" fmla="*/ 1193 h 1218"/>
                <a:gd name="T114" fmla="*/ 426 w 485"/>
                <a:gd name="T115" fmla="*/ 1167 h 1218"/>
                <a:gd name="T116" fmla="*/ 456 w 485"/>
                <a:gd name="T117" fmla="*/ 1140 h 1218"/>
                <a:gd name="T118" fmla="*/ 485 w 485"/>
                <a:gd name="T119" fmla="*/ 1114 h 1218"/>
                <a:gd name="T120" fmla="*/ 485 w 485"/>
                <a:gd name="T121" fmla="*/ 1114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5" h="1218">
                  <a:moveTo>
                    <a:pt x="485" y="1114"/>
                  </a:moveTo>
                  <a:lnTo>
                    <a:pt x="485" y="1114"/>
                  </a:lnTo>
                  <a:lnTo>
                    <a:pt x="454" y="1079"/>
                  </a:lnTo>
                  <a:lnTo>
                    <a:pt x="430" y="1050"/>
                  </a:lnTo>
                  <a:lnTo>
                    <a:pt x="401" y="1013"/>
                  </a:lnTo>
                  <a:lnTo>
                    <a:pt x="370" y="971"/>
                  </a:lnTo>
                  <a:lnTo>
                    <a:pt x="336" y="923"/>
                  </a:lnTo>
                  <a:lnTo>
                    <a:pt x="301" y="868"/>
                  </a:lnTo>
                  <a:lnTo>
                    <a:pt x="264" y="808"/>
                  </a:lnTo>
                  <a:lnTo>
                    <a:pt x="228" y="743"/>
                  </a:lnTo>
                  <a:lnTo>
                    <a:pt x="195" y="672"/>
                  </a:lnTo>
                  <a:lnTo>
                    <a:pt x="179" y="635"/>
                  </a:lnTo>
                  <a:lnTo>
                    <a:pt x="163" y="598"/>
                  </a:lnTo>
                  <a:lnTo>
                    <a:pt x="149" y="559"/>
                  </a:lnTo>
                  <a:lnTo>
                    <a:pt x="136" y="518"/>
                  </a:lnTo>
                  <a:lnTo>
                    <a:pt x="124" y="478"/>
                  </a:lnTo>
                  <a:lnTo>
                    <a:pt x="112" y="437"/>
                  </a:lnTo>
                  <a:lnTo>
                    <a:pt x="103" y="395"/>
                  </a:lnTo>
                  <a:lnTo>
                    <a:pt x="94" y="352"/>
                  </a:lnTo>
                  <a:lnTo>
                    <a:pt x="89" y="308"/>
                  </a:lnTo>
                  <a:lnTo>
                    <a:pt x="83" y="264"/>
                  </a:lnTo>
                  <a:lnTo>
                    <a:pt x="80" y="220"/>
                  </a:lnTo>
                  <a:lnTo>
                    <a:pt x="80" y="174"/>
                  </a:lnTo>
                  <a:lnTo>
                    <a:pt x="80" y="174"/>
                  </a:lnTo>
                  <a:lnTo>
                    <a:pt x="80" y="129"/>
                  </a:lnTo>
                  <a:lnTo>
                    <a:pt x="83" y="85"/>
                  </a:lnTo>
                  <a:lnTo>
                    <a:pt x="87" y="43"/>
                  </a:lnTo>
                  <a:lnTo>
                    <a:pt x="94" y="0"/>
                  </a:lnTo>
                  <a:lnTo>
                    <a:pt x="94" y="0"/>
                  </a:lnTo>
                  <a:lnTo>
                    <a:pt x="71" y="83"/>
                  </a:lnTo>
                  <a:lnTo>
                    <a:pt x="51" y="174"/>
                  </a:lnTo>
                  <a:lnTo>
                    <a:pt x="32" y="269"/>
                  </a:lnTo>
                  <a:lnTo>
                    <a:pt x="25" y="317"/>
                  </a:lnTo>
                  <a:lnTo>
                    <a:pt x="18" y="368"/>
                  </a:lnTo>
                  <a:lnTo>
                    <a:pt x="11" y="418"/>
                  </a:lnTo>
                  <a:lnTo>
                    <a:pt x="5" y="469"/>
                  </a:lnTo>
                  <a:lnTo>
                    <a:pt x="2" y="522"/>
                  </a:lnTo>
                  <a:lnTo>
                    <a:pt x="0" y="573"/>
                  </a:lnTo>
                  <a:lnTo>
                    <a:pt x="0" y="626"/>
                  </a:lnTo>
                  <a:lnTo>
                    <a:pt x="0" y="679"/>
                  </a:lnTo>
                  <a:lnTo>
                    <a:pt x="2" y="732"/>
                  </a:lnTo>
                  <a:lnTo>
                    <a:pt x="7" y="785"/>
                  </a:lnTo>
                  <a:lnTo>
                    <a:pt x="7" y="785"/>
                  </a:lnTo>
                  <a:lnTo>
                    <a:pt x="51" y="854"/>
                  </a:lnTo>
                  <a:lnTo>
                    <a:pt x="99" y="919"/>
                  </a:lnTo>
                  <a:lnTo>
                    <a:pt x="147" y="981"/>
                  </a:lnTo>
                  <a:lnTo>
                    <a:pt x="195" y="1038"/>
                  </a:lnTo>
                  <a:lnTo>
                    <a:pt x="241" y="1091"/>
                  </a:lnTo>
                  <a:lnTo>
                    <a:pt x="287" y="1139"/>
                  </a:lnTo>
                  <a:lnTo>
                    <a:pt x="329" y="1181"/>
                  </a:lnTo>
                  <a:lnTo>
                    <a:pt x="370" y="1218"/>
                  </a:lnTo>
                  <a:lnTo>
                    <a:pt x="370" y="1218"/>
                  </a:lnTo>
                  <a:lnTo>
                    <a:pt x="370" y="1218"/>
                  </a:lnTo>
                  <a:lnTo>
                    <a:pt x="370" y="1218"/>
                  </a:lnTo>
                  <a:lnTo>
                    <a:pt x="366" y="1215"/>
                  </a:lnTo>
                  <a:lnTo>
                    <a:pt x="366" y="1215"/>
                  </a:lnTo>
                  <a:lnTo>
                    <a:pt x="396" y="1193"/>
                  </a:lnTo>
                  <a:lnTo>
                    <a:pt x="426" y="1167"/>
                  </a:lnTo>
                  <a:lnTo>
                    <a:pt x="456" y="1140"/>
                  </a:lnTo>
                  <a:lnTo>
                    <a:pt x="485" y="1114"/>
                  </a:lnTo>
                  <a:lnTo>
                    <a:pt x="485" y="1114"/>
                  </a:lnTo>
                  <a:close/>
                </a:path>
              </a:pathLst>
            </a:custGeom>
            <a:solidFill>
              <a:srgbClr val="17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p:cNvSpPr>
            <p:nvPr/>
          </p:nvSpPr>
          <p:spPr bwMode="auto">
            <a:xfrm>
              <a:off x="8610600" y="3421063"/>
              <a:ext cx="407988" cy="1327150"/>
            </a:xfrm>
            <a:custGeom>
              <a:avLst/>
              <a:gdLst>
                <a:gd name="T0" fmla="*/ 0 w 515"/>
                <a:gd name="T1" fmla="*/ 114 h 1672"/>
                <a:gd name="T2" fmla="*/ 50 w 515"/>
                <a:gd name="T3" fmla="*/ 170 h 1672"/>
                <a:gd name="T4" fmla="*/ 110 w 515"/>
                <a:gd name="T5" fmla="*/ 246 h 1672"/>
                <a:gd name="T6" fmla="*/ 179 w 515"/>
                <a:gd name="T7" fmla="*/ 350 h 1672"/>
                <a:gd name="T8" fmla="*/ 251 w 515"/>
                <a:gd name="T9" fmla="*/ 476 h 1672"/>
                <a:gd name="T10" fmla="*/ 303 w 515"/>
                <a:gd name="T11" fmla="*/ 584 h 1672"/>
                <a:gd name="T12" fmla="*/ 333 w 515"/>
                <a:gd name="T13" fmla="*/ 661 h 1672"/>
                <a:gd name="T14" fmla="*/ 359 w 515"/>
                <a:gd name="T15" fmla="*/ 743 h 1672"/>
                <a:gd name="T16" fmla="*/ 380 w 515"/>
                <a:gd name="T17" fmla="*/ 828 h 1672"/>
                <a:gd name="T18" fmla="*/ 396 w 515"/>
                <a:gd name="T19" fmla="*/ 916 h 1672"/>
                <a:gd name="T20" fmla="*/ 403 w 515"/>
                <a:gd name="T21" fmla="*/ 1006 h 1672"/>
                <a:gd name="T22" fmla="*/ 405 w 515"/>
                <a:gd name="T23" fmla="*/ 1052 h 1672"/>
                <a:gd name="T24" fmla="*/ 402 w 515"/>
                <a:gd name="T25" fmla="*/ 1140 h 1672"/>
                <a:gd name="T26" fmla="*/ 389 w 515"/>
                <a:gd name="T27" fmla="*/ 1227 h 1672"/>
                <a:gd name="T28" fmla="*/ 373 w 515"/>
                <a:gd name="T29" fmla="*/ 1310 h 1672"/>
                <a:gd name="T30" fmla="*/ 350 w 515"/>
                <a:gd name="T31" fmla="*/ 1390 h 1672"/>
                <a:gd name="T32" fmla="*/ 324 w 515"/>
                <a:gd name="T33" fmla="*/ 1466 h 1672"/>
                <a:gd name="T34" fmla="*/ 294 w 515"/>
                <a:gd name="T35" fmla="*/ 1540 h 1672"/>
                <a:gd name="T36" fmla="*/ 228 w 515"/>
                <a:gd name="T37" fmla="*/ 1672 h 1672"/>
                <a:gd name="T38" fmla="*/ 251 w 515"/>
                <a:gd name="T39" fmla="*/ 1644 h 1672"/>
                <a:gd name="T40" fmla="*/ 295 w 515"/>
                <a:gd name="T41" fmla="*/ 1586 h 1672"/>
                <a:gd name="T42" fmla="*/ 336 w 515"/>
                <a:gd name="T43" fmla="*/ 1524 h 1672"/>
                <a:gd name="T44" fmla="*/ 371 w 515"/>
                <a:gd name="T45" fmla="*/ 1459 h 1672"/>
                <a:gd name="T46" fmla="*/ 403 w 515"/>
                <a:gd name="T47" fmla="*/ 1393 h 1672"/>
                <a:gd name="T48" fmla="*/ 432 w 515"/>
                <a:gd name="T49" fmla="*/ 1324 h 1672"/>
                <a:gd name="T50" fmla="*/ 456 w 515"/>
                <a:gd name="T51" fmla="*/ 1255 h 1672"/>
                <a:gd name="T52" fmla="*/ 485 w 515"/>
                <a:gd name="T53" fmla="*/ 1148 h 1672"/>
                <a:gd name="T54" fmla="*/ 508 w 515"/>
                <a:gd name="T55" fmla="*/ 1003 h 1672"/>
                <a:gd name="T56" fmla="*/ 515 w 515"/>
                <a:gd name="T57" fmla="*/ 856 h 1672"/>
                <a:gd name="T58" fmla="*/ 506 w 515"/>
                <a:gd name="T59" fmla="*/ 713 h 1672"/>
                <a:gd name="T60" fmla="*/ 481 w 515"/>
                <a:gd name="T61" fmla="*/ 571 h 1672"/>
                <a:gd name="T62" fmla="*/ 463 w 515"/>
                <a:gd name="T63" fmla="*/ 506 h 1672"/>
                <a:gd name="T64" fmla="*/ 421 w 515"/>
                <a:gd name="T65" fmla="*/ 380 h 1672"/>
                <a:gd name="T66" fmla="*/ 394 w 515"/>
                <a:gd name="T67" fmla="*/ 320 h 1672"/>
                <a:gd name="T68" fmla="*/ 318 w 515"/>
                <a:gd name="T69" fmla="*/ 221 h 1672"/>
                <a:gd name="T70" fmla="*/ 242 w 515"/>
                <a:gd name="T71" fmla="*/ 135 h 1672"/>
                <a:gd name="T72" fmla="*/ 170 w 515"/>
                <a:gd name="T73" fmla="*/ 60 h 1672"/>
                <a:gd name="T74" fmla="*/ 106 w 515"/>
                <a:gd name="T75" fmla="*/ 0 h 1672"/>
                <a:gd name="T76" fmla="*/ 106 w 515"/>
                <a:gd name="T77" fmla="*/ 0 h 1672"/>
                <a:gd name="T78" fmla="*/ 108 w 515"/>
                <a:gd name="T79" fmla="*/ 2 h 1672"/>
                <a:gd name="T80" fmla="*/ 46 w 515"/>
                <a:gd name="T81" fmla="*/ 59 h 1672"/>
                <a:gd name="T82" fmla="*/ 0 w 515"/>
                <a:gd name="T83" fmla="*/ 114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5" h="1672">
                  <a:moveTo>
                    <a:pt x="0" y="114"/>
                  </a:moveTo>
                  <a:lnTo>
                    <a:pt x="0" y="114"/>
                  </a:lnTo>
                  <a:lnTo>
                    <a:pt x="27" y="144"/>
                  </a:lnTo>
                  <a:lnTo>
                    <a:pt x="50" y="170"/>
                  </a:lnTo>
                  <a:lnTo>
                    <a:pt x="78" y="205"/>
                  </a:lnTo>
                  <a:lnTo>
                    <a:pt x="110" y="246"/>
                  </a:lnTo>
                  <a:lnTo>
                    <a:pt x="143" y="296"/>
                  </a:lnTo>
                  <a:lnTo>
                    <a:pt x="179" y="350"/>
                  </a:lnTo>
                  <a:lnTo>
                    <a:pt x="216" y="410"/>
                  </a:lnTo>
                  <a:lnTo>
                    <a:pt x="251" y="476"/>
                  </a:lnTo>
                  <a:lnTo>
                    <a:pt x="285" y="547"/>
                  </a:lnTo>
                  <a:lnTo>
                    <a:pt x="303" y="584"/>
                  </a:lnTo>
                  <a:lnTo>
                    <a:pt x="318" y="623"/>
                  </a:lnTo>
                  <a:lnTo>
                    <a:pt x="333" y="661"/>
                  </a:lnTo>
                  <a:lnTo>
                    <a:pt x="347" y="702"/>
                  </a:lnTo>
                  <a:lnTo>
                    <a:pt x="359" y="743"/>
                  </a:lnTo>
                  <a:lnTo>
                    <a:pt x="370" y="785"/>
                  </a:lnTo>
                  <a:lnTo>
                    <a:pt x="380" y="828"/>
                  </a:lnTo>
                  <a:lnTo>
                    <a:pt x="389" y="872"/>
                  </a:lnTo>
                  <a:lnTo>
                    <a:pt x="396" y="916"/>
                  </a:lnTo>
                  <a:lnTo>
                    <a:pt x="400" y="960"/>
                  </a:lnTo>
                  <a:lnTo>
                    <a:pt x="403" y="1006"/>
                  </a:lnTo>
                  <a:lnTo>
                    <a:pt x="405" y="1052"/>
                  </a:lnTo>
                  <a:lnTo>
                    <a:pt x="405" y="1052"/>
                  </a:lnTo>
                  <a:lnTo>
                    <a:pt x="403" y="1096"/>
                  </a:lnTo>
                  <a:lnTo>
                    <a:pt x="402" y="1140"/>
                  </a:lnTo>
                  <a:lnTo>
                    <a:pt x="396" y="1185"/>
                  </a:lnTo>
                  <a:lnTo>
                    <a:pt x="389" y="1227"/>
                  </a:lnTo>
                  <a:lnTo>
                    <a:pt x="382" y="1268"/>
                  </a:lnTo>
                  <a:lnTo>
                    <a:pt x="373" y="1310"/>
                  </a:lnTo>
                  <a:lnTo>
                    <a:pt x="363" y="1351"/>
                  </a:lnTo>
                  <a:lnTo>
                    <a:pt x="350" y="1390"/>
                  </a:lnTo>
                  <a:lnTo>
                    <a:pt x="338" y="1429"/>
                  </a:lnTo>
                  <a:lnTo>
                    <a:pt x="324" y="1466"/>
                  </a:lnTo>
                  <a:lnTo>
                    <a:pt x="310" y="1503"/>
                  </a:lnTo>
                  <a:lnTo>
                    <a:pt x="294" y="1540"/>
                  </a:lnTo>
                  <a:lnTo>
                    <a:pt x="262" y="1609"/>
                  </a:lnTo>
                  <a:lnTo>
                    <a:pt x="228" y="1672"/>
                  </a:lnTo>
                  <a:lnTo>
                    <a:pt x="228" y="1672"/>
                  </a:lnTo>
                  <a:lnTo>
                    <a:pt x="251" y="1644"/>
                  </a:lnTo>
                  <a:lnTo>
                    <a:pt x="274" y="1616"/>
                  </a:lnTo>
                  <a:lnTo>
                    <a:pt x="295" y="1586"/>
                  </a:lnTo>
                  <a:lnTo>
                    <a:pt x="317" y="1554"/>
                  </a:lnTo>
                  <a:lnTo>
                    <a:pt x="336" y="1524"/>
                  </a:lnTo>
                  <a:lnTo>
                    <a:pt x="354" y="1492"/>
                  </a:lnTo>
                  <a:lnTo>
                    <a:pt x="371" y="1459"/>
                  </a:lnTo>
                  <a:lnTo>
                    <a:pt x="389" y="1427"/>
                  </a:lnTo>
                  <a:lnTo>
                    <a:pt x="403" y="1393"/>
                  </a:lnTo>
                  <a:lnTo>
                    <a:pt x="419" y="1360"/>
                  </a:lnTo>
                  <a:lnTo>
                    <a:pt x="432" y="1324"/>
                  </a:lnTo>
                  <a:lnTo>
                    <a:pt x="444" y="1289"/>
                  </a:lnTo>
                  <a:lnTo>
                    <a:pt x="456" y="1255"/>
                  </a:lnTo>
                  <a:lnTo>
                    <a:pt x="467" y="1220"/>
                  </a:lnTo>
                  <a:lnTo>
                    <a:pt x="485" y="1148"/>
                  </a:lnTo>
                  <a:lnTo>
                    <a:pt x="497" y="1075"/>
                  </a:lnTo>
                  <a:lnTo>
                    <a:pt x="508" y="1003"/>
                  </a:lnTo>
                  <a:lnTo>
                    <a:pt x="513" y="930"/>
                  </a:lnTo>
                  <a:lnTo>
                    <a:pt x="515" y="856"/>
                  </a:lnTo>
                  <a:lnTo>
                    <a:pt x="513" y="783"/>
                  </a:lnTo>
                  <a:lnTo>
                    <a:pt x="506" y="713"/>
                  </a:lnTo>
                  <a:lnTo>
                    <a:pt x="495" y="642"/>
                  </a:lnTo>
                  <a:lnTo>
                    <a:pt x="481" y="571"/>
                  </a:lnTo>
                  <a:lnTo>
                    <a:pt x="481" y="571"/>
                  </a:lnTo>
                  <a:lnTo>
                    <a:pt x="463" y="506"/>
                  </a:lnTo>
                  <a:lnTo>
                    <a:pt x="444" y="442"/>
                  </a:lnTo>
                  <a:lnTo>
                    <a:pt x="421" y="380"/>
                  </a:lnTo>
                  <a:lnTo>
                    <a:pt x="394" y="320"/>
                  </a:lnTo>
                  <a:lnTo>
                    <a:pt x="394" y="320"/>
                  </a:lnTo>
                  <a:lnTo>
                    <a:pt x="357" y="269"/>
                  </a:lnTo>
                  <a:lnTo>
                    <a:pt x="318" y="221"/>
                  </a:lnTo>
                  <a:lnTo>
                    <a:pt x="280" y="177"/>
                  </a:lnTo>
                  <a:lnTo>
                    <a:pt x="242" y="135"/>
                  </a:lnTo>
                  <a:lnTo>
                    <a:pt x="205" y="96"/>
                  </a:lnTo>
                  <a:lnTo>
                    <a:pt x="170" y="60"/>
                  </a:lnTo>
                  <a:lnTo>
                    <a:pt x="106" y="0"/>
                  </a:lnTo>
                  <a:lnTo>
                    <a:pt x="106" y="0"/>
                  </a:lnTo>
                  <a:lnTo>
                    <a:pt x="106" y="0"/>
                  </a:lnTo>
                  <a:lnTo>
                    <a:pt x="106" y="0"/>
                  </a:lnTo>
                  <a:lnTo>
                    <a:pt x="108" y="2"/>
                  </a:lnTo>
                  <a:lnTo>
                    <a:pt x="108" y="2"/>
                  </a:lnTo>
                  <a:lnTo>
                    <a:pt x="76" y="30"/>
                  </a:lnTo>
                  <a:lnTo>
                    <a:pt x="46" y="59"/>
                  </a:lnTo>
                  <a:lnTo>
                    <a:pt x="21" y="87"/>
                  </a:lnTo>
                  <a:lnTo>
                    <a:pt x="0" y="114"/>
                  </a:lnTo>
                  <a:lnTo>
                    <a:pt x="0" y="114"/>
                  </a:lnTo>
                  <a:close/>
                </a:path>
              </a:pathLst>
            </a:custGeom>
            <a:solidFill>
              <a:srgbClr val="9C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p:cNvSpPr>
            <p:nvPr/>
          </p:nvSpPr>
          <p:spPr bwMode="auto">
            <a:xfrm>
              <a:off x="8518525" y="3675063"/>
              <a:ext cx="625475" cy="1490663"/>
            </a:xfrm>
            <a:custGeom>
              <a:avLst/>
              <a:gdLst>
                <a:gd name="T0" fmla="*/ 510 w 788"/>
                <a:gd name="T1" fmla="*/ 0 h 1879"/>
                <a:gd name="T2" fmla="*/ 560 w 788"/>
                <a:gd name="T3" fmla="*/ 122 h 1879"/>
                <a:gd name="T4" fmla="*/ 597 w 788"/>
                <a:gd name="T5" fmla="*/ 251 h 1879"/>
                <a:gd name="T6" fmla="*/ 611 w 788"/>
                <a:gd name="T7" fmla="*/ 322 h 1879"/>
                <a:gd name="T8" fmla="*/ 629 w 788"/>
                <a:gd name="T9" fmla="*/ 463 h 1879"/>
                <a:gd name="T10" fmla="*/ 629 w 788"/>
                <a:gd name="T11" fmla="*/ 610 h 1879"/>
                <a:gd name="T12" fmla="*/ 613 w 788"/>
                <a:gd name="T13" fmla="*/ 755 h 1879"/>
                <a:gd name="T14" fmla="*/ 583 w 788"/>
                <a:gd name="T15" fmla="*/ 900 h 1879"/>
                <a:gd name="T16" fmla="*/ 560 w 788"/>
                <a:gd name="T17" fmla="*/ 969 h 1879"/>
                <a:gd name="T18" fmla="*/ 535 w 788"/>
                <a:gd name="T19" fmla="*/ 1040 h 1879"/>
                <a:gd name="T20" fmla="*/ 505 w 788"/>
                <a:gd name="T21" fmla="*/ 1107 h 1879"/>
                <a:gd name="T22" fmla="*/ 470 w 788"/>
                <a:gd name="T23" fmla="*/ 1172 h 1879"/>
                <a:gd name="T24" fmla="*/ 433 w 788"/>
                <a:gd name="T25" fmla="*/ 1234 h 1879"/>
                <a:gd name="T26" fmla="*/ 390 w 788"/>
                <a:gd name="T27" fmla="*/ 1296 h 1879"/>
                <a:gd name="T28" fmla="*/ 344 w 788"/>
                <a:gd name="T29" fmla="*/ 1352 h 1879"/>
                <a:gd name="T30" fmla="*/ 318 w 788"/>
                <a:gd name="T31" fmla="*/ 1400 h 1879"/>
                <a:gd name="T32" fmla="*/ 265 w 788"/>
                <a:gd name="T33" fmla="*/ 1483 h 1879"/>
                <a:gd name="T34" fmla="*/ 192 w 788"/>
                <a:gd name="T35" fmla="*/ 1582 h 1879"/>
                <a:gd name="T36" fmla="*/ 153 w 788"/>
                <a:gd name="T37" fmla="*/ 1632 h 1879"/>
                <a:gd name="T38" fmla="*/ 115 w 788"/>
                <a:gd name="T39" fmla="*/ 1676 h 1879"/>
                <a:gd name="T40" fmla="*/ 118 w 788"/>
                <a:gd name="T41" fmla="*/ 1678 h 1879"/>
                <a:gd name="T42" fmla="*/ 90 w 788"/>
                <a:gd name="T43" fmla="*/ 1706 h 1879"/>
                <a:gd name="T44" fmla="*/ 28 w 788"/>
                <a:gd name="T45" fmla="*/ 1757 h 1879"/>
                <a:gd name="T46" fmla="*/ 0 w 788"/>
                <a:gd name="T47" fmla="*/ 1780 h 1879"/>
                <a:gd name="T48" fmla="*/ 81 w 788"/>
                <a:gd name="T49" fmla="*/ 1853 h 1879"/>
                <a:gd name="T50" fmla="*/ 113 w 788"/>
                <a:gd name="T51" fmla="*/ 1879 h 1879"/>
                <a:gd name="T52" fmla="*/ 176 w 788"/>
                <a:gd name="T53" fmla="*/ 1828 h 1879"/>
                <a:gd name="T54" fmla="*/ 270 w 788"/>
                <a:gd name="T55" fmla="*/ 1740 h 1879"/>
                <a:gd name="T56" fmla="*/ 389 w 788"/>
                <a:gd name="T57" fmla="*/ 1618 h 1879"/>
                <a:gd name="T58" fmla="*/ 450 w 788"/>
                <a:gd name="T59" fmla="*/ 1543 h 1879"/>
                <a:gd name="T60" fmla="*/ 514 w 788"/>
                <a:gd name="T61" fmla="*/ 1462 h 1879"/>
                <a:gd name="T62" fmla="*/ 574 w 788"/>
                <a:gd name="T63" fmla="*/ 1374 h 1879"/>
                <a:gd name="T64" fmla="*/ 632 w 788"/>
                <a:gd name="T65" fmla="*/ 1278 h 1879"/>
                <a:gd name="T66" fmla="*/ 684 w 788"/>
                <a:gd name="T67" fmla="*/ 1179 h 1879"/>
                <a:gd name="T68" fmla="*/ 726 w 788"/>
                <a:gd name="T69" fmla="*/ 1073 h 1879"/>
                <a:gd name="T70" fmla="*/ 760 w 788"/>
                <a:gd name="T71" fmla="*/ 964 h 1879"/>
                <a:gd name="T72" fmla="*/ 781 w 788"/>
                <a:gd name="T73" fmla="*/ 850 h 1879"/>
                <a:gd name="T74" fmla="*/ 788 w 788"/>
                <a:gd name="T75" fmla="*/ 732 h 1879"/>
                <a:gd name="T76" fmla="*/ 786 w 788"/>
                <a:gd name="T77" fmla="*/ 681 h 1879"/>
                <a:gd name="T78" fmla="*/ 776 w 788"/>
                <a:gd name="T79" fmla="*/ 578 h 1879"/>
                <a:gd name="T80" fmla="*/ 754 w 788"/>
                <a:gd name="T81" fmla="*/ 479 h 1879"/>
                <a:gd name="T82" fmla="*/ 723 w 788"/>
                <a:gd name="T83" fmla="*/ 384 h 1879"/>
                <a:gd name="T84" fmla="*/ 685 w 788"/>
                <a:gd name="T85" fmla="*/ 290 h 1879"/>
                <a:gd name="T86" fmla="*/ 640 w 788"/>
                <a:gd name="T87" fmla="*/ 202 h 1879"/>
                <a:gd name="T88" fmla="*/ 592 w 788"/>
                <a:gd name="T89" fmla="*/ 117 h 1879"/>
                <a:gd name="T90" fmla="*/ 539 w 788"/>
                <a:gd name="T91" fmla="*/ 37 h 1879"/>
                <a:gd name="T92" fmla="*/ 510 w 788"/>
                <a:gd name="T93" fmla="*/ 0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879">
                  <a:moveTo>
                    <a:pt x="510" y="0"/>
                  </a:moveTo>
                  <a:lnTo>
                    <a:pt x="510" y="0"/>
                  </a:lnTo>
                  <a:lnTo>
                    <a:pt x="537" y="60"/>
                  </a:lnTo>
                  <a:lnTo>
                    <a:pt x="560" y="122"/>
                  </a:lnTo>
                  <a:lnTo>
                    <a:pt x="579" y="186"/>
                  </a:lnTo>
                  <a:lnTo>
                    <a:pt x="597" y="251"/>
                  </a:lnTo>
                  <a:lnTo>
                    <a:pt x="597" y="251"/>
                  </a:lnTo>
                  <a:lnTo>
                    <a:pt x="611" y="322"/>
                  </a:lnTo>
                  <a:lnTo>
                    <a:pt x="622" y="393"/>
                  </a:lnTo>
                  <a:lnTo>
                    <a:pt x="629" y="463"/>
                  </a:lnTo>
                  <a:lnTo>
                    <a:pt x="631" y="536"/>
                  </a:lnTo>
                  <a:lnTo>
                    <a:pt x="629" y="610"/>
                  </a:lnTo>
                  <a:lnTo>
                    <a:pt x="624" y="683"/>
                  </a:lnTo>
                  <a:lnTo>
                    <a:pt x="613" y="755"/>
                  </a:lnTo>
                  <a:lnTo>
                    <a:pt x="601" y="828"/>
                  </a:lnTo>
                  <a:lnTo>
                    <a:pt x="583" y="900"/>
                  </a:lnTo>
                  <a:lnTo>
                    <a:pt x="572" y="935"/>
                  </a:lnTo>
                  <a:lnTo>
                    <a:pt x="560" y="969"/>
                  </a:lnTo>
                  <a:lnTo>
                    <a:pt x="548" y="1004"/>
                  </a:lnTo>
                  <a:lnTo>
                    <a:pt x="535" y="1040"/>
                  </a:lnTo>
                  <a:lnTo>
                    <a:pt x="519" y="1073"/>
                  </a:lnTo>
                  <a:lnTo>
                    <a:pt x="505" y="1107"/>
                  </a:lnTo>
                  <a:lnTo>
                    <a:pt x="487" y="1139"/>
                  </a:lnTo>
                  <a:lnTo>
                    <a:pt x="470" y="1172"/>
                  </a:lnTo>
                  <a:lnTo>
                    <a:pt x="452" y="1204"/>
                  </a:lnTo>
                  <a:lnTo>
                    <a:pt x="433" y="1234"/>
                  </a:lnTo>
                  <a:lnTo>
                    <a:pt x="411" y="1266"/>
                  </a:lnTo>
                  <a:lnTo>
                    <a:pt x="390" y="1296"/>
                  </a:lnTo>
                  <a:lnTo>
                    <a:pt x="367" y="1324"/>
                  </a:lnTo>
                  <a:lnTo>
                    <a:pt x="344" y="1352"/>
                  </a:lnTo>
                  <a:lnTo>
                    <a:pt x="344" y="1352"/>
                  </a:lnTo>
                  <a:lnTo>
                    <a:pt x="318" y="1400"/>
                  </a:lnTo>
                  <a:lnTo>
                    <a:pt x="290" y="1443"/>
                  </a:lnTo>
                  <a:lnTo>
                    <a:pt x="265" y="1483"/>
                  </a:lnTo>
                  <a:lnTo>
                    <a:pt x="238" y="1520"/>
                  </a:lnTo>
                  <a:lnTo>
                    <a:pt x="192" y="1582"/>
                  </a:lnTo>
                  <a:lnTo>
                    <a:pt x="153" y="1632"/>
                  </a:lnTo>
                  <a:lnTo>
                    <a:pt x="153" y="1632"/>
                  </a:lnTo>
                  <a:lnTo>
                    <a:pt x="136" y="1653"/>
                  </a:lnTo>
                  <a:lnTo>
                    <a:pt x="115" y="1676"/>
                  </a:lnTo>
                  <a:lnTo>
                    <a:pt x="115" y="1676"/>
                  </a:lnTo>
                  <a:lnTo>
                    <a:pt x="118" y="1678"/>
                  </a:lnTo>
                  <a:lnTo>
                    <a:pt x="118" y="1678"/>
                  </a:lnTo>
                  <a:lnTo>
                    <a:pt x="90" y="1706"/>
                  </a:lnTo>
                  <a:lnTo>
                    <a:pt x="60" y="1732"/>
                  </a:lnTo>
                  <a:lnTo>
                    <a:pt x="28" y="1757"/>
                  </a:lnTo>
                  <a:lnTo>
                    <a:pt x="0" y="1780"/>
                  </a:lnTo>
                  <a:lnTo>
                    <a:pt x="0" y="1780"/>
                  </a:lnTo>
                  <a:lnTo>
                    <a:pt x="46" y="1823"/>
                  </a:lnTo>
                  <a:lnTo>
                    <a:pt x="81" y="1853"/>
                  </a:lnTo>
                  <a:lnTo>
                    <a:pt x="113" y="1879"/>
                  </a:lnTo>
                  <a:lnTo>
                    <a:pt x="113" y="1879"/>
                  </a:lnTo>
                  <a:lnTo>
                    <a:pt x="143" y="1856"/>
                  </a:lnTo>
                  <a:lnTo>
                    <a:pt x="176" y="1828"/>
                  </a:lnTo>
                  <a:lnTo>
                    <a:pt x="219" y="1789"/>
                  </a:lnTo>
                  <a:lnTo>
                    <a:pt x="270" y="1740"/>
                  </a:lnTo>
                  <a:lnTo>
                    <a:pt x="327" y="1683"/>
                  </a:lnTo>
                  <a:lnTo>
                    <a:pt x="389" y="1618"/>
                  </a:lnTo>
                  <a:lnTo>
                    <a:pt x="419" y="1580"/>
                  </a:lnTo>
                  <a:lnTo>
                    <a:pt x="450" y="1543"/>
                  </a:lnTo>
                  <a:lnTo>
                    <a:pt x="482" y="1503"/>
                  </a:lnTo>
                  <a:lnTo>
                    <a:pt x="514" y="1462"/>
                  </a:lnTo>
                  <a:lnTo>
                    <a:pt x="544" y="1418"/>
                  </a:lnTo>
                  <a:lnTo>
                    <a:pt x="574" y="1374"/>
                  </a:lnTo>
                  <a:lnTo>
                    <a:pt x="604" y="1328"/>
                  </a:lnTo>
                  <a:lnTo>
                    <a:pt x="632" y="1278"/>
                  </a:lnTo>
                  <a:lnTo>
                    <a:pt x="659" y="1229"/>
                  </a:lnTo>
                  <a:lnTo>
                    <a:pt x="684" y="1179"/>
                  </a:lnTo>
                  <a:lnTo>
                    <a:pt x="705" y="1126"/>
                  </a:lnTo>
                  <a:lnTo>
                    <a:pt x="726" y="1073"/>
                  </a:lnTo>
                  <a:lnTo>
                    <a:pt x="744" y="1018"/>
                  </a:lnTo>
                  <a:lnTo>
                    <a:pt x="760" y="964"/>
                  </a:lnTo>
                  <a:lnTo>
                    <a:pt x="772" y="907"/>
                  </a:lnTo>
                  <a:lnTo>
                    <a:pt x="781" y="850"/>
                  </a:lnTo>
                  <a:lnTo>
                    <a:pt x="786" y="792"/>
                  </a:lnTo>
                  <a:lnTo>
                    <a:pt x="788" y="732"/>
                  </a:lnTo>
                  <a:lnTo>
                    <a:pt x="788" y="732"/>
                  </a:lnTo>
                  <a:lnTo>
                    <a:pt x="786" y="681"/>
                  </a:lnTo>
                  <a:lnTo>
                    <a:pt x="783" y="630"/>
                  </a:lnTo>
                  <a:lnTo>
                    <a:pt x="776" y="578"/>
                  </a:lnTo>
                  <a:lnTo>
                    <a:pt x="765" y="529"/>
                  </a:lnTo>
                  <a:lnTo>
                    <a:pt x="754" y="479"/>
                  </a:lnTo>
                  <a:lnTo>
                    <a:pt x="739" y="432"/>
                  </a:lnTo>
                  <a:lnTo>
                    <a:pt x="723" y="384"/>
                  </a:lnTo>
                  <a:lnTo>
                    <a:pt x="705" y="336"/>
                  </a:lnTo>
                  <a:lnTo>
                    <a:pt x="685" y="290"/>
                  </a:lnTo>
                  <a:lnTo>
                    <a:pt x="662" y="246"/>
                  </a:lnTo>
                  <a:lnTo>
                    <a:pt x="640" y="202"/>
                  </a:lnTo>
                  <a:lnTo>
                    <a:pt x="617" y="159"/>
                  </a:lnTo>
                  <a:lnTo>
                    <a:pt x="592" y="117"/>
                  </a:lnTo>
                  <a:lnTo>
                    <a:pt x="565" y="78"/>
                  </a:lnTo>
                  <a:lnTo>
                    <a:pt x="539" y="37"/>
                  </a:lnTo>
                  <a:lnTo>
                    <a:pt x="510" y="0"/>
                  </a:lnTo>
                  <a:lnTo>
                    <a:pt x="510" y="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p:cNvSpPr>
            <p:nvPr/>
          </p:nvSpPr>
          <p:spPr bwMode="auto">
            <a:xfrm>
              <a:off x="8075613" y="3349625"/>
              <a:ext cx="620713" cy="1393825"/>
            </a:xfrm>
            <a:custGeom>
              <a:avLst/>
              <a:gdLst>
                <a:gd name="T0" fmla="*/ 781 w 783"/>
                <a:gd name="T1" fmla="*/ 90 h 1757"/>
                <a:gd name="T2" fmla="*/ 704 w 783"/>
                <a:gd name="T3" fmla="*/ 23 h 1757"/>
                <a:gd name="T4" fmla="*/ 675 w 783"/>
                <a:gd name="T5" fmla="*/ 0 h 1757"/>
                <a:gd name="T6" fmla="*/ 613 w 783"/>
                <a:gd name="T7" fmla="*/ 52 h 1757"/>
                <a:gd name="T8" fmla="*/ 518 w 783"/>
                <a:gd name="T9" fmla="*/ 138 h 1757"/>
                <a:gd name="T10" fmla="*/ 401 w 783"/>
                <a:gd name="T11" fmla="*/ 262 h 1757"/>
                <a:gd name="T12" fmla="*/ 338 w 783"/>
                <a:gd name="T13" fmla="*/ 336 h 1757"/>
                <a:gd name="T14" fmla="*/ 274 w 783"/>
                <a:gd name="T15" fmla="*/ 417 h 1757"/>
                <a:gd name="T16" fmla="*/ 214 w 783"/>
                <a:gd name="T17" fmla="*/ 506 h 1757"/>
                <a:gd name="T18" fmla="*/ 157 w 783"/>
                <a:gd name="T19" fmla="*/ 599 h 1757"/>
                <a:gd name="T20" fmla="*/ 106 w 783"/>
                <a:gd name="T21" fmla="*/ 700 h 1757"/>
                <a:gd name="T22" fmla="*/ 62 w 783"/>
                <a:gd name="T23" fmla="*/ 804 h 1757"/>
                <a:gd name="T24" fmla="*/ 30 w 783"/>
                <a:gd name="T25" fmla="*/ 914 h 1757"/>
                <a:gd name="T26" fmla="*/ 7 w 783"/>
                <a:gd name="T27" fmla="*/ 1029 h 1757"/>
                <a:gd name="T28" fmla="*/ 0 w 783"/>
                <a:gd name="T29" fmla="*/ 1146 h 1757"/>
                <a:gd name="T30" fmla="*/ 2 w 783"/>
                <a:gd name="T31" fmla="*/ 1188 h 1757"/>
                <a:gd name="T32" fmla="*/ 9 w 783"/>
                <a:gd name="T33" fmla="*/ 1271 h 1757"/>
                <a:gd name="T34" fmla="*/ 23 w 783"/>
                <a:gd name="T35" fmla="*/ 1352 h 1757"/>
                <a:gd name="T36" fmla="*/ 44 w 783"/>
                <a:gd name="T37" fmla="*/ 1432 h 1757"/>
                <a:gd name="T38" fmla="*/ 71 w 783"/>
                <a:gd name="T39" fmla="*/ 1508 h 1757"/>
                <a:gd name="T40" fmla="*/ 103 w 783"/>
                <a:gd name="T41" fmla="*/ 1582 h 1757"/>
                <a:gd name="T42" fmla="*/ 136 w 783"/>
                <a:gd name="T43" fmla="*/ 1655 h 1757"/>
                <a:gd name="T44" fmla="*/ 196 w 783"/>
                <a:gd name="T45" fmla="*/ 1757 h 1757"/>
                <a:gd name="T46" fmla="*/ 191 w 783"/>
                <a:gd name="T47" fmla="*/ 1704 h 1757"/>
                <a:gd name="T48" fmla="*/ 189 w 783"/>
                <a:gd name="T49" fmla="*/ 1598 h 1757"/>
                <a:gd name="T50" fmla="*/ 191 w 783"/>
                <a:gd name="T51" fmla="*/ 1494 h 1757"/>
                <a:gd name="T52" fmla="*/ 200 w 783"/>
                <a:gd name="T53" fmla="*/ 1390 h 1757"/>
                <a:gd name="T54" fmla="*/ 214 w 783"/>
                <a:gd name="T55" fmla="*/ 1289 h 1757"/>
                <a:gd name="T56" fmla="*/ 240 w 783"/>
                <a:gd name="T57" fmla="*/ 1146 h 1757"/>
                <a:gd name="T58" fmla="*/ 283 w 783"/>
                <a:gd name="T59" fmla="*/ 972 h 1757"/>
                <a:gd name="T60" fmla="*/ 290 w 783"/>
                <a:gd name="T61" fmla="*/ 932 h 1757"/>
                <a:gd name="T62" fmla="*/ 309 w 783"/>
                <a:gd name="T63" fmla="*/ 854 h 1757"/>
                <a:gd name="T64" fmla="*/ 332 w 783"/>
                <a:gd name="T65" fmla="*/ 780 h 1757"/>
                <a:gd name="T66" fmla="*/ 373 w 783"/>
                <a:gd name="T67" fmla="*/ 674 h 1757"/>
                <a:gd name="T68" fmla="*/ 435 w 783"/>
                <a:gd name="T69" fmla="*/ 545 h 1757"/>
                <a:gd name="T70" fmla="*/ 500 w 783"/>
                <a:gd name="T71" fmla="*/ 432 h 1757"/>
                <a:gd name="T72" fmla="*/ 564 w 783"/>
                <a:gd name="T73" fmla="*/ 340 h 1757"/>
                <a:gd name="T74" fmla="*/ 619 w 783"/>
                <a:gd name="T75" fmla="*/ 269 h 1757"/>
                <a:gd name="T76" fmla="*/ 675 w 783"/>
                <a:gd name="T77" fmla="*/ 204 h 1757"/>
                <a:gd name="T78" fmla="*/ 675 w 783"/>
                <a:gd name="T79" fmla="*/ 204 h 1757"/>
                <a:gd name="T80" fmla="*/ 721 w 783"/>
                <a:gd name="T81" fmla="*/ 149 h 1757"/>
                <a:gd name="T82" fmla="*/ 783 w 783"/>
                <a:gd name="T83" fmla="*/ 92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1757">
                  <a:moveTo>
                    <a:pt x="781" y="90"/>
                  </a:moveTo>
                  <a:lnTo>
                    <a:pt x="781" y="90"/>
                  </a:lnTo>
                  <a:lnTo>
                    <a:pt x="737" y="52"/>
                  </a:lnTo>
                  <a:lnTo>
                    <a:pt x="704" y="23"/>
                  </a:lnTo>
                  <a:lnTo>
                    <a:pt x="675" y="0"/>
                  </a:lnTo>
                  <a:lnTo>
                    <a:pt x="675" y="0"/>
                  </a:lnTo>
                  <a:lnTo>
                    <a:pt x="647" y="23"/>
                  </a:lnTo>
                  <a:lnTo>
                    <a:pt x="613" y="52"/>
                  </a:lnTo>
                  <a:lnTo>
                    <a:pt x="569" y="90"/>
                  </a:lnTo>
                  <a:lnTo>
                    <a:pt x="518" y="138"/>
                  </a:lnTo>
                  <a:lnTo>
                    <a:pt x="461" y="195"/>
                  </a:lnTo>
                  <a:lnTo>
                    <a:pt x="401" y="262"/>
                  </a:lnTo>
                  <a:lnTo>
                    <a:pt x="369" y="297"/>
                  </a:lnTo>
                  <a:lnTo>
                    <a:pt x="338" y="336"/>
                  </a:lnTo>
                  <a:lnTo>
                    <a:pt x="306" y="375"/>
                  </a:lnTo>
                  <a:lnTo>
                    <a:pt x="274" y="417"/>
                  </a:lnTo>
                  <a:lnTo>
                    <a:pt x="244" y="460"/>
                  </a:lnTo>
                  <a:lnTo>
                    <a:pt x="214" y="506"/>
                  </a:lnTo>
                  <a:lnTo>
                    <a:pt x="186" y="552"/>
                  </a:lnTo>
                  <a:lnTo>
                    <a:pt x="157" y="599"/>
                  </a:lnTo>
                  <a:lnTo>
                    <a:pt x="131" y="649"/>
                  </a:lnTo>
                  <a:lnTo>
                    <a:pt x="106" y="700"/>
                  </a:lnTo>
                  <a:lnTo>
                    <a:pt x="83" y="751"/>
                  </a:lnTo>
                  <a:lnTo>
                    <a:pt x="62" y="804"/>
                  </a:lnTo>
                  <a:lnTo>
                    <a:pt x="44" y="859"/>
                  </a:lnTo>
                  <a:lnTo>
                    <a:pt x="30" y="914"/>
                  </a:lnTo>
                  <a:lnTo>
                    <a:pt x="18" y="971"/>
                  </a:lnTo>
                  <a:lnTo>
                    <a:pt x="7" y="1029"/>
                  </a:lnTo>
                  <a:lnTo>
                    <a:pt x="2" y="1087"/>
                  </a:lnTo>
                  <a:lnTo>
                    <a:pt x="0" y="1146"/>
                  </a:lnTo>
                  <a:lnTo>
                    <a:pt x="0" y="1146"/>
                  </a:lnTo>
                  <a:lnTo>
                    <a:pt x="2" y="1188"/>
                  </a:lnTo>
                  <a:lnTo>
                    <a:pt x="4" y="1229"/>
                  </a:lnTo>
                  <a:lnTo>
                    <a:pt x="9" y="1271"/>
                  </a:lnTo>
                  <a:lnTo>
                    <a:pt x="16" y="1312"/>
                  </a:lnTo>
                  <a:lnTo>
                    <a:pt x="23" y="1352"/>
                  </a:lnTo>
                  <a:lnTo>
                    <a:pt x="34" y="1391"/>
                  </a:lnTo>
                  <a:lnTo>
                    <a:pt x="44" y="1432"/>
                  </a:lnTo>
                  <a:lnTo>
                    <a:pt x="57" y="1469"/>
                  </a:lnTo>
                  <a:lnTo>
                    <a:pt x="71" y="1508"/>
                  </a:lnTo>
                  <a:lnTo>
                    <a:pt x="85" y="1545"/>
                  </a:lnTo>
                  <a:lnTo>
                    <a:pt x="103" y="1582"/>
                  </a:lnTo>
                  <a:lnTo>
                    <a:pt x="118" y="1619"/>
                  </a:lnTo>
                  <a:lnTo>
                    <a:pt x="136" y="1655"/>
                  </a:lnTo>
                  <a:lnTo>
                    <a:pt x="156" y="1690"/>
                  </a:lnTo>
                  <a:lnTo>
                    <a:pt x="196" y="1757"/>
                  </a:lnTo>
                  <a:lnTo>
                    <a:pt x="196" y="1757"/>
                  </a:lnTo>
                  <a:lnTo>
                    <a:pt x="191" y="1704"/>
                  </a:lnTo>
                  <a:lnTo>
                    <a:pt x="189" y="1651"/>
                  </a:lnTo>
                  <a:lnTo>
                    <a:pt x="189" y="1598"/>
                  </a:lnTo>
                  <a:lnTo>
                    <a:pt x="189" y="1545"/>
                  </a:lnTo>
                  <a:lnTo>
                    <a:pt x="191" y="1494"/>
                  </a:lnTo>
                  <a:lnTo>
                    <a:pt x="194" y="1441"/>
                  </a:lnTo>
                  <a:lnTo>
                    <a:pt x="200" y="1390"/>
                  </a:lnTo>
                  <a:lnTo>
                    <a:pt x="207" y="1340"/>
                  </a:lnTo>
                  <a:lnTo>
                    <a:pt x="214" y="1289"/>
                  </a:lnTo>
                  <a:lnTo>
                    <a:pt x="221" y="1241"/>
                  </a:lnTo>
                  <a:lnTo>
                    <a:pt x="240" y="1146"/>
                  </a:lnTo>
                  <a:lnTo>
                    <a:pt x="260" y="1055"/>
                  </a:lnTo>
                  <a:lnTo>
                    <a:pt x="283" y="972"/>
                  </a:lnTo>
                  <a:lnTo>
                    <a:pt x="283" y="972"/>
                  </a:lnTo>
                  <a:lnTo>
                    <a:pt x="290" y="932"/>
                  </a:lnTo>
                  <a:lnTo>
                    <a:pt x="299" y="893"/>
                  </a:lnTo>
                  <a:lnTo>
                    <a:pt x="309" y="854"/>
                  </a:lnTo>
                  <a:lnTo>
                    <a:pt x="320" y="817"/>
                  </a:lnTo>
                  <a:lnTo>
                    <a:pt x="332" y="780"/>
                  </a:lnTo>
                  <a:lnTo>
                    <a:pt x="345" y="743"/>
                  </a:lnTo>
                  <a:lnTo>
                    <a:pt x="373" y="674"/>
                  </a:lnTo>
                  <a:lnTo>
                    <a:pt x="403" y="607"/>
                  </a:lnTo>
                  <a:lnTo>
                    <a:pt x="435" y="545"/>
                  </a:lnTo>
                  <a:lnTo>
                    <a:pt x="468" y="486"/>
                  </a:lnTo>
                  <a:lnTo>
                    <a:pt x="500" y="432"/>
                  </a:lnTo>
                  <a:lnTo>
                    <a:pt x="532" y="384"/>
                  </a:lnTo>
                  <a:lnTo>
                    <a:pt x="564" y="340"/>
                  </a:lnTo>
                  <a:lnTo>
                    <a:pt x="592" y="301"/>
                  </a:lnTo>
                  <a:lnTo>
                    <a:pt x="619" y="269"/>
                  </a:lnTo>
                  <a:lnTo>
                    <a:pt x="658" y="223"/>
                  </a:lnTo>
                  <a:lnTo>
                    <a:pt x="675" y="204"/>
                  </a:lnTo>
                  <a:lnTo>
                    <a:pt x="675" y="204"/>
                  </a:lnTo>
                  <a:lnTo>
                    <a:pt x="675" y="204"/>
                  </a:lnTo>
                  <a:lnTo>
                    <a:pt x="696" y="177"/>
                  </a:lnTo>
                  <a:lnTo>
                    <a:pt x="721" y="149"/>
                  </a:lnTo>
                  <a:lnTo>
                    <a:pt x="751" y="120"/>
                  </a:lnTo>
                  <a:lnTo>
                    <a:pt x="783" y="92"/>
                  </a:lnTo>
                  <a:lnTo>
                    <a:pt x="781" y="9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p:cNvSpPr>
            <p:nvPr/>
          </p:nvSpPr>
          <p:spPr bwMode="auto">
            <a:xfrm>
              <a:off x="8224838" y="5780088"/>
              <a:ext cx="384175" cy="966788"/>
            </a:xfrm>
            <a:custGeom>
              <a:avLst/>
              <a:gdLst>
                <a:gd name="T0" fmla="*/ 485 w 485"/>
                <a:gd name="T1" fmla="*/ 1114 h 1218"/>
                <a:gd name="T2" fmla="*/ 485 w 485"/>
                <a:gd name="T3" fmla="*/ 1114 h 1218"/>
                <a:gd name="T4" fmla="*/ 454 w 485"/>
                <a:gd name="T5" fmla="*/ 1079 h 1218"/>
                <a:gd name="T6" fmla="*/ 430 w 485"/>
                <a:gd name="T7" fmla="*/ 1050 h 1218"/>
                <a:gd name="T8" fmla="*/ 401 w 485"/>
                <a:gd name="T9" fmla="*/ 1015 h 1218"/>
                <a:gd name="T10" fmla="*/ 370 w 485"/>
                <a:gd name="T11" fmla="*/ 971 h 1218"/>
                <a:gd name="T12" fmla="*/ 336 w 485"/>
                <a:gd name="T13" fmla="*/ 923 h 1218"/>
                <a:gd name="T14" fmla="*/ 301 w 485"/>
                <a:gd name="T15" fmla="*/ 868 h 1218"/>
                <a:gd name="T16" fmla="*/ 264 w 485"/>
                <a:gd name="T17" fmla="*/ 808 h 1218"/>
                <a:gd name="T18" fmla="*/ 228 w 485"/>
                <a:gd name="T19" fmla="*/ 743 h 1218"/>
                <a:gd name="T20" fmla="*/ 195 w 485"/>
                <a:gd name="T21" fmla="*/ 672 h 1218"/>
                <a:gd name="T22" fmla="*/ 179 w 485"/>
                <a:gd name="T23" fmla="*/ 635 h 1218"/>
                <a:gd name="T24" fmla="*/ 163 w 485"/>
                <a:gd name="T25" fmla="*/ 598 h 1218"/>
                <a:gd name="T26" fmla="*/ 149 w 485"/>
                <a:gd name="T27" fmla="*/ 559 h 1218"/>
                <a:gd name="T28" fmla="*/ 136 w 485"/>
                <a:gd name="T29" fmla="*/ 520 h 1218"/>
                <a:gd name="T30" fmla="*/ 124 w 485"/>
                <a:gd name="T31" fmla="*/ 479 h 1218"/>
                <a:gd name="T32" fmla="*/ 112 w 485"/>
                <a:gd name="T33" fmla="*/ 437 h 1218"/>
                <a:gd name="T34" fmla="*/ 103 w 485"/>
                <a:gd name="T35" fmla="*/ 395 h 1218"/>
                <a:gd name="T36" fmla="*/ 94 w 485"/>
                <a:gd name="T37" fmla="*/ 352 h 1218"/>
                <a:gd name="T38" fmla="*/ 89 w 485"/>
                <a:gd name="T39" fmla="*/ 308 h 1218"/>
                <a:gd name="T40" fmla="*/ 83 w 485"/>
                <a:gd name="T41" fmla="*/ 264 h 1218"/>
                <a:gd name="T42" fmla="*/ 80 w 485"/>
                <a:gd name="T43" fmla="*/ 220 h 1218"/>
                <a:gd name="T44" fmla="*/ 80 w 485"/>
                <a:gd name="T45" fmla="*/ 174 h 1218"/>
                <a:gd name="T46" fmla="*/ 80 w 485"/>
                <a:gd name="T47" fmla="*/ 174 h 1218"/>
                <a:gd name="T48" fmla="*/ 80 w 485"/>
                <a:gd name="T49" fmla="*/ 129 h 1218"/>
                <a:gd name="T50" fmla="*/ 83 w 485"/>
                <a:gd name="T51" fmla="*/ 85 h 1218"/>
                <a:gd name="T52" fmla="*/ 87 w 485"/>
                <a:gd name="T53" fmla="*/ 43 h 1218"/>
                <a:gd name="T54" fmla="*/ 94 w 485"/>
                <a:gd name="T55" fmla="*/ 0 h 1218"/>
                <a:gd name="T56" fmla="*/ 94 w 485"/>
                <a:gd name="T57" fmla="*/ 0 h 1218"/>
                <a:gd name="T58" fmla="*/ 71 w 485"/>
                <a:gd name="T59" fmla="*/ 83 h 1218"/>
                <a:gd name="T60" fmla="*/ 51 w 485"/>
                <a:gd name="T61" fmla="*/ 174 h 1218"/>
                <a:gd name="T62" fmla="*/ 32 w 485"/>
                <a:gd name="T63" fmla="*/ 269 h 1218"/>
                <a:gd name="T64" fmla="*/ 25 w 485"/>
                <a:gd name="T65" fmla="*/ 319 h 1218"/>
                <a:gd name="T66" fmla="*/ 18 w 485"/>
                <a:gd name="T67" fmla="*/ 368 h 1218"/>
                <a:gd name="T68" fmla="*/ 11 w 485"/>
                <a:gd name="T69" fmla="*/ 419 h 1218"/>
                <a:gd name="T70" fmla="*/ 5 w 485"/>
                <a:gd name="T71" fmla="*/ 471 h 1218"/>
                <a:gd name="T72" fmla="*/ 2 w 485"/>
                <a:gd name="T73" fmla="*/ 522 h 1218"/>
                <a:gd name="T74" fmla="*/ 0 w 485"/>
                <a:gd name="T75" fmla="*/ 575 h 1218"/>
                <a:gd name="T76" fmla="*/ 0 w 485"/>
                <a:gd name="T77" fmla="*/ 626 h 1218"/>
                <a:gd name="T78" fmla="*/ 0 w 485"/>
                <a:gd name="T79" fmla="*/ 679 h 1218"/>
                <a:gd name="T80" fmla="*/ 2 w 485"/>
                <a:gd name="T81" fmla="*/ 734 h 1218"/>
                <a:gd name="T82" fmla="*/ 7 w 485"/>
                <a:gd name="T83" fmla="*/ 787 h 1218"/>
                <a:gd name="T84" fmla="*/ 7 w 485"/>
                <a:gd name="T85" fmla="*/ 787 h 1218"/>
                <a:gd name="T86" fmla="*/ 51 w 485"/>
                <a:gd name="T87" fmla="*/ 856 h 1218"/>
                <a:gd name="T88" fmla="*/ 99 w 485"/>
                <a:gd name="T89" fmla="*/ 921 h 1218"/>
                <a:gd name="T90" fmla="*/ 147 w 485"/>
                <a:gd name="T91" fmla="*/ 981 h 1218"/>
                <a:gd name="T92" fmla="*/ 195 w 485"/>
                <a:gd name="T93" fmla="*/ 1038 h 1218"/>
                <a:gd name="T94" fmla="*/ 241 w 485"/>
                <a:gd name="T95" fmla="*/ 1091 h 1218"/>
                <a:gd name="T96" fmla="*/ 287 w 485"/>
                <a:gd name="T97" fmla="*/ 1139 h 1218"/>
                <a:gd name="T98" fmla="*/ 329 w 485"/>
                <a:gd name="T99" fmla="*/ 1181 h 1218"/>
                <a:gd name="T100" fmla="*/ 370 w 485"/>
                <a:gd name="T101" fmla="*/ 1218 h 1218"/>
                <a:gd name="T102" fmla="*/ 370 w 485"/>
                <a:gd name="T103" fmla="*/ 1218 h 1218"/>
                <a:gd name="T104" fmla="*/ 370 w 485"/>
                <a:gd name="T105" fmla="*/ 1218 h 1218"/>
                <a:gd name="T106" fmla="*/ 370 w 485"/>
                <a:gd name="T107" fmla="*/ 1218 h 1218"/>
                <a:gd name="T108" fmla="*/ 366 w 485"/>
                <a:gd name="T109" fmla="*/ 1216 h 1218"/>
                <a:gd name="T110" fmla="*/ 366 w 485"/>
                <a:gd name="T111" fmla="*/ 1216 h 1218"/>
                <a:gd name="T112" fmla="*/ 396 w 485"/>
                <a:gd name="T113" fmla="*/ 1193 h 1218"/>
                <a:gd name="T114" fmla="*/ 426 w 485"/>
                <a:gd name="T115" fmla="*/ 1169 h 1218"/>
                <a:gd name="T116" fmla="*/ 456 w 485"/>
                <a:gd name="T117" fmla="*/ 1140 h 1218"/>
                <a:gd name="T118" fmla="*/ 485 w 485"/>
                <a:gd name="T119" fmla="*/ 1114 h 1218"/>
                <a:gd name="T120" fmla="*/ 485 w 485"/>
                <a:gd name="T121" fmla="*/ 1114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5" h="1218">
                  <a:moveTo>
                    <a:pt x="485" y="1114"/>
                  </a:moveTo>
                  <a:lnTo>
                    <a:pt x="485" y="1114"/>
                  </a:lnTo>
                  <a:lnTo>
                    <a:pt x="454" y="1079"/>
                  </a:lnTo>
                  <a:lnTo>
                    <a:pt x="430" y="1050"/>
                  </a:lnTo>
                  <a:lnTo>
                    <a:pt x="401" y="1015"/>
                  </a:lnTo>
                  <a:lnTo>
                    <a:pt x="370" y="971"/>
                  </a:lnTo>
                  <a:lnTo>
                    <a:pt x="336" y="923"/>
                  </a:lnTo>
                  <a:lnTo>
                    <a:pt x="301" y="868"/>
                  </a:lnTo>
                  <a:lnTo>
                    <a:pt x="264" y="808"/>
                  </a:lnTo>
                  <a:lnTo>
                    <a:pt x="228" y="743"/>
                  </a:lnTo>
                  <a:lnTo>
                    <a:pt x="195" y="672"/>
                  </a:lnTo>
                  <a:lnTo>
                    <a:pt x="179" y="635"/>
                  </a:lnTo>
                  <a:lnTo>
                    <a:pt x="163" y="598"/>
                  </a:lnTo>
                  <a:lnTo>
                    <a:pt x="149" y="559"/>
                  </a:lnTo>
                  <a:lnTo>
                    <a:pt x="136" y="520"/>
                  </a:lnTo>
                  <a:lnTo>
                    <a:pt x="124" y="479"/>
                  </a:lnTo>
                  <a:lnTo>
                    <a:pt x="112" y="437"/>
                  </a:lnTo>
                  <a:lnTo>
                    <a:pt x="103" y="395"/>
                  </a:lnTo>
                  <a:lnTo>
                    <a:pt x="94" y="352"/>
                  </a:lnTo>
                  <a:lnTo>
                    <a:pt x="89" y="308"/>
                  </a:lnTo>
                  <a:lnTo>
                    <a:pt x="83" y="264"/>
                  </a:lnTo>
                  <a:lnTo>
                    <a:pt x="80" y="220"/>
                  </a:lnTo>
                  <a:lnTo>
                    <a:pt x="80" y="174"/>
                  </a:lnTo>
                  <a:lnTo>
                    <a:pt x="80" y="174"/>
                  </a:lnTo>
                  <a:lnTo>
                    <a:pt x="80" y="129"/>
                  </a:lnTo>
                  <a:lnTo>
                    <a:pt x="83" y="85"/>
                  </a:lnTo>
                  <a:lnTo>
                    <a:pt x="87" y="43"/>
                  </a:lnTo>
                  <a:lnTo>
                    <a:pt x="94" y="0"/>
                  </a:lnTo>
                  <a:lnTo>
                    <a:pt x="94" y="0"/>
                  </a:lnTo>
                  <a:lnTo>
                    <a:pt x="71" y="83"/>
                  </a:lnTo>
                  <a:lnTo>
                    <a:pt x="51" y="174"/>
                  </a:lnTo>
                  <a:lnTo>
                    <a:pt x="32" y="269"/>
                  </a:lnTo>
                  <a:lnTo>
                    <a:pt x="25" y="319"/>
                  </a:lnTo>
                  <a:lnTo>
                    <a:pt x="18" y="368"/>
                  </a:lnTo>
                  <a:lnTo>
                    <a:pt x="11" y="419"/>
                  </a:lnTo>
                  <a:lnTo>
                    <a:pt x="5" y="471"/>
                  </a:lnTo>
                  <a:lnTo>
                    <a:pt x="2" y="522"/>
                  </a:lnTo>
                  <a:lnTo>
                    <a:pt x="0" y="575"/>
                  </a:lnTo>
                  <a:lnTo>
                    <a:pt x="0" y="626"/>
                  </a:lnTo>
                  <a:lnTo>
                    <a:pt x="0" y="679"/>
                  </a:lnTo>
                  <a:lnTo>
                    <a:pt x="2" y="734"/>
                  </a:lnTo>
                  <a:lnTo>
                    <a:pt x="7" y="787"/>
                  </a:lnTo>
                  <a:lnTo>
                    <a:pt x="7" y="787"/>
                  </a:lnTo>
                  <a:lnTo>
                    <a:pt x="51" y="856"/>
                  </a:lnTo>
                  <a:lnTo>
                    <a:pt x="99" y="921"/>
                  </a:lnTo>
                  <a:lnTo>
                    <a:pt x="147" y="981"/>
                  </a:lnTo>
                  <a:lnTo>
                    <a:pt x="195" y="1038"/>
                  </a:lnTo>
                  <a:lnTo>
                    <a:pt x="241" y="1091"/>
                  </a:lnTo>
                  <a:lnTo>
                    <a:pt x="287" y="1139"/>
                  </a:lnTo>
                  <a:lnTo>
                    <a:pt x="329" y="1181"/>
                  </a:lnTo>
                  <a:lnTo>
                    <a:pt x="370" y="1218"/>
                  </a:lnTo>
                  <a:lnTo>
                    <a:pt x="370" y="1218"/>
                  </a:lnTo>
                  <a:lnTo>
                    <a:pt x="370" y="1218"/>
                  </a:lnTo>
                  <a:lnTo>
                    <a:pt x="370" y="1218"/>
                  </a:lnTo>
                  <a:lnTo>
                    <a:pt x="366" y="1216"/>
                  </a:lnTo>
                  <a:lnTo>
                    <a:pt x="366" y="1216"/>
                  </a:lnTo>
                  <a:lnTo>
                    <a:pt x="396" y="1193"/>
                  </a:lnTo>
                  <a:lnTo>
                    <a:pt x="426" y="1169"/>
                  </a:lnTo>
                  <a:lnTo>
                    <a:pt x="456" y="1140"/>
                  </a:lnTo>
                  <a:lnTo>
                    <a:pt x="485" y="1114"/>
                  </a:lnTo>
                  <a:lnTo>
                    <a:pt x="485" y="1114"/>
                  </a:lnTo>
                  <a:close/>
                </a:path>
              </a:pathLst>
            </a:custGeom>
            <a:solidFill>
              <a:srgbClr val="9C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p:cNvSpPr>
            <p:nvPr/>
          </p:nvSpPr>
          <p:spPr bwMode="auto">
            <a:xfrm>
              <a:off x="8610600" y="5080000"/>
              <a:ext cx="407988" cy="1327150"/>
            </a:xfrm>
            <a:custGeom>
              <a:avLst/>
              <a:gdLst>
                <a:gd name="T0" fmla="*/ 0 w 515"/>
                <a:gd name="T1" fmla="*/ 113 h 1672"/>
                <a:gd name="T2" fmla="*/ 50 w 515"/>
                <a:gd name="T3" fmla="*/ 170 h 1672"/>
                <a:gd name="T4" fmla="*/ 110 w 515"/>
                <a:gd name="T5" fmla="*/ 248 h 1672"/>
                <a:gd name="T6" fmla="*/ 179 w 515"/>
                <a:gd name="T7" fmla="*/ 350 h 1672"/>
                <a:gd name="T8" fmla="*/ 251 w 515"/>
                <a:gd name="T9" fmla="*/ 476 h 1672"/>
                <a:gd name="T10" fmla="*/ 303 w 515"/>
                <a:gd name="T11" fmla="*/ 584 h 1672"/>
                <a:gd name="T12" fmla="*/ 333 w 515"/>
                <a:gd name="T13" fmla="*/ 661 h 1672"/>
                <a:gd name="T14" fmla="*/ 359 w 515"/>
                <a:gd name="T15" fmla="*/ 743 h 1672"/>
                <a:gd name="T16" fmla="*/ 380 w 515"/>
                <a:gd name="T17" fmla="*/ 828 h 1672"/>
                <a:gd name="T18" fmla="*/ 396 w 515"/>
                <a:gd name="T19" fmla="*/ 916 h 1672"/>
                <a:gd name="T20" fmla="*/ 403 w 515"/>
                <a:gd name="T21" fmla="*/ 1006 h 1672"/>
                <a:gd name="T22" fmla="*/ 405 w 515"/>
                <a:gd name="T23" fmla="*/ 1054 h 1672"/>
                <a:gd name="T24" fmla="*/ 402 w 515"/>
                <a:gd name="T25" fmla="*/ 1140 h 1672"/>
                <a:gd name="T26" fmla="*/ 389 w 515"/>
                <a:gd name="T27" fmla="*/ 1227 h 1672"/>
                <a:gd name="T28" fmla="*/ 373 w 515"/>
                <a:gd name="T29" fmla="*/ 1310 h 1672"/>
                <a:gd name="T30" fmla="*/ 350 w 515"/>
                <a:gd name="T31" fmla="*/ 1390 h 1672"/>
                <a:gd name="T32" fmla="*/ 324 w 515"/>
                <a:gd name="T33" fmla="*/ 1467 h 1672"/>
                <a:gd name="T34" fmla="*/ 294 w 515"/>
                <a:gd name="T35" fmla="*/ 1540 h 1672"/>
                <a:gd name="T36" fmla="*/ 228 w 515"/>
                <a:gd name="T37" fmla="*/ 1672 h 1672"/>
                <a:gd name="T38" fmla="*/ 251 w 515"/>
                <a:gd name="T39" fmla="*/ 1644 h 1672"/>
                <a:gd name="T40" fmla="*/ 295 w 515"/>
                <a:gd name="T41" fmla="*/ 1586 h 1672"/>
                <a:gd name="T42" fmla="*/ 336 w 515"/>
                <a:gd name="T43" fmla="*/ 1524 h 1672"/>
                <a:gd name="T44" fmla="*/ 371 w 515"/>
                <a:gd name="T45" fmla="*/ 1460 h 1672"/>
                <a:gd name="T46" fmla="*/ 403 w 515"/>
                <a:gd name="T47" fmla="*/ 1393 h 1672"/>
                <a:gd name="T48" fmla="*/ 432 w 515"/>
                <a:gd name="T49" fmla="*/ 1324 h 1672"/>
                <a:gd name="T50" fmla="*/ 456 w 515"/>
                <a:gd name="T51" fmla="*/ 1255 h 1672"/>
                <a:gd name="T52" fmla="*/ 485 w 515"/>
                <a:gd name="T53" fmla="*/ 1147 h 1672"/>
                <a:gd name="T54" fmla="*/ 508 w 515"/>
                <a:gd name="T55" fmla="*/ 1003 h 1672"/>
                <a:gd name="T56" fmla="*/ 515 w 515"/>
                <a:gd name="T57" fmla="*/ 858 h 1672"/>
                <a:gd name="T58" fmla="*/ 506 w 515"/>
                <a:gd name="T59" fmla="*/ 713 h 1672"/>
                <a:gd name="T60" fmla="*/ 481 w 515"/>
                <a:gd name="T61" fmla="*/ 573 h 1672"/>
                <a:gd name="T62" fmla="*/ 463 w 515"/>
                <a:gd name="T63" fmla="*/ 506 h 1672"/>
                <a:gd name="T64" fmla="*/ 421 w 515"/>
                <a:gd name="T65" fmla="*/ 380 h 1672"/>
                <a:gd name="T66" fmla="*/ 394 w 515"/>
                <a:gd name="T67" fmla="*/ 320 h 1672"/>
                <a:gd name="T68" fmla="*/ 318 w 515"/>
                <a:gd name="T69" fmla="*/ 223 h 1672"/>
                <a:gd name="T70" fmla="*/ 242 w 515"/>
                <a:gd name="T71" fmla="*/ 135 h 1672"/>
                <a:gd name="T72" fmla="*/ 170 w 515"/>
                <a:gd name="T73" fmla="*/ 60 h 1672"/>
                <a:gd name="T74" fmla="*/ 106 w 515"/>
                <a:gd name="T75" fmla="*/ 0 h 1672"/>
                <a:gd name="T76" fmla="*/ 106 w 515"/>
                <a:gd name="T77" fmla="*/ 0 h 1672"/>
                <a:gd name="T78" fmla="*/ 108 w 515"/>
                <a:gd name="T79" fmla="*/ 4 h 1672"/>
                <a:gd name="T80" fmla="*/ 46 w 515"/>
                <a:gd name="T81" fmla="*/ 59 h 1672"/>
                <a:gd name="T82" fmla="*/ 0 w 515"/>
                <a:gd name="T83" fmla="*/ 113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5" h="1672">
                  <a:moveTo>
                    <a:pt x="0" y="113"/>
                  </a:moveTo>
                  <a:lnTo>
                    <a:pt x="0" y="113"/>
                  </a:lnTo>
                  <a:lnTo>
                    <a:pt x="27" y="144"/>
                  </a:lnTo>
                  <a:lnTo>
                    <a:pt x="50" y="170"/>
                  </a:lnTo>
                  <a:lnTo>
                    <a:pt x="78" y="205"/>
                  </a:lnTo>
                  <a:lnTo>
                    <a:pt x="110" y="248"/>
                  </a:lnTo>
                  <a:lnTo>
                    <a:pt x="143" y="296"/>
                  </a:lnTo>
                  <a:lnTo>
                    <a:pt x="179" y="350"/>
                  </a:lnTo>
                  <a:lnTo>
                    <a:pt x="216" y="410"/>
                  </a:lnTo>
                  <a:lnTo>
                    <a:pt x="251" y="476"/>
                  </a:lnTo>
                  <a:lnTo>
                    <a:pt x="285" y="547"/>
                  </a:lnTo>
                  <a:lnTo>
                    <a:pt x="303" y="584"/>
                  </a:lnTo>
                  <a:lnTo>
                    <a:pt x="318" y="623"/>
                  </a:lnTo>
                  <a:lnTo>
                    <a:pt x="333" y="661"/>
                  </a:lnTo>
                  <a:lnTo>
                    <a:pt x="347" y="702"/>
                  </a:lnTo>
                  <a:lnTo>
                    <a:pt x="359" y="743"/>
                  </a:lnTo>
                  <a:lnTo>
                    <a:pt x="370" y="785"/>
                  </a:lnTo>
                  <a:lnTo>
                    <a:pt x="380" y="828"/>
                  </a:lnTo>
                  <a:lnTo>
                    <a:pt x="389" y="872"/>
                  </a:lnTo>
                  <a:lnTo>
                    <a:pt x="396" y="916"/>
                  </a:lnTo>
                  <a:lnTo>
                    <a:pt x="400" y="960"/>
                  </a:lnTo>
                  <a:lnTo>
                    <a:pt x="403" y="1006"/>
                  </a:lnTo>
                  <a:lnTo>
                    <a:pt x="405" y="1054"/>
                  </a:lnTo>
                  <a:lnTo>
                    <a:pt x="405" y="1054"/>
                  </a:lnTo>
                  <a:lnTo>
                    <a:pt x="403" y="1098"/>
                  </a:lnTo>
                  <a:lnTo>
                    <a:pt x="402" y="1140"/>
                  </a:lnTo>
                  <a:lnTo>
                    <a:pt x="396" y="1185"/>
                  </a:lnTo>
                  <a:lnTo>
                    <a:pt x="389" y="1227"/>
                  </a:lnTo>
                  <a:lnTo>
                    <a:pt x="382" y="1269"/>
                  </a:lnTo>
                  <a:lnTo>
                    <a:pt x="373" y="1310"/>
                  </a:lnTo>
                  <a:lnTo>
                    <a:pt x="363" y="1351"/>
                  </a:lnTo>
                  <a:lnTo>
                    <a:pt x="350" y="1390"/>
                  </a:lnTo>
                  <a:lnTo>
                    <a:pt x="338" y="1429"/>
                  </a:lnTo>
                  <a:lnTo>
                    <a:pt x="324" y="1467"/>
                  </a:lnTo>
                  <a:lnTo>
                    <a:pt x="310" y="1505"/>
                  </a:lnTo>
                  <a:lnTo>
                    <a:pt x="294" y="1540"/>
                  </a:lnTo>
                  <a:lnTo>
                    <a:pt x="262" y="1609"/>
                  </a:lnTo>
                  <a:lnTo>
                    <a:pt x="228" y="1672"/>
                  </a:lnTo>
                  <a:lnTo>
                    <a:pt x="228" y="1672"/>
                  </a:lnTo>
                  <a:lnTo>
                    <a:pt x="251" y="1644"/>
                  </a:lnTo>
                  <a:lnTo>
                    <a:pt x="274" y="1616"/>
                  </a:lnTo>
                  <a:lnTo>
                    <a:pt x="295" y="1586"/>
                  </a:lnTo>
                  <a:lnTo>
                    <a:pt x="317" y="1556"/>
                  </a:lnTo>
                  <a:lnTo>
                    <a:pt x="336" y="1524"/>
                  </a:lnTo>
                  <a:lnTo>
                    <a:pt x="354" y="1492"/>
                  </a:lnTo>
                  <a:lnTo>
                    <a:pt x="371" y="1460"/>
                  </a:lnTo>
                  <a:lnTo>
                    <a:pt x="389" y="1427"/>
                  </a:lnTo>
                  <a:lnTo>
                    <a:pt x="403" y="1393"/>
                  </a:lnTo>
                  <a:lnTo>
                    <a:pt x="419" y="1360"/>
                  </a:lnTo>
                  <a:lnTo>
                    <a:pt x="432" y="1324"/>
                  </a:lnTo>
                  <a:lnTo>
                    <a:pt x="444" y="1291"/>
                  </a:lnTo>
                  <a:lnTo>
                    <a:pt x="456" y="1255"/>
                  </a:lnTo>
                  <a:lnTo>
                    <a:pt x="467" y="1220"/>
                  </a:lnTo>
                  <a:lnTo>
                    <a:pt x="485" y="1147"/>
                  </a:lnTo>
                  <a:lnTo>
                    <a:pt x="497" y="1075"/>
                  </a:lnTo>
                  <a:lnTo>
                    <a:pt x="508" y="1003"/>
                  </a:lnTo>
                  <a:lnTo>
                    <a:pt x="513" y="930"/>
                  </a:lnTo>
                  <a:lnTo>
                    <a:pt x="515" y="858"/>
                  </a:lnTo>
                  <a:lnTo>
                    <a:pt x="513" y="785"/>
                  </a:lnTo>
                  <a:lnTo>
                    <a:pt x="506" y="713"/>
                  </a:lnTo>
                  <a:lnTo>
                    <a:pt x="495" y="642"/>
                  </a:lnTo>
                  <a:lnTo>
                    <a:pt x="481" y="573"/>
                  </a:lnTo>
                  <a:lnTo>
                    <a:pt x="481" y="573"/>
                  </a:lnTo>
                  <a:lnTo>
                    <a:pt x="463" y="506"/>
                  </a:lnTo>
                  <a:lnTo>
                    <a:pt x="444" y="442"/>
                  </a:lnTo>
                  <a:lnTo>
                    <a:pt x="421" y="380"/>
                  </a:lnTo>
                  <a:lnTo>
                    <a:pt x="394" y="320"/>
                  </a:lnTo>
                  <a:lnTo>
                    <a:pt x="394" y="320"/>
                  </a:lnTo>
                  <a:lnTo>
                    <a:pt x="357" y="271"/>
                  </a:lnTo>
                  <a:lnTo>
                    <a:pt x="318" y="223"/>
                  </a:lnTo>
                  <a:lnTo>
                    <a:pt x="280" y="177"/>
                  </a:lnTo>
                  <a:lnTo>
                    <a:pt x="242" y="135"/>
                  </a:lnTo>
                  <a:lnTo>
                    <a:pt x="205" y="96"/>
                  </a:lnTo>
                  <a:lnTo>
                    <a:pt x="170" y="60"/>
                  </a:lnTo>
                  <a:lnTo>
                    <a:pt x="106" y="0"/>
                  </a:lnTo>
                  <a:lnTo>
                    <a:pt x="106" y="0"/>
                  </a:lnTo>
                  <a:lnTo>
                    <a:pt x="106" y="0"/>
                  </a:lnTo>
                  <a:lnTo>
                    <a:pt x="106" y="0"/>
                  </a:lnTo>
                  <a:lnTo>
                    <a:pt x="108" y="4"/>
                  </a:lnTo>
                  <a:lnTo>
                    <a:pt x="108" y="4"/>
                  </a:lnTo>
                  <a:lnTo>
                    <a:pt x="76" y="30"/>
                  </a:lnTo>
                  <a:lnTo>
                    <a:pt x="46" y="59"/>
                  </a:lnTo>
                  <a:lnTo>
                    <a:pt x="21" y="87"/>
                  </a:lnTo>
                  <a:lnTo>
                    <a:pt x="0" y="113"/>
                  </a:lnTo>
                  <a:lnTo>
                    <a:pt x="0" y="113"/>
                  </a:lnTo>
                  <a:close/>
                </a:path>
              </a:pathLst>
            </a:custGeom>
            <a:solidFill>
              <a:srgbClr val="178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p:cNvSpPr>
            <p:nvPr/>
          </p:nvSpPr>
          <p:spPr bwMode="auto">
            <a:xfrm>
              <a:off x="8513763" y="5334000"/>
              <a:ext cx="630238" cy="1492250"/>
            </a:xfrm>
            <a:custGeom>
              <a:avLst/>
              <a:gdLst>
                <a:gd name="T0" fmla="*/ 516 w 794"/>
                <a:gd name="T1" fmla="*/ 0 h 1879"/>
                <a:gd name="T2" fmla="*/ 566 w 794"/>
                <a:gd name="T3" fmla="*/ 122 h 1879"/>
                <a:gd name="T4" fmla="*/ 603 w 794"/>
                <a:gd name="T5" fmla="*/ 253 h 1879"/>
                <a:gd name="T6" fmla="*/ 617 w 794"/>
                <a:gd name="T7" fmla="*/ 322 h 1879"/>
                <a:gd name="T8" fmla="*/ 635 w 794"/>
                <a:gd name="T9" fmla="*/ 465 h 1879"/>
                <a:gd name="T10" fmla="*/ 635 w 794"/>
                <a:gd name="T11" fmla="*/ 610 h 1879"/>
                <a:gd name="T12" fmla="*/ 619 w 794"/>
                <a:gd name="T13" fmla="*/ 755 h 1879"/>
                <a:gd name="T14" fmla="*/ 589 w 794"/>
                <a:gd name="T15" fmla="*/ 900 h 1879"/>
                <a:gd name="T16" fmla="*/ 566 w 794"/>
                <a:gd name="T17" fmla="*/ 971 h 1879"/>
                <a:gd name="T18" fmla="*/ 541 w 794"/>
                <a:gd name="T19" fmla="*/ 1040 h 1879"/>
                <a:gd name="T20" fmla="*/ 511 w 794"/>
                <a:gd name="T21" fmla="*/ 1107 h 1879"/>
                <a:gd name="T22" fmla="*/ 476 w 794"/>
                <a:gd name="T23" fmla="*/ 1172 h 1879"/>
                <a:gd name="T24" fmla="*/ 439 w 794"/>
                <a:gd name="T25" fmla="*/ 1236 h 1879"/>
                <a:gd name="T26" fmla="*/ 396 w 794"/>
                <a:gd name="T27" fmla="*/ 1296 h 1879"/>
                <a:gd name="T28" fmla="*/ 350 w 794"/>
                <a:gd name="T29" fmla="*/ 1352 h 1879"/>
                <a:gd name="T30" fmla="*/ 324 w 794"/>
                <a:gd name="T31" fmla="*/ 1400 h 1879"/>
                <a:gd name="T32" fmla="*/ 271 w 794"/>
                <a:gd name="T33" fmla="*/ 1483 h 1879"/>
                <a:gd name="T34" fmla="*/ 198 w 794"/>
                <a:gd name="T35" fmla="*/ 1584 h 1879"/>
                <a:gd name="T36" fmla="*/ 159 w 794"/>
                <a:gd name="T37" fmla="*/ 1632 h 1879"/>
                <a:gd name="T38" fmla="*/ 121 w 794"/>
                <a:gd name="T39" fmla="*/ 1676 h 1879"/>
                <a:gd name="T40" fmla="*/ 108 w 794"/>
                <a:gd name="T41" fmla="*/ 1688 h 1879"/>
                <a:gd name="T42" fmla="*/ 36 w 794"/>
                <a:gd name="T43" fmla="*/ 1750 h 1879"/>
                <a:gd name="T44" fmla="*/ 0 w 794"/>
                <a:gd name="T45" fmla="*/ 1777 h 1879"/>
                <a:gd name="T46" fmla="*/ 85 w 794"/>
                <a:gd name="T47" fmla="*/ 1851 h 1879"/>
                <a:gd name="T48" fmla="*/ 119 w 794"/>
                <a:gd name="T49" fmla="*/ 1879 h 1879"/>
                <a:gd name="T50" fmla="*/ 182 w 794"/>
                <a:gd name="T51" fmla="*/ 1828 h 1879"/>
                <a:gd name="T52" fmla="*/ 276 w 794"/>
                <a:gd name="T53" fmla="*/ 1741 h 1879"/>
                <a:gd name="T54" fmla="*/ 395 w 794"/>
                <a:gd name="T55" fmla="*/ 1618 h 1879"/>
                <a:gd name="T56" fmla="*/ 456 w 794"/>
                <a:gd name="T57" fmla="*/ 1543 h 1879"/>
                <a:gd name="T58" fmla="*/ 520 w 794"/>
                <a:gd name="T59" fmla="*/ 1462 h 1879"/>
                <a:gd name="T60" fmla="*/ 580 w 794"/>
                <a:gd name="T61" fmla="*/ 1374 h 1879"/>
                <a:gd name="T62" fmla="*/ 638 w 794"/>
                <a:gd name="T63" fmla="*/ 1280 h 1879"/>
                <a:gd name="T64" fmla="*/ 690 w 794"/>
                <a:gd name="T65" fmla="*/ 1179 h 1879"/>
                <a:gd name="T66" fmla="*/ 732 w 794"/>
                <a:gd name="T67" fmla="*/ 1073 h 1879"/>
                <a:gd name="T68" fmla="*/ 766 w 794"/>
                <a:gd name="T69" fmla="*/ 964 h 1879"/>
                <a:gd name="T70" fmla="*/ 787 w 794"/>
                <a:gd name="T71" fmla="*/ 850 h 1879"/>
                <a:gd name="T72" fmla="*/ 794 w 794"/>
                <a:gd name="T73" fmla="*/ 734 h 1879"/>
                <a:gd name="T74" fmla="*/ 792 w 794"/>
                <a:gd name="T75" fmla="*/ 681 h 1879"/>
                <a:gd name="T76" fmla="*/ 782 w 794"/>
                <a:gd name="T77" fmla="*/ 578 h 1879"/>
                <a:gd name="T78" fmla="*/ 760 w 794"/>
                <a:gd name="T79" fmla="*/ 479 h 1879"/>
                <a:gd name="T80" fmla="*/ 729 w 794"/>
                <a:gd name="T81" fmla="*/ 384 h 1879"/>
                <a:gd name="T82" fmla="*/ 691 w 794"/>
                <a:gd name="T83" fmla="*/ 292 h 1879"/>
                <a:gd name="T84" fmla="*/ 646 w 794"/>
                <a:gd name="T85" fmla="*/ 202 h 1879"/>
                <a:gd name="T86" fmla="*/ 598 w 794"/>
                <a:gd name="T87" fmla="*/ 119 h 1879"/>
                <a:gd name="T88" fmla="*/ 545 w 794"/>
                <a:gd name="T89" fmla="*/ 39 h 1879"/>
                <a:gd name="T90" fmla="*/ 516 w 794"/>
                <a:gd name="T91" fmla="*/ 0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4" h="1879">
                  <a:moveTo>
                    <a:pt x="516" y="0"/>
                  </a:moveTo>
                  <a:lnTo>
                    <a:pt x="516" y="0"/>
                  </a:lnTo>
                  <a:lnTo>
                    <a:pt x="543" y="60"/>
                  </a:lnTo>
                  <a:lnTo>
                    <a:pt x="566" y="122"/>
                  </a:lnTo>
                  <a:lnTo>
                    <a:pt x="585" y="186"/>
                  </a:lnTo>
                  <a:lnTo>
                    <a:pt x="603" y="253"/>
                  </a:lnTo>
                  <a:lnTo>
                    <a:pt x="603" y="253"/>
                  </a:lnTo>
                  <a:lnTo>
                    <a:pt x="617" y="322"/>
                  </a:lnTo>
                  <a:lnTo>
                    <a:pt x="628" y="393"/>
                  </a:lnTo>
                  <a:lnTo>
                    <a:pt x="635" y="465"/>
                  </a:lnTo>
                  <a:lnTo>
                    <a:pt x="637" y="538"/>
                  </a:lnTo>
                  <a:lnTo>
                    <a:pt x="635" y="610"/>
                  </a:lnTo>
                  <a:lnTo>
                    <a:pt x="630" y="683"/>
                  </a:lnTo>
                  <a:lnTo>
                    <a:pt x="619" y="755"/>
                  </a:lnTo>
                  <a:lnTo>
                    <a:pt x="607" y="827"/>
                  </a:lnTo>
                  <a:lnTo>
                    <a:pt x="589" y="900"/>
                  </a:lnTo>
                  <a:lnTo>
                    <a:pt x="578" y="935"/>
                  </a:lnTo>
                  <a:lnTo>
                    <a:pt x="566" y="971"/>
                  </a:lnTo>
                  <a:lnTo>
                    <a:pt x="554" y="1004"/>
                  </a:lnTo>
                  <a:lnTo>
                    <a:pt x="541" y="1040"/>
                  </a:lnTo>
                  <a:lnTo>
                    <a:pt x="525" y="1073"/>
                  </a:lnTo>
                  <a:lnTo>
                    <a:pt x="511" y="1107"/>
                  </a:lnTo>
                  <a:lnTo>
                    <a:pt x="493" y="1140"/>
                  </a:lnTo>
                  <a:lnTo>
                    <a:pt x="476" y="1172"/>
                  </a:lnTo>
                  <a:lnTo>
                    <a:pt x="458" y="1204"/>
                  </a:lnTo>
                  <a:lnTo>
                    <a:pt x="439" y="1236"/>
                  </a:lnTo>
                  <a:lnTo>
                    <a:pt x="417" y="1266"/>
                  </a:lnTo>
                  <a:lnTo>
                    <a:pt x="396" y="1296"/>
                  </a:lnTo>
                  <a:lnTo>
                    <a:pt x="373" y="1324"/>
                  </a:lnTo>
                  <a:lnTo>
                    <a:pt x="350" y="1352"/>
                  </a:lnTo>
                  <a:lnTo>
                    <a:pt x="350" y="1352"/>
                  </a:lnTo>
                  <a:lnTo>
                    <a:pt x="324" y="1400"/>
                  </a:lnTo>
                  <a:lnTo>
                    <a:pt x="296" y="1443"/>
                  </a:lnTo>
                  <a:lnTo>
                    <a:pt x="271" y="1483"/>
                  </a:lnTo>
                  <a:lnTo>
                    <a:pt x="244" y="1520"/>
                  </a:lnTo>
                  <a:lnTo>
                    <a:pt x="198" y="1584"/>
                  </a:lnTo>
                  <a:lnTo>
                    <a:pt x="159" y="1632"/>
                  </a:lnTo>
                  <a:lnTo>
                    <a:pt x="159" y="1632"/>
                  </a:lnTo>
                  <a:lnTo>
                    <a:pt x="142" y="1653"/>
                  </a:lnTo>
                  <a:lnTo>
                    <a:pt x="121" y="1676"/>
                  </a:lnTo>
                  <a:lnTo>
                    <a:pt x="121" y="1676"/>
                  </a:lnTo>
                  <a:lnTo>
                    <a:pt x="108" y="1688"/>
                  </a:lnTo>
                  <a:lnTo>
                    <a:pt x="75" y="1717"/>
                  </a:lnTo>
                  <a:lnTo>
                    <a:pt x="36" y="1750"/>
                  </a:lnTo>
                  <a:lnTo>
                    <a:pt x="0" y="1777"/>
                  </a:lnTo>
                  <a:lnTo>
                    <a:pt x="0" y="1777"/>
                  </a:lnTo>
                  <a:lnTo>
                    <a:pt x="48" y="1819"/>
                  </a:lnTo>
                  <a:lnTo>
                    <a:pt x="85" y="1851"/>
                  </a:lnTo>
                  <a:lnTo>
                    <a:pt x="119" y="1879"/>
                  </a:lnTo>
                  <a:lnTo>
                    <a:pt x="119" y="1879"/>
                  </a:lnTo>
                  <a:lnTo>
                    <a:pt x="149" y="1856"/>
                  </a:lnTo>
                  <a:lnTo>
                    <a:pt x="182" y="1828"/>
                  </a:lnTo>
                  <a:lnTo>
                    <a:pt x="225" y="1789"/>
                  </a:lnTo>
                  <a:lnTo>
                    <a:pt x="276" y="1741"/>
                  </a:lnTo>
                  <a:lnTo>
                    <a:pt x="333" y="1683"/>
                  </a:lnTo>
                  <a:lnTo>
                    <a:pt x="395" y="1618"/>
                  </a:lnTo>
                  <a:lnTo>
                    <a:pt x="425" y="1580"/>
                  </a:lnTo>
                  <a:lnTo>
                    <a:pt x="456" y="1543"/>
                  </a:lnTo>
                  <a:lnTo>
                    <a:pt x="488" y="1504"/>
                  </a:lnTo>
                  <a:lnTo>
                    <a:pt x="520" y="1462"/>
                  </a:lnTo>
                  <a:lnTo>
                    <a:pt x="550" y="1418"/>
                  </a:lnTo>
                  <a:lnTo>
                    <a:pt x="580" y="1374"/>
                  </a:lnTo>
                  <a:lnTo>
                    <a:pt x="610" y="1328"/>
                  </a:lnTo>
                  <a:lnTo>
                    <a:pt x="638" y="1280"/>
                  </a:lnTo>
                  <a:lnTo>
                    <a:pt x="665" y="1230"/>
                  </a:lnTo>
                  <a:lnTo>
                    <a:pt x="690" y="1179"/>
                  </a:lnTo>
                  <a:lnTo>
                    <a:pt x="711" y="1126"/>
                  </a:lnTo>
                  <a:lnTo>
                    <a:pt x="732" y="1073"/>
                  </a:lnTo>
                  <a:lnTo>
                    <a:pt x="750" y="1020"/>
                  </a:lnTo>
                  <a:lnTo>
                    <a:pt x="766" y="964"/>
                  </a:lnTo>
                  <a:lnTo>
                    <a:pt x="778" y="907"/>
                  </a:lnTo>
                  <a:lnTo>
                    <a:pt x="787" y="850"/>
                  </a:lnTo>
                  <a:lnTo>
                    <a:pt x="792" y="792"/>
                  </a:lnTo>
                  <a:lnTo>
                    <a:pt x="794" y="734"/>
                  </a:lnTo>
                  <a:lnTo>
                    <a:pt x="794" y="734"/>
                  </a:lnTo>
                  <a:lnTo>
                    <a:pt x="792" y="681"/>
                  </a:lnTo>
                  <a:lnTo>
                    <a:pt x="789" y="630"/>
                  </a:lnTo>
                  <a:lnTo>
                    <a:pt x="782" y="578"/>
                  </a:lnTo>
                  <a:lnTo>
                    <a:pt x="771" y="529"/>
                  </a:lnTo>
                  <a:lnTo>
                    <a:pt x="760" y="479"/>
                  </a:lnTo>
                  <a:lnTo>
                    <a:pt x="745" y="432"/>
                  </a:lnTo>
                  <a:lnTo>
                    <a:pt x="729" y="384"/>
                  </a:lnTo>
                  <a:lnTo>
                    <a:pt x="711" y="336"/>
                  </a:lnTo>
                  <a:lnTo>
                    <a:pt x="691" y="292"/>
                  </a:lnTo>
                  <a:lnTo>
                    <a:pt x="668" y="246"/>
                  </a:lnTo>
                  <a:lnTo>
                    <a:pt x="646" y="202"/>
                  </a:lnTo>
                  <a:lnTo>
                    <a:pt x="623" y="159"/>
                  </a:lnTo>
                  <a:lnTo>
                    <a:pt x="598" y="119"/>
                  </a:lnTo>
                  <a:lnTo>
                    <a:pt x="571" y="78"/>
                  </a:lnTo>
                  <a:lnTo>
                    <a:pt x="545" y="39"/>
                  </a:lnTo>
                  <a:lnTo>
                    <a:pt x="516" y="0"/>
                  </a:lnTo>
                  <a:lnTo>
                    <a:pt x="516"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8075613" y="5008563"/>
              <a:ext cx="620713" cy="1395413"/>
            </a:xfrm>
            <a:custGeom>
              <a:avLst/>
              <a:gdLst>
                <a:gd name="T0" fmla="*/ 781 w 783"/>
                <a:gd name="T1" fmla="*/ 90 h 1759"/>
                <a:gd name="T2" fmla="*/ 704 w 783"/>
                <a:gd name="T3" fmla="*/ 23 h 1759"/>
                <a:gd name="T4" fmla="*/ 675 w 783"/>
                <a:gd name="T5" fmla="*/ 0 h 1759"/>
                <a:gd name="T6" fmla="*/ 613 w 783"/>
                <a:gd name="T7" fmla="*/ 51 h 1759"/>
                <a:gd name="T8" fmla="*/ 518 w 783"/>
                <a:gd name="T9" fmla="*/ 138 h 1759"/>
                <a:gd name="T10" fmla="*/ 401 w 783"/>
                <a:gd name="T11" fmla="*/ 262 h 1759"/>
                <a:gd name="T12" fmla="*/ 338 w 783"/>
                <a:gd name="T13" fmla="*/ 336 h 1759"/>
                <a:gd name="T14" fmla="*/ 274 w 783"/>
                <a:gd name="T15" fmla="*/ 417 h 1759"/>
                <a:gd name="T16" fmla="*/ 214 w 783"/>
                <a:gd name="T17" fmla="*/ 506 h 1759"/>
                <a:gd name="T18" fmla="*/ 157 w 783"/>
                <a:gd name="T19" fmla="*/ 599 h 1759"/>
                <a:gd name="T20" fmla="*/ 106 w 783"/>
                <a:gd name="T21" fmla="*/ 700 h 1759"/>
                <a:gd name="T22" fmla="*/ 62 w 783"/>
                <a:gd name="T23" fmla="*/ 806 h 1759"/>
                <a:gd name="T24" fmla="*/ 30 w 783"/>
                <a:gd name="T25" fmla="*/ 916 h 1759"/>
                <a:gd name="T26" fmla="*/ 7 w 783"/>
                <a:gd name="T27" fmla="*/ 1029 h 1759"/>
                <a:gd name="T28" fmla="*/ 0 w 783"/>
                <a:gd name="T29" fmla="*/ 1146 h 1759"/>
                <a:gd name="T30" fmla="*/ 2 w 783"/>
                <a:gd name="T31" fmla="*/ 1188 h 1759"/>
                <a:gd name="T32" fmla="*/ 9 w 783"/>
                <a:gd name="T33" fmla="*/ 1271 h 1759"/>
                <a:gd name="T34" fmla="*/ 23 w 783"/>
                <a:gd name="T35" fmla="*/ 1352 h 1759"/>
                <a:gd name="T36" fmla="*/ 44 w 783"/>
                <a:gd name="T37" fmla="*/ 1432 h 1759"/>
                <a:gd name="T38" fmla="*/ 71 w 783"/>
                <a:gd name="T39" fmla="*/ 1508 h 1759"/>
                <a:gd name="T40" fmla="*/ 103 w 783"/>
                <a:gd name="T41" fmla="*/ 1584 h 1759"/>
                <a:gd name="T42" fmla="*/ 136 w 783"/>
                <a:gd name="T43" fmla="*/ 1655 h 1759"/>
                <a:gd name="T44" fmla="*/ 196 w 783"/>
                <a:gd name="T45" fmla="*/ 1759 h 1759"/>
                <a:gd name="T46" fmla="*/ 191 w 783"/>
                <a:gd name="T47" fmla="*/ 1706 h 1759"/>
                <a:gd name="T48" fmla="*/ 189 w 783"/>
                <a:gd name="T49" fmla="*/ 1598 h 1759"/>
                <a:gd name="T50" fmla="*/ 191 w 783"/>
                <a:gd name="T51" fmla="*/ 1494 h 1759"/>
                <a:gd name="T52" fmla="*/ 200 w 783"/>
                <a:gd name="T53" fmla="*/ 1391 h 1759"/>
                <a:gd name="T54" fmla="*/ 214 w 783"/>
                <a:gd name="T55" fmla="*/ 1291 h 1759"/>
                <a:gd name="T56" fmla="*/ 240 w 783"/>
                <a:gd name="T57" fmla="*/ 1146 h 1759"/>
                <a:gd name="T58" fmla="*/ 283 w 783"/>
                <a:gd name="T59" fmla="*/ 972 h 1759"/>
                <a:gd name="T60" fmla="*/ 290 w 783"/>
                <a:gd name="T61" fmla="*/ 932 h 1759"/>
                <a:gd name="T62" fmla="*/ 309 w 783"/>
                <a:gd name="T63" fmla="*/ 854 h 1759"/>
                <a:gd name="T64" fmla="*/ 332 w 783"/>
                <a:gd name="T65" fmla="*/ 780 h 1759"/>
                <a:gd name="T66" fmla="*/ 373 w 783"/>
                <a:gd name="T67" fmla="*/ 674 h 1759"/>
                <a:gd name="T68" fmla="*/ 435 w 783"/>
                <a:gd name="T69" fmla="*/ 545 h 1759"/>
                <a:gd name="T70" fmla="*/ 500 w 783"/>
                <a:gd name="T71" fmla="*/ 433 h 1759"/>
                <a:gd name="T72" fmla="*/ 564 w 783"/>
                <a:gd name="T73" fmla="*/ 340 h 1759"/>
                <a:gd name="T74" fmla="*/ 619 w 783"/>
                <a:gd name="T75" fmla="*/ 269 h 1759"/>
                <a:gd name="T76" fmla="*/ 675 w 783"/>
                <a:gd name="T77" fmla="*/ 203 h 1759"/>
                <a:gd name="T78" fmla="*/ 675 w 783"/>
                <a:gd name="T79" fmla="*/ 203 h 1759"/>
                <a:gd name="T80" fmla="*/ 721 w 783"/>
                <a:gd name="T81" fmla="*/ 149 h 1759"/>
                <a:gd name="T82" fmla="*/ 783 w 783"/>
                <a:gd name="T83" fmla="*/ 94 h 1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1759">
                  <a:moveTo>
                    <a:pt x="781" y="90"/>
                  </a:moveTo>
                  <a:lnTo>
                    <a:pt x="781" y="90"/>
                  </a:lnTo>
                  <a:lnTo>
                    <a:pt x="737" y="51"/>
                  </a:lnTo>
                  <a:lnTo>
                    <a:pt x="704" y="23"/>
                  </a:lnTo>
                  <a:lnTo>
                    <a:pt x="675" y="0"/>
                  </a:lnTo>
                  <a:lnTo>
                    <a:pt x="675" y="0"/>
                  </a:lnTo>
                  <a:lnTo>
                    <a:pt x="647" y="23"/>
                  </a:lnTo>
                  <a:lnTo>
                    <a:pt x="613" y="51"/>
                  </a:lnTo>
                  <a:lnTo>
                    <a:pt x="569" y="90"/>
                  </a:lnTo>
                  <a:lnTo>
                    <a:pt x="518" y="138"/>
                  </a:lnTo>
                  <a:lnTo>
                    <a:pt x="461" y="196"/>
                  </a:lnTo>
                  <a:lnTo>
                    <a:pt x="401" y="262"/>
                  </a:lnTo>
                  <a:lnTo>
                    <a:pt x="369" y="297"/>
                  </a:lnTo>
                  <a:lnTo>
                    <a:pt x="338" y="336"/>
                  </a:lnTo>
                  <a:lnTo>
                    <a:pt x="306" y="375"/>
                  </a:lnTo>
                  <a:lnTo>
                    <a:pt x="274" y="417"/>
                  </a:lnTo>
                  <a:lnTo>
                    <a:pt x="244" y="460"/>
                  </a:lnTo>
                  <a:lnTo>
                    <a:pt x="214" y="506"/>
                  </a:lnTo>
                  <a:lnTo>
                    <a:pt x="186" y="552"/>
                  </a:lnTo>
                  <a:lnTo>
                    <a:pt x="157" y="599"/>
                  </a:lnTo>
                  <a:lnTo>
                    <a:pt x="131" y="649"/>
                  </a:lnTo>
                  <a:lnTo>
                    <a:pt x="106" y="700"/>
                  </a:lnTo>
                  <a:lnTo>
                    <a:pt x="83" y="751"/>
                  </a:lnTo>
                  <a:lnTo>
                    <a:pt x="62" y="806"/>
                  </a:lnTo>
                  <a:lnTo>
                    <a:pt x="44" y="859"/>
                  </a:lnTo>
                  <a:lnTo>
                    <a:pt x="30" y="916"/>
                  </a:lnTo>
                  <a:lnTo>
                    <a:pt x="18" y="972"/>
                  </a:lnTo>
                  <a:lnTo>
                    <a:pt x="7" y="1029"/>
                  </a:lnTo>
                  <a:lnTo>
                    <a:pt x="2" y="1087"/>
                  </a:lnTo>
                  <a:lnTo>
                    <a:pt x="0" y="1146"/>
                  </a:lnTo>
                  <a:lnTo>
                    <a:pt x="0" y="1146"/>
                  </a:lnTo>
                  <a:lnTo>
                    <a:pt x="2" y="1188"/>
                  </a:lnTo>
                  <a:lnTo>
                    <a:pt x="4" y="1230"/>
                  </a:lnTo>
                  <a:lnTo>
                    <a:pt x="9" y="1271"/>
                  </a:lnTo>
                  <a:lnTo>
                    <a:pt x="16" y="1312"/>
                  </a:lnTo>
                  <a:lnTo>
                    <a:pt x="23" y="1352"/>
                  </a:lnTo>
                  <a:lnTo>
                    <a:pt x="34" y="1391"/>
                  </a:lnTo>
                  <a:lnTo>
                    <a:pt x="44" y="1432"/>
                  </a:lnTo>
                  <a:lnTo>
                    <a:pt x="57" y="1471"/>
                  </a:lnTo>
                  <a:lnTo>
                    <a:pt x="71" y="1508"/>
                  </a:lnTo>
                  <a:lnTo>
                    <a:pt x="85" y="1547"/>
                  </a:lnTo>
                  <a:lnTo>
                    <a:pt x="103" y="1584"/>
                  </a:lnTo>
                  <a:lnTo>
                    <a:pt x="118" y="1619"/>
                  </a:lnTo>
                  <a:lnTo>
                    <a:pt x="136" y="1655"/>
                  </a:lnTo>
                  <a:lnTo>
                    <a:pt x="156" y="1690"/>
                  </a:lnTo>
                  <a:lnTo>
                    <a:pt x="196" y="1759"/>
                  </a:lnTo>
                  <a:lnTo>
                    <a:pt x="196" y="1759"/>
                  </a:lnTo>
                  <a:lnTo>
                    <a:pt x="191" y="1706"/>
                  </a:lnTo>
                  <a:lnTo>
                    <a:pt x="189" y="1651"/>
                  </a:lnTo>
                  <a:lnTo>
                    <a:pt x="189" y="1598"/>
                  </a:lnTo>
                  <a:lnTo>
                    <a:pt x="189" y="1547"/>
                  </a:lnTo>
                  <a:lnTo>
                    <a:pt x="191" y="1494"/>
                  </a:lnTo>
                  <a:lnTo>
                    <a:pt x="194" y="1443"/>
                  </a:lnTo>
                  <a:lnTo>
                    <a:pt x="200" y="1391"/>
                  </a:lnTo>
                  <a:lnTo>
                    <a:pt x="207" y="1340"/>
                  </a:lnTo>
                  <a:lnTo>
                    <a:pt x="214" y="1291"/>
                  </a:lnTo>
                  <a:lnTo>
                    <a:pt x="221" y="1241"/>
                  </a:lnTo>
                  <a:lnTo>
                    <a:pt x="240" y="1146"/>
                  </a:lnTo>
                  <a:lnTo>
                    <a:pt x="260" y="1055"/>
                  </a:lnTo>
                  <a:lnTo>
                    <a:pt x="283" y="972"/>
                  </a:lnTo>
                  <a:lnTo>
                    <a:pt x="283" y="972"/>
                  </a:lnTo>
                  <a:lnTo>
                    <a:pt x="290" y="932"/>
                  </a:lnTo>
                  <a:lnTo>
                    <a:pt x="299" y="893"/>
                  </a:lnTo>
                  <a:lnTo>
                    <a:pt x="309" y="854"/>
                  </a:lnTo>
                  <a:lnTo>
                    <a:pt x="320" y="817"/>
                  </a:lnTo>
                  <a:lnTo>
                    <a:pt x="332" y="780"/>
                  </a:lnTo>
                  <a:lnTo>
                    <a:pt x="345" y="743"/>
                  </a:lnTo>
                  <a:lnTo>
                    <a:pt x="373" y="674"/>
                  </a:lnTo>
                  <a:lnTo>
                    <a:pt x="403" y="606"/>
                  </a:lnTo>
                  <a:lnTo>
                    <a:pt x="435" y="545"/>
                  </a:lnTo>
                  <a:lnTo>
                    <a:pt x="468" y="486"/>
                  </a:lnTo>
                  <a:lnTo>
                    <a:pt x="500" y="433"/>
                  </a:lnTo>
                  <a:lnTo>
                    <a:pt x="532" y="384"/>
                  </a:lnTo>
                  <a:lnTo>
                    <a:pt x="564" y="340"/>
                  </a:lnTo>
                  <a:lnTo>
                    <a:pt x="592" y="302"/>
                  </a:lnTo>
                  <a:lnTo>
                    <a:pt x="619" y="269"/>
                  </a:lnTo>
                  <a:lnTo>
                    <a:pt x="658" y="223"/>
                  </a:lnTo>
                  <a:lnTo>
                    <a:pt x="675" y="203"/>
                  </a:lnTo>
                  <a:lnTo>
                    <a:pt x="675" y="203"/>
                  </a:lnTo>
                  <a:lnTo>
                    <a:pt x="675" y="203"/>
                  </a:lnTo>
                  <a:lnTo>
                    <a:pt x="696" y="177"/>
                  </a:lnTo>
                  <a:lnTo>
                    <a:pt x="721" y="149"/>
                  </a:lnTo>
                  <a:lnTo>
                    <a:pt x="751" y="120"/>
                  </a:lnTo>
                  <a:lnTo>
                    <a:pt x="783" y="94"/>
                  </a:lnTo>
                  <a:lnTo>
                    <a:pt x="781" y="90"/>
                  </a:lnTo>
                  <a:close/>
                </a:path>
              </a:pathLst>
            </a:custGeom>
            <a:solidFill>
              <a:srgbClr val="BD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5" name="矩形 224"/>
          <p:cNvSpPr/>
          <p:nvPr/>
        </p:nvSpPr>
        <p:spPr>
          <a:xfrm>
            <a:off x="1919536" y="1556793"/>
            <a:ext cx="7346242" cy="1015663"/>
          </a:xfrm>
          <a:prstGeom prst="rect">
            <a:avLst/>
          </a:prstGeom>
        </p:spPr>
        <p:txBody>
          <a:bodyPr wrap="square">
            <a:spAutoFit/>
          </a:bodyPr>
          <a:lstStyle/>
          <a:p>
            <a:pPr lvl="0">
              <a:lnSpc>
                <a:spcPct val="150000"/>
              </a:lnSpc>
            </a:pPr>
            <a:r>
              <a:rPr lang="zh-CN" altLang="en-US" sz="2000" dirty="0">
                <a:solidFill>
                  <a:prstClr val="black">
                    <a:lumMod val="75000"/>
                    <a:lumOff val="25000"/>
                  </a:prstClr>
                </a:solidFill>
              </a:rPr>
              <a:t>内容具体说明内容具体说明内容具体说明内容具体说明</a:t>
            </a:r>
            <a:endParaRPr lang="en-US" altLang="zh-CN" sz="2000" dirty="0">
              <a:solidFill>
                <a:prstClr val="black">
                  <a:lumMod val="75000"/>
                  <a:lumOff val="25000"/>
                </a:prstClr>
              </a:solidFill>
            </a:endParaRPr>
          </a:p>
          <a:p>
            <a:pPr>
              <a:lnSpc>
                <a:spcPct val="150000"/>
              </a:lnSpc>
            </a:pPr>
            <a:r>
              <a:rPr lang="zh-CN" altLang="en-US" sz="2000" dirty="0">
                <a:solidFill>
                  <a:prstClr val="black">
                    <a:lumMod val="75000"/>
                    <a:lumOff val="25000"/>
                  </a:prstClr>
                </a:solidFill>
              </a:rPr>
              <a:t>内容具体说明内容具体说明内容具体说明内容具体说明</a:t>
            </a:r>
            <a:endParaRPr lang="en-US" altLang="zh-CN" sz="2000" dirty="0">
              <a:solidFill>
                <a:prstClr val="black">
                  <a:lumMod val="75000"/>
                  <a:lumOff val="25000"/>
                </a:prstClr>
              </a:solidFill>
            </a:endParaRPr>
          </a:p>
        </p:txBody>
      </p:sp>
    </p:spTree>
    <p:extLst>
      <p:ext uri="{BB962C8B-B14F-4D97-AF65-F5344CB8AC3E}">
        <p14:creationId xmlns:p14="http://schemas.microsoft.com/office/powerpoint/2010/main" val="144343684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ctrTitle"/>
          </p:nvPr>
        </p:nvSpPr>
        <p:spPr>
          <a:xfrm>
            <a:off x="2209800" y="2204865"/>
            <a:ext cx="7772400" cy="1470025"/>
          </a:xfrm>
        </p:spPr>
        <p:txBody>
          <a:bodyPr>
            <a:normAutofit/>
          </a:bodyPr>
          <a:lstStyle/>
          <a:p>
            <a:r>
              <a:rPr lang="zh-CN" altLang="en-US" sz="6600" dirty="0">
                <a:solidFill>
                  <a:srgbClr val="C00000"/>
                </a:solidFill>
              </a:rPr>
              <a:t>医疗图表蓝红系列二</a:t>
            </a:r>
          </a:p>
        </p:txBody>
      </p:sp>
      <p:sp>
        <p:nvSpPr>
          <p:cNvPr id="3" name="副标题 2"/>
          <p:cNvSpPr>
            <a:spLocks noGrp="1"/>
          </p:cNvSpPr>
          <p:nvPr>
            <p:ph type="subTitle" idx="1"/>
          </p:nvPr>
        </p:nvSpPr>
        <p:spPr/>
        <p:txBody>
          <a:bodyPr>
            <a:normAutofit/>
          </a:bodyPr>
          <a:lstStyle/>
          <a:p>
            <a:r>
              <a:rPr lang="en-US" altLang="zh-CN" sz="2400" dirty="0"/>
              <a:t>@ </a:t>
            </a:r>
            <a:r>
              <a:rPr lang="zh-CN" altLang="en-US" sz="2400" dirty="0"/>
              <a:t>应芳萍的</a:t>
            </a:r>
            <a:r>
              <a:rPr lang="en-US" altLang="zh-CN" sz="2400" dirty="0"/>
              <a:t>P</a:t>
            </a:r>
            <a:r>
              <a:rPr lang="zh-CN" altLang="en-US" sz="2400" dirty="0"/>
              <a:t>生活</a:t>
            </a:r>
            <a:endParaRPr lang="en-US" altLang="zh-CN" sz="2400" dirty="0"/>
          </a:p>
          <a:p>
            <a:r>
              <a:rPr lang="zh-CN" altLang="en-US" sz="2400" dirty="0"/>
              <a:t>图表运用制作系列</a:t>
            </a:r>
          </a:p>
        </p:txBody>
      </p:sp>
    </p:spTree>
    <p:extLst>
      <p:ext uri="{BB962C8B-B14F-4D97-AF65-F5344CB8AC3E}">
        <p14:creationId xmlns:p14="http://schemas.microsoft.com/office/powerpoint/2010/main" val="387457317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相关扁平图标</a:t>
            </a:r>
            <a:endParaRPr lang="zh-CN" altLang="en-US" dirty="0"/>
          </a:p>
        </p:txBody>
      </p:sp>
      <p:sp>
        <p:nvSpPr>
          <p:cNvPr id="13" name="Freeform 1012"/>
          <p:cNvSpPr>
            <a:spLocks/>
          </p:cNvSpPr>
          <p:nvPr/>
        </p:nvSpPr>
        <p:spPr bwMode="auto">
          <a:xfrm>
            <a:off x="8506221" y="2216948"/>
            <a:ext cx="1278367" cy="941343"/>
          </a:xfrm>
          <a:custGeom>
            <a:avLst/>
            <a:gdLst>
              <a:gd name="T0" fmla="*/ 208 w 220"/>
              <a:gd name="T1" fmla="*/ 2 h 162"/>
              <a:gd name="T2" fmla="*/ 208 w 220"/>
              <a:gd name="T3" fmla="*/ 2 h 162"/>
              <a:gd name="T4" fmla="*/ 216 w 220"/>
              <a:gd name="T5" fmla="*/ 4 h 162"/>
              <a:gd name="T6" fmla="*/ 220 w 220"/>
              <a:gd name="T7" fmla="*/ 6 h 162"/>
              <a:gd name="T8" fmla="*/ 220 w 220"/>
              <a:gd name="T9" fmla="*/ 12 h 162"/>
              <a:gd name="T10" fmla="*/ 214 w 220"/>
              <a:gd name="T11" fmla="*/ 18 h 162"/>
              <a:gd name="T12" fmla="*/ 214 w 220"/>
              <a:gd name="T13" fmla="*/ 18 h 162"/>
              <a:gd name="T14" fmla="*/ 184 w 220"/>
              <a:gd name="T15" fmla="*/ 60 h 162"/>
              <a:gd name="T16" fmla="*/ 184 w 220"/>
              <a:gd name="T17" fmla="*/ 60 h 162"/>
              <a:gd name="T18" fmla="*/ 172 w 220"/>
              <a:gd name="T19" fmla="*/ 70 h 162"/>
              <a:gd name="T20" fmla="*/ 160 w 220"/>
              <a:gd name="T21" fmla="*/ 76 h 162"/>
              <a:gd name="T22" fmla="*/ 148 w 220"/>
              <a:gd name="T23" fmla="*/ 80 h 162"/>
              <a:gd name="T24" fmla="*/ 134 w 220"/>
              <a:gd name="T25" fmla="*/ 84 h 162"/>
              <a:gd name="T26" fmla="*/ 134 w 220"/>
              <a:gd name="T27" fmla="*/ 84 h 162"/>
              <a:gd name="T28" fmla="*/ 124 w 220"/>
              <a:gd name="T29" fmla="*/ 86 h 162"/>
              <a:gd name="T30" fmla="*/ 118 w 220"/>
              <a:gd name="T31" fmla="*/ 92 h 162"/>
              <a:gd name="T32" fmla="*/ 118 w 220"/>
              <a:gd name="T33" fmla="*/ 92 h 162"/>
              <a:gd name="T34" fmla="*/ 98 w 220"/>
              <a:gd name="T35" fmla="*/ 110 h 162"/>
              <a:gd name="T36" fmla="*/ 78 w 220"/>
              <a:gd name="T37" fmla="*/ 128 h 162"/>
              <a:gd name="T38" fmla="*/ 56 w 220"/>
              <a:gd name="T39" fmla="*/ 144 h 162"/>
              <a:gd name="T40" fmla="*/ 32 w 220"/>
              <a:gd name="T41" fmla="*/ 158 h 162"/>
              <a:gd name="T42" fmla="*/ 32 w 220"/>
              <a:gd name="T43" fmla="*/ 158 h 162"/>
              <a:gd name="T44" fmla="*/ 24 w 220"/>
              <a:gd name="T45" fmla="*/ 162 h 162"/>
              <a:gd name="T46" fmla="*/ 24 w 220"/>
              <a:gd name="T47" fmla="*/ 162 h 162"/>
              <a:gd name="T48" fmla="*/ 18 w 220"/>
              <a:gd name="T49" fmla="*/ 162 h 162"/>
              <a:gd name="T50" fmla="*/ 12 w 220"/>
              <a:gd name="T51" fmla="*/ 160 h 162"/>
              <a:gd name="T52" fmla="*/ 8 w 220"/>
              <a:gd name="T53" fmla="*/ 158 h 162"/>
              <a:gd name="T54" fmla="*/ 6 w 220"/>
              <a:gd name="T55" fmla="*/ 152 h 162"/>
              <a:gd name="T56" fmla="*/ 6 w 220"/>
              <a:gd name="T57" fmla="*/ 152 h 162"/>
              <a:gd name="T58" fmla="*/ 4 w 220"/>
              <a:gd name="T59" fmla="*/ 142 h 162"/>
              <a:gd name="T60" fmla="*/ 4 w 220"/>
              <a:gd name="T61" fmla="*/ 142 h 162"/>
              <a:gd name="T62" fmla="*/ 0 w 220"/>
              <a:gd name="T63" fmla="*/ 106 h 162"/>
              <a:gd name="T64" fmla="*/ 0 w 220"/>
              <a:gd name="T65" fmla="*/ 86 h 162"/>
              <a:gd name="T66" fmla="*/ 0 w 220"/>
              <a:gd name="T67" fmla="*/ 68 h 162"/>
              <a:gd name="T68" fmla="*/ 0 w 220"/>
              <a:gd name="T69" fmla="*/ 68 h 162"/>
              <a:gd name="T70" fmla="*/ 2 w 220"/>
              <a:gd name="T71" fmla="*/ 54 h 162"/>
              <a:gd name="T72" fmla="*/ 6 w 220"/>
              <a:gd name="T73" fmla="*/ 42 h 162"/>
              <a:gd name="T74" fmla="*/ 12 w 220"/>
              <a:gd name="T75" fmla="*/ 30 h 162"/>
              <a:gd name="T76" fmla="*/ 20 w 220"/>
              <a:gd name="T77" fmla="*/ 20 h 162"/>
              <a:gd name="T78" fmla="*/ 28 w 220"/>
              <a:gd name="T79" fmla="*/ 12 h 162"/>
              <a:gd name="T80" fmla="*/ 40 w 220"/>
              <a:gd name="T81" fmla="*/ 8 h 162"/>
              <a:gd name="T82" fmla="*/ 52 w 220"/>
              <a:gd name="T83" fmla="*/ 4 h 162"/>
              <a:gd name="T84" fmla="*/ 68 w 220"/>
              <a:gd name="T85" fmla="*/ 2 h 162"/>
              <a:gd name="T86" fmla="*/ 68 w 220"/>
              <a:gd name="T87" fmla="*/ 2 h 162"/>
              <a:gd name="T88" fmla="*/ 104 w 220"/>
              <a:gd name="T89" fmla="*/ 0 h 162"/>
              <a:gd name="T90" fmla="*/ 140 w 220"/>
              <a:gd name="T91" fmla="*/ 2 h 162"/>
              <a:gd name="T92" fmla="*/ 140 w 220"/>
              <a:gd name="T93" fmla="*/ 2 h 162"/>
              <a:gd name="T94" fmla="*/ 186 w 220"/>
              <a:gd name="T95" fmla="*/ 0 h 162"/>
              <a:gd name="T96" fmla="*/ 186 w 220"/>
              <a:gd name="T97" fmla="*/ 0 h 162"/>
              <a:gd name="T98" fmla="*/ 208 w 220"/>
              <a:gd name="T99" fmla="*/ 2 h 162"/>
              <a:gd name="T100" fmla="*/ 208 w 220"/>
              <a:gd name="T101"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162">
                <a:moveTo>
                  <a:pt x="208" y="2"/>
                </a:moveTo>
                <a:lnTo>
                  <a:pt x="208" y="2"/>
                </a:lnTo>
                <a:lnTo>
                  <a:pt x="216" y="4"/>
                </a:lnTo>
                <a:lnTo>
                  <a:pt x="220" y="6"/>
                </a:lnTo>
                <a:lnTo>
                  <a:pt x="220" y="12"/>
                </a:lnTo>
                <a:lnTo>
                  <a:pt x="214" y="18"/>
                </a:lnTo>
                <a:lnTo>
                  <a:pt x="214" y="18"/>
                </a:lnTo>
                <a:lnTo>
                  <a:pt x="184" y="60"/>
                </a:lnTo>
                <a:lnTo>
                  <a:pt x="184" y="60"/>
                </a:lnTo>
                <a:lnTo>
                  <a:pt x="172" y="70"/>
                </a:lnTo>
                <a:lnTo>
                  <a:pt x="160" y="76"/>
                </a:lnTo>
                <a:lnTo>
                  <a:pt x="148" y="80"/>
                </a:lnTo>
                <a:lnTo>
                  <a:pt x="134" y="84"/>
                </a:lnTo>
                <a:lnTo>
                  <a:pt x="134" y="84"/>
                </a:lnTo>
                <a:lnTo>
                  <a:pt x="124" y="86"/>
                </a:lnTo>
                <a:lnTo>
                  <a:pt x="118" y="92"/>
                </a:lnTo>
                <a:lnTo>
                  <a:pt x="118" y="92"/>
                </a:lnTo>
                <a:lnTo>
                  <a:pt x="98" y="110"/>
                </a:lnTo>
                <a:lnTo>
                  <a:pt x="78" y="128"/>
                </a:lnTo>
                <a:lnTo>
                  <a:pt x="56" y="144"/>
                </a:lnTo>
                <a:lnTo>
                  <a:pt x="32" y="158"/>
                </a:lnTo>
                <a:lnTo>
                  <a:pt x="32" y="158"/>
                </a:lnTo>
                <a:lnTo>
                  <a:pt x="24" y="162"/>
                </a:lnTo>
                <a:lnTo>
                  <a:pt x="24" y="162"/>
                </a:lnTo>
                <a:lnTo>
                  <a:pt x="18" y="162"/>
                </a:lnTo>
                <a:lnTo>
                  <a:pt x="12" y="160"/>
                </a:lnTo>
                <a:lnTo>
                  <a:pt x="8" y="158"/>
                </a:lnTo>
                <a:lnTo>
                  <a:pt x="6" y="152"/>
                </a:lnTo>
                <a:lnTo>
                  <a:pt x="6" y="152"/>
                </a:lnTo>
                <a:lnTo>
                  <a:pt x="4" y="142"/>
                </a:lnTo>
                <a:lnTo>
                  <a:pt x="4" y="142"/>
                </a:lnTo>
                <a:lnTo>
                  <a:pt x="0" y="106"/>
                </a:lnTo>
                <a:lnTo>
                  <a:pt x="0" y="86"/>
                </a:lnTo>
                <a:lnTo>
                  <a:pt x="0" y="68"/>
                </a:lnTo>
                <a:lnTo>
                  <a:pt x="0" y="68"/>
                </a:lnTo>
                <a:lnTo>
                  <a:pt x="2" y="54"/>
                </a:lnTo>
                <a:lnTo>
                  <a:pt x="6" y="42"/>
                </a:lnTo>
                <a:lnTo>
                  <a:pt x="12" y="30"/>
                </a:lnTo>
                <a:lnTo>
                  <a:pt x="20" y="20"/>
                </a:lnTo>
                <a:lnTo>
                  <a:pt x="28" y="12"/>
                </a:lnTo>
                <a:lnTo>
                  <a:pt x="40" y="8"/>
                </a:lnTo>
                <a:lnTo>
                  <a:pt x="52" y="4"/>
                </a:lnTo>
                <a:lnTo>
                  <a:pt x="68" y="2"/>
                </a:lnTo>
                <a:lnTo>
                  <a:pt x="68" y="2"/>
                </a:lnTo>
                <a:lnTo>
                  <a:pt x="104" y="0"/>
                </a:lnTo>
                <a:lnTo>
                  <a:pt x="140" y="2"/>
                </a:lnTo>
                <a:lnTo>
                  <a:pt x="140" y="2"/>
                </a:lnTo>
                <a:lnTo>
                  <a:pt x="186" y="0"/>
                </a:lnTo>
                <a:lnTo>
                  <a:pt x="186" y="0"/>
                </a:lnTo>
                <a:lnTo>
                  <a:pt x="208" y="2"/>
                </a:lnTo>
                <a:lnTo>
                  <a:pt x="208" y="2"/>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013"/>
          <p:cNvSpPr>
            <a:spLocks/>
          </p:cNvSpPr>
          <p:nvPr/>
        </p:nvSpPr>
        <p:spPr bwMode="auto">
          <a:xfrm>
            <a:off x="2864341" y="1916833"/>
            <a:ext cx="1278367" cy="1382961"/>
          </a:xfrm>
          <a:custGeom>
            <a:avLst/>
            <a:gdLst>
              <a:gd name="T0" fmla="*/ 214 w 220"/>
              <a:gd name="T1" fmla="*/ 68 h 238"/>
              <a:gd name="T2" fmla="*/ 202 w 220"/>
              <a:gd name="T3" fmla="*/ 38 h 238"/>
              <a:gd name="T4" fmla="*/ 184 w 220"/>
              <a:gd name="T5" fmla="*/ 14 h 238"/>
              <a:gd name="T6" fmla="*/ 162 w 220"/>
              <a:gd name="T7" fmla="*/ 2 h 238"/>
              <a:gd name="T8" fmla="*/ 138 w 220"/>
              <a:gd name="T9" fmla="*/ 2 h 238"/>
              <a:gd name="T10" fmla="*/ 132 w 220"/>
              <a:gd name="T11" fmla="*/ 4 h 238"/>
              <a:gd name="T12" fmla="*/ 116 w 220"/>
              <a:gd name="T13" fmla="*/ 18 h 238"/>
              <a:gd name="T14" fmla="*/ 116 w 220"/>
              <a:gd name="T15" fmla="*/ 18 h 238"/>
              <a:gd name="T16" fmla="*/ 114 w 220"/>
              <a:gd name="T17" fmla="*/ 22 h 238"/>
              <a:gd name="T18" fmla="*/ 110 w 220"/>
              <a:gd name="T19" fmla="*/ 24 h 238"/>
              <a:gd name="T20" fmla="*/ 106 w 220"/>
              <a:gd name="T21" fmla="*/ 22 h 238"/>
              <a:gd name="T22" fmla="*/ 102 w 220"/>
              <a:gd name="T23" fmla="*/ 18 h 238"/>
              <a:gd name="T24" fmla="*/ 102 w 220"/>
              <a:gd name="T25" fmla="*/ 18 h 238"/>
              <a:gd name="T26" fmla="*/ 86 w 220"/>
              <a:gd name="T27" fmla="*/ 4 h 238"/>
              <a:gd name="T28" fmla="*/ 80 w 220"/>
              <a:gd name="T29" fmla="*/ 2 h 238"/>
              <a:gd name="T30" fmla="*/ 56 w 220"/>
              <a:gd name="T31" fmla="*/ 2 h 238"/>
              <a:gd name="T32" fmla="*/ 34 w 220"/>
              <a:gd name="T33" fmla="*/ 14 h 238"/>
              <a:gd name="T34" fmla="*/ 16 w 220"/>
              <a:gd name="T35" fmla="*/ 38 h 238"/>
              <a:gd name="T36" fmla="*/ 4 w 220"/>
              <a:gd name="T37" fmla="*/ 68 h 238"/>
              <a:gd name="T38" fmla="*/ 0 w 220"/>
              <a:gd name="T39" fmla="*/ 84 h 238"/>
              <a:gd name="T40" fmla="*/ 0 w 220"/>
              <a:gd name="T41" fmla="*/ 114 h 238"/>
              <a:gd name="T42" fmla="*/ 10 w 220"/>
              <a:gd name="T43" fmla="*/ 140 h 238"/>
              <a:gd name="T44" fmla="*/ 26 w 220"/>
              <a:gd name="T45" fmla="*/ 158 h 238"/>
              <a:gd name="T46" fmla="*/ 36 w 220"/>
              <a:gd name="T47" fmla="*/ 162 h 238"/>
              <a:gd name="T48" fmla="*/ 42 w 220"/>
              <a:gd name="T49" fmla="*/ 164 h 238"/>
              <a:gd name="T50" fmla="*/ 42 w 220"/>
              <a:gd name="T51" fmla="*/ 166 h 238"/>
              <a:gd name="T52" fmla="*/ 44 w 220"/>
              <a:gd name="T53" fmla="*/ 180 h 238"/>
              <a:gd name="T54" fmla="*/ 54 w 220"/>
              <a:gd name="T55" fmla="*/ 190 h 238"/>
              <a:gd name="T56" fmla="*/ 68 w 220"/>
              <a:gd name="T57" fmla="*/ 198 h 238"/>
              <a:gd name="T58" fmla="*/ 86 w 220"/>
              <a:gd name="T59" fmla="*/ 202 h 238"/>
              <a:gd name="T60" fmla="*/ 94 w 220"/>
              <a:gd name="T61" fmla="*/ 200 h 238"/>
              <a:gd name="T62" fmla="*/ 102 w 220"/>
              <a:gd name="T63" fmla="*/ 238 h 238"/>
              <a:gd name="T64" fmla="*/ 116 w 220"/>
              <a:gd name="T65" fmla="*/ 238 h 238"/>
              <a:gd name="T66" fmla="*/ 116 w 220"/>
              <a:gd name="T67" fmla="*/ 198 h 238"/>
              <a:gd name="T68" fmla="*/ 124 w 220"/>
              <a:gd name="T69" fmla="*/ 200 h 238"/>
              <a:gd name="T70" fmla="*/ 132 w 220"/>
              <a:gd name="T71" fmla="*/ 202 h 238"/>
              <a:gd name="T72" fmla="*/ 150 w 220"/>
              <a:gd name="T73" fmla="*/ 198 h 238"/>
              <a:gd name="T74" fmla="*/ 164 w 220"/>
              <a:gd name="T75" fmla="*/ 190 h 238"/>
              <a:gd name="T76" fmla="*/ 174 w 220"/>
              <a:gd name="T77" fmla="*/ 180 h 238"/>
              <a:gd name="T78" fmla="*/ 178 w 220"/>
              <a:gd name="T79" fmla="*/ 166 h 238"/>
              <a:gd name="T80" fmla="*/ 176 w 220"/>
              <a:gd name="T81" fmla="*/ 164 h 238"/>
              <a:gd name="T82" fmla="*/ 182 w 220"/>
              <a:gd name="T83" fmla="*/ 162 h 238"/>
              <a:gd name="T84" fmla="*/ 192 w 220"/>
              <a:gd name="T85" fmla="*/ 158 h 238"/>
              <a:gd name="T86" fmla="*/ 208 w 220"/>
              <a:gd name="T87" fmla="*/ 140 h 238"/>
              <a:gd name="T88" fmla="*/ 218 w 220"/>
              <a:gd name="T89" fmla="*/ 114 h 238"/>
              <a:gd name="T90" fmla="*/ 218 w 220"/>
              <a:gd name="T91" fmla="*/ 84 h 238"/>
              <a:gd name="T92" fmla="*/ 214 w 220"/>
              <a:gd name="T9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38">
                <a:moveTo>
                  <a:pt x="214" y="68"/>
                </a:moveTo>
                <a:lnTo>
                  <a:pt x="214" y="68"/>
                </a:lnTo>
                <a:lnTo>
                  <a:pt x="210" y="52"/>
                </a:lnTo>
                <a:lnTo>
                  <a:pt x="202" y="38"/>
                </a:lnTo>
                <a:lnTo>
                  <a:pt x="194" y="24"/>
                </a:lnTo>
                <a:lnTo>
                  <a:pt x="184" y="14"/>
                </a:lnTo>
                <a:lnTo>
                  <a:pt x="172" y="8"/>
                </a:lnTo>
                <a:lnTo>
                  <a:pt x="162" y="2"/>
                </a:lnTo>
                <a:lnTo>
                  <a:pt x="150" y="0"/>
                </a:lnTo>
                <a:lnTo>
                  <a:pt x="138" y="2"/>
                </a:lnTo>
                <a:lnTo>
                  <a:pt x="138" y="2"/>
                </a:lnTo>
                <a:lnTo>
                  <a:pt x="132" y="4"/>
                </a:lnTo>
                <a:lnTo>
                  <a:pt x="126" y="8"/>
                </a:lnTo>
                <a:lnTo>
                  <a:pt x="116" y="18"/>
                </a:lnTo>
                <a:lnTo>
                  <a:pt x="116" y="18"/>
                </a:lnTo>
                <a:lnTo>
                  <a:pt x="116" y="18"/>
                </a:lnTo>
                <a:lnTo>
                  <a:pt x="116" y="18"/>
                </a:lnTo>
                <a:lnTo>
                  <a:pt x="114" y="22"/>
                </a:lnTo>
                <a:lnTo>
                  <a:pt x="110" y="24"/>
                </a:lnTo>
                <a:lnTo>
                  <a:pt x="110" y="24"/>
                </a:lnTo>
                <a:lnTo>
                  <a:pt x="106" y="24"/>
                </a:lnTo>
                <a:lnTo>
                  <a:pt x="106" y="22"/>
                </a:lnTo>
                <a:lnTo>
                  <a:pt x="102" y="18"/>
                </a:lnTo>
                <a:lnTo>
                  <a:pt x="102" y="18"/>
                </a:lnTo>
                <a:lnTo>
                  <a:pt x="102" y="18"/>
                </a:lnTo>
                <a:lnTo>
                  <a:pt x="102" y="18"/>
                </a:lnTo>
                <a:lnTo>
                  <a:pt x="92" y="8"/>
                </a:lnTo>
                <a:lnTo>
                  <a:pt x="86" y="4"/>
                </a:lnTo>
                <a:lnTo>
                  <a:pt x="80" y="2"/>
                </a:lnTo>
                <a:lnTo>
                  <a:pt x="80" y="2"/>
                </a:lnTo>
                <a:lnTo>
                  <a:pt x="68" y="0"/>
                </a:lnTo>
                <a:lnTo>
                  <a:pt x="56" y="2"/>
                </a:lnTo>
                <a:lnTo>
                  <a:pt x="46" y="8"/>
                </a:lnTo>
                <a:lnTo>
                  <a:pt x="34" y="14"/>
                </a:lnTo>
                <a:lnTo>
                  <a:pt x="24" y="24"/>
                </a:lnTo>
                <a:lnTo>
                  <a:pt x="16" y="38"/>
                </a:lnTo>
                <a:lnTo>
                  <a:pt x="8" y="52"/>
                </a:lnTo>
                <a:lnTo>
                  <a:pt x="4" y="68"/>
                </a:lnTo>
                <a:lnTo>
                  <a:pt x="4" y="68"/>
                </a:lnTo>
                <a:lnTo>
                  <a:pt x="0" y="84"/>
                </a:lnTo>
                <a:lnTo>
                  <a:pt x="0" y="100"/>
                </a:lnTo>
                <a:lnTo>
                  <a:pt x="0" y="114"/>
                </a:lnTo>
                <a:lnTo>
                  <a:pt x="4" y="128"/>
                </a:lnTo>
                <a:lnTo>
                  <a:pt x="10" y="140"/>
                </a:lnTo>
                <a:lnTo>
                  <a:pt x="16" y="150"/>
                </a:lnTo>
                <a:lnTo>
                  <a:pt x="26" y="158"/>
                </a:lnTo>
                <a:lnTo>
                  <a:pt x="36" y="162"/>
                </a:lnTo>
                <a:lnTo>
                  <a:pt x="36" y="162"/>
                </a:lnTo>
                <a:lnTo>
                  <a:pt x="42" y="164"/>
                </a:lnTo>
                <a:lnTo>
                  <a:pt x="42" y="164"/>
                </a:lnTo>
                <a:lnTo>
                  <a:pt x="42" y="166"/>
                </a:lnTo>
                <a:lnTo>
                  <a:pt x="42" y="166"/>
                </a:lnTo>
                <a:lnTo>
                  <a:pt x="42" y="172"/>
                </a:lnTo>
                <a:lnTo>
                  <a:pt x="44" y="180"/>
                </a:lnTo>
                <a:lnTo>
                  <a:pt x="48" y="186"/>
                </a:lnTo>
                <a:lnTo>
                  <a:pt x="54" y="190"/>
                </a:lnTo>
                <a:lnTo>
                  <a:pt x="60" y="196"/>
                </a:lnTo>
                <a:lnTo>
                  <a:pt x="68" y="198"/>
                </a:lnTo>
                <a:lnTo>
                  <a:pt x="76" y="200"/>
                </a:lnTo>
                <a:lnTo>
                  <a:pt x="86" y="202"/>
                </a:lnTo>
                <a:lnTo>
                  <a:pt x="86" y="202"/>
                </a:lnTo>
                <a:lnTo>
                  <a:pt x="94" y="200"/>
                </a:lnTo>
                <a:lnTo>
                  <a:pt x="102" y="198"/>
                </a:lnTo>
                <a:lnTo>
                  <a:pt x="102" y="238"/>
                </a:lnTo>
                <a:lnTo>
                  <a:pt x="104" y="238"/>
                </a:lnTo>
                <a:lnTo>
                  <a:pt x="116" y="238"/>
                </a:lnTo>
                <a:lnTo>
                  <a:pt x="116" y="238"/>
                </a:lnTo>
                <a:lnTo>
                  <a:pt x="116" y="198"/>
                </a:lnTo>
                <a:lnTo>
                  <a:pt x="116" y="198"/>
                </a:lnTo>
                <a:lnTo>
                  <a:pt x="124" y="200"/>
                </a:lnTo>
                <a:lnTo>
                  <a:pt x="132" y="202"/>
                </a:lnTo>
                <a:lnTo>
                  <a:pt x="132" y="202"/>
                </a:lnTo>
                <a:lnTo>
                  <a:pt x="142" y="200"/>
                </a:lnTo>
                <a:lnTo>
                  <a:pt x="150" y="198"/>
                </a:lnTo>
                <a:lnTo>
                  <a:pt x="158" y="196"/>
                </a:lnTo>
                <a:lnTo>
                  <a:pt x="164" y="190"/>
                </a:lnTo>
                <a:lnTo>
                  <a:pt x="170" y="186"/>
                </a:lnTo>
                <a:lnTo>
                  <a:pt x="174" y="180"/>
                </a:lnTo>
                <a:lnTo>
                  <a:pt x="176" y="172"/>
                </a:lnTo>
                <a:lnTo>
                  <a:pt x="178" y="166"/>
                </a:lnTo>
                <a:lnTo>
                  <a:pt x="178" y="166"/>
                </a:lnTo>
                <a:lnTo>
                  <a:pt x="176" y="164"/>
                </a:lnTo>
                <a:lnTo>
                  <a:pt x="176" y="164"/>
                </a:lnTo>
                <a:lnTo>
                  <a:pt x="182" y="162"/>
                </a:lnTo>
                <a:lnTo>
                  <a:pt x="182" y="162"/>
                </a:lnTo>
                <a:lnTo>
                  <a:pt x="192" y="158"/>
                </a:lnTo>
                <a:lnTo>
                  <a:pt x="202" y="150"/>
                </a:lnTo>
                <a:lnTo>
                  <a:pt x="208" y="140"/>
                </a:lnTo>
                <a:lnTo>
                  <a:pt x="214" y="128"/>
                </a:lnTo>
                <a:lnTo>
                  <a:pt x="218" y="114"/>
                </a:lnTo>
                <a:lnTo>
                  <a:pt x="220" y="100"/>
                </a:lnTo>
                <a:lnTo>
                  <a:pt x="218" y="84"/>
                </a:lnTo>
                <a:lnTo>
                  <a:pt x="214" y="68"/>
                </a:lnTo>
                <a:lnTo>
                  <a:pt x="214" y="6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014"/>
          <p:cNvSpPr>
            <a:spLocks noEditPoints="1"/>
          </p:cNvSpPr>
          <p:nvPr/>
        </p:nvSpPr>
        <p:spPr bwMode="auto">
          <a:xfrm>
            <a:off x="5881229" y="2001949"/>
            <a:ext cx="1080802" cy="1371340"/>
          </a:xfrm>
          <a:custGeom>
            <a:avLst/>
            <a:gdLst>
              <a:gd name="T0" fmla="*/ 158 w 186"/>
              <a:gd name="T1" fmla="*/ 116 h 236"/>
              <a:gd name="T2" fmla="*/ 150 w 186"/>
              <a:gd name="T3" fmla="*/ 94 h 236"/>
              <a:gd name="T4" fmla="*/ 102 w 186"/>
              <a:gd name="T5" fmla="*/ 86 h 236"/>
              <a:gd name="T6" fmla="*/ 112 w 186"/>
              <a:gd name="T7" fmla="*/ 72 h 236"/>
              <a:gd name="T8" fmla="*/ 148 w 186"/>
              <a:gd name="T9" fmla="*/ 58 h 236"/>
              <a:gd name="T10" fmla="*/ 154 w 186"/>
              <a:gd name="T11" fmla="*/ 54 h 236"/>
              <a:gd name="T12" fmla="*/ 148 w 186"/>
              <a:gd name="T13" fmla="*/ 44 h 236"/>
              <a:gd name="T14" fmla="*/ 142 w 186"/>
              <a:gd name="T15" fmla="*/ 46 h 236"/>
              <a:gd name="T16" fmla="*/ 116 w 186"/>
              <a:gd name="T17" fmla="*/ 40 h 236"/>
              <a:gd name="T18" fmla="*/ 96 w 186"/>
              <a:gd name="T19" fmla="*/ 24 h 236"/>
              <a:gd name="T20" fmla="*/ 96 w 186"/>
              <a:gd name="T21" fmla="*/ 8 h 236"/>
              <a:gd name="T22" fmla="*/ 88 w 186"/>
              <a:gd name="T23" fmla="*/ 6 h 236"/>
              <a:gd name="T24" fmla="*/ 82 w 186"/>
              <a:gd name="T25" fmla="*/ 26 h 236"/>
              <a:gd name="T26" fmla="*/ 78 w 186"/>
              <a:gd name="T27" fmla="*/ 2 h 236"/>
              <a:gd name="T28" fmla="*/ 70 w 186"/>
              <a:gd name="T29" fmla="*/ 4 h 236"/>
              <a:gd name="T30" fmla="*/ 70 w 186"/>
              <a:gd name="T31" fmla="*/ 24 h 236"/>
              <a:gd name="T32" fmla="*/ 62 w 186"/>
              <a:gd name="T33" fmla="*/ 26 h 236"/>
              <a:gd name="T34" fmla="*/ 52 w 186"/>
              <a:gd name="T35" fmla="*/ 10 h 236"/>
              <a:gd name="T36" fmla="*/ 46 w 186"/>
              <a:gd name="T37" fmla="*/ 16 h 236"/>
              <a:gd name="T38" fmla="*/ 54 w 186"/>
              <a:gd name="T39" fmla="*/ 28 h 236"/>
              <a:gd name="T40" fmla="*/ 52 w 186"/>
              <a:gd name="T41" fmla="*/ 44 h 236"/>
              <a:gd name="T42" fmla="*/ 46 w 186"/>
              <a:gd name="T43" fmla="*/ 90 h 236"/>
              <a:gd name="T44" fmla="*/ 56 w 186"/>
              <a:gd name="T45" fmla="*/ 108 h 236"/>
              <a:gd name="T46" fmla="*/ 76 w 186"/>
              <a:gd name="T47" fmla="*/ 106 h 236"/>
              <a:gd name="T48" fmla="*/ 80 w 186"/>
              <a:gd name="T49" fmla="*/ 94 h 236"/>
              <a:gd name="T50" fmla="*/ 72 w 186"/>
              <a:gd name="T51" fmla="*/ 76 h 236"/>
              <a:gd name="T52" fmla="*/ 82 w 186"/>
              <a:gd name="T53" fmla="*/ 52 h 236"/>
              <a:gd name="T54" fmla="*/ 98 w 186"/>
              <a:gd name="T55" fmla="*/ 56 h 236"/>
              <a:gd name="T56" fmla="*/ 92 w 186"/>
              <a:gd name="T57" fmla="*/ 66 h 236"/>
              <a:gd name="T58" fmla="*/ 78 w 186"/>
              <a:gd name="T59" fmla="*/ 62 h 236"/>
              <a:gd name="T60" fmla="*/ 74 w 186"/>
              <a:gd name="T61" fmla="*/ 72 h 236"/>
              <a:gd name="T62" fmla="*/ 80 w 186"/>
              <a:gd name="T63" fmla="*/ 86 h 236"/>
              <a:gd name="T64" fmla="*/ 82 w 186"/>
              <a:gd name="T65" fmla="*/ 106 h 236"/>
              <a:gd name="T66" fmla="*/ 50 w 186"/>
              <a:gd name="T67" fmla="*/ 110 h 236"/>
              <a:gd name="T68" fmla="*/ 32 w 186"/>
              <a:gd name="T69" fmla="*/ 52 h 236"/>
              <a:gd name="T70" fmla="*/ 46 w 186"/>
              <a:gd name="T71" fmla="*/ 52 h 236"/>
              <a:gd name="T72" fmla="*/ 32 w 186"/>
              <a:gd name="T73" fmla="*/ 52 h 236"/>
              <a:gd name="T74" fmla="*/ 26 w 186"/>
              <a:gd name="T75" fmla="*/ 34 h 236"/>
              <a:gd name="T76" fmla="*/ 12 w 186"/>
              <a:gd name="T77" fmla="*/ 38 h 236"/>
              <a:gd name="T78" fmla="*/ 28 w 186"/>
              <a:gd name="T79" fmla="*/ 112 h 236"/>
              <a:gd name="T80" fmla="*/ 30 w 186"/>
              <a:gd name="T81" fmla="*/ 142 h 236"/>
              <a:gd name="T82" fmla="*/ 46 w 186"/>
              <a:gd name="T83" fmla="*/ 174 h 236"/>
              <a:gd name="T84" fmla="*/ 76 w 186"/>
              <a:gd name="T85" fmla="*/ 210 h 236"/>
              <a:gd name="T86" fmla="*/ 134 w 186"/>
              <a:gd name="T87" fmla="*/ 236 h 236"/>
              <a:gd name="T88" fmla="*/ 174 w 186"/>
              <a:gd name="T89" fmla="*/ 230 h 236"/>
              <a:gd name="T90" fmla="*/ 184 w 186"/>
              <a:gd name="T91" fmla="*/ 216 h 236"/>
              <a:gd name="T92" fmla="*/ 182 w 186"/>
              <a:gd name="T93" fmla="*/ 158 h 236"/>
              <a:gd name="T94" fmla="*/ 160 w 186"/>
              <a:gd name="T95" fmla="*/ 124 h 236"/>
              <a:gd name="T96" fmla="*/ 142 w 186"/>
              <a:gd name="T97" fmla="*/ 54 h 236"/>
              <a:gd name="T98" fmla="*/ 144 w 186"/>
              <a:gd name="T99" fmla="*/ 56 h 236"/>
              <a:gd name="T100" fmla="*/ 4 w 186"/>
              <a:gd name="T101" fmla="*/ 64 h 236"/>
              <a:gd name="T102" fmla="*/ 12 w 186"/>
              <a:gd name="T103" fmla="*/ 52 h 236"/>
              <a:gd name="T104" fmla="*/ 0 w 186"/>
              <a:gd name="T105" fmla="*/ 5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236">
                <a:moveTo>
                  <a:pt x="160" y="124"/>
                </a:moveTo>
                <a:lnTo>
                  <a:pt x="160" y="124"/>
                </a:lnTo>
                <a:lnTo>
                  <a:pt x="158" y="122"/>
                </a:lnTo>
                <a:lnTo>
                  <a:pt x="158" y="116"/>
                </a:lnTo>
                <a:lnTo>
                  <a:pt x="158" y="116"/>
                </a:lnTo>
                <a:lnTo>
                  <a:pt x="150" y="94"/>
                </a:lnTo>
                <a:lnTo>
                  <a:pt x="150" y="94"/>
                </a:lnTo>
                <a:lnTo>
                  <a:pt x="150" y="94"/>
                </a:lnTo>
                <a:lnTo>
                  <a:pt x="140" y="86"/>
                </a:lnTo>
                <a:lnTo>
                  <a:pt x="128" y="82"/>
                </a:lnTo>
                <a:lnTo>
                  <a:pt x="116" y="82"/>
                </a:lnTo>
                <a:lnTo>
                  <a:pt x="102" y="86"/>
                </a:lnTo>
                <a:lnTo>
                  <a:pt x="102" y="86"/>
                </a:lnTo>
                <a:lnTo>
                  <a:pt x="104" y="82"/>
                </a:lnTo>
                <a:lnTo>
                  <a:pt x="106" y="78"/>
                </a:lnTo>
                <a:lnTo>
                  <a:pt x="112" y="72"/>
                </a:lnTo>
                <a:lnTo>
                  <a:pt x="112" y="72"/>
                </a:lnTo>
                <a:lnTo>
                  <a:pt x="126" y="64"/>
                </a:lnTo>
                <a:lnTo>
                  <a:pt x="126" y="64"/>
                </a:lnTo>
                <a:lnTo>
                  <a:pt x="148" y="58"/>
                </a:lnTo>
                <a:lnTo>
                  <a:pt x="148" y="58"/>
                </a:lnTo>
                <a:lnTo>
                  <a:pt x="152" y="56"/>
                </a:lnTo>
                <a:lnTo>
                  <a:pt x="154" y="54"/>
                </a:lnTo>
                <a:lnTo>
                  <a:pt x="154" y="54"/>
                </a:lnTo>
                <a:lnTo>
                  <a:pt x="154" y="50"/>
                </a:lnTo>
                <a:lnTo>
                  <a:pt x="154" y="50"/>
                </a:lnTo>
                <a:lnTo>
                  <a:pt x="152" y="46"/>
                </a:lnTo>
                <a:lnTo>
                  <a:pt x="148" y="44"/>
                </a:lnTo>
                <a:lnTo>
                  <a:pt x="148" y="44"/>
                </a:lnTo>
                <a:lnTo>
                  <a:pt x="144" y="46"/>
                </a:lnTo>
                <a:lnTo>
                  <a:pt x="144" y="46"/>
                </a:lnTo>
                <a:lnTo>
                  <a:pt x="142" y="46"/>
                </a:lnTo>
                <a:lnTo>
                  <a:pt x="142" y="46"/>
                </a:lnTo>
                <a:lnTo>
                  <a:pt x="126" y="52"/>
                </a:lnTo>
                <a:lnTo>
                  <a:pt x="126" y="52"/>
                </a:lnTo>
                <a:lnTo>
                  <a:pt x="116" y="40"/>
                </a:lnTo>
                <a:lnTo>
                  <a:pt x="104" y="30"/>
                </a:lnTo>
                <a:lnTo>
                  <a:pt x="104" y="30"/>
                </a:lnTo>
                <a:lnTo>
                  <a:pt x="100" y="28"/>
                </a:lnTo>
                <a:lnTo>
                  <a:pt x="96" y="24"/>
                </a:lnTo>
                <a:lnTo>
                  <a:pt x="96" y="18"/>
                </a:lnTo>
                <a:lnTo>
                  <a:pt x="96" y="14"/>
                </a:lnTo>
                <a:lnTo>
                  <a:pt x="96" y="14"/>
                </a:lnTo>
                <a:lnTo>
                  <a:pt x="96" y="8"/>
                </a:lnTo>
                <a:lnTo>
                  <a:pt x="96" y="8"/>
                </a:lnTo>
                <a:lnTo>
                  <a:pt x="92" y="0"/>
                </a:lnTo>
                <a:lnTo>
                  <a:pt x="92" y="0"/>
                </a:lnTo>
                <a:lnTo>
                  <a:pt x="88" y="6"/>
                </a:lnTo>
                <a:lnTo>
                  <a:pt x="88" y="6"/>
                </a:lnTo>
                <a:lnTo>
                  <a:pt x="84" y="26"/>
                </a:lnTo>
                <a:lnTo>
                  <a:pt x="84" y="26"/>
                </a:lnTo>
                <a:lnTo>
                  <a:pt x="82" y="26"/>
                </a:lnTo>
                <a:lnTo>
                  <a:pt x="82" y="26"/>
                </a:lnTo>
                <a:lnTo>
                  <a:pt x="78" y="6"/>
                </a:lnTo>
                <a:lnTo>
                  <a:pt x="78" y="6"/>
                </a:lnTo>
                <a:lnTo>
                  <a:pt x="78" y="2"/>
                </a:lnTo>
                <a:lnTo>
                  <a:pt x="76" y="0"/>
                </a:lnTo>
                <a:lnTo>
                  <a:pt x="74" y="0"/>
                </a:lnTo>
                <a:lnTo>
                  <a:pt x="74" y="0"/>
                </a:lnTo>
                <a:lnTo>
                  <a:pt x="70" y="4"/>
                </a:lnTo>
                <a:lnTo>
                  <a:pt x="70" y="8"/>
                </a:lnTo>
                <a:lnTo>
                  <a:pt x="70" y="8"/>
                </a:lnTo>
                <a:lnTo>
                  <a:pt x="70" y="24"/>
                </a:lnTo>
                <a:lnTo>
                  <a:pt x="70" y="24"/>
                </a:lnTo>
                <a:lnTo>
                  <a:pt x="68" y="28"/>
                </a:lnTo>
                <a:lnTo>
                  <a:pt x="66" y="30"/>
                </a:lnTo>
                <a:lnTo>
                  <a:pt x="66" y="30"/>
                </a:lnTo>
                <a:lnTo>
                  <a:pt x="62" y="26"/>
                </a:lnTo>
                <a:lnTo>
                  <a:pt x="62" y="26"/>
                </a:lnTo>
                <a:lnTo>
                  <a:pt x="56" y="12"/>
                </a:lnTo>
                <a:lnTo>
                  <a:pt x="56" y="12"/>
                </a:lnTo>
                <a:lnTo>
                  <a:pt x="52" y="10"/>
                </a:lnTo>
                <a:lnTo>
                  <a:pt x="50" y="10"/>
                </a:lnTo>
                <a:lnTo>
                  <a:pt x="50" y="10"/>
                </a:lnTo>
                <a:lnTo>
                  <a:pt x="48" y="12"/>
                </a:lnTo>
                <a:lnTo>
                  <a:pt x="46" y="16"/>
                </a:lnTo>
                <a:lnTo>
                  <a:pt x="46" y="16"/>
                </a:lnTo>
                <a:lnTo>
                  <a:pt x="52" y="24"/>
                </a:lnTo>
                <a:lnTo>
                  <a:pt x="52" y="24"/>
                </a:lnTo>
                <a:lnTo>
                  <a:pt x="54" y="28"/>
                </a:lnTo>
                <a:lnTo>
                  <a:pt x="54" y="34"/>
                </a:lnTo>
                <a:lnTo>
                  <a:pt x="54" y="38"/>
                </a:lnTo>
                <a:lnTo>
                  <a:pt x="52" y="44"/>
                </a:lnTo>
                <a:lnTo>
                  <a:pt x="52" y="44"/>
                </a:lnTo>
                <a:lnTo>
                  <a:pt x="46" y="54"/>
                </a:lnTo>
                <a:lnTo>
                  <a:pt x="42" y="66"/>
                </a:lnTo>
                <a:lnTo>
                  <a:pt x="42" y="78"/>
                </a:lnTo>
                <a:lnTo>
                  <a:pt x="46" y="90"/>
                </a:lnTo>
                <a:lnTo>
                  <a:pt x="46" y="90"/>
                </a:lnTo>
                <a:lnTo>
                  <a:pt x="50" y="102"/>
                </a:lnTo>
                <a:lnTo>
                  <a:pt x="52" y="106"/>
                </a:lnTo>
                <a:lnTo>
                  <a:pt x="56" y="108"/>
                </a:lnTo>
                <a:lnTo>
                  <a:pt x="60" y="110"/>
                </a:lnTo>
                <a:lnTo>
                  <a:pt x="64" y="108"/>
                </a:lnTo>
                <a:lnTo>
                  <a:pt x="76" y="106"/>
                </a:lnTo>
                <a:lnTo>
                  <a:pt x="76" y="106"/>
                </a:lnTo>
                <a:lnTo>
                  <a:pt x="80" y="104"/>
                </a:lnTo>
                <a:lnTo>
                  <a:pt x="82" y="102"/>
                </a:lnTo>
                <a:lnTo>
                  <a:pt x="82" y="98"/>
                </a:lnTo>
                <a:lnTo>
                  <a:pt x="80" y="94"/>
                </a:lnTo>
                <a:lnTo>
                  <a:pt x="80" y="94"/>
                </a:lnTo>
                <a:lnTo>
                  <a:pt x="74" y="86"/>
                </a:lnTo>
                <a:lnTo>
                  <a:pt x="72" y="76"/>
                </a:lnTo>
                <a:lnTo>
                  <a:pt x="72" y="76"/>
                </a:lnTo>
                <a:lnTo>
                  <a:pt x="72" y="68"/>
                </a:lnTo>
                <a:lnTo>
                  <a:pt x="74" y="62"/>
                </a:lnTo>
                <a:lnTo>
                  <a:pt x="78" y="56"/>
                </a:lnTo>
                <a:lnTo>
                  <a:pt x="82" y="52"/>
                </a:lnTo>
                <a:lnTo>
                  <a:pt x="82" y="52"/>
                </a:lnTo>
                <a:lnTo>
                  <a:pt x="88" y="50"/>
                </a:lnTo>
                <a:lnTo>
                  <a:pt x="94" y="52"/>
                </a:lnTo>
                <a:lnTo>
                  <a:pt x="98" y="56"/>
                </a:lnTo>
                <a:lnTo>
                  <a:pt x="104" y="60"/>
                </a:lnTo>
                <a:lnTo>
                  <a:pt x="104" y="60"/>
                </a:lnTo>
                <a:lnTo>
                  <a:pt x="98" y="64"/>
                </a:lnTo>
                <a:lnTo>
                  <a:pt x="92" y="66"/>
                </a:lnTo>
                <a:lnTo>
                  <a:pt x="88" y="64"/>
                </a:lnTo>
                <a:lnTo>
                  <a:pt x="82" y="62"/>
                </a:lnTo>
                <a:lnTo>
                  <a:pt x="82" y="62"/>
                </a:lnTo>
                <a:lnTo>
                  <a:pt x="78" y="62"/>
                </a:lnTo>
                <a:lnTo>
                  <a:pt x="76" y="64"/>
                </a:lnTo>
                <a:lnTo>
                  <a:pt x="76" y="64"/>
                </a:lnTo>
                <a:lnTo>
                  <a:pt x="74" y="68"/>
                </a:lnTo>
                <a:lnTo>
                  <a:pt x="74" y="72"/>
                </a:lnTo>
                <a:lnTo>
                  <a:pt x="76" y="78"/>
                </a:lnTo>
                <a:lnTo>
                  <a:pt x="78" y="82"/>
                </a:lnTo>
                <a:lnTo>
                  <a:pt x="78" y="82"/>
                </a:lnTo>
                <a:lnTo>
                  <a:pt x="80" y="86"/>
                </a:lnTo>
                <a:lnTo>
                  <a:pt x="82" y="92"/>
                </a:lnTo>
                <a:lnTo>
                  <a:pt x="82" y="92"/>
                </a:lnTo>
                <a:lnTo>
                  <a:pt x="82" y="106"/>
                </a:lnTo>
                <a:lnTo>
                  <a:pt x="82" y="106"/>
                </a:lnTo>
                <a:lnTo>
                  <a:pt x="64" y="112"/>
                </a:lnTo>
                <a:lnTo>
                  <a:pt x="64" y="112"/>
                </a:lnTo>
                <a:lnTo>
                  <a:pt x="56" y="112"/>
                </a:lnTo>
                <a:lnTo>
                  <a:pt x="50" y="110"/>
                </a:lnTo>
                <a:lnTo>
                  <a:pt x="46" y="106"/>
                </a:lnTo>
                <a:lnTo>
                  <a:pt x="42" y="100"/>
                </a:lnTo>
                <a:lnTo>
                  <a:pt x="42" y="100"/>
                </a:lnTo>
                <a:lnTo>
                  <a:pt x="32" y="52"/>
                </a:lnTo>
                <a:lnTo>
                  <a:pt x="38" y="62"/>
                </a:lnTo>
                <a:lnTo>
                  <a:pt x="38" y="62"/>
                </a:lnTo>
                <a:lnTo>
                  <a:pt x="46" y="52"/>
                </a:lnTo>
                <a:lnTo>
                  <a:pt x="46" y="52"/>
                </a:lnTo>
                <a:lnTo>
                  <a:pt x="34" y="50"/>
                </a:lnTo>
                <a:lnTo>
                  <a:pt x="34" y="50"/>
                </a:lnTo>
                <a:lnTo>
                  <a:pt x="32" y="52"/>
                </a:lnTo>
                <a:lnTo>
                  <a:pt x="32" y="52"/>
                </a:lnTo>
                <a:lnTo>
                  <a:pt x="30" y="40"/>
                </a:lnTo>
                <a:lnTo>
                  <a:pt x="30" y="40"/>
                </a:lnTo>
                <a:lnTo>
                  <a:pt x="28" y="36"/>
                </a:lnTo>
                <a:lnTo>
                  <a:pt x="26" y="34"/>
                </a:lnTo>
                <a:lnTo>
                  <a:pt x="20" y="34"/>
                </a:lnTo>
                <a:lnTo>
                  <a:pt x="20" y="34"/>
                </a:lnTo>
                <a:lnTo>
                  <a:pt x="14" y="36"/>
                </a:lnTo>
                <a:lnTo>
                  <a:pt x="12" y="38"/>
                </a:lnTo>
                <a:lnTo>
                  <a:pt x="12" y="42"/>
                </a:lnTo>
                <a:lnTo>
                  <a:pt x="12" y="42"/>
                </a:lnTo>
                <a:lnTo>
                  <a:pt x="28" y="112"/>
                </a:lnTo>
                <a:lnTo>
                  <a:pt x="28" y="112"/>
                </a:lnTo>
                <a:lnTo>
                  <a:pt x="28" y="122"/>
                </a:lnTo>
                <a:lnTo>
                  <a:pt x="30" y="130"/>
                </a:lnTo>
                <a:lnTo>
                  <a:pt x="30" y="130"/>
                </a:lnTo>
                <a:lnTo>
                  <a:pt x="30" y="142"/>
                </a:lnTo>
                <a:lnTo>
                  <a:pt x="32" y="154"/>
                </a:lnTo>
                <a:lnTo>
                  <a:pt x="38" y="166"/>
                </a:lnTo>
                <a:lnTo>
                  <a:pt x="46" y="174"/>
                </a:lnTo>
                <a:lnTo>
                  <a:pt x="46" y="174"/>
                </a:lnTo>
                <a:lnTo>
                  <a:pt x="54" y="186"/>
                </a:lnTo>
                <a:lnTo>
                  <a:pt x="54" y="186"/>
                </a:lnTo>
                <a:lnTo>
                  <a:pt x="64" y="200"/>
                </a:lnTo>
                <a:lnTo>
                  <a:pt x="76" y="210"/>
                </a:lnTo>
                <a:lnTo>
                  <a:pt x="90" y="220"/>
                </a:lnTo>
                <a:lnTo>
                  <a:pt x="104" y="228"/>
                </a:lnTo>
                <a:lnTo>
                  <a:pt x="118" y="232"/>
                </a:lnTo>
                <a:lnTo>
                  <a:pt x="134" y="236"/>
                </a:lnTo>
                <a:lnTo>
                  <a:pt x="150" y="234"/>
                </a:lnTo>
                <a:lnTo>
                  <a:pt x="168" y="232"/>
                </a:lnTo>
                <a:lnTo>
                  <a:pt x="168" y="232"/>
                </a:lnTo>
                <a:lnTo>
                  <a:pt x="174" y="230"/>
                </a:lnTo>
                <a:lnTo>
                  <a:pt x="180" y="226"/>
                </a:lnTo>
                <a:lnTo>
                  <a:pt x="182" y="222"/>
                </a:lnTo>
                <a:lnTo>
                  <a:pt x="184" y="216"/>
                </a:lnTo>
                <a:lnTo>
                  <a:pt x="184" y="216"/>
                </a:lnTo>
                <a:lnTo>
                  <a:pt x="186" y="196"/>
                </a:lnTo>
                <a:lnTo>
                  <a:pt x="186" y="196"/>
                </a:lnTo>
                <a:lnTo>
                  <a:pt x="186" y="176"/>
                </a:lnTo>
                <a:lnTo>
                  <a:pt x="182" y="158"/>
                </a:lnTo>
                <a:lnTo>
                  <a:pt x="174" y="140"/>
                </a:lnTo>
                <a:lnTo>
                  <a:pt x="168" y="132"/>
                </a:lnTo>
                <a:lnTo>
                  <a:pt x="160" y="124"/>
                </a:lnTo>
                <a:lnTo>
                  <a:pt x="160" y="124"/>
                </a:lnTo>
                <a:close/>
                <a:moveTo>
                  <a:pt x="144" y="56"/>
                </a:moveTo>
                <a:lnTo>
                  <a:pt x="144" y="56"/>
                </a:lnTo>
                <a:lnTo>
                  <a:pt x="142" y="54"/>
                </a:lnTo>
                <a:lnTo>
                  <a:pt x="142" y="54"/>
                </a:lnTo>
                <a:lnTo>
                  <a:pt x="142" y="54"/>
                </a:lnTo>
                <a:lnTo>
                  <a:pt x="142" y="54"/>
                </a:lnTo>
                <a:lnTo>
                  <a:pt x="144" y="56"/>
                </a:lnTo>
                <a:lnTo>
                  <a:pt x="144" y="56"/>
                </a:lnTo>
                <a:close/>
                <a:moveTo>
                  <a:pt x="0" y="58"/>
                </a:moveTo>
                <a:lnTo>
                  <a:pt x="0" y="58"/>
                </a:lnTo>
                <a:lnTo>
                  <a:pt x="2" y="64"/>
                </a:lnTo>
                <a:lnTo>
                  <a:pt x="4" y="64"/>
                </a:lnTo>
                <a:lnTo>
                  <a:pt x="14" y="64"/>
                </a:lnTo>
                <a:lnTo>
                  <a:pt x="14" y="64"/>
                </a:lnTo>
                <a:lnTo>
                  <a:pt x="12" y="52"/>
                </a:lnTo>
                <a:lnTo>
                  <a:pt x="12" y="52"/>
                </a:lnTo>
                <a:lnTo>
                  <a:pt x="4" y="52"/>
                </a:lnTo>
                <a:lnTo>
                  <a:pt x="0" y="54"/>
                </a:lnTo>
                <a:lnTo>
                  <a:pt x="0" y="58"/>
                </a:lnTo>
                <a:lnTo>
                  <a:pt x="0" y="5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015"/>
          <p:cNvSpPr>
            <a:spLocks/>
          </p:cNvSpPr>
          <p:nvPr/>
        </p:nvSpPr>
        <p:spPr bwMode="auto">
          <a:xfrm>
            <a:off x="5735960" y="3936258"/>
            <a:ext cx="1371340" cy="1487555"/>
          </a:xfrm>
          <a:custGeom>
            <a:avLst/>
            <a:gdLst>
              <a:gd name="T0" fmla="*/ 112 w 236"/>
              <a:gd name="T1" fmla="*/ 138 h 256"/>
              <a:gd name="T2" fmla="*/ 114 w 236"/>
              <a:gd name="T3" fmla="*/ 144 h 256"/>
              <a:gd name="T4" fmla="*/ 114 w 236"/>
              <a:gd name="T5" fmla="*/ 170 h 256"/>
              <a:gd name="T6" fmla="*/ 110 w 236"/>
              <a:gd name="T7" fmla="*/ 184 h 256"/>
              <a:gd name="T8" fmla="*/ 104 w 236"/>
              <a:gd name="T9" fmla="*/ 220 h 256"/>
              <a:gd name="T10" fmla="*/ 98 w 236"/>
              <a:gd name="T11" fmla="*/ 230 h 256"/>
              <a:gd name="T12" fmla="*/ 88 w 236"/>
              <a:gd name="T13" fmla="*/ 234 h 256"/>
              <a:gd name="T14" fmla="*/ 42 w 236"/>
              <a:gd name="T15" fmla="*/ 244 h 256"/>
              <a:gd name="T16" fmla="*/ 18 w 236"/>
              <a:gd name="T17" fmla="*/ 254 h 256"/>
              <a:gd name="T18" fmla="*/ 4 w 236"/>
              <a:gd name="T19" fmla="*/ 250 h 256"/>
              <a:gd name="T20" fmla="*/ 0 w 236"/>
              <a:gd name="T21" fmla="*/ 232 h 256"/>
              <a:gd name="T22" fmla="*/ 0 w 236"/>
              <a:gd name="T23" fmla="*/ 196 h 256"/>
              <a:gd name="T24" fmla="*/ 14 w 236"/>
              <a:gd name="T25" fmla="*/ 164 h 256"/>
              <a:gd name="T26" fmla="*/ 12 w 236"/>
              <a:gd name="T27" fmla="*/ 152 h 256"/>
              <a:gd name="T28" fmla="*/ 22 w 236"/>
              <a:gd name="T29" fmla="*/ 128 h 256"/>
              <a:gd name="T30" fmla="*/ 54 w 236"/>
              <a:gd name="T31" fmla="*/ 86 h 256"/>
              <a:gd name="T32" fmla="*/ 60 w 236"/>
              <a:gd name="T33" fmla="*/ 80 h 256"/>
              <a:gd name="T34" fmla="*/ 76 w 236"/>
              <a:gd name="T35" fmla="*/ 76 h 256"/>
              <a:gd name="T36" fmla="*/ 88 w 236"/>
              <a:gd name="T37" fmla="*/ 86 h 256"/>
              <a:gd name="T38" fmla="*/ 102 w 236"/>
              <a:gd name="T39" fmla="*/ 116 h 256"/>
              <a:gd name="T40" fmla="*/ 106 w 236"/>
              <a:gd name="T41" fmla="*/ 118 h 256"/>
              <a:gd name="T42" fmla="*/ 108 w 236"/>
              <a:gd name="T43" fmla="*/ 100 h 256"/>
              <a:gd name="T44" fmla="*/ 108 w 236"/>
              <a:gd name="T45" fmla="*/ 30 h 256"/>
              <a:gd name="T46" fmla="*/ 102 w 236"/>
              <a:gd name="T47" fmla="*/ 14 h 256"/>
              <a:gd name="T48" fmla="*/ 112 w 236"/>
              <a:gd name="T49" fmla="*/ 0 h 256"/>
              <a:gd name="T50" fmla="*/ 116 w 236"/>
              <a:gd name="T51" fmla="*/ 10 h 256"/>
              <a:gd name="T52" fmla="*/ 136 w 236"/>
              <a:gd name="T53" fmla="*/ 10 h 256"/>
              <a:gd name="T54" fmla="*/ 126 w 236"/>
              <a:gd name="T55" fmla="*/ 36 h 256"/>
              <a:gd name="T56" fmla="*/ 126 w 236"/>
              <a:gd name="T57" fmla="*/ 64 h 256"/>
              <a:gd name="T58" fmla="*/ 130 w 236"/>
              <a:gd name="T59" fmla="*/ 122 h 256"/>
              <a:gd name="T60" fmla="*/ 140 w 236"/>
              <a:gd name="T61" fmla="*/ 100 h 256"/>
              <a:gd name="T62" fmla="*/ 152 w 236"/>
              <a:gd name="T63" fmla="*/ 82 h 256"/>
              <a:gd name="T64" fmla="*/ 166 w 236"/>
              <a:gd name="T65" fmla="*/ 78 h 256"/>
              <a:gd name="T66" fmla="*/ 184 w 236"/>
              <a:gd name="T67" fmla="*/ 94 h 256"/>
              <a:gd name="T68" fmla="*/ 208 w 236"/>
              <a:gd name="T69" fmla="*/ 124 h 256"/>
              <a:gd name="T70" fmla="*/ 220 w 236"/>
              <a:gd name="T71" fmla="*/ 152 h 256"/>
              <a:gd name="T72" fmla="*/ 220 w 236"/>
              <a:gd name="T73" fmla="*/ 168 h 256"/>
              <a:gd name="T74" fmla="*/ 234 w 236"/>
              <a:gd name="T75" fmla="*/ 202 h 256"/>
              <a:gd name="T76" fmla="*/ 234 w 236"/>
              <a:gd name="T77" fmla="*/ 240 h 256"/>
              <a:gd name="T78" fmla="*/ 218 w 236"/>
              <a:gd name="T79" fmla="*/ 256 h 256"/>
              <a:gd name="T80" fmla="*/ 196 w 236"/>
              <a:gd name="T81" fmla="*/ 248 h 256"/>
              <a:gd name="T82" fmla="*/ 154 w 236"/>
              <a:gd name="T83" fmla="*/ 240 h 256"/>
              <a:gd name="T84" fmla="*/ 130 w 236"/>
              <a:gd name="T85" fmla="*/ 224 h 256"/>
              <a:gd name="T86" fmla="*/ 124 w 236"/>
              <a:gd name="T87" fmla="*/ 190 h 256"/>
              <a:gd name="T88" fmla="*/ 120 w 236"/>
              <a:gd name="T89" fmla="*/ 170 h 256"/>
              <a:gd name="T90" fmla="*/ 122 w 236"/>
              <a:gd name="T91" fmla="*/ 144 h 256"/>
              <a:gd name="T92" fmla="*/ 118 w 236"/>
              <a:gd name="T93" fmla="*/ 13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256">
                <a:moveTo>
                  <a:pt x="118" y="132"/>
                </a:moveTo>
                <a:lnTo>
                  <a:pt x="118" y="132"/>
                </a:lnTo>
                <a:lnTo>
                  <a:pt x="112" y="138"/>
                </a:lnTo>
                <a:lnTo>
                  <a:pt x="112" y="140"/>
                </a:lnTo>
                <a:lnTo>
                  <a:pt x="114" y="144"/>
                </a:lnTo>
                <a:lnTo>
                  <a:pt x="114" y="144"/>
                </a:lnTo>
                <a:lnTo>
                  <a:pt x="116" y="152"/>
                </a:lnTo>
                <a:lnTo>
                  <a:pt x="116" y="162"/>
                </a:lnTo>
                <a:lnTo>
                  <a:pt x="114" y="170"/>
                </a:lnTo>
                <a:lnTo>
                  <a:pt x="110" y="178"/>
                </a:lnTo>
                <a:lnTo>
                  <a:pt x="110" y="178"/>
                </a:lnTo>
                <a:lnTo>
                  <a:pt x="110" y="184"/>
                </a:lnTo>
                <a:lnTo>
                  <a:pt x="108" y="190"/>
                </a:lnTo>
                <a:lnTo>
                  <a:pt x="108" y="190"/>
                </a:lnTo>
                <a:lnTo>
                  <a:pt x="104" y="220"/>
                </a:lnTo>
                <a:lnTo>
                  <a:pt x="104" y="220"/>
                </a:lnTo>
                <a:lnTo>
                  <a:pt x="102" y="226"/>
                </a:lnTo>
                <a:lnTo>
                  <a:pt x="98" y="230"/>
                </a:lnTo>
                <a:lnTo>
                  <a:pt x="94" y="232"/>
                </a:lnTo>
                <a:lnTo>
                  <a:pt x="88" y="234"/>
                </a:lnTo>
                <a:lnTo>
                  <a:pt x="88" y="234"/>
                </a:lnTo>
                <a:lnTo>
                  <a:pt x="56" y="240"/>
                </a:lnTo>
                <a:lnTo>
                  <a:pt x="56" y="240"/>
                </a:lnTo>
                <a:lnTo>
                  <a:pt x="42" y="244"/>
                </a:lnTo>
                <a:lnTo>
                  <a:pt x="32" y="248"/>
                </a:lnTo>
                <a:lnTo>
                  <a:pt x="32" y="248"/>
                </a:lnTo>
                <a:lnTo>
                  <a:pt x="18" y="254"/>
                </a:lnTo>
                <a:lnTo>
                  <a:pt x="12" y="254"/>
                </a:lnTo>
                <a:lnTo>
                  <a:pt x="8" y="252"/>
                </a:lnTo>
                <a:lnTo>
                  <a:pt x="4" y="250"/>
                </a:lnTo>
                <a:lnTo>
                  <a:pt x="2" y="244"/>
                </a:lnTo>
                <a:lnTo>
                  <a:pt x="0" y="238"/>
                </a:lnTo>
                <a:lnTo>
                  <a:pt x="0" y="232"/>
                </a:lnTo>
                <a:lnTo>
                  <a:pt x="0" y="232"/>
                </a:lnTo>
                <a:lnTo>
                  <a:pt x="0" y="214"/>
                </a:lnTo>
                <a:lnTo>
                  <a:pt x="0" y="196"/>
                </a:lnTo>
                <a:lnTo>
                  <a:pt x="6" y="180"/>
                </a:lnTo>
                <a:lnTo>
                  <a:pt x="14" y="164"/>
                </a:lnTo>
                <a:lnTo>
                  <a:pt x="14" y="164"/>
                </a:lnTo>
                <a:lnTo>
                  <a:pt x="14" y="160"/>
                </a:lnTo>
                <a:lnTo>
                  <a:pt x="14" y="160"/>
                </a:lnTo>
                <a:lnTo>
                  <a:pt x="12" y="152"/>
                </a:lnTo>
                <a:lnTo>
                  <a:pt x="14" y="142"/>
                </a:lnTo>
                <a:lnTo>
                  <a:pt x="16" y="136"/>
                </a:lnTo>
                <a:lnTo>
                  <a:pt x="22" y="128"/>
                </a:lnTo>
                <a:lnTo>
                  <a:pt x="22" y="128"/>
                </a:lnTo>
                <a:lnTo>
                  <a:pt x="54" y="86"/>
                </a:lnTo>
                <a:lnTo>
                  <a:pt x="54" y="86"/>
                </a:lnTo>
                <a:lnTo>
                  <a:pt x="54" y="84"/>
                </a:lnTo>
                <a:lnTo>
                  <a:pt x="54" y="84"/>
                </a:lnTo>
                <a:lnTo>
                  <a:pt x="60" y="80"/>
                </a:lnTo>
                <a:lnTo>
                  <a:pt x="66" y="76"/>
                </a:lnTo>
                <a:lnTo>
                  <a:pt x="70" y="76"/>
                </a:lnTo>
                <a:lnTo>
                  <a:pt x="76" y="76"/>
                </a:lnTo>
                <a:lnTo>
                  <a:pt x="80" y="76"/>
                </a:lnTo>
                <a:lnTo>
                  <a:pt x="84" y="80"/>
                </a:lnTo>
                <a:lnTo>
                  <a:pt x="88" y="86"/>
                </a:lnTo>
                <a:lnTo>
                  <a:pt x="92" y="92"/>
                </a:lnTo>
                <a:lnTo>
                  <a:pt x="92" y="92"/>
                </a:lnTo>
                <a:lnTo>
                  <a:pt x="102" y="116"/>
                </a:lnTo>
                <a:lnTo>
                  <a:pt x="102" y="116"/>
                </a:lnTo>
                <a:lnTo>
                  <a:pt x="104" y="118"/>
                </a:lnTo>
                <a:lnTo>
                  <a:pt x="106" y="118"/>
                </a:lnTo>
                <a:lnTo>
                  <a:pt x="106" y="118"/>
                </a:lnTo>
                <a:lnTo>
                  <a:pt x="108" y="100"/>
                </a:lnTo>
                <a:lnTo>
                  <a:pt x="108" y="100"/>
                </a:lnTo>
                <a:lnTo>
                  <a:pt x="108" y="40"/>
                </a:lnTo>
                <a:lnTo>
                  <a:pt x="108" y="40"/>
                </a:lnTo>
                <a:lnTo>
                  <a:pt x="108" y="30"/>
                </a:lnTo>
                <a:lnTo>
                  <a:pt x="104" y="20"/>
                </a:lnTo>
                <a:lnTo>
                  <a:pt x="104" y="20"/>
                </a:lnTo>
                <a:lnTo>
                  <a:pt x="102" y="14"/>
                </a:lnTo>
                <a:lnTo>
                  <a:pt x="104" y="8"/>
                </a:lnTo>
                <a:lnTo>
                  <a:pt x="106" y="4"/>
                </a:lnTo>
                <a:lnTo>
                  <a:pt x="112" y="0"/>
                </a:lnTo>
                <a:lnTo>
                  <a:pt x="112" y="0"/>
                </a:lnTo>
                <a:lnTo>
                  <a:pt x="116" y="10"/>
                </a:lnTo>
                <a:lnTo>
                  <a:pt x="116" y="10"/>
                </a:lnTo>
                <a:lnTo>
                  <a:pt x="122" y="2"/>
                </a:lnTo>
                <a:lnTo>
                  <a:pt x="122" y="2"/>
                </a:lnTo>
                <a:lnTo>
                  <a:pt x="136" y="10"/>
                </a:lnTo>
                <a:lnTo>
                  <a:pt x="136" y="10"/>
                </a:lnTo>
                <a:lnTo>
                  <a:pt x="130" y="22"/>
                </a:lnTo>
                <a:lnTo>
                  <a:pt x="126" y="36"/>
                </a:lnTo>
                <a:lnTo>
                  <a:pt x="126" y="50"/>
                </a:lnTo>
                <a:lnTo>
                  <a:pt x="126" y="64"/>
                </a:lnTo>
                <a:lnTo>
                  <a:pt x="126" y="64"/>
                </a:lnTo>
                <a:lnTo>
                  <a:pt x="124" y="92"/>
                </a:lnTo>
                <a:lnTo>
                  <a:pt x="126" y="106"/>
                </a:lnTo>
                <a:lnTo>
                  <a:pt x="130" y="122"/>
                </a:lnTo>
                <a:lnTo>
                  <a:pt x="130" y="122"/>
                </a:lnTo>
                <a:lnTo>
                  <a:pt x="140" y="100"/>
                </a:lnTo>
                <a:lnTo>
                  <a:pt x="140" y="100"/>
                </a:lnTo>
                <a:lnTo>
                  <a:pt x="142" y="94"/>
                </a:lnTo>
                <a:lnTo>
                  <a:pt x="146" y="86"/>
                </a:lnTo>
                <a:lnTo>
                  <a:pt x="152" y="82"/>
                </a:lnTo>
                <a:lnTo>
                  <a:pt x="158" y="78"/>
                </a:lnTo>
                <a:lnTo>
                  <a:pt x="158" y="78"/>
                </a:lnTo>
                <a:lnTo>
                  <a:pt x="166" y="78"/>
                </a:lnTo>
                <a:lnTo>
                  <a:pt x="174" y="82"/>
                </a:lnTo>
                <a:lnTo>
                  <a:pt x="180" y="86"/>
                </a:lnTo>
                <a:lnTo>
                  <a:pt x="184" y="94"/>
                </a:lnTo>
                <a:lnTo>
                  <a:pt x="184" y="94"/>
                </a:lnTo>
                <a:lnTo>
                  <a:pt x="208" y="124"/>
                </a:lnTo>
                <a:lnTo>
                  <a:pt x="208" y="124"/>
                </a:lnTo>
                <a:lnTo>
                  <a:pt x="214" y="132"/>
                </a:lnTo>
                <a:lnTo>
                  <a:pt x="218" y="142"/>
                </a:lnTo>
                <a:lnTo>
                  <a:pt x="220" y="152"/>
                </a:lnTo>
                <a:lnTo>
                  <a:pt x="220" y="164"/>
                </a:lnTo>
                <a:lnTo>
                  <a:pt x="220" y="164"/>
                </a:lnTo>
                <a:lnTo>
                  <a:pt x="220" y="168"/>
                </a:lnTo>
                <a:lnTo>
                  <a:pt x="220" y="168"/>
                </a:lnTo>
                <a:lnTo>
                  <a:pt x="230" y="186"/>
                </a:lnTo>
                <a:lnTo>
                  <a:pt x="234" y="202"/>
                </a:lnTo>
                <a:lnTo>
                  <a:pt x="236" y="222"/>
                </a:lnTo>
                <a:lnTo>
                  <a:pt x="234" y="240"/>
                </a:lnTo>
                <a:lnTo>
                  <a:pt x="234" y="240"/>
                </a:lnTo>
                <a:lnTo>
                  <a:pt x="232" y="250"/>
                </a:lnTo>
                <a:lnTo>
                  <a:pt x="226" y="254"/>
                </a:lnTo>
                <a:lnTo>
                  <a:pt x="218" y="256"/>
                </a:lnTo>
                <a:lnTo>
                  <a:pt x="210" y="254"/>
                </a:lnTo>
                <a:lnTo>
                  <a:pt x="210" y="254"/>
                </a:lnTo>
                <a:lnTo>
                  <a:pt x="196" y="248"/>
                </a:lnTo>
                <a:lnTo>
                  <a:pt x="182" y="244"/>
                </a:lnTo>
                <a:lnTo>
                  <a:pt x="154" y="240"/>
                </a:lnTo>
                <a:lnTo>
                  <a:pt x="154" y="240"/>
                </a:lnTo>
                <a:lnTo>
                  <a:pt x="142" y="236"/>
                </a:lnTo>
                <a:lnTo>
                  <a:pt x="134" y="232"/>
                </a:lnTo>
                <a:lnTo>
                  <a:pt x="130" y="224"/>
                </a:lnTo>
                <a:lnTo>
                  <a:pt x="128" y="210"/>
                </a:lnTo>
                <a:lnTo>
                  <a:pt x="128" y="210"/>
                </a:lnTo>
                <a:lnTo>
                  <a:pt x="124" y="190"/>
                </a:lnTo>
                <a:lnTo>
                  <a:pt x="122" y="180"/>
                </a:lnTo>
                <a:lnTo>
                  <a:pt x="120" y="170"/>
                </a:lnTo>
                <a:lnTo>
                  <a:pt x="120" y="170"/>
                </a:lnTo>
                <a:lnTo>
                  <a:pt x="118" y="164"/>
                </a:lnTo>
                <a:lnTo>
                  <a:pt x="118" y="158"/>
                </a:lnTo>
                <a:lnTo>
                  <a:pt x="122" y="144"/>
                </a:lnTo>
                <a:lnTo>
                  <a:pt x="122" y="144"/>
                </a:lnTo>
                <a:lnTo>
                  <a:pt x="122" y="138"/>
                </a:lnTo>
                <a:lnTo>
                  <a:pt x="118" y="132"/>
                </a:lnTo>
                <a:lnTo>
                  <a:pt x="118" y="132"/>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016"/>
          <p:cNvSpPr>
            <a:spLocks/>
          </p:cNvSpPr>
          <p:nvPr/>
        </p:nvSpPr>
        <p:spPr bwMode="auto">
          <a:xfrm>
            <a:off x="8378384" y="4180310"/>
            <a:ext cx="1534041" cy="1243503"/>
          </a:xfrm>
          <a:custGeom>
            <a:avLst/>
            <a:gdLst>
              <a:gd name="T0" fmla="*/ 20 w 264"/>
              <a:gd name="T1" fmla="*/ 178 h 214"/>
              <a:gd name="T2" fmla="*/ 0 w 264"/>
              <a:gd name="T3" fmla="*/ 174 h 214"/>
              <a:gd name="T4" fmla="*/ 4 w 264"/>
              <a:gd name="T5" fmla="*/ 146 h 214"/>
              <a:gd name="T6" fmla="*/ 10 w 264"/>
              <a:gd name="T7" fmla="*/ 134 h 214"/>
              <a:gd name="T8" fmla="*/ 22 w 264"/>
              <a:gd name="T9" fmla="*/ 126 h 214"/>
              <a:gd name="T10" fmla="*/ 30 w 264"/>
              <a:gd name="T11" fmla="*/ 124 h 214"/>
              <a:gd name="T12" fmla="*/ 46 w 264"/>
              <a:gd name="T13" fmla="*/ 130 h 214"/>
              <a:gd name="T14" fmla="*/ 52 w 264"/>
              <a:gd name="T15" fmla="*/ 136 h 214"/>
              <a:gd name="T16" fmla="*/ 64 w 264"/>
              <a:gd name="T17" fmla="*/ 144 h 214"/>
              <a:gd name="T18" fmla="*/ 68 w 264"/>
              <a:gd name="T19" fmla="*/ 144 h 214"/>
              <a:gd name="T20" fmla="*/ 100 w 264"/>
              <a:gd name="T21" fmla="*/ 146 h 214"/>
              <a:gd name="T22" fmla="*/ 112 w 264"/>
              <a:gd name="T23" fmla="*/ 144 h 214"/>
              <a:gd name="T24" fmla="*/ 138 w 264"/>
              <a:gd name="T25" fmla="*/ 134 h 214"/>
              <a:gd name="T26" fmla="*/ 154 w 264"/>
              <a:gd name="T27" fmla="*/ 114 h 214"/>
              <a:gd name="T28" fmla="*/ 162 w 264"/>
              <a:gd name="T29" fmla="*/ 90 h 214"/>
              <a:gd name="T30" fmla="*/ 160 w 264"/>
              <a:gd name="T31" fmla="*/ 62 h 214"/>
              <a:gd name="T32" fmla="*/ 152 w 264"/>
              <a:gd name="T33" fmla="*/ 46 h 214"/>
              <a:gd name="T34" fmla="*/ 140 w 264"/>
              <a:gd name="T35" fmla="*/ 32 h 214"/>
              <a:gd name="T36" fmla="*/ 134 w 264"/>
              <a:gd name="T37" fmla="*/ 24 h 214"/>
              <a:gd name="T38" fmla="*/ 130 w 264"/>
              <a:gd name="T39" fmla="*/ 8 h 214"/>
              <a:gd name="T40" fmla="*/ 132 w 264"/>
              <a:gd name="T41" fmla="*/ 0 h 214"/>
              <a:gd name="T42" fmla="*/ 146 w 264"/>
              <a:gd name="T43" fmla="*/ 0 h 214"/>
              <a:gd name="T44" fmla="*/ 146 w 264"/>
              <a:gd name="T45" fmla="*/ 12 h 214"/>
              <a:gd name="T46" fmla="*/ 150 w 264"/>
              <a:gd name="T47" fmla="*/ 18 h 214"/>
              <a:gd name="T48" fmla="*/ 158 w 264"/>
              <a:gd name="T49" fmla="*/ 16 h 214"/>
              <a:gd name="T50" fmla="*/ 164 w 264"/>
              <a:gd name="T51" fmla="*/ 12 h 214"/>
              <a:gd name="T52" fmla="*/ 178 w 264"/>
              <a:gd name="T53" fmla="*/ 6 h 214"/>
              <a:gd name="T54" fmla="*/ 202 w 264"/>
              <a:gd name="T55" fmla="*/ 4 h 214"/>
              <a:gd name="T56" fmla="*/ 226 w 264"/>
              <a:gd name="T57" fmla="*/ 10 h 214"/>
              <a:gd name="T58" fmla="*/ 246 w 264"/>
              <a:gd name="T59" fmla="*/ 28 h 214"/>
              <a:gd name="T60" fmla="*/ 252 w 264"/>
              <a:gd name="T61" fmla="*/ 38 h 214"/>
              <a:gd name="T62" fmla="*/ 262 w 264"/>
              <a:gd name="T63" fmla="*/ 70 h 214"/>
              <a:gd name="T64" fmla="*/ 264 w 264"/>
              <a:gd name="T65" fmla="*/ 100 h 214"/>
              <a:gd name="T66" fmla="*/ 260 w 264"/>
              <a:gd name="T67" fmla="*/ 130 h 214"/>
              <a:gd name="T68" fmla="*/ 248 w 264"/>
              <a:gd name="T69" fmla="*/ 160 h 214"/>
              <a:gd name="T70" fmla="*/ 240 w 264"/>
              <a:gd name="T71" fmla="*/ 172 h 214"/>
              <a:gd name="T72" fmla="*/ 222 w 264"/>
              <a:gd name="T73" fmla="*/ 190 h 214"/>
              <a:gd name="T74" fmla="*/ 202 w 264"/>
              <a:gd name="T75" fmla="*/ 202 h 214"/>
              <a:gd name="T76" fmla="*/ 166 w 264"/>
              <a:gd name="T77" fmla="*/ 212 h 214"/>
              <a:gd name="T78" fmla="*/ 150 w 264"/>
              <a:gd name="T79" fmla="*/ 214 h 214"/>
              <a:gd name="T80" fmla="*/ 122 w 264"/>
              <a:gd name="T81" fmla="*/ 210 h 214"/>
              <a:gd name="T82" fmla="*/ 96 w 264"/>
              <a:gd name="T83" fmla="*/ 200 h 214"/>
              <a:gd name="T84" fmla="*/ 74 w 264"/>
              <a:gd name="T85" fmla="*/ 182 h 214"/>
              <a:gd name="T86" fmla="*/ 64 w 264"/>
              <a:gd name="T87" fmla="*/ 170 h 214"/>
              <a:gd name="T88" fmla="*/ 58 w 264"/>
              <a:gd name="T89" fmla="*/ 162 h 214"/>
              <a:gd name="T90" fmla="*/ 46 w 264"/>
              <a:gd name="T91" fmla="*/ 160 h 214"/>
              <a:gd name="T92" fmla="*/ 38 w 264"/>
              <a:gd name="T93" fmla="*/ 158 h 214"/>
              <a:gd name="T94" fmla="*/ 30 w 264"/>
              <a:gd name="T95" fmla="*/ 154 h 214"/>
              <a:gd name="T96" fmla="*/ 24 w 264"/>
              <a:gd name="T97" fmla="*/ 154 h 214"/>
              <a:gd name="T98" fmla="*/ 22 w 264"/>
              <a:gd name="T99" fmla="*/ 158 h 214"/>
              <a:gd name="T100" fmla="*/ 20 w 264"/>
              <a:gd name="T101"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4" h="214">
                <a:moveTo>
                  <a:pt x="20" y="178"/>
                </a:moveTo>
                <a:lnTo>
                  <a:pt x="20" y="178"/>
                </a:lnTo>
                <a:lnTo>
                  <a:pt x="0" y="174"/>
                </a:lnTo>
                <a:lnTo>
                  <a:pt x="0" y="174"/>
                </a:lnTo>
                <a:lnTo>
                  <a:pt x="4" y="146"/>
                </a:lnTo>
                <a:lnTo>
                  <a:pt x="4" y="146"/>
                </a:lnTo>
                <a:lnTo>
                  <a:pt x="6" y="140"/>
                </a:lnTo>
                <a:lnTo>
                  <a:pt x="10" y="134"/>
                </a:lnTo>
                <a:lnTo>
                  <a:pt x="14" y="128"/>
                </a:lnTo>
                <a:lnTo>
                  <a:pt x="22" y="126"/>
                </a:lnTo>
                <a:lnTo>
                  <a:pt x="22" y="126"/>
                </a:lnTo>
                <a:lnTo>
                  <a:pt x="30" y="124"/>
                </a:lnTo>
                <a:lnTo>
                  <a:pt x="38" y="126"/>
                </a:lnTo>
                <a:lnTo>
                  <a:pt x="46" y="130"/>
                </a:lnTo>
                <a:lnTo>
                  <a:pt x="52" y="136"/>
                </a:lnTo>
                <a:lnTo>
                  <a:pt x="52" y="136"/>
                </a:lnTo>
                <a:lnTo>
                  <a:pt x="60" y="142"/>
                </a:lnTo>
                <a:lnTo>
                  <a:pt x="64" y="144"/>
                </a:lnTo>
                <a:lnTo>
                  <a:pt x="68" y="144"/>
                </a:lnTo>
                <a:lnTo>
                  <a:pt x="68" y="144"/>
                </a:lnTo>
                <a:lnTo>
                  <a:pt x="90" y="146"/>
                </a:lnTo>
                <a:lnTo>
                  <a:pt x="100" y="146"/>
                </a:lnTo>
                <a:lnTo>
                  <a:pt x="112" y="144"/>
                </a:lnTo>
                <a:lnTo>
                  <a:pt x="112" y="144"/>
                </a:lnTo>
                <a:lnTo>
                  <a:pt x="126" y="140"/>
                </a:lnTo>
                <a:lnTo>
                  <a:pt x="138" y="134"/>
                </a:lnTo>
                <a:lnTo>
                  <a:pt x="146" y="124"/>
                </a:lnTo>
                <a:lnTo>
                  <a:pt x="154" y="114"/>
                </a:lnTo>
                <a:lnTo>
                  <a:pt x="160" y="102"/>
                </a:lnTo>
                <a:lnTo>
                  <a:pt x="162" y="90"/>
                </a:lnTo>
                <a:lnTo>
                  <a:pt x="162" y="76"/>
                </a:lnTo>
                <a:lnTo>
                  <a:pt x="160" y="62"/>
                </a:lnTo>
                <a:lnTo>
                  <a:pt x="160" y="62"/>
                </a:lnTo>
                <a:lnTo>
                  <a:pt x="152" y="46"/>
                </a:lnTo>
                <a:lnTo>
                  <a:pt x="148" y="38"/>
                </a:lnTo>
                <a:lnTo>
                  <a:pt x="140" y="32"/>
                </a:lnTo>
                <a:lnTo>
                  <a:pt x="140" y="32"/>
                </a:lnTo>
                <a:lnTo>
                  <a:pt x="134" y="24"/>
                </a:lnTo>
                <a:lnTo>
                  <a:pt x="130" y="16"/>
                </a:lnTo>
                <a:lnTo>
                  <a:pt x="130" y="8"/>
                </a:lnTo>
                <a:lnTo>
                  <a:pt x="132" y="0"/>
                </a:lnTo>
                <a:lnTo>
                  <a:pt x="132" y="0"/>
                </a:lnTo>
                <a:lnTo>
                  <a:pt x="146" y="0"/>
                </a:lnTo>
                <a:lnTo>
                  <a:pt x="146" y="0"/>
                </a:lnTo>
                <a:lnTo>
                  <a:pt x="146" y="12"/>
                </a:lnTo>
                <a:lnTo>
                  <a:pt x="146" y="12"/>
                </a:lnTo>
                <a:lnTo>
                  <a:pt x="148" y="16"/>
                </a:lnTo>
                <a:lnTo>
                  <a:pt x="150" y="18"/>
                </a:lnTo>
                <a:lnTo>
                  <a:pt x="154" y="18"/>
                </a:lnTo>
                <a:lnTo>
                  <a:pt x="158" y="16"/>
                </a:lnTo>
                <a:lnTo>
                  <a:pt x="158" y="16"/>
                </a:lnTo>
                <a:lnTo>
                  <a:pt x="164" y="12"/>
                </a:lnTo>
                <a:lnTo>
                  <a:pt x="164" y="12"/>
                </a:lnTo>
                <a:lnTo>
                  <a:pt x="178" y="6"/>
                </a:lnTo>
                <a:lnTo>
                  <a:pt x="190" y="4"/>
                </a:lnTo>
                <a:lnTo>
                  <a:pt x="202" y="4"/>
                </a:lnTo>
                <a:lnTo>
                  <a:pt x="216" y="6"/>
                </a:lnTo>
                <a:lnTo>
                  <a:pt x="226" y="10"/>
                </a:lnTo>
                <a:lnTo>
                  <a:pt x="238" y="18"/>
                </a:lnTo>
                <a:lnTo>
                  <a:pt x="246" y="28"/>
                </a:lnTo>
                <a:lnTo>
                  <a:pt x="252" y="38"/>
                </a:lnTo>
                <a:lnTo>
                  <a:pt x="252" y="38"/>
                </a:lnTo>
                <a:lnTo>
                  <a:pt x="258" y="54"/>
                </a:lnTo>
                <a:lnTo>
                  <a:pt x="262" y="70"/>
                </a:lnTo>
                <a:lnTo>
                  <a:pt x="264" y="84"/>
                </a:lnTo>
                <a:lnTo>
                  <a:pt x="264" y="100"/>
                </a:lnTo>
                <a:lnTo>
                  <a:pt x="264" y="116"/>
                </a:lnTo>
                <a:lnTo>
                  <a:pt x="260" y="130"/>
                </a:lnTo>
                <a:lnTo>
                  <a:pt x="254" y="146"/>
                </a:lnTo>
                <a:lnTo>
                  <a:pt x="248" y="160"/>
                </a:lnTo>
                <a:lnTo>
                  <a:pt x="248" y="160"/>
                </a:lnTo>
                <a:lnTo>
                  <a:pt x="240" y="172"/>
                </a:lnTo>
                <a:lnTo>
                  <a:pt x="232" y="182"/>
                </a:lnTo>
                <a:lnTo>
                  <a:pt x="222" y="190"/>
                </a:lnTo>
                <a:lnTo>
                  <a:pt x="212" y="196"/>
                </a:lnTo>
                <a:lnTo>
                  <a:pt x="202" y="202"/>
                </a:lnTo>
                <a:lnTo>
                  <a:pt x="190" y="206"/>
                </a:lnTo>
                <a:lnTo>
                  <a:pt x="166" y="212"/>
                </a:lnTo>
                <a:lnTo>
                  <a:pt x="166" y="212"/>
                </a:lnTo>
                <a:lnTo>
                  <a:pt x="150" y="214"/>
                </a:lnTo>
                <a:lnTo>
                  <a:pt x="136" y="212"/>
                </a:lnTo>
                <a:lnTo>
                  <a:pt x="122" y="210"/>
                </a:lnTo>
                <a:lnTo>
                  <a:pt x="108" y="206"/>
                </a:lnTo>
                <a:lnTo>
                  <a:pt x="96" y="200"/>
                </a:lnTo>
                <a:lnTo>
                  <a:pt x="84" y="192"/>
                </a:lnTo>
                <a:lnTo>
                  <a:pt x="74" y="182"/>
                </a:lnTo>
                <a:lnTo>
                  <a:pt x="64" y="170"/>
                </a:lnTo>
                <a:lnTo>
                  <a:pt x="64" y="170"/>
                </a:lnTo>
                <a:lnTo>
                  <a:pt x="62" y="166"/>
                </a:lnTo>
                <a:lnTo>
                  <a:pt x="58" y="162"/>
                </a:lnTo>
                <a:lnTo>
                  <a:pt x="52" y="160"/>
                </a:lnTo>
                <a:lnTo>
                  <a:pt x="46" y="160"/>
                </a:lnTo>
                <a:lnTo>
                  <a:pt x="46" y="160"/>
                </a:lnTo>
                <a:lnTo>
                  <a:pt x="38" y="158"/>
                </a:lnTo>
                <a:lnTo>
                  <a:pt x="30" y="154"/>
                </a:lnTo>
                <a:lnTo>
                  <a:pt x="30" y="154"/>
                </a:lnTo>
                <a:lnTo>
                  <a:pt x="28" y="154"/>
                </a:lnTo>
                <a:lnTo>
                  <a:pt x="24" y="154"/>
                </a:lnTo>
                <a:lnTo>
                  <a:pt x="24" y="156"/>
                </a:lnTo>
                <a:lnTo>
                  <a:pt x="22" y="158"/>
                </a:lnTo>
                <a:lnTo>
                  <a:pt x="22" y="158"/>
                </a:lnTo>
                <a:lnTo>
                  <a:pt x="20" y="178"/>
                </a:lnTo>
                <a:lnTo>
                  <a:pt x="20" y="17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20" name="组合 1019"/>
          <p:cNvGrpSpPr/>
          <p:nvPr/>
        </p:nvGrpSpPr>
        <p:grpSpPr>
          <a:xfrm>
            <a:off x="2684207" y="4269635"/>
            <a:ext cx="1638635" cy="1092423"/>
            <a:chOff x="4129087" y="4568825"/>
            <a:chExt cx="447675" cy="298450"/>
          </a:xfrm>
          <a:solidFill>
            <a:schemeClr val="tx1">
              <a:lumMod val="65000"/>
              <a:lumOff val="35000"/>
            </a:schemeClr>
          </a:solidFill>
        </p:grpSpPr>
        <p:sp>
          <p:nvSpPr>
            <p:cNvPr id="18" name="Freeform 1017"/>
            <p:cNvSpPr>
              <a:spLocks/>
            </p:cNvSpPr>
            <p:nvPr/>
          </p:nvSpPr>
          <p:spPr bwMode="auto">
            <a:xfrm>
              <a:off x="4367212" y="4568825"/>
              <a:ext cx="209550" cy="298450"/>
            </a:xfrm>
            <a:custGeom>
              <a:avLst/>
              <a:gdLst>
                <a:gd name="T0" fmla="*/ 36 w 132"/>
                <a:gd name="T1" fmla="*/ 88 h 188"/>
                <a:gd name="T2" fmla="*/ 22 w 132"/>
                <a:gd name="T3" fmla="*/ 84 h 188"/>
                <a:gd name="T4" fmla="*/ 6 w 132"/>
                <a:gd name="T5" fmla="*/ 74 h 188"/>
                <a:gd name="T6" fmla="*/ 0 w 132"/>
                <a:gd name="T7" fmla="*/ 54 h 188"/>
                <a:gd name="T8" fmla="*/ 2 w 132"/>
                <a:gd name="T9" fmla="*/ 42 h 188"/>
                <a:gd name="T10" fmla="*/ 12 w 132"/>
                <a:gd name="T11" fmla="*/ 20 h 188"/>
                <a:gd name="T12" fmla="*/ 32 w 132"/>
                <a:gd name="T13" fmla="*/ 6 h 188"/>
                <a:gd name="T14" fmla="*/ 54 w 132"/>
                <a:gd name="T15" fmla="*/ 0 h 188"/>
                <a:gd name="T16" fmla="*/ 66 w 132"/>
                <a:gd name="T17" fmla="*/ 2 h 188"/>
                <a:gd name="T18" fmla="*/ 82 w 132"/>
                <a:gd name="T19" fmla="*/ 12 h 188"/>
                <a:gd name="T20" fmla="*/ 96 w 132"/>
                <a:gd name="T21" fmla="*/ 26 h 188"/>
                <a:gd name="T22" fmla="*/ 112 w 132"/>
                <a:gd name="T23" fmla="*/ 52 h 188"/>
                <a:gd name="T24" fmla="*/ 128 w 132"/>
                <a:gd name="T25" fmla="*/ 94 h 188"/>
                <a:gd name="T26" fmla="*/ 132 w 132"/>
                <a:gd name="T27" fmla="*/ 122 h 188"/>
                <a:gd name="T28" fmla="*/ 132 w 132"/>
                <a:gd name="T29" fmla="*/ 138 h 188"/>
                <a:gd name="T30" fmla="*/ 128 w 132"/>
                <a:gd name="T31" fmla="*/ 160 h 188"/>
                <a:gd name="T32" fmla="*/ 114 w 132"/>
                <a:gd name="T33" fmla="*/ 178 h 188"/>
                <a:gd name="T34" fmla="*/ 96 w 132"/>
                <a:gd name="T35" fmla="*/ 186 h 188"/>
                <a:gd name="T36" fmla="*/ 74 w 132"/>
                <a:gd name="T37" fmla="*/ 188 h 188"/>
                <a:gd name="T38" fmla="*/ 60 w 132"/>
                <a:gd name="T39" fmla="*/ 184 h 188"/>
                <a:gd name="T40" fmla="*/ 46 w 132"/>
                <a:gd name="T41" fmla="*/ 166 h 188"/>
                <a:gd name="T42" fmla="*/ 42 w 132"/>
                <a:gd name="T43" fmla="*/ 154 h 188"/>
                <a:gd name="T44" fmla="*/ 44 w 132"/>
                <a:gd name="T45" fmla="*/ 134 h 188"/>
                <a:gd name="T46" fmla="*/ 46 w 132"/>
                <a:gd name="T47" fmla="*/ 116 h 188"/>
                <a:gd name="T48" fmla="*/ 38 w 132"/>
                <a:gd name="T49" fmla="*/ 118 h 188"/>
                <a:gd name="T50" fmla="*/ 32 w 132"/>
                <a:gd name="T51" fmla="*/ 124 h 188"/>
                <a:gd name="T52" fmla="*/ 30 w 132"/>
                <a:gd name="T53" fmla="*/ 134 h 188"/>
                <a:gd name="T54" fmla="*/ 28 w 132"/>
                <a:gd name="T55" fmla="*/ 142 h 188"/>
                <a:gd name="T56" fmla="*/ 26 w 132"/>
                <a:gd name="T57" fmla="*/ 160 h 188"/>
                <a:gd name="T58" fmla="*/ 24 w 132"/>
                <a:gd name="T59" fmla="*/ 158 h 188"/>
                <a:gd name="T60" fmla="*/ 22 w 132"/>
                <a:gd name="T61" fmla="*/ 142 h 188"/>
                <a:gd name="T62" fmla="*/ 36 w 132"/>
                <a:gd name="T63" fmla="*/ 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88">
                  <a:moveTo>
                    <a:pt x="36" y="88"/>
                  </a:moveTo>
                  <a:lnTo>
                    <a:pt x="36" y="88"/>
                  </a:lnTo>
                  <a:lnTo>
                    <a:pt x="22" y="84"/>
                  </a:lnTo>
                  <a:lnTo>
                    <a:pt x="22" y="84"/>
                  </a:lnTo>
                  <a:lnTo>
                    <a:pt x="12" y="80"/>
                  </a:lnTo>
                  <a:lnTo>
                    <a:pt x="6" y="74"/>
                  </a:lnTo>
                  <a:lnTo>
                    <a:pt x="2" y="64"/>
                  </a:lnTo>
                  <a:lnTo>
                    <a:pt x="0" y="54"/>
                  </a:lnTo>
                  <a:lnTo>
                    <a:pt x="0" y="54"/>
                  </a:lnTo>
                  <a:lnTo>
                    <a:pt x="2" y="42"/>
                  </a:lnTo>
                  <a:lnTo>
                    <a:pt x="6" y="30"/>
                  </a:lnTo>
                  <a:lnTo>
                    <a:pt x="12" y="20"/>
                  </a:lnTo>
                  <a:lnTo>
                    <a:pt x="22" y="12"/>
                  </a:lnTo>
                  <a:lnTo>
                    <a:pt x="32" y="6"/>
                  </a:lnTo>
                  <a:lnTo>
                    <a:pt x="42" y="2"/>
                  </a:lnTo>
                  <a:lnTo>
                    <a:pt x="54" y="0"/>
                  </a:lnTo>
                  <a:lnTo>
                    <a:pt x="66" y="2"/>
                  </a:lnTo>
                  <a:lnTo>
                    <a:pt x="66" y="2"/>
                  </a:lnTo>
                  <a:lnTo>
                    <a:pt x="74" y="6"/>
                  </a:lnTo>
                  <a:lnTo>
                    <a:pt x="82" y="12"/>
                  </a:lnTo>
                  <a:lnTo>
                    <a:pt x="90" y="18"/>
                  </a:lnTo>
                  <a:lnTo>
                    <a:pt x="96" y="26"/>
                  </a:lnTo>
                  <a:lnTo>
                    <a:pt x="96" y="26"/>
                  </a:lnTo>
                  <a:lnTo>
                    <a:pt x="112" y="52"/>
                  </a:lnTo>
                  <a:lnTo>
                    <a:pt x="122" y="78"/>
                  </a:lnTo>
                  <a:lnTo>
                    <a:pt x="128" y="94"/>
                  </a:lnTo>
                  <a:lnTo>
                    <a:pt x="130" y="108"/>
                  </a:lnTo>
                  <a:lnTo>
                    <a:pt x="132" y="122"/>
                  </a:lnTo>
                  <a:lnTo>
                    <a:pt x="132" y="138"/>
                  </a:lnTo>
                  <a:lnTo>
                    <a:pt x="132" y="138"/>
                  </a:lnTo>
                  <a:lnTo>
                    <a:pt x="130" y="150"/>
                  </a:lnTo>
                  <a:lnTo>
                    <a:pt x="128" y="160"/>
                  </a:lnTo>
                  <a:lnTo>
                    <a:pt x="122" y="170"/>
                  </a:lnTo>
                  <a:lnTo>
                    <a:pt x="114" y="178"/>
                  </a:lnTo>
                  <a:lnTo>
                    <a:pt x="106" y="184"/>
                  </a:lnTo>
                  <a:lnTo>
                    <a:pt x="96" y="186"/>
                  </a:lnTo>
                  <a:lnTo>
                    <a:pt x="84" y="188"/>
                  </a:lnTo>
                  <a:lnTo>
                    <a:pt x="74" y="188"/>
                  </a:lnTo>
                  <a:lnTo>
                    <a:pt x="74" y="188"/>
                  </a:lnTo>
                  <a:lnTo>
                    <a:pt x="60" y="184"/>
                  </a:lnTo>
                  <a:lnTo>
                    <a:pt x="52" y="176"/>
                  </a:lnTo>
                  <a:lnTo>
                    <a:pt x="46" y="166"/>
                  </a:lnTo>
                  <a:lnTo>
                    <a:pt x="42" y="154"/>
                  </a:lnTo>
                  <a:lnTo>
                    <a:pt x="42" y="154"/>
                  </a:lnTo>
                  <a:lnTo>
                    <a:pt x="44" y="134"/>
                  </a:lnTo>
                  <a:lnTo>
                    <a:pt x="44" y="134"/>
                  </a:lnTo>
                  <a:lnTo>
                    <a:pt x="46" y="116"/>
                  </a:lnTo>
                  <a:lnTo>
                    <a:pt x="46" y="116"/>
                  </a:lnTo>
                  <a:lnTo>
                    <a:pt x="42" y="116"/>
                  </a:lnTo>
                  <a:lnTo>
                    <a:pt x="38" y="118"/>
                  </a:lnTo>
                  <a:lnTo>
                    <a:pt x="34" y="120"/>
                  </a:lnTo>
                  <a:lnTo>
                    <a:pt x="32" y="124"/>
                  </a:lnTo>
                  <a:lnTo>
                    <a:pt x="32" y="124"/>
                  </a:lnTo>
                  <a:lnTo>
                    <a:pt x="30" y="134"/>
                  </a:lnTo>
                  <a:lnTo>
                    <a:pt x="28" y="142"/>
                  </a:lnTo>
                  <a:lnTo>
                    <a:pt x="28" y="142"/>
                  </a:lnTo>
                  <a:lnTo>
                    <a:pt x="26" y="152"/>
                  </a:lnTo>
                  <a:lnTo>
                    <a:pt x="26" y="160"/>
                  </a:lnTo>
                  <a:lnTo>
                    <a:pt x="26" y="160"/>
                  </a:lnTo>
                  <a:lnTo>
                    <a:pt x="24" y="158"/>
                  </a:lnTo>
                  <a:lnTo>
                    <a:pt x="22" y="154"/>
                  </a:lnTo>
                  <a:lnTo>
                    <a:pt x="22" y="142"/>
                  </a:lnTo>
                  <a:lnTo>
                    <a:pt x="26" y="120"/>
                  </a:lnTo>
                  <a:lnTo>
                    <a:pt x="36" y="88"/>
                  </a:lnTo>
                  <a:lnTo>
                    <a:pt x="36"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018"/>
            <p:cNvSpPr>
              <a:spLocks/>
            </p:cNvSpPr>
            <p:nvPr/>
          </p:nvSpPr>
          <p:spPr bwMode="auto">
            <a:xfrm>
              <a:off x="4129087" y="4568825"/>
              <a:ext cx="209550" cy="298450"/>
            </a:xfrm>
            <a:custGeom>
              <a:avLst/>
              <a:gdLst>
                <a:gd name="T0" fmla="*/ 104 w 132"/>
                <a:gd name="T1" fmla="*/ 160 h 188"/>
                <a:gd name="T2" fmla="*/ 102 w 132"/>
                <a:gd name="T3" fmla="*/ 134 h 188"/>
                <a:gd name="T4" fmla="*/ 98 w 132"/>
                <a:gd name="T5" fmla="*/ 122 h 188"/>
                <a:gd name="T6" fmla="*/ 84 w 132"/>
                <a:gd name="T7" fmla="*/ 114 h 188"/>
                <a:gd name="T8" fmla="*/ 88 w 132"/>
                <a:gd name="T9" fmla="*/ 142 h 188"/>
                <a:gd name="T10" fmla="*/ 88 w 132"/>
                <a:gd name="T11" fmla="*/ 150 h 188"/>
                <a:gd name="T12" fmla="*/ 88 w 132"/>
                <a:gd name="T13" fmla="*/ 160 h 188"/>
                <a:gd name="T14" fmla="*/ 82 w 132"/>
                <a:gd name="T15" fmla="*/ 174 h 188"/>
                <a:gd name="T16" fmla="*/ 74 w 132"/>
                <a:gd name="T17" fmla="*/ 182 h 188"/>
                <a:gd name="T18" fmla="*/ 62 w 132"/>
                <a:gd name="T19" fmla="*/ 188 h 188"/>
                <a:gd name="T20" fmla="*/ 46 w 132"/>
                <a:gd name="T21" fmla="*/ 188 h 188"/>
                <a:gd name="T22" fmla="*/ 26 w 132"/>
                <a:gd name="T23" fmla="*/ 184 h 188"/>
                <a:gd name="T24" fmla="*/ 12 w 132"/>
                <a:gd name="T25" fmla="*/ 172 h 188"/>
                <a:gd name="T26" fmla="*/ 2 w 132"/>
                <a:gd name="T27" fmla="*/ 156 h 188"/>
                <a:gd name="T28" fmla="*/ 0 w 132"/>
                <a:gd name="T29" fmla="*/ 136 h 188"/>
                <a:gd name="T30" fmla="*/ 2 w 132"/>
                <a:gd name="T31" fmla="*/ 104 h 188"/>
                <a:gd name="T32" fmla="*/ 10 w 132"/>
                <a:gd name="T33" fmla="*/ 76 h 188"/>
                <a:gd name="T34" fmla="*/ 22 w 132"/>
                <a:gd name="T35" fmla="*/ 48 h 188"/>
                <a:gd name="T36" fmla="*/ 38 w 132"/>
                <a:gd name="T37" fmla="*/ 22 h 188"/>
                <a:gd name="T38" fmla="*/ 50 w 132"/>
                <a:gd name="T39" fmla="*/ 10 h 188"/>
                <a:gd name="T40" fmla="*/ 70 w 132"/>
                <a:gd name="T41" fmla="*/ 2 h 188"/>
                <a:gd name="T42" fmla="*/ 94 w 132"/>
                <a:gd name="T43" fmla="*/ 2 h 188"/>
                <a:gd name="T44" fmla="*/ 102 w 132"/>
                <a:gd name="T45" fmla="*/ 6 h 188"/>
                <a:gd name="T46" fmla="*/ 116 w 132"/>
                <a:gd name="T47" fmla="*/ 18 h 188"/>
                <a:gd name="T48" fmla="*/ 126 w 132"/>
                <a:gd name="T49" fmla="*/ 34 h 188"/>
                <a:gd name="T50" fmla="*/ 132 w 132"/>
                <a:gd name="T51" fmla="*/ 54 h 188"/>
                <a:gd name="T52" fmla="*/ 130 w 132"/>
                <a:gd name="T53" fmla="*/ 62 h 188"/>
                <a:gd name="T54" fmla="*/ 122 w 132"/>
                <a:gd name="T55" fmla="*/ 78 h 188"/>
                <a:gd name="T56" fmla="*/ 104 w 132"/>
                <a:gd name="T57" fmla="*/ 86 h 188"/>
                <a:gd name="T58" fmla="*/ 96 w 132"/>
                <a:gd name="T59" fmla="*/ 88 h 188"/>
                <a:gd name="T60" fmla="*/ 102 w 132"/>
                <a:gd name="T61" fmla="*/ 104 h 188"/>
                <a:gd name="T62" fmla="*/ 110 w 132"/>
                <a:gd name="T63" fmla="*/ 140 h 188"/>
                <a:gd name="T64" fmla="*/ 108 w 132"/>
                <a:gd name="T65" fmla="*/ 158 h 188"/>
                <a:gd name="T66" fmla="*/ 108 w 132"/>
                <a:gd name="T67" fmla="*/ 162 h 188"/>
                <a:gd name="T68" fmla="*/ 104 w 132"/>
                <a:gd name="T69" fmla="*/ 16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188">
                  <a:moveTo>
                    <a:pt x="104" y="160"/>
                  </a:moveTo>
                  <a:lnTo>
                    <a:pt x="104" y="160"/>
                  </a:lnTo>
                  <a:lnTo>
                    <a:pt x="104" y="146"/>
                  </a:lnTo>
                  <a:lnTo>
                    <a:pt x="102" y="134"/>
                  </a:lnTo>
                  <a:lnTo>
                    <a:pt x="100" y="128"/>
                  </a:lnTo>
                  <a:lnTo>
                    <a:pt x="98" y="122"/>
                  </a:lnTo>
                  <a:lnTo>
                    <a:pt x="92" y="118"/>
                  </a:lnTo>
                  <a:lnTo>
                    <a:pt x="84" y="114"/>
                  </a:lnTo>
                  <a:lnTo>
                    <a:pt x="84" y="114"/>
                  </a:lnTo>
                  <a:lnTo>
                    <a:pt x="88" y="142"/>
                  </a:lnTo>
                  <a:lnTo>
                    <a:pt x="88" y="142"/>
                  </a:lnTo>
                  <a:lnTo>
                    <a:pt x="88" y="150"/>
                  </a:lnTo>
                  <a:lnTo>
                    <a:pt x="88" y="160"/>
                  </a:lnTo>
                  <a:lnTo>
                    <a:pt x="88" y="160"/>
                  </a:lnTo>
                  <a:lnTo>
                    <a:pt x="86" y="168"/>
                  </a:lnTo>
                  <a:lnTo>
                    <a:pt x="82" y="174"/>
                  </a:lnTo>
                  <a:lnTo>
                    <a:pt x="78" y="178"/>
                  </a:lnTo>
                  <a:lnTo>
                    <a:pt x="74" y="182"/>
                  </a:lnTo>
                  <a:lnTo>
                    <a:pt x="68" y="186"/>
                  </a:lnTo>
                  <a:lnTo>
                    <a:pt x="62" y="188"/>
                  </a:lnTo>
                  <a:lnTo>
                    <a:pt x="46" y="188"/>
                  </a:lnTo>
                  <a:lnTo>
                    <a:pt x="46" y="188"/>
                  </a:lnTo>
                  <a:lnTo>
                    <a:pt x="36" y="186"/>
                  </a:lnTo>
                  <a:lnTo>
                    <a:pt x="26" y="184"/>
                  </a:lnTo>
                  <a:lnTo>
                    <a:pt x="18" y="178"/>
                  </a:lnTo>
                  <a:lnTo>
                    <a:pt x="12" y="172"/>
                  </a:lnTo>
                  <a:lnTo>
                    <a:pt x="6" y="166"/>
                  </a:lnTo>
                  <a:lnTo>
                    <a:pt x="2" y="156"/>
                  </a:lnTo>
                  <a:lnTo>
                    <a:pt x="0" y="146"/>
                  </a:lnTo>
                  <a:lnTo>
                    <a:pt x="0" y="136"/>
                  </a:lnTo>
                  <a:lnTo>
                    <a:pt x="0" y="136"/>
                  </a:lnTo>
                  <a:lnTo>
                    <a:pt x="2" y="104"/>
                  </a:lnTo>
                  <a:lnTo>
                    <a:pt x="6" y="90"/>
                  </a:lnTo>
                  <a:lnTo>
                    <a:pt x="10" y="76"/>
                  </a:lnTo>
                  <a:lnTo>
                    <a:pt x="14" y="62"/>
                  </a:lnTo>
                  <a:lnTo>
                    <a:pt x="22" y="48"/>
                  </a:lnTo>
                  <a:lnTo>
                    <a:pt x="30" y="34"/>
                  </a:lnTo>
                  <a:lnTo>
                    <a:pt x="38" y="22"/>
                  </a:lnTo>
                  <a:lnTo>
                    <a:pt x="38" y="22"/>
                  </a:lnTo>
                  <a:lnTo>
                    <a:pt x="50" y="10"/>
                  </a:lnTo>
                  <a:lnTo>
                    <a:pt x="62" y="4"/>
                  </a:lnTo>
                  <a:lnTo>
                    <a:pt x="70" y="2"/>
                  </a:lnTo>
                  <a:lnTo>
                    <a:pt x="78" y="0"/>
                  </a:lnTo>
                  <a:lnTo>
                    <a:pt x="94" y="2"/>
                  </a:lnTo>
                  <a:lnTo>
                    <a:pt x="94" y="2"/>
                  </a:lnTo>
                  <a:lnTo>
                    <a:pt x="102" y="6"/>
                  </a:lnTo>
                  <a:lnTo>
                    <a:pt x="110" y="12"/>
                  </a:lnTo>
                  <a:lnTo>
                    <a:pt x="116" y="18"/>
                  </a:lnTo>
                  <a:lnTo>
                    <a:pt x="122" y="26"/>
                  </a:lnTo>
                  <a:lnTo>
                    <a:pt x="126" y="34"/>
                  </a:lnTo>
                  <a:lnTo>
                    <a:pt x="130" y="44"/>
                  </a:lnTo>
                  <a:lnTo>
                    <a:pt x="132" y="54"/>
                  </a:lnTo>
                  <a:lnTo>
                    <a:pt x="130" y="62"/>
                  </a:lnTo>
                  <a:lnTo>
                    <a:pt x="130" y="62"/>
                  </a:lnTo>
                  <a:lnTo>
                    <a:pt x="126" y="72"/>
                  </a:lnTo>
                  <a:lnTo>
                    <a:pt x="122" y="78"/>
                  </a:lnTo>
                  <a:lnTo>
                    <a:pt x="114" y="82"/>
                  </a:lnTo>
                  <a:lnTo>
                    <a:pt x="104" y="86"/>
                  </a:lnTo>
                  <a:lnTo>
                    <a:pt x="104" y="86"/>
                  </a:lnTo>
                  <a:lnTo>
                    <a:pt x="96" y="88"/>
                  </a:lnTo>
                  <a:lnTo>
                    <a:pt x="96" y="88"/>
                  </a:lnTo>
                  <a:lnTo>
                    <a:pt x="102" y="104"/>
                  </a:lnTo>
                  <a:lnTo>
                    <a:pt x="106" y="122"/>
                  </a:lnTo>
                  <a:lnTo>
                    <a:pt x="110" y="140"/>
                  </a:lnTo>
                  <a:lnTo>
                    <a:pt x="108" y="158"/>
                  </a:lnTo>
                  <a:lnTo>
                    <a:pt x="108" y="158"/>
                  </a:lnTo>
                  <a:lnTo>
                    <a:pt x="108" y="162"/>
                  </a:lnTo>
                  <a:lnTo>
                    <a:pt x="108" y="162"/>
                  </a:lnTo>
                  <a:lnTo>
                    <a:pt x="104" y="160"/>
                  </a:lnTo>
                  <a:lnTo>
                    <a:pt x="104"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2134192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人体说明</a:t>
            </a:r>
            <a:endParaRPr lang="zh-CN" altLang="en-US" dirty="0"/>
          </a:p>
        </p:txBody>
      </p:sp>
      <p:grpSp>
        <p:nvGrpSpPr>
          <p:cNvPr id="33" name="组合 32"/>
          <p:cNvGrpSpPr/>
          <p:nvPr/>
        </p:nvGrpSpPr>
        <p:grpSpPr>
          <a:xfrm>
            <a:off x="2063552" y="1474186"/>
            <a:ext cx="2808312" cy="5411199"/>
            <a:chOff x="2792413" y="0"/>
            <a:chExt cx="3559175" cy="6858000"/>
          </a:xfrm>
        </p:grpSpPr>
        <p:sp>
          <p:nvSpPr>
            <p:cNvPr id="24" name="AutoShape 18"/>
            <p:cNvSpPr>
              <a:spLocks noChangeAspect="1" noChangeArrowheads="1" noTextEdit="1"/>
            </p:cNvSpPr>
            <p:nvPr/>
          </p:nvSpPr>
          <p:spPr bwMode="auto">
            <a:xfrm>
              <a:off x="2792413" y="0"/>
              <a:ext cx="35591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0"/>
            <p:cNvSpPr>
              <a:spLocks/>
            </p:cNvSpPr>
            <p:nvPr/>
          </p:nvSpPr>
          <p:spPr bwMode="auto">
            <a:xfrm>
              <a:off x="2792413" y="0"/>
              <a:ext cx="3559175" cy="6858000"/>
            </a:xfrm>
            <a:custGeom>
              <a:avLst/>
              <a:gdLst>
                <a:gd name="T0" fmla="*/ 1053 w 2242"/>
                <a:gd name="T1" fmla="*/ 3323 h 4320"/>
                <a:gd name="T2" fmla="*/ 1079 w 2242"/>
                <a:gd name="T3" fmla="*/ 3638 h 4320"/>
                <a:gd name="T4" fmla="*/ 1066 w 2242"/>
                <a:gd name="T5" fmla="*/ 4022 h 4320"/>
                <a:gd name="T6" fmla="*/ 1068 w 2242"/>
                <a:gd name="T7" fmla="*/ 4288 h 4320"/>
                <a:gd name="T8" fmla="*/ 822 w 2242"/>
                <a:gd name="T9" fmla="*/ 4307 h 4320"/>
                <a:gd name="T10" fmla="*/ 930 w 2242"/>
                <a:gd name="T11" fmla="*/ 4152 h 4320"/>
                <a:gd name="T12" fmla="*/ 893 w 2242"/>
                <a:gd name="T13" fmla="*/ 3895 h 4320"/>
                <a:gd name="T14" fmla="*/ 779 w 2242"/>
                <a:gd name="T15" fmla="*/ 3561 h 4320"/>
                <a:gd name="T16" fmla="*/ 839 w 2242"/>
                <a:gd name="T17" fmla="*/ 3286 h 4320"/>
                <a:gd name="T18" fmla="*/ 719 w 2242"/>
                <a:gd name="T19" fmla="*/ 2604 h 4320"/>
                <a:gd name="T20" fmla="*/ 712 w 2242"/>
                <a:gd name="T21" fmla="*/ 2082 h 4320"/>
                <a:gd name="T22" fmla="*/ 770 w 2242"/>
                <a:gd name="T23" fmla="*/ 1703 h 4320"/>
                <a:gd name="T24" fmla="*/ 691 w 2242"/>
                <a:gd name="T25" fmla="*/ 1210 h 4320"/>
                <a:gd name="T26" fmla="*/ 639 w 2242"/>
                <a:gd name="T27" fmla="*/ 1579 h 4320"/>
                <a:gd name="T28" fmla="*/ 352 w 2242"/>
                <a:gd name="T29" fmla="*/ 2076 h 4320"/>
                <a:gd name="T30" fmla="*/ 226 w 2242"/>
                <a:gd name="T31" fmla="*/ 2432 h 4320"/>
                <a:gd name="T32" fmla="*/ 117 w 2242"/>
                <a:gd name="T33" fmla="*/ 2419 h 4320"/>
                <a:gd name="T34" fmla="*/ 123 w 2242"/>
                <a:gd name="T35" fmla="*/ 2158 h 4320"/>
                <a:gd name="T36" fmla="*/ 17 w 2242"/>
                <a:gd name="T37" fmla="*/ 2208 h 4320"/>
                <a:gd name="T38" fmla="*/ 73 w 2242"/>
                <a:gd name="T39" fmla="*/ 2141 h 4320"/>
                <a:gd name="T40" fmla="*/ 235 w 2242"/>
                <a:gd name="T41" fmla="*/ 1968 h 4320"/>
                <a:gd name="T42" fmla="*/ 322 w 2242"/>
                <a:gd name="T43" fmla="*/ 1685 h 4320"/>
                <a:gd name="T44" fmla="*/ 499 w 2242"/>
                <a:gd name="T45" fmla="*/ 1208 h 4320"/>
                <a:gd name="T46" fmla="*/ 542 w 2242"/>
                <a:gd name="T47" fmla="*/ 859 h 4320"/>
                <a:gd name="T48" fmla="*/ 727 w 2242"/>
                <a:gd name="T49" fmla="*/ 712 h 4320"/>
                <a:gd name="T50" fmla="*/ 980 w 2242"/>
                <a:gd name="T51" fmla="*/ 587 h 4320"/>
                <a:gd name="T52" fmla="*/ 958 w 2242"/>
                <a:gd name="T53" fmla="*/ 390 h 4320"/>
                <a:gd name="T54" fmla="*/ 895 w 2242"/>
                <a:gd name="T55" fmla="*/ 267 h 4320"/>
                <a:gd name="T56" fmla="*/ 932 w 2242"/>
                <a:gd name="T57" fmla="*/ 162 h 4320"/>
                <a:gd name="T58" fmla="*/ 1088 w 2242"/>
                <a:gd name="T59" fmla="*/ 0 h 4320"/>
                <a:gd name="T60" fmla="*/ 1288 w 2242"/>
                <a:gd name="T61" fmla="*/ 84 h 4320"/>
                <a:gd name="T62" fmla="*/ 1346 w 2242"/>
                <a:gd name="T63" fmla="*/ 237 h 4320"/>
                <a:gd name="T64" fmla="*/ 1301 w 2242"/>
                <a:gd name="T65" fmla="*/ 384 h 4320"/>
                <a:gd name="T66" fmla="*/ 1258 w 2242"/>
                <a:gd name="T67" fmla="*/ 464 h 4320"/>
                <a:gd name="T68" fmla="*/ 1431 w 2242"/>
                <a:gd name="T69" fmla="*/ 708 h 4320"/>
                <a:gd name="T70" fmla="*/ 1672 w 2242"/>
                <a:gd name="T71" fmla="*/ 809 h 4320"/>
                <a:gd name="T72" fmla="*/ 1735 w 2242"/>
                <a:gd name="T73" fmla="*/ 1073 h 4320"/>
                <a:gd name="T74" fmla="*/ 1897 w 2242"/>
                <a:gd name="T75" fmla="*/ 1606 h 4320"/>
                <a:gd name="T76" fmla="*/ 1964 w 2242"/>
                <a:gd name="T77" fmla="*/ 1858 h 4320"/>
                <a:gd name="T78" fmla="*/ 2160 w 2242"/>
                <a:gd name="T79" fmla="*/ 2119 h 4320"/>
                <a:gd name="T80" fmla="*/ 2240 w 2242"/>
                <a:gd name="T81" fmla="*/ 2197 h 4320"/>
                <a:gd name="T82" fmla="*/ 2134 w 2242"/>
                <a:gd name="T83" fmla="*/ 2184 h 4320"/>
                <a:gd name="T84" fmla="*/ 2138 w 2242"/>
                <a:gd name="T85" fmla="*/ 2371 h 4320"/>
                <a:gd name="T86" fmla="*/ 2048 w 2242"/>
                <a:gd name="T87" fmla="*/ 2449 h 4320"/>
                <a:gd name="T88" fmla="*/ 1921 w 2242"/>
                <a:gd name="T89" fmla="*/ 2225 h 4320"/>
                <a:gd name="T90" fmla="*/ 1644 w 2242"/>
                <a:gd name="T91" fmla="*/ 1662 h 4320"/>
                <a:gd name="T92" fmla="*/ 1558 w 2242"/>
                <a:gd name="T93" fmla="*/ 1202 h 4320"/>
                <a:gd name="T94" fmla="*/ 1457 w 2242"/>
                <a:gd name="T95" fmla="*/ 1618 h 4320"/>
                <a:gd name="T96" fmla="*/ 1493 w 2242"/>
                <a:gd name="T97" fmla="*/ 1959 h 4320"/>
                <a:gd name="T98" fmla="*/ 1549 w 2242"/>
                <a:gd name="T99" fmla="*/ 2438 h 4320"/>
                <a:gd name="T100" fmla="*/ 1411 w 2242"/>
                <a:gd name="T101" fmla="*/ 3118 h 4320"/>
                <a:gd name="T102" fmla="*/ 1459 w 2242"/>
                <a:gd name="T103" fmla="*/ 3483 h 4320"/>
                <a:gd name="T104" fmla="*/ 1379 w 2242"/>
                <a:gd name="T105" fmla="*/ 3807 h 4320"/>
                <a:gd name="T106" fmla="*/ 1312 w 2242"/>
                <a:gd name="T107" fmla="*/ 4115 h 4320"/>
                <a:gd name="T108" fmla="*/ 1424 w 2242"/>
                <a:gd name="T109" fmla="*/ 4294 h 4320"/>
                <a:gd name="T110" fmla="*/ 1195 w 2242"/>
                <a:gd name="T111" fmla="*/ 4316 h 4320"/>
                <a:gd name="T112" fmla="*/ 1152 w 2242"/>
                <a:gd name="T113" fmla="*/ 4067 h 4320"/>
                <a:gd name="T114" fmla="*/ 1198 w 2242"/>
                <a:gd name="T115" fmla="*/ 3862 h 4320"/>
                <a:gd name="T116" fmla="*/ 1189 w 2242"/>
                <a:gd name="T117" fmla="*/ 3358 h 4320"/>
                <a:gd name="T118" fmla="*/ 1133 w 2242"/>
                <a:gd name="T119" fmla="*/ 2654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2" h="4320">
                  <a:moveTo>
                    <a:pt x="1122" y="2313"/>
                  </a:moveTo>
                  <a:lnTo>
                    <a:pt x="1122" y="2313"/>
                  </a:lnTo>
                  <a:lnTo>
                    <a:pt x="1109" y="2654"/>
                  </a:lnTo>
                  <a:lnTo>
                    <a:pt x="1100" y="2909"/>
                  </a:lnTo>
                  <a:lnTo>
                    <a:pt x="1096" y="3071"/>
                  </a:lnTo>
                  <a:lnTo>
                    <a:pt x="1096" y="3071"/>
                  </a:lnTo>
                  <a:lnTo>
                    <a:pt x="1094" y="3112"/>
                  </a:lnTo>
                  <a:lnTo>
                    <a:pt x="1088" y="3151"/>
                  </a:lnTo>
                  <a:lnTo>
                    <a:pt x="1083" y="3192"/>
                  </a:lnTo>
                  <a:lnTo>
                    <a:pt x="1073" y="3230"/>
                  </a:lnTo>
                  <a:lnTo>
                    <a:pt x="1059" y="3297"/>
                  </a:lnTo>
                  <a:lnTo>
                    <a:pt x="1053" y="3323"/>
                  </a:lnTo>
                  <a:lnTo>
                    <a:pt x="1051" y="3342"/>
                  </a:lnTo>
                  <a:lnTo>
                    <a:pt x="1051" y="3342"/>
                  </a:lnTo>
                  <a:lnTo>
                    <a:pt x="1053" y="3358"/>
                  </a:lnTo>
                  <a:lnTo>
                    <a:pt x="1057" y="3371"/>
                  </a:lnTo>
                  <a:lnTo>
                    <a:pt x="1070" y="3399"/>
                  </a:lnTo>
                  <a:lnTo>
                    <a:pt x="1075" y="3420"/>
                  </a:lnTo>
                  <a:lnTo>
                    <a:pt x="1081" y="3446"/>
                  </a:lnTo>
                  <a:lnTo>
                    <a:pt x="1085" y="3481"/>
                  </a:lnTo>
                  <a:lnTo>
                    <a:pt x="1087" y="3526"/>
                  </a:lnTo>
                  <a:lnTo>
                    <a:pt x="1087" y="3526"/>
                  </a:lnTo>
                  <a:lnTo>
                    <a:pt x="1085" y="3580"/>
                  </a:lnTo>
                  <a:lnTo>
                    <a:pt x="1079" y="3638"/>
                  </a:lnTo>
                  <a:lnTo>
                    <a:pt x="1070" y="3698"/>
                  </a:lnTo>
                  <a:lnTo>
                    <a:pt x="1062" y="3755"/>
                  </a:lnTo>
                  <a:lnTo>
                    <a:pt x="1044" y="3862"/>
                  </a:lnTo>
                  <a:lnTo>
                    <a:pt x="1038" y="3906"/>
                  </a:lnTo>
                  <a:lnTo>
                    <a:pt x="1036" y="3938"/>
                  </a:lnTo>
                  <a:lnTo>
                    <a:pt x="1036" y="3938"/>
                  </a:lnTo>
                  <a:lnTo>
                    <a:pt x="1038" y="3953"/>
                  </a:lnTo>
                  <a:lnTo>
                    <a:pt x="1040" y="3964"/>
                  </a:lnTo>
                  <a:lnTo>
                    <a:pt x="1042" y="3975"/>
                  </a:lnTo>
                  <a:lnTo>
                    <a:pt x="1046" y="3986"/>
                  </a:lnTo>
                  <a:lnTo>
                    <a:pt x="1055" y="4005"/>
                  </a:lnTo>
                  <a:lnTo>
                    <a:pt x="1066" y="4022"/>
                  </a:lnTo>
                  <a:lnTo>
                    <a:pt x="1075" y="4037"/>
                  </a:lnTo>
                  <a:lnTo>
                    <a:pt x="1085" y="4052"/>
                  </a:lnTo>
                  <a:lnTo>
                    <a:pt x="1092" y="4067"/>
                  </a:lnTo>
                  <a:lnTo>
                    <a:pt x="1094" y="4074"/>
                  </a:lnTo>
                  <a:lnTo>
                    <a:pt x="1094" y="4083"/>
                  </a:lnTo>
                  <a:lnTo>
                    <a:pt x="1094" y="4083"/>
                  </a:lnTo>
                  <a:lnTo>
                    <a:pt x="1092" y="4139"/>
                  </a:lnTo>
                  <a:lnTo>
                    <a:pt x="1088" y="4178"/>
                  </a:lnTo>
                  <a:lnTo>
                    <a:pt x="1085" y="4219"/>
                  </a:lnTo>
                  <a:lnTo>
                    <a:pt x="1077" y="4257"/>
                  </a:lnTo>
                  <a:lnTo>
                    <a:pt x="1073" y="4273"/>
                  </a:lnTo>
                  <a:lnTo>
                    <a:pt x="1068" y="4288"/>
                  </a:lnTo>
                  <a:lnTo>
                    <a:pt x="1062" y="4301"/>
                  </a:lnTo>
                  <a:lnTo>
                    <a:pt x="1055" y="4311"/>
                  </a:lnTo>
                  <a:lnTo>
                    <a:pt x="1047" y="4316"/>
                  </a:lnTo>
                  <a:lnTo>
                    <a:pt x="1040" y="4318"/>
                  </a:lnTo>
                  <a:lnTo>
                    <a:pt x="1040" y="4318"/>
                  </a:lnTo>
                  <a:lnTo>
                    <a:pt x="978" y="4320"/>
                  </a:lnTo>
                  <a:lnTo>
                    <a:pt x="937" y="4320"/>
                  </a:lnTo>
                  <a:lnTo>
                    <a:pt x="896" y="4320"/>
                  </a:lnTo>
                  <a:lnTo>
                    <a:pt x="859" y="4316"/>
                  </a:lnTo>
                  <a:lnTo>
                    <a:pt x="844" y="4314"/>
                  </a:lnTo>
                  <a:lnTo>
                    <a:pt x="831" y="4311"/>
                  </a:lnTo>
                  <a:lnTo>
                    <a:pt x="822" y="4307"/>
                  </a:lnTo>
                  <a:lnTo>
                    <a:pt x="818" y="4301"/>
                  </a:lnTo>
                  <a:lnTo>
                    <a:pt x="816" y="4298"/>
                  </a:lnTo>
                  <a:lnTo>
                    <a:pt x="818" y="4294"/>
                  </a:lnTo>
                  <a:lnTo>
                    <a:pt x="824" y="4286"/>
                  </a:lnTo>
                  <a:lnTo>
                    <a:pt x="824" y="4286"/>
                  </a:lnTo>
                  <a:lnTo>
                    <a:pt x="857" y="4253"/>
                  </a:lnTo>
                  <a:lnTo>
                    <a:pt x="889" y="4219"/>
                  </a:lnTo>
                  <a:lnTo>
                    <a:pt x="902" y="4201"/>
                  </a:lnTo>
                  <a:lnTo>
                    <a:pt x="913" y="4186"/>
                  </a:lnTo>
                  <a:lnTo>
                    <a:pt x="923" y="4169"/>
                  </a:lnTo>
                  <a:lnTo>
                    <a:pt x="930" y="4152"/>
                  </a:lnTo>
                  <a:lnTo>
                    <a:pt x="930" y="4152"/>
                  </a:lnTo>
                  <a:lnTo>
                    <a:pt x="932" y="4139"/>
                  </a:lnTo>
                  <a:lnTo>
                    <a:pt x="932" y="4126"/>
                  </a:lnTo>
                  <a:lnTo>
                    <a:pt x="930" y="4115"/>
                  </a:lnTo>
                  <a:lnTo>
                    <a:pt x="926" y="4102"/>
                  </a:lnTo>
                  <a:lnTo>
                    <a:pt x="923" y="4085"/>
                  </a:lnTo>
                  <a:lnTo>
                    <a:pt x="917" y="4065"/>
                  </a:lnTo>
                  <a:lnTo>
                    <a:pt x="913" y="4039"/>
                  </a:lnTo>
                  <a:lnTo>
                    <a:pt x="909" y="4005"/>
                  </a:lnTo>
                  <a:lnTo>
                    <a:pt x="909" y="4005"/>
                  </a:lnTo>
                  <a:lnTo>
                    <a:pt x="906" y="3966"/>
                  </a:lnTo>
                  <a:lnTo>
                    <a:pt x="900" y="3929"/>
                  </a:lnTo>
                  <a:lnTo>
                    <a:pt x="893" y="3895"/>
                  </a:lnTo>
                  <a:lnTo>
                    <a:pt x="883" y="3863"/>
                  </a:lnTo>
                  <a:lnTo>
                    <a:pt x="874" y="3834"/>
                  </a:lnTo>
                  <a:lnTo>
                    <a:pt x="863" y="3807"/>
                  </a:lnTo>
                  <a:lnTo>
                    <a:pt x="841" y="3759"/>
                  </a:lnTo>
                  <a:lnTo>
                    <a:pt x="818" y="3712"/>
                  </a:lnTo>
                  <a:lnTo>
                    <a:pt x="807" y="3690"/>
                  </a:lnTo>
                  <a:lnTo>
                    <a:pt x="798" y="3666"/>
                  </a:lnTo>
                  <a:lnTo>
                    <a:pt x="790" y="3642"/>
                  </a:lnTo>
                  <a:lnTo>
                    <a:pt x="785" y="3617"/>
                  </a:lnTo>
                  <a:lnTo>
                    <a:pt x="779" y="3589"/>
                  </a:lnTo>
                  <a:lnTo>
                    <a:pt x="779" y="3561"/>
                  </a:lnTo>
                  <a:lnTo>
                    <a:pt x="779" y="3561"/>
                  </a:lnTo>
                  <a:lnTo>
                    <a:pt x="779" y="3534"/>
                  </a:lnTo>
                  <a:lnTo>
                    <a:pt x="779" y="3507"/>
                  </a:lnTo>
                  <a:lnTo>
                    <a:pt x="783" y="3483"/>
                  </a:lnTo>
                  <a:lnTo>
                    <a:pt x="786" y="3463"/>
                  </a:lnTo>
                  <a:lnTo>
                    <a:pt x="796" y="3427"/>
                  </a:lnTo>
                  <a:lnTo>
                    <a:pt x="807" y="3396"/>
                  </a:lnTo>
                  <a:lnTo>
                    <a:pt x="816" y="3370"/>
                  </a:lnTo>
                  <a:lnTo>
                    <a:pt x="827" y="3343"/>
                  </a:lnTo>
                  <a:lnTo>
                    <a:pt x="835" y="3315"/>
                  </a:lnTo>
                  <a:lnTo>
                    <a:pt x="837" y="3301"/>
                  </a:lnTo>
                  <a:lnTo>
                    <a:pt x="839" y="3286"/>
                  </a:lnTo>
                  <a:lnTo>
                    <a:pt x="839" y="3286"/>
                  </a:lnTo>
                  <a:lnTo>
                    <a:pt x="839" y="3226"/>
                  </a:lnTo>
                  <a:lnTo>
                    <a:pt x="835" y="3174"/>
                  </a:lnTo>
                  <a:lnTo>
                    <a:pt x="831" y="3118"/>
                  </a:lnTo>
                  <a:lnTo>
                    <a:pt x="827" y="3047"/>
                  </a:lnTo>
                  <a:lnTo>
                    <a:pt x="827" y="3047"/>
                  </a:lnTo>
                  <a:lnTo>
                    <a:pt x="826" y="3025"/>
                  </a:lnTo>
                  <a:lnTo>
                    <a:pt x="820" y="2997"/>
                  </a:lnTo>
                  <a:lnTo>
                    <a:pt x="803" y="2930"/>
                  </a:lnTo>
                  <a:lnTo>
                    <a:pt x="781" y="2850"/>
                  </a:lnTo>
                  <a:lnTo>
                    <a:pt x="755" y="2756"/>
                  </a:lnTo>
                  <a:lnTo>
                    <a:pt x="731" y="2656"/>
                  </a:lnTo>
                  <a:lnTo>
                    <a:pt x="719" y="2604"/>
                  </a:lnTo>
                  <a:lnTo>
                    <a:pt x="708" y="2550"/>
                  </a:lnTo>
                  <a:lnTo>
                    <a:pt x="701" y="2494"/>
                  </a:lnTo>
                  <a:lnTo>
                    <a:pt x="693" y="2438"/>
                  </a:lnTo>
                  <a:lnTo>
                    <a:pt x="690" y="2382"/>
                  </a:lnTo>
                  <a:lnTo>
                    <a:pt x="690" y="2326"/>
                  </a:lnTo>
                  <a:lnTo>
                    <a:pt x="690" y="2326"/>
                  </a:lnTo>
                  <a:lnTo>
                    <a:pt x="690" y="2274"/>
                  </a:lnTo>
                  <a:lnTo>
                    <a:pt x="691" y="2225"/>
                  </a:lnTo>
                  <a:lnTo>
                    <a:pt x="695" y="2182"/>
                  </a:lnTo>
                  <a:lnTo>
                    <a:pt x="701" y="2145"/>
                  </a:lnTo>
                  <a:lnTo>
                    <a:pt x="706" y="2112"/>
                  </a:lnTo>
                  <a:lnTo>
                    <a:pt x="712" y="2082"/>
                  </a:lnTo>
                  <a:lnTo>
                    <a:pt x="725" y="2031"/>
                  </a:lnTo>
                  <a:lnTo>
                    <a:pt x="736" y="1992"/>
                  </a:lnTo>
                  <a:lnTo>
                    <a:pt x="749" y="1959"/>
                  </a:lnTo>
                  <a:lnTo>
                    <a:pt x="759" y="1929"/>
                  </a:lnTo>
                  <a:lnTo>
                    <a:pt x="760" y="1914"/>
                  </a:lnTo>
                  <a:lnTo>
                    <a:pt x="764" y="1899"/>
                  </a:lnTo>
                  <a:lnTo>
                    <a:pt x="764" y="1899"/>
                  </a:lnTo>
                  <a:lnTo>
                    <a:pt x="764" y="1867"/>
                  </a:lnTo>
                  <a:lnTo>
                    <a:pt x="766" y="1838"/>
                  </a:lnTo>
                  <a:lnTo>
                    <a:pt x="764" y="1774"/>
                  </a:lnTo>
                  <a:lnTo>
                    <a:pt x="766" y="1741"/>
                  </a:lnTo>
                  <a:lnTo>
                    <a:pt x="770" y="1703"/>
                  </a:lnTo>
                  <a:lnTo>
                    <a:pt x="775" y="1662"/>
                  </a:lnTo>
                  <a:lnTo>
                    <a:pt x="786" y="1618"/>
                  </a:lnTo>
                  <a:lnTo>
                    <a:pt x="786" y="1618"/>
                  </a:lnTo>
                  <a:lnTo>
                    <a:pt x="786" y="1605"/>
                  </a:lnTo>
                  <a:lnTo>
                    <a:pt x="786" y="1588"/>
                  </a:lnTo>
                  <a:lnTo>
                    <a:pt x="785" y="1565"/>
                  </a:lnTo>
                  <a:lnTo>
                    <a:pt x="781" y="1541"/>
                  </a:lnTo>
                  <a:lnTo>
                    <a:pt x="768" y="1483"/>
                  </a:lnTo>
                  <a:lnTo>
                    <a:pt x="751" y="1422"/>
                  </a:lnTo>
                  <a:lnTo>
                    <a:pt x="716" y="1297"/>
                  </a:lnTo>
                  <a:lnTo>
                    <a:pt x="691" y="1210"/>
                  </a:lnTo>
                  <a:lnTo>
                    <a:pt x="691" y="1210"/>
                  </a:lnTo>
                  <a:lnTo>
                    <a:pt x="688" y="1202"/>
                  </a:lnTo>
                  <a:lnTo>
                    <a:pt x="686" y="1202"/>
                  </a:lnTo>
                  <a:lnTo>
                    <a:pt x="684" y="1202"/>
                  </a:lnTo>
                  <a:lnTo>
                    <a:pt x="682" y="1211"/>
                  </a:lnTo>
                  <a:lnTo>
                    <a:pt x="678" y="1224"/>
                  </a:lnTo>
                  <a:lnTo>
                    <a:pt x="671" y="1269"/>
                  </a:lnTo>
                  <a:lnTo>
                    <a:pt x="665" y="1329"/>
                  </a:lnTo>
                  <a:lnTo>
                    <a:pt x="654" y="1461"/>
                  </a:lnTo>
                  <a:lnTo>
                    <a:pt x="649" y="1519"/>
                  </a:lnTo>
                  <a:lnTo>
                    <a:pt x="645" y="1560"/>
                  </a:lnTo>
                  <a:lnTo>
                    <a:pt x="645" y="1560"/>
                  </a:lnTo>
                  <a:lnTo>
                    <a:pt x="639" y="1579"/>
                  </a:lnTo>
                  <a:lnTo>
                    <a:pt x="630" y="1603"/>
                  </a:lnTo>
                  <a:lnTo>
                    <a:pt x="615" y="1631"/>
                  </a:lnTo>
                  <a:lnTo>
                    <a:pt x="598" y="1662"/>
                  </a:lnTo>
                  <a:lnTo>
                    <a:pt x="555" y="1733"/>
                  </a:lnTo>
                  <a:lnTo>
                    <a:pt x="505" y="1810"/>
                  </a:lnTo>
                  <a:lnTo>
                    <a:pt x="457" y="1886"/>
                  </a:lnTo>
                  <a:lnTo>
                    <a:pt x="412" y="1957"/>
                  </a:lnTo>
                  <a:lnTo>
                    <a:pt x="376" y="2015"/>
                  </a:lnTo>
                  <a:lnTo>
                    <a:pt x="365" y="2037"/>
                  </a:lnTo>
                  <a:lnTo>
                    <a:pt x="358" y="2056"/>
                  </a:lnTo>
                  <a:lnTo>
                    <a:pt x="358" y="2056"/>
                  </a:lnTo>
                  <a:lnTo>
                    <a:pt x="352" y="2076"/>
                  </a:lnTo>
                  <a:lnTo>
                    <a:pt x="347" y="2100"/>
                  </a:lnTo>
                  <a:lnTo>
                    <a:pt x="335" y="2160"/>
                  </a:lnTo>
                  <a:lnTo>
                    <a:pt x="322" y="2225"/>
                  </a:lnTo>
                  <a:lnTo>
                    <a:pt x="313" y="2259"/>
                  </a:lnTo>
                  <a:lnTo>
                    <a:pt x="304" y="2292"/>
                  </a:lnTo>
                  <a:lnTo>
                    <a:pt x="294" y="2324"/>
                  </a:lnTo>
                  <a:lnTo>
                    <a:pt x="281" y="2354"/>
                  </a:lnTo>
                  <a:lnTo>
                    <a:pt x="268" y="2380"/>
                  </a:lnTo>
                  <a:lnTo>
                    <a:pt x="253" y="2404"/>
                  </a:lnTo>
                  <a:lnTo>
                    <a:pt x="244" y="2415"/>
                  </a:lnTo>
                  <a:lnTo>
                    <a:pt x="237" y="2425"/>
                  </a:lnTo>
                  <a:lnTo>
                    <a:pt x="226" y="2432"/>
                  </a:lnTo>
                  <a:lnTo>
                    <a:pt x="216" y="2440"/>
                  </a:lnTo>
                  <a:lnTo>
                    <a:pt x="205" y="2445"/>
                  </a:lnTo>
                  <a:lnTo>
                    <a:pt x="194" y="2449"/>
                  </a:lnTo>
                  <a:lnTo>
                    <a:pt x="183" y="2453"/>
                  </a:lnTo>
                  <a:lnTo>
                    <a:pt x="170" y="2453"/>
                  </a:lnTo>
                  <a:lnTo>
                    <a:pt x="170" y="2453"/>
                  </a:lnTo>
                  <a:lnTo>
                    <a:pt x="157" y="2453"/>
                  </a:lnTo>
                  <a:lnTo>
                    <a:pt x="147" y="2449"/>
                  </a:lnTo>
                  <a:lnTo>
                    <a:pt x="136" y="2443"/>
                  </a:lnTo>
                  <a:lnTo>
                    <a:pt x="129" y="2438"/>
                  </a:lnTo>
                  <a:lnTo>
                    <a:pt x="123" y="2428"/>
                  </a:lnTo>
                  <a:lnTo>
                    <a:pt x="117" y="2419"/>
                  </a:lnTo>
                  <a:lnTo>
                    <a:pt x="112" y="2408"/>
                  </a:lnTo>
                  <a:lnTo>
                    <a:pt x="108" y="2397"/>
                  </a:lnTo>
                  <a:lnTo>
                    <a:pt x="104" y="2371"/>
                  </a:lnTo>
                  <a:lnTo>
                    <a:pt x="103" y="2341"/>
                  </a:lnTo>
                  <a:lnTo>
                    <a:pt x="104" y="2311"/>
                  </a:lnTo>
                  <a:lnTo>
                    <a:pt x="106" y="2279"/>
                  </a:lnTo>
                  <a:lnTo>
                    <a:pt x="116" y="2222"/>
                  </a:lnTo>
                  <a:lnTo>
                    <a:pt x="123" y="2179"/>
                  </a:lnTo>
                  <a:lnTo>
                    <a:pt x="125" y="2164"/>
                  </a:lnTo>
                  <a:lnTo>
                    <a:pt x="127" y="2158"/>
                  </a:lnTo>
                  <a:lnTo>
                    <a:pt x="125" y="2156"/>
                  </a:lnTo>
                  <a:lnTo>
                    <a:pt x="123" y="2158"/>
                  </a:lnTo>
                  <a:lnTo>
                    <a:pt x="117" y="2169"/>
                  </a:lnTo>
                  <a:lnTo>
                    <a:pt x="117" y="2169"/>
                  </a:lnTo>
                  <a:lnTo>
                    <a:pt x="108" y="2184"/>
                  </a:lnTo>
                  <a:lnTo>
                    <a:pt x="99" y="2195"/>
                  </a:lnTo>
                  <a:lnTo>
                    <a:pt x="89" y="2203"/>
                  </a:lnTo>
                  <a:lnTo>
                    <a:pt x="78" y="2210"/>
                  </a:lnTo>
                  <a:lnTo>
                    <a:pt x="67" y="2214"/>
                  </a:lnTo>
                  <a:lnTo>
                    <a:pt x="56" y="2214"/>
                  </a:lnTo>
                  <a:lnTo>
                    <a:pt x="45" y="2216"/>
                  </a:lnTo>
                  <a:lnTo>
                    <a:pt x="34" y="2214"/>
                  </a:lnTo>
                  <a:lnTo>
                    <a:pt x="24" y="2212"/>
                  </a:lnTo>
                  <a:lnTo>
                    <a:pt x="17" y="2208"/>
                  </a:lnTo>
                  <a:lnTo>
                    <a:pt x="9" y="2205"/>
                  </a:lnTo>
                  <a:lnTo>
                    <a:pt x="4" y="2201"/>
                  </a:lnTo>
                  <a:lnTo>
                    <a:pt x="2" y="2197"/>
                  </a:lnTo>
                  <a:lnTo>
                    <a:pt x="0" y="2194"/>
                  </a:lnTo>
                  <a:lnTo>
                    <a:pt x="2" y="2190"/>
                  </a:lnTo>
                  <a:lnTo>
                    <a:pt x="6" y="2186"/>
                  </a:lnTo>
                  <a:lnTo>
                    <a:pt x="6" y="2186"/>
                  </a:lnTo>
                  <a:lnTo>
                    <a:pt x="26" y="2179"/>
                  </a:lnTo>
                  <a:lnTo>
                    <a:pt x="47" y="2167"/>
                  </a:lnTo>
                  <a:lnTo>
                    <a:pt x="58" y="2160"/>
                  </a:lnTo>
                  <a:lnTo>
                    <a:pt x="65" y="2151"/>
                  </a:lnTo>
                  <a:lnTo>
                    <a:pt x="73" y="2141"/>
                  </a:lnTo>
                  <a:lnTo>
                    <a:pt x="78" y="2132"/>
                  </a:lnTo>
                  <a:lnTo>
                    <a:pt x="78" y="2132"/>
                  </a:lnTo>
                  <a:lnTo>
                    <a:pt x="82" y="2119"/>
                  </a:lnTo>
                  <a:lnTo>
                    <a:pt x="89" y="2104"/>
                  </a:lnTo>
                  <a:lnTo>
                    <a:pt x="104" y="2078"/>
                  </a:lnTo>
                  <a:lnTo>
                    <a:pt x="123" y="2054"/>
                  </a:lnTo>
                  <a:lnTo>
                    <a:pt x="145" y="2030"/>
                  </a:lnTo>
                  <a:lnTo>
                    <a:pt x="168" y="2009"/>
                  </a:lnTo>
                  <a:lnTo>
                    <a:pt x="190" y="1992"/>
                  </a:lnTo>
                  <a:lnTo>
                    <a:pt x="212" y="1977"/>
                  </a:lnTo>
                  <a:lnTo>
                    <a:pt x="235" y="1968"/>
                  </a:lnTo>
                  <a:lnTo>
                    <a:pt x="235" y="1968"/>
                  </a:lnTo>
                  <a:lnTo>
                    <a:pt x="252" y="1918"/>
                  </a:lnTo>
                  <a:lnTo>
                    <a:pt x="267" y="1882"/>
                  </a:lnTo>
                  <a:lnTo>
                    <a:pt x="278" y="1858"/>
                  </a:lnTo>
                  <a:lnTo>
                    <a:pt x="287" y="1843"/>
                  </a:lnTo>
                  <a:lnTo>
                    <a:pt x="294" y="1828"/>
                  </a:lnTo>
                  <a:lnTo>
                    <a:pt x="302" y="1815"/>
                  </a:lnTo>
                  <a:lnTo>
                    <a:pt x="308" y="1795"/>
                  </a:lnTo>
                  <a:lnTo>
                    <a:pt x="317" y="1767"/>
                  </a:lnTo>
                  <a:lnTo>
                    <a:pt x="317" y="1767"/>
                  </a:lnTo>
                  <a:lnTo>
                    <a:pt x="317" y="1739"/>
                  </a:lnTo>
                  <a:lnTo>
                    <a:pt x="319" y="1713"/>
                  </a:lnTo>
                  <a:lnTo>
                    <a:pt x="322" y="1685"/>
                  </a:lnTo>
                  <a:lnTo>
                    <a:pt x="328" y="1659"/>
                  </a:lnTo>
                  <a:lnTo>
                    <a:pt x="335" y="1633"/>
                  </a:lnTo>
                  <a:lnTo>
                    <a:pt x="345" y="1606"/>
                  </a:lnTo>
                  <a:lnTo>
                    <a:pt x="356" y="1580"/>
                  </a:lnTo>
                  <a:lnTo>
                    <a:pt x="367" y="1552"/>
                  </a:lnTo>
                  <a:lnTo>
                    <a:pt x="393" y="1500"/>
                  </a:lnTo>
                  <a:lnTo>
                    <a:pt x="425" y="1444"/>
                  </a:lnTo>
                  <a:lnTo>
                    <a:pt x="492" y="1325"/>
                  </a:lnTo>
                  <a:lnTo>
                    <a:pt x="492" y="1325"/>
                  </a:lnTo>
                  <a:lnTo>
                    <a:pt x="494" y="1288"/>
                  </a:lnTo>
                  <a:lnTo>
                    <a:pt x="494" y="1258"/>
                  </a:lnTo>
                  <a:lnTo>
                    <a:pt x="499" y="1208"/>
                  </a:lnTo>
                  <a:lnTo>
                    <a:pt x="505" y="1154"/>
                  </a:lnTo>
                  <a:lnTo>
                    <a:pt x="507" y="1118"/>
                  </a:lnTo>
                  <a:lnTo>
                    <a:pt x="507" y="1073"/>
                  </a:lnTo>
                  <a:lnTo>
                    <a:pt x="507" y="1073"/>
                  </a:lnTo>
                  <a:lnTo>
                    <a:pt x="509" y="1040"/>
                  </a:lnTo>
                  <a:lnTo>
                    <a:pt x="511" y="1008"/>
                  </a:lnTo>
                  <a:lnTo>
                    <a:pt x="513" y="978"/>
                  </a:lnTo>
                  <a:lnTo>
                    <a:pt x="516" y="950"/>
                  </a:lnTo>
                  <a:lnTo>
                    <a:pt x="522" y="924"/>
                  </a:lnTo>
                  <a:lnTo>
                    <a:pt x="527" y="902"/>
                  </a:lnTo>
                  <a:lnTo>
                    <a:pt x="535" y="880"/>
                  </a:lnTo>
                  <a:lnTo>
                    <a:pt x="542" y="859"/>
                  </a:lnTo>
                  <a:lnTo>
                    <a:pt x="552" y="841"/>
                  </a:lnTo>
                  <a:lnTo>
                    <a:pt x="559" y="824"/>
                  </a:lnTo>
                  <a:lnTo>
                    <a:pt x="570" y="809"/>
                  </a:lnTo>
                  <a:lnTo>
                    <a:pt x="580" y="794"/>
                  </a:lnTo>
                  <a:lnTo>
                    <a:pt x="591" y="781"/>
                  </a:lnTo>
                  <a:lnTo>
                    <a:pt x="602" y="770"/>
                  </a:lnTo>
                  <a:lnTo>
                    <a:pt x="613" y="760"/>
                  </a:lnTo>
                  <a:lnTo>
                    <a:pt x="626" y="751"/>
                  </a:lnTo>
                  <a:lnTo>
                    <a:pt x="650" y="736"/>
                  </a:lnTo>
                  <a:lnTo>
                    <a:pt x="677" y="725"/>
                  </a:lnTo>
                  <a:lnTo>
                    <a:pt x="701" y="718"/>
                  </a:lnTo>
                  <a:lnTo>
                    <a:pt x="727" y="712"/>
                  </a:lnTo>
                  <a:lnTo>
                    <a:pt x="751" y="710"/>
                  </a:lnTo>
                  <a:lnTo>
                    <a:pt x="773" y="708"/>
                  </a:lnTo>
                  <a:lnTo>
                    <a:pt x="813" y="708"/>
                  </a:lnTo>
                  <a:lnTo>
                    <a:pt x="813" y="708"/>
                  </a:lnTo>
                  <a:lnTo>
                    <a:pt x="820" y="706"/>
                  </a:lnTo>
                  <a:lnTo>
                    <a:pt x="835" y="699"/>
                  </a:lnTo>
                  <a:lnTo>
                    <a:pt x="880" y="673"/>
                  </a:lnTo>
                  <a:lnTo>
                    <a:pt x="932" y="637"/>
                  </a:lnTo>
                  <a:lnTo>
                    <a:pt x="956" y="619"/>
                  </a:lnTo>
                  <a:lnTo>
                    <a:pt x="978" y="602"/>
                  </a:lnTo>
                  <a:lnTo>
                    <a:pt x="978" y="602"/>
                  </a:lnTo>
                  <a:lnTo>
                    <a:pt x="980" y="587"/>
                  </a:lnTo>
                  <a:lnTo>
                    <a:pt x="982" y="568"/>
                  </a:lnTo>
                  <a:lnTo>
                    <a:pt x="984" y="522"/>
                  </a:lnTo>
                  <a:lnTo>
                    <a:pt x="984" y="464"/>
                  </a:lnTo>
                  <a:lnTo>
                    <a:pt x="984" y="464"/>
                  </a:lnTo>
                  <a:lnTo>
                    <a:pt x="978" y="460"/>
                  </a:lnTo>
                  <a:lnTo>
                    <a:pt x="975" y="457"/>
                  </a:lnTo>
                  <a:lnTo>
                    <a:pt x="969" y="445"/>
                  </a:lnTo>
                  <a:lnTo>
                    <a:pt x="965" y="434"/>
                  </a:lnTo>
                  <a:lnTo>
                    <a:pt x="964" y="421"/>
                  </a:lnTo>
                  <a:lnTo>
                    <a:pt x="962" y="401"/>
                  </a:lnTo>
                  <a:lnTo>
                    <a:pt x="960" y="393"/>
                  </a:lnTo>
                  <a:lnTo>
                    <a:pt x="958" y="390"/>
                  </a:lnTo>
                  <a:lnTo>
                    <a:pt x="956" y="390"/>
                  </a:lnTo>
                  <a:lnTo>
                    <a:pt x="956" y="390"/>
                  </a:lnTo>
                  <a:lnTo>
                    <a:pt x="941" y="384"/>
                  </a:lnTo>
                  <a:lnTo>
                    <a:pt x="932" y="378"/>
                  </a:lnTo>
                  <a:lnTo>
                    <a:pt x="924" y="371"/>
                  </a:lnTo>
                  <a:lnTo>
                    <a:pt x="919" y="363"/>
                  </a:lnTo>
                  <a:lnTo>
                    <a:pt x="915" y="354"/>
                  </a:lnTo>
                  <a:lnTo>
                    <a:pt x="913" y="345"/>
                  </a:lnTo>
                  <a:lnTo>
                    <a:pt x="911" y="324"/>
                  </a:lnTo>
                  <a:lnTo>
                    <a:pt x="911" y="324"/>
                  </a:lnTo>
                  <a:lnTo>
                    <a:pt x="900" y="293"/>
                  </a:lnTo>
                  <a:lnTo>
                    <a:pt x="895" y="267"/>
                  </a:lnTo>
                  <a:lnTo>
                    <a:pt x="895" y="248"/>
                  </a:lnTo>
                  <a:lnTo>
                    <a:pt x="895" y="242"/>
                  </a:lnTo>
                  <a:lnTo>
                    <a:pt x="896" y="237"/>
                  </a:lnTo>
                  <a:lnTo>
                    <a:pt x="900" y="233"/>
                  </a:lnTo>
                  <a:lnTo>
                    <a:pt x="902" y="229"/>
                  </a:lnTo>
                  <a:lnTo>
                    <a:pt x="906" y="227"/>
                  </a:lnTo>
                  <a:lnTo>
                    <a:pt x="911" y="227"/>
                  </a:lnTo>
                  <a:lnTo>
                    <a:pt x="919" y="229"/>
                  </a:lnTo>
                  <a:lnTo>
                    <a:pt x="926" y="235"/>
                  </a:lnTo>
                  <a:lnTo>
                    <a:pt x="926" y="235"/>
                  </a:lnTo>
                  <a:lnTo>
                    <a:pt x="928" y="198"/>
                  </a:lnTo>
                  <a:lnTo>
                    <a:pt x="932" y="162"/>
                  </a:lnTo>
                  <a:lnTo>
                    <a:pt x="937" y="132"/>
                  </a:lnTo>
                  <a:lnTo>
                    <a:pt x="945" y="106"/>
                  </a:lnTo>
                  <a:lnTo>
                    <a:pt x="954" y="84"/>
                  </a:lnTo>
                  <a:lnTo>
                    <a:pt x="965" y="65"/>
                  </a:lnTo>
                  <a:lnTo>
                    <a:pt x="978" y="48"/>
                  </a:lnTo>
                  <a:lnTo>
                    <a:pt x="991" y="35"/>
                  </a:lnTo>
                  <a:lnTo>
                    <a:pt x="1006" y="24"/>
                  </a:lnTo>
                  <a:lnTo>
                    <a:pt x="1021" y="17"/>
                  </a:lnTo>
                  <a:lnTo>
                    <a:pt x="1038" y="11"/>
                  </a:lnTo>
                  <a:lnTo>
                    <a:pt x="1055" y="6"/>
                  </a:lnTo>
                  <a:lnTo>
                    <a:pt x="1072" y="2"/>
                  </a:lnTo>
                  <a:lnTo>
                    <a:pt x="1088" y="0"/>
                  </a:lnTo>
                  <a:lnTo>
                    <a:pt x="1122" y="0"/>
                  </a:lnTo>
                  <a:lnTo>
                    <a:pt x="1122" y="0"/>
                  </a:lnTo>
                  <a:lnTo>
                    <a:pt x="1154" y="0"/>
                  </a:lnTo>
                  <a:lnTo>
                    <a:pt x="1170" y="2"/>
                  </a:lnTo>
                  <a:lnTo>
                    <a:pt x="1189" y="6"/>
                  </a:lnTo>
                  <a:lnTo>
                    <a:pt x="1204" y="11"/>
                  </a:lnTo>
                  <a:lnTo>
                    <a:pt x="1221" y="17"/>
                  </a:lnTo>
                  <a:lnTo>
                    <a:pt x="1236" y="24"/>
                  </a:lnTo>
                  <a:lnTo>
                    <a:pt x="1251" y="35"/>
                  </a:lnTo>
                  <a:lnTo>
                    <a:pt x="1265" y="48"/>
                  </a:lnTo>
                  <a:lnTo>
                    <a:pt x="1277" y="65"/>
                  </a:lnTo>
                  <a:lnTo>
                    <a:pt x="1288" y="84"/>
                  </a:lnTo>
                  <a:lnTo>
                    <a:pt x="1297" y="106"/>
                  </a:lnTo>
                  <a:lnTo>
                    <a:pt x="1305" y="132"/>
                  </a:lnTo>
                  <a:lnTo>
                    <a:pt x="1310" y="162"/>
                  </a:lnTo>
                  <a:lnTo>
                    <a:pt x="1314" y="198"/>
                  </a:lnTo>
                  <a:lnTo>
                    <a:pt x="1316" y="235"/>
                  </a:lnTo>
                  <a:lnTo>
                    <a:pt x="1316" y="235"/>
                  </a:lnTo>
                  <a:lnTo>
                    <a:pt x="1323" y="229"/>
                  </a:lnTo>
                  <a:lnTo>
                    <a:pt x="1333" y="227"/>
                  </a:lnTo>
                  <a:lnTo>
                    <a:pt x="1336" y="227"/>
                  </a:lnTo>
                  <a:lnTo>
                    <a:pt x="1340" y="229"/>
                  </a:lnTo>
                  <a:lnTo>
                    <a:pt x="1342" y="233"/>
                  </a:lnTo>
                  <a:lnTo>
                    <a:pt x="1346" y="237"/>
                  </a:lnTo>
                  <a:lnTo>
                    <a:pt x="1347" y="242"/>
                  </a:lnTo>
                  <a:lnTo>
                    <a:pt x="1349" y="248"/>
                  </a:lnTo>
                  <a:lnTo>
                    <a:pt x="1347" y="267"/>
                  </a:lnTo>
                  <a:lnTo>
                    <a:pt x="1342" y="293"/>
                  </a:lnTo>
                  <a:lnTo>
                    <a:pt x="1331" y="324"/>
                  </a:lnTo>
                  <a:lnTo>
                    <a:pt x="1331" y="324"/>
                  </a:lnTo>
                  <a:lnTo>
                    <a:pt x="1329" y="345"/>
                  </a:lnTo>
                  <a:lnTo>
                    <a:pt x="1327" y="354"/>
                  </a:lnTo>
                  <a:lnTo>
                    <a:pt x="1323" y="363"/>
                  </a:lnTo>
                  <a:lnTo>
                    <a:pt x="1319" y="371"/>
                  </a:lnTo>
                  <a:lnTo>
                    <a:pt x="1310" y="378"/>
                  </a:lnTo>
                  <a:lnTo>
                    <a:pt x="1301" y="384"/>
                  </a:lnTo>
                  <a:lnTo>
                    <a:pt x="1288" y="390"/>
                  </a:lnTo>
                  <a:lnTo>
                    <a:pt x="1288" y="390"/>
                  </a:lnTo>
                  <a:lnTo>
                    <a:pt x="1284" y="390"/>
                  </a:lnTo>
                  <a:lnTo>
                    <a:pt x="1282" y="393"/>
                  </a:lnTo>
                  <a:lnTo>
                    <a:pt x="1280" y="401"/>
                  </a:lnTo>
                  <a:lnTo>
                    <a:pt x="1278" y="421"/>
                  </a:lnTo>
                  <a:lnTo>
                    <a:pt x="1277" y="434"/>
                  </a:lnTo>
                  <a:lnTo>
                    <a:pt x="1273" y="445"/>
                  </a:lnTo>
                  <a:lnTo>
                    <a:pt x="1267" y="457"/>
                  </a:lnTo>
                  <a:lnTo>
                    <a:pt x="1264" y="460"/>
                  </a:lnTo>
                  <a:lnTo>
                    <a:pt x="1258" y="464"/>
                  </a:lnTo>
                  <a:lnTo>
                    <a:pt x="1258" y="464"/>
                  </a:lnTo>
                  <a:lnTo>
                    <a:pt x="1258" y="522"/>
                  </a:lnTo>
                  <a:lnTo>
                    <a:pt x="1260" y="568"/>
                  </a:lnTo>
                  <a:lnTo>
                    <a:pt x="1262" y="587"/>
                  </a:lnTo>
                  <a:lnTo>
                    <a:pt x="1265" y="602"/>
                  </a:lnTo>
                  <a:lnTo>
                    <a:pt x="1265" y="602"/>
                  </a:lnTo>
                  <a:lnTo>
                    <a:pt x="1286" y="619"/>
                  </a:lnTo>
                  <a:lnTo>
                    <a:pt x="1310" y="637"/>
                  </a:lnTo>
                  <a:lnTo>
                    <a:pt x="1362" y="673"/>
                  </a:lnTo>
                  <a:lnTo>
                    <a:pt x="1407" y="699"/>
                  </a:lnTo>
                  <a:lnTo>
                    <a:pt x="1422" y="706"/>
                  </a:lnTo>
                  <a:lnTo>
                    <a:pt x="1431" y="708"/>
                  </a:lnTo>
                  <a:lnTo>
                    <a:pt x="1431" y="708"/>
                  </a:lnTo>
                  <a:lnTo>
                    <a:pt x="1469" y="708"/>
                  </a:lnTo>
                  <a:lnTo>
                    <a:pt x="1491" y="710"/>
                  </a:lnTo>
                  <a:lnTo>
                    <a:pt x="1515" y="712"/>
                  </a:lnTo>
                  <a:lnTo>
                    <a:pt x="1541" y="718"/>
                  </a:lnTo>
                  <a:lnTo>
                    <a:pt x="1565" y="725"/>
                  </a:lnTo>
                  <a:lnTo>
                    <a:pt x="1592" y="736"/>
                  </a:lnTo>
                  <a:lnTo>
                    <a:pt x="1616" y="751"/>
                  </a:lnTo>
                  <a:lnTo>
                    <a:pt x="1629" y="760"/>
                  </a:lnTo>
                  <a:lnTo>
                    <a:pt x="1640" y="770"/>
                  </a:lnTo>
                  <a:lnTo>
                    <a:pt x="1651" y="781"/>
                  </a:lnTo>
                  <a:lnTo>
                    <a:pt x="1662" y="794"/>
                  </a:lnTo>
                  <a:lnTo>
                    <a:pt x="1672" y="809"/>
                  </a:lnTo>
                  <a:lnTo>
                    <a:pt x="1683" y="824"/>
                  </a:lnTo>
                  <a:lnTo>
                    <a:pt x="1692" y="841"/>
                  </a:lnTo>
                  <a:lnTo>
                    <a:pt x="1700" y="859"/>
                  </a:lnTo>
                  <a:lnTo>
                    <a:pt x="1707" y="880"/>
                  </a:lnTo>
                  <a:lnTo>
                    <a:pt x="1715" y="902"/>
                  </a:lnTo>
                  <a:lnTo>
                    <a:pt x="1720" y="924"/>
                  </a:lnTo>
                  <a:lnTo>
                    <a:pt x="1726" y="950"/>
                  </a:lnTo>
                  <a:lnTo>
                    <a:pt x="1729" y="978"/>
                  </a:lnTo>
                  <a:lnTo>
                    <a:pt x="1733" y="1008"/>
                  </a:lnTo>
                  <a:lnTo>
                    <a:pt x="1735" y="1040"/>
                  </a:lnTo>
                  <a:lnTo>
                    <a:pt x="1735" y="1073"/>
                  </a:lnTo>
                  <a:lnTo>
                    <a:pt x="1735" y="1073"/>
                  </a:lnTo>
                  <a:lnTo>
                    <a:pt x="1735" y="1118"/>
                  </a:lnTo>
                  <a:lnTo>
                    <a:pt x="1737" y="1154"/>
                  </a:lnTo>
                  <a:lnTo>
                    <a:pt x="1743" y="1208"/>
                  </a:lnTo>
                  <a:lnTo>
                    <a:pt x="1748" y="1258"/>
                  </a:lnTo>
                  <a:lnTo>
                    <a:pt x="1750" y="1288"/>
                  </a:lnTo>
                  <a:lnTo>
                    <a:pt x="1750" y="1325"/>
                  </a:lnTo>
                  <a:lnTo>
                    <a:pt x="1750" y="1325"/>
                  </a:lnTo>
                  <a:lnTo>
                    <a:pt x="1817" y="1444"/>
                  </a:lnTo>
                  <a:lnTo>
                    <a:pt x="1849" y="1500"/>
                  </a:lnTo>
                  <a:lnTo>
                    <a:pt x="1875" y="1552"/>
                  </a:lnTo>
                  <a:lnTo>
                    <a:pt x="1888" y="1580"/>
                  </a:lnTo>
                  <a:lnTo>
                    <a:pt x="1897" y="1606"/>
                  </a:lnTo>
                  <a:lnTo>
                    <a:pt x="1907" y="1633"/>
                  </a:lnTo>
                  <a:lnTo>
                    <a:pt x="1914" y="1659"/>
                  </a:lnTo>
                  <a:lnTo>
                    <a:pt x="1920" y="1685"/>
                  </a:lnTo>
                  <a:lnTo>
                    <a:pt x="1923" y="1713"/>
                  </a:lnTo>
                  <a:lnTo>
                    <a:pt x="1925" y="1739"/>
                  </a:lnTo>
                  <a:lnTo>
                    <a:pt x="1927" y="1767"/>
                  </a:lnTo>
                  <a:lnTo>
                    <a:pt x="1927" y="1767"/>
                  </a:lnTo>
                  <a:lnTo>
                    <a:pt x="1934" y="1795"/>
                  </a:lnTo>
                  <a:lnTo>
                    <a:pt x="1942" y="1815"/>
                  </a:lnTo>
                  <a:lnTo>
                    <a:pt x="1948" y="1828"/>
                  </a:lnTo>
                  <a:lnTo>
                    <a:pt x="1957" y="1843"/>
                  </a:lnTo>
                  <a:lnTo>
                    <a:pt x="1964" y="1858"/>
                  </a:lnTo>
                  <a:lnTo>
                    <a:pt x="1977" y="1882"/>
                  </a:lnTo>
                  <a:lnTo>
                    <a:pt x="1990" y="1918"/>
                  </a:lnTo>
                  <a:lnTo>
                    <a:pt x="2009" y="1968"/>
                  </a:lnTo>
                  <a:lnTo>
                    <a:pt x="2009" y="1968"/>
                  </a:lnTo>
                  <a:lnTo>
                    <a:pt x="2030" y="1977"/>
                  </a:lnTo>
                  <a:lnTo>
                    <a:pt x="2052" y="1992"/>
                  </a:lnTo>
                  <a:lnTo>
                    <a:pt x="2074" y="2009"/>
                  </a:lnTo>
                  <a:lnTo>
                    <a:pt x="2097" y="2030"/>
                  </a:lnTo>
                  <a:lnTo>
                    <a:pt x="2119" y="2054"/>
                  </a:lnTo>
                  <a:lnTo>
                    <a:pt x="2138" y="2078"/>
                  </a:lnTo>
                  <a:lnTo>
                    <a:pt x="2153" y="2104"/>
                  </a:lnTo>
                  <a:lnTo>
                    <a:pt x="2160" y="2119"/>
                  </a:lnTo>
                  <a:lnTo>
                    <a:pt x="2166" y="2132"/>
                  </a:lnTo>
                  <a:lnTo>
                    <a:pt x="2166" y="2132"/>
                  </a:lnTo>
                  <a:lnTo>
                    <a:pt x="2169" y="2141"/>
                  </a:lnTo>
                  <a:lnTo>
                    <a:pt x="2177" y="2151"/>
                  </a:lnTo>
                  <a:lnTo>
                    <a:pt x="2184" y="2160"/>
                  </a:lnTo>
                  <a:lnTo>
                    <a:pt x="2195" y="2167"/>
                  </a:lnTo>
                  <a:lnTo>
                    <a:pt x="2216" y="2179"/>
                  </a:lnTo>
                  <a:lnTo>
                    <a:pt x="2236" y="2186"/>
                  </a:lnTo>
                  <a:lnTo>
                    <a:pt x="2236" y="2186"/>
                  </a:lnTo>
                  <a:lnTo>
                    <a:pt x="2240" y="2190"/>
                  </a:lnTo>
                  <a:lnTo>
                    <a:pt x="2242" y="2194"/>
                  </a:lnTo>
                  <a:lnTo>
                    <a:pt x="2240" y="2197"/>
                  </a:lnTo>
                  <a:lnTo>
                    <a:pt x="2238" y="2201"/>
                  </a:lnTo>
                  <a:lnTo>
                    <a:pt x="2233" y="2205"/>
                  </a:lnTo>
                  <a:lnTo>
                    <a:pt x="2225" y="2208"/>
                  </a:lnTo>
                  <a:lnTo>
                    <a:pt x="2218" y="2212"/>
                  </a:lnTo>
                  <a:lnTo>
                    <a:pt x="2208" y="2214"/>
                  </a:lnTo>
                  <a:lnTo>
                    <a:pt x="2197" y="2216"/>
                  </a:lnTo>
                  <a:lnTo>
                    <a:pt x="2186" y="2214"/>
                  </a:lnTo>
                  <a:lnTo>
                    <a:pt x="2175" y="2214"/>
                  </a:lnTo>
                  <a:lnTo>
                    <a:pt x="2164" y="2210"/>
                  </a:lnTo>
                  <a:lnTo>
                    <a:pt x="2154" y="2203"/>
                  </a:lnTo>
                  <a:lnTo>
                    <a:pt x="2143" y="2195"/>
                  </a:lnTo>
                  <a:lnTo>
                    <a:pt x="2134" y="2184"/>
                  </a:lnTo>
                  <a:lnTo>
                    <a:pt x="2125" y="2169"/>
                  </a:lnTo>
                  <a:lnTo>
                    <a:pt x="2125" y="2169"/>
                  </a:lnTo>
                  <a:lnTo>
                    <a:pt x="2119" y="2158"/>
                  </a:lnTo>
                  <a:lnTo>
                    <a:pt x="2117" y="2156"/>
                  </a:lnTo>
                  <a:lnTo>
                    <a:pt x="2117" y="2158"/>
                  </a:lnTo>
                  <a:lnTo>
                    <a:pt x="2117" y="2164"/>
                  </a:lnTo>
                  <a:lnTo>
                    <a:pt x="2119" y="2179"/>
                  </a:lnTo>
                  <a:lnTo>
                    <a:pt x="2126" y="2222"/>
                  </a:lnTo>
                  <a:lnTo>
                    <a:pt x="2136" y="2279"/>
                  </a:lnTo>
                  <a:lnTo>
                    <a:pt x="2138" y="2311"/>
                  </a:lnTo>
                  <a:lnTo>
                    <a:pt x="2139" y="2341"/>
                  </a:lnTo>
                  <a:lnTo>
                    <a:pt x="2138" y="2371"/>
                  </a:lnTo>
                  <a:lnTo>
                    <a:pt x="2134" y="2397"/>
                  </a:lnTo>
                  <a:lnTo>
                    <a:pt x="2130" y="2408"/>
                  </a:lnTo>
                  <a:lnTo>
                    <a:pt x="2126" y="2419"/>
                  </a:lnTo>
                  <a:lnTo>
                    <a:pt x="2121" y="2428"/>
                  </a:lnTo>
                  <a:lnTo>
                    <a:pt x="2113" y="2438"/>
                  </a:lnTo>
                  <a:lnTo>
                    <a:pt x="2106" y="2443"/>
                  </a:lnTo>
                  <a:lnTo>
                    <a:pt x="2097" y="2449"/>
                  </a:lnTo>
                  <a:lnTo>
                    <a:pt x="2085" y="2453"/>
                  </a:lnTo>
                  <a:lnTo>
                    <a:pt x="2072" y="2453"/>
                  </a:lnTo>
                  <a:lnTo>
                    <a:pt x="2072" y="2453"/>
                  </a:lnTo>
                  <a:lnTo>
                    <a:pt x="2059" y="2453"/>
                  </a:lnTo>
                  <a:lnTo>
                    <a:pt x="2048" y="2449"/>
                  </a:lnTo>
                  <a:lnTo>
                    <a:pt x="2037" y="2445"/>
                  </a:lnTo>
                  <a:lnTo>
                    <a:pt x="2026" y="2440"/>
                  </a:lnTo>
                  <a:lnTo>
                    <a:pt x="2016" y="2432"/>
                  </a:lnTo>
                  <a:lnTo>
                    <a:pt x="2007" y="2425"/>
                  </a:lnTo>
                  <a:lnTo>
                    <a:pt x="1998" y="2415"/>
                  </a:lnTo>
                  <a:lnTo>
                    <a:pt x="1989" y="2404"/>
                  </a:lnTo>
                  <a:lnTo>
                    <a:pt x="1974" y="2380"/>
                  </a:lnTo>
                  <a:lnTo>
                    <a:pt x="1961" y="2354"/>
                  </a:lnTo>
                  <a:lnTo>
                    <a:pt x="1948" y="2324"/>
                  </a:lnTo>
                  <a:lnTo>
                    <a:pt x="1938" y="2292"/>
                  </a:lnTo>
                  <a:lnTo>
                    <a:pt x="1929" y="2259"/>
                  </a:lnTo>
                  <a:lnTo>
                    <a:pt x="1921" y="2225"/>
                  </a:lnTo>
                  <a:lnTo>
                    <a:pt x="1907" y="2160"/>
                  </a:lnTo>
                  <a:lnTo>
                    <a:pt x="1895" y="2100"/>
                  </a:lnTo>
                  <a:lnTo>
                    <a:pt x="1890" y="2076"/>
                  </a:lnTo>
                  <a:lnTo>
                    <a:pt x="1884" y="2056"/>
                  </a:lnTo>
                  <a:lnTo>
                    <a:pt x="1884" y="2056"/>
                  </a:lnTo>
                  <a:lnTo>
                    <a:pt x="1877" y="2037"/>
                  </a:lnTo>
                  <a:lnTo>
                    <a:pt x="1866" y="2015"/>
                  </a:lnTo>
                  <a:lnTo>
                    <a:pt x="1830" y="1957"/>
                  </a:lnTo>
                  <a:lnTo>
                    <a:pt x="1785" y="1886"/>
                  </a:lnTo>
                  <a:lnTo>
                    <a:pt x="1737" y="1810"/>
                  </a:lnTo>
                  <a:lnTo>
                    <a:pt x="1687" y="1733"/>
                  </a:lnTo>
                  <a:lnTo>
                    <a:pt x="1644" y="1662"/>
                  </a:lnTo>
                  <a:lnTo>
                    <a:pt x="1627" y="1631"/>
                  </a:lnTo>
                  <a:lnTo>
                    <a:pt x="1614" y="1603"/>
                  </a:lnTo>
                  <a:lnTo>
                    <a:pt x="1603" y="1579"/>
                  </a:lnTo>
                  <a:lnTo>
                    <a:pt x="1599" y="1560"/>
                  </a:lnTo>
                  <a:lnTo>
                    <a:pt x="1599" y="1560"/>
                  </a:lnTo>
                  <a:lnTo>
                    <a:pt x="1593" y="1519"/>
                  </a:lnTo>
                  <a:lnTo>
                    <a:pt x="1588" y="1461"/>
                  </a:lnTo>
                  <a:lnTo>
                    <a:pt x="1577" y="1329"/>
                  </a:lnTo>
                  <a:lnTo>
                    <a:pt x="1571" y="1269"/>
                  </a:lnTo>
                  <a:lnTo>
                    <a:pt x="1564" y="1224"/>
                  </a:lnTo>
                  <a:lnTo>
                    <a:pt x="1562" y="1211"/>
                  </a:lnTo>
                  <a:lnTo>
                    <a:pt x="1558" y="1202"/>
                  </a:lnTo>
                  <a:lnTo>
                    <a:pt x="1556" y="1202"/>
                  </a:lnTo>
                  <a:lnTo>
                    <a:pt x="1554" y="1202"/>
                  </a:lnTo>
                  <a:lnTo>
                    <a:pt x="1551" y="1210"/>
                  </a:lnTo>
                  <a:lnTo>
                    <a:pt x="1551" y="1210"/>
                  </a:lnTo>
                  <a:lnTo>
                    <a:pt x="1526" y="1297"/>
                  </a:lnTo>
                  <a:lnTo>
                    <a:pt x="1491" y="1422"/>
                  </a:lnTo>
                  <a:lnTo>
                    <a:pt x="1474" y="1483"/>
                  </a:lnTo>
                  <a:lnTo>
                    <a:pt x="1463" y="1541"/>
                  </a:lnTo>
                  <a:lnTo>
                    <a:pt x="1457" y="1565"/>
                  </a:lnTo>
                  <a:lnTo>
                    <a:pt x="1456" y="1588"/>
                  </a:lnTo>
                  <a:lnTo>
                    <a:pt x="1456" y="1605"/>
                  </a:lnTo>
                  <a:lnTo>
                    <a:pt x="1457" y="1618"/>
                  </a:lnTo>
                  <a:lnTo>
                    <a:pt x="1457" y="1618"/>
                  </a:lnTo>
                  <a:lnTo>
                    <a:pt x="1467" y="1662"/>
                  </a:lnTo>
                  <a:lnTo>
                    <a:pt x="1472" y="1703"/>
                  </a:lnTo>
                  <a:lnTo>
                    <a:pt x="1476" y="1741"/>
                  </a:lnTo>
                  <a:lnTo>
                    <a:pt x="1478" y="1774"/>
                  </a:lnTo>
                  <a:lnTo>
                    <a:pt x="1476" y="1838"/>
                  </a:lnTo>
                  <a:lnTo>
                    <a:pt x="1478" y="1867"/>
                  </a:lnTo>
                  <a:lnTo>
                    <a:pt x="1480" y="1899"/>
                  </a:lnTo>
                  <a:lnTo>
                    <a:pt x="1480" y="1899"/>
                  </a:lnTo>
                  <a:lnTo>
                    <a:pt x="1482" y="1914"/>
                  </a:lnTo>
                  <a:lnTo>
                    <a:pt x="1483" y="1929"/>
                  </a:lnTo>
                  <a:lnTo>
                    <a:pt x="1493" y="1959"/>
                  </a:lnTo>
                  <a:lnTo>
                    <a:pt x="1506" y="1992"/>
                  </a:lnTo>
                  <a:lnTo>
                    <a:pt x="1519" y="2031"/>
                  </a:lnTo>
                  <a:lnTo>
                    <a:pt x="1530" y="2082"/>
                  </a:lnTo>
                  <a:lnTo>
                    <a:pt x="1536" y="2112"/>
                  </a:lnTo>
                  <a:lnTo>
                    <a:pt x="1541" y="2145"/>
                  </a:lnTo>
                  <a:lnTo>
                    <a:pt x="1547" y="2182"/>
                  </a:lnTo>
                  <a:lnTo>
                    <a:pt x="1551" y="2225"/>
                  </a:lnTo>
                  <a:lnTo>
                    <a:pt x="1552" y="2274"/>
                  </a:lnTo>
                  <a:lnTo>
                    <a:pt x="1554" y="2326"/>
                  </a:lnTo>
                  <a:lnTo>
                    <a:pt x="1554" y="2326"/>
                  </a:lnTo>
                  <a:lnTo>
                    <a:pt x="1552" y="2382"/>
                  </a:lnTo>
                  <a:lnTo>
                    <a:pt x="1549" y="2438"/>
                  </a:lnTo>
                  <a:lnTo>
                    <a:pt x="1541" y="2494"/>
                  </a:lnTo>
                  <a:lnTo>
                    <a:pt x="1534" y="2550"/>
                  </a:lnTo>
                  <a:lnTo>
                    <a:pt x="1523" y="2604"/>
                  </a:lnTo>
                  <a:lnTo>
                    <a:pt x="1511" y="2656"/>
                  </a:lnTo>
                  <a:lnTo>
                    <a:pt x="1487" y="2756"/>
                  </a:lnTo>
                  <a:lnTo>
                    <a:pt x="1461" y="2850"/>
                  </a:lnTo>
                  <a:lnTo>
                    <a:pt x="1439" y="2930"/>
                  </a:lnTo>
                  <a:lnTo>
                    <a:pt x="1422" y="2997"/>
                  </a:lnTo>
                  <a:lnTo>
                    <a:pt x="1416" y="3025"/>
                  </a:lnTo>
                  <a:lnTo>
                    <a:pt x="1415" y="3047"/>
                  </a:lnTo>
                  <a:lnTo>
                    <a:pt x="1415" y="3047"/>
                  </a:lnTo>
                  <a:lnTo>
                    <a:pt x="1411" y="3118"/>
                  </a:lnTo>
                  <a:lnTo>
                    <a:pt x="1407" y="3174"/>
                  </a:lnTo>
                  <a:lnTo>
                    <a:pt x="1403" y="3226"/>
                  </a:lnTo>
                  <a:lnTo>
                    <a:pt x="1405" y="3286"/>
                  </a:lnTo>
                  <a:lnTo>
                    <a:pt x="1405" y="3286"/>
                  </a:lnTo>
                  <a:lnTo>
                    <a:pt x="1405" y="3301"/>
                  </a:lnTo>
                  <a:lnTo>
                    <a:pt x="1407" y="3315"/>
                  </a:lnTo>
                  <a:lnTo>
                    <a:pt x="1415" y="3343"/>
                  </a:lnTo>
                  <a:lnTo>
                    <a:pt x="1426" y="3370"/>
                  </a:lnTo>
                  <a:lnTo>
                    <a:pt x="1437" y="3396"/>
                  </a:lnTo>
                  <a:lnTo>
                    <a:pt x="1446" y="3427"/>
                  </a:lnTo>
                  <a:lnTo>
                    <a:pt x="1456" y="3463"/>
                  </a:lnTo>
                  <a:lnTo>
                    <a:pt x="1459" y="3483"/>
                  </a:lnTo>
                  <a:lnTo>
                    <a:pt x="1463" y="3507"/>
                  </a:lnTo>
                  <a:lnTo>
                    <a:pt x="1463" y="3534"/>
                  </a:lnTo>
                  <a:lnTo>
                    <a:pt x="1465" y="3561"/>
                  </a:lnTo>
                  <a:lnTo>
                    <a:pt x="1465" y="3561"/>
                  </a:lnTo>
                  <a:lnTo>
                    <a:pt x="1463" y="3589"/>
                  </a:lnTo>
                  <a:lnTo>
                    <a:pt x="1457" y="3617"/>
                  </a:lnTo>
                  <a:lnTo>
                    <a:pt x="1452" y="3642"/>
                  </a:lnTo>
                  <a:lnTo>
                    <a:pt x="1444" y="3666"/>
                  </a:lnTo>
                  <a:lnTo>
                    <a:pt x="1435" y="3690"/>
                  </a:lnTo>
                  <a:lnTo>
                    <a:pt x="1426" y="3712"/>
                  </a:lnTo>
                  <a:lnTo>
                    <a:pt x="1403" y="3759"/>
                  </a:lnTo>
                  <a:lnTo>
                    <a:pt x="1379" y="3807"/>
                  </a:lnTo>
                  <a:lnTo>
                    <a:pt x="1368" y="3834"/>
                  </a:lnTo>
                  <a:lnTo>
                    <a:pt x="1359" y="3863"/>
                  </a:lnTo>
                  <a:lnTo>
                    <a:pt x="1349" y="3895"/>
                  </a:lnTo>
                  <a:lnTo>
                    <a:pt x="1342" y="3929"/>
                  </a:lnTo>
                  <a:lnTo>
                    <a:pt x="1336" y="3966"/>
                  </a:lnTo>
                  <a:lnTo>
                    <a:pt x="1333" y="4005"/>
                  </a:lnTo>
                  <a:lnTo>
                    <a:pt x="1333" y="4005"/>
                  </a:lnTo>
                  <a:lnTo>
                    <a:pt x="1329" y="4039"/>
                  </a:lnTo>
                  <a:lnTo>
                    <a:pt x="1325" y="4065"/>
                  </a:lnTo>
                  <a:lnTo>
                    <a:pt x="1319" y="4085"/>
                  </a:lnTo>
                  <a:lnTo>
                    <a:pt x="1316" y="4102"/>
                  </a:lnTo>
                  <a:lnTo>
                    <a:pt x="1312" y="4115"/>
                  </a:lnTo>
                  <a:lnTo>
                    <a:pt x="1310" y="4126"/>
                  </a:lnTo>
                  <a:lnTo>
                    <a:pt x="1310" y="4139"/>
                  </a:lnTo>
                  <a:lnTo>
                    <a:pt x="1312" y="4152"/>
                  </a:lnTo>
                  <a:lnTo>
                    <a:pt x="1312" y="4152"/>
                  </a:lnTo>
                  <a:lnTo>
                    <a:pt x="1319" y="4169"/>
                  </a:lnTo>
                  <a:lnTo>
                    <a:pt x="1329" y="4186"/>
                  </a:lnTo>
                  <a:lnTo>
                    <a:pt x="1340" y="4201"/>
                  </a:lnTo>
                  <a:lnTo>
                    <a:pt x="1353" y="4219"/>
                  </a:lnTo>
                  <a:lnTo>
                    <a:pt x="1385" y="4253"/>
                  </a:lnTo>
                  <a:lnTo>
                    <a:pt x="1420" y="4286"/>
                  </a:lnTo>
                  <a:lnTo>
                    <a:pt x="1420" y="4286"/>
                  </a:lnTo>
                  <a:lnTo>
                    <a:pt x="1424" y="4294"/>
                  </a:lnTo>
                  <a:lnTo>
                    <a:pt x="1426" y="4298"/>
                  </a:lnTo>
                  <a:lnTo>
                    <a:pt x="1426" y="4301"/>
                  </a:lnTo>
                  <a:lnTo>
                    <a:pt x="1420" y="4307"/>
                  </a:lnTo>
                  <a:lnTo>
                    <a:pt x="1411" y="4311"/>
                  </a:lnTo>
                  <a:lnTo>
                    <a:pt x="1398" y="4314"/>
                  </a:lnTo>
                  <a:lnTo>
                    <a:pt x="1383" y="4316"/>
                  </a:lnTo>
                  <a:lnTo>
                    <a:pt x="1346" y="4320"/>
                  </a:lnTo>
                  <a:lnTo>
                    <a:pt x="1305" y="4320"/>
                  </a:lnTo>
                  <a:lnTo>
                    <a:pt x="1264" y="4320"/>
                  </a:lnTo>
                  <a:lnTo>
                    <a:pt x="1204" y="4318"/>
                  </a:lnTo>
                  <a:lnTo>
                    <a:pt x="1204" y="4318"/>
                  </a:lnTo>
                  <a:lnTo>
                    <a:pt x="1195" y="4316"/>
                  </a:lnTo>
                  <a:lnTo>
                    <a:pt x="1187" y="4311"/>
                  </a:lnTo>
                  <a:lnTo>
                    <a:pt x="1180" y="4301"/>
                  </a:lnTo>
                  <a:lnTo>
                    <a:pt x="1174" y="4288"/>
                  </a:lnTo>
                  <a:lnTo>
                    <a:pt x="1170" y="4273"/>
                  </a:lnTo>
                  <a:lnTo>
                    <a:pt x="1165" y="4257"/>
                  </a:lnTo>
                  <a:lnTo>
                    <a:pt x="1157" y="4219"/>
                  </a:lnTo>
                  <a:lnTo>
                    <a:pt x="1154" y="4178"/>
                  </a:lnTo>
                  <a:lnTo>
                    <a:pt x="1150" y="4139"/>
                  </a:lnTo>
                  <a:lnTo>
                    <a:pt x="1148" y="4083"/>
                  </a:lnTo>
                  <a:lnTo>
                    <a:pt x="1148" y="4083"/>
                  </a:lnTo>
                  <a:lnTo>
                    <a:pt x="1150" y="4074"/>
                  </a:lnTo>
                  <a:lnTo>
                    <a:pt x="1152" y="4067"/>
                  </a:lnTo>
                  <a:lnTo>
                    <a:pt x="1157" y="4052"/>
                  </a:lnTo>
                  <a:lnTo>
                    <a:pt x="1167" y="4037"/>
                  </a:lnTo>
                  <a:lnTo>
                    <a:pt x="1178" y="4022"/>
                  </a:lnTo>
                  <a:lnTo>
                    <a:pt x="1187" y="4005"/>
                  </a:lnTo>
                  <a:lnTo>
                    <a:pt x="1196" y="3986"/>
                  </a:lnTo>
                  <a:lnTo>
                    <a:pt x="1200" y="3975"/>
                  </a:lnTo>
                  <a:lnTo>
                    <a:pt x="1204" y="3964"/>
                  </a:lnTo>
                  <a:lnTo>
                    <a:pt x="1206" y="3953"/>
                  </a:lnTo>
                  <a:lnTo>
                    <a:pt x="1206" y="3938"/>
                  </a:lnTo>
                  <a:lnTo>
                    <a:pt x="1206" y="3938"/>
                  </a:lnTo>
                  <a:lnTo>
                    <a:pt x="1204" y="3906"/>
                  </a:lnTo>
                  <a:lnTo>
                    <a:pt x="1198" y="3862"/>
                  </a:lnTo>
                  <a:lnTo>
                    <a:pt x="1182" y="3755"/>
                  </a:lnTo>
                  <a:lnTo>
                    <a:pt x="1172" y="3698"/>
                  </a:lnTo>
                  <a:lnTo>
                    <a:pt x="1163" y="3638"/>
                  </a:lnTo>
                  <a:lnTo>
                    <a:pt x="1157" y="3580"/>
                  </a:lnTo>
                  <a:lnTo>
                    <a:pt x="1155" y="3526"/>
                  </a:lnTo>
                  <a:lnTo>
                    <a:pt x="1155" y="3526"/>
                  </a:lnTo>
                  <a:lnTo>
                    <a:pt x="1157" y="3481"/>
                  </a:lnTo>
                  <a:lnTo>
                    <a:pt x="1161" y="3446"/>
                  </a:lnTo>
                  <a:lnTo>
                    <a:pt x="1167" y="3420"/>
                  </a:lnTo>
                  <a:lnTo>
                    <a:pt x="1174" y="3399"/>
                  </a:lnTo>
                  <a:lnTo>
                    <a:pt x="1185" y="3371"/>
                  </a:lnTo>
                  <a:lnTo>
                    <a:pt x="1189" y="3358"/>
                  </a:lnTo>
                  <a:lnTo>
                    <a:pt x="1191" y="3342"/>
                  </a:lnTo>
                  <a:lnTo>
                    <a:pt x="1191" y="3342"/>
                  </a:lnTo>
                  <a:lnTo>
                    <a:pt x="1189" y="3323"/>
                  </a:lnTo>
                  <a:lnTo>
                    <a:pt x="1183" y="3297"/>
                  </a:lnTo>
                  <a:lnTo>
                    <a:pt x="1169" y="3230"/>
                  </a:lnTo>
                  <a:lnTo>
                    <a:pt x="1159" y="3192"/>
                  </a:lnTo>
                  <a:lnTo>
                    <a:pt x="1154" y="3151"/>
                  </a:lnTo>
                  <a:lnTo>
                    <a:pt x="1148" y="3112"/>
                  </a:lnTo>
                  <a:lnTo>
                    <a:pt x="1146" y="3071"/>
                  </a:lnTo>
                  <a:lnTo>
                    <a:pt x="1146" y="3071"/>
                  </a:lnTo>
                  <a:lnTo>
                    <a:pt x="1142" y="2909"/>
                  </a:lnTo>
                  <a:lnTo>
                    <a:pt x="1133" y="2654"/>
                  </a:lnTo>
                  <a:lnTo>
                    <a:pt x="1122" y="2313"/>
                  </a:lnTo>
                  <a:lnTo>
                    <a:pt x="1122" y="2313"/>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1"/>
            <p:cNvSpPr>
              <a:spLocks/>
            </p:cNvSpPr>
            <p:nvPr/>
          </p:nvSpPr>
          <p:spPr bwMode="auto">
            <a:xfrm>
              <a:off x="4605338" y="2698750"/>
              <a:ext cx="430213" cy="609600"/>
            </a:xfrm>
            <a:custGeom>
              <a:avLst/>
              <a:gdLst>
                <a:gd name="T0" fmla="*/ 71 w 271"/>
                <a:gd name="T1" fmla="*/ 179 h 384"/>
                <a:gd name="T2" fmla="*/ 45 w 271"/>
                <a:gd name="T3" fmla="*/ 171 h 384"/>
                <a:gd name="T4" fmla="*/ 25 w 271"/>
                <a:gd name="T5" fmla="*/ 162 h 384"/>
                <a:gd name="T6" fmla="*/ 12 w 271"/>
                <a:gd name="T7" fmla="*/ 147 h 384"/>
                <a:gd name="T8" fmla="*/ 2 w 271"/>
                <a:gd name="T9" fmla="*/ 130 h 384"/>
                <a:gd name="T10" fmla="*/ 0 w 271"/>
                <a:gd name="T11" fmla="*/ 110 h 384"/>
                <a:gd name="T12" fmla="*/ 0 w 271"/>
                <a:gd name="T13" fmla="*/ 97 h 384"/>
                <a:gd name="T14" fmla="*/ 8 w 271"/>
                <a:gd name="T15" fmla="*/ 70 h 384"/>
                <a:gd name="T16" fmla="*/ 19 w 271"/>
                <a:gd name="T17" fmla="*/ 48 h 384"/>
                <a:gd name="T18" fmla="*/ 34 w 271"/>
                <a:gd name="T19" fmla="*/ 29 h 384"/>
                <a:gd name="T20" fmla="*/ 53 w 271"/>
                <a:gd name="T21" fmla="*/ 15 h 384"/>
                <a:gd name="T22" fmla="*/ 75 w 271"/>
                <a:gd name="T23" fmla="*/ 5 h 384"/>
                <a:gd name="T24" fmla="*/ 97 w 271"/>
                <a:gd name="T25" fmla="*/ 0 h 384"/>
                <a:gd name="T26" fmla="*/ 122 w 271"/>
                <a:gd name="T27" fmla="*/ 0 h 384"/>
                <a:gd name="T28" fmla="*/ 135 w 271"/>
                <a:gd name="T29" fmla="*/ 3 h 384"/>
                <a:gd name="T30" fmla="*/ 170 w 271"/>
                <a:gd name="T31" fmla="*/ 22 h 384"/>
                <a:gd name="T32" fmla="*/ 196 w 271"/>
                <a:gd name="T33" fmla="*/ 50 h 384"/>
                <a:gd name="T34" fmla="*/ 213 w 271"/>
                <a:gd name="T35" fmla="*/ 76 h 384"/>
                <a:gd name="T36" fmla="*/ 241 w 271"/>
                <a:gd name="T37" fmla="*/ 130 h 384"/>
                <a:gd name="T38" fmla="*/ 259 w 271"/>
                <a:gd name="T39" fmla="*/ 188 h 384"/>
                <a:gd name="T40" fmla="*/ 269 w 271"/>
                <a:gd name="T41" fmla="*/ 249 h 384"/>
                <a:gd name="T42" fmla="*/ 271 w 271"/>
                <a:gd name="T43" fmla="*/ 281 h 384"/>
                <a:gd name="T44" fmla="*/ 267 w 271"/>
                <a:gd name="T45" fmla="*/ 305 h 384"/>
                <a:gd name="T46" fmla="*/ 261 w 271"/>
                <a:gd name="T47" fmla="*/ 328 h 384"/>
                <a:gd name="T48" fmla="*/ 248 w 271"/>
                <a:gd name="T49" fmla="*/ 346 h 384"/>
                <a:gd name="T50" fmla="*/ 233 w 271"/>
                <a:gd name="T51" fmla="*/ 361 h 384"/>
                <a:gd name="T52" fmla="*/ 217 w 271"/>
                <a:gd name="T53" fmla="*/ 372 h 384"/>
                <a:gd name="T54" fmla="*/ 196 w 271"/>
                <a:gd name="T55" fmla="*/ 382 h 384"/>
                <a:gd name="T56" fmla="*/ 174 w 271"/>
                <a:gd name="T57" fmla="*/ 384 h 384"/>
                <a:gd name="T58" fmla="*/ 150 w 271"/>
                <a:gd name="T59" fmla="*/ 384 h 384"/>
                <a:gd name="T60" fmla="*/ 136 w 271"/>
                <a:gd name="T61" fmla="*/ 380 h 384"/>
                <a:gd name="T62" fmla="*/ 114 w 271"/>
                <a:gd name="T63" fmla="*/ 369 h 384"/>
                <a:gd name="T64" fmla="*/ 97 w 271"/>
                <a:gd name="T65" fmla="*/ 352 h 384"/>
                <a:gd name="T66" fmla="*/ 88 w 271"/>
                <a:gd name="T67" fmla="*/ 328 h 384"/>
                <a:gd name="T68" fmla="*/ 86 w 271"/>
                <a:gd name="T69" fmla="*/ 315 h 384"/>
                <a:gd name="T70" fmla="*/ 88 w 271"/>
                <a:gd name="T71" fmla="*/ 274 h 384"/>
                <a:gd name="T72" fmla="*/ 92 w 271"/>
                <a:gd name="T73" fmla="*/ 255 h 384"/>
                <a:gd name="T74" fmla="*/ 95 w 271"/>
                <a:gd name="T75" fmla="*/ 234 h 384"/>
                <a:gd name="T76" fmla="*/ 77 w 271"/>
                <a:gd name="T77" fmla="*/ 240 h 384"/>
                <a:gd name="T78" fmla="*/ 66 w 271"/>
                <a:gd name="T79" fmla="*/ 253 h 384"/>
                <a:gd name="T80" fmla="*/ 60 w 271"/>
                <a:gd name="T81" fmla="*/ 272 h 384"/>
                <a:gd name="T82" fmla="*/ 54 w 271"/>
                <a:gd name="T83" fmla="*/ 290 h 384"/>
                <a:gd name="T84" fmla="*/ 54 w 271"/>
                <a:gd name="T85" fmla="*/ 326 h 384"/>
                <a:gd name="T86" fmla="*/ 49 w 271"/>
                <a:gd name="T87" fmla="*/ 320 h 384"/>
                <a:gd name="T88" fmla="*/ 45 w 271"/>
                <a:gd name="T89" fmla="*/ 302 h 384"/>
                <a:gd name="T90" fmla="*/ 49 w 271"/>
                <a:gd name="T91" fmla="*/ 270 h 384"/>
                <a:gd name="T92" fmla="*/ 71 w 271"/>
                <a:gd name="T93" fmla="*/ 17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1" h="384">
                  <a:moveTo>
                    <a:pt x="71" y="179"/>
                  </a:moveTo>
                  <a:lnTo>
                    <a:pt x="71" y="179"/>
                  </a:lnTo>
                  <a:lnTo>
                    <a:pt x="45" y="171"/>
                  </a:lnTo>
                  <a:lnTo>
                    <a:pt x="45" y="171"/>
                  </a:lnTo>
                  <a:lnTo>
                    <a:pt x="34" y="167"/>
                  </a:lnTo>
                  <a:lnTo>
                    <a:pt x="25" y="162"/>
                  </a:lnTo>
                  <a:lnTo>
                    <a:pt x="17" y="154"/>
                  </a:lnTo>
                  <a:lnTo>
                    <a:pt x="12" y="147"/>
                  </a:lnTo>
                  <a:lnTo>
                    <a:pt x="6" y="139"/>
                  </a:lnTo>
                  <a:lnTo>
                    <a:pt x="2" y="130"/>
                  </a:lnTo>
                  <a:lnTo>
                    <a:pt x="0" y="121"/>
                  </a:lnTo>
                  <a:lnTo>
                    <a:pt x="0" y="110"/>
                  </a:lnTo>
                  <a:lnTo>
                    <a:pt x="0" y="110"/>
                  </a:lnTo>
                  <a:lnTo>
                    <a:pt x="0" y="97"/>
                  </a:lnTo>
                  <a:lnTo>
                    <a:pt x="4" y="84"/>
                  </a:lnTo>
                  <a:lnTo>
                    <a:pt x="8" y="70"/>
                  </a:lnTo>
                  <a:lnTo>
                    <a:pt x="12" y="59"/>
                  </a:lnTo>
                  <a:lnTo>
                    <a:pt x="19" y="48"/>
                  </a:lnTo>
                  <a:lnTo>
                    <a:pt x="25" y="39"/>
                  </a:lnTo>
                  <a:lnTo>
                    <a:pt x="34" y="29"/>
                  </a:lnTo>
                  <a:lnTo>
                    <a:pt x="43" y="22"/>
                  </a:lnTo>
                  <a:lnTo>
                    <a:pt x="53" y="15"/>
                  </a:lnTo>
                  <a:lnTo>
                    <a:pt x="64" y="9"/>
                  </a:lnTo>
                  <a:lnTo>
                    <a:pt x="75" y="5"/>
                  </a:lnTo>
                  <a:lnTo>
                    <a:pt x="86" y="2"/>
                  </a:lnTo>
                  <a:lnTo>
                    <a:pt x="97" y="0"/>
                  </a:lnTo>
                  <a:lnTo>
                    <a:pt x="110" y="0"/>
                  </a:lnTo>
                  <a:lnTo>
                    <a:pt x="122" y="0"/>
                  </a:lnTo>
                  <a:lnTo>
                    <a:pt x="135" y="3"/>
                  </a:lnTo>
                  <a:lnTo>
                    <a:pt x="135" y="3"/>
                  </a:lnTo>
                  <a:lnTo>
                    <a:pt x="153" y="11"/>
                  </a:lnTo>
                  <a:lnTo>
                    <a:pt x="170" y="22"/>
                  </a:lnTo>
                  <a:lnTo>
                    <a:pt x="183" y="35"/>
                  </a:lnTo>
                  <a:lnTo>
                    <a:pt x="196" y="50"/>
                  </a:lnTo>
                  <a:lnTo>
                    <a:pt x="196" y="50"/>
                  </a:lnTo>
                  <a:lnTo>
                    <a:pt x="213" y="76"/>
                  </a:lnTo>
                  <a:lnTo>
                    <a:pt x="228" y="102"/>
                  </a:lnTo>
                  <a:lnTo>
                    <a:pt x="241" y="130"/>
                  </a:lnTo>
                  <a:lnTo>
                    <a:pt x="252" y="160"/>
                  </a:lnTo>
                  <a:lnTo>
                    <a:pt x="259" y="188"/>
                  </a:lnTo>
                  <a:lnTo>
                    <a:pt x="267" y="220"/>
                  </a:lnTo>
                  <a:lnTo>
                    <a:pt x="269" y="249"/>
                  </a:lnTo>
                  <a:lnTo>
                    <a:pt x="271" y="281"/>
                  </a:lnTo>
                  <a:lnTo>
                    <a:pt x="271" y="281"/>
                  </a:lnTo>
                  <a:lnTo>
                    <a:pt x="271" y="294"/>
                  </a:lnTo>
                  <a:lnTo>
                    <a:pt x="267" y="305"/>
                  </a:lnTo>
                  <a:lnTo>
                    <a:pt x="265" y="316"/>
                  </a:lnTo>
                  <a:lnTo>
                    <a:pt x="261" y="328"/>
                  </a:lnTo>
                  <a:lnTo>
                    <a:pt x="256" y="337"/>
                  </a:lnTo>
                  <a:lnTo>
                    <a:pt x="248" y="346"/>
                  </a:lnTo>
                  <a:lnTo>
                    <a:pt x="243" y="354"/>
                  </a:lnTo>
                  <a:lnTo>
                    <a:pt x="233" y="361"/>
                  </a:lnTo>
                  <a:lnTo>
                    <a:pt x="226" y="367"/>
                  </a:lnTo>
                  <a:lnTo>
                    <a:pt x="217" y="372"/>
                  </a:lnTo>
                  <a:lnTo>
                    <a:pt x="207" y="378"/>
                  </a:lnTo>
                  <a:lnTo>
                    <a:pt x="196" y="382"/>
                  </a:lnTo>
                  <a:lnTo>
                    <a:pt x="185" y="384"/>
                  </a:lnTo>
                  <a:lnTo>
                    <a:pt x="174" y="384"/>
                  </a:lnTo>
                  <a:lnTo>
                    <a:pt x="163" y="384"/>
                  </a:lnTo>
                  <a:lnTo>
                    <a:pt x="150" y="384"/>
                  </a:lnTo>
                  <a:lnTo>
                    <a:pt x="150" y="384"/>
                  </a:lnTo>
                  <a:lnTo>
                    <a:pt x="136" y="380"/>
                  </a:lnTo>
                  <a:lnTo>
                    <a:pt x="123" y="374"/>
                  </a:lnTo>
                  <a:lnTo>
                    <a:pt x="114" y="369"/>
                  </a:lnTo>
                  <a:lnTo>
                    <a:pt x="105" y="361"/>
                  </a:lnTo>
                  <a:lnTo>
                    <a:pt x="97" y="352"/>
                  </a:lnTo>
                  <a:lnTo>
                    <a:pt x="92" y="341"/>
                  </a:lnTo>
                  <a:lnTo>
                    <a:pt x="88" y="328"/>
                  </a:lnTo>
                  <a:lnTo>
                    <a:pt x="86" y="315"/>
                  </a:lnTo>
                  <a:lnTo>
                    <a:pt x="86" y="315"/>
                  </a:lnTo>
                  <a:lnTo>
                    <a:pt x="86" y="294"/>
                  </a:lnTo>
                  <a:lnTo>
                    <a:pt x="88" y="274"/>
                  </a:lnTo>
                  <a:lnTo>
                    <a:pt x="88" y="274"/>
                  </a:lnTo>
                  <a:lnTo>
                    <a:pt x="92" y="255"/>
                  </a:lnTo>
                  <a:lnTo>
                    <a:pt x="95" y="234"/>
                  </a:lnTo>
                  <a:lnTo>
                    <a:pt x="95" y="234"/>
                  </a:lnTo>
                  <a:lnTo>
                    <a:pt x="84" y="236"/>
                  </a:lnTo>
                  <a:lnTo>
                    <a:pt x="77" y="240"/>
                  </a:lnTo>
                  <a:lnTo>
                    <a:pt x="71" y="246"/>
                  </a:lnTo>
                  <a:lnTo>
                    <a:pt x="66" y="253"/>
                  </a:lnTo>
                  <a:lnTo>
                    <a:pt x="66" y="253"/>
                  </a:lnTo>
                  <a:lnTo>
                    <a:pt x="60" y="272"/>
                  </a:lnTo>
                  <a:lnTo>
                    <a:pt x="54" y="290"/>
                  </a:lnTo>
                  <a:lnTo>
                    <a:pt x="54" y="290"/>
                  </a:lnTo>
                  <a:lnTo>
                    <a:pt x="54" y="307"/>
                  </a:lnTo>
                  <a:lnTo>
                    <a:pt x="54" y="326"/>
                  </a:lnTo>
                  <a:lnTo>
                    <a:pt x="54" y="326"/>
                  </a:lnTo>
                  <a:lnTo>
                    <a:pt x="49" y="320"/>
                  </a:lnTo>
                  <a:lnTo>
                    <a:pt x="45" y="313"/>
                  </a:lnTo>
                  <a:lnTo>
                    <a:pt x="45" y="302"/>
                  </a:lnTo>
                  <a:lnTo>
                    <a:pt x="45" y="289"/>
                  </a:lnTo>
                  <a:lnTo>
                    <a:pt x="49" y="270"/>
                  </a:lnTo>
                  <a:lnTo>
                    <a:pt x="54" y="246"/>
                  </a:lnTo>
                  <a:lnTo>
                    <a:pt x="71" y="179"/>
                  </a:lnTo>
                  <a:lnTo>
                    <a:pt x="71" y="179"/>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2"/>
            <p:cNvSpPr>
              <a:spLocks/>
            </p:cNvSpPr>
            <p:nvPr/>
          </p:nvSpPr>
          <p:spPr bwMode="auto">
            <a:xfrm>
              <a:off x="4111626" y="2698750"/>
              <a:ext cx="431800" cy="609600"/>
            </a:xfrm>
            <a:custGeom>
              <a:avLst/>
              <a:gdLst>
                <a:gd name="T0" fmla="*/ 218 w 272"/>
                <a:gd name="T1" fmla="*/ 326 h 384"/>
                <a:gd name="T2" fmla="*/ 216 w 272"/>
                <a:gd name="T3" fmla="*/ 285 h 384"/>
                <a:gd name="T4" fmla="*/ 209 w 272"/>
                <a:gd name="T5" fmla="*/ 261 h 384"/>
                <a:gd name="T6" fmla="*/ 192 w 272"/>
                <a:gd name="T7" fmla="*/ 240 h 384"/>
                <a:gd name="T8" fmla="*/ 177 w 272"/>
                <a:gd name="T9" fmla="*/ 231 h 384"/>
                <a:gd name="T10" fmla="*/ 185 w 272"/>
                <a:gd name="T11" fmla="*/ 287 h 384"/>
                <a:gd name="T12" fmla="*/ 185 w 272"/>
                <a:gd name="T13" fmla="*/ 307 h 384"/>
                <a:gd name="T14" fmla="*/ 183 w 272"/>
                <a:gd name="T15" fmla="*/ 328 h 384"/>
                <a:gd name="T16" fmla="*/ 172 w 272"/>
                <a:gd name="T17" fmla="*/ 352 h 384"/>
                <a:gd name="T18" fmla="*/ 153 w 272"/>
                <a:gd name="T19" fmla="*/ 371 h 384"/>
                <a:gd name="T20" fmla="*/ 129 w 272"/>
                <a:gd name="T21" fmla="*/ 382 h 384"/>
                <a:gd name="T22" fmla="*/ 99 w 272"/>
                <a:gd name="T23" fmla="*/ 384 h 384"/>
                <a:gd name="T24" fmla="*/ 77 w 272"/>
                <a:gd name="T25" fmla="*/ 380 h 384"/>
                <a:gd name="T26" fmla="*/ 41 w 272"/>
                <a:gd name="T27" fmla="*/ 365 h 384"/>
                <a:gd name="T28" fmla="*/ 15 w 272"/>
                <a:gd name="T29" fmla="*/ 337 h 384"/>
                <a:gd name="T30" fmla="*/ 2 w 272"/>
                <a:gd name="T31" fmla="*/ 298 h 384"/>
                <a:gd name="T32" fmla="*/ 0 w 272"/>
                <a:gd name="T33" fmla="*/ 275 h 384"/>
                <a:gd name="T34" fmla="*/ 6 w 272"/>
                <a:gd name="T35" fmla="*/ 212 h 384"/>
                <a:gd name="T36" fmla="*/ 23 w 272"/>
                <a:gd name="T37" fmla="*/ 152 h 384"/>
                <a:gd name="T38" fmla="*/ 47 w 272"/>
                <a:gd name="T39" fmla="*/ 97 h 384"/>
                <a:gd name="T40" fmla="*/ 82 w 272"/>
                <a:gd name="T41" fmla="*/ 43 h 384"/>
                <a:gd name="T42" fmla="*/ 93 w 272"/>
                <a:gd name="T43" fmla="*/ 29 h 384"/>
                <a:gd name="T44" fmla="*/ 118 w 272"/>
                <a:gd name="T45" fmla="*/ 11 h 384"/>
                <a:gd name="T46" fmla="*/ 146 w 272"/>
                <a:gd name="T47" fmla="*/ 2 h 384"/>
                <a:gd name="T48" fmla="*/ 177 w 272"/>
                <a:gd name="T49" fmla="*/ 0 h 384"/>
                <a:gd name="T50" fmla="*/ 194 w 272"/>
                <a:gd name="T51" fmla="*/ 3 h 384"/>
                <a:gd name="T52" fmla="*/ 228 w 272"/>
                <a:gd name="T53" fmla="*/ 20 h 384"/>
                <a:gd name="T54" fmla="*/ 254 w 272"/>
                <a:gd name="T55" fmla="*/ 52 h 384"/>
                <a:gd name="T56" fmla="*/ 269 w 272"/>
                <a:gd name="T57" fmla="*/ 87 h 384"/>
                <a:gd name="T58" fmla="*/ 270 w 272"/>
                <a:gd name="T59" fmla="*/ 125 h 384"/>
                <a:gd name="T60" fmla="*/ 267 w 272"/>
                <a:gd name="T61" fmla="*/ 136 h 384"/>
                <a:gd name="T62" fmla="*/ 257 w 272"/>
                <a:gd name="T63" fmla="*/ 151 h 384"/>
                <a:gd name="T64" fmla="*/ 244 w 272"/>
                <a:gd name="T65" fmla="*/ 164 h 384"/>
                <a:gd name="T66" fmla="*/ 216 w 272"/>
                <a:gd name="T67" fmla="*/ 173 h 384"/>
                <a:gd name="T68" fmla="*/ 200 w 272"/>
                <a:gd name="T69" fmla="*/ 177 h 384"/>
                <a:gd name="T70" fmla="*/ 211 w 272"/>
                <a:gd name="T71" fmla="*/ 212 h 384"/>
                <a:gd name="T72" fmla="*/ 224 w 272"/>
                <a:gd name="T73" fmla="*/ 266 h 384"/>
                <a:gd name="T74" fmla="*/ 228 w 272"/>
                <a:gd name="T75" fmla="*/ 302 h 384"/>
                <a:gd name="T76" fmla="*/ 226 w 272"/>
                <a:gd name="T77" fmla="*/ 320 h 384"/>
                <a:gd name="T78" fmla="*/ 224 w 272"/>
                <a:gd name="T79" fmla="*/ 330 h 384"/>
                <a:gd name="T80" fmla="*/ 218 w 272"/>
                <a:gd name="T81" fmla="*/ 32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2" h="384">
                  <a:moveTo>
                    <a:pt x="218" y="326"/>
                  </a:moveTo>
                  <a:lnTo>
                    <a:pt x="218" y="326"/>
                  </a:lnTo>
                  <a:lnTo>
                    <a:pt x="216" y="300"/>
                  </a:lnTo>
                  <a:lnTo>
                    <a:pt x="216" y="285"/>
                  </a:lnTo>
                  <a:lnTo>
                    <a:pt x="215" y="272"/>
                  </a:lnTo>
                  <a:lnTo>
                    <a:pt x="209" y="261"/>
                  </a:lnTo>
                  <a:lnTo>
                    <a:pt x="201" y="249"/>
                  </a:lnTo>
                  <a:lnTo>
                    <a:pt x="192" y="240"/>
                  </a:lnTo>
                  <a:lnTo>
                    <a:pt x="177" y="231"/>
                  </a:lnTo>
                  <a:lnTo>
                    <a:pt x="177" y="231"/>
                  </a:lnTo>
                  <a:lnTo>
                    <a:pt x="181" y="261"/>
                  </a:lnTo>
                  <a:lnTo>
                    <a:pt x="185" y="287"/>
                  </a:lnTo>
                  <a:lnTo>
                    <a:pt x="185" y="287"/>
                  </a:lnTo>
                  <a:lnTo>
                    <a:pt x="185" y="307"/>
                  </a:lnTo>
                  <a:lnTo>
                    <a:pt x="183" y="328"/>
                  </a:lnTo>
                  <a:lnTo>
                    <a:pt x="183" y="328"/>
                  </a:lnTo>
                  <a:lnTo>
                    <a:pt x="179" y="341"/>
                  </a:lnTo>
                  <a:lnTo>
                    <a:pt x="172" y="352"/>
                  </a:lnTo>
                  <a:lnTo>
                    <a:pt x="164" y="363"/>
                  </a:lnTo>
                  <a:lnTo>
                    <a:pt x="153" y="371"/>
                  </a:lnTo>
                  <a:lnTo>
                    <a:pt x="142" y="378"/>
                  </a:lnTo>
                  <a:lnTo>
                    <a:pt x="129" y="382"/>
                  </a:lnTo>
                  <a:lnTo>
                    <a:pt x="114" y="384"/>
                  </a:lnTo>
                  <a:lnTo>
                    <a:pt x="99" y="384"/>
                  </a:lnTo>
                  <a:lnTo>
                    <a:pt x="99" y="384"/>
                  </a:lnTo>
                  <a:lnTo>
                    <a:pt x="77" y="380"/>
                  </a:lnTo>
                  <a:lnTo>
                    <a:pt x="58" y="374"/>
                  </a:lnTo>
                  <a:lnTo>
                    <a:pt x="41" y="365"/>
                  </a:lnTo>
                  <a:lnTo>
                    <a:pt x="26" y="352"/>
                  </a:lnTo>
                  <a:lnTo>
                    <a:pt x="15" y="337"/>
                  </a:lnTo>
                  <a:lnTo>
                    <a:pt x="8" y="318"/>
                  </a:lnTo>
                  <a:lnTo>
                    <a:pt x="2" y="298"/>
                  </a:lnTo>
                  <a:lnTo>
                    <a:pt x="0" y="275"/>
                  </a:lnTo>
                  <a:lnTo>
                    <a:pt x="0" y="275"/>
                  </a:lnTo>
                  <a:lnTo>
                    <a:pt x="2" y="244"/>
                  </a:lnTo>
                  <a:lnTo>
                    <a:pt x="6" y="212"/>
                  </a:lnTo>
                  <a:lnTo>
                    <a:pt x="13" y="182"/>
                  </a:lnTo>
                  <a:lnTo>
                    <a:pt x="23" y="152"/>
                  </a:lnTo>
                  <a:lnTo>
                    <a:pt x="34" y="125"/>
                  </a:lnTo>
                  <a:lnTo>
                    <a:pt x="47" y="97"/>
                  </a:lnTo>
                  <a:lnTo>
                    <a:pt x="64" y="69"/>
                  </a:lnTo>
                  <a:lnTo>
                    <a:pt x="82" y="43"/>
                  </a:lnTo>
                  <a:lnTo>
                    <a:pt x="82" y="43"/>
                  </a:lnTo>
                  <a:lnTo>
                    <a:pt x="93" y="29"/>
                  </a:lnTo>
                  <a:lnTo>
                    <a:pt x="105" y="20"/>
                  </a:lnTo>
                  <a:lnTo>
                    <a:pt x="118" y="11"/>
                  </a:lnTo>
                  <a:lnTo>
                    <a:pt x="131" y="5"/>
                  </a:lnTo>
                  <a:lnTo>
                    <a:pt x="146" y="2"/>
                  </a:lnTo>
                  <a:lnTo>
                    <a:pt x="160" y="0"/>
                  </a:lnTo>
                  <a:lnTo>
                    <a:pt x="177" y="0"/>
                  </a:lnTo>
                  <a:lnTo>
                    <a:pt x="194" y="3"/>
                  </a:lnTo>
                  <a:lnTo>
                    <a:pt x="194" y="3"/>
                  </a:lnTo>
                  <a:lnTo>
                    <a:pt x="213" y="11"/>
                  </a:lnTo>
                  <a:lnTo>
                    <a:pt x="228" y="20"/>
                  </a:lnTo>
                  <a:lnTo>
                    <a:pt x="242" y="35"/>
                  </a:lnTo>
                  <a:lnTo>
                    <a:pt x="254" y="52"/>
                  </a:lnTo>
                  <a:lnTo>
                    <a:pt x="263" y="69"/>
                  </a:lnTo>
                  <a:lnTo>
                    <a:pt x="269" y="87"/>
                  </a:lnTo>
                  <a:lnTo>
                    <a:pt x="272" y="106"/>
                  </a:lnTo>
                  <a:lnTo>
                    <a:pt x="270" y="125"/>
                  </a:lnTo>
                  <a:lnTo>
                    <a:pt x="270" y="125"/>
                  </a:lnTo>
                  <a:lnTo>
                    <a:pt x="267" y="136"/>
                  </a:lnTo>
                  <a:lnTo>
                    <a:pt x="263" y="143"/>
                  </a:lnTo>
                  <a:lnTo>
                    <a:pt x="257" y="151"/>
                  </a:lnTo>
                  <a:lnTo>
                    <a:pt x="252" y="158"/>
                  </a:lnTo>
                  <a:lnTo>
                    <a:pt x="244" y="164"/>
                  </a:lnTo>
                  <a:lnTo>
                    <a:pt x="235" y="167"/>
                  </a:lnTo>
                  <a:lnTo>
                    <a:pt x="216" y="173"/>
                  </a:lnTo>
                  <a:lnTo>
                    <a:pt x="216" y="173"/>
                  </a:lnTo>
                  <a:lnTo>
                    <a:pt x="200" y="177"/>
                  </a:lnTo>
                  <a:lnTo>
                    <a:pt x="200" y="177"/>
                  </a:lnTo>
                  <a:lnTo>
                    <a:pt x="211" y="212"/>
                  </a:lnTo>
                  <a:lnTo>
                    <a:pt x="222" y="248"/>
                  </a:lnTo>
                  <a:lnTo>
                    <a:pt x="224" y="266"/>
                  </a:lnTo>
                  <a:lnTo>
                    <a:pt x="226" y="285"/>
                  </a:lnTo>
                  <a:lnTo>
                    <a:pt x="228" y="302"/>
                  </a:lnTo>
                  <a:lnTo>
                    <a:pt x="226" y="320"/>
                  </a:lnTo>
                  <a:lnTo>
                    <a:pt x="226" y="320"/>
                  </a:lnTo>
                  <a:lnTo>
                    <a:pt x="224" y="330"/>
                  </a:lnTo>
                  <a:lnTo>
                    <a:pt x="224" y="330"/>
                  </a:lnTo>
                  <a:lnTo>
                    <a:pt x="218" y="326"/>
                  </a:lnTo>
                  <a:lnTo>
                    <a:pt x="218" y="32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
            <p:cNvSpPr>
              <a:spLocks/>
            </p:cNvSpPr>
            <p:nvPr/>
          </p:nvSpPr>
          <p:spPr bwMode="auto">
            <a:xfrm>
              <a:off x="4032251" y="1052513"/>
              <a:ext cx="1079500" cy="1169988"/>
            </a:xfrm>
            <a:custGeom>
              <a:avLst/>
              <a:gdLst>
                <a:gd name="T0" fmla="*/ 328 w 680"/>
                <a:gd name="T1" fmla="*/ 392 h 737"/>
                <a:gd name="T2" fmla="*/ 335 w 680"/>
                <a:gd name="T3" fmla="*/ 438 h 737"/>
                <a:gd name="T4" fmla="*/ 333 w 680"/>
                <a:gd name="T5" fmla="*/ 487 h 737"/>
                <a:gd name="T6" fmla="*/ 319 w 680"/>
                <a:gd name="T7" fmla="*/ 517 h 737"/>
                <a:gd name="T8" fmla="*/ 309 w 680"/>
                <a:gd name="T9" fmla="*/ 588 h 737"/>
                <a:gd name="T10" fmla="*/ 296 w 680"/>
                <a:gd name="T11" fmla="*/ 647 h 737"/>
                <a:gd name="T12" fmla="*/ 274 w 680"/>
                <a:gd name="T13" fmla="*/ 668 h 737"/>
                <a:gd name="T14" fmla="*/ 210 w 680"/>
                <a:gd name="T15" fmla="*/ 681 h 737"/>
                <a:gd name="T16" fmla="*/ 110 w 680"/>
                <a:gd name="T17" fmla="*/ 707 h 737"/>
                <a:gd name="T18" fmla="*/ 54 w 680"/>
                <a:gd name="T19" fmla="*/ 727 h 737"/>
                <a:gd name="T20" fmla="*/ 20 w 680"/>
                <a:gd name="T21" fmla="*/ 720 h 737"/>
                <a:gd name="T22" fmla="*/ 2 w 680"/>
                <a:gd name="T23" fmla="*/ 684 h 737"/>
                <a:gd name="T24" fmla="*/ 2 w 680"/>
                <a:gd name="T25" fmla="*/ 589 h 737"/>
                <a:gd name="T26" fmla="*/ 28 w 680"/>
                <a:gd name="T27" fmla="*/ 494 h 737"/>
                <a:gd name="T28" fmla="*/ 43 w 680"/>
                <a:gd name="T29" fmla="*/ 459 h 737"/>
                <a:gd name="T30" fmla="*/ 41 w 680"/>
                <a:gd name="T31" fmla="*/ 422 h 737"/>
                <a:gd name="T32" fmla="*/ 65 w 680"/>
                <a:gd name="T33" fmla="*/ 366 h 737"/>
                <a:gd name="T34" fmla="*/ 156 w 680"/>
                <a:gd name="T35" fmla="*/ 246 h 737"/>
                <a:gd name="T36" fmla="*/ 190 w 680"/>
                <a:gd name="T37" fmla="*/ 219 h 737"/>
                <a:gd name="T38" fmla="*/ 227 w 680"/>
                <a:gd name="T39" fmla="*/ 217 h 737"/>
                <a:gd name="T40" fmla="*/ 266 w 680"/>
                <a:gd name="T41" fmla="*/ 261 h 737"/>
                <a:gd name="T42" fmla="*/ 300 w 680"/>
                <a:gd name="T43" fmla="*/ 334 h 737"/>
                <a:gd name="T44" fmla="*/ 315 w 680"/>
                <a:gd name="T45" fmla="*/ 286 h 737"/>
                <a:gd name="T46" fmla="*/ 317 w 680"/>
                <a:gd name="T47" fmla="*/ 110 h 737"/>
                <a:gd name="T48" fmla="*/ 304 w 680"/>
                <a:gd name="T49" fmla="*/ 53 h 737"/>
                <a:gd name="T50" fmla="*/ 298 w 680"/>
                <a:gd name="T51" fmla="*/ 28 h 737"/>
                <a:gd name="T52" fmla="*/ 317 w 680"/>
                <a:gd name="T53" fmla="*/ 4 h 737"/>
                <a:gd name="T54" fmla="*/ 337 w 680"/>
                <a:gd name="T55" fmla="*/ 23 h 737"/>
                <a:gd name="T56" fmla="*/ 393 w 680"/>
                <a:gd name="T57" fmla="*/ 27 h 737"/>
                <a:gd name="T58" fmla="*/ 367 w 680"/>
                <a:gd name="T59" fmla="*/ 101 h 737"/>
                <a:gd name="T60" fmla="*/ 363 w 680"/>
                <a:gd name="T61" fmla="*/ 181 h 737"/>
                <a:gd name="T62" fmla="*/ 367 w 680"/>
                <a:gd name="T63" fmla="*/ 306 h 737"/>
                <a:gd name="T64" fmla="*/ 395 w 680"/>
                <a:gd name="T65" fmla="*/ 315 h 737"/>
                <a:gd name="T66" fmla="*/ 419 w 680"/>
                <a:gd name="T67" fmla="*/ 256 h 737"/>
                <a:gd name="T68" fmla="*/ 447 w 680"/>
                <a:gd name="T69" fmla="*/ 226 h 737"/>
                <a:gd name="T70" fmla="*/ 483 w 680"/>
                <a:gd name="T71" fmla="*/ 222 h 737"/>
                <a:gd name="T72" fmla="*/ 518 w 680"/>
                <a:gd name="T73" fmla="*/ 248 h 737"/>
                <a:gd name="T74" fmla="*/ 600 w 680"/>
                <a:gd name="T75" fmla="*/ 353 h 737"/>
                <a:gd name="T76" fmla="*/ 637 w 680"/>
                <a:gd name="T77" fmla="*/ 420 h 737"/>
                <a:gd name="T78" fmla="*/ 637 w 680"/>
                <a:gd name="T79" fmla="*/ 468 h 737"/>
                <a:gd name="T80" fmla="*/ 652 w 680"/>
                <a:gd name="T81" fmla="*/ 506 h 737"/>
                <a:gd name="T82" fmla="*/ 680 w 680"/>
                <a:gd name="T83" fmla="*/ 608 h 737"/>
                <a:gd name="T84" fmla="*/ 678 w 680"/>
                <a:gd name="T85" fmla="*/ 688 h 737"/>
                <a:gd name="T86" fmla="*/ 654 w 680"/>
                <a:gd name="T87" fmla="*/ 731 h 737"/>
                <a:gd name="T88" fmla="*/ 607 w 680"/>
                <a:gd name="T89" fmla="*/ 729 h 737"/>
                <a:gd name="T90" fmla="*/ 550 w 680"/>
                <a:gd name="T91" fmla="*/ 705 h 737"/>
                <a:gd name="T92" fmla="*/ 447 w 680"/>
                <a:gd name="T93" fmla="*/ 686 h 737"/>
                <a:gd name="T94" fmla="*/ 389 w 680"/>
                <a:gd name="T95" fmla="*/ 662 h 737"/>
                <a:gd name="T96" fmla="*/ 369 w 680"/>
                <a:gd name="T97" fmla="*/ 604 h 737"/>
                <a:gd name="T98" fmla="*/ 352 w 680"/>
                <a:gd name="T99" fmla="*/ 504 h 737"/>
                <a:gd name="T100" fmla="*/ 343 w 680"/>
                <a:gd name="T101" fmla="*/ 472 h 737"/>
                <a:gd name="T102" fmla="*/ 356 w 680"/>
                <a:gd name="T103" fmla="*/ 401 h 737"/>
                <a:gd name="T104" fmla="*/ 341 w 680"/>
                <a:gd name="T105" fmla="*/ 37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0" h="737">
                  <a:moveTo>
                    <a:pt x="341" y="377"/>
                  </a:moveTo>
                  <a:lnTo>
                    <a:pt x="341" y="377"/>
                  </a:lnTo>
                  <a:lnTo>
                    <a:pt x="333" y="384"/>
                  </a:lnTo>
                  <a:lnTo>
                    <a:pt x="328" y="392"/>
                  </a:lnTo>
                  <a:lnTo>
                    <a:pt x="326" y="401"/>
                  </a:lnTo>
                  <a:lnTo>
                    <a:pt x="328" y="414"/>
                  </a:lnTo>
                  <a:lnTo>
                    <a:pt x="328" y="414"/>
                  </a:lnTo>
                  <a:lnTo>
                    <a:pt x="335" y="438"/>
                  </a:lnTo>
                  <a:lnTo>
                    <a:pt x="337" y="450"/>
                  </a:lnTo>
                  <a:lnTo>
                    <a:pt x="337" y="463"/>
                  </a:lnTo>
                  <a:lnTo>
                    <a:pt x="335" y="474"/>
                  </a:lnTo>
                  <a:lnTo>
                    <a:pt x="333" y="487"/>
                  </a:lnTo>
                  <a:lnTo>
                    <a:pt x="328" y="498"/>
                  </a:lnTo>
                  <a:lnTo>
                    <a:pt x="322" y="509"/>
                  </a:lnTo>
                  <a:lnTo>
                    <a:pt x="322" y="509"/>
                  </a:lnTo>
                  <a:lnTo>
                    <a:pt x="319" y="517"/>
                  </a:lnTo>
                  <a:lnTo>
                    <a:pt x="317" y="526"/>
                  </a:lnTo>
                  <a:lnTo>
                    <a:pt x="315" y="543"/>
                  </a:lnTo>
                  <a:lnTo>
                    <a:pt x="315" y="543"/>
                  </a:lnTo>
                  <a:lnTo>
                    <a:pt x="309" y="588"/>
                  </a:lnTo>
                  <a:lnTo>
                    <a:pt x="302" y="632"/>
                  </a:lnTo>
                  <a:lnTo>
                    <a:pt x="302" y="632"/>
                  </a:lnTo>
                  <a:lnTo>
                    <a:pt x="300" y="640"/>
                  </a:lnTo>
                  <a:lnTo>
                    <a:pt x="296" y="647"/>
                  </a:lnTo>
                  <a:lnTo>
                    <a:pt x="292" y="655"/>
                  </a:lnTo>
                  <a:lnTo>
                    <a:pt x="287" y="660"/>
                  </a:lnTo>
                  <a:lnTo>
                    <a:pt x="281" y="664"/>
                  </a:lnTo>
                  <a:lnTo>
                    <a:pt x="274" y="668"/>
                  </a:lnTo>
                  <a:lnTo>
                    <a:pt x="266" y="671"/>
                  </a:lnTo>
                  <a:lnTo>
                    <a:pt x="259" y="673"/>
                  </a:lnTo>
                  <a:lnTo>
                    <a:pt x="259" y="673"/>
                  </a:lnTo>
                  <a:lnTo>
                    <a:pt x="210" y="681"/>
                  </a:lnTo>
                  <a:lnTo>
                    <a:pt x="162" y="690"/>
                  </a:lnTo>
                  <a:lnTo>
                    <a:pt x="162" y="690"/>
                  </a:lnTo>
                  <a:lnTo>
                    <a:pt x="127" y="701"/>
                  </a:lnTo>
                  <a:lnTo>
                    <a:pt x="110" y="707"/>
                  </a:lnTo>
                  <a:lnTo>
                    <a:pt x="93" y="714"/>
                  </a:lnTo>
                  <a:lnTo>
                    <a:pt x="93" y="714"/>
                  </a:lnTo>
                  <a:lnTo>
                    <a:pt x="73" y="724"/>
                  </a:lnTo>
                  <a:lnTo>
                    <a:pt x="54" y="727"/>
                  </a:lnTo>
                  <a:lnTo>
                    <a:pt x="39" y="727"/>
                  </a:lnTo>
                  <a:lnTo>
                    <a:pt x="32" y="725"/>
                  </a:lnTo>
                  <a:lnTo>
                    <a:pt x="26" y="724"/>
                  </a:lnTo>
                  <a:lnTo>
                    <a:pt x="20" y="720"/>
                  </a:lnTo>
                  <a:lnTo>
                    <a:pt x="15" y="714"/>
                  </a:lnTo>
                  <a:lnTo>
                    <a:pt x="11" y="709"/>
                  </a:lnTo>
                  <a:lnTo>
                    <a:pt x="7" y="701"/>
                  </a:lnTo>
                  <a:lnTo>
                    <a:pt x="2" y="684"/>
                  </a:lnTo>
                  <a:lnTo>
                    <a:pt x="0" y="662"/>
                  </a:lnTo>
                  <a:lnTo>
                    <a:pt x="0" y="662"/>
                  </a:lnTo>
                  <a:lnTo>
                    <a:pt x="0" y="614"/>
                  </a:lnTo>
                  <a:lnTo>
                    <a:pt x="2" y="589"/>
                  </a:lnTo>
                  <a:lnTo>
                    <a:pt x="5" y="565"/>
                  </a:lnTo>
                  <a:lnTo>
                    <a:pt x="11" y="541"/>
                  </a:lnTo>
                  <a:lnTo>
                    <a:pt x="19" y="517"/>
                  </a:lnTo>
                  <a:lnTo>
                    <a:pt x="28" y="494"/>
                  </a:lnTo>
                  <a:lnTo>
                    <a:pt x="41" y="472"/>
                  </a:lnTo>
                  <a:lnTo>
                    <a:pt x="41" y="472"/>
                  </a:lnTo>
                  <a:lnTo>
                    <a:pt x="43" y="466"/>
                  </a:lnTo>
                  <a:lnTo>
                    <a:pt x="43" y="459"/>
                  </a:lnTo>
                  <a:lnTo>
                    <a:pt x="43" y="459"/>
                  </a:lnTo>
                  <a:lnTo>
                    <a:pt x="41" y="446"/>
                  </a:lnTo>
                  <a:lnTo>
                    <a:pt x="39" y="433"/>
                  </a:lnTo>
                  <a:lnTo>
                    <a:pt x="41" y="422"/>
                  </a:lnTo>
                  <a:lnTo>
                    <a:pt x="43" y="409"/>
                  </a:lnTo>
                  <a:lnTo>
                    <a:pt x="46" y="397"/>
                  </a:lnTo>
                  <a:lnTo>
                    <a:pt x="52" y="386"/>
                  </a:lnTo>
                  <a:lnTo>
                    <a:pt x="65" y="366"/>
                  </a:lnTo>
                  <a:lnTo>
                    <a:pt x="65" y="366"/>
                  </a:lnTo>
                  <a:lnTo>
                    <a:pt x="110" y="304"/>
                  </a:lnTo>
                  <a:lnTo>
                    <a:pt x="156" y="246"/>
                  </a:lnTo>
                  <a:lnTo>
                    <a:pt x="156" y="246"/>
                  </a:lnTo>
                  <a:lnTo>
                    <a:pt x="160" y="243"/>
                  </a:lnTo>
                  <a:lnTo>
                    <a:pt x="160" y="243"/>
                  </a:lnTo>
                  <a:lnTo>
                    <a:pt x="175" y="228"/>
                  </a:lnTo>
                  <a:lnTo>
                    <a:pt x="190" y="219"/>
                  </a:lnTo>
                  <a:lnTo>
                    <a:pt x="205" y="215"/>
                  </a:lnTo>
                  <a:lnTo>
                    <a:pt x="212" y="213"/>
                  </a:lnTo>
                  <a:lnTo>
                    <a:pt x="220" y="215"/>
                  </a:lnTo>
                  <a:lnTo>
                    <a:pt x="227" y="217"/>
                  </a:lnTo>
                  <a:lnTo>
                    <a:pt x="233" y="219"/>
                  </a:lnTo>
                  <a:lnTo>
                    <a:pt x="246" y="228"/>
                  </a:lnTo>
                  <a:lnTo>
                    <a:pt x="257" y="243"/>
                  </a:lnTo>
                  <a:lnTo>
                    <a:pt x="266" y="261"/>
                  </a:lnTo>
                  <a:lnTo>
                    <a:pt x="266" y="261"/>
                  </a:lnTo>
                  <a:lnTo>
                    <a:pt x="296" y="328"/>
                  </a:lnTo>
                  <a:lnTo>
                    <a:pt x="296" y="328"/>
                  </a:lnTo>
                  <a:lnTo>
                    <a:pt x="300" y="334"/>
                  </a:lnTo>
                  <a:lnTo>
                    <a:pt x="309" y="340"/>
                  </a:lnTo>
                  <a:lnTo>
                    <a:pt x="309" y="340"/>
                  </a:lnTo>
                  <a:lnTo>
                    <a:pt x="313" y="314"/>
                  </a:lnTo>
                  <a:lnTo>
                    <a:pt x="315" y="286"/>
                  </a:lnTo>
                  <a:lnTo>
                    <a:pt x="315" y="286"/>
                  </a:lnTo>
                  <a:lnTo>
                    <a:pt x="317" y="198"/>
                  </a:lnTo>
                  <a:lnTo>
                    <a:pt x="317" y="110"/>
                  </a:lnTo>
                  <a:lnTo>
                    <a:pt x="317" y="110"/>
                  </a:lnTo>
                  <a:lnTo>
                    <a:pt x="315" y="96"/>
                  </a:lnTo>
                  <a:lnTo>
                    <a:pt x="313" y="81"/>
                  </a:lnTo>
                  <a:lnTo>
                    <a:pt x="309" y="66"/>
                  </a:lnTo>
                  <a:lnTo>
                    <a:pt x="304" y="53"/>
                  </a:lnTo>
                  <a:lnTo>
                    <a:pt x="304" y="53"/>
                  </a:lnTo>
                  <a:lnTo>
                    <a:pt x="300" y="43"/>
                  </a:lnTo>
                  <a:lnTo>
                    <a:pt x="298" y="36"/>
                  </a:lnTo>
                  <a:lnTo>
                    <a:pt x="298" y="28"/>
                  </a:lnTo>
                  <a:lnTo>
                    <a:pt x="300" y="23"/>
                  </a:lnTo>
                  <a:lnTo>
                    <a:pt x="304" y="15"/>
                  </a:lnTo>
                  <a:lnTo>
                    <a:pt x="309" y="10"/>
                  </a:lnTo>
                  <a:lnTo>
                    <a:pt x="317" y="4"/>
                  </a:lnTo>
                  <a:lnTo>
                    <a:pt x="326" y="0"/>
                  </a:lnTo>
                  <a:lnTo>
                    <a:pt x="326" y="0"/>
                  </a:lnTo>
                  <a:lnTo>
                    <a:pt x="337" y="23"/>
                  </a:lnTo>
                  <a:lnTo>
                    <a:pt x="337" y="23"/>
                  </a:lnTo>
                  <a:lnTo>
                    <a:pt x="358" y="4"/>
                  </a:lnTo>
                  <a:lnTo>
                    <a:pt x="358" y="4"/>
                  </a:lnTo>
                  <a:lnTo>
                    <a:pt x="393" y="27"/>
                  </a:lnTo>
                  <a:lnTo>
                    <a:pt x="393" y="27"/>
                  </a:lnTo>
                  <a:lnTo>
                    <a:pt x="384" y="45"/>
                  </a:lnTo>
                  <a:lnTo>
                    <a:pt x="376" y="64"/>
                  </a:lnTo>
                  <a:lnTo>
                    <a:pt x="371" y="82"/>
                  </a:lnTo>
                  <a:lnTo>
                    <a:pt x="367" y="101"/>
                  </a:lnTo>
                  <a:lnTo>
                    <a:pt x="365" y="122"/>
                  </a:lnTo>
                  <a:lnTo>
                    <a:pt x="363" y="142"/>
                  </a:lnTo>
                  <a:lnTo>
                    <a:pt x="363" y="181"/>
                  </a:lnTo>
                  <a:lnTo>
                    <a:pt x="363" y="181"/>
                  </a:lnTo>
                  <a:lnTo>
                    <a:pt x="363" y="222"/>
                  </a:lnTo>
                  <a:lnTo>
                    <a:pt x="363" y="263"/>
                  </a:lnTo>
                  <a:lnTo>
                    <a:pt x="363" y="284"/>
                  </a:lnTo>
                  <a:lnTo>
                    <a:pt x="367" y="306"/>
                  </a:lnTo>
                  <a:lnTo>
                    <a:pt x="371" y="327"/>
                  </a:lnTo>
                  <a:lnTo>
                    <a:pt x="378" y="349"/>
                  </a:lnTo>
                  <a:lnTo>
                    <a:pt x="378" y="349"/>
                  </a:lnTo>
                  <a:lnTo>
                    <a:pt x="395" y="315"/>
                  </a:lnTo>
                  <a:lnTo>
                    <a:pt x="406" y="287"/>
                  </a:lnTo>
                  <a:lnTo>
                    <a:pt x="406" y="287"/>
                  </a:lnTo>
                  <a:lnTo>
                    <a:pt x="414" y="265"/>
                  </a:lnTo>
                  <a:lnTo>
                    <a:pt x="419" y="256"/>
                  </a:lnTo>
                  <a:lnTo>
                    <a:pt x="425" y="246"/>
                  </a:lnTo>
                  <a:lnTo>
                    <a:pt x="430" y="237"/>
                  </a:lnTo>
                  <a:lnTo>
                    <a:pt x="438" y="232"/>
                  </a:lnTo>
                  <a:lnTo>
                    <a:pt x="447" y="226"/>
                  </a:lnTo>
                  <a:lnTo>
                    <a:pt x="460" y="222"/>
                  </a:lnTo>
                  <a:lnTo>
                    <a:pt x="460" y="222"/>
                  </a:lnTo>
                  <a:lnTo>
                    <a:pt x="471" y="220"/>
                  </a:lnTo>
                  <a:lnTo>
                    <a:pt x="483" y="222"/>
                  </a:lnTo>
                  <a:lnTo>
                    <a:pt x="494" y="226"/>
                  </a:lnTo>
                  <a:lnTo>
                    <a:pt x="503" y="232"/>
                  </a:lnTo>
                  <a:lnTo>
                    <a:pt x="511" y="239"/>
                  </a:lnTo>
                  <a:lnTo>
                    <a:pt x="518" y="248"/>
                  </a:lnTo>
                  <a:lnTo>
                    <a:pt x="533" y="265"/>
                  </a:lnTo>
                  <a:lnTo>
                    <a:pt x="533" y="265"/>
                  </a:lnTo>
                  <a:lnTo>
                    <a:pt x="600" y="353"/>
                  </a:lnTo>
                  <a:lnTo>
                    <a:pt x="600" y="353"/>
                  </a:lnTo>
                  <a:lnTo>
                    <a:pt x="619" y="379"/>
                  </a:lnTo>
                  <a:lnTo>
                    <a:pt x="626" y="392"/>
                  </a:lnTo>
                  <a:lnTo>
                    <a:pt x="634" y="407"/>
                  </a:lnTo>
                  <a:lnTo>
                    <a:pt x="637" y="420"/>
                  </a:lnTo>
                  <a:lnTo>
                    <a:pt x="639" y="437"/>
                  </a:lnTo>
                  <a:lnTo>
                    <a:pt x="639" y="451"/>
                  </a:lnTo>
                  <a:lnTo>
                    <a:pt x="637" y="468"/>
                  </a:lnTo>
                  <a:lnTo>
                    <a:pt x="637" y="468"/>
                  </a:lnTo>
                  <a:lnTo>
                    <a:pt x="637" y="476"/>
                  </a:lnTo>
                  <a:lnTo>
                    <a:pt x="639" y="481"/>
                  </a:lnTo>
                  <a:lnTo>
                    <a:pt x="639" y="481"/>
                  </a:lnTo>
                  <a:lnTo>
                    <a:pt x="652" y="506"/>
                  </a:lnTo>
                  <a:lnTo>
                    <a:pt x="663" y="532"/>
                  </a:lnTo>
                  <a:lnTo>
                    <a:pt x="671" y="556"/>
                  </a:lnTo>
                  <a:lnTo>
                    <a:pt x="676" y="582"/>
                  </a:lnTo>
                  <a:lnTo>
                    <a:pt x="680" y="608"/>
                  </a:lnTo>
                  <a:lnTo>
                    <a:pt x="680" y="634"/>
                  </a:lnTo>
                  <a:lnTo>
                    <a:pt x="680" y="662"/>
                  </a:lnTo>
                  <a:lnTo>
                    <a:pt x="678" y="688"/>
                  </a:lnTo>
                  <a:lnTo>
                    <a:pt x="678" y="688"/>
                  </a:lnTo>
                  <a:lnTo>
                    <a:pt x="675" y="703"/>
                  </a:lnTo>
                  <a:lnTo>
                    <a:pt x="671" y="714"/>
                  </a:lnTo>
                  <a:lnTo>
                    <a:pt x="663" y="725"/>
                  </a:lnTo>
                  <a:lnTo>
                    <a:pt x="654" y="731"/>
                  </a:lnTo>
                  <a:lnTo>
                    <a:pt x="645" y="735"/>
                  </a:lnTo>
                  <a:lnTo>
                    <a:pt x="634" y="737"/>
                  </a:lnTo>
                  <a:lnTo>
                    <a:pt x="620" y="735"/>
                  </a:lnTo>
                  <a:lnTo>
                    <a:pt x="607" y="729"/>
                  </a:lnTo>
                  <a:lnTo>
                    <a:pt x="607" y="729"/>
                  </a:lnTo>
                  <a:lnTo>
                    <a:pt x="589" y="720"/>
                  </a:lnTo>
                  <a:lnTo>
                    <a:pt x="568" y="712"/>
                  </a:lnTo>
                  <a:lnTo>
                    <a:pt x="550" y="705"/>
                  </a:lnTo>
                  <a:lnTo>
                    <a:pt x="529" y="701"/>
                  </a:lnTo>
                  <a:lnTo>
                    <a:pt x="488" y="694"/>
                  </a:lnTo>
                  <a:lnTo>
                    <a:pt x="447" y="686"/>
                  </a:lnTo>
                  <a:lnTo>
                    <a:pt x="447" y="686"/>
                  </a:lnTo>
                  <a:lnTo>
                    <a:pt x="429" y="683"/>
                  </a:lnTo>
                  <a:lnTo>
                    <a:pt x="412" y="677"/>
                  </a:lnTo>
                  <a:lnTo>
                    <a:pt x="399" y="671"/>
                  </a:lnTo>
                  <a:lnTo>
                    <a:pt x="389" y="662"/>
                  </a:lnTo>
                  <a:lnTo>
                    <a:pt x="382" y="653"/>
                  </a:lnTo>
                  <a:lnTo>
                    <a:pt x="376" y="640"/>
                  </a:lnTo>
                  <a:lnTo>
                    <a:pt x="373" y="625"/>
                  </a:lnTo>
                  <a:lnTo>
                    <a:pt x="369" y="604"/>
                  </a:lnTo>
                  <a:lnTo>
                    <a:pt x="369" y="604"/>
                  </a:lnTo>
                  <a:lnTo>
                    <a:pt x="363" y="547"/>
                  </a:lnTo>
                  <a:lnTo>
                    <a:pt x="358" y="517"/>
                  </a:lnTo>
                  <a:lnTo>
                    <a:pt x="352" y="504"/>
                  </a:lnTo>
                  <a:lnTo>
                    <a:pt x="347" y="489"/>
                  </a:lnTo>
                  <a:lnTo>
                    <a:pt x="347" y="489"/>
                  </a:lnTo>
                  <a:lnTo>
                    <a:pt x="345" y="481"/>
                  </a:lnTo>
                  <a:lnTo>
                    <a:pt x="343" y="472"/>
                  </a:lnTo>
                  <a:lnTo>
                    <a:pt x="345" y="453"/>
                  </a:lnTo>
                  <a:lnTo>
                    <a:pt x="352" y="414"/>
                  </a:lnTo>
                  <a:lnTo>
                    <a:pt x="352" y="414"/>
                  </a:lnTo>
                  <a:lnTo>
                    <a:pt x="356" y="401"/>
                  </a:lnTo>
                  <a:lnTo>
                    <a:pt x="356" y="394"/>
                  </a:lnTo>
                  <a:lnTo>
                    <a:pt x="350" y="386"/>
                  </a:lnTo>
                  <a:lnTo>
                    <a:pt x="341" y="377"/>
                  </a:lnTo>
                  <a:lnTo>
                    <a:pt x="341" y="377"/>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4"/>
            <p:cNvSpPr>
              <a:spLocks noEditPoints="1"/>
            </p:cNvSpPr>
            <p:nvPr/>
          </p:nvSpPr>
          <p:spPr bwMode="auto">
            <a:xfrm>
              <a:off x="4443413" y="1530350"/>
              <a:ext cx="449263" cy="563563"/>
            </a:xfrm>
            <a:custGeom>
              <a:avLst/>
              <a:gdLst>
                <a:gd name="T0" fmla="*/ 238 w 283"/>
                <a:gd name="T1" fmla="*/ 177 h 355"/>
                <a:gd name="T2" fmla="*/ 229 w 283"/>
                <a:gd name="T3" fmla="*/ 143 h 355"/>
                <a:gd name="T4" fmla="*/ 196 w 283"/>
                <a:gd name="T5" fmla="*/ 124 h 355"/>
                <a:gd name="T6" fmla="*/ 156 w 283"/>
                <a:gd name="T7" fmla="*/ 130 h 355"/>
                <a:gd name="T8" fmla="*/ 164 w 283"/>
                <a:gd name="T9" fmla="*/ 111 h 355"/>
                <a:gd name="T10" fmla="*/ 190 w 283"/>
                <a:gd name="T11" fmla="*/ 96 h 355"/>
                <a:gd name="T12" fmla="*/ 233 w 283"/>
                <a:gd name="T13" fmla="*/ 80 h 355"/>
                <a:gd name="T14" fmla="*/ 233 w 283"/>
                <a:gd name="T15" fmla="*/ 72 h 355"/>
                <a:gd name="T16" fmla="*/ 224 w 283"/>
                <a:gd name="T17" fmla="*/ 67 h 355"/>
                <a:gd name="T18" fmla="*/ 218 w 283"/>
                <a:gd name="T19" fmla="*/ 68 h 355"/>
                <a:gd name="T20" fmla="*/ 175 w 283"/>
                <a:gd name="T21" fmla="*/ 59 h 355"/>
                <a:gd name="T22" fmla="*/ 151 w 283"/>
                <a:gd name="T23" fmla="*/ 41 h 355"/>
                <a:gd name="T24" fmla="*/ 145 w 283"/>
                <a:gd name="T25" fmla="*/ 20 h 355"/>
                <a:gd name="T26" fmla="*/ 142 w 283"/>
                <a:gd name="T27" fmla="*/ 0 h 355"/>
                <a:gd name="T28" fmla="*/ 136 w 283"/>
                <a:gd name="T29" fmla="*/ 9 h 355"/>
                <a:gd name="T30" fmla="*/ 125 w 283"/>
                <a:gd name="T31" fmla="*/ 37 h 355"/>
                <a:gd name="T32" fmla="*/ 115 w 283"/>
                <a:gd name="T33" fmla="*/ 0 h 355"/>
                <a:gd name="T34" fmla="*/ 106 w 283"/>
                <a:gd name="T35" fmla="*/ 11 h 355"/>
                <a:gd name="T36" fmla="*/ 106 w 283"/>
                <a:gd name="T37" fmla="*/ 37 h 355"/>
                <a:gd name="T38" fmla="*/ 97 w 283"/>
                <a:gd name="T39" fmla="*/ 41 h 355"/>
                <a:gd name="T40" fmla="*/ 84 w 283"/>
                <a:gd name="T41" fmla="*/ 16 h 355"/>
                <a:gd name="T42" fmla="*/ 74 w 283"/>
                <a:gd name="T43" fmla="*/ 14 h 355"/>
                <a:gd name="T44" fmla="*/ 74 w 283"/>
                <a:gd name="T45" fmla="*/ 29 h 355"/>
                <a:gd name="T46" fmla="*/ 84 w 283"/>
                <a:gd name="T47" fmla="*/ 50 h 355"/>
                <a:gd name="T48" fmla="*/ 69 w 283"/>
                <a:gd name="T49" fmla="*/ 82 h 355"/>
                <a:gd name="T50" fmla="*/ 69 w 283"/>
                <a:gd name="T51" fmla="*/ 136 h 355"/>
                <a:gd name="T52" fmla="*/ 86 w 283"/>
                <a:gd name="T53" fmla="*/ 164 h 355"/>
                <a:gd name="T54" fmla="*/ 115 w 283"/>
                <a:gd name="T55" fmla="*/ 160 h 355"/>
                <a:gd name="T56" fmla="*/ 121 w 283"/>
                <a:gd name="T57" fmla="*/ 143 h 355"/>
                <a:gd name="T58" fmla="*/ 110 w 283"/>
                <a:gd name="T59" fmla="*/ 113 h 355"/>
                <a:gd name="T60" fmla="*/ 127 w 283"/>
                <a:gd name="T61" fmla="*/ 78 h 355"/>
                <a:gd name="T62" fmla="*/ 149 w 283"/>
                <a:gd name="T63" fmla="*/ 83 h 355"/>
                <a:gd name="T64" fmla="*/ 142 w 283"/>
                <a:gd name="T65" fmla="*/ 98 h 355"/>
                <a:gd name="T66" fmla="*/ 119 w 283"/>
                <a:gd name="T67" fmla="*/ 93 h 355"/>
                <a:gd name="T68" fmla="*/ 112 w 283"/>
                <a:gd name="T69" fmla="*/ 109 h 355"/>
                <a:gd name="T70" fmla="*/ 123 w 283"/>
                <a:gd name="T71" fmla="*/ 130 h 355"/>
                <a:gd name="T72" fmla="*/ 127 w 283"/>
                <a:gd name="T73" fmla="*/ 158 h 355"/>
                <a:gd name="T74" fmla="*/ 84 w 283"/>
                <a:gd name="T75" fmla="*/ 169 h 355"/>
                <a:gd name="T76" fmla="*/ 65 w 283"/>
                <a:gd name="T77" fmla="*/ 149 h 355"/>
                <a:gd name="T78" fmla="*/ 60 w 283"/>
                <a:gd name="T79" fmla="*/ 95 h 355"/>
                <a:gd name="T80" fmla="*/ 52 w 283"/>
                <a:gd name="T81" fmla="*/ 76 h 355"/>
                <a:gd name="T82" fmla="*/ 47 w 283"/>
                <a:gd name="T83" fmla="*/ 59 h 355"/>
                <a:gd name="T84" fmla="*/ 30 w 283"/>
                <a:gd name="T85" fmla="*/ 50 h 355"/>
                <a:gd name="T86" fmla="*/ 19 w 283"/>
                <a:gd name="T87" fmla="*/ 57 h 355"/>
                <a:gd name="T88" fmla="*/ 41 w 283"/>
                <a:gd name="T89" fmla="*/ 169 h 355"/>
                <a:gd name="T90" fmla="*/ 47 w 283"/>
                <a:gd name="T91" fmla="*/ 216 h 355"/>
                <a:gd name="T92" fmla="*/ 63 w 283"/>
                <a:gd name="T93" fmla="*/ 257 h 355"/>
                <a:gd name="T94" fmla="*/ 84 w 283"/>
                <a:gd name="T95" fmla="*/ 281 h 355"/>
                <a:gd name="T96" fmla="*/ 136 w 283"/>
                <a:gd name="T97" fmla="*/ 333 h 355"/>
                <a:gd name="T98" fmla="*/ 229 w 283"/>
                <a:gd name="T99" fmla="*/ 355 h 355"/>
                <a:gd name="T100" fmla="*/ 272 w 283"/>
                <a:gd name="T101" fmla="*/ 344 h 355"/>
                <a:gd name="T102" fmla="*/ 283 w 283"/>
                <a:gd name="T103" fmla="*/ 311 h 355"/>
                <a:gd name="T104" fmla="*/ 283 w 283"/>
                <a:gd name="T105" fmla="*/ 266 h 355"/>
                <a:gd name="T106" fmla="*/ 265 w 283"/>
                <a:gd name="T107" fmla="*/ 212 h 355"/>
                <a:gd name="T108" fmla="*/ 218 w 283"/>
                <a:gd name="T109" fmla="*/ 83 h 355"/>
                <a:gd name="T110" fmla="*/ 216 w 283"/>
                <a:gd name="T111" fmla="*/ 82 h 355"/>
                <a:gd name="T112" fmla="*/ 0 w 283"/>
                <a:gd name="T113" fmla="*/ 87 h 355"/>
                <a:gd name="T114" fmla="*/ 7 w 283"/>
                <a:gd name="T115" fmla="*/ 96 h 355"/>
                <a:gd name="T116" fmla="*/ 19 w 283"/>
                <a:gd name="T117" fmla="*/ 78 h 355"/>
                <a:gd name="T118" fmla="*/ 2 w 283"/>
                <a:gd name="T119" fmla="*/ 8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 h="355">
                  <a:moveTo>
                    <a:pt x="244" y="188"/>
                  </a:moveTo>
                  <a:lnTo>
                    <a:pt x="244" y="188"/>
                  </a:lnTo>
                  <a:lnTo>
                    <a:pt x="240" y="182"/>
                  </a:lnTo>
                  <a:lnTo>
                    <a:pt x="238" y="177"/>
                  </a:lnTo>
                  <a:lnTo>
                    <a:pt x="238" y="177"/>
                  </a:lnTo>
                  <a:lnTo>
                    <a:pt x="229" y="143"/>
                  </a:lnTo>
                  <a:lnTo>
                    <a:pt x="229" y="143"/>
                  </a:lnTo>
                  <a:lnTo>
                    <a:pt x="229" y="143"/>
                  </a:lnTo>
                  <a:lnTo>
                    <a:pt x="222" y="136"/>
                  </a:lnTo>
                  <a:lnTo>
                    <a:pt x="212" y="130"/>
                  </a:lnTo>
                  <a:lnTo>
                    <a:pt x="205" y="126"/>
                  </a:lnTo>
                  <a:lnTo>
                    <a:pt x="196" y="124"/>
                  </a:lnTo>
                  <a:lnTo>
                    <a:pt x="186" y="123"/>
                  </a:lnTo>
                  <a:lnTo>
                    <a:pt x="177" y="124"/>
                  </a:lnTo>
                  <a:lnTo>
                    <a:pt x="166" y="126"/>
                  </a:lnTo>
                  <a:lnTo>
                    <a:pt x="156" y="130"/>
                  </a:lnTo>
                  <a:lnTo>
                    <a:pt x="156" y="130"/>
                  </a:lnTo>
                  <a:lnTo>
                    <a:pt x="156" y="123"/>
                  </a:lnTo>
                  <a:lnTo>
                    <a:pt x="160" y="117"/>
                  </a:lnTo>
                  <a:lnTo>
                    <a:pt x="164" y="111"/>
                  </a:lnTo>
                  <a:lnTo>
                    <a:pt x="170" y="108"/>
                  </a:lnTo>
                  <a:lnTo>
                    <a:pt x="170" y="108"/>
                  </a:lnTo>
                  <a:lnTo>
                    <a:pt x="190" y="96"/>
                  </a:lnTo>
                  <a:lnTo>
                    <a:pt x="190" y="96"/>
                  </a:lnTo>
                  <a:lnTo>
                    <a:pt x="224" y="87"/>
                  </a:lnTo>
                  <a:lnTo>
                    <a:pt x="224" y="87"/>
                  </a:lnTo>
                  <a:lnTo>
                    <a:pt x="231" y="85"/>
                  </a:lnTo>
                  <a:lnTo>
                    <a:pt x="233" y="80"/>
                  </a:lnTo>
                  <a:lnTo>
                    <a:pt x="233" y="80"/>
                  </a:lnTo>
                  <a:lnTo>
                    <a:pt x="235" y="76"/>
                  </a:lnTo>
                  <a:lnTo>
                    <a:pt x="235" y="76"/>
                  </a:lnTo>
                  <a:lnTo>
                    <a:pt x="233" y="72"/>
                  </a:lnTo>
                  <a:lnTo>
                    <a:pt x="231" y="68"/>
                  </a:lnTo>
                  <a:lnTo>
                    <a:pt x="227" y="67"/>
                  </a:lnTo>
                  <a:lnTo>
                    <a:pt x="224" y="67"/>
                  </a:lnTo>
                  <a:lnTo>
                    <a:pt x="224" y="67"/>
                  </a:lnTo>
                  <a:lnTo>
                    <a:pt x="218" y="68"/>
                  </a:lnTo>
                  <a:lnTo>
                    <a:pt x="218" y="68"/>
                  </a:lnTo>
                  <a:lnTo>
                    <a:pt x="218" y="68"/>
                  </a:lnTo>
                  <a:lnTo>
                    <a:pt x="218" y="68"/>
                  </a:lnTo>
                  <a:lnTo>
                    <a:pt x="203" y="72"/>
                  </a:lnTo>
                  <a:lnTo>
                    <a:pt x="192" y="78"/>
                  </a:lnTo>
                  <a:lnTo>
                    <a:pt x="192" y="78"/>
                  </a:lnTo>
                  <a:lnTo>
                    <a:pt x="175" y="59"/>
                  </a:lnTo>
                  <a:lnTo>
                    <a:pt x="168" y="52"/>
                  </a:lnTo>
                  <a:lnTo>
                    <a:pt x="158" y="46"/>
                  </a:lnTo>
                  <a:lnTo>
                    <a:pt x="158" y="46"/>
                  </a:lnTo>
                  <a:lnTo>
                    <a:pt x="151" y="41"/>
                  </a:lnTo>
                  <a:lnTo>
                    <a:pt x="147" y="35"/>
                  </a:lnTo>
                  <a:lnTo>
                    <a:pt x="145" y="27"/>
                  </a:lnTo>
                  <a:lnTo>
                    <a:pt x="145" y="20"/>
                  </a:lnTo>
                  <a:lnTo>
                    <a:pt x="145" y="20"/>
                  </a:lnTo>
                  <a:lnTo>
                    <a:pt x="145" y="14"/>
                  </a:lnTo>
                  <a:lnTo>
                    <a:pt x="145" y="11"/>
                  </a:lnTo>
                  <a:lnTo>
                    <a:pt x="145" y="11"/>
                  </a:lnTo>
                  <a:lnTo>
                    <a:pt x="142" y="0"/>
                  </a:lnTo>
                  <a:lnTo>
                    <a:pt x="142" y="0"/>
                  </a:lnTo>
                  <a:lnTo>
                    <a:pt x="138" y="5"/>
                  </a:lnTo>
                  <a:lnTo>
                    <a:pt x="136" y="9"/>
                  </a:lnTo>
                  <a:lnTo>
                    <a:pt x="136" y="9"/>
                  </a:lnTo>
                  <a:lnTo>
                    <a:pt x="129" y="37"/>
                  </a:lnTo>
                  <a:lnTo>
                    <a:pt x="129" y="37"/>
                  </a:lnTo>
                  <a:lnTo>
                    <a:pt x="125" y="37"/>
                  </a:lnTo>
                  <a:lnTo>
                    <a:pt x="125" y="37"/>
                  </a:lnTo>
                  <a:lnTo>
                    <a:pt x="121" y="9"/>
                  </a:lnTo>
                  <a:lnTo>
                    <a:pt x="121" y="9"/>
                  </a:lnTo>
                  <a:lnTo>
                    <a:pt x="119" y="1"/>
                  </a:lnTo>
                  <a:lnTo>
                    <a:pt x="115" y="0"/>
                  </a:lnTo>
                  <a:lnTo>
                    <a:pt x="112" y="0"/>
                  </a:lnTo>
                  <a:lnTo>
                    <a:pt x="112" y="0"/>
                  </a:lnTo>
                  <a:lnTo>
                    <a:pt x="108" y="3"/>
                  </a:lnTo>
                  <a:lnTo>
                    <a:pt x="106" y="11"/>
                  </a:lnTo>
                  <a:lnTo>
                    <a:pt x="106" y="11"/>
                  </a:lnTo>
                  <a:lnTo>
                    <a:pt x="106" y="24"/>
                  </a:lnTo>
                  <a:lnTo>
                    <a:pt x="106" y="37"/>
                  </a:lnTo>
                  <a:lnTo>
                    <a:pt x="106" y="37"/>
                  </a:lnTo>
                  <a:lnTo>
                    <a:pt x="104" y="41"/>
                  </a:lnTo>
                  <a:lnTo>
                    <a:pt x="101" y="44"/>
                  </a:lnTo>
                  <a:lnTo>
                    <a:pt x="101" y="44"/>
                  </a:lnTo>
                  <a:lnTo>
                    <a:pt x="97" y="41"/>
                  </a:lnTo>
                  <a:lnTo>
                    <a:pt x="95" y="39"/>
                  </a:lnTo>
                  <a:lnTo>
                    <a:pt x="95" y="39"/>
                  </a:lnTo>
                  <a:lnTo>
                    <a:pt x="89" y="27"/>
                  </a:lnTo>
                  <a:lnTo>
                    <a:pt x="84" y="16"/>
                  </a:lnTo>
                  <a:lnTo>
                    <a:pt x="84" y="16"/>
                  </a:lnTo>
                  <a:lnTo>
                    <a:pt x="80" y="14"/>
                  </a:lnTo>
                  <a:lnTo>
                    <a:pt x="74" y="14"/>
                  </a:lnTo>
                  <a:lnTo>
                    <a:pt x="74" y="14"/>
                  </a:lnTo>
                  <a:lnTo>
                    <a:pt x="73" y="18"/>
                  </a:lnTo>
                  <a:lnTo>
                    <a:pt x="73" y="22"/>
                  </a:lnTo>
                  <a:lnTo>
                    <a:pt x="73" y="22"/>
                  </a:lnTo>
                  <a:lnTo>
                    <a:pt x="74" y="29"/>
                  </a:lnTo>
                  <a:lnTo>
                    <a:pt x="78" y="35"/>
                  </a:lnTo>
                  <a:lnTo>
                    <a:pt x="78" y="35"/>
                  </a:lnTo>
                  <a:lnTo>
                    <a:pt x="82" y="42"/>
                  </a:lnTo>
                  <a:lnTo>
                    <a:pt x="84" y="50"/>
                  </a:lnTo>
                  <a:lnTo>
                    <a:pt x="82" y="57"/>
                  </a:lnTo>
                  <a:lnTo>
                    <a:pt x="78" y="65"/>
                  </a:lnTo>
                  <a:lnTo>
                    <a:pt x="78" y="65"/>
                  </a:lnTo>
                  <a:lnTo>
                    <a:pt x="69" y="82"/>
                  </a:lnTo>
                  <a:lnTo>
                    <a:pt x="67" y="91"/>
                  </a:lnTo>
                  <a:lnTo>
                    <a:pt x="65" y="98"/>
                  </a:lnTo>
                  <a:lnTo>
                    <a:pt x="65" y="117"/>
                  </a:lnTo>
                  <a:lnTo>
                    <a:pt x="69" y="136"/>
                  </a:lnTo>
                  <a:lnTo>
                    <a:pt x="69" y="136"/>
                  </a:lnTo>
                  <a:lnTo>
                    <a:pt x="76" y="154"/>
                  </a:lnTo>
                  <a:lnTo>
                    <a:pt x="80" y="160"/>
                  </a:lnTo>
                  <a:lnTo>
                    <a:pt x="86" y="164"/>
                  </a:lnTo>
                  <a:lnTo>
                    <a:pt x="91" y="165"/>
                  </a:lnTo>
                  <a:lnTo>
                    <a:pt x="97" y="164"/>
                  </a:lnTo>
                  <a:lnTo>
                    <a:pt x="115" y="160"/>
                  </a:lnTo>
                  <a:lnTo>
                    <a:pt x="115" y="160"/>
                  </a:lnTo>
                  <a:lnTo>
                    <a:pt x="121" y="156"/>
                  </a:lnTo>
                  <a:lnTo>
                    <a:pt x="125" y="152"/>
                  </a:lnTo>
                  <a:lnTo>
                    <a:pt x="123" y="149"/>
                  </a:lnTo>
                  <a:lnTo>
                    <a:pt x="121" y="143"/>
                  </a:lnTo>
                  <a:lnTo>
                    <a:pt x="121" y="143"/>
                  </a:lnTo>
                  <a:lnTo>
                    <a:pt x="114" y="128"/>
                  </a:lnTo>
                  <a:lnTo>
                    <a:pt x="110" y="113"/>
                  </a:lnTo>
                  <a:lnTo>
                    <a:pt x="110" y="113"/>
                  </a:lnTo>
                  <a:lnTo>
                    <a:pt x="108" y="102"/>
                  </a:lnTo>
                  <a:lnTo>
                    <a:pt x="112" y="93"/>
                  </a:lnTo>
                  <a:lnTo>
                    <a:pt x="117" y="83"/>
                  </a:lnTo>
                  <a:lnTo>
                    <a:pt x="127" y="78"/>
                  </a:lnTo>
                  <a:lnTo>
                    <a:pt x="127" y="78"/>
                  </a:lnTo>
                  <a:lnTo>
                    <a:pt x="134" y="76"/>
                  </a:lnTo>
                  <a:lnTo>
                    <a:pt x="142" y="78"/>
                  </a:lnTo>
                  <a:lnTo>
                    <a:pt x="149" y="83"/>
                  </a:lnTo>
                  <a:lnTo>
                    <a:pt x="158" y="91"/>
                  </a:lnTo>
                  <a:lnTo>
                    <a:pt x="158" y="91"/>
                  </a:lnTo>
                  <a:lnTo>
                    <a:pt x="149" y="96"/>
                  </a:lnTo>
                  <a:lnTo>
                    <a:pt x="142" y="98"/>
                  </a:lnTo>
                  <a:lnTo>
                    <a:pt x="132" y="96"/>
                  </a:lnTo>
                  <a:lnTo>
                    <a:pt x="125" y="93"/>
                  </a:lnTo>
                  <a:lnTo>
                    <a:pt x="125" y="93"/>
                  </a:lnTo>
                  <a:lnTo>
                    <a:pt x="119" y="93"/>
                  </a:lnTo>
                  <a:lnTo>
                    <a:pt x="115" y="95"/>
                  </a:lnTo>
                  <a:lnTo>
                    <a:pt x="115" y="95"/>
                  </a:lnTo>
                  <a:lnTo>
                    <a:pt x="112" y="102"/>
                  </a:lnTo>
                  <a:lnTo>
                    <a:pt x="112" y="109"/>
                  </a:lnTo>
                  <a:lnTo>
                    <a:pt x="115" y="117"/>
                  </a:lnTo>
                  <a:lnTo>
                    <a:pt x="119" y="123"/>
                  </a:lnTo>
                  <a:lnTo>
                    <a:pt x="119" y="123"/>
                  </a:lnTo>
                  <a:lnTo>
                    <a:pt x="123" y="130"/>
                  </a:lnTo>
                  <a:lnTo>
                    <a:pt x="125" y="139"/>
                  </a:lnTo>
                  <a:lnTo>
                    <a:pt x="125" y="139"/>
                  </a:lnTo>
                  <a:lnTo>
                    <a:pt x="127" y="149"/>
                  </a:lnTo>
                  <a:lnTo>
                    <a:pt x="127" y="158"/>
                  </a:lnTo>
                  <a:lnTo>
                    <a:pt x="127" y="158"/>
                  </a:lnTo>
                  <a:lnTo>
                    <a:pt x="97" y="167"/>
                  </a:lnTo>
                  <a:lnTo>
                    <a:pt x="97" y="167"/>
                  </a:lnTo>
                  <a:lnTo>
                    <a:pt x="84" y="169"/>
                  </a:lnTo>
                  <a:lnTo>
                    <a:pt x="76" y="167"/>
                  </a:lnTo>
                  <a:lnTo>
                    <a:pt x="73" y="164"/>
                  </a:lnTo>
                  <a:lnTo>
                    <a:pt x="69" y="160"/>
                  </a:lnTo>
                  <a:lnTo>
                    <a:pt x="65" y="149"/>
                  </a:lnTo>
                  <a:lnTo>
                    <a:pt x="65" y="149"/>
                  </a:lnTo>
                  <a:lnTo>
                    <a:pt x="50" y="80"/>
                  </a:lnTo>
                  <a:lnTo>
                    <a:pt x="60" y="95"/>
                  </a:lnTo>
                  <a:lnTo>
                    <a:pt x="60" y="95"/>
                  </a:lnTo>
                  <a:lnTo>
                    <a:pt x="71" y="76"/>
                  </a:lnTo>
                  <a:lnTo>
                    <a:pt x="71" y="76"/>
                  </a:lnTo>
                  <a:lnTo>
                    <a:pt x="52" y="76"/>
                  </a:lnTo>
                  <a:lnTo>
                    <a:pt x="52" y="76"/>
                  </a:lnTo>
                  <a:lnTo>
                    <a:pt x="50" y="78"/>
                  </a:lnTo>
                  <a:lnTo>
                    <a:pt x="50" y="78"/>
                  </a:lnTo>
                  <a:lnTo>
                    <a:pt x="47" y="59"/>
                  </a:lnTo>
                  <a:lnTo>
                    <a:pt x="47" y="59"/>
                  </a:lnTo>
                  <a:lnTo>
                    <a:pt x="45" y="54"/>
                  </a:lnTo>
                  <a:lnTo>
                    <a:pt x="41" y="50"/>
                  </a:lnTo>
                  <a:lnTo>
                    <a:pt x="35" y="50"/>
                  </a:lnTo>
                  <a:lnTo>
                    <a:pt x="30" y="50"/>
                  </a:lnTo>
                  <a:lnTo>
                    <a:pt x="30" y="50"/>
                  </a:lnTo>
                  <a:lnTo>
                    <a:pt x="24" y="52"/>
                  </a:lnTo>
                  <a:lnTo>
                    <a:pt x="20" y="54"/>
                  </a:lnTo>
                  <a:lnTo>
                    <a:pt x="19" y="57"/>
                  </a:lnTo>
                  <a:lnTo>
                    <a:pt x="19" y="63"/>
                  </a:lnTo>
                  <a:lnTo>
                    <a:pt x="19" y="63"/>
                  </a:lnTo>
                  <a:lnTo>
                    <a:pt x="41" y="169"/>
                  </a:lnTo>
                  <a:lnTo>
                    <a:pt x="41" y="169"/>
                  </a:lnTo>
                  <a:lnTo>
                    <a:pt x="45" y="182"/>
                  </a:lnTo>
                  <a:lnTo>
                    <a:pt x="45" y="197"/>
                  </a:lnTo>
                  <a:lnTo>
                    <a:pt x="45" y="197"/>
                  </a:lnTo>
                  <a:lnTo>
                    <a:pt x="47" y="216"/>
                  </a:lnTo>
                  <a:lnTo>
                    <a:pt x="50" y="234"/>
                  </a:lnTo>
                  <a:lnTo>
                    <a:pt x="52" y="242"/>
                  </a:lnTo>
                  <a:lnTo>
                    <a:pt x="58" y="249"/>
                  </a:lnTo>
                  <a:lnTo>
                    <a:pt x="63" y="257"/>
                  </a:lnTo>
                  <a:lnTo>
                    <a:pt x="69" y="264"/>
                  </a:lnTo>
                  <a:lnTo>
                    <a:pt x="69" y="264"/>
                  </a:lnTo>
                  <a:lnTo>
                    <a:pt x="76" y="272"/>
                  </a:lnTo>
                  <a:lnTo>
                    <a:pt x="84" y="281"/>
                  </a:lnTo>
                  <a:lnTo>
                    <a:pt x="84" y="281"/>
                  </a:lnTo>
                  <a:lnTo>
                    <a:pt x="99" y="301"/>
                  </a:lnTo>
                  <a:lnTo>
                    <a:pt x="117" y="318"/>
                  </a:lnTo>
                  <a:lnTo>
                    <a:pt x="136" y="333"/>
                  </a:lnTo>
                  <a:lnTo>
                    <a:pt x="156" y="344"/>
                  </a:lnTo>
                  <a:lnTo>
                    <a:pt x="181" y="352"/>
                  </a:lnTo>
                  <a:lnTo>
                    <a:pt x="203" y="355"/>
                  </a:lnTo>
                  <a:lnTo>
                    <a:pt x="229" y="355"/>
                  </a:lnTo>
                  <a:lnTo>
                    <a:pt x="255" y="352"/>
                  </a:lnTo>
                  <a:lnTo>
                    <a:pt x="255" y="352"/>
                  </a:lnTo>
                  <a:lnTo>
                    <a:pt x="265" y="348"/>
                  </a:lnTo>
                  <a:lnTo>
                    <a:pt x="272" y="344"/>
                  </a:lnTo>
                  <a:lnTo>
                    <a:pt x="278" y="337"/>
                  </a:lnTo>
                  <a:lnTo>
                    <a:pt x="281" y="326"/>
                  </a:lnTo>
                  <a:lnTo>
                    <a:pt x="281" y="326"/>
                  </a:lnTo>
                  <a:lnTo>
                    <a:pt x="283" y="311"/>
                  </a:lnTo>
                  <a:lnTo>
                    <a:pt x="283" y="296"/>
                  </a:lnTo>
                  <a:lnTo>
                    <a:pt x="283" y="296"/>
                  </a:lnTo>
                  <a:lnTo>
                    <a:pt x="283" y="281"/>
                  </a:lnTo>
                  <a:lnTo>
                    <a:pt x="283" y="266"/>
                  </a:lnTo>
                  <a:lnTo>
                    <a:pt x="279" y="251"/>
                  </a:lnTo>
                  <a:lnTo>
                    <a:pt x="276" y="238"/>
                  </a:lnTo>
                  <a:lnTo>
                    <a:pt x="270" y="225"/>
                  </a:lnTo>
                  <a:lnTo>
                    <a:pt x="265" y="212"/>
                  </a:lnTo>
                  <a:lnTo>
                    <a:pt x="255" y="199"/>
                  </a:lnTo>
                  <a:lnTo>
                    <a:pt x="244" y="188"/>
                  </a:lnTo>
                  <a:lnTo>
                    <a:pt x="244" y="188"/>
                  </a:lnTo>
                  <a:close/>
                  <a:moveTo>
                    <a:pt x="218" y="83"/>
                  </a:moveTo>
                  <a:lnTo>
                    <a:pt x="218" y="83"/>
                  </a:lnTo>
                  <a:lnTo>
                    <a:pt x="216" y="82"/>
                  </a:lnTo>
                  <a:lnTo>
                    <a:pt x="216" y="82"/>
                  </a:lnTo>
                  <a:lnTo>
                    <a:pt x="216" y="82"/>
                  </a:lnTo>
                  <a:lnTo>
                    <a:pt x="216" y="82"/>
                  </a:lnTo>
                  <a:lnTo>
                    <a:pt x="218" y="83"/>
                  </a:lnTo>
                  <a:lnTo>
                    <a:pt x="218" y="83"/>
                  </a:lnTo>
                  <a:close/>
                  <a:moveTo>
                    <a:pt x="0" y="87"/>
                  </a:moveTo>
                  <a:lnTo>
                    <a:pt x="0" y="87"/>
                  </a:lnTo>
                  <a:lnTo>
                    <a:pt x="2" y="93"/>
                  </a:lnTo>
                  <a:lnTo>
                    <a:pt x="2" y="95"/>
                  </a:lnTo>
                  <a:lnTo>
                    <a:pt x="7" y="96"/>
                  </a:lnTo>
                  <a:lnTo>
                    <a:pt x="15" y="96"/>
                  </a:lnTo>
                  <a:lnTo>
                    <a:pt x="22" y="96"/>
                  </a:lnTo>
                  <a:lnTo>
                    <a:pt x="22" y="96"/>
                  </a:lnTo>
                  <a:lnTo>
                    <a:pt x="19" y="78"/>
                  </a:lnTo>
                  <a:lnTo>
                    <a:pt x="19" y="78"/>
                  </a:lnTo>
                  <a:lnTo>
                    <a:pt x="11" y="78"/>
                  </a:lnTo>
                  <a:lnTo>
                    <a:pt x="6" y="80"/>
                  </a:lnTo>
                  <a:lnTo>
                    <a:pt x="2" y="82"/>
                  </a:lnTo>
                  <a:lnTo>
                    <a:pt x="0" y="83"/>
                  </a:lnTo>
                  <a:lnTo>
                    <a:pt x="0" y="87"/>
                  </a:lnTo>
                  <a:lnTo>
                    <a:pt x="0" y="87"/>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5"/>
            <p:cNvSpPr>
              <a:spLocks/>
            </p:cNvSpPr>
            <p:nvPr/>
          </p:nvSpPr>
          <p:spPr bwMode="auto">
            <a:xfrm>
              <a:off x="4100513" y="2332038"/>
              <a:ext cx="942975" cy="762000"/>
            </a:xfrm>
            <a:custGeom>
              <a:avLst/>
              <a:gdLst>
                <a:gd name="T0" fmla="*/ 0 w 594"/>
                <a:gd name="T1" fmla="*/ 395 h 480"/>
                <a:gd name="T2" fmla="*/ 9 w 594"/>
                <a:gd name="T3" fmla="*/ 329 h 480"/>
                <a:gd name="T4" fmla="*/ 20 w 594"/>
                <a:gd name="T5" fmla="*/ 301 h 480"/>
                <a:gd name="T6" fmla="*/ 39 w 594"/>
                <a:gd name="T7" fmla="*/ 287 h 480"/>
                <a:gd name="T8" fmla="*/ 67 w 594"/>
                <a:gd name="T9" fmla="*/ 283 h 480"/>
                <a:gd name="T10" fmla="*/ 95 w 594"/>
                <a:gd name="T11" fmla="*/ 288 h 480"/>
                <a:gd name="T12" fmla="*/ 117 w 594"/>
                <a:gd name="T13" fmla="*/ 307 h 480"/>
                <a:gd name="T14" fmla="*/ 134 w 594"/>
                <a:gd name="T15" fmla="*/ 322 h 480"/>
                <a:gd name="T16" fmla="*/ 153 w 594"/>
                <a:gd name="T17" fmla="*/ 328 h 480"/>
                <a:gd name="T18" fmla="*/ 249 w 594"/>
                <a:gd name="T19" fmla="*/ 326 h 480"/>
                <a:gd name="T20" fmla="*/ 281 w 594"/>
                <a:gd name="T21" fmla="*/ 316 h 480"/>
                <a:gd name="T22" fmla="*/ 318 w 594"/>
                <a:gd name="T23" fmla="*/ 292 h 480"/>
                <a:gd name="T24" fmla="*/ 346 w 594"/>
                <a:gd name="T25" fmla="*/ 259 h 480"/>
                <a:gd name="T26" fmla="*/ 361 w 594"/>
                <a:gd name="T27" fmla="*/ 219 h 480"/>
                <a:gd name="T28" fmla="*/ 363 w 594"/>
                <a:gd name="T29" fmla="*/ 173 h 480"/>
                <a:gd name="T30" fmla="*/ 356 w 594"/>
                <a:gd name="T31" fmla="*/ 141 h 480"/>
                <a:gd name="T32" fmla="*/ 335 w 594"/>
                <a:gd name="T33" fmla="*/ 95 h 480"/>
                <a:gd name="T34" fmla="*/ 313 w 594"/>
                <a:gd name="T35" fmla="*/ 72 h 480"/>
                <a:gd name="T36" fmla="*/ 300 w 594"/>
                <a:gd name="T37" fmla="*/ 57 h 480"/>
                <a:gd name="T38" fmla="*/ 292 w 594"/>
                <a:gd name="T39" fmla="*/ 29 h 480"/>
                <a:gd name="T40" fmla="*/ 294 w 594"/>
                <a:gd name="T41" fmla="*/ 0 h 480"/>
                <a:gd name="T42" fmla="*/ 330 w 594"/>
                <a:gd name="T43" fmla="*/ 14 h 480"/>
                <a:gd name="T44" fmla="*/ 331 w 594"/>
                <a:gd name="T45" fmla="*/ 37 h 480"/>
                <a:gd name="T46" fmla="*/ 352 w 594"/>
                <a:gd name="T47" fmla="*/ 39 h 480"/>
                <a:gd name="T48" fmla="*/ 369 w 594"/>
                <a:gd name="T49" fmla="*/ 29 h 480"/>
                <a:gd name="T50" fmla="*/ 412 w 594"/>
                <a:gd name="T51" fmla="*/ 13 h 480"/>
                <a:gd name="T52" fmla="*/ 454 w 594"/>
                <a:gd name="T53" fmla="*/ 9 h 480"/>
                <a:gd name="T54" fmla="*/ 495 w 594"/>
                <a:gd name="T55" fmla="*/ 18 h 480"/>
                <a:gd name="T56" fmla="*/ 531 w 594"/>
                <a:gd name="T57" fmla="*/ 41 h 480"/>
                <a:gd name="T58" fmla="*/ 559 w 594"/>
                <a:gd name="T59" fmla="*/ 76 h 480"/>
                <a:gd name="T60" fmla="*/ 579 w 594"/>
                <a:gd name="T61" fmla="*/ 123 h 480"/>
                <a:gd name="T62" fmla="*/ 594 w 594"/>
                <a:gd name="T63" fmla="*/ 227 h 480"/>
                <a:gd name="T64" fmla="*/ 572 w 594"/>
                <a:gd name="T65" fmla="*/ 329 h 480"/>
                <a:gd name="T66" fmla="*/ 538 w 594"/>
                <a:gd name="T67" fmla="*/ 387 h 480"/>
                <a:gd name="T68" fmla="*/ 477 w 594"/>
                <a:gd name="T69" fmla="*/ 443 h 480"/>
                <a:gd name="T70" fmla="*/ 399 w 594"/>
                <a:gd name="T71" fmla="*/ 473 h 480"/>
                <a:gd name="T72" fmla="*/ 335 w 594"/>
                <a:gd name="T73" fmla="*/ 480 h 480"/>
                <a:gd name="T74" fmla="*/ 272 w 594"/>
                <a:gd name="T75" fmla="*/ 473 h 480"/>
                <a:gd name="T76" fmla="*/ 229 w 594"/>
                <a:gd name="T77" fmla="*/ 456 h 480"/>
                <a:gd name="T78" fmla="*/ 166 w 594"/>
                <a:gd name="T79" fmla="*/ 410 h 480"/>
                <a:gd name="T80" fmla="*/ 136 w 594"/>
                <a:gd name="T81" fmla="*/ 372 h 480"/>
                <a:gd name="T82" fmla="*/ 117 w 594"/>
                <a:gd name="T83" fmla="*/ 361 h 480"/>
                <a:gd name="T84" fmla="*/ 102 w 594"/>
                <a:gd name="T85" fmla="*/ 361 h 480"/>
                <a:gd name="T86" fmla="*/ 67 w 594"/>
                <a:gd name="T87" fmla="*/ 350 h 480"/>
                <a:gd name="T88" fmla="*/ 54 w 594"/>
                <a:gd name="T89" fmla="*/ 348 h 480"/>
                <a:gd name="T90" fmla="*/ 48 w 594"/>
                <a:gd name="T91" fmla="*/ 357 h 480"/>
                <a:gd name="T92" fmla="*/ 44 w 594"/>
                <a:gd name="T93" fmla="*/ 40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4" h="480">
                  <a:moveTo>
                    <a:pt x="44" y="400"/>
                  </a:moveTo>
                  <a:lnTo>
                    <a:pt x="44" y="400"/>
                  </a:lnTo>
                  <a:lnTo>
                    <a:pt x="0" y="395"/>
                  </a:lnTo>
                  <a:lnTo>
                    <a:pt x="0" y="395"/>
                  </a:lnTo>
                  <a:lnTo>
                    <a:pt x="3" y="361"/>
                  </a:lnTo>
                  <a:lnTo>
                    <a:pt x="9" y="329"/>
                  </a:lnTo>
                  <a:lnTo>
                    <a:pt x="9" y="329"/>
                  </a:lnTo>
                  <a:lnTo>
                    <a:pt x="13" y="315"/>
                  </a:lnTo>
                  <a:lnTo>
                    <a:pt x="20" y="301"/>
                  </a:lnTo>
                  <a:lnTo>
                    <a:pt x="26" y="296"/>
                  </a:lnTo>
                  <a:lnTo>
                    <a:pt x="31" y="290"/>
                  </a:lnTo>
                  <a:lnTo>
                    <a:pt x="39" y="287"/>
                  </a:lnTo>
                  <a:lnTo>
                    <a:pt x="46" y="285"/>
                  </a:lnTo>
                  <a:lnTo>
                    <a:pt x="46" y="285"/>
                  </a:lnTo>
                  <a:lnTo>
                    <a:pt x="67" y="283"/>
                  </a:lnTo>
                  <a:lnTo>
                    <a:pt x="76" y="283"/>
                  </a:lnTo>
                  <a:lnTo>
                    <a:pt x="85" y="285"/>
                  </a:lnTo>
                  <a:lnTo>
                    <a:pt x="95" y="288"/>
                  </a:lnTo>
                  <a:lnTo>
                    <a:pt x="104" y="292"/>
                  </a:lnTo>
                  <a:lnTo>
                    <a:pt x="112" y="300"/>
                  </a:lnTo>
                  <a:lnTo>
                    <a:pt x="117" y="307"/>
                  </a:lnTo>
                  <a:lnTo>
                    <a:pt x="117" y="307"/>
                  </a:lnTo>
                  <a:lnTo>
                    <a:pt x="125" y="315"/>
                  </a:lnTo>
                  <a:lnTo>
                    <a:pt x="134" y="322"/>
                  </a:lnTo>
                  <a:lnTo>
                    <a:pt x="141" y="326"/>
                  </a:lnTo>
                  <a:lnTo>
                    <a:pt x="153" y="328"/>
                  </a:lnTo>
                  <a:lnTo>
                    <a:pt x="153" y="328"/>
                  </a:lnTo>
                  <a:lnTo>
                    <a:pt x="201" y="329"/>
                  </a:lnTo>
                  <a:lnTo>
                    <a:pt x="225" y="328"/>
                  </a:lnTo>
                  <a:lnTo>
                    <a:pt x="249" y="326"/>
                  </a:lnTo>
                  <a:lnTo>
                    <a:pt x="249" y="326"/>
                  </a:lnTo>
                  <a:lnTo>
                    <a:pt x="266" y="322"/>
                  </a:lnTo>
                  <a:lnTo>
                    <a:pt x="281" y="316"/>
                  </a:lnTo>
                  <a:lnTo>
                    <a:pt x="294" y="309"/>
                  </a:lnTo>
                  <a:lnTo>
                    <a:pt x="307" y="301"/>
                  </a:lnTo>
                  <a:lnTo>
                    <a:pt x="318" y="292"/>
                  </a:lnTo>
                  <a:lnTo>
                    <a:pt x="330" y="283"/>
                  </a:lnTo>
                  <a:lnTo>
                    <a:pt x="339" y="272"/>
                  </a:lnTo>
                  <a:lnTo>
                    <a:pt x="346" y="259"/>
                  </a:lnTo>
                  <a:lnTo>
                    <a:pt x="352" y="246"/>
                  </a:lnTo>
                  <a:lnTo>
                    <a:pt x="358" y="233"/>
                  </a:lnTo>
                  <a:lnTo>
                    <a:pt x="361" y="219"/>
                  </a:lnTo>
                  <a:lnTo>
                    <a:pt x="363" y="205"/>
                  </a:lnTo>
                  <a:lnTo>
                    <a:pt x="365" y="188"/>
                  </a:lnTo>
                  <a:lnTo>
                    <a:pt x="363" y="173"/>
                  </a:lnTo>
                  <a:lnTo>
                    <a:pt x="361" y="158"/>
                  </a:lnTo>
                  <a:lnTo>
                    <a:pt x="356" y="141"/>
                  </a:lnTo>
                  <a:lnTo>
                    <a:pt x="356" y="141"/>
                  </a:lnTo>
                  <a:lnTo>
                    <a:pt x="350" y="121"/>
                  </a:lnTo>
                  <a:lnTo>
                    <a:pt x="341" y="104"/>
                  </a:lnTo>
                  <a:lnTo>
                    <a:pt x="335" y="95"/>
                  </a:lnTo>
                  <a:lnTo>
                    <a:pt x="330" y="87"/>
                  </a:lnTo>
                  <a:lnTo>
                    <a:pt x="322" y="78"/>
                  </a:lnTo>
                  <a:lnTo>
                    <a:pt x="313" y="72"/>
                  </a:lnTo>
                  <a:lnTo>
                    <a:pt x="313" y="72"/>
                  </a:lnTo>
                  <a:lnTo>
                    <a:pt x="305" y="65"/>
                  </a:lnTo>
                  <a:lnTo>
                    <a:pt x="300" y="57"/>
                  </a:lnTo>
                  <a:lnTo>
                    <a:pt x="294" y="48"/>
                  </a:lnTo>
                  <a:lnTo>
                    <a:pt x="292" y="41"/>
                  </a:lnTo>
                  <a:lnTo>
                    <a:pt x="292" y="29"/>
                  </a:lnTo>
                  <a:lnTo>
                    <a:pt x="292" y="20"/>
                  </a:lnTo>
                  <a:lnTo>
                    <a:pt x="294" y="0"/>
                  </a:lnTo>
                  <a:lnTo>
                    <a:pt x="294" y="0"/>
                  </a:lnTo>
                  <a:lnTo>
                    <a:pt x="330" y="0"/>
                  </a:lnTo>
                  <a:lnTo>
                    <a:pt x="330" y="0"/>
                  </a:lnTo>
                  <a:lnTo>
                    <a:pt x="330" y="14"/>
                  </a:lnTo>
                  <a:lnTo>
                    <a:pt x="330" y="28"/>
                  </a:lnTo>
                  <a:lnTo>
                    <a:pt x="330" y="28"/>
                  </a:lnTo>
                  <a:lnTo>
                    <a:pt x="331" y="37"/>
                  </a:lnTo>
                  <a:lnTo>
                    <a:pt x="337" y="41"/>
                  </a:lnTo>
                  <a:lnTo>
                    <a:pt x="343" y="42"/>
                  </a:lnTo>
                  <a:lnTo>
                    <a:pt x="352" y="39"/>
                  </a:lnTo>
                  <a:lnTo>
                    <a:pt x="352" y="39"/>
                  </a:lnTo>
                  <a:lnTo>
                    <a:pt x="369" y="29"/>
                  </a:lnTo>
                  <a:lnTo>
                    <a:pt x="369" y="29"/>
                  </a:lnTo>
                  <a:lnTo>
                    <a:pt x="384" y="22"/>
                  </a:lnTo>
                  <a:lnTo>
                    <a:pt x="397" y="16"/>
                  </a:lnTo>
                  <a:lnTo>
                    <a:pt x="412" y="13"/>
                  </a:lnTo>
                  <a:lnTo>
                    <a:pt x="425" y="9"/>
                  </a:lnTo>
                  <a:lnTo>
                    <a:pt x="440" y="9"/>
                  </a:lnTo>
                  <a:lnTo>
                    <a:pt x="454" y="9"/>
                  </a:lnTo>
                  <a:lnTo>
                    <a:pt x="468" y="11"/>
                  </a:lnTo>
                  <a:lnTo>
                    <a:pt x="482" y="14"/>
                  </a:lnTo>
                  <a:lnTo>
                    <a:pt x="495" y="18"/>
                  </a:lnTo>
                  <a:lnTo>
                    <a:pt x="509" y="26"/>
                  </a:lnTo>
                  <a:lnTo>
                    <a:pt x="520" y="33"/>
                  </a:lnTo>
                  <a:lnTo>
                    <a:pt x="531" y="41"/>
                  </a:lnTo>
                  <a:lnTo>
                    <a:pt x="542" y="52"/>
                  </a:lnTo>
                  <a:lnTo>
                    <a:pt x="551" y="63"/>
                  </a:lnTo>
                  <a:lnTo>
                    <a:pt x="559" y="76"/>
                  </a:lnTo>
                  <a:lnTo>
                    <a:pt x="566" y="89"/>
                  </a:lnTo>
                  <a:lnTo>
                    <a:pt x="566" y="89"/>
                  </a:lnTo>
                  <a:lnTo>
                    <a:pt x="579" y="123"/>
                  </a:lnTo>
                  <a:lnTo>
                    <a:pt x="589" y="158"/>
                  </a:lnTo>
                  <a:lnTo>
                    <a:pt x="592" y="193"/>
                  </a:lnTo>
                  <a:lnTo>
                    <a:pt x="594" y="227"/>
                  </a:lnTo>
                  <a:lnTo>
                    <a:pt x="591" y="260"/>
                  </a:lnTo>
                  <a:lnTo>
                    <a:pt x="583" y="296"/>
                  </a:lnTo>
                  <a:lnTo>
                    <a:pt x="572" y="329"/>
                  </a:lnTo>
                  <a:lnTo>
                    <a:pt x="555" y="363"/>
                  </a:lnTo>
                  <a:lnTo>
                    <a:pt x="555" y="363"/>
                  </a:lnTo>
                  <a:lnTo>
                    <a:pt x="538" y="387"/>
                  </a:lnTo>
                  <a:lnTo>
                    <a:pt x="520" y="410"/>
                  </a:lnTo>
                  <a:lnTo>
                    <a:pt x="499" y="426"/>
                  </a:lnTo>
                  <a:lnTo>
                    <a:pt x="477" y="443"/>
                  </a:lnTo>
                  <a:lnTo>
                    <a:pt x="453" y="454"/>
                  </a:lnTo>
                  <a:lnTo>
                    <a:pt x="427" y="465"/>
                  </a:lnTo>
                  <a:lnTo>
                    <a:pt x="399" y="473"/>
                  </a:lnTo>
                  <a:lnTo>
                    <a:pt x="371" y="477"/>
                  </a:lnTo>
                  <a:lnTo>
                    <a:pt x="371" y="477"/>
                  </a:lnTo>
                  <a:lnTo>
                    <a:pt x="335" y="480"/>
                  </a:lnTo>
                  <a:lnTo>
                    <a:pt x="302" y="479"/>
                  </a:lnTo>
                  <a:lnTo>
                    <a:pt x="287" y="477"/>
                  </a:lnTo>
                  <a:lnTo>
                    <a:pt x="272" y="473"/>
                  </a:lnTo>
                  <a:lnTo>
                    <a:pt x="257" y="469"/>
                  </a:lnTo>
                  <a:lnTo>
                    <a:pt x="242" y="464"/>
                  </a:lnTo>
                  <a:lnTo>
                    <a:pt x="229" y="456"/>
                  </a:lnTo>
                  <a:lnTo>
                    <a:pt x="216" y="449"/>
                  </a:lnTo>
                  <a:lnTo>
                    <a:pt x="190" y="432"/>
                  </a:lnTo>
                  <a:lnTo>
                    <a:pt x="166" y="410"/>
                  </a:lnTo>
                  <a:lnTo>
                    <a:pt x="145" y="382"/>
                  </a:lnTo>
                  <a:lnTo>
                    <a:pt x="145" y="382"/>
                  </a:lnTo>
                  <a:lnTo>
                    <a:pt x="136" y="372"/>
                  </a:lnTo>
                  <a:lnTo>
                    <a:pt x="128" y="365"/>
                  </a:lnTo>
                  <a:lnTo>
                    <a:pt x="123" y="363"/>
                  </a:lnTo>
                  <a:lnTo>
                    <a:pt x="117" y="361"/>
                  </a:lnTo>
                  <a:lnTo>
                    <a:pt x="110" y="361"/>
                  </a:lnTo>
                  <a:lnTo>
                    <a:pt x="102" y="361"/>
                  </a:lnTo>
                  <a:lnTo>
                    <a:pt x="102" y="361"/>
                  </a:lnTo>
                  <a:lnTo>
                    <a:pt x="95" y="361"/>
                  </a:lnTo>
                  <a:lnTo>
                    <a:pt x="85" y="357"/>
                  </a:lnTo>
                  <a:lnTo>
                    <a:pt x="67" y="350"/>
                  </a:lnTo>
                  <a:lnTo>
                    <a:pt x="67" y="350"/>
                  </a:lnTo>
                  <a:lnTo>
                    <a:pt x="59" y="348"/>
                  </a:lnTo>
                  <a:lnTo>
                    <a:pt x="54" y="348"/>
                  </a:lnTo>
                  <a:lnTo>
                    <a:pt x="50" y="352"/>
                  </a:lnTo>
                  <a:lnTo>
                    <a:pt x="48" y="357"/>
                  </a:lnTo>
                  <a:lnTo>
                    <a:pt x="48" y="357"/>
                  </a:lnTo>
                  <a:lnTo>
                    <a:pt x="46" y="378"/>
                  </a:lnTo>
                  <a:lnTo>
                    <a:pt x="44" y="400"/>
                  </a:lnTo>
                  <a:lnTo>
                    <a:pt x="44" y="400"/>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6"/>
            <p:cNvSpPr>
              <a:spLocks/>
            </p:cNvSpPr>
            <p:nvPr/>
          </p:nvSpPr>
          <p:spPr bwMode="auto">
            <a:xfrm>
              <a:off x="4067176" y="2490788"/>
              <a:ext cx="601663" cy="444500"/>
            </a:xfrm>
            <a:custGeom>
              <a:avLst/>
              <a:gdLst>
                <a:gd name="T0" fmla="*/ 358 w 379"/>
                <a:gd name="T1" fmla="*/ 2 h 280"/>
                <a:gd name="T2" fmla="*/ 358 w 379"/>
                <a:gd name="T3" fmla="*/ 2 h 280"/>
                <a:gd name="T4" fmla="*/ 373 w 379"/>
                <a:gd name="T5" fmla="*/ 8 h 280"/>
                <a:gd name="T6" fmla="*/ 377 w 379"/>
                <a:gd name="T7" fmla="*/ 10 h 280"/>
                <a:gd name="T8" fmla="*/ 379 w 379"/>
                <a:gd name="T9" fmla="*/ 13 h 280"/>
                <a:gd name="T10" fmla="*/ 379 w 379"/>
                <a:gd name="T11" fmla="*/ 17 h 280"/>
                <a:gd name="T12" fmla="*/ 377 w 379"/>
                <a:gd name="T13" fmla="*/ 21 h 280"/>
                <a:gd name="T14" fmla="*/ 369 w 379"/>
                <a:gd name="T15" fmla="*/ 34 h 280"/>
                <a:gd name="T16" fmla="*/ 369 w 379"/>
                <a:gd name="T17" fmla="*/ 34 h 280"/>
                <a:gd name="T18" fmla="*/ 343 w 379"/>
                <a:gd name="T19" fmla="*/ 69 h 280"/>
                <a:gd name="T20" fmla="*/ 315 w 379"/>
                <a:gd name="T21" fmla="*/ 103 h 280"/>
                <a:gd name="T22" fmla="*/ 315 w 379"/>
                <a:gd name="T23" fmla="*/ 103 h 280"/>
                <a:gd name="T24" fmla="*/ 306 w 379"/>
                <a:gd name="T25" fmla="*/ 114 h 280"/>
                <a:gd name="T26" fmla="*/ 297 w 379"/>
                <a:gd name="T27" fmla="*/ 121 h 280"/>
                <a:gd name="T28" fmla="*/ 287 w 379"/>
                <a:gd name="T29" fmla="*/ 127 h 280"/>
                <a:gd name="T30" fmla="*/ 276 w 379"/>
                <a:gd name="T31" fmla="*/ 133 h 280"/>
                <a:gd name="T32" fmla="*/ 265 w 379"/>
                <a:gd name="T33" fmla="*/ 136 h 280"/>
                <a:gd name="T34" fmla="*/ 254 w 379"/>
                <a:gd name="T35" fmla="*/ 140 h 280"/>
                <a:gd name="T36" fmla="*/ 229 w 379"/>
                <a:gd name="T37" fmla="*/ 144 h 280"/>
                <a:gd name="T38" fmla="*/ 229 w 379"/>
                <a:gd name="T39" fmla="*/ 144 h 280"/>
                <a:gd name="T40" fmla="*/ 222 w 379"/>
                <a:gd name="T41" fmla="*/ 146 h 280"/>
                <a:gd name="T42" fmla="*/ 215 w 379"/>
                <a:gd name="T43" fmla="*/ 149 h 280"/>
                <a:gd name="T44" fmla="*/ 209 w 379"/>
                <a:gd name="T45" fmla="*/ 153 h 280"/>
                <a:gd name="T46" fmla="*/ 202 w 379"/>
                <a:gd name="T47" fmla="*/ 159 h 280"/>
                <a:gd name="T48" fmla="*/ 202 w 379"/>
                <a:gd name="T49" fmla="*/ 159 h 280"/>
                <a:gd name="T50" fmla="*/ 170 w 379"/>
                <a:gd name="T51" fmla="*/ 190 h 280"/>
                <a:gd name="T52" fmla="*/ 134 w 379"/>
                <a:gd name="T53" fmla="*/ 220 h 280"/>
                <a:gd name="T54" fmla="*/ 97 w 379"/>
                <a:gd name="T55" fmla="*/ 248 h 280"/>
                <a:gd name="T56" fmla="*/ 56 w 379"/>
                <a:gd name="T57" fmla="*/ 272 h 280"/>
                <a:gd name="T58" fmla="*/ 56 w 379"/>
                <a:gd name="T59" fmla="*/ 272 h 280"/>
                <a:gd name="T60" fmla="*/ 39 w 379"/>
                <a:gd name="T61" fmla="*/ 278 h 280"/>
                <a:gd name="T62" fmla="*/ 39 w 379"/>
                <a:gd name="T63" fmla="*/ 278 h 280"/>
                <a:gd name="T64" fmla="*/ 30 w 379"/>
                <a:gd name="T65" fmla="*/ 280 h 280"/>
                <a:gd name="T66" fmla="*/ 23 w 379"/>
                <a:gd name="T67" fmla="*/ 278 h 280"/>
                <a:gd name="T68" fmla="*/ 15 w 379"/>
                <a:gd name="T69" fmla="*/ 272 h 280"/>
                <a:gd name="T70" fmla="*/ 10 w 379"/>
                <a:gd name="T71" fmla="*/ 263 h 280"/>
                <a:gd name="T72" fmla="*/ 10 w 379"/>
                <a:gd name="T73" fmla="*/ 263 h 280"/>
                <a:gd name="T74" fmla="*/ 8 w 379"/>
                <a:gd name="T75" fmla="*/ 256 h 280"/>
                <a:gd name="T76" fmla="*/ 6 w 379"/>
                <a:gd name="T77" fmla="*/ 246 h 280"/>
                <a:gd name="T78" fmla="*/ 6 w 379"/>
                <a:gd name="T79" fmla="*/ 246 h 280"/>
                <a:gd name="T80" fmla="*/ 2 w 379"/>
                <a:gd name="T81" fmla="*/ 183 h 280"/>
                <a:gd name="T82" fmla="*/ 0 w 379"/>
                <a:gd name="T83" fmla="*/ 149 h 280"/>
                <a:gd name="T84" fmla="*/ 0 w 379"/>
                <a:gd name="T85" fmla="*/ 118 h 280"/>
                <a:gd name="T86" fmla="*/ 0 w 379"/>
                <a:gd name="T87" fmla="*/ 118 h 280"/>
                <a:gd name="T88" fmla="*/ 4 w 379"/>
                <a:gd name="T89" fmla="*/ 93 h 280"/>
                <a:gd name="T90" fmla="*/ 10 w 379"/>
                <a:gd name="T91" fmla="*/ 71 h 280"/>
                <a:gd name="T92" fmla="*/ 21 w 379"/>
                <a:gd name="T93" fmla="*/ 52 h 280"/>
                <a:gd name="T94" fmla="*/ 34 w 379"/>
                <a:gd name="T95" fmla="*/ 36 h 280"/>
                <a:gd name="T96" fmla="*/ 49 w 379"/>
                <a:gd name="T97" fmla="*/ 23 h 280"/>
                <a:gd name="T98" fmla="*/ 69 w 379"/>
                <a:gd name="T99" fmla="*/ 13 h 280"/>
                <a:gd name="T100" fmla="*/ 92 w 379"/>
                <a:gd name="T101" fmla="*/ 6 h 280"/>
                <a:gd name="T102" fmla="*/ 116 w 379"/>
                <a:gd name="T103" fmla="*/ 4 h 280"/>
                <a:gd name="T104" fmla="*/ 116 w 379"/>
                <a:gd name="T105" fmla="*/ 4 h 280"/>
                <a:gd name="T106" fmla="*/ 147 w 379"/>
                <a:gd name="T107" fmla="*/ 2 h 280"/>
                <a:gd name="T108" fmla="*/ 179 w 379"/>
                <a:gd name="T109" fmla="*/ 2 h 280"/>
                <a:gd name="T110" fmla="*/ 241 w 379"/>
                <a:gd name="T111" fmla="*/ 4 h 280"/>
                <a:gd name="T112" fmla="*/ 241 w 379"/>
                <a:gd name="T113" fmla="*/ 4 h 280"/>
                <a:gd name="T114" fmla="*/ 321 w 379"/>
                <a:gd name="T115" fmla="*/ 0 h 280"/>
                <a:gd name="T116" fmla="*/ 321 w 379"/>
                <a:gd name="T117" fmla="*/ 0 h 280"/>
                <a:gd name="T118" fmla="*/ 339 w 379"/>
                <a:gd name="T119" fmla="*/ 2 h 280"/>
                <a:gd name="T120" fmla="*/ 358 w 379"/>
                <a:gd name="T121" fmla="*/ 2 h 280"/>
                <a:gd name="T122" fmla="*/ 358 w 379"/>
                <a:gd name="T123" fmla="*/ 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280">
                  <a:moveTo>
                    <a:pt x="358" y="2"/>
                  </a:moveTo>
                  <a:lnTo>
                    <a:pt x="358" y="2"/>
                  </a:lnTo>
                  <a:lnTo>
                    <a:pt x="373" y="8"/>
                  </a:lnTo>
                  <a:lnTo>
                    <a:pt x="377" y="10"/>
                  </a:lnTo>
                  <a:lnTo>
                    <a:pt x="379" y="13"/>
                  </a:lnTo>
                  <a:lnTo>
                    <a:pt x="379" y="17"/>
                  </a:lnTo>
                  <a:lnTo>
                    <a:pt x="377" y="21"/>
                  </a:lnTo>
                  <a:lnTo>
                    <a:pt x="369" y="34"/>
                  </a:lnTo>
                  <a:lnTo>
                    <a:pt x="369" y="34"/>
                  </a:lnTo>
                  <a:lnTo>
                    <a:pt x="343" y="69"/>
                  </a:lnTo>
                  <a:lnTo>
                    <a:pt x="315" y="103"/>
                  </a:lnTo>
                  <a:lnTo>
                    <a:pt x="315" y="103"/>
                  </a:lnTo>
                  <a:lnTo>
                    <a:pt x="306" y="114"/>
                  </a:lnTo>
                  <a:lnTo>
                    <a:pt x="297" y="121"/>
                  </a:lnTo>
                  <a:lnTo>
                    <a:pt x="287" y="127"/>
                  </a:lnTo>
                  <a:lnTo>
                    <a:pt x="276" y="133"/>
                  </a:lnTo>
                  <a:lnTo>
                    <a:pt x="265" y="136"/>
                  </a:lnTo>
                  <a:lnTo>
                    <a:pt x="254" y="140"/>
                  </a:lnTo>
                  <a:lnTo>
                    <a:pt x="229" y="144"/>
                  </a:lnTo>
                  <a:lnTo>
                    <a:pt x="229" y="144"/>
                  </a:lnTo>
                  <a:lnTo>
                    <a:pt x="222" y="146"/>
                  </a:lnTo>
                  <a:lnTo>
                    <a:pt x="215" y="149"/>
                  </a:lnTo>
                  <a:lnTo>
                    <a:pt x="209" y="153"/>
                  </a:lnTo>
                  <a:lnTo>
                    <a:pt x="202" y="159"/>
                  </a:lnTo>
                  <a:lnTo>
                    <a:pt x="202" y="159"/>
                  </a:lnTo>
                  <a:lnTo>
                    <a:pt x="170" y="190"/>
                  </a:lnTo>
                  <a:lnTo>
                    <a:pt x="134" y="220"/>
                  </a:lnTo>
                  <a:lnTo>
                    <a:pt x="97" y="248"/>
                  </a:lnTo>
                  <a:lnTo>
                    <a:pt x="56" y="272"/>
                  </a:lnTo>
                  <a:lnTo>
                    <a:pt x="56" y="272"/>
                  </a:lnTo>
                  <a:lnTo>
                    <a:pt x="39" y="278"/>
                  </a:lnTo>
                  <a:lnTo>
                    <a:pt x="39" y="278"/>
                  </a:lnTo>
                  <a:lnTo>
                    <a:pt x="30" y="280"/>
                  </a:lnTo>
                  <a:lnTo>
                    <a:pt x="23" y="278"/>
                  </a:lnTo>
                  <a:lnTo>
                    <a:pt x="15" y="272"/>
                  </a:lnTo>
                  <a:lnTo>
                    <a:pt x="10" y="263"/>
                  </a:lnTo>
                  <a:lnTo>
                    <a:pt x="10" y="263"/>
                  </a:lnTo>
                  <a:lnTo>
                    <a:pt x="8" y="256"/>
                  </a:lnTo>
                  <a:lnTo>
                    <a:pt x="6" y="246"/>
                  </a:lnTo>
                  <a:lnTo>
                    <a:pt x="6" y="246"/>
                  </a:lnTo>
                  <a:lnTo>
                    <a:pt x="2" y="183"/>
                  </a:lnTo>
                  <a:lnTo>
                    <a:pt x="0" y="149"/>
                  </a:lnTo>
                  <a:lnTo>
                    <a:pt x="0" y="118"/>
                  </a:lnTo>
                  <a:lnTo>
                    <a:pt x="0" y="118"/>
                  </a:lnTo>
                  <a:lnTo>
                    <a:pt x="4" y="93"/>
                  </a:lnTo>
                  <a:lnTo>
                    <a:pt x="10" y="71"/>
                  </a:lnTo>
                  <a:lnTo>
                    <a:pt x="21" y="52"/>
                  </a:lnTo>
                  <a:lnTo>
                    <a:pt x="34" y="36"/>
                  </a:lnTo>
                  <a:lnTo>
                    <a:pt x="49" y="23"/>
                  </a:lnTo>
                  <a:lnTo>
                    <a:pt x="69" y="13"/>
                  </a:lnTo>
                  <a:lnTo>
                    <a:pt x="92" y="6"/>
                  </a:lnTo>
                  <a:lnTo>
                    <a:pt x="116" y="4"/>
                  </a:lnTo>
                  <a:lnTo>
                    <a:pt x="116" y="4"/>
                  </a:lnTo>
                  <a:lnTo>
                    <a:pt x="147" y="2"/>
                  </a:lnTo>
                  <a:lnTo>
                    <a:pt x="179" y="2"/>
                  </a:lnTo>
                  <a:lnTo>
                    <a:pt x="241" y="4"/>
                  </a:lnTo>
                  <a:lnTo>
                    <a:pt x="241" y="4"/>
                  </a:lnTo>
                  <a:lnTo>
                    <a:pt x="321" y="0"/>
                  </a:lnTo>
                  <a:lnTo>
                    <a:pt x="321" y="0"/>
                  </a:lnTo>
                  <a:lnTo>
                    <a:pt x="339" y="2"/>
                  </a:lnTo>
                  <a:lnTo>
                    <a:pt x="358" y="2"/>
                  </a:lnTo>
                  <a:lnTo>
                    <a:pt x="358" y="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
            <p:cNvSpPr>
              <a:spLocks/>
            </p:cNvSpPr>
            <p:nvPr/>
          </p:nvSpPr>
          <p:spPr bwMode="auto">
            <a:xfrm>
              <a:off x="4306888" y="55563"/>
              <a:ext cx="530225" cy="574675"/>
            </a:xfrm>
            <a:custGeom>
              <a:avLst/>
              <a:gdLst>
                <a:gd name="T0" fmla="*/ 328 w 334"/>
                <a:gd name="T1" fmla="*/ 101 h 362"/>
                <a:gd name="T2" fmla="*/ 308 w 334"/>
                <a:gd name="T3" fmla="*/ 56 h 362"/>
                <a:gd name="T4" fmla="*/ 280 w 334"/>
                <a:gd name="T5" fmla="*/ 21 h 362"/>
                <a:gd name="T6" fmla="*/ 246 w 334"/>
                <a:gd name="T7" fmla="*/ 2 h 362"/>
                <a:gd name="T8" fmla="*/ 229 w 334"/>
                <a:gd name="T9" fmla="*/ 0 h 362"/>
                <a:gd name="T10" fmla="*/ 213 w 334"/>
                <a:gd name="T11" fmla="*/ 2 h 362"/>
                <a:gd name="T12" fmla="*/ 201 w 334"/>
                <a:gd name="T13" fmla="*/ 6 h 362"/>
                <a:gd name="T14" fmla="*/ 185 w 334"/>
                <a:gd name="T15" fmla="*/ 17 h 362"/>
                <a:gd name="T16" fmla="*/ 177 w 334"/>
                <a:gd name="T17" fmla="*/ 27 h 362"/>
                <a:gd name="T18" fmla="*/ 177 w 334"/>
                <a:gd name="T19" fmla="*/ 27 h 362"/>
                <a:gd name="T20" fmla="*/ 172 w 334"/>
                <a:gd name="T21" fmla="*/ 34 h 362"/>
                <a:gd name="T22" fmla="*/ 168 w 334"/>
                <a:gd name="T23" fmla="*/ 36 h 362"/>
                <a:gd name="T24" fmla="*/ 160 w 334"/>
                <a:gd name="T25" fmla="*/ 32 h 362"/>
                <a:gd name="T26" fmla="*/ 157 w 334"/>
                <a:gd name="T27" fmla="*/ 27 h 362"/>
                <a:gd name="T28" fmla="*/ 157 w 334"/>
                <a:gd name="T29" fmla="*/ 27 h 362"/>
                <a:gd name="T30" fmla="*/ 142 w 334"/>
                <a:gd name="T31" fmla="*/ 12 h 362"/>
                <a:gd name="T32" fmla="*/ 121 w 334"/>
                <a:gd name="T33" fmla="*/ 2 h 362"/>
                <a:gd name="T34" fmla="*/ 114 w 334"/>
                <a:gd name="T35" fmla="*/ 0 h 362"/>
                <a:gd name="T36" fmla="*/ 95 w 334"/>
                <a:gd name="T37" fmla="*/ 0 h 362"/>
                <a:gd name="T38" fmla="*/ 71 w 334"/>
                <a:gd name="T39" fmla="*/ 10 h 362"/>
                <a:gd name="T40" fmla="*/ 39 w 334"/>
                <a:gd name="T41" fmla="*/ 38 h 362"/>
                <a:gd name="T42" fmla="*/ 15 w 334"/>
                <a:gd name="T43" fmla="*/ 77 h 362"/>
                <a:gd name="T44" fmla="*/ 6 w 334"/>
                <a:gd name="T45" fmla="*/ 101 h 362"/>
                <a:gd name="T46" fmla="*/ 0 w 334"/>
                <a:gd name="T47" fmla="*/ 151 h 362"/>
                <a:gd name="T48" fmla="*/ 8 w 334"/>
                <a:gd name="T49" fmla="*/ 194 h 362"/>
                <a:gd name="T50" fmla="*/ 26 w 334"/>
                <a:gd name="T51" fmla="*/ 228 h 362"/>
                <a:gd name="T52" fmla="*/ 41 w 334"/>
                <a:gd name="T53" fmla="*/ 239 h 362"/>
                <a:gd name="T54" fmla="*/ 56 w 334"/>
                <a:gd name="T55" fmla="*/ 245 h 362"/>
                <a:gd name="T56" fmla="*/ 64 w 334"/>
                <a:gd name="T57" fmla="*/ 246 h 362"/>
                <a:gd name="T58" fmla="*/ 64 w 334"/>
                <a:gd name="T59" fmla="*/ 250 h 362"/>
                <a:gd name="T60" fmla="*/ 65 w 334"/>
                <a:gd name="T61" fmla="*/ 261 h 362"/>
                <a:gd name="T62" fmla="*/ 75 w 334"/>
                <a:gd name="T63" fmla="*/ 282 h 362"/>
                <a:gd name="T64" fmla="*/ 93 w 334"/>
                <a:gd name="T65" fmla="*/ 295 h 362"/>
                <a:gd name="T66" fmla="*/ 118 w 334"/>
                <a:gd name="T67" fmla="*/ 304 h 362"/>
                <a:gd name="T68" fmla="*/ 131 w 334"/>
                <a:gd name="T69" fmla="*/ 304 h 362"/>
                <a:gd name="T70" fmla="*/ 155 w 334"/>
                <a:gd name="T71" fmla="*/ 300 h 362"/>
                <a:gd name="T72" fmla="*/ 159 w 334"/>
                <a:gd name="T73" fmla="*/ 362 h 362"/>
                <a:gd name="T74" fmla="*/ 179 w 334"/>
                <a:gd name="T75" fmla="*/ 362 h 362"/>
                <a:gd name="T76" fmla="*/ 179 w 334"/>
                <a:gd name="T77" fmla="*/ 300 h 362"/>
                <a:gd name="T78" fmla="*/ 203 w 334"/>
                <a:gd name="T79" fmla="*/ 304 h 362"/>
                <a:gd name="T80" fmla="*/ 216 w 334"/>
                <a:gd name="T81" fmla="*/ 304 h 362"/>
                <a:gd name="T82" fmla="*/ 241 w 334"/>
                <a:gd name="T83" fmla="*/ 295 h 362"/>
                <a:gd name="T84" fmla="*/ 259 w 334"/>
                <a:gd name="T85" fmla="*/ 282 h 362"/>
                <a:gd name="T86" fmla="*/ 269 w 334"/>
                <a:gd name="T87" fmla="*/ 261 h 362"/>
                <a:gd name="T88" fmla="*/ 270 w 334"/>
                <a:gd name="T89" fmla="*/ 250 h 362"/>
                <a:gd name="T90" fmla="*/ 270 w 334"/>
                <a:gd name="T91" fmla="*/ 246 h 362"/>
                <a:gd name="T92" fmla="*/ 278 w 334"/>
                <a:gd name="T93" fmla="*/ 245 h 362"/>
                <a:gd name="T94" fmla="*/ 293 w 334"/>
                <a:gd name="T95" fmla="*/ 239 h 362"/>
                <a:gd name="T96" fmla="*/ 308 w 334"/>
                <a:gd name="T97" fmla="*/ 228 h 362"/>
                <a:gd name="T98" fmla="*/ 326 w 334"/>
                <a:gd name="T99" fmla="*/ 194 h 362"/>
                <a:gd name="T100" fmla="*/ 334 w 334"/>
                <a:gd name="T101" fmla="*/ 151 h 362"/>
                <a:gd name="T102" fmla="*/ 328 w 334"/>
                <a:gd name="T103" fmla="*/ 10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4" h="362">
                  <a:moveTo>
                    <a:pt x="328" y="101"/>
                  </a:moveTo>
                  <a:lnTo>
                    <a:pt x="328" y="101"/>
                  </a:lnTo>
                  <a:lnTo>
                    <a:pt x="319" y="77"/>
                  </a:lnTo>
                  <a:lnTo>
                    <a:pt x="308" y="56"/>
                  </a:lnTo>
                  <a:lnTo>
                    <a:pt x="295" y="38"/>
                  </a:lnTo>
                  <a:lnTo>
                    <a:pt x="280" y="21"/>
                  </a:lnTo>
                  <a:lnTo>
                    <a:pt x="265" y="10"/>
                  </a:lnTo>
                  <a:lnTo>
                    <a:pt x="246" y="2"/>
                  </a:lnTo>
                  <a:lnTo>
                    <a:pt x="239" y="0"/>
                  </a:lnTo>
                  <a:lnTo>
                    <a:pt x="229" y="0"/>
                  </a:lnTo>
                  <a:lnTo>
                    <a:pt x="220" y="0"/>
                  </a:lnTo>
                  <a:lnTo>
                    <a:pt x="213" y="2"/>
                  </a:lnTo>
                  <a:lnTo>
                    <a:pt x="213" y="2"/>
                  </a:lnTo>
                  <a:lnTo>
                    <a:pt x="201" y="6"/>
                  </a:lnTo>
                  <a:lnTo>
                    <a:pt x="192" y="12"/>
                  </a:lnTo>
                  <a:lnTo>
                    <a:pt x="185" y="17"/>
                  </a:lnTo>
                  <a:lnTo>
                    <a:pt x="177" y="27"/>
                  </a:lnTo>
                  <a:lnTo>
                    <a:pt x="177" y="27"/>
                  </a:lnTo>
                  <a:lnTo>
                    <a:pt x="177" y="27"/>
                  </a:lnTo>
                  <a:lnTo>
                    <a:pt x="177" y="27"/>
                  </a:lnTo>
                  <a:lnTo>
                    <a:pt x="174" y="32"/>
                  </a:lnTo>
                  <a:lnTo>
                    <a:pt x="172" y="34"/>
                  </a:lnTo>
                  <a:lnTo>
                    <a:pt x="168" y="36"/>
                  </a:lnTo>
                  <a:lnTo>
                    <a:pt x="168" y="36"/>
                  </a:lnTo>
                  <a:lnTo>
                    <a:pt x="164" y="34"/>
                  </a:lnTo>
                  <a:lnTo>
                    <a:pt x="160" y="32"/>
                  </a:lnTo>
                  <a:lnTo>
                    <a:pt x="157" y="27"/>
                  </a:lnTo>
                  <a:lnTo>
                    <a:pt x="157" y="27"/>
                  </a:lnTo>
                  <a:lnTo>
                    <a:pt x="157" y="27"/>
                  </a:lnTo>
                  <a:lnTo>
                    <a:pt x="157" y="27"/>
                  </a:lnTo>
                  <a:lnTo>
                    <a:pt x="149" y="17"/>
                  </a:lnTo>
                  <a:lnTo>
                    <a:pt x="142" y="12"/>
                  </a:lnTo>
                  <a:lnTo>
                    <a:pt x="133" y="6"/>
                  </a:lnTo>
                  <a:lnTo>
                    <a:pt x="121" y="2"/>
                  </a:lnTo>
                  <a:lnTo>
                    <a:pt x="121" y="2"/>
                  </a:lnTo>
                  <a:lnTo>
                    <a:pt x="114" y="0"/>
                  </a:lnTo>
                  <a:lnTo>
                    <a:pt x="105" y="0"/>
                  </a:lnTo>
                  <a:lnTo>
                    <a:pt x="95" y="0"/>
                  </a:lnTo>
                  <a:lnTo>
                    <a:pt x="88" y="2"/>
                  </a:lnTo>
                  <a:lnTo>
                    <a:pt x="71" y="10"/>
                  </a:lnTo>
                  <a:lnTo>
                    <a:pt x="54" y="21"/>
                  </a:lnTo>
                  <a:lnTo>
                    <a:pt x="39" y="38"/>
                  </a:lnTo>
                  <a:lnTo>
                    <a:pt x="26" y="56"/>
                  </a:lnTo>
                  <a:lnTo>
                    <a:pt x="15" y="77"/>
                  </a:lnTo>
                  <a:lnTo>
                    <a:pt x="6" y="101"/>
                  </a:lnTo>
                  <a:lnTo>
                    <a:pt x="6" y="101"/>
                  </a:lnTo>
                  <a:lnTo>
                    <a:pt x="2" y="127"/>
                  </a:lnTo>
                  <a:lnTo>
                    <a:pt x="0" y="151"/>
                  </a:lnTo>
                  <a:lnTo>
                    <a:pt x="2" y="174"/>
                  </a:lnTo>
                  <a:lnTo>
                    <a:pt x="8" y="194"/>
                  </a:lnTo>
                  <a:lnTo>
                    <a:pt x="15" y="213"/>
                  </a:lnTo>
                  <a:lnTo>
                    <a:pt x="26" y="228"/>
                  </a:lnTo>
                  <a:lnTo>
                    <a:pt x="34" y="233"/>
                  </a:lnTo>
                  <a:lnTo>
                    <a:pt x="41" y="239"/>
                  </a:lnTo>
                  <a:lnTo>
                    <a:pt x="49" y="243"/>
                  </a:lnTo>
                  <a:lnTo>
                    <a:pt x="56" y="245"/>
                  </a:lnTo>
                  <a:lnTo>
                    <a:pt x="56" y="245"/>
                  </a:lnTo>
                  <a:lnTo>
                    <a:pt x="64" y="246"/>
                  </a:lnTo>
                  <a:lnTo>
                    <a:pt x="64" y="246"/>
                  </a:lnTo>
                  <a:lnTo>
                    <a:pt x="64" y="250"/>
                  </a:lnTo>
                  <a:lnTo>
                    <a:pt x="64" y="250"/>
                  </a:lnTo>
                  <a:lnTo>
                    <a:pt x="65" y="261"/>
                  </a:lnTo>
                  <a:lnTo>
                    <a:pt x="69" y="273"/>
                  </a:lnTo>
                  <a:lnTo>
                    <a:pt x="75" y="282"/>
                  </a:lnTo>
                  <a:lnTo>
                    <a:pt x="84" y="289"/>
                  </a:lnTo>
                  <a:lnTo>
                    <a:pt x="93" y="295"/>
                  </a:lnTo>
                  <a:lnTo>
                    <a:pt x="105" y="300"/>
                  </a:lnTo>
                  <a:lnTo>
                    <a:pt x="118" y="304"/>
                  </a:lnTo>
                  <a:lnTo>
                    <a:pt x="131" y="304"/>
                  </a:lnTo>
                  <a:lnTo>
                    <a:pt x="131" y="304"/>
                  </a:lnTo>
                  <a:lnTo>
                    <a:pt x="144" y="304"/>
                  </a:lnTo>
                  <a:lnTo>
                    <a:pt x="155" y="300"/>
                  </a:lnTo>
                  <a:lnTo>
                    <a:pt x="155" y="362"/>
                  </a:lnTo>
                  <a:lnTo>
                    <a:pt x="159" y="362"/>
                  </a:lnTo>
                  <a:lnTo>
                    <a:pt x="175" y="362"/>
                  </a:lnTo>
                  <a:lnTo>
                    <a:pt x="179" y="362"/>
                  </a:lnTo>
                  <a:lnTo>
                    <a:pt x="179" y="300"/>
                  </a:lnTo>
                  <a:lnTo>
                    <a:pt x="179" y="300"/>
                  </a:lnTo>
                  <a:lnTo>
                    <a:pt x="190" y="304"/>
                  </a:lnTo>
                  <a:lnTo>
                    <a:pt x="203" y="304"/>
                  </a:lnTo>
                  <a:lnTo>
                    <a:pt x="203" y="304"/>
                  </a:lnTo>
                  <a:lnTo>
                    <a:pt x="216" y="304"/>
                  </a:lnTo>
                  <a:lnTo>
                    <a:pt x="229" y="300"/>
                  </a:lnTo>
                  <a:lnTo>
                    <a:pt x="241" y="295"/>
                  </a:lnTo>
                  <a:lnTo>
                    <a:pt x="250" y="289"/>
                  </a:lnTo>
                  <a:lnTo>
                    <a:pt x="259" y="282"/>
                  </a:lnTo>
                  <a:lnTo>
                    <a:pt x="265" y="273"/>
                  </a:lnTo>
                  <a:lnTo>
                    <a:pt x="269" y="261"/>
                  </a:lnTo>
                  <a:lnTo>
                    <a:pt x="270" y="250"/>
                  </a:lnTo>
                  <a:lnTo>
                    <a:pt x="270" y="250"/>
                  </a:lnTo>
                  <a:lnTo>
                    <a:pt x="270" y="246"/>
                  </a:lnTo>
                  <a:lnTo>
                    <a:pt x="270" y="246"/>
                  </a:lnTo>
                  <a:lnTo>
                    <a:pt x="278" y="245"/>
                  </a:lnTo>
                  <a:lnTo>
                    <a:pt x="278" y="245"/>
                  </a:lnTo>
                  <a:lnTo>
                    <a:pt x="285" y="243"/>
                  </a:lnTo>
                  <a:lnTo>
                    <a:pt x="293" y="239"/>
                  </a:lnTo>
                  <a:lnTo>
                    <a:pt x="300" y="233"/>
                  </a:lnTo>
                  <a:lnTo>
                    <a:pt x="308" y="228"/>
                  </a:lnTo>
                  <a:lnTo>
                    <a:pt x="319" y="213"/>
                  </a:lnTo>
                  <a:lnTo>
                    <a:pt x="326" y="194"/>
                  </a:lnTo>
                  <a:lnTo>
                    <a:pt x="332" y="174"/>
                  </a:lnTo>
                  <a:lnTo>
                    <a:pt x="334" y="151"/>
                  </a:lnTo>
                  <a:lnTo>
                    <a:pt x="332" y="127"/>
                  </a:lnTo>
                  <a:lnTo>
                    <a:pt x="328" y="101"/>
                  </a:lnTo>
                  <a:lnTo>
                    <a:pt x="328" y="101"/>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34" name="直接连接符 33"/>
          <p:cNvCxnSpPr/>
          <p:nvPr/>
        </p:nvCxnSpPr>
        <p:spPr>
          <a:xfrm>
            <a:off x="6366337" y="2265320"/>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6366337" y="3118599"/>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6366337" y="3971878"/>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a:off x="6366337" y="4825157"/>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6366337" y="6531715"/>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6366337" y="5678436"/>
            <a:ext cx="3347107" cy="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0" name="Freeform 1012"/>
          <p:cNvSpPr>
            <a:spLocks/>
          </p:cNvSpPr>
          <p:nvPr/>
        </p:nvSpPr>
        <p:spPr bwMode="auto">
          <a:xfrm>
            <a:off x="5504553" y="4461914"/>
            <a:ext cx="582431" cy="428881"/>
          </a:xfrm>
          <a:custGeom>
            <a:avLst/>
            <a:gdLst>
              <a:gd name="T0" fmla="*/ 208 w 220"/>
              <a:gd name="T1" fmla="*/ 2 h 162"/>
              <a:gd name="T2" fmla="*/ 208 w 220"/>
              <a:gd name="T3" fmla="*/ 2 h 162"/>
              <a:gd name="T4" fmla="*/ 216 w 220"/>
              <a:gd name="T5" fmla="*/ 4 h 162"/>
              <a:gd name="T6" fmla="*/ 220 w 220"/>
              <a:gd name="T7" fmla="*/ 6 h 162"/>
              <a:gd name="T8" fmla="*/ 220 w 220"/>
              <a:gd name="T9" fmla="*/ 12 h 162"/>
              <a:gd name="T10" fmla="*/ 214 w 220"/>
              <a:gd name="T11" fmla="*/ 18 h 162"/>
              <a:gd name="T12" fmla="*/ 214 w 220"/>
              <a:gd name="T13" fmla="*/ 18 h 162"/>
              <a:gd name="T14" fmla="*/ 184 w 220"/>
              <a:gd name="T15" fmla="*/ 60 h 162"/>
              <a:gd name="T16" fmla="*/ 184 w 220"/>
              <a:gd name="T17" fmla="*/ 60 h 162"/>
              <a:gd name="T18" fmla="*/ 172 w 220"/>
              <a:gd name="T19" fmla="*/ 70 h 162"/>
              <a:gd name="T20" fmla="*/ 160 w 220"/>
              <a:gd name="T21" fmla="*/ 76 h 162"/>
              <a:gd name="T22" fmla="*/ 148 w 220"/>
              <a:gd name="T23" fmla="*/ 80 h 162"/>
              <a:gd name="T24" fmla="*/ 134 w 220"/>
              <a:gd name="T25" fmla="*/ 84 h 162"/>
              <a:gd name="T26" fmla="*/ 134 w 220"/>
              <a:gd name="T27" fmla="*/ 84 h 162"/>
              <a:gd name="T28" fmla="*/ 124 w 220"/>
              <a:gd name="T29" fmla="*/ 86 h 162"/>
              <a:gd name="T30" fmla="*/ 118 w 220"/>
              <a:gd name="T31" fmla="*/ 92 h 162"/>
              <a:gd name="T32" fmla="*/ 118 w 220"/>
              <a:gd name="T33" fmla="*/ 92 h 162"/>
              <a:gd name="T34" fmla="*/ 98 w 220"/>
              <a:gd name="T35" fmla="*/ 110 h 162"/>
              <a:gd name="T36" fmla="*/ 78 w 220"/>
              <a:gd name="T37" fmla="*/ 128 h 162"/>
              <a:gd name="T38" fmla="*/ 56 w 220"/>
              <a:gd name="T39" fmla="*/ 144 h 162"/>
              <a:gd name="T40" fmla="*/ 32 w 220"/>
              <a:gd name="T41" fmla="*/ 158 h 162"/>
              <a:gd name="T42" fmla="*/ 32 w 220"/>
              <a:gd name="T43" fmla="*/ 158 h 162"/>
              <a:gd name="T44" fmla="*/ 24 w 220"/>
              <a:gd name="T45" fmla="*/ 162 h 162"/>
              <a:gd name="T46" fmla="*/ 24 w 220"/>
              <a:gd name="T47" fmla="*/ 162 h 162"/>
              <a:gd name="T48" fmla="*/ 18 w 220"/>
              <a:gd name="T49" fmla="*/ 162 h 162"/>
              <a:gd name="T50" fmla="*/ 12 w 220"/>
              <a:gd name="T51" fmla="*/ 160 h 162"/>
              <a:gd name="T52" fmla="*/ 8 w 220"/>
              <a:gd name="T53" fmla="*/ 158 h 162"/>
              <a:gd name="T54" fmla="*/ 6 w 220"/>
              <a:gd name="T55" fmla="*/ 152 h 162"/>
              <a:gd name="T56" fmla="*/ 6 w 220"/>
              <a:gd name="T57" fmla="*/ 152 h 162"/>
              <a:gd name="T58" fmla="*/ 4 w 220"/>
              <a:gd name="T59" fmla="*/ 142 h 162"/>
              <a:gd name="T60" fmla="*/ 4 w 220"/>
              <a:gd name="T61" fmla="*/ 142 h 162"/>
              <a:gd name="T62" fmla="*/ 0 w 220"/>
              <a:gd name="T63" fmla="*/ 106 h 162"/>
              <a:gd name="T64" fmla="*/ 0 w 220"/>
              <a:gd name="T65" fmla="*/ 86 h 162"/>
              <a:gd name="T66" fmla="*/ 0 w 220"/>
              <a:gd name="T67" fmla="*/ 68 h 162"/>
              <a:gd name="T68" fmla="*/ 0 w 220"/>
              <a:gd name="T69" fmla="*/ 68 h 162"/>
              <a:gd name="T70" fmla="*/ 2 w 220"/>
              <a:gd name="T71" fmla="*/ 54 h 162"/>
              <a:gd name="T72" fmla="*/ 6 w 220"/>
              <a:gd name="T73" fmla="*/ 42 h 162"/>
              <a:gd name="T74" fmla="*/ 12 w 220"/>
              <a:gd name="T75" fmla="*/ 30 h 162"/>
              <a:gd name="T76" fmla="*/ 20 w 220"/>
              <a:gd name="T77" fmla="*/ 20 h 162"/>
              <a:gd name="T78" fmla="*/ 28 w 220"/>
              <a:gd name="T79" fmla="*/ 12 h 162"/>
              <a:gd name="T80" fmla="*/ 40 w 220"/>
              <a:gd name="T81" fmla="*/ 8 h 162"/>
              <a:gd name="T82" fmla="*/ 52 w 220"/>
              <a:gd name="T83" fmla="*/ 4 h 162"/>
              <a:gd name="T84" fmla="*/ 68 w 220"/>
              <a:gd name="T85" fmla="*/ 2 h 162"/>
              <a:gd name="T86" fmla="*/ 68 w 220"/>
              <a:gd name="T87" fmla="*/ 2 h 162"/>
              <a:gd name="T88" fmla="*/ 104 w 220"/>
              <a:gd name="T89" fmla="*/ 0 h 162"/>
              <a:gd name="T90" fmla="*/ 140 w 220"/>
              <a:gd name="T91" fmla="*/ 2 h 162"/>
              <a:gd name="T92" fmla="*/ 140 w 220"/>
              <a:gd name="T93" fmla="*/ 2 h 162"/>
              <a:gd name="T94" fmla="*/ 186 w 220"/>
              <a:gd name="T95" fmla="*/ 0 h 162"/>
              <a:gd name="T96" fmla="*/ 186 w 220"/>
              <a:gd name="T97" fmla="*/ 0 h 162"/>
              <a:gd name="T98" fmla="*/ 208 w 220"/>
              <a:gd name="T99" fmla="*/ 2 h 162"/>
              <a:gd name="T100" fmla="*/ 208 w 220"/>
              <a:gd name="T101"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162">
                <a:moveTo>
                  <a:pt x="208" y="2"/>
                </a:moveTo>
                <a:lnTo>
                  <a:pt x="208" y="2"/>
                </a:lnTo>
                <a:lnTo>
                  <a:pt x="216" y="4"/>
                </a:lnTo>
                <a:lnTo>
                  <a:pt x="220" y="6"/>
                </a:lnTo>
                <a:lnTo>
                  <a:pt x="220" y="12"/>
                </a:lnTo>
                <a:lnTo>
                  <a:pt x="214" y="18"/>
                </a:lnTo>
                <a:lnTo>
                  <a:pt x="214" y="18"/>
                </a:lnTo>
                <a:lnTo>
                  <a:pt x="184" y="60"/>
                </a:lnTo>
                <a:lnTo>
                  <a:pt x="184" y="60"/>
                </a:lnTo>
                <a:lnTo>
                  <a:pt x="172" y="70"/>
                </a:lnTo>
                <a:lnTo>
                  <a:pt x="160" y="76"/>
                </a:lnTo>
                <a:lnTo>
                  <a:pt x="148" y="80"/>
                </a:lnTo>
                <a:lnTo>
                  <a:pt x="134" y="84"/>
                </a:lnTo>
                <a:lnTo>
                  <a:pt x="134" y="84"/>
                </a:lnTo>
                <a:lnTo>
                  <a:pt x="124" y="86"/>
                </a:lnTo>
                <a:lnTo>
                  <a:pt x="118" y="92"/>
                </a:lnTo>
                <a:lnTo>
                  <a:pt x="118" y="92"/>
                </a:lnTo>
                <a:lnTo>
                  <a:pt x="98" y="110"/>
                </a:lnTo>
                <a:lnTo>
                  <a:pt x="78" y="128"/>
                </a:lnTo>
                <a:lnTo>
                  <a:pt x="56" y="144"/>
                </a:lnTo>
                <a:lnTo>
                  <a:pt x="32" y="158"/>
                </a:lnTo>
                <a:lnTo>
                  <a:pt x="32" y="158"/>
                </a:lnTo>
                <a:lnTo>
                  <a:pt x="24" y="162"/>
                </a:lnTo>
                <a:lnTo>
                  <a:pt x="24" y="162"/>
                </a:lnTo>
                <a:lnTo>
                  <a:pt x="18" y="162"/>
                </a:lnTo>
                <a:lnTo>
                  <a:pt x="12" y="160"/>
                </a:lnTo>
                <a:lnTo>
                  <a:pt x="8" y="158"/>
                </a:lnTo>
                <a:lnTo>
                  <a:pt x="6" y="152"/>
                </a:lnTo>
                <a:lnTo>
                  <a:pt x="6" y="152"/>
                </a:lnTo>
                <a:lnTo>
                  <a:pt x="4" y="142"/>
                </a:lnTo>
                <a:lnTo>
                  <a:pt x="4" y="142"/>
                </a:lnTo>
                <a:lnTo>
                  <a:pt x="0" y="106"/>
                </a:lnTo>
                <a:lnTo>
                  <a:pt x="0" y="86"/>
                </a:lnTo>
                <a:lnTo>
                  <a:pt x="0" y="68"/>
                </a:lnTo>
                <a:lnTo>
                  <a:pt x="0" y="68"/>
                </a:lnTo>
                <a:lnTo>
                  <a:pt x="2" y="54"/>
                </a:lnTo>
                <a:lnTo>
                  <a:pt x="6" y="42"/>
                </a:lnTo>
                <a:lnTo>
                  <a:pt x="12" y="30"/>
                </a:lnTo>
                <a:lnTo>
                  <a:pt x="20" y="20"/>
                </a:lnTo>
                <a:lnTo>
                  <a:pt x="28" y="12"/>
                </a:lnTo>
                <a:lnTo>
                  <a:pt x="40" y="8"/>
                </a:lnTo>
                <a:lnTo>
                  <a:pt x="52" y="4"/>
                </a:lnTo>
                <a:lnTo>
                  <a:pt x="68" y="2"/>
                </a:lnTo>
                <a:lnTo>
                  <a:pt x="68" y="2"/>
                </a:lnTo>
                <a:lnTo>
                  <a:pt x="104" y="0"/>
                </a:lnTo>
                <a:lnTo>
                  <a:pt x="140" y="2"/>
                </a:lnTo>
                <a:lnTo>
                  <a:pt x="140" y="2"/>
                </a:lnTo>
                <a:lnTo>
                  <a:pt x="186" y="0"/>
                </a:lnTo>
                <a:lnTo>
                  <a:pt x="186" y="0"/>
                </a:lnTo>
                <a:lnTo>
                  <a:pt x="208" y="2"/>
                </a:lnTo>
                <a:lnTo>
                  <a:pt x="208" y="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013"/>
          <p:cNvSpPr>
            <a:spLocks/>
          </p:cNvSpPr>
          <p:nvPr/>
        </p:nvSpPr>
        <p:spPr bwMode="auto">
          <a:xfrm>
            <a:off x="5504553" y="1678070"/>
            <a:ext cx="582431" cy="630085"/>
          </a:xfrm>
          <a:custGeom>
            <a:avLst/>
            <a:gdLst>
              <a:gd name="T0" fmla="*/ 214 w 220"/>
              <a:gd name="T1" fmla="*/ 68 h 238"/>
              <a:gd name="T2" fmla="*/ 202 w 220"/>
              <a:gd name="T3" fmla="*/ 38 h 238"/>
              <a:gd name="T4" fmla="*/ 184 w 220"/>
              <a:gd name="T5" fmla="*/ 14 h 238"/>
              <a:gd name="T6" fmla="*/ 162 w 220"/>
              <a:gd name="T7" fmla="*/ 2 h 238"/>
              <a:gd name="T8" fmla="*/ 138 w 220"/>
              <a:gd name="T9" fmla="*/ 2 h 238"/>
              <a:gd name="T10" fmla="*/ 132 w 220"/>
              <a:gd name="T11" fmla="*/ 4 h 238"/>
              <a:gd name="T12" fmla="*/ 116 w 220"/>
              <a:gd name="T13" fmla="*/ 18 h 238"/>
              <a:gd name="T14" fmla="*/ 116 w 220"/>
              <a:gd name="T15" fmla="*/ 18 h 238"/>
              <a:gd name="T16" fmla="*/ 114 w 220"/>
              <a:gd name="T17" fmla="*/ 22 h 238"/>
              <a:gd name="T18" fmla="*/ 110 w 220"/>
              <a:gd name="T19" fmla="*/ 24 h 238"/>
              <a:gd name="T20" fmla="*/ 106 w 220"/>
              <a:gd name="T21" fmla="*/ 22 h 238"/>
              <a:gd name="T22" fmla="*/ 102 w 220"/>
              <a:gd name="T23" fmla="*/ 18 h 238"/>
              <a:gd name="T24" fmla="*/ 102 w 220"/>
              <a:gd name="T25" fmla="*/ 18 h 238"/>
              <a:gd name="T26" fmla="*/ 86 w 220"/>
              <a:gd name="T27" fmla="*/ 4 h 238"/>
              <a:gd name="T28" fmla="*/ 80 w 220"/>
              <a:gd name="T29" fmla="*/ 2 h 238"/>
              <a:gd name="T30" fmla="*/ 56 w 220"/>
              <a:gd name="T31" fmla="*/ 2 h 238"/>
              <a:gd name="T32" fmla="*/ 34 w 220"/>
              <a:gd name="T33" fmla="*/ 14 h 238"/>
              <a:gd name="T34" fmla="*/ 16 w 220"/>
              <a:gd name="T35" fmla="*/ 38 h 238"/>
              <a:gd name="T36" fmla="*/ 4 w 220"/>
              <a:gd name="T37" fmla="*/ 68 h 238"/>
              <a:gd name="T38" fmla="*/ 0 w 220"/>
              <a:gd name="T39" fmla="*/ 84 h 238"/>
              <a:gd name="T40" fmla="*/ 0 w 220"/>
              <a:gd name="T41" fmla="*/ 114 h 238"/>
              <a:gd name="T42" fmla="*/ 10 w 220"/>
              <a:gd name="T43" fmla="*/ 140 h 238"/>
              <a:gd name="T44" fmla="*/ 26 w 220"/>
              <a:gd name="T45" fmla="*/ 158 h 238"/>
              <a:gd name="T46" fmla="*/ 36 w 220"/>
              <a:gd name="T47" fmla="*/ 162 h 238"/>
              <a:gd name="T48" fmla="*/ 42 w 220"/>
              <a:gd name="T49" fmla="*/ 164 h 238"/>
              <a:gd name="T50" fmla="*/ 42 w 220"/>
              <a:gd name="T51" fmla="*/ 166 h 238"/>
              <a:gd name="T52" fmla="*/ 44 w 220"/>
              <a:gd name="T53" fmla="*/ 180 h 238"/>
              <a:gd name="T54" fmla="*/ 54 w 220"/>
              <a:gd name="T55" fmla="*/ 190 h 238"/>
              <a:gd name="T56" fmla="*/ 68 w 220"/>
              <a:gd name="T57" fmla="*/ 198 h 238"/>
              <a:gd name="T58" fmla="*/ 86 w 220"/>
              <a:gd name="T59" fmla="*/ 202 h 238"/>
              <a:gd name="T60" fmla="*/ 94 w 220"/>
              <a:gd name="T61" fmla="*/ 200 h 238"/>
              <a:gd name="T62" fmla="*/ 102 w 220"/>
              <a:gd name="T63" fmla="*/ 238 h 238"/>
              <a:gd name="T64" fmla="*/ 116 w 220"/>
              <a:gd name="T65" fmla="*/ 238 h 238"/>
              <a:gd name="T66" fmla="*/ 116 w 220"/>
              <a:gd name="T67" fmla="*/ 198 h 238"/>
              <a:gd name="T68" fmla="*/ 124 w 220"/>
              <a:gd name="T69" fmla="*/ 200 h 238"/>
              <a:gd name="T70" fmla="*/ 132 w 220"/>
              <a:gd name="T71" fmla="*/ 202 h 238"/>
              <a:gd name="T72" fmla="*/ 150 w 220"/>
              <a:gd name="T73" fmla="*/ 198 h 238"/>
              <a:gd name="T74" fmla="*/ 164 w 220"/>
              <a:gd name="T75" fmla="*/ 190 h 238"/>
              <a:gd name="T76" fmla="*/ 174 w 220"/>
              <a:gd name="T77" fmla="*/ 180 h 238"/>
              <a:gd name="T78" fmla="*/ 178 w 220"/>
              <a:gd name="T79" fmla="*/ 166 h 238"/>
              <a:gd name="T80" fmla="*/ 176 w 220"/>
              <a:gd name="T81" fmla="*/ 164 h 238"/>
              <a:gd name="T82" fmla="*/ 182 w 220"/>
              <a:gd name="T83" fmla="*/ 162 h 238"/>
              <a:gd name="T84" fmla="*/ 192 w 220"/>
              <a:gd name="T85" fmla="*/ 158 h 238"/>
              <a:gd name="T86" fmla="*/ 208 w 220"/>
              <a:gd name="T87" fmla="*/ 140 h 238"/>
              <a:gd name="T88" fmla="*/ 218 w 220"/>
              <a:gd name="T89" fmla="*/ 114 h 238"/>
              <a:gd name="T90" fmla="*/ 218 w 220"/>
              <a:gd name="T91" fmla="*/ 84 h 238"/>
              <a:gd name="T92" fmla="*/ 214 w 220"/>
              <a:gd name="T9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38">
                <a:moveTo>
                  <a:pt x="214" y="68"/>
                </a:moveTo>
                <a:lnTo>
                  <a:pt x="214" y="68"/>
                </a:lnTo>
                <a:lnTo>
                  <a:pt x="210" y="52"/>
                </a:lnTo>
                <a:lnTo>
                  <a:pt x="202" y="38"/>
                </a:lnTo>
                <a:lnTo>
                  <a:pt x="194" y="24"/>
                </a:lnTo>
                <a:lnTo>
                  <a:pt x="184" y="14"/>
                </a:lnTo>
                <a:lnTo>
                  <a:pt x="172" y="8"/>
                </a:lnTo>
                <a:lnTo>
                  <a:pt x="162" y="2"/>
                </a:lnTo>
                <a:lnTo>
                  <a:pt x="150" y="0"/>
                </a:lnTo>
                <a:lnTo>
                  <a:pt x="138" y="2"/>
                </a:lnTo>
                <a:lnTo>
                  <a:pt x="138" y="2"/>
                </a:lnTo>
                <a:lnTo>
                  <a:pt x="132" y="4"/>
                </a:lnTo>
                <a:lnTo>
                  <a:pt x="126" y="8"/>
                </a:lnTo>
                <a:lnTo>
                  <a:pt x="116" y="18"/>
                </a:lnTo>
                <a:lnTo>
                  <a:pt x="116" y="18"/>
                </a:lnTo>
                <a:lnTo>
                  <a:pt x="116" y="18"/>
                </a:lnTo>
                <a:lnTo>
                  <a:pt x="116" y="18"/>
                </a:lnTo>
                <a:lnTo>
                  <a:pt x="114" y="22"/>
                </a:lnTo>
                <a:lnTo>
                  <a:pt x="110" y="24"/>
                </a:lnTo>
                <a:lnTo>
                  <a:pt x="110" y="24"/>
                </a:lnTo>
                <a:lnTo>
                  <a:pt x="106" y="24"/>
                </a:lnTo>
                <a:lnTo>
                  <a:pt x="106" y="22"/>
                </a:lnTo>
                <a:lnTo>
                  <a:pt x="102" y="18"/>
                </a:lnTo>
                <a:lnTo>
                  <a:pt x="102" y="18"/>
                </a:lnTo>
                <a:lnTo>
                  <a:pt x="102" y="18"/>
                </a:lnTo>
                <a:lnTo>
                  <a:pt x="102" y="18"/>
                </a:lnTo>
                <a:lnTo>
                  <a:pt x="92" y="8"/>
                </a:lnTo>
                <a:lnTo>
                  <a:pt x="86" y="4"/>
                </a:lnTo>
                <a:lnTo>
                  <a:pt x="80" y="2"/>
                </a:lnTo>
                <a:lnTo>
                  <a:pt x="80" y="2"/>
                </a:lnTo>
                <a:lnTo>
                  <a:pt x="68" y="0"/>
                </a:lnTo>
                <a:lnTo>
                  <a:pt x="56" y="2"/>
                </a:lnTo>
                <a:lnTo>
                  <a:pt x="46" y="8"/>
                </a:lnTo>
                <a:lnTo>
                  <a:pt x="34" y="14"/>
                </a:lnTo>
                <a:lnTo>
                  <a:pt x="24" y="24"/>
                </a:lnTo>
                <a:lnTo>
                  <a:pt x="16" y="38"/>
                </a:lnTo>
                <a:lnTo>
                  <a:pt x="8" y="52"/>
                </a:lnTo>
                <a:lnTo>
                  <a:pt x="4" y="68"/>
                </a:lnTo>
                <a:lnTo>
                  <a:pt x="4" y="68"/>
                </a:lnTo>
                <a:lnTo>
                  <a:pt x="0" y="84"/>
                </a:lnTo>
                <a:lnTo>
                  <a:pt x="0" y="100"/>
                </a:lnTo>
                <a:lnTo>
                  <a:pt x="0" y="114"/>
                </a:lnTo>
                <a:lnTo>
                  <a:pt x="4" y="128"/>
                </a:lnTo>
                <a:lnTo>
                  <a:pt x="10" y="140"/>
                </a:lnTo>
                <a:lnTo>
                  <a:pt x="16" y="150"/>
                </a:lnTo>
                <a:lnTo>
                  <a:pt x="26" y="158"/>
                </a:lnTo>
                <a:lnTo>
                  <a:pt x="36" y="162"/>
                </a:lnTo>
                <a:lnTo>
                  <a:pt x="36" y="162"/>
                </a:lnTo>
                <a:lnTo>
                  <a:pt x="42" y="164"/>
                </a:lnTo>
                <a:lnTo>
                  <a:pt x="42" y="164"/>
                </a:lnTo>
                <a:lnTo>
                  <a:pt x="42" y="166"/>
                </a:lnTo>
                <a:lnTo>
                  <a:pt x="42" y="166"/>
                </a:lnTo>
                <a:lnTo>
                  <a:pt x="42" y="172"/>
                </a:lnTo>
                <a:lnTo>
                  <a:pt x="44" y="180"/>
                </a:lnTo>
                <a:lnTo>
                  <a:pt x="48" y="186"/>
                </a:lnTo>
                <a:lnTo>
                  <a:pt x="54" y="190"/>
                </a:lnTo>
                <a:lnTo>
                  <a:pt x="60" y="196"/>
                </a:lnTo>
                <a:lnTo>
                  <a:pt x="68" y="198"/>
                </a:lnTo>
                <a:lnTo>
                  <a:pt x="76" y="200"/>
                </a:lnTo>
                <a:lnTo>
                  <a:pt x="86" y="202"/>
                </a:lnTo>
                <a:lnTo>
                  <a:pt x="86" y="202"/>
                </a:lnTo>
                <a:lnTo>
                  <a:pt x="94" y="200"/>
                </a:lnTo>
                <a:lnTo>
                  <a:pt x="102" y="198"/>
                </a:lnTo>
                <a:lnTo>
                  <a:pt x="102" y="238"/>
                </a:lnTo>
                <a:lnTo>
                  <a:pt x="104" y="238"/>
                </a:lnTo>
                <a:lnTo>
                  <a:pt x="116" y="238"/>
                </a:lnTo>
                <a:lnTo>
                  <a:pt x="116" y="238"/>
                </a:lnTo>
                <a:lnTo>
                  <a:pt x="116" y="198"/>
                </a:lnTo>
                <a:lnTo>
                  <a:pt x="116" y="198"/>
                </a:lnTo>
                <a:lnTo>
                  <a:pt x="124" y="200"/>
                </a:lnTo>
                <a:lnTo>
                  <a:pt x="132" y="202"/>
                </a:lnTo>
                <a:lnTo>
                  <a:pt x="132" y="202"/>
                </a:lnTo>
                <a:lnTo>
                  <a:pt x="142" y="200"/>
                </a:lnTo>
                <a:lnTo>
                  <a:pt x="150" y="198"/>
                </a:lnTo>
                <a:lnTo>
                  <a:pt x="158" y="196"/>
                </a:lnTo>
                <a:lnTo>
                  <a:pt x="164" y="190"/>
                </a:lnTo>
                <a:lnTo>
                  <a:pt x="170" y="186"/>
                </a:lnTo>
                <a:lnTo>
                  <a:pt x="174" y="180"/>
                </a:lnTo>
                <a:lnTo>
                  <a:pt x="176" y="172"/>
                </a:lnTo>
                <a:lnTo>
                  <a:pt x="178" y="166"/>
                </a:lnTo>
                <a:lnTo>
                  <a:pt x="178" y="166"/>
                </a:lnTo>
                <a:lnTo>
                  <a:pt x="176" y="164"/>
                </a:lnTo>
                <a:lnTo>
                  <a:pt x="176" y="164"/>
                </a:lnTo>
                <a:lnTo>
                  <a:pt x="182" y="162"/>
                </a:lnTo>
                <a:lnTo>
                  <a:pt x="182" y="162"/>
                </a:lnTo>
                <a:lnTo>
                  <a:pt x="192" y="158"/>
                </a:lnTo>
                <a:lnTo>
                  <a:pt x="202" y="150"/>
                </a:lnTo>
                <a:lnTo>
                  <a:pt x="208" y="140"/>
                </a:lnTo>
                <a:lnTo>
                  <a:pt x="214" y="128"/>
                </a:lnTo>
                <a:lnTo>
                  <a:pt x="218" y="114"/>
                </a:lnTo>
                <a:lnTo>
                  <a:pt x="220" y="100"/>
                </a:lnTo>
                <a:lnTo>
                  <a:pt x="218" y="84"/>
                </a:lnTo>
                <a:lnTo>
                  <a:pt x="214" y="68"/>
                </a:lnTo>
                <a:lnTo>
                  <a:pt x="214" y="6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014"/>
          <p:cNvSpPr>
            <a:spLocks noEditPoints="1"/>
          </p:cNvSpPr>
          <p:nvPr/>
        </p:nvSpPr>
        <p:spPr bwMode="auto">
          <a:xfrm>
            <a:off x="5549559" y="2559447"/>
            <a:ext cx="492419" cy="624790"/>
          </a:xfrm>
          <a:custGeom>
            <a:avLst/>
            <a:gdLst>
              <a:gd name="T0" fmla="*/ 158 w 186"/>
              <a:gd name="T1" fmla="*/ 116 h 236"/>
              <a:gd name="T2" fmla="*/ 150 w 186"/>
              <a:gd name="T3" fmla="*/ 94 h 236"/>
              <a:gd name="T4" fmla="*/ 102 w 186"/>
              <a:gd name="T5" fmla="*/ 86 h 236"/>
              <a:gd name="T6" fmla="*/ 112 w 186"/>
              <a:gd name="T7" fmla="*/ 72 h 236"/>
              <a:gd name="T8" fmla="*/ 148 w 186"/>
              <a:gd name="T9" fmla="*/ 58 h 236"/>
              <a:gd name="T10" fmla="*/ 154 w 186"/>
              <a:gd name="T11" fmla="*/ 54 h 236"/>
              <a:gd name="T12" fmla="*/ 148 w 186"/>
              <a:gd name="T13" fmla="*/ 44 h 236"/>
              <a:gd name="T14" fmla="*/ 142 w 186"/>
              <a:gd name="T15" fmla="*/ 46 h 236"/>
              <a:gd name="T16" fmla="*/ 116 w 186"/>
              <a:gd name="T17" fmla="*/ 40 h 236"/>
              <a:gd name="T18" fmla="*/ 96 w 186"/>
              <a:gd name="T19" fmla="*/ 24 h 236"/>
              <a:gd name="T20" fmla="*/ 96 w 186"/>
              <a:gd name="T21" fmla="*/ 8 h 236"/>
              <a:gd name="T22" fmla="*/ 88 w 186"/>
              <a:gd name="T23" fmla="*/ 6 h 236"/>
              <a:gd name="T24" fmla="*/ 82 w 186"/>
              <a:gd name="T25" fmla="*/ 26 h 236"/>
              <a:gd name="T26" fmla="*/ 78 w 186"/>
              <a:gd name="T27" fmla="*/ 2 h 236"/>
              <a:gd name="T28" fmla="*/ 70 w 186"/>
              <a:gd name="T29" fmla="*/ 4 h 236"/>
              <a:gd name="T30" fmla="*/ 70 w 186"/>
              <a:gd name="T31" fmla="*/ 24 h 236"/>
              <a:gd name="T32" fmla="*/ 62 w 186"/>
              <a:gd name="T33" fmla="*/ 26 h 236"/>
              <a:gd name="T34" fmla="*/ 52 w 186"/>
              <a:gd name="T35" fmla="*/ 10 h 236"/>
              <a:gd name="T36" fmla="*/ 46 w 186"/>
              <a:gd name="T37" fmla="*/ 16 h 236"/>
              <a:gd name="T38" fmla="*/ 54 w 186"/>
              <a:gd name="T39" fmla="*/ 28 h 236"/>
              <a:gd name="T40" fmla="*/ 52 w 186"/>
              <a:gd name="T41" fmla="*/ 44 h 236"/>
              <a:gd name="T42" fmla="*/ 46 w 186"/>
              <a:gd name="T43" fmla="*/ 90 h 236"/>
              <a:gd name="T44" fmla="*/ 56 w 186"/>
              <a:gd name="T45" fmla="*/ 108 h 236"/>
              <a:gd name="T46" fmla="*/ 76 w 186"/>
              <a:gd name="T47" fmla="*/ 106 h 236"/>
              <a:gd name="T48" fmla="*/ 80 w 186"/>
              <a:gd name="T49" fmla="*/ 94 h 236"/>
              <a:gd name="T50" fmla="*/ 72 w 186"/>
              <a:gd name="T51" fmla="*/ 76 h 236"/>
              <a:gd name="T52" fmla="*/ 82 w 186"/>
              <a:gd name="T53" fmla="*/ 52 h 236"/>
              <a:gd name="T54" fmla="*/ 98 w 186"/>
              <a:gd name="T55" fmla="*/ 56 h 236"/>
              <a:gd name="T56" fmla="*/ 92 w 186"/>
              <a:gd name="T57" fmla="*/ 66 h 236"/>
              <a:gd name="T58" fmla="*/ 78 w 186"/>
              <a:gd name="T59" fmla="*/ 62 h 236"/>
              <a:gd name="T60" fmla="*/ 74 w 186"/>
              <a:gd name="T61" fmla="*/ 72 h 236"/>
              <a:gd name="T62" fmla="*/ 80 w 186"/>
              <a:gd name="T63" fmla="*/ 86 h 236"/>
              <a:gd name="T64" fmla="*/ 82 w 186"/>
              <a:gd name="T65" fmla="*/ 106 h 236"/>
              <a:gd name="T66" fmla="*/ 50 w 186"/>
              <a:gd name="T67" fmla="*/ 110 h 236"/>
              <a:gd name="T68" fmla="*/ 32 w 186"/>
              <a:gd name="T69" fmla="*/ 52 h 236"/>
              <a:gd name="T70" fmla="*/ 46 w 186"/>
              <a:gd name="T71" fmla="*/ 52 h 236"/>
              <a:gd name="T72" fmla="*/ 32 w 186"/>
              <a:gd name="T73" fmla="*/ 52 h 236"/>
              <a:gd name="T74" fmla="*/ 26 w 186"/>
              <a:gd name="T75" fmla="*/ 34 h 236"/>
              <a:gd name="T76" fmla="*/ 12 w 186"/>
              <a:gd name="T77" fmla="*/ 38 h 236"/>
              <a:gd name="T78" fmla="*/ 28 w 186"/>
              <a:gd name="T79" fmla="*/ 112 h 236"/>
              <a:gd name="T80" fmla="*/ 30 w 186"/>
              <a:gd name="T81" fmla="*/ 142 h 236"/>
              <a:gd name="T82" fmla="*/ 46 w 186"/>
              <a:gd name="T83" fmla="*/ 174 h 236"/>
              <a:gd name="T84" fmla="*/ 76 w 186"/>
              <a:gd name="T85" fmla="*/ 210 h 236"/>
              <a:gd name="T86" fmla="*/ 134 w 186"/>
              <a:gd name="T87" fmla="*/ 236 h 236"/>
              <a:gd name="T88" fmla="*/ 174 w 186"/>
              <a:gd name="T89" fmla="*/ 230 h 236"/>
              <a:gd name="T90" fmla="*/ 184 w 186"/>
              <a:gd name="T91" fmla="*/ 216 h 236"/>
              <a:gd name="T92" fmla="*/ 182 w 186"/>
              <a:gd name="T93" fmla="*/ 158 h 236"/>
              <a:gd name="T94" fmla="*/ 160 w 186"/>
              <a:gd name="T95" fmla="*/ 124 h 236"/>
              <a:gd name="T96" fmla="*/ 142 w 186"/>
              <a:gd name="T97" fmla="*/ 54 h 236"/>
              <a:gd name="T98" fmla="*/ 144 w 186"/>
              <a:gd name="T99" fmla="*/ 56 h 236"/>
              <a:gd name="T100" fmla="*/ 4 w 186"/>
              <a:gd name="T101" fmla="*/ 64 h 236"/>
              <a:gd name="T102" fmla="*/ 12 w 186"/>
              <a:gd name="T103" fmla="*/ 52 h 236"/>
              <a:gd name="T104" fmla="*/ 0 w 186"/>
              <a:gd name="T105" fmla="*/ 5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236">
                <a:moveTo>
                  <a:pt x="160" y="124"/>
                </a:moveTo>
                <a:lnTo>
                  <a:pt x="160" y="124"/>
                </a:lnTo>
                <a:lnTo>
                  <a:pt x="158" y="122"/>
                </a:lnTo>
                <a:lnTo>
                  <a:pt x="158" y="116"/>
                </a:lnTo>
                <a:lnTo>
                  <a:pt x="158" y="116"/>
                </a:lnTo>
                <a:lnTo>
                  <a:pt x="150" y="94"/>
                </a:lnTo>
                <a:lnTo>
                  <a:pt x="150" y="94"/>
                </a:lnTo>
                <a:lnTo>
                  <a:pt x="150" y="94"/>
                </a:lnTo>
                <a:lnTo>
                  <a:pt x="140" y="86"/>
                </a:lnTo>
                <a:lnTo>
                  <a:pt x="128" y="82"/>
                </a:lnTo>
                <a:lnTo>
                  <a:pt x="116" y="82"/>
                </a:lnTo>
                <a:lnTo>
                  <a:pt x="102" y="86"/>
                </a:lnTo>
                <a:lnTo>
                  <a:pt x="102" y="86"/>
                </a:lnTo>
                <a:lnTo>
                  <a:pt x="104" y="82"/>
                </a:lnTo>
                <a:lnTo>
                  <a:pt x="106" y="78"/>
                </a:lnTo>
                <a:lnTo>
                  <a:pt x="112" y="72"/>
                </a:lnTo>
                <a:lnTo>
                  <a:pt x="112" y="72"/>
                </a:lnTo>
                <a:lnTo>
                  <a:pt x="126" y="64"/>
                </a:lnTo>
                <a:lnTo>
                  <a:pt x="126" y="64"/>
                </a:lnTo>
                <a:lnTo>
                  <a:pt x="148" y="58"/>
                </a:lnTo>
                <a:lnTo>
                  <a:pt x="148" y="58"/>
                </a:lnTo>
                <a:lnTo>
                  <a:pt x="152" y="56"/>
                </a:lnTo>
                <a:lnTo>
                  <a:pt x="154" y="54"/>
                </a:lnTo>
                <a:lnTo>
                  <a:pt x="154" y="54"/>
                </a:lnTo>
                <a:lnTo>
                  <a:pt x="154" y="50"/>
                </a:lnTo>
                <a:lnTo>
                  <a:pt x="154" y="50"/>
                </a:lnTo>
                <a:lnTo>
                  <a:pt x="152" y="46"/>
                </a:lnTo>
                <a:lnTo>
                  <a:pt x="148" y="44"/>
                </a:lnTo>
                <a:lnTo>
                  <a:pt x="148" y="44"/>
                </a:lnTo>
                <a:lnTo>
                  <a:pt x="144" y="46"/>
                </a:lnTo>
                <a:lnTo>
                  <a:pt x="144" y="46"/>
                </a:lnTo>
                <a:lnTo>
                  <a:pt x="142" y="46"/>
                </a:lnTo>
                <a:lnTo>
                  <a:pt x="142" y="46"/>
                </a:lnTo>
                <a:lnTo>
                  <a:pt x="126" y="52"/>
                </a:lnTo>
                <a:lnTo>
                  <a:pt x="126" y="52"/>
                </a:lnTo>
                <a:lnTo>
                  <a:pt x="116" y="40"/>
                </a:lnTo>
                <a:lnTo>
                  <a:pt x="104" y="30"/>
                </a:lnTo>
                <a:lnTo>
                  <a:pt x="104" y="30"/>
                </a:lnTo>
                <a:lnTo>
                  <a:pt x="100" y="28"/>
                </a:lnTo>
                <a:lnTo>
                  <a:pt x="96" y="24"/>
                </a:lnTo>
                <a:lnTo>
                  <a:pt x="96" y="18"/>
                </a:lnTo>
                <a:lnTo>
                  <a:pt x="96" y="14"/>
                </a:lnTo>
                <a:lnTo>
                  <a:pt x="96" y="14"/>
                </a:lnTo>
                <a:lnTo>
                  <a:pt x="96" y="8"/>
                </a:lnTo>
                <a:lnTo>
                  <a:pt x="96" y="8"/>
                </a:lnTo>
                <a:lnTo>
                  <a:pt x="92" y="0"/>
                </a:lnTo>
                <a:lnTo>
                  <a:pt x="92" y="0"/>
                </a:lnTo>
                <a:lnTo>
                  <a:pt x="88" y="6"/>
                </a:lnTo>
                <a:lnTo>
                  <a:pt x="88" y="6"/>
                </a:lnTo>
                <a:lnTo>
                  <a:pt x="84" y="26"/>
                </a:lnTo>
                <a:lnTo>
                  <a:pt x="84" y="26"/>
                </a:lnTo>
                <a:lnTo>
                  <a:pt x="82" y="26"/>
                </a:lnTo>
                <a:lnTo>
                  <a:pt x="82" y="26"/>
                </a:lnTo>
                <a:lnTo>
                  <a:pt x="78" y="6"/>
                </a:lnTo>
                <a:lnTo>
                  <a:pt x="78" y="6"/>
                </a:lnTo>
                <a:lnTo>
                  <a:pt x="78" y="2"/>
                </a:lnTo>
                <a:lnTo>
                  <a:pt x="76" y="0"/>
                </a:lnTo>
                <a:lnTo>
                  <a:pt x="74" y="0"/>
                </a:lnTo>
                <a:lnTo>
                  <a:pt x="74" y="0"/>
                </a:lnTo>
                <a:lnTo>
                  <a:pt x="70" y="4"/>
                </a:lnTo>
                <a:lnTo>
                  <a:pt x="70" y="8"/>
                </a:lnTo>
                <a:lnTo>
                  <a:pt x="70" y="8"/>
                </a:lnTo>
                <a:lnTo>
                  <a:pt x="70" y="24"/>
                </a:lnTo>
                <a:lnTo>
                  <a:pt x="70" y="24"/>
                </a:lnTo>
                <a:lnTo>
                  <a:pt x="68" y="28"/>
                </a:lnTo>
                <a:lnTo>
                  <a:pt x="66" y="30"/>
                </a:lnTo>
                <a:lnTo>
                  <a:pt x="66" y="30"/>
                </a:lnTo>
                <a:lnTo>
                  <a:pt x="62" y="26"/>
                </a:lnTo>
                <a:lnTo>
                  <a:pt x="62" y="26"/>
                </a:lnTo>
                <a:lnTo>
                  <a:pt x="56" y="12"/>
                </a:lnTo>
                <a:lnTo>
                  <a:pt x="56" y="12"/>
                </a:lnTo>
                <a:lnTo>
                  <a:pt x="52" y="10"/>
                </a:lnTo>
                <a:lnTo>
                  <a:pt x="50" y="10"/>
                </a:lnTo>
                <a:lnTo>
                  <a:pt x="50" y="10"/>
                </a:lnTo>
                <a:lnTo>
                  <a:pt x="48" y="12"/>
                </a:lnTo>
                <a:lnTo>
                  <a:pt x="46" y="16"/>
                </a:lnTo>
                <a:lnTo>
                  <a:pt x="46" y="16"/>
                </a:lnTo>
                <a:lnTo>
                  <a:pt x="52" y="24"/>
                </a:lnTo>
                <a:lnTo>
                  <a:pt x="52" y="24"/>
                </a:lnTo>
                <a:lnTo>
                  <a:pt x="54" y="28"/>
                </a:lnTo>
                <a:lnTo>
                  <a:pt x="54" y="34"/>
                </a:lnTo>
                <a:lnTo>
                  <a:pt x="54" y="38"/>
                </a:lnTo>
                <a:lnTo>
                  <a:pt x="52" y="44"/>
                </a:lnTo>
                <a:lnTo>
                  <a:pt x="52" y="44"/>
                </a:lnTo>
                <a:lnTo>
                  <a:pt x="46" y="54"/>
                </a:lnTo>
                <a:lnTo>
                  <a:pt x="42" y="66"/>
                </a:lnTo>
                <a:lnTo>
                  <a:pt x="42" y="78"/>
                </a:lnTo>
                <a:lnTo>
                  <a:pt x="46" y="90"/>
                </a:lnTo>
                <a:lnTo>
                  <a:pt x="46" y="90"/>
                </a:lnTo>
                <a:lnTo>
                  <a:pt x="50" y="102"/>
                </a:lnTo>
                <a:lnTo>
                  <a:pt x="52" y="106"/>
                </a:lnTo>
                <a:lnTo>
                  <a:pt x="56" y="108"/>
                </a:lnTo>
                <a:lnTo>
                  <a:pt x="60" y="110"/>
                </a:lnTo>
                <a:lnTo>
                  <a:pt x="64" y="108"/>
                </a:lnTo>
                <a:lnTo>
                  <a:pt x="76" y="106"/>
                </a:lnTo>
                <a:lnTo>
                  <a:pt x="76" y="106"/>
                </a:lnTo>
                <a:lnTo>
                  <a:pt x="80" y="104"/>
                </a:lnTo>
                <a:lnTo>
                  <a:pt x="82" y="102"/>
                </a:lnTo>
                <a:lnTo>
                  <a:pt x="82" y="98"/>
                </a:lnTo>
                <a:lnTo>
                  <a:pt x="80" y="94"/>
                </a:lnTo>
                <a:lnTo>
                  <a:pt x="80" y="94"/>
                </a:lnTo>
                <a:lnTo>
                  <a:pt x="74" y="86"/>
                </a:lnTo>
                <a:lnTo>
                  <a:pt x="72" y="76"/>
                </a:lnTo>
                <a:lnTo>
                  <a:pt x="72" y="76"/>
                </a:lnTo>
                <a:lnTo>
                  <a:pt x="72" y="68"/>
                </a:lnTo>
                <a:lnTo>
                  <a:pt x="74" y="62"/>
                </a:lnTo>
                <a:lnTo>
                  <a:pt x="78" y="56"/>
                </a:lnTo>
                <a:lnTo>
                  <a:pt x="82" y="52"/>
                </a:lnTo>
                <a:lnTo>
                  <a:pt x="82" y="52"/>
                </a:lnTo>
                <a:lnTo>
                  <a:pt x="88" y="50"/>
                </a:lnTo>
                <a:lnTo>
                  <a:pt x="94" y="52"/>
                </a:lnTo>
                <a:lnTo>
                  <a:pt x="98" y="56"/>
                </a:lnTo>
                <a:lnTo>
                  <a:pt x="104" y="60"/>
                </a:lnTo>
                <a:lnTo>
                  <a:pt x="104" y="60"/>
                </a:lnTo>
                <a:lnTo>
                  <a:pt x="98" y="64"/>
                </a:lnTo>
                <a:lnTo>
                  <a:pt x="92" y="66"/>
                </a:lnTo>
                <a:lnTo>
                  <a:pt x="88" y="64"/>
                </a:lnTo>
                <a:lnTo>
                  <a:pt x="82" y="62"/>
                </a:lnTo>
                <a:lnTo>
                  <a:pt x="82" y="62"/>
                </a:lnTo>
                <a:lnTo>
                  <a:pt x="78" y="62"/>
                </a:lnTo>
                <a:lnTo>
                  <a:pt x="76" y="64"/>
                </a:lnTo>
                <a:lnTo>
                  <a:pt x="76" y="64"/>
                </a:lnTo>
                <a:lnTo>
                  <a:pt x="74" y="68"/>
                </a:lnTo>
                <a:lnTo>
                  <a:pt x="74" y="72"/>
                </a:lnTo>
                <a:lnTo>
                  <a:pt x="76" y="78"/>
                </a:lnTo>
                <a:lnTo>
                  <a:pt x="78" y="82"/>
                </a:lnTo>
                <a:lnTo>
                  <a:pt x="78" y="82"/>
                </a:lnTo>
                <a:lnTo>
                  <a:pt x="80" y="86"/>
                </a:lnTo>
                <a:lnTo>
                  <a:pt x="82" y="92"/>
                </a:lnTo>
                <a:lnTo>
                  <a:pt x="82" y="92"/>
                </a:lnTo>
                <a:lnTo>
                  <a:pt x="82" y="106"/>
                </a:lnTo>
                <a:lnTo>
                  <a:pt x="82" y="106"/>
                </a:lnTo>
                <a:lnTo>
                  <a:pt x="64" y="112"/>
                </a:lnTo>
                <a:lnTo>
                  <a:pt x="64" y="112"/>
                </a:lnTo>
                <a:lnTo>
                  <a:pt x="56" y="112"/>
                </a:lnTo>
                <a:lnTo>
                  <a:pt x="50" y="110"/>
                </a:lnTo>
                <a:lnTo>
                  <a:pt x="46" y="106"/>
                </a:lnTo>
                <a:lnTo>
                  <a:pt x="42" y="100"/>
                </a:lnTo>
                <a:lnTo>
                  <a:pt x="42" y="100"/>
                </a:lnTo>
                <a:lnTo>
                  <a:pt x="32" y="52"/>
                </a:lnTo>
                <a:lnTo>
                  <a:pt x="38" y="62"/>
                </a:lnTo>
                <a:lnTo>
                  <a:pt x="38" y="62"/>
                </a:lnTo>
                <a:lnTo>
                  <a:pt x="46" y="52"/>
                </a:lnTo>
                <a:lnTo>
                  <a:pt x="46" y="52"/>
                </a:lnTo>
                <a:lnTo>
                  <a:pt x="34" y="50"/>
                </a:lnTo>
                <a:lnTo>
                  <a:pt x="34" y="50"/>
                </a:lnTo>
                <a:lnTo>
                  <a:pt x="32" y="52"/>
                </a:lnTo>
                <a:lnTo>
                  <a:pt x="32" y="52"/>
                </a:lnTo>
                <a:lnTo>
                  <a:pt x="30" y="40"/>
                </a:lnTo>
                <a:lnTo>
                  <a:pt x="30" y="40"/>
                </a:lnTo>
                <a:lnTo>
                  <a:pt x="28" y="36"/>
                </a:lnTo>
                <a:lnTo>
                  <a:pt x="26" y="34"/>
                </a:lnTo>
                <a:lnTo>
                  <a:pt x="20" y="34"/>
                </a:lnTo>
                <a:lnTo>
                  <a:pt x="20" y="34"/>
                </a:lnTo>
                <a:lnTo>
                  <a:pt x="14" y="36"/>
                </a:lnTo>
                <a:lnTo>
                  <a:pt x="12" y="38"/>
                </a:lnTo>
                <a:lnTo>
                  <a:pt x="12" y="42"/>
                </a:lnTo>
                <a:lnTo>
                  <a:pt x="12" y="42"/>
                </a:lnTo>
                <a:lnTo>
                  <a:pt x="28" y="112"/>
                </a:lnTo>
                <a:lnTo>
                  <a:pt x="28" y="112"/>
                </a:lnTo>
                <a:lnTo>
                  <a:pt x="28" y="122"/>
                </a:lnTo>
                <a:lnTo>
                  <a:pt x="30" y="130"/>
                </a:lnTo>
                <a:lnTo>
                  <a:pt x="30" y="130"/>
                </a:lnTo>
                <a:lnTo>
                  <a:pt x="30" y="142"/>
                </a:lnTo>
                <a:lnTo>
                  <a:pt x="32" y="154"/>
                </a:lnTo>
                <a:lnTo>
                  <a:pt x="38" y="166"/>
                </a:lnTo>
                <a:lnTo>
                  <a:pt x="46" y="174"/>
                </a:lnTo>
                <a:lnTo>
                  <a:pt x="46" y="174"/>
                </a:lnTo>
                <a:lnTo>
                  <a:pt x="54" y="186"/>
                </a:lnTo>
                <a:lnTo>
                  <a:pt x="54" y="186"/>
                </a:lnTo>
                <a:lnTo>
                  <a:pt x="64" y="200"/>
                </a:lnTo>
                <a:lnTo>
                  <a:pt x="76" y="210"/>
                </a:lnTo>
                <a:lnTo>
                  <a:pt x="90" y="220"/>
                </a:lnTo>
                <a:lnTo>
                  <a:pt x="104" y="228"/>
                </a:lnTo>
                <a:lnTo>
                  <a:pt x="118" y="232"/>
                </a:lnTo>
                <a:lnTo>
                  <a:pt x="134" y="236"/>
                </a:lnTo>
                <a:lnTo>
                  <a:pt x="150" y="234"/>
                </a:lnTo>
                <a:lnTo>
                  <a:pt x="168" y="232"/>
                </a:lnTo>
                <a:lnTo>
                  <a:pt x="168" y="232"/>
                </a:lnTo>
                <a:lnTo>
                  <a:pt x="174" y="230"/>
                </a:lnTo>
                <a:lnTo>
                  <a:pt x="180" y="226"/>
                </a:lnTo>
                <a:lnTo>
                  <a:pt x="182" y="222"/>
                </a:lnTo>
                <a:lnTo>
                  <a:pt x="184" y="216"/>
                </a:lnTo>
                <a:lnTo>
                  <a:pt x="184" y="216"/>
                </a:lnTo>
                <a:lnTo>
                  <a:pt x="186" y="196"/>
                </a:lnTo>
                <a:lnTo>
                  <a:pt x="186" y="196"/>
                </a:lnTo>
                <a:lnTo>
                  <a:pt x="186" y="176"/>
                </a:lnTo>
                <a:lnTo>
                  <a:pt x="182" y="158"/>
                </a:lnTo>
                <a:lnTo>
                  <a:pt x="174" y="140"/>
                </a:lnTo>
                <a:lnTo>
                  <a:pt x="168" y="132"/>
                </a:lnTo>
                <a:lnTo>
                  <a:pt x="160" y="124"/>
                </a:lnTo>
                <a:lnTo>
                  <a:pt x="160" y="124"/>
                </a:lnTo>
                <a:close/>
                <a:moveTo>
                  <a:pt x="144" y="56"/>
                </a:moveTo>
                <a:lnTo>
                  <a:pt x="144" y="56"/>
                </a:lnTo>
                <a:lnTo>
                  <a:pt x="142" y="54"/>
                </a:lnTo>
                <a:lnTo>
                  <a:pt x="142" y="54"/>
                </a:lnTo>
                <a:lnTo>
                  <a:pt x="142" y="54"/>
                </a:lnTo>
                <a:lnTo>
                  <a:pt x="142" y="54"/>
                </a:lnTo>
                <a:lnTo>
                  <a:pt x="144" y="56"/>
                </a:lnTo>
                <a:lnTo>
                  <a:pt x="144" y="56"/>
                </a:lnTo>
                <a:close/>
                <a:moveTo>
                  <a:pt x="0" y="58"/>
                </a:moveTo>
                <a:lnTo>
                  <a:pt x="0" y="58"/>
                </a:lnTo>
                <a:lnTo>
                  <a:pt x="2" y="64"/>
                </a:lnTo>
                <a:lnTo>
                  <a:pt x="4" y="64"/>
                </a:lnTo>
                <a:lnTo>
                  <a:pt x="14" y="64"/>
                </a:lnTo>
                <a:lnTo>
                  <a:pt x="14" y="64"/>
                </a:lnTo>
                <a:lnTo>
                  <a:pt x="12" y="52"/>
                </a:lnTo>
                <a:lnTo>
                  <a:pt x="12" y="52"/>
                </a:lnTo>
                <a:lnTo>
                  <a:pt x="4" y="52"/>
                </a:lnTo>
                <a:lnTo>
                  <a:pt x="0" y="54"/>
                </a:lnTo>
                <a:lnTo>
                  <a:pt x="0" y="58"/>
                </a:lnTo>
                <a:lnTo>
                  <a:pt x="0" y="58"/>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15"/>
          <p:cNvSpPr>
            <a:spLocks/>
          </p:cNvSpPr>
          <p:nvPr/>
        </p:nvSpPr>
        <p:spPr bwMode="auto">
          <a:xfrm>
            <a:off x="5483374" y="3381148"/>
            <a:ext cx="624791" cy="677739"/>
          </a:xfrm>
          <a:custGeom>
            <a:avLst/>
            <a:gdLst>
              <a:gd name="T0" fmla="*/ 112 w 236"/>
              <a:gd name="T1" fmla="*/ 138 h 256"/>
              <a:gd name="T2" fmla="*/ 114 w 236"/>
              <a:gd name="T3" fmla="*/ 144 h 256"/>
              <a:gd name="T4" fmla="*/ 114 w 236"/>
              <a:gd name="T5" fmla="*/ 170 h 256"/>
              <a:gd name="T6" fmla="*/ 110 w 236"/>
              <a:gd name="T7" fmla="*/ 184 h 256"/>
              <a:gd name="T8" fmla="*/ 104 w 236"/>
              <a:gd name="T9" fmla="*/ 220 h 256"/>
              <a:gd name="T10" fmla="*/ 98 w 236"/>
              <a:gd name="T11" fmla="*/ 230 h 256"/>
              <a:gd name="T12" fmla="*/ 88 w 236"/>
              <a:gd name="T13" fmla="*/ 234 h 256"/>
              <a:gd name="T14" fmla="*/ 42 w 236"/>
              <a:gd name="T15" fmla="*/ 244 h 256"/>
              <a:gd name="T16" fmla="*/ 18 w 236"/>
              <a:gd name="T17" fmla="*/ 254 h 256"/>
              <a:gd name="T18" fmla="*/ 4 w 236"/>
              <a:gd name="T19" fmla="*/ 250 h 256"/>
              <a:gd name="T20" fmla="*/ 0 w 236"/>
              <a:gd name="T21" fmla="*/ 232 h 256"/>
              <a:gd name="T22" fmla="*/ 0 w 236"/>
              <a:gd name="T23" fmla="*/ 196 h 256"/>
              <a:gd name="T24" fmla="*/ 14 w 236"/>
              <a:gd name="T25" fmla="*/ 164 h 256"/>
              <a:gd name="T26" fmla="*/ 12 w 236"/>
              <a:gd name="T27" fmla="*/ 152 h 256"/>
              <a:gd name="T28" fmla="*/ 22 w 236"/>
              <a:gd name="T29" fmla="*/ 128 h 256"/>
              <a:gd name="T30" fmla="*/ 54 w 236"/>
              <a:gd name="T31" fmla="*/ 86 h 256"/>
              <a:gd name="T32" fmla="*/ 60 w 236"/>
              <a:gd name="T33" fmla="*/ 80 h 256"/>
              <a:gd name="T34" fmla="*/ 76 w 236"/>
              <a:gd name="T35" fmla="*/ 76 h 256"/>
              <a:gd name="T36" fmla="*/ 88 w 236"/>
              <a:gd name="T37" fmla="*/ 86 h 256"/>
              <a:gd name="T38" fmla="*/ 102 w 236"/>
              <a:gd name="T39" fmla="*/ 116 h 256"/>
              <a:gd name="T40" fmla="*/ 106 w 236"/>
              <a:gd name="T41" fmla="*/ 118 h 256"/>
              <a:gd name="T42" fmla="*/ 108 w 236"/>
              <a:gd name="T43" fmla="*/ 100 h 256"/>
              <a:gd name="T44" fmla="*/ 108 w 236"/>
              <a:gd name="T45" fmla="*/ 30 h 256"/>
              <a:gd name="T46" fmla="*/ 102 w 236"/>
              <a:gd name="T47" fmla="*/ 14 h 256"/>
              <a:gd name="T48" fmla="*/ 112 w 236"/>
              <a:gd name="T49" fmla="*/ 0 h 256"/>
              <a:gd name="T50" fmla="*/ 116 w 236"/>
              <a:gd name="T51" fmla="*/ 10 h 256"/>
              <a:gd name="T52" fmla="*/ 136 w 236"/>
              <a:gd name="T53" fmla="*/ 10 h 256"/>
              <a:gd name="T54" fmla="*/ 126 w 236"/>
              <a:gd name="T55" fmla="*/ 36 h 256"/>
              <a:gd name="T56" fmla="*/ 126 w 236"/>
              <a:gd name="T57" fmla="*/ 64 h 256"/>
              <a:gd name="T58" fmla="*/ 130 w 236"/>
              <a:gd name="T59" fmla="*/ 122 h 256"/>
              <a:gd name="T60" fmla="*/ 140 w 236"/>
              <a:gd name="T61" fmla="*/ 100 h 256"/>
              <a:gd name="T62" fmla="*/ 152 w 236"/>
              <a:gd name="T63" fmla="*/ 82 h 256"/>
              <a:gd name="T64" fmla="*/ 166 w 236"/>
              <a:gd name="T65" fmla="*/ 78 h 256"/>
              <a:gd name="T66" fmla="*/ 184 w 236"/>
              <a:gd name="T67" fmla="*/ 94 h 256"/>
              <a:gd name="T68" fmla="*/ 208 w 236"/>
              <a:gd name="T69" fmla="*/ 124 h 256"/>
              <a:gd name="T70" fmla="*/ 220 w 236"/>
              <a:gd name="T71" fmla="*/ 152 h 256"/>
              <a:gd name="T72" fmla="*/ 220 w 236"/>
              <a:gd name="T73" fmla="*/ 168 h 256"/>
              <a:gd name="T74" fmla="*/ 234 w 236"/>
              <a:gd name="T75" fmla="*/ 202 h 256"/>
              <a:gd name="T76" fmla="*/ 234 w 236"/>
              <a:gd name="T77" fmla="*/ 240 h 256"/>
              <a:gd name="T78" fmla="*/ 218 w 236"/>
              <a:gd name="T79" fmla="*/ 256 h 256"/>
              <a:gd name="T80" fmla="*/ 196 w 236"/>
              <a:gd name="T81" fmla="*/ 248 h 256"/>
              <a:gd name="T82" fmla="*/ 154 w 236"/>
              <a:gd name="T83" fmla="*/ 240 h 256"/>
              <a:gd name="T84" fmla="*/ 130 w 236"/>
              <a:gd name="T85" fmla="*/ 224 h 256"/>
              <a:gd name="T86" fmla="*/ 124 w 236"/>
              <a:gd name="T87" fmla="*/ 190 h 256"/>
              <a:gd name="T88" fmla="*/ 120 w 236"/>
              <a:gd name="T89" fmla="*/ 170 h 256"/>
              <a:gd name="T90" fmla="*/ 122 w 236"/>
              <a:gd name="T91" fmla="*/ 144 h 256"/>
              <a:gd name="T92" fmla="*/ 118 w 236"/>
              <a:gd name="T93" fmla="*/ 13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256">
                <a:moveTo>
                  <a:pt x="118" y="132"/>
                </a:moveTo>
                <a:lnTo>
                  <a:pt x="118" y="132"/>
                </a:lnTo>
                <a:lnTo>
                  <a:pt x="112" y="138"/>
                </a:lnTo>
                <a:lnTo>
                  <a:pt x="112" y="140"/>
                </a:lnTo>
                <a:lnTo>
                  <a:pt x="114" y="144"/>
                </a:lnTo>
                <a:lnTo>
                  <a:pt x="114" y="144"/>
                </a:lnTo>
                <a:lnTo>
                  <a:pt x="116" y="152"/>
                </a:lnTo>
                <a:lnTo>
                  <a:pt x="116" y="162"/>
                </a:lnTo>
                <a:lnTo>
                  <a:pt x="114" y="170"/>
                </a:lnTo>
                <a:lnTo>
                  <a:pt x="110" y="178"/>
                </a:lnTo>
                <a:lnTo>
                  <a:pt x="110" y="178"/>
                </a:lnTo>
                <a:lnTo>
                  <a:pt x="110" y="184"/>
                </a:lnTo>
                <a:lnTo>
                  <a:pt x="108" y="190"/>
                </a:lnTo>
                <a:lnTo>
                  <a:pt x="108" y="190"/>
                </a:lnTo>
                <a:lnTo>
                  <a:pt x="104" y="220"/>
                </a:lnTo>
                <a:lnTo>
                  <a:pt x="104" y="220"/>
                </a:lnTo>
                <a:lnTo>
                  <a:pt x="102" y="226"/>
                </a:lnTo>
                <a:lnTo>
                  <a:pt x="98" y="230"/>
                </a:lnTo>
                <a:lnTo>
                  <a:pt x="94" y="232"/>
                </a:lnTo>
                <a:lnTo>
                  <a:pt x="88" y="234"/>
                </a:lnTo>
                <a:lnTo>
                  <a:pt x="88" y="234"/>
                </a:lnTo>
                <a:lnTo>
                  <a:pt x="56" y="240"/>
                </a:lnTo>
                <a:lnTo>
                  <a:pt x="56" y="240"/>
                </a:lnTo>
                <a:lnTo>
                  <a:pt x="42" y="244"/>
                </a:lnTo>
                <a:lnTo>
                  <a:pt x="32" y="248"/>
                </a:lnTo>
                <a:lnTo>
                  <a:pt x="32" y="248"/>
                </a:lnTo>
                <a:lnTo>
                  <a:pt x="18" y="254"/>
                </a:lnTo>
                <a:lnTo>
                  <a:pt x="12" y="254"/>
                </a:lnTo>
                <a:lnTo>
                  <a:pt x="8" y="252"/>
                </a:lnTo>
                <a:lnTo>
                  <a:pt x="4" y="250"/>
                </a:lnTo>
                <a:lnTo>
                  <a:pt x="2" y="244"/>
                </a:lnTo>
                <a:lnTo>
                  <a:pt x="0" y="238"/>
                </a:lnTo>
                <a:lnTo>
                  <a:pt x="0" y="232"/>
                </a:lnTo>
                <a:lnTo>
                  <a:pt x="0" y="232"/>
                </a:lnTo>
                <a:lnTo>
                  <a:pt x="0" y="214"/>
                </a:lnTo>
                <a:lnTo>
                  <a:pt x="0" y="196"/>
                </a:lnTo>
                <a:lnTo>
                  <a:pt x="6" y="180"/>
                </a:lnTo>
                <a:lnTo>
                  <a:pt x="14" y="164"/>
                </a:lnTo>
                <a:lnTo>
                  <a:pt x="14" y="164"/>
                </a:lnTo>
                <a:lnTo>
                  <a:pt x="14" y="160"/>
                </a:lnTo>
                <a:lnTo>
                  <a:pt x="14" y="160"/>
                </a:lnTo>
                <a:lnTo>
                  <a:pt x="12" y="152"/>
                </a:lnTo>
                <a:lnTo>
                  <a:pt x="14" y="142"/>
                </a:lnTo>
                <a:lnTo>
                  <a:pt x="16" y="136"/>
                </a:lnTo>
                <a:lnTo>
                  <a:pt x="22" y="128"/>
                </a:lnTo>
                <a:lnTo>
                  <a:pt x="22" y="128"/>
                </a:lnTo>
                <a:lnTo>
                  <a:pt x="54" y="86"/>
                </a:lnTo>
                <a:lnTo>
                  <a:pt x="54" y="86"/>
                </a:lnTo>
                <a:lnTo>
                  <a:pt x="54" y="84"/>
                </a:lnTo>
                <a:lnTo>
                  <a:pt x="54" y="84"/>
                </a:lnTo>
                <a:lnTo>
                  <a:pt x="60" y="80"/>
                </a:lnTo>
                <a:lnTo>
                  <a:pt x="66" y="76"/>
                </a:lnTo>
                <a:lnTo>
                  <a:pt x="70" y="76"/>
                </a:lnTo>
                <a:lnTo>
                  <a:pt x="76" y="76"/>
                </a:lnTo>
                <a:lnTo>
                  <a:pt x="80" y="76"/>
                </a:lnTo>
                <a:lnTo>
                  <a:pt x="84" y="80"/>
                </a:lnTo>
                <a:lnTo>
                  <a:pt x="88" y="86"/>
                </a:lnTo>
                <a:lnTo>
                  <a:pt x="92" y="92"/>
                </a:lnTo>
                <a:lnTo>
                  <a:pt x="92" y="92"/>
                </a:lnTo>
                <a:lnTo>
                  <a:pt x="102" y="116"/>
                </a:lnTo>
                <a:lnTo>
                  <a:pt x="102" y="116"/>
                </a:lnTo>
                <a:lnTo>
                  <a:pt x="104" y="118"/>
                </a:lnTo>
                <a:lnTo>
                  <a:pt x="106" y="118"/>
                </a:lnTo>
                <a:lnTo>
                  <a:pt x="106" y="118"/>
                </a:lnTo>
                <a:lnTo>
                  <a:pt x="108" y="100"/>
                </a:lnTo>
                <a:lnTo>
                  <a:pt x="108" y="100"/>
                </a:lnTo>
                <a:lnTo>
                  <a:pt x="108" y="40"/>
                </a:lnTo>
                <a:lnTo>
                  <a:pt x="108" y="40"/>
                </a:lnTo>
                <a:lnTo>
                  <a:pt x="108" y="30"/>
                </a:lnTo>
                <a:lnTo>
                  <a:pt x="104" y="20"/>
                </a:lnTo>
                <a:lnTo>
                  <a:pt x="104" y="20"/>
                </a:lnTo>
                <a:lnTo>
                  <a:pt x="102" y="14"/>
                </a:lnTo>
                <a:lnTo>
                  <a:pt x="104" y="8"/>
                </a:lnTo>
                <a:lnTo>
                  <a:pt x="106" y="4"/>
                </a:lnTo>
                <a:lnTo>
                  <a:pt x="112" y="0"/>
                </a:lnTo>
                <a:lnTo>
                  <a:pt x="112" y="0"/>
                </a:lnTo>
                <a:lnTo>
                  <a:pt x="116" y="10"/>
                </a:lnTo>
                <a:lnTo>
                  <a:pt x="116" y="10"/>
                </a:lnTo>
                <a:lnTo>
                  <a:pt x="122" y="2"/>
                </a:lnTo>
                <a:lnTo>
                  <a:pt x="122" y="2"/>
                </a:lnTo>
                <a:lnTo>
                  <a:pt x="136" y="10"/>
                </a:lnTo>
                <a:lnTo>
                  <a:pt x="136" y="10"/>
                </a:lnTo>
                <a:lnTo>
                  <a:pt x="130" y="22"/>
                </a:lnTo>
                <a:lnTo>
                  <a:pt x="126" y="36"/>
                </a:lnTo>
                <a:lnTo>
                  <a:pt x="126" y="50"/>
                </a:lnTo>
                <a:lnTo>
                  <a:pt x="126" y="64"/>
                </a:lnTo>
                <a:lnTo>
                  <a:pt x="126" y="64"/>
                </a:lnTo>
                <a:lnTo>
                  <a:pt x="124" y="92"/>
                </a:lnTo>
                <a:lnTo>
                  <a:pt x="126" y="106"/>
                </a:lnTo>
                <a:lnTo>
                  <a:pt x="130" y="122"/>
                </a:lnTo>
                <a:lnTo>
                  <a:pt x="130" y="122"/>
                </a:lnTo>
                <a:lnTo>
                  <a:pt x="140" y="100"/>
                </a:lnTo>
                <a:lnTo>
                  <a:pt x="140" y="100"/>
                </a:lnTo>
                <a:lnTo>
                  <a:pt x="142" y="94"/>
                </a:lnTo>
                <a:lnTo>
                  <a:pt x="146" y="86"/>
                </a:lnTo>
                <a:lnTo>
                  <a:pt x="152" y="82"/>
                </a:lnTo>
                <a:lnTo>
                  <a:pt x="158" y="78"/>
                </a:lnTo>
                <a:lnTo>
                  <a:pt x="158" y="78"/>
                </a:lnTo>
                <a:lnTo>
                  <a:pt x="166" y="78"/>
                </a:lnTo>
                <a:lnTo>
                  <a:pt x="174" y="82"/>
                </a:lnTo>
                <a:lnTo>
                  <a:pt x="180" y="86"/>
                </a:lnTo>
                <a:lnTo>
                  <a:pt x="184" y="94"/>
                </a:lnTo>
                <a:lnTo>
                  <a:pt x="184" y="94"/>
                </a:lnTo>
                <a:lnTo>
                  <a:pt x="208" y="124"/>
                </a:lnTo>
                <a:lnTo>
                  <a:pt x="208" y="124"/>
                </a:lnTo>
                <a:lnTo>
                  <a:pt x="214" y="132"/>
                </a:lnTo>
                <a:lnTo>
                  <a:pt x="218" y="142"/>
                </a:lnTo>
                <a:lnTo>
                  <a:pt x="220" y="152"/>
                </a:lnTo>
                <a:lnTo>
                  <a:pt x="220" y="164"/>
                </a:lnTo>
                <a:lnTo>
                  <a:pt x="220" y="164"/>
                </a:lnTo>
                <a:lnTo>
                  <a:pt x="220" y="168"/>
                </a:lnTo>
                <a:lnTo>
                  <a:pt x="220" y="168"/>
                </a:lnTo>
                <a:lnTo>
                  <a:pt x="230" y="186"/>
                </a:lnTo>
                <a:lnTo>
                  <a:pt x="234" y="202"/>
                </a:lnTo>
                <a:lnTo>
                  <a:pt x="236" y="222"/>
                </a:lnTo>
                <a:lnTo>
                  <a:pt x="234" y="240"/>
                </a:lnTo>
                <a:lnTo>
                  <a:pt x="234" y="240"/>
                </a:lnTo>
                <a:lnTo>
                  <a:pt x="232" y="250"/>
                </a:lnTo>
                <a:lnTo>
                  <a:pt x="226" y="254"/>
                </a:lnTo>
                <a:lnTo>
                  <a:pt x="218" y="256"/>
                </a:lnTo>
                <a:lnTo>
                  <a:pt x="210" y="254"/>
                </a:lnTo>
                <a:lnTo>
                  <a:pt x="210" y="254"/>
                </a:lnTo>
                <a:lnTo>
                  <a:pt x="196" y="248"/>
                </a:lnTo>
                <a:lnTo>
                  <a:pt x="182" y="244"/>
                </a:lnTo>
                <a:lnTo>
                  <a:pt x="154" y="240"/>
                </a:lnTo>
                <a:lnTo>
                  <a:pt x="154" y="240"/>
                </a:lnTo>
                <a:lnTo>
                  <a:pt x="142" y="236"/>
                </a:lnTo>
                <a:lnTo>
                  <a:pt x="134" y="232"/>
                </a:lnTo>
                <a:lnTo>
                  <a:pt x="130" y="224"/>
                </a:lnTo>
                <a:lnTo>
                  <a:pt x="128" y="210"/>
                </a:lnTo>
                <a:lnTo>
                  <a:pt x="128" y="210"/>
                </a:lnTo>
                <a:lnTo>
                  <a:pt x="124" y="190"/>
                </a:lnTo>
                <a:lnTo>
                  <a:pt x="122" y="180"/>
                </a:lnTo>
                <a:lnTo>
                  <a:pt x="120" y="170"/>
                </a:lnTo>
                <a:lnTo>
                  <a:pt x="120" y="170"/>
                </a:lnTo>
                <a:lnTo>
                  <a:pt x="118" y="164"/>
                </a:lnTo>
                <a:lnTo>
                  <a:pt x="118" y="158"/>
                </a:lnTo>
                <a:lnTo>
                  <a:pt x="122" y="144"/>
                </a:lnTo>
                <a:lnTo>
                  <a:pt x="122" y="144"/>
                </a:lnTo>
                <a:lnTo>
                  <a:pt x="122" y="138"/>
                </a:lnTo>
                <a:lnTo>
                  <a:pt x="118" y="132"/>
                </a:lnTo>
                <a:lnTo>
                  <a:pt x="118" y="132"/>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16"/>
          <p:cNvSpPr>
            <a:spLocks/>
          </p:cNvSpPr>
          <p:nvPr/>
        </p:nvSpPr>
        <p:spPr bwMode="auto">
          <a:xfrm>
            <a:off x="5446310" y="5153342"/>
            <a:ext cx="698917" cy="566547"/>
          </a:xfrm>
          <a:custGeom>
            <a:avLst/>
            <a:gdLst>
              <a:gd name="T0" fmla="*/ 20 w 264"/>
              <a:gd name="T1" fmla="*/ 178 h 214"/>
              <a:gd name="T2" fmla="*/ 0 w 264"/>
              <a:gd name="T3" fmla="*/ 174 h 214"/>
              <a:gd name="T4" fmla="*/ 4 w 264"/>
              <a:gd name="T5" fmla="*/ 146 h 214"/>
              <a:gd name="T6" fmla="*/ 10 w 264"/>
              <a:gd name="T7" fmla="*/ 134 h 214"/>
              <a:gd name="T8" fmla="*/ 22 w 264"/>
              <a:gd name="T9" fmla="*/ 126 h 214"/>
              <a:gd name="T10" fmla="*/ 30 w 264"/>
              <a:gd name="T11" fmla="*/ 124 h 214"/>
              <a:gd name="T12" fmla="*/ 46 w 264"/>
              <a:gd name="T13" fmla="*/ 130 h 214"/>
              <a:gd name="T14" fmla="*/ 52 w 264"/>
              <a:gd name="T15" fmla="*/ 136 h 214"/>
              <a:gd name="T16" fmla="*/ 64 w 264"/>
              <a:gd name="T17" fmla="*/ 144 h 214"/>
              <a:gd name="T18" fmla="*/ 68 w 264"/>
              <a:gd name="T19" fmla="*/ 144 h 214"/>
              <a:gd name="T20" fmla="*/ 100 w 264"/>
              <a:gd name="T21" fmla="*/ 146 h 214"/>
              <a:gd name="T22" fmla="*/ 112 w 264"/>
              <a:gd name="T23" fmla="*/ 144 h 214"/>
              <a:gd name="T24" fmla="*/ 138 w 264"/>
              <a:gd name="T25" fmla="*/ 134 h 214"/>
              <a:gd name="T26" fmla="*/ 154 w 264"/>
              <a:gd name="T27" fmla="*/ 114 h 214"/>
              <a:gd name="T28" fmla="*/ 162 w 264"/>
              <a:gd name="T29" fmla="*/ 90 h 214"/>
              <a:gd name="T30" fmla="*/ 160 w 264"/>
              <a:gd name="T31" fmla="*/ 62 h 214"/>
              <a:gd name="T32" fmla="*/ 152 w 264"/>
              <a:gd name="T33" fmla="*/ 46 h 214"/>
              <a:gd name="T34" fmla="*/ 140 w 264"/>
              <a:gd name="T35" fmla="*/ 32 h 214"/>
              <a:gd name="T36" fmla="*/ 134 w 264"/>
              <a:gd name="T37" fmla="*/ 24 h 214"/>
              <a:gd name="T38" fmla="*/ 130 w 264"/>
              <a:gd name="T39" fmla="*/ 8 h 214"/>
              <a:gd name="T40" fmla="*/ 132 w 264"/>
              <a:gd name="T41" fmla="*/ 0 h 214"/>
              <a:gd name="T42" fmla="*/ 146 w 264"/>
              <a:gd name="T43" fmla="*/ 0 h 214"/>
              <a:gd name="T44" fmla="*/ 146 w 264"/>
              <a:gd name="T45" fmla="*/ 12 h 214"/>
              <a:gd name="T46" fmla="*/ 150 w 264"/>
              <a:gd name="T47" fmla="*/ 18 h 214"/>
              <a:gd name="T48" fmla="*/ 158 w 264"/>
              <a:gd name="T49" fmla="*/ 16 h 214"/>
              <a:gd name="T50" fmla="*/ 164 w 264"/>
              <a:gd name="T51" fmla="*/ 12 h 214"/>
              <a:gd name="T52" fmla="*/ 178 w 264"/>
              <a:gd name="T53" fmla="*/ 6 h 214"/>
              <a:gd name="T54" fmla="*/ 202 w 264"/>
              <a:gd name="T55" fmla="*/ 4 h 214"/>
              <a:gd name="T56" fmla="*/ 226 w 264"/>
              <a:gd name="T57" fmla="*/ 10 h 214"/>
              <a:gd name="T58" fmla="*/ 246 w 264"/>
              <a:gd name="T59" fmla="*/ 28 h 214"/>
              <a:gd name="T60" fmla="*/ 252 w 264"/>
              <a:gd name="T61" fmla="*/ 38 h 214"/>
              <a:gd name="T62" fmla="*/ 262 w 264"/>
              <a:gd name="T63" fmla="*/ 70 h 214"/>
              <a:gd name="T64" fmla="*/ 264 w 264"/>
              <a:gd name="T65" fmla="*/ 100 h 214"/>
              <a:gd name="T66" fmla="*/ 260 w 264"/>
              <a:gd name="T67" fmla="*/ 130 h 214"/>
              <a:gd name="T68" fmla="*/ 248 w 264"/>
              <a:gd name="T69" fmla="*/ 160 h 214"/>
              <a:gd name="T70" fmla="*/ 240 w 264"/>
              <a:gd name="T71" fmla="*/ 172 h 214"/>
              <a:gd name="T72" fmla="*/ 222 w 264"/>
              <a:gd name="T73" fmla="*/ 190 h 214"/>
              <a:gd name="T74" fmla="*/ 202 w 264"/>
              <a:gd name="T75" fmla="*/ 202 h 214"/>
              <a:gd name="T76" fmla="*/ 166 w 264"/>
              <a:gd name="T77" fmla="*/ 212 h 214"/>
              <a:gd name="T78" fmla="*/ 150 w 264"/>
              <a:gd name="T79" fmla="*/ 214 h 214"/>
              <a:gd name="T80" fmla="*/ 122 w 264"/>
              <a:gd name="T81" fmla="*/ 210 h 214"/>
              <a:gd name="T82" fmla="*/ 96 w 264"/>
              <a:gd name="T83" fmla="*/ 200 h 214"/>
              <a:gd name="T84" fmla="*/ 74 w 264"/>
              <a:gd name="T85" fmla="*/ 182 h 214"/>
              <a:gd name="T86" fmla="*/ 64 w 264"/>
              <a:gd name="T87" fmla="*/ 170 h 214"/>
              <a:gd name="T88" fmla="*/ 58 w 264"/>
              <a:gd name="T89" fmla="*/ 162 h 214"/>
              <a:gd name="T90" fmla="*/ 46 w 264"/>
              <a:gd name="T91" fmla="*/ 160 h 214"/>
              <a:gd name="T92" fmla="*/ 38 w 264"/>
              <a:gd name="T93" fmla="*/ 158 h 214"/>
              <a:gd name="T94" fmla="*/ 30 w 264"/>
              <a:gd name="T95" fmla="*/ 154 h 214"/>
              <a:gd name="T96" fmla="*/ 24 w 264"/>
              <a:gd name="T97" fmla="*/ 154 h 214"/>
              <a:gd name="T98" fmla="*/ 22 w 264"/>
              <a:gd name="T99" fmla="*/ 158 h 214"/>
              <a:gd name="T100" fmla="*/ 20 w 264"/>
              <a:gd name="T101"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4" h="214">
                <a:moveTo>
                  <a:pt x="20" y="178"/>
                </a:moveTo>
                <a:lnTo>
                  <a:pt x="20" y="178"/>
                </a:lnTo>
                <a:lnTo>
                  <a:pt x="0" y="174"/>
                </a:lnTo>
                <a:lnTo>
                  <a:pt x="0" y="174"/>
                </a:lnTo>
                <a:lnTo>
                  <a:pt x="4" y="146"/>
                </a:lnTo>
                <a:lnTo>
                  <a:pt x="4" y="146"/>
                </a:lnTo>
                <a:lnTo>
                  <a:pt x="6" y="140"/>
                </a:lnTo>
                <a:lnTo>
                  <a:pt x="10" y="134"/>
                </a:lnTo>
                <a:lnTo>
                  <a:pt x="14" y="128"/>
                </a:lnTo>
                <a:lnTo>
                  <a:pt x="22" y="126"/>
                </a:lnTo>
                <a:lnTo>
                  <a:pt x="22" y="126"/>
                </a:lnTo>
                <a:lnTo>
                  <a:pt x="30" y="124"/>
                </a:lnTo>
                <a:lnTo>
                  <a:pt x="38" y="126"/>
                </a:lnTo>
                <a:lnTo>
                  <a:pt x="46" y="130"/>
                </a:lnTo>
                <a:lnTo>
                  <a:pt x="52" y="136"/>
                </a:lnTo>
                <a:lnTo>
                  <a:pt x="52" y="136"/>
                </a:lnTo>
                <a:lnTo>
                  <a:pt x="60" y="142"/>
                </a:lnTo>
                <a:lnTo>
                  <a:pt x="64" y="144"/>
                </a:lnTo>
                <a:lnTo>
                  <a:pt x="68" y="144"/>
                </a:lnTo>
                <a:lnTo>
                  <a:pt x="68" y="144"/>
                </a:lnTo>
                <a:lnTo>
                  <a:pt x="90" y="146"/>
                </a:lnTo>
                <a:lnTo>
                  <a:pt x="100" y="146"/>
                </a:lnTo>
                <a:lnTo>
                  <a:pt x="112" y="144"/>
                </a:lnTo>
                <a:lnTo>
                  <a:pt x="112" y="144"/>
                </a:lnTo>
                <a:lnTo>
                  <a:pt x="126" y="140"/>
                </a:lnTo>
                <a:lnTo>
                  <a:pt x="138" y="134"/>
                </a:lnTo>
                <a:lnTo>
                  <a:pt x="146" y="124"/>
                </a:lnTo>
                <a:lnTo>
                  <a:pt x="154" y="114"/>
                </a:lnTo>
                <a:lnTo>
                  <a:pt x="160" y="102"/>
                </a:lnTo>
                <a:lnTo>
                  <a:pt x="162" y="90"/>
                </a:lnTo>
                <a:lnTo>
                  <a:pt x="162" y="76"/>
                </a:lnTo>
                <a:lnTo>
                  <a:pt x="160" y="62"/>
                </a:lnTo>
                <a:lnTo>
                  <a:pt x="160" y="62"/>
                </a:lnTo>
                <a:lnTo>
                  <a:pt x="152" y="46"/>
                </a:lnTo>
                <a:lnTo>
                  <a:pt x="148" y="38"/>
                </a:lnTo>
                <a:lnTo>
                  <a:pt x="140" y="32"/>
                </a:lnTo>
                <a:lnTo>
                  <a:pt x="140" y="32"/>
                </a:lnTo>
                <a:lnTo>
                  <a:pt x="134" y="24"/>
                </a:lnTo>
                <a:lnTo>
                  <a:pt x="130" y="16"/>
                </a:lnTo>
                <a:lnTo>
                  <a:pt x="130" y="8"/>
                </a:lnTo>
                <a:lnTo>
                  <a:pt x="132" y="0"/>
                </a:lnTo>
                <a:lnTo>
                  <a:pt x="132" y="0"/>
                </a:lnTo>
                <a:lnTo>
                  <a:pt x="146" y="0"/>
                </a:lnTo>
                <a:lnTo>
                  <a:pt x="146" y="0"/>
                </a:lnTo>
                <a:lnTo>
                  <a:pt x="146" y="12"/>
                </a:lnTo>
                <a:lnTo>
                  <a:pt x="146" y="12"/>
                </a:lnTo>
                <a:lnTo>
                  <a:pt x="148" y="16"/>
                </a:lnTo>
                <a:lnTo>
                  <a:pt x="150" y="18"/>
                </a:lnTo>
                <a:lnTo>
                  <a:pt x="154" y="18"/>
                </a:lnTo>
                <a:lnTo>
                  <a:pt x="158" y="16"/>
                </a:lnTo>
                <a:lnTo>
                  <a:pt x="158" y="16"/>
                </a:lnTo>
                <a:lnTo>
                  <a:pt x="164" y="12"/>
                </a:lnTo>
                <a:lnTo>
                  <a:pt x="164" y="12"/>
                </a:lnTo>
                <a:lnTo>
                  <a:pt x="178" y="6"/>
                </a:lnTo>
                <a:lnTo>
                  <a:pt x="190" y="4"/>
                </a:lnTo>
                <a:lnTo>
                  <a:pt x="202" y="4"/>
                </a:lnTo>
                <a:lnTo>
                  <a:pt x="216" y="6"/>
                </a:lnTo>
                <a:lnTo>
                  <a:pt x="226" y="10"/>
                </a:lnTo>
                <a:lnTo>
                  <a:pt x="238" y="18"/>
                </a:lnTo>
                <a:lnTo>
                  <a:pt x="246" y="28"/>
                </a:lnTo>
                <a:lnTo>
                  <a:pt x="252" y="38"/>
                </a:lnTo>
                <a:lnTo>
                  <a:pt x="252" y="38"/>
                </a:lnTo>
                <a:lnTo>
                  <a:pt x="258" y="54"/>
                </a:lnTo>
                <a:lnTo>
                  <a:pt x="262" y="70"/>
                </a:lnTo>
                <a:lnTo>
                  <a:pt x="264" y="84"/>
                </a:lnTo>
                <a:lnTo>
                  <a:pt x="264" y="100"/>
                </a:lnTo>
                <a:lnTo>
                  <a:pt x="264" y="116"/>
                </a:lnTo>
                <a:lnTo>
                  <a:pt x="260" y="130"/>
                </a:lnTo>
                <a:lnTo>
                  <a:pt x="254" y="146"/>
                </a:lnTo>
                <a:lnTo>
                  <a:pt x="248" y="160"/>
                </a:lnTo>
                <a:lnTo>
                  <a:pt x="248" y="160"/>
                </a:lnTo>
                <a:lnTo>
                  <a:pt x="240" y="172"/>
                </a:lnTo>
                <a:lnTo>
                  <a:pt x="232" y="182"/>
                </a:lnTo>
                <a:lnTo>
                  <a:pt x="222" y="190"/>
                </a:lnTo>
                <a:lnTo>
                  <a:pt x="212" y="196"/>
                </a:lnTo>
                <a:lnTo>
                  <a:pt x="202" y="202"/>
                </a:lnTo>
                <a:lnTo>
                  <a:pt x="190" y="206"/>
                </a:lnTo>
                <a:lnTo>
                  <a:pt x="166" y="212"/>
                </a:lnTo>
                <a:lnTo>
                  <a:pt x="166" y="212"/>
                </a:lnTo>
                <a:lnTo>
                  <a:pt x="150" y="214"/>
                </a:lnTo>
                <a:lnTo>
                  <a:pt x="136" y="212"/>
                </a:lnTo>
                <a:lnTo>
                  <a:pt x="122" y="210"/>
                </a:lnTo>
                <a:lnTo>
                  <a:pt x="108" y="206"/>
                </a:lnTo>
                <a:lnTo>
                  <a:pt x="96" y="200"/>
                </a:lnTo>
                <a:lnTo>
                  <a:pt x="84" y="192"/>
                </a:lnTo>
                <a:lnTo>
                  <a:pt x="74" y="182"/>
                </a:lnTo>
                <a:lnTo>
                  <a:pt x="64" y="170"/>
                </a:lnTo>
                <a:lnTo>
                  <a:pt x="64" y="170"/>
                </a:lnTo>
                <a:lnTo>
                  <a:pt x="62" y="166"/>
                </a:lnTo>
                <a:lnTo>
                  <a:pt x="58" y="162"/>
                </a:lnTo>
                <a:lnTo>
                  <a:pt x="52" y="160"/>
                </a:lnTo>
                <a:lnTo>
                  <a:pt x="46" y="160"/>
                </a:lnTo>
                <a:lnTo>
                  <a:pt x="46" y="160"/>
                </a:lnTo>
                <a:lnTo>
                  <a:pt x="38" y="158"/>
                </a:lnTo>
                <a:lnTo>
                  <a:pt x="30" y="154"/>
                </a:lnTo>
                <a:lnTo>
                  <a:pt x="30" y="154"/>
                </a:lnTo>
                <a:lnTo>
                  <a:pt x="28" y="154"/>
                </a:lnTo>
                <a:lnTo>
                  <a:pt x="24" y="154"/>
                </a:lnTo>
                <a:lnTo>
                  <a:pt x="24" y="156"/>
                </a:lnTo>
                <a:lnTo>
                  <a:pt x="22" y="158"/>
                </a:lnTo>
                <a:lnTo>
                  <a:pt x="22" y="158"/>
                </a:lnTo>
                <a:lnTo>
                  <a:pt x="20" y="178"/>
                </a:lnTo>
                <a:lnTo>
                  <a:pt x="20" y="17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5" name="组合 44"/>
          <p:cNvGrpSpPr/>
          <p:nvPr/>
        </p:nvGrpSpPr>
        <p:grpSpPr>
          <a:xfrm>
            <a:off x="5422482" y="6099638"/>
            <a:ext cx="746572" cy="497714"/>
            <a:chOff x="4129087" y="4568825"/>
            <a:chExt cx="447675" cy="298450"/>
          </a:xfrm>
        </p:grpSpPr>
        <p:sp>
          <p:nvSpPr>
            <p:cNvPr id="46" name="Freeform 1017"/>
            <p:cNvSpPr>
              <a:spLocks/>
            </p:cNvSpPr>
            <p:nvPr/>
          </p:nvSpPr>
          <p:spPr bwMode="auto">
            <a:xfrm>
              <a:off x="4367212" y="4568825"/>
              <a:ext cx="209550" cy="298450"/>
            </a:xfrm>
            <a:custGeom>
              <a:avLst/>
              <a:gdLst>
                <a:gd name="T0" fmla="*/ 36 w 132"/>
                <a:gd name="T1" fmla="*/ 88 h 188"/>
                <a:gd name="T2" fmla="*/ 22 w 132"/>
                <a:gd name="T3" fmla="*/ 84 h 188"/>
                <a:gd name="T4" fmla="*/ 6 w 132"/>
                <a:gd name="T5" fmla="*/ 74 h 188"/>
                <a:gd name="T6" fmla="*/ 0 w 132"/>
                <a:gd name="T7" fmla="*/ 54 h 188"/>
                <a:gd name="T8" fmla="*/ 2 w 132"/>
                <a:gd name="T9" fmla="*/ 42 h 188"/>
                <a:gd name="T10" fmla="*/ 12 w 132"/>
                <a:gd name="T11" fmla="*/ 20 h 188"/>
                <a:gd name="T12" fmla="*/ 32 w 132"/>
                <a:gd name="T13" fmla="*/ 6 h 188"/>
                <a:gd name="T14" fmla="*/ 54 w 132"/>
                <a:gd name="T15" fmla="*/ 0 h 188"/>
                <a:gd name="T16" fmla="*/ 66 w 132"/>
                <a:gd name="T17" fmla="*/ 2 h 188"/>
                <a:gd name="T18" fmla="*/ 82 w 132"/>
                <a:gd name="T19" fmla="*/ 12 h 188"/>
                <a:gd name="T20" fmla="*/ 96 w 132"/>
                <a:gd name="T21" fmla="*/ 26 h 188"/>
                <a:gd name="T22" fmla="*/ 112 w 132"/>
                <a:gd name="T23" fmla="*/ 52 h 188"/>
                <a:gd name="T24" fmla="*/ 128 w 132"/>
                <a:gd name="T25" fmla="*/ 94 h 188"/>
                <a:gd name="T26" fmla="*/ 132 w 132"/>
                <a:gd name="T27" fmla="*/ 122 h 188"/>
                <a:gd name="T28" fmla="*/ 132 w 132"/>
                <a:gd name="T29" fmla="*/ 138 h 188"/>
                <a:gd name="T30" fmla="*/ 128 w 132"/>
                <a:gd name="T31" fmla="*/ 160 h 188"/>
                <a:gd name="T32" fmla="*/ 114 w 132"/>
                <a:gd name="T33" fmla="*/ 178 h 188"/>
                <a:gd name="T34" fmla="*/ 96 w 132"/>
                <a:gd name="T35" fmla="*/ 186 h 188"/>
                <a:gd name="T36" fmla="*/ 74 w 132"/>
                <a:gd name="T37" fmla="*/ 188 h 188"/>
                <a:gd name="T38" fmla="*/ 60 w 132"/>
                <a:gd name="T39" fmla="*/ 184 h 188"/>
                <a:gd name="T40" fmla="*/ 46 w 132"/>
                <a:gd name="T41" fmla="*/ 166 h 188"/>
                <a:gd name="T42" fmla="*/ 42 w 132"/>
                <a:gd name="T43" fmla="*/ 154 h 188"/>
                <a:gd name="T44" fmla="*/ 44 w 132"/>
                <a:gd name="T45" fmla="*/ 134 h 188"/>
                <a:gd name="T46" fmla="*/ 46 w 132"/>
                <a:gd name="T47" fmla="*/ 116 h 188"/>
                <a:gd name="T48" fmla="*/ 38 w 132"/>
                <a:gd name="T49" fmla="*/ 118 h 188"/>
                <a:gd name="T50" fmla="*/ 32 w 132"/>
                <a:gd name="T51" fmla="*/ 124 h 188"/>
                <a:gd name="T52" fmla="*/ 30 w 132"/>
                <a:gd name="T53" fmla="*/ 134 h 188"/>
                <a:gd name="T54" fmla="*/ 28 w 132"/>
                <a:gd name="T55" fmla="*/ 142 h 188"/>
                <a:gd name="T56" fmla="*/ 26 w 132"/>
                <a:gd name="T57" fmla="*/ 160 h 188"/>
                <a:gd name="T58" fmla="*/ 24 w 132"/>
                <a:gd name="T59" fmla="*/ 158 h 188"/>
                <a:gd name="T60" fmla="*/ 22 w 132"/>
                <a:gd name="T61" fmla="*/ 142 h 188"/>
                <a:gd name="T62" fmla="*/ 36 w 132"/>
                <a:gd name="T63" fmla="*/ 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88">
                  <a:moveTo>
                    <a:pt x="36" y="88"/>
                  </a:moveTo>
                  <a:lnTo>
                    <a:pt x="36" y="88"/>
                  </a:lnTo>
                  <a:lnTo>
                    <a:pt x="22" y="84"/>
                  </a:lnTo>
                  <a:lnTo>
                    <a:pt x="22" y="84"/>
                  </a:lnTo>
                  <a:lnTo>
                    <a:pt x="12" y="80"/>
                  </a:lnTo>
                  <a:lnTo>
                    <a:pt x="6" y="74"/>
                  </a:lnTo>
                  <a:lnTo>
                    <a:pt x="2" y="64"/>
                  </a:lnTo>
                  <a:lnTo>
                    <a:pt x="0" y="54"/>
                  </a:lnTo>
                  <a:lnTo>
                    <a:pt x="0" y="54"/>
                  </a:lnTo>
                  <a:lnTo>
                    <a:pt x="2" y="42"/>
                  </a:lnTo>
                  <a:lnTo>
                    <a:pt x="6" y="30"/>
                  </a:lnTo>
                  <a:lnTo>
                    <a:pt x="12" y="20"/>
                  </a:lnTo>
                  <a:lnTo>
                    <a:pt x="22" y="12"/>
                  </a:lnTo>
                  <a:lnTo>
                    <a:pt x="32" y="6"/>
                  </a:lnTo>
                  <a:lnTo>
                    <a:pt x="42" y="2"/>
                  </a:lnTo>
                  <a:lnTo>
                    <a:pt x="54" y="0"/>
                  </a:lnTo>
                  <a:lnTo>
                    <a:pt x="66" y="2"/>
                  </a:lnTo>
                  <a:lnTo>
                    <a:pt x="66" y="2"/>
                  </a:lnTo>
                  <a:lnTo>
                    <a:pt x="74" y="6"/>
                  </a:lnTo>
                  <a:lnTo>
                    <a:pt x="82" y="12"/>
                  </a:lnTo>
                  <a:lnTo>
                    <a:pt x="90" y="18"/>
                  </a:lnTo>
                  <a:lnTo>
                    <a:pt x="96" y="26"/>
                  </a:lnTo>
                  <a:lnTo>
                    <a:pt x="96" y="26"/>
                  </a:lnTo>
                  <a:lnTo>
                    <a:pt x="112" y="52"/>
                  </a:lnTo>
                  <a:lnTo>
                    <a:pt x="122" y="78"/>
                  </a:lnTo>
                  <a:lnTo>
                    <a:pt x="128" y="94"/>
                  </a:lnTo>
                  <a:lnTo>
                    <a:pt x="130" y="108"/>
                  </a:lnTo>
                  <a:lnTo>
                    <a:pt x="132" y="122"/>
                  </a:lnTo>
                  <a:lnTo>
                    <a:pt x="132" y="138"/>
                  </a:lnTo>
                  <a:lnTo>
                    <a:pt x="132" y="138"/>
                  </a:lnTo>
                  <a:lnTo>
                    <a:pt x="130" y="150"/>
                  </a:lnTo>
                  <a:lnTo>
                    <a:pt x="128" y="160"/>
                  </a:lnTo>
                  <a:lnTo>
                    <a:pt x="122" y="170"/>
                  </a:lnTo>
                  <a:lnTo>
                    <a:pt x="114" y="178"/>
                  </a:lnTo>
                  <a:lnTo>
                    <a:pt x="106" y="184"/>
                  </a:lnTo>
                  <a:lnTo>
                    <a:pt x="96" y="186"/>
                  </a:lnTo>
                  <a:lnTo>
                    <a:pt x="84" y="188"/>
                  </a:lnTo>
                  <a:lnTo>
                    <a:pt x="74" y="188"/>
                  </a:lnTo>
                  <a:lnTo>
                    <a:pt x="74" y="188"/>
                  </a:lnTo>
                  <a:lnTo>
                    <a:pt x="60" y="184"/>
                  </a:lnTo>
                  <a:lnTo>
                    <a:pt x="52" y="176"/>
                  </a:lnTo>
                  <a:lnTo>
                    <a:pt x="46" y="166"/>
                  </a:lnTo>
                  <a:lnTo>
                    <a:pt x="42" y="154"/>
                  </a:lnTo>
                  <a:lnTo>
                    <a:pt x="42" y="154"/>
                  </a:lnTo>
                  <a:lnTo>
                    <a:pt x="44" y="134"/>
                  </a:lnTo>
                  <a:lnTo>
                    <a:pt x="44" y="134"/>
                  </a:lnTo>
                  <a:lnTo>
                    <a:pt x="46" y="116"/>
                  </a:lnTo>
                  <a:lnTo>
                    <a:pt x="46" y="116"/>
                  </a:lnTo>
                  <a:lnTo>
                    <a:pt x="42" y="116"/>
                  </a:lnTo>
                  <a:lnTo>
                    <a:pt x="38" y="118"/>
                  </a:lnTo>
                  <a:lnTo>
                    <a:pt x="34" y="120"/>
                  </a:lnTo>
                  <a:lnTo>
                    <a:pt x="32" y="124"/>
                  </a:lnTo>
                  <a:lnTo>
                    <a:pt x="32" y="124"/>
                  </a:lnTo>
                  <a:lnTo>
                    <a:pt x="30" y="134"/>
                  </a:lnTo>
                  <a:lnTo>
                    <a:pt x="28" y="142"/>
                  </a:lnTo>
                  <a:lnTo>
                    <a:pt x="28" y="142"/>
                  </a:lnTo>
                  <a:lnTo>
                    <a:pt x="26" y="152"/>
                  </a:lnTo>
                  <a:lnTo>
                    <a:pt x="26" y="160"/>
                  </a:lnTo>
                  <a:lnTo>
                    <a:pt x="26" y="160"/>
                  </a:lnTo>
                  <a:lnTo>
                    <a:pt x="24" y="158"/>
                  </a:lnTo>
                  <a:lnTo>
                    <a:pt x="22" y="154"/>
                  </a:lnTo>
                  <a:lnTo>
                    <a:pt x="22" y="142"/>
                  </a:lnTo>
                  <a:lnTo>
                    <a:pt x="26" y="120"/>
                  </a:lnTo>
                  <a:lnTo>
                    <a:pt x="36" y="88"/>
                  </a:lnTo>
                  <a:lnTo>
                    <a:pt x="36" y="88"/>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18"/>
            <p:cNvSpPr>
              <a:spLocks/>
            </p:cNvSpPr>
            <p:nvPr/>
          </p:nvSpPr>
          <p:spPr bwMode="auto">
            <a:xfrm>
              <a:off x="4129087" y="4568825"/>
              <a:ext cx="209550" cy="298450"/>
            </a:xfrm>
            <a:custGeom>
              <a:avLst/>
              <a:gdLst>
                <a:gd name="T0" fmla="*/ 104 w 132"/>
                <a:gd name="T1" fmla="*/ 160 h 188"/>
                <a:gd name="T2" fmla="*/ 102 w 132"/>
                <a:gd name="T3" fmla="*/ 134 h 188"/>
                <a:gd name="T4" fmla="*/ 98 w 132"/>
                <a:gd name="T5" fmla="*/ 122 h 188"/>
                <a:gd name="T6" fmla="*/ 84 w 132"/>
                <a:gd name="T7" fmla="*/ 114 h 188"/>
                <a:gd name="T8" fmla="*/ 88 w 132"/>
                <a:gd name="T9" fmla="*/ 142 h 188"/>
                <a:gd name="T10" fmla="*/ 88 w 132"/>
                <a:gd name="T11" fmla="*/ 150 h 188"/>
                <a:gd name="T12" fmla="*/ 88 w 132"/>
                <a:gd name="T13" fmla="*/ 160 h 188"/>
                <a:gd name="T14" fmla="*/ 82 w 132"/>
                <a:gd name="T15" fmla="*/ 174 h 188"/>
                <a:gd name="T16" fmla="*/ 74 w 132"/>
                <a:gd name="T17" fmla="*/ 182 h 188"/>
                <a:gd name="T18" fmla="*/ 62 w 132"/>
                <a:gd name="T19" fmla="*/ 188 h 188"/>
                <a:gd name="T20" fmla="*/ 46 w 132"/>
                <a:gd name="T21" fmla="*/ 188 h 188"/>
                <a:gd name="T22" fmla="*/ 26 w 132"/>
                <a:gd name="T23" fmla="*/ 184 h 188"/>
                <a:gd name="T24" fmla="*/ 12 w 132"/>
                <a:gd name="T25" fmla="*/ 172 h 188"/>
                <a:gd name="T26" fmla="*/ 2 w 132"/>
                <a:gd name="T27" fmla="*/ 156 h 188"/>
                <a:gd name="T28" fmla="*/ 0 w 132"/>
                <a:gd name="T29" fmla="*/ 136 h 188"/>
                <a:gd name="T30" fmla="*/ 2 w 132"/>
                <a:gd name="T31" fmla="*/ 104 h 188"/>
                <a:gd name="T32" fmla="*/ 10 w 132"/>
                <a:gd name="T33" fmla="*/ 76 h 188"/>
                <a:gd name="T34" fmla="*/ 22 w 132"/>
                <a:gd name="T35" fmla="*/ 48 h 188"/>
                <a:gd name="T36" fmla="*/ 38 w 132"/>
                <a:gd name="T37" fmla="*/ 22 h 188"/>
                <a:gd name="T38" fmla="*/ 50 w 132"/>
                <a:gd name="T39" fmla="*/ 10 h 188"/>
                <a:gd name="T40" fmla="*/ 70 w 132"/>
                <a:gd name="T41" fmla="*/ 2 h 188"/>
                <a:gd name="T42" fmla="*/ 94 w 132"/>
                <a:gd name="T43" fmla="*/ 2 h 188"/>
                <a:gd name="T44" fmla="*/ 102 w 132"/>
                <a:gd name="T45" fmla="*/ 6 h 188"/>
                <a:gd name="T46" fmla="*/ 116 w 132"/>
                <a:gd name="T47" fmla="*/ 18 h 188"/>
                <a:gd name="T48" fmla="*/ 126 w 132"/>
                <a:gd name="T49" fmla="*/ 34 h 188"/>
                <a:gd name="T50" fmla="*/ 132 w 132"/>
                <a:gd name="T51" fmla="*/ 54 h 188"/>
                <a:gd name="T52" fmla="*/ 130 w 132"/>
                <a:gd name="T53" fmla="*/ 62 h 188"/>
                <a:gd name="T54" fmla="*/ 122 w 132"/>
                <a:gd name="T55" fmla="*/ 78 h 188"/>
                <a:gd name="T56" fmla="*/ 104 w 132"/>
                <a:gd name="T57" fmla="*/ 86 h 188"/>
                <a:gd name="T58" fmla="*/ 96 w 132"/>
                <a:gd name="T59" fmla="*/ 88 h 188"/>
                <a:gd name="T60" fmla="*/ 102 w 132"/>
                <a:gd name="T61" fmla="*/ 104 h 188"/>
                <a:gd name="T62" fmla="*/ 110 w 132"/>
                <a:gd name="T63" fmla="*/ 140 h 188"/>
                <a:gd name="T64" fmla="*/ 108 w 132"/>
                <a:gd name="T65" fmla="*/ 158 h 188"/>
                <a:gd name="T66" fmla="*/ 108 w 132"/>
                <a:gd name="T67" fmla="*/ 162 h 188"/>
                <a:gd name="T68" fmla="*/ 104 w 132"/>
                <a:gd name="T69" fmla="*/ 16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188">
                  <a:moveTo>
                    <a:pt x="104" y="160"/>
                  </a:moveTo>
                  <a:lnTo>
                    <a:pt x="104" y="160"/>
                  </a:lnTo>
                  <a:lnTo>
                    <a:pt x="104" y="146"/>
                  </a:lnTo>
                  <a:lnTo>
                    <a:pt x="102" y="134"/>
                  </a:lnTo>
                  <a:lnTo>
                    <a:pt x="100" y="128"/>
                  </a:lnTo>
                  <a:lnTo>
                    <a:pt x="98" y="122"/>
                  </a:lnTo>
                  <a:lnTo>
                    <a:pt x="92" y="118"/>
                  </a:lnTo>
                  <a:lnTo>
                    <a:pt x="84" y="114"/>
                  </a:lnTo>
                  <a:lnTo>
                    <a:pt x="84" y="114"/>
                  </a:lnTo>
                  <a:lnTo>
                    <a:pt x="88" y="142"/>
                  </a:lnTo>
                  <a:lnTo>
                    <a:pt x="88" y="142"/>
                  </a:lnTo>
                  <a:lnTo>
                    <a:pt x="88" y="150"/>
                  </a:lnTo>
                  <a:lnTo>
                    <a:pt x="88" y="160"/>
                  </a:lnTo>
                  <a:lnTo>
                    <a:pt x="88" y="160"/>
                  </a:lnTo>
                  <a:lnTo>
                    <a:pt x="86" y="168"/>
                  </a:lnTo>
                  <a:lnTo>
                    <a:pt x="82" y="174"/>
                  </a:lnTo>
                  <a:lnTo>
                    <a:pt x="78" y="178"/>
                  </a:lnTo>
                  <a:lnTo>
                    <a:pt x="74" y="182"/>
                  </a:lnTo>
                  <a:lnTo>
                    <a:pt x="68" y="186"/>
                  </a:lnTo>
                  <a:lnTo>
                    <a:pt x="62" y="188"/>
                  </a:lnTo>
                  <a:lnTo>
                    <a:pt x="46" y="188"/>
                  </a:lnTo>
                  <a:lnTo>
                    <a:pt x="46" y="188"/>
                  </a:lnTo>
                  <a:lnTo>
                    <a:pt x="36" y="186"/>
                  </a:lnTo>
                  <a:lnTo>
                    <a:pt x="26" y="184"/>
                  </a:lnTo>
                  <a:lnTo>
                    <a:pt x="18" y="178"/>
                  </a:lnTo>
                  <a:lnTo>
                    <a:pt x="12" y="172"/>
                  </a:lnTo>
                  <a:lnTo>
                    <a:pt x="6" y="166"/>
                  </a:lnTo>
                  <a:lnTo>
                    <a:pt x="2" y="156"/>
                  </a:lnTo>
                  <a:lnTo>
                    <a:pt x="0" y="146"/>
                  </a:lnTo>
                  <a:lnTo>
                    <a:pt x="0" y="136"/>
                  </a:lnTo>
                  <a:lnTo>
                    <a:pt x="0" y="136"/>
                  </a:lnTo>
                  <a:lnTo>
                    <a:pt x="2" y="104"/>
                  </a:lnTo>
                  <a:lnTo>
                    <a:pt x="6" y="90"/>
                  </a:lnTo>
                  <a:lnTo>
                    <a:pt x="10" y="76"/>
                  </a:lnTo>
                  <a:lnTo>
                    <a:pt x="14" y="62"/>
                  </a:lnTo>
                  <a:lnTo>
                    <a:pt x="22" y="48"/>
                  </a:lnTo>
                  <a:lnTo>
                    <a:pt x="30" y="34"/>
                  </a:lnTo>
                  <a:lnTo>
                    <a:pt x="38" y="22"/>
                  </a:lnTo>
                  <a:lnTo>
                    <a:pt x="38" y="22"/>
                  </a:lnTo>
                  <a:lnTo>
                    <a:pt x="50" y="10"/>
                  </a:lnTo>
                  <a:lnTo>
                    <a:pt x="62" y="4"/>
                  </a:lnTo>
                  <a:lnTo>
                    <a:pt x="70" y="2"/>
                  </a:lnTo>
                  <a:lnTo>
                    <a:pt x="78" y="0"/>
                  </a:lnTo>
                  <a:lnTo>
                    <a:pt x="94" y="2"/>
                  </a:lnTo>
                  <a:lnTo>
                    <a:pt x="94" y="2"/>
                  </a:lnTo>
                  <a:lnTo>
                    <a:pt x="102" y="6"/>
                  </a:lnTo>
                  <a:lnTo>
                    <a:pt x="110" y="12"/>
                  </a:lnTo>
                  <a:lnTo>
                    <a:pt x="116" y="18"/>
                  </a:lnTo>
                  <a:lnTo>
                    <a:pt x="122" y="26"/>
                  </a:lnTo>
                  <a:lnTo>
                    <a:pt x="126" y="34"/>
                  </a:lnTo>
                  <a:lnTo>
                    <a:pt x="130" y="44"/>
                  </a:lnTo>
                  <a:lnTo>
                    <a:pt x="132" y="54"/>
                  </a:lnTo>
                  <a:lnTo>
                    <a:pt x="130" y="62"/>
                  </a:lnTo>
                  <a:lnTo>
                    <a:pt x="130" y="62"/>
                  </a:lnTo>
                  <a:lnTo>
                    <a:pt x="126" y="72"/>
                  </a:lnTo>
                  <a:lnTo>
                    <a:pt x="122" y="78"/>
                  </a:lnTo>
                  <a:lnTo>
                    <a:pt x="114" y="82"/>
                  </a:lnTo>
                  <a:lnTo>
                    <a:pt x="104" y="86"/>
                  </a:lnTo>
                  <a:lnTo>
                    <a:pt x="104" y="86"/>
                  </a:lnTo>
                  <a:lnTo>
                    <a:pt x="96" y="88"/>
                  </a:lnTo>
                  <a:lnTo>
                    <a:pt x="96" y="88"/>
                  </a:lnTo>
                  <a:lnTo>
                    <a:pt x="102" y="104"/>
                  </a:lnTo>
                  <a:lnTo>
                    <a:pt x="106" y="122"/>
                  </a:lnTo>
                  <a:lnTo>
                    <a:pt x="110" y="140"/>
                  </a:lnTo>
                  <a:lnTo>
                    <a:pt x="108" y="158"/>
                  </a:lnTo>
                  <a:lnTo>
                    <a:pt x="108" y="158"/>
                  </a:lnTo>
                  <a:lnTo>
                    <a:pt x="108" y="162"/>
                  </a:lnTo>
                  <a:lnTo>
                    <a:pt x="108" y="162"/>
                  </a:lnTo>
                  <a:lnTo>
                    <a:pt x="104" y="160"/>
                  </a:lnTo>
                  <a:lnTo>
                    <a:pt x="104" y="160"/>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8" name="TextBox 47"/>
          <p:cNvSpPr txBox="1"/>
          <p:nvPr/>
        </p:nvSpPr>
        <p:spPr>
          <a:xfrm>
            <a:off x="6366336" y="1863029"/>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
        <p:nvSpPr>
          <p:cNvPr id="49" name="TextBox 48"/>
          <p:cNvSpPr txBox="1"/>
          <p:nvPr/>
        </p:nvSpPr>
        <p:spPr>
          <a:xfrm>
            <a:off x="6366336" y="2724778"/>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
        <p:nvSpPr>
          <p:cNvPr id="50" name="TextBox 49"/>
          <p:cNvSpPr txBox="1"/>
          <p:nvPr/>
        </p:nvSpPr>
        <p:spPr>
          <a:xfrm>
            <a:off x="6366336" y="3600164"/>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
        <p:nvSpPr>
          <p:cNvPr id="51" name="TextBox 50"/>
          <p:cNvSpPr txBox="1"/>
          <p:nvPr/>
        </p:nvSpPr>
        <p:spPr>
          <a:xfrm>
            <a:off x="6366336" y="4461913"/>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
        <p:nvSpPr>
          <p:cNvPr id="52" name="TextBox 51"/>
          <p:cNvSpPr txBox="1"/>
          <p:nvPr/>
        </p:nvSpPr>
        <p:spPr>
          <a:xfrm>
            <a:off x="6366336" y="5284615"/>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
        <p:nvSpPr>
          <p:cNvPr id="53" name="TextBox 52"/>
          <p:cNvSpPr txBox="1"/>
          <p:nvPr/>
        </p:nvSpPr>
        <p:spPr>
          <a:xfrm>
            <a:off x="6366336" y="6137894"/>
            <a:ext cx="3544390" cy="369332"/>
          </a:xfrm>
          <a:prstGeom prst="rect">
            <a:avLst/>
          </a:prstGeom>
          <a:noFill/>
        </p:spPr>
        <p:txBody>
          <a:bodyPr wrap="square" rtlCol="0">
            <a:spAutoFit/>
          </a:bodyPr>
          <a:lstStyle/>
          <a:p>
            <a:r>
              <a:rPr lang="zh-CN" altLang="en-US" dirty="0">
                <a:solidFill>
                  <a:schemeClr val="tx1">
                    <a:lumMod val="65000"/>
                    <a:lumOff val="35000"/>
                  </a:schemeClr>
                </a:solidFill>
              </a:rPr>
              <a:t>内容具体说明内容具体说明</a:t>
            </a:r>
          </a:p>
        </p:txBody>
      </p:sp>
    </p:spTree>
    <p:extLst>
      <p:ext uri="{BB962C8B-B14F-4D97-AF65-F5344CB8AC3E}">
        <p14:creationId xmlns:p14="http://schemas.microsoft.com/office/powerpoint/2010/main" val="137452349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6</a:t>
            </a:r>
            <a:r>
              <a:rPr lang="zh-CN" altLang="en-US" dirty="0"/>
              <a:t>项</a:t>
            </a:r>
            <a:r>
              <a:rPr lang="zh-CN" altLang="en-US" dirty="0" smtClean="0"/>
              <a:t>比例说明</a:t>
            </a:r>
            <a:endParaRPr lang="zh-CN" altLang="en-US" dirty="0"/>
          </a:p>
        </p:txBody>
      </p:sp>
      <p:sp>
        <p:nvSpPr>
          <p:cNvPr id="3" name="Freeform 1012"/>
          <p:cNvSpPr>
            <a:spLocks/>
          </p:cNvSpPr>
          <p:nvPr/>
        </p:nvSpPr>
        <p:spPr bwMode="auto">
          <a:xfrm>
            <a:off x="6591133" y="2040254"/>
            <a:ext cx="638966" cy="470511"/>
          </a:xfrm>
          <a:custGeom>
            <a:avLst/>
            <a:gdLst>
              <a:gd name="T0" fmla="*/ 208 w 220"/>
              <a:gd name="T1" fmla="*/ 2 h 162"/>
              <a:gd name="T2" fmla="*/ 208 w 220"/>
              <a:gd name="T3" fmla="*/ 2 h 162"/>
              <a:gd name="T4" fmla="*/ 216 w 220"/>
              <a:gd name="T5" fmla="*/ 4 h 162"/>
              <a:gd name="T6" fmla="*/ 220 w 220"/>
              <a:gd name="T7" fmla="*/ 6 h 162"/>
              <a:gd name="T8" fmla="*/ 220 w 220"/>
              <a:gd name="T9" fmla="*/ 12 h 162"/>
              <a:gd name="T10" fmla="*/ 214 w 220"/>
              <a:gd name="T11" fmla="*/ 18 h 162"/>
              <a:gd name="T12" fmla="*/ 214 w 220"/>
              <a:gd name="T13" fmla="*/ 18 h 162"/>
              <a:gd name="T14" fmla="*/ 184 w 220"/>
              <a:gd name="T15" fmla="*/ 60 h 162"/>
              <a:gd name="T16" fmla="*/ 184 w 220"/>
              <a:gd name="T17" fmla="*/ 60 h 162"/>
              <a:gd name="T18" fmla="*/ 172 w 220"/>
              <a:gd name="T19" fmla="*/ 70 h 162"/>
              <a:gd name="T20" fmla="*/ 160 w 220"/>
              <a:gd name="T21" fmla="*/ 76 h 162"/>
              <a:gd name="T22" fmla="*/ 148 w 220"/>
              <a:gd name="T23" fmla="*/ 80 h 162"/>
              <a:gd name="T24" fmla="*/ 134 w 220"/>
              <a:gd name="T25" fmla="*/ 84 h 162"/>
              <a:gd name="T26" fmla="*/ 134 w 220"/>
              <a:gd name="T27" fmla="*/ 84 h 162"/>
              <a:gd name="T28" fmla="*/ 124 w 220"/>
              <a:gd name="T29" fmla="*/ 86 h 162"/>
              <a:gd name="T30" fmla="*/ 118 w 220"/>
              <a:gd name="T31" fmla="*/ 92 h 162"/>
              <a:gd name="T32" fmla="*/ 118 w 220"/>
              <a:gd name="T33" fmla="*/ 92 h 162"/>
              <a:gd name="T34" fmla="*/ 98 w 220"/>
              <a:gd name="T35" fmla="*/ 110 h 162"/>
              <a:gd name="T36" fmla="*/ 78 w 220"/>
              <a:gd name="T37" fmla="*/ 128 h 162"/>
              <a:gd name="T38" fmla="*/ 56 w 220"/>
              <a:gd name="T39" fmla="*/ 144 h 162"/>
              <a:gd name="T40" fmla="*/ 32 w 220"/>
              <a:gd name="T41" fmla="*/ 158 h 162"/>
              <a:gd name="T42" fmla="*/ 32 w 220"/>
              <a:gd name="T43" fmla="*/ 158 h 162"/>
              <a:gd name="T44" fmla="*/ 24 w 220"/>
              <a:gd name="T45" fmla="*/ 162 h 162"/>
              <a:gd name="T46" fmla="*/ 24 w 220"/>
              <a:gd name="T47" fmla="*/ 162 h 162"/>
              <a:gd name="T48" fmla="*/ 18 w 220"/>
              <a:gd name="T49" fmla="*/ 162 h 162"/>
              <a:gd name="T50" fmla="*/ 12 w 220"/>
              <a:gd name="T51" fmla="*/ 160 h 162"/>
              <a:gd name="T52" fmla="*/ 8 w 220"/>
              <a:gd name="T53" fmla="*/ 158 h 162"/>
              <a:gd name="T54" fmla="*/ 6 w 220"/>
              <a:gd name="T55" fmla="*/ 152 h 162"/>
              <a:gd name="T56" fmla="*/ 6 w 220"/>
              <a:gd name="T57" fmla="*/ 152 h 162"/>
              <a:gd name="T58" fmla="*/ 4 w 220"/>
              <a:gd name="T59" fmla="*/ 142 h 162"/>
              <a:gd name="T60" fmla="*/ 4 w 220"/>
              <a:gd name="T61" fmla="*/ 142 h 162"/>
              <a:gd name="T62" fmla="*/ 0 w 220"/>
              <a:gd name="T63" fmla="*/ 106 h 162"/>
              <a:gd name="T64" fmla="*/ 0 w 220"/>
              <a:gd name="T65" fmla="*/ 86 h 162"/>
              <a:gd name="T66" fmla="*/ 0 w 220"/>
              <a:gd name="T67" fmla="*/ 68 h 162"/>
              <a:gd name="T68" fmla="*/ 0 w 220"/>
              <a:gd name="T69" fmla="*/ 68 h 162"/>
              <a:gd name="T70" fmla="*/ 2 w 220"/>
              <a:gd name="T71" fmla="*/ 54 h 162"/>
              <a:gd name="T72" fmla="*/ 6 w 220"/>
              <a:gd name="T73" fmla="*/ 42 h 162"/>
              <a:gd name="T74" fmla="*/ 12 w 220"/>
              <a:gd name="T75" fmla="*/ 30 h 162"/>
              <a:gd name="T76" fmla="*/ 20 w 220"/>
              <a:gd name="T77" fmla="*/ 20 h 162"/>
              <a:gd name="T78" fmla="*/ 28 w 220"/>
              <a:gd name="T79" fmla="*/ 12 h 162"/>
              <a:gd name="T80" fmla="*/ 40 w 220"/>
              <a:gd name="T81" fmla="*/ 8 h 162"/>
              <a:gd name="T82" fmla="*/ 52 w 220"/>
              <a:gd name="T83" fmla="*/ 4 h 162"/>
              <a:gd name="T84" fmla="*/ 68 w 220"/>
              <a:gd name="T85" fmla="*/ 2 h 162"/>
              <a:gd name="T86" fmla="*/ 68 w 220"/>
              <a:gd name="T87" fmla="*/ 2 h 162"/>
              <a:gd name="T88" fmla="*/ 104 w 220"/>
              <a:gd name="T89" fmla="*/ 0 h 162"/>
              <a:gd name="T90" fmla="*/ 140 w 220"/>
              <a:gd name="T91" fmla="*/ 2 h 162"/>
              <a:gd name="T92" fmla="*/ 140 w 220"/>
              <a:gd name="T93" fmla="*/ 2 h 162"/>
              <a:gd name="T94" fmla="*/ 186 w 220"/>
              <a:gd name="T95" fmla="*/ 0 h 162"/>
              <a:gd name="T96" fmla="*/ 186 w 220"/>
              <a:gd name="T97" fmla="*/ 0 h 162"/>
              <a:gd name="T98" fmla="*/ 208 w 220"/>
              <a:gd name="T99" fmla="*/ 2 h 162"/>
              <a:gd name="T100" fmla="*/ 208 w 220"/>
              <a:gd name="T101"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162">
                <a:moveTo>
                  <a:pt x="208" y="2"/>
                </a:moveTo>
                <a:lnTo>
                  <a:pt x="208" y="2"/>
                </a:lnTo>
                <a:lnTo>
                  <a:pt x="216" y="4"/>
                </a:lnTo>
                <a:lnTo>
                  <a:pt x="220" y="6"/>
                </a:lnTo>
                <a:lnTo>
                  <a:pt x="220" y="12"/>
                </a:lnTo>
                <a:lnTo>
                  <a:pt x="214" y="18"/>
                </a:lnTo>
                <a:lnTo>
                  <a:pt x="214" y="18"/>
                </a:lnTo>
                <a:lnTo>
                  <a:pt x="184" y="60"/>
                </a:lnTo>
                <a:lnTo>
                  <a:pt x="184" y="60"/>
                </a:lnTo>
                <a:lnTo>
                  <a:pt x="172" y="70"/>
                </a:lnTo>
                <a:lnTo>
                  <a:pt x="160" y="76"/>
                </a:lnTo>
                <a:lnTo>
                  <a:pt x="148" y="80"/>
                </a:lnTo>
                <a:lnTo>
                  <a:pt x="134" y="84"/>
                </a:lnTo>
                <a:lnTo>
                  <a:pt x="134" y="84"/>
                </a:lnTo>
                <a:lnTo>
                  <a:pt x="124" y="86"/>
                </a:lnTo>
                <a:lnTo>
                  <a:pt x="118" y="92"/>
                </a:lnTo>
                <a:lnTo>
                  <a:pt x="118" y="92"/>
                </a:lnTo>
                <a:lnTo>
                  <a:pt x="98" y="110"/>
                </a:lnTo>
                <a:lnTo>
                  <a:pt x="78" y="128"/>
                </a:lnTo>
                <a:lnTo>
                  <a:pt x="56" y="144"/>
                </a:lnTo>
                <a:lnTo>
                  <a:pt x="32" y="158"/>
                </a:lnTo>
                <a:lnTo>
                  <a:pt x="32" y="158"/>
                </a:lnTo>
                <a:lnTo>
                  <a:pt x="24" y="162"/>
                </a:lnTo>
                <a:lnTo>
                  <a:pt x="24" y="162"/>
                </a:lnTo>
                <a:lnTo>
                  <a:pt x="18" y="162"/>
                </a:lnTo>
                <a:lnTo>
                  <a:pt x="12" y="160"/>
                </a:lnTo>
                <a:lnTo>
                  <a:pt x="8" y="158"/>
                </a:lnTo>
                <a:lnTo>
                  <a:pt x="6" y="152"/>
                </a:lnTo>
                <a:lnTo>
                  <a:pt x="6" y="152"/>
                </a:lnTo>
                <a:lnTo>
                  <a:pt x="4" y="142"/>
                </a:lnTo>
                <a:lnTo>
                  <a:pt x="4" y="142"/>
                </a:lnTo>
                <a:lnTo>
                  <a:pt x="0" y="106"/>
                </a:lnTo>
                <a:lnTo>
                  <a:pt x="0" y="86"/>
                </a:lnTo>
                <a:lnTo>
                  <a:pt x="0" y="68"/>
                </a:lnTo>
                <a:lnTo>
                  <a:pt x="0" y="68"/>
                </a:lnTo>
                <a:lnTo>
                  <a:pt x="2" y="54"/>
                </a:lnTo>
                <a:lnTo>
                  <a:pt x="6" y="42"/>
                </a:lnTo>
                <a:lnTo>
                  <a:pt x="12" y="30"/>
                </a:lnTo>
                <a:lnTo>
                  <a:pt x="20" y="20"/>
                </a:lnTo>
                <a:lnTo>
                  <a:pt x="28" y="12"/>
                </a:lnTo>
                <a:lnTo>
                  <a:pt x="40" y="8"/>
                </a:lnTo>
                <a:lnTo>
                  <a:pt x="52" y="4"/>
                </a:lnTo>
                <a:lnTo>
                  <a:pt x="68" y="2"/>
                </a:lnTo>
                <a:lnTo>
                  <a:pt x="68" y="2"/>
                </a:lnTo>
                <a:lnTo>
                  <a:pt x="104" y="0"/>
                </a:lnTo>
                <a:lnTo>
                  <a:pt x="140" y="2"/>
                </a:lnTo>
                <a:lnTo>
                  <a:pt x="140" y="2"/>
                </a:lnTo>
                <a:lnTo>
                  <a:pt x="186" y="0"/>
                </a:lnTo>
                <a:lnTo>
                  <a:pt x="186" y="0"/>
                </a:lnTo>
                <a:lnTo>
                  <a:pt x="208" y="2"/>
                </a:lnTo>
                <a:lnTo>
                  <a:pt x="208" y="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013"/>
          <p:cNvSpPr>
            <a:spLocks/>
          </p:cNvSpPr>
          <p:nvPr/>
        </p:nvSpPr>
        <p:spPr bwMode="auto">
          <a:xfrm>
            <a:off x="2377710" y="1844825"/>
            <a:ext cx="638966" cy="691245"/>
          </a:xfrm>
          <a:custGeom>
            <a:avLst/>
            <a:gdLst>
              <a:gd name="T0" fmla="*/ 214 w 220"/>
              <a:gd name="T1" fmla="*/ 68 h 238"/>
              <a:gd name="T2" fmla="*/ 202 w 220"/>
              <a:gd name="T3" fmla="*/ 38 h 238"/>
              <a:gd name="T4" fmla="*/ 184 w 220"/>
              <a:gd name="T5" fmla="*/ 14 h 238"/>
              <a:gd name="T6" fmla="*/ 162 w 220"/>
              <a:gd name="T7" fmla="*/ 2 h 238"/>
              <a:gd name="T8" fmla="*/ 138 w 220"/>
              <a:gd name="T9" fmla="*/ 2 h 238"/>
              <a:gd name="T10" fmla="*/ 132 w 220"/>
              <a:gd name="T11" fmla="*/ 4 h 238"/>
              <a:gd name="T12" fmla="*/ 116 w 220"/>
              <a:gd name="T13" fmla="*/ 18 h 238"/>
              <a:gd name="T14" fmla="*/ 116 w 220"/>
              <a:gd name="T15" fmla="*/ 18 h 238"/>
              <a:gd name="T16" fmla="*/ 114 w 220"/>
              <a:gd name="T17" fmla="*/ 22 h 238"/>
              <a:gd name="T18" fmla="*/ 110 w 220"/>
              <a:gd name="T19" fmla="*/ 24 h 238"/>
              <a:gd name="T20" fmla="*/ 106 w 220"/>
              <a:gd name="T21" fmla="*/ 22 h 238"/>
              <a:gd name="T22" fmla="*/ 102 w 220"/>
              <a:gd name="T23" fmla="*/ 18 h 238"/>
              <a:gd name="T24" fmla="*/ 102 w 220"/>
              <a:gd name="T25" fmla="*/ 18 h 238"/>
              <a:gd name="T26" fmla="*/ 86 w 220"/>
              <a:gd name="T27" fmla="*/ 4 h 238"/>
              <a:gd name="T28" fmla="*/ 80 w 220"/>
              <a:gd name="T29" fmla="*/ 2 h 238"/>
              <a:gd name="T30" fmla="*/ 56 w 220"/>
              <a:gd name="T31" fmla="*/ 2 h 238"/>
              <a:gd name="T32" fmla="*/ 34 w 220"/>
              <a:gd name="T33" fmla="*/ 14 h 238"/>
              <a:gd name="T34" fmla="*/ 16 w 220"/>
              <a:gd name="T35" fmla="*/ 38 h 238"/>
              <a:gd name="T36" fmla="*/ 4 w 220"/>
              <a:gd name="T37" fmla="*/ 68 h 238"/>
              <a:gd name="T38" fmla="*/ 0 w 220"/>
              <a:gd name="T39" fmla="*/ 84 h 238"/>
              <a:gd name="T40" fmla="*/ 0 w 220"/>
              <a:gd name="T41" fmla="*/ 114 h 238"/>
              <a:gd name="T42" fmla="*/ 10 w 220"/>
              <a:gd name="T43" fmla="*/ 140 h 238"/>
              <a:gd name="T44" fmla="*/ 26 w 220"/>
              <a:gd name="T45" fmla="*/ 158 h 238"/>
              <a:gd name="T46" fmla="*/ 36 w 220"/>
              <a:gd name="T47" fmla="*/ 162 h 238"/>
              <a:gd name="T48" fmla="*/ 42 w 220"/>
              <a:gd name="T49" fmla="*/ 164 h 238"/>
              <a:gd name="T50" fmla="*/ 42 w 220"/>
              <a:gd name="T51" fmla="*/ 166 h 238"/>
              <a:gd name="T52" fmla="*/ 44 w 220"/>
              <a:gd name="T53" fmla="*/ 180 h 238"/>
              <a:gd name="T54" fmla="*/ 54 w 220"/>
              <a:gd name="T55" fmla="*/ 190 h 238"/>
              <a:gd name="T56" fmla="*/ 68 w 220"/>
              <a:gd name="T57" fmla="*/ 198 h 238"/>
              <a:gd name="T58" fmla="*/ 86 w 220"/>
              <a:gd name="T59" fmla="*/ 202 h 238"/>
              <a:gd name="T60" fmla="*/ 94 w 220"/>
              <a:gd name="T61" fmla="*/ 200 h 238"/>
              <a:gd name="T62" fmla="*/ 102 w 220"/>
              <a:gd name="T63" fmla="*/ 238 h 238"/>
              <a:gd name="T64" fmla="*/ 116 w 220"/>
              <a:gd name="T65" fmla="*/ 238 h 238"/>
              <a:gd name="T66" fmla="*/ 116 w 220"/>
              <a:gd name="T67" fmla="*/ 198 h 238"/>
              <a:gd name="T68" fmla="*/ 124 w 220"/>
              <a:gd name="T69" fmla="*/ 200 h 238"/>
              <a:gd name="T70" fmla="*/ 132 w 220"/>
              <a:gd name="T71" fmla="*/ 202 h 238"/>
              <a:gd name="T72" fmla="*/ 150 w 220"/>
              <a:gd name="T73" fmla="*/ 198 h 238"/>
              <a:gd name="T74" fmla="*/ 164 w 220"/>
              <a:gd name="T75" fmla="*/ 190 h 238"/>
              <a:gd name="T76" fmla="*/ 174 w 220"/>
              <a:gd name="T77" fmla="*/ 180 h 238"/>
              <a:gd name="T78" fmla="*/ 178 w 220"/>
              <a:gd name="T79" fmla="*/ 166 h 238"/>
              <a:gd name="T80" fmla="*/ 176 w 220"/>
              <a:gd name="T81" fmla="*/ 164 h 238"/>
              <a:gd name="T82" fmla="*/ 182 w 220"/>
              <a:gd name="T83" fmla="*/ 162 h 238"/>
              <a:gd name="T84" fmla="*/ 192 w 220"/>
              <a:gd name="T85" fmla="*/ 158 h 238"/>
              <a:gd name="T86" fmla="*/ 208 w 220"/>
              <a:gd name="T87" fmla="*/ 140 h 238"/>
              <a:gd name="T88" fmla="*/ 218 w 220"/>
              <a:gd name="T89" fmla="*/ 114 h 238"/>
              <a:gd name="T90" fmla="*/ 218 w 220"/>
              <a:gd name="T91" fmla="*/ 84 h 238"/>
              <a:gd name="T92" fmla="*/ 214 w 220"/>
              <a:gd name="T9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238">
                <a:moveTo>
                  <a:pt x="214" y="68"/>
                </a:moveTo>
                <a:lnTo>
                  <a:pt x="214" y="68"/>
                </a:lnTo>
                <a:lnTo>
                  <a:pt x="210" y="52"/>
                </a:lnTo>
                <a:lnTo>
                  <a:pt x="202" y="38"/>
                </a:lnTo>
                <a:lnTo>
                  <a:pt x="194" y="24"/>
                </a:lnTo>
                <a:lnTo>
                  <a:pt x="184" y="14"/>
                </a:lnTo>
                <a:lnTo>
                  <a:pt x="172" y="8"/>
                </a:lnTo>
                <a:lnTo>
                  <a:pt x="162" y="2"/>
                </a:lnTo>
                <a:lnTo>
                  <a:pt x="150" y="0"/>
                </a:lnTo>
                <a:lnTo>
                  <a:pt x="138" y="2"/>
                </a:lnTo>
                <a:lnTo>
                  <a:pt x="138" y="2"/>
                </a:lnTo>
                <a:lnTo>
                  <a:pt x="132" y="4"/>
                </a:lnTo>
                <a:lnTo>
                  <a:pt x="126" y="8"/>
                </a:lnTo>
                <a:lnTo>
                  <a:pt x="116" y="18"/>
                </a:lnTo>
                <a:lnTo>
                  <a:pt x="116" y="18"/>
                </a:lnTo>
                <a:lnTo>
                  <a:pt x="116" y="18"/>
                </a:lnTo>
                <a:lnTo>
                  <a:pt x="116" y="18"/>
                </a:lnTo>
                <a:lnTo>
                  <a:pt x="114" y="22"/>
                </a:lnTo>
                <a:lnTo>
                  <a:pt x="110" y="24"/>
                </a:lnTo>
                <a:lnTo>
                  <a:pt x="110" y="24"/>
                </a:lnTo>
                <a:lnTo>
                  <a:pt x="106" y="24"/>
                </a:lnTo>
                <a:lnTo>
                  <a:pt x="106" y="22"/>
                </a:lnTo>
                <a:lnTo>
                  <a:pt x="102" y="18"/>
                </a:lnTo>
                <a:lnTo>
                  <a:pt x="102" y="18"/>
                </a:lnTo>
                <a:lnTo>
                  <a:pt x="102" y="18"/>
                </a:lnTo>
                <a:lnTo>
                  <a:pt x="102" y="18"/>
                </a:lnTo>
                <a:lnTo>
                  <a:pt x="92" y="8"/>
                </a:lnTo>
                <a:lnTo>
                  <a:pt x="86" y="4"/>
                </a:lnTo>
                <a:lnTo>
                  <a:pt x="80" y="2"/>
                </a:lnTo>
                <a:lnTo>
                  <a:pt x="80" y="2"/>
                </a:lnTo>
                <a:lnTo>
                  <a:pt x="68" y="0"/>
                </a:lnTo>
                <a:lnTo>
                  <a:pt x="56" y="2"/>
                </a:lnTo>
                <a:lnTo>
                  <a:pt x="46" y="8"/>
                </a:lnTo>
                <a:lnTo>
                  <a:pt x="34" y="14"/>
                </a:lnTo>
                <a:lnTo>
                  <a:pt x="24" y="24"/>
                </a:lnTo>
                <a:lnTo>
                  <a:pt x="16" y="38"/>
                </a:lnTo>
                <a:lnTo>
                  <a:pt x="8" y="52"/>
                </a:lnTo>
                <a:lnTo>
                  <a:pt x="4" y="68"/>
                </a:lnTo>
                <a:lnTo>
                  <a:pt x="4" y="68"/>
                </a:lnTo>
                <a:lnTo>
                  <a:pt x="0" y="84"/>
                </a:lnTo>
                <a:lnTo>
                  <a:pt x="0" y="100"/>
                </a:lnTo>
                <a:lnTo>
                  <a:pt x="0" y="114"/>
                </a:lnTo>
                <a:lnTo>
                  <a:pt x="4" y="128"/>
                </a:lnTo>
                <a:lnTo>
                  <a:pt x="10" y="140"/>
                </a:lnTo>
                <a:lnTo>
                  <a:pt x="16" y="150"/>
                </a:lnTo>
                <a:lnTo>
                  <a:pt x="26" y="158"/>
                </a:lnTo>
                <a:lnTo>
                  <a:pt x="36" y="162"/>
                </a:lnTo>
                <a:lnTo>
                  <a:pt x="36" y="162"/>
                </a:lnTo>
                <a:lnTo>
                  <a:pt x="42" y="164"/>
                </a:lnTo>
                <a:lnTo>
                  <a:pt x="42" y="164"/>
                </a:lnTo>
                <a:lnTo>
                  <a:pt x="42" y="166"/>
                </a:lnTo>
                <a:lnTo>
                  <a:pt x="42" y="166"/>
                </a:lnTo>
                <a:lnTo>
                  <a:pt x="42" y="172"/>
                </a:lnTo>
                <a:lnTo>
                  <a:pt x="44" y="180"/>
                </a:lnTo>
                <a:lnTo>
                  <a:pt x="48" y="186"/>
                </a:lnTo>
                <a:lnTo>
                  <a:pt x="54" y="190"/>
                </a:lnTo>
                <a:lnTo>
                  <a:pt x="60" y="196"/>
                </a:lnTo>
                <a:lnTo>
                  <a:pt x="68" y="198"/>
                </a:lnTo>
                <a:lnTo>
                  <a:pt x="76" y="200"/>
                </a:lnTo>
                <a:lnTo>
                  <a:pt x="86" y="202"/>
                </a:lnTo>
                <a:lnTo>
                  <a:pt x="86" y="202"/>
                </a:lnTo>
                <a:lnTo>
                  <a:pt x="94" y="200"/>
                </a:lnTo>
                <a:lnTo>
                  <a:pt x="102" y="198"/>
                </a:lnTo>
                <a:lnTo>
                  <a:pt x="102" y="238"/>
                </a:lnTo>
                <a:lnTo>
                  <a:pt x="104" y="238"/>
                </a:lnTo>
                <a:lnTo>
                  <a:pt x="116" y="238"/>
                </a:lnTo>
                <a:lnTo>
                  <a:pt x="116" y="238"/>
                </a:lnTo>
                <a:lnTo>
                  <a:pt x="116" y="198"/>
                </a:lnTo>
                <a:lnTo>
                  <a:pt x="116" y="198"/>
                </a:lnTo>
                <a:lnTo>
                  <a:pt x="124" y="200"/>
                </a:lnTo>
                <a:lnTo>
                  <a:pt x="132" y="202"/>
                </a:lnTo>
                <a:lnTo>
                  <a:pt x="132" y="202"/>
                </a:lnTo>
                <a:lnTo>
                  <a:pt x="142" y="200"/>
                </a:lnTo>
                <a:lnTo>
                  <a:pt x="150" y="198"/>
                </a:lnTo>
                <a:lnTo>
                  <a:pt x="158" y="196"/>
                </a:lnTo>
                <a:lnTo>
                  <a:pt x="164" y="190"/>
                </a:lnTo>
                <a:lnTo>
                  <a:pt x="170" y="186"/>
                </a:lnTo>
                <a:lnTo>
                  <a:pt x="174" y="180"/>
                </a:lnTo>
                <a:lnTo>
                  <a:pt x="176" y="172"/>
                </a:lnTo>
                <a:lnTo>
                  <a:pt x="178" y="166"/>
                </a:lnTo>
                <a:lnTo>
                  <a:pt x="178" y="166"/>
                </a:lnTo>
                <a:lnTo>
                  <a:pt x="176" y="164"/>
                </a:lnTo>
                <a:lnTo>
                  <a:pt x="176" y="164"/>
                </a:lnTo>
                <a:lnTo>
                  <a:pt x="182" y="162"/>
                </a:lnTo>
                <a:lnTo>
                  <a:pt x="182" y="162"/>
                </a:lnTo>
                <a:lnTo>
                  <a:pt x="192" y="158"/>
                </a:lnTo>
                <a:lnTo>
                  <a:pt x="202" y="150"/>
                </a:lnTo>
                <a:lnTo>
                  <a:pt x="208" y="140"/>
                </a:lnTo>
                <a:lnTo>
                  <a:pt x="214" y="128"/>
                </a:lnTo>
                <a:lnTo>
                  <a:pt x="218" y="114"/>
                </a:lnTo>
                <a:lnTo>
                  <a:pt x="220" y="100"/>
                </a:lnTo>
                <a:lnTo>
                  <a:pt x="218" y="84"/>
                </a:lnTo>
                <a:lnTo>
                  <a:pt x="214" y="68"/>
                </a:lnTo>
                <a:lnTo>
                  <a:pt x="214" y="6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14"/>
          <p:cNvSpPr>
            <a:spLocks noEditPoints="1"/>
          </p:cNvSpPr>
          <p:nvPr/>
        </p:nvSpPr>
        <p:spPr bwMode="auto">
          <a:xfrm>
            <a:off x="2427086" y="3602106"/>
            <a:ext cx="540217" cy="685436"/>
          </a:xfrm>
          <a:custGeom>
            <a:avLst/>
            <a:gdLst>
              <a:gd name="T0" fmla="*/ 158 w 186"/>
              <a:gd name="T1" fmla="*/ 116 h 236"/>
              <a:gd name="T2" fmla="*/ 150 w 186"/>
              <a:gd name="T3" fmla="*/ 94 h 236"/>
              <a:gd name="T4" fmla="*/ 102 w 186"/>
              <a:gd name="T5" fmla="*/ 86 h 236"/>
              <a:gd name="T6" fmla="*/ 112 w 186"/>
              <a:gd name="T7" fmla="*/ 72 h 236"/>
              <a:gd name="T8" fmla="*/ 148 w 186"/>
              <a:gd name="T9" fmla="*/ 58 h 236"/>
              <a:gd name="T10" fmla="*/ 154 w 186"/>
              <a:gd name="T11" fmla="*/ 54 h 236"/>
              <a:gd name="T12" fmla="*/ 148 w 186"/>
              <a:gd name="T13" fmla="*/ 44 h 236"/>
              <a:gd name="T14" fmla="*/ 142 w 186"/>
              <a:gd name="T15" fmla="*/ 46 h 236"/>
              <a:gd name="T16" fmla="*/ 116 w 186"/>
              <a:gd name="T17" fmla="*/ 40 h 236"/>
              <a:gd name="T18" fmla="*/ 96 w 186"/>
              <a:gd name="T19" fmla="*/ 24 h 236"/>
              <a:gd name="T20" fmla="*/ 96 w 186"/>
              <a:gd name="T21" fmla="*/ 8 h 236"/>
              <a:gd name="T22" fmla="*/ 88 w 186"/>
              <a:gd name="T23" fmla="*/ 6 h 236"/>
              <a:gd name="T24" fmla="*/ 82 w 186"/>
              <a:gd name="T25" fmla="*/ 26 h 236"/>
              <a:gd name="T26" fmla="*/ 78 w 186"/>
              <a:gd name="T27" fmla="*/ 2 h 236"/>
              <a:gd name="T28" fmla="*/ 70 w 186"/>
              <a:gd name="T29" fmla="*/ 4 h 236"/>
              <a:gd name="T30" fmla="*/ 70 w 186"/>
              <a:gd name="T31" fmla="*/ 24 h 236"/>
              <a:gd name="T32" fmla="*/ 62 w 186"/>
              <a:gd name="T33" fmla="*/ 26 h 236"/>
              <a:gd name="T34" fmla="*/ 52 w 186"/>
              <a:gd name="T35" fmla="*/ 10 h 236"/>
              <a:gd name="T36" fmla="*/ 46 w 186"/>
              <a:gd name="T37" fmla="*/ 16 h 236"/>
              <a:gd name="T38" fmla="*/ 54 w 186"/>
              <a:gd name="T39" fmla="*/ 28 h 236"/>
              <a:gd name="T40" fmla="*/ 52 w 186"/>
              <a:gd name="T41" fmla="*/ 44 h 236"/>
              <a:gd name="T42" fmla="*/ 46 w 186"/>
              <a:gd name="T43" fmla="*/ 90 h 236"/>
              <a:gd name="T44" fmla="*/ 56 w 186"/>
              <a:gd name="T45" fmla="*/ 108 h 236"/>
              <a:gd name="T46" fmla="*/ 76 w 186"/>
              <a:gd name="T47" fmla="*/ 106 h 236"/>
              <a:gd name="T48" fmla="*/ 80 w 186"/>
              <a:gd name="T49" fmla="*/ 94 h 236"/>
              <a:gd name="T50" fmla="*/ 72 w 186"/>
              <a:gd name="T51" fmla="*/ 76 h 236"/>
              <a:gd name="T52" fmla="*/ 82 w 186"/>
              <a:gd name="T53" fmla="*/ 52 h 236"/>
              <a:gd name="T54" fmla="*/ 98 w 186"/>
              <a:gd name="T55" fmla="*/ 56 h 236"/>
              <a:gd name="T56" fmla="*/ 92 w 186"/>
              <a:gd name="T57" fmla="*/ 66 h 236"/>
              <a:gd name="T58" fmla="*/ 78 w 186"/>
              <a:gd name="T59" fmla="*/ 62 h 236"/>
              <a:gd name="T60" fmla="*/ 74 w 186"/>
              <a:gd name="T61" fmla="*/ 72 h 236"/>
              <a:gd name="T62" fmla="*/ 80 w 186"/>
              <a:gd name="T63" fmla="*/ 86 h 236"/>
              <a:gd name="T64" fmla="*/ 82 w 186"/>
              <a:gd name="T65" fmla="*/ 106 h 236"/>
              <a:gd name="T66" fmla="*/ 50 w 186"/>
              <a:gd name="T67" fmla="*/ 110 h 236"/>
              <a:gd name="T68" fmla="*/ 32 w 186"/>
              <a:gd name="T69" fmla="*/ 52 h 236"/>
              <a:gd name="T70" fmla="*/ 46 w 186"/>
              <a:gd name="T71" fmla="*/ 52 h 236"/>
              <a:gd name="T72" fmla="*/ 32 w 186"/>
              <a:gd name="T73" fmla="*/ 52 h 236"/>
              <a:gd name="T74" fmla="*/ 26 w 186"/>
              <a:gd name="T75" fmla="*/ 34 h 236"/>
              <a:gd name="T76" fmla="*/ 12 w 186"/>
              <a:gd name="T77" fmla="*/ 38 h 236"/>
              <a:gd name="T78" fmla="*/ 28 w 186"/>
              <a:gd name="T79" fmla="*/ 112 h 236"/>
              <a:gd name="T80" fmla="*/ 30 w 186"/>
              <a:gd name="T81" fmla="*/ 142 h 236"/>
              <a:gd name="T82" fmla="*/ 46 w 186"/>
              <a:gd name="T83" fmla="*/ 174 h 236"/>
              <a:gd name="T84" fmla="*/ 76 w 186"/>
              <a:gd name="T85" fmla="*/ 210 h 236"/>
              <a:gd name="T86" fmla="*/ 134 w 186"/>
              <a:gd name="T87" fmla="*/ 236 h 236"/>
              <a:gd name="T88" fmla="*/ 174 w 186"/>
              <a:gd name="T89" fmla="*/ 230 h 236"/>
              <a:gd name="T90" fmla="*/ 184 w 186"/>
              <a:gd name="T91" fmla="*/ 216 h 236"/>
              <a:gd name="T92" fmla="*/ 182 w 186"/>
              <a:gd name="T93" fmla="*/ 158 h 236"/>
              <a:gd name="T94" fmla="*/ 160 w 186"/>
              <a:gd name="T95" fmla="*/ 124 h 236"/>
              <a:gd name="T96" fmla="*/ 142 w 186"/>
              <a:gd name="T97" fmla="*/ 54 h 236"/>
              <a:gd name="T98" fmla="*/ 144 w 186"/>
              <a:gd name="T99" fmla="*/ 56 h 236"/>
              <a:gd name="T100" fmla="*/ 4 w 186"/>
              <a:gd name="T101" fmla="*/ 64 h 236"/>
              <a:gd name="T102" fmla="*/ 12 w 186"/>
              <a:gd name="T103" fmla="*/ 52 h 236"/>
              <a:gd name="T104" fmla="*/ 0 w 186"/>
              <a:gd name="T105" fmla="*/ 5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236">
                <a:moveTo>
                  <a:pt x="160" y="124"/>
                </a:moveTo>
                <a:lnTo>
                  <a:pt x="160" y="124"/>
                </a:lnTo>
                <a:lnTo>
                  <a:pt x="158" y="122"/>
                </a:lnTo>
                <a:lnTo>
                  <a:pt x="158" y="116"/>
                </a:lnTo>
                <a:lnTo>
                  <a:pt x="158" y="116"/>
                </a:lnTo>
                <a:lnTo>
                  <a:pt x="150" y="94"/>
                </a:lnTo>
                <a:lnTo>
                  <a:pt x="150" y="94"/>
                </a:lnTo>
                <a:lnTo>
                  <a:pt x="150" y="94"/>
                </a:lnTo>
                <a:lnTo>
                  <a:pt x="140" y="86"/>
                </a:lnTo>
                <a:lnTo>
                  <a:pt x="128" y="82"/>
                </a:lnTo>
                <a:lnTo>
                  <a:pt x="116" y="82"/>
                </a:lnTo>
                <a:lnTo>
                  <a:pt x="102" y="86"/>
                </a:lnTo>
                <a:lnTo>
                  <a:pt x="102" y="86"/>
                </a:lnTo>
                <a:lnTo>
                  <a:pt x="104" y="82"/>
                </a:lnTo>
                <a:lnTo>
                  <a:pt x="106" y="78"/>
                </a:lnTo>
                <a:lnTo>
                  <a:pt x="112" y="72"/>
                </a:lnTo>
                <a:lnTo>
                  <a:pt x="112" y="72"/>
                </a:lnTo>
                <a:lnTo>
                  <a:pt x="126" y="64"/>
                </a:lnTo>
                <a:lnTo>
                  <a:pt x="126" y="64"/>
                </a:lnTo>
                <a:lnTo>
                  <a:pt x="148" y="58"/>
                </a:lnTo>
                <a:lnTo>
                  <a:pt x="148" y="58"/>
                </a:lnTo>
                <a:lnTo>
                  <a:pt x="152" y="56"/>
                </a:lnTo>
                <a:lnTo>
                  <a:pt x="154" y="54"/>
                </a:lnTo>
                <a:lnTo>
                  <a:pt x="154" y="54"/>
                </a:lnTo>
                <a:lnTo>
                  <a:pt x="154" y="50"/>
                </a:lnTo>
                <a:lnTo>
                  <a:pt x="154" y="50"/>
                </a:lnTo>
                <a:lnTo>
                  <a:pt x="152" y="46"/>
                </a:lnTo>
                <a:lnTo>
                  <a:pt x="148" y="44"/>
                </a:lnTo>
                <a:lnTo>
                  <a:pt x="148" y="44"/>
                </a:lnTo>
                <a:lnTo>
                  <a:pt x="144" y="46"/>
                </a:lnTo>
                <a:lnTo>
                  <a:pt x="144" y="46"/>
                </a:lnTo>
                <a:lnTo>
                  <a:pt x="142" y="46"/>
                </a:lnTo>
                <a:lnTo>
                  <a:pt x="142" y="46"/>
                </a:lnTo>
                <a:lnTo>
                  <a:pt x="126" y="52"/>
                </a:lnTo>
                <a:lnTo>
                  <a:pt x="126" y="52"/>
                </a:lnTo>
                <a:lnTo>
                  <a:pt x="116" y="40"/>
                </a:lnTo>
                <a:lnTo>
                  <a:pt x="104" y="30"/>
                </a:lnTo>
                <a:lnTo>
                  <a:pt x="104" y="30"/>
                </a:lnTo>
                <a:lnTo>
                  <a:pt x="100" y="28"/>
                </a:lnTo>
                <a:lnTo>
                  <a:pt x="96" y="24"/>
                </a:lnTo>
                <a:lnTo>
                  <a:pt x="96" y="18"/>
                </a:lnTo>
                <a:lnTo>
                  <a:pt x="96" y="14"/>
                </a:lnTo>
                <a:lnTo>
                  <a:pt x="96" y="14"/>
                </a:lnTo>
                <a:lnTo>
                  <a:pt x="96" y="8"/>
                </a:lnTo>
                <a:lnTo>
                  <a:pt x="96" y="8"/>
                </a:lnTo>
                <a:lnTo>
                  <a:pt x="92" y="0"/>
                </a:lnTo>
                <a:lnTo>
                  <a:pt x="92" y="0"/>
                </a:lnTo>
                <a:lnTo>
                  <a:pt x="88" y="6"/>
                </a:lnTo>
                <a:lnTo>
                  <a:pt x="88" y="6"/>
                </a:lnTo>
                <a:lnTo>
                  <a:pt x="84" y="26"/>
                </a:lnTo>
                <a:lnTo>
                  <a:pt x="84" y="26"/>
                </a:lnTo>
                <a:lnTo>
                  <a:pt x="82" y="26"/>
                </a:lnTo>
                <a:lnTo>
                  <a:pt x="82" y="26"/>
                </a:lnTo>
                <a:lnTo>
                  <a:pt x="78" y="6"/>
                </a:lnTo>
                <a:lnTo>
                  <a:pt x="78" y="6"/>
                </a:lnTo>
                <a:lnTo>
                  <a:pt x="78" y="2"/>
                </a:lnTo>
                <a:lnTo>
                  <a:pt x="76" y="0"/>
                </a:lnTo>
                <a:lnTo>
                  <a:pt x="74" y="0"/>
                </a:lnTo>
                <a:lnTo>
                  <a:pt x="74" y="0"/>
                </a:lnTo>
                <a:lnTo>
                  <a:pt x="70" y="4"/>
                </a:lnTo>
                <a:lnTo>
                  <a:pt x="70" y="8"/>
                </a:lnTo>
                <a:lnTo>
                  <a:pt x="70" y="8"/>
                </a:lnTo>
                <a:lnTo>
                  <a:pt x="70" y="24"/>
                </a:lnTo>
                <a:lnTo>
                  <a:pt x="70" y="24"/>
                </a:lnTo>
                <a:lnTo>
                  <a:pt x="68" y="28"/>
                </a:lnTo>
                <a:lnTo>
                  <a:pt x="66" y="30"/>
                </a:lnTo>
                <a:lnTo>
                  <a:pt x="66" y="30"/>
                </a:lnTo>
                <a:lnTo>
                  <a:pt x="62" y="26"/>
                </a:lnTo>
                <a:lnTo>
                  <a:pt x="62" y="26"/>
                </a:lnTo>
                <a:lnTo>
                  <a:pt x="56" y="12"/>
                </a:lnTo>
                <a:lnTo>
                  <a:pt x="56" y="12"/>
                </a:lnTo>
                <a:lnTo>
                  <a:pt x="52" y="10"/>
                </a:lnTo>
                <a:lnTo>
                  <a:pt x="50" y="10"/>
                </a:lnTo>
                <a:lnTo>
                  <a:pt x="50" y="10"/>
                </a:lnTo>
                <a:lnTo>
                  <a:pt x="48" y="12"/>
                </a:lnTo>
                <a:lnTo>
                  <a:pt x="46" y="16"/>
                </a:lnTo>
                <a:lnTo>
                  <a:pt x="46" y="16"/>
                </a:lnTo>
                <a:lnTo>
                  <a:pt x="52" y="24"/>
                </a:lnTo>
                <a:lnTo>
                  <a:pt x="52" y="24"/>
                </a:lnTo>
                <a:lnTo>
                  <a:pt x="54" y="28"/>
                </a:lnTo>
                <a:lnTo>
                  <a:pt x="54" y="34"/>
                </a:lnTo>
                <a:lnTo>
                  <a:pt x="54" y="38"/>
                </a:lnTo>
                <a:lnTo>
                  <a:pt x="52" y="44"/>
                </a:lnTo>
                <a:lnTo>
                  <a:pt x="52" y="44"/>
                </a:lnTo>
                <a:lnTo>
                  <a:pt x="46" y="54"/>
                </a:lnTo>
                <a:lnTo>
                  <a:pt x="42" y="66"/>
                </a:lnTo>
                <a:lnTo>
                  <a:pt x="42" y="78"/>
                </a:lnTo>
                <a:lnTo>
                  <a:pt x="46" y="90"/>
                </a:lnTo>
                <a:lnTo>
                  <a:pt x="46" y="90"/>
                </a:lnTo>
                <a:lnTo>
                  <a:pt x="50" y="102"/>
                </a:lnTo>
                <a:lnTo>
                  <a:pt x="52" y="106"/>
                </a:lnTo>
                <a:lnTo>
                  <a:pt x="56" y="108"/>
                </a:lnTo>
                <a:lnTo>
                  <a:pt x="60" y="110"/>
                </a:lnTo>
                <a:lnTo>
                  <a:pt x="64" y="108"/>
                </a:lnTo>
                <a:lnTo>
                  <a:pt x="76" y="106"/>
                </a:lnTo>
                <a:lnTo>
                  <a:pt x="76" y="106"/>
                </a:lnTo>
                <a:lnTo>
                  <a:pt x="80" y="104"/>
                </a:lnTo>
                <a:lnTo>
                  <a:pt x="82" y="102"/>
                </a:lnTo>
                <a:lnTo>
                  <a:pt x="82" y="98"/>
                </a:lnTo>
                <a:lnTo>
                  <a:pt x="80" y="94"/>
                </a:lnTo>
                <a:lnTo>
                  <a:pt x="80" y="94"/>
                </a:lnTo>
                <a:lnTo>
                  <a:pt x="74" y="86"/>
                </a:lnTo>
                <a:lnTo>
                  <a:pt x="72" y="76"/>
                </a:lnTo>
                <a:lnTo>
                  <a:pt x="72" y="76"/>
                </a:lnTo>
                <a:lnTo>
                  <a:pt x="72" y="68"/>
                </a:lnTo>
                <a:lnTo>
                  <a:pt x="74" y="62"/>
                </a:lnTo>
                <a:lnTo>
                  <a:pt x="78" y="56"/>
                </a:lnTo>
                <a:lnTo>
                  <a:pt x="82" y="52"/>
                </a:lnTo>
                <a:lnTo>
                  <a:pt x="82" y="52"/>
                </a:lnTo>
                <a:lnTo>
                  <a:pt x="88" y="50"/>
                </a:lnTo>
                <a:lnTo>
                  <a:pt x="94" y="52"/>
                </a:lnTo>
                <a:lnTo>
                  <a:pt x="98" y="56"/>
                </a:lnTo>
                <a:lnTo>
                  <a:pt x="104" y="60"/>
                </a:lnTo>
                <a:lnTo>
                  <a:pt x="104" y="60"/>
                </a:lnTo>
                <a:lnTo>
                  <a:pt x="98" y="64"/>
                </a:lnTo>
                <a:lnTo>
                  <a:pt x="92" y="66"/>
                </a:lnTo>
                <a:lnTo>
                  <a:pt x="88" y="64"/>
                </a:lnTo>
                <a:lnTo>
                  <a:pt x="82" y="62"/>
                </a:lnTo>
                <a:lnTo>
                  <a:pt x="82" y="62"/>
                </a:lnTo>
                <a:lnTo>
                  <a:pt x="78" y="62"/>
                </a:lnTo>
                <a:lnTo>
                  <a:pt x="76" y="64"/>
                </a:lnTo>
                <a:lnTo>
                  <a:pt x="76" y="64"/>
                </a:lnTo>
                <a:lnTo>
                  <a:pt x="74" y="68"/>
                </a:lnTo>
                <a:lnTo>
                  <a:pt x="74" y="72"/>
                </a:lnTo>
                <a:lnTo>
                  <a:pt x="76" y="78"/>
                </a:lnTo>
                <a:lnTo>
                  <a:pt x="78" y="82"/>
                </a:lnTo>
                <a:lnTo>
                  <a:pt x="78" y="82"/>
                </a:lnTo>
                <a:lnTo>
                  <a:pt x="80" y="86"/>
                </a:lnTo>
                <a:lnTo>
                  <a:pt x="82" y="92"/>
                </a:lnTo>
                <a:lnTo>
                  <a:pt x="82" y="92"/>
                </a:lnTo>
                <a:lnTo>
                  <a:pt x="82" y="106"/>
                </a:lnTo>
                <a:lnTo>
                  <a:pt x="82" y="106"/>
                </a:lnTo>
                <a:lnTo>
                  <a:pt x="64" y="112"/>
                </a:lnTo>
                <a:lnTo>
                  <a:pt x="64" y="112"/>
                </a:lnTo>
                <a:lnTo>
                  <a:pt x="56" y="112"/>
                </a:lnTo>
                <a:lnTo>
                  <a:pt x="50" y="110"/>
                </a:lnTo>
                <a:lnTo>
                  <a:pt x="46" y="106"/>
                </a:lnTo>
                <a:lnTo>
                  <a:pt x="42" y="100"/>
                </a:lnTo>
                <a:lnTo>
                  <a:pt x="42" y="100"/>
                </a:lnTo>
                <a:lnTo>
                  <a:pt x="32" y="52"/>
                </a:lnTo>
                <a:lnTo>
                  <a:pt x="38" y="62"/>
                </a:lnTo>
                <a:lnTo>
                  <a:pt x="38" y="62"/>
                </a:lnTo>
                <a:lnTo>
                  <a:pt x="46" y="52"/>
                </a:lnTo>
                <a:lnTo>
                  <a:pt x="46" y="52"/>
                </a:lnTo>
                <a:lnTo>
                  <a:pt x="34" y="50"/>
                </a:lnTo>
                <a:lnTo>
                  <a:pt x="34" y="50"/>
                </a:lnTo>
                <a:lnTo>
                  <a:pt x="32" y="52"/>
                </a:lnTo>
                <a:lnTo>
                  <a:pt x="32" y="52"/>
                </a:lnTo>
                <a:lnTo>
                  <a:pt x="30" y="40"/>
                </a:lnTo>
                <a:lnTo>
                  <a:pt x="30" y="40"/>
                </a:lnTo>
                <a:lnTo>
                  <a:pt x="28" y="36"/>
                </a:lnTo>
                <a:lnTo>
                  <a:pt x="26" y="34"/>
                </a:lnTo>
                <a:lnTo>
                  <a:pt x="20" y="34"/>
                </a:lnTo>
                <a:lnTo>
                  <a:pt x="20" y="34"/>
                </a:lnTo>
                <a:lnTo>
                  <a:pt x="14" y="36"/>
                </a:lnTo>
                <a:lnTo>
                  <a:pt x="12" y="38"/>
                </a:lnTo>
                <a:lnTo>
                  <a:pt x="12" y="42"/>
                </a:lnTo>
                <a:lnTo>
                  <a:pt x="12" y="42"/>
                </a:lnTo>
                <a:lnTo>
                  <a:pt x="28" y="112"/>
                </a:lnTo>
                <a:lnTo>
                  <a:pt x="28" y="112"/>
                </a:lnTo>
                <a:lnTo>
                  <a:pt x="28" y="122"/>
                </a:lnTo>
                <a:lnTo>
                  <a:pt x="30" y="130"/>
                </a:lnTo>
                <a:lnTo>
                  <a:pt x="30" y="130"/>
                </a:lnTo>
                <a:lnTo>
                  <a:pt x="30" y="142"/>
                </a:lnTo>
                <a:lnTo>
                  <a:pt x="32" y="154"/>
                </a:lnTo>
                <a:lnTo>
                  <a:pt x="38" y="166"/>
                </a:lnTo>
                <a:lnTo>
                  <a:pt x="46" y="174"/>
                </a:lnTo>
                <a:lnTo>
                  <a:pt x="46" y="174"/>
                </a:lnTo>
                <a:lnTo>
                  <a:pt x="54" y="186"/>
                </a:lnTo>
                <a:lnTo>
                  <a:pt x="54" y="186"/>
                </a:lnTo>
                <a:lnTo>
                  <a:pt x="64" y="200"/>
                </a:lnTo>
                <a:lnTo>
                  <a:pt x="76" y="210"/>
                </a:lnTo>
                <a:lnTo>
                  <a:pt x="90" y="220"/>
                </a:lnTo>
                <a:lnTo>
                  <a:pt x="104" y="228"/>
                </a:lnTo>
                <a:lnTo>
                  <a:pt x="118" y="232"/>
                </a:lnTo>
                <a:lnTo>
                  <a:pt x="134" y="236"/>
                </a:lnTo>
                <a:lnTo>
                  <a:pt x="150" y="234"/>
                </a:lnTo>
                <a:lnTo>
                  <a:pt x="168" y="232"/>
                </a:lnTo>
                <a:lnTo>
                  <a:pt x="168" y="232"/>
                </a:lnTo>
                <a:lnTo>
                  <a:pt x="174" y="230"/>
                </a:lnTo>
                <a:lnTo>
                  <a:pt x="180" y="226"/>
                </a:lnTo>
                <a:lnTo>
                  <a:pt x="182" y="222"/>
                </a:lnTo>
                <a:lnTo>
                  <a:pt x="184" y="216"/>
                </a:lnTo>
                <a:lnTo>
                  <a:pt x="184" y="216"/>
                </a:lnTo>
                <a:lnTo>
                  <a:pt x="186" y="196"/>
                </a:lnTo>
                <a:lnTo>
                  <a:pt x="186" y="196"/>
                </a:lnTo>
                <a:lnTo>
                  <a:pt x="186" y="176"/>
                </a:lnTo>
                <a:lnTo>
                  <a:pt x="182" y="158"/>
                </a:lnTo>
                <a:lnTo>
                  <a:pt x="174" y="140"/>
                </a:lnTo>
                <a:lnTo>
                  <a:pt x="168" y="132"/>
                </a:lnTo>
                <a:lnTo>
                  <a:pt x="160" y="124"/>
                </a:lnTo>
                <a:lnTo>
                  <a:pt x="160" y="124"/>
                </a:lnTo>
                <a:close/>
                <a:moveTo>
                  <a:pt x="144" y="56"/>
                </a:moveTo>
                <a:lnTo>
                  <a:pt x="144" y="56"/>
                </a:lnTo>
                <a:lnTo>
                  <a:pt x="142" y="54"/>
                </a:lnTo>
                <a:lnTo>
                  <a:pt x="142" y="54"/>
                </a:lnTo>
                <a:lnTo>
                  <a:pt x="142" y="54"/>
                </a:lnTo>
                <a:lnTo>
                  <a:pt x="142" y="54"/>
                </a:lnTo>
                <a:lnTo>
                  <a:pt x="144" y="56"/>
                </a:lnTo>
                <a:lnTo>
                  <a:pt x="144" y="56"/>
                </a:lnTo>
                <a:close/>
                <a:moveTo>
                  <a:pt x="0" y="58"/>
                </a:moveTo>
                <a:lnTo>
                  <a:pt x="0" y="58"/>
                </a:lnTo>
                <a:lnTo>
                  <a:pt x="2" y="64"/>
                </a:lnTo>
                <a:lnTo>
                  <a:pt x="4" y="64"/>
                </a:lnTo>
                <a:lnTo>
                  <a:pt x="14" y="64"/>
                </a:lnTo>
                <a:lnTo>
                  <a:pt x="14" y="64"/>
                </a:lnTo>
                <a:lnTo>
                  <a:pt x="12" y="52"/>
                </a:lnTo>
                <a:lnTo>
                  <a:pt x="12" y="52"/>
                </a:lnTo>
                <a:lnTo>
                  <a:pt x="4" y="52"/>
                </a:lnTo>
                <a:lnTo>
                  <a:pt x="0" y="54"/>
                </a:lnTo>
                <a:lnTo>
                  <a:pt x="0" y="58"/>
                </a:lnTo>
                <a:lnTo>
                  <a:pt x="0" y="58"/>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015"/>
          <p:cNvSpPr>
            <a:spLocks/>
          </p:cNvSpPr>
          <p:nvPr/>
        </p:nvSpPr>
        <p:spPr bwMode="auto">
          <a:xfrm>
            <a:off x="6567899" y="3568129"/>
            <a:ext cx="685437" cy="743525"/>
          </a:xfrm>
          <a:custGeom>
            <a:avLst/>
            <a:gdLst>
              <a:gd name="T0" fmla="*/ 112 w 236"/>
              <a:gd name="T1" fmla="*/ 138 h 256"/>
              <a:gd name="T2" fmla="*/ 114 w 236"/>
              <a:gd name="T3" fmla="*/ 144 h 256"/>
              <a:gd name="T4" fmla="*/ 114 w 236"/>
              <a:gd name="T5" fmla="*/ 170 h 256"/>
              <a:gd name="T6" fmla="*/ 110 w 236"/>
              <a:gd name="T7" fmla="*/ 184 h 256"/>
              <a:gd name="T8" fmla="*/ 104 w 236"/>
              <a:gd name="T9" fmla="*/ 220 h 256"/>
              <a:gd name="T10" fmla="*/ 98 w 236"/>
              <a:gd name="T11" fmla="*/ 230 h 256"/>
              <a:gd name="T12" fmla="*/ 88 w 236"/>
              <a:gd name="T13" fmla="*/ 234 h 256"/>
              <a:gd name="T14" fmla="*/ 42 w 236"/>
              <a:gd name="T15" fmla="*/ 244 h 256"/>
              <a:gd name="T16" fmla="*/ 18 w 236"/>
              <a:gd name="T17" fmla="*/ 254 h 256"/>
              <a:gd name="T18" fmla="*/ 4 w 236"/>
              <a:gd name="T19" fmla="*/ 250 h 256"/>
              <a:gd name="T20" fmla="*/ 0 w 236"/>
              <a:gd name="T21" fmla="*/ 232 h 256"/>
              <a:gd name="T22" fmla="*/ 0 w 236"/>
              <a:gd name="T23" fmla="*/ 196 h 256"/>
              <a:gd name="T24" fmla="*/ 14 w 236"/>
              <a:gd name="T25" fmla="*/ 164 h 256"/>
              <a:gd name="T26" fmla="*/ 12 w 236"/>
              <a:gd name="T27" fmla="*/ 152 h 256"/>
              <a:gd name="T28" fmla="*/ 22 w 236"/>
              <a:gd name="T29" fmla="*/ 128 h 256"/>
              <a:gd name="T30" fmla="*/ 54 w 236"/>
              <a:gd name="T31" fmla="*/ 86 h 256"/>
              <a:gd name="T32" fmla="*/ 60 w 236"/>
              <a:gd name="T33" fmla="*/ 80 h 256"/>
              <a:gd name="T34" fmla="*/ 76 w 236"/>
              <a:gd name="T35" fmla="*/ 76 h 256"/>
              <a:gd name="T36" fmla="*/ 88 w 236"/>
              <a:gd name="T37" fmla="*/ 86 h 256"/>
              <a:gd name="T38" fmla="*/ 102 w 236"/>
              <a:gd name="T39" fmla="*/ 116 h 256"/>
              <a:gd name="T40" fmla="*/ 106 w 236"/>
              <a:gd name="T41" fmla="*/ 118 h 256"/>
              <a:gd name="T42" fmla="*/ 108 w 236"/>
              <a:gd name="T43" fmla="*/ 100 h 256"/>
              <a:gd name="T44" fmla="*/ 108 w 236"/>
              <a:gd name="T45" fmla="*/ 30 h 256"/>
              <a:gd name="T46" fmla="*/ 102 w 236"/>
              <a:gd name="T47" fmla="*/ 14 h 256"/>
              <a:gd name="T48" fmla="*/ 112 w 236"/>
              <a:gd name="T49" fmla="*/ 0 h 256"/>
              <a:gd name="T50" fmla="*/ 116 w 236"/>
              <a:gd name="T51" fmla="*/ 10 h 256"/>
              <a:gd name="T52" fmla="*/ 136 w 236"/>
              <a:gd name="T53" fmla="*/ 10 h 256"/>
              <a:gd name="T54" fmla="*/ 126 w 236"/>
              <a:gd name="T55" fmla="*/ 36 h 256"/>
              <a:gd name="T56" fmla="*/ 126 w 236"/>
              <a:gd name="T57" fmla="*/ 64 h 256"/>
              <a:gd name="T58" fmla="*/ 130 w 236"/>
              <a:gd name="T59" fmla="*/ 122 h 256"/>
              <a:gd name="T60" fmla="*/ 140 w 236"/>
              <a:gd name="T61" fmla="*/ 100 h 256"/>
              <a:gd name="T62" fmla="*/ 152 w 236"/>
              <a:gd name="T63" fmla="*/ 82 h 256"/>
              <a:gd name="T64" fmla="*/ 166 w 236"/>
              <a:gd name="T65" fmla="*/ 78 h 256"/>
              <a:gd name="T66" fmla="*/ 184 w 236"/>
              <a:gd name="T67" fmla="*/ 94 h 256"/>
              <a:gd name="T68" fmla="*/ 208 w 236"/>
              <a:gd name="T69" fmla="*/ 124 h 256"/>
              <a:gd name="T70" fmla="*/ 220 w 236"/>
              <a:gd name="T71" fmla="*/ 152 h 256"/>
              <a:gd name="T72" fmla="*/ 220 w 236"/>
              <a:gd name="T73" fmla="*/ 168 h 256"/>
              <a:gd name="T74" fmla="*/ 234 w 236"/>
              <a:gd name="T75" fmla="*/ 202 h 256"/>
              <a:gd name="T76" fmla="*/ 234 w 236"/>
              <a:gd name="T77" fmla="*/ 240 h 256"/>
              <a:gd name="T78" fmla="*/ 218 w 236"/>
              <a:gd name="T79" fmla="*/ 256 h 256"/>
              <a:gd name="T80" fmla="*/ 196 w 236"/>
              <a:gd name="T81" fmla="*/ 248 h 256"/>
              <a:gd name="T82" fmla="*/ 154 w 236"/>
              <a:gd name="T83" fmla="*/ 240 h 256"/>
              <a:gd name="T84" fmla="*/ 130 w 236"/>
              <a:gd name="T85" fmla="*/ 224 h 256"/>
              <a:gd name="T86" fmla="*/ 124 w 236"/>
              <a:gd name="T87" fmla="*/ 190 h 256"/>
              <a:gd name="T88" fmla="*/ 120 w 236"/>
              <a:gd name="T89" fmla="*/ 170 h 256"/>
              <a:gd name="T90" fmla="*/ 122 w 236"/>
              <a:gd name="T91" fmla="*/ 144 h 256"/>
              <a:gd name="T92" fmla="*/ 118 w 236"/>
              <a:gd name="T93" fmla="*/ 13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256">
                <a:moveTo>
                  <a:pt x="118" y="132"/>
                </a:moveTo>
                <a:lnTo>
                  <a:pt x="118" y="132"/>
                </a:lnTo>
                <a:lnTo>
                  <a:pt x="112" y="138"/>
                </a:lnTo>
                <a:lnTo>
                  <a:pt x="112" y="140"/>
                </a:lnTo>
                <a:lnTo>
                  <a:pt x="114" y="144"/>
                </a:lnTo>
                <a:lnTo>
                  <a:pt x="114" y="144"/>
                </a:lnTo>
                <a:lnTo>
                  <a:pt x="116" y="152"/>
                </a:lnTo>
                <a:lnTo>
                  <a:pt x="116" y="162"/>
                </a:lnTo>
                <a:lnTo>
                  <a:pt x="114" y="170"/>
                </a:lnTo>
                <a:lnTo>
                  <a:pt x="110" y="178"/>
                </a:lnTo>
                <a:lnTo>
                  <a:pt x="110" y="178"/>
                </a:lnTo>
                <a:lnTo>
                  <a:pt x="110" y="184"/>
                </a:lnTo>
                <a:lnTo>
                  <a:pt x="108" y="190"/>
                </a:lnTo>
                <a:lnTo>
                  <a:pt x="108" y="190"/>
                </a:lnTo>
                <a:lnTo>
                  <a:pt x="104" y="220"/>
                </a:lnTo>
                <a:lnTo>
                  <a:pt x="104" y="220"/>
                </a:lnTo>
                <a:lnTo>
                  <a:pt x="102" y="226"/>
                </a:lnTo>
                <a:lnTo>
                  <a:pt x="98" y="230"/>
                </a:lnTo>
                <a:lnTo>
                  <a:pt x="94" y="232"/>
                </a:lnTo>
                <a:lnTo>
                  <a:pt x="88" y="234"/>
                </a:lnTo>
                <a:lnTo>
                  <a:pt x="88" y="234"/>
                </a:lnTo>
                <a:lnTo>
                  <a:pt x="56" y="240"/>
                </a:lnTo>
                <a:lnTo>
                  <a:pt x="56" y="240"/>
                </a:lnTo>
                <a:lnTo>
                  <a:pt x="42" y="244"/>
                </a:lnTo>
                <a:lnTo>
                  <a:pt x="32" y="248"/>
                </a:lnTo>
                <a:lnTo>
                  <a:pt x="32" y="248"/>
                </a:lnTo>
                <a:lnTo>
                  <a:pt x="18" y="254"/>
                </a:lnTo>
                <a:lnTo>
                  <a:pt x="12" y="254"/>
                </a:lnTo>
                <a:lnTo>
                  <a:pt x="8" y="252"/>
                </a:lnTo>
                <a:lnTo>
                  <a:pt x="4" y="250"/>
                </a:lnTo>
                <a:lnTo>
                  <a:pt x="2" y="244"/>
                </a:lnTo>
                <a:lnTo>
                  <a:pt x="0" y="238"/>
                </a:lnTo>
                <a:lnTo>
                  <a:pt x="0" y="232"/>
                </a:lnTo>
                <a:lnTo>
                  <a:pt x="0" y="232"/>
                </a:lnTo>
                <a:lnTo>
                  <a:pt x="0" y="214"/>
                </a:lnTo>
                <a:lnTo>
                  <a:pt x="0" y="196"/>
                </a:lnTo>
                <a:lnTo>
                  <a:pt x="6" y="180"/>
                </a:lnTo>
                <a:lnTo>
                  <a:pt x="14" y="164"/>
                </a:lnTo>
                <a:lnTo>
                  <a:pt x="14" y="164"/>
                </a:lnTo>
                <a:lnTo>
                  <a:pt x="14" y="160"/>
                </a:lnTo>
                <a:lnTo>
                  <a:pt x="14" y="160"/>
                </a:lnTo>
                <a:lnTo>
                  <a:pt x="12" y="152"/>
                </a:lnTo>
                <a:lnTo>
                  <a:pt x="14" y="142"/>
                </a:lnTo>
                <a:lnTo>
                  <a:pt x="16" y="136"/>
                </a:lnTo>
                <a:lnTo>
                  <a:pt x="22" y="128"/>
                </a:lnTo>
                <a:lnTo>
                  <a:pt x="22" y="128"/>
                </a:lnTo>
                <a:lnTo>
                  <a:pt x="54" y="86"/>
                </a:lnTo>
                <a:lnTo>
                  <a:pt x="54" y="86"/>
                </a:lnTo>
                <a:lnTo>
                  <a:pt x="54" y="84"/>
                </a:lnTo>
                <a:lnTo>
                  <a:pt x="54" y="84"/>
                </a:lnTo>
                <a:lnTo>
                  <a:pt x="60" y="80"/>
                </a:lnTo>
                <a:lnTo>
                  <a:pt x="66" y="76"/>
                </a:lnTo>
                <a:lnTo>
                  <a:pt x="70" y="76"/>
                </a:lnTo>
                <a:lnTo>
                  <a:pt x="76" y="76"/>
                </a:lnTo>
                <a:lnTo>
                  <a:pt x="80" y="76"/>
                </a:lnTo>
                <a:lnTo>
                  <a:pt x="84" y="80"/>
                </a:lnTo>
                <a:lnTo>
                  <a:pt x="88" y="86"/>
                </a:lnTo>
                <a:lnTo>
                  <a:pt x="92" y="92"/>
                </a:lnTo>
                <a:lnTo>
                  <a:pt x="92" y="92"/>
                </a:lnTo>
                <a:lnTo>
                  <a:pt x="102" y="116"/>
                </a:lnTo>
                <a:lnTo>
                  <a:pt x="102" y="116"/>
                </a:lnTo>
                <a:lnTo>
                  <a:pt x="104" y="118"/>
                </a:lnTo>
                <a:lnTo>
                  <a:pt x="106" y="118"/>
                </a:lnTo>
                <a:lnTo>
                  <a:pt x="106" y="118"/>
                </a:lnTo>
                <a:lnTo>
                  <a:pt x="108" y="100"/>
                </a:lnTo>
                <a:lnTo>
                  <a:pt x="108" y="100"/>
                </a:lnTo>
                <a:lnTo>
                  <a:pt x="108" y="40"/>
                </a:lnTo>
                <a:lnTo>
                  <a:pt x="108" y="40"/>
                </a:lnTo>
                <a:lnTo>
                  <a:pt x="108" y="30"/>
                </a:lnTo>
                <a:lnTo>
                  <a:pt x="104" y="20"/>
                </a:lnTo>
                <a:lnTo>
                  <a:pt x="104" y="20"/>
                </a:lnTo>
                <a:lnTo>
                  <a:pt x="102" y="14"/>
                </a:lnTo>
                <a:lnTo>
                  <a:pt x="104" y="8"/>
                </a:lnTo>
                <a:lnTo>
                  <a:pt x="106" y="4"/>
                </a:lnTo>
                <a:lnTo>
                  <a:pt x="112" y="0"/>
                </a:lnTo>
                <a:lnTo>
                  <a:pt x="112" y="0"/>
                </a:lnTo>
                <a:lnTo>
                  <a:pt x="116" y="10"/>
                </a:lnTo>
                <a:lnTo>
                  <a:pt x="116" y="10"/>
                </a:lnTo>
                <a:lnTo>
                  <a:pt x="122" y="2"/>
                </a:lnTo>
                <a:lnTo>
                  <a:pt x="122" y="2"/>
                </a:lnTo>
                <a:lnTo>
                  <a:pt x="136" y="10"/>
                </a:lnTo>
                <a:lnTo>
                  <a:pt x="136" y="10"/>
                </a:lnTo>
                <a:lnTo>
                  <a:pt x="130" y="22"/>
                </a:lnTo>
                <a:lnTo>
                  <a:pt x="126" y="36"/>
                </a:lnTo>
                <a:lnTo>
                  <a:pt x="126" y="50"/>
                </a:lnTo>
                <a:lnTo>
                  <a:pt x="126" y="64"/>
                </a:lnTo>
                <a:lnTo>
                  <a:pt x="126" y="64"/>
                </a:lnTo>
                <a:lnTo>
                  <a:pt x="124" y="92"/>
                </a:lnTo>
                <a:lnTo>
                  <a:pt x="126" y="106"/>
                </a:lnTo>
                <a:lnTo>
                  <a:pt x="130" y="122"/>
                </a:lnTo>
                <a:lnTo>
                  <a:pt x="130" y="122"/>
                </a:lnTo>
                <a:lnTo>
                  <a:pt x="140" y="100"/>
                </a:lnTo>
                <a:lnTo>
                  <a:pt x="140" y="100"/>
                </a:lnTo>
                <a:lnTo>
                  <a:pt x="142" y="94"/>
                </a:lnTo>
                <a:lnTo>
                  <a:pt x="146" y="86"/>
                </a:lnTo>
                <a:lnTo>
                  <a:pt x="152" y="82"/>
                </a:lnTo>
                <a:lnTo>
                  <a:pt x="158" y="78"/>
                </a:lnTo>
                <a:lnTo>
                  <a:pt x="158" y="78"/>
                </a:lnTo>
                <a:lnTo>
                  <a:pt x="166" y="78"/>
                </a:lnTo>
                <a:lnTo>
                  <a:pt x="174" y="82"/>
                </a:lnTo>
                <a:lnTo>
                  <a:pt x="180" y="86"/>
                </a:lnTo>
                <a:lnTo>
                  <a:pt x="184" y="94"/>
                </a:lnTo>
                <a:lnTo>
                  <a:pt x="184" y="94"/>
                </a:lnTo>
                <a:lnTo>
                  <a:pt x="208" y="124"/>
                </a:lnTo>
                <a:lnTo>
                  <a:pt x="208" y="124"/>
                </a:lnTo>
                <a:lnTo>
                  <a:pt x="214" y="132"/>
                </a:lnTo>
                <a:lnTo>
                  <a:pt x="218" y="142"/>
                </a:lnTo>
                <a:lnTo>
                  <a:pt x="220" y="152"/>
                </a:lnTo>
                <a:lnTo>
                  <a:pt x="220" y="164"/>
                </a:lnTo>
                <a:lnTo>
                  <a:pt x="220" y="164"/>
                </a:lnTo>
                <a:lnTo>
                  <a:pt x="220" y="168"/>
                </a:lnTo>
                <a:lnTo>
                  <a:pt x="220" y="168"/>
                </a:lnTo>
                <a:lnTo>
                  <a:pt x="230" y="186"/>
                </a:lnTo>
                <a:lnTo>
                  <a:pt x="234" y="202"/>
                </a:lnTo>
                <a:lnTo>
                  <a:pt x="236" y="222"/>
                </a:lnTo>
                <a:lnTo>
                  <a:pt x="234" y="240"/>
                </a:lnTo>
                <a:lnTo>
                  <a:pt x="234" y="240"/>
                </a:lnTo>
                <a:lnTo>
                  <a:pt x="232" y="250"/>
                </a:lnTo>
                <a:lnTo>
                  <a:pt x="226" y="254"/>
                </a:lnTo>
                <a:lnTo>
                  <a:pt x="218" y="256"/>
                </a:lnTo>
                <a:lnTo>
                  <a:pt x="210" y="254"/>
                </a:lnTo>
                <a:lnTo>
                  <a:pt x="210" y="254"/>
                </a:lnTo>
                <a:lnTo>
                  <a:pt x="196" y="248"/>
                </a:lnTo>
                <a:lnTo>
                  <a:pt x="182" y="244"/>
                </a:lnTo>
                <a:lnTo>
                  <a:pt x="154" y="240"/>
                </a:lnTo>
                <a:lnTo>
                  <a:pt x="154" y="240"/>
                </a:lnTo>
                <a:lnTo>
                  <a:pt x="142" y="236"/>
                </a:lnTo>
                <a:lnTo>
                  <a:pt x="134" y="232"/>
                </a:lnTo>
                <a:lnTo>
                  <a:pt x="130" y="224"/>
                </a:lnTo>
                <a:lnTo>
                  <a:pt x="128" y="210"/>
                </a:lnTo>
                <a:lnTo>
                  <a:pt x="128" y="210"/>
                </a:lnTo>
                <a:lnTo>
                  <a:pt x="124" y="190"/>
                </a:lnTo>
                <a:lnTo>
                  <a:pt x="122" y="180"/>
                </a:lnTo>
                <a:lnTo>
                  <a:pt x="120" y="170"/>
                </a:lnTo>
                <a:lnTo>
                  <a:pt x="120" y="170"/>
                </a:lnTo>
                <a:lnTo>
                  <a:pt x="118" y="164"/>
                </a:lnTo>
                <a:lnTo>
                  <a:pt x="118" y="158"/>
                </a:lnTo>
                <a:lnTo>
                  <a:pt x="122" y="144"/>
                </a:lnTo>
                <a:lnTo>
                  <a:pt x="122" y="144"/>
                </a:lnTo>
                <a:lnTo>
                  <a:pt x="122" y="138"/>
                </a:lnTo>
                <a:lnTo>
                  <a:pt x="118" y="132"/>
                </a:lnTo>
                <a:lnTo>
                  <a:pt x="118" y="132"/>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1016"/>
          <p:cNvSpPr>
            <a:spLocks/>
          </p:cNvSpPr>
          <p:nvPr/>
        </p:nvSpPr>
        <p:spPr bwMode="auto">
          <a:xfrm>
            <a:off x="2313815" y="5351805"/>
            <a:ext cx="766759" cy="621540"/>
          </a:xfrm>
          <a:custGeom>
            <a:avLst/>
            <a:gdLst>
              <a:gd name="T0" fmla="*/ 20 w 264"/>
              <a:gd name="T1" fmla="*/ 178 h 214"/>
              <a:gd name="T2" fmla="*/ 0 w 264"/>
              <a:gd name="T3" fmla="*/ 174 h 214"/>
              <a:gd name="T4" fmla="*/ 4 w 264"/>
              <a:gd name="T5" fmla="*/ 146 h 214"/>
              <a:gd name="T6" fmla="*/ 10 w 264"/>
              <a:gd name="T7" fmla="*/ 134 h 214"/>
              <a:gd name="T8" fmla="*/ 22 w 264"/>
              <a:gd name="T9" fmla="*/ 126 h 214"/>
              <a:gd name="T10" fmla="*/ 30 w 264"/>
              <a:gd name="T11" fmla="*/ 124 h 214"/>
              <a:gd name="T12" fmla="*/ 46 w 264"/>
              <a:gd name="T13" fmla="*/ 130 h 214"/>
              <a:gd name="T14" fmla="*/ 52 w 264"/>
              <a:gd name="T15" fmla="*/ 136 h 214"/>
              <a:gd name="T16" fmla="*/ 64 w 264"/>
              <a:gd name="T17" fmla="*/ 144 h 214"/>
              <a:gd name="T18" fmla="*/ 68 w 264"/>
              <a:gd name="T19" fmla="*/ 144 h 214"/>
              <a:gd name="T20" fmla="*/ 100 w 264"/>
              <a:gd name="T21" fmla="*/ 146 h 214"/>
              <a:gd name="T22" fmla="*/ 112 w 264"/>
              <a:gd name="T23" fmla="*/ 144 h 214"/>
              <a:gd name="T24" fmla="*/ 138 w 264"/>
              <a:gd name="T25" fmla="*/ 134 h 214"/>
              <a:gd name="T26" fmla="*/ 154 w 264"/>
              <a:gd name="T27" fmla="*/ 114 h 214"/>
              <a:gd name="T28" fmla="*/ 162 w 264"/>
              <a:gd name="T29" fmla="*/ 90 h 214"/>
              <a:gd name="T30" fmla="*/ 160 w 264"/>
              <a:gd name="T31" fmla="*/ 62 h 214"/>
              <a:gd name="T32" fmla="*/ 152 w 264"/>
              <a:gd name="T33" fmla="*/ 46 h 214"/>
              <a:gd name="T34" fmla="*/ 140 w 264"/>
              <a:gd name="T35" fmla="*/ 32 h 214"/>
              <a:gd name="T36" fmla="*/ 134 w 264"/>
              <a:gd name="T37" fmla="*/ 24 h 214"/>
              <a:gd name="T38" fmla="*/ 130 w 264"/>
              <a:gd name="T39" fmla="*/ 8 h 214"/>
              <a:gd name="T40" fmla="*/ 132 w 264"/>
              <a:gd name="T41" fmla="*/ 0 h 214"/>
              <a:gd name="T42" fmla="*/ 146 w 264"/>
              <a:gd name="T43" fmla="*/ 0 h 214"/>
              <a:gd name="T44" fmla="*/ 146 w 264"/>
              <a:gd name="T45" fmla="*/ 12 h 214"/>
              <a:gd name="T46" fmla="*/ 150 w 264"/>
              <a:gd name="T47" fmla="*/ 18 h 214"/>
              <a:gd name="T48" fmla="*/ 158 w 264"/>
              <a:gd name="T49" fmla="*/ 16 h 214"/>
              <a:gd name="T50" fmla="*/ 164 w 264"/>
              <a:gd name="T51" fmla="*/ 12 h 214"/>
              <a:gd name="T52" fmla="*/ 178 w 264"/>
              <a:gd name="T53" fmla="*/ 6 h 214"/>
              <a:gd name="T54" fmla="*/ 202 w 264"/>
              <a:gd name="T55" fmla="*/ 4 h 214"/>
              <a:gd name="T56" fmla="*/ 226 w 264"/>
              <a:gd name="T57" fmla="*/ 10 h 214"/>
              <a:gd name="T58" fmla="*/ 246 w 264"/>
              <a:gd name="T59" fmla="*/ 28 h 214"/>
              <a:gd name="T60" fmla="*/ 252 w 264"/>
              <a:gd name="T61" fmla="*/ 38 h 214"/>
              <a:gd name="T62" fmla="*/ 262 w 264"/>
              <a:gd name="T63" fmla="*/ 70 h 214"/>
              <a:gd name="T64" fmla="*/ 264 w 264"/>
              <a:gd name="T65" fmla="*/ 100 h 214"/>
              <a:gd name="T66" fmla="*/ 260 w 264"/>
              <a:gd name="T67" fmla="*/ 130 h 214"/>
              <a:gd name="T68" fmla="*/ 248 w 264"/>
              <a:gd name="T69" fmla="*/ 160 h 214"/>
              <a:gd name="T70" fmla="*/ 240 w 264"/>
              <a:gd name="T71" fmla="*/ 172 h 214"/>
              <a:gd name="T72" fmla="*/ 222 w 264"/>
              <a:gd name="T73" fmla="*/ 190 h 214"/>
              <a:gd name="T74" fmla="*/ 202 w 264"/>
              <a:gd name="T75" fmla="*/ 202 h 214"/>
              <a:gd name="T76" fmla="*/ 166 w 264"/>
              <a:gd name="T77" fmla="*/ 212 h 214"/>
              <a:gd name="T78" fmla="*/ 150 w 264"/>
              <a:gd name="T79" fmla="*/ 214 h 214"/>
              <a:gd name="T80" fmla="*/ 122 w 264"/>
              <a:gd name="T81" fmla="*/ 210 h 214"/>
              <a:gd name="T82" fmla="*/ 96 w 264"/>
              <a:gd name="T83" fmla="*/ 200 h 214"/>
              <a:gd name="T84" fmla="*/ 74 w 264"/>
              <a:gd name="T85" fmla="*/ 182 h 214"/>
              <a:gd name="T86" fmla="*/ 64 w 264"/>
              <a:gd name="T87" fmla="*/ 170 h 214"/>
              <a:gd name="T88" fmla="*/ 58 w 264"/>
              <a:gd name="T89" fmla="*/ 162 h 214"/>
              <a:gd name="T90" fmla="*/ 46 w 264"/>
              <a:gd name="T91" fmla="*/ 160 h 214"/>
              <a:gd name="T92" fmla="*/ 38 w 264"/>
              <a:gd name="T93" fmla="*/ 158 h 214"/>
              <a:gd name="T94" fmla="*/ 30 w 264"/>
              <a:gd name="T95" fmla="*/ 154 h 214"/>
              <a:gd name="T96" fmla="*/ 24 w 264"/>
              <a:gd name="T97" fmla="*/ 154 h 214"/>
              <a:gd name="T98" fmla="*/ 22 w 264"/>
              <a:gd name="T99" fmla="*/ 158 h 214"/>
              <a:gd name="T100" fmla="*/ 20 w 264"/>
              <a:gd name="T101"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4" h="214">
                <a:moveTo>
                  <a:pt x="20" y="178"/>
                </a:moveTo>
                <a:lnTo>
                  <a:pt x="20" y="178"/>
                </a:lnTo>
                <a:lnTo>
                  <a:pt x="0" y="174"/>
                </a:lnTo>
                <a:lnTo>
                  <a:pt x="0" y="174"/>
                </a:lnTo>
                <a:lnTo>
                  <a:pt x="4" y="146"/>
                </a:lnTo>
                <a:lnTo>
                  <a:pt x="4" y="146"/>
                </a:lnTo>
                <a:lnTo>
                  <a:pt x="6" y="140"/>
                </a:lnTo>
                <a:lnTo>
                  <a:pt x="10" y="134"/>
                </a:lnTo>
                <a:lnTo>
                  <a:pt x="14" y="128"/>
                </a:lnTo>
                <a:lnTo>
                  <a:pt x="22" y="126"/>
                </a:lnTo>
                <a:lnTo>
                  <a:pt x="22" y="126"/>
                </a:lnTo>
                <a:lnTo>
                  <a:pt x="30" y="124"/>
                </a:lnTo>
                <a:lnTo>
                  <a:pt x="38" y="126"/>
                </a:lnTo>
                <a:lnTo>
                  <a:pt x="46" y="130"/>
                </a:lnTo>
                <a:lnTo>
                  <a:pt x="52" y="136"/>
                </a:lnTo>
                <a:lnTo>
                  <a:pt x="52" y="136"/>
                </a:lnTo>
                <a:lnTo>
                  <a:pt x="60" y="142"/>
                </a:lnTo>
                <a:lnTo>
                  <a:pt x="64" y="144"/>
                </a:lnTo>
                <a:lnTo>
                  <a:pt x="68" y="144"/>
                </a:lnTo>
                <a:lnTo>
                  <a:pt x="68" y="144"/>
                </a:lnTo>
                <a:lnTo>
                  <a:pt x="90" y="146"/>
                </a:lnTo>
                <a:lnTo>
                  <a:pt x="100" y="146"/>
                </a:lnTo>
                <a:lnTo>
                  <a:pt x="112" y="144"/>
                </a:lnTo>
                <a:lnTo>
                  <a:pt x="112" y="144"/>
                </a:lnTo>
                <a:lnTo>
                  <a:pt x="126" y="140"/>
                </a:lnTo>
                <a:lnTo>
                  <a:pt x="138" y="134"/>
                </a:lnTo>
                <a:lnTo>
                  <a:pt x="146" y="124"/>
                </a:lnTo>
                <a:lnTo>
                  <a:pt x="154" y="114"/>
                </a:lnTo>
                <a:lnTo>
                  <a:pt x="160" y="102"/>
                </a:lnTo>
                <a:lnTo>
                  <a:pt x="162" y="90"/>
                </a:lnTo>
                <a:lnTo>
                  <a:pt x="162" y="76"/>
                </a:lnTo>
                <a:lnTo>
                  <a:pt x="160" y="62"/>
                </a:lnTo>
                <a:lnTo>
                  <a:pt x="160" y="62"/>
                </a:lnTo>
                <a:lnTo>
                  <a:pt x="152" y="46"/>
                </a:lnTo>
                <a:lnTo>
                  <a:pt x="148" y="38"/>
                </a:lnTo>
                <a:lnTo>
                  <a:pt x="140" y="32"/>
                </a:lnTo>
                <a:lnTo>
                  <a:pt x="140" y="32"/>
                </a:lnTo>
                <a:lnTo>
                  <a:pt x="134" y="24"/>
                </a:lnTo>
                <a:lnTo>
                  <a:pt x="130" y="16"/>
                </a:lnTo>
                <a:lnTo>
                  <a:pt x="130" y="8"/>
                </a:lnTo>
                <a:lnTo>
                  <a:pt x="132" y="0"/>
                </a:lnTo>
                <a:lnTo>
                  <a:pt x="132" y="0"/>
                </a:lnTo>
                <a:lnTo>
                  <a:pt x="146" y="0"/>
                </a:lnTo>
                <a:lnTo>
                  <a:pt x="146" y="0"/>
                </a:lnTo>
                <a:lnTo>
                  <a:pt x="146" y="12"/>
                </a:lnTo>
                <a:lnTo>
                  <a:pt x="146" y="12"/>
                </a:lnTo>
                <a:lnTo>
                  <a:pt x="148" y="16"/>
                </a:lnTo>
                <a:lnTo>
                  <a:pt x="150" y="18"/>
                </a:lnTo>
                <a:lnTo>
                  <a:pt x="154" y="18"/>
                </a:lnTo>
                <a:lnTo>
                  <a:pt x="158" y="16"/>
                </a:lnTo>
                <a:lnTo>
                  <a:pt x="158" y="16"/>
                </a:lnTo>
                <a:lnTo>
                  <a:pt x="164" y="12"/>
                </a:lnTo>
                <a:lnTo>
                  <a:pt x="164" y="12"/>
                </a:lnTo>
                <a:lnTo>
                  <a:pt x="178" y="6"/>
                </a:lnTo>
                <a:lnTo>
                  <a:pt x="190" y="4"/>
                </a:lnTo>
                <a:lnTo>
                  <a:pt x="202" y="4"/>
                </a:lnTo>
                <a:lnTo>
                  <a:pt x="216" y="6"/>
                </a:lnTo>
                <a:lnTo>
                  <a:pt x="226" y="10"/>
                </a:lnTo>
                <a:lnTo>
                  <a:pt x="238" y="18"/>
                </a:lnTo>
                <a:lnTo>
                  <a:pt x="246" y="28"/>
                </a:lnTo>
                <a:lnTo>
                  <a:pt x="252" y="38"/>
                </a:lnTo>
                <a:lnTo>
                  <a:pt x="252" y="38"/>
                </a:lnTo>
                <a:lnTo>
                  <a:pt x="258" y="54"/>
                </a:lnTo>
                <a:lnTo>
                  <a:pt x="262" y="70"/>
                </a:lnTo>
                <a:lnTo>
                  <a:pt x="264" y="84"/>
                </a:lnTo>
                <a:lnTo>
                  <a:pt x="264" y="100"/>
                </a:lnTo>
                <a:lnTo>
                  <a:pt x="264" y="116"/>
                </a:lnTo>
                <a:lnTo>
                  <a:pt x="260" y="130"/>
                </a:lnTo>
                <a:lnTo>
                  <a:pt x="254" y="146"/>
                </a:lnTo>
                <a:lnTo>
                  <a:pt x="248" y="160"/>
                </a:lnTo>
                <a:lnTo>
                  <a:pt x="248" y="160"/>
                </a:lnTo>
                <a:lnTo>
                  <a:pt x="240" y="172"/>
                </a:lnTo>
                <a:lnTo>
                  <a:pt x="232" y="182"/>
                </a:lnTo>
                <a:lnTo>
                  <a:pt x="222" y="190"/>
                </a:lnTo>
                <a:lnTo>
                  <a:pt x="212" y="196"/>
                </a:lnTo>
                <a:lnTo>
                  <a:pt x="202" y="202"/>
                </a:lnTo>
                <a:lnTo>
                  <a:pt x="190" y="206"/>
                </a:lnTo>
                <a:lnTo>
                  <a:pt x="166" y="212"/>
                </a:lnTo>
                <a:lnTo>
                  <a:pt x="166" y="212"/>
                </a:lnTo>
                <a:lnTo>
                  <a:pt x="150" y="214"/>
                </a:lnTo>
                <a:lnTo>
                  <a:pt x="136" y="212"/>
                </a:lnTo>
                <a:lnTo>
                  <a:pt x="122" y="210"/>
                </a:lnTo>
                <a:lnTo>
                  <a:pt x="108" y="206"/>
                </a:lnTo>
                <a:lnTo>
                  <a:pt x="96" y="200"/>
                </a:lnTo>
                <a:lnTo>
                  <a:pt x="84" y="192"/>
                </a:lnTo>
                <a:lnTo>
                  <a:pt x="74" y="182"/>
                </a:lnTo>
                <a:lnTo>
                  <a:pt x="64" y="170"/>
                </a:lnTo>
                <a:lnTo>
                  <a:pt x="64" y="170"/>
                </a:lnTo>
                <a:lnTo>
                  <a:pt x="62" y="166"/>
                </a:lnTo>
                <a:lnTo>
                  <a:pt x="58" y="162"/>
                </a:lnTo>
                <a:lnTo>
                  <a:pt x="52" y="160"/>
                </a:lnTo>
                <a:lnTo>
                  <a:pt x="46" y="160"/>
                </a:lnTo>
                <a:lnTo>
                  <a:pt x="46" y="160"/>
                </a:lnTo>
                <a:lnTo>
                  <a:pt x="38" y="158"/>
                </a:lnTo>
                <a:lnTo>
                  <a:pt x="30" y="154"/>
                </a:lnTo>
                <a:lnTo>
                  <a:pt x="30" y="154"/>
                </a:lnTo>
                <a:lnTo>
                  <a:pt x="28" y="154"/>
                </a:lnTo>
                <a:lnTo>
                  <a:pt x="24" y="154"/>
                </a:lnTo>
                <a:lnTo>
                  <a:pt x="24" y="156"/>
                </a:lnTo>
                <a:lnTo>
                  <a:pt x="22" y="158"/>
                </a:lnTo>
                <a:lnTo>
                  <a:pt x="22" y="158"/>
                </a:lnTo>
                <a:lnTo>
                  <a:pt x="20" y="178"/>
                </a:lnTo>
                <a:lnTo>
                  <a:pt x="20" y="17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8" name="组合 7"/>
          <p:cNvGrpSpPr/>
          <p:nvPr/>
        </p:nvGrpSpPr>
        <p:grpSpPr>
          <a:xfrm>
            <a:off x="6501098" y="5452438"/>
            <a:ext cx="819039" cy="546026"/>
            <a:chOff x="4129087" y="4568825"/>
            <a:chExt cx="447675" cy="298450"/>
          </a:xfrm>
        </p:grpSpPr>
        <p:sp>
          <p:nvSpPr>
            <p:cNvPr id="9" name="Freeform 1017"/>
            <p:cNvSpPr>
              <a:spLocks/>
            </p:cNvSpPr>
            <p:nvPr/>
          </p:nvSpPr>
          <p:spPr bwMode="auto">
            <a:xfrm>
              <a:off x="4367212" y="4568825"/>
              <a:ext cx="209550" cy="298450"/>
            </a:xfrm>
            <a:custGeom>
              <a:avLst/>
              <a:gdLst>
                <a:gd name="T0" fmla="*/ 36 w 132"/>
                <a:gd name="T1" fmla="*/ 88 h 188"/>
                <a:gd name="T2" fmla="*/ 22 w 132"/>
                <a:gd name="T3" fmla="*/ 84 h 188"/>
                <a:gd name="T4" fmla="*/ 6 w 132"/>
                <a:gd name="T5" fmla="*/ 74 h 188"/>
                <a:gd name="T6" fmla="*/ 0 w 132"/>
                <a:gd name="T7" fmla="*/ 54 h 188"/>
                <a:gd name="T8" fmla="*/ 2 w 132"/>
                <a:gd name="T9" fmla="*/ 42 h 188"/>
                <a:gd name="T10" fmla="*/ 12 w 132"/>
                <a:gd name="T11" fmla="*/ 20 h 188"/>
                <a:gd name="T12" fmla="*/ 32 w 132"/>
                <a:gd name="T13" fmla="*/ 6 h 188"/>
                <a:gd name="T14" fmla="*/ 54 w 132"/>
                <a:gd name="T15" fmla="*/ 0 h 188"/>
                <a:gd name="T16" fmla="*/ 66 w 132"/>
                <a:gd name="T17" fmla="*/ 2 h 188"/>
                <a:gd name="T18" fmla="*/ 82 w 132"/>
                <a:gd name="T19" fmla="*/ 12 h 188"/>
                <a:gd name="T20" fmla="*/ 96 w 132"/>
                <a:gd name="T21" fmla="*/ 26 h 188"/>
                <a:gd name="T22" fmla="*/ 112 w 132"/>
                <a:gd name="T23" fmla="*/ 52 h 188"/>
                <a:gd name="T24" fmla="*/ 128 w 132"/>
                <a:gd name="T25" fmla="*/ 94 h 188"/>
                <a:gd name="T26" fmla="*/ 132 w 132"/>
                <a:gd name="T27" fmla="*/ 122 h 188"/>
                <a:gd name="T28" fmla="*/ 132 w 132"/>
                <a:gd name="T29" fmla="*/ 138 h 188"/>
                <a:gd name="T30" fmla="*/ 128 w 132"/>
                <a:gd name="T31" fmla="*/ 160 h 188"/>
                <a:gd name="T32" fmla="*/ 114 w 132"/>
                <a:gd name="T33" fmla="*/ 178 h 188"/>
                <a:gd name="T34" fmla="*/ 96 w 132"/>
                <a:gd name="T35" fmla="*/ 186 h 188"/>
                <a:gd name="T36" fmla="*/ 74 w 132"/>
                <a:gd name="T37" fmla="*/ 188 h 188"/>
                <a:gd name="T38" fmla="*/ 60 w 132"/>
                <a:gd name="T39" fmla="*/ 184 h 188"/>
                <a:gd name="T40" fmla="*/ 46 w 132"/>
                <a:gd name="T41" fmla="*/ 166 h 188"/>
                <a:gd name="T42" fmla="*/ 42 w 132"/>
                <a:gd name="T43" fmla="*/ 154 h 188"/>
                <a:gd name="T44" fmla="*/ 44 w 132"/>
                <a:gd name="T45" fmla="*/ 134 h 188"/>
                <a:gd name="T46" fmla="*/ 46 w 132"/>
                <a:gd name="T47" fmla="*/ 116 h 188"/>
                <a:gd name="T48" fmla="*/ 38 w 132"/>
                <a:gd name="T49" fmla="*/ 118 h 188"/>
                <a:gd name="T50" fmla="*/ 32 w 132"/>
                <a:gd name="T51" fmla="*/ 124 h 188"/>
                <a:gd name="T52" fmla="*/ 30 w 132"/>
                <a:gd name="T53" fmla="*/ 134 h 188"/>
                <a:gd name="T54" fmla="*/ 28 w 132"/>
                <a:gd name="T55" fmla="*/ 142 h 188"/>
                <a:gd name="T56" fmla="*/ 26 w 132"/>
                <a:gd name="T57" fmla="*/ 160 h 188"/>
                <a:gd name="T58" fmla="*/ 24 w 132"/>
                <a:gd name="T59" fmla="*/ 158 h 188"/>
                <a:gd name="T60" fmla="*/ 22 w 132"/>
                <a:gd name="T61" fmla="*/ 142 h 188"/>
                <a:gd name="T62" fmla="*/ 36 w 132"/>
                <a:gd name="T63" fmla="*/ 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88">
                  <a:moveTo>
                    <a:pt x="36" y="88"/>
                  </a:moveTo>
                  <a:lnTo>
                    <a:pt x="36" y="88"/>
                  </a:lnTo>
                  <a:lnTo>
                    <a:pt x="22" y="84"/>
                  </a:lnTo>
                  <a:lnTo>
                    <a:pt x="22" y="84"/>
                  </a:lnTo>
                  <a:lnTo>
                    <a:pt x="12" y="80"/>
                  </a:lnTo>
                  <a:lnTo>
                    <a:pt x="6" y="74"/>
                  </a:lnTo>
                  <a:lnTo>
                    <a:pt x="2" y="64"/>
                  </a:lnTo>
                  <a:lnTo>
                    <a:pt x="0" y="54"/>
                  </a:lnTo>
                  <a:lnTo>
                    <a:pt x="0" y="54"/>
                  </a:lnTo>
                  <a:lnTo>
                    <a:pt x="2" y="42"/>
                  </a:lnTo>
                  <a:lnTo>
                    <a:pt x="6" y="30"/>
                  </a:lnTo>
                  <a:lnTo>
                    <a:pt x="12" y="20"/>
                  </a:lnTo>
                  <a:lnTo>
                    <a:pt x="22" y="12"/>
                  </a:lnTo>
                  <a:lnTo>
                    <a:pt x="32" y="6"/>
                  </a:lnTo>
                  <a:lnTo>
                    <a:pt x="42" y="2"/>
                  </a:lnTo>
                  <a:lnTo>
                    <a:pt x="54" y="0"/>
                  </a:lnTo>
                  <a:lnTo>
                    <a:pt x="66" y="2"/>
                  </a:lnTo>
                  <a:lnTo>
                    <a:pt x="66" y="2"/>
                  </a:lnTo>
                  <a:lnTo>
                    <a:pt x="74" y="6"/>
                  </a:lnTo>
                  <a:lnTo>
                    <a:pt x="82" y="12"/>
                  </a:lnTo>
                  <a:lnTo>
                    <a:pt x="90" y="18"/>
                  </a:lnTo>
                  <a:lnTo>
                    <a:pt x="96" y="26"/>
                  </a:lnTo>
                  <a:lnTo>
                    <a:pt x="96" y="26"/>
                  </a:lnTo>
                  <a:lnTo>
                    <a:pt x="112" y="52"/>
                  </a:lnTo>
                  <a:lnTo>
                    <a:pt x="122" y="78"/>
                  </a:lnTo>
                  <a:lnTo>
                    <a:pt x="128" y="94"/>
                  </a:lnTo>
                  <a:lnTo>
                    <a:pt x="130" y="108"/>
                  </a:lnTo>
                  <a:lnTo>
                    <a:pt x="132" y="122"/>
                  </a:lnTo>
                  <a:lnTo>
                    <a:pt x="132" y="138"/>
                  </a:lnTo>
                  <a:lnTo>
                    <a:pt x="132" y="138"/>
                  </a:lnTo>
                  <a:lnTo>
                    <a:pt x="130" y="150"/>
                  </a:lnTo>
                  <a:lnTo>
                    <a:pt x="128" y="160"/>
                  </a:lnTo>
                  <a:lnTo>
                    <a:pt x="122" y="170"/>
                  </a:lnTo>
                  <a:lnTo>
                    <a:pt x="114" y="178"/>
                  </a:lnTo>
                  <a:lnTo>
                    <a:pt x="106" y="184"/>
                  </a:lnTo>
                  <a:lnTo>
                    <a:pt x="96" y="186"/>
                  </a:lnTo>
                  <a:lnTo>
                    <a:pt x="84" y="188"/>
                  </a:lnTo>
                  <a:lnTo>
                    <a:pt x="74" y="188"/>
                  </a:lnTo>
                  <a:lnTo>
                    <a:pt x="74" y="188"/>
                  </a:lnTo>
                  <a:lnTo>
                    <a:pt x="60" y="184"/>
                  </a:lnTo>
                  <a:lnTo>
                    <a:pt x="52" y="176"/>
                  </a:lnTo>
                  <a:lnTo>
                    <a:pt x="46" y="166"/>
                  </a:lnTo>
                  <a:lnTo>
                    <a:pt x="42" y="154"/>
                  </a:lnTo>
                  <a:lnTo>
                    <a:pt x="42" y="154"/>
                  </a:lnTo>
                  <a:lnTo>
                    <a:pt x="44" y="134"/>
                  </a:lnTo>
                  <a:lnTo>
                    <a:pt x="44" y="134"/>
                  </a:lnTo>
                  <a:lnTo>
                    <a:pt x="46" y="116"/>
                  </a:lnTo>
                  <a:lnTo>
                    <a:pt x="46" y="116"/>
                  </a:lnTo>
                  <a:lnTo>
                    <a:pt x="42" y="116"/>
                  </a:lnTo>
                  <a:lnTo>
                    <a:pt x="38" y="118"/>
                  </a:lnTo>
                  <a:lnTo>
                    <a:pt x="34" y="120"/>
                  </a:lnTo>
                  <a:lnTo>
                    <a:pt x="32" y="124"/>
                  </a:lnTo>
                  <a:lnTo>
                    <a:pt x="32" y="124"/>
                  </a:lnTo>
                  <a:lnTo>
                    <a:pt x="30" y="134"/>
                  </a:lnTo>
                  <a:lnTo>
                    <a:pt x="28" y="142"/>
                  </a:lnTo>
                  <a:lnTo>
                    <a:pt x="28" y="142"/>
                  </a:lnTo>
                  <a:lnTo>
                    <a:pt x="26" y="152"/>
                  </a:lnTo>
                  <a:lnTo>
                    <a:pt x="26" y="160"/>
                  </a:lnTo>
                  <a:lnTo>
                    <a:pt x="26" y="160"/>
                  </a:lnTo>
                  <a:lnTo>
                    <a:pt x="24" y="158"/>
                  </a:lnTo>
                  <a:lnTo>
                    <a:pt x="22" y="154"/>
                  </a:lnTo>
                  <a:lnTo>
                    <a:pt x="22" y="142"/>
                  </a:lnTo>
                  <a:lnTo>
                    <a:pt x="26" y="120"/>
                  </a:lnTo>
                  <a:lnTo>
                    <a:pt x="36" y="88"/>
                  </a:lnTo>
                  <a:lnTo>
                    <a:pt x="36" y="88"/>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18"/>
            <p:cNvSpPr>
              <a:spLocks/>
            </p:cNvSpPr>
            <p:nvPr/>
          </p:nvSpPr>
          <p:spPr bwMode="auto">
            <a:xfrm>
              <a:off x="4129087" y="4568825"/>
              <a:ext cx="209550" cy="298450"/>
            </a:xfrm>
            <a:custGeom>
              <a:avLst/>
              <a:gdLst>
                <a:gd name="T0" fmla="*/ 104 w 132"/>
                <a:gd name="T1" fmla="*/ 160 h 188"/>
                <a:gd name="T2" fmla="*/ 102 w 132"/>
                <a:gd name="T3" fmla="*/ 134 h 188"/>
                <a:gd name="T4" fmla="*/ 98 w 132"/>
                <a:gd name="T5" fmla="*/ 122 h 188"/>
                <a:gd name="T6" fmla="*/ 84 w 132"/>
                <a:gd name="T7" fmla="*/ 114 h 188"/>
                <a:gd name="T8" fmla="*/ 88 w 132"/>
                <a:gd name="T9" fmla="*/ 142 h 188"/>
                <a:gd name="T10" fmla="*/ 88 w 132"/>
                <a:gd name="T11" fmla="*/ 150 h 188"/>
                <a:gd name="T12" fmla="*/ 88 w 132"/>
                <a:gd name="T13" fmla="*/ 160 h 188"/>
                <a:gd name="T14" fmla="*/ 82 w 132"/>
                <a:gd name="T15" fmla="*/ 174 h 188"/>
                <a:gd name="T16" fmla="*/ 74 w 132"/>
                <a:gd name="T17" fmla="*/ 182 h 188"/>
                <a:gd name="T18" fmla="*/ 62 w 132"/>
                <a:gd name="T19" fmla="*/ 188 h 188"/>
                <a:gd name="T20" fmla="*/ 46 w 132"/>
                <a:gd name="T21" fmla="*/ 188 h 188"/>
                <a:gd name="T22" fmla="*/ 26 w 132"/>
                <a:gd name="T23" fmla="*/ 184 h 188"/>
                <a:gd name="T24" fmla="*/ 12 w 132"/>
                <a:gd name="T25" fmla="*/ 172 h 188"/>
                <a:gd name="T26" fmla="*/ 2 w 132"/>
                <a:gd name="T27" fmla="*/ 156 h 188"/>
                <a:gd name="T28" fmla="*/ 0 w 132"/>
                <a:gd name="T29" fmla="*/ 136 h 188"/>
                <a:gd name="T30" fmla="*/ 2 w 132"/>
                <a:gd name="T31" fmla="*/ 104 h 188"/>
                <a:gd name="T32" fmla="*/ 10 w 132"/>
                <a:gd name="T33" fmla="*/ 76 h 188"/>
                <a:gd name="T34" fmla="*/ 22 w 132"/>
                <a:gd name="T35" fmla="*/ 48 h 188"/>
                <a:gd name="T36" fmla="*/ 38 w 132"/>
                <a:gd name="T37" fmla="*/ 22 h 188"/>
                <a:gd name="T38" fmla="*/ 50 w 132"/>
                <a:gd name="T39" fmla="*/ 10 h 188"/>
                <a:gd name="T40" fmla="*/ 70 w 132"/>
                <a:gd name="T41" fmla="*/ 2 h 188"/>
                <a:gd name="T42" fmla="*/ 94 w 132"/>
                <a:gd name="T43" fmla="*/ 2 h 188"/>
                <a:gd name="T44" fmla="*/ 102 w 132"/>
                <a:gd name="T45" fmla="*/ 6 h 188"/>
                <a:gd name="T46" fmla="*/ 116 w 132"/>
                <a:gd name="T47" fmla="*/ 18 h 188"/>
                <a:gd name="T48" fmla="*/ 126 w 132"/>
                <a:gd name="T49" fmla="*/ 34 h 188"/>
                <a:gd name="T50" fmla="*/ 132 w 132"/>
                <a:gd name="T51" fmla="*/ 54 h 188"/>
                <a:gd name="T52" fmla="*/ 130 w 132"/>
                <a:gd name="T53" fmla="*/ 62 h 188"/>
                <a:gd name="T54" fmla="*/ 122 w 132"/>
                <a:gd name="T55" fmla="*/ 78 h 188"/>
                <a:gd name="T56" fmla="*/ 104 w 132"/>
                <a:gd name="T57" fmla="*/ 86 h 188"/>
                <a:gd name="T58" fmla="*/ 96 w 132"/>
                <a:gd name="T59" fmla="*/ 88 h 188"/>
                <a:gd name="T60" fmla="*/ 102 w 132"/>
                <a:gd name="T61" fmla="*/ 104 h 188"/>
                <a:gd name="T62" fmla="*/ 110 w 132"/>
                <a:gd name="T63" fmla="*/ 140 h 188"/>
                <a:gd name="T64" fmla="*/ 108 w 132"/>
                <a:gd name="T65" fmla="*/ 158 h 188"/>
                <a:gd name="T66" fmla="*/ 108 w 132"/>
                <a:gd name="T67" fmla="*/ 162 h 188"/>
                <a:gd name="T68" fmla="*/ 104 w 132"/>
                <a:gd name="T69" fmla="*/ 16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188">
                  <a:moveTo>
                    <a:pt x="104" y="160"/>
                  </a:moveTo>
                  <a:lnTo>
                    <a:pt x="104" y="160"/>
                  </a:lnTo>
                  <a:lnTo>
                    <a:pt x="104" y="146"/>
                  </a:lnTo>
                  <a:lnTo>
                    <a:pt x="102" y="134"/>
                  </a:lnTo>
                  <a:lnTo>
                    <a:pt x="100" y="128"/>
                  </a:lnTo>
                  <a:lnTo>
                    <a:pt x="98" y="122"/>
                  </a:lnTo>
                  <a:lnTo>
                    <a:pt x="92" y="118"/>
                  </a:lnTo>
                  <a:lnTo>
                    <a:pt x="84" y="114"/>
                  </a:lnTo>
                  <a:lnTo>
                    <a:pt x="84" y="114"/>
                  </a:lnTo>
                  <a:lnTo>
                    <a:pt x="88" y="142"/>
                  </a:lnTo>
                  <a:lnTo>
                    <a:pt x="88" y="142"/>
                  </a:lnTo>
                  <a:lnTo>
                    <a:pt x="88" y="150"/>
                  </a:lnTo>
                  <a:lnTo>
                    <a:pt x="88" y="160"/>
                  </a:lnTo>
                  <a:lnTo>
                    <a:pt x="88" y="160"/>
                  </a:lnTo>
                  <a:lnTo>
                    <a:pt x="86" y="168"/>
                  </a:lnTo>
                  <a:lnTo>
                    <a:pt x="82" y="174"/>
                  </a:lnTo>
                  <a:lnTo>
                    <a:pt x="78" y="178"/>
                  </a:lnTo>
                  <a:lnTo>
                    <a:pt x="74" y="182"/>
                  </a:lnTo>
                  <a:lnTo>
                    <a:pt x="68" y="186"/>
                  </a:lnTo>
                  <a:lnTo>
                    <a:pt x="62" y="188"/>
                  </a:lnTo>
                  <a:lnTo>
                    <a:pt x="46" y="188"/>
                  </a:lnTo>
                  <a:lnTo>
                    <a:pt x="46" y="188"/>
                  </a:lnTo>
                  <a:lnTo>
                    <a:pt x="36" y="186"/>
                  </a:lnTo>
                  <a:lnTo>
                    <a:pt x="26" y="184"/>
                  </a:lnTo>
                  <a:lnTo>
                    <a:pt x="18" y="178"/>
                  </a:lnTo>
                  <a:lnTo>
                    <a:pt x="12" y="172"/>
                  </a:lnTo>
                  <a:lnTo>
                    <a:pt x="6" y="166"/>
                  </a:lnTo>
                  <a:lnTo>
                    <a:pt x="2" y="156"/>
                  </a:lnTo>
                  <a:lnTo>
                    <a:pt x="0" y="146"/>
                  </a:lnTo>
                  <a:lnTo>
                    <a:pt x="0" y="136"/>
                  </a:lnTo>
                  <a:lnTo>
                    <a:pt x="0" y="136"/>
                  </a:lnTo>
                  <a:lnTo>
                    <a:pt x="2" y="104"/>
                  </a:lnTo>
                  <a:lnTo>
                    <a:pt x="6" y="90"/>
                  </a:lnTo>
                  <a:lnTo>
                    <a:pt x="10" y="76"/>
                  </a:lnTo>
                  <a:lnTo>
                    <a:pt x="14" y="62"/>
                  </a:lnTo>
                  <a:lnTo>
                    <a:pt x="22" y="48"/>
                  </a:lnTo>
                  <a:lnTo>
                    <a:pt x="30" y="34"/>
                  </a:lnTo>
                  <a:lnTo>
                    <a:pt x="38" y="22"/>
                  </a:lnTo>
                  <a:lnTo>
                    <a:pt x="38" y="22"/>
                  </a:lnTo>
                  <a:lnTo>
                    <a:pt x="50" y="10"/>
                  </a:lnTo>
                  <a:lnTo>
                    <a:pt x="62" y="4"/>
                  </a:lnTo>
                  <a:lnTo>
                    <a:pt x="70" y="2"/>
                  </a:lnTo>
                  <a:lnTo>
                    <a:pt x="78" y="0"/>
                  </a:lnTo>
                  <a:lnTo>
                    <a:pt x="94" y="2"/>
                  </a:lnTo>
                  <a:lnTo>
                    <a:pt x="94" y="2"/>
                  </a:lnTo>
                  <a:lnTo>
                    <a:pt x="102" y="6"/>
                  </a:lnTo>
                  <a:lnTo>
                    <a:pt x="110" y="12"/>
                  </a:lnTo>
                  <a:lnTo>
                    <a:pt x="116" y="18"/>
                  </a:lnTo>
                  <a:lnTo>
                    <a:pt x="122" y="26"/>
                  </a:lnTo>
                  <a:lnTo>
                    <a:pt x="126" y="34"/>
                  </a:lnTo>
                  <a:lnTo>
                    <a:pt x="130" y="44"/>
                  </a:lnTo>
                  <a:lnTo>
                    <a:pt x="132" y="54"/>
                  </a:lnTo>
                  <a:lnTo>
                    <a:pt x="130" y="62"/>
                  </a:lnTo>
                  <a:lnTo>
                    <a:pt x="130" y="62"/>
                  </a:lnTo>
                  <a:lnTo>
                    <a:pt x="126" y="72"/>
                  </a:lnTo>
                  <a:lnTo>
                    <a:pt x="122" y="78"/>
                  </a:lnTo>
                  <a:lnTo>
                    <a:pt x="114" y="82"/>
                  </a:lnTo>
                  <a:lnTo>
                    <a:pt x="104" y="86"/>
                  </a:lnTo>
                  <a:lnTo>
                    <a:pt x="104" y="86"/>
                  </a:lnTo>
                  <a:lnTo>
                    <a:pt x="96" y="88"/>
                  </a:lnTo>
                  <a:lnTo>
                    <a:pt x="96" y="88"/>
                  </a:lnTo>
                  <a:lnTo>
                    <a:pt x="102" y="104"/>
                  </a:lnTo>
                  <a:lnTo>
                    <a:pt x="106" y="122"/>
                  </a:lnTo>
                  <a:lnTo>
                    <a:pt x="110" y="140"/>
                  </a:lnTo>
                  <a:lnTo>
                    <a:pt x="108" y="158"/>
                  </a:lnTo>
                  <a:lnTo>
                    <a:pt x="108" y="158"/>
                  </a:lnTo>
                  <a:lnTo>
                    <a:pt x="108" y="162"/>
                  </a:lnTo>
                  <a:lnTo>
                    <a:pt x="108" y="162"/>
                  </a:lnTo>
                  <a:lnTo>
                    <a:pt x="104" y="160"/>
                  </a:lnTo>
                  <a:lnTo>
                    <a:pt x="104" y="160"/>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12" name="直接连接符 11"/>
          <p:cNvCxnSpPr/>
          <p:nvPr/>
        </p:nvCxnSpPr>
        <p:spPr>
          <a:xfrm>
            <a:off x="2207568" y="2636912"/>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6368902" y="2636912"/>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2207568" y="4365104"/>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6368902" y="4365104"/>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2207568" y="6093296"/>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6368902" y="6093296"/>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099742" y="1805916"/>
            <a:ext cx="1636219" cy="830997"/>
          </a:xfrm>
          <a:prstGeom prst="rect">
            <a:avLst/>
          </a:prstGeom>
          <a:noFill/>
        </p:spPr>
        <p:txBody>
          <a:bodyPr wrap="square" rtlCol="0">
            <a:spAutoFit/>
          </a:bodyPr>
          <a:lstStyle/>
          <a:p>
            <a:pPr algn="ctr"/>
            <a:r>
              <a:rPr lang="en-US" altLang="zh-CN" sz="4800" dirty="0">
                <a:solidFill>
                  <a:schemeClr val="bg1">
                    <a:lumMod val="65000"/>
                  </a:schemeClr>
                </a:solidFill>
              </a:rPr>
              <a:t>22%</a:t>
            </a:r>
            <a:endParaRPr lang="zh-CN" altLang="en-US" sz="4800" dirty="0">
              <a:solidFill>
                <a:schemeClr val="bg1">
                  <a:lumMod val="65000"/>
                </a:schemeClr>
              </a:solidFill>
            </a:endParaRPr>
          </a:p>
        </p:txBody>
      </p:sp>
      <p:sp>
        <p:nvSpPr>
          <p:cNvPr id="20" name="TextBox 19"/>
          <p:cNvSpPr txBox="1"/>
          <p:nvPr/>
        </p:nvSpPr>
        <p:spPr>
          <a:xfrm>
            <a:off x="4099742" y="3534108"/>
            <a:ext cx="1636219" cy="830997"/>
          </a:xfrm>
          <a:prstGeom prst="rect">
            <a:avLst/>
          </a:prstGeom>
          <a:noFill/>
        </p:spPr>
        <p:txBody>
          <a:bodyPr wrap="square" rtlCol="0">
            <a:spAutoFit/>
          </a:bodyPr>
          <a:lstStyle/>
          <a:p>
            <a:pPr algn="ctr"/>
            <a:r>
              <a:rPr lang="en-US" altLang="zh-CN" sz="4800" dirty="0">
                <a:solidFill>
                  <a:schemeClr val="bg1">
                    <a:lumMod val="65000"/>
                  </a:schemeClr>
                </a:solidFill>
              </a:rPr>
              <a:t>33%</a:t>
            </a:r>
            <a:endParaRPr lang="zh-CN" altLang="en-US" sz="4800" dirty="0">
              <a:solidFill>
                <a:schemeClr val="bg1">
                  <a:lumMod val="65000"/>
                </a:schemeClr>
              </a:solidFill>
            </a:endParaRPr>
          </a:p>
        </p:txBody>
      </p:sp>
      <p:sp>
        <p:nvSpPr>
          <p:cNvPr id="21" name="TextBox 20"/>
          <p:cNvSpPr txBox="1"/>
          <p:nvPr/>
        </p:nvSpPr>
        <p:spPr>
          <a:xfrm>
            <a:off x="4099742" y="526230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44%</a:t>
            </a:r>
            <a:endParaRPr lang="zh-CN" altLang="en-US" sz="4800" dirty="0">
              <a:solidFill>
                <a:schemeClr val="bg1">
                  <a:lumMod val="65000"/>
                </a:schemeClr>
              </a:solidFill>
            </a:endParaRPr>
          </a:p>
        </p:txBody>
      </p:sp>
      <p:sp>
        <p:nvSpPr>
          <p:cNvPr id="22" name="TextBox 21"/>
          <p:cNvSpPr txBox="1"/>
          <p:nvPr/>
        </p:nvSpPr>
        <p:spPr>
          <a:xfrm>
            <a:off x="8261076" y="1805916"/>
            <a:ext cx="1636219" cy="830997"/>
          </a:xfrm>
          <a:prstGeom prst="rect">
            <a:avLst/>
          </a:prstGeom>
          <a:noFill/>
        </p:spPr>
        <p:txBody>
          <a:bodyPr wrap="square" rtlCol="0">
            <a:spAutoFit/>
          </a:bodyPr>
          <a:lstStyle/>
          <a:p>
            <a:pPr algn="ctr"/>
            <a:r>
              <a:rPr lang="en-US" altLang="zh-CN" sz="4800" dirty="0">
                <a:solidFill>
                  <a:schemeClr val="bg1">
                    <a:lumMod val="65000"/>
                  </a:schemeClr>
                </a:solidFill>
              </a:rPr>
              <a:t>55%</a:t>
            </a:r>
            <a:endParaRPr lang="zh-CN" altLang="en-US" sz="4800" dirty="0">
              <a:solidFill>
                <a:schemeClr val="bg1">
                  <a:lumMod val="65000"/>
                </a:schemeClr>
              </a:solidFill>
            </a:endParaRPr>
          </a:p>
        </p:txBody>
      </p:sp>
      <p:sp>
        <p:nvSpPr>
          <p:cNvPr id="23" name="TextBox 22"/>
          <p:cNvSpPr txBox="1"/>
          <p:nvPr/>
        </p:nvSpPr>
        <p:spPr>
          <a:xfrm>
            <a:off x="8261076" y="3534108"/>
            <a:ext cx="1636219" cy="830997"/>
          </a:xfrm>
          <a:prstGeom prst="rect">
            <a:avLst/>
          </a:prstGeom>
          <a:noFill/>
        </p:spPr>
        <p:txBody>
          <a:bodyPr wrap="square" rtlCol="0">
            <a:spAutoFit/>
          </a:bodyPr>
          <a:lstStyle/>
          <a:p>
            <a:pPr algn="ctr"/>
            <a:r>
              <a:rPr lang="en-US" altLang="zh-CN" sz="4800" dirty="0">
                <a:solidFill>
                  <a:schemeClr val="bg1">
                    <a:lumMod val="65000"/>
                  </a:schemeClr>
                </a:solidFill>
              </a:rPr>
              <a:t>66%</a:t>
            </a:r>
            <a:endParaRPr lang="zh-CN" altLang="en-US" sz="4800" dirty="0">
              <a:solidFill>
                <a:schemeClr val="bg1">
                  <a:lumMod val="65000"/>
                </a:schemeClr>
              </a:solidFill>
            </a:endParaRPr>
          </a:p>
        </p:txBody>
      </p:sp>
      <p:sp>
        <p:nvSpPr>
          <p:cNvPr id="24" name="TextBox 23"/>
          <p:cNvSpPr txBox="1"/>
          <p:nvPr/>
        </p:nvSpPr>
        <p:spPr>
          <a:xfrm>
            <a:off x="8261076" y="526230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77%</a:t>
            </a:r>
            <a:endParaRPr lang="zh-CN" altLang="en-US" sz="4800" dirty="0">
              <a:solidFill>
                <a:schemeClr val="bg1">
                  <a:lumMod val="65000"/>
                </a:schemeClr>
              </a:solidFill>
            </a:endParaRPr>
          </a:p>
        </p:txBody>
      </p:sp>
      <p:sp>
        <p:nvSpPr>
          <p:cNvPr id="25" name="TextBox 24"/>
          <p:cNvSpPr txBox="1"/>
          <p:nvPr/>
        </p:nvSpPr>
        <p:spPr>
          <a:xfrm>
            <a:off x="2063552" y="2730406"/>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
        <p:nvSpPr>
          <p:cNvPr id="27" name="TextBox 26"/>
          <p:cNvSpPr txBox="1"/>
          <p:nvPr/>
        </p:nvSpPr>
        <p:spPr>
          <a:xfrm>
            <a:off x="2063552" y="4437112"/>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
        <p:nvSpPr>
          <p:cNvPr id="28" name="TextBox 27"/>
          <p:cNvSpPr txBox="1"/>
          <p:nvPr/>
        </p:nvSpPr>
        <p:spPr>
          <a:xfrm>
            <a:off x="2063552" y="6186790"/>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
        <p:nvSpPr>
          <p:cNvPr id="29" name="TextBox 28"/>
          <p:cNvSpPr txBox="1"/>
          <p:nvPr/>
        </p:nvSpPr>
        <p:spPr>
          <a:xfrm>
            <a:off x="6240016" y="2730406"/>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
        <p:nvSpPr>
          <p:cNvPr id="30" name="TextBox 29"/>
          <p:cNvSpPr txBox="1"/>
          <p:nvPr/>
        </p:nvSpPr>
        <p:spPr>
          <a:xfrm>
            <a:off x="6240016" y="4437112"/>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
        <p:nvSpPr>
          <p:cNvPr id="31" name="TextBox 30"/>
          <p:cNvSpPr txBox="1"/>
          <p:nvPr/>
        </p:nvSpPr>
        <p:spPr>
          <a:xfrm>
            <a:off x="6240016" y="6186790"/>
            <a:ext cx="3888432"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内容具体说明内容具体说明内容具体说明</a:t>
            </a:r>
          </a:p>
        </p:txBody>
      </p:sp>
    </p:spTree>
    <p:extLst>
      <p:ext uri="{BB962C8B-B14F-4D97-AF65-F5344CB8AC3E}">
        <p14:creationId xmlns:p14="http://schemas.microsoft.com/office/powerpoint/2010/main" val="314459718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内容具体说明</a:t>
            </a:r>
            <a:endParaRPr lang="zh-CN" altLang="en-US" dirty="0"/>
          </a:p>
        </p:txBody>
      </p:sp>
      <p:grpSp>
        <p:nvGrpSpPr>
          <p:cNvPr id="3" name="组合 2"/>
          <p:cNvGrpSpPr/>
          <p:nvPr/>
        </p:nvGrpSpPr>
        <p:grpSpPr>
          <a:xfrm>
            <a:off x="4655840" y="2276872"/>
            <a:ext cx="2808312" cy="2808312"/>
            <a:chOff x="3305732" y="3184739"/>
            <a:chExt cx="2232248" cy="2232248"/>
          </a:xfrm>
        </p:grpSpPr>
        <p:sp>
          <p:nvSpPr>
            <p:cNvPr id="4" name="弧形 3"/>
            <p:cNvSpPr/>
            <p:nvPr/>
          </p:nvSpPr>
          <p:spPr>
            <a:xfrm flipH="1">
              <a:off x="3305732" y="3184739"/>
              <a:ext cx="2232248" cy="2232248"/>
            </a:xfrm>
            <a:prstGeom prst="arc">
              <a:avLst>
                <a:gd name="adj1" fmla="val 16200000"/>
                <a:gd name="adj2" fmla="val 10906959"/>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 name="椭圆 4"/>
            <p:cNvSpPr/>
            <p:nvPr/>
          </p:nvSpPr>
          <p:spPr>
            <a:xfrm>
              <a:off x="3521440" y="3400447"/>
              <a:ext cx="1800832" cy="1800832"/>
            </a:xfrm>
            <a:prstGeom prst="ellipse">
              <a:avLst/>
            </a:prstGeom>
            <a:solidFill>
              <a:srgbClr val="0C6B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409"/>
            <p:cNvSpPr>
              <a:spLocks/>
            </p:cNvSpPr>
            <p:nvPr/>
          </p:nvSpPr>
          <p:spPr bwMode="auto">
            <a:xfrm>
              <a:off x="3839121" y="3666899"/>
              <a:ext cx="1165470" cy="1267929"/>
            </a:xfrm>
            <a:custGeom>
              <a:avLst/>
              <a:gdLst>
                <a:gd name="T0" fmla="*/ 530 w 546"/>
                <a:gd name="T1" fmla="*/ 146 h 594"/>
                <a:gd name="T2" fmla="*/ 504 w 546"/>
                <a:gd name="T3" fmla="*/ 92 h 594"/>
                <a:gd name="T4" fmla="*/ 472 w 546"/>
                <a:gd name="T5" fmla="*/ 48 h 594"/>
                <a:gd name="T6" fmla="*/ 432 w 546"/>
                <a:gd name="T7" fmla="*/ 16 h 594"/>
                <a:gd name="T8" fmla="*/ 390 w 546"/>
                <a:gd name="T9" fmla="*/ 2 h 594"/>
                <a:gd name="T10" fmla="*/ 346 w 546"/>
                <a:gd name="T11" fmla="*/ 4 h 594"/>
                <a:gd name="T12" fmla="*/ 316 w 546"/>
                <a:gd name="T13" fmla="*/ 18 h 594"/>
                <a:gd name="T14" fmla="*/ 290 w 546"/>
                <a:gd name="T15" fmla="*/ 44 h 594"/>
                <a:gd name="T16" fmla="*/ 288 w 546"/>
                <a:gd name="T17" fmla="*/ 48 h 594"/>
                <a:gd name="T18" fmla="*/ 272 w 546"/>
                <a:gd name="T19" fmla="*/ 58 h 594"/>
                <a:gd name="T20" fmla="*/ 262 w 546"/>
                <a:gd name="T21" fmla="*/ 54 h 594"/>
                <a:gd name="T22" fmla="*/ 256 w 546"/>
                <a:gd name="T23" fmla="*/ 44 h 594"/>
                <a:gd name="T24" fmla="*/ 230 w 546"/>
                <a:gd name="T25" fmla="*/ 18 h 594"/>
                <a:gd name="T26" fmla="*/ 200 w 546"/>
                <a:gd name="T27" fmla="*/ 4 h 594"/>
                <a:gd name="T28" fmla="*/ 156 w 546"/>
                <a:gd name="T29" fmla="*/ 2 h 594"/>
                <a:gd name="T30" fmla="*/ 114 w 546"/>
                <a:gd name="T31" fmla="*/ 16 h 594"/>
                <a:gd name="T32" fmla="*/ 74 w 546"/>
                <a:gd name="T33" fmla="*/ 48 h 594"/>
                <a:gd name="T34" fmla="*/ 40 w 546"/>
                <a:gd name="T35" fmla="*/ 92 h 594"/>
                <a:gd name="T36" fmla="*/ 16 w 546"/>
                <a:gd name="T37" fmla="*/ 146 h 594"/>
                <a:gd name="T38" fmla="*/ 4 w 546"/>
                <a:gd name="T39" fmla="*/ 188 h 594"/>
                <a:gd name="T40" fmla="*/ 0 w 546"/>
                <a:gd name="T41" fmla="*/ 248 h 594"/>
                <a:gd name="T42" fmla="*/ 6 w 546"/>
                <a:gd name="T43" fmla="*/ 302 h 594"/>
                <a:gd name="T44" fmla="*/ 24 w 546"/>
                <a:gd name="T45" fmla="*/ 348 h 594"/>
                <a:gd name="T46" fmla="*/ 54 w 546"/>
                <a:gd name="T47" fmla="*/ 384 h 594"/>
                <a:gd name="T48" fmla="*/ 92 w 546"/>
                <a:gd name="T49" fmla="*/ 404 h 594"/>
                <a:gd name="T50" fmla="*/ 104 w 546"/>
                <a:gd name="T51" fmla="*/ 406 h 594"/>
                <a:gd name="T52" fmla="*/ 106 w 546"/>
                <a:gd name="T53" fmla="*/ 430 h 594"/>
                <a:gd name="T54" fmla="*/ 136 w 546"/>
                <a:gd name="T55" fmla="*/ 474 h 594"/>
                <a:gd name="T56" fmla="*/ 192 w 546"/>
                <a:gd name="T57" fmla="*/ 500 h 594"/>
                <a:gd name="T58" fmla="*/ 236 w 546"/>
                <a:gd name="T59" fmla="*/ 500 h 594"/>
                <a:gd name="T60" fmla="*/ 258 w 546"/>
                <a:gd name="T61" fmla="*/ 594 h 594"/>
                <a:gd name="T62" fmla="*/ 292 w 546"/>
                <a:gd name="T63" fmla="*/ 494 h 594"/>
                <a:gd name="T64" fmla="*/ 332 w 546"/>
                <a:gd name="T65" fmla="*/ 500 h 594"/>
                <a:gd name="T66" fmla="*/ 374 w 546"/>
                <a:gd name="T67" fmla="*/ 494 h 594"/>
                <a:gd name="T68" fmla="*/ 424 w 546"/>
                <a:gd name="T69" fmla="*/ 462 h 594"/>
                <a:gd name="T70" fmla="*/ 442 w 546"/>
                <a:gd name="T71" fmla="*/ 412 h 594"/>
                <a:gd name="T72" fmla="*/ 442 w 546"/>
                <a:gd name="T73" fmla="*/ 406 h 594"/>
                <a:gd name="T74" fmla="*/ 468 w 546"/>
                <a:gd name="T75" fmla="*/ 398 h 594"/>
                <a:gd name="T76" fmla="*/ 504 w 546"/>
                <a:gd name="T77" fmla="*/ 374 h 594"/>
                <a:gd name="T78" fmla="*/ 528 w 546"/>
                <a:gd name="T79" fmla="*/ 334 h 594"/>
                <a:gd name="T80" fmla="*/ 544 w 546"/>
                <a:gd name="T81" fmla="*/ 284 h 594"/>
                <a:gd name="T82" fmla="*/ 546 w 546"/>
                <a:gd name="T83" fmla="*/ 228 h 594"/>
                <a:gd name="T84" fmla="*/ 536 w 546"/>
                <a:gd name="T85" fmla="*/ 16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6" h="594">
                  <a:moveTo>
                    <a:pt x="536" y="166"/>
                  </a:moveTo>
                  <a:lnTo>
                    <a:pt x="536" y="166"/>
                  </a:lnTo>
                  <a:lnTo>
                    <a:pt x="530" y="146"/>
                  </a:lnTo>
                  <a:lnTo>
                    <a:pt x="522" y="126"/>
                  </a:lnTo>
                  <a:lnTo>
                    <a:pt x="514" y="108"/>
                  </a:lnTo>
                  <a:lnTo>
                    <a:pt x="504" y="92"/>
                  </a:lnTo>
                  <a:lnTo>
                    <a:pt x="494" y="76"/>
                  </a:lnTo>
                  <a:lnTo>
                    <a:pt x="484" y="60"/>
                  </a:lnTo>
                  <a:lnTo>
                    <a:pt x="472" y="48"/>
                  </a:lnTo>
                  <a:lnTo>
                    <a:pt x="458" y="36"/>
                  </a:lnTo>
                  <a:lnTo>
                    <a:pt x="446" y="26"/>
                  </a:lnTo>
                  <a:lnTo>
                    <a:pt x="432" y="16"/>
                  </a:lnTo>
                  <a:lnTo>
                    <a:pt x="418" y="10"/>
                  </a:lnTo>
                  <a:lnTo>
                    <a:pt x="404" y="4"/>
                  </a:lnTo>
                  <a:lnTo>
                    <a:pt x="390" y="2"/>
                  </a:lnTo>
                  <a:lnTo>
                    <a:pt x="376" y="0"/>
                  </a:lnTo>
                  <a:lnTo>
                    <a:pt x="360" y="0"/>
                  </a:lnTo>
                  <a:lnTo>
                    <a:pt x="346" y="4"/>
                  </a:lnTo>
                  <a:lnTo>
                    <a:pt x="346" y="4"/>
                  </a:lnTo>
                  <a:lnTo>
                    <a:pt x="330" y="10"/>
                  </a:lnTo>
                  <a:lnTo>
                    <a:pt x="316" y="18"/>
                  </a:lnTo>
                  <a:lnTo>
                    <a:pt x="302" y="30"/>
                  </a:lnTo>
                  <a:lnTo>
                    <a:pt x="290" y="44"/>
                  </a:lnTo>
                  <a:lnTo>
                    <a:pt x="290" y="44"/>
                  </a:lnTo>
                  <a:lnTo>
                    <a:pt x="290" y="44"/>
                  </a:lnTo>
                  <a:lnTo>
                    <a:pt x="290" y="44"/>
                  </a:lnTo>
                  <a:lnTo>
                    <a:pt x="288" y="48"/>
                  </a:lnTo>
                  <a:lnTo>
                    <a:pt x="284" y="54"/>
                  </a:lnTo>
                  <a:lnTo>
                    <a:pt x="278" y="58"/>
                  </a:lnTo>
                  <a:lnTo>
                    <a:pt x="272" y="58"/>
                  </a:lnTo>
                  <a:lnTo>
                    <a:pt x="272" y="58"/>
                  </a:lnTo>
                  <a:lnTo>
                    <a:pt x="268" y="58"/>
                  </a:lnTo>
                  <a:lnTo>
                    <a:pt x="262" y="54"/>
                  </a:lnTo>
                  <a:lnTo>
                    <a:pt x="256" y="44"/>
                  </a:lnTo>
                  <a:lnTo>
                    <a:pt x="256" y="44"/>
                  </a:lnTo>
                  <a:lnTo>
                    <a:pt x="256" y="44"/>
                  </a:lnTo>
                  <a:lnTo>
                    <a:pt x="256" y="44"/>
                  </a:lnTo>
                  <a:lnTo>
                    <a:pt x="244" y="30"/>
                  </a:lnTo>
                  <a:lnTo>
                    <a:pt x="230" y="18"/>
                  </a:lnTo>
                  <a:lnTo>
                    <a:pt x="216" y="10"/>
                  </a:lnTo>
                  <a:lnTo>
                    <a:pt x="200" y="4"/>
                  </a:lnTo>
                  <a:lnTo>
                    <a:pt x="200" y="4"/>
                  </a:lnTo>
                  <a:lnTo>
                    <a:pt x="184" y="0"/>
                  </a:lnTo>
                  <a:lnTo>
                    <a:pt x="170" y="0"/>
                  </a:lnTo>
                  <a:lnTo>
                    <a:pt x="156" y="2"/>
                  </a:lnTo>
                  <a:lnTo>
                    <a:pt x="142" y="4"/>
                  </a:lnTo>
                  <a:lnTo>
                    <a:pt x="128" y="10"/>
                  </a:lnTo>
                  <a:lnTo>
                    <a:pt x="114" y="16"/>
                  </a:lnTo>
                  <a:lnTo>
                    <a:pt x="100" y="26"/>
                  </a:lnTo>
                  <a:lnTo>
                    <a:pt x="88" y="36"/>
                  </a:lnTo>
                  <a:lnTo>
                    <a:pt x="74" y="48"/>
                  </a:lnTo>
                  <a:lnTo>
                    <a:pt x="62" y="60"/>
                  </a:lnTo>
                  <a:lnTo>
                    <a:pt x="52" y="76"/>
                  </a:lnTo>
                  <a:lnTo>
                    <a:pt x="40" y="92"/>
                  </a:lnTo>
                  <a:lnTo>
                    <a:pt x="32" y="108"/>
                  </a:lnTo>
                  <a:lnTo>
                    <a:pt x="22" y="126"/>
                  </a:lnTo>
                  <a:lnTo>
                    <a:pt x="16" y="146"/>
                  </a:lnTo>
                  <a:lnTo>
                    <a:pt x="10" y="166"/>
                  </a:lnTo>
                  <a:lnTo>
                    <a:pt x="10" y="166"/>
                  </a:lnTo>
                  <a:lnTo>
                    <a:pt x="4" y="188"/>
                  </a:lnTo>
                  <a:lnTo>
                    <a:pt x="2" y="208"/>
                  </a:lnTo>
                  <a:lnTo>
                    <a:pt x="0" y="228"/>
                  </a:lnTo>
                  <a:lnTo>
                    <a:pt x="0" y="248"/>
                  </a:lnTo>
                  <a:lnTo>
                    <a:pt x="0" y="266"/>
                  </a:lnTo>
                  <a:lnTo>
                    <a:pt x="2" y="284"/>
                  </a:lnTo>
                  <a:lnTo>
                    <a:pt x="6" y="302"/>
                  </a:lnTo>
                  <a:lnTo>
                    <a:pt x="12" y="318"/>
                  </a:lnTo>
                  <a:lnTo>
                    <a:pt x="18" y="334"/>
                  </a:lnTo>
                  <a:lnTo>
                    <a:pt x="24" y="348"/>
                  </a:lnTo>
                  <a:lnTo>
                    <a:pt x="34" y="362"/>
                  </a:lnTo>
                  <a:lnTo>
                    <a:pt x="42" y="374"/>
                  </a:lnTo>
                  <a:lnTo>
                    <a:pt x="54" y="384"/>
                  </a:lnTo>
                  <a:lnTo>
                    <a:pt x="66" y="392"/>
                  </a:lnTo>
                  <a:lnTo>
                    <a:pt x="78" y="398"/>
                  </a:lnTo>
                  <a:lnTo>
                    <a:pt x="92" y="404"/>
                  </a:lnTo>
                  <a:lnTo>
                    <a:pt x="92" y="404"/>
                  </a:lnTo>
                  <a:lnTo>
                    <a:pt x="104" y="406"/>
                  </a:lnTo>
                  <a:lnTo>
                    <a:pt x="104" y="406"/>
                  </a:lnTo>
                  <a:lnTo>
                    <a:pt x="104" y="412"/>
                  </a:lnTo>
                  <a:lnTo>
                    <a:pt x="104" y="412"/>
                  </a:lnTo>
                  <a:lnTo>
                    <a:pt x="106" y="430"/>
                  </a:lnTo>
                  <a:lnTo>
                    <a:pt x="112" y="446"/>
                  </a:lnTo>
                  <a:lnTo>
                    <a:pt x="122" y="462"/>
                  </a:lnTo>
                  <a:lnTo>
                    <a:pt x="136" y="474"/>
                  </a:lnTo>
                  <a:lnTo>
                    <a:pt x="152" y="486"/>
                  </a:lnTo>
                  <a:lnTo>
                    <a:pt x="172" y="494"/>
                  </a:lnTo>
                  <a:lnTo>
                    <a:pt x="192" y="500"/>
                  </a:lnTo>
                  <a:lnTo>
                    <a:pt x="214" y="500"/>
                  </a:lnTo>
                  <a:lnTo>
                    <a:pt x="214" y="500"/>
                  </a:lnTo>
                  <a:lnTo>
                    <a:pt x="236" y="500"/>
                  </a:lnTo>
                  <a:lnTo>
                    <a:pt x="254" y="494"/>
                  </a:lnTo>
                  <a:lnTo>
                    <a:pt x="254" y="594"/>
                  </a:lnTo>
                  <a:lnTo>
                    <a:pt x="258" y="594"/>
                  </a:lnTo>
                  <a:lnTo>
                    <a:pt x="288" y="594"/>
                  </a:lnTo>
                  <a:lnTo>
                    <a:pt x="292" y="594"/>
                  </a:lnTo>
                  <a:lnTo>
                    <a:pt x="292" y="494"/>
                  </a:lnTo>
                  <a:lnTo>
                    <a:pt x="292" y="494"/>
                  </a:lnTo>
                  <a:lnTo>
                    <a:pt x="310" y="500"/>
                  </a:lnTo>
                  <a:lnTo>
                    <a:pt x="332" y="500"/>
                  </a:lnTo>
                  <a:lnTo>
                    <a:pt x="332" y="500"/>
                  </a:lnTo>
                  <a:lnTo>
                    <a:pt x="354" y="500"/>
                  </a:lnTo>
                  <a:lnTo>
                    <a:pt x="374" y="494"/>
                  </a:lnTo>
                  <a:lnTo>
                    <a:pt x="394" y="486"/>
                  </a:lnTo>
                  <a:lnTo>
                    <a:pt x="410" y="474"/>
                  </a:lnTo>
                  <a:lnTo>
                    <a:pt x="424" y="462"/>
                  </a:lnTo>
                  <a:lnTo>
                    <a:pt x="434" y="446"/>
                  </a:lnTo>
                  <a:lnTo>
                    <a:pt x="440" y="430"/>
                  </a:lnTo>
                  <a:lnTo>
                    <a:pt x="442" y="412"/>
                  </a:lnTo>
                  <a:lnTo>
                    <a:pt x="442" y="412"/>
                  </a:lnTo>
                  <a:lnTo>
                    <a:pt x="442" y="406"/>
                  </a:lnTo>
                  <a:lnTo>
                    <a:pt x="442" y="406"/>
                  </a:lnTo>
                  <a:lnTo>
                    <a:pt x="454" y="404"/>
                  </a:lnTo>
                  <a:lnTo>
                    <a:pt x="454" y="404"/>
                  </a:lnTo>
                  <a:lnTo>
                    <a:pt x="468" y="398"/>
                  </a:lnTo>
                  <a:lnTo>
                    <a:pt x="480" y="392"/>
                  </a:lnTo>
                  <a:lnTo>
                    <a:pt x="492" y="384"/>
                  </a:lnTo>
                  <a:lnTo>
                    <a:pt x="504" y="374"/>
                  </a:lnTo>
                  <a:lnTo>
                    <a:pt x="512" y="362"/>
                  </a:lnTo>
                  <a:lnTo>
                    <a:pt x="522" y="348"/>
                  </a:lnTo>
                  <a:lnTo>
                    <a:pt x="528" y="334"/>
                  </a:lnTo>
                  <a:lnTo>
                    <a:pt x="534" y="318"/>
                  </a:lnTo>
                  <a:lnTo>
                    <a:pt x="540" y="302"/>
                  </a:lnTo>
                  <a:lnTo>
                    <a:pt x="544" y="284"/>
                  </a:lnTo>
                  <a:lnTo>
                    <a:pt x="546" y="266"/>
                  </a:lnTo>
                  <a:lnTo>
                    <a:pt x="546" y="248"/>
                  </a:lnTo>
                  <a:lnTo>
                    <a:pt x="546" y="228"/>
                  </a:lnTo>
                  <a:lnTo>
                    <a:pt x="544" y="208"/>
                  </a:lnTo>
                  <a:lnTo>
                    <a:pt x="542" y="188"/>
                  </a:lnTo>
                  <a:lnTo>
                    <a:pt x="536" y="166"/>
                  </a:lnTo>
                  <a:lnTo>
                    <a:pt x="536"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8864626" y="2905102"/>
            <a:ext cx="1551855" cy="1551855"/>
            <a:chOff x="9324528" y="3389313"/>
            <a:chExt cx="1551855" cy="1551855"/>
          </a:xfrm>
        </p:grpSpPr>
        <p:sp>
          <p:nvSpPr>
            <p:cNvPr id="8" name="椭圆 7"/>
            <p:cNvSpPr/>
            <p:nvPr/>
          </p:nvSpPr>
          <p:spPr>
            <a:xfrm>
              <a:off x="9324528" y="3389313"/>
              <a:ext cx="1551855" cy="1551855"/>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9434455" y="3499240"/>
              <a:ext cx="1332000" cy="1332000"/>
            </a:xfrm>
            <a:prstGeom prst="ellipse">
              <a:avLst/>
            </a:prstGeom>
            <a:solidFill>
              <a:srgbClr val="B829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405"/>
            <p:cNvSpPr>
              <a:spLocks noEditPoints="1"/>
            </p:cNvSpPr>
            <p:nvPr/>
          </p:nvSpPr>
          <p:spPr bwMode="auto">
            <a:xfrm>
              <a:off x="9812423" y="3802069"/>
              <a:ext cx="576064" cy="726342"/>
            </a:xfrm>
            <a:custGeom>
              <a:avLst/>
              <a:gdLst>
                <a:gd name="T0" fmla="*/ 192 w 230"/>
                <a:gd name="T1" fmla="*/ 144 h 290"/>
                <a:gd name="T2" fmla="*/ 184 w 230"/>
                <a:gd name="T3" fmla="*/ 118 h 290"/>
                <a:gd name="T4" fmla="*/ 150 w 230"/>
                <a:gd name="T5" fmla="*/ 100 h 290"/>
                <a:gd name="T6" fmla="*/ 126 w 230"/>
                <a:gd name="T7" fmla="*/ 100 h 290"/>
                <a:gd name="T8" fmla="*/ 154 w 230"/>
                <a:gd name="T9" fmla="*/ 80 h 290"/>
                <a:gd name="T10" fmla="*/ 186 w 230"/>
                <a:gd name="T11" fmla="*/ 70 h 290"/>
                <a:gd name="T12" fmla="*/ 188 w 230"/>
                <a:gd name="T13" fmla="*/ 62 h 290"/>
                <a:gd name="T14" fmla="*/ 180 w 230"/>
                <a:gd name="T15" fmla="*/ 56 h 290"/>
                <a:gd name="T16" fmla="*/ 176 w 230"/>
                <a:gd name="T17" fmla="*/ 56 h 290"/>
                <a:gd name="T18" fmla="*/ 142 w 230"/>
                <a:gd name="T19" fmla="*/ 50 h 290"/>
                <a:gd name="T20" fmla="*/ 122 w 230"/>
                <a:gd name="T21" fmla="*/ 34 h 290"/>
                <a:gd name="T22" fmla="*/ 116 w 230"/>
                <a:gd name="T23" fmla="*/ 18 h 290"/>
                <a:gd name="T24" fmla="*/ 114 w 230"/>
                <a:gd name="T25" fmla="*/ 2 h 290"/>
                <a:gd name="T26" fmla="*/ 104 w 230"/>
                <a:gd name="T27" fmla="*/ 32 h 290"/>
                <a:gd name="T28" fmla="*/ 96 w 230"/>
                <a:gd name="T29" fmla="*/ 8 h 290"/>
                <a:gd name="T30" fmla="*/ 90 w 230"/>
                <a:gd name="T31" fmla="*/ 0 h 290"/>
                <a:gd name="T32" fmla="*/ 84 w 230"/>
                <a:gd name="T33" fmla="*/ 10 h 290"/>
                <a:gd name="T34" fmla="*/ 80 w 230"/>
                <a:gd name="T35" fmla="*/ 36 h 290"/>
                <a:gd name="T36" fmla="*/ 76 w 230"/>
                <a:gd name="T37" fmla="*/ 32 h 290"/>
                <a:gd name="T38" fmla="*/ 60 w 230"/>
                <a:gd name="T39" fmla="*/ 12 h 290"/>
                <a:gd name="T40" fmla="*/ 58 w 230"/>
                <a:gd name="T41" fmla="*/ 20 h 290"/>
                <a:gd name="T42" fmla="*/ 66 w 230"/>
                <a:gd name="T43" fmla="*/ 36 h 290"/>
                <a:gd name="T44" fmla="*/ 62 w 230"/>
                <a:gd name="T45" fmla="*/ 54 h 290"/>
                <a:gd name="T46" fmla="*/ 56 w 230"/>
                <a:gd name="T47" fmla="*/ 112 h 290"/>
                <a:gd name="T48" fmla="*/ 68 w 230"/>
                <a:gd name="T49" fmla="*/ 134 h 290"/>
                <a:gd name="T50" fmla="*/ 94 w 230"/>
                <a:gd name="T51" fmla="*/ 130 h 290"/>
                <a:gd name="T52" fmla="*/ 98 w 230"/>
                <a:gd name="T53" fmla="*/ 116 h 290"/>
                <a:gd name="T54" fmla="*/ 88 w 230"/>
                <a:gd name="T55" fmla="*/ 94 h 290"/>
                <a:gd name="T56" fmla="*/ 102 w 230"/>
                <a:gd name="T57" fmla="*/ 64 h 290"/>
                <a:gd name="T58" fmla="*/ 120 w 230"/>
                <a:gd name="T59" fmla="*/ 68 h 290"/>
                <a:gd name="T60" fmla="*/ 114 w 230"/>
                <a:gd name="T61" fmla="*/ 80 h 290"/>
                <a:gd name="T62" fmla="*/ 96 w 230"/>
                <a:gd name="T63" fmla="*/ 76 h 290"/>
                <a:gd name="T64" fmla="*/ 90 w 230"/>
                <a:gd name="T65" fmla="*/ 90 h 290"/>
                <a:gd name="T66" fmla="*/ 98 w 230"/>
                <a:gd name="T67" fmla="*/ 106 h 290"/>
                <a:gd name="T68" fmla="*/ 102 w 230"/>
                <a:gd name="T69" fmla="*/ 130 h 290"/>
                <a:gd name="T70" fmla="*/ 68 w 230"/>
                <a:gd name="T71" fmla="*/ 138 h 290"/>
                <a:gd name="T72" fmla="*/ 52 w 230"/>
                <a:gd name="T73" fmla="*/ 122 h 290"/>
                <a:gd name="T74" fmla="*/ 56 w 230"/>
                <a:gd name="T75" fmla="*/ 64 h 290"/>
                <a:gd name="T76" fmla="*/ 40 w 230"/>
                <a:gd name="T77" fmla="*/ 64 h 290"/>
                <a:gd name="T78" fmla="*/ 34 w 230"/>
                <a:gd name="T79" fmla="*/ 44 h 290"/>
                <a:gd name="T80" fmla="*/ 20 w 230"/>
                <a:gd name="T81" fmla="*/ 42 h 290"/>
                <a:gd name="T82" fmla="*/ 14 w 230"/>
                <a:gd name="T83" fmla="*/ 52 h 290"/>
                <a:gd name="T84" fmla="*/ 36 w 230"/>
                <a:gd name="T85" fmla="*/ 162 h 290"/>
                <a:gd name="T86" fmla="*/ 46 w 230"/>
                <a:gd name="T87" fmla="*/ 204 h 290"/>
                <a:gd name="T88" fmla="*/ 66 w 230"/>
                <a:gd name="T89" fmla="*/ 228 h 290"/>
                <a:gd name="T90" fmla="*/ 110 w 230"/>
                <a:gd name="T91" fmla="*/ 272 h 290"/>
                <a:gd name="T92" fmla="*/ 184 w 230"/>
                <a:gd name="T93" fmla="*/ 290 h 290"/>
                <a:gd name="T94" fmla="*/ 220 w 230"/>
                <a:gd name="T95" fmla="*/ 280 h 290"/>
                <a:gd name="T96" fmla="*/ 230 w 230"/>
                <a:gd name="T97" fmla="*/ 242 h 290"/>
                <a:gd name="T98" fmla="*/ 218 w 230"/>
                <a:gd name="T99" fmla="*/ 184 h 290"/>
                <a:gd name="T100" fmla="*/ 198 w 230"/>
                <a:gd name="T101" fmla="*/ 154 h 290"/>
                <a:gd name="T102" fmla="*/ 174 w 230"/>
                <a:gd name="T103" fmla="*/ 68 h 290"/>
                <a:gd name="T104" fmla="*/ 176 w 230"/>
                <a:gd name="T105" fmla="*/ 68 h 290"/>
                <a:gd name="T106" fmla="*/ 6 w 230"/>
                <a:gd name="T107" fmla="*/ 80 h 290"/>
                <a:gd name="T108" fmla="*/ 14 w 230"/>
                <a:gd name="T109" fmla="*/ 64 h 290"/>
                <a:gd name="T110" fmla="*/ 0 w 230"/>
                <a:gd name="T111" fmla="*/ 7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90">
                  <a:moveTo>
                    <a:pt x="198" y="154"/>
                  </a:moveTo>
                  <a:lnTo>
                    <a:pt x="198" y="154"/>
                  </a:lnTo>
                  <a:lnTo>
                    <a:pt x="194" y="150"/>
                  </a:lnTo>
                  <a:lnTo>
                    <a:pt x="192" y="144"/>
                  </a:lnTo>
                  <a:lnTo>
                    <a:pt x="192" y="144"/>
                  </a:lnTo>
                  <a:lnTo>
                    <a:pt x="184" y="116"/>
                  </a:lnTo>
                  <a:lnTo>
                    <a:pt x="184" y="118"/>
                  </a:lnTo>
                  <a:lnTo>
                    <a:pt x="184" y="118"/>
                  </a:lnTo>
                  <a:lnTo>
                    <a:pt x="172" y="106"/>
                  </a:lnTo>
                  <a:lnTo>
                    <a:pt x="164" y="104"/>
                  </a:lnTo>
                  <a:lnTo>
                    <a:pt x="158" y="102"/>
                  </a:lnTo>
                  <a:lnTo>
                    <a:pt x="150" y="100"/>
                  </a:lnTo>
                  <a:lnTo>
                    <a:pt x="142" y="102"/>
                  </a:lnTo>
                  <a:lnTo>
                    <a:pt x="126" y="106"/>
                  </a:lnTo>
                  <a:lnTo>
                    <a:pt x="126" y="106"/>
                  </a:lnTo>
                  <a:lnTo>
                    <a:pt x="126" y="100"/>
                  </a:lnTo>
                  <a:lnTo>
                    <a:pt x="130" y="96"/>
                  </a:lnTo>
                  <a:lnTo>
                    <a:pt x="136" y="88"/>
                  </a:lnTo>
                  <a:lnTo>
                    <a:pt x="136" y="88"/>
                  </a:lnTo>
                  <a:lnTo>
                    <a:pt x="154" y="80"/>
                  </a:lnTo>
                  <a:lnTo>
                    <a:pt x="154" y="80"/>
                  </a:lnTo>
                  <a:lnTo>
                    <a:pt x="182" y="72"/>
                  </a:lnTo>
                  <a:lnTo>
                    <a:pt x="182" y="72"/>
                  </a:lnTo>
                  <a:lnTo>
                    <a:pt x="186" y="70"/>
                  </a:lnTo>
                  <a:lnTo>
                    <a:pt x="188" y="66"/>
                  </a:lnTo>
                  <a:lnTo>
                    <a:pt x="188" y="66"/>
                  </a:lnTo>
                  <a:lnTo>
                    <a:pt x="188" y="62"/>
                  </a:lnTo>
                  <a:lnTo>
                    <a:pt x="188" y="62"/>
                  </a:lnTo>
                  <a:lnTo>
                    <a:pt x="188" y="60"/>
                  </a:lnTo>
                  <a:lnTo>
                    <a:pt x="186" y="58"/>
                  </a:lnTo>
                  <a:lnTo>
                    <a:pt x="184" y="56"/>
                  </a:lnTo>
                  <a:lnTo>
                    <a:pt x="180" y="56"/>
                  </a:lnTo>
                  <a:lnTo>
                    <a:pt x="180" y="56"/>
                  </a:lnTo>
                  <a:lnTo>
                    <a:pt x="176" y="56"/>
                  </a:lnTo>
                  <a:lnTo>
                    <a:pt x="176" y="56"/>
                  </a:lnTo>
                  <a:lnTo>
                    <a:pt x="176" y="56"/>
                  </a:lnTo>
                  <a:lnTo>
                    <a:pt x="176" y="56"/>
                  </a:lnTo>
                  <a:lnTo>
                    <a:pt x="154" y="64"/>
                  </a:lnTo>
                  <a:lnTo>
                    <a:pt x="154" y="64"/>
                  </a:lnTo>
                  <a:lnTo>
                    <a:pt x="142" y="50"/>
                  </a:lnTo>
                  <a:lnTo>
                    <a:pt x="134" y="44"/>
                  </a:lnTo>
                  <a:lnTo>
                    <a:pt x="128" y="38"/>
                  </a:lnTo>
                  <a:lnTo>
                    <a:pt x="128" y="38"/>
                  </a:lnTo>
                  <a:lnTo>
                    <a:pt x="122" y="34"/>
                  </a:lnTo>
                  <a:lnTo>
                    <a:pt x="118" y="28"/>
                  </a:lnTo>
                  <a:lnTo>
                    <a:pt x="118" y="24"/>
                  </a:lnTo>
                  <a:lnTo>
                    <a:pt x="116" y="18"/>
                  </a:lnTo>
                  <a:lnTo>
                    <a:pt x="116" y="18"/>
                  </a:lnTo>
                  <a:lnTo>
                    <a:pt x="118" y="10"/>
                  </a:lnTo>
                  <a:lnTo>
                    <a:pt x="118" y="10"/>
                  </a:lnTo>
                  <a:lnTo>
                    <a:pt x="114" y="2"/>
                  </a:lnTo>
                  <a:lnTo>
                    <a:pt x="114" y="2"/>
                  </a:lnTo>
                  <a:lnTo>
                    <a:pt x="110" y="4"/>
                  </a:lnTo>
                  <a:lnTo>
                    <a:pt x="108" y="8"/>
                  </a:lnTo>
                  <a:lnTo>
                    <a:pt x="108" y="8"/>
                  </a:lnTo>
                  <a:lnTo>
                    <a:pt x="104" y="32"/>
                  </a:lnTo>
                  <a:lnTo>
                    <a:pt x="104" y="32"/>
                  </a:lnTo>
                  <a:lnTo>
                    <a:pt x="100" y="32"/>
                  </a:lnTo>
                  <a:lnTo>
                    <a:pt x="100" y="32"/>
                  </a:lnTo>
                  <a:lnTo>
                    <a:pt x="96" y="8"/>
                  </a:lnTo>
                  <a:lnTo>
                    <a:pt x="96" y="8"/>
                  </a:lnTo>
                  <a:lnTo>
                    <a:pt x="96" y="2"/>
                  </a:lnTo>
                  <a:lnTo>
                    <a:pt x="94" y="0"/>
                  </a:lnTo>
                  <a:lnTo>
                    <a:pt x="90" y="0"/>
                  </a:lnTo>
                  <a:lnTo>
                    <a:pt x="90" y="0"/>
                  </a:lnTo>
                  <a:lnTo>
                    <a:pt x="86" y="4"/>
                  </a:lnTo>
                  <a:lnTo>
                    <a:pt x="84" y="10"/>
                  </a:lnTo>
                  <a:lnTo>
                    <a:pt x="84" y="10"/>
                  </a:lnTo>
                  <a:lnTo>
                    <a:pt x="84" y="30"/>
                  </a:lnTo>
                  <a:lnTo>
                    <a:pt x="84" y="30"/>
                  </a:lnTo>
                  <a:lnTo>
                    <a:pt x="84" y="34"/>
                  </a:lnTo>
                  <a:lnTo>
                    <a:pt x="80" y="36"/>
                  </a:lnTo>
                  <a:lnTo>
                    <a:pt x="80" y="36"/>
                  </a:lnTo>
                  <a:lnTo>
                    <a:pt x="78" y="34"/>
                  </a:lnTo>
                  <a:lnTo>
                    <a:pt x="76" y="32"/>
                  </a:lnTo>
                  <a:lnTo>
                    <a:pt x="76" y="32"/>
                  </a:lnTo>
                  <a:lnTo>
                    <a:pt x="68" y="14"/>
                  </a:lnTo>
                  <a:lnTo>
                    <a:pt x="68" y="14"/>
                  </a:lnTo>
                  <a:lnTo>
                    <a:pt x="64" y="12"/>
                  </a:lnTo>
                  <a:lnTo>
                    <a:pt x="60" y="12"/>
                  </a:lnTo>
                  <a:lnTo>
                    <a:pt x="60" y="12"/>
                  </a:lnTo>
                  <a:lnTo>
                    <a:pt x="58" y="16"/>
                  </a:lnTo>
                  <a:lnTo>
                    <a:pt x="58" y="20"/>
                  </a:lnTo>
                  <a:lnTo>
                    <a:pt x="58" y="20"/>
                  </a:lnTo>
                  <a:lnTo>
                    <a:pt x="60" y="24"/>
                  </a:lnTo>
                  <a:lnTo>
                    <a:pt x="62" y="30"/>
                  </a:lnTo>
                  <a:lnTo>
                    <a:pt x="62" y="30"/>
                  </a:lnTo>
                  <a:lnTo>
                    <a:pt x="66" y="36"/>
                  </a:lnTo>
                  <a:lnTo>
                    <a:pt x="66" y="42"/>
                  </a:lnTo>
                  <a:lnTo>
                    <a:pt x="66" y="48"/>
                  </a:lnTo>
                  <a:lnTo>
                    <a:pt x="62" y="54"/>
                  </a:lnTo>
                  <a:lnTo>
                    <a:pt x="62" y="54"/>
                  </a:lnTo>
                  <a:lnTo>
                    <a:pt x="56" y="68"/>
                  </a:lnTo>
                  <a:lnTo>
                    <a:pt x="52" y="82"/>
                  </a:lnTo>
                  <a:lnTo>
                    <a:pt x="52" y="96"/>
                  </a:lnTo>
                  <a:lnTo>
                    <a:pt x="56" y="112"/>
                  </a:lnTo>
                  <a:lnTo>
                    <a:pt x="56" y="112"/>
                  </a:lnTo>
                  <a:lnTo>
                    <a:pt x="62" y="126"/>
                  </a:lnTo>
                  <a:lnTo>
                    <a:pt x="64" y="130"/>
                  </a:lnTo>
                  <a:lnTo>
                    <a:pt x="68" y="134"/>
                  </a:lnTo>
                  <a:lnTo>
                    <a:pt x="72" y="134"/>
                  </a:lnTo>
                  <a:lnTo>
                    <a:pt x="78" y="134"/>
                  </a:lnTo>
                  <a:lnTo>
                    <a:pt x="94" y="130"/>
                  </a:lnTo>
                  <a:lnTo>
                    <a:pt x="94" y="130"/>
                  </a:lnTo>
                  <a:lnTo>
                    <a:pt x="98" y="128"/>
                  </a:lnTo>
                  <a:lnTo>
                    <a:pt x="100" y="126"/>
                  </a:lnTo>
                  <a:lnTo>
                    <a:pt x="100" y="122"/>
                  </a:lnTo>
                  <a:lnTo>
                    <a:pt x="98" y="116"/>
                  </a:lnTo>
                  <a:lnTo>
                    <a:pt x="98" y="116"/>
                  </a:lnTo>
                  <a:lnTo>
                    <a:pt x="92" y="106"/>
                  </a:lnTo>
                  <a:lnTo>
                    <a:pt x="88" y="94"/>
                  </a:lnTo>
                  <a:lnTo>
                    <a:pt x="88" y="94"/>
                  </a:lnTo>
                  <a:lnTo>
                    <a:pt x="88" y="84"/>
                  </a:lnTo>
                  <a:lnTo>
                    <a:pt x="90" y="76"/>
                  </a:lnTo>
                  <a:lnTo>
                    <a:pt x="94" y="68"/>
                  </a:lnTo>
                  <a:lnTo>
                    <a:pt x="102" y="64"/>
                  </a:lnTo>
                  <a:lnTo>
                    <a:pt x="102" y="64"/>
                  </a:lnTo>
                  <a:lnTo>
                    <a:pt x="108" y="64"/>
                  </a:lnTo>
                  <a:lnTo>
                    <a:pt x="114" y="64"/>
                  </a:lnTo>
                  <a:lnTo>
                    <a:pt x="120" y="68"/>
                  </a:lnTo>
                  <a:lnTo>
                    <a:pt x="126" y="74"/>
                  </a:lnTo>
                  <a:lnTo>
                    <a:pt x="126" y="74"/>
                  </a:lnTo>
                  <a:lnTo>
                    <a:pt x="120" y="78"/>
                  </a:lnTo>
                  <a:lnTo>
                    <a:pt x="114" y="80"/>
                  </a:lnTo>
                  <a:lnTo>
                    <a:pt x="106" y="80"/>
                  </a:lnTo>
                  <a:lnTo>
                    <a:pt x="100" y="76"/>
                  </a:lnTo>
                  <a:lnTo>
                    <a:pt x="100" y="76"/>
                  </a:lnTo>
                  <a:lnTo>
                    <a:pt x="96" y="76"/>
                  </a:lnTo>
                  <a:lnTo>
                    <a:pt x="92" y="78"/>
                  </a:lnTo>
                  <a:lnTo>
                    <a:pt x="92" y="78"/>
                  </a:lnTo>
                  <a:lnTo>
                    <a:pt x="90" y="84"/>
                  </a:lnTo>
                  <a:lnTo>
                    <a:pt x="90" y="90"/>
                  </a:lnTo>
                  <a:lnTo>
                    <a:pt x="92" y="96"/>
                  </a:lnTo>
                  <a:lnTo>
                    <a:pt x="96" y="100"/>
                  </a:lnTo>
                  <a:lnTo>
                    <a:pt x="96" y="100"/>
                  </a:lnTo>
                  <a:lnTo>
                    <a:pt x="98" y="106"/>
                  </a:lnTo>
                  <a:lnTo>
                    <a:pt x="100" y="114"/>
                  </a:lnTo>
                  <a:lnTo>
                    <a:pt x="100" y="114"/>
                  </a:lnTo>
                  <a:lnTo>
                    <a:pt x="102" y="122"/>
                  </a:lnTo>
                  <a:lnTo>
                    <a:pt x="102" y="130"/>
                  </a:lnTo>
                  <a:lnTo>
                    <a:pt x="102" y="130"/>
                  </a:lnTo>
                  <a:lnTo>
                    <a:pt x="76" y="138"/>
                  </a:lnTo>
                  <a:lnTo>
                    <a:pt x="76" y="138"/>
                  </a:lnTo>
                  <a:lnTo>
                    <a:pt x="68" y="138"/>
                  </a:lnTo>
                  <a:lnTo>
                    <a:pt x="60" y="136"/>
                  </a:lnTo>
                  <a:lnTo>
                    <a:pt x="56" y="132"/>
                  </a:lnTo>
                  <a:lnTo>
                    <a:pt x="52" y="122"/>
                  </a:lnTo>
                  <a:lnTo>
                    <a:pt x="52" y="122"/>
                  </a:lnTo>
                  <a:lnTo>
                    <a:pt x="40" y="66"/>
                  </a:lnTo>
                  <a:lnTo>
                    <a:pt x="46" y="78"/>
                  </a:lnTo>
                  <a:lnTo>
                    <a:pt x="46" y="78"/>
                  </a:lnTo>
                  <a:lnTo>
                    <a:pt x="56" y="64"/>
                  </a:lnTo>
                  <a:lnTo>
                    <a:pt x="56" y="64"/>
                  </a:lnTo>
                  <a:lnTo>
                    <a:pt x="42" y="62"/>
                  </a:lnTo>
                  <a:lnTo>
                    <a:pt x="42" y="62"/>
                  </a:lnTo>
                  <a:lnTo>
                    <a:pt x="40" y="64"/>
                  </a:lnTo>
                  <a:lnTo>
                    <a:pt x="40" y="64"/>
                  </a:lnTo>
                  <a:lnTo>
                    <a:pt x="36" y="50"/>
                  </a:lnTo>
                  <a:lnTo>
                    <a:pt x="36" y="50"/>
                  </a:lnTo>
                  <a:lnTo>
                    <a:pt x="34" y="44"/>
                  </a:lnTo>
                  <a:lnTo>
                    <a:pt x="32" y="42"/>
                  </a:lnTo>
                  <a:lnTo>
                    <a:pt x="24" y="42"/>
                  </a:lnTo>
                  <a:lnTo>
                    <a:pt x="24" y="42"/>
                  </a:lnTo>
                  <a:lnTo>
                    <a:pt x="20" y="42"/>
                  </a:lnTo>
                  <a:lnTo>
                    <a:pt x="16" y="44"/>
                  </a:lnTo>
                  <a:lnTo>
                    <a:pt x="14" y="48"/>
                  </a:lnTo>
                  <a:lnTo>
                    <a:pt x="14" y="52"/>
                  </a:lnTo>
                  <a:lnTo>
                    <a:pt x="14" y="52"/>
                  </a:lnTo>
                  <a:lnTo>
                    <a:pt x="32" y="138"/>
                  </a:lnTo>
                  <a:lnTo>
                    <a:pt x="32" y="138"/>
                  </a:lnTo>
                  <a:lnTo>
                    <a:pt x="34" y="150"/>
                  </a:lnTo>
                  <a:lnTo>
                    <a:pt x="36" y="162"/>
                  </a:lnTo>
                  <a:lnTo>
                    <a:pt x="36" y="162"/>
                  </a:lnTo>
                  <a:lnTo>
                    <a:pt x="36" y="176"/>
                  </a:lnTo>
                  <a:lnTo>
                    <a:pt x="40" y="190"/>
                  </a:lnTo>
                  <a:lnTo>
                    <a:pt x="46" y="204"/>
                  </a:lnTo>
                  <a:lnTo>
                    <a:pt x="56" y="216"/>
                  </a:lnTo>
                  <a:lnTo>
                    <a:pt x="56" y="216"/>
                  </a:lnTo>
                  <a:lnTo>
                    <a:pt x="62" y="222"/>
                  </a:lnTo>
                  <a:lnTo>
                    <a:pt x="66" y="228"/>
                  </a:lnTo>
                  <a:lnTo>
                    <a:pt x="66" y="228"/>
                  </a:lnTo>
                  <a:lnTo>
                    <a:pt x="80" y="246"/>
                  </a:lnTo>
                  <a:lnTo>
                    <a:pt x="94" y="260"/>
                  </a:lnTo>
                  <a:lnTo>
                    <a:pt x="110" y="272"/>
                  </a:lnTo>
                  <a:lnTo>
                    <a:pt x="126" y="280"/>
                  </a:lnTo>
                  <a:lnTo>
                    <a:pt x="144" y="286"/>
                  </a:lnTo>
                  <a:lnTo>
                    <a:pt x="164" y="290"/>
                  </a:lnTo>
                  <a:lnTo>
                    <a:pt x="184" y="290"/>
                  </a:lnTo>
                  <a:lnTo>
                    <a:pt x="206" y="286"/>
                  </a:lnTo>
                  <a:lnTo>
                    <a:pt x="206" y="286"/>
                  </a:lnTo>
                  <a:lnTo>
                    <a:pt x="214" y="284"/>
                  </a:lnTo>
                  <a:lnTo>
                    <a:pt x="220" y="280"/>
                  </a:lnTo>
                  <a:lnTo>
                    <a:pt x="224" y="274"/>
                  </a:lnTo>
                  <a:lnTo>
                    <a:pt x="226" y="266"/>
                  </a:lnTo>
                  <a:lnTo>
                    <a:pt x="226" y="266"/>
                  </a:lnTo>
                  <a:lnTo>
                    <a:pt x="230" y="242"/>
                  </a:lnTo>
                  <a:lnTo>
                    <a:pt x="230" y="242"/>
                  </a:lnTo>
                  <a:lnTo>
                    <a:pt x="228" y="216"/>
                  </a:lnTo>
                  <a:lnTo>
                    <a:pt x="222" y="194"/>
                  </a:lnTo>
                  <a:lnTo>
                    <a:pt x="218" y="184"/>
                  </a:lnTo>
                  <a:lnTo>
                    <a:pt x="214" y="172"/>
                  </a:lnTo>
                  <a:lnTo>
                    <a:pt x="206" y="164"/>
                  </a:lnTo>
                  <a:lnTo>
                    <a:pt x="198" y="154"/>
                  </a:lnTo>
                  <a:lnTo>
                    <a:pt x="198" y="154"/>
                  </a:lnTo>
                  <a:close/>
                  <a:moveTo>
                    <a:pt x="176" y="68"/>
                  </a:moveTo>
                  <a:lnTo>
                    <a:pt x="176" y="68"/>
                  </a:lnTo>
                  <a:lnTo>
                    <a:pt x="174" y="68"/>
                  </a:lnTo>
                  <a:lnTo>
                    <a:pt x="174" y="68"/>
                  </a:lnTo>
                  <a:lnTo>
                    <a:pt x="174" y="66"/>
                  </a:lnTo>
                  <a:lnTo>
                    <a:pt x="174" y="66"/>
                  </a:lnTo>
                  <a:lnTo>
                    <a:pt x="176" y="68"/>
                  </a:lnTo>
                  <a:lnTo>
                    <a:pt x="176" y="68"/>
                  </a:lnTo>
                  <a:close/>
                  <a:moveTo>
                    <a:pt x="0" y="72"/>
                  </a:moveTo>
                  <a:lnTo>
                    <a:pt x="0" y="72"/>
                  </a:lnTo>
                  <a:lnTo>
                    <a:pt x="2" y="78"/>
                  </a:lnTo>
                  <a:lnTo>
                    <a:pt x="6" y="80"/>
                  </a:lnTo>
                  <a:lnTo>
                    <a:pt x="16" y="80"/>
                  </a:lnTo>
                  <a:lnTo>
                    <a:pt x="16" y="80"/>
                  </a:lnTo>
                  <a:lnTo>
                    <a:pt x="14" y="64"/>
                  </a:lnTo>
                  <a:lnTo>
                    <a:pt x="14" y="64"/>
                  </a:lnTo>
                  <a:lnTo>
                    <a:pt x="4" y="66"/>
                  </a:lnTo>
                  <a:lnTo>
                    <a:pt x="0" y="68"/>
                  </a:lnTo>
                  <a:lnTo>
                    <a:pt x="0" y="72"/>
                  </a:lnTo>
                  <a:lnTo>
                    <a:pt x="0"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7780241" y="1650940"/>
            <a:ext cx="1201996" cy="1201996"/>
            <a:chOff x="6112224" y="1543539"/>
            <a:chExt cx="1201996" cy="1201996"/>
          </a:xfrm>
        </p:grpSpPr>
        <p:grpSp>
          <p:nvGrpSpPr>
            <p:cNvPr id="11" name="组合 10"/>
            <p:cNvGrpSpPr/>
            <p:nvPr/>
          </p:nvGrpSpPr>
          <p:grpSpPr>
            <a:xfrm>
              <a:off x="6112224" y="1543539"/>
              <a:ext cx="1201996" cy="1201996"/>
              <a:chOff x="3305732" y="3184739"/>
              <a:chExt cx="2232248" cy="2232248"/>
            </a:xfrm>
          </p:grpSpPr>
          <p:sp>
            <p:nvSpPr>
              <p:cNvPr id="12" name="弧形 11"/>
              <p:cNvSpPr/>
              <p:nvPr/>
            </p:nvSpPr>
            <p:spPr>
              <a:xfrm flipH="1" flipV="1">
                <a:off x="3305732" y="3184739"/>
                <a:ext cx="2232248" cy="2232248"/>
              </a:xfrm>
              <a:prstGeom prst="arc">
                <a:avLst>
                  <a:gd name="adj1" fmla="val 16200000"/>
                  <a:gd name="adj2" fmla="val 10906959"/>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p:cNvSpPr/>
              <p:nvPr/>
            </p:nvSpPr>
            <p:spPr>
              <a:xfrm>
                <a:off x="3521440" y="3400447"/>
                <a:ext cx="1800832" cy="1800832"/>
              </a:xfrm>
              <a:prstGeom prst="ellipse">
                <a:avLst/>
              </a:prstGeom>
              <a:solidFill>
                <a:srgbClr val="0C6B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Freeform 407"/>
            <p:cNvSpPr>
              <a:spLocks/>
            </p:cNvSpPr>
            <p:nvPr/>
          </p:nvSpPr>
          <p:spPr bwMode="auto">
            <a:xfrm>
              <a:off x="6424522" y="1772816"/>
              <a:ext cx="577400" cy="627299"/>
            </a:xfrm>
            <a:custGeom>
              <a:avLst/>
              <a:gdLst>
                <a:gd name="T0" fmla="*/ 82 w 162"/>
                <a:gd name="T1" fmla="*/ 90 h 176"/>
                <a:gd name="T2" fmla="*/ 78 w 162"/>
                <a:gd name="T3" fmla="*/ 98 h 176"/>
                <a:gd name="T4" fmla="*/ 80 w 162"/>
                <a:gd name="T5" fmla="*/ 110 h 176"/>
                <a:gd name="T6" fmla="*/ 76 w 162"/>
                <a:gd name="T7" fmla="*/ 122 h 176"/>
                <a:gd name="T8" fmla="*/ 76 w 162"/>
                <a:gd name="T9" fmla="*/ 126 h 176"/>
                <a:gd name="T10" fmla="*/ 74 w 162"/>
                <a:gd name="T11" fmla="*/ 130 h 176"/>
                <a:gd name="T12" fmla="*/ 72 w 162"/>
                <a:gd name="T13" fmla="*/ 150 h 176"/>
                <a:gd name="T14" fmla="*/ 62 w 162"/>
                <a:gd name="T15" fmla="*/ 160 h 176"/>
                <a:gd name="T16" fmla="*/ 38 w 162"/>
                <a:gd name="T17" fmla="*/ 164 h 176"/>
                <a:gd name="T18" fmla="*/ 30 w 162"/>
                <a:gd name="T19" fmla="*/ 168 h 176"/>
                <a:gd name="T20" fmla="*/ 22 w 162"/>
                <a:gd name="T21" fmla="*/ 170 h 176"/>
                <a:gd name="T22" fmla="*/ 6 w 162"/>
                <a:gd name="T23" fmla="*/ 172 h 176"/>
                <a:gd name="T24" fmla="*/ 0 w 162"/>
                <a:gd name="T25" fmla="*/ 158 h 176"/>
                <a:gd name="T26" fmla="*/ 0 w 162"/>
                <a:gd name="T27" fmla="*/ 146 h 176"/>
                <a:gd name="T28" fmla="*/ 4 w 162"/>
                <a:gd name="T29" fmla="*/ 124 h 176"/>
                <a:gd name="T30" fmla="*/ 10 w 162"/>
                <a:gd name="T31" fmla="*/ 112 h 176"/>
                <a:gd name="T32" fmla="*/ 10 w 162"/>
                <a:gd name="T33" fmla="*/ 110 h 176"/>
                <a:gd name="T34" fmla="*/ 10 w 162"/>
                <a:gd name="T35" fmla="*/ 98 h 176"/>
                <a:gd name="T36" fmla="*/ 16 w 162"/>
                <a:gd name="T37" fmla="*/ 88 h 176"/>
                <a:gd name="T38" fmla="*/ 36 w 162"/>
                <a:gd name="T39" fmla="*/ 58 h 176"/>
                <a:gd name="T40" fmla="*/ 38 w 162"/>
                <a:gd name="T41" fmla="*/ 58 h 176"/>
                <a:gd name="T42" fmla="*/ 52 w 162"/>
                <a:gd name="T43" fmla="*/ 52 h 176"/>
                <a:gd name="T44" fmla="*/ 64 w 162"/>
                <a:gd name="T45" fmla="*/ 62 h 176"/>
                <a:gd name="T46" fmla="*/ 70 w 162"/>
                <a:gd name="T47" fmla="*/ 78 h 176"/>
                <a:gd name="T48" fmla="*/ 74 w 162"/>
                <a:gd name="T49" fmla="*/ 82 h 176"/>
                <a:gd name="T50" fmla="*/ 74 w 162"/>
                <a:gd name="T51" fmla="*/ 68 h 176"/>
                <a:gd name="T52" fmla="*/ 74 w 162"/>
                <a:gd name="T53" fmla="*/ 26 h 176"/>
                <a:gd name="T54" fmla="*/ 74 w 162"/>
                <a:gd name="T55" fmla="*/ 20 h 176"/>
                <a:gd name="T56" fmla="*/ 72 w 162"/>
                <a:gd name="T57" fmla="*/ 12 h 176"/>
                <a:gd name="T58" fmla="*/ 72 w 162"/>
                <a:gd name="T59" fmla="*/ 6 h 176"/>
                <a:gd name="T60" fmla="*/ 78 w 162"/>
                <a:gd name="T61" fmla="*/ 0 h 176"/>
                <a:gd name="T62" fmla="*/ 80 w 162"/>
                <a:gd name="T63" fmla="*/ 6 h 176"/>
                <a:gd name="T64" fmla="*/ 84 w 162"/>
                <a:gd name="T65" fmla="*/ 2 h 176"/>
                <a:gd name="T66" fmla="*/ 94 w 162"/>
                <a:gd name="T67" fmla="*/ 6 h 176"/>
                <a:gd name="T68" fmla="*/ 90 w 162"/>
                <a:gd name="T69" fmla="*/ 16 h 176"/>
                <a:gd name="T70" fmla="*/ 86 w 162"/>
                <a:gd name="T71" fmla="*/ 44 h 176"/>
                <a:gd name="T72" fmla="*/ 86 w 162"/>
                <a:gd name="T73" fmla="*/ 64 h 176"/>
                <a:gd name="T74" fmla="*/ 90 w 162"/>
                <a:gd name="T75" fmla="*/ 84 h 176"/>
                <a:gd name="T76" fmla="*/ 96 w 162"/>
                <a:gd name="T77" fmla="*/ 68 h 176"/>
                <a:gd name="T78" fmla="*/ 100 w 162"/>
                <a:gd name="T79" fmla="*/ 60 h 176"/>
                <a:gd name="T80" fmla="*/ 110 w 162"/>
                <a:gd name="T81" fmla="*/ 54 h 176"/>
                <a:gd name="T82" fmla="*/ 114 w 162"/>
                <a:gd name="T83" fmla="*/ 54 h 176"/>
                <a:gd name="T84" fmla="*/ 126 w 162"/>
                <a:gd name="T85" fmla="*/ 64 h 176"/>
                <a:gd name="T86" fmla="*/ 142 w 162"/>
                <a:gd name="T87" fmla="*/ 84 h 176"/>
                <a:gd name="T88" fmla="*/ 148 w 162"/>
                <a:gd name="T89" fmla="*/ 90 h 176"/>
                <a:gd name="T90" fmla="*/ 152 w 162"/>
                <a:gd name="T91" fmla="*/ 104 h 176"/>
                <a:gd name="T92" fmla="*/ 152 w 162"/>
                <a:gd name="T93" fmla="*/ 112 h 176"/>
                <a:gd name="T94" fmla="*/ 152 w 162"/>
                <a:gd name="T95" fmla="*/ 116 h 176"/>
                <a:gd name="T96" fmla="*/ 160 w 162"/>
                <a:gd name="T97" fmla="*/ 140 h 176"/>
                <a:gd name="T98" fmla="*/ 162 w 162"/>
                <a:gd name="T99" fmla="*/ 164 h 176"/>
                <a:gd name="T100" fmla="*/ 160 w 162"/>
                <a:gd name="T101" fmla="*/ 170 h 176"/>
                <a:gd name="T102" fmla="*/ 150 w 162"/>
                <a:gd name="T103" fmla="*/ 176 h 176"/>
                <a:gd name="T104" fmla="*/ 144 w 162"/>
                <a:gd name="T105" fmla="*/ 174 h 176"/>
                <a:gd name="T106" fmla="*/ 126 w 162"/>
                <a:gd name="T107" fmla="*/ 168 h 176"/>
                <a:gd name="T108" fmla="*/ 106 w 162"/>
                <a:gd name="T109" fmla="*/ 164 h 176"/>
                <a:gd name="T110" fmla="*/ 92 w 162"/>
                <a:gd name="T111" fmla="*/ 158 h 176"/>
                <a:gd name="T112" fmla="*/ 88 w 162"/>
                <a:gd name="T113" fmla="*/ 144 h 176"/>
                <a:gd name="T114" fmla="*/ 86 w 162"/>
                <a:gd name="T115" fmla="*/ 130 h 176"/>
                <a:gd name="T116" fmla="*/ 82 w 162"/>
                <a:gd name="T117" fmla="*/ 116 h 176"/>
                <a:gd name="T118" fmla="*/ 82 w 162"/>
                <a:gd name="T119" fmla="*/ 112 h 176"/>
                <a:gd name="T120" fmla="*/ 84 w 162"/>
                <a:gd name="T121" fmla="*/ 100 h 176"/>
                <a:gd name="T122" fmla="*/ 84 w 162"/>
                <a:gd name="T123" fmla="*/ 94 h 176"/>
                <a:gd name="T124" fmla="*/ 82 w 162"/>
                <a:gd name="T125" fmla="*/ 9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 h="176">
                  <a:moveTo>
                    <a:pt x="82" y="90"/>
                  </a:moveTo>
                  <a:lnTo>
                    <a:pt x="82" y="90"/>
                  </a:lnTo>
                  <a:lnTo>
                    <a:pt x="78" y="94"/>
                  </a:lnTo>
                  <a:lnTo>
                    <a:pt x="78" y="98"/>
                  </a:lnTo>
                  <a:lnTo>
                    <a:pt x="78" y="98"/>
                  </a:lnTo>
                  <a:lnTo>
                    <a:pt x="80" y="110"/>
                  </a:lnTo>
                  <a:lnTo>
                    <a:pt x="80" y="116"/>
                  </a:lnTo>
                  <a:lnTo>
                    <a:pt x="76" y="122"/>
                  </a:lnTo>
                  <a:lnTo>
                    <a:pt x="76" y="122"/>
                  </a:lnTo>
                  <a:lnTo>
                    <a:pt x="76" y="126"/>
                  </a:lnTo>
                  <a:lnTo>
                    <a:pt x="74" y="130"/>
                  </a:lnTo>
                  <a:lnTo>
                    <a:pt x="74" y="130"/>
                  </a:lnTo>
                  <a:lnTo>
                    <a:pt x="72" y="150"/>
                  </a:lnTo>
                  <a:lnTo>
                    <a:pt x="72" y="150"/>
                  </a:lnTo>
                  <a:lnTo>
                    <a:pt x="68" y="158"/>
                  </a:lnTo>
                  <a:lnTo>
                    <a:pt x="62" y="160"/>
                  </a:lnTo>
                  <a:lnTo>
                    <a:pt x="62" y="160"/>
                  </a:lnTo>
                  <a:lnTo>
                    <a:pt x="38" y="164"/>
                  </a:lnTo>
                  <a:lnTo>
                    <a:pt x="38" y="164"/>
                  </a:lnTo>
                  <a:lnTo>
                    <a:pt x="30" y="168"/>
                  </a:lnTo>
                  <a:lnTo>
                    <a:pt x="22" y="170"/>
                  </a:lnTo>
                  <a:lnTo>
                    <a:pt x="22" y="170"/>
                  </a:lnTo>
                  <a:lnTo>
                    <a:pt x="12" y="174"/>
                  </a:lnTo>
                  <a:lnTo>
                    <a:pt x="6" y="172"/>
                  </a:lnTo>
                  <a:lnTo>
                    <a:pt x="2" y="168"/>
                  </a:lnTo>
                  <a:lnTo>
                    <a:pt x="0" y="158"/>
                  </a:lnTo>
                  <a:lnTo>
                    <a:pt x="0" y="158"/>
                  </a:lnTo>
                  <a:lnTo>
                    <a:pt x="0" y="146"/>
                  </a:lnTo>
                  <a:lnTo>
                    <a:pt x="0" y="134"/>
                  </a:lnTo>
                  <a:lnTo>
                    <a:pt x="4" y="124"/>
                  </a:lnTo>
                  <a:lnTo>
                    <a:pt x="10" y="112"/>
                  </a:lnTo>
                  <a:lnTo>
                    <a:pt x="10" y="112"/>
                  </a:lnTo>
                  <a:lnTo>
                    <a:pt x="10" y="110"/>
                  </a:lnTo>
                  <a:lnTo>
                    <a:pt x="10" y="110"/>
                  </a:lnTo>
                  <a:lnTo>
                    <a:pt x="10" y="104"/>
                  </a:lnTo>
                  <a:lnTo>
                    <a:pt x="10" y="98"/>
                  </a:lnTo>
                  <a:lnTo>
                    <a:pt x="16" y="88"/>
                  </a:lnTo>
                  <a:lnTo>
                    <a:pt x="16" y="88"/>
                  </a:lnTo>
                  <a:lnTo>
                    <a:pt x="36" y="58"/>
                  </a:lnTo>
                  <a:lnTo>
                    <a:pt x="36" y="58"/>
                  </a:lnTo>
                  <a:lnTo>
                    <a:pt x="38" y="58"/>
                  </a:lnTo>
                  <a:lnTo>
                    <a:pt x="38" y="58"/>
                  </a:lnTo>
                  <a:lnTo>
                    <a:pt x="44" y="52"/>
                  </a:lnTo>
                  <a:lnTo>
                    <a:pt x="52" y="52"/>
                  </a:lnTo>
                  <a:lnTo>
                    <a:pt x="58" y="54"/>
                  </a:lnTo>
                  <a:lnTo>
                    <a:pt x="64" y="62"/>
                  </a:lnTo>
                  <a:lnTo>
                    <a:pt x="64" y="62"/>
                  </a:lnTo>
                  <a:lnTo>
                    <a:pt x="70" y="78"/>
                  </a:lnTo>
                  <a:lnTo>
                    <a:pt x="70" y="78"/>
                  </a:lnTo>
                  <a:lnTo>
                    <a:pt x="74" y="82"/>
                  </a:lnTo>
                  <a:lnTo>
                    <a:pt x="74" y="82"/>
                  </a:lnTo>
                  <a:lnTo>
                    <a:pt x="74" y="68"/>
                  </a:lnTo>
                  <a:lnTo>
                    <a:pt x="74" y="68"/>
                  </a:lnTo>
                  <a:lnTo>
                    <a:pt x="74" y="26"/>
                  </a:lnTo>
                  <a:lnTo>
                    <a:pt x="74" y="26"/>
                  </a:lnTo>
                  <a:lnTo>
                    <a:pt x="74" y="20"/>
                  </a:lnTo>
                  <a:lnTo>
                    <a:pt x="72" y="12"/>
                  </a:lnTo>
                  <a:lnTo>
                    <a:pt x="72" y="12"/>
                  </a:lnTo>
                  <a:lnTo>
                    <a:pt x="70" y="8"/>
                  </a:lnTo>
                  <a:lnTo>
                    <a:pt x="72" y="6"/>
                  </a:lnTo>
                  <a:lnTo>
                    <a:pt x="74" y="2"/>
                  </a:lnTo>
                  <a:lnTo>
                    <a:pt x="78" y="0"/>
                  </a:lnTo>
                  <a:lnTo>
                    <a:pt x="78" y="0"/>
                  </a:lnTo>
                  <a:lnTo>
                    <a:pt x="80" y="6"/>
                  </a:lnTo>
                  <a:lnTo>
                    <a:pt x="80" y="6"/>
                  </a:lnTo>
                  <a:lnTo>
                    <a:pt x="84" y="2"/>
                  </a:lnTo>
                  <a:lnTo>
                    <a:pt x="84" y="2"/>
                  </a:lnTo>
                  <a:lnTo>
                    <a:pt x="94" y="6"/>
                  </a:lnTo>
                  <a:lnTo>
                    <a:pt x="94" y="6"/>
                  </a:lnTo>
                  <a:lnTo>
                    <a:pt x="90" y="16"/>
                  </a:lnTo>
                  <a:lnTo>
                    <a:pt x="88" y="24"/>
                  </a:lnTo>
                  <a:lnTo>
                    <a:pt x="86" y="44"/>
                  </a:lnTo>
                  <a:lnTo>
                    <a:pt x="86" y="44"/>
                  </a:lnTo>
                  <a:lnTo>
                    <a:pt x="86" y="64"/>
                  </a:lnTo>
                  <a:lnTo>
                    <a:pt x="86" y="74"/>
                  </a:lnTo>
                  <a:lnTo>
                    <a:pt x="90" y="84"/>
                  </a:lnTo>
                  <a:lnTo>
                    <a:pt x="90" y="84"/>
                  </a:lnTo>
                  <a:lnTo>
                    <a:pt x="96" y="68"/>
                  </a:lnTo>
                  <a:lnTo>
                    <a:pt x="96" y="68"/>
                  </a:lnTo>
                  <a:lnTo>
                    <a:pt x="100" y="60"/>
                  </a:lnTo>
                  <a:lnTo>
                    <a:pt x="104" y="56"/>
                  </a:lnTo>
                  <a:lnTo>
                    <a:pt x="110" y="54"/>
                  </a:lnTo>
                  <a:lnTo>
                    <a:pt x="110" y="54"/>
                  </a:lnTo>
                  <a:lnTo>
                    <a:pt x="114" y="54"/>
                  </a:lnTo>
                  <a:lnTo>
                    <a:pt x="120" y="56"/>
                  </a:lnTo>
                  <a:lnTo>
                    <a:pt x="126" y="64"/>
                  </a:lnTo>
                  <a:lnTo>
                    <a:pt x="126" y="64"/>
                  </a:lnTo>
                  <a:lnTo>
                    <a:pt x="142" y="84"/>
                  </a:lnTo>
                  <a:lnTo>
                    <a:pt x="142" y="84"/>
                  </a:lnTo>
                  <a:lnTo>
                    <a:pt x="148" y="90"/>
                  </a:lnTo>
                  <a:lnTo>
                    <a:pt x="150" y="98"/>
                  </a:lnTo>
                  <a:lnTo>
                    <a:pt x="152" y="104"/>
                  </a:lnTo>
                  <a:lnTo>
                    <a:pt x="152" y="112"/>
                  </a:lnTo>
                  <a:lnTo>
                    <a:pt x="152" y="112"/>
                  </a:lnTo>
                  <a:lnTo>
                    <a:pt x="152" y="116"/>
                  </a:lnTo>
                  <a:lnTo>
                    <a:pt x="152" y="116"/>
                  </a:lnTo>
                  <a:lnTo>
                    <a:pt x="158" y="126"/>
                  </a:lnTo>
                  <a:lnTo>
                    <a:pt x="160" y="140"/>
                  </a:lnTo>
                  <a:lnTo>
                    <a:pt x="162" y="152"/>
                  </a:lnTo>
                  <a:lnTo>
                    <a:pt x="162" y="164"/>
                  </a:lnTo>
                  <a:lnTo>
                    <a:pt x="162" y="164"/>
                  </a:lnTo>
                  <a:lnTo>
                    <a:pt x="160" y="170"/>
                  </a:lnTo>
                  <a:lnTo>
                    <a:pt x="156" y="174"/>
                  </a:lnTo>
                  <a:lnTo>
                    <a:pt x="150" y="176"/>
                  </a:lnTo>
                  <a:lnTo>
                    <a:pt x="144" y="174"/>
                  </a:lnTo>
                  <a:lnTo>
                    <a:pt x="144" y="174"/>
                  </a:lnTo>
                  <a:lnTo>
                    <a:pt x="136" y="170"/>
                  </a:lnTo>
                  <a:lnTo>
                    <a:pt x="126" y="168"/>
                  </a:lnTo>
                  <a:lnTo>
                    <a:pt x="106" y="164"/>
                  </a:lnTo>
                  <a:lnTo>
                    <a:pt x="106" y="164"/>
                  </a:lnTo>
                  <a:lnTo>
                    <a:pt x="98" y="162"/>
                  </a:lnTo>
                  <a:lnTo>
                    <a:pt x="92" y="158"/>
                  </a:lnTo>
                  <a:lnTo>
                    <a:pt x="90" y="152"/>
                  </a:lnTo>
                  <a:lnTo>
                    <a:pt x="88" y="144"/>
                  </a:lnTo>
                  <a:lnTo>
                    <a:pt x="88" y="144"/>
                  </a:lnTo>
                  <a:lnTo>
                    <a:pt x="86" y="130"/>
                  </a:lnTo>
                  <a:lnTo>
                    <a:pt x="84" y="124"/>
                  </a:lnTo>
                  <a:lnTo>
                    <a:pt x="82" y="116"/>
                  </a:lnTo>
                  <a:lnTo>
                    <a:pt x="82" y="116"/>
                  </a:lnTo>
                  <a:lnTo>
                    <a:pt x="82" y="112"/>
                  </a:lnTo>
                  <a:lnTo>
                    <a:pt x="82" y="108"/>
                  </a:lnTo>
                  <a:lnTo>
                    <a:pt x="84" y="100"/>
                  </a:lnTo>
                  <a:lnTo>
                    <a:pt x="84" y="100"/>
                  </a:lnTo>
                  <a:lnTo>
                    <a:pt x="84" y="94"/>
                  </a:lnTo>
                  <a:lnTo>
                    <a:pt x="82" y="90"/>
                  </a:lnTo>
                  <a:lnTo>
                    <a:pt x="82"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1991545" y="3068960"/>
            <a:ext cx="1224136" cy="1224136"/>
            <a:chOff x="467545" y="3246001"/>
            <a:chExt cx="1224136" cy="1224136"/>
          </a:xfrm>
        </p:grpSpPr>
        <p:grpSp>
          <p:nvGrpSpPr>
            <p:cNvPr id="17" name="组合 16"/>
            <p:cNvGrpSpPr/>
            <p:nvPr/>
          </p:nvGrpSpPr>
          <p:grpSpPr>
            <a:xfrm>
              <a:off x="467545" y="3246001"/>
              <a:ext cx="1224136" cy="1224136"/>
              <a:chOff x="9324528" y="3389313"/>
              <a:chExt cx="1551855" cy="1551855"/>
            </a:xfrm>
          </p:grpSpPr>
          <p:sp>
            <p:nvSpPr>
              <p:cNvPr id="18" name="椭圆 17"/>
              <p:cNvSpPr/>
              <p:nvPr/>
            </p:nvSpPr>
            <p:spPr>
              <a:xfrm>
                <a:off x="9324528" y="3389313"/>
                <a:ext cx="1551855" cy="1551855"/>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a:off x="9434455" y="3499240"/>
                <a:ext cx="1332000" cy="1332000"/>
              </a:xfrm>
              <a:prstGeom prst="ellipse">
                <a:avLst/>
              </a:prstGeom>
              <a:solidFill>
                <a:srgbClr val="B829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Freeform 404"/>
            <p:cNvSpPr>
              <a:spLocks/>
            </p:cNvSpPr>
            <p:nvPr/>
          </p:nvSpPr>
          <p:spPr bwMode="auto">
            <a:xfrm>
              <a:off x="737383" y="3606429"/>
              <a:ext cx="684461" cy="503280"/>
            </a:xfrm>
            <a:custGeom>
              <a:avLst/>
              <a:gdLst>
                <a:gd name="T0" fmla="*/ 256 w 272"/>
                <a:gd name="T1" fmla="*/ 2 h 200"/>
                <a:gd name="T2" fmla="*/ 256 w 272"/>
                <a:gd name="T3" fmla="*/ 2 h 200"/>
                <a:gd name="T4" fmla="*/ 266 w 272"/>
                <a:gd name="T5" fmla="*/ 6 h 200"/>
                <a:gd name="T6" fmla="*/ 272 w 272"/>
                <a:gd name="T7" fmla="*/ 10 h 200"/>
                <a:gd name="T8" fmla="*/ 272 w 272"/>
                <a:gd name="T9" fmla="*/ 12 h 200"/>
                <a:gd name="T10" fmla="*/ 270 w 272"/>
                <a:gd name="T11" fmla="*/ 14 h 200"/>
                <a:gd name="T12" fmla="*/ 264 w 272"/>
                <a:gd name="T13" fmla="*/ 24 h 200"/>
                <a:gd name="T14" fmla="*/ 264 w 272"/>
                <a:gd name="T15" fmla="*/ 24 h 200"/>
                <a:gd name="T16" fmla="*/ 226 w 272"/>
                <a:gd name="T17" fmla="*/ 74 h 200"/>
                <a:gd name="T18" fmla="*/ 226 w 272"/>
                <a:gd name="T19" fmla="*/ 74 h 200"/>
                <a:gd name="T20" fmla="*/ 220 w 272"/>
                <a:gd name="T21" fmla="*/ 80 h 200"/>
                <a:gd name="T22" fmla="*/ 214 w 272"/>
                <a:gd name="T23" fmla="*/ 86 h 200"/>
                <a:gd name="T24" fmla="*/ 198 w 272"/>
                <a:gd name="T25" fmla="*/ 96 h 200"/>
                <a:gd name="T26" fmla="*/ 182 w 272"/>
                <a:gd name="T27" fmla="*/ 100 h 200"/>
                <a:gd name="T28" fmla="*/ 164 w 272"/>
                <a:gd name="T29" fmla="*/ 104 h 200"/>
                <a:gd name="T30" fmla="*/ 164 w 272"/>
                <a:gd name="T31" fmla="*/ 104 h 200"/>
                <a:gd name="T32" fmla="*/ 154 w 272"/>
                <a:gd name="T33" fmla="*/ 106 h 200"/>
                <a:gd name="T34" fmla="*/ 146 w 272"/>
                <a:gd name="T35" fmla="*/ 114 h 200"/>
                <a:gd name="T36" fmla="*/ 146 w 272"/>
                <a:gd name="T37" fmla="*/ 114 h 200"/>
                <a:gd name="T38" fmla="*/ 122 w 272"/>
                <a:gd name="T39" fmla="*/ 136 h 200"/>
                <a:gd name="T40" fmla="*/ 96 w 272"/>
                <a:gd name="T41" fmla="*/ 158 h 200"/>
                <a:gd name="T42" fmla="*/ 70 w 272"/>
                <a:gd name="T43" fmla="*/ 178 h 200"/>
                <a:gd name="T44" fmla="*/ 40 w 272"/>
                <a:gd name="T45" fmla="*/ 194 h 200"/>
                <a:gd name="T46" fmla="*/ 40 w 272"/>
                <a:gd name="T47" fmla="*/ 194 h 200"/>
                <a:gd name="T48" fmla="*/ 30 w 272"/>
                <a:gd name="T49" fmla="*/ 200 h 200"/>
                <a:gd name="T50" fmla="*/ 30 w 272"/>
                <a:gd name="T51" fmla="*/ 200 h 200"/>
                <a:gd name="T52" fmla="*/ 22 w 272"/>
                <a:gd name="T53" fmla="*/ 200 h 200"/>
                <a:gd name="T54" fmla="*/ 16 w 272"/>
                <a:gd name="T55" fmla="*/ 198 h 200"/>
                <a:gd name="T56" fmla="*/ 12 w 272"/>
                <a:gd name="T57" fmla="*/ 194 h 200"/>
                <a:gd name="T58" fmla="*/ 8 w 272"/>
                <a:gd name="T59" fmla="*/ 188 h 200"/>
                <a:gd name="T60" fmla="*/ 8 w 272"/>
                <a:gd name="T61" fmla="*/ 188 h 200"/>
                <a:gd name="T62" fmla="*/ 4 w 272"/>
                <a:gd name="T63" fmla="*/ 176 h 200"/>
                <a:gd name="T64" fmla="*/ 4 w 272"/>
                <a:gd name="T65" fmla="*/ 176 h 200"/>
                <a:gd name="T66" fmla="*/ 2 w 272"/>
                <a:gd name="T67" fmla="*/ 130 h 200"/>
                <a:gd name="T68" fmla="*/ 0 w 272"/>
                <a:gd name="T69" fmla="*/ 108 h 200"/>
                <a:gd name="T70" fmla="*/ 0 w 272"/>
                <a:gd name="T71" fmla="*/ 84 h 200"/>
                <a:gd name="T72" fmla="*/ 0 w 272"/>
                <a:gd name="T73" fmla="*/ 84 h 200"/>
                <a:gd name="T74" fmla="*/ 2 w 272"/>
                <a:gd name="T75" fmla="*/ 66 h 200"/>
                <a:gd name="T76" fmla="*/ 8 w 272"/>
                <a:gd name="T77" fmla="*/ 52 h 200"/>
                <a:gd name="T78" fmla="*/ 14 w 272"/>
                <a:gd name="T79" fmla="*/ 38 h 200"/>
                <a:gd name="T80" fmla="*/ 24 w 272"/>
                <a:gd name="T81" fmla="*/ 26 h 200"/>
                <a:gd name="T82" fmla="*/ 36 w 272"/>
                <a:gd name="T83" fmla="*/ 16 h 200"/>
                <a:gd name="T84" fmla="*/ 50 w 272"/>
                <a:gd name="T85" fmla="*/ 10 h 200"/>
                <a:gd name="T86" fmla="*/ 66 w 272"/>
                <a:gd name="T87" fmla="*/ 4 h 200"/>
                <a:gd name="T88" fmla="*/ 84 w 272"/>
                <a:gd name="T89" fmla="*/ 2 h 200"/>
                <a:gd name="T90" fmla="*/ 84 w 272"/>
                <a:gd name="T91" fmla="*/ 2 h 200"/>
                <a:gd name="T92" fmla="*/ 128 w 272"/>
                <a:gd name="T93" fmla="*/ 2 h 200"/>
                <a:gd name="T94" fmla="*/ 172 w 272"/>
                <a:gd name="T95" fmla="*/ 2 h 200"/>
                <a:gd name="T96" fmla="*/ 172 w 272"/>
                <a:gd name="T97" fmla="*/ 2 h 200"/>
                <a:gd name="T98" fmla="*/ 230 w 272"/>
                <a:gd name="T99" fmla="*/ 0 h 200"/>
                <a:gd name="T100" fmla="*/ 230 w 272"/>
                <a:gd name="T101" fmla="*/ 0 h 200"/>
                <a:gd name="T102" fmla="*/ 256 w 272"/>
                <a:gd name="T103" fmla="*/ 2 h 200"/>
                <a:gd name="T104" fmla="*/ 256 w 272"/>
                <a:gd name="T105" fmla="*/ 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2" h="200">
                  <a:moveTo>
                    <a:pt x="256" y="2"/>
                  </a:moveTo>
                  <a:lnTo>
                    <a:pt x="256" y="2"/>
                  </a:lnTo>
                  <a:lnTo>
                    <a:pt x="266" y="6"/>
                  </a:lnTo>
                  <a:lnTo>
                    <a:pt x="272" y="10"/>
                  </a:lnTo>
                  <a:lnTo>
                    <a:pt x="272" y="12"/>
                  </a:lnTo>
                  <a:lnTo>
                    <a:pt x="270" y="14"/>
                  </a:lnTo>
                  <a:lnTo>
                    <a:pt x="264" y="24"/>
                  </a:lnTo>
                  <a:lnTo>
                    <a:pt x="264" y="24"/>
                  </a:lnTo>
                  <a:lnTo>
                    <a:pt x="226" y="74"/>
                  </a:lnTo>
                  <a:lnTo>
                    <a:pt x="226" y="74"/>
                  </a:lnTo>
                  <a:lnTo>
                    <a:pt x="220" y="80"/>
                  </a:lnTo>
                  <a:lnTo>
                    <a:pt x="214" y="86"/>
                  </a:lnTo>
                  <a:lnTo>
                    <a:pt x="198" y="96"/>
                  </a:lnTo>
                  <a:lnTo>
                    <a:pt x="182" y="100"/>
                  </a:lnTo>
                  <a:lnTo>
                    <a:pt x="164" y="104"/>
                  </a:lnTo>
                  <a:lnTo>
                    <a:pt x="164" y="104"/>
                  </a:lnTo>
                  <a:lnTo>
                    <a:pt x="154" y="106"/>
                  </a:lnTo>
                  <a:lnTo>
                    <a:pt x="146" y="114"/>
                  </a:lnTo>
                  <a:lnTo>
                    <a:pt x="146" y="114"/>
                  </a:lnTo>
                  <a:lnTo>
                    <a:pt x="122" y="136"/>
                  </a:lnTo>
                  <a:lnTo>
                    <a:pt x="96" y="158"/>
                  </a:lnTo>
                  <a:lnTo>
                    <a:pt x="70" y="178"/>
                  </a:lnTo>
                  <a:lnTo>
                    <a:pt x="40" y="194"/>
                  </a:lnTo>
                  <a:lnTo>
                    <a:pt x="40" y="194"/>
                  </a:lnTo>
                  <a:lnTo>
                    <a:pt x="30" y="200"/>
                  </a:lnTo>
                  <a:lnTo>
                    <a:pt x="30" y="200"/>
                  </a:lnTo>
                  <a:lnTo>
                    <a:pt x="22" y="200"/>
                  </a:lnTo>
                  <a:lnTo>
                    <a:pt x="16" y="198"/>
                  </a:lnTo>
                  <a:lnTo>
                    <a:pt x="12" y="194"/>
                  </a:lnTo>
                  <a:lnTo>
                    <a:pt x="8" y="188"/>
                  </a:lnTo>
                  <a:lnTo>
                    <a:pt x="8" y="188"/>
                  </a:lnTo>
                  <a:lnTo>
                    <a:pt x="4" y="176"/>
                  </a:lnTo>
                  <a:lnTo>
                    <a:pt x="4" y="176"/>
                  </a:lnTo>
                  <a:lnTo>
                    <a:pt x="2" y="130"/>
                  </a:lnTo>
                  <a:lnTo>
                    <a:pt x="0" y="108"/>
                  </a:lnTo>
                  <a:lnTo>
                    <a:pt x="0" y="84"/>
                  </a:lnTo>
                  <a:lnTo>
                    <a:pt x="0" y="84"/>
                  </a:lnTo>
                  <a:lnTo>
                    <a:pt x="2" y="66"/>
                  </a:lnTo>
                  <a:lnTo>
                    <a:pt x="8" y="52"/>
                  </a:lnTo>
                  <a:lnTo>
                    <a:pt x="14" y="38"/>
                  </a:lnTo>
                  <a:lnTo>
                    <a:pt x="24" y="26"/>
                  </a:lnTo>
                  <a:lnTo>
                    <a:pt x="36" y="16"/>
                  </a:lnTo>
                  <a:lnTo>
                    <a:pt x="50" y="10"/>
                  </a:lnTo>
                  <a:lnTo>
                    <a:pt x="66" y="4"/>
                  </a:lnTo>
                  <a:lnTo>
                    <a:pt x="84" y="2"/>
                  </a:lnTo>
                  <a:lnTo>
                    <a:pt x="84" y="2"/>
                  </a:lnTo>
                  <a:lnTo>
                    <a:pt x="128" y="2"/>
                  </a:lnTo>
                  <a:lnTo>
                    <a:pt x="172" y="2"/>
                  </a:lnTo>
                  <a:lnTo>
                    <a:pt x="172" y="2"/>
                  </a:lnTo>
                  <a:lnTo>
                    <a:pt x="230" y="0"/>
                  </a:lnTo>
                  <a:lnTo>
                    <a:pt x="230" y="0"/>
                  </a:lnTo>
                  <a:lnTo>
                    <a:pt x="256" y="2"/>
                  </a:lnTo>
                  <a:lnTo>
                    <a:pt x="25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a:off x="3457303" y="1412777"/>
            <a:ext cx="838499" cy="838499"/>
            <a:chOff x="1835696" y="2086464"/>
            <a:chExt cx="838499" cy="838499"/>
          </a:xfrm>
        </p:grpSpPr>
        <p:grpSp>
          <p:nvGrpSpPr>
            <p:cNvPr id="32" name="组合 31"/>
            <p:cNvGrpSpPr/>
            <p:nvPr/>
          </p:nvGrpSpPr>
          <p:grpSpPr>
            <a:xfrm>
              <a:off x="1835696" y="2086464"/>
              <a:ext cx="838499" cy="838499"/>
              <a:chOff x="3305732" y="3184739"/>
              <a:chExt cx="2232248" cy="2232248"/>
            </a:xfrm>
          </p:grpSpPr>
          <p:sp>
            <p:nvSpPr>
              <p:cNvPr id="34" name="弧形 33"/>
              <p:cNvSpPr/>
              <p:nvPr/>
            </p:nvSpPr>
            <p:spPr>
              <a:xfrm flipH="1">
                <a:off x="3305732" y="3184739"/>
                <a:ext cx="2232248" cy="2232248"/>
              </a:xfrm>
              <a:prstGeom prst="arc">
                <a:avLst>
                  <a:gd name="adj1" fmla="val 114022"/>
                  <a:gd name="adj2" fmla="val 10906959"/>
                </a:avLst>
              </a:prstGeom>
              <a:ln>
                <a:solidFill>
                  <a:schemeClr val="bg1">
                    <a:lumMod val="7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5" name="椭圆 34"/>
              <p:cNvSpPr/>
              <p:nvPr/>
            </p:nvSpPr>
            <p:spPr>
              <a:xfrm>
                <a:off x="3521440" y="3400447"/>
                <a:ext cx="1800832" cy="1800832"/>
              </a:xfrm>
              <a:prstGeom prst="ellipse">
                <a:avLst/>
              </a:prstGeom>
              <a:solidFill>
                <a:srgbClr val="0C6B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6" name="Freeform 408"/>
            <p:cNvSpPr>
              <a:spLocks/>
            </p:cNvSpPr>
            <p:nvPr/>
          </p:nvSpPr>
          <p:spPr bwMode="auto">
            <a:xfrm>
              <a:off x="2012668" y="2306508"/>
              <a:ext cx="484554" cy="398411"/>
            </a:xfrm>
            <a:custGeom>
              <a:avLst/>
              <a:gdLst>
                <a:gd name="T0" fmla="*/ 12 w 180"/>
                <a:gd name="T1" fmla="*/ 122 h 148"/>
                <a:gd name="T2" fmla="*/ 0 w 180"/>
                <a:gd name="T3" fmla="*/ 120 h 148"/>
                <a:gd name="T4" fmla="*/ 2 w 180"/>
                <a:gd name="T5" fmla="*/ 102 h 148"/>
                <a:gd name="T6" fmla="*/ 8 w 180"/>
                <a:gd name="T7" fmla="*/ 90 h 148"/>
                <a:gd name="T8" fmla="*/ 14 w 180"/>
                <a:gd name="T9" fmla="*/ 88 h 148"/>
                <a:gd name="T10" fmla="*/ 26 w 180"/>
                <a:gd name="T11" fmla="*/ 88 h 148"/>
                <a:gd name="T12" fmla="*/ 36 w 180"/>
                <a:gd name="T13" fmla="*/ 94 h 148"/>
                <a:gd name="T14" fmla="*/ 40 w 180"/>
                <a:gd name="T15" fmla="*/ 98 h 148"/>
                <a:gd name="T16" fmla="*/ 46 w 180"/>
                <a:gd name="T17" fmla="*/ 100 h 148"/>
                <a:gd name="T18" fmla="*/ 76 w 180"/>
                <a:gd name="T19" fmla="*/ 100 h 148"/>
                <a:gd name="T20" fmla="*/ 84 w 180"/>
                <a:gd name="T21" fmla="*/ 98 h 148"/>
                <a:gd name="T22" fmla="*/ 100 w 180"/>
                <a:gd name="T23" fmla="*/ 86 h 148"/>
                <a:gd name="T24" fmla="*/ 108 w 180"/>
                <a:gd name="T25" fmla="*/ 72 h 148"/>
                <a:gd name="T26" fmla="*/ 110 w 180"/>
                <a:gd name="T27" fmla="*/ 54 h 148"/>
                <a:gd name="T28" fmla="*/ 108 w 180"/>
                <a:gd name="T29" fmla="*/ 44 h 148"/>
                <a:gd name="T30" fmla="*/ 100 w 180"/>
                <a:gd name="T31" fmla="*/ 26 h 148"/>
                <a:gd name="T32" fmla="*/ 94 w 180"/>
                <a:gd name="T33" fmla="*/ 22 h 148"/>
                <a:gd name="T34" fmla="*/ 88 w 180"/>
                <a:gd name="T35" fmla="*/ 12 h 148"/>
                <a:gd name="T36" fmla="*/ 90 w 180"/>
                <a:gd name="T37" fmla="*/ 0 h 148"/>
                <a:gd name="T38" fmla="*/ 100 w 180"/>
                <a:gd name="T39" fmla="*/ 0 h 148"/>
                <a:gd name="T40" fmla="*/ 100 w 180"/>
                <a:gd name="T41" fmla="*/ 8 h 148"/>
                <a:gd name="T42" fmla="*/ 102 w 180"/>
                <a:gd name="T43" fmla="*/ 12 h 148"/>
                <a:gd name="T44" fmla="*/ 106 w 180"/>
                <a:gd name="T45" fmla="*/ 12 h 148"/>
                <a:gd name="T46" fmla="*/ 112 w 180"/>
                <a:gd name="T47" fmla="*/ 10 h 148"/>
                <a:gd name="T48" fmla="*/ 130 w 180"/>
                <a:gd name="T49" fmla="*/ 4 h 148"/>
                <a:gd name="T50" fmla="*/ 146 w 180"/>
                <a:gd name="T51" fmla="*/ 4 h 148"/>
                <a:gd name="T52" fmla="*/ 162 w 180"/>
                <a:gd name="T53" fmla="*/ 12 h 148"/>
                <a:gd name="T54" fmla="*/ 172 w 180"/>
                <a:gd name="T55" fmla="*/ 28 h 148"/>
                <a:gd name="T56" fmla="*/ 178 w 180"/>
                <a:gd name="T57" fmla="*/ 48 h 148"/>
                <a:gd name="T58" fmla="*/ 180 w 180"/>
                <a:gd name="T59" fmla="*/ 70 h 148"/>
                <a:gd name="T60" fmla="*/ 178 w 180"/>
                <a:gd name="T61" fmla="*/ 90 h 148"/>
                <a:gd name="T62" fmla="*/ 168 w 180"/>
                <a:gd name="T63" fmla="*/ 112 h 148"/>
                <a:gd name="T64" fmla="*/ 158 w 180"/>
                <a:gd name="T65" fmla="*/ 126 h 148"/>
                <a:gd name="T66" fmla="*/ 130 w 180"/>
                <a:gd name="T67" fmla="*/ 142 h 148"/>
                <a:gd name="T68" fmla="*/ 112 w 180"/>
                <a:gd name="T69" fmla="*/ 146 h 148"/>
                <a:gd name="T70" fmla="*/ 92 w 180"/>
                <a:gd name="T71" fmla="*/ 146 h 148"/>
                <a:gd name="T72" fmla="*/ 74 w 180"/>
                <a:gd name="T73" fmla="*/ 142 h 148"/>
                <a:gd name="T74" fmla="*/ 58 w 180"/>
                <a:gd name="T75" fmla="*/ 132 h 148"/>
                <a:gd name="T76" fmla="*/ 44 w 180"/>
                <a:gd name="T77" fmla="*/ 118 h 148"/>
                <a:gd name="T78" fmla="*/ 38 w 180"/>
                <a:gd name="T79" fmla="*/ 112 h 148"/>
                <a:gd name="T80" fmla="*/ 30 w 180"/>
                <a:gd name="T81" fmla="*/ 110 h 148"/>
                <a:gd name="T82" fmla="*/ 26 w 180"/>
                <a:gd name="T83" fmla="*/ 110 h 148"/>
                <a:gd name="T84" fmla="*/ 20 w 180"/>
                <a:gd name="T85" fmla="*/ 108 h 148"/>
                <a:gd name="T86" fmla="*/ 14 w 180"/>
                <a:gd name="T87" fmla="*/ 110 h 148"/>
                <a:gd name="T88" fmla="*/ 12 w 180"/>
                <a:gd name="T89"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 h="148">
                  <a:moveTo>
                    <a:pt x="12" y="122"/>
                  </a:moveTo>
                  <a:lnTo>
                    <a:pt x="12" y="122"/>
                  </a:lnTo>
                  <a:lnTo>
                    <a:pt x="0" y="120"/>
                  </a:lnTo>
                  <a:lnTo>
                    <a:pt x="0" y="120"/>
                  </a:lnTo>
                  <a:lnTo>
                    <a:pt x="2" y="102"/>
                  </a:lnTo>
                  <a:lnTo>
                    <a:pt x="2" y="102"/>
                  </a:lnTo>
                  <a:lnTo>
                    <a:pt x="6" y="92"/>
                  </a:lnTo>
                  <a:lnTo>
                    <a:pt x="8" y="90"/>
                  </a:lnTo>
                  <a:lnTo>
                    <a:pt x="14" y="88"/>
                  </a:lnTo>
                  <a:lnTo>
                    <a:pt x="14" y="88"/>
                  </a:lnTo>
                  <a:lnTo>
                    <a:pt x="20" y="86"/>
                  </a:lnTo>
                  <a:lnTo>
                    <a:pt x="26" y="88"/>
                  </a:lnTo>
                  <a:lnTo>
                    <a:pt x="30" y="90"/>
                  </a:lnTo>
                  <a:lnTo>
                    <a:pt x="36" y="94"/>
                  </a:lnTo>
                  <a:lnTo>
                    <a:pt x="36" y="94"/>
                  </a:lnTo>
                  <a:lnTo>
                    <a:pt x="40" y="98"/>
                  </a:lnTo>
                  <a:lnTo>
                    <a:pt x="46" y="100"/>
                  </a:lnTo>
                  <a:lnTo>
                    <a:pt x="46" y="100"/>
                  </a:lnTo>
                  <a:lnTo>
                    <a:pt x="60" y="100"/>
                  </a:lnTo>
                  <a:lnTo>
                    <a:pt x="76" y="100"/>
                  </a:lnTo>
                  <a:lnTo>
                    <a:pt x="76" y="100"/>
                  </a:lnTo>
                  <a:lnTo>
                    <a:pt x="84" y="98"/>
                  </a:lnTo>
                  <a:lnTo>
                    <a:pt x="94" y="92"/>
                  </a:lnTo>
                  <a:lnTo>
                    <a:pt x="100" y="86"/>
                  </a:lnTo>
                  <a:lnTo>
                    <a:pt x="104" y="80"/>
                  </a:lnTo>
                  <a:lnTo>
                    <a:pt x="108" y="72"/>
                  </a:lnTo>
                  <a:lnTo>
                    <a:pt x="110" y="62"/>
                  </a:lnTo>
                  <a:lnTo>
                    <a:pt x="110" y="54"/>
                  </a:lnTo>
                  <a:lnTo>
                    <a:pt x="108" y="44"/>
                  </a:lnTo>
                  <a:lnTo>
                    <a:pt x="108" y="44"/>
                  </a:lnTo>
                  <a:lnTo>
                    <a:pt x="104" y="32"/>
                  </a:lnTo>
                  <a:lnTo>
                    <a:pt x="100" y="26"/>
                  </a:lnTo>
                  <a:lnTo>
                    <a:pt x="94" y="22"/>
                  </a:lnTo>
                  <a:lnTo>
                    <a:pt x="94" y="22"/>
                  </a:lnTo>
                  <a:lnTo>
                    <a:pt x="90" y="18"/>
                  </a:lnTo>
                  <a:lnTo>
                    <a:pt x="88" y="12"/>
                  </a:lnTo>
                  <a:lnTo>
                    <a:pt x="88" y="6"/>
                  </a:lnTo>
                  <a:lnTo>
                    <a:pt x="90" y="0"/>
                  </a:lnTo>
                  <a:lnTo>
                    <a:pt x="90" y="0"/>
                  </a:lnTo>
                  <a:lnTo>
                    <a:pt x="100" y="0"/>
                  </a:lnTo>
                  <a:lnTo>
                    <a:pt x="100" y="0"/>
                  </a:lnTo>
                  <a:lnTo>
                    <a:pt x="100" y="8"/>
                  </a:lnTo>
                  <a:lnTo>
                    <a:pt x="100" y="8"/>
                  </a:lnTo>
                  <a:lnTo>
                    <a:pt x="102" y="12"/>
                  </a:lnTo>
                  <a:lnTo>
                    <a:pt x="106" y="12"/>
                  </a:lnTo>
                  <a:lnTo>
                    <a:pt x="106" y="12"/>
                  </a:lnTo>
                  <a:lnTo>
                    <a:pt x="112" y="10"/>
                  </a:lnTo>
                  <a:lnTo>
                    <a:pt x="112" y="10"/>
                  </a:lnTo>
                  <a:lnTo>
                    <a:pt x="120" y="6"/>
                  </a:lnTo>
                  <a:lnTo>
                    <a:pt x="130" y="4"/>
                  </a:lnTo>
                  <a:lnTo>
                    <a:pt x="138" y="4"/>
                  </a:lnTo>
                  <a:lnTo>
                    <a:pt x="146" y="4"/>
                  </a:lnTo>
                  <a:lnTo>
                    <a:pt x="154" y="8"/>
                  </a:lnTo>
                  <a:lnTo>
                    <a:pt x="162" y="12"/>
                  </a:lnTo>
                  <a:lnTo>
                    <a:pt x="168" y="20"/>
                  </a:lnTo>
                  <a:lnTo>
                    <a:pt x="172" y="28"/>
                  </a:lnTo>
                  <a:lnTo>
                    <a:pt x="172" y="28"/>
                  </a:lnTo>
                  <a:lnTo>
                    <a:pt x="178" y="48"/>
                  </a:lnTo>
                  <a:lnTo>
                    <a:pt x="180" y="60"/>
                  </a:lnTo>
                  <a:lnTo>
                    <a:pt x="180" y="70"/>
                  </a:lnTo>
                  <a:lnTo>
                    <a:pt x="180" y="80"/>
                  </a:lnTo>
                  <a:lnTo>
                    <a:pt x="178" y="90"/>
                  </a:lnTo>
                  <a:lnTo>
                    <a:pt x="174" y="102"/>
                  </a:lnTo>
                  <a:lnTo>
                    <a:pt x="168" y="112"/>
                  </a:lnTo>
                  <a:lnTo>
                    <a:pt x="168" y="112"/>
                  </a:lnTo>
                  <a:lnTo>
                    <a:pt x="158" y="126"/>
                  </a:lnTo>
                  <a:lnTo>
                    <a:pt x="144" y="136"/>
                  </a:lnTo>
                  <a:lnTo>
                    <a:pt x="130" y="142"/>
                  </a:lnTo>
                  <a:lnTo>
                    <a:pt x="112" y="146"/>
                  </a:lnTo>
                  <a:lnTo>
                    <a:pt x="112" y="146"/>
                  </a:lnTo>
                  <a:lnTo>
                    <a:pt x="102" y="148"/>
                  </a:lnTo>
                  <a:lnTo>
                    <a:pt x="92" y="146"/>
                  </a:lnTo>
                  <a:lnTo>
                    <a:pt x="82" y="146"/>
                  </a:lnTo>
                  <a:lnTo>
                    <a:pt x="74" y="142"/>
                  </a:lnTo>
                  <a:lnTo>
                    <a:pt x="64" y="138"/>
                  </a:lnTo>
                  <a:lnTo>
                    <a:pt x="58" y="132"/>
                  </a:lnTo>
                  <a:lnTo>
                    <a:pt x="50" y="126"/>
                  </a:lnTo>
                  <a:lnTo>
                    <a:pt x="44" y="118"/>
                  </a:lnTo>
                  <a:lnTo>
                    <a:pt x="44" y="118"/>
                  </a:lnTo>
                  <a:lnTo>
                    <a:pt x="38" y="112"/>
                  </a:lnTo>
                  <a:lnTo>
                    <a:pt x="34" y="110"/>
                  </a:lnTo>
                  <a:lnTo>
                    <a:pt x="30" y="110"/>
                  </a:lnTo>
                  <a:lnTo>
                    <a:pt x="30" y="110"/>
                  </a:lnTo>
                  <a:lnTo>
                    <a:pt x="26" y="110"/>
                  </a:lnTo>
                  <a:lnTo>
                    <a:pt x="20" y="108"/>
                  </a:lnTo>
                  <a:lnTo>
                    <a:pt x="20" y="108"/>
                  </a:lnTo>
                  <a:lnTo>
                    <a:pt x="16" y="106"/>
                  </a:lnTo>
                  <a:lnTo>
                    <a:pt x="14" y="110"/>
                  </a:lnTo>
                  <a:lnTo>
                    <a:pt x="14" y="110"/>
                  </a:lnTo>
                  <a:lnTo>
                    <a:pt x="12" y="122"/>
                  </a:lnTo>
                  <a:lnTo>
                    <a:pt x="1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8525922" y="5733256"/>
            <a:ext cx="1994914" cy="1048320"/>
            <a:chOff x="5173663" y="4195763"/>
            <a:chExt cx="1612900" cy="622300"/>
          </a:xfrm>
        </p:grpSpPr>
        <p:sp>
          <p:nvSpPr>
            <p:cNvPr id="39" name="Rectangle 389"/>
            <p:cNvSpPr>
              <a:spLocks noChangeArrowheads="1"/>
            </p:cNvSpPr>
            <p:nvPr/>
          </p:nvSpPr>
          <p:spPr bwMode="auto">
            <a:xfrm>
              <a:off x="5173663" y="4503738"/>
              <a:ext cx="60325" cy="31432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Rectangle 390"/>
            <p:cNvSpPr>
              <a:spLocks noChangeArrowheads="1"/>
            </p:cNvSpPr>
            <p:nvPr/>
          </p:nvSpPr>
          <p:spPr bwMode="auto">
            <a:xfrm>
              <a:off x="5259388" y="4224338"/>
              <a:ext cx="60325" cy="59372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Rectangle 391"/>
            <p:cNvSpPr>
              <a:spLocks noChangeArrowheads="1"/>
            </p:cNvSpPr>
            <p:nvPr/>
          </p:nvSpPr>
          <p:spPr bwMode="auto">
            <a:xfrm>
              <a:off x="5345113" y="4367213"/>
              <a:ext cx="63500" cy="45085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Rectangle 392"/>
            <p:cNvSpPr>
              <a:spLocks noChangeArrowheads="1"/>
            </p:cNvSpPr>
            <p:nvPr/>
          </p:nvSpPr>
          <p:spPr bwMode="auto">
            <a:xfrm>
              <a:off x="5430838" y="4503738"/>
              <a:ext cx="63500" cy="31432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Rectangle 393"/>
            <p:cNvSpPr>
              <a:spLocks noChangeArrowheads="1"/>
            </p:cNvSpPr>
            <p:nvPr/>
          </p:nvSpPr>
          <p:spPr bwMode="auto">
            <a:xfrm>
              <a:off x="5516563" y="4589463"/>
              <a:ext cx="63500" cy="22860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394"/>
            <p:cNvSpPr>
              <a:spLocks noChangeArrowheads="1"/>
            </p:cNvSpPr>
            <p:nvPr/>
          </p:nvSpPr>
          <p:spPr bwMode="auto">
            <a:xfrm>
              <a:off x="5776913" y="4237038"/>
              <a:ext cx="60325" cy="58102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Rectangle 395"/>
            <p:cNvSpPr>
              <a:spLocks noChangeArrowheads="1"/>
            </p:cNvSpPr>
            <p:nvPr/>
          </p:nvSpPr>
          <p:spPr bwMode="auto">
            <a:xfrm>
              <a:off x="5862638" y="4367213"/>
              <a:ext cx="60325" cy="45085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Rectangle 396"/>
            <p:cNvSpPr>
              <a:spLocks noChangeArrowheads="1"/>
            </p:cNvSpPr>
            <p:nvPr/>
          </p:nvSpPr>
          <p:spPr bwMode="auto">
            <a:xfrm>
              <a:off x="5948363" y="4497388"/>
              <a:ext cx="63500" cy="32067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397"/>
            <p:cNvSpPr>
              <a:spLocks noChangeArrowheads="1"/>
            </p:cNvSpPr>
            <p:nvPr/>
          </p:nvSpPr>
          <p:spPr bwMode="auto">
            <a:xfrm>
              <a:off x="6034088" y="4335463"/>
              <a:ext cx="63500" cy="48260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Rectangle 398"/>
            <p:cNvSpPr>
              <a:spLocks noChangeArrowheads="1"/>
            </p:cNvSpPr>
            <p:nvPr/>
          </p:nvSpPr>
          <p:spPr bwMode="auto">
            <a:xfrm>
              <a:off x="6122988" y="4408488"/>
              <a:ext cx="60325" cy="40957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Rectangle 399"/>
            <p:cNvSpPr>
              <a:spLocks noChangeArrowheads="1"/>
            </p:cNvSpPr>
            <p:nvPr/>
          </p:nvSpPr>
          <p:spPr bwMode="auto">
            <a:xfrm>
              <a:off x="6380163" y="4503738"/>
              <a:ext cx="60325" cy="31432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Rectangle 400"/>
            <p:cNvSpPr>
              <a:spLocks noChangeArrowheads="1"/>
            </p:cNvSpPr>
            <p:nvPr/>
          </p:nvSpPr>
          <p:spPr bwMode="auto">
            <a:xfrm>
              <a:off x="6465888" y="4281488"/>
              <a:ext cx="63500" cy="53657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Rectangle 401"/>
            <p:cNvSpPr>
              <a:spLocks noChangeArrowheads="1"/>
            </p:cNvSpPr>
            <p:nvPr/>
          </p:nvSpPr>
          <p:spPr bwMode="auto">
            <a:xfrm>
              <a:off x="6551613" y="4195763"/>
              <a:ext cx="63500" cy="62230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Rectangle 402"/>
            <p:cNvSpPr>
              <a:spLocks noChangeArrowheads="1"/>
            </p:cNvSpPr>
            <p:nvPr/>
          </p:nvSpPr>
          <p:spPr bwMode="auto">
            <a:xfrm>
              <a:off x="6640513" y="4386263"/>
              <a:ext cx="60325" cy="431800"/>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Rectangle 403"/>
            <p:cNvSpPr>
              <a:spLocks noChangeArrowheads="1"/>
            </p:cNvSpPr>
            <p:nvPr/>
          </p:nvSpPr>
          <p:spPr bwMode="auto">
            <a:xfrm>
              <a:off x="6726238" y="4243388"/>
              <a:ext cx="60325" cy="574675"/>
            </a:xfrm>
            <a:prstGeom prst="rect">
              <a:avLst/>
            </a:prstGeom>
            <a:solidFill>
              <a:srgbClr val="B4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55" name="直接连接符 54"/>
          <p:cNvCxnSpPr/>
          <p:nvPr/>
        </p:nvCxnSpPr>
        <p:spPr>
          <a:xfrm>
            <a:off x="3287688" y="3717032"/>
            <a:ext cx="1257092" cy="0"/>
          </a:xfrm>
          <a:prstGeom prst="line">
            <a:avLst/>
          </a:prstGeom>
          <a:ln>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flipH="1">
            <a:off x="7569305" y="3717032"/>
            <a:ext cx="1257092" cy="0"/>
          </a:xfrm>
          <a:prstGeom prst="line">
            <a:avLst/>
          </a:prstGeom>
          <a:ln>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a:off x="6381209" y="2276872"/>
            <a:ext cx="1257092" cy="0"/>
          </a:xfrm>
          <a:prstGeom prst="line">
            <a:avLst/>
          </a:prstGeom>
          <a:ln>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a:xfrm rot="16200000" flipV="1">
            <a:off x="3251883" y="2998022"/>
            <a:ext cx="1257092" cy="0"/>
          </a:xfrm>
          <a:prstGeom prst="line">
            <a:avLst/>
          </a:prstGeom>
          <a:ln>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1919536" y="5229200"/>
            <a:ext cx="5827366" cy="1477328"/>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Tree>
    <p:extLst>
      <p:ext uri="{BB962C8B-B14F-4D97-AF65-F5344CB8AC3E}">
        <p14:creationId xmlns:p14="http://schemas.microsoft.com/office/powerpoint/2010/main" val="207938756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内容详细说明</a:t>
            </a:r>
            <a:endParaRPr lang="zh-CN" altLang="en-US" dirty="0"/>
          </a:p>
        </p:txBody>
      </p:sp>
      <p:grpSp>
        <p:nvGrpSpPr>
          <p:cNvPr id="38" name="组合 37"/>
          <p:cNvGrpSpPr/>
          <p:nvPr/>
        </p:nvGrpSpPr>
        <p:grpSpPr>
          <a:xfrm>
            <a:off x="3518569" y="2030612"/>
            <a:ext cx="800100" cy="822325"/>
            <a:chOff x="2054151" y="2030611"/>
            <a:chExt cx="800100" cy="822325"/>
          </a:xfrm>
        </p:grpSpPr>
        <p:sp>
          <p:nvSpPr>
            <p:cNvPr id="13" name="Freeform 12"/>
            <p:cNvSpPr>
              <a:spLocks/>
            </p:cNvSpPr>
            <p:nvPr/>
          </p:nvSpPr>
          <p:spPr bwMode="auto">
            <a:xfrm>
              <a:off x="2054151" y="2030611"/>
              <a:ext cx="800100" cy="822325"/>
            </a:xfrm>
            <a:custGeom>
              <a:avLst/>
              <a:gdLst>
                <a:gd name="T0" fmla="*/ 432 w 504"/>
                <a:gd name="T1" fmla="*/ 444 h 518"/>
                <a:gd name="T2" fmla="*/ 432 w 504"/>
                <a:gd name="T3" fmla="*/ 444 h 518"/>
                <a:gd name="T4" fmla="*/ 414 w 504"/>
                <a:gd name="T5" fmla="*/ 460 h 518"/>
                <a:gd name="T6" fmla="*/ 394 w 504"/>
                <a:gd name="T7" fmla="*/ 474 h 518"/>
                <a:gd name="T8" fmla="*/ 374 w 504"/>
                <a:gd name="T9" fmla="*/ 488 h 518"/>
                <a:gd name="T10" fmla="*/ 352 w 504"/>
                <a:gd name="T11" fmla="*/ 498 h 518"/>
                <a:gd name="T12" fmla="*/ 328 w 504"/>
                <a:gd name="T13" fmla="*/ 506 h 518"/>
                <a:gd name="T14" fmla="*/ 304 w 504"/>
                <a:gd name="T15" fmla="*/ 512 h 518"/>
                <a:gd name="T16" fmla="*/ 278 w 504"/>
                <a:gd name="T17" fmla="*/ 516 h 518"/>
                <a:gd name="T18" fmla="*/ 254 w 504"/>
                <a:gd name="T19" fmla="*/ 518 h 518"/>
                <a:gd name="T20" fmla="*/ 254 w 504"/>
                <a:gd name="T21" fmla="*/ 518 h 518"/>
                <a:gd name="T22" fmla="*/ 228 w 504"/>
                <a:gd name="T23" fmla="*/ 516 h 518"/>
                <a:gd name="T24" fmla="*/ 202 w 504"/>
                <a:gd name="T25" fmla="*/ 512 h 518"/>
                <a:gd name="T26" fmla="*/ 178 w 504"/>
                <a:gd name="T27" fmla="*/ 506 h 518"/>
                <a:gd name="T28" fmla="*/ 154 w 504"/>
                <a:gd name="T29" fmla="*/ 498 h 518"/>
                <a:gd name="T30" fmla="*/ 132 w 504"/>
                <a:gd name="T31" fmla="*/ 488 h 518"/>
                <a:gd name="T32" fmla="*/ 112 w 504"/>
                <a:gd name="T33" fmla="*/ 474 h 518"/>
                <a:gd name="T34" fmla="*/ 92 w 504"/>
                <a:gd name="T35" fmla="*/ 460 h 518"/>
                <a:gd name="T36" fmla="*/ 74 w 504"/>
                <a:gd name="T37" fmla="*/ 444 h 518"/>
                <a:gd name="T38" fmla="*/ 58 w 504"/>
                <a:gd name="T39" fmla="*/ 426 h 518"/>
                <a:gd name="T40" fmla="*/ 44 w 504"/>
                <a:gd name="T41" fmla="*/ 406 h 518"/>
                <a:gd name="T42" fmla="*/ 30 w 504"/>
                <a:gd name="T43" fmla="*/ 386 h 518"/>
                <a:gd name="T44" fmla="*/ 20 w 504"/>
                <a:gd name="T45" fmla="*/ 364 h 518"/>
                <a:gd name="T46" fmla="*/ 12 w 504"/>
                <a:gd name="T47" fmla="*/ 340 h 518"/>
                <a:gd name="T48" fmla="*/ 6 w 504"/>
                <a:gd name="T49" fmla="*/ 316 h 518"/>
                <a:gd name="T50" fmla="*/ 2 w 504"/>
                <a:gd name="T51" fmla="*/ 290 h 518"/>
                <a:gd name="T52" fmla="*/ 0 w 504"/>
                <a:gd name="T53" fmla="*/ 264 h 518"/>
                <a:gd name="T54" fmla="*/ 0 w 504"/>
                <a:gd name="T55" fmla="*/ 264 h 518"/>
                <a:gd name="T56" fmla="*/ 2 w 504"/>
                <a:gd name="T57" fmla="*/ 238 h 518"/>
                <a:gd name="T58" fmla="*/ 6 w 504"/>
                <a:gd name="T59" fmla="*/ 212 h 518"/>
                <a:gd name="T60" fmla="*/ 12 w 504"/>
                <a:gd name="T61" fmla="*/ 188 h 518"/>
                <a:gd name="T62" fmla="*/ 20 w 504"/>
                <a:gd name="T63" fmla="*/ 164 h 518"/>
                <a:gd name="T64" fmla="*/ 32 w 504"/>
                <a:gd name="T65" fmla="*/ 140 h 518"/>
                <a:gd name="T66" fmla="*/ 44 w 504"/>
                <a:gd name="T67" fmla="*/ 118 h 518"/>
                <a:gd name="T68" fmla="*/ 58 w 504"/>
                <a:gd name="T69" fmla="*/ 98 h 518"/>
                <a:gd name="T70" fmla="*/ 74 w 504"/>
                <a:gd name="T71" fmla="*/ 80 h 518"/>
                <a:gd name="T72" fmla="*/ 74 w 504"/>
                <a:gd name="T73" fmla="*/ 80 h 518"/>
                <a:gd name="T74" fmla="*/ 92 w 504"/>
                <a:gd name="T75" fmla="*/ 62 h 518"/>
                <a:gd name="T76" fmla="*/ 112 w 504"/>
                <a:gd name="T77" fmla="*/ 48 h 518"/>
                <a:gd name="T78" fmla="*/ 134 w 504"/>
                <a:gd name="T79" fmla="*/ 34 h 518"/>
                <a:gd name="T80" fmla="*/ 156 w 504"/>
                <a:gd name="T81" fmla="*/ 22 h 518"/>
                <a:gd name="T82" fmla="*/ 178 w 504"/>
                <a:gd name="T83" fmla="*/ 12 h 518"/>
                <a:gd name="T84" fmla="*/ 202 w 504"/>
                <a:gd name="T85" fmla="*/ 6 h 518"/>
                <a:gd name="T86" fmla="*/ 228 w 504"/>
                <a:gd name="T87" fmla="*/ 0 h 518"/>
                <a:gd name="T88" fmla="*/ 254 w 504"/>
                <a:gd name="T89" fmla="*/ 0 h 518"/>
                <a:gd name="T90" fmla="*/ 504 w 504"/>
                <a:gd name="T91" fmla="*/ 0 h 518"/>
                <a:gd name="T92" fmla="*/ 504 w 504"/>
                <a:gd name="T93" fmla="*/ 264 h 518"/>
                <a:gd name="T94" fmla="*/ 504 w 504"/>
                <a:gd name="T95" fmla="*/ 264 h 518"/>
                <a:gd name="T96" fmla="*/ 502 w 504"/>
                <a:gd name="T97" fmla="*/ 290 h 518"/>
                <a:gd name="T98" fmla="*/ 498 w 504"/>
                <a:gd name="T99" fmla="*/ 316 h 518"/>
                <a:gd name="T100" fmla="*/ 492 w 504"/>
                <a:gd name="T101" fmla="*/ 340 h 518"/>
                <a:gd name="T102" fmla="*/ 484 w 504"/>
                <a:gd name="T103" fmla="*/ 364 h 518"/>
                <a:gd name="T104" fmla="*/ 474 w 504"/>
                <a:gd name="T105" fmla="*/ 386 h 518"/>
                <a:gd name="T106" fmla="*/ 462 w 504"/>
                <a:gd name="T107" fmla="*/ 406 h 518"/>
                <a:gd name="T108" fmla="*/ 448 w 504"/>
                <a:gd name="T109" fmla="*/ 426 h 518"/>
                <a:gd name="T110" fmla="*/ 432 w 504"/>
                <a:gd name="T111" fmla="*/ 444 h 518"/>
                <a:gd name="T112" fmla="*/ 432 w 504"/>
                <a:gd name="T113" fmla="*/ 44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18">
                  <a:moveTo>
                    <a:pt x="432" y="444"/>
                  </a:moveTo>
                  <a:lnTo>
                    <a:pt x="432" y="444"/>
                  </a:lnTo>
                  <a:lnTo>
                    <a:pt x="414" y="460"/>
                  </a:lnTo>
                  <a:lnTo>
                    <a:pt x="394" y="474"/>
                  </a:lnTo>
                  <a:lnTo>
                    <a:pt x="374" y="488"/>
                  </a:lnTo>
                  <a:lnTo>
                    <a:pt x="352" y="498"/>
                  </a:lnTo>
                  <a:lnTo>
                    <a:pt x="328" y="506"/>
                  </a:lnTo>
                  <a:lnTo>
                    <a:pt x="304" y="512"/>
                  </a:lnTo>
                  <a:lnTo>
                    <a:pt x="278" y="516"/>
                  </a:lnTo>
                  <a:lnTo>
                    <a:pt x="254" y="518"/>
                  </a:lnTo>
                  <a:lnTo>
                    <a:pt x="254" y="518"/>
                  </a:lnTo>
                  <a:lnTo>
                    <a:pt x="228" y="516"/>
                  </a:lnTo>
                  <a:lnTo>
                    <a:pt x="202" y="512"/>
                  </a:lnTo>
                  <a:lnTo>
                    <a:pt x="178" y="506"/>
                  </a:lnTo>
                  <a:lnTo>
                    <a:pt x="154" y="498"/>
                  </a:lnTo>
                  <a:lnTo>
                    <a:pt x="132" y="488"/>
                  </a:lnTo>
                  <a:lnTo>
                    <a:pt x="112" y="474"/>
                  </a:lnTo>
                  <a:lnTo>
                    <a:pt x="92" y="460"/>
                  </a:lnTo>
                  <a:lnTo>
                    <a:pt x="74" y="444"/>
                  </a:lnTo>
                  <a:lnTo>
                    <a:pt x="58" y="426"/>
                  </a:lnTo>
                  <a:lnTo>
                    <a:pt x="44" y="406"/>
                  </a:lnTo>
                  <a:lnTo>
                    <a:pt x="30" y="386"/>
                  </a:lnTo>
                  <a:lnTo>
                    <a:pt x="20" y="364"/>
                  </a:lnTo>
                  <a:lnTo>
                    <a:pt x="12" y="340"/>
                  </a:lnTo>
                  <a:lnTo>
                    <a:pt x="6" y="316"/>
                  </a:lnTo>
                  <a:lnTo>
                    <a:pt x="2" y="290"/>
                  </a:lnTo>
                  <a:lnTo>
                    <a:pt x="0" y="264"/>
                  </a:lnTo>
                  <a:lnTo>
                    <a:pt x="0" y="264"/>
                  </a:lnTo>
                  <a:lnTo>
                    <a:pt x="2" y="238"/>
                  </a:lnTo>
                  <a:lnTo>
                    <a:pt x="6" y="212"/>
                  </a:lnTo>
                  <a:lnTo>
                    <a:pt x="12" y="188"/>
                  </a:lnTo>
                  <a:lnTo>
                    <a:pt x="20" y="164"/>
                  </a:lnTo>
                  <a:lnTo>
                    <a:pt x="32" y="140"/>
                  </a:lnTo>
                  <a:lnTo>
                    <a:pt x="44" y="118"/>
                  </a:lnTo>
                  <a:lnTo>
                    <a:pt x="58" y="98"/>
                  </a:lnTo>
                  <a:lnTo>
                    <a:pt x="74" y="80"/>
                  </a:lnTo>
                  <a:lnTo>
                    <a:pt x="74" y="80"/>
                  </a:lnTo>
                  <a:lnTo>
                    <a:pt x="92" y="62"/>
                  </a:lnTo>
                  <a:lnTo>
                    <a:pt x="112" y="48"/>
                  </a:lnTo>
                  <a:lnTo>
                    <a:pt x="134" y="34"/>
                  </a:lnTo>
                  <a:lnTo>
                    <a:pt x="156" y="22"/>
                  </a:lnTo>
                  <a:lnTo>
                    <a:pt x="178" y="12"/>
                  </a:lnTo>
                  <a:lnTo>
                    <a:pt x="202" y="6"/>
                  </a:lnTo>
                  <a:lnTo>
                    <a:pt x="228" y="0"/>
                  </a:lnTo>
                  <a:lnTo>
                    <a:pt x="254" y="0"/>
                  </a:lnTo>
                  <a:lnTo>
                    <a:pt x="504" y="0"/>
                  </a:lnTo>
                  <a:lnTo>
                    <a:pt x="504" y="264"/>
                  </a:lnTo>
                  <a:lnTo>
                    <a:pt x="504" y="264"/>
                  </a:lnTo>
                  <a:lnTo>
                    <a:pt x="502" y="290"/>
                  </a:lnTo>
                  <a:lnTo>
                    <a:pt x="498" y="316"/>
                  </a:lnTo>
                  <a:lnTo>
                    <a:pt x="492" y="340"/>
                  </a:lnTo>
                  <a:lnTo>
                    <a:pt x="484" y="364"/>
                  </a:lnTo>
                  <a:lnTo>
                    <a:pt x="474" y="386"/>
                  </a:lnTo>
                  <a:lnTo>
                    <a:pt x="462" y="406"/>
                  </a:lnTo>
                  <a:lnTo>
                    <a:pt x="448" y="426"/>
                  </a:lnTo>
                  <a:lnTo>
                    <a:pt x="432" y="444"/>
                  </a:lnTo>
                  <a:lnTo>
                    <a:pt x="432" y="44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2231951" y="2249686"/>
              <a:ext cx="520700" cy="384175"/>
            </a:xfrm>
            <a:custGeom>
              <a:avLst/>
              <a:gdLst>
                <a:gd name="T0" fmla="*/ 308 w 328"/>
                <a:gd name="T1" fmla="*/ 2 h 242"/>
                <a:gd name="T2" fmla="*/ 308 w 328"/>
                <a:gd name="T3" fmla="*/ 2 h 242"/>
                <a:gd name="T4" fmla="*/ 322 w 328"/>
                <a:gd name="T5" fmla="*/ 6 h 242"/>
                <a:gd name="T6" fmla="*/ 326 w 328"/>
                <a:gd name="T7" fmla="*/ 8 h 242"/>
                <a:gd name="T8" fmla="*/ 328 w 328"/>
                <a:gd name="T9" fmla="*/ 10 h 242"/>
                <a:gd name="T10" fmla="*/ 328 w 328"/>
                <a:gd name="T11" fmla="*/ 14 h 242"/>
                <a:gd name="T12" fmla="*/ 326 w 328"/>
                <a:gd name="T13" fmla="*/ 18 h 242"/>
                <a:gd name="T14" fmla="*/ 320 w 328"/>
                <a:gd name="T15" fmla="*/ 28 h 242"/>
                <a:gd name="T16" fmla="*/ 320 w 328"/>
                <a:gd name="T17" fmla="*/ 28 h 242"/>
                <a:gd name="T18" fmla="*/ 272 w 328"/>
                <a:gd name="T19" fmla="*/ 88 h 242"/>
                <a:gd name="T20" fmla="*/ 272 w 328"/>
                <a:gd name="T21" fmla="*/ 88 h 242"/>
                <a:gd name="T22" fmla="*/ 264 w 328"/>
                <a:gd name="T23" fmla="*/ 98 h 242"/>
                <a:gd name="T24" fmla="*/ 256 w 328"/>
                <a:gd name="T25" fmla="*/ 104 h 242"/>
                <a:gd name="T26" fmla="*/ 248 w 328"/>
                <a:gd name="T27" fmla="*/ 110 h 242"/>
                <a:gd name="T28" fmla="*/ 238 w 328"/>
                <a:gd name="T29" fmla="*/ 114 h 242"/>
                <a:gd name="T30" fmla="*/ 220 w 328"/>
                <a:gd name="T31" fmla="*/ 120 h 242"/>
                <a:gd name="T32" fmla="*/ 198 w 328"/>
                <a:gd name="T33" fmla="*/ 124 h 242"/>
                <a:gd name="T34" fmla="*/ 198 w 328"/>
                <a:gd name="T35" fmla="*/ 124 h 242"/>
                <a:gd name="T36" fmla="*/ 192 w 328"/>
                <a:gd name="T37" fmla="*/ 126 h 242"/>
                <a:gd name="T38" fmla="*/ 186 w 328"/>
                <a:gd name="T39" fmla="*/ 128 h 242"/>
                <a:gd name="T40" fmla="*/ 174 w 328"/>
                <a:gd name="T41" fmla="*/ 136 h 242"/>
                <a:gd name="T42" fmla="*/ 174 w 328"/>
                <a:gd name="T43" fmla="*/ 136 h 242"/>
                <a:gd name="T44" fmla="*/ 146 w 328"/>
                <a:gd name="T45" fmla="*/ 164 h 242"/>
                <a:gd name="T46" fmla="*/ 116 w 328"/>
                <a:gd name="T47" fmla="*/ 190 h 242"/>
                <a:gd name="T48" fmla="*/ 84 w 328"/>
                <a:gd name="T49" fmla="*/ 214 h 242"/>
                <a:gd name="T50" fmla="*/ 48 w 328"/>
                <a:gd name="T51" fmla="*/ 234 h 242"/>
                <a:gd name="T52" fmla="*/ 48 w 328"/>
                <a:gd name="T53" fmla="*/ 234 h 242"/>
                <a:gd name="T54" fmla="*/ 34 w 328"/>
                <a:gd name="T55" fmla="*/ 240 h 242"/>
                <a:gd name="T56" fmla="*/ 34 w 328"/>
                <a:gd name="T57" fmla="*/ 240 h 242"/>
                <a:gd name="T58" fmla="*/ 26 w 328"/>
                <a:gd name="T59" fmla="*/ 242 h 242"/>
                <a:gd name="T60" fmla="*/ 18 w 328"/>
                <a:gd name="T61" fmla="*/ 240 h 242"/>
                <a:gd name="T62" fmla="*/ 12 w 328"/>
                <a:gd name="T63" fmla="*/ 236 h 242"/>
                <a:gd name="T64" fmla="*/ 8 w 328"/>
                <a:gd name="T65" fmla="*/ 228 h 242"/>
                <a:gd name="T66" fmla="*/ 8 w 328"/>
                <a:gd name="T67" fmla="*/ 228 h 242"/>
                <a:gd name="T68" fmla="*/ 6 w 328"/>
                <a:gd name="T69" fmla="*/ 220 h 242"/>
                <a:gd name="T70" fmla="*/ 4 w 328"/>
                <a:gd name="T71" fmla="*/ 212 h 242"/>
                <a:gd name="T72" fmla="*/ 4 w 328"/>
                <a:gd name="T73" fmla="*/ 212 h 242"/>
                <a:gd name="T74" fmla="*/ 0 w 328"/>
                <a:gd name="T75" fmla="*/ 156 h 242"/>
                <a:gd name="T76" fmla="*/ 0 w 328"/>
                <a:gd name="T77" fmla="*/ 130 h 242"/>
                <a:gd name="T78" fmla="*/ 0 w 328"/>
                <a:gd name="T79" fmla="*/ 102 h 242"/>
                <a:gd name="T80" fmla="*/ 0 w 328"/>
                <a:gd name="T81" fmla="*/ 102 h 242"/>
                <a:gd name="T82" fmla="*/ 2 w 328"/>
                <a:gd name="T83" fmla="*/ 80 h 242"/>
                <a:gd name="T84" fmla="*/ 8 w 328"/>
                <a:gd name="T85" fmla="*/ 62 h 242"/>
                <a:gd name="T86" fmla="*/ 16 w 328"/>
                <a:gd name="T87" fmla="*/ 44 h 242"/>
                <a:gd name="T88" fmla="*/ 28 w 328"/>
                <a:gd name="T89" fmla="*/ 30 h 242"/>
                <a:gd name="T90" fmla="*/ 42 w 328"/>
                <a:gd name="T91" fmla="*/ 20 h 242"/>
                <a:gd name="T92" fmla="*/ 58 w 328"/>
                <a:gd name="T93" fmla="*/ 10 h 242"/>
                <a:gd name="T94" fmla="*/ 78 w 328"/>
                <a:gd name="T95" fmla="*/ 4 h 242"/>
                <a:gd name="T96" fmla="*/ 100 w 328"/>
                <a:gd name="T97" fmla="*/ 2 h 242"/>
                <a:gd name="T98" fmla="*/ 100 w 328"/>
                <a:gd name="T99" fmla="*/ 2 h 242"/>
                <a:gd name="T100" fmla="*/ 154 w 328"/>
                <a:gd name="T101" fmla="*/ 2 h 242"/>
                <a:gd name="T102" fmla="*/ 208 w 328"/>
                <a:gd name="T103" fmla="*/ 2 h 242"/>
                <a:gd name="T104" fmla="*/ 208 w 328"/>
                <a:gd name="T105" fmla="*/ 2 h 242"/>
                <a:gd name="T106" fmla="*/ 276 w 328"/>
                <a:gd name="T107" fmla="*/ 0 h 242"/>
                <a:gd name="T108" fmla="*/ 276 w 328"/>
                <a:gd name="T109" fmla="*/ 0 h 242"/>
                <a:gd name="T110" fmla="*/ 292 w 328"/>
                <a:gd name="T111" fmla="*/ 0 h 242"/>
                <a:gd name="T112" fmla="*/ 308 w 328"/>
                <a:gd name="T113" fmla="*/ 2 h 242"/>
                <a:gd name="T114" fmla="*/ 308 w 328"/>
                <a:gd name="T115"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8" h="242">
                  <a:moveTo>
                    <a:pt x="308" y="2"/>
                  </a:moveTo>
                  <a:lnTo>
                    <a:pt x="308" y="2"/>
                  </a:lnTo>
                  <a:lnTo>
                    <a:pt x="322" y="6"/>
                  </a:lnTo>
                  <a:lnTo>
                    <a:pt x="326" y="8"/>
                  </a:lnTo>
                  <a:lnTo>
                    <a:pt x="328" y="10"/>
                  </a:lnTo>
                  <a:lnTo>
                    <a:pt x="328" y="14"/>
                  </a:lnTo>
                  <a:lnTo>
                    <a:pt x="326" y="18"/>
                  </a:lnTo>
                  <a:lnTo>
                    <a:pt x="320" y="28"/>
                  </a:lnTo>
                  <a:lnTo>
                    <a:pt x="320" y="28"/>
                  </a:lnTo>
                  <a:lnTo>
                    <a:pt x="272" y="88"/>
                  </a:lnTo>
                  <a:lnTo>
                    <a:pt x="272" y="88"/>
                  </a:lnTo>
                  <a:lnTo>
                    <a:pt x="264" y="98"/>
                  </a:lnTo>
                  <a:lnTo>
                    <a:pt x="256" y="104"/>
                  </a:lnTo>
                  <a:lnTo>
                    <a:pt x="248" y="110"/>
                  </a:lnTo>
                  <a:lnTo>
                    <a:pt x="238" y="114"/>
                  </a:lnTo>
                  <a:lnTo>
                    <a:pt x="220" y="120"/>
                  </a:lnTo>
                  <a:lnTo>
                    <a:pt x="198" y="124"/>
                  </a:lnTo>
                  <a:lnTo>
                    <a:pt x="198" y="124"/>
                  </a:lnTo>
                  <a:lnTo>
                    <a:pt x="192" y="126"/>
                  </a:lnTo>
                  <a:lnTo>
                    <a:pt x="186" y="128"/>
                  </a:lnTo>
                  <a:lnTo>
                    <a:pt x="174" y="136"/>
                  </a:lnTo>
                  <a:lnTo>
                    <a:pt x="174" y="136"/>
                  </a:lnTo>
                  <a:lnTo>
                    <a:pt x="146" y="164"/>
                  </a:lnTo>
                  <a:lnTo>
                    <a:pt x="116" y="190"/>
                  </a:lnTo>
                  <a:lnTo>
                    <a:pt x="84" y="214"/>
                  </a:lnTo>
                  <a:lnTo>
                    <a:pt x="48" y="234"/>
                  </a:lnTo>
                  <a:lnTo>
                    <a:pt x="48" y="234"/>
                  </a:lnTo>
                  <a:lnTo>
                    <a:pt x="34" y="240"/>
                  </a:lnTo>
                  <a:lnTo>
                    <a:pt x="34" y="240"/>
                  </a:lnTo>
                  <a:lnTo>
                    <a:pt x="26" y="242"/>
                  </a:lnTo>
                  <a:lnTo>
                    <a:pt x="18" y="240"/>
                  </a:lnTo>
                  <a:lnTo>
                    <a:pt x="12" y="236"/>
                  </a:lnTo>
                  <a:lnTo>
                    <a:pt x="8" y="228"/>
                  </a:lnTo>
                  <a:lnTo>
                    <a:pt x="8" y="228"/>
                  </a:lnTo>
                  <a:lnTo>
                    <a:pt x="6" y="220"/>
                  </a:lnTo>
                  <a:lnTo>
                    <a:pt x="4" y="212"/>
                  </a:lnTo>
                  <a:lnTo>
                    <a:pt x="4" y="212"/>
                  </a:lnTo>
                  <a:lnTo>
                    <a:pt x="0" y="156"/>
                  </a:lnTo>
                  <a:lnTo>
                    <a:pt x="0" y="130"/>
                  </a:lnTo>
                  <a:lnTo>
                    <a:pt x="0" y="102"/>
                  </a:lnTo>
                  <a:lnTo>
                    <a:pt x="0" y="102"/>
                  </a:lnTo>
                  <a:lnTo>
                    <a:pt x="2" y="80"/>
                  </a:lnTo>
                  <a:lnTo>
                    <a:pt x="8" y="62"/>
                  </a:lnTo>
                  <a:lnTo>
                    <a:pt x="16" y="44"/>
                  </a:lnTo>
                  <a:lnTo>
                    <a:pt x="28" y="30"/>
                  </a:lnTo>
                  <a:lnTo>
                    <a:pt x="42" y="20"/>
                  </a:lnTo>
                  <a:lnTo>
                    <a:pt x="58" y="10"/>
                  </a:lnTo>
                  <a:lnTo>
                    <a:pt x="78" y="4"/>
                  </a:lnTo>
                  <a:lnTo>
                    <a:pt x="100" y="2"/>
                  </a:lnTo>
                  <a:lnTo>
                    <a:pt x="100" y="2"/>
                  </a:lnTo>
                  <a:lnTo>
                    <a:pt x="154" y="2"/>
                  </a:lnTo>
                  <a:lnTo>
                    <a:pt x="208" y="2"/>
                  </a:lnTo>
                  <a:lnTo>
                    <a:pt x="208" y="2"/>
                  </a:lnTo>
                  <a:lnTo>
                    <a:pt x="276" y="0"/>
                  </a:lnTo>
                  <a:lnTo>
                    <a:pt x="276" y="0"/>
                  </a:lnTo>
                  <a:lnTo>
                    <a:pt x="292" y="0"/>
                  </a:lnTo>
                  <a:lnTo>
                    <a:pt x="308" y="2"/>
                  </a:lnTo>
                  <a:lnTo>
                    <a:pt x="30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a:off x="2278558" y="2030612"/>
            <a:ext cx="800100" cy="822325"/>
            <a:chOff x="755576" y="2030611"/>
            <a:chExt cx="800100" cy="822325"/>
          </a:xfrm>
        </p:grpSpPr>
        <p:sp>
          <p:nvSpPr>
            <p:cNvPr id="12" name="Freeform 11"/>
            <p:cNvSpPr>
              <a:spLocks/>
            </p:cNvSpPr>
            <p:nvPr/>
          </p:nvSpPr>
          <p:spPr bwMode="auto">
            <a:xfrm>
              <a:off x="755576" y="2030611"/>
              <a:ext cx="800100" cy="822325"/>
            </a:xfrm>
            <a:custGeom>
              <a:avLst/>
              <a:gdLst>
                <a:gd name="T0" fmla="*/ 430 w 504"/>
                <a:gd name="T1" fmla="*/ 444 h 518"/>
                <a:gd name="T2" fmla="*/ 430 w 504"/>
                <a:gd name="T3" fmla="*/ 444 h 518"/>
                <a:gd name="T4" fmla="*/ 412 w 504"/>
                <a:gd name="T5" fmla="*/ 460 h 518"/>
                <a:gd name="T6" fmla="*/ 394 w 504"/>
                <a:gd name="T7" fmla="*/ 474 h 518"/>
                <a:gd name="T8" fmla="*/ 372 w 504"/>
                <a:gd name="T9" fmla="*/ 488 h 518"/>
                <a:gd name="T10" fmla="*/ 350 w 504"/>
                <a:gd name="T11" fmla="*/ 498 h 518"/>
                <a:gd name="T12" fmla="*/ 328 w 504"/>
                <a:gd name="T13" fmla="*/ 506 h 518"/>
                <a:gd name="T14" fmla="*/ 304 w 504"/>
                <a:gd name="T15" fmla="*/ 512 h 518"/>
                <a:gd name="T16" fmla="*/ 278 w 504"/>
                <a:gd name="T17" fmla="*/ 516 h 518"/>
                <a:gd name="T18" fmla="*/ 252 w 504"/>
                <a:gd name="T19" fmla="*/ 518 h 518"/>
                <a:gd name="T20" fmla="*/ 252 w 504"/>
                <a:gd name="T21" fmla="*/ 518 h 518"/>
                <a:gd name="T22" fmla="*/ 226 w 504"/>
                <a:gd name="T23" fmla="*/ 516 h 518"/>
                <a:gd name="T24" fmla="*/ 202 w 504"/>
                <a:gd name="T25" fmla="*/ 512 h 518"/>
                <a:gd name="T26" fmla="*/ 178 w 504"/>
                <a:gd name="T27" fmla="*/ 506 h 518"/>
                <a:gd name="T28" fmla="*/ 154 w 504"/>
                <a:gd name="T29" fmla="*/ 498 h 518"/>
                <a:gd name="T30" fmla="*/ 132 w 504"/>
                <a:gd name="T31" fmla="*/ 488 h 518"/>
                <a:gd name="T32" fmla="*/ 112 w 504"/>
                <a:gd name="T33" fmla="*/ 474 h 518"/>
                <a:gd name="T34" fmla="*/ 92 w 504"/>
                <a:gd name="T35" fmla="*/ 460 h 518"/>
                <a:gd name="T36" fmla="*/ 74 w 504"/>
                <a:gd name="T37" fmla="*/ 444 h 518"/>
                <a:gd name="T38" fmla="*/ 58 w 504"/>
                <a:gd name="T39" fmla="*/ 426 h 518"/>
                <a:gd name="T40" fmla="*/ 44 w 504"/>
                <a:gd name="T41" fmla="*/ 406 h 518"/>
                <a:gd name="T42" fmla="*/ 30 w 504"/>
                <a:gd name="T43" fmla="*/ 386 h 518"/>
                <a:gd name="T44" fmla="*/ 20 w 504"/>
                <a:gd name="T45" fmla="*/ 364 h 518"/>
                <a:gd name="T46" fmla="*/ 12 w 504"/>
                <a:gd name="T47" fmla="*/ 340 h 518"/>
                <a:gd name="T48" fmla="*/ 6 w 504"/>
                <a:gd name="T49" fmla="*/ 316 h 518"/>
                <a:gd name="T50" fmla="*/ 2 w 504"/>
                <a:gd name="T51" fmla="*/ 290 h 518"/>
                <a:gd name="T52" fmla="*/ 0 w 504"/>
                <a:gd name="T53" fmla="*/ 264 h 518"/>
                <a:gd name="T54" fmla="*/ 0 w 504"/>
                <a:gd name="T55" fmla="*/ 264 h 518"/>
                <a:gd name="T56" fmla="*/ 2 w 504"/>
                <a:gd name="T57" fmla="*/ 238 h 518"/>
                <a:gd name="T58" fmla="*/ 6 w 504"/>
                <a:gd name="T59" fmla="*/ 212 h 518"/>
                <a:gd name="T60" fmla="*/ 12 w 504"/>
                <a:gd name="T61" fmla="*/ 188 h 518"/>
                <a:gd name="T62" fmla="*/ 20 w 504"/>
                <a:gd name="T63" fmla="*/ 164 h 518"/>
                <a:gd name="T64" fmla="*/ 30 w 504"/>
                <a:gd name="T65" fmla="*/ 140 h 518"/>
                <a:gd name="T66" fmla="*/ 44 w 504"/>
                <a:gd name="T67" fmla="*/ 118 h 518"/>
                <a:gd name="T68" fmla="*/ 58 w 504"/>
                <a:gd name="T69" fmla="*/ 98 h 518"/>
                <a:gd name="T70" fmla="*/ 74 w 504"/>
                <a:gd name="T71" fmla="*/ 80 h 518"/>
                <a:gd name="T72" fmla="*/ 74 w 504"/>
                <a:gd name="T73" fmla="*/ 80 h 518"/>
                <a:gd name="T74" fmla="*/ 92 w 504"/>
                <a:gd name="T75" fmla="*/ 62 h 518"/>
                <a:gd name="T76" fmla="*/ 112 w 504"/>
                <a:gd name="T77" fmla="*/ 48 h 518"/>
                <a:gd name="T78" fmla="*/ 132 w 504"/>
                <a:gd name="T79" fmla="*/ 34 h 518"/>
                <a:gd name="T80" fmla="*/ 154 w 504"/>
                <a:gd name="T81" fmla="*/ 22 h 518"/>
                <a:gd name="T82" fmla="*/ 178 w 504"/>
                <a:gd name="T83" fmla="*/ 12 h 518"/>
                <a:gd name="T84" fmla="*/ 202 w 504"/>
                <a:gd name="T85" fmla="*/ 6 h 518"/>
                <a:gd name="T86" fmla="*/ 228 w 504"/>
                <a:gd name="T87" fmla="*/ 0 h 518"/>
                <a:gd name="T88" fmla="*/ 254 w 504"/>
                <a:gd name="T89" fmla="*/ 0 h 518"/>
                <a:gd name="T90" fmla="*/ 504 w 504"/>
                <a:gd name="T91" fmla="*/ 0 h 518"/>
                <a:gd name="T92" fmla="*/ 504 w 504"/>
                <a:gd name="T93" fmla="*/ 264 h 518"/>
                <a:gd name="T94" fmla="*/ 504 w 504"/>
                <a:gd name="T95" fmla="*/ 264 h 518"/>
                <a:gd name="T96" fmla="*/ 502 w 504"/>
                <a:gd name="T97" fmla="*/ 290 h 518"/>
                <a:gd name="T98" fmla="*/ 498 w 504"/>
                <a:gd name="T99" fmla="*/ 316 h 518"/>
                <a:gd name="T100" fmla="*/ 492 w 504"/>
                <a:gd name="T101" fmla="*/ 340 h 518"/>
                <a:gd name="T102" fmla="*/ 484 w 504"/>
                <a:gd name="T103" fmla="*/ 364 h 518"/>
                <a:gd name="T104" fmla="*/ 474 w 504"/>
                <a:gd name="T105" fmla="*/ 386 h 518"/>
                <a:gd name="T106" fmla="*/ 462 w 504"/>
                <a:gd name="T107" fmla="*/ 406 h 518"/>
                <a:gd name="T108" fmla="*/ 448 w 504"/>
                <a:gd name="T109" fmla="*/ 426 h 518"/>
                <a:gd name="T110" fmla="*/ 430 w 504"/>
                <a:gd name="T111" fmla="*/ 444 h 518"/>
                <a:gd name="T112" fmla="*/ 430 w 504"/>
                <a:gd name="T113" fmla="*/ 44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18">
                  <a:moveTo>
                    <a:pt x="430" y="444"/>
                  </a:moveTo>
                  <a:lnTo>
                    <a:pt x="430" y="444"/>
                  </a:lnTo>
                  <a:lnTo>
                    <a:pt x="412" y="460"/>
                  </a:lnTo>
                  <a:lnTo>
                    <a:pt x="394" y="474"/>
                  </a:lnTo>
                  <a:lnTo>
                    <a:pt x="372" y="488"/>
                  </a:lnTo>
                  <a:lnTo>
                    <a:pt x="350" y="498"/>
                  </a:lnTo>
                  <a:lnTo>
                    <a:pt x="328" y="506"/>
                  </a:lnTo>
                  <a:lnTo>
                    <a:pt x="304" y="512"/>
                  </a:lnTo>
                  <a:lnTo>
                    <a:pt x="278" y="516"/>
                  </a:lnTo>
                  <a:lnTo>
                    <a:pt x="252" y="518"/>
                  </a:lnTo>
                  <a:lnTo>
                    <a:pt x="252" y="518"/>
                  </a:lnTo>
                  <a:lnTo>
                    <a:pt x="226" y="516"/>
                  </a:lnTo>
                  <a:lnTo>
                    <a:pt x="202" y="512"/>
                  </a:lnTo>
                  <a:lnTo>
                    <a:pt x="178" y="506"/>
                  </a:lnTo>
                  <a:lnTo>
                    <a:pt x="154" y="498"/>
                  </a:lnTo>
                  <a:lnTo>
                    <a:pt x="132" y="488"/>
                  </a:lnTo>
                  <a:lnTo>
                    <a:pt x="112" y="474"/>
                  </a:lnTo>
                  <a:lnTo>
                    <a:pt x="92" y="460"/>
                  </a:lnTo>
                  <a:lnTo>
                    <a:pt x="74" y="444"/>
                  </a:lnTo>
                  <a:lnTo>
                    <a:pt x="58" y="426"/>
                  </a:lnTo>
                  <a:lnTo>
                    <a:pt x="44" y="406"/>
                  </a:lnTo>
                  <a:lnTo>
                    <a:pt x="30" y="386"/>
                  </a:lnTo>
                  <a:lnTo>
                    <a:pt x="20" y="364"/>
                  </a:lnTo>
                  <a:lnTo>
                    <a:pt x="12" y="340"/>
                  </a:lnTo>
                  <a:lnTo>
                    <a:pt x="6" y="316"/>
                  </a:lnTo>
                  <a:lnTo>
                    <a:pt x="2" y="290"/>
                  </a:lnTo>
                  <a:lnTo>
                    <a:pt x="0" y="264"/>
                  </a:lnTo>
                  <a:lnTo>
                    <a:pt x="0" y="264"/>
                  </a:lnTo>
                  <a:lnTo>
                    <a:pt x="2" y="238"/>
                  </a:lnTo>
                  <a:lnTo>
                    <a:pt x="6" y="212"/>
                  </a:lnTo>
                  <a:lnTo>
                    <a:pt x="12" y="188"/>
                  </a:lnTo>
                  <a:lnTo>
                    <a:pt x="20" y="164"/>
                  </a:lnTo>
                  <a:lnTo>
                    <a:pt x="30" y="140"/>
                  </a:lnTo>
                  <a:lnTo>
                    <a:pt x="44" y="118"/>
                  </a:lnTo>
                  <a:lnTo>
                    <a:pt x="58" y="98"/>
                  </a:lnTo>
                  <a:lnTo>
                    <a:pt x="74" y="80"/>
                  </a:lnTo>
                  <a:lnTo>
                    <a:pt x="74" y="80"/>
                  </a:lnTo>
                  <a:lnTo>
                    <a:pt x="92" y="62"/>
                  </a:lnTo>
                  <a:lnTo>
                    <a:pt x="112" y="48"/>
                  </a:lnTo>
                  <a:lnTo>
                    <a:pt x="132" y="34"/>
                  </a:lnTo>
                  <a:lnTo>
                    <a:pt x="154" y="22"/>
                  </a:lnTo>
                  <a:lnTo>
                    <a:pt x="178" y="12"/>
                  </a:lnTo>
                  <a:lnTo>
                    <a:pt x="202" y="6"/>
                  </a:lnTo>
                  <a:lnTo>
                    <a:pt x="228" y="0"/>
                  </a:lnTo>
                  <a:lnTo>
                    <a:pt x="254" y="0"/>
                  </a:lnTo>
                  <a:lnTo>
                    <a:pt x="504" y="0"/>
                  </a:lnTo>
                  <a:lnTo>
                    <a:pt x="504" y="264"/>
                  </a:lnTo>
                  <a:lnTo>
                    <a:pt x="504" y="264"/>
                  </a:lnTo>
                  <a:lnTo>
                    <a:pt x="502" y="290"/>
                  </a:lnTo>
                  <a:lnTo>
                    <a:pt x="498" y="316"/>
                  </a:lnTo>
                  <a:lnTo>
                    <a:pt x="492" y="340"/>
                  </a:lnTo>
                  <a:lnTo>
                    <a:pt x="484" y="364"/>
                  </a:lnTo>
                  <a:lnTo>
                    <a:pt x="474" y="386"/>
                  </a:lnTo>
                  <a:lnTo>
                    <a:pt x="462" y="406"/>
                  </a:lnTo>
                  <a:lnTo>
                    <a:pt x="448" y="426"/>
                  </a:lnTo>
                  <a:lnTo>
                    <a:pt x="430" y="444"/>
                  </a:lnTo>
                  <a:lnTo>
                    <a:pt x="430" y="444"/>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895276" y="2186186"/>
              <a:ext cx="517525" cy="561975"/>
            </a:xfrm>
            <a:custGeom>
              <a:avLst/>
              <a:gdLst>
                <a:gd name="T0" fmla="*/ 320 w 326"/>
                <a:gd name="T1" fmla="*/ 100 h 354"/>
                <a:gd name="T2" fmla="*/ 302 w 326"/>
                <a:gd name="T3" fmla="*/ 54 h 354"/>
                <a:gd name="T4" fmla="*/ 274 w 326"/>
                <a:gd name="T5" fmla="*/ 22 h 354"/>
                <a:gd name="T6" fmla="*/ 242 w 326"/>
                <a:gd name="T7" fmla="*/ 2 h 354"/>
                <a:gd name="T8" fmla="*/ 216 w 326"/>
                <a:gd name="T9" fmla="*/ 0 h 354"/>
                <a:gd name="T10" fmla="*/ 208 w 326"/>
                <a:gd name="T11" fmla="*/ 2 h 354"/>
                <a:gd name="T12" fmla="*/ 188 w 326"/>
                <a:gd name="T13" fmla="*/ 12 h 354"/>
                <a:gd name="T14" fmla="*/ 174 w 326"/>
                <a:gd name="T15" fmla="*/ 26 h 354"/>
                <a:gd name="T16" fmla="*/ 174 w 326"/>
                <a:gd name="T17" fmla="*/ 26 h 354"/>
                <a:gd name="T18" fmla="*/ 170 w 326"/>
                <a:gd name="T19" fmla="*/ 32 h 354"/>
                <a:gd name="T20" fmla="*/ 164 w 326"/>
                <a:gd name="T21" fmla="*/ 36 h 354"/>
                <a:gd name="T22" fmla="*/ 160 w 326"/>
                <a:gd name="T23" fmla="*/ 34 h 354"/>
                <a:gd name="T24" fmla="*/ 154 w 326"/>
                <a:gd name="T25" fmla="*/ 26 h 354"/>
                <a:gd name="T26" fmla="*/ 154 w 326"/>
                <a:gd name="T27" fmla="*/ 26 h 354"/>
                <a:gd name="T28" fmla="*/ 146 w 326"/>
                <a:gd name="T29" fmla="*/ 18 h 354"/>
                <a:gd name="T30" fmla="*/ 130 w 326"/>
                <a:gd name="T31" fmla="*/ 6 h 354"/>
                <a:gd name="T32" fmla="*/ 120 w 326"/>
                <a:gd name="T33" fmla="*/ 2 h 354"/>
                <a:gd name="T34" fmla="*/ 102 w 326"/>
                <a:gd name="T35" fmla="*/ 0 h 354"/>
                <a:gd name="T36" fmla="*/ 68 w 326"/>
                <a:gd name="T37" fmla="*/ 10 h 354"/>
                <a:gd name="T38" fmla="*/ 38 w 326"/>
                <a:gd name="T39" fmla="*/ 36 h 354"/>
                <a:gd name="T40" fmla="*/ 14 w 326"/>
                <a:gd name="T41" fmla="*/ 76 h 354"/>
                <a:gd name="T42" fmla="*/ 6 w 326"/>
                <a:gd name="T43" fmla="*/ 100 h 354"/>
                <a:gd name="T44" fmla="*/ 0 w 326"/>
                <a:gd name="T45" fmla="*/ 148 h 354"/>
                <a:gd name="T46" fmla="*/ 8 w 326"/>
                <a:gd name="T47" fmla="*/ 190 h 354"/>
                <a:gd name="T48" fmla="*/ 26 w 326"/>
                <a:gd name="T49" fmla="*/ 222 h 354"/>
                <a:gd name="T50" fmla="*/ 48 w 326"/>
                <a:gd name="T51" fmla="*/ 238 h 354"/>
                <a:gd name="T52" fmla="*/ 56 w 326"/>
                <a:gd name="T53" fmla="*/ 240 h 354"/>
                <a:gd name="T54" fmla="*/ 62 w 326"/>
                <a:gd name="T55" fmla="*/ 242 h 354"/>
                <a:gd name="T56" fmla="*/ 62 w 326"/>
                <a:gd name="T57" fmla="*/ 246 h 354"/>
                <a:gd name="T58" fmla="*/ 68 w 326"/>
                <a:gd name="T59" fmla="*/ 266 h 354"/>
                <a:gd name="T60" fmla="*/ 82 w 326"/>
                <a:gd name="T61" fmla="*/ 284 h 354"/>
                <a:gd name="T62" fmla="*/ 102 w 326"/>
                <a:gd name="T63" fmla="*/ 294 h 354"/>
                <a:gd name="T64" fmla="*/ 128 w 326"/>
                <a:gd name="T65" fmla="*/ 300 h 354"/>
                <a:gd name="T66" fmla="*/ 140 w 326"/>
                <a:gd name="T67" fmla="*/ 298 h 354"/>
                <a:gd name="T68" fmla="*/ 152 w 326"/>
                <a:gd name="T69" fmla="*/ 354 h 354"/>
                <a:gd name="T70" fmla="*/ 172 w 326"/>
                <a:gd name="T71" fmla="*/ 354 h 354"/>
                <a:gd name="T72" fmla="*/ 174 w 326"/>
                <a:gd name="T73" fmla="*/ 296 h 354"/>
                <a:gd name="T74" fmla="*/ 186 w 326"/>
                <a:gd name="T75" fmla="*/ 298 h 354"/>
                <a:gd name="T76" fmla="*/ 198 w 326"/>
                <a:gd name="T77" fmla="*/ 300 h 354"/>
                <a:gd name="T78" fmla="*/ 224 w 326"/>
                <a:gd name="T79" fmla="*/ 294 h 354"/>
                <a:gd name="T80" fmla="*/ 246 w 326"/>
                <a:gd name="T81" fmla="*/ 284 h 354"/>
                <a:gd name="T82" fmla="*/ 260 w 326"/>
                <a:gd name="T83" fmla="*/ 266 h 354"/>
                <a:gd name="T84" fmla="*/ 264 w 326"/>
                <a:gd name="T85" fmla="*/ 246 h 354"/>
                <a:gd name="T86" fmla="*/ 264 w 326"/>
                <a:gd name="T87" fmla="*/ 242 h 354"/>
                <a:gd name="T88" fmla="*/ 272 w 326"/>
                <a:gd name="T89" fmla="*/ 240 h 354"/>
                <a:gd name="T90" fmla="*/ 280 w 326"/>
                <a:gd name="T91" fmla="*/ 238 h 354"/>
                <a:gd name="T92" fmla="*/ 300 w 326"/>
                <a:gd name="T93" fmla="*/ 222 h 354"/>
                <a:gd name="T94" fmla="*/ 320 w 326"/>
                <a:gd name="T95" fmla="*/ 190 h 354"/>
                <a:gd name="T96" fmla="*/ 326 w 326"/>
                <a:gd name="T97" fmla="*/ 148 h 354"/>
                <a:gd name="T98" fmla="*/ 320 w 326"/>
                <a:gd name="T99" fmla="*/ 10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6" h="354">
                  <a:moveTo>
                    <a:pt x="320" y="100"/>
                  </a:moveTo>
                  <a:lnTo>
                    <a:pt x="320" y="100"/>
                  </a:lnTo>
                  <a:lnTo>
                    <a:pt x="312" y="76"/>
                  </a:lnTo>
                  <a:lnTo>
                    <a:pt x="302" y="54"/>
                  </a:lnTo>
                  <a:lnTo>
                    <a:pt x="290" y="36"/>
                  </a:lnTo>
                  <a:lnTo>
                    <a:pt x="274" y="22"/>
                  </a:lnTo>
                  <a:lnTo>
                    <a:pt x="258" y="10"/>
                  </a:lnTo>
                  <a:lnTo>
                    <a:pt x="242" y="2"/>
                  </a:lnTo>
                  <a:lnTo>
                    <a:pt x="224" y="0"/>
                  </a:lnTo>
                  <a:lnTo>
                    <a:pt x="216" y="0"/>
                  </a:lnTo>
                  <a:lnTo>
                    <a:pt x="208" y="2"/>
                  </a:lnTo>
                  <a:lnTo>
                    <a:pt x="208" y="2"/>
                  </a:lnTo>
                  <a:lnTo>
                    <a:pt x="198" y="6"/>
                  </a:lnTo>
                  <a:lnTo>
                    <a:pt x="188" y="12"/>
                  </a:lnTo>
                  <a:lnTo>
                    <a:pt x="180" y="18"/>
                  </a:lnTo>
                  <a:lnTo>
                    <a:pt x="174" y="26"/>
                  </a:lnTo>
                  <a:lnTo>
                    <a:pt x="174" y="26"/>
                  </a:lnTo>
                  <a:lnTo>
                    <a:pt x="174" y="26"/>
                  </a:lnTo>
                  <a:lnTo>
                    <a:pt x="174" y="26"/>
                  </a:lnTo>
                  <a:lnTo>
                    <a:pt x="170" y="32"/>
                  </a:lnTo>
                  <a:lnTo>
                    <a:pt x="168" y="34"/>
                  </a:lnTo>
                  <a:lnTo>
                    <a:pt x="164" y="36"/>
                  </a:lnTo>
                  <a:lnTo>
                    <a:pt x="164" y="36"/>
                  </a:lnTo>
                  <a:lnTo>
                    <a:pt x="160" y="34"/>
                  </a:lnTo>
                  <a:lnTo>
                    <a:pt x="158" y="32"/>
                  </a:lnTo>
                  <a:lnTo>
                    <a:pt x="154" y="26"/>
                  </a:lnTo>
                  <a:lnTo>
                    <a:pt x="154" y="26"/>
                  </a:lnTo>
                  <a:lnTo>
                    <a:pt x="154" y="26"/>
                  </a:lnTo>
                  <a:lnTo>
                    <a:pt x="154" y="26"/>
                  </a:lnTo>
                  <a:lnTo>
                    <a:pt x="146" y="18"/>
                  </a:lnTo>
                  <a:lnTo>
                    <a:pt x="138" y="12"/>
                  </a:lnTo>
                  <a:lnTo>
                    <a:pt x="130" y="6"/>
                  </a:lnTo>
                  <a:lnTo>
                    <a:pt x="120" y="2"/>
                  </a:lnTo>
                  <a:lnTo>
                    <a:pt x="120" y="2"/>
                  </a:lnTo>
                  <a:lnTo>
                    <a:pt x="112" y="0"/>
                  </a:lnTo>
                  <a:lnTo>
                    <a:pt x="102" y="0"/>
                  </a:lnTo>
                  <a:lnTo>
                    <a:pt x="86" y="2"/>
                  </a:lnTo>
                  <a:lnTo>
                    <a:pt x="68" y="10"/>
                  </a:lnTo>
                  <a:lnTo>
                    <a:pt x="52" y="22"/>
                  </a:lnTo>
                  <a:lnTo>
                    <a:pt x="38" y="36"/>
                  </a:lnTo>
                  <a:lnTo>
                    <a:pt x="26" y="54"/>
                  </a:lnTo>
                  <a:lnTo>
                    <a:pt x="14" y="76"/>
                  </a:lnTo>
                  <a:lnTo>
                    <a:pt x="6" y="100"/>
                  </a:lnTo>
                  <a:lnTo>
                    <a:pt x="6" y="100"/>
                  </a:lnTo>
                  <a:lnTo>
                    <a:pt x="2" y="124"/>
                  </a:lnTo>
                  <a:lnTo>
                    <a:pt x="0" y="148"/>
                  </a:lnTo>
                  <a:lnTo>
                    <a:pt x="2" y="170"/>
                  </a:lnTo>
                  <a:lnTo>
                    <a:pt x="8" y="190"/>
                  </a:lnTo>
                  <a:lnTo>
                    <a:pt x="16" y="208"/>
                  </a:lnTo>
                  <a:lnTo>
                    <a:pt x="26" y="222"/>
                  </a:lnTo>
                  <a:lnTo>
                    <a:pt x="40" y="234"/>
                  </a:lnTo>
                  <a:lnTo>
                    <a:pt x="48" y="238"/>
                  </a:lnTo>
                  <a:lnTo>
                    <a:pt x="56" y="240"/>
                  </a:lnTo>
                  <a:lnTo>
                    <a:pt x="56" y="240"/>
                  </a:lnTo>
                  <a:lnTo>
                    <a:pt x="62" y="242"/>
                  </a:lnTo>
                  <a:lnTo>
                    <a:pt x="62" y="242"/>
                  </a:lnTo>
                  <a:lnTo>
                    <a:pt x="62" y="246"/>
                  </a:lnTo>
                  <a:lnTo>
                    <a:pt x="62" y="246"/>
                  </a:lnTo>
                  <a:lnTo>
                    <a:pt x="64" y="256"/>
                  </a:lnTo>
                  <a:lnTo>
                    <a:pt x="68" y="266"/>
                  </a:lnTo>
                  <a:lnTo>
                    <a:pt x="74" y="276"/>
                  </a:lnTo>
                  <a:lnTo>
                    <a:pt x="82" y="284"/>
                  </a:lnTo>
                  <a:lnTo>
                    <a:pt x="92" y="290"/>
                  </a:lnTo>
                  <a:lnTo>
                    <a:pt x="102" y="294"/>
                  </a:lnTo>
                  <a:lnTo>
                    <a:pt x="116" y="298"/>
                  </a:lnTo>
                  <a:lnTo>
                    <a:pt x="128" y="300"/>
                  </a:lnTo>
                  <a:lnTo>
                    <a:pt x="128" y="300"/>
                  </a:lnTo>
                  <a:lnTo>
                    <a:pt x="140" y="298"/>
                  </a:lnTo>
                  <a:lnTo>
                    <a:pt x="152" y="296"/>
                  </a:lnTo>
                  <a:lnTo>
                    <a:pt x="152" y="354"/>
                  </a:lnTo>
                  <a:lnTo>
                    <a:pt x="154" y="354"/>
                  </a:lnTo>
                  <a:lnTo>
                    <a:pt x="172" y="354"/>
                  </a:lnTo>
                  <a:lnTo>
                    <a:pt x="174" y="354"/>
                  </a:lnTo>
                  <a:lnTo>
                    <a:pt x="174" y="296"/>
                  </a:lnTo>
                  <a:lnTo>
                    <a:pt x="174" y="296"/>
                  </a:lnTo>
                  <a:lnTo>
                    <a:pt x="186" y="298"/>
                  </a:lnTo>
                  <a:lnTo>
                    <a:pt x="198" y="300"/>
                  </a:lnTo>
                  <a:lnTo>
                    <a:pt x="198" y="300"/>
                  </a:lnTo>
                  <a:lnTo>
                    <a:pt x="212" y="298"/>
                  </a:lnTo>
                  <a:lnTo>
                    <a:pt x="224" y="294"/>
                  </a:lnTo>
                  <a:lnTo>
                    <a:pt x="236" y="290"/>
                  </a:lnTo>
                  <a:lnTo>
                    <a:pt x="246" y="284"/>
                  </a:lnTo>
                  <a:lnTo>
                    <a:pt x="254" y="276"/>
                  </a:lnTo>
                  <a:lnTo>
                    <a:pt x="260" y="266"/>
                  </a:lnTo>
                  <a:lnTo>
                    <a:pt x="264" y="256"/>
                  </a:lnTo>
                  <a:lnTo>
                    <a:pt x="264" y="246"/>
                  </a:lnTo>
                  <a:lnTo>
                    <a:pt x="264" y="246"/>
                  </a:lnTo>
                  <a:lnTo>
                    <a:pt x="264" y="242"/>
                  </a:lnTo>
                  <a:lnTo>
                    <a:pt x="264" y="242"/>
                  </a:lnTo>
                  <a:lnTo>
                    <a:pt x="272" y="240"/>
                  </a:lnTo>
                  <a:lnTo>
                    <a:pt x="272" y="240"/>
                  </a:lnTo>
                  <a:lnTo>
                    <a:pt x="280" y="238"/>
                  </a:lnTo>
                  <a:lnTo>
                    <a:pt x="288" y="234"/>
                  </a:lnTo>
                  <a:lnTo>
                    <a:pt x="300" y="222"/>
                  </a:lnTo>
                  <a:lnTo>
                    <a:pt x="312" y="208"/>
                  </a:lnTo>
                  <a:lnTo>
                    <a:pt x="320" y="190"/>
                  </a:lnTo>
                  <a:lnTo>
                    <a:pt x="324" y="170"/>
                  </a:lnTo>
                  <a:lnTo>
                    <a:pt x="326" y="148"/>
                  </a:lnTo>
                  <a:lnTo>
                    <a:pt x="326" y="124"/>
                  </a:lnTo>
                  <a:lnTo>
                    <a:pt x="320" y="100"/>
                  </a:lnTo>
                  <a:lnTo>
                    <a:pt x="32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a:off x="2278558" y="3581699"/>
            <a:ext cx="800100" cy="825500"/>
            <a:chOff x="755576" y="3429000"/>
            <a:chExt cx="800100" cy="825500"/>
          </a:xfrm>
        </p:grpSpPr>
        <p:sp>
          <p:nvSpPr>
            <p:cNvPr id="22" name="Freeform 21"/>
            <p:cNvSpPr>
              <a:spLocks/>
            </p:cNvSpPr>
            <p:nvPr/>
          </p:nvSpPr>
          <p:spPr bwMode="auto">
            <a:xfrm>
              <a:off x="755576" y="3429000"/>
              <a:ext cx="800100" cy="825500"/>
            </a:xfrm>
            <a:custGeom>
              <a:avLst/>
              <a:gdLst>
                <a:gd name="T0" fmla="*/ 430 w 504"/>
                <a:gd name="T1" fmla="*/ 446 h 520"/>
                <a:gd name="T2" fmla="*/ 430 w 504"/>
                <a:gd name="T3" fmla="*/ 446 h 520"/>
                <a:gd name="T4" fmla="*/ 412 w 504"/>
                <a:gd name="T5" fmla="*/ 462 h 520"/>
                <a:gd name="T6" fmla="*/ 394 w 504"/>
                <a:gd name="T7" fmla="*/ 476 h 520"/>
                <a:gd name="T8" fmla="*/ 372 w 504"/>
                <a:gd name="T9" fmla="*/ 490 h 520"/>
                <a:gd name="T10" fmla="*/ 350 w 504"/>
                <a:gd name="T11" fmla="*/ 500 h 520"/>
                <a:gd name="T12" fmla="*/ 328 w 504"/>
                <a:gd name="T13" fmla="*/ 508 h 520"/>
                <a:gd name="T14" fmla="*/ 304 w 504"/>
                <a:gd name="T15" fmla="*/ 514 h 520"/>
                <a:gd name="T16" fmla="*/ 278 w 504"/>
                <a:gd name="T17" fmla="*/ 518 h 520"/>
                <a:gd name="T18" fmla="*/ 252 w 504"/>
                <a:gd name="T19" fmla="*/ 520 h 520"/>
                <a:gd name="T20" fmla="*/ 252 w 504"/>
                <a:gd name="T21" fmla="*/ 520 h 520"/>
                <a:gd name="T22" fmla="*/ 226 w 504"/>
                <a:gd name="T23" fmla="*/ 518 h 520"/>
                <a:gd name="T24" fmla="*/ 202 w 504"/>
                <a:gd name="T25" fmla="*/ 514 h 520"/>
                <a:gd name="T26" fmla="*/ 178 w 504"/>
                <a:gd name="T27" fmla="*/ 508 h 520"/>
                <a:gd name="T28" fmla="*/ 154 w 504"/>
                <a:gd name="T29" fmla="*/ 500 h 520"/>
                <a:gd name="T30" fmla="*/ 132 w 504"/>
                <a:gd name="T31" fmla="*/ 490 h 520"/>
                <a:gd name="T32" fmla="*/ 112 w 504"/>
                <a:gd name="T33" fmla="*/ 476 h 520"/>
                <a:gd name="T34" fmla="*/ 92 w 504"/>
                <a:gd name="T35" fmla="*/ 462 h 520"/>
                <a:gd name="T36" fmla="*/ 74 w 504"/>
                <a:gd name="T37" fmla="*/ 446 h 520"/>
                <a:gd name="T38" fmla="*/ 58 w 504"/>
                <a:gd name="T39" fmla="*/ 428 h 520"/>
                <a:gd name="T40" fmla="*/ 44 w 504"/>
                <a:gd name="T41" fmla="*/ 408 h 520"/>
                <a:gd name="T42" fmla="*/ 30 w 504"/>
                <a:gd name="T43" fmla="*/ 388 h 520"/>
                <a:gd name="T44" fmla="*/ 20 w 504"/>
                <a:gd name="T45" fmla="*/ 366 h 520"/>
                <a:gd name="T46" fmla="*/ 12 w 504"/>
                <a:gd name="T47" fmla="*/ 342 h 520"/>
                <a:gd name="T48" fmla="*/ 6 w 504"/>
                <a:gd name="T49" fmla="*/ 318 h 520"/>
                <a:gd name="T50" fmla="*/ 2 w 504"/>
                <a:gd name="T51" fmla="*/ 292 h 520"/>
                <a:gd name="T52" fmla="*/ 0 w 504"/>
                <a:gd name="T53" fmla="*/ 266 h 520"/>
                <a:gd name="T54" fmla="*/ 0 w 504"/>
                <a:gd name="T55" fmla="*/ 266 h 520"/>
                <a:gd name="T56" fmla="*/ 2 w 504"/>
                <a:gd name="T57" fmla="*/ 240 h 520"/>
                <a:gd name="T58" fmla="*/ 6 w 504"/>
                <a:gd name="T59" fmla="*/ 214 h 520"/>
                <a:gd name="T60" fmla="*/ 12 w 504"/>
                <a:gd name="T61" fmla="*/ 190 h 520"/>
                <a:gd name="T62" fmla="*/ 20 w 504"/>
                <a:gd name="T63" fmla="*/ 164 h 520"/>
                <a:gd name="T64" fmla="*/ 30 w 504"/>
                <a:gd name="T65" fmla="*/ 142 h 520"/>
                <a:gd name="T66" fmla="*/ 44 w 504"/>
                <a:gd name="T67" fmla="*/ 120 h 520"/>
                <a:gd name="T68" fmla="*/ 58 w 504"/>
                <a:gd name="T69" fmla="*/ 100 h 520"/>
                <a:gd name="T70" fmla="*/ 74 w 504"/>
                <a:gd name="T71" fmla="*/ 82 h 520"/>
                <a:gd name="T72" fmla="*/ 74 w 504"/>
                <a:gd name="T73" fmla="*/ 82 h 520"/>
                <a:gd name="T74" fmla="*/ 92 w 504"/>
                <a:gd name="T75" fmla="*/ 64 h 520"/>
                <a:gd name="T76" fmla="*/ 112 w 504"/>
                <a:gd name="T77" fmla="*/ 50 h 520"/>
                <a:gd name="T78" fmla="*/ 132 w 504"/>
                <a:gd name="T79" fmla="*/ 36 h 520"/>
                <a:gd name="T80" fmla="*/ 154 w 504"/>
                <a:gd name="T81" fmla="*/ 24 h 520"/>
                <a:gd name="T82" fmla="*/ 178 w 504"/>
                <a:gd name="T83" fmla="*/ 14 h 520"/>
                <a:gd name="T84" fmla="*/ 202 w 504"/>
                <a:gd name="T85" fmla="*/ 8 h 520"/>
                <a:gd name="T86" fmla="*/ 228 w 504"/>
                <a:gd name="T87" fmla="*/ 2 h 520"/>
                <a:gd name="T88" fmla="*/ 254 w 504"/>
                <a:gd name="T89" fmla="*/ 0 h 520"/>
                <a:gd name="T90" fmla="*/ 504 w 504"/>
                <a:gd name="T91" fmla="*/ 0 h 520"/>
                <a:gd name="T92" fmla="*/ 504 w 504"/>
                <a:gd name="T93" fmla="*/ 266 h 520"/>
                <a:gd name="T94" fmla="*/ 504 w 504"/>
                <a:gd name="T95" fmla="*/ 266 h 520"/>
                <a:gd name="T96" fmla="*/ 502 w 504"/>
                <a:gd name="T97" fmla="*/ 292 h 520"/>
                <a:gd name="T98" fmla="*/ 498 w 504"/>
                <a:gd name="T99" fmla="*/ 318 h 520"/>
                <a:gd name="T100" fmla="*/ 492 w 504"/>
                <a:gd name="T101" fmla="*/ 342 h 520"/>
                <a:gd name="T102" fmla="*/ 484 w 504"/>
                <a:gd name="T103" fmla="*/ 366 h 520"/>
                <a:gd name="T104" fmla="*/ 474 w 504"/>
                <a:gd name="T105" fmla="*/ 388 h 520"/>
                <a:gd name="T106" fmla="*/ 462 w 504"/>
                <a:gd name="T107" fmla="*/ 408 h 520"/>
                <a:gd name="T108" fmla="*/ 448 w 504"/>
                <a:gd name="T109" fmla="*/ 428 h 520"/>
                <a:gd name="T110" fmla="*/ 430 w 504"/>
                <a:gd name="T111" fmla="*/ 446 h 520"/>
                <a:gd name="T112" fmla="*/ 430 w 504"/>
                <a:gd name="T113" fmla="*/ 44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20">
                  <a:moveTo>
                    <a:pt x="430" y="446"/>
                  </a:moveTo>
                  <a:lnTo>
                    <a:pt x="430" y="446"/>
                  </a:lnTo>
                  <a:lnTo>
                    <a:pt x="412" y="462"/>
                  </a:lnTo>
                  <a:lnTo>
                    <a:pt x="394" y="476"/>
                  </a:lnTo>
                  <a:lnTo>
                    <a:pt x="372" y="490"/>
                  </a:lnTo>
                  <a:lnTo>
                    <a:pt x="350" y="500"/>
                  </a:lnTo>
                  <a:lnTo>
                    <a:pt x="328" y="508"/>
                  </a:lnTo>
                  <a:lnTo>
                    <a:pt x="304" y="514"/>
                  </a:lnTo>
                  <a:lnTo>
                    <a:pt x="278" y="518"/>
                  </a:lnTo>
                  <a:lnTo>
                    <a:pt x="252" y="520"/>
                  </a:lnTo>
                  <a:lnTo>
                    <a:pt x="252" y="520"/>
                  </a:lnTo>
                  <a:lnTo>
                    <a:pt x="226" y="518"/>
                  </a:lnTo>
                  <a:lnTo>
                    <a:pt x="202" y="514"/>
                  </a:lnTo>
                  <a:lnTo>
                    <a:pt x="178" y="508"/>
                  </a:lnTo>
                  <a:lnTo>
                    <a:pt x="154" y="500"/>
                  </a:lnTo>
                  <a:lnTo>
                    <a:pt x="132" y="490"/>
                  </a:lnTo>
                  <a:lnTo>
                    <a:pt x="112" y="476"/>
                  </a:lnTo>
                  <a:lnTo>
                    <a:pt x="92" y="462"/>
                  </a:lnTo>
                  <a:lnTo>
                    <a:pt x="74" y="446"/>
                  </a:lnTo>
                  <a:lnTo>
                    <a:pt x="58" y="428"/>
                  </a:lnTo>
                  <a:lnTo>
                    <a:pt x="44" y="408"/>
                  </a:lnTo>
                  <a:lnTo>
                    <a:pt x="30" y="388"/>
                  </a:lnTo>
                  <a:lnTo>
                    <a:pt x="20" y="366"/>
                  </a:lnTo>
                  <a:lnTo>
                    <a:pt x="12" y="342"/>
                  </a:lnTo>
                  <a:lnTo>
                    <a:pt x="6" y="318"/>
                  </a:lnTo>
                  <a:lnTo>
                    <a:pt x="2" y="292"/>
                  </a:lnTo>
                  <a:lnTo>
                    <a:pt x="0" y="266"/>
                  </a:lnTo>
                  <a:lnTo>
                    <a:pt x="0" y="266"/>
                  </a:lnTo>
                  <a:lnTo>
                    <a:pt x="2" y="240"/>
                  </a:lnTo>
                  <a:lnTo>
                    <a:pt x="6" y="214"/>
                  </a:lnTo>
                  <a:lnTo>
                    <a:pt x="12" y="190"/>
                  </a:lnTo>
                  <a:lnTo>
                    <a:pt x="20" y="164"/>
                  </a:lnTo>
                  <a:lnTo>
                    <a:pt x="30" y="142"/>
                  </a:lnTo>
                  <a:lnTo>
                    <a:pt x="44" y="120"/>
                  </a:lnTo>
                  <a:lnTo>
                    <a:pt x="58" y="100"/>
                  </a:lnTo>
                  <a:lnTo>
                    <a:pt x="74" y="82"/>
                  </a:lnTo>
                  <a:lnTo>
                    <a:pt x="74" y="82"/>
                  </a:lnTo>
                  <a:lnTo>
                    <a:pt x="92" y="64"/>
                  </a:lnTo>
                  <a:lnTo>
                    <a:pt x="112" y="50"/>
                  </a:lnTo>
                  <a:lnTo>
                    <a:pt x="132" y="36"/>
                  </a:lnTo>
                  <a:lnTo>
                    <a:pt x="154" y="24"/>
                  </a:lnTo>
                  <a:lnTo>
                    <a:pt x="178" y="14"/>
                  </a:lnTo>
                  <a:lnTo>
                    <a:pt x="202" y="8"/>
                  </a:lnTo>
                  <a:lnTo>
                    <a:pt x="228" y="2"/>
                  </a:lnTo>
                  <a:lnTo>
                    <a:pt x="254" y="0"/>
                  </a:lnTo>
                  <a:lnTo>
                    <a:pt x="504" y="0"/>
                  </a:lnTo>
                  <a:lnTo>
                    <a:pt x="504" y="266"/>
                  </a:lnTo>
                  <a:lnTo>
                    <a:pt x="504" y="266"/>
                  </a:lnTo>
                  <a:lnTo>
                    <a:pt x="502" y="292"/>
                  </a:lnTo>
                  <a:lnTo>
                    <a:pt x="498" y="318"/>
                  </a:lnTo>
                  <a:lnTo>
                    <a:pt x="492" y="342"/>
                  </a:lnTo>
                  <a:lnTo>
                    <a:pt x="484" y="366"/>
                  </a:lnTo>
                  <a:lnTo>
                    <a:pt x="474" y="388"/>
                  </a:lnTo>
                  <a:lnTo>
                    <a:pt x="462" y="408"/>
                  </a:lnTo>
                  <a:lnTo>
                    <a:pt x="448" y="428"/>
                  </a:lnTo>
                  <a:lnTo>
                    <a:pt x="430" y="446"/>
                  </a:lnTo>
                  <a:lnTo>
                    <a:pt x="430" y="4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noEditPoints="1"/>
            </p:cNvSpPr>
            <p:nvPr/>
          </p:nvSpPr>
          <p:spPr bwMode="auto">
            <a:xfrm>
              <a:off x="933376" y="3565525"/>
              <a:ext cx="441325" cy="552450"/>
            </a:xfrm>
            <a:custGeom>
              <a:avLst/>
              <a:gdLst>
                <a:gd name="T0" fmla="*/ 234 w 278"/>
                <a:gd name="T1" fmla="*/ 174 h 348"/>
                <a:gd name="T2" fmla="*/ 226 w 278"/>
                <a:gd name="T3" fmla="*/ 140 h 348"/>
                <a:gd name="T4" fmla="*/ 192 w 278"/>
                <a:gd name="T5" fmla="*/ 122 h 348"/>
                <a:gd name="T6" fmla="*/ 154 w 278"/>
                <a:gd name="T7" fmla="*/ 128 h 348"/>
                <a:gd name="T8" fmla="*/ 162 w 278"/>
                <a:gd name="T9" fmla="*/ 110 h 348"/>
                <a:gd name="T10" fmla="*/ 188 w 278"/>
                <a:gd name="T11" fmla="*/ 96 h 348"/>
                <a:gd name="T12" fmla="*/ 228 w 278"/>
                <a:gd name="T13" fmla="*/ 80 h 348"/>
                <a:gd name="T14" fmla="*/ 230 w 278"/>
                <a:gd name="T15" fmla="*/ 72 h 348"/>
                <a:gd name="T16" fmla="*/ 220 w 278"/>
                <a:gd name="T17" fmla="*/ 66 h 348"/>
                <a:gd name="T18" fmla="*/ 214 w 278"/>
                <a:gd name="T19" fmla="*/ 68 h 348"/>
                <a:gd name="T20" fmla="*/ 172 w 278"/>
                <a:gd name="T21" fmla="*/ 58 h 348"/>
                <a:gd name="T22" fmla="*/ 148 w 278"/>
                <a:gd name="T23" fmla="*/ 40 h 348"/>
                <a:gd name="T24" fmla="*/ 142 w 278"/>
                <a:gd name="T25" fmla="*/ 20 h 348"/>
                <a:gd name="T26" fmla="*/ 138 w 278"/>
                <a:gd name="T27" fmla="*/ 0 h 348"/>
                <a:gd name="T28" fmla="*/ 134 w 278"/>
                <a:gd name="T29" fmla="*/ 10 h 348"/>
                <a:gd name="T30" fmla="*/ 122 w 278"/>
                <a:gd name="T31" fmla="*/ 36 h 348"/>
                <a:gd name="T32" fmla="*/ 114 w 278"/>
                <a:gd name="T33" fmla="*/ 0 h 348"/>
                <a:gd name="T34" fmla="*/ 104 w 278"/>
                <a:gd name="T35" fmla="*/ 10 h 348"/>
                <a:gd name="T36" fmla="*/ 104 w 278"/>
                <a:gd name="T37" fmla="*/ 36 h 348"/>
                <a:gd name="T38" fmla="*/ 96 w 278"/>
                <a:gd name="T39" fmla="*/ 40 h 348"/>
                <a:gd name="T40" fmla="*/ 84 w 278"/>
                <a:gd name="T41" fmla="*/ 16 h 348"/>
                <a:gd name="T42" fmla="*/ 72 w 278"/>
                <a:gd name="T43" fmla="*/ 18 h 348"/>
                <a:gd name="T44" fmla="*/ 78 w 278"/>
                <a:gd name="T45" fmla="*/ 34 h 348"/>
                <a:gd name="T46" fmla="*/ 80 w 278"/>
                <a:gd name="T47" fmla="*/ 56 h 348"/>
                <a:gd name="T48" fmla="*/ 64 w 278"/>
                <a:gd name="T49" fmla="*/ 98 h 348"/>
                <a:gd name="T50" fmla="*/ 76 w 278"/>
                <a:gd name="T51" fmla="*/ 152 h 348"/>
                <a:gd name="T52" fmla="*/ 96 w 278"/>
                <a:gd name="T53" fmla="*/ 162 h 348"/>
                <a:gd name="T54" fmla="*/ 122 w 278"/>
                <a:gd name="T55" fmla="*/ 150 h 348"/>
                <a:gd name="T56" fmla="*/ 112 w 278"/>
                <a:gd name="T57" fmla="*/ 126 h 348"/>
                <a:gd name="T58" fmla="*/ 110 w 278"/>
                <a:gd name="T59" fmla="*/ 90 h 348"/>
                <a:gd name="T60" fmla="*/ 132 w 278"/>
                <a:gd name="T61" fmla="*/ 76 h 348"/>
                <a:gd name="T62" fmla="*/ 156 w 278"/>
                <a:gd name="T63" fmla="*/ 90 h 348"/>
                <a:gd name="T64" fmla="*/ 122 w 278"/>
                <a:gd name="T65" fmla="*/ 92 h 348"/>
                <a:gd name="T66" fmla="*/ 112 w 278"/>
                <a:gd name="T67" fmla="*/ 94 h 348"/>
                <a:gd name="T68" fmla="*/ 116 w 278"/>
                <a:gd name="T69" fmla="*/ 120 h 348"/>
                <a:gd name="T70" fmla="*/ 124 w 278"/>
                <a:gd name="T71" fmla="*/ 136 h 348"/>
                <a:gd name="T72" fmla="*/ 94 w 278"/>
                <a:gd name="T73" fmla="*/ 164 h 348"/>
                <a:gd name="T74" fmla="*/ 68 w 278"/>
                <a:gd name="T75" fmla="*/ 158 h 348"/>
                <a:gd name="T76" fmla="*/ 58 w 278"/>
                <a:gd name="T77" fmla="*/ 92 h 348"/>
                <a:gd name="T78" fmla="*/ 52 w 278"/>
                <a:gd name="T79" fmla="*/ 74 h 348"/>
                <a:gd name="T80" fmla="*/ 46 w 278"/>
                <a:gd name="T81" fmla="*/ 58 h 348"/>
                <a:gd name="T82" fmla="*/ 36 w 278"/>
                <a:gd name="T83" fmla="*/ 50 h 348"/>
                <a:gd name="T84" fmla="*/ 20 w 278"/>
                <a:gd name="T85" fmla="*/ 52 h 348"/>
                <a:gd name="T86" fmla="*/ 42 w 278"/>
                <a:gd name="T87" fmla="*/ 166 h 348"/>
                <a:gd name="T88" fmla="*/ 44 w 278"/>
                <a:gd name="T89" fmla="*/ 194 h 348"/>
                <a:gd name="T90" fmla="*/ 62 w 278"/>
                <a:gd name="T91" fmla="*/ 252 h 348"/>
                <a:gd name="T92" fmla="*/ 82 w 278"/>
                <a:gd name="T93" fmla="*/ 274 h 348"/>
                <a:gd name="T94" fmla="*/ 134 w 278"/>
                <a:gd name="T95" fmla="*/ 328 h 348"/>
                <a:gd name="T96" fmla="*/ 224 w 278"/>
                <a:gd name="T97" fmla="*/ 348 h 348"/>
                <a:gd name="T98" fmla="*/ 268 w 278"/>
                <a:gd name="T99" fmla="*/ 336 h 348"/>
                <a:gd name="T100" fmla="*/ 278 w 278"/>
                <a:gd name="T101" fmla="*/ 304 h 348"/>
                <a:gd name="T102" fmla="*/ 274 w 278"/>
                <a:gd name="T103" fmla="*/ 248 h 348"/>
                <a:gd name="T104" fmla="*/ 250 w 278"/>
                <a:gd name="T105" fmla="*/ 196 h 348"/>
                <a:gd name="T106" fmla="*/ 214 w 278"/>
                <a:gd name="T107" fmla="*/ 82 h 348"/>
                <a:gd name="T108" fmla="*/ 212 w 278"/>
                <a:gd name="T109" fmla="*/ 80 h 348"/>
                <a:gd name="T110" fmla="*/ 0 w 278"/>
                <a:gd name="T111" fmla="*/ 86 h 348"/>
                <a:gd name="T112" fmla="*/ 22 w 278"/>
                <a:gd name="T113" fmla="*/ 94 h 348"/>
                <a:gd name="T114" fmla="*/ 12 w 278"/>
                <a:gd name="T115" fmla="*/ 76 h 348"/>
                <a:gd name="T116" fmla="*/ 0 w 278"/>
                <a:gd name="T117" fmla="*/ 8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8" h="348">
                  <a:moveTo>
                    <a:pt x="240" y="184"/>
                  </a:moveTo>
                  <a:lnTo>
                    <a:pt x="240" y="184"/>
                  </a:lnTo>
                  <a:lnTo>
                    <a:pt x="236" y="180"/>
                  </a:lnTo>
                  <a:lnTo>
                    <a:pt x="234" y="174"/>
                  </a:lnTo>
                  <a:lnTo>
                    <a:pt x="234" y="174"/>
                  </a:lnTo>
                  <a:lnTo>
                    <a:pt x="224" y="140"/>
                  </a:lnTo>
                  <a:lnTo>
                    <a:pt x="226" y="140"/>
                  </a:lnTo>
                  <a:lnTo>
                    <a:pt x="226" y="140"/>
                  </a:lnTo>
                  <a:lnTo>
                    <a:pt x="218" y="134"/>
                  </a:lnTo>
                  <a:lnTo>
                    <a:pt x="210" y="128"/>
                  </a:lnTo>
                  <a:lnTo>
                    <a:pt x="200" y="124"/>
                  </a:lnTo>
                  <a:lnTo>
                    <a:pt x="192" y="122"/>
                  </a:lnTo>
                  <a:lnTo>
                    <a:pt x="182" y="120"/>
                  </a:lnTo>
                  <a:lnTo>
                    <a:pt x="174" y="122"/>
                  </a:lnTo>
                  <a:lnTo>
                    <a:pt x="164" y="124"/>
                  </a:lnTo>
                  <a:lnTo>
                    <a:pt x="154" y="128"/>
                  </a:lnTo>
                  <a:lnTo>
                    <a:pt x="154" y="128"/>
                  </a:lnTo>
                  <a:lnTo>
                    <a:pt x="154" y="120"/>
                  </a:lnTo>
                  <a:lnTo>
                    <a:pt x="158" y="114"/>
                  </a:lnTo>
                  <a:lnTo>
                    <a:pt x="162" y="110"/>
                  </a:lnTo>
                  <a:lnTo>
                    <a:pt x="166" y="106"/>
                  </a:lnTo>
                  <a:lnTo>
                    <a:pt x="166" y="106"/>
                  </a:lnTo>
                  <a:lnTo>
                    <a:pt x="188" y="96"/>
                  </a:lnTo>
                  <a:lnTo>
                    <a:pt x="188" y="96"/>
                  </a:lnTo>
                  <a:lnTo>
                    <a:pt x="220" y="86"/>
                  </a:lnTo>
                  <a:lnTo>
                    <a:pt x="220" y="86"/>
                  </a:lnTo>
                  <a:lnTo>
                    <a:pt x="226" y="84"/>
                  </a:lnTo>
                  <a:lnTo>
                    <a:pt x="228" y="80"/>
                  </a:lnTo>
                  <a:lnTo>
                    <a:pt x="228" y="80"/>
                  </a:lnTo>
                  <a:lnTo>
                    <a:pt x="230" y="74"/>
                  </a:lnTo>
                  <a:lnTo>
                    <a:pt x="230" y="74"/>
                  </a:lnTo>
                  <a:lnTo>
                    <a:pt x="230" y="72"/>
                  </a:lnTo>
                  <a:lnTo>
                    <a:pt x="228" y="68"/>
                  </a:lnTo>
                  <a:lnTo>
                    <a:pt x="224" y="66"/>
                  </a:lnTo>
                  <a:lnTo>
                    <a:pt x="220" y="66"/>
                  </a:lnTo>
                  <a:lnTo>
                    <a:pt x="220" y="66"/>
                  </a:lnTo>
                  <a:lnTo>
                    <a:pt x="214" y="68"/>
                  </a:lnTo>
                  <a:lnTo>
                    <a:pt x="214" y="68"/>
                  </a:lnTo>
                  <a:lnTo>
                    <a:pt x="214" y="68"/>
                  </a:lnTo>
                  <a:lnTo>
                    <a:pt x="214" y="68"/>
                  </a:lnTo>
                  <a:lnTo>
                    <a:pt x="200" y="72"/>
                  </a:lnTo>
                  <a:lnTo>
                    <a:pt x="188" y="76"/>
                  </a:lnTo>
                  <a:lnTo>
                    <a:pt x="188" y="76"/>
                  </a:lnTo>
                  <a:lnTo>
                    <a:pt x="172" y="58"/>
                  </a:lnTo>
                  <a:lnTo>
                    <a:pt x="164" y="52"/>
                  </a:lnTo>
                  <a:lnTo>
                    <a:pt x="156" y="44"/>
                  </a:lnTo>
                  <a:lnTo>
                    <a:pt x="156" y="44"/>
                  </a:lnTo>
                  <a:lnTo>
                    <a:pt x="148" y="40"/>
                  </a:lnTo>
                  <a:lnTo>
                    <a:pt x="144" y="34"/>
                  </a:lnTo>
                  <a:lnTo>
                    <a:pt x="144" y="28"/>
                  </a:lnTo>
                  <a:lnTo>
                    <a:pt x="142" y="20"/>
                  </a:lnTo>
                  <a:lnTo>
                    <a:pt x="142" y="20"/>
                  </a:lnTo>
                  <a:lnTo>
                    <a:pt x="144" y="16"/>
                  </a:lnTo>
                  <a:lnTo>
                    <a:pt x="144" y="10"/>
                  </a:lnTo>
                  <a:lnTo>
                    <a:pt x="144" y="10"/>
                  </a:lnTo>
                  <a:lnTo>
                    <a:pt x="138" y="0"/>
                  </a:lnTo>
                  <a:lnTo>
                    <a:pt x="138" y="0"/>
                  </a:lnTo>
                  <a:lnTo>
                    <a:pt x="136" y="4"/>
                  </a:lnTo>
                  <a:lnTo>
                    <a:pt x="134" y="10"/>
                  </a:lnTo>
                  <a:lnTo>
                    <a:pt x="134" y="10"/>
                  </a:lnTo>
                  <a:lnTo>
                    <a:pt x="128" y="36"/>
                  </a:lnTo>
                  <a:lnTo>
                    <a:pt x="128" y="36"/>
                  </a:lnTo>
                  <a:lnTo>
                    <a:pt x="122" y="36"/>
                  </a:lnTo>
                  <a:lnTo>
                    <a:pt x="122" y="36"/>
                  </a:lnTo>
                  <a:lnTo>
                    <a:pt x="118" y="8"/>
                  </a:lnTo>
                  <a:lnTo>
                    <a:pt x="118" y="8"/>
                  </a:lnTo>
                  <a:lnTo>
                    <a:pt x="116" y="2"/>
                  </a:lnTo>
                  <a:lnTo>
                    <a:pt x="114" y="0"/>
                  </a:lnTo>
                  <a:lnTo>
                    <a:pt x="110" y="0"/>
                  </a:lnTo>
                  <a:lnTo>
                    <a:pt x="110" y="0"/>
                  </a:lnTo>
                  <a:lnTo>
                    <a:pt x="106" y="4"/>
                  </a:lnTo>
                  <a:lnTo>
                    <a:pt x="104" y="10"/>
                  </a:lnTo>
                  <a:lnTo>
                    <a:pt x="104" y="10"/>
                  </a:lnTo>
                  <a:lnTo>
                    <a:pt x="104" y="22"/>
                  </a:lnTo>
                  <a:lnTo>
                    <a:pt x="104" y="36"/>
                  </a:lnTo>
                  <a:lnTo>
                    <a:pt x="104" y="36"/>
                  </a:lnTo>
                  <a:lnTo>
                    <a:pt x="102" y="40"/>
                  </a:lnTo>
                  <a:lnTo>
                    <a:pt x="98" y="44"/>
                  </a:lnTo>
                  <a:lnTo>
                    <a:pt x="98" y="44"/>
                  </a:lnTo>
                  <a:lnTo>
                    <a:pt x="96" y="40"/>
                  </a:lnTo>
                  <a:lnTo>
                    <a:pt x="92" y="38"/>
                  </a:lnTo>
                  <a:lnTo>
                    <a:pt x="92" y="38"/>
                  </a:lnTo>
                  <a:lnTo>
                    <a:pt x="84" y="16"/>
                  </a:lnTo>
                  <a:lnTo>
                    <a:pt x="84" y="16"/>
                  </a:lnTo>
                  <a:lnTo>
                    <a:pt x="80" y="14"/>
                  </a:lnTo>
                  <a:lnTo>
                    <a:pt x="74" y="14"/>
                  </a:lnTo>
                  <a:lnTo>
                    <a:pt x="74" y="14"/>
                  </a:lnTo>
                  <a:lnTo>
                    <a:pt x="72" y="18"/>
                  </a:lnTo>
                  <a:lnTo>
                    <a:pt x="70" y="22"/>
                  </a:lnTo>
                  <a:lnTo>
                    <a:pt x="70" y="22"/>
                  </a:lnTo>
                  <a:lnTo>
                    <a:pt x="74" y="28"/>
                  </a:lnTo>
                  <a:lnTo>
                    <a:pt x="78" y="34"/>
                  </a:lnTo>
                  <a:lnTo>
                    <a:pt x="78" y="34"/>
                  </a:lnTo>
                  <a:lnTo>
                    <a:pt x="80" y="42"/>
                  </a:lnTo>
                  <a:lnTo>
                    <a:pt x="82" y="50"/>
                  </a:lnTo>
                  <a:lnTo>
                    <a:pt x="80" y="56"/>
                  </a:lnTo>
                  <a:lnTo>
                    <a:pt x="78" y="64"/>
                  </a:lnTo>
                  <a:lnTo>
                    <a:pt x="78" y="64"/>
                  </a:lnTo>
                  <a:lnTo>
                    <a:pt x="68" y="80"/>
                  </a:lnTo>
                  <a:lnTo>
                    <a:pt x="64" y="98"/>
                  </a:lnTo>
                  <a:lnTo>
                    <a:pt x="64" y="116"/>
                  </a:lnTo>
                  <a:lnTo>
                    <a:pt x="68" y="134"/>
                  </a:lnTo>
                  <a:lnTo>
                    <a:pt x="68" y="134"/>
                  </a:lnTo>
                  <a:lnTo>
                    <a:pt x="76" y="152"/>
                  </a:lnTo>
                  <a:lnTo>
                    <a:pt x="80" y="156"/>
                  </a:lnTo>
                  <a:lnTo>
                    <a:pt x="84" y="160"/>
                  </a:lnTo>
                  <a:lnTo>
                    <a:pt x="90" y="162"/>
                  </a:lnTo>
                  <a:lnTo>
                    <a:pt x="96" y="162"/>
                  </a:lnTo>
                  <a:lnTo>
                    <a:pt x="114" y="156"/>
                  </a:lnTo>
                  <a:lnTo>
                    <a:pt x="114" y="156"/>
                  </a:lnTo>
                  <a:lnTo>
                    <a:pt x="120" y="154"/>
                  </a:lnTo>
                  <a:lnTo>
                    <a:pt x="122" y="150"/>
                  </a:lnTo>
                  <a:lnTo>
                    <a:pt x="122" y="146"/>
                  </a:lnTo>
                  <a:lnTo>
                    <a:pt x="120" y="140"/>
                  </a:lnTo>
                  <a:lnTo>
                    <a:pt x="120" y="140"/>
                  </a:lnTo>
                  <a:lnTo>
                    <a:pt x="112" y="126"/>
                  </a:lnTo>
                  <a:lnTo>
                    <a:pt x="108" y="112"/>
                  </a:lnTo>
                  <a:lnTo>
                    <a:pt x="108" y="112"/>
                  </a:lnTo>
                  <a:lnTo>
                    <a:pt x="108" y="100"/>
                  </a:lnTo>
                  <a:lnTo>
                    <a:pt x="110" y="90"/>
                  </a:lnTo>
                  <a:lnTo>
                    <a:pt x="116" y="82"/>
                  </a:lnTo>
                  <a:lnTo>
                    <a:pt x="124" y="76"/>
                  </a:lnTo>
                  <a:lnTo>
                    <a:pt x="124" y="76"/>
                  </a:lnTo>
                  <a:lnTo>
                    <a:pt x="132" y="76"/>
                  </a:lnTo>
                  <a:lnTo>
                    <a:pt x="140" y="76"/>
                  </a:lnTo>
                  <a:lnTo>
                    <a:pt x="148" y="82"/>
                  </a:lnTo>
                  <a:lnTo>
                    <a:pt x="156" y="90"/>
                  </a:lnTo>
                  <a:lnTo>
                    <a:pt x="156" y="90"/>
                  </a:lnTo>
                  <a:lnTo>
                    <a:pt x="148" y="94"/>
                  </a:lnTo>
                  <a:lnTo>
                    <a:pt x="140" y="96"/>
                  </a:lnTo>
                  <a:lnTo>
                    <a:pt x="130" y="96"/>
                  </a:lnTo>
                  <a:lnTo>
                    <a:pt x="122" y="92"/>
                  </a:lnTo>
                  <a:lnTo>
                    <a:pt x="122" y="92"/>
                  </a:lnTo>
                  <a:lnTo>
                    <a:pt x="118" y="92"/>
                  </a:lnTo>
                  <a:lnTo>
                    <a:pt x="112" y="94"/>
                  </a:lnTo>
                  <a:lnTo>
                    <a:pt x="112" y="94"/>
                  </a:lnTo>
                  <a:lnTo>
                    <a:pt x="110" y="100"/>
                  </a:lnTo>
                  <a:lnTo>
                    <a:pt x="110" y="108"/>
                  </a:lnTo>
                  <a:lnTo>
                    <a:pt x="112" y="114"/>
                  </a:lnTo>
                  <a:lnTo>
                    <a:pt x="116" y="120"/>
                  </a:lnTo>
                  <a:lnTo>
                    <a:pt x="116" y="120"/>
                  </a:lnTo>
                  <a:lnTo>
                    <a:pt x="120" y="128"/>
                  </a:lnTo>
                  <a:lnTo>
                    <a:pt x="124" y="136"/>
                  </a:lnTo>
                  <a:lnTo>
                    <a:pt x="124" y="136"/>
                  </a:lnTo>
                  <a:lnTo>
                    <a:pt x="124" y="146"/>
                  </a:lnTo>
                  <a:lnTo>
                    <a:pt x="124" y="156"/>
                  </a:lnTo>
                  <a:lnTo>
                    <a:pt x="124" y="156"/>
                  </a:lnTo>
                  <a:lnTo>
                    <a:pt x="94" y="164"/>
                  </a:lnTo>
                  <a:lnTo>
                    <a:pt x="94" y="164"/>
                  </a:lnTo>
                  <a:lnTo>
                    <a:pt x="84" y="166"/>
                  </a:lnTo>
                  <a:lnTo>
                    <a:pt x="74" y="164"/>
                  </a:lnTo>
                  <a:lnTo>
                    <a:pt x="68" y="158"/>
                  </a:lnTo>
                  <a:lnTo>
                    <a:pt x="64" y="146"/>
                  </a:lnTo>
                  <a:lnTo>
                    <a:pt x="64" y="146"/>
                  </a:lnTo>
                  <a:lnTo>
                    <a:pt x="50" y="78"/>
                  </a:lnTo>
                  <a:lnTo>
                    <a:pt x="58" y="92"/>
                  </a:lnTo>
                  <a:lnTo>
                    <a:pt x="58" y="92"/>
                  </a:lnTo>
                  <a:lnTo>
                    <a:pt x="70" y="76"/>
                  </a:lnTo>
                  <a:lnTo>
                    <a:pt x="70" y="76"/>
                  </a:lnTo>
                  <a:lnTo>
                    <a:pt x="52" y="74"/>
                  </a:lnTo>
                  <a:lnTo>
                    <a:pt x="52" y="74"/>
                  </a:lnTo>
                  <a:lnTo>
                    <a:pt x="50" y="78"/>
                  </a:lnTo>
                  <a:lnTo>
                    <a:pt x="50" y="78"/>
                  </a:lnTo>
                  <a:lnTo>
                    <a:pt x="46" y="58"/>
                  </a:lnTo>
                  <a:lnTo>
                    <a:pt x="46" y="58"/>
                  </a:lnTo>
                  <a:lnTo>
                    <a:pt x="44" y="52"/>
                  </a:lnTo>
                  <a:lnTo>
                    <a:pt x="40" y="50"/>
                  </a:lnTo>
                  <a:lnTo>
                    <a:pt x="36" y="50"/>
                  </a:lnTo>
                  <a:lnTo>
                    <a:pt x="30" y="50"/>
                  </a:lnTo>
                  <a:lnTo>
                    <a:pt x="30" y="50"/>
                  </a:lnTo>
                  <a:lnTo>
                    <a:pt x="24" y="50"/>
                  </a:lnTo>
                  <a:lnTo>
                    <a:pt x="20" y="52"/>
                  </a:lnTo>
                  <a:lnTo>
                    <a:pt x="18" y="56"/>
                  </a:lnTo>
                  <a:lnTo>
                    <a:pt x="18" y="62"/>
                  </a:lnTo>
                  <a:lnTo>
                    <a:pt x="18" y="62"/>
                  </a:lnTo>
                  <a:lnTo>
                    <a:pt x="42" y="166"/>
                  </a:lnTo>
                  <a:lnTo>
                    <a:pt x="42" y="166"/>
                  </a:lnTo>
                  <a:lnTo>
                    <a:pt x="44" y="180"/>
                  </a:lnTo>
                  <a:lnTo>
                    <a:pt x="44" y="194"/>
                  </a:lnTo>
                  <a:lnTo>
                    <a:pt x="44" y="194"/>
                  </a:lnTo>
                  <a:lnTo>
                    <a:pt x="46" y="212"/>
                  </a:lnTo>
                  <a:lnTo>
                    <a:pt x="50" y="230"/>
                  </a:lnTo>
                  <a:lnTo>
                    <a:pt x="56" y="244"/>
                  </a:lnTo>
                  <a:lnTo>
                    <a:pt x="62" y="252"/>
                  </a:lnTo>
                  <a:lnTo>
                    <a:pt x="68" y="258"/>
                  </a:lnTo>
                  <a:lnTo>
                    <a:pt x="68" y="258"/>
                  </a:lnTo>
                  <a:lnTo>
                    <a:pt x="76" y="266"/>
                  </a:lnTo>
                  <a:lnTo>
                    <a:pt x="82" y="274"/>
                  </a:lnTo>
                  <a:lnTo>
                    <a:pt x="82" y="274"/>
                  </a:lnTo>
                  <a:lnTo>
                    <a:pt x="98" y="296"/>
                  </a:lnTo>
                  <a:lnTo>
                    <a:pt x="114" y="312"/>
                  </a:lnTo>
                  <a:lnTo>
                    <a:pt x="134" y="328"/>
                  </a:lnTo>
                  <a:lnTo>
                    <a:pt x="154" y="338"/>
                  </a:lnTo>
                  <a:lnTo>
                    <a:pt x="176" y="346"/>
                  </a:lnTo>
                  <a:lnTo>
                    <a:pt x="200" y="348"/>
                  </a:lnTo>
                  <a:lnTo>
                    <a:pt x="224" y="348"/>
                  </a:lnTo>
                  <a:lnTo>
                    <a:pt x="250" y="346"/>
                  </a:lnTo>
                  <a:lnTo>
                    <a:pt x="250" y="346"/>
                  </a:lnTo>
                  <a:lnTo>
                    <a:pt x="260" y="342"/>
                  </a:lnTo>
                  <a:lnTo>
                    <a:pt x="268" y="336"/>
                  </a:lnTo>
                  <a:lnTo>
                    <a:pt x="272" y="330"/>
                  </a:lnTo>
                  <a:lnTo>
                    <a:pt x="276" y="320"/>
                  </a:lnTo>
                  <a:lnTo>
                    <a:pt x="276" y="320"/>
                  </a:lnTo>
                  <a:lnTo>
                    <a:pt x="278" y="304"/>
                  </a:lnTo>
                  <a:lnTo>
                    <a:pt x="278" y="290"/>
                  </a:lnTo>
                  <a:lnTo>
                    <a:pt x="278" y="290"/>
                  </a:lnTo>
                  <a:lnTo>
                    <a:pt x="278" y="262"/>
                  </a:lnTo>
                  <a:lnTo>
                    <a:pt x="274" y="248"/>
                  </a:lnTo>
                  <a:lnTo>
                    <a:pt x="272" y="234"/>
                  </a:lnTo>
                  <a:lnTo>
                    <a:pt x="266" y="220"/>
                  </a:lnTo>
                  <a:lnTo>
                    <a:pt x="260" y="208"/>
                  </a:lnTo>
                  <a:lnTo>
                    <a:pt x="250" y="196"/>
                  </a:lnTo>
                  <a:lnTo>
                    <a:pt x="240" y="184"/>
                  </a:lnTo>
                  <a:lnTo>
                    <a:pt x="240" y="184"/>
                  </a:lnTo>
                  <a:close/>
                  <a:moveTo>
                    <a:pt x="214" y="82"/>
                  </a:moveTo>
                  <a:lnTo>
                    <a:pt x="214" y="82"/>
                  </a:lnTo>
                  <a:lnTo>
                    <a:pt x="212" y="80"/>
                  </a:lnTo>
                  <a:lnTo>
                    <a:pt x="212" y="80"/>
                  </a:lnTo>
                  <a:lnTo>
                    <a:pt x="212" y="80"/>
                  </a:lnTo>
                  <a:lnTo>
                    <a:pt x="212" y="80"/>
                  </a:lnTo>
                  <a:lnTo>
                    <a:pt x="214" y="82"/>
                  </a:lnTo>
                  <a:lnTo>
                    <a:pt x="214" y="82"/>
                  </a:lnTo>
                  <a:close/>
                  <a:moveTo>
                    <a:pt x="0" y="86"/>
                  </a:moveTo>
                  <a:lnTo>
                    <a:pt x="0" y="86"/>
                  </a:lnTo>
                  <a:lnTo>
                    <a:pt x="2" y="94"/>
                  </a:lnTo>
                  <a:lnTo>
                    <a:pt x="8" y="96"/>
                  </a:lnTo>
                  <a:lnTo>
                    <a:pt x="14" y="96"/>
                  </a:lnTo>
                  <a:lnTo>
                    <a:pt x="22" y="94"/>
                  </a:lnTo>
                  <a:lnTo>
                    <a:pt x="22" y="94"/>
                  </a:lnTo>
                  <a:lnTo>
                    <a:pt x="18" y="76"/>
                  </a:lnTo>
                  <a:lnTo>
                    <a:pt x="18" y="76"/>
                  </a:lnTo>
                  <a:lnTo>
                    <a:pt x="12" y="76"/>
                  </a:lnTo>
                  <a:lnTo>
                    <a:pt x="6" y="78"/>
                  </a:lnTo>
                  <a:lnTo>
                    <a:pt x="2" y="80"/>
                  </a:lnTo>
                  <a:lnTo>
                    <a:pt x="0" y="82"/>
                  </a:lnTo>
                  <a:lnTo>
                    <a:pt x="0" y="86"/>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 name="组合 39"/>
          <p:cNvGrpSpPr/>
          <p:nvPr/>
        </p:nvGrpSpPr>
        <p:grpSpPr>
          <a:xfrm>
            <a:off x="3518569" y="3581699"/>
            <a:ext cx="800100" cy="825500"/>
            <a:chOff x="2054151" y="3429000"/>
            <a:chExt cx="800100" cy="825500"/>
          </a:xfrm>
        </p:grpSpPr>
        <p:sp>
          <p:nvSpPr>
            <p:cNvPr id="23" name="Freeform 22"/>
            <p:cNvSpPr>
              <a:spLocks/>
            </p:cNvSpPr>
            <p:nvPr/>
          </p:nvSpPr>
          <p:spPr bwMode="auto">
            <a:xfrm>
              <a:off x="2054151" y="3429000"/>
              <a:ext cx="800100" cy="825500"/>
            </a:xfrm>
            <a:custGeom>
              <a:avLst/>
              <a:gdLst>
                <a:gd name="T0" fmla="*/ 432 w 504"/>
                <a:gd name="T1" fmla="*/ 446 h 520"/>
                <a:gd name="T2" fmla="*/ 432 w 504"/>
                <a:gd name="T3" fmla="*/ 446 h 520"/>
                <a:gd name="T4" fmla="*/ 414 w 504"/>
                <a:gd name="T5" fmla="*/ 462 h 520"/>
                <a:gd name="T6" fmla="*/ 394 w 504"/>
                <a:gd name="T7" fmla="*/ 476 h 520"/>
                <a:gd name="T8" fmla="*/ 374 w 504"/>
                <a:gd name="T9" fmla="*/ 490 h 520"/>
                <a:gd name="T10" fmla="*/ 352 w 504"/>
                <a:gd name="T11" fmla="*/ 500 h 520"/>
                <a:gd name="T12" fmla="*/ 328 w 504"/>
                <a:gd name="T13" fmla="*/ 508 h 520"/>
                <a:gd name="T14" fmla="*/ 304 w 504"/>
                <a:gd name="T15" fmla="*/ 514 h 520"/>
                <a:gd name="T16" fmla="*/ 278 w 504"/>
                <a:gd name="T17" fmla="*/ 518 h 520"/>
                <a:gd name="T18" fmla="*/ 254 w 504"/>
                <a:gd name="T19" fmla="*/ 520 h 520"/>
                <a:gd name="T20" fmla="*/ 254 w 504"/>
                <a:gd name="T21" fmla="*/ 520 h 520"/>
                <a:gd name="T22" fmla="*/ 228 w 504"/>
                <a:gd name="T23" fmla="*/ 518 h 520"/>
                <a:gd name="T24" fmla="*/ 202 w 504"/>
                <a:gd name="T25" fmla="*/ 514 h 520"/>
                <a:gd name="T26" fmla="*/ 178 w 504"/>
                <a:gd name="T27" fmla="*/ 508 h 520"/>
                <a:gd name="T28" fmla="*/ 154 w 504"/>
                <a:gd name="T29" fmla="*/ 500 h 520"/>
                <a:gd name="T30" fmla="*/ 132 w 504"/>
                <a:gd name="T31" fmla="*/ 490 h 520"/>
                <a:gd name="T32" fmla="*/ 112 w 504"/>
                <a:gd name="T33" fmla="*/ 476 h 520"/>
                <a:gd name="T34" fmla="*/ 92 w 504"/>
                <a:gd name="T35" fmla="*/ 462 h 520"/>
                <a:gd name="T36" fmla="*/ 74 w 504"/>
                <a:gd name="T37" fmla="*/ 446 h 520"/>
                <a:gd name="T38" fmla="*/ 58 w 504"/>
                <a:gd name="T39" fmla="*/ 428 h 520"/>
                <a:gd name="T40" fmla="*/ 44 w 504"/>
                <a:gd name="T41" fmla="*/ 408 h 520"/>
                <a:gd name="T42" fmla="*/ 30 w 504"/>
                <a:gd name="T43" fmla="*/ 388 h 520"/>
                <a:gd name="T44" fmla="*/ 20 w 504"/>
                <a:gd name="T45" fmla="*/ 366 h 520"/>
                <a:gd name="T46" fmla="*/ 12 w 504"/>
                <a:gd name="T47" fmla="*/ 342 h 520"/>
                <a:gd name="T48" fmla="*/ 6 w 504"/>
                <a:gd name="T49" fmla="*/ 318 h 520"/>
                <a:gd name="T50" fmla="*/ 2 w 504"/>
                <a:gd name="T51" fmla="*/ 292 h 520"/>
                <a:gd name="T52" fmla="*/ 0 w 504"/>
                <a:gd name="T53" fmla="*/ 266 h 520"/>
                <a:gd name="T54" fmla="*/ 0 w 504"/>
                <a:gd name="T55" fmla="*/ 266 h 520"/>
                <a:gd name="T56" fmla="*/ 2 w 504"/>
                <a:gd name="T57" fmla="*/ 240 h 520"/>
                <a:gd name="T58" fmla="*/ 6 w 504"/>
                <a:gd name="T59" fmla="*/ 214 h 520"/>
                <a:gd name="T60" fmla="*/ 12 w 504"/>
                <a:gd name="T61" fmla="*/ 190 h 520"/>
                <a:gd name="T62" fmla="*/ 20 w 504"/>
                <a:gd name="T63" fmla="*/ 164 h 520"/>
                <a:gd name="T64" fmla="*/ 32 w 504"/>
                <a:gd name="T65" fmla="*/ 142 h 520"/>
                <a:gd name="T66" fmla="*/ 44 w 504"/>
                <a:gd name="T67" fmla="*/ 120 h 520"/>
                <a:gd name="T68" fmla="*/ 58 w 504"/>
                <a:gd name="T69" fmla="*/ 100 h 520"/>
                <a:gd name="T70" fmla="*/ 74 w 504"/>
                <a:gd name="T71" fmla="*/ 82 h 520"/>
                <a:gd name="T72" fmla="*/ 74 w 504"/>
                <a:gd name="T73" fmla="*/ 82 h 520"/>
                <a:gd name="T74" fmla="*/ 92 w 504"/>
                <a:gd name="T75" fmla="*/ 64 h 520"/>
                <a:gd name="T76" fmla="*/ 112 w 504"/>
                <a:gd name="T77" fmla="*/ 50 h 520"/>
                <a:gd name="T78" fmla="*/ 134 w 504"/>
                <a:gd name="T79" fmla="*/ 36 h 520"/>
                <a:gd name="T80" fmla="*/ 156 w 504"/>
                <a:gd name="T81" fmla="*/ 24 h 520"/>
                <a:gd name="T82" fmla="*/ 178 w 504"/>
                <a:gd name="T83" fmla="*/ 14 h 520"/>
                <a:gd name="T84" fmla="*/ 202 w 504"/>
                <a:gd name="T85" fmla="*/ 8 h 520"/>
                <a:gd name="T86" fmla="*/ 228 w 504"/>
                <a:gd name="T87" fmla="*/ 2 h 520"/>
                <a:gd name="T88" fmla="*/ 254 w 504"/>
                <a:gd name="T89" fmla="*/ 0 h 520"/>
                <a:gd name="T90" fmla="*/ 504 w 504"/>
                <a:gd name="T91" fmla="*/ 0 h 520"/>
                <a:gd name="T92" fmla="*/ 504 w 504"/>
                <a:gd name="T93" fmla="*/ 266 h 520"/>
                <a:gd name="T94" fmla="*/ 504 w 504"/>
                <a:gd name="T95" fmla="*/ 266 h 520"/>
                <a:gd name="T96" fmla="*/ 502 w 504"/>
                <a:gd name="T97" fmla="*/ 292 h 520"/>
                <a:gd name="T98" fmla="*/ 498 w 504"/>
                <a:gd name="T99" fmla="*/ 318 h 520"/>
                <a:gd name="T100" fmla="*/ 492 w 504"/>
                <a:gd name="T101" fmla="*/ 342 h 520"/>
                <a:gd name="T102" fmla="*/ 484 w 504"/>
                <a:gd name="T103" fmla="*/ 366 h 520"/>
                <a:gd name="T104" fmla="*/ 474 w 504"/>
                <a:gd name="T105" fmla="*/ 388 h 520"/>
                <a:gd name="T106" fmla="*/ 462 w 504"/>
                <a:gd name="T107" fmla="*/ 408 h 520"/>
                <a:gd name="T108" fmla="*/ 448 w 504"/>
                <a:gd name="T109" fmla="*/ 428 h 520"/>
                <a:gd name="T110" fmla="*/ 432 w 504"/>
                <a:gd name="T111" fmla="*/ 446 h 520"/>
                <a:gd name="T112" fmla="*/ 432 w 504"/>
                <a:gd name="T113" fmla="*/ 44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20">
                  <a:moveTo>
                    <a:pt x="432" y="446"/>
                  </a:moveTo>
                  <a:lnTo>
                    <a:pt x="432" y="446"/>
                  </a:lnTo>
                  <a:lnTo>
                    <a:pt x="414" y="462"/>
                  </a:lnTo>
                  <a:lnTo>
                    <a:pt x="394" y="476"/>
                  </a:lnTo>
                  <a:lnTo>
                    <a:pt x="374" y="490"/>
                  </a:lnTo>
                  <a:lnTo>
                    <a:pt x="352" y="500"/>
                  </a:lnTo>
                  <a:lnTo>
                    <a:pt x="328" y="508"/>
                  </a:lnTo>
                  <a:lnTo>
                    <a:pt x="304" y="514"/>
                  </a:lnTo>
                  <a:lnTo>
                    <a:pt x="278" y="518"/>
                  </a:lnTo>
                  <a:lnTo>
                    <a:pt x="254" y="520"/>
                  </a:lnTo>
                  <a:lnTo>
                    <a:pt x="254" y="520"/>
                  </a:lnTo>
                  <a:lnTo>
                    <a:pt x="228" y="518"/>
                  </a:lnTo>
                  <a:lnTo>
                    <a:pt x="202" y="514"/>
                  </a:lnTo>
                  <a:lnTo>
                    <a:pt x="178" y="508"/>
                  </a:lnTo>
                  <a:lnTo>
                    <a:pt x="154" y="500"/>
                  </a:lnTo>
                  <a:lnTo>
                    <a:pt x="132" y="490"/>
                  </a:lnTo>
                  <a:lnTo>
                    <a:pt x="112" y="476"/>
                  </a:lnTo>
                  <a:lnTo>
                    <a:pt x="92" y="462"/>
                  </a:lnTo>
                  <a:lnTo>
                    <a:pt x="74" y="446"/>
                  </a:lnTo>
                  <a:lnTo>
                    <a:pt x="58" y="428"/>
                  </a:lnTo>
                  <a:lnTo>
                    <a:pt x="44" y="408"/>
                  </a:lnTo>
                  <a:lnTo>
                    <a:pt x="30" y="388"/>
                  </a:lnTo>
                  <a:lnTo>
                    <a:pt x="20" y="366"/>
                  </a:lnTo>
                  <a:lnTo>
                    <a:pt x="12" y="342"/>
                  </a:lnTo>
                  <a:lnTo>
                    <a:pt x="6" y="318"/>
                  </a:lnTo>
                  <a:lnTo>
                    <a:pt x="2" y="292"/>
                  </a:lnTo>
                  <a:lnTo>
                    <a:pt x="0" y="266"/>
                  </a:lnTo>
                  <a:lnTo>
                    <a:pt x="0" y="266"/>
                  </a:lnTo>
                  <a:lnTo>
                    <a:pt x="2" y="240"/>
                  </a:lnTo>
                  <a:lnTo>
                    <a:pt x="6" y="214"/>
                  </a:lnTo>
                  <a:lnTo>
                    <a:pt x="12" y="190"/>
                  </a:lnTo>
                  <a:lnTo>
                    <a:pt x="20" y="164"/>
                  </a:lnTo>
                  <a:lnTo>
                    <a:pt x="32" y="142"/>
                  </a:lnTo>
                  <a:lnTo>
                    <a:pt x="44" y="120"/>
                  </a:lnTo>
                  <a:lnTo>
                    <a:pt x="58" y="100"/>
                  </a:lnTo>
                  <a:lnTo>
                    <a:pt x="74" y="82"/>
                  </a:lnTo>
                  <a:lnTo>
                    <a:pt x="74" y="82"/>
                  </a:lnTo>
                  <a:lnTo>
                    <a:pt x="92" y="64"/>
                  </a:lnTo>
                  <a:lnTo>
                    <a:pt x="112" y="50"/>
                  </a:lnTo>
                  <a:lnTo>
                    <a:pt x="134" y="36"/>
                  </a:lnTo>
                  <a:lnTo>
                    <a:pt x="156" y="24"/>
                  </a:lnTo>
                  <a:lnTo>
                    <a:pt x="178" y="14"/>
                  </a:lnTo>
                  <a:lnTo>
                    <a:pt x="202" y="8"/>
                  </a:lnTo>
                  <a:lnTo>
                    <a:pt x="228" y="2"/>
                  </a:lnTo>
                  <a:lnTo>
                    <a:pt x="254" y="0"/>
                  </a:lnTo>
                  <a:lnTo>
                    <a:pt x="504" y="0"/>
                  </a:lnTo>
                  <a:lnTo>
                    <a:pt x="504" y="266"/>
                  </a:lnTo>
                  <a:lnTo>
                    <a:pt x="504" y="266"/>
                  </a:lnTo>
                  <a:lnTo>
                    <a:pt x="502" y="292"/>
                  </a:lnTo>
                  <a:lnTo>
                    <a:pt x="498" y="318"/>
                  </a:lnTo>
                  <a:lnTo>
                    <a:pt x="492" y="342"/>
                  </a:lnTo>
                  <a:lnTo>
                    <a:pt x="484" y="366"/>
                  </a:lnTo>
                  <a:lnTo>
                    <a:pt x="474" y="388"/>
                  </a:lnTo>
                  <a:lnTo>
                    <a:pt x="462" y="408"/>
                  </a:lnTo>
                  <a:lnTo>
                    <a:pt x="448" y="428"/>
                  </a:lnTo>
                  <a:lnTo>
                    <a:pt x="432" y="446"/>
                  </a:lnTo>
                  <a:lnTo>
                    <a:pt x="432" y="4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2177976" y="3489325"/>
              <a:ext cx="558800" cy="603250"/>
            </a:xfrm>
            <a:custGeom>
              <a:avLst/>
              <a:gdLst>
                <a:gd name="T0" fmla="*/ 172 w 352"/>
                <a:gd name="T1" fmla="*/ 198 h 380"/>
                <a:gd name="T2" fmla="*/ 170 w 352"/>
                <a:gd name="T3" fmla="*/ 212 h 380"/>
                <a:gd name="T4" fmla="*/ 174 w 352"/>
                <a:gd name="T5" fmla="*/ 238 h 380"/>
                <a:gd name="T6" fmla="*/ 166 w 352"/>
                <a:gd name="T7" fmla="*/ 262 h 380"/>
                <a:gd name="T8" fmla="*/ 162 w 352"/>
                <a:gd name="T9" fmla="*/ 280 h 380"/>
                <a:gd name="T10" fmla="*/ 154 w 352"/>
                <a:gd name="T11" fmla="*/ 334 h 380"/>
                <a:gd name="T12" fmla="*/ 134 w 352"/>
                <a:gd name="T13" fmla="*/ 348 h 380"/>
                <a:gd name="T14" fmla="*/ 84 w 352"/>
                <a:gd name="T15" fmla="*/ 356 h 380"/>
                <a:gd name="T16" fmla="*/ 48 w 352"/>
                <a:gd name="T17" fmla="*/ 368 h 380"/>
                <a:gd name="T18" fmla="*/ 28 w 352"/>
                <a:gd name="T19" fmla="*/ 376 h 380"/>
                <a:gd name="T20" fmla="*/ 8 w 352"/>
                <a:gd name="T21" fmla="*/ 368 h 380"/>
                <a:gd name="T22" fmla="*/ 0 w 352"/>
                <a:gd name="T23" fmla="*/ 342 h 380"/>
                <a:gd name="T24" fmla="*/ 2 w 352"/>
                <a:gd name="T25" fmla="*/ 292 h 380"/>
                <a:gd name="T26" fmla="*/ 14 w 352"/>
                <a:gd name="T27" fmla="*/ 254 h 380"/>
                <a:gd name="T28" fmla="*/ 22 w 352"/>
                <a:gd name="T29" fmla="*/ 240 h 380"/>
                <a:gd name="T30" fmla="*/ 20 w 352"/>
                <a:gd name="T31" fmla="*/ 224 h 380"/>
                <a:gd name="T32" fmla="*/ 34 w 352"/>
                <a:gd name="T33" fmla="*/ 188 h 380"/>
                <a:gd name="T34" fmla="*/ 80 w 352"/>
                <a:gd name="T35" fmla="*/ 126 h 380"/>
                <a:gd name="T36" fmla="*/ 90 w 352"/>
                <a:gd name="T37" fmla="*/ 118 h 380"/>
                <a:gd name="T38" fmla="*/ 114 w 352"/>
                <a:gd name="T39" fmla="*/ 110 h 380"/>
                <a:gd name="T40" fmla="*/ 132 w 352"/>
                <a:gd name="T41" fmla="*/ 124 h 380"/>
                <a:gd name="T42" fmla="*/ 152 w 352"/>
                <a:gd name="T43" fmla="*/ 170 h 380"/>
                <a:gd name="T44" fmla="*/ 160 w 352"/>
                <a:gd name="T45" fmla="*/ 176 h 380"/>
                <a:gd name="T46" fmla="*/ 162 w 352"/>
                <a:gd name="T47" fmla="*/ 146 h 380"/>
                <a:gd name="T48" fmla="*/ 164 w 352"/>
                <a:gd name="T49" fmla="*/ 56 h 380"/>
                <a:gd name="T50" fmla="*/ 156 w 352"/>
                <a:gd name="T51" fmla="*/ 26 h 380"/>
                <a:gd name="T52" fmla="*/ 156 w 352"/>
                <a:gd name="T53" fmla="*/ 10 h 380"/>
                <a:gd name="T54" fmla="*/ 168 w 352"/>
                <a:gd name="T55" fmla="*/ 0 h 380"/>
                <a:gd name="T56" fmla="*/ 184 w 352"/>
                <a:gd name="T57" fmla="*/ 2 h 380"/>
                <a:gd name="T58" fmla="*/ 204 w 352"/>
                <a:gd name="T59" fmla="*/ 12 h 380"/>
                <a:gd name="T60" fmla="*/ 190 w 352"/>
                <a:gd name="T61" fmla="*/ 52 h 380"/>
                <a:gd name="T62" fmla="*/ 188 w 352"/>
                <a:gd name="T63" fmla="*/ 94 h 380"/>
                <a:gd name="T64" fmla="*/ 192 w 352"/>
                <a:gd name="T65" fmla="*/ 168 h 380"/>
                <a:gd name="T66" fmla="*/ 210 w 352"/>
                <a:gd name="T67" fmla="*/ 148 h 380"/>
                <a:gd name="T68" fmla="*/ 220 w 352"/>
                <a:gd name="T69" fmla="*/ 126 h 380"/>
                <a:gd name="T70" fmla="*/ 238 w 352"/>
                <a:gd name="T71" fmla="*/ 114 h 380"/>
                <a:gd name="T72" fmla="*/ 250 w 352"/>
                <a:gd name="T73" fmla="*/ 114 h 380"/>
                <a:gd name="T74" fmla="*/ 276 w 352"/>
                <a:gd name="T75" fmla="*/ 136 h 380"/>
                <a:gd name="T76" fmla="*/ 310 w 352"/>
                <a:gd name="T77" fmla="*/ 182 h 380"/>
                <a:gd name="T78" fmla="*/ 330 w 352"/>
                <a:gd name="T79" fmla="*/ 224 h 380"/>
                <a:gd name="T80" fmla="*/ 328 w 352"/>
                <a:gd name="T81" fmla="*/ 242 h 380"/>
                <a:gd name="T82" fmla="*/ 330 w 352"/>
                <a:gd name="T83" fmla="*/ 248 h 380"/>
                <a:gd name="T84" fmla="*/ 346 w 352"/>
                <a:gd name="T85" fmla="*/ 286 h 380"/>
                <a:gd name="T86" fmla="*/ 350 w 352"/>
                <a:gd name="T87" fmla="*/ 356 h 380"/>
                <a:gd name="T88" fmla="*/ 346 w 352"/>
                <a:gd name="T89" fmla="*/ 368 h 380"/>
                <a:gd name="T90" fmla="*/ 332 w 352"/>
                <a:gd name="T91" fmla="*/ 380 h 380"/>
                <a:gd name="T92" fmla="*/ 314 w 352"/>
                <a:gd name="T93" fmla="*/ 376 h 380"/>
                <a:gd name="T94" fmla="*/ 274 w 352"/>
                <a:gd name="T95" fmla="*/ 362 h 380"/>
                <a:gd name="T96" fmla="*/ 212 w 352"/>
                <a:gd name="T97" fmla="*/ 350 h 380"/>
                <a:gd name="T98" fmla="*/ 198 w 352"/>
                <a:gd name="T99" fmla="*/ 336 h 380"/>
                <a:gd name="T100" fmla="*/ 190 w 352"/>
                <a:gd name="T101" fmla="*/ 312 h 380"/>
                <a:gd name="T102" fmla="*/ 180 w 352"/>
                <a:gd name="T103" fmla="*/ 252 h 380"/>
                <a:gd name="T104" fmla="*/ 178 w 352"/>
                <a:gd name="T105" fmla="*/ 234 h 380"/>
                <a:gd name="T106" fmla="*/ 184 w 352"/>
                <a:gd name="T107" fmla="*/ 206 h 380"/>
                <a:gd name="T108" fmla="*/ 176 w 352"/>
                <a:gd name="T109" fmla="*/ 19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2" h="380">
                  <a:moveTo>
                    <a:pt x="176" y="194"/>
                  </a:moveTo>
                  <a:lnTo>
                    <a:pt x="176" y="194"/>
                  </a:lnTo>
                  <a:lnTo>
                    <a:pt x="172" y="198"/>
                  </a:lnTo>
                  <a:lnTo>
                    <a:pt x="170" y="202"/>
                  </a:lnTo>
                  <a:lnTo>
                    <a:pt x="168" y="206"/>
                  </a:lnTo>
                  <a:lnTo>
                    <a:pt x="170" y="212"/>
                  </a:lnTo>
                  <a:lnTo>
                    <a:pt x="170" y="212"/>
                  </a:lnTo>
                  <a:lnTo>
                    <a:pt x="174" y="226"/>
                  </a:lnTo>
                  <a:lnTo>
                    <a:pt x="174" y="238"/>
                  </a:lnTo>
                  <a:lnTo>
                    <a:pt x="172" y="250"/>
                  </a:lnTo>
                  <a:lnTo>
                    <a:pt x="166" y="262"/>
                  </a:lnTo>
                  <a:lnTo>
                    <a:pt x="166" y="262"/>
                  </a:lnTo>
                  <a:lnTo>
                    <a:pt x="164" y="270"/>
                  </a:lnTo>
                  <a:lnTo>
                    <a:pt x="162" y="280"/>
                  </a:lnTo>
                  <a:lnTo>
                    <a:pt x="162" y="280"/>
                  </a:lnTo>
                  <a:lnTo>
                    <a:pt x="156" y="326"/>
                  </a:lnTo>
                  <a:lnTo>
                    <a:pt x="156" y="326"/>
                  </a:lnTo>
                  <a:lnTo>
                    <a:pt x="154" y="334"/>
                  </a:lnTo>
                  <a:lnTo>
                    <a:pt x="148" y="340"/>
                  </a:lnTo>
                  <a:lnTo>
                    <a:pt x="142" y="344"/>
                  </a:lnTo>
                  <a:lnTo>
                    <a:pt x="134" y="348"/>
                  </a:lnTo>
                  <a:lnTo>
                    <a:pt x="134" y="348"/>
                  </a:lnTo>
                  <a:lnTo>
                    <a:pt x="108" y="352"/>
                  </a:lnTo>
                  <a:lnTo>
                    <a:pt x="84" y="356"/>
                  </a:lnTo>
                  <a:lnTo>
                    <a:pt x="84" y="356"/>
                  </a:lnTo>
                  <a:lnTo>
                    <a:pt x="66" y="362"/>
                  </a:lnTo>
                  <a:lnTo>
                    <a:pt x="48" y="368"/>
                  </a:lnTo>
                  <a:lnTo>
                    <a:pt x="48" y="368"/>
                  </a:lnTo>
                  <a:lnTo>
                    <a:pt x="38" y="372"/>
                  </a:lnTo>
                  <a:lnTo>
                    <a:pt x="28" y="376"/>
                  </a:lnTo>
                  <a:lnTo>
                    <a:pt x="20" y="376"/>
                  </a:lnTo>
                  <a:lnTo>
                    <a:pt x="14" y="374"/>
                  </a:lnTo>
                  <a:lnTo>
                    <a:pt x="8" y="368"/>
                  </a:lnTo>
                  <a:lnTo>
                    <a:pt x="4" y="362"/>
                  </a:lnTo>
                  <a:lnTo>
                    <a:pt x="2" y="354"/>
                  </a:lnTo>
                  <a:lnTo>
                    <a:pt x="0" y="342"/>
                  </a:lnTo>
                  <a:lnTo>
                    <a:pt x="0" y="342"/>
                  </a:lnTo>
                  <a:lnTo>
                    <a:pt x="0" y="316"/>
                  </a:lnTo>
                  <a:lnTo>
                    <a:pt x="2" y="292"/>
                  </a:lnTo>
                  <a:lnTo>
                    <a:pt x="6" y="278"/>
                  </a:lnTo>
                  <a:lnTo>
                    <a:pt x="10" y="266"/>
                  </a:lnTo>
                  <a:lnTo>
                    <a:pt x="14" y="254"/>
                  </a:lnTo>
                  <a:lnTo>
                    <a:pt x="22" y="244"/>
                  </a:lnTo>
                  <a:lnTo>
                    <a:pt x="22" y="244"/>
                  </a:lnTo>
                  <a:lnTo>
                    <a:pt x="22" y="240"/>
                  </a:lnTo>
                  <a:lnTo>
                    <a:pt x="22" y="236"/>
                  </a:lnTo>
                  <a:lnTo>
                    <a:pt x="22" y="236"/>
                  </a:lnTo>
                  <a:lnTo>
                    <a:pt x="20" y="224"/>
                  </a:lnTo>
                  <a:lnTo>
                    <a:pt x="22" y="210"/>
                  </a:lnTo>
                  <a:lnTo>
                    <a:pt x="26" y="198"/>
                  </a:lnTo>
                  <a:lnTo>
                    <a:pt x="34" y="188"/>
                  </a:lnTo>
                  <a:lnTo>
                    <a:pt x="34" y="188"/>
                  </a:lnTo>
                  <a:lnTo>
                    <a:pt x="80" y="126"/>
                  </a:lnTo>
                  <a:lnTo>
                    <a:pt x="80" y="126"/>
                  </a:lnTo>
                  <a:lnTo>
                    <a:pt x="82" y="124"/>
                  </a:lnTo>
                  <a:lnTo>
                    <a:pt x="82" y="124"/>
                  </a:lnTo>
                  <a:lnTo>
                    <a:pt x="90" y="118"/>
                  </a:lnTo>
                  <a:lnTo>
                    <a:pt x="98" y="112"/>
                  </a:lnTo>
                  <a:lnTo>
                    <a:pt x="106" y="110"/>
                  </a:lnTo>
                  <a:lnTo>
                    <a:pt x="114" y="110"/>
                  </a:lnTo>
                  <a:lnTo>
                    <a:pt x="120" y="112"/>
                  </a:lnTo>
                  <a:lnTo>
                    <a:pt x="126" y="118"/>
                  </a:lnTo>
                  <a:lnTo>
                    <a:pt x="132" y="124"/>
                  </a:lnTo>
                  <a:lnTo>
                    <a:pt x="138" y="134"/>
                  </a:lnTo>
                  <a:lnTo>
                    <a:pt x="138" y="134"/>
                  </a:lnTo>
                  <a:lnTo>
                    <a:pt x="152" y="170"/>
                  </a:lnTo>
                  <a:lnTo>
                    <a:pt x="152" y="170"/>
                  </a:lnTo>
                  <a:lnTo>
                    <a:pt x="154" y="172"/>
                  </a:lnTo>
                  <a:lnTo>
                    <a:pt x="160" y="176"/>
                  </a:lnTo>
                  <a:lnTo>
                    <a:pt x="160" y="176"/>
                  </a:lnTo>
                  <a:lnTo>
                    <a:pt x="162" y="160"/>
                  </a:lnTo>
                  <a:lnTo>
                    <a:pt x="162" y="146"/>
                  </a:lnTo>
                  <a:lnTo>
                    <a:pt x="162" y="146"/>
                  </a:lnTo>
                  <a:lnTo>
                    <a:pt x="164" y="102"/>
                  </a:lnTo>
                  <a:lnTo>
                    <a:pt x="164" y="56"/>
                  </a:lnTo>
                  <a:lnTo>
                    <a:pt x="164" y="56"/>
                  </a:lnTo>
                  <a:lnTo>
                    <a:pt x="162" y="42"/>
                  </a:lnTo>
                  <a:lnTo>
                    <a:pt x="156" y="26"/>
                  </a:lnTo>
                  <a:lnTo>
                    <a:pt x="156" y="26"/>
                  </a:lnTo>
                  <a:lnTo>
                    <a:pt x="154" y="18"/>
                  </a:lnTo>
                  <a:lnTo>
                    <a:pt x="156" y="10"/>
                  </a:lnTo>
                  <a:lnTo>
                    <a:pt x="160" y="4"/>
                  </a:lnTo>
                  <a:lnTo>
                    <a:pt x="168" y="0"/>
                  </a:lnTo>
                  <a:lnTo>
                    <a:pt x="168" y="0"/>
                  </a:lnTo>
                  <a:lnTo>
                    <a:pt x="174" y="12"/>
                  </a:lnTo>
                  <a:lnTo>
                    <a:pt x="174" y="12"/>
                  </a:lnTo>
                  <a:lnTo>
                    <a:pt x="184" y="2"/>
                  </a:lnTo>
                  <a:lnTo>
                    <a:pt x="184" y="2"/>
                  </a:lnTo>
                  <a:lnTo>
                    <a:pt x="204" y="12"/>
                  </a:lnTo>
                  <a:lnTo>
                    <a:pt x="204" y="12"/>
                  </a:lnTo>
                  <a:lnTo>
                    <a:pt x="198" y="22"/>
                  </a:lnTo>
                  <a:lnTo>
                    <a:pt x="194" y="32"/>
                  </a:lnTo>
                  <a:lnTo>
                    <a:pt x="190" y="52"/>
                  </a:lnTo>
                  <a:lnTo>
                    <a:pt x="188" y="72"/>
                  </a:lnTo>
                  <a:lnTo>
                    <a:pt x="188" y="94"/>
                  </a:lnTo>
                  <a:lnTo>
                    <a:pt x="188" y="94"/>
                  </a:lnTo>
                  <a:lnTo>
                    <a:pt x="188" y="136"/>
                  </a:lnTo>
                  <a:lnTo>
                    <a:pt x="190" y="158"/>
                  </a:lnTo>
                  <a:lnTo>
                    <a:pt x="192" y="168"/>
                  </a:lnTo>
                  <a:lnTo>
                    <a:pt x="196" y="180"/>
                  </a:lnTo>
                  <a:lnTo>
                    <a:pt x="196" y="180"/>
                  </a:lnTo>
                  <a:lnTo>
                    <a:pt x="210" y="148"/>
                  </a:lnTo>
                  <a:lnTo>
                    <a:pt x="210" y="148"/>
                  </a:lnTo>
                  <a:lnTo>
                    <a:pt x="214" y="136"/>
                  </a:lnTo>
                  <a:lnTo>
                    <a:pt x="220" y="126"/>
                  </a:lnTo>
                  <a:lnTo>
                    <a:pt x="226" y="118"/>
                  </a:lnTo>
                  <a:lnTo>
                    <a:pt x="232" y="116"/>
                  </a:lnTo>
                  <a:lnTo>
                    <a:pt x="238" y="114"/>
                  </a:lnTo>
                  <a:lnTo>
                    <a:pt x="238" y="114"/>
                  </a:lnTo>
                  <a:lnTo>
                    <a:pt x="244" y="114"/>
                  </a:lnTo>
                  <a:lnTo>
                    <a:pt x="250" y="114"/>
                  </a:lnTo>
                  <a:lnTo>
                    <a:pt x="260" y="120"/>
                  </a:lnTo>
                  <a:lnTo>
                    <a:pt x="268" y="128"/>
                  </a:lnTo>
                  <a:lnTo>
                    <a:pt x="276" y="136"/>
                  </a:lnTo>
                  <a:lnTo>
                    <a:pt x="276" y="136"/>
                  </a:lnTo>
                  <a:lnTo>
                    <a:pt x="310" y="182"/>
                  </a:lnTo>
                  <a:lnTo>
                    <a:pt x="310" y="182"/>
                  </a:lnTo>
                  <a:lnTo>
                    <a:pt x="320" y="194"/>
                  </a:lnTo>
                  <a:lnTo>
                    <a:pt x="326" y="210"/>
                  </a:lnTo>
                  <a:lnTo>
                    <a:pt x="330" y="224"/>
                  </a:lnTo>
                  <a:lnTo>
                    <a:pt x="330" y="232"/>
                  </a:lnTo>
                  <a:lnTo>
                    <a:pt x="328" y="242"/>
                  </a:lnTo>
                  <a:lnTo>
                    <a:pt x="328" y="242"/>
                  </a:lnTo>
                  <a:lnTo>
                    <a:pt x="328" y="244"/>
                  </a:lnTo>
                  <a:lnTo>
                    <a:pt x="330" y="248"/>
                  </a:lnTo>
                  <a:lnTo>
                    <a:pt x="330" y="248"/>
                  </a:lnTo>
                  <a:lnTo>
                    <a:pt x="338" y="260"/>
                  </a:lnTo>
                  <a:lnTo>
                    <a:pt x="342" y="274"/>
                  </a:lnTo>
                  <a:lnTo>
                    <a:pt x="346" y="286"/>
                  </a:lnTo>
                  <a:lnTo>
                    <a:pt x="350" y="300"/>
                  </a:lnTo>
                  <a:lnTo>
                    <a:pt x="352" y="328"/>
                  </a:lnTo>
                  <a:lnTo>
                    <a:pt x="350" y="356"/>
                  </a:lnTo>
                  <a:lnTo>
                    <a:pt x="350" y="356"/>
                  </a:lnTo>
                  <a:lnTo>
                    <a:pt x="348" y="362"/>
                  </a:lnTo>
                  <a:lnTo>
                    <a:pt x="346" y="368"/>
                  </a:lnTo>
                  <a:lnTo>
                    <a:pt x="342" y="374"/>
                  </a:lnTo>
                  <a:lnTo>
                    <a:pt x="338" y="378"/>
                  </a:lnTo>
                  <a:lnTo>
                    <a:pt x="332" y="380"/>
                  </a:lnTo>
                  <a:lnTo>
                    <a:pt x="326" y="380"/>
                  </a:lnTo>
                  <a:lnTo>
                    <a:pt x="320" y="378"/>
                  </a:lnTo>
                  <a:lnTo>
                    <a:pt x="314" y="376"/>
                  </a:lnTo>
                  <a:lnTo>
                    <a:pt x="314" y="376"/>
                  </a:lnTo>
                  <a:lnTo>
                    <a:pt x="294" y="368"/>
                  </a:lnTo>
                  <a:lnTo>
                    <a:pt x="274" y="362"/>
                  </a:lnTo>
                  <a:lnTo>
                    <a:pt x="232" y="354"/>
                  </a:lnTo>
                  <a:lnTo>
                    <a:pt x="232" y="354"/>
                  </a:lnTo>
                  <a:lnTo>
                    <a:pt x="212" y="350"/>
                  </a:lnTo>
                  <a:lnTo>
                    <a:pt x="206" y="346"/>
                  </a:lnTo>
                  <a:lnTo>
                    <a:pt x="202" y="342"/>
                  </a:lnTo>
                  <a:lnTo>
                    <a:pt x="198" y="336"/>
                  </a:lnTo>
                  <a:lnTo>
                    <a:pt x="194" y="330"/>
                  </a:lnTo>
                  <a:lnTo>
                    <a:pt x="190" y="312"/>
                  </a:lnTo>
                  <a:lnTo>
                    <a:pt x="190" y="312"/>
                  </a:lnTo>
                  <a:lnTo>
                    <a:pt x="188" y="282"/>
                  </a:lnTo>
                  <a:lnTo>
                    <a:pt x="184" y="266"/>
                  </a:lnTo>
                  <a:lnTo>
                    <a:pt x="180" y="252"/>
                  </a:lnTo>
                  <a:lnTo>
                    <a:pt x="180" y="252"/>
                  </a:lnTo>
                  <a:lnTo>
                    <a:pt x="178" y="244"/>
                  </a:lnTo>
                  <a:lnTo>
                    <a:pt x="178" y="234"/>
                  </a:lnTo>
                  <a:lnTo>
                    <a:pt x="182" y="214"/>
                  </a:lnTo>
                  <a:lnTo>
                    <a:pt x="182" y="214"/>
                  </a:lnTo>
                  <a:lnTo>
                    <a:pt x="184" y="206"/>
                  </a:lnTo>
                  <a:lnTo>
                    <a:pt x="184" y="202"/>
                  </a:lnTo>
                  <a:lnTo>
                    <a:pt x="182" y="200"/>
                  </a:lnTo>
                  <a:lnTo>
                    <a:pt x="176" y="194"/>
                  </a:lnTo>
                  <a:lnTo>
                    <a:pt x="176"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a:off x="2278558" y="5135962"/>
            <a:ext cx="800100" cy="825500"/>
            <a:chOff x="755576" y="5157192"/>
            <a:chExt cx="800100" cy="825500"/>
          </a:xfrm>
        </p:grpSpPr>
        <p:sp>
          <p:nvSpPr>
            <p:cNvPr id="32" name="Freeform 31"/>
            <p:cNvSpPr>
              <a:spLocks/>
            </p:cNvSpPr>
            <p:nvPr/>
          </p:nvSpPr>
          <p:spPr bwMode="auto">
            <a:xfrm>
              <a:off x="755576" y="5157192"/>
              <a:ext cx="800100" cy="825500"/>
            </a:xfrm>
            <a:custGeom>
              <a:avLst/>
              <a:gdLst>
                <a:gd name="T0" fmla="*/ 430 w 504"/>
                <a:gd name="T1" fmla="*/ 444 h 520"/>
                <a:gd name="T2" fmla="*/ 430 w 504"/>
                <a:gd name="T3" fmla="*/ 444 h 520"/>
                <a:gd name="T4" fmla="*/ 412 w 504"/>
                <a:gd name="T5" fmla="*/ 462 h 520"/>
                <a:gd name="T6" fmla="*/ 394 w 504"/>
                <a:gd name="T7" fmla="*/ 476 h 520"/>
                <a:gd name="T8" fmla="*/ 372 w 504"/>
                <a:gd name="T9" fmla="*/ 488 h 520"/>
                <a:gd name="T10" fmla="*/ 350 w 504"/>
                <a:gd name="T11" fmla="*/ 500 h 520"/>
                <a:gd name="T12" fmla="*/ 328 w 504"/>
                <a:gd name="T13" fmla="*/ 508 h 520"/>
                <a:gd name="T14" fmla="*/ 304 w 504"/>
                <a:gd name="T15" fmla="*/ 514 h 520"/>
                <a:gd name="T16" fmla="*/ 278 w 504"/>
                <a:gd name="T17" fmla="*/ 518 h 520"/>
                <a:gd name="T18" fmla="*/ 252 w 504"/>
                <a:gd name="T19" fmla="*/ 520 h 520"/>
                <a:gd name="T20" fmla="*/ 252 w 504"/>
                <a:gd name="T21" fmla="*/ 520 h 520"/>
                <a:gd name="T22" fmla="*/ 226 w 504"/>
                <a:gd name="T23" fmla="*/ 518 h 520"/>
                <a:gd name="T24" fmla="*/ 202 w 504"/>
                <a:gd name="T25" fmla="*/ 514 h 520"/>
                <a:gd name="T26" fmla="*/ 178 w 504"/>
                <a:gd name="T27" fmla="*/ 508 h 520"/>
                <a:gd name="T28" fmla="*/ 154 w 504"/>
                <a:gd name="T29" fmla="*/ 500 h 520"/>
                <a:gd name="T30" fmla="*/ 132 w 504"/>
                <a:gd name="T31" fmla="*/ 488 h 520"/>
                <a:gd name="T32" fmla="*/ 112 w 504"/>
                <a:gd name="T33" fmla="*/ 476 h 520"/>
                <a:gd name="T34" fmla="*/ 92 w 504"/>
                <a:gd name="T35" fmla="*/ 462 h 520"/>
                <a:gd name="T36" fmla="*/ 74 w 504"/>
                <a:gd name="T37" fmla="*/ 444 h 520"/>
                <a:gd name="T38" fmla="*/ 58 w 504"/>
                <a:gd name="T39" fmla="*/ 426 h 520"/>
                <a:gd name="T40" fmla="*/ 44 w 504"/>
                <a:gd name="T41" fmla="*/ 408 h 520"/>
                <a:gd name="T42" fmla="*/ 30 w 504"/>
                <a:gd name="T43" fmla="*/ 386 h 520"/>
                <a:gd name="T44" fmla="*/ 20 w 504"/>
                <a:gd name="T45" fmla="*/ 364 h 520"/>
                <a:gd name="T46" fmla="*/ 12 w 504"/>
                <a:gd name="T47" fmla="*/ 342 h 520"/>
                <a:gd name="T48" fmla="*/ 6 w 504"/>
                <a:gd name="T49" fmla="*/ 316 h 520"/>
                <a:gd name="T50" fmla="*/ 2 w 504"/>
                <a:gd name="T51" fmla="*/ 292 h 520"/>
                <a:gd name="T52" fmla="*/ 0 w 504"/>
                <a:gd name="T53" fmla="*/ 266 h 520"/>
                <a:gd name="T54" fmla="*/ 0 w 504"/>
                <a:gd name="T55" fmla="*/ 266 h 520"/>
                <a:gd name="T56" fmla="*/ 2 w 504"/>
                <a:gd name="T57" fmla="*/ 240 h 520"/>
                <a:gd name="T58" fmla="*/ 6 w 504"/>
                <a:gd name="T59" fmla="*/ 214 h 520"/>
                <a:gd name="T60" fmla="*/ 12 w 504"/>
                <a:gd name="T61" fmla="*/ 188 h 520"/>
                <a:gd name="T62" fmla="*/ 20 w 504"/>
                <a:gd name="T63" fmla="*/ 164 h 520"/>
                <a:gd name="T64" fmla="*/ 30 w 504"/>
                <a:gd name="T65" fmla="*/ 140 h 520"/>
                <a:gd name="T66" fmla="*/ 44 w 504"/>
                <a:gd name="T67" fmla="*/ 120 h 520"/>
                <a:gd name="T68" fmla="*/ 58 w 504"/>
                <a:gd name="T69" fmla="*/ 98 h 520"/>
                <a:gd name="T70" fmla="*/ 74 w 504"/>
                <a:gd name="T71" fmla="*/ 80 h 520"/>
                <a:gd name="T72" fmla="*/ 74 w 504"/>
                <a:gd name="T73" fmla="*/ 80 h 520"/>
                <a:gd name="T74" fmla="*/ 92 w 504"/>
                <a:gd name="T75" fmla="*/ 64 h 520"/>
                <a:gd name="T76" fmla="*/ 112 w 504"/>
                <a:gd name="T77" fmla="*/ 48 h 520"/>
                <a:gd name="T78" fmla="*/ 132 w 504"/>
                <a:gd name="T79" fmla="*/ 36 h 520"/>
                <a:gd name="T80" fmla="*/ 154 w 504"/>
                <a:gd name="T81" fmla="*/ 24 h 520"/>
                <a:gd name="T82" fmla="*/ 178 w 504"/>
                <a:gd name="T83" fmla="*/ 14 h 520"/>
                <a:gd name="T84" fmla="*/ 202 w 504"/>
                <a:gd name="T85" fmla="*/ 6 h 520"/>
                <a:gd name="T86" fmla="*/ 228 w 504"/>
                <a:gd name="T87" fmla="*/ 2 h 520"/>
                <a:gd name="T88" fmla="*/ 254 w 504"/>
                <a:gd name="T89" fmla="*/ 0 h 520"/>
                <a:gd name="T90" fmla="*/ 504 w 504"/>
                <a:gd name="T91" fmla="*/ 0 h 520"/>
                <a:gd name="T92" fmla="*/ 504 w 504"/>
                <a:gd name="T93" fmla="*/ 266 h 520"/>
                <a:gd name="T94" fmla="*/ 504 w 504"/>
                <a:gd name="T95" fmla="*/ 266 h 520"/>
                <a:gd name="T96" fmla="*/ 502 w 504"/>
                <a:gd name="T97" fmla="*/ 292 h 520"/>
                <a:gd name="T98" fmla="*/ 498 w 504"/>
                <a:gd name="T99" fmla="*/ 316 h 520"/>
                <a:gd name="T100" fmla="*/ 492 w 504"/>
                <a:gd name="T101" fmla="*/ 342 h 520"/>
                <a:gd name="T102" fmla="*/ 484 w 504"/>
                <a:gd name="T103" fmla="*/ 364 h 520"/>
                <a:gd name="T104" fmla="*/ 474 w 504"/>
                <a:gd name="T105" fmla="*/ 386 h 520"/>
                <a:gd name="T106" fmla="*/ 462 w 504"/>
                <a:gd name="T107" fmla="*/ 408 h 520"/>
                <a:gd name="T108" fmla="*/ 448 w 504"/>
                <a:gd name="T109" fmla="*/ 426 h 520"/>
                <a:gd name="T110" fmla="*/ 430 w 504"/>
                <a:gd name="T111" fmla="*/ 444 h 520"/>
                <a:gd name="T112" fmla="*/ 430 w 504"/>
                <a:gd name="T113" fmla="*/ 44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20">
                  <a:moveTo>
                    <a:pt x="430" y="444"/>
                  </a:moveTo>
                  <a:lnTo>
                    <a:pt x="430" y="444"/>
                  </a:lnTo>
                  <a:lnTo>
                    <a:pt x="412" y="462"/>
                  </a:lnTo>
                  <a:lnTo>
                    <a:pt x="394" y="476"/>
                  </a:lnTo>
                  <a:lnTo>
                    <a:pt x="372" y="488"/>
                  </a:lnTo>
                  <a:lnTo>
                    <a:pt x="350" y="500"/>
                  </a:lnTo>
                  <a:lnTo>
                    <a:pt x="328" y="508"/>
                  </a:lnTo>
                  <a:lnTo>
                    <a:pt x="304" y="514"/>
                  </a:lnTo>
                  <a:lnTo>
                    <a:pt x="278" y="518"/>
                  </a:lnTo>
                  <a:lnTo>
                    <a:pt x="252" y="520"/>
                  </a:lnTo>
                  <a:lnTo>
                    <a:pt x="252" y="520"/>
                  </a:lnTo>
                  <a:lnTo>
                    <a:pt x="226" y="518"/>
                  </a:lnTo>
                  <a:lnTo>
                    <a:pt x="202" y="514"/>
                  </a:lnTo>
                  <a:lnTo>
                    <a:pt x="178" y="508"/>
                  </a:lnTo>
                  <a:lnTo>
                    <a:pt x="154" y="500"/>
                  </a:lnTo>
                  <a:lnTo>
                    <a:pt x="132" y="488"/>
                  </a:lnTo>
                  <a:lnTo>
                    <a:pt x="112" y="476"/>
                  </a:lnTo>
                  <a:lnTo>
                    <a:pt x="92" y="462"/>
                  </a:lnTo>
                  <a:lnTo>
                    <a:pt x="74" y="444"/>
                  </a:lnTo>
                  <a:lnTo>
                    <a:pt x="58" y="426"/>
                  </a:lnTo>
                  <a:lnTo>
                    <a:pt x="44" y="408"/>
                  </a:lnTo>
                  <a:lnTo>
                    <a:pt x="30" y="386"/>
                  </a:lnTo>
                  <a:lnTo>
                    <a:pt x="20" y="364"/>
                  </a:lnTo>
                  <a:lnTo>
                    <a:pt x="12" y="342"/>
                  </a:lnTo>
                  <a:lnTo>
                    <a:pt x="6" y="316"/>
                  </a:lnTo>
                  <a:lnTo>
                    <a:pt x="2" y="292"/>
                  </a:lnTo>
                  <a:lnTo>
                    <a:pt x="0" y="266"/>
                  </a:lnTo>
                  <a:lnTo>
                    <a:pt x="0" y="266"/>
                  </a:lnTo>
                  <a:lnTo>
                    <a:pt x="2" y="240"/>
                  </a:lnTo>
                  <a:lnTo>
                    <a:pt x="6" y="214"/>
                  </a:lnTo>
                  <a:lnTo>
                    <a:pt x="12" y="188"/>
                  </a:lnTo>
                  <a:lnTo>
                    <a:pt x="20" y="164"/>
                  </a:lnTo>
                  <a:lnTo>
                    <a:pt x="30" y="140"/>
                  </a:lnTo>
                  <a:lnTo>
                    <a:pt x="44" y="120"/>
                  </a:lnTo>
                  <a:lnTo>
                    <a:pt x="58" y="98"/>
                  </a:lnTo>
                  <a:lnTo>
                    <a:pt x="74" y="80"/>
                  </a:lnTo>
                  <a:lnTo>
                    <a:pt x="74" y="80"/>
                  </a:lnTo>
                  <a:lnTo>
                    <a:pt x="92" y="64"/>
                  </a:lnTo>
                  <a:lnTo>
                    <a:pt x="112" y="48"/>
                  </a:lnTo>
                  <a:lnTo>
                    <a:pt x="132" y="36"/>
                  </a:lnTo>
                  <a:lnTo>
                    <a:pt x="154" y="24"/>
                  </a:lnTo>
                  <a:lnTo>
                    <a:pt x="178" y="14"/>
                  </a:lnTo>
                  <a:lnTo>
                    <a:pt x="202" y="6"/>
                  </a:lnTo>
                  <a:lnTo>
                    <a:pt x="228" y="2"/>
                  </a:lnTo>
                  <a:lnTo>
                    <a:pt x="254" y="0"/>
                  </a:lnTo>
                  <a:lnTo>
                    <a:pt x="504" y="0"/>
                  </a:lnTo>
                  <a:lnTo>
                    <a:pt x="504" y="266"/>
                  </a:lnTo>
                  <a:lnTo>
                    <a:pt x="504" y="266"/>
                  </a:lnTo>
                  <a:lnTo>
                    <a:pt x="502" y="292"/>
                  </a:lnTo>
                  <a:lnTo>
                    <a:pt x="498" y="316"/>
                  </a:lnTo>
                  <a:lnTo>
                    <a:pt x="492" y="342"/>
                  </a:lnTo>
                  <a:lnTo>
                    <a:pt x="484" y="364"/>
                  </a:lnTo>
                  <a:lnTo>
                    <a:pt x="474" y="386"/>
                  </a:lnTo>
                  <a:lnTo>
                    <a:pt x="462" y="408"/>
                  </a:lnTo>
                  <a:lnTo>
                    <a:pt x="448" y="426"/>
                  </a:lnTo>
                  <a:lnTo>
                    <a:pt x="430" y="444"/>
                  </a:lnTo>
                  <a:lnTo>
                    <a:pt x="430" y="444"/>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50826" y="5328642"/>
              <a:ext cx="622300" cy="504825"/>
            </a:xfrm>
            <a:custGeom>
              <a:avLst/>
              <a:gdLst>
                <a:gd name="T0" fmla="*/ 28 w 392"/>
                <a:gd name="T1" fmla="*/ 264 h 318"/>
                <a:gd name="T2" fmla="*/ 0 w 392"/>
                <a:gd name="T3" fmla="*/ 262 h 318"/>
                <a:gd name="T4" fmla="*/ 6 w 392"/>
                <a:gd name="T5" fmla="*/ 218 h 318"/>
                <a:gd name="T6" fmla="*/ 12 w 392"/>
                <a:gd name="T7" fmla="*/ 200 h 318"/>
                <a:gd name="T8" fmla="*/ 30 w 392"/>
                <a:gd name="T9" fmla="*/ 188 h 318"/>
                <a:gd name="T10" fmla="*/ 44 w 392"/>
                <a:gd name="T11" fmla="*/ 188 h 318"/>
                <a:gd name="T12" fmla="*/ 68 w 392"/>
                <a:gd name="T13" fmla="*/ 194 h 318"/>
                <a:gd name="T14" fmla="*/ 78 w 392"/>
                <a:gd name="T15" fmla="*/ 204 h 318"/>
                <a:gd name="T16" fmla="*/ 88 w 392"/>
                <a:gd name="T17" fmla="*/ 212 h 318"/>
                <a:gd name="T18" fmla="*/ 100 w 392"/>
                <a:gd name="T19" fmla="*/ 216 h 318"/>
                <a:gd name="T20" fmla="*/ 132 w 392"/>
                <a:gd name="T21" fmla="*/ 218 h 318"/>
                <a:gd name="T22" fmla="*/ 164 w 392"/>
                <a:gd name="T23" fmla="*/ 216 h 318"/>
                <a:gd name="T24" fmla="*/ 186 w 392"/>
                <a:gd name="T25" fmla="*/ 210 h 318"/>
                <a:gd name="T26" fmla="*/ 218 w 392"/>
                <a:gd name="T27" fmla="*/ 186 h 318"/>
                <a:gd name="T28" fmla="*/ 236 w 392"/>
                <a:gd name="T29" fmla="*/ 154 h 318"/>
                <a:gd name="T30" fmla="*/ 240 w 392"/>
                <a:gd name="T31" fmla="*/ 114 h 318"/>
                <a:gd name="T32" fmla="*/ 236 w 392"/>
                <a:gd name="T33" fmla="*/ 94 h 318"/>
                <a:gd name="T34" fmla="*/ 226 w 392"/>
                <a:gd name="T35" fmla="*/ 68 h 318"/>
                <a:gd name="T36" fmla="*/ 206 w 392"/>
                <a:gd name="T37" fmla="*/ 48 h 318"/>
                <a:gd name="T38" fmla="*/ 202 w 392"/>
                <a:gd name="T39" fmla="*/ 42 h 318"/>
                <a:gd name="T40" fmla="*/ 194 w 392"/>
                <a:gd name="T41" fmla="*/ 32 h 318"/>
                <a:gd name="T42" fmla="*/ 192 w 392"/>
                <a:gd name="T43" fmla="*/ 14 h 318"/>
                <a:gd name="T44" fmla="*/ 194 w 392"/>
                <a:gd name="T45" fmla="*/ 0 h 318"/>
                <a:gd name="T46" fmla="*/ 218 w 392"/>
                <a:gd name="T47" fmla="*/ 0 h 318"/>
                <a:gd name="T48" fmla="*/ 218 w 392"/>
                <a:gd name="T49" fmla="*/ 18 h 318"/>
                <a:gd name="T50" fmla="*/ 222 w 392"/>
                <a:gd name="T51" fmla="*/ 28 h 318"/>
                <a:gd name="T52" fmla="*/ 232 w 392"/>
                <a:gd name="T53" fmla="*/ 26 h 318"/>
                <a:gd name="T54" fmla="*/ 244 w 392"/>
                <a:gd name="T55" fmla="*/ 20 h 318"/>
                <a:gd name="T56" fmla="*/ 262 w 392"/>
                <a:gd name="T57" fmla="*/ 10 h 318"/>
                <a:gd name="T58" fmla="*/ 300 w 392"/>
                <a:gd name="T59" fmla="*/ 6 h 318"/>
                <a:gd name="T60" fmla="*/ 336 w 392"/>
                <a:gd name="T61" fmla="*/ 16 h 318"/>
                <a:gd name="T62" fmla="*/ 364 w 392"/>
                <a:gd name="T63" fmla="*/ 42 h 318"/>
                <a:gd name="T64" fmla="*/ 374 w 392"/>
                <a:gd name="T65" fmla="*/ 58 h 318"/>
                <a:gd name="T66" fmla="*/ 388 w 392"/>
                <a:gd name="T67" fmla="*/ 104 h 318"/>
                <a:gd name="T68" fmla="*/ 392 w 392"/>
                <a:gd name="T69" fmla="*/ 150 h 318"/>
                <a:gd name="T70" fmla="*/ 386 w 392"/>
                <a:gd name="T71" fmla="*/ 196 h 318"/>
                <a:gd name="T72" fmla="*/ 366 w 392"/>
                <a:gd name="T73" fmla="*/ 240 h 318"/>
                <a:gd name="T74" fmla="*/ 356 w 392"/>
                <a:gd name="T75" fmla="*/ 256 h 318"/>
                <a:gd name="T76" fmla="*/ 330 w 392"/>
                <a:gd name="T77" fmla="*/ 282 h 318"/>
                <a:gd name="T78" fmla="*/ 298 w 392"/>
                <a:gd name="T79" fmla="*/ 302 h 318"/>
                <a:gd name="T80" fmla="*/ 264 w 392"/>
                <a:gd name="T81" fmla="*/ 312 h 318"/>
                <a:gd name="T82" fmla="*/ 244 w 392"/>
                <a:gd name="T83" fmla="*/ 316 h 318"/>
                <a:gd name="T84" fmla="*/ 200 w 392"/>
                <a:gd name="T85" fmla="*/ 318 h 318"/>
                <a:gd name="T86" fmla="*/ 160 w 392"/>
                <a:gd name="T87" fmla="*/ 308 h 318"/>
                <a:gd name="T88" fmla="*/ 124 w 392"/>
                <a:gd name="T89" fmla="*/ 286 h 318"/>
                <a:gd name="T90" fmla="*/ 94 w 392"/>
                <a:gd name="T91" fmla="*/ 254 h 318"/>
                <a:gd name="T92" fmla="*/ 90 w 392"/>
                <a:gd name="T93" fmla="*/ 246 h 318"/>
                <a:gd name="T94" fmla="*/ 76 w 392"/>
                <a:gd name="T95" fmla="*/ 238 h 318"/>
                <a:gd name="T96" fmla="*/ 68 w 392"/>
                <a:gd name="T97" fmla="*/ 240 h 318"/>
                <a:gd name="T98" fmla="*/ 56 w 392"/>
                <a:gd name="T99" fmla="*/ 238 h 318"/>
                <a:gd name="T100" fmla="*/ 44 w 392"/>
                <a:gd name="T101" fmla="*/ 232 h 318"/>
                <a:gd name="T102" fmla="*/ 36 w 392"/>
                <a:gd name="T103" fmla="*/ 230 h 318"/>
                <a:gd name="T104" fmla="*/ 32 w 392"/>
                <a:gd name="T105" fmla="*/ 238 h 318"/>
                <a:gd name="T106" fmla="*/ 28 w 392"/>
                <a:gd name="T107" fmla="*/ 26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2" h="318">
                  <a:moveTo>
                    <a:pt x="28" y="264"/>
                  </a:moveTo>
                  <a:lnTo>
                    <a:pt x="28" y="264"/>
                  </a:lnTo>
                  <a:lnTo>
                    <a:pt x="0" y="262"/>
                  </a:lnTo>
                  <a:lnTo>
                    <a:pt x="0" y="262"/>
                  </a:lnTo>
                  <a:lnTo>
                    <a:pt x="6" y="218"/>
                  </a:lnTo>
                  <a:lnTo>
                    <a:pt x="6" y="218"/>
                  </a:lnTo>
                  <a:lnTo>
                    <a:pt x="8" y="208"/>
                  </a:lnTo>
                  <a:lnTo>
                    <a:pt x="12" y="200"/>
                  </a:lnTo>
                  <a:lnTo>
                    <a:pt x="20" y="192"/>
                  </a:lnTo>
                  <a:lnTo>
                    <a:pt x="30" y="188"/>
                  </a:lnTo>
                  <a:lnTo>
                    <a:pt x="30" y="188"/>
                  </a:lnTo>
                  <a:lnTo>
                    <a:pt x="44" y="188"/>
                  </a:lnTo>
                  <a:lnTo>
                    <a:pt x="56" y="188"/>
                  </a:lnTo>
                  <a:lnTo>
                    <a:pt x="68" y="194"/>
                  </a:lnTo>
                  <a:lnTo>
                    <a:pt x="78" y="204"/>
                  </a:lnTo>
                  <a:lnTo>
                    <a:pt x="78" y="204"/>
                  </a:lnTo>
                  <a:lnTo>
                    <a:pt x="82" y="208"/>
                  </a:lnTo>
                  <a:lnTo>
                    <a:pt x="88" y="212"/>
                  </a:lnTo>
                  <a:lnTo>
                    <a:pt x="94" y="216"/>
                  </a:lnTo>
                  <a:lnTo>
                    <a:pt x="100" y="216"/>
                  </a:lnTo>
                  <a:lnTo>
                    <a:pt x="100" y="216"/>
                  </a:lnTo>
                  <a:lnTo>
                    <a:pt x="132" y="218"/>
                  </a:lnTo>
                  <a:lnTo>
                    <a:pt x="148" y="218"/>
                  </a:lnTo>
                  <a:lnTo>
                    <a:pt x="164" y="216"/>
                  </a:lnTo>
                  <a:lnTo>
                    <a:pt x="164" y="216"/>
                  </a:lnTo>
                  <a:lnTo>
                    <a:pt x="186" y="210"/>
                  </a:lnTo>
                  <a:lnTo>
                    <a:pt x="202" y="200"/>
                  </a:lnTo>
                  <a:lnTo>
                    <a:pt x="218" y="186"/>
                  </a:lnTo>
                  <a:lnTo>
                    <a:pt x="228" y="172"/>
                  </a:lnTo>
                  <a:lnTo>
                    <a:pt x="236" y="154"/>
                  </a:lnTo>
                  <a:lnTo>
                    <a:pt x="240" y="136"/>
                  </a:lnTo>
                  <a:lnTo>
                    <a:pt x="240" y="114"/>
                  </a:lnTo>
                  <a:lnTo>
                    <a:pt x="236" y="94"/>
                  </a:lnTo>
                  <a:lnTo>
                    <a:pt x="236" y="94"/>
                  </a:lnTo>
                  <a:lnTo>
                    <a:pt x="230" y="80"/>
                  </a:lnTo>
                  <a:lnTo>
                    <a:pt x="226" y="68"/>
                  </a:lnTo>
                  <a:lnTo>
                    <a:pt x="218" y="58"/>
                  </a:lnTo>
                  <a:lnTo>
                    <a:pt x="206" y="48"/>
                  </a:lnTo>
                  <a:lnTo>
                    <a:pt x="206" y="48"/>
                  </a:lnTo>
                  <a:lnTo>
                    <a:pt x="202" y="42"/>
                  </a:lnTo>
                  <a:lnTo>
                    <a:pt x="198" y="38"/>
                  </a:lnTo>
                  <a:lnTo>
                    <a:pt x="194" y="32"/>
                  </a:lnTo>
                  <a:lnTo>
                    <a:pt x="194" y="26"/>
                  </a:lnTo>
                  <a:lnTo>
                    <a:pt x="192" y="14"/>
                  </a:lnTo>
                  <a:lnTo>
                    <a:pt x="194" y="0"/>
                  </a:lnTo>
                  <a:lnTo>
                    <a:pt x="194" y="0"/>
                  </a:lnTo>
                  <a:lnTo>
                    <a:pt x="218" y="0"/>
                  </a:lnTo>
                  <a:lnTo>
                    <a:pt x="218" y="0"/>
                  </a:lnTo>
                  <a:lnTo>
                    <a:pt x="218" y="18"/>
                  </a:lnTo>
                  <a:lnTo>
                    <a:pt x="218" y="18"/>
                  </a:lnTo>
                  <a:lnTo>
                    <a:pt x="218" y="24"/>
                  </a:lnTo>
                  <a:lnTo>
                    <a:pt x="222" y="28"/>
                  </a:lnTo>
                  <a:lnTo>
                    <a:pt x="226" y="28"/>
                  </a:lnTo>
                  <a:lnTo>
                    <a:pt x="232" y="26"/>
                  </a:lnTo>
                  <a:lnTo>
                    <a:pt x="232" y="26"/>
                  </a:lnTo>
                  <a:lnTo>
                    <a:pt x="244" y="20"/>
                  </a:lnTo>
                  <a:lnTo>
                    <a:pt x="244" y="20"/>
                  </a:lnTo>
                  <a:lnTo>
                    <a:pt x="262" y="10"/>
                  </a:lnTo>
                  <a:lnTo>
                    <a:pt x="282" y="6"/>
                  </a:lnTo>
                  <a:lnTo>
                    <a:pt x="300" y="6"/>
                  </a:lnTo>
                  <a:lnTo>
                    <a:pt x="318" y="10"/>
                  </a:lnTo>
                  <a:lnTo>
                    <a:pt x="336" y="16"/>
                  </a:lnTo>
                  <a:lnTo>
                    <a:pt x="352" y="28"/>
                  </a:lnTo>
                  <a:lnTo>
                    <a:pt x="364" y="42"/>
                  </a:lnTo>
                  <a:lnTo>
                    <a:pt x="374" y="58"/>
                  </a:lnTo>
                  <a:lnTo>
                    <a:pt x="374" y="58"/>
                  </a:lnTo>
                  <a:lnTo>
                    <a:pt x="382" y="82"/>
                  </a:lnTo>
                  <a:lnTo>
                    <a:pt x="388" y="104"/>
                  </a:lnTo>
                  <a:lnTo>
                    <a:pt x="392" y="128"/>
                  </a:lnTo>
                  <a:lnTo>
                    <a:pt x="392" y="150"/>
                  </a:lnTo>
                  <a:lnTo>
                    <a:pt x="390" y="174"/>
                  </a:lnTo>
                  <a:lnTo>
                    <a:pt x="386" y="196"/>
                  </a:lnTo>
                  <a:lnTo>
                    <a:pt x="378" y="218"/>
                  </a:lnTo>
                  <a:lnTo>
                    <a:pt x="366" y="240"/>
                  </a:lnTo>
                  <a:lnTo>
                    <a:pt x="366" y="240"/>
                  </a:lnTo>
                  <a:lnTo>
                    <a:pt x="356" y="256"/>
                  </a:lnTo>
                  <a:lnTo>
                    <a:pt x="344" y="270"/>
                  </a:lnTo>
                  <a:lnTo>
                    <a:pt x="330" y="282"/>
                  </a:lnTo>
                  <a:lnTo>
                    <a:pt x="314" y="294"/>
                  </a:lnTo>
                  <a:lnTo>
                    <a:pt x="298" y="302"/>
                  </a:lnTo>
                  <a:lnTo>
                    <a:pt x="282" y="308"/>
                  </a:lnTo>
                  <a:lnTo>
                    <a:pt x="264" y="312"/>
                  </a:lnTo>
                  <a:lnTo>
                    <a:pt x="244" y="316"/>
                  </a:lnTo>
                  <a:lnTo>
                    <a:pt x="244" y="316"/>
                  </a:lnTo>
                  <a:lnTo>
                    <a:pt x="222" y="318"/>
                  </a:lnTo>
                  <a:lnTo>
                    <a:pt x="200" y="318"/>
                  </a:lnTo>
                  <a:lnTo>
                    <a:pt x="180" y="314"/>
                  </a:lnTo>
                  <a:lnTo>
                    <a:pt x="160" y="308"/>
                  </a:lnTo>
                  <a:lnTo>
                    <a:pt x="142" y="298"/>
                  </a:lnTo>
                  <a:lnTo>
                    <a:pt x="124" y="286"/>
                  </a:lnTo>
                  <a:lnTo>
                    <a:pt x="110" y="270"/>
                  </a:lnTo>
                  <a:lnTo>
                    <a:pt x="94" y="254"/>
                  </a:lnTo>
                  <a:lnTo>
                    <a:pt x="94" y="254"/>
                  </a:lnTo>
                  <a:lnTo>
                    <a:pt x="90" y="246"/>
                  </a:lnTo>
                  <a:lnTo>
                    <a:pt x="84" y="242"/>
                  </a:lnTo>
                  <a:lnTo>
                    <a:pt x="76" y="238"/>
                  </a:lnTo>
                  <a:lnTo>
                    <a:pt x="68" y="240"/>
                  </a:lnTo>
                  <a:lnTo>
                    <a:pt x="68" y="240"/>
                  </a:lnTo>
                  <a:lnTo>
                    <a:pt x="62" y="238"/>
                  </a:lnTo>
                  <a:lnTo>
                    <a:pt x="56" y="238"/>
                  </a:lnTo>
                  <a:lnTo>
                    <a:pt x="44" y="232"/>
                  </a:lnTo>
                  <a:lnTo>
                    <a:pt x="44" y="232"/>
                  </a:lnTo>
                  <a:lnTo>
                    <a:pt x="38" y="230"/>
                  </a:lnTo>
                  <a:lnTo>
                    <a:pt x="36" y="230"/>
                  </a:lnTo>
                  <a:lnTo>
                    <a:pt x="32" y="232"/>
                  </a:lnTo>
                  <a:lnTo>
                    <a:pt x="32" y="238"/>
                  </a:lnTo>
                  <a:lnTo>
                    <a:pt x="32" y="238"/>
                  </a:lnTo>
                  <a:lnTo>
                    <a:pt x="28" y="264"/>
                  </a:lnTo>
                  <a:lnTo>
                    <a:pt x="2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a:off x="3518569" y="5135962"/>
            <a:ext cx="800100" cy="825500"/>
            <a:chOff x="2054151" y="5157192"/>
            <a:chExt cx="800100" cy="825500"/>
          </a:xfrm>
        </p:grpSpPr>
        <p:sp>
          <p:nvSpPr>
            <p:cNvPr id="33" name="Freeform 32"/>
            <p:cNvSpPr>
              <a:spLocks/>
            </p:cNvSpPr>
            <p:nvPr/>
          </p:nvSpPr>
          <p:spPr bwMode="auto">
            <a:xfrm>
              <a:off x="2054151" y="5157192"/>
              <a:ext cx="800100" cy="825500"/>
            </a:xfrm>
            <a:custGeom>
              <a:avLst/>
              <a:gdLst>
                <a:gd name="T0" fmla="*/ 432 w 504"/>
                <a:gd name="T1" fmla="*/ 444 h 520"/>
                <a:gd name="T2" fmla="*/ 432 w 504"/>
                <a:gd name="T3" fmla="*/ 444 h 520"/>
                <a:gd name="T4" fmla="*/ 414 w 504"/>
                <a:gd name="T5" fmla="*/ 462 h 520"/>
                <a:gd name="T6" fmla="*/ 394 w 504"/>
                <a:gd name="T7" fmla="*/ 476 h 520"/>
                <a:gd name="T8" fmla="*/ 374 w 504"/>
                <a:gd name="T9" fmla="*/ 488 h 520"/>
                <a:gd name="T10" fmla="*/ 352 w 504"/>
                <a:gd name="T11" fmla="*/ 500 h 520"/>
                <a:gd name="T12" fmla="*/ 328 w 504"/>
                <a:gd name="T13" fmla="*/ 508 h 520"/>
                <a:gd name="T14" fmla="*/ 304 w 504"/>
                <a:gd name="T15" fmla="*/ 514 h 520"/>
                <a:gd name="T16" fmla="*/ 278 w 504"/>
                <a:gd name="T17" fmla="*/ 518 h 520"/>
                <a:gd name="T18" fmla="*/ 254 w 504"/>
                <a:gd name="T19" fmla="*/ 520 h 520"/>
                <a:gd name="T20" fmla="*/ 254 w 504"/>
                <a:gd name="T21" fmla="*/ 520 h 520"/>
                <a:gd name="T22" fmla="*/ 228 w 504"/>
                <a:gd name="T23" fmla="*/ 518 h 520"/>
                <a:gd name="T24" fmla="*/ 202 w 504"/>
                <a:gd name="T25" fmla="*/ 514 h 520"/>
                <a:gd name="T26" fmla="*/ 178 w 504"/>
                <a:gd name="T27" fmla="*/ 508 h 520"/>
                <a:gd name="T28" fmla="*/ 154 w 504"/>
                <a:gd name="T29" fmla="*/ 500 h 520"/>
                <a:gd name="T30" fmla="*/ 132 w 504"/>
                <a:gd name="T31" fmla="*/ 488 h 520"/>
                <a:gd name="T32" fmla="*/ 112 w 504"/>
                <a:gd name="T33" fmla="*/ 476 h 520"/>
                <a:gd name="T34" fmla="*/ 92 w 504"/>
                <a:gd name="T35" fmla="*/ 462 h 520"/>
                <a:gd name="T36" fmla="*/ 74 w 504"/>
                <a:gd name="T37" fmla="*/ 444 h 520"/>
                <a:gd name="T38" fmla="*/ 58 w 504"/>
                <a:gd name="T39" fmla="*/ 426 h 520"/>
                <a:gd name="T40" fmla="*/ 44 w 504"/>
                <a:gd name="T41" fmla="*/ 408 h 520"/>
                <a:gd name="T42" fmla="*/ 30 w 504"/>
                <a:gd name="T43" fmla="*/ 386 h 520"/>
                <a:gd name="T44" fmla="*/ 20 w 504"/>
                <a:gd name="T45" fmla="*/ 364 h 520"/>
                <a:gd name="T46" fmla="*/ 12 w 504"/>
                <a:gd name="T47" fmla="*/ 342 h 520"/>
                <a:gd name="T48" fmla="*/ 6 w 504"/>
                <a:gd name="T49" fmla="*/ 316 h 520"/>
                <a:gd name="T50" fmla="*/ 2 w 504"/>
                <a:gd name="T51" fmla="*/ 292 h 520"/>
                <a:gd name="T52" fmla="*/ 0 w 504"/>
                <a:gd name="T53" fmla="*/ 266 h 520"/>
                <a:gd name="T54" fmla="*/ 0 w 504"/>
                <a:gd name="T55" fmla="*/ 266 h 520"/>
                <a:gd name="T56" fmla="*/ 2 w 504"/>
                <a:gd name="T57" fmla="*/ 240 h 520"/>
                <a:gd name="T58" fmla="*/ 6 w 504"/>
                <a:gd name="T59" fmla="*/ 214 h 520"/>
                <a:gd name="T60" fmla="*/ 12 w 504"/>
                <a:gd name="T61" fmla="*/ 188 h 520"/>
                <a:gd name="T62" fmla="*/ 20 w 504"/>
                <a:gd name="T63" fmla="*/ 164 h 520"/>
                <a:gd name="T64" fmla="*/ 32 w 504"/>
                <a:gd name="T65" fmla="*/ 140 h 520"/>
                <a:gd name="T66" fmla="*/ 44 w 504"/>
                <a:gd name="T67" fmla="*/ 120 h 520"/>
                <a:gd name="T68" fmla="*/ 58 w 504"/>
                <a:gd name="T69" fmla="*/ 98 h 520"/>
                <a:gd name="T70" fmla="*/ 74 w 504"/>
                <a:gd name="T71" fmla="*/ 80 h 520"/>
                <a:gd name="T72" fmla="*/ 74 w 504"/>
                <a:gd name="T73" fmla="*/ 80 h 520"/>
                <a:gd name="T74" fmla="*/ 92 w 504"/>
                <a:gd name="T75" fmla="*/ 64 h 520"/>
                <a:gd name="T76" fmla="*/ 112 w 504"/>
                <a:gd name="T77" fmla="*/ 48 h 520"/>
                <a:gd name="T78" fmla="*/ 134 w 504"/>
                <a:gd name="T79" fmla="*/ 36 h 520"/>
                <a:gd name="T80" fmla="*/ 156 w 504"/>
                <a:gd name="T81" fmla="*/ 24 h 520"/>
                <a:gd name="T82" fmla="*/ 178 w 504"/>
                <a:gd name="T83" fmla="*/ 14 h 520"/>
                <a:gd name="T84" fmla="*/ 202 w 504"/>
                <a:gd name="T85" fmla="*/ 6 h 520"/>
                <a:gd name="T86" fmla="*/ 228 w 504"/>
                <a:gd name="T87" fmla="*/ 2 h 520"/>
                <a:gd name="T88" fmla="*/ 254 w 504"/>
                <a:gd name="T89" fmla="*/ 0 h 520"/>
                <a:gd name="T90" fmla="*/ 504 w 504"/>
                <a:gd name="T91" fmla="*/ 0 h 520"/>
                <a:gd name="T92" fmla="*/ 504 w 504"/>
                <a:gd name="T93" fmla="*/ 266 h 520"/>
                <a:gd name="T94" fmla="*/ 504 w 504"/>
                <a:gd name="T95" fmla="*/ 266 h 520"/>
                <a:gd name="T96" fmla="*/ 502 w 504"/>
                <a:gd name="T97" fmla="*/ 292 h 520"/>
                <a:gd name="T98" fmla="*/ 498 w 504"/>
                <a:gd name="T99" fmla="*/ 316 h 520"/>
                <a:gd name="T100" fmla="*/ 492 w 504"/>
                <a:gd name="T101" fmla="*/ 342 h 520"/>
                <a:gd name="T102" fmla="*/ 484 w 504"/>
                <a:gd name="T103" fmla="*/ 364 h 520"/>
                <a:gd name="T104" fmla="*/ 474 w 504"/>
                <a:gd name="T105" fmla="*/ 386 h 520"/>
                <a:gd name="T106" fmla="*/ 462 w 504"/>
                <a:gd name="T107" fmla="*/ 408 h 520"/>
                <a:gd name="T108" fmla="*/ 448 w 504"/>
                <a:gd name="T109" fmla="*/ 426 h 520"/>
                <a:gd name="T110" fmla="*/ 432 w 504"/>
                <a:gd name="T111" fmla="*/ 444 h 520"/>
                <a:gd name="T112" fmla="*/ 432 w 504"/>
                <a:gd name="T113" fmla="*/ 44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520">
                  <a:moveTo>
                    <a:pt x="432" y="444"/>
                  </a:moveTo>
                  <a:lnTo>
                    <a:pt x="432" y="444"/>
                  </a:lnTo>
                  <a:lnTo>
                    <a:pt x="414" y="462"/>
                  </a:lnTo>
                  <a:lnTo>
                    <a:pt x="394" y="476"/>
                  </a:lnTo>
                  <a:lnTo>
                    <a:pt x="374" y="488"/>
                  </a:lnTo>
                  <a:lnTo>
                    <a:pt x="352" y="500"/>
                  </a:lnTo>
                  <a:lnTo>
                    <a:pt x="328" y="508"/>
                  </a:lnTo>
                  <a:lnTo>
                    <a:pt x="304" y="514"/>
                  </a:lnTo>
                  <a:lnTo>
                    <a:pt x="278" y="518"/>
                  </a:lnTo>
                  <a:lnTo>
                    <a:pt x="254" y="520"/>
                  </a:lnTo>
                  <a:lnTo>
                    <a:pt x="254" y="520"/>
                  </a:lnTo>
                  <a:lnTo>
                    <a:pt x="228" y="518"/>
                  </a:lnTo>
                  <a:lnTo>
                    <a:pt x="202" y="514"/>
                  </a:lnTo>
                  <a:lnTo>
                    <a:pt x="178" y="508"/>
                  </a:lnTo>
                  <a:lnTo>
                    <a:pt x="154" y="500"/>
                  </a:lnTo>
                  <a:lnTo>
                    <a:pt x="132" y="488"/>
                  </a:lnTo>
                  <a:lnTo>
                    <a:pt x="112" y="476"/>
                  </a:lnTo>
                  <a:lnTo>
                    <a:pt x="92" y="462"/>
                  </a:lnTo>
                  <a:lnTo>
                    <a:pt x="74" y="444"/>
                  </a:lnTo>
                  <a:lnTo>
                    <a:pt x="58" y="426"/>
                  </a:lnTo>
                  <a:lnTo>
                    <a:pt x="44" y="408"/>
                  </a:lnTo>
                  <a:lnTo>
                    <a:pt x="30" y="386"/>
                  </a:lnTo>
                  <a:lnTo>
                    <a:pt x="20" y="364"/>
                  </a:lnTo>
                  <a:lnTo>
                    <a:pt x="12" y="342"/>
                  </a:lnTo>
                  <a:lnTo>
                    <a:pt x="6" y="316"/>
                  </a:lnTo>
                  <a:lnTo>
                    <a:pt x="2" y="292"/>
                  </a:lnTo>
                  <a:lnTo>
                    <a:pt x="0" y="266"/>
                  </a:lnTo>
                  <a:lnTo>
                    <a:pt x="0" y="266"/>
                  </a:lnTo>
                  <a:lnTo>
                    <a:pt x="2" y="240"/>
                  </a:lnTo>
                  <a:lnTo>
                    <a:pt x="6" y="214"/>
                  </a:lnTo>
                  <a:lnTo>
                    <a:pt x="12" y="188"/>
                  </a:lnTo>
                  <a:lnTo>
                    <a:pt x="20" y="164"/>
                  </a:lnTo>
                  <a:lnTo>
                    <a:pt x="32" y="140"/>
                  </a:lnTo>
                  <a:lnTo>
                    <a:pt x="44" y="120"/>
                  </a:lnTo>
                  <a:lnTo>
                    <a:pt x="58" y="98"/>
                  </a:lnTo>
                  <a:lnTo>
                    <a:pt x="74" y="80"/>
                  </a:lnTo>
                  <a:lnTo>
                    <a:pt x="74" y="80"/>
                  </a:lnTo>
                  <a:lnTo>
                    <a:pt x="92" y="64"/>
                  </a:lnTo>
                  <a:lnTo>
                    <a:pt x="112" y="48"/>
                  </a:lnTo>
                  <a:lnTo>
                    <a:pt x="134" y="36"/>
                  </a:lnTo>
                  <a:lnTo>
                    <a:pt x="156" y="24"/>
                  </a:lnTo>
                  <a:lnTo>
                    <a:pt x="178" y="14"/>
                  </a:lnTo>
                  <a:lnTo>
                    <a:pt x="202" y="6"/>
                  </a:lnTo>
                  <a:lnTo>
                    <a:pt x="228" y="2"/>
                  </a:lnTo>
                  <a:lnTo>
                    <a:pt x="254" y="0"/>
                  </a:lnTo>
                  <a:lnTo>
                    <a:pt x="504" y="0"/>
                  </a:lnTo>
                  <a:lnTo>
                    <a:pt x="504" y="266"/>
                  </a:lnTo>
                  <a:lnTo>
                    <a:pt x="504" y="266"/>
                  </a:lnTo>
                  <a:lnTo>
                    <a:pt x="502" y="292"/>
                  </a:lnTo>
                  <a:lnTo>
                    <a:pt x="498" y="316"/>
                  </a:lnTo>
                  <a:lnTo>
                    <a:pt x="492" y="342"/>
                  </a:lnTo>
                  <a:lnTo>
                    <a:pt x="484" y="364"/>
                  </a:lnTo>
                  <a:lnTo>
                    <a:pt x="474" y="386"/>
                  </a:lnTo>
                  <a:lnTo>
                    <a:pt x="462" y="408"/>
                  </a:lnTo>
                  <a:lnTo>
                    <a:pt x="448" y="426"/>
                  </a:lnTo>
                  <a:lnTo>
                    <a:pt x="432" y="444"/>
                  </a:lnTo>
                  <a:lnTo>
                    <a:pt x="432" y="44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2479601" y="5303242"/>
              <a:ext cx="311150" cy="441325"/>
            </a:xfrm>
            <a:custGeom>
              <a:avLst/>
              <a:gdLst>
                <a:gd name="T0" fmla="*/ 52 w 196"/>
                <a:gd name="T1" fmla="*/ 128 h 278"/>
                <a:gd name="T2" fmla="*/ 32 w 196"/>
                <a:gd name="T3" fmla="*/ 124 h 278"/>
                <a:gd name="T4" fmla="*/ 12 w 196"/>
                <a:gd name="T5" fmla="*/ 112 h 278"/>
                <a:gd name="T6" fmla="*/ 4 w 196"/>
                <a:gd name="T7" fmla="*/ 100 h 278"/>
                <a:gd name="T8" fmla="*/ 0 w 196"/>
                <a:gd name="T9" fmla="*/ 78 h 278"/>
                <a:gd name="T10" fmla="*/ 2 w 196"/>
                <a:gd name="T11" fmla="*/ 60 h 278"/>
                <a:gd name="T12" fmla="*/ 18 w 196"/>
                <a:gd name="T13" fmla="*/ 28 h 278"/>
                <a:gd name="T14" fmla="*/ 46 w 196"/>
                <a:gd name="T15" fmla="*/ 6 h 278"/>
                <a:gd name="T16" fmla="*/ 80 w 196"/>
                <a:gd name="T17" fmla="*/ 0 h 278"/>
                <a:gd name="T18" fmla="*/ 98 w 196"/>
                <a:gd name="T19" fmla="*/ 2 h 278"/>
                <a:gd name="T20" fmla="*/ 122 w 196"/>
                <a:gd name="T21" fmla="*/ 14 h 278"/>
                <a:gd name="T22" fmla="*/ 142 w 196"/>
                <a:gd name="T23" fmla="*/ 36 h 278"/>
                <a:gd name="T24" fmla="*/ 154 w 196"/>
                <a:gd name="T25" fmla="*/ 54 h 278"/>
                <a:gd name="T26" fmla="*/ 174 w 196"/>
                <a:gd name="T27" fmla="*/ 94 h 278"/>
                <a:gd name="T28" fmla="*/ 188 w 196"/>
                <a:gd name="T29" fmla="*/ 136 h 278"/>
                <a:gd name="T30" fmla="*/ 196 w 196"/>
                <a:gd name="T31" fmla="*/ 180 h 278"/>
                <a:gd name="T32" fmla="*/ 196 w 196"/>
                <a:gd name="T33" fmla="*/ 204 h 278"/>
                <a:gd name="T34" fmla="*/ 188 w 196"/>
                <a:gd name="T35" fmla="*/ 236 h 278"/>
                <a:gd name="T36" fmla="*/ 170 w 196"/>
                <a:gd name="T37" fmla="*/ 262 h 278"/>
                <a:gd name="T38" fmla="*/ 142 w 196"/>
                <a:gd name="T39" fmla="*/ 276 h 278"/>
                <a:gd name="T40" fmla="*/ 108 w 196"/>
                <a:gd name="T41" fmla="*/ 278 h 278"/>
                <a:gd name="T42" fmla="*/ 98 w 196"/>
                <a:gd name="T43" fmla="*/ 276 h 278"/>
                <a:gd name="T44" fmla="*/ 82 w 196"/>
                <a:gd name="T45" fmla="*/ 266 h 278"/>
                <a:gd name="T46" fmla="*/ 72 w 196"/>
                <a:gd name="T47" fmla="*/ 254 h 278"/>
                <a:gd name="T48" fmla="*/ 64 w 196"/>
                <a:gd name="T49" fmla="*/ 238 h 278"/>
                <a:gd name="T50" fmla="*/ 64 w 196"/>
                <a:gd name="T51" fmla="*/ 228 h 278"/>
                <a:gd name="T52" fmla="*/ 64 w 196"/>
                <a:gd name="T53" fmla="*/ 198 h 278"/>
                <a:gd name="T54" fmla="*/ 70 w 196"/>
                <a:gd name="T55" fmla="*/ 170 h 278"/>
                <a:gd name="T56" fmla="*/ 62 w 196"/>
                <a:gd name="T57" fmla="*/ 170 h 278"/>
                <a:gd name="T58" fmla="*/ 52 w 196"/>
                <a:gd name="T59" fmla="*/ 178 h 278"/>
                <a:gd name="T60" fmla="*/ 48 w 196"/>
                <a:gd name="T61" fmla="*/ 184 h 278"/>
                <a:gd name="T62" fmla="*/ 40 w 196"/>
                <a:gd name="T63" fmla="*/ 210 h 278"/>
                <a:gd name="T64" fmla="*/ 40 w 196"/>
                <a:gd name="T65" fmla="*/ 222 h 278"/>
                <a:gd name="T66" fmla="*/ 40 w 196"/>
                <a:gd name="T67" fmla="*/ 236 h 278"/>
                <a:gd name="T68" fmla="*/ 34 w 196"/>
                <a:gd name="T69" fmla="*/ 226 h 278"/>
                <a:gd name="T70" fmla="*/ 32 w 196"/>
                <a:gd name="T71" fmla="*/ 208 h 278"/>
                <a:gd name="T72" fmla="*/ 52 w 196"/>
                <a:gd name="T73" fmla="*/ 12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278">
                  <a:moveTo>
                    <a:pt x="52" y="128"/>
                  </a:moveTo>
                  <a:lnTo>
                    <a:pt x="52" y="128"/>
                  </a:lnTo>
                  <a:lnTo>
                    <a:pt x="32" y="124"/>
                  </a:lnTo>
                  <a:lnTo>
                    <a:pt x="32" y="124"/>
                  </a:lnTo>
                  <a:lnTo>
                    <a:pt x="18" y="116"/>
                  </a:lnTo>
                  <a:lnTo>
                    <a:pt x="12" y="112"/>
                  </a:lnTo>
                  <a:lnTo>
                    <a:pt x="8" y="106"/>
                  </a:lnTo>
                  <a:lnTo>
                    <a:pt x="4" y="100"/>
                  </a:lnTo>
                  <a:lnTo>
                    <a:pt x="2" y="94"/>
                  </a:lnTo>
                  <a:lnTo>
                    <a:pt x="0" y="78"/>
                  </a:lnTo>
                  <a:lnTo>
                    <a:pt x="0" y="78"/>
                  </a:lnTo>
                  <a:lnTo>
                    <a:pt x="2" y="60"/>
                  </a:lnTo>
                  <a:lnTo>
                    <a:pt x="8" y="42"/>
                  </a:lnTo>
                  <a:lnTo>
                    <a:pt x="18" y="28"/>
                  </a:lnTo>
                  <a:lnTo>
                    <a:pt x="30" y="16"/>
                  </a:lnTo>
                  <a:lnTo>
                    <a:pt x="46" y="6"/>
                  </a:lnTo>
                  <a:lnTo>
                    <a:pt x="62" y="0"/>
                  </a:lnTo>
                  <a:lnTo>
                    <a:pt x="80" y="0"/>
                  </a:lnTo>
                  <a:lnTo>
                    <a:pt x="98" y="2"/>
                  </a:lnTo>
                  <a:lnTo>
                    <a:pt x="98" y="2"/>
                  </a:lnTo>
                  <a:lnTo>
                    <a:pt x="110" y="8"/>
                  </a:lnTo>
                  <a:lnTo>
                    <a:pt x="122" y="14"/>
                  </a:lnTo>
                  <a:lnTo>
                    <a:pt x="134" y="24"/>
                  </a:lnTo>
                  <a:lnTo>
                    <a:pt x="142" y="36"/>
                  </a:lnTo>
                  <a:lnTo>
                    <a:pt x="142" y="36"/>
                  </a:lnTo>
                  <a:lnTo>
                    <a:pt x="154" y="54"/>
                  </a:lnTo>
                  <a:lnTo>
                    <a:pt x="166" y="74"/>
                  </a:lnTo>
                  <a:lnTo>
                    <a:pt x="174" y="94"/>
                  </a:lnTo>
                  <a:lnTo>
                    <a:pt x="182" y="116"/>
                  </a:lnTo>
                  <a:lnTo>
                    <a:pt x="188" y="136"/>
                  </a:lnTo>
                  <a:lnTo>
                    <a:pt x="194" y="158"/>
                  </a:lnTo>
                  <a:lnTo>
                    <a:pt x="196" y="180"/>
                  </a:lnTo>
                  <a:lnTo>
                    <a:pt x="196" y="204"/>
                  </a:lnTo>
                  <a:lnTo>
                    <a:pt x="196" y="204"/>
                  </a:lnTo>
                  <a:lnTo>
                    <a:pt x="194" y="222"/>
                  </a:lnTo>
                  <a:lnTo>
                    <a:pt x="188" y="236"/>
                  </a:lnTo>
                  <a:lnTo>
                    <a:pt x="180" y="250"/>
                  </a:lnTo>
                  <a:lnTo>
                    <a:pt x="170" y="262"/>
                  </a:lnTo>
                  <a:lnTo>
                    <a:pt x="156" y="270"/>
                  </a:lnTo>
                  <a:lnTo>
                    <a:pt x="142" y="276"/>
                  </a:lnTo>
                  <a:lnTo>
                    <a:pt x="126" y="278"/>
                  </a:lnTo>
                  <a:lnTo>
                    <a:pt x="108" y="278"/>
                  </a:lnTo>
                  <a:lnTo>
                    <a:pt x="108" y="278"/>
                  </a:lnTo>
                  <a:lnTo>
                    <a:pt x="98" y="276"/>
                  </a:lnTo>
                  <a:lnTo>
                    <a:pt x="90" y="272"/>
                  </a:lnTo>
                  <a:lnTo>
                    <a:pt x="82" y="266"/>
                  </a:lnTo>
                  <a:lnTo>
                    <a:pt x="76" y="262"/>
                  </a:lnTo>
                  <a:lnTo>
                    <a:pt x="72" y="254"/>
                  </a:lnTo>
                  <a:lnTo>
                    <a:pt x="68" y="246"/>
                  </a:lnTo>
                  <a:lnTo>
                    <a:pt x="64" y="238"/>
                  </a:lnTo>
                  <a:lnTo>
                    <a:pt x="64" y="228"/>
                  </a:lnTo>
                  <a:lnTo>
                    <a:pt x="64" y="228"/>
                  </a:lnTo>
                  <a:lnTo>
                    <a:pt x="62" y="212"/>
                  </a:lnTo>
                  <a:lnTo>
                    <a:pt x="64" y="198"/>
                  </a:lnTo>
                  <a:lnTo>
                    <a:pt x="64" y="198"/>
                  </a:lnTo>
                  <a:lnTo>
                    <a:pt x="70" y="170"/>
                  </a:lnTo>
                  <a:lnTo>
                    <a:pt x="70" y="170"/>
                  </a:lnTo>
                  <a:lnTo>
                    <a:pt x="62" y="170"/>
                  </a:lnTo>
                  <a:lnTo>
                    <a:pt x="56" y="174"/>
                  </a:lnTo>
                  <a:lnTo>
                    <a:pt x="52" y="178"/>
                  </a:lnTo>
                  <a:lnTo>
                    <a:pt x="48" y="184"/>
                  </a:lnTo>
                  <a:lnTo>
                    <a:pt x="48" y="184"/>
                  </a:lnTo>
                  <a:lnTo>
                    <a:pt x="44" y="196"/>
                  </a:lnTo>
                  <a:lnTo>
                    <a:pt x="40" y="210"/>
                  </a:lnTo>
                  <a:lnTo>
                    <a:pt x="40" y="210"/>
                  </a:lnTo>
                  <a:lnTo>
                    <a:pt x="40" y="222"/>
                  </a:lnTo>
                  <a:lnTo>
                    <a:pt x="40" y="236"/>
                  </a:lnTo>
                  <a:lnTo>
                    <a:pt x="40" y="236"/>
                  </a:lnTo>
                  <a:lnTo>
                    <a:pt x="36" y="232"/>
                  </a:lnTo>
                  <a:lnTo>
                    <a:pt x="34" y="226"/>
                  </a:lnTo>
                  <a:lnTo>
                    <a:pt x="32" y="218"/>
                  </a:lnTo>
                  <a:lnTo>
                    <a:pt x="32" y="208"/>
                  </a:lnTo>
                  <a:lnTo>
                    <a:pt x="40" y="178"/>
                  </a:lnTo>
                  <a:lnTo>
                    <a:pt x="52" y="128"/>
                  </a:lnTo>
                  <a:lnTo>
                    <a:pt x="52"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2124001" y="5303242"/>
              <a:ext cx="311150" cy="441325"/>
            </a:xfrm>
            <a:custGeom>
              <a:avLst/>
              <a:gdLst>
                <a:gd name="T0" fmla="*/ 156 w 196"/>
                <a:gd name="T1" fmla="*/ 236 h 278"/>
                <a:gd name="T2" fmla="*/ 154 w 196"/>
                <a:gd name="T3" fmla="*/ 198 h 278"/>
                <a:gd name="T4" fmla="*/ 146 w 196"/>
                <a:gd name="T5" fmla="*/ 180 h 278"/>
                <a:gd name="T6" fmla="*/ 126 w 196"/>
                <a:gd name="T7" fmla="*/ 168 h 278"/>
                <a:gd name="T8" fmla="*/ 130 w 196"/>
                <a:gd name="T9" fmla="*/ 188 h 278"/>
                <a:gd name="T10" fmla="*/ 132 w 196"/>
                <a:gd name="T11" fmla="*/ 208 h 278"/>
                <a:gd name="T12" fmla="*/ 130 w 196"/>
                <a:gd name="T13" fmla="*/ 236 h 278"/>
                <a:gd name="T14" fmla="*/ 128 w 196"/>
                <a:gd name="T15" fmla="*/ 246 h 278"/>
                <a:gd name="T16" fmla="*/ 118 w 196"/>
                <a:gd name="T17" fmla="*/ 262 h 278"/>
                <a:gd name="T18" fmla="*/ 102 w 196"/>
                <a:gd name="T19" fmla="*/ 274 h 278"/>
                <a:gd name="T20" fmla="*/ 82 w 196"/>
                <a:gd name="T21" fmla="*/ 278 h 278"/>
                <a:gd name="T22" fmla="*/ 70 w 196"/>
                <a:gd name="T23" fmla="*/ 278 h 278"/>
                <a:gd name="T24" fmla="*/ 40 w 196"/>
                <a:gd name="T25" fmla="*/ 270 h 278"/>
                <a:gd name="T26" fmla="*/ 18 w 196"/>
                <a:gd name="T27" fmla="*/ 254 h 278"/>
                <a:gd name="T28" fmla="*/ 4 w 196"/>
                <a:gd name="T29" fmla="*/ 230 h 278"/>
                <a:gd name="T30" fmla="*/ 0 w 196"/>
                <a:gd name="T31" fmla="*/ 200 h 278"/>
                <a:gd name="T32" fmla="*/ 0 w 196"/>
                <a:gd name="T33" fmla="*/ 176 h 278"/>
                <a:gd name="T34" fmla="*/ 8 w 196"/>
                <a:gd name="T35" fmla="*/ 132 h 278"/>
                <a:gd name="T36" fmla="*/ 22 w 196"/>
                <a:gd name="T37" fmla="*/ 90 h 278"/>
                <a:gd name="T38" fmla="*/ 44 w 196"/>
                <a:gd name="T39" fmla="*/ 50 h 278"/>
                <a:gd name="T40" fmla="*/ 58 w 196"/>
                <a:gd name="T41" fmla="*/ 30 h 278"/>
                <a:gd name="T42" fmla="*/ 74 w 196"/>
                <a:gd name="T43" fmla="*/ 14 h 278"/>
                <a:gd name="T44" fmla="*/ 94 w 196"/>
                <a:gd name="T45" fmla="*/ 4 h 278"/>
                <a:gd name="T46" fmla="*/ 116 w 196"/>
                <a:gd name="T47" fmla="*/ 0 h 278"/>
                <a:gd name="T48" fmla="*/ 140 w 196"/>
                <a:gd name="T49" fmla="*/ 2 h 278"/>
                <a:gd name="T50" fmla="*/ 152 w 196"/>
                <a:gd name="T51" fmla="*/ 6 h 278"/>
                <a:gd name="T52" fmla="*/ 174 w 196"/>
                <a:gd name="T53" fmla="*/ 24 h 278"/>
                <a:gd name="T54" fmla="*/ 190 w 196"/>
                <a:gd name="T55" fmla="*/ 50 h 278"/>
                <a:gd name="T56" fmla="*/ 196 w 196"/>
                <a:gd name="T57" fmla="*/ 78 h 278"/>
                <a:gd name="T58" fmla="*/ 194 w 196"/>
                <a:gd name="T59" fmla="*/ 90 h 278"/>
                <a:gd name="T60" fmla="*/ 190 w 196"/>
                <a:gd name="T61" fmla="*/ 104 h 278"/>
                <a:gd name="T62" fmla="*/ 170 w 196"/>
                <a:gd name="T63" fmla="*/ 122 h 278"/>
                <a:gd name="T64" fmla="*/ 156 w 196"/>
                <a:gd name="T65" fmla="*/ 126 h 278"/>
                <a:gd name="T66" fmla="*/ 142 w 196"/>
                <a:gd name="T67" fmla="*/ 128 h 278"/>
                <a:gd name="T68" fmla="*/ 158 w 196"/>
                <a:gd name="T69" fmla="*/ 180 h 278"/>
                <a:gd name="T70" fmla="*/ 162 w 196"/>
                <a:gd name="T71" fmla="*/ 218 h 278"/>
                <a:gd name="T72" fmla="*/ 162 w 196"/>
                <a:gd name="T73" fmla="*/ 232 h 278"/>
                <a:gd name="T74" fmla="*/ 160 w 196"/>
                <a:gd name="T75" fmla="*/ 238 h 278"/>
                <a:gd name="T76" fmla="*/ 156 w 196"/>
                <a:gd name="T77" fmla="*/ 23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6" h="278">
                  <a:moveTo>
                    <a:pt x="156" y="236"/>
                  </a:moveTo>
                  <a:lnTo>
                    <a:pt x="156" y="236"/>
                  </a:lnTo>
                  <a:lnTo>
                    <a:pt x="156" y="216"/>
                  </a:lnTo>
                  <a:lnTo>
                    <a:pt x="154" y="198"/>
                  </a:lnTo>
                  <a:lnTo>
                    <a:pt x="150" y="188"/>
                  </a:lnTo>
                  <a:lnTo>
                    <a:pt x="146" y="180"/>
                  </a:lnTo>
                  <a:lnTo>
                    <a:pt x="138" y="174"/>
                  </a:lnTo>
                  <a:lnTo>
                    <a:pt x="126" y="168"/>
                  </a:lnTo>
                  <a:lnTo>
                    <a:pt x="126" y="168"/>
                  </a:lnTo>
                  <a:lnTo>
                    <a:pt x="130" y="188"/>
                  </a:lnTo>
                  <a:lnTo>
                    <a:pt x="132" y="208"/>
                  </a:lnTo>
                  <a:lnTo>
                    <a:pt x="132" y="208"/>
                  </a:lnTo>
                  <a:lnTo>
                    <a:pt x="132" y="222"/>
                  </a:lnTo>
                  <a:lnTo>
                    <a:pt x="130" y="236"/>
                  </a:lnTo>
                  <a:lnTo>
                    <a:pt x="130" y="236"/>
                  </a:lnTo>
                  <a:lnTo>
                    <a:pt x="128" y="246"/>
                  </a:lnTo>
                  <a:lnTo>
                    <a:pt x="124" y="256"/>
                  </a:lnTo>
                  <a:lnTo>
                    <a:pt x="118" y="262"/>
                  </a:lnTo>
                  <a:lnTo>
                    <a:pt x="110" y="270"/>
                  </a:lnTo>
                  <a:lnTo>
                    <a:pt x="102" y="274"/>
                  </a:lnTo>
                  <a:lnTo>
                    <a:pt x="92" y="276"/>
                  </a:lnTo>
                  <a:lnTo>
                    <a:pt x="82" y="278"/>
                  </a:lnTo>
                  <a:lnTo>
                    <a:pt x="70" y="278"/>
                  </a:lnTo>
                  <a:lnTo>
                    <a:pt x="70" y="278"/>
                  </a:lnTo>
                  <a:lnTo>
                    <a:pt x="54" y="276"/>
                  </a:lnTo>
                  <a:lnTo>
                    <a:pt x="40" y="270"/>
                  </a:lnTo>
                  <a:lnTo>
                    <a:pt x="28" y="264"/>
                  </a:lnTo>
                  <a:lnTo>
                    <a:pt x="18" y="254"/>
                  </a:lnTo>
                  <a:lnTo>
                    <a:pt x="10" y="244"/>
                  </a:lnTo>
                  <a:lnTo>
                    <a:pt x="4" y="230"/>
                  </a:lnTo>
                  <a:lnTo>
                    <a:pt x="0" y="216"/>
                  </a:lnTo>
                  <a:lnTo>
                    <a:pt x="0" y="200"/>
                  </a:lnTo>
                  <a:lnTo>
                    <a:pt x="0" y="200"/>
                  </a:lnTo>
                  <a:lnTo>
                    <a:pt x="0" y="176"/>
                  </a:lnTo>
                  <a:lnTo>
                    <a:pt x="4" y="154"/>
                  </a:lnTo>
                  <a:lnTo>
                    <a:pt x="8" y="132"/>
                  </a:lnTo>
                  <a:lnTo>
                    <a:pt x="14" y="110"/>
                  </a:lnTo>
                  <a:lnTo>
                    <a:pt x="22" y="90"/>
                  </a:lnTo>
                  <a:lnTo>
                    <a:pt x="32" y="70"/>
                  </a:lnTo>
                  <a:lnTo>
                    <a:pt x="44" y="50"/>
                  </a:lnTo>
                  <a:lnTo>
                    <a:pt x="58" y="30"/>
                  </a:lnTo>
                  <a:lnTo>
                    <a:pt x="58" y="30"/>
                  </a:lnTo>
                  <a:lnTo>
                    <a:pt x="66" y="22"/>
                  </a:lnTo>
                  <a:lnTo>
                    <a:pt x="74" y="14"/>
                  </a:lnTo>
                  <a:lnTo>
                    <a:pt x="84" y="8"/>
                  </a:lnTo>
                  <a:lnTo>
                    <a:pt x="94" y="4"/>
                  </a:lnTo>
                  <a:lnTo>
                    <a:pt x="104" y="0"/>
                  </a:lnTo>
                  <a:lnTo>
                    <a:pt x="116" y="0"/>
                  </a:lnTo>
                  <a:lnTo>
                    <a:pt x="128" y="0"/>
                  </a:lnTo>
                  <a:lnTo>
                    <a:pt x="140" y="2"/>
                  </a:lnTo>
                  <a:lnTo>
                    <a:pt x="140" y="2"/>
                  </a:lnTo>
                  <a:lnTo>
                    <a:pt x="152" y="6"/>
                  </a:lnTo>
                  <a:lnTo>
                    <a:pt x="164" y="14"/>
                  </a:lnTo>
                  <a:lnTo>
                    <a:pt x="174" y="24"/>
                  </a:lnTo>
                  <a:lnTo>
                    <a:pt x="182" y="36"/>
                  </a:lnTo>
                  <a:lnTo>
                    <a:pt x="190" y="50"/>
                  </a:lnTo>
                  <a:lnTo>
                    <a:pt x="194" y="64"/>
                  </a:lnTo>
                  <a:lnTo>
                    <a:pt x="196" y="78"/>
                  </a:lnTo>
                  <a:lnTo>
                    <a:pt x="194" y="90"/>
                  </a:lnTo>
                  <a:lnTo>
                    <a:pt x="194" y="90"/>
                  </a:lnTo>
                  <a:lnTo>
                    <a:pt x="192" y="98"/>
                  </a:lnTo>
                  <a:lnTo>
                    <a:pt x="190" y="104"/>
                  </a:lnTo>
                  <a:lnTo>
                    <a:pt x="180" y="114"/>
                  </a:lnTo>
                  <a:lnTo>
                    <a:pt x="170" y="122"/>
                  </a:lnTo>
                  <a:lnTo>
                    <a:pt x="156" y="126"/>
                  </a:lnTo>
                  <a:lnTo>
                    <a:pt x="156" y="126"/>
                  </a:lnTo>
                  <a:lnTo>
                    <a:pt x="142" y="128"/>
                  </a:lnTo>
                  <a:lnTo>
                    <a:pt x="142" y="128"/>
                  </a:lnTo>
                  <a:lnTo>
                    <a:pt x="152" y="154"/>
                  </a:lnTo>
                  <a:lnTo>
                    <a:pt x="158" y="180"/>
                  </a:lnTo>
                  <a:lnTo>
                    <a:pt x="162" y="206"/>
                  </a:lnTo>
                  <a:lnTo>
                    <a:pt x="162" y="218"/>
                  </a:lnTo>
                  <a:lnTo>
                    <a:pt x="162" y="232"/>
                  </a:lnTo>
                  <a:lnTo>
                    <a:pt x="162" y="232"/>
                  </a:lnTo>
                  <a:lnTo>
                    <a:pt x="160" y="238"/>
                  </a:lnTo>
                  <a:lnTo>
                    <a:pt x="160" y="238"/>
                  </a:lnTo>
                  <a:lnTo>
                    <a:pt x="156" y="236"/>
                  </a:lnTo>
                  <a:lnTo>
                    <a:pt x="156" y="2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3" name="TextBox 42"/>
          <p:cNvSpPr txBox="1"/>
          <p:nvPr/>
        </p:nvSpPr>
        <p:spPr>
          <a:xfrm>
            <a:off x="2069530" y="2894153"/>
            <a:ext cx="1218159" cy="646331"/>
          </a:xfrm>
          <a:prstGeom prst="rect">
            <a:avLst/>
          </a:prstGeom>
          <a:noFill/>
        </p:spPr>
        <p:txBody>
          <a:bodyPr wrap="square" rtlCol="0">
            <a:spAutoFit/>
          </a:bodyPr>
          <a:lstStyle/>
          <a:p>
            <a:pPr algn="ctr"/>
            <a:r>
              <a:rPr lang="en-US" altLang="zh-CN" sz="3600" dirty="0">
                <a:solidFill>
                  <a:schemeClr val="bg1">
                    <a:lumMod val="65000"/>
                  </a:schemeClr>
                </a:solidFill>
              </a:rPr>
              <a:t>22%</a:t>
            </a:r>
            <a:endParaRPr lang="zh-CN" altLang="en-US" sz="3600" dirty="0">
              <a:solidFill>
                <a:schemeClr val="bg1">
                  <a:lumMod val="65000"/>
                </a:schemeClr>
              </a:solidFill>
            </a:endParaRPr>
          </a:p>
        </p:txBody>
      </p:sp>
      <p:sp>
        <p:nvSpPr>
          <p:cNvPr id="44" name="TextBox 43"/>
          <p:cNvSpPr txBox="1"/>
          <p:nvPr/>
        </p:nvSpPr>
        <p:spPr>
          <a:xfrm>
            <a:off x="2069530" y="4448416"/>
            <a:ext cx="1218159" cy="646331"/>
          </a:xfrm>
          <a:prstGeom prst="rect">
            <a:avLst/>
          </a:prstGeom>
          <a:noFill/>
        </p:spPr>
        <p:txBody>
          <a:bodyPr wrap="square" rtlCol="0">
            <a:spAutoFit/>
          </a:bodyPr>
          <a:lstStyle/>
          <a:p>
            <a:pPr algn="ctr"/>
            <a:r>
              <a:rPr lang="en-US" altLang="zh-CN" sz="3600" dirty="0">
                <a:solidFill>
                  <a:schemeClr val="bg1">
                    <a:lumMod val="65000"/>
                  </a:schemeClr>
                </a:solidFill>
              </a:rPr>
              <a:t>33%</a:t>
            </a:r>
            <a:endParaRPr lang="zh-CN" altLang="en-US" sz="3600" dirty="0">
              <a:solidFill>
                <a:schemeClr val="bg1">
                  <a:lumMod val="65000"/>
                </a:schemeClr>
              </a:solidFill>
            </a:endParaRPr>
          </a:p>
        </p:txBody>
      </p:sp>
      <p:sp>
        <p:nvSpPr>
          <p:cNvPr id="45" name="TextBox 44"/>
          <p:cNvSpPr txBox="1"/>
          <p:nvPr/>
        </p:nvSpPr>
        <p:spPr>
          <a:xfrm>
            <a:off x="2069530" y="6002678"/>
            <a:ext cx="1218159" cy="646331"/>
          </a:xfrm>
          <a:prstGeom prst="rect">
            <a:avLst/>
          </a:prstGeom>
          <a:noFill/>
        </p:spPr>
        <p:txBody>
          <a:bodyPr wrap="square" rtlCol="0">
            <a:spAutoFit/>
          </a:bodyPr>
          <a:lstStyle/>
          <a:p>
            <a:pPr algn="ctr"/>
            <a:r>
              <a:rPr lang="en-US" altLang="zh-CN" sz="3600" dirty="0">
                <a:solidFill>
                  <a:schemeClr val="bg1">
                    <a:lumMod val="65000"/>
                  </a:schemeClr>
                </a:solidFill>
              </a:rPr>
              <a:t>44%</a:t>
            </a:r>
            <a:endParaRPr lang="zh-CN" altLang="en-US" sz="3600" dirty="0">
              <a:solidFill>
                <a:schemeClr val="bg1">
                  <a:lumMod val="65000"/>
                </a:schemeClr>
              </a:solidFill>
            </a:endParaRPr>
          </a:p>
        </p:txBody>
      </p:sp>
      <p:sp>
        <p:nvSpPr>
          <p:cNvPr id="46" name="TextBox 45"/>
          <p:cNvSpPr txBox="1"/>
          <p:nvPr/>
        </p:nvSpPr>
        <p:spPr>
          <a:xfrm>
            <a:off x="3325416" y="2894153"/>
            <a:ext cx="1186409" cy="646331"/>
          </a:xfrm>
          <a:prstGeom prst="rect">
            <a:avLst/>
          </a:prstGeom>
          <a:noFill/>
        </p:spPr>
        <p:txBody>
          <a:bodyPr wrap="square" rtlCol="0">
            <a:spAutoFit/>
          </a:bodyPr>
          <a:lstStyle/>
          <a:p>
            <a:pPr algn="ctr"/>
            <a:r>
              <a:rPr lang="en-US" altLang="zh-CN" sz="3600" dirty="0">
                <a:solidFill>
                  <a:schemeClr val="bg1">
                    <a:lumMod val="65000"/>
                  </a:schemeClr>
                </a:solidFill>
              </a:rPr>
              <a:t>55%</a:t>
            </a:r>
            <a:endParaRPr lang="zh-CN" altLang="en-US" sz="3600" dirty="0">
              <a:solidFill>
                <a:schemeClr val="bg1">
                  <a:lumMod val="65000"/>
                </a:schemeClr>
              </a:solidFill>
            </a:endParaRPr>
          </a:p>
        </p:txBody>
      </p:sp>
      <p:sp>
        <p:nvSpPr>
          <p:cNvPr id="47" name="TextBox 46"/>
          <p:cNvSpPr txBox="1"/>
          <p:nvPr/>
        </p:nvSpPr>
        <p:spPr>
          <a:xfrm>
            <a:off x="3325416" y="4448416"/>
            <a:ext cx="1186409" cy="646331"/>
          </a:xfrm>
          <a:prstGeom prst="rect">
            <a:avLst/>
          </a:prstGeom>
          <a:noFill/>
        </p:spPr>
        <p:txBody>
          <a:bodyPr wrap="square" rtlCol="0">
            <a:spAutoFit/>
          </a:bodyPr>
          <a:lstStyle/>
          <a:p>
            <a:pPr algn="ctr"/>
            <a:r>
              <a:rPr lang="en-US" altLang="zh-CN" sz="3600" dirty="0">
                <a:solidFill>
                  <a:schemeClr val="bg1">
                    <a:lumMod val="65000"/>
                  </a:schemeClr>
                </a:solidFill>
              </a:rPr>
              <a:t>66%</a:t>
            </a:r>
            <a:endParaRPr lang="zh-CN" altLang="en-US" sz="3600" dirty="0">
              <a:solidFill>
                <a:schemeClr val="bg1">
                  <a:lumMod val="65000"/>
                </a:schemeClr>
              </a:solidFill>
            </a:endParaRPr>
          </a:p>
        </p:txBody>
      </p:sp>
      <p:sp>
        <p:nvSpPr>
          <p:cNvPr id="48" name="TextBox 47"/>
          <p:cNvSpPr txBox="1"/>
          <p:nvPr/>
        </p:nvSpPr>
        <p:spPr>
          <a:xfrm>
            <a:off x="3325416" y="6002678"/>
            <a:ext cx="1186409" cy="646331"/>
          </a:xfrm>
          <a:prstGeom prst="rect">
            <a:avLst/>
          </a:prstGeom>
          <a:noFill/>
        </p:spPr>
        <p:txBody>
          <a:bodyPr wrap="square" rtlCol="0">
            <a:spAutoFit/>
          </a:bodyPr>
          <a:lstStyle/>
          <a:p>
            <a:pPr algn="ctr"/>
            <a:r>
              <a:rPr lang="en-US" altLang="zh-CN" sz="3600" dirty="0">
                <a:solidFill>
                  <a:schemeClr val="bg1">
                    <a:lumMod val="65000"/>
                  </a:schemeClr>
                </a:solidFill>
              </a:rPr>
              <a:t>77%</a:t>
            </a:r>
            <a:endParaRPr lang="zh-CN" altLang="en-US" sz="3600" dirty="0">
              <a:solidFill>
                <a:schemeClr val="bg1">
                  <a:lumMod val="65000"/>
                </a:schemeClr>
              </a:solidFill>
            </a:endParaRPr>
          </a:p>
        </p:txBody>
      </p:sp>
      <p:sp>
        <p:nvSpPr>
          <p:cNvPr id="49" name="TextBox 48"/>
          <p:cNvSpPr txBox="1"/>
          <p:nvPr/>
        </p:nvSpPr>
        <p:spPr>
          <a:xfrm>
            <a:off x="4943872" y="1916832"/>
            <a:ext cx="5328592" cy="1338828"/>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
        <p:nvSpPr>
          <p:cNvPr id="50" name="TextBox 49"/>
          <p:cNvSpPr txBox="1"/>
          <p:nvPr/>
        </p:nvSpPr>
        <p:spPr>
          <a:xfrm>
            <a:off x="4943872" y="3599422"/>
            <a:ext cx="5328592" cy="1338828"/>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
        <p:nvSpPr>
          <p:cNvPr id="51" name="TextBox 50"/>
          <p:cNvSpPr txBox="1"/>
          <p:nvPr/>
        </p:nvSpPr>
        <p:spPr>
          <a:xfrm>
            <a:off x="4943872" y="5282012"/>
            <a:ext cx="5328592" cy="1338828"/>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Tree>
    <p:extLst>
      <p:ext uri="{BB962C8B-B14F-4D97-AF65-F5344CB8AC3E}">
        <p14:creationId xmlns:p14="http://schemas.microsoft.com/office/powerpoint/2010/main" val="136991972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男女比例对比</a:t>
            </a:r>
            <a:endParaRPr lang="zh-CN" altLang="en-US" dirty="0"/>
          </a:p>
        </p:txBody>
      </p:sp>
      <p:grpSp>
        <p:nvGrpSpPr>
          <p:cNvPr id="5204" name="组合 5203"/>
          <p:cNvGrpSpPr/>
          <p:nvPr/>
        </p:nvGrpSpPr>
        <p:grpSpPr>
          <a:xfrm>
            <a:off x="2077137" y="2276873"/>
            <a:ext cx="589899" cy="1544289"/>
            <a:chOff x="553136" y="2726556"/>
            <a:chExt cx="589899" cy="1544289"/>
          </a:xfrm>
        </p:grpSpPr>
        <p:sp>
          <p:nvSpPr>
            <p:cNvPr id="6" name="Freeform 6"/>
            <p:cNvSpPr>
              <a:spLocks/>
            </p:cNvSpPr>
            <p:nvPr/>
          </p:nvSpPr>
          <p:spPr bwMode="auto">
            <a:xfrm>
              <a:off x="553136" y="3014312"/>
              <a:ext cx="589899" cy="1256533"/>
            </a:xfrm>
            <a:custGeom>
              <a:avLst/>
              <a:gdLst>
                <a:gd name="T0" fmla="*/ 190 w 246"/>
                <a:gd name="T1" fmla="*/ 0 h 524"/>
                <a:gd name="T2" fmla="*/ 58 w 246"/>
                <a:gd name="T3" fmla="*/ 0 h 524"/>
                <a:gd name="T4" fmla="*/ 46 w 246"/>
                <a:gd name="T5" fmla="*/ 2 h 524"/>
                <a:gd name="T6" fmla="*/ 26 w 246"/>
                <a:gd name="T7" fmla="*/ 8 h 524"/>
                <a:gd name="T8" fmla="*/ 10 w 246"/>
                <a:gd name="T9" fmla="*/ 20 h 524"/>
                <a:gd name="T10" fmla="*/ 2 w 246"/>
                <a:gd name="T11" fmla="*/ 36 h 524"/>
                <a:gd name="T12" fmla="*/ 0 w 246"/>
                <a:gd name="T13" fmla="*/ 44 h 524"/>
                <a:gd name="T14" fmla="*/ 0 w 246"/>
                <a:gd name="T15" fmla="*/ 214 h 524"/>
                <a:gd name="T16" fmla="*/ 0 w 246"/>
                <a:gd name="T17" fmla="*/ 244 h 524"/>
                <a:gd name="T18" fmla="*/ 6 w 246"/>
                <a:gd name="T19" fmla="*/ 258 h 524"/>
                <a:gd name="T20" fmla="*/ 18 w 246"/>
                <a:gd name="T21" fmla="*/ 262 h 524"/>
                <a:gd name="T22" fmla="*/ 26 w 246"/>
                <a:gd name="T23" fmla="*/ 262 h 524"/>
                <a:gd name="T24" fmla="*/ 40 w 246"/>
                <a:gd name="T25" fmla="*/ 258 h 524"/>
                <a:gd name="T26" fmla="*/ 44 w 246"/>
                <a:gd name="T27" fmla="*/ 244 h 524"/>
                <a:gd name="T28" fmla="*/ 44 w 246"/>
                <a:gd name="T29" fmla="*/ 84 h 524"/>
                <a:gd name="T30" fmla="*/ 58 w 246"/>
                <a:gd name="T31" fmla="*/ 86 h 524"/>
                <a:gd name="T32" fmla="*/ 58 w 246"/>
                <a:gd name="T33" fmla="*/ 338 h 524"/>
                <a:gd name="T34" fmla="*/ 58 w 246"/>
                <a:gd name="T35" fmla="*/ 496 h 524"/>
                <a:gd name="T36" fmla="*/ 58 w 246"/>
                <a:gd name="T37" fmla="*/ 504 h 524"/>
                <a:gd name="T38" fmla="*/ 64 w 246"/>
                <a:gd name="T39" fmla="*/ 518 h 524"/>
                <a:gd name="T40" fmla="*/ 78 w 246"/>
                <a:gd name="T41" fmla="*/ 524 h 524"/>
                <a:gd name="T42" fmla="*/ 98 w 246"/>
                <a:gd name="T43" fmla="*/ 524 h 524"/>
                <a:gd name="T44" fmla="*/ 112 w 246"/>
                <a:gd name="T45" fmla="*/ 518 h 524"/>
                <a:gd name="T46" fmla="*/ 118 w 246"/>
                <a:gd name="T47" fmla="*/ 504 h 524"/>
                <a:gd name="T48" fmla="*/ 118 w 246"/>
                <a:gd name="T49" fmla="*/ 430 h 524"/>
                <a:gd name="T50" fmla="*/ 118 w 246"/>
                <a:gd name="T51" fmla="*/ 256 h 524"/>
                <a:gd name="T52" fmla="*/ 128 w 246"/>
                <a:gd name="T53" fmla="*/ 338 h 524"/>
                <a:gd name="T54" fmla="*/ 128 w 246"/>
                <a:gd name="T55" fmla="*/ 496 h 524"/>
                <a:gd name="T56" fmla="*/ 128 w 246"/>
                <a:gd name="T57" fmla="*/ 504 h 524"/>
                <a:gd name="T58" fmla="*/ 134 w 246"/>
                <a:gd name="T59" fmla="*/ 518 h 524"/>
                <a:gd name="T60" fmla="*/ 150 w 246"/>
                <a:gd name="T61" fmla="*/ 524 h 524"/>
                <a:gd name="T62" fmla="*/ 170 w 246"/>
                <a:gd name="T63" fmla="*/ 524 h 524"/>
                <a:gd name="T64" fmla="*/ 184 w 246"/>
                <a:gd name="T65" fmla="*/ 518 h 524"/>
                <a:gd name="T66" fmla="*/ 190 w 246"/>
                <a:gd name="T67" fmla="*/ 504 h 524"/>
                <a:gd name="T68" fmla="*/ 190 w 246"/>
                <a:gd name="T69" fmla="*/ 430 h 524"/>
                <a:gd name="T70" fmla="*/ 190 w 246"/>
                <a:gd name="T71" fmla="*/ 214 h 524"/>
                <a:gd name="T72" fmla="*/ 190 w 246"/>
                <a:gd name="T73" fmla="*/ 86 h 524"/>
                <a:gd name="T74" fmla="*/ 202 w 246"/>
                <a:gd name="T75" fmla="*/ 214 h 524"/>
                <a:gd name="T76" fmla="*/ 202 w 246"/>
                <a:gd name="T77" fmla="*/ 244 h 524"/>
                <a:gd name="T78" fmla="*/ 208 w 246"/>
                <a:gd name="T79" fmla="*/ 258 h 524"/>
                <a:gd name="T80" fmla="*/ 220 w 246"/>
                <a:gd name="T81" fmla="*/ 262 h 524"/>
                <a:gd name="T82" fmla="*/ 228 w 246"/>
                <a:gd name="T83" fmla="*/ 262 h 524"/>
                <a:gd name="T84" fmla="*/ 242 w 246"/>
                <a:gd name="T85" fmla="*/ 258 h 524"/>
                <a:gd name="T86" fmla="*/ 246 w 246"/>
                <a:gd name="T87" fmla="*/ 244 h 524"/>
                <a:gd name="T88" fmla="*/ 246 w 246"/>
                <a:gd name="T89" fmla="*/ 60 h 524"/>
                <a:gd name="T90" fmla="*/ 246 w 246"/>
                <a:gd name="T91" fmla="*/ 44 h 524"/>
                <a:gd name="T92" fmla="*/ 246 w 246"/>
                <a:gd name="T93" fmla="*/ 36 h 524"/>
                <a:gd name="T94" fmla="*/ 236 w 246"/>
                <a:gd name="T95" fmla="*/ 20 h 524"/>
                <a:gd name="T96" fmla="*/ 222 w 246"/>
                <a:gd name="T97" fmla="*/ 8 h 524"/>
                <a:gd name="T98" fmla="*/ 200 w 246"/>
                <a:gd name="T99" fmla="*/ 2 h 524"/>
                <a:gd name="T100" fmla="*/ 190 w 246"/>
                <a:gd name="T10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524">
                  <a:moveTo>
                    <a:pt x="190" y="0"/>
                  </a:moveTo>
                  <a:lnTo>
                    <a:pt x="190" y="0"/>
                  </a:lnTo>
                  <a:lnTo>
                    <a:pt x="58" y="0"/>
                  </a:lnTo>
                  <a:lnTo>
                    <a:pt x="58" y="0"/>
                  </a:lnTo>
                  <a:lnTo>
                    <a:pt x="58" y="0"/>
                  </a:lnTo>
                  <a:lnTo>
                    <a:pt x="46" y="2"/>
                  </a:lnTo>
                  <a:lnTo>
                    <a:pt x="36" y="4"/>
                  </a:lnTo>
                  <a:lnTo>
                    <a:pt x="26" y="8"/>
                  </a:lnTo>
                  <a:lnTo>
                    <a:pt x="18" y="14"/>
                  </a:lnTo>
                  <a:lnTo>
                    <a:pt x="10" y="20"/>
                  </a:lnTo>
                  <a:lnTo>
                    <a:pt x="6" y="28"/>
                  </a:lnTo>
                  <a:lnTo>
                    <a:pt x="2" y="36"/>
                  </a:lnTo>
                  <a:lnTo>
                    <a:pt x="0" y="44"/>
                  </a:lnTo>
                  <a:lnTo>
                    <a:pt x="0" y="44"/>
                  </a:lnTo>
                  <a:lnTo>
                    <a:pt x="0" y="60"/>
                  </a:lnTo>
                  <a:lnTo>
                    <a:pt x="0" y="214"/>
                  </a:lnTo>
                  <a:lnTo>
                    <a:pt x="0" y="244"/>
                  </a:lnTo>
                  <a:lnTo>
                    <a:pt x="0" y="244"/>
                  </a:lnTo>
                  <a:lnTo>
                    <a:pt x="2" y="252"/>
                  </a:lnTo>
                  <a:lnTo>
                    <a:pt x="6" y="258"/>
                  </a:lnTo>
                  <a:lnTo>
                    <a:pt x="12" y="262"/>
                  </a:lnTo>
                  <a:lnTo>
                    <a:pt x="18" y="262"/>
                  </a:lnTo>
                  <a:lnTo>
                    <a:pt x="26" y="262"/>
                  </a:lnTo>
                  <a:lnTo>
                    <a:pt x="26" y="262"/>
                  </a:lnTo>
                  <a:lnTo>
                    <a:pt x="34" y="262"/>
                  </a:lnTo>
                  <a:lnTo>
                    <a:pt x="40" y="258"/>
                  </a:lnTo>
                  <a:lnTo>
                    <a:pt x="44" y="252"/>
                  </a:lnTo>
                  <a:lnTo>
                    <a:pt x="44" y="244"/>
                  </a:lnTo>
                  <a:lnTo>
                    <a:pt x="44" y="214"/>
                  </a:lnTo>
                  <a:lnTo>
                    <a:pt x="44" y="84"/>
                  </a:lnTo>
                  <a:lnTo>
                    <a:pt x="44" y="84"/>
                  </a:lnTo>
                  <a:lnTo>
                    <a:pt x="58" y="86"/>
                  </a:lnTo>
                  <a:lnTo>
                    <a:pt x="58" y="214"/>
                  </a:lnTo>
                  <a:lnTo>
                    <a:pt x="58" y="338"/>
                  </a:lnTo>
                  <a:lnTo>
                    <a:pt x="58" y="430"/>
                  </a:lnTo>
                  <a:lnTo>
                    <a:pt x="58" y="496"/>
                  </a:lnTo>
                  <a:lnTo>
                    <a:pt x="58" y="504"/>
                  </a:lnTo>
                  <a:lnTo>
                    <a:pt x="58" y="504"/>
                  </a:lnTo>
                  <a:lnTo>
                    <a:pt x="60" y="512"/>
                  </a:lnTo>
                  <a:lnTo>
                    <a:pt x="64" y="518"/>
                  </a:lnTo>
                  <a:lnTo>
                    <a:pt x="70" y="522"/>
                  </a:lnTo>
                  <a:lnTo>
                    <a:pt x="78" y="524"/>
                  </a:lnTo>
                  <a:lnTo>
                    <a:pt x="98" y="524"/>
                  </a:lnTo>
                  <a:lnTo>
                    <a:pt x="98" y="524"/>
                  </a:lnTo>
                  <a:lnTo>
                    <a:pt x="106" y="522"/>
                  </a:lnTo>
                  <a:lnTo>
                    <a:pt x="112" y="518"/>
                  </a:lnTo>
                  <a:lnTo>
                    <a:pt x="116" y="512"/>
                  </a:lnTo>
                  <a:lnTo>
                    <a:pt x="118" y="504"/>
                  </a:lnTo>
                  <a:lnTo>
                    <a:pt x="118" y="496"/>
                  </a:lnTo>
                  <a:lnTo>
                    <a:pt x="118" y="430"/>
                  </a:lnTo>
                  <a:lnTo>
                    <a:pt x="118" y="338"/>
                  </a:lnTo>
                  <a:lnTo>
                    <a:pt x="118" y="256"/>
                  </a:lnTo>
                  <a:lnTo>
                    <a:pt x="128" y="256"/>
                  </a:lnTo>
                  <a:lnTo>
                    <a:pt x="128" y="338"/>
                  </a:lnTo>
                  <a:lnTo>
                    <a:pt x="128" y="430"/>
                  </a:lnTo>
                  <a:lnTo>
                    <a:pt x="128" y="496"/>
                  </a:lnTo>
                  <a:lnTo>
                    <a:pt x="128" y="504"/>
                  </a:lnTo>
                  <a:lnTo>
                    <a:pt x="128" y="504"/>
                  </a:lnTo>
                  <a:lnTo>
                    <a:pt x="130" y="512"/>
                  </a:lnTo>
                  <a:lnTo>
                    <a:pt x="134" y="518"/>
                  </a:lnTo>
                  <a:lnTo>
                    <a:pt x="142" y="522"/>
                  </a:lnTo>
                  <a:lnTo>
                    <a:pt x="150" y="524"/>
                  </a:lnTo>
                  <a:lnTo>
                    <a:pt x="170" y="524"/>
                  </a:lnTo>
                  <a:lnTo>
                    <a:pt x="170" y="524"/>
                  </a:lnTo>
                  <a:lnTo>
                    <a:pt x="176" y="522"/>
                  </a:lnTo>
                  <a:lnTo>
                    <a:pt x="184" y="518"/>
                  </a:lnTo>
                  <a:lnTo>
                    <a:pt x="188" y="512"/>
                  </a:lnTo>
                  <a:lnTo>
                    <a:pt x="190" y="504"/>
                  </a:lnTo>
                  <a:lnTo>
                    <a:pt x="190" y="496"/>
                  </a:lnTo>
                  <a:lnTo>
                    <a:pt x="190" y="430"/>
                  </a:lnTo>
                  <a:lnTo>
                    <a:pt x="190" y="338"/>
                  </a:lnTo>
                  <a:lnTo>
                    <a:pt x="190" y="214"/>
                  </a:lnTo>
                  <a:lnTo>
                    <a:pt x="190" y="86"/>
                  </a:lnTo>
                  <a:lnTo>
                    <a:pt x="190" y="86"/>
                  </a:lnTo>
                  <a:lnTo>
                    <a:pt x="202" y="84"/>
                  </a:lnTo>
                  <a:lnTo>
                    <a:pt x="202" y="214"/>
                  </a:lnTo>
                  <a:lnTo>
                    <a:pt x="202" y="244"/>
                  </a:lnTo>
                  <a:lnTo>
                    <a:pt x="202" y="244"/>
                  </a:lnTo>
                  <a:lnTo>
                    <a:pt x="204" y="252"/>
                  </a:lnTo>
                  <a:lnTo>
                    <a:pt x="208" y="258"/>
                  </a:lnTo>
                  <a:lnTo>
                    <a:pt x="214" y="262"/>
                  </a:lnTo>
                  <a:lnTo>
                    <a:pt x="220" y="262"/>
                  </a:lnTo>
                  <a:lnTo>
                    <a:pt x="228" y="262"/>
                  </a:lnTo>
                  <a:lnTo>
                    <a:pt x="228" y="262"/>
                  </a:lnTo>
                  <a:lnTo>
                    <a:pt x="236" y="262"/>
                  </a:lnTo>
                  <a:lnTo>
                    <a:pt x="242" y="258"/>
                  </a:lnTo>
                  <a:lnTo>
                    <a:pt x="246" y="252"/>
                  </a:lnTo>
                  <a:lnTo>
                    <a:pt x="246" y="244"/>
                  </a:lnTo>
                  <a:lnTo>
                    <a:pt x="246" y="214"/>
                  </a:lnTo>
                  <a:lnTo>
                    <a:pt x="246" y="60"/>
                  </a:lnTo>
                  <a:lnTo>
                    <a:pt x="246" y="60"/>
                  </a:lnTo>
                  <a:lnTo>
                    <a:pt x="246" y="44"/>
                  </a:lnTo>
                  <a:lnTo>
                    <a:pt x="246" y="44"/>
                  </a:lnTo>
                  <a:lnTo>
                    <a:pt x="246" y="36"/>
                  </a:lnTo>
                  <a:lnTo>
                    <a:pt x="242" y="28"/>
                  </a:lnTo>
                  <a:lnTo>
                    <a:pt x="236" y="20"/>
                  </a:lnTo>
                  <a:lnTo>
                    <a:pt x="230" y="14"/>
                  </a:lnTo>
                  <a:lnTo>
                    <a:pt x="222" y="8"/>
                  </a:lnTo>
                  <a:lnTo>
                    <a:pt x="212" y="4"/>
                  </a:lnTo>
                  <a:lnTo>
                    <a:pt x="200" y="2"/>
                  </a:lnTo>
                  <a:lnTo>
                    <a:pt x="190" y="0"/>
                  </a:lnTo>
                  <a:lnTo>
                    <a:pt x="190" y="0"/>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p:cNvSpPr>
            <p:nvPr/>
          </p:nvSpPr>
          <p:spPr bwMode="auto">
            <a:xfrm>
              <a:off x="720993" y="2726556"/>
              <a:ext cx="254184" cy="254184"/>
            </a:xfrm>
            <a:custGeom>
              <a:avLst/>
              <a:gdLst>
                <a:gd name="T0" fmla="*/ 54 w 106"/>
                <a:gd name="T1" fmla="*/ 106 h 106"/>
                <a:gd name="T2" fmla="*/ 54 w 106"/>
                <a:gd name="T3" fmla="*/ 106 h 106"/>
                <a:gd name="T4" fmla="*/ 64 w 106"/>
                <a:gd name="T5" fmla="*/ 104 h 106"/>
                <a:gd name="T6" fmla="*/ 74 w 106"/>
                <a:gd name="T7" fmla="*/ 102 h 106"/>
                <a:gd name="T8" fmla="*/ 84 w 106"/>
                <a:gd name="T9" fmla="*/ 96 h 106"/>
                <a:gd name="T10" fmla="*/ 90 w 106"/>
                <a:gd name="T11" fmla="*/ 90 h 106"/>
                <a:gd name="T12" fmla="*/ 98 w 106"/>
                <a:gd name="T13" fmla="*/ 82 h 106"/>
                <a:gd name="T14" fmla="*/ 102 w 106"/>
                <a:gd name="T15" fmla="*/ 74 h 106"/>
                <a:gd name="T16" fmla="*/ 106 w 106"/>
                <a:gd name="T17" fmla="*/ 64 h 106"/>
                <a:gd name="T18" fmla="*/ 106 w 106"/>
                <a:gd name="T19" fmla="*/ 52 h 106"/>
                <a:gd name="T20" fmla="*/ 106 w 106"/>
                <a:gd name="T21" fmla="*/ 52 h 106"/>
                <a:gd name="T22" fmla="*/ 106 w 106"/>
                <a:gd name="T23" fmla="*/ 42 h 106"/>
                <a:gd name="T24" fmla="*/ 102 w 106"/>
                <a:gd name="T25" fmla="*/ 32 h 106"/>
                <a:gd name="T26" fmla="*/ 98 w 106"/>
                <a:gd name="T27" fmla="*/ 24 h 106"/>
                <a:gd name="T28" fmla="*/ 90 w 106"/>
                <a:gd name="T29" fmla="*/ 16 h 106"/>
                <a:gd name="T30" fmla="*/ 84 w 106"/>
                <a:gd name="T31" fmla="*/ 10 h 106"/>
                <a:gd name="T32" fmla="*/ 74 w 106"/>
                <a:gd name="T33" fmla="*/ 4 h 106"/>
                <a:gd name="T34" fmla="*/ 64 w 106"/>
                <a:gd name="T35" fmla="*/ 2 h 106"/>
                <a:gd name="T36" fmla="*/ 54 w 106"/>
                <a:gd name="T37" fmla="*/ 0 h 106"/>
                <a:gd name="T38" fmla="*/ 54 w 106"/>
                <a:gd name="T39" fmla="*/ 0 h 106"/>
                <a:gd name="T40" fmla="*/ 42 w 106"/>
                <a:gd name="T41" fmla="*/ 2 h 106"/>
                <a:gd name="T42" fmla="*/ 34 w 106"/>
                <a:gd name="T43" fmla="*/ 4 h 106"/>
                <a:gd name="T44" fmla="*/ 24 w 106"/>
                <a:gd name="T45" fmla="*/ 10 h 106"/>
                <a:gd name="T46" fmla="*/ 16 w 106"/>
                <a:gd name="T47" fmla="*/ 16 h 106"/>
                <a:gd name="T48" fmla="*/ 10 w 106"/>
                <a:gd name="T49" fmla="*/ 24 h 106"/>
                <a:gd name="T50" fmla="*/ 4 w 106"/>
                <a:gd name="T51" fmla="*/ 32 h 106"/>
                <a:gd name="T52" fmla="*/ 2 w 106"/>
                <a:gd name="T53" fmla="*/ 42 h 106"/>
                <a:gd name="T54" fmla="*/ 0 w 106"/>
                <a:gd name="T55" fmla="*/ 52 h 106"/>
                <a:gd name="T56" fmla="*/ 0 w 106"/>
                <a:gd name="T57" fmla="*/ 52 h 106"/>
                <a:gd name="T58" fmla="*/ 2 w 106"/>
                <a:gd name="T59" fmla="*/ 64 h 106"/>
                <a:gd name="T60" fmla="*/ 4 w 106"/>
                <a:gd name="T61" fmla="*/ 74 h 106"/>
                <a:gd name="T62" fmla="*/ 10 w 106"/>
                <a:gd name="T63" fmla="*/ 82 h 106"/>
                <a:gd name="T64" fmla="*/ 16 w 106"/>
                <a:gd name="T65" fmla="*/ 90 h 106"/>
                <a:gd name="T66" fmla="*/ 24 w 106"/>
                <a:gd name="T67" fmla="*/ 96 h 106"/>
                <a:gd name="T68" fmla="*/ 34 w 106"/>
                <a:gd name="T69" fmla="*/ 102 h 106"/>
                <a:gd name="T70" fmla="*/ 42 w 106"/>
                <a:gd name="T71" fmla="*/ 104 h 106"/>
                <a:gd name="T72" fmla="*/ 54 w 106"/>
                <a:gd name="T73" fmla="*/ 106 h 106"/>
                <a:gd name="T74" fmla="*/ 54 w 106"/>
                <a:gd name="T7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106">
                  <a:moveTo>
                    <a:pt x="54" y="106"/>
                  </a:moveTo>
                  <a:lnTo>
                    <a:pt x="54" y="106"/>
                  </a:lnTo>
                  <a:lnTo>
                    <a:pt x="64" y="104"/>
                  </a:lnTo>
                  <a:lnTo>
                    <a:pt x="74" y="102"/>
                  </a:lnTo>
                  <a:lnTo>
                    <a:pt x="84" y="96"/>
                  </a:lnTo>
                  <a:lnTo>
                    <a:pt x="90" y="90"/>
                  </a:lnTo>
                  <a:lnTo>
                    <a:pt x="98" y="82"/>
                  </a:lnTo>
                  <a:lnTo>
                    <a:pt x="102" y="74"/>
                  </a:lnTo>
                  <a:lnTo>
                    <a:pt x="106" y="64"/>
                  </a:lnTo>
                  <a:lnTo>
                    <a:pt x="106" y="52"/>
                  </a:lnTo>
                  <a:lnTo>
                    <a:pt x="106" y="52"/>
                  </a:lnTo>
                  <a:lnTo>
                    <a:pt x="106" y="42"/>
                  </a:lnTo>
                  <a:lnTo>
                    <a:pt x="102" y="32"/>
                  </a:lnTo>
                  <a:lnTo>
                    <a:pt x="98" y="24"/>
                  </a:lnTo>
                  <a:lnTo>
                    <a:pt x="90" y="16"/>
                  </a:lnTo>
                  <a:lnTo>
                    <a:pt x="84" y="10"/>
                  </a:lnTo>
                  <a:lnTo>
                    <a:pt x="74" y="4"/>
                  </a:lnTo>
                  <a:lnTo>
                    <a:pt x="64" y="2"/>
                  </a:lnTo>
                  <a:lnTo>
                    <a:pt x="54" y="0"/>
                  </a:lnTo>
                  <a:lnTo>
                    <a:pt x="54" y="0"/>
                  </a:lnTo>
                  <a:lnTo>
                    <a:pt x="42" y="2"/>
                  </a:lnTo>
                  <a:lnTo>
                    <a:pt x="34" y="4"/>
                  </a:lnTo>
                  <a:lnTo>
                    <a:pt x="24" y="10"/>
                  </a:lnTo>
                  <a:lnTo>
                    <a:pt x="16" y="16"/>
                  </a:lnTo>
                  <a:lnTo>
                    <a:pt x="10" y="24"/>
                  </a:lnTo>
                  <a:lnTo>
                    <a:pt x="4" y="32"/>
                  </a:lnTo>
                  <a:lnTo>
                    <a:pt x="2" y="42"/>
                  </a:lnTo>
                  <a:lnTo>
                    <a:pt x="0" y="52"/>
                  </a:lnTo>
                  <a:lnTo>
                    <a:pt x="0" y="52"/>
                  </a:lnTo>
                  <a:lnTo>
                    <a:pt x="2" y="64"/>
                  </a:lnTo>
                  <a:lnTo>
                    <a:pt x="4" y="74"/>
                  </a:lnTo>
                  <a:lnTo>
                    <a:pt x="10" y="82"/>
                  </a:lnTo>
                  <a:lnTo>
                    <a:pt x="16" y="90"/>
                  </a:lnTo>
                  <a:lnTo>
                    <a:pt x="24" y="96"/>
                  </a:lnTo>
                  <a:lnTo>
                    <a:pt x="34" y="102"/>
                  </a:lnTo>
                  <a:lnTo>
                    <a:pt x="42" y="104"/>
                  </a:lnTo>
                  <a:lnTo>
                    <a:pt x="54" y="106"/>
                  </a:lnTo>
                  <a:lnTo>
                    <a:pt x="54" y="10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8"/>
          <p:cNvSpPr>
            <a:spLocks/>
          </p:cNvSpPr>
          <p:nvPr/>
        </p:nvSpPr>
        <p:spPr bwMode="auto">
          <a:xfrm>
            <a:off x="2969178" y="2276872"/>
            <a:ext cx="2618576" cy="1544288"/>
          </a:xfrm>
          <a:custGeom>
            <a:avLst/>
            <a:gdLst>
              <a:gd name="T0" fmla="*/ 1092 w 1092"/>
              <a:gd name="T1" fmla="*/ 524 h 644"/>
              <a:gd name="T2" fmla="*/ 1092 w 1092"/>
              <a:gd name="T3" fmla="*/ 524 h 644"/>
              <a:gd name="T4" fmla="*/ 1092 w 1092"/>
              <a:gd name="T5" fmla="*/ 538 h 644"/>
              <a:gd name="T6" fmla="*/ 1090 w 1092"/>
              <a:gd name="T7" fmla="*/ 548 h 644"/>
              <a:gd name="T8" fmla="*/ 1082 w 1092"/>
              <a:gd name="T9" fmla="*/ 572 h 644"/>
              <a:gd name="T10" fmla="*/ 1072 w 1092"/>
              <a:gd name="T11" fmla="*/ 592 h 644"/>
              <a:gd name="T12" fmla="*/ 1056 w 1092"/>
              <a:gd name="T13" fmla="*/ 610 h 644"/>
              <a:gd name="T14" fmla="*/ 1040 w 1092"/>
              <a:gd name="T15" fmla="*/ 624 h 644"/>
              <a:gd name="T16" fmla="*/ 1018 w 1092"/>
              <a:gd name="T17" fmla="*/ 634 h 644"/>
              <a:gd name="T18" fmla="*/ 996 w 1092"/>
              <a:gd name="T19" fmla="*/ 642 h 644"/>
              <a:gd name="T20" fmla="*/ 984 w 1092"/>
              <a:gd name="T21" fmla="*/ 644 h 644"/>
              <a:gd name="T22" fmla="*/ 972 w 1092"/>
              <a:gd name="T23" fmla="*/ 644 h 644"/>
              <a:gd name="T24" fmla="*/ 120 w 1092"/>
              <a:gd name="T25" fmla="*/ 644 h 644"/>
              <a:gd name="T26" fmla="*/ 120 w 1092"/>
              <a:gd name="T27" fmla="*/ 644 h 644"/>
              <a:gd name="T28" fmla="*/ 108 w 1092"/>
              <a:gd name="T29" fmla="*/ 644 h 644"/>
              <a:gd name="T30" fmla="*/ 96 w 1092"/>
              <a:gd name="T31" fmla="*/ 642 h 644"/>
              <a:gd name="T32" fmla="*/ 74 w 1092"/>
              <a:gd name="T33" fmla="*/ 634 h 644"/>
              <a:gd name="T34" fmla="*/ 54 w 1092"/>
              <a:gd name="T35" fmla="*/ 624 h 644"/>
              <a:gd name="T36" fmla="*/ 36 w 1092"/>
              <a:gd name="T37" fmla="*/ 610 h 644"/>
              <a:gd name="T38" fmla="*/ 20 w 1092"/>
              <a:gd name="T39" fmla="*/ 592 h 644"/>
              <a:gd name="T40" fmla="*/ 10 w 1092"/>
              <a:gd name="T41" fmla="*/ 572 h 644"/>
              <a:gd name="T42" fmla="*/ 2 w 1092"/>
              <a:gd name="T43" fmla="*/ 548 h 644"/>
              <a:gd name="T44" fmla="*/ 2 w 1092"/>
              <a:gd name="T45" fmla="*/ 538 h 644"/>
              <a:gd name="T46" fmla="*/ 0 w 1092"/>
              <a:gd name="T47" fmla="*/ 524 h 644"/>
              <a:gd name="T48" fmla="*/ 0 w 1092"/>
              <a:gd name="T49" fmla="*/ 120 h 644"/>
              <a:gd name="T50" fmla="*/ 0 w 1092"/>
              <a:gd name="T51" fmla="*/ 120 h 644"/>
              <a:gd name="T52" fmla="*/ 2 w 1092"/>
              <a:gd name="T53" fmla="*/ 108 h 644"/>
              <a:gd name="T54" fmla="*/ 2 w 1092"/>
              <a:gd name="T55" fmla="*/ 96 h 644"/>
              <a:gd name="T56" fmla="*/ 10 w 1092"/>
              <a:gd name="T57" fmla="*/ 74 h 644"/>
              <a:gd name="T58" fmla="*/ 20 w 1092"/>
              <a:gd name="T59" fmla="*/ 52 h 644"/>
              <a:gd name="T60" fmla="*/ 36 w 1092"/>
              <a:gd name="T61" fmla="*/ 36 h 644"/>
              <a:gd name="T62" fmla="*/ 54 w 1092"/>
              <a:gd name="T63" fmla="*/ 20 h 644"/>
              <a:gd name="T64" fmla="*/ 74 w 1092"/>
              <a:gd name="T65" fmla="*/ 10 h 644"/>
              <a:gd name="T66" fmla="*/ 96 w 1092"/>
              <a:gd name="T67" fmla="*/ 2 h 644"/>
              <a:gd name="T68" fmla="*/ 108 w 1092"/>
              <a:gd name="T69" fmla="*/ 0 h 644"/>
              <a:gd name="T70" fmla="*/ 120 w 1092"/>
              <a:gd name="T71" fmla="*/ 0 h 644"/>
              <a:gd name="T72" fmla="*/ 972 w 1092"/>
              <a:gd name="T73" fmla="*/ 0 h 644"/>
              <a:gd name="T74" fmla="*/ 972 w 1092"/>
              <a:gd name="T75" fmla="*/ 0 h 644"/>
              <a:gd name="T76" fmla="*/ 984 w 1092"/>
              <a:gd name="T77" fmla="*/ 0 h 644"/>
              <a:gd name="T78" fmla="*/ 996 w 1092"/>
              <a:gd name="T79" fmla="*/ 2 h 644"/>
              <a:gd name="T80" fmla="*/ 1018 w 1092"/>
              <a:gd name="T81" fmla="*/ 10 h 644"/>
              <a:gd name="T82" fmla="*/ 1040 w 1092"/>
              <a:gd name="T83" fmla="*/ 20 h 644"/>
              <a:gd name="T84" fmla="*/ 1056 w 1092"/>
              <a:gd name="T85" fmla="*/ 36 h 644"/>
              <a:gd name="T86" fmla="*/ 1072 w 1092"/>
              <a:gd name="T87" fmla="*/ 52 h 644"/>
              <a:gd name="T88" fmla="*/ 1082 w 1092"/>
              <a:gd name="T89" fmla="*/ 74 h 644"/>
              <a:gd name="T90" fmla="*/ 1090 w 1092"/>
              <a:gd name="T91" fmla="*/ 96 h 644"/>
              <a:gd name="T92" fmla="*/ 1092 w 1092"/>
              <a:gd name="T93" fmla="*/ 108 h 644"/>
              <a:gd name="T94" fmla="*/ 1092 w 1092"/>
              <a:gd name="T95" fmla="*/ 120 h 644"/>
              <a:gd name="T96" fmla="*/ 1092 w 1092"/>
              <a:gd name="T97" fmla="*/ 52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2" h="644">
                <a:moveTo>
                  <a:pt x="1092" y="524"/>
                </a:moveTo>
                <a:lnTo>
                  <a:pt x="1092" y="524"/>
                </a:lnTo>
                <a:lnTo>
                  <a:pt x="1092" y="538"/>
                </a:lnTo>
                <a:lnTo>
                  <a:pt x="1090" y="548"/>
                </a:lnTo>
                <a:lnTo>
                  <a:pt x="1082" y="572"/>
                </a:lnTo>
                <a:lnTo>
                  <a:pt x="1072" y="592"/>
                </a:lnTo>
                <a:lnTo>
                  <a:pt x="1056" y="610"/>
                </a:lnTo>
                <a:lnTo>
                  <a:pt x="1040" y="624"/>
                </a:lnTo>
                <a:lnTo>
                  <a:pt x="1018" y="634"/>
                </a:lnTo>
                <a:lnTo>
                  <a:pt x="996" y="642"/>
                </a:lnTo>
                <a:lnTo>
                  <a:pt x="984" y="644"/>
                </a:lnTo>
                <a:lnTo>
                  <a:pt x="972" y="644"/>
                </a:lnTo>
                <a:lnTo>
                  <a:pt x="120" y="644"/>
                </a:lnTo>
                <a:lnTo>
                  <a:pt x="120" y="644"/>
                </a:lnTo>
                <a:lnTo>
                  <a:pt x="108" y="644"/>
                </a:lnTo>
                <a:lnTo>
                  <a:pt x="96" y="642"/>
                </a:lnTo>
                <a:lnTo>
                  <a:pt x="74" y="634"/>
                </a:lnTo>
                <a:lnTo>
                  <a:pt x="54" y="624"/>
                </a:lnTo>
                <a:lnTo>
                  <a:pt x="36" y="610"/>
                </a:lnTo>
                <a:lnTo>
                  <a:pt x="20" y="592"/>
                </a:lnTo>
                <a:lnTo>
                  <a:pt x="10" y="572"/>
                </a:lnTo>
                <a:lnTo>
                  <a:pt x="2" y="548"/>
                </a:lnTo>
                <a:lnTo>
                  <a:pt x="2" y="538"/>
                </a:lnTo>
                <a:lnTo>
                  <a:pt x="0" y="524"/>
                </a:lnTo>
                <a:lnTo>
                  <a:pt x="0" y="120"/>
                </a:lnTo>
                <a:lnTo>
                  <a:pt x="0" y="120"/>
                </a:lnTo>
                <a:lnTo>
                  <a:pt x="2" y="108"/>
                </a:lnTo>
                <a:lnTo>
                  <a:pt x="2" y="96"/>
                </a:lnTo>
                <a:lnTo>
                  <a:pt x="10" y="74"/>
                </a:lnTo>
                <a:lnTo>
                  <a:pt x="20" y="52"/>
                </a:lnTo>
                <a:lnTo>
                  <a:pt x="36" y="36"/>
                </a:lnTo>
                <a:lnTo>
                  <a:pt x="54" y="20"/>
                </a:lnTo>
                <a:lnTo>
                  <a:pt x="74" y="10"/>
                </a:lnTo>
                <a:lnTo>
                  <a:pt x="96" y="2"/>
                </a:lnTo>
                <a:lnTo>
                  <a:pt x="108" y="0"/>
                </a:lnTo>
                <a:lnTo>
                  <a:pt x="120" y="0"/>
                </a:lnTo>
                <a:lnTo>
                  <a:pt x="972" y="0"/>
                </a:lnTo>
                <a:lnTo>
                  <a:pt x="972" y="0"/>
                </a:lnTo>
                <a:lnTo>
                  <a:pt x="984" y="0"/>
                </a:lnTo>
                <a:lnTo>
                  <a:pt x="996" y="2"/>
                </a:lnTo>
                <a:lnTo>
                  <a:pt x="1018" y="10"/>
                </a:lnTo>
                <a:lnTo>
                  <a:pt x="1040" y="20"/>
                </a:lnTo>
                <a:lnTo>
                  <a:pt x="1056" y="36"/>
                </a:lnTo>
                <a:lnTo>
                  <a:pt x="1072" y="52"/>
                </a:lnTo>
                <a:lnTo>
                  <a:pt x="1082" y="74"/>
                </a:lnTo>
                <a:lnTo>
                  <a:pt x="1090" y="96"/>
                </a:lnTo>
                <a:lnTo>
                  <a:pt x="1092" y="108"/>
                </a:lnTo>
                <a:lnTo>
                  <a:pt x="1092" y="120"/>
                </a:lnTo>
                <a:lnTo>
                  <a:pt x="1092" y="524"/>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205" name="组合 5204"/>
          <p:cNvGrpSpPr/>
          <p:nvPr/>
        </p:nvGrpSpPr>
        <p:grpSpPr>
          <a:xfrm>
            <a:off x="2005198" y="4537896"/>
            <a:ext cx="738573" cy="1539492"/>
            <a:chOff x="481197" y="4553804"/>
            <a:chExt cx="738573" cy="1539492"/>
          </a:xfrm>
        </p:grpSpPr>
        <p:sp>
          <p:nvSpPr>
            <p:cNvPr id="9" name="Freeform 9"/>
            <p:cNvSpPr>
              <a:spLocks/>
            </p:cNvSpPr>
            <p:nvPr/>
          </p:nvSpPr>
          <p:spPr bwMode="auto">
            <a:xfrm>
              <a:off x="481197" y="4841559"/>
              <a:ext cx="738573" cy="1251737"/>
            </a:xfrm>
            <a:custGeom>
              <a:avLst/>
              <a:gdLst>
                <a:gd name="T0" fmla="*/ 306 w 308"/>
                <a:gd name="T1" fmla="*/ 214 h 522"/>
                <a:gd name="T2" fmla="*/ 248 w 308"/>
                <a:gd name="T3" fmla="*/ 26 h 522"/>
                <a:gd name="T4" fmla="*/ 230 w 308"/>
                <a:gd name="T5" fmla="*/ 6 h 522"/>
                <a:gd name="T6" fmla="*/ 202 w 308"/>
                <a:gd name="T7" fmla="*/ 0 h 522"/>
                <a:gd name="T8" fmla="*/ 104 w 308"/>
                <a:gd name="T9" fmla="*/ 0 h 522"/>
                <a:gd name="T10" fmla="*/ 78 w 308"/>
                <a:gd name="T11" fmla="*/ 6 h 522"/>
                <a:gd name="T12" fmla="*/ 60 w 308"/>
                <a:gd name="T13" fmla="*/ 26 h 522"/>
                <a:gd name="T14" fmla="*/ 0 w 308"/>
                <a:gd name="T15" fmla="*/ 214 h 522"/>
                <a:gd name="T16" fmla="*/ 0 w 308"/>
                <a:gd name="T17" fmla="*/ 222 h 522"/>
                <a:gd name="T18" fmla="*/ 6 w 308"/>
                <a:gd name="T19" fmla="*/ 234 h 522"/>
                <a:gd name="T20" fmla="*/ 20 w 308"/>
                <a:gd name="T21" fmla="*/ 240 h 522"/>
                <a:gd name="T22" fmla="*/ 28 w 308"/>
                <a:gd name="T23" fmla="*/ 240 h 522"/>
                <a:gd name="T24" fmla="*/ 40 w 308"/>
                <a:gd name="T25" fmla="*/ 234 h 522"/>
                <a:gd name="T26" fmla="*/ 88 w 308"/>
                <a:gd name="T27" fmla="*/ 82 h 522"/>
                <a:gd name="T28" fmla="*/ 96 w 308"/>
                <a:gd name="T29" fmla="*/ 84 h 522"/>
                <a:gd name="T30" fmla="*/ 84 w 308"/>
                <a:gd name="T31" fmla="*/ 316 h 522"/>
                <a:gd name="T32" fmla="*/ 84 w 308"/>
                <a:gd name="T33" fmla="*/ 502 h 522"/>
                <a:gd name="T34" fmla="*/ 90 w 308"/>
                <a:gd name="T35" fmla="*/ 516 h 522"/>
                <a:gd name="T36" fmla="*/ 104 w 308"/>
                <a:gd name="T37" fmla="*/ 522 h 522"/>
                <a:gd name="T38" fmla="*/ 124 w 308"/>
                <a:gd name="T39" fmla="*/ 522 h 522"/>
                <a:gd name="T40" fmla="*/ 138 w 308"/>
                <a:gd name="T41" fmla="*/ 516 h 522"/>
                <a:gd name="T42" fmla="*/ 144 w 308"/>
                <a:gd name="T43" fmla="*/ 502 h 522"/>
                <a:gd name="T44" fmla="*/ 164 w 308"/>
                <a:gd name="T45" fmla="*/ 316 h 522"/>
                <a:gd name="T46" fmla="*/ 164 w 308"/>
                <a:gd name="T47" fmla="*/ 502 h 522"/>
                <a:gd name="T48" fmla="*/ 170 w 308"/>
                <a:gd name="T49" fmla="*/ 516 h 522"/>
                <a:gd name="T50" fmla="*/ 184 w 308"/>
                <a:gd name="T51" fmla="*/ 522 h 522"/>
                <a:gd name="T52" fmla="*/ 204 w 308"/>
                <a:gd name="T53" fmla="*/ 522 h 522"/>
                <a:gd name="T54" fmla="*/ 218 w 308"/>
                <a:gd name="T55" fmla="*/ 516 h 522"/>
                <a:gd name="T56" fmla="*/ 224 w 308"/>
                <a:gd name="T57" fmla="*/ 502 h 522"/>
                <a:gd name="T58" fmla="*/ 268 w 308"/>
                <a:gd name="T59" fmla="*/ 316 h 522"/>
                <a:gd name="T60" fmla="*/ 212 w 308"/>
                <a:gd name="T61" fmla="*/ 84 h 522"/>
                <a:gd name="T62" fmla="*/ 264 w 308"/>
                <a:gd name="T63" fmla="*/ 228 h 522"/>
                <a:gd name="T64" fmla="*/ 268 w 308"/>
                <a:gd name="T65" fmla="*/ 234 h 522"/>
                <a:gd name="T66" fmla="*/ 280 w 308"/>
                <a:gd name="T67" fmla="*/ 240 h 522"/>
                <a:gd name="T68" fmla="*/ 294 w 308"/>
                <a:gd name="T69" fmla="*/ 238 h 522"/>
                <a:gd name="T70" fmla="*/ 300 w 308"/>
                <a:gd name="T71" fmla="*/ 234 h 522"/>
                <a:gd name="T72" fmla="*/ 308 w 308"/>
                <a:gd name="T73" fmla="*/ 222 h 522"/>
                <a:gd name="T74" fmla="*/ 306 w 308"/>
                <a:gd name="T75" fmla="*/ 214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8" h="522">
                  <a:moveTo>
                    <a:pt x="306" y="214"/>
                  </a:moveTo>
                  <a:lnTo>
                    <a:pt x="306" y="214"/>
                  </a:lnTo>
                  <a:lnTo>
                    <a:pt x="248" y="26"/>
                  </a:lnTo>
                  <a:lnTo>
                    <a:pt x="248" y="26"/>
                  </a:lnTo>
                  <a:lnTo>
                    <a:pt x="240" y="16"/>
                  </a:lnTo>
                  <a:lnTo>
                    <a:pt x="230" y="6"/>
                  </a:lnTo>
                  <a:lnTo>
                    <a:pt x="216" y="2"/>
                  </a:lnTo>
                  <a:lnTo>
                    <a:pt x="202" y="0"/>
                  </a:lnTo>
                  <a:lnTo>
                    <a:pt x="104" y="0"/>
                  </a:lnTo>
                  <a:lnTo>
                    <a:pt x="104" y="0"/>
                  </a:lnTo>
                  <a:lnTo>
                    <a:pt x="90" y="2"/>
                  </a:lnTo>
                  <a:lnTo>
                    <a:pt x="78" y="6"/>
                  </a:lnTo>
                  <a:lnTo>
                    <a:pt x="68" y="16"/>
                  </a:lnTo>
                  <a:lnTo>
                    <a:pt x="60" y="26"/>
                  </a:lnTo>
                  <a:lnTo>
                    <a:pt x="60" y="26"/>
                  </a:lnTo>
                  <a:lnTo>
                    <a:pt x="0" y="214"/>
                  </a:lnTo>
                  <a:lnTo>
                    <a:pt x="0" y="214"/>
                  </a:lnTo>
                  <a:lnTo>
                    <a:pt x="0" y="222"/>
                  </a:lnTo>
                  <a:lnTo>
                    <a:pt x="2" y="228"/>
                  </a:lnTo>
                  <a:lnTo>
                    <a:pt x="6" y="234"/>
                  </a:lnTo>
                  <a:lnTo>
                    <a:pt x="12" y="238"/>
                  </a:lnTo>
                  <a:lnTo>
                    <a:pt x="20" y="240"/>
                  </a:lnTo>
                  <a:lnTo>
                    <a:pt x="20" y="240"/>
                  </a:lnTo>
                  <a:lnTo>
                    <a:pt x="28" y="240"/>
                  </a:lnTo>
                  <a:lnTo>
                    <a:pt x="34" y="238"/>
                  </a:lnTo>
                  <a:lnTo>
                    <a:pt x="40" y="234"/>
                  </a:lnTo>
                  <a:lnTo>
                    <a:pt x="42" y="228"/>
                  </a:lnTo>
                  <a:lnTo>
                    <a:pt x="88" y="82"/>
                  </a:lnTo>
                  <a:lnTo>
                    <a:pt x="88" y="82"/>
                  </a:lnTo>
                  <a:lnTo>
                    <a:pt x="96" y="84"/>
                  </a:lnTo>
                  <a:lnTo>
                    <a:pt x="40" y="316"/>
                  </a:lnTo>
                  <a:lnTo>
                    <a:pt x="84" y="316"/>
                  </a:lnTo>
                  <a:lnTo>
                    <a:pt x="84" y="502"/>
                  </a:lnTo>
                  <a:lnTo>
                    <a:pt x="84" y="502"/>
                  </a:lnTo>
                  <a:lnTo>
                    <a:pt x="86" y="510"/>
                  </a:lnTo>
                  <a:lnTo>
                    <a:pt x="90" y="516"/>
                  </a:lnTo>
                  <a:lnTo>
                    <a:pt x="96" y="520"/>
                  </a:lnTo>
                  <a:lnTo>
                    <a:pt x="104" y="522"/>
                  </a:lnTo>
                  <a:lnTo>
                    <a:pt x="124" y="522"/>
                  </a:lnTo>
                  <a:lnTo>
                    <a:pt x="124" y="522"/>
                  </a:lnTo>
                  <a:lnTo>
                    <a:pt x="132" y="520"/>
                  </a:lnTo>
                  <a:lnTo>
                    <a:pt x="138" y="516"/>
                  </a:lnTo>
                  <a:lnTo>
                    <a:pt x="142" y="510"/>
                  </a:lnTo>
                  <a:lnTo>
                    <a:pt x="144" y="502"/>
                  </a:lnTo>
                  <a:lnTo>
                    <a:pt x="144" y="316"/>
                  </a:lnTo>
                  <a:lnTo>
                    <a:pt x="164" y="316"/>
                  </a:lnTo>
                  <a:lnTo>
                    <a:pt x="164" y="502"/>
                  </a:lnTo>
                  <a:lnTo>
                    <a:pt x="164" y="502"/>
                  </a:lnTo>
                  <a:lnTo>
                    <a:pt x="164" y="510"/>
                  </a:lnTo>
                  <a:lnTo>
                    <a:pt x="170" y="516"/>
                  </a:lnTo>
                  <a:lnTo>
                    <a:pt x="176" y="520"/>
                  </a:lnTo>
                  <a:lnTo>
                    <a:pt x="184" y="522"/>
                  </a:lnTo>
                  <a:lnTo>
                    <a:pt x="204" y="522"/>
                  </a:lnTo>
                  <a:lnTo>
                    <a:pt x="204" y="522"/>
                  </a:lnTo>
                  <a:lnTo>
                    <a:pt x="212" y="520"/>
                  </a:lnTo>
                  <a:lnTo>
                    <a:pt x="218" y="516"/>
                  </a:lnTo>
                  <a:lnTo>
                    <a:pt x="222" y="510"/>
                  </a:lnTo>
                  <a:lnTo>
                    <a:pt x="224" y="502"/>
                  </a:lnTo>
                  <a:lnTo>
                    <a:pt x="224" y="316"/>
                  </a:lnTo>
                  <a:lnTo>
                    <a:pt x="268" y="316"/>
                  </a:lnTo>
                  <a:lnTo>
                    <a:pt x="212" y="84"/>
                  </a:lnTo>
                  <a:lnTo>
                    <a:pt x="212" y="84"/>
                  </a:lnTo>
                  <a:lnTo>
                    <a:pt x="220" y="82"/>
                  </a:lnTo>
                  <a:lnTo>
                    <a:pt x="264" y="228"/>
                  </a:lnTo>
                  <a:lnTo>
                    <a:pt x="264" y="228"/>
                  </a:lnTo>
                  <a:lnTo>
                    <a:pt x="268" y="234"/>
                  </a:lnTo>
                  <a:lnTo>
                    <a:pt x="274" y="238"/>
                  </a:lnTo>
                  <a:lnTo>
                    <a:pt x="280" y="240"/>
                  </a:lnTo>
                  <a:lnTo>
                    <a:pt x="286" y="240"/>
                  </a:lnTo>
                  <a:lnTo>
                    <a:pt x="294" y="238"/>
                  </a:lnTo>
                  <a:lnTo>
                    <a:pt x="294" y="238"/>
                  </a:lnTo>
                  <a:lnTo>
                    <a:pt x="300" y="234"/>
                  </a:lnTo>
                  <a:lnTo>
                    <a:pt x="306" y="228"/>
                  </a:lnTo>
                  <a:lnTo>
                    <a:pt x="308" y="222"/>
                  </a:lnTo>
                  <a:lnTo>
                    <a:pt x="306" y="214"/>
                  </a:lnTo>
                  <a:lnTo>
                    <a:pt x="306" y="21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720993" y="4553804"/>
              <a:ext cx="254184" cy="249388"/>
            </a:xfrm>
            <a:custGeom>
              <a:avLst/>
              <a:gdLst>
                <a:gd name="T0" fmla="*/ 54 w 106"/>
                <a:gd name="T1" fmla="*/ 104 h 104"/>
                <a:gd name="T2" fmla="*/ 54 w 106"/>
                <a:gd name="T3" fmla="*/ 104 h 104"/>
                <a:gd name="T4" fmla="*/ 64 w 106"/>
                <a:gd name="T5" fmla="*/ 104 h 104"/>
                <a:gd name="T6" fmla="*/ 74 w 106"/>
                <a:gd name="T7" fmla="*/ 100 h 104"/>
                <a:gd name="T8" fmla="*/ 84 w 106"/>
                <a:gd name="T9" fmla="*/ 96 h 104"/>
                <a:gd name="T10" fmla="*/ 90 w 106"/>
                <a:gd name="T11" fmla="*/ 90 h 104"/>
                <a:gd name="T12" fmla="*/ 98 w 106"/>
                <a:gd name="T13" fmla="*/ 82 h 104"/>
                <a:gd name="T14" fmla="*/ 102 w 106"/>
                <a:gd name="T15" fmla="*/ 72 h 104"/>
                <a:gd name="T16" fmla="*/ 106 w 106"/>
                <a:gd name="T17" fmla="*/ 62 h 104"/>
                <a:gd name="T18" fmla="*/ 106 w 106"/>
                <a:gd name="T19" fmla="*/ 52 h 104"/>
                <a:gd name="T20" fmla="*/ 106 w 106"/>
                <a:gd name="T21" fmla="*/ 52 h 104"/>
                <a:gd name="T22" fmla="*/ 106 w 106"/>
                <a:gd name="T23" fmla="*/ 42 h 104"/>
                <a:gd name="T24" fmla="*/ 102 w 106"/>
                <a:gd name="T25" fmla="*/ 32 h 104"/>
                <a:gd name="T26" fmla="*/ 98 w 106"/>
                <a:gd name="T27" fmla="*/ 22 h 104"/>
                <a:gd name="T28" fmla="*/ 90 w 106"/>
                <a:gd name="T29" fmla="*/ 14 h 104"/>
                <a:gd name="T30" fmla="*/ 84 w 106"/>
                <a:gd name="T31" fmla="*/ 8 h 104"/>
                <a:gd name="T32" fmla="*/ 74 w 106"/>
                <a:gd name="T33" fmla="*/ 4 h 104"/>
                <a:gd name="T34" fmla="*/ 64 w 106"/>
                <a:gd name="T35" fmla="*/ 0 h 104"/>
                <a:gd name="T36" fmla="*/ 54 w 106"/>
                <a:gd name="T37" fmla="*/ 0 h 104"/>
                <a:gd name="T38" fmla="*/ 54 w 106"/>
                <a:gd name="T39" fmla="*/ 0 h 104"/>
                <a:gd name="T40" fmla="*/ 42 w 106"/>
                <a:gd name="T41" fmla="*/ 0 h 104"/>
                <a:gd name="T42" fmla="*/ 34 w 106"/>
                <a:gd name="T43" fmla="*/ 4 h 104"/>
                <a:gd name="T44" fmla="*/ 24 w 106"/>
                <a:gd name="T45" fmla="*/ 8 h 104"/>
                <a:gd name="T46" fmla="*/ 16 w 106"/>
                <a:gd name="T47" fmla="*/ 14 h 104"/>
                <a:gd name="T48" fmla="*/ 10 w 106"/>
                <a:gd name="T49" fmla="*/ 22 h 104"/>
                <a:gd name="T50" fmla="*/ 6 w 106"/>
                <a:gd name="T51" fmla="*/ 32 h 104"/>
                <a:gd name="T52" fmla="*/ 2 w 106"/>
                <a:gd name="T53" fmla="*/ 42 h 104"/>
                <a:gd name="T54" fmla="*/ 0 w 106"/>
                <a:gd name="T55" fmla="*/ 52 h 104"/>
                <a:gd name="T56" fmla="*/ 0 w 106"/>
                <a:gd name="T57" fmla="*/ 52 h 104"/>
                <a:gd name="T58" fmla="*/ 2 w 106"/>
                <a:gd name="T59" fmla="*/ 62 h 104"/>
                <a:gd name="T60" fmla="*/ 6 w 106"/>
                <a:gd name="T61" fmla="*/ 72 h 104"/>
                <a:gd name="T62" fmla="*/ 10 w 106"/>
                <a:gd name="T63" fmla="*/ 82 h 104"/>
                <a:gd name="T64" fmla="*/ 16 w 106"/>
                <a:gd name="T65" fmla="*/ 90 h 104"/>
                <a:gd name="T66" fmla="*/ 24 w 106"/>
                <a:gd name="T67" fmla="*/ 96 h 104"/>
                <a:gd name="T68" fmla="*/ 34 w 106"/>
                <a:gd name="T69" fmla="*/ 100 h 104"/>
                <a:gd name="T70" fmla="*/ 42 w 106"/>
                <a:gd name="T71" fmla="*/ 104 h 104"/>
                <a:gd name="T72" fmla="*/ 54 w 106"/>
                <a:gd name="T73" fmla="*/ 104 h 104"/>
                <a:gd name="T74" fmla="*/ 54 w 106"/>
                <a:gd name="T7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104">
                  <a:moveTo>
                    <a:pt x="54" y="104"/>
                  </a:moveTo>
                  <a:lnTo>
                    <a:pt x="54" y="104"/>
                  </a:lnTo>
                  <a:lnTo>
                    <a:pt x="64" y="104"/>
                  </a:lnTo>
                  <a:lnTo>
                    <a:pt x="74" y="100"/>
                  </a:lnTo>
                  <a:lnTo>
                    <a:pt x="84" y="96"/>
                  </a:lnTo>
                  <a:lnTo>
                    <a:pt x="90" y="90"/>
                  </a:lnTo>
                  <a:lnTo>
                    <a:pt x="98" y="82"/>
                  </a:lnTo>
                  <a:lnTo>
                    <a:pt x="102" y="72"/>
                  </a:lnTo>
                  <a:lnTo>
                    <a:pt x="106" y="62"/>
                  </a:lnTo>
                  <a:lnTo>
                    <a:pt x="106" y="52"/>
                  </a:lnTo>
                  <a:lnTo>
                    <a:pt x="106" y="52"/>
                  </a:lnTo>
                  <a:lnTo>
                    <a:pt x="106" y="42"/>
                  </a:lnTo>
                  <a:lnTo>
                    <a:pt x="102" y="32"/>
                  </a:lnTo>
                  <a:lnTo>
                    <a:pt x="98" y="22"/>
                  </a:lnTo>
                  <a:lnTo>
                    <a:pt x="90" y="14"/>
                  </a:lnTo>
                  <a:lnTo>
                    <a:pt x="84" y="8"/>
                  </a:lnTo>
                  <a:lnTo>
                    <a:pt x="74" y="4"/>
                  </a:lnTo>
                  <a:lnTo>
                    <a:pt x="64" y="0"/>
                  </a:lnTo>
                  <a:lnTo>
                    <a:pt x="54" y="0"/>
                  </a:lnTo>
                  <a:lnTo>
                    <a:pt x="54" y="0"/>
                  </a:lnTo>
                  <a:lnTo>
                    <a:pt x="42" y="0"/>
                  </a:lnTo>
                  <a:lnTo>
                    <a:pt x="34" y="4"/>
                  </a:lnTo>
                  <a:lnTo>
                    <a:pt x="24" y="8"/>
                  </a:lnTo>
                  <a:lnTo>
                    <a:pt x="16" y="14"/>
                  </a:lnTo>
                  <a:lnTo>
                    <a:pt x="10" y="22"/>
                  </a:lnTo>
                  <a:lnTo>
                    <a:pt x="6" y="32"/>
                  </a:lnTo>
                  <a:lnTo>
                    <a:pt x="2" y="42"/>
                  </a:lnTo>
                  <a:lnTo>
                    <a:pt x="0" y="52"/>
                  </a:lnTo>
                  <a:lnTo>
                    <a:pt x="0" y="52"/>
                  </a:lnTo>
                  <a:lnTo>
                    <a:pt x="2" y="62"/>
                  </a:lnTo>
                  <a:lnTo>
                    <a:pt x="6" y="72"/>
                  </a:lnTo>
                  <a:lnTo>
                    <a:pt x="10" y="82"/>
                  </a:lnTo>
                  <a:lnTo>
                    <a:pt x="16" y="90"/>
                  </a:lnTo>
                  <a:lnTo>
                    <a:pt x="24" y="96"/>
                  </a:lnTo>
                  <a:lnTo>
                    <a:pt x="34" y="100"/>
                  </a:lnTo>
                  <a:lnTo>
                    <a:pt x="42" y="104"/>
                  </a:lnTo>
                  <a:lnTo>
                    <a:pt x="54" y="104"/>
                  </a:lnTo>
                  <a:lnTo>
                    <a:pt x="54" y="10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11"/>
          <p:cNvSpPr>
            <a:spLocks/>
          </p:cNvSpPr>
          <p:nvPr/>
        </p:nvSpPr>
        <p:spPr bwMode="auto">
          <a:xfrm>
            <a:off x="2969178" y="4509120"/>
            <a:ext cx="3002250" cy="1544288"/>
          </a:xfrm>
          <a:custGeom>
            <a:avLst/>
            <a:gdLst>
              <a:gd name="T0" fmla="*/ 1252 w 1252"/>
              <a:gd name="T1" fmla="*/ 524 h 644"/>
              <a:gd name="T2" fmla="*/ 1252 w 1252"/>
              <a:gd name="T3" fmla="*/ 524 h 644"/>
              <a:gd name="T4" fmla="*/ 1252 w 1252"/>
              <a:gd name="T5" fmla="*/ 536 h 644"/>
              <a:gd name="T6" fmla="*/ 1250 w 1252"/>
              <a:gd name="T7" fmla="*/ 548 h 644"/>
              <a:gd name="T8" fmla="*/ 1242 w 1252"/>
              <a:gd name="T9" fmla="*/ 572 h 644"/>
              <a:gd name="T10" fmla="*/ 1232 w 1252"/>
              <a:gd name="T11" fmla="*/ 592 h 644"/>
              <a:gd name="T12" fmla="*/ 1218 w 1252"/>
              <a:gd name="T13" fmla="*/ 610 h 644"/>
              <a:gd name="T14" fmla="*/ 1200 w 1252"/>
              <a:gd name="T15" fmla="*/ 624 h 644"/>
              <a:gd name="T16" fmla="*/ 1180 w 1252"/>
              <a:gd name="T17" fmla="*/ 634 h 644"/>
              <a:gd name="T18" fmla="*/ 1156 w 1252"/>
              <a:gd name="T19" fmla="*/ 642 h 644"/>
              <a:gd name="T20" fmla="*/ 1144 w 1252"/>
              <a:gd name="T21" fmla="*/ 644 h 644"/>
              <a:gd name="T22" fmla="*/ 1132 w 1252"/>
              <a:gd name="T23" fmla="*/ 644 h 644"/>
              <a:gd name="T24" fmla="*/ 120 w 1252"/>
              <a:gd name="T25" fmla="*/ 644 h 644"/>
              <a:gd name="T26" fmla="*/ 120 w 1252"/>
              <a:gd name="T27" fmla="*/ 644 h 644"/>
              <a:gd name="T28" fmla="*/ 108 w 1252"/>
              <a:gd name="T29" fmla="*/ 644 h 644"/>
              <a:gd name="T30" fmla="*/ 96 w 1252"/>
              <a:gd name="T31" fmla="*/ 642 h 644"/>
              <a:gd name="T32" fmla="*/ 74 w 1252"/>
              <a:gd name="T33" fmla="*/ 634 h 644"/>
              <a:gd name="T34" fmla="*/ 54 w 1252"/>
              <a:gd name="T35" fmla="*/ 624 h 644"/>
              <a:gd name="T36" fmla="*/ 36 w 1252"/>
              <a:gd name="T37" fmla="*/ 610 h 644"/>
              <a:gd name="T38" fmla="*/ 20 w 1252"/>
              <a:gd name="T39" fmla="*/ 592 h 644"/>
              <a:gd name="T40" fmla="*/ 10 w 1252"/>
              <a:gd name="T41" fmla="*/ 572 h 644"/>
              <a:gd name="T42" fmla="*/ 2 w 1252"/>
              <a:gd name="T43" fmla="*/ 548 h 644"/>
              <a:gd name="T44" fmla="*/ 2 w 1252"/>
              <a:gd name="T45" fmla="*/ 536 h 644"/>
              <a:gd name="T46" fmla="*/ 0 w 1252"/>
              <a:gd name="T47" fmla="*/ 524 h 644"/>
              <a:gd name="T48" fmla="*/ 0 w 1252"/>
              <a:gd name="T49" fmla="*/ 120 h 644"/>
              <a:gd name="T50" fmla="*/ 0 w 1252"/>
              <a:gd name="T51" fmla="*/ 120 h 644"/>
              <a:gd name="T52" fmla="*/ 2 w 1252"/>
              <a:gd name="T53" fmla="*/ 108 h 644"/>
              <a:gd name="T54" fmla="*/ 2 w 1252"/>
              <a:gd name="T55" fmla="*/ 96 h 644"/>
              <a:gd name="T56" fmla="*/ 10 w 1252"/>
              <a:gd name="T57" fmla="*/ 72 h 644"/>
              <a:gd name="T58" fmla="*/ 20 w 1252"/>
              <a:gd name="T59" fmla="*/ 52 h 644"/>
              <a:gd name="T60" fmla="*/ 36 w 1252"/>
              <a:gd name="T61" fmla="*/ 34 h 644"/>
              <a:gd name="T62" fmla="*/ 54 w 1252"/>
              <a:gd name="T63" fmla="*/ 20 h 644"/>
              <a:gd name="T64" fmla="*/ 74 w 1252"/>
              <a:gd name="T65" fmla="*/ 10 h 644"/>
              <a:gd name="T66" fmla="*/ 96 w 1252"/>
              <a:gd name="T67" fmla="*/ 2 h 644"/>
              <a:gd name="T68" fmla="*/ 108 w 1252"/>
              <a:gd name="T69" fmla="*/ 0 h 644"/>
              <a:gd name="T70" fmla="*/ 120 w 1252"/>
              <a:gd name="T71" fmla="*/ 0 h 644"/>
              <a:gd name="T72" fmla="*/ 1132 w 1252"/>
              <a:gd name="T73" fmla="*/ 0 h 644"/>
              <a:gd name="T74" fmla="*/ 1132 w 1252"/>
              <a:gd name="T75" fmla="*/ 0 h 644"/>
              <a:gd name="T76" fmla="*/ 1144 w 1252"/>
              <a:gd name="T77" fmla="*/ 0 h 644"/>
              <a:gd name="T78" fmla="*/ 1156 w 1252"/>
              <a:gd name="T79" fmla="*/ 2 h 644"/>
              <a:gd name="T80" fmla="*/ 1180 w 1252"/>
              <a:gd name="T81" fmla="*/ 10 h 644"/>
              <a:gd name="T82" fmla="*/ 1200 w 1252"/>
              <a:gd name="T83" fmla="*/ 20 h 644"/>
              <a:gd name="T84" fmla="*/ 1218 w 1252"/>
              <a:gd name="T85" fmla="*/ 34 h 644"/>
              <a:gd name="T86" fmla="*/ 1232 w 1252"/>
              <a:gd name="T87" fmla="*/ 52 h 644"/>
              <a:gd name="T88" fmla="*/ 1242 w 1252"/>
              <a:gd name="T89" fmla="*/ 72 h 644"/>
              <a:gd name="T90" fmla="*/ 1250 w 1252"/>
              <a:gd name="T91" fmla="*/ 96 h 644"/>
              <a:gd name="T92" fmla="*/ 1252 w 1252"/>
              <a:gd name="T93" fmla="*/ 108 h 644"/>
              <a:gd name="T94" fmla="*/ 1252 w 1252"/>
              <a:gd name="T95" fmla="*/ 120 h 644"/>
              <a:gd name="T96" fmla="*/ 1252 w 1252"/>
              <a:gd name="T97" fmla="*/ 52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2" h="644">
                <a:moveTo>
                  <a:pt x="1252" y="524"/>
                </a:moveTo>
                <a:lnTo>
                  <a:pt x="1252" y="524"/>
                </a:lnTo>
                <a:lnTo>
                  <a:pt x="1252" y="536"/>
                </a:lnTo>
                <a:lnTo>
                  <a:pt x="1250" y="548"/>
                </a:lnTo>
                <a:lnTo>
                  <a:pt x="1242" y="572"/>
                </a:lnTo>
                <a:lnTo>
                  <a:pt x="1232" y="592"/>
                </a:lnTo>
                <a:lnTo>
                  <a:pt x="1218" y="610"/>
                </a:lnTo>
                <a:lnTo>
                  <a:pt x="1200" y="624"/>
                </a:lnTo>
                <a:lnTo>
                  <a:pt x="1180" y="634"/>
                </a:lnTo>
                <a:lnTo>
                  <a:pt x="1156" y="642"/>
                </a:lnTo>
                <a:lnTo>
                  <a:pt x="1144" y="644"/>
                </a:lnTo>
                <a:lnTo>
                  <a:pt x="1132" y="644"/>
                </a:lnTo>
                <a:lnTo>
                  <a:pt x="120" y="644"/>
                </a:lnTo>
                <a:lnTo>
                  <a:pt x="120" y="644"/>
                </a:lnTo>
                <a:lnTo>
                  <a:pt x="108" y="644"/>
                </a:lnTo>
                <a:lnTo>
                  <a:pt x="96" y="642"/>
                </a:lnTo>
                <a:lnTo>
                  <a:pt x="74" y="634"/>
                </a:lnTo>
                <a:lnTo>
                  <a:pt x="54" y="624"/>
                </a:lnTo>
                <a:lnTo>
                  <a:pt x="36" y="610"/>
                </a:lnTo>
                <a:lnTo>
                  <a:pt x="20" y="592"/>
                </a:lnTo>
                <a:lnTo>
                  <a:pt x="10" y="572"/>
                </a:lnTo>
                <a:lnTo>
                  <a:pt x="2" y="548"/>
                </a:lnTo>
                <a:lnTo>
                  <a:pt x="2" y="536"/>
                </a:lnTo>
                <a:lnTo>
                  <a:pt x="0" y="524"/>
                </a:lnTo>
                <a:lnTo>
                  <a:pt x="0" y="120"/>
                </a:lnTo>
                <a:lnTo>
                  <a:pt x="0" y="120"/>
                </a:lnTo>
                <a:lnTo>
                  <a:pt x="2" y="108"/>
                </a:lnTo>
                <a:lnTo>
                  <a:pt x="2" y="96"/>
                </a:lnTo>
                <a:lnTo>
                  <a:pt x="10" y="72"/>
                </a:lnTo>
                <a:lnTo>
                  <a:pt x="20" y="52"/>
                </a:lnTo>
                <a:lnTo>
                  <a:pt x="36" y="34"/>
                </a:lnTo>
                <a:lnTo>
                  <a:pt x="54" y="20"/>
                </a:lnTo>
                <a:lnTo>
                  <a:pt x="74" y="10"/>
                </a:lnTo>
                <a:lnTo>
                  <a:pt x="96" y="2"/>
                </a:lnTo>
                <a:lnTo>
                  <a:pt x="108" y="0"/>
                </a:lnTo>
                <a:lnTo>
                  <a:pt x="120" y="0"/>
                </a:lnTo>
                <a:lnTo>
                  <a:pt x="1132" y="0"/>
                </a:lnTo>
                <a:lnTo>
                  <a:pt x="1132" y="0"/>
                </a:lnTo>
                <a:lnTo>
                  <a:pt x="1144" y="0"/>
                </a:lnTo>
                <a:lnTo>
                  <a:pt x="1156" y="2"/>
                </a:lnTo>
                <a:lnTo>
                  <a:pt x="1180" y="10"/>
                </a:lnTo>
                <a:lnTo>
                  <a:pt x="1200" y="20"/>
                </a:lnTo>
                <a:lnTo>
                  <a:pt x="1218" y="34"/>
                </a:lnTo>
                <a:lnTo>
                  <a:pt x="1232" y="52"/>
                </a:lnTo>
                <a:lnTo>
                  <a:pt x="1242" y="72"/>
                </a:lnTo>
                <a:lnTo>
                  <a:pt x="1250" y="96"/>
                </a:lnTo>
                <a:lnTo>
                  <a:pt x="1252" y="108"/>
                </a:lnTo>
                <a:lnTo>
                  <a:pt x="1252" y="120"/>
                </a:lnTo>
                <a:lnTo>
                  <a:pt x="1252" y="52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206" name="组合 5205"/>
          <p:cNvGrpSpPr/>
          <p:nvPr/>
        </p:nvGrpSpPr>
        <p:grpSpPr>
          <a:xfrm>
            <a:off x="6503776" y="2382383"/>
            <a:ext cx="254184" cy="661839"/>
            <a:chOff x="4979776" y="2832066"/>
            <a:chExt cx="254184" cy="661839"/>
          </a:xfrm>
        </p:grpSpPr>
        <p:sp>
          <p:nvSpPr>
            <p:cNvPr id="18" name="Freeform 18"/>
            <p:cNvSpPr>
              <a:spLocks/>
            </p:cNvSpPr>
            <p:nvPr/>
          </p:nvSpPr>
          <p:spPr bwMode="auto">
            <a:xfrm>
              <a:off x="4979776" y="2951965"/>
              <a:ext cx="254184" cy="541940"/>
            </a:xfrm>
            <a:custGeom>
              <a:avLst/>
              <a:gdLst>
                <a:gd name="T0" fmla="*/ 106 w 106"/>
                <a:gd name="T1" fmla="*/ 20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6 w 106"/>
                <a:gd name="T27" fmla="*/ 112 h 226"/>
                <a:gd name="T28" fmla="*/ 18 w 106"/>
                <a:gd name="T29" fmla="*/ 106 h 226"/>
                <a:gd name="T30" fmla="*/ 18 w 106"/>
                <a:gd name="T31" fmla="*/ 38 h 226"/>
                <a:gd name="T32" fmla="*/ 24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0 w 106"/>
                <a:gd name="T45" fmla="*/ 110 h 226"/>
                <a:gd name="T46" fmla="*/ 56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2 w 106"/>
                <a:gd name="T59" fmla="*/ 38 h 226"/>
                <a:gd name="T60" fmla="*/ 86 w 106"/>
                <a:gd name="T61" fmla="*/ 38 h 226"/>
                <a:gd name="T62" fmla="*/ 86 w 106"/>
                <a:gd name="T63" fmla="*/ 106 h 226"/>
                <a:gd name="T64" fmla="*/ 90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0" y="2"/>
                  </a:lnTo>
                  <a:lnTo>
                    <a:pt x="82" y="0"/>
                  </a:lnTo>
                  <a:lnTo>
                    <a:pt x="82" y="0"/>
                  </a:lnTo>
                  <a:lnTo>
                    <a:pt x="24" y="0"/>
                  </a:lnTo>
                  <a:lnTo>
                    <a:pt x="24" y="0"/>
                  </a:lnTo>
                  <a:lnTo>
                    <a:pt x="24" y="0"/>
                  </a:lnTo>
                  <a:lnTo>
                    <a:pt x="14" y="2"/>
                  </a:lnTo>
                  <a:lnTo>
                    <a:pt x="8" y="6"/>
                  </a:lnTo>
                  <a:lnTo>
                    <a:pt x="2" y="12"/>
                  </a:lnTo>
                  <a:lnTo>
                    <a:pt x="0" y="20"/>
                  </a:lnTo>
                  <a:lnTo>
                    <a:pt x="0" y="20"/>
                  </a:lnTo>
                  <a:lnTo>
                    <a:pt x="0" y="20"/>
                  </a:lnTo>
                  <a:lnTo>
                    <a:pt x="0" y="20"/>
                  </a:lnTo>
                  <a:lnTo>
                    <a:pt x="0" y="22"/>
                  </a:lnTo>
                  <a:lnTo>
                    <a:pt x="0" y="106"/>
                  </a:lnTo>
                  <a:lnTo>
                    <a:pt x="0" y="106"/>
                  </a:lnTo>
                  <a:lnTo>
                    <a:pt x="0" y="108"/>
                  </a:lnTo>
                  <a:lnTo>
                    <a:pt x="2" y="112"/>
                  </a:lnTo>
                  <a:lnTo>
                    <a:pt x="4" y="112"/>
                  </a:lnTo>
                  <a:lnTo>
                    <a:pt x="8" y="114"/>
                  </a:lnTo>
                  <a:lnTo>
                    <a:pt x="12" y="114"/>
                  </a:lnTo>
                  <a:lnTo>
                    <a:pt x="12" y="114"/>
                  </a:lnTo>
                  <a:lnTo>
                    <a:pt x="14" y="112"/>
                  </a:lnTo>
                  <a:lnTo>
                    <a:pt x="16" y="112"/>
                  </a:lnTo>
                  <a:lnTo>
                    <a:pt x="18" y="108"/>
                  </a:lnTo>
                  <a:lnTo>
                    <a:pt x="18" y="106"/>
                  </a:lnTo>
                  <a:lnTo>
                    <a:pt x="18" y="38"/>
                  </a:lnTo>
                  <a:lnTo>
                    <a:pt x="18" y="38"/>
                  </a:lnTo>
                  <a:lnTo>
                    <a:pt x="24" y="38"/>
                  </a:lnTo>
                  <a:lnTo>
                    <a:pt x="24" y="218"/>
                  </a:lnTo>
                  <a:lnTo>
                    <a:pt x="24" y="218"/>
                  </a:lnTo>
                  <a:lnTo>
                    <a:pt x="26" y="220"/>
                  </a:lnTo>
                  <a:lnTo>
                    <a:pt x="28" y="224"/>
                  </a:lnTo>
                  <a:lnTo>
                    <a:pt x="30" y="226"/>
                  </a:lnTo>
                  <a:lnTo>
                    <a:pt x="34" y="226"/>
                  </a:lnTo>
                  <a:lnTo>
                    <a:pt x="42" y="226"/>
                  </a:lnTo>
                  <a:lnTo>
                    <a:pt x="42" y="226"/>
                  </a:lnTo>
                  <a:lnTo>
                    <a:pt x="46" y="226"/>
                  </a:lnTo>
                  <a:lnTo>
                    <a:pt x="48" y="224"/>
                  </a:lnTo>
                  <a:lnTo>
                    <a:pt x="50" y="220"/>
                  </a:lnTo>
                  <a:lnTo>
                    <a:pt x="50" y="218"/>
                  </a:lnTo>
                  <a:lnTo>
                    <a:pt x="50" y="110"/>
                  </a:lnTo>
                  <a:lnTo>
                    <a:pt x="56" y="110"/>
                  </a:lnTo>
                  <a:lnTo>
                    <a:pt x="56" y="218"/>
                  </a:lnTo>
                  <a:lnTo>
                    <a:pt x="56" y="218"/>
                  </a:lnTo>
                  <a:lnTo>
                    <a:pt x="56" y="220"/>
                  </a:lnTo>
                  <a:lnTo>
                    <a:pt x="58" y="224"/>
                  </a:lnTo>
                  <a:lnTo>
                    <a:pt x="60" y="226"/>
                  </a:lnTo>
                  <a:lnTo>
                    <a:pt x="64" y="226"/>
                  </a:lnTo>
                  <a:lnTo>
                    <a:pt x="72" y="226"/>
                  </a:lnTo>
                  <a:lnTo>
                    <a:pt x="72" y="226"/>
                  </a:lnTo>
                  <a:lnTo>
                    <a:pt x="76" y="226"/>
                  </a:lnTo>
                  <a:lnTo>
                    <a:pt x="78" y="224"/>
                  </a:lnTo>
                  <a:lnTo>
                    <a:pt x="80" y="220"/>
                  </a:lnTo>
                  <a:lnTo>
                    <a:pt x="82" y="218"/>
                  </a:lnTo>
                  <a:lnTo>
                    <a:pt x="82" y="38"/>
                  </a:lnTo>
                  <a:lnTo>
                    <a:pt x="82" y="38"/>
                  </a:lnTo>
                  <a:lnTo>
                    <a:pt x="86" y="38"/>
                  </a:lnTo>
                  <a:lnTo>
                    <a:pt x="86" y="106"/>
                  </a:lnTo>
                  <a:lnTo>
                    <a:pt x="86" y="106"/>
                  </a:lnTo>
                  <a:lnTo>
                    <a:pt x="88" y="108"/>
                  </a:lnTo>
                  <a:lnTo>
                    <a:pt x="90" y="112"/>
                  </a:lnTo>
                  <a:lnTo>
                    <a:pt x="92" y="112"/>
                  </a:lnTo>
                  <a:lnTo>
                    <a:pt x="94"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5051714" y="2832066"/>
              <a:ext cx="110306" cy="105510"/>
            </a:xfrm>
            <a:custGeom>
              <a:avLst/>
              <a:gdLst>
                <a:gd name="T0" fmla="*/ 22 w 46"/>
                <a:gd name="T1" fmla="*/ 44 h 44"/>
                <a:gd name="T2" fmla="*/ 22 w 46"/>
                <a:gd name="T3" fmla="*/ 44 h 44"/>
                <a:gd name="T4" fmla="*/ 32 w 46"/>
                <a:gd name="T5" fmla="*/ 42 h 44"/>
                <a:gd name="T6" fmla="*/ 38 w 46"/>
                <a:gd name="T7" fmla="*/ 38 h 44"/>
                <a:gd name="T8" fmla="*/ 44 w 46"/>
                <a:gd name="T9" fmla="*/ 30 h 44"/>
                <a:gd name="T10" fmla="*/ 46 w 46"/>
                <a:gd name="T11" fmla="*/ 22 h 44"/>
                <a:gd name="T12" fmla="*/ 46 w 46"/>
                <a:gd name="T13" fmla="*/ 22 h 44"/>
                <a:gd name="T14" fmla="*/ 44 w 46"/>
                <a:gd name="T15" fmla="*/ 12 h 44"/>
                <a:gd name="T16" fmla="*/ 38 w 46"/>
                <a:gd name="T17" fmla="*/ 6 h 44"/>
                <a:gd name="T18" fmla="*/ 32 w 46"/>
                <a:gd name="T19" fmla="*/ 0 h 44"/>
                <a:gd name="T20" fmla="*/ 22 w 46"/>
                <a:gd name="T21" fmla="*/ 0 h 44"/>
                <a:gd name="T22" fmla="*/ 22 w 46"/>
                <a:gd name="T23" fmla="*/ 0 h 44"/>
                <a:gd name="T24" fmla="*/ 14 w 46"/>
                <a:gd name="T25" fmla="*/ 0 h 44"/>
                <a:gd name="T26" fmla="*/ 6 w 46"/>
                <a:gd name="T27" fmla="*/ 6 h 44"/>
                <a:gd name="T28" fmla="*/ 2 w 46"/>
                <a:gd name="T29" fmla="*/ 12 h 44"/>
                <a:gd name="T30" fmla="*/ 0 w 46"/>
                <a:gd name="T31" fmla="*/ 22 h 44"/>
                <a:gd name="T32" fmla="*/ 0 w 46"/>
                <a:gd name="T33" fmla="*/ 22 h 44"/>
                <a:gd name="T34" fmla="*/ 2 w 46"/>
                <a:gd name="T35" fmla="*/ 30 h 44"/>
                <a:gd name="T36" fmla="*/ 6 w 46"/>
                <a:gd name="T37" fmla="*/ 38 h 44"/>
                <a:gd name="T38" fmla="*/ 14 w 46"/>
                <a:gd name="T39" fmla="*/ 42 h 44"/>
                <a:gd name="T40" fmla="*/ 22 w 46"/>
                <a:gd name="T41" fmla="*/ 44 h 44"/>
                <a:gd name="T42" fmla="*/ 22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2" y="44"/>
                  </a:moveTo>
                  <a:lnTo>
                    <a:pt x="22" y="44"/>
                  </a:lnTo>
                  <a:lnTo>
                    <a:pt x="32" y="42"/>
                  </a:lnTo>
                  <a:lnTo>
                    <a:pt x="38" y="38"/>
                  </a:lnTo>
                  <a:lnTo>
                    <a:pt x="44" y="30"/>
                  </a:lnTo>
                  <a:lnTo>
                    <a:pt x="46" y="22"/>
                  </a:lnTo>
                  <a:lnTo>
                    <a:pt x="46" y="22"/>
                  </a:lnTo>
                  <a:lnTo>
                    <a:pt x="44" y="12"/>
                  </a:lnTo>
                  <a:lnTo>
                    <a:pt x="38" y="6"/>
                  </a:lnTo>
                  <a:lnTo>
                    <a:pt x="32"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07" name="组合 5206"/>
          <p:cNvGrpSpPr/>
          <p:nvPr/>
        </p:nvGrpSpPr>
        <p:grpSpPr>
          <a:xfrm>
            <a:off x="6825103" y="2382383"/>
            <a:ext cx="249388" cy="661839"/>
            <a:chOff x="5301103" y="2832066"/>
            <a:chExt cx="249388" cy="661839"/>
          </a:xfrm>
        </p:grpSpPr>
        <p:sp>
          <p:nvSpPr>
            <p:cNvPr id="20" name="Freeform 20"/>
            <p:cNvSpPr>
              <a:spLocks/>
            </p:cNvSpPr>
            <p:nvPr/>
          </p:nvSpPr>
          <p:spPr bwMode="auto">
            <a:xfrm>
              <a:off x="5301103" y="2951965"/>
              <a:ext cx="249388" cy="541940"/>
            </a:xfrm>
            <a:custGeom>
              <a:avLst/>
              <a:gdLst>
                <a:gd name="T0" fmla="*/ 104 w 104"/>
                <a:gd name="T1" fmla="*/ 20 h 226"/>
                <a:gd name="T2" fmla="*/ 98 w 104"/>
                <a:gd name="T3" fmla="*/ 6 h 226"/>
                <a:gd name="T4" fmla="*/ 80 w 104"/>
                <a:gd name="T5" fmla="*/ 0 h 226"/>
                <a:gd name="T6" fmla="*/ 24 w 104"/>
                <a:gd name="T7" fmla="*/ 0 h 226"/>
                <a:gd name="T8" fmla="*/ 24 w 104"/>
                <a:gd name="T9" fmla="*/ 0 h 226"/>
                <a:gd name="T10" fmla="*/ 6 w 104"/>
                <a:gd name="T11" fmla="*/ 6 h 226"/>
                <a:gd name="T12" fmla="*/ 0 w 104"/>
                <a:gd name="T13" fmla="*/ 20 h 226"/>
                <a:gd name="T14" fmla="*/ 0 w 104"/>
                <a:gd name="T15" fmla="*/ 20 h 226"/>
                <a:gd name="T16" fmla="*/ 0 w 104"/>
                <a:gd name="T17" fmla="*/ 22 h 226"/>
                <a:gd name="T18" fmla="*/ 0 w 104"/>
                <a:gd name="T19" fmla="*/ 106 h 226"/>
                <a:gd name="T20" fmla="*/ 2 w 104"/>
                <a:gd name="T21" fmla="*/ 112 h 226"/>
                <a:gd name="T22" fmla="*/ 6 w 104"/>
                <a:gd name="T23" fmla="*/ 114 h 226"/>
                <a:gd name="T24" fmla="*/ 10 w 104"/>
                <a:gd name="T25" fmla="*/ 114 h 226"/>
                <a:gd name="T26" fmla="*/ 16 w 104"/>
                <a:gd name="T27" fmla="*/ 112 h 226"/>
                <a:gd name="T28" fmla="*/ 18 w 104"/>
                <a:gd name="T29" fmla="*/ 106 h 226"/>
                <a:gd name="T30" fmla="*/ 18 w 104"/>
                <a:gd name="T31" fmla="*/ 38 h 226"/>
                <a:gd name="T32" fmla="*/ 24 w 104"/>
                <a:gd name="T33" fmla="*/ 218 h 226"/>
                <a:gd name="T34" fmla="*/ 24 w 104"/>
                <a:gd name="T35" fmla="*/ 220 h 226"/>
                <a:gd name="T36" fmla="*/ 30 w 104"/>
                <a:gd name="T37" fmla="*/ 226 h 226"/>
                <a:gd name="T38" fmla="*/ 40 w 104"/>
                <a:gd name="T39" fmla="*/ 226 h 226"/>
                <a:gd name="T40" fmla="*/ 44 w 104"/>
                <a:gd name="T41" fmla="*/ 226 h 226"/>
                <a:gd name="T42" fmla="*/ 48 w 104"/>
                <a:gd name="T43" fmla="*/ 220 h 226"/>
                <a:gd name="T44" fmla="*/ 50 w 104"/>
                <a:gd name="T45" fmla="*/ 110 h 226"/>
                <a:gd name="T46" fmla="*/ 54 w 104"/>
                <a:gd name="T47" fmla="*/ 218 h 226"/>
                <a:gd name="T48" fmla="*/ 54 w 104"/>
                <a:gd name="T49" fmla="*/ 220 h 226"/>
                <a:gd name="T50" fmla="*/ 60 w 104"/>
                <a:gd name="T51" fmla="*/ 226 h 226"/>
                <a:gd name="T52" fmla="*/ 72 w 104"/>
                <a:gd name="T53" fmla="*/ 226 h 226"/>
                <a:gd name="T54" fmla="*/ 74 w 104"/>
                <a:gd name="T55" fmla="*/ 226 h 226"/>
                <a:gd name="T56" fmla="*/ 80 w 104"/>
                <a:gd name="T57" fmla="*/ 220 h 226"/>
                <a:gd name="T58" fmla="*/ 80 w 104"/>
                <a:gd name="T59" fmla="*/ 38 h 226"/>
                <a:gd name="T60" fmla="*/ 86 w 104"/>
                <a:gd name="T61" fmla="*/ 38 h 226"/>
                <a:gd name="T62" fmla="*/ 86 w 104"/>
                <a:gd name="T63" fmla="*/ 106 h 226"/>
                <a:gd name="T64" fmla="*/ 88 w 104"/>
                <a:gd name="T65" fmla="*/ 112 h 226"/>
                <a:gd name="T66" fmla="*/ 94 w 104"/>
                <a:gd name="T67" fmla="*/ 114 h 226"/>
                <a:gd name="T68" fmla="*/ 98 w 104"/>
                <a:gd name="T69" fmla="*/ 114 h 226"/>
                <a:gd name="T70" fmla="*/ 102 w 104"/>
                <a:gd name="T71" fmla="*/ 112 h 226"/>
                <a:gd name="T72" fmla="*/ 104 w 104"/>
                <a:gd name="T73" fmla="*/ 106 h 226"/>
                <a:gd name="T74" fmla="*/ 104 w 104"/>
                <a:gd name="T75" fmla="*/ 22 h 226"/>
                <a:gd name="T76" fmla="*/ 104 w 104"/>
                <a:gd name="T77" fmla="*/ 20 h 226"/>
                <a:gd name="T78" fmla="*/ 104 w 104"/>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226">
                  <a:moveTo>
                    <a:pt x="104" y="20"/>
                  </a:moveTo>
                  <a:lnTo>
                    <a:pt x="104" y="20"/>
                  </a:lnTo>
                  <a:lnTo>
                    <a:pt x="102" y="12"/>
                  </a:lnTo>
                  <a:lnTo>
                    <a:pt x="98" y="6"/>
                  </a:lnTo>
                  <a:lnTo>
                    <a:pt x="90" y="2"/>
                  </a:lnTo>
                  <a:lnTo>
                    <a:pt x="80" y="0"/>
                  </a:lnTo>
                  <a:lnTo>
                    <a:pt x="80" y="0"/>
                  </a:lnTo>
                  <a:lnTo>
                    <a:pt x="24" y="0"/>
                  </a:lnTo>
                  <a:lnTo>
                    <a:pt x="24" y="0"/>
                  </a:lnTo>
                  <a:lnTo>
                    <a:pt x="24" y="0"/>
                  </a:lnTo>
                  <a:lnTo>
                    <a:pt x="14" y="2"/>
                  </a:lnTo>
                  <a:lnTo>
                    <a:pt x="6" y="6"/>
                  </a:lnTo>
                  <a:lnTo>
                    <a:pt x="2" y="12"/>
                  </a:lnTo>
                  <a:lnTo>
                    <a:pt x="0" y="20"/>
                  </a:lnTo>
                  <a:lnTo>
                    <a:pt x="0" y="20"/>
                  </a:lnTo>
                  <a:lnTo>
                    <a:pt x="0" y="20"/>
                  </a:lnTo>
                  <a:lnTo>
                    <a:pt x="0" y="20"/>
                  </a:lnTo>
                  <a:lnTo>
                    <a:pt x="0" y="22"/>
                  </a:lnTo>
                  <a:lnTo>
                    <a:pt x="0" y="106"/>
                  </a:lnTo>
                  <a:lnTo>
                    <a:pt x="0" y="106"/>
                  </a:lnTo>
                  <a:lnTo>
                    <a:pt x="0" y="108"/>
                  </a:lnTo>
                  <a:lnTo>
                    <a:pt x="2" y="112"/>
                  </a:lnTo>
                  <a:lnTo>
                    <a:pt x="4" y="112"/>
                  </a:lnTo>
                  <a:lnTo>
                    <a:pt x="6" y="114"/>
                  </a:lnTo>
                  <a:lnTo>
                    <a:pt x="10" y="114"/>
                  </a:lnTo>
                  <a:lnTo>
                    <a:pt x="10" y="114"/>
                  </a:lnTo>
                  <a:lnTo>
                    <a:pt x="14" y="112"/>
                  </a:lnTo>
                  <a:lnTo>
                    <a:pt x="16" y="112"/>
                  </a:lnTo>
                  <a:lnTo>
                    <a:pt x="18" y="108"/>
                  </a:lnTo>
                  <a:lnTo>
                    <a:pt x="18" y="106"/>
                  </a:lnTo>
                  <a:lnTo>
                    <a:pt x="18" y="38"/>
                  </a:lnTo>
                  <a:lnTo>
                    <a:pt x="18" y="38"/>
                  </a:lnTo>
                  <a:lnTo>
                    <a:pt x="24" y="38"/>
                  </a:lnTo>
                  <a:lnTo>
                    <a:pt x="24" y="218"/>
                  </a:lnTo>
                  <a:lnTo>
                    <a:pt x="24" y="218"/>
                  </a:lnTo>
                  <a:lnTo>
                    <a:pt x="24" y="220"/>
                  </a:lnTo>
                  <a:lnTo>
                    <a:pt x="26" y="224"/>
                  </a:lnTo>
                  <a:lnTo>
                    <a:pt x="30" y="226"/>
                  </a:lnTo>
                  <a:lnTo>
                    <a:pt x="32" y="226"/>
                  </a:lnTo>
                  <a:lnTo>
                    <a:pt x="40" y="226"/>
                  </a:lnTo>
                  <a:lnTo>
                    <a:pt x="40" y="226"/>
                  </a:lnTo>
                  <a:lnTo>
                    <a:pt x="44" y="226"/>
                  </a:lnTo>
                  <a:lnTo>
                    <a:pt x="48" y="224"/>
                  </a:lnTo>
                  <a:lnTo>
                    <a:pt x="48" y="220"/>
                  </a:lnTo>
                  <a:lnTo>
                    <a:pt x="50" y="218"/>
                  </a:lnTo>
                  <a:lnTo>
                    <a:pt x="50" y="110"/>
                  </a:lnTo>
                  <a:lnTo>
                    <a:pt x="54" y="110"/>
                  </a:lnTo>
                  <a:lnTo>
                    <a:pt x="54" y="218"/>
                  </a:lnTo>
                  <a:lnTo>
                    <a:pt x="54" y="218"/>
                  </a:lnTo>
                  <a:lnTo>
                    <a:pt x="54" y="220"/>
                  </a:lnTo>
                  <a:lnTo>
                    <a:pt x="56" y="224"/>
                  </a:lnTo>
                  <a:lnTo>
                    <a:pt x="60" y="226"/>
                  </a:lnTo>
                  <a:lnTo>
                    <a:pt x="62" y="226"/>
                  </a:lnTo>
                  <a:lnTo>
                    <a:pt x="72" y="226"/>
                  </a:lnTo>
                  <a:lnTo>
                    <a:pt x="72" y="226"/>
                  </a:lnTo>
                  <a:lnTo>
                    <a:pt x="74" y="226"/>
                  </a:lnTo>
                  <a:lnTo>
                    <a:pt x="78" y="224"/>
                  </a:lnTo>
                  <a:lnTo>
                    <a:pt x="80" y="220"/>
                  </a:lnTo>
                  <a:lnTo>
                    <a:pt x="80" y="218"/>
                  </a:lnTo>
                  <a:lnTo>
                    <a:pt x="80" y="38"/>
                  </a:lnTo>
                  <a:lnTo>
                    <a:pt x="80" y="38"/>
                  </a:lnTo>
                  <a:lnTo>
                    <a:pt x="86" y="38"/>
                  </a:lnTo>
                  <a:lnTo>
                    <a:pt x="86" y="106"/>
                  </a:lnTo>
                  <a:lnTo>
                    <a:pt x="86" y="106"/>
                  </a:lnTo>
                  <a:lnTo>
                    <a:pt x="86" y="108"/>
                  </a:lnTo>
                  <a:lnTo>
                    <a:pt x="88" y="112"/>
                  </a:lnTo>
                  <a:lnTo>
                    <a:pt x="90" y="112"/>
                  </a:lnTo>
                  <a:lnTo>
                    <a:pt x="94" y="114"/>
                  </a:lnTo>
                  <a:lnTo>
                    <a:pt x="98" y="114"/>
                  </a:lnTo>
                  <a:lnTo>
                    <a:pt x="98" y="114"/>
                  </a:lnTo>
                  <a:lnTo>
                    <a:pt x="100" y="112"/>
                  </a:lnTo>
                  <a:lnTo>
                    <a:pt x="102" y="112"/>
                  </a:lnTo>
                  <a:lnTo>
                    <a:pt x="104" y="108"/>
                  </a:lnTo>
                  <a:lnTo>
                    <a:pt x="104" y="106"/>
                  </a:lnTo>
                  <a:lnTo>
                    <a:pt x="104" y="22"/>
                  </a:lnTo>
                  <a:lnTo>
                    <a:pt x="104" y="22"/>
                  </a:lnTo>
                  <a:lnTo>
                    <a:pt x="104" y="20"/>
                  </a:lnTo>
                  <a:lnTo>
                    <a:pt x="104" y="20"/>
                  </a:lnTo>
                  <a:lnTo>
                    <a:pt x="104" y="20"/>
                  </a:lnTo>
                  <a:lnTo>
                    <a:pt x="104"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5373042" y="2832066"/>
              <a:ext cx="105510" cy="105510"/>
            </a:xfrm>
            <a:custGeom>
              <a:avLst/>
              <a:gdLst>
                <a:gd name="T0" fmla="*/ 22 w 44"/>
                <a:gd name="T1" fmla="*/ 44 h 44"/>
                <a:gd name="T2" fmla="*/ 22 w 44"/>
                <a:gd name="T3" fmla="*/ 44 h 44"/>
                <a:gd name="T4" fmla="*/ 30 w 44"/>
                <a:gd name="T5" fmla="*/ 42 h 44"/>
                <a:gd name="T6" fmla="*/ 38 w 44"/>
                <a:gd name="T7" fmla="*/ 38 h 44"/>
                <a:gd name="T8" fmla="*/ 42 w 44"/>
                <a:gd name="T9" fmla="*/ 30 h 44"/>
                <a:gd name="T10" fmla="*/ 44 w 44"/>
                <a:gd name="T11" fmla="*/ 22 h 44"/>
                <a:gd name="T12" fmla="*/ 44 w 44"/>
                <a:gd name="T13" fmla="*/ 22 h 44"/>
                <a:gd name="T14" fmla="*/ 42 w 44"/>
                <a:gd name="T15" fmla="*/ 12 h 44"/>
                <a:gd name="T16" fmla="*/ 38 w 44"/>
                <a:gd name="T17" fmla="*/ 6 h 44"/>
                <a:gd name="T18" fmla="*/ 30 w 44"/>
                <a:gd name="T19" fmla="*/ 0 h 44"/>
                <a:gd name="T20" fmla="*/ 22 w 44"/>
                <a:gd name="T21" fmla="*/ 0 h 44"/>
                <a:gd name="T22" fmla="*/ 22 w 44"/>
                <a:gd name="T23" fmla="*/ 0 h 44"/>
                <a:gd name="T24" fmla="*/ 14 w 44"/>
                <a:gd name="T25" fmla="*/ 0 h 44"/>
                <a:gd name="T26" fmla="*/ 6 w 44"/>
                <a:gd name="T27" fmla="*/ 6 h 44"/>
                <a:gd name="T28" fmla="*/ 2 w 44"/>
                <a:gd name="T29" fmla="*/ 12 h 44"/>
                <a:gd name="T30" fmla="*/ 0 w 44"/>
                <a:gd name="T31" fmla="*/ 22 h 44"/>
                <a:gd name="T32" fmla="*/ 0 w 44"/>
                <a:gd name="T33" fmla="*/ 22 h 44"/>
                <a:gd name="T34" fmla="*/ 2 w 44"/>
                <a:gd name="T35" fmla="*/ 30 h 44"/>
                <a:gd name="T36" fmla="*/ 6 w 44"/>
                <a:gd name="T37" fmla="*/ 38 h 44"/>
                <a:gd name="T38" fmla="*/ 14 w 44"/>
                <a:gd name="T39" fmla="*/ 42 h 44"/>
                <a:gd name="T40" fmla="*/ 22 w 44"/>
                <a:gd name="T41" fmla="*/ 44 h 44"/>
                <a:gd name="T42" fmla="*/ 22 w 44"/>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22" y="44"/>
                  </a:moveTo>
                  <a:lnTo>
                    <a:pt x="22" y="44"/>
                  </a:lnTo>
                  <a:lnTo>
                    <a:pt x="30" y="42"/>
                  </a:lnTo>
                  <a:lnTo>
                    <a:pt x="38" y="38"/>
                  </a:lnTo>
                  <a:lnTo>
                    <a:pt x="42" y="30"/>
                  </a:lnTo>
                  <a:lnTo>
                    <a:pt x="44" y="22"/>
                  </a:lnTo>
                  <a:lnTo>
                    <a:pt x="44" y="22"/>
                  </a:lnTo>
                  <a:lnTo>
                    <a:pt x="42" y="12"/>
                  </a:lnTo>
                  <a:lnTo>
                    <a:pt x="38" y="6"/>
                  </a:lnTo>
                  <a:lnTo>
                    <a:pt x="30"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08" name="组合 5207"/>
          <p:cNvGrpSpPr/>
          <p:nvPr/>
        </p:nvGrpSpPr>
        <p:grpSpPr>
          <a:xfrm>
            <a:off x="7141634" y="2382383"/>
            <a:ext cx="254184" cy="661839"/>
            <a:chOff x="5617634" y="2832066"/>
            <a:chExt cx="254184" cy="661839"/>
          </a:xfrm>
        </p:grpSpPr>
        <p:sp>
          <p:nvSpPr>
            <p:cNvPr id="22" name="Freeform 22"/>
            <p:cNvSpPr>
              <a:spLocks/>
            </p:cNvSpPr>
            <p:nvPr/>
          </p:nvSpPr>
          <p:spPr bwMode="auto">
            <a:xfrm>
              <a:off x="5617634" y="2951965"/>
              <a:ext cx="254184" cy="541940"/>
            </a:xfrm>
            <a:custGeom>
              <a:avLst/>
              <a:gdLst>
                <a:gd name="T0" fmla="*/ 106 w 106"/>
                <a:gd name="T1" fmla="*/ 20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6 w 106"/>
                <a:gd name="T27" fmla="*/ 112 h 226"/>
                <a:gd name="T28" fmla="*/ 20 w 106"/>
                <a:gd name="T29" fmla="*/ 106 h 226"/>
                <a:gd name="T30" fmla="*/ 20 w 106"/>
                <a:gd name="T31" fmla="*/ 38 h 226"/>
                <a:gd name="T32" fmla="*/ 24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0 w 106"/>
                <a:gd name="T45" fmla="*/ 110 h 226"/>
                <a:gd name="T46" fmla="*/ 56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2 w 106"/>
                <a:gd name="T59" fmla="*/ 38 h 226"/>
                <a:gd name="T60" fmla="*/ 88 w 106"/>
                <a:gd name="T61" fmla="*/ 38 h 226"/>
                <a:gd name="T62" fmla="*/ 88 w 106"/>
                <a:gd name="T63" fmla="*/ 106 h 226"/>
                <a:gd name="T64" fmla="*/ 90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0" y="2"/>
                  </a:lnTo>
                  <a:lnTo>
                    <a:pt x="82" y="0"/>
                  </a:lnTo>
                  <a:lnTo>
                    <a:pt x="82" y="0"/>
                  </a:lnTo>
                  <a:lnTo>
                    <a:pt x="24" y="0"/>
                  </a:lnTo>
                  <a:lnTo>
                    <a:pt x="24" y="0"/>
                  </a:lnTo>
                  <a:lnTo>
                    <a:pt x="24" y="0"/>
                  </a:lnTo>
                  <a:lnTo>
                    <a:pt x="16" y="2"/>
                  </a:lnTo>
                  <a:lnTo>
                    <a:pt x="8" y="6"/>
                  </a:lnTo>
                  <a:lnTo>
                    <a:pt x="2" y="12"/>
                  </a:lnTo>
                  <a:lnTo>
                    <a:pt x="0" y="20"/>
                  </a:lnTo>
                  <a:lnTo>
                    <a:pt x="0" y="20"/>
                  </a:lnTo>
                  <a:lnTo>
                    <a:pt x="0" y="20"/>
                  </a:lnTo>
                  <a:lnTo>
                    <a:pt x="0" y="20"/>
                  </a:lnTo>
                  <a:lnTo>
                    <a:pt x="0" y="22"/>
                  </a:lnTo>
                  <a:lnTo>
                    <a:pt x="0" y="106"/>
                  </a:lnTo>
                  <a:lnTo>
                    <a:pt x="0" y="106"/>
                  </a:lnTo>
                  <a:lnTo>
                    <a:pt x="0" y="108"/>
                  </a:lnTo>
                  <a:lnTo>
                    <a:pt x="2" y="112"/>
                  </a:lnTo>
                  <a:lnTo>
                    <a:pt x="4" y="112"/>
                  </a:lnTo>
                  <a:lnTo>
                    <a:pt x="8" y="114"/>
                  </a:lnTo>
                  <a:lnTo>
                    <a:pt x="12" y="114"/>
                  </a:lnTo>
                  <a:lnTo>
                    <a:pt x="12" y="114"/>
                  </a:lnTo>
                  <a:lnTo>
                    <a:pt x="14" y="112"/>
                  </a:lnTo>
                  <a:lnTo>
                    <a:pt x="16" y="112"/>
                  </a:lnTo>
                  <a:lnTo>
                    <a:pt x="18" y="108"/>
                  </a:lnTo>
                  <a:lnTo>
                    <a:pt x="20" y="106"/>
                  </a:lnTo>
                  <a:lnTo>
                    <a:pt x="20" y="38"/>
                  </a:lnTo>
                  <a:lnTo>
                    <a:pt x="20" y="38"/>
                  </a:lnTo>
                  <a:lnTo>
                    <a:pt x="24" y="38"/>
                  </a:lnTo>
                  <a:lnTo>
                    <a:pt x="24" y="218"/>
                  </a:lnTo>
                  <a:lnTo>
                    <a:pt x="24" y="218"/>
                  </a:lnTo>
                  <a:lnTo>
                    <a:pt x="26" y="220"/>
                  </a:lnTo>
                  <a:lnTo>
                    <a:pt x="28" y="224"/>
                  </a:lnTo>
                  <a:lnTo>
                    <a:pt x="30" y="226"/>
                  </a:lnTo>
                  <a:lnTo>
                    <a:pt x="34" y="226"/>
                  </a:lnTo>
                  <a:lnTo>
                    <a:pt x="42" y="226"/>
                  </a:lnTo>
                  <a:lnTo>
                    <a:pt x="42" y="226"/>
                  </a:lnTo>
                  <a:lnTo>
                    <a:pt x="46" y="226"/>
                  </a:lnTo>
                  <a:lnTo>
                    <a:pt x="48" y="224"/>
                  </a:lnTo>
                  <a:lnTo>
                    <a:pt x="50" y="220"/>
                  </a:lnTo>
                  <a:lnTo>
                    <a:pt x="50" y="218"/>
                  </a:lnTo>
                  <a:lnTo>
                    <a:pt x="50" y="110"/>
                  </a:lnTo>
                  <a:lnTo>
                    <a:pt x="56" y="110"/>
                  </a:lnTo>
                  <a:lnTo>
                    <a:pt x="56" y="218"/>
                  </a:lnTo>
                  <a:lnTo>
                    <a:pt x="56" y="218"/>
                  </a:lnTo>
                  <a:lnTo>
                    <a:pt x="56" y="220"/>
                  </a:lnTo>
                  <a:lnTo>
                    <a:pt x="58" y="224"/>
                  </a:lnTo>
                  <a:lnTo>
                    <a:pt x="60" y="226"/>
                  </a:lnTo>
                  <a:lnTo>
                    <a:pt x="64" y="226"/>
                  </a:lnTo>
                  <a:lnTo>
                    <a:pt x="72" y="226"/>
                  </a:lnTo>
                  <a:lnTo>
                    <a:pt x="72" y="226"/>
                  </a:lnTo>
                  <a:lnTo>
                    <a:pt x="76" y="226"/>
                  </a:lnTo>
                  <a:lnTo>
                    <a:pt x="78" y="224"/>
                  </a:lnTo>
                  <a:lnTo>
                    <a:pt x="80" y="220"/>
                  </a:lnTo>
                  <a:lnTo>
                    <a:pt x="82" y="218"/>
                  </a:lnTo>
                  <a:lnTo>
                    <a:pt x="82" y="38"/>
                  </a:lnTo>
                  <a:lnTo>
                    <a:pt x="82" y="38"/>
                  </a:lnTo>
                  <a:lnTo>
                    <a:pt x="88" y="38"/>
                  </a:lnTo>
                  <a:lnTo>
                    <a:pt x="88" y="106"/>
                  </a:lnTo>
                  <a:lnTo>
                    <a:pt x="88" y="106"/>
                  </a:lnTo>
                  <a:lnTo>
                    <a:pt x="88" y="108"/>
                  </a:lnTo>
                  <a:lnTo>
                    <a:pt x="90" y="112"/>
                  </a:lnTo>
                  <a:lnTo>
                    <a:pt x="92" y="112"/>
                  </a:lnTo>
                  <a:lnTo>
                    <a:pt x="94"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5689573" y="2832066"/>
              <a:ext cx="110306" cy="105510"/>
            </a:xfrm>
            <a:custGeom>
              <a:avLst/>
              <a:gdLst>
                <a:gd name="T0" fmla="*/ 24 w 46"/>
                <a:gd name="T1" fmla="*/ 44 h 44"/>
                <a:gd name="T2" fmla="*/ 24 w 46"/>
                <a:gd name="T3" fmla="*/ 44 h 44"/>
                <a:gd name="T4" fmla="*/ 32 w 46"/>
                <a:gd name="T5" fmla="*/ 42 h 44"/>
                <a:gd name="T6" fmla="*/ 40 w 46"/>
                <a:gd name="T7" fmla="*/ 38 h 44"/>
                <a:gd name="T8" fmla="*/ 44 w 46"/>
                <a:gd name="T9" fmla="*/ 30 h 44"/>
                <a:gd name="T10" fmla="*/ 46 w 46"/>
                <a:gd name="T11" fmla="*/ 22 h 44"/>
                <a:gd name="T12" fmla="*/ 46 w 46"/>
                <a:gd name="T13" fmla="*/ 22 h 44"/>
                <a:gd name="T14" fmla="*/ 44 w 46"/>
                <a:gd name="T15" fmla="*/ 12 h 44"/>
                <a:gd name="T16" fmla="*/ 40 w 46"/>
                <a:gd name="T17" fmla="*/ 6 h 44"/>
                <a:gd name="T18" fmla="*/ 32 w 46"/>
                <a:gd name="T19" fmla="*/ 0 h 44"/>
                <a:gd name="T20" fmla="*/ 24 w 46"/>
                <a:gd name="T21" fmla="*/ 0 h 44"/>
                <a:gd name="T22" fmla="*/ 24 w 46"/>
                <a:gd name="T23" fmla="*/ 0 h 44"/>
                <a:gd name="T24" fmla="*/ 14 w 46"/>
                <a:gd name="T25" fmla="*/ 0 h 44"/>
                <a:gd name="T26" fmla="*/ 8 w 46"/>
                <a:gd name="T27" fmla="*/ 6 h 44"/>
                <a:gd name="T28" fmla="*/ 2 w 46"/>
                <a:gd name="T29" fmla="*/ 12 h 44"/>
                <a:gd name="T30" fmla="*/ 0 w 46"/>
                <a:gd name="T31" fmla="*/ 22 h 44"/>
                <a:gd name="T32" fmla="*/ 0 w 46"/>
                <a:gd name="T33" fmla="*/ 22 h 44"/>
                <a:gd name="T34" fmla="*/ 2 w 46"/>
                <a:gd name="T35" fmla="*/ 30 h 44"/>
                <a:gd name="T36" fmla="*/ 8 w 46"/>
                <a:gd name="T37" fmla="*/ 38 h 44"/>
                <a:gd name="T38" fmla="*/ 14 w 46"/>
                <a:gd name="T39" fmla="*/ 42 h 44"/>
                <a:gd name="T40" fmla="*/ 24 w 46"/>
                <a:gd name="T41" fmla="*/ 44 h 44"/>
                <a:gd name="T42" fmla="*/ 24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4" y="44"/>
                  </a:moveTo>
                  <a:lnTo>
                    <a:pt x="24" y="44"/>
                  </a:lnTo>
                  <a:lnTo>
                    <a:pt x="32" y="42"/>
                  </a:lnTo>
                  <a:lnTo>
                    <a:pt x="40" y="38"/>
                  </a:lnTo>
                  <a:lnTo>
                    <a:pt x="44" y="30"/>
                  </a:lnTo>
                  <a:lnTo>
                    <a:pt x="46" y="22"/>
                  </a:lnTo>
                  <a:lnTo>
                    <a:pt x="46" y="22"/>
                  </a:lnTo>
                  <a:lnTo>
                    <a:pt x="44" y="12"/>
                  </a:lnTo>
                  <a:lnTo>
                    <a:pt x="40" y="6"/>
                  </a:lnTo>
                  <a:lnTo>
                    <a:pt x="32" y="0"/>
                  </a:lnTo>
                  <a:lnTo>
                    <a:pt x="24" y="0"/>
                  </a:lnTo>
                  <a:lnTo>
                    <a:pt x="24" y="0"/>
                  </a:lnTo>
                  <a:lnTo>
                    <a:pt x="14" y="0"/>
                  </a:lnTo>
                  <a:lnTo>
                    <a:pt x="8" y="6"/>
                  </a:lnTo>
                  <a:lnTo>
                    <a:pt x="2" y="12"/>
                  </a:lnTo>
                  <a:lnTo>
                    <a:pt x="0" y="22"/>
                  </a:lnTo>
                  <a:lnTo>
                    <a:pt x="0" y="22"/>
                  </a:lnTo>
                  <a:lnTo>
                    <a:pt x="2" y="30"/>
                  </a:lnTo>
                  <a:lnTo>
                    <a:pt x="8" y="38"/>
                  </a:lnTo>
                  <a:lnTo>
                    <a:pt x="14" y="42"/>
                  </a:lnTo>
                  <a:lnTo>
                    <a:pt x="24" y="44"/>
                  </a:lnTo>
                  <a:lnTo>
                    <a:pt x="24"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09" name="组合 5208"/>
          <p:cNvGrpSpPr/>
          <p:nvPr/>
        </p:nvGrpSpPr>
        <p:grpSpPr>
          <a:xfrm>
            <a:off x="7462961" y="2382383"/>
            <a:ext cx="254184" cy="661839"/>
            <a:chOff x="5938961" y="2832066"/>
            <a:chExt cx="254184" cy="661839"/>
          </a:xfrm>
        </p:grpSpPr>
        <p:sp>
          <p:nvSpPr>
            <p:cNvPr id="24" name="Freeform 24"/>
            <p:cNvSpPr>
              <a:spLocks/>
            </p:cNvSpPr>
            <p:nvPr/>
          </p:nvSpPr>
          <p:spPr bwMode="auto">
            <a:xfrm>
              <a:off x="5938961" y="2951965"/>
              <a:ext cx="254184" cy="541940"/>
            </a:xfrm>
            <a:custGeom>
              <a:avLst/>
              <a:gdLst>
                <a:gd name="T0" fmla="*/ 106 w 106"/>
                <a:gd name="T1" fmla="*/ 20 h 226"/>
                <a:gd name="T2" fmla="*/ 98 w 106"/>
                <a:gd name="T3" fmla="*/ 6 h 226"/>
                <a:gd name="T4" fmla="*/ 80 w 106"/>
                <a:gd name="T5" fmla="*/ 0 h 226"/>
                <a:gd name="T6" fmla="*/ 24 w 106"/>
                <a:gd name="T7" fmla="*/ 0 h 226"/>
                <a:gd name="T8" fmla="*/ 24 w 106"/>
                <a:gd name="T9" fmla="*/ 0 h 226"/>
                <a:gd name="T10" fmla="*/ 6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6 w 106"/>
                <a:gd name="T23" fmla="*/ 114 h 226"/>
                <a:gd name="T24" fmla="*/ 10 w 106"/>
                <a:gd name="T25" fmla="*/ 114 h 226"/>
                <a:gd name="T26" fmla="*/ 16 w 106"/>
                <a:gd name="T27" fmla="*/ 112 h 226"/>
                <a:gd name="T28" fmla="*/ 18 w 106"/>
                <a:gd name="T29" fmla="*/ 106 h 226"/>
                <a:gd name="T30" fmla="*/ 18 w 106"/>
                <a:gd name="T31" fmla="*/ 38 h 226"/>
                <a:gd name="T32" fmla="*/ 24 w 106"/>
                <a:gd name="T33" fmla="*/ 218 h 226"/>
                <a:gd name="T34" fmla="*/ 24 w 106"/>
                <a:gd name="T35" fmla="*/ 220 h 226"/>
                <a:gd name="T36" fmla="*/ 30 w 106"/>
                <a:gd name="T37" fmla="*/ 226 h 226"/>
                <a:gd name="T38" fmla="*/ 42 w 106"/>
                <a:gd name="T39" fmla="*/ 226 h 226"/>
                <a:gd name="T40" fmla="*/ 44 w 106"/>
                <a:gd name="T41" fmla="*/ 226 h 226"/>
                <a:gd name="T42" fmla="*/ 50 w 106"/>
                <a:gd name="T43" fmla="*/ 220 h 226"/>
                <a:gd name="T44" fmla="*/ 50 w 106"/>
                <a:gd name="T45" fmla="*/ 110 h 226"/>
                <a:gd name="T46" fmla="*/ 54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0 w 106"/>
                <a:gd name="T59" fmla="*/ 38 h 226"/>
                <a:gd name="T60" fmla="*/ 86 w 106"/>
                <a:gd name="T61" fmla="*/ 38 h 226"/>
                <a:gd name="T62" fmla="*/ 86 w 106"/>
                <a:gd name="T63" fmla="*/ 106 h 226"/>
                <a:gd name="T64" fmla="*/ 88 w 106"/>
                <a:gd name="T65" fmla="*/ 112 h 226"/>
                <a:gd name="T66" fmla="*/ 94 w 106"/>
                <a:gd name="T67" fmla="*/ 114 h 226"/>
                <a:gd name="T68" fmla="*/ 98 w 106"/>
                <a:gd name="T69" fmla="*/ 114 h 226"/>
                <a:gd name="T70" fmla="*/ 102 w 106"/>
                <a:gd name="T71" fmla="*/ 112 h 226"/>
                <a:gd name="T72" fmla="*/ 106 w 106"/>
                <a:gd name="T73" fmla="*/ 106 h 226"/>
                <a:gd name="T74" fmla="*/ 106 w 106"/>
                <a:gd name="T75" fmla="*/ 22 h 226"/>
                <a:gd name="T76" fmla="*/ 104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0" y="2"/>
                  </a:lnTo>
                  <a:lnTo>
                    <a:pt x="80" y="0"/>
                  </a:lnTo>
                  <a:lnTo>
                    <a:pt x="80" y="0"/>
                  </a:lnTo>
                  <a:lnTo>
                    <a:pt x="24" y="0"/>
                  </a:lnTo>
                  <a:lnTo>
                    <a:pt x="24" y="0"/>
                  </a:lnTo>
                  <a:lnTo>
                    <a:pt x="24" y="0"/>
                  </a:lnTo>
                  <a:lnTo>
                    <a:pt x="14" y="2"/>
                  </a:lnTo>
                  <a:lnTo>
                    <a:pt x="6" y="6"/>
                  </a:lnTo>
                  <a:lnTo>
                    <a:pt x="2" y="12"/>
                  </a:lnTo>
                  <a:lnTo>
                    <a:pt x="0" y="20"/>
                  </a:lnTo>
                  <a:lnTo>
                    <a:pt x="0" y="20"/>
                  </a:lnTo>
                  <a:lnTo>
                    <a:pt x="0" y="20"/>
                  </a:lnTo>
                  <a:lnTo>
                    <a:pt x="0" y="20"/>
                  </a:lnTo>
                  <a:lnTo>
                    <a:pt x="0" y="22"/>
                  </a:lnTo>
                  <a:lnTo>
                    <a:pt x="0" y="106"/>
                  </a:lnTo>
                  <a:lnTo>
                    <a:pt x="0" y="106"/>
                  </a:lnTo>
                  <a:lnTo>
                    <a:pt x="0" y="108"/>
                  </a:lnTo>
                  <a:lnTo>
                    <a:pt x="2" y="112"/>
                  </a:lnTo>
                  <a:lnTo>
                    <a:pt x="4" y="112"/>
                  </a:lnTo>
                  <a:lnTo>
                    <a:pt x="6" y="114"/>
                  </a:lnTo>
                  <a:lnTo>
                    <a:pt x="10" y="114"/>
                  </a:lnTo>
                  <a:lnTo>
                    <a:pt x="10" y="114"/>
                  </a:lnTo>
                  <a:lnTo>
                    <a:pt x="14" y="112"/>
                  </a:lnTo>
                  <a:lnTo>
                    <a:pt x="16" y="112"/>
                  </a:lnTo>
                  <a:lnTo>
                    <a:pt x="18" y="108"/>
                  </a:lnTo>
                  <a:lnTo>
                    <a:pt x="18" y="106"/>
                  </a:lnTo>
                  <a:lnTo>
                    <a:pt x="18" y="38"/>
                  </a:lnTo>
                  <a:lnTo>
                    <a:pt x="18" y="38"/>
                  </a:lnTo>
                  <a:lnTo>
                    <a:pt x="24" y="38"/>
                  </a:lnTo>
                  <a:lnTo>
                    <a:pt x="24" y="218"/>
                  </a:lnTo>
                  <a:lnTo>
                    <a:pt x="24" y="218"/>
                  </a:lnTo>
                  <a:lnTo>
                    <a:pt x="24" y="220"/>
                  </a:lnTo>
                  <a:lnTo>
                    <a:pt x="26" y="224"/>
                  </a:lnTo>
                  <a:lnTo>
                    <a:pt x="30" y="226"/>
                  </a:lnTo>
                  <a:lnTo>
                    <a:pt x="32" y="226"/>
                  </a:lnTo>
                  <a:lnTo>
                    <a:pt x="42" y="226"/>
                  </a:lnTo>
                  <a:lnTo>
                    <a:pt x="42" y="226"/>
                  </a:lnTo>
                  <a:lnTo>
                    <a:pt x="44" y="226"/>
                  </a:lnTo>
                  <a:lnTo>
                    <a:pt x="48" y="224"/>
                  </a:lnTo>
                  <a:lnTo>
                    <a:pt x="50" y="220"/>
                  </a:lnTo>
                  <a:lnTo>
                    <a:pt x="50" y="218"/>
                  </a:lnTo>
                  <a:lnTo>
                    <a:pt x="50" y="110"/>
                  </a:lnTo>
                  <a:lnTo>
                    <a:pt x="54" y="110"/>
                  </a:lnTo>
                  <a:lnTo>
                    <a:pt x="54" y="218"/>
                  </a:lnTo>
                  <a:lnTo>
                    <a:pt x="54" y="218"/>
                  </a:lnTo>
                  <a:lnTo>
                    <a:pt x="56" y="220"/>
                  </a:lnTo>
                  <a:lnTo>
                    <a:pt x="58" y="224"/>
                  </a:lnTo>
                  <a:lnTo>
                    <a:pt x="60" y="226"/>
                  </a:lnTo>
                  <a:lnTo>
                    <a:pt x="64" y="226"/>
                  </a:lnTo>
                  <a:lnTo>
                    <a:pt x="72" y="226"/>
                  </a:lnTo>
                  <a:lnTo>
                    <a:pt x="72" y="226"/>
                  </a:lnTo>
                  <a:lnTo>
                    <a:pt x="76" y="226"/>
                  </a:lnTo>
                  <a:lnTo>
                    <a:pt x="78" y="224"/>
                  </a:lnTo>
                  <a:lnTo>
                    <a:pt x="80" y="220"/>
                  </a:lnTo>
                  <a:lnTo>
                    <a:pt x="80" y="218"/>
                  </a:lnTo>
                  <a:lnTo>
                    <a:pt x="80" y="38"/>
                  </a:lnTo>
                  <a:lnTo>
                    <a:pt x="80" y="38"/>
                  </a:lnTo>
                  <a:lnTo>
                    <a:pt x="86" y="38"/>
                  </a:lnTo>
                  <a:lnTo>
                    <a:pt x="86" y="106"/>
                  </a:lnTo>
                  <a:lnTo>
                    <a:pt x="86" y="106"/>
                  </a:lnTo>
                  <a:lnTo>
                    <a:pt x="86" y="108"/>
                  </a:lnTo>
                  <a:lnTo>
                    <a:pt x="88" y="112"/>
                  </a:lnTo>
                  <a:lnTo>
                    <a:pt x="90" y="112"/>
                  </a:lnTo>
                  <a:lnTo>
                    <a:pt x="94" y="114"/>
                  </a:lnTo>
                  <a:lnTo>
                    <a:pt x="98" y="114"/>
                  </a:lnTo>
                  <a:lnTo>
                    <a:pt x="98" y="114"/>
                  </a:lnTo>
                  <a:lnTo>
                    <a:pt x="100" y="112"/>
                  </a:lnTo>
                  <a:lnTo>
                    <a:pt x="102" y="112"/>
                  </a:lnTo>
                  <a:lnTo>
                    <a:pt x="104" y="108"/>
                  </a:lnTo>
                  <a:lnTo>
                    <a:pt x="106" y="106"/>
                  </a:lnTo>
                  <a:lnTo>
                    <a:pt x="106" y="22"/>
                  </a:lnTo>
                  <a:lnTo>
                    <a:pt x="106" y="22"/>
                  </a:lnTo>
                  <a:lnTo>
                    <a:pt x="104" y="20"/>
                  </a:lnTo>
                  <a:lnTo>
                    <a:pt x="104"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6010900" y="2832066"/>
              <a:ext cx="105510" cy="105510"/>
            </a:xfrm>
            <a:custGeom>
              <a:avLst/>
              <a:gdLst>
                <a:gd name="T0" fmla="*/ 22 w 44"/>
                <a:gd name="T1" fmla="*/ 44 h 44"/>
                <a:gd name="T2" fmla="*/ 22 w 44"/>
                <a:gd name="T3" fmla="*/ 44 h 44"/>
                <a:gd name="T4" fmla="*/ 32 w 44"/>
                <a:gd name="T5" fmla="*/ 42 h 44"/>
                <a:gd name="T6" fmla="*/ 38 w 44"/>
                <a:gd name="T7" fmla="*/ 38 h 44"/>
                <a:gd name="T8" fmla="*/ 44 w 44"/>
                <a:gd name="T9" fmla="*/ 30 h 44"/>
                <a:gd name="T10" fmla="*/ 44 w 44"/>
                <a:gd name="T11" fmla="*/ 22 h 44"/>
                <a:gd name="T12" fmla="*/ 44 w 44"/>
                <a:gd name="T13" fmla="*/ 22 h 44"/>
                <a:gd name="T14" fmla="*/ 44 w 44"/>
                <a:gd name="T15" fmla="*/ 12 h 44"/>
                <a:gd name="T16" fmla="*/ 38 w 44"/>
                <a:gd name="T17" fmla="*/ 6 h 44"/>
                <a:gd name="T18" fmla="*/ 32 w 44"/>
                <a:gd name="T19" fmla="*/ 0 h 44"/>
                <a:gd name="T20" fmla="*/ 22 w 44"/>
                <a:gd name="T21" fmla="*/ 0 h 44"/>
                <a:gd name="T22" fmla="*/ 22 w 44"/>
                <a:gd name="T23" fmla="*/ 0 h 44"/>
                <a:gd name="T24" fmla="*/ 14 w 44"/>
                <a:gd name="T25" fmla="*/ 0 h 44"/>
                <a:gd name="T26" fmla="*/ 6 w 44"/>
                <a:gd name="T27" fmla="*/ 6 h 44"/>
                <a:gd name="T28" fmla="*/ 2 w 44"/>
                <a:gd name="T29" fmla="*/ 12 h 44"/>
                <a:gd name="T30" fmla="*/ 0 w 44"/>
                <a:gd name="T31" fmla="*/ 22 h 44"/>
                <a:gd name="T32" fmla="*/ 0 w 44"/>
                <a:gd name="T33" fmla="*/ 22 h 44"/>
                <a:gd name="T34" fmla="*/ 2 w 44"/>
                <a:gd name="T35" fmla="*/ 30 h 44"/>
                <a:gd name="T36" fmla="*/ 6 w 44"/>
                <a:gd name="T37" fmla="*/ 38 h 44"/>
                <a:gd name="T38" fmla="*/ 14 w 44"/>
                <a:gd name="T39" fmla="*/ 42 h 44"/>
                <a:gd name="T40" fmla="*/ 22 w 44"/>
                <a:gd name="T41" fmla="*/ 44 h 44"/>
                <a:gd name="T42" fmla="*/ 22 w 44"/>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22" y="44"/>
                  </a:moveTo>
                  <a:lnTo>
                    <a:pt x="22" y="44"/>
                  </a:lnTo>
                  <a:lnTo>
                    <a:pt x="32" y="42"/>
                  </a:lnTo>
                  <a:lnTo>
                    <a:pt x="38" y="38"/>
                  </a:lnTo>
                  <a:lnTo>
                    <a:pt x="44" y="30"/>
                  </a:lnTo>
                  <a:lnTo>
                    <a:pt x="44" y="22"/>
                  </a:lnTo>
                  <a:lnTo>
                    <a:pt x="44" y="22"/>
                  </a:lnTo>
                  <a:lnTo>
                    <a:pt x="44" y="12"/>
                  </a:lnTo>
                  <a:lnTo>
                    <a:pt x="38" y="6"/>
                  </a:lnTo>
                  <a:lnTo>
                    <a:pt x="32"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0" name="组合 5209"/>
          <p:cNvGrpSpPr/>
          <p:nvPr/>
        </p:nvGrpSpPr>
        <p:grpSpPr>
          <a:xfrm>
            <a:off x="7779492" y="2382383"/>
            <a:ext cx="254184" cy="661839"/>
            <a:chOff x="6255492" y="2832066"/>
            <a:chExt cx="254184" cy="661839"/>
          </a:xfrm>
        </p:grpSpPr>
        <p:sp>
          <p:nvSpPr>
            <p:cNvPr id="26" name="Freeform 26"/>
            <p:cNvSpPr>
              <a:spLocks/>
            </p:cNvSpPr>
            <p:nvPr/>
          </p:nvSpPr>
          <p:spPr bwMode="auto">
            <a:xfrm>
              <a:off x="6255492" y="2951965"/>
              <a:ext cx="254184" cy="541940"/>
            </a:xfrm>
            <a:custGeom>
              <a:avLst/>
              <a:gdLst>
                <a:gd name="T0" fmla="*/ 106 w 106"/>
                <a:gd name="T1" fmla="*/ 20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8 w 106"/>
                <a:gd name="T27" fmla="*/ 112 h 226"/>
                <a:gd name="T28" fmla="*/ 20 w 106"/>
                <a:gd name="T29" fmla="*/ 106 h 226"/>
                <a:gd name="T30" fmla="*/ 20 w 106"/>
                <a:gd name="T31" fmla="*/ 38 h 226"/>
                <a:gd name="T32" fmla="*/ 26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2 w 106"/>
                <a:gd name="T45" fmla="*/ 110 h 226"/>
                <a:gd name="T46" fmla="*/ 56 w 106"/>
                <a:gd name="T47" fmla="*/ 218 h 226"/>
                <a:gd name="T48" fmla="*/ 56 w 106"/>
                <a:gd name="T49" fmla="*/ 220 h 226"/>
                <a:gd name="T50" fmla="*/ 62 w 106"/>
                <a:gd name="T51" fmla="*/ 226 h 226"/>
                <a:gd name="T52" fmla="*/ 72 w 106"/>
                <a:gd name="T53" fmla="*/ 226 h 226"/>
                <a:gd name="T54" fmla="*/ 76 w 106"/>
                <a:gd name="T55" fmla="*/ 226 h 226"/>
                <a:gd name="T56" fmla="*/ 80 w 106"/>
                <a:gd name="T57" fmla="*/ 220 h 226"/>
                <a:gd name="T58" fmla="*/ 82 w 106"/>
                <a:gd name="T59" fmla="*/ 38 h 226"/>
                <a:gd name="T60" fmla="*/ 88 w 106"/>
                <a:gd name="T61" fmla="*/ 38 h 226"/>
                <a:gd name="T62" fmla="*/ 88 w 106"/>
                <a:gd name="T63" fmla="*/ 106 h 226"/>
                <a:gd name="T64" fmla="*/ 90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100" y="6"/>
                  </a:lnTo>
                  <a:lnTo>
                    <a:pt x="92" y="2"/>
                  </a:lnTo>
                  <a:lnTo>
                    <a:pt x="82" y="0"/>
                  </a:lnTo>
                  <a:lnTo>
                    <a:pt x="82" y="0"/>
                  </a:lnTo>
                  <a:lnTo>
                    <a:pt x="26" y="0"/>
                  </a:lnTo>
                  <a:lnTo>
                    <a:pt x="26" y="0"/>
                  </a:lnTo>
                  <a:lnTo>
                    <a:pt x="26" y="0"/>
                  </a:lnTo>
                  <a:lnTo>
                    <a:pt x="16" y="2"/>
                  </a:lnTo>
                  <a:lnTo>
                    <a:pt x="8" y="6"/>
                  </a:lnTo>
                  <a:lnTo>
                    <a:pt x="2" y="12"/>
                  </a:lnTo>
                  <a:lnTo>
                    <a:pt x="0" y="20"/>
                  </a:lnTo>
                  <a:lnTo>
                    <a:pt x="0" y="20"/>
                  </a:lnTo>
                  <a:lnTo>
                    <a:pt x="0" y="20"/>
                  </a:lnTo>
                  <a:lnTo>
                    <a:pt x="0" y="20"/>
                  </a:lnTo>
                  <a:lnTo>
                    <a:pt x="0" y="22"/>
                  </a:lnTo>
                  <a:lnTo>
                    <a:pt x="0" y="106"/>
                  </a:lnTo>
                  <a:lnTo>
                    <a:pt x="0" y="106"/>
                  </a:lnTo>
                  <a:lnTo>
                    <a:pt x="2" y="108"/>
                  </a:lnTo>
                  <a:lnTo>
                    <a:pt x="2" y="112"/>
                  </a:lnTo>
                  <a:lnTo>
                    <a:pt x="6" y="112"/>
                  </a:lnTo>
                  <a:lnTo>
                    <a:pt x="8" y="114"/>
                  </a:lnTo>
                  <a:lnTo>
                    <a:pt x="12" y="114"/>
                  </a:lnTo>
                  <a:lnTo>
                    <a:pt x="12" y="114"/>
                  </a:lnTo>
                  <a:lnTo>
                    <a:pt x="14" y="112"/>
                  </a:lnTo>
                  <a:lnTo>
                    <a:pt x="18" y="112"/>
                  </a:lnTo>
                  <a:lnTo>
                    <a:pt x="18" y="108"/>
                  </a:lnTo>
                  <a:lnTo>
                    <a:pt x="20" y="106"/>
                  </a:lnTo>
                  <a:lnTo>
                    <a:pt x="20" y="38"/>
                  </a:lnTo>
                  <a:lnTo>
                    <a:pt x="20" y="38"/>
                  </a:lnTo>
                  <a:lnTo>
                    <a:pt x="26" y="38"/>
                  </a:lnTo>
                  <a:lnTo>
                    <a:pt x="26" y="218"/>
                  </a:lnTo>
                  <a:lnTo>
                    <a:pt x="26" y="218"/>
                  </a:lnTo>
                  <a:lnTo>
                    <a:pt x="26" y="220"/>
                  </a:lnTo>
                  <a:lnTo>
                    <a:pt x="28" y="224"/>
                  </a:lnTo>
                  <a:lnTo>
                    <a:pt x="30" y="226"/>
                  </a:lnTo>
                  <a:lnTo>
                    <a:pt x="34" y="226"/>
                  </a:lnTo>
                  <a:lnTo>
                    <a:pt x="42" y="226"/>
                  </a:lnTo>
                  <a:lnTo>
                    <a:pt x="42" y="226"/>
                  </a:lnTo>
                  <a:lnTo>
                    <a:pt x="46" y="226"/>
                  </a:lnTo>
                  <a:lnTo>
                    <a:pt x="48" y="224"/>
                  </a:lnTo>
                  <a:lnTo>
                    <a:pt x="50" y="220"/>
                  </a:lnTo>
                  <a:lnTo>
                    <a:pt x="52" y="218"/>
                  </a:lnTo>
                  <a:lnTo>
                    <a:pt x="52" y="110"/>
                  </a:lnTo>
                  <a:lnTo>
                    <a:pt x="56" y="110"/>
                  </a:lnTo>
                  <a:lnTo>
                    <a:pt x="56" y="218"/>
                  </a:lnTo>
                  <a:lnTo>
                    <a:pt x="56" y="218"/>
                  </a:lnTo>
                  <a:lnTo>
                    <a:pt x="56" y="220"/>
                  </a:lnTo>
                  <a:lnTo>
                    <a:pt x="58" y="224"/>
                  </a:lnTo>
                  <a:lnTo>
                    <a:pt x="62" y="226"/>
                  </a:lnTo>
                  <a:lnTo>
                    <a:pt x="64" y="226"/>
                  </a:lnTo>
                  <a:lnTo>
                    <a:pt x="72" y="226"/>
                  </a:lnTo>
                  <a:lnTo>
                    <a:pt x="72" y="226"/>
                  </a:lnTo>
                  <a:lnTo>
                    <a:pt x="76" y="226"/>
                  </a:lnTo>
                  <a:lnTo>
                    <a:pt x="80" y="224"/>
                  </a:lnTo>
                  <a:lnTo>
                    <a:pt x="80" y="220"/>
                  </a:lnTo>
                  <a:lnTo>
                    <a:pt x="82" y="218"/>
                  </a:lnTo>
                  <a:lnTo>
                    <a:pt x="82" y="38"/>
                  </a:lnTo>
                  <a:lnTo>
                    <a:pt x="82" y="38"/>
                  </a:lnTo>
                  <a:lnTo>
                    <a:pt x="88" y="38"/>
                  </a:lnTo>
                  <a:lnTo>
                    <a:pt x="88" y="106"/>
                  </a:lnTo>
                  <a:lnTo>
                    <a:pt x="88" y="106"/>
                  </a:lnTo>
                  <a:lnTo>
                    <a:pt x="88" y="108"/>
                  </a:lnTo>
                  <a:lnTo>
                    <a:pt x="90" y="112"/>
                  </a:lnTo>
                  <a:lnTo>
                    <a:pt x="92" y="112"/>
                  </a:lnTo>
                  <a:lnTo>
                    <a:pt x="94"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6327431" y="2832066"/>
              <a:ext cx="110306" cy="105510"/>
            </a:xfrm>
            <a:custGeom>
              <a:avLst/>
              <a:gdLst>
                <a:gd name="T0" fmla="*/ 24 w 46"/>
                <a:gd name="T1" fmla="*/ 44 h 44"/>
                <a:gd name="T2" fmla="*/ 24 w 46"/>
                <a:gd name="T3" fmla="*/ 44 h 44"/>
                <a:gd name="T4" fmla="*/ 32 w 46"/>
                <a:gd name="T5" fmla="*/ 42 h 44"/>
                <a:gd name="T6" fmla="*/ 40 w 46"/>
                <a:gd name="T7" fmla="*/ 38 h 44"/>
                <a:gd name="T8" fmla="*/ 44 w 46"/>
                <a:gd name="T9" fmla="*/ 30 h 44"/>
                <a:gd name="T10" fmla="*/ 46 w 46"/>
                <a:gd name="T11" fmla="*/ 22 h 44"/>
                <a:gd name="T12" fmla="*/ 46 w 46"/>
                <a:gd name="T13" fmla="*/ 22 h 44"/>
                <a:gd name="T14" fmla="*/ 44 w 46"/>
                <a:gd name="T15" fmla="*/ 12 h 44"/>
                <a:gd name="T16" fmla="*/ 40 w 46"/>
                <a:gd name="T17" fmla="*/ 6 h 44"/>
                <a:gd name="T18" fmla="*/ 32 w 46"/>
                <a:gd name="T19" fmla="*/ 0 h 44"/>
                <a:gd name="T20" fmla="*/ 24 w 46"/>
                <a:gd name="T21" fmla="*/ 0 h 44"/>
                <a:gd name="T22" fmla="*/ 24 w 46"/>
                <a:gd name="T23" fmla="*/ 0 h 44"/>
                <a:gd name="T24" fmla="*/ 14 w 46"/>
                <a:gd name="T25" fmla="*/ 0 h 44"/>
                <a:gd name="T26" fmla="*/ 8 w 46"/>
                <a:gd name="T27" fmla="*/ 6 h 44"/>
                <a:gd name="T28" fmla="*/ 2 w 46"/>
                <a:gd name="T29" fmla="*/ 12 h 44"/>
                <a:gd name="T30" fmla="*/ 0 w 46"/>
                <a:gd name="T31" fmla="*/ 22 h 44"/>
                <a:gd name="T32" fmla="*/ 0 w 46"/>
                <a:gd name="T33" fmla="*/ 22 h 44"/>
                <a:gd name="T34" fmla="*/ 2 w 46"/>
                <a:gd name="T35" fmla="*/ 30 h 44"/>
                <a:gd name="T36" fmla="*/ 8 w 46"/>
                <a:gd name="T37" fmla="*/ 38 h 44"/>
                <a:gd name="T38" fmla="*/ 14 w 46"/>
                <a:gd name="T39" fmla="*/ 42 h 44"/>
                <a:gd name="T40" fmla="*/ 24 w 46"/>
                <a:gd name="T41" fmla="*/ 44 h 44"/>
                <a:gd name="T42" fmla="*/ 24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4" y="44"/>
                  </a:moveTo>
                  <a:lnTo>
                    <a:pt x="24" y="44"/>
                  </a:lnTo>
                  <a:lnTo>
                    <a:pt x="32" y="42"/>
                  </a:lnTo>
                  <a:lnTo>
                    <a:pt x="40" y="38"/>
                  </a:lnTo>
                  <a:lnTo>
                    <a:pt x="44" y="30"/>
                  </a:lnTo>
                  <a:lnTo>
                    <a:pt x="46" y="22"/>
                  </a:lnTo>
                  <a:lnTo>
                    <a:pt x="46" y="22"/>
                  </a:lnTo>
                  <a:lnTo>
                    <a:pt x="44" y="12"/>
                  </a:lnTo>
                  <a:lnTo>
                    <a:pt x="40" y="6"/>
                  </a:lnTo>
                  <a:lnTo>
                    <a:pt x="32" y="0"/>
                  </a:lnTo>
                  <a:lnTo>
                    <a:pt x="24" y="0"/>
                  </a:lnTo>
                  <a:lnTo>
                    <a:pt x="24" y="0"/>
                  </a:lnTo>
                  <a:lnTo>
                    <a:pt x="14" y="0"/>
                  </a:lnTo>
                  <a:lnTo>
                    <a:pt x="8" y="6"/>
                  </a:lnTo>
                  <a:lnTo>
                    <a:pt x="2" y="12"/>
                  </a:lnTo>
                  <a:lnTo>
                    <a:pt x="0" y="22"/>
                  </a:lnTo>
                  <a:lnTo>
                    <a:pt x="0" y="22"/>
                  </a:lnTo>
                  <a:lnTo>
                    <a:pt x="2" y="30"/>
                  </a:lnTo>
                  <a:lnTo>
                    <a:pt x="8" y="38"/>
                  </a:lnTo>
                  <a:lnTo>
                    <a:pt x="14" y="42"/>
                  </a:lnTo>
                  <a:lnTo>
                    <a:pt x="24" y="44"/>
                  </a:lnTo>
                  <a:lnTo>
                    <a:pt x="24"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1" name="组合 5210"/>
          <p:cNvGrpSpPr/>
          <p:nvPr/>
        </p:nvGrpSpPr>
        <p:grpSpPr>
          <a:xfrm>
            <a:off x="8100819" y="2382383"/>
            <a:ext cx="254184" cy="661839"/>
            <a:chOff x="6576819" y="2832066"/>
            <a:chExt cx="254184" cy="661839"/>
          </a:xfrm>
        </p:grpSpPr>
        <p:sp>
          <p:nvSpPr>
            <p:cNvPr id="28" name="Freeform 28"/>
            <p:cNvSpPr>
              <a:spLocks/>
            </p:cNvSpPr>
            <p:nvPr/>
          </p:nvSpPr>
          <p:spPr bwMode="auto">
            <a:xfrm>
              <a:off x="6576819" y="2951965"/>
              <a:ext cx="254184" cy="541940"/>
            </a:xfrm>
            <a:custGeom>
              <a:avLst/>
              <a:gdLst>
                <a:gd name="T0" fmla="*/ 106 w 106"/>
                <a:gd name="T1" fmla="*/ 20 h 226"/>
                <a:gd name="T2" fmla="*/ 98 w 106"/>
                <a:gd name="T3" fmla="*/ 6 h 226"/>
                <a:gd name="T4" fmla="*/ 80 w 106"/>
                <a:gd name="T5" fmla="*/ 0 h 226"/>
                <a:gd name="T6" fmla="*/ 24 w 106"/>
                <a:gd name="T7" fmla="*/ 0 h 226"/>
                <a:gd name="T8" fmla="*/ 24 w 106"/>
                <a:gd name="T9" fmla="*/ 0 h 226"/>
                <a:gd name="T10" fmla="*/ 6 w 106"/>
                <a:gd name="T11" fmla="*/ 6 h 226"/>
                <a:gd name="T12" fmla="*/ 0 w 106"/>
                <a:gd name="T13" fmla="*/ 20 h 226"/>
                <a:gd name="T14" fmla="*/ 0 w 106"/>
                <a:gd name="T15" fmla="*/ 20 h 226"/>
                <a:gd name="T16" fmla="*/ 0 w 106"/>
                <a:gd name="T17" fmla="*/ 22 h 226"/>
                <a:gd name="T18" fmla="*/ 0 w 106"/>
                <a:gd name="T19" fmla="*/ 106 h 226"/>
                <a:gd name="T20" fmla="*/ 4 w 106"/>
                <a:gd name="T21" fmla="*/ 112 h 226"/>
                <a:gd name="T22" fmla="*/ 10 w 106"/>
                <a:gd name="T23" fmla="*/ 114 h 226"/>
                <a:gd name="T24" fmla="*/ 14 w 106"/>
                <a:gd name="T25" fmla="*/ 112 h 226"/>
                <a:gd name="T26" fmla="*/ 18 w 106"/>
                <a:gd name="T27" fmla="*/ 108 h 226"/>
                <a:gd name="T28" fmla="*/ 18 w 106"/>
                <a:gd name="T29" fmla="*/ 38 h 226"/>
                <a:gd name="T30" fmla="*/ 24 w 106"/>
                <a:gd name="T31" fmla="*/ 38 h 226"/>
                <a:gd name="T32" fmla="*/ 24 w 106"/>
                <a:gd name="T33" fmla="*/ 218 h 226"/>
                <a:gd name="T34" fmla="*/ 26 w 106"/>
                <a:gd name="T35" fmla="*/ 224 h 226"/>
                <a:gd name="T36" fmla="*/ 32 w 106"/>
                <a:gd name="T37" fmla="*/ 226 h 226"/>
                <a:gd name="T38" fmla="*/ 42 w 106"/>
                <a:gd name="T39" fmla="*/ 226 h 226"/>
                <a:gd name="T40" fmla="*/ 48 w 106"/>
                <a:gd name="T41" fmla="*/ 224 h 226"/>
                <a:gd name="T42" fmla="*/ 50 w 106"/>
                <a:gd name="T43" fmla="*/ 218 h 226"/>
                <a:gd name="T44" fmla="*/ 54 w 106"/>
                <a:gd name="T45" fmla="*/ 110 h 226"/>
                <a:gd name="T46" fmla="*/ 54 w 106"/>
                <a:gd name="T47" fmla="*/ 218 h 226"/>
                <a:gd name="T48" fmla="*/ 58 w 106"/>
                <a:gd name="T49" fmla="*/ 224 h 226"/>
                <a:gd name="T50" fmla="*/ 64 w 106"/>
                <a:gd name="T51" fmla="*/ 226 h 226"/>
                <a:gd name="T52" fmla="*/ 72 w 106"/>
                <a:gd name="T53" fmla="*/ 226 h 226"/>
                <a:gd name="T54" fmla="*/ 78 w 106"/>
                <a:gd name="T55" fmla="*/ 224 h 226"/>
                <a:gd name="T56" fmla="*/ 80 w 106"/>
                <a:gd name="T57" fmla="*/ 218 h 226"/>
                <a:gd name="T58" fmla="*/ 80 w 106"/>
                <a:gd name="T59" fmla="*/ 38 h 226"/>
                <a:gd name="T60" fmla="*/ 86 w 106"/>
                <a:gd name="T61" fmla="*/ 106 h 226"/>
                <a:gd name="T62" fmla="*/ 86 w 106"/>
                <a:gd name="T63" fmla="*/ 108 h 226"/>
                <a:gd name="T64" fmla="*/ 92 w 106"/>
                <a:gd name="T65" fmla="*/ 112 h 226"/>
                <a:gd name="T66" fmla="*/ 98 w 106"/>
                <a:gd name="T67" fmla="*/ 114 h 226"/>
                <a:gd name="T68" fmla="*/ 100 w 106"/>
                <a:gd name="T69" fmla="*/ 112 h 226"/>
                <a:gd name="T70" fmla="*/ 104 w 106"/>
                <a:gd name="T71" fmla="*/ 108 h 226"/>
                <a:gd name="T72" fmla="*/ 106 w 106"/>
                <a:gd name="T73" fmla="*/ 22 h 226"/>
                <a:gd name="T74" fmla="*/ 106 w 106"/>
                <a:gd name="T75" fmla="*/ 20 h 226"/>
                <a:gd name="T76" fmla="*/ 106 w 106"/>
                <a:gd name="T77"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20"/>
                  </a:moveTo>
                  <a:lnTo>
                    <a:pt x="106" y="20"/>
                  </a:lnTo>
                  <a:lnTo>
                    <a:pt x="104" y="12"/>
                  </a:lnTo>
                  <a:lnTo>
                    <a:pt x="98" y="6"/>
                  </a:lnTo>
                  <a:lnTo>
                    <a:pt x="90" y="2"/>
                  </a:lnTo>
                  <a:lnTo>
                    <a:pt x="80" y="0"/>
                  </a:lnTo>
                  <a:lnTo>
                    <a:pt x="80" y="0"/>
                  </a:lnTo>
                  <a:lnTo>
                    <a:pt x="24" y="0"/>
                  </a:lnTo>
                  <a:lnTo>
                    <a:pt x="24" y="0"/>
                  </a:lnTo>
                  <a:lnTo>
                    <a:pt x="24" y="0"/>
                  </a:lnTo>
                  <a:lnTo>
                    <a:pt x="14" y="2"/>
                  </a:lnTo>
                  <a:lnTo>
                    <a:pt x="6" y="6"/>
                  </a:lnTo>
                  <a:lnTo>
                    <a:pt x="2" y="12"/>
                  </a:lnTo>
                  <a:lnTo>
                    <a:pt x="0" y="20"/>
                  </a:lnTo>
                  <a:lnTo>
                    <a:pt x="0" y="20"/>
                  </a:lnTo>
                  <a:lnTo>
                    <a:pt x="0" y="20"/>
                  </a:lnTo>
                  <a:lnTo>
                    <a:pt x="0" y="20"/>
                  </a:lnTo>
                  <a:lnTo>
                    <a:pt x="0" y="22"/>
                  </a:lnTo>
                  <a:lnTo>
                    <a:pt x="0" y="106"/>
                  </a:lnTo>
                  <a:lnTo>
                    <a:pt x="0" y="106"/>
                  </a:lnTo>
                  <a:lnTo>
                    <a:pt x="2" y="112"/>
                  </a:lnTo>
                  <a:lnTo>
                    <a:pt x="4" y="112"/>
                  </a:lnTo>
                  <a:lnTo>
                    <a:pt x="8" y="114"/>
                  </a:lnTo>
                  <a:lnTo>
                    <a:pt x="10" y="114"/>
                  </a:lnTo>
                  <a:lnTo>
                    <a:pt x="10" y="114"/>
                  </a:lnTo>
                  <a:lnTo>
                    <a:pt x="14" y="112"/>
                  </a:lnTo>
                  <a:lnTo>
                    <a:pt x="16" y="112"/>
                  </a:lnTo>
                  <a:lnTo>
                    <a:pt x="18" y="108"/>
                  </a:lnTo>
                  <a:lnTo>
                    <a:pt x="18" y="106"/>
                  </a:lnTo>
                  <a:lnTo>
                    <a:pt x="18" y="38"/>
                  </a:lnTo>
                  <a:lnTo>
                    <a:pt x="18" y="38"/>
                  </a:lnTo>
                  <a:lnTo>
                    <a:pt x="24" y="38"/>
                  </a:lnTo>
                  <a:lnTo>
                    <a:pt x="24" y="218"/>
                  </a:lnTo>
                  <a:lnTo>
                    <a:pt x="24" y="218"/>
                  </a:lnTo>
                  <a:lnTo>
                    <a:pt x="24" y="220"/>
                  </a:lnTo>
                  <a:lnTo>
                    <a:pt x="26" y="224"/>
                  </a:lnTo>
                  <a:lnTo>
                    <a:pt x="30" y="226"/>
                  </a:lnTo>
                  <a:lnTo>
                    <a:pt x="32" y="226"/>
                  </a:lnTo>
                  <a:lnTo>
                    <a:pt x="42" y="226"/>
                  </a:lnTo>
                  <a:lnTo>
                    <a:pt x="42" y="226"/>
                  </a:lnTo>
                  <a:lnTo>
                    <a:pt x="44" y="226"/>
                  </a:lnTo>
                  <a:lnTo>
                    <a:pt x="48" y="224"/>
                  </a:lnTo>
                  <a:lnTo>
                    <a:pt x="50" y="220"/>
                  </a:lnTo>
                  <a:lnTo>
                    <a:pt x="50" y="218"/>
                  </a:lnTo>
                  <a:lnTo>
                    <a:pt x="50" y="110"/>
                  </a:lnTo>
                  <a:lnTo>
                    <a:pt x="54" y="110"/>
                  </a:lnTo>
                  <a:lnTo>
                    <a:pt x="54" y="218"/>
                  </a:lnTo>
                  <a:lnTo>
                    <a:pt x="54" y="218"/>
                  </a:lnTo>
                  <a:lnTo>
                    <a:pt x="56" y="220"/>
                  </a:lnTo>
                  <a:lnTo>
                    <a:pt x="58" y="224"/>
                  </a:lnTo>
                  <a:lnTo>
                    <a:pt x="60" y="226"/>
                  </a:lnTo>
                  <a:lnTo>
                    <a:pt x="64" y="226"/>
                  </a:lnTo>
                  <a:lnTo>
                    <a:pt x="72" y="226"/>
                  </a:lnTo>
                  <a:lnTo>
                    <a:pt x="72" y="226"/>
                  </a:lnTo>
                  <a:lnTo>
                    <a:pt x="76" y="226"/>
                  </a:lnTo>
                  <a:lnTo>
                    <a:pt x="78" y="224"/>
                  </a:lnTo>
                  <a:lnTo>
                    <a:pt x="80" y="220"/>
                  </a:lnTo>
                  <a:lnTo>
                    <a:pt x="80" y="218"/>
                  </a:lnTo>
                  <a:lnTo>
                    <a:pt x="80" y="38"/>
                  </a:lnTo>
                  <a:lnTo>
                    <a:pt x="80" y="38"/>
                  </a:lnTo>
                  <a:lnTo>
                    <a:pt x="86" y="38"/>
                  </a:lnTo>
                  <a:lnTo>
                    <a:pt x="86" y="106"/>
                  </a:lnTo>
                  <a:lnTo>
                    <a:pt x="86" y="106"/>
                  </a:lnTo>
                  <a:lnTo>
                    <a:pt x="86" y="108"/>
                  </a:lnTo>
                  <a:lnTo>
                    <a:pt x="88" y="112"/>
                  </a:lnTo>
                  <a:lnTo>
                    <a:pt x="92" y="112"/>
                  </a:lnTo>
                  <a:lnTo>
                    <a:pt x="94" y="114"/>
                  </a:lnTo>
                  <a:lnTo>
                    <a:pt x="98" y="114"/>
                  </a:lnTo>
                  <a:lnTo>
                    <a:pt x="98" y="114"/>
                  </a:lnTo>
                  <a:lnTo>
                    <a:pt x="100" y="112"/>
                  </a:lnTo>
                  <a:lnTo>
                    <a:pt x="104" y="112"/>
                  </a:lnTo>
                  <a:lnTo>
                    <a:pt x="104"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6648758" y="2832066"/>
              <a:ext cx="110306" cy="105510"/>
            </a:xfrm>
            <a:custGeom>
              <a:avLst/>
              <a:gdLst>
                <a:gd name="T0" fmla="*/ 22 w 46"/>
                <a:gd name="T1" fmla="*/ 44 h 44"/>
                <a:gd name="T2" fmla="*/ 22 w 46"/>
                <a:gd name="T3" fmla="*/ 44 h 44"/>
                <a:gd name="T4" fmla="*/ 32 w 46"/>
                <a:gd name="T5" fmla="*/ 42 h 44"/>
                <a:gd name="T6" fmla="*/ 38 w 46"/>
                <a:gd name="T7" fmla="*/ 38 h 44"/>
                <a:gd name="T8" fmla="*/ 44 w 46"/>
                <a:gd name="T9" fmla="*/ 30 h 44"/>
                <a:gd name="T10" fmla="*/ 46 w 46"/>
                <a:gd name="T11" fmla="*/ 22 h 44"/>
                <a:gd name="T12" fmla="*/ 46 w 46"/>
                <a:gd name="T13" fmla="*/ 22 h 44"/>
                <a:gd name="T14" fmla="*/ 44 w 46"/>
                <a:gd name="T15" fmla="*/ 12 h 44"/>
                <a:gd name="T16" fmla="*/ 38 w 46"/>
                <a:gd name="T17" fmla="*/ 6 h 44"/>
                <a:gd name="T18" fmla="*/ 32 w 46"/>
                <a:gd name="T19" fmla="*/ 0 h 44"/>
                <a:gd name="T20" fmla="*/ 22 w 46"/>
                <a:gd name="T21" fmla="*/ 0 h 44"/>
                <a:gd name="T22" fmla="*/ 22 w 46"/>
                <a:gd name="T23" fmla="*/ 0 h 44"/>
                <a:gd name="T24" fmla="*/ 14 w 46"/>
                <a:gd name="T25" fmla="*/ 0 h 44"/>
                <a:gd name="T26" fmla="*/ 6 w 46"/>
                <a:gd name="T27" fmla="*/ 6 h 44"/>
                <a:gd name="T28" fmla="*/ 2 w 46"/>
                <a:gd name="T29" fmla="*/ 12 h 44"/>
                <a:gd name="T30" fmla="*/ 0 w 46"/>
                <a:gd name="T31" fmla="*/ 22 h 44"/>
                <a:gd name="T32" fmla="*/ 0 w 46"/>
                <a:gd name="T33" fmla="*/ 22 h 44"/>
                <a:gd name="T34" fmla="*/ 2 w 46"/>
                <a:gd name="T35" fmla="*/ 30 h 44"/>
                <a:gd name="T36" fmla="*/ 6 w 46"/>
                <a:gd name="T37" fmla="*/ 38 h 44"/>
                <a:gd name="T38" fmla="*/ 14 w 46"/>
                <a:gd name="T39" fmla="*/ 42 h 44"/>
                <a:gd name="T40" fmla="*/ 22 w 46"/>
                <a:gd name="T41" fmla="*/ 44 h 44"/>
                <a:gd name="T42" fmla="*/ 22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2" y="44"/>
                  </a:moveTo>
                  <a:lnTo>
                    <a:pt x="22" y="44"/>
                  </a:lnTo>
                  <a:lnTo>
                    <a:pt x="32" y="42"/>
                  </a:lnTo>
                  <a:lnTo>
                    <a:pt x="38" y="38"/>
                  </a:lnTo>
                  <a:lnTo>
                    <a:pt x="44" y="30"/>
                  </a:lnTo>
                  <a:lnTo>
                    <a:pt x="46" y="22"/>
                  </a:lnTo>
                  <a:lnTo>
                    <a:pt x="46" y="22"/>
                  </a:lnTo>
                  <a:lnTo>
                    <a:pt x="44" y="12"/>
                  </a:lnTo>
                  <a:lnTo>
                    <a:pt x="38" y="6"/>
                  </a:lnTo>
                  <a:lnTo>
                    <a:pt x="32"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2" name="组合 5211"/>
          <p:cNvGrpSpPr/>
          <p:nvPr/>
        </p:nvGrpSpPr>
        <p:grpSpPr>
          <a:xfrm>
            <a:off x="8417350" y="2382383"/>
            <a:ext cx="254184" cy="661839"/>
            <a:chOff x="6893350" y="2832066"/>
            <a:chExt cx="254184" cy="661839"/>
          </a:xfrm>
        </p:grpSpPr>
        <p:sp>
          <p:nvSpPr>
            <p:cNvPr id="30" name="Freeform 30"/>
            <p:cNvSpPr>
              <a:spLocks/>
            </p:cNvSpPr>
            <p:nvPr/>
          </p:nvSpPr>
          <p:spPr bwMode="auto">
            <a:xfrm>
              <a:off x="6893350" y="2951965"/>
              <a:ext cx="254184" cy="541940"/>
            </a:xfrm>
            <a:custGeom>
              <a:avLst/>
              <a:gdLst>
                <a:gd name="T0" fmla="*/ 106 w 106"/>
                <a:gd name="T1" fmla="*/ 20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6 w 106"/>
                <a:gd name="T21" fmla="*/ 112 h 226"/>
                <a:gd name="T22" fmla="*/ 12 w 106"/>
                <a:gd name="T23" fmla="*/ 114 h 226"/>
                <a:gd name="T24" fmla="*/ 14 w 106"/>
                <a:gd name="T25" fmla="*/ 112 h 226"/>
                <a:gd name="T26" fmla="*/ 20 w 106"/>
                <a:gd name="T27" fmla="*/ 108 h 226"/>
                <a:gd name="T28" fmla="*/ 20 w 106"/>
                <a:gd name="T29" fmla="*/ 38 h 226"/>
                <a:gd name="T30" fmla="*/ 26 w 106"/>
                <a:gd name="T31" fmla="*/ 38 h 226"/>
                <a:gd name="T32" fmla="*/ 26 w 106"/>
                <a:gd name="T33" fmla="*/ 218 h 226"/>
                <a:gd name="T34" fmla="*/ 28 w 106"/>
                <a:gd name="T35" fmla="*/ 224 h 226"/>
                <a:gd name="T36" fmla="*/ 34 w 106"/>
                <a:gd name="T37" fmla="*/ 226 h 226"/>
                <a:gd name="T38" fmla="*/ 42 w 106"/>
                <a:gd name="T39" fmla="*/ 226 h 226"/>
                <a:gd name="T40" fmla="*/ 48 w 106"/>
                <a:gd name="T41" fmla="*/ 224 h 226"/>
                <a:gd name="T42" fmla="*/ 52 w 106"/>
                <a:gd name="T43" fmla="*/ 218 h 226"/>
                <a:gd name="T44" fmla="*/ 56 w 106"/>
                <a:gd name="T45" fmla="*/ 110 h 226"/>
                <a:gd name="T46" fmla="*/ 56 w 106"/>
                <a:gd name="T47" fmla="*/ 218 h 226"/>
                <a:gd name="T48" fmla="*/ 58 w 106"/>
                <a:gd name="T49" fmla="*/ 224 h 226"/>
                <a:gd name="T50" fmla="*/ 64 w 106"/>
                <a:gd name="T51" fmla="*/ 226 h 226"/>
                <a:gd name="T52" fmla="*/ 74 w 106"/>
                <a:gd name="T53" fmla="*/ 226 h 226"/>
                <a:gd name="T54" fmla="*/ 80 w 106"/>
                <a:gd name="T55" fmla="*/ 224 h 226"/>
                <a:gd name="T56" fmla="*/ 82 w 106"/>
                <a:gd name="T57" fmla="*/ 218 h 226"/>
                <a:gd name="T58" fmla="*/ 82 w 106"/>
                <a:gd name="T59" fmla="*/ 38 h 226"/>
                <a:gd name="T60" fmla="*/ 88 w 106"/>
                <a:gd name="T61" fmla="*/ 106 h 226"/>
                <a:gd name="T62" fmla="*/ 88 w 106"/>
                <a:gd name="T63" fmla="*/ 108 h 226"/>
                <a:gd name="T64" fmla="*/ 92 w 106"/>
                <a:gd name="T65" fmla="*/ 112 h 226"/>
                <a:gd name="T66" fmla="*/ 98 w 106"/>
                <a:gd name="T67" fmla="*/ 114 h 226"/>
                <a:gd name="T68" fmla="*/ 102 w 106"/>
                <a:gd name="T69" fmla="*/ 112 h 226"/>
                <a:gd name="T70" fmla="*/ 106 w 106"/>
                <a:gd name="T71" fmla="*/ 108 h 226"/>
                <a:gd name="T72" fmla="*/ 106 w 106"/>
                <a:gd name="T73" fmla="*/ 22 h 226"/>
                <a:gd name="T74" fmla="*/ 106 w 106"/>
                <a:gd name="T75" fmla="*/ 20 h 226"/>
                <a:gd name="T76" fmla="*/ 106 w 106"/>
                <a:gd name="T77"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20"/>
                  </a:moveTo>
                  <a:lnTo>
                    <a:pt x="106" y="20"/>
                  </a:lnTo>
                  <a:lnTo>
                    <a:pt x="104" y="12"/>
                  </a:lnTo>
                  <a:lnTo>
                    <a:pt x="100" y="6"/>
                  </a:lnTo>
                  <a:lnTo>
                    <a:pt x="92" y="2"/>
                  </a:lnTo>
                  <a:lnTo>
                    <a:pt x="82" y="0"/>
                  </a:lnTo>
                  <a:lnTo>
                    <a:pt x="82" y="0"/>
                  </a:lnTo>
                  <a:lnTo>
                    <a:pt x="26" y="0"/>
                  </a:lnTo>
                  <a:lnTo>
                    <a:pt x="26" y="0"/>
                  </a:lnTo>
                  <a:lnTo>
                    <a:pt x="26" y="0"/>
                  </a:lnTo>
                  <a:lnTo>
                    <a:pt x="16" y="2"/>
                  </a:lnTo>
                  <a:lnTo>
                    <a:pt x="8" y="6"/>
                  </a:lnTo>
                  <a:lnTo>
                    <a:pt x="2" y="12"/>
                  </a:lnTo>
                  <a:lnTo>
                    <a:pt x="0" y="20"/>
                  </a:lnTo>
                  <a:lnTo>
                    <a:pt x="0" y="20"/>
                  </a:lnTo>
                  <a:lnTo>
                    <a:pt x="0" y="20"/>
                  </a:lnTo>
                  <a:lnTo>
                    <a:pt x="0" y="20"/>
                  </a:lnTo>
                  <a:lnTo>
                    <a:pt x="0" y="22"/>
                  </a:lnTo>
                  <a:lnTo>
                    <a:pt x="0" y="106"/>
                  </a:lnTo>
                  <a:lnTo>
                    <a:pt x="0" y="106"/>
                  </a:lnTo>
                  <a:lnTo>
                    <a:pt x="2" y="112"/>
                  </a:lnTo>
                  <a:lnTo>
                    <a:pt x="6" y="112"/>
                  </a:lnTo>
                  <a:lnTo>
                    <a:pt x="8" y="114"/>
                  </a:lnTo>
                  <a:lnTo>
                    <a:pt x="12" y="114"/>
                  </a:lnTo>
                  <a:lnTo>
                    <a:pt x="12" y="114"/>
                  </a:lnTo>
                  <a:lnTo>
                    <a:pt x="14" y="112"/>
                  </a:lnTo>
                  <a:lnTo>
                    <a:pt x="18" y="112"/>
                  </a:lnTo>
                  <a:lnTo>
                    <a:pt x="20" y="108"/>
                  </a:lnTo>
                  <a:lnTo>
                    <a:pt x="20" y="106"/>
                  </a:lnTo>
                  <a:lnTo>
                    <a:pt x="20" y="38"/>
                  </a:lnTo>
                  <a:lnTo>
                    <a:pt x="20" y="38"/>
                  </a:lnTo>
                  <a:lnTo>
                    <a:pt x="26" y="38"/>
                  </a:lnTo>
                  <a:lnTo>
                    <a:pt x="26" y="218"/>
                  </a:lnTo>
                  <a:lnTo>
                    <a:pt x="26" y="218"/>
                  </a:lnTo>
                  <a:lnTo>
                    <a:pt x="26" y="220"/>
                  </a:lnTo>
                  <a:lnTo>
                    <a:pt x="28" y="224"/>
                  </a:lnTo>
                  <a:lnTo>
                    <a:pt x="30" y="226"/>
                  </a:lnTo>
                  <a:lnTo>
                    <a:pt x="34" y="226"/>
                  </a:lnTo>
                  <a:lnTo>
                    <a:pt x="42" y="226"/>
                  </a:lnTo>
                  <a:lnTo>
                    <a:pt x="42" y="226"/>
                  </a:lnTo>
                  <a:lnTo>
                    <a:pt x="46" y="226"/>
                  </a:lnTo>
                  <a:lnTo>
                    <a:pt x="48" y="224"/>
                  </a:lnTo>
                  <a:lnTo>
                    <a:pt x="50" y="220"/>
                  </a:lnTo>
                  <a:lnTo>
                    <a:pt x="52" y="218"/>
                  </a:lnTo>
                  <a:lnTo>
                    <a:pt x="52" y="110"/>
                  </a:lnTo>
                  <a:lnTo>
                    <a:pt x="56" y="110"/>
                  </a:lnTo>
                  <a:lnTo>
                    <a:pt x="56" y="218"/>
                  </a:lnTo>
                  <a:lnTo>
                    <a:pt x="56" y="218"/>
                  </a:lnTo>
                  <a:lnTo>
                    <a:pt x="56" y="220"/>
                  </a:lnTo>
                  <a:lnTo>
                    <a:pt x="58" y="224"/>
                  </a:lnTo>
                  <a:lnTo>
                    <a:pt x="62" y="226"/>
                  </a:lnTo>
                  <a:lnTo>
                    <a:pt x="64" y="226"/>
                  </a:lnTo>
                  <a:lnTo>
                    <a:pt x="74" y="226"/>
                  </a:lnTo>
                  <a:lnTo>
                    <a:pt x="74" y="226"/>
                  </a:lnTo>
                  <a:lnTo>
                    <a:pt x="76" y="226"/>
                  </a:lnTo>
                  <a:lnTo>
                    <a:pt x="80" y="224"/>
                  </a:lnTo>
                  <a:lnTo>
                    <a:pt x="82" y="220"/>
                  </a:lnTo>
                  <a:lnTo>
                    <a:pt x="82" y="218"/>
                  </a:lnTo>
                  <a:lnTo>
                    <a:pt x="82" y="38"/>
                  </a:lnTo>
                  <a:lnTo>
                    <a:pt x="82" y="38"/>
                  </a:lnTo>
                  <a:lnTo>
                    <a:pt x="88" y="38"/>
                  </a:lnTo>
                  <a:lnTo>
                    <a:pt x="88" y="106"/>
                  </a:lnTo>
                  <a:lnTo>
                    <a:pt x="88" y="106"/>
                  </a:lnTo>
                  <a:lnTo>
                    <a:pt x="88" y="108"/>
                  </a:lnTo>
                  <a:lnTo>
                    <a:pt x="90" y="112"/>
                  </a:lnTo>
                  <a:lnTo>
                    <a:pt x="92" y="112"/>
                  </a:lnTo>
                  <a:lnTo>
                    <a:pt x="96"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6965289" y="2832066"/>
              <a:ext cx="110306" cy="105510"/>
            </a:xfrm>
            <a:custGeom>
              <a:avLst/>
              <a:gdLst>
                <a:gd name="T0" fmla="*/ 24 w 46"/>
                <a:gd name="T1" fmla="*/ 44 h 44"/>
                <a:gd name="T2" fmla="*/ 24 w 46"/>
                <a:gd name="T3" fmla="*/ 44 h 44"/>
                <a:gd name="T4" fmla="*/ 32 w 46"/>
                <a:gd name="T5" fmla="*/ 42 h 44"/>
                <a:gd name="T6" fmla="*/ 40 w 46"/>
                <a:gd name="T7" fmla="*/ 38 h 44"/>
                <a:gd name="T8" fmla="*/ 44 w 46"/>
                <a:gd name="T9" fmla="*/ 30 h 44"/>
                <a:gd name="T10" fmla="*/ 46 w 46"/>
                <a:gd name="T11" fmla="*/ 22 h 44"/>
                <a:gd name="T12" fmla="*/ 46 w 46"/>
                <a:gd name="T13" fmla="*/ 22 h 44"/>
                <a:gd name="T14" fmla="*/ 44 w 46"/>
                <a:gd name="T15" fmla="*/ 12 h 44"/>
                <a:gd name="T16" fmla="*/ 40 w 46"/>
                <a:gd name="T17" fmla="*/ 6 h 44"/>
                <a:gd name="T18" fmla="*/ 32 w 46"/>
                <a:gd name="T19" fmla="*/ 0 h 44"/>
                <a:gd name="T20" fmla="*/ 24 w 46"/>
                <a:gd name="T21" fmla="*/ 0 h 44"/>
                <a:gd name="T22" fmla="*/ 24 w 46"/>
                <a:gd name="T23" fmla="*/ 0 h 44"/>
                <a:gd name="T24" fmla="*/ 14 w 46"/>
                <a:gd name="T25" fmla="*/ 0 h 44"/>
                <a:gd name="T26" fmla="*/ 8 w 46"/>
                <a:gd name="T27" fmla="*/ 6 h 44"/>
                <a:gd name="T28" fmla="*/ 2 w 46"/>
                <a:gd name="T29" fmla="*/ 12 h 44"/>
                <a:gd name="T30" fmla="*/ 0 w 46"/>
                <a:gd name="T31" fmla="*/ 22 h 44"/>
                <a:gd name="T32" fmla="*/ 0 w 46"/>
                <a:gd name="T33" fmla="*/ 22 h 44"/>
                <a:gd name="T34" fmla="*/ 2 w 46"/>
                <a:gd name="T35" fmla="*/ 30 h 44"/>
                <a:gd name="T36" fmla="*/ 8 w 46"/>
                <a:gd name="T37" fmla="*/ 38 h 44"/>
                <a:gd name="T38" fmla="*/ 14 w 46"/>
                <a:gd name="T39" fmla="*/ 42 h 44"/>
                <a:gd name="T40" fmla="*/ 24 w 46"/>
                <a:gd name="T41" fmla="*/ 44 h 44"/>
                <a:gd name="T42" fmla="*/ 24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4" y="44"/>
                  </a:moveTo>
                  <a:lnTo>
                    <a:pt x="24" y="44"/>
                  </a:lnTo>
                  <a:lnTo>
                    <a:pt x="32" y="42"/>
                  </a:lnTo>
                  <a:lnTo>
                    <a:pt x="40" y="38"/>
                  </a:lnTo>
                  <a:lnTo>
                    <a:pt x="44" y="30"/>
                  </a:lnTo>
                  <a:lnTo>
                    <a:pt x="46" y="22"/>
                  </a:lnTo>
                  <a:lnTo>
                    <a:pt x="46" y="22"/>
                  </a:lnTo>
                  <a:lnTo>
                    <a:pt x="44" y="12"/>
                  </a:lnTo>
                  <a:lnTo>
                    <a:pt x="40" y="6"/>
                  </a:lnTo>
                  <a:lnTo>
                    <a:pt x="32" y="0"/>
                  </a:lnTo>
                  <a:lnTo>
                    <a:pt x="24" y="0"/>
                  </a:lnTo>
                  <a:lnTo>
                    <a:pt x="24" y="0"/>
                  </a:lnTo>
                  <a:lnTo>
                    <a:pt x="14" y="0"/>
                  </a:lnTo>
                  <a:lnTo>
                    <a:pt x="8" y="6"/>
                  </a:lnTo>
                  <a:lnTo>
                    <a:pt x="2" y="12"/>
                  </a:lnTo>
                  <a:lnTo>
                    <a:pt x="0" y="22"/>
                  </a:lnTo>
                  <a:lnTo>
                    <a:pt x="0" y="22"/>
                  </a:lnTo>
                  <a:lnTo>
                    <a:pt x="2" y="30"/>
                  </a:lnTo>
                  <a:lnTo>
                    <a:pt x="8" y="38"/>
                  </a:lnTo>
                  <a:lnTo>
                    <a:pt x="14" y="42"/>
                  </a:lnTo>
                  <a:lnTo>
                    <a:pt x="24" y="44"/>
                  </a:lnTo>
                  <a:lnTo>
                    <a:pt x="24"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3" name="组合 5212"/>
          <p:cNvGrpSpPr/>
          <p:nvPr/>
        </p:nvGrpSpPr>
        <p:grpSpPr>
          <a:xfrm>
            <a:off x="8738677" y="2382383"/>
            <a:ext cx="254184" cy="661839"/>
            <a:chOff x="7214677" y="2832066"/>
            <a:chExt cx="254184" cy="661839"/>
          </a:xfrm>
        </p:grpSpPr>
        <p:sp>
          <p:nvSpPr>
            <p:cNvPr id="5120" name="Freeform 32"/>
            <p:cNvSpPr>
              <a:spLocks/>
            </p:cNvSpPr>
            <p:nvPr/>
          </p:nvSpPr>
          <p:spPr bwMode="auto">
            <a:xfrm>
              <a:off x="7214677" y="2951965"/>
              <a:ext cx="254184" cy="541940"/>
            </a:xfrm>
            <a:custGeom>
              <a:avLst/>
              <a:gdLst>
                <a:gd name="T0" fmla="*/ 106 w 106"/>
                <a:gd name="T1" fmla="*/ 20 h 226"/>
                <a:gd name="T2" fmla="*/ 98 w 106"/>
                <a:gd name="T3" fmla="*/ 6 h 226"/>
                <a:gd name="T4" fmla="*/ 80 w 106"/>
                <a:gd name="T5" fmla="*/ 0 h 226"/>
                <a:gd name="T6" fmla="*/ 24 w 106"/>
                <a:gd name="T7" fmla="*/ 0 h 226"/>
                <a:gd name="T8" fmla="*/ 24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6 w 106"/>
                <a:gd name="T27" fmla="*/ 112 h 226"/>
                <a:gd name="T28" fmla="*/ 18 w 106"/>
                <a:gd name="T29" fmla="*/ 106 h 226"/>
                <a:gd name="T30" fmla="*/ 18 w 106"/>
                <a:gd name="T31" fmla="*/ 38 h 226"/>
                <a:gd name="T32" fmla="*/ 24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0 w 106"/>
                <a:gd name="T45" fmla="*/ 110 h 226"/>
                <a:gd name="T46" fmla="*/ 56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0 w 106"/>
                <a:gd name="T59" fmla="*/ 38 h 226"/>
                <a:gd name="T60" fmla="*/ 86 w 106"/>
                <a:gd name="T61" fmla="*/ 38 h 226"/>
                <a:gd name="T62" fmla="*/ 86 w 106"/>
                <a:gd name="T63" fmla="*/ 106 h 226"/>
                <a:gd name="T64" fmla="*/ 88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0" y="2"/>
                  </a:lnTo>
                  <a:lnTo>
                    <a:pt x="80" y="0"/>
                  </a:lnTo>
                  <a:lnTo>
                    <a:pt x="80" y="0"/>
                  </a:lnTo>
                  <a:lnTo>
                    <a:pt x="24" y="0"/>
                  </a:lnTo>
                  <a:lnTo>
                    <a:pt x="24" y="0"/>
                  </a:lnTo>
                  <a:lnTo>
                    <a:pt x="24" y="0"/>
                  </a:lnTo>
                  <a:lnTo>
                    <a:pt x="14" y="2"/>
                  </a:lnTo>
                  <a:lnTo>
                    <a:pt x="8" y="6"/>
                  </a:lnTo>
                  <a:lnTo>
                    <a:pt x="2" y="12"/>
                  </a:lnTo>
                  <a:lnTo>
                    <a:pt x="0" y="20"/>
                  </a:lnTo>
                  <a:lnTo>
                    <a:pt x="0" y="20"/>
                  </a:lnTo>
                  <a:lnTo>
                    <a:pt x="0" y="20"/>
                  </a:lnTo>
                  <a:lnTo>
                    <a:pt x="0" y="20"/>
                  </a:lnTo>
                  <a:lnTo>
                    <a:pt x="0" y="22"/>
                  </a:lnTo>
                  <a:lnTo>
                    <a:pt x="0" y="106"/>
                  </a:lnTo>
                  <a:lnTo>
                    <a:pt x="0" y="106"/>
                  </a:lnTo>
                  <a:lnTo>
                    <a:pt x="0" y="108"/>
                  </a:lnTo>
                  <a:lnTo>
                    <a:pt x="2" y="112"/>
                  </a:lnTo>
                  <a:lnTo>
                    <a:pt x="4" y="112"/>
                  </a:lnTo>
                  <a:lnTo>
                    <a:pt x="8" y="114"/>
                  </a:lnTo>
                  <a:lnTo>
                    <a:pt x="12" y="114"/>
                  </a:lnTo>
                  <a:lnTo>
                    <a:pt x="12" y="114"/>
                  </a:lnTo>
                  <a:lnTo>
                    <a:pt x="14" y="112"/>
                  </a:lnTo>
                  <a:lnTo>
                    <a:pt x="16" y="112"/>
                  </a:lnTo>
                  <a:lnTo>
                    <a:pt x="18" y="108"/>
                  </a:lnTo>
                  <a:lnTo>
                    <a:pt x="18" y="106"/>
                  </a:lnTo>
                  <a:lnTo>
                    <a:pt x="18" y="38"/>
                  </a:lnTo>
                  <a:lnTo>
                    <a:pt x="18" y="38"/>
                  </a:lnTo>
                  <a:lnTo>
                    <a:pt x="24" y="38"/>
                  </a:lnTo>
                  <a:lnTo>
                    <a:pt x="24" y="218"/>
                  </a:lnTo>
                  <a:lnTo>
                    <a:pt x="24" y="218"/>
                  </a:lnTo>
                  <a:lnTo>
                    <a:pt x="26" y="220"/>
                  </a:lnTo>
                  <a:lnTo>
                    <a:pt x="28" y="224"/>
                  </a:lnTo>
                  <a:lnTo>
                    <a:pt x="30" y="226"/>
                  </a:lnTo>
                  <a:lnTo>
                    <a:pt x="34" y="226"/>
                  </a:lnTo>
                  <a:lnTo>
                    <a:pt x="42" y="226"/>
                  </a:lnTo>
                  <a:lnTo>
                    <a:pt x="42" y="226"/>
                  </a:lnTo>
                  <a:lnTo>
                    <a:pt x="46" y="226"/>
                  </a:lnTo>
                  <a:lnTo>
                    <a:pt x="48" y="224"/>
                  </a:lnTo>
                  <a:lnTo>
                    <a:pt x="50" y="220"/>
                  </a:lnTo>
                  <a:lnTo>
                    <a:pt x="50" y="218"/>
                  </a:lnTo>
                  <a:lnTo>
                    <a:pt x="50" y="110"/>
                  </a:lnTo>
                  <a:lnTo>
                    <a:pt x="56" y="110"/>
                  </a:lnTo>
                  <a:lnTo>
                    <a:pt x="56" y="218"/>
                  </a:lnTo>
                  <a:lnTo>
                    <a:pt x="56" y="218"/>
                  </a:lnTo>
                  <a:lnTo>
                    <a:pt x="56" y="220"/>
                  </a:lnTo>
                  <a:lnTo>
                    <a:pt x="58" y="224"/>
                  </a:lnTo>
                  <a:lnTo>
                    <a:pt x="60" y="226"/>
                  </a:lnTo>
                  <a:lnTo>
                    <a:pt x="64" y="226"/>
                  </a:lnTo>
                  <a:lnTo>
                    <a:pt x="72" y="226"/>
                  </a:lnTo>
                  <a:lnTo>
                    <a:pt x="72" y="226"/>
                  </a:lnTo>
                  <a:lnTo>
                    <a:pt x="76" y="226"/>
                  </a:lnTo>
                  <a:lnTo>
                    <a:pt x="78" y="224"/>
                  </a:lnTo>
                  <a:lnTo>
                    <a:pt x="80" y="220"/>
                  </a:lnTo>
                  <a:lnTo>
                    <a:pt x="80" y="218"/>
                  </a:lnTo>
                  <a:lnTo>
                    <a:pt x="80" y="38"/>
                  </a:lnTo>
                  <a:lnTo>
                    <a:pt x="80" y="38"/>
                  </a:lnTo>
                  <a:lnTo>
                    <a:pt x="86" y="38"/>
                  </a:lnTo>
                  <a:lnTo>
                    <a:pt x="86" y="106"/>
                  </a:lnTo>
                  <a:lnTo>
                    <a:pt x="86" y="106"/>
                  </a:lnTo>
                  <a:lnTo>
                    <a:pt x="88" y="108"/>
                  </a:lnTo>
                  <a:lnTo>
                    <a:pt x="88" y="112"/>
                  </a:lnTo>
                  <a:lnTo>
                    <a:pt x="92" y="112"/>
                  </a:lnTo>
                  <a:lnTo>
                    <a:pt x="94" y="114"/>
                  </a:lnTo>
                  <a:lnTo>
                    <a:pt x="98" y="114"/>
                  </a:lnTo>
                  <a:lnTo>
                    <a:pt x="98" y="114"/>
                  </a:lnTo>
                  <a:lnTo>
                    <a:pt x="100" y="112"/>
                  </a:lnTo>
                  <a:lnTo>
                    <a:pt x="104" y="112"/>
                  </a:lnTo>
                  <a:lnTo>
                    <a:pt x="104"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1" name="Freeform 33"/>
            <p:cNvSpPr>
              <a:spLocks/>
            </p:cNvSpPr>
            <p:nvPr/>
          </p:nvSpPr>
          <p:spPr bwMode="auto">
            <a:xfrm>
              <a:off x="7286616" y="2832066"/>
              <a:ext cx="110306" cy="105510"/>
            </a:xfrm>
            <a:custGeom>
              <a:avLst/>
              <a:gdLst>
                <a:gd name="T0" fmla="*/ 22 w 46"/>
                <a:gd name="T1" fmla="*/ 44 h 44"/>
                <a:gd name="T2" fmla="*/ 22 w 46"/>
                <a:gd name="T3" fmla="*/ 44 h 44"/>
                <a:gd name="T4" fmla="*/ 32 w 46"/>
                <a:gd name="T5" fmla="*/ 42 h 44"/>
                <a:gd name="T6" fmla="*/ 38 w 46"/>
                <a:gd name="T7" fmla="*/ 38 h 44"/>
                <a:gd name="T8" fmla="*/ 44 w 46"/>
                <a:gd name="T9" fmla="*/ 30 h 44"/>
                <a:gd name="T10" fmla="*/ 46 w 46"/>
                <a:gd name="T11" fmla="*/ 22 h 44"/>
                <a:gd name="T12" fmla="*/ 46 w 46"/>
                <a:gd name="T13" fmla="*/ 22 h 44"/>
                <a:gd name="T14" fmla="*/ 44 w 46"/>
                <a:gd name="T15" fmla="*/ 12 h 44"/>
                <a:gd name="T16" fmla="*/ 38 w 46"/>
                <a:gd name="T17" fmla="*/ 6 h 44"/>
                <a:gd name="T18" fmla="*/ 32 w 46"/>
                <a:gd name="T19" fmla="*/ 0 h 44"/>
                <a:gd name="T20" fmla="*/ 22 w 46"/>
                <a:gd name="T21" fmla="*/ 0 h 44"/>
                <a:gd name="T22" fmla="*/ 22 w 46"/>
                <a:gd name="T23" fmla="*/ 0 h 44"/>
                <a:gd name="T24" fmla="*/ 14 w 46"/>
                <a:gd name="T25" fmla="*/ 0 h 44"/>
                <a:gd name="T26" fmla="*/ 6 w 46"/>
                <a:gd name="T27" fmla="*/ 6 h 44"/>
                <a:gd name="T28" fmla="*/ 2 w 46"/>
                <a:gd name="T29" fmla="*/ 12 h 44"/>
                <a:gd name="T30" fmla="*/ 0 w 46"/>
                <a:gd name="T31" fmla="*/ 22 h 44"/>
                <a:gd name="T32" fmla="*/ 0 w 46"/>
                <a:gd name="T33" fmla="*/ 22 h 44"/>
                <a:gd name="T34" fmla="*/ 2 w 46"/>
                <a:gd name="T35" fmla="*/ 30 h 44"/>
                <a:gd name="T36" fmla="*/ 6 w 46"/>
                <a:gd name="T37" fmla="*/ 38 h 44"/>
                <a:gd name="T38" fmla="*/ 14 w 46"/>
                <a:gd name="T39" fmla="*/ 42 h 44"/>
                <a:gd name="T40" fmla="*/ 22 w 46"/>
                <a:gd name="T41" fmla="*/ 44 h 44"/>
                <a:gd name="T42" fmla="*/ 22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2" y="44"/>
                  </a:moveTo>
                  <a:lnTo>
                    <a:pt x="22" y="44"/>
                  </a:lnTo>
                  <a:lnTo>
                    <a:pt x="32" y="42"/>
                  </a:lnTo>
                  <a:lnTo>
                    <a:pt x="38" y="38"/>
                  </a:lnTo>
                  <a:lnTo>
                    <a:pt x="44" y="30"/>
                  </a:lnTo>
                  <a:lnTo>
                    <a:pt x="46" y="22"/>
                  </a:lnTo>
                  <a:lnTo>
                    <a:pt x="46" y="22"/>
                  </a:lnTo>
                  <a:lnTo>
                    <a:pt x="44" y="12"/>
                  </a:lnTo>
                  <a:lnTo>
                    <a:pt x="38" y="6"/>
                  </a:lnTo>
                  <a:lnTo>
                    <a:pt x="32"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4" name="组合 5213"/>
          <p:cNvGrpSpPr/>
          <p:nvPr/>
        </p:nvGrpSpPr>
        <p:grpSpPr>
          <a:xfrm>
            <a:off x="9055208" y="2382383"/>
            <a:ext cx="254184" cy="661839"/>
            <a:chOff x="7531208" y="2832066"/>
            <a:chExt cx="254184" cy="661839"/>
          </a:xfrm>
        </p:grpSpPr>
        <p:sp>
          <p:nvSpPr>
            <p:cNvPr id="5123" name="Freeform 34"/>
            <p:cNvSpPr>
              <a:spLocks/>
            </p:cNvSpPr>
            <p:nvPr/>
          </p:nvSpPr>
          <p:spPr bwMode="auto">
            <a:xfrm>
              <a:off x="7531208" y="2951965"/>
              <a:ext cx="254184" cy="541940"/>
            </a:xfrm>
            <a:custGeom>
              <a:avLst/>
              <a:gdLst>
                <a:gd name="T0" fmla="*/ 106 w 106"/>
                <a:gd name="T1" fmla="*/ 20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20 h 226"/>
                <a:gd name="T14" fmla="*/ 2 w 106"/>
                <a:gd name="T15" fmla="*/ 20 h 226"/>
                <a:gd name="T16" fmla="*/ 0 w 106"/>
                <a:gd name="T17" fmla="*/ 22 h 226"/>
                <a:gd name="T18" fmla="*/ 0 w 106"/>
                <a:gd name="T19" fmla="*/ 106 h 226"/>
                <a:gd name="T20" fmla="*/ 4 w 106"/>
                <a:gd name="T21" fmla="*/ 112 h 226"/>
                <a:gd name="T22" fmla="*/ 8 w 106"/>
                <a:gd name="T23" fmla="*/ 114 h 226"/>
                <a:gd name="T24" fmla="*/ 12 w 106"/>
                <a:gd name="T25" fmla="*/ 114 h 226"/>
                <a:gd name="T26" fmla="*/ 18 w 106"/>
                <a:gd name="T27" fmla="*/ 112 h 226"/>
                <a:gd name="T28" fmla="*/ 20 w 106"/>
                <a:gd name="T29" fmla="*/ 106 h 226"/>
                <a:gd name="T30" fmla="*/ 20 w 106"/>
                <a:gd name="T31" fmla="*/ 38 h 226"/>
                <a:gd name="T32" fmla="*/ 26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2 w 106"/>
                <a:gd name="T45" fmla="*/ 110 h 226"/>
                <a:gd name="T46" fmla="*/ 56 w 106"/>
                <a:gd name="T47" fmla="*/ 218 h 226"/>
                <a:gd name="T48" fmla="*/ 56 w 106"/>
                <a:gd name="T49" fmla="*/ 220 h 226"/>
                <a:gd name="T50" fmla="*/ 62 w 106"/>
                <a:gd name="T51" fmla="*/ 226 h 226"/>
                <a:gd name="T52" fmla="*/ 74 w 106"/>
                <a:gd name="T53" fmla="*/ 226 h 226"/>
                <a:gd name="T54" fmla="*/ 76 w 106"/>
                <a:gd name="T55" fmla="*/ 226 h 226"/>
                <a:gd name="T56" fmla="*/ 82 w 106"/>
                <a:gd name="T57" fmla="*/ 220 h 226"/>
                <a:gd name="T58" fmla="*/ 82 w 106"/>
                <a:gd name="T59" fmla="*/ 38 h 226"/>
                <a:gd name="T60" fmla="*/ 88 w 106"/>
                <a:gd name="T61" fmla="*/ 38 h 226"/>
                <a:gd name="T62" fmla="*/ 88 w 106"/>
                <a:gd name="T63" fmla="*/ 106 h 226"/>
                <a:gd name="T64" fmla="*/ 90 w 106"/>
                <a:gd name="T65" fmla="*/ 112 h 226"/>
                <a:gd name="T66" fmla="*/ 96 w 106"/>
                <a:gd name="T67" fmla="*/ 114 h 226"/>
                <a:gd name="T68" fmla="*/ 100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100" y="6"/>
                  </a:lnTo>
                  <a:lnTo>
                    <a:pt x="92" y="2"/>
                  </a:lnTo>
                  <a:lnTo>
                    <a:pt x="82" y="0"/>
                  </a:lnTo>
                  <a:lnTo>
                    <a:pt x="82" y="0"/>
                  </a:lnTo>
                  <a:lnTo>
                    <a:pt x="26" y="0"/>
                  </a:lnTo>
                  <a:lnTo>
                    <a:pt x="26" y="0"/>
                  </a:lnTo>
                  <a:lnTo>
                    <a:pt x="26" y="0"/>
                  </a:lnTo>
                  <a:lnTo>
                    <a:pt x="16" y="2"/>
                  </a:lnTo>
                  <a:lnTo>
                    <a:pt x="8" y="6"/>
                  </a:lnTo>
                  <a:lnTo>
                    <a:pt x="2" y="12"/>
                  </a:lnTo>
                  <a:lnTo>
                    <a:pt x="0" y="20"/>
                  </a:lnTo>
                  <a:lnTo>
                    <a:pt x="0" y="20"/>
                  </a:lnTo>
                  <a:lnTo>
                    <a:pt x="2" y="20"/>
                  </a:lnTo>
                  <a:lnTo>
                    <a:pt x="2" y="20"/>
                  </a:lnTo>
                  <a:lnTo>
                    <a:pt x="0" y="22"/>
                  </a:lnTo>
                  <a:lnTo>
                    <a:pt x="0" y="106"/>
                  </a:lnTo>
                  <a:lnTo>
                    <a:pt x="0" y="106"/>
                  </a:lnTo>
                  <a:lnTo>
                    <a:pt x="2" y="108"/>
                  </a:lnTo>
                  <a:lnTo>
                    <a:pt x="4" y="112"/>
                  </a:lnTo>
                  <a:lnTo>
                    <a:pt x="6" y="112"/>
                  </a:lnTo>
                  <a:lnTo>
                    <a:pt x="8" y="114"/>
                  </a:lnTo>
                  <a:lnTo>
                    <a:pt x="12" y="114"/>
                  </a:lnTo>
                  <a:lnTo>
                    <a:pt x="12" y="114"/>
                  </a:lnTo>
                  <a:lnTo>
                    <a:pt x="16" y="112"/>
                  </a:lnTo>
                  <a:lnTo>
                    <a:pt x="18" y="112"/>
                  </a:lnTo>
                  <a:lnTo>
                    <a:pt x="20" y="108"/>
                  </a:lnTo>
                  <a:lnTo>
                    <a:pt x="20" y="106"/>
                  </a:lnTo>
                  <a:lnTo>
                    <a:pt x="20" y="38"/>
                  </a:lnTo>
                  <a:lnTo>
                    <a:pt x="20" y="38"/>
                  </a:lnTo>
                  <a:lnTo>
                    <a:pt x="26" y="38"/>
                  </a:lnTo>
                  <a:lnTo>
                    <a:pt x="26" y="218"/>
                  </a:lnTo>
                  <a:lnTo>
                    <a:pt x="26" y="218"/>
                  </a:lnTo>
                  <a:lnTo>
                    <a:pt x="26" y="220"/>
                  </a:lnTo>
                  <a:lnTo>
                    <a:pt x="28" y="224"/>
                  </a:lnTo>
                  <a:lnTo>
                    <a:pt x="30" y="226"/>
                  </a:lnTo>
                  <a:lnTo>
                    <a:pt x="34" y="226"/>
                  </a:lnTo>
                  <a:lnTo>
                    <a:pt x="42" y="226"/>
                  </a:lnTo>
                  <a:lnTo>
                    <a:pt x="42" y="226"/>
                  </a:lnTo>
                  <a:lnTo>
                    <a:pt x="46" y="226"/>
                  </a:lnTo>
                  <a:lnTo>
                    <a:pt x="48" y="224"/>
                  </a:lnTo>
                  <a:lnTo>
                    <a:pt x="50" y="220"/>
                  </a:lnTo>
                  <a:lnTo>
                    <a:pt x="52" y="218"/>
                  </a:lnTo>
                  <a:lnTo>
                    <a:pt x="52" y="110"/>
                  </a:lnTo>
                  <a:lnTo>
                    <a:pt x="56" y="110"/>
                  </a:lnTo>
                  <a:lnTo>
                    <a:pt x="56" y="218"/>
                  </a:lnTo>
                  <a:lnTo>
                    <a:pt x="56" y="218"/>
                  </a:lnTo>
                  <a:lnTo>
                    <a:pt x="56" y="220"/>
                  </a:lnTo>
                  <a:lnTo>
                    <a:pt x="58" y="224"/>
                  </a:lnTo>
                  <a:lnTo>
                    <a:pt x="62" y="226"/>
                  </a:lnTo>
                  <a:lnTo>
                    <a:pt x="64" y="226"/>
                  </a:lnTo>
                  <a:lnTo>
                    <a:pt x="74" y="226"/>
                  </a:lnTo>
                  <a:lnTo>
                    <a:pt x="74" y="226"/>
                  </a:lnTo>
                  <a:lnTo>
                    <a:pt x="76" y="226"/>
                  </a:lnTo>
                  <a:lnTo>
                    <a:pt x="80" y="224"/>
                  </a:lnTo>
                  <a:lnTo>
                    <a:pt x="82" y="220"/>
                  </a:lnTo>
                  <a:lnTo>
                    <a:pt x="82" y="218"/>
                  </a:lnTo>
                  <a:lnTo>
                    <a:pt x="82" y="38"/>
                  </a:lnTo>
                  <a:lnTo>
                    <a:pt x="82" y="38"/>
                  </a:lnTo>
                  <a:lnTo>
                    <a:pt x="88" y="38"/>
                  </a:lnTo>
                  <a:lnTo>
                    <a:pt x="88" y="106"/>
                  </a:lnTo>
                  <a:lnTo>
                    <a:pt x="88" y="106"/>
                  </a:lnTo>
                  <a:lnTo>
                    <a:pt x="88" y="108"/>
                  </a:lnTo>
                  <a:lnTo>
                    <a:pt x="90" y="112"/>
                  </a:lnTo>
                  <a:lnTo>
                    <a:pt x="92" y="112"/>
                  </a:lnTo>
                  <a:lnTo>
                    <a:pt x="96" y="114"/>
                  </a:lnTo>
                  <a:lnTo>
                    <a:pt x="100" y="114"/>
                  </a:lnTo>
                  <a:lnTo>
                    <a:pt x="100"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4" name="Freeform 35"/>
            <p:cNvSpPr>
              <a:spLocks/>
            </p:cNvSpPr>
            <p:nvPr/>
          </p:nvSpPr>
          <p:spPr bwMode="auto">
            <a:xfrm>
              <a:off x="7607943" y="2832066"/>
              <a:ext cx="105510" cy="105510"/>
            </a:xfrm>
            <a:custGeom>
              <a:avLst/>
              <a:gdLst>
                <a:gd name="T0" fmla="*/ 22 w 44"/>
                <a:gd name="T1" fmla="*/ 44 h 44"/>
                <a:gd name="T2" fmla="*/ 22 w 44"/>
                <a:gd name="T3" fmla="*/ 44 h 44"/>
                <a:gd name="T4" fmla="*/ 30 w 44"/>
                <a:gd name="T5" fmla="*/ 42 h 44"/>
                <a:gd name="T6" fmla="*/ 38 w 44"/>
                <a:gd name="T7" fmla="*/ 38 h 44"/>
                <a:gd name="T8" fmla="*/ 42 w 44"/>
                <a:gd name="T9" fmla="*/ 30 h 44"/>
                <a:gd name="T10" fmla="*/ 44 w 44"/>
                <a:gd name="T11" fmla="*/ 22 h 44"/>
                <a:gd name="T12" fmla="*/ 44 w 44"/>
                <a:gd name="T13" fmla="*/ 22 h 44"/>
                <a:gd name="T14" fmla="*/ 42 w 44"/>
                <a:gd name="T15" fmla="*/ 12 h 44"/>
                <a:gd name="T16" fmla="*/ 38 w 44"/>
                <a:gd name="T17" fmla="*/ 6 h 44"/>
                <a:gd name="T18" fmla="*/ 30 w 44"/>
                <a:gd name="T19" fmla="*/ 0 h 44"/>
                <a:gd name="T20" fmla="*/ 22 w 44"/>
                <a:gd name="T21" fmla="*/ 0 h 44"/>
                <a:gd name="T22" fmla="*/ 22 w 44"/>
                <a:gd name="T23" fmla="*/ 0 h 44"/>
                <a:gd name="T24" fmla="*/ 14 w 44"/>
                <a:gd name="T25" fmla="*/ 0 h 44"/>
                <a:gd name="T26" fmla="*/ 6 w 44"/>
                <a:gd name="T27" fmla="*/ 6 h 44"/>
                <a:gd name="T28" fmla="*/ 0 w 44"/>
                <a:gd name="T29" fmla="*/ 12 h 44"/>
                <a:gd name="T30" fmla="*/ 0 w 44"/>
                <a:gd name="T31" fmla="*/ 22 h 44"/>
                <a:gd name="T32" fmla="*/ 0 w 44"/>
                <a:gd name="T33" fmla="*/ 22 h 44"/>
                <a:gd name="T34" fmla="*/ 0 w 44"/>
                <a:gd name="T35" fmla="*/ 30 h 44"/>
                <a:gd name="T36" fmla="*/ 6 w 44"/>
                <a:gd name="T37" fmla="*/ 38 h 44"/>
                <a:gd name="T38" fmla="*/ 14 w 44"/>
                <a:gd name="T39" fmla="*/ 42 h 44"/>
                <a:gd name="T40" fmla="*/ 22 w 44"/>
                <a:gd name="T41" fmla="*/ 44 h 44"/>
                <a:gd name="T42" fmla="*/ 22 w 44"/>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22" y="44"/>
                  </a:moveTo>
                  <a:lnTo>
                    <a:pt x="22" y="44"/>
                  </a:lnTo>
                  <a:lnTo>
                    <a:pt x="30" y="42"/>
                  </a:lnTo>
                  <a:lnTo>
                    <a:pt x="38" y="38"/>
                  </a:lnTo>
                  <a:lnTo>
                    <a:pt x="42" y="30"/>
                  </a:lnTo>
                  <a:lnTo>
                    <a:pt x="44" y="22"/>
                  </a:lnTo>
                  <a:lnTo>
                    <a:pt x="44" y="22"/>
                  </a:lnTo>
                  <a:lnTo>
                    <a:pt x="42" y="12"/>
                  </a:lnTo>
                  <a:lnTo>
                    <a:pt x="38" y="6"/>
                  </a:lnTo>
                  <a:lnTo>
                    <a:pt x="30" y="0"/>
                  </a:lnTo>
                  <a:lnTo>
                    <a:pt x="22" y="0"/>
                  </a:lnTo>
                  <a:lnTo>
                    <a:pt x="22" y="0"/>
                  </a:lnTo>
                  <a:lnTo>
                    <a:pt x="14" y="0"/>
                  </a:lnTo>
                  <a:lnTo>
                    <a:pt x="6" y="6"/>
                  </a:lnTo>
                  <a:lnTo>
                    <a:pt x="0" y="12"/>
                  </a:lnTo>
                  <a:lnTo>
                    <a:pt x="0" y="22"/>
                  </a:lnTo>
                  <a:lnTo>
                    <a:pt x="0" y="22"/>
                  </a:lnTo>
                  <a:lnTo>
                    <a:pt x="0"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7" name="组合 5216"/>
          <p:cNvGrpSpPr/>
          <p:nvPr/>
        </p:nvGrpSpPr>
        <p:grpSpPr>
          <a:xfrm>
            <a:off x="9376535" y="2382383"/>
            <a:ext cx="254184" cy="661839"/>
            <a:chOff x="7852535" y="2832066"/>
            <a:chExt cx="254184" cy="661839"/>
          </a:xfrm>
        </p:grpSpPr>
        <p:sp>
          <p:nvSpPr>
            <p:cNvPr id="5125" name="Freeform 36"/>
            <p:cNvSpPr>
              <a:spLocks/>
            </p:cNvSpPr>
            <p:nvPr/>
          </p:nvSpPr>
          <p:spPr bwMode="auto">
            <a:xfrm>
              <a:off x="7852535" y="2951965"/>
              <a:ext cx="254184" cy="541940"/>
            </a:xfrm>
            <a:custGeom>
              <a:avLst/>
              <a:gdLst>
                <a:gd name="T0" fmla="*/ 106 w 106"/>
                <a:gd name="T1" fmla="*/ 20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6 w 106"/>
                <a:gd name="T27" fmla="*/ 112 h 226"/>
                <a:gd name="T28" fmla="*/ 20 w 106"/>
                <a:gd name="T29" fmla="*/ 106 h 226"/>
                <a:gd name="T30" fmla="*/ 20 w 106"/>
                <a:gd name="T31" fmla="*/ 38 h 226"/>
                <a:gd name="T32" fmla="*/ 24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0 w 106"/>
                <a:gd name="T45" fmla="*/ 110 h 226"/>
                <a:gd name="T46" fmla="*/ 56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2 w 106"/>
                <a:gd name="T59" fmla="*/ 38 h 226"/>
                <a:gd name="T60" fmla="*/ 86 w 106"/>
                <a:gd name="T61" fmla="*/ 38 h 226"/>
                <a:gd name="T62" fmla="*/ 86 w 106"/>
                <a:gd name="T63" fmla="*/ 106 h 226"/>
                <a:gd name="T64" fmla="*/ 90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0" y="2"/>
                  </a:lnTo>
                  <a:lnTo>
                    <a:pt x="82" y="0"/>
                  </a:lnTo>
                  <a:lnTo>
                    <a:pt x="82" y="0"/>
                  </a:lnTo>
                  <a:lnTo>
                    <a:pt x="24" y="0"/>
                  </a:lnTo>
                  <a:lnTo>
                    <a:pt x="24" y="0"/>
                  </a:lnTo>
                  <a:lnTo>
                    <a:pt x="24" y="0"/>
                  </a:lnTo>
                  <a:lnTo>
                    <a:pt x="16" y="2"/>
                  </a:lnTo>
                  <a:lnTo>
                    <a:pt x="8" y="6"/>
                  </a:lnTo>
                  <a:lnTo>
                    <a:pt x="2" y="12"/>
                  </a:lnTo>
                  <a:lnTo>
                    <a:pt x="0" y="20"/>
                  </a:lnTo>
                  <a:lnTo>
                    <a:pt x="0" y="20"/>
                  </a:lnTo>
                  <a:lnTo>
                    <a:pt x="0" y="20"/>
                  </a:lnTo>
                  <a:lnTo>
                    <a:pt x="0" y="20"/>
                  </a:lnTo>
                  <a:lnTo>
                    <a:pt x="0" y="22"/>
                  </a:lnTo>
                  <a:lnTo>
                    <a:pt x="0" y="106"/>
                  </a:lnTo>
                  <a:lnTo>
                    <a:pt x="0" y="106"/>
                  </a:lnTo>
                  <a:lnTo>
                    <a:pt x="0" y="108"/>
                  </a:lnTo>
                  <a:lnTo>
                    <a:pt x="2" y="112"/>
                  </a:lnTo>
                  <a:lnTo>
                    <a:pt x="4" y="112"/>
                  </a:lnTo>
                  <a:lnTo>
                    <a:pt x="8" y="114"/>
                  </a:lnTo>
                  <a:lnTo>
                    <a:pt x="12" y="114"/>
                  </a:lnTo>
                  <a:lnTo>
                    <a:pt x="12" y="114"/>
                  </a:lnTo>
                  <a:lnTo>
                    <a:pt x="14" y="112"/>
                  </a:lnTo>
                  <a:lnTo>
                    <a:pt x="16" y="112"/>
                  </a:lnTo>
                  <a:lnTo>
                    <a:pt x="18" y="108"/>
                  </a:lnTo>
                  <a:lnTo>
                    <a:pt x="20" y="106"/>
                  </a:lnTo>
                  <a:lnTo>
                    <a:pt x="20" y="38"/>
                  </a:lnTo>
                  <a:lnTo>
                    <a:pt x="20" y="38"/>
                  </a:lnTo>
                  <a:lnTo>
                    <a:pt x="24" y="38"/>
                  </a:lnTo>
                  <a:lnTo>
                    <a:pt x="24" y="218"/>
                  </a:lnTo>
                  <a:lnTo>
                    <a:pt x="24" y="218"/>
                  </a:lnTo>
                  <a:lnTo>
                    <a:pt x="26" y="220"/>
                  </a:lnTo>
                  <a:lnTo>
                    <a:pt x="28" y="224"/>
                  </a:lnTo>
                  <a:lnTo>
                    <a:pt x="30" y="226"/>
                  </a:lnTo>
                  <a:lnTo>
                    <a:pt x="34" y="226"/>
                  </a:lnTo>
                  <a:lnTo>
                    <a:pt x="42" y="226"/>
                  </a:lnTo>
                  <a:lnTo>
                    <a:pt x="42" y="226"/>
                  </a:lnTo>
                  <a:lnTo>
                    <a:pt x="46" y="226"/>
                  </a:lnTo>
                  <a:lnTo>
                    <a:pt x="48" y="224"/>
                  </a:lnTo>
                  <a:lnTo>
                    <a:pt x="50" y="220"/>
                  </a:lnTo>
                  <a:lnTo>
                    <a:pt x="50" y="218"/>
                  </a:lnTo>
                  <a:lnTo>
                    <a:pt x="50" y="110"/>
                  </a:lnTo>
                  <a:lnTo>
                    <a:pt x="56" y="110"/>
                  </a:lnTo>
                  <a:lnTo>
                    <a:pt x="56" y="218"/>
                  </a:lnTo>
                  <a:lnTo>
                    <a:pt x="56" y="218"/>
                  </a:lnTo>
                  <a:lnTo>
                    <a:pt x="56" y="220"/>
                  </a:lnTo>
                  <a:lnTo>
                    <a:pt x="58" y="224"/>
                  </a:lnTo>
                  <a:lnTo>
                    <a:pt x="60" y="226"/>
                  </a:lnTo>
                  <a:lnTo>
                    <a:pt x="64" y="226"/>
                  </a:lnTo>
                  <a:lnTo>
                    <a:pt x="72" y="226"/>
                  </a:lnTo>
                  <a:lnTo>
                    <a:pt x="72" y="226"/>
                  </a:lnTo>
                  <a:lnTo>
                    <a:pt x="76" y="226"/>
                  </a:lnTo>
                  <a:lnTo>
                    <a:pt x="78" y="224"/>
                  </a:lnTo>
                  <a:lnTo>
                    <a:pt x="80" y="220"/>
                  </a:lnTo>
                  <a:lnTo>
                    <a:pt x="82" y="218"/>
                  </a:lnTo>
                  <a:lnTo>
                    <a:pt x="82" y="38"/>
                  </a:lnTo>
                  <a:lnTo>
                    <a:pt x="82" y="38"/>
                  </a:lnTo>
                  <a:lnTo>
                    <a:pt x="86" y="38"/>
                  </a:lnTo>
                  <a:lnTo>
                    <a:pt x="86" y="106"/>
                  </a:lnTo>
                  <a:lnTo>
                    <a:pt x="86" y="106"/>
                  </a:lnTo>
                  <a:lnTo>
                    <a:pt x="88" y="108"/>
                  </a:lnTo>
                  <a:lnTo>
                    <a:pt x="90" y="112"/>
                  </a:lnTo>
                  <a:lnTo>
                    <a:pt x="92" y="112"/>
                  </a:lnTo>
                  <a:lnTo>
                    <a:pt x="94"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6" name="Freeform 37"/>
            <p:cNvSpPr>
              <a:spLocks/>
            </p:cNvSpPr>
            <p:nvPr/>
          </p:nvSpPr>
          <p:spPr bwMode="auto">
            <a:xfrm>
              <a:off x="7924474" y="2832066"/>
              <a:ext cx="110306" cy="105510"/>
            </a:xfrm>
            <a:custGeom>
              <a:avLst/>
              <a:gdLst>
                <a:gd name="T0" fmla="*/ 22 w 46"/>
                <a:gd name="T1" fmla="*/ 44 h 44"/>
                <a:gd name="T2" fmla="*/ 22 w 46"/>
                <a:gd name="T3" fmla="*/ 44 h 44"/>
                <a:gd name="T4" fmla="*/ 32 w 46"/>
                <a:gd name="T5" fmla="*/ 42 h 44"/>
                <a:gd name="T6" fmla="*/ 40 w 46"/>
                <a:gd name="T7" fmla="*/ 38 h 44"/>
                <a:gd name="T8" fmla="*/ 44 w 46"/>
                <a:gd name="T9" fmla="*/ 30 h 44"/>
                <a:gd name="T10" fmla="*/ 46 w 46"/>
                <a:gd name="T11" fmla="*/ 22 h 44"/>
                <a:gd name="T12" fmla="*/ 46 w 46"/>
                <a:gd name="T13" fmla="*/ 22 h 44"/>
                <a:gd name="T14" fmla="*/ 44 w 46"/>
                <a:gd name="T15" fmla="*/ 12 h 44"/>
                <a:gd name="T16" fmla="*/ 40 w 46"/>
                <a:gd name="T17" fmla="*/ 6 h 44"/>
                <a:gd name="T18" fmla="*/ 32 w 46"/>
                <a:gd name="T19" fmla="*/ 0 h 44"/>
                <a:gd name="T20" fmla="*/ 22 w 46"/>
                <a:gd name="T21" fmla="*/ 0 h 44"/>
                <a:gd name="T22" fmla="*/ 22 w 46"/>
                <a:gd name="T23" fmla="*/ 0 h 44"/>
                <a:gd name="T24" fmla="*/ 14 w 46"/>
                <a:gd name="T25" fmla="*/ 0 h 44"/>
                <a:gd name="T26" fmla="*/ 6 w 46"/>
                <a:gd name="T27" fmla="*/ 6 h 44"/>
                <a:gd name="T28" fmla="*/ 2 w 46"/>
                <a:gd name="T29" fmla="*/ 12 h 44"/>
                <a:gd name="T30" fmla="*/ 0 w 46"/>
                <a:gd name="T31" fmla="*/ 22 h 44"/>
                <a:gd name="T32" fmla="*/ 0 w 46"/>
                <a:gd name="T33" fmla="*/ 22 h 44"/>
                <a:gd name="T34" fmla="*/ 2 w 46"/>
                <a:gd name="T35" fmla="*/ 30 h 44"/>
                <a:gd name="T36" fmla="*/ 6 w 46"/>
                <a:gd name="T37" fmla="*/ 38 h 44"/>
                <a:gd name="T38" fmla="*/ 14 w 46"/>
                <a:gd name="T39" fmla="*/ 42 h 44"/>
                <a:gd name="T40" fmla="*/ 22 w 46"/>
                <a:gd name="T41" fmla="*/ 44 h 44"/>
                <a:gd name="T42" fmla="*/ 22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2" y="44"/>
                  </a:moveTo>
                  <a:lnTo>
                    <a:pt x="22" y="44"/>
                  </a:lnTo>
                  <a:lnTo>
                    <a:pt x="32" y="42"/>
                  </a:lnTo>
                  <a:lnTo>
                    <a:pt x="40" y="38"/>
                  </a:lnTo>
                  <a:lnTo>
                    <a:pt x="44" y="30"/>
                  </a:lnTo>
                  <a:lnTo>
                    <a:pt x="46" y="22"/>
                  </a:lnTo>
                  <a:lnTo>
                    <a:pt x="46" y="22"/>
                  </a:lnTo>
                  <a:lnTo>
                    <a:pt x="44" y="12"/>
                  </a:lnTo>
                  <a:lnTo>
                    <a:pt x="40" y="6"/>
                  </a:lnTo>
                  <a:lnTo>
                    <a:pt x="32"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6" name="组合 5215"/>
          <p:cNvGrpSpPr/>
          <p:nvPr/>
        </p:nvGrpSpPr>
        <p:grpSpPr>
          <a:xfrm>
            <a:off x="9697862" y="2382383"/>
            <a:ext cx="249388" cy="661839"/>
            <a:chOff x="8173862" y="2832066"/>
            <a:chExt cx="249388" cy="661839"/>
          </a:xfrm>
        </p:grpSpPr>
        <p:sp>
          <p:nvSpPr>
            <p:cNvPr id="5127" name="Freeform 38"/>
            <p:cNvSpPr>
              <a:spLocks/>
            </p:cNvSpPr>
            <p:nvPr/>
          </p:nvSpPr>
          <p:spPr bwMode="auto">
            <a:xfrm>
              <a:off x="8173862" y="2951965"/>
              <a:ext cx="249388" cy="541940"/>
            </a:xfrm>
            <a:custGeom>
              <a:avLst/>
              <a:gdLst>
                <a:gd name="T0" fmla="*/ 104 w 104"/>
                <a:gd name="T1" fmla="*/ 20 h 226"/>
                <a:gd name="T2" fmla="*/ 98 w 104"/>
                <a:gd name="T3" fmla="*/ 6 h 226"/>
                <a:gd name="T4" fmla="*/ 80 w 104"/>
                <a:gd name="T5" fmla="*/ 0 h 226"/>
                <a:gd name="T6" fmla="*/ 24 w 104"/>
                <a:gd name="T7" fmla="*/ 0 h 226"/>
                <a:gd name="T8" fmla="*/ 24 w 104"/>
                <a:gd name="T9" fmla="*/ 0 h 226"/>
                <a:gd name="T10" fmla="*/ 6 w 104"/>
                <a:gd name="T11" fmla="*/ 6 h 226"/>
                <a:gd name="T12" fmla="*/ 0 w 104"/>
                <a:gd name="T13" fmla="*/ 20 h 226"/>
                <a:gd name="T14" fmla="*/ 0 w 104"/>
                <a:gd name="T15" fmla="*/ 20 h 226"/>
                <a:gd name="T16" fmla="*/ 0 w 104"/>
                <a:gd name="T17" fmla="*/ 22 h 226"/>
                <a:gd name="T18" fmla="*/ 0 w 104"/>
                <a:gd name="T19" fmla="*/ 106 h 226"/>
                <a:gd name="T20" fmla="*/ 2 w 104"/>
                <a:gd name="T21" fmla="*/ 112 h 226"/>
                <a:gd name="T22" fmla="*/ 6 w 104"/>
                <a:gd name="T23" fmla="*/ 114 h 226"/>
                <a:gd name="T24" fmla="*/ 10 w 104"/>
                <a:gd name="T25" fmla="*/ 114 h 226"/>
                <a:gd name="T26" fmla="*/ 16 w 104"/>
                <a:gd name="T27" fmla="*/ 112 h 226"/>
                <a:gd name="T28" fmla="*/ 18 w 104"/>
                <a:gd name="T29" fmla="*/ 106 h 226"/>
                <a:gd name="T30" fmla="*/ 18 w 104"/>
                <a:gd name="T31" fmla="*/ 38 h 226"/>
                <a:gd name="T32" fmla="*/ 24 w 104"/>
                <a:gd name="T33" fmla="*/ 218 h 226"/>
                <a:gd name="T34" fmla="*/ 24 w 104"/>
                <a:gd name="T35" fmla="*/ 220 h 226"/>
                <a:gd name="T36" fmla="*/ 30 w 104"/>
                <a:gd name="T37" fmla="*/ 226 h 226"/>
                <a:gd name="T38" fmla="*/ 42 w 104"/>
                <a:gd name="T39" fmla="*/ 226 h 226"/>
                <a:gd name="T40" fmla="*/ 44 w 104"/>
                <a:gd name="T41" fmla="*/ 226 h 226"/>
                <a:gd name="T42" fmla="*/ 50 w 104"/>
                <a:gd name="T43" fmla="*/ 220 h 226"/>
                <a:gd name="T44" fmla="*/ 50 w 104"/>
                <a:gd name="T45" fmla="*/ 110 h 226"/>
                <a:gd name="T46" fmla="*/ 54 w 104"/>
                <a:gd name="T47" fmla="*/ 218 h 226"/>
                <a:gd name="T48" fmla="*/ 56 w 104"/>
                <a:gd name="T49" fmla="*/ 220 h 226"/>
                <a:gd name="T50" fmla="*/ 60 w 104"/>
                <a:gd name="T51" fmla="*/ 226 h 226"/>
                <a:gd name="T52" fmla="*/ 72 w 104"/>
                <a:gd name="T53" fmla="*/ 226 h 226"/>
                <a:gd name="T54" fmla="*/ 76 w 104"/>
                <a:gd name="T55" fmla="*/ 226 h 226"/>
                <a:gd name="T56" fmla="*/ 80 w 104"/>
                <a:gd name="T57" fmla="*/ 220 h 226"/>
                <a:gd name="T58" fmla="*/ 80 w 104"/>
                <a:gd name="T59" fmla="*/ 38 h 226"/>
                <a:gd name="T60" fmla="*/ 86 w 104"/>
                <a:gd name="T61" fmla="*/ 38 h 226"/>
                <a:gd name="T62" fmla="*/ 86 w 104"/>
                <a:gd name="T63" fmla="*/ 106 h 226"/>
                <a:gd name="T64" fmla="*/ 88 w 104"/>
                <a:gd name="T65" fmla="*/ 112 h 226"/>
                <a:gd name="T66" fmla="*/ 94 w 104"/>
                <a:gd name="T67" fmla="*/ 114 h 226"/>
                <a:gd name="T68" fmla="*/ 98 w 104"/>
                <a:gd name="T69" fmla="*/ 114 h 226"/>
                <a:gd name="T70" fmla="*/ 102 w 104"/>
                <a:gd name="T71" fmla="*/ 112 h 226"/>
                <a:gd name="T72" fmla="*/ 104 w 104"/>
                <a:gd name="T73" fmla="*/ 106 h 226"/>
                <a:gd name="T74" fmla="*/ 104 w 104"/>
                <a:gd name="T75" fmla="*/ 22 h 226"/>
                <a:gd name="T76" fmla="*/ 104 w 104"/>
                <a:gd name="T77" fmla="*/ 20 h 226"/>
                <a:gd name="T78" fmla="*/ 104 w 104"/>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226">
                  <a:moveTo>
                    <a:pt x="104" y="20"/>
                  </a:moveTo>
                  <a:lnTo>
                    <a:pt x="104" y="20"/>
                  </a:lnTo>
                  <a:lnTo>
                    <a:pt x="104" y="12"/>
                  </a:lnTo>
                  <a:lnTo>
                    <a:pt x="98" y="6"/>
                  </a:lnTo>
                  <a:lnTo>
                    <a:pt x="90" y="2"/>
                  </a:lnTo>
                  <a:lnTo>
                    <a:pt x="80" y="0"/>
                  </a:lnTo>
                  <a:lnTo>
                    <a:pt x="80" y="0"/>
                  </a:lnTo>
                  <a:lnTo>
                    <a:pt x="24" y="0"/>
                  </a:lnTo>
                  <a:lnTo>
                    <a:pt x="24" y="0"/>
                  </a:lnTo>
                  <a:lnTo>
                    <a:pt x="24" y="0"/>
                  </a:lnTo>
                  <a:lnTo>
                    <a:pt x="14" y="2"/>
                  </a:lnTo>
                  <a:lnTo>
                    <a:pt x="6" y="6"/>
                  </a:lnTo>
                  <a:lnTo>
                    <a:pt x="2" y="12"/>
                  </a:lnTo>
                  <a:lnTo>
                    <a:pt x="0" y="20"/>
                  </a:lnTo>
                  <a:lnTo>
                    <a:pt x="0" y="20"/>
                  </a:lnTo>
                  <a:lnTo>
                    <a:pt x="0" y="20"/>
                  </a:lnTo>
                  <a:lnTo>
                    <a:pt x="0" y="20"/>
                  </a:lnTo>
                  <a:lnTo>
                    <a:pt x="0" y="22"/>
                  </a:lnTo>
                  <a:lnTo>
                    <a:pt x="0" y="106"/>
                  </a:lnTo>
                  <a:lnTo>
                    <a:pt x="0" y="106"/>
                  </a:lnTo>
                  <a:lnTo>
                    <a:pt x="0" y="108"/>
                  </a:lnTo>
                  <a:lnTo>
                    <a:pt x="2" y="112"/>
                  </a:lnTo>
                  <a:lnTo>
                    <a:pt x="4" y="112"/>
                  </a:lnTo>
                  <a:lnTo>
                    <a:pt x="6" y="114"/>
                  </a:lnTo>
                  <a:lnTo>
                    <a:pt x="10" y="114"/>
                  </a:lnTo>
                  <a:lnTo>
                    <a:pt x="10" y="114"/>
                  </a:lnTo>
                  <a:lnTo>
                    <a:pt x="14" y="112"/>
                  </a:lnTo>
                  <a:lnTo>
                    <a:pt x="16" y="112"/>
                  </a:lnTo>
                  <a:lnTo>
                    <a:pt x="18" y="108"/>
                  </a:lnTo>
                  <a:lnTo>
                    <a:pt x="18" y="106"/>
                  </a:lnTo>
                  <a:lnTo>
                    <a:pt x="18" y="38"/>
                  </a:lnTo>
                  <a:lnTo>
                    <a:pt x="18" y="38"/>
                  </a:lnTo>
                  <a:lnTo>
                    <a:pt x="24" y="38"/>
                  </a:lnTo>
                  <a:lnTo>
                    <a:pt x="24" y="218"/>
                  </a:lnTo>
                  <a:lnTo>
                    <a:pt x="24" y="218"/>
                  </a:lnTo>
                  <a:lnTo>
                    <a:pt x="24" y="220"/>
                  </a:lnTo>
                  <a:lnTo>
                    <a:pt x="26" y="224"/>
                  </a:lnTo>
                  <a:lnTo>
                    <a:pt x="30" y="226"/>
                  </a:lnTo>
                  <a:lnTo>
                    <a:pt x="32" y="226"/>
                  </a:lnTo>
                  <a:lnTo>
                    <a:pt x="42" y="226"/>
                  </a:lnTo>
                  <a:lnTo>
                    <a:pt x="42" y="226"/>
                  </a:lnTo>
                  <a:lnTo>
                    <a:pt x="44" y="226"/>
                  </a:lnTo>
                  <a:lnTo>
                    <a:pt x="48" y="224"/>
                  </a:lnTo>
                  <a:lnTo>
                    <a:pt x="50" y="220"/>
                  </a:lnTo>
                  <a:lnTo>
                    <a:pt x="50" y="218"/>
                  </a:lnTo>
                  <a:lnTo>
                    <a:pt x="50" y="110"/>
                  </a:lnTo>
                  <a:lnTo>
                    <a:pt x="54" y="110"/>
                  </a:lnTo>
                  <a:lnTo>
                    <a:pt x="54" y="218"/>
                  </a:lnTo>
                  <a:lnTo>
                    <a:pt x="54" y="218"/>
                  </a:lnTo>
                  <a:lnTo>
                    <a:pt x="56" y="220"/>
                  </a:lnTo>
                  <a:lnTo>
                    <a:pt x="56" y="224"/>
                  </a:lnTo>
                  <a:lnTo>
                    <a:pt x="60" y="226"/>
                  </a:lnTo>
                  <a:lnTo>
                    <a:pt x="64" y="226"/>
                  </a:lnTo>
                  <a:lnTo>
                    <a:pt x="72" y="226"/>
                  </a:lnTo>
                  <a:lnTo>
                    <a:pt x="72" y="226"/>
                  </a:lnTo>
                  <a:lnTo>
                    <a:pt x="76" y="226"/>
                  </a:lnTo>
                  <a:lnTo>
                    <a:pt x="78" y="224"/>
                  </a:lnTo>
                  <a:lnTo>
                    <a:pt x="80" y="220"/>
                  </a:lnTo>
                  <a:lnTo>
                    <a:pt x="80" y="218"/>
                  </a:lnTo>
                  <a:lnTo>
                    <a:pt x="80" y="38"/>
                  </a:lnTo>
                  <a:lnTo>
                    <a:pt x="80" y="38"/>
                  </a:lnTo>
                  <a:lnTo>
                    <a:pt x="86" y="38"/>
                  </a:lnTo>
                  <a:lnTo>
                    <a:pt x="86" y="106"/>
                  </a:lnTo>
                  <a:lnTo>
                    <a:pt x="86" y="106"/>
                  </a:lnTo>
                  <a:lnTo>
                    <a:pt x="86" y="108"/>
                  </a:lnTo>
                  <a:lnTo>
                    <a:pt x="88" y="112"/>
                  </a:lnTo>
                  <a:lnTo>
                    <a:pt x="90" y="112"/>
                  </a:lnTo>
                  <a:lnTo>
                    <a:pt x="94" y="114"/>
                  </a:lnTo>
                  <a:lnTo>
                    <a:pt x="98" y="114"/>
                  </a:lnTo>
                  <a:lnTo>
                    <a:pt x="98" y="114"/>
                  </a:lnTo>
                  <a:lnTo>
                    <a:pt x="100" y="112"/>
                  </a:lnTo>
                  <a:lnTo>
                    <a:pt x="102" y="112"/>
                  </a:lnTo>
                  <a:lnTo>
                    <a:pt x="104" y="108"/>
                  </a:lnTo>
                  <a:lnTo>
                    <a:pt x="104" y="106"/>
                  </a:lnTo>
                  <a:lnTo>
                    <a:pt x="104" y="22"/>
                  </a:lnTo>
                  <a:lnTo>
                    <a:pt x="104" y="22"/>
                  </a:lnTo>
                  <a:lnTo>
                    <a:pt x="104" y="20"/>
                  </a:lnTo>
                  <a:lnTo>
                    <a:pt x="104" y="20"/>
                  </a:lnTo>
                  <a:lnTo>
                    <a:pt x="104" y="20"/>
                  </a:lnTo>
                  <a:lnTo>
                    <a:pt x="104"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8" name="Freeform 39"/>
            <p:cNvSpPr>
              <a:spLocks/>
            </p:cNvSpPr>
            <p:nvPr/>
          </p:nvSpPr>
          <p:spPr bwMode="auto">
            <a:xfrm>
              <a:off x="8245801" y="2832066"/>
              <a:ext cx="105510" cy="105510"/>
            </a:xfrm>
            <a:custGeom>
              <a:avLst/>
              <a:gdLst>
                <a:gd name="T0" fmla="*/ 22 w 44"/>
                <a:gd name="T1" fmla="*/ 44 h 44"/>
                <a:gd name="T2" fmla="*/ 22 w 44"/>
                <a:gd name="T3" fmla="*/ 44 h 44"/>
                <a:gd name="T4" fmla="*/ 30 w 44"/>
                <a:gd name="T5" fmla="*/ 42 h 44"/>
                <a:gd name="T6" fmla="*/ 38 w 44"/>
                <a:gd name="T7" fmla="*/ 38 h 44"/>
                <a:gd name="T8" fmla="*/ 44 w 44"/>
                <a:gd name="T9" fmla="*/ 30 h 44"/>
                <a:gd name="T10" fmla="*/ 44 w 44"/>
                <a:gd name="T11" fmla="*/ 22 h 44"/>
                <a:gd name="T12" fmla="*/ 44 w 44"/>
                <a:gd name="T13" fmla="*/ 22 h 44"/>
                <a:gd name="T14" fmla="*/ 44 w 44"/>
                <a:gd name="T15" fmla="*/ 12 h 44"/>
                <a:gd name="T16" fmla="*/ 38 w 44"/>
                <a:gd name="T17" fmla="*/ 6 h 44"/>
                <a:gd name="T18" fmla="*/ 30 w 44"/>
                <a:gd name="T19" fmla="*/ 0 h 44"/>
                <a:gd name="T20" fmla="*/ 22 w 44"/>
                <a:gd name="T21" fmla="*/ 0 h 44"/>
                <a:gd name="T22" fmla="*/ 22 w 44"/>
                <a:gd name="T23" fmla="*/ 0 h 44"/>
                <a:gd name="T24" fmla="*/ 14 w 44"/>
                <a:gd name="T25" fmla="*/ 0 h 44"/>
                <a:gd name="T26" fmla="*/ 6 w 44"/>
                <a:gd name="T27" fmla="*/ 6 h 44"/>
                <a:gd name="T28" fmla="*/ 2 w 44"/>
                <a:gd name="T29" fmla="*/ 12 h 44"/>
                <a:gd name="T30" fmla="*/ 0 w 44"/>
                <a:gd name="T31" fmla="*/ 22 h 44"/>
                <a:gd name="T32" fmla="*/ 0 w 44"/>
                <a:gd name="T33" fmla="*/ 22 h 44"/>
                <a:gd name="T34" fmla="*/ 2 w 44"/>
                <a:gd name="T35" fmla="*/ 30 h 44"/>
                <a:gd name="T36" fmla="*/ 6 w 44"/>
                <a:gd name="T37" fmla="*/ 38 h 44"/>
                <a:gd name="T38" fmla="*/ 14 w 44"/>
                <a:gd name="T39" fmla="*/ 42 h 44"/>
                <a:gd name="T40" fmla="*/ 22 w 44"/>
                <a:gd name="T41" fmla="*/ 44 h 44"/>
                <a:gd name="T42" fmla="*/ 22 w 44"/>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4">
                  <a:moveTo>
                    <a:pt x="22" y="44"/>
                  </a:moveTo>
                  <a:lnTo>
                    <a:pt x="22" y="44"/>
                  </a:lnTo>
                  <a:lnTo>
                    <a:pt x="30" y="42"/>
                  </a:lnTo>
                  <a:lnTo>
                    <a:pt x="38" y="38"/>
                  </a:lnTo>
                  <a:lnTo>
                    <a:pt x="44" y="30"/>
                  </a:lnTo>
                  <a:lnTo>
                    <a:pt x="44" y="22"/>
                  </a:lnTo>
                  <a:lnTo>
                    <a:pt x="44" y="22"/>
                  </a:lnTo>
                  <a:lnTo>
                    <a:pt x="44" y="12"/>
                  </a:lnTo>
                  <a:lnTo>
                    <a:pt x="38" y="6"/>
                  </a:lnTo>
                  <a:lnTo>
                    <a:pt x="30" y="0"/>
                  </a:lnTo>
                  <a:lnTo>
                    <a:pt x="22" y="0"/>
                  </a:lnTo>
                  <a:lnTo>
                    <a:pt x="22" y="0"/>
                  </a:lnTo>
                  <a:lnTo>
                    <a:pt x="14" y="0"/>
                  </a:lnTo>
                  <a:lnTo>
                    <a:pt x="6" y="6"/>
                  </a:lnTo>
                  <a:lnTo>
                    <a:pt x="2" y="12"/>
                  </a:lnTo>
                  <a:lnTo>
                    <a:pt x="0" y="22"/>
                  </a:lnTo>
                  <a:lnTo>
                    <a:pt x="0" y="22"/>
                  </a:lnTo>
                  <a:lnTo>
                    <a:pt x="2" y="30"/>
                  </a:lnTo>
                  <a:lnTo>
                    <a:pt x="6" y="38"/>
                  </a:lnTo>
                  <a:lnTo>
                    <a:pt x="14" y="42"/>
                  </a:lnTo>
                  <a:lnTo>
                    <a:pt x="22" y="44"/>
                  </a:lnTo>
                  <a:lnTo>
                    <a:pt x="22"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5" name="组合 5214"/>
          <p:cNvGrpSpPr/>
          <p:nvPr/>
        </p:nvGrpSpPr>
        <p:grpSpPr>
          <a:xfrm>
            <a:off x="10014393" y="2382383"/>
            <a:ext cx="254184" cy="661839"/>
            <a:chOff x="8490393" y="2832066"/>
            <a:chExt cx="254184" cy="661839"/>
          </a:xfrm>
        </p:grpSpPr>
        <p:sp>
          <p:nvSpPr>
            <p:cNvPr id="5129" name="Freeform 40"/>
            <p:cNvSpPr>
              <a:spLocks/>
            </p:cNvSpPr>
            <p:nvPr/>
          </p:nvSpPr>
          <p:spPr bwMode="auto">
            <a:xfrm>
              <a:off x="8490393" y="2951965"/>
              <a:ext cx="254184" cy="541940"/>
            </a:xfrm>
            <a:custGeom>
              <a:avLst/>
              <a:gdLst>
                <a:gd name="T0" fmla="*/ 106 w 106"/>
                <a:gd name="T1" fmla="*/ 20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20 h 226"/>
                <a:gd name="T14" fmla="*/ 0 w 106"/>
                <a:gd name="T15" fmla="*/ 20 h 226"/>
                <a:gd name="T16" fmla="*/ 0 w 106"/>
                <a:gd name="T17" fmla="*/ 22 h 226"/>
                <a:gd name="T18" fmla="*/ 0 w 106"/>
                <a:gd name="T19" fmla="*/ 106 h 226"/>
                <a:gd name="T20" fmla="*/ 2 w 106"/>
                <a:gd name="T21" fmla="*/ 112 h 226"/>
                <a:gd name="T22" fmla="*/ 8 w 106"/>
                <a:gd name="T23" fmla="*/ 114 h 226"/>
                <a:gd name="T24" fmla="*/ 12 w 106"/>
                <a:gd name="T25" fmla="*/ 114 h 226"/>
                <a:gd name="T26" fmla="*/ 18 w 106"/>
                <a:gd name="T27" fmla="*/ 112 h 226"/>
                <a:gd name="T28" fmla="*/ 20 w 106"/>
                <a:gd name="T29" fmla="*/ 106 h 226"/>
                <a:gd name="T30" fmla="*/ 20 w 106"/>
                <a:gd name="T31" fmla="*/ 38 h 226"/>
                <a:gd name="T32" fmla="*/ 24 w 106"/>
                <a:gd name="T33" fmla="*/ 218 h 226"/>
                <a:gd name="T34" fmla="*/ 26 w 106"/>
                <a:gd name="T35" fmla="*/ 220 h 226"/>
                <a:gd name="T36" fmla="*/ 30 w 106"/>
                <a:gd name="T37" fmla="*/ 226 h 226"/>
                <a:gd name="T38" fmla="*/ 42 w 106"/>
                <a:gd name="T39" fmla="*/ 226 h 226"/>
                <a:gd name="T40" fmla="*/ 46 w 106"/>
                <a:gd name="T41" fmla="*/ 226 h 226"/>
                <a:gd name="T42" fmla="*/ 50 w 106"/>
                <a:gd name="T43" fmla="*/ 220 h 226"/>
                <a:gd name="T44" fmla="*/ 50 w 106"/>
                <a:gd name="T45" fmla="*/ 110 h 226"/>
                <a:gd name="T46" fmla="*/ 56 w 106"/>
                <a:gd name="T47" fmla="*/ 218 h 226"/>
                <a:gd name="T48" fmla="*/ 56 w 106"/>
                <a:gd name="T49" fmla="*/ 220 h 226"/>
                <a:gd name="T50" fmla="*/ 60 w 106"/>
                <a:gd name="T51" fmla="*/ 226 h 226"/>
                <a:gd name="T52" fmla="*/ 72 w 106"/>
                <a:gd name="T53" fmla="*/ 226 h 226"/>
                <a:gd name="T54" fmla="*/ 76 w 106"/>
                <a:gd name="T55" fmla="*/ 226 h 226"/>
                <a:gd name="T56" fmla="*/ 80 w 106"/>
                <a:gd name="T57" fmla="*/ 220 h 226"/>
                <a:gd name="T58" fmla="*/ 82 w 106"/>
                <a:gd name="T59" fmla="*/ 38 h 226"/>
                <a:gd name="T60" fmla="*/ 88 w 106"/>
                <a:gd name="T61" fmla="*/ 38 h 226"/>
                <a:gd name="T62" fmla="*/ 88 w 106"/>
                <a:gd name="T63" fmla="*/ 106 h 226"/>
                <a:gd name="T64" fmla="*/ 90 w 106"/>
                <a:gd name="T65" fmla="*/ 112 h 226"/>
                <a:gd name="T66" fmla="*/ 94 w 106"/>
                <a:gd name="T67" fmla="*/ 114 h 226"/>
                <a:gd name="T68" fmla="*/ 98 w 106"/>
                <a:gd name="T69" fmla="*/ 114 h 226"/>
                <a:gd name="T70" fmla="*/ 104 w 106"/>
                <a:gd name="T71" fmla="*/ 112 h 226"/>
                <a:gd name="T72" fmla="*/ 106 w 106"/>
                <a:gd name="T73" fmla="*/ 106 h 226"/>
                <a:gd name="T74" fmla="*/ 106 w 106"/>
                <a:gd name="T75" fmla="*/ 22 h 226"/>
                <a:gd name="T76" fmla="*/ 106 w 106"/>
                <a:gd name="T77" fmla="*/ 20 h 226"/>
                <a:gd name="T78" fmla="*/ 106 w 106"/>
                <a:gd name="T79" fmla="*/ 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20"/>
                  </a:moveTo>
                  <a:lnTo>
                    <a:pt x="106" y="20"/>
                  </a:lnTo>
                  <a:lnTo>
                    <a:pt x="104" y="12"/>
                  </a:lnTo>
                  <a:lnTo>
                    <a:pt x="98" y="6"/>
                  </a:lnTo>
                  <a:lnTo>
                    <a:pt x="92" y="2"/>
                  </a:lnTo>
                  <a:lnTo>
                    <a:pt x="82" y="0"/>
                  </a:lnTo>
                  <a:lnTo>
                    <a:pt x="82" y="0"/>
                  </a:lnTo>
                  <a:lnTo>
                    <a:pt x="24" y="0"/>
                  </a:lnTo>
                  <a:lnTo>
                    <a:pt x="24" y="0"/>
                  </a:lnTo>
                  <a:lnTo>
                    <a:pt x="24" y="0"/>
                  </a:lnTo>
                  <a:lnTo>
                    <a:pt x="16" y="2"/>
                  </a:lnTo>
                  <a:lnTo>
                    <a:pt x="8" y="6"/>
                  </a:lnTo>
                  <a:lnTo>
                    <a:pt x="2" y="12"/>
                  </a:lnTo>
                  <a:lnTo>
                    <a:pt x="0" y="20"/>
                  </a:lnTo>
                  <a:lnTo>
                    <a:pt x="0" y="20"/>
                  </a:lnTo>
                  <a:lnTo>
                    <a:pt x="0" y="20"/>
                  </a:lnTo>
                  <a:lnTo>
                    <a:pt x="0" y="20"/>
                  </a:lnTo>
                  <a:lnTo>
                    <a:pt x="0" y="22"/>
                  </a:lnTo>
                  <a:lnTo>
                    <a:pt x="0" y="106"/>
                  </a:lnTo>
                  <a:lnTo>
                    <a:pt x="0" y="106"/>
                  </a:lnTo>
                  <a:lnTo>
                    <a:pt x="0" y="108"/>
                  </a:lnTo>
                  <a:lnTo>
                    <a:pt x="2" y="112"/>
                  </a:lnTo>
                  <a:lnTo>
                    <a:pt x="6" y="112"/>
                  </a:lnTo>
                  <a:lnTo>
                    <a:pt x="8" y="114"/>
                  </a:lnTo>
                  <a:lnTo>
                    <a:pt x="12" y="114"/>
                  </a:lnTo>
                  <a:lnTo>
                    <a:pt x="12" y="114"/>
                  </a:lnTo>
                  <a:lnTo>
                    <a:pt x="14" y="112"/>
                  </a:lnTo>
                  <a:lnTo>
                    <a:pt x="18" y="112"/>
                  </a:lnTo>
                  <a:lnTo>
                    <a:pt x="18" y="108"/>
                  </a:lnTo>
                  <a:lnTo>
                    <a:pt x="20" y="106"/>
                  </a:lnTo>
                  <a:lnTo>
                    <a:pt x="20" y="38"/>
                  </a:lnTo>
                  <a:lnTo>
                    <a:pt x="20" y="38"/>
                  </a:lnTo>
                  <a:lnTo>
                    <a:pt x="24" y="38"/>
                  </a:lnTo>
                  <a:lnTo>
                    <a:pt x="24" y="218"/>
                  </a:lnTo>
                  <a:lnTo>
                    <a:pt x="24" y="218"/>
                  </a:lnTo>
                  <a:lnTo>
                    <a:pt x="26" y="220"/>
                  </a:lnTo>
                  <a:lnTo>
                    <a:pt x="28" y="224"/>
                  </a:lnTo>
                  <a:lnTo>
                    <a:pt x="30" y="226"/>
                  </a:lnTo>
                  <a:lnTo>
                    <a:pt x="34" y="226"/>
                  </a:lnTo>
                  <a:lnTo>
                    <a:pt x="42" y="226"/>
                  </a:lnTo>
                  <a:lnTo>
                    <a:pt x="42" y="226"/>
                  </a:lnTo>
                  <a:lnTo>
                    <a:pt x="46" y="226"/>
                  </a:lnTo>
                  <a:lnTo>
                    <a:pt x="48" y="224"/>
                  </a:lnTo>
                  <a:lnTo>
                    <a:pt x="50" y="220"/>
                  </a:lnTo>
                  <a:lnTo>
                    <a:pt x="50" y="218"/>
                  </a:lnTo>
                  <a:lnTo>
                    <a:pt x="50" y="110"/>
                  </a:lnTo>
                  <a:lnTo>
                    <a:pt x="56" y="110"/>
                  </a:lnTo>
                  <a:lnTo>
                    <a:pt x="56" y="218"/>
                  </a:lnTo>
                  <a:lnTo>
                    <a:pt x="56" y="218"/>
                  </a:lnTo>
                  <a:lnTo>
                    <a:pt x="56" y="220"/>
                  </a:lnTo>
                  <a:lnTo>
                    <a:pt x="58" y="224"/>
                  </a:lnTo>
                  <a:lnTo>
                    <a:pt x="60" y="226"/>
                  </a:lnTo>
                  <a:lnTo>
                    <a:pt x="64" y="226"/>
                  </a:lnTo>
                  <a:lnTo>
                    <a:pt x="72" y="226"/>
                  </a:lnTo>
                  <a:lnTo>
                    <a:pt x="72" y="226"/>
                  </a:lnTo>
                  <a:lnTo>
                    <a:pt x="76" y="226"/>
                  </a:lnTo>
                  <a:lnTo>
                    <a:pt x="78" y="224"/>
                  </a:lnTo>
                  <a:lnTo>
                    <a:pt x="80" y="220"/>
                  </a:lnTo>
                  <a:lnTo>
                    <a:pt x="82" y="218"/>
                  </a:lnTo>
                  <a:lnTo>
                    <a:pt x="82" y="38"/>
                  </a:lnTo>
                  <a:lnTo>
                    <a:pt x="82" y="38"/>
                  </a:lnTo>
                  <a:lnTo>
                    <a:pt x="88" y="38"/>
                  </a:lnTo>
                  <a:lnTo>
                    <a:pt x="88" y="106"/>
                  </a:lnTo>
                  <a:lnTo>
                    <a:pt x="88" y="106"/>
                  </a:lnTo>
                  <a:lnTo>
                    <a:pt x="88" y="108"/>
                  </a:lnTo>
                  <a:lnTo>
                    <a:pt x="90" y="112"/>
                  </a:lnTo>
                  <a:lnTo>
                    <a:pt x="92" y="112"/>
                  </a:lnTo>
                  <a:lnTo>
                    <a:pt x="94" y="114"/>
                  </a:lnTo>
                  <a:lnTo>
                    <a:pt x="98" y="114"/>
                  </a:lnTo>
                  <a:lnTo>
                    <a:pt x="98" y="114"/>
                  </a:lnTo>
                  <a:lnTo>
                    <a:pt x="102" y="112"/>
                  </a:lnTo>
                  <a:lnTo>
                    <a:pt x="104" y="112"/>
                  </a:lnTo>
                  <a:lnTo>
                    <a:pt x="106" y="108"/>
                  </a:lnTo>
                  <a:lnTo>
                    <a:pt x="106" y="106"/>
                  </a:lnTo>
                  <a:lnTo>
                    <a:pt x="106" y="22"/>
                  </a:lnTo>
                  <a:lnTo>
                    <a:pt x="106" y="22"/>
                  </a:lnTo>
                  <a:lnTo>
                    <a:pt x="106" y="20"/>
                  </a:lnTo>
                  <a:lnTo>
                    <a:pt x="106" y="20"/>
                  </a:lnTo>
                  <a:lnTo>
                    <a:pt x="106" y="20"/>
                  </a:lnTo>
                  <a:lnTo>
                    <a:pt x="106" y="2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0" name="Freeform 41"/>
            <p:cNvSpPr>
              <a:spLocks/>
            </p:cNvSpPr>
            <p:nvPr/>
          </p:nvSpPr>
          <p:spPr bwMode="auto">
            <a:xfrm>
              <a:off x="8562332" y="2832066"/>
              <a:ext cx="110306" cy="105510"/>
            </a:xfrm>
            <a:custGeom>
              <a:avLst/>
              <a:gdLst>
                <a:gd name="T0" fmla="*/ 24 w 46"/>
                <a:gd name="T1" fmla="*/ 44 h 44"/>
                <a:gd name="T2" fmla="*/ 24 w 46"/>
                <a:gd name="T3" fmla="*/ 44 h 44"/>
                <a:gd name="T4" fmla="*/ 32 w 46"/>
                <a:gd name="T5" fmla="*/ 42 h 44"/>
                <a:gd name="T6" fmla="*/ 40 w 46"/>
                <a:gd name="T7" fmla="*/ 38 h 44"/>
                <a:gd name="T8" fmla="*/ 44 w 46"/>
                <a:gd name="T9" fmla="*/ 30 h 44"/>
                <a:gd name="T10" fmla="*/ 46 w 46"/>
                <a:gd name="T11" fmla="*/ 22 h 44"/>
                <a:gd name="T12" fmla="*/ 46 w 46"/>
                <a:gd name="T13" fmla="*/ 22 h 44"/>
                <a:gd name="T14" fmla="*/ 44 w 46"/>
                <a:gd name="T15" fmla="*/ 12 h 44"/>
                <a:gd name="T16" fmla="*/ 40 w 46"/>
                <a:gd name="T17" fmla="*/ 6 h 44"/>
                <a:gd name="T18" fmla="*/ 32 w 46"/>
                <a:gd name="T19" fmla="*/ 0 h 44"/>
                <a:gd name="T20" fmla="*/ 24 w 46"/>
                <a:gd name="T21" fmla="*/ 0 h 44"/>
                <a:gd name="T22" fmla="*/ 24 w 46"/>
                <a:gd name="T23" fmla="*/ 0 h 44"/>
                <a:gd name="T24" fmla="*/ 14 w 46"/>
                <a:gd name="T25" fmla="*/ 0 h 44"/>
                <a:gd name="T26" fmla="*/ 8 w 46"/>
                <a:gd name="T27" fmla="*/ 6 h 44"/>
                <a:gd name="T28" fmla="*/ 2 w 46"/>
                <a:gd name="T29" fmla="*/ 12 h 44"/>
                <a:gd name="T30" fmla="*/ 0 w 46"/>
                <a:gd name="T31" fmla="*/ 22 h 44"/>
                <a:gd name="T32" fmla="*/ 0 w 46"/>
                <a:gd name="T33" fmla="*/ 22 h 44"/>
                <a:gd name="T34" fmla="*/ 2 w 46"/>
                <a:gd name="T35" fmla="*/ 30 h 44"/>
                <a:gd name="T36" fmla="*/ 8 w 46"/>
                <a:gd name="T37" fmla="*/ 38 h 44"/>
                <a:gd name="T38" fmla="*/ 14 w 46"/>
                <a:gd name="T39" fmla="*/ 42 h 44"/>
                <a:gd name="T40" fmla="*/ 24 w 46"/>
                <a:gd name="T41" fmla="*/ 44 h 44"/>
                <a:gd name="T42" fmla="*/ 24 w 46"/>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4">
                  <a:moveTo>
                    <a:pt x="24" y="44"/>
                  </a:moveTo>
                  <a:lnTo>
                    <a:pt x="24" y="44"/>
                  </a:lnTo>
                  <a:lnTo>
                    <a:pt x="32" y="42"/>
                  </a:lnTo>
                  <a:lnTo>
                    <a:pt x="40" y="38"/>
                  </a:lnTo>
                  <a:lnTo>
                    <a:pt x="44" y="30"/>
                  </a:lnTo>
                  <a:lnTo>
                    <a:pt x="46" y="22"/>
                  </a:lnTo>
                  <a:lnTo>
                    <a:pt x="46" y="22"/>
                  </a:lnTo>
                  <a:lnTo>
                    <a:pt x="44" y="12"/>
                  </a:lnTo>
                  <a:lnTo>
                    <a:pt x="40" y="6"/>
                  </a:lnTo>
                  <a:lnTo>
                    <a:pt x="32" y="0"/>
                  </a:lnTo>
                  <a:lnTo>
                    <a:pt x="24" y="0"/>
                  </a:lnTo>
                  <a:lnTo>
                    <a:pt x="24" y="0"/>
                  </a:lnTo>
                  <a:lnTo>
                    <a:pt x="14" y="0"/>
                  </a:lnTo>
                  <a:lnTo>
                    <a:pt x="8" y="6"/>
                  </a:lnTo>
                  <a:lnTo>
                    <a:pt x="2" y="12"/>
                  </a:lnTo>
                  <a:lnTo>
                    <a:pt x="0" y="22"/>
                  </a:lnTo>
                  <a:lnTo>
                    <a:pt x="0" y="22"/>
                  </a:lnTo>
                  <a:lnTo>
                    <a:pt x="2" y="30"/>
                  </a:lnTo>
                  <a:lnTo>
                    <a:pt x="8" y="38"/>
                  </a:lnTo>
                  <a:lnTo>
                    <a:pt x="14" y="42"/>
                  </a:lnTo>
                  <a:lnTo>
                    <a:pt x="24" y="44"/>
                  </a:lnTo>
                  <a:lnTo>
                    <a:pt x="24" y="4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9" name="组合 5218"/>
          <p:cNvGrpSpPr/>
          <p:nvPr/>
        </p:nvGrpSpPr>
        <p:grpSpPr>
          <a:xfrm>
            <a:off x="9697862" y="3116159"/>
            <a:ext cx="249388" cy="666634"/>
            <a:chOff x="8173862" y="3565843"/>
            <a:chExt cx="249388" cy="666634"/>
          </a:xfrm>
        </p:grpSpPr>
        <p:sp>
          <p:nvSpPr>
            <p:cNvPr id="5131" name="Freeform 42"/>
            <p:cNvSpPr>
              <a:spLocks/>
            </p:cNvSpPr>
            <p:nvPr/>
          </p:nvSpPr>
          <p:spPr bwMode="auto">
            <a:xfrm>
              <a:off x="8173862" y="3690537"/>
              <a:ext cx="249388" cy="541940"/>
            </a:xfrm>
            <a:custGeom>
              <a:avLst/>
              <a:gdLst>
                <a:gd name="T0" fmla="*/ 104 w 104"/>
                <a:gd name="T1" fmla="*/ 18 h 226"/>
                <a:gd name="T2" fmla="*/ 98 w 104"/>
                <a:gd name="T3" fmla="*/ 6 h 226"/>
                <a:gd name="T4" fmla="*/ 80 w 104"/>
                <a:gd name="T5" fmla="*/ 0 h 226"/>
                <a:gd name="T6" fmla="*/ 24 w 104"/>
                <a:gd name="T7" fmla="*/ 0 h 226"/>
                <a:gd name="T8" fmla="*/ 24 w 104"/>
                <a:gd name="T9" fmla="*/ 0 h 226"/>
                <a:gd name="T10" fmla="*/ 6 w 104"/>
                <a:gd name="T11" fmla="*/ 6 h 226"/>
                <a:gd name="T12" fmla="*/ 0 w 104"/>
                <a:gd name="T13" fmla="*/ 18 h 226"/>
                <a:gd name="T14" fmla="*/ 0 w 104"/>
                <a:gd name="T15" fmla="*/ 20 h 226"/>
                <a:gd name="T16" fmla="*/ 0 w 104"/>
                <a:gd name="T17" fmla="*/ 22 h 226"/>
                <a:gd name="T18" fmla="*/ 0 w 104"/>
                <a:gd name="T19" fmla="*/ 104 h 226"/>
                <a:gd name="T20" fmla="*/ 2 w 104"/>
                <a:gd name="T21" fmla="*/ 110 h 226"/>
                <a:gd name="T22" fmla="*/ 6 w 104"/>
                <a:gd name="T23" fmla="*/ 112 h 226"/>
                <a:gd name="T24" fmla="*/ 10 w 104"/>
                <a:gd name="T25" fmla="*/ 112 h 226"/>
                <a:gd name="T26" fmla="*/ 16 w 104"/>
                <a:gd name="T27" fmla="*/ 110 h 226"/>
                <a:gd name="T28" fmla="*/ 18 w 104"/>
                <a:gd name="T29" fmla="*/ 104 h 226"/>
                <a:gd name="T30" fmla="*/ 18 w 104"/>
                <a:gd name="T31" fmla="*/ 36 h 226"/>
                <a:gd name="T32" fmla="*/ 24 w 104"/>
                <a:gd name="T33" fmla="*/ 216 h 226"/>
                <a:gd name="T34" fmla="*/ 24 w 104"/>
                <a:gd name="T35" fmla="*/ 220 h 226"/>
                <a:gd name="T36" fmla="*/ 30 w 104"/>
                <a:gd name="T37" fmla="*/ 224 h 226"/>
                <a:gd name="T38" fmla="*/ 42 w 104"/>
                <a:gd name="T39" fmla="*/ 226 h 226"/>
                <a:gd name="T40" fmla="*/ 44 w 104"/>
                <a:gd name="T41" fmla="*/ 224 h 226"/>
                <a:gd name="T42" fmla="*/ 50 w 104"/>
                <a:gd name="T43" fmla="*/ 220 h 226"/>
                <a:gd name="T44" fmla="*/ 50 w 104"/>
                <a:gd name="T45" fmla="*/ 110 h 226"/>
                <a:gd name="T46" fmla="*/ 54 w 104"/>
                <a:gd name="T47" fmla="*/ 216 h 226"/>
                <a:gd name="T48" fmla="*/ 56 w 104"/>
                <a:gd name="T49" fmla="*/ 220 h 226"/>
                <a:gd name="T50" fmla="*/ 60 w 104"/>
                <a:gd name="T51" fmla="*/ 224 h 226"/>
                <a:gd name="T52" fmla="*/ 72 w 104"/>
                <a:gd name="T53" fmla="*/ 226 h 226"/>
                <a:gd name="T54" fmla="*/ 76 w 104"/>
                <a:gd name="T55" fmla="*/ 224 h 226"/>
                <a:gd name="T56" fmla="*/ 80 w 104"/>
                <a:gd name="T57" fmla="*/ 220 h 226"/>
                <a:gd name="T58" fmla="*/ 80 w 104"/>
                <a:gd name="T59" fmla="*/ 38 h 226"/>
                <a:gd name="T60" fmla="*/ 86 w 104"/>
                <a:gd name="T61" fmla="*/ 36 h 226"/>
                <a:gd name="T62" fmla="*/ 86 w 104"/>
                <a:gd name="T63" fmla="*/ 104 h 226"/>
                <a:gd name="T64" fmla="*/ 88 w 104"/>
                <a:gd name="T65" fmla="*/ 110 h 226"/>
                <a:gd name="T66" fmla="*/ 94 w 104"/>
                <a:gd name="T67" fmla="*/ 112 h 226"/>
                <a:gd name="T68" fmla="*/ 98 w 104"/>
                <a:gd name="T69" fmla="*/ 112 h 226"/>
                <a:gd name="T70" fmla="*/ 102 w 104"/>
                <a:gd name="T71" fmla="*/ 110 h 226"/>
                <a:gd name="T72" fmla="*/ 104 w 104"/>
                <a:gd name="T73" fmla="*/ 104 h 226"/>
                <a:gd name="T74" fmla="*/ 104 w 104"/>
                <a:gd name="T75" fmla="*/ 22 h 226"/>
                <a:gd name="T76" fmla="*/ 104 w 104"/>
                <a:gd name="T77" fmla="*/ 20 h 226"/>
                <a:gd name="T78" fmla="*/ 104 w 104"/>
                <a:gd name="T7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226">
                  <a:moveTo>
                    <a:pt x="104" y="18"/>
                  </a:moveTo>
                  <a:lnTo>
                    <a:pt x="104" y="18"/>
                  </a:lnTo>
                  <a:lnTo>
                    <a:pt x="104" y="12"/>
                  </a:lnTo>
                  <a:lnTo>
                    <a:pt x="98" y="6"/>
                  </a:lnTo>
                  <a:lnTo>
                    <a:pt x="90" y="2"/>
                  </a:lnTo>
                  <a:lnTo>
                    <a:pt x="80" y="0"/>
                  </a:lnTo>
                  <a:lnTo>
                    <a:pt x="80" y="0"/>
                  </a:lnTo>
                  <a:lnTo>
                    <a:pt x="24" y="0"/>
                  </a:lnTo>
                  <a:lnTo>
                    <a:pt x="24" y="0"/>
                  </a:lnTo>
                  <a:lnTo>
                    <a:pt x="24" y="0"/>
                  </a:lnTo>
                  <a:lnTo>
                    <a:pt x="14" y="2"/>
                  </a:lnTo>
                  <a:lnTo>
                    <a:pt x="6" y="6"/>
                  </a:lnTo>
                  <a:lnTo>
                    <a:pt x="2" y="12"/>
                  </a:lnTo>
                  <a:lnTo>
                    <a:pt x="0" y="18"/>
                  </a:lnTo>
                  <a:lnTo>
                    <a:pt x="0" y="18"/>
                  </a:lnTo>
                  <a:lnTo>
                    <a:pt x="0" y="20"/>
                  </a:lnTo>
                  <a:lnTo>
                    <a:pt x="0" y="20"/>
                  </a:lnTo>
                  <a:lnTo>
                    <a:pt x="0" y="22"/>
                  </a:lnTo>
                  <a:lnTo>
                    <a:pt x="0" y="104"/>
                  </a:lnTo>
                  <a:lnTo>
                    <a:pt x="0" y="104"/>
                  </a:lnTo>
                  <a:lnTo>
                    <a:pt x="0" y="108"/>
                  </a:lnTo>
                  <a:lnTo>
                    <a:pt x="2" y="110"/>
                  </a:lnTo>
                  <a:lnTo>
                    <a:pt x="4" y="112"/>
                  </a:lnTo>
                  <a:lnTo>
                    <a:pt x="6" y="112"/>
                  </a:lnTo>
                  <a:lnTo>
                    <a:pt x="10" y="112"/>
                  </a:lnTo>
                  <a:lnTo>
                    <a:pt x="10" y="112"/>
                  </a:lnTo>
                  <a:lnTo>
                    <a:pt x="14" y="112"/>
                  </a:lnTo>
                  <a:lnTo>
                    <a:pt x="16" y="110"/>
                  </a:lnTo>
                  <a:lnTo>
                    <a:pt x="18" y="108"/>
                  </a:lnTo>
                  <a:lnTo>
                    <a:pt x="18" y="104"/>
                  </a:lnTo>
                  <a:lnTo>
                    <a:pt x="18" y="36"/>
                  </a:lnTo>
                  <a:lnTo>
                    <a:pt x="18" y="36"/>
                  </a:lnTo>
                  <a:lnTo>
                    <a:pt x="24" y="38"/>
                  </a:lnTo>
                  <a:lnTo>
                    <a:pt x="24" y="216"/>
                  </a:lnTo>
                  <a:lnTo>
                    <a:pt x="24" y="216"/>
                  </a:lnTo>
                  <a:lnTo>
                    <a:pt x="24" y="220"/>
                  </a:lnTo>
                  <a:lnTo>
                    <a:pt x="26" y="222"/>
                  </a:lnTo>
                  <a:lnTo>
                    <a:pt x="30" y="224"/>
                  </a:lnTo>
                  <a:lnTo>
                    <a:pt x="32" y="226"/>
                  </a:lnTo>
                  <a:lnTo>
                    <a:pt x="42" y="226"/>
                  </a:lnTo>
                  <a:lnTo>
                    <a:pt x="42" y="226"/>
                  </a:lnTo>
                  <a:lnTo>
                    <a:pt x="44" y="224"/>
                  </a:lnTo>
                  <a:lnTo>
                    <a:pt x="48" y="222"/>
                  </a:lnTo>
                  <a:lnTo>
                    <a:pt x="50" y="220"/>
                  </a:lnTo>
                  <a:lnTo>
                    <a:pt x="50" y="216"/>
                  </a:lnTo>
                  <a:lnTo>
                    <a:pt x="50" y="110"/>
                  </a:lnTo>
                  <a:lnTo>
                    <a:pt x="54" y="110"/>
                  </a:lnTo>
                  <a:lnTo>
                    <a:pt x="54" y="216"/>
                  </a:lnTo>
                  <a:lnTo>
                    <a:pt x="54" y="216"/>
                  </a:lnTo>
                  <a:lnTo>
                    <a:pt x="56" y="220"/>
                  </a:lnTo>
                  <a:lnTo>
                    <a:pt x="56" y="222"/>
                  </a:lnTo>
                  <a:lnTo>
                    <a:pt x="60" y="224"/>
                  </a:lnTo>
                  <a:lnTo>
                    <a:pt x="64" y="226"/>
                  </a:lnTo>
                  <a:lnTo>
                    <a:pt x="72" y="226"/>
                  </a:lnTo>
                  <a:lnTo>
                    <a:pt x="72" y="226"/>
                  </a:lnTo>
                  <a:lnTo>
                    <a:pt x="76" y="224"/>
                  </a:lnTo>
                  <a:lnTo>
                    <a:pt x="78" y="222"/>
                  </a:lnTo>
                  <a:lnTo>
                    <a:pt x="80" y="220"/>
                  </a:lnTo>
                  <a:lnTo>
                    <a:pt x="80" y="216"/>
                  </a:lnTo>
                  <a:lnTo>
                    <a:pt x="80" y="38"/>
                  </a:lnTo>
                  <a:lnTo>
                    <a:pt x="80" y="38"/>
                  </a:lnTo>
                  <a:lnTo>
                    <a:pt x="86" y="36"/>
                  </a:lnTo>
                  <a:lnTo>
                    <a:pt x="86" y="104"/>
                  </a:lnTo>
                  <a:lnTo>
                    <a:pt x="86" y="104"/>
                  </a:lnTo>
                  <a:lnTo>
                    <a:pt x="86" y="108"/>
                  </a:lnTo>
                  <a:lnTo>
                    <a:pt x="88" y="110"/>
                  </a:lnTo>
                  <a:lnTo>
                    <a:pt x="90" y="112"/>
                  </a:lnTo>
                  <a:lnTo>
                    <a:pt x="94" y="112"/>
                  </a:lnTo>
                  <a:lnTo>
                    <a:pt x="98" y="112"/>
                  </a:lnTo>
                  <a:lnTo>
                    <a:pt x="98" y="112"/>
                  </a:lnTo>
                  <a:lnTo>
                    <a:pt x="100" y="112"/>
                  </a:lnTo>
                  <a:lnTo>
                    <a:pt x="102" y="110"/>
                  </a:lnTo>
                  <a:lnTo>
                    <a:pt x="104" y="108"/>
                  </a:lnTo>
                  <a:lnTo>
                    <a:pt x="104" y="104"/>
                  </a:lnTo>
                  <a:lnTo>
                    <a:pt x="104" y="22"/>
                  </a:lnTo>
                  <a:lnTo>
                    <a:pt x="104" y="22"/>
                  </a:lnTo>
                  <a:lnTo>
                    <a:pt x="104" y="20"/>
                  </a:lnTo>
                  <a:lnTo>
                    <a:pt x="104" y="20"/>
                  </a:lnTo>
                  <a:lnTo>
                    <a:pt x="104" y="18"/>
                  </a:lnTo>
                  <a:lnTo>
                    <a:pt x="104"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2" name="Freeform 43"/>
            <p:cNvSpPr>
              <a:spLocks/>
            </p:cNvSpPr>
            <p:nvPr/>
          </p:nvSpPr>
          <p:spPr bwMode="auto">
            <a:xfrm>
              <a:off x="8245801" y="3565843"/>
              <a:ext cx="105510" cy="110306"/>
            </a:xfrm>
            <a:custGeom>
              <a:avLst/>
              <a:gdLst>
                <a:gd name="T0" fmla="*/ 22 w 44"/>
                <a:gd name="T1" fmla="*/ 46 h 46"/>
                <a:gd name="T2" fmla="*/ 22 w 44"/>
                <a:gd name="T3" fmla="*/ 46 h 46"/>
                <a:gd name="T4" fmla="*/ 30 w 44"/>
                <a:gd name="T5" fmla="*/ 44 h 46"/>
                <a:gd name="T6" fmla="*/ 38 w 44"/>
                <a:gd name="T7" fmla="*/ 38 h 46"/>
                <a:gd name="T8" fmla="*/ 44 w 44"/>
                <a:gd name="T9" fmla="*/ 32 h 46"/>
                <a:gd name="T10" fmla="*/ 44 w 44"/>
                <a:gd name="T11" fmla="*/ 22 h 46"/>
                <a:gd name="T12" fmla="*/ 44 w 44"/>
                <a:gd name="T13" fmla="*/ 22 h 46"/>
                <a:gd name="T14" fmla="*/ 44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4" y="32"/>
                  </a:lnTo>
                  <a:lnTo>
                    <a:pt x="44" y="22"/>
                  </a:lnTo>
                  <a:lnTo>
                    <a:pt x="44" y="22"/>
                  </a:lnTo>
                  <a:lnTo>
                    <a:pt x="44" y="14"/>
                  </a:lnTo>
                  <a:lnTo>
                    <a:pt x="38" y="6"/>
                  </a:lnTo>
                  <a:lnTo>
                    <a:pt x="30"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18" name="组合 5217"/>
          <p:cNvGrpSpPr/>
          <p:nvPr/>
        </p:nvGrpSpPr>
        <p:grpSpPr>
          <a:xfrm>
            <a:off x="10014393" y="3116159"/>
            <a:ext cx="254184" cy="666634"/>
            <a:chOff x="8490393" y="3565843"/>
            <a:chExt cx="254184" cy="666634"/>
          </a:xfrm>
        </p:grpSpPr>
        <p:sp>
          <p:nvSpPr>
            <p:cNvPr id="5133" name="Freeform 44"/>
            <p:cNvSpPr>
              <a:spLocks/>
            </p:cNvSpPr>
            <p:nvPr/>
          </p:nvSpPr>
          <p:spPr bwMode="auto">
            <a:xfrm>
              <a:off x="8490393" y="3690537"/>
              <a:ext cx="254184" cy="541940"/>
            </a:xfrm>
            <a:custGeom>
              <a:avLst/>
              <a:gdLst>
                <a:gd name="T0" fmla="*/ 106 w 106"/>
                <a:gd name="T1" fmla="*/ 18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6 w 106"/>
                <a:gd name="T21" fmla="*/ 112 h 226"/>
                <a:gd name="T22" fmla="*/ 12 w 106"/>
                <a:gd name="T23" fmla="*/ 112 h 226"/>
                <a:gd name="T24" fmla="*/ 14 w 106"/>
                <a:gd name="T25" fmla="*/ 112 h 226"/>
                <a:gd name="T26" fmla="*/ 18 w 106"/>
                <a:gd name="T27" fmla="*/ 108 h 226"/>
                <a:gd name="T28" fmla="*/ 20 w 106"/>
                <a:gd name="T29" fmla="*/ 36 h 226"/>
                <a:gd name="T30" fmla="*/ 24 w 106"/>
                <a:gd name="T31" fmla="*/ 38 h 226"/>
                <a:gd name="T32" fmla="*/ 24 w 106"/>
                <a:gd name="T33" fmla="*/ 216 h 226"/>
                <a:gd name="T34" fmla="*/ 28 w 106"/>
                <a:gd name="T35" fmla="*/ 222 h 226"/>
                <a:gd name="T36" fmla="*/ 34 w 106"/>
                <a:gd name="T37" fmla="*/ 226 h 226"/>
                <a:gd name="T38" fmla="*/ 42 w 106"/>
                <a:gd name="T39" fmla="*/ 226 h 226"/>
                <a:gd name="T40" fmla="*/ 48 w 106"/>
                <a:gd name="T41" fmla="*/ 222 h 226"/>
                <a:gd name="T42" fmla="*/ 50 w 106"/>
                <a:gd name="T43" fmla="*/ 216 h 226"/>
                <a:gd name="T44" fmla="*/ 56 w 106"/>
                <a:gd name="T45" fmla="*/ 110 h 226"/>
                <a:gd name="T46" fmla="*/ 56 w 106"/>
                <a:gd name="T47" fmla="*/ 216 h 226"/>
                <a:gd name="T48" fmla="*/ 58 w 106"/>
                <a:gd name="T49" fmla="*/ 222 h 226"/>
                <a:gd name="T50" fmla="*/ 64 w 106"/>
                <a:gd name="T51" fmla="*/ 226 h 226"/>
                <a:gd name="T52" fmla="*/ 72 w 106"/>
                <a:gd name="T53" fmla="*/ 226 h 226"/>
                <a:gd name="T54" fmla="*/ 78 w 106"/>
                <a:gd name="T55" fmla="*/ 222 h 226"/>
                <a:gd name="T56" fmla="*/ 82 w 106"/>
                <a:gd name="T57" fmla="*/ 216 h 226"/>
                <a:gd name="T58" fmla="*/ 82 w 106"/>
                <a:gd name="T59" fmla="*/ 38 h 226"/>
                <a:gd name="T60" fmla="*/ 88 w 106"/>
                <a:gd name="T61" fmla="*/ 104 h 226"/>
                <a:gd name="T62" fmla="*/ 88 w 106"/>
                <a:gd name="T63" fmla="*/ 108 h 226"/>
                <a:gd name="T64" fmla="*/ 92 w 106"/>
                <a:gd name="T65" fmla="*/ 112 h 226"/>
                <a:gd name="T66" fmla="*/ 98 w 106"/>
                <a:gd name="T67" fmla="*/ 112 h 226"/>
                <a:gd name="T68" fmla="*/ 102 w 106"/>
                <a:gd name="T69" fmla="*/ 112 h 226"/>
                <a:gd name="T70" fmla="*/ 106 w 106"/>
                <a:gd name="T71" fmla="*/ 108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98" y="6"/>
                  </a:lnTo>
                  <a:lnTo>
                    <a:pt x="92" y="2"/>
                  </a:lnTo>
                  <a:lnTo>
                    <a:pt x="82" y="0"/>
                  </a:lnTo>
                  <a:lnTo>
                    <a:pt x="82" y="0"/>
                  </a:lnTo>
                  <a:lnTo>
                    <a:pt x="24" y="0"/>
                  </a:lnTo>
                  <a:lnTo>
                    <a:pt x="24" y="0"/>
                  </a:lnTo>
                  <a:lnTo>
                    <a:pt x="24" y="0"/>
                  </a:lnTo>
                  <a:lnTo>
                    <a:pt x="16" y="2"/>
                  </a:lnTo>
                  <a:lnTo>
                    <a:pt x="8" y="6"/>
                  </a:lnTo>
                  <a:lnTo>
                    <a:pt x="2" y="12"/>
                  </a:lnTo>
                  <a:lnTo>
                    <a:pt x="0" y="18"/>
                  </a:lnTo>
                  <a:lnTo>
                    <a:pt x="0" y="18"/>
                  </a:lnTo>
                  <a:lnTo>
                    <a:pt x="0" y="20"/>
                  </a:lnTo>
                  <a:lnTo>
                    <a:pt x="0" y="20"/>
                  </a:lnTo>
                  <a:lnTo>
                    <a:pt x="0" y="22"/>
                  </a:lnTo>
                  <a:lnTo>
                    <a:pt x="0" y="104"/>
                  </a:lnTo>
                  <a:lnTo>
                    <a:pt x="0" y="104"/>
                  </a:lnTo>
                  <a:lnTo>
                    <a:pt x="2" y="110"/>
                  </a:lnTo>
                  <a:lnTo>
                    <a:pt x="6" y="112"/>
                  </a:lnTo>
                  <a:lnTo>
                    <a:pt x="8" y="112"/>
                  </a:lnTo>
                  <a:lnTo>
                    <a:pt x="12" y="112"/>
                  </a:lnTo>
                  <a:lnTo>
                    <a:pt x="12" y="112"/>
                  </a:lnTo>
                  <a:lnTo>
                    <a:pt x="14" y="112"/>
                  </a:lnTo>
                  <a:lnTo>
                    <a:pt x="18" y="110"/>
                  </a:lnTo>
                  <a:lnTo>
                    <a:pt x="18" y="108"/>
                  </a:lnTo>
                  <a:lnTo>
                    <a:pt x="20" y="104"/>
                  </a:lnTo>
                  <a:lnTo>
                    <a:pt x="20" y="36"/>
                  </a:lnTo>
                  <a:lnTo>
                    <a:pt x="20" y="36"/>
                  </a:lnTo>
                  <a:lnTo>
                    <a:pt x="24" y="38"/>
                  </a:lnTo>
                  <a:lnTo>
                    <a:pt x="24" y="216"/>
                  </a:lnTo>
                  <a:lnTo>
                    <a:pt x="24" y="216"/>
                  </a:lnTo>
                  <a:lnTo>
                    <a:pt x="26" y="220"/>
                  </a:lnTo>
                  <a:lnTo>
                    <a:pt x="28" y="222"/>
                  </a:lnTo>
                  <a:lnTo>
                    <a:pt x="30" y="224"/>
                  </a:lnTo>
                  <a:lnTo>
                    <a:pt x="34" y="226"/>
                  </a:lnTo>
                  <a:lnTo>
                    <a:pt x="42" y="226"/>
                  </a:lnTo>
                  <a:lnTo>
                    <a:pt x="42" y="226"/>
                  </a:lnTo>
                  <a:lnTo>
                    <a:pt x="46" y="224"/>
                  </a:lnTo>
                  <a:lnTo>
                    <a:pt x="48" y="222"/>
                  </a:lnTo>
                  <a:lnTo>
                    <a:pt x="50" y="220"/>
                  </a:lnTo>
                  <a:lnTo>
                    <a:pt x="50" y="216"/>
                  </a:lnTo>
                  <a:lnTo>
                    <a:pt x="50" y="110"/>
                  </a:lnTo>
                  <a:lnTo>
                    <a:pt x="56" y="110"/>
                  </a:lnTo>
                  <a:lnTo>
                    <a:pt x="56" y="216"/>
                  </a:lnTo>
                  <a:lnTo>
                    <a:pt x="56" y="216"/>
                  </a:lnTo>
                  <a:lnTo>
                    <a:pt x="56" y="220"/>
                  </a:lnTo>
                  <a:lnTo>
                    <a:pt x="58" y="222"/>
                  </a:lnTo>
                  <a:lnTo>
                    <a:pt x="60" y="224"/>
                  </a:lnTo>
                  <a:lnTo>
                    <a:pt x="64" y="226"/>
                  </a:lnTo>
                  <a:lnTo>
                    <a:pt x="72" y="226"/>
                  </a:lnTo>
                  <a:lnTo>
                    <a:pt x="72" y="226"/>
                  </a:lnTo>
                  <a:lnTo>
                    <a:pt x="76" y="224"/>
                  </a:lnTo>
                  <a:lnTo>
                    <a:pt x="78" y="222"/>
                  </a:lnTo>
                  <a:lnTo>
                    <a:pt x="80" y="220"/>
                  </a:lnTo>
                  <a:lnTo>
                    <a:pt x="82" y="216"/>
                  </a:lnTo>
                  <a:lnTo>
                    <a:pt x="82" y="38"/>
                  </a:lnTo>
                  <a:lnTo>
                    <a:pt x="82" y="38"/>
                  </a:lnTo>
                  <a:lnTo>
                    <a:pt x="88" y="36"/>
                  </a:lnTo>
                  <a:lnTo>
                    <a:pt x="88" y="104"/>
                  </a:lnTo>
                  <a:lnTo>
                    <a:pt x="88" y="104"/>
                  </a:lnTo>
                  <a:lnTo>
                    <a:pt x="88" y="108"/>
                  </a:lnTo>
                  <a:lnTo>
                    <a:pt x="90" y="110"/>
                  </a:lnTo>
                  <a:lnTo>
                    <a:pt x="92" y="112"/>
                  </a:lnTo>
                  <a:lnTo>
                    <a:pt x="94" y="112"/>
                  </a:lnTo>
                  <a:lnTo>
                    <a:pt x="98" y="112"/>
                  </a:lnTo>
                  <a:lnTo>
                    <a:pt x="98"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4" name="Freeform 45"/>
            <p:cNvSpPr>
              <a:spLocks/>
            </p:cNvSpPr>
            <p:nvPr/>
          </p:nvSpPr>
          <p:spPr bwMode="auto">
            <a:xfrm>
              <a:off x="8562332" y="3565843"/>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4" name="组合 5233"/>
          <p:cNvGrpSpPr/>
          <p:nvPr/>
        </p:nvGrpSpPr>
        <p:grpSpPr>
          <a:xfrm>
            <a:off x="7750717" y="4614631"/>
            <a:ext cx="316531" cy="666634"/>
            <a:chOff x="6226716" y="4630539"/>
            <a:chExt cx="316531" cy="666634"/>
          </a:xfrm>
        </p:grpSpPr>
        <p:sp>
          <p:nvSpPr>
            <p:cNvPr id="5135" name="Freeform 46"/>
            <p:cNvSpPr>
              <a:spLocks/>
            </p:cNvSpPr>
            <p:nvPr/>
          </p:nvSpPr>
          <p:spPr bwMode="auto">
            <a:xfrm>
              <a:off x="6226716" y="4755233"/>
              <a:ext cx="316531" cy="541940"/>
            </a:xfrm>
            <a:custGeom>
              <a:avLst/>
              <a:gdLst>
                <a:gd name="T0" fmla="*/ 106 w 132"/>
                <a:gd name="T1" fmla="*/ 14 h 226"/>
                <a:gd name="T2" fmla="*/ 106 w 132"/>
                <a:gd name="T3" fmla="*/ 12 h 226"/>
                <a:gd name="T4" fmla="*/ 102 w 132"/>
                <a:gd name="T5" fmla="*/ 8 h 226"/>
                <a:gd name="T6" fmla="*/ 92 w 132"/>
                <a:gd name="T7" fmla="*/ 2 h 226"/>
                <a:gd name="T8" fmla="*/ 44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6 w 132"/>
                <a:gd name="T27" fmla="*/ 102 h 226"/>
                <a:gd name="T28" fmla="*/ 38 w 132"/>
                <a:gd name="T29" fmla="*/ 36 h 226"/>
                <a:gd name="T30" fmla="*/ 40 w 132"/>
                <a:gd name="T31" fmla="*/ 38 h 226"/>
                <a:gd name="T32" fmla="*/ 36 w 132"/>
                <a:gd name="T33" fmla="*/ 138 h 226"/>
                <a:gd name="T34" fmla="*/ 36 w 132"/>
                <a:gd name="T35" fmla="*/ 218 h 226"/>
                <a:gd name="T36" fmla="*/ 38 w 132"/>
                <a:gd name="T37" fmla="*/ 224 h 226"/>
                <a:gd name="T38" fmla="*/ 44 w 132"/>
                <a:gd name="T39" fmla="*/ 226 h 226"/>
                <a:gd name="T40" fmla="*/ 52 w 132"/>
                <a:gd name="T41" fmla="*/ 226 h 226"/>
                <a:gd name="T42" fmla="*/ 58 w 132"/>
                <a:gd name="T43" fmla="*/ 224 h 226"/>
                <a:gd name="T44" fmla="*/ 62 w 132"/>
                <a:gd name="T45" fmla="*/ 218 h 226"/>
                <a:gd name="T46" fmla="*/ 70 w 132"/>
                <a:gd name="T47" fmla="*/ 138 h 226"/>
                <a:gd name="T48" fmla="*/ 70 w 132"/>
                <a:gd name="T49" fmla="*/ 218 h 226"/>
                <a:gd name="T50" fmla="*/ 72 w 132"/>
                <a:gd name="T51" fmla="*/ 224 h 226"/>
                <a:gd name="T52" fmla="*/ 78 w 132"/>
                <a:gd name="T53" fmla="*/ 226 h 226"/>
                <a:gd name="T54" fmla="*/ 86 w 132"/>
                <a:gd name="T55" fmla="*/ 226 h 226"/>
                <a:gd name="T56" fmla="*/ 92 w 132"/>
                <a:gd name="T57" fmla="*/ 224 h 226"/>
                <a:gd name="T58" fmla="*/ 96 w 132"/>
                <a:gd name="T59" fmla="*/ 218 h 226"/>
                <a:gd name="T60" fmla="*/ 114 w 132"/>
                <a:gd name="T61" fmla="*/ 138 h 226"/>
                <a:gd name="T62" fmla="*/ 90 w 132"/>
                <a:gd name="T63" fmla="*/ 38 h 226"/>
                <a:gd name="T64" fmla="*/ 114 w 132"/>
                <a:gd name="T65" fmla="*/ 100 h 226"/>
                <a:gd name="T66" fmla="*/ 114 w 132"/>
                <a:gd name="T67" fmla="*/ 102 h 226"/>
                <a:gd name="T68" fmla="*/ 120 w 132"/>
                <a:gd name="T69" fmla="*/ 104 h 226"/>
                <a:gd name="T70" fmla="*/ 126 w 132"/>
                <a:gd name="T71" fmla="*/ 104 h 226"/>
                <a:gd name="T72" fmla="*/ 128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6" y="14"/>
                  </a:lnTo>
                  <a:lnTo>
                    <a:pt x="106" y="14"/>
                  </a:lnTo>
                  <a:lnTo>
                    <a:pt x="106" y="12"/>
                  </a:lnTo>
                  <a:lnTo>
                    <a:pt x="106" y="12"/>
                  </a:lnTo>
                  <a:lnTo>
                    <a:pt x="102" y="8"/>
                  </a:lnTo>
                  <a:lnTo>
                    <a:pt x="98" y="4"/>
                  </a:lnTo>
                  <a:lnTo>
                    <a:pt x="92" y="2"/>
                  </a:lnTo>
                  <a:lnTo>
                    <a:pt x="86" y="0"/>
                  </a:lnTo>
                  <a:lnTo>
                    <a:pt x="44" y="0"/>
                  </a:lnTo>
                  <a:lnTo>
                    <a:pt x="44" y="0"/>
                  </a:lnTo>
                  <a:lnTo>
                    <a:pt x="38" y="2"/>
                  </a:lnTo>
                  <a:lnTo>
                    <a:pt x="32" y="4"/>
                  </a:lnTo>
                  <a:lnTo>
                    <a:pt x="28" y="8"/>
                  </a:lnTo>
                  <a:lnTo>
                    <a:pt x="26" y="12"/>
                  </a:lnTo>
                  <a:lnTo>
                    <a:pt x="26" y="12"/>
                  </a:lnTo>
                  <a:lnTo>
                    <a:pt x="24" y="14"/>
                  </a:lnTo>
                  <a:lnTo>
                    <a:pt x="0" y="94"/>
                  </a:lnTo>
                  <a:lnTo>
                    <a:pt x="0" y="94"/>
                  </a:lnTo>
                  <a:lnTo>
                    <a:pt x="0" y="96"/>
                  </a:lnTo>
                  <a:lnTo>
                    <a:pt x="0" y="100"/>
                  </a:lnTo>
                  <a:lnTo>
                    <a:pt x="2" y="102"/>
                  </a:lnTo>
                  <a:lnTo>
                    <a:pt x="4" y="104"/>
                  </a:lnTo>
                  <a:lnTo>
                    <a:pt x="8" y="104"/>
                  </a:lnTo>
                  <a:lnTo>
                    <a:pt x="8" y="104"/>
                  </a:lnTo>
                  <a:lnTo>
                    <a:pt x="12" y="104"/>
                  </a:lnTo>
                  <a:lnTo>
                    <a:pt x="14" y="104"/>
                  </a:lnTo>
                  <a:lnTo>
                    <a:pt x="16" y="102"/>
                  </a:lnTo>
                  <a:lnTo>
                    <a:pt x="18" y="100"/>
                  </a:lnTo>
                  <a:lnTo>
                    <a:pt x="38" y="36"/>
                  </a:lnTo>
                  <a:lnTo>
                    <a:pt x="38" y="36"/>
                  </a:lnTo>
                  <a:lnTo>
                    <a:pt x="40" y="38"/>
                  </a:lnTo>
                  <a:lnTo>
                    <a:pt x="16" y="138"/>
                  </a:lnTo>
                  <a:lnTo>
                    <a:pt x="36" y="138"/>
                  </a:lnTo>
                  <a:lnTo>
                    <a:pt x="36" y="218"/>
                  </a:lnTo>
                  <a:lnTo>
                    <a:pt x="36" y="218"/>
                  </a:lnTo>
                  <a:lnTo>
                    <a:pt x="36" y="220"/>
                  </a:lnTo>
                  <a:lnTo>
                    <a:pt x="38" y="224"/>
                  </a:lnTo>
                  <a:lnTo>
                    <a:pt x="40" y="226"/>
                  </a:lnTo>
                  <a:lnTo>
                    <a:pt x="44" y="226"/>
                  </a:lnTo>
                  <a:lnTo>
                    <a:pt x="52" y="226"/>
                  </a:lnTo>
                  <a:lnTo>
                    <a:pt x="52" y="226"/>
                  </a:lnTo>
                  <a:lnTo>
                    <a:pt x="56" y="226"/>
                  </a:lnTo>
                  <a:lnTo>
                    <a:pt x="58" y="224"/>
                  </a:lnTo>
                  <a:lnTo>
                    <a:pt x="60" y="220"/>
                  </a:lnTo>
                  <a:lnTo>
                    <a:pt x="62" y="218"/>
                  </a:lnTo>
                  <a:lnTo>
                    <a:pt x="62" y="138"/>
                  </a:lnTo>
                  <a:lnTo>
                    <a:pt x="70" y="138"/>
                  </a:lnTo>
                  <a:lnTo>
                    <a:pt x="70" y="218"/>
                  </a:lnTo>
                  <a:lnTo>
                    <a:pt x="70" y="218"/>
                  </a:lnTo>
                  <a:lnTo>
                    <a:pt x="70" y="220"/>
                  </a:lnTo>
                  <a:lnTo>
                    <a:pt x="72" y="224"/>
                  </a:lnTo>
                  <a:lnTo>
                    <a:pt x="74" y="226"/>
                  </a:lnTo>
                  <a:lnTo>
                    <a:pt x="78" y="226"/>
                  </a:lnTo>
                  <a:lnTo>
                    <a:pt x="86" y="226"/>
                  </a:lnTo>
                  <a:lnTo>
                    <a:pt x="86" y="226"/>
                  </a:lnTo>
                  <a:lnTo>
                    <a:pt x="90" y="226"/>
                  </a:lnTo>
                  <a:lnTo>
                    <a:pt x="92" y="224"/>
                  </a:lnTo>
                  <a:lnTo>
                    <a:pt x="94" y="220"/>
                  </a:lnTo>
                  <a:lnTo>
                    <a:pt x="96" y="218"/>
                  </a:lnTo>
                  <a:lnTo>
                    <a:pt x="96" y="138"/>
                  </a:lnTo>
                  <a:lnTo>
                    <a:pt x="114" y="138"/>
                  </a:lnTo>
                  <a:lnTo>
                    <a:pt x="90" y="38"/>
                  </a:lnTo>
                  <a:lnTo>
                    <a:pt x="90" y="38"/>
                  </a:lnTo>
                  <a:lnTo>
                    <a:pt x="94" y="36"/>
                  </a:lnTo>
                  <a:lnTo>
                    <a:pt x="114" y="100"/>
                  </a:lnTo>
                  <a:lnTo>
                    <a:pt x="114" y="100"/>
                  </a:lnTo>
                  <a:lnTo>
                    <a:pt x="114" y="102"/>
                  </a:lnTo>
                  <a:lnTo>
                    <a:pt x="116" y="104"/>
                  </a:lnTo>
                  <a:lnTo>
                    <a:pt x="120" y="104"/>
                  </a:lnTo>
                  <a:lnTo>
                    <a:pt x="122" y="104"/>
                  </a:lnTo>
                  <a:lnTo>
                    <a:pt x="126" y="104"/>
                  </a:lnTo>
                  <a:lnTo>
                    <a:pt x="126" y="104"/>
                  </a:lnTo>
                  <a:lnTo>
                    <a:pt x="128" y="102"/>
                  </a:lnTo>
                  <a:lnTo>
                    <a:pt x="130"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6" name="Freeform 47"/>
            <p:cNvSpPr>
              <a:spLocks/>
            </p:cNvSpPr>
            <p:nvPr/>
          </p:nvSpPr>
          <p:spPr bwMode="auto">
            <a:xfrm>
              <a:off x="6327431" y="4630539"/>
              <a:ext cx="110306" cy="110306"/>
            </a:xfrm>
            <a:custGeom>
              <a:avLst/>
              <a:gdLst>
                <a:gd name="T0" fmla="*/ 24 w 46"/>
                <a:gd name="T1" fmla="*/ 46 h 46"/>
                <a:gd name="T2" fmla="*/ 24 w 46"/>
                <a:gd name="T3" fmla="*/ 46 h 46"/>
                <a:gd name="T4" fmla="*/ 32 w 46"/>
                <a:gd name="T5" fmla="*/ 44 h 46"/>
                <a:gd name="T6" fmla="*/ 40 w 46"/>
                <a:gd name="T7" fmla="*/ 40 h 46"/>
                <a:gd name="T8" fmla="*/ 44 w 46"/>
                <a:gd name="T9" fmla="*/ 32 h 46"/>
                <a:gd name="T10" fmla="*/ 46 w 46"/>
                <a:gd name="T11" fmla="*/ 24 h 46"/>
                <a:gd name="T12" fmla="*/ 46 w 46"/>
                <a:gd name="T13" fmla="*/ 24 h 46"/>
                <a:gd name="T14" fmla="*/ 44 w 46"/>
                <a:gd name="T15" fmla="*/ 14 h 46"/>
                <a:gd name="T16" fmla="*/ 40 w 46"/>
                <a:gd name="T17" fmla="*/ 8 h 46"/>
                <a:gd name="T18" fmla="*/ 32 w 46"/>
                <a:gd name="T19" fmla="*/ 2 h 46"/>
                <a:gd name="T20" fmla="*/ 24 w 46"/>
                <a:gd name="T21" fmla="*/ 0 h 46"/>
                <a:gd name="T22" fmla="*/ 24 w 46"/>
                <a:gd name="T23" fmla="*/ 0 h 46"/>
                <a:gd name="T24" fmla="*/ 14 w 46"/>
                <a:gd name="T25" fmla="*/ 2 h 46"/>
                <a:gd name="T26" fmla="*/ 8 w 46"/>
                <a:gd name="T27" fmla="*/ 8 h 46"/>
                <a:gd name="T28" fmla="*/ 2 w 46"/>
                <a:gd name="T29" fmla="*/ 14 h 46"/>
                <a:gd name="T30" fmla="*/ 0 w 46"/>
                <a:gd name="T31" fmla="*/ 24 h 46"/>
                <a:gd name="T32" fmla="*/ 0 w 46"/>
                <a:gd name="T33" fmla="*/ 24 h 46"/>
                <a:gd name="T34" fmla="*/ 2 w 46"/>
                <a:gd name="T35" fmla="*/ 32 h 46"/>
                <a:gd name="T36" fmla="*/ 8 w 46"/>
                <a:gd name="T37" fmla="*/ 40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40"/>
                  </a:lnTo>
                  <a:lnTo>
                    <a:pt x="44" y="32"/>
                  </a:lnTo>
                  <a:lnTo>
                    <a:pt x="46" y="24"/>
                  </a:lnTo>
                  <a:lnTo>
                    <a:pt x="46" y="24"/>
                  </a:lnTo>
                  <a:lnTo>
                    <a:pt x="44" y="14"/>
                  </a:lnTo>
                  <a:lnTo>
                    <a:pt x="40" y="8"/>
                  </a:lnTo>
                  <a:lnTo>
                    <a:pt x="32" y="2"/>
                  </a:lnTo>
                  <a:lnTo>
                    <a:pt x="24" y="0"/>
                  </a:lnTo>
                  <a:lnTo>
                    <a:pt x="24" y="0"/>
                  </a:lnTo>
                  <a:lnTo>
                    <a:pt x="14" y="2"/>
                  </a:lnTo>
                  <a:lnTo>
                    <a:pt x="8" y="8"/>
                  </a:lnTo>
                  <a:lnTo>
                    <a:pt x="2" y="14"/>
                  </a:lnTo>
                  <a:lnTo>
                    <a:pt x="0" y="24"/>
                  </a:lnTo>
                  <a:lnTo>
                    <a:pt x="0" y="24"/>
                  </a:lnTo>
                  <a:lnTo>
                    <a:pt x="2" y="32"/>
                  </a:lnTo>
                  <a:lnTo>
                    <a:pt x="8" y="40"/>
                  </a:lnTo>
                  <a:lnTo>
                    <a:pt x="14" y="44"/>
                  </a:lnTo>
                  <a:lnTo>
                    <a:pt x="24" y="46"/>
                  </a:lnTo>
                  <a:lnTo>
                    <a:pt x="24"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5" name="组合 5234"/>
          <p:cNvGrpSpPr/>
          <p:nvPr/>
        </p:nvGrpSpPr>
        <p:grpSpPr>
          <a:xfrm>
            <a:off x="8067248" y="4614631"/>
            <a:ext cx="316531" cy="666634"/>
            <a:chOff x="6543247" y="4630539"/>
            <a:chExt cx="316531" cy="666634"/>
          </a:xfrm>
        </p:grpSpPr>
        <p:sp>
          <p:nvSpPr>
            <p:cNvPr id="5137" name="Freeform 48"/>
            <p:cNvSpPr>
              <a:spLocks/>
            </p:cNvSpPr>
            <p:nvPr/>
          </p:nvSpPr>
          <p:spPr bwMode="auto">
            <a:xfrm>
              <a:off x="6543247" y="4755233"/>
              <a:ext cx="316531" cy="541940"/>
            </a:xfrm>
            <a:custGeom>
              <a:avLst/>
              <a:gdLst>
                <a:gd name="T0" fmla="*/ 108 w 132"/>
                <a:gd name="T1" fmla="*/ 14 h 226"/>
                <a:gd name="T2" fmla="*/ 106 w 132"/>
                <a:gd name="T3" fmla="*/ 12 h 226"/>
                <a:gd name="T4" fmla="*/ 104 w 132"/>
                <a:gd name="T5" fmla="*/ 8 h 226"/>
                <a:gd name="T6" fmla="*/ 94 w 132"/>
                <a:gd name="T7" fmla="*/ 2 h 226"/>
                <a:gd name="T8" fmla="*/ 46 w 132"/>
                <a:gd name="T9" fmla="*/ 0 h 226"/>
                <a:gd name="T10" fmla="*/ 40 w 132"/>
                <a:gd name="T11" fmla="*/ 2 h 226"/>
                <a:gd name="T12" fmla="*/ 30 w 132"/>
                <a:gd name="T13" fmla="*/ 8 h 226"/>
                <a:gd name="T14" fmla="*/ 26 w 132"/>
                <a:gd name="T15" fmla="*/ 12 h 226"/>
                <a:gd name="T16" fmla="*/ 0 w 132"/>
                <a:gd name="T17" fmla="*/ 94 h 226"/>
                <a:gd name="T18" fmla="*/ 0 w 132"/>
                <a:gd name="T19" fmla="*/ 96 h 226"/>
                <a:gd name="T20" fmla="*/ 4 w 132"/>
                <a:gd name="T21" fmla="*/ 102 h 226"/>
                <a:gd name="T22" fmla="*/ 10 w 132"/>
                <a:gd name="T23" fmla="*/ 104 h 226"/>
                <a:gd name="T24" fmla="*/ 12 w 132"/>
                <a:gd name="T25" fmla="*/ 104 h 226"/>
                <a:gd name="T26" fmla="*/ 18 w 132"/>
                <a:gd name="T27" fmla="*/ 102 h 226"/>
                <a:gd name="T28" fmla="*/ 38 w 132"/>
                <a:gd name="T29" fmla="*/ 36 h 226"/>
                <a:gd name="T30" fmla="*/ 42 w 132"/>
                <a:gd name="T31" fmla="*/ 38 h 226"/>
                <a:gd name="T32" fmla="*/ 36 w 132"/>
                <a:gd name="T33" fmla="*/ 138 h 226"/>
                <a:gd name="T34" fmla="*/ 36 w 132"/>
                <a:gd name="T35" fmla="*/ 218 h 226"/>
                <a:gd name="T36" fmla="*/ 38 w 132"/>
                <a:gd name="T37" fmla="*/ 224 h 226"/>
                <a:gd name="T38" fmla="*/ 46 w 132"/>
                <a:gd name="T39" fmla="*/ 226 h 226"/>
                <a:gd name="T40" fmla="*/ 54 w 132"/>
                <a:gd name="T41" fmla="*/ 226 h 226"/>
                <a:gd name="T42" fmla="*/ 60 w 132"/>
                <a:gd name="T43" fmla="*/ 224 h 226"/>
                <a:gd name="T44" fmla="*/ 62 w 132"/>
                <a:gd name="T45" fmla="*/ 218 h 226"/>
                <a:gd name="T46" fmla="*/ 70 w 132"/>
                <a:gd name="T47" fmla="*/ 138 h 226"/>
                <a:gd name="T48" fmla="*/ 70 w 132"/>
                <a:gd name="T49" fmla="*/ 218 h 226"/>
                <a:gd name="T50" fmla="*/ 74 w 132"/>
                <a:gd name="T51" fmla="*/ 224 h 226"/>
                <a:gd name="T52" fmla="*/ 80 w 132"/>
                <a:gd name="T53" fmla="*/ 226 h 226"/>
                <a:gd name="T54" fmla="*/ 88 w 132"/>
                <a:gd name="T55" fmla="*/ 226 h 226"/>
                <a:gd name="T56" fmla="*/ 94 w 132"/>
                <a:gd name="T57" fmla="*/ 224 h 226"/>
                <a:gd name="T58" fmla="*/ 96 w 132"/>
                <a:gd name="T59" fmla="*/ 218 h 226"/>
                <a:gd name="T60" fmla="*/ 116 w 132"/>
                <a:gd name="T61" fmla="*/ 138 h 226"/>
                <a:gd name="T62" fmla="*/ 92 w 132"/>
                <a:gd name="T63" fmla="*/ 38 h 226"/>
                <a:gd name="T64" fmla="*/ 114 w 132"/>
                <a:gd name="T65" fmla="*/ 100 h 226"/>
                <a:gd name="T66" fmla="*/ 116 w 132"/>
                <a:gd name="T67" fmla="*/ 102 h 226"/>
                <a:gd name="T68" fmla="*/ 120 w 132"/>
                <a:gd name="T69" fmla="*/ 104 h 226"/>
                <a:gd name="T70" fmla="*/ 128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6" y="12"/>
                  </a:lnTo>
                  <a:lnTo>
                    <a:pt x="106" y="12"/>
                  </a:lnTo>
                  <a:lnTo>
                    <a:pt x="104" y="8"/>
                  </a:lnTo>
                  <a:lnTo>
                    <a:pt x="100" y="4"/>
                  </a:lnTo>
                  <a:lnTo>
                    <a:pt x="94" y="2"/>
                  </a:lnTo>
                  <a:lnTo>
                    <a:pt x="88" y="0"/>
                  </a:lnTo>
                  <a:lnTo>
                    <a:pt x="46" y="0"/>
                  </a:lnTo>
                  <a:lnTo>
                    <a:pt x="46" y="0"/>
                  </a:lnTo>
                  <a:lnTo>
                    <a:pt x="40" y="2"/>
                  </a:lnTo>
                  <a:lnTo>
                    <a:pt x="34" y="4"/>
                  </a:lnTo>
                  <a:lnTo>
                    <a:pt x="30" y="8"/>
                  </a:lnTo>
                  <a:lnTo>
                    <a:pt x="26" y="12"/>
                  </a:lnTo>
                  <a:lnTo>
                    <a:pt x="26" y="12"/>
                  </a:lnTo>
                  <a:lnTo>
                    <a:pt x="26" y="14"/>
                  </a:lnTo>
                  <a:lnTo>
                    <a:pt x="0" y="94"/>
                  </a:lnTo>
                  <a:lnTo>
                    <a:pt x="0" y="94"/>
                  </a:lnTo>
                  <a:lnTo>
                    <a:pt x="0" y="96"/>
                  </a:lnTo>
                  <a:lnTo>
                    <a:pt x="2" y="100"/>
                  </a:lnTo>
                  <a:lnTo>
                    <a:pt x="4" y="102"/>
                  </a:lnTo>
                  <a:lnTo>
                    <a:pt x="6" y="104"/>
                  </a:lnTo>
                  <a:lnTo>
                    <a:pt x="10" y="104"/>
                  </a:lnTo>
                  <a:lnTo>
                    <a:pt x="10" y="104"/>
                  </a:lnTo>
                  <a:lnTo>
                    <a:pt x="12" y="104"/>
                  </a:lnTo>
                  <a:lnTo>
                    <a:pt x="16" y="104"/>
                  </a:lnTo>
                  <a:lnTo>
                    <a:pt x="18" y="102"/>
                  </a:lnTo>
                  <a:lnTo>
                    <a:pt x="18" y="100"/>
                  </a:lnTo>
                  <a:lnTo>
                    <a:pt x="38" y="36"/>
                  </a:lnTo>
                  <a:lnTo>
                    <a:pt x="38" y="36"/>
                  </a:lnTo>
                  <a:lnTo>
                    <a:pt x="42" y="38"/>
                  </a:lnTo>
                  <a:lnTo>
                    <a:pt x="18" y="138"/>
                  </a:lnTo>
                  <a:lnTo>
                    <a:pt x="36" y="138"/>
                  </a:lnTo>
                  <a:lnTo>
                    <a:pt x="36" y="218"/>
                  </a:lnTo>
                  <a:lnTo>
                    <a:pt x="36" y="218"/>
                  </a:lnTo>
                  <a:lnTo>
                    <a:pt x="38" y="220"/>
                  </a:lnTo>
                  <a:lnTo>
                    <a:pt x="38" y="224"/>
                  </a:lnTo>
                  <a:lnTo>
                    <a:pt x="42" y="226"/>
                  </a:lnTo>
                  <a:lnTo>
                    <a:pt x="46" y="226"/>
                  </a:lnTo>
                  <a:lnTo>
                    <a:pt x="54" y="226"/>
                  </a:lnTo>
                  <a:lnTo>
                    <a:pt x="54" y="226"/>
                  </a:lnTo>
                  <a:lnTo>
                    <a:pt x="56" y="226"/>
                  </a:lnTo>
                  <a:lnTo>
                    <a:pt x="60" y="224"/>
                  </a:lnTo>
                  <a:lnTo>
                    <a:pt x="62" y="220"/>
                  </a:lnTo>
                  <a:lnTo>
                    <a:pt x="62" y="218"/>
                  </a:lnTo>
                  <a:lnTo>
                    <a:pt x="62" y="138"/>
                  </a:lnTo>
                  <a:lnTo>
                    <a:pt x="70" y="138"/>
                  </a:lnTo>
                  <a:lnTo>
                    <a:pt x="70" y="218"/>
                  </a:lnTo>
                  <a:lnTo>
                    <a:pt x="70" y="218"/>
                  </a:lnTo>
                  <a:lnTo>
                    <a:pt x="72" y="220"/>
                  </a:lnTo>
                  <a:lnTo>
                    <a:pt x="74" y="224"/>
                  </a:lnTo>
                  <a:lnTo>
                    <a:pt x="76" y="226"/>
                  </a:lnTo>
                  <a:lnTo>
                    <a:pt x="80" y="226"/>
                  </a:lnTo>
                  <a:lnTo>
                    <a:pt x="88" y="226"/>
                  </a:lnTo>
                  <a:lnTo>
                    <a:pt x="88" y="226"/>
                  </a:lnTo>
                  <a:lnTo>
                    <a:pt x="92" y="226"/>
                  </a:lnTo>
                  <a:lnTo>
                    <a:pt x="94" y="224"/>
                  </a:lnTo>
                  <a:lnTo>
                    <a:pt x="96" y="220"/>
                  </a:lnTo>
                  <a:lnTo>
                    <a:pt x="96" y="218"/>
                  </a:lnTo>
                  <a:lnTo>
                    <a:pt x="96" y="138"/>
                  </a:lnTo>
                  <a:lnTo>
                    <a:pt x="116" y="138"/>
                  </a:lnTo>
                  <a:lnTo>
                    <a:pt x="92" y="38"/>
                  </a:lnTo>
                  <a:lnTo>
                    <a:pt x="92" y="38"/>
                  </a:lnTo>
                  <a:lnTo>
                    <a:pt x="94" y="36"/>
                  </a:lnTo>
                  <a:lnTo>
                    <a:pt x="114" y="100"/>
                  </a:lnTo>
                  <a:lnTo>
                    <a:pt x="114" y="100"/>
                  </a:lnTo>
                  <a:lnTo>
                    <a:pt x="116" y="102"/>
                  </a:lnTo>
                  <a:lnTo>
                    <a:pt x="118" y="104"/>
                  </a:lnTo>
                  <a:lnTo>
                    <a:pt x="120" y="104"/>
                  </a:lnTo>
                  <a:lnTo>
                    <a:pt x="124" y="104"/>
                  </a:lnTo>
                  <a:lnTo>
                    <a:pt x="128" y="104"/>
                  </a:lnTo>
                  <a:lnTo>
                    <a:pt x="128" y="104"/>
                  </a:lnTo>
                  <a:lnTo>
                    <a:pt x="130" y="102"/>
                  </a:lnTo>
                  <a:lnTo>
                    <a:pt x="132"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8" name="Freeform 49"/>
            <p:cNvSpPr>
              <a:spLocks/>
            </p:cNvSpPr>
            <p:nvPr/>
          </p:nvSpPr>
          <p:spPr bwMode="auto">
            <a:xfrm>
              <a:off x="6648758" y="4630539"/>
              <a:ext cx="110306" cy="110306"/>
            </a:xfrm>
            <a:custGeom>
              <a:avLst/>
              <a:gdLst>
                <a:gd name="T0" fmla="*/ 22 w 46"/>
                <a:gd name="T1" fmla="*/ 46 h 46"/>
                <a:gd name="T2" fmla="*/ 22 w 46"/>
                <a:gd name="T3" fmla="*/ 46 h 46"/>
                <a:gd name="T4" fmla="*/ 32 w 46"/>
                <a:gd name="T5" fmla="*/ 44 h 46"/>
                <a:gd name="T6" fmla="*/ 38 w 46"/>
                <a:gd name="T7" fmla="*/ 40 h 46"/>
                <a:gd name="T8" fmla="*/ 44 w 46"/>
                <a:gd name="T9" fmla="*/ 32 h 46"/>
                <a:gd name="T10" fmla="*/ 46 w 46"/>
                <a:gd name="T11" fmla="*/ 24 h 46"/>
                <a:gd name="T12" fmla="*/ 46 w 46"/>
                <a:gd name="T13" fmla="*/ 24 h 46"/>
                <a:gd name="T14" fmla="*/ 44 w 46"/>
                <a:gd name="T15" fmla="*/ 14 h 46"/>
                <a:gd name="T16" fmla="*/ 38 w 46"/>
                <a:gd name="T17" fmla="*/ 8 h 46"/>
                <a:gd name="T18" fmla="*/ 32 w 46"/>
                <a:gd name="T19" fmla="*/ 2 h 46"/>
                <a:gd name="T20" fmla="*/ 22 w 46"/>
                <a:gd name="T21" fmla="*/ 0 h 46"/>
                <a:gd name="T22" fmla="*/ 22 w 46"/>
                <a:gd name="T23" fmla="*/ 0 h 46"/>
                <a:gd name="T24" fmla="*/ 14 w 46"/>
                <a:gd name="T25" fmla="*/ 2 h 46"/>
                <a:gd name="T26" fmla="*/ 6 w 46"/>
                <a:gd name="T27" fmla="*/ 8 h 46"/>
                <a:gd name="T28" fmla="*/ 2 w 46"/>
                <a:gd name="T29" fmla="*/ 14 h 46"/>
                <a:gd name="T30" fmla="*/ 0 w 46"/>
                <a:gd name="T31" fmla="*/ 24 h 46"/>
                <a:gd name="T32" fmla="*/ 0 w 46"/>
                <a:gd name="T33" fmla="*/ 24 h 46"/>
                <a:gd name="T34" fmla="*/ 2 w 46"/>
                <a:gd name="T35" fmla="*/ 32 h 46"/>
                <a:gd name="T36" fmla="*/ 6 w 46"/>
                <a:gd name="T37" fmla="*/ 40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40"/>
                  </a:lnTo>
                  <a:lnTo>
                    <a:pt x="44" y="32"/>
                  </a:lnTo>
                  <a:lnTo>
                    <a:pt x="46" y="24"/>
                  </a:lnTo>
                  <a:lnTo>
                    <a:pt x="46" y="24"/>
                  </a:lnTo>
                  <a:lnTo>
                    <a:pt x="44" y="14"/>
                  </a:lnTo>
                  <a:lnTo>
                    <a:pt x="38" y="8"/>
                  </a:lnTo>
                  <a:lnTo>
                    <a:pt x="32"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6" name="组合 5235"/>
          <p:cNvGrpSpPr/>
          <p:nvPr/>
        </p:nvGrpSpPr>
        <p:grpSpPr>
          <a:xfrm>
            <a:off x="8388576" y="4614631"/>
            <a:ext cx="316531" cy="666634"/>
            <a:chOff x="6864575" y="4630539"/>
            <a:chExt cx="316531" cy="666634"/>
          </a:xfrm>
        </p:grpSpPr>
        <p:sp>
          <p:nvSpPr>
            <p:cNvPr id="5139" name="Freeform 50"/>
            <p:cNvSpPr>
              <a:spLocks/>
            </p:cNvSpPr>
            <p:nvPr/>
          </p:nvSpPr>
          <p:spPr bwMode="auto">
            <a:xfrm>
              <a:off x="6864575" y="4755233"/>
              <a:ext cx="316531" cy="541940"/>
            </a:xfrm>
            <a:custGeom>
              <a:avLst/>
              <a:gdLst>
                <a:gd name="T0" fmla="*/ 106 w 132"/>
                <a:gd name="T1" fmla="*/ 14 h 226"/>
                <a:gd name="T2" fmla="*/ 106 w 132"/>
                <a:gd name="T3" fmla="*/ 12 h 226"/>
                <a:gd name="T4" fmla="*/ 102 w 132"/>
                <a:gd name="T5" fmla="*/ 8 h 226"/>
                <a:gd name="T6" fmla="*/ 92 w 132"/>
                <a:gd name="T7" fmla="*/ 2 h 226"/>
                <a:gd name="T8" fmla="*/ 44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6 w 132"/>
                <a:gd name="T27" fmla="*/ 102 h 226"/>
                <a:gd name="T28" fmla="*/ 38 w 132"/>
                <a:gd name="T29" fmla="*/ 36 h 226"/>
                <a:gd name="T30" fmla="*/ 40 w 132"/>
                <a:gd name="T31" fmla="*/ 38 h 226"/>
                <a:gd name="T32" fmla="*/ 36 w 132"/>
                <a:gd name="T33" fmla="*/ 138 h 226"/>
                <a:gd name="T34" fmla="*/ 36 w 132"/>
                <a:gd name="T35" fmla="*/ 218 h 226"/>
                <a:gd name="T36" fmla="*/ 38 w 132"/>
                <a:gd name="T37" fmla="*/ 224 h 226"/>
                <a:gd name="T38" fmla="*/ 44 w 132"/>
                <a:gd name="T39" fmla="*/ 226 h 226"/>
                <a:gd name="T40" fmla="*/ 52 w 132"/>
                <a:gd name="T41" fmla="*/ 226 h 226"/>
                <a:gd name="T42" fmla="*/ 58 w 132"/>
                <a:gd name="T43" fmla="*/ 224 h 226"/>
                <a:gd name="T44" fmla="*/ 62 w 132"/>
                <a:gd name="T45" fmla="*/ 218 h 226"/>
                <a:gd name="T46" fmla="*/ 70 w 132"/>
                <a:gd name="T47" fmla="*/ 138 h 226"/>
                <a:gd name="T48" fmla="*/ 70 w 132"/>
                <a:gd name="T49" fmla="*/ 218 h 226"/>
                <a:gd name="T50" fmla="*/ 72 w 132"/>
                <a:gd name="T51" fmla="*/ 224 h 226"/>
                <a:gd name="T52" fmla="*/ 78 w 132"/>
                <a:gd name="T53" fmla="*/ 226 h 226"/>
                <a:gd name="T54" fmla="*/ 88 w 132"/>
                <a:gd name="T55" fmla="*/ 226 h 226"/>
                <a:gd name="T56" fmla="*/ 94 w 132"/>
                <a:gd name="T57" fmla="*/ 224 h 226"/>
                <a:gd name="T58" fmla="*/ 96 w 132"/>
                <a:gd name="T59" fmla="*/ 218 h 226"/>
                <a:gd name="T60" fmla="*/ 114 w 132"/>
                <a:gd name="T61" fmla="*/ 138 h 226"/>
                <a:gd name="T62" fmla="*/ 90 w 132"/>
                <a:gd name="T63" fmla="*/ 38 h 226"/>
                <a:gd name="T64" fmla="*/ 114 w 132"/>
                <a:gd name="T65" fmla="*/ 100 h 226"/>
                <a:gd name="T66" fmla="*/ 114 w 132"/>
                <a:gd name="T67" fmla="*/ 102 h 226"/>
                <a:gd name="T68" fmla="*/ 120 w 132"/>
                <a:gd name="T69" fmla="*/ 104 h 226"/>
                <a:gd name="T70" fmla="*/ 126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6" y="14"/>
                  </a:lnTo>
                  <a:lnTo>
                    <a:pt x="106" y="14"/>
                  </a:lnTo>
                  <a:lnTo>
                    <a:pt x="106" y="12"/>
                  </a:lnTo>
                  <a:lnTo>
                    <a:pt x="106" y="12"/>
                  </a:lnTo>
                  <a:lnTo>
                    <a:pt x="102" y="8"/>
                  </a:lnTo>
                  <a:lnTo>
                    <a:pt x="98" y="4"/>
                  </a:lnTo>
                  <a:lnTo>
                    <a:pt x="92" y="2"/>
                  </a:lnTo>
                  <a:lnTo>
                    <a:pt x="86" y="0"/>
                  </a:lnTo>
                  <a:lnTo>
                    <a:pt x="44" y="0"/>
                  </a:lnTo>
                  <a:lnTo>
                    <a:pt x="44" y="0"/>
                  </a:lnTo>
                  <a:lnTo>
                    <a:pt x="38" y="2"/>
                  </a:lnTo>
                  <a:lnTo>
                    <a:pt x="32" y="4"/>
                  </a:lnTo>
                  <a:lnTo>
                    <a:pt x="28" y="8"/>
                  </a:lnTo>
                  <a:lnTo>
                    <a:pt x="26" y="12"/>
                  </a:lnTo>
                  <a:lnTo>
                    <a:pt x="26" y="12"/>
                  </a:lnTo>
                  <a:lnTo>
                    <a:pt x="24" y="14"/>
                  </a:lnTo>
                  <a:lnTo>
                    <a:pt x="0" y="94"/>
                  </a:lnTo>
                  <a:lnTo>
                    <a:pt x="0" y="94"/>
                  </a:lnTo>
                  <a:lnTo>
                    <a:pt x="0" y="96"/>
                  </a:lnTo>
                  <a:lnTo>
                    <a:pt x="0" y="100"/>
                  </a:lnTo>
                  <a:lnTo>
                    <a:pt x="2" y="102"/>
                  </a:lnTo>
                  <a:lnTo>
                    <a:pt x="4" y="104"/>
                  </a:lnTo>
                  <a:lnTo>
                    <a:pt x="8" y="104"/>
                  </a:lnTo>
                  <a:lnTo>
                    <a:pt x="8" y="104"/>
                  </a:lnTo>
                  <a:lnTo>
                    <a:pt x="12" y="104"/>
                  </a:lnTo>
                  <a:lnTo>
                    <a:pt x="14" y="104"/>
                  </a:lnTo>
                  <a:lnTo>
                    <a:pt x="16" y="102"/>
                  </a:lnTo>
                  <a:lnTo>
                    <a:pt x="18" y="100"/>
                  </a:lnTo>
                  <a:lnTo>
                    <a:pt x="38" y="36"/>
                  </a:lnTo>
                  <a:lnTo>
                    <a:pt x="38" y="36"/>
                  </a:lnTo>
                  <a:lnTo>
                    <a:pt x="40" y="38"/>
                  </a:lnTo>
                  <a:lnTo>
                    <a:pt x="16" y="138"/>
                  </a:lnTo>
                  <a:lnTo>
                    <a:pt x="36" y="138"/>
                  </a:lnTo>
                  <a:lnTo>
                    <a:pt x="36" y="218"/>
                  </a:lnTo>
                  <a:lnTo>
                    <a:pt x="36" y="218"/>
                  </a:lnTo>
                  <a:lnTo>
                    <a:pt x="36" y="220"/>
                  </a:lnTo>
                  <a:lnTo>
                    <a:pt x="38" y="224"/>
                  </a:lnTo>
                  <a:lnTo>
                    <a:pt x="40" y="226"/>
                  </a:lnTo>
                  <a:lnTo>
                    <a:pt x="44" y="226"/>
                  </a:lnTo>
                  <a:lnTo>
                    <a:pt x="52" y="226"/>
                  </a:lnTo>
                  <a:lnTo>
                    <a:pt x="52" y="226"/>
                  </a:lnTo>
                  <a:lnTo>
                    <a:pt x="56" y="226"/>
                  </a:lnTo>
                  <a:lnTo>
                    <a:pt x="58" y="224"/>
                  </a:lnTo>
                  <a:lnTo>
                    <a:pt x="60" y="220"/>
                  </a:lnTo>
                  <a:lnTo>
                    <a:pt x="62" y="218"/>
                  </a:lnTo>
                  <a:lnTo>
                    <a:pt x="62" y="138"/>
                  </a:lnTo>
                  <a:lnTo>
                    <a:pt x="70" y="138"/>
                  </a:lnTo>
                  <a:lnTo>
                    <a:pt x="70" y="218"/>
                  </a:lnTo>
                  <a:lnTo>
                    <a:pt x="70" y="218"/>
                  </a:lnTo>
                  <a:lnTo>
                    <a:pt x="70" y="220"/>
                  </a:lnTo>
                  <a:lnTo>
                    <a:pt x="72" y="224"/>
                  </a:lnTo>
                  <a:lnTo>
                    <a:pt x="76" y="226"/>
                  </a:lnTo>
                  <a:lnTo>
                    <a:pt x="78" y="226"/>
                  </a:lnTo>
                  <a:lnTo>
                    <a:pt x="88" y="226"/>
                  </a:lnTo>
                  <a:lnTo>
                    <a:pt x="88" y="226"/>
                  </a:lnTo>
                  <a:lnTo>
                    <a:pt x="90" y="226"/>
                  </a:lnTo>
                  <a:lnTo>
                    <a:pt x="94" y="224"/>
                  </a:lnTo>
                  <a:lnTo>
                    <a:pt x="96" y="220"/>
                  </a:lnTo>
                  <a:lnTo>
                    <a:pt x="96" y="218"/>
                  </a:lnTo>
                  <a:lnTo>
                    <a:pt x="96" y="138"/>
                  </a:lnTo>
                  <a:lnTo>
                    <a:pt x="114" y="138"/>
                  </a:lnTo>
                  <a:lnTo>
                    <a:pt x="90" y="38"/>
                  </a:lnTo>
                  <a:lnTo>
                    <a:pt x="90" y="38"/>
                  </a:lnTo>
                  <a:lnTo>
                    <a:pt x="94" y="36"/>
                  </a:lnTo>
                  <a:lnTo>
                    <a:pt x="114" y="100"/>
                  </a:lnTo>
                  <a:lnTo>
                    <a:pt x="114" y="100"/>
                  </a:lnTo>
                  <a:lnTo>
                    <a:pt x="114" y="102"/>
                  </a:lnTo>
                  <a:lnTo>
                    <a:pt x="118" y="104"/>
                  </a:lnTo>
                  <a:lnTo>
                    <a:pt x="120" y="104"/>
                  </a:lnTo>
                  <a:lnTo>
                    <a:pt x="122" y="104"/>
                  </a:lnTo>
                  <a:lnTo>
                    <a:pt x="126" y="104"/>
                  </a:lnTo>
                  <a:lnTo>
                    <a:pt x="126" y="104"/>
                  </a:lnTo>
                  <a:lnTo>
                    <a:pt x="130" y="102"/>
                  </a:lnTo>
                  <a:lnTo>
                    <a:pt x="130"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0" name="Freeform 51"/>
            <p:cNvSpPr>
              <a:spLocks/>
            </p:cNvSpPr>
            <p:nvPr/>
          </p:nvSpPr>
          <p:spPr bwMode="auto">
            <a:xfrm>
              <a:off x="6965289" y="4630539"/>
              <a:ext cx="110306" cy="110306"/>
            </a:xfrm>
            <a:custGeom>
              <a:avLst/>
              <a:gdLst>
                <a:gd name="T0" fmla="*/ 24 w 46"/>
                <a:gd name="T1" fmla="*/ 46 h 46"/>
                <a:gd name="T2" fmla="*/ 24 w 46"/>
                <a:gd name="T3" fmla="*/ 46 h 46"/>
                <a:gd name="T4" fmla="*/ 32 w 46"/>
                <a:gd name="T5" fmla="*/ 44 h 46"/>
                <a:gd name="T6" fmla="*/ 40 w 46"/>
                <a:gd name="T7" fmla="*/ 40 h 46"/>
                <a:gd name="T8" fmla="*/ 44 w 46"/>
                <a:gd name="T9" fmla="*/ 32 h 46"/>
                <a:gd name="T10" fmla="*/ 46 w 46"/>
                <a:gd name="T11" fmla="*/ 24 h 46"/>
                <a:gd name="T12" fmla="*/ 46 w 46"/>
                <a:gd name="T13" fmla="*/ 24 h 46"/>
                <a:gd name="T14" fmla="*/ 44 w 46"/>
                <a:gd name="T15" fmla="*/ 14 h 46"/>
                <a:gd name="T16" fmla="*/ 40 w 46"/>
                <a:gd name="T17" fmla="*/ 8 h 46"/>
                <a:gd name="T18" fmla="*/ 32 w 46"/>
                <a:gd name="T19" fmla="*/ 2 h 46"/>
                <a:gd name="T20" fmla="*/ 24 w 46"/>
                <a:gd name="T21" fmla="*/ 0 h 46"/>
                <a:gd name="T22" fmla="*/ 24 w 46"/>
                <a:gd name="T23" fmla="*/ 0 h 46"/>
                <a:gd name="T24" fmla="*/ 14 w 46"/>
                <a:gd name="T25" fmla="*/ 2 h 46"/>
                <a:gd name="T26" fmla="*/ 8 w 46"/>
                <a:gd name="T27" fmla="*/ 8 h 46"/>
                <a:gd name="T28" fmla="*/ 2 w 46"/>
                <a:gd name="T29" fmla="*/ 14 h 46"/>
                <a:gd name="T30" fmla="*/ 0 w 46"/>
                <a:gd name="T31" fmla="*/ 24 h 46"/>
                <a:gd name="T32" fmla="*/ 0 w 46"/>
                <a:gd name="T33" fmla="*/ 24 h 46"/>
                <a:gd name="T34" fmla="*/ 2 w 46"/>
                <a:gd name="T35" fmla="*/ 32 h 46"/>
                <a:gd name="T36" fmla="*/ 8 w 46"/>
                <a:gd name="T37" fmla="*/ 40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40"/>
                  </a:lnTo>
                  <a:lnTo>
                    <a:pt x="44" y="32"/>
                  </a:lnTo>
                  <a:lnTo>
                    <a:pt x="46" y="24"/>
                  </a:lnTo>
                  <a:lnTo>
                    <a:pt x="46" y="24"/>
                  </a:lnTo>
                  <a:lnTo>
                    <a:pt x="44" y="14"/>
                  </a:lnTo>
                  <a:lnTo>
                    <a:pt x="40" y="8"/>
                  </a:lnTo>
                  <a:lnTo>
                    <a:pt x="32" y="2"/>
                  </a:lnTo>
                  <a:lnTo>
                    <a:pt x="24" y="0"/>
                  </a:lnTo>
                  <a:lnTo>
                    <a:pt x="24" y="0"/>
                  </a:lnTo>
                  <a:lnTo>
                    <a:pt x="14" y="2"/>
                  </a:lnTo>
                  <a:lnTo>
                    <a:pt x="8" y="8"/>
                  </a:lnTo>
                  <a:lnTo>
                    <a:pt x="2" y="14"/>
                  </a:lnTo>
                  <a:lnTo>
                    <a:pt x="0" y="24"/>
                  </a:lnTo>
                  <a:lnTo>
                    <a:pt x="0" y="24"/>
                  </a:lnTo>
                  <a:lnTo>
                    <a:pt x="2" y="32"/>
                  </a:lnTo>
                  <a:lnTo>
                    <a:pt x="8" y="40"/>
                  </a:lnTo>
                  <a:lnTo>
                    <a:pt x="14" y="44"/>
                  </a:lnTo>
                  <a:lnTo>
                    <a:pt x="24" y="46"/>
                  </a:lnTo>
                  <a:lnTo>
                    <a:pt x="24"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7" name="组合 5236"/>
          <p:cNvGrpSpPr/>
          <p:nvPr/>
        </p:nvGrpSpPr>
        <p:grpSpPr>
          <a:xfrm>
            <a:off x="8705107" y="4614631"/>
            <a:ext cx="316531" cy="666634"/>
            <a:chOff x="7181106" y="4630539"/>
            <a:chExt cx="316531" cy="666634"/>
          </a:xfrm>
        </p:grpSpPr>
        <p:sp>
          <p:nvSpPr>
            <p:cNvPr id="5141" name="Freeform 52"/>
            <p:cNvSpPr>
              <a:spLocks/>
            </p:cNvSpPr>
            <p:nvPr/>
          </p:nvSpPr>
          <p:spPr bwMode="auto">
            <a:xfrm>
              <a:off x="7181106" y="4755233"/>
              <a:ext cx="316531" cy="541940"/>
            </a:xfrm>
            <a:custGeom>
              <a:avLst/>
              <a:gdLst>
                <a:gd name="T0" fmla="*/ 108 w 132"/>
                <a:gd name="T1" fmla="*/ 14 h 226"/>
                <a:gd name="T2" fmla="*/ 108 w 132"/>
                <a:gd name="T3" fmla="*/ 12 h 226"/>
                <a:gd name="T4" fmla="*/ 104 w 132"/>
                <a:gd name="T5" fmla="*/ 8 h 226"/>
                <a:gd name="T6" fmla="*/ 94 w 132"/>
                <a:gd name="T7" fmla="*/ 2 h 226"/>
                <a:gd name="T8" fmla="*/ 46 w 132"/>
                <a:gd name="T9" fmla="*/ 0 h 226"/>
                <a:gd name="T10" fmla="*/ 40 w 132"/>
                <a:gd name="T11" fmla="*/ 2 h 226"/>
                <a:gd name="T12" fmla="*/ 30 w 132"/>
                <a:gd name="T13" fmla="*/ 8 h 226"/>
                <a:gd name="T14" fmla="*/ 26 w 132"/>
                <a:gd name="T15" fmla="*/ 12 h 226"/>
                <a:gd name="T16" fmla="*/ 0 w 132"/>
                <a:gd name="T17" fmla="*/ 94 h 226"/>
                <a:gd name="T18" fmla="*/ 0 w 132"/>
                <a:gd name="T19" fmla="*/ 96 h 226"/>
                <a:gd name="T20" fmla="*/ 4 w 132"/>
                <a:gd name="T21" fmla="*/ 102 h 226"/>
                <a:gd name="T22" fmla="*/ 10 w 132"/>
                <a:gd name="T23" fmla="*/ 104 h 226"/>
                <a:gd name="T24" fmla="*/ 12 w 132"/>
                <a:gd name="T25" fmla="*/ 104 h 226"/>
                <a:gd name="T26" fmla="*/ 18 w 132"/>
                <a:gd name="T27" fmla="*/ 102 h 226"/>
                <a:gd name="T28" fmla="*/ 38 w 132"/>
                <a:gd name="T29" fmla="*/ 36 h 226"/>
                <a:gd name="T30" fmla="*/ 42 w 132"/>
                <a:gd name="T31" fmla="*/ 38 h 226"/>
                <a:gd name="T32" fmla="*/ 36 w 132"/>
                <a:gd name="T33" fmla="*/ 138 h 226"/>
                <a:gd name="T34" fmla="*/ 36 w 132"/>
                <a:gd name="T35" fmla="*/ 218 h 226"/>
                <a:gd name="T36" fmla="*/ 40 w 132"/>
                <a:gd name="T37" fmla="*/ 224 h 226"/>
                <a:gd name="T38" fmla="*/ 46 w 132"/>
                <a:gd name="T39" fmla="*/ 226 h 226"/>
                <a:gd name="T40" fmla="*/ 54 w 132"/>
                <a:gd name="T41" fmla="*/ 226 h 226"/>
                <a:gd name="T42" fmla="*/ 60 w 132"/>
                <a:gd name="T43" fmla="*/ 224 h 226"/>
                <a:gd name="T44" fmla="*/ 62 w 132"/>
                <a:gd name="T45" fmla="*/ 218 h 226"/>
                <a:gd name="T46" fmla="*/ 70 w 132"/>
                <a:gd name="T47" fmla="*/ 138 h 226"/>
                <a:gd name="T48" fmla="*/ 70 w 132"/>
                <a:gd name="T49" fmla="*/ 218 h 226"/>
                <a:gd name="T50" fmla="*/ 74 w 132"/>
                <a:gd name="T51" fmla="*/ 224 h 226"/>
                <a:gd name="T52" fmla="*/ 80 w 132"/>
                <a:gd name="T53" fmla="*/ 226 h 226"/>
                <a:gd name="T54" fmla="*/ 88 w 132"/>
                <a:gd name="T55" fmla="*/ 226 h 226"/>
                <a:gd name="T56" fmla="*/ 94 w 132"/>
                <a:gd name="T57" fmla="*/ 224 h 226"/>
                <a:gd name="T58" fmla="*/ 96 w 132"/>
                <a:gd name="T59" fmla="*/ 218 h 226"/>
                <a:gd name="T60" fmla="*/ 116 w 132"/>
                <a:gd name="T61" fmla="*/ 138 h 226"/>
                <a:gd name="T62" fmla="*/ 92 w 132"/>
                <a:gd name="T63" fmla="*/ 38 h 226"/>
                <a:gd name="T64" fmla="*/ 114 w 132"/>
                <a:gd name="T65" fmla="*/ 100 h 226"/>
                <a:gd name="T66" fmla="*/ 116 w 132"/>
                <a:gd name="T67" fmla="*/ 102 h 226"/>
                <a:gd name="T68" fmla="*/ 122 w 132"/>
                <a:gd name="T69" fmla="*/ 104 h 226"/>
                <a:gd name="T70" fmla="*/ 128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8" y="12"/>
                  </a:lnTo>
                  <a:lnTo>
                    <a:pt x="108" y="12"/>
                  </a:lnTo>
                  <a:lnTo>
                    <a:pt x="104" y="8"/>
                  </a:lnTo>
                  <a:lnTo>
                    <a:pt x="100" y="4"/>
                  </a:lnTo>
                  <a:lnTo>
                    <a:pt x="94" y="2"/>
                  </a:lnTo>
                  <a:lnTo>
                    <a:pt x="88" y="0"/>
                  </a:lnTo>
                  <a:lnTo>
                    <a:pt x="46" y="0"/>
                  </a:lnTo>
                  <a:lnTo>
                    <a:pt x="46" y="0"/>
                  </a:lnTo>
                  <a:lnTo>
                    <a:pt x="40" y="2"/>
                  </a:lnTo>
                  <a:lnTo>
                    <a:pt x="34" y="4"/>
                  </a:lnTo>
                  <a:lnTo>
                    <a:pt x="30" y="8"/>
                  </a:lnTo>
                  <a:lnTo>
                    <a:pt x="26" y="12"/>
                  </a:lnTo>
                  <a:lnTo>
                    <a:pt x="26" y="12"/>
                  </a:lnTo>
                  <a:lnTo>
                    <a:pt x="26" y="14"/>
                  </a:lnTo>
                  <a:lnTo>
                    <a:pt x="0" y="94"/>
                  </a:lnTo>
                  <a:lnTo>
                    <a:pt x="0" y="94"/>
                  </a:lnTo>
                  <a:lnTo>
                    <a:pt x="0" y="96"/>
                  </a:lnTo>
                  <a:lnTo>
                    <a:pt x="2" y="100"/>
                  </a:lnTo>
                  <a:lnTo>
                    <a:pt x="4" y="102"/>
                  </a:lnTo>
                  <a:lnTo>
                    <a:pt x="6" y="104"/>
                  </a:lnTo>
                  <a:lnTo>
                    <a:pt x="10" y="104"/>
                  </a:lnTo>
                  <a:lnTo>
                    <a:pt x="10" y="104"/>
                  </a:lnTo>
                  <a:lnTo>
                    <a:pt x="12" y="104"/>
                  </a:lnTo>
                  <a:lnTo>
                    <a:pt x="16" y="104"/>
                  </a:lnTo>
                  <a:lnTo>
                    <a:pt x="18" y="102"/>
                  </a:lnTo>
                  <a:lnTo>
                    <a:pt x="20" y="100"/>
                  </a:lnTo>
                  <a:lnTo>
                    <a:pt x="38" y="36"/>
                  </a:lnTo>
                  <a:lnTo>
                    <a:pt x="38" y="36"/>
                  </a:lnTo>
                  <a:lnTo>
                    <a:pt x="42" y="38"/>
                  </a:lnTo>
                  <a:lnTo>
                    <a:pt x="18" y="138"/>
                  </a:lnTo>
                  <a:lnTo>
                    <a:pt x="36" y="138"/>
                  </a:lnTo>
                  <a:lnTo>
                    <a:pt x="36" y="218"/>
                  </a:lnTo>
                  <a:lnTo>
                    <a:pt x="36" y="218"/>
                  </a:lnTo>
                  <a:lnTo>
                    <a:pt x="38" y="220"/>
                  </a:lnTo>
                  <a:lnTo>
                    <a:pt x="40" y="224"/>
                  </a:lnTo>
                  <a:lnTo>
                    <a:pt x="42" y="226"/>
                  </a:lnTo>
                  <a:lnTo>
                    <a:pt x="46" y="226"/>
                  </a:lnTo>
                  <a:lnTo>
                    <a:pt x="54" y="226"/>
                  </a:lnTo>
                  <a:lnTo>
                    <a:pt x="54" y="226"/>
                  </a:lnTo>
                  <a:lnTo>
                    <a:pt x="58" y="226"/>
                  </a:lnTo>
                  <a:lnTo>
                    <a:pt x="60" y="224"/>
                  </a:lnTo>
                  <a:lnTo>
                    <a:pt x="62" y="220"/>
                  </a:lnTo>
                  <a:lnTo>
                    <a:pt x="62" y="218"/>
                  </a:lnTo>
                  <a:lnTo>
                    <a:pt x="62" y="138"/>
                  </a:lnTo>
                  <a:lnTo>
                    <a:pt x="70" y="138"/>
                  </a:lnTo>
                  <a:lnTo>
                    <a:pt x="70" y="218"/>
                  </a:lnTo>
                  <a:lnTo>
                    <a:pt x="70" y="218"/>
                  </a:lnTo>
                  <a:lnTo>
                    <a:pt x="72" y="220"/>
                  </a:lnTo>
                  <a:lnTo>
                    <a:pt x="74" y="224"/>
                  </a:lnTo>
                  <a:lnTo>
                    <a:pt x="76" y="226"/>
                  </a:lnTo>
                  <a:lnTo>
                    <a:pt x="80" y="226"/>
                  </a:lnTo>
                  <a:lnTo>
                    <a:pt x="88" y="226"/>
                  </a:lnTo>
                  <a:lnTo>
                    <a:pt x="88" y="226"/>
                  </a:lnTo>
                  <a:lnTo>
                    <a:pt x="92" y="226"/>
                  </a:lnTo>
                  <a:lnTo>
                    <a:pt x="94" y="224"/>
                  </a:lnTo>
                  <a:lnTo>
                    <a:pt x="96" y="220"/>
                  </a:lnTo>
                  <a:lnTo>
                    <a:pt x="96" y="218"/>
                  </a:lnTo>
                  <a:lnTo>
                    <a:pt x="96" y="138"/>
                  </a:lnTo>
                  <a:lnTo>
                    <a:pt x="116" y="138"/>
                  </a:lnTo>
                  <a:lnTo>
                    <a:pt x="92" y="38"/>
                  </a:lnTo>
                  <a:lnTo>
                    <a:pt x="92" y="38"/>
                  </a:lnTo>
                  <a:lnTo>
                    <a:pt x="96" y="36"/>
                  </a:lnTo>
                  <a:lnTo>
                    <a:pt x="114" y="100"/>
                  </a:lnTo>
                  <a:lnTo>
                    <a:pt x="114" y="100"/>
                  </a:lnTo>
                  <a:lnTo>
                    <a:pt x="116" y="102"/>
                  </a:lnTo>
                  <a:lnTo>
                    <a:pt x="118" y="104"/>
                  </a:lnTo>
                  <a:lnTo>
                    <a:pt x="122" y="104"/>
                  </a:lnTo>
                  <a:lnTo>
                    <a:pt x="124" y="104"/>
                  </a:lnTo>
                  <a:lnTo>
                    <a:pt x="128" y="104"/>
                  </a:lnTo>
                  <a:lnTo>
                    <a:pt x="128" y="104"/>
                  </a:lnTo>
                  <a:lnTo>
                    <a:pt x="130" y="102"/>
                  </a:lnTo>
                  <a:lnTo>
                    <a:pt x="132"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2" name="Freeform 53"/>
            <p:cNvSpPr>
              <a:spLocks/>
            </p:cNvSpPr>
            <p:nvPr/>
          </p:nvSpPr>
          <p:spPr bwMode="auto">
            <a:xfrm>
              <a:off x="7286616" y="4630539"/>
              <a:ext cx="110306" cy="110306"/>
            </a:xfrm>
            <a:custGeom>
              <a:avLst/>
              <a:gdLst>
                <a:gd name="T0" fmla="*/ 22 w 46"/>
                <a:gd name="T1" fmla="*/ 46 h 46"/>
                <a:gd name="T2" fmla="*/ 22 w 46"/>
                <a:gd name="T3" fmla="*/ 46 h 46"/>
                <a:gd name="T4" fmla="*/ 32 w 46"/>
                <a:gd name="T5" fmla="*/ 44 h 46"/>
                <a:gd name="T6" fmla="*/ 38 w 46"/>
                <a:gd name="T7" fmla="*/ 40 h 46"/>
                <a:gd name="T8" fmla="*/ 44 w 46"/>
                <a:gd name="T9" fmla="*/ 32 h 46"/>
                <a:gd name="T10" fmla="*/ 46 w 46"/>
                <a:gd name="T11" fmla="*/ 24 h 46"/>
                <a:gd name="T12" fmla="*/ 46 w 46"/>
                <a:gd name="T13" fmla="*/ 24 h 46"/>
                <a:gd name="T14" fmla="*/ 44 w 46"/>
                <a:gd name="T15" fmla="*/ 14 h 46"/>
                <a:gd name="T16" fmla="*/ 38 w 46"/>
                <a:gd name="T17" fmla="*/ 8 h 46"/>
                <a:gd name="T18" fmla="*/ 32 w 46"/>
                <a:gd name="T19" fmla="*/ 2 h 46"/>
                <a:gd name="T20" fmla="*/ 22 w 46"/>
                <a:gd name="T21" fmla="*/ 0 h 46"/>
                <a:gd name="T22" fmla="*/ 22 w 46"/>
                <a:gd name="T23" fmla="*/ 0 h 46"/>
                <a:gd name="T24" fmla="*/ 14 w 46"/>
                <a:gd name="T25" fmla="*/ 2 h 46"/>
                <a:gd name="T26" fmla="*/ 6 w 46"/>
                <a:gd name="T27" fmla="*/ 8 h 46"/>
                <a:gd name="T28" fmla="*/ 2 w 46"/>
                <a:gd name="T29" fmla="*/ 14 h 46"/>
                <a:gd name="T30" fmla="*/ 0 w 46"/>
                <a:gd name="T31" fmla="*/ 24 h 46"/>
                <a:gd name="T32" fmla="*/ 0 w 46"/>
                <a:gd name="T33" fmla="*/ 24 h 46"/>
                <a:gd name="T34" fmla="*/ 2 w 46"/>
                <a:gd name="T35" fmla="*/ 32 h 46"/>
                <a:gd name="T36" fmla="*/ 6 w 46"/>
                <a:gd name="T37" fmla="*/ 40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40"/>
                  </a:lnTo>
                  <a:lnTo>
                    <a:pt x="44" y="32"/>
                  </a:lnTo>
                  <a:lnTo>
                    <a:pt x="46" y="24"/>
                  </a:lnTo>
                  <a:lnTo>
                    <a:pt x="46" y="24"/>
                  </a:lnTo>
                  <a:lnTo>
                    <a:pt x="44" y="14"/>
                  </a:lnTo>
                  <a:lnTo>
                    <a:pt x="38" y="8"/>
                  </a:lnTo>
                  <a:lnTo>
                    <a:pt x="32"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8" name="组合 5237"/>
          <p:cNvGrpSpPr/>
          <p:nvPr/>
        </p:nvGrpSpPr>
        <p:grpSpPr>
          <a:xfrm>
            <a:off x="9026434" y="4614631"/>
            <a:ext cx="316531" cy="666634"/>
            <a:chOff x="7502433" y="4630539"/>
            <a:chExt cx="316531" cy="666634"/>
          </a:xfrm>
        </p:grpSpPr>
        <p:sp>
          <p:nvSpPr>
            <p:cNvPr id="5143" name="Freeform 54"/>
            <p:cNvSpPr>
              <a:spLocks/>
            </p:cNvSpPr>
            <p:nvPr/>
          </p:nvSpPr>
          <p:spPr bwMode="auto">
            <a:xfrm>
              <a:off x="7502433" y="4755233"/>
              <a:ext cx="316531" cy="541940"/>
            </a:xfrm>
            <a:custGeom>
              <a:avLst/>
              <a:gdLst>
                <a:gd name="T0" fmla="*/ 108 w 132"/>
                <a:gd name="T1" fmla="*/ 14 h 226"/>
                <a:gd name="T2" fmla="*/ 106 w 132"/>
                <a:gd name="T3" fmla="*/ 12 h 226"/>
                <a:gd name="T4" fmla="*/ 104 w 132"/>
                <a:gd name="T5" fmla="*/ 8 h 226"/>
                <a:gd name="T6" fmla="*/ 94 w 132"/>
                <a:gd name="T7" fmla="*/ 2 h 226"/>
                <a:gd name="T8" fmla="*/ 44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6 w 132"/>
                <a:gd name="T27" fmla="*/ 102 h 226"/>
                <a:gd name="T28" fmla="*/ 38 w 132"/>
                <a:gd name="T29" fmla="*/ 36 h 226"/>
                <a:gd name="T30" fmla="*/ 40 w 132"/>
                <a:gd name="T31" fmla="*/ 38 h 226"/>
                <a:gd name="T32" fmla="*/ 36 w 132"/>
                <a:gd name="T33" fmla="*/ 138 h 226"/>
                <a:gd name="T34" fmla="*/ 36 w 132"/>
                <a:gd name="T35" fmla="*/ 218 h 226"/>
                <a:gd name="T36" fmla="*/ 38 w 132"/>
                <a:gd name="T37" fmla="*/ 224 h 226"/>
                <a:gd name="T38" fmla="*/ 44 w 132"/>
                <a:gd name="T39" fmla="*/ 226 h 226"/>
                <a:gd name="T40" fmla="*/ 52 w 132"/>
                <a:gd name="T41" fmla="*/ 226 h 226"/>
                <a:gd name="T42" fmla="*/ 60 w 132"/>
                <a:gd name="T43" fmla="*/ 224 h 226"/>
                <a:gd name="T44" fmla="*/ 62 w 132"/>
                <a:gd name="T45" fmla="*/ 218 h 226"/>
                <a:gd name="T46" fmla="*/ 70 w 132"/>
                <a:gd name="T47" fmla="*/ 138 h 226"/>
                <a:gd name="T48" fmla="*/ 70 w 132"/>
                <a:gd name="T49" fmla="*/ 218 h 226"/>
                <a:gd name="T50" fmla="*/ 72 w 132"/>
                <a:gd name="T51" fmla="*/ 224 h 226"/>
                <a:gd name="T52" fmla="*/ 78 w 132"/>
                <a:gd name="T53" fmla="*/ 226 h 226"/>
                <a:gd name="T54" fmla="*/ 88 w 132"/>
                <a:gd name="T55" fmla="*/ 226 h 226"/>
                <a:gd name="T56" fmla="*/ 94 w 132"/>
                <a:gd name="T57" fmla="*/ 224 h 226"/>
                <a:gd name="T58" fmla="*/ 96 w 132"/>
                <a:gd name="T59" fmla="*/ 218 h 226"/>
                <a:gd name="T60" fmla="*/ 116 w 132"/>
                <a:gd name="T61" fmla="*/ 138 h 226"/>
                <a:gd name="T62" fmla="*/ 90 w 132"/>
                <a:gd name="T63" fmla="*/ 38 h 226"/>
                <a:gd name="T64" fmla="*/ 114 w 132"/>
                <a:gd name="T65" fmla="*/ 100 h 226"/>
                <a:gd name="T66" fmla="*/ 116 w 132"/>
                <a:gd name="T67" fmla="*/ 102 h 226"/>
                <a:gd name="T68" fmla="*/ 120 w 132"/>
                <a:gd name="T69" fmla="*/ 104 h 226"/>
                <a:gd name="T70" fmla="*/ 126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6" y="12"/>
                  </a:lnTo>
                  <a:lnTo>
                    <a:pt x="106" y="12"/>
                  </a:lnTo>
                  <a:lnTo>
                    <a:pt x="104" y="8"/>
                  </a:lnTo>
                  <a:lnTo>
                    <a:pt x="98" y="4"/>
                  </a:lnTo>
                  <a:lnTo>
                    <a:pt x="94" y="2"/>
                  </a:lnTo>
                  <a:lnTo>
                    <a:pt x="86" y="0"/>
                  </a:lnTo>
                  <a:lnTo>
                    <a:pt x="44" y="0"/>
                  </a:lnTo>
                  <a:lnTo>
                    <a:pt x="44" y="0"/>
                  </a:lnTo>
                  <a:lnTo>
                    <a:pt x="38" y="2"/>
                  </a:lnTo>
                  <a:lnTo>
                    <a:pt x="34" y="4"/>
                  </a:lnTo>
                  <a:lnTo>
                    <a:pt x="28" y="8"/>
                  </a:lnTo>
                  <a:lnTo>
                    <a:pt x="26" y="12"/>
                  </a:lnTo>
                  <a:lnTo>
                    <a:pt x="26" y="12"/>
                  </a:lnTo>
                  <a:lnTo>
                    <a:pt x="24" y="14"/>
                  </a:lnTo>
                  <a:lnTo>
                    <a:pt x="0" y="94"/>
                  </a:lnTo>
                  <a:lnTo>
                    <a:pt x="0" y="94"/>
                  </a:lnTo>
                  <a:lnTo>
                    <a:pt x="0" y="96"/>
                  </a:lnTo>
                  <a:lnTo>
                    <a:pt x="0" y="100"/>
                  </a:lnTo>
                  <a:lnTo>
                    <a:pt x="2" y="102"/>
                  </a:lnTo>
                  <a:lnTo>
                    <a:pt x="6" y="104"/>
                  </a:lnTo>
                  <a:lnTo>
                    <a:pt x="8" y="104"/>
                  </a:lnTo>
                  <a:lnTo>
                    <a:pt x="8" y="104"/>
                  </a:lnTo>
                  <a:lnTo>
                    <a:pt x="12" y="104"/>
                  </a:lnTo>
                  <a:lnTo>
                    <a:pt x="14" y="104"/>
                  </a:lnTo>
                  <a:lnTo>
                    <a:pt x="16" y="102"/>
                  </a:lnTo>
                  <a:lnTo>
                    <a:pt x="18" y="100"/>
                  </a:lnTo>
                  <a:lnTo>
                    <a:pt x="38" y="36"/>
                  </a:lnTo>
                  <a:lnTo>
                    <a:pt x="38" y="36"/>
                  </a:lnTo>
                  <a:lnTo>
                    <a:pt x="40" y="38"/>
                  </a:lnTo>
                  <a:lnTo>
                    <a:pt x="16" y="138"/>
                  </a:lnTo>
                  <a:lnTo>
                    <a:pt x="36" y="138"/>
                  </a:lnTo>
                  <a:lnTo>
                    <a:pt x="36" y="218"/>
                  </a:lnTo>
                  <a:lnTo>
                    <a:pt x="36" y="218"/>
                  </a:lnTo>
                  <a:lnTo>
                    <a:pt x="36" y="220"/>
                  </a:lnTo>
                  <a:lnTo>
                    <a:pt x="38" y="224"/>
                  </a:lnTo>
                  <a:lnTo>
                    <a:pt x="42" y="226"/>
                  </a:lnTo>
                  <a:lnTo>
                    <a:pt x="44" y="226"/>
                  </a:lnTo>
                  <a:lnTo>
                    <a:pt x="52" y="226"/>
                  </a:lnTo>
                  <a:lnTo>
                    <a:pt x="52" y="226"/>
                  </a:lnTo>
                  <a:lnTo>
                    <a:pt x="56" y="226"/>
                  </a:lnTo>
                  <a:lnTo>
                    <a:pt x="60" y="224"/>
                  </a:lnTo>
                  <a:lnTo>
                    <a:pt x="60" y="220"/>
                  </a:lnTo>
                  <a:lnTo>
                    <a:pt x="62" y="218"/>
                  </a:lnTo>
                  <a:lnTo>
                    <a:pt x="62" y="138"/>
                  </a:lnTo>
                  <a:lnTo>
                    <a:pt x="70" y="138"/>
                  </a:lnTo>
                  <a:lnTo>
                    <a:pt x="70" y="218"/>
                  </a:lnTo>
                  <a:lnTo>
                    <a:pt x="70" y="218"/>
                  </a:lnTo>
                  <a:lnTo>
                    <a:pt x="70" y="220"/>
                  </a:lnTo>
                  <a:lnTo>
                    <a:pt x="72" y="224"/>
                  </a:lnTo>
                  <a:lnTo>
                    <a:pt x="76" y="226"/>
                  </a:lnTo>
                  <a:lnTo>
                    <a:pt x="78" y="226"/>
                  </a:lnTo>
                  <a:lnTo>
                    <a:pt x="88" y="226"/>
                  </a:lnTo>
                  <a:lnTo>
                    <a:pt x="88" y="226"/>
                  </a:lnTo>
                  <a:lnTo>
                    <a:pt x="90" y="226"/>
                  </a:lnTo>
                  <a:lnTo>
                    <a:pt x="94" y="224"/>
                  </a:lnTo>
                  <a:lnTo>
                    <a:pt x="96" y="220"/>
                  </a:lnTo>
                  <a:lnTo>
                    <a:pt x="96" y="218"/>
                  </a:lnTo>
                  <a:lnTo>
                    <a:pt x="96" y="138"/>
                  </a:lnTo>
                  <a:lnTo>
                    <a:pt x="116" y="138"/>
                  </a:lnTo>
                  <a:lnTo>
                    <a:pt x="90" y="38"/>
                  </a:lnTo>
                  <a:lnTo>
                    <a:pt x="90" y="38"/>
                  </a:lnTo>
                  <a:lnTo>
                    <a:pt x="94" y="36"/>
                  </a:lnTo>
                  <a:lnTo>
                    <a:pt x="114" y="100"/>
                  </a:lnTo>
                  <a:lnTo>
                    <a:pt x="114" y="100"/>
                  </a:lnTo>
                  <a:lnTo>
                    <a:pt x="116" y="102"/>
                  </a:lnTo>
                  <a:lnTo>
                    <a:pt x="118" y="104"/>
                  </a:lnTo>
                  <a:lnTo>
                    <a:pt x="120" y="104"/>
                  </a:lnTo>
                  <a:lnTo>
                    <a:pt x="124" y="104"/>
                  </a:lnTo>
                  <a:lnTo>
                    <a:pt x="126" y="104"/>
                  </a:lnTo>
                  <a:lnTo>
                    <a:pt x="126" y="104"/>
                  </a:lnTo>
                  <a:lnTo>
                    <a:pt x="130" y="102"/>
                  </a:lnTo>
                  <a:lnTo>
                    <a:pt x="132"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4" name="Freeform 55"/>
            <p:cNvSpPr>
              <a:spLocks/>
            </p:cNvSpPr>
            <p:nvPr/>
          </p:nvSpPr>
          <p:spPr bwMode="auto">
            <a:xfrm>
              <a:off x="7607943" y="4630539"/>
              <a:ext cx="105510" cy="110306"/>
            </a:xfrm>
            <a:custGeom>
              <a:avLst/>
              <a:gdLst>
                <a:gd name="T0" fmla="*/ 22 w 44"/>
                <a:gd name="T1" fmla="*/ 46 h 46"/>
                <a:gd name="T2" fmla="*/ 22 w 44"/>
                <a:gd name="T3" fmla="*/ 46 h 46"/>
                <a:gd name="T4" fmla="*/ 30 w 44"/>
                <a:gd name="T5" fmla="*/ 44 h 46"/>
                <a:gd name="T6" fmla="*/ 38 w 44"/>
                <a:gd name="T7" fmla="*/ 40 h 46"/>
                <a:gd name="T8" fmla="*/ 42 w 44"/>
                <a:gd name="T9" fmla="*/ 32 h 46"/>
                <a:gd name="T10" fmla="*/ 44 w 44"/>
                <a:gd name="T11" fmla="*/ 24 h 46"/>
                <a:gd name="T12" fmla="*/ 44 w 44"/>
                <a:gd name="T13" fmla="*/ 24 h 46"/>
                <a:gd name="T14" fmla="*/ 42 w 44"/>
                <a:gd name="T15" fmla="*/ 14 h 46"/>
                <a:gd name="T16" fmla="*/ 38 w 44"/>
                <a:gd name="T17" fmla="*/ 8 h 46"/>
                <a:gd name="T18" fmla="*/ 30 w 44"/>
                <a:gd name="T19" fmla="*/ 2 h 46"/>
                <a:gd name="T20" fmla="*/ 22 w 44"/>
                <a:gd name="T21" fmla="*/ 0 h 46"/>
                <a:gd name="T22" fmla="*/ 22 w 44"/>
                <a:gd name="T23" fmla="*/ 0 h 46"/>
                <a:gd name="T24" fmla="*/ 14 w 44"/>
                <a:gd name="T25" fmla="*/ 2 h 46"/>
                <a:gd name="T26" fmla="*/ 6 w 44"/>
                <a:gd name="T27" fmla="*/ 8 h 46"/>
                <a:gd name="T28" fmla="*/ 0 w 44"/>
                <a:gd name="T29" fmla="*/ 14 h 46"/>
                <a:gd name="T30" fmla="*/ 0 w 44"/>
                <a:gd name="T31" fmla="*/ 24 h 46"/>
                <a:gd name="T32" fmla="*/ 0 w 44"/>
                <a:gd name="T33" fmla="*/ 24 h 46"/>
                <a:gd name="T34" fmla="*/ 0 w 44"/>
                <a:gd name="T35" fmla="*/ 32 h 46"/>
                <a:gd name="T36" fmla="*/ 6 w 44"/>
                <a:gd name="T37" fmla="*/ 40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40"/>
                  </a:lnTo>
                  <a:lnTo>
                    <a:pt x="42" y="32"/>
                  </a:lnTo>
                  <a:lnTo>
                    <a:pt x="44" y="24"/>
                  </a:lnTo>
                  <a:lnTo>
                    <a:pt x="44" y="24"/>
                  </a:lnTo>
                  <a:lnTo>
                    <a:pt x="42" y="14"/>
                  </a:lnTo>
                  <a:lnTo>
                    <a:pt x="38" y="8"/>
                  </a:lnTo>
                  <a:lnTo>
                    <a:pt x="30" y="2"/>
                  </a:lnTo>
                  <a:lnTo>
                    <a:pt x="22" y="0"/>
                  </a:lnTo>
                  <a:lnTo>
                    <a:pt x="22" y="0"/>
                  </a:lnTo>
                  <a:lnTo>
                    <a:pt x="14" y="2"/>
                  </a:lnTo>
                  <a:lnTo>
                    <a:pt x="6" y="8"/>
                  </a:lnTo>
                  <a:lnTo>
                    <a:pt x="0" y="14"/>
                  </a:lnTo>
                  <a:lnTo>
                    <a:pt x="0" y="24"/>
                  </a:lnTo>
                  <a:lnTo>
                    <a:pt x="0" y="24"/>
                  </a:lnTo>
                  <a:lnTo>
                    <a:pt x="0" y="32"/>
                  </a:lnTo>
                  <a:lnTo>
                    <a:pt x="6" y="40"/>
                  </a:lnTo>
                  <a:lnTo>
                    <a:pt x="14" y="44"/>
                  </a:lnTo>
                  <a:lnTo>
                    <a:pt x="22" y="46"/>
                  </a:lnTo>
                  <a:lnTo>
                    <a:pt x="22"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1" name="组合 5240"/>
          <p:cNvGrpSpPr/>
          <p:nvPr/>
        </p:nvGrpSpPr>
        <p:grpSpPr>
          <a:xfrm>
            <a:off x="9342965" y="4614631"/>
            <a:ext cx="321327" cy="666634"/>
            <a:chOff x="7818964" y="4630539"/>
            <a:chExt cx="321327" cy="666634"/>
          </a:xfrm>
        </p:grpSpPr>
        <p:sp>
          <p:nvSpPr>
            <p:cNvPr id="5145" name="Freeform 56"/>
            <p:cNvSpPr>
              <a:spLocks/>
            </p:cNvSpPr>
            <p:nvPr/>
          </p:nvSpPr>
          <p:spPr bwMode="auto">
            <a:xfrm>
              <a:off x="7818964" y="4755233"/>
              <a:ext cx="321327" cy="541940"/>
            </a:xfrm>
            <a:custGeom>
              <a:avLst/>
              <a:gdLst>
                <a:gd name="T0" fmla="*/ 108 w 134"/>
                <a:gd name="T1" fmla="*/ 14 h 226"/>
                <a:gd name="T2" fmla="*/ 108 w 134"/>
                <a:gd name="T3" fmla="*/ 12 h 226"/>
                <a:gd name="T4" fmla="*/ 104 w 134"/>
                <a:gd name="T5" fmla="*/ 8 h 226"/>
                <a:gd name="T6" fmla="*/ 94 w 134"/>
                <a:gd name="T7" fmla="*/ 2 h 226"/>
                <a:gd name="T8" fmla="*/ 46 w 134"/>
                <a:gd name="T9" fmla="*/ 0 h 226"/>
                <a:gd name="T10" fmla="*/ 40 w 134"/>
                <a:gd name="T11" fmla="*/ 2 h 226"/>
                <a:gd name="T12" fmla="*/ 30 w 134"/>
                <a:gd name="T13" fmla="*/ 8 h 226"/>
                <a:gd name="T14" fmla="*/ 26 w 134"/>
                <a:gd name="T15" fmla="*/ 12 h 226"/>
                <a:gd name="T16" fmla="*/ 2 w 134"/>
                <a:gd name="T17" fmla="*/ 94 h 226"/>
                <a:gd name="T18" fmla="*/ 0 w 134"/>
                <a:gd name="T19" fmla="*/ 96 h 226"/>
                <a:gd name="T20" fmla="*/ 4 w 134"/>
                <a:gd name="T21" fmla="*/ 102 h 226"/>
                <a:gd name="T22" fmla="*/ 10 w 134"/>
                <a:gd name="T23" fmla="*/ 104 h 226"/>
                <a:gd name="T24" fmla="*/ 12 w 134"/>
                <a:gd name="T25" fmla="*/ 104 h 226"/>
                <a:gd name="T26" fmla="*/ 18 w 134"/>
                <a:gd name="T27" fmla="*/ 102 h 226"/>
                <a:gd name="T28" fmla="*/ 38 w 134"/>
                <a:gd name="T29" fmla="*/ 36 h 226"/>
                <a:gd name="T30" fmla="*/ 42 w 134"/>
                <a:gd name="T31" fmla="*/ 38 h 226"/>
                <a:gd name="T32" fmla="*/ 36 w 134"/>
                <a:gd name="T33" fmla="*/ 138 h 226"/>
                <a:gd name="T34" fmla="*/ 36 w 134"/>
                <a:gd name="T35" fmla="*/ 218 h 226"/>
                <a:gd name="T36" fmla="*/ 40 w 134"/>
                <a:gd name="T37" fmla="*/ 224 h 226"/>
                <a:gd name="T38" fmla="*/ 46 w 134"/>
                <a:gd name="T39" fmla="*/ 226 h 226"/>
                <a:gd name="T40" fmla="*/ 54 w 134"/>
                <a:gd name="T41" fmla="*/ 226 h 226"/>
                <a:gd name="T42" fmla="*/ 60 w 134"/>
                <a:gd name="T43" fmla="*/ 224 h 226"/>
                <a:gd name="T44" fmla="*/ 62 w 134"/>
                <a:gd name="T45" fmla="*/ 218 h 226"/>
                <a:gd name="T46" fmla="*/ 72 w 134"/>
                <a:gd name="T47" fmla="*/ 138 h 226"/>
                <a:gd name="T48" fmla="*/ 72 w 134"/>
                <a:gd name="T49" fmla="*/ 218 h 226"/>
                <a:gd name="T50" fmla="*/ 74 w 134"/>
                <a:gd name="T51" fmla="*/ 224 h 226"/>
                <a:gd name="T52" fmla="*/ 80 w 134"/>
                <a:gd name="T53" fmla="*/ 226 h 226"/>
                <a:gd name="T54" fmla="*/ 88 w 134"/>
                <a:gd name="T55" fmla="*/ 226 h 226"/>
                <a:gd name="T56" fmla="*/ 94 w 134"/>
                <a:gd name="T57" fmla="*/ 224 h 226"/>
                <a:gd name="T58" fmla="*/ 98 w 134"/>
                <a:gd name="T59" fmla="*/ 218 h 226"/>
                <a:gd name="T60" fmla="*/ 116 w 134"/>
                <a:gd name="T61" fmla="*/ 138 h 226"/>
                <a:gd name="T62" fmla="*/ 92 w 134"/>
                <a:gd name="T63" fmla="*/ 38 h 226"/>
                <a:gd name="T64" fmla="*/ 114 w 134"/>
                <a:gd name="T65" fmla="*/ 100 h 226"/>
                <a:gd name="T66" fmla="*/ 116 w 134"/>
                <a:gd name="T67" fmla="*/ 102 h 226"/>
                <a:gd name="T68" fmla="*/ 122 w 134"/>
                <a:gd name="T69" fmla="*/ 104 h 226"/>
                <a:gd name="T70" fmla="*/ 128 w 134"/>
                <a:gd name="T71" fmla="*/ 104 h 226"/>
                <a:gd name="T72" fmla="*/ 130 w 134"/>
                <a:gd name="T73" fmla="*/ 102 h 226"/>
                <a:gd name="T74" fmla="*/ 134 w 134"/>
                <a:gd name="T75" fmla="*/ 96 h 226"/>
                <a:gd name="T76" fmla="*/ 132 w 134"/>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226">
                  <a:moveTo>
                    <a:pt x="132" y="94"/>
                  </a:moveTo>
                  <a:lnTo>
                    <a:pt x="108" y="14"/>
                  </a:lnTo>
                  <a:lnTo>
                    <a:pt x="108" y="14"/>
                  </a:lnTo>
                  <a:lnTo>
                    <a:pt x="108" y="12"/>
                  </a:lnTo>
                  <a:lnTo>
                    <a:pt x="108" y="12"/>
                  </a:lnTo>
                  <a:lnTo>
                    <a:pt x="104" y="8"/>
                  </a:lnTo>
                  <a:lnTo>
                    <a:pt x="100" y="4"/>
                  </a:lnTo>
                  <a:lnTo>
                    <a:pt x="94" y="2"/>
                  </a:lnTo>
                  <a:lnTo>
                    <a:pt x="88" y="0"/>
                  </a:lnTo>
                  <a:lnTo>
                    <a:pt x="46" y="0"/>
                  </a:lnTo>
                  <a:lnTo>
                    <a:pt x="46" y="0"/>
                  </a:lnTo>
                  <a:lnTo>
                    <a:pt x="40" y="2"/>
                  </a:lnTo>
                  <a:lnTo>
                    <a:pt x="34" y="4"/>
                  </a:lnTo>
                  <a:lnTo>
                    <a:pt x="30" y="8"/>
                  </a:lnTo>
                  <a:lnTo>
                    <a:pt x="26" y="12"/>
                  </a:lnTo>
                  <a:lnTo>
                    <a:pt x="26" y="12"/>
                  </a:lnTo>
                  <a:lnTo>
                    <a:pt x="26" y="14"/>
                  </a:lnTo>
                  <a:lnTo>
                    <a:pt x="2" y="94"/>
                  </a:lnTo>
                  <a:lnTo>
                    <a:pt x="2" y="94"/>
                  </a:lnTo>
                  <a:lnTo>
                    <a:pt x="0" y="96"/>
                  </a:lnTo>
                  <a:lnTo>
                    <a:pt x="2" y="100"/>
                  </a:lnTo>
                  <a:lnTo>
                    <a:pt x="4" y="102"/>
                  </a:lnTo>
                  <a:lnTo>
                    <a:pt x="6" y="104"/>
                  </a:lnTo>
                  <a:lnTo>
                    <a:pt x="10" y="104"/>
                  </a:lnTo>
                  <a:lnTo>
                    <a:pt x="10" y="104"/>
                  </a:lnTo>
                  <a:lnTo>
                    <a:pt x="12" y="104"/>
                  </a:lnTo>
                  <a:lnTo>
                    <a:pt x="16" y="104"/>
                  </a:lnTo>
                  <a:lnTo>
                    <a:pt x="18" y="102"/>
                  </a:lnTo>
                  <a:lnTo>
                    <a:pt x="20" y="100"/>
                  </a:lnTo>
                  <a:lnTo>
                    <a:pt x="38" y="36"/>
                  </a:lnTo>
                  <a:lnTo>
                    <a:pt x="38" y="36"/>
                  </a:lnTo>
                  <a:lnTo>
                    <a:pt x="42" y="38"/>
                  </a:lnTo>
                  <a:lnTo>
                    <a:pt x="18" y="138"/>
                  </a:lnTo>
                  <a:lnTo>
                    <a:pt x="36" y="138"/>
                  </a:lnTo>
                  <a:lnTo>
                    <a:pt x="36" y="218"/>
                  </a:lnTo>
                  <a:lnTo>
                    <a:pt x="36" y="218"/>
                  </a:lnTo>
                  <a:lnTo>
                    <a:pt x="38" y="220"/>
                  </a:lnTo>
                  <a:lnTo>
                    <a:pt x="40" y="224"/>
                  </a:lnTo>
                  <a:lnTo>
                    <a:pt x="42" y="226"/>
                  </a:lnTo>
                  <a:lnTo>
                    <a:pt x="46" y="226"/>
                  </a:lnTo>
                  <a:lnTo>
                    <a:pt x="54" y="226"/>
                  </a:lnTo>
                  <a:lnTo>
                    <a:pt x="54" y="226"/>
                  </a:lnTo>
                  <a:lnTo>
                    <a:pt x="58" y="226"/>
                  </a:lnTo>
                  <a:lnTo>
                    <a:pt x="60" y="224"/>
                  </a:lnTo>
                  <a:lnTo>
                    <a:pt x="62" y="220"/>
                  </a:lnTo>
                  <a:lnTo>
                    <a:pt x="62" y="218"/>
                  </a:lnTo>
                  <a:lnTo>
                    <a:pt x="62" y="138"/>
                  </a:lnTo>
                  <a:lnTo>
                    <a:pt x="72" y="138"/>
                  </a:lnTo>
                  <a:lnTo>
                    <a:pt x="72" y="218"/>
                  </a:lnTo>
                  <a:lnTo>
                    <a:pt x="72" y="218"/>
                  </a:lnTo>
                  <a:lnTo>
                    <a:pt x="72" y="220"/>
                  </a:lnTo>
                  <a:lnTo>
                    <a:pt x="74" y="224"/>
                  </a:lnTo>
                  <a:lnTo>
                    <a:pt x="76" y="226"/>
                  </a:lnTo>
                  <a:lnTo>
                    <a:pt x="80" y="226"/>
                  </a:lnTo>
                  <a:lnTo>
                    <a:pt x="88" y="226"/>
                  </a:lnTo>
                  <a:lnTo>
                    <a:pt x="88" y="226"/>
                  </a:lnTo>
                  <a:lnTo>
                    <a:pt x="92" y="226"/>
                  </a:lnTo>
                  <a:lnTo>
                    <a:pt x="94" y="224"/>
                  </a:lnTo>
                  <a:lnTo>
                    <a:pt x="96" y="220"/>
                  </a:lnTo>
                  <a:lnTo>
                    <a:pt x="98" y="218"/>
                  </a:lnTo>
                  <a:lnTo>
                    <a:pt x="98" y="138"/>
                  </a:lnTo>
                  <a:lnTo>
                    <a:pt x="116" y="138"/>
                  </a:lnTo>
                  <a:lnTo>
                    <a:pt x="92" y="38"/>
                  </a:lnTo>
                  <a:lnTo>
                    <a:pt x="92" y="38"/>
                  </a:lnTo>
                  <a:lnTo>
                    <a:pt x="96" y="36"/>
                  </a:lnTo>
                  <a:lnTo>
                    <a:pt x="114" y="100"/>
                  </a:lnTo>
                  <a:lnTo>
                    <a:pt x="114" y="100"/>
                  </a:lnTo>
                  <a:lnTo>
                    <a:pt x="116" y="102"/>
                  </a:lnTo>
                  <a:lnTo>
                    <a:pt x="118" y="104"/>
                  </a:lnTo>
                  <a:lnTo>
                    <a:pt x="122" y="104"/>
                  </a:lnTo>
                  <a:lnTo>
                    <a:pt x="124" y="104"/>
                  </a:lnTo>
                  <a:lnTo>
                    <a:pt x="128" y="104"/>
                  </a:lnTo>
                  <a:lnTo>
                    <a:pt x="128" y="104"/>
                  </a:lnTo>
                  <a:lnTo>
                    <a:pt x="130" y="102"/>
                  </a:lnTo>
                  <a:lnTo>
                    <a:pt x="132" y="100"/>
                  </a:lnTo>
                  <a:lnTo>
                    <a:pt x="134"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6" name="Freeform 57"/>
            <p:cNvSpPr>
              <a:spLocks/>
            </p:cNvSpPr>
            <p:nvPr/>
          </p:nvSpPr>
          <p:spPr bwMode="auto">
            <a:xfrm>
              <a:off x="7924474" y="4630539"/>
              <a:ext cx="110306" cy="110306"/>
            </a:xfrm>
            <a:custGeom>
              <a:avLst/>
              <a:gdLst>
                <a:gd name="T0" fmla="*/ 22 w 46"/>
                <a:gd name="T1" fmla="*/ 46 h 46"/>
                <a:gd name="T2" fmla="*/ 22 w 46"/>
                <a:gd name="T3" fmla="*/ 46 h 46"/>
                <a:gd name="T4" fmla="*/ 32 w 46"/>
                <a:gd name="T5" fmla="*/ 44 h 46"/>
                <a:gd name="T6" fmla="*/ 40 w 46"/>
                <a:gd name="T7" fmla="*/ 40 h 46"/>
                <a:gd name="T8" fmla="*/ 44 w 46"/>
                <a:gd name="T9" fmla="*/ 32 h 46"/>
                <a:gd name="T10" fmla="*/ 46 w 46"/>
                <a:gd name="T11" fmla="*/ 24 h 46"/>
                <a:gd name="T12" fmla="*/ 46 w 46"/>
                <a:gd name="T13" fmla="*/ 24 h 46"/>
                <a:gd name="T14" fmla="*/ 44 w 46"/>
                <a:gd name="T15" fmla="*/ 14 h 46"/>
                <a:gd name="T16" fmla="*/ 40 w 46"/>
                <a:gd name="T17" fmla="*/ 8 h 46"/>
                <a:gd name="T18" fmla="*/ 32 w 46"/>
                <a:gd name="T19" fmla="*/ 2 h 46"/>
                <a:gd name="T20" fmla="*/ 22 w 46"/>
                <a:gd name="T21" fmla="*/ 0 h 46"/>
                <a:gd name="T22" fmla="*/ 22 w 46"/>
                <a:gd name="T23" fmla="*/ 0 h 46"/>
                <a:gd name="T24" fmla="*/ 14 w 46"/>
                <a:gd name="T25" fmla="*/ 2 h 46"/>
                <a:gd name="T26" fmla="*/ 6 w 46"/>
                <a:gd name="T27" fmla="*/ 8 h 46"/>
                <a:gd name="T28" fmla="*/ 2 w 46"/>
                <a:gd name="T29" fmla="*/ 14 h 46"/>
                <a:gd name="T30" fmla="*/ 0 w 46"/>
                <a:gd name="T31" fmla="*/ 24 h 46"/>
                <a:gd name="T32" fmla="*/ 0 w 46"/>
                <a:gd name="T33" fmla="*/ 24 h 46"/>
                <a:gd name="T34" fmla="*/ 2 w 46"/>
                <a:gd name="T35" fmla="*/ 32 h 46"/>
                <a:gd name="T36" fmla="*/ 6 w 46"/>
                <a:gd name="T37" fmla="*/ 40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40" y="40"/>
                  </a:lnTo>
                  <a:lnTo>
                    <a:pt x="44" y="32"/>
                  </a:lnTo>
                  <a:lnTo>
                    <a:pt x="46" y="24"/>
                  </a:lnTo>
                  <a:lnTo>
                    <a:pt x="46" y="24"/>
                  </a:lnTo>
                  <a:lnTo>
                    <a:pt x="44" y="14"/>
                  </a:lnTo>
                  <a:lnTo>
                    <a:pt x="40" y="8"/>
                  </a:lnTo>
                  <a:lnTo>
                    <a:pt x="32"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0" name="组合 5239"/>
          <p:cNvGrpSpPr/>
          <p:nvPr/>
        </p:nvGrpSpPr>
        <p:grpSpPr>
          <a:xfrm>
            <a:off x="9664292" y="4614631"/>
            <a:ext cx="316531" cy="666634"/>
            <a:chOff x="8140291" y="4630539"/>
            <a:chExt cx="316531" cy="666634"/>
          </a:xfrm>
        </p:grpSpPr>
        <p:sp>
          <p:nvSpPr>
            <p:cNvPr id="5147" name="Freeform 58"/>
            <p:cNvSpPr>
              <a:spLocks/>
            </p:cNvSpPr>
            <p:nvPr/>
          </p:nvSpPr>
          <p:spPr bwMode="auto">
            <a:xfrm>
              <a:off x="8140291" y="4755233"/>
              <a:ext cx="316531" cy="541940"/>
            </a:xfrm>
            <a:custGeom>
              <a:avLst/>
              <a:gdLst>
                <a:gd name="T0" fmla="*/ 108 w 132"/>
                <a:gd name="T1" fmla="*/ 14 h 226"/>
                <a:gd name="T2" fmla="*/ 106 w 132"/>
                <a:gd name="T3" fmla="*/ 12 h 226"/>
                <a:gd name="T4" fmla="*/ 104 w 132"/>
                <a:gd name="T5" fmla="*/ 8 h 226"/>
                <a:gd name="T6" fmla="*/ 94 w 132"/>
                <a:gd name="T7" fmla="*/ 2 h 226"/>
                <a:gd name="T8" fmla="*/ 46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6 w 132"/>
                <a:gd name="T27" fmla="*/ 102 h 226"/>
                <a:gd name="T28" fmla="*/ 38 w 132"/>
                <a:gd name="T29" fmla="*/ 36 h 226"/>
                <a:gd name="T30" fmla="*/ 42 w 132"/>
                <a:gd name="T31" fmla="*/ 38 h 226"/>
                <a:gd name="T32" fmla="*/ 36 w 132"/>
                <a:gd name="T33" fmla="*/ 138 h 226"/>
                <a:gd name="T34" fmla="*/ 36 w 132"/>
                <a:gd name="T35" fmla="*/ 218 h 226"/>
                <a:gd name="T36" fmla="*/ 38 w 132"/>
                <a:gd name="T37" fmla="*/ 224 h 226"/>
                <a:gd name="T38" fmla="*/ 44 w 132"/>
                <a:gd name="T39" fmla="*/ 226 h 226"/>
                <a:gd name="T40" fmla="*/ 54 w 132"/>
                <a:gd name="T41" fmla="*/ 226 h 226"/>
                <a:gd name="T42" fmla="*/ 60 w 132"/>
                <a:gd name="T43" fmla="*/ 224 h 226"/>
                <a:gd name="T44" fmla="*/ 62 w 132"/>
                <a:gd name="T45" fmla="*/ 218 h 226"/>
                <a:gd name="T46" fmla="*/ 70 w 132"/>
                <a:gd name="T47" fmla="*/ 138 h 226"/>
                <a:gd name="T48" fmla="*/ 70 w 132"/>
                <a:gd name="T49" fmla="*/ 218 h 226"/>
                <a:gd name="T50" fmla="*/ 72 w 132"/>
                <a:gd name="T51" fmla="*/ 224 h 226"/>
                <a:gd name="T52" fmla="*/ 80 w 132"/>
                <a:gd name="T53" fmla="*/ 226 h 226"/>
                <a:gd name="T54" fmla="*/ 88 w 132"/>
                <a:gd name="T55" fmla="*/ 226 h 226"/>
                <a:gd name="T56" fmla="*/ 94 w 132"/>
                <a:gd name="T57" fmla="*/ 224 h 226"/>
                <a:gd name="T58" fmla="*/ 96 w 132"/>
                <a:gd name="T59" fmla="*/ 218 h 226"/>
                <a:gd name="T60" fmla="*/ 116 w 132"/>
                <a:gd name="T61" fmla="*/ 138 h 226"/>
                <a:gd name="T62" fmla="*/ 90 w 132"/>
                <a:gd name="T63" fmla="*/ 38 h 226"/>
                <a:gd name="T64" fmla="*/ 114 w 132"/>
                <a:gd name="T65" fmla="*/ 100 h 226"/>
                <a:gd name="T66" fmla="*/ 116 w 132"/>
                <a:gd name="T67" fmla="*/ 102 h 226"/>
                <a:gd name="T68" fmla="*/ 120 w 132"/>
                <a:gd name="T69" fmla="*/ 104 h 226"/>
                <a:gd name="T70" fmla="*/ 126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6" y="12"/>
                  </a:lnTo>
                  <a:lnTo>
                    <a:pt x="106" y="12"/>
                  </a:lnTo>
                  <a:lnTo>
                    <a:pt x="104" y="8"/>
                  </a:lnTo>
                  <a:lnTo>
                    <a:pt x="98" y="4"/>
                  </a:lnTo>
                  <a:lnTo>
                    <a:pt x="94" y="2"/>
                  </a:lnTo>
                  <a:lnTo>
                    <a:pt x="88" y="0"/>
                  </a:lnTo>
                  <a:lnTo>
                    <a:pt x="46" y="0"/>
                  </a:lnTo>
                  <a:lnTo>
                    <a:pt x="46" y="0"/>
                  </a:lnTo>
                  <a:lnTo>
                    <a:pt x="38" y="2"/>
                  </a:lnTo>
                  <a:lnTo>
                    <a:pt x="34" y="4"/>
                  </a:lnTo>
                  <a:lnTo>
                    <a:pt x="28" y="8"/>
                  </a:lnTo>
                  <a:lnTo>
                    <a:pt x="26" y="12"/>
                  </a:lnTo>
                  <a:lnTo>
                    <a:pt x="26" y="12"/>
                  </a:lnTo>
                  <a:lnTo>
                    <a:pt x="24" y="14"/>
                  </a:lnTo>
                  <a:lnTo>
                    <a:pt x="0" y="94"/>
                  </a:lnTo>
                  <a:lnTo>
                    <a:pt x="0" y="94"/>
                  </a:lnTo>
                  <a:lnTo>
                    <a:pt x="0" y="96"/>
                  </a:lnTo>
                  <a:lnTo>
                    <a:pt x="0" y="100"/>
                  </a:lnTo>
                  <a:lnTo>
                    <a:pt x="2" y="102"/>
                  </a:lnTo>
                  <a:lnTo>
                    <a:pt x="6" y="104"/>
                  </a:lnTo>
                  <a:lnTo>
                    <a:pt x="8" y="104"/>
                  </a:lnTo>
                  <a:lnTo>
                    <a:pt x="8" y="104"/>
                  </a:lnTo>
                  <a:lnTo>
                    <a:pt x="12" y="104"/>
                  </a:lnTo>
                  <a:lnTo>
                    <a:pt x="14" y="104"/>
                  </a:lnTo>
                  <a:lnTo>
                    <a:pt x="16" y="102"/>
                  </a:lnTo>
                  <a:lnTo>
                    <a:pt x="18" y="100"/>
                  </a:lnTo>
                  <a:lnTo>
                    <a:pt x="38" y="36"/>
                  </a:lnTo>
                  <a:lnTo>
                    <a:pt x="38" y="36"/>
                  </a:lnTo>
                  <a:lnTo>
                    <a:pt x="42" y="38"/>
                  </a:lnTo>
                  <a:lnTo>
                    <a:pt x="16" y="138"/>
                  </a:lnTo>
                  <a:lnTo>
                    <a:pt x="36" y="138"/>
                  </a:lnTo>
                  <a:lnTo>
                    <a:pt x="36" y="218"/>
                  </a:lnTo>
                  <a:lnTo>
                    <a:pt x="36" y="218"/>
                  </a:lnTo>
                  <a:lnTo>
                    <a:pt x="36" y="220"/>
                  </a:lnTo>
                  <a:lnTo>
                    <a:pt x="38" y="224"/>
                  </a:lnTo>
                  <a:lnTo>
                    <a:pt x="42" y="226"/>
                  </a:lnTo>
                  <a:lnTo>
                    <a:pt x="44" y="226"/>
                  </a:lnTo>
                  <a:lnTo>
                    <a:pt x="54" y="226"/>
                  </a:lnTo>
                  <a:lnTo>
                    <a:pt x="54" y="226"/>
                  </a:lnTo>
                  <a:lnTo>
                    <a:pt x="56" y="226"/>
                  </a:lnTo>
                  <a:lnTo>
                    <a:pt x="60" y="224"/>
                  </a:lnTo>
                  <a:lnTo>
                    <a:pt x="62" y="220"/>
                  </a:lnTo>
                  <a:lnTo>
                    <a:pt x="62" y="218"/>
                  </a:lnTo>
                  <a:lnTo>
                    <a:pt x="62" y="138"/>
                  </a:lnTo>
                  <a:lnTo>
                    <a:pt x="70" y="138"/>
                  </a:lnTo>
                  <a:lnTo>
                    <a:pt x="70" y="218"/>
                  </a:lnTo>
                  <a:lnTo>
                    <a:pt x="70" y="218"/>
                  </a:lnTo>
                  <a:lnTo>
                    <a:pt x="72" y="220"/>
                  </a:lnTo>
                  <a:lnTo>
                    <a:pt x="72" y="224"/>
                  </a:lnTo>
                  <a:lnTo>
                    <a:pt x="76" y="226"/>
                  </a:lnTo>
                  <a:lnTo>
                    <a:pt x="80" y="226"/>
                  </a:lnTo>
                  <a:lnTo>
                    <a:pt x="88" y="226"/>
                  </a:lnTo>
                  <a:lnTo>
                    <a:pt x="88" y="226"/>
                  </a:lnTo>
                  <a:lnTo>
                    <a:pt x="90" y="226"/>
                  </a:lnTo>
                  <a:lnTo>
                    <a:pt x="94" y="224"/>
                  </a:lnTo>
                  <a:lnTo>
                    <a:pt x="96" y="220"/>
                  </a:lnTo>
                  <a:lnTo>
                    <a:pt x="96" y="218"/>
                  </a:lnTo>
                  <a:lnTo>
                    <a:pt x="96" y="138"/>
                  </a:lnTo>
                  <a:lnTo>
                    <a:pt x="116" y="138"/>
                  </a:lnTo>
                  <a:lnTo>
                    <a:pt x="90" y="38"/>
                  </a:lnTo>
                  <a:lnTo>
                    <a:pt x="90" y="38"/>
                  </a:lnTo>
                  <a:lnTo>
                    <a:pt x="94" y="36"/>
                  </a:lnTo>
                  <a:lnTo>
                    <a:pt x="114" y="100"/>
                  </a:lnTo>
                  <a:lnTo>
                    <a:pt x="114" y="100"/>
                  </a:lnTo>
                  <a:lnTo>
                    <a:pt x="116" y="102"/>
                  </a:lnTo>
                  <a:lnTo>
                    <a:pt x="118" y="104"/>
                  </a:lnTo>
                  <a:lnTo>
                    <a:pt x="120" y="104"/>
                  </a:lnTo>
                  <a:lnTo>
                    <a:pt x="124" y="104"/>
                  </a:lnTo>
                  <a:lnTo>
                    <a:pt x="126" y="104"/>
                  </a:lnTo>
                  <a:lnTo>
                    <a:pt x="126" y="104"/>
                  </a:lnTo>
                  <a:lnTo>
                    <a:pt x="130" y="102"/>
                  </a:lnTo>
                  <a:lnTo>
                    <a:pt x="132"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8" name="Freeform 59"/>
            <p:cNvSpPr>
              <a:spLocks/>
            </p:cNvSpPr>
            <p:nvPr/>
          </p:nvSpPr>
          <p:spPr bwMode="auto">
            <a:xfrm>
              <a:off x="8245801" y="4630539"/>
              <a:ext cx="105510" cy="110306"/>
            </a:xfrm>
            <a:custGeom>
              <a:avLst/>
              <a:gdLst>
                <a:gd name="T0" fmla="*/ 22 w 44"/>
                <a:gd name="T1" fmla="*/ 46 h 46"/>
                <a:gd name="T2" fmla="*/ 22 w 44"/>
                <a:gd name="T3" fmla="*/ 46 h 46"/>
                <a:gd name="T4" fmla="*/ 30 w 44"/>
                <a:gd name="T5" fmla="*/ 44 h 46"/>
                <a:gd name="T6" fmla="*/ 38 w 44"/>
                <a:gd name="T7" fmla="*/ 40 h 46"/>
                <a:gd name="T8" fmla="*/ 44 w 44"/>
                <a:gd name="T9" fmla="*/ 32 h 46"/>
                <a:gd name="T10" fmla="*/ 44 w 44"/>
                <a:gd name="T11" fmla="*/ 24 h 46"/>
                <a:gd name="T12" fmla="*/ 44 w 44"/>
                <a:gd name="T13" fmla="*/ 24 h 46"/>
                <a:gd name="T14" fmla="*/ 44 w 44"/>
                <a:gd name="T15" fmla="*/ 14 h 46"/>
                <a:gd name="T16" fmla="*/ 38 w 44"/>
                <a:gd name="T17" fmla="*/ 8 h 46"/>
                <a:gd name="T18" fmla="*/ 30 w 44"/>
                <a:gd name="T19" fmla="*/ 2 h 46"/>
                <a:gd name="T20" fmla="*/ 22 w 44"/>
                <a:gd name="T21" fmla="*/ 0 h 46"/>
                <a:gd name="T22" fmla="*/ 22 w 44"/>
                <a:gd name="T23" fmla="*/ 0 h 46"/>
                <a:gd name="T24" fmla="*/ 14 w 44"/>
                <a:gd name="T25" fmla="*/ 2 h 46"/>
                <a:gd name="T26" fmla="*/ 6 w 44"/>
                <a:gd name="T27" fmla="*/ 8 h 46"/>
                <a:gd name="T28" fmla="*/ 2 w 44"/>
                <a:gd name="T29" fmla="*/ 14 h 46"/>
                <a:gd name="T30" fmla="*/ 0 w 44"/>
                <a:gd name="T31" fmla="*/ 24 h 46"/>
                <a:gd name="T32" fmla="*/ 0 w 44"/>
                <a:gd name="T33" fmla="*/ 24 h 46"/>
                <a:gd name="T34" fmla="*/ 2 w 44"/>
                <a:gd name="T35" fmla="*/ 32 h 46"/>
                <a:gd name="T36" fmla="*/ 6 w 44"/>
                <a:gd name="T37" fmla="*/ 40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40"/>
                  </a:lnTo>
                  <a:lnTo>
                    <a:pt x="44" y="32"/>
                  </a:lnTo>
                  <a:lnTo>
                    <a:pt x="44" y="24"/>
                  </a:lnTo>
                  <a:lnTo>
                    <a:pt x="44" y="24"/>
                  </a:lnTo>
                  <a:lnTo>
                    <a:pt x="44" y="14"/>
                  </a:lnTo>
                  <a:lnTo>
                    <a:pt x="38" y="8"/>
                  </a:lnTo>
                  <a:lnTo>
                    <a:pt x="30"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9" name="组合 5238"/>
          <p:cNvGrpSpPr/>
          <p:nvPr/>
        </p:nvGrpSpPr>
        <p:grpSpPr>
          <a:xfrm>
            <a:off x="9985619" y="4614631"/>
            <a:ext cx="316531" cy="666634"/>
            <a:chOff x="8461618" y="4630539"/>
            <a:chExt cx="316531" cy="666634"/>
          </a:xfrm>
        </p:grpSpPr>
        <p:sp>
          <p:nvSpPr>
            <p:cNvPr id="5149" name="Freeform 60"/>
            <p:cNvSpPr>
              <a:spLocks/>
            </p:cNvSpPr>
            <p:nvPr/>
          </p:nvSpPr>
          <p:spPr bwMode="auto">
            <a:xfrm>
              <a:off x="8461618" y="4755233"/>
              <a:ext cx="316531" cy="541940"/>
            </a:xfrm>
            <a:custGeom>
              <a:avLst/>
              <a:gdLst>
                <a:gd name="T0" fmla="*/ 106 w 132"/>
                <a:gd name="T1" fmla="*/ 14 h 226"/>
                <a:gd name="T2" fmla="*/ 106 w 132"/>
                <a:gd name="T3" fmla="*/ 12 h 226"/>
                <a:gd name="T4" fmla="*/ 102 w 132"/>
                <a:gd name="T5" fmla="*/ 8 h 226"/>
                <a:gd name="T6" fmla="*/ 92 w 132"/>
                <a:gd name="T7" fmla="*/ 2 h 226"/>
                <a:gd name="T8" fmla="*/ 44 w 132"/>
                <a:gd name="T9" fmla="*/ 0 h 226"/>
                <a:gd name="T10" fmla="*/ 38 w 132"/>
                <a:gd name="T11" fmla="*/ 2 h 226"/>
                <a:gd name="T12" fmla="*/ 28 w 132"/>
                <a:gd name="T13" fmla="*/ 8 h 226"/>
                <a:gd name="T14" fmla="*/ 24 w 132"/>
                <a:gd name="T15" fmla="*/ 12 h 226"/>
                <a:gd name="T16" fmla="*/ 0 w 132"/>
                <a:gd name="T17" fmla="*/ 94 h 226"/>
                <a:gd name="T18" fmla="*/ 0 w 132"/>
                <a:gd name="T19" fmla="*/ 96 h 226"/>
                <a:gd name="T20" fmla="*/ 2 w 132"/>
                <a:gd name="T21" fmla="*/ 102 h 226"/>
                <a:gd name="T22" fmla="*/ 8 w 132"/>
                <a:gd name="T23" fmla="*/ 104 h 226"/>
                <a:gd name="T24" fmla="*/ 10 w 132"/>
                <a:gd name="T25" fmla="*/ 104 h 226"/>
                <a:gd name="T26" fmla="*/ 16 w 132"/>
                <a:gd name="T27" fmla="*/ 102 h 226"/>
                <a:gd name="T28" fmla="*/ 36 w 132"/>
                <a:gd name="T29" fmla="*/ 36 h 226"/>
                <a:gd name="T30" fmla="*/ 40 w 132"/>
                <a:gd name="T31" fmla="*/ 38 h 226"/>
                <a:gd name="T32" fmla="*/ 36 w 132"/>
                <a:gd name="T33" fmla="*/ 138 h 226"/>
                <a:gd name="T34" fmla="*/ 36 w 132"/>
                <a:gd name="T35" fmla="*/ 218 h 226"/>
                <a:gd name="T36" fmla="*/ 38 w 132"/>
                <a:gd name="T37" fmla="*/ 224 h 226"/>
                <a:gd name="T38" fmla="*/ 44 w 132"/>
                <a:gd name="T39" fmla="*/ 226 h 226"/>
                <a:gd name="T40" fmla="*/ 52 w 132"/>
                <a:gd name="T41" fmla="*/ 226 h 226"/>
                <a:gd name="T42" fmla="*/ 58 w 132"/>
                <a:gd name="T43" fmla="*/ 224 h 226"/>
                <a:gd name="T44" fmla="*/ 60 w 132"/>
                <a:gd name="T45" fmla="*/ 218 h 226"/>
                <a:gd name="T46" fmla="*/ 70 w 132"/>
                <a:gd name="T47" fmla="*/ 138 h 226"/>
                <a:gd name="T48" fmla="*/ 70 w 132"/>
                <a:gd name="T49" fmla="*/ 218 h 226"/>
                <a:gd name="T50" fmla="*/ 72 w 132"/>
                <a:gd name="T51" fmla="*/ 224 h 226"/>
                <a:gd name="T52" fmla="*/ 78 w 132"/>
                <a:gd name="T53" fmla="*/ 226 h 226"/>
                <a:gd name="T54" fmla="*/ 86 w 132"/>
                <a:gd name="T55" fmla="*/ 226 h 226"/>
                <a:gd name="T56" fmla="*/ 92 w 132"/>
                <a:gd name="T57" fmla="*/ 224 h 226"/>
                <a:gd name="T58" fmla="*/ 96 w 132"/>
                <a:gd name="T59" fmla="*/ 218 h 226"/>
                <a:gd name="T60" fmla="*/ 114 w 132"/>
                <a:gd name="T61" fmla="*/ 138 h 226"/>
                <a:gd name="T62" fmla="*/ 90 w 132"/>
                <a:gd name="T63" fmla="*/ 38 h 226"/>
                <a:gd name="T64" fmla="*/ 112 w 132"/>
                <a:gd name="T65" fmla="*/ 100 h 226"/>
                <a:gd name="T66" fmla="*/ 114 w 132"/>
                <a:gd name="T67" fmla="*/ 102 h 226"/>
                <a:gd name="T68" fmla="*/ 120 w 132"/>
                <a:gd name="T69" fmla="*/ 104 h 226"/>
                <a:gd name="T70" fmla="*/ 126 w 132"/>
                <a:gd name="T71" fmla="*/ 104 h 226"/>
                <a:gd name="T72" fmla="*/ 128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6" y="14"/>
                  </a:lnTo>
                  <a:lnTo>
                    <a:pt x="106" y="14"/>
                  </a:lnTo>
                  <a:lnTo>
                    <a:pt x="106" y="12"/>
                  </a:lnTo>
                  <a:lnTo>
                    <a:pt x="106" y="12"/>
                  </a:lnTo>
                  <a:lnTo>
                    <a:pt x="102" y="8"/>
                  </a:lnTo>
                  <a:lnTo>
                    <a:pt x="98" y="4"/>
                  </a:lnTo>
                  <a:lnTo>
                    <a:pt x="92" y="2"/>
                  </a:lnTo>
                  <a:lnTo>
                    <a:pt x="86" y="0"/>
                  </a:lnTo>
                  <a:lnTo>
                    <a:pt x="44" y="0"/>
                  </a:lnTo>
                  <a:lnTo>
                    <a:pt x="44" y="0"/>
                  </a:lnTo>
                  <a:lnTo>
                    <a:pt x="38" y="2"/>
                  </a:lnTo>
                  <a:lnTo>
                    <a:pt x="32" y="4"/>
                  </a:lnTo>
                  <a:lnTo>
                    <a:pt x="28" y="8"/>
                  </a:lnTo>
                  <a:lnTo>
                    <a:pt x="24" y="12"/>
                  </a:lnTo>
                  <a:lnTo>
                    <a:pt x="24" y="12"/>
                  </a:lnTo>
                  <a:lnTo>
                    <a:pt x="24" y="14"/>
                  </a:lnTo>
                  <a:lnTo>
                    <a:pt x="0" y="94"/>
                  </a:lnTo>
                  <a:lnTo>
                    <a:pt x="0" y="94"/>
                  </a:lnTo>
                  <a:lnTo>
                    <a:pt x="0" y="96"/>
                  </a:lnTo>
                  <a:lnTo>
                    <a:pt x="0" y="100"/>
                  </a:lnTo>
                  <a:lnTo>
                    <a:pt x="2" y="102"/>
                  </a:lnTo>
                  <a:lnTo>
                    <a:pt x="4" y="104"/>
                  </a:lnTo>
                  <a:lnTo>
                    <a:pt x="8" y="104"/>
                  </a:lnTo>
                  <a:lnTo>
                    <a:pt x="8" y="104"/>
                  </a:lnTo>
                  <a:lnTo>
                    <a:pt x="10" y="104"/>
                  </a:lnTo>
                  <a:lnTo>
                    <a:pt x="14" y="104"/>
                  </a:lnTo>
                  <a:lnTo>
                    <a:pt x="16" y="102"/>
                  </a:lnTo>
                  <a:lnTo>
                    <a:pt x="18" y="100"/>
                  </a:lnTo>
                  <a:lnTo>
                    <a:pt x="36" y="36"/>
                  </a:lnTo>
                  <a:lnTo>
                    <a:pt x="36" y="36"/>
                  </a:lnTo>
                  <a:lnTo>
                    <a:pt x="40" y="38"/>
                  </a:lnTo>
                  <a:lnTo>
                    <a:pt x="16" y="138"/>
                  </a:lnTo>
                  <a:lnTo>
                    <a:pt x="36" y="138"/>
                  </a:lnTo>
                  <a:lnTo>
                    <a:pt x="36" y="218"/>
                  </a:lnTo>
                  <a:lnTo>
                    <a:pt x="36" y="218"/>
                  </a:lnTo>
                  <a:lnTo>
                    <a:pt x="36" y="220"/>
                  </a:lnTo>
                  <a:lnTo>
                    <a:pt x="38" y="224"/>
                  </a:lnTo>
                  <a:lnTo>
                    <a:pt x="40" y="226"/>
                  </a:lnTo>
                  <a:lnTo>
                    <a:pt x="44" y="226"/>
                  </a:lnTo>
                  <a:lnTo>
                    <a:pt x="52" y="226"/>
                  </a:lnTo>
                  <a:lnTo>
                    <a:pt x="52" y="226"/>
                  </a:lnTo>
                  <a:lnTo>
                    <a:pt x="56" y="226"/>
                  </a:lnTo>
                  <a:lnTo>
                    <a:pt x="58" y="224"/>
                  </a:lnTo>
                  <a:lnTo>
                    <a:pt x="60" y="220"/>
                  </a:lnTo>
                  <a:lnTo>
                    <a:pt x="60" y="218"/>
                  </a:lnTo>
                  <a:lnTo>
                    <a:pt x="60" y="138"/>
                  </a:lnTo>
                  <a:lnTo>
                    <a:pt x="70" y="138"/>
                  </a:lnTo>
                  <a:lnTo>
                    <a:pt x="70" y="218"/>
                  </a:lnTo>
                  <a:lnTo>
                    <a:pt x="70" y="218"/>
                  </a:lnTo>
                  <a:lnTo>
                    <a:pt x="70" y="220"/>
                  </a:lnTo>
                  <a:lnTo>
                    <a:pt x="72" y="224"/>
                  </a:lnTo>
                  <a:lnTo>
                    <a:pt x="74" y="226"/>
                  </a:lnTo>
                  <a:lnTo>
                    <a:pt x="78" y="226"/>
                  </a:lnTo>
                  <a:lnTo>
                    <a:pt x="86" y="226"/>
                  </a:lnTo>
                  <a:lnTo>
                    <a:pt x="86" y="226"/>
                  </a:lnTo>
                  <a:lnTo>
                    <a:pt x="90" y="226"/>
                  </a:lnTo>
                  <a:lnTo>
                    <a:pt x="92" y="224"/>
                  </a:lnTo>
                  <a:lnTo>
                    <a:pt x="94" y="220"/>
                  </a:lnTo>
                  <a:lnTo>
                    <a:pt x="96" y="218"/>
                  </a:lnTo>
                  <a:lnTo>
                    <a:pt x="96" y="138"/>
                  </a:lnTo>
                  <a:lnTo>
                    <a:pt x="114" y="138"/>
                  </a:lnTo>
                  <a:lnTo>
                    <a:pt x="90" y="38"/>
                  </a:lnTo>
                  <a:lnTo>
                    <a:pt x="90" y="38"/>
                  </a:lnTo>
                  <a:lnTo>
                    <a:pt x="94" y="36"/>
                  </a:lnTo>
                  <a:lnTo>
                    <a:pt x="112" y="100"/>
                  </a:lnTo>
                  <a:lnTo>
                    <a:pt x="112" y="100"/>
                  </a:lnTo>
                  <a:lnTo>
                    <a:pt x="114" y="102"/>
                  </a:lnTo>
                  <a:lnTo>
                    <a:pt x="116" y="104"/>
                  </a:lnTo>
                  <a:lnTo>
                    <a:pt x="120" y="104"/>
                  </a:lnTo>
                  <a:lnTo>
                    <a:pt x="122" y="104"/>
                  </a:lnTo>
                  <a:lnTo>
                    <a:pt x="126" y="104"/>
                  </a:lnTo>
                  <a:lnTo>
                    <a:pt x="126" y="104"/>
                  </a:lnTo>
                  <a:lnTo>
                    <a:pt x="128" y="102"/>
                  </a:lnTo>
                  <a:lnTo>
                    <a:pt x="130" y="100"/>
                  </a:lnTo>
                  <a:lnTo>
                    <a:pt x="132" y="96"/>
                  </a:lnTo>
                  <a:lnTo>
                    <a:pt x="132" y="94"/>
                  </a:lnTo>
                  <a:lnTo>
                    <a:pt x="132" y="94"/>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0" name="Freeform 61"/>
            <p:cNvSpPr>
              <a:spLocks/>
            </p:cNvSpPr>
            <p:nvPr/>
          </p:nvSpPr>
          <p:spPr bwMode="auto">
            <a:xfrm>
              <a:off x="8562332" y="4630539"/>
              <a:ext cx="110306" cy="110306"/>
            </a:xfrm>
            <a:custGeom>
              <a:avLst/>
              <a:gdLst>
                <a:gd name="T0" fmla="*/ 24 w 46"/>
                <a:gd name="T1" fmla="*/ 46 h 46"/>
                <a:gd name="T2" fmla="*/ 24 w 46"/>
                <a:gd name="T3" fmla="*/ 46 h 46"/>
                <a:gd name="T4" fmla="*/ 32 w 46"/>
                <a:gd name="T5" fmla="*/ 44 h 46"/>
                <a:gd name="T6" fmla="*/ 40 w 46"/>
                <a:gd name="T7" fmla="*/ 40 h 46"/>
                <a:gd name="T8" fmla="*/ 44 w 46"/>
                <a:gd name="T9" fmla="*/ 32 h 46"/>
                <a:gd name="T10" fmla="*/ 46 w 46"/>
                <a:gd name="T11" fmla="*/ 24 h 46"/>
                <a:gd name="T12" fmla="*/ 46 w 46"/>
                <a:gd name="T13" fmla="*/ 24 h 46"/>
                <a:gd name="T14" fmla="*/ 44 w 46"/>
                <a:gd name="T15" fmla="*/ 14 h 46"/>
                <a:gd name="T16" fmla="*/ 40 w 46"/>
                <a:gd name="T17" fmla="*/ 8 h 46"/>
                <a:gd name="T18" fmla="*/ 32 w 46"/>
                <a:gd name="T19" fmla="*/ 2 h 46"/>
                <a:gd name="T20" fmla="*/ 24 w 46"/>
                <a:gd name="T21" fmla="*/ 0 h 46"/>
                <a:gd name="T22" fmla="*/ 24 w 46"/>
                <a:gd name="T23" fmla="*/ 0 h 46"/>
                <a:gd name="T24" fmla="*/ 14 w 46"/>
                <a:gd name="T25" fmla="*/ 2 h 46"/>
                <a:gd name="T26" fmla="*/ 8 w 46"/>
                <a:gd name="T27" fmla="*/ 8 h 46"/>
                <a:gd name="T28" fmla="*/ 2 w 46"/>
                <a:gd name="T29" fmla="*/ 14 h 46"/>
                <a:gd name="T30" fmla="*/ 0 w 46"/>
                <a:gd name="T31" fmla="*/ 24 h 46"/>
                <a:gd name="T32" fmla="*/ 0 w 46"/>
                <a:gd name="T33" fmla="*/ 24 h 46"/>
                <a:gd name="T34" fmla="*/ 2 w 46"/>
                <a:gd name="T35" fmla="*/ 32 h 46"/>
                <a:gd name="T36" fmla="*/ 8 w 46"/>
                <a:gd name="T37" fmla="*/ 40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40"/>
                  </a:lnTo>
                  <a:lnTo>
                    <a:pt x="44" y="32"/>
                  </a:lnTo>
                  <a:lnTo>
                    <a:pt x="46" y="24"/>
                  </a:lnTo>
                  <a:lnTo>
                    <a:pt x="46" y="24"/>
                  </a:lnTo>
                  <a:lnTo>
                    <a:pt x="44" y="14"/>
                  </a:lnTo>
                  <a:lnTo>
                    <a:pt x="40" y="8"/>
                  </a:lnTo>
                  <a:lnTo>
                    <a:pt x="32" y="2"/>
                  </a:lnTo>
                  <a:lnTo>
                    <a:pt x="24" y="0"/>
                  </a:lnTo>
                  <a:lnTo>
                    <a:pt x="24" y="0"/>
                  </a:lnTo>
                  <a:lnTo>
                    <a:pt x="14" y="2"/>
                  </a:lnTo>
                  <a:lnTo>
                    <a:pt x="8" y="8"/>
                  </a:lnTo>
                  <a:lnTo>
                    <a:pt x="2" y="14"/>
                  </a:lnTo>
                  <a:lnTo>
                    <a:pt x="0" y="24"/>
                  </a:lnTo>
                  <a:lnTo>
                    <a:pt x="0" y="24"/>
                  </a:lnTo>
                  <a:lnTo>
                    <a:pt x="2" y="32"/>
                  </a:lnTo>
                  <a:lnTo>
                    <a:pt x="8" y="40"/>
                  </a:lnTo>
                  <a:lnTo>
                    <a:pt x="14" y="44"/>
                  </a:lnTo>
                  <a:lnTo>
                    <a:pt x="24" y="46"/>
                  </a:lnTo>
                  <a:lnTo>
                    <a:pt x="24" y="46"/>
                  </a:lnTo>
                  <a:close/>
                </a:path>
              </a:pathLst>
            </a:custGeom>
            <a:solidFill>
              <a:srgbClr val="B4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0" name="组合 5229"/>
          <p:cNvGrpSpPr/>
          <p:nvPr/>
        </p:nvGrpSpPr>
        <p:grpSpPr>
          <a:xfrm>
            <a:off x="6470205" y="4614631"/>
            <a:ext cx="316531" cy="666634"/>
            <a:chOff x="4946204" y="4630539"/>
            <a:chExt cx="316531" cy="666634"/>
          </a:xfrm>
        </p:grpSpPr>
        <p:sp>
          <p:nvSpPr>
            <p:cNvPr id="5151" name="Freeform 62"/>
            <p:cNvSpPr>
              <a:spLocks/>
            </p:cNvSpPr>
            <p:nvPr/>
          </p:nvSpPr>
          <p:spPr bwMode="auto">
            <a:xfrm>
              <a:off x="4946204" y="4755233"/>
              <a:ext cx="316531" cy="541940"/>
            </a:xfrm>
            <a:custGeom>
              <a:avLst/>
              <a:gdLst>
                <a:gd name="T0" fmla="*/ 108 w 132"/>
                <a:gd name="T1" fmla="*/ 14 h 226"/>
                <a:gd name="T2" fmla="*/ 108 w 132"/>
                <a:gd name="T3" fmla="*/ 12 h 226"/>
                <a:gd name="T4" fmla="*/ 104 w 132"/>
                <a:gd name="T5" fmla="*/ 8 h 226"/>
                <a:gd name="T6" fmla="*/ 94 w 132"/>
                <a:gd name="T7" fmla="*/ 2 h 226"/>
                <a:gd name="T8" fmla="*/ 46 w 132"/>
                <a:gd name="T9" fmla="*/ 0 h 226"/>
                <a:gd name="T10" fmla="*/ 40 w 132"/>
                <a:gd name="T11" fmla="*/ 2 h 226"/>
                <a:gd name="T12" fmla="*/ 30 w 132"/>
                <a:gd name="T13" fmla="*/ 8 h 226"/>
                <a:gd name="T14" fmla="*/ 26 w 132"/>
                <a:gd name="T15" fmla="*/ 12 h 226"/>
                <a:gd name="T16" fmla="*/ 2 w 132"/>
                <a:gd name="T17" fmla="*/ 94 h 226"/>
                <a:gd name="T18" fmla="*/ 0 w 132"/>
                <a:gd name="T19" fmla="*/ 96 h 226"/>
                <a:gd name="T20" fmla="*/ 4 w 132"/>
                <a:gd name="T21" fmla="*/ 102 h 226"/>
                <a:gd name="T22" fmla="*/ 10 w 132"/>
                <a:gd name="T23" fmla="*/ 104 h 226"/>
                <a:gd name="T24" fmla="*/ 12 w 132"/>
                <a:gd name="T25" fmla="*/ 104 h 226"/>
                <a:gd name="T26" fmla="*/ 18 w 132"/>
                <a:gd name="T27" fmla="*/ 102 h 226"/>
                <a:gd name="T28" fmla="*/ 38 w 132"/>
                <a:gd name="T29" fmla="*/ 36 h 226"/>
                <a:gd name="T30" fmla="*/ 42 w 132"/>
                <a:gd name="T31" fmla="*/ 38 h 226"/>
                <a:gd name="T32" fmla="*/ 36 w 132"/>
                <a:gd name="T33" fmla="*/ 138 h 226"/>
                <a:gd name="T34" fmla="*/ 36 w 132"/>
                <a:gd name="T35" fmla="*/ 218 h 226"/>
                <a:gd name="T36" fmla="*/ 40 w 132"/>
                <a:gd name="T37" fmla="*/ 224 h 226"/>
                <a:gd name="T38" fmla="*/ 46 w 132"/>
                <a:gd name="T39" fmla="*/ 226 h 226"/>
                <a:gd name="T40" fmla="*/ 54 w 132"/>
                <a:gd name="T41" fmla="*/ 226 h 226"/>
                <a:gd name="T42" fmla="*/ 60 w 132"/>
                <a:gd name="T43" fmla="*/ 224 h 226"/>
                <a:gd name="T44" fmla="*/ 62 w 132"/>
                <a:gd name="T45" fmla="*/ 218 h 226"/>
                <a:gd name="T46" fmla="*/ 72 w 132"/>
                <a:gd name="T47" fmla="*/ 138 h 226"/>
                <a:gd name="T48" fmla="*/ 72 w 132"/>
                <a:gd name="T49" fmla="*/ 218 h 226"/>
                <a:gd name="T50" fmla="*/ 74 w 132"/>
                <a:gd name="T51" fmla="*/ 224 h 226"/>
                <a:gd name="T52" fmla="*/ 80 w 132"/>
                <a:gd name="T53" fmla="*/ 226 h 226"/>
                <a:gd name="T54" fmla="*/ 88 w 132"/>
                <a:gd name="T55" fmla="*/ 226 h 226"/>
                <a:gd name="T56" fmla="*/ 94 w 132"/>
                <a:gd name="T57" fmla="*/ 224 h 226"/>
                <a:gd name="T58" fmla="*/ 98 w 132"/>
                <a:gd name="T59" fmla="*/ 218 h 226"/>
                <a:gd name="T60" fmla="*/ 116 w 132"/>
                <a:gd name="T61" fmla="*/ 138 h 226"/>
                <a:gd name="T62" fmla="*/ 92 w 132"/>
                <a:gd name="T63" fmla="*/ 38 h 226"/>
                <a:gd name="T64" fmla="*/ 114 w 132"/>
                <a:gd name="T65" fmla="*/ 100 h 226"/>
                <a:gd name="T66" fmla="*/ 116 w 132"/>
                <a:gd name="T67" fmla="*/ 102 h 226"/>
                <a:gd name="T68" fmla="*/ 122 w 132"/>
                <a:gd name="T69" fmla="*/ 104 h 226"/>
                <a:gd name="T70" fmla="*/ 128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8" y="12"/>
                  </a:lnTo>
                  <a:lnTo>
                    <a:pt x="108" y="12"/>
                  </a:lnTo>
                  <a:lnTo>
                    <a:pt x="104" y="8"/>
                  </a:lnTo>
                  <a:lnTo>
                    <a:pt x="100" y="4"/>
                  </a:lnTo>
                  <a:lnTo>
                    <a:pt x="94" y="2"/>
                  </a:lnTo>
                  <a:lnTo>
                    <a:pt x="88" y="0"/>
                  </a:lnTo>
                  <a:lnTo>
                    <a:pt x="46" y="0"/>
                  </a:lnTo>
                  <a:lnTo>
                    <a:pt x="46" y="0"/>
                  </a:lnTo>
                  <a:lnTo>
                    <a:pt x="40" y="2"/>
                  </a:lnTo>
                  <a:lnTo>
                    <a:pt x="34" y="4"/>
                  </a:lnTo>
                  <a:lnTo>
                    <a:pt x="30" y="8"/>
                  </a:lnTo>
                  <a:lnTo>
                    <a:pt x="26" y="12"/>
                  </a:lnTo>
                  <a:lnTo>
                    <a:pt x="26" y="12"/>
                  </a:lnTo>
                  <a:lnTo>
                    <a:pt x="26" y="14"/>
                  </a:lnTo>
                  <a:lnTo>
                    <a:pt x="2" y="94"/>
                  </a:lnTo>
                  <a:lnTo>
                    <a:pt x="2" y="94"/>
                  </a:lnTo>
                  <a:lnTo>
                    <a:pt x="0" y="96"/>
                  </a:lnTo>
                  <a:lnTo>
                    <a:pt x="2" y="100"/>
                  </a:lnTo>
                  <a:lnTo>
                    <a:pt x="4" y="102"/>
                  </a:lnTo>
                  <a:lnTo>
                    <a:pt x="6" y="104"/>
                  </a:lnTo>
                  <a:lnTo>
                    <a:pt x="10" y="104"/>
                  </a:lnTo>
                  <a:lnTo>
                    <a:pt x="10" y="104"/>
                  </a:lnTo>
                  <a:lnTo>
                    <a:pt x="12" y="104"/>
                  </a:lnTo>
                  <a:lnTo>
                    <a:pt x="16" y="104"/>
                  </a:lnTo>
                  <a:lnTo>
                    <a:pt x="18" y="102"/>
                  </a:lnTo>
                  <a:lnTo>
                    <a:pt x="20" y="100"/>
                  </a:lnTo>
                  <a:lnTo>
                    <a:pt x="38" y="36"/>
                  </a:lnTo>
                  <a:lnTo>
                    <a:pt x="38" y="36"/>
                  </a:lnTo>
                  <a:lnTo>
                    <a:pt x="42" y="38"/>
                  </a:lnTo>
                  <a:lnTo>
                    <a:pt x="18" y="138"/>
                  </a:lnTo>
                  <a:lnTo>
                    <a:pt x="36" y="138"/>
                  </a:lnTo>
                  <a:lnTo>
                    <a:pt x="36" y="218"/>
                  </a:lnTo>
                  <a:lnTo>
                    <a:pt x="36" y="218"/>
                  </a:lnTo>
                  <a:lnTo>
                    <a:pt x="38" y="220"/>
                  </a:lnTo>
                  <a:lnTo>
                    <a:pt x="40" y="224"/>
                  </a:lnTo>
                  <a:lnTo>
                    <a:pt x="42" y="226"/>
                  </a:lnTo>
                  <a:lnTo>
                    <a:pt x="46" y="226"/>
                  </a:lnTo>
                  <a:lnTo>
                    <a:pt x="54" y="226"/>
                  </a:lnTo>
                  <a:lnTo>
                    <a:pt x="54" y="226"/>
                  </a:lnTo>
                  <a:lnTo>
                    <a:pt x="58" y="226"/>
                  </a:lnTo>
                  <a:lnTo>
                    <a:pt x="60" y="224"/>
                  </a:lnTo>
                  <a:lnTo>
                    <a:pt x="62" y="220"/>
                  </a:lnTo>
                  <a:lnTo>
                    <a:pt x="62" y="218"/>
                  </a:lnTo>
                  <a:lnTo>
                    <a:pt x="62" y="138"/>
                  </a:lnTo>
                  <a:lnTo>
                    <a:pt x="72" y="138"/>
                  </a:lnTo>
                  <a:lnTo>
                    <a:pt x="72" y="218"/>
                  </a:lnTo>
                  <a:lnTo>
                    <a:pt x="72" y="218"/>
                  </a:lnTo>
                  <a:lnTo>
                    <a:pt x="72" y="220"/>
                  </a:lnTo>
                  <a:lnTo>
                    <a:pt x="74" y="224"/>
                  </a:lnTo>
                  <a:lnTo>
                    <a:pt x="76" y="226"/>
                  </a:lnTo>
                  <a:lnTo>
                    <a:pt x="80" y="226"/>
                  </a:lnTo>
                  <a:lnTo>
                    <a:pt x="88" y="226"/>
                  </a:lnTo>
                  <a:lnTo>
                    <a:pt x="88" y="226"/>
                  </a:lnTo>
                  <a:lnTo>
                    <a:pt x="92" y="226"/>
                  </a:lnTo>
                  <a:lnTo>
                    <a:pt x="94" y="224"/>
                  </a:lnTo>
                  <a:lnTo>
                    <a:pt x="96" y="220"/>
                  </a:lnTo>
                  <a:lnTo>
                    <a:pt x="98" y="218"/>
                  </a:lnTo>
                  <a:lnTo>
                    <a:pt x="98" y="138"/>
                  </a:lnTo>
                  <a:lnTo>
                    <a:pt x="116" y="138"/>
                  </a:lnTo>
                  <a:lnTo>
                    <a:pt x="92" y="38"/>
                  </a:lnTo>
                  <a:lnTo>
                    <a:pt x="92" y="38"/>
                  </a:lnTo>
                  <a:lnTo>
                    <a:pt x="96" y="36"/>
                  </a:lnTo>
                  <a:lnTo>
                    <a:pt x="114" y="100"/>
                  </a:lnTo>
                  <a:lnTo>
                    <a:pt x="114" y="100"/>
                  </a:lnTo>
                  <a:lnTo>
                    <a:pt x="116" y="102"/>
                  </a:lnTo>
                  <a:lnTo>
                    <a:pt x="118" y="104"/>
                  </a:lnTo>
                  <a:lnTo>
                    <a:pt x="122" y="104"/>
                  </a:lnTo>
                  <a:lnTo>
                    <a:pt x="124" y="104"/>
                  </a:lnTo>
                  <a:lnTo>
                    <a:pt x="128" y="104"/>
                  </a:lnTo>
                  <a:lnTo>
                    <a:pt x="128" y="104"/>
                  </a:lnTo>
                  <a:lnTo>
                    <a:pt x="130" y="102"/>
                  </a:lnTo>
                  <a:lnTo>
                    <a:pt x="132" y="100"/>
                  </a:lnTo>
                  <a:lnTo>
                    <a:pt x="132" y="96"/>
                  </a:lnTo>
                  <a:lnTo>
                    <a:pt x="132" y="94"/>
                  </a:lnTo>
                  <a:lnTo>
                    <a:pt x="132" y="9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2" name="Freeform 63"/>
            <p:cNvSpPr>
              <a:spLocks/>
            </p:cNvSpPr>
            <p:nvPr/>
          </p:nvSpPr>
          <p:spPr bwMode="auto">
            <a:xfrm>
              <a:off x="5051714" y="4630539"/>
              <a:ext cx="110306" cy="110306"/>
            </a:xfrm>
            <a:custGeom>
              <a:avLst/>
              <a:gdLst>
                <a:gd name="T0" fmla="*/ 22 w 46"/>
                <a:gd name="T1" fmla="*/ 46 h 46"/>
                <a:gd name="T2" fmla="*/ 22 w 46"/>
                <a:gd name="T3" fmla="*/ 46 h 46"/>
                <a:gd name="T4" fmla="*/ 32 w 46"/>
                <a:gd name="T5" fmla="*/ 44 h 46"/>
                <a:gd name="T6" fmla="*/ 38 w 46"/>
                <a:gd name="T7" fmla="*/ 40 h 46"/>
                <a:gd name="T8" fmla="*/ 44 w 46"/>
                <a:gd name="T9" fmla="*/ 32 h 46"/>
                <a:gd name="T10" fmla="*/ 46 w 46"/>
                <a:gd name="T11" fmla="*/ 24 h 46"/>
                <a:gd name="T12" fmla="*/ 46 w 46"/>
                <a:gd name="T13" fmla="*/ 24 h 46"/>
                <a:gd name="T14" fmla="*/ 44 w 46"/>
                <a:gd name="T15" fmla="*/ 14 h 46"/>
                <a:gd name="T16" fmla="*/ 38 w 46"/>
                <a:gd name="T17" fmla="*/ 8 h 46"/>
                <a:gd name="T18" fmla="*/ 32 w 46"/>
                <a:gd name="T19" fmla="*/ 2 h 46"/>
                <a:gd name="T20" fmla="*/ 22 w 46"/>
                <a:gd name="T21" fmla="*/ 0 h 46"/>
                <a:gd name="T22" fmla="*/ 22 w 46"/>
                <a:gd name="T23" fmla="*/ 0 h 46"/>
                <a:gd name="T24" fmla="*/ 14 w 46"/>
                <a:gd name="T25" fmla="*/ 2 h 46"/>
                <a:gd name="T26" fmla="*/ 6 w 46"/>
                <a:gd name="T27" fmla="*/ 8 h 46"/>
                <a:gd name="T28" fmla="*/ 2 w 46"/>
                <a:gd name="T29" fmla="*/ 14 h 46"/>
                <a:gd name="T30" fmla="*/ 0 w 46"/>
                <a:gd name="T31" fmla="*/ 24 h 46"/>
                <a:gd name="T32" fmla="*/ 0 w 46"/>
                <a:gd name="T33" fmla="*/ 24 h 46"/>
                <a:gd name="T34" fmla="*/ 2 w 46"/>
                <a:gd name="T35" fmla="*/ 32 h 46"/>
                <a:gd name="T36" fmla="*/ 6 w 46"/>
                <a:gd name="T37" fmla="*/ 40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40"/>
                  </a:lnTo>
                  <a:lnTo>
                    <a:pt x="44" y="32"/>
                  </a:lnTo>
                  <a:lnTo>
                    <a:pt x="46" y="24"/>
                  </a:lnTo>
                  <a:lnTo>
                    <a:pt x="46" y="24"/>
                  </a:lnTo>
                  <a:lnTo>
                    <a:pt x="44" y="14"/>
                  </a:lnTo>
                  <a:lnTo>
                    <a:pt x="38" y="8"/>
                  </a:lnTo>
                  <a:lnTo>
                    <a:pt x="32"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1" name="组合 5230"/>
          <p:cNvGrpSpPr/>
          <p:nvPr/>
        </p:nvGrpSpPr>
        <p:grpSpPr>
          <a:xfrm>
            <a:off x="6791532" y="4614631"/>
            <a:ext cx="316531" cy="666634"/>
            <a:chOff x="5267531" y="4630539"/>
            <a:chExt cx="316531" cy="666634"/>
          </a:xfrm>
        </p:grpSpPr>
        <p:sp>
          <p:nvSpPr>
            <p:cNvPr id="5153" name="Freeform 64"/>
            <p:cNvSpPr>
              <a:spLocks/>
            </p:cNvSpPr>
            <p:nvPr/>
          </p:nvSpPr>
          <p:spPr bwMode="auto">
            <a:xfrm>
              <a:off x="5267531" y="4755233"/>
              <a:ext cx="316531" cy="541940"/>
            </a:xfrm>
            <a:custGeom>
              <a:avLst/>
              <a:gdLst>
                <a:gd name="T0" fmla="*/ 108 w 132"/>
                <a:gd name="T1" fmla="*/ 14 h 226"/>
                <a:gd name="T2" fmla="*/ 106 w 132"/>
                <a:gd name="T3" fmla="*/ 12 h 226"/>
                <a:gd name="T4" fmla="*/ 104 w 132"/>
                <a:gd name="T5" fmla="*/ 8 h 226"/>
                <a:gd name="T6" fmla="*/ 94 w 132"/>
                <a:gd name="T7" fmla="*/ 2 h 226"/>
                <a:gd name="T8" fmla="*/ 44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6 w 132"/>
                <a:gd name="T27" fmla="*/ 102 h 226"/>
                <a:gd name="T28" fmla="*/ 38 w 132"/>
                <a:gd name="T29" fmla="*/ 36 h 226"/>
                <a:gd name="T30" fmla="*/ 42 w 132"/>
                <a:gd name="T31" fmla="*/ 38 h 226"/>
                <a:gd name="T32" fmla="*/ 36 w 132"/>
                <a:gd name="T33" fmla="*/ 138 h 226"/>
                <a:gd name="T34" fmla="*/ 36 w 132"/>
                <a:gd name="T35" fmla="*/ 218 h 226"/>
                <a:gd name="T36" fmla="*/ 38 w 132"/>
                <a:gd name="T37" fmla="*/ 224 h 226"/>
                <a:gd name="T38" fmla="*/ 44 w 132"/>
                <a:gd name="T39" fmla="*/ 226 h 226"/>
                <a:gd name="T40" fmla="*/ 54 w 132"/>
                <a:gd name="T41" fmla="*/ 226 h 226"/>
                <a:gd name="T42" fmla="*/ 60 w 132"/>
                <a:gd name="T43" fmla="*/ 224 h 226"/>
                <a:gd name="T44" fmla="*/ 62 w 132"/>
                <a:gd name="T45" fmla="*/ 218 h 226"/>
                <a:gd name="T46" fmla="*/ 70 w 132"/>
                <a:gd name="T47" fmla="*/ 138 h 226"/>
                <a:gd name="T48" fmla="*/ 70 w 132"/>
                <a:gd name="T49" fmla="*/ 218 h 226"/>
                <a:gd name="T50" fmla="*/ 72 w 132"/>
                <a:gd name="T51" fmla="*/ 224 h 226"/>
                <a:gd name="T52" fmla="*/ 78 w 132"/>
                <a:gd name="T53" fmla="*/ 226 h 226"/>
                <a:gd name="T54" fmla="*/ 88 w 132"/>
                <a:gd name="T55" fmla="*/ 226 h 226"/>
                <a:gd name="T56" fmla="*/ 94 w 132"/>
                <a:gd name="T57" fmla="*/ 224 h 226"/>
                <a:gd name="T58" fmla="*/ 96 w 132"/>
                <a:gd name="T59" fmla="*/ 218 h 226"/>
                <a:gd name="T60" fmla="*/ 116 w 132"/>
                <a:gd name="T61" fmla="*/ 138 h 226"/>
                <a:gd name="T62" fmla="*/ 90 w 132"/>
                <a:gd name="T63" fmla="*/ 38 h 226"/>
                <a:gd name="T64" fmla="*/ 114 w 132"/>
                <a:gd name="T65" fmla="*/ 100 h 226"/>
                <a:gd name="T66" fmla="*/ 116 w 132"/>
                <a:gd name="T67" fmla="*/ 102 h 226"/>
                <a:gd name="T68" fmla="*/ 120 w 132"/>
                <a:gd name="T69" fmla="*/ 104 h 226"/>
                <a:gd name="T70" fmla="*/ 126 w 132"/>
                <a:gd name="T71" fmla="*/ 104 h 226"/>
                <a:gd name="T72" fmla="*/ 130 w 132"/>
                <a:gd name="T73" fmla="*/ 102 h 226"/>
                <a:gd name="T74" fmla="*/ 132 w 132"/>
                <a:gd name="T75" fmla="*/ 96 h 226"/>
                <a:gd name="T76" fmla="*/ 132 w 132"/>
                <a:gd name="T77"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4"/>
                  </a:moveTo>
                  <a:lnTo>
                    <a:pt x="108" y="14"/>
                  </a:lnTo>
                  <a:lnTo>
                    <a:pt x="108" y="14"/>
                  </a:lnTo>
                  <a:lnTo>
                    <a:pt x="106" y="12"/>
                  </a:lnTo>
                  <a:lnTo>
                    <a:pt x="106" y="12"/>
                  </a:lnTo>
                  <a:lnTo>
                    <a:pt x="104" y="8"/>
                  </a:lnTo>
                  <a:lnTo>
                    <a:pt x="98" y="4"/>
                  </a:lnTo>
                  <a:lnTo>
                    <a:pt x="94" y="2"/>
                  </a:lnTo>
                  <a:lnTo>
                    <a:pt x="86" y="0"/>
                  </a:lnTo>
                  <a:lnTo>
                    <a:pt x="44" y="0"/>
                  </a:lnTo>
                  <a:lnTo>
                    <a:pt x="44" y="0"/>
                  </a:lnTo>
                  <a:lnTo>
                    <a:pt x="38" y="2"/>
                  </a:lnTo>
                  <a:lnTo>
                    <a:pt x="34" y="4"/>
                  </a:lnTo>
                  <a:lnTo>
                    <a:pt x="28" y="8"/>
                  </a:lnTo>
                  <a:lnTo>
                    <a:pt x="26" y="12"/>
                  </a:lnTo>
                  <a:lnTo>
                    <a:pt x="26" y="12"/>
                  </a:lnTo>
                  <a:lnTo>
                    <a:pt x="24" y="14"/>
                  </a:lnTo>
                  <a:lnTo>
                    <a:pt x="0" y="94"/>
                  </a:lnTo>
                  <a:lnTo>
                    <a:pt x="0" y="94"/>
                  </a:lnTo>
                  <a:lnTo>
                    <a:pt x="0" y="96"/>
                  </a:lnTo>
                  <a:lnTo>
                    <a:pt x="0" y="100"/>
                  </a:lnTo>
                  <a:lnTo>
                    <a:pt x="2" y="102"/>
                  </a:lnTo>
                  <a:lnTo>
                    <a:pt x="6" y="104"/>
                  </a:lnTo>
                  <a:lnTo>
                    <a:pt x="8" y="104"/>
                  </a:lnTo>
                  <a:lnTo>
                    <a:pt x="8" y="104"/>
                  </a:lnTo>
                  <a:lnTo>
                    <a:pt x="12" y="104"/>
                  </a:lnTo>
                  <a:lnTo>
                    <a:pt x="14" y="104"/>
                  </a:lnTo>
                  <a:lnTo>
                    <a:pt x="16" y="102"/>
                  </a:lnTo>
                  <a:lnTo>
                    <a:pt x="18" y="100"/>
                  </a:lnTo>
                  <a:lnTo>
                    <a:pt x="38" y="36"/>
                  </a:lnTo>
                  <a:lnTo>
                    <a:pt x="38" y="36"/>
                  </a:lnTo>
                  <a:lnTo>
                    <a:pt x="42" y="38"/>
                  </a:lnTo>
                  <a:lnTo>
                    <a:pt x="16" y="138"/>
                  </a:lnTo>
                  <a:lnTo>
                    <a:pt x="36" y="138"/>
                  </a:lnTo>
                  <a:lnTo>
                    <a:pt x="36" y="218"/>
                  </a:lnTo>
                  <a:lnTo>
                    <a:pt x="36" y="218"/>
                  </a:lnTo>
                  <a:lnTo>
                    <a:pt x="36" y="220"/>
                  </a:lnTo>
                  <a:lnTo>
                    <a:pt x="38" y="224"/>
                  </a:lnTo>
                  <a:lnTo>
                    <a:pt x="42" y="226"/>
                  </a:lnTo>
                  <a:lnTo>
                    <a:pt x="44" y="226"/>
                  </a:lnTo>
                  <a:lnTo>
                    <a:pt x="54" y="226"/>
                  </a:lnTo>
                  <a:lnTo>
                    <a:pt x="54" y="226"/>
                  </a:lnTo>
                  <a:lnTo>
                    <a:pt x="56" y="226"/>
                  </a:lnTo>
                  <a:lnTo>
                    <a:pt x="60" y="224"/>
                  </a:lnTo>
                  <a:lnTo>
                    <a:pt x="62" y="220"/>
                  </a:lnTo>
                  <a:lnTo>
                    <a:pt x="62" y="218"/>
                  </a:lnTo>
                  <a:lnTo>
                    <a:pt x="62" y="138"/>
                  </a:lnTo>
                  <a:lnTo>
                    <a:pt x="70" y="138"/>
                  </a:lnTo>
                  <a:lnTo>
                    <a:pt x="70" y="218"/>
                  </a:lnTo>
                  <a:lnTo>
                    <a:pt x="70" y="218"/>
                  </a:lnTo>
                  <a:lnTo>
                    <a:pt x="70" y="220"/>
                  </a:lnTo>
                  <a:lnTo>
                    <a:pt x="72" y="224"/>
                  </a:lnTo>
                  <a:lnTo>
                    <a:pt x="76" y="226"/>
                  </a:lnTo>
                  <a:lnTo>
                    <a:pt x="78" y="226"/>
                  </a:lnTo>
                  <a:lnTo>
                    <a:pt x="88" y="226"/>
                  </a:lnTo>
                  <a:lnTo>
                    <a:pt x="88" y="226"/>
                  </a:lnTo>
                  <a:lnTo>
                    <a:pt x="90" y="226"/>
                  </a:lnTo>
                  <a:lnTo>
                    <a:pt x="94" y="224"/>
                  </a:lnTo>
                  <a:lnTo>
                    <a:pt x="96" y="220"/>
                  </a:lnTo>
                  <a:lnTo>
                    <a:pt x="96" y="218"/>
                  </a:lnTo>
                  <a:lnTo>
                    <a:pt x="96" y="138"/>
                  </a:lnTo>
                  <a:lnTo>
                    <a:pt x="116" y="138"/>
                  </a:lnTo>
                  <a:lnTo>
                    <a:pt x="90" y="38"/>
                  </a:lnTo>
                  <a:lnTo>
                    <a:pt x="90" y="38"/>
                  </a:lnTo>
                  <a:lnTo>
                    <a:pt x="94" y="36"/>
                  </a:lnTo>
                  <a:lnTo>
                    <a:pt x="114" y="100"/>
                  </a:lnTo>
                  <a:lnTo>
                    <a:pt x="114" y="100"/>
                  </a:lnTo>
                  <a:lnTo>
                    <a:pt x="116" y="102"/>
                  </a:lnTo>
                  <a:lnTo>
                    <a:pt x="118" y="104"/>
                  </a:lnTo>
                  <a:lnTo>
                    <a:pt x="120" y="104"/>
                  </a:lnTo>
                  <a:lnTo>
                    <a:pt x="124" y="104"/>
                  </a:lnTo>
                  <a:lnTo>
                    <a:pt x="126" y="104"/>
                  </a:lnTo>
                  <a:lnTo>
                    <a:pt x="126" y="104"/>
                  </a:lnTo>
                  <a:lnTo>
                    <a:pt x="130" y="102"/>
                  </a:lnTo>
                  <a:lnTo>
                    <a:pt x="132" y="100"/>
                  </a:lnTo>
                  <a:lnTo>
                    <a:pt x="132" y="96"/>
                  </a:lnTo>
                  <a:lnTo>
                    <a:pt x="132" y="94"/>
                  </a:lnTo>
                  <a:lnTo>
                    <a:pt x="132" y="9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4" name="Freeform 65"/>
            <p:cNvSpPr>
              <a:spLocks/>
            </p:cNvSpPr>
            <p:nvPr/>
          </p:nvSpPr>
          <p:spPr bwMode="auto">
            <a:xfrm>
              <a:off x="5373042" y="4630539"/>
              <a:ext cx="105510" cy="110306"/>
            </a:xfrm>
            <a:custGeom>
              <a:avLst/>
              <a:gdLst>
                <a:gd name="T0" fmla="*/ 22 w 44"/>
                <a:gd name="T1" fmla="*/ 46 h 46"/>
                <a:gd name="T2" fmla="*/ 22 w 44"/>
                <a:gd name="T3" fmla="*/ 46 h 46"/>
                <a:gd name="T4" fmla="*/ 30 w 44"/>
                <a:gd name="T5" fmla="*/ 44 h 46"/>
                <a:gd name="T6" fmla="*/ 38 w 44"/>
                <a:gd name="T7" fmla="*/ 40 h 46"/>
                <a:gd name="T8" fmla="*/ 42 w 44"/>
                <a:gd name="T9" fmla="*/ 32 h 46"/>
                <a:gd name="T10" fmla="*/ 44 w 44"/>
                <a:gd name="T11" fmla="*/ 24 h 46"/>
                <a:gd name="T12" fmla="*/ 44 w 44"/>
                <a:gd name="T13" fmla="*/ 24 h 46"/>
                <a:gd name="T14" fmla="*/ 42 w 44"/>
                <a:gd name="T15" fmla="*/ 14 h 46"/>
                <a:gd name="T16" fmla="*/ 38 w 44"/>
                <a:gd name="T17" fmla="*/ 8 h 46"/>
                <a:gd name="T18" fmla="*/ 30 w 44"/>
                <a:gd name="T19" fmla="*/ 2 h 46"/>
                <a:gd name="T20" fmla="*/ 22 w 44"/>
                <a:gd name="T21" fmla="*/ 0 h 46"/>
                <a:gd name="T22" fmla="*/ 22 w 44"/>
                <a:gd name="T23" fmla="*/ 0 h 46"/>
                <a:gd name="T24" fmla="*/ 14 w 44"/>
                <a:gd name="T25" fmla="*/ 2 h 46"/>
                <a:gd name="T26" fmla="*/ 6 w 44"/>
                <a:gd name="T27" fmla="*/ 8 h 46"/>
                <a:gd name="T28" fmla="*/ 2 w 44"/>
                <a:gd name="T29" fmla="*/ 14 h 46"/>
                <a:gd name="T30" fmla="*/ 0 w 44"/>
                <a:gd name="T31" fmla="*/ 24 h 46"/>
                <a:gd name="T32" fmla="*/ 0 w 44"/>
                <a:gd name="T33" fmla="*/ 24 h 46"/>
                <a:gd name="T34" fmla="*/ 2 w 44"/>
                <a:gd name="T35" fmla="*/ 32 h 46"/>
                <a:gd name="T36" fmla="*/ 6 w 44"/>
                <a:gd name="T37" fmla="*/ 40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40"/>
                  </a:lnTo>
                  <a:lnTo>
                    <a:pt x="42" y="32"/>
                  </a:lnTo>
                  <a:lnTo>
                    <a:pt x="44" y="24"/>
                  </a:lnTo>
                  <a:lnTo>
                    <a:pt x="44" y="24"/>
                  </a:lnTo>
                  <a:lnTo>
                    <a:pt x="42" y="14"/>
                  </a:lnTo>
                  <a:lnTo>
                    <a:pt x="38" y="8"/>
                  </a:lnTo>
                  <a:lnTo>
                    <a:pt x="30"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2" name="组合 5231"/>
          <p:cNvGrpSpPr/>
          <p:nvPr/>
        </p:nvGrpSpPr>
        <p:grpSpPr>
          <a:xfrm>
            <a:off x="7108063" y="4614631"/>
            <a:ext cx="316531" cy="666634"/>
            <a:chOff x="5584062" y="4630539"/>
            <a:chExt cx="316531" cy="666634"/>
          </a:xfrm>
        </p:grpSpPr>
        <p:sp>
          <p:nvSpPr>
            <p:cNvPr id="5155" name="Freeform 66"/>
            <p:cNvSpPr>
              <a:spLocks/>
            </p:cNvSpPr>
            <p:nvPr/>
          </p:nvSpPr>
          <p:spPr bwMode="auto">
            <a:xfrm>
              <a:off x="5584062" y="4755233"/>
              <a:ext cx="316531" cy="541940"/>
            </a:xfrm>
            <a:custGeom>
              <a:avLst/>
              <a:gdLst>
                <a:gd name="T0" fmla="*/ 108 w 132"/>
                <a:gd name="T1" fmla="*/ 14 h 226"/>
                <a:gd name="T2" fmla="*/ 108 w 132"/>
                <a:gd name="T3" fmla="*/ 12 h 226"/>
                <a:gd name="T4" fmla="*/ 104 w 132"/>
                <a:gd name="T5" fmla="*/ 8 h 226"/>
                <a:gd name="T6" fmla="*/ 94 w 132"/>
                <a:gd name="T7" fmla="*/ 2 h 226"/>
                <a:gd name="T8" fmla="*/ 46 w 132"/>
                <a:gd name="T9" fmla="*/ 0 h 226"/>
                <a:gd name="T10" fmla="*/ 40 w 132"/>
                <a:gd name="T11" fmla="*/ 2 h 226"/>
                <a:gd name="T12" fmla="*/ 30 w 132"/>
                <a:gd name="T13" fmla="*/ 8 h 226"/>
                <a:gd name="T14" fmla="*/ 26 w 132"/>
                <a:gd name="T15" fmla="*/ 12 h 226"/>
                <a:gd name="T16" fmla="*/ 2 w 132"/>
                <a:gd name="T17" fmla="*/ 94 h 226"/>
                <a:gd name="T18" fmla="*/ 0 w 132"/>
                <a:gd name="T19" fmla="*/ 96 h 226"/>
                <a:gd name="T20" fmla="*/ 4 w 132"/>
                <a:gd name="T21" fmla="*/ 102 h 226"/>
                <a:gd name="T22" fmla="*/ 10 w 132"/>
                <a:gd name="T23" fmla="*/ 104 h 226"/>
                <a:gd name="T24" fmla="*/ 12 w 132"/>
                <a:gd name="T25" fmla="*/ 104 h 226"/>
                <a:gd name="T26" fmla="*/ 18 w 132"/>
                <a:gd name="T27" fmla="*/ 102 h 226"/>
                <a:gd name="T28" fmla="*/ 38 w 132"/>
                <a:gd name="T29" fmla="*/ 36 h 226"/>
                <a:gd name="T30" fmla="*/ 42 w 132"/>
                <a:gd name="T31" fmla="*/ 38 h 226"/>
                <a:gd name="T32" fmla="*/ 36 w 132"/>
                <a:gd name="T33" fmla="*/ 138 h 226"/>
                <a:gd name="T34" fmla="*/ 36 w 132"/>
                <a:gd name="T35" fmla="*/ 218 h 226"/>
                <a:gd name="T36" fmla="*/ 40 w 132"/>
                <a:gd name="T37" fmla="*/ 224 h 226"/>
                <a:gd name="T38" fmla="*/ 46 w 132"/>
                <a:gd name="T39" fmla="*/ 226 h 226"/>
                <a:gd name="T40" fmla="*/ 54 w 132"/>
                <a:gd name="T41" fmla="*/ 226 h 226"/>
                <a:gd name="T42" fmla="*/ 60 w 132"/>
                <a:gd name="T43" fmla="*/ 224 h 226"/>
                <a:gd name="T44" fmla="*/ 62 w 132"/>
                <a:gd name="T45" fmla="*/ 218 h 226"/>
                <a:gd name="T46" fmla="*/ 72 w 132"/>
                <a:gd name="T47" fmla="*/ 138 h 226"/>
                <a:gd name="T48" fmla="*/ 72 w 132"/>
                <a:gd name="T49" fmla="*/ 218 h 226"/>
                <a:gd name="T50" fmla="*/ 74 w 132"/>
                <a:gd name="T51" fmla="*/ 224 h 226"/>
                <a:gd name="T52" fmla="*/ 80 w 132"/>
                <a:gd name="T53" fmla="*/ 226 h 226"/>
                <a:gd name="T54" fmla="*/ 88 w 132"/>
                <a:gd name="T55" fmla="*/ 226 h 226"/>
                <a:gd name="T56" fmla="*/ 94 w 132"/>
                <a:gd name="T57" fmla="*/ 224 h 226"/>
                <a:gd name="T58" fmla="*/ 98 w 132"/>
                <a:gd name="T59" fmla="*/ 218 h 226"/>
                <a:gd name="T60" fmla="*/ 116 w 132"/>
                <a:gd name="T61" fmla="*/ 138 h 226"/>
                <a:gd name="T62" fmla="*/ 92 w 132"/>
                <a:gd name="T63" fmla="*/ 38 h 226"/>
                <a:gd name="T64" fmla="*/ 114 w 132"/>
                <a:gd name="T65" fmla="*/ 100 h 226"/>
                <a:gd name="T66" fmla="*/ 118 w 132"/>
                <a:gd name="T67" fmla="*/ 104 h 226"/>
                <a:gd name="T68" fmla="*/ 124 w 132"/>
                <a:gd name="T69" fmla="*/ 104 h 226"/>
                <a:gd name="T70" fmla="*/ 128 w 132"/>
                <a:gd name="T71" fmla="*/ 104 h 226"/>
                <a:gd name="T72" fmla="*/ 132 w 132"/>
                <a:gd name="T73" fmla="*/ 100 h 226"/>
                <a:gd name="T74" fmla="*/ 132 w 132"/>
                <a:gd name="T75"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226">
                  <a:moveTo>
                    <a:pt x="132" y="94"/>
                  </a:moveTo>
                  <a:lnTo>
                    <a:pt x="108" y="14"/>
                  </a:lnTo>
                  <a:lnTo>
                    <a:pt x="108" y="14"/>
                  </a:lnTo>
                  <a:lnTo>
                    <a:pt x="108" y="12"/>
                  </a:lnTo>
                  <a:lnTo>
                    <a:pt x="108" y="12"/>
                  </a:lnTo>
                  <a:lnTo>
                    <a:pt x="104" y="8"/>
                  </a:lnTo>
                  <a:lnTo>
                    <a:pt x="100" y="4"/>
                  </a:lnTo>
                  <a:lnTo>
                    <a:pt x="94" y="2"/>
                  </a:lnTo>
                  <a:lnTo>
                    <a:pt x="88" y="0"/>
                  </a:lnTo>
                  <a:lnTo>
                    <a:pt x="46" y="0"/>
                  </a:lnTo>
                  <a:lnTo>
                    <a:pt x="46" y="0"/>
                  </a:lnTo>
                  <a:lnTo>
                    <a:pt x="40" y="2"/>
                  </a:lnTo>
                  <a:lnTo>
                    <a:pt x="34" y="4"/>
                  </a:lnTo>
                  <a:lnTo>
                    <a:pt x="30" y="8"/>
                  </a:lnTo>
                  <a:lnTo>
                    <a:pt x="26" y="12"/>
                  </a:lnTo>
                  <a:lnTo>
                    <a:pt x="26" y="12"/>
                  </a:lnTo>
                  <a:lnTo>
                    <a:pt x="26" y="14"/>
                  </a:lnTo>
                  <a:lnTo>
                    <a:pt x="2" y="94"/>
                  </a:lnTo>
                  <a:lnTo>
                    <a:pt x="2" y="94"/>
                  </a:lnTo>
                  <a:lnTo>
                    <a:pt x="0" y="96"/>
                  </a:lnTo>
                  <a:lnTo>
                    <a:pt x="2" y="100"/>
                  </a:lnTo>
                  <a:lnTo>
                    <a:pt x="4" y="102"/>
                  </a:lnTo>
                  <a:lnTo>
                    <a:pt x="6" y="104"/>
                  </a:lnTo>
                  <a:lnTo>
                    <a:pt x="10" y="104"/>
                  </a:lnTo>
                  <a:lnTo>
                    <a:pt x="10" y="104"/>
                  </a:lnTo>
                  <a:lnTo>
                    <a:pt x="12" y="104"/>
                  </a:lnTo>
                  <a:lnTo>
                    <a:pt x="16" y="104"/>
                  </a:lnTo>
                  <a:lnTo>
                    <a:pt x="18" y="102"/>
                  </a:lnTo>
                  <a:lnTo>
                    <a:pt x="20" y="100"/>
                  </a:lnTo>
                  <a:lnTo>
                    <a:pt x="38" y="36"/>
                  </a:lnTo>
                  <a:lnTo>
                    <a:pt x="38" y="36"/>
                  </a:lnTo>
                  <a:lnTo>
                    <a:pt x="42" y="38"/>
                  </a:lnTo>
                  <a:lnTo>
                    <a:pt x="18" y="138"/>
                  </a:lnTo>
                  <a:lnTo>
                    <a:pt x="36" y="138"/>
                  </a:lnTo>
                  <a:lnTo>
                    <a:pt x="36" y="218"/>
                  </a:lnTo>
                  <a:lnTo>
                    <a:pt x="36" y="218"/>
                  </a:lnTo>
                  <a:lnTo>
                    <a:pt x="38" y="220"/>
                  </a:lnTo>
                  <a:lnTo>
                    <a:pt x="40" y="224"/>
                  </a:lnTo>
                  <a:lnTo>
                    <a:pt x="42" y="226"/>
                  </a:lnTo>
                  <a:lnTo>
                    <a:pt x="46" y="226"/>
                  </a:lnTo>
                  <a:lnTo>
                    <a:pt x="54" y="226"/>
                  </a:lnTo>
                  <a:lnTo>
                    <a:pt x="54" y="226"/>
                  </a:lnTo>
                  <a:lnTo>
                    <a:pt x="58" y="226"/>
                  </a:lnTo>
                  <a:lnTo>
                    <a:pt x="60" y="224"/>
                  </a:lnTo>
                  <a:lnTo>
                    <a:pt x="62" y="220"/>
                  </a:lnTo>
                  <a:lnTo>
                    <a:pt x="62" y="218"/>
                  </a:lnTo>
                  <a:lnTo>
                    <a:pt x="62" y="138"/>
                  </a:lnTo>
                  <a:lnTo>
                    <a:pt x="72" y="138"/>
                  </a:lnTo>
                  <a:lnTo>
                    <a:pt x="72" y="218"/>
                  </a:lnTo>
                  <a:lnTo>
                    <a:pt x="72" y="218"/>
                  </a:lnTo>
                  <a:lnTo>
                    <a:pt x="72" y="220"/>
                  </a:lnTo>
                  <a:lnTo>
                    <a:pt x="74" y="224"/>
                  </a:lnTo>
                  <a:lnTo>
                    <a:pt x="76" y="226"/>
                  </a:lnTo>
                  <a:lnTo>
                    <a:pt x="80" y="226"/>
                  </a:lnTo>
                  <a:lnTo>
                    <a:pt x="88" y="226"/>
                  </a:lnTo>
                  <a:lnTo>
                    <a:pt x="88" y="226"/>
                  </a:lnTo>
                  <a:lnTo>
                    <a:pt x="92" y="226"/>
                  </a:lnTo>
                  <a:lnTo>
                    <a:pt x="94" y="224"/>
                  </a:lnTo>
                  <a:lnTo>
                    <a:pt x="96" y="220"/>
                  </a:lnTo>
                  <a:lnTo>
                    <a:pt x="98" y="218"/>
                  </a:lnTo>
                  <a:lnTo>
                    <a:pt x="98" y="138"/>
                  </a:lnTo>
                  <a:lnTo>
                    <a:pt x="116" y="138"/>
                  </a:lnTo>
                  <a:lnTo>
                    <a:pt x="92" y="38"/>
                  </a:lnTo>
                  <a:lnTo>
                    <a:pt x="92" y="38"/>
                  </a:lnTo>
                  <a:lnTo>
                    <a:pt x="96" y="36"/>
                  </a:lnTo>
                  <a:lnTo>
                    <a:pt x="114" y="100"/>
                  </a:lnTo>
                  <a:lnTo>
                    <a:pt x="114" y="100"/>
                  </a:lnTo>
                  <a:lnTo>
                    <a:pt x="118" y="104"/>
                  </a:lnTo>
                  <a:lnTo>
                    <a:pt x="122" y="104"/>
                  </a:lnTo>
                  <a:lnTo>
                    <a:pt x="124" y="104"/>
                  </a:lnTo>
                  <a:lnTo>
                    <a:pt x="128" y="104"/>
                  </a:lnTo>
                  <a:lnTo>
                    <a:pt x="128" y="104"/>
                  </a:lnTo>
                  <a:lnTo>
                    <a:pt x="130" y="102"/>
                  </a:lnTo>
                  <a:lnTo>
                    <a:pt x="132" y="100"/>
                  </a:lnTo>
                  <a:lnTo>
                    <a:pt x="132" y="94"/>
                  </a:lnTo>
                  <a:lnTo>
                    <a:pt x="132" y="9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6" name="Freeform 67"/>
            <p:cNvSpPr>
              <a:spLocks/>
            </p:cNvSpPr>
            <p:nvPr/>
          </p:nvSpPr>
          <p:spPr bwMode="auto">
            <a:xfrm>
              <a:off x="5689573" y="4630539"/>
              <a:ext cx="110306" cy="110306"/>
            </a:xfrm>
            <a:custGeom>
              <a:avLst/>
              <a:gdLst>
                <a:gd name="T0" fmla="*/ 24 w 46"/>
                <a:gd name="T1" fmla="*/ 46 h 46"/>
                <a:gd name="T2" fmla="*/ 24 w 46"/>
                <a:gd name="T3" fmla="*/ 46 h 46"/>
                <a:gd name="T4" fmla="*/ 32 w 46"/>
                <a:gd name="T5" fmla="*/ 44 h 46"/>
                <a:gd name="T6" fmla="*/ 40 w 46"/>
                <a:gd name="T7" fmla="*/ 40 h 46"/>
                <a:gd name="T8" fmla="*/ 44 w 46"/>
                <a:gd name="T9" fmla="*/ 32 h 46"/>
                <a:gd name="T10" fmla="*/ 46 w 46"/>
                <a:gd name="T11" fmla="*/ 24 h 46"/>
                <a:gd name="T12" fmla="*/ 46 w 46"/>
                <a:gd name="T13" fmla="*/ 24 h 46"/>
                <a:gd name="T14" fmla="*/ 44 w 46"/>
                <a:gd name="T15" fmla="*/ 14 h 46"/>
                <a:gd name="T16" fmla="*/ 40 w 46"/>
                <a:gd name="T17" fmla="*/ 8 h 46"/>
                <a:gd name="T18" fmla="*/ 32 w 46"/>
                <a:gd name="T19" fmla="*/ 2 h 46"/>
                <a:gd name="T20" fmla="*/ 24 w 46"/>
                <a:gd name="T21" fmla="*/ 0 h 46"/>
                <a:gd name="T22" fmla="*/ 24 w 46"/>
                <a:gd name="T23" fmla="*/ 0 h 46"/>
                <a:gd name="T24" fmla="*/ 14 w 46"/>
                <a:gd name="T25" fmla="*/ 2 h 46"/>
                <a:gd name="T26" fmla="*/ 8 w 46"/>
                <a:gd name="T27" fmla="*/ 8 h 46"/>
                <a:gd name="T28" fmla="*/ 2 w 46"/>
                <a:gd name="T29" fmla="*/ 14 h 46"/>
                <a:gd name="T30" fmla="*/ 0 w 46"/>
                <a:gd name="T31" fmla="*/ 24 h 46"/>
                <a:gd name="T32" fmla="*/ 0 w 46"/>
                <a:gd name="T33" fmla="*/ 24 h 46"/>
                <a:gd name="T34" fmla="*/ 2 w 46"/>
                <a:gd name="T35" fmla="*/ 32 h 46"/>
                <a:gd name="T36" fmla="*/ 8 w 46"/>
                <a:gd name="T37" fmla="*/ 40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40"/>
                  </a:lnTo>
                  <a:lnTo>
                    <a:pt x="44" y="32"/>
                  </a:lnTo>
                  <a:lnTo>
                    <a:pt x="46" y="24"/>
                  </a:lnTo>
                  <a:lnTo>
                    <a:pt x="46" y="24"/>
                  </a:lnTo>
                  <a:lnTo>
                    <a:pt x="44" y="14"/>
                  </a:lnTo>
                  <a:lnTo>
                    <a:pt x="40" y="8"/>
                  </a:lnTo>
                  <a:lnTo>
                    <a:pt x="32" y="2"/>
                  </a:lnTo>
                  <a:lnTo>
                    <a:pt x="24" y="0"/>
                  </a:lnTo>
                  <a:lnTo>
                    <a:pt x="24" y="0"/>
                  </a:lnTo>
                  <a:lnTo>
                    <a:pt x="14" y="2"/>
                  </a:lnTo>
                  <a:lnTo>
                    <a:pt x="8" y="8"/>
                  </a:lnTo>
                  <a:lnTo>
                    <a:pt x="2" y="14"/>
                  </a:lnTo>
                  <a:lnTo>
                    <a:pt x="0" y="24"/>
                  </a:lnTo>
                  <a:lnTo>
                    <a:pt x="0" y="24"/>
                  </a:lnTo>
                  <a:lnTo>
                    <a:pt x="2" y="32"/>
                  </a:lnTo>
                  <a:lnTo>
                    <a:pt x="8" y="40"/>
                  </a:lnTo>
                  <a:lnTo>
                    <a:pt x="14" y="44"/>
                  </a:lnTo>
                  <a:lnTo>
                    <a:pt x="24" y="46"/>
                  </a:lnTo>
                  <a:lnTo>
                    <a:pt x="24"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33" name="组合 5232"/>
          <p:cNvGrpSpPr/>
          <p:nvPr/>
        </p:nvGrpSpPr>
        <p:grpSpPr>
          <a:xfrm>
            <a:off x="7429390" y="4614631"/>
            <a:ext cx="316531" cy="666634"/>
            <a:chOff x="5905389" y="4630539"/>
            <a:chExt cx="316531" cy="666634"/>
          </a:xfrm>
        </p:grpSpPr>
        <p:sp>
          <p:nvSpPr>
            <p:cNvPr id="5157" name="Freeform 68"/>
            <p:cNvSpPr>
              <a:spLocks/>
            </p:cNvSpPr>
            <p:nvPr/>
          </p:nvSpPr>
          <p:spPr bwMode="auto">
            <a:xfrm>
              <a:off x="5905389" y="4755233"/>
              <a:ext cx="316531" cy="541940"/>
            </a:xfrm>
            <a:custGeom>
              <a:avLst/>
              <a:gdLst>
                <a:gd name="T0" fmla="*/ 108 w 132"/>
                <a:gd name="T1" fmla="*/ 14 h 226"/>
                <a:gd name="T2" fmla="*/ 106 w 132"/>
                <a:gd name="T3" fmla="*/ 12 h 226"/>
                <a:gd name="T4" fmla="*/ 104 w 132"/>
                <a:gd name="T5" fmla="*/ 8 h 226"/>
                <a:gd name="T6" fmla="*/ 94 w 132"/>
                <a:gd name="T7" fmla="*/ 2 h 226"/>
                <a:gd name="T8" fmla="*/ 46 w 132"/>
                <a:gd name="T9" fmla="*/ 0 h 226"/>
                <a:gd name="T10" fmla="*/ 38 w 132"/>
                <a:gd name="T11" fmla="*/ 2 h 226"/>
                <a:gd name="T12" fmla="*/ 28 w 132"/>
                <a:gd name="T13" fmla="*/ 8 h 226"/>
                <a:gd name="T14" fmla="*/ 26 w 132"/>
                <a:gd name="T15" fmla="*/ 12 h 226"/>
                <a:gd name="T16" fmla="*/ 0 w 132"/>
                <a:gd name="T17" fmla="*/ 94 h 226"/>
                <a:gd name="T18" fmla="*/ 0 w 132"/>
                <a:gd name="T19" fmla="*/ 96 h 226"/>
                <a:gd name="T20" fmla="*/ 2 w 132"/>
                <a:gd name="T21" fmla="*/ 102 h 226"/>
                <a:gd name="T22" fmla="*/ 8 w 132"/>
                <a:gd name="T23" fmla="*/ 104 h 226"/>
                <a:gd name="T24" fmla="*/ 12 w 132"/>
                <a:gd name="T25" fmla="*/ 104 h 226"/>
                <a:gd name="T26" fmla="*/ 18 w 132"/>
                <a:gd name="T27" fmla="*/ 102 h 226"/>
                <a:gd name="T28" fmla="*/ 38 w 132"/>
                <a:gd name="T29" fmla="*/ 36 h 226"/>
                <a:gd name="T30" fmla="*/ 42 w 132"/>
                <a:gd name="T31" fmla="*/ 38 h 226"/>
                <a:gd name="T32" fmla="*/ 36 w 132"/>
                <a:gd name="T33" fmla="*/ 138 h 226"/>
                <a:gd name="T34" fmla="*/ 36 w 132"/>
                <a:gd name="T35" fmla="*/ 218 h 226"/>
                <a:gd name="T36" fmla="*/ 38 w 132"/>
                <a:gd name="T37" fmla="*/ 224 h 226"/>
                <a:gd name="T38" fmla="*/ 44 w 132"/>
                <a:gd name="T39" fmla="*/ 226 h 226"/>
                <a:gd name="T40" fmla="*/ 54 w 132"/>
                <a:gd name="T41" fmla="*/ 226 h 226"/>
                <a:gd name="T42" fmla="*/ 60 w 132"/>
                <a:gd name="T43" fmla="*/ 224 h 226"/>
                <a:gd name="T44" fmla="*/ 62 w 132"/>
                <a:gd name="T45" fmla="*/ 218 h 226"/>
                <a:gd name="T46" fmla="*/ 70 w 132"/>
                <a:gd name="T47" fmla="*/ 138 h 226"/>
                <a:gd name="T48" fmla="*/ 70 w 132"/>
                <a:gd name="T49" fmla="*/ 218 h 226"/>
                <a:gd name="T50" fmla="*/ 74 w 132"/>
                <a:gd name="T51" fmla="*/ 224 h 226"/>
                <a:gd name="T52" fmla="*/ 80 w 132"/>
                <a:gd name="T53" fmla="*/ 226 h 226"/>
                <a:gd name="T54" fmla="*/ 88 w 132"/>
                <a:gd name="T55" fmla="*/ 226 h 226"/>
                <a:gd name="T56" fmla="*/ 94 w 132"/>
                <a:gd name="T57" fmla="*/ 224 h 226"/>
                <a:gd name="T58" fmla="*/ 96 w 132"/>
                <a:gd name="T59" fmla="*/ 218 h 226"/>
                <a:gd name="T60" fmla="*/ 116 w 132"/>
                <a:gd name="T61" fmla="*/ 138 h 226"/>
                <a:gd name="T62" fmla="*/ 92 w 132"/>
                <a:gd name="T63" fmla="*/ 38 h 226"/>
                <a:gd name="T64" fmla="*/ 114 w 132"/>
                <a:gd name="T65" fmla="*/ 100 h 226"/>
                <a:gd name="T66" fmla="*/ 118 w 132"/>
                <a:gd name="T67" fmla="*/ 104 h 226"/>
                <a:gd name="T68" fmla="*/ 124 w 132"/>
                <a:gd name="T69" fmla="*/ 104 h 226"/>
                <a:gd name="T70" fmla="*/ 126 w 132"/>
                <a:gd name="T71" fmla="*/ 104 h 226"/>
                <a:gd name="T72" fmla="*/ 132 w 132"/>
                <a:gd name="T73" fmla="*/ 100 h 226"/>
                <a:gd name="T74" fmla="*/ 132 w 132"/>
                <a:gd name="T75" fmla="*/ 9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226">
                  <a:moveTo>
                    <a:pt x="132" y="94"/>
                  </a:moveTo>
                  <a:lnTo>
                    <a:pt x="108" y="14"/>
                  </a:lnTo>
                  <a:lnTo>
                    <a:pt x="108" y="14"/>
                  </a:lnTo>
                  <a:lnTo>
                    <a:pt x="106" y="12"/>
                  </a:lnTo>
                  <a:lnTo>
                    <a:pt x="106" y="12"/>
                  </a:lnTo>
                  <a:lnTo>
                    <a:pt x="104" y="8"/>
                  </a:lnTo>
                  <a:lnTo>
                    <a:pt x="100" y="4"/>
                  </a:lnTo>
                  <a:lnTo>
                    <a:pt x="94" y="2"/>
                  </a:lnTo>
                  <a:lnTo>
                    <a:pt x="88" y="0"/>
                  </a:lnTo>
                  <a:lnTo>
                    <a:pt x="46" y="0"/>
                  </a:lnTo>
                  <a:lnTo>
                    <a:pt x="46" y="0"/>
                  </a:lnTo>
                  <a:lnTo>
                    <a:pt x="38" y="2"/>
                  </a:lnTo>
                  <a:lnTo>
                    <a:pt x="34" y="4"/>
                  </a:lnTo>
                  <a:lnTo>
                    <a:pt x="28" y="8"/>
                  </a:lnTo>
                  <a:lnTo>
                    <a:pt x="26" y="12"/>
                  </a:lnTo>
                  <a:lnTo>
                    <a:pt x="26" y="12"/>
                  </a:lnTo>
                  <a:lnTo>
                    <a:pt x="26" y="14"/>
                  </a:lnTo>
                  <a:lnTo>
                    <a:pt x="0" y="94"/>
                  </a:lnTo>
                  <a:lnTo>
                    <a:pt x="0" y="94"/>
                  </a:lnTo>
                  <a:lnTo>
                    <a:pt x="0" y="96"/>
                  </a:lnTo>
                  <a:lnTo>
                    <a:pt x="0" y="100"/>
                  </a:lnTo>
                  <a:lnTo>
                    <a:pt x="2" y="102"/>
                  </a:lnTo>
                  <a:lnTo>
                    <a:pt x="6" y="104"/>
                  </a:lnTo>
                  <a:lnTo>
                    <a:pt x="8" y="104"/>
                  </a:lnTo>
                  <a:lnTo>
                    <a:pt x="8" y="104"/>
                  </a:lnTo>
                  <a:lnTo>
                    <a:pt x="12" y="104"/>
                  </a:lnTo>
                  <a:lnTo>
                    <a:pt x="14" y="104"/>
                  </a:lnTo>
                  <a:lnTo>
                    <a:pt x="18" y="102"/>
                  </a:lnTo>
                  <a:lnTo>
                    <a:pt x="18" y="100"/>
                  </a:lnTo>
                  <a:lnTo>
                    <a:pt x="38" y="36"/>
                  </a:lnTo>
                  <a:lnTo>
                    <a:pt x="38" y="36"/>
                  </a:lnTo>
                  <a:lnTo>
                    <a:pt x="42" y="38"/>
                  </a:lnTo>
                  <a:lnTo>
                    <a:pt x="18" y="138"/>
                  </a:lnTo>
                  <a:lnTo>
                    <a:pt x="36" y="138"/>
                  </a:lnTo>
                  <a:lnTo>
                    <a:pt x="36" y="218"/>
                  </a:lnTo>
                  <a:lnTo>
                    <a:pt x="36" y="218"/>
                  </a:lnTo>
                  <a:lnTo>
                    <a:pt x="36" y="220"/>
                  </a:lnTo>
                  <a:lnTo>
                    <a:pt x="38" y="224"/>
                  </a:lnTo>
                  <a:lnTo>
                    <a:pt x="42" y="226"/>
                  </a:lnTo>
                  <a:lnTo>
                    <a:pt x="44" y="226"/>
                  </a:lnTo>
                  <a:lnTo>
                    <a:pt x="54" y="226"/>
                  </a:lnTo>
                  <a:lnTo>
                    <a:pt x="54" y="226"/>
                  </a:lnTo>
                  <a:lnTo>
                    <a:pt x="56" y="226"/>
                  </a:lnTo>
                  <a:lnTo>
                    <a:pt x="60" y="224"/>
                  </a:lnTo>
                  <a:lnTo>
                    <a:pt x="62" y="220"/>
                  </a:lnTo>
                  <a:lnTo>
                    <a:pt x="62" y="218"/>
                  </a:lnTo>
                  <a:lnTo>
                    <a:pt x="62" y="138"/>
                  </a:lnTo>
                  <a:lnTo>
                    <a:pt x="70" y="138"/>
                  </a:lnTo>
                  <a:lnTo>
                    <a:pt x="70" y="218"/>
                  </a:lnTo>
                  <a:lnTo>
                    <a:pt x="70" y="218"/>
                  </a:lnTo>
                  <a:lnTo>
                    <a:pt x="72" y="220"/>
                  </a:lnTo>
                  <a:lnTo>
                    <a:pt x="74" y="224"/>
                  </a:lnTo>
                  <a:lnTo>
                    <a:pt x="76" y="226"/>
                  </a:lnTo>
                  <a:lnTo>
                    <a:pt x="80" y="226"/>
                  </a:lnTo>
                  <a:lnTo>
                    <a:pt x="88" y="226"/>
                  </a:lnTo>
                  <a:lnTo>
                    <a:pt x="88" y="226"/>
                  </a:lnTo>
                  <a:lnTo>
                    <a:pt x="92" y="226"/>
                  </a:lnTo>
                  <a:lnTo>
                    <a:pt x="94" y="224"/>
                  </a:lnTo>
                  <a:lnTo>
                    <a:pt x="96" y="220"/>
                  </a:lnTo>
                  <a:lnTo>
                    <a:pt x="96" y="218"/>
                  </a:lnTo>
                  <a:lnTo>
                    <a:pt x="96" y="138"/>
                  </a:lnTo>
                  <a:lnTo>
                    <a:pt x="116" y="138"/>
                  </a:lnTo>
                  <a:lnTo>
                    <a:pt x="92" y="38"/>
                  </a:lnTo>
                  <a:lnTo>
                    <a:pt x="92" y="38"/>
                  </a:lnTo>
                  <a:lnTo>
                    <a:pt x="94" y="36"/>
                  </a:lnTo>
                  <a:lnTo>
                    <a:pt x="114" y="100"/>
                  </a:lnTo>
                  <a:lnTo>
                    <a:pt x="114" y="100"/>
                  </a:lnTo>
                  <a:lnTo>
                    <a:pt x="118" y="104"/>
                  </a:lnTo>
                  <a:lnTo>
                    <a:pt x="120" y="104"/>
                  </a:lnTo>
                  <a:lnTo>
                    <a:pt x="124" y="104"/>
                  </a:lnTo>
                  <a:lnTo>
                    <a:pt x="126" y="104"/>
                  </a:lnTo>
                  <a:lnTo>
                    <a:pt x="126" y="104"/>
                  </a:lnTo>
                  <a:lnTo>
                    <a:pt x="130" y="102"/>
                  </a:lnTo>
                  <a:lnTo>
                    <a:pt x="132" y="100"/>
                  </a:lnTo>
                  <a:lnTo>
                    <a:pt x="132" y="96"/>
                  </a:lnTo>
                  <a:lnTo>
                    <a:pt x="132" y="94"/>
                  </a:lnTo>
                  <a:lnTo>
                    <a:pt x="132" y="94"/>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8" name="Freeform 69"/>
            <p:cNvSpPr>
              <a:spLocks/>
            </p:cNvSpPr>
            <p:nvPr/>
          </p:nvSpPr>
          <p:spPr bwMode="auto">
            <a:xfrm>
              <a:off x="6010900" y="4630539"/>
              <a:ext cx="105510" cy="110306"/>
            </a:xfrm>
            <a:custGeom>
              <a:avLst/>
              <a:gdLst>
                <a:gd name="T0" fmla="*/ 22 w 44"/>
                <a:gd name="T1" fmla="*/ 46 h 46"/>
                <a:gd name="T2" fmla="*/ 22 w 44"/>
                <a:gd name="T3" fmla="*/ 46 h 46"/>
                <a:gd name="T4" fmla="*/ 32 w 44"/>
                <a:gd name="T5" fmla="*/ 44 h 46"/>
                <a:gd name="T6" fmla="*/ 38 w 44"/>
                <a:gd name="T7" fmla="*/ 40 h 46"/>
                <a:gd name="T8" fmla="*/ 44 w 44"/>
                <a:gd name="T9" fmla="*/ 32 h 46"/>
                <a:gd name="T10" fmla="*/ 44 w 44"/>
                <a:gd name="T11" fmla="*/ 24 h 46"/>
                <a:gd name="T12" fmla="*/ 44 w 44"/>
                <a:gd name="T13" fmla="*/ 24 h 46"/>
                <a:gd name="T14" fmla="*/ 44 w 44"/>
                <a:gd name="T15" fmla="*/ 14 h 46"/>
                <a:gd name="T16" fmla="*/ 38 w 44"/>
                <a:gd name="T17" fmla="*/ 8 h 46"/>
                <a:gd name="T18" fmla="*/ 32 w 44"/>
                <a:gd name="T19" fmla="*/ 2 h 46"/>
                <a:gd name="T20" fmla="*/ 22 w 44"/>
                <a:gd name="T21" fmla="*/ 0 h 46"/>
                <a:gd name="T22" fmla="*/ 22 w 44"/>
                <a:gd name="T23" fmla="*/ 0 h 46"/>
                <a:gd name="T24" fmla="*/ 14 w 44"/>
                <a:gd name="T25" fmla="*/ 2 h 46"/>
                <a:gd name="T26" fmla="*/ 6 w 44"/>
                <a:gd name="T27" fmla="*/ 8 h 46"/>
                <a:gd name="T28" fmla="*/ 2 w 44"/>
                <a:gd name="T29" fmla="*/ 14 h 46"/>
                <a:gd name="T30" fmla="*/ 0 w 44"/>
                <a:gd name="T31" fmla="*/ 24 h 46"/>
                <a:gd name="T32" fmla="*/ 0 w 44"/>
                <a:gd name="T33" fmla="*/ 24 h 46"/>
                <a:gd name="T34" fmla="*/ 2 w 44"/>
                <a:gd name="T35" fmla="*/ 32 h 46"/>
                <a:gd name="T36" fmla="*/ 6 w 44"/>
                <a:gd name="T37" fmla="*/ 40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2" y="44"/>
                  </a:lnTo>
                  <a:lnTo>
                    <a:pt x="38" y="40"/>
                  </a:lnTo>
                  <a:lnTo>
                    <a:pt x="44" y="32"/>
                  </a:lnTo>
                  <a:lnTo>
                    <a:pt x="44" y="24"/>
                  </a:lnTo>
                  <a:lnTo>
                    <a:pt x="44" y="24"/>
                  </a:lnTo>
                  <a:lnTo>
                    <a:pt x="44" y="14"/>
                  </a:lnTo>
                  <a:lnTo>
                    <a:pt x="38" y="8"/>
                  </a:lnTo>
                  <a:lnTo>
                    <a:pt x="32" y="2"/>
                  </a:lnTo>
                  <a:lnTo>
                    <a:pt x="22" y="0"/>
                  </a:lnTo>
                  <a:lnTo>
                    <a:pt x="22" y="0"/>
                  </a:lnTo>
                  <a:lnTo>
                    <a:pt x="14" y="2"/>
                  </a:lnTo>
                  <a:lnTo>
                    <a:pt x="6" y="8"/>
                  </a:lnTo>
                  <a:lnTo>
                    <a:pt x="2" y="14"/>
                  </a:lnTo>
                  <a:lnTo>
                    <a:pt x="0" y="24"/>
                  </a:lnTo>
                  <a:lnTo>
                    <a:pt x="0" y="24"/>
                  </a:lnTo>
                  <a:lnTo>
                    <a:pt x="2" y="32"/>
                  </a:lnTo>
                  <a:lnTo>
                    <a:pt x="6" y="40"/>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53" name="组合 5252"/>
          <p:cNvGrpSpPr/>
          <p:nvPr/>
        </p:nvGrpSpPr>
        <p:grpSpPr>
          <a:xfrm>
            <a:off x="6470205" y="5353203"/>
            <a:ext cx="316531" cy="666634"/>
            <a:chOff x="4946204" y="5369111"/>
            <a:chExt cx="316531" cy="666634"/>
          </a:xfrm>
        </p:grpSpPr>
        <p:sp>
          <p:nvSpPr>
            <p:cNvPr id="5159" name="Freeform 70"/>
            <p:cNvSpPr>
              <a:spLocks/>
            </p:cNvSpPr>
            <p:nvPr/>
          </p:nvSpPr>
          <p:spPr bwMode="auto">
            <a:xfrm>
              <a:off x="4946204" y="5493805"/>
              <a:ext cx="316531" cy="541940"/>
            </a:xfrm>
            <a:custGeom>
              <a:avLst/>
              <a:gdLst>
                <a:gd name="T0" fmla="*/ 108 w 132"/>
                <a:gd name="T1" fmla="*/ 14 h 226"/>
                <a:gd name="T2" fmla="*/ 108 w 132"/>
                <a:gd name="T3" fmla="*/ 12 h 226"/>
                <a:gd name="T4" fmla="*/ 104 w 132"/>
                <a:gd name="T5" fmla="*/ 6 h 226"/>
                <a:gd name="T6" fmla="*/ 94 w 132"/>
                <a:gd name="T7" fmla="*/ 0 h 226"/>
                <a:gd name="T8" fmla="*/ 46 w 132"/>
                <a:gd name="T9" fmla="*/ 0 h 226"/>
                <a:gd name="T10" fmla="*/ 40 w 132"/>
                <a:gd name="T11" fmla="*/ 0 h 226"/>
                <a:gd name="T12" fmla="*/ 30 w 132"/>
                <a:gd name="T13" fmla="*/ 6 h 226"/>
                <a:gd name="T14" fmla="*/ 26 w 132"/>
                <a:gd name="T15" fmla="*/ 12 h 226"/>
                <a:gd name="T16" fmla="*/ 2 w 132"/>
                <a:gd name="T17" fmla="*/ 92 h 226"/>
                <a:gd name="T18" fmla="*/ 0 w 132"/>
                <a:gd name="T19" fmla="*/ 96 h 226"/>
                <a:gd name="T20" fmla="*/ 4 w 132"/>
                <a:gd name="T21" fmla="*/ 100 h 226"/>
                <a:gd name="T22" fmla="*/ 10 w 132"/>
                <a:gd name="T23" fmla="*/ 104 h 226"/>
                <a:gd name="T24" fmla="*/ 12 w 132"/>
                <a:gd name="T25" fmla="*/ 104 h 226"/>
                <a:gd name="T26" fmla="*/ 18 w 132"/>
                <a:gd name="T27" fmla="*/ 100 h 226"/>
                <a:gd name="T28" fmla="*/ 38 w 132"/>
                <a:gd name="T29" fmla="*/ 36 h 226"/>
                <a:gd name="T30" fmla="*/ 42 w 132"/>
                <a:gd name="T31" fmla="*/ 36 h 226"/>
                <a:gd name="T32" fmla="*/ 36 w 132"/>
                <a:gd name="T33" fmla="*/ 136 h 226"/>
                <a:gd name="T34" fmla="*/ 36 w 132"/>
                <a:gd name="T35" fmla="*/ 216 h 226"/>
                <a:gd name="T36" fmla="*/ 40 w 132"/>
                <a:gd name="T37" fmla="*/ 222 h 226"/>
                <a:gd name="T38" fmla="*/ 46 w 132"/>
                <a:gd name="T39" fmla="*/ 226 h 226"/>
                <a:gd name="T40" fmla="*/ 54 w 132"/>
                <a:gd name="T41" fmla="*/ 226 h 226"/>
                <a:gd name="T42" fmla="*/ 60 w 132"/>
                <a:gd name="T43" fmla="*/ 222 h 226"/>
                <a:gd name="T44" fmla="*/ 62 w 132"/>
                <a:gd name="T45" fmla="*/ 216 h 226"/>
                <a:gd name="T46" fmla="*/ 72 w 132"/>
                <a:gd name="T47" fmla="*/ 136 h 226"/>
                <a:gd name="T48" fmla="*/ 72 w 132"/>
                <a:gd name="T49" fmla="*/ 216 h 226"/>
                <a:gd name="T50" fmla="*/ 74 w 132"/>
                <a:gd name="T51" fmla="*/ 222 h 226"/>
                <a:gd name="T52" fmla="*/ 80 w 132"/>
                <a:gd name="T53" fmla="*/ 226 h 226"/>
                <a:gd name="T54" fmla="*/ 88 w 132"/>
                <a:gd name="T55" fmla="*/ 226 h 226"/>
                <a:gd name="T56" fmla="*/ 94 w 132"/>
                <a:gd name="T57" fmla="*/ 222 h 226"/>
                <a:gd name="T58" fmla="*/ 98 w 132"/>
                <a:gd name="T59" fmla="*/ 216 h 226"/>
                <a:gd name="T60" fmla="*/ 116 w 132"/>
                <a:gd name="T61" fmla="*/ 136 h 226"/>
                <a:gd name="T62" fmla="*/ 92 w 132"/>
                <a:gd name="T63" fmla="*/ 36 h 226"/>
                <a:gd name="T64" fmla="*/ 114 w 132"/>
                <a:gd name="T65" fmla="*/ 98 h 226"/>
                <a:gd name="T66" fmla="*/ 116 w 132"/>
                <a:gd name="T67" fmla="*/ 100 h 226"/>
                <a:gd name="T68" fmla="*/ 122 w 132"/>
                <a:gd name="T69" fmla="*/ 104 h 226"/>
                <a:gd name="T70" fmla="*/ 128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8" y="12"/>
                  </a:lnTo>
                  <a:lnTo>
                    <a:pt x="108" y="12"/>
                  </a:lnTo>
                  <a:lnTo>
                    <a:pt x="104" y="6"/>
                  </a:lnTo>
                  <a:lnTo>
                    <a:pt x="100" y="4"/>
                  </a:lnTo>
                  <a:lnTo>
                    <a:pt x="94" y="0"/>
                  </a:lnTo>
                  <a:lnTo>
                    <a:pt x="88" y="0"/>
                  </a:lnTo>
                  <a:lnTo>
                    <a:pt x="46" y="0"/>
                  </a:lnTo>
                  <a:lnTo>
                    <a:pt x="46" y="0"/>
                  </a:lnTo>
                  <a:lnTo>
                    <a:pt x="40" y="0"/>
                  </a:lnTo>
                  <a:lnTo>
                    <a:pt x="34" y="4"/>
                  </a:lnTo>
                  <a:lnTo>
                    <a:pt x="30" y="6"/>
                  </a:lnTo>
                  <a:lnTo>
                    <a:pt x="26" y="12"/>
                  </a:lnTo>
                  <a:lnTo>
                    <a:pt x="26" y="12"/>
                  </a:lnTo>
                  <a:lnTo>
                    <a:pt x="26" y="14"/>
                  </a:lnTo>
                  <a:lnTo>
                    <a:pt x="2" y="92"/>
                  </a:lnTo>
                  <a:lnTo>
                    <a:pt x="2" y="92"/>
                  </a:lnTo>
                  <a:lnTo>
                    <a:pt x="0" y="96"/>
                  </a:lnTo>
                  <a:lnTo>
                    <a:pt x="2" y="98"/>
                  </a:lnTo>
                  <a:lnTo>
                    <a:pt x="4" y="100"/>
                  </a:lnTo>
                  <a:lnTo>
                    <a:pt x="6" y="102"/>
                  </a:lnTo>
                  <a:lnTo>
                    <a:pt x="10" y="104"/>
                  </a:lnTo>
                  <a:lnTo>
                    <a:pt x="10" y="104"/>
                  </a:lnTo>
                  <a:lnTo>
                    <a:pt x="12" y="104"/>
                  </a:lnTo>
                  <a:lnTo>
                    <a:pt x="16" y="102"/>
                  </a:lnTo>
                  <a:lnTo>
                    <a:pt x="18" y="100"/>
                  </a:lnTo>
                  <a:lnTo>
                    <a:pt x="20" y="98"/>
                  </a:lnTo>
                  <a:lnTo>
                    <a:pt x="38" y="36"/>
                  </a:lnTo>
                  <a:lnTo>
                    <a:pt x="38" y="36"/>
                  </a:lnTo>
                  <a:lnTo>
                    <a:pt x="42" y="36"/>
                  </a:lnTo>
                  <a:lnTo>
                    <a:pt x="18" y="136"/>
                  </a:lnTo>
                  <a:lnTo>
                    <a:pt x="36" y="136"/>
                  </a:lnTo>
                  <a:lnTo>
                    <a:pt x="36" y="216"/>
                  </a:lnTo>
                  <a:lnTo>
                    <a:pt x="36" y="216"/>
                  </a:lnTo>
                  <a:lnTo>
                    <a:pt x="38" y="220"/>
                  </a:lnTo>
                  <a:lnTo>
                    <a:pt x="40" y="222"/>
                  </a:lnTo>
                  <a:lnTo>
                    <a:pt x="42" y="224"/>
                  </a:lnTo>
                  <a:lnTo>
                    <a:pt x="46" y="226"/>
                  </a:lnTo>
                  <a:lnTo>
                    <a:pt x="54" y="226"/>
                  </a:lnTo>
                  <a:lnTo>
                    <a:pt x="54" y="226"/>
                  </a:lnTo>
                  <a:lnTo>
                    <a:pt x="58" y="224"/>
                  </a:lnTo>
                  <a:lnTo>
                    <a:pt x="60" y="222"/>
                  </a:lnTo>
                  <a:lnTo>
                    <a:pt x="62" y="220"/>
                  </a:lnTo>
                  <a:lnTo>
                    <a:pt x="62" y="216"/>
                  </a:lnTo>
                  <a:lnTo>
                    <a:pt x="62" y="136"/>
                  </a:lnTo>
                  <a:lnTo>
                    <a:pt x="72" y="136"/>
                  </a:lnTo>
                  <a:lnTo>
                    <a:pt x="72" y="216"/>
                  </a:lnTo>
                  <a:lnTo>
                    <a:pt x="72" y="216"/>
                  </a:lnTo>
                  <a:lnTo>
                    <a:pt x="72" y="220"/>
                  </a:lnTo>
                  <a:lnTo>
                    <a:pt x="74" y="222"/>
                  </a:lnTo>
                  <a:lnTo>
                    <a:pt x="76" y="224"/>
                  </a:lnTo>
                  <a:lnTo>
                    <a:pt x="80" y="226"/>
                  </a:lnTo>
                  <a:lnTo>
                    <a:pt x="88" y="226"/>
                  </a:lnTo>
                  <a:lnTo>
                    <a:pt x="88" y="226"/>
                  </a:lnTo>
                  <a:lnTo>
                    <a:pt x="92" y="224"/>
                  </a:lnTo>
                  <a:lnTo>
                    <a:pt x="94" y="222"/>
                  </a:lnTo>
                  <a:lnTo>
                    <a:pt x="96" y="220"/>
                  </a:lnTo>
                  <a:lnTo>
                    <a:pt x="98" y="216"/>
                  </a:lnTo>
                  <a:lnTo>
                    <a:pt x="98" y="136"/>
                  </a:lnTo>
                  <a:lnTo>
                    <a:pt x="116" y="136"/>
                  </a:lnTo>
                  <a:lnTo>
                    <a:pt x="92" y="36"/>
                  </a:lnTo>
                  <a:lnTo>
                    <a:pt x="92" y="36"/>
                  </a:lnTo>
                  <a:lnTo>
                    <a:pt x="96" y="36"/>
                  </a:lnTo>
                  <a:lnTo>
                    <a:pt x="114" y="98"/>
                  </a:lnTo>
                  <a:lnTo>
                    <a:pt x="114" y="98"/>
                  </a:lnTo>
                  <a:lnTo>
                    <a:pt x="116" y="100"/>
                  </a:lnTo>
                  <a:lnTo>
                    <a:pt x="118" y="102"/>
                  </a:lnTo>
                  <a:lnTo>
                    <a:pt x="122" y="104"/>
                  </a:lnTo>
                  <a:lnTo>
                    <a:pt x="124" y="104"/>
                  </a:lnTo>
                  <a:lnTo>
                    <a:pt x="128" y="102"/>
                  </a:lnTo>
                  <a:lnTo>
                    <a:pt x="128"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0" name="Freeform 71"/>
            <p:cNvSpPr>
              <a:spLocks/>
            </p:cNvSpPr>
            <p:nvPr/>
          </p:nvSpPr>
          <p:spPr bwMode="auto">
            <a:xfrm>
              <a:off x="5051714" y="5369111"/>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52" name="组合 5251"/>
          <p:cNvGrpSpPr/>
          <p:nvPr/>
        </p:nvGrpSpPr>
        <p:grpSpPr>
          <a:xfrm>
            <a:off x="6791532" y="5353203"/>
            <a:ext cx="316531" cy="666634"/>
            <a:chOff x="5267531" y="5369111"/>
            <a:chExt cx="316531" cy="666634"/>
          </a:xfrm>
        </p:grpSpPr>
        <p:sp>
          <p:nvSpPr>
            <p:cNvPr id="5161" name="Freeform 72"/>
            <p:cNvSpPr>
              <a:spLocks/>
            </p:cNvSpPr>
            <p:nvPr/>
          </p:nvSpPr>
          <p:spPr bwMode="auto">
            <a:xfrm>
              <a:off x="5267531" y="5493805"/>
              <a:ext cx="316531" cy="541940"/>
            </a:xfrm>
            <a:custGeom>
              <a:avLst/>
              <a:gdLst>
                <a:gd name="T0" fmla="*/ 108 w 132"/>
                <a:gd name="T1" fmla="*/ 14 h 226"/>
                <a:gd name="T2" fmla="*/ 106 w 132"/>
                <a:gd name="T3" fmla="*/ 12 h 226"/>
                <a:gd name="T4" fmla="*/ 104 w 132"/>
                <a:gd name="T5" fmla="*/ 6 h 226"/>
                <a:gd name="T6" fmla="*/ 94 w 132"/>
                <a:gd name="T7" fmla="*/ 0 h 226"/>
                <a:gd name="T8" fmla="*/ 44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6 w 132"/>
                <a:gd name="T27" fmla="*/ 100 h 226"/>
                <a:gd name="T28" fmla="*/ 38 w 132"/>
                <a:gd name="T29" fmla="*/ 36 h 226"/>
                <a:gd name="T30" fmla="*/ 42 w 132"/>
                <a:gd name="T31" fmla="*/ 36 h 226"/>
                <a:gd name="T32" fmla="*/ 36 w 132"/>
                <a:gd name="T33" fmla="*/ 136 h 226"/>
                <a:gd name="T34" fmla="*/ 36 w 132"/>
                <a:gd name="T35" fmla="*/ 216 h 226"/>
                <a:gd name="T36" fmla="*/ 38 w 132"/>
                <a:gd name="T37" fmla="*/ 222 h 226"/>
                <a:gd name="T38" fmla="*/ 44 w 132"/>
                <a:gd name="T39" fmla="*/ 226 h 226"/>
                <a:gd name="T40" fmla="*/ 54 w 132"/>
                <a:gd name="T41" fmla="*/ 226 h 226"/>
                <a:gd name="T42" fmla="*/ 60 w 132"/>
                <a:gd name="T43" fmla="*/ 222 h 226"/>
                <a:gd name="T44" fmla="*/ 62 w 132"/>
                <a:gd name="T45" fmla="*/ 216 h 226"/>
                <a:gd name="T46" fmla="*/ 70 w 132"/>
                <a:gd name="T47" fmla="*/ 136 h 226"/>
                <a:gd name="T48" fmla="*/ 70 w 132"/>
                <a:gd name="T49" fmla="*/ 216 h 226"/>
                <a:gd name="T50" fmla="*/ 72 w 132"/>
                <a:gd name="T51" fmla="*/ 222 h 226"/>
                <a:gd name="T52" fmla="*/ 78 w 132"/>
                <a:gd name="T53" fmla="*/ 226 h 226"/>
                <a:gd name="T54" fmla="*/ 88 w 132"/>
                <a:gd name="T55" fmla="*/ 226 h 226"/>
                <a:gd name="T56" fmla="*/ 94 w 132"/>
                <a:gd name="T57" fmla="*/ 222 h 226"/>
                <a:gd name="T58" fmla="*/ 96 w 132"/>
                <a:gd name="T59" fmla="*/ 216 h 226"/>
                <a:gd name="T60" fmla="*/ 116 w 132"/>
                <a:gd name="T61" fmla="*/ 136 h 226"/>
                <a:gd name="T62" fmla="*/ 90 w 132"/>
                <a:gd name="T63" fmla="*/ 36 h 226"/>
                <a:gd name="T64" fmla="*/ 114 w 132"/>
                <a:gd name="T65" fmla="*/ 98 h 226"/>
                <a:gd name="T66" fmla="*/ 116 w 132"/>
                <a:gd name="T67" fmla="*/ 100 h 226"/>
                <a:gd name="T68" fmla="*/ 120 w 132"/>
                <a:gd name="T69" fmla="*/ 104 h 226"/>
                <a:gd name="T70" fmla="*/ 126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6" y="12"/>
                  </a:lnTo>
                  <a:lnTo>
                    <a:pt x="106" y="12"/>
                  </a:lnTo>
                  <a:lnTo>
                    <a:pt x="104" y="6"/>
                  </a:lnTo>
                  <a:lnTo>
                    <a:pt x="98" y="4"/>
                  </a:lnTo>
                  <a:lnTo>
                    <a:pt x="94" y="0"/>
                  </a:lnTo>
                  <a:lnTo>
                    <a:pt x="86" y="0"/>
                  </a:lnTo>
                  <a:lnTo>
                    <a:pt x="44" y="0"/>
                  </a:lnTo>
                  <a:lnTo>
                    <a:pt x="44" y="0"/>
                  </a:lnTo>
                  <a:lnTo>
                    <a:pt x="38" y="0"/>
                  </a:lnTo>
                  <a:lnTo>
                    <a:pt x="34" y="4"/>
                  </a:lnTo>
                  <a:lnTo>
                    <a:pt x="28" y="6"/>
                  </a:lnTo>
                  <a:lnTo>
                    <a:pt x="26" y="12"/>
                  </a:lnTo>
                  <a:lnTo>
                    <a:pt x="26" y="12"/>
                  </a:lnTo>
                  <a:lnTo>
                    <a:pt x="24" y="14"/>
                  </a:lnTo>
                  <a:lnTo>
                    <a:pt x="0" y="92"/>
                  </a:lnTo>
                  <a:lnTo>
                    <a:pt x="0" y="92"/>
                  </a:lnTo>
                  <a:lnTo>
                    <a:pt x="0" y="96"/>
                  </a:lnTo>
                  <a:lnTo>
                    <a:pt x="0" y="98"/>
                  </a:lnTo>
                  <a:lnTo>
                    <a:pt x="2" y="100"/>
                  </a:lnTo>
                  <a:lnTo>
                    <a:pt x="6" y="102"/>
                  </a:lnTo>
                  <a:lnTo>
                    <a:pt x="8" y="104"/>
                  </a:lnTo>
                  <a:lnTo>
                    <a:pt x="8" y="104"/>
                  </a:lnTo>
                  <a:lnTo>
                    <a:pt x="12" y="104"/>
                  </a:lnTo>
                  <a:lnTo>
                    <a:pt x="14" y="102"/>
                  </a:lnTo>
                  <a:lnTo>
                    <a:pt x="16" y="100"/>
                  </a:lnTo>
                  <a:lnTo>
                    <a:pt x="18" y="98"/>
                  </a:lnTo>
                  <a:lnTo>
                    <a:pt x="38" y="36"/>
                  </a:lnTo>
                  <a:lnTo>
                    <a:pt x="38" y="36"/>
                  </a:lnTo>
                  <a:lnTo>
                    <a:pt x="42" y="36"/>
                  </a:lnTo>
                  <a:lnTo>
                    <a:pt x="16" y="136"/>
                  </a:lnTo>
                  <a:lnTo>
                    <a:pt x="36" y="136"/>
                  </a:lnTo>
                  <a:lnTo>
                    <a:pt x="36" y="216"/>
                  </a:lnTo>
                  <a:lnTo>
                    <a:pt x="36" y="216"/>
                  </a:lnTo>
                  <a:lnTo>
                    <a:pt x="36" y="220"/>
                  </a:lnTo>
                  <a:lnTo>
                    <a:pt x="38" y="222"/>
                  </a:lnTo>
                  <a:lnTo>
                    <a:pt x="42" y="224"/>
                  </a:lnTo>
                  <a:lnTo>
                    <a:pt x="44" y="226"/>
                  </a:lnTo>
                  <a:lnTo>
                    <a:pt x="54" y="226"/>
                  </a:lnTo>
                  <a:lnTo>
                    <a:pt x="54" y="226"/>
                  </a:lnTo>
                  <a:lnTo>
                    <a:pt x="56" y="224"/>
                  </a:lnTo>
                  <a:lnTo>
                    <a:pt x="60" y="222"/>
                  </a:lnTo>
                  <a:lnTo>
                    <a:pt x="62" y="220"/>
                  </a:lnTo>
                  <a:lnTo>
                    <a:pt x="62" y="216"/>
                  </a:lnTo>
                  <a:lnTo>
                    <a:pt x="62" y="136"/>
                  </a:lnTo>
                  <a:lnTo>
                    <a:pt x="70" y="136"/>
                  </a:lnTo>
                  <a:lnTo>
                    <a:pt x="70" y="216"/>
                  </a:lnTo>
                  <a:lnTo>
                    <a:pt x="70" y="216"/>
                  </a:lnTo>
                  <a:lnTo>
                    <a:pt x="70" y="220"/>
                  </a:lnTo>
                  <a:lnTo>
                    <a:pt x="72" y="222"/>
                  </a:lnTo>
                  <a:lnTo>
                    <a:pt x="76" y="224"/>
                  </a:lnTo>
                  <a:lnTo>
                    <a:pt x="78" y="226"/>
                  </a:lnTo>
                  <a:lnTo>
                    <a:pt x="88" y="226"/>
                  </a:lnTo>
                  <a:lnTo>
                    <a:pt x="88" y="226"/>
                  </a:lnTo>
                  <a:lnTo>
                    <a:pt x="90" y="224"/>
                  </a:lnTo>
                  <a:lnTo>
                    <a:pt x="94" y="222"/>
                  </a:lnTo>
                  <a:lnTo>
                    <a:pt x="96" y="220"/>
                  </a:lnTo>
                  <a:lnTo>
                    <a:pt x="96" y="216"/>
                  </a:lnTo>
                  <a:lnTo>
                    <a:pt x="96" y="136"/>
                  </a:lnTo>
                  <a:lnTo>
                    <a:pt x="116" y="136"/>
                  </a:lnTo>
                  <a:lnTo>
                    <a:pt x="90" y="36"/>
                  </a:lnTo>
                  <a:lnTo>
                    <a:pt x="90" y="36"/>
                  </a:lnTo>
                  <a:lnTo>
                    <a:pt x="94" y="36"/>
                  </a:lnTo>
                  <a:lnTo>
                    <a:pt x="114" y="98"/>
                  </a:lnTo>
                  <a:lnTo>
                    <a:pt x="114" y="98"/>
                  </a:lnTo>
                  <a:lnTo>
                    <a:pt x="116" y="100"/>
                  </a:lnTo>
                  <a:lnTo>
                    <a:pt x="118" y="102"/>
                  </a:lnTo>
                  <a:lnTo>
                    <a:pt x="120" y="104"/>
                  </a:lnTo>
                  <a:lnTo>
                    <a:pt x="124" y="104"/>
                  </a:lnTo>
                  <a:lnTo>
                    <a:pt x="126" y="102"/>
                  </a:lnTo>
                  <a:lnTo>
                    <a:pt x="126"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2" name="Freeform 73"/>
            <p:cNvSpPr>
              <a:spLocks/>
            </p:cNvSpPr>
            <p:nvPr/>
          </p:nvSpPr>
          <p:spPr bwMode="auto">
            <a:xfrm>
              <a:off x="5373042" y="5369111"/>
              <a:ext cx="105510" cy="110306"/>
            </a:xfrm>
            <a:custGeom>
              <a:avLst/>
              <a:gdLst>
                <a:gd name="T0" fmla="*/ 22 w 44"/>
                <a:gd name="T1" fmla="*/ 46 h 46"/>
                <a:gd name="T2" fmla="*/ 22 w 44"/>
                <a:gd name="T3" fmla="*/ 46 h 46"/>
                <a:gd name="T4" fmla="*/ 30 w 44"/>
                <a:gd name="T5" fmla="*/ 44 h 46"/>
                <a:gd name="T6" fmla="*/ 38 w 44"/>
                <a:gd name="T7" fmla="*/ 38 h 46"/>
                <a:gd name="T8" fmla="*/ 42 w 44"/>
                <a:gd name="T9" fmla="*/ 32 h 46"/>
                <a:gd name="T10" fmla="*/ 44 w 44"/>
                <a:gd name="T11" fmla="*/ 22 h 46"/>
                <a:gd name="T12" fmla="*/ 44 w 44"/>
                <a:gd name="T13" fmla="*/ 22 h 46"/>
                <a:gd name="T14" fmla="*/ 42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2" y="32"/>
                  </a:lnTo>
                  <a:lnTo>
                    <a:pt x="44" y="22"/>
                  </a:lnTo>
                  <a:lnTo>
                    <a:pt x="44" y="22"/>
                  </a:lnTo>
                  <a:lnTo>
                    <a:pt x="42" y="14"/>
                  </a:lnTo>
                  <a:lnTo>
                    <a:pt x="38" y="6"/>
                  </a:lnTo>
                  <a:lnTo>
                    <a:pt x="30"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51" name="组合 5250"/>
          <p:cNvGrpSpPr/>
          <p:nvPr/>
        </p:nvGrpSpPr>
        <p:grpSpPr>
          <a:xfrm>
            <a:off x="7108063" y="5353203"/>
            <a:ext cx="316531" cy="666634"/>
            <a:chOff x="5584062" y="5369111"/>
            <a:chExt cx="316531" cy="666634"/>
          </a:xfrm>
        </p:grpSpPr>
        <p:sp>
          <p:nvSpPr>
            <p:cNvPr id="5163" name="Freeform 74"/>
            <p:cNvSpPr>
              <a:spLocks/>
            </p:cNvSpPr>
            <p:nvPr/>
          </p:nvSpPr>
          <p:spPr bwMode="auto">
            <a:xfrm>
              <a:off x="5584062" y="5493805"/>
              <a:ext cx="316531" cy="541940"/>
            </a:xfrm>
            <a:custGeom>
              <a:avLst/>
              <a:gdLst>
                <a:gd name="T0" fmla="*/ 108 w 132"/>
                <a:gd name="T1" fmla="*/ 14 h 226"/>
                <a:gd name="T2" fmla="*/ 108 w 132"/>
                <a:gd name="T3" fmla="*/ 12 h 226"/>
                <a:gd name="T4" fmla="*/ 104 w 132"/>
                <a:gd name="T5" fmla="*/ 6 h 226"/>
                <a:gd name="T6" fmla="*/ 94 w 132"/>
                <a:gd name="T7" fmla="*/ 0 h 226"/>
                <a:gd name="T8" fmla="*/ 46 w 132"/>
                <a:gd name="T9" fmla="*/ 0 h 226"/>
                <a:gd name="T10" fmla="*/ 40 w 132"/>
                <a:gd name="T11" fmla="*/ 0 h 226"/>
                <a:gd name="T12" fmla="*/ 30 w 132"/>
                <a:gd name="T13" fmla="*/ 6 h 226"/>
                <a:gd name="T14" fmla="*/ 26 w 132"/>
                <a:gd name="T15" fmla="*/ 12 h 226"/>
                <a:gd name="T16" fmla="*/ 2 w 132"/>
                <a:gd name="T17" fmla="*/ 92 h 226"/>
                <a:gd name="T18" fmla="*/ 0 w 132"/>
                <a:gd name="T19" fmla="*/ 96 h 226"/>
                <a:gd name="T20" fmla="*/ 4 w 132"/>
                <a:gd name="T21" fmla="*/ 100 h 226"/>
                <a:gd name="T22" fmla="*/ 10 w 132"/>
                <a:gd name="T23" fmla="*/ 104 h 226"/>
                <a:gd name="T24" fmla="*/ 12 w 132"/>
                <a:gd name="T25" fmla="*/ 104 h 226"/>
                <a:gd name="T26" fmla="*/ 18 w 132"/>
                <a:gd name="T27" fmla="*/ 100 h 226"/>
                <a:gd name="T28" fmla="*/ 38 w 132"/>
                <a:gd name="T29" fmla="*/ 36 h 226"/>
                <a:gd name="T30" fmla="*/ 42 w 132"/>
                <a:gd name="T31" fmla="*/ 36 h 226"/>
                <a:gd name="T32" fmla="*/ 36 w 132"/>
                <a:gd name="T33" fmla="*/ 136 h 226"/>
                <a:gd name="T34" fmla="*/ 36 w 132"/>
                <a:gd name="T35" fmla="*/ 216 h 226"/>
                <a:gd name="T36" fmla="*/ 40 w 132"/>
                <a:gd name="T37" fmla="*/ 222 h 226"/>
                <a:gd name="T38" fmla="*/ 46 w 132"/>
                <a:gd name="T39" fmla="*/ 226 h 226"/>
                <a:gd name="T40" fmla="*/ 54 w 132"/>
                <a:gd name="T41" fmla="*/ 226 h 226"/>
                <a:gd name="T42" fmla="*/ 60 w 132"/>
                <a:gd name="T43" fmla="*/ 222 h 226"/>
                <a:gd name="T44" fmla="*/ 62 w 132"/>
                <a:gd name="T45" fmla="*/ 216 h 226"/>
                <a:gd name="T46" fmla="*/ 72 w 132"/>
                <a:gd name="T47" fmla="*/ 136 h 226"/>
                <a:gd name="T48" fmla="*/ 72 w 132"/>
                <a:gd name="T49" fmla="*/ 216 h 226"/>
                <a:gd name="T50" fmla="*/ 74 w 132"/>
                <a:gd name="T51" fmla="*/ 222 h 226"/>
                <a:gd name="T52" fmla="*/ 80 w 132"/>
                <a:gd name="T53" fmla="*/ 226 h 226"/>
                <a:gd name="T54" fmla="*/ 88 w 132"/>
                <a:gd name="T55" fmla="*/ 226 h 226"/>
                <a:gd name="T56" fmla="*/ 94 w 132"/>
                <a:gd name="T57" fmla="*/ 222 h 226"/>
                <a:gd name="T58" fmla="*/ 98 w 132"/>
                <a:gd name="T59" fmla="*/ 216 h 226"/>
                <a:gd name="T60" fmla="*/ 116 w 132"/>
                <a:gd name="T61" fmla="*/ 136 h 226"/>
                <a:gd name="T62" fmla="*/ 92 w 132"/>
                <a:gd name="T63" fmla="*/ 36 h 226"/>
                <a:gd name="T64" fmla="*/ 114 w 132"/>
                <a:gd name="T65" fmla="*/ 98 h 226"/>
                <a:gd name="T66" fmla="*/ 116 w 132"/>
                <a:gd name="T67" fmla="*/ 100 h 226"/>
                <a:gd name="T68" fmla="*/ 122 w 132"/>
                <a:gd name="T69" fmla="*/ 104 h 226"/>
                <a:gd name="T70" fmla="*/ 128 w 132"/>
                <a:gd name="T71" fmla="*/ 102 h 226"/>
                <a:gd name="T72" fmla="*/ 130 w 132"/>
                <a:gd name="T73" fmla="*/ 100 h 226"/>
                <a:gd name="T74" fmla="*/ 132 w 132"/>
                <a:gd name="T75"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226">
                  <a:moveTo>
                    <a:pt x="132" y="92"/>
                  </a:moveTo>
                  <a:lnTo>
                    <a:pt x="108" y="14"/>
                  </a:lnTo>
                  <a:lnTo>
                    <a:pt x="108" y="14"/>
                  </a:lnTo>
                  <a:lnTo>
                    <a:pt x="108" y="12"/>
                  </a:lnTo>
                  <a:lnTo>
                    <a:pt x="108" y="12"/>
                  </a:lnTo>
                  <a:lnTo>
                    <a:pt x="104" y="6"/>
                  </a:lnTo>
                  <a:lnTo>
                    <a:pt x="100" y="4"/>
                  </a:lnTo>
                  <a:lnTo>
                    <a:pt x="94" y="0"/>
                  </a:lnTo>
                  <a:lnTo>
                    <a:pt x="88" y="0"/>
                  </a:lnTo>
                  <a:lnTo>
                    <a:pt x="46" y="0"/>
                  </a:lnTo>
                  <a:lnTo>
                    <a:pt x="46" y="0"/>
                  </a:lnTo>
                  <a:lnTo>
                    <a:pt x="40" y="0"/>
                  </a:lnTo>
                  <a:lnTo>
                    <a:pt x="34" y="4"/>
                  </a:lnTo>
                  <a:lnTo>
                    <a:pt x="30" y="6"/>
                  </a:lnTo>
                  <a:lnTo>
                    <a:pt x="26" y="12"/>
                  </a:lnTo>
                  <a:lnTo>
                    <a:pt x="26" y="12"/>
                  </a:lnTo>
                  <a:lnTo>
                    <a:pt x="26" y="14"/>
                  </a:lnTo>
                  <a:lnTo>
                    <a:pt x="2" y="92"/>
                  </a:lnTo>
                  <a:lnTo>
                    <a:pt x="2" y="92"/>
                  </a:lnTo>
                  <a:lnTo>
                    <a:pt x="0" y="96"/>
                  </a:lnTo>
                  <a:lnTo>
                    <a:pt x="2" y="98"/>
                  </a:lnTo>
                  <a:lnTo>
                    <a:pt x="4" y="100"/>
                  </a:lnTo>
                  <a:lnTo>
                    <a:pt x="6" y="102"/>
                  </a:lnTo>
                  <a:lnTo>
                    <a:pt x="10" y="104"/>
                  </a:lnTo>
                  <a:lnTo>
                    <a:pt x="10" y="104"/>
                  </a:lnTo>
                  <a:lnTo>
                    <a:pt x="12" y="104"/>
                  </a:lnTo>
                  <a:lnTo>
                    <a:pt x="16" y="102"/>
                  </a:lnTo>
                  <a:lnTo>
                    <a:pt x="18" y="100"/>
                  </a:lnTo>
                  <a:lnTo>
                    <a:pt x="20" y="98"/>
                  </a:lnTo>
                  <a:lnTo>
                    <a:pt x="38" y="36"/>
                  </a:lnTo>
                  <a:lnTo>
                    <a:pt x="38" y="36"/>
                  </a:lnTo>
                  <a:lnTo>
                    <a:pt x="42" y="36"/>
                  </a:lnTo>
                  <a:lnTo>
                    <a:pt x="18" y="136"/>
                  </a:lnTo>
                  <a:lnTo>
                    <a:pt x="36" y="136"/>
                  </a:lnTo>
                  <a:lnTo>
                    <a:pt x="36" y="216"/>
                  </a:lnTo>
                  <a:lnTo>
                    <a:pt x="36" y="216"/>
                  </a:lnTo>
                  <a:lnTo>
                    <a:pt x="38" y="220"/>
                  </a:lnTo>
                  <a:lnTo>
                    <a:pt x="40" y="222"/>
                  </a:lnTo>
                  <a:lnTo>
                    <a:pt x="42" y="224"/>
                  </a:lnTo>
                  <a:lnTo>
                    <a:pt x="46" y="226"/>
                  </a:lnTo>
                  <a:lnTo>
                    <a:pt x="54" y="226"/>
                  </a:lnTo>
                  <a:lnTo>
                    <a:pt x="54" y="226"/>
                  </a:lnTo>
                  <a:lnTo>
                    <a:pt x="58" y="224"/>
                  </a:lnTo>
                  <a:lnTo>
                    <a:pt x="60" y="222"/>
                  </a:lnTo>
                  <a:lnTo>
                    <a:pt x="62" y="220"/>
                  </a:lnTo>
                  <a:lnTo>
                    <a:pt x="62" y="216"/>
                  </a:lnTo>
                  <a:lnTo>
                    <a:pt x="62" y="136"/>
                  </a:lnTo>
                  <a:lnTo>
                    <a:pt x="72" y="136"/>
                  </a:lnTo>
                  <a:lnTo>
                    <a:pt x="72" y="216"/>
                  </a:lnTo>
                  <a:lnTo>
                    <a:pt x="72" y="216"/>
                  </a:lnTo>
                  <a:lnTo>
                    <a:pt x="72" y="220"/>
                  </a:lnTo>
                  <a:lnTo>
                    <a:pt x="74" y="222"/>
                  </a:lnTo>
                  <a:lnTo>
                    <a:pt x="76" y="224"/>
                  </a:lnTo>
                  <a:lnTo>
                    <a:pt x="80" y="226"/>
                  </a:lnTo>
                  <a:lnTo>
                    <a:pt x="88" y="226"/>
                  </a:lnTo>
                  <a:lnTo>
                    <a:pt x="88" y="226"/>
                  </a:lnTo>
                  <a:lnTo>
                    <a:pt x="92" y="224"/>
                  </a:lnTo>
                  <a:lnTo>
                    <a:pt x="94" y="222"/>
                  </a:lnTo>
                  <a:lnTo>
                    <a:pt x="96" y="220"/>
                  </a:lnTo>
                  <a:lnTo>
                    <a:pt x="98" y="216"/>
                  </a:lnTo>
                  <a:lnTo>
                    <a:pt x="98" y="136"/>
                  </a:lnTo>
                  <a:lnTo>
                    <a:pt x="116" y="136"/>
                  </a:lnTo>
                  <a:lnTo>
                    <a:pt x="92" y="36"/>
                  </a:lnTo>
                  <a:lnTo>
                    <a:pt x="92" y="36"/>
                  </a:lnTo>
                  <a:lnTo>
                    <a:pt x="96" y="36"/>
                  </a:lnTo>
                  <a:lnTo>
                    <a:pt x="114" y="98"/>
                  </a:lnTo>
                  <a:lnTo>
                    <a:pt x="114" y="98"/>
                  </a:lnTo>
                  <a:lnTo>
                    <a:pt x="116" y="100"/>
                  </a:lnTo>
                  <a:lnTo>
                    <a:pt x="118" y="102"/>
                  </a:lnTo>
                  <a:lnTo>
                    <a:pt x="122" y="104"/>
                  </a:lnTo>
                  <a:lnTo>
                    <a:pt x="124" y="104"/>
                  </a:lnTo>
                  <a:lnTo>
                    <a:pt x="128" y="102"/>
                  </a:lnTo>
                  <a:lnTo>
                    <a:pt x="128" y="102"/>
                  </a:lnTo>
                  <a:lnTo>
                    <a:pt x="130" y="100"/>
                  </a:lnTo>
                  <a:lnTo>
                    <a:pt x="132" y="98"/>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4" name="Freeform 75"/>
            <p:cNvSpPr>
              <a:spLocks/>
            </p:cNvSpPr>
            <p:nvPr/>
          </p:nvSpPr>
          <p:spPr bwMode="auto">
            <a:xfrm>
              <a:off x="5689573" y="5369111"/>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50" name="组合 5249"/>
          <p:cNvGrpSpPr/>
          <p:nvPr/>
        </p:nvGrpSpPr>
        <p:grpSpPr>
          <a:xfrm>
            <a:off x="7429390" y="5353203"/>
            <a:ext cx="316531" cy="666634"/>
            <a:chOff x="5905389" y="5369111"/>
            <a:chExt cx="316531" cy="666634"/>
          </a:xfrm>
        </p:grpSpPr>
        <p:sp>
          <p:nvSpPr>
            <p:cNvPr id="5165" name="Freeform 76"/>
            <p:cNvSpPr>
              <a:spLocks/>
            </p:cNvSpPr>
            <p:nvPr/>
          </p:nvSpPr>
          <p:spPr bwMode="auto">
            <a:xfrm>
              <a:off x="5905389" y="5493805"/>
              <a:ext cx="316531" cy="541940"/>
            </a:xfrm>
            <a:custGeom>
              <a:avLst/>
              <a:gdLst>
                <a:gd name="T0" fmla="*/ 108 w 132"/>
                <a:gd name="T1" fmla="*/ 14 h 226"/>
                <a:gd name="T2" fmla="*/ 106 w 132"/>
                <a:gd name="T3" fmla="*/ 12 h 226"/>
                <a:gd name="T4" fmla="*/ 104 w 132"/>
                <a:gd name="T5" fmla="*/ 6 h 226"/>
                <a:gd name="T6" fmla="*/ 94 w 132"/>
                <a:gd name="T7" fmla="*/ 0 h 226"/>
                <a:gd name="T8" fmla="*/ 46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8 w 132"/>
                <a:gd name="T27" fmla="*/ 100 h 226"/>
                <a:gd name="T28" fmla="*/ 38 w 132"/>
                <a:gd name="T29" fmla="*/ 36 h 226"/>
                <a:gd name="T30" fmla="*/ 42 w 132"/>
                <a:gd name="T31" fmla="*/ 36 h 226"/>
                <a:gd name="T32" fmla="*/ 36 w 132"/>
                <a:gd name="T33" fmla="*/ 136 h 226"/>
                <a:gd name="T34" fmla="*/ 36 w 132"/>
                <a:gd name="T35" fmla="*/ 216 h 226"/>
                <a:gd name="T36" fmla="*/ 38 w 132"/>
                <a:gd name="T37" fmla="*/ 222 h 226"/>
                <a:gd name="T38" fmla="*/ 44 w 132"/>
                <a:gd name="T39" fmla="*/ 226 h 226"/>
                <a:gd name="T40" fmla="*/ 54 w 132"/>
                <a:gd name="T41" fmla="*/ 226 h 226"/>
                <a:gd name="T42" fmla="*/ 60 w 132"/>
                <a:gd name="T43" fmla="*/ 222 h 226"/>
                <a:gd name="T44" fmla="*/ 62 w 132"/>
                <a:gd name="T45" fmla="*/ 216 h 226"/>
                <a:gd name="T46" fmla="*/ 70 w 132"/>
                <a:gd name="T47" fmla="*/ 136 h 226"/>
                <a:gd name="T48" fmla="*/ 70 w 132"/>
                <a:gd name="T49" fmla="*/ 216 h 226"/>
                <a:gd name="T50" fmla="*/ 74 w 132"/>
                <a:gd name="T51" fmla="*/ 222 h 226"/>
                <a:gd name="T52" fmla="*/ 80 w 132"/>
                <a:gd name="T53" fmla="*/ 226 h 226"/>
                <a:gd name="T54" fmla="*/ 88 w 132"/>
                <a:gd name="T55" fmla="*/ 226 h 226"/>
                <a:gd name="T56" fmla="*/ 94 w 132"/>
                <a:gd name="T57" fmla="*/ 222 h 226"/>
                <a:gd name="T58" fmla="*/ 96 w 132"/>
                <a:gd name="T59" fmla="*/ 216 h 226"/>
                <a:gd name="T60" fmla="*/ 116 w 132"/>
                <a:gd name="T61" fmla="*/ 136 h 226"/>
                <a:gd name="T62" fmla="*/ 92 w 132"/>
                <a:gd name="T63" fmla="*/ 36 h 226"/>
                <a:gd name="T64" fmla="*/ 114 w 132"/>
                <a:gd name="T65" fmla="*/ 98 h 226"/>
                <a:gd name="T66" fmla="*/ 116 w 132"/>
                <a:gd name="T67" fmla="*/ 100 h 226"/>
                <a:gd name="T68" fmla="*/ 120 w 132"/>
                <a:gd name="T69" fmla="*/ 104 h 226"/>
                <a:gd name="T70" fmla="*/ 126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6" y="12"/>
                  </a:lnTo>
                  <a:lnTo>
                    <a:pt x="106" y="12"/>
                  </a:lnTo>
                  <a:lnTo>
                    <a:pt x="104" y="6"/>
                  </a:lnTo>
                  <a:lnTo>
                    <a:pt x="100" y="4"/>
                  </a:lnTo>
                  <a:lnTo>
                    <a:pt x="94" y="0"/>
                  </a:lnTo>
                  <a:lnTo>
                    <a:pt x="88" y="0"/>
                  </a:lnTo>
                  <a:lnTo>
                    <a:pt x="46" y="0"/>
                  </a:lnTo>
                  <a:lnTo>
                    <a:pt x="46" y="0"/>
                  </a:lnTo>
                  <a:lnTo>
                    <a:pt x="38" y="0"/>
                  </a:lnTo>
                  <a:lnTo>
                    <a:pt x="34" y="4"/>
                  </a:lnTo>
                  <a:lnTo>
                    <a:pt x="28" y="6"/>
                  </a:lnTo>
                  <a:lnTo>
                    <a:pt x="26" y="12"/>
                  </a:lnTo>
                  <a:lnTo>
                    <a:pt x="26" y="12"/>
                  </a:lnTo>
                  <a:lnTo>
                    <a:pt x="26" y="14"/>
                  </a:lnTo>
                  <a:lnTo>
                    <a:pt x="0" y="92"/>
                  </a:lnTo>
                  <a:lnTo>
                    <a:pt x="0" y="92"/>
                  </a:lnTo>
                  <a:lnTo>
                    <a:pt x="0" y="96"/>
                  </a:lnTo>
                  <a:lnTo>
                    <a:pt x="0" y="98"/>
                  </a:lnTo>
                  <a:lnTo>
                    <a:pt x="2" y="100"/>
                  </a:lnTo>
                  <a:lnTo>
                    <a:pt x="6" y="102"/>
                  </a:lnTo>
                  <a:lnTo>
                    <a:pt x="8" y="104"/>
                  </a:lnTo>
                  <a:lnTo>
                    <a:pt x="8" y="104"/>
                  </a:lnTo>
                  <a:lnTo>
                    <a:pt x="12" y="104"/>
                  </a:lnTo>
                  <a:lnTo>
                    <a:pt x="14" y="102"/>
                  </a:lnTo>
                  <a:lnTo>
                    <a:pt x="18" y="100"/>
                  </a:lnTo>
                  <a:lnTo>
                    <a:pt x="18" y="98"/>
                  </a:lnTo>
                  <a:lnTo>
                    <a:pt x="38" y="36"/>
                  </a:lnTo>
                  <a:lnTo>
                    <a:pt x="38" y="36"/>
                  </a:lnTo>
                  <a:lnTo>
                    <a:pt x="42" y="36"/>
                  </a:lnTo>
                  <a:lnTo>
                    <a:pt x="18" y="136"/>
                  </a:lnTo>
                  <a:lnTo>
                    <a:pt x="36" y="136"/>
                  </a:lnTo>
                  <a:lnTo>
                    <a:pt x="36" y="216"/>
                  </a:lnTo>
                  <a:lnTo>
                    <a:pt x="36" y="216"/>
                  </a:lnTo>
                  <a:lnTo>
                    <a:pt x="36" y="220"/>
                  </a:lnTo>
                  <a:lnTo>
                    <a:pt x="38" y="222"/>
                  </a:lnTo>
                  <a:lnTo>
                    <a:pt x="42" y="224"/>
                  </a:lnTo>
                  <a:lnTo>
                    <a:pt x="44" y="226"/>
                  </a:lnTo>
                  <a:lnTo>
                    <a:pt x="54" y="226"/>
                  </a:lnTo>
                  <a:lnTo>
                    <a:pt x="54" y="226"/>
                  </a:lnTo>
                  <a:lnTo>
                    <a:pt x="56" y="224"/>
                  </a:lnTo>
                  <a:lnTo>
                    <a:pt x="60" y="222"/>
                  </a:lnTo>
                  <a:lnTo>
                    <a:pt x="62" y="220"/>
                  </a:lnTo>
                  <a:lnTo>
                    <a:pt x="62" y="216"/>
                  </a:lnTo>
                  <a:lnTo>
                    <a:pt x="62" y="136"/>
                  </a:lnTo>
                  <a:lnTo>
                    <a:pt x="70" y="136"/>
                  </a:lnTo>
                  <a:lnTo>
                    <a:pt x="70" y="216"/>
                  </a:lnTo>
                  <a:lnTo>
                    <a:pt x="70" y="216"/>
                  </a:lnTo>
                  <a:lnTo>
                    <a:pt x="72" y="220"/>
                  </a:lnTo>
                  <a:lnTo>
                    <a:pt x="74" y="222"/>
                  </a:lnTo>
                  <a:lnTo>
                    <a:pt x="76" y="224"/>
                  </a:lnTo>
                  <a:lnTo>
                    <a:pt x="80" y="226"/>
                  </a:lnTo>
                  <a:lnTo>
                    <a:pt x="88" y="226"/>
                  </a:lnTo>
                  <a:lnTo>
                    <a:pt x="88" y="226"/>
                  </a:lnTo>
                  <a:lnTo>
                    <a:pt x="92" y="224"/>
                  </a:lnTo>
                  <a:lnTo>
                    <a:pt x="94" y="222"/>
                  </a:lnTo>
                  <a:lnTo>
                    <a:pt x="96" y="220"/>
                  </a:lnTo>
                  <a:lnTo>
                    <a:pt x="96" y="216"/>
                  </a:lnTo>
                  <a:lnTo>
                    <a:pt x="96" y="136"/>
                  </a:lnTo>
                  <a:lnTo>
                    <a:pt x="116" y="136"/>
                  </a:lnTo>
                  <a:lnTo>
                    <a:pt x="92" y="36"/>
                  </a:lnTo>
                  <a:lnTo>
                    <a:pt x="92" y="36"/>
                  </a:lnTo>
                  <a:lnTo>
                    <a:pt x="94" y="36"/>
                  </a:lnTo>
                  <a:lnTo>
                    <a:pt x="114" y="98"/>
                  </a:lnTo>
                  <a:lnTo>
                    <a:pt x="114" y="98"/>
                  </a:lnTo>
                  <a:lnTo>
                    <a:pt x="116" y="100"/>
                  </a:lnTo>
                  <a:lnTo>
                    <a:pt x="118" y="102"/>
                  </a:lnTo>
                  <a:lnTo>
                    <a:pt x="120" y="104"/>
                  </a:lnTo>
                  <a:lnTo>
                    <a:pt x="124" y="104"/>
                  </a:lnTo>
                  <a:lnTo>
                    <a:pt x="126" y="102"/>
                  </a:lnTo>
                  <a:lnTo>
                    <a:pt x="126"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6" name="Freeform 77"/>
            <p:cNvSpPr>
              <a:spLocks/>
            </p:cNvSpPr>
            <p:nvPr/>
          </p:nvSpPr>
          <p:spPr bwMode="auto">
            <a:xfrm>
              <a:off x="6010900" y="5369111"/>
              <a:ext cx="105510" cy="110306"/>
            </a:xfrm>
            <a:custGeom>
              <a:avLst/>
              <a:gdLst>
                <a:gd name="T0" fmla="*/ 22 w 44"/>
                <a:gd name="T1" fmla="*/ 46 h 46"/>
                <a:gd name="T2" fmla="*/ 22 w 44"/>
                <a:gd name="T3" fmla="*/ 46 h 46"/>
                <a:gd name="T4" fmla="*/ 32 w 44"/>
                <a:gd name="T5" fmla="*/ 44 h 46"/>
                <a:gd name="T6" fmla="*/ 38 w 44"/>
                <a:gd name="T7" fmla="*/ 38 h 46"/>
                <a:gd name="T8" fmla="*/ 44 w 44"/>
                <a:gd name="T9" fmla="*/ 32 h 46"/>
                <a:gd name="T10" fmla="*/ 44 w 44"/>
                <a:gd name="T11" fmla="*/ 22 h 46"/>
                <a:gd name="T12" fmla="*/ 44 w 44"/>
                <a:gd name="T13" fmla="*/ 22 h 46"/>
                <a:gd name="T14" fmla="*/ 44 w 44"/>
                <a:gd name="T15" fmla="*/ 14 h 46"/>
                <a:gd name="T16" fmla="*/ 38 w 44"/>
                <a:gd name="T17" fmla="*/ 6 h 46"/>
                <a:gd name="T18" fmla="*/ 32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2" y="44"/>
                  </a:lnTo>
                  <a:lnTo>
                    <a:pt x="38" y="38"/>
                  </a:lnTo>
                  <a:lnTo>
                    <a:pt x="44" y="32"/>
                  </a:lnTo>
                  <a:lnTo>
                    <a:pt x="44" y="22"/>
                  </a:lnTo>
                  <a:lnTo>
                    <a:pt x="44"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9" name="组合 5248"/>
          <p:cNvGrpSpPr/>
          <p:nvPr/>
        </p:nvGrpSpPr>
        <p:grpSpPr>
          <a:xfrm>
            <a:off x="7750717" y="5353203"/>
            <a:ext cx="316531" cy="666634"/>
            <a:chOff x="6226716" y="5369111"/>
            <a:chExt cx="316531" cy="666634"/>
          </a:xfrm>
        </p:grpSpPr>
        <p:sp>
          <p:nvSpPr>
            <p:cNvPr id="5167" name="Freeform 78"/>
            <p:cNvSpPr>
              <a:spLocks/>
            </p:cNvSpPr>
            <p:nvPr/>
          </p:nvSpPr>
          <p:spPr bwMode="auto">
            <a:xfrm>
              <a:off x="6226716" y="5493805"/>
              <a:ext cx="316531" cy="541940"/>
            </a:xfrm>
            <a:custGeom>
              <a:avLst/>
              <a:gdLst>
                <a:gd name="T0" fmla="*/ 106 w 132"/>
                <a:gd name="T1" fmla="*/ 14 h 226"/>
                <a:gd name="T2" fmla="*/ 106 w 132"/>
                <a:gd name="T3" fmla="*/ 12 h 226"/>
                <a:gd name="T4" fmla="*/ 102 w 132"/>
                <a:gd name="T5" fmla="*/ 6 h 226"/>
                <a:gd name="T6" fmla="*/ 92 w 132"/>
                <a:gd name="T7" fmla="*/ 0 h 226"/>
                <a:gd name="T8" fmla="*/ 44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6 w 132"/>
                <a:gd name="T27" fmla="*/ 100 h 226"/>
                <a:gd name="T28" fmla="*/ 38 w 132"/>
                <a:gd name="T29" fmla="*/ 36 h 226"/>
                <a:gd name="T30" fmla="*/ 40 w 132"/>
                <a:gd name="T31" fmla="*/ 36 h 226"/>
                <a:gd name="T32" fmla="*/ 36 w 132"/>
                <a:gd name="T33" fmla="*/ 136 h 226"/>
                <a:gd name="T34" fmla="*/ 36 w 132"/>
                <a:gd name="T35" fmla="*/ 216 h 226"/>
                <a:gd name="T36" fmla="*/ 38 w 132"/>
                <a:gd name="T37" fmla="*/ 222 h 226"/>
                <a:gd name="T38" fmla="*/ 44 w 132"/>
                <a:gd name="T39" fmla="*/ 226 h 226"/>
                <a:gd name="T40" fmla="*/ 52 w 132"/>
                <a:gd name="T41" fmla="*/ 226 h 226"/>
                <a:gd name="T42" fmla="*/ 58 w 132"/>
                <a:gd name="T43" fmla="*/ 222 h 226"/>
                <a:gd name="T44" fmla="*/ 62 w 132"/>
                <a:gd name="T45" fmla="*/ 216 h 226"/>
                <a:gd name="T46" fmla="*/ 70 w 132"/>
                <a:gd name="T47" fmla="*/ 136 h 226"/>
                <a:gd name="T48" fmla="*/ 70 w 132"/>
                <a:gd name="T49" fmla="*/ 216 h 226"/>
                <a:gd name="T50" fmla="*/ 72 w 132"/>
                <a:gd name="T51" fmla="*/ 222 h 226"/>
                <a:gd name="T52" fmla="*/ 78 w 132"/>
                <a:gd name="T53" fmla="*/ 226 h 226"/>
                <a:gd name="T54" fmla="*/ 86 w 132"/>
                <a:gd name="T55" fmla="*/ 226 h 226"/>
                <a:gd name="T56" fmla="*/ 92 w 132"/>
                <a:gd name="T57" fmla="*/ 222 h 226"/>
                <a:gd name="T58" fmla="*/ 96 w 132"/>
                <a:gd name="T59" fmla="*/ 216 h 226"/>
                <a:gd name="T60" fmla="*/ 114 w 132"/>
                <a:gd name="T61" fmla="*/ 136 h 226"/>
                <a:gd name="T62" fmla="*/ 90 w 132"/>
                <a:gd name="T63" fmla="*/ 36 h 226"/>
                <a:gd name="T64" fmla="*/ 114 w 132"/>
                <a:gd name="T65" fmla="*/ 98 h 226"/>
                <a:gd name="T66" fmla="*/ 114 w 132"/>
                <a:gd name="T67" fmla="*/ 100 h 226"/>
                <a:gd name="T68" fmla="*/ 120 w 132"/>
                <a:gd name="T69" fmla="*/ 104 h 226"/>
                <a:gd name="T70" fmla="*/ 126 w 132"/>
                <a:gd name="T71" fmla="*/ 102 h 226"/>
                <a:gd name="T72" fmla="*/ 128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6" y="14"/>
                  </a:lnTo>
                  <a:lnTo>
                    <a:pt x="106" y="14"/>
                  </a:lnTo>
                  <a:lnTo>
                    <a:pt x="106" y="12"/>
                  </a:lnTo>
                  <a:lnTo>
                    <a:pt x="106" y="12"/>
                  </a:lnTo>
                  <a:lnTo>
                    <a:pt x="102" y="6"/>
                  </a:lnTo>
                  <a:lnTo>
                    <a:pt x="98" y="4"/>
                  </a:lnTo>
                  <a:lnTo>
                    <a:pt x="92" y="0"/>
                  </a:lnTo>
                  <a:lnTo>
                    <a:pt x="86" y="0"/>
                  </a:lnTo>
                  <a:lnTo>
                    <a:pt x="44" y="0"/>
                  </a:lnTo>
                  <a:lnTo>
                    <a:pt x="44" y="0"/>
                  </a:lnTo>
                  <a:lnTo>
                    <a:pt x="38" y="0"/>
                  </a:lnTo>
                  <a:lnTo>
                    <a:pt x="32" y="4"/>
                  </a:lnTo>
                  <a:lnTo>
                    <a:pt x="28" y="6"/>
                  </a:lnTo>
                  <a:lnTo>
                    <a:pt x="26" y="12"/>
                  </a:lnTo>
                  <a:lnTo>
                    <a:pt x="26" y="12"/>
                  </a:lnTo>
                  <a:lnTo>
                    <a:pt x="24" y="14"/>
                  </a:lnTo>
                  <a:lnTo>
                    <a:pt x="0" y="92"/>
                  </a:lnTo>
                  <a:lnTo>
                    <a:pt x="0" y="92"/>
                  </a:lnTo>
                  <a:lnTo>
                    <a:pt x="0" y="96"/>
                  </a:lnTo>
                  <a:lnTo>
                    <a:pt x="0" y="98"/>
                  </a:lnTo>
                  <a:lnTo>
                    <a:pt x="2" y="100"/>
                  </a:lnTo>
                  <a:lnTo>
                    <a:pt x="4" y="102"/>
                  </a:lnTo>
                  <a:lnTo>
                    <a:pt x="8" y="104"/>
                  </a:lnTo>
                  <a:lnTo>
                    <a:pt x="8" y="104"/>
                  </a:lnTo>
                  <a:lnTo>
                    <a:pt x="12" y="104"/>
                  </a:lnTo>
                  <a:lnTo>
                    <a:pt x="14" y="102"/>
                  </a:lnTo>
                  <a:lnTo>
                    <a:pt x="16" y="100"/>
                  </a:lnTo>
                  <a:lnTo>
                    <a:pt x="18" y="98"/>
                  </a:lnTo>
                  <a:lnTo>
                    <a:pt x="38" y="36"/>
                  </a:lnTo>
                  <a:lnTo>
                    <a:pt x="38" y="36"/>
                  </a:lnTo>
                  <a:lnTo>
                    <a:pt x="40" y="36"/>
                  </a:lnTo>
                  <a:lnTo>
                    <a:pt x="16" y="136"/>
                  </a:lnTo>
                  <a:lnTo>
                    <a:pt x="36" y="136"/>
                  </a:lnTo>
                  <a:lnTo>
                    <a:pt x="36" y="216"/>
                  </a:lnTo>
                  <a:lnTo>
                    <a:pt x="36" y="216"/>
                  </a:lnTo>
                  <a:lnTo>
                    <a:pt x="36" y="220"/>
                  </a:lnTo>
                  <a:lnTo>
                    <a:pt x="38" y="222"/>
                  </a:lnTo>
                  <a:lnTo>
                    <a:pt x="40" y="224"/>
                  </a:lnTo>
                  <a:lnTo>
                    <a:pt x="44" y="226"/>
                  </a:lnTo>
                  <a:lnTo>
                    <a:pt x="52" y="226"/>
                  </a:lnTo>
                  <a:lnTo>
                    <a:pt x="52" y="226"/>
                  </a:lnTo>
                  <a:lnTo>
                    <a:pt x="56" y="224"/>
                  </a:lnTo>
                  <a:lnTo>
                    <a:pt x="58" y="222"/>
                  </a:lnTo>
                  <a:lnTo>
                    <a:pt x="60" y="220"/>
                  </a:lnTo>
                  <a:lnTo>
                    <a:pt x="62" y="216"/>
                  </a:lnTo>
                  <a:lnTo>
                    <a:pt x="62" y="136"/>
                  </a:lnTo>
                  <a:lnTo>
                    <a:pt x="70" y="136"/>
                  </a:lnTo>
                  <a:lnTo>
                    <a:pt x="70" y="216"/>
                  </a:lnTo>
                  <a:lnTo>
                    <a:pt x="70" y="216"/>
                  </a:lnTo>
                  <a:lnTo>
                    <a:pt x="70" y="220"/>
                  </a:lnTo>
                  <a:lnTo>
                    <a:pt x="72" y="222"/>
                  </a:lnTo>
                  <a:lnTo>
                    <a:pt x="74" y="224"/>
                  </a:lnTo>
                  <a:lnTo>
                    <a:pt x="78" y="226"/>
                  </a:lnTo>
                  <a:lnTo>
                    <a:pt x="86" y="226"/>
                  </a:lnTo>
                  <a:lnTo>
                    <a:pt x="86" y="226"/>
                  </a:lnTo>
                  <a:lnTo>
                    <a:pt x="90" y="224"/>
                  </a:lnTo>
                  <a:lnTo>
                    <a:pt x="92" y="222"/>
                  </a:lnTo>
                  <a:lnTo>
                    <a:pt x="94" y="220"/>
                  </a:lnTo>
                  <a:lnTo>
                    <a:pt x="96" y="216"/>
                  </a:lnTo>
                  <a:lnTo>
                    <a:pt x="96" y="136"/>
                  </a:lnTo>
                  <a:lnTo>
                    <a:pt x="114" y="136"/>
                  </a:lnTo>
                  <a:lnTo>
                    <a:pt x="90" y="36"/>
                  </a:lnTo>
                  <a:lnTo>
                    <a:pt x="90" y="36"/>
                  </a:lnTo>
                  <a:lnTo>
                    <a:pt x="94" y="36"/>
                  </a:lnTo>
                  <a:lnTo>
                    <a:pt x="114" y="98"/>
                  </a:lnTo>
                  <a:lnTo>
                    <a:pt x="114" y="98"/>
                  </a:lnTo>
                  <a:lnTo>
                    <a:pt x="114" y="100"/>
                  </a:lnTo>
                  <a:lnTo>
                    <a:pt x="116" y="102"/>
                  </a:lnTo>
                  <a:lnTo>
                    <a:pt x="120" y="104"/>
                  </a:lnTo>
                  <a:lnTo>
                    <a:pt x="122" y="104"/>
                  </a:lnTo>
                  <a:lnTo>
                    <a:pt x="126" y="102"/>
                  </a:lnTo>
                  <a:lnTo>
                    <a:pt x="126" y="102"/>
                  </a:lnTo>
                  <a:lnTo>
                    <a:pt x="128" y="100"/>
                  </a:lnTo>
                  <a:lnTo>
                    <a:pt x="130"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8" name="Freeform 79"/>
            <p:cNvSpPr>
              <a:spLocks/>
            </p:cNvSpPr>
            <p:nvPr/>
          </p:nvSpPr>
          <p:spPr bwMode="auto">
            <a:xfrm>
              <a:off x="6327431" y="5369111"/>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8" name="组合 5247"/>
          <p:cNvGrpSpPr/>
          <p:nvPr/>
        </p:nvGrpSpPr>
        <p:grpSpPr>
          <a:xfrm>
            <a:off x="8067248" y="5353203"/>
            <a:ext cx="316531" cy="666634"/>
            <a:chOff x="6543247" y="5369111"/>
            <a:chExt cx="316531" cy="666634"/>
          </a:xfrm>
        </p:grpSpPr>
        <p:sp>
          <p:nvSpPr>
            <p:cNvPr id="5169" name="Freeform 80"/>
            <p:cNvSpPr>
              <a:spLocks/>
            </p:cNvSpPr>
            <p:nvPr/>
          </p:nvSpPr>
          <p:spPr bwMode="auto">
            <a:xfrm>
              <a:off x="6543247" y="5493805"/>
              <a:ext cx="316531" cy="541940"/>
            </a:xfrm>
            <a:custGeom>
              <a:avLst/>
              <a:gdLst>
                <a:gd name="T0" fmla="*/ 108 w 132"/>
                <a:gd name="T1" fmla="*/ 14 h 226"/>
                <a:gd name="T2" fmla="*/ 106 w 132"/>
                <a:gd name="T3" fmla="*/ 12 h 226"/>
                <a:gd name="T4" fmla="*/ 104 w 132"/>
                <a:gd name="T5" fmla="*/ 6 h 226"/>
                <a:gd name="T6" fmla="*/ 94 w 132"/>
                <a:gd name="T7" fmla="*/ 0 h 226"/>
                <a:gd name="T8" fmla="*/ 46 w 132"/>
                <a:gd name="T9" fmla="*/ 0 h 226"/>
                <a:gd name="T10" fmla="*/ 40 w 132"/>
                <a:gd name="T11" fmla="*/ 0 h 226"/>
                <a:gd name="T12" fmla="*/ 30 w 132"/>
                <a:gd name="T13" fmla="*/ 6 h 226"/>
                <a:gd name="T14" fmla="*/ 26 w 132"/>
                <a:gd name="T15" fmla="*/ 12 h 226"/>
                <a:gd name="T16" fmla="*/ 0 w 132"/>
                <a:gd name="T17" fmla="*/ 92 h 226"/>
                <a:gd name="T18" fmla="*/ 0 w 132"/>
                <a:gd name="T19" fmla="*/ 96 h 226"/>
                <a:gd name="T20" fmla="*/ 4 w 132"/>
                <a:gd name="T21" fmla="*/ 100 h 226"/>
                <a:gd name="T22" fmla="*/ 10 w 132"/>
                <a:gd name="T23" fmla="*/ 104 h 226"/>
                <a:gd name="T24" fmla="*/ 12 w 132"/>
                <a:gd name="T25" fmla="*/ 104 h 226"/>
                <a:gd name="T26" fmla="*/ 18 w 132"/>
                <a:gd name="T27" fmla="*/ 100 h 226"/>
                <a:gd name="T28" fmla="*/ 38 w 132"/>
                <a:gd name="T29" fmla="*/ 36 h 226"/>
                <a:gd name="T30" fmla="*/ 42 w 132"/>
                <a:gd name="T31" fmla="*/ 36 h 226"/>
                <a:gd name="T32" fmla="*/ 36 w 132"/>
                <a:gd name="T33" fmla="*/ 136 h 226"/>
                <a:gd name="T34" fmla="*/ 36 w 132"/>
                <a:gd name="T35" fmla="*/ 216 h 226"/>
                <a:gd name="T36" fmla="*/ 38 w 132"/>
                <a:gd name="T37" fmla="*/ 222 h 226"/>
                <a:gd name="T38" fmla="*/ 46 w 132"/>
                <a:gd name="T39" fmla="*/ 226 h 226"/>
                <a:gd name="T40" fmla="*/ 54 w 132"/>
                <a:gd name="T41" fmla="*/ 226 h 226"/>
                <a:gd name="T42" fmla="*/ 60 w 132"/>
                <a:gd name="T43" fmla="*/ 222 h 226"/>
                <a:gd name="T44" fmla="*/ 62 w 132"/>
                <a:gd name="T45" fmla="*/ 216 h 226"/>
                <a:gd name="T46" fmla="*/ 70 w 132"/>
                <a:gd name="T47" fmla="*/ 136 h 226"/>
                <a:gd name="T48" fmla="*/ 70 w 132"/>
                <a:gd name="T49" fmla="*/ 216 h 226"/>
                <a:gd name="T50" fmla="*/ 74 w 132"/>
                <a:gd name="T51" fmla="*/ 222 h 226"/>
                <a:gd name="T52" fmla="*/ 80 w 132"/>
                <a:gd name="T53" fmla="*/ 226 h 226"/>
                <a:gd name="T54" fmla="*/ 88 w 132"/>
                <a:gd name="T55" fmla="*/ 226 h 226"/>
                <a:gd name="T56" fmla="*/ 94 w 132"/>
                <a:gd name="T57" fmla="*/ 222 h 226"/>
                <a:gd name="T58" fmla="*/ 96 w 132"/>
                <a:gd name="T59" fmla="*/ 216 h 226"/>
                <a:gd name="T60" fmla="*/ 116 w 132"/>
                <a:gd name="T61" fmla="*/ 136 h 226"/>
                <a:gd name="T62" fmla="*/ 92 w 132"/>
                <a:gd name="T63" fmla="*/ 36 h 226"/>
                <a:gd name="T64" fmla="*/ 114 w 132"/>
                <a:gd name="T65" fmla="*/ 98 h 226"/>
                <a:gd name="T66" fmla="*/ 116 w 132"/>
                <a:gd name="T67" fmla="*/ 100 h 226"/>
                <a:gd name="T68" fmla="*/ 120 w 132"/>
                <a:gd name="T69" fmla="*/ 104 h 226"/>
                <a:gd name="T70" fmla="*/ 128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6" y="12"/>
                  </a:lnTo>
                  <a:lnTo>
                    <a:pt x="106" y="12"/>
                  </a:lnTo>
                  <a:lnTo>
                    <a:pt x="104" y="6"/>
                  </a:lnTo>
                  <a:lnTo>
                    <a:pt x="100" y="4"/>
                  </a:lnTo>
                  <a:lnTo>
                    <a:pt x="94" y="0"/>
                  </a:lnTo>
                  <a:lnTo>
                    <a:pt x="88" y="0"/>
                  </a:lnTo>
                  <a:lnTo>
                    <a:pt x="46" y="0"/>
                  </a:lnTo>
                  <a:lnTo>
                    <a:pt x="46" y="0"/>
                  </a:lnTo>
                  <a:lnTo>
                    <a:pt x="40" y="0"/>
                  </a:lnTo>
                  <a:lnTo>
                    <a:pt x="34" y="4"/>
                  </a:lnTo>
                  <a:lnTo>
                    <a:pt x="30" y="6"/>
                  </a:lnTo>
                  <a:lnTo>
                    <a:pt x="26" y="12"/>
                  </a:lnTo>
                  <a:lnTo>
                    <a:pt x="26" y="12"/>
                  </a:lnTo>
                  <a:lnTo>
                    <a:pt x="26" y="14"/>
                  </a:lnTo>
                  <a:lnTo>
                    <a:pt x="0" y="92"/>
                  </a:lnTo>
                  <a:lnTo>
                    <a:pt x="0" y="92"/>
                  </a:lnTo>
                  <a:lnTo>
                    <a:pt x="0" y="96"/>
                  </a:lnTo>
                  <a:lnTo>
                    <a:pt x="2" y="98"/>
                  </a:lnTo>
                  <a:lnTo>
                    <a:pt x="4" y="100"/>
                  </a:lnTo>
                  <a:lnTo>
                    <a:pt x="6" y="102"/>
                  </a:lnTo>
                  <a:lnTo>
                    <a:pt x="10" y="104"/>
                  </a:lnTo>
                  <a:lnTo>
                    <a:pt x="10" y="104"/>
                  </a:lnTo>
                  <a:lnTo>
                    <a:pt x="12" y="104"/>
                  </a:lnTo>
                  <a:lnTo>
                    <a:pt x="16" y="102"/>
                  </a:lnTo>
                  <a:lnTo>
                    <a:pt x="18" y="100"/>
                  </a:lnTo>
                  <a:lnTo>
                    <a:pt x="18" y="98"/>
                  </a:lnTo>
                  <a:lnTo>
                    <a:pt x="38" y="36"/>
                  </a:lnTo>
                  <a:lnTo>
                    <a:pt x="38" y="36"/>
                  </a:lnTo>
                  <a:lnTo>
                    <a:pt x="42" y="36"/>
                  </a:lnTo>
                  <a:lnTo>
                    <a:pt x="18" y="136"/>
                  </a:lnTo>
                  <a:lnTo>
                    <a:pt x="36" y="136"/>
                  </a:lnTo>
                  <a:lnTo>
                    <a:pt x="36" y="216"/>
                  </a:lnTo>
                  <a:lnTo>
                    <a:pt x="36" y="216"/>
                  </a:lnTo>
                  <a:lnTo>
                    <a:pt x="38" y="220"/>
                  </a:lnTo>
                  <a:lnTo>
                    <a:pt x="38" y="222"/>
                  </a:lnTo>
                  <a:lnTo>
                    <a:pt x="42" y="224"/>
                  </a:lnTo>
                  <a:lnTo>
                    <a:pt x="46" y="226"/>
                  </a:lnTo>
                  <a:lnTo>
                    <a:pt x="54" y="226"/>
                  </a:lnTo>
                  <a:lnTo>
                    <a:pt x="54" y="226"/>
                  </a:lnTo>
                  <a:lnTo>
                    <a:pt x="56" y="224"/>
                  </a:lnTo>
                  <a:lnTo>
                    <a:pt x="60" y="222"/>
                  </a:lnTo>
                  <a:lnTo>
                    <a:pt x="62" y="220"/>
                  </a:lnTo>
                  <a:lnTo>
                    <a:pt x="62" y="216"/>
                  </a:lnTo>
                  <a:lnTo>
                    <a:pt x="62" y="136"/>
                  </a:lnTo>
                  <a:lnTo>
                    <a:pt x="70" y="136"/>
                  </a:lnTo>
                  <a:lnTo>
                    <a:pt x="70" y="216"/>
                  </a:lnTo>
                  <a:lnTo>
                    <a:pt x="70" y="216"/>
                  </a:lnTo>
                  <a:lnTo>
                    <a:pt x="72" y="220"/>
                  </a:lnTo>
                  <a:lnTo>
                    <a:pt x="74" y="222"/>
                  </a:lnTo>
                  <a:lnTo>
                    <a:pt x="76" y="224"/>
                  </a:lnTo>
                  <a:lnTo>
                    <a:pt x="80" y="226"/>
                  </a:lnTo>
                  <a:lnTo>
                    <a:pt x="88" y="226"/>
                  </a:lnTo>
                  <a:lnTo>
                    <a:pt x="88" y="226"/>
                  </a:lnTo>
                  <a:lnTo>
                    <a:pt x="92" y="224"/>
                  </a:lnTo>
                  <a:lnTo>
                    <a:pt x="94" y="222"/>
                  </a:lnTo>
                  <a:lnTo>
                    <a:pt x="96" y="220"/>
                  </a:lnTo>
                  <a:lnTo>
                    <a:pt x="96" y="216"/>
                  </a:lnTo>
                  <a:lnTo>
                    <a:pt x="96" y="136"/>
                  </a:lnTo>
                  <a:lnTo>
                    <a:pt x="116" y="136"/>
                  </a:lnTo>
                  <a:lnTo>
                    <a:pt x="92" y="36"/>
                  </a:lnTo>
                  <a:lnTo>
                    <a:pt x="92" y="36"/>
                  </a:lnTo>
                  <a:lnTo>
                    <a:pt x="94" y="36"/>
                  </a:lnTo>
                  <a:lnTo>
                    <a:pt x="114" y="98"/>
                  </a:lnTo>
                  <a:lnTo>
                    <a:pt x="114" y="98"/>
                  </a:lnTo>
                  <a:lnTo>
                    <a:pt x="116" y="100"/>
                  </a:lnTo>
                  <a:lnTo>
                    <a:pt x="118" y="102"/>
                  </a:lnTo>
                  <a:lnTo>
                    <a:pt x="120" y="104"/>
                  </a:lnTo>
                  <a:lnTo>
                    <a:pt x="124" y="104"/>
                  </a:lnTo>
                  <a:lnTo>
                    <a:pt x="128" y="102"/>
                  </a:lnTo>
                  <a:lnTo>
                    <a:pt x="128"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0" name="Freeform 81"/>
            <p:cNvSpPr>
              <a:spLocks/>
            </p:cNvSpPr>
            <p:nvPr/>
          </p:nvSpPr>
          <p:spPr bwMode="auto">
            <a:xfrm>
              <a:off x="6648758" y="5369111"/>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7" name="组合 5246"/>
          <p:cNvGrpSpPr/>
          <p:nvPr/>
        </p:nvGrpSpPr>
        <p:grpSpPr>
          <a:xfrm>
            <a:off x="8388576" y="5353203"/>
            <a:ext cx="316531" cy="666634"/>
            <a:chOff x="6864575" y="5369111"/>
            <a:chExt cx="316531" cy="666634"/>
          </a:xfrm>
        </p:grpSpPr>
        <p:sp>
          <p:nvSpPr>
            <p:cNvPr id="5171" name="Freeform 82"/>
            <p:cNvSpPr>
              <a:spLocks/>
            </p:cNvSpPr>
            <p:nvPr/>
          </p:nvSpPr>
          <p:spPr bwMode="auto">
            <a:xfrm>
              <a:off x="6864575" y="5493805"/>
              <a:ext cx="316531" cy="541940"/>
            </a:xfrm>
            <a:custGeom>
              <a:avLst/>
              <a:gdLst>
                <a:gd name="T0" fmla="*/ 106 w 132"/>
                <a:gd name="T1" fmla="*/ 14 h 226"/>
                <a:gd name="T2" fmla="*/ 106 w 132"/>
                <a:gd name="T3" fmla="*/ 12 h 226"/>
                <a:gd name="T4" fmla="*/ 102 w 132"/>
                <a:gd name="T5" fmla="*/ 6 h 226"/>
                <a:gd name="T6" fmla="*/ 92 w 132"/>
                <a:gd name="T7" fmla="*/ 0 h 226"/>
                <a:gd name="T8" fmla="*/ 44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6 w 132"/>
                <a:gd name="T27" fmla="*/ 100 h 226"/>
                <a:gd name="T28" fmla="*/ 38 w 132"/>
                <a:gd name="T29" fmla="*/ 36 h 226"/>
                <a:gd name="T30" fmla="*/ 40 w 132"/>
                <a:gd name="T31" fmla="*/ 36 h 226"/>
                <a:gd name="T32" fmla="*/ 36 w 132"/>
                <a:gd name="T33" fmla="*/ 136 h 226"/>
                <a:gd name="T34" fmla="*/ 36 w 132"/>
                <a:gd name="T35" fmla="*/ 216 h 226"/>
                <a:gd name="T36" fmla="*/ 38 w 132"/>
                <a:gd name="T37" fmla="*/ 222 h 226"/>
                <a:gd name="T38" fmla="*/ 44 w 132"/>
                <a:gd name="T39" fmla="*/ 226 h 226"/>
                <a:gd name="T40" fmla="*/ 52 w 132"/>
                <a:gd name="T41" fmla="*/ 226 h 226"/>
                <a:gd name="T42" fmla="*/ 58 w 132"/>
                <a:gd name="T43" fmla="*/ 222 h 226"/>
                <a:gd name="T44" fmla="*/ 62 w 132"/>
                <a:gd name="T45" fmla="*/ 216 h 226"/>
                <a:gd name="T46" fmla="*/ 70 w 132"/>
                <a:gd name="T47" fmla="*/ 136 h 226"/>
                <a:gd name="T48" fmla="*/ 70 w 132"/>
                <a:gd name="T49" fmla="*/ 216 h 226"/>
                <a:gd name="T50" fmla="*/ 72 w 132"/>
                <a:gd name="T51" fmla="*/ 222 h 226"/>
                <a:gd name="T52" fmla="*/ 78 w 132"/>
                <a:gd name="T53" fmla="*/ 226 h 226"/>
                <a:gd name="T54" fmla="*/ 88 w 132"/>
                <a:gd name="T55" fmla="*/ 226 h 226"/>
                <a:gd name="T56" fmla="*/ 94 w 132"/>
                <a:gd name="T57" fmla="*/ 222 h 226"/>
                <a:gd name="T58" fmla="*/ 96 w 132"/>
                <a:gd name="T59" fmla="*/ 216 h 226"/>
                <a:gd name="T60" fmla="*/ 114 w 132"/>
                <a:gd name="T61" fmla="*/ 136 h 226"/>
                <a:gd name="T62" fmla="*/ 90 w 132"/>
                <a:gd name="T63" fmla="*/ 36 h 226"/>
                <a:gd name="T64" fmla="*/ 114 w 132"/>
                <a:gd name="T65" fmla="*/ 98 h 226"/>
                <a:gd name="T66" fmla="*/ 114 w 132"/>
                <a:gd name="T67" fmla="*/ 100 h 226"/>
                <a:gd name="T68" fmla="*/ 120 w 132"/>
                <a:gd name="T69" fmla="*/ 104 h 226"/>
                <a:gd name="T70" fmla="*/ 126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6" y="14"/>
                  </a:lnTo>
                  <a:lnTo>
                    <a:pt x="106" y="14"/>
                  </a:lnTo>
                  <a:lnTo>
                    <a:pt x="106" y="12"/>
                  </a:lnTo>
                  <a:lnTo>
                    <a:pt x="106" y="12"/>
                  </a:lnTo>
                  <a:lnTo>
                    <a:pt x="102" y="6"/>
                  </a:lnTo>
                  <a:lnTo>
                    <a:pt x="98" y="4"/>
                  </a:lnTo>
                  <a:lnTo>
                    <a:pt x="92" y="0"/>
                  </a:lnTo>
                  <a:lnTo>
                    <a:pt x="86" y="0"/>
                  </a:lnTo>
                  <a:lnTo>
                    <a:pt x="44" y="0"/>
                  </a:lnTo>
                  <a:lnTo>
                    <a:pt x="44" y="0"/>
                  </a:lnTo>
                  <a:lnTo>
                    <a:pt x="38" y="0"/>
                  </a:lnTo>
                  <a:lnTo>
                    <a:pt x="32" y="4"/>
                  </a:lnTo>
                  <a:lnTo>
                    <a:pt x="28" y="6"/>
                  </a:lnTo>
                  <a:lnTo>
                    <a:pt x="26" y="12"/>
                  </a:lnTo>
                  <a:lnTo>
                    <a:pt x="26" y="12"/>
                  </a:lnTo>
                  <a:lnTo>
                    <a:pt x="24" y="14"/>
                  </a:lnTo>
                  <a:lnTo>
                    <a:pt x="0" y="92"/>
                  </a:lnTo>
                  <a:lnTo>
                    <a:pt x="0" y="92"/>
                  </a:lnTo>
                  <a:lnTo>
                    <a:pt x="0" y="96"/>
                  </a:lnTo>
                  <a:lnTo>
                    <a:pt x="0" y="98"/>
                  </a:lnTo>
                  <a:lnTo>
                    <a:pt x="2" y="100"/>
                  </a:lnTo>
                  <a:lnTo>
                    <a:pt x="4" y="102"/>
                  </a:lnTo>
                  <a:lnTo>
                    <a:pt x="8" y="104"/>
                  </a:lnTo>
                  <a:lnTo>
                    <a:pt x="8" y="104"/>
                  </a:lnTo>
                  <a:lnTo>
                    <a:pt x="12" y="104"/>
                  </a:lnTo>
                  <a:lnTo>
                    <a:pt x="14" y="102"/>
                  </a:lnTo>
                  <a:lnTo>
                    <a:pt x="16" y="100"/>
                  </a:lnTo>
                  <a:lnTo>
                    <a:pt x="18" y="98"/>
                  </a:lnTo>
                  <a:lnTo>
                    <a:pt x="38" y="36"/>
                  </a:lnTo>
                  <a:lnTo>
                    <a:pt x="38" y="36"/>
                  </a:lnTo>
                  <a:lnTo>
                    <a:pt x="40" y="36"/>
                  </a:lnTo>
                  <a:lnTo>
                    <a:pt x="16" y="136"/>
                  </a:lnTo>
                  <a:lnTo>
                    <a:pt x="36" y="136"/>
                  </a:lnTo>
                  <a:lnTo>
                    <a:pt x="36" y="216"/>
                  </a:lnTo>
                  <a:lnTo>
                    <a:pt x="36" y="216"/>
                  </a:lnTo>
                  <a:lnTo>
                    <a:pt x="36" y="220"/>
                  </a:lnTo>
                  <a:lnTo>
                    <a:pt x="38" y="222"/>
                  </a:lnTo>
                  <a:lnTo>
                    <a:pt x="40" y="224"/>
                  </a:lnTo>
                  <a:lnTo>
                    <a:pt x="44" y="226"/>
                  </a:lnTo>
                  <a:lnTo>
                    <a:pt x="52" y="226"/>
                  </a:lnTo>
                  <a:lnTo>
                    <a:pt x="52" y="226"/>
                  </a:lnTo>
                  <a:lnTo>
                    <a:pt x="56" y="224"/>
                  </a:lnTo>
                  <a:lnTo>
                    <a:pt x="58" y="222"/>
                  </a:lnTo>
                  <a:lnTo>
                    <a:pt x="60" y="220"/>
                  </a:lnTo>
                  <a:lnTo>
                    <a:pt x="62" y="216"/>
                  </a:lnTo>
                  <a:lnTo>
                    <a:pt x="62" y="136"/>
                  </a:lnTo>
                  <a:lnTo>
                    <a:pt x="70" y="136"/>
                  </a:lnTo>
                  <a:lnTo>
                    <a:pt x="70" y="216"/>
                  </a:lnTo>
                  <a:lnTo>
                    <a:pt x="70" y="216"/>
                  </a:lnTo>
                  <a:lnTo>
                    <a:pt x="70" y="220"/>
                  </a:lnTo>
                  <a:lnTo>
                    <a:pt x="72" y="222"/>
                  </a:lnTo>
                  <a:lnTo>
                    <a:pt x="76" y="224"/>
                  </a:lnTo>
                  <a:lnTo>
                    <a:pt x="78" y="226"/>
                  </a:lnTo>
                  <a:lnTo>
                    <a:pt x="88" y="226"/>
                  </a:lnTo>
                  <a:lnTo>
                    <a:pt x="88" y="226"/>
                  </a:lnTo>
                  <a:lnTo>
                    <a:pt x="90" y="224"/>
                  </a:lnTo>
                  <a:lnTo>
                    <a:pt x="94" y="222"/>
                  </a:lnTo>
                  <a:lnTo>
                    <a:pt x="96" y="220"/>
                  </a:lnTo>
                  <a:lnTo>
                    <a:pt x="96" y="216"/>
                  </a:lnTo>
                  <a:lnTo>
                    <a:pt x="96" y="136"/>
                  </a:lnTo>
                  <a:lnTo>
                    <a:pt x="114" y="136"/>
                  </a:lnTo>
                  <a:lnTo>
                    <a:pt x="90" y="36"/>
                  </a:lnTo>
                  <a:lnTo>
                    <a:pt x="90" y="36"/>
                  </a:lnTo>
                  <a:lnTo>
                    <a:pt x="94" y="36"/>
                  </a:lnTo>
                  <a:lnTo>
                    <a:pt x="114" y="98"/>
                  </a:lnTo>
                  <a:lnTo>
                    <a:pt x="114" y="98"/>
                  </a:lnTo>
                  <a:lnTo>
                    <a:pt x="114" y="100"/>
                  </a:lnTo>
                  <a:lnTo>
                    <a:pt x="118" y="102"/>
                  </a:lnTo>
                  <a:lnTo>
                    <a:pt x="120" y="104"/>
                  </a:lnTo>
                  <a:lnTo>
                    <a:pt x="122" y="104"/>
                  </a:lnTo>
                  <a:lnTo>
                    <a:pt x="126" y="102"/>
                  </a:lnTo>
                  <a:lnTo>
                    <a:pt x="126" y="102"/>
                  </a:lnTo>
                  <a:lnTo>
                    <a:pt x="130" y="100"/>
                  </a:lnTo>
                  <a:lnTo>
                    <a:pt x="130"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2" name="Freeform 83"/>
            <p:cNvSpPr>
              <a:spLocks/>
            </p:cNvSpPr>
            <p:nvPr/>
          </p:nvSpPr>
          <p:spPr bwMode="auto">
            <a:xfrm>
              <a:off x="6965289" y="5369111"/>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6" name="组合 5245"/>
          <p:cNvGrpSpPr/>
          <p:nvPr/>
        </p:nvGrpSpPr>
        <p:grpSpPr>
          <a:xfrm>
            <a:off x="8705107" y="5353203"/>
            <a:ext cx="316531" cy="666634"/>
            <a:chOff x="7181106" y="5369111"/>
            <a:chExt cx="316531" cy="666634"/>
          </a:xfrm>
        </p:grpSpPr>
        <p:sp>
          <p:nvSpPr>
            <p:cNvPr id="5173" name="Freeform 84"/>
            <p:cNvSpPr>
              <a:spLocks/>
            </p:cNvSpPr>
            <p:nvPr/>
          </p:nvSpPr>
          <p:spPr bwMode="auto">
            <a:xfrm>
              <a:off x="7181106" y="5493805"/>
              <a:ext cx="316531" cy="541940"/>
            </a:xfrm>
            <a:custGeom>
              <a:avLst/>
              <a:gdLst>
                <a:gd name="T0" fmla="*/ 108 w 132"/>
                <a:gd name="T1" fmla="*/ 14 h 226"/>
                <a:gd name="T2" fmla="*/ 108 w 132"/>
                <a:gd name="T3" fmla="*/ 12 h 226"/>
                <a:gd name="T4" fmla="*/ 104 w 132"/>
                <a:gd name="T5" fmla="*/ 6 h 226"/>
                <a:gd name="T6" fmla="*/ 94 w 132"/>
                <a:gd name="T7" fmla="*/ 0 h 226"/>
                <a:gd name="T8" fmla="*/ 46 w 132"/>
                <a:gd name="T9" fmla="*/ 0 h 226"/>
                <a:gd name="T10" fmla="*/ 40 w 132"/>
                <a:gd name="T11" fmla="*/ 0 h 226"/>
                <a:gd name="T12" fmla="*/ 30 w 132"/>
                <a:gd name="T13" fmla="*/ 6 h 226"/>
                <a:gd name="T14" fmla="*/ 26 w 132"/>
                <a:gd name="T15" fmla="*/ 12 h 226"/>
                <a:gd name="T16" fmla="*/ 0 w 132"/>
                <a:gd name="T17" fmla="*/ 92 h 226"/>
                <a:gd name="T18" fmla="*/ 0 w 132"/>
                <a:gd name="T19" fmla="*/ 96 h 226"/>
                <a:gd name="T20" fmla="*/ 4 w 132"/>
                <a:gd name="T21" fmla="*/ 100 h 226"/>
                <a:gd name="T22" fmla="*/ 10 w 132"/>
                <a:gd name="T23" fmla="*/ 104 h 226"/>
                <a:gd name="T24" fmla="*/ 12 w 132"/>
                <a:gd name="T25" fmla="*/ 104 h 226"/>
                <a:gd name="T26" fmla="*/ 18 w 132"/>
                <a:gd name="T27" fmla="*/ 100 h 226"/>
                <a:gd name="T28" fmla="*/ 38 w 132"/>
                <a:gd name="T29" fmla="*/ 36 h 226"/>
                <a:gd name="T30" fmla="*/ 42 w 132"/>
                <a:gd name="T31" fmla="*/ 36 h 226"/>
                <a:gd name="T32" fmla="*/ 36 w 132"/>
                <a:gd name="T33" fmla="*/ 136 h 226"/>
                <a:gd name="T34" fmla="*/ 36 w 132"/>
                <a:gd name="T35" fmla="*/ 216 h 226"/>
                <a:gd name="T36" fmla="*/ 40 w 132"/>
                <a:gd name="T37" fmla="*/ 222 h 226"/>
                <a:gd name="T38" fmla="*/ 46 w 132"/>
                <a:gd name="T39" fmla="*/ 226 h 226"/>
                <a:gd name="T40" fmla="*/ 54 w 132"/>
                <a:gd name="T41" fmla="*/ 226 h 226"/>
                <a:gd name="T42" fmla="*/ 60 w 132"/>
                <a:gd name="T43" fmla="*/ 222 h 226"/>
                <a:gd name="T44" fmla="*/ 62 w 132"/>
                <a:gd name="T45" fmla="*/ 216 h 226"/>
                <a:gd name="T46" fmla="*/ 70 w 132"/>
                <a:gd name="T47" fmla="*/ 136 h 226"/>
                <a:gd name="T48" fmla="*/ 70 w 132"/>
                <a:gd name="T49" fmla="*/ 216 h 226"/>
                <a:gd name="T50" fmla="*/ 74 w 132"/>
                <a:gd name="T51" fmla="*/ 222 h 226"/>
                <a:gd name="T52" fmla="*/ 80 w 132"/>
                <a:gd name="T53" fmla="*/ 226 h 226"/>
                <a:gd name="T54" fmla="*/ 88 w 132"/>
                <a:gd name="T55" fmla="*/ 226 h 226"/>
                <a:gd name="T56" fmla="*/ 94 w 132"/>
                <a:gd name="T57" fmla="*/ 222 h 226"/>
                <a:gd name="T58" fmla="*/ 96 w 132"/>
                <a:gd name="T59" fmla="*/ 216 h 226"/>
                <a:gd name="T60" fmla="*/ 116 w 132"/>
                <a:gd name="T61" fmla="*/ 136 h 226"/>
                <a:gd name="T62" fmla="*/ 92 w 132"/>
                <a:gd name="T63" fmla="*/ 36 h 226"/>
                <a:gd name="T64" fmla="*/ 114 w 132"/>
                <a:gd name="T65" fmla="*/ 98 h 226"/>
                <a:gd name="T66" fmla="*/ 116 w 132"/>
                <a:gd name="T67" fmla="*/ 100 h 226"/>
                <a:gd name="T68" fmla="*/ 122 w 132"/>
                <a:gd name="T69" fmla="*/ 104 h 226"/>
                <a:gd name="T70" fmla="*/ 128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8" y="12"/>
                  </a:lnTo>
                  <a:lnTo>
                    <a:pt x="108" y="12"/>
                  </a:lnTo>
                  <a:lnTo>
                    <a:pt x="104" y="6"/>
                  </a:lnTo>
                  <a:lnTo>
                    <a:pt x="100" y="4"/>
                  </a:lnTo>
                  <a:lnTo>
                    <a:pt x="94" y="0"/>
                  </a:lnTo>
                  <a:lnTo>
                    <a:pt x="88" y="0"/>
                  </a:lnTo>
                  <a:lnTo>
                    <a:pt x="46" y="0"/>
                  </a:lnTo>
                  <a:lnTo>
                    <a:pt x="46" y="0"/>
                  </a:lnTo>
                  <a:lnTo>
                    <a:pt x="40" y="0"/>
                  </a:lnTo>
                  <a:lnTo>
                    <a:pt x="34" y="4"/>
                  </a:lnTo>
                  <a:lnTo>
                    <a:pt x="30" y="6"/>
                  </a:lnTo>
                  <a:lnTo>
                    <a:pt x="26" y="12"/>
                  </a:lnTo>
                  <a:lnTo>
                    <a:pt x="26" y="12"/>
                  </a:lnTo>
                  <a:lnTo>
                    <a:pt x="26" y="14"/>
                  </a:lnTo>
                  <a:lnTo>
                    <a:pt x="0" y="92"/>
                  </a:lnTo>
                  <a:lnTo>
                    <a:pt x="0" y="92"/>
                  </a:lnTo>
                  <a:lnTo>
                    <a:pt x="0" y="96"/>
                  </a:lnTo>
                  <a:lnTo>
                    <a:pt x="2" y="98"/>
                  </a:lnTo>
                  <a:lnTo>
                    <a:pt x="4" y="100"/>
                  </a:lnTo>
                  <a:lnTo>
                    <a:pt x="6" y="102"/>
                  </a:lnTo>
                  <a:lnTo>
                    <a:pt x="10" y="104"/>
                  </a:lnTo>
                  <a:lnTo>
                    <a:pt x="10" y="104"/>
                  </a:lnTo>
                  <a:lnTo>
                    <a:pt x="12" y="104"/>
                  </a:lnTo>
                  <a:lnTo>
                    <a:pt x="16" y="102"/>
                  </a:lnTo>
                  <a:lnTo>
                    <a:pt x="18" y="100"/>
                  </a:lnTo>
                  <a:lnTo>
                    <a:pt x="20" y="98"/>
                  </a:lnTo>
                  <a:lnTo>
                    <a:pt x="38" y="36"/>
                  </a:lnTo>
                  <a:lnTo>
                    <a:pt x="38" y="36"/>
                  </a:lnTo>
                  <a:lnTo>
                    <a:pt x="42" y="36"/>
                  </a:lnTo>
                  <a:lnTo>
                    <a:pt x="18" y="136"/>
                  </a:lnTo>
                  <a:lnTo>
                    <a:pt x="36" y="136"/>
                  </a:lnTo>
                  <a:lnTo>
                    <a:pt x="36" y="216"/>
                  </a:lnTo>
                  <a:lnTo>
                    <a:pt x="36" y="216"/>
                  </a:lnTo>
                  <a:lnTo>
                    <a:pt x="38" y="220"/>
                  </a:lnTo>
                  <a:lnTo>
                    <a:pt x="40" y="222"/>
                  </a:lnTo>
                  <a:lnTo>
                    <a:pt x="42" y="224"/>
                  </a:lnTo>
                  <a:lnTo>
                    <a:pt x="46" y="226"/>
                  </a:lnTo>
                  <a:lnTo>
                    <a:pt x="54" y="226"/>
                  </a:lnTo>
                  <a:lnTo>
                    <a:pt x="54" y="226"/>
                  </a:lnTo>
                  <a:lnTo>
                    <a:pt x="58" y="224"/>
                  </a:lnTo>
                  <a:lnTo>
                    <a:pt x="60" y="222"/>
                  </a:lnTo>
                  <a:lnTo>
                    <a:pt x="62" y="220"/>
                  </a:lnTo>
                  <a:lnTo>
                    <a:pt x="62" y="216"/>
                  </a:lnTo>
                  <a:lnTo>
                    <a:pt x="62" y="136"/>
                  </a:lnTo>
                  <a:lnTo>
                    <a:pt x="70" y="136"/>
                  </a:lnTo>
                  <a:lnTo>
                    <a:pt x="70" y="216"/>
                  </a:lnTo>
                  <a:lnTo>
                    <a:pt x="70" y="216"/>
                  </a:lnTo>
                  <a:lnTo>
                    <a:pt x="72" y="220"/>
                  </a:lnTo>
                  <a:lnTo>
                    <a:pt x="74" y="222"/>
                  </a:lnTo>
                  <a:lnTo>
                    <a:pt x="76" y="224"/>
                  </a:lnTo>
                  <a:lnTo>
                    <a:pt x="80" y="226"/>
                  </a:lnTo>
                  <a:lnTo>
                    <a:pt x="88" y="226"/>
                  </a:lnTo>
                  <a:lnTo>
                    <a:pt x="88" y="226"/>
                  </a:lnTo>
                  <a:lnTo>
                    <a:pt x="92" y="224"/>
                  </a:lnTo>
                  <a:lnTo>
                    <a:pt x="94" y="222"/>
                  </a:lnTo>
                  <a:lnTo>
                    <a:pt x="96" y="220"/>
                  </a:lnTo>
                  <a:lnTo>
                    <a:pt x="96" y="216"/>
                  </a:lnTo>
                  <a:lnTo>
                    <a:pt x="96" y="136"/>
                  </a:lnTo>
                  <a:lnTo>
                    <a:pt x="116" y="136"/>
                  </a:lnTo>
                  <a:lnTo>
                    <a:pt x="92" y="36"/>
                  </a:lnTo>
                  <a:lnTo>
                    <a:pt x="92" y="36"/>
                  </a:lnTo>
                  <a:lnTo>
                    <a:pt x="96" y="36"/>
                  </a:lnTo>
                  <a:lnTo>
                    <a:pt x="114" y="98"/>
                  </a:lnTo>
                  <a:lnTo>
                    <a:pt x="114" y="98"/>
                  </a:lnTo>
                  <a:lnTo>
                    <a:pt x="116" y="100"/>
                  </a:lnTo>
                  <a:lnTo>
                    <a:pt x="118" y="102"/>
                  </a:lnTo>
                  <a:lnTo>
                    <a:pt x="122" y="104"/>
                  </a:lnTo>
                  <a:lnTo>
                    <a:pt x="124" y="104"/>
                  </a:lnTo>
                  <a:lnTo>
                    <a:pt x="128" y="102"/>
                  </a:lnTo>
                  <a:lnTo>
                    <a:pt x="128"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4" name="Freeform 85"/>
            <p:cNvSpPr>
              <a:spLocks/>
            </p:cNvSpPr>
            <p:nvPr/>
          </p:nvSpPr>
          <p:spPr bwMode="auto">
            <a:xfrm>
              <a:off x="7286616" y="5369111"/>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5" name="组合 5244"/>
          <p:cNvGrpSpPr/>
          <p:nvPr/>
        </p:nvGrpSpPr>
        <p:grpSpPr>
          <a:xfrm>
            <a:off x="9026434" y="5353203"/>
            <a:ext cx="316531" cy="666634"/>
            <a:chOff x="7502433" y="5369111"/>
            <a:chExt cx="316531" cy="666634"/>
          </a:xfrm>
        </p:grpSpPr>
        <p:sp>
          <p:nvSpPr>
            <p:cNvPr id="5175" name="Freeform 86"/>
            <p:cNvSpPr>
              <a:spLocks/>
            </p:cNvSpPr>
            <p:nvPr/>
          </p:nvSpPr>
          <p:spPr bwMode="auto">
            <a:xfrm>
              <a:off x="7502433" y="5493805"/>
              <a:ext cx="316531" cy="541940"/>
            </a:xfrm>
            <a:custGeom>
              <a:avLst/>
              <a:gdLst>
                <a:gd name="T0" fmla="*/ 108 w 132"/>
                <a:gd name="T1" fmla="*/ 14 h 226"/>
                <a:gd name="T2" fmla="*/ 106 w 132"/>
                <a:gd name="T3" fmla="*/ 12 h 226"/>
                <a:gd name="T4" fmla="*/ 104 w 132"/>
                <a:gd name="T5" fmla="*/ 6 h 226"/>
                <a:gd name="T6" fmla="*/ 94 w 132"/>
                <a:gd name="T7" fmla="*/ 0 h 226"/>
                <a:gd name="T8" fmla="*/ 44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6 w 132"/>
                <a:gd name="T27" fmla="*/ 100 h 226"/>
                <a:gd name="T28" fmla="*/ 38 w 132"/>
                <a:gd name="T29" fmla="*/ 36 h 226"/>
                <a:gd name="T30" fmla="*/ 40 w 132"/>
                <a:gd name="T31" fmla="*/ 36 h 226"/>
                <a:gd name="T32" fmla="*/ 36 w 132"/>
                <a:gd name="T33" fmla="*/ 136 h 226"/>
                <a:gd name="T34" fmla="*/ 36 w 132"/>
                <a:gd name="T35" fmla="*/ 216 h 226"/>
                <a:gd name="T36" fmla="*/ 38 w 132"/>
                <a:gd name="T37" fmla="*/ 222 h 226"/>
                <a:gd name="T38" fmla="*/ 44 w 132"/>
                <a:gd name="T39" fmla="*/ 226 h 226"/>
                <a:gd name="T40" fmla="*/ 52 w 132"/>
                <a:gd name="T41" fmla="*/ 226 h 226"/>
                <a:gd name="T42" fmla="*/ 60 w 132"/>
                <a:gd name="T43" fmla="*/ 222 h 226"/>
                <a:gd name="T44" fmla="*/ 62 w 132"/>
                <a:gd name="T45" fmla="*/ 216 h 226"/>
                <a:gd name="T46" fmla="*/ 70 w 132"/>
                <a:gd name="T47" fmla="*/ 136 h 226"/>
                <a:gd name="T48" fmla="*/ 70 w 132"/>
                <a:gd name="T49" fmla="*/ 216 h 226"/>
                <a:gd name="T50" fmla="*/ 72 w 132"/>
                <a:gd name="T51" fmla="*/ 222 h 226"/>
                <a:gd name="T52" fmla="*/ 78 w 132"/>
                <a:gd name="T53" fmla="*/ 226 h 226"/>
                <a:gd name="T54" fmla="*/ 88 w 132"/>
                <a:gd name="T55" fmla="*/ 226 h 226"/>
                <a:gd name="T56" fmla="*/ 94 w 132"/>
                <a:gd name="T57" fmla="*/ 222 h 226"/>
                <a:gd name="T58" fmla="*/ 96 w 132"/>
                <a:gd name="T59" fmla="*/ 216 h 226"/>
                <a:gd name="T60" fmla="*/ 116 w 132"/>
                <a:gd name="T61" fmla="*/ 136 h 226"/>
                <a:gd name="T62" fmla="*/ 90 w 132"/>
                <a:gd name="T63" fmla="*/ 36 h 226"/>
                <a:gd name="T64" fmla="*/ 114 w 132"/>
                <a:gd name="T65" fmla="*/ 98 h 226"/>
                <a:gd name="T66" fmla="*/ 116 w 132"/>
                <a:gd name="T67" fmla="*/ 100 h 226"/>
                <a:gd name="T68" fmla="*/ 120 w 132"/>
                <a:gd name="T69" fmla="*/ 104 h 226"/>
                <a:gd name="T70" fmla="*/ 126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6" y="12"/>
                  </a:lnTo>
                  <a:lnTo>
                    <a:pt x="106" y="12"/>
                  </a:lnTo>
                  <a:lnTo>
                    <a:pt x="104" y="6"/>
                  </a:lnTo>
                  <a:lnTo>
                    <a:pt x="98" y="4"/>
                  </a:lnTo>
                  <a:lnTo>
                    <a:pt x="94" y="0"/>
                  </a:lnTo>
                  <a:lnTo>
                    <a:pt x="86" y="0"/>
                  </a:lnTo>
                  <a:lnTo>
                    <a:pt x="44" y="0"/>
                  </a:lnTo>
                  <a:lnTo>
                    <a:pt x="44" y="0"/>
                  </a:lnTo>
                  <a:lnTo>
                    <a:pt x="38" y="0"/>
                  </a:lnTo>
                  <a:lnTo>
                    <a:pt x="34" y="4"/>
                  </a:lnTo>
                  <a:lnTo>
                    <a:pt x="28" y="6"/>
                  </a:lnTo>
                  <a:lnTo>
                    <a:pt x="26" y="12"/>
                  </a:lnTo>
                  <a:lnTo>
                    <a:pt x="26" y="12"/>
                  </a:lnTo>
                  <a:lnTo>
                    <a:pt x="24" y="14"/>
                  </a:lnTo>
                  <a:lnTo>
                    <a:pt x="0" y="92"/>
                  </a:lnTo>
                  <a:lnTo>
                    <a:pt x="0" y="92"/>
                  </a:lnTo>
                  <a:lnTo>
                    <a:pt x="0" y="96"/>
                  </a:lnTo>
                  <a:lnTo>
                    <a:pt x="0" y="98"/>
                  </a:lnTo>
                  <a:lnTo>
                    <a:pt x="2" y="100"/>
                  </a:lnTo>
                  <a:lnTo>
                    <a:pt x="6" y="102"/>
                  </a:lnTo>
                  <a:lnTo>
                    <a:pt x="8" y="104"/>
                  </a:lnTo>
                  <a:lnTo>
                    <a:pt x="8" y="104"/>
                  </a:lnTo>
                  <a:lnTo>
                    <a:pt x="12" y="104"/>
                  </a:lnTo>
                  <a:lnTo>
                    <a:pt x="14" y="102"/>
                  </a:lnTo>
                  <a:lnTo>
                    <a:pt x="16" y="100"/>
                  </a:lnTo>
                  <a:lnTo>
                    <a:pt x="18" y="98"/>
                  </a:lnTo>
                  <a:lnTo>
                    <a:pt x="38" y="36"/>
                  </a:lnTo>
                  <a:lnTo>
                    <a:pt x="38" y="36"/>
                  </a:lnTo>
                  <a:lnTo>
                    <a:pt x="40" y="36"/>
                  </a:lnTo>
                  <a:lnTo>
                    <a:pt x="16" y="136"/>
                  </a:lnTo>
                  <a:lnTo>
                    <a:pt x="36" y="136"/>
                  </a:lnTo>
                  <a:lnTo>
                    <a:pt x="36" y="216"/>
                  </a:lnTo>
                  <a:lnTo>
                    <a:pt x="36" y="216"/>
                  </a:lnTo>
                  <a:lnTo>
                    <a:pt x="36" y="220"/>
                  </a:lnTo>
                  <a:lnTo>
                    <a:pt x="38" y="222"/>
                  </a:lnTo>
                  <a:lnTo>
                    <a:pt x="42" y="224"/>
                  </a:lnTo>
                  <a:lnTo>
                    <a:pt x="44" y="226"/>
                  </a:lnTo>
                  <a:lnTo>
                    <a:pt x="52" y="226"/>
                  </a:lnTo>
                  <a:lnTo>
                    <a:pt x="52" y="226"/>
                  </a:lnTo>
                  <a:lnTo>
                    <a:pt x="56" y="224"/>
                  </a:lnTo>
                  <a:lnTo>
                    <a:pt x="60" y="222"/>
                  </a:lnTo>
                  <a:lnTo>
                    <a:pt x="60" y="220"/>
                  </a:lnTo>
                  <a:lnTo>
                    <a:pt x="62" y="216"/>
                  </a:lnTo>
                  <a:lnTo>
                    <a:pt x="62" y="136"/>
                  </a:lnTo>
                  <a:lnTo>
                    <a:pt x="70" y="136"/>
                  </a:lnTo>
                  <a:lnTo>
                    <a:pt x="70" y="216"/>
                  </a:lnTo>
                  <a:lnTo>
                    <a:pt x="70" y="216"/>
                  </a:lnTo>
                  <a:lnTo>
                    <a:pt x="70" y="220"/>
                  </a:lnTo>
                  <a:lnTo>
                    <a:pt x="72" y="222"/>
                  </a:lnTo>
                  <a:lnTo>
                    <a:pt x="76" y="224"/>
                  </a:lnTo>
                  <a:lnTo>
                    <a:pt x="78" y="226"/>
                  </a:lnTo>
                  <a:lnTo>
                    <a:pt x="88" y="226"/>
                  </a:lnTo>
                  <a:lnTo>
                    <a:pt x="88" y="226"/>
                  </a:lnTo>
                  <a:lnTo>
                    <a:pt x="90" y="224"/>
                  </a:lnTo>
                  <a:lnTo>
                    <a:pt x="94" y="222"/>
                  </a:lnTo>
                  <a:lnTo>
                    <a:pt x="96" y="220"/>
                  </a:lnTo>
                  <a:lnTo>
                    <a:pt x="96" y="216"/>
                  </a:lnTo>
                  <a:lnTo>
                    <a:pt x="96" y="136"/>
                  </a:lnTo>
                  <a:lnTo>
                    <a:pt x="116" y="136"/>
                  </a:lnTo>
                  <a:lnTo>
                    <a:pt x="90" y="36"/>
                  </a:lnTo>
                  <a:lnTo>
                    <a:pt x="90" y="36"/>
                  </a:lnTo>
                  <a:lnTo>
                    <a:pt x="94" y="36"/>
                  </a:lnTo>
                  <a:lnTo>
                    <a:pt x="114" y="98"/>
                  </a:lnTo>
                  <a:lnTo>
                    <a:pt x="114" y="98"/>
                  </a:lnTo>
                  <a:lnTo>
                    <a:pt x="116" y="100"/>
                  </a:lnTo>
                  <a:lnTo>
                    <a:pt x="118" y="102"/>
                  </a:lnTo>
                  <a:lnTo>
                    <a:pt x="120" y="104"/>
                  </a:lnTo>
                  <a:lnTo>
                    <a:pt x="124" y="104"/>
                  </a:lnTo>
                  <a:lnTo>
                    <a:pt x="126" y="102"/>
                  </a:lnTo>
                  <a:lnTo>
                    <a:pt x="126"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6" name="Freeform 87"/>
            <p:cNvSpPr>
              <a:spLocks/>
            </p:cNvSpPr>
            <p:nvPr/>
          </p:nvSpPr>
          <p:spPr bwMode="auto">
            <a:xfrm>
              <a:off x="7607943" y="5369111"/>
              <a:ext cx="105510" cy="110306"/>
            </a:xfrm>
            <a:custGeom>
              <a:avLst/>
              <a:gdLst>
                <a:gd name="T0" fmla="*/ 22 w 44"/>
                <a:gd name="T1" fmla="*/ 46 h 46"/>
                <a:gd name="T2" fmla="*/ 22 w 44"/>
                <a:gd name="T3" fmla="*/ 46 h 46"/>
                <a:gd name="T4" fmla="*/ 30 w 44"/>
                <a:gd name="T5" fmla="*/ 44 h 46"/>
                <a:gd name="T6" fmla="*/ 38 w 44"/>
                <a:gd name="T7" fmla="*/ 38 h 46"/>
                <a:gd name="T8" fmla="*/ 42 w 44"/>
                <a:gd name="T9" fmla="*/ 32 h 46"/>
                <a:gd name="T10" fmla="*/ 44 w 44"/>
                <a:gd name="T11" fmla="*/ 22 h 46"/>
                <a:gd name="T12" fmla="*/ 44 w 44"/>
                <a:gd name="T13" fmla="*/ 22 h 46"/>
                <a:gd name="T14" fmla="*/ 42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0 w 44"/>
                <a:gd name="T29" fmla="*/ 14 h 46"/>
                <a:gd name="T30" fmla="*/ 0 w 44"/>
                <a:gd name="T31" fmla="*/ 22 h 46"/>
                <a:gd name="T32" fmla="*/ 0 w 44"/>
                <a:gd name="T33" fmla="*/ 22 h 46"/>
                <a:gd name="T34" fmla="*/ 0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2" y="32"/>
                  </a:lnTo>
                  <a:lnTo>
                    <a:pt x="44" y="22"/>
                  </a:lnTo>
                  <a:lnTo>
                    <a:pt x="44" y="22"/>
                  </a:lnTo>
                  <a:lnTo>
                    <a:pt x="42" y="14"/>
                  </a:lnTo>
                  <a:lnTo>
                    <a:pt x="38" y="6"/>
                  </a:lnTo>
                  <a:lnTo>
                    <a:pt x="30" y="2"/>
                  </a:lnTo>
                  <a:lnTo>
                    <a:pt x="22" y="0"/>
                  </a:lnTo>
                  <a:lnTo>
                    <a:pt x="22" y="0"/>
                  </a:lnTo>
                  <a:lnTo>
                    <a:pt x="14" y="2"/>
                  </a:lnTo>
                  <a:lnTo>
                    <a:pt x="6" y="6"/>
                  </a:lnTo>
                  <a:lnTo>
                    <a:pt x="0" y="14"/>
                  </a:lnTo>
                  <a:lnTo>
                    <a:pt x="0" y="22"/>
                  </a:lnTo>
                  <a:lnTo>
                    <a:pt x="0" y="22"/>
                  </a:lnTo>
                  <a:lnTo>
                    <a:pt x="0"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4" name="组合 5243"/>
          <p:cNvGrpSpPr/>
          <p:nvPr/>
        </p:nvGrpSpPr>
        <p:grpSpPr>
          <a:xfrm>
            <a:off x="9342965" y="5353203"/>
            <a:ext cx="321327" cy="666634"/>
            <a:chOff x="7818964" y="5369111"/>
            <a:chExt cx="321327" cy="666634"/>
          </a:xfrm>
        </p:grpSpPr>
        <p:sp>
          <p:nvSpPr>
            <p:cNvPr id="5177" name="Freeform 88"/>
            <p:cNvSpPr>
              <a:spLocks/>
            </p:cNvSpPr>
            <p:nvPr/>
          </p:nvSpPr>
          <p:spPr bwMode="auto">
            <a:xfrm>
              <a:off x="7818964" y="5493805"/>
              <a:ext cx="321327" cy="541940"/>
            </a:xfrm>
            <a:custGeom>
              <a:avLst/>
              <a:gdLst>
                <a:gd name="T0" fmla="*/ 108 w 134"/>
                <a:gd name="T1" fmla="*/ 14 h 226"/>
                <a:gd name="T2" fmla="*/ 108 w 134"/>
                <a:gd name="T3" fmla="*/ 12 h 226"/>
                <a:gd name="T4" fmla="*/ 104 w 134"/>
                <a:gd name="T5" fmla="*/ 6 h 226"/>
                <a:gd name="T6" fmla="*/ 94 w 134"/>
                <a:gd name="T7" fmla="*/ 0 h 226"/>
                <a:gd name="T8" fmla="*/ 46 w 134"/>
                <a:gd name="T9" fmla="*/ 0 h 226"/>
                <a:gd name="T10" fmla="*/ 40 w 134"/>
                <a:gd name="T11" fmla="*/ 0 h 226"/>
                <a:gd name="T12" fmla="*/ 30 w 134"/>
                <a:gd name="T13" fmla="*/ 6 h 226"/>
                <a:gd name="T14" fmla="*/ 26 w 134"/>
                <a:gd name="T15" fmla="*/ 12 h 226"/>
                <a:gd name="T16" fmla="*/ 2 w 134"/>
                <a:gd name="T17" fmla="*/ 92 h 226"/>
                <a:gd name="T18" fmla="*/ 0 w 134"/>
                <a:gd name="T19" fmla="*/ 96 h 226"/>
                <a:gd name="T20" fmla="*/ 4 w 134"/>
                <a:gd name="T21" fmla="*/ 100 h 226"/>
                <a:gd name="T22" fmla="*/ 10 w 134"/>
                <a:gd name="T23" fmla="*/ 104 h 226"/>
                <a:gd name="T24" fmla="*/ 12 w 134"/>
                <a:gd name="T25" fmla="*/ 104 h 226"/>
                <a:gd name="T26" fmla="*/ 18 w 134"/>
                <a:gd name="T27" fmla="*/ 100 h 226"/>
                <a:gd name="T28" fmla="*/ 38 w 134"/>
                <a:gd name="T29" fmla="*/ 36 h 226"/>
                <a:gd name="T30" fmla="*/ 42 w 134"/>
                <a:gd name="T31" fmla="*/ 36 h 226"/>
                <a:gd name="T32" fmla="*/ 36 w 134"/>
                <a:gd name="T33" fmla="*/ 136 h 226"/>
                <a:gd name="T34" fmla="*/ 36 w 134"/>
                <a:gd name="T35" fmla="*/ 216 h 226"/>
                <a:gd name="T36" fmla="*/ 40 w 134"/>
                <a:gd name="T37" fmla="*/ 222 h 226"/>
                <a:gd name="T38" fmla="*/ 46 w 134"/>
                <a:gd name="T39" fmla="*/ 226 h 226"/>
                <a:gd name="T40" fmla="*/ 54 w 134"/>
                <a:gd name="T41" fmla="*/ 226 h 226"/>
                <a:gd name="T42" fmla="*/ 60 w 134"/>
                <a:gd name="T43" fmla="*/ 222 h 226"/>
                <a:gd name="T44" fmla="*/ 62 w 134"/>
                <a:gd name="T45" fmla="*/ 216 h 226"/>
                <a:gd name="T46" fmla="*/ 72 w 134"/>
                <a:gd name="T47" fmla="*/ 136 h 226"/>
                <a:gd name="T48" fmla="*/ 72 w 134"/>
                <a:gd name="T49" fmla="*/ 216 h 226"/>
                <a:gd name="T50" fmla="*/ 74 w 134"/>
                <a:gd name="T51" fmla="*/ 222 h 226"/>
                <a:gd name="T52" fmla="*/ 80 w 134"/>
                <a:gd name="T53" fmla="*/ 226 h 226"/>
                <a:gd name="T54" fmla="*/ 88 w 134"/>
                <a:gd name="T55" fmla="*/ 226 h 226"/>
                <a:gd name="T56" fmla="*/ 94 w 134"/>
                <a:gd name="T57" fmla="*/ 222 h 226"/>
                <a:gd name="T58" fmla="*/ 98 w 134"/>
                <a:gd name="T59" fmla="*/ 216 h 226"/>
                <a:gd name="T60" fmla="*/ 116 w 134"/>
                <a:gd name="T61" fmla="*/ 136 h 226"/>
                <a:gd name="T62" fmla="*/ 92 w 134"/>
                <a:gd name="T63" fmla="*/ 36 h 226"/>
                <a:gd name="T64" fmla="*/ 114 w 134"/>
                <a:gd name="T65" fmla="*/ 98 h 226"/>
                <a:gd name="T66" fmla="*/ 116 w 134"/>
                <a:gd name="T67" fmla="*/ 100 h 226"/>
                <a:gd name="T68" fmla="*/ 122 w 134"/>
                <a:gd name="T69" fmla="*/ 104 h 226"/>
                <a:gd name="T70" fmla="*/ 128 w 134"/>
                <a:gd name="T71" fmla="*/ 102 h 226"/>
                <a:gd name="T72" fmla="*/ 130 w 134"/>
                <a:gd name="T73" fmla="*/ 100 h 226"/>
                <a:gd name="T74" fmla="*/ 134 w 134"/>
                <a:gd name="T75" fmla="*/ 96 h 226"/>
                <a:gd name="T76" fmla="*/ 132 w 134"/>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226">
                  <a:moveTo>
                    <a:pt x="132" y="92"/>
                  </a:moveTo>
                  <a:lnTo>
                    <a:pt x="108" y="14"/>
                  </a:lnTo>
                  <a:lnTo>
                    <a:pt x="108" y="14"/>
                  </a:lnTo>
                  <a:lnTo>
                    <a:pt x="108" y="12"/>
                  </a:lnTo>
                  <a:lnTo>
                    <a:pt x="108" y="12"/>
                  </a:lnTo>
                  <a:lnTo>
                    <a:pt x="104" y="6"/>
                  </a:lnTo>
                  <a:lnTo>
                    <a:pt x="100" y="4"/>
                  </a:lnTo>
                  <a:lnTo>
                    <a:pt x="94" y="0"/>
                  </a:lnTo>
                  <a:lnTo>
                    <a:pt x="88" y="0"/>
                  </a:lnTo>
                  <a:lnTo>
                    <a:pt x="46" y="0"/>
                  </a:lnTo>
                  <a:lnTo>
                    <a:pt x="46" y="0"/>
                  </a:lnTo>
                  <a:lnTo>
                    <a:pt x="40" y="0"/>
                  </a:lnTo>
                  <a:lnTo>
                    <a:pt x="34" y="4"/>
                  </a:lnTo>
                  <a:lnTo>
                    <a:pt x="30" y="6"/>
                  </a:lnTo>
                  <a:lnTo>
                    <a:pt x="26" y="12"/>
                  </a:lnTo>
                  <a:lnTo>
                    <a:pt x="26" y="12"/>
                  </a:lnTo>
                  <a:lnTo>
                    <a:pt x="26" y="14"/>
                  </a:lnTo>
                  <a:lnTo>
                    <a:pt x="2" y="92"/>
                  </a:lnTo>
                  <a:lnTo>
                    <a:pt x="2" y="92"/>
                  </a:lnTo>
                  <a:lnTo>
                    <a:pt x="0" y="96"/>
                  </a:lnTo>
                  <a:lnTo>
                    <a:pt x="2" y="98"/>
                  </a:lnTo>
                  <a:lnTo>
                    <a:pt x="4" y="100"/>
                  </a:lnTo>
                  <a:lnTo>
                    <a:pt x="6" y="102"/>
                  </a:lnTo>
                  <a:lnTo>
                    <a:pt x="10" y="104"/>
                  </a:lnTo>
                  <a:lnTo>
                    <a:pt x="10" y="104"/>
                  </a:lnTo>
                  <a:lnTo>
                    <a:pt x="12" y="104"/>
                  </a:lnTo>
                  <a:lnTo>
                    <a:pt x="16" y="102"/>
                  </a:lnTo>
                  <a:lnTo>
                    <a:pt x="18" y="100"/>
                  </a:lnTo>
                  <a:lnTo>
                    <a:pt x="20" y="98"/>
                  </a:lnTo>
                  <a:lnTo>
                    <a:pt x="38" y="36"/>
                  </a:lnTo>
                  <a:lnTo>
                    <a:pt x="38" y="36"/>
                  </a:lnTo>
                  <a:lnTo>
                    <a:pt x="42" y="36"/>
                  </a:lnTo>
                  <a:lnTo>
                    <a:pt x="18" y="136"/>
                  </a:lnTo>
                  <a:lnTo>
                    <a:pt x="36" y="136"/>
                  </a:lnTo>
                  <a:lnTo>
                    <a:pt x="36" y="216"/>
                  </a:lnTo>
                  <a:lnTo>
                    <a:pt x="36" y="216"/>
                  </a:lnTo>
                  <a:lnTo>
                    <a:pt x="38" y="220"/>
                  </a:lnTo>
                  <a:lnTo>
                    <a:pt x="40" y="222"/>
                  </a:lnTo>
                  <a:lnTo>
                    <a:pt x="42" y="224"/>
                  </a:lnTo>
                  <a:lnTo>
                    <a:pt x="46" y="226"/>
                  </a:lnTo>
                  <a:lnTo>
                    <a:pt x="54" y="226"/>
                  </a:lnTo>
                  <a:lnTo>
                    <a:pt x="54" y="226"/>
                  </a:lnTo>
                  <a:lnTo>
                    <a:pt x="58" y="224"/>
                  </a:lnTo>
                  <a:lnTo>
                    <a:pt x="60" y="222"/>
                  </a:lnTo>
                  <a:lnTo>
                    <a:pt x="62" y="220"/>
                  </a:lnTo>
                  <a:lnTo>
                    <a:pt x="62" y="216"/>
                  </a:lnTo>
                  <a:lnTo>
                    <a:pt x="62" y="136"/>
                  </a:lnTo>
                  <a:lnTo>
                    <a:pt x="72" y="136"/>
                  </a:lnTo>
                  <a:lnTo>
                    <a:pt x="72" y="216"/>
                  </a:lnTo>
                  <a:lnTo>
                    <a:pt x="72" y="216"/>
                  </a:lnTo>
                  <a:lnTo>
                    <a:pt x="72" y="220"/>
                  </a:lnTo>
                  <a:lnTo>
                    <a:pt x="74" y="222"/>
                  </a:lnTo>
                  <a:lnTo>
                    <a:pt x="76" y="224"/>
                  </a:lnTo>
                  <a:lnTo>
                    <a:pt x="80" y="226"/>
                  </a:lnTo>
                  <a:lnTo>
                    <a:pt x="88" y="226"/>
                  </a:lnTo>
                  <a:lnTo>
                    <a:pt x="88" y="226"/>
                  </a:lnTo>
                  <a:lnTo>
                    <a:pt x="92" y="224"/>
                  </a:lnTo>
                  <a:lnTo>
                    <a:pt x="94" y="222"/>
                  </a:lnTo>
                  <a:lnTo>
                    <a:pt x="96" y="220"/>
                  </a:lnTo>
                  <a:lnTo>
                    <a:pt x="98" y="216"/>
                  </a:lnTo>
                  <a:lnTo>
                    <a:pt x="98" y="136"/>
                  </a:lnTo>
                  <a:lnTo>
                    <a:pt x="116" y="136"/>
                  </a:lnTo>
                  <a:lnTo>
                    <a:pt x="92" y="36"/>
                  </a:lnTo>
                  <a:lnTo>
                    <a:pt x="92" y="36"/>
                  </a:lnTo>
                  <a:lnTo>
                    <a:pt x="96" y="36"/>
                  </a:lnTo>
                  <a:lnTo>
                    <a:pt x="114" y="98"/>
                  </a:lnTo>
                  <a:lnTo>
                    <a:pt x="114" y="98"/>
                  </a:lnTo>
                  <a:lnTo>
                    <a:pt x="116" y="100"/>
                  </a:lnTo>
                  <a:lnTo>
                    <a:pt x="118" y="102"/>
                  </a:lnTo>
                  <a:lnTo>
                    <a:pt x="122" y="104"/>
                  </a:lnTo>
                  <a:lnTo>
                    <a:pt x="124" y="104"/>
                  </a:lnTo>
                  <a:lnTo>
                    <a:pt x="128" y="102"/>
                  </a:lnTo>
                  <a:lnTo>
                    <a:pt x="128" y="102"/>
                  </a:lnTo>
                  <a:lnTo>
                    <a:pt x="130" y="100"/>
                  </a:lnTo>
                  <a:lnTo>
                    <a:pt x="132" y="98"/>
                  </a:lnTo>
                  <a:lnTo>
                    <a:pt x="134"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8" name="Freeform 89"/>
            <p:cNvSpPr>
              <a:spLocks/>
            </p:cNvSpPr>
            <p:nvPr/>
          </p:nvSpPr>
          <p:spPr bwMode="auto">
            <a:xfrm>
              <a:off x="7924474" y="5369111"/>
              <a:ext cx="110306" cy="110306"/>
            </a:xfrm>
            <a:custGeom>
              <a:avLst/>
              <a:gdLst>
                <a:gd name="T0" fmla="*/ 22 w 46"/>
                <a:gd name="T1" fmla="*/ 46 h 46"/>
                <a:gd name="T2" fmla="*/ 22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40" y="38"/>
                  </a:lnTo>
                  <a:lnTo>
                    <a:pt x="44" y="32"/>
                  </a:lnTo>
                  <a:lnTo>
                    <a:pt x="46" y="22"/>
                  </a:lnTo>
                  <a:lnTo>
                    <a:pt x="46" y="22"/>
                  </a:lnTo>
                  <a:lnTo>
                    <a:pt x="44" y="14"/>
                  </a:lnTo>
                  <a:lnTo>
                    <a:pt x="40"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3" name="组合 5242"/>
          <p:cNvGrpSpPr/>
          <p:nvPr/>
        </p:nvGrpSpPr>
        <p:grpSpPr>
          <a:xfrm>
            <a:off x="9664292" y="5353203"/>
            <a:ext cx="316531" cy="666634"/>
            <a:chOff x="8140291" y="5369111"/>
            <a:chExt cx="316531" cy="666634"/>
          </a:xfrm>
        </p:grpSpPr>
        <p:sp>
          <p:nvSpPr>
            <p:cNvPr id="5179" name="Freeform 90"/>
            <p:cNvSpPr>
              <a:spLocks/>
            </p:cNvSpPr>
            <p:nvPr/>
          </p:nvSpPr>
          <p:spPr bwMode="auto">
            <a:xfrm>
              <a:off x="8140291" y="5493805"/>
              <a:ext cx="316531" cy="541940"/>
            </a:xfrm>
            <a:custGeom>
              <a:avLst/>
              <a:gdLst>
                <a:gd name="T0" fmla="*/ 108 w 132"/>
                <a:gd name="T1" fmla="*/ 14 h 226"/>
                <a:gd name="T2" fmla="*/ 106 w 132"/>
                <a:gd name="T3" fmla="*/ 12 h 226"/>
                <a:gd name="T4" fmla="*/ 104 w 132"/>
                <a:gd name="T5" fmla="*/ 6 h 226"/>
                <a:gd name="T6" fmla="*/ 94 w 132"/>
                <a:gd name="T7" fmla="*/ 0 h 226"/>
                <a:gd name="T8" fmla="*/ 46 w 132"/>
                <a:gd name="T9" fmla="*/ 0 h 226"/>
                <a:gd name="T10" fmla="*/ 38 w 132"/>
                <a:gd name="T11" fmla="*/ 0 h 226"/>
                <a:gd name="T12" fmla="*/ 28 w 132"/>
                <a:gd name="T13" fmla="*/ 6 h 226"/>
                <a:gd name="T14" fmla="*/ 26 w 132"/>
                <a:gd name="T15" fmla="*/ 12 h 226"/>
                <a:gd name="T16" fmla="*/ 0 w 132"/>
                <a:gd name="T17" fmla="*/ 92 h 226"/>
                <a:gd name="T18" fmla="*/ 0 w 132"/>
                <a:gd name="T19" fmla="*/ 96 h 226"/>
                <a:gd name="T20" fmla="*/ 2 w 132"/>
                <a:gd name="T21" fmla="*/ 100 h 226"/>
                <a:gd name="T22" fmla="*/ 8 w 132"/>
                <a:gd name="T23" fmla="*/ 104 h 226"/>
                <a:gd name="T24" fmla="*/ 12 w 132"/>
                <a:gd name="T25" fmla="*/ 104 h 226"/>
                <a:gd name="T26" fmla="*/ 16 w 132"/>
                <a:gd name="T27" fmla="*/ 100 h 226"/>
                <a:gd name="T28" fmla="*/ 38 w 132"/>
                <a:gd name="T29" fmla="*/ 36 h 226"/>
                <a:gd name="T30" fmla="*/ 42 w 132"/>
                <a:gd name="T31" fmla="*/ 36 h 226"/>
                <a:gd name="T32" fmla="*/ 36 w 132"/>
                <a:gd name="T33" fmla="*/ 136 h 226"/>
                <a:gd name="T34" fmla="*/ 36 w 132"/>
                <a:gd name="T35" fmla="*/ 216 h 226"/>
                <a:gd name="T36" fmla="*/ 38 w 132"/>
                <a:gd name="T37" fmla="*/ 222 h 226"/>
                <a:gd name="T38" fmla="*/ 44 w 132"/>
                <a:gd name="T39" fmla="*/ 226 h 226"/>
                <a:gd name="T40" fmla="*/ 54 w 132"/>
                <a:gd name="T41" fmla="*/ 226 h 226"/>
                <a:gd name="T42" fmla="*/ 60 w 132"/>
                <a:gd name="T43" fmla="*/ 222 h 226"/>
                <a:gd name="T44" fmla="*/ 62 w 132"/>
                <a:gd name="T45" fmla="*/ 216 h 226"/>
                <a:gd name="T46" fmla="*/ 70 w 132"/>
                <a:gd name="T47" fmla="*/ 136 h 226"/>
                <a:gd name="T48" fmla="*/ 70 w 132"/>
                <a:gd name="T49" fmla="*/ 216 h 226"/>
                <a:gd name="T50" fmla="*/ 72 w 132"/>
                <a:gd name="T51" fmla="*/ 222 h 226"/>
                <a:gd name="T52" fmla="*/ 80 w 132"/>
                <a:gd name="T53" fmla="*/ 226 h 226"/>
                <a:gd name="T54" fmla="*/ 88 w 132"/>
                <a:gd name="T55" fmla="*/ 226 h 226"/>
                <a:gd name="T56" fmla="*/ 94 w 132"/>
                <a:gd name="T57" fmla="*/ 222 h 226"/>
                <a:gd name="T58" fmla="*/ 96 w 132"/>
                <a:gd name="T59" fmla="*/ 216 h 226"/>
                <a:gd name="T60" fmla="*/ 116 w 132"/>
                <a:gd name="T61" fmla="*/ 136 h 226"/>
                <a:gd name="T62" fmla="*/ 90 w 132"/>
                <a:gd name="T63" fmla="*/ 36 h 226"/>
                <a:gd name="T64" fmla="*/ 114 w 132"/>
                <a:gd name="T65" fmla="*/ 98 h 226"/>
                <a:gd name="T66" fmla="*/ 116 w 132"/>
                <a:gd name="T67" fmla="*/ 100 h 226"/>
                <a:gd name="T68" fmla="*/ 120 w 132"/>
                <a:gd name="T69" fmla="*/ 104 h 226"/>
                <a:gd name="T70" fmla="*/ 126 w 132"/>
                <a:gd name="T71" fmla="*/ 102 h 226"/>
                <a:gd name="T72" fmla="*/ 130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8" y="14"/>
                  </a:lnTo>
                  <a:lnTo>
                    <a:pt x="108" y="14"/>
                  </a:lnTo>
                  <a:lnTo>
                    <a:pt x="106" y="12"/>
                  </a:lnTo>
                  <a:lnTo>
                    <a:pt x="106" y="12"/>
                  </a:lnTo>
                  <a:lnTo>
                    <a:pt x="104" y="6"/>
                  </a:lnTo>
                  <a:lnTo>
                    <a:pt x="98" y="4"/>
                  </a:lnTo>
                  <a:lnTo>
                    <a:pt x="94" y="0"/>
                  </a:lnTo>
                  <a:lnTo>
                    <a:pt x="88" y="0"/>
                  </a:lnTo>
                  <a:lnTo>
                    <a:pt x="46" y="0"/>
                  </a:lnTo>
                  <a:lnTo>
                    <a:pt x="46" y="0"/>
                  </a:lnTo>
                  <a:lnTo>
                    <a:pt x="38" y="0"/>
                  </a:lnTo>
                  <a:lnTo>
                    <a:pt x="34" y="4"/>
                  </a:lnTo>
                  <a:lnTo>
                    <a:pt x="28" y="6"/>
                  </a:lnTo>
                  <a:lnTo>
                    <a:pt x="26" y="12"/>
                  </a:lnTo>
                  <a:lnTo>
                    <a:pt x="26" y="12"/>
                  </a:lnTo>
                  <a:lnTo>
                    <a:pt x="24" y="14"/>
                  </a:lnTo>
                  <a:lnTo>
                    <a:pt x="0" y="92"/>
                  </a:lnTo>
                  <a:lnTo>
                    <a:pt x="0" y="92"/>
                  </a:lnTo>
                  <a:lnTo>
                    <a:pt x="0" y="96"/>
                  </a:lnTo>
                  <a:lnTo>
                    <a:pt x="0" y="98"/>
                  </a:lnTo>
                  <a:lnTo>
                    <a:pt x="2" y="100"/>
                  </a:lnTo>
                  <a:lnTo>
                    <a:pt x="6" y="102"/>
                  </a:lnTo>
                  <a:lnTo>
                    <a:pt x="8" y="104"/>
                  </a:lnTo>
                  <a:lnTo>
                    <a:pt x="8" y="104"/>
                  </a:lnTo>
                  <a:lnTo>
                    <a:pt x="12" y="104"/>
                  </a:lnTo>
                  <a:lnTo>
                    <a:pt x="14" y="102"/>
                  </a:lnTo>
                  <a:lnTo>
                    <a:pt x="16" y="100"/>
                  </a:lnTo>
                  <a:lnTo>
                    <a:pt x="18" y="98"/>
                  </a:lnTo>
                  <a:lnTo>
                    <a:pt x="38" y="36"/>
                  </a:lnTo>
                  <a:lnTo>
                    <a:pt x="38" y="36"/>
                  </a:lnTo>
                  <a:lnTo>
                    <a:pt x="42" y="36"/>
                  </a:lnTo>
                  <a:lnTo>
                    <a:pt x="16" y="136"/>
                  </a:lnTo>
                  <a:lnTo>
                    <a:pt x="36" y="136"/>
                  </a:lnTo>
                  <a:lnTo>
                    <a:pt x="36" y="216"/>
                  </a:lnTo>
                  <a:lnTo>
                    <a:pt x="36" y="216"/>
                  </a:lnTo>
                  <a:lnTo>
                    <a:pt x="36" y="220"/>
                  </a:lnTo>
                  <a:lnTo>
                    <a:pt x="38" y="222"/>
                  </a:lnTo>
                  <a:lnTo>
                    <a:pt x="42" y="224"/>
                  </a:lnTo>
                  <a:lnTo>
                    <a:pt x="44" y="226"/>
                  </a:lnTo>
                  <a:lnTo>
                    <a:pt x="54" y="226"/>
                  </a:lnTo>
                  <a:lnTo>
                    <a:pt x="54" y="226"/>
                  </a:lnTo>
                  <a:lnTo>
                    <a:pt x="56" y="224"/>
                  </a:lnTo>
                  <a:lnTo>
                    <a:pt x="60" y="222"/>
                  </a:lnTo>
                  <a:lnTo>
                    <a:pt x="62" y="220"/>
                  </a:lnTo>
                  <a:lnTo>
                    <a:pt x="62" y="216"/>
                  </a:lnTo>
                  <a:lnTo>
                    <a:pt x="62" y="136"/>
                  </a:lnTo>
                  <a:lnTo>
                    <a:pt x="70" y="136"/>
                  </a:lnTo>
                  <a:lnTo>
                    <a:pt x="70" y="216"/>
                  </a:lnTo>
                  <a:lnTo>
                    <a:pt x="70" y="216"/>
                  </a:lnTo>
                  <a:lnTo>
                    <a:pt x="72" y="220"/>
                  </a:lnTo>
                  <a:lnTo>
                    <a:pt x="72" y="222"/>
                  </a:lnTo>
                  <a:lnTo>
                    <a:pt x="76" y="224"/>
                  </a:lnTo>
                  <a:lnTo>
                    <a:pt x="80" y="226"/>
                  </a:lnTo>
                  <a:lnTo>
                    <a:pt x="88" y="226"/>
                  </a:lnTo>
                  <a:lnTo>
                    <a:pt x="88" y="226"/>
                  </a:lnTo>
                  <a:lnTo>
                    <a:pt x="90" y="224"/>
                  </a:lnTo>
                  <a:lnTo>
                    <a:pt x="94" y="222"/>
                  </a:lnTo>
                  <a:lnTo>
                    <a:pt x="96" y="220"/>
                  </a:lnTo>
                  <a:lnTo>
                    <a:pt x="96" y="216"/>
                  </a:lnTo>
                  <a:lnTo>
                    <a:pt x="96" y="136"/>
                  </a:lnTo>
                  <a:lnTo>
                    <a:pt x="116" y="136"/>
                  </a:lnTo>
                  <a:lnTo>
                    <a:pt x="90" y="36"/>
                  </a:lnTo>
                  <a:lnTo>
                    <a:pt x="90" y="36"/>
                  </a:lnTo>
                  <a:lnTo>
                    <a:pt x="94" y="36"/>
                  </a:lnTo>
                  <a:lnTo>
                    <a:pt x="114" y="98"/>
                  </a:lnTo>
                  <a:lnTo>
                    <a:pt x="114" y="98"/>
                  </a:lnTo>
                  <a:lnTo>
                    <a:pt x="116" y="100"/>
                  </a:lnTo>
                  <a:lnTo>
                    <a:pt x="118" y="102"/>
                  </a:lnTo>
                  <a:lnTo>
                    <a:pt x="120" y="104"/>
                  </a:lnTo>
                  <a:lnTo>
                    <a:pt x="124" y="104"/>
                  </a:lnTo>
                  <a:lnTo>
                    <a:pt x="126" y="102"/>
                  </a:lnTo>
                  <a:lnTo>
                    <a:pt x="126" y="102"/>
                  </a:lnTo>
                  <a:lnTo>
                    <a:pt x="130" y="100"/>
                  </a:lnTo>
                  <a:lnTo>
                    <a:pt x="132"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0" name="Freeform 91"/>
            <p:cNvSpPr>
              <a:spLocks/>
            </p:cNvSpPr>
            <p:nvPr/>
          </p:nvSpPr>
          <p:spPr bwMode="auto">
            <a:xfrm>
              <a:off x="8245801" y="5369111"/>
              <a:ext cx="105510" cy="110306"/>
            </a:xfrm>
            <a:custGeom>
              <a:avLst/>
              <a:gdLst>
                <a:gd name="T0" fmla="*/ 22 w 44"/>
                <a:gd name="T1" fmla="*/ 46 h 46"/>
                <a:gd name="T2" fmla="*/ 22 w 44"/>
                <a:gd name="T3" fmla="*/ 46 h 46"/>
                <a:gd name="T4" fmla="*/ 30 w 44"/>
                <a:gd name="T5" fmla="*/ 44 h 46"/>
                <a:gd name="T6" fmla="*/ 38 w 44"/>
                <a:gd name="T7" fmla="*/ 38 h 46"/>
                <a:gd name="T8" fmla="*/ 44 w 44"/>
                <a:gd name="T9" fmla="*/ 32 h 46"/>
                <a:gd name="T10" fmla="*/ 44 w 44"/>
                <a:gd name="T11" fmla="*/ 22 h 46"/>
                <a:gd name="T12" fmla="*/ 44 w 44"/>
                <a:gd name="T13" fmla="*/ 22 h 46"/>
                <a:gd name="T14" fmla="*/ 44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4" y="32"/>
                  </a:lnTo>
                  <a:lnTo>
                    <a:pt x="44" y="22"/>
                  </a:lnTo>
                  <a:lnTo>
                    <a:pt x="44" y="22"/>
                  </a:lnTo>
                  <a:lnTo>
                    <a:pt x="44" y="14"/>
                  </a:lnTo>
                  <a:lnTo>
                    <a:pt x="38" y="6"/>
                  </a:lnTo>
                  <a:lnTo>
                    <a:pt x="30"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42" name="组合 5241"/>
          <p:cNvGrpSpPr/>
          <p:nvPr/>
        </p:nvGrpSpPr>
        <p:grpSpPr>
          <a:xfrm>
            <a:off x="9985619" y="5353203"/>
            <a:ext cx="316531" cy="666634"/>
            <a:chOff x="8461618" y="5369111"/>
            <a:chExt cx="316531" cy="666634"/>
          </a:xfrm>
        </p:grpSpPr>
        <p:sp>
          <p:nvSpPr>
            <p:cNvPr id="5181" name="Freeform 92"/>
            <p:cNvSpPr>
              <a:spLocks/>
            </p:cNvSpPr>
            <p:nvPr/>
          </p:nvSpPr>
          <p:spPr bwMode="auto">
            <a:xfrm>
              <a:off x="8461618" y="5493805"/>
              <a:ext cx="316531" cy="541940"/>
            </a:xfrm>
            <a:custGeom>
              <a:avLst/>
              <a:gdLst>
                <a:gd name="T0" fmla="*/ 106 w 132"/>
                <a:gd name="T1" fmla="*/ 14 h 226"/>
                <a:gd name="T2" fmla="*/ 106 w 132"/>
                <a:gd name="T3" fmla="*/ 12 h 226"/>
                <a:gd name="T4" fmla="*/ 102 w 132"/>
                <a:gd name="T5" fmla="*/ 6 h 226"/>
                <a:gd name="T6" fmla="*/ 92 w 132"/>
                <a:gd name="T7" fmla="*/ 0 h 226"/>
                <a:gd name="T8" fmla="*/ 44 w 132"/>
                <a:gd name="T9" fmla="*/ 0 h 226"/>
                <a:gd name="T10" fmla="*/ 38 w 132"/>
                <a:gd name="T11" fmla="*/ 0 h 226"/>
                <a:gd name="T12" fmla="*/ 28 w 132"/>
                <a:gd name="T13" fmla="*/ 6 h 226"/>
                <a:gd name="T14" fmla="*/ 24 w 132"/>
                <a:gd name="T15" fmla="*/ 12 h 226"/>
                <a:gd name="T16" fmla="*/ 0 w 132"/>
                <a:gd name="T17" fmla="*/ 92 h 226"/>
                <a:gd name="T18" fmla="*/ 0 w 132"/>
                <a:gd name="T19" fmla="*/ 96 h 226"/>
                <a:gd name="T20" fmla="*/ 2 w 132"/>
                <a:gd name="T21" fmla="*/ 100 h 226"/>
                <a:gd name="T22" fmla="*/ 8 w 132"/>
                <a:gd name="T23" fmla="*/ 104 h 226"/>
                <a:gd name="T24" fmla="*/ 10 w 132"/>
                <a:gd name="T25" fmla="*/ 104 h 226"/>
                <a:gd name="T26" fmla="*/ 16 w 132"/>
                <a:gd name="T27" fmla="*/ 100 h 226"/>
                <a:gd name="T28" fmla="*/ 36 w 132"/>
                <a:gd name="T29" fmla="*/ 36 h 226"/>
                <a:gd name="T30" fmla="*/ 40 w 132"/>
                <a:gd name="T31" fmla="*/ 36 h 226"/>
                <a:gd name="T32" fmla="*/ 36 w 132"/>
                <a:gd name="T33" fmla="*/ 136 h 226"/>
                <a:gd name="T34" fmla="*/ 36 w 132"/>
                <a:gd name="T35" fmla="*/ 216 h 226"/>
                <a:gd name="T36" fmla="*/ 38 w 132"/>
                <a:gd name="T37" fmla="*/ 222 h 226"/>
                <a:gd name="T38" fmla="*/ 44 w 132"/>
                <a:gd name="T39" fmla="*/ 226 h 226"/>
                <a:gd name="T40" fmla="*/ 52 w 132"/>
                <a:gd name="T41" fmla="*/ 226 h 226"/>
                <a:gd name="T42" fmla="*/ 58 w 132"/>
                <a:gd name="T43" fmla="*/ 222 h 226"/>
                <a:gd name="T44" fmla="*/ 60 w 132"/>
                <a:gd name="T45" fmla="*/ 216 h 226"/>
                <a:gd name="T46" fmla="*/ 70 w 132"/>
                <a:gd name="T47" fmla="*/ 136 h 226"/>
                <a:gd name="T48" fmla="*/ 70 w 132"/>
                <a:gd name="T49" fmla="*/ 216 h 226"/>
                <a:gd name="T50" fmla="*/ 72 w 132"/>
                <a:gd name="T51" fmla="*/ 222 h 226"/>
                <a:gd name="T52" fmla="*/ 78 w 132"/>
                <a:gd name="T53" fmla="*/ 226 h 226"/>
                <a:gd name="T54" fmla="*/ 86 w 132"/>
                <a:gd name="T55" fmla="*/ 226 h 226"/>
                <a:gd name="T56" fmla="*/ 92 w 132"/>
                <a:gd name="T57" fmla="*/ 222 h 226"/>
                <a:gd name="T58" fmla="*/ 96 w 132"/>
                <a:gd name="T59" fmla="*/ 216 h 226"/>
                <a:gd name="T60" fmla="*/ 114 w 132"/>
                <a:gd name="T61" fmla="*/ 136 h 226"/>
                <a:gd name="T62" fmla="*/ 90 w 132"/>
                <a:gd name="T63" fmla="*/ 36 h 226"/>
                <a:gd name="T64" fmla="*/ 112 w 132"/>
                <a:gd name="T65" fmla="*/ 98 h 226"/>
                <a:gd name="T66" fmla="*/ 114 w 132"/>
                <a:gd name="T67" fmla="*/ 100 h 226"/>
                <a:gd name="T68" fmla="*/ 120 w 132"/>
                <a:gd name="T69" fmla="*/ 104 h 226"/>
                <a:gd name="T70" fmla="*/ 126 w 132"/>
                <a:gd name="T71" fmla="*/ 102 h 226"/>
                <a:gd name="T72" fmla="*/ 128 w 132"/>
                <a:gd name="T73" fmla="*/ 100 h 226"/>
                <a:gd name="T74" fmla="*/ 132 w 132"/>
                <a:gd name="T75" fmla="*/ 96 h 226"/>
                <a:gd name="T76" fmla="*/ 132 w 132"/>
                <a:gd name="T77" fmla="*/ 9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226">
                  <a:moveTo>
                    <a:pt x="132" y="92"/>
                  </a:moveTo>
                  <a:lnTo>
                    <a:pt x="106" y="14"/>
                  </a:lnTo>
                  <a:lnTo>
                    <a:pt x="106" y="14"/>
                  </a:lnTo>
                  <a:lnTo>
                    <a:pt x="106" y="12"/>
                  </a:lnTo>
                  <a:lnTo>
                    <a:pt x="106" y="12"/>
                  </a:lnTo>
                  <a:lnTo>
                    <a:pt x="102" y="6"/>
                  </a:lnTo>
                  <a:lnTo>
                    <a:pt x="98" y="4"/>
                  </a:lnTo>
                  <a:lnTo>
                    <a:pt x="92" y="0"/>
                  </a:lnTo>
                  <a:lnTo>
                    <a:pt x="86" y="0"/>
                  </a:lnTo>
                  <a:lnTo>
                    <a:pt x="44" y="0"/>
                  </a:lnTo>
                  <a:lnTo>
                    <a:pt x="44" y="0"/>
                  </a:lnTo>
                  <a:lnTo>
                    <a:pt x="38" y="0"/>
                  </a:lnTo>
                  <a:lnTo>
                    <a:pt x="32" y="4"/>
                  </a:lnTo>
                  <a:lnTo>
                    <a:pt x="28" y="6"/>
                  </a:lnTo>
                  <a:lnTo>
                    <a:pt x="24" y="12"/>
                  </a:lnTo>
                  <a:lnTo>
                    <a:pt x="24" y="12"/>
                  </a:lnTo>
                  <a:lnTo>
                    <a:pt x="24" y="14"/>
                  </a:lnTo>
                  <a:lnTo>
                    <a:pt x="0" y="92"/>
                  </a:lnTo>
                  <a:lnTo>
                    <a:pt x="0" y="92"/>
                  </a:lnTo>
                  <a:lnTo>
                    <a:pt x="0" y="96"/>
                  </a:lnTo>
                  <a:lnTo>
                    <a:pt x="0" y="98"/>
                  </a:lnTo>
                  <a:lnTo>
                    <a:pt x="2" y="100"/>
                  </a:lnTo>
                  <a:lnTo>
                    <a:pt x="4" y="102"/>
                  </a:lnTo>
                  <a:lnTo>
                    <a:pt x="8" y="104"/>
                  </a:lnTo>
                  <a:lnTo>
                    <a:pt x="8" y="104"/>
                  </a:lnTo>
                  <a:lnTo>
                    <a:pt x="10" y="104"/>
                  </a:lnTo>
                  <a:lnTo>
                    <a:pt x="14" y="102"/>
                  </a:lnTo>
                  <a:lnTo>
                    <a:pt x="16" y="100"/>
                  </a:lnTo>
                  <a:lnTo>
                    <a:pt x="18" y="98"/>
                  </a:lnTo>
                  <a:lnTo>
                    <a:pt x="36" y="36"/>
                  </a:lnTo>
                  <a:lnTo>
                    <a:pt x="36" y="36"/>
                  </a:lnTo>
                  <a:lnTo>
                    <a:pt x="40" y="36"/>
                  </a:lnTo>
                  <a:lnTo>
                    <a:pt x="16" y="136"/>
                  </a:lnTo>
                  <a:lnTo>
                    <a:pt x="36" y="136"/>
                  </a:lnTo>
                  <a:lnTo>
                    <a:pt x="36" y="216"/>
                  </a:lnTo>
                  <a:lnTo>
                    <a:pt x="36" y="216"/>
                  </a:lnTo>
                  <a:lnTo>
                    <a:pt x="36" y="220"/>
                  </a:lnTo>
                  <a:lnTo>
                    <a:pt x="38" y="222"/>
                  </a:lnTo>
                  <a:lnTo>
                    <a:pt x="40" y="224"/>
                  </a:lnTo>
                  <a:lnTo>
                    <a:pt x="44" y="226"/>
                  </a:lnTo>
                  <a:lnTo>
                    <a:pt x="52" y="226"/>
                  </a:lnTo>
                  <a:lnTo>
                    <a:pt x="52" y="226"/>
                  </a:lnTo>
                  <a:lnTo>
                    <a:pt x="56" y="224"/>
                  </a:lnTo>
                  <a:lnTo>
                    <a:pt x="58" y="222"/>
                  </a:lnTo>
                  <a:lnTo>
                    <a:pt x="60" y="220"/>
                  </a:lnTo>
                  <a:lnTo>
                    <a:pt x="60" y="216"/>
                  </a:lnTo>
                  <a:lnTo>
                    <a:pt x="60" y="136"/>
                  </a:lnTo>
                  <a:lnTo>
                    <a:pt x="70" y="136"/>
                  </a:lnTo>
                  <a:lnTo>
                    <a:pt x="70" y="216"/>
                  </a:lnTo>
                  <a:lnTo>
                    <a:pt x="70" y="216"/>
                  </a:lnTo>
                  <a:lnTo>
                    <a:pt x="70" y="220"/>
                  </a:lnTo>
                  <a:lnTo>
                    <a:pt x="72" y="222"/>
                  </a:lnTo>
                  <a:lnTo>
                    <a:pt x="74" y="224"/>
                  </a:lnTo>
                  <a:lnTo>
                    <a:pt x="78" y="226"/>
                  </a:lnTo>
                  <a:lnTo>
                    <a:pt x="86" y="226"/>
                  </a:lnTo>
                  <a:lnTo>
                    <a:pt x="86" y="226"/>
                  </a:lnTo>
                  <a:lnTo>
                    <a:pt x="90" y="224"/>
                  </a:lnTo>
                  <a:lnTo>
                    <a:pt x="92" y="222"/>
                  </a:lnTo>
                  <a:lnTo>
                    <a:pt x="94" y="220"/>
                  </a:lnTo>
                  <a:lnTo>
                    <a:pt x="96" y="216"/>
                  </a:lnTo>
                  <a:lnTo>
                    <a:pt x="96" y="136"/>
                  </a:lnTo>
                  <a:lnTo>
                    <a:pt x="114" y="136"/>
                  </a:lnTo>
                  <a:lnTo>
                    <a:pt x="90" y="36"/>
                  </a:lnTo>
                  <a:lnTo>
                    <a:pt x="90" y="36"/>
                  </a:lnTo>
                  <a:lnTo>
                    <a:pt x="94" y="36"/>
                  </a:lnTo>
                  <a:lnTo>
                    <a:pt x="112" y="98"/>
                  </a:lnTo>
                  <a:lnTo>
                    <a:pt x="112" y="98"/>
                  </a:lnTo>
                  <a:lnTo>
                    <a:pt x="114" y="100"/>
                  </a:lnTo>
                  <a:lnTo>
                    <a:pt x="116" y="102"/>
                  </a:lnTo>
                  <a:lnTo>
                    <a:pt x="120" y="104"/>
                  </a:lnTo>
                  <a:lnTo>
                    <a:pt x="122" y="104"/>
                  </a:lnTo>
                  <a:lnTo>
                    <a:pt x="126" y="102"/>
                  </a:lnTo>
                  <a:lnTo>
                    <a:pt x="126" y="102"/>
                  </a:lnTo>
                  <a:lnTo>
                    <a:pt x="128" y="100"/>
                  </a:lnTo>
                  <a:lnTo>
                    <a:pt x="130" y="98"/>
                  </a:lnTo>
                  <a:lnTo>
                    <a:pt x="132" y="96"/>
                  </a:lnTo>
                  <a:lnTo>
                    <a:pt x="132" y="92"/>
                  </a:lnTo>
                  <a:lnTo>
                    <a:pt x="132" y="9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2" name="Freeform 93"/>
            <p:cNvSpPr>
              <a:spLocks/>
            </p:cNvSpPr>
            <p:nvPr/>
          </p:nvSpPr>
          <p:spPr bwMode="auto">
            <a:xfrm>
              <a:off x="8562332" y="5369111"/>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9" name="组合 5228"/>
          <p:cNvGrpSpPr/>
          <p:nvPr/>
        </p:nvGrpSpPr>
        <p:grpSpPr>
          <a:xfrm>
            <a:off x="6503776" y="3116159"/>
            <a:ext cx="254184" cy="666634"/>
            <a:chOff x="4979776" y="3565843"/>
            <a:chExt cx="254184" cy="666634"/>
          </a:xfrm>
        </p:grpSpPr>
        <p:sp>
          <p:nvSpPr>
            <p:cNvPr id="5183" name="Freeform 94"/>
            <p:cNvSpPr>
              <a:spLocks/>
            </p:cNvSpPr>
            <p:nvPr/>
          </p:nvSpPr>
          <p:spPr bwMode="auto">
            <a:xfrm>
              <a:off x="4979776" y="3690537"/>
              <a:ext cx="254184" cy="541940"/>
            </a:xfrm>
            <a:custGeom>
              <a:avLst/>
              <a:gdLst>
                <a:gd name="T0" fmla="*/ 106 w 106"/>
                <a:gd name="T1" fmla="*/ 18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4 w 106"/>
                <a:gd name="T21" fmla="*/ 112 h 226"/>
                <a:gd name="T22" fmla="*/ 12 w 106"/>
                <a:gd name="T23" fmla="*/ 112 h 226"/>
                <a:gd name="T24" fmla="*/ 14 w 106"/>
                <a:gd name="T25" fmla="*/ 112 h 226"/>
                <a:gd name="T26" fmla="*/ 18 w 106"/>
                <a:gd name="T27" fmla="*/ 108 h 226"/>
                <a:gd name="T28" fmla="*/ 18 w 106"/>
                <a:gd name="T29" fmla="*/ 36 h 226"/>
                <a:gd name="T30" fmla="*/ 24 w 106"/>
                <a:gd name="T31" fmla="*/ 38 h 226"/>
                <a:gd name="T32" fmla="*/ 24 w 106"/>
                <a:gd name="T33" fmla="*/ 216 h 226"/>
                <a:gd name="T34" fmla="*/ 28 w 106"/>
                <a:gd name="T35" fmla="*/ 222 h 226"/>
                <a:gd name="T36" fmla="*/ 34 w 106"/>
                <a:gd name="T37" fmla="*/ 226 h 226"/>
                <a:gd name="T38" fmla="*/ 42 w 106"/>
                <a:gd name="T39" fmla="*/ 226 h 226"/>
                <a:gd name="T40" fmla="*/ 48 w 106"/>
                <a:gd name="T41" fmla="*/ 222 h 226"/>
                <a:gd name="T42" fmla="*/ 50 w 106"/>
                <a:gd name="T43" fmla="*/ 216 h 226"/>
                <a:gd name="T44" fmla="*/ 56 w 106"/>
                <a:gd name="T45" fmla="*/ 110 h 226"/>
                <a:gd name="T46" fmla="*/ 56 w 106"/>
                <a:gd name="T47" fmla="*/ 216 h 226"/>
                <a:gd name="T48" fmla="*/ 58 w 106"/>
                <a:gd name="T49" fmla="*/ 222 h 226"/>
                <a:gd name="T50" fmla="*/ 64 w 106"/>
                <a:gd name="T51" fmla="*/ 226 h 226"/>
                <a:gd name="T52" fmla="*/ 72 w 106"/>
                <a:gd name="T53" fmla="*/ 226 h 226"/>
                <a:gd name="T54" fmla="*/ 78 w 106"/>
                <a:gd name="T55" fmla="*/ 222 h 226"/>
                <a:gd name="T56" fmla="*/ 82 w 106"/>
                <a:gd name="T57" fmla="*/ 216 h 226"/>
                <a:gd name="T58" fmla="*/ 82 w 106"/>
                <a:gd name="T59" fmla="*/ 38 h 226"/>
                <a:gd name="T60" fmla="*/ 86 w 106"/>
                <a:gd name="T61" fmla="*/ 104 h 226"/>
                <a:gd name="T62" fmla="*/ 88 w 106"/>
                <a:gd name="T63" fmla="*/ 108 h 226"/>
                <a:gd name="T64" fmla="*/ 92 w 106"/>
                <a:gd name="T65" fmla="*/ 112 h 226"/>
                <a:gd name="T66" fmla="*/ 98 w 106"/>
                <a:gd name="T67" fmla="*/ 112 h 226"/>
                <a:gd name="T68" fmla="*/ 102 w 106"/>
                <a:gd name="T69" fmla="*/ 112 h 226"/>
                <a:gd name="T70" fmla="*/ 106 w 106"/>
                <a:gd name="T71" fmla="*/ 108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98" y="6"/>
                  </a:lnTo>
                  <a:lnTo>
                    <a:pt x="90" y="2"/>
                  </a:lnTo>
                  <a:lnTo>
                    <a:pt x="82" y="0"/>
                  </a:lnTo>
                  <a:lnTo>
                    <a:pt x="82" y="0"/>
                  </a:lnTo>
                  <a:lnTo>
                    <a:pt x="24" y="0"/>
                  </a:lnTo>
                  <a:lnTo>
                    <a:pt x="24" y="0"/>
                  </a:lnTo>
                  <a:lnTo>
                    <a:pt x="24" y="0"/>
                  </a:lnTo>
                  <a:lnTo>
                    <a:pt x="14" y="2"/>
                  </a:lnTo>
                  <a:lnTo>
                    <a:pt x="8" y="6"/>
                  </a:lnTo>
                  <a:lnTo>
                    <a:pt x="2" y="12"/>
                  </a:lnTo>
                  <a:lnTo>
                    <a:pt x="0" y="18"/>
                  </a:lnTo>
                  <a:lnTo>
                    <a:pt x="0" y="18"/>
                  </a:lnTo>
                  <a:lnTo>
                    <a:pt x="0" y="20"/>
                  </a:lnTo>
                  <a:lnTo>
                    <a:pt x="0" y="20"/>
                  </a:lnTo>
                  <a:lnTo>
                    <a:pt x="0" y="22"/>
                  </a:lnTo>
                  <a:lnTo>
                    <a:pt x="0" y="104"/>
                  </a:lnTo>
                  <a:lnTo>
                    <a:pt x="0" y="104"/>
                  </a:lnTo>
                  <a:lnTo>
                    <a:pt x="2" y="110"/>
                  </a:lnTo>
                  <a:lnTo>
                    <a:pt x="4" y="112"/>
                  </a:lnTo>
                  <a:lnTo>
                    <a:pt x="8" y="112"/>
                  </a:lnTo>
                  <a:lnTo>
                    <a:pt x="12" y="112"/>
                  </a:lnTo>
                  <a:lnTo>
                    <a:pt x="12" y="112"/>
                  </a:lnTo>
                  <a:lnTo>
                    <a:pt x="14" y="112"/>
                  </a:lnTo>
                  <a:lnTo>
                    <a:pt x="16" y="110"/>
                  </a:lnTo>
                  <a:lnTo>
                    <a:pt x="18" y="108"/>
                  </a:lnTo>
                  <a:lnTo>
                    <a:pt x="18" y="104"/>
                  </a:lnTo>
                  <a:lnTo>
                    <a:pt x="18" y="36"/>
                  </a:lnTo>
                  <a:lnTo>
                    <a:pt x="18" y="36"/>
                  </a:lnTo>
                  <a:lnTo>
                    <a:pt x="24" y="38"/>
                  </a:lnTo>
                  <a:lnTo>
                    <a:pt x="24" y="216"/>
                  </a:lnTo>
                  <a:lnTo>
                    <a:pt x="24" y="216"/>
                  </a:lnTo>
                  <a:lnTo>
                    <a:pt x="26" y="220"/>
                  </a:lnTo>
                  <a:lnTo>
                    <a:pt x="28" y="222"/>
                  </a:lnTo>
                  <a:lnTo>
                    <a:pt x="30" y="224"/>
                  </a:lnTo>
                  <a:lnTo>
                    <a:pt x="34" y="226"/>
                  </a:lnTo>
                  <a:lnTo>
                    <a:pt x="42" y="226"/>
                  </a:lnTo>
                  <a:lnTo>
                    <a:pt x="42" y="226"/>
                  </a:lnTo>
                  <a:lnTo>
                    <a:pt x="46" y="224"/>
                  </a:lnTo>
                  <a:lnTo>
                    <a:pt x="48" y="222"/>
                  </a:lnTo>
                  <a:lnTo>
                    <a:pt x="50" y="220"/>
                  </a:lnTo>
                  <a:lnTo>
                    <a:pt x="50" y="216"/>
                  </a:lnTo>
                  <a:lnTo>
                    <a:pt x="50" y="110"/>
                  </a:lnTo>
                  <a:lnTo>
                    <a:pt x="56" y="110"/>
                  </a:lnTo>
                  <a:lnTo>
                    <a:pt x="56" y="216"/>
                  </a:lnTo>
                  <a:lnTo>
                    <a:pt x="56" y="216"/>
                  </a:lnTo>
                  <a:lnTo>
                    <a:pt x="56" y="220"/>
                  </a:lnTo>
                  <a:lnTo>
                    <a:pt x="58" y="222"/>
                  </a:lnTo>
                  <a:lnTo>
                    <a:pt x="60" y="224"/>
                  </a:lnTo>
                  <a:lnTo>
                    <a:pt x="64" y="226"/>
                  </a:lnTo>
                  <a:lnTo>
                    <a:pt x="72" y="226"/>
                  </a:lnTo>
                  <a:lnTo>
                    <a:pt x="72" y="226"/>
                  </a:lnTo>
                  <a:lnTo>
                    <a:pt x="76" y="224"/>
                  </a:lnTo>
                  <a:lnTo>
                    <a:pt x="78" y="222"/>
                  </a:lnTo>
                  <a:lnTo>
                    <a:pt x="80" y="220"/>
                  </a:lnTo>
                  <a:lnTo>
                    <a:pt x="82" y="216"/>
                  </a:lnTo>
                  <a:lnTo>
                    <a:pt x="82" y="38"/>
                  </a:lnTo>
                  <a:lnTo>
                    <a:pt x="82" y="38"/>
                  </a:lnTo>
                  <a:lnTo>
                    <a:pt x="86" y="36"/>
                  </a:lnTo>
                  <a:lnTo>
                    <a:pt x="86" y="104"/>
                  </a:lnTo>
                  <a:lnTo>
                    <a:pt x="86" y="104"/>
                  </a:lnTo>
                  <a:lnTo>
                    <a:pt x="88" y="108"/>
                  </a:lnTo>
                  <a:lnTo>
                    <a:pt x="90" y="110"/>
                  </a:lnTo>
                  <a:lnTo>
                    <a:pt x="92" y="112"/>
                  </a:lnTo>
                  <a:lnTo>
                    <a:pt x="94" y="112"/>
                  </a:lnTo>
                  <a:lnTo>
                    <a:pt x="98" y="112"/>
                  </a:lnTo>
                  <a:lnTo>
                    <a:pt x="98"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4" name="Freeform 95"/>
            <p:cNvSpPr>
              <a:spLocks/>
            </p:cNvSpPr>
            <p:nvPr/>
          </p:nvSpPr>
          <p:spPr bwMode="auto">
            <a:xfrm>
              <a:off x="5051714" y="3565843"/>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8" name="组合 5227"/>
          <p:cNvGrpSpPr/>
          <p:nvPr/>
        </p:nvGrpSpPr>
        <p:grpSpPr>
          <a:xfrm>
            <a:off x="6825103" y="3116159"/>
            <a:ext cx="249388" cy="666634"/>
            <a:chOff x="5301103" y="3565843"/>
            <a:chExt cx="249388" cy="666634"/>
          </a:xfrm>
        </p:grpSpPr>
        <p:sp>
          <p:nvSpPr>
            <p:cNvPr id="5185" name="Freeform 96"/>
            <p:cNvSpPr>
              <a:spLocks/>
            </p:cNvSpPr>
            <p:nvPr/>
          </p:nvSpPr>
          <p:spPr bwMode="auto">
            <a:xfrm>
              <a:off x="5301103" y="3690537"/>
              <a:ext cx="249388" cy="541940"/>
            </a:xfrm>
            <a:custGeom>
              <a:avLst/>
              <a:gdLst>
                <a:gd name="T0" fmla="*/ 104 w 104"/>
                <a:gd name="T1" fmla="*/ 18 h 226"/>
                <a:gd name="T2" fmla="*/ 98 w 104"/>
                <a:gd name="T3" fmla="*/ 6 h 226"/>
                <a:gd name="T4" fmla="*/ 80 w 104"/>
                <a:gd name="T5" fmla="*/ 0 h 226"/>
                <a:gd name="T6" fmla="*/ 24 w 104"/>
                <a:gd name="T7" fmla="*/ 0 h 226"/>
                <a:gd name="T8" fmla="*/ 24 w 104"/>
                <a:gd name="T9" fmla="*/ 0 h 226"/>
                <a:gd name="T10" fmla="*/ 6 w 104"/>
                <a:gd name="T11" fmla="*/ 6 h 226"/>
                <a:gd name="T12" fmla="*/ 0 w 104"/>
                <a:gd name="T13" fmla="*/ 18 h 226"/>
                <a:gd name="T14" fmla="*/ 0 w 104"/>
                <a:gd name="T15" fmla="*/ 20 h 226"/>
                <a:gd name="T16" fmla="*/ 0 w 104"/>
                <a:gd name="T17" fmla="*/ 22 h 226"/>
                <a:gd name="T18" fmla="*/ 0 w 104"/>
                <a:gd name="T19" fmla="*/ 104 h 226"/>
                <a:gd name="T20" fmla="*/ 4 w 104"/>
                <a:gd name="T21" fmla="*/ 112 h 226"/>
                <a:gd name="T22" fmla="*/ 10 w 104"/>
                <a:gd name="T23" fmla="*/ 112 h 226"/>
                <a:gd name="T24" fmla="*/ 14 w 104"/>
                <a:gd name="T25" fmla="*/ 112 h 226"/>
                <a:gd name="T26" fmla="*/ 18 w 104"/>
                <a:gd name="T27" fmla="*/ 108 h 226"/>
                <a:gd name="T28" fmla="*/ 18 w 104"/>
                <a:gd name="T29" fmla="*/ 36 h 226"/>
                <a:gd name="T30" fmla="*/ 24 w 104"/>
                <a:gd name="T31" fmla="*/ 38 h 226"/>
                <a:gd name="T32" fmla="*/ 24 w 104"/>
                <a:gd name="T33" fmla="*/ 216 h 226"/>
                <a:gd name="T34" fmla="*/ 26 w 104"/>
                <a:gd name="T35" fmla="*/ 222 h 226"/>
                <a:gd name="T36" fmla="*/ 32 w 104"/>
                <a:gd name="T37" fmla="*/ 226 h 226"/>
                <a:gd name="T38" fmla="*/ 40 w 104"/>
                <a:gd name="T39" fmla="*/ 226 h 226"/>
                <a:gd name="T40" fmla="*/ 48 w 104"/>
                <a:gd name="T41" fmla="*/ 222 h 226"/>
                <a:gd name="T42" fmla="*/ 50 w 104"/>
                <a:gd name="T43" fmla="*/ 216 h 226"/>
                <a:gd name="T44" fmla="*/ 54 w 104"/>
                <a:gd name="T45" fmla="*/ 110 h 226"/>
                <a:gd name="T46" fmla="*/ 54 w 104"/>
                <a:gd name="T47" fmla="*/ 216 h 226"/>
                <a:gd name="T48" fmla="*/ 56 w 104"/>
                <a:gd name="T49" fmla="*/ 222 h 226"/>
                <a:gd name="T50" fmla="*/ 62 w 104"/>
                <a:gd name="T51" fmla="*/ 226 h 226"/>
                <a:gd name="T52" fmla="*/ 72 w 104"/>
                <a:gd name="T53" fmla="*/ 226 h 226"/>
                <a:gd name="T54" fmla="*/ 78 w 104"/>
                <a:gd name="T55" fmla="*/ 222 h 226"/>
                <a:gd name="T56" fmla="*/ 80 w 104"/>
                <a:gd name="T57" fmla="*/ 216 h 226"/>
                <a:gd name="T58" fmla="*/ 80 w 104"/>
                <a:gd name="T59" fmla="*/ 38 h 226"/>
                <a:gd name="T60" fmla="*/ 86 w 104"/>
                <a:gd name="T61" fmla="*/ 104 h 226"/>
                <a:gd name="T62" fmla="*/ 86 w 104"/>
                <a:gd name="T63" fmla="*/ 108 h 226"/>
                <a:gd name="T64" fmla="*/ 90 w 104"/>
                <a:gd name="T65" fmla="*/ 112 h 226"/>
                <a:gd name="T66" fmla="*/ 98 w 104"/>
                <a:gd name="T67" fmla="*/ 112 h 226"/>
                <a:gd name="T68" fmla="*/ 100 w 104"/>
                <a:gd name="T69" fmla="*/ 112 h 226"/>
                <a:gd name="T70" fmla="*/ 104 w 104"/>
                <a:gd name="T71" fmla="*/ 108 h 226"/>
                <a:gd name="T72" fmla="*/ 104 w 104"/>
                <a:gd name="T73" fmla="*/ 22 h 226"/>
                <a:gd name="T74" fmla="*/ 104 w 104"/>
                <a:gd name="T75" fmla="*/ 20 h 226"/>
                <a:gd name="T76" fmla="*/ 104 w 104"/>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226">
                  <a:moveTo>
                    <a:pt x="104" y="18"/>
                  </a:moveTo>
                  <a:lnTo>
                    <a:pt x="104" y="18"/>
                  </a:lnTo>
                  <a:lnTo>
                    <a:pt x="102" y="12"/>
                  </a:lnTo>
                  <a:lnTo>
                    <a:pt x="98" y="6"/>
                  </a:lnTo>
                  <a:lnTo>
                    <a:pt x="90" y="2"/>
                  </a:lnTo>
                  <a:lnTo>
                    <a:pt x="80" y="0"/>
                  </a:lnTo>
                  <a:lnTo>
                    <a:pt x="80" y="0"/>
                  </a:lnTo>
                  <a:lnTo>
                    <a:pt x="24" y="0"/>
                  </a:lnTo>
                  <a:lnTo>
                    <a:pt x="24" y="0"/>
                  </a:lnTo>
                  <a:lnTo>
                    <a:pt x="24" y="0"/>
                  </a:lnTo>
                  <a:lnTo>
                    <a:pt x="14" y="2"/>
                  </a:lnTo>
                  <a:lnTo>
                    <a:pt x="6" y="6"/>
                  </a:lnTo>
                  <a:lnTo>
                    <a:pt x="2" y="12"/>
                  </a:lnTo>
                  <a:lnTo>
                    <a:pt x="0" y="18"/>
                  </a:lnTo>
                  <a:lnTo>
                    <a:pt x="0" y="18"/>
                  </a:lnTo>
                  <a:lnTo>
                    <a:pt x="0" y="20"/>
                  </a:lnTo>
                  <a:lnTo>
                    <a:pt x="0" y="20"/>
                  </a:lnTo>
                  <a:lnTo>
                    <a:pt x="0" y="22"/>
                  </a:lnTo>
                  <a:lnTo>
                    <a:pt x="0" y="104"/>
                  </a:lnTo>
                  <a:lnTo>
                    <a:pt x="0" y="104"/>
                  </a:lnTo>
                  <a:lnTo>
                    <a:pt x="2" y="110"/>
                  </a:lnTo>
                  <a:lnTo>
                    <a:pt x="4" y="112"/>
                  </a:lnTo>
                  <a:lnTo>
                    <a:pt x="6" y="112"/>
                  </a:lnTo>
                  <a:lnTo>
                    <a:pt x="10" y="112"/>
                  </a:lnTo>
                  <a:lnTo>
                    <a:pt x="10" y="112"/>
                  </a:lnTo>
                  <a:lnTo>
                    <a:pt x="14" y="112"/>
                  </a:lnTo>
                  <a:lnTo>
                    <a:pt x="16" y="110"/>
                  </a:lnTo>
                  <a:lnTo>
                    <a:pt x="18" y="108"/>
                  </a:lnTo>
                  <a:lnTo>
                    <a:pt x="18" y="104"/>
                  </a:lnTo>
                  <a:lnTo>
                    <a:pt x="18" y="36"/>
                  </a:lnTo>
                  <a:lnTo>
                    <a:pt x="18" y="36"/>
                  </a:lnTo>
                  <a:lnTo>
                    <a:pt x="24" y="38"/>
                  </a:lnTo>
                  <a:lnTo>
                    <a:pt x="24" y="216"/>
                  </a:lnTo>
                  <a:lnTo>
                    <a:pt x="24" y="216"/>
                  </a:lnTo>
                  <a:lnTo>
                    <a:pt x="24" y="220"/>
                  </a:lnTo>
                  <a:lnTo>
                    <a:pt x="26" y="222"/>
                  </a:lnTo>
                  <a:lnTo>
                    <a:pt x="30" y="224"/>
                  </a:lnTo>
                  <a:lnTo>
                    <a:pt x="32" y="226"/>
                  </a:lnTo>
                  <a:lnTo>
                    <a:pt x="40" y="226"/>
                  </a:lnTo>
                  <a:lnTo>
                    <a:pt x="40" y="226"/>
                  </a:lnTo>
                  <a:lnTo>
                    <a:pt x="44" y="224"/>
                  </a:lnTo>
                  <a:lnTo>
                    <a:pt x="48" y="222"/>
                  </a:lnTo>
                  <a:lnTo>
                    <a:pt x="48" y="220"/>
                  </a:lnTo>
                  <a:lnTo>
                    <a:pt x="50" y="216"/>
                  </a:lnTo>
                  <a:lnTo>
                    <a:pt x="50" y="110"/>
                  </a:lnTo>
                  <a:lnTo>
                    <a:pt x="54" y="110"/>
                  </a:lnTo>
                  <a:lnTo>
                    <a:pt x="54" y="216"/>
                  </a:lnTo>
                  <a:lnTo>
                    <a:pt x="54" y="216"/>
                  </a:lnTo>
                  <a:lnTo>
                    <a:pt x="54" y="220"/>
                  </a:lnTo>
                  <a:lnTo>
                    <a:pt x="56" y="222"/>
                  </a:lnTo>
                  <a:lnTo>
                    <a:pt x="60" y="224"/>
                  </a:lnTo>
                  <a:lnTo>
                    <a:pt x="62" y="226"/>
                  </a:lnTo>
                  <a:lnTo>
                    <a:pt x="72" y="226"/>
                  </a:lnTo>
                  <a:lnTo>
                    <a:pt x="72" y="226"/>
                  </a:lnTo>
                  <a:lnTo>
                    <a:pt x="74" y="224"/>
                  </a:lnTo>
                  <a:lnTo>
                    <a:pt x="78" y="222"/>
                  </a:lnTo>
                  <a:lnTo>
                    <a:pt x="80" y="220"/>
                  </a:lnTo>
                  <a:lnTo>
                    <a:pt x="80" y="216"/>
                  </a:lnTo>
                  <a:lnTo>
                    <a:pt x="80" y="38"/>
                  </a:lnTo>
                  <a:lnTo>
                    <a:pt x="80" y="38"/>
                  </a:lnTo>
                  <a:lnTo>
                    <a:pt x="86" y="36"/>
                  </a:lnTo>
                  <a:lnTo>
                    <a:pt x="86" y="104"/>
                  </a:lnTo>
                  <a:lnTo>
                    <a:pt x="86" y="104"/>
                  </a:lnTo>
                  <a:lnTo>
                    <a:pt x="86" y="108"/>
                  </a:lnTo>
                  <a:lnTo>
                    <a:pt x="88" y="110"/>
                  </a:lnTo>
                  <a:lnTo>
                    <a:pt x="90" y="112"/>
                  </a:lnTo>
                  <a:lnTo>
                    <a:pt x="94" y="112"/>
                  </a:lnTo>
                  <a:lnTo>
                    <a:pt x="98" y="112"/>
                  </a:lnTo>
                  <a:lnTo>
                    <a:pt x="98" y="112"/>
                  </a:lnTo>
                  <a:lnTo>
                    <a:pt x="100" y="112"/>
                  </a:lnTo>
                  <a:lnTo>
                    <a:pt x="102" y="110"/>
                  </a:lnTo>
                  <a:lnTo>
                    <a:pt x="104" y="108"/>
                  </a:lnTo>
                  <a:lnTo>
                    <a:pt x="104" y="104"/>
                  </a:lnTo>
                  <a:lnTo>
                    <a:pt x="104" y="22"/>
                  </a:lnTo>
                  <a:lnTo>
                    <a:pt x="104" y="22"/>
                  </a:lnTo>
                  <a:lnTo>
                    <a:pt x="104" y="20"/>
                  </a:lnTo>
                  <a:lnTo>
                    <a:pt x="104" y="20"/>
                  </a:lnTo>
                  <a:lnTo>
                    <a:pt x="104" y="18"/>
                  </a:lnTo>
                  <a:lnTo>
                    <a:pt x="104"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6" name="Freeform 97"/>
            <p:cNvSpPr>
              <a:spLocks/>
            </p:cNvSpPr>
            <p:nvPr/>
          </p:nvSpPr>
          <p:spPr bwMode="auto">
            <a:xfrm>
              <a:off x="5373042" y="3565843"/>
              <a:ext cx="105510" cy="110306"/>
            </a:xfrm>
            <a:custGeom>
              <a:avLst/>
              <a:gdLst>
                <a:gd name="T0" fmla="*/ 22 w 44"/>
                <a:gd name="T1" fmla="*/ 46 h 46"/>
                <a:gd name="T2" fmla="*/ 22 w 44"/>
                <a:gd name="T3" fmla="*/ 46 h 46"/>
                <a:gd name="T4" fmla="*/ 30 w 44"/>
                <a:gd name="T5" fmla="*/ 44 h 46"/>
                <a:gd name="T6" fmla="*/ 38 w 44"/>
                <a:gd name="T7" fmla="*/ 38 h 46"/>
                <a:gd name="T8" fmla="*/ 42 w 44"/>
                <a:gd name="T9" fmla="*/ 32 h 46"/>
                <a:gd name="T10" fmla="*/ 44 w 44"/>
                <a:gd name="T11" fmla="*/ 22 h 46"/>
                <a:gd name="T12" fmla="*/ 44 w 44"/>
                <a:gd name="T13" fmla="*/ 22 h 46"/>
                <a:gd name="T14" fmla="*/ 42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2" y="32"/>
                  </a:lnTo>
                  <a:lnTo>
                    <a:pt x="44" y="22"/>
                  </a:lnTo>
                  <a:lnTo>
                    <a:pt x="44" y="22"/>
                  </a:lnTo>
                  <a:lnTo>
                    <a:pt x="42" y="14"/>
                  </a:lnTo>
                  <a:lnTo>
                    <a:pt x="38" y="6"/>
                  </a:lnTo>
                  <a:lnTo>
                    <a:pt x="30"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7" name="组合 5226"/>
          <p:cNvGrpSpPr/>
          <p:nvPr/>
        </p:nvGrpSpPr>
        <p:grpSpPr>
          <a:xfrm>
            <a:off x="7141634" y="3116159"/>
            <a:ext cx="254184" cy="666634"/>
            <a:chOff x="5617634" y="3565843"/>
            <a:chExt cx="254184" cy="666634"/>
          </a:xfrm>
        </p:grpSpPr>
        <p:sp>
          <p:nvSpPr>
            <p:cNvPr id="5187" name="Freeform 98"/>
            <p:cNvSpPr>
              <a:spLocks/>
            </p:cNvSpPr>
            <p:nvPr/>
          </p:nvSpPr>
          <p:spPr bwMode="auto">
            <a:xfrm>
              <a:off x="5617634" y="3690537"/>
              <a:ext cx="254184" cy="541940"/>
            </a:xfrm>
            <a:custGeom>
              <a:avLst/>
              <a:gdLst>
                <a:gd name="T0" fmla="*/ 106 w 106"/>
                <a:gd name="T1" fmla="*/ 18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2 w 106"/>
                <a:gd name="T21" fmla="*/ 110 h 226"/>
                <a:gd name="T22" fmla="*/ 8 w 106"/>
                <a:gd name="T23" fmla="*/ 112 h 226"/>
                <a:gd name="T24" fmla="*/ 12 w 106"/>
                <a:gd name="T25" fmla="*/ 112 h 226"/>
                <a:gd name="T26" fmla="*/ 16 w 106"/>
                <a:gd name="T27" fmla="*/ 110 h 226"/>
                <a:gd name="T28" fmla="*/ 20 w 106"/>
                <a:gd name="T29" fmla="*/ 104 h 226"/>
                <a:gd name="T30" fmla="*/ 20 w 106"/>
                <a:gd name="T31" fmla="*/ 36 h 226"/>
                <a:gd name="T32" fmla="*/ 24 w 106"/>
                <a:gd name="T33" fmla="*/ 216 h 226"/>
                <a:gd name="T34" fmla="*/ 26 w 106"/>
                <a:gd name="T35" fmla="*/ 220 h 226"/>
                <a:gd name="T36" fmla="*/ 30 w 106"/>
                <a:gd name="T37" fmla="*/ 224 h 226"/>
                <a:gd name="T38" fmla="*/ 42 w 106"/>
                <a:gd name="T39" fmla="*/ 226 h 226"/>
                <a:gd name="T40" fmla="*/ 46 w 106"/>
                <a:gd name="T41" fmla="*/ 224 h 226"/>
                <a:gd name="T42" fmla="*/ 50 w 106"/>
                <a:gd name="T43" fmla="*/ 220 h 226"/>
                <a:gd name="T44" fmla="*/ 50 w 106"/>
                <a:gd name="T45" fmla="*/ 110 h 226"/>
                <a:gd name="T46" fmla="*/ 56 w 106"/>
                <a:gd name="T47" fmla="*/ 216 h 226"/>
                <a:gd name="T48" fmla="*/ 56 w 106"/>
                <a:gd name="T49" fmla="*/ 220 h 226"/>
                <a:gd name="T50" fmla="*/ 60 w 106"/>
                <a:gd name="T51" fmla="*/ 224 h 226"/>
                <a:gd name="T52" fmla="*/ 72 w 106"/>
                <a:gd name="T53" fmla="*/ 226 h 226"/>
                <a:gd name="T54" fmla="*/ 76 w 106"/>
                <a:gd name="T55" fmla="*/ 224 h 226"/>
                <a:gd name="T56" fmla="*/ 80 w 106"/>
                <a:gd name="T57" fmla="*/ 220 h 226"/>
                <a:gd name="T58" fmla="*/ 82 w 106"/>
                <a:gd name="T59" fmla="*/ 38 h 226"/>
                <a:gd name="T60" fmla="*/ 88 w 106"/>
                <a:gd name="T61" fmla="*/ 36 h 226"/>
                <a:gd name="T62" fmla="*/ 88 w 106"/>
                <a:gd name="T63" fmla="*/ 104 h 226"/>
                <a:gd name="T64" fmla="*/ 90 w 106"/>
                <a:gd name="T65" fmla="*/ 110 h 226"/>
                <a:gd name="T66" fmla="*/ 94 w 106"/>
                <a:gd name="T67" fmla="*/ 112 h 226"/>
                <a:gd name="T68" fmla="*/ 98 w 106"/>
                <a:gd name="T69" fmla="*/ 112 h 226"/>
                <a:gd name="T70" fmla="*/ 104 w 106"/>
                <a:gd name="T71" fmla="*/ 110 h 226"/>
                <a:gd name="T72" fmla="*/ 106 w 106"/>
                <a:gd name="T73" fmla="*/ 104 h 226"/>
                <a:gd name="T74" fmla="*/ 106 w 106"/>
                <a:gd name="T75" fmla="*/ 22 h 226"/>
                <a:gd name="T76" fmla="*/ 106 w 106"/>
                <a:gd name="T77" fmla="*/ 20 h 226"/>
                <a:gd name="T78" fmla="*/ 106 w 106"/>
                <a:gd name="T7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18"/>
                  </a:moveTo>
                  <a:lnTo>
                    <a:pt x="106" y="18"/>
                  </a:lnTo>
                  <a:lnTo>
                    <a:pt x="104" y="12"/>
                  </a:lnTo>
                  <a:lnTo>
                    <a:pt x="98" y="6"/>
                  </a:lnTo>
                  <a:lnTo>
                    <a:pt x="90" y="2"/>
                  </a:lnTo>
                  <a:lnTo>
                    <a:pt x="82" y="0"/>
                  </a:lnTo>
                  <a:lnTo>
                    <a:pt x="82" y="0"/>
                  </a:lnTo>
                  <a:lnTo>
                    <a:pt x="24" y="0"/>
                  </a:lnTo>
                  <a:lnTo>
                    <a:pt x="24" y="0"/>
                  </a:lnTo>
                  <a:lnTo>
                    <a:pt x="24" y="0"/>
                  </a:lnTo>
                  <a:lnTo>
                    <a:pt x="16" y="2"/>
                  </a:lnTo>
                  <a:lnTo>
                    <a:pt x="8" y="6"/>
                  </a:lnTo>
                  <a:lnTo>
                    <a:pt x="2" y="12"/>
                  </a:lnTo>
                  <a:lnTo>
                    <a:pt x="0" y="18"/>
                  </a:lnTo>
                  <a:lnTo>
                    <a:pt x="0" y="18"/>
                  </a:lnTo>
                  <a:lnTo>
                    <a:pt x="0" y="20"/>
                  </a:lnTo>
                  <a:lnTo>
                    <a:pt x="0" y="20"/>
                  </a:lnTo>
                  <a:lnTo>
                    <a:pt x="0" y="22"/>
                  </a:lnTo>
                  <a:lnTo>
                    <a:pt x="0" y="104"/>
                  </a:lnTo>
                  <a:lnTo>
                    <a:pt x="0" y="104"/>
                  </a:lnTo>
                  <a:lnTo>
                    <a:pt x="0" y="108"/>
                  </a:lnTo>
                  <a:lnTo>
                    <a:pt x="2" y="110"/>
                  </a:lnTo>
                  <a:lnTo>
                    <a:pt x="4" y="112"/>
                  </a:lnTo>
                  <a:lnTo>
                    <a:pt x="8" y="112"/>
                  </a:lnTo>
                  <a:lnTo>
                    <a:pt x="12" y="112"/>
                  </a:lnTo>
                  <a:lnTo>
                    <a:pt x="12" y="112"/>
                  </a:lnTo>
                  <a:lnTo>
                    <a:pt x="14" y="112"/>
                  </a:lnTo>
                  <a:lnTo>
                    <a:pt x="16" y="110"/>
                  </a:lnTo>
                  <a:lnTo>
                    <a:pt x="18" y="108"/>
                  </a:lnTo>
                  <a:lnTo>
                    <a:pt x="20" y="104"/>
                  </a:lnTo>
                  <a:lnTo>
                    <a:pt x="20" y="36"/>
                  </a:lnTo>
                  <a:lnTo>
                    <a:pt x="20" y="36"/>
                  </a:lnTo>
                  <a:lnTo>
                    <a:pt x="24" y="38"/>
                  </a:lnTo>
                  <a:lnTo>
                    <a:pt x="24" y="216"/>
                  </a:lnTo>
                  <a:lnTo>
                    <a:pt x="24" y="216"/>
                  </a:lnTo>
                  <a:lnTo>
                    <a:pt x="26" y="220"/>
                  </a:lnTo>
                  <a:lnTo>
                    <a:pt x="28" y="222"/>
                  </a:lnTo>
                  <a:lnTo>
                    <a:pt x="30" y="224"/>
                  </a:lnTo>
                  <a:lnTo>
                    <a:pt x="34" y="226"/>
                  </a:lnTo>
                  <a:lnTo>
                    <a:pt x="42" y="226"/>
                  </a:lnTo>
                  <a:lnTo>
                    <a:pt x="42" y="226"/>
                  </a:lnTo>
                  <a:lnTo>
                    <a:pt x="46" y="224"/>
                  </a:lnTo>
                  <a:lnTo>
                    <a:pt x="48" y="222"/>
                  </a:lnTo>
                  <a:lnTo>
                    <a:pt x="50" y="220"/>
                  </a:lnTo>
                  <a:lnTo>
                    <a:pt x="50" y="216"/>
                  </a:lnTo>
                  <a:lnTo>
                    <a:pt x="50" y="110"/>
                  </a:lnTo>
                  <a:lnTo>
                    <a:pt x="56" y="110"/>
                  </a:lnTo>
                  <a:lnTo>
                    <a:pt x="56" y="216"/>
                  </a:lnTo>
                  <a:lnTo>
                    <a:pt x="56" y="216"/>
                  </a:lnTo>
                  <a:lnTo>
                    <a:pt x="56" y="220"/>
                  </a:lnTo>
                  <a:lnTo>
                    <a:pt x="58" y="222"/>
                  </a:lnTo>
                  <a:lnTo>
                    <a:pt x="60" y="224"/>
                  </a:lnTo>
                  <a:lnTo>
                    <a:pt x="64" y="226"/>
                  </a:lnTo>
                  <a:lnTo>
                    <a:pt x="72" y="226"/>
                  </a:lnTo>
                  <a:lnTo>
                    <a:pt x="72" y="226"/>
                  </a:lnTo>
                  <a:lnTo>
                    <a:pt x="76" y="224"/>
                  </a:lnTo>
                  <a:lnTo>
                    <a:pt x="78" y="222"/>
                  </a:lnTo>
                  <a:lnTo>
                    <a:pt x="80" y="220"/>
                  </a:lnTo>
                  <a:lnTo>
                    <a:pt x="82" y="216"/>
                  </a:lnTo>
                  <a:lnTo>
                    <a:pt x="82" y="38"/>
                  </a:lnTo>
                  <a:lnTo>
                    <a:pt x="82" y="38"/>
                  </a:lnTo>
                  <a:lnTo>
                    <a:pt x="88" y="36"/>
                  </a:lnTo>
                  <a:lnTo>
                    <a:pt x="88" y="104"/>
                  </a:lnTo>
                  <a:lnTo>
                    <a:pt x="88" y="104"/>
                  </a:lnTo>
                  <a:lnTo>
                    <a:pt x="88" y="108"/>
                  </a:lnTo>
                  <a:lnTo>
                    <a:pt x="90" y="110"/>
                  </a:lnTo>
                  <a:lnTo>
                    <a:pt x="92" y="112"/>
                  </a:lnTo>
                  <a:lnTo>
                    <a:pt x="94" y="112"/>
                  </a:lnTo>
                  <a:lnTo>
                    <a:pt x="98" y="112"/>
                  </a:lnTo>
                  <a:lnTo>
                    <a:pt x="98"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8" name="Freeform 99"/>
            <p:cNvSpPr>
              <a:spLocks/>
            </p:cNvSpPr>
            <p:nvPr/>
          </p:nvSpPr>
          <p:spPr bwMode="auto">
            <a:xfrm>
              <a:off x="5689573" y="3565843"/>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6" name="组合 5225"/>
          <p:cNvGrpSpPr/>
          <p:nvPr/>
        </p:nvGrpSpPr>
        <p:grpSpPr>
          <a:xfrm>
            <a:off x="7462961" y="3116159"/>
            <a:ext cx="254184" cy="666634"/>
            <a:chOff x="5938961" y="3565843"/>
            <a:chExt cx="254184" cy="666634"/>
          </a:xfrm>
        </p:grpSpPr>
        <p:sp>
          <p:nvSpPr>
            <p:cNvPr id="5189" name="Freeform 100"/>
            <p:cNvSpPr>
              <a:spLocks/>
            </p:cNvSpPr>
            <p:nvPr/>
          </p:nvSpPr>
          <p:spPr bwMode="auto">
            <a:xfrm>
              <a:off x="5938961" y="3690537"/>
              <a:ext cx="254184" cy="541940"/>
            </a:xfrm>
            <a:custGeom>
              <a:avLst/>
              <a:gdLst>
                <a:gd name="T0" fmla="*/ 106 w 106"/>
                <a:gd name="T1" fmla="*/ 18 h 226"/>
                <a:gd name="T2" fmla="*/ 98 w 106"/>
                <a:gd name="T3" fmla="*/ 6 h 226"/>
                <a:gd name="T4" fmla="*/ 80 w 106"/>
                <a:gd name="T5" fmla="*/ 0 h 226"/>
                <a:gd name="T6" fmla="*/ 24 w 106"/>
                <a:gd name="T7" fmla="*/ 0 h 226"/>
                <a:gd name="T8" fmla="*/ 24 w 106"/>
                <a:gd name="T9" fmla="*/ 0 h 226"/>
                <a:gd name="T10" fmla="*/ 6 w 106"/>
                <a:gd name="T11" fmla="*/ 6 h 226"/>
                <a:gd name="T12" fmla="*/ 0 w 106"/>
                <a:gd name="T13" fmla="*/ 18 h 226"/>
                <a:gd name="T14" fmla="*/ 0 w 106"/>
                <a:gd name="T15" fmla="*/ 20 h 226"/>
                <a:gd name="T16" fmla="*/ 0 w 106"/>
                <a:gd name="T17" fmla="*/ 22 h 226"/>
                <a:gd name="T18" fmla="*/ 0 w 106"/>
                <a:gd name="T19" fmla="*/ 104 h 226"/>
                <a:gd name="T20" fmla="*/ 2 w 106"/>
                <a:gd name="T21" fmla="*/ 110 h 226"/>
                <a:gd name="T22" fmla="*/ 6 w 106"/>
                <a:gd name="T23" fmla="*/ 112 h 226"/>
                <a:gd name="T24" fmla="*/ 10 w 106"/>
                <a:gd name="T25" fmla="*/ 112 h 226"/>
                <a:gd name="T26" fmla="*/ 16 w 106"/>
                <a:gd name="T27" fmla="*/ 110 h 226"/>
                <a:gd name="T28" fmla="*/ 18 w 106"/>
                <a:gd name="T29" fmla="*/ 104 h 226"/>
                <a:gd name="T30" fmla="*/ 18 w 106"/>
                <a:gd name="T31" fmla="*/ 36 h 226"/>
                <a:gd name="T32" fmla="*/ 24 w 106"/>
                <a:gd name="T33" fmla="*/ 216 h 226"/>
                <a:gd name="T34" fmla="*/ 24 w 106"/>
                <a:gd name="T35" fmla="*/ 220 h 226"/>
                <a:gd name="T36" fmla="*/ 30 w 106"/>
                <a:gd name="T37" fmla="*/ 224 h 226"/>
                <a:gd name="T38" fmla="*/ 42 w 106"/>
                <a:gd name="T39" fmla="*/ 226 h 226"/>
                <a:gd name="T40" fmla="*/ 44 w 106"/>
                <a:gd name="T41" fmla="*/ 224 h 226"/>
                <a:gd name="T42" fmla="*/ 50 w 106"/>
                <a:gd name="T43" fmla="*/ 220 h 226"/>
                <a:gd name="T44" fmla="*/ 50 w 106"/>
                <a:gd name="T45" fmla="*/ 110 h 226"/>
                <a:gd name="T46" fmla="*/ 54 w 106"/>
                <a:gd name="T47" fmla="*/ 216 h 226"/>
                <a:gd name="T48" fmla="*/ 56 w 106"/>
                <a:gd name="T49" fmla="*/ 220 h 226"/>
                <a:gd name="T50" fmla="*/ 60 w 106"/>
                <a:gd name="T51" fmla="*/ 224 h 226"/>
                <a:gd name="T52" fmla="*/ 72 w 106"/>
                <a:gd name="T53" fmla="*/ 226 h 226"/>
                <a:gd name="T54" fmla="*/ 76 w 106"/>
                <a:gd name="T55" fmla="*/ 224 h 226"/>
                <a:gd name="T56" fmla="*/ 80 w 106"/>
                <a:gd name="T57" fmla="*/ 220 h 226"/>
                <a:gd name="T58" fmla="*/ 80 w 106"/>
                <a:gd name="T59" fmla="*/ 38 h 226"/>
                <a:gd name="T60" fmla="*/ 86 w 106"/>
                <a:gd name="T61" fmla="*/ 36 h 226"/>
                <a:gd name="T62" fmla="*/ 86 w 106"/>
                <a:gd name="T63" fmla="*/ 104 h 226"/>
                <a:gd name="T64" fmla="*/ 88 w 106"/>
                <a:gd name="T65" fmla="*/ 110 h 226"/>
                <a:gd name="T66" fmla="*/ 94 w 106"/>
                <a:gd name="T67" fmla="*/ 112 h 226"/>
                <a:gd name="T68" fmla="*/ 98 w 106"/>
                <a:gd name="T69" fmla="*/ 112 h 226"/>
                <a:gd name="T70" fmla="*/ 102 w 106"/>
                <a:gd name="T71" fmla="*/ 110 h 226"/>
                <a:gd name="T72" fmla="*/ 106 w 106"/>
                <a:gd name="T73" fmla="*/ 104 h 226"/>
                <a:gd name="T74" fmla="*/ 106 w 106"/>
                <a:gd name="T75" fmla="*/ 22 h 226"/>
                <a:gd name="T76" fmla="*/ 104 w 106"/>
                <a:gd name="T77" fmla="*/ 20 h 226"/>
                <a:gd name="T78" fmla="*/ 106 w 106"/>
                <a:gd name="T7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18"/>
                  </a:moveTo>
                  <a:lnTo>
                    <a:pt x="106" y="18"/>
                  </a:lnTo>
                  <a:lnTo>
                    <a:pt x="104" y="12"/>
                  </a:lnTo>
                  <a:lnTo>
                    <a:pt x="98" y="6"/>
                  </a:lnTo>
                  <a:lnTo>
                    <a:pt x="90" y="2"/>
                  </a:lnTo>
                  <a:lnTo>
                    <a:pt x="80" y="0"/>
                  </a:lnTo>
                  <a:lnTo>
                    <a:pt x="80" y="0"/>
                  </a:lnTo>
                  <a:lnTo>
                    <a:pt x="24" y="0"/>
                  </a:lnTo>
                  <a:lnTo>
                    <a:pt x="24" y="0"/>
                  </a:lnTo>
                  <a:lnTo>
                    <a:pt x="24" y="0"/>
                  </a:lnTo>
                  <a:lnTo>
                    <a:pt x="14" y="2"/>
                  </a:lnTo>
                  <a:lnTo>
                    <a:pt x="6" y="6"/>
                  </a:lnTo>
                  <a:lnTo>
                    <a:pt x="2" y="12"/>
                  </a:lnTo>
                  <a:lnTo>
                    <a:pt x="0" y="18"/>
                  </a:lnTo>
                  <a:lnTo>
                    <a:pt x="0" y="18"/>
                  </a:lnTo>
                  <a:lnTo>
                    <a:pt x="0" y="20"/>
                  </a:lnTo>
                  <a:lnTo>
                    <a:pt x="0" y="20"/>
                  </a:lnTo>
                  <a:lnTo>
                    <a:pt x="0" y="22"/>
                  </a:lnTo>
                  <a:lnTo>
                    <a:pt x="0" y="104"/>
                  </a:lnTo>
                  <a:lnTo>
                    <a:pt x="0" y="104"/>
                  </a:lnTo>
                  <a:lnTo>
                    <a:pt x="0" y="108"/>
                  </a:lnTo>
                  <a:lnTo>
                    <a:pt x="2" y="110"/>
                  </a:lnTo>
                  <a:lnTo>
                    <a:pt x="4" y="112"/>
                  </a:lnTo>
                  <a:lnTo>
                    <a:pt x="6" y="112"/>
                  </a:lnTo>
                  <a:lnTo>
                    <a:pt x="10" y="112"/>
                  </a:lnTo>
                  <a:lnTo>
                    <a:pt x="10" y="112"/>
                  </a:lnTo>
                  <a:lnTo>
                    <a:pt x="14" y="112"/>
                  </a:lnTo>
                  <a:lnTo>
                    <a:pt x="16" y="110"/>
                  </a:lnTo>
                  <a:lnTo>
                    <a:pt x="18" y="108"/>
                  </a:lnTo>
                  <a:lnTo>
                    <a:pt x="18" y="104"/>
                  </a:lnTo>
                  <a:lnTo>
                    <a:pt x="18" y="36"/>
                  </a:lnTo>
                  <a:lnTo>
                    <a:pt x="18" y="36"/>
                  </a:lnTo>
                  <a:lnTo>
                    <a:pt x="24" y="38"/>
                  </a:lnTo>
                  <a:lnTo>
                    <a:pt x="24" y="216"/>
                  </a:lnTo>
                  <a:lnTo>
                    <a:pt x="24" y="216"/>
                  </a:lnTo>
                  <a:lnTo>
                    <a:pt x="24" y="220"/>
                  </a:lnTo>
                  <a:lnTo>
                    <a:pt x="26" y="222"/>
                  </a:lnTo>
                  <a:lnTo>
                    <a:pt x="30" y="224"/>
                  </a:lnTo>
                  <a:lnTo>
                    <a:pt x="32" y="226"/>
                  </a:lnTo>
                  <a:lnTo>
                    <a:pt x="42" y="226"/>
                  </a:lnTo>
                  <a:lnTo>
                    <a:pt x="42" y="226"/>
                  </a:lnTo>
                  <a:lnTo>
                    <a:pt x="44" y="224"/>
                  </a:lnTo>
                  <a:lnTo>
                    <a:pt x="48" y="222"/>
                  </a:lnTo>
                  <a:lnTo>
                    <a:pt x="50" y="220"/>
                  </a:lnTo>
                  <a:lnTo>
                    <a:pt x="50" y="216"/>
                  </a:lnTo>
                  <a:lnTo>
                    <a:pt x="50" y="110"/>
                  </a:lnTo>
                  <a:lnTo>
                    <a:pt x="54" y="110"/>
                  </a:lnTo>
                  <a:lnTo>
                    <a:pt x="54" y="216"/>
                  </a:lnTo>
                  <a:lnTo>
                    <a:pt x="54" y="216"/>
                  </a:lnTo>
                  <a:lnTo>
                    <a:pt x="56" y="220"/>
                  </a:lnTo>
                  <a:lnTo>
                    <a:pt x="58" y="222"/>
                  </a:lnTo>
                  <a:lnTo>
                    <a:pt x="60" y="224"/>
                  </a:lnTo>
                  <a:lnTo>
                    <a:pt x="64" y="226"/>
                  </a:lnTo>
                  <a:lnTo>
                    <a:pt x="72" y="226"/>
                  </a:lnTo>
                  <a:lnTo>
                    <a:pt x="72" y="226"/>
                  </a:lnTo>
                  <a:lnTo>
                    <a:pt x="76" y="224"/>
                  </a:lnTo>
                  <a:lnTo>
                    <a:pt x="78" y="222"/>
                  </a:lnTo>
                  <a:lnTo>
                    <a:pt x="80" y="220"/>
                  </a:lnTo>
                  <a:lnTo>
                    <a:pt x="80" y="216"/>
                  </a:lnTo>
                  <a:lnTo>
                    <a:pt x="80" y="38"/>
                  </a:lnTo>
                  <a:lnTo>
                    <a:pt x="80" y="38"/>
                  </a:lnTo>
                  <a:lnTo>
                    <a:pt x="86" y="36"/>
                  </a:lnTo>
                  <a:lnTo>
                    <a:pt x="86" y="104"/>
                  </a:lnTo>
                  <a:lnTo>
                    <a:pt x="86" y="104"/>
                  </a:lnTo>
                  <a:lnTo>
                    <a:pt x="86" y="108"/>
                  </a:lnTo>
                  <a:lnTo>
                    <a:pt x="88" y="110"/>
                  </a:lnTo>
                  <a:lnTo>
                    <a:pt x="90" y="112"/>
                  </a:lnTo>
                  <a:lnTo>
                    <a:pt x="94" y="112"/>
                  </a:lnTo>
                  <a:lnTo>
                    <a:pt x="98" y="112"/>
                  </a:lnTo>
                  <a:lnTo>
                    <a:pt x="98" y="112"/>
                  </a:lnTo>
                  <a:lnTo>
                    <a:pt x="100" y="112"/>
                  </a:lnTo>
                  <a:lnTo>
                    <a:pt x="102" y="110"/>
                  </a:lnTo>
                  <a:lnTo>
                    <a:pt x="104" y="108"/>
                  </a:lnTo>
                  <a:lnTo>
                    <a:pt x="106" y="104"/>
                  </a:lnTo>
                  <a:lnTo>
                    <a:pt x="106" y="22"/>
                  </a:lnTo>
                  <a:lnTo>
                    <a:pt x="106" y="22"/>
                  </a:lnTo>
                  <a:lnTo>
                    <a:pt x="104" y="20"/>
                  </a:lnTo>
                  <a:lnTo>
                    <a:pt x="104"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0" name="Freeform 101"/>
            <p:cNvSpPr>
              <a:spLocks/>
            </p:cNvSpPr>
            <p:nvPr/>
          </p:nvSpPr>
          <p:spPr bwMode="auto">
            <a:xfrm>
              <a:off x="6010900" y="3565843"/>
              <a:ext cx="105510" cy="110306"/>
            </a:xfrm>
            <a:custGeom>
              <a:avLst/>
              <a:gdLst>
                <a:gd name="T0" fmla="*/ 22 w 44"/>
                <a:gd name="T1" fmla="*/ 46 h 46"/>
                <a:gd name="T2" fmla="*/ 22 w 44"/>
                <a:gd name="T3" fmla="*/ 46 h 46"/>
                <a:gd name="T4" fmla="*/ 32 w 44"/>
                <a:gd name="T5" fmla="*/ 44 h 46"/>
                <a:gd name="T6" fmla="*/ 38 w 44"/>
                <a:gd name="T7" fmla="*/ 38 h 46"/>
                <a:gd name="T8" fmla="*/ 44 w 44"/>
                <a:gd name="T9" fmla="*/ 32 h 46"/>
                <a:gd name="T10" fmla="*/ 44 w 44"/>
                <a:gd name="T11" fmla="*/ 22 h 46"/>
                <a:gd name="T12" fmla="*/ 44 w 44"/>
                <a:gd name="T13" fmla="*/ 22 h 46"/>
                <a:gd name="T14" fmla="*/ 44 w 44"/>
                <a:gd name="T15" fmla="*/ 14 h 46"/>
                <a:gd name="T16" fmla="*/ 38 w 44"/>
                <a:gd name="T17" fmla="*/ 6 h 46"/>
                <a:gd name="T18" fmla="*/ 32 w 44"/>
                <a:gd name="T19" fmla="*/ 2 h 46"/>
                <a:gd name="T20" fmla="*/ 22 w 44"/>
                <a:gd name="T21" fmla="*/ 0 h 46"/>
                <a:gd name="T22" fmla="*/ 22 w 44"/>
                <a:gd name="T23" fmla="*/ 0 h 46"/>
                <a:gd name="T24" fmla="*/ 14 w 44"/>
                <a:gd name="T25" fmla="*/ 2 h 46"/>
                <a:gd name="T26" fmla="*/ 6 w 44"/>
                <a:gd name="T27" fmla="*/ 6 h 46"/>
                <a:gd name="T28" fmla="*/ 2 w 44"/>
                <a:gd name="T29" fmla="*/ 14 h 46"/>
                <a:gd name="T30" fmla="*/ 0 w 44"/>
                <a:gd name="T31" fmla="*/ 22 h 46"/>
                <a:gd name="T32" fmla="*/ 0 w 44"/>
                <a:gd name="T33" fmla="*/ 22 h 46"/>
                <a:gd name="T34" fmla="*/ 2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2" y="44"/>
                  </a:lnTo>
                  <a:lnTo>
                    <a:pt x="38" y="38"/>
                  </a:lnTo>
                  <a:lnTo>
                    <a:pt x="44" y="32"/>
                  </a:lnTo>
                  <a:lnTo>
                    <a:pt x="44" y="22"/>
                  </a:lnTo>
                  <a:lnTo>
                    <a:pt x="44"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5" name="组合 5224"/>
          <p:cNvGrpSpPr/>
          <p:nvPr/>
        </p:nvGrpSpPr>
        <p:grpSpPr>
          <a:xfrm>
            <a:off x="7779492" y="3116159"/>
            <a:ext cx="254184" cy="666634"/>
            <a:chOff x="6255492" y="3565843"/>
            <a:chExt cx="254184" cy="666634"/>
          </a:xfrm>
        </p:grpSpPr>
        <p:sp>
          <p:nvSpPr>
            <p:cNvPr id="5191" name="Freeform 102"/>
            <p:cNvSpPr>
              <a:spLocks/>
            </p:cNvSpPr>
            <p:nvPr/>
          </p:nvSpPr>
          <p:spPr bwMode="auto">
            <a:xfrm>
              <a:off x="6255492" y="3690537"/>
              <a:ext cx="254184" cy="541940"/>
            </a:xfrm>
            <a:custGeom>
              <a:avLst/>
              <a:gdLst>
                <a:gd name="T0" fmla="*/ 106 w 106"/>
                <a:gd name="T1" fmla="*/ 18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2 w 106"/>
                <a:gd name="T21" fmla="*/ 110 h 226"/>
                <a:gd name="T22" fmla="*/ 8 w 106"/>
                <a:gd name="T23" fmla="*/ 112 h 226"/>
                <a:gd name="T24" fmla="*/ 12 w 106"/>
                <a:gd name="T25" fmla="*/ 112 h 226"/>
                <a:gd name="T26" fmla="*/ 18 w 106"/>
                <a:gd name="T27" fmla="*/ 110 h 226"/>
                <a:gd name="T28" fmla="*/ 20 w 106"/>
                <a:gd name="T29" fmla="*/ 104 h 226"/>
                <a:gd name="T30" fmla="*/ 20 w 106"/>
                <a:gd name="T31" fmla="*/ 36 h 226"/>
                <a:gd name="T32" fmla="*/ 26 w 106"/>
                <a:gd name="T33" fmla="*/ 216 h 226"/>
                <a:gd name="T34" fmla="*/ 26 w 106"/>
                <a:gd name="T35" fmla="*/ 220 h 226"/>
                <a:gd name="T36" fmla="*/ 30 w 106"/>
                <a:gd name="T37" fmla="*/ 224 h 226"/>
                <a:gd name="T38" fmla="*/ 42 w 106"/>
                <a:gd name="T39" fmla="*/ 226 h 226"/>
                <a:gd name="T40" fmla="*/ 46 w 106"/>
                <a:gd name="T41" fmla="*/ 224 h 226"/>
                <a:gd name="T42" fmla="*/ 50 w 106"/>
                <a:gd name="T43" fmla="*/ 220 h 226"/>
                <a:gd name="T44" fmla="*/ 52 w 106"/>
                <a:gd name="T45" fmla="*/ 110 h 226"/>
                <a:gd name="T46" fmla="*/ 56 w 106"/>
                <a:gd name="T47" fmla="*/ 216 h 226"/>
                <a:gd name="T48" fmla="*/ 56 w 106"/>
                <a:gd name="T49" fmla="*/ 220 h 226"/>
                <a:gd name="T50" fmla="*/ 62 w 106"/>
                <a:gd name="T51" fmla="*/ 224 h 226"/>
                <a:gd name="T52" fmla="*/ 72 w 106"/>
                <a:gd name="T53" fmla="*/ 226 h 226"/>
                <a:gd name="T54" fmla="*/ 76 w 106"/>
                <a:gd name="T55" fmla="*/ 224 h 226"/>
                <a:gd name="T56" fmla="*/ 80 w 106"/>
                <a:gd name="T57" fmla="*/ 220 h 226"/>
                <a:gd name="T58" fmla="*/ 82 w 106"/>
                <a:gd name="T59" fmla="*/ 38 h 226"/>
                <a:gd name="T60" fmla="*/ 88 w 106"/>
                <a:gd name="T61" fmla="*/ 36 h 226"/>
                <a:gd name="T62" fmla="*/ 88 w 106"/>
                <a:gd name="T63" fmla="*/ 104 h 226"/>
                <a:gd name="T64" fmla="*/ 90 w 106"/>
                <a:gd name="T65" fmla="*/ 110 h 226"/>
                <a:gd name="T66" fmla="*/ 94 w 106"/>
                <a:gd name="T67" fmla="*/ 112 h 226"/>
                <a:gd name="T68" fmla="*/ 98 w 106"/>
                <a:gd name="T69" fmla="*/ 112 h 226"/>
                <a:gd name="T70" fmla="*/ 104 w 106"/>
                <a:gd name="T71" fmla="*/ 110 h 226"/>
                <a:gd name="T72" fmla="*/ 106 w 106"/>
                <a:gd name="T73" fmla="*/ 104 h 226"/>
                <a:gd name="T74" fmla="*/ 106 w 106"/>
                <a:gd name="T75" fmla="*/ 22 h 226"/>
                <a:gd name="T76" fmla="*/ 106 w 106"/>
                <a:gd name="T77" fmla="*/ 20 h 226"/>
                <a:gd name="T78" fmla="*/ 106 w 106"/>
                <a:gd name="T7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18"/>
                  </a:moveTo>
                  <a:lnTo>
                    <a:pt x="106" y="18"/>
                  </a:lnTo>
                  <a:lnTo>
                    <a:pt x="104" y="12"/>
                  </a:lnTo>
                  <a:lnTo>
                    <a:pt x="100" y="6"/>
                  </a:lnTo>
                  <a:lnTo>
                    <a:pt x="92" y="2"/>
                  </a:lnTo>
                  <a:lnTo>
                    <a:pt x="82" y="0"/>
                  </a:lnTo>
                  <a:lnTo>
                    <a:pt x="82" y="0"/>
                  </a:lnTo>
                  <a:lnTo>
                    <a:pt x="26" y="0"/>
                  </a:lnTo>
                  <a:lnTo>
                    <a:pt x="26" y="0"/>
                  </a:lnTo>
                  <a:lnTo>
                    <a:pt x="26" y="0"/>
                  </a:lnTo>
                  <a:lnTo>
                    <a:pt x="16" y="2"/>
                  </a:lnTo>
                  <a:lnTo>
                    <a:pt x="8" y="6"/>
                  </a:lnTo>
                  <a:lnTo>
                    <a:pt x="2" y="12"/>
                  </a:lnTo>
                  <a:lnTo>
                    <a:pt x="0" y="18"/>
                  </a:lnTo>
                  <a:lnTo>
                    <a:pt x="0" y="18"/>
                  </a:lnTo>
                  <a:lnTo>
                    <a:pt x="0" y="20"/>
                  </a:lnTo>
                  <a:lnTo>
                    <a:pt x="0" y="20"/>
                  </a:lnTo>
                  <a:lnTo>
                    <a:pt x="0" y="22"/>
                  </a:lnTo>
                  <a:lnTo>
                    <a:pt x="0" y="104"/>
                  </a:lnTo>
                  <a:lnTo>
                    <a:pt x="0" y="104"/>
                  </a:lnTo>
                  <a:lnTo>
                    <a:pt x="2" y="108"/>
                  </a:lnTo>
                  <a:lnTo>
                    <a:pt x="2" y="110"/>
                  </a:lnTo>
                  <a:lnTo>
                    <a:pt x="6" y="112"/>
                  </a:lnTo>
                  <a:lnTo>
                    <a:pt x="8" y="112"/>
                  </a:lnTo>
                  <a:lnTo>
                    <a:pt x="12" y="112"/>
                  </a:lnTo>
                  <a:lnTo>
                    <a:pt x="12" y="112"/>
                  </a:lnTo>
                  <a:lnTo>
                    <a:pt x="14" y="112"/>
                  </a:lnTo>
                  <a:lnTo>
                    <a:pt x="18" y="110"/>
                  </a:lnTo>
                  <a:lnTo>
                    <a:pt x="18" y="108"/>
                  </a:lnTo>
                  <a:lnTo>
                    <a:pt x="20" y="104"/>
                  </a:lnTo>
                  <a:lnTo>
                    <a:pt x="20" y="36"/>
                  </a:lnTo>
                  <a:lnTo>
                    <a:pt x="20" y="36"/>
                  </a:lnTo>
                  <a:lnTo>
                    <a:pt x="26" y="38"/>
                  </a:lnTo>
                  <a:lnTo>
                    <a:pt x="26" y="216"/>
                  </a:lnTo>
                  <a:lnTo>
                    <a:pt x="26" y="216"/>
                  </a:lnTo>
                  <a:lnTo>
                    <a:pt x="26" y="220"/>
                  </a:lnTo>
                  <a:lnTo>
                    <a:pt x="28" y="222"/>
                  </a:lnTo>
                  <a:lnTo>
                    <a:pt x="30" y="224"/>
                  </a:lnTo>
                  <a:lnTo>
                    <a:pt x="34" y="226"/>
                  </a:lnTo>
                  <a:lnTo>
                    <a:pt x="42" y="226"/>
                  </a:lnTo>
                  <a:lnTo>
                    <a:pt x="42" y="226"/>
                  </a:lnTo>
                  <a:lnTo>
                    <a:pt x="46" y="224"/>
                  </a:lnTo>
                  <a:lnTo>
                    <a:pt x="48" y="222"/>
                  </a:lnTo>
                  <a:lnTo>
                    <a:pt x="50" y="220"/>
                  </a:lnTo>
                  <a:lnTo>
                    <a:pt x="52" y="216"/>
                  </a:lnTo>
                  <a:lnTo>
                    <a:pt x="52" y="110"/>
                  </a:lnTo>
                  <a:lnTo>
                    <a:pt x="56" y="110"/>
                  </a:lnTo>
                  <a:lnTo>
                    <a:pt x="56" y="216"/>
                  </a:lnTo>
                  <a:lnTo>
                    <a:pt x="56" y="216"/>
                  </a:lnTo>
                  <a:lnTo>
                    <a:pt x="56" y="220"/>
                  </a:lnTo>
                  <a:lnTo>
                    <a:pt x="58" y="222"/>
                  </a:lnTo>
                  <a:lnTo>
                    <a:pt x="62" y="224"/>
                  </a:lnTo>
                  <a:lnTo>
                    <a:pt x="64" y="226"/>
                  </a:lnTo>
                  <a:lnTo>
                    <a:pt x="72" y="226"/>
                  </a:lnTo>
                  <a:lnTo>
                    <a:pt x="72" y="226"/>
                  </a:lnTo>
                  <a:lnTo>
                    <a:pt x="76" y="224"/>
                  </a:lnTo>
                  <a:lnTo>
                    <a:pt x="80" y="222"/>
                  </a:lnTo>
                  <a:lnTo>
                    <a:pt x="80" y="220"/>
                  </a:lnTo>
                  <a:lnTo>
                    <a:pt x="82" y="216"/>
                  </a:lnTo>
                  <a:lnTo>
                    <a:pt x="82" y="38"/>
                  </a:lnTo>
                  <a:lnTo>
                    <a:pt x="82" y="38"/>
                  </a:lnTo>
                  <a:lnTo>
                    <a:pt x="88" y="36"/>
                  </a:lnTo>
                  <a:lnTo>
                    <a:pt x="88" y="104"/>
                  </a:lnTo>
                  <a:lnTo>
                    <a:pt x="88" y="104"/>
                  </a:lnTo>
                  <a:lnTo>
                    <a:pt x="88" y="108"/>
                  </a:lnTo>
                  <a:lnTo>
                    <a:pt x="90" y="110"/>
                  </a:lnTo>
                  <a:lnTo>
                    <a:pt x="92" y="112"/>
                  </a:lnTo>
                  <a:lnTo>
                    <a:pt x="94" y="112"/>
                  </a:lnTo>
                  <a:lnTo>
                    <a:pt x="98" y="112"/>
                  </a:lnTo>
                  <a:lnTo>
                    <a:pt x="98"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2" name="Freeform 103"/>
            <p:cNvSpPr>
              <a:spLocks/>
            </p:cNvSpPr>
            <p:nvPr/>
          </p:nvSpPr>
          <p:spPr bwMode="auto">
            <a:xfrm>
              <a:off x="6327431" y="3565843"/>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4" name="组合 5223"/>
          <p:cNvGrpSpPr/>
          <p:nvPr/>
        </p:nvGrpSpPr>
        <p:grpSpPr>
          <a:xfrm>
            <a:off x="8100819" y="3116159"/>
            <a:ext cx="254184" cy="666634"/>
            <a:chOff x="6576819" y="3565843"/>
            <a:chExt cx="254184" cy="666634"/>
          </a:xfrm>
        </p:grpSpPr>
        <p:sp>
          <p:nvSpPr>
            <p:cNvPr id="5193" name="Freeform 104"/>
            <p:cNvSpPr>
              <a:spLocks/>
            </p:cNvSpPr>
            <p:nvPr/>
          </p:nvSpPr>
          <p:spPr bwMode="auto">
            <a:xfrm>
              <a:off x="6576819" y="3690537"/>
              <a:ext cx="254184" cy="541940"/>
            </a:xfrm>
            <a:custGeom>
              <a:avLst/>
              <a:gdLst>
                <a:gd name="T0" fmla="*/ 106 w 106"/>
                <a:gd name="T1" fmla="*/ 18 h 226"/>
                <a:gd name="T2" fmla="*/ 98 w 106"/>
                <a:gd name="T3" fmla="*/ 6 h 226"/>
                <a:gd name="T4" fmla="*/ 80 w 106"/>
                <a:gd name="T5" fmla="*/ 0 h 226"/>
                <a:gd name="T6" fmla="*/ 24 w 106"/>
                <a:gd name="T7" fmla="*/ 0 h 226"/>
                <a:gd name="T8" fmla="*/ 24 w 106"/>
                <a:gd name="T9" fmla="*/ 0 h 226"/>
                <a:gd name="T10" fmla="*/ 6 w 106"/>
                <a:gd name="T11" fmla="*/ 6 h 226"/>
                <a:gd name="T12" fmla="*/ 0 w 106"/>
                <a:gd name="T13" fmla="*/ 18 h 226"/>
                <a:gd name="T14" fmla="*/ 0 w 106"/>
                <a:gd name="T15" fmla="*/ 20 h 226"/>
                <a:gd name="T16" fmla="*/ 0 w 106"/>
                <a:gd name="T17" fmla="*/ 22 h 226"/>
                <a:gd name="T18" fmla="*/ 0 w 106"/>
                <a:gd name="T19" fmla="*/ 104 h 226"/>
                <a:gd name="T20" fmla="*/ 4 w 106"/>
                <a:gd name="T21" fmla="*/ 112 h 226"/>
                <a:gd name="T22" fmla="*/ 10 w 106"/>
                <a:gd name="T23" fmla="*/ 112 h 226"/>
                <a:gd name="T24" fmla="*/ 14 w 106"/>
                <a:gd name="T25" fmla="*/ 112 h 226"/>
                <a:gd name="T26" fmla="*/ 18 w 106"/>
                <a:gd name="T27" fmla="*/ 108 h 226"/>
                <a:gd name="T28" fmla="*/ 18 w 106"/>
                <a:gd name="T29" fmla="*/ 36 h 226"/>
                <a:gd name="T30" fmla="*/ 24 w 106"/>
                <a:gd name="T31" fmla="*/ 38 h 226"/>
                <a:gd name="T32" fmla="*/ 24 w 106"/>
                <a:gd name="T33" fmla="*/ 216 h 226"/>
                <a:gd name="T34" fmla="*/ 26 w 106"/>
                <a:gd name="T35" fmla="*/ 222 h 226"/>
                <a:gd name="T36" fmla="*/ 32 w 106"/>
                <a:gd name="T37" fmla="*/ 226 h 226"/>
                <a:gd name="T38" fmla="*/ 42 w 106"/>
                <a:gd name="T39" fmla="*/ 226 h 226"/>
                <a:gd name="T40" fmla="*/ 48 w 106"/>
                <a:gd name="T41" fmla="*/ 222 h 226"/>
                <a:gd name="T42" fmla="*/ 50 w 106"/>
                <a:gd name="T43" fmla="*/ 216 h 226"/>
                <a:gd name="T44" fmla="*/ 54 w 106"/>
                <a:gd name="T45" fmla="*/ 110 h 226"/>
                <a:gd name="T46" fmla="*/ 54 w 106"/>
                <a:gd name="T47" fmla="*/ 216 h 226"/>
                <a:gd name="T48" fmla="*/ 58 w 106"/>
                <a:gd name="T49" fmla="*/ 222 h 226"/>
                <a:gd name="T50" fmla="*/ 64 w 106"/>
                <a:gd name="T51" fmla="*/ 226 h 226"/>
                <a:gd name="T52" fmla="*/ 72 w 106"/>
                <a:gd name="T53" fmla="*/ 226 h 226"/>
                <a:gd name="T54" fmla="*/ 78 w 106"/>
                <a:gd name="T55" fmla="*/ 222 h 226"/>
                <a:gd name="T56" fmla="*/ 80 w 106"/>
                <a:gd name="T57" fmla="*/ 216 h 226"/>
                <a:gd name="T58" fmla="*/ 80 w 106"/>
                <a:gd name="T59" fmla="*/ 38 h 226"/>
                <a:gd name="T60" fmla="*/ 86 w 106"/>
                <a:gd name="T61" fmla="*/ 104 h 226"/>
                <a:gd name="T62" fmla="*/ 86 w 106"/>
                <a:gd name="T63" fmla="*/ 108 h 226"/>
                <a:gd name="T64" fmla="*/ 92 w 106"/>
                <a:gd name="T65" fmla="*/ 112 h 226"/>
                <a:gd name="T66" fmla="*/ 98 w 106"/>
                <a:gd name="T67" fmla="*/ 112 h 226"/>
                <a:gd name="T68" fmla="*/ 100 w 106"/>
                <a:gd name="T69" fmla="*/ 112 h 226"/>
                <a:gd name="T70" fmla="*/ 104 w 106"/>
                <a:gd name="T71" fmla="*/ 108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98" y="6"/>
                  </a:lnTo>
                  <a:lnTo>
                    <a:pt x="90" y="2"/>
                  </a:lnTo>
                  <a:lnTo>
                    <a:pt x="80" y="0"/>
                  </a:lnTo>
                  <a:lnTo>
                    <a:pt x="80" y="0"/>
                  </a:lnTo>
                  <a:lnTo>
                    <a:pt x="24" y="0"/>
                  </a:lnTo>
                  <a:lnTo>
                    <a:pt x="24" y="0"/>
                  </a:lnTo>
                  <a:lnTo>
                    <a:pt x="24" y="0"/>
                  </a:lnTo>
                  <a:lnTo>
                    <a:pt x="14" y="2"/>
                  </a:lnTo>
                  <a:lnTo>
                    <a:pt x="6" y="6"/>
                  </a:lnTo>
                  <a:lnTo>
                    <a:pt x="2" y="12"/>
                  </a:lnTo>
                  <a:lnTo>
                    <a:pt x="0" y="18"/>
                  </a:lnTo>
                  <a:lnTo>
                    <a:pt x="0" y="18"/>
                  </a:lnTo>
                  <a:lnTo>
                    <a:pt x="0" y="20"/>
                  </a:lnTo>
                  <a:lnTo>
                    <a:pt x="0" y="20"/>
                  </a:lnTo>
                  <a:lnTo>
                    <a:pt x="0" y="22"/>
                  </a:lnTo>
                  <a:lnTo>
                    <a:pt x="0" y="104"/>
                  </a:lnTo>
                  <a:lnTo>
                    <a:pt x="0" y="104"/>
                  </a:lnTo>
                  <a:lnTo>
                    <a:pt x="2" y="110"/>
                  </a:lnTo>
                  <a:lnTo>
                    <a:pt x="4" y="112"/>
                  </a:lnTo>
                  <a:lnTo>
                    <a:pt x="8" y="112"/>
                  </a:lnTo>
                  <a:lnTo>
                    <a:pt x="10" y="112"/>
                  </a:lnTo>
                  <a:lnTo>
                    <a:pt x="10" y="112"/>
                  </a:lnTo>
                  <a:lnTo>
                    <a:pt x="14" y="112"/>
                  </a:lnTo>
                  <a:lnTo>
                    <a:pt x="16" y="110"/>
                  </a:lnTo>
                  <a:lnTo>
                    <a:pt x="18" y="108"/>
                  </a:lnTo>
                  <a:lnTo>
                    <a:pt x="18" y="104"/>
                  </a:lnTo>
                  <a:lnTo>
                    <a:pt x="18" y="36"/>
                  </a:lnTo>
                  <a:lnTo>
                    <a:pt x="18" y="36"/>
                  </a:lnTo>
                  <a:lnTo>
                    <a:pt x="24" y="38"/>
                  </a:lnTo>
                  <a:lnTo>
                    <a:pt x="24" y="216"/>
                  </a:lnTo>
                  <a:lnTo>
                    <a:pt x="24" y="216"/>
                  </a:lnTo>
                  <a:lnTo>
                    <a:pt x="24" y="220"/>
                  </a:lnTo>
                  <a:lnTo>
                    <a:pt x="26" y="222"/>
                  </a:lnTo>
                  <a:lnTo>
                    <a:pt x="30" y="224"/>
                  </a:lnTo>
                  <a:lnTo>
                    <a:pt x="32" y="226"/>
                  </a:lnTo>
                  <a:lnTo>
                    <a:pt x="42" y="226"/>
                  </a:lnTo>
                  <a:lnTo>
                    <a:pt x="42" y="226"/>
                  </a:lnTo>
                  <a:lnTo>
                    <a:pt x="44" y="224"/>
                  </a:lnTo>
                  <a:lnTo>
                    <a:pt x="48" y="222"/>
                  </a:lnTo>
                  <a:lnTo>
                    <a:pt x="50" y="220"/>
                  </a:lnTo>
                  <a:lnTo>
                    <a:pt x="50" y="216"/>
                  </a:lnTo>
                  <a:lnTo>
                    <a:pt x="50" y="110"/>
                  </a:lnTo>
                  <a:lnTo>
                    <a:pt x="54" y="110"/>
                  </a:lnTo>
                  <a:lnTo>
                    <a:pt x="54" y="216"/>
                  </a:lnTo>
                  <a:lnTo>
                    <a:pt x="54" y="216"/>
                  </a:lnTo>
                  <a:lnTo>
                    <a:pt x="56" y="220"/>
                  </a:lnTo>
                  <a:lnTo>
                    <a:pt x="58" y="222"/>
                  </a:lnTo>
                  <a:lnTo>
                    <a:pt x="60" y="224"/>
                  </a:lnTo>
                  <a:lnTo>
                    <a:pt x="64" y="226"/>
                  </a:lnTo>
                  <a:lnTo>
                    <a:pt x="72" y="226"/>
                  </a:lnTo>
                  <a:lnTo>
                    <a:pt x="72" y="226"/>
                  </a:lnTo>
                  <a:lnTo>
                    <a:pt x="76" y="224"/>
                  </a:lnTo>
                  <a:lnTo>
                    <a:pt x="78" y="222"/>
                  </a:lnTo>
                  <a:lnTo>
                    <a:pt x="80" y="220"/>
                  </a:lnTo>
                  <a:lnTo>
                    <a:pt x="80" y="216"/>
                  </a:lnTo>
                  <a:lnTo>
                    <a:pt x="80" y="38"/>
                  </a:lnTo>
                  <a:lnTo>
                    <a:pt x="80" y="38"/>
                  </a:lnTo>
                  <a:lnTo>
                    <a:pt x="86" y="36"/>
                  </a:lnTo>
                  <a:lnTo>
                    <a:pt x="86" y="104"/>
                  </a:lnTo>
                  <a:lnTo>
                    <a:pt x="86" y="104"/>
                  </a:lnTo>
                  <a:lnTo>
                    <a:pt x="86" y="108"/>
                  </a:lnTo>
                  <a:lnTo>
                    <a:pt x="88" y="110"/>
                  </a:lnTo>
                  <a:lnTo>
                    <a:pt x="92" y="112"/>
                  </a:lnTo>
                  <a:lnTo>
                    <a:pt x="94" y="112"/>
                  </a:lnTo>
                  <a:lnTo>
                    <a:pt x="98" y="112"/>
                  </a:lnTo>
                  <a:lnTo>
                    <a:pt x="98" y="112"/>
                  </a:lnTo>
                  <a:lnTo>
                    <a:pt x="100" y="112"/>
                  </a:lnTo>
                  <a:lnTo>
                    <a:pt x="104" y="110"/>
                  </a:lnTo>
                  <a:lnTo>
                    <a:pt x="104"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4" name="Freeform 105"/>
            <p:cNvSpPr>
              <a:spLocks/>
            </p:cNvSpPr>
            <p:nvPr/>
          </p:nvSpPr>
          <p:spPr bwMode="auto">
            <a:xfrm>
              <a:off x="6648758" y="3565843"/>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3" name="组合 5222"/>
          <p:cNvGrpSpPr/>
          <p:nvPr/>
        </p:nvGrpSpPr>
        <p:grpSpPr>
          <a:xfrm>
            <a:off x="8417350" y="3116159"/>
            <a:ext cx="254184" cy="666634"/>
            <a:chOff x="6893350" y="3565843"/>
            <a:chExt cx="254184" cy="666634"/>
          </a:xfrm>
        </p:grpSpPr>
        <p:sp>
          <p:nvSpPr>
            <p:cNvPr id="5195" name="Freeform 106"/>
            <p:cNvSpPr>
              <a:spLocks/>
            </p:cNvSpPr>
            <p:nvPr/>
          </p:nvSpPr>
          <p:spPr bwMode="auto">
            <a:xfrm>
              <a:off x="6893350" y="3690537"/>
              <a:ext cx="254184" cy="541940"/>
            </a:xfrm>
            <a:custGeom>
              <a:avLst/>
              <a:gdLst>
                <a:gd name="T0" fmla="*/ 106 w 106"/>
                <a:gd name="T1" fmla="*/ 18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6 w 106"/>
                <a:gd name="T21" fmla="*/ 112 h 226"/>
                <a:gd name="T22" fmla="*/ 12 w 106"/>
                <a:gd name="T23" fmla="*/ 112 h 226"/>
                <a:gd name="T24" fmla="*/ 14 w 106"/>
                <a:gd name="T25" fmla="*/ 112 h 226"/>
                <a:gd name="T26" fmla="*/ 20 w 106"/>
                <a:gd name="T27" fmla="*/ 108 h 226"/>
                <a:gd name="T28" fmla="*/ 20 w 106"/>
                <a:gd name="T29" fmla="*/ 36 h 226"/>
                <a:gd name="T30" fmla="*/ 26 w 106"/>
                <a:gd name="T31" fmla="*/ 38 h 226"/>
                <a:gd name="T32" fmla="*/ 26 w 106"/>
                <a:gd name="T33" fmla="*/ 216 h 226"/>
                <a:gd name="T34" fmla="*/ 28 w 106"/>
                <a:gd name="T35" fmla="*/ 222 h 226"/>
                <a:gd name="T36" fmla="*/ 34 w 106"/>
                <a:gd name="T37" fmla="*/ 226 h 226"/>
                <a:gd name="T38" fmla="*/ 42 w 106"/>
                <a:gd name="T39" fmla="*/ 226 h 226"/>
                <a:gd name="T40" fmla="*/ 48 w 106"/>
                <a:gd name="T41" fmla="*/ 222 h 226"/>
                <a:gd name="T42" fmla="*/ 52 w 106"/>
                <a:gd name="T43" fmla="*/ 216 h 226"/>
                <a:gd name="T44" fmla="*/ 56 w 106"/>
                <a:gd name="T45" fmla="*/ 110 h 226"/>
                <a:gd name="T46" fmla="*/ 56 w 106"/>
                <a:gd name="T47" fmla="*/ 216 h 226"/>
                <a:gd name="T48" fmla="*/ 58 w 106"/>
                <a:gd name="T49" fmla="*/ 222 h 226"/>
                <a:gd name="T50" fmla="*/ 64 w 106"/>
                <a:gd name="T51" fmla="*/ 226 h 226"/>
                <a:gd name="T52" fmla="*/ 74 w 106"/>
                <a:gd name="T53" fmla="*/ 226 h 226"/>
                <a:gd name="T54" fmla="*/ 80 w 106"/>
                <a:gd name="T55" fmla="*/ 222 h 226"/>
                <a:gd name="T56" fmla="*/ 82 w 106"/>
                <a:gd name="T57" fmla="*/ 216 h 226"/>
                <a:gd name="T58" fmla="*/ 82 w 106"/>
                <a:gd name="T59" fmla="*/ 38 h 226"/>
                <a:gd name="T60" fmla="*/ 88 w 106"/>
                <a:gd name="T61" fmla="*/ 104 h 226"/>
                <a:gd name="T62" fmla="*/ 88 w 106"/>
                <a:gd name="T63" fmla="*/ 108 h 226"/>
                <a:gd name="T64" fmla="*/ 92 w 106"/>
                <a:gd name="T65" fmla="*/ 112 h 226"/>
                <a:gd name="T66" fmla="*/ 98 w 106"/>
                <a:gd name="T67" fmla="*/ 112 h 226"/>
                <a:gd name="T68" fmla="*/ 102 w 106"/>
                <a:gd name="T69" fmla="*/ 112 h 226"/>
                <a:gd name="T70" fmla="*/ 106 w 106"/>
                <a:gd name="T71" fmla="*/ 104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100" y="6"/>
                  </a:lnTo>
                  <a:lnTo>
                    <a:pt x="92" y="2"/>
                  </a:lnTo>
                  <a:lnTo>
                    <a:pt x="82" y="0"/>
                  </a:lnTo>
                  <a:lnTo>
                    <a:pt x="82" y="0"/>
                  </a:lnTo>
                  <a:lnTo>
                    <a:pt x="26" y="0"/>
                  </a:lnTo>
                  <a:lnTo>
                    <a:pt x="26" y="0"/>
                  </a:lnTo>
                  <a:lnTo>
                    <a:pt x="26" y="0"/>
                  </a:lnTo>
                  <a:lnTo>
                    <a:pt x="16" y="2"/>
                  </a:lnTo>
                  <a:lnTo>
                    <a:pt x="8" y="6"/>
                  </a:lnTo>
                  <a:lnTo>
                    <a:pt x="2" y="12"/>
                  </a:lnTo>
                  <a:lnTo>
                    <a:pt x="0" y="18"/>
                  </a:lnTo>
                  <a:lnTo>
                    <a:pt x="0" y="18"/>
                  </a:lnTo>
                  <a:lnTo>
                    <a:pt x="0" y="20"/>
                  </a:lnTo>
                  <a:lnTo>
                    <a:pt x="0" y="20"/>
                  </a:lnTo>
                  <a:lnTo>
                    <a:pt x="0" y="22"/>
                  </a:lnTo>
                  <a:lnTo>
                    <a:pt x="0" y="104"/>
                  </a:lnTo>
                  <a:lnTo>
                    <a:pt x="0" y="104"/>
                  </a:lnTo>
                  <a:lnTo>
                    <a:pt x="2" y="110"/>
                  </a:lnTo>
                  <a:lnTo>
                    <a:pt x="6" y="112"/>
                  </a:lnTo>
                  <a:lnTo>
                    <a:pt x="8" y="112"/>
                  </a:lnTo>
                  <a:lnTo>
                    <a:pt x="12" y="112"/>
                  </a:lnTo>
                  <a:lnTo>
                    <a:pt x="12" y="112"/>
                  </a:lnTo>
                  <a:lnTo>
                    <a:pt x="14" y="112"/>
                  </a:lnTo>
                  <a:lnTo>
                    <a:pt x="18" y="110"/>
                  </a:lnTo>
                  <a:lnTo>
                    <a:pt x="20" y="108"/>
                  </a:lnTo>
                  <a:lnTo>
                    <a:pt x="20" y="104"/>
                  </a:lnTo>
                  <a:lnTo>
                    <a:pt x="20" y="36"/>
                  </a:lnTo>
                  <a:lnTo>
                    <a:pt x="20" y="36"/>
                  </a:lnTo>
                  <a:lnTo>
                    <a:pt x="26" y="38"/>
                  </a:lnTo>
                  <a:lnTo>
                    <a:pt x="26" y="216"/>
                  </a:lnTo>
                  <a:lnTo>
                    <a:pt x="26" y="216"/>
                  </a:lnTo>
                  <a:lnTo>
                    <a:pt x="26" y="220"/>
                  </a:lnTo>
                  <a:lnTo>
                    <a:pt x="28" y="222"/>
                  </a:lnTo>
                  <a:lnTo>
                    <a:pt x="30" y="224"/>
                  </a:lnTo>
                  <a:lnTo>
                    <a:pt x="34" y="226"/>
                  </a:lnTo>
                  <a:lnTo>
                    <a:pt x="42" y="226"/>
                  </a:lnTo>
                  <a:lnTo>
                    <a:pt x="42" y="226"/>
                  </a:lnTo>
                  <a:lnTo>
                    <a:pt x="46" y="224"/>
                  </a:lnTo>
                  <a:lnTo>
                    <a:pt x="48" y="222"/>
                  </a:lnTo>
                  <a:lnTo>
                    <a:pt x="50" y="220"/>
                  </a:lnTo>
                  <a:lnTo>
                    <a:pt x="52" y="216"/>
                  </a:lnTo>
                  <a:lnTo>
                    <a:pt x="52" y="110"/>
                  </a:lnTo>
                  <a:lnTo>
                    <a:pt x="56" y="110"/>
                  </a:lnTo>
                  <a:lnTo>
                    <a:pt x="56" y="216"/>
                  </a:lnTo>
                  <a:lnTo>
                    <a:pt x="56" y="216"/>
                  </a:lnTo>
                  <a:lnTo>
                    <a:pt x="56" y="220"/>
                  </a:lnTo>
                  <a:lnTo>
                    <a:pt x="58" y="222"/>
                  </a:lnTo>
                  <a:lnTo>
                    <a:pt x="62" y="224"/>
                  </a:lnTo>
                  <a:lnTo>
                    <a:pt x="64" y="226"/>
                  </a:lnTo>
                  <a:lnTo>
                    <a:pt x="74" y="226"/>
                  </a:lnTo>
                  <a:lnTo>
                    <a:pt x="74" y="226"/>
                  </a:lnTo>
                  <a:lnTo>
                    <a:pt x="76" y="224"/>
                  </a:lnTo>
                  <a:lnTo>
                    <a:pt x="80" y="222"/>
                  </a:lnTo>
                  <a:lnTo>
                    <a:pt x="82" y="220"/>
                  </a:lnTo>
                  <a:lnTo>
                    <a:pt x="82" y="216"/>
                  </a:lnTo>
                  <a:lnTo>
                    <a:pt x="82" y="38"/>
                  </a:lnTo>
                  <a:lnTo>
                    <a:pt x="82" y="38"/>
                  </a:lnTo>
                  <a:lnTo>
                    <a:pt x="88" y="36"/>
                  </a:lnTo>
                  <a:lnTo>
                    <a:pt x="88" y="104"/>
                  </a:lnTo>
                  <a:lnTo>
                    <a:pt x="88" y="104"/>
                  </a:lnTo>
                  <a:lnTo>
                    <a:pt x="88" y="108"/>
                  </a:lnTo>
                  <a:lnTo>
                    <a:pt x="90" y="110"/>
                  </a:lnTo>
                  <a:lnTo>
                    <a:pt x="92" y="112"/>
                  </a:lnTo>
                  <a:lnTo>
                    <a:pt x="96" y="112"/>
                  </a:lnTo>
                  <a:lnTo>
                    <a:pt x="98" y="112"/>
                  </a:lnTo>
                  <a:lnTo>
                    <a:pt x="98" y="112"/>
                  </a:lnTo>
                  <a:lnTo>
                    <a:pt x="102" y="112"/>
                  </a:lnTo>
                  <a:lnTo>
                    <a:pt x="104" y="110"/>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6" name="Freeform 107"/>
            <p:cNvSpPr>
              <a:spLocks/>
            </p:cNvSpPr>
            <p:nvPr/>
          </p:nvSpPr>
          <p:spPr bwMode="auto">
            <a:xfrm>
              <a:off x="6965289" y="3565843"/>
              <a:ext cx="110306" cy="110306"/>
            </a:xfrm>
            <a:custGeom>
              <a:avLst/>
              <a:gdLst>
                <a:gd name="T0" fmla="*/ 24 w 46"/>
                <a:gd name="T1" fmla="*/ 46 h 46"/>
                <a:gd name="T2" fmla="*/ 24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4 w 46"/>
                <a:gd name="T21" fmla="*/ 0 h 46"/>
                <a:gd name="T22" fmla="*/ 24 w 46"/>
                <a:gd name="T23" fmla="*/ 0 h 46"/>
                <a:gd name="T24" fmla="*/ 14 w 46"/>
                <a:gd name="T25" fmla="*/ 2 h 46"/>
                <a:gd name="T26" fmla="*/ 8 w 46"/>
                <a:gd name="T27" fmla="*/ 6 h 46"/>
                <a:gd name="T28" fmla="*/ 2 w 46"/>
                <a:gd name="T29" fmla="*/ 14 h 46"/>
                <a:gd name="T30" fmla="*/ 0 w 46"/>
                <a:gd name="T31" fmla="*/ 22 h 46"/>
                <a:gd name="T32" fmla="*/ 0 w 46"/>
                <a:gd name="T33" fmla="*/ 22 h 46"/>
                <a:gd name="T34" fmla="*/ 2 w 46"/>
                <a:gd name="T35" fmla="*/ 32 h 46"/>
                <a:gd name="T36" fmla="*/ 8 w 46"/>
                <a:gd name="T37" fmla="*/ 38 h 46"/>
                <a:gd name="T38" fmla="*/ 14 w 46"/>
                <a:gd name="T39" fmla="*/ 44 h 46"/>
                <a:gd name="T40" fmla="*/ 24 w 46"/>
                <a:gd name="T41" fmla="*/ 46 h 46"/>
                <a:gd name="T42" fmla="*/ 24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4" y="46"/>
                  </a:moveTo>
                  <a:lnTo>
                    <a:pt x="24" y="46"/>
                  </a:lnTo>
                  <a:lnTo>
                    <a:pt x="32" y="44"/>
                  </a:lnTo>
                  <a:lnTo>
                    <a:pt x="40" y="38"/>
                  </a:lnTo>
                  <a:lnTo>
                    <a:pt x="44" y="32"/>
                  </a:lnTo>
                  <a:lnTo>
                    <a:pt x="46" y="22"/>
                  </a:lnTo>
                  <a:lnTo>
                    <a:pt x="46" y="22"/>
                  </a:lnTo>
                  <a:lnTo>
                    <a:pt x="44" y="14"/>
                  </a:lnTo>
                  <a:lnTo>
                    <a:pt x="40" y="6"/>
                  </a:lnTo>
                  <a:lnTo>
                    <a:pt x="32" y="2"/>
                  </a:lnTo>
                  <a:lnTo>
                    <a:pt x="24" y="0"/>
                  </a:lnTo>
                  <a:lnTo>
                    <a:pt x="24" y="0"/>
                  </a:lnTo>
                  <a:lnTo>
                    <a:pt x="14" y="2"/>
                  </a:lnTo>
                  <a:lnTo>
                    <a:pt x="8" y="6"/>
                  </a:lnTo>
                  <a:lnTo>
                    <a:pt x="2" y="14"/>
                  </a:lnTo>
                  <a:lnTo>
                    <a:pt x="0" y="22"/>
                  </a:lnTo>
                  <a:lnTo>
                    <a:pt x="0" y="22"/>
                  </a:lnTo>
                  <a:lnTo>
                    <a:pt x="2" y="32"/>
                  </a:lnTo>
                  <a:lnTo>
                    <a:pt x="8" y="38"/>
                  </a:lnTo>
                  <a:lnTo>
                    <a:pt x="14" y="44"/>
                  </a:lnTo>
                  <a:lnTo>
                    <a:pt x="24" y="46"/>
                  </a:lnTo>
                  <a:lnTo>
                    <a:pt x="24"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2" name="组合 5221"/>
          <p:cNvGrpSpPr/>
          <p:nvPr/>
        </p:nvGrpSpPr>
        <p:grpSpPr>
          <a:xfrm>
            <a:off x="8738677" y="3116159"/>
            <a:ext cx="254184" cy="666634"/>
            <a:chOff x="7214677" y="3565843"/>
            <a:chExt cx="254184" cy="666634"/>
          </a:xfrm>
        </p:grpSpPr>
        <p:sp>
          <p:nvSpPr>
            <p:cNvPr id="5197" name="Freeform 108"/>
            <p:cNvSpPr>
              <a:spLocks/>
            </p:cNvSpPr>
            <p:nvPr/>
          </p:nvSpPr>
          <p:spPr bwMode="auto">
            <a:xfrm>
              <a:off x="7214677" y="3690537"/>
              <a:ext cx="254184" cy="541940"/>
            </a:xfrm>
            <a:custGeom>
              <a:avLst/>
              <a:gdLst>
                <a:gd name="T0" fmla="*/ 106 w 106"/>
                <a:gd name="T1" fmla="*/ 18 h 226"/>
                <a:gd name="T2" fmla="*/ 98 w 106"/>
                <a:gd name="T3" fmla="*/ 6 h 226"/>
                <a:gd name="T4" fmla="*/ 80 w 106"/>
                <a:gd name="T5" fmla="*/ 0 h 226"/>
                <a:gd name="T6" fmla="*/ 24 w 106"/>
                <a:gd name="T7" fmla="*/ 0 h 226"/>
                <a:gd name="T8" fmla="*/ 24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2 w 106"/>
                <a:gd name="T21" fmla="*/ 110 h 226"/>
                <a:gd name="T22" fmla="*/ 8 w 106"/>
                <a:gd name="T23" fmla="*/ 112 h 226"/>
                <a:gd name="T24" fmla="*/ 12 w 106"/>
                <a:gd name="T25" fmla="*/ 112 h 226"/>
                <a:gd name="T26" fmla="*/ 16 w 106"/>
                <a:gd name="T27" fmla="*/ 110 h 226"/>
                <a:gd name="T28" fmla="*/ 18 w 106"/>
                <a:gd name="T29" fmla="*/ 104 h 226"/>
                <a:gd name="T30" fmla="*/ 18 w 106"/>
                <a:gd name="T31" fmla="*/ 36 h 226"/>
                <a:gd name="T32" fmla="*/ 24 w 106"/>
                <a:gd name="T33" fmla="*/ 216 h 226"/>
                <a:gd name="T34" fmla="*/ 26 w 106"/>
                <a:gd name="T35" fmla="*/ 220 h 226"/>
                <a:gd name="T36" fmla="*/ 30 w 106"/>
                <a:gd name="T37" fmla="*/ 224 h 226"/>
                <a:gd name="T38" fmla="*/ 42 w 106"/>
                <a:gd name="T39" fmla="*/ 226 h 226"/>
                <a:gd name="T40" fmla="*/ 46 w 106"/>
                <a:gd name="T41" fmla="*/ 224 h 226"/>
                <a:gd name="T42" fmla="*/ 50 w 106"/>
                <a:gd name="T43" fmla="*/ 220 h 226"/>
                <a:gd name="T44" fmla="*/ 50 w 106"/>
                <a:gd name="T45" fmla="*/ 110 h 226"/>
                <a:gd name="T46" fmla="*/ 56 w 106"/>
                <a:gd name="T47" fmla="*/ 216 h 226"/>
                <a:gd name="T48" fmla="*/ 56 w 106"/>
                <a:gd name="T49" fmla="*/ 220 h 226"/>
                <a:gd name="T50" fmla="*/ 60 w 106"/>
                <a:gd name="T51" fmla="*/ 224 h 226"/>
                <a:gd name="T52" fmla="*/ 72 w 106"/>
                <a:gd name="T53" fmla="*/ 226 h 226"/>
                <a:gd name="T54" fmla="*/ 76 w 106"/>
                <a:gd name="T55" fmla="*/ 224 h 226"/>
                <a:gd name="T56" fmla="*/ 80 w 106"/>
                <a:gd name="T57" fmla="*/ 220 h 226"/>
                <a:gd name="T58" fmla="*/ 80 w 106"/>
                <a:gd name="T59" fmla="*/ 38 h 226"/>
                <a:gd name="T60" fmla="*/ 86 w 106"/>
                <a:gd name="T61" fmla="*/ 36 h 226"/>
                <a:gd name="T62" fmla="*/ 86 w 106"/>
                <a:gd name="T63" fmla="*/ 104 h 226"/>
                <a:gd name="T64" fmla="*/ 88 w 106"/>
                <a:gd name="T65" fmla="*/ 110 h 226"/>
                <a:gd name="T66" fmla="*/ 94 w 106"/>
                <a:gd name="T67" fmla="*/ 112 h 226"/>
                <a:gd name="T68" fmla="*/ 98 w 106"/>
                <a:gd name="T69" fmla="*/ 112 h 226"/>
                <a:gd name="T70" fmla="*/ 104 w 106"/>
                <a:gd name="T71" fmla="*/ 110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98" y="6"/>
                  </a:lnTo>
                  <a:lnTo>
                    <a:pt x="90" y="2"/>
                  </a:lnTo>
                  <a:lnTo>
                    <a:pt x="80" y="0"/>
                  </a:lnTo>
                  <a:lnTo>
                    <a:pt x="80" y="0"/>
                  </a:lnTo>
                  <a:lnTo>
                    <a:pt x="24" y="0"/>
                  </a:lnTo>
                  <a:lnTo>
                    <a:pt x="24" y="0"/>
                  </a:lnTo>
                  <a:lnTo>
                    <a:pt x="24" y="0"/>
                  </a:lnTo>
                  <a:lnTo>
                    <a:pt x="14" y="2"/>
                  </a:lnTo>
                  <a:lnTo>
                    <a:pt x="8" y="6"/>
                  </a:lnTo>
                  <a:lnTo>
                    <a:pt x="2" y="12"/>
                  </a:lnTo>
                  <a:lnTo>
                    <a:pt x="0" y="18"/>
                  </a:lnTo>
                  <a:lnTo>
                    <a:pt x="0" y="18"/>
                  </a:lnTo>
                  <a:lnTo>
                    <a:pt x="0" y="20"/>
                  </a:lnTo>
                  <a:lnTo>
                    <a:pt x="0" y="20"/>
                  </a:lnTo>
                  <a:lnTo>
                    <a:pt x="0" y="22"/>
                  </a:lnTo>
                  <a:lnTo>
                    <a:pt x="0" y="104"/>
                  </a:lnTo>
                  <a:lnTo>
                    <a:pt x="0" y="104"/>
                  </a:lnTo>
                  <a:lnTo>
                    <a:pt x="0" y="108"/>
                  </a:lnTo>
                  <a:lnTo>
                    <a:pt x="2" y="110"/>
                  </a:lnTo>
                  <a:lnTo>
                    <a:pt x="4" y="112"/>
                  </a:lnTo>
                  <a:lnTo>
                    <a:pt x="8" y="112"/>
                  </a:lnTo>
                  <a:lnTo>
                    <a:pt x="12" y="112"/>
                  </a:lnTo>
                  <a:lnTo>
                    <a:pt x="12" y="112"/>
                  </a:lnTo>
                  <a:lnTo>
                    <a:pt x="14" y="112"/>
                  </a:lnTo>
                  <a:lnTo>
                    <a:pt x="16" y="110"/>
                  </a:lnTo>
                  <a:lnTo>
                    <a:pt x="18" y="108"/>
                  </a:lnTo>
                  <a:lnTo>
                    <a:pt x="18" y="104"/>
                  </a:lnTo>
                  <a:lnTo>
                    <a:pt x="18" y="36"/>
                  </a:lnTo>
                  <a:lnTo>
                    <a:pt x="18" y="36"/>
                  </a:lnTo>
                  <a:lnTo>
                    <a:pt x="24" y="38"/>
                  </a:lnTo>
                  <a:lnTo>
                    <a:pt x="24" y="216"/>
                  </a:lnTo>
                  <a:lnTo>
                    <a:pt x="24" y="216"/>
                  </a:lnTo>
                  <a:lnTo>
                    <a:pt x="26" y="220"/>
                  </a:lnTo>
                  <a:lnTo>
                    <a:pt x="28" y="222"/>
                  </a:lnTo>
                  <a:lnTo>
                    <a:pt x="30" y="224"/>
                  </a:lnTo>
                  <a:lnTo>
                    <a:pt x="34" y="226"/>
                  </a:lnTo>
                  <a:lnTo>
                    <a:pt x="42" y="226"/>
                  </a:lnTo>
                  <a:lnTo>
                    <a:pt x="42" y="226"/>
                  </a:lnTo>
                  <a:lnTo>
                    <a:pt x="46" y="224"/>
                  </a:lnTo>
                  <a:lnTo>
                    <a:pt x="48" y="222"/>
                  </a:lnTo>
                  <a:lnTo>
                    <a:pt x="50" y="220"/>
                  </a:lnTo>
                  <a:lnTo>
                    <a:pt x="50" y="216"/>
                  </a:lnTo>
                  <a:lnTo>
                    <a:pt x="50" y="110"/>
                  </a:lnTo>
                  <a:lnTo>
                    <a:pt x="56" y="110"/>
                  </a:lnTo>
                  <a:lnTo>
                    <a:pt x="56" y="216"/>
                  </a:lnTo>
                  <a:lnTo>
                    <a:pt x="56" y="216"/>
                  </a:lnTo>
                  <a:lnTo>
                    <a:pt x="56" y="220"/>
                  </a:lnTo>
                  <a:lnTo>
                    <a:pt x="58" y="222"/>
                  </a:lnTo>
                  <a:lnTo>
                    <a:pt x="60" y="224"/>
                  </a:lnTo>
                  <a:lnTo>
                    <a:pt x="64" y="226"/>
                  </a:lnTo>
                  <a:lnTo>
                    <a:pt x="72" y="226"/>
                  </a:lnTo>
                  <a:lnTo>
                    <a:pt x="72" y="226"/>
                  </a:lnTo>
                  <a:lnTo>
                    <a:pt x="76" y="224"/>
                  </a:lnTo>
                  <a:lnTo>
                    <a:pt x="78" y="222"/>
                  </a:lnTo>
                  <a:lnTo>
                    <a:pt x="80" y="220"/>
                  </a:lnTo>
                  <a:lnTo>
                    <a:pt x="80" y="216"/>
                  </a:lnTo>
                  <a:lnTo>
                    <a:pt x="80" y="38"/>
                  </a:lnTo>
                  <a:lnTo>
                    <a:pt x="80" y="38"/>
                  </a:lnTo>
                  <a:lnTo>
                    <a:pt x="86" y="36"/>
                  </a:lnTo>
                  <a:lnTo>
                    <a:pt x="86" y="104"/>
                  </a:lnTo>
                  <a:lnTo>
                    <a:pt x="86" y="104"/>
                  </a:lnTo>
                  <a:lnTo>
                    <a:pt x="88" y="108"/>
                  </a:lnTo>
                  <a:lnTo>
                    <a:pt x="88" y="110"/>
                  </a:lnTo>
                  <a:lnTo>
                    <a:pt x="92" y="112"/>
                  </a:lnTo>
                  <a:lnTo>
                    <a:pt x="94" y="112"/>
                  </a:lnTo>
                  <a:lnTo>
                    <a:pt x="98" y="112"/>
                  </a:lnTo>
                  <a:lnTo>
                    <a:pt x="98" y="112"/>
                  </a:lnTo>
                  <a:lnTo>
                    <a:pt x="100" y="112"/>
                  </a:lnTo>
                  <a:lnTo>
                    <a:pt x="104" y="110"/>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8" name="Freeform 109"/>
            <p:cNvSpPr>
              <a:spLocks/>
            </p:cNvSpPr>
            <p:nvPr/>
          </p:nvSpPr>
          <p:spPr bwMode="auto">
            <a:xfrm>
              <a:off x="7286616" y="3565843"/>
              <a:ext cx="110306" cy="110306"/>
            </a:xfrm>
            <a:custGeom>
              <a:avLst/>
              <a:gdLst>
                <a:gd name="T0" fmla="*/ 22 w 46"/>
                <a:gd name="T1" fmla="*/ 46 h 46"/>
                <a:gd name="T2" fmla="*/ 22 w 46"/>
                <a:gd name="T3" fmla="*/ 46 h 46"/>
                <a:gd name="T4" fmla="*/ 32 w 46"/>
                <a:gd name="T5" fmla="*/ 44 h 46"/>
                <a:gd name="T6" fmla="*/ 38 w 46"/>
                <a:gd name="T7" fmla="*/ 38 h 46"/>
                <a:gd name="T8" fmla="*/ 44 w 46"/>
                <a:gd name="T9" fmla="*/ 32 h 46"/>
                <a:gd name="T10" fmla="*/ 46 w 46"/>
                <a:gd name="T11" fmla="*/ 22 h 46"/>
                <a:gd name="T12" fmla="*/ 46 w 46"/>
                <a:gd name="T13" fmla="*/ 22 h 46"/>
                <a:gd name="T14" fmla="*/ 44 w 46"/>
                <a:gd name="T15" fmla="*/ 14 h 46"/>
                <a:gd name="T16" fmla="*/ 38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38" y="38"/>
                  </a:lnTo>
                  <a:lnTo>
                    <a:pt x="44" y="32"/>
                  </a:lnTo>
                  <a:lnTo>
                    <a:pt x="46" y="22"/>
                  </a:lnTo>
                  <a:lnTo>
                    <a:pt x="46" y="22"/>
                  </a:lnTo>
                  <a:lnTo>
                    <a:pt x="44" y="14"/>
                  </a:lnTo>
                  <a:lnTo>
                    <a:pt x="38"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1" name="组合 5220"/>
          <p:cNvGrpSpPr/>
          <p:nvPr/>
        </p:nvGrpSpPr>
        <p:grpSpPr>
          <a:xfrm>
            <a:off x="9055208" y="3116159"/>
            <a:ext cx="254184" cy="666634"/>
            <a:chOff x="7531208" y="3565843"/>
            <a:chExt cx="254184" cy="666634"/>
          </a:xfrm>
        </p:grpSpPr>
        <p:sp>
          <p:nvSpPr>
            <p:cNvPr id="5199" name="Freeform 110"/>
            <p:cNvSpPr>
              <a:spLocks/>
            </p:cNvSpPr>
            <p:nvPr/>
          </p:nvSpPr>
          <p:spPr bwMode="auto">
            <a:xfrm>
              <a:off x="7531208" y="3690537"/>
              <a:ext cx="254184" cy="541940"/>
            </a:xfrm>
            <a:custGeom>
              <a:avLst/>
              <a:gdLst>
                <a:gd name="T0" fmla="*/ 106 w 106"/>
                <a:gd name="T1" fmla="*/ 18 h 226"/>
                <a:gd name="T2" fmla="*/ 100 w 106"/>
                <a:gd name="T3" fmla="*/ 6 h 226"/>
                <a:gd name="T4" fmla="*/ 82 w 106"/>
                <a:gd name="T5" fmla="*/ 0 h 226"/>
                <a:gd name="T6" fmla="*/ 26 w 106"/>
                <a:gd name="T7" fmla="*/ 0 h 226"/>
                <a:gd name="T8" fmla="*/ 26 w 106"/>
                <a:gd name="T9" fmla="*/ 0 h 226"/>
                <a:gd name="T10" fmla="*/ 8 w 106"/>
                <a:gd name="T11" fmla="*/ 6 h 226"/>
                <a:gd name="T12" fmla="*/ 0 w 106"/>
                <a:gd name="T13" fmla="*/ 18 h 226"/>
                <a:gd name="T14" fmla="*/ 2 w 106"/>
                <a:gd name="T15" fmla="*/ 20 h 226"/>
                <a:gd name="T16" fmla="*/ 0 w 106"/>
                <a:gd name="T17" fmla="*/ 22 h 226"/>
                <a:gd name="T18" fmla="*/ 0 w 106"/>
                <a:gd name="T19" fmla="*/ 104 h 226"/>
                <a:gd name="T20" fmla="*/ 4 w 106"/>
                <a:gd name="T21" fmla="*/ 110 h 226"/>
                <a:gd name="T22" fmla="*/ 8 w 106"/>
                <a:gd name="T23" fmla="*/ 112 h 226"/>
                <a:gd name="T24" fmla="*/ 12 w 106"/>
                <a:gd name="T25" fmla="*/ 112 h 226"/>
                <a:gd name="T26" fmla="*/ 18 w 106"/>
                <a:gd name="T27" fmla="*/ 110 h 226"/>
                <a:gd name="T28" fmla="*/ 20 w 106"/>
                <a:gd name="T29" fmla="*/ 104 h 226"/>
                <a:gd name="T30" fmla="*/ 20 w 106"/>
                <a:gd name="T31" fmla="*/ 36 h 226"/>
                <a:gd name="T32" fmla="*/ 26 w 106"/>
                <a:gd name="T33" fmla="*/ 216 h 226"/>
                <a:gd name="T34" fmla="*/ 26 w 106"/>
                <a:gd name="T35" fmla="*/ 220 h 226"/>
                <a:gd name="T36" fmla="*/ 30 w 106"/>
                <a:gd name="T37" fmla="*/ 224 h 226"/>
                <a:gd name="T38" fmla="*/ 42 w 106"/>
                <a:gd name="T39" fmla="*/ 226 h 226"/>
                <a:gd name="T40" fmla="*/ 46 w 106"/>
                <a:gd name="T41" fmla="*/ 224 h 226"/>
                <a:gd name="T42" fmla="*/ 50 w 106"/>
                <a:gd name="T43" fmla="*/ 220 h 226"/>
                <a:gd name="T44" fmla="*/ 52 w 106"/>
                <a:gd name="T45" fmla="*/ 110 h 226"/>
                <a:gd name="T46" fmla="*/ 56 w 106"/>
                <a:gd name="T47" fmla="*/ 216 h 226"/>
                <a:gd name="T48" fmla="*/ 56 w 106"/>
                <a:gd name="T49" fmla="*/ 220 h 226"/>
                <a:gd name="T50" fmla="*/ 62 w 106"/>
                <a:gd name="T51" fmla="*/ 224 h 226"/>
                <a:gd name="T52" fmla="*/ 74 w 106"/>
                <a:gd name="T53" fmla="*/ 226 h 226"/>
                <a:gd name="T54" fmla="*/ 76 w 106"/>
                <a:gd name="T55" fmla="*/ 224 h 226"/>
                <a:gd name="T56" fmla="*/ 82 w 106"/>
                <a:gd name="T57" fmla="*/ 220 h 226"/>
                <a:gd name="T58" fmla="*/ 82 w 106"/>
                <a:gd name="T59" fmla="*/ 38 h 226"/>
                <a:gd name="T60" fmla="*/ 88 w 106"/>
                <a:gd name="T61" fmla="*/ 36 h 226"/>
                <a:gd name="T62" fmla="*/ 88 w 106"/>
                <a:gd name="T63" fmla="*/ 104 h 226"/>
                <a:gd name="T64" fmla="*/ 90 w 106"/>
                <a:gd name="T65" fmla="*/ 110 h 226"/>
                <a:gd name="T66" fmla="*/ 96 w 106"/>
                <a:gd name="T67" fmla="*/ 112 h 226"/>
                <a:gd name="T68" fmla="*/ 100 w 106"/>
                <a:gd name="T69" fmla="*/ 112 h 226"/>
                <a:gd name="T70" fmla="*/ 104 w 106"/>
                <a:gd name="T71" fmla="*/ 110 h 226"/>
                <a:gd name="T72" fmla="*/ 106 w 106"/>
                <a:gd name="T73" fmla="*/ 104 h 226"/>
                <a:gd name="T74" fmla="*/ 106 w 106"/>
                <a:gd name="T75" fmla="*/ 22 h 226"/>
                <a:gd name="T76" fmla="*/ 106 w 106"/>
                <a:gd name="T77" fmla="*/ 20 h 226"/>
                <a:gd name="T78" fmla="*/ 106 w 106"/>
                <a:gd name="T7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226">
                  <a:moveTo>
                    <a:pt x="106" y="18"/>
                  </a:moveTo>
                  <a:lnTo>
                    <a:pt x="106" y="18"/>
                  </a:lnTo>
                  <a:lnTo>
                    <a:pt x="104" y="12"/>
                  </a:lnTo>
                  <a:lnTo>
                    <a:pt x="100" y="6"/>
                  </a:lnTo>
                  <a:lnTo>
                    <a:pt x="92" y="2"/>
                  </a:lnTo>
                  <a:lnTo>
                    <a:pt x="82" y="0"/>
                  </a:lnTo>
                  <a:lnTo>
                    <a:pt x="82" y="0"/>
                  </a:lnTo>
                  <a:lnTo>
                    <a:pt x="26" y="0"/>
                  </a:lnTo>
                  <a:lnTo>
                    <a:pt x="26" y="0"/>
                  </a:lnTo>
                  <a:lnTo>
                    <a:pt x="26" y="0"/>
                  </a:lnTo>
                  <a:lnTo>
                    <a:pt x="16" y="2"/>
                  </a:lnTo>
                  <a:lnTo>
                    <a:pt x="8" y="6"/>
                  </a:lnTo>
                  <a:lnTo>
                    <a:pt x="2" y="12"/>
                  </a:lnTo>
                  <a:lnTo>
                    <a:pt x="0" y="18"/>
                  </a:lnTo>
                  <a:lnTo>
                    <a:pt x="0" y="18"/>
                  </a:lnTo>
                  <a:lnTo>
                    <a:pt x="2" y="20"/>
                  </a:lnTo>
                  <a:lnTo>
                    <a:pt x="2" y="20"/>
                  </a:lnTo>
                  <a:lnTo>
                    <a:pt x="0" y="22"/>
                  </a:lnTo>
                  <a:lnTo>
                    <a:pt x="0" y="104"/>
                  </a:lnTo>
                  <a:lnTo>
                    <a:pt x="0" y="104"/>
                  </a:lnTo>
                  <a:lnTo>
                    <a:pt x="2" y="108"/>
                  </a:lnTo>
                  <a:lnTo>
                    <a:pt x="4" y="110"/>
                  </a:lnTo>
                  <a:lnTo>
                    <a:pt x="6" y="112"/>
                  </a:lnTo>
                  <a:lnTo>
                    <a:pt x="8" y="112"/>
                  </a:lnTo>
                  <a:lnTo>
                    <a:pt x="12" y="112"/>
                  </a:lnTo>
                  <a:lnTo>
                    <a:pt x="12" y="112"/>
                  </a:lnTo>
                  <a:lnTo>
                    <a:pt x="16" y="112"/>
                  </a:lnTo>
                  <a:lnTo>
                    <a:pt x="18" y="110"/>
                  </a:lnTo>
                  <a:lnTo>
                    <a:pt x="20" y="108"/>
                  </a:lnTo>
                  <a:lnTo>
                    <a:pt x="20" y="104"/>
                  </a:lnTo>
                  <a:lnTo>
                    <a:pt x="20" y="36"/>
                  </a:lnTo>
                  <a:lnTo>
                    <a:pt x="20" y="36"/>
                  </a:lnTo>
                  <a:lnTo>
                    <a:pt x="26" y="38"/>
                  </a:lnTo>
                  <a:lnTo>
                    <a:pt x="26" y="216"/>
                  </a:lnTo>
                  <a:lnTo>
                    <a:pt x="26" y="216"/>
                  </a:lnTo>
                  <a:lnTo>
                    <a:pt x="26" y="220"/>
                  </a:lnTo>
                  <a:lnTo>
                    <a:pt x="28" y="222"/>
                  </a:lnTo>
                  <a:lnTo>
                    <a:pt x="30" y="224"/>
                  </a:lnTo>
                  <a:lnTo>
                    <a:pt x="34" y="226"/>
                  </a:lnTo>
                  <a:lnTo>
                    <a:pt x="42" y="226"/>
                  </a:lnTo>
                  <a:lnTo>
                    <a:pt x="42" y="226"/>
                  </a:lnTo>
                  <a:lnTo>
                    <a:pt x="46" y="224"/>
                  </a:lnTo>
                  <a:lnTo>
                    <a:pt x="48" y="222"/>
                  </a:lnTo>
                  <a:lnTo>
                    <a:pt x="50" y="220"/>
                  </a:lnTo>
                  <a:lnTo>
                    <a:pt x="52" y="216"/>
                  </a:lnTo>
                  <a:lnTo>
                    <a:pt x="52" y="110"/>
                  </a:lnTo>
                  <a:lnTo>
                    <a:pt x="56" y="110"/>
                  </a:lnTo>
                  <a:lnTo>
                    <a:pt x="56" y="216"/>
                  </a:lnTo>
                  <a:lnTo>
                    <a:pt x="56" y="216"/>
                  </a:lnTo>
                  <a:lnTo>
                    <a:pt x="56" y="220"/>
                  </a:lnTo>
                  <a:lnTo>
                    <a:pt x="58" y="222"/>
                  </a:lnTo>
                  <a:lnTo>
                    <a:pt x="62" y="224"/>
                  </a:lnTo>
                  <a:lnTo>
                    <a:pt x="64" y="226"/>
                  </a:lnTo>
                  <a:lnTo>
                    <a:pt x="74" y="226"/>
                  </a:lnTo>
                  <a:lnTo>
                    <a:pt x="74" y="226"/>
                  </a:lnTo>
                  <a:lnTo>
                    <a:pt x="76" y="224"/>
                  </a:lnTo>
                  <a:lnTo>
                    <a:pt x="80" y="222"/>
                  </a:lnTo>
                  <a:lnTo>
                    <a:pt x="82" y="220"/>
                  </a:lnTo>
                  <a:lnTo>
                    <a:pt x="82" y="216"/>
                  </a:lnTo>
                  <a:lnTo>
                    <a:pt x="82" y="38"/>
                  </a:lnTo>
                  <a:lnTo>
                    <a:pt x="82" y="38"/>
                  </a:lnTo>
                  <a:lnTo>
                    <a:pt x="88" y="36"/>
                  </a:lnTo>
                  <a:lnTo>
                    <a:pt x="88" y="104"/>
                  </a:lnTo>
                  <a:lnTo>
                    <a:pt x="88" y="104"/>
                  </a:lnTo>
                  <a:lnTo>
                    <a:pt x="88" y="108"/>
                  </a:lnTo>
                  <a:lnTo>
                    <a:pt x="90" y="110"/>
                  </a:lnTo>
                  <a:lnTo>
                    <a:pt x="92" y="112"/>
                  </a:lnTo>
                  <a:lnTo>
                    <a:pt x="96" y="112"/>
                  </a:lnTo>
                  <a:lnTo>
                    <a:pt x="100" y="112"/>
                  </a:lnTo>
                  <a:lnTo>
                    <a:pt x="100"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0" name="Freeform 111"/>
            <p:cNvSpPr>
              <a:spLocks/>
            </p:cNvSpPr>
            <p:nvPr/>
          </p:nvSpPr>
          <p:spPr bwMode="auto">
            <a:xfrm>
              <a:off x="7607943" y="3565843"/>
              <a:ext cx="105510" cy="110306"/>
            </a:xfrm>
            <a:custGeom>
              <a:avLst/>
              <a:gdLst>
                <a:gd name="T0" fmla="*/ 22 w 44"/>
                <a:gd name="T1" fmla="*/ 46 h 46"/>
                <a:gd name="T2" fmla="*/ 22 w 44"/>
                <a:gd name="T3" fmla="*/ 46 h 46"/>
                <a:gd name="T4" fmla="*/ 30 w 44"/>
                <a:gd name="T5" fmla="*/ 44 h 46"/>
                <a:gd name="T6" fmla="*/ 38 w 44"/>
                <a:gd name="T7" fmla="*/ 38 h 46"/>
                <a:gd name="T8" fmla="*/ 42 w 44"/>
                <a:gd name="T9" fmla="*/ 32 h 46"/>
                <a:gd name="T10" fmla="*/ 44 w 44"/>
                <a:gd name="T11" fmla="*/ 22 h 46"/>
                <a:gd name="T12" fmla="*/ 44 w 44"/>
                <a:gd name="T13" fmla="*/ 22 h 46"/>
                <a:gd name="T14" fmla="*/ 42 w 44"/>
                <a:gd name="T15" fmla="*/ 14 h 46"/>
                <a:gd name="T16" fmla="*/ 38 w 44"/>
                <a:gd name="T17" fmla="*/ 6 h 46"/>
                <a:gd name="T18" fmla="*/ 30 w 44"/>
                <a:gd name="T19" fmla="*/ 2 h 46"/>
                <a:gd name="T20" fmla="*/ 22 w 44"/>
                <a:gd name="T21" fmla="*/ 0 h 46"/>
                <a:gd name="T22" fmla="*/ 22 w 44"/>
                <a:gd name="T23" fmla="*/ 0 h 46"/>
                <a:gd name="T24" fmla="*/ 14 w 44"/>
                <a:gd name="T25" fmla="*/ 2 h 46"/>
                <a:gd name="T26" fmla="*/ 6 w 44"/>
                <a:gd name="T27" fmla="*/ 6 h 46"/>
                <a:gd name="T28" fmla="*/ 0 w 44"/>
                <a:gd name="T29" fmla="*/ 14 h 46"/>
                <a:gd name="T30" fmla="*/ 0 w 44"/>
                <a:gd name="T31" fmla="*/ 22 h 46"/>
                <a:gd name="T32" fmla="*/ 0 w 44"/>
                <a:gd name="T33" fmla="*/ 22 h 46"/>
                <a:gd name="T34" fmla="*/ 0 w 44"/>
                <a:gd name="T35" fmla="*/ 32 h 46"/>
                <a:gd name="T36" fmla="*/ 6 w 44"/>
                <a:gd name="T37" fmla="*/ 38 h 46"/>
                <a:gd name="T38" fmla="*/ 14 w 44"/>
                <a:gd name="T39" fmla="*/ 44 h 46"/>
                <a:gd name="T40" fmla="*/ 22 w 44"/>
                <a:gd name="T41" fmla="*/ 46 h 46"/>
                <a:gd name="T42" fmla="*/ 22 w 4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46">
                  <a:moveTo>
                    <a:pt x="22" y="46"/>
                  </a:moveTo>
                  <a:lnTo>
                    <a:pt x="22" y="46"/>
                  </a:lnTo>
                  <a:lnTo>
                    <a:pt x="30" y="44"/>
                  </a:lnTo>
                  <a:lnTo>
                    <a:pt x="38" y="38"/>
                  </a:lnTo>
                  <a:lnTo>
                    <a:pt x="42" y="32"/>
                  </a:lnTo>
                  <a:lnTo>
                    <a:pt x="44" y="22"/>
                  </a:lnTo>
                  <a:lnTo>
                    <a:pt x="44" y="22"/>
                  </a:lnTo>
                  <a:lnTo>
                    <a:pt x="42" y="14"/>
                  </a:lnTo>
                  <a:lnTo>
                    <a:pt x="38" y="6"/>
                  </a:lnTo>
                  <a:lnTo>
                    <a:pt x="30" y="2"/>
                  </a:lnTo>
                  <a:lnTo>
                    <a:pt x="22" y="0"/>
                  </a:lnTo>
                  <a:lnTo>
                    <a:pt x="22" y="0"/>
                  </a:lnTo>
                  <a:lnTo>
                    <a:pt x="14" y="2"/>
                  </a:lnTo>
                  <a:lnTo>
                    <a:pt x="6" y="6"/>
                  </a:lnTo>
                  <a:lnTo>
                    <a:pt x="0" y="14"/>
                  </a:lnTo>
                  <a:lnTo>
                    <a:pt x="0" y="22"/>
                  </a:lnTo>
                  <a:lnTo>
                    <a:pt x="0" y="22"/>
                  </a:lnTo>
                  <a:lnTo>
                    <a:pt x="0"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20" name="组合 5219"/>
          <p:cNvGrpSpPr/>
          <p:nvPr/>
        </p:nvGrpSpPr>
        <p:grpSpPr>
          <a:xfrm>
            <a:off x="9376535" y="3116159"/>
            <a:ext cx="254184" cy="666634"/>
            <a:chOff x="7852535" y="3565843"/>
            <a:chExt cx="254184" cy="666634"/>
          </a:xfrm>
        </p:grpSpPr>
        <p:sp>
          <p:nvSpPr>
            <p:cNvPr id="5201" name="Freeform 112"/>
            <p:cNvSpPr>
              <a:spLocks/>
            </p:cNvSpPr>
            <p:nvPr/>
          </p:nvSpPr>
          <p:spPr bwMode="auto">
            <a:xfrm>
              <a:off x="7852535" y="3690537"/>
              <a:ext cx="254184" cy="541940"/>
            </a:xfrm>
            <a:custGeom>
              <a:avLst/>
              <a:gdLst>
                <a:gd name="T0" fmla="*/ 106 w 106"/>
                <a:gd name="T1" fmla="*/ 18 h 226"/>
                <a:gd name="T2" fmla="*/ 98 w 106"/>
                <a:gd name="T3" fmla="*/ 6 h 226"/>
                <a:gd name="T4" fmla="*/ 82 w 106"/>
                <a:gd name="T5" fmla="*/ 0 h 226"/>
                <a:gd name="T6" fmla="*/ 24 w 106"/>
                <a:gd name="T7" fmla="*/ 0 h 226"/>
                <a:gd name="T8" fmla="*/ 24 w 106"/>
                <a:gd name="T9" fmla="*/ 0 h 226"/>
                <a:gd name="T10" fmla="*/ 8 w 106"/>
                <a:gd name="T11" fmla="*/ 6 h 226"/>
                <a:gd name="T12" fmla="*/ 0 w 106"/>
                <a:gd name="T13" fmla="*/ 18 h 226"/>
                <a:gd name="T14" fmla="*/ 0 w 106"/>
                <a:gd name="T15" fmla="*/ 20 h 226"/>
                <a:gd name="T16" fmla="*/ 0 w 106"/>
                <a:gd name="T17" fmla="*/ 22 h 226"/>
                <a:gd name="T18" fmla="*/ 0 w 106"/>
                <a:gd name="T19" fmla="*/ 104 h 226"/>
                <a:gd name="T20" fmla="*/ 4 w 106"/>
                <a:gd name="T21" fmla="*/ 112 h 226"/>
                <a:gd name="T22" fmla="*/ 12 w 106"/>
                <a:gd name="T23" fmla="*/ 112 h 226"/>
                <a:gd name="T24" fmla="*/ 14 w 106"/>
                <a:gd name="T25" fmla="*/ 112 h 226"/>
                <a:gd name="T26" fmla="*/ 18 w 106"/>
                <a:gd name="T27" fmla="*/ 108 h 226"/>
                <a:gd name="T28" fmla="*/ 20 w 106"/>
                <a:gd name="T29" fmla="*/ 36 h 226"/>
                <a:gd name="T30" fmla="*/ 24 w 106"/>
                <a:gd name="T31" fmla="*/ 38 h 226"/>
                <a:gd name="T32" fmla="*/ 24 w 106"/>
                <a:gd name="T33" fmla="*/ 216 h 226"/>
                <a:gd name="T34" fmla="*/ 28 w 106"/>
                <a:gd name="T35" fmla="*/ 222 h 226"/>
                <a:gd name="T36" fmla="*/ 34 w 106"/>
                <a:gd name="T37" fmla="*/ 226 h 226"/>
                <a:gd name="T38" fmla="*/ 42 w 106"/>
                <a:gd name="T39" fmla="*/ 226 h 226"/>
                <a:gd name="T40" fmla="*/ 48 w 106"/>
                <a:gd name="T41" fmla="*/ 222 h 226"/>
                <a:gd name="T42" fmla="*/ 50 w 106"/>
                <a:gd name="T43" fmla="*/ 216 h 226"/>
                <a:gd name="T44" fmla="*/ 56 w 106"/>
                <a:gd name="T45" fmla="*/ 110 h 226"/>
                <a:gd name="T46" fmla="*/ 56 w 106"/>
                <a:gd name="T47" fmla="*/ 216 h 226"/>
                <a:gd name="T48" fmla="*/ 58 w 106"/>
                <a:gd name="T49" fmla="*/ 222 h 226"/>
                <a:gd name="T50" fmla="*/ 64 w 106"/>
                <a:gd name="T51" fmla="*/ 226 h 226"/>
                <a:gd name="T52" fmla="*/ 72 w 106"/>
                <a:gd name="T53" fmla="*/ 226 h 226"/>
                <a:gd name="T54" fmla="*/ 78 w 106"/>
                <a:gd name="T55" fmla="*/ 222 h 226"/>
                <a:gd name="T56" fmla="*/ 82 w 106"/>
                <a:gd name="T57" fmla="*/ 216 h 226"/>
                <a:gd name="T58" fmla="*/ 82 w 106"/>
                <a:gd name="T59" fmla="*/ 38 h 226"/>
                <a:gd name="T60" fmla="*/ 86 w 106"/>
                <a:gd name="T61" fmla="*/ 104 h 226"/>
                <a:gd name="T62" fmla="*/ 88 w 106"/>
                <a:gd name="T63" fmla="*/ 108 h 226"/>
                <a:gd name="T64" fmla="*/ 92 w 106"/>
                <a:gd name="T65" fmla="*/ 112 h 226"/>
                <a:gd name="T66" fmla="*/ 98 w 106"/>
                <a:gd name="T67" fmla="*/ 112 h 226"/>
                <a:gd name="T68" fmla="*/ 102 w 106"/>
                <a:gd name="T69" fmla="*/ 112 h 226"/>
                <a:gd name="T70" fmla="*/ 106 w 106"/>
                <a:gd name="T71" fmla="*/ 108 h 226"/>
                <a:gd name="T72" fmla="*/ 106 w 106"/>
                <a:gd name="T73" fmla="*/ 22 h 226"/>
                <a:gd name="T74" fmla="*/ 106 w 106"/>
                <a:gd name="T75" fmla="*/ 20 h 226"/>
                <a:gd name="T76" fmla="*/ 106 w 106"/>
                <a:gd name="T77"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226">
                  <a:moveTo>
                    <a:pt x="106" y="18"/>
                  </a:moveTo>
                  <a:lnTo>
                    <a:pt x="106" y="18"/>
                  </a:lnTo>
                  <a:lnTo>
                    <a:pt x="104" y="12"/>
                  </a:lnTo>
                  <a:lnTo>
                    <a:pt x="98" y="6"/>
                  </a:lnTo>
                  <a:lnTo>
                    <a:pt x="90" y="2"/>
                  </a:lnTo>
                  <a:lnTo>
                    <a:pt x="82" y="0"/>
                  </a:lnTo>
                  <a:lnTo>
                    <a:pt x="82" y="0"/>
                  </a:lnTo>
                  <a:lnTo>
                    <a:pt x="24" y="0"/>
                  </a:lnTo>
                  <a:lnTo>
                    <a:pt x="24" y="0"/>
                  </a:lnTo>
                  <a:lnTo>
                    <a:pt x="24" y="0"/>
                  </a:lnTo>
                  <a:lnTo>
                    <a:pt x="16" y="2"/>
                  </a:lnTo>
                  <a:lnTo>
                    <a:pt x="8" y="6"/>
                  </a:lnTo>
                  <a:lnTo>
                    <a:pt x="2" y="12"/>
                  </a:lnTo>
                  <a:lnTo>
                    <a:pt x="0" y="18"/>
                  </a:lnTo>
                  <a:lnTo>
                    <a:pt x="0" y="18"/>
                  </a:lnTo>
                  <a:lnTo>
                    <a:pt x="0" y="20"/>
                  </a:lnTo>
                  <a:lnTo>
                    <a:pt x="0" y="20"/>
                  </a:lnTo>
                  <a:lnTo>
                    <a:pt x="0" y="22"/>
                  </a:lnTo>
                  <a:lnTo>
                    <a:pt x="0" y="104"/>
                  </a:lnTo>
                  <a:lnTo>
                    <a:pt x="0" y="104"/>
                  </a:lnTo>
                  <a:lnTo>
                    <a:pt x="2" y="110"/>
                  </a:lnTo>
                  <a:lnTo>
                    <a:pt x="4" y="112"/>
                  </a:lnTo>
                  <a:lnTo>
                    <a:pt x="8" y="112"/>
                  </a:lnTo>
                  <a:lnTo>
                    <a:pt x="12" y="112"/>
                  </a:lnTo>
                  <a:lnTo>
                    <a:pt x="12" y="112"/>
                  </a:lnTo>
                  <a:lnTo>
                    <a:pt x="14" y="112"/>
                  </a:lnTo>
                  <a:lnTo>
                    <a:pt x="16" y="110"/>
                  </a:lnTo>
                  <a:lnTo>
                    <a:pt x="18" y="108"/>
                  </a:lnTo>
                  <a:lnTo>
                    <a:pt x="20" y="104"/>
                  </a:lnTo>
                  <a:lnTo>
                    <a:pt x="20" y="36"/>
                  </a:lnTo>
                  <a:lnTo>
                    <a:pt x="20" y="36"/>
                  </a:lnTo>
                  <a:lnTo>
                    <a:pt x="24" y="38"/>
                  </a:lnTo>
                  <a:lnTo>
                    <a:pt x="24" y="216"/>
                  </a:lnTo>
                  <a:lnTo>
                    <a:pt x="24" y="216"/>
                  </a:lnTo>
                  <a:lnTo>
                    <a:pt x="26" y="220"/>
                  </a:lnTo>
                  <a:lnTo>
                    <a:pt x="28" y="222"/>
                  </a:lnTo>
                  <a:lnTo>
                    <a:pt x="30" y="224"/>
                  </a:lnTo>
                  <a:lnTo>
                    <a:pt x="34" y="226"/>
                  </a:lnTo>
                  <a:lnTo>
                    <a:pt x="42" y="226"/>
                  </a:lnTo>
                  <a:lnTo>
                    <a:pt x="42" y="226"/>
                  </a:lnTo>
                  <a:lnTo>
                    <a:pt x="46" y="224"/>
                  </a:lnTo>
                  <a:lnTo>
                    <a:pt x="48" y="222"/>
                  </a:lnTo>
                  <a:lnTo>
                    <a:pt x="50" y="220"/>
                  </a:lnTo>
                  <a:lnTo>
                    <a:pt x="50" y="216"/>
                  </a:lnTo>
                  <a:lnTo>
                    <a:pt x="50" y="110"/>
                  </a:lnTo>
                  <a:lnTo>
                    <a:pt x="56" y="110"/>
                  </a:lnTo>
                  <a:lnTo>
                    <a:pt x="56" y="216"/>
                  </a:lnTo>
                  <a:lnTo>
                    <a:pt x="56" y="216"/>
                  </a:lnTo>
                  <a:lnTo>
                    <a:pt x="56" y="220"/>
                  </a:lnTo>
                  <a:lnTo>
                    <a:pt x="58" y="222"/>
                  </a:lnTo>
                  <a:lnTo>
                    <a:pt x="60" y="224"/>
                  </a:lnTo>
                  <a:lnTo>
                    <a:pt x="64" y="226"/>
                  </a:lnTo>
                  <a:lnTo>
                    <a:pt x="72" y="226"/>
                  </a:lnTo>
                  <a:lnTo>
                    <a:pt x="72" y="226"/>
                  </a:lnTo>
                  <a:lnTo>
                    <a:pt x="76" y="224"/>
                  </a:lnTo>
                  <a:lnTo>
                    <a:pt x="78" y="222"/>
                  </a:lnTo>
                  <a:lnTo>
                    <a:pt x="80" y="220"/>
                  </a:lnTo>
                  <a:lnTo>
                    <a:pt x="82" y="216"/>
                  </a:lnTo>
                  <a:lnTo>
                    <a:pt x="82" y="38"/>
                  </a:lnTo>
                  <a:lnTo>
                    <a:pt x="82" y="38"/>
                  </a:lnTo>
                  <a:lnTo>
                    <a:pt x="86" y="36"/>
                  </a:lnTo>
                  <a:lnTo>
                    <a:pt x="86" y="104"/>
                  </a:lnTo>
                  <a:lnTo>
                    <a:pt x="86" y="104"/>
                  </a:lnTo>
                  <a:lnTo>
                    <a:pt x="88" y="108"/>
                  </a:lnTo>
                  <a:lnTo>
                    <a:pt x="90" y="110"/>
                  </a:lnTo>
                  <a:lnTo>
                    <a:pt x="92" y="112"/>
                  </a:lnTo>
                  <a:lnTo>
                    <a:pt x="94" y="112"/>
                  </a:lnTo>
                  <a:lnTo>
                    <a:pt x="98" y="112"/>
                  </a:lnTo>
                  <a:lnTo>
                    <a:pt x="98" y="112"/>
                  </a:lnTo>
                  <a:lnTo>
                    <a:pt x="102" y="112"/>
                  </a:lnTo>
                  <a:lnTo>
                    <a:pt x="104" y="110"/>
                  </a:lnTo>
                  <a:lnTo>
                    <a:pt x="106" y="108"/>
                  </a:lnTo>
                  <a:lnTo>
                    <a:pt x="106" y="104"/>
                  </a:lnTo>
                  <a:lnTo>
                    <a:pt x="106" y="22"/>
                  </a:lnTo>
                  <a:lnTo>
                    <a:pt x="106" y="22"/>
                  </a:lnTo>
                  <a:lnTo>
                    <a:pt x="106" y="20"/>
                  </a:lnTo>
                  <a:lnTo>
                    <a:pt x="106" y="20"/>
                  </a:lnTo>
                  <a:lnTo>
                    <a:pt x="106" y="18"/>
                  </a:lnTo>
                  <a:lnTo>
                    <a:pt x="106" y="18"/>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2" name="Freeform 113"/>
            <p:cNvSpPr>
              <a:spLocks/>
            </p:cNvSpPr>
            <p:nvPr/>
          </p:nvSpPr>
          <p:spPr bwMode="auto">
            <a:xfrm>
              <a:off x="7924474" y="3565843"/>
              <a:ext cx="110306" cy="110306"/>
            </a:xfrm>
            <a:custGeom>
              <a:avLst/>
              <a:gdLst>
                <a:gd name="T0" fmla="*/ 22 w 46"/>
                <a:gd name="T1" fmla="*/ 46 h 46"/>
                <a:gd name="T2" fmla="*/ 22 w 46"/>
                <a:gd name="T3" fmla="*/ 46 h 46"/>
                <a:gd name="T4" fmla="*/ 32 w 46"/>
                <a:gd name="T5" fmla="*/ 44 h 46"/>
                <a:gd name="T6" fmla="*/ 40 w 46"/>
                <a:gd name="T7" fmla="*/ 38 h 46"/>
                <a:gd name="T8" fmla="*/ 44 w 46"/>
                <a:gd name="T9" fmla="*/ 32 h 46"/>
                <a:gd name="T10" fmla="*/ 46 w 46"/>
                <a:gd name="T11" fmla="*/ 22 h 46"/>
                <a:gd name="T12" fmla="*/ 46 w 46"/>
                <a:gd name="T13" fmla="*/ 22 h 46"/>
                <a:gd name="T14" fmla="*/ 44 w 46"/>
                <a:gd name="T15" fmla="*/ 14 h 46"/>
                <a:gd name="T16" fmla="*/ 40 w 46"/>
                <a:gd name="T17" fmla="*/ 6 h 46"/>
                <a:gd name="T18" fmla="*/ 32 w 46"/>
                <a:gd name="T19" fmla="*/ 2 h 46"/>
                <a:gd name="T20" fmla="*/ 22 w 46"/>
                <a:gd name="T21" fmla="*/ 0 h 46"/>
                <a:gd name="T22" fmla="*/ 22 w 46"/>
                <a:gd name="T23" fmla="*/ 0 h 46"/>
                <a:gd name="T24" fmla="*/ 14 w 46"/>
                <a:gd name="T25" fmla="*/ 2 h 46"/>
                <a:gd name="T26" fmla="*/ 6 w 46"/>
                <a:gd name="T27" fmla="*/ 6 h 46"/>
                <a:gd name="T28" fmla="*/ 2 w 46"/>
                <a:gd name="T29" fmla="*/ 14 h 46"/>
                <a:gd name="T30" fmla="*/ 0 w 46"/>
                <a:gd name="T31" fmla="*/ 22 h 46"/>
                <a:gd name="T32" fmla="*/ 0 w 46"/>
                <a:gd name="T33" fmla="*/ 22 h 46"/>
                <a:gd name="T34" fmla="*/ 2 w 46"/>
                <a:gd name="T35" fmla="*/ 32 h 46"/>
                <a:gd name="T36" fmla="*/ 6 w 46"/>
                <a:gd name="T37" fmla="*/ 38 h 46"/>
                <a:gd name="T38" fmla="*/ 14 w 46"/>
                <a:gd name="T39" fmla="*/ 44 h 46"/>
                <a:gd name="T40" fmla="*/ 22 w 46"/>
                <a:gd name="T41" fmla="*/ 46 h 46"/>
                <a:gd name="T42" fmla="*/ 22 w 46"/>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6">
                  <a:moveTo>
                    <a:pt x="22" y="46"/>
                  </a:moveTo>
                  <a:lnTo>
                    <a:pt x="22" y="46"/>
                  </a:lnTo>
                  <a:lnTo>
                    <a:pt x="32" y="44"/>
                  </a:lnTo>
                  <a:lnTo>
                    <a:pt x="40" y="38"/>
                  </a:lnTo>
                  <a:lnTo>
                    <a:pt x="44" y="32"/>
                  </a:lnTo>
                  <a:lnTo>
                    <a:pt x="46" y="22"/>
                  </a:lnTo>
                  <a:lnTo>
                    <a:pt x="46" y="22"/>
                  </a:lnTo>
                  <a:lnTo>
                    <a:pt x="44" y="14"/>
                  </a:lnTo>
                  <a:lnTo>
                    <a:pt x="40" y="6"/>
                  </a:lnTo>
                  <a:lnTo>
                    <a:pt x="32" y="2"/>
                  </a:lnTo>
                  <a:lnTo>
                    <a:pt x="22" y="0"/>
                  </a:lnTo>
                  <a:lnTo>
                    <a:pt x="22" y="0"/>
                  </a:lnTo>
                  <a:lnTo>
                    <a:pt x="14" y="2"/>
                  </a:lnTo>
                  <a:lnTo>
                    <a:pt x="6" y="6"/>
                  </a:lnTo>
                  <a:lnTo>
                    <a:pt x="2" y="14"/>
                  </a:lnTo>
                  <a:lnTo>
                    <a:pt x="0" y="22"/>
                  </a:lnTo>
                  <a:lnTo>
                    <a:pt x="0" y="22"/>
                  </a:lnTo>
                  <a:lnTo>
                    <a:pt x="2" y="32"/>
                  </a:lnTo>
                  <a:lnTo>
                    <a:pt x="6" y="38"/>
                  </a:lnTo>
                  <a:lnTo>
                    <a:pt x="14" y="44"/>
                  </a:lnTo>
                  <a:lnTo>
                    <a:pt x="22" y="46"/>
                  </a:lnTo>
                  <a:lnTo>
                    <a:pt x="22" y="4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6" name="TextBox 165"/>
          <p:cNvSpPr txBox="1"/>
          <p:nvPr/>
        </p:nvSpPr>
        <p:spPr>
          <a:xfrm>
            <a:off x="3128433" y="2448853"/>
            <a:ext cx="2300066" cy="1200329"/>
          </a:xfrm>
          <a:prstGeom prst="rect">
            <a:avLst/>
          </a:prstGeom>
          <a:noFill/>
        </p:spPr>
        <p:txBody>
          <a:bodyPr wrap="square" rtlCol="0">
            <a:spAutoFit/>
          </a:bodyPr>
          <a:lstStyle/>
          <a:p>
            <a:pPr algn="ctr"/>
            <a:r>
              <a:rPr lang="en-US" altLang="zh-CN" sz="7200" dirty="0">
                <a:solidFill>
                  <a:schemeClr val="bg1"/>
                </a:solidFill>
              </a:rPr>
              <a:t>44%</a:t>
            </a:r>
            <a:endParaRPr lang="zh-CN" altLang="en-US" sz="7200" dirty="0">
              <a:solidFill>
                <a:schemeClr val="bg1"/>
              </a:solidFill>
            </a:endParaRPr>
          </a:p>
        </p:txBody>
      </p:sp>
      <p:sp>
        <p:nvSpPr>
          <p:cNvPr id="167" name="TextBox 166"/>
          <p:cNvSpPr txBox="1"/>
          <p:nvPr/>
        </p:nvSpPr>
        <p:spPr>
          <a:xfrm>
            <a:off x="3320270" y="4681101"/>
            <a:ext cx="2300066" cy="1200329"/>
          </a:xfrm>
          <a:prstGeom prst="rect">
            <a:avLst/>
          </a:prstGeom>
          <a:noFill/>
        </p:spPr>
        <p:txBody>
          <a:bodyPr wrap="square" rtlCol="0">
            <a:spAutoFit/>
          </a:bodyPr>
          <a:lstStyle/>
          <a:p>
            <a:pPr algn="ctr"/>
            <a:r>
              <a:rPr lang="en-US" altLang="zh-CN" sz="7200" dirty="0">
                <a:solidFill>
                  <a:schemeClr val="bg1"/>
                </a:solidFill>
              </a:rPr>
              <a:t>56%</a:t>
            </a:r>
            <a:endParaRPr lang="zh-CN" altLang="en-US" sz="7200" dirty="0">
              <a:solidFill>
                <a:schemeClr val="bg1"/>
              </a:solidFill>
            </a:endParaRPr>
          </a:p>
        </p:txBody>
      </p:sp>
    </p:spTree>
    <p:extLst>
      <p:ext uri="{BB962C8B-B14F-4D97-AF65-F5344CB8AC3E}">
        <p14:creationId xmlns:p14="http://schemas.microsoft.com/office/powerpoint/2010/main" val="124189519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 name="组合 465"/>
          <p:cNvGrpSpPr/>
          <p:nvPr/>
        </p:nvGrpSpPr>
        <p:grpSpPr>
          <a:xfrm>
            <a:off x="2242268" y="1259434"/>
            <a:ext cx="3229991" cy="5545932"/>
            <a:chOff x="2130425" y="0"/>
            <a:chExt cx="3994150" cy="6858001"/>
          </a:xfrm>
        </p:grpSpPr>
        <p:grpSp>
          <p:nvGrpSpPr>
            <p:cNvPr id="465" name="组合 464"/>
            <p:cNvGrpSpPr/>
            <p:nvPr/>
          </p:nvGrpSpPr>
          <p:grpSpPr>
            <a:xfrm>
              <a:off x="2130425" y="1588"/>
              <a:ext cx="3024188" cy="6856413"/>
              <a:chOff x="2130425" y="1588"/>
              <a:chExt cx="3024188" cy="6856413"/>
            </a:xfrm>
          </p:grpSpPr>
          <p:sp>
            <p:nvSpPr>
              <p:cNvPr id="259" name="Freeform 5"/>
              <p:cNvSpPr>
                <a:spLocks/>
              </p:cNvSpPr>
              <p:nvPr/>
            </p:nvSpPr>
            <p:spPr bwMode="auto">
              <a:xfrm>
                <a:off x="2130425" y="1588"/>
                <a:ext cx="1527175" cy="6856413"/>
              </a:xfrm>
              <a:custGeom>
                <a:avLst/>
                <a:gdLst>
                  <a:gd name="T0" fmla="*/ 2536 w 2886"/>
                  <a:gd name="T1" fmla="*/ 74 h 12956"/>
                  <a:gd name="T2" fmla="*/ 2308 w 2886"/>
                  <a:gd name="T3" fmla="*/ 323 h 12956"/>
                  <a:gd name="T4" fmla="*/ 2218 w 2886"/>
                  <a:gd name="T5" fmla="*/ 699 h 12956"/>
                  <a:gd name="T6" fmla="*/ 2127 w 2886"/>
                  <a:gd name="T7" fmla="*/ 777 h 12956"/>
                  <a:gd name="T8" fmla="*/ 2139 w 2886"/>
                  <a:gd name="T9" fmla="*/ 973 h 12956"/>
                  <a:gd name="T10" fmla="*/ 2241 w 2886"/>
                  <a:gd name="T11" fmla="*/ 1139 h 12956"/>
                  <a:gd name="T12" fmla="*/ 2407 w 2886"/>
                  <a:gd name="T13" fmla="*/ 1793 h 12956"/>
                  <a:gd name="T14" fmla="*/ 2025 w 2886"/>
                  <a:gd name="T15" fmla="*/ 2046 h 12956"/>
                  <a:gd name="T16" fmla="*/ 1534 w 2886"/>
                  <a:gd name="T17" fmla="*/ 2152 h 12956"/>
                  <a:gd name="T18" fmla="*/ 1272 w 2886"/>
                  <a:gd name="T19" fmla="*/ 2242 h 12956"/>
                  <a:gd name="T20" fmla="*/ 1153 w 2886"/>
                  <a:gd name="T21" fmla="*/ 2429 h 12956"/>
                  <a:gd name="T22" fmla="*/ 1014 w 2886"/>
                  <a:gd name="T23" fmla="*/ 3041 h 12956"/>
                  <a:gd name="T24" fmla="*/ 1012 w 2886"/>
                  <a:gd name="T25" fmla="*/ 3631 h 12956"/>
                  <a:gd name="T26" fmla="*/ 971 w 2886"/>
                  <a:gd name="T27" fmla="*/ 4012 h 12956"/>
                  <a:gd name="T28" fmla="*/ 837 w 2886"/>
                  <a:gd name="T29" fmla="*/ 4272 h 12956"/>
                  <a:gd name="T30" fmla="*/ 570 w 2886"/>
                  <a:gd name="T31" fmla="*/ 5168 h 12956"/>
                  <a:gd name="T32" fmla="*/ 341 w 2886"/>
                  <a:gd name="T33" fmla="*/ 5873 h 12956"/>
                  <a:gd name="T34" fmla="*/ 2 w 2886"/>
                  <a:gd name="T35" fmla="*/ 6244 h 12956"/>
                  <a:gd name="T36" fmla="*/ 20 w 2886"/>
                  <a:gd name="T37" fmla="*/ 6312 h 12956"/>
                  <a:gd name="T38" fmla="*/ 93 w 2886"/>
                  <a:gd name="T39" fmla="*/ 6333 h 12956"/>
                  <a:gd name="T40" fmla="*/ 126 w 2886"/>
                  <a:gd name="T41" fmla="*/ 6750 h 12956"/>
                  <a:gd name="T42" fmla="*/ 200 w 2886"/>
                  <a:gd name="T43" fmla="*/ 6800 h 12956"/>
                  <a:gd name="T44" fmla="*/ 349 w 2886"/>
                  <a:gd name="T45" fmla="*/ 6397 h 12956"/>
                  <a:gd name="T46" fmla="*/ 292 w 2886"/>
                  <a:gd name="T47" fmla="*/ 6987 h 12956"/>
                  <a:gd name="T48" fmla="*/ 372 w 2886"/>
                  <a:gd name="T49" fmla="*/ 6945 h 12956"/>
                  <a:gd name="T50" fmla="*/ 414 w 2886"/>
                  <a:gd name="T51" fmla="*/ 6939 h 12956"/>
                  <a:gd name="T52" fmla="*/ 496 w 2886"/>
                  <a:gd name="T53" fmla="*/ 6975 h 12956"/>
                  <a:gd name="T54" fmla="*/ 603 w 2886"/>
                  <a:gd name="T55" fmla="*/ 6705 h 12956"/>
                  <a:gd name="T56" fmla="*/ 652 w 2886"/>
                  <a:gd name="T57" fmla="*/ 6780 h 12956"/>
                  <a:gd name="T58" fmla="*/ 795 w 2886"/>
                  <a:gd name="T59" fmla="*/ 6405 h 12956"/>
                  <a:gd name="T60" fmla="*/ 841 w 2886"/>
                  <a:gd name="T61" fmla="*/ 6174 h 12956"/>
                  <a:gd name="T62" fmla="*/ 1083 w 2886"/>
                  <a:gd name="T63" fmla="*/ 5414 h 12956"/>
                  <a:gd name="T64" fmla="*/ 1376 w 2886"/>
                  <a:gd name="T65" fmla="*/ 4820 h 12956"/>
                  <a:gd name="T66" fmla="*/ 1498 w 2886"/>
                  <a:gd name="T67" fmla="*/ 4280 h 12956"/>
                  <a:gd name="T68" fmla="*/ 1695 w 2886"/>
                  <a:gd name="T69" fmla="*/ 3977 h 12956"/>
                  <a:gd name="T70" fmla="*/ 1849 w 2886"/>
                  <a:gd name="T71" fmla="*/ 4439 h 12956"/>
                  <a:gd name="T72" fmla="*/ 1847 w 2886"/>
                  <a:gd name="T73" fmla="*/ 4895 h 12956"/>
                  <a:gd name="T74" fmla="*/ 1695 w 2886"/>
                  <a:gd name="T75" fmla="*/ 5553 h 12956"/>
                  <a:gd name="T76" fmla="*/ 1578 w 2886"/>
                  <a:gd name="T77" fmla="*/ 6549 h 12956"/>
                  <a:gd name="T78" fmla="*/ 1540 w 2886"/>
                  <a:gd name="T79" fmla="*/ 7425 h 12956"/>
                  <a:gd name="T80" fmla="*/ 1642 w 2886"/>
                  <a:gd name="T81" fmla="*/ 8277 h 12956"/>
                  <a:gd name="T82" fmla="*/ 1700 w 2886"/>
                  <a:gd name="T83" fmla="*/ 9112 h 12956"/>
                  <a:gd name="T84" fmla="*/ 1625 w 2886"/>
                  <a:gd name="T85" fmla="*/ 10010 h 12956"/>
                  <a:gd name="T86" fmla="*/ 1672 w 2886"/>
                  <a:gd name="T87" fmla="*/ 11073 h 12956"/>
                  <a:gd name="T88" fmla="*/ 1806 w 2886"/>
                  <a:gd name="T89" fmla="*/ 11693 h 12956"/>
                  <a:gd name="T90" fmla="*/ 1840 w 2886"/>
                  <a:gd name="T91" fmla="*/ 12096 h 12956"/>
                  <a:gd name="T92" fmla="*/ 1725 w 2886"/>
                  <a:gd name="T93" fmla="*/ 12405 h 12956"/>
                  <a:gd name="T94" fmla="*/ 1492 w 2886"/>
                  <a:gd name="T95" fmla="*/ 12690 h 12956"/>
                  <a:gd name="T96" fmla="*/ 1509 w 2886"/>
                  <a:gd name="T97" fmla="*/ 12785 h 12956"/>
                  <a:gd name="T98" fmla="*/ 1723 w 2886"/>
                  <a:gd name="T99" fmla="*/ 12855 h 12956"/>
                  <a:gd name="T100" fmla="*/ 2311 w 2886"/>
                  <a:gd name="T101" fmla="*/ 12956 h 12956"/>
                  <a:gd name="T102" fmla="*/ 2415 w 2886"/>
                  <a:gd name="T103" fmla="*/ 12902 h 12956"/>
                  <a:gd name="T104" fmla="*/ 2467 w 2886"/>
                  <a:gd name="T105" fmla="*/ 12682 h 12956"/>
                  <a:gd name="T106" fmla="*/ 2358 w 2886"/>
                  <a:gd name="T107" fmla="*/ 12165 h 12956"/>
                  <a:gd name="T108" fmla="*/ 2363 w 2886"/>
                  <a:gd name="T109" fmla="*/ 11750 h 12956"/>
                  <a:gd name="T110" fmla="*/ 2507 w 2886"/>
                  <a:gd name="T111" fmla="*/ 10814 h 12956"/>
                  <a:gd name="T112" fmla="*/ 2460 w 2886"/>
                  <a:gd name="T113" fmla="*/ 9915 h 12956"/>
                  <a:gd name="T114" fmla="*/ 2451 w 2886"/>
                  <a:gd name="T115" fmla="*/ 9239 h 12956"/>
                  <a:gd name="T116" fmla="*/ 2601 w 2886"/>
                  <a:gd name="T117" fmla="*/ 8651 h 12956"/>
                  <a:gd name="T118" fmla="*/ 2763 w 2886"/>
                  <a:gd name="T119" fmla="*/ 7727 h 12956"/>
                  <a:gd name="T120" fmla="*/ 2824 w 2886"/>
                  <a:gd name="T121" fmla="*/ 6849 h 1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6" h="12956">
                    <a:moveTo>
                      <a:pt x="2854" y="0"/>
                    </a:moveTo>
                    <a:lnTo>
                      <a:pt x="2854" y="0"/>
                    </a:lnTo>
                    <a:lnTo>
                      <a:pt x="2812" y="1"/>
                    </a:lnTo>
                    <a:lnTo>
                      <a:pt x="2772" y="5"/>
                    </a:lnTo>
                    <a:lnTo>
                      <a:pt x="2733" y="10"/>
                    </a:lnTo>
                    <a:lnTo>
                      <a:pt x="2697" y="16"/>
                    </a:lnTo>
                    <a:lnTo>
                      <a:pt x="2662" y="24"/>
                    </a:lnTo>
                    <a:lnTo>
                      <a:pt x="2628" y="34"/>
                    </a:lnTo>
                    <a:lnTo>
                      <a:pt x="2596" y="46"/>
                    </a:lnTo>
                    <a:lnTo>
                      <a:pt x="2565" y="58"/>
                    </a:lnTo>
                    <a:lnTo>
                      <a:pt x="2536" y="74"/>
                    </a:lnTo>
                    <a:lnTo>
                      <a:pt x="2509" y="90"/>
                    </a:lnTo>
                    <a:lnTo>
                      <a:pt x="2483" y="107"/>
                    </a:lnTo>
                    <a:lnTo>
                      <a:pt x="2459" y="125"/>
                    </a:lnTo>
                    <a:lnTo>
                      <a:pt x="2435" y="146"/>
                    </a:lnTo>
                    <a:lnTo>
                      <a:pt x="2413" y="167"/>
                    </a:lnTo>
                    <a:lnTo>
                      <a:pt x="2392" y="191"/>
                    </a:lnTo>
                    <a:lnTo>
                      <a:pt x="2372" y="215"/>
                    </a:lnTo>
                    <a:lnTo>
                      <a:pt x="2355" y="241"/>
                    </a:lnTo>
                    <a:lnTo>
                      <a:pt x="2338" y="266"/>
                    </a:lnTo>
                    <a:lnTo>
                      <a:pt x="2322" y="294"/>
                    </a:lnTo>
                    <a:lnTo>
                      <a:pt x="2308" y="323"/>
                    </a:lnTo>
                    <a:lnTo>
                      <a:pt x="2295" y="353"/>
                    </a:lnTo>
                    <a:lnTo>
                      <a:pt x="2282" y="384"/>
                    </a:lnTo>
                    <a:lnTo>
                      <a:pt x="2271" y="415"/>
                    </a:lnTo>
                    <a:lnTo>
                      <a:pt x="2262" y="448"/>
                    </a:lnTo>
                    <a:lnTo>
                      <a:pt x="2252" y="482"/>
                    </a:lnTo>
                    <a:lnTo>
                      <a:pt x="2244" y="516"/>
                    </a:lnTo>
                    <a:lnTo>
                      <a:pt x="2237" y="552"/>
                    </a:lnTo>
                    <a:lnTo>
                      <a:pt x="2231" y="587"/>
                    </a:lnTo>
                    <a:lnTo>
                      <a:pt x="2226" y="624"/>
                    </a:lnTo>
                    <a:lnTo>
                      <a:pt x="2222" y="662"/>
                    </a:lnTo>
                    <a:lnTo>
                      <a:pt x="2218" y="699"/>
                    </a:lnTo>
                    <a:lnTo>
                      <a:pt x="2215" y="738"/>
                    </a:lnTo>
                    <a:lnTo>
                      <a:pt x="2215" y="738"/>
                    </a:lnTo>
                    <a:lnTo>
                      <a:pt x="2200" y="734"/>
                    </a:lnTo>
                    <a:lnTo>
                      <a:pt x="2187" y="731"/>
                    </a:lnTo>
                    <a:lnTo>
                      <a:pt x="2174" y="731"/>
                    </a:lnTo>
                    <a:lnTo>
                      <a:pt x="2164" y="734"/>
                    </a:lnTo>
                    <a:lnTo>
                      <a:pt x="2154" y="738"/>
                    </a:lnTo>
                    <a:lnTo>
                      <a:pt x="2145" y="746"/>
                    </a:lnTo>
                    <a:lnTo>
                      <a:pt x="2138" y="754"/>
                    </a:lnTo>
                    <a:lnTo>
                      <a:pt x="2132" y="764"/>
                    </a:lnTo>
                    <a:lnTo>
                      <a:pt x="2127" y="777"/>
                    </a:lnTo>
                    <a:lnTo>
                      <a:pt x="2124" y="790"/>
                    </a:lnTo>
                    <a:lnTo>
                      <a:pt x="2120" y="805"/>
                    </a:lnTo>
                    <a:lnTo>
                      <a:pt x="2118" y="821"/>
                    </a:lnTo>
                    <a:lnTo>
                      <a:pt x="2118" y="838"/>
                    </a:lnTo>
                    <a:lnTo>
                      <a:pt x="2118" y="857"/>
                    </a:lnTo>
                    <a:lnTo>
                      <a:pt x="2119" y="875"/>
                    </a:lnTo>
                    <a:lnTo>
                      <a:pt x="2122" y="894"/>
                    </a:lnTo>
                    <a:lnTo>
                      <a:pt x="2125" y="914"/>
                    </a:lnTo>
                    <a:lnTo>
                      <a:pt x="2129" y="933"/>
                    </a:lnTo>
                    <a:lnTo>
                      <a:pt x="2133" y="952"/>
                    </a:lnTo>
                    <a:lnTo>
                      <a:pt x="2139" y="973"/>
                    </a:lnTo>
                    <a:lnTo>
                      <a:pt x="2145" y="992"/>
                    </a:lnTo>
                    <a:lnTo>
                      <a:pt x="2153" y="1011"/>
                    </a:lnTo>
                    <a:lnTo>
                      <a:pt x="2160" y="1030"/>
                    </a:lnTo>
                    <a:lnTo>
                      <a:pt x="2168" y="1047"/>
                    </a:lnTo>
                    <a:lnTo>
                      <a:pt x="2178" y="1065"/>
                    </a:lnTo>
                    <a:lnTo>
                      <a:pt x="2186" y="1080"/>
                    </a:lnTo>
                    <a:lnTo>
                      <a:pt x="2197" y="1095"/>
                    </a:lnTo>
                    <a:lnTo>
                      <a:pt x="2207" y="1108"/>
                    </a:lnTo>
                    <a:lnTo>
                      <a:pt x="2218" y="1119"/>
                    </a:lnTo>
                    <a:lnTo>
                      <a:pt x="2229" y="1130"/>
                    </a:lnTo>
                    <a:lnTo>
                      <a:pt x="2241" y="1139"/>
                    </a:lnTo>
                    <a:lnTo>
                      <a:pt x="2254" y="1145"/>
                    </a:lnTo>
                    <a:lnTo>
                      <a:pt x="2254" y="1145"/>
                    </a:lnTo>
                    <a:lnTo>
                      <a:pt x="2267" y="1188"/>
                    </a:lnTo>
                    <a:lnTo>
                      <a:pt x="2282" y="1230"/>
                    </a:lnTo>
                    <a:lnTo>
                      <a:pt x="2299" y="1271"/>
                    </a:lnTo>
                    <a:lnTo>
                      <a:pt x="2317" y="1311"/>
                    </a:lnTo>
                    <a:lnTo>
                      <a:pt x="2338" y="1349"/>
                    </a:lnTo>
                    <a:lnTo>
                      <a:pt x="2359" y="1385"/>
                    </a:lnTo>
                    <a:lnTo>
                      <a:pt x="2382" y="1420"/>
                    </a:lnTo>
                    <a:lnTo>
                      <a:pt x="2407" y="1453"/>
                    </a:lnTo>
                    <a:lnTo>
                      <a:pt x="2407" y="1793"/>
                    </a:lnTo>
                    <a:lnTo>
                      <a:pt x="2407" y="1793"/>
                    </a:lnTo>
                    <a:lnTo>
                      <a:pt x="2371" y="1825"/>
                    </a:lnTo>
                    <a:lnTo>
                      <a:pt x="2336" y="1856"/>
                    </a:lnTo>
                    <a:lnTo>
                      <a:pt x="2299" y="1885"/>
                    </a:lnTo>
                    <a:lnTo>
                      <a:pt x="2263" y="1913"/>
                    </a:lnTo>
                    <a:lnTo>
                      <a:pt x="2225" y="1939"/>
                    </a:lnTo>
                    <a:lnTo>
                      <a:pt x="2187" y="1964"/>
                    </a:lnTo>
                    <a:lnTo>
                      <a:pt x="2147" y="1987"/>
                    </a:lnTo>
                    <a:lnTo>
                      <a:pt x="2108" y="2008"/>
                    </a:lnTo>
                    <a:lnTo>
                      <a:pt x="2067" y="2027"/>
                    </a:lnTo>
                    <a:lnTo>
                      <a:pt x="2025" y="2046"/>
                    </a:lnTo>
                    <a:lnTo>
                      <a:pt x="1982" y="2063"/>
                    </a:lnTo>
                    <a:lnTo>
                      <a:pt x="1937" y="2078"/>
                    </a:lnTo>
                    <a:lnTo>
                      <a:pt x="1892" y="2092"/>
                    </a:lnTo>
                    <a:lnTo>
                      <a:pt x="1845" y="2104"/>
                    </a:lnTo>
                    <a:lnTo>
                      <a:pt x="1797" y="2116"/>
                    </a:lnTo>
                    <a:lnTo>
                      <a:pt x="1748" y="2125"/>
                    </a:lnTo>
                    <a:lnTo>
                      <a:pt x="1748" y="2125"/>
                    </a:lnTo>
                    <a:lnTo>
                      <a:pt x="1705" y="2132"/>
                    </a:lnTo>
                    <a:lnTo>
                      <a:pt x="1663" y="2137"/>
                    </a:lnTo>
                    <a:lnTo>
                      <a:pt x="1577" y="2148"/>
                    </a:lnTo>
                    <a:lnTo>
                      <a:pt x="1534" y="2152"/>
                    </a:lnTo>
                    <a:lnTo>
                      <a:pt x="1492" y="2159"/>
                    </a:lnTo>
                    <a:lnTo>
                      <a:pt x="1451" y="2166"/>
                    </a:lnTo>
                    <a:lnTo>
                      <a:pt x="1412" y="2175"/>
                    </a:lnTo>
                    <a:lnTo>
                      <a:pt x="1392" y="2181"/>
                    </a:lnTo>
                    <a:lnTo>
                      <a:pt x="1373" y="2187"/>
                    </a:lnTo>
                    <a:lnTo>
                      <a:pt x="1355" y="2194"/>
                    </a:lnTo>
                    <a:lnTo>
                      <a:pt x="1338" y="2202"/>
                    </a:lnTo>
                    <a:lnTo>
                      <a:pt x="1320" y="2211"/>
                    </a:lnTo>
                    <a:lnTo>
                      <a:pt x="1303" y="2220"/>
                    </a:lnTo>
                    <a:lnTo>
                      <a:pt x="1287" y="2230"/>
                    </a:lnTo>
                    <a:lnTo>
                      <a:pt x="1272" y="2242"/>
                    </a:lnTo>
                    <a:lnTo>
                      <a:pt x="1257" y="2255"/>
                    </a:lnTo>
                    <a:lnTo>
                      <a:pt x="1243" y="2268"/>
                    </a:lnTo>
                    <a:lnTo>
                      <a:pt x="1230" y="2283"/>
                    </a:lnTo>
                    <a:lnTo>
                      <a:pt x="1217" y="2299"/>
                    </a:lnTo>
                    <a:lnTo>
                      <a:pt x="1205" y="2317"/>
                    </a:lnTo>
                    <a:lnTo>
                      <a:pt x="1194" y="2336"/>
                    </a:lnTo>
                    <a:lnTo>
                      <a:pt x="1185" y="2356"/>
                    </a:lnTo>
                    <a:lnTo>
                      <a:pt x="1175" y="2379"/>
                    </a:lnTo>
                    <a:lnTo>
                      <a:pt x="1175" y="2379"/>
                    </a:lnTo>
                    <a:lnTo>
                      <a:pt x="1165" y="2401"/>
                    </a:lnTo>
                    <a:lnTo>
                      <a:pt x="1153" y="2429"/>
                    </a:lnTo>
                    <a:lnTo>
                      <a:pt x="1140" y="2463"/>
                    </a:lnTo>
                    <a:lnTo>
                      <a:pt x="1126" y="2501"/>
                    </a:lnTo>
                    <a:lnTo>
                      <a:pt x="1111" y="2546"/>
                    </a:lnTo>
                    <a:lnTo>
                      <a:pt x="1096" y="2595"/>
                    </a:lnTo>
                    <a:lnTo>
                      <a:pt x="1081" y="2650"/>
                    </a:lnTo>
                    <a:lnTo>
                      <a:pt x="1066" y="2709"/>
                    </a:lnTo>
                    <a:lnTo>
                      <a:pt x="1052" y="2774"/>
                    </a:lnTo>
                    <a:lnTo>
                      <a:pt x="1039" y="2844"/>
                    </a:lnTo>
                    <a:lnTo>
                      <a:pt x="1027" y="2919"/>
                    </a:lnTo>
                    <a:lnTo>
                      <a:pt x="1018" y="2999"/>
                    </a:lnTo>
                    <a:lnTo>
                      <a:pt x="1014" y="3041"/>
                    </a:lnTo>
                    <a:lnTo>
                      <a:pt x="1010" y="3084"/>
                    </a:lnTo>
                    <a:lnTo>
                      <a:pt x="1007" y="3127"/>
                    </a:lnTo>
                    <a:lnTo>
                      <a:pt x="1005" y="3174"/>
                    </a:lnTo>
                    <a:lnTo>
                      <a:pt x="1004" y="3220"/>
                    </a:lnTo>
                    <a:lnTo>
                      <a:pt x="1003" y="3267"/>
                    </a:lnTo>
                    <a:lnTo>
                      <a:pt x="1003" y="3316"/>
                    </a:lnTo>
                    <a:lnTo>
                      <a:pt x="1003" y="3366"/>
                    </a:lnTo>
                    <a:lnTo>
                      <a:pt x="1003" y="3366"/>
                    </a:lnTo>
                    <a:lnTo>
                      <a:pt x="1007" y="3475"/>
                    </a:lnTo>
                    <a:lnTo>
                      <a:pt x="1011" y="3581"/>
                    </a:lnTo>
                    <a:lnTo>
                      <a:pt x="1012" y="3631"/>
                    </a:lnTo>
                    <a:lnTo>
                      <a:pt x="1013" y="3681"/>
                    </a:lnTo>
                    <a:lnTo>
                      <a:pt x="1013" y="3729"/>
                    </a:lnTo>
                    <a:lnTo>
                      <a:pt x="1012" y="3777"/>
                    </a:lnTo>
                    <a:lnTo>
                      <a:pt x="1010" y="3823"/>
                    </a:lnTo>
                    <a:lnTo>
                      <a:pt x="1005" y="3868"/>
                    </a:lnTo>
                    <a:lnTo>
                      <a:pt x="998" y="3911"/>
                    </a:lnTo>
                    <a:lnTo>
                      <a:pt x="994" y="3932"/>
                    </a:lnTo>
                    <a:lnTo>
                      <a:pt x="990" y="3952"/>
                    </a:lnTo>
                    <a:lnTo>
                      <a:pt x="984" y="3973"/>
                    </a:lnTo>
                    <a:lnTo>
                      <a:pt x="978" y="3992"/>
                    </a:lnTo>
                    <a:lnTo>
                      <a:pt x="971" y="4012"/>
                    </a:lnTo>
                    <a:lnTo>
                      <a:pt x="964" y="4031"/>
                    </a:lnTo>
                    <a:lnTo>
                      <a:pt x="955" y="4049"/>
                    </a:lnTo>
                    <a:lnTo>
                      <a:pt x="947" y="4068"/>
                    </a:lnTo>
                    <a:lnTo>
                      <a:pt x="936" y="4086"/>
                    </a:lnTo>
                    <a:lnTo>
                      <a:pt x="925" y="4102"/>
                    </a:lnTo>
                    <a:lnTo>
                      <a:pt x="925" y="4102"/>
                    </a:lnTo>
                    <a:lnTo>
                      <a:pt x="914" y="4119"/>
                    </a:lnTo>
                    <a:lnTo>
                      <a:pt x="902" y="4138"/>
                    </a:lnTo>
                    <a:lnTo>
                      <a:pt x="881" y="4178"/>
                    </a:lnTo>
                    <a:lnTo>
                      <a:pt x="858" y="4223"/>
                    </a:lnTo>
                    <a:lnTo>
                      <a:pt x="837" y="4272"/>
                    </a:lnTo>
                    <a:lnTo>
                      <a:pt x="815" y="4324"/>
                    </a:lnTo>
                    <a:lnTo>
                      <a:pt x="794" y="4380"/>
                    </a:lnTo>
                    <a:lnTo>
                      <a:pt x="773" y="4438"/>
                    </a:lnTo>
                    <a:lnTo>
                      <a:pt x="752" y="4499"/>
                    </a:lnTo>
                    <a:lnTo>
                      <a:pt x="731" y="4563"/>
                    </a:lnTo>
                    <a:lnTo>
                      <a:pt x="712" y="4628"/>
                    </a:lnTo>
                    <a:lnTo>
                      <a:pt x="691" y="4694"/>
                    </a:lnTo>
                    <a:lnTo>
                      <a:pt x="673" y="4762"/>
                    </a:lnTo>
                    <a:lnTo>
                      <a:pt x="636" y="4899"/>
                    </a:lnTo>
                    <a:lnTo>
                      <a:pt x="602" y="5035"/>
                    </a:lnTo>
                    <a:lnTo>
                      <a:pt x="570" y="5168"/>
                    </a:lnTo>
                    <a:lnTo>
                      <a:pt x="541" y="5294"/>
                    </a:lnTo>
                    <a:lnTo>
                      <a:pt x="516" y="5411"/>
                    </a:lnTo>
                    <a:lnTo>
                      <a:pt x="493" y="5515"/>
                    </a:lnTo>
                    <a:lnTo>
                      <a:pt x="462" y="5675"/>
                    </a:lnTo>
                    <a:lnTo>
                      <a:pt x="448" y="5748"/>
                    </a:lnTo>
                    <a:lnTo>
                      <a:pt x="448" y="5748"/>
                    </a:lnTo>
                    <a:lnTo>
                      <a:pt x="426" y="5770"/>
                    </a:lnTo>
                    <a:lnTo>
                      <a:pt x="405" y="5794"/>
                    </a:lnTo>
                    <a:lnTo>
                      <a:pt x="383" y="5819"/>
                    </a:lnTo>
                    <a:lnTo>
                      <a:pt x="362" y="5846"/>
                    </a:lnTo>
                    <a:lnTo>
                      <a:pt x="341" y="5873"/>
                    </a:lnTo>
                    <a:lnTo>
                      <a:pt x="322" y="5902"/>
                    </a:lnTo>
                    <a:lnTo>
                      <a:pt x="304" y="5931"/>
                    </a:lnTo>
                    <a:lnTo>
                      <a:pt x="286" y="5962"/>
                    </a:lnTo>
                    <a:lnTo>
                      <a:pt x="24" y="6208"/>
                    </a:lnTo>
                    <a:lnTo>
                      <a:pt x="24" y="6208"/>
                    </a:lnTo>
                    <a:lnTo>
                      <a:pt x="18" y="6213"/>
                    </a:lnTo>
                    <a:lnTo>
                      <a:pt x="14" y="6219"/>
                    </a:lnTo>
                    <a:lnTo>
                      <a:pt x="10" y="6225"/>
                    </a:lnTo>
                    <a:lnTo>
                      <a:pt x="6" y="6231"/>
                    </a:lnTo>
                    <a:lnTo>
                      <a:pt x="4" y="6238"/>
                    </a:lnTo>
                    <a:lnTo>
                      <a:pt x="2" y="6244"/>
                    </a:lnTo>
                    <a:lnTo>
                      <a:pt x="1" y="6252"/>
                    </a:lnTo>
                    <a:lnTo>
                      <a:pt x="0" y="6258"/>
                    </a:lnTo>
                    <a:lnTo>
                      <a:pt x="1" y="6266"/>
                    </a:lnTo>
                    <a:lnTo>
                      <a:pt x="1" y="6272"/>
                    </a:lnTo>
                    <a:lnTo>
                      <a:pt x="3" y="6280"/>
                    </a:lnTo>
                    <a:lnTo>
                      <a:pt x="5" y="6286"/>
                    </a:lnTo>
                    <a:lnTo>
                      <a:pt x="8" y="6294"/>
                    </a:lnTo>
                    <a:lnTo>
                      <a:pt x="11" y="6300"/>
                    </a:lnTo>
                    <a:lnTo>
                      <a:pt x="15" y="6306"/>
                    </a:lnTo>
                    <a:lnTo>
                      <a:pt x="20" y="6312"/>
                    </a:lnTo>
                    <a:lnTo>
                      <a:pt x="20" y="6312"/>
                    </a:lnTo>
                    <a:lnTo>
                      <a:pt x="26" y="6318"/>
                    </a:lnTo>
                    <a:lnTo>
                      <a:pt x="31" y="6322"/>
                    </a:lnTo>
                    <a:lnTo>
                      <a:pt x="38" y="6325"/>
                    </a:lnTo>
                    <a:lnTo>
                      <a:pt x="44" y="6328"/>
                    </a:lnTo>
                    <a:lnTo>
                      <a:pt x="51" y="6332"/>
                    </a:lnTo>
                    <a:lnTo>
                      <a:pt x="58" y="6334"/>
                    </a:lnTo>
                    <a:lnTo>
                      <a:pt x="65" y="6335"/>
                    </a:lnTo>
                    <a:lnTo>
                      <a:pt x="72" y="6335"/>
                    </a:lnTo>
                    <a:lnTo>
                      <a:pt x="79" y="6335"/>
                    </a:lnTo>
                    <a:lnTo>
                      <a:pt x="86" y="6334"/>
                    </a:lnTo>
                    <a:lnTo>
                      <a:pt x="93" y="6333"/>
                    </a:lnTo>
                    <a:lnTo>
                      <a:pt x="100" y="6331"/>
                    </a:lnTo>
                    <a:lnTo>
                      <a:pt x="107" y="6327"/>
                    </a:lnTo>
                    <a:lnTo>
                      <a:pt x="113" y="6324"/>
                    </a:lnTo>
                    <a:lnTo>
                      <a:pt x="120" y="6320"/>
                    </a:lnTo>
                    <a:lnTo>
                      <a:pt x="125" y="6316"/>
                    </a:lnTo>
                    <a:lnTo>
                      <a:pt x="229" y="6217"/>
                    </a:lnTo>
                    <a:lnTo>
                      <a:pt x="126" y="6725"/>
                    </a:lnTo>
                    <a:lnTo>
                      <a:pt x="126" y="6725"/>
                    </a:lnTo>
                    <a:lnTo>
                      <a:pt x="125" y="6731"/>
                    </a:lnTo>
                    <a:lnTo>
                      <a:pt x="125" y="6737"/>
                    </a:lnTo>
                    <a:lnTo>
                      <a:pt x="126" y="6750"/>
                    </a:lnTo>
                    <a:lnTo>
                      <a:pt x="129" y="6761"/>
                    </a:lnTo>
                    <a:lnTo>
                      <a:pt x="135" y="6772"/>
                    </a:lnTo>
                    <a:lnTo>
                      <a:pt x="142" y="6782"/>
                    </a:lnTo>
                    <a:lnTo>
                      <a:pt x="152" y="6789"/>
                    </a:lnTo>
                    <a:lnTo>
                      <a:pt x="163" y="6796"/>
                    </a:lnTo>
                    <a:lnTo>
                      <a:pt x="169" y="6798"/>
                    </a:lnTo>
                    <a:lnTo>
                      <a:pt x="176" y="6800"/>
                    </a:lnTo>
                    <a:lnTo>
                      <a:pt x="176" y="6800"/>
                    </a:lnTo>
                    <a:lnTo>
                      <a:pt x="182" y="6801"/>
                    </a:lnTo>
                    <a:lnTo>
                      <a:pt x="188" y="6801"/>
                    </a:lnTo>
                    <a:lnTo>
                      <a:pt x="200" y="6800"/>
                    </a:lnTo>
                    <a:lnTo>
                      <a:pt x="212" y="6796"/>
                    </a:lnTo>
                    <a:lnTo>
                      <a:pt x="223" y="6791"/>
                    </a:lnTo>
                    <a:lnTo>
                      <a:pt x="233" y="6783"/>
                    </a:lnTo>
                    <a:lnTo>
                      <a:pt x="240" y="6773"/>
                    </a:lnTo>
                    <a:lnTo>
                      <a:pt x="247" y="6763"/>
                    </a:lnTo>
                    <a:lnTo>
                      <a:pt x="249" y="6757"/>
                    </a:lnTo>
                    <a:lnTo>
                      <a:pt x="251" y="6751"/>
                    </a:lnTo>
                    <a:lnTo>
                      <a:pt x="326" y="6379"/>
                    </a:lnTo>
                    <a:lnTo>
                      <a:pt x="326" y="6379"/>
                    </a:lnTo>
                    <a:lnTo>
                      <a:pt x="338" y="6389"/>
                    </a:lnTo>
                    <a:lnTo>
                      <a:pt x="349" y="6397"/>
                    </a:lnTo>
                    <a:lnTo>
                      <a:pt x="249" y="6912"/>
                    </a:lnTo>
                    <a:lnTo>
                      <a:pt x="249" y="6912"/>
                    </a:lnTo>
                    <a:lnTo>
                      <a:pt x="248" y="6919"/>
                    </a:lnTo>
                    <a:lnTo>
                      <a:pt x="248" y="6925"/>
                    </a:lnTo>
                    <a:lnTo>
                      <a:pt x="249" y="6938"/>
                    </a:lnTo>
                    <a:lnTo>
                      <a:pt x="252" y="6950"/>
                    </a:lnTo>
                    <a:lnTo>
                      <a:pt x="257" y="6961"/>
                    </a:lnTo>
                    <a:lnTo>
                      <a:pt x="266" y="6970"/>
                    </a:lnTo>
                    <a:lnTo>
                      <a:pt x="275" y="6978"/>
                    </a:lnTo>
                    <a:lnTo>
                      <a:pt x="285" y="6984"/>
                    </a:lnTo>
                    <a:lnTo>
                      <a:pt x="292" y="6987"/>
                    </a:lnTo>
                    <a:lnTo>
                      <a:pt x="298" y="6988"/>
                    </a:lnTo>
                    <a:lnTo>
                      <a:pt x="298" y="6988"/>
                    </a:lnTo>
                    <a:lnTo>
                      <a:pt x="305" y="6989"/>
                    </a:lnTo>
                    <a:lnTo>
                      <a:pt x="311" y="6990"/>
                    </a:lnTo>
                    <a:lnTo>
                      <a:pt x="323" y="6988"/>
                    </a:lnTo>
                    <a:lnTo>
                      <a:pt x="335" y="6984"/>
                    </a:lnTo>
                    <a:lnTo>
                      <a:pt x="346" y="6979"/>
                    </a:lnTo>
                    <a:lnTo>
                      <a:pt x="355" y="6971"/>
                    </a:lnTo>
                    <a:lnTo>
                      <a:pt x="364" y="6962"/>
                    </a:lnTo>
                    <a:lnTo>
                      <a:pt x="369" y="6951"/>
                    </a:lnTo>
                    <a:lnTo>
                      <a:pt x="372" y="6945"/>
                    </a:lnTo>
                    <a:lnTo>
                      <a:pt x="374" y="6938"/>
                    </a:lnTo>
                    <a:lnTo>
                      <a:pt x="467" y="6459"/>
                    </a:lnTo>
                    <a:lnTo>
                      <a:pt x="467" y="6459"/>
                    </a:lnTo>
                    <a:lnTo>
                      <a:pt x="484" y="6463"/>
                    </a:lnTo>
                    <a:lnTo>
                      <a:pt x="500" y="6467"/>
                    </a:lnTo>
                    <a:lnTo>
                      <a:pt x="410" y="6903"/>
                    </a:lnTo>
                    <a:lnTo>
                      <a:pt x="410" y="6903"/>
                    </a:lnTo>
                    <a:lnTo>
                      <a:pt x="409" y="6909"/>
                    </a:lnTo>
                    <a:lnTo>
                      <a:pt x="409" y="6915"/>
                    </a:lnTo>
                    <a:lnTo>
                      <a:pt x="410" y="6927"/>
                    </a:lnTo>
                    <a:lnTo>
                      <a:pt x="414" y="6939"/>
                    </a:lnTo>
                    <a:lnTo>
                      <a:pt x="419" y="6950"/>
                    </a:lnTo>
                    <a:lnTo>
                      <a:pt x="426" y="6960"/>
                    </a:lnTo>
                    <a:lnTo>
                      <a:pt x="436" y="6968"/>
                    </a:lnTo>
                    <a:lnTo>
                      <a:pt x="447" y="6974"/>
                    </a:lnTo>
                    <a:lnTo>
                      <a:pt x="453" y="6976"/>
                    </a:lnTo>
                    <a:lnTo>
                      <a:pt x="460" y="6978"/>
                    </a:lnTo>
                    <a:lnTo>
                      <a:pt x="460" y="6978"/>
                    </a:lnTo>
                    <a:lnTo>
                      <a:pt x="466" y="6979"/>
                    </a:lnTo>
                    <a:lnTo>
                      <a:pt x="473" y="6979"/>
                    </a:lnTo>
                    <a:lnTo>
                      <a:pt x="485" y="6978"/>
                    </a:lnTo>
                    <a:lnTo>
                      <a:pt x="496" y="6975"/>
                    </a:lnTo>
                    <a:lnTo>
                      <a:pt x="507" y="6968"/>
                    </a:lnTo>
                    <a:lnTo>
                      <a:pt x="517" y="6961"/>
                    </a:lnTo>
                    <a:lnTo>
                      <a:pt x="526" y="6952"/>
                    </a:lnTo>
                    <a:lnTo>
                      <a:pt x="531" y="6940"/>
                    </a:lnTo>
                    <a:lnTo>
                      <a:pt x="533" y="6935"/>
                    </a:lnTo>
                    <a:lnTo>
                      <a:pt x="535" y="6928"/>
                    </a:lnTo>
                    <a:lnTo>
                      <a:pt x="628" y="6476"/>
                    </a:lnTo>
                    <a:lnTo>
                      <a:pt x="628" y="6476"/>
                    </a:lnTo>
                    <a:lnTo>
                      <a:pt x="652" y="6474"/>
                    </a:lnTo>
                    <a:lnTo>
                      <a:pt x="603" y="6705"/>
                    </a:lnTo>
                    <a:lnTo>
                      <a:pt x="603" y="6705"/>
                    </a:lnTo>
                    <a:lnTo>
                      <a:pt x="602" y="6712"/>
                    </a:lnTo>
                    <a:lnTo>
                      <a:pt x="602" y="6718"/>
                    </a:lnTo>
                    <a:lnTo>
                      <a:pt x="603" y="6730"/>
                    </a:lnTo>
                    <a:lnTo>
                      <a:pt x="606" y="6742"/>
                    </a:lnTo>
                    <a:lnTo>
                      <a:pt x="612" y="6753"/>
                    </a:lnTo>
                    <a:lnTo>
                      <a:pt x="619" y="6763"/>
                    </a:lnTo>
                    <a:lnTo>
                      <a:pt x="629" y="6770"/>
                    </a:lnTo>
                    <a:lnTo>
                      <a:pt x="640" y="6777"/>
                    </a:lnTo>
                    <a:lnTo>
                      <a:pt x="646" y="6779"/>
                    </a:lnTo>
                    <a:lnTo>
                      <a:pt x="652" y="6780"/>
                    </a:lnTo>
                    <a:lnTo>
                      <a:pt x="652" y="6780"/>
                    </a:lnTo>
                    <a:lnTo>
                      <a:pt x="658" y="6781"/>
                    </a:lnTo>
                    <a:lnTo>
                      <a:pt x="664" y="6781"/>
                    </a:lnTo>
                    <a:lnTo>
                      <a:pt x="676" y="6780"/>
                    </a:lnTo>
                    <a:lnTo>
                      <a:pt x="688" y="6777"/>
                    </a:lnTo>
                    <a:lnTo>
                      <a:pt x="699" y="6771"/>
                    </a:lnTo>
                    <a:lnTo>
                      <a:pt x="709" y="6764"/>
                    </a:lnTo>
                    <a:lnTo>
                      <a:pt x="716" y="6754"/>
                    </a:lnTo>
                    <a:lnTo>
                      <a:pt x="723" y="6743"/>
                    </a:lnTo>
                    <a:lnTo>
                      <a:pt x="725" y="6738"/>
                    </a:lnTo>
                    <a:lnTo>
                      <a:pt x="726" y="6731"/>
                    </a:lnTo>
                    <a:lnTo>
                      <a:pt x="795" y="6405"/>
                    </a:lnTo>
                    <a:lnTo>
                      <a:pt x="795" y="6405"/>
                    </a:lnTo>
                    <a:lnTo>
                      <a:pt x="800" y="6393"/>
                    </a:lnTo>
                    <a:lnTo>
                      <a:pt x="806" y="6380"/>
                    </a:lnTo>
                    <a:lnTo>
                      <a:pt x="810" y="6366"/>
                    </a:lnTo>
                    <a:lnTo>
                      <a:pt x="814" y="6351"/>
                    </a:lnTo>
                    <a:lnTo>
                      <a:pt x="821" y="6320"/>
                    </a:lnTo>
                    <a:lnTo>
                      <a:pt x="826" y="6288"/>
                    </a:lnTo>
                    <a:lnTo>
                      <a:pt x="835" y="6225"/>
                    </a:lnTo>
                    <a:lnTo>
                      <a:pt x="838" y="6197"/>
                    </a:lnTo>
                    <a:lnTo>
                      <a:pt x="841" y="6174"/>
                    </a:lnTo>
                    <a:lnTo>
                      <a:pt x="841" y="6174"/>
                    </a:lnTo>
                    <a:lnTo>
                      <a:pt x="845" y="6142"/>
                    </a:lnTo>
                    <a:lnTo>
                      <a:pt x="849" y="6109"/>
                    </a:lnTo>
                    <a:lnTo>
                      <a:pt x="850" y="6075"/>
                    </a:lnTo>
                    <a:lnTo>
                      <a:pt x="850" y="6041"/>
                    </a:lnTo>
                    <a:lnTo>
                      <a:pt x="849" y="6006"/>
                    </a:lnTo>
                    <a:lnTo>
                      <a:pt x="846" y="5972"/>
                    </a:lnTo>
                    <a:lnTo>
                      <a:pt x="840" y="5903"/>
                    </a:lnTo>
                    <a:lnTo>
                      <a:pt x="840" y="5903"/>
                    </a:lnTo>
                    <a:lnTo>
                      <a:pt x="915" y="5751"/>
                    </a:lnTo>
                    <a:lnTo>
                      <a:pt x="1024" y="5531"/>
                    </a:lnTo>
                    <a:lnTo>
                      <a:pt x="1083" y="5414"/>
                    </a:lnTo>
                    <a:lnTo>
                      <a:pt x="1139" y="5303"/>
                    </a:lnTo>
                    <a:lnTo>
                      <a:pt x="1191" y="5204"/>
                    </a:lnTo>
                    <a:lnTo>
                      <a:pt x="1234" y="5125"/>
                    </a:lnTo>
                    <a:lnTo>
                      <a:pt x="1234" y="5125"/>
                    </a:lnTo>
                    <a:lnTo>
                      <a:pt x="1260" y="5079"/>
                    </a:lnTo>
                    <a:lnTo>
                      <a:pt x="1283" y="5034"/>
                    </a:lnTo>
                    <a:lnTo>
                      <a:pt x="1305" y="4988"/>
                    </a:lnTo>
                    <a:lnTo>
                      <a:pt x="1326" y="4945"/>
                    </a:lnTo>
                    <a:lnTo>
                      <a:pt x="1344" y="4902"/>
                    </a:lnTo>
                    <a:lnTo>
                      <a:pt x="1361" y="4860"/>
                    </a:lnTo>
                    <a:lnTo>
                      <a:pt x="1376" y="4820"/>
                    </a:lnTo>
                    <a:lnTo>
                      <a:pt x="1390" y="4781"/>
                    </a:lnTo>
                    <a:lnTo>
                      <a:pt x="1403" y="4742"/>
                    </a:lnTo>
                    <a:lnTo>
                      <a:pt x="1415" y="4705"/>
                    </a:lnTo>
                    <a:lnTo>
                      <a:pt x="1426" y="4669"/>
                    </a:lnTo>
                    <a:lnTo>
                      <a:pt x="1436" y="4633"/>
                    </a:lnTo>
                    <a:lnTo>
                      <a:pt x="1451" y="4567"/>
                    </a:lnTo>
                    <a:lnTo>
                      <a:pt x="1464" y="4506"/>
                    </a:lnTo>
                    <a:lnTo>
                      <a:pt x="1473" y="4449"/>
                    </a:lnTo>
                    <a:lnTo>
                      <a:pt x="1482" y="4398"/>
                    </a:lnTo>
                    <a:lnTo>
                      <a:pt x="1494" y="4313"/>
                    </a:lnTo>
                    <a:lnTo>
                      <a:pt x="1498" y="4280"/>
                    </a:lnTo>
                    <a:lnTo>
                      <a:pt x="1504" y="4252"/>
                    </a:lnTo>
                    <a:lnTo>
                      <a:pt x="1507" y="4241"/>
                    </a:lnTo>
                    <a:lnTo>
                      <a:pt x="1511" y="4231"/>
                    </a:lnTo>
                    <a:lnTo>
                      <a:pt x="1514" y="4223"/>
                    </a:lnTo>
                    <a:lnTo>
                      <a:pt x="1518" y="4216"/>
                    </a:lnTo>
                    <a:lnTo>
                      <a:pt x="1518" y="4216"/>
                    </a:lnTo>
                    <a:lnTo>
                      <a:pt x="1548" y="4181"/>
                    </a:lnTo>
                    <a:lnTo>
                      <a:pt x="1587" y="4127"/>
                    </a:lnTo>
                    <a:lnTo>
                      <a:pt x="1638" y="4058"/>
                    </a:lnTo>
                    <a:lnTo>
                      <a:pt x="1695" y="3977"/>
                    </a:lnTo>
                    <a:lnTo>
                      <a:pt x="1695" y="3977"/>
                    </a:lnTo>
                    <a:lnTo>
                      <a:pt x="1713" y="4017"/>
                    </a:lnTo>
                    <a:lnTo>
                      <a:pt x="1732" y="4058"/>
                    </a:lnTo>
                    <a:lnTo>
                      <a:pt x="1749" y="4099"/>
                    </a:lnTo>
                    <a:lnTo>
                      <a:pt x="1765" y="4140"/>
                    </a:lnTo>
                    <a:lnTo>
                      <a:pt x="1780" y="4182"/>
                    </a:lnTo>
                    <a:lnTo>
                      <a:pt x="1795" y="4223"/>
                    </a:lnTo>
                    <a:lnTo>
                      <a:pt x="1808" y="4266"/>
                    </a:lnTo>
                    <a:lnTo>
                      <a:pt x="1820" y="4308"/>
                    </a:lnTo>
                    <a:lnTo>
                      <a:pt x="1832" y="4351"/>
                    </a:lnTo>
                    <a:lnTo>
                      <a:pt x="1842" y="4395"/>
                    </a:lnTo>
                    <a:lnTo>
                      <a:pt x="1849" y="4439"/>
                    </a:lnTo>
                    <a:lnTo>
                      <a:pt x="1857" y="4483"/>
                    </a:lnTo>
                    <a:lnTo>
                      <a:pt x="1862" y="4529"/>
                    </a:lnTo>
                    <a:lnTo>
                      <a:pt x="1865" y="4574"/>
                    </a:lnTo>
                    <a:lnTo>
                      <a:pt x="1867" y="4620"/>
                    </a:lnTo>
                    <a:lnTo>
                      <a:pt x="1868" y="4666"/>
                    </a:lnTo>
                    <a:lnTo>
                      <a:pt x="1868" y="4666"/>
                    </a:lnTo>
                    <a:lnTo>
                      <a:pt x="1867" y="4696"/>
                    </a:lnTo>
                    <a:lnTo>
                      <a:pt x="1866" y="4725"/>
                    </a:lnTo>
                    <a:lnTo>
                      <a:pt x="1862" y="4782"/>
                    </a:lnTo>
                    <a:lnTo>
                      <a:pt x="1856" y="4839"/>
                    </a:lnTo>
                    <a:lnTo>
                      <a:pt x="1847" y="4895"/>
                    </a:lnTo>
                    <a:lnTo>
                      <a:pt x="1837" y="4950"/>
                    </a:lnTo>
                    <a:lnTo>
                      <a:pt x="1826" y="5005"/>
                    </a:lnTo>
                    <a:lnTo>
                      <a:pt x="1814" y="5060"/>
                    </a:lnTo>
                    <a:lnTo>
                      <a:pt x="1801" y="5113"/>
                    </a:lnTo>
                    <a:lnTo>
                      <a:pt x="1773" y="5222"/>
                    </a:lnTo>
                    <a:lnTo>
                      <a:pt x="1744" y="5331"/>
                    </a:lnTo>
                    <a:lnTo>
                      <a:pt x="1731" y="5386"/>
                    </a:lnTo>
                    <a:lnTo>
                      <a:pt x="1718" y="5441"/>
                    </a:lnTo>
                    <a:lnTo>
                      <a:pt x="1706" y="5497"/>
                    </a:lnTo>
                    <a:lnTo>
                      <a:pt x="1695" y="5553"/>
                    </a:lnTo>
                    <a:lnTo>
                      <a:pt x="1695" y="5553"/>
                    </a:lnTo>
                    <a:lnTo>
                      <a:pt x="1675" y="5675"/>
                    </a:lnTo>
                    <a:lnTo>
                      <a:pt x="1655" y="5796"/>
                    </a:lnTo>
                    <a:lnTo>
                      <a:pt x="1636" y="5920"/>
                    </a:lnTo>
                    <a:lnTo>
                      <a:pt x="1620" y="6049"/>
                    </a:lnTo>
                    <a:lnTo>
                      <a:pt x="1611" y="6115"/>
                    </a:lnTo>
                    <a:lnTo>
                      <a:pt x="1605" y="6182"/>
                    </a:lnTo>
                    <a:lnTo>
                      <a:pt x="1598" y="6252"/>
                    </a:lnTo>
                    <a:lnTo>
                      <a:pt x="1592" y="6323"/>
                    </a:lnTo>
                    <a:lnTo>
                      <a:pt x="1586" y="6396"/>
                    </a:lnTo>
                    <a:lnTo>
                      <a:pt x="1582" y="6472"/>
                    </a:lnTo>
                    <a:lnTo>
                      <a:pt x="1578" y="6549"/>
                    </a:lnTo>
                    <a:lnTo>
                      <a:pt x="1574" y="6630"/>
                    </a:lnTo>
                    <a:lnTo>
                      <a:pt x="1574" y="6630"/>
                    </a:lnTo>
                    <a:lnTo>
                      <a:pt x="1562" y="6781"/>
                    </a:lnTo>
                    <a:lnTo>
                      <a:pt x="1555" y="6858"/>
                    </a:lnTo>
                    <a:lnTo>
                      <a:pt x="1551" y="6938"/>
                    </a:lnTo>
                    <a:lnTo>
                      <a:pt x="1546" y="7018"/>
                    </a:lnTo>
                    <a:lnTo>
                      <a:pt x="1542" y="7100"/>
                    </a:lnTo>
                    <a:lnTo>
                      <a:pt x="1540" y="7180"/>
                    </a:lnTo>
                    <a:lnTo>
                      <a:pt x="1539" y="7262"/>
                    </a:lnTo>
                    <a:lnTo>
                      <a:pt x="1538" y="7344"/>
                    </a:lnTo>
                    <a:lnTo>
                      <a:pt x="1540" y="7425"/>
                    </a:lnTo>
                    <a:lnTo>
                      <a:pt x="1542" y="7505"/>
                    </a:lnTo>
                    <a:lnTo>
                      <a:pt x="1546" y="7584"/>
                    </a:lnTo>
                    <a:lnTo>
                      <a:pt x="1552" y="7662"/>
                    </a:lnTo>
                    <a:lnTo>
                      <a:pt x="1559" y="7737"/>
                    </a:lnTo>
                    <a:lnTo>
                      <a:pt x="1569" y="7812"/>
                    </a:lnTo>
                    <a:lnTo>
                      <a:pt x="1581" y="7883"/>
                    </a:lnTo>
                    <a:lnTo>
                      <a:pt x="1581" y="7883"/>
                    </a:lnTo>
                    <a:lnTo>
                      <a:pt x="1598" y="7983"/>
                    </a:lnTo>
                    <a:lnTo>
                      <a:pt x="1614" y="8082"/>
                    </a:lnTo>
                    <a:lnTo>
                      <a:pt x="1628" y="8180"/>
                    </a:lnTo>
                    <a:lnTo>
                      <a:pt x="1642" y="8277"/>
                    </a:lnTo>
                    <a:lnTo>
                      <a:pt x="1655" y="8373"/>
                    </a:lnTo>
                    <a:lnTo>
                      <a:pt x="1666" y="8465"/>
                    </a:lnTo>
                    <a:lnTo>
                      <a:pt x="1676" y="8555"/>
                    </a:lnTo>
                    <a:lnTo>
                      <a:pt x="1684" y="8641"/>
                    </a:lnTo>
                    <a:lnTo>
                      <a:pt x="1691" y="8724"/>
                    </a:lnTo>
                    <a:lnTo>
                      <a:pt x="1696" y="8803"/>
                    </a:lnTo>
                    <a:lnTo>
                      <a:pt x="1700" y="8876"/>
                    </a:lnTo>
                    <a:lnTo>
                      <a:pt x="1703" y="8944"/>
                    </a:lnTo>
                    <a:lnTo>
                      <a:pt x="1704" y="9006"/>
                    </a:lnTo>
                    <a:lnTo>
                      <a:pt x="1703" y="9062"/>
                    </a:lnTo>
                    <a:lnTo>
                      <a:pt x="1700" y="9112"/>
                    </a:lnTo>
                    <a:lnTo>
                      <a:pt x="1696" y="9154"/>
                    </a:lnTo>
                    <a:lnTo>
                      <a:pt x="1696" y="9154"/>
                    </a:lnTo>
                    <a:lnTo>
                      <a:pt x="1684" y="9240"/>
                    </a:lnTo>
                    <a:lnTo>
                      <a:pt x="1674" y="9328"/>
                    </a:lnTo>
                    <a:lnTo>
                      <a:pt x="1663" y="9418"/>
                    </a:lnTo>
                    <a:lnTo>
                      <a:pt x="1654" y="9509"/>
                    </a:lnTo>
                    <a:lnTo>
                      <a:pt x="1646" y="9603"/>
                    </a:lnTo>
                    <a:lnTo>
                      <a:pt x="1639" y="9700"/>
                    </a:lnTo>
                    <a:lnTo>
                      <a:pt x="1633" y="9800"/>
                    </a:lnTo>
                    <a:lnTo>
                      <a:pt x="1628" y="9903"/>
                    </a:lnTo>
                    <a:lnTo>
                      <a:pt x="1625" y="10010"/>
                    </a:lnTo>
                    <a:lnTo>
                      <a:pt x="1623" y="10120"/>
                    </a:lnTo>
                    <a:lnTo>
                      <a:pt x="1624" y="10235"/>
                    </a:lnTo>
                    <a:lnTo>
                      <a:pt x="1625" y="10355"/>
                    </a:lnTo>
                    <a:lnTo>
                      <a:pt x="1629" y="10479"/>
                    </a:lnTo>
                    <a:lnTo>
                      <a:pt x="1635" y="10608"/>
                    </a:lnTo>
                    <a:lnTo>
                      <a:pt x="1643" y="10743"/>
                    </a:lnTo>
                    <a:lnTo>
                      <a:pt x="1653" y="10884"/>
                    </a:lnTo>
                    <a:lnTo>
                      <a:pt x="1653" y="10884"/>
                    </a:lnTo>
                    <a:lnTo>
                      <a:pt x="1660" y="10951"/>
                    </a:lnTo>
                    <a:lnTo>
                      <a:pt x="1666" y="11014"/>
                    </a:lnTo>
                    <a:lnTo>
                      <a:pt x="1672" y="11073"/>
                    </a:lnTo>
                    <a:lnTo>
                      <a:pt x="1680" y="11128"/>
                    </a:lnTo>
                    <a:lnTo>
                      <a:pt x="1688" y="11180"/>
                    </a:lnTo>
                    <a:lnTo>
                      <a:pt x="1695" y="11228"/>
                    </a:lnTo>
                    <a:lnTo>
                      <a:pt x="1703" y="11274"/>
                    </a:lnTo>
                    <a:lnTo>
                      <a:pt x="1711" y="11316"/>
                    </a:lnTo>
                    <a:lnTo>
                      <a:pt x="1727" y="11392"/>
                    </a:lnTo>
                    <a:lnTo>
                      <a:pt x="1745" y="11460"/>
                    </a:lnTo>
                    <a:lnTo>
                      <a:pt x="1762" y="11522"/>
                    </a:lnTo>
                    <a:lnTo>
                      <a:pt x="1778" y="11581"/>
                    </a:lnTo>
                    <a:lnTo>
                      <a:pt x="1793" y="11637"/>
                    </a:lnTo>
                    <a:lnTo>
                      <a:pt x="1806" y="11693"/>
                    </a:lnTo>
                    <a:lnTo>
                      <a:pt x="1812" y="11721"/>
                    </a:lnTo>
                    <a:lnTo>
                      <a:pt x="1819" y="11751"/>
                    </a:lnTo>
                    <a:lnTo>
                      <a:pt x="1823" y="11781"/>
                    </a:lnTo>
                    <a:lnTo>
                      <a:pt x="1829" y="11813"/>
                    </a:lnTo>
                    <a:lnTo>
                      <a:pt x="1833" y="11847"/>
                    </a:lnTo>
                    <a:lnTo>
                      <a:pt x="1836" y="11882"/>
                    </a:lnTo>
                    <a:lnTo>
                      <a:pt x="1838" y="11920"/>
                    </a:lnTo>
                    <a:lnTo>
                      <a:pt x="1840" y="11960"/>
                    </a:lnTo>
                    <a:lnTo>
                      <a:pt x="1842" y="12002"/>
                    </a:lnTo>
                    <a:lnTo>
                      <a:pt x="1842" y="12048"/>
                    </a:lnTo>
                    <a:lnTo>
                      <a:pt x="1840" y="12096"/>
                    </a:lnTo>
                    <a:lnTo>
                      <a:pt x="1839" y="12148"/>
                    </a:lnTo>
                    <a:lnTo>
                      <a:pt x="1839" y="12148"/>
                    </a:lnTo>
                    <a:lnTo>
                      <a:pt x="1819" y="12208"/>
                    </a:lnTo>
                    <a:lnTo>
                      <a:pt x="1798" y="12268"/>
                    </a:lnTo>
                    <a:lnTo>
                      <a:pt x="1780" y="12315"/>
                    </a:lnTo>
                    <a:lnTo>
                      <a:pt x="1769" y="12341"/>
                    </a:lnTo>
                    <a:lnTo>
                      <a:pt x="1769" y="12341"/>
                    </a:lnTo>
                    <a:lnTo>
                      <a:pt x="1761" y="12356"/>
                    </a:lnTo>
                    <a:lnTo>
                      <a:pt x="1751" y="12372"/>
                    </a:lnTo>
                    <a:lnTo>
                      <a:pt x="1738" y="12388"/>
                    </a:lnTo>
                    <a:lnTo>
                      <a:pt x="1725" y="12405"/>
                    </a:lnTo>
                    <a:lnTo>
                      <a:pt x="1695" y="12439"/>
                    </a:lnTo>
                    <a:lnTo>
                      <a:pt x="1662" y="12476"/>
                    </a:lnTo>
                    <a:lnTo>
                      <a:pt x="1626" y="12512"/>
                    </a:lnTo>
                    <a:lnTo>
                      <a:pt x="1592" y="12549"/>
                    </a:lnTo>
                    <a:lnTo>
                      <a:pt x="1559" y="12585"/>
                    </a:lnTo>
                    <a:lnTo>
                      <a:pt x="1544" y="12604"/>
                    </a:lnTo>
                    <a:lnTo>
                      <a:pt x="1530" y="12621"/>
                    </a:lnTo>
                    <a:lnTo>
                      <a:pt x="1518" y="12639"/>
                    </a:lnTo>
                    <a:lnTo>
                      <a:pt x="1508" y="12657"/>
                    </a:lnTo>
                    <a:lnTo>
                      <a:pt x="1498" y="12674"/>
                    </a:lnTo>
                    <a:lnTo>
                      <a:pt x="1492" y="12690"/>
                    </a:lnTo>
                    <a:lnTo>
                      <a:pt x="1486" y="12706"/>
                    </a:lnTo>
                    <a:lnTo>
                      <a:pt x="1484" y="12722"/>
                    </a:lnTo>
                    <a:lnTo>
                      <a:pt x="1484" y="12730"/>
                    </a:lnTo>
                    <a:lnTo>
                      <a:pt x="1484" y="12737"/>
                    </a:lnTo>
                    <a:lnTo>
                      <a:pt x="1485" y="12744"/>
                    </a:lnTo>
                    <a:lnTo>
                      <a:pt x="1487" y="12751"/>
                    </a:lnTo>
                    <a:lnTo>
                      <a:pt x="1490" y="12758"/>
                    </a:lnTo>
                    <a:lnTo>
                      <a:pt x="1494" y="12765"/>
                    </a:lnTo>
                    <a:lnTo>
                      <a:pt x="1498" y="12772"/>
                    </a:lnTo>
                    <a:lnTo>
                      <a:pt x="1503" y="12778"/>
                    </a:lnTo>
                    <a:lnTo>
                      <a:pt x="1509" y="12785"/>
                    </a:lnTo>
                    <a:lnTo>
                      <a:pt x="1516" y="12790"/>
                    </a:lnTo>
                    <a:lnTo>
                      <a:pt x="1524" y="12797"/>
                    </a:lnTo>
                    <a:lnTo>
                      <a:pt x="1534" y="12802"/>
                    </a:lnTo>
                    <a:lnTo>
                      <a:pt x="1543" y="12807"/>
                    </a:lnTo>
                    <a:lnTo>
                      <a:pt x="1554" y="12813"/>
                    </a:lnTo>
                    <a:lnTo>
                      <a:pt x="1579" y="12821"/>
                    </a:lnTo>
                    <a:lnTo>
                      <a:pt x="1608" y="12830"/>
                    </a:lnTo>
                    <a:lnTo>
                      <a:pt x="1642" y="12838"/>
                    </a:lnTo>
                    <a:lnTo>
                      <a:pt x="1642" y="12838"/>
                    </a:lnTo>
                    <a:lnTo>
                      <a:pt x="1682" y="12846"/>
                    </a:lnTo>
                    <a:lnTo>
                      <a:pt x="1723" y="12855"/>
                    </a:lnTo>
                    <a:lnTo>
                      <a:pt x="1806" y="12875"/>
                    </a:lnTo>
                    <a:lnTo>
                      <a:pt x="1890" y="12896"/>
                    </a:lnTo>
                    <a:lnTo>
                      <a:pt x="1975" y="12915"/>
                    </a:lnTo>
                    <a:lnTo>
                      <a:pt x="2017" y="12925"/>
                    </a:lnTo>
                    <a:lnTo>
                      <a:pt x="2060" y="12933"/>
                    </a:lnTo>
                    <a:lnTo>
                      <a:pt x="2102" y="12941"/>
                    </a:lnTo>
                    <a:lnTo>
                      <a:pt x="2145" y="12947"/>
                    </a:lnTo>
                    <a:lnTo>
                      <a:pt x="2187" y="12952"/>
                    </a:lnTo>
                    <a:lnTo>
                      <a:pt x="2229" y="12955"/>
                    </a:lnTo>
                    <a:lnTo>
                      <a:pt x="2270" y="12956"/>
                    </a:lnTo>
                    <a:lnTo>
                      <a:pt x="2311" y="12956"/>
                    </a:lnTo>
                    <a:lnTo>
                      <a:pt x="2311" y="12956"/>
                    </a:lnTo>
                    <a:lnTo>
                      <a:pt x="2325" y="12955"/>
                    </a:lnTo>
                    <a:lnTo>
                      <a:pt x="2337" y="12953"/>
                    </a:lnTo>
                    <a:lnTo>
                      <a:pt x="2349" y="12950"/>
                    </a:lnTo>
                    <a:lnTo>
                      <a:pt x="2361" y="12945"/>
                    </a:lnTo>
                    <a:lnTo>
                      <a:pt x="2371" y="12940"/>
                    </a:lnTo>
                    <a:lnTo>
                      <a:pt x="2381" y="12933"/>
                    </a:lnTo>
                    <a:lnTo>
                      <a:pt x="2391" y="12927"/>
                    </a:lnTo>
                    <a:lnTo>
                      <a:pt x="2399" y="12919"/>
                    </a:lnTo>
                    <a:lnTo>
                      <a:pt x="2408" y="12911"/>
                    </a:lnTo>
                    <a:lnTo>
                      <a:pt x="2415" y="12902"/>
                    </a:lnTo>
                    <a:lnTo>
                      <a:pt x="2423" y="12892"/>
                    </a:lnTo>
                    <a:lnTo>
                      <a:pt x="2429" y="12882"/>
                    </a:lnTo>
                    <a:lnTo>
                      <a:pt x="2435" y="12871"/>
                    </a:lnTo>
                    <a:lnTo>
                      <a:pt x="2440" y="12860"/>
                    </a:lnTo>
                    <a:lnTo>
                      <a:pt x="2450" y="12836"/>
                    </a:lnTo>
                    <a:lnTo>
                      <a:pt x="2457" y="12811"/>
                    </a:lnTo>
                    <a:lnTo>
                      <a:pt x="2463" y="12786"/>
                    </a:lnTo>
                    <a:lnTo>
                      <a:pt x="2466" y="12759"/>
                    </a:lnTo>
                    <a:lnTo>
                      <a:pt x="2468" y="12733"/>
                    </a:lnTo>
                    <a:lnTo>
                      <a:pt x="2468" y="12707"/>
                    </a:lnTo>
                    <a:lnTo>
                      <a:pt x="2467" y="12682"/>
                    </a:lnTo>
                    <a:lnTo>
                      <a:pt x="2465" y="12659"/>
                    </a:lnTo>
                    <a:lnTo>
                      <a:pt x="2461" y="12637"/>
                    </a:lnTo>
                    <a:lnTo>
                      <a:pt x="2461" y="12637"/>
                    </a:lnTo>
                    <a:lnTo>
                      <a:pt x="2442" y="12564"/>
                    </a:lnTo>
                    <a:lnTo>
                      <a:pt x="2425" y="12492"/>
                    </a:lnTo>
                    <a:lnTo>
                      <a:pt x="2407" y="12420"/>
                    </a:lnTo>
                    <a:lnTo>
                      <a:pt x="2391" y="12347"/>
                    </a:lnTo>
                    <a:lnTo>
                      <a:pt x="2376" y="12275"/>
                    </a:lnTo>
                    <a:lnTo>
                      <a:pt x="2369" y="12240"/>
                    </a:lnTo>
                    <a:lnTo>
                      <a:pt x="2364" y="12203"/>
                    </a:lnTo>
                    <a:lnTo>
                      <a:pt x="2358" y="12165"/>
                    </a:lnTo>
                    <a:lnTo>
                      <a:pt x="2354" y="12129"/>
                    </a:lnTo>
                    <a:lnTo>
                      <a:pt x="2351" y="12091"/>
                    </a:lnTo>
                    <a:lnTo>
                      <a:pt x="2349" y="12053"/>
                    </a:lnTo>
                    <a:lnTo>
                      <a:pt x="2349" y="12053"/>
                    </a:lnTo>
                    <a:lnTo>
                      <a:pt x="2349" y="12053"/>
                    </a:lnTo>
                    <a:lnTo>
                      <a:pt x="2348" y="12002"/>
                    </a:lnTo>
                    <a:lnTo>
                      <a:pt x="2349" y="11951"/>
                    </a:lnTo>
                    <a:lnTo>
                      <a:pt x="2351" y="11901"/>
                    </a:lnTo>
                    <a:lnTo>
                      <a:pt x="2354" y="11851"/>
                    </a:lnTo>
                    <a:lnTo>
                      <a:pt x="2358" y="11800"/>
                    </a:lnTo>
                    <a:lnTo>
                      <a:pt x="2363" y="11750"/>
                    </a:lnTo>
                    <a:lnTo>
                      <a:pt x="2369" y="11700"/>
                    </a:lnTo>
                    <a:lnTo>
                      <a:pt x="2376" y="11651"/>
                    </a:lnTo>
                    <a:lnTo>
                      <a:pt x="2390" y="11550"/>
                    </a:lnTo>
                    <a:lnTo>
                      <a:pt x="2406" y="11451"/>
                    </a:lnTo>
                    <a:lnTo>
                      <a:pt x="2441" y="11253"/>
                    </a:lnTo>
                    <a:lnTo>
                      <a:pt x="2460" y="11155"/>
                    </a:lnTo>
                    <a:lnTo>
                      <a:pt x="2476" y="11057"/>
                    </a:lnTo>
                    <a:lnTo>
                      <a:pt x="2490" y="10960"/>
                    </a:lnTo>
                    <a:lnTo>
                      <a:pt x="2496" y="10912"/>
                    </a:lnTo>
                    <a:lnTo>
                      <a:pt x="2503" y="10862"/>
                    </a:lnTo>
                    <a:lnTo>
                      <a:pt x="2507" y="10814"/>
                    </a:lnTo>
                    <a:lnTo>
                      <a:pt x="2511" y="10765"/>
                    </a:lnTo>
                    <a:lnTo>
                      <a:pt x="2513" y="10717"/>
                    </a:lnTo>
                    <a:lnTo>
                      <a:pt x="2516" y="10669"/>
                    </a:lnTo>
                    <a:lnTo>
                      <a:pt x="2517" y="10621"/>
                    </a:lnTo>
                    <a:lnTo>
                      <a:pt x="2516" y="10572"/>
                    </a:lnTo>
                    <a:lnTo>
                      <a:pt x="2515" y="10524"/>
                    </a:lnTo>
                    <a:lnTo>
                      <a:pt x="2510" y="10476"/>
                    </a:lnTo>
                    <a:lnTo>
                      <a:pt x="2510" y="10476"/>
                    </a:lnTo>
                    <a:lnTo>
                      <a:pt x="2494" y="10292"/>
                    </a:lnTo>
                    <a:lnTo>
                      <a:pt x="2477" y="10103"/>
                    </a:lnTo>
                    <a:lnTo>
                      <a:pt x="2460" y="9915"/>
                    </a:lnTo>
                    <a:lnTo>
                      <a:pt x="2452" y="9823"/>
                    </a:lnTo>
                    <a:lnTo>
                      <a:pt x="2447" y="9732"/>
                    </a:lnTo>
                    <a:lnTo>
                      <a:pt x="2441" y="9644"/>
                    </a:lnTo>
                    <a:lnTo>
                      <a:pt x="2438" y="9560"/>
                    </a:lnTo>
                    <a:lnTo>
                      <a:pt x="2437" y="9480"/>
                    </a:lnTo>
                    <a:lnTo>
                      <a:pt x="2438" y="9404"/>
                    </a:lnTo>
                    <a:lnTo>
                      <a:pt x="2439" y="9368"/>
                    </a:lnTo>
                    <a:lnTo>
                      <a:pt x="2441" y="9334"/>
                    </a:lnTo>
                    <a:lnTo>
                      <a:pt x="2443" y="9300"/>
                    </a:lnTo>
                    <a:lnTo>
                      <a:pt x="2447" y="9269"/>
                    </a:lnTo>
                    <a:lnTo>
                      <a:pt x="2451" y="9239"/>
                    </a:lnTo>
                    <a:lnTo>
                      <a:pt x="2456" y="9211"/>
                    </a:lnTo>
                    <a:lnTo>
                      <a:pt x="2462" y="9185"/>
                    </a:lnTo>
                    <a:lnTo>
                      <a:pt x="2468" y="9160"/>
                    </a:lnTo>
                    <a:lnTo>
                      <a:pt x="2468" y="9160"/>
                    </a:lnTo>
                    <a:lnTo>
                      <a:pt x="2488" y="9094"/>
                    </a:lnTo>
                    <a:lnTo>
                      <a:pt x="2507" y="9026"/>
                    </a:lnTo>
                    <a:lnTo>
                      <a:pt x="2526" y="8954"/>
                    </a:lnTo>
                    <a:lnTo>
                      <a:pt x="2545" y="8881"/>
                    </a:lnTo>
                    <a:lnTo>
                      <a:pt x="2564" y="8806"/>
                    </a:lnTo>
                    <a:lnTo>
                      <a:pt x="2582" y="8729"/>
                    </a:lnTo>
                    <a:lnTo>
                      <a:pt x="2601" y="8651"/>
                    </a:lnTo>
                    <a:lnTo>
                      <a:pt x="2618" y="8570"/>
                    </a:lnTo>
                    <a:lnTo>
                      <a:pt x="2635" y="8489"/>
                    </a:lnTo>
                    <a:lnTo>
                      <a:pt x="2651" y="8406"/>
                    </a:lnTo>
                    <a:lnTo>
                      <a:pt x="2667" y="8323"/>
                    </a:lnTo>
                    <a:lnTo>
                      <a:pt x="2684" y="8238"/>
                    </a:lnTo>
                    <a:lnTo>
                      <a:pt x="2699" y="8154"/>
                    </a:lnTo>
                    <a:lnTo>
                      <a:pt x="2713" y="8069"/>
                    </a:lnTo>
                    <a:lnTo>
                      <a:pt x="2727" y="7983"/>
                    </a:lnTo>
                    <a:lnTo>
                      <a:pt x="2740" y="7898"/>
                    </a:lnTo>
                    <a:lnTo>
                      <a:pt x="2751" y="7812"/>
                    </a:lnTo>
                    <a:lnTo>
                      <a:pt x="2763" y="7727"/>
                    </a:lnTo>
                    <a:lnTo>
                      <a:pt x="2774" y="7641"/>
                    </a:lnTo>
                    <a:lnTo>
                      <a:pt x="2784" y="7556"/>
                    </a:lnTo>
                    <a:lnTo>
                      <a:pt x="2792" y="7472"/>
                    </a:lnTo>
                    <a:lnTo>
                      <a:pt x="2800" y="7389"/>
                    </a:lnTo>
                    <a:lnTo>
                      <a:pt x="2806" y="7308"/>
                    </a:lnTo>
                    <a:lnTo>
                      <a:pt x="2813" y="7228"/>
                    </a:lnTo>
                    <a:lnTo>
                      <a:pt x="2817" y="7148"/>
                    </a:lnTo>
                    <a:lnTo>
                      <a:pt x="2820" y="7071"/>
                    </a:lnTo>
                    <a:lnTo>
                      <a:pt x="2823" y="6994"/>
                    </a:lnTo>
                    <a:lnTo>
                      <a:pt x="2824" y="6921"/>
                    </a:lnTo>
                    <a:lnTo>
                      <a:pt x="2824" y="6849"/>
                    </a:lnTo>
                    <a:lnTo>
                      <a:pt x="2823" y="6779"/>
                    </a:lnTo>
                    <a:lnTo>
                      <a:pt x="2819" y="6711"/>
                    </a:lnTo>
                    <a:lnTo>
                      <a:pt x="2815" y="6646"/>
                    </a:lnTo>
                    <a:lnTo>
                      <a:pt x="2886" y="6646"/>
                    </a:lnTo>
                    <a:lnTo>
                      <a:pt x="2886" y="1"/>
                    </a:lnTo>
                    <a:lnTo>
                      <a:pt x="2886" y="1"/>
                    </a:lnTo>
                    <a:lnTo>
                      <a:pt x="2854" y="0"/>
                    </a:lnTo>
                    <a:lnTo>
                      <a:pt x="2854"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6"/>
              <p:cNvSpPr>
                <a:spLocks/>
              </p:cNvSpPr>
              <p:nvPr/>
            </p:nvSpPr>
            <p:spPr bwMode="auto">
              <a:xfrm>
                <a:off x="3857625" y="6019800"/>
                <a:ext cx="520700" cy="838200"/>
              </a:xfrm>
              <a:custGeom>
                <a:avLst/>
                <a:gdLst>
                  <a:gd name="T0" fmla="*/ 120 w 984"/>
                  <a:gd name="T1" fmla="*/ 681 h 1584"/>
                  <a:gd name="T2" fmla="*/ 117 w 984"/>
                  <a:gd name="T3" fmla="*/ 719 h 1584"/>
                  <a:gd name="T4" fmla="*/ 110 w 984"/>
                  <a:gd name="T5" fmla="*/ 793 h 1584"/>
                  <a:gd name="T6" fmla="*/ 99 w 984"/>
                  <a:gd name="T7" fmla="*/ 868 h 1584"/>
                  <a:gd name="T8" fmla="*/ 78 w 984"/>
                  <a:gd name="T9" fmla="*/ 975 h 1584"/>
                  <a:gd name="T10" fmla="*/ 44 w 984"/>
                  <a:gd name="T11" fmla="*/ 1120 h 1584"/>
                  <a:gd name="T12" fmla="*/ 9 w 984"/>
                  <a:gd name="T13" fmla="*/ 1265 h 1584"/>
                  <a:gd name="T14" fmla="*/ 4 w 984"/>
                  <a:gd name="T15" fmla="*/ 1287 h 1584"/>
                  <a:gd name="T16" fmla="*/ 0 w 984"/>
                  <a:gd name="T17" fmla="*/ 1335 h 1584"/>
                  <a:gd name="T18" fmla="*/ 2 w 984"/>
                  <a:gd name="T19" fmla="*/ 1387 h 1584"/>
                  <a:gd name="T20" fmla="*/ 11 w 984"/>
                  <a:gd name="T21" fmla="*/ 1439 h 1584"/>
                  <a:gd name="T22" fmla="*/ 28 w 984"/>
                  <a:gd name="T23" fmla="*/ 1488 h 1584"/>
                  <a:gd name="T24" fmla="*/ 40 w 984"/>
                  <a:gd name="T25" fmla="*/ 1510 h 1584"/>
                  <a:gd name="T26" fmla="*/ 53 w 984"/>
                  <a:gd name="T27" fmla="*/ 1530 h 1584"/>
                  <a:gd name="T28" fmla="*/ 69 w 984"/>
                  <a:gd name="T29" fmla="*/ 1547 h 1584"/>
                  <a:gd name="T30" fmla="*/ 87 w 984"/>
                  <a:gd name="T31" fmla="*/ 1561 h 1584"/>
                  <a:gd name="T32" fmla="*/ 108 w 984"/>
                  <a:gd name="T33" fmla="*/ 1573 h 1584"/>
                  <a:gd name="T34" fmla="*/ 131 w 984"/>
                  <a:gd name="T35" fmla="*/ 1581 h 1584"/>
                  <a:gd name="T36" fmla="*/ 157 w 984"/>
                  <a:gd name="T37" fmla="*/ 1584 h 1584"/>
                  <a:gd name="T38" fmla="*/ 198 w 984"/>
                  <a:gd name="T39" fmla="*/ 1584 h 1584"/>
                  <a:gd name="T40" fmla="*/ 281 w 984"/>
                  <a:gd name="T41" fmla="*/ 1580 h 1584"/>
                  <a:gd name="T42" fmla="*/ 366 w 984"/>
                  <a:gd name="T43" fmla="*/ 1569 h 1584"/>
                  <a:gd name="T44" fmla="*/ 451 w 984"/>
                  <a:gd name="T45" fmla="*/ 1553 h 1584"/>
                  <a:gd name="T46" fmla="*/ 578 w 984"/>
                  <a:gd name="T47" fmla="*/ 1524 h 1584"/>
                  <a:gd name="T48" fmla="*/ 745 w 984"/>
                  <a:gd name="T49" fmla="*/ 1483 h 1584"/>
                  <a:gd name="T50" fmla="*/ 826 w 984"/>
                  <a:gd name="T51" fmla="*/ 1466 h 1584"/>
                  <a:gd name="T52" fmla="*/ 861 w 984"/>
                  <a:gd name="T53" fmla="*/ 1458 h 1584"/>
                  <a:gd name="T54" fmla="*/ 914 w 984"/>
                  <a:gd name="T55" fmla="*/ 1441 h 1584"/>
                  <a:gd name="T56" fmla="*/ 936 w 984"/>
                  <a:gd name="T57" fmla="*/ 1430 h 1584"/>
                  <a:gd name="T58" fmla="*/ 952 w 984"/>
                  <a:gd name="T59" fmla="*/ 1418 h 1584"/>
                  <a:gd name="T60" fmla="*/ 965 w 984"/>
                  <a:gd name="T61" fmla="*/ 1406 h 1584"/>
                  <a:gd name="T62" fmla="*/ 975 w 984"/>
                  <a:gd name="T63" fmla="*/ 1393 h 1584"/>
                  <a:gd name="T64" fmla="*/ 981 w 984"/>
                  <a:gd name="T65" fmla="*/ 1379 h 1584"/>
                  <a:gd name="T66" fmla="*/ 984 w 984"/>
                  <a:gd name="T67" fmla="*/ 1365 h 1584"/>
                  <a:gd name="T68" fmla="*/ 984 w 984"/>
                  <a:gd name="T69" fmla="*/ 1350 h 1584"/>
                  <a:gd name="T70" fmla="*/ 977 w 984"/>
                  <a:gd name="T71" fmla="*/ 1318 h 1584"/>
                  <a:gd name="T72" fmla="*/ 961 w 984"/>
                  <a:gd name="T73" fmla="*/ 1285 h 1584"/>
                  <a:gd name="T74" fmla="*/ 938 w 984"/>
                  <a:gd name="T75" fmla="*/ 1249 h 1584"/>
                  <a:gd name="T76" fmla="*/ 909 w 984"/>
                  <a:gd name="T77" fmla="*/ 1213 h 1584"/>
                  <a:gd name="T78" fmla="*/ 842 w 984"/>
                  <a:gd name="T79" fmla="*/ 1140 h 1584"/>
                  <a:gd name="T80" fmla="*/ 773 w 984"/>
                  <a:gd name="T81" fmla="*/ 1067 h 1584"/>
                  <a:gd name="T82" fmla="*/ 730 w 984"/>
                  <a:gd name="T83" fmla="*/ 1016 h 1584"/>
                  <a:gd name="T84" fmla="*/ 708 w 984"/>
                  <a:gd name="T85" fmla="*/ 984 h 1584"/>
                  <a:gd name="T86" fmla="*/ 699 w 984"/>
                  <a:gd name="T87" fmla="*/ 969 h 1584"/>
                  <a:gd name="T88" fmla="*/ 671 w 984"/>
                  <a:gd name="T89" fmla="*/ 896 h 1584"/>
                  <a:gd name="T90" fmla="*/ 629 w 984"/>
                  <a:gd name="T91" fmla="*/ 776 h 1584"/>
                  <a:gd name="T92" fmla="*/ 627 w 984"/>
                  <a:gd name="T93" fmla="*/ 704 h 1584"/>
                  <a:gd name="T94" fmla="*/ 629 w 984"/>
                  <a:gd name="T95" fmla="*/ 578 h 1584"/>
                  <a:gd name="T96" fmla="*/ 637 w 984"/>
                  <a:gd name="T97" fmla="*/ 473 h 1584"/>
                  <a:gd name="T98" fmla="*/ 649 w 984"/>
                  <a:gd name="T99" fmla="*/ 383 h 1584"/>
                  <a:gd name="T100" fmla="*/ 667 w 984"/>
                  <a:gd name="T101" fmla="*/ 301 h 1584"/>
                  <a:gd name="T102" fmla="*/ 698 w 984"/>
                  <a:gd name="T103" fmla="*/ 183 h 1584"/>
                  <a:gd name="T104" fmla="*/ 733 w 984"/>
                  <a:gd name="T105" fmla="*/ 50 h 1584"/>
                  <a:gd name="T106" fmla="*/ 49 w 984"/>
                  <a:gd name="T107" fmla="*/ 0 h 1584"/>
                  <a:gd name="T108" fmla="*/ 64 w 984"/>
                  <a:gd name="T109" fmla="*/ 85 h 1584"/>
                  <a:gd name="T110" fmla="*/ 89 w 984"/>
                  <a:gd name="T111" fmla="*/ 253 h 1584"/>
                  <a:gd name="T112" fmla="*/ 110 w 984"/>
                  <a:gd name="T113" fmla="*/ 423 h 1584"/>
                  <a:gd name="T114" fmla="*/ 116 w 984"/>
                  <a:gd name="T115" fmla="*/ 509 h 1584"/>
                  <a:gd name="T116" fmla="*/ 120 w 984"/>
                  <a:gd name="T117" fmla="*/ 595 h 1584"/>
                  <a:gd name="T118" fmla="*/ 120 w 984"/>
                  <a:gd name="T119" fmla="*/ 681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4" h="1584">
                    <a:moveTo>
                      <a:pt x="120" y="681"/>
                    </a:moveTo>
                    <a:lnTo>
                      <a:pt x="120" y="681"/>
                    </a:lnTo>
                    <a:lnTo>
                      <a:pt x="120" y="681"/>
                    </a:lnTo>
                    <a:lnTo>
                      <a:pt x="117" y="719"/>
                    </a:lnTo>
                    <a:lnTo>
                      <a:pt x="114" y="757"/>
                    </a:lnTo>
                    <a:lnTo>
                      <a:pt x="110" y="793"/>
                    </a:lnTo>
                    <a:lnTo>
                      <a:pt x="105" y="831"/>
                    </a:lnTo>
                    <a:lnTo>
                      <a:pt x="99" y="868"/>
                    </a:lnTo>
                    <a:lnTo>
                      <a:pt x="93" y="903"/>
                    </a:lnTo>
                    <a:lnTo>
                      <a:pt x="78" y="975"/>
                    </a:lnTo>
                    <a:lnTo>
                      <a:pt x="61" y="1048"/>
                    </a:lnTo>
                    <a:lnTo>
                      <a:pt x="44" y="1120"/>
                    </a:lnTo>
                    <a:lnTo>
                      <a:pt x="26" y="1192"/>
                    </a:lnTo>
                    <a:lnTo>
                      <a:pt x="9" y="1265"/>
                    </a:lnTo>
                    <a:lnTo>
                      <a:pt x="9" y="1265"/>
                    </a:lnTo>
                    <a:lnTo>
                      <a:pt x="4" y="1287"/>
                    </a:lnTo>
                    <a:lnTo>
                      <a:pt x="1" y="1310"/>
                    </a:lnTo>
                    <a:lnTo>
                      <a:pt x="0" y="1335"/>
                    </a:lnTo>
                    <a:lnTo>
                      <a:pt x="0" y="1361"/>
                    </a:lnTo>
                    <a:lnTo>
                      <a:pt x="2" y="1387"/>
                    </a:lnTo>
                    <a:lnTo>
                      <a:pt x="5" y="1414"/>
                    </a:lnTo>
                    <a:lnTo>
                      <a:pt x="11" y="1439"/>
                    </a:lnTo>
                    <a:lnTo>
                      <a:pt x="18" y="1464"/>
                    </a:lnTo>
                    <a:lnTo>
                      <a:pt x="28" y="1488"/>
                    </a:lnTo>
                    <a:lnTo>
                      <a:pt x="33" y="1499"/>
                    </a:lnTo>
                    <a:lnTo>
                      <a:pt x="40" y="1510"/>
                    </a:lnTo>
                    <a:lnTo>
                      <a:pt x="46" y="1520"/>
                    </a:lnTo>
                    <a:lnTo>
                      <a:pt x="53" y="1530"/>
                    </a:lnTo>
                    <a:lnTo>
                      <a:pt x="60" y="1539"/>
                    </a:lnTo>
                    <a:lnTo>
                      <a:pt x="69" y="1547"/>
                    </a:lnTo>
                    <a:lnTo>
                      <a:pt x="78" y="1555"/>
                    </a:lnTo>
                    <a:lnTo>
                      <a:pt x="87" y="1561"/>
                    </a:lnTo>
                    <a:lnTo>
                      <a:pt x="97" y="1568"/>
                    </a:lnTo>
                    <a:lnTo>
                      <a:pt x="108" y="1573"/>
                    </a:lnTo>
                    <a:lnTo>
                      <a:pt x="120" y="1578"/>
                    </a:lnTo>
                    <a:lnTo>
                      <a:pt x="131" y="1581"/>
                    </a:lnTo>
                    <a:lnTo>
                      <a:pt x="144" y="1583"/>
                    </a:lnTo>
                    <a:lnTo>
                      <a:pt x="157" y="1584"/>
                    </a:lnTo>
                    <a:lnTo>
                      <a:pt x="157" y="1584"/>
                    </a:lnTo>
                    <a:lnTo>
                      <a:pt x="198" y="1584"/>
                    </a:lnTo>
                    <a:lnTo>
                      <a:pt x="240" y="1583"/>
                    </a:lnTo>
                    <a:lnTo>
                      <a:pt x="281" y="1580"/>
                    </a:lnTo>
                    <a:lnTo>
                      <a:pt x="324" y="1575"/>
                    </a:lnTo>
                    <a:lnTo>
                      <a:pt x="366" y="1569"/>
                    </a:lnTo>
                    <a:lnTo>
                      <a:pt x="408" y="1561"/>
                    </a:lnTo>
                    <a:lnTo>
                      <a:pt x="451" y="1553"/>
                    </a:lnTo>
                    <a:lnTo>
                      <a:pt x="493" y="1543"/>
                    </a:lnTo>
                    <a:lnTo>
                      <a:pt x="578" y="1524"/>
                    </a:lnTo>
                    <a:lnTo>
                      <a:pt x="662" y="1503"/>
                    </a:lnTo>
                    <a:lnTo>
                      <a:pt x="745" y="1483"/>
                    </a:lnTo>
                    <a:lnTo>
                      <a:pt x="786" y="1474"/>
                    </a:lnTo>
                    <a:lnTo>
                      <a:pt x="826" y="1466"/>
                    </a:lnTo>
                    <a:lnTo>
                      <a:pt x="826" y="1466"/>
                    </a:lnTo>
                    <a:lnTo>
                      <a:pt x="861" y="1458"/>
                    </a:lnTo>
                    <a:lnTo>
                      <a:pt x="890" y="1449"/>
                    </a:lnTo>
                    <a:lnTo>
                      <a:pt x="914" y="1441"/>
                    </a:lnTo>
                    <a:lnTo>
                      <a:pt x="925" y="1435"/>
                    </a:lnTo>
                    <a:lnTo>
                      <a:pt x="936" y="1430"/>
                    </a:lnTo>
                    <a:lnTo>
                      <a:pt x="945" y="1425"/>
                    </a:lnTo>
                    <a:lnTo>
                      <a:pt x="952" y="1418"/>
                    </a:lnTo>
                    <a:lnTo>
                      <a:pt x="960" y="1413"/>
                    </a:lnTo>
                    <a:lnTo>
                      <a:pt x="965" y="1406"/>
                    </a:lnTo>
                    <a:lnTo>
                      <a:pt x="970" y="1400"/>
                    </a:lnTo>
                    <a:lnTo>
                      <a:pt x="975" y="1393"/>
                    </a:lnTo>
                    <a:lnTo>
                      <a:pt x="978" y="1386"/>
                    </a:lnTo>
                    <a:lnTo>
                      <a:pt x="981" y="1379"/>
                    </a:lnTo>
                    <a:lnTo>
                      <a:pt x="983" y="1372"/>
                    </a:lnTo>
                    <a:lnTo>
                      <a:pt x="984" y="1365"/>
                    </a:lnTo>
                    <a:lnTo>
                      <a:pt x="984" y="1358"/>
                    </a:lnTo>
                    <a:lnTo>
                      <a:pt x="984" y="1350"/>
                    </a:lnTo>
                    <a:lnTo>
                      <a:pt x="982" y="1334"/>
                    </a:lnTo>
                    <a:lnTo>
                      <a:pt x="977" y="1318"/>
                    </a:lnTo>
                    <a:lnTo>
                      <a:pt x="970" y="1302"/>
                    </a:lnTo>
                    <a:lnTo>
                      <a:pt x="961" y="1285"/>
                    </a:lnTo>
                    <a:lnTo>
                      <a:pt x="950" y="1267"/>
                    </a:lnTo>
                    <a:lnTo>
                      <a:pt x="938" y="1249"/>
                    </a:lnTo>
                    <a:lnTo>
                      <a:pt x="924" y="1232"/>
                    </a:lnTo>
                    <a:lnTo>
                      <a:pt x="909" y="1213"/>
                    </a:lnTo>
                    <a:lnTo>
                      <a:pt x="877" y="1177"/>
                    </a:lnTo>
                    <a:lnTo>
                      <a:pt x="842" y="1140"/>
                    </a:lnTo>
                    <a:lnTo>
                      <a:pt x="807" y="1104"/>
                    </a:lnTo>
                    <a:lnTo>
                      <a:pt x="773" y="1067"/>
                    </a:lnTo>
                    <a:lnTo>
                      <a:pt x="743" y="1033"/>
                    </a:lnTo>
                    <a:lnTo>
                      <a:pt x="730" y="1016"/>
                    </a:lnTo>
                    <a:lnTo>
                      <a:pt x="718" y="1000"/>
                    </a:lnTo>
                    <a:lnTo>
                      <a:pt x="708" y="984"/>
                    </a:lnTo>
                    <a:lnTo>
                      <a:pt x="699" y="969"/>
                    </a:lnTo>
                    <a:lnTo>
                      <a:pt x="699" y="969"/>
                    </a:lnTo>
                    <a:lnTo>
                      <a:pt x="688" y="943"/>
                    </a:lnTo>
                    <a:lnTo>
                      <a:pt x="671" y="896"/>
                    </a:lnTo>
                    <a:lnTo>
                      <a:pt x="649" y="836"/>
                    </a:lnTo>
                    <a:lnTo>
                      <a:pt x="629" y="776"/>
                    </a:lnTo>
                    <a:lnTo>
                      <a:pt x="629" y="776"/>
                    </a:lnTo>
                    <a:lnTo>
                      <a:pt x="627" y="704"/>
                    </a:lnTo>
                    <a:lnTo>
                      <a:pt x="627" y="638"/>
                    </a:lnTo>
                    <a:lnTo>
                      <a:pt x="629" y="578"/>
                    </a:lnTo>
                    <a:lnTo>
                      <a:pt x="632" y="523"/>
                    </a:lnTo>
                    <a:lnTo>
                      <a:pt x="637" y="473"/>
                    </a:lnTo>
                    <a:lnTo>
                      <a:pt x="642" y="426"/>
                    </a:lnTo>
                    <a:lnTo>
                      <a:pt x="649" y="383"/>
                    </a:lnTo>
                    <a:lnTo>
                      <a:pt x="657" y="341"/>
                    </a:lnTo>
                    <a:lnTo>
                      <a:pt x="667" y="301"/>
                    </a:lnTo>
                    <a:lnTo>
                      <a:pt x="676" y="261"/>
                    </a:lnTo>
                    <a:lnTo>
                      <a:pt x="698" y="183"/>
                    </a:lnTo>
                    <a:lnTo>
                      <a:pt x="722" y="98"/>
                    </a:lnTo>
                    <a:lnTo>
                      <a:pt x="733" y="50"/>
                    </a:lnTo>
                    <a:lnTo>
                      <a:pt x="745" y="0"/>
                    </a:lnTo>
                    <a:lnTo>
                      <a:pt x="49" y="0"/>
                    </a:lnTo>
                    <a:lnTo>
                      <a:pt x="49" y="0"/>
                    </a:lnTo>
                    <a:lnTo>
                      <a:pt x="64" y="85"/>
                    </a:lnTo>
                    <a:lnTo>
                      <a:pt x="78" y="169"/>
                    </a:lnTo>
                    <a:lnTo>
                      <a:pt x="89" y="253"/>
                    </a:lnTo>
                    <a:lnTo>
                      <a:pt x="101" y="338"/>
                    </a:lnTo>
                    <a:lnTo>
                      <a:pt x="110" y="423"/>
                    </a:lnTo>
                    <a:lnTo>
                      <a:pt x="113" y="466"/>
                    </a:lnTo>
                    <a:lnTo>
                      <a:pt x="116" y="509"/>
                    </a:lnTo>
                    <a:lnTo>
                      <a:pt x="119" y="552"/>
                    </a:lnTo>
                    <a:lnTo>
                      <a:pt x="120" y="595"/>
                    </a:lnTo>
                    <a:lnTo>
                      <a:pt x="121" y="638"/>
                    </a:lnTo>
                    <a:lnTo>
                      <a:pt x="120" y="681"/>
                    </a:lnTo>
                    <a:lnTo>
                      <a:pt x="120" y="681"/>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
              <p:cNvSpPr>
                <a:spLocks/>
              </p:cNvSpPr>
              <p:nvPr/>
            </p:nvSpPr>
            <p:spPr bwMode="auto">
              <a:xfrm>
                <a:off x="3657600" y="2590800"/>
                <a:ext cx="663575" cy="825500"/>
              </a:xfrm>
              <a:custGeom>
                <a:avLst/>
                <a:gdLst>
                  <a:gd name="T0" fmla="*/ 0 w 1254"/>
                  <a:gd name="T1" fmla="*/ 1559 h 1559"/>
                  <a:gd name="T2" fmla="*/ 1254 w 1254"/>
                  <a:gd name="T3" fmla="*/ 1559 h 1559"/>
                  <a:gd name="T4" fmla="*/ 1254 w 1254"/>
                  <a:gd name="T5" fmla="*/ 1559 h 1559"/>
                  <a:gd name="T6" fmla="*/ 1237 w 1254"/>
                  <a:gd name="T7" fmla="*/ 1421 h 1559"/>
                  <a:gd name="T8" fmla="*/ 1222 w 1254"/>
                  <a:gd name="T9" fmla="*/ 1302 h 1559"/>
                  <a:gd name="T10" fmla="*/ 1222 w 1254"/>
                  <a:gd name="T11" fmla="*/ 1302 h 1559"/>
                  <a:gd name="T12" fmla="*/ 1213 w 1254"/>
                  <a:gd name="T13" fmla="*/ 1217 h 1559"/>
                  <a:gd name="T14" fmla="*/ 1203 w 1254"/>
                  <a:gd name="T15" fmla="*/ 1133 h 1559"/>
                  <a:gd name="T16" fmla="*/ 1192 w 1254"/>
                  <a:gd name="T17" fmla="*/ 1052 h 1559"/>
                  <a:gd name="T18" fmla="*/ 1180 w 1254"/>
                  <a:gd name="T19" fmla="*/ 971 h 1559"/>
                  <a:gd name="T20" fmla="*/ 1169 w 1254"/>
                  <a:gd name="T21" fmla="*/ 892 h 1559"/>
                  <a:gd name="T22" fmla="*/ 1156 w 1254"/>
                  <a:gd name="T23" fmla="*/ 815 h 1559"/>
                  <a:gd name="T24" fmla="*/ 1130 w 1254"/>
                  <a:gd name="T25" fmla="*/ 661 h 1559"/>
                  <a:gd name="T26" fmla="*/ 1130 w 1254"/>
                  <a:gd name="T27" fmla="*/ 661 h 1559"/>
                  <a:gd name="T28" fmla="*/ 1122 w 1254"/>
                  <a:gd name="T29" fmla="*/ 619 h 1559"/>
                  <a:gd name="T30" fmla="*/ 1114 w 1254"/>
                  <a:gd name="T31" fmla="*/ 577 h 1559"/>
                  <a:gd name="T32" fmla="*/ 1094 w 1254"/>
                  <a:gd name="T33" fmla="*/ 493 h 1559"/>
                  <a:gd name="T34" fmla="*/ 1074 w 1254"/>
                  <a:gd name="T35" fmla="*/ 411 h 1559"/>
                  <a:gd name="T36" fmla="*/ 1052 w 1254"/>
                  <a:gd name="T37" fmla="*/ 329 h 1559"/>
                  <a:gd name="T38" fmla="*/ 1032 w 1254"/>
                  <a:gd name="T39" fmla="*/ 247 h 1559"/>
                  <a:gd name="T40" fmla="*/ 1011 w 1254"/>
                  <a:gd name="T41" fmla="*/ 165 h 1559"/>
                  <a:gd name="T42" fmla="*/ 1002 w 1254"/>
                  <a:gd name="T43" fmla="*/ 124 h 1559"/>
                  <a:gd name="T44" fmla="*/ 993 w 1254"/>
                  <a:gd name="T45" fmla="*/ 84 h 1559"/>
                  <a:gd name="T46" fmla="*/ 984 w 1254"/>
                  <a:gd name="T47" fmla="*/ 42 h 1559"/>
                  <a:gd name="T48" fmla="*/ 977 w 1254"/>
                  <a:gd name="T49" fmla="*/ 0 h 1559"/>
                  <a:gd name="T50" fmla="*/ 0 w 1254"/>
                  <a:gd name="T51" fmla="*/ 0 h 1559"/>
                  <a:gd name="T52" fmla="*/ 0 w 1254"/>
                  <a:gd name="T53" fmla="*/ 1559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54" h="1559">
                    <a:moveTo>
                      <a:pt x="0" y="1559"/>
                    </a:moveTo>
                    <a:lnTo>
                      <a:pt x="1254" y="1559"/>
                    </a:lnTo>
                    <a:lnTo>
                      <a:pt x="1254" y="1559"/>
                    </a:lnTo>
                    <a:lnTo>
                      <a:pt x="1237" y="1421"/>
                    </a:lnTo>
                    <a:lnTo>
                      <a:pt x="1222" y="1302"/>
                    </a:lnTo>
                    <a:lnTo>
                      <a:pt x="1222" y="1302"/>
                    </a:lnTo>
                    <a:lnTo>
                      <a:pt x="1213" y="1217"/>
                    </a:lnTo>
                    <a:lnTo>
                      <a:pt x="1203" y="1133"/>
                    </a:lnTo>
                    <a:lnTo>
                      <a:pt x="1192" y="1052"/>
                    </a:lnTo>
                    <a:lnTo>
                      <a:pt x="1180" y="971"/>
                    </a:lnTo>
                    <a:lnTo>
                      <a:pt x="1169" y="892"/>
                    </a:lnTo>
                    <a:lnTo>
                      <a:pt x="1156" y="815"/>
                    </a:lnTo>
                    <a:lnTo>
                      <a:pt x="1130" y="661"/>
                    </a:lnTo>
                    <a:lnTo>
                      <a:pt x="1130" y="661"/>
                    </a:lnTo>
                    <a:lnTo>
                      <a:pt x="1122" y="619"/>
                    </a:lnTo>
                    <a:lnTo>
                      <a:pt x="1114" y="577"/>
                    </a:lnTo>
                    <a:lnTo>
                      <a:pt x="1094" y="493"/>
                    </a:lnTo>
                    <a:lnTo>
                      <a:pt x="1074" y="411"/>
                    </a:lnTo>
                    <a:lnTo>
                      <a:pt x="1052" y="329"/>
                    </a:lnTo>
                    <a:lnTo>
                      <a:pt x="1032" y="247"/>
                    </a:lnTo>
                    <a:lnTo>
                      <a:pt x="1011" y="165"/>
                    </a:lnTo>
                    <a:lnTo>
                      <a:pt x="1002" y="124"/>
                    </a:lnTo>
                    <a:lnTo>
                      <a:pt x="993" y="84"/>
                    </a:lnTo>
                    <a:lnTo>
                      <a:pt x="984" y="42"/>
                    </a:lnTo>
                    <a:lnTo>
                      <a:pt x="977" y="0"/>
                    </a:lnTo>
                    <a:lnTo>
                      <a:pt x="0" y="0"/>
                    </a:lnTo>
                    <a:lnTo>
                      <a:pt x="0" y="1559"/>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8"/>
              <p:cNvSpPr>
                <a:spLocks/>
              </p:cNvSpPr>
              <p:nvPr/>
            </p:nvSpPr>
            <p:spPr bwMode="auto">
              <a:xfrm>
                <a:off x="3657600" y="1733550"/>
                <a:ext cx="1152525" cy="825500"/>
              </a:xfrm>
              <a:custGeom>
                <a:avLst/>
                <a:gdLst>
                  <a:gd name="T0" fmla="*/ 968 w 2177"/>
                  <a:gd name="T1" fmla="*/ 1559 h 1559"/>
                  <a:gd name="T2" fmla="*/ 964 w 2177"/>
                  <a:gd name="T3" fmla="*/ 1518 h 1559"/>
                  <a:gd name="T4" fmla="*/ 957 w 2177"/>
                  <a:gd name="T5" fmla="*/ 1436 h 1559"/>
                  <a:gd name="T6" fmla="*/ 956 w 2177"/>
                  <a:gd name="T7" fmla="*/ 1394 h 1559"/>
                  <a:gd name="T8" fmla="*/ 960 w 2177"/>
                  <a:gd name="T9" fmla="*/ 1302 h 1559"/>
                  <a:gd name="T10" fmla="*/ 969 w 2177"/>
                  <a:gd name="T11" fmla="*/ 1210 h 1559"/>
                  <a:gd name="T12" fmla="*/ 984 w 2177"/>
                  <a:gd name="T13" fmla="*/ 1121 h 1559"/>
                  <a:gd name="T14" fmla="*/ 1005 w 2177"/>
                  <a:gd name="T15" fmla="*/ 1034 h 1559"/>
                  <a:gd name="T16" fmla="*/ 1032 w 2177"/>
                  <a:gd name="T17" fmla="*/ 948 h 1559"/>
                  <a:gd name="T18" fmla="*/ 1062 w 2177"/>
                  <a:gd name="T19" fmla="*/ 864 h 1559"/>
                  <a:gd name="T20" fmla="*/ 1095 w 2177"/>
                  <a:gd name="T21" fmla="*/ 782 h 1559"/>
                  <a:gd name="T22" fmla="*/ 1133 w 2177"/>
                  <a:gd name="T23" fmla="*/ 700 h 1559"/>
                  <a:gd name="T24" fmla="*/ 1191 w 2177"/>
                  <a:gd name="T25" fmla="*/ 783 h 1559"/>
                  <a:gd name="T26" fmla="*/ 1283 w 2177"/>
                  <a:gd name="T27" fmla="*/ 908 h 1559"/>
                  <a:gd name="T28" fmla="*/ 1312 w 2177"/>
                  <a:gd name="T29" fmla="*/ 944 h 1559"/>
                  <a:gd name="T30" fmla="*/ 1318 w 2177"/>
                  <a:gd name="T31" fmla="*/ 956 h 1559"/>
                  <a:gd name="T32" fmla="*/ 1329 w 2177"/>
                  <a:gd name="T33" fmla="*/ 989 h 1559"/>
                  <a:gd name="T34" fmla="*/ 1342 w 2177"/>
                  <a:gd name="T35" fmla="*/ 1070 h 1559"/>
                  <a:gd name="T36" fmla="*/ 1358 w 2177"/>
                  <a:gd name="T37" fmla="*/ 1183 h 1559"/>
                  <a:gd name="T38" fmla="*/ 1375 w 2177"/>
                  <a:gd name="T39" fmla="*/ 1275 h 1559"/>
                  <a:gd name="T40" fmla="*/ 1401 w 2177"/>
                  <a:gd name="T41" fmla="*/ 1379 h 1559"/>
                  <a:gd name="T42" fmla="*/ 1437 w 2177"/>
                  <a:gd name="T43" fmla="*/ 1497 h 1559"/>
                  <a:gd name="T44" fmla="*/ 2177 w 2177"/>
                  <a:gd name="T45" fmla="*/ 1559 h 1559"/>
                  <a:gd name="T46" fmla="*/ 2146 w 2177"/>
                  <a:gd name="T47" fmla="*/ 1448 h 1559"/>
                  <a:gd name="T48" fmla="*/ 2082 w 2177"/>
                  <a:gd name="T49" fmla="*/ 1236 h 1559"/>
                  <a:gd name="T50" fmla="*/ 2047 w 2177"/>
                  <a:gd name="T51" fmla="*/ 1137 h 1559"/>
                  <a:gd name="T52" fmla="*/ 2013 w 2177"/>
                  <a:gd name="T53" fmla="*/ 1045 h 1559"/>
                  <a:gd name="T54" fmla="*/ 1977 w 2177"/>
                  <a:gd name="T55" fmla="*/ 962 h 1559"/>
                  <a:gd name="T56" fmla="*/ 1942 w 2177"/>
                  <a:gd name="T57" fmla="*/ 890 h 1559"/>
                  <a:gd name="T58" fmla="*/ 1905 w 2177"/>
                  <a:gd name="T59" fmla="*/ 830 h 1559"/>
                  <a:gd name="T60" fmla="*/ 1894 w 2177"/>
                  <a:gd name="T61" fmla="*/ 814 h 1559"/>
                  <a:gd name="T62" fmla="*/ 1875 w 2177"/>
                  <a:gd name="T63" fmla="*/ 777 h 1559"/>
                  <a:gd name="T64" fmla="*/ 1859 w 2177"/>
                  <a:gd name="T65" fmla="*/ 740 h 1559"/>
                  <a:gd name="T66" fmla="*/ 1846 w 2177"/>
                  <a:gd name="T67" fmla="*/ 701 h 1559"/>
                  <a:gd name="T68" fmla="*/ 1836 w 2177"/>
                  <a:gd name="T69" fmla="*/ 660 h 1559"/>
                  <a:gd name="T70" fmla="*/ 1825 w 2177"/>
                  <a:gd name="T71" fmla="*/ 596 h 1559"/>
                  <a:gd name="T72" fmla="*/ 1818 w 2177"/>
                  <a:gd name="T73" fmla="*/ 505 h 1559"/>
                  <a:gd name="T74" fmla="*/ 1817 w 2177"/>
                  <a:gd name="T75" fmla="*/ 409 h 1559"/>
                  <a:gd name="T76" fmla="*/ 1820 w 2177"/>
                  <a:gd name="T77" fmla="*/ 309 h 1559"/>
                  <a:gd name="T78" fmla="*/ 1828 w 2177"/>
                  <a:gd name="T79" fmla="*/ 94 h 1559"/>
                  <a:gd name="T80" fmla="*/ 1829 w 2177"/>
                  <a:gd name="T81" fmla="*/ 47 h 1559"/>
                  <a:gd name="T82" fmla="*/ 0 w 2177"/>
                  <a:gd name="T83" fmla="*/ 0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7" h="1559">
                    <a:moveTo>
                      <a:pt x="0" y="1559"/>
                    </a:moveTo>
                    <a:lnTo>
                      <a:pt x="968" y="1559"/>
                    </a:lnTo>
                    <a:lnTo>
                      <a:pt x="968" y="1559"/>
                    </a:lnTo>
                    <a:lnTo>
                      <a:pt x="964" y="1518"/>
                    </a:lnTo>
                    <a:lnTo>
                      <a:pt x="961" y="1477"/>
                    </a:lnTo>
                    <a:lnTo>
                      <a:pt x="957" y="1436"/>
                    </a:lnTo>
                    <a:lnTo>
                      <a:pt x="956" y="1394"/>
                    </a:lnTo>
                    <a:lnTo>
                      <a:pt x="956" y="1394"/>
                    </a:lnTo>
                    <a:lnTo>
                      <a:pt x="957" y="1348"/>
                    </a:lnTo>
                    <a:lnTo>
                      <a:pt x="960" y="1302"/>
                    </a:lnTo>
                    <a:lnTo>
                      <a:pt x="964" y="1255"/>
                    </a:lnTo>
                    <a:lnTo>
                      <a:pt x="969" y="1210"/>
                    </a:lnTo>
                    <a:lnTo>
                      <a:pt x="976" y="1165"/>
                    </a:lnTo>
                    <a:lnTo>
                      <a:pt x="984" y="1121"/>
                    </a:lnTo>
                    <a:lnTo>
                      <a:pt x="994" y="1077"/>
                    </a:lnTo>
                    <a:lnTo>
                      <a:pt x="1005" y="1034"/>
                    </a:lnTo>
                    <a:lnTo>
                      <a:pt x="1018" y="991"/>
                    </a:lnTo>
                    <a:lnTo>
                      <a:pt x="1032" y="948"/>
                    </a:lnTo>
                    <a:lnTo>
                      <a:pt x="1046" y="905"/>
                    </a:lnTo>
                    <a:lnTo>
                      <a:pt x="1062" y="864"/>
                    </a:lnTo>
                    <a:lnTo>
                      <a:pt x="1078" y="822"/>
                    </a:lnTo>
                    <a:lnTo>
                      <a:pt x="1095" y="782"/>
                    </a:lnTo>
                    <a:lnTo>
                      <a:pt x="1114" y="741"/>
                    </a:lnTo>
                    <a:lnTo>
                      <a:pt x="1133" y="700"/>
                    </a:lnTo>
                    <a:lnTo>
                      <a:pt x="1133" y="700"/>
                    </a:lnTo>
                    <a:lnTo>
                      <a:pt x="1191" y="783"/>
                    </a:lnTo>
                    <a:lnTo>
                      <a:pt x="1242" y="853"/>
                    </a:lnTo>
                    <a:lnTo>
                      <a:pt x="1283" y="908"/>
                    </a:lnTo>
                    <a:lnTo>
                      <a:pt x="1312" y="944"/>
                    </a:lnTo>
                    <a:lnTo>
                      <a:pt x="1312" y="944"/>
                    </a:lnTo>
                    <a:lnTo>
                      <a:pt x="1315" y="950"/>
                    </a:lnTo>
                    <a:lnTo>
                      <a:pt x="1318" y="956"/>
                    </a:lnTo>
                    <a:lnTo>
                      <a:pt x="1325" y="970"/>
                    </a:lnTo>
                    <a:lnTo>
                      <a:pt x="1329" y="989"/>
                    </a:lnTo>
                    <a:lnTo>
                      <a:pt x="1333" y="1012"/>
                    </a:lnTo>
                    <a:lnTo>
                      <a:pt x="1342" y="1070"/>
                    </a:lnTo>
                    <a:lnTo>
                      <a:pt x="1352" y="1141"/>
                    </a:lnTo>
                    <a:lnTo>
                      <a:pt x="1358" y="1183"/>
                    </a:lnTo>
                    <a:lnTo>
                      <a:pt x="1366" y="1227"/>
                    </a:lnTo>
                    <a:lnTo>
                      <a:pt x="1375" y="1275"/>
                    </a:lnTo>
                    <a:lnTo>
                      <a:pt x="1387" y="1325"/>
                    </a:lnTo>
                    <a:lnTo>
                      <a:pt x="1401" y="1379"/>
                    </a:lnTo>
                    <a:lnTo>
                      <a:pt x="1417" y="1436"/>
                    </a:lnTo>
                    <a:lnTo>
                      <a:pt x="1437" y="1497"/>
                    </a:lnTo>
                    <a:lnTo>
                      <a:pt x="1458" y="1559"/>
                    </a:lnTo>
                    <a:lnTo>
                      <a:pt x="2177" y="1559"/>
                    </a:lnTo>
                    <a:lnTo>
                      <a:pt x="2177" y="1559"/>
                    </a:lnTo>
                    <a:lnTo>
                      <a:pt x="2146" y="1448"/>
                    </a:lnTo>
                    <a:lnTo>
                      <a:pt x="2114" y="1339"/>
                    </a:lnTo>
                    <a:lnTo>
                      <a:pt x="2082" y="1236"/>
                    </a:lnTo>
                    <a:lnTo>
                      <a:pt x="2065" y="1185"/>
                    </a:lnTo>
                    <a:lnTo>
                      <a:pt x="2047" y="1137"/>
                    </a:lnTo>
                    <a:lnTo>
                      <a:pt x="2030" y="1091"/>
                    </a:lnTo>
                    <a:lnTo>
                      <a:pt x="2013" y="1045"/>
                    </a:lnTo>
                    <a:lnTo>
                      <a:pt x="1996" y="1003"/>
                    </a:lnTo>
                    <a:lnTo>
                      <a:pt x="1977" y="962"/>
                    </a:lnTo>
                    <a:lnTo>
                      <a:pt x="1960" y="926"/>
                    </a:lnTo>
                    <a:lnTo>
                      <a:pt x="1942" y="890"/>
                    </a:lnTo>
                    <a:lnTo>
                      <a:pt x="1923" y="859"/>
                    </a:lnTo>
                    <a:lnTo>
                      <a:pt x="1905" y="830"/>
                    </a:lnTo>
                    <a:lnTo>
                      <a:pt x="1905" y="830"/>
                    </a:lnTo>
                    <a:lnTo>
                      <a:pt x="1894" y="814"/>
                    </a:lnTo>
                    <a:lnTo>
                      <a:pt x="1885" y="796"/>
                    </a:lnTo>
                    <a:lnTo>
                      <a:pt x="1875" y="777"/>
                    </a:lnTo>
                    <a:lnTo>
                      <a:pt x="1867" y="759"/>
                    </a:lnTo>
                    <a:lnTo>
                      <a:pt x="1859" y="740"/>
                    </a:lnTo>
                    <a:lnTo>
                      <a:pt x="1852" y="720"/>
                    </a:lnTo>
                    <a:lnTo>
                      <a:pt x="1846" y="701"/>
                    </a:lnTo>
                    <a:lnTo>
                      <a:pt x="1841" y="680"/>
                    </a:lnTo>
                    <a:lnTo>
                      <a:pt x="1836" y="660"/>
                    </a:lnTo>
                    <a:lnTo>
                      <a:pt x="1832" y="639"/>
                    </a:lnTo>
                    <a:lnTo>
                      <a:pt x="1825" y="596"/>
                    </a:lnTo>
                    <a:lnTo>
                      <a:pt x="1821" y="551"/>
                    </a:lnTo>
                    <a:lnTo>
                      <a:pt x="1818" y="505"/>
                    </a:lnTo>
                    <a:lnTo>
                      <a:pt x="1817" y="457"/>
                    </a:lnTo>
                    <a:lnTo>
                      <a:pt x="1817" y="409"/>
                    </a:lnTo>
                    <a:lnTo>
                      <a:pt x="1818" y="359"/>
                    </a:lnTo>
                    <a:lnTo>
                      <a:pt x="1820" y="309"/>
                    </a:lnTo>
                    <a:lnTo>
                      <a:pt x="1824" y="203"/>
                    </a:lnTo>
                    <a:lnTo>
                      <a:pt x="1828" y="94"/>
                    </a:lnTo>
                    <a:lnTo>
                      <a:pt x="1828" y="94"/>
                    </a:lnTo>
                    <a:lnTo>
                      <a:pt x="1829" y="47"/>
                    </a:lnTo>
                    <a:lnTo>
                      <a:pt x="1828" y="0"/>
                    </a:lnTo>
                    <a:lnTo>
                      <a:pt x="0" y="0"/>
                    </a:lnTo>
                    <a:lnTo>
                      <a:pt x="0" y="1559"/>
                    </a:lnTo>
                    <a:close/>
                  </a:path>
                </a:pathLst>
              </a:custGeom>
              <a:solidFill>
                <a:srgbClr val="A25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9"/>
              <p:cNvSpPr>
                <a:spLocks/>
              </p:cNvSpPr>
              <p:nvPr/>
            </p:nvSpPr>
            <p:spPr bwMode="auto">
              <a:xfrm>
                <a:off x="3733800" y="4305300"/>
                <a:ext cx="573088" cy="825500"/>
              </a:xfrm>
              <a:custGeom>
                <a:avLst/>
                <a:gdLst>
                  <a:gd name="T0" fmla="*/ 234 w 1082"/>
                  <a:gd name="T1" fmla="*/ 1028 h 1559"/>
                  <a:gd name="T2" fmla="*/ 234 w 1082"/>
                  <a:gd name="T3" fmla="*/ 1028 h 1559"/>
                  <a:gd name="T4" fmla="*/ 241 w 1082"/>
                  <a:gd name="T5" fmla="*/ 1052 h 1559"/>
                  <a:gd name="T6" fmla="*/ 246 w 1082"/>
                  <a:gd name="T7" fmla="*/ 1076 h 1559"/>
                  <a:gd name="T8" fmla="*/ 250 w 1082"/>
                  <a:gd name="T9" fmla="*/ 1103 h 1559"/>
                  <a:gd name="T10" fmla="*/ 255 w 1082"/>
                  <a:gd name="T11" fmla="*/ 1129 h 1559"/>
                  <a:gd name="T12" fmla="*/ 258 w 1082"/>
                  <a:gd name="T13" fmla="*/ 1160 h 1559"/>
                  <a:gd name="T14" fmla="*/ 261 w 1082"/>
                  <a:gd name="T15" fmla="*/ 1190 h 1559"/>
                  <a:gd name="T16" fmla="*/ 263 w 1082"/>
                  <a:gd name="T17" fmla="*/ 1222 h 1559"/>
                  <a:gd name="T18" fmla="*/ 264 w 1082"/>
                  <a:gd name="T19" fmla="*/ 1255 h 1559"/>
                  <a:gd name="T20" fmla="*/ 265 w 1082"/>
                  <a:gd name="T21" fmla="*/ 1325 h 1559"/>
                  <a:gd name="T22" fmla="*/ 265 w 1082"/>
                  <a:gd name="T23" fmla="*/ 1400 h 1559"/>
                  <a:gd name="T24" fmla="*/ 263 w 1082"/>
                  <a:gd name="T25" fmla="*/ 1477 h 1559"/>
                  <a:gd name="T26" fmla="*/ 259 w 1082"/>
                  <a:gd name="T27" fmla="*/ 1559 h 1559"/>
                  <a:gd name="T28" fmla="*/ 1063 w 1082"/>
                  <a:gd name="T29" fmla="*/ 1559 h 1559"/>
                  <a:gd name="T30" fmla="*/ 1063 w 1082"/>
                  <a:gd name="T31" fmla="*/ 1559 h 1559"/>
                  <a:gd name="T32" fmla="*/ 1058 w 1082"/>
                  <a:gd name="T33" fmla="*/ 1487 h 1559"/>
                  <a:gd name="T34" fmla="*/ 1053 w 1082"/>
                  <a:gd name="T35" fmla="*/ 1417 h 1559"/>
                  <a:gd name="T36" fmla="*/ 1046 w 1082"/>
                  <a:gd name="T37" fmla="*/ 1348 h 1559"/>
                  <a:gd name="T38" fmla="*/ 1039 w 1082"/>
                  <a:gd name="T39" fmla="*/ 1281 h 1559"/>
                  <a:gd name="T40" fmla="*/ 1023 w 1082"/>
                  <a:gd name="T41" fmla="*/ 1150 h 1559"/>
                  <a:gd name="T42" fmla="*/ 1007 w 1082"/>
                  <a:gd name="T43" fmla="*/ 1022 h 1559"/>
                  <a:gd name="T44" fmla="*/ 1007 w 1082"/>
                  <a:gd name="T45" fmla="*/ 1022 h 1559"/>
                  <a:gd name="T46" fmla="*/ 1003 w 1082"/>
                  <a:gd name="T47" fmla="*/ 986 h 1559"/>
                  <a:gd name="T48" fmla="*/ 1001 w 1082"/>
                  <a:gd name="T49" fmla="*/ 946 h 1559"/>
                  <a:gd name="T50" fmla="*/ 1000 w 1082"/>
                  <a:gd name="T51" fmla="*/ 901 h 1559"/>
                  <a:gd name="T52" fmla="*/ 999 w 1082"/>
                  <a:gd name="T53" fmla="*/ 852 h 1559"/>
                  <a:gd name="T54" fmla="*/ 1000 w 1082"/>
                  <a:gd name="T55" fmla="*/ 798 h 1559"/>
                  <a:gd name="T56" fmla="*/ 1003 w 1082"/>
                  <a:gd name="T57" fmla="*/ 740 h 1559"/>
                  <a:gd name="T58" fmla="*/ 1006 w 1082"/>
                  <a:gd name="T59" fmla="*/ 678 h 1559"/>
                  <a:gd name="T60" fmla="*/ 1011 w 1082"/>
                  <a:gd name="T61" fmla="*/ 612 h 1559"/>
                  <a:gd name="T62" fmla="*/ 1016 w 1082"/>
                  <a:gd name="T63" fmla="*/ 543 h 1559"/>
                  <a:gd name="T64" fmla="*/ 1022 w 1082"/>
                  <a:gd name="T65" fmla="*/ 472 h 1559"/>
                  <a:gd name="T66" fmla="*/ 1030 w 1082"/>
                  <a:gd name="T67" fmla="*/ 398 h 1559"/>
                  <a:gd name="T68" fmla="*/ 1039 w 1082"/>
                  <a:gd name="T69" fmla="*/ 322 h 1559"/>
                  <a:gd name="T70" fmla="*/ 1047 w 1082"/>
                  <a:gd name="T71" fmla="*/ 244 h 1559"/>
                  <a:gd name="T72" fmla="*/ 1058 w 1082"/>
                  <a:gd name="T73" fmla="*/ 163 h 1559"/>
                  <a:gd name="T74" fmla="*/ 1069 w 1082"/>
                  <a:gd name="T75" fmla="*/ 82 h 1559"/>
                  <a:gd name="T76" fmla="*/ 1082 w 1082"/>
                  <a:gd name="T77" fmla="*/ 0 h 1559"/>
                  <a:gd name="T78" fmla="*/ 0 w 1082"/>
                  <a:gd name="T79" fmla="*/ 0 h 1559"/>
                  <a:gd name="T80" fmla="*/ 0 w 1082"/>
                  <a:gd name="T81" fmla="*/ 0 h 1559"/>
                  <a:gd name="T82" fmla="*/ 25 w 1082"/>
                  <a:gd name="T83" fmla="*/ 141 h 1559"/>
                  <a:gd name="T84" fmla="*/ 52 w 1082"/>
                  <a:gd name="T85" fmla="*/ 279 h 1559"/>
                  <a:gd name="T86" fmla="*/ 80 w 1082"/>
                  <a:gd name="T87" fmla="*/ 415 h 1559"/>
                  <a:gd name="T88" fmla="*/ 109 w 1082"/>
                  <a:gd name="T89" fmla="*/ 548 h 1559"/>
                  <a:gd name="T90" fmla="*/ 139 w 1082"/>
                  <a:gd name="T91" fmla="*/ 676 h 1559"/>
                  <a:gd name="T92" fmla="*/ 171 w 1082"/>
                  <a:gd name="T93" fmla="*/ 800 h 1559"/>
                  <a:gd name="T94" fmla="*/ 202 w 1082"/>
                  <a:gd name="T95" fmla="*/ 917 h 1559"/>
                  <a:gd name="T96" fmla="*/ 234 w 1082"/>
                  <a:gd name="T97" fmla="*/ 1028 h 1559"/>
                  <a:gd name="T98" fmla="*/ 234 w 1082"/>
                  <a:gd name="T99" fmla="*/ 1028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2" h="1559">
                    <a:moveTo>
                      <a:pt x="234" y="1028"/>
                    </a:moveTo>
                    <a:lnTo>
                      <a:pt x="234" y="1028"/>
                    </a:lnTo>
                    <a:lnTo>
                      <a:pt x="241" y="1052"/>
                    </a:lnTo>
                    <a:lnTo>
                      <a:pt x="246" y="1076"/>
                    </a:lnTo>
                    <a:lnTo>
                      <a:pt x="250" y="1103"/>
                    </a:lnTo>
                    <a:lnTo>
                      <a:pt x="255" y="1129"/>
                    </a:lnTo>
                    <a:lnTo>
                      <a:pt x="258" y="1160"/>
                    </a:lnTo>
                    <a:lnTo>
                      <a:pt x="261" y="1190"/>
                    </a:lnTo>
                    <a:lnTo>
                      <a:pt x="263" y="1222"/>
                    </a:lnTo>
                    <a:lnTo>
                      <a:pt x="264" y="1255"/>
                    </a:lnTo>
                    <a:lnTo>
                      <a:pt x="265" y="1325"/>
                    </a:lnTo>
                    <a:lnTo>
                      <a:pt x="265" y="1400"/>
                    </a:lnTo>
                    <a:lnTo>
                      <a:pt x="263" y="1477"/>
                    </a:lnTo>
                    <a:lnTo>
                      <a:pt x="259" y="1559"/>
                    </a:lnTo>
                    <a:lnTo>
                      <a:pt x="1063" y="1559"/>
                    </a:lnTo>
                    <a:lnTo>
                      <a:pt x="1063" y="1559"/>
                    </a:lnTo>
                    <a:lnTo>
                      <a:pt x="1058" y="1487"/>
                    </a:lnTo>
                    <a:lnTo>
                      <a:pt x="1053" y="1417"/>
                    </a:lnTo>
                    <a:lnTo>
                      <a:pt x="1046" y="1348"/>
                    </a:lnTo>
                    <a:lnTo>
                      <a:pt x="1039" y="1281"/>
                    </a:lnTo>
                    <a:lnTo>
                      <a:pt x="1023" y="1150"/>
                    </a:lnTo>
                    <a:lnTo>
                      <a:pt x="1007" y="1022"/>
                    </a:lnTo>
                    <a:lnTo>
                      <a:pt x="1007" y="1022"/>
                    </a:lnTo>
                    <a:lnTo>
                      <a:pt x="1003" y="986"/>
                    </a:lnTo>
                    <a:lnTo>
                      <a:pt x="1001" y="946"/>
                    </a:lnTo>
                    <a:lnTo>
                      <a:pt x="1000" y="901"/>
                    </a:lnTo>
                    <a:lnTo>
                      <a:pt x="999" y="852"/>
                    </a:lnTo>
                    <a:lnTo>
                      <a:pt x="1000" y="798"/>
                    </a:lnTo>
                    <a:lnTo>
                      <a:pt x="1003" y="740"/>
                    </a:lnTo>
                    <a:lnTo>
                      <a:pt x="1006" y="678"/>
                    </a:lnTo>
                    <a:lnTo>
                      <a:pt x="1011" y="612"/>
                    </a:lnTo>
                    <a:lnTo>
                      <a:pt x="1016" y="543"/>
                    </a:lnTo>
                    <a:lnTo>
                      <a:pt x="1022" y="472"/>
                    </a:lnTo>
                    <a:lnTo>
                      <a:pt x="1030" y="398"/>
                    </a:lnTo>
                    <a:lnTo>
                      <a:pt x="1039" y="322"/>
                    </a:lnTo>
                    <a:lnTo>
                      <a:pt x="1047" y="244"/>
                    </a:lnTo>
                    <a:lnTo>
                      <a:pt x="1058" y="163"/>
                    </a:lnTo>
                    <a:lnTo>
                      <a:pt x="1069" y="82"/>
                    </a:lnTo>
                    <a:lnTo>
                      <a:pt x="1082" y="0"/>
                    </a:lnTo>
                    <a:lnTo>
                      <a:pt x="0" y="0"/>
                    </a:lnTo>
                    <a:lnTo>
                      <a:pt x="0" y="0"/>
                    </a:lnTo>
                    <a:lnTo>
                      <a:pt x="25" y="141"/>
                    </a:lnTo>
                    <a:lnTo>
                      <a:pt x="52" y="279"/>
                    </a:lnTo>
                    <a:lnTo>
                      <a:pt x="80" y="415"/>
                    </a:lnTo>
                    <a:lnTo>
                      <a:pt x="109" y="548"/>
                    </a:lnTo>
                    <a:lnTo>
                      <a:pt x="139" y="676"/>
                    </a:lnTo>
                    <a:lnTo>
                      <a:pt x="171" y="800"/>
                    </a:lnTo>
                    <a:lnTo>
                      <a:pt x="202" y="917"/>
                    </a:lnTo>
                    <a:lnTo>
                      <a:pt x="234" y="1028"/>
                    </a:lnTo>
                    <a:lnTo>
                      <a:pt x="234" y="1028"/>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0"/>
              <p:cNvSpPr>
                <a:spLocks/>
              </p:cNvSpPr>
              <p:nvPr/>
            </p:nvSpPr>
            <p:spPr bwMode="auto">
              <a:xfrm>
                <a:off x="4441825" y="2590800"/>
                <a:ext cx="712788" cy="1109663"/>
              </a:xfrm>
              <a:custGeom>
                <a:avLst/>
                <a:gdLst>
                  <a:gd name="T0" fmla="*/ 156 w 1347"/>
                  <a:gd name="T1" fmla="*/ 312 h 2098"/>
                  <a:gd name="T2" fmla="*/ 323 w 1347"/>
                  <a:gd name="T3" fmla="*/ 639 h 2098"/>
                  <a:gd name="T4" fmla="*/ 507 w 1347"/>
                  <a:gd name="T5" fmla="*/ 1011 h 2098"/>
                  <a:gd name="T6" fmla="*/ 499 w 1347"/>
                  <a:gd name="T7" fmla="*/ 1149 h 2098"/>
                  <a:gd name="T8" fmla="*/ 502 w 1347"/>
                  <a:gd name="T9" fmla="*/ 1250 h 2098"/>
                  <a:gd name="T10" fmla="*/ 510 w 1347"/>
                  <a:gd name="T11" fmla="*/ 1305 h 2098"/>
                  <a:gd name="T12" fmla="*/ 528 w 1347"/>
                  <a:gd name="T13" fmla="*/ 1428 h 2098"/>
                  <a:gd name="T14" fmla="*/ 543 w 1347"/>
                  <a:gd name="T15" fmla="*/ 1488 h 2098"/>
                  <a:gd name="T16" fmla="*/ 621 w 1347"/>
                  <a:gd name="T17" fmla="*/ 1839 h 2098"/>
                  <a:gd name="T18" fmla="*/ 626 w 1347"/>
                  <a:gd name="T19" fmla="*/ 1851 h 2098"/>
                  <a:gd name="T20" fmla="*/ 648 w 1347"/>
                  <a:gd name="T21" fmla="*/ 1879 h 2098"/>
                  <a:gd name="T22" fmla="*/ 683 w 1347"/>
                  <a:gd name="T23" fmla="*/ 1889 h 2098"/>
                  <a:gd name="T24" fmla="*/ 696 w 1347"/>
                  <a:gd name="T25" fmla="*/ 1888 h 2098"/>
                  <a:gd name="T26" fmla="*/ 718 w 1347"/>
                  <a:gd name="T27" fmla="*/ 1878 h 2098"/>
                  <a:gd name="T28" fmla="*/ 741 w 1347"/>
                  <a:gd name="T29" fmla="*/ 1850 h 2098"/>
                  <a:gd name="T30" fmla="*/ 745 w 1347"/>
                  <a:gd name="T31" fmla="*/ 1820 h 2098"/>
                  <a:gd name="T32" fmla="*/ 696 w 1347"/>
                  <a:gd name="T33" fmla="*/ 1582 h 2098"/>
                  <a:gd name="T34" fmla="*/ 813 w 1347"/>
                  <a:gd name="T35" fmla="*/ 2036 h 2098"/>
                  <a:gd name="T36" fmla="*/ 823 w 1347"/>
                  <a:gd name="T37" fmla="*/ 2060 h 2098"/>
                  <a:gd name="T38" fmla="*/ 851 w 1347"/>
                  <a:gd name="T39" fmla="*/ 2083 h 2098"/>
                  <a:gd name="T40" fmla="*/ 882 w 1347"/>
                  <a:gd name="T41" fmla="*/ 2087 h 2098"/>
                  <a:gd name="T42" fmla="*/ 895 w 1347"/>
                  <a:gd name="T43" fmla="*/ 2084 h 2098"/>
                  <a:gd name="T44" fmla="*/ 921 w 1347"/>
                  <a:gd name="T45" fmla="*/ 2068 h 2098"/>
                  <a:gd name="T46" fmla="*/ 938 w 1347"/>
                  <a:gd name="T47" fmla="*/ 2035 h 2098"/>
                  <a:gd name="T48" fmla="*/ 938 w 1347"/>
                  <a:gd name="T49" fmla="*/ 2011 h 2098"/>
                  <a:gd name="T50" fmla="*/ 865 w 1347"/>
                  <a:gd name="T51" fmla="*/ 1571 h 2098"/>
                  <a:gd name="T52" fmla="*/ 975 w 1347"/>
                  <a:gd name="T53" fmla="*/ 2046 h 2098"/>
                  <a:gd name="T54" fmla="*/ 984 w 1347"/>
                  <a:gd name="T55" fmla="*/ 2070 h 2098"/>
                  <a:gd name="T56" fmla="*/ 1012 w 1347"/>
                  <a:gd name="T57" fmla="*/ 2092 h 2098"/>
                  <a:gd name="T58" fmla="*/ 1044 w 1347"/>
                  <a:gd name="T59" fmla="*/ 2097 h 2098"/>
                  <a:gd name="T60" fmla="*/ 1055 w 1347"/>
                  <a:gd name="T61" fmla="*/ 2095 h 2098"/>
                  <a:gd name="T62" fmla="*/ 1082 w 1347"/>
                  <a:gd name="T63" fmla="*/ 2078 h 2098"/>
                  <a:gd name="T64" fmla="*/ 1100 w 1347"/>
                  <a:gd name="T65" fmla="*/ 2046 h 2098"/>
                  <a:gd name="T66" fmla="*/ 1098 w 1347"/>
                  <a:gd name="T67" fmla="*/ 2020 h 2098"/>
                  <a:gd name="T68" fmla="*/ 1010 w 1347"/>
                  <a:gd name="T69" fmla="*/ 1497 h 2098"/>
                  <a:gd name="T70" fmla="*/ 1097 w 1347"/>
                  <a:gd name="T71" fmla="*/ 1859 h 2098"/>
                  <a:gd name="T72" fmla="*/ 1107 w 1347"/>
                  <a:gd name="T73" fmla="*/ 1881 h 2098"/>
                  <a:gd name="T74" fmla="*/ 1135 w 1347"/>
                  <a:gd name="T75" fmla="*/ 1904 h 2098"/>
                  <a:gd name="T76" fmla="*/ 1166 w 1347"/>
                  <a:gd name="T77" fmla="*/ 1909 h 2098"/>
                  <a:gd name="T78" fmla="*/ 1179 w 1347"/>
                  <a:gd name="T79" fmla="*/ 1906 h 2098"/>
                  <a:gd name="T80" fmla="*/ 1205 w 1347"/>
                  <a:gd name="T81" fmla="*/ 1890 h 2098"/>
                  <a:gd name="T82" fmla="*/ 1222 w 1347"/>
                  <a:gd name="T83" fmla="*/ 1858 h 2098"/>
                  <a:gd name="T84" fmla="*/ 1222 w 1347"/>
                  <a:gd name="T85" fmla="*/ 1833 h 2098"/>
                  <a:gd name="T86" fmla="*/ 1223 w 1347"/>
                  <a:gd name="T87" fmla="*/ 1424 h 2098"/>
                  <a:gd name="T88" fmla="*/ 1242 w 1347"/>
                  <a:gd name="T89" fmla="*/ 1435 h 2098"/>
                  <a:gd name="T90" fmla="*/ 1262 w 1347"/>
                  <a:gd name="T91" fmla="*/ 1442 h 2098"/>
                  <a:gd name="T92" fmla="*/ 1283 w 1347"/>
                  <a:gd name="T93" fmla="*/ 1443 h 2098"/>
                  <a:gd name="T94" fmla="*/ 1303 w 1347"/>
                  <a:gd name="T95" fmla="*/ 1436 h 2098"/>
                  <a:gd name="T96" fmla="*/ 1322 w 1347"/>
                  <a:gd name="T97" fmla="*/ 1426 h 2098"/>
                  <a:gd name="T98" fmla="*/ 1332 w 1347"/>
                  <a:gd name="T99" fmla="*/ 1414 h 2098"/>
                  <a:gd name="T100" fmla="*/ 1343 w 1347"/>
                  <a:gd name="T101" fmla="*/ 1394 h 2098"/>
                  <a:gd name="T102" fmla="*/ 1347 w 1347"/>
                  <a:gd name="T103" fmla="*/ 1374 h 2098"/>
                  <a:gd name="T104" fmla="*/ 1345 w 1347"/>
                  <a:gd name="T105" fmla="*/ 1352 h 2098"/>
                  <a:gd name="T106" fmla="*/ 1338 w 1347"/>
                  <a:gd name="T107" fmla="*/ 1333 h 2098"/>
                  <a:gd name="T108" fmla="*/ 1324 w 1347"/>
                  <a:gd name="T109" fmla="*/ 1316 h 2098"/>
                  <a:gd name="T110" fmla="*/ 1045 w 1347"/>
                  <a:gd name="T111" fmla="*/ 1039 h 2098"/>
                  <a:gd name="T112" fmla="*/ 985 w 1347"/>
                  <a:gd name="T113" fmla="*/ 954 h 2098"/>
                  <a:gd name="T114" fmla="*/ 922 w 1347"/>
                  <a:gd name="T115" fmla="*/ 878 h 2098"/>
                  <a:gd name="T116" fmla="*/ 883 w 1347"/>
                  <a:gd name="T117" fmla="*/ 766 h 2098"/>
                  <a:gd name="T118" fmla="*/ 816 w 1347"/>
                  <a:gd name="T119" fmla="*/ 443 h 2098"/>
                  <a:gd name="T120" fmla="*/ 730 w 1347"/>
                  <a:gd name="T121" fmla="*/ 77 h 2098"/>
                  <a:gd name="T122" fmla="*/ 0 w 1347"/>
                  <a:gd name="T123" fmla="*/ 0 h 2098"/>
                  <a:gd name="T124" fmla="*/ 81 w 1347"/>
                  <a:gd name="T125" fmla="*/ 173 h 2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7" h="2098">
                    <a:moveTo>
                      <a:pt x="114" y="233"/>
                    </a:moveTo>
                    <a:lnTo>
                      <a:pt x="114" y="233"/>
                    </a:lnTo>
                    <a:lnTo>
                      <a:pt x="156" y="312"/>
                    </a:lnTo>
                    <a:lnTo>
                      <a:pt x="208" y="411"/>
                    </a:lnTo>
                    <a:lnTo>
                      <a:pt x="265" y="522"/>
                    </a:lnTo>
                    <a:lnTo>
                      <a:pt x="323" y="639"/>
                    </a:lnTo>
                    <a:lnTo>
                      <a:pt x="433" y="859"/>
                    </a:lnTo>
                    <a:lnTo>
                      <a:pt x="507" y="1011"/>
                    </a:lnTo>
                    <a:lnTo>
                      <a:pt x="507" y="1011"/>
                    </a:lnTo>
                    <a:lnTo>
                      <a:pt x="502" y="1080"/>
                    </a:lnTo>
                    <a:lnTo>
                      <a:pt x="500" y="1114"/>
                    </a:lnTo>
                    <a:lnTo>
                      <a:pt x="499" y="1149"/>
                    </a:lnTo>
                    <a:lnTo>
                      <a:pt x="499" y="1183"/>
                    </a:lnTo>
                    <a:lnTo>
                      <a:pt x="500" y="1217"/>
                    </a:lnTo>
                    <a:lnTo>
                      <a:pt x="502" y="1250"/>
                    </a:lnTo>
                    <a:lnTo>
                      <a:pt x="507" y="1282"/>
                    </a:lnTo>
                    <a:lnTo>
                      <a:pt x="507" y="1282"/>
                    </a:lnTo>
                    <a:lnTo>
                      <a:pt x="510" y="1305"/>
                    </a:lnTo>
                    <a:lnTo>
                      <a:pt x="514" y="1333"/>
                    </a:lnTo>
                    <a:lnTo>
                      <a:pt x="522" y="1396"/>
                    </a:lnTo>
                    <a:lnTo>
                      <a:pt x="528" y="1428"/>
                    </a:lnTo>
                    <a:lnTo>
                      <a:pt x="534" y="1459"/>
                    </a:lnTo>
                    <a:lnTo>
                      <a:pt x="538" y="1474"/>
                    </a:lnTo>
                    <a:lnTo>
                      <a:pt x="543" y="1488"/>
                    </a:lnTo>
                    <a:lnTo>
                      <a:pt x="547" y="1501"/>
                    </a:lnTo>
                    <a:lnTo>
                      <a:pt x="554" y="1513"/>
                    </a:lnTo>
                    <a:lnTo>
                      <a:pt x="621" y="1839"/>
                    </a:lnTo>
                    <a:lnTo>
                      <a:pt x="621" y="1839"/>
                    </a:lnTo>
                    <a:lnTo>
                      <a:pt x="624" y="1846"/>
                    </a:lnTo>
                    <a:lnTo>
                      <a:pt x="626" y="1851"/>
                    </a:lnTo>
                    <a:lnTo>
                      <a:pt x="631" y="1862"/>
                    </a:lnTo>
                    <a:lnTo>
                      <a:pt x="640" y="1872"/>
                    </a:lnTo>
                    <a:lnTo>
                      <a:pt x="648" y="1879"/>
                    </a:lnTo>
                    <a:lnTo>
                      <a:pt x="659" y="1885"/>
                    </a:lnTo>
                    <a:lnTo>
                      <a:pt x="671" y="1888"/>
                    </a:lnTo>
                    <a:lnTo>
                      <a:pt x="683" y="1889"/>
                    </a:lnTo>
                    <a:lnTo>
                      <a:pt x="689" y="1889"/>
                    </a:lnTo>
                    <a:lnTo>
                      <a:pt x="696" y="1888"/>
                    </a:lnTo>
                    <a:lnTo>
                      <a:pt x="696" y="1888"/>
                    </a:lnTo>
                    <a:lnTo>
                      <a:pt x="702" y="1887"/>
                    </a:lnTo>
                    <a:lnTo>
                      <a:pt x="708" y="1885"/>
                    </a:lnTo>
                    <a:lnTo>
                      <a:pt x="718" y="1878"/>
                    </a:lnTo>
                    <a:lnTo>
                      <a:pt x="728" y="1871"/>
                    </a:lnTo>
                    <a:lnTo>
                      <a:pt x="736" y="1861"/>
                    </a:lnTo>
                    <a:lnTo>
                      <a:pt x="741" y="1850"/>
                    </a:lnTo>
                    <a:lnTo>
                      <a:pt x="744" y="1838"/>
                    </a:lnTo>
                    <a:lnTo>
                      <a:pt x="746" y="1826"/>
                    </a:lnTo>
                    <a:lnTo>
                      <a:pt x="745" y="1820"/>
                    </a:lnTo>
                    <a:lnTo>
                      <a:pt x="744" y="1813"/>
                    </a:lnTo>
                    <a:lnTo>
                      <a:pt x="696" y="1582"/>
                    </a:lnTo>
                    <a:lnTo>
                      <a:pt x="696" y="1582"/>
                    </a:lnTo>
                    <a:lnTo>
                      <a:pt x="719" y="1584"/>
                    </a:lnTo>
                    <a:lnTo>
                      <a:pt x="813" y="2036"/>
                    </a:lnTo>
                    <a:lnTo>
                      <a:pt x="813" y="2036"/>
                    </a:lnTo>
                    <a:lnTo>
                      <a:pt x="814" y="2043"/>
                    </a:lnTo>
                    <a:lnTo>
                      <a:pt x="816" y="2048"/>
                    </a:lnTo>
                    <a:lnTo>
                      <a:pt x="823" y="2060"/>
                    </a:lnTo>
                    <a:lnTo>
                      <a:pt x="830" y="2069"/>
                    </a:lnTo>
                    <a:lnTo>
                      <a:pt x="840" y="2076"/>
                    </a:lnTo>
                    <a:lnTo>
                      <a:pt x="851" y="2083"/>
                    </a:lnTo>
                    <a:lnTo>
                      <a:pt x="863" y="2086"/>
                    </a:lnTo>
                    <a:lnTo>
                      <a:pt x="876" y="2087"/>
                    </a:lnTo>
                    <a:lnTo>
                      <a:pt x="882" y="2087"/>
                    </a:lnTo>
                    <a:lnTo>
                      <a:pt x="888" y="2086"/>
                    </a:lnTo>
                    <a:lnTo>
                      <a:pt x="888" y="2086"/>
                    </a:lnTo>
                    <a:lnTo>
                      <a:pt x="895" y="2084"/>
                    </a:lnTo>
                    <a:lnTo>
                      <a:pt x="900" y="2082"/>
                    </a:lnTo>
                    <a:lnTo>
                      <a:pt x="911" y="2076"/>
                    </a:lnTo>
                    <a:lnTo>
                      <a:pt x="921" y="2068"/>
                    </a:lnTo>
                    <a:lnTo>
                      <a:pt x="928" y="2058"/>
                    </a:lnTo>
                    <a:lnTo>
                      <a:pt x="934" y="2047"/>
                    </a:lnTo>
                    <a:lnTo>
                      <a:pt x="938" y="2035"/>
                    </a:lnTo>
                    <a:lnTo>
                      <a:pt x="939" y="2023"/>
                    </a:lnTo>
                    <a:lnTo>
                      <a:pt x="939" y="2017"/>
                    </a:lnTo>
                    <a:lnTo>
                      <a:pt x="938" y="2011"/>
                    </a:lnTo>
                    <a:lnTo>
                      <a:pt x="849" y="1575"/>
                    </a:lnTo>
                    <a:lnTo>
                      <a:pt x="849" y="1575"/>
                    </a:lnTo>
                    <a:lnTo>
                      <a:pt x="865" y="1571"/>
                    </a:lnTo>
                    <a:lnTo>
                      <a:pt x="881" y="1567"/>
                    </a:lnTo>
                    <a:lnTo>
                      <a:pt x="975" y="2046"/>
                    </a:lnTo>
                    <a:lnTo>
                      <a:pt x="975" y="2046"/>
                    </a:lnTo>
                    <a:lnTo>
                      <a:pt x="976" y="2053"/>
                    </a:lnTo>
                    <a:lnTo>
                      <a:pt x="978" y="2059"/>
                    </a:lnTo>
                    <a:lnTo>
                      <a:pt x="984" y="2070"/>
                    </a:lnTo>
                    <a:lnTo>
                      <a:pt x="992" y="2079"/>
                    </a:lnTo>
                    <a:lnTo>
                      <a:pt x="1002" y="2087"/>
                    </a:lnTo>
                    <a:lnTo>
                      <a:pt x="1012" y="2092"/>
                    </a:lnTo>
                    <a:lnTo>
                      <a:pt x="1024" y="2096"/>
                    </a:lnTo>
                    <a:lnTo>
                      <a:pt x="1037" y="2098"/>
                    </a:lnTo>
                    <a:lnTo>
                      <a:pt x="1044" y="2097"/>
                    </a:lnTo>
                    <a:lnTo>
                      <a:pt x="1050" y="2096"/>
                    </a:lnTo>
                    <a:lnTo>
                      <a:pt x="1050" y="2096"/>
                    </a:lnTo>
                    <a:lnTo>
                      <a:pt x="1055" y="2095"/>
                    </a:lnTo>
                    <a:lnTo>
                      <a:pt x="1062" y="2092"/>
                    </a:lnTo>
                    <a:lnTo>
                      <a:pt x="1073" y="2086"/>
                    </a:lnTo>
                    <a:lnTo>
                      <a:pt x="1082" y="2078"/>
                    </a:lnTo>
                    <a:lnTo>
                      <a:pt x="1090" y="2069"/>
                    </a:lnTo>
                    <a:lnTo>
                      <a:pt x="1095" y="2058"/>
                    </a:lnTo>
                    <a:lnTo>
                      <a:pt x="1100" y="2046"/>
                    </a:lnTo>
                    <a:lnTo>
                      <a:pt x="1101" y="2033"/>
                    </a:lnTo>
                    <a:lnTo>
                      <a:pt x="1100" y="2027"/>
                    </a:lnTo>
                    <a:lnTo>
                      <a:pt x="1098" y="2020"/>
                    </a:lnTo>
                    <a:lnTo>
                      <a:pt x="998" y="1505"/>
                    </a:lnTo>
                    <a:lnTo>
                      <a:pt x="998" y="1505"/>
                    </a:lnTo>
                    <a:lnTo>
                      <a:pt x="1010" y="1497"/>
                    </a:lnTo>
                    <a:lnTo>
                      <a:pt x="1021" y="1487"/>
                    </a:lnTo>
                    <a:lnTo>
                      <a:pt x="1097" y="1859"/>
                    </a:lnTo>
                    <a:lnTo>
                      <a:pt x="1097" y="1859"/>
                    </a:lnTo>
                    <a:lnTo>
                      <a:pt x="1098" y="1865"/>
                    </a:lnTo>
                    <a:lnTo>
                      <a:pt x="1101" y="1871"/>
                    </a:lnTo>
                    <a:lnTo>
                      <a:pt x="1107" y="1881"/>
                    </a:lnTo>
                    <a:lnTo>
                      <a:pt x="1115" y="1891"/>
                    </a:lnTo>
                    <a:lnTo>
                      <a:pt x="1124" y="1899"/>
                    </a:lnTo>
                    <a:lnTo>
                      <a:pt x="1135" y="1904"/>
                    </a:lnTo>
                    <a:lnTo>
                      <a:pt x="1147" y="1908"/>
                    </a:lnTo>
                    <a:lnTo>
                      <a:pt x="1160" y="1909"/>
                    </a:lnTo>
                    <a:lnTo>
                      <a:pt x="1166" y="1909"/>
                    </a:lnTo>
                    <a:lnTo>
                      <a:pt x="1173" y="1908"/>
                    </a:lnTo>
                    <a:lnTo>
                      <a:pt x="1173" y="1908"/>
                    </a:lnTo>
                    <a:lnTo>
                      <a:pt x="1179" y="1906"/>
                    </a:lnTo>
                    <a:lnTo>
                      <a:pt x="1185" y="1904"/>
                    </a:lnTo>
                    <a:lnTo>
                      <a:pt x="1195" y="1897"/>
                    </a:lnTo>
                    <a:lnTo>
                      <a:pt x="1205" y="1890"/>
                    </a:lnTo>
                    <a:lnTo>
                      <a:pt x="1213" y="1880"/>
                    </a:lnTo>
                    <a:lnTo>
                      <a:pt x="1219" y="1869"/>
                    </a:lnTo>
                    <a:lnTo>
                      <a:pt x="1222" y="1858"/>
                    </a:lnTo>
                    <a:lnTo>
                      <a:pt x="1223" y="1845"/>
                    </a:lnTo>
                    <a:lnTo>
                      <a:pt x="1223" y="1839"/>
                    </a:lnTo>
                    <a:lnTo>
                      <a:pt x="1222" y="1833"/>
                    </a:lnTo>
                    <a:lnTo>
                      <a:pt x="1118" y="1325"/>
                    </a:lnTo>
                    <a:lnTo>
                      <a:pt x="1223" y="1424"/>
                    </a:lnTo>
                    <a:lnTo>
                      <a:pt x="1223" y="1424"/>
                    </a:lnTo>
                    <a:lnTo>
                      <a:pt x="1229" y="1428"/>
                    </a:lnTo>
                    <a:lnTo>
                      <a:pt x="1235" y="1432"/>
                    </a:lnTo>
                    <a:lnTo>
                      <a:pt x="1242" y="1435"/>
                    </a:lnTo>
                    <a:lnTo>
                      <a:pt x="1248" y="1439"/>
                    </a:lnTo>
                    <a:lnTo>
                      <a:pt x="1255" y="1441"/>
                    </a:lnTo>
                    <a:lnTo>
                      <a:pt x="1262" y="1442"/>
                    </a:lnTo>
                    <a:lnTo>
                      <a:pt x="1269" y="1443"/>
                    </a:lnTo>
                    <a:lnTo>
                      <a:pt x="1276" y="1443"/>
                    </a:lnTo>
                    <a:lnTo>
                      <a:pt x="1283" y="1443"/>
                    </a:lnTo>
                    <a:lnTo>
                      <a:pt x="1290" y="1442"/>
                    </a:lnTo>
                    <a:lnTo>
                      <a:pt x="1297" y="1440"/>
                    </a:lnTo>
                    <a:lnTo>
                      <a:pt x="1303" y="1436"/>
                    </a:lnTo>
                    <a:lnTo>
                      <a:pt x="1310" y="1433"/>
                    </a:lnTo>
                    <a:lnTo>
                      <a:pt x="1316" y="1430"/>
                    </a:lnTo>
                    <a:lnTo>
                      <a:pt x="1322" y="1426"/>
                    </a:lnTo>
                    <a:lnTo>
                      <a:pt x="1328" y="1420"/>
                    </a:lnTo>
                    <a:lnTo>
                      <a:pt x="1328" y="1420"/>
                    </a:lnTo>
                    <a:lnTo>
                      <a:pt x="1332" y="1414"/>
                    </a:lnTo>
                    <a:lnTo>
                      <a:pt x="1336" y="1408"/>
                    </a:lnTo>
                    <a:lnTo>
                      <a:pt x="1340" y="1402"/>
                    </a:lnTo>
                    <a:lnTo>
                      <a:pt x="1343" y="1394"/>
                    </a:lnTo>
                    <a:lnTo>
                      <a:pt x="1345" y="1388"/>
                    </a:lnTo>
                    <a:lnTo>
                      <a:pt x="1346" y="1380"/>
                    </a:lnTo>
                    <a:lnTo>
                      <a:pt x="1347" y="1374"/>
                    </a:lnTo>
                    <a:lnTo>
                      <a:pt x="1347" y="1366"/>
                    </a:lnTo>
                    <a:lnTo>
                      <a:pt x="1347" y="1360"/>
                    </a:lnTo>
                    <a:lnTo>
                      <a:pt x="1345" y="1352"/>
                    </a:lnTo>
                    <a:lnTo>
                      <a:pt x="1344" y="1346"/>
                    </a:lnTo>
                    <a:lnTo>
                      <a:pt x="1341" y="1339"/>
                    </a:lnTo>
                    <a:lnTo>
                      <a:pt x="1338" y="1333"/>
                    </a:lnTo>
                    <a:lnTo>
                      <a:pt x="1334" y="1327"/>
                    </a:lnTo>
                    <a:lnTo>
                      <a:pt x="1329" y="1321"/>
                    </a:lnTo>
                    <a:lnTo>
                      <a:pt x="1324" y="1316"/>
                    </a:lnTo>
                    <a:lnTo>
                      <a:pt x="1062" y="1070"/>
                    </a:lnTo>
                    <a:lnTo>
                      <a:pt x="1062" y="1070"/>
                    </a:lnTo>
                    <a:lnTo>
                      <a:pt x="1045" y="1039"/>
                    </a:lnTo>
                    <a:lnTo>
                      <a:pt x="1026" y="1010"/>
                    </a:lnTo>
                    <a:lnTo>
                      <a:pt x="1006" y="981"/>
                    </a:lnTo>
                    <a:lnTo>
                      <a:pt x="985" y="954"/>
                    </a:lnTo>
                    <a:lnTo>
                      <a:pt x="965" y="927"/>
                    </a:lnTo>
                    <a:lnTo>
                      <a:pt x="943" y="902"/>
                    </a:lnTo>
                    <a:lnTo>
                      <a:pt x="922" y="878"/>
                    </a:lnTo>
                    <a:lnTo>
                      <a:pt x="900" y="856"/>
                    </a:lnTo>
                    <a:lnTo>
                      <a:pt x="900" y="856"/>
                    </a:lnTo>
                    <a:lnTo>
                      <a:pt x="883" y="766"/>
                    </a:lnTo>
                    <a:lnTo>
                      <a:pt x="866" y="679"/>
                    </a:lnTo>
                    <a:lnTo>
                      <a:pt x="843" y="570"/>
                    </a:lnTo>
                    <a:lnTo>
                      <a:pt x="816" y="443"/>
                    </a:lnTo>
                    <a:lnTo>
                      <a:pt x="784" y="303"/>
                    </a:lnTo>
                    <a:lnTo>
                      <a:pt x="748" y="154"/>
                    </a:lnTo>
                    <a:lnTo>
                      <a:pt x="730" y="77"/>
                    </a:lnTo>
                    <a:lnTo>
                      <a:pt x="710" y="0"/>
                    </a:lnTo>
                    <a:lnTo>
                      <a:pt x="0" y="0"/>
                    </a:lnTo>
                    <a:lnTo>
                      <a:pt x="0" y="0"/>
                    </a:lnTo>
                    <a:lnTo>
                      <a:pt x="24" y="56"/>
                    </a:lnTo>
                    <a:lnTo>
                      <a:pt x="51" y="114"/>
                    </a:lnTo>
                    <a:lnTo>
                      <a:pt x="81" y="173"/>
                    </a:lnTo>
                    <a:lnTo>
                      <a:pt x="114" y="233"/>
                    </a:lnTo>
                    <a:lnTo>
                      <a:pt x="114" y="233"/>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1"/>
              <p:cNvSpPr>
                <a:spLocks/>
              </p:cNvSpPr>
              <p:nvPr/>
            </p:nvSpPr>
            <p:spPr bwMode="auto">
              <a:xfrm>
                <a:off x="3657600" y="3448050"/>
                <a:ext cx="692150" cy="825500"/>
              </a:xfrm>
              <a:custGeom>
                <a:avLst/>
                <a:gdLst>
                  <a:gd name="T0" fmla="*/ 0 w 1309"/>
                  <a:gd name="T1" fmla="*/ 134 h 1559"/>
                  <a:gd name="T2" fmla="*/ 31 w 1309"/>
                  <a:gd name="T3" fmla="*/ 134 h 1559"/>
                  <a:gd name="T4" fmla="*/ 31 w 1309"/>
                  <a:gd name="T5" fmla="*/ 134 h 1559"/>
                  <a:gd name="T6" fmla="*/ 27 w 1309"/>
                  <a:gd name="T7" fmla="*/ 207 h 1559"/>
                  <a:gd name="T8" fmla="*/ 24 w 1309"/>
                  <a:gd name="T9" fmla="*/ 284 h 1559"/>
                  <a:gd name="T10" fmla="*/ 23 w 1309"/>
                  <a:gd name="T11" fmla="*/ 364 h 1559"/>
                  <a:gd name="T12" fmla="*/ 23 w 1309"/>
                  <a:gd name="T13" fmla="*/ 445 h 1559"/>
                  <a:gd name="T14" fmla="*/ 25 w 1309"/>
                  <a:gd name="T15" fmla="*/ 531 h 1559"/>
                  <a:gd name="T16" fmla="*/ 29 w 1309"/>
                  <a:gd name="T17" fmla="*/ 618 h 1559"/>
                  <a:gd name="T18" fmla="*/ 33 w 1309"/>
                  <a:gd name="T19" fmla="*/ 706 h 1559"/>
                  <a:gd name="T20" fmla="*/ 40 w 1309"/>
                  <a:gd name="T21" fmla="*/ 797 h 1559"/>
                  <a:gd name="T22" fmla="*/ 47 w 1309"/>
                  <a:gd name="T23" fmla="*/ 889 h 1559"/>
                  <a:gd name="T24" fmla="*/ 56 w 1309"/>
                  <a:gd name="T25" fmla="*/ 983 h 1559"/>
                  <a:gd name="T26" fmla="*/ 67 w 1309"/>
                  <a:gd name="T27" fmla="*/ 1078 h 1559"/>
                  <a:gd name="T28" fmla="*/ 79 w 1309"/>
                  <a:gd name="T29" fmla="*/ 1174 h 1559"/>
                  <a:gd name="T30" fmla="*/ 91 w 1309"/>
                  <a:gd name="T31" fmla="*/ 1269 h 1559"/>
                  <a:gd name="T32" fmla="*/ 105 w 1309"/>
                  <a:gd name="T33" fmla="*/ 1365 h 1559"/>
                  <a:gd name="T34" fmla="*/ 119 w 1309"/>
                  <a:gd name="T35" fmla="*/ 1462 h 1559"/>
                  <a:gd name="T36" fmla="*/ 134 w 1309"/>
                  <a:gd name="T37" fmla="*/ 1559 h 1559"/>
                  <a:gd name="T38" fmla="*/ 1234 w 1309"/>
                  <a:gd name="T39" fmla="*/ 1559 h 1559"/>
                  <a:gd name="T40" fmla="*/ 1234 w 1309"/>
                  <a:gd name="T41" fmla="*/ 1559 h 1559"/>
                  <a:gd name="T42" fmla="*/ 1249 w 1309"/>
                  <a:gd name="T43" fmla="*/ 1466 h 1559"/>
                  <a:gd name="T44" fmla="*/ 1265 w 1309"/>
                  <a:gd name="T45" fmla="*/ 1371 h 1559"/>
                  <a:gd name="T46" fmla="*/ 1265 w 1309"/>
                  <a:gd name="T47" fmla="*/ 1371 h 1559"/>
                  <a:gd name="T48" fmla="*/ 1273 w 1309"/>
                  <a:gd name="T49" fmla="*/ 1332 h 1559"/>
                  <a:gd name="T50" fmla="*/ 1278 w 1309"/>
                  <a:gd name="T51" fmla="*/ 1292 h 1559"/>
                  <a:gd name="T52" fmla="*/ 1284 w 1309"/>
                  <a:gd name="T53" fmla="*/ 1251 h 1559"/>
                  <a:gd name="T54" fmla="*/ 1289 w 1309"/>
                  <a:gd name="T55" fmla="*/ 1210 h 1559"/>
                  <a:gd name="T56" fmla="*/ 1297 w 1309"/>
                  <a:gd name="T57" fmla="*/ 1125 h 1559"/>
                  <a:gd name="T58" fmla="*/ 1302 w 1309"/>
                  <a:gd name="T59" fmla="*/ 1039 h 1559"/>
                  <a:gd name="T60" fmla="*/ 1306 w 1309"/>
                  <a:gd name="T61" fmla="*/ 952 h 1559"/>
                  <a:gd name="T62" fmla="*/ 1307 w 1309"/>
                  <a:gd name="T63" fmla="*/ 862 h 1559"/>
                  <a:gd name="T64" fmla="*/ 1309 w 1309"/>
                  <a:gd name="T65" fmla="*/ 773 h 1559"/>
                  <a:gd name="T66" fmla="*/ 1307 w 1309"/>
                  <a:gd name="T67" fmla="*/ 682 h 1559"/>
                  <a:gd name="T68" fmla="*/ 1304 w 1309"/>
                  <a:gd name="T69" fmla="*/ 593 h 1559"/>
                  <a:gd name="T70" fmla="*/ 1301 w 1309"/>
                  <a:gd name="T71" fmla="*/ 504 h 1559"/>
                  <a:gd name="T72" fmla="*/ 1296 w 1309"/>
                  <a:gd name="T73" fmla="*/ 414 h 1559"/>
                  <a:gd name="T74" fmla="*/ 1290 w 1309"/>
                  <a:gd name="T75" fmla="*/ 327 h 1559"/>
                  <a:gd name="T76" fmla="*/ 1283 w 1309"/>
                  <a:gd name="T77" fmla="*/ 242 h 1559"/>
                  <a:gd name="T78" fmla="*/ 1276 w 1309"/>
                  <a:gd name="T79" fmla="*/ 159 h 1559"/>
                  <a:gd name="T80" fmla="*/ 1269 w 1309"/>
                  <a:gd name="T81" fmla="*/ 78 h 1559"/>
                  <a:gd name="T82" fmla="*/ 1260 w 1309"/>
                  <a:gd name="T83" fmla="*/ 0 h 1559"/>
                  <a:gd name="T84" fmla="*/ 0 w 1309"/>
                  <a:gd name="T85" fmla="*/ 0 h 1559"/>
                  <a:gd name="T86" fmla="*/ 0 w 1309"/>
                  <a:gd name="T87" fmla="*/ 134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09" h="1559">
                    <a:moveTo>
                      <a:pt x="0" y="134"/>
                    </a:moveTo>
                    <a:lnTo>
                      <a:pt x="31" y="134"/>
                    </a:lnTo>
                    <a:lnTo>
                      <a:pt x="31" y="134"/>
                    </a:lnTo>
                    <a:lnTo>
                      <a:pt x="27" y="207"/>
                    </a:lnTo>
                    <a:lnTo>
                      <a:pt x="24" y="284"/>
                    </a:lnTo>
                    <a:lnTo>
                      <a:pt x="23" y="364"/>
                    </a:lnTo>
                    <a:lnTo>
                      <a:pt x="23" y="445"/>
                    </a:lnTo>
                    <a:lnTo>
                      <a:pt x="25" y="531"/>
                    </a:lnTo>
                    <a:lnTo>
                      <a:pt x="29" y="618"/>
                    </a:lnTo>
                    <a:lnTo>
                      <a:pt x="33" y="706"/>
                    </a:lnTo>
                    <a:lnTo>
                      <a:pt x="40" y="797"/>
                    </a:lnTo>
                    <a:lnTo>
                      <a:pt x="47" y="889"/>
                    </a:lnTo>
                    <a:lnTo>
                      <a:pt x="56" y="983"/>
                    </a:lnTo>
                    <a:lnTo>
                      <a:pt x="67" y="1078"/>
                    </a:lnTo>
                    <a:lnTo>
                      <a:pt x="79" y="1174"/>
                    </a:lnTo>
                    <a:lnTo>
                      <a:pt x="91" y="1269"/>
                    </a:lnTo>
                    <a:lnTo>
                      <a:pt x="105" y="1365"/>
                    </a:lnTo>
                    <a:lnTo>
                      <a:pt x="119" y="1462"/>
                    </a:lnTo>
                    <a:lnTo>
                      <a:pt x="134" y="1559"/>
                    </a:lnTo>
                    <a:lnTo>
                      <a:pt x="1234" y="1559"/>
                    </a:lnTo>
                    <a:lnTo>
                      <a:pt x="1234" y="1559"/>
                    </a:lnTo>
                    <a:lnTo>
                      <a:pt x="1249" y="1466"/>
                    </a:lnTo>
                    <a:lnTo>
                      <a:pt x="1265" y="1371"/>
                    </a:lnTo>
                    <a:lnTo>
                      <a:pt x="1265" y="1371"/>
                    </a:lnTo>
                    <a:lnTo>
                      <a:pt x="1273" y="1332"/>
                    </a:lnTo>
                    <a:lnTo>
                      <a:pt x="1278" y="1292"/>
                    </a:lnTo>
                    <a:lnTo>
                      <a:pt x="1284" y="1251"/>
                    </a:lnTo>
                    <a:lnTo>
                      <a:pt x="1289" y="1210"/>
                    </a:lnTo>
                    <a:lnTo>
                      <a:pt x="1297" y="1125"/>
                    </a:lnTo>
                    <a:lnTo>
                      <a:pt x="1302" y="1039"/>
                    </a:lnTo>
                    <a:lnTo>
                      <a:pt x="1306" y="952"/>
                    </a:lnTo>
                    <a:lnTo>
                      <a:pt x="1307" y="862"/>
                    </a:lnTo>
                    <a:lnTo>
                      <a:pt x="1309" y="773"/>
                    </a:lnTo>
                    <a:lnTo>
                      <a:pt x="1307" y="682"/>
                    </a:lnTo>
                    <a:lnTo>
                      <a:pt x="1304" y="593"/>
                    </a:lnTo>
                    <a:lnTo>
                      <a:pt x="1301" y="504"/>
                    </a:lnTo>
                    <a:lnTo>
                      <a:pt x="1296" y="414"/>
                    </a:lnTo>
                    <a:lnTo>
                      <a:pt x="1290" y="327"/>
                    </a:lnTo>
                    <a:lnTo>
                      <a:pt x="1283" y="242"/>
                    </a:lnTo>
                    <a:lnTo>
                      <a:pt x="1276" y="159"/>
                    </a:lnTo>
                    <a:lnTo>
                      <a:pt x="1269" y="78"/>
                    </a:lnTo>
                    <a:lnTo>
                      <a:pt x="1260" y="0"/>
                    </a:lnTo>
                    <a:lnTo>
                      <a:pt x="0" y="0"/>
                    </a:lnTo>
                    <a:lnTo>
                      <a:pt x="0" y="134"/>
                    </a:lnTo>
                    <a:close/>
                  </a:path>
                </a:pathLst>
              </a:custGeom>
              <a:solidFill>
                <a:srgbClr val="6E7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2"/>
              <p:cNvSpPr>
                <a:spLocks/>
              </p:cNvSpPr>
              <p:nvPr/>
            </p:nvSpPr>
            <p:spPr bwMode="auto">
              <a:xfrm>
                <a:off x="3657600" y="3175"/>
                <a:ext cx="374650" cy="839788"/>
              </a:xfrm>
              <a:custGeom>
                <a:avLst/>
                <a:gdLst>
                  <a:gd name="T0" fmla="*/ 428 w 708"/>
                  <a:gd name="T1" fmla="*/ 1436 h 1589"/>
                  <a:gd name="T2" fmla="*/ 471 w 708"/>
                  <a:gd name="T3" fmla="*/ 1372 h 1589"/>
                  <a:gd name="T4" fmla="*/ 508 w 708"/>
                  <a:gd name="T5" fmla="*/ 1302 h 1589"/>
                  <a:gd name="T6" fmla="*/ 541 w 708"/>
                  <a:gd name="T7" fmla="*/ 1226 h 1589"/>
                  <a:gd name="T8" fmla="*/ 568 w 708"/>
                  <a:gd name="T9" fmla="*/ 1146 h 1589"/>
                  <a:gd name="T10" fmla="*/ 579 w 708"/>
                  <a:gd name="T11" fmla="*/ 1140 h 1589"/>
                  <a:gd name="T12" fmla="*/ 604 w 708"/>
                  <a:gd name="T13" fmla="*/ 1123 h 1589"/>
                  <a:gd name="T14" fmla="*/ 626 w 708"/>
                  <a:gd name="T15" fmla="*/ 1098 h 1589"/>
                  <a:gd name="T16" fmla="*/ 646 w 708"/>
                  <a:gd name="T17" fmla="*/ 1068 h 1589"/>
                  <a:gd name="T18" fmla="*/ 665 w 708"/>
                  <a:gd name="T19" fmla="*/ 1032 h 1589"/>
                  <a:gd name="T20" fmla="*/ 680 w 708"/>
                  <a:gd name="T21" fmla="*/ 995 h 1589"/>
                  <a:gd name="T22" fmla="*/ 691 w 708"/>
                  <a:gd name="T23" fmla="*/ 955 h 1589"/>
                  <a:gd name="T24" fmla="*/ 700 w 708"/>
                  <a:gd name="T25" fmla="*/ 914 h 1589"/>
                  <a:gd name="T26" fmla="*/ 705 w 708"/>
                  <a:gd name="T27" fmla="*/ 875 h 1589"/>
                  <a:gd name="T28" fmla="*/ 708 w 708"/>
                  <a:gd name="T29" fmla="*/ 837 h 1589"/>
                  <a:gd name="T30" fmla="*/ 705 w 708"/>
                  <a:gd name="T31" fmla="*/ 804 h 1589"/>
                  <a:gd name="T32" fmla="*/ 698 w 708"/>
                  <a:gd name="T33" fmla="*/ 775 h 1589"/>
                  <a:gd name="T34" fmla="*/ 687 w 708"/>
                  <a:gd name="T35" fmla="*/ 752 h 1589"/>
                  <a:gd name="T36" fmla="*/ 670 w 708"/>
                  <a:gd name="T37" fmla="*/ 736 h 1589"/>
                  <a:gd name="T38" fmla="*/ 660 w 708"/>
                  <a:gd name="T39" fmla="*/ 732 h 1589"/>
                  <a:gd name="T40" fmla="*/ 648 w 708"/>
                  <a:gd name="T41" fmla="*/ 730 h 1589"/>
                  <a:gd name="T42" fmla="*/ 635 w 708"/>
                  <a:gd name="T43" fmla="*/ 731 h 1589"/>
                  <a:gd name="T44" fmla="*/ 605 w 708"/>
                  <a:gd name="T45" fmla="*/ 739 h 1589"/>
                  <a:gd name="T46" fmla="*/ 603 w 708"/>
                  <a:gd name="T47" fmla="*/ 702 h 1589"/>
                  <a:gd name="T48" fmla="*/ 596 w 708"/>
                  <a:gd name="T49" fmla="*/ 627 h 1589"/>
                  <a:gd name="T50" fmla="*/ 584 w 708"/>
                  <a:gd name="T51" fmla="*/ 556 h 1589"/>
                  <a:gd name="T52" fmla="*/ 569 w 708"/>
                  <a:gd name="T53" fmla="*/ 487 h 1589"/>
                  <a:gd name="T54" fmla="*/ 550 w 708"/>
                  <a:gd name="T55" fmla="*/ 422 h 1589"/>
                  <a:gd name="T56" fmla="*/ 528 w 708"/>
                  <a:gd name="T57" fmla="*/ 360 h 1589"/>
                  <a:gd name="T58" fmla="*/ 500 w 708"/>
                  <a:gd name="T59" fmla="*/ 302 h 1589"/>
                  <a:gd name="T60" fmla="*/ 469 w 708"/>
                  <a:gd name="T61" fmla="*/ 247 h 1589"/>
                  <a:gd name="T62" fmla="*/ 433 w 708"/>
                  <a:gd name="T63" fmla="*/ 198 h 1589"/>
                  <a:gd name="T64" fmla="*/ 392 w 708"/>
                  <a:gd name="T65" fmla="*/ 153 h 1589"/>
                  <a:gd name="T66" fmla="*/ 347 w 708"/>
                  <a:gd name="T67" fmla="*/ 113 h 1589"/>
                  <a:gd name="T68" fmla="*/ 295 w 708"/>
                  <a:gd name="T69" fmla="*/ 79 h 1589"/>
                  <a:gd name="T70" fmla="*/ 240 w 708"/>
                  <a:gd name="T71" fmla="*/ 50 h 1589"/>
                  <a:gd name="T72" fmla="*/ 179 w 708"/>
                  <a:gd name="T73" fmla="*/ 27 h 1589"/>
                  <a:gd name="T74" fmla="*/ 112 w 708"/>
                  <a:gd name="T75" fmla="*/ 11 h 1589"/>
                  <a:gd name="T76" fmla="*/ 39 w 708"/>
                  <a:gd name="T77" fmla="*/ 3 h 1589"/>
                  <a:gd name="T78" fmla="*/ 0 w 708"/>
                  <a:gd name="T79" fmla="*/ 1589 h 1589"/>
                  <a:gd name="T80" fmla="*/ 428 w 708"/>
                  <a:gd name="T81" fmla="*/ 1436 h 1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8" h="1589">
                    <a:moveTo>
                      <a:pt x="428" y="1436"/>
                    </a:moveTo>
                    <a:lnTo>
                      <a:pt x="428" y="1436"/>
                    </a:lnTo>
                    <a:lnTo>
                      <a:pt x="449" y="1404"/>
                    </a:lnTo>
                    <a:lnTo>
                      <a:pt x="471" y="1372"/>
                    </a:lnTo>
                    <a:lnTo>
                      <a:pt x="490" y="1337"/>
                    </a:lnTo>
                    <a:lnTo>
                      <a:pt x="508" y="1302"/>
                    </a:lnTo>
                    <a:lnTo>
                      <a:pt x="526" y="1264"/>
                    </a:lnTo>
                    <a:lnTo>
                      <a:pt x="541" y="1226"/>
                    </a:lnTo>
                    <a:lnTo>
                      <a:pt x="555" y="1186"/>
                    </a:lnTo>
                    <a:lnTo>
                      <a:pt x="568" y="1146"/>
                    </a:lnTo>
                    <a:lnTo>
                      <a:pt x="568" y="1146"/>
                    </a:lnTo>
                    <a:lnTo>
                      <a:pt x="579" y="1140"/>
                    </a:lnTo>
                    <a:lnTo>
                      <a:pt x="592" y="1132"/>
                    </a:lnTo>
                    <a:lnTo>
                      <a:pt x="604" y="1123"/>
                    </a:lnTo>
                    <a:lnTo>
                      <a:pt x="615" y="1111"/>
                    </a:lnTo>
                    <a:lnTo>
                      <a:pt x="626" y="1098"/>
                    </a:lnTo>
                    <a:lnTo>
                      <a:pt x="637" y="1083"/>
                    </a:lnTo>
                    <a:lnTo>
                      <a:pt x="646" y="1068"/>
                    </a:lnTo>
                    <a:lnTo>
                      <a:pt x="656" y="1051"/>
                    </a:lnTo>
                    <a:lnTo>
                      <a:pt x="665" y="1032"/>
                    </a:lnTo>
                    <a:lnTo>
                      <a:pt x="672" y="1014"/>
                    </a:lnTo>
                    <a:lnTo>
                      <a:pt x="680" y="995"/>
                    </a:lnTo>
                    <a:lnTo>
                      <a:pt x="686" y="975"/>
                    </a:lnTo>
                    <a:lnTo>
                      <a:pt x="691" y="955"/>
                    </a:lnTo>
                    <a:lnTo>
                      <a:pt x="697" y="934"/>
                    </a:lnTo>
                    <a:lnTo>
                      <a:pt x="700" y="914"/>
                    </a:lnTo>
                    <a:lnTo>
                      <a:pt x="703" y="894"/>
                    </a:lnTo>
                    <a:lnTo>
                      <a:pt x="705" y="875"/>
                    </a:lnTo>
                    <a:lnTo>
                      <a:pt x="708" y="856"/>
                    </a:lnTo>
                    <a:lnTo>
                      <a:pt x="708" y="837"/>
                    </a:lnTo>
                    <a:lnTo>
                      <a:pt x="707" y="820"/>
                    </a:lnTo>
                    <a:lnTo>
                      <a:pt x="705" y="804"/>
                    </a:lnTo>
                    <a:lnTo>
                      <a:pt x="702" y="789"/>
                    </a:lnTo>
                    <a:lnTo>
                      <a:pt x="698" y="775"/>
                    </a:lnTo>
                    <a:lnTo>
                      <a:pt x="694" y="763"/>
                    </a:lnTo>
                    <a:lnTo>
                      <a:pt x="687" y="752"/>
                    </a:lnTo>
                    <a:lnTo>
                      <a:pt x="680" y="744"/>
                    </a:lnTo>
                    <a:lnTo>
                      <a:pt x="670" y="736"/>
                    </a:lnTo>
                    <a:lnTo>
                      <a:pt x="666" y="734"/>
                    </a:lnTo>
                    <a:lnTo>
                      <a:pt x="660" y="732"/>
                    </a:lnTo>
                    <a:lnTo>
                      <a:pt x="655" y="731"/>
                    </a:lnTo>
                    <a:lnTo>
                      <a:pt x="648" y="730"/>
                    </a:lnTo>
                    <a:lnTo>
                      <a:pt x="642" y="730"/>
                    </a:lnTo>
                    <a:lnTo>
                      <a:pt x="635" y="731"/>
                    </a:lnTo>
                    <a:lnTo>
                      <a:pt x="621" y="734"/>
                    </a:lnTo>
                    <a:lnTo>
                      <a:pt x="605" y="739"/>
                    </a:lnTo>
                    <a:lnTo>
                      <a:pt x="605" y="739"/>
                    </a:lnTo>
                    <a:lnTo>
                      <a:pt x="603" y="702"/>
                    </a:lnTo>
                    <a:lnTo>
                      <a:pt x="600" y="664"/>
                    </a:lnTo>
                    <a:lnTo>
                      <a:pt x="596" y="627"/>
                    </a:lnTo>
                    <a:lnTo>
                      <a:pt x="590" y="592"/>
                    </a:lnTo>
                    <a:lnTo>
                      <a:pt x="584" y="556"/>
                    </a:lnTo>
                    <a:lnTo>
                      <a:pt x="577" y="522"/>
                    </a:lnTo>
                    <a:lnTo>
                      <a:pt x="569" y="487"/>
                    </a:lnTo>
                    <a:lnTo>
                      <a:pt x="560" y="454"/>
                    </a:lnTo>
                    <a:lnTo>
                      <a:pt x="550" y="422"/>
                    </a:lnTo>
                    <a:lnTo>
                      <a:pt x="540" y="390"/>
                    </a:lnTo>
                    <a:lnTo>
                      <a:pt x="528" y="360"/>
                    </a:lnTo>
                    <a:lnTo>
                      <a:pt x="514" y="330"/>
                    </a:lnTo>
                    <a:lnTo>
                      <a:pt x="500" y="302"/>
                    </a:lnTo>
                    <a:lnTo>
                      <a:pt x="485" y="274"/>
                    </a:lnTo>
                    <a:lnTo>
                      <a:pt x="469" y="247"/>
                    </a:lnTo>
                    <a:lnTo>
                      <a:pt x="451" y="222"/>
                    </a:lnTo>
                    <a:lnTo>
                      <a:pt x="433" y="198"/>
                    </a:lnTo>
                    <a:lnTo>
                      <a:pt x="413" y="175"/>
                    </a:lnTo>
                    <a:lnTo>
                      <a:pt x="392" y="153"/>
                    </a:lnTo>
                    <a:lnTo>
                      <a:pt x="369" y="133"/>
                    </a:lnTo>
                    <a:lnTo>
                      <a:pt x="347" y="113"/>
                    </a:lnTo>
                    <a:lnTo>
                      <a:pt x="322" y="95"/>
                    </a:lnTo>
                    <a:lnTo>
                      <a:pt x="295" y="79"/>
                    </a:lnTo>
                    <a:lnTo>
                      <a:pt x="268" y="64"/>
                    </a:lnTo>
                    <a:lnTo>
                      <a:pt x="240" y="50"/>
                    </a:lnTo>
                    <a:lnTo>
                      <a:pt x="210" y="38"/>
                    </a:lnTo>
                    <a:lnTo>
                      <a:pt x="179" y="27"/>
                    </a:lnTo>
                    <a:lnTo>
                      <a:pt x="145" y="19"/>
                    </a:lnTo>
                    <a:lnTo>
                      <a:pt x="112" y="11"/>
                    </a:lnTo>
                    <a:lnTo>
                      <a:pt x="77" y="6"/>
                    </a:lnTo>
                    <a:lnTo>
                      <a:pt x="39" y="3"/>
                    </a:lnTo>
                    <a:lnTo>
                      <a:pt x="0" y="0"/>
                    </a:lnTo>
                    <a:lnTo>
                      <a:pt x="0" y="1589"/>
                    </a:lnTo>
                    <a:lnTo>
                      <a:pt x="428" y="1589"/>
                    </a:lnTo>
                    <a:lnTo>
                      <a:pt x="428" y="1436"/>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3"/>
              <p:cNvSpPr>
                <a:spLocks/>
              </p:cNvSpPr>
              <p:nvPr/>
            </p:nvSpPr>
            <p:spPr bwMode="auto">
              <a:xfrm>
                <a:off x="3657600" y="876300"/>
                <a:ext cx="966788" cy="823913"/>
              </a:xfrm>
              <a:custGeom>
                <a:avLst/>
                <a:gdLst>
                  <a:gd name="T0" fmla="*/ 0 w 1827"/>
                  <a:gd name="T1" fmla="*/ 1558 h 1558"/>
                  <a:gd name="T2" fmla="*/ 1827 w 1827"/>
                  <a:gd name="T3" fmla="*/ 1558 h 1558"/>
                  <a:gd name="T4" fmla="*/ 1822 w 1827"/>
                  <a:gd name="T5" fmla="*/ 1457 h 1558"/>
                  <a:gd name="T6" fmla="*/ 1814 w 1827"/>
                  <a:gd name="T7" fmla="*/ 1361 h 1558"/>
                  <a:gd name="T8" fmla="*/ 1803 w 1827"/>
                  <a:gd name="T9" fmla="*/ 1271 h 1558"/>
                  <a:gd name="T10" fmla="*/ 1790 w 1827"/>
                  <a:gd name="T11" fmla="*/ 1187 h 1558"/>
                  <a:gd name="T12" fmla="*/ 1776 w 1827"/>
                  <a:gd name="T13" fmla="*/ 1109 h 1558"/>
                  <a:gd name="T14" fmla="*/ 1743 w 1827"/>
                  <a:gd name="T15" fmla="*/ 973 h 1558"/>
                  <a:gd name="T16" fmla="*/ 1709 w 1827"/>
                  <a:gd name="T17" fmla="*/ 863 h 1558"/>
                  <a:gd name="T18" fmla="*/ 1678 w 1827"/>
                  <a:gd name="T19" fmla="*/ 779 h 1558"/>
                  <a:gd name="T20" fmla="*/ 1654 w 1827"/>
                  <a:gd name="T21" fmla="*/ 723 h 1558"/>
                  <a:gd name="T22" fmla="*/ 1638 w 1827"/>
                  <a:gd name="T23" fmla="*/ 691 h 1558"/>
                  <a:gd name="T24" fmla="*/ 1636 w 1827"/>
                  <a:gd name="T25" fmla="*/ 693 h 1558"/>
                  <a:gd name="T26" fmla="*/ 1615 w 1827"/>
                  <a:gd name="T27" fmla="*/ 657 h 1558"/>
                  <a:gd name="T28" fmla="*/ 1592 w 1827"/>
                  <a:gd name="T29" fmla="*/ 625 h 1558"/>
                  <a:gd name="T30" fmla="*/ 1565 w 1827"/>
                  <a:gd name="T31" fmla="*/ 598 h 1558"/>
                  <a:gd name="T32" fmla="*/ 1536 w 1827"/>
                  <a:gd name="T33" fmla="*/ 576 h 1558"/>
                  <a:gd name="T34" fmla="*/ 1505 w 1827"/>
                  <a:gd name="T35" fmla="*/ 557 h 1558"/>
                  <a:gd name="T36" fmla="*/ 1471 w 1827"/>
                  <a:gd name="T37" fmla="*/ 542 h 1558"/>
                  <a:gd name="T38" fmla="*/ 1436 w 1827"/>
                  <a:gd name="T39" fmla="*/ 529 h 1558"/>
                  <a:gd name="T40" fmla="*/ 1399 w 1827"/>
                  <a:gd name="T41" fmla="*/ 520 h 1558"/>
                  <a:gd name="T42" fmla="*/ 1321 w 1827"/>
                  <a:gd name="T43" fmla="*/ 505 h 1558"/>
                  <a:gd name="T44" fmla="*/ 1241 w 1827"/>
                  <a:gd name="T45" fmla="*/ 495 h 1558"/>
                  <a:gd name="T46" fmla="*/ 1118 w 1827"/>
                  <a:gd name="T47" fmla="*/ 480 h 1558"/>
                  <a:gd name="T48" fmla="*/ 1077 w 1827"/>
                  <a:gd name="T49" fmla="*/ 473 h 1558"/>
                  <a:gd name="T50" fmla="*/ 981 w 1827"/>
                  <a:gd name="T51" fmla="*/ 453 h 1558"/>
                  <a:gd name="T52" fmla="*/ 891 w 1827"/>
                  <a:gd name="T53" fmla="*/ 427 h 1558"/>
                  <a:gd name="T54" fmla="*/ 805 w 1827"/>
                  <a:gd name="T55" fmla="*/ 396 h 1558"/>
                  <a:gd name="T56" fmla="*/ 723 w 1827"/>
                  <a:gd name="T57" fmla="*/ 358 h 1558"/>
                  <a:gd name="T58" fmla="*/ 644 w 1827"/>
                  <a:gd name="T59" fmla="*/ 315 h 1558"/>
                  <a:gd name="T60" fmla="*/ 570 w 1827"/>
                  <a:gd name="T61" fmla="*/ 267 h 1558"/>
                  <a:gd name="T62" fmla="*/ 498 w 1827"/>
                  <a:gd name="T63" fmla="*/ 211 h 1558"/>
                  <a:gd name="T64" fmla="*/ 428 w 1827"/>
                  <a:gd name="T65" fmla="*/ 149 h 1558"/>
                  <a:gd name="T66" fmla="*/ 0 w 1827"/>
                  <a:gd name="T67" fmla="*/ 0 h 1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7" h="1558">
                    <a:moveTo>
                      <a:pt x="0" y="0"/>
                    </a:moveTo>
                    <a:lnTo>
                      <a:pt x="0" y="1558"/>
                    </a:lnTo>
                    <a:lnTo>
                      <a:pt x="1827" y="1558"/>
                    </a:lnTo>
                    <a:lnTo>
                      <a:pt x="1827" y="1558"/>
                    </a:lnTo>
                    <a:lnTo>
                      <a:pt x="1824" y="1506"/>
                    </a:lnTo>
                    <a:lnTo>
                      <a:pt x="1822" y="1457"/>
                    </a:lnTo>
                    <a:lnTo>
                      <a:pt x="1818" y="1407"/>
                    </a:lnTo>
                    <a:lnTo>
                      <a:pt x="1814" y="1361"/>
                    </a:lnTo>
                    <a:lnTo>
                      <a:pt x="1809" y="1315"/>
                    </a:lnTo>
                    <a:lnTo>
                      <a:pt x="1803" y="1271"/>
                    </a:lnTo>
                    <a:lnTo>
                      <a:pt x="1797" y="1227"/>
                    </a:lnTo>
                    <a:lnTo>
                      <a:pt x="1790" y="1187"/>
                    </a:lnTo>
                    <a:lnTo>
                      <a:pt x="1783" y="1148"/>
                    </a:lnTo>
                    <a:lnTo>
                      <a:pt x="1776" y="1109"/>
                    </a:lnTo>
                    <a:lnTo>
                      <a:pt x="1760" y="1038"/>
                    </a:lnTo>
                    <a:lnTo>
                      <a:pt x="1743" y="973"/>
                    </a:lnTo>
                    <a:lnTo>
                      <a:pt x="1726" y="915"/>
                    </a:lnTo>
                    <a:lnTo>
                      <a:pt x="1709" y="863"/>
                    </a:lnTo>
                    <a:lnTo>
                      <a:pt x="1693" y="818"/>
                    </a:lnTo>
                    <a:lnTo>
                      <a:pt x="1678" y="779"/>
                    </a:lnTo>
                    <a:lnTo>
                      <a:pt x="1665" y="748"/>
                    </a:lnTo>
                    <a:lnTo>
                      <a:pt x="1654" y="723"/>
                    </a:lnTo>
                    <a:lnTo>
                      <a:pt x="1646" y="706"/>
                    </a:lnTo>
                    <a:lnTo>
                      <a:pt x="1638" y="691"/>
                    </a:lnTo>
                    <a:lnTo>
                      <a:pt x="1636" y="693"/>
                    </a:lnTo>
                    <a:lnTo>
                      <a:pt x="1636" y="693"/>
                    </a:lnTo>
                    <a:lnTo>
                      <a:pt x="1626" y="674"/>
                    </a:lnTo>
                    <a:lnTo>
                      <a:pt x="1615" y="657"/>
                    </a:lnTo>
                    <a:lnTo>
                      <a:pt x="1604" y="640"/>
                    </a:lnTo>
                    <a:lnTo>
                      <a:pt x="1592" y="625"/>
                    </a:lnTo>
                    <a:lnTo>
                      <a:pt x="1579" y="611"/>
                    </a:lnTo>
                    <a:lnTo>
                      <a:pt x="1565" y="598"/>
                    </a:lnTo>
                    <a:lnTo>
                      <a:pt x="1551" y="587"/>
                    </a:lnTo>
                    <a:lnTo>
                      <a:pt x="1536" y="576"/>
                    </a:lnTo>
                    <a:lnTo>
                      <a:pt x="1521" y="566"/>
                    </a:lnTo>
                    <a:lnTo>
                      <a:pt x="1505" y="557"/>
                    </a:lnTo>
                    <a:lnTo>
                      <a:pt x="1488" y="550"/>
                    </a:lnTo>
                    <a:lnTo>
                      <a:pt x="1471" y="542"/>
                    </a:lnTo>
                    <a:lnTo>
                      <a:pt x="1454" y="536"/>
                    </a:lnTo>
                    <a:lnTo>
                      <a:pt x="1436" y="529"/>
                    </a:lnTo>
                    <a:lnTo>
                      <a:pt x="1417" y="524"/>
                    </a:lnTo>
                    <a:lnTo>
                      <a:pt x="1399" y="520"/>
                    </a:lnTo>
                    <a:lnTo>
                      <a:pt x="1361" y="511"/>
                    </a:lnTo>
                    <a:lnTo>
                      <a:pt x="1321" y="505"/>
                    </a:lnTo>
                    <a:lnTo>
                      <a:pt x="1282" y="499"/>
                    </a:lnTo>
                    <a:lnTo>
                      <a:pt x="1241" y="495"/>
                    </a:lnTo>
                    <a:lnTo>
                      <a:pt x="1159" y="485"/>
                    </a:lnTo>
                    <a:lnTo>
                      <a:pt x="1118" y="480"/>
                    </a:lnTo>
                    <a:lnTo>
                      <a:pt x="1077" y="473"/>
                    </a:lnTo>
                    <a:lnTo>
                      <a:pt x="1077" y="473"/>
                    </a:lnTo>
                    <a:lnTo>
                      <a:pt x="1029" y="464"/>
                    </a:lnTo>
                    <a:lnTo>
                      <a:pt x="981" y="453"/>
                    </a:lnTo>
                    <a:lnTo>
                      <a:pt x="936" y="440"/>
                    </a:lnTo>
                    <a:lnTo>
                      <a:pt x="891" y="427"/>
                    </a:lnTo>
                    <a:lnTo>
                      <a:pt x="848" y="412"/>
                    </a:lnTo>
                    <a:lnTo>
                      <a:pt x="805" y="396"/>
                    </a:lnTo>
                    <a:lnTo>
                      <a:pt x="764" y="378"/>
                    </a:lnTo>
                    <a:lnTo>
                      <a:pt x="723" y="358"/>
                    </a:lnTo>
                    <a:lnTo>
                      <a:pt x="683" y="338"/>
                    </a:lnTo>
                    <a:lnTo>
                      <a:pt x="644" y="315"/>
                    </a:lnTo>
                    <a:lnTo>
                      <a:pt x="606" y="291"/>
                    </a:lnTo>
                    <a:lnTo>
                      <a:pt x="570" y="267"/>
                    </a:lnTo>
                    <a:lnTo>
                      <a:pt x="533" y="240"/>
                    </a:lnTo>
                    <a:lnTo>
                      <a:pt x="498" y="211"/>
                    </a:lnTo>
                    <a:lnTo>
                      <a:pt x="462" y="181"/>
                    </a:lnTo>
                    <a:lnTo>
                      <a:pt x="428" y="149"/>
                    </a:lnTo>
                    <a:lnTo>
                      <a:pt x="428" y="0"/>
                    </a:lnTo>
                    <a:lnTo>
                      <a:pt x="0" y="0"/>
                    </a:lnTo>
                    <a:close/>
                  </a:path>
                </a:pathLst>
              </a:custGeom>
              <a:solidFill>
                <a:srgbClr val="BB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4"/>
              <p:cNvSpPr>
                <a:spLocks/>
              </p:cNvSpPr>
              <p:nvPr/>
            </p:nvSpPr>
            <p:spPr bwMode="auto">
              <a:xfrm>
                <a:off x="3832225" y="5162550"/>
                <a:ext cx="473075" cy="825500"/>
              </a:xfrm>
              <a:custGeom>
                <a:avLst/>
                <a:gdLst>
                  <a:gd name="T0" fmla="*/ 6 w 893"/>
                  <a:gd name="T1" fmla="*/ 724 h 1559"/>
                  <a:gd name="T2" fmla="*/ 6 w 893"/>
                  <a:gd name="T3" fmla="*/ 724 h 1559"/>
                  <a:gd name="T4" fmla="*/ 2 w 893"/>
                  <a:gd name="T5" fmla="*/ 776 h 1559"/>
                  <a:gd name="T6" fmla="*/ 1 w 893"/>
                  <a:gd name="T7" fmla="*/ 827 h 1559"/>
                  <a:gd name="T8" fmla="*/ 0 w 893"/>
                  <a:gd name="T9" fmla="*/ 880 h 1559"/>
                  <a:gd name="T10" fmla="*/ 1 w 893"/>
                  <a:gd name="T11" fmla="*/ 931 h 1559"/>
                  <a:gd name="T12" fmla="*/ 4 w 893"/>
                  <a:gd name="T13" fmla="*/ 983 h 1559"/>
                  <a:gd name="T14" fmla="*/ 7 w 893"/>
                  <a:gd name="T15" fmla="*/ 1035 h 1559"/>
                  <a:gd name="T16" fmla="*/ 11 w 893"/>
                  <a:gd name="T17" fmla="*/ 1086 h 1559"/>
                  <a:gd name="T18" fmla="*/ 18 w 893"/>
                  <a:gd name="T19" fmla="*/ 1139 h 1559"/>
                  <a:gd name="T20" fmla="*/ 24 w 893"/>
                  <a:gd name="T21" fmla="*/ 1191 h 1559"/>
                  <a:gd name="T22" fmla="*/ 32 w 893"/>
                  <a:gd name="T23" fmla="*/ 1244 h 1559"/>
                  <a:gd name="T24" fmla="*/ 48 w 893"/>
                  <a:gd name="T25" fmla="*/ 1348 h 1559"/>
                  <a:gd name="T26" fmla="*/ 66 w 893"/>
                  <a:gd name="T27" fmla="*/ 1454 h 1559"/>
                  <a:gd name="T28" fmla="*/ 86 w 893"/>
                  <a:gd name="T29" fmla="*/ 1559 h 1559"/>
                  <a:gd name="T30" fmla="*/ 806 w 893"/>
                  <a:gd name="T31" fmla="*/ 1559 h 1559"/>
                  <a:gd name="T32" fmla="*/ 806 w 893"/>
                  <a:gd name="T33" fmla="*/ 1559 h 1559"/>
                  <a:gd name="T34" fmla="*/ 815 w 893"/>
                  <a:gd name="T35" fmla="*/ 1517 h 1559"/>
                  <a:gd name="T36" fmla="*/ 822 w 893"/>
                  <a:gd name="T37" fmla="*/ 1472 h 1559"/>
                  <a:gd name="T38" fmla="*/ 830 w 893"/>
                  <a:gd name="T39" fmla="*/ 1425 h 1559"/>
                  <a:gd name="T40" fmla="*/ 837 w 893"/>
                  <a:gd name="T41" fmla="*/ 1374 h 1559"/>
                  <a:gd name="T42" fmla="*/ 844 w 893"/>
                  <a:gd name="T43" fmla="*/ 1319 h 1559"/>
                  <a:gd name="T44" fmla="*/ 851 w 893"/>
                  <a:gd name="T45" fmla="*/ 1261 h 1559"/>
                  <a:gd name="T46" fmla="*/ 857 w 893"/>
                  <a:gd name="T47" fmla="*/ 1198 h 1559"/>
                  <a:gd name="T48" fmla="*/ 863 w 893"/>
                  <a:gd name="T49" fmla="*/ 1132 h 1559"/>
                  <a:gd name="T50" fmla="*/ 863 w 893"/>
                  <a:gd name="T51" fmla="*/ 1132 h 1559"/>
                  <a:gd name="T52" fmla="*/ 870 w 893"/>
                  <a:gd name="T53" fmla="*/ 1048 h 1559"/>
                  <a:gd name="T54" fmla="*/ 875 w 893"/>
                  <a:gd name="T55" fmla="*/ 966 h 1559"/>
                  <a:gd name="T56" fmla="*/ 879 w 893"/>
                  <a:gd name="T57" fmla="*/ 885 h 1559"/>
                  <a:gd name="T58" fmla="*/ 884 w 893"/>
                  <a:gd name="T59" fmla="*/ 807 h 1559"/>
                  <a:gd name="T60" fmla="*/ 887 w 893"/>
                  <a:gd name="T61" fmla="*/ 731 h 1559"/>
                  <a:gd name="T62" fmla="*/ 889 w 893"/>
                  <a:gd name="T63" fmla="*/ 658 h 1559"/>
                  <a:gd name="T64" fmla="*/ 892 w 893"/>
                  <a:gd name="T65" fmla="*/ 513 h 1559"/>
                  <a:gd name="T66" fmla="*/ 893 w 893"/>
                  <a:gd name="T67" fmla="*/ 377 h 1559"/>
                  <a:gd name="T68" fmla="*/ 891 w 893"/>
                  <a:gd name="T69" fmla="*/ 246 h 1559"/>
                  <a:gd name="T70" fmla="*/ 887 w 893"/>
                  <a:gd name="T71" fmla="*/ 120 h 1559"/>
                  <a:gd name="T72" fmla="*/ 881 w 893"/>
                  <a:gd name="T73" fmla="*/ 0 h 1559"/>
                  <a:gd name="T74" fmla="*/ 69 w 893"/>
                  <a:gd name="T75" fmla="*/ 0 h 1559"/>
                  <a:gd name="T76" fmla="*/ 69 w 893"/>
                  <a:gd name="T77" fmla="*/ 0 h 1559"/>
                  <a:gd name="T78" fmla="*/ 63 w 893"/>
                  <a:gd name="T79" fmla="*/ 88 h 1559"/>
                  <a:gd name="T80" fmla="*/ 56 w 893"/>
                  <a:gd name="T81" fmla="*/ 178 h 1559"/>
                  <a:gd name="T82" fmla="*/ 39 w 893"/>
                  <a:gd name="T83" fmla="*/ 361 h 1559"/>
                  <a:gd name="T84" fmla="*/ 22 w 893"/>
                  <a:gd name="T85" fmla="*/ 546 h 1559"/>
                  <a:gd name="T86" fmla="*/ 6 w 893"/>
                  <a:gd name="T87" fmla="*/ 724 h 1559"/>
                  <a:gd name="T88" fmla="*/ 6 w 893"/>
                  <a:gd name="T89" fmla="*/ 724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3" h="1559">
                    <a:moveTo>
                      <a:pt x="6" y="724"/>
                    </a:moveTo>
                    <a:lnTo>
                      <a:pt x="6" y="724"/>
                    </a:lnTo>
                    <a:lnTo>
                      <a:pt x="2" y="776"/>
                    </a:lnTo>
                    <a:lnTo>
                      <a:pt x="1" y="827"/>
                    </a:lnTo>
                    <a:lnTo>
                      <a:pt x="0" y="880"/>
                    </a:lnTo>
                    <a:lnTo>
                      <a:pt x="1" y="931"/>
                    </a:lnTo>
                    <a:lnTo>
                      <a:pt x="4" y="983"/>
                    </a:lnTo>
                    <a:lnTo>
                      <a:pt x="7" y="1035"/>
                    </a:lnTo>
                    <a:lnTo>
                      <a:pt x="11" y="1086"/>
                    </a:lnTo>
                    <a:lnTo>
                      <a:pt x="18" y="1139"/>
                    </a:lnTo>
                    <a:lnTo>
                      <a:pt x="24" y="1191"/>
                    </a:lnTo>
                    <a:lnTo>
                      <a:pt x="32" y="1244"/>
                    </a:lnTo>
                    <a:lnTo>
                      <a:pt x="48" y="1348"/>
                    </a:lnTo>
                    <a:lnTo>
                      <a:pt x="66" y="1454"/>
                    </a:lnTo>
                    <a:lnTo>
                      <a:pt x="86" y="1559"/>
                    </a:lnTo>
                    <a:lnTo>
                      <a:pt x="806" y="1559"/>
                    </a:lnTo>
                    <a:lnTo>
                      <a:pt x="806" y="1559"/>
                    </a:lnTo>
                    <a:lnTo>
                      <a:pt x="815" y="1517"/>
                    </a:lnTo>
                    <a:lnTo>
                      <a:pt x="822" y="1472"/>
                    </a:lnTo>
                    <a:lnTo>
                      <a:pt x="830" y="1425"/>
                    </a:lnTo>
                    <a:lnTo>
                      <a:pt x="837" y="1374"/>
                    </a:lnTo>
                    <a:lnTo>
                      <a:pt x="844" y="1319"/>
                    </a:lnTo>
                    <a:lnTo>
                      <a:pt x="851" y="1261"/>
                    </a:lnTo>
                    <a:lnTo>
                      <a:pt x="857" y="1198"/>
                    </a:lnTo>
                    <a:lnTo>
                      <a:pt x="863" y="1132"/>
                    </a:lnTo>
                    <a:lnTo>
                      <a:pt x="863" y="1132"/>
                    </a:lnTo>
                    <a:lnTo>
                      <a:pt x="870" y="1048"/>
                    </a:lnTo>
                    <a:lnTo>
                      <a:pt x="875" y="966"/>
                    </a:lnTo>
                    <a:lnTo>
                      <a:pt x="879" y="885"/>
                    </a:lnTo>
                    <a:lnTo>
                      <a:pt x="884" y="807"/>
                    </a:lnTo>
                    <a:lnTo>
                      <a:pt x="887" y="731"/>
                    </a:lnTo>
                    <a:lnTo>
                      <a:pt x="889" y="658"/>
                    </a:lnTo>
                    <a:lnTo>
                      <a:pt x="892" y="513"/>
                    </a:lnTo>
                    <a:lnTo>
                      <a:pt x="893" y="377"/>
                    </a:lnTo>
                    <a:lnTo>
                      <a:pt x="891" y="246"/>
                    </a:lnTo>
                    <a:lnTo>
                      <a:pt x="887" y="120"/>
                    </a:lnTo>
                    <a:lnTo>
                      <a:pt x="881" y="0"/>
                    </a:lnTo>
                    <a:lnTo>
                      <a:pt x="69" y="0"/>
                    </a:lnTo>
                    <a:lnTo>
                      <a:pt x="69" y="0"/>
                    </a:lnTo>
                    <a:lnTo>
                      <a:pt x="63" y="88"/>
                    </a:lnTo>
                    <a:lnTo>
                      <a:pt x="56" y="178"/>
                    </a:lnTo>
                    <a:lnTo>
                      <a:pt x="39" y="361"/>
                    </a:lnTo>
                    <a:lnTo>
                      <a:pt x="22" y="546"/>
                    </a:lnTo>
                    <a:lnTo>
                      <a:pt x="6" y="724"/>
                    </a:lnTo>
                    <a:lnTo>
                      <a:pt x="6" y="724"/>
                    </a:lnTo>
                    <a:close/>
                  </a:path>
                </a:pathLst>
              </a:custGeom>
              <a:solidFill>
                <a:srgbClr val="3A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9" name="Freeform 15"/>
            <p:cNvSpPr>
              <a:spLocks/>
            </p:cNvSpPr>
            <p:nvPr/>
          </p:nvSpPr>
          <p:spPr bwMode="auto">
            <a:xfrm>
              <a:off x="5343525" y="0"/>
              <a:ext cx="781050" cy="782638"/>
            </a:xfrm>
            <a:custGeom>
              <a:avLst/>
              <a:gdLst>
                <a:gd name="T0" fmla="*/ 1477 w 1478"/>
                <a:gd name="T1" fmla="*/ 778 h 1480"/>
                <a:gd name="T2" fmla="*/ 1463 w 1478"/>
                <a:gd name="T3" fmla="*/ 889 h 1480"/>
                <a:gd name="T4" fmla="*/ 1433 w 1478"/>
                <a:gd name="T5" fmla="*/ 994 h 1480"/>
                <a:gd name="T6" fmla="*/ 1389 w 1478"/>
                <a:gd name="T7" fmla="*/ 1092 h 1480"/>
                <a:gd name="T8" fmla="*/ 1331 w 1478"/>
                <a:gd name="T9" fmla="*/ 1183 h 1480"/>
                <a:gd name="T10" fmla="*/ 1262 w 1478"/>
                <a:gd name="T11" fmla="*/ 1263 h 1480"/>
                <a:gd name="T12" fmla="*/ 1181 w 1478"/>
                <a:gd name="T13" fmla="*/ 1332 h 1480"/>
                <a:gd name="T14" fmla="*/ 1090 w 1478"/>
                <a:gd name="T15" fmla="*/ 1391 h 1480"/>
                <a:gd name="T16" fmla="*/ 992 w 1478"/>
                <a:gd name="T17" fmla="*/ 1435 h 1480"/>
                <a:gd name="T18" fmla="*/ 888 w 1478"/>
                <a:gd name="T19" fmla="*/ 1465 h 1480"/>
                <a:gd name="T20" fmla="*/ 777 w 1478"/>
                <a:gd name="T21" fmla="*/ 1479 h 1480"/>
                <a:gd name="T22" fmla="*/ 701 w 1478"/>
                <a:gd name="T23" fmla="*/ 1479 h 1480"/>
                <a:gd name="T24" fmla="*/ 590 w 1478"/>
                <a:gd name="T25" fmla="*/ 1465 h 1480"/>
                <a:gd name="T26" fmla="*/ 484 w 1478"/>
                <a:gd name="T27" fmla="*/ 1435 h 1480"/>
                <a:gd name="T28" fmla="*/ 386 w 1478"/>
                <a:gd name="T29" fmla="*/ 1391 h 1480"/>
                <a:gd name="T30" fmla="*/ 296 w 1478"/>
                <a:gd name="T31" fmla="*/ 1332 h 1480"/>
                <a:gd name="T32" fmla="*/ 216 w 1478"/>
                <a:gd name="T33" fmla="*/ 1263 h 1480"/>
                <a:gd name="T34" fmla="*/ 146 w 1478"/>
                <a:gd name="T35" fmla="*/ 1183 h 1480"/>
                <a:gd name="T36" fmla="*/ 88 w 1478"/>
                <a:gd name="T37" fmla="*/ 1092 h 1480"/>
                <a:gd name="T38" fmla="*/ 44 w 1478"/>
                <a:gd name="T39" fmla="*/ 994 h 1480"/>
                <a:gd name="T40" fmla="*/ 14 w 1478"/>
                <a:gd name="T41" fmla="*/ 889 h 1480"/>
                <a:gd name="T42" fmla="*/ 0 w 1478"/>
                <a:gd name="T43" fmla="*/ 778 h 1480"/>
                <a:gd name="T44" fmla="*/ 0 w 1478"/>
                <a:gd name="T45" fmla="*/ 702 h 1480"/>
                <a:gd name="T46" fmla="*/ 14 w 1478"/>
                <a:gd name="T47" fmla="*/ 591 h 1480"/>
                <a:gd name="T48" fmla="*/ 44 w 1478"/>
                <a:gd name="T49" fmla="*/ 486 h 1480"/>
                <a:gd name="T50" fmla="*/ 88 w 1478"/>
                <a:gd name="T51" fmla="*/ 388 h 1480"/>
                <a:gd name="T52" fmla="*/ 146 w 1478"/>
                <a:gd name="T53" fmla="*/ 297 h 1480"/>
                <a:gd name="T54" fmla="*/ 216 w 1478"/>
                <a:gd name="T55" fmla="*/ 218 h 1480"/>
                <a:gd name="T56" fmla="*/ 296 w 1478"/>
                <a:gd name="T57" fmla="*/ 148 h 1480"/>
                <a:gd name="T58" fmla="*/ 386 w 1478"/>
                <a:gd name="T59" fmla="*/ 89 h 1480"/>
                <a:gd name="T60" fmla="*/ 484 w 1478"/>
                <a:gd name="T61" fmla="*/ 45 h 1480"/>
                <a:gd name="T62" fmla="*/ 590 w 1478"/>
                <a:gd name="T63" fmla="*/ 15 h 1480"/>
                <a:gd name="T64" fmla="*/ 701 w 1478"/>
                <a:gd name="T65" fmla="*/ 1 h 1480"/>
                <a:gd name="T66" fmla="*/ 777 w 1478"/>
                <a:gd name="T67" fmla="*/ 1 h 1480"/>
                <a:gd name="T68" fmla="*/ 888 w 1478"/>
                <a:gd name="T69" fmla="*/ 15 h 1480"/>
                <a:gd name="T70" fmla="*/ 992 w 1478"/>
                <a:gd name="T71" fmla="*/ 45 h 1480"/>
                <a:gd name="T72" fmla="*/ 1090 w 1478"/>
                <a:gd name="T73" fmla="*/ 89 h 1480"/>
                <a:gd name="T74" fmla="*/ 1181 w 1478"/>
                <a:gd name="T75" fmla="*/ 148 h 1480"/>
                <a:gd name="T76" fmla="*/ 1262 w 1478"/>
                <a:gd name="T77" fmla="*/ 218 h 1480"/>
                <a:gd name="T78" fmla="*/ 1331 w 1478"/>
                <a:gd name="T79" fmla="*/ 297 h 1480"/>
                <a:gd name="T80" fmla="*/ 1389 w 1478"/>
                <a:gd name="T81" fmla="*/ 388 h 1480"/>
                <a:gd name="T82" fmla="*/ 1433 w 1478"/>
                <a:gd name="T83" fmla="*/ 486 h 1480"/>
                <a:gd name="T84" fmla="*/ 1463 w 1478"/>
                <a:gd name="T85" fmla="*/ 591 h 1480"/>
                <a:gd name="T86" fmla="*/ 1477 w 1478"/>
                <a:gd name="T87" fmla="*/ 702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80">
                  <a:moveTo>
                    <a:pt x="1478" y="740"/>
                  </a:moveTo>
                  <a:lnTo>
                    <a:pt x="1478" y="740"/>
                  </a:lnTo>
                  <a:lnTo>
                    <a:pt x="1477" y="778"/>
                  </a:lnTo>
                  <a:lnTo>
                    <a:pt x="1474" y="815"/>
                  </a:lnTo>
                  <a:lnTo>
                    <a:pt x="1469" y="853"/>
                  </a:lnTo>
                  <a:lnTo>
                    <a:pt x="1463" y="889"/>
                  </a:lnTo>
                  <a:lnTo>
                    <a:pt x="1454" y="925"/>
                  </a:lnTo>
                  <a:lnTo>
                    <a:pt x="1445" y="960"/>
                  </a:lnTo>
                  <a:lnTo>
                    <a:pt x="1433" y="994"/>
                  </a:lnTo>
                  <a:lnTo>
                    <a:pt x="1420" y="1028"/>
                  </a:lnTo>
                  <a:lnTo>
                    <a:pt x="1405" y="1061"/>
                  </a:lnTo>
                  <a:lnTo>
                    <a:pt x="1389" y="1092"/>
                  </a:lnTo>
                  <a:lnTo>
                    <a:pt x="1370" y="1123"/>
                  </a:lnTo>
                  <a:lnTo>
                    <a:pt x="1352" y="1154"/>
                  </a:lnTo>
                  <a:lnTo>
                    <a:pt x="1331" y="1183"/>
                  </a:lnTo>
                  <a:lnTo>
                    <a:pt x="1309" y="1211"/>
                  </a:lnTo>
                  <a:lnTo>
                    <a:pt x="1285" y="1238"/>
                  </a:lnTo>
                  <a:lnTo>
                    <a:pt x="1262" y="1263"/>
                  </a:lnTo>
                  <a:lnTo>
                    <a:pt x="1236" y="1287"/>
                  </a:lnTo>
                  <a:lnTo>
                    <a:pt x="1209" y="1311"/>
                  </a:lnTo>
                  <a:lnTo>
                    <a:pt x="1181" y="1332"/>
                  </a:lnTo>
                  <a:lnTo>
                    <a:pt x="1152" y="1353"/>
                  </a:lnTo>
                  <a:lnTo>
                    <a:pt x="1122" y="1372"/>
                  </a:lnTo>
                  <a:lnTo>
                    <a:pt x="1090" y="1391"/>
                  </a:lnTo>
                  <a:lnTo>
                    <a:pt x="1059" y="1407"/>
                  </a:lnTo>
                  <a:lnTo>
                    <a:pt x="1026" y="1422"/>
                  </a:lnTo>
                  <a:lnTo>
                    <a:pt x="992" y="1435"/>
                  </a:lnTo>
                  <a:lnTo>
                    <a:pt x="958" y="1447"/>
                  </a:lnTo>
                  <a:lnTo>
                    <a:pt x="923" y="1456"/>
                  </a:lnTo>
                  <a:lnTo>
                    <a:pt x="888" y="1465"/>
                  </a:lnTo>
                  <a:lnTo>
                    <a:pt x="851" y="1471"/>
                  </a:lnTo>
                  <a:lnTo>
                    <a:pt x="814" y="1476"/>
                  </a:lnTo>
                  <a:lnTo>
                    <a:pt x="777" y="1479"/>
                  </a:lnTo>
                  <a:lnTo>
                    <a:pt x="738" y="1480"/>
                  </a:lnTo>
                  <a:lnTo>
                    <a:pt x="738" y="1480"/>
                  </a:lnTo>
                  <a:lnTo>
                    <a:pt x="701" y="1479"/>
                  </a:lnTo>
                  <a:lnTo>
                    <a:pt x="663" y="1476"/>
                  </a:lnTo>
                  <a:lnTo>
                    <a:pt x="626" y="1471"/>
                  </a:lnTo>
                  <a:lnTo>
                    <a:pt x="590" y="1465"/>
                  </a:lnTo>
                  <a:lnTo>
                    <a:pt x="554" y="1456"/>
                  </a:lnTo>
                  <a:lnTo>
                    <a:pt x="519" y="1447"/>
                  </a:lnTo>
                  <a:lnTo>
                    <a:pt x="484" y="1435"/>
                  </a:lnTo>
                  <a:lnTo>
                    <a:pt x="451" y="1422"/>
                  </a:lnTo>
                  <a:lnTo>
                    <a:pt x="417" y="1407"/>
                  </a:lnTo>
                  <a:lnTo>
                    <a:pt x="386" y="1391"/>
                  </a:lnTo>
                  <a:lnTo>
                    <a:pt x="355" y="1372"/>
                  </a:lnTo>
                  <a:lnTo>
                    <a:pt x="325" y="1353"/>
                  </a:lnTo>
                  <a:lnTo>
                    <a:pt x="296" y="1332"/>
                  </a:lnTo>
                  <a:lnTo>
                    <a:pt x="268" y="1311"/>
                  </a:lnTo>
                  <a:lnTo>
                    <a:pt x="241" y="1287"/>
                  </a:lnTo>
                  <a:lnTo>
                    <a:pt x="216" y="1263"/>
                  </a:lnTo>
                  <a:lnTo>
                    <a:pt x="191" y="1238"/>
                  </a:lnTo>
                  <a:lnTo>
                    <a:pt x="168" y="1211"/>
                  </a:lnTo>
                  <a:lnTo>
                    <a:pt x="146" y="1183"/>
                  </a:lnTo>
                  <a:lnTo>
                    <a:pt x="126" y="1154"/>
                  </a:lnTo>
                  <a:lnTo>
                    <a:pt x="106" y="1123"/>
                  </a:lnTo>
                  <a:lnTo>
                    <a:pt x="88" y="1092"/>
                  </a:lnTo>
                  <a:lnTo>
                    <a:pt x="72" y="1061"/>
                  </a:lnTo>
                  <a:lnTo>
                    <a:pt x="57" y="1028"/>
                  </a:lnTo>
                  <a:lnTo>
                    <a:pt x="44" y="994"/>
                  </a:lnTo>
                  <a:lnTo>
                    <a:pt x="32" y="960"/>
                  </a:lnTo>
                  <a:lnTo>
                    <a:pt x="22" y="925"/>
                  </a:lnTo>
                  <a:lnTo>
                    <a:pt x="14" y="889"/>
                  </a:lnTo>
                  <a:lnTo>
                    <a:pt x="7" y="853"/>
                  </a:lnTo>
                  <a:lnTo>
                    <a:pt x="3" y="815"/>
                  </a:lnTo>
                  <a:lnTo>
                    <a:pt x="0" y="778"/>
                  </a:lnTo>
                  <a:lnTo>
                    <a:pt x="0" y="740"/>
                  </a:lnTo>
                  <a:lnTo>
                    <a:pt x="0" y="740"/>
                  </a:lnTo>
                  <a:lnTo>
                    <a:pt x="0" y="702"/>
                  </a:lnTo>
                  <a:lnTo>
                    <a:pt x="3" y="665"/>
                  </a:lnTo>
                  <a:lnTo>
                    <a:pt x="7" y="628"/>
                  </a:lnTo>
                  <a:lnTo>
                    <a:pt x="14" y="591"/>
                  </a:lnTo>
                  <a:lnTo>
                    <a:pt x="22" y="555"/>
                  </a:lnTo>
                  <a:lnTo>
                    <a:pt x="32" y="520"/>
                  </a:lnTo>
                  <a:lnTo>
                    <a:pt x="44" y="486"/>
                  </a:lnTo>
                  <a:lnTo>
                    <a:pt x="57" y="452"/>
                  </a:lnTo>
                  <a:lnTo>
                    <a:pt x="72" y="419"/>
                  </a:lnTo>
                  <a:lnTo>
                    <a:pt x="88" y="388"/>
                  </a:lnTo>
                  <a:lnTo>
                    <a:pt x="106" y="357"/>
                  </a:lnTo>
                  <a:lnTo>
                    <a:pt x="126" y="326"/>
                  </a:lnTo>
                  <a:lnTo>
                    <a:pt x="146" y="297"/>
                  </a:lnTo>
                  <a:lnTo>
                    <a:pt x="168" y="269"/>
                  </a:lnTo>
                  <a:lnTo>
                    <a:pt x="191" y="242"/>
                  </a:lnTo>
                  <a:lnTo>
                    <a:pt x="216" y="218"/>
                  </a:lnTo>
                  <a:lnTo>
                    <a:pt x="241" y="193"/>
                  </a:lnTo>
                  <a:lnTo>
                    <a:pt x="268" y="169"/>
                  </a:lnTo>
                  <a:lnTo>
                    <a:pt x="296" y="148"/>
                  </a:lnTo>
                  <a:lnTo>
                    <a:pt x="325" y="127"/>
                  </a:lnTo>
                  <a:lnTo>
                    <a:pt x="355" y="108"/>
                  </a:lnTo>
                  <a:lnTo>
                    <a:pt x="386" y="89"/>
                  </a:lnTo>
                  <a:lnTo>
                    <a:pt x="417" y="73"/>
                  </a:lnTo>
                  <a:lnTo>
                    <a:pt x="451" y="58"/>
                  </a:lnTo>
                  <a:lnTo>
                    <a:pt x="484" y="45"/>
                  </a:lnTo>
                  <a:lnTo>
                    <a:pt x="519" y="33"/>
                  </a:lnTo>
                  <a:lnTo>
                    <a:pt x="554" y="24"/>
                  </a:lnTo>
                  <a:lnTo>
                    <a:pt x="590" y="15"/>
                  </a:lnTo>
                  <a:lnTo>
                    <a:pt x="626" y="9"/>
                  </a:lnTo>
                  <a:lnTo>
                    <a:pt x="663" y="4"/>
                  </a:lnTo>
                  <a:lnTo>
                    <a:pt x="701" y="1"/>
                  </a:lnTo>
                  <a:lnTo>
                    <a:pt x="738" y="0"/>
                  </a:lnTo>
                  <a:lnTo>
                    <a:pt x="738" y="0"/>
                  </a:lnTo>
                  <a:lnTo>
                    <a:pt x="777" y="1"/>
                  </a:lnTo>
                  <a:lnTo>
                    <a:pt x="814" y="4"/>
                  </a:lnTo>
                  <a:lnTo>
                    <a:pt x="851" y="9"/>
                  </a:lnTo>
                  <a:lnTo>
                    <a:pt x="888" y="15"/>
                  </a:lnTo>
                  <a:lnTo>
                    <a:pt x="923" y="24"/>
                  </a:lnTo>
                  <a:lnTo>
                    <a:pt x="958" y="33"/>
                  </a:lnTo>
                  <a:lnTo>
                    <a:pt x="992" y="45"/>
                  </a:lnTo>
                  <a:lnTo>
                    <a:pt x="1026" y="58"/>
                  </a:lnTo>
                  <a:lnTo>
                    <a:pt x="1059" y="73"/>
                  </a:lnTo>
                  <a:lnTo>
                    <a:pt x="1090" y="89"/>
                  </a:lnTo>
                  <a:lnTo>
                    <a:pt x="1122" y="108"/>
                  </a:lnTo>
                  <a:lnTo>
                    <a:pt x="1152" y="127"/>
                  </a:lnTo>
                  <a:lnTo>
                    <a:pt x="1181" y="148"/>
                  </a:lnTo>
                  <a:lnTo>
                    <a:pt x="1209" y="169"/>
                  </a:lnTo>
                  <a:lnTo>
                    <a:pt x="1236" y="193"/>
                  </a:lnTo>
                  <a:lnTo>
                    <a:pt x="1262" y="218"/>
                  </a:lnTo>
                  <a:lnTo>
                    <a:pt x="1285" y="242"/>
                  </a:lnTo>
                  <a:lnTo>
                    <a:pt x="1309" y="269"/>
                  </a:lnTo>
                  <a:lnTo>
                    <a:pt x="1331" y="297"/>
                  </a:lnTo>
                  <a:lnTo>
                    <a:pt x="1352" y="326"/>
                  </a:lnTo>
                  <a:lnTo>
                    <a:pt x="1370" y="357"/>
                  </a:lnTo>
                  <a:lnTo>
                    <a:pt x="1389" y="388"/>
                  </a:lnTo>
                  <a:lnTo>
                    <a:pt x="1405" y="419"/>
                  </a:lnTo>
                  <a:lnTo>
                    <a:pt x="1420" y="452"/>
                  </a:lnTo>
                  <a:lnTo>
                    <a:pt x="1433" y="486"/>
                  </a:lnTo>
                  <a:lnTo>
                    <a:pt x="1445" y="520"/>
                  </a:lnTo>
                  <a:lnTo>
                    <a:pt x="1454" y="555"/>
                  </a:lnTo>
                  <a:lnTo>
                    <a:pt x="1463" y="591"/>
                  </a:lnTo>
                  <a:lnTo>
                    <a:pt x="1469" y="628"/>
                  </a:lnTo>
                  <a:lnTo>
                    <a:pt x="1474" y="665"/>
                  </a:lnTo>
                  <a:lnTo>
                    <a:pt x="1477" y="702"/>
                  </a:lnTo>
                  <a:lnTo>
                    <a:pt x="1478" y="740"/>
                  </a:lnTo>
                  <a:lnTo>
                    <a:pt x="1478" y="74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6"/>
            <p:cNvSpPr>
              <a:spLocks/>
            </p:cNvSpPr>
            <p:nvPr/>
          </p:nvSpPr>
          <p:spPr bwMode="auto">
            <a:xfrm>
              <a:off x="5343525" y="860425"/>
              <a:ext cx="781050" cy="782638"/>
            </a:xfrm>
            <a:custGeom>
              <a:avLst/>
              <a:gdLst>
                <a:gd name="T0" fmla="*/ 1477 w 1478"/>
                <a:gd name="T1" fmla="*/ 778 h 1479"/>
                <a:gd name="T2" fmla="*/ 1463 w 1478"/>
                <a:gd name="T3" fmla="*/ 889 h 1479"/>
                <a:gd name="T4" fmla="*/ 1433 w 1478"/>
                <a:gd name="T5" fmla="*/ 995 h 1479"/>
                <a:gd name="T6" fmla="*/ 1389 w 1478"/>
                <a:gd name="T7" fmla="*/ 1093 h 1479"/>
                <a:gd name="T8" fmla="*/ 1331 w 1478"/>
                <a:gd name="T9" fmla="*/ 1182 h 1479"/>
                <a:gd name="T10" fmla="*/ 1262 w 1478"/>
                <a:gd name="T11" fmla="*/ 1263 h 1479"/>
                <a:gd name="T12" fmla="*/ 1181 w 1478"/>
                <a:gd name="T13" fmla="*/ 1333 h 1479"/>
                <a:gd name="T14" fmla="*/ 1090 w 1478"/>
                <a:gd name="T15" fmla="*/ 1390 h 1479"/>
                <a:gd name="T16" fmla="*/ 992 w 1478"/>
                <a:gd name="T17" fmla="*/ 1435 h 1479"/>
                <a:gd name="T18" fmla="*/ 888 w 1478"/>
                <a:gd name="T19" fmla="*/ 1464 h 1479"/>
                <a:gd name="T20" fmla="*/ 777 w 1478"/>
                <a:gd name="T21" fmla="*/ 1478 h 1479"/>
                <a:gd name="T22" fmla="*/ 701 w 1478"/>
                <a:gd name="T23" fmla="*/ 1478 h 1479"/>
                <a:gd name="T24" fmla="*/ 590 w 1478"/>
                <a:gd name="T25" fmla="*/ 1464 h 1479"/>
                <a:gd name="T26" fmla="*/ 484 w 1478"/>
                <a:gd name="T27" fmla="*/ 1435 h 1479"/>
                <a:gd name="T28" fmla="*/ 386 w 1478"/>
                <a:gd name="T29" fmla="*/ 1390 h 1479"/>
                <a:gd name="T30" fmla="*/ 296 w 1478"/>
                <a:gd name="T31" fmla="*/ 1333 h 1479"/>
                <a:gd name="T32" fmla="*/ 216 w 1478"/>
                <a:gd name="T33" fmla="*/ 1263 h 1479"/>
                <a:gd name="T34" fmla="*/ 146 w 1478"/>
                <a:gd name="T35" fmla="*/ 1182 h 1479"/>
                <a:gd name="T36" fmla="*/ 88 w 1478"/>
                <a:gd name="T37" fmla="*/ 1093 h 1479"/>
                <a:gd name="T38" fmla="*/ 44 w 1478"/>
                <a:gd name="T39" fmla="*/ 995 h 1479"/>
                <a:gd name="T40" fmla="*/ 14 w 1478"/>
                <a:gd name="T41" fmla="*/ 889 h 1479"/>
                <a:gd name="T42" fmla="*/ 0 w 1478"/>
                <a:gd name="T43" fmla="*/ 778 h 1479"/>
                <a:gd name="T44" fmla="*/ 0 w 1478"/>
                <a:gd name="T45" fmla="*/ 702 h 1479"/>
                <a:gd name="T46" fmla="*/ 14 w 1478"/>
                <a:gd name="T47" fmla="*/ 591 h 1479"/>
                <a:gd name="T48" fmla="*/ 44 w 1478"/>
                <a:gd name="T49" fmla="*/ 486 h 1479"/>
                <a:gd name="T50" fmla="*/ 88 w 1478"/>
                <a:gd name="T51" fmla="*/ 387 h 1479"/>
                <a:gd name="T52" fmla="*/ 146 w 1478"/>
                <a:gd name="T53" fmla="*/ 298 h 1479"/>
                <a:gd name="T54" fmla="*/ 216 w 1478"/>
                <a:gd name="T55" fmla="*/ 217 h 1479"/>
                <a:gd name="T56" fmla="*/ 296 w 1478"/>
                <a:gd name="T57" fmla="*/ 147 h 1479"/>
                <a:gd name="T58" fmla="*/ 386 w 1478"/>
                <a:gd name="T59" fmla="*/ 90 h 1479"/>
                <a:gd name="T60" fmla="*/ 484 w 1478"/>
                <a:gd name="T61" fmla="*/ 46 h 1479"/>
                <a:gd name="T62" fmla="*/ 590 w 1478"/>
                <a:gd name="T63" fmla="*/ 16 h 1479"/>
                <a:gd name="T64" fmla="*/ 701 w 1478"/>
                <a:gd name="T65" fmla="*/ 2 h 1479"/>
                <a:gd name="T66" fmla="*/ 777 w 1478"/>
                <a:gd name="T67" fmla="*/ 2 h 1479"/>
                <a:gd name="T68" fmla="*/ 888 w 1478"/>
                <a:gd name="T69" fmla="*/ 16 h 1479"/>
                <a:gd name="T70" fmla="*/ 992 w 1478"/>
                <a:gd name="T71" fmla="*/ 46 h 1479"/>
                <a:gd name="T72" fmla="*/ 1090 w 1478"/>
                <a:gd name="T73" fmla="*/ 90 h 1479"/>
                <a:gd name="T74" fmla="*/ 1181 w 1478"/>
                <a:gd name="T75" fmla="*/ 147 h 1479"/>
                <a:gd name="T76" fmla="*/ 1262 w 1478"/>
                <a:gd name="T77" fmla="*/ 217 h 1479"/>
                <a:gd name="T78" fmla="*/ 1331 w 1478"/>
                <a:gd name="T79" fmla="*/ 298 h 1479"/>
                <a:gd name="T80" fmla="*/ 1389 w 1478"/>
                <a:gd name="T81" fmla="*/ 387 h 1479"/>
                <a:gd name="T82" fmla="*/ 1433 w 1478"/>
                <a:gd name="T83" fmla="*/ 486 h 1479"/>
                <a:gd name="T84" fmla="*/ 1463 w 1478"/>
                <a:gd name="T85" fmla="*/ 591 h 1479"/>
                <a:gd name="T86" fmla="*/ 1477 w 1478"/>
                <a:gd name="T87" fmla="*/ 702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79">
                  <a:moveTo>
                    <a:pt x="1478" y="740"/>
                  </a:moveTo>
                  <a:lnTo>
                    <a:pt x="1478" y="740"/>
                  </a:lnTo>
                  <a:lnTo>
                    <a:pt x="1477" y="778"/>
                  </a:lnTo>
                  <a:lnTo>
                    <a:pt x="1474" y="816"/>
                  </a:lnTo>
                  <a:lnTo>
                    <a:pt x="1469" y="852"/>
                  </a:lnTo>
                  <a:lnTo>
                    <a:pt x="1463" y="889"/>
                  </a:lnTo>
                  <a:lnTo>
                    <a:pt x="1454" y="925"/>
                  </a:lnTo>
                  <a:lnTo>
                    <a:pt x="1445" y="960"/>
                  </a:lnTo>
                  <a:lnTo>
                    <a:pt x="1433" y="995"/>
                  </a:lnTo>
                  <a:lnTo>
                    <a:pt x="1420" y="1028"/>
                  </a:lnTo>
                  <a:lnTo>
                    <a:pt x="1405" y="1060"/>
                  </a:lnTo>
                  <a:lnTo>
                    <a:pt x="1389" y="1093"/>
                  </a:lnTo>
                  <a:lnTo>
                    <a:pt x="1370" y="1124"/>
                  </a:lnTo>
                  <a:lnTo>
                    <a:pt x="1352" y="1154"/>
                  </a:lnTo>
                  <a:lnTo>
                    <a:pt x="1331" y="1182"/>
                  </a:lnTo>
                  <a:lnTo>
                    <a:pt x="1309" y="1210"/>
                  </a:lnTo>
                  <a:lnTo>
                    <a:pt x="1285" y="1237"/>
                  </a:lnTo>
                  <a:lnTo>
                    <a:pt x="1262" y="1263"/>
                  </a:lnTo>
                  <a:lnTo>
                    <a:pt x="1236" y="1288"/>
                  </a:lnTo>
                  <a:lnTo>
                    <a:pt x="1209" y="1310"/>
                  </a:lnTo>
                  <a:lnTo>
                    <a:pt x="1181" y="1333"/>
                  </a:lnTo>
                  <a:lnTo>
                    <a:pt x="1152" y="1353"/>
                  </a:lnTo>
                  <a:lnTo>
                    <a:pt x="1122" y="1373"/>
                  </a:lnTo>
                  <a:lnTo>
                    <a:pt x="1090" y="1390"/>
                  </a:lnTo>
                  <a:lnTo>
                    <a:pt x="1059" y="1407"/>
                  </a:lnTo>
                  <a:lnTo>
                    <a:pt x="1026" y="1421"/>
                  </a:lnTo>
                  <a:lnTo>
                    <a:pt x="992" y="1435"/>
                  </a:lnTo>
                  <a:lnTo>
                    <a:pt x="958" y="1446"/>
                  </a:lnTo>
                  <a:lnTo>
                    <a:pt x="923" y="1457"/>
                  </a:lnTo>
                  <a:lnTo>
                    <a:pt x="888" y="1464"/>
                  </a:lnTo>
                  <a:lnTo>
                    <a:pt x="851" y="1471"/>
                  </a:lnTo>
                  <a:lnTo>
                    <a:pt x="814" y="1476"/>
                  </a:lnTo>
                  <a:lnTo>
                    <a:pt x="777" y="1478"/>
                  </a:lnTo>
                  <a:lnTo>
                    <a:pt x="738" y="1479"/>
                  </a:lnTo>
                  <a:lnTo>
                    <a:pt x="738" y="1479"/>
                  </a:lnTo>
                  <a:lnTo>
                    <a:pt x="701" y="1478"/>
                  </a:lnTo>
                  <a:lnTo>
                    <a:pt x="663" y="1476"/>
                  </a:lnTo>
                  <a:lnTo>
                    <a:pt x="626" y="1471"/>
                  </a:lnTo>
                  <a:lnTo>
                    <a:pt x="590" y="1464"/>
                  </a:lnTo>
                  <a:lnTo>
                    <a:pt x="554" y="1457"/>
                  </a:lnTo>
                  <a:lnTo>
                    <a:pt x="519" y="1446"/>
                  </a:lnTo>
                  <a:lnTo>
                    <a:pt x="484" y="1435"/>
                  </a:lnTo>
                  <a:lnTo>
                    <a:pt x="451" y="1421"/>
                  </a:lnTo>
                  <a:lnTo>
                    <a:pt x="417" y="1407"/>
                  </a:lnTo>
                  <a:lnTo>
                    <a:pt x="386" y="1390"/>
                  </a:lnTo>
                  <a:lnTo>
                    <a:pt x="355" y="1373"/>
                  </a:lnTo>
                  <a:lnTo>
                    <a:pt x="325" y="1353"/>
                  </a:lnTo>
                  <a:lnTo>
                    <a:pt x="296" y="1333"/>
                  </a:lnTo>
                  <a:lnTo>
                    <a:pt x="268" y="1310"/>
                  </a:lnTo>
                  <a:lnTo>
                    <a:pt x="241" y="1288"/>
                  </a:lnTo>
                  <a:lnTo>
                    <a:pt x="216" y="1263"/>
                  </a:lnTo>
                  <a:lnTo>
                    <a:pt x="191" y="1237"/>
                  </a:lnTo>
                  <a:lnTo>
                    <a:pt x="168" y="1210"/>
                  </a:lnTo>
                  <a:lnTo>
                    <a:pt x="146" y="1182"/>
                  </a:lnTo>
                  <a:lnTo>
                    <a:pt x="126" y="1154"/>
                  </a:lnTo>
                  <a:lnTo>
                    <a:pt x="106" y="1124"/>
                  </a:lnTo>
                  <a:lnTo>
                    <a:pt x="88" y="1093"/>
                  </a:lnTo>
                  <a:lnTo>
                    <a:pt x="72" y="1060"/>
                  </a:lnTo>
                  <a:lnTo>
                    <a:pt x="57" y="1028"/>
                  </a:lnTo>
                  <a:lnTo>
                    <a:pt x="44" y="995"/>
                  </a:lnTo>
                  <a:lnTo>
                    <a:pt x="32" y="960"/>
                  </a:lnTo>
                  <a:lnTo>
                    <a:pt x="22" y="925"/>
                  </a:lnTo>
                  <a:lnTo>
                    <a:pt x="14" y="889"/>
                  </a:lnTo>
                  <a:lnTo>
                    <a:pt x="7" y="852"/>
                  </a:lnTo>
                  <a:lnTo>
                    <a:pt x="3" y="816"/>
                  </a:lnTo>
                  <a:lnTo>
                    <a:pt x="0" y="778"/>
                  </a:lnTo>
                  <a:lnTo>
                    <a:pt x="0" y="740"/>
                  </a:lnTo>
                  <a:lnTo>
                    <a:pt x="0" y="740"/>
                  </a:lnTo>
                  <a:lnTo>
                    <a:pt x="0" y="702"/>
                  </a:lnTo>
                  <a:lnTo>
                    <a:pt x="3" y="664"/>
                  </a:lnTo>
                  <a:lnTo>
                    <a:pt x="7" y="627"/>
                  </a:lnTo>
                  <a:lnTo>
                    <a:pt x="14" y="591"/>
                  </a:lnTo>
                  <a:lnTo>
                    <a:pt x="22" y="555"/>
                  </a:lnTo>
                  <a:lnTo>
                    <a:pt x="32" y="520"/>
                  </a:lnTo>
                  <a:lnTo>
                    <a:pt x="44" y="486"/>
                  </a:lnTo>
                  <a:lnTo>
                    <a:pt x="57" y="452"/>
                  </a:lnTo>
                  <a:lnTo>
                    <a:pt x="72" y="419"/>
                  </a:lnTo>
                  <a:lnTo>
                    <a:pt x="88" y="387"/>
                  </a:lnTo>
                  <a:lnTo>
                    <a:pt x="106" y="357"/>
                  </a:lnTo>
                  <a:lnTo>
                    <a:pt x="126" y="327"/>
                  </a:lnTo>
                  <a:lnTo>
                    <a:pt x="146" y="298"/>
                  </a:lnTo>
                  <a:lnTo>
                    <a:pt x="168" y="270"/>
                  </a:lnTo>
                  <a:lnTo>
                    <a:pt x="191" y="243"/>
                  </a:lnTo>
                  <a:lnTo>
                    <a:pt x="216" y="217"/>
                  </a:lnTo>
                  <a:lnTo>
                    <a:pt x="241" y="192"/>
                  </a:lnTo>
                  <a:lnTo>
                    <a:pt x="268" y="170"/>
                  </a:lnTo>
                  <a:lnTo>
                    <a:pt x="296" y="147"/>
                  </a:lnTo>
                  <a:lnTo>
                    <a:pt x="325" y="126"/>
                  </a:lnTo>
                  <a:lnTo>
                    <a:pt x="355" y="107"/>
                  </a:lnTo>
                  <a:lnTo>
                    <a:pt x="386" y="90"/>
                  </a:lnTo>
                  <a:lnTo>
                    <a:pt x="417" y="74"/>
                  </a:lnTo>
                  <a:lnTo>
                    <a:pt x="451" y="59"/>
                  </a:lnTo>
                  <a:lnTo>
                    <a:pt x="484" y="46"/>
                  </a:lnTo>
                  <a:lnTo>
                    <a:pt x="519" y="34"/>
                  </a:lnTo>
                  <a:lnTo>
                    <a:pt x="554" y="24"/>
                  </a:lnTo>
                  <a:lnTo>
                    <a:pt x="590" y="16"/>
                  </a:lnTo>
                  <a:lnTo>
                    <a:pt x="626" y="9"/>
                  </a:lnTo>
                  <a:lnTo>
                    <a:pt x="663" y="5"/>
                  </a:lnTo>
                  <a:lnTo>
                    <a:pt x="701" y="2"/>
                  </a:lnTo>
                  <a:lnTo>
                    <a:pt x="738" y="0"/>
                  </a:lnTo>
                  <a:lnTo>
                    <a:pt x="738" y="0"/>
                  </a:lnTo>
                  <a:lnTo>
                    <a:pt x="777" y="2"/>
                  </a:lnTo>
                  <a:lnTo>
                    <a:pt x="814" y="5"/>
                  </a:lnTo>
                  <a:lnTo>
                    <a:pt x="851" y="9"/>
                  </a:lnTo>
                  <a:lnTo>
                    <a:pt x="888" y="16"/>
                  </a:lnTo>
                  <a:lnTo>
                    <a:pt x="923" y="24"/>
                  </a:lnTo>
                  <a:lnTo>
                    <a:pt x="958" y="34"/>
                  </a:lnTo>
                  <a:lnTo>
                    <a:pt x="992" y="46"/>
                  </a:lnTo>
                  <a:lnTo>
                    <a:pt x="1026" y="59"/>
                  </a:lnTo>
                  <a:lnTo>
                    <a:pt x="1059" y="74"/>
                  </a:lnTo>
                  <a:lnTo>
                    <a:pt x="1090" y="90"/>
                  </a:lnTo>
                  <a:lnTo>
                    <a:pt x="1122" y="107"/>
                  </a:lnTo>
                  <a:lnTo>
                    <a:pt x="1152" y="126"/>
                  </a:lnTo>
                  <a:lnTo>
                    <a:pt x="1181" y="147"/>
                  </a:lnTo>
                  <a:lnTo>
                    <a:pt x="1209" y="170"/>
                  </a:lnTo>
                  <a:lnTo>
                    <a:pt x="1236" y="192"/>
                  </a:lnTo>
                  <a:lnTo>
                    <a:pt x="1262" y="217"/>
                  </a:lnTo>
                  <a:lnTo>
                    <a:pt x="1285" y="243"/>
                  </a:lnTo>
                  <a:lnTo>
                    <a:pt x="1309" y="270"/>
                  </a:lnTo>
                  <a:lnTo>
                    <a:pt x="1331" y="298"/>
                  </a:lnTo>
                  <a:lnTo>
                    <a:pt x="1352" y="327"/>
                  </a:lnTo>
                  <a:lnTo>
                    <a:pt x="1370" y="357"/>
                  </a:lnTo>
                  <a:lnTo>
                    <a:pt x="1389" y="387"/>
                  </a:lnTo>
                  <a:lnTo>
                    <a:pt x="1405" y="419"/>
                  </a:lnTo>
                  <a:lnTo>
                    <a:pt x="1420" y="452"/>
                  </a:lnTo>
                  <a:lnTo>
                    <a:pt x="1433" y="486"/>
                  </a:lnTo>
                  <a:lnTo>
                    <a:pt x="1445" y="520"/>
                  </a:lnTo>
                  <a:lnTo>
                    <a:pt x="1454" y="555"/>
                  </a:lnTo>
                  <a:lnTo>
                    <a:pt x="1463" y="591"/>
                  </a:lnTo>
                  <a:lnTo>
                    <a:pt x="1469" y="627"/>
                  </a:lnTo>
                  <a:lnTo>
                    <a:pt x="1474" y="664"/>
                  </a:lnTo>
                  <a:lnTo>
                    <a:pt x="1477" y="702"/>
                  </a:lnTo>
                  <a:lnTo>
                    <a:pt x="1478" y="740"/>
                  </a:lnTo>
                  <a:lnTo>
                    <a:pt x="1478" y="740"/>
                  </a:lnTo>
                  <a:close/>
                </a:path>
              </a:pathLst>
            </a:custGeom>
            <a:solidFill>
              <a:srgbClr val="BB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7"/>
            <p:cNvSpPr>
              <a:spLocks/>
            </p:cNvSpPr>
            <p:nvPr/>
          </p:nvSpPr>
          <p:spPr bwMode="auto">
            <a:xfrm>
              <a:off x="5343525" y="1720850"/>
              <a:ext cx="781050" cy="782638"/>
            </a:xfrm>
            <a:custGeom>
              <a:avLst/>
              <a:gdLst>
                <a:gd name="T0" fmla="*/ 1477 w 1478"/>
                <a:gd name="T1" fmla="*/ 778 h 1479"/>
                <a:gd name="T2" fmla="*/ 1463 w 1478"/>
                <a:gd name="T3" fmla="*/ 889 h 1479"/>
                <a:gd name="T4" fmla="*/ 1433 w 1478"/>
                <a:gd name="T5" fmla="*/ 993 h 1479"/>
                <a:gd name="T6" fmla="*/ 1389 w 1478"/>
                <a:gd name="T7" fmla="*/ 1092 h 1479"/>
                <a:gd name="T8" fmla="*/ 1331 w 1478"/>
                <a:gd name="T9" fmla="*/ 1182 h 1479"/>
                <a:gd name="T10" fmla="*/ 1262 w 1478"/>
                <a:gd name="T11" fmla="*/ 1262 h 1479"/>
                <a:gd name="T12" fmla="*/ 1181 w 1478"/>
                <a:gd name="T13" fmla="*/ 1331 h 1479"/>
                <a:gd name="T14" fmla="*/ 1090 w 1478"/>
                <a:gd name="T15" fmla="*/ 1389 h 1479"/>
                <a:gd name="T16" fmla="*/ 992 w 1478"/>
                <a:gd name="T17" fmla="*/ 1434 h 1479"/>
                <a:gd name="T18" fmla="*/ 888 w 1478"/>
                <a:gd name="T19" fmla="*/ 1464 h 1479"/>
                <a:gd name="T20" fmla="*/ 777 w 1478"/>
                <a:gd name="T21" fmla="*/ 1478 h 1479"/>
                <a:gd name="T22" fmla="*/ 701 w 1478"/>
                <a:gd name="T23" fmla="*/ 1478 h 1479"/>
                <a:gd name="T24" fmla="*/ 590 w 1478"/>
                <a:gd name="T25" fmla="*/ 1464 h 1479"/>
                <a:gd name="T26" fmla="*/ 484 w 1478"/>
                <a:gd name="T27" fmla="*/ 1434 h 1479"/>
                <a:gd name="T28" fmla="*/ 386 w 1478"/>
                <a:gd name="T29" fmla="*/ 1389 h 1479"/>
                <a:gd name="T30" fmla="*/ 296 w 1478"/>
                <a:gd name="T31" fmla="*/ 1331 h 1479"/>
                <a:gd name="T32" fmla="*/ 216 w 1478"/>
                <a:gd name="T33" fmla="*/ 1262 h 1479"/>
                <a:gd name="T34" fmla="*/ 146 w 1478"/>
                <a:gd name="T35" fmla="*/ 1182 h 1479"/>
                <a:gd name="T36" fmla="*/ 88 w 1478"/>
                <a:gd name="T37" fmla="*/ 1092 h 1479"/>
                <a:gd name="T38" fmla="*/ 44 w 1478"/>
                <a:gd name="T39" fmla="*/ 993 h 1479"/>
                <a:gd name="T40" fmla="*/ 14 w 1478"/>
                <a:gd name="T41" fmla="*/ 889 h 1479"/>
                <a:gd name="T42" fmla="*/ 0 w 1478"/>
                <a:gd name="T43" fmla="*/ 778 h 1479"/>
                <a:gd name="T44" fmla="*/ 0 w 1478"/>
                <a:gd name="T45" fmla="*/ 701 h 1479"/>
                <a:gd name="T46" fmla="*/ 14 w 1478"/>
                <a:gd name="T47" fmla="*/ 590 h 1479"/>
                <a:gd name="T48" fmla="*/ 44 w 1478"/>
                <a:gd name="T49" fmla="*/ 485 h 1479"/>
                <a:gd name="T50" fmla="*/ 88 w 1478"/>
                <a:gd name="T51" fmla="*/ 387 h 1479"/>
                <a:gd name="T52" fmla="*/ 146 w 1478"/>
                <a:gd name="T53" fmla="*/ 296 h 1479"/>
                <a:gd name="T54" fmla="*/ 216 w 1478"/>
                <a:gd name="T55" fmla="*/ 216 h 1479"/>
                <a:gd name="T56" fmla="*/ 296 w 1478"/>
                <a:gd name="T57" fmla="*/ 146 h 1479"/>
                <a:gd name="T58" fmla="*/ 386 w 1478"/>
                <a:gd name="T59" fmla="*/ 88 h 1479"/>
                <a:gd name="T60" fmla="*/ 484 w 1478"/>
                <a:gd name="T61" fmla="*/ 44 h 1479"/>
                <a:gd name="T62" fmla="*/ 590 w 1478"/>
                <a:gd name="T63" fmla="*/ 14 h 1479"/>
                <a:gd name="T64" fmla="*/ 701 w 1478"/>
                <a:gd name="T65" fmla="*/ 0 h 1479"/>
                <a:gd name="T66" fmla="*/ 777 w 1478"/>
                <a:gd name="T67" fmla="*/ 0 h 1479"/>
                <a:gd name="T68" fmla="*/ 888 w 1478"/>
                <a:gd name="T69" fmla="*/ 14 h 1479"/>
                <a:gd name="T70" fmla="*/ 992 w 1478"/>
                <a:gd name="T71" fmla="*/ 44 h 1479"/>
                <a:gd name="T72" fmla="*/ 1090 w 1478"/>
                <a:gd name="T73" fmla="*/ 88 h 1479"/>
                <a:gd name="T74" fmla="*/ 1181 w 1478"/>
                <a:gd name="T75" fmla="*/ 146 h 1479"/>
                <a:gd name="T76" fmla="*/ 1262 w 1478"/>
                <a:gd name="T77" fmla="*/ 216 h 1479"/>
                <a:gd name="T78" fmla="*/ 1331 w 1478"/>
                <a:gd name="T79" fmla="*/ 296 h 1479"/>
                <a:gd name="T80" fmla="*/ 1389 w 1478"/>
                <a:gd name="T81" fmla="*/ 387 h 1479"/>
                <a:gd name="T82" fmla="*/ 1433 w 1478"/>
                <a:gd name="T83" fmla="*/ 485 h 1479"/>
                <a:gd name="T84" fmla="*/ 1463 w 1478"/>
                <a:gd name="T85" fmla="*/ 590 h 1479"/>
                <a:gd name="T86" fmla="*/ 1477 w 1478"/>
                <a:gd name="T87" fmla="*/ 701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79">
                  <a:moveTo>
                    <a:pt x="1478" y="739"/>
                  </a:moveTo>
                  <a:lnTo>
                    <a:pt x="1478" y="739"/>
                  </a:lnTo>
                  <a:lnTo>
                    <a:pt x="1477" y="778"/>
                  </a:lnTo>
                  <a:lnTo>
                    <a:pt x="1474" y="814"/>
                  </a:lnTo>
                  <a:lnTo>
                    <a:pt x="1469" y="852"/>
                  </a:lnTo>
                  <a:lnTo>
                    <a:pt x="1463" y="889"/>
                  </a:lnTo>
                  <a:lnTo>
                    <a:pt x="1454" y="924"/>
                  </a:lnTo>
                  <a:lnTo>
                    <a:pt x="1445" y="959"/>
                  </a:lnTo>
                  <a:lnTo>
                    <a:pt x="1433" y="993"/>
                  </a:lnTo>
                  <a:lnTo>
                    <a:pt x="1420" y="1026"/>
                  </a:lnTo>
                  <a:lnTo>
                    <a:pt x="1405" y="1060"/>
                  </a:lnTo>
                  <a:lnTo>
                    <a:pt x="1389" y="1092"/>
                  </a:lnTo>
                  <a:lnTo>
                    <a:pt x="1370" y="1122"/>
                  </a:lnTo>
                  <a:lnTo>
                    <a:pt x="1352" y="1152"/>
                  </a:lnTo>
                  <a:lnTo>
                    <a:pt x="1331" y="1182"/>
                  </a:lnTo>
                  <a:lnTo>
                    <a:pt x="1309" y="1210"/>
                  </a:lnTo>
                  <a:lnTo>
                    <a:pt x="1285" y="1236"/>
                  </a:lnTo>
                  <a:lnTo>
                    <a:pt x="1262" y="1262"/>
                  </a:lnTo>
                  <a:lnTo>
                    <a:pt x="1236" y="1286"/>
                  </a:lnTo>
                  <a:lnTo>
                    <a:pt x="1209" y="1310"/>
                  </a:lnTo>
                  <a:lnTo>
                    <a:pt x="1181" y="1331"/>
                  </a:lnTo>
                  <a:lnTo>
                    <a:pt x="1152" y="1353"/>
                  </a:lnTo>
                  <a:lnTo>
                    <a:pt x="1122" y="1371"/>
                  </a:lnTo>
                  <a:lnTo>
                    <a:pt x="1090" y="1389"/>
                  </a:lnTo>
                  <a:lnTo>
                    <a:pt x="1059" y="1406"/>
                  </a:lnTo>
                  <a:lnTo>
                    <a:pt x="1026" y="1421"/>
                  </a:lnTo>
                  <a:lnTo>
                    <a:pt x="992" y="1434"/>
                  </a:lnTo>
                  <a:lnTo>
                    <a:pt x="958" y="1445"/>
                  </a:lnTo>
                  <a:lnTo>
                    <a:pt x="923" y="1455"/>
                  </a:lnTo>
                  <a:lnTo>
                    <a:pt x="888" y="1464"/>
                  </a:lnTo>
                  <a:lnTo>
                    <a:pt x="851" y="1470"/>
                  </a:lnTo>
                  <a:lnTo>
                    <a:pt x="814" y="1475"/>
                  </a:lnTo>
                  <a:lnTo>
                    <a:pt x="777" y="1478"/>
                  </a:lnTo>
                  <a:lnTo>
                    <a:pt x="738" y="1479"/>
                  </a:lnTo>
                  <a:lnTo>
                    <a:pt x="738" y="1479"/>
                  </a:lnTo>
                  <a:lnTo>
                    <a:pt x="701" y="1478"/>
                  </a:lnTo>
                  <a:lnTo>
                    <a:pt x="663" y="1475"/>
                  </a:lnTo>
                  <a:lnTo>
                    <a:pt x="626" y="1470"/>
                  </a:lnTo>
                  <a:lnTo>
                    <a:pt x="590" y="1464"/>
                  </a:lnTo>
                  <a:lnTo>
                    <a:pt x="554" y="1455"/>
                  </a:lnTo>
                  <a:lnTo>
                    <a:pt x="519" y="1445"/>
                  </a:lnTo>
                  <a:lnTo>
                    <a:pt x="484" y="1434"/>
                  </a:lnTo>
                  <a:lnTo>
                    <a:pt x="451" y="1421"/>
                  </a:lnTo>
                  <a:lnTo>
                    <a:pt x="417" y="1406"/>
                  </a:lnTo>
                  <a:lnTo>
                    <a:pt x="386" y="1389"/>
                  </a:lnTo>
                  <a:lnTo>
                    <a:pt x="355" y="1371"/>
                  </a:lnTo>
                  <a:lnTo>
                    <a:pt x="325" y="1353"/>
                  </a:lnTo>
                  <a:lnTo>
                    <a:pt x="296" y="1331"/>
                  </a:lnTo>
                  <a:lnTo>
                    <a:pt x="268" y="1310"/>
                  </a:lnTo>
                  <a:lnTo>
                    <a:pt x="241" y="1286"/>
                  </a:lnTo>
                  <a:lnTo>
                    <a:pt x="216" y="1262"/>
                  </a:lnTo>
                  <a:lnTo>
                    <a:pt x="191" y="1236"/>
                  </a:lnTo>
                  <a:lnTo>
                    <a:pt x="168" y="1210"/>
                  </a:lnTo>
                  <a:lnTo>
                    <a:pt x="146" y="1182"/>
                  </a:lnTo>
                  <a:lnTo>
                    <a:pt x="126" y="1152"/>
                  </a:lnTo>
                  <a:lnTo>
                    <a:pt x="106" y="1122"/>
                  </a:lnTo>
                  <a:lnTo>
                    <a:pt x="88" y="1092"/>
                  </a:lnTo>
                  <a:lnTo>
                    <a:pt x="72" y="1060"/>
                  </a:lnTo>
                  <a:lnTo>
                    <a:pt x="57" y="1026"/>
                  </a:lnTo>
                  <a:lnTo>
                    <a:pt x="44" y="993"/>
                  </a:lnTo>
                  <a:lnTo>
                    <a:pt x="32" y="959"/>
                  </a:lnTo>
                  <a:lnTo>
                    <a:pt x="22" y="924"/>
                  </a:lnTo>
                  <a:lnTo>
                    <a:pt x="14" y="889"/>
                  </a:lnTo>
                  <a:lnTo>
                    <a:pt x="7" y="852"/>
                  </a:lnTo>
                  <a:lnTo>
                    <a:pt x="3" y="814"/>
                  </a:lnTo>
                  <a:lnTo>
                    <a:pt x="0" y="778"/>
                  </a:lnTo>
                  <a:lnTo>
                    <a:pt x="0" y="739"/>
                  </a:lnTo>
                  <a:lnTo>
                    <a:pt x="0" y="739"/>
                  </a:lnTo>
                  <a:lnTo>
                    <a:pt x="0" y="701"/>
                  </a:lnTo>
                  <a:lnTo>
                    <a:pt x="3" y="663"/>
                  </a:lnTo>
                  <a:lnTo>
                    <a:pt x="7" y="627"/>
                  </a:lnTo>
                  <a:lnTo>
                    <a:pt x="14" y="590"/>
                  </a:lnTo>
                  <a:lnTo>
                    <a:pt x="22" y="555"/>
                  </a:lnTo>
                  <a:lnTo>
                    <a:pt x="32" y="519"/>
                  </a:lnTo>
                  <a:lnTo>
                    <a:pt x="44" y="485"/>
                  </a:lnTo>
                  <a:lnTo>
                    <a:pt x="57" y="451"/>
                  </a:lnTo>
                  <a:lnTo>
                    <a:pt x="72" y="419"/>
                  </a:lnTo>
                  <a:lnTo>
                    <a:pt x="88" y="387"/>
                  </a:lnTo>
                  <a:lnTo>
                    <a:pt x="106" y="355"/>
                  </a:lnTo>
                  <a:lnTo>
                    <a:pt x="126" y="325"/>
                  </a:lnTo>
                  <a:lnTo>
                    <a:pt x="146" y="296"/>
                  </a:lnTo>
                  <a:lnTo>
                    <a:pt x="168" y="268"/>
                  </a:lnTo>
                  <a:lnTo>
                    <a:pt x="191" y="242"/>
                  </a:lnTo>
                  <a:lnTo>
                    <a:pt x="216" y="216"/>
                  </a:lnTo>
                  <a:lnTo>
                    <a:pt x="241" y="192"/>
                  </a:lnTo>
                  <a:lnTo>
                    <a:pt x="268" y="168"/>
                  </a:lnTo>
                  <a:lnTo>
                    <a:pt x="296" y="146"/>
                  </a:lnTo>
                  <a:lnTo>
                    <a:pt x="325" y="126"/>
                  </a:lnTo>
                  <a:lnTo>
                    <a:pt x="355" y="107"/>
                  </a:lnTo>
                  <a:lnTo>
                    <a:pt x="386" y="88"/>
                  </a:lnTo>
                  <a:lnTo>
                    <a:pt x="417" y="72"/>
                  </a:lnTo>
                  <a:lnTo>
                    <a:pt x="451" y="57"/>
                  </a:lnTo>
                  <a:lnTo>
                    <a:pt x="484" y="44"/>
                  </a:lnTo>
                  <a:lnTo>
                    <a:pt x="519" y="32"/>
                  </a:lnTo>
                  <a:lnTo>
                    <a:pt x="554" y="23"/>
                  </a:lnTo>
                  <a:lnTo>
                    <a:pt x="590" y="14"/>
                  </a:lnTo>
                  <a:lnTo>
                    <a:pt x="626" y="7"/>
                  </a:lnTo>
                  <a:lnTo>
                    <a:pt x="663" y="3"/>
                  </a:lnTo>
                  <a:lnTo>
                    <a:pt x="701" y="0"/>
                  </a:lnTo>
                  <a:lnTo>
                    <a:pt x="738" y="0"/>
                  </a:lnTo>
                  <a:lnTo>
                    <a:pt x="738" y="0"/>
                  </a:lnTo>
                  <a:lnTo>
                    <a:pt x="777" y="0"/>
                  </a:lnTo>
                  <a:lnTo>
                    <a:pt x="814" y="3"/>
                  </a:lnTo>
                  <a:lnTo>
                    <a:pt x="851" y="7"/>
                  </a:lnTo>
                  <a:lnTo>
                    <a:pt x="888" y="14"/>
                  </a:lnTo>
                  <a:lnTo>
                    <a:pt x="923" y="23"/>
                  </a:lnTo>
                  <a:lnTo>
                    <a:pt x="958" y="32"/>
                  </a:lnTo>
                  <a:lnTo>
                    <a:pt x="992" y="44"/>
                  </a:lnTo>
                  <a:lnTo>
                    <a:pt x="1026" y="57"/>
                  </a:lnTo>
                  <a:lnTo>
                    <a:pt x="1059" y="72"/>
                  </a:lnTo>
                  <a:lnTo>
                    <a:pt x="1090" y="88"/>
                  </a:lnTo>
                  <a:lnTo>
                    <a:pt x="1122" y="107"/>
                  </a:lnTo>
                  <a:lnTo>
                    <a:pt x="1152" y="126"/>
                  </a:lnTo>
                  <a:lnTo>
                    <a:pt x="1181" y="146"/>
                  </a:lnTo>
                  <a:lnTo>
                    <a:pt x="1209" y="168"/>
                  </a:lnTo>
                  <a:lnTo>
                    <a:pt x="1236" y="192"/>
                  </a:lnTo>
                  <a:lnTo>
                    <a:pt x="1262" y="216"/>
                  </a:lnTo>
                  <a:lnTo>
                    <a:pt x="1285" y="242"/>
                  </a:lnTo>
                  <a:lnTo>
                    <a:pt x="1309" y="268"/>
                  </a:lnTo>
                  <a:lnTo>
                    <a:pt x="1331" y="296"/>
                  </a:lnTo>
                  <a:lnTo>
                    <a:pt x="1352" y="325"/>
                  </a:lnTo>
                  <a:lnTo>
                    <a:pt x="1370" y="355"/>
                  </a:lnTo>
                  <a:lnTo>
                    <a:pt x="1389" y="387"/>
                  </a:lnTo>
                  <a:lnTo>
                    <a:pt x="1405" y="419"/>
                  </a:lnTo>
                  <a:lnTo>
                    <a:pt x="1420" y="451"/>
                  </a:lnTo>
                  <a:lnTo>
                    <a:pt x="1433" y="485"/>
                  </a:lnTo>
                  <a:lnTo>
                    <a:pt x="1445" y="519"/>
                  </a:lnTo>
                  <a:lnTo>
                    <a:pt x="1454" y="555"/>
                  </a:lnTo>
                  <a:lnTo>
                    <a:pt x="1463" y="590"/>
                  </a:lnTo>
                  <a:lnTo>
                    <a:pt x="1469" y="627"/>
                  </a:lnTo>
                  <a:lnTo>
                    <a:pt x="1474" y="663"/>
                  </a:lnTo>
                  <a:lnTo>
                    <a:pt x="1477" y="701"/>
                  </a:lnTo>
                  <a:lnTo>
                    <a:pt x="1478" y="739"/>
                  </a:lnTo>
                  <a:lnTo>
                    <a:pt x="1478" y="739"/>
                  </a:lnTo>
                  <a:close/>
                </a:path>
              </a:pathLst>
            </a:custGeom>
            <a:solidFill>
              <a:srgbClr val="A25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8"/>
            <p:cNvSpPr>
              <a:spLocks/>
            </p:cNvSpPr>
            <p:nvPr/>
          </p:nvSpPr>
          <p:spPr bwMode="auto">
            <a:xfrm>
              <a:off x="5343525" y="2581275"/>
              <a:ext cx="781050" cy="782638"/>
            </a:xfrm>
            <a:custGeom>
              <a:avLst/>
              <a:gdLst>
                <a:gd name="T0" fmla="*/ 1477 w 1478"/>
                <a:gd name="T1" fmla="*/ 778 h 1479"/>
                <a:gd name="T2" fmla="*/ 1463 w 1478"/>
                <a:gd name="T3" fmla="*/ 889 h 1479"/>
                <a:gd name="T4" fmla="*/ 1433 w 1478"/>
                <a:gd name="T5" fmla="*/ 995 h 1479"/>
                <a:gd name="T6" fmla="*/ 1389 w 1478"/>
                <a:gd name="T7" fmla="*/ 1093 h 1479"/>
                <a:gd name="T8" fmla="*/ 1331 w 1478"/>
                <a:gd name="T9" fmla="*/ 1183 h 1479"/>
                <a:gd name="T10" fmla="*/ 1262 w 1478"/>
                <a:gd name="T11" fmla="*/ 1263 h 1479"/>
                <a:gd name="T12" fmla="*/ 1181 w 1478"/>
                <a:gd name="T13" fmla="*/ 1333 h 1479"/>
                <a:gd name="T14" fmla="*/ 1090 w 1478"/>
                <a:gd name="T15" fmla="*/ 1391 h 1479"/>
                <a:gd name="T16" fmla="*/ 992 w 1478"/>
                <a:gd name="T17" fmla="*/ 1435 h 1479"/>
                <a:gd name="T18" fmla="*/ 888 w 1478"/>
                <a:gd name="T19" fmla="*/ 1464 h 1479"/>
                <a:gd name="T20" fmla="*/ 777 w 1478"/>
                <a:gd name="T21" fmla="*/ 1479 h 1479"/>
                <a:gd name="T22" fmla="*/ 701 w 1478"/>
                <a:gd name="T23" fmla="*/ 1479 h 1479"/>
                <a:gd name="T24" fmla="*/ 590 w 1478"/>
                <a:gd name="T25" fmla="*/ 1464 h 1479"/>
                <a:gd name="T26" fmla="*/ 484 w 1478"/>
                <a:gd name="T27" fmla="*/ 1435 h 1479"/>
                <a:gd name="T28" fmla="*/ 386 w 1478"/>
                <a:gd name="T29" fmla="*/ 1391 h 1479"/>
                <a:gd name="T30" fmla="*/ 296 w 1478"/>
                <a:gd name="T31" fmla="*/ 1333 h 1479"/>
                <a:gd name="T32" fmla="*/ 216 w 1478"/>
                <a:gd name="T33" fmla="*/ 1263 h 1479"/>
                <a:gd name="T34" fmla="*/ 146 w 1478"/>
                <a:gd name="T35" fmla="*/ 1183 h 1479"/>
                <a:gd name="T36" fmla="*/ 88 w 1478"/>
                <a:gd name="T37" fmla="*/ 1093 h 1479"/>
                <a:gd name="T38" fmla="*/ 44 w 1478"/>
                <a:gd name="T39" fmla="*/ 995 h 1479"/>
                <a:gd name="T40" fmla="*/ 14 w 1478"/>
                <a:gd name="T41" fmla="*/ 889 h 1479"/>
                <a:gd name="T42" fmla="*/ 0 w 1478"/>
                <a:gd name="T43" fmla="*/ 778 h 1479"/>
                <a:gd name="T44" fmla="*/ 0 w 1478"/>
                <a:gd name="T45" fmla="*/ 702 h 1479"/>
                <a:gd name="T46" fmla="*/ 14 w 1478"/>
                <a:gd name="T47" fmla="*/ 591 h 1479"/>
                <a:gd name="T48" fmla="*/ 44 w 1478"/>
                <a:gd name="T49" fmla="*/ 486 h 1479"/>
                <a:gd name="T50" fmla="*/ 88 w 1478"/>
                <a:gd name="T51" fmla="*/ 387 h 1479"/>
                <a:gd name="T52" fmla="*/ 146 w 1478"/>
                <a:gd name="T53" fmla="*/ 298 h 1479"/>
                <a:gd name="T54" fmla="*/ 216 w 1478"/>
                <a:gd name="T55" fmla="*/ 217 h 1479"/>
                <a:gd name="T56" fmla="*/ 296 w 1478"/>
                <a:gd name="T57" fmla="*/ 148 h 1479"/>
                <a:gd name="T58" fmla="*/ 386 w 1478"/>
                <a:gd name="T59" fmla="*/ 90 h 1479"/>
                <a:gd name="T60" fmla="*/ 484 w 1478"/>
                <a:gd name="T61" fmla="*/ 46 h 1479"/>
                <a:gd name="T62" fmla="*/ 590 w 1478"/>
                <a:gd name="T63" fmla="*/ 15 h 1479"/>
                <a:gd name="T64" fmla="*/ 701 w 1478"/>
                <a:gd name="T65" fmla="*/ 1 h 1479"/>
                <a:gd name="T66" fmla="*/ 777 w 1478"/>
                <a:gd name="T67" fmla="*/ 1 h 1479"/>
                <a:gd name="T68" fmla="*/ 888 w 1478"/>
                <a:gd name="T69" fmla="*/ 15 h 1479"/>
                <a:gd name="T70" fmla="*/ 992 w 1478"/>
                <a:gd name="T71" fmla="*/ 46 h 1479"/>
                <a:gd name="T72" fmla="*/ 1090 w 1478"/>
                <a:gd name="T73" fmla="*/ 90 h 1479"/>
                <a:gd name="T74" fmla="*/ 1181 w 1478"/>
                <a:gd name="T75" fmla="*/ 148 h 1479"/>
                <a:gd name="T76" fmla="*/ 1262 w 1478"/>
                <a:gd name="T77" fmla="*/ 217 h 1479"/>
                <a:gd name="T78" fmla="*/ 1331 w 1478"/>
                <a:gd name="T79" fmla="*/ 298 h 1479"/>
                <a:gd name="T80" fmla="*/ 1389 w 1478"/>
                <a:gd name="T81" fmla="*/ 387 h 1479"/>
                <a:gd name="T82" fmla="*/ 1433 w 1478"/>
                <a:gd name="T83" fmla="*/ 486 h 1479"/>
                <a:gd name="T84" fmla="*/ 1463 w 1478"/>
                <a:gd name="T85" fmla="*/ 591 h 1479"/>
                <a:gd name="T86" fmla="*/ 1477 w 1478"/>
                <a:gd name="T87" fmla="*/ 702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79">
                  <a:moveTo>
                    <a:pt x="1478" y="740"/>
                  </a:moveTo>
                  <a:lnTo>
                    <a:pt x="1478" y="740"/>
                  </a:lnTo>
                  <a:lnTo>
                    <a:pt x="1477" y="778"/>
                  </a:lnTo>
                  <a:lnTo>
                    <a:pt x="1474" y="816"/>
                  </a:lnTo>
                  <a:lnTo>
                    <a:pt x="1469" y="852"/>
                  </a:lnTo>
                  <a:lnTo>
                    <a:pt x="1463" y="889"/>
                  </a:lnTo>
                  <a:lnTo>
                    <a:pt x="1454" y="924"/>
                  </a:lnTo>
                  <a:lnTo>
                    <a:pt x="1445" y="960"/>
                  </a:lnTo>
                  <a:lnTo>
                    <a:pt x="1433" y="995"/>
                  </a:lnTo>
                  <a:lnTo>
                    <a:pt x="1420" y="1028"/>
                  </a:lnTo>
                  <a:lnTo>
                    <a:pt x="1405" y="1060"/>
                  </a:lnTo>
                  <a:lnTo>
                    <a:pt x="1389" y="1093"/>
                  </a:lnTo>
                  <a:lnTo>
                    <a:pt x="1370" y="1124"/>
                  </a:lnTo>
                  <a:lnTo>
                    <a:pt x="1352" y="1154"/>
                  </a:lnTo>
                  <a:lnTo>
                    <a:pt x="1331" y="1183"/>
                  </a:lnTo>
                  <a:lnTo>
                    <a:pt x="1309" y="1211"/>
                  </a:lnTo>
                  <a:lnTo>
                    <a:pt x="1285" y="1237"/>
                  </a:lnTo>
                  <a:lnTo>
                    <a:pt x="1262" y="1263"/>
                  </a:lnTo>
                  <a:lnTo>
                    <a:pt x="1236" y="1287"/>
                  </a:lnTo>
                  <a:lnTo>
                    <a:pt x="1209" y="1311"/>
                  </a:lnTo>
                  <a:lnTo>
                    <a:pt x="1181" y="1333"/>
                  </a:lnTo>
                  <a:lnTo>
                    <a:pt x="1152" y="1353"/>
                  </a:lnTo>
                  <a:lnTo>
                    <a:pt x="1122" y="1373"/>
                  </a:lnTo>
                  <a:lnTo>
                    <a:pt x="1090" y="1391"/>
                  </a:lnTo>
                  <a:lnTo>
                    <a:pt x="1059" y="1407"/>
                  </a:lnTo>
                  <a:lnTo>
                    <a:pt x="1026" y="1421"/>
                  </a:lnTo>
                  <a:lnTo>
                    <a:pt x="992" y="1435"/>
                  </a:lnTo>
                  <a:lnTo>
                    <a:pt x="958" y="1447"/>
                  </a:lnTo>
                  <a:lnTo>
                    <a:pt x="923" y="1457"/>
                  </a:lnTo>
                  <a:lnTo>
                    <a:pt x="888" y="1464"/>
                  </a:lnTo>
                  <a:lnTo>
                    <a:pt x="851" y="1472"/>
                  </a:lnTo>
                  <a:lnTo>
                    <a:pt x="814" y="1476"/>
                  </a:lnTo>
                  <a:lnTo>
                    <a:pt x="777" y="1479"/>
                  </a:lnTo>
                  <a:lnTo>
                    <a:pt x="738" y="1479"/>
                  </a:lnTo>
                  <a:lnTo>
                    <a:pt x="738" y="1479"/>
                  </a:lnTo>
                  <a:lnTo>
                    <a:pt x="701" y="1479"/>
                  </a:lnTo>
                  <a:lnTo>
                    <a:pt x="663" y="1476"/>
                  </a:lnTo>
                  <a:lnTo>
                    <a:pt x="626" y="1472"/>
                  </a:lnTo>
                  <a:lnTo>
                    <a:pt x="590" y="1464"/>
                  </a:lnTo>
                  <a:lnTo>
                    <a:pt x="554" y="1457"/>
                  </a:lnTo>
                  <a:lnTo>
                    <a:pt x="519" y="1447"/>
                  </a:lnTo>
                  <a:lnTo>
                    <a:pt x="484" y="1435"/>
                  </a:lnTo>
                  <a:lnTo>
                    <a:pt x="451" y="1421"/>
                  </a:lnTo>
                  <a:lnTo>
                    <a:pt x="417" y="1407"/>
                  </a:lnTo>
                  <a:lnTo>
                    <a:pt x="386" y="1391"/>
                  </a:lnTo>
                  <a:lnTo>
                    <a:pt x="355" y="1373"/>
                  </a:lnTo>
                  <a:lnTo>
                    <a:pt x="325" y="1353"/>
                  </a:lnTo>
                  <a:lnTo>
                    <a:pt x="296" y="1333"/>
                  </a:lnTo>
                  <a:lnTo>
                    <a:pt x="268" y="1311"/>
                  </a:lnTo>
                  <a:lnTo>
                    <a:pt x="241" y="1287"/>
                  </a:lnTo>
                  <a:lnTo>
                    <a:pt x="216" y="1263"/>
                  </a:lnTo>
                  <a:lnTo>
                    <a:pt x="191" y="1237"/>
                  </a:lnTo>
                  <a:lnTo>
                    <a:pt x="168" y="1211"/>
                  </a:lnTo>
                  <a:lnTo>
                    <a:pt x="146" y="1183"/>
                  </a:lnTo>
                  <a:lnTo>
                    <a:pt x="126" y="1154"/>
                  </a:lnTo>
                  <a:lnTo>
                    <a:pt x="106" y="1124"/>
                  </a:lnTo>
                  <a:lnTo>
                    <a:pt x="88" y="1093"/>
                  </a:lnTo>
                  <a:lnTo>
                    <a:pt x="72" y="1060"/>
                  </a:lnTo>
                  <a:lnTo>
                    <a:pt x="57" y="1028"/>
                  </a:lnTo>
                  <a:lnTo>
                    <a:pt x="44" y="995"/>
                  </a:lnTo>
                  <a:lnTo>
                    <a:pt x="32" y="960"/>
                  </a:lnTo>
                  <a:lnTo>
                    <a:pt x="22" y="924"/>
                  </a:lnTo>
                  <a:lnTo>
                    <a:pt x="14" y="889"/>
                  </a:lnTo>
                  <a:lnTo>
                    <a:pt x="7" y="852"/>
                  </a:lnTo>
                  <a:lnTo>
                    <a:pt x="3" y="816"/>
                  </a:lnTo>
                  <a:lnTo>
                    <a:pt x="0" y="778"/>
                  </a:lnTo>
                  <a:lnTo>
                    <a:pt x="0" y="740"/>
                  </a:lnTo>
                  <a:lnTo>
                    <a:pt x="0" y="740"/>
                  </a:lnTo>
                  <a:lnTo>
                    <a:pt x="0" y="702"/>
                  </a:lnTo>
                  <a:lnTo>
                    <a:pt x="3" y="665"/>
                  </a:lnTo>
                  <a:lnTo>
                    <a:pt x="7" y="627"/>
                  </a:lnTo>
                  <a:lnTo>
                    <a:pt x="14" y="591"/>
                  </a:lnTo>
                  <a:lnTo>
                    <a:pt x="22" y="555"/>
                  </a:lnTo>
                  <a:lnTo>
                    <a:pt x="32" y="521"/>
                  </a:lnTo>
                  <a:lnTo>
                    <a:pt x="44" y="486"/>
                  </a:lnTo>
                  <a:lnTo>
                    <a:pt x="57" y="452"/>
                  </a:lnTo>
                  <a:lnTo>
                    <a:pt x="72" y="419"/>
                  </a:lnTo>
                  <a:lnTo>
                    <a:pt x="88" y="387"/>
                  </a:lnTo>
                  <a:lnTo>
                    <a:pt x="106" y="357"/>
                  </a:lnTo>
                  <a:lnTo>
                    <a:pt x="126" y="327"/>
                  </a:lnTo>
                  <a:lnTo>
                    <a:pt x="146" y="298"/>
                  </a:lnTo>
                  <a:lnTo>
                    <a:pt x="168" y="270"/>
                  </a:lnTo>
                  <a:lnTo>
                    <a:pt x="191" y="243"/>
                  </a:lnTo>
                  <a:lnTo>
                    <a:pt x="216" y="217"/>
                  </a:lnTo>
                  <a:lnTo>
                    <a:pt x="241" y="192"/>
                  </a:lnTo>
                  <a:lnTo>
                    <a:pt x="268" y="169"/>
                  </a:lnTo>
                  <a:lnTo>
                    <a:pt x="296" y="148"/>
                  </a:lnTo>
                  <a:lnTo>
                    <a:pt x="325" y="126"/>
                  </a:lnTo>
                  <a:lnTo>
                    <a:pt x="355" y="107"/>
                  </a:lnTo>
                  <a:lnTo>
                    <a:pt x="386" y="90"/>
                  </a:lnTo>
                  <a:lnTo>
                    <a:pt x="417" y="74"/>
                  </a:lnTo>
                  <a:lnTo>
                    <a:pt x="451" y="58"/>
                  </a:lnTo>
                  <a:lnTo>
                    <a:pt x="484" y="46"/>
                  </a:lnTo>
                  <a:lnTo>
                    <a:pt x="519" y="34"/>
                  </a:lnTo>
                  <a:lnTo>
                    <a:pt x="554" y="24"/>
                  </a:lnTo>
                  <a:lnTo>
                    <a:pt x="590" y="15"/>
                  </a:lnTo>
                  <a:lnTo>
                    <a:pt x="626" y="9"/>
                  </a:lnTo>
                  <a:lnTo>
                    <a:pt x="663" y="5"/>
                  </a:lnTo>
                  <a:lnTo>
                    <a:pt x="701" y="1"/>
                  </a:lnTo>
                  <a:lnTo>
                    <a:pt x="738" y="0"/>
                  </a:lnTo>
                  <a:lnTo>
                    <a:pt x="738" y="0"/>
                  </a:lnTo>
                  <a:lnTo>
                    <a:pt x="777" y="1"/>
                  </a:lnTo>
                  <a:lnTo>
                    <a:pt x="814" y="5"/>
                  </a:lnTo>
                  <a:lnTo>
                    <a:pt x="851" y="9"/>
                  </a:lnTo>
                  <a:lnTo>
                    <a:pt x="888" y="15"/>
                  </a:lnTo>
                  <a:lnTo>
                    <a:pt x="923" y="24"/>
                  </a:lnTo>
                  <a:lnTo>
                    <a:pt x="958" y="34"/>
                  </a:lnTo>
                  <a:lnTo>
                    <a:pt x="992" y="46"/>
                  </a:lnTo>
                  <a:lnTo>
                    <a:pt x="1026" y="58"/>
                  </a:lnTo>
                  <a:lnTo>
                    <a:pt x="1059" y="74"/>
                  </a:lnTo>
                  <a:lnTo>
                    <a:pt x="1090" y="90"/>
                  </a:lnTo>
                  <a:lnTo>
                    <a:pt x="1122" y="107"/>
                  </a:lnTo>
                  <a:lnTo>
                    <a:pt x="1152" y="126"/>
                  </a:lnTo>
                  <a:lnTo>
                    <a:pt x="1181" y="148"/>
                  </a:lnTo>
                  <a:lnTo>
                    <a:pt x="1209" y="169"/>
                  </a:lnTo>
                  <a:lnTo>
                    <a:pt x="1236" y="192"/>
                  </a:lnTo>
                  <a:lnTo>
                    <a:pt x="1262" y="217"/>
                  </a:lnTo>
                  <a:lnTo>
                    <a:pt x="1285" y="243"/>
                  </a:lnTo>
                  <a:lnTo>
                    <a:pt x="1309" y="270"/>
                  </a:lnTo>
                  <a:lnTo>
                    <a:pt x="1331" y="298"/>
                  </a:lnTo>
                  <a:lnTo>
                    <a:pt x="1352" y="327"/>
                  </a:lnTo>
                  <a:lnTo>
                    <a:pt x="1370" y="357"/>
                  </a:lnTo>
                  <a:lnTo>
                    <a:pt x="1389" y="387"/>
                  </a:lnTo>
                  <a:lnTo>
                    <a:pt x="1405" y="419"/>
                  </a:lnTo>
                  <a:lnTo>
                    <a:pt x="1420" y="452"/>
                  </a:lnTo>
                  <a:lnTo>
                    <a:pt x="1433" y="486"/>
                  </a:lnTo>
                  <a:lnTo>
                    <a:pt x="1445" y="521"/>
                  </a:lnTo>
                  <a:lnTo>
                    <a:pt x="1454" y="555"/>
                  </a:lnTo>
                  <a:lnTo>
                    <a:pt x="1463" y="591"/>
                  </a:lnTo>
                  <a:lnTo>
                    <a:pt x="1469" y="627"/>
                  </a:lnTo>
                  <a:lnTo>
                    <a:pt x="1474" y="665"/>
                  </a:lnTo>
                  <a:lnTo>
                    <a:pt x="1477" y="702"/>
                  </a:lnTo>
                  <a:lnTo>
                    <a:pt x="1478" y="740"/>
                  </a:lnTo>
                  <a:lnTo>
                    <a:pt x="1478" y="740"/>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9"/>
            <p:cNvSpPr>
              <a:spLocks/>
            </p:cNvSpPr>
            <p:nvPr/>
          </p:nvSpPr>
          <p:spPr bwMode="auto">
            <a:xfrm>
              <a:off x="5343525" y="3441700"/>
              <a:ext cx="781050" cy="782638"/>
            </a:xfrm>
            <a:custGeom>
              <a:avLst/>
              <a:gdLst>
                <a:gd name="T0" fmla="*/ 1477 w 1478"/>
                <a:gd name="T1" fmla="*/ 777 h 1479"/>
                <a:gd name="T2" fmla="*/ 1463 w 1478"/>
                <a:gd name="T3" fmla="*/ 888 h 1479"/>
                <a:gd name="T4" fmla="*/ 1433 w 1478"/>
                <a:gd name="T5" fmla="*/ 993 h 1479"/>
                <a:gd name="T6" fmla="*/ 1389 w 1478"/>
                <a:gd name="T7" fmla="*/ 1092 h 1479"/>
                <a:gd name="T8" fmla="*/ 1331 w 1478"/>
                <a:gd name="T9" fmla="*/ 1181 h 1479"/>
                <a:gd name="T10" fmla="*/ 1262 w 1478"/>
                <a:gd name="T11" fmla="*/ 1262 h 1479"/>
                <a:gd name="T12" fmla="*/ 1181 w 1478"/>
                <a:gd name="T13" fmla="*/ 1332 h 1479"/>
                <a:gd name="T14" fmla="*/ 1090 w 1478"/>
                <a:gd name="T15" fmla="*/ 1389 h 1479"/>
                <a:gd name="T16" fmla="*/ 992 w 1478"/>
                <a:gd name="T17" fmla="*/ 1433 h 1479"/>
                <a:gd name="T18" fmla="*/ 888 w 1478"/>
                <a:gd name="T19" fmla="*/ 1464 h 1479"/>
                <a:gd name="T20" fmla="*/ 777 w 1478"/>
                <a:gd name="T21" fmla="*/ 1478 h 1479"/>
                <a:gd name="T22" fmla="*/ 701 w 1478"/>
                <a:gd name="T23" fmla="*/ 1478 h 1479"/>
                <a:gd name="T24" fmla="*/ 590 w 1478"/>
                <a:gd name="T25" fmla="*/ 1464 h 1479"/>
                <a:gd name="T26" fmla="*/ 484 w 1478"/>
                <a:gd name="T27" fmla="*/ 1433 h 1479"/>
                <a:gd name="T28" fmla="*/ 386 w 1478"/>
                <a:gd name="T29" fmla="*/ 1389 h 1479"/>
                <a:gd name="T30" fmla="*/ 296 w 1478"/>
                <a:gd name="T31" fmla="*/ 1332 h 1479"/>
                <a:gd name="T32" fmla="*/ 216 w 1478"/>
                <a:gd name="T33" fmla="*/ 1262 h 1479"/>
                <a:gd name="T34" fmla="*/ 146 w 1478"/>
                <a:gd name="T35" fmla="*/ 1181 h 1479"/>
                <a:gd name="T36" fmla="*/ 88 w 1478"/>
                <a:gd name="T37" fmla="*/ 1092 h 1479"/>
                <a:gd name="T38" fmla="*/ 44 w 1478"/>
                <a:gd name="T39" fmla="*/ 993 h 1479"/>
                <a:gd name="T40" fmla="*/ 14 w 1478"/>
                <a:gd name="T41" fmla="*/ 888 h 1479"/>
                <a:gd name="T42" fmla="*/ 0 w 1478"/>
                <a:gd name="T43" fmla="*/ 777 h 1479"/>
                <a:gd name="T44" fmla="*/ 0 w 1478"/>
                <a:gd name="T45" fmla="*/ 701 h 1479"/>
                <a:gd name="T46" fmla="*/ 14 w 1478"/>
                <a:gd name="T47" fmla="*/ 590 h 1479"/>
                <a:gd name="T48" fmla="*/ 44 w 1478"/>
                <a:gd name="T49" fmla="*/ 484 h 1479"/>
                <a:gd name="T50" fmla="*/ 88 w 1478"/>
                <a:gd name="T51" fmla="*/ 386 h 1479"/>
                <a:gd name="T52" fmla="*/ 146 w 1478"/>
                <a:gd name="T53" fmla="*/ 296 h 1479"/>
                <a:gd name="T54" fmla="*/ 216 w 1478"/>
                <a:gd name="T55" fmla="*/ 216 h 1479"/>
                <a:gd name="T56" fmla="*/ 296 w 1478"/>
                <a:gd name="T57" fmla="*/ 146 h 1479"/>
                <a:gd name="T58" fmla="*/ 386 w 1478"/>
                <a:gd name="T59" fmla="*/ 89 h 1479"/>
                <a:gd name="T60" fmla="*/ 484 w 1478"/>
                <a:gd name="T61" fmla="*/ 44 h 1479"/>
                <a:gd name="T62" fmla="*/ 590 w 1478"/>
                <a:gd name="T63" fmla="*/ 15 h 1479"/>
                <a:gd name="T64" fmla="*/ 701 w 1478"/>
                <a:gd name="T65" fmla="*/ 1 h 1479"/>
                <a:gd name="T66" fmla="*/ 777 w 1478"/>
                <a:gd name="T67" fmla="*/ 1 h 1479"/>
                <a:gd name="T68" fmla="*/ 888 w 1478"/>
                <a:gd name="T69" fmla="*/ 15 h 1479"/>
                <a:gd name="T70" fmla="*/ 992 w 1478"/>
                <a:gd name="T71" fmla="*/ 44 h 1479"/>
                <a:gd name="T72" fmla="*/ 1090 w 1478"/>
                <a:gd name="T73" fmla="*/ 89 h 1479"/>
                <a:gd name="T74" fmla="*/ 1181 w 1478"/>
                <a:gd name="T75" fmla="*/ 146 h 1479"/>
                <a:gd name="T76" fmla="*/ 1262 w 1478"/>
                <a:gd name="T77" fmla="*/ 216 h 1479"/>
                <a:gd name="T78" fmla="*/ 1331 w 1478"/>
                <a:gd name="T79" fmla="*/ 296 h 1479"/>
                <a:gd name="T80" fmla="*/ 1389 w 1478"/>
                <a:gd name="T81" fmla="*/ 386 h 1479"/>
                <a:gd name="T82" fmla="*/ 1433 w 1478"/>
                <a:gd name="T83" fmla="*/ 484 h 1479"/>
                <a:gd name="T84" fmla="*/ 1463 w 1478"/>
                <a:gd name="T85" fmla="*/ 590 h 1479"/>
                <a:gd name="T86" fmla="*/ 1477 w 1478"/>
                <a:gd name="T87" fmla="*/ 701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79">
                  <a:moveTo>
                    <a:pt x="1478" y="739"/>
                  </a:moveTo>
                  <a:lnTo>
                    <a:pt x="1478" y="739"/>
                  </a:lnTo>
                  <a:lnTo>
                    <a:pt x="1477" y="777"/>
                  </a:lnTo>
                  <a:lnTo>
                    <a:pt x="1474" y="815"/>
                  </a:lnTo>
                  <a:lnTo>
                    <a:pt x="1469" y="852"/>
                  </a:lnTo>
                  <a:lnTo>
                    <a:pt x="1463" y="888"/>
                  </a:lnTo>
                  <a:lnTo>
                    <a:pt x="1454" y="924"/>
                  </a:lnTo>
                  <a:lnTo>
                    <a:pt x="1445" y="959"/>
                  </a:lnTo>
                  <a:lnTo>
                    <a:pt x="1433" y="993"/>
                  </a:lnTo>
                  <a:lnTo>
                    <a:pt x="1420" y="1027"/>
                  </a:lnTo>
                  <a:lnTo>
                    <a:pt x="1405" y="1060"/>
                  </a:lnTo>
                  <a:lnTo>
                    <a:pt x="1389" y="1092"/>
                  </a:lnTo>
                  <a:lnTo>
                    <a:pt x="1370" y="1122"/>
                  </a:lnTo>
                  <a:lnTo>
                    <a:pt x="1352" y="1152"/>
                  </a:lnTo>
                  <a:lnTo>
                    <a:pt x="1331" y="1181"/>
                  </a:lnTo>
                  <a:lnTo>
                    <a:pt x="1309" y="1209"/>
                  </a:lnTo>
                  <a:lnTo>
                    <a:pt x="1285" y="1236"/>
                  </a:lnTo>
                  <a:lnTo>
                    <a:pt x="1262" y="1262"/>
                  </a:lnTo>
                  <a:lnTo>
                    <a:pt x="1236" y="1287"/>
                  </a:lnTo>
                  <a:lnTo>
                    <a:pt x="1209" y="1310"/>
                  </a:lnTo>
                  <a:lnTo>
                    <a:pt x="1181" y="1332"/>
                  </a:lnTo>
                  <a:lnTo>
                    <a:pt x="1152" y="1353"/>
                  </a:lnTo>
                  <a:lnTo>
                    <a:pt x="1122" y="1372"/>
                  </a:lnTo>
                  <a:lnTo>
                    <a:pt x="1090" y="1389"/>
                  </a:lnTo>
                  <a:lnTo>
                    <a:pt x="1059" y="1405"/>
                  </a:lnTo>
                  <a:lnTo>
                    <a:pt x="1026" y="1421"/>
                  </a:lnTo>
                  <a:lnTo>
                    <a:pt x="992" y="1433"/>
                  </a:lnTo>
                  <a:lnTo>
                    <a:pt x="958" y="1445"/>
                  </a:lnTo>
                  <a:lnTo>
                    <a:pt x="923" y="1455"/>
                  </a:lnTo>
                  <a:lnTo>
                    <a:pt x="888" y="1464"/>
                  </a:lnTo>
                  <a:lnTo>
                    <a:pt x="851" y="1470"/>
                  </a:lnTo>
                  <a:lnTo>
                    <a:pt x="814" y="1474"/>
                  </a:lnTo>
                  <a:lnTo>
                    <a:pt x="777" y="1478"/>
                  </a:lnTo>
                  <a:lnTo>
                    <a:pt x="738" y="1479"/>
                  </a:lnTo>
                  <a:lnTo>
                    <a:pt x="738" y="1479"/>
                  </a:lnTo>
                  <a:lnTo>
                    <a:pt x="701" y="1478"/>
                  </a:lnTo>
                  <a:lnTo>
                    <a:pt x="663" y="1474"/>
                  </a:lnTo>
                  <a:lnTo>
                    <a:pt x="626" y="1470"/>
                  </a:lnTo>
                  <a:lnTo>
                    <a:pt x="590" y="1464"/>
                  </a:lnTo>
                  <a:lnTo>
                    <a:pt x="554" y="1455"/>
                  </a:lnTo>
                  <a:lnTo>
                    <a:pt x="519" y="1445"/>
                  </a:lnTo>
                  <a:lnTo>
                    <a:pt x="484" y="1433"/>
                  </a:lnTo>
                  <a:lnTo>
                    <a:pt x="451" y="1421"/>
                  </a:lnTo>
                  <a:lnTo>
                    <a:pt x="417" y="1405"/>
                  </a:lnTo>
                  <a:lnTo>
                    <a:pt x="386" y="1389"/>
                  </a:lnTo>
                  <a:lnTo>
                    <a:pt x="355" y="1372"/>
                  </a:lnTo>
                  <a:lnTo>
                    <a:pt x="325" y="1353"/>
                  </a:lnTo>
                  <a:lnTo>
                    <a:pt x="296" y="1332"/>
                  </a:lnTo>
                  <a:lnTo>
                    <a:pt x="268" y="1310"/>
                  </a:lnTo>
                  <a:lnTo>
                    <a:pt x="241" y="1287"/>
                  </a:lnTo>
                  <a:lnTo>
                    <a:pt x="216" y="1262"/>
                  </a:lnTo>
                  <a:lnTo>
                    <a:pt x="191" y="1236"/>
                  </a:lnTo>
                  <a:lnTo>
                    <a:pt x="168" y="1209"/>
                  </a:lnTo>
                  <a:lnTo>
                    <a:pt x="146" y="1181"/>
                  </a:lnTo>
                  <a:lnTo>
                    <a:pt x="126" y="1152"/>
                  </a:lnTo>
                  <a:lnTo>
                    <a:pt x="106" y="1122"/>
                  </a:lnTo>
                  <a:lnTo>
                    <a:pt x="88" y="1092"/>
                  </a:lnTo>
                  <a:lnTo>
                    <a:pt x="72" y="1060"/>
                  </a:lnTo>
                  <a:lnTo>
                    <a:pt x="57" y="1027"/>
                  </a:lnTo>
                  <a:lnTo>
                    <a:pt x="44" y="993"/>
                  </a:lnTo>
                  <a:lnTo>
                    <a:pt x="32" y="959"/>
                  </a:lnTo>
                  <a:lnTo>
                    <a:pt x="22" y="924"/>
                  </a:lnTo>
                  <a:lnTo>
                    <a:pt x="14" y="888"/>
                  </a:lnTo>
                  <a:lnTo>
                    <a:pt x="7" y="852"/>
                  </a:lnTo>
                  <a:lnTo>
                    <a:pt x="3" y="815"/>
                  </a:lnTo>
                  <a:lnTo>
                    <a:pt x="0" y="777"/>
                  </a:lnTo>
                  <a:lnTo>
                    <a:pt x="0" y="739"/>
                  </a:lnTo>
                  <a:lnTo>
                    <a:pt x="0" y="739"/>
                  </a:lnTo>
                  <a:lnTo>
                    <a:pt x="0" y="701"/>
                  </a:lnTo>
                  <a:lnTo>
                    <a:pt x="3" y="663"/>
                  </a:lnTo>
                  <a:lnTo>
                    <a:pt x="7" y="627"/>
                  </a:lnTo>
                  <a:lnTo>
                    <a:pt x="14" y="590"/>
                  </a:lnTo>
                  <a:lnTo>
                    <a:pt x="22" y="554"/>
                  </a:lnTo>
                  <a:lnTo>
                    <a:pt x="32" y="519"/>
                  </a:lnTo>
                  <a:lnTo>
                    <a:pt x="44" y="484"/>
                  </a:lnTo>
                  <a:lnTo>
                    <a:pt x="57" y="451"/>
                  </a:lnTo>
                  <a:lnTo>
                    <a:pt x="72" y="419"/>
                  </a:lnTo>
                  <a:lnTo>
                    <a:pt x="88" y="386"/>
                  </a:lnTo>
                  <a:lnTo>
                    <a:pt x="106" y="355"/>
                  </a:lnTo>
                  <a:lnTo>
                    <a:pt x="126" y="325"/>
                  </a:lnTo>
                  <a:lnTo>
                    <a:pt x="146" y="296"/>
                  </a:lnTo>
                  <a:lnTo>
                    <a:pt x="168" y="269"/>
                  </a:lnTo>
                  <a:lnTo>
                    <a:pt x="191" y="242"/>
                  </a:lnTo>
                  <a:lnTo>
                    <a:pt x="216" y="216"/>
                  </a:lnTo>
                  <a:lnTo>
                    <a:pt x="241" y="192"/>
                  </a:lnTo>
                  <a:lnTo>
                    <a:pt x="268" y="168"/>
                  </a:lnTo>
                  <a:lnTo>
                    <a:pt x="296" y="146"/>
                  </a:lnTo>
                  <a:lnTo>
                    <a:pt x="325" y="126"/>
                  </a:lnTo>
                  <a:lnTo>
                    <a:pt x="355" y="106"/>
                  </a:lnTo>
                  <a:lnTo>
                    <a:pt x="386" y="89"/>
                  </a:lnTo>
                  <a:lnTo>
                    <a:pt x="417" y="72"/>
                  </a:lnTo>
                  <a:lnTo>
                    <a:pt x="451" y="58"/>
                  </a:lnTo>
                  <a:lnTo>
                    <a:pt x="484" y="44"/>
                  </a:lnTo>
                  <a:lnTo>
                    <a:pt x="519" y="33"/>
                  </a:lnTo>
                  <a:lnTo>
                    <a:pt x="554" y="22"/>
                  </a:lnTo>
                  <a:lnTo>
                    <a:pt x="590" y="15"/>
                  </a:lnTo>
                  <a:lnTo>
                    <a:pt x="626" y="8"/>
                  </a:lnTo>
                  <a:lnTo>
                    <a:pt x="663" y="3"/>
                  </a:lnTo>
                  <a:lnTo>
                    <a:pt x="701" y="1"/>
                  </a:lnTo>
                  <a:lnTo>
                    <a:pt x="738" y="0"/>
                  </a:lnTo>
                  <a:lnTo>
                    <a:pt x="738" y="0"/>
                  </a:lnTo>
                  <a:lnTo>
                    <a:pt x="777" y="1"/>
                  </a:lnTo>
                  <a:lnTo>
                    <a:pt x="814" y="3"/>
                  </a:lnTo>
                  <a:lnTo>
                    <a:pt x="851" y="8"/>
                  </a:lnTo>
                  <a:lnTo>
                    <a:pt x="888" y="15"/>
                  </a:lnTo>
                  <a:lnTo>
                    <a:pt x="923" y="22"/>
                  </a:lnTo>
                  <a:lnTo>
                    <a:pt x="958" y="33"/>
                  </a:lnTo>
                  <a:lnTo>
                    <a:pt x="992" y="44"/>
                  </a:lnTo>
                  <a:lnTo>
                    <a:pt x="1026" y="58"/>
                  </a:lnTo>
                  <a:lnTo>
                    <a:pt x="1059" y="72"/>
                  </a:lnTo>
                  <a:lnTo>
                    <a:pt x="1090" y="89"/>
                  </a:lnTo>
                  <a:lnTo>
                    <a:pt x="1122" y="106"/>
                  </a:lnTo>
                  <a:lnTo>
                    <a:pt x="1152" y="126"/>
                  </a:lnTo>
                  <a:lnTo>
                    <a:pt x="1181" y="146"/>
                  </a:lnTo>
                  <a:lnTo>
                    <a:pt x="1209" y="168"/>
                  </a:lnTo>
                  <a:lnTo>
                    <a:pt x="1236" y="192"/>
                  </a:lnTo>
                  <a:lnTo>
                    <a:pt x="1262" y="216"/>
                  </a:lnTo>
                  <a:lnTo>
                    <a:pt x="1285" y="242"/>
                  </a:lnTo>
                  <a:lnTo>
                    <a:pt x="1309" y="269"/>
                  </a:lnTo>
                  <a:lnTo>
                    <a:pt x="1331" y="296"/>
                  </a:lnTo>
                  <a:lnTo>
                    <a:pt x="1352" y="325"/>
                  </a:lnTo>
                  <a:lnTo>
                    <a:pt x="1370" y="355"/>
                  </a:lnTo>
                  <a:lnTo>
                    <a:pt x="1389" y="386"/>
                  </a:lnTo>
                  <a:lnTo>
                    <a:pt x="1405" y="419"/>
                  </a:lnTo>
                  <a:lnTo>
                    <a:pt x="1420" y="451"/>
                  </a:lnTo>
                  <a:lnTo>
                    <a:pt x="1433" y="484"/>
                  </a:lnTo>
                  <a:lnTo>
                    <a:pt x="1445" y="519"/>
                  </a:lnTo>
                  <a:lnTo>
                    <a:pt x="1454" y="554"/>
                  </a:lnTo>
                  <a:lnTo>
                    <a:pt x="1463" y="590"/>
                  </a:lnTo>
                  <a:lnTo>
                    <a:pt x="1469" y="627"/>
                  </a:lnTo>
                  <a:lnTo>
                    <a:pt x="1474" y="663"/>
                  </a:lnTo>
                  <a:lnTo>
                    <a:pt x="1477" y="701"/>
                  </a:lnTo>
                  <a:lnTo>
                    <a:pt x="1478" y="739"/>
                  </a:lnTo>
                  <a:lnTo>
                    <a:pt x="1478" y="739"/>
                  </a:lnTo>
                  <a:close/>
                </a:path>
              </a:pathLst>
            </a:custGeom>
            <a:solidFill>
              <a:srgbClr val="6E7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0"/>
            <p:cNvSpPr>
              <a:spLocks/>
            </p:cNvSpPr>
            <p:nvPr/>
          </p:nvSpPr>
          <p:spPr bwMode="auto">
            <a:xfrm>
              <a:off x="5343525" y="4302125"/>
              <a:ext cx="781050" cy="782638"/>
            </a:xfrm>
            <a:custGeom>
              <a:avLst/>
              <a:gdLst>
                <a:gd name="T0" fmla="*/ 1477 w 1478"/>
                <a:gd name="T1" fmla="*/ 778 h 1480"/>
                <a:gd name="T2" fmla="*/ 1463 w 1478"/>
                <a:gd name="T3" fmla="*/ 889 h 1480"/>
                <a:gd name="T4" fmla="*/ 1433 w 1478"/>
                <a:gd name="T5" fmla="*/ 994 h 1480"/>
                <a:gd name="T6" fmla="*/ 1389 w 1478"/>
                <a:gd name="T7" fmla="*/ 1092 h 1480"/>
                <a:gd name="T8" fmla="*/ 1331 w 1478"/>
                <a:gd name="T9" fmla="*/ 1183 h 1480"/>
                <a:gd name="T10" fmla="*/ 1262 w 1478"/>
                <a:gd name="T11" fmla="*/ 1263 h 1480"/>
                <a:gd name="T12" fmla="*/ 1181 w 1478"/>
                <a:gd name="T13" fmla="*/ 1333 h 1480"/>
                <a:gd name="T14" fmla="*/ 1090 w 1478"/>
                <a:gd name="T15" fmla="*/ 1391 h 1480"/>
                <a:gd name="T16" fmla="*/ 992 w 1478"/>
                <a:gd name="T17" fmla="*/ 1435 h 1480"/>
                <a:gd name="T18" fmla="*/ 888 w 1478"/>
                <a:gd name="T19" fmla="*/ 1465 h 1480"/>
                <a:gd name="T20" fmla="*/ 777 w 1478"/>
                <a:gd name="T21" fmla="*/ 1479 h 1480"/>
                <a:gd name="T22" fmla="*/ 701 w 1478"/>
                <a:gd name="T23" fmla="*/ 1479 h 1480"/>
                <a:gd name="T24" fmla="*/ 590 w 1478"/>
                <a:gd name="T25" fmla="*/ 1465 h 1480"/>
                <a:gd name="T26" fmla="*/ 484 w 1478"/>
                <a:gd name="T27" fmla="*/ 1435 h 1480"/>
                <a:gd name="T28" fmla="*/ 386 w 1478"/>
                <a:gd name="T29" fmla="*/ 1391 h 1480"/>
                <a:gd name="T30" fmla="*/ 296 w 1478"/>
                <a:gd name="T31" fmla="*/ 1333 h 1480"/>
                <a:gd name="T32" fmla="*/ 216 w 1478"/>
                <a:gd name="T33" fmla="*/ 1263 h 1480"/>
                <a:gd name="T34" fmla="*/ 146 w 1478"/>
                <a:gd name="T35" fmla="*/ 1183 h 1480"/>
                <a:gd name="T36" fmla="*/ 88 w 1478"/>
                <a:gd name="T37" fmla="*/ 1092 h 1480"/>
                <a:gd name="T38" fmla="*/ 44 w 1478"/>
                <a:gd name="T39" fmla="*/ 994 h 1480"/>
                <a:gd name="T40" fmla="*/ 14 w 1478"/>
                <a:gd name="T41" fmla="*/ 889 h 1480"/>
                <a:gd name="T42" fmla="*/ 0 w 1478"/>
                <a:gd name="T43" fmla="*/ 778 h 1480"/>
                <a:gd name="T44" fmla="*/ 0 w 1478"/>
                <a:gd name="T45" fmla="*/ 702 h 1480"/>
                <a:gd name="T46" fmla="*/ 14 w 1478"/>
                <a:gd name="T47" fmla="*/ 590 h 1480"/>
                <a:gd name="T48" fmla="*/ 44 w 1478"/>
                <a:gd name="T49" fmla="*/ 486 h 1480"/>
                <a:gd name="T50" fmla="*/ 88 w 1478"/>
                <a:gd name="T51" fmla="*/ 388 h 1480"/>
                <a:gd name="T52" fmla="*/ 146 w 1478"/>
                <a:gd name="T53" fmla="*/ 297 h 1480"/>
                <a:gd name="T54" fmla="*/ 216 w 1478"/>
                <a:gd name="T55" fmla="*/ 217 h 1480"/>
                <a:gd name="T56" fmla="*/ 296 w 1478"/>
                <a:gd name="T57" fmla="*/ 148 h 1480"/>
                <a:gd name="T58" fmla="*/ 386 w 1478"/>
                <a:gd name="T59" fmla="*/ 90 h 1480"/>
                <a:gd name="T60" fmla="*/ 484 w 1478"/>
                <a:gd name="T61" fmla="*/ 45 h 1480"/>
                <a:gd name="T62" fmla="*/ 590 w 1478"/>
                <a:gd name="T63" fmla="*/ 15 h 1480"/>
                <a:gd name="T64" fmla="*/ 701 w 1478"/>
                <a:gd name="T65" fmla="*/ 1 h 1480"/>
                <a:gd name="T66" fmla="*/ 777 w 1478"/>
                <a:gd name="T67" fmla="*/ 1 h 1480"/>
                <a:gd name="T68" fmla="*/ 888 w 1478"/>
                <a:gd name="T69" fmla="*/ 15 h 1480"/>
                <a:gd name="T70" fmla="*/ 992 w 1478"/>
                <a:gd name="T71" fmla="*/ 45 h 1480"/>
                <a:gd name="T72" fmla="*/ 1090 w 1478"/>
                <a:gd name="T73" fmla="*/ 90 h 1480"/>
                <a:gd name="T74" fmla="*/ 1181 w 1478"/>
                <a:gd name="T75" fmla="*/ 148 h 1480"/>
                <a:gd name="T76" fmla="*/ 1262 w 1478"/>
                <a:gd name="T77" fmla="*/ 217 h 1480"/>
                <a:gd name="T78" fmla="*/ 1331 w 1478"/>
                <a:gd name="T79" fmla="*/ 297 h 1480"/>
                <a:gd name="T80" fmla="*/ 1389 w 1478"/>
                <a:gd name="T81" fmla="*/ 388 h 1480"/>
                <a:gd name="T82" fmla="*/ 1433 w 1478"/>
                <a:gd name="T83" fmla="*/ 486 h 1480"/>
                <a:gd name="T84" fmla="*/ 1463 w 1478"/>
                <a:gd name="T85" fmla="*/ 590 h 1480"/>
                <a:gd name="T86" fmla="*/ 1477 w 1478"/>
                <a:gd name="T87" fmla="*/ 702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80">
                  <a:moveTo>
                    <a:pt x="1478" y="740"/>
                  </a:moveTo>
                  <a:lnTo>
                    <a:pt x="1478" y="740"/>
                  </a:lnTo>
                  <a:lnTo>
                    <a:pt x="1477" y="778"/>
                  </a:lnTo>
                  <a:lnTo>
                    <a:pt x="1474" y="816"/>
                  </a:lnTo>
                  <a:lnTo>
                    <a:pt x="1469" y="852"/>
                  </a:lnTo>
                  <a:lnTo>
                    <a:pt x="1463" y="889"/>
                  </a:lnTo>
                  <a:lnTo>
                    <a:pt x="1454" y="924"/>
                  </a:lnTo>
                  <a:lnTo>
                    <a:pt x="1445" y="960"/>
                  </a:lnTo>
                  <a:lnTo>
                    <a:pt x="1433" y="994"/>
                  </a:lnTo>
                  <a:lnTo>
                    <a:pt x="1420" y="1028"/>
                  </a:lnTo>
                  <a:lnTo>
                    <a:pt x="1405" y="1061"/>
                  </a:lnTo>
                  <a:lnTo>
                    <a:pt x="1389" y="1092"/>
                  </a:lnTo>
                  <a:lnTo>
                    <a:pt x="1370" y="1124"/>
                  </a:lnTo>
                  <a:lnTo>
                    <a:pt x="1352" y="1154"/>
                  </a:lnTo>
                  <a:lnTo>
                    <a:pt x="1331" y="1183"/>
                  </a:lnTo>
                  <a:lnTo>
                    <a:pt x="1309" y="1211"/>
                  </a:lnTo>
                  <a:lnTo>
                    <a:pt x="1285" y="1238"/>
                  </a:lnTo>
                  <a:lnTo>
                    <a:pt x="1262" y="1263"/>
                  </a:lnTo>
                  <a:lnTo>
                    <a:pt x="1236" y="1287"/>
                  </a:lnTo>
                  <a:lnTo>
                    <a:pt x="1209" y="1311"/>
                  </a:lnTo>
                  <a:lnTo>
                    <a:pt x="1181" y="1333"/>
                  </a:lnTo>
                  <a:lnTo>
                    <a:pt x="1152" y="1353"/>
                  </a:lnTo>
                  <a:lnTo>
                    <a:pt x="1122" y="1372"/>
                  </a:lnTo>
                  <a:lnTo>
                    <a:pt x="1090" y="1391"/>
                  </a:lnTo>
                  <a:lnTo>
                    <a:pt x="1059" y="1407"/>
                  </a:lnTo>
                  <a:lnTo>
                    <a:pt x="1026" y="1422"/>
                  </a:lnTo>
                  <a:lnTo>
                    <a:pt x="992" y="1435"/>
                  </a:lnTo>
                  <a:lnTo>
                    <a:pt x="958" y="1447"/>
                  </a:lnTo>
                  <a:lnTo>
                    <a:pt x="923" y="1456"/>
                  </a:lnTo>
                  <a:lnTo>
                    <a:pt x="888" y="1465"/>
                  </a:lnTo>
                  <a:lnTo>
                    <a:pt x="851" y="1472"/>
                  </a:lnTo>
                  <a:lnTo>
                    <a:pt x="814" y="1476"/>
                  </a:lnTo>
                  <a:lnTo>
                    <a:pt x="777" y="1479"/>
                  </a:lnTo>
                  <a:lnTo>
                    <a:pt x="738" y="1480"/>
                  </a:lnTo>
                  <a:lnTo>
                    <a:pt x="738" y="1480"/>
                  </a:lnTo>
                  <a:lnTo>
                    <a:pt x="701" y="1479"/>
                  </a:lnTo>
                  <a:lnTo>
                    <a:pt x="663" y="1476"/>
                  </a:lnTo>
                  <a:lnTo>
                    <a:pt x="626" y="1472"/>
                  </a:lnTo>
                  <a:lnTo>
                    <a:pt x="590" y="1465"/>
                  </a:lnTo>
                  <a:lnTo>
                    <a:pt x="554" y="1456"/>
                  </a:lnTo>
                  <a:lnTo>
                    <a:pt x="519" y="1447"/>
                  </a:lnTo>
                  <a:lnTo>
                    <a:pt x="484" y="1435"/>
                  </a:lnTo>
                  <a:lnTo>
                    <a:pt x="451" y="1422"/>
                  </a:lnTo>
                  <a:lnTo>
                    <a:pt x="417" y="1407"/>
                  </a:lnTo>
                  <a:lnTo>
                    <a:pt x="386" y="1391"/>
                  </a:lnTo>
                  <a:lnTo>
                    <a:pt x="355" y="1372"/>
                  </a:lnTo>
                  <a:lnTo>
                    <a:pt x="325" y="1353"/>
                  </a:lnTo>
                  <a:lnTo>
                    <a:pt x="296" y="1333"/>
                  </a:lnTo>
                  <a:lnTo>
                    <a:pt x="268" y="1311"/>
                  </a:lnTo>
                  <a:lnTo>
                    <a:pt x="241" y="1287"/>
                  </a:lnTo>
                  <a:lnTo>
                    <a:pt x="216" y="1263"/>
                  </a:lnTo>
                  <a:lnTo>
                    <a:pt x="191" y="1238"/>
                  </a:lnTo>
                  <a:lnTo>
                    <a:pt x="168" y="1211"/>
                  </a:lnTo>
                  <a:lnTo>
                    <a:pt x="146" y="1183"/>
                  </a:lnTo>
                  <a:lnTo>
                    <a:pt x="126" y="1154"/>
                  </a:lnTo>
                  <a:lnTo>
                    <a:pt x="106" y="1124"/>
                  </a:lnTo>
                  <a:lnTo>
                    <a:pt x="88" y="1092"/>
                  </a:lnTo>
                  <a:lnTo>
                    <a:pt x="72" y="1061"/>
                  </a:lnTo>
                  <a:lnTo>
                    <a:pt x="57" y="1028"/>
                  </a:lnTo>
                  <a:lnTo>
                    <a:pt x="44" y="994"/>
                  </a:lnTo>
                  <a:lnTo>
                    <a:pt x="32" y="960"/>
                  </a:lnTo>
                  <a:lnTo>
                    <a:pt x="22" y="924"/>
                  </a:lnTo>
                  <a:lnTo>
                    <a:pt x="14" y="889"/>
                  </a:lnTo>
                  <a:lnTo>
                    <a:pt x="7" y="852"/>
                  </a:lnTo>
                  <a:lnTo>
                    <a:pt x="3" y="816"/>
                  </a:lnTo>
                  <a:lnTo>
                    <a:pt x="0" y="778"/>
                  </a:lnTo>
                  <a:lnTo>
                    <a:pt x="0" y="740"/>
                  </a:lnTo>
                  <a:lnTo>
                    <a:pt x="0" y="740"/>
                  </a:lnTo>
                  <a:lnTo>
                    <a:pt x="0" y="702"/>
                  </a:lnTo>
                  <a:lnTo>
                    <a:pt x="3" y="665"/>
                  </a:lnTo>
                  <a:lnTo>
                    <a:pt x="7" y="627"/>
                  </a:lnTo>
                  <a:lnTo>
                    <a:pt x="14" y="590"/>
                  </a:lnTo>
                  <a:lnTo>
                    <a:pt x="22" y="555"/>
                  </a:lnTo>
                  <a:lnTo>
                    <a:pt x="32" y="520"/>
                  </a:lnTo>
                  <a:lnTo>
                    <a:pt x="44" y="486"/>
                  </a:lnTo>
                  <a:lnTo>
                    <a:pt x="57" y="453"/>
                  </a:lnTo>
                  <a:lnTo>
                    <a:pt x="72" y="419"/>
                  </a:lnTo>
                  <a:lnTo>
                    <a:pt x="88" y="388"/>
                  </a:lnTo>
                  <a:lnTo>
                    <a:pt x="106" y="357"/>
                  </a:lnTo>
                  <a:lnTo>
                    <a:pt x="126" y="327"/>
                  </a:lnTo>
                  <a:lnTo>
                    <a:pt x="146" y="297"/>
                  </a:lnTo>
                  <a:lnTo>
                    <a:pt x="168" y="269"/>
                  </a:lnTo>
                  <a:lnTo>
                    <a:pt x="191" y="243"/>
                  </a:lnTo>
                  <a:lnTo>
                    <a:pt x="216" y="217"/>
                  </a:lnTo>
                  <a:lnTo>
                    <a:pt x="241" y="193"/>
                  </a:lnTo>
                  <a:lnTo>
                    <a:pt x="268" y="169"/>
                  </a:lnTo>
                  <a:lnTo>
                    <a:pt x="296" y="148"/>
                  </a:lnTo>
                  <a:lnTo>
                    <a:pt x="325" y="126"/>
                  </a:lnTo>
                  <a:lnTo>
                    <a:pt x="355" y="108"/>
                  </a:lnTo>
                  <a:lnTo>
                    <a:pt x="386" y="90"/>
                  </a:lnTo>
                  <a:lnTo>
                    <a:pt x="417" y="73"/>
                  </a:lnTo>
                  <a:lnTo>
                    <a:pt x="451" y="58"/>
                  </a:lnTo>
                  <a:lnTo>
                    <a:pt x="484" y="45"/>
                  </a:lnTo>
                  <a:lnTo>
                    <a:pt x="519" y="34"/>
                  </a:lnTo>
                  <a:lnTo>
                    <a:pt x="554" y="24"/>
                  </a:lnTo>
                  <a:lnTo>
                    <a:pt x="590" y="15"/>
                  </a:lnTo>
                  <a:lnTo>
                    <a:pt x="626" y="9"/>
                  </a:lnTo>
                  <a:lnTo>
                    <a:pt x="663" y="4"/>
                  </a:lnTo>
                  <a:lnTo>
                    <a:pt x="701" y="1"/>
                  </a:lnTo>
                  <a:lnTo>
                    <a:pt x="738" y="0"/>
                  </a:lnTo>
                  <a:lnTo>
                    <a:pt x="738" y="0"/>
                  </a:lnTo>
                  <a:lnTo>
                    <a:pt x="777" y="1"/>
                  </a:lnTo>
                  <a:lnTo>
                    <a:pt x="814" y="4"/>
                  </a:lnTo>
                  <a:lnTo>
                    <a:pt x="851" y="9"/>
                  </a:lnTo>
                  <a:lnTo>
                    <a:pt x="888" y="15"/>
                  </a:lnTo>
                  <a:lnTo>
                    <a:pt x="923" y="24"/>
                  </a:lnTo>
                  <a:lnTo>
                    <a:pt x="958" y="34"/>
                  </a:lnTo>
                  <a:lnTo>
                    <a:pt x="992" y="45"/>
                  </a:lnTo>
                  <a:lnTo>
                    <a:pt x="1026" y="58"/>
                  </a:lnTo>
                  <a:lnTo>
                    <a:pt x="1059" y="73"/>
                  </a:lnTo>
                  <a:lnTo>
                    <a:pt x="1090" y="90"/>
                  </a:lnTo>
                  <a:lnTo>
                    <a:pt x="1122" y="108"/>
                  </a:lnTo>
                  <a:lnTo>
                    <a:pt x="1152" y="126"/>
                  </a:lnTo>
                  <a:lnTo>
                    <a:pt x="1181" y="148"/>
                  </a:lnTo>
                  <a:lnTo>
                    <a:pt x="1209" y="169"/>
                  </a:lnTo>
                  <a:lnTo>
                    <a:pt x="1236" y="193"/>
                  </a:lnTo>
                  <a:lnTo>
                    <a:pt x="1262" y="217"/>
                  </a:lnTo>
                  <a:lnTo>
                    <a:pt x="1285" y="243"/>
                  </a:lnTo>
                  <a:lnTo>
                    <a:pt x="1309" y="269"/>
                  </a:lnTo>
                  <a:lnTo>
                    <a:pt x="1331" y="297"/>
                  </a:lnTo>
                  <a:lnTo>
                    <a:pt x="1352" y="327"/>
                  </a:lnTo>
                  <a:lnTo>
                    <a:pt x="1370" y="357"/>
                  </a:lnTo>
                  <a:lnTo>
                    <a:pt x="1389" y="388"/>
                  </a:lnTo>
                  <a:lnTo>
                    <a:pt x="1405" y="419"/>
                  </a:lnTo>
                  <a:lnTo>
                    <a:pt x="1420" y="453"/>
                  </a:lnTo>
                  <a:lnTo>
                    <a:pt x="1433" y="486"/>
                  </a:lnTo>
                  <a:lnTo>
                    <a:pt x="1445" y="520"/>
                  </a:lnTo>
                  <a:lnTo>
                    <a:pt x="1454" y="555"/>
                  </a:lnTo>
                  <a:lnTo>
                    <a:pt x="1463" y="590"/>
                  </a:lnTo>
                  <a:lnTo>
                    <a:pt x="1469" y="627"/>
                  </a:lnTo>
                  <a:lnTo>
                    <a:pt x="1474" y="665"/>
                  </a:lnTo>
                  <a:lnTo>
                    <a:pt x="1477" y="702"/>
                  </a:lnTo>
                  <a:lnTo>
                    <a:pt x="1478" y="740"/>
                  </a:lnTo>
                  <a:lnTo>
                    <a:pt x="1478" y="740"/>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1"/>
            <p:cNvSpPr>
              <a:spLocks/>
            </p:cNvSpPr>
            <p:nvPr/>
          </p:nvSpPr>
          <p:spPr bwMode="auto">
            <a:xfrm>
              <a:off x="5343525" y="5162550"/>
              <a:ext cx="781050" cy="782638"/>
            </a:xfrm>
            <a:custGeom>
              <a:avLst/>
              <a:gdLst>
                <a:gd name="T0" fmla="*/ 1477 w 1478"/>
                <a:gd name="T1" fmla="*/ 777 h 1479"/>
                <a:gd name="T2" fmla="*/ 1463 w 1478"/>
                <a:gd name="T3" fmla="*/ 888 h 1479"/>
                <a:gd name="T4" fmla="*/ 1433 w 1478"/>
                <a:gd name="T5" fmla="*/ 994 h 1479"/>
                <a:gd name="T6" fmla="*/ 1389 w 1478"/>
                <a:gd name="T7" fmla="*/ 1092 h 1479"/>
                <a:gd name="T8" fmla="*/ 1331 w 1478"/>
                <a:gd name="T9" fmla="*/ 1181 h 1479"/>
                <a:gd name="T10" fmla="*/ 1262 w 1478"/>
                <a:gd name="T11" fmla="*/ 1262 h 1479"/>
                <a:gd name="T12" fmla="*/ 1181 w 1478"/>
                <a:gd name="T13" fmla="*/ 1332 h 1479"/>
                <a:gd name="T14" fmla="*/ 1090 w 1478"/>
                <a:gd name="T15" fmla="*/ 1389 h 1479"/>
                <a:gd name="T16" fmla="*/ 992 w 1478"/>
                <a:gd name="T17" fmla="*/ 1433 h 1479"/>
                <a:gd name="T18" fmla="*/ 888 w 1478"/>
                <a:gd name="T19" fmla="*/ 1463 h 1479"/>
                <a:gd name="T20" fmla="*/ 777 w 1478"/>
                <a:gd name="T21" fmla="*/ 1477 h 1479"/>
                <a:gd name="T22" fmla="*/ 701 w 1478"/>
                <a:gd name="T23" fmla="*/ 1477 h 1479"/>
                <a:gd name="T24" fmla="*/ 590 w 1478"/>
                <a:gd name="T25" fmla="*/ 1463 h 1479"/>
                <a:gd name="T26" fmla="*/ 484 w 1478"/>
                <a:gd name="T27" fmla="*/ 1433 h 1479"/>
                <a:gd name="T28" fmla="*/ 386 w 1478"/>
                <a:gd name="T29" fmla="*/ 1389 h 1479"/>
                <a:gd name="T30" fmla="*/ 296 w 1478"/>
                <a:gd name="T31" fmla="*/ 1332 h 1479"/>
                <a:gd name="T32" fmla="*/ 216 w 1478"/>
                <a:gd name="T33" fmla="*/ 1262 h 1479"/>
                <a:gd name="T34" fmla="*/ 146 w 1478"/>
                <a:gd name="T35" fmla="*/ 1181 h 1479"/>
                <a:gd name="T36" fmla="*/ 88 w 1478"/>
                <a:gd name="T37" fmla="*/ 1092 h 1479"/>
                <a:gd name="T38" fmla="*/ 44 w 1478"/>
                <a:gd name="T39" fmla="*/ 994 h 1479"/>
                <a:gd name="T40" fmla="*/ 14 w 1478"/>
                <a:gd name="T41" fmla="*/ 888 h 1479"/>
                <a:gd name="T42" fmla="*/ 0 w 1478"/>
                <a:gd name="T43" fmla="*/ 777 h 1479"/>
                <a:gd name="T44" fmla="*/ 0 w 1478"/>
                <a:gd name="T45" fmla="*/ 701 h 1479"/>
                <a:gd name="T46" fmla="*/ 14 w 1478"/>
                <a:gd name="T47" fmla="*/ 590 h 1479"/>
                <a:gd name="T48" fmla="*/ 44 w 1478"/>
                <a:gd name="T49" fmla="*/ 484 h 1479"/>
                <a:gd name="T50" fmla="*/ 88 w 1478"/>
                <a:gd name="T51" fmla="*/ 386 h 1479"/>
                <a:gd name="T52" fmla="*/ 146 w 1478"/>
                <a:gd name="T53" fmla="*/ 297 h 1479"/>
                <a:gd name="T54" fmla="*/ 216 w 1478"/>
                <a:gd name="T55" fmla="*/ 216 h 1479"/>
                <a:gd name="T56" fmla="*/ 296 w 1478"/>
                <a:gd name="T57" fmla="*/ 146 h 1479"/>
                <a:gd name="T58" fmla="*/ 386 w 1478"/>
                <a:gd name="T59" fmla="*/ 89 h 1479"/>
                <a:gd name="T60" fmla="*/ 484 w 1478"/>
                <a:gd name="T61" fmla="*/ 44 h 1479"/>
                <a:gd name="T62" fmla="*/ 590 w 1478"/>
                <a:gd name="T63" fmla="*/ 15 h 1479"/>
                <a:gd name="T64" fmla="*/ 701 w 1478"/>
                <a:gd name="T65" fmla="*/ 1 h 1479"/>
                <a:gd name="T66" fmla="*/ 777 w 1478"/>
                <a:gd name="T67" fmla="*/ 1 h 1479"/>
                <a:gd name="T68" fmla="*/ 888 w 1478"/>
                <a:gd name="T69" fmla="*/ 15 h 1479"/>
                <a:gd name="T70" fmla="*/ 992 w 1478"/>
                <a:gd name="T71" fmla="*/ 44 h 1479"/>
                <a:gd name="T72" fmla="*/ 1090 w 1478"/>
                <a:gd name="T73" fmla="*/ 89 h 1479"/>
                <a:gd name="T74" fmla="*/ 1181 w 1478"/>
                <a:gd name="T75" fmla="*/ 146 h 1479"/>
                <a:gd name="T76" fmla="*/ 1262 w 1478"/>
                <a:gd name="T77" fmla="*/ 216 h 1479"/>
                <a:gd name="T78" fmla="*/ 1331 w 1478"/>
                <a:gd name="T79" fmla="*/ 297 h 1479"/>
                <a:gd name="T80" fmla="*/ 1389 w 1478"/>
                <a:gd name="T81" fmla="*/ 386 h 1479"/>
                <a:gd name="T82" fmla="*/ 1433 w 1478"/>
                <a:gd name="T83" fmla="*/ 484 h 1479"/>
                <a:gd name="T84" fmla="*/ 1463 w 1478"/>
                <a:gd name="T85" fmla="*/ 590 h 1479"/>
                <a:gd name="T86" fmla="*/ 1477 w 1478"/>
                <a:gd name="T87" fmla="*/ 701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79">
                  <a:moveTo>
                    <a:pt x="1478" y="739"/>
                  </a:moveTo>
                  <a:lnTo>
                    <a:pt x="1478" y="739"/>
                  </a:lnTo>
                  <a:lnTo>
                    <a:pt x="1477" y="777"/>
                  </a:lnTo>
                  <a:lnTo>
                    <a:pt x="1474" y="815"/>
                  </a:lnTo>
                  <a:lnTo>
                    <a:pt x="1469" y="852"/>
                  </a:lnTo>
                  <a:lnTo>
                    <a:pt x="1463" y="888"/>
                  </a:lnTo>
                  <a:lnTo>
                    <a:pt x="1454" y="924"/>
                  </a:lnTo>
                  <a:lnTo>
                    <a:pt x="1445" y="959"/>
                  </a:lnTo>
                  <a:lnTo>
                    <a:pt x="1433" y="994"/>
                  </a:lnTo>
                  <a:lnTo>
                    <a:pt x="1420" y="1027"/>
                  </a:lnTo>
                  <a:lnTo>
                    <a:pt x="1405" y="1060"/>
                  </a:lnTo>
                  <a:lnTo>
                    <a:pt x="1389" y="1092"/>
                  </a:lnTo>
                  <a:lnTo>
                    <a:pt x="1370" y="1122"/>
                  </a:lnTo>
                  <a:lnTo>
                    <a:pt x="1352" y="1152"/>
                  </a:lnTo>
                  <a:lnTo>
                    <a:pt x="1331" y="1181"/>
                  </a:lnTo>
                  <a:lnTo>
                    <a:pt x="1309" y="1209"/>
                  </a:lnTo>
                  <a:lnTo>
                    <a:pt x="1285" y="1236"/>
                  </a:lnTo>
                  <a:lnTo>
                    <a:pt x="1262" y="1262"/>
                  </a:lnTo>
                  <a:lnTo>
                    <a:pt x="1236" y="1287"/>
                  </a:lnTo>
                  <a:lnTo>
                    <a:pt x="1209" y="1309"/>
                  </a:lnTo>
                  <a:lnTo>
                    <a:pt x="1181" y="1332"/>
                  </a:lnTo>
                  <a:lnTo>
                    <a:pt x="1152" y="1352"/>
                  </a:lnTo>
                  <a:lnTo>
                    <a:pt x="1122" y="1372"/>
                  </a:lnTo>
                  <a:lnTo>
                    <a:pt x="1090" y="1389"/>
                  </a:lnTo>
                  <a:lnTo>
                    <a:pt x="1059" y="1405"/>
                  </a:lnTo>
                  <a:lnTo>
                    <a:pt x="1026" y="1420"/>
                  </a:lnTo>
                  <a:lnTo>
                    <a:pt x="992" y="1433"/>
                  </a:lnTo>
                  <a:lnTo>
                    <a:pt x="958" y="1445"/>
                  </a:lnTo>
                  <a:lnTo>
                    <a:pt x="923" y="1455"/>
                  </a:lnTo>
                  <a:lnTo>
                    <a:pt x="888" y="1463"/>
                  </a:lnTo>
                  <a:lnTo>
                    <a:pt x="851" y="1470"/>
                  </a:lnTo>
                  <a:lnTo>
                    <a:pt x="814" y="1475"/>
                  </a:lnTo>
                  <a:lnTo>
                    <a:pt x="777" y="1477"/>
                  </a:lnTo>
                  <a:lnTo>
                    <a:pt x="738" y="1479"/>
                  </a:lnTo>
                  <a:lnTo>
                    <a:pt x="738" y="1479"/>
                  </a:lnTo>
                  <a:lnTo>
                    <a:pt x="701" y="1477"/>
                  </a:lnTo>
                  <a:lnTo>
                    <a:pt x="663" y="1475"/>
                  </a:lnTo>
                  <a:lnTo>
                    <a:pt x="626" y="1470"/>
                  </a:lnTo>
                  <a:lnTo>
                    <a:pt x="590" y="1463"/>
                  </a:lnTo>
                  <a:lnTo>
                    <a:pt x="554" y="1455"/>
                  </a:lnTo>
                  <a:lnTo>
                    <a:pt x="519" y="1445"/>
                  </a:lnTo>
                  <a:lnTo>
                    <a:pt x="484" y="1433"/>
                  </a:lnTo>
                  <a:lnTo>
                    <a:pt x="451" y="1420"/>
                  </a:lnTo>
                  <a:lnTo>
                    <a:pt x="417" y="1405"/>
                  </a:lnTo>
                  <a:lnTo>
                    <a:pt x="386" y="1389"/>
                  </a:lnTo>
                  <a:lnTo>
                    <a:pt x="355" y="1372"/>
                  </a:lnTo>
                  <a:lnTo>
                    <a:pt x="325" y="1352"/>
                  </a:lnTo>
                  <a:lnTo>
                    <a:pt x="296" y="1332"/>
                  </a:lnTo>
                  <a:lnTo>
                    <a:pt x="268" y="1309"/>
                  </a:lnTo>
                  <a:lnTo>
                    <a:pt x="241" y="1287"/>
                  </a:lnTo>
                  <a:lnTo>
                    <a:pt x="216" y="1262"/>
                  </a:lnTo>
                  <a:lnTo>
                    <a:pt x="191" y="1236"/>
                  </a:lnTo>
                  <a:lnTo>
                    <a:pt x="168" y="1209"/>
                  </a:lnTo>
                  <a:lnTo>
                    <a:pt x="146" y="1181"/>
                  </a:lnTo>
                  <a:lnTo>
                    <a:pt x="126" y="1152"/>
                  </a:lnTo>
                  <a:lnTo>
                    <a:pt x="106" y="1122"/>
                  </a:lnTo>
                  <a:lnTo>
                    <a:pt x="88" y="1092"/>
                  </a:lnTo>
                  <a:lnTo>
                    <a:pt x="72" y="1060"/>
                  </a:lnTo>
                  <a:lnTo>
                    <a:pt x="57" y="1027"/>
                  </a:lnTo>
                  <a:lnTo>
                    <a:pt x="44" y="994"/>
                  </a:lnTo>
                  <a:lnTo>
                    <a:pt x="32" y="959"/>
                  </a:lnTo>
                  <a:lnTo>
                    <a:pt x="22" y="924"/>
                  </a:lnTo>
                  <a:lnTo>
                    <a:pt x="14" y="888"/>
                  </a:lnTo>
                  <a:lnTo>
                    <a:pt x="7" y="852"/>
                  </a:lnTo>
                  <a:lnTo>
                    <a:pt x="3" y="815"/>
                  </a:lnTo>
                  <a:lnTo>
                    <a:pt x="0" y="777"/>
                  </a:lnTo>
                  <a:lnTo>
                    <a:pt x="0" y="739"/>
                  </a:lnTo>
                  <a:lnTo>
                    <a:pt x="0" y="739"/>
                  </a:lnTo>
                  <a:lnTo>
                    <a:pt x="0" y="701"/>
                  </a:lnTo>
                  <a:lnTo>
                    <a:pt x="3" y="663"/>
                  </a:lnTo>
                  <a:lnTo>
                    <a:pt x="7" y="627"/>
                  </a:lnTo>
                  <a:lnTo>
                    <a:pt x="14" y="590"/>
                  </a:lnTo>
                  <a:lnTo>
                    <a:pt x="22" y="554"/>
                  </a:lnTo>
                  <a:lnTo>
                    <a:pt x="32" y="519"/>
                  </a:lnTo>
                  <a:lnTo>
                    <a:pt x="44" y="484"/>
                  </a:lnTo>
                  <a:lnTo>
                    <a:pt x="57" y="451"/>
                  </a:lnTo>
                  <a:lnTo>
                    <a:pt x="72" y="419"/>
                  </a:lnTo>
                  <a:lnTo>
                    <a:pt x="88" y="386"/>
                  </a:lnTo>
                  <a:lnTo>
                    <a:pt x="106" y="355"/>
                  </a:lnTo>
                  <a:lnTo>
                    <a:pt x="126" y="326"/>
                  </a:lnTo>
                  <a:lnTo>
                    <a:pt x="146" y="297"/>
                  </a:lnTo>
                  <a:lnTo>
                    <a:pt x="168" y="269"/>
                  </a:lnTo>
                  <a:lnTo>
                    <a:pt x="191" y="242"/>
                  </a:lnTo>
                  <a:lnTo>
                    <a:pt x="216" y="216"/>
                  </a:lnTo>
                  <a:lnTo>
                    <a:pt x="241" y="191"/>
                  </a:lnTo>
                  <a:lnTo>
                    <a:pt x="268" y="169"/>
                  </a:lnTo>
                  <a:lnTo>
                    <a:pt x="296" y="146"/>
                  </a:lnTo>
                  <a:lnTo>
                    <a:pt x="325" y="126"/>
                  </a:lnTo>
                  <a:lnTo>
                    <a:pt x="355" y="106"/>
                  </a:lnTo>
                  <a:lnTo>
                    <a:pt x="386" y="89"/>
                  </a:lnTo>
                  <a:lnTo>
                    <a:pt x="417" y="72"/>
                  </a:lnTo>
                  <a:lnTo>
                    <a:pt x="451" y="58"/>
                  </a:lnTo>
                  <a:lnTo>
                    <a:pt x="484" y="44"/>
                  </a:lnTo>
                  <a:lnTo>
                    <a:pt x="519" y="33"/>
                  </a:lnTo>
                  <a:lnTo>
                    <a:pt x="554" y="22"/>
                  </a:lnTo>
                  <a:lnTo>
                    <a:pt x="590" y="15"/>
                  </a:lnTo>
                  <a:lnTo>
                    <a:pt x="626" y="8"/>
                  </a:lnTo>
                  <a:lnTo>
                    <a:pt x="663" y="3"/>
                  </a:lnTo>
                  <a:lnTo>
                    <a:pt x="701" y="1"/>
                  </a:lnTo>
                  <a:lnTo>
                    <a:pt x="738" y="0"/>
                  </a:lnTo>
                  <a:lnTo>
                    <a:pt x="738" y="0"/>
                  </a:lnTo>
                  <a:lnTo>
                    <a:pt x="777" y="1"/>
                  </a:lnTo>
                  <a:lnTo>
                    <a:pt x="814" y="3"/>
                  </a:lnTo>
                  <a:lnTo>
                    <a:pt x="851" y="8"/>
                  </a:lnTo>
                  <a:lnTo>
                    <a:pt x="888" y="15"/>
                  </a:lnTo>
                  <a:lnTo>
                    <a:pt x="923" y="22"/>
                  </a:lnTo>
                  <a:lnTo>
                    <a:pt x="958" y="33"/>
                  </a:lnTo>
                  <a:lnTo>
                    <a:pt x="992" y="44"/>
                  </a:lnTo>
                  <a:lnTo>
                    <a:pt x="1026" y="58"/>
                  </a:lnTo>
                  <a:lnTo>
                    <a:pt x="1059" y="72"/>
                  </a:lnTo>
                  <a:lnTo>
                    <a:pt x="1090" y="89"/>
                  </a:lnTo>
                  <a:lnTo>
                    <a:pt x="1122" y="106"/>
                  </a:lnTo>
                  <a:lnTo>
                    <a:pt x="1152" y="126"/>
                  </a:lnTo>
                  <a:lnTo>
                    <a:pt x="1181" y="146"/>
                  </a:lnTo>
                  <a:lnTo>
                    <a:pt x="1209" y="169"/>
                  </a:lnTo>
                  <a:lnTo>
                    <a:pt x="1236" y="191"/>
                  </a:lnTo>
                  <a:lnTo>
                    <a:pt x="1262" y="216"/>
                  </a:lnTo>
                  <a:lnTo>
                    <a:pt x="1285" y="242"/>
                  </a:lnTo>
                  <a:lnTo>
                    <a:pt x="1309" y="269"/>
                  </a:lnTo>
                  <a:lnTo>
                    <a:pt x="1331" y="297"/>
                  </a:lnTo>
                  <a:lnTo>
                    <a:pt x="1352" y="326"/>
                  </a:lnTo>
                  <a:lnTo>
                    <a:pt x="1370" y="355"/>
                  </a:lnTo>
                  <a:lnTo>
                    <a:pt x="1389" y="386"/>
                  </a:lnTo>
                  <a:lnTo>
                    <a:pt x="1405" y="419"/>
                  </a:lnTo>
                  <a:lnTo>
                    <a:pt x="1420" y="451"/>
                  </a:lnTo>
                  <a:lnTo>
                    <a:pt x="1433" y="484"/>
                  </a:lnTo>
                  <a:lnTo>
                    <a:pt x="1445" y="519"/>
                  </a:lnTo>
                  <a:lnTo>
                    <a:pt x="1454" y="554"/>
                  </a:lnTo>
                  <a:lnTo>
                    <a:pt x="1463" y="590"/>
                  </a:lnTo>
                  <a:lnTo>
                    <a:pt x="1469" y="627"/>
                  </a:lnTo>
                  <a:lnTo>
                    <a:pt x="1474" y="663"/>
                  </a:lnTo>
                  <a:lnTo>
                    <a:pt x="1477" y="701"/>
                  </a:lnTo>
                  <a:lnTo>
                    <a:pt x="1478" y="739"/>
                  </a:lnTo>
                  <a:lnTo>
                    <a:pt x="1478" y="739"/>
                  </a:lnTo>
                  <a:close/>
                </a:path>
              </a:pathLst>
            </a:custGeom>
            <a:solidFill>
              <a:srgbClr val="3A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2"/>
            <p:cNvSpPr>
              <a:spLocks/>
            </p:cNvSpPr>
            <p:nvPr/>
          </p:nvSpPr>
          <p:spPr bwMode="auto">
            <a:xfrm>
              <a:off x="5343525" y="6022975"/>
              <a:ext cx="781050" cy="782638"/>
            </a:xfrm>
            <a:custGeom>
              <a:avLst/>
              <a:gdLst>
                <a:gd name="T0" fmla="*/ 1477 w 1478"/>
                <a:gd name="T1" fmla="*/ 778 h 1480"/>
                <a:gd name="T2" fmla="*/ 1463 w 1478"/>
                <a:gd name="T3" fmla="*/ 889 h 1480"/>
                <a:gd name="T4" fmla="*/ 1433 w 1478"/>
                <a:gd name="T5" fmla="*/ 994 h 1480"/>
                <a:gd name="T6" fmla="*/ 1389 w 1478"/>
                <a:gd name="T7" fmla="*/ 1092 h 1480"/>
                <a:gd name="T8" fmla="*/ 1331 w 1478"/>
                <a:gd name="T9" fmla="*/ 1183 h 1480"/>
                <a:gd name="T10" fmla="*/ 1262 w 1478"/>
                <a:gd name="T11" fmla="*/ 1263 h 1480"/>
                <a:gd name="T12" fmla="*/ 1181 w 1478"/>
                <a:gd name="T13" fmla="*/ 1332 h 1480"/>
                <a:gd name="T14" fmla="*/ 1090 w 1478"/>
                <a:gd name="T15" fmla="*/ 1391 h 1480"/>
                <a:gd name="T16" fmla="*/ 992 w 1478"/>
                <a:gd name="T17" fmla="*/ 1435 h 1480"/>
                <a:gd name="T18" fmla="*/ 888 w 1478"/>
                <a:gd name="T19" fmla="*/ 1465 h 1480"/>
                <a:gd name="T20" fmla="*/ 777 w 1478"/>
                <a:gd name="T21" fmla="*/ 1479 h 1480"/>
                <a:gd name="T22" fmla="*/ 701 w 1478"/>
                <a:gd name="T23" fmla="*/ 1479 h 1480"/>
                <a:gd name="T24" fmla="*/ 590 w 1478"/>
                <a:gd name="T25" fmla="*/ 1465 h 1480"/>
                <a:gd name="T26" fmla="*/ 484 w 1478"/>
                <a:gd name="T27" fmla="*/ 1435 h 1480"/>
                <a:gd name="T28" fmla="*/ 386 w 1478"/>
                <a:gd name="T29" fmla="*/ 1391 h 1480"/>
                <a:gd name="T30" fmla="*/ 296 w 1478"/>
                <a:gd name="T31" fmla="*/ 1332 h 1480"/>
                <a:gd name="T32" fmla="*/ 216 w 1478"/>
                <a:gd name="T33" fmla="*/ 1263 h 1480"/>
                <a:gd name="T34" fmla="*/ 146 w 1478"/>
                <a:gd name="T35" fmla="*/ 1183 h 1480"/>
                <a:gd name="T36" fmla="*/ 88 w 1478"/>
                <a:gd name="T37" fmla="*/ 1092 h 1480"/>
                <a:gd name="T38" fmla="*/ 44 w 1478"/>
                <a:gd name="T39" fmla="*/ 994 h 1480"/>
                <a:gd name="T40" fmla="*/ 14 w 1478"/>
                <a:gd name="T41" fmla="*/ 889 h 1480"/>
                <a:gd name="T42" fmla="*/ 0 w 1478"/>
                <a:gd name="T43" fmla="*/ 778 h 1480"/>
                <a:gd name="T44" fmla="*/ 0 w 1478"/>
                <a:gd name="T45" fmla="*/ 702 h 1480"/>
                <a:gd name="T46" fmla="*/ 14 w 1478"/>
                <a:gd name="T47" fmla="*/ 591 h 1480"/>
                <a:gd name="T48" fmla="*/ 44 w 1478"/>
                <a:gd name="T49" fmla="*/ 486 h 1480"/>
                <a:gd name="T50" fmla="*/ 88 w 1478"/>
                <a:gd name="T51" fmla="*/ 388 h 1480"/>
                <a:gd name="T52" fmla="*/ 146 w 1478"/>
                <a:gd name="T53" fmla="*/ 297 h 1480"/>
                <a:gd name="T54" fmla="*/ 216 w 1478"/>
                <a:gd name="T55" fmla="*/ 217 h 1480"/>
                <a:gd name="T56" fmla="*/ 296 w 1478"/>
                <a:gd name="T57" fmla="*/ 148 h 1480"/>
                <a:gd name="T58" fmla="*/ 386 w 1478"/>
                <a:gd name="T59" fmla="*/ 89 h 1480"/>
                <a:gd name="T60" fmla="*/ 484 w 1478"/>
                <a:gd name="T61" fmla="*/ 45 h 1480"/>
                <a:gd name="T62" fmla="*/ 590 w 1478"/>
                <a:gd name="T63" fmla="*/ 15 h 1480"/>
                <a:gd name="T64" fmla="*/ 701 w 1478"/>
                <a:gd name="T65" fmla="*/ 1 h 1480"/>
                <a:gd name="T66" fmla="*/ 777 w 1478"/>
                <a:gd name="T67" fmla="*/ 1 h 1480"/>
                <a:gd name="T68" fmla="*/ 888 w 1478"/>
                <a:gd name="T69" fmla="*/ 15 h 1480"/>
                <a:gd name="T70" fmla="*/ 992 w 1478"/>
                <a:gd name="T71" fmla="*/ 45 h 1480"/>
                <a:gd name="T72" fmla="*/ 1090 w 1478"/>
                <a:gd name="T73" fmla="*/ 89 h 1480"/>
                <a:gd name="T74" fmla="*/ 1181 w 1478"/>
                <a:gd name="T75" fmla="*/ 148 h 1480"/>
                <a:gd name="T76" fmla="*/ 1262 w 1478"/>
                <a:gd name="T77" fmla="*/ 217 h 1480"/>
                <a:gd name="T78" fmla="*/ 1331 w 1478"/>
                <a:gd name="T79" fmla="*/ 297 h 1480"/>
                <a:gd name="T80" fmla="*/ 1389 w 1478"/>
                <a:gd name="T81" fmla="*/ 388 h 1480"/>
                <a:gd name="T82" fmla="*/ 1433 w 1478"/>
                <a:gd name="T83" fmla="*/ 486 h 1480"/>
                <a:gd name="T84" fmla="*/ 1463 w 1478"/>
                <a:gd name="T85" fmla="*/ 591 h 1480"/>
                <a:gd name="T86" fmla="*/ 1477 w 1478"/>
                <a:gd name="T87" fmla="*/ 702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8" h="1480">
                  <a:moveTo>
                    <a:pt x="1478" y="740"/>
                  </a:moveTo>
                  <a:lnTo>
                    <a:pt x="1478" y="740"/>
                  </a:lnTo>
                  <a:lnTo>
                    <a:pt x="1477" y="778"/>
                  </a:lnTo>
                  <a:lnTo>
                    <a:pt x="1474" y="815"/>
                  </a:lnTo>
                  <a:lnTo>
                    <a:pt x="1469" y="853"/>
                  </a:lnTo>
                  <a:lnTo>
                    <a:pt x="1463" y="889"/>
                  </a:lnTo>
                  <a:lnTo>
                    <a:pt x="1454" y="925"/>
                  </a:lnTo>
                  <a:lnTo>
                    <a:pt x="1445" y="960"/>
                  </a:lnTo>
                  <a:lnTo>
                    <a:pt x="1433" y="994"/>
                  </a:lnTo>
                  <a:lnTo>
                    <a:pt x="1420" y="1028"/>
                  </a:lnTo>
                  <a:lnTo>
                    <a:pt x="1405" y="1061"/>
                  </a:lnTo>
                  <a:lnTo>
                    <a:pt x="1389" y="1092"/>
                  </a:lnTo>
                  <a:lnTo>
                    <a:pt x="1370" y="1123"/>
                  </a:lnTo>
                  <a:lnTo>
                    <a:pt x="1352" y="1154"/>
                  </a:lnTo>
                  <a:lnTo>
                    <a:pt x="1331" y="1183"/>
                  </a:lnTo>
                  <a:lnTo>
                    <a:pt x="1309" y="1211"/>
                  </a:lnTo>
                  <a:lnTo>
                    <a:pt x="1285" y="1238"/>
                  </a:lnTo>
                  <a:lnTo>
                    <a:pt x="1262" y="1263"/>
                  </a:lnTo>
                  <a:lnTo>
                    <a:pt x="1236" y="1287"/>
                  </a:lnTo>
                  <a:lnTo>
                    <a:pt x="1209" y="1311"/>
                  </a:lnTo>
                  <a:lnTo>
                    <a:pt x="1181" y="1332"/>
                  </a:lnTo>
                  <a:lnTo>
                    <a:pt x="1152" y="1353"/>
                  </a:lnTo>
                  <a:lnTo>
                    <a:pt x="1122" y="1372"/>
                  </a:lnTo>
                  <a:lnTo>
                    <a:pt x="1090" y="1391"/>
                  </a:lnTo>
                  <a:lnTo>
                    <a:pt x="1059" y="1407"/>
                  </a:lnTo>
                  <a:lnTo>
                    <a:pt x="1026" y="1422"/>
                  </a:lnTo>
                  <a:lnTo>
                    <a:pt x="992" y="1435"/>
                  </a:lnTo>
                  <a:lnTo>
                    <a:pt x="958" y="1447"/>
                  </a:lnTo>
                  <a:lnTo>
                    <a:pt x="923" y="1456"/>
                  </a:lnTo>
                  <a:lnTo>
                    <a:pt x="888" y="1465"/>
                  </a:lnTo>
                  <a:lnTo>
                    <a:pt x="851" y="1471"/>
                  </a:lnTo>
                  <a:lnTo>
                    <a:pt x="814" y="1476"/>
                  </a:lnTo>
                  <a:lnTo>
                    <a:pt x="777" y="1479"/>
                  </a:lnTo>
                  <a:lnTo>
                    <a:pt x="738" y="1480"/>
                  </a:lnTo>
                  <a:lnTo>
                    <a:pt x="738" y="1480"/>
                  </a:lnTo>
                  <a:lnTo>
                    <a:pt x="701" y="1479"/>
                  </a:lnTo>
                  <a:lnTo>
                    <a:pt x="663" y="1476"/>
                  </a:lnTo>
                  <a:lnTo>
                    <a:pt x="626" y="1471"/>
                  </a:lnTo>
                  <a:lnTo>
                    <a:pt x="590" y="1465"/>
                  </a:lnTo>
                  <a:lnTo>
                    <a:pt x="554" y="1456"/>
                  </a:lnTo>
                  <a:lnTo>
                    <a:pt x="519" y="1447"/>
                  </a:lnTo>
                  <a:lnTo>
                    <a:pt x="484" y="1435"/>
                  </a:lnTo>
                  <a:lnTo>
                    <a:pt x="451" y="1422"/>
                  </a:lnTo>
                  <a:lnTo>
                    <a:pt x="417" y="1407"/>
                  </a:lnTo>
                  <a:lnTo>
                    <a:pt x="386" y="1391"/>
                  </a:lnTo>
                  <a:lnTo>
                    <a:pt x="355" y="1372"/>
                  </a:lnTo>
                  <a:lnTo>
                    <a:pt x="325" y="1353"/>
                  </a:lnTo>
                  <a:lnTo>
                    <a:pt x="296" y="1332"/>
                  </a:lnTo>
                  <a:lnTo>
                    <a:pt x="268" y="1311"/>
                  </a:lnTo>
                  <a:lnTo>
                    <a:pt x="241" y="1287"/>
                  </a:lnTo>
                  <a:lnTo>
                    <a:pt x="216" y="1263"/>
                  </a:lnTo>
                  <a:lnTo>
                    <a:pt x="191" y="1238"/>
                  </a:lnTo>
                  <a:lnTo>
                    <a:pt x="168" y="1211"/>
                  </a:lnTo>
                  <a:lnTo>
                    <a:pt x="146" y="1183"/>
                  </a:lnTo>
                  <a:lnTo>
                    <a:pt x="126" y="1154"/>
                  </a:lnTo>
                  <a:lnTo>
                    <a:pt x="106" y="1123"/>
                  </a:lnTo>
                  <a:lnTo>
                    <a:pt x="88" y="1092"/>
                  </a:lnTo>
                  <a:lnTo>
                    <a:pt x="72" y="1061"/>
                  </a:lnTo>
                  <a:lnTo>
                    <a:pt x="57" y="1028"/>
                  </a:lnTo>
                  <a:lnTo>
                    <a:pt x="44" y="994"/>
                  </a:lnTo>
                  <a:lnTo>
                    <a:pt x="32" y="960"/>
                  </a:lnTo>
                  <a:lnTo>
                    <a:pt x="22" y="925"/>
                  </a:lnTo>
                  <a:lnTo>
                    <a:pt x="14" y="889"/>
                  </a:lnTo>
                  <a:lnTo>
                    <a:pt x="7" y="853"/>
                  </a:lnTo>
                  <a:lnTo>
                    <a:pt x="3" y="815"/>
                  </a:lnTo>
                  <a:lnTo>
                    <a:pt x="0" y="778"/>
                  </a:lnTo>
                  <a:lnTo>
                    <a:pt x="0" y="740"/>
                  </a:lnTo>
                  <a:lnTo>
                    <a:pt x="0" y="740"/>
                  </a:lnTo>
                  <a:lnTo>
                    <a:pt x="0" y="702"/>
                  </a:lnTo>
                  <a:lnTo>
                    <a:pt x="3" y="665"/>
                  </a:lnTo>
                  <a:lnTo>
                    <a:pt x="7" y="627"/>
                  </a:lnTo>
                  <a:lnTo>
                    <a:pt x="14" y="591"/>
                  </a:lnTo>
                  <a:lnTo>
                    <a:pt x="22" y="555"/>
                  </a:lnTo>
                  <a:lnTo>
                    <a:pt x="32" y="520"/>
                  </a:lnTo>
                  <a:lnTo>
                    <a:pt x="44" y="486"/>
                  </a:lnTo>
                  <a:lnTo>
                    <a:pt x="57" y="452"/>
                  </a:lnTo>
                  <a:lnTo>
                    <a:pt x="72" y="419"/>
                  </a:lnTo>
                  <a:lnTo>
                    <a:pt x="88" y="388"/>
                  </a:lnTo>
                  <a:lnTo>
                    <a:pt x="106" y="357"/>
                  </a:lnTo>
                  <a:lnTo>
                    <a:pt x="126" y="326"/>
                  </a:lnTo>
                  <a:lnTo>
                    <a:pt x="146" y="297"/>
                  </a:lnTo>
                  <a:lnTo>
                    <a:pt x="168" y="269"/>
                  </a:lnTo>
                  <a:lnTo>
                    <a:pt x="191" y="242"/>
                  </a:lnTo>
                  <a:lnTo>
                    <a:pt x="216" y="217"/>
                  </a:lnTo>
                  <a:lnTo>
                    <a:pt x="241" y="193"/>
                  </a:lnTo>
                  <a:lnTo>
                    <a:pt x="268" y="169"/>
                  </a:lnTo>
                  <a:lnTo>
                    <a:pt x="296" y="148"/>
                  </a:lnTo>
                  <a:lnTo>
                    <a:pt x="325" y="127"/>
                  </a:lnTo>
                  <a:lnTo>
                    <a:pt x="355" y="108"/>
                  </a:lnTo>
                  <a:lnTo>
                    <a:pt x="386" y="89"/>
                  </a:lnTo>
                  <a:lnTo>
                    <a:pt x="417" y="73"/>
                  </a:lnTo>
                  <a:lnTo>
                    <a:pt x="451" y="58"/>
                  </a:lnTo>
                  <a:lnTo>
                    <a:pt x="484" y="45"/>
                  </a:lnTo>
                  <a:lnTo>
                    <a:pt x="519" y="33"/>
                  </a:lnTo>
                  <a:lnTo>
                    <a:pt x="554" y="24"/>
                  </a:lnTo>
                  <a:lnTo>
                    <a:pt x="590" y="15"/>
                  </a:lnTo>
                  <a:lnTo>
                    <a:pt x="626" y="9"/>
                  </a:lnTo>
                  <a:lnTo>
                    <a:pt x="663" y="4"/>
                  </a:lnTo>
                  <a:lnTo>
                    <a:pt x="701" y="1"/>
                  </a:lnTo>
                  <a:lnTo>
                    <a:pt x="738" y="0"/>
                  </a:lnTo>
                  <a:lnTo>
                    <a:pt x="738" y="0"/>
                  </a:lnTo>
                  <a:lnTo>
                    <a:pt x="777" y="1"/>
                  </a:lnTo>
                  <a:lnTo>
                    <a:pt x="814" y="4"/>
                  </a:lnTo>
                  <a:lnTo>
                    <a:pt x="851" y="9"/>
                  </a:lnTo>
                  <a:lnTo>
                    <a:pt x="888" y="15"/>
                  </a:lnTo>
                  <a:lnTo>
                    <a:pt x="923" y="24"/>
                  </a:lnTo>
                  <a:lnTo>
                    <a:pt x="958" y="33"/>
                  </a:lnTo>
                  <a:lnTo>
                    <a:pt x="992" y="45"/>
                  </a:lnTo>
                  <a:lnTo>
                    <a:pt x="1026" y="58"/>
                  </a:lnTo>
                  <a:lnTo>
                    <a:pt x="1059" y="73"/>
                  </a:lnTo>
                  <a:lnTo>
                    <a:pt x="1090" y="89"/>
                  </a:lnTo>
                  <a:lnTo>
                    <a:pt x="1122" y="108"/>
                  </a:lnTo>
                  <a:lnTo>
                    <a:pt x="1152" y="127"/>
                  </a:lnTo>
                  <a:lnTo>
                    <a:pt x="1181" y="148"/>
                  </a:lnTo>
                  <a:lnTo>
                    <a:pt x="1209" y="169"/>
                  </a:lnTo>
                  <a:lnTo>
                    <a:pt x="1236" y="193"/>
                  </a:lnTo>
                  <a:lnTo>
                    <a:pt x="1262" y="217"/>
                  </a:lnTo>
                  <a:lnTo>
                    <a:pt x="1285" y="242"/>
                  </a:lnTo>
                  <a:lnTo>
                    <a:pt x="1309" y="269"/>
                  </a:lnTo>
                  <a:lnTo>
                    <a:pt x="1331" y="297"/>
                  </a:lnTo>
                  <a:lnTo>
                    <a:pt x="1352" y="326"/>
                  </a:lnTo>
                  <a:lnTo>
                    <a:pt x="1370" y="357"/>
                  </a:lnTo>
                  <a:lnTo>
                    <a:pt x="1389" y="388"/>
                  </a:lnTo>
                  <a:lnTo>
                    <a:pt x="1405" y="419"/>
                  </a:lnTo>
                  <a:lnTo>
                    <a:pt x="1420" y="452"/>
                  </a:lnTo>
                  <a:lnTo>
                    <a:pt x="1433" y="486"/>
                  </a:lnTo>
                  <a:lnTo>
                    <a:pt x="1445" y="520"/>
                  </a:lnTo>
                  <a:lnTo>
                    <a:pt x="1454" y="555"/>
                  </a:lnTo>
                  <a:lnTo>
                    <a:pt x="1463" y="591"/>
                  </a:lnTo>
                  <a:lnTo>
                    <a:pt x="1469" y="627"/>
                  </a:lnTo>
                  <a:lnTo>
                    <a:pt x="1474" y="665"/>
                  </a:lnTo>
                  <a:lnTo>
                    <a:pt x="1477" y="702"/>
                  </a:lnTo>
                  <a:lnTo>
                    <a:pt x="1478" y="740"/>
                  </a:lnTo>
                  <a:lnTo>
                    <a:pt x="1478" y="74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3"/>
            <p:cNvSpPr>
              <a:spLocks/>
            </p:cNvSpPr>
            <p:nvPr/>
          </p:nvSpPr>
          <p:spPr bwMode="auto">
            <a:xfrm>
              <a:off x="5453063" y="195263"/>
              <a:ext cx="568325" cy="373063"/>
            </a:xfrm>
            <a:custGeom>
              <a:avLst/>
              <a:gdLst>
                <a:gd name="T0" fmla="*/ 764 w 1075"/>
                <a:gd name="T1" fmla="*/ 64 h 705"/>
                <a:gd name="T2" fmla="*/ 596 w 1075"/>
                <a:gd name="T3" fmla="*/ 44 h 705"/>
                <a:gd name="T4" fmla="*/ 715 w 1075"/>
                <a:gd name="T5" fmla="*/ 135 h 705"/>
                <a:gd name="T6" fmla="*/ 713 w 1075"/>
                <a:gd name="T7" fmla="*/ 224 h 705"/>
                <a:gd name="T8" fmla="*/ 751 w 1075"/>
                <a:gd name="T9" fmla="*/ 249 h 705"/>
                <a:gd name="T10" fmla="*/ 854 w 1075"/>
                <a:gd name="T11" fmla="*/ 215 h 705"/>
                <a:gd name="T12" fmla="*/ 861 w 1075"/>
                <a:gd name="T13" fmla="*/ 268 h 705"/>
                <a:gd name="T14" fmla="*/ 886 w 1075"/>
                <a:gd name="T15" fmla="*/ 326 h 705"/>
                <a:gd name="T16" fmla="*/ 920 w 1075"/>
                <a:gd name="T17" fmla="*/ 362 h 705"/>
                <a:gd name="T18" fmla="*/ 865 w 1075"/>
                <a:gd name="T19" fmla="*/ 384 h 705"/>
                <a:gd name="T20" fmla="*/ 764 w 1075"/>
                <a:gd name="T21" fmla="*/ 309 h 705"/>
                <a:gd name="T22" fmla="*/ 681 w 1075"/>
                <a:gd name="T23" fmla="*/ 290 h 705"/>
                <a:gd name="T24" fmla="*/ 654 w 1075"/>
                <a:gd name="T25" fmla="*/ 219 h 705"/>
                <a:gd name="T26" fmla="*/ 649 w 1075"/>
                <a:gd name="T27" fmla="*/ 153 h 705"/>
                <a:gd name="T28" fmla="*/ 538 w 1075"/>
                <a:gd name="T29" fmla="*/ 60 h 705"/>
                <a:gd name="T30" fmla="*/ 397 w 1075"/>
                <a:gd name="T31" fmla="*/ 4 h 705"/>
                <a:gd name="T32" fmla="*/ 386 w 1075"/>
                <a:gd name="T33" fmla="*/ 81 h 705"/>
                <a:gd name="T34" fmla="*/ 556 w 1075"/>
                <a:gd name="T35" fmla="*/ 207 h 705"/>
                <a:gd name="T36" fmla="*/ 583 w 1075"/>
                <a:gd name="T37" fmla="*/ 279 h 705"/>
                <a:gd name="T38" fmla="*/ 539 w 1075"/>
                <a:gd name="T39" fmla="*/ 297 h 705"/>
                <a:gd name="T40" fmla="*/ 512 w 1075"/>
                <a:gd name="T41" fmla="*/ 249 h 705"/>
                <a:gd name="T42" fmla="*/ 345 w 1075"/>
                <a:gd name="T43" fmla="*/ 126 h 705"/>
                <a:gd name="T44" fmla="*/ 247 w 1075"/>
                <a:gd name="T45" fmla="*/ 208 h 705"/>
                <a:gd name="T46" fmla="*/ 173 w 1075"/>
                <a:gd name="T47" fmla="*/ 307 h 705"/>
                <a:gd name="T48" fmla="*/ 134 w 1075"/>
                <a:gd name="T49" fmla="*/ 273 h 705"/>
                <a:gd name="T50" fmla="*/ 185 w 1075"/>
                <a:gd name="T51" fmla="*/ 212 h 705"/>
                <a:gd name="T52" fmla="*/ 103 w 1075"/>
                <a:gd name="T53" fmla="*/ 184 h 705"/>
                <a:gd name="T54" fmla="*/ 109 w 1075"/>
                <a:gd name="T55" fmla="*/ 131 h 705"/>
                <a:gd name="T56" fmla="*/ 192 w 1075"/>
                <a:gd name="T57" fmla="*/ 145 h 705"/>
                <a:gd name="T58" fmla="*/ 304 w 1075"/>
                <a:gd name="T59" fmla="*/ 92 h 705"/>
                <a:gd name="T60" fmla="*/ 320 w 1075"/>
                <a:gd name="T61" fmla="*/ 11 h 705"/>
                <a:gd name="T62" fmla="*/ 96 w 1075"/>
                <a:gd name="T63" fmla="*/ 98 h 705"/>
                <a:gd name="T64" fmla="*/ 0 w 1075"/>
                <a:gd name="T65" fmla="*/ 256 h 705"/>
                <a:gd name="T66" fmla="*/ 157 w 1075"/>
                <a:gd name="T67" fmla="*/ 334 h 705"/>
                <a:gd name="T68" fmla="*/ 383 w 1075"/>
                <a:gd name="T69" fmla="*/ 440 h 705"/>
                <a:gd name="T70" fmla="*/ 516 w 1075"/>
                <a:gd name="T71" fmla="*/ 440 h 705"/>
                <a:gd name="T72" fmla="*/ 553 w 1075"/>
                <a:gd name="T73" fmla="*/ 359 h 705"/>
                <a:gd name="T74" fmla="*/ 606 w 1075"/>
                <a:gd name="T75" fmla="*/ 349 h 705"/>
                <a:gd name="T76" fmla="*/ 602 w 1075"/>
                <a:gd name="T77" fmla="*/ 433 h 705"/>
                <a:gd name="T78" fmla="*/ 666 w 1075"/>
                <a:gd name="T79" fmla="*/ 479 h 705"/>
                <a:gd name="T80" fmla="*/ 701 w 1075"/>
                <a:gd name="T81" fmla="*/ 515 h 705"/>
                <a:gd name="T82" fmla="*/ 617 w 1075"/>
                <a:gd name="T83" fmla="*/ 535 h 705"/>
                <a:gd name="T84" fmla="*/ 494 w 1075"/>
                <a:gd name="T85" fmla="*/ 517 h 705"/>
                <a:gd name="T86" fmla="*/ 669 w 1075"/>
                <a:gd name="T87" fmla="*/ 673 h 705"/>
                <a:gd name="T88" fmla="*/ 779 w 1075"/>
                <a:gd name="T89" fmla="*/ 572 h 705"/>
                <a:gd name="T90" fmla="*/ 875 w 1075"/>
                <a:gd name="T91" fmla="*/ 508 h 705"/>
                <a:gd name="T92" fmla="*/ 778 w 1075"/>
                <a:gd name="T93" fmla="*/ 474 h 705"/>
                <a:gd name="T94" fmla="*/ 779 w 1075"/>
                <a:gd name="T95" fmla="*/ 403 h 705"/>
                <a:gd name="T96" fmla="*/ 823 w 1075"/>
                <a:gd name="T97" fmla="*/ 427 h 705"/>
                <a:gd name="T98" fmla="*/ 893 w 1075"/>
                <a:gd name="T99" fmla="*/ 444 h 705"/>
                <a:gd name="T100" fmla="*/ 1002 w 1075"/>
                <a:gd name="T101" fmla="*/ 385 h 705"/>
                <a:gd name="T102" fmla="*/ 1024 w 1075"/>
                <a:gd name="T103" fmla="*/ 435 h 705"/>
                <a:gd name="T104" fmla="*/ 971 w 1075"/>
                <a:gd name="T105" fmla="*/ 451 h 705"/>
                <a:gd name="T106" fmla="*/ 944 w 1075"/>
                <a:gd name="T107" fmla="*/ 539 h 705"/>
                <a:gd name="T108" fmla="*/ 953 w 1075"/>
                <a:gd name="T109" fmla="*/ 587 h 705"/>
                <a:gd name="T110" fmla="*/ 904 w 1075"/>
                <a:gd name="T111" fmla="*/ 587 h 705"/>
                <a:gd name="T112" fmla="*/ 818 w 1075"/>
                <a:gd name="T113" fmla="*/ 621 h 705"/>
                <a:gd name="T114" fmla="*/ 866 w 1075"/>
                <a:gd name="T115" fmla="*/ 703 h 705"/>
                <a:gd name="T116" fmla="*/ 1056 w 1075"/>
                <a:gd name="T117" fmla="*/ 567 h 705"/>
                <a:gd name="T118" fmla="*/ 1034 w 1075"/>
                <a:gd name="T119" fmla="*/ 316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5" h="705">
                  <a:moveTo>
                    <a:pt x="973" y="228"/>
                  </a:moveTo>
                  <a:lnTo>
                    <a:pt x="973" y="228"/>
                  </a:lnTo>
                  <a:lnTo>
                    <a:pt x="956" y="207"/>
                  </a:lnTo>
                  <a:lnTo>
                    <a:pt x="937" y="188"/>
                  </a:lnTo>
                  <a:lnTo>
                    <a:pt x="918" y="170"/>
                  </a:lnTo>
                  <a:lnTo>
                    <a:pt x="898" y="152"/>
                  </a:lnTo>
                  <a:lnTo>
                    <a:pt x="878" y="135"/>
                  </a:lnTo>
                  <a:lnTo>
                    <a:pt x="856" y="119"/>
                  </a:lnTo>
                  <a:lnTo>
                    <a:pt x="835" y="104"/>
                  </a:lnTo>
                  <a:lnTo>
                    <a:pt x="812" y="90"/>
                  </a:lnTo>
                  <a:lnTo>
                    <a:pt x="789" y="76"/>
                  </a:lnTo>
                  <a:lnTo>
                    <a:pt x="764" y="64"/>
                  </a:lnTo>
                  <a:lnTo>
                    <a:pt x="739" y="52"/>
                  </a:lnTo>
                  <a:lnTo>
                    <a:pt x="712" y="41"/>
                  </a:lnTo>
                  <a:lnTo>
                    <a:pt x="685" y="33"/>
                  </a:lnTo>
                  <a:lnTo>
                    <a:pt x="657" y="24"/>
                  </a:lnTo>
                  <a:lnTo>
                    <a:pt x="628" y="18"/>
                  </a:lnTo>
                  <a:lnTo>
                    <a:pt x="598" y="11"/>
                  </a:lnTo>
                  <a:lnTo>
                    <a:pt x="598" y="11"/>
                  </a:lnTo>
                  <a:lnTo>
                    <a:pt x="595" y="23"/>
                  </a:lnTo>
                  <a:lnTo>
                    <a:pt x="594" y="32"/>
                  </a:lnTo>
                  <a:lnTo>
                    <a:pt x="594" y="32"/>
                  </a:lnTo>
                  <a:lnTo>
                    <a:pt x="594" y="37"/>
                  </a:lnTo>
                  <a:lnTo>
                    <a:pt x="596" y="44"/>
                  </a:lnTo>
                  <a:lnTo>
                    <a:pt x="599" y="49"/>
                  </a:lnTo>
                  <a:lnTo>
                    <a:pt x="603" y="53"/>
                  </a:lnTo>
                  <a:lnTo>
                    <a:pt x="609" y="59"/>
                  </a:lnTo>
                  <a:lnTo>
                    <a:pt x="616" y="65"/>
                  </a:lnTo>
                  <a:lnTo>
                    <a:pt x="636" y="77"/>
                  </a:lnTo>
                  <a:lnTo>
                    <a:pt x="636" y="77"/>
                  </a:lnTo>
                  <a:lnTo>
                    <a:pt x="658" y="89"/>
                  </a:lnTo>
                  <a:lnTo>
                    <a:pt x="671" y="96"/>
                  </a:lnTo>
                  <a:lnTo>
                    <a:pt x="683" y="104"/>
                  </a:lnTo>
                  <a:lnTo>
                    <a:pt x="695" y="112"/>
                  </a:lnTo>
                  <a:lnTo>
                    <a:pt x="706" y="123"/>
                  </a:lnTo>
                  <a:lnTo>
                    <a:pt x="715" y="135"/>
                  </a:lnTo>
                  <a:lnTo>
                    <a:pt x="720" y="143"/>
                  </a:lnTo>
                  <a:lnTo>
                    <a:pt x="724" y="150"/>
                  </a:lnTo>
                  <a:lnTo>
                    <a:pt x="724" y="150"/>
                  </a:lnTo>
                  <a:lnTo>
                    <a:pt x="726" y="157"/>
                  </a:lnTo>
                  <a:lnTo>
                    <a:pt x="727" y="162"/>
                  </a:lnTo>
                  <a:lnTo>
                    <a:pt x="728" y="173"/>
                  </a:lnTo>
                  <a:lnTo>
                    <a:pt x="728" y="173"/>
                  </a:lnTo>
                  <a:lnTo>
                    <a:pt x="727" y="186"/>
                  </a:lnTo>
                  <a:lnTo>
                    <a:pt x="724" y="195"/>
                  </a:lnTo>
                  <a:lnTo>
                    <a:pt x="722" y="205"/>
                  </a:lnTo>
                  <a:lnTo>
                    <a:pt x="719" y="213"/>
                  </a:lnTo>
                  <a:lnTo>
                    <a:pt x="713" y="224"/>
                  </a:lnTo>
                  <a:lnTo>
                    <a:pt x="712" y="229"/>
                  </a:lnTo>
                  <a:lnTo>
                    <a:pt x="712" y="232"/>
                  </a:lnTo>
                  <a:lnTo>
                    <a:pt x="712" y="232"/>
                  </a:lnTo>
                  <a:lnTo>
                    <a:pt x="713" y="235"/>
                  </a:lnTo>
                  <a:lnTo>
                    <a:pt x="718" y="243"/>
                  </a:lnTo>
                  <a:lnTo>
                    <a:pt x="718" y="243"/>
                  </a:lnTo>
                  <a:lnTo>
                    <a:pt x="722" y="246"/>
                  </a:lnTo>
                  <a:lnTo>
                    <a:pt x="727" y="248"/>
                  </a:lnTo>
                  <a:lnTo>
                    <a:pt x="734" y="249"/>
                  </a:lnTo>
                  <a:lnTo>
                    <a:pt x="741" y="250"/>
                  </a:lnTo>
                  <a:lnTo>
                    <a:pt x="741" y="250"/>
                  </a:lnTo>
                  <a:lnTo>
                    <a:pt x="751" y="249"/>
                  </a:lnTo>
                  <a:lnTo>
                    <a:pt x="762" y="247"/>
                  </a:lnTo>
                  <a:lnTo>
                    <a:pt x="774" y="244"/>
                  </a:lnTo>
                  <a:lnTo>
                    <a:pt x="785" y="240"/>
                  </a:lnTo>
                  <a:lnTo>
                    <a:pt x="796" y="234"/>
                  </a:lnTo>
                  <a:lnTo>
                    <a:pt x="808" y="229"/>
                  </a:lnTo>
                  <a:lnTo>
                    <a:pt x="826" y="218"/>
                  </a:lnTo>
                  <a:lnTo>
                    <a:pt x="826" y="218"/>
                  </a:lnTo>
                  <a:lnTo>
                    <a:pt x="832" y="215"/>
                  </a:lnTo>
                  <a:lnTo>
                    <a:pt x="837" y="214"/>
                  </a:lnTo>
                  <a:lnTo>
                    <a:pt x="842" y="213"/>
                  </a:lnTo>
                  <a:lnTo>
                    <a:pt x="849" y="213"/>
                  </a:lnTo>
                  <a:lnTo>
                    <a:pt x="854" y="215"/>
                  </a:lnTo>
                  <a:lnTo>
                    <a:pt x="860" y="217"/>
                  </a:lnTo>
                  <a:lnTo>
                    <a:pt x="864" y="221"/>
                  </a:lnTo>
                  <a:lnTo>
                    <a:pt x="868" y="226"/>
                  </a:lnTo>
                  <a:lnTo>
                    <a:pt x="868" y="226"/>
                  </a:lnTo>
                  <a:lnTo>
                    <a:pt x="872" y="231"/>
                  </a:lnTo>
                  <a:lnTo>
                    <a:pt x="873" y="236"/>
                  </a:lnTo>
                  <a:lnTo>
                    <a:pt x="874" y="243"/>
                  </a:lnTo>
                  <a:lnTo>
                    <a:pt x="873" y="248"/>
                  </a:lnTo>
                  <a:lnTo>
                    <a:pt x="872" y="254"/>
                  </a:lnTo>
                  <a:lnTo>
                    <a:pt x="868" y="259"/>
                  </a:lnTo>
                  <a:lnTo>
                    <a:pt x="865" y="263"/>
                  </a:lnTo>
                  <a:lnTo>
                    <a:pt x="861" y="268"/>
                  </a:lnTo>
                  <a:lnTo>
                    <a:pt x="861" y="268"/>
                  </a:lnTo>
                  <a:lnTo>
                    <a:pt x="840" y="279"/>
                  </a:lnTo>
                  <a:lnTo>
                    <a:pt x="840" y="279"/>
                  </a:lnTo>
                  <a:lnTo>
                    <a:pt x="845" y="289"/>
                  </a:lnTo>
                  <a:lnTo>
                    <a:pt x="850" y="299"/>
                  </a:lnTo>
                  <a:lnTo>
                    <a:pt x="854" y="306"/>
                  </a:lnTo>
                  <a:lnTo>
                    <a:pt x="860" y="314"/>
                  </a:lnTo>
                  <a:lnTo>
                    <a:pt x="866" y="319"/>
                  </a:lnTo>
                  <a:lnTo>
                    <a:pt x="873" y="324"/>
                  </a:lnTo>
                  <a:lnTo>
                    <a:pt x="879" y="326"/>
                  </a:lnTo>
                  <a:lnTo>
                    <a:pt x="886" y="326"/>
                  </a:lnTo>
                  <a:lnTo>
                    <a:pt x="886" y="326"/>
                  </a:lnTo>
                  <a:lnTo>
                    <a:pt x="891" y="326"/>
                  </a:lnTo>
                  <a:lnTo>
                    <a:pt x="891" y="326"/>
                  </a:lnTo>
                  <a:lnTo>
                    <a:pt x="897" y="327"/>
                  </a:lnTo>
                  <a:lnTo>
                    <a:pt x="903" y="328"/>
                  </a:lnTo>
                  <a:lnTo>
                    <a:pt x="908" y="331"/>
                  </a:lnTo>
                  <a:lnTo>
                    <a:pt x="912" y="335"/>
                  </a:lnTo>
                  <a:lnTo>
                    <a:pt x="916" y="340"/>
                  </a:lnTo>
                  <a:lnTo>
                    <a:pt x="918" y="345"/>
                  </a:lnTo>
                  <a:lnTo>
                    <a:pt x="920" y="351"/>
                  </a:lnTo>
                  <a:lnTo>
                    <a:pt x="920" y="357"/>
                  </a:lnTo>
                  <a:lnTo>
                    <a:pt x="920" y="357"/>
                  </a:lnTo>
                  <a:lnTo>
                    <a:pt x="920" y="362"/>
                  </a:lnTo>
                  <a:lnTo>
                    <a:pt x="918" y="369"/>
                  </a:lnTo>
                  <a:lnTo>
                    <a:pt x="915" y="373"/>
                  </a:lnTo>
                  <a:lnTo>
                    <a:pt x="911" y="377"/>
                  </a:lnTo>
                  <a:lnTo>
                    <a:pt x="906" y="382"/>
                  </a:lnTo>
                  <a:lnTo>
                    <a:pt x="902" y="384"/>
                  </a:lnTo>
                  <a:lnTo>
                    <a:pt x="895" y="386"/>
                  </a:lnTo>
                  <a:lnTo>
                    <a:pt x="890" y="386"/>
                  </a:lnTo>
                  <a:lnTo>
                    <a:pt x="890" y="386"/>
                  </a:lnTo>
                  <a:lnTo>
                    <a:pt x="886" y="386"/>
                  </a:lnTo>
                  <a:lnTo>
                    <a:pt x="886" y="386"/>
                  </a:lnTo>
                  <a:lnTo>
                    <a:pt x="875" y="385"/>
                  </a:lnTo>
                  <a:lnTo>
                    <a:pt x="865" y="384"/>
                  </a:lnTo>
                  <a:lnTo>
                    <a:pt x="855" y="381"/>
                  </a:lnTo>
                  <a:lnTo>
                    <a:pt x="847" y="377"/>
                  </a:lnTo>
                  <a:lnTo>
                    <a:pt x="838" y="373"/>
                  </a:lnTo>
                  <a:lnTo>
                    <a:pt x="831" y="368"/>
                  </a:lnTo>
                  <a:lnTo>
                    <a:pt x="824" y="362"/>
                  </a:lnTo>
                  <a:lnTo>
                    <a:pt x="818" y="357"/>
                  </a:lnTo>
                  <a:lnTo>
                    <a:pt x="807" y="344"/>
                  </a:lnTo>
                  <a:lnTo>
                    <a:pt x="798" y="331"/>
                  </a:lnTo>
                  <a:lnTo>
                    <a:pt x="791" y="317"/>
                  </a:lnTo>
                  <a:lnTo>
                    <a:pt x="785" y="303"/>
                  </a:lnTo>
                  <a:lnTo>
                    <a:pt x="785" y="303"/>
                  </a:lnTo>
                  <a:lnTo>
                    <a:pt x="764" y="309"/>
                  </a:lnTo>
                  <a:lnTo>
                    <a:pt x="753" y="310"/>
                  </a:lnTo>
                  <a:lnTo>
                    <a:pt x="741" y="311"/>
                  </a:lnTo>
                  <a:lnTo>
                    <a:pt x="741" y="311"/>
                  </a:lnTo>
                  <a:lnTo>
                    <a:pt x="740" y="311"/>
                  </a:lnTo>
                  <a:lnTo>
                    <a:pt x="740" y="311"/>
                  </a:lnTo>
                  <a:lnTo>
                    <a:pt x="732" y="311"/>
                  </a:lnTo>
                  <a:lnTo>
                    <a:pt x="723" y="310"/>
                  </a:lnTo>
                  <a:lnTo>
                    <a:pt x="714" y="307"/>
                  </a:lnTo>
                  <a:lnTo>
                    <a:pt x="706" y="304"/>
                  </a:lnTo>
                  <a:lnTo>
                    <a:pt x="697" y="301"/>
                  </a:lnTo>
                  <a:lnTo>
                    <a:pt x="688" y="297"/>
                  </a:lnTo>
                  <a:lnTo>
                    <a:pt x="681" y="290"/>
                  </a:lnTo>
                  <a:lnTo>
                    <a:pt x="673" y="284"/>
                  </a:lnTo>
                  <a:lnTo>
                    <a:pt x="673" y="284"/>
                  </a:lnTo>
                  <a:lnTo>
                    <a:pt x="669" y="278"/>
                  </a:lnTo>
                  <a:lnTo>
                    <a:pt x="665" y="272"/>
                  </a:lnTo>
                  <a:lnTo>
                    <a:pt x="660" y="265"/>
                  </a:lnTo>
                  <a:lnTo>
                    <a:pt x="657" y="259"/>
                  </a:lnTo>
                  <a:lnTo>
                    <a:pt x="655" y="251"/>
                  </a:lnTo>
                  <a:lnTo>
                    <a:pt x="653" y="245"/>
                  </a:lnTo>
                  <a:lnTo>
                    <a:pt x="653" y="239"/>
                  </a:lnTo>
                  <a:lnTo>
                    <a:pt x="652" y="232"/>
                  </a:lnTo>
                  <a:lnTo>
                    <a:pt x="652" y="232"/>
                  </a:lnTo>
                  <a:lnTo>
                    <a:pt x="654" y="219"/>
                  </a:lnTo>
                  <a:lnTo>
                    <a:pt x="656" y="208"/>
                  </a:lnTo>
                  <a:lnTo>
                    <a:pt x="658" y="199"/>
                  </a:lnTo>
                  <a:lnTo>
                    <a:pt x="662" y="190"/>
                  </a:lnTo>
                  <a:lnTo>
                    <a:pt x="667" y="178"/>
                  </a:lnTo>
                  <a:lnTo>
                    <a:pt x="668" y="175"/>
                  </a:lnTo>
                  <a:lnTo>
                    <a:pt x="668" y="173"/>
                  </a:lnTo>
                  <a:lnTo>
                    <a:pt x="668" y="173"/>
                  </a:lnTo>
                  <a:lnTo>
                    <a:pt x="668" y="173"/>
                  </a:lnTo>
                  <a:lnTo>
                    <a:pt x="666" y="168"/>
                  </a:lnTo>
                  <a:lnTo>
                    <a:pt x="662" y="164"/>
                  </a:lnTo>
                  <a:lnTo>
                    <a:pt x="656" y="159"/>
                  </a:lnTo>
                  <a:lnTo>
                    <a:pt x="649" y="153"/>
                  </a:lnTo>
                  <a:lnTo>
                    <a:pt x="629" y="143"/>
                  </a:lnTo>
                  <a:lnTo>
                    <a:pt x="607" y="130"/>
                  </a:lnTo>
                  <a:lnTo>
                    <a:pt x="607" y="130"/>
                  </a:lnTo>
                  <a:lnTo>
                    <a:pt x="595" y="123"/>
                  </a:lnTo>
                  <a:lnTo>
                    <a:pt x="582" y="115"/>
                  </a:lnTo>
                  <a:lnTo>
                    <a:pt x="570" y="106"/>
                  </a:lnTo>
                  <a:lnTo>
                    <a:pt x="558" y="95"/>
                  </a:lnTo>
                  <a:lnTo>
                    <a:pt x="553" y="89"/>
                  </a:lnTo>
                  <a:lnTo>
                    <a:pt x="549" y="82"/>
                  </a:lnTo>
                  <a:lnTo>
                    <a:pt x="544" y="75"/>
                  </a:lnTo>
                  <a:lnTo>
                    <a:pt x="540" y="67"/>
                  </a:lnTo>
                  <a:lnTo>
                    <a:pt x="538" y="60"/>
                  </a:lnTo>
                  <a:lnTo>
                    <a:pt x="535" y="51"/>
                  </a:lnTo>
                  <a:lnTo>
                    <a:pt x="533" y="41"/>
                  </a:lnTo>
                  <a:lnTo>
                    <a:pt x="532" y="32"/>
                  </a:lnTo>
                  <a:lnTo>
                    <a:pt x="532" y="32"/>
                  </a:lnTo>
                  <a:lnTo>
                    <a:pt x="533" y="18"/>
                  </a:lnTo>
                  <a:lnTo>
                    <a:pt x="537" y="4"/>
                  </a:lnTo>
                  <a:lnTo>
                    <a:pt x="537" y="4"/>
                  </a:lnTo>
                  <a:lnTo>
                    <a:pt x="503" y="2"/>
                  </a:lnTo>
                  <a:lnTo>
                    <a:pt x="469" y="0"/>
                  </a:lnTo>
                  <a:lnTo>
                    <a:pt x="433" y="2"/>
                  </a:lnTo>
                  <a:lnTo>
                    <a:pt x="397" y="4"/>
                  </a:lnTo>
                  <a:lnTo>
                    <a:pt x="397" y="4"/>
                  </a:lnTo>
                  <a:lnTo>
                    <a:pt x="395" y="7"/>
                  </a:lnTo>
                  <a:lnTo>
                    <a:pt x="395" y="7"/>
                  </a:lnTo>
                  <a:lnTo>
                    <a:pt x="384" y="21"/>
                  </a:lnTo>
                  <a:lnTo>
                    <a:pt x="377" y="34"/>
                  </a:lnTo>
                  <a:lnTo>
                    <a:pt x="373" y="44"/>
                  </a:lnTo>
                  <a:lnTo>
                    <a:pt x="372" y="52"/>
                  </a:lnTo>
                  <a:lnTo>
                    <a:pt x="372" y="52"/>
                  </a:lnTo>
                  <a:lnTo>
                    <a:pt x="372" y="56"/>
                  </a:lnTo>
                  <a:lnTo>
                    <a:pt x="373" y="61"/>
                  </a:lnTo>
                  <a:lnTo>
                    <a:pt x="375" y="65"/>
                  </a:lnTo>
                  <a:lnTo>
                    <a:pt x="377" y="70"/>
                  </a:lnTo>
                  <a:lnTo>
                    <a:pt x="386" y="81"/>
                  </a:lnTo>
                  <a:lnTo>
                    <a:pt x="397" y="93"/>
                  </a:lnTo>
                  <a:lnTo>
                    <a:pt x="411" y="105"/>
                  </a:lnTo>
                  <a:lnTo>
                    <a:pt x="426" y="117"/>
                  </a:lnTo>
                  <a:lnTo>
                    <a:pt x="444" y="130"/>
                  </a:lnTo>
                  <a:lnTo>
                    <a:pt x="465" y="142"/>
                  </a:lnTo>
                  <a:lnTo>
                    <a:pt x="465" y="142"/>
                  </a:lnTo>
                  <a:lnTo>
                    <a:pt x="483" y="153"/>
                  </a:lnTo>
                  <a:lnTo>
                    <a:pt x="502" y="166"/>
                  </a:lnTo>
                  <a:lnTo>
                    <a:pt x="522" y="178"/>
                  </a:lnTo>
                  <a:lnTo>
                    <a:pt x="540" y="192"/>
                  </a:lnTo>
                  <a:lnTo>
                    <a:pt x="549" y="199"/>
                  </a:lnTo>
                  <a:lnTo>
                    <a:pt x="556" y="207"/>
                  </a:lnTo>
                  <a:lnTo>
                    <a:pt x="564" y="215"/>
                  </a:lnTo>
                  <a:lnTo>
                    <a:pt x="569" y="223"/>
                  </a:lnTo>
                  <a:lnTo>
                    <a:pt x="574" y="233"/>
                  </a:lnTo>
                  <a:lnTo>
                    <a:pt x="579" y="244"/>
                  </a:lnTo>
                  <a:lnTo>
                    <a:pt x="582" y="255"/>
                  </a:lnTo>
                  <a:lnTo>
                    <a:pt x="584" y="267"/>
                  </a:lnTo>
                  <a:lnTo>
                    <a:pt x="584" y="267"/>
                  </a:lnTo>
                  <a:lnTo>
                    <a:pt x="584" y="267"/>
                  </a:lnTo>
                  <a:lnTo>
                    <a:pt x="584" y="268"/>
                  </a:lnTo>
                  <a:lnTo>
                    <a:pt x="584" y="268"/>
                  </a:lnTo>
                  <a:lnTo>
                    <a:pt x="584" y="274"/>
                  </a:lnTo>
                  <a:lnTo>
                    <a:pt x="583" y="279"/>
                  </a:lnTo>
                  <a:lnTo>
                    <a:pt x="581" y="285"/>
                  </a:lnTo>
                  <a:lnTo>
                    <a:pt x="578" y="290"/>
                  </a:lnTo>
                  <a:lnTo>
                    <a:pt x="574" y="293"/>
                  </a:lnTo>
                  <a:lnTo>
                    <a:pt x="569" y="298"/>
                  </a:lnTo>
                  <a:lnTo>
                    <a:pt x="564" y="300"/>
                  </a:lnTo>
                  <a:lnTo>
                    <a:pt x="558" y="301"/>
                  </a:lnTo>
                  <a:lnTo>
                    <a:pt x="558" y="301"/>
                  </a:lnTo>
                  <a:lnTo>
                    <a:pt x="554" y="301"/>
                  </a:lnTo>
                  <a:lnTo>
                    <a:pt x="554" y="301"/>
                  </a:lnTo>
                  <a:lnTo>
                    <a:pt x="549" y="301"/>
                  </a:lnTo>
                  <a:lnTo>
                    <a:pt x="543" y="300"/>
                  </a:lnTo>
                  <a:lnTo>
                    <a:pt x="539" y="297"/>
                  </a:lnTo>
                  <a:lnTo>
                    <a:pt x="535" y="293"/>
                  </a:lnTo>
                  <a:lnTo>
                    <a:pt x="530" y="290"/>
                  </a:lnTo>
                  <a:lnTo>
                    <a:pt x="528" y="286"/>
                  </a:lnTo>
                  <a:lnTo>
                    <a:pt x="525" y="281"/>
                  </a:lnTo>
                  <a:lnTo>
                    <a:pt x="524" y="275"/>
                  </a:lnTo>
                  <a:lnTo>
                    <a:pt x="524" y="275"/>
                  </a:lnTo>
                  <a:lnTo>
                    <a:pt x="524" y="270"/>
                  </a:lnTo>
                  <a:lnTo>
                    <a:pt x="524" y="270"/>
                  </a:lnTo>
                  <a:lnTo>
                    <a:pt x="524" y="268"/>
                  </a:lnTo>
                  <a:lnTo>
                    <a:pt x="524" y="264"/>
                  </a:lnTo>
                  <a:lnTo>
                    <a:pt x="519" y="258"/>
                  </a:lnTo>
                  <a:lnTo>
                    <a:pt x="512" y="249"/>
                  </a:lnTo>
                  <a:lnTo>
                    <a:pt x="501" y="240"/>
                  </a:lnTo>
                  <a:lnTo>
                    <a:pt x="487" y="229"/>
                  </a:lnTo>
                  <a:lnTo>
                    <a:pt x="471" y="217"/>
                  </a:lnTo>
                  <a:lnTo>
                    <a:pt x="453" y="205"/>
                  </a:lnTo>
                  <a:lnTo>
                    <a:pt x="432" y="193"/>
                  </a:lnTo>
                  <a:lnTo>
                    <a:pt x="432" y="193"/>
                  </a:lnTo>
                  <a:lnTo>
                    <a:pt x="410" y="178"/>
                  </a:lnTo>
                  <a:lnTo>
                    <a:pt x="387" y="163"/>
                  </a:lnTo>
                  <a:lnTo>
                    <a:pt x="364" y="146"/>
                  </a:lnTo>
                  <a:lnTo>
                    <a:pt x="355" y="136"/>
                  </a:lnTo>
                  <a:lnTo>
                    <a:pt x="345" y="126"/>
                  </a:lnTo>
                  <a:lnTo>
                    <a:pt x="345" y="126"/>
                  </a:lnTo>
                  <a:lnTo>
                    <a:pt x="335" y="138"/>
                  </a:lnTo>
                  <a:lnTo>
                    <a:pt x="326" y="149"/>
                  </a:lnTo>
                  <a:lnTo>
                    <a:pt x="314" y="160"/>
                  </a:lnTo>
                  <a:lnTo>
                    <a:pt x="302" y="168"/>
                  </a:lnTo>
                  <a:lnTo>
                    <a:pt x="289" y="176"/>
                  </a:lnTo>
                  <a:lnTo>
                    <a:pt x="275" y="184"/>
                  </a:lnTo>
                  <a:lnTo>
                    <a:pt x="261" y="190"/>
                  </a:lnTo>
                  <a:lnTo>
                    <a:pt x="247" y="194"/>
                  </a:lnTo>
                  <a:lnTo>
                    <a:pt x="247" y="194"/>
                  </a:lnTo>
                  <a:lnTo>
                    <a:pt x="247" y="199"/>
                  </a:lnTo>
                  <a:lnTo>
                    <a:pt x="247" y="199"/>
                  </a:lnTo>
                  <a:lnTo>
                    <a:pt x="247" y="208"/>
                  </a:lnTo>
                  <a:lnTo>
                    <a:pt x="246" y="217"/>
                  </a:lnTo>
                  <a:lnTo>
                    <a:pt x="244" y="224"/>
                  </a:lnTo>
                  <a:lnTo>
                    <a:pt x="241" y="233"/>
                  </a:lnTo>
                  <a:lnTo>
                    <a:pt x="234" y="248"/>
                  </a:lnTo>
                  <a:lnTo>
                    <a:pt x="225" y="261"/>
                  </a:lnTo>
                  <a:lnTo>
                    <a:pt x="216" y="273"/>
                  </a:lnTo>
                  <a:lnTo>
                    <a:pt x="205" y="285"/>
                  </a:lnTo>
                  <a:lnTo>
                    <a:pt x="193" y="295"/>
                  </a:lnTo>
                  <a:lnTo>
                    <a:pt x="181" y="303"/>
                  </a:lnTo>
                  <a:lnTo>
                    <a:pt x="181" y="303"/>
                  </a:lnTo>
                  <a:lnTo>
                    <a:pt x="177" y="305"/>
                  </a:lnTo>
                  <a:lnTo>
                    <a:pt x="173" y="307"/>
                  </a:lnTo>
                  <a:lnTo>
                    <a:pt x="168" y="307"/>
                  </a:lnTo>
                  <a:lnTo>
                    <a:pt x="164" y="309"/>
                  </a:lnTo>
                  <a:lnTo>
                    <a:pt x="164" y="309"/>
                  </a:lnTo>
                  <a:lnTo>
                    <a:pt x="157" y="307"/>
                  </a:lnTo>
                  <a:lnTo>
                    <a:pt x="150" y="305"/>
                  </a:lnTo>
                  <a:lnTo>
                    <a:pt x="145" y="301"/>
                  </a:lnTo>
                  <a:lnTo>
                    <a:pt x="139" y="296"/>
                  </a:lnTo>
                  <a:lnTo>
                    <a:pt x="139" y="296"/>
                  </a:lnTo>
                  <a:lnTo>
                    <a:pt x="136" y="290"/>
                  </a:lnTo>
                  <a:lnTo>
                    <a:pt x="134" y="284"/>
                  </a:lnTo>
                  <a:lnTo>
                    <a:pt x="134" y="278"/>
                  </a:lnTo>
                  <a:lnTo>
                    <a:pt x="134" y="273"/>
                  </a:lnTo>
                  <a:lnTo>
                    <a:pt x="136" y="267"/>
                  </a:lnTo>
                  <a:lnTo>
                    <a:pt x="138" y="262"/>
                  </a:lnTo>
                  <a:lnTo>
                    <a:pt x="143" y="257"/>
                  </a:lnTo>
                  <a:lnTo>
                    <a:pt x="147" y="254"/>
                  </a:lnTo>
                  <a:lnTo>
                    <a:pt x="147" y="254"/>
                  </a:lnTo>
                  <a:lnTo>
                    <a:pt x="154" y="247"/>
                  </a:lnTo>
                  <a:lnTo>
                    <a:pt x="162" y="242"/>
                  </a:lnTo>
                  <a:lnTo>
                    <a:pt x="168" y="235"/>
                  </a:lnTo>
                  <a:lnTo>
                    <a:pt x="174" y="229"/>
                  </a:lnTo>
                  <a:lnTo>
                    <a:pt x="178" y="223"/>
                  </a:lnTo>
                  <a:lnTo>
                    <a:pt x="181" y="217"/>
                  </a:lnTo>
                  <a:lnTo>
                    <a:pt x="185" y="212"/>
                  </a:lnTo>
                  <a:lnTo>
                    <a:pt x="186" y="205"/>
                  </a:lnTo>
                  <a:lnTo>
                    <a:pt x="186" y="205"/>
                  </a:lnTo>
                  <a:lnTo>
                    <a:pt x="181" y="206"/>
                  </a:lnTo>
                  <a:lnTo>
                    <a:pt x="181" y="206"/>
                  </a:lnTo>
                  <a:lnTo>
                    <a:pt x="161" y="205"/>
                  </a:lnTo>
                  <a:lnTo>
                    <a:pt x="151" y="203"/>
                  </a:lnTo>
                  <a:lnTo>
                    <a:pt x="141" y="201"/>
                  </a:lnTo>
                  <a:lnTo>
                    <a:pt x="131" y="198"/>
                  </a:lnTo>
                  <a:lnTo>
                    <a:pt x="121" y="194"/>
                  </a:lnTo>
                  <a:lnTo>
                    <a:pt x="112" y="189"/>
                  </a:lnTo>
                  <a:lnTo>
                    <a:pt x="103" y="184"/>
                  </a:lnTo>
                  <a:lnTo>
                    <a:pt x="103" y="184"/>
                  </a:lnTo>
                  <a:lnTo>
                    <a:pt x="98" y="179"/>
                  </a:lnTo>
                  <a:lnTo>
                    <a:pt x="95" y="175"/>
                  </a:lnTo>
                  <a:lnTo>
                    <a:pt x="92" y="170"/>
                  </a:lnTo>
                  <a:lnTo>
                    <a:pt x="91" y="164"/>
                  </a:lnTo>
                  <a:lnTo>
                    <a:pt x="90" y="159"/>
                  </a:lnTo>
                  <a:lnTo>
                    <a:pt x="91" y="152"/>
                  </a:lnTo>
                  <a:lnTo>
                    <a:pt x="92" y="147"/>
                  </a:lnTo>
                  <a:lnTo>
                    <a:pt x="95" y="142"/>
                  </a:lnTo>
                  <a:lnTo>
                    <a:pt x="95" y="142"/>
                  </a:lnTo>
                  <a:lnTo>
                    <a:pt x="99" y="137"/>
                  </a:lnTo>
                  <a:lnTo>
                    <a:pt x="104" y="133"/>
                  </a:lnTo>
                  <a:lnTo>
                    <a:pt x="109" y="131"/>
                  </a:lnTo>
                  <a:lnTo>
                    <a:pt x="115" y="129"/>
                  </a:lnTo>
                  <a:lnTo>
                    <a:pt x="120" y="129"/>
                  </a:lnTo>
                  <a:lnTo>
                    <a:pt x="126" y="129"/>
                  </a:lnTo>
                  <a:lnTo>
                    <a:pt x="132" y="131"/>
                  </a:lnTo>
                  <a:lnTo>
                    <a:pt x="137" y="134"/>
                  </a:lnTo>
                  <a:lnTo>
                    <a:pt x="137" y="134"/>
                  </a:lnTo>
                  <a:lnTo>
                    <a:pt x="146" y="138"/>
                  </a:lnTo>
                  <a:lnTo>
                    <a:pt x="157" y="143"/>
                  </a:lnTo>
                  <a:lnTo>
                    <a:pt x="168" y="145"/>
                  </a:lnTo>
                  <a:lnTo>
                    <a:pt x="181" y="146"/>
                  </a:lnTo>
                  <a:lnTo>
                    <a:pt x="181" y="146"/>
                  </a:lnTo>
                  <a:lnTo>
                    <a:pt x="192" y="145"/>
                  </a:lnTo>
                  <a:lnTo>
                    <a:pt x="203" y="145"/>
                  </a:lnTo>
                  <a:lnTo>
                    <a:pt x="214" y="143"/>
                  </a:lnTo>
                  <a:lnTo>
                    <a:pt x="225" y="140"/>
                  </a:lnTo>
                  <a:lnTo>
                    <a:pt x="236" y="138"/>
                  </a:lnTo>
                  <a:lnTo>
                    <a:pt x="246" y="134"/>
                  </a:lnTo>
                  <a:lnTo>
                    <a:pt x="257" y="130"/>
                  </a:lnTo>
                  <a:lnTo>
                    <a:pt x="266" y="125"/>
                  </a:lnTo>
                  <a:lnTo>
                    <a:pt x="276" y="120"/>
                  </a:lnTo>
                  <a:lnTo>
                    <a:pt x="284" y="114"/>
                  </a:lnTo>
                  <a:lnTo>
                    <a:pt x="292" y="107"/>
                  </a:lnTo>
                  <a:lnTo>
                    <a:pt x="299" y="100"/>
                  </a:lnTo>
                  <a:lnTo>
                    <a:pt x="304" y="92"/>
                  </a:lnTo>
                  <a:lnTo>
                    <a:pt x="308" y="83"/>
                  </a:lnTo>
                  <a:lnTo>
                    <a:pt x="312" y="74"/>
                  </a:lnTo>
                  <a:lnTo>
                    <a:pt x="314" y="64"/>
                  </a:lnTo>
                  <a:lnTo>
                    <a:pt x="314" y="64"/>
                  </a:lnTo>
                  <a:lnTo>
                    <a:pt x="313" y="58"/>
                  </a:lnTo>
                  <a:lnTo>
                    <a:pt x="312" y="52"/>
                  </a:lnTo>
                  <a:lnTo>
                    <a:pt x="312" y="52"/>
                  </a:lnTo>
                  <a:lnTo>
                    <a:pt x="313" y="41"/>
                  </a:lnTo>
                  <a:lnTo>
                    <a:pt x="314" y="32"/>
                  </a:lnTo>
                  <a:lnTo>
                    <a:pt x="317" y="21"/>
                  </a:lnTo>
                  <a:lnTo>
                    <a:pt x="320" y="11"/>
                  </a:lnTo>
                  <a:lnTo>
                    <a:pt x="320" y="11"/>
                  </a:lnTo>
                  <a:lnTo>
                    <a:pt x="289" y="17"/>
                  </a:lnTo>
                  <a:lnTo>
                    <a:pt x="257" y="22"/>
                  </a:lnTo>
                  <a:lnTo>
                    <a:pt x="257" y="22"/>
                  </a:lnTo>
                  <a:lnTo>
                    <a:pt x="237" y="26"/>
                  </a:lnTo>
                  <a:lnTo>
                    <a:pt x="218" y="32"/>
                  </a:lnTo>
                  <a:lnTo>
                    <a:pt x="200" y="39"/>
                  </a:lnTo>
                  <a:lnTo>
                    <a:pt x="181" y="47"/>
                  </a:lnTo>
                  <a:lnTo>
                    <a:pt x="163" y="55"/>
                  </a:lnTo>
                  <a:lnTo>
                    <a:pt x="146" y="65"/>
                  </a:lnTo>
                  <a:lnTo>
                    <a:pt x="129" y="76"/>
                  </a:lnTo>
                  <a:lnTo>
                    <a:pt x="112" y="87"/>
                  </a:lnTo>
                  <a:lnTo>
                    <a:pt x="96" y="98"/>
                  </a:lnTo>
                  <a:lnTo>
                    <a:pt x="81" y="110"/>
                  </a:lnTo>
                  <a:lnTo>
                    <a:pt x="68" y="123"/>
                  </a:lnTo>
                  <a:lnTo>
                    <a:pt x="55" y="136"/>
                  </a:lnTo>
                  <a:lnTo>
                    <a:pt x="43" y="150"/>
                  </a:lnTo>
                  <a:lnTo>
                    <a:pt x="33" y="163"/>
                  </a:lnTo>
                  <a:lnTo>
                    <a:pt x="23" y="177"/>
                  </a:lnTo>
                  <a:lnTo>
                    <a:pt x="15" y="191"/>
                  </a:lnTo>
                  <a:lnTo>
                    <a:pt x="9" y="204"/>
                  </a:lnTo>
                  <a:lnTo>
                    <a:pt x="5" y="218"/>
                  </a:lnTo>
                  <a:lnTo>
                    <a:pt x="1" y="231"/>
                  </a:lnTo>
                  <a:lnTo>
                    <a:pt x="0" y="244"/>
                  </a:lnTo>
                  <a:lnTo>
                    <a:pt x="0" y="256"/>
                  </a:lnTo>
                  <a:lnTo>
                    <a:pt x="4" y="268"/>
                  </a:lnTo>
                  <a:lnTo>
                    <a:pt x="8" y="278"/>
                  </a:lnTo>
                  <a:lnTo>
                    <a:pt x="14" y="289"/>
                  </a:lnTo>
                  <a:lnTo>
                    <a:pt x="23" y="298"/>
                  </a:lnTo>
                  <a:lnTo>
                    <a:pt x="35" y="306"/>
                  </a:lnTo>
                  <a:lnTo>
                    <a:pt x="49" y="315"/>
                  </a:lnTo>
                  <a:lnTo>
                    <a:pt x="65" y="321"/>
                  </a:lnTo>
                  <a:lnTo>
                    <a:pt x="83" y="327"/>
                  </a:lnTo>
                  <a:lnTo>
                    <a:pt x="105" y="330"/>
                  </a:lnTo>
                  <a:lnTo>
                    <a:pt x="130" y="333"/>
                  </a:lnTo>
                  <a:lnTo>
                    <a:pt x="157" y="334"/>
                  </a:lnTo>
                  <a:lnTo>
                    <a:pt x="157" y="334"/>
                  </a:lnTo>
                  <a:lnTo>
                    <a:pt x="176" y="335"/>
                  </a:lnTo>
                  <a:lnTo>
                    <a:pt x="194" y="338"/>
                  </a:lnTo>
                  <a:lnTo>
                    <a:pt x="213" y="342"/>
                  </a:lnTo>
                  <a:lnTo>
                    <a:pt x="230" y="346"/>
                  </a:lnTo>
                  <a:lnTo>
                    <a:pt x="247" y="352"/>
                  </a:lnTo>
                  <a:lnTo>
                    <a:pt x="263" y="359"/>
                  </a:lnTo>
                  <a:lnTo>
                    <a:pt x="279" y="367"/>
                  </a:lnTo>
                  <a:lnTo>
                    <a:pt x="294" y="374"/>
                  </a:lnTo>
                  <a:lnTo>
                    <a:pt x="311" y="384"/>
                  </a:lnTo>
                  <a:lnTo>
                    <a:pt x="326" y="394"/>
                  </a:lnTo>
                  <a:lnTo>
                    <a:pt x="355" y="416"/>
                  </a:lnTo>
                  <a:lnTo>
                    <a:pt x="383" y="440"/>
                  </a:lnTo>
                  <a:lnTo>
                    <a:pt x="411" y="466"/>
                  </a:lnTo>
                  <a:lnTo>
                    <a:pt x="411" y="466"/>
                  </a:lnTo>
                  <a:lnTo>
                    <a:pt x="429" y="467"/>
                  </a:lnTo>
                  <a:lnTo>
                    <a:pt x="447" y="466"/>
                  </a:lnTo>
                  <a:lnTo>
                    <a:pt x="447" y="466"/>
                  </a:lnTo>
                  <a:lnTo>
                    <a:pt x="458" y="465"/>
                  </a:lnTo>
                  <a:lnTo>
                    <a:pt x="469" y="461"/>
                  </a:lnTo>
                  <a:lnTo>
                    <a:pt x="480" y="459"/>
                  </a:lnTo>
                  <a:lnTo>
                    <a:pt x="489" y="455"/>
                  </a:lnTo>
                  <a:lnTo>
                    <a:pt x="499" y="451"/>
                  </a:lnTo>
                  <a:lnTo>
                    <a:pt x="508" y="445"/>
                  </a:lnTo>
                  <a:lnTo>
                    <a:pt x="516" y="440"/>
                  </a:lnTo>
                  <a:lnTo>
                    <a:pt x="524" y="433"/>
                  </a:lnTo>
                  <a:lnTo>
                    <a:pt x="530" y="427"/>
                  </a:lnTo>
                  <a:lnTo>
                    <a:pt x="537" y="419"/>
                  </a:lnTo>
                  <a:lnTo>
                    <a:pt x="542" y="412"/>
                  </a:lnTo>
                  <a:lnTo>
                    <a:pt x="546" y="404"/>
                  </a:lnTo>
                  <a:lnTo>
                    <a:pt x="550" y="397"/>
                  </a:lnTo>
                  <a:lnTo>
                    <a:pt x="552" y="388"/>
                  </a:lnTo>
                  <a:lnTo>
                    <a:pt x="552" y="380"/>
                  </a:lnTo>
                  <a:lnTo>
                    <a:pt x="552" y="371"/>
                  </a:lnTo>
                  <a:lnTo>
                    <a:pt x="552" y="371"/>
                  </a:lnTo>
                  <a:lnTo>
                    <a:pt x="552" y="366"/>
                  </a:lnTo>
                  <a:lnTo>
                    <a:pt x="553" y="359"/>
                  </a:lnTo>
                  <a:lnTo>
                    <a:pt x="555" y="354"/>
                  </a:lnTo>
                  <a:lnTo>
                    <a:pt x="558" y="349"/>
                  </a:lnTo>
                  <a:lnTo>
                    <a:pt x="563" y="345"/>
                  </a:lnTo>
                  <a:lnTo>
                    <a:pt x="568" y="342"/>
                  </a:lnTo>
                  <a:lnTo>
                    <a:pt x="573" y="340"/>
                  </a:lnTo>
                  <a:lnTo>
                    <a:pt x="579" y="339"/>
                  </a:lnTo>
                  <a:lnTo>
                    <a:pt x="579" y="339"/>
                  </a:lnTo>
                  <a:lnTo>
                    <a:pt x="585" y="339"/>
                  </a:lnTo>
                  <a:lnTo>
                    <a:pt x="592" y="340"/>
                  </a:lnTo>
                  <a:lnTo>
                    <a:pt x="597" y="342"/>
                  </a:lnTo>
                  <a:lnTo>
                    <a:pt x="601" y="345"/>
                  </a:lnTo>
                  <a:lnTo>
                    <a:pt x="606" y="349"/>
                  </a:lnTo>
                  <a:lnTo>
                    <a:pt x="609" y="354"/>
                  </a:lnTo>
                  <a:lnTo>
                    <a:pt x="611" y="359"/>
                  </a:lnTo>
                  <a:lnTo>
                    <a:pt x="612" y="366"/>
                  </a:lnTo>
                  <a:lnTo>
                    <a:pt x="612" y="366"/>
                  </a:lnTo>
                  <a:lnTo>
                    <a:pt x="612" y="382"/>
                  </a:lnTo>
                  <a:lnTo>
                    <a:pt x="611" y="397"/>
                  </a:lnTo>
                  <a:lnTo>
                    <a:pt x="608" y="412"/>
                  </a:lnTo>
                  <a:lnTo>
                    <a:pt x="602" y="426"/>
                  </a:lnTo>
                  <a:lnTo>
                    <a:pt x="602" y="426"/>
                  </a:lnTo>
                  <a:lnTo>
                    <a:pt x="602" y="428"/>
                  </a:lnTo>
                  <a:lnTo>
                    <a:pt x="602" y="428"/>
                  </a:lnTo>
                  <a:lnTo>
                    <a:pt x="602" y="433"/>
                  </a:lnTo>
                  <a:lnTo>
                    <a:pt x="602" y="439"/>
                  </a:lnTo>
                  <a:lnTo>
                    <a:pt x="602" y="439"/>
                  </a:lnTo>
                  <a:lnTo>
                    <a:pt x="605" y="447"/>
                  </a:lnTo>
                  <a:lnTo>
                    <a:pt x="609" y="456"/>
                  </a:lnTo>
                  <a:lnTo>
                    <a:pt x="614" y="464"/>
                  </a:lnTo>
                  <a:lnTo>
                    <a:pt x="621" y="470"/>
                  </a:lnTo>
                  <a:lnTo>
                    <a:pt x="629" y="474"/>
                  </a:lnTo>
                  <a:lnTo>
                    <a:pt x="639" y="479"/>
                  </a:lnTo>
                  <a:lnTo>
                    <a:pt x="649" y="480"/>
                  </a:lnTo>
                  <a:lnTo>
                    <a:pt x="659" y="480"/>
                  </a:lnTo>
                  <a:lnTo>
                    <a:pt x="659" y="480"/>
                  </a:lnTo>
                  <a:lnTo>
                    <a:pt x="666" y="479"/>
                  </a:lnTo>
                  <a:lnTo>
                    <a:pt x="666" y="479"/>
                  </a:lnTo>
                  <a:lnTo>
                    <a:pt x="672" y="479"/>
                  </a:lnTo>
                  <a:lnTo>
                    <a:pt x="679" y="480"/>
                  </a:lnTo>
                  <a:lnTo>
                    <a:pt x="684" y="481"/>
                  </a:lnTo>
                  <a:lnTo>
                    <a:pt x="690" y="484"/>
                  </a:lnTo>
                  <a:lnTo>
                    <a:pt x="694" y="487"/>
                  </a:lnTo>
                  <a:lnTo>
                    <a:pt x="697" y="492"/>
                  </a:lnTo>
                  <a:lnTo>
                    <a:pt x="700" y="497"/>
                  </a:lnTo>
                  <a:lnTo>
                    <a:pt x="702" y="503"/>
                  </a:lnTo>
                  <a:lnTo>
                    <a:pt x="702" y="503"/>
                  </a:lnTo>
                  <a:lnTo>
                    <a:pt x="702" y="509"/>
                  </a:lnTo>
                  <a:lnTo>
                    <a:pt x="701" y="515"/>
                  </a:lnTo>
                  <a:lnTo>
                    <a:pt x="700" y="521"/>
                  </a:lnTo>
                  <a:lnTo>
                    <a:pt x="697" y="526"/>
                  </a:lnTo>
                  <a:lnTo>
                    <a:pt x="694" y="530"/>
                  </a:lnTo>
                  <a:lnTo>
                    <a:pt x="688" y="534"/>
                  </a:lnTo>
                  <a:lnTo>
                    <a:pt x="684" y="537"/>
                  </a:lnTo>
                  <a:lnTo>
                    <a:pt x="678" y="539"/>
                  </a:lnTo>
                  <a:lnTo>
                    <a:pt x="678" y="539"/>
                  </a:lnTo>
                  <a:lnTo>
                    <a:pt x="666" y="540"/>
                  </a:lnTo>
                  <a:lnTo>
                    <a:pt x="666" y="540"/>
                  </a:lnTo>
                  <a:lnTo>
                    <a:pt x="650" y="541"/>
                  </a:lnTo>
                  <a:lnTo>
                    <a:pt x="633" y="539"/>
                  </a:lnTo>
                  <a:lnTo>
                    <a:pt x="617" y="535"/>
                  </a:lnTo>
                  <a:lnTo>
                    <a:pt x="602" y="529"/>
                  </a:lnTo>
                  <a:lnTo>
                    <a:pt x="588" y="521"/>
                  </a:lnTo>
                  <a:lnTo>
                    <a:pt x="575" y="511"/>
                  </a:lnTo>
                  <a:lnTo>
                    <a:pt x="565" y="499"/>
                  </a:lnTo>
                  <a:lnTo>
                    <a:pt x="555" y="485"/>
                  </a:lnTo>
                  <a:lnTo>
                    <a:pt x="555" y="485"/>
                  </a:lnTo>
                  <a:lnTo>
                    <a:pt x="546" y="492"/>
                  </a:lnTo>
                  <a:lnTo>
                    <a:pt x="536" y="498"/>
                  </a:lnTo>
                  <a:lnTo>
                    <a:pt x="526" y="505"/>
                  </a:lnTo>
                  <a:lnTo>
                    <a:pt x="515" y="509"/>
                  </a:lnTo>
                  <a:lnTo>
                    <a:pt x="504" y="513"/>
                  </a:lnTo>
                  <a:lnTo>
                    <a:pt x="494" y="517"/>
                  </a:lnTo>
                  <a:lnTo>
                    <a:pt x="482" y="521"/>
                  </a:lnTo>
                  <a:lnTo>
                    <a:pt x="471" y="523"/>
                  </a:lnTo>
                  <a:lnTo>
                    <a:pt x="471" y="523"/>
                  </a:lnTo>
                  <a:lnTo>
                    <a:pt x="497" y="548"/>
                  </a:lnTo>
                  <a:lnTo>
                    <a:pt x="523" y="572"/>
                  </a:lnTo>
                  <a:lnTo>
                    <a:pt x="550" y="596"/>
                  </a:lnTo>
                  <a:lnTo>
                    <a:pt x="578" y="618"/>
                  </a:lnTo>
                  <a:lnTo>
                    <a:pt x="607" y="638"/>
                  </a:lnTo>
                  <a:lnTo>
                    <a:pt x="622" y="648"/>
                  </a:lnTo>
                  <a:lnTo>
                    <a:pt x="638" y="656"/>
                  </a:lnTo>
                  <a:lnTo>
                    <a:pt x="653" y="665"/>
                  </a:lnTo>
                  <a:lnTo>
                    <a:pt x="669" y="673"/>
                  </a:lnTo>
                  <a:lnTo>
                    <a:pt x="686" y="680"/>
                  </a:lnTo>
                  <a:lnTo>
                    <a:pt x="704" y="686"/>
                  </a:lnTo>
                  <a:lnTo>
                    <a:pt x="704" y="686"/>
                  </a:lnTo>
                  <a:lnTo>
                    <a:pt x="708" y="673"/>
                  </a:lnTo>
                  <a:lnTo>
                    <a:pt x="714" y="660"/>
                  </a:lnTo>
                  <a:lnTo>
                    <a:pt x="722" y="646"/>
                  </a:lnTo>
                  <a:lnTo>
                    <a:pt x="729" y="633"/>
                  </a:lnTo>
                  <a:lnTo>
                    <a:pt x="738" y="620"/>
                  </a:lnTo>
                  <a:lnTo>
                    <a:pt x="747" y="607"/>
                  </a:lnTo>
                  <a:lnTo>
                    <a:pt x="757" y="595"/>
                  </a:lnTo>
                  <a:lnTo>
                    <a:pt x="768" y="583"/>
                  </a:lnTo>
                  <a:lnTo>
                    <a:pt x="779" y="572"/>
                  </a:lnTo>
                  <a:lnTo>
                    <a:pt x="792" y="563"/>
                  </a:lnTo>
                  <a:lnTo>
                    <a:pt x="804" y="554"/>
                  </a:lnTo>
                  <a:lnTo>
                    <a:pt x="818" y="545"/>
                  </a:lnTo>
                  <a:lnTo>
                    <a:pt x="832" y="539"/>
                  </a:lnTo>
                  <a:lnTo>
                    <a:pt x="846" y="533"/>
                  </a:lnTo>
                  <a:lnTo>
                    <a:pt x="861" y="528"/>
                  </a:lnTo>
                  <a:lnTo>
                    <a:pt x="876" y="526"/>
                  </a:lnTo>
                  <a:lnTo>
                    <a:pt x="876" y="526"/>
                  </a:lnTo>
                  <a:lnTo>
                    <a:pt x="875" y="509"/>
                  </a:lnTo>
                  <a:lnTo>
                    <a:pt x="875" y="509"/>
                  </a:lnTo>
                  <a:lnTo>
                    <a:pt x="875" y="508"/>
                  </a:lnTo>
                  <a:lnTo>
                    <a:pt x="875" y="508"/>
                  </a:lnTo>
                  <a:lnTo>
                    <a:pt x="859" y="509"/>
                  </a:lnTo>
                  <a:lnTo>
                    <a:pt x="859" y="509"/>
                  </a:lnTo>
                  <a:lnTo>
                    <a:pt x="853" y="509"/>
                  </a:lnTo>
                  <a:lnTo>
                    <a:pt x="853" y="509"/>
                  </a:lnTo>
                  <a:lnTo>
                    <a:pt x="838" y="508"/>
                  </a:lnTo>
                  <a:lnTo>
                    <a:pt x="824" y="505"/>
                  </a:lnTo>
                  <a:lnTo>
                    <a:pt x="809" y="499"/>
                  </a:lnTo>
                  <a:lnTo>
                    <a:pt x="802" y="496"/>
                  </a:lnTo>
                  <a:lnTo>
                    <a:pt x="795" y="492"/>
                  </a:lnTo>
                  <a:lnTo>
                    <a:pt x="789" y="486"/>
                  </a:lnTo>
                  <a:lnTo>
                    <a:pt x="783" y="481"/>
                  </a:lnTo>
                  <a:lnTo>
                    <a:pt x="778" y="474"/>
                  </a:lnTo>
                  <a:lnTo>
                    <a:pt x="774" y="468"/>
                  </a:lnTo>
                  <a:lnTo>
                    <a:pt x="769" y="460"/>
                  </a:lnTo>
                  <a:lnTo>
                    <a:pt x="766" y="452"/>
                  </a:lnTo>
                  <a:lnTo>
                    <a:pt x="764" y="442"/>
                  </a:lnTo>
                  <a:lnTo>
                    <a:pt x="763" y="432"/>
                  </a:lnTo>
                  <a:lnTo>
                    <a:pt x="763" y="432"/>
                  </a:lnTo>
                  <a:lnTo>
                    <a:pt x="763" y="427"/>
                  </a:lnTo>
                  <a:lnTo>
                    <a:pt x="764" y="421"/>
                  </a:lnTo>
                  <a:lnTo>
                    <a:pt x="766" y="415"/>
                  </a:lnTo>
                  <a:lnTo>
                    <a:pt x="769" y="411"/>
                  </a:lnTo>
                  <a:lnTo>
                    <a:pt x="774" y="407"/>
                  </a:lnTo>
                  <a:lnTo>
                    <a:pt x="779" y="403"/>
                  </a:lnTo>
                  <a:lnTo>
                    <a:pt x="784" y="401"/>
                  </a:lnTo>
                  <a:lnTo>
                    <a:pt x="790" y="400"/>
                  </a:lnTo>
                  <a:lnTo>
                    <a:pt x="790" y="400"/>
                  </a:lnTo>
                  <a:lnTo>
                    <a:pt x="796" y="400"/>
                  </a:lnTo>
                  <a:lnTo>
                    <a:pt x="802" y="401"/>
                  </a:lnTo>
                  <a:lnTo>
                    <a:pt x="807" y="403"/>
                  </a:lnTo>
                  <a:lnTo>
                    <a:pt x="812" y="407"/>
                  </a:lnTo>
                  <a:lnTo>
                    <a:pt x="817" y="411"/>
                  </a:lnTo>
                  <a:lnTo>
                    <a:pt x="820" y="416"/>
                  </a:lnTo>
                  <a:lnTo>
                    <a:pt x="822" y="422"/>
                  </a:lnTo>
                  <a:lnTo>
                    <a:pt x="823" y="427"/>
                  </a:lnTo>
                  <a:lnTo>
                    <a:pt x="823" y="427"/>
                  </a:lnTo>
                  <a:lnTo>
                    <a:pt x="824" y="433"/>
                  </a:lnTo>
                  <a:lnTo>
                    <a:pt x="825" y="438"/>
                  </a:lnTo>
                  <a:lnTo>
                    <a:pt x="827" y="441"/>
                  </a:lnTo>
                  <a:lnTo>
                    <a:pt x="832" y="443"/>
                  </a:lnTo>
                  <a:lnTo>
                    <a:pt x="836" y="445"/>
                  </a:lnTo>
                  <a:lnTo>
                    <a:pt x="841" y="446"/>
                  </a:lnTo>
                  <a:lnTo>
                    <a:pt x="859" y="449"/>
                  </a:lnTo>
                  <a:lnTo>
                    <a:pt x="859" y="449"/>
                  </a:lnTo>
                  <a:lnTo>
                    <a:pt x="876" y="447"/>
                  </a:lnTo>
                  <a:lnTo>
                    <a:pt x="893" y="444"/>
                  </a:lnTo>
                  <a:lnTo>
                    <a:pt x="893" y="444"/>
                  </a:lnTo>
                  <a:lnTo>
                    <a:pt x="893" y="444"/>
                  </a:lnTo>
                  <a:lnTo>
                    <a:pt x="901" y="432"/>
                  </a:lnTo>
                  <a:lnTo>
                    <a:pt x="910" y="421"/>
                  </a:lnTo>
                  <a:lnTo>
                    <a:pt x="921" y="411"/>
                  </a:lnTo>
                  <a:lnTo>
                    <a:pt x="934" y="402"/>
                  </a:lnTo>
                  <a:lnTo>
                    <a:pt x="947" y="395"/>
                  </a:lnTo>
                  <a:lnTo>
                    <a:pt x="962" y="389"/>
                  </a:lnTo>
                  <a:lnTo>
                    <a:pt x="978" y="386"/>
                  </a:lnTo>
                  <a:lnTo>
                    <a:pt x="995" y="385"/>
                  </a:lnTo>
                  <a:lnTo>
                    <a:pt x="995" y="385"/>
                  </a:lnTo>
                  <a:lnTo>
                    <a:pt x="1002" y="385"/>
                  </a:lnTo>
                  <a:lnTo>
                    <a:pt x="1002" y="385"/>
                  </a:lnTo>
                  <a:lnTo>
                    <a:pt x="1002" y="385"/>
                  </a:lnTo>
                  <a:lnTo>
                    <a:pt x="1008" y="386"/>
                  </a:lnTo>
                  <a:lnTo>
                    <a:pt x="1014" y="388"/>
                  </a:lnTo>
                  <a:lnTo>
                    <a:pt x="1019" y="391"/>
                  </a:lnTo>
                  <a:lnTo>
                    <a:pt x="1022" y="396"/>
                  </a:lnTo>
                  <a:lnTo>
                    <a:pt x="1027" y="400"/>
                  </a:lnTo>
                  <a:lnTo>
                    <a:pt x="1029" y="405"/>
                  </a:lnTo>
                  <a:lnTo>
                    <a:pt x="1030" y="412"/>
                  </a:lnTo>
                  <a:lnTo>
                    <a:pt x="1030" y="417"/>
                  </a:lnTo>
                  <a:lnTo>
                    <a:pt x="1030" y="417"/>
                  </a:lnTo>
                  <a:lnTo>
                    <a:pt x="1029" y="424"/>
                  </a:lnTo>
                  <a:lnTo>
                    <a:pt x="1027" y="429"/>
                  </a:lnTo>
                  <a:lnTo>
                    <a:pt x="1024" y="435"/>
                  </a:lnTo>
                  <a:lnTo>
                    <a:pt x="1020" y="439"/>
                  </a:lnTo>
                  <a:lnTo>
                    <a:pt x="1015" y="442"/>
                  </a:lnTo>
                  <a:lnTo>
                    <a:pt x="1009" y="444"/>
                  </a:lnTo>
                  <a:lnTo>
                    <a:pt x="1004" y="445"/>
                  </a:lnTo>
                  <a:lnTo>
                    <a:pt x="998" y="445"/>
                  </a:lnTo>
                  <a:lnTo>
                    <a:pt x="998" y="445"/>
                  </a:lnTo>
                  <a:lnTo>
                    <a:pt x="995" y="445"/>
                  </a:lnTo>
                  <a:lnTo>
                    <a:pt x="995" y="445"/>
                  </a:lnTo>
                  <a:lnTo>
                    <a:pt x="988" y="446"/>
                  </a:lnTo>
                  <a:lnTo>
                    <a:pt x="982" y="447"/>
                  </a:lnTo>
                  <a:lnTo>
                    <a:pt x="976" y="449"/>
                  </a:lnTo>
                  <a:lnTo>
                    <a:pt x="971" y="451"/>
                  </a:lnTo>
                  <a:lnTo>
                    <a:pt x="961" y="457"/>
                  </a:lnTo>
                  <a:lnTo>
                    <a:pt x="952" y="465"/>
                  </a:lnTo>
                  <a:lnTo>
                    <a:pt x="945" y="474"/>
                  </a:lnTo>
                  <a:lnTo>
                    <a:pt x="940" y="485"/>
                  </a:lnTo>
                  <a:lnTo>
                    <a:pt x="937" y="496"/>
                  </a:lnTo>
                  <a:lnTo>
                    <a:pt x="935" y="509"/>
                  </a:lnTo>
                  <a:lnTo>
                    <a:pt x="935" y="509"/>
                  </a:lnTo>
                  <a:lnTo>
                    <a:pt x="936" y="516"/>
                  </a:lnTo>
                  <a:lnTo>
                    <a:pt x="937" y="524"/>
                  </a:lnTo>
                  <a:lnTo>
                    <a:pt x="940" y="531"/>
                  </a:lnTo>
                  <a:lnTo>
                    <a:pt x="944" y="539"/>
                  </a:lnTo>
                  <a:lnTo>
                    <a:pt x="944" y="539"/>
                  </a:lnTo>
                  <a:lnTo>
                    <a:pt x="947" y="541"/>
                  </a:lnTo>
                  <a:lnTo>
                    <a:pt x="947" y="541"/>
                  </a:lnTo>
                  <a:lnTo>
                    <a:pt x="952" y="544"/>
                  </a:lnTo>
                  <a:lnTo>
                    <a:pt x="956" y="549"/>
                  </a:lnTo>
                  <a:lnTo>
                    <a:pt x="959" y="554"/>
                  </a:lnTo>
                  <a:lnTo>
                    <a:pt x="961" y="559"/>
                  </a:lnTo>
                  <a:lnTo>
                    <a:pt x="961" y="566"/>
                  </a:lnTo>
                  <a:lnTo>
                    <a:pt x="961" y="571"/>
                  </a:lnTo>
                  <a:lnTo>
                    <a:pt x="959" y="577"/>
                  </a:lnTo>
                  <a:lnTo>
                    <a:pt x="957" y="582"/>
                  </a:lnTo>
                  <a:lnTo>
                    <a:pt x="957" y="582"/>
                  </a:lnTo>
                  <a:lnTo>
                    <a:pt x="953" y="587"/>
                  </a:lnTo>
                  <a:lnTo>
                    <a:pt x="948" y="591"/>
                  </a:lnTo>
                  <a:lnTo>
                    <a:pt x="944" y="594"/>
                  </a:lnTo>
                  <a:lnTo>
                    <a:pt x="938" y="596"/>
                  </a:lnTo>
                  <a:lnTo>
                    <a:pt x="932" y="596"/>
                  </a:lnTo>
                  <a:lnTo>
                    <a:pt x="926" y="596"/>
                  </a:lnTo>
                  <a:lnTo>
                    <a:pt x="920" y="595"/>
                  </a:lnTo>
                  <a:lnTo>
                    <a:pt x="915" y="592"/>
                  </a:lnTo>
                  <a:lnTo>
                    <a:pt x="915" y="592"/>
                  </a:lnTo>
                  <a:lnTo>
                    <a:pt x="914" y="592"/>
                  </a:lnTo>
                  <a:lnTo>
                    <a:pt x="914" y="592"/>
                  </a:lnTo>
                  <a:lnTo>
                    <a:pt x="909" y="590"/>
                  </a:lnTo>
                  <a:lnTo>
                    <a:pt x="904" y="587"/>
                  </a:lnTo>
                  <a:lnTo>
                    <a:pt x="904" y="587"/>
                  </a:lnTo>
                  <a:lnTo>
                    <a:pt x="896" y="585"/>
                  </a:lnTo>
                  <a:lnTo>
                    <a:pt x="888" y="584"/>
                  </a:lnTo>
                  <a:lnTo>
                    <a:pt x="888" y="584"/>
                  </a:lnTo>
                  <a:lnTo>
                    <a:pt x="880" y="584"/>
                  </a:lnTo>
                  <a:lnTo>
                    <a:pt x="872" y="585"/>
                  </a:lnTo>
                  <a:lnTo>
                    <a:pt x="863" y="589"/>
                  </a:lnTo>
                  <a:lnTo>
                    <a:pt x="854" y="593"/>
                  </a:lnTo>
                  <a:lnTo>
                    <a:pt x="845" y="598"/>
                  </a:lnTo>
                  <a:lnTo>
                    <a:pt x="835" y="605"/>
                  </a:lnTo>
                  <a:lnTo>
                    <a:pt x="826" y="612"/>
                  </a:lnTo>
                  <a:lnTo>
                    <a:pt x="818" y="621"/>
                  </a:lnTo>
                  <a:lnTo>
                    <a:pt x="800" y="639"/>
                  </a:lnTo>
                  <a:lnTo>
                    <a:pt x="784" y="660"/>
                  </a:lnTo>
                  <a:lnTo>
                    <a:pt x="771" y="680"/>
                  </a:lnTo>
                  <a:lnTo>
                    <a:pt x="766" y="691"/>
                  </a:lnTo>
                  <a:lnTo>
                    <a:pt x="762" y="701"/>
                  </a:lnTo>
                  <a:lnTo>
                    <a:pt x="762" y="701"/>
                  </a:lnTo>
                  <a:lnTo>
                    <a:pt x="764" y="701"/>
                  </a:lnTo>
                  <a:lnTo>
                    <a:pt x="764" y="701"/>
                  </a:lnTo>
                  <a:lnTo>
                    <a:pt x="791" y="704"/>
                  </a:lnTo>
                  <a:lnTo>
                    <a:pt x="817" y="705"/>
                  </a:lnTo>
                  <a:lnTo>
                    <a:pt x="842" y="705"/>
                  </a:lnTo>
                  <a:lnTo>
                    <a:pt x="866" y="703"/>
                  </a:lnTo>
                  <a:lnTo>
                    <a:pt x="889" y="698"/>
                  </a:lnTo>
                  <a:lnTo>
                    <a:pt x="910" y="693"/>
                  </a:lnTo>
                  <a:lnTo>
                    <a:pt x="931" y="686"/>
                  </a:lnTo>
                  <a:lnTo>
                    <a:pt x="950" y="678"/>
                  </a:lnTo>
                  <a:lnTo>
                    <a:pt x="967" y="668"/>
                  </a:lnTo>
                  <a:lnTo>
                    <a:pt x="985" y="656"/>
                  </a:lnTo>
                  <a:lnTo>
                    <a:pt x="1000" y="645"/>
                  </a:lnTo>
                  <a:lnTo>
                    <a:pt x="1014" y="631"/>
                  </a:lnTo>
                  <a:lnTo>
                    <a:pt x="1027" y="617"/>
                  </a:lnTo>
                  <a:lnTo>
                    <a:pt x="1037" y="601"/>
                  </a:lnTo>
                  <a:lnTo>
                    <a:pt x="1047" y="584"/>
                  </a:lnTo>
                  <a:lnTo>
                    <a:pt x="1056" y="567"/>
                  </a:lnTo>
                  <a:lnTo>
                    <a:pt x="1062" y="549"/>
                  </a:lnTo>
                  <a:lnTo>
                    <a:pt x="1068" y="530"/>
                  </a:lnTo>
                  <a:lnTo>
                    <a:pt x="1072" y="511"/>
                  </a:lnTo>
                  <a:lnTo>
                    <a:pt x="1074" y="491"/>
                  </a:lnTo>
                  <a:lnTo>
                    <a:pt x="1075" y="470"/>
                  </a:lnTo>
                  <a:lnTo>
                    <a:pt x="1074" y="449"/>
                  </a:lnTo>
                  <a:lnTo>
                    <a:pt x="1072" y="427"/>
                  </a:lnTo>
                  <a:lnTo>
                    <a:pt x="1068" y="405"/>
                  </a:lnTo>
                  <a:lnTo>
                    <a:pt x="1062" y="383"/>
                  </a:lnTo>
                  <a:lnTo>
                    <a:pt x="1055" y="361"/>
                  </a:lnTo>
                  <a:lnTo>
                    <a:pt x="1045" y="339"/>
                  </a:lnTo>
                  <a:lnTo>
                    <a:pt x="1034" y="316"/>
                  </a:lnTo>
                  <a:lnTo>
                    <a:pt x="1021" y="293"/>
                  </a:lnTo>
                  <a:lnTo>
                    <a:pt x="1007" y="271"/>
                  </a:lnTo>
                  <a:lnTo>
                    <a:pt x="991" y="249"/>
                  </a:lnTo>
                  <a:lnTo>
                    <a:pt x="973" y="228"/>
                  </a:lnTo>
                  <a:lnTo>
                    <a:pt x="973" y="22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60" name="组合 459"/>
            <p:cNvGrpSpPr/>
            <p:nvPr/>
          </p:nvGrpSpPr>
          <p:grpSpPr>
            <a:xfrm>
              <a:off x="5556250" y="1841500"/>
              <a:ext cx="371476" cy="463550"/>
              <a:chOff x="5556250" y="1841500"/>
              <a:chExt cx="371476" cy="463550"/>
            </a:xfrm>
          </p:grpSpPr>
          <p:sp>
            <p:nvSpPr>
              <p:cNvPr id="278" name="Freeform 24"/>
              <p:cNvSpPr>
                <a:spLocks/>
              </p:cNvSpPr>
              <p:nvPr/>
            </p:nvSpPr>
            <p:spPr bwMode="auto">
              <a:xfrm>
                <a:off x="5556250" y="1968500"/>
                <a:ext cx="158750" cy="336550"/>
              </a:xfrm>
              <a:custGeom>
                <a:avLst/>
                <a:gdLst>
                  <a:gd name="T0" fmla="*/ 260 w 302"/>
                  <a:gd name="T1" fmla="*/ 0 h 636"/>
                  <a:gd name="T2" fmla="*/ 221 w 302"/>
                  <a:gd name="T3" fmla="*/ 6 h 636"/>
                  <a:gd name="T4" fmla="*/ 186 w 302"/>
                  <a:gd name="T5" fmla="*/ 20 h 636"/>
                  <a:gd name="T6" fmla="*/ 153 w 302"/>
                  <a:gd name="T7" fmla="*/ 41 h 636"/>
                  <a:gd name="T8" fmla="*/ 123 w 302"/>
                  <a:gd name="T9" fmla="*/ 69 h 636"/>
                  <a:gd name="T10" fmla="*/ 97 w 302"/>
                  <a:gd name="T11" fmla="*/ 104 h 636"/>
                  <a:gd name="T12" fmla="*/ 75 w 302"/>
                  <a:gd name="T13" fmla="*/ 143 h 636"/>
                  <a:gd name="T14" fmla="*/ 54 w 302"/>
                  <a:gd name="T15" fmla="*/ 186 h 636"/>
                  <a:gd name="T16" fmla="*/ 38 w 302"/>
                  <a:gd name="T17" fmla="*/ 232 h 636"/>
                  <a:gd name="T18" fmla="*/ 24 w 302"/>
                  <a:gd name="T19" fmla="*/ 282 h 636"/>
                  <a:gd name="T20" fmla="*/ 13 w 302"/>
                  <a:gd name="T21" fmla="*/ 332 h 636"/>
                  <a:gd name="T22" fmla="*/ 6 w 302"/>
                  <a:gd name="T23" fmla="*/ 383 h 636"/>
                  <a:gd name="T24" fmla="*/ 1 w 302"/>
                  <a:gd name="T25" fmla="*/ 433 h 636"/>
                  <a:gd name="T26" fmla="*/ 0 w 302"/>
                  <a:gd name="T27" fmla="*/ 483 h 636"/>
                  <a:gd name="T28" fmla="*/ 1 w 302"/>
                  <a:gd name="T29" fmla="*/ 530 h 636"/>
                  <a:gd name="T30" fmla="*/ 6 w 302"/>
                  <a:gd name="T31" fmla="*/ 576 h 636"/>
                  <a:gd name="T32" fmla="*/ 13 w 302"/>
                  <a:gd name="T33" fmla="*/ 615 h 636"/>
                  <a:gd name="T34" fmla="*/ 15 w 302"/>
                  <a:gd name="T35" fmla="*/ 622 h 636"/>
                  <a:gd name="T36" fmla="*/ 23 w 302"/>
                  <a:gd name="T37" fmla="*/ 631 h 636"/>
                  <a:gd name="T38" fmla="*/ 34 w 302"/>
                  <a:gd name="T39" fmla="*/ 636 h 636"/>
                  <a:gd name="T40" fmla="*/ 46 w 302"/>
                  <a:gd name="T41" fmla="*/ 635 h 636"/>
                  <a:gd name="T42" fmla="*/ 52 w 302"/>
                  <a:gd name="T43" fmla="*/ 633 h 636"/>
                  <a:gd name="T44" fmla="*/ 130 w 302"/>
                  <a:gd name="T45" fmla="*/ 593 h 636"/>
                  <a:gd name="T46" fmla="*/ 165 w 302"/>
                  <a:gd name="T47" fmla="*/ 570 h 636"/>
                  <a:gd name="T48" fmla="*/ 198 w 302"/>
                  <a:gd name="T49" fmla="*/ 544 h 636"/>
                  <a:gd name="T50" fmla="*/ 229 w 302"/>
                  <a:gd name="T51" fmla="*/ 514 h 636"/>
                  <a:gd name="T52" fmla="*/ 253 w 302"/>
                  <a:gd name="T53" fmla="*/ 479 h 636"/>
                  <a:gd name="T54" fmla="*/ 273 w 302"/>
                  <a:gd name="T55" fmla="*/ 437 h 636"/>
                  <a:gd name="T56" fmla="*/ 286 w 302"/>
                  <a:gd name="T57" fmla="*/ 388 h 636"/>
                  <a:gd name="T58" fmla="*/ 291 w 302"/>
                  <a:gd name="T59" fmla="*/ 353 h 636"/>
                  <a:gd name="T60" fmla="*/ 301 w 302"/>
                  <a:gd name="T61" fmla="*/ 244 h 636"/>
                  <a:gd name="T62" fmla="*/ 302 w 302"/>
                  <a:gd name="T63" fmla="*/ 181 h 636"/>
                  <a:gd name="T64" fmla="*/ 300 w 302"/>
                  <a:gd name="T65" fmla="*/ 120 h 636"/>
                  <a:gd name="T66" fmla="*/ 293 w 302"/>
                  <a:gd name="T67" fmla="*/ 66 h 636"/>
                  <a:gd name="T68" fmla="*/ 284 w 302"/>
                  <a:gd name="T69" fmla="*/ 33 h 636"/>
                  <a:gd name="T70" fmla="*/ 276 w 302"/>
                  <a:gd name="T71" fmla="*/ 17 h 636"/>
                  <a:gd name="T72" fmla="*/ 266 w 302"/>
                  <a:gd name="T73" fmla="*/ 5 h 636"/>
                  <a:gd name="T74" fmla="*/ 260 w 302"/>
                  <a:gd name="T75"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2" h="636">
                    <a:moveTo>
                      <a:pt x="260" y="0"/>
                    </a:moveTo>
                    <a:lnTo>
                      <a:pt x="260" y="0"/>
                    </a:lnTo>
                    <a:lnTo>
                      <a:pt x="240" y="3"/>
                    </a:lnTo>
                    <a:lnTo>
                      <a:pt x="221" y="6"/>
                    </a:lnTo>
                    <a:lnTo>
                      <a:pt x="203" y="11"/>
                    </a:lnTo>
                    <a:lnTo>
                      <a:pt x="186" y="20"/>
                    </a:lnTo>
                    <a:lnTo>
                      <a:pt x="168" y="29"/>
                    </a:lnTo>
                    <a:lnTo>
                      <a:pt x="153" y="41"/>
                    </a:lnTo>
                    <a:lnTo>
                      <a:pt x="138" y="54"/>
                    </a:lnTo>
                    <a:lnTo>
                      <a:pt x="123" y="69"/>
                    </a:lnTo>
                    <a:lnTo>
                      <a:pt x="110" y="85"/>
                    </a:lnTo>
                    <a:lnTo>
                      <a:pt x="97" y="104"/>
                    </a:lnTo>
                    <a:lnTo>
                      <a:pt x="85" y="122"/>
                    </a:lnTo>
                    <a:lnTo>
                      <a:pt x="75" y="143"/>
                    </a:lnTo>
                    <a:lnTo>
                      <a:pt x="64" y="164"/>
                    </a:lnTo>
                    <a:lnTo>
                      <a:pt x="54" y="186"/>
                    </a:lnTo>
                    <a:lnTo>
                      <a:pt x="46" y="208"/>
                    </a:lnTo>
                    <a:lnTo>
                      <a:pt x="38" y="232"/>
                    </a:lnTo>
                    <a:lnTo>
                      <a:pt x="30" y="257"/>
                    </a:lnTo>
                    <a:lnTo>
                      <a:pt x="24" y="282"/>
                    </a:lnTo>
                    <a:lnTo>
                      <a:pt x="19" y="306"/>
                    </a:lnTo>
                    <a:lnTo>
                      <a:pt x="13" y="332"/>
                    </a:lnTo>
                    <a:lnTo>
                      <a:pt x="9" y="357"/>
                    </a:lnTo>
                    <a:lnTo>
                      <a:pt x="6" y="383"/>
                    </a:lnTo>
                    <a:lnTo>
                      <a:pt x="4" y="409"/>
                    </a:lnTo>
                    <a:lnTo>
                      <a:pt x="1" y="433"/>
                    </a:lnTo>
                    <a:lnTo>
                      <a:pt x="0" y="458"/>
                    </a:lnTo>
                    <a:lnTo>
                      <a:pt x="0" y="483"/>
                    </a:lnTo>
                    <a:lnTo>
                      <a:pt x="0" y="507"/>
                    </a:lnTo>
                    <a:lnTo>
                      <a:pt x="1" y="530"/>
                    </a:lnTo>
                    <a:lnTo>
                      <a:pt x="4" y="553"/>
                    </a:lnTo>
                    <a:lnTo>
                      <a:pt x="6" y="576"/>
                    </a:lnTo>
                    <a:lnTo>
                      <a:pt x="10" y="596"/>
                    </a:lnTo>
                    <a:lnTo>
                      <a:pt x="13" y="615"/>
                    </a:lnTo>
                    <a:lnTo>
                      <a:pt x="13" y="615"/>
                    </a:lnTo>
                    <a:lnTo>
                      <a:pt x="15" y="622"/>
                    </a:lnTo>
                    <a:lnTo>
                      <a:pt x="19" y="627"/>
                    </a:lnTo>
                    <a:lnTo>
                      <a:pt x="23" y="631"/>
                    </a:lnTo>
                    <a:lnTo>
                      <a:pt x="28" y="634"/>
                    </a:lnTo>
                    <a:lnTo>
                      <a:pt x="34" y="636"/>
                    </a:lnTo>
                    <a:lnTo>
                      <a:pt x="39" y="636"/>
                    </a:lnTo>
                    <a:lnTo>
                      <a:pt x="46" y="635"/>
                    </a:lnTo>
                    <a:lnTo>
                      <a:pt x="52" y="633"/>
                    </a:lnTo>
                    <a:lnTo>
                      <a:pt x="52" y="633"/>
                    </a:lnTo>
                    <a:lnTo>
                      <a:pt x="91" y="614"/>
                    </a:lnTo>
                    <a:lnTo>
                      <a:pt x="130" y="593"/>
                    </a:lnTo>
                    <a:lnTo>
                      <a:pt x="148" y="582"/>
                    </a:lnTo>
                    <a:lnTo>
                      <a:pt x="165" y="570"/>
                    </a:lnTo>
                    <a:lnTo>
                      <a:pt x="182" y="558"/>
                    </a:lnTo>
                    <a:lnTo>
                      <a:pt x="198" y="544"/>
                    </a:lnTo>
                    <a:lnTo>
                      <a:pt x="214" y="530"/>
                    </a:lnTo>
                    <a:lnTo>
                      <a:pt x="229" y="514"/>
                    </a:lnTo>
                    <a:lnTo>
                      <a:pt x="242" y="497"/>
                    </a:lnTo>
                    <a:lnTo>
                      <a:pt x="253" y="479"/>
                    </a:lnTo>
                    <a:lnTo>
                      <a:pt x="264" y="458"/>
                    </a:lnTo>
                    <a:lnTo>
                      <a:pt x="273" y="437"/>
                    </a:lnTo>
                    <a:lnTo>
                      <a:pt x="280" y="413"/>
                    </a:lnTo>
                    <a:lnTo>
                      <a:pt x="286" y="388"/>
                    </a:lnTo>
                    <a:lnTo>
                      <a:pt x="286" y="388"/>
                    </a:lnTo>
                    <a:lnTo>
                      <a:pt x="291" y="353"/>
                    </a:lnTo>
                    <a:lnTo>
                      <a:pt x="296" y="303"/>
                    </a:lnTo>
                    <a:lnTo>
                      <a:pt x="301" y="244"/>
                    </a:lnTo>
                    <a:lnTo>
                      <a:pt x="302" y="213"/>
                    </a:lnTo>
                    <a:lnTo>
                      <a:pt x="302" y="181"/>
                    </a:lnTo>
                    <a:lnTo>
                      <a:pt x="301" y="150"/>
                    </a:lnTo>
                    <a:lnTo>
                      <a:pt x="300" y="120"/>
                    </a:lnTo>
                    <a:lnTo>
                      <a:pt x="296" y="92"/>
                    </a:lnTo>
                    <a:lnTo>
                      <a:pt x="293" y="66"/>
                    </a:lnTo>
                    <a:lnTo>
                      <a:pt x="287" y="43"/>
                    </a:lnTo>
                    <a:lnTo>
                      <a:pt x="284" y="33"/>
                    </a:lnTo>
                    <a:lnTo>
                      <a:pt x="280" y="24"/>
                    </a:lnTo>
                    <a:lnTo>
                      <a:pt x="276" y="17"/>
                    </a:lnTo>
                    <a:lnTo>
                      <a:pt x="271" y="10"/>
                    </a:lnTo>
                    <a:lnTo>
                      <a:pt x="266" y="5"/>
                    </a:lnTo>
                    <a:lnTo>
                      <a:pt x="260" y="0"/>
                    </a:lnTo>
                    <a:lnTo>
                      <a:pt x="260"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5"/>
              <p:cNvSpPr>
                <a:spLocks/>
              </p:cNvSpPr>
              <p:nvPr/>
            </p:nvSpPr>
            <p:spPr bwMode="auto">
              <a:xfrm>
                <a:off x="5767388" y="1968500"/>
                <a:ext cx="160338" cy="336550"/>
              </a:xfrm>
              <a:custGeom>
                <a:avLst/>
                <a:gdLst>
                  <a:gd name="T0" fmla="*/ 42 w 301"/>
                  <a:gd name="T1" fmla="*/ 0 h 636"/>
                  <a:gd name="T2" fmla="*/ 81 w 301"/>
                  <a:gd name="T3" fmla="*/ 6 h 636"/>
                  <a:gd name="T4" fmla="*/ 116 w 301"/>
                  <a:gd name="T5" fmla="*/ 20 h 636"/>
                  <a:gd name="T6" fmla="*/ 148 w 301"/>
                  <a:gd name="T7" fmla="*/ 41 h 636"/>
                  <a:gd name="T8" fmla="*/ 179 w 301"/>
                  <a:gd name="T9" fmla="*/ 69 h 636"/>
                  <a:gd name="T10" fmla="*/ 204 w 301"/>
                  <a:gd name="T11" fmla="*/ 104 h 636"/>
                  <a:gd name="T12" fmla="*/ 227 w 301"/>
                  <a:gd name="T13" fmla="*/ 143 h 636"/>
                  <a:gd name="T14" fmla="*/ 248 w 301"/>
                  <a:gd name="T15" fmla="*/ 186 h 636"/>
                  <a:gd name="T16" fmla="*/ 264 w 301"/>
                  <a:gd name="T17" fmla="*/ 232 h 636"/>
                  <a:gd name="T18" fmla="*/ 278 w 301"/>
                  <a:gd name="T19" fmla="*/ 282 h 636"/>
                  <a:gd name="T20" fmla="*/ 288 w 301"/>
                  <a:gd name="T21" fmla="*/ 332 h 636"/>
                  <a:gd name="T22" fmla="*/ 296 w 301"/>
                  <a:gd name="T23" fmla="*/ 383 h 636"/>
                  <a:gd name="T24" fmla="*/ 300 w 301"/>
                  <a:gd name="T25" fmla="*/ 433 h 636"/>
                  <a:gd name="T26" fmla="*/ 301 w 301"/>
                  <a:gd name="T27" fmla="*/ 483 h 636"/>
                  <a:gd name="T28" fmla="*/ 300 w 301"/>
                  <a:gd name="T29" fmla="*/ 530 h 636"/>
                  <a:gd name="T30" fmla="*/ 296 w 301"/>
                  <a:gd name="T31" fmla="*/ 576 h 636"/>
                  <a:gd name="T32" fmla="*/ 288 w 301"/>
                  <a:gd name="T33" fmla="*/ 615 h 636"/>
                  <a:gd name="T34" fmla="*/ 286 w 301"/>
                  <a:gd name="T35" fmla="*/ 622 h 636"/>
                  <a:gd name="T36" fmla="*/ 279 w 301"/>
                  <a:gd name="T37" fmla="*/ 631 h 636"/>
                  <a:gd name="T38" fmla="*/ 268 w 301"/>
                  <a:gd name="T39" fmla="*/ 636 h 636"/>
                  <a:gd name="T40" fmla="*/ 256 w 301"/>
                  <a:gd name="T41" fmla="*/ 635 h 636"/>
                  <a:gd name="T42" fmla="*/ 250 w 301"/>
                  <a:gd name="T43" fmla="*/ 633 h 636"/>
                  <a:gd name="T44" fmla="*/ 172 w 301"/>
                  <a:gd name="T45" fmla="*/ 593 h 636"/>
                  <a:gd name="T46" fmla="*/ 137 w 301"/>
                  <a:gd name="T47" fmla="*/ 570 h 636"/>
                  <a:gd name="T48" fmla="*/ 103 w 301"/>
                  <a:gd name="T49" fmla="*/ 544 h 636"/>
                  <a:gd name="T50" fmla="*/ 73 w 301"/>
                  <a:gd name="T51" fmla="*/ 514 h 636"/>
                  <a:gd name="T52" fmla="*/ 48 w 301"/>
                  <a:gd name="T53" fmla="*/ 479 h 636"/>
                  <a:gd name="T54" fmla="*/ 29 w 301"/>
                  <a:gd name="T55" fmla="*/ 437 h 636"/>
                  <a:gd name="T56" fmla="*/ 16 w 301"/>
                  <a:gd name="T57" fmla="*/ 388 h 636"/>
                  <a:gd name="T58" fmla="*/ 11 w 301"/>
                  <a:gd name="T59" fmla="*/ 353 h 636"/>
                  <a:gd name="T60" fmla="*/ 1 w 301"/>
                  <a:gd name="T61" fmla="*/ 244 h 636"/>
                  <a:gd name="T62" fmla="*/ 0 w 301"/>
                  <a:gd name="T63" fmla="*/ 181 h 636"/>
                  <a:gd name="T64" fmla="*/ 2 w 301"/>
                  <a:gd name="T65" fmla="*/ 120 h 636"/>
                  <a:gd name="T66" fmla="*/ 9 w 301"/>
                  <a:gd name="T67" fmla="*/ 66 h 636"/>
                  <a:gd name="T68" fmla="*/ 18 w 301"/>
                  <a:gd name="T69" fmla="*/ 33 h 636"/>
                  <a:gd name="T70" fmla="*/ 26 w 301"/>
                  <a:gd name="T71" fmla="*/ 17 h 636"/>
                  <a:gd name="T72" fmla="*/ 35 w 301"/>
                  <a:gd name="T73" fmla="*/ 5 h 636"/>
                  <a:gd name="T74" fmla="*/ 42 w 301"/>
                  <a:gd name="T75"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1" h="636">
                    <a:moveTo>
                      <a:pt x="42" y="0"/>
                    </a:moveTo>
                    <a:lnTo>
                      <a:pt x="42" y="0"/>
                    </a:lnTo>
                    <a:lnTo>
                      <a:pt x="61" y="3"/>
                    </a:lnTo>
                    <a:lnTo>
                      <a:pt x="81" y="6"/>
                    </a:lnTo>
                    <a:lnTo>
                      <a:pt x="99" y="11"/>
                    </a:lnTo>
                    <a:lnTo>
                      <a:pt x="116" y="20"/>
                    </a:lnTo>
                    <a:lnTo>
                      <a:pt x="133" y="29"/>
                    </a:lnTo>
                    <a:lnTo>
                      <a:pt x="148" y="41"/>
                    </a:lnTo>
                    <a:lnTo>
                      <a:pt x="164" y="54"/>
                    </a:lnTo>
                    <a:lnTo>
                      <a:pt x="179" y="69"/>
                    </a:lnTo>
                    <a:lnTo>
                      <a:pt x="192" y="85"/>
                    </a:lnTo>
                    <a:lnTo>
                      <a:pt x="204" y="104"/>
                    </a:lnTo>
                    <a:lnTo>
                      <a:pt x="216" y="122"/>
                    </a:lnTo>
                    <a:lnTo>
                      <a:pt x="227" y="143"/>
                    </a:lnTo>
                    <a:lnTo>
                      <a:pt x="238" y="164"/>
                    </a:lnTo>
                    <a:lnTo>
                      <a:pt x="248" y="186"/>
                    </a:lnTo>
                    <a:lnTo>
                      <a:pt x="256" y="208"/>
                    </a:lnTo>
                    <a:lnTo>
                      <a:pt x="264" y="232"/>
                    </a:lnTo>
                    <a:lnTo>
                      <a:pt x="271" y="257"/>
                    </a:lnTo>
                    <a:lnTo>
                      <a:pt x="278" y="282"/>
                    </a:lnTo>
                    <a:lnTo>
                      <a:pt x="283" y="306"/>
                    </a:lnTo>
                    <a:lnTo>
                      <a:pt x="288" y="332"/>
                    </a:lnTo>
                    <a:lnTo>
                      <a:pt x="293" y="357"/>
                    </a:lnTo>
                    <a:lnTo>
                      <a:pt x="296" y="383"/>
                    </a:lnTo>
                    <a:lnTo>
                      <a:pt x="298" y="409"/>
                    </a:lnTo>
                    <a:lnTo>
                      <a:pt x="300" y="433"/>
                    </a:lnTo>
                    <a:lnTo>
                      <a:pt x="301" y="458"/>
                    </a:lnTo>
                    <a:lnTo>
                      <a:pt x="301" y="483"/>
                    </a:lnTo>
                    <a:lnTo>
                      <a:pt x="301" y="507"/>
                    </a:lnTo>
                    <a:lnTo>
                      <a:pt x="300" y="530"/>
                    </a:lnTo>
                    <a:lnTo>
                      <a:pt x="298" y="553"/>
                    </a:lnTo>
                    <a:lnTo>
                      <a:pt x="296" y="576"/>
                    </a:lnTo>
                    <a:lnTo>
                      <a:pt x="292" y="596"/>
                    </a:lnTo>
                    <a:lnTo>
                      <a:pt x="288" y="615"/>
                    </a:lnTo>
                    <a:lnTo>
                      <a:pt x="288" y="615"/>
                    </a:lnTo>
                    <a:lnTo>
                      <a:pt x="286" y="622"/>
                    </a:lnTo>
                    <a:lnTo>
                      <a:pt x="283" y="627"/>
                    </a:lnTo>
                    <a:lnTo>
                      <a:pt x="279" y="631"/>
                    </a:lnTo>
                    <a:lnTo>
                      <a:pt x="273" y="634"/>
                    </a:lnTo>
                    <a:lnTo>
                      <a:pt x="268" y="636"/>
                    </a:lnTo>
                    <a:lnTo>
                      <a:pt x="263" y="636"/>
                    </a:lnTo>
                    <a:lnTo>
                      <a:pt x="256" y="635"/>
                    </a:lnTo>
                    <a:lnTo>
                      <a:pt x="250" y="633"/>
                    </a:lnTo>
                    <a:lnTo>
                      <a:pt x="250" y="633"/>
                    </a:lnTo>
                    <a:lnTo>
                      <a:pt x="211" y="614"/>
                    </a:lnTo>
                    <a:lnTo>
                      <a:pt x="172" y="593"/>
                    </a:lnTo>
                    <a:lnTo>
                      <a:pt x="154" y="582"/>
                    </a:lnTo>
                    <a:lnTo>
                      <a:pt x="137" y="570"/>
                    </a:lnTo>
                    <a:lnTo>
                      <a:pt x="119" y="558"/>
                    </a:lnTo>
                    <a:lnTo>
                      <a:pt x="103" y="544"/>
                    </a:lnTo>
                    <a:lnTo>
                      <a:pt x="88" y="530"/>
                    </a:lnTo>
                    <a:lnTo>
                      <a:pt x="73" y="514"/>
                    </a:lnTo>
                    <a:lnTo>
                      <a:pt x="60" y="497"/>
                    </a:lnTo>
                    <a:lnTo>
                      <a:pt x="48" y="479"/>
                    </a:lnTo>
                    <a:lnTo>
                      <a:pt x="38" y="458"/>
                    </a:lnTo>
                    <a:lnTo>
                      <a:pt x="29" y="437"/>
                    </a:lnTo>
                    <a:lnTo>
                      <a:pt x="21" y="413"/>
                    </a:lnTo>
                    <a:lnTo>
                      <a:pt x="16" y="388"/>
                    </a:lnTo>
                    <a:lnTo>
                      <a:pt x="16" y="388"/>
                    </a:lnTo>
                    <a:lnTo>
                      <a:pt x="11" y="353"/>
                    </a:lnTo>
                    <a:lnTo>
                      <a:pt x="5" y="303"/>
                    </a:lnTo>
                    <a:lnTo>
                      <a:pt x="1" y="244"/>
                    </a:lnTo>
                    <a:lnTo>
                      <a:pt x="0" y="213"/>
                    </a:lnTo>
                    <a:lnTo>
                      <a:pt x="0" y="181"/>
                    </a:lnTo>
                    <a:lnTo>
                      <a:pt x="1" y="150"/>
                    </a:lnTo>
                    <a:lnTo>
                      <a:pt x="2" y="120"/>
                    </a:lnTo>
                    <a:lnTo>
                      <a:pt x="5" y="92"/>
                    </a:lnTo>
                    <a:lnTo>
                      <a:pt x="9" y="66"/>
                    </a:lnTo>
                    <a:lnTo>
                      <a:pt x="15" y="43"/>
                    </a:lnTo>
                    <a:lnTo>
                      <a:pt x="18" y="33"/>
                    </a:lnTo>
                    <a:lnTo>
                      <a:pt x="21" y="24"/>
                    </a:lnTo>
                    <a:lnTo>
                      <a:pt x="26" y="17"/>
                    </a:lnTo>
                    <a:lnTo>
                      <a:pt x="31" y="10"/>
                    </a:lnTo>
                    <a:lnTo>
                      <a:pt x="35" y="5"/>
                    </a:lnTo>
                    <a:lnTo>
                      <a:pt x="42" y="0"/>
                    </a:lnTo>
                    <a:lnTo>
                      <a:pt x="42"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6"/>
              <p:cNvSpPr>
                <a:spLocks/>
              </p:cNvSpPr>
              <p:nvPr/>
            </p:nvSpPr>
            <p:spPr bwMode="auto">
              <a:xfrm>
                <a:off x="5664200" y="2025650"/>
                <a:ext cx="153988" cy="125413"/>
              </a:xfrm>
              <a:custGeom>
                <a:avLst/>
                <a:gdLst>
                  <a:gd name="T0" fmla="*/ 0 w 291"/>
                  <a:gd name="T1" fmla="*/ 203 h 237"/>
                  <a:gd name="T2" fmla="*/ 146 w 291"/>
                  <a:gd name="T3" fmla="*/ 0 h 237"/>
                  <a:gd name="T4" fmla="*/ 291 w 291"/>
                  <a:gd name="T5" fmla="*/ 196 h 237"/>
                  <a:gd name="T6" fmla="*/ 243 w 291"/>
                  <a:gd name="T7" fmla="*/ 231 h 237"/>
                  <a:gd name="T8" fmla="*/ 146 w 291"/>
                  <a:gd name="T9" fmla="*/ 99 h 237"/>
                  <a:gd name="T10" fmla="*/ 46 w 291"/>
                  <a:gd name="T11" fmla="*/ 237 h 237"/>
                  <a:gd name="T12" fmla="*/ 0 w 291"/>
                  <a:gd name="T13" fmla="*/ 203 h 237"/>
                  <a:gd name="T14" fmla="*/ 0 w 291"/>
                  <a:gd name="T15" fmla="*/ 203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1" h="237">
                    <a:moveTo>
                      <a:pt x="0" y="203"/>
                    </a:moveTo>
                    <a:lnTo>
                      <a:pt x="146" y="0"/>
                    </a:lnTo>
                    <a:lnTo>
                      <a:pt x="291" y="196"/>
                    </a:lnTo>
                    <a:lnTo>
                      <a:pt x="243" y="231"/>
                    </a:lnTo>
                    <a:lnTo>
                      <a:pt x="146" y="99"/>
                    </a:lnTo>
                    <a:lnTo>
                      <a:pt x="46" y="237"/>
                    </a:lnTo>
                    <a:lnTo>
                      <a:pt x="0" y="203"/>
                    </a:lnTo>
                    <a:lnTo>
                      <a:pt x="0" y="203"/>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27"/>
              <p:cNvSpPr>
                <a:spLocks/>
              </p:cNvSpPr>
              <p:nvPr/>
            </p:nvSpPr>
            <p:spPr bwMode="auto">
              <a:xfrm>
                <a:off x="5726113" y="1841500"/>
                <a:ext cx="31750" cy="211138"/>
              </a:xfrm>
              <a:custGeom>
                <a:avLst/>
                <a:gdLst>
                  <a:gd name="T0" fmla="*/ 0 w 60"/>
                  <a:gd name="T1" fmla="*/ 399 h 399"/>
                  <a:gd name="T2" fmla="*/ 0 w 60"/>
                  <a:gd name="T3" fmla="*/ 0 h 399"/>
                  <a:gd name="T4" fmla="*/ 60 w 60"/>
                  <a:gd name="T5" fmla="*/ 0 h 399"/>
                  <a:gd name="T6" fmla="*/ 60 w 60"/>
                  <a:gd name="T7" fmla="*/ 399 h 399"/>
                  <a:gd name="T8" fmla="*/ 0 w 60"/>
                  <a:gd name="T9" fmla="*/ 399 h 399"/>
                  <a:gd name="T10" fmla="*/ 0 w 60"/>
                  <a:gd name="T11" fmla="*/ 399 h 399"/>
                </a:gdLst>
                <a:ahLst/>
                <a:cxnLst>
                  <a:cxn ang="0">
                    <a:pos x="T0" y="T1"/>
                  </a:cxn>
                  <a:cxn ang="0">
                    <a:pos x="T2" y="T3"/>
                  </a:cxn>
                  <a:cxn ang="0">
                    <a:pos x="T4" y="T5"/>
                  </a:cxn>
                  <a:cxn ang="0">
                    <a:pos x="T6" y="T7"/>
                  </a:cxn>
                  <a:cxn ang="0">
                    <a:pos x="T8" y="T9"/>
                  </a:cxn>
                  <a:cxn ang="0">
                    <a:pos x="T10" y="T11"/>
                  </a:cxn>
                </a:cxnLst>
                <a:rect l="0" t="0" r="r" b="b"/>
                <a:pathLst>
                  <a:path w="60" h="399">
                    <a:moveTo>
                      <a:pt x="0" y="399"/>
                    </a:moveTo>
                    <a:lnTo>
                      <a:pt x="0" y="0"/>
                    </a:lnTo>
                    <a:lnTo>
                      <a:pt x="60" y="0"/>
                    </a:lnTo>
                    <a:lnTo>
                      <a:pt x="60" y="399"/>
                    </a:lnTo>
                    <a:lnTo>
                      <a:pt x="0" y="399"/>
                    </a:lnTo>
                    <a:lnTo>
                      <a:pt x="0" y="399"/>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9" name="组合 458"/>
            <p:cNvGrpSpPr/>
            <p:nvPr/>
          </p:nvGrpSpPr>
          <p:grpSpPr>
            <a:xfrm>
              <a:off x="5580063" y="1011238"/>
              <a:ext cx="298450" cy="493713"/>
              <a:chOff x="5580063" y="1011238"/>
              <a:chExt cx="298450" cy="493713"/>
            </a:xfrm>
          </p:grpSpPr>
          <p:sp>
            <p:nvSpPr>
              <p:cNvPr id="282" name="Freeform 28"/>
              <p:cNvSpPr>
                <a:spLocks/>
              </p:cNvSpPr>
              <p:nvPr/>
            </p:nvSpPr>
            <p:spPr bwMode="auto">
              <a:xfrm>
                <a:off x="5580063" y="1046163"/>
                <a:ext cx="144463" cy="185738"/>
              </a:xfrm>
              <a:custGeom>
                <a:avLst/>
                <a:gdLst>
                  <a:gd name="T0" fmla="*/ 148 w 272"/>
                  <a:gd name="T1" fmla="*/ 318 h 350"/>
                  <a:gd name="T2" fmla="*/ 10 w 272"/>
                  <a:gd name="T3" fmla="*/ 103 h 350"/>
                  <a:gd name="T4" fmla="*/ 10 w 272"/>
                  <a:gd name="T5" fmla="*/ 103 h 350"/>
                  <a:gd name="T6" fmla="*/ 7 w 272"/>
                  <a:gd name="T7" fmla="*/ 98 h 350"/>
                  <a:gd name="T8" fmla="*/ 4 w 272"/>
                  <a:gd name="T9" fmla="*/ 91 h 350"/>
                  <a:gd name="T10" fmla="*/ 3 w 272"/>
                  <a:gd name="T11" fmla="*/ 85 h 350"/>
                  <a:gd name="T12" fmla="*/ 1 w 272"/>
                  <a:gd name="T13" fmla="*/ 78 h 350"/>
                  <a:gd name="T14" fmla="*/ 0 w 272"/>
                  <a:gd name="T15" fmla="*/ 65 h 350"/>
                  <a:gd name="T16" fmla="*/ 2 w 272"/>
                  <a:gd name="T17" fmla="*/ 52 h 350"/>
                  <a:gd name="T18" fmla="*/ 6 w 272"/>
                  <a:gd name="T19" fmla="*/ 40 h 350"/>
                  <a:gd name="T20" fmla="*/ 11 w 272"/>
                  <a:gd name="T21" fmla="*/ 29 h 350"/>
                  <a:gd name="T22" fmla="*/ 16 w 272"/>
                  <a:gd name="T23" fmla="*/ 23 h 350"/>
                  <a:gd name="T24" fmla="*/ 20 w 272"/>
                  <a:gd name="T25" fmla="*/ 18 h 350"/>
                  <a:gd name="T26" fmla="*/ 25 w 272"/>
                  <a:gd name="T27" fmla="*/ 14 h 350"/>
                  <a:gd name="T28" fmla="*/ 31 w 272"/>
                  <a:gd name="T29" fmla="*/ 10 h 350"/>
                  <a:gd name="T30" fmla="*/ 31 w 272"/>
                  <a:gd name="T31" fmla="*/ 10 h 350"/>
                  <a:gd name="T32" fmla="*/ 31 w 272"/>
                  <a:gd name="T33" fmla="*/ 10 h 350"/>
                  <a:gd name="T34" fmla="*/ 37 w 272"/>
                  <a:gd name="T35" fmla="*/ 6 h 350"/>
                  <a:gd name="T36" fmla="*/ 44 w 272"/>
                  <a:gd name="T37" fmla="*/ 4 h 350"/>
                  <a:gd name="T38" fmla="*/ 50 w 272"/>
                  <a:gd name="T39" fmla="*/ 2 h 350"/>
                  <a:gd name="T40" fmla="*/ 57 w 272"/>
                  <a:gd name="T41" fmla="*/ 1 h 350"/>
                  <a:gd name="T42" fmla="*/ 70 w 272"/>
                  <a:gd name="T43" fmla="*/ 0 h 350"/>
                  <a:gd name="T44" fmla="*/ 82 w 272"/>
                  <a:gd name="T45" fmla="*/ 1 h 350"/>
                  <a:gd name="T46" fmla="*/ 94 w 272"/>
                  <a:gd name="T47" fmla="*/ 5 h 350"/>
                  <a:gd name="T48" fmla="*/ 106 w 272"/>
                  <a:gd name="T49" fmla="*/ 11 h 350"/>
                  <a:gd name="T50" fmla="*/ 112 w 272"/>
                  <a:gd name="T51" fmla="*/ 15 h 350"/>
                  <a:gd name="T52" fmla="*/ 116 w 272"/>
                  <a:gd name="T53" fmla="*/ 20 h 350"/>
                  <a:gd name="T54" fmla="*/ 120 w 272"/>
                  <a:gd name="T55" fmla="*/ 24 h 350"/>
                  <a:gd name="T56" fmla="*/ 124 w 272"/>
                  <a:gd name="T57" fmla="*/ 31 h 350"/>
                  <a:gd name="T58" fmla="*/ 124 w 272"/>
                  <a:gd name="T59" fmla="*/ 31 h 350"/>
                  <a:gd name="T60" fmla="*/ 262 w 272"/>
                  <a:gd name="T61" fmla="*/ 245 h 350"/>
                  <a:gd name="T62" fmla="*/ 262 w 272"/>
                  <a:gd name="T63" fmla="*/ 245 h 350"/>
                  <a:gd name="T64" fmla="*/ 266 w 272"/>
                  <a:gd name="T65" fmla="*/ 252 h 350"/>
                  <a:gd name="T66" fmla="*/ 268 w 272"/>
                  <a:gd name="T67" fmla="*/ 258 h 350"/>
                  <a:gd name="T68" fmla="*/ 270 w 272"/>
                  <a:gd name="T69" fmla="*/ 265 h 350"/>
                  <a:gd name="T70" fmla="*/ 271 w 272"/>
                  <a:gd name="T71" fmla="*/ 271 h 350"/>
                  <a:gd name="T72" fmla="*/ 272 w 272"/>
                  <a:gd name="T73" fmla="*/ 284 h 350"/>
                  <a:gd name="T74" fmla="*/ 271 w 272"/>
                  <a:gd name="T75" fmla="*/ 297 h 350"/>
                  <a:gd name="T76" fmla="*/ 267 w 272"/>
                  <a:gd name="T77" fmla="*/ 309 h 350"/>
                  <a:gd name="T78" fmla="*/ 260 w 272"/>
                  <a:gd name="T79" fmla="*/ 321 h 350"/>
                  <a:gd name="T80" fmla="*/ 257 w 272"/>
                  <a:gd name="T81" fmla="*/ 326 h 350"/>
                  <a:gd name="T82" fmla="*/ 252 w 272"/>
                  <a:gd name="T83" fmla="*/ 330 h 350"/>
                  <a:gd name="T84" fmla="*/ 247 w 272"/>
                  <a:gd name="T85" fmla="*/ 335 h 350"/>
                  <a:gd name="T86" fmla="*/ 241 w 272"/>
                  <a:gd name="T87" fmla="*/ 339 h 350"/>
                  <a:gd name="T88" fmla="*/ 241 w 272"/>
                  <a:gd name="T89" fmla="*/ 339 h 350"/>
                  <a:gd name="T90" fmla="*/ 241 w 272"/>
                  <a:gd name="T91" fmla="*/ 339 h 350"/>
                  <a:gd name="T92" fmla="*/ 232 w 272"/>
                  <a:gd name="T93" fmla="*/ 343 h 350"/>
                  <a:gd name="T94" fmla="*/ 224 w 272"/>
                  <a:gd name="T95" fmla="*/ 347 h 350"/>
                  <a:gd name="T96" fmla="*/ 214 w 272"/>
                  <a:gd name="T97" fmla="*/ 349 h 350"/>
                  <a:gd name="T98" fmla="*/ 205 w 272"/>
                  <a:gd name="T99" fmla="*/ 350 h 350"/>
                  <a:gd name="T100" fmla="*/ 205 w 272"/>
                  <a:gd name="T101" fmla="*/ 350 h 350"/>
                  <a:gd name="T102" fmla="*/ 205 w 272"/>
                  <a:gd name="T103" fmla="*/ 350 h 350"/>
                  <a:gd name="T104" fmla="*/ 197 w 272"/>
                  <a:gd name="T105" fmla="*/ 349 h 350"/>
                  <a:gd name="T106" fmla="*/ 188 w 272"/>
                  <a:gd name="T107" fmla="*/ 347 h 350"/>
                  <a:gd name="T108" fmla="*/ 180 w 272"/>
                  <a:gd name="T109" fmla="*/ 345 h 350"/>
                  <a:gd name="T110" fmla="*/ 173 w 272"/>
                  <a:gd name="T111" fmla="*/ 341 h 350"/>
                  <a:gd name="T112" fmla="*/ 165 w 272"/>
                  <a:gd name="T113" fmla="*/ 337 h 350"/>
                  <a:gd name="T114" fmla="*/ 159 w 272"/>
                  <a:gd name="T115" fmla="*/ 331 h 350"/>
                  <a:gd name="T116" fmla="*/ 154 w 272"/>
                  <a:gd name="T117" fmla="*/ 326 h 350"/>
                  <a:gd name="T118" fmla="*/ 148 w 272"/>
                  <a:gd name="T119" fmla="*/ 318 h 350"/>
                  <a:gd name="T120" fmla="*/ 148 w 272"/>
                  <a:gd name="T121" fmla="*/ 31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350">
                    <a:moveTo>
                      <a:pt x="148" y="318"/>
                    </a:moveTo>
                    <a:lnTo>
                      <a:pt x="10" y="103"/>
                    </a:lnTo>
                    <a:lnTo>
                      <a:pt x="10" y="103"/>
                    </a:lnTo>
                    <a:lnTo>
                      <a:pt x="7" y="98"/>
                    </a:lnTo>
                    <a:lnTo>
                      <a:pt x="4" y="91"/>
                    </a:lnTo>
                    <a:lnTo>
                      <a:pt x="3" y="85"/>
                    </a:lnTo>
                    <a:lnTo>
                      <a:pt x="1" y="78"/>
                    </a:lnTo>
                    <a:lnTo>
                      <a:pt x="0" y="65"/>
                    </a:lnTo>
                    <a:lnTo>
                      <a:pt x="2" y="52"/>
                    </a:lnTo>
                    <a:lnTo>
                      <a:pt x="6" y="40"/>
                    </a:lnTo>
                    <a:lnTo>
                      <a:pt x="11" y="29"/>
                    </a:lnTo>
                    <a:lnTo>
                      <a:pt x="16" y="23"/>
                    </a:lnTo>
                    <a:lnTo>
                      <a:pt x="20" y="18"/>
                    </a:lnTo>
                    <a:lnTo>
                      <a:pt x="25" y="14"/>
                    </a:lnTo>
                    <a:lnTo>
                      <a:pt x="31" y="10"/>
                    </a:lnTo>
                    <a:lnTo>
                      <a:pt x="31" y="10"/>
                    </a:lnTo>
                    <a:lnTo>
                      <a:pt x="31" y="10"/>
                    </a:lnTo>
                    <a:lnTo>
                      <a:pt x="37" y="6"/>
                    </a:lnTo>
                    <a:lnTo>
                      <a:pt x="44" y="4"/>
                    </a:lnTo>
                    <a:lnTo>
                      <a:pt x="50" y="2"/>
                    </a:lnTo>
                    <a:lnTo>
                      <a:pt x="57" y="1"/>
                    </a:lnTo>
                    <a:lnTo>
                      <a:pt x="70" y="0"/>
                    </a:lnTo>
                    <a:lnTo>
                      <a:pt x="82" y="1"/>
                    </a:lnTo>
                    <a:lnTo>
                      <a:pt x="94" y="5"/>
                    </a:lnTo>
                    <a:lnTo>
                      <a:pt x="106" y="11"/>
                    </a:lnTo>
                    <a:lnTo>
                      <a:pt x="112" y="15"/>
                    </a:lnTo>
                    <a:lnTo>
                      <a:pt x="116" y="20"/>
                    </a:lnTo>
                    <a:lnTo>
                      <a:pt x="120" y="24"/>
                    </a:lnTo>
                    <a:lnTo>
                      <a:pt x="124" y="31"/>
                    </a:lnTo>
                    <a:lnTo>
                      <a:pt x="124" y="31"/>
                    </a:lnTo>
                    <a:lnTo>
                      <a:pt x="262" y="245"/>
                    </a:lnTo>
                    <a:lnTo>
                      <a:pt x="262" y="245"/>
                    </a:lnTo>
                    <a:lnTo>
                      <a:pt x="266" y="252"/>
                    </a:lnTo>
                    <a:lnTo>
                      <a:pt x="268" y="258"/>
                    </a:lnTo>
                    <a:lnTo>
                      <a:pt x="270" y="265"/>
                    </a:lnTo>
                    <a:lnTo>
                      <a:pt x="271" y="271"/>
                    </a:lnTo>
                    <a:lnTo>
                      <a:pt x="272" y="284"/>
                    </a:lnTo>
                    <a:lnTo>
                      <a:pt x="271" y="297"/>
                    </a:lnTo>
                    <a:lnTo>
                      <a:pt x="267" y="309"/>
                    </a:lnTo>
                    <a:lnTo>
                      <a:pt x="260" y="321"/>
                    </a:lnTo>
                    <a:lnTo>
                      <a:pt x="257" y="326"/>
                    </a:lnTo>
                    <a:lnTo>
                      <a:pt x="252" y="330"/>
                    </a:lnTo>
                    <a:lnTo>
                      <a:pt x="247" y="335"/>
                    </a:lnTo>
                    <a:lnTo>
                      <a:pt x="241" y="339"/>
                    </a:lnTo>
                    <a:lnTo>
                      <a:pt x="241" y="339"/>
                    </a:lnTo>
                    <a:lnTo>
                      <a:pt x="241" y="339"/>
                    </a:lnTo>
                    <a:lnTo>
                      <a:pt x="232" y="343"/>
                    </a:lnTo>
                    <a:lnTo>
                      <a:pt x="224" y="347"/>
                    </a:lnTo>
                    <a:lnTo>
                      <a:pt x="214" y="349"/>
                    </a:lnTo>
                    <a:lnTo>
                      <a:pt x="205" y="350"/>
                    </a:lnTo>
                    <a:lnTo>
                      <a:pt x="205" y="350"/>
                    </a:lnTo>
                    <a:lnTo>
                      <a:pt x="205" y="350"/>
                    </a:lnTo>
                    <a:lnTo>
                      <a:pt x="197" y="349"/>
                    </a:lnTo>
                    <a:lnTo>
                      <a:pt x="188" y="347"/>
                    </a:lnTo>
                    <a:lnTo>
                      <a:pt x="180" y="345"/>
                    </a:lnTo>
                    <a:lnTo>
                      <a:pt x="173" y="341"/>
                    </a:lnTo>
                    <a:lnTo>
                      <a:pt x="165" y="337"/>
                    </a:lnTo>
                    <a:lnTo>
                      <a:pt x="159" y="331"/>
                    </a:lnTo>
                    <a:lnTo>
                      <a:pt x="154" y="326"/>
                    </a:lnTo>
                    <a:lnTo>
                      <a:pt x="148" y="318"/>
                    </a:lnTo>
                    <a:lnTo>
                      <a:pt x="148" y="31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9"/>
              <p:cNvSpPr>
                <a:spLocks/>
              </p:cNvSpPr>
              <p:nvPr/>
            </p:nvSpPr>
            <p:spPr bwMode="auto">
              <a:xfrm>
                <a:off x="5799138" y="1057275"/>
                <a:ext cx="69850" cy="107950"/>
              </a:xfrm>
              <a:custGeom>
                <a:avLst/>
                <a:gdLst>
                  <a:gd name="T0" fmla="*/ 103 w 133"/>
                  <a:gd name="T1" fmla="*/ 2 h 204"/>
                  <a:gd name="T2" fmla="*/ 103 w 133"/>
                  <a:gd name="T3" fmla="*/ 2 h 204"/>
                  <a:gd name="T4" fmla="*/ 94 w 133"/>
                  <a:gd name="T5" fmla="*/ 0 h 204"/>
                  <a:gd name="T6" fmla="*/ 85 w 133"/>
                  <a:gd name="T7" fmla="*/ 0 h 204"/>
                  <a:gd name="T8" fmla="*/ 77 w 133"/>
                  <a:gd name="T9" fmla="*/ 1 h 204"/>
                  <a:gd name="T10" fmla="*/ 69 w 133"/>
                  <a:gd name="T11" fmla="*/ 4 h 204"/>
                  <a:gd name="T12" fmla="*/ 61 w 133"/>
                  <a:gd name="T13" fmla="*/ 9 h 204"/>
                  <a:gd name="T14" fmla="*/ 55 w 133"/>
                  <a:gd name="T15" fmla="*/ 14 h 204"/>
                  <a:gd name="T16" fmla="*/ 50 w 133"/>
                  <a:gd name="T17" fmla="*/ 22 h 204"/>
                  <a:gd name="T18" fmla="*/ 45 w 133"/>
                  <a:gd name="T19" fmla="*/ 29 h 204"/>
                  <a:gd name="T20" fmla="*/ 0 w 133"/>
                  <a:gd name="T21" fmla="*/ 156 h 204"/>
                  <a:gd name="T22" fmla="*/ 0 w 133"/>
                  <a:gd name="T23" fmla="*/ 156 h 204"/>
                  <a:gd name="T24" fmla="*/ 10 w 133"/>
                  <a:gd name="T25" fmla="*/ 162 h 204"/>
                  <a:gd name="T26" fmla="*/ 19 w 133"/>
                  <a:gd name="T27" fmla="*/ 167 h 204"/>
                  <a:gd name="T28" fmla="*/ 28 w 133"/>
                  <a:gd name="T29" fmla="*/ 172 h 204"/>
                  <a:gd name="T30" fmla="*/ 37 w 133"/>
                  <a:gd name="T31" fmla="*/ 180 h 204"/>
                  <a:gd name="T32" fmla="*/ 37 w 133"/>
                  <a:gd name="T33" fmla="*/ 180 h 204"/>
                  <a:gd name="T34" fmla="*/ 37 w 133"/>
                  <a:gd name="T35" fmla="*/ 180 h 204"/>
                  <a:gd name="T36" fmla="*/ 37 w 133"/>
                  <a:gd name="T37" fmla="*/ 180 h 204"/>
                  <a:gd name="T38" fmla="*/ 49 w 133"/>
                  <a:gd name="T39" fmla="*/ 185 h 204"/>
                  <a:gd name="T40" fmla="*/ 60 w 133"/>
                  <a:gd name="T41" fmla="*/ 191 h 204"/>
                  <a:gd name="T42" fmla="*/ 70 w 133"/>
                  <a:gd name="T43" fmla="*/ 196 h 204"/>
                  <a:gd name="T44" fmla="*/ 80 w 133"/>
                  <a:gd name="T45" fmla="*/ 204 h 204"/>
                  <a:gd name="T46" fmla="*/ 130 w 133"/>
                  <a:gd name="T47" fmla="*/ 59 h 204"/>
                  <a:gd name="T48" fmla="*/ 130 w 133"/>
                  <a:gd name="T49" fmla="*/ 59 h 204"/>
                  <a:gd name="T50" fmla="*/ 133 w 133"/>
                  <a:gd name="T51" fmla="*/ 51 h 204"/>
                  <a:gd name="T52" fmla="*/ 133 w 133"/>
                  <a:gd name="T53" fmla="*/ 42 h 204"/>
                  <a:gd name="T54" fmla="*/ 131 w 133"/>
                  <a:gd name="T55" fmla="*/ 34 h 204"/>
                  <a:gd name="T56" fmla="*/ 128 w 133"/>
                  <a:gd name="T57" fmla="*/ 26 h 204"/>
                  <a:gd name="T58" fmla="*/ 124 w 133"/>
                  <a:gd name="T59" fmla="*/ 18 h 204"/>
                  <a:gd name="T60" fmla="*/ 119 w 133"/>
                  <a:gd name="T61" fmla="*/ 12 h 204"/>
                  <a:gd name="T62" fmla="*/ 111 w 133"/>
                  <a:gd name="T63" fmla="*/ 7 h 204"/>
                  <a:gd name="T64" fmla="*/ 103 w 133"/>
                  <a:gd name="T65" fmla="*/ 2 h 204"/>
                  <a:gd name="T66" fmla="*/ 103 w 133"/>
                  <a:gd name="T67" fmla="*/ 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3" h="204">
                    <a:moveTo>
                      <a:pt x="103" y="2"/>
                    </a:moveTo>
                    <a:lnTo>
                      <a:pt x="103" y="2"/>
                    </a:lnTo>
                    <a:lnTo>
                      <a:pt x="94" y="0"/>
                    </a:lnTo>
                    <a:lnTo>
                      <a:pt x="85" y="0"/>
                    </a:lnTo>
                    <a:lnTo>
                      <a:pt x="77" y="1"/>
                    </a:lnTo>
                    <a:lnTo>
                      <a:pt x="69" y="4"/>
                    </a:lnTo>
                    <a:lnTo>
                      <a:pt x="61" y="9"/>
                    </a:lnTo>
                    <a:lnTo>
                      <a:pt x="55" y="14"/>
                    </a:lnTo>
                    <a:lnTo>
                      <a:pt x="50" y="22"/>
                    </a:lnTo>
                    <a:lnTo>
                      <a:pt x="45" y="29"/>
                    </a:lnTo>
                    <a:lnTo>
                      <a:pt x="0" y="156"/>
                    </a:lnTo>
                    <a:lnTo>
                      <a:pt x="0" y="156"/>
                    </a:lnTo>
                    <a:lnTo>
                      <a:pt x="10" y="162"/>
                    </a:lnTo>
                    <a:lnTo>
                      <a:pt x="19" y="167"/>
                    </a:lnTo>
                    <a:lnTo>
                      <a:pt x="28" y="172"/>
                    </a:lnTo>
                    <a:lnTo>
                      <a:pt x="37" y="180"/>
                    </a:lnTo>
                    <a:lnTo>
                      <a:pt x="37" y="180"/>
                    </a:lnTo>
                    <a:lnTo>
                      <a:pt x="37" y="180"/>
                    </a:lnTo>
                    <a:lnTo>
                      <a:pt x="37" y="180"/>
                    </a:lnTo>
                    <a:lnTo>
                      <a:pt x="49" y="185"/>
                    </a:lnTo>
                    <a:lnTo>
                      <a:pt x="60" y="191"/>
                    </a:lnTo>
                    <a:lnTo>
                      <a:pt x="70" y="196"/>
                    </a:lnTo>
                    <a:lnTo>
                      <a:pt x="80" y="204"/>
                    </a:lnTo>
                    <a:lnTo>
                      <a:pt x="130" y="59"/>
                    </a:lnTo>
                    <a:lnTo>
                      <a:pt x="130" y="59"/>
                    </a:lnTo>
                    <a:lnTo>
                      <a:pt x="133" y="51"/>
                    </a:lnTo>
                    <a:lnTo>
                      <a:pt x="133" y="42"/>
                    </a:lnTo>
                    <a:lnTo>
                      <a:pt x="131" y="34"/>
                    </a:lnTo>
                    <a:lnTo>
                      <a:pt x="128" y="26"/>
                    </a:lnTo>
                    <a:lnTo>
                      <a:pt x="124" y="18"/>
                    </a:lnTo>
                    <a:lnTo>
                      <a:pt x="119" y="12"/>
                    </a:lnTo>
                    <a:lnTo>
                      <a:pt x="111" y="7"/>
                    </a:lnTo>
                    <a:lnTo>
                      <a:pt x="103" y="2"/>
                    </a:lnTo>
                    <a:lnTo>
                      <a:pt x="103" y="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0"/>
              <p:cNvSpPr>
                <a:spLocks/>
              </p:cNvSpPr>
              <p:nvPr/>
            </p:nvSpPr>
            <p:spPr bwMode="auto">
              <a:xfrm>
                <a:off x="5705475" y="1011238"/>
                <a:ext cx="55563" cy="122238"/>
              </a:xfrm>
              <a:custGeom>
                <a:avLst/>
                <a:gdLst>
                  <a:gd name="T0" fmla="*/ 15 w 105"/>
                  <a:gd name="T1" fmla="*/ 230 h 230"/>
                  <a:gd name="T2" fmla="*/ 15 w 105"/>
                  <a:gd name="T3" fmla="*/ 230 h 230"/>
                  <a:gd name="T4" fmla="*/ 36 w 105"/>
                  <a:gd name="T5" fmla="*/ 226 h 230"/>
                  <a:gd name="T6" fmla="*/ 59 w 105"/>
                  <a:gd name="T7" fmla="*/ 224 h 230"/>
                  <a:gd name="T8" fmla="*/ 81 w 105"/>
                  <a:gd name="T9" fmla="*/ 223 h 230"/>
                  <a:gd name="T10" fmla="*/ 105 w 105"/>
                  <a:gd name="T11" fmla="*/ 224 h 230"/>
                  <a:gd name="T12" fmla="*/ 105 w 105"/>
                  <a:gd name="T13" fmla="*/ 224 h 230"/>
                  <a:gd name="T14" fmla="*/ 95 w 105"/>
                  <a:gd name="T15" fmla="*/ 103 h 230"/>
                  <a:gd name="T16" fmla="*/ 89 w 105"/>
                  <a:gd name="T17" fmla="*/ 41 h 230"/>
                  <a:gd name="T18" fmla="*/ 89 w 105"/>
                  <a:gd name="T19" fmla="*/ 41 h 230"/>
                  <a:gd name="T20" fmla="*/ 88 w 105"/>
                  <a:gd name="T21" fmla="*/ 32 h 230"/>
                  <a:gd name="T22" fmla="*/ 85 w 105"/>
                  <a:gd name="T23" fmla="*/ 24 h 230"/>
                  <a:gd name="T24" fmla="*/ 79 w 105"/>
                  <a:gd name="T25" fmla="*/ 16 h 230"/>
                  <a:gd name="T26" fmla="*/ 73 w 105"/>
                  <a:gd name="T27" fmla="*/ 11 h 230"/>
                  <a:gd name="T28" fmla="*/ 66 w 105"/>
                  <a:gd name="T29" fmla="*/ 5 h 230"/>
                  <a:gd name="T30" fmla="*/ 58 w 105"/>
                  <a:gd name="T31" fmla="*/ 2 h 230"/>
                  <a:gd name="T32" fmla="*/ 49 w 105"/>
                  <a:gd name="T33" fmla="*/ 0 h 230"/>
                  <a:gd name="T34" fmla="*/ 40 w 105"/>
                  <a:gd name="T35" fmla="*/ 0 h 230"/>
                  <a:gd name="T36" fmla="*/ 40 w 105"/>
                  <a:gd name="T37" fmla="*/ 0 h 230"/>
                  <a:gd name="T38" fmla="*/ 32 w 105"/>
                  <a:gd name="T39" fmla="*/ 2 h 230"/>
                  <a:gd name="T40" fmla="*/ 23 w 105"/>
                  <a:gd name="T41" fmla="*/ 5 h 230"/>
                  <a:gd name="T42" fmla="*/ 16 w 105"/>
                  <a:gd name="T43" fmla="*/ 10 h 230"/>
                  <a:gd name="T44" fmla="*/ 10 w 105"/>
                  <a:gd name="T45" fmla="*/ 16 h 230"/>
                  <a:gd name="T46" fmla="*/ 5 w 105"/>
                  <a:gd name="T47" fmla="*/ 24 h 230"/>
                  <a:gd name="T48" fmla="*/ 2 w 105"/>
                  <a:gd name="T49" fmla="*/ 31 h 230"/>
                  <a:gd name="T50" fmla="*/ 0 w 105"/>
                  <a:gd name="T51" fmla="*/ 40 h 230"/>
                  <a:gd name="T52" fmla="*/ 0 w 105"/>
                  <a:gd name="T53" fmla="*/ 49 h 230"/>
                  <a:gd name="T54" fmla="*/ 0 w 105"/>
                  <a:gd name="T55" fmla="*/ 49 h 230"/>
                  <a:gd name="T56" fmla="*/ 0 w 105"/>
                  <a:gd name="T57" fmla="*/ 49 h 230"/>
                  <a:gd name="T58" fmla="*/ 9 w 105"/>
                  <a:gd name="T59" fmla="*/ 156 h 230"/>
                  <a:gd name="T60" fmla="*/ 9 w 105"/>
                  <a:gd name="T61" fmla="*/ 156 h 230"/>
                  <a:gd name="T62" fmla="*/ 15 w 105"/>
                  <a:gd name="T63" fmla="*/ 230 h 230"/>
                  <a:gd name="T64" fmla="*/ 15 w 105"/>
                  <a:gd name="T6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230">
                    <a:moveTo>
                      <a:pt x="15" y="230"/>
                    </a:moveTo>
                    <a:lnTo>
                      <a:pt x="15" y="230"/>
                    </a:lnTo>
                    <a:lnTo>
                      <a:pt x="36" y="226"/>
                    </a:lnTo>
                    <a:lnTo>
                      <a:pt x="59" y="224"/>
                    </a:lnTo>
                    <a:lnTo>
                      <a:pt x="81" y="223"/>
                    </a:lnTo>
                    <a:lnTo>
                      <a:pt x="105" y="224"/>
                    </a:lnTo>
                    <a:lnTo>
                      <a:pt x="105" y="224"/>
                    </a:lnTo>
                    <a:lnTo>
                      <a:pt x="95" y="103"/>
                    </a:lnTo>
                    <a:lnTo>
                      <a:pt x="89" y="41"/>
                    </a:lnTo>
                    <a:lnTo>
                      <a:pt x="89" y="41"/>
                    </a:lnTo>
                    <a:lnTo>
                      <a:pt x="88" y="32"/>
                    </a:lnTo>
                    <a:lnTo>
                      <a:pt x="85" y="24"/>
                    </a:lnTo>
                    <a:lnTo>
                      <a:pt x="79" y="16"/>
                    </a:lnTo>
                    <a:lnTo>
                      <a:pt x="73" y="11"/>
                    </a:lnTo>
                    <a:lnTo>
                      <a:pt x="66" y="5"/>
                    </a:lnTo>
                    <a:lnTo>
                      <a:pt x="58" y="2"/>
                    </a:lnTo>
                    <a:lnTo>
                      <a:pt x="49" y="0"/>
                    </a:lnTo>
                    <a:lnTo>
                      <a:pt x="40" y="0"/>
                    </a:lnTo>
                    <a:lnTo>
                      <a:pt x="40" y="0"/>
                    </a:lnTo>
                    <a:lnTo>
                      <a:pt x="32" y="2"/>
                    </a:lnTo>
                    <a:lnTo>
                      <a:pt x="23" y="5"/>
                    </a:lnTo>
                    <a:lnTo>
                      <a:pt x="16" y="10"/>
                    </a:lnTo>
                    <a:lnTo>
                      <a:pt x="10" y="16"/>
                    </a:lnTo>
                    <a:lnTo>
                      <a:pt x="5" y="24"/>
                    </a:lnTo>
                    <a:lnTo>
                      <a:pt x="2" y="31"/>
                    </a:lnTo>
                    <a:lnTo>
                      <a:pt x="0" y="40"/>
                    </a:lnTo>
                    <a:lnTo>
                      <a:pt x="0" y="49"/>
                    </a:lnTo>
                    <a:lnTo>
                      <a:pt x="0" y="49"/>
                    </a:lnTo>
                    <a:lnTo>
                      <a:pt x="0" y="49"/>
                    </a:lnTo>
                    <a:lnTo>
                      <a:pt x="9" y="156"/>
                    </a:lnTo>
                    <a:lnTo>
                      <a:pt x="9" y="156"/>
                    </a:lnTo>
                    <a:lnTo>
                      <a:pt x="15" y="230"/>
                    </a:lnTo>
                    <a:lnTo>
                      <a:pt x="15" y="23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1"/>
              <p:cNvSpPr>
                <a:spLocks/>
              </p:cNvSpPr>
              <p:nvPr/>
            </p:nvSpPr>
            <p:spPr bwMode="auto">
              <a:xfrm>
                <a:off x="5581650" y="1119188"/>
                <a:ext cx="296863" cy="385763"/>
              </a:xfrm>
              <a:custGeom>
                <a:avLst/>
                <a:gdLst>
                  <a:gd name="T0" fmla="*/ 476 w 561"/>
                  <a:gd name="T1" fmla="*/ 52 h 730"/>
                  <a:gd name="T2" fmla="*/ 394 w 561"/>
                  <a:gd name="T3" fmla="*/ 14 h 730"/>
                  <a:gd name="T4" fmla="*/ 294 w 561"/>
                  <a:gd name="T5" fmla="*/ 0 h 730"/>
                  <a:gd name="T6" fmla="*/ 188 w 561"/>
                  <a:gd name="T7" fmla="*/ 10 h 730"/>
                  <a:gd name="T8" fmla="*/ 95 w 561"/>
                  <a:gd name="T9" fmla="*/ 42 h 730"/>
                  <a:gd name="T10" fmla="*/ 27 w 561"/>
                  <a:gd name="T11" fmla="*/ 100 h 730"/>
                  <a:gd name="T12" fmla="*/ 1 w 561"/>
                  <a:gd name="T13" fmla="*/ 162 h 730"/>
                  <a:gd name="T14" fmla="*/ 5 w 561"/>
                  <a:gd name="T15" fmla="*/ 214 h 730"/>
                  <a:gd name="T16" fmla="*/ 61 w 561"/>
                  <a:gd name="T17" fmla="*/ 321 h 730"/>
                  <a:gd name="T18" fmla="*/ 81 w 561"/>
                  <a:gd name="T19" fmla="*/ 320 h 730"/>
                  <a:gd name="T20" fmla="*/ 141 w 561"/>
                  <a:gd name="T21" fmla="*/ 293 h 730"/>
                  <a:gd name="T22" fmla="*/ 227 w 561"/>
                  <a:gd name="T23" fmla="*/ 222 h 730"/>
                  <a:gd name="T24" fmla="*/ 341 w 561"/>
                  <a:gd name="T25" fmla="*/ 130 h 730"/>
                  <a:gd name="T26" fmla="*/ 406 w 561"/>
                  <a:gd name="T27" fmla="*/ 107 h 730"/>
                  <a:gd name="T28" fmla="*/ 465 w 561"/>
                  <a:gd name="T29" fmla="*/ 115 h 730"/>
                  <a:gd name="T30" fmla="*/ 533 w 561"/>
                  <a:gd name="T31" fmla="*/ 171 h 730"/>
                  <a:gd name="T32" fmla="*/ 539 w 561"/>
                  <a:gd name="T33" fmla="*/ 193 h 730"/>
                  <a:gd name="T34" fmla="*/ 527 w 561"/>
                  <a:gd name="T35" fmla="*/ 215 h 730"/>
                  <a:gd name="T36" fmla="*/ 498 w 561"/>
                  <a:gd name="T37" fmla="*/ 219 h 730"/>
                  <a:gd name="T38" fmla="*/ 474 w 561"/>
                  <a:gd name="T39" fmla="*/ 198 h 730"/>
                  <a:gd name="T40" fmla="*/ 434 w 561"/>
                  <a:gd name="T41" fmla="*/ 171 h 730"/>
                  <a:gd name="T42" fmla="*/ 409 w 561"/>
                  <a:gd name="T43" fmla="*/ 170 h 730"/>
                  <a:gd name="T44" fmla="*/ 338 w 561"/>
                  <a:gd name="T45" fmla="*/ 209 h 730"/>
                  <a:gd name="T46" fmla="*/ 315 w 561"/>
                  <a:gd name="T47" fmla="*/ 269 h 730"/>
                  <a:gd name="T48" fmla="*/ 358 w 561"/>
                  <a:gd name="T49" fmla="*/ 345 h 730"/>
                  <a:gd name="T50" fmla="*/ 420 w 561"/>
                  <a:gd name="T51" fmla="*/ 404 h 730"/>
                  <a:gd name="T52" fmla="*/ 477 w 561"/>
                  <a:gd name="T53" fmla="*/ 428 h 730"/>
                  <a:gd name="T54" fmla="*/ 493 w 561"/>
                  <a:gd name="T55" fmla="*/ 442 h 730"/>
                  <a:gd name="T56" fmla="*/ 493 w 561"/>
                  <a:gd name="T57" fmla="*/ 459 h 730"/>
                  <a:gd name="T58" fmla="*/ 471 w 561"/>
                  <a:gd name="T59" fmla="*/ 473 h 730"/>
                  <a:gd name="T60" fmla="*/ 438 w 561"/>
                  <a:gd name="T61" fmla="*/ 464 h 730"/>
                  <a:gd name="T62" fmla="*/ 373 w 561"/>
                  <a:gd name="T63" fmla="*/ 425 h 730"/>
                  <a:gd name="T64" fmla="*/ 319 w 561"/>
                  <a:gd name="T65" fmla="*/ 451 h 730"/>
                  <a:gd name="T66" fmla="*/ 288 w 561"/>
                  <a:gd name="T67" fmla="*/ 516 h 730"/>
                  <a:gd name="T68" fmla="*/ 288 w 561"/>
                  <a:gd name="T69" fmla="*/ 552 h 730"/>
                  <a:gd name="T70" fmla="*/ 284 w 561"/>
                  <a:gd name="T71" fmla="*/ 569 h 730"/>
                  <a:gd name="T72" fmla="*/ 270 w 561"/>
                  <a:gd name="T73" fmla="*/ 578 h 730"/>
                  <a:gd name="T74" fmla="*/ 255 w 561"/>
                  <a:gd name="T75" fmla="*/ 575 h 730"/>
                  <a:gd name="T76" fmla="*/ 243 w 561"/>
                  <a:gd name="T77" fmla="*/ 560 h 730"/>
                  <a:gd name="T78" fmla="*/ 242 w 561"/>
                  <a:gd name="T79" fmla="*/ 523 h 730"/>
                  <a:gd name="T80" fmla="*/ 256 w 561"/>
                  <a:gd name="T81" fmla="*/ 467 h 730"/>
                  <a:gd name="T82" fmla="*/ 286 w 561"/>
                  <a:gd name="T83" fmla="*/ 418 h 730"/>
                  <a:gd name="T84" fmla="*/ 329 w 561"/>
                  <a:gd name="T85" fmla="*/ 381 h 730"/>
                  <a:gd name="T86" fmla="*/ 286 w 561"/>
                  <a:gd name="T87" fmla="*/ 314 h 730"/>
                  <a:gd name="T88" fmla="*/ 205 w 561"/>
                  <a:gd name="T89" fmla="*/ 324 h 730"/>
                  <a:gd name="T90" fmla="*/ 125 w 561"/>
                  <a:gd name="T91" fmla="*/ 372 h 730"/>
                  <a:gd name="T92" fmla="*/ 89 w 561"/>
                  <a:gd name="T93" fmla="*/ 396 h 730"/>
                  <a:gd name="T94" fmla="*/ 131 w 561"/>
                  <a:gd name="T95" fmla="*/ 554 h 730"/>
                  <a:gd name="T96" fmla="*/ 175 w 561"/>
                  <a:gd name="T97" fmla="*/ 642 h 730"/>
                  <a:gd name="T98" fmla="*/ 231 w 561"/>
                  <a:gd name="T99" fmla="*/ 705 h 730"/>
                  <a:gd name="T100" fmla="*/ 298 w 561"/>
                  <a:gd name="T101" fmla="*/ 730 h 730"/>
                  <a:gd name="T102" fmla="*/ 377 w 561"/>
                  <a:gd name="T103" fmla="*/ 701 h 730"/>
                  <a:gd name="T104" fmla="*/ 446 w 561"/>
                  <a:gd name="T105" fmla="*/ 631 h 730"/>
                  <a:gd name="T106" fmla="*/ 525 w 561"/>
                  <a:gd name="T107" fmla="*/ 477 h 730"/>
                  <a:gd name="T108" fmla="*/ 560 w 561"/>
                  <a:gd name="T109" fmla="*/ 309 h 730"/>
                  <a:gd name="T110" fmla="*/ 556 w 561"/>
                  <a:gd name="T111" fmla="*/ 216 h 730"/>
                  <a:gd name="T112" fmla="*/ 534 w 561"/>
                  <a:gd name="T113" fmla="*/ 13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1" h="730">
                    <a:moveTo>
                      <a:pt x="509" y="87"/>
                    </a:moveTo>
                    <a:lnTo>
                      <a:pt x="509" y="87"/>
                    </a:lnTo>
                    <a:lnTo>
                      <a:pt x="499" y="74"/>
                    </a:lnTo>
                    <a:lnTo>
                      <a:pt x="488" y="63"/>
                    </a:lnTo>
                    <a:lnTo>
                      <a:pt x="476" y="52"/>
                    </a:lnTo>
                    <a:lnTo>
                      <a:pt x="462" y="44"/>
                    </a:lnTo>
                    <a:lnTo>
                      <a:pt x="446" y="35"/>
                    </a:lnTo>
                    <a:lnTo>
                      <a:pt x="429" y="27"/>
                    </a:lnTo>
                    <a:lnTo>
                      <a:pt x="412" y="21"/>
                    </a:lnTo>
                    <a:lnTo>
                      <a:pt x="394" y="14"/>
                    </a:lnTo>
                    <a:lnTo>
                      <a:pt x="375" y="10"/>
                    </a:lnTo>
                    <a:lnTo>
                      <a:pt x="355" y="7"/>
                    </a:lnTo>
                    <a:lnTo>
                      <a:pt x="335" y="4"/>
                    </a:lnTo>
                    <a:lnTo>
                      <a:pt x="314" y="2"/>
                    </a:lnTo>
                    <a:lnTo>
                      <a:pt x="294" y="0"/>
                    </a:lnTo>
                    <a:lnTo>
                      <a:pt x="272" y="0"/>
                    </a:lnTo>
                    <a:lnTo>
                      <a:pt x="251" y="2"/>
                    </a:lnTo>
                    <a:lnTo>
                      <a:pt x="230" y="4"/>
                    </a:lnTo>
                    <a:lnTo>
                      <a:pt x="209" y="6"/>
                    </a:lnTo>
                    <a:lnTo>
                      <a:pt x="188" y="10"/>
                    </a:lnTo>
                    <a:lnTo>
                      <a:pt x="169" y="14"/>
                    </a:lnTo>
                    <a:lnTo>
                      <a:pt x="149" y="20"/>
                    </a:lnTo>
                    <a:lnTo>
                      <a:pt x="130" y="27"/>
                    </a:lnTo>
                    <a:lnTo>
                      <a:pt x="112" y="35"/>
                    </a:lnTo>
                    <a:lnTo>
                      <a:pt x="95" y="42"/>
                    </a:lnTo>
                    <a:lnTo>
                      <a:pt x="78" y="52"/>
                    </a:lnTo>
                    <a:lnTo>
                      <a:pt x="63" y="63"/>
                    </a:lnTo>
                    <a:lnTo>
                      <a:pt x="50" y="74"/>
                    </a:lnTo>
                    <a:lnTo>
                      <a:pt x="37" y="87"/>
                    </a:lnTo>
                    <a:lnTo>
                      <a:pt x="27" y="100"/>
                    </a:lnTo>
                    <a:lnTo>
                      <a:pt x="17" y="114"/>
                    </a:lnTo>
                    <a:lnTo>
                      <a:pt x="11" y="129"/>
                    </a:lnTo>
                    <a:lnTo>
                      <a:pt x="4" y="145"/>
                    </a:lnTo>
                    <a:lnTo>
                      <a:pt x="1" y="162"/>
                    </a:lnTo>
                    <a:lnTo>
                      <a:pt x="1" y="162"/>
                    </a:lnTo>
                    <a:lnTo>
                      <a:pt x="0" y="173"/>
                    </a:lnTo>
                    <a:lnTo>
                      <a:pt x="0" y="183"/>
                    </a:lnTo>
                    <a:lnTo>
                      <a:pt x="1" y="193"/>
                    </a:lnTo>
                    <a:lnTo>
                      <a:pt x="3" y="203"/>
                    </a:lnTo>
                    <a:lnTo>
                      <a:pt x="5" y="214"/>
                    </a:lnTo>
                    <a:lnTo>
                      <a:pt x="8" y="223"/>
                    </a:lnTo>
                    <a:lnTo>
                      <a:pt x="17" y="243"/>
                    </a:lnTo>
                    <a:lnTo>
                      <a:pt x="27" y="262"/>
                    </a:lnTo>
                    <a:lnTo>
                      <a:pt x="39" y="283"/>
                    </a:lnTo>
                    <a:lnTo>
                      <a:pt x="61" y="321"/>
                    </a:lnTo>
                    <a:lnTo>
                      <a:pt x="61" y="321"/>
                    </a:lnTo>
                    <a:lnTo>
                      <a:pt x="62" y="323"/>
                    </a:lnTo>
                    <a:lnTo>
                      <a:pt x="62" y="323"/>
                    </a:lnTo>
                    <a:lnTo>
                      <a:pt x="72" y="321"/>
                    </a:lnTo>
                    <a:lnTo>
                      <a:pt x="81" y="320"/>
                    </a:lnTo>
                    <a:lnTo>
                      <a:pt x="90" y="318"/>
                    </a:lnTo>
                    <a:lnTo>
                      <a:pt x="100" y="315"/>
                    </a:lnTo>
                    <a:lnTo>
                      <a:pt x="110" y="311"/>
                    </a:lnTo>
                    <a:lnTo>
                      <a:pt x="120" y="305"/>
                    </a:lnTo>
                    <a:lnTo>
                      <a:pt x="141" y="293"/>
                    </a:lnTo>
                    <a:lnTo>
                      <a:pt x="161" y="278"/>
                    </a:lnTo>
                    <a:lnTo>
                      <a:pt x="184" y="261"/>
                    </a:lnTo>
                    <a:lnTo>
                      <a:pt x="205" y="243"/>
                    </a:lnTo>
                    <a:lnTo>
                      <a:pt x="227" y="222"/>
                    </a:lnTo>
                    <a:lnTo>
                      <a:pt x="227" y="222"/>
                    </a:lnTo>
                    <a:lnTo>
                      <a:pt x="271" y="183"/>
                    </a:lnTo>
                    <a:lnTo>
                      <a:pt x="294" y="163"/>
                    </a:lnTo>
                    <a:lnTo>
                      <a:pt x="317" y="145"/>
                    </a:lnTo>
                    <a:lnTo>
                      <a:pt x="329" y="137"/>
                    </a:lnTo>
                    <a:lnTo>
                      <a:pt x="341" y="130"/>
                    </a:lnTo>
                    <a:lnTo>
                      <a:pt x="353" y="123"/>
                    </a:lnTo>
                    <a:lnTo>
                      <a:pt x="366" y="118"/>
                    </a:lnTo>
                    <a:lnTo>
                      <a:pt x="379" y="113"/>
                    </a:lnTo>
                    <a:lnTo>
                      <a:pt x="393" y="109"/>
                    </a:lnTo>
                    <a:lnTo>
                      <a:pt x="406" y="107"/>
                    </a:lnTo>
                    <a:lnTo>
                      <a:pt x="421" y="106"/>
                    </a:lnTo>
                    <a:lnTo>
                      <a:pt x="421" y="106"/>
                    </a:lnTo>
                    <a:lnTo>
                      <a:pt x="436" y="107"/>
                    </a:lnTo>
                    <a:lnTo>
                      <a:pt x="451" y="109"/>
                    </a:lnTo>
                    <a:lnTo>
                      <a:pt x="465" y="115"/>
                    </a:lnTo>
                    <a:lnTo>
                      <a:pt x="480" y="122"/>
                    </a:lnTo>
                    <a:lnTo>
                      <a:pt x="494" y="131"/>
                    </a:lnTo>
                    <a:lnTo>
                      <a:pt x="507" y="143"/>
                    </a:lnTo>
                    <a:lnTo>
                      <a:pt x="521" y="156"/>
                    </a:lnTo>
                    <a:lnTo>
                      <a:pt x="533" y="171"/>
                    </a:lnTo>
                    <a:lnTo>
                      <a:pt x="533" y="171"/>
                    </a:lnTo>
                    <a:lnTo>
                      <a:pt x="536" y="176"/>
                    </a:lnTo>
                    <a:lnTo>
                      <a:pt x="538" y="181"/>
                    </a:lnTo>
                    <a:lnTo>
                      <a:pt x="539" y="188"/>
                    </a:lnTo>
                    <a:lnTo>
                      <a:pt x="539" y="193"/>
                    </a:lnTo>
                    <a:lnTo>
                      <a:pt x="538" y="200"/>
                    </a:lnTo>
                    <a:lnTo>
                      <a:pt x="536" y="205"/>
                    </a:lnTo>
                    <a:lnTo>
                      <a:pt x="532" y="211"/>
                    </a:lnTo>
                    <a:lnTo>
                      <a:pt x="527" y="215"/>
                    </a:lnTo>
                    <a:lnTo>
                      <a:pt x="527" y="215"/>
                    </a:lnTo>
                    <a:lnTo>
                      <a:pt x="522" y="218"/>
                    </a:lnTo>
                    <a:lnTo>
                      <a:pt x="517" y="220"/>
                    </a:lnTo>
                    <a:lnTo>
                      <a:pt x="510" y="221"/>
                    </a:lnTo>
                    <a:lnTo>
                      <a:pt x="505" y="221"/>
                    </a:lnTo>
                    <a:lnTo>
                      <a:pt x="498" y="219"/>
                    </a:lnTo>
                    <a:lnTo>
                      <a:pt x="493" y="217"/>
                    </a:lnTo>
                    <a:lnTo>
                      <a:pt x="488" y="214"/>
                    </a:lnTo>
                    <a:lnTo>
                      <a:pt x="483" y="209"/>
                    </a:lnTo>
                    <a:lnTo>
                      <a:pt x="483" y="209"/>
                    </a:lnTo>
                    <a:lnTo>
                      <a:pt x="474" y="198"/>
                    </a:lnTo>
                    <a:lnTo>
                      <a:pt x="465" y="189"/>
                    </a:lnTo>
                    <a:lnTo>
                      <a:pt x="456" y="183"/>
                    </a:lnTo>
                    <a:lnTo>
                      <a:pt x="449" y="177"/>
                    </a:lnTo>
                    <a:lnTo>
                      <a:pt x="441" y="173"/>
                    </a:lnTo>
                    <a:lnTo>
                      <a:pt x="434" y="171"/>
                    </a:lnTo>
                    <a:lnTo>
                      <a:pt x="427" y="170"/>
                    </a:lnTo>
                    <a:lnTo>
                      <a:pt x="421" y="169"/>
                    </a:lnTo>
                    <a:lnTo>
                      <a:pt x="421" y="169"/>
                    </a:lnTo>
                    <a:lnTo>
                      <a:pt x="414" y="169"/>
                    </a:lnTo>
                    <a:lnTo>
                      <a:pt x="409" y="170"/>
                    </a:lnTo>
                    <a:lnTo>
                      <a:pt x="397" y="173"/>
                    </a:lnTo>
                    <a:lnTo>
                      <a:pt x="383" y="179"/>
                    </a:lnTo>
                    <a:lnTo>
                      <a:pt x="369" y="187"/>
                    </a:lnTo>
                    <a:lnTo>
                      <a:pt x="353" y="198"/>
                    </a:lnTo>
                    <a:lnTo>
                      <a:pt x="338" y="209"/>
                    </a:lnTo>
                    <a:lnTo>
                      <a:pt x="321" y="222"/>
                    </a:lnTo>
                    <a:lnTo>
                      <a:pt x="303" y="237"/>
                    </a:lnTo>
                    <a:lnTo>
                      <a:pt x="303" y="237"/>
                    </a:lnTo>
                    <a:lnTo>
                      <a:pt x="309" y="254"/>
                    </a:lnTo>
                    <a:lnTo>
                      <a:pt x="315" y="269"/>
                    </a:lnTo>
                    <a:lnTo>
                      <a:pt x="322" y="285"/>
                    </a:lnTo>
                    <a:lnTo>
                      <a:pt x="330" y="300"/>
                    </a:lnTo>
                    <a:lnTo>
                      <a:pt x="339" y="316"/>
                    </a:lnTo>
                    <a:lnTo>
                      <a:pt x="349" y="330"/>
                    </a:lnTo>
                    <a:lnTo>
                      <a:pt x="358" y="345"/>
                    </a:lnTo>
                    <a:lnTo>
                      <a:pt x="370" y="358"/>
                    </a:lnTo>
                    <a:lnTo>
                      <a:pt x="382" y="371"/>
                    </a:lnTo>
                    <a:lnTo>
                      <a:pt x="394" y="383"/>
                    </a:lnTo>
                    <a:lnTo>
                      <a:pt x="407" y="395"/>
                    </a:lnTo>
                    <a:lnTo>
                      <a:pt x="420" y="404"/>
                    </a:lnTo>
                    <a:lnTo>
                      <a:pt x="434" y="412"/>
                    </a:lnTo>
                    <a:lnTo>
                      <a:pt x="448" y="419"/>
                    </a:lnTo>
                    <a:lnTo>
                      <a:pt x="462" y="425"/>
                    </a:lnTo>
                    <a:lnTo>
                      <a:pt x="477" y="428"/>
                    </a:lnTo>
                    <a:lnTo>
                      <a:pt x="477" y="428"/>
                    </a:lnTo>
                    <a:lnTo>
                      <a:pt x="481" y="429"/>
                    </a:lnTo>
                    <a:lnTo>
                      <a:pt x="484" y="432"/>
                    </a:lnTo>
                    <a:lnTo>
                      <a:pt x="488" y="435"/>
                    </a:lnTo>
                    <a:lnTo>
                      <a:pt x="491" y="438"/>
                    </a:lnTo>
                    <a:lnTo>
                      <a:pt x="493" y="442"/>
                    </a:lnTo>
                    <a:lnTo>
                      <a:pt x="494" y="446"/>
                    </a:lnTo>
                    <a:lnTo>
                      <a:pt x="494" y="451"/>
                    </a:lnTo>
                    <a:lnTo>
                      <a:pt x="494" y="455"/>
                    </a:lnTo>
                    <a:lnTo>
                      <a:pt x="494" y="455"/>
                    </a:lnTo>
                    <a:lnTo>
                      <a:pt x="493" y="459"/>
                    </a:lnTo>
                    <a:lnTo>
                      <a:pt x="491" y="463"/>
                    </a:lnTo>
                    <a:lnTo>
                      <a:pt x="485" y="468"/>
                    </a:lnTo>
                    <a:lnTo>
                      <a:pt x="479" y="471"/>
                    </a:lnTo>
                    <a:lnTo>
                      <a:pt x="476" y="472"/>
                    </a:lnTo>
                    <a:lnTo>
                      <a:pt x="471" y="473"/>
                    </a:lnTo>
                    <a:lnTo>
                      <a:pt x="471" y="473"/>
                    </a:lnTo>
                    <a:lnTo>
                      <a:pt x="467" y="472"/>
                    </a:lnTo>
                    <a:lnTo>
                      <a:pt x="467" y="472"/>
                    </a:lnTo>
                    <a:lnTo>
                      <a:pt x="452" y="468"/>
                    </a:lnTo>
                    <a:lnTo>
                      <a:pt x="438" y="464"/>
                    </a:lnTo>
                    <a:lnTo>
                      <a:pt x="424" y="457"/>
                    </a:lnTo>
                    <a:lnTo>
                      <a:pt x="410" y="451"/>
                    </a:lnTo>
                    <a:lnTo>
                      <a:pt x="397" y="443"/>
                    </a:lnTo>
                    <a:lnTo>
                      <a:pt x="385" y="435"/>
                    </a:lnTo>
                    <a:lnTo>
                      <a:pt x="373" y="425"/>
                    </a:lnTo>
                    <a:lnTo>
                      <a:pt x="362" y="414"/>
                    </a:lnTo>
                    <a:lnTo>
                      <a:pt x="362" y="414"/>
                    </a:lnTo>
                    <a:lnTo>
                      <a:pt x="345" y="425"/>
                    </a:lnTo>
                    <a:lnTo>
                      <a:pt x="331" y="437"/>
                    </a:lnTo>
                    <a:lnTo>
                      <a:pt x="319" y="451"/>
                    </a:lnTo>
                    <a:lnTo>
                      <a:pt x="308" y="466"/>
                    </a:lnTo>
                    <a:lnTo>
                      <a:pt x="298" y="482"/>
                    </a:lnTo>
                    <a:lnTo>
                      <a:pt x="292" y="499"/>
                    </a:lnTo>
                    <a:lnTo>
                      <a:pt x="289" y="508"/>
                    </a:lnTo>
                    <a:lnTo>
                      <a:pt x="288" y="516"/>
                    </a:lnTo>
                    <a:lnTo>
                      <a:pt x="287" y="525"/>
                    </a:lnTo>
                    <a:lnTo>
                      <a:pt x="286" y="534"/>
                    </a:lnTo>
                    <a:lnTo>
                      <a:pt x="286" y="534"/>
                    </a:lnTo>
                    <a:lnTo>
                      <a:pt x="287" y="543"/>
                    </a:lnTo>
                    <a:lnTo>
                      <a:pt x="288" y="552"/>
                    </a:lnTo>
                    <a:lnTo>
                      <a:pt x="288" y="552"/>
                    </a:lnTo>
                    <a:lnTo>
                      <a:pt x="288" y="556"/>
                    </a:lnTo>
                    <a:lnTo>
                      <a:pt x="287" y="561"/>
                    </a:lnTo>
                    <a:lnTo>
                      <a:pt x="286" y="565"/>
                    </a:lnTo>
                    <a:lnTo>
                      <a:pt x="284" y="569"/>
                    </a:lnTo>
                    <a:lnTo>
                      <a:pt x="281" y="572"/>
                    </a:lnTo>
                    <a:lnTo>
                      <a:pt x="278" y="575"/>
                    </a:lnTo>
                    <a:lnTo>
                      <a:pt x="274" y="577"/>
                    </a:lnTo>
                    <a:lnTo>
                      <a:pt x="270" y="578"/>
                    </a:lnTo>
                    <a:lnTo>
                      <a:pt x="270" y="578"/>
                    </a:lnTo>
                    <a:lnTo>
                      <a:pt x="266" y="578"/>
                    </a:lnTo>
                    <a:lnTo>
                      <a:pt x="266" y="578"/>
                    </a:lnTo>
                    <a:lnTo>
                      <a:pt x="261" y="578"/>
                    </a:lnTo>
                    <a:lnTo>
                      <a:pt x="258" y="577"/>
                    </a:lnTo>
                    <a:lnTo>
                      <a:pt x="255" y="575"/>
                    </a:lnTo>
                    <a:lnTo>
                      <a:pt x="252" y="572"/>
                    </a:lnTo>
                    <a:lnTo>
                      <a:pt x="249" y="570"/>
                    </a:lnTo>
                    <a:lnTo>
                      <a:pt x="246" y="567"/>
                    </a:lnTo>
                    <a:lnTo>
                      <a:pt x="244" y="564"/>
                    </a:lnTo>
                    <a:lnTo>
                      <a:pt x="243" y="560"/>
                    </a:lnTo>
                    <a:lnTo>
                      <a:pt x="243" y="560"/>
                    </a:lnTo>
                    <a:lnTo>
                      <a:pt x="242" y="547"/>
                    </a:lnTo>
                    <a:lnTo>
                      <a:pt x="242" y="534"/>
                    </a:lnTo>
                    <a:lnTo>
                      <a:pt x="242" y="534"/>
                    </a:lnTo>
                    <a:lnTo>
                      <a:pt x="242" y="523"/>
                    </a:lnTo>
                    <a:lnTo>
                      <a:pt x="243" y="511"/>
                    </a:lnTo>
                    <a:lnTo>
                      <a:pt x="245" y="499"/>
                    </a:lnTo>
                    <a:lnTo>
                      <a:pt x="249" y="488"/>
                    </a:lnTo>
                    <a:lnTo>
                      <a:pt x="252" y="478"/>
                    </a:lnTo>
                    <a:lnTo>
                      <a:pt x="256" y="467"/>
                    </a:lnTo>
                    <a:lnTo>
                      <a:pt x="261" y="456"/>
                    </a:lnTo>
                    <a:lnTo>
                      <a:pt x="267" y="446"/>
                    </a:lnTo>
                    <a:lnTo>
                      <a:pt x="272" y="437"/>
                    </a:lnTo>
                    <a:lnTo>
                      <a:pt x="280" y="427"/>
                    </a:lnTo>
                    <a:lnTo>
                      <a:pt x="286" y="418"/>
                    </a:lnTo>
                    <a:lnTo>
                      <a:pt x="295" y="410"/>
                    </a:lnTo>
                    <a:lnTo>
                      <a:pt x="302" y="402"/>
                    </a:lnTo>
                    <a:lnTo>
                      <a:pt x="311" y="395"/>
                    </a:lnTo>
                    <a:lnTo>
                      <a:pt x="329" y="381"/>
                    </a:lnTo>
                    <a:lnTo>
                      <a:pt x="329" y="381"/>
                    </a:lnTo>
                    <a:lnTo>
                      <a:pt x="320" y="369"/>
                    </a:lnTo>
                    <a:lnTo>
                      <a:pt x="311" y="355"/>
                    </a:lnTo>
                    <a:lnTo>
                      <a:pt x="302" y="342"/>
                    </a:lnTo>
                    <a:lnTo>
                      <a:pt x="294" y="328"/>
                    </a:lnTo>
                    <a:lnTo>
                      <a:pt x="286" y="314"/>
                    </a:lnTo>
                    <a:lnTo>
                      <a:pt x="280" y="300"/>
                    </a:lnTo>
                    <a:lnTo>
                      <a:pt x="268" y="271"/>
                    </a:lnTo>
                    <a:lnTo>
                      <a:pt x="268" y="271"/>
                    </a:lnTo>
                    <a:lnTo>
                      <a:pt x="227" y="306"/>
                    </a:lnTo>
                    <a:lnTo>
                      <a:pt x="205" y="324"/>
                    </a:lnTo>
                    <a:lnTo>
                      <a:pt x="184" y="341"/>
                    </a:lnTo>
                    <a:lnTo>
                      <a:pt x="161" y="355"/>
                    </a:lnTo>
                    <a:lnTo>
                      <a:pt x="149" y="361"/>
                    </a:lnTo>
                    <a:lnTo>
                      <a:pt x="138" y="367"/>
                    </a:lnTo>
                    <a:lnTo>
                      <a:pt x="125" y="372"/>
                    </a:lnTo>
                    <a:lnTo>
                      <a:pt x="113" y="376"/>
                    </a:lnTo>
                    <a:lnTo>
                      <a:pt x="100" y="380"/>
                    </a:lnTo>
                    <a:lnTo>
                      <a:pt x="86" y="383"/>
                    </a:lnTo>
                    <a:lnTo>
                      <a:pt x="86" y="383"/>
                    </a:lnTo>
                    <a:lnTo>
                      <a:pt x="89" y="396"/>
                    </a:lnTo>
                    <a:lnTo>
                      <a:pt x="89" y="396"/>
                    </a:lnTo>
                    <a:lnTo>
                      <a:pt x="96" y="435"/>
                    </a:lnTo>
                    <a:lnTo>
                      <a:pt x="105" y="474"/>
                    </a:lnTo>
                    <a:lnTo>
                      <a:pt x="117" y="514"/>
                    </a:lnTo>
                    <a:lnTo>
                      <a:pt x="131" y="554"/>
                    </a:lnTo>
                    <a:lnTo>
                      <a:pt x="139" y="572"/>
                    </a:lnTo>
                    <a:lnTo>
                      <a:pt x="147" y="591"/>
                    </a:lnTo>
                    <a:lnTo>
                      <a:pt x="156" y="609"/>
                    </a:lnTo>
                    <a:lnTo>
                      <a:pt x="166" y="626"/>
                    </a:lnTo>
                    <a:lnTo>
                      <a:pt x="175" y="642"/>
                    </a:lnTo>
                    <a:lnTo>
                      <a:pt x="185" y="658"/>
                    </a:lnTo>
                    <a:lnTo>
                      <a:pt x="196" y="672"/>
                    </a:lnTo>
                    <a:lnTo>
                      <a:pt x="208" y="684"/>
                    </a:lnTo>
                    <a:lnTo>
                      <a:pt x="218" y="695"/>
                    </a:lnTo>
                    <a:lnTo>
                      <a:pt x="231" y="705"/>
                    </a:lnTo>
                    <a:lnTo>
                      <a:pt x="243" y="714"/>
                    </a:lnTo>
                    <a:lnTo>
                      <a:pt x="257" y="720"/>
                    </a:lnTo>
                    <a:lnTo>
                      <a:pt x="270" y="725"/>
                    </a:lnTo>
                    <a:lnTo>
                      <a:pt x="284" y="729"/>
                    </a:lnTo>
                    <a:lnTo>
                      <a:pt x="298" y="730"/>
                    </a:lnTo>
                    <a:lnTo>
                      <a:pt x="313" y="729"/>
                    </a:lnTo>
                    <a:lnTo>
                      <a:pt x="328" y="725"/>
                    </a:lnTo>
                    <a:lnTo>
                      <a:pt x="344" y="720"/>
                    </a:lnTo>
                    <a:lnTo>
                      <a:pt x="361" y="711"/>
                    </a:lnTo>
                    <a:lnTo>
                      <a:pt x="377" y="701"/>
                    </a:lnTo>
                    <a:lnTo>
                      <a:pt x="393" y="688"/>
                    </a:lnTo>
                    <a:lnTo>
                      <a:pt x="410" y="672"/>
                    </a:lnTo>
                    <a:lnTo>
                      <a:pt x="428" y="652"/>
                    </a:lnTo>
                    <a:lnTo>
                      <a:pt x="446" y="631"/>
                    </a:lnTo>
                    <a:lnTo>
                      <a:pt x="446" y="631"/>
                    </a:lnTo>
                    <a:lnTo>
                      <a:pt x="464" y="605"/>
                    </a:lnTo>
                    <a:lnTo>
                      <a:pt x="481" y="576"/>
                    </a:lnTo>
                    <a:lnTo>
                      <a:pt x="497" y="544"/>
                    </a:lnTo>
                    <a:lnTo>
                      <a:pt x="512" y="511"/>
                    </a:lnTo>
                    <a:lnTo>
                      <a:pt x="525" y="477"/>
                    </a:lnTo>
                    <a:lnTo>
                      <a:pt x="537" y="441"/>
                    </a:lnTo>
                    <a:lnTo>
                      <a:pt x="547" y="403"/>
                    </a:lnTo>
                    <a:lnTo>
                      <a:pt x="553" y="366"/>
                    </a:lnTo>
                    <a:lnTo>
                      <a:pt x="559" y="328"/>
                    </a:lnTo>
                    <a:lnTo>
                      <a:pt x="560" y="309"/>
                    </a:lnTo>
                    <a:lnTo>
                      <a:pt x="561" y="290"/>
                    </a:lnTo>
                    <a:lnTo>
                      <a:pt x="561" y="271"/>
                    </a:lnTo>
                    <a:lnTo>
                      <a:pt x="561" y="253"/>
                    </a:lnTo>
                    <a:lnTo>
                      <a:pt x="559" y="234"/>
                    </a:lnTo>
                    <a:lnTo>
                      <a:pt x="556" y="216"/>
                    </a:lnTo>
                    <a:lnTo>
                      <a:pt x="554" y="199"/>
                    </a:lnTo>
                    <a:lnTo>
                      <a:pt x="550" y="181"/>
                    </a:lnTo>
                    <a:lnTo>
                      <a:pt x="546" y="164"/>
                    </a:lnTo>
                    <a:lnTo>
                      <a:pt x="540" y="147"/>
                    </a:lnTo>
                    <a:lnTo>
                      <a:pt x="534" y="131"/>
                    </a:lnTo>
                    <a:lnTo>
                      <a:pt x="526" y="116"/>
                    </a:lnTo>
                    <a:lnTo>
                      <a:pt x="518" y="101"/>
                    </a:lnTo>
                    <a:lnTo>
                      <a:pt x="509" y="87"/>
                    </a:lnTo>
                    <a:lnTo>
                      <a:pt x="509" y="87"/>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1" name="组合 460"/>
            <p:cNvGrpSpPr/>
            <p:nvPr/>
          </p:nvGrpSpPr>
          <p:grpSpPr>
            <a:xfrm>
              <a:off x="5551488" y="2717800"/>
              <a:ext cx="373062" cy="484188"/>
              <a:chOff x="5551488" y="2717800"/>
              <a:chExt cx="373062" cy="484188"/>
            </a:xfrm>
          </p:grpSpPr>
          <p:sp>
            <p:nvSpPr>
              <p:cNvPr id="286" name="Freeform 32"/>
              <p:cNvSpPr>
                <a:spLocks/>
              </p:cNvSpPr>
              <p:nvPr/>
            </p:nvSpPr>
            <p:spPr bwMode="auto">
              <a:xfrm>
                <a:off x="5600700" y="2825750"/>
                <a:ext cx="323850" cy="327025"/>
              </a:xfrm>
              <a:custGeom>
                <a:avLst/>
                <a:gdLst>
                  <a:gd name="T0" fmla="*/ 481 w 613"/>
                  <a:gd name="T1" fmla="*/ 22 h 619"/>
                  <a:gd name="T2" fmla="*/ 458 w 613"/>
                  <a:gd name="T3" fmla="*/ 13 h 619"/>
                  <a:gd name="T4" fmla="*/ 430 w 613"/>
                  <a:gd name="T5" fmla="*/ 7 h 619"/>
                  <a:gd name="T6" fmla="*/ 399 w 613"/>
                  <a:gd name="T7" fmla="*/ 3 h 619"/>
                  <a:gd name="T8" fmla="*/ 365 w 613"/>
                  <a:gd name="T9" fmla="*/ 0 h 619"/>
                  <a:gd name="T10" fmla="*/ 332 w 613"/>
                  <a:gd name="T11" fmla="*/ 1 h 619"/>
                  <a:gd name="T12" fmla="*/ 301 w 613"/>
                  <a:gd name="T13" fmla="*/ 7 h 619"/>
                  <a:gd name="T14" fmla="*/ 274 w 613"/>
                  <a:gd name="T15" fmla="*/ 18 h 619"/>
                  <a:gd name="T16" fmla="*/ 251 w 613"/>
                  <a:gd name="T17" fmla="*/ 33 h 619"/>
                  <a:gd name="T18" fmla="*/ 243 w 613"/>
                  <a:gd name="T19" fmla="*/ 41 h 619"/>
                  <a:gd name="T20" fmla="*/ 231 w 613"/>
                  <a:gd name="T21" fmla="*/ 61 h 619"/>
                  <a:gd name="T22" fmla="*/ 222 w 613"/>
                  <a:gd name="T23" fmla="*/ 83 h 619"/>
                  <a:gd name="T24" fmla="*/ 216 w 613"/>
                  <a:gd name="T25" fmla="*/ 122 h 619"/>
                  <a:gd name="T26" fmla="*/ 211 w 613"/>
                  <a:gd name="T27" fmla="*/ 174 h 619"/>
                  <a:gd name="T28" fmla="*/ 209 w 613"/>
                  <a:gd name="T29" fmla="*/ 220 h 619"/>
                  <a:gd name="T30" fmla="*/ 208 w 613"/>
                  <a:gd name="T31" fmla="*/ 251 h 619"/>
                  <a:gd name="T32" fmla="*/ 208 w 613"/>
                  <a:gd name="T33" fmla="*/ 320 h 619"/>
                  <a:gd name="T34" fmla="*/ 206 w 613"/>
                  <a:gd name="T35" fmla="*/ 373 h 619"/>
                  <a:gd name="T36" fmla="*/ 200 w 613"/>
                  <a:gd name="T37" fmla="*/ 408 h 619"/>
                  <a:gd name="T38" fmla="*/ 189 w 613"/>
                  <a:gd name="T39" fmla="*/ 438 h 619"/>
                  <a:gd name="T40" fmla="*/ 172 w 613"/>
                  <a:gd name="T41" fmla="*/ 465 h 619"/>
                  <a:gd name="T42" fmla="*/ 160 w 613"/>
                  <a:gd name="T43" fmla="*/ 475 h 619"/>
                  <a:gd name="T44" fmla="*/ 135 w 613"/>
                  <a:gd name="T45" fmla="*/ 489 h 619"/>
                  <a:gd name="T46" fmla="*/ 95 w 613"/>
                  <a:gd name="T47" fmla="*/ 507 h 619"/>
                  <a:gd name="T48" fmla="*/ 48 w 613"/>
                  <a:gd name="T49" fmla="*/ 522 h 619"/>
                  <a:gd name="T50" fmla="*/ 0 w 613"/>
                  <a:gd name="T51" fmla="*/ 530 h 619"/>
                  <a:gd name="T52" fmla="*/ 38 w 613"/>
                  <a:gd name="T53" fmla="*/ 553 h 619"/>
                  <a:gd name="T54" fmla="*/ 110 w 613"/>
                  <a:gd name="T55" fmla="*/ 587 h 619"/>
                  <a:gd name="T56" fmla="*/ 145 w 613"/>
                  <a:gd name="T57" fmla="*/ 599 h 619"/>
                  <a:gd name="T58" fmla="*/ 178 w 613"/>
                  <a:gd name="T59" fmla="*/ 609 h 619"/>
                  <a:gd name="T60" fmla="*/ 211 w 613"/>
                  <a:gd name="T61" fmla="*/ 615 h 619"/>
                  <a:gd name="T62" fmla="*/ 244 w 613"/>
                  <a:gd name="T63" fmla="*/ 618 h 619"/>
                  <a:gd name="T64" fmla="*/ 276 w 613"/>
                  <a:gd name="T65" fmla="*/ 618 h 619"/>
                  <a:gd name="T66" fmla="*/ 307 w 613"/>
                  <a:gd name="T67" fmla="*/ 614 h 619"/>
                  <a:gd name="T68" fmla="*/ 337 w 613"/>
                  <a:gd name="T69" fmla="*/ 607 h 619"/>
                  <a:gd name="T70" fmla="*/ 367 w 613"/>
                  <a:gd name="T71" fmla="*/ 596 h 619"/>
                  <a:gd name="T72" fmla="*/ 398 w 613"/>
                  <a:gd name="T73" fmla="*/ 582 h 619"/>
                  <a:gd name="T74" fmla="*/ 426 w 613"/>
                  <a:gd name="T75" fmla="*/ 565 h 619"/>
                  <a:gd name="T76" fmla="*/ 455 w 613"/>
                  <a:gd name="T77" fmla="*/ 544 h 619"/>
                  <a:gd name="T78" fmla="*/ 482 w 613"/>
                  <a:gd name="T79" fmla="*/ 520 h 619"/>
                  <a:gd name="T80" fmla="*/ 510 w 613"/>
                  <a:gd name="T81" fmla="*/ 492 h 619"/>
                  <a:gd name="T82" fmla="*/ 520 w 613"/>
                  <a:gd name="T83" fmla="*/ 479 h 619"/>
                  <a:gd name="T84" fmla="*/ 542 w 613"/>
                  <a:gd name="T85" fmla="*/ 451 h 619"/>
                  <a:gd name="T86" fmla="*/ 560 w 613"/>
                  <a:gd name="T87" fmla="*/ 420 h 619"/>
                  <a:gd name="T88" fmla="*/ 576 w 613"/>
                  <a:gd name="T89" fmla="*/ 389 h 619"/>
                  <a:gd name="T90" fmla="*/ 589 w 613"/>
                  <a:gd name="T91" fmla="*/ 357 h 619"/>
                  <a:gd name="T92" fmla="*/ 600 w 613"/>
                  <a:gd name="T93" fmla="*/ 324 h 619"/>
                  <a:gd name="T94" fmla="*/ 608 w 613"/>
                  <a:gd name="T95" fmla="*/ 289 h 619"/>
                  <a:gd name="T96" fmla="*/ 612 w 613"/>
                  <a:gd name="T97" fmla="*/ 256 h 619"/>
                  <a:gd name="T98" fmla="*/ 613 w 613"/>
                  <a:gd name="T99" fmla="*/ 221 h 619"/>
                  <a:gd name="T100" fmla="*/ 610 w 613"/>
                  <a:gd name="T101" fmla="*/ 189 h 619"/>
                  <a:gd name="T102" fmla="*/ 602 w 613"/>
                  <a:gd name="T103" fmla="*/ 158 h 619"/>
                  <a:gd name="T104" fmla="*/ 591 w 613"/>
                  <a:gd name="T105" fmla="*/ 128 h 619"/>
                  <a:gd name="T106" fmla="*/ 575 w 613"/>
                  <a:gd name="T107" fmla="*/ 98 h 619"/>
                  <a:gd name="T108" fmla="*/ 555 w 613"/>
                  <a:gd name="T109" fmla="*/ 74 h 619"/>
                  <a:gd name="T110" fmla="*/ 529 w 613"/>
                  <a:gd name="T111" fmla="*/ 50 h 619"/>
                  <a:gd name="T112" fmla="*/ 498 w 613"/>
                  <a:gd name="T113" fmla="*/ 31 h 619"/>
                  <a:gd name="T114" fmla="*/ 481 w 613"/>
                  <a:gd name="T115" fmla="*/ 2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3" h="619">
                    <a:moveTo>
                      <a:pt x="481" y="22"/>
                    </a:moveTo>
                    <a:lnTo>
                      <a:pt x="481" y="22"/>
                    </a:lnTo>
                    <a:lnTo>
                      <a:pt x="470" y="18"/>
                    </a:lnTo>
                    <a:lnTo>
                      <a:pt x="458" y="13"/>
                    </a:lnTo>
                    <a:lnTo>
                      <a:pt x="444" y="10"/>
                    </a:lnTo>
                    <a:lnTo>
                      <a:pt x="430" y="7"/>
                    </a:lnTo>
                    <a:lnTo>
                      <a:pt x="414" y="5"/>
                    </a:lnTo>
                    <a:lnTo>
                      <a:pt x="399" y="3"/>
                    </a:lnTo>
                    <a:lnTo>
                      <a:pt x="381" y="0"/>
                    </a:lnTo>
                    <a:lnTo>
                      <a:pt x="365" y="0"/>
                    </a:lnTo>
                    <a:lnTo>
                      <a:pt x="348" y="0"/>
                    </a:lnTo>
                    <a:lnTo>
                      <a:pt x="332" y="1"/>
                    </a:lnTo>
                    <a:lnTo>
                      <a:pt x="317" y="4"/>
                    </a:lnTo>
                    <a:lnTo>
                      <a:pt x="301" y="7"/>
                    </a:lnTo>
                    <a:lnTo>
                      <a:pt x="287" y="12"/>
                    </a:lnTo>
                    <a:lnTo>
                      <a:pt x="274" y="18"/>
                    </a:lnTo>
                    <a:lnTo>
                      <a:pt x="261" y="24"/>
                    </a:lnTo>
                    <a:lnTo>
                      <a:pt x="251" y="33"/>
                    </a:lnTo>
                    <a:lnTo>
                      <a:pt x="251" y="33"/>
                    </a:lnTo>
                    <a:lnTo>
                      <a:pt x="243" y="41"/>
                    </a:lnTo>
                    <a:lnTo>
                      <a:pt x="236" y="51"/>
                    </a:lnTo>
                    <a:lnTo>
                      <a:pt x="231" y="61"/>
                    </a:lnTo>
                    <a:lnTo>
                      <a:pt x="226" y="73"/>
                    </a:lnTo>
                    <a:lnTo>
                      <a:pt x="222" y="83"/>
                    </a:lnTo>
                    <a:lnTo>
                      <a:pt x="219" y="96"/>
                    </a:lnTo>
                    <a:lnTo>
                      <a:pt x="216" y="122"/>
                    </a:lnTo>
                    <a:lnTo>
                      <a:pt x="212" y="148"/>
                    </a:lnTo>
                    <a:lnTo>
                      <a:pt x="211" y="174"/>
                    </a:lnTo>
                    <a:lnTo>
                      <a:pt x="210" y="199"/>
                    </a:lnTo>
                    <a:lnTo>
                      <a:pt x="209" y="220"/>
                    </a:lnTo>
                    <a:lnTo>
                      <a:pt x="209" y="220"/>
                    </a:lnTo>
                    <a:lnTo>
                      <a:pt x="208" y="251"/>
                    </a:lnTo>
                    <a:lnTo>
                      <a:pt x="208" y="285"/>
                    </a:lnTo>
                    <a:lnTo>
                      <a:pt x="208" y="320"/>
                    </a:lnTo>
                    <a:lnTo>
                      <a:pt x="207" y="356"/>
                    </a:lnTo>
                    <a:lnTo>
                      <a:pt x="206" y="373"/>
                    </a:lnTo>
                    <a:lnTo>
                      <a:pt x="203" y="390"/>
                    </a:lnTo>
                    <a:lnTo>
                      <a:pt x="200" y="408"/>
                    </a:lnTo>
                    <a:lnTo>
                      <a:pt x="195" y="423"/>
                    </a:lnTo>
                    <a:lnTo>
                      <a:pt x="189" y="438"/>
                    </a:lnTo>
                    <a:lnTo>
                      <a:pt x="181" y="452"/>
                    </a:lnTo>
                    <a:lnTo>
                      <a:pt x="172" y="465"/>
                    </a:lnTo>
                    <a:lnTo>
                      <a:pt x="160" y="475"/>
                    </a:lnTo>
                    <a:lnTo>
                      <a:pt x="160" y="475"/>
                    </a:lnTo>
                    <a:lnTo>
                      <a:pt x="150" y="482"/>
                    </a:lnTo>
                    <a:lnTo>
                      <a:pt x="135" y="489"/>
                    </a:lnTo>
                    <a:lnTo>
                      <a:pt x="117" y="498"/>
                    </a:lnTo>
                    <a:lnTo>
                      <a:pt x="95" y="507"/>
                    </a:lnTo>
                    <a:lnTo>
                      <a:pt x="71" y="515"/>
                    </a:lnTo>
                    <a:lnTo>
                      <a:pt x="48" y="522"/>
                    </a:lnTo>
                    <a:lnTo>
                      <a:pt x="23" y="527"/>
                    </a:lnTo>
                    <a:lnTo>
                      <a:pt x="0" y="530"/>
                    </a:lnTo>
                    <a:lnTo>
                      <a:pt x="0" y="530"/>
                    </a:lnTo>
                    <a:lnTo>
                      <a:pt x="38" y="553"/>
                    </a:lnTo>
                    <a:lnTo>
                      <a:pt x="75" y="571"/>
                    </a:lnTo>
                    <a:lnTo>
                      <a:pt x="110" y="587"/>
                    </a:lnTo>
                    <a:lnTo>
                      <a:pt x="127" y="594"/>
                    </a:lnTo>
                    <a:lnTo>
                      <a:pt x="145" y="599"/>
                    </a:lnTo>
                    <a:lnTo>
                      <a:pt x="162" y="605"/>
                    </a:lnTo>
                    <a:lnTo>
                      <a:pt x="178" y="609"/>
                    </a:lnTo>
                    <a:lnTo>
                      <a:pt x="195" y="612"/>
                    </a:lnTo>
                    <a:lnTo>
                      <a:pt x="211" y="615"/>
                    </a:lnTo>
                    <a:lnTo>
                      <a:pt x="228" y="618"/>
                    </a:lnTo>
                    <a:lnTo>
                      <a:pt x="244" y="618"/>
                    </a:lnTo>
                    <a:lnTo>
                      <a:pt x="260" y="619"/>
                    </a:lnTo>
                    <a:lnTo>
                      <a:pt x="276" y="618"/>
                    </a:lnTo>
                    <a:lnTo>
                      <a:pt x="292" y="617"/>
                    </a:lnTo>
                    <a:lnTo>
                      <a:pt x="307" y="614"/>
                    </a:lnTo>
                    <a:lnTo>
                      <a:pt x="322" y="611"/>
                    </a:lnTo>
                    <a:lnTo>
                      <a:pt x="337" y="607"/>
                    </a:lnTo>
                    <a:lnTo>
                      <a:pt x="352" y="603"/>
                    </a:lnTo>
                    <a:lnTo>
                      <a:pt x="367" y="596"/>
                    </a:lnTo>
                    <a:lnTo>
                      <a:pt x="383" y="590"/>
                    </a:lnTo>
                    <a:lnTo>
                      <a:pt x="398" y="582"/>
                    </a:lnTo>
                    <a:lnTo>
                      <a:pt x="412" y="575"/>
                    </a:lnTo>
                    <a:lnTo>
                      <a:pt x="426" y="565"/>
                    </a:lnTo>
                    <a:lnTo>
                      <a:pt x="441" y="555"/>
                    </a:lnTo>
                    <a:lnTo>
                      <a:pt x="455" y="544"/>
                    </a:lnTo>
                    <a:lnTo>
                      <a:pt x="469" y="533"/>
                    </a:lnTo>
                    <a:lnTo>
                      <a:pt x="482" y="520"/>
                    </a:lnTo>
                    <a:lnTo>
                      <a:pt x="496" y="506"/>
                    </a:lnTo>
                    <a:lnTo>
                      <a:pt x="510" y="492"/>
                    </a:lnTo>
                    <a:lnTo>
                      <a:pt x="510" y="492"/>
                    </a:lnTo>
                    <a:lnTo>
                      <a:pt x="520" y="479"/>
                    </a:lnTo>
                    <a:lnTo>
                      <a:pt x="531" y="465"/>
                    </a:lnTo>
                    <a:lnTo>
                      <a:pt x="542" y="451"/>
                    </a:lnTo>
                    <a:lnTo>
                      <a:pt x="551" y="436"/>
                    </a:lnTo>
                    <a:lnTo>
                      <a:pt x="560" y="420"/>
                    </a:lnTo>
                    <a:lnTo>
                      <a:pt x="569" y="405"/>
                    </a:lnTo>
                    <a:lnTo>
                      <a:pt x="576" y="389"/>
                    </a:lnTo>
                    <a:lnTo>
                      <a:pt x="583" y="373"/>
                    </a:lnTo>
                    <a:lnTo>
                      <a:pt x="589" y="357"/>
                    </a:lnTo>
                    <a:lnTo>
                      <a:pt x="596" y="340"/>
                    </a:lnTo>
                    <a:lnTo>
                      <a:pt x="600" y="324"/>
                    </a:lnTo>
                    <a:lnTo>
                      <a:pt x="604" y="306"/>
                    </a:lnTo>
                    <a:lnTo>
                      <a:pt x="608" y="289"/>
                    </a:lnTo>
                    <a:lnTo>
                      <a:pt x="611" y="272"/>
                    </a:lnTo>
                    <a:lnTo>
                      <a:pt x="612" y="256"/>
                    </a:lnTo>
                    <a:lnTo>
                      <a:pt x="613" y="238"/>
                    </a:lnTo>
                    <a:lnTo>
                      <a:pt x="613" y="221"/>
                    </a:lnTo>
                    <a:lnTo>
                      <a:pt x="612" y="205"/>
                    </a:lnTo>
                    <a:lnTo>
                      <a:pt x="610" y="189"/>
                    </a:lnTo>
                    <a:lnTo>
                      <a:pt x="607" y="173"/>
                    </a:lnTo>
                    <a:lnTo>
                      <a:pt x="602" y="158"/>
                    </a:lnTo>
                    <a:lnTo>
                      <a:pt x="597" y="142"/>
                    </a:lnTo>
                    <a:lnTo>
                      <a:pt x="591" y="128"/>
                    </a:lnTo>
                    <a:lnTo>
                      <a:pt x="584" y="112"/>
                    </a:lnTo>
                    <a:lnTo>
                      <a:pt x="575" y="98"/>
                    </a:lnTo>
                    <a:lnTo>
                      <a:pt x="566" y="85"/>
                    </a:lnTo>
                    <a:lnTo>
                      <a:pt x="555" y="74"/>
                    </a:lnTo>
                    <a:lnTo>
                      <a:pt x="542" y="62"/>
                    </a:lnTo>
                    <a:lnTo>
                      <a:pt x="529" y="50"/>
                    </a:lnTo>
                    <a:lnTo>
                      <a:pt x="514" y="40"/>
                    </a:lnTo>
                    <a:lnTo>
                      <a:pt x="498" y="31"/>
                    </a:lnTo>
                    <a:lnTo>
                      <a:pt x="481" y="22"/>
                    </a:lnTo>
                    <a:lnTo>
                      <a:pt x="481" y="2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3"/>
              <p:cNvSpPr>
                <a:spLocks/>
              </p:cNvSpPr>
              <p:nvPr/>
            </p:nvSpPr>
            <p:spPr bwMode="auto">
              <a:xfrm>
                <a:off x="5551488" y="3094038"/>
                <a:ext cx="103188" cy="107950"/>
              </a:xfrm>
              <a:custGeom>
                <a:avLst/>
                <a:gdLst>
                  <a:gd name="T0" fmla="*/ 4 w 196"/>
                  <a:gd name="T1" fmla="*/ 179 h 202"/>
                  <a:gd name="T2" fmla="*/ 0 w 196"/>
                  <a:gd name="T3" fmla="*/ 146 h 202"/>
                  <a:gd name="T4" fmla="*/ 0 w 196"/>
                  <a:gd name="T5" fmla="*/ 146 h 202"/>
                  <a:gd name="T6" fmla="*/ 3 w 196"/>
                  <a:gd name="T7" fmla="*/ 116 h 202"/>
                  <a:gd name="T8" fmla="*/ 13 w 196"/>
                  <a:gd name="T9" fmla="*/ 88 h 202"/>
                  <a:gd name="T10" fmla="*/ 27 w 196"/>
                  <a:gd name="T11" fmla="*/ 63 h 202"/>
                  <a:gd name="T12" fmla="*/ 45 w 196"/>
                  <a:gd name="T13" fmla="*/ 42 h 202"/>
                  <a:gd name="T14" fmla="*/ 67 w 196"/>
                  <a:gd name="T15" fmla="*/ 25 h 202"/>
                  <a:gd name="T16" fmla="*/ 93 w 196"/>
                  <a:gd name="T17" fmla="*/ 10 h 202"/>
                  <a:gd name="T18" fmla="*/ 122 w 196"/>
                  <a:gd name="T19" fmla="*/ 2 h 202"/>
                  <a:gd name="T20" fmla="*/ 153 w 196"/>
                  <a:gd name="T21" fmla="*/ 0 h 202"/>
                  <a:gd name="T22" fmla="*/ 153 w 196"/>
                  <a:gd name="T23" fmla="*/ 0 h 202"/>
                  <a:gd name="T24" fmla="*/ 168 w 196"/>
                  <a:gd name="T25" fmla="*/ 0 h 202"/>
                  <a:gd name="T26" fmla="*/ 168 w 196"/>
                  <a:gd name="T27" fmla="*/ 0 h 202"/>
                  <a:gd name="T28" fmla="*/ 179 w 196"/>
                  <a:gd name="T29" fmla="*/ 4 h 202"/>
                  <a:gd name="T30" fmla="*/ 188 w 196"/>
                  <a:gd name="T31" fmla="*/ 12 h 202"/>
                  <a:gd name="T32" fmla="*/ 195 w 196"/>
                  <a:gd name="T33" fmla="*/ 21 h 202"/>
                  <a:gd name="T34" fmla="*/ 196 w 196"/>
                  <a:gd name="T35" fmla="*/ 34 h 202"/>
                  <a:gd name="T36" fmla="*/ 196 w 196"/>
                  <a:gd name="T37" fmla="*/ 34 h 202"/>
                  <a:gd name="T38" fmla="*/ 192 w 196"/>
                  <a:gd name="T39" fmla="*/ 46 h 202"/>
                  <a:gd name="T40" fmla="*/ 185 w 196"/>
                  <a:gd name="T41" fmla="*/ 55 h 202"/>
                  <a:gd name="T42" fmla="*/ 174 w 196"/>
                  <a:gd name="T43" fmla="*/ 60 h 202"/>
                  <a:gd name="T44" fmla="*/ 162 w 196"/>
                  <a:gd name="T45" fmla="*/ 62 h 202"/>
                  <a:gd name="T46" fmla="*/ 162 w 196"/>
                  <a:gd name="T47" fmla="*/ 62 h 202"/>
                  <a:gd name="T48" fmla="*/ 153 w 196"/>
                  <a:gd name="T49" fmla="*/ 61 h 202"/>
                  <a:gd name="T50" fmla="*/ 144 w 196"/>
                  <a:gd name="T51" fmla="*/ 62 h 202"/>
                  <a:gd name="T52" fmla="*/ 126 w 196"/>
                  <a:gd name="T53" fmla="*/ 65 h 202"/>
                  <a:gd name="T54" fmla="*/ 109 w 196"/>
                  <a:gd name="T55" fmla="*/ 72 h 202"/>
                  <a:gd name="T56" fmla="*/ 94 w 196"/>
                  <a:gd name="T57" fmla="*/ 82 h 202"/>
                  <a:gd name="T58" fmla="*/ 83 w 196"/>
                  <a:gd name="T59" fmla="*/ 93 h 202"/>
                  <a:gd name="T60" fmla="*/ 73 w 196"/>
                  <a:gd name="T61" fmla="*/ 106 h 202"/>
                  <a:gd name="T62" fmla="*/ 66 w 196"/>
                  <a:gd name="T63" fmla="*/ 121 h 202"/>
                  <a:gd name="T64" fmla="*/ 62 w 196"/>
                  <a:gd name="T65" fmla="*/ 138 h 202"/>
                  <a:gd name="T66" fmla="*/ 62 w 196"/>
                  <a:gd name="T67" fmla="*/ 146 h 202"/>
                  <a:gd name="T68" fmla="*/ 62 w 196"/>
                  <a:gd name="T69" fmla="*/ 155 h 202"/>
                  <a:gd name="T70" fmla="*/ 64 w 196"/>
                  <a:gd name="T71" fmla="*/ 163 h 202"/>
                  <a:gd name="T72" fmla="*/ 65 w 196"/>
                  <a:gd name="T73" fmla="*/ 170 h 202"/>
                  <a:gd name="T74" fmla="*/ 63 w 196"/>
                  <a:gd name="T75" fmla="*/ 182 h 202"/>
                  <a:gd name="T76" fmla="*/ 57 w 196"/>
                  <a:gd name="T77" fmla="*/ 193 h 202"/>
                  <a:gd name="T78" fmla="*/ 47 w 196"/>
                  <a:gd name="T79" fmla="*/ 199 h 202"/>
                  <a:gd name="T80" fmla="*/ 42 w 196"/>
                  <a:gd name="T81" fmla="*/ 201 h 202"/>
                  <a:gd name="T82" fmla="*/ 34 w 196"/>
                  <a:gd name="T83" fmla="*/ 202 h 202"/>
                  <a:gd name="T84" fmla="*/ 34 w 196"/>
                  <a:gd name="T85" fmla="*/ 202 h 202"/>
                  <a:gd name="T86" fmla="*/ 23 w 196"/>
                  <a:gd name="T87" fmla="*/ 200 h 202"/>
                  <a:gd name="T88" fmla="*/ 15 w 196"/>
                  <a:gd name="T89" fmla="*/ 196 h 202"/>
                  <a:gd name="T90" fmla="*/ 8 w 196"/>
                  <a:gd name="T91" fmla="*/ 188 h 202"/>
                  <a:gd name="T92" fmla="*/ 4 w 196"/>
                  <a:gd name="T93" fmla="*/ 17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202">
                    <a:moveTo>
                      <a:pt x="4" y="179"/>
                    </a:moveTo>
                    <a:lnTo>
                      <a:pt x="4" y="179"/>
                    </a:lnTo>
                    <a:lnTo>
                      <a:pt x="1" y="162"/>
                    </a:lnTo>
                    <a:lnTo>
                      <a:pt x="0" y="146"/>
                    </a:lnTo>
                    <a:lnTo>
                      <a:pt x="0" y="146"/>
                    </a:lnTo>
                    <a:lnTo>
                      <a:pt x="0" y="146"/>
                    </a:lnTo>
                    <a:lnTo>
                      <a:pt x="1" y="131"/>
                    </a:lnTo>
                    <a:lnTo>
                      <a:pt x="3" y="116"/>
                    </a:lnTo>
                    <a:lnTo>
                      <a:pt x="7" y="102"/>
                    </a:lnTo>
                    <a:lnTo>
                      <a:pt x="13" y="88"/>
                    </a:lnTo>
                    <a:lnTo>
                      <a:pt x="19" y="76"/>
                    </a:lnTo>
                    <a:lnTo>
                      <a:pt x="27" y="63"/>
                    </a:lnTo>
                    <a:lnTo>
                      <a:pt x="35" y="53"/>
                    </a:lnTo>
                    <a:lnTo>
                      <a:pt x="45" y="42"/>
                    </a:lnTo>
                    <a:lnTo>
                      <a:pt x="56" y="32"/>
                    </a:lnTo>
                    <a:lnTo>
                      <a:pt x="67" y="25"/>
                    </a:lnTo>
                    <a:lnTo>
                      <a:pt x="80" y="17"/>
                    </a:lnTo>
                    <a:lnTo>
                      <a:pt x="93" y="10"/>
                    </a:lnTo>
                    <a:lnTo>
                      <a:pt x="108" y="6"/>
                    </a:lnTo>
                    <a:lnTo>
                      <a:pt x="122" y="2"/>
                    </a:lnTo>
                    <a:lnTo>
                      <a:pt x="137" y="0"/>
                    </a:lnTo>
                    <a:lnTo>
                      <a:pt x="153" y="0"/>
                    </a:lnTo>
                    <a:lnTo>
                      <a:pt x="153" y="0"/>
                    </a:lnTo>
                    <a:lnTo>
                      <a:pt x="153" y="0"/>
                    </a:lnTo>
                    <a:lnTo>
                      <a:pt x="168" y="0"/>
                    </a:lnTo>
                    <a:lnTo>
                      <a:pt x="168" y="0"/>
                    </a:lnTo>
                    <a:lnTo>
                      <a:pt x="168" y="0"/>
                    </a:lnTo>
                    <a:lnTo>
                      <a:pt x="168" y="0"/>
                    </a:lnTo>
                    <a:lnTo>
                      <a:pt x="174" y="1"/>
                    </a:lnTo>
                    <a:lnTo>
                      <a:pt x="179" y="4"/>
                    </a:lnTo>
                    <a:lnTo>
                      <a:pt x="185" y="7"/>
                    </a:lnTo>
                    <a:lnTo>
                      <a:pt x="188" y="12"/>
                    </a:lnTo>
                    <a:lnTo>
                      <a:pt x="192" y="16"/>
                    </a:lnTo>
                    <a:lnTo>
                      <a:pt x="195" y="21"/>
                    </a:lnTo>
                    <a:lnTo>
                      <a:pt x="196" y="28"/>
                    </a:lnTo>
                    <a:lnTo>
                      <a:pt x="196" y="34"/>
                    </a:lnTo>
                    <a:lnTo>
                      <a:pt x="196" y="34"/>
                    </a:lnTo>
                    <a:lnTo>
                      <a:pt x="196" y="34"/>
                    </a:lnTo>
                    <a:lnTo>
                      <a:pt x="195" y="40"/>
                    </a:lnTo>
                    <a:lnTo>
                      <a:pt x="192" y="46"/>
                    </a:lnTo>
                    <a:lnTo>
                      <a:pt x="189" y="50"/>
                    </a:lnTo>
                    <a:lnTo>
                      <a:pt x="185" y="55"/>
                    </a:lnTo>
                    <a:lnTo>
                      <a:pt x="179" y="58"/>
                    </a:lnTo>
                    <a:lnTo>
                      <a:pt x="174" y="60"/>
                    </a:lnTo>
                    <a:lnTo>
                      <a:pt x="169" y="62"/>
                    </a:lnTo>
                    <a:lnTo>
                      <a:pt x="162" y="62"/>
                    </a:lnTo>
                    <a:lnTo>
                      <a:pt x="162" y="62"/>
                    </a:lnTo>
                    <a:lnTo>
                      <a:pt x="162" y="62"/>
                    </a:lnTo>
                    <a:lnTo>
                      <a:pt x="153" y="61"/>
                    </a:lnTo>
                    <a:lnTo>
                      <a:pt x="153" y="61"/>
                    </a:lnTo>
                    <a:lnTo>
                      <a:pt x="153" y="61"/>
                    </a:lnTo>
                    <a:lnTo>
                      <a:pt x="144" y="62"/>
                    </a:lnTo>
                    <a:lnTo>
                      <a:pt x="134" y="63"/>
                    </a:lnTo>
                    <a:lnTo>
                      <a:pt x="126" y="65"/>
                    </a:lnTo>
                    <a:lnTo>
                      <a:pt x="117" y="69"/>
                    </a:lnTo>
                    <a:lnTo>
                      <a:pt x="109" y="72"/>
                    </a:lnTo>
                    <a:lnTo>
                      <a:pt x="102" y="76"/>
                    </a:lnTo>
                    <a:lnTo>
                      <a:pt x="94" y="82"/>
                    </a:lnTo>
                    <a:lnTo>
                      <a:pt x="88" y="87"/>
                    </a:lnTo>
                    <a:lnTo>
                      <a:pt x="83" y="93"/>
                    </a:lnTo>
                    <a:lnTo>
                      <a:pt x="77" y="100"/>
                    </a:lnTo>
                    <a:lnTo>
                      <a:pt x="73" y="106"/>
                    </a:lnTo>
                    <a:lnTo>
                      <a:pt x="69" y="114"/>
                    </a:lnTo>
                    <a:lnTo>
                      <a:pt x="66" y="121"/>
                    </a:lnTo>
                    <a:lnTo>
                      <a:pt x="64" y="129"/>
                    </a:lnTo>
                    <a:lnTo>
                      <a:pt x="62" y="138"/>
                    </a:lnTo>
                    <a:lnTo>
                      <a:pt x="62" y="146"/>
                    </a:lnTo>
                    <a:lnTo>
                      <a:pt x="62" y="146"/>
                    </a:lnTo>
                    <a:lnTo>
                      <a:pt x="62" y="146"/>
                    </a:lnTo>
                    <a:lnTo>
                      <a:pt x="62" y="155"/>
                    </a:lnTo>
                    <a:lnTo>
                      <a:pt x="64" y="163"/>
                    </a:lnTo>
                    <a:lnTo>
                      <a:pt x="64" y="163"/>
                    </a:lnTo>
                    <a:lnTo>
                      <a:pt x="64" y="163"/>
                    </a:lnTo>
                    <a:lnTo>
                      <a:pt x="65" y="170"/>
                    </a:lnTo>
                    <a:lnTo>
                      <a:pt x="64" y="176"/>
                    </a:lnTo>
                    <a:lnTo>
                      <a:pt x="63" y="182"/>
                    </a:lnTo>
                    <a:lnTo>
                      <a:pt x="61" y="187"/>
                    </a:lnTo>
                    <a:lnTo>
                      <a:pt x="57" y="193"/>
                    </a:lnTo>
                    <a:lnTo>
                      <a:pt x="52" y="196"/>
                    </a:lnTo>
                    <a:lnTo>
                      <a:pt x="47" y="199"/>
                    </a:lnTo>
                    <a:lnTo>
                      <a:pt x="42" y="201"/>
                    </a:lnTo>
                    <a:lnTo>
                      <a:pt x="42" y="201"/>
                    </a:lnTo>
                    <a:lnTo>
                      <a:pt x="42" y="201"/>
                    </a:lnTo>
                    <a:lnTo>
                      <a:pt x="34" y="202"/>
                    </a:lnTo>
                    <a:lnTo>
                      <a:pt x="34" y="202"/>
                    </a:lnTo>
                    <a:lnTo>
                      <a:pt x="34" y="202"/>
                    </a:lnTo>
                    <a:lnTo>
                      <a:pt x="29" y="202"/>
                    </a:lnTo>
                    <a:lnTo>
                      <a:pt x="23" y="200"/>
                    </a:lnTo>
                    <a:lnTo>
                      <a:pt x="19" y="199"/>
                    </a:lnTo>
                    <a:lnTo>
                      <a:pt x="15" y="196"/>
                    </a:lnTo>
                    <a:lnTo>
                      <a:pt x="11" y="193"/>
                    </a:lnTo>
                    <a:lnTo>
                      <a:pt x="8" y="188"/>
                    </a:lnTo>
                    <a:lnTo>
                      <a:pt x="5" y="184"/>
                    </a:lnTo>
                    <a:lnTo>
                      <a:pt x="4" y="179"/>
                    </a:lnTo>
                    <a:lnTo>
                      <a:pt x="4" y="179"/>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4"/>
              <p:cNvSpPr>
                <a:spLocks/>
              </p:cNvSpPr>
              <p:nvPr/>
            </p:nvSpPr>
            <p:spPr bwMode="auto">
              <a:xfrm>
                <a:off x="5611813" y="2717800"/>
                <a:ext cx="161925" cy="409575"/>
              </a:xfrm>
              <a:custGeom>
                <a:avLst/>
                <a:gdLst>
                  <a:gd name="T0" fmla="*/ 0 w 307"/>
                  <a:gd name="T1" fmla="*/ 739 h 772"/>
                  <a:gd name="T2" fmla="*/ 6 w 307"/>
                  <a:gd name="T3" fmla="*/ 721 h 772"/>
                  <a:gd name="T4" fmla="*/ 21 w 307"/>
                  <a:gd name="T5" fmla="*/ 712 h 772"/>
                  <a:gd name="T6" fmla="*/ 28 w 307"/>
                  <a:gd name="T7" fmla="*/ 711 h 772"/>
                  <a:gd name="T8" fmla="*/ 82 w 307"/>
                  <a:gd name="T9" fmla="*/ 700 h 772"/>
                  <a:gd name="T10" fmla="*/ 96 w 307"/>
                  <a:gd name="T11" fmla="*/ 695 h 772"/>
                  <a:gd name="T12" fmla="*/ 117 w 307"/>
                  <a:gd name="T13" fmla="*/ 681 h 772"/>
                  <a:gd name="T14" fmla="*/ 141 w 307"/>
                  <a:gd name="T15" fmla="*/ 657 h 772"/>
                  <a:gd name="T16" fmla="*/ 157 w 307"/>
                  <a:gd name="T17" fmla="*/ 627 h 772"/>
                  <a:gd name="T18" fmla="*/ 168 w 307"/>
                  <a:gd name="T19" fmla="*/ 591 h 772"/>
                  <a:gd name="T20" fmla="*/ 173 w 307"/>
                  <a:gd name="T21" fmla="*/ 520 h 772"/>
                  <a:gd name="T22" fmla="*/ 173 w 307"/>
                  <a:gd name="T23" fmla="*/ 489 h 772"/>
                  <a:gd name="T24" fmla="*/ 159 w 307"/>
                  <a:gd name="T25" fmla="*/ 321 h 772"/>
                  <a:gd name="T26" fmla="*/ 157 w 307"/>
                  <a:gd name="T27" fmla="*/ 252 h 772"/>
                  <a:gd name="T28" fmla="*/ 159 w 307"/>
                  <a:gd name="T29" fmla="*/ 200 h 772"/>
                  <a:gd name="T30" fmla="*/ 167 w 307"/>
                  <a:gd name="T31" fmla="*/ 148 h 772"/>
                  <a:gd name="T32" fmla="*/ 182 w 307"/>
                  <a:gd name="T33" fmla="*/ 101 h 772"/>
                  <a:gd name="T34" fmla="*/ 207 w 307"/>
                  <a:gd name="T35" fmla="*/ 56 h 772"/>
                  <a:gd name="T36" fmla="*/ 243 w 307"/>
                  <a:gd name="T37" fmla="*/ 17 h 772"/>
                  <a:gd name="T38" fmla="*/ 258 w 307"/>
                  <a:gd name="T39" fmla="*/ 5 h 772"/>
                  <a:gd name="T40" fmla="*/ 269 w 307"/>
                  <a:gd name="T41" fmla="*/ 1 h 772"/>
                  <a:gd name="T42" fmla="*/ 286 w 307"/>
                  <a:gd name="T43" fmla="*/ 2 h 772"/>
                  <a:gd name="T44" fmla="*/ 301 w 307"/>
                  <a:gd name="T45" fmla="*/ 13 h 772"/>
                  <a:gd name="T46" fmla="*/ 305 w 307"/>
                  <a:gd name="T47" fmla="*/ 18 h 772"/>
                  <a:gd name="T48" fmla="*/ 307 w 307"/>
                  <a:gd name="T49" fmla="*/ 35 h 772"/>
                  <a:gd name="T50" fmla="*/ 299 w 307"/>
                  <a:gd name="T51" fmla="*/ 52 h 772"/>
                  <a:gd name="T52" fmla="*/ 294 w 307"/>
                  <a:gd name="T53" fmla="*/ 56 h 772"/>
                  <a:gd name="T54" fmla="*/ 266 w 307"/>
                  <a:gd name="T55" fmla="*/ 83 h 772"/>
                  <a:gd name="T56" fmla="*/ 244 w 307"/>
                  <a:gd name="T57" fmla="*/ 114 h 772"/>
                  <a:gd name="T58" fmla="*/ 230 w 307"/>
                  <a:gd name="T59" fmla="*/ 150 h 772"/>
                  <a:gd name="T60" fmla="*/ 223 w 307"/>
                  <a:gd name="T61" fmla="*/ 190 h 772"/>
                  <a:gd name="T62" fmla="*/ 218 w 307"/>
                  <a:gd name="T63" fmla="*/ 252 h 772"/>
                  <a:gd name="T64" fmla="*/ 222 w 307"/>
                  <a:gd name="T65" fmla="*/ 316 h 772"/>
                  <a:gd name="T66" fmla="*/ 235 w 307"/>
                  <a:gd name="T67" fmla="*/ 487 h 772"/>
                  <a:gd name="T68" fmla="*/ 236 w 307"/>
                  <a:gd name="T69" fmla="*/ 520 h 772"/>
                  <a:gd name="T70" fmla="*/ 231 w 307"/>
                  <a:gd name="T71" fmla="*/ 587 h 772"/>
                  <a:gd name="T72" fmla="*/ 220 w 307"/>
                  <a:gd name="T73" fmla="*/ 635 h 772"/>
                  <a:gd name="T74" fmla="*/ 200 w 307"/>
                  <a:gd name="T75" fmla="*/ 679 h 772"/>
                  <a:gd name="T76" fmla="*/ 169 w 307"/>
                  <a:gd name="T77" fmla="*/ 718 h 772"/>
                  <a:gd name="T78" fmla="*/ 125 w 307"/>
                  <a:gd name="T79" fmla="*/ 750 h 772"/>
                  <a:gd name="T80" fmla="*/ 113 w 307"/>
                  <a:gd name="T81" fmla="*/ 755 h 772"/>
                  <a:gd name="T82" fmla="*/ 78 w 307"/>
                  <a:gd name="T83" fmla="*/ 766 h 772"/>
                  <a:gd name="T84" fmla="*/ 34 w 307"/>
                  <a:gd name="T85" fmla="*/ 772 h 772"/>
                  <a:gd name="T86" fmla="*/ 30 w 307"/>
                  <a:gd name="T87" fmla="*/ 772 h 772"/>
                  <a:gd name="T88" fmla="*/ 19 w 307"/>
                  <a:gd name="T89" fmla="*/ 770 h 772"/>
                  <a:gd name="T90" fmla="*/ 6 w 307"/>
                  <a:gd name="T91" fmla="*/ 760 h 772"/>
                  <a:gd name="T92" fmla="*/ 0 w 307"/>
                  <a:gd name="T93" fmla="*/ 744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7" h="772">
                    <a:moveTo>
                      <a:pt x="0" y="744"/>
                    </a:moveTo>
                    <a:lnTo>
                      <a:pt x="0" y="744"/>
                    </a:lnTo>
                    <a:lnTo>
                      <a:pt x="0" y="739"/>
                    </a:lnTo>
                    <a:lnTo>
                      <a:pt x="1" y="732"/>
                    </a:lnTo>
                    <a:lnTo>
                      <a:pt x="3" y="727"/>
                    </a:lnTo>
                    <a:lnTo>
                      <a:pt x="6" y="721"/>
                    </a:lnTo>
                    <a:lnTo>
                      <a:pt x="11" y="717"/>
                    </a:lnTo>
                    <a:lnTo>
                      <a:pt x="16" y="714"/>
                    </a:lnTo>
                    <a:lnTo>
                      <a:pt x="21" y="712"/>
                    </a:lnTo>
                    <a:lnTo>
                      <a:pt x="28" y="711"/>
                    </a:lnTo>
                    <a:lnTo>
                      <a:pt x="28" y="711"/>
                    </a:lnTo>
                    <a:lnTo>
                      <a:pt x="28" y="711"/>
                    </a:lnTo>
                    <a:lnTo>
                      <a:pt x="46" y="709"/>
                    </a:lnTo>
                    <a:lnTo>
                      <a:pt x="64" y="704"/>
                    </a:lnTo>
                    <a:lnTo>
                      <a:pt x="82" y="700"/>
                    </a:lnTo>
                    <a:lnTo>
                      <a:pt x="89" y="697"/>
                    </a:lnTo>
                    <a:lnTo>
                      <a:pt x="96" y="695"/>
                    </a:lnTo>
                    <a:lnTo>
                      <a:pt x="96" y="695"/>
                    </a:lnTo>
                    <a:lnTo>
                      <a:pt x="96" y="695"/>
                    </a:lnTo>
                    <a:lnTo>
                      <a:pt x="106" y="688"/>
                    </a:lnTo>
                    <a:lnTo>
                      <a:pt x="117" y="681"/>
                    </a:lnTo>
                    <a:lnTo>
                      <a:pt x="126" y="673"/>
                    </a:lnTo>
                    <a:lnTo>
                      <a:pt x="133" y="665"/>
                    </a:lnTo>
                    <a:lnTo>
                      <a:pt x="141" y="657"/>
                    </a:lnTo>
                    <a:lnTo>
                      <a:pt x="147" y="647"/>
                    </a:lnTo>
                    <a:lnTo>
                      <a:pt x="153" y="637"/>
                    </a:lnTo>
                    <a:lnTo>
                      <a:pt x="157" y="627"/>
                    </a:lnTo>
                    <a:lnTo>
                      <a:pt x="161" y="616"/>
                    </a:lnTo>
                    <a:lnTo>
                      <a:pt x="165" y="604"/>
                    </a:lnTo>
                    <a:lnTo>
                      <a:pt x="168" y="591"/>
                    </a:lnTo>
                    <a:lnTo>
                      <a:pt x="170" y="578"/>
                    </a:lnTo>
                    <a:lnTo>
                      <a:pt x="172" y="550"/>
                    </a:lnTo>
                    <a:lnTo>
                      <a:pt x="173" y="520"/>
                    </a:lnTo>
                    <a:lnTo>
                      <a:pt x="173" y="520"/>
                    </a:lnTo>
                    <a:lnTo>
                      <a:pt x="173" y="520"/>
                    </a:lnTo>
                    <a:lnTo>
                      <a:pt x="173" y="489"/>
                    </a:lnTo>
                    <a:lnTo>
                      <a:pt x="171" y="457"/>
                    </a:lnTo>
                    <a:lnTo>
                      <a:pt x="165" y="390"/>
                    </a:lnTo>
                    <a:lnTo>
                      <a:pt x="159" y="321"/>
                    </a:lnTo>
                    <a:lnTo>
                      <a:pt x="157" y="286"/>
                    </a:lnTo>
                    <a:lnTo>
                      <a:pt x="157" y="252"/>
                    </a:lnTo>
                    <a:lnTo>
                      <a:pt x="157" y="252"/>
                    </a:lnTo>
                    <a:lnTo>
                      <a:pt x="157" y="252"/>
                    </a:lnTo>
                    <a:lnTo>
                      <a:pt x="157" y="217"/>
                    </a:lnTo>
                    <a:lnTo>
                      <a:pt x="159" y="200"/>
                    </a:lnTo>
                    <a:lnTo>
                      <a:pt x="160" y="183"/>
                    </a:lnTo>
                    <a:lnTo>
                      <a:pt x="164" y="166"/>
                    </a:lnTo>
                    <a:lnTo>
                      <a:pt x="167" y="148"/>
                    </a:lnTo>
                    <a:lnTo>
                      <a:pt x="171" y="132"/>
                    </a:lnTo>
                    <a:lnTo>
                      <a:pt x="176" y="116"/>
                    </a:lnTo>
                    <a:lnTo>
                      <a:pt x="182" y="101"/>
                    </a:lnTo>
                    <a:lnTo>
                      <a:pt x="189" y="85"/>
                    </a:lnTo>
                    <a:lnTo>
                      <a:pt x="198" y="71"/>
                    </a:lnTo>
                    <a:lnTo>
                      <a:pt x="207" y="56"/>
                    </a:lnTo>
                    <a:lnTo>
                      <a:pt x="217" y="43"/>
                    </a:lnTo>
                    <a:lnTo>
                      <a:pt x="229" y="30"/>
                    </a:lnTo>
                    <a:lnTo>
                      <a:pt x="243" y="17"/>
                    </a:lnTo>
                    <a:lnTo>
                      <a:pt x="258" y="5"/>
                    </a:lnTo>
                    <a:lnTo>
                      <a:pt x="258" y="5"/>
                    </a:lnTo>
                    <a:lnTo>
                      <a:pt x="258" y="5"/>
                    </a:lnTo>
                    <a:lnTo>
                      <a:pt x="258" y="5"/>
                    </a:lnTo>
                    <a:lnTo>
                      <a:pt x="264" y="2"/>
                    </a:lnTo>
                    <a:lnTo>
                      <a:pt x="269" y="1"/>
                    </a:lnTo>
                    <a:lnTo>
                      <a:pt x="276" y="0"/>
                    </a:lnTo>
                    <a:lnTo>
                      <a:pt x="281" y="0"/>
                    </a:lnTo>
                    <a:lnTo>
                      <a:pt x="286" y="2"/>
                    </a:lnTo>
                    <a:lnTo>
                      <a:pt x="292" y="4"/>
                    </a:lnTo>
                    <a:lnTo>
                      <a:pt x="297" y="8"/>
                    </a:lnTo>
                    <a:lnTo>
                      <a:pt x="301" y="13"/>
                    </a:lnTo>
                    <a:lnTo>
                      <a:pt x="301" y="13"/>
                    </a:lnTo>
                    <a:lnTo>
                      <a:pt x="301" y="13"/>
                    </a:lnTo>
                    <a:lnTo>
                      <a:pt x="305" y="18"/>
                    </a:lnTo>
                    <a:lnTo>
                      <a:pt x="307" y="24"/>
                    </a:lnTo>
                    <a:lnTo>
                      <a:pt x="307" y="30"/>
                    </a:lnTo>
                    <a:lnTo>
                      <a:pt x="307" y="35"/>
                    </a:lnTo>
                    <a:lnTo>
                      <a:pt x="305" y="42"/>
                    </a:lnTo>
                    <a:lnTo>
                      <a:pt x="302" y="47"/>
                    </a:lnTo>
                    <a:lnTo>
                      <a:pt x="299" y="52"/>
                    </a:lnTo>
                    <a:lnTo>
                      <a:pt x="294" y="56"/>
                    </a:lnTo>
                    <a:lnTo>
                      <a:pt x="294" y="56"/>
                    </a:lnTo>
                    <a:lnTo>
                      <a:pt x="294" y="56"/>
                    </a:lnTo>
                    <a:lnTo>
                      <a:pt x="283" y="64"/>
                    </a:lnTo>
                    <a:lnTo>
                      <a:pt x="274" y="73"/>
                    </a:lnTo>
                    <a:lnTo>
                      <a:pt x="266" y="83"/>
                    </a:lnTo>
                    <a:lnTo>
                      <a:pt x="257" y="92"/>
                    </a:lnTo>
                    <a:lnTo>
                      <a:pt x="251" y="102"/>
                    </a:lnTo>
                    <a:lnTo>
                      <a:pt x="244" y="114"/>
                    </a:lnTo>
                    <a:lnTo>
                      <a:pt x="239" y="125"/>
                    </a:lnTo>
                    <a:lnTo>
                      <a:pt x="235" y="138"/>
                    </a:lnTo>
                    <a:lnTo>
                      <a:pt x="230" y="150"/>
                    </a:lnTo>
                    <a:lnTo>
                      <a:pt x="227" y="162"/>
                    </a:lnTo>
                    <a:lnTo>
                      <a:pt x="225" y="176"/>
                    </a:lnTo>
                    <a:lnTo>
                      <a:pt x="223" y="190"/>
                    </a:lnTo>
                    <a:lnTo>
                      <a:pt x="220" y="220"/>
                    </a:lnTo>
                    <a:lnTo>
                      <a:pt x="218" y="252"/>
                    </a:lnTo>
                    <a:lnTo>
                      <a:pt x="218" y="252"/>
                    </a:lnTo>
                    <a:lnTo>
                      <a:pt x="218" y="252"/>
                    </a:lnTo>
                    <a:lnTo>
                      <a:pt x="220" y="283"/>
                    </a:lnTo>
                    <a:lnTo>
                      <a:pt x="222" y="316"/>
                    </a:lnTo>
                    <a:lnTo>
                      <a:pt x="227" y="384"/>
                    </a:lnTo>
                    <a:lnTo>
                      <a:pt x="232" y="452"/>
                    </a:lnTo>
                    <a:lnTo>
                      <a:pt x="235" y="487"/>
                    </a:lnTo>
                    <a:lnTo>
                      <a:pt x="236" y="520"/>
                    </a:lnTo>
                    <a:lnTo>
                      <a:pt x="236" y="520"/>
                    </a:lnTo>
                    <a:lnTo>
                      <a:pt x="236" y="520"/>
                    </a:lnTo>
                    <a:lnTo>
                      <a:pt x="235" y="553"/>
                    </a:lnTo>
                    <a:lnTo>
                      <a:pt x="234" y="571"/>
                    </a:lnTo>
                    <a:lnTo>
                      <a:pt x="231" y="587"/>
                    </a:lnTo>
                    <a:lnTo>
                      <a:pt x="228" y="604"/>
                    </a:lnTo>
                    <a:lnTo>
                      <a:pt x="225" y="620"/>
                    </a:lnTo>
                    <a:lnTo>
                      <a:pt x="220" y="635"/>
                    </a:lnTo>
                    <a:lnTo>
                      <a:pt x="214" y="650"/>
                    </a:lnTo>
                    <a:lnTo>
                      <a:pt x="208" y="665"/>
                    </a:lnTo>
                    <a:lnTo>
                      <a:pt x="200" y="679"/>
                    </a:lnTo>
                    <a:lnTo>
                      <a:pt x="190" y="693"/>
                    </a:lnTo>
                    <a:lnTo>
                      <a:pt x="181" y="706"/>
                    </a:lnTo>
                    <a:lnTo>
                      <a:pt x="169" y="718"/>
                    </a:lnTo>
                    <a:lnTo>
                      <a:pt x="155" y="730"/>
                    </a:lnTo>
                    <a:lnTo>
                      <a:pt x="141" y="740"/>
                    </a:lnTo>
                    <a:lnTo>
                      <a:pt x="125" y="750"/>
                    </a:lnTo>
                    <a:lnTo>
                      <a:pt x="125" y="750"/>
                    </a:lnTo>
                    <a:lnTo>
                      <a:pt x="125" y="750"/>
                    </a:lnTo>
                    <a:lnTo>
                      <a:pt x="113" y="755"/>
                    </a:lnTo>
                    <a:lnTo>
                      <a:pt x="101" y="759"/>
                    </a:lnTo>
                    <a:lnTo>
                      <a:pt x="90" y="762"/>
                    </a:lnTo>
                    <a:lnTo>
                      <a:pt x="78" y="766"/>
                    </a:lnTo>
                    <a:lnTo>
                      <a:pt x="56" y="770"/>
                    </a:lnTo>
                    <a:lnTo>
                      <a:pt x="34" y="772"/>
                    </a:lnTo>
                    <a:lnTo>
                      <a:pt x="34" y="772"/>
                    </a:lnTo>
                    <a:lnTo>
                      <a:pt x="34" y="772"/>
                    </a:lnTo>
                    <a:lnTo>
                      <a:pt x="30" y="772"/>
                    </a:lnTo>
                    <a:lnTo>
                      <a:pt x="30" y="772"/>
                    </a:lnTo>
                    <a:lnTo>
                      <a:pt x="30" y="772"/>
                    </a:lnTo>
                    <a:lnTo>
                      <a:pt x="25" y="772"/>
                    </a:lnTo>
                    <a:lnTo>
                      <a:pt x="19" y="770"/>
                    </a:lnTo>
                    <a:lnTo>
                      <a:pt x="14" y="768"/>
                    </a:lnTo>
                    <a:lnTo>
                      <a:pt x="10" y="765"/>
                    </a:lnTo>
                    <a:lnTo>
                      <a:pt x="6" y="760"/>
                    </a:lnTo>
                    <a:lnTo>
                      <a:pt x="3" y="756"/>
                    </a:lnTo>
                    <a:lnTo>
                      <a:pt x="1" y="751"/>
                    </a:lnTo>
                    <a:lnTo>
                      <a:pt x="0" y="744"/>
                    </a:lnTo>
                    <a:lnTo>
                      <a:pt x="0" y="744"/>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9" name="Freeform 35"/>
            <p:cNvSpPr>
              <a:spLocks/>
            </p:cNvSpPr>
            <p:nvPr/>
          </p:nvSpPr>
          <p:spPr bwMode="auto">
            <a:xfrm>
              <a:off x="5686425" y="5307013"/>
              <a:ext cx="101600" cy="485775"/>
            </a:xfrm>
            <a:custGeom>
              <a:avLst/>
              <a:gdLst>
                <a:gd name="T0" fmla="*/ 180 w 191"/>
                <a:gd name="T1" fmla="*/ 25 h 920"/>
                <a:gd name="T2" fmla="*/ 170 w 191"/>
                <a:gd name="T3" fmla="*/ 54 h 920"/>
                <a:gd name="T4" fmla="*/ 149 w 191"/>
                <a:gd name="T5" fmla="*/ 99 h 920"/>
                <a:gd name="T6" fmla="*/ 131 w 191"/>
                <a:gd name="T7" fmla="*/ 122 h 920"/>
                <a:gd name="T8" fmla="*/ 121 w 191"/>
                <a:gd name="T9" fmla="*/ 133 h 920"/>
                <a:gd name="T10" fmla="*/ 109 w 191"/>
                <a:gd name="T11" fmla="*/ 139 h 920"/>
                <a:gd name="T12" fmla="*/ 97 w 191"/>
                <a:gd name="T13" fmla="*/ 142 h 920"/>
                <a:gd name="T14" fmla="*/ 85 w 191"/>
                <a:gd name="T15" fmla="*/ 140 h 920"/>
                <a:gd name="T16" fmla="*/ 73 w 191"/>
                <a:gd name="T17" fmla="*/ 135 h 920"/>
                <a:gd name="T18" fmla="*/ 62 w 191"/>
                <a:gd name="T19" fmla="*/ 125 h 920"/>
                <a:gd name="T20" fmla="*/ 45 w 191"/>
                <a:gd name="T21" fmla="*/ 103 h 920"/>
                <a:gd name="T22" fmla="*/ 24 w 191"/>
                <a:gd name="T23" fmla="*/ 60 h 920"/>
                <a:gd name="T24" fmla="*/ 4 w 191"/>
                <a:gd name="T25" fmla="*/ 1 h 920"/>
                <a:gd name="T26" fmla="*/ 0 w 191"/>
                <a:gd name="T27" fmla="*/ 0 h 920"/>
                <a:gd name="T28" fmla="*/ 14 w 191"/>
                <a:gd name="T29" fmla="*/ 101 h 920"/>
                <a:gd name="T30" fmla="*/ 23 w 191"/>
                <a:gd name="T31" fmla="*/ 212 h 920"/>
                <a:gd name="T32" fmla="*/ 29 w 191"/>
                <a:gd name="T33" fmla="*/ 331 h 920"/>
                <a:gd name="T34" fmla="*/ 31 w 191"/>
                <a:gd name="T35" fmla="*/ 452 h 920"/>
                <a:gd name="T36" fmla="*/ 29 w 191"/>
                <a:gd name="T37" fmla="*/ 574 h 920"/>
                <a:gd name="T38" fmla="*/ 24 w 191"/>
                <a:gd name="T39" fmla="*/ 693 h 920"/>
                <a:gd name="T40" fmla="*/ 15 w 191"/>
                <a:gd name="T41" fmla="*/ 806 h 920"/>
                <a:gd name="T42" fmla="*/ 2 w 191"/>
                <a:gd name="T43" fmla="*/ 908 h 920"/>
                <a:gd name="T44" fmla="*/ 6 w 191"/>
                <a:gd name="T45" fmla="*/ 908 h 920"/>
                <a:gd name="T46" fmla="*/ 27 w 191"/>
                <a:gd name="T47" fmla="*/ 850 h 920"/>
                <a:gd name="T48" fmla="*/ 49 w 191"/>
                <a:gd name="T49" fmla="*/ 808 h 920"/>
                <a:gd name="T50" fmla="*/ 61 w 191"/>
                <a:gd name="T51" fmla="*/ 794 h 920"/>
                <a:gd name="T52" fmla="*/ 73 w 191"/>
                <a:gd name="T53" fmla="*/ 784 h 920"/>
                <a:gd name="T54" fmla="*/ 85 w 191"/>
                <a:gd name="T55" fmla="*/ 778 h 920"/>
                <a:gd name="T56" fmla="*/ 97 w 191"/>
                <a:gd name="T57" fmla="*/ 777 h 920"/>
                <a:gd name="T58" fmla="*/ 110 w 191"/>
                <a:gd name="T59" fmla="*/ 779 h 920"/>
                <a:gd name="T60" fmla="*/ 122 w 191"/>
                <a:gd name="T61" fmla="*/ 786 h 920"/>
                <a:gd name="T62" fmla="*/ 133 w 191"/>
                <a:gd name="T63" fmla="*/ 798 h 920"/>
                <a:gd name="T64" fmla="*/ 145 w 191"/>
                <a:gd name="T65" fmla="*/ 813 h 920"/>
                <a:gd name="T66" fmla="*/ 167 w 191"/>
                <a:gd name="T67" fmla="*/ 857 h 920"/>
                <a:gd name="T68" fmla="*/ 187 w 191"/>
                <a:gd name="T69" fmla="*/ 919 h 920"/>
                <a:gd name="T70" fmla="*/ 191 w 191"/>
                <a:gd name="T71" fmla="*/ 920 h 920"/>
                <a:gd name="T72" fmla="*/ 178 w 191"/>
                <a:gd name="T73" fmla="*/ 821 h 920"/>
                <a:gd name="T74" fmla="*/ 168 w 191"/>
                <a:gd name="T75" fmla="*/ 711 h 920"/>
                <a:gd name="T76" fmla="*/ 163 w 191"/>
                <a:gd name="T77" fmla="*/ 596 h 920"/>
                <a:gd name="T78" fmla="*/ 160 w 191"/>
                <a:gd name="T79" fmla="*/ 476 h 920"/>
                <a:gd name="T80" fmla="*/ 161 w 191"/>
                <a:gd name="T81" fmla="*/ 356 h 920"/>
                <a:gd name="T82" fmla="*/ 166 w 191"/>
                <a:gd name="T83" fmla="*/ 239 h 920"/>
                <a:gd name="T84" fmla="*/ 174 w 191"/>
                <a:gd name="T85" fmla="*/ 127 h 920"/>
                <a:gd name="T86" fmla="*/ 187 w 191"/>
                <a:gd name="T87" fmla="*/ 2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920">
                  <a:moveTo>
                    <a:pt x="187" y="25"/>
                  </a:moveTo>
                  <a:lnTo>
                    <a:pt x="180" y="25"/>
                  </a:lnTo>
                  <a:lnTo>
                    <a:pt x="180" y="25"/>
                  </a:lnTo>
                  <a:lnTo>
                    <a:pt x="170" y="54"/>
                  </a:lnTo>
                  <a:lnTo>
                    <a:pt x="159" y="79"/>
                  </a:lnTo>
                  <a:lnTo>
                    <a:pt x="149" y="99"/>
                  </a:lnTo>
                  <a:lnTo>
                    <a:pt x="138" y="115"/>
                  </a:lnTo>
                  <a:lnTo>
                    <a:pt x="131" y="122"/>
                  </a:lnTo>
                  <a:lnTo>
                    <a:pt x="126" y="128"/>
                  </a:lnTo>
                  <a:lnTo>
                    <a:pt x="121" y="133"/>
                  </a:lnTo>
                  <a:lnTo>
                    <a:pt x="114" y="137"/>
                  </a:lnTo>
                  <a:lnTo>
                    <a:pt x="109" y="139"/>
                  </a:lnTo>
                  <a:lnTo>
                    <a:pt x="102" y="141"/>
                  </a:lnTo>
                  <a:lnTo>
                    <a:pt x="97" y="142"/>
                  </a:lnTo>
                  <a:lnTo>
                    <a:pt x="91" y="141"/>
                  </a:lnTo>
                  <a:lnTo>
                    <a:pt x="85" y="140"/>
                  </a:lnTo>
                  <a:lnTo>
                    <a:pt x="80" y="138"/>
                  </a:lnTo>
                  <a:lnTo>
                    <a:pt x="73" y="135"/>
                  </a:lnTo>
                  <a:lnTo>
                    <a:pt x="68" y="130"/>
                  </a:lnTo>
                  <a:lnTo>
                    <a:pt x="62" y="125"/>
                  </a:lnTo>
                  <a:lnTo>
                    <a:pt x="56" y="119"/>
                  </a:lnTo>
                  <a:lnTo>
                    <a:pt x="45" y="103"/>
                  </a:lnTo>
                  <a:lnTo>
                    <a:pt x="34" y="84"/>
                  </a:lnTo>
                  <a:lnTo>
                    <a:pt x="24" y="60"/>
                  </a:lnTo>
                  <a:lnTo>
                    <a:pt x="14" y="32"/>
                  </a:lnTo>
                  <a:lnTo>
                    <a:pt x="4" y="1"/>
                  </a:lnTo>
                  <a:lnTo>
                    <a:pt x="0" y="0"/>
                  </a:lnTo>
                  <a:lnTo>
                    <a:pt x="0" y="0"/>
                  </a:lnTo>
                  <a:lnTo>
                    <a:pt x="7" y="50"/>
                  </a:lnTo>
                  <a:lnTo>
                    <a:pt x="14" y="101"/>
                  </a:lnTo>
                  <a:lnTo>
                    <a:pt x="18" y="156"/>
                  </a:lnTo>
                  <a:lnTo>
                    <a:pt x="23" y="212"/>
                  </a:lnTo>
                  <a:lnTo>
                    <a:pt x="26" y="271"/>
                  </a:lnTo>
                  <a:lnTo>
                    <a:pt x="29" y="331"/>
                  </a:lnTo>
                  <a:lnTo>
                    <a:pt x="30" y="391"/>
                  </a:lnTo>
                  <a:lnTo>
                    <a:pt x="31" y="452"/>
                  </a:lnTo>
                  <a:lnTo>
                    <a:pt x="30" y="514"/>
                  </a:lnTo>
                  <a:lnTo>
                    <a:pt x="29" y="574"/>
                  </a:lnTo>
                  <a:lnTo>
                    <a:pt x="27" y="634"/>
                  </a:lnTo>
                  <a:lnTo>
                    <a:pt x="24" y="693"/>
                  </a:lnTo>
                  <a:lnTo>
                    <a:pt x="19" y="751"/>
                  </a:lnTo>
                  <a:lnTo>
                    <a:pt x="15" y="806"/>
                  </a:lnTo>
                  <a:lnTo>
                    <a:pt x="9" y="859"/>
                  </a:lnTo>
                  <a:lnTo>
                    <a:pt x="2" y="908"/>
                  </a:lnTo>
                  <a:lnTo>
                    <a:pt x="6" y="908"/>
                  </a:lnTo>
                  <a:lnTo>
                    <a:pt x="6" y="908"/>
                  </a:lnTo>
                  <a:lnTo>
                    <a:pt x="17" y="877"/>
                  </a:lnTo>
                  <a:lnTo>
                    <a:pt x="27" y="850"/>
                  </a:lnTo>
                  <a:lnTo>
                    <a:pt x="39" y="826"/>
                  </a:lnTo>
                  <a:lnTo>
                    <a:pt x="49" y="808"/>
                  </a:lnTo>
                  <a:lnTo>
                    <a:pt x="56" y="800"/>
                  </a:lnTo>
                  <a:lnTo>
                    <a:pt x="61" y="794"/>
                  </a:lnTo>
                  <a:lnTo>
                    <a:pt x="68" y="789"/>
                  </a:lnTo>
                  <a:lnTo>
                    <a:pt x="73" y="784"/>
                  </a:lnTo>
                  <a:lnTo>
                    <a:pt x="80" y="780"/>
                  </a:lnTo>
                  <a:lnTo>
                    <a:pt x="85" y="778"/>
                  </a:lnTo>
                  <a:lnTo>
                    <a:pt x="91" y="777"/>
                  </a:lnTo>
                  <a:lnTo>
                    <a:pt x="97" y="777"/>
                  </a:lnTo>
                  <a:lnTo>
                    <a:pt x="103" y="778"/>
                  </a:lnTo>
                  <a:lnTo>
                    <a:pt x="110" y="779"/>
                  </a:lnTo>
                  <a:lnTo>
                    <a:pt x="115" y="782"/>
                  </a:lnTo>
                  <a:lnTo>
                    <a:pt x="122" y="786"/>
                  </a:lnTo>
                  <a:lnTo>
                    <a:pt x="127" y="792"/>
                  </a:lnTo>
                  <a:lnTo>
                    <a:pt x="133" y="798"/>
                  </a:lnTo>
                  <a:lnTo>
                    <a:pt x="139" y="805"/>
                  </a:lnTo>
                  <a:lnTo>
                    <a:pt x="145" y="813"/>
                  </a:lnTo>
                  <a:lnTo>
                    <a:pt x="156" y="834"/>
                  </a:lnTo>
                  <a:lnTo>
                    <a:pt x="167" y="857"/>
                  </a:lnTo>
                  <a:lnTo>
                    <a:pt x="178" y="887"/>
                  </a:lnTo>
                  <a:lnTo>
                    <a:pt x="187" y="919"/>
                  </a:lnTo>
                  <a:lnTo>
                    <a:pt x="191" y="920"/>
                  </a:lnTo>
                  <a:lnTo>
                    <a:pt x="191" y="920"/>
                  </a:lnTo>
                  <a:lnTo>
                    <a:pt x="184" y="871"/>
                  </a:lnTo>
                  <a:lnTo>
                    <a:pt x="178" y="821"/>
                  </a:lnTo>
                  <a:lnTo>
                    <a:pt x="172" y="767"/>
                  </a:lnTo>
                  <a:lnTo>
                    <a:pt x="168" y="711"/>
                  </a:lnTo>
                  <a:lnTo>
                    <a:pt x="165" y="654"/>
                  </a:lnTo>
                  <a:lnTo>
                    <a:pt x="163" y="596"/>
                  </a:lnTo>
                  <a:lnTo>
                    <a:pt x="160" y="535"/>
                  </a:lnTo>
                  <a:lnTo>
                    <a:pt x="160" y="476"/>
                  </a:lnTo>
                  <a:lnTo>
                    <a:pt x="160" y="416"/>
                  </a:lnTo>
                  <a:lnTo>
                    <a:pt x="161" y="356"/>
                  </a:lnTo>
                  <a:lnTo>
                    <a:pt x="164" y="297"/>
                  </a:lnTo>
                  <a:lnTo>
                    <a:pt x="166" y="239"/>
                  </a:lnTo>
                  <a:lnTo>
                    <a:pt x="170" y="182"/>
                  </a:lnTo>
                  <a:lnTo>
                    <a:pt x="174" y="127"/>
                  </a:lnTo>
                  <a:lnTo>
                    <a:pt x="181" y="75"/>
                  </a:lnTo>
                  <a:lnTo>
                    <a:pt x="187" y="25"/>
                  </a:lnTo>
                  <a:lnTo>
                    <a:pt x="187" y="25"/>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6"/>
            <p:cNvSpPr>
              <a:spLocks/>
            </p:cNvSpPr>
            <p:nvPr/>
          </p:nvSpPr>
          <p:spPr bwMode="auto">
            <a:xfrm>
              <a:off x="5645150" y="5287963"/>
              <a:ext cx="173038" cy="134938"/>
            </a:xfrm>
            <a:custGeom>
              <a:avLst/>
              <a:gdLst>
                <a:gd name="T0" fmla="*/ 327 w 327"/>
                <a:gd name="T1" fmla="*/ 61 h 255"/>
                <a:gd name="T2" fmla="*/ 319 w 327"/>
                <a:gd name="T3" fmla="*/ 38 h 255"/>
                <a:gd name="T4" fmla="*/ 307 w 327"/>
                <a:gd name="T5" fmla="*/ 25 h 255"/>
                <a:gd name="T6" fmla="*/ 291 w 327"/>
                <a:gd name="T7" fmla="*/ 21 h 255"/>
                <a:gd name="T8" fmla="*/ 273 w 327"/>
                <a:gd name="T9" fmla="*/ 22 h 255"/>
                <a:gd name="T10" fmla="*/ 232 w 327"/>
                <a:gd name="T11" fmla="*/ 32 h 255"/>
                <a:gd name="T12" fmla="*/ 201 w 327"/>
                <a:gd name="T13" fmla="*/ 38 h 255"/>
                <a:gd name="T14" fmla="*/ 191 w 327"/>
                <a:gd name="T15" fmla="*/ 38 h 255"/>
                <a:gd name="T16" fmla="*/ 171 w 327"/>
                <a:gd name="T17" fmla="*/ 35 h 255"/>
                <a:gd name="T18" fmla="*/ 149 w 327"/>
                <a:gd name="T19" fmla="*/ 28 h 255"/>
                <a:gd name="T20" fmla="*/ 105 w 327"/>
                <a:gd name="T21" fmla="*/ 9 h 255"/>
                <a:gd name="T22" fmla="*/ 83 w 327"/>
                <a:gd name="T23" fmla="*/ 2 h 255"/>
                <a:gd name="T24" fmla="*/ 62 w 327"/>
                <a:gd name="T25" fmla="*/ 0 h 255"/>
                <a:gd name="T26" fmla="*/ 40 w 327"/>
                <a:gd name="T27" fmla="*/ 2 h 255"/>
                <a:gd name="T28" fmla="*/ 20 w 327"/>
                <a:gd name="T29" fmla="*/ 13 h 255"/>
                <a:gd name="T30" fmla="*/ 12 w 327"/>
                <a:gd name="T31" fmla="*/ 20 h 255"/>
                <a:gd name="T32" fmla="*/ 3 w 327"/>
                <a:gd name="T33" fmla="*/ 32 h 255"/>
                <a:gd name="T34" fmla="*/ 0 w 327"/>
                <a:gd name="T35" fmla="*/ 43 h 255"/>
                <a:gd name="T36" fmla="*/ 5 w 327"/>
                <a:gd name="T37" fmla="*/ 52 h 255"/>
                <a:gd name="T38" fmla="*/ 18 w 327"/>
                <a:gd name="T39" fmla="*/ 65 h 255"/>
                <a:gd name="T40" fmla="*/ 42 w 327"/>
                <a:gd name="T41" fmla="*/ 81 h 255"/>
                <a:gd name="T42" fmla="*/ 53 w 327"/>
                <a:gd name="T43" fmla="*/ 90 h 255"/>
                <a:gd name="T44" fmla="*/ 70 w 327"/>
                <a:gd name="T45" fmla="*/ 112 h 255"/>
                <a:gd name="T46" fmla="*/ 81 w 327"/>
                <a:gd name="T47" fmla="*/ 140 h 255"/>
                <a:gd name="T48" fmla="*/ 89 w 327"/>
                <a:gd name="T49" fmla="*/ 176 h 255"/>
                <a:gd name="T50" fmla="*/ 97 w 327"/>
                <a:gd name="T51" fmla="*/ 223 h 255"/>
                <a:gd name="T52" fmla="*/ 101 w 327"/>
                <a:gd name="T53" fmla="*/ 230 h 255"/>
                <a:gd name="T54" fmla="*/ 106 w 327"/>
                <a:gd name="T55" fmla="*/ 238 h 255"/>
                <a:gd name="T56" fmla="*/ 124 w 327"/>
                <a:gd name="T57" fmla="*/ 248 h 255"/>
                <a:gd name="T58" fmla="*/ 149 w 327"/>
                <a:gd name="T59" fmla="*/ 254 h 255"/>
                <a:gd name="T60" fmla="*/ 176 w 327"/>
                <a:gd name="T61" fmla="*/ 254 h 255"/>
                <a:gd name="T62" fmla="*/ 203 w 327"/>
                <a:gd name="T63" fmla="*/ 251 h 255"/>
                <a:gd name="T64" fmla="*/ 227 w 327"/>
                <a:gd name="T65" fmla="*/ 241 h 255"/>
                <a:gd name="T66" fmla="*/ 244 w 327"/>
                <a:gd name="T67" fmla="*/ 227 h 255"/>
                <a:gd name="T68" fmla="*/ 249 w 327"/>
                <a:gd name="T69" fmla="*/ 218 h 255"/>
                <a:gd name="T70" fmla="*/ 251 w 327"/>
                <a:gd name="T71" fmla="*/ 209 h 255"/>
                <a:gd name="T72" fmla="*/ 253 w 327"/>
                <a:gd name="T73" fmla="*/ 189 h 255"/>
                <a:gd name="T74" fmla="*/ 261 w 327"/>
                <a:gd name="T75" fmla="*/ 158 h 255"/>
                <a:gd name="T76" fmla="*/ 273 w 327"/>
                <a:gd name="T77" fmla="*/ 134 h 255"/>
                <a:gd name="T78" fmla="*/ 287 w 327"/>
                <a:gd name="T79" fmla="*/ 116 h 255"/>
                <a:gd name="T80" fmla="*/ 307 w 327"/>
                <a:gd name="T81" fmla="*/ 95 h 255"/>
                <a:gd name="T82" fmla="*/ 322 w 327"/>
                <a:gd name="T83" fmla="*/ 79 h 255"/>
                <a:gd name="T84" fmla="*/ 327 w 327"/>
                <a:gd name="T85" fmla="*/ 67 h 255"/>
                <a:gd name="T86" fmla="*/ 327 w 327"/>
                <a:gd name="T87" fmla="*/ 6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255">
                  <a:moveTo>
                    <a:pt x="327" y="61"/>
                  </a:moveTo>
                  <a:lnTo>
                    <a:pt x="327" y="61"/>
                  </a:lnTo>
                  <a:lnTo>
                    <a:pt x="323" y="48"/>
                  </a:lnTo>
                  <a:lnTo>
                    <a:pt x="319" y="38"/>
                  </a:lnTo>
                  <a:lnTo>
                    <a:pt x="314" y="31"/>
                  </a:lnTo>
                  <a:lnTo>
                    <a:pt x="307" y="25"/>
                  </a:lnTo>
                  <a:lnTo>
                    <a:pt x="300" y="22"/>
                  </a:lnTo>
                  <a:lnTo>
                    <a:pt x="291" y="21"/>
                  </a:lnTo>
                  <a:lnTo>
                    <a:pt x="282" y="21"/>
                  </a:lnTo>
                  <a:lnTo>
                    <a:pt x="273" y="22"/>
                  </a:lnTo>
                  <a:lnTo>
                    <a:pt x="253" y="27"/>
                  </a:lnTo>
                  <a:lnTo>
                    <a:pt x="232" y="32"/>
                  </a:lnTo>
                  <a:lnTo>
                    <a:pt x="210" y="37"/>
                  </a:lnTo>
                  <a:lnTo>
                    <a:pt x="201" y="38"/>
                  </a:lnTo>
                  <a:lnTo>
                    <a:pt x="191" y="38"/>
                  </a:lnTo>
                  <a:lnTo>
                    <a:pt x="191" y="38"/>
                  </a:lnTo>
                  <a:lnTo>
                    <a:pt x="181" y="37"/>
                  </a:lnTo>
                  <a:lnTo>
                    <a:pt x="171" y="35"/>
                  </a:lnTo>
                  <a:lnTo>
                    <a:pt x="160" y="32"/>
                  </a:lnTo>
                  <a:lnTo>
                    <a:pt x="149" y="28"/>
                  </a:lnTo>
                  <a:lnTo>
                    <a:pt x="127" y="18"/>
                  </a:lnTo>
                  <a:lnTo>
                    <a:pt x="105" y="9"/>
                  </a:lnTo>
                  <a:lnTo>
                    <a:pt x="94" y="5"/>
                  </a:lnTo>
                  <a:lnTo>
                    <a:pt x="83" y="2"/>
                  </a:lnTo>
                  <a:lnTo>
                    <a:pt x="73" y="0"/>
                  </a:lnTo>
                  <a:lnTo>
                    <a:pt x="62" y="0"/>
                  </a:lnTo>
                  <a:lnTo>
                    <a:pt x="51" y="0"/>
                  </a:lnTo>
                  <a:lnTo>
                    <a:pt x="40" y="2"/>
                  </a:lnTo>
                  <a:lnTo>
                    <a:pt x="31" y="6"/>
                  </a:lnTo>
                  <a:lnTo>
                    <a:pt x="20" y="13"/>
                  </a:lnTo>
                  <a:lnTo>
                    <a:pt x="20" y="13"/>
                  </a:lnTo>
                  <a:lnTo>
                    <a:pt x="12" y="20"/>
                  </a:lnTo>
                  <a:lnTo>
                    <a:pt x="6" y="27"/>
                  </a:lnTo>
                  <a:lnTo>
                    <a:pt x="3" y="32"/>
                  </a:lnTo>
                  <a:lnTo>
                    <a:pt x="0" y="37"/>
                  </a:lnTo>
                  <a:lnTo>
                    <a:pt x="0" y="43"/>
                  </a:lnTo>
                  <a:lnTo>
                    <a:pt x="1" y="48"/>
                  </a:lnTo>
                  <a:lnTo>
                    <a:pt x="5" y="52"/>
                  </a:lnTo>
                  <a:lnTo>
                    <a:pt x="8" y="57"/>
                  </a:lnTo>
                  <a:lnTo>
                    <a:pt x="18" y="65"/>
                  </a:lnTo>
                  <a:lnTo>
                    <a:pt x="29" y="74"/>
                  </a:lnTo>
                  <a:lnTo>
                    <a:pt x="42" y="81"/>
                  </a:lnTo>
                  <a:lnTo>
                    <a:pt x="53" y="90"/>
                  </a:lnTo>
                  <a:lnTo>
                    <a:pt x="53" y="90"/>
                  </a:lnTo>
                  <a:lnTo>
                    <a:pt x="63" y="101"/>
                  </a:lnTo>
                  <a:lnTo>
                    <a:pt x="70" y="112"/>
                  </a:lnTo>
                  <a:lnTo>
                    <a:pt x="77" y="126"/>
                  </a:lnTo>
                  <a:lnTo>
                    <a:pt x="81" y="140"/>
                  </a:lnTo>
                  <a:lnTo>
                    <a:pt x="85" y="157"/>
                  </a:lnTo>
                  <a:lnTo>
                    <a:pt x="89" y="176"/>
                  </a:lnTo>
                  <a:lnTo>
                    <a:pt x="97" y="223"/>
                  </a:lnTo>
                  <a:lnTo>
                    <a:pt x="97" y="223"/>
                  </a:lnTo>
                  <a:lnTo>
                    <a:pt x="98" y="227"/>
                  </a:lnTo>
                  <a:lnTo>
                    <a:pt x="101" y="230"/>
                  </a:lnTo>
                  <a:lnTo>
                    <a:pt x="103" y="234"/>
                  </a:lnTo>
                  <a:lnTo>
                    <a:pt x="106" y="238"/>
                  </a:lnTo>
                  <a:lnTo>
                    <a:pt x="115" y="243"/>
                  </a:lnTo>
                  <a:lnTo>
                    <a:pt x="124" y="248"/>
                  </a:lnTo>
                  <a:lnTo>
                    <a:pt x="136" y="252"/>
                  </a:lnTo>
                  <a:lnTo>
                    <a:pt x="149" y="254"/>
                  </a:lnTo>
                  <a:lnTo>
                    <a:pt x="162" y="255"/>
                  </a:lnTo>
                  <a:lnTo>
                    <a:pt x="176" y="254"/>
                  </a:lnTo>
                  <a:lnTo>
                    <a:pt x="190" y="253"/>
                  </a:lnTo>
                  <a:lnTo>
                    <a:pt x="203" y="251"/>
                  </a:lnTo>
                  <a:lnTo>
                    <a:pt x="216" y="246"/>
                  </a:lnTo>
                  <a:lnTo>
                    <a:pt x="227" y="241"/>
                  </a:lnTo>
                  <a:lnTo>
                    <a:pt x="236" y="234"/>
                  </a:lnTo>
                  <a:lnTo>
                    <a:pt x="244" y="227"/>
                  </a:lnTo>
                  <a:lnTo>
                    <a:pt x="247" y="223"/>
                  </a:lnTo>
                  <a:lnTo>
                    <a:pt x="249" y="218"/>
                  </a:lnTo>
                  <a:lnTo>
                    <a:pt x="250" y="213"/>
                  </a:lnTo>
                  <a:lnTo>
                    <a:pt x="251" y="209"/>
                  </a:lnTo>
                  <a:lnTo>
                    <a:pt x="251" y="209"/>
                  </a:lnTo>
                  <a:lnTo>
                    <a:pt x="253" y="189"/>
                  </a:lnTo>
                  <a:lnTo>
                    <a:pt x="257" y="173"/>
                  </a:lnTo>
                  <a:lnTo>
                    <a:pt x="261" y="158"/>
                  </a:lnTo>
                  <a:lnTo>
                    <a:pt x="266" y="146"/>
                  </a:lnTo>
                  <a:lnTo>
                    <a:pt x="273" y="134"/>
                  </a:lnTo>
                  <a:lnTo>
                    <a:pt x="279" y="125"/>
                  </a:lnTo>
                  <a:lnTo>
                    <a:pt x="287" y="116"/>
                  </a:lnTo>
                  <a:lnTo>
                    <a:pt x="293" y="108"/>
                  </a:lnTo>
                  <a:lnTo>
                    <a:pt x="307" y="95"/>
                  </a:lnTo>
                  <a:lnTo>
                    <a:pt x="318" y="85"/>
                  </a:lnTo>
                  <a:lnTo>
                    <a:pt x="322" y="79"/>
                  </a:lnTo>
                  <a:lnTo>
                    <a:pt x="326" y="74"/>
                  </a:lnTo>
                  <a:lnTo>
                    <a:pt x="327" y="67"/>
                  </a:lnTo>
                  <a:lnTo>
                    <a:pt x="327" y="61"/>
                  </a:lnTo>
                  <a:lnTo>
                    <a:pt x="327" y="61"/>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7"/>
            <p:cNvSpPr>
              <a:spLocks/>
            </p:cNvSpPr>
            <p:nvPr/>
          </p:nvSpPr>
          <p:spPr bwMode="auto">
            <a:xfrm>
              <a:off x="5657850" y="5691188"/>
              <a:ext cx="168275" cy="131763"/>
            </a:xfrm>
            <a:custGeom>
              <a:avLst/>
              <a:gdLst>
                <a:gd name="T0" fmla="*/ 0 w 317"/>
                <a:gd name="T1" fmla="*/ 189 h 249"/>
                <a:gd name="T2" fmla="*/ 8 w 317"/>
                <a:gd name="T3" fmla="*/ 211 h 249"/>
                <a:gd name="T4" fmla="*/ 18 w 317"/>
                <a:gd name="T5" fmla="*/ 223 h 249"/>
                <a:gd name="T6" fmla="*/ 35 w 317"/>
                <a:gd name="T7" fmla="*/ 227 h 249"/>
                <a:gd name="T8" fmla="*/ 52 w 317"/>
                <a:gd name="T9" fmla="*/ 226 h 249"/>
                <a:gd name="T10" fmla="*/ 92 w 317"/>
                <a:gd name="T11" fmla="*/ 217 h 249"/>
                <a:gd name="T12" fmla="*/ 122 w 317"/>
                <a:gd name="T13" fmla="*/ 211 h 249"/>
                <a:gd name="T14" fmla="*/ 131 w 317"/>
                <a:gd name="T15" fmla="*/ 211 h 249"/>
                <a:gd name="T16" fmla="*/ 152 w 317"/>
                <a:gd name="T17" fmla="*/ 214 h 249"/>
                <a:gd name="T18" fmla="*/ 172 w 317"/>
                <a:gd name="T19" fmla="*/ 221 h 249"/>
                <a:gd name="T20" fmla="*/ 214 w 317"/>
                <a:gd name="T21" fmla="*/ 239 h 249"/>
                <a:gd name="T22" fmla="*/ 236 w 317"/>
                <a:gd name="T23" fmla="*/ 246 h 249"/>
                <a:gd name="T24" fmla="*/ 257 w 317"/>
                <a:gd name="T25" fmla="*/ 249 h 249"/>
                <a:gd name="T26" fmla="*/ 278 w 317"/>
                <a:gd name="T27" fmla="*/ 246 h 249"/>
                <a:gd name="T28" fmla="*/ 297 w 317"/>
                <a:gd name="T29" fmla="*/ 236 h 249"/>
                <a:gd name="T30" fmla="*/ 305 w 317"/>
                <a:gd name="T31" fmla="*/ 228 h 249"/>
                <a:gd name="T32" fmla="*/ 314 w 317"/>
                <a:gd name="T33" fmla="*/ 217 h 249"/>
                <a:gd name="T34" fmla="*/ 317 w 317"/>
                <a:gd name="T35" fmla="*/ 206 h 249"/>
                <a:gd name="T36" fmla="*/ 312 w 317"/>
                <a:gd name="T37" fmla="*/ 197 h 249"/>
                <a:gd name="T38" fmla="*/ 299 w 317"/>
                <a:gd name="T39" fmla="*/ 184 h 249"/>
                <a:gd name="T40" fmla="*/ 276 w 317"/>
                <a:gd name="T41" fmla="*/ 168 h 249"/>
                <a:gd name="T42" fmla="*/ 265 w 317"/>
                <a:gd name="T43" fmla="*/ 159 h 249"/>
                <a:gd name="T44" fmla="*/ 249 w 317"/>
                <a:gd name="T45" fmla="*/ 139 h 249"/>
                <a:gd name="T46" fmla="*/ 238 w 317"/>
                <a:gd name="T47" fmla="*/ 112 h 249"/>
                <a:gd name="T48" fmla="*/ 231 w 317"/>
                <a:gd name="T49" fmla="*/ 77 h 249"/>
                <a:gd name="T50" fmla="*/ 223 w 317"/>
                <a:gd name="T51" fmla="*/ 31 h 249"/>
                <a:gd name="T52" fmla="*/ 220 w 317"/>
                <a:gd name="T53" fmla="*/ 24 h 249"/>
                <a:gd name="T54" fmla="*/ 213 w 317"/>
                <a:gd name="T55" fmla="*/ 17 h 249"/>
                <a:gd name="T56" fmla="*/ 196 w 317"/>
                <a:gd name="T57" fmla="*/ 7 h 249"/>
                <a:gd name="T58" fmla="*/ 172 w 317"/>
                <a:gd name="T59" fmla="*/ 1 h 249"/>
                <a:gd name="T60" fmla="*/ 145 w 317"/>
                <a:gd name="T61" fmla="*/ 0 h 249"/>
                <a:gd name="T62" fmla="*/ 120 w 317"/>
                <a:gd name="T63" fmla="*/ 4 h 249"/>
                <a:gd name="T64" fmla="*/ 97 w 317"/>
                <a:gd name="T65" fmla="*/ 13 h 249"/>
                <a:gd name="T66" fmla="*/ 81 w 317"/>
                <a:gd name="T67" fmla="*/ 27 h 249"/>
                <a:gd name="T68" fmla="*/ 75 w 317"/>
                <a:gd name="T69" fmla="*/ 36 h 249"/>
                <a:gd name="T70" fmla="*/ 73 w 317"/>
                <a:gd name="T71" fmla="*/ 45 h 249"/>
                <a:gd name="T72" fmla="*/ 71 w 317"/>
                <a:gd name="T73" fmla="*/ 64 h 249"/>
                <a:gd name="T74" fmla="*/ 64 w 317"/>
                <a:gd name="T75" fmla="*/ 94 h 249"/>
                <a:gd name="T76" fmla="*/ 53 w 317"/>
                <a:gd name="T77" fmla="*/ 117 h 249"/>
                <a:gd name="T78" fmla="*/ 39 w 317"/>
                <a:gd name="T79" fmla="*/ 135 h 249"/>
                <a:gd name="T80" fmla="*/ 19 w 317"/>
                <a:gd name="T81" fmla="*/ 154 h 249"/>
                <a:gd name="T82" fmla="*/ 4 w 317"/>
                <a:gd name="T83" fmla="*/ 170 h 249"/>
                <a:gd name="T84" fmla="*/ 0 w 317"/>
                <a:gd name="T85" fmla="*/ 182 h 249"/>
                <a:gd name="T86" fmla="*/ 0 w 317"/>
                <a:gd name="T87" fmla="*/ 18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249">
                  <a:moveTo>
                    <a:pt x="0" y="189"/>
                  </a:moveTo>
                  <a:lnTo>
                    <a:pt x="0" y="189"/>
                  </a:lnTo>
                  <a:lnTo>
                    <a:pt x="3" y="201"/>
                  </a:lnTo>
                  <a:lnTo>
                    <a:pt x="8" y="211"/>
                  </a:lnTo>
                  <a:lnTo>
                    <a:pt x="13" y="218"/>
                  </a:lnTo>
                  <a:lnTo>
                    <a:pt x="18" y="223"/>
                  </a:lnTo>
                  <a:lnTo>
                    <a:pt x="26" y="226"/>
                  </a:lnTo>
                  <a:lnTo>
                    <a:pt x="35" y="227"/>
                  </a:lnTo>
                  <a:lnTo>
                    <a:pt x="43" y="227"/>
                  </a:lnTo>
                  <a:lnTo>
                    <a:pt x="52" y="226"/>
                  </a:lnTo>
                  <a:lnTo>
                    <a:pt x="71" y="222"/>
                  </a:lnTo>
                  <a:lnTo>
                    <a:pt x="92" y="217"/>
                  </a:lnTo>
                  <a:lnTo>
                    <a:pt x="112" y="212"/>
                  </a:lnTo>
                  <a:lnTo>
                    <a:pt x="122" y="211"/>
                  </a:lnTo>
                  <a:lnTo>
                    <a:pt x="131" y="211"/>
                  </a:lnTo>
                  <a:lnTo>
                    <a:pt x="131" y="211"/>
                  </a:lnTo>
                  <a:lnTo>
                    <a:pt x="141" y="212"/>
                  </a:lnTo>
                  <a:lnTo>
                    <a:pt x="152" y="214"/>
                  </a:lnTo>
                  <a:lnTo>
                    <a:pt x="162" y="218"/>
                  </a:lnTo>
                  <a:lnTo>
                    <a:pt x="172" y="221"/>
                  </a:lnTo>
                  <a:lnTo>
                    <a:pt x="193" y="231"/>
                  </a:lnTo>
                  <a:lnTo>
                    <a:pt x="214" y="239"/>
                  </a:lnTo>
                  <a:lnTo>
                    <a:pt x="225" y="242"/>
                  </a:lnTo>
                  <a:lnTo>
                    <a:pt x="236" y="246"/>
                  </a:lnTo>
                  <a:lnTo>
                    <a:pt x="247" y="248"/>
                  </a:lnTo>
                  <a:lnTo>
                    <a:pt x="257" y="249"/>
                  </a:lnTo>
                  <a:lnTo>
                    <a:pt x="267" y="248"/>
                  </a:lnTo>
                  <a:lnTo>
                    <a:pt x="278" y="246"/>
                  </a:lnTo>
                  <a:lnTo>
                    <a:pt x="288" y="241"/>
                  </a:lnTo>
                  <a:lnTo>
                    <a:pt x="297" y="236"/>
                  </a:lnTo>
                  <a:lnTo>
                    <a:pt x="297" y="236"/>
                  </a:lnTo>
                  <a:lnTo>
                    <a:pt x="305" y="228"/>
                  </a:lnTo>
                  <a:lnTo>
                    <a:pt x="311" y="222"/>
                  </a:lnTo>
                  <a:lnTo>
                    <a:pt x="314" y="217"/>
                  </a:lnTo>
                  <a:lnTo>
                    <a:pt x="317" y="211"/>
                  </a:lnTo>
                  <a:lnTo>
                    <a:pt x="317" y="206"/>
                  </a:lnTo>
                  <a:lnTo>
                    <a:pt x="316" y="201"/>
                  </a:lnTo>
                  <a:lnTo>
                    <a:pt x="312" y="197"/>
                  </a:lnTo>
                  <a:lnTo>
                    <a:pt x="309" y="193"/>
                  </a:lnTo>
                  <a:lnTo>
                    <a:pt x="299" y="184"/>
                  </a:lnTo>
                  <a:lnTo>
                    <a:pt x="288" y="177"/>
                  </a:lnTo>
                  <a:lnTo>
                    <a:pt x="276" y="168"/>
                  </a:lnTo>
                  <a:lnTo>
                    <a:pt x="265" y="159"/>
                  </a:lnTo>
                  <a:lnTo>
                    <a:pt x="265" y="159"/>
                  </a:lnTo>
                  <a:lnTo>
                    <a:pt x="255" y="150"/>
                  </a:lnTo>
                  <a:lnTo>
                    <a:pt x="249" y="139"/>
                  </a:lnTo>
                  <a:lnTo>
                    <a:pt x="242" y="126"/>
                  </a:lnTo>
                  <a:lnTo>
                    <a:pt x="238" y="112"/>
                  </a:lnTo>
                  <a:lnTo>
                    <a:pt x="234" y="95"/>
                  </a:lnTo>
                  <a:lnTo>
                    <a:pt x="231" y="77"/>
                  </a:lnTo>
                  <a:lnTo>
                    <a:pt x="223" y="31"/>
                  </a:lnTo>
                  <a:lnTo>
                    <a:pt x="223" y="31"/>
                  </a:lnTo>
                  <a:lnTo>
                    <a:pt x="221" y="28"/>
                  </a:lnTo>
                  <a:lnTo>
                    <a:pt x="220" y="24"/>
                  </a:lnTo>
                  <a:lnTo>
                    <a:pt x="217" y="21"/>
                  </a:lnTo>
                  <a:lnTo>
                    <a:pt x="213" y="17"/>
                  </a:lnTo>
                  <a:lnTo>
                    <a:pt x="206" y="11"/>
                  </a:lnTo>
                  <a:lnTo>
                    <a:pt x="196" y="7"/>
                  </a:lnTo>
                  <a:lnTo>
                    <a:pt x="184" y="3"/>
                  </a:lnTo>
                  <a:lnTo>
                    <a:pt x="172" y="1"/>
                  </a:lnTo>
                  <a:lnTo>
                    <a:pt x="159" y="0"/>
                  </a:lnTo>
                  <a:lnTo>
                    <a:pt x="145" y="0"/>
                  </a:lnTo>
                  <a:lnTo>
                    <a:pt x="133" y="2"/>
                  </a:lnTo>
                  <a:lnTo>
                    <a:pt x="120" y="4"/>
                  </a:lnTo>
                  <a:lnTo>
                    <a:pt x="108" y="9"/>
                  </a:lnTo>
                  <a:lnTo>
                    <a:pt x="97" y="13"/>
                  </a:lnTo>
                  <a:lnTo>
                    <a:pt x="87" y="19"/>
                  </a:lnTo>
                  <a:lnTo>
                    <a:pt x="81" y="27"/>
                  </a:lnTo>
                  <a:lnTo>
                    <a:pt x="78" y="31"/>
                  </a:lnTo>
                  <a:lnTo>
                    <a:pt x="75" y="36"/>
                  </a:lnTo>
                  <a:lnTo>
                    <a:pt x="74" y="40"/>
                  </a:lnTo>
                  <a:lnTo>
                    <a:pt x="73" y="45"/>
                  </a:lnTo>
                  <a:lnTo>
                    <a:pt x="73" y="45"/>
                  </a:lnTo>
                  <a:lnTo>
                    <a:pt x="71" y="64"/>
                  </a:lnTo>
                  <a:lnTo>
                    <a:pt x="68" y="80"/>
                  </a:lnTo>
                  <a:lnTo>
                    <a:pt x="64" y="94"/>
                  </a:lnTo>
                  <a:lnTo>
                    <a:pt x="58" y="107"/>
                  </a:lnTo>
                  <a:lnTo>
                    <a:pt x="53" y="117"/>
                  </a:lnTo>
                  <a:lnTo>
                    <a:pt x="45" y="126"/>
                  </a:lnTo>
                  <a:lnTo>
                    <a:pt x="39" y="135"/>
                  </a:lnTo>
                  <a:lnTo>
                    <a:pt x="32" y="142"/>
                  </a:lnTo>
                  <a:lnTo>
                    <a:pt x="19" y="154"/>
                  </a:lnTo>
                  <a:lnTo>
                    <a:pt x="8" y="165"/>
                  </a:lnTo>
                  <a:lnTo>
                    <a:pt x="4" y="170"/>
                  </a:lnTo>
                  <a:lnTo>
                    <a:pt x="1" y="176"/>
                  </a:lnTo>
                  <a:lnTo>
                    <a:pt x="0" y="182"/>
                  </a:lnTo>
                  <a:lnTo>
                    <a:pt x="0" y="189"/>
                  </a:lnTo>
                  <a:lnTo>
                    <a:pt x="0" y="189"/>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63" name="组合 462"/>
            <p:cNvGrpSpPr/>
            <p:nvPr/>
          </p:nvGrpSpPr>
          <p:grpSpPr>
            <a:xfrm>
              <a:off x="5638800" y="4384675"/>
              <a:ext cx="195263" cy="619126"/>
              <a:chOff x="5638800" y="4384675"/>
              <a:chExt cx="195263" cy="619126"/>
            </a:xfrm>
          </p:grpSpPr>
          <p:sp>
            <p:nvSpPr>
              <p:cNvPr id="292" name="Freeform 38"/>
              <p:cNvSpPr>
                <a:spLocks/>
              </p:cNvSpPr>
              <p:nvPr/>
            </p:nvSpPr>
            <p:spPr bwMode="auto">
              <a:xfrm>
                <a:off x="5672138" y="4384675"/>
                <a:ext cx="117475" cy="273050"/>
              </a:xfrm>
              <a:custGeom>
                <a:avLst/>
                <a:gdLst>
                  <a:gd name="T0" fmla="*/ 35 w 222"/>
                  <a:gd name="T1" fmla="*/ 0 h 515"/>
                  <a:gd name="T2" fmla="*/ 35 w 222"/>
                  <a:gd name="T3" fmla="*/ 0 h 515"/>
                  <a:gd name="T4" fmla="*/ 33 w 222"/>
                  <a:gd name="T5" fmla="*/ 68 h 515"/>
                  <a:gd name="T6" fmla="*/ 31 w 222"/>
                  <a:gd name="T7" fmla="*/ 135 h 515"/>
                  <a:gd name="T8" fmla="*/ 29 w 222"/>
                  <a:gd name="T9" fmla="*/ 201 h 515"/>
                  <a:gd name="T10" fmla="*/ 25 w 222"/>
                  <a:gd name="T11" fmla="*/ 265 h 515"/>
                  <a:gd name="T12" fmla="*/ 21 w 222"/>
                  <a:gd name="T13" fmla="*/ 328 h 515"/>
                  <a:gd name="T14" fmla="*/ 15 w 222"/>
                  <a:gd name="T15" fmla="*/ 388 h 515"/>
                  <a:gd name="T16" fmla="*/ 9 w 222"/>
                  <a:gd name="T17" fmla="*/ 446 h 515"/>
                  <a:gd name="T18" fmla="*/ 0 w 222"/>
                  <a:gd name="T19" fmla="*/ 501 h 515"/>
                  <a:gd name="T20" fmla="*/ 7 w 222"/>
                  <a:gd name="T21" fmla="*/ 501 h 515"/>
                  <a:gd name="T22" fmla="*/ 7 w 222"/>
                  <a:gd name="T23" fmla="*/ 501 h 515"/>
                  <a:gd name="T24" fmla="*/ 18 w 222"/>
                  <a:gd name="T25" fmla="*/ 465 h 515"/>
                  <a:gd name="T26" fmla="*/ 30 w 222"/>
                  <a:gd name="T27" fmla="*/ 432 h 515"/>
                  <a:gd name="T28" fmla="*/ 37 w 222"/>
                  <a:gd name="T29" fmla="*/ 418 h 515"/>
                  <a:gd name="T30" fmla="*/ 43 w 222"/>
                  <a:gd name="T31" fmla="*/ 406 h 515"/>
                  <a:gd name="T32" fmla="*/ 50 w 222"/>
                  <a:gd name="T33" fmla="*/ 395 h 515"/>
                  <a:gd name="T34" fmla="*/ 57 w 222"/>
                  <a:gd name="T35" fmla="*/ 384 h 515"/>
                  <a:gd name="T36" fmla="*/ 64 w 222"/>
                  <a:gd name="T37" fmla="*/ 375 h 515"/>
                  <a:gd name="T38" fmla="*/ 70 w 222"/>
                  <a:gd name="T39" fmla="*/ 368 h 515"/>
                  <a:gd name="T40" fmla="*/ 78 w 222"/>
                  <a:gd name="T41" fmla="*/ 361 h 515"/>
                  <a:gd name="T42" fmla="*/ 84 w 222"/>
                  <a:gd name="T43" fmla="*/ 356 h 515"/>
                  <a:gd name="T44" fmla="*/ 92 w 222"/>
                  <a:gd name="T45" fmla="*/ 351 h 515"/>
                  <a:gd name="T46" fmla="*/ 98 w 222"/>
                  <a:gd name="T47" fmla="*/ 349 h 515"/>
                  <a:gd name="T48" fmla="*/ 106 w 222"/>
                  <a:gd name="T49" fmla="*/ 347 h 515"/>
                  <a:gd name="T50" fmla="*/ 112 w 222"/>
                  <a:gd name="T51" fmla="*/ 347 h 515"/>
                  <a:gd name="T52" fmla="*/ 120 w 222"/>
                  <a:gd name="T53" fmla="*/ 348 h 515"/>
                  <a:gd name="T54" fmla="*/ 126 w 222"/>
                  <a:gd name="T55" fmla="*/ 350 h 515"/>
                  <a:gd name="T56" fmla="*/ 134 w 222"/>
                  <a:gd name="T57" fmla="*/ 354 h 515"/>
                  <a:gd name="T58" fmla="*/ 140 w 222"/>
                  <a:gd name="T59" fmla="*/ 359 h 515"/>
                  <a:gd name="T60" fmla="*/ 148 w 222"/>
                  <a:gd name="T61" fmla="*/ 364 h 515"/>
                  <a:gd name="T62" fmla="*/ 154 w 222"/>
                  <a:gd name="T63" fmla="*/ 372 h 515"/>
                  <a:gd name="T64" fmla="*/ 162 w 222"/>
                  <a:gd name="T65" fmla="*/ 381 h 515"/>
                  <a:gd name="T66" fmla="*/ 168 w 222"/>
                  <a:gd name="T67" fmla="*/ 390 h 515"/>
                  <a:gd name="T68" fmla="*/ 175 w 222"/>
                  <a:gd name="T69" fmla="*/ 401 h 515"/>
                  <a:gd name="T70" fmla="*/ 181 w 222"/>
                  <a:gd name="T71" fmla="*/ 414 h 515"/>
                  <a:gd name="T72" fmla="*/ 194 w 222"/>
                  <a:gd name="T73" fmla="*/ 442 h 515"/>
                  <a:gd name="T74" fmla="*/ 206 w 222"/>
                  <a:gd name="T75" fmla="*/ 475 h 515"/>
                  <a:gd name="T76" fmla="*/ 218 w 222"/>
                  <a:gd name="T77" fmla="*/ 514 h 515"/>
                  <a:gd name="T78" fmla="*/ 222 w 222"/>
                  <a:gd name="T79" fmla="*/ 515 h 515"/>
                  <a:gd name="T80" fmla="*/ 222 w 222"/>
                  <a:gd name="T81" fmla="*/ 515 h 515"/>
                  <a:gd name="T82" fmla="*/ 213 w 222"/>
                  <a:gd name="T83" fmla="*/ 459 h 515"/>
                  <a:gd name="T84" fmla="*/ 207 w 222"/>
                  <a:gd name="T85" fmla="*/ 400 h 515"/>
                  <a:gd name="T86" fmla="*/ 200 w 222"/>
                  <a:gd name="T87" fmla="*/ 337 h 515"/>
                  <a:gd name="T88" fmla="*/ 196 w 222"/>
                  <a:gd name="T89" fmla="*/ 273 h 515"/>
                  <a:gd name="T90" fmla="*/ 192 w 222"/>
                  <a:gd name="T91" fmla="*/ 207 h 515"/>
                  <a:gd name="T92" fmla="*/ 189 w 222"/>
                  <a:gd name="T93" fmla="*/ 139 h 515"/>
                  <a:gd name="T94" fmla="*/ 187 w 222"/>
                  <a:gd name="T95" fmla="*/ 70 h 515"/>
                  <a:gd name="T96" fmla="*/ 186 w 222"/>
                  <a:gd name="T97" fmla="*/ 0 h 515"/>
                  <a:gd name="T98" fmla="*/ 35 w 222"/>
                  <a:gd name="T99"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2" h="515">
                    <a:moveTo>
                      <a:pt x="35" y="0"/>
                    </a:moveTo>
                    <a:lnTo>
                      <a:pt x="35" y="0"/>
                    </a:lnTo>
                    <a:lnTo>
                      <a:pt x="33" y="68"/>
                    </a:lnTo>
                    <a:lnTo>
                      <a:pt x="31" y="135"/>
                    </a:lnTo>
                    <a:lnTo>
                      <a:pt x="29" y="201"/>
                    </a:lnTo>
                    <a:lnTo>
                      <a:pt x="25" y="265"/>
                    </a:lnTo>
                    <a:lnTo>
                      <a:pt x="21" y="328"/>
                    </a:lnTo>
                    <a:lnTo>
                      <a:pt x="15" y="388"/>
                    </a:lnTo>
                    <a:lnTo>
                      <a:pt x="9" y="446"/>
                    </a:lnTo>
                    <a:lnTo>
                      <a:pt x="0" y="501"/>
                    </a:lnTo>
                    <a:lnTo>
                      <a:pt x="7" y="501"/>
                    </a:lnTo>
                    <a:lnTo>
                      <a:pt x="7" y="501"/>
                    </a:lnTo>
                    <a:lnTo>
                      <a:pt x="18" y="465"/>
                    </a:lnTo>
                    <a:lnTo>
                      <a:pt x="30" y="432"/>
                    </a:lnTo>
                    <a:lnTo>
                      <a:pt x="37" y="418"/>
                    </a:lnTo>
                    <a:lnTo>
                      <a:pt x="43" y="406"/>
                    </a:lnTo>
                    <a:lnTo>
                      <a:pt x="50" y="395"/>
                    </a:lnTo>
                    <a:lnTo>
                      <a:pt x="57" y="384"/>
                    </a:lnTo>
                    <a:lnTo>
                      <a:pt x="64" y="375"/>
                    </a:lnTo>
                    <a:lnTo>
                      <a:pt x="70" y="368"/>
                    </a:lnTo>
                    <a:lnTo>
                      <a:pt x="78" y="361"/>
                    </a:lnTo>
                    <a:lnTo>
                      <a:pt x="84" y="356"/>
                    </a:lnTo>
                    <a:lnTo>
                      <a:pt x="92" y="351"/>
                    </a:lnTo>
                    <a:lnTo>
                      <a:pt x="98" y="349"/>
                    </a:lnTo>
                    <a:lnTo>
                      <a:pt x="106" y="347"/>
                    </a:lnTo>
                    <a:lnTo>
                      <a:pt x="112" y="347"/>
                    </a:lnTo>
                    <a:lnTo>
                      <a:pt x="120" y="348"/>
                    </a:lnTo>
                    <a:lnTo>
                      <a:pt x="126" y="350"/>
                    </a:lnTo>
                    <a:lnTo>
                      <a:pt x="134" y="354"/>
                    </a:lnTo>
                    <a:lnTo>
                      <a:pt x="140" y="359"/>
                    </a:lnTo>
                    <a:lnTo>
                      <a:pt x="148" y="364"/>
                    </a:lnTo>
                    <a:lnTo>
                      <a:pt x="154" y="372"/>
                    </a:lnTo>
                    <a:lnTo>
                      <a:pt x="162" y="381"/>
                    </a:lnTo>
                    <a:lnTo>
                      <a:pt x="168" y="390"/>
                    </a:lnTo>
                    <a:lnTo>
                      <a:pt x="175" y="401"/>
                    </a:lnTo>
                    <a:lnTo>
                      <a:pt x="181" y="414"/>
                    </a:lnTo>
                    <a:lnTo>
                      <a:pt x="194" y="442"/>
                    </a:lnTo>
                    <a:lnTo>
                      <a:pt x="206" y="475"/>
                    </a:lnTo>
                    <a:lnTo>
                      <a:pt x="218" y="514"/>
                    </a:lnTo>
                    <a:lnTo>
                      <a:pt x="222" y="515"/>
                    </a:lnTo>
                    <a:lnTo>
                      <a:pt x="222" y="515"/>
                    </a:lnTo>
                    <a:lnTo>
                      <a:pt x="213" y="459"/>
                    </a:lnTo>
                    <a:lnTo>
                      <a:pt x="207" y="400"/>
                    </a:lnTo>
                    <a:lnTo>
                      <a:pt x="200" y="337"/>
                    </a:lnTo>
                    <a:lnTo>
                      <a:pt x="196" y="273"/>
                    </a:lnTo>
                    <a:lnTo>
                      <a:pt x="192" y="207"/>
                    </a:lnTo>
                    <a:lnTo>
                      <a:pt x="189" y="139"/>
                    </a:lnTo>
                    <a:lnTo>
                      <a:pt x="187" y="70"/>
                    </a:lnTo>
                    <a:lnTo>
                      <a:pt x="186" y="0"/>
                    </a:lnTo>
                    <a:lnTo>
                      <a:pt x="35"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9"/>
              <p:cNvSpPr>
                <a:spLocks/>
              </p:cNvSpPr>
              <p:nvPr/>
            </p:nvSpPr>
            <p:spPr bwMode="auto">
              <a:xfrm>
                <a:off x="5638800" y="4537075"/>
                <a:ext cx="195263" cy="153988"/>
              </a:xfrm>
              <a:custGeom>
                <a:avLst/>
                <a:gdLst>
                  <a:gd name="T0" fmla="*/ 0 w 371"/>
                  <a:gd name="T1" fmla="*/ 220 h 290"/>
                  <a:gd name="T2" fmla="*/ 9 w 371"/>
                  <a:gd name="T3" fmla="*/ 246 h 290"/>
                  <a:gd name="T4" fmla="*/ 16 w 371"/>
                  <a:gd name="T5" fmla="*/ 254 h 290"/>
                  <a:gd name="T6" fmla="*/ 22 w 371"/>
                  <a:gd name="T7" fmla="*/ 260 h 290"/>
                  <a:gd name="T8" fmla="*/ 40 w 371"/>
                  <a:gd name="T9" fmla="*/ 265 h 290"/>
                  <a:gd name="T10" fmla="*/ 61 w 371"/>
                  <a:gd name="T11" fmla="*/ 264 h 290"/>
                  <a:gd name="T12" fmla="*/ 84 w 371"/>
                  <a:gd name="T13" fmla="*/ 260 h 290"/>
                  <a:gd name="T14" fmla="*/ 120 w 371"/>
                  <a:gd name="T15" fmla="*/ 250 h 290"/>
                  <a:gd name="T16" fmla="*/ 144 w 371"/>
                  <a:gd name="T17" fmla="*/ 246 h 290"/>
                  <a:gd name="T18" fmla="*/ 154 w 371"/>
                  <a:gd name="T19" fmla="*/ 246 h 290"/>
                  <a:gd name="T20" fmla="*/ 178 w 371"/>
                  <a:gd name="T21" fmla="*/ 250 h 290"/>
                  <a:gd name="T22" fmla="*/ 202 w 371"/>
                  <a:gd name="T23" fmla="*/ 257 h 290"/>
                  <a:gd name="T24" fmla="*/ 251 w 371"/>
                  <a:gd name="T25" fmla="*/ 279 h 290"/>
                  <a:gd name="T26" fmla="*/ 276 w 371"/>
                  <a:gd name="T27" fmla="*/ 287 h 290"/>
                  <a:gd name="T28" fmla="*/ 301 w 371"/>
                  <a:gd name="T29" fmla="*/ 290 h 290"/>
                  <a:gd name="T30" fmla="*/ 326 w 371"/>
                  <a:gd name="T31" fmla="*/ 287 h 290"/>
                  <a:gd name="T32" fmla="*/ 348 w 371"/>
                  <a:gd name="T33" fmla="*/ 275 h 290"/>
                  <a:gd name="T34" fmla="*/ 358 w 371"/>
                  <a:gd name="T35" fmla="*/ 266 h 290"/>
                  <a:gd name="T36" fmla="*/ 369 w 371"/>
                  <a:gd name="T37" fmla="*/ 252 h 290"/>
                  <a:gd name="T38" fmla="*/ 371 w 371"/>
                  <a:gd name="T39" fmla="*/ 240 h 290"/>
                  <a:gd name="T40" fmla="*/ 365 w 371"/>
                  <a:gd name="T41" fmla="*/ 229 h 290"/>
                  <a:gd name="T42" fmla="*/ 357 w 371"/>
                  <a:gd name="T43" fmla="*/ 220 h 290"/>
                  <a:gd name="T44" fmla="*/ 336 w 371"/>
                  <a:gd name="T45" fmla="*/ 206 h 290"/>
                  <a:gd name="T46" fmla="*/ 311 w 371"/>
                  <a:gd name="T47" fmla="*/ 186 h 290"/>
                  <a:gd name="T48" fmla="*/ 304 w 371"/>
                  <a:gd name="T49" fmla="*/ 181 h 290"/>
                  <a:gd name="T50" fmla="*/ 294 w 371"/>
                  <a:gd name="T51" fmla="*/ 168 h 290"/>
                  <a:gd name="T52" fmla="*/ 285 w 371"/>
                  <a:gd name="T53" fmla="*/ 147 h 290"/>
                  <a:gd name="T54" fmla="*/ 274 w 371"/>
                  <a:gd name="T55" fmla="*/ 111 h 290"/>
                  <a:gd name="T56" fmla="*/ 261 w 371"/>
                  <a:gd name="T57" fmla="*/ 37 h 290"/>
                  <a:gd name="T58" fmla="*/ 259 w 371"/>
                  <a:gd name="T59" fmla="*/ 31 h 290"/>
                  <a:gd name="T60" fmla="*/ 255 w 371"/>
                  <a:gd name="T61" fmla="*/ 23 h 290"/>
                  <a:gd name="T62" fmla="*/ 241 w 371"/>
                  <a:gd name="T63" fmla="*/ 12 h 290"/>
                  <a:gd name="T64" fmla="*/ 217 w 371"/>
                  <a:gd name="T65" fmla="*/ 3 h 290"/>
                  <a:gd name="T66" fmla="*/ 187 w 371"/>
                  <a:gd name="T67" fmla="*/ 0 h 290"/>
                  <a:gd name="T68" fmla="*/ 156 w 371"/>
                  <a:gd name="T69" fmla="*/ 1 h 290"/>
                  <a:gd name="T70" fmla="*/ 126 w 371"/>
                  <a:gd name="T71" fmla="*/ 9 h 290"/>
                  <a:gd name="T72" fmla="*/ 103 w 371"/>
                  <a:gd name="T73" fmla="*/ 22 h 290"/>
                  <a:gd name="T74" fmla="*/ 94 w 371"/>
                  <a:gd name="T75" fmla="*/ 30 h 290"/>
                  <a:gd name="T76" fmla="*/ 89 w 371"/>
                  <a:gd name="T77" fmla="*/ 41 h 290"/>
                  <a:gd name="T78" fmla="*/ 87 w 371"/>
                  <a:gd name="T79" fmla="*/ 52 h 290"/>
                  <a:gd name="T80" fmla="*/ 84 w 371"/>
                  <a:gd name="T81" fmla="*/ 73 h 290"/>
                  <a:gd name="T82" fmla="*/ 75 w 371"/>
                  <a:gd name="T83" fmla="*/ 109 h 290"/>
                  <a:gd name="T84" fmla="*/ 62 w 371"/>
                  <a:gd name="T85" fmla="*/ 136 h 290"/>
                  <a:gd name="T86" fmla="*/ 46 w 371"/>
                  <a:gd name="T87" fmla="*/ 157 h 290"/>
                  <a:gd name="T88" fmla="*/ 23 w 371"/>
                  <a:gd name="T89" fmla="*/ 180 h 290"/>
                  <a:gd name="T90" fmla="*/ 5 w 371"/>
                  <a:gd name="T91" fmla="*/ 198 h 290"/>
                  <a:gd name="T92" fmla="*/ 0 w 371"/>
                  <a:gd name="T93" fmla="*/ 212 h 290"/>
                  <a:gd name="T94" fmla="*/ 0 w 371"/>
                  <a:gd name="T95" fmla="*/ 22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1" h="290">
                    <a:moveTo>
                      <a:pt x="0" y="220"/>
                    </a:moveTo>
                    <a:lnTo>
                      <a:pt x="0" y="220"/>
                    </a:lnTo>
                    <a:lnTo>
                      <a:pt x="4" y="234"/>
                    </a:lnTo>
                    <a:lnTo>
                      <a:pt x="9" y="246"/>
                    </a:lnTo>
                    <a:lnTo>
                      <a:pt x="12" y="250"/>
                    </a:lnTo>
                    <a:lnTo>
                      <a:pt x="16" y="254"/>
                    </a:lnTo>
                    <a:lnTo>
                      <a:pt x="19" y="257"/>
                    </a:lnTo>
                    <a:lnTo>
                      <a:pt x="22" y="260"/>
                    </a:lnTo>
                    <a:lnTo>
                      <a:pt x="31" y="264"/>
                    </a:lnTo>
                    <a:lnTo>
                      <a:pt x="40" y="265"/>
                    </a:lnTo>
                    <a:lnTo>
                      <a:pt x="50" y="266"/>
                    </a:lnTo>
                    <a:lnTo>
                      <a:pt x="61" y="264"/>
                    </a:lnTo>
                    <a:lnTo>
                      <a:pt x="73" y="262"/>
                    </a:lnTo>
                    <a:lnTo>
                      <a:pt x="84" y="260"/>
                    </a:lnTo>
                    <a:lnTo>
                      <a:pt x="108" y="252"/>
                    </a:lnTo>
                    <a:lnTo>
                      <a:pt x="120" y="250"/>
                    </a:lnTo>
                    <a:lnTo>
                      <a:pt x="132" y="247"/>
                    </a:lnTo>
                    <a:lnTo>
                      <a:pt x="144" y="246"/>
                    </a:lnTo>
                    <a:lnTo>
                      <a:pt x="154" y="246"/>
                    </a:lnTo>
                    <a:lnTo>
                      <a:pt x="154" y="246"/>
                    </a:lnTo>
                    <a:lnTo>
                      <a:pt x="166" y="247"/>
                    </a:lnTo>
                    <a:lnTo>
                      <a:pt x="178" y="250"/>
                    </a:lnTo>
                    <a:lnTo>
                      <a:pt x="190" y="253"/>
                    </a:lnTo>
                    <a:lnTo>
                      <a:pt x="202" y="257"/>
                    </a:lnTo>
                    <a:lnTo>
                      <a:pt x="227" y="268"/>
                    </a:lnTo>
                    <a:lnTo>
                      <a:pt x="251" y="279"/>
                    </a:lnTo>
                    <a:lnTo>
                      <a:pt x="264" y="283"/>
                    </a:lnTo>
                    <a:lnTo>
                      <a:pt x="276" y="287"/>
                    </a:lnTo>
                    <a:lnTo>
                      <a:pt x="289" y="289"/>
                    </a:lnTo>
                    <a:lnTo>
                      <a:pt x="301" y="290"/>
                    </a:lnTo>
                    <a:lnTo>
                      <a:pt x="313" y="290"/>
                    </a:lnTo>
                    <a:lnTo>
                      <a:pt x="326" y="287"/>
                    </a:lnTo>
                    <a:lnTo>
                      <a:pt x="336" y="282"/>
                    </a:lnTo>
                    <a:lnTo>
                      <a:pt x="348" y="275"/>
                    </a:lnTo>
                    <a:lnTo>
                      <a:pt x="348" y="275"/>
                    </a:lnTo>
                    <a:lnTo>
                      <a:pt x="358" y="266"/>
                    </a:lnTo>
                    <a:lnTo>
                      <a:pt x="364" y="260"/>
                    </a:lnTo>
                    <a:lnTo>
                      <a:pt x="369" y="252"/>
                    </a:lnTo>
                    <a:lnTo>
                      <a:pt x="371" y="246"/>
                    </a:lnTo>
                    <a:lnTo>
                      <a:pt x="371" y="240"/>
                    </a:lnTo>
                    <a:lnTo>
                      <a:pt x="369" y="235"/>
                    </a:lnTo>
                    <a:lnTo>
                      <a:pt x="365" y="229"/>
                    </a:lnTo>
                    <a:lnTo>
                      <a:pt x="362" y="224"/>
                    </a:lnTo>
                    <a:lnTo>
                      <a:pt x="357" y="220"/>
                    </a:lnTo>
                    <a:lnTo>
                      <a:pt x="350" y="214"/>
                    </a:lnTo>
                    <a:lnTo>
                      <a:pt x="336" y="206"/>
                    </a:lnTo>
                    <a:lnTo>
                      <a:pt x="323" y="196"/>
                    </a:lnTo>
                    <a:lnTo>
                      <a:pt x="311" y="186"/>
                    </a:lnTo>
                    <a:lnTo>
                      <a:pt x="311" y="186"/>
                    </a:lnTo>
                    <a:lnTo>
                      <a:pt x="304" y="181"/>
                    </a:lnTo>
                    <a:lnTo>
                      <a:pt x="300" y="175"/>
                    </a:lnTo>
                    <a:lnTo>
                      <a:pt x="294" y="168"/>
                    </a:lnTo>
                    <a:lnTo>
                      <a:pt x="291" y="162"/>
                    </a:lnTo>
                    <a:lnTo>
                      <a:pt x="285" y="147"/>
                    </a:lnTo>
                    <a:lnTo>
                      <a:pt x="279" y="129"/>
                    </a:lnTo>
                    <a:lnTo>
                      <a:pt x="274" y="111"/>
                    </a:lnTo>
                    <a:lnTo>
                      <a:pt x="271" y="89"/>
                    </a:lnTo>
                    <a:lnTo>
                      <a:pt x="261" y="37"/>
                    </a:lnTo>
                    <a:lnTo>
                      <a:pt x="261" y="37"/>
                    </a:lnTo>
                    <a:lnTo>
                      <a:pt x="259" y="31"/>
                    </a:lnTo>
                    <a:lnTo>
                      <a:pt x="257" y="27"/>
                    </a:lnTo>
                    <a:lnTo>
                      <a:pt x="255" y="23"/>
                    </a:lnTo>
                    <a:lnTo>
                      <a:pt x="250" y="19"/>
                    </a:lnTo>
                    <a:lnTo>
                      <a:pt x="241" y="12"/>
                    </a:lnTo>
                    <a:lnTo>
                      <a:pt x="230" y="6"/>
                    </a:lnTo>
                    <a:lnTo>
                      <a:pt x="217" y="3"/>
                    </a:lnTo>
                    <a:lnTo>
                      <a:pt x="202" y="1"/>
                    </a:lnTo>
                    <a:lnTo>
                      <a:pt x="187" y="0"/>
                    </a:lnTo>
                    <a:lnTo>
                      <a:pt x="172" y="0"/>
                    </a:lnTo>
                    <a:lnTo>
                      <a:pt x="156" y="1"/>
                    </a:lnTo>
                    <a:lnTo>
                      <a:pt x="140" y="4"/>
                    </a:lnTo>
                    <a:lnTo>
                      <a:pt x="126" y="9"/>
                    </a:lnTo>
                    <a:lnTo>
                      <a:pt x="114" y="15"/>
                    </a:lnTo>
                    <a:lnTo>
                      <a:pt x="103" y="22"/>
                    </a:lnTo>
                    <a:lnTo>
                      <a:pt x="98" y="26"/>
                    </a:lnTo>
                    <a:lnTo>
                      <a:pt x="94" y="30"/>
                    </a:lnTo>
                    <a:lnTo>
                      <a:pt x="91" y="36"/>
                    </a:lnTo>
                    <a:lnTo>
                      <a:pt x="89" y="41"/>
                    </a:lnTo>
                    <a:lnTo>
                      <a:pt x="87" y="46"/>
                    </a:lnTo>
                    <a:lnTo>
                      <a:pt x="87" y="52"/>
                    </a:lnTo>
                    <a:lnTo>
                      <a:pt x="87" y="52"/>
                    </a:lnTo>
                    <a:lnTo>
                      <a:pt x="84" y="73"/>
                    </a:lnTo>
                    <a:lnTo>
                      <a:pt x="80" y="93"/>
                    </a:lnTo>
                    <a:lnTo>
                      <a:pt x="75" y="109"/>
                    </a:lnTo>
                    <a:lnTo>
                      <a:pt x="68" y="124"/>
                    </a:lnTo>
                    <a:lnTo>
                      <a:pt x="62" y="136"/>
                    </a:lnTo>
                    <a:lnTo>
                      <a:pt x="54" y="148"/>
                    </a:lnTo>
                    <a:lnTo>
                      <a:pt x="46" y="157"/>
                    </a:lnTo>
                    <a:lnTo>
                      <a:pt x="38" y="165"/>
                    </a:lnTo>
                    <a:lnTo>
                      <a:pt x="23" y="180"/>
                    </a:lnTo>
                    <a:lnTo>
                      <a:pt x="10" y="193"/>
                    </a:lnTo>
                    <a:lnTo>
                      <a:pt x="5" y="198"/>
                    </a:lnTo>
                    <a:lnTo>
                      <a:pt x="2" y="205"/>
                    </a:lnTo>
                    <a:lnTo>
                      <a:pt x="0" y="212"/>
                    </a:lnTo>
                    <a:lnTo>
                      <a:pt x="0" y="220"/>
                    </a:lnTo>
                    <a:lnTo>
                      <a:pt x="0" y="22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0"/>
              <p:cNvSpPr>
                <a:spLocks/>
              </p:cNvSpPr>
              <p:nvPr/>
            </p:nvSpPr>
            <p:spPr bwMode="auto">
              <a:xfrm>
                <a:off x="5683250" y="4735513"/>
                <a:ext cx="115888" cy="268288"/>
              </a:xfrm>
              <a:custGeom>
                <a:avLst/>
                <a:gdLst>
                  <a:gd name="T0" fmla="*/ 221 w 221"/>
                  <a:gd name="T1" fmla="*/ 14 h 508"/>
                  <a:gd name="T2" fmla="*/ 216 w 221"/>
                  <a:gd name="T3" fmla="*/ 14 h 508"/>
                  <a:gd name="T4" fmla="*/ 216 w 221"/>
                  <a:gd name="T5" fmla="*/ 14 h 508"/>
                  <a:gd name="T6" fmla="*/ 204 w 221"/>
                  <a:gd name="T7" fmla="*/ 50 h 508"/>
                  <a:gd name="T8" fmla="*/ 191 w 221"/>
                  <a:gd name="T9" fmla="*/ 82 h 508"/>
                  <a:gd name="T10" fmla="*/ 185 w 221"/>
                  <a:gd name="T11" fmla="*/ 96 h 508"/>
                  <a:gd name="T12" fmla="*/ 178 w 221"/>
                  <a:gd name="T13" fmla="*/ 109 h 508"/>
                  <a:gd name="T14" fmla="*/ 172 w 221"/>
                  <a:gd name="T15" fmla="*/ 120 h 508"/>
                  <a:gd name="T16" fmla="*/ 165 w 221"/>
                  <a:gd name="T17" fmla="*/ 130 h 508"/>
                  <a:gd name="T18" fmla="*/ 159 w 221"/>
                  <a:gd name="T19" fmla="*/ 140 h 508"/>
                  <a:gd name="T20" fmla="*/ 151 w 221"/>
                  <a:gd name="T21" fmla="*/ 147 h 508"/>
                  <a:gd name="T22" fmla="*/ 145 w 221"/>
                  <a:gd name="T23" fmla="*/ 154 h 508"/>
                  <a:gd name="T24" fmla="*/ 137 w 221"/>
                  <a:gd name="T25" fmla="*/ 159 h 508"/>
                  <a:gd name="T26" fmla="*/ 131 w 221"/>
                  <a:gd name="T27" fmla="*/ 164 h 508"/>
                  <a:gd name="T28" fmla="*/ 123 w 221"/>
                  <a:gd name="T29" fmla="*/ 166 h 508"/>
                  <a:gd name="T30" fmla="*/ 117 w 221"/>
                  <a:gd name="T31" fmla="*/ 167 h 508"/>
                  <a:gd name="T32" fmla="*/ 109 w 221"/>
                  <a:gd name="T33" fmla="*/ 168 h 508"/>
                  <a:gd name="T34" fmla="*/ 103 w 221"/>
                  <a:gd name="T35" fmla="*/ 167 h 508"/>
                  <a:gd name="T36" fmla="*/ 95 w 221"/>
                  <a:gd name="T37" fmla="*/ 165 h 508"/>
                  <a:gd name="T38" fmla="*/ 88 w 221"/>
                  <a:gd name="T39" fmla="*/ 160 h 508"/>
                  <a:gd name="T40" fmla="*/ 81 w 221"/>
                  <a:gd name="T41" fmla="*/ 156 h 508"/>
                  <a:gd name="T42" fmla="*/ 75 w 221"/>
                  <a:gd name="T43" fmla="*/ 149 h 508"/>
                  <a:gd name="T44" fmla="*/ 67 w 221"/>
                  <a:gd name="T45" fmla="*/ 143 h 508"/>
                  <a:gd name="T46" fmla="*/ 61 w 221"/>
                  <a:gd name="T47" fmla="*/ 134 h 508"/>
                  <a:gd name="T48" fmla="*/ 54 w 221"/>
                  <a:gd name="T49" fmla="*/ 125 h 508"/>
                  <a:gd name="T50" fmla="*/ 47 w 221"/>
                  <a:gd name="T51" fmla="*/ 113 h 508"/>
                  <a:gd name="T52" fmla="*/ 40 w 221"/>
                  <a:gd name="T53" fmla="*/ 101 h 508"/>
                  <a:gd name="T54" fmla="*/ 28 w 221"/>
                  <a:gd name="T55" fmla="*/ 72 h 508"/>
                  <a:gd name="T56" fmla="*/ 16 w 221"/>
                  <a:gd name="T57" fmla="*/ 39 h 508"/>
                  <a:gd name="T58" fmla="*/ 5 w 221"/>
                  <a:gd name="T59" fmla="*/ 1 h 508"/>
                  <a:gd name="T60" fmla="*/ 0 w 221"/>
                  <a:gd name="T61" fmla="*/ 0 h 508"/>
                  <a:gd name="T62" fmla="*/ 0 w 221"/>
                  <a:gd name="T63" fmla="*/ 0 h 508"/>
                  <a:gd name="T64" fmla="*/ 8 w 221"/>
                  <a:gd name="T65" fmla="*/ 55 h 508"/>
                  <a:gd name="T66" fmla="*/ 16 w 221"/>
                  <a:gd name="T67" fmla="*/ 114 h 508"/>
                  <a:gd name="T68" fmla="*/ 21 w 221"/>
                  <a:gd name="T69" fmla="*/ 175 h 508"/>
                  <a:gd name="T70" fmla="*/ 26 w 221"/>
                  <a:gd name="T71" fmla="*/ 239 h 508"/>
                  <a:gd name="T72" fmla="*/ 30 w 221"/>
                  <a:gd name="T73" fmla="*/ 305 h 508"/>
                  <a:gd name="T74" fmla="*/ 33 w 221"/>
                  <a:gd name="T75" fmla="*/ 371 h 508"/>
                  <a:gd name="T76" fmla="*/ 35 w 221"/>
                  <a:gd name="T77" fmla="*/ 439 h 508"/>
                  <a:gd name="T78" fmla="*/ 36 w 221"/>
                  <a:gd name="T79" fmla="*/ 508 h 508"/>
                  <a:gd name="T80" fmla="*/ 188 w 221"/>
                  <a:gd name="T81" fmla="*/ 508 h 508"/>
                  <a:gd name="T82" fmla="*/ 188 w 221"/>
                  <a:gd name="T83" fmla="*/ 508 h 508"/>
                  <a:gd name="T84" fmla="*/ 189 w 221"/>
                  <a:gd name="T85" fmla="*/ 441 h 508"/>
                  <a:gd name="T86" fmla="*/ 190 w 221"/>
                  <a:gd name="T87" fmla="*/ 376 h 508"/>
                  <a:gd name="T88" fmla="*/ 193 w 221"/>
                  <a:gd name="T89" fmla="*/ 311 h 508"/>
                  <a:gd name="T90" fmla="*/ 196 w 221"/>
                  <a:gd name="T91" fmla="*/ 246 h 508"/>
                  <a:gd name="T92" fmla="*/ 202 w 221"/>
                  <a:gd name="T93" fmla="*/ 185 h 508"/>
                  <a:gd name="T94" fmla="*/ 207 w 221"/>
                  <a:gd name="T95" fmla="*/ 125 h 508"/>
                  <a:gd name="T96" fmla="*/ 214 w 221"/>
                  <a:gd name="T97" fmla="*/ 68 h 508"/>
                  <a:gd name="T98" fmla="*/ 221 w 221"/>
                  <a:gd name="T99" fmla="*/ 14 h 508"/>
                  <a:gd name="T100" fmla="*/ 221 w 221"/>
                  <a:gd name="T101" fmla="*/ 14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1" h="508">
                    <a:moveTo>
                      <a:pt x="221" y="14"/>
                    </a:moveTo>
                    <a:lnTo>
                      <a:pt x="216" y="14"/>
                    </a:lnTo>
                    <a:lnTo>
                      <a:pt x="216" y="14"/>
                    </a:lnTo>
                    <a:lnTo>
                      <a:pt x="204" y="50"/>
                    </a:lnTo>
                    <a:lnTo>
                      <a:pt x="191" y="82"/>
                    </a:lnTo>
                    <a:lnTo>
                      <a:pt x="185" y="96"/>
                    </a:lnTo>
                    <a:lnTo>
                      <a:pt x="178" y="109"/>
                    </a:lnTo>
                    <a:lnTo>
                      <a:pt x="172" y="120"/>
                    </a:lnTo>
                    <a:lnTo>
                      <a:pt x="165" y="130"/>
                    </a:lnTo>
                    <a:lnTo>
                      <a:pt x="159" y="140"/>
                    </a:lnTo>
                    <a:lnTo>
                      <a:pt x="151" y="147"/>
                    </a:lnTo>
                    <a:lnTo>
                      <a:pt x="145" y="154"/>
                    </a:lnTo>
                    <a:lnTo>
                      <a:pt x="137" y="159"/>
                    </a:lnTo>
                    <a:lnTo>
                      <a:pt x="131" y="164"/>
                    </a:lnTo>
                    <a:lnTo>
                      <a:pt x="123" y="166"/>
                    </a:lnTo>
                    <a:lnTo>
                      <a:pt x="117" y="167"/>
                    </a:lnTo>
                    <a:lnTo>
                      <a:pt x="109" y="168"/>
                    </a:lnTo>
                    <a:lnTo>
                      <a:pt x="103" y="167"/>
                    </a:lnTo>
                    <a:lnTo>
                      <a:pt x="95" y="165"/>
                    </a:lnTo>
                    <a:lnTo>
                      <a:pt x="88" y="160"/>
                    </a:lnTo>
                    <a:lnTo>
                      <a:pt x="81" y="156"/>
                    </a:lnTo>
                    <a:lnTo>
                      <a:pt x="75" y="149"/>
                    </a:lnTo>
                    <a:lnTo>
                      <a:pt x="67" y="143"/>
                    </a:lnTo>
                    <a:lnTo>
                      <a:pt x="61" y="134"/>
                    </a:lnTo>
                    <a:lnTo>
                      <a:pt x="54" y="125"/>
                    </a:lnTo>
                    <a:lnTo>
                      <a:pt x="47" y="113"/>
                    </a:lnTo>
                    <a:lnTo>
                      <a:pt x="40" y="101"/>
                    </a:lnTo>
                    <a:lnTo>
                      <a:pt x="28" y="72"/>
                    </a:lnTo>
                    <a:lnTo>
                      <a:pt x="16" y="39"/>
                    </a:lnTo>
                    <a:lnTo>
                      <a:pt x="5" y="1"/>
                    </a:lnTo>
                    <a:lnTo>
                      <a:pt x="0" y="0"/>
                    </a:lnTo>
                    <a:lnTo>
                      <a:pt x="0" y="0"/>
                    </a:lnTo>
                    <a:lnTo>
                      <a:pt x="8" y="55"/>
                    </a:lnTo>
                    <a:lnTo>
                      <a:pt x="16" y="114"/>
                    </a:lnTo>
                    <a:lnTo>
                      <a:pt x="21" y="175"/>
                    </a:lnTo>
                    <a:lnTo>
                      <a:pt x="26" y="239"/>
                    </a:lnTo>
                    <a:lnTo>
                      <a:pt x="30" y="305"/>
                    </a:lnTo>
                    <a:lnTo>
                      <a:pt x="33" y="371"/>
                    </a:lnTo>
                    <a:lnTo>
                      <a:pt x="35" y="439"/>
                    </a:lnTo>
                    <a:lnTo>
                      <a:pt x="36" y="508"/>
                    </a:lnTo>
                    <a:lnTo>
                      <a:pt x="188" y="508"/>
                    </a:lnTo>
                    <a:lnTo>
                      <a:pt x="188" y="508"/>
                    </a:lnTo>
                    <a:lnTo>
                      <a:pt x="189" y="441"/>
                    </a:lnTo>
                    <a:lnTo>
                      <a:pt x="190" y="376"/>
                    </a:lnTo>
                    <a:lnTo>
                      <a:pt x="193" y="311"/>
                    </a:lnTo>
                    <a:lnTo>
                      <a:pt x="196" y="246"/>
                    </a:lnTo>
                    <a:lnTo>
                      <a:pt x="202" y="185"/>
                    </a:lnTo>
                    <a:lnTo>
                      <a:pt x="207" y="125"/>
                    </a:lnTo>
                    <a:lnTo>
                      <a:pt x="214" y="68"/>
                    </a:lnTo>
                    <a:lnTo>
                      <a:pt x="221" y="14"/>
                    </a:lnTo>
                    <a:lnTo>
                      <a:pt x="221" y="14"/>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1"/>
              <p:cNvSpPr>
                <a:spLocks/>
              </p:cNvSpPr>
              <p:nvPr/>
            </p:nvSpPr>
            <p:spPr bwMode="auto">
              <a:xfrm>
                <a:off x="5638800" y="4700588"/>
                <a:ext cx="195263" cy="153988"/>
              </a:xfrm>
              <a:custGeom>
                <a:avLst/>
                <a:gdLst>
                  <a:gd name="T0" fmla="*/ 370 w 371"/>
                  <a:gd name="T1" fmla="*/ 71 h 291"/>
                  <a:gd name="T2" fmla="*/ 362 w 371"/>
                  <a:gd name="T3" fmla="*/ 45 h 291"/>
                  <a:gd name="T4" fmla="*/ 356 w 371"/>
                  <a:gd name="T5" fmla="*/ 37 h 291"/>
                  <a:gd name="T6" fmla="*/ 348 w 371"/>
                  <a:gd name="T7" fmla="*/ 30 h 291"/>
                  <a:gd name="T8" fmla="*/ 331 w 371"/>
                  <a:gd name="T9" fmla="*/ 25 h 291"/>
                  <a:gd name="T10" fmla="*/ 309 w 371"/>
                  <a:gd name="T11" fmla="*/ 26 h 291"/>
                  <a:gd name="T12" fmla="*/ 287 w 371"/>
                  <a:gd name="T13" fmla="*/ 31 h 291"/>
                  <a:gd name="T14" fmla="*/ 250 w 371"/>
                  <a:gd name="T15" fmla="*/ 41 h 291"/>
                  <a:gd name="T16" fmla="*/ 228 w 371"/>
                  <a:gd name="T17" fmla="*/ 45 h 291"/>
                  <a:gd name="T18" fmla="*/ 216 w 371"/>
                  <a:gd name="T19" fmla="*/ 45 h 291"/>
                  <a:gd name="T20" fmla="*/ 193 w 371"/>
                  <a:gd name="T21" fmla="*/ 41 h 291"/>
                  <a:gd name="T22" fmla="*/ 170 w 371"/>
                  <a:gd name="T23" fmla="*/ 32 h 291"/>
                  <a:gd name="T24" fmla="*/ 119 w 371"/>
                  <a:gd name="T25" fmla="*/ 12 h 291"/>
                  <a:gd name="T26" fmla="*/ 94 w 371"/>
                  <a:gd name="T27" fmla="*/ 4 h 291"/>
                  <a:gd name="T28" fmla="*/ 69 w 371"/>
                  <a:gd name="T29" fmla="*/ 0 h 291"/>
                  <a:gd name="T30" fmla="*/ 46 w 371"/>
                  <a:gd name="T31" fmla="*/ 3 h 291"/>
                  <a:gd name="T32" fmla="*/ 22 w 371"/>
                  <a:gd name="T33" fmla="*/ 16 h 291"/>
                  <a:gd name="T34" fmla="*/ 13 w 371"/>
                  <a:gd name="T35" fmla="*/ 24 h 291"/>
                  <a:gd name="T36" fmla="*/ 3 w 371"/>
                  <a:gd name="T37" fmla="*/ 38 h 291"/>
                  <a:gd name="T38" fmla="*/ 0 w 371"/>
                  <a:gd name="T39" fmla="*/ 51 h 291"/>
                  <a:gd name="T40" fmla="*/ 5 w 371"/>
                  <a:gd name="T41" fmla="*/ 62 h 291"/>
                  <a:gd name="T42" fmla="*/ 14 w 371"/>
                  <a:gd name="T43" fmla="*/ 71 h 291"/>
                  <a:gd name="T44" fmla="*/ 34 w 371"/>
                  <a:gd name="T45" fmla="*/ 85 h 291"/>
                  <a:gd name="T46" fmla="*/ 61 w 371"/>
                  <a:gd name="T47" fmla="*/ 105 h 291"/>
                  <a:gd name="T48" fmla="*/ 66 w 371"/>
                  <a:gd name="T49" fmla="*/ 110 h 291"/>
                  <a:gd name="T50" fmla="*/ 76 w 371"/>
                  <a:gd name="T51" fmla="*/ 123 h 291"/>
                  <a:gd name="T52" fmla="*/ 87 w 371"/>
                  <a:gd name="T53" fmla="*/ 144 h 291"/>
                  <a:gd name="T54" fmla="*/ 96 w 371"/>
                  <a:gd name="T55" fmla="*/ 180 h 291"/>
                  <a:gd name="T56" fmla="*/ 110 w 371"/>
                  <a:gd name="T57" fmla="*/ 254 h 291"/>
                  <a:gd name="T58" fmla="*/ 111 w 371"/>
                  <a:gd name="T59" fmla="*/ 260 h 291"/>
                  <a:gd name="T60" fmla="*/ 117 w 371"/>
                  <a:gd name="T61" fmla="*/ 268 h 291"/>
                  <a:gd name="T62" fmla="*/ 130 w 371"/>
                  <a:gd name="T63" fmla="*/ 278 h 291"/>
                  <a:gd name="T64" fmla="*/ 154 w 371"/>
                  <a:gd name="T65" fmla="*/ 288 h 291"/>
                  <a:gd name="T66" fmla="*/ 184 w 371"/>
                  <a:gd name="T67" fmla="*/ 291 h 291"/>
                  <a:gd name="T68" fmla="*/ 215 w 371"/>
                  <a:gd name="T69" fmla="*/ 289 h 291"/>
                  <a:gd name="T70" fmla="*/ 244 w 371"/>
                  <a:gd name="T71" fmla="*/ 281 h 291"/>
                  <a:gd name="T72" fmla="*/ 268 w 371"/>
                  <a:gd name="T73" fmla="*/ 268 h 291"/>
                  <a:gd name="T74" fmla="*/ 276 w 371"/>
                  <a:gd name="T75" fmla="*/ 260 h 291"/>
                  <a:gd name="T76" fmla="*/ 282 w 371"/>
                  <a:gd name="T77" fmla="*/ 250 h 291"/>
                  <a:gd name="T78" fmla="*/ 285 w 371"/>
                  <a:gd name="T79" fmla="*/ 238 h 291"/>
                  <a:gd name="T80" fmla="*/ 287 w 371"/>
                  <a:gd name="T81" fmla="*/ 218 h 291"/>
                  <a:gd name="T82" fmla="*/ 295 w 371"/>
                  <a:gd name="T83" fmla="*/ 182 h 291"/>
                  <a:gd name="T84" fmla="*/ 309 w 371"/>
                  <a:gd name="T85" fmla="*/ 154 h 291"/>
                  <a:gd name="T86" fmla="*/ 325 w 371"/>
                  <a:gd name="T87" fmla="*/ 134 h 291"/>
                  <a:gd name="T88" fmla="*/ 348 w 371"/>
                  <a:gd name="T89" fmla="*/ 111 h 291"/>
                  <a:gd name="T90" fmla="*/ 365 w 371"/>
                  <a:gd name="T91" fmla="*/ 92 h 291"/>
                  <a:gd name="T92" fmla="*/ 371 w 371"/>
                  <a:gd name="T93" fmla="*/ 79 h 291"/>
                  <a:gd name="T94" fmla="*/ 370 w 371"/>
                  <a:gd name="T95" fmla="*/ 7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1" h="291">
                    <a:moveTo>
                      <a:pt x="370" y="71"/>
                    </a:moveTo>
                    <a:lnTo>
                      <a:pt x="370" y="71"/>
                    </a:lnTo>
                    <a:lnTo>
                      <a:pt x="367" y="56"/>
                    </a:lnTo>
                    <a:lnTo>
                      <a:pt x="362" y="45"/>
                    </a:lnTo>
                    <a:lnTo>
                      <a:pt x="359" y="40"/>
                    </a:lnTo>
                    <a:lnTo>
                      <a:pt x="356" y="37"/>
                    </a:lnTo>
                    <a:lnTo>
                      <a:pt x="353" y="34"/>
                    </a:lnTo>
                    <a:lnTo>
                      <a:pt x="348" y="30"/>
                    </a:lnTo>
                    <a:lnTo>
                      <a:pt x="340" y="27"/>
                    </a:lnTo>
                    <a:lnTo>
                      <a:pt x="331" y="25"/>
                    </a:lnTo>
                    <a:lnTo>
                      <a:pt x="320" y="25"/>
                    </a:lnTo>
                    <a:lnTo>
                      <a:pt x="309" y="26"/>
                    </a:lnTo>
                    <a:lnTo>
                      <a:pt x="299" y="28"/>
                    </a:lnTo>
                    <a:lnTo>
                      <a:pt x="287" y="31"/>
                    </a:lnTo>
                    <a:lnTo>
                      <a:pt x="263" y="38"/>
                    </a:lnTo>
                    <a:lnTo>
                      <a:pt x="250" y="41"/>
                    </a:lnTo>
                    <a:lnTo>
                      <a:pt x="238" y="43"/>
                    </a:lnTo>
                    <a:lnTo>
                      <a:pt x="228" y="45"/>
                    </a:lnTo>
                    <a:lnTo>
                      <a:pt x="216" y="45"/>
                    </a:lnTo>
                    <a:lnTo>
                      <a:pt x="216" y="45"/>
                    </a:lnTo>
                    <a:lnTo>
                      <a:pt x="205" y="44"/>
                    </a:lnTo>
                    <a:lnTo>
                      <a:pt x="193" y="41"/>
                    </a:lnTo>
                    <a:lnTo>
                      <a:pt x="181" y="38"/>
                    </a:lnTo>
                    <a:lnTo>
                      <a:pt x="170" y="32"/>
                    </a:lnTo>
                    <a:lnTo>
                      <a:pt x="145" y="23"/>
                    </a:lnTo>
                    <a:lnTo>
                      <a:pt x="119" y="12"/>
                    </a:lnTo>
                    <a:lnTo>
                      <a:pt x="107" y="8"/>
                    </a:lnTo>
                    <a:lnTo>
                      <a:pt x="94" y="4"/>
                    </a:lnTo>
                    <a:lnTo>
                      <a:pt x="82" y="1"/>
                    </a:lnTo>
                    <a:lnTo>
                      <a:pt x="69" y="0"/>
                    </a:lnTo>
                    <a:lnTo>
                      <a:pt x="58" y="1"/>
                    </a:lnTo>
                    <a:lnTo>
                      <a:pt x="46" y="3"/>
                    </a:lnTo>
                    <a:lnTo>
                      <a:pt x="34" y="9"/>
                    </a:lnTo>
                    <a:lnTo>
                      <a:pt x="22" y="16"/>
                    </a:lnTo>
                    <a:lnTo>
                      <a:pt x="22" y="16"/>
                    </a:lnTo>
                    <a:lnTo>
                      <a:pt x="13" y="24"/>
                    </a:lnTo>
                    <a:lnTo>
                      <a:pt x="7" y="31"/>
                    </a:lnTo>
                    <a:lnTo>
                      <a:pt x="3" y="38"/>
                    </a:lnTo>
                    <a:lnTo>
                      <a:pt x="0" y="44"/>
                    </a:lnTo>
                    <a:lnTo>
                      <a:pt x="0" y="51"/>
                    </a:lnTo>
                    <a:lnTo>
                      <a:pt x="2" y="56"/>
                    </a:lnTo>
                    <a:lnTo>
                      <a:pt x="5" y="62"/>
                    </a:lnTo>
                    <a:lnTo>
                      <a:pt x="9" y="67"/>
                    </a:lnTo>
                    <a:lnTo>
                      <a:pt x="14" y="71"/>
                    </a:lnTo>
                    <a:lnTo>
                      <a:pt x="20" y="76"/>
                    </a:lnTo>
                    <a:lnTo>
                      <a:pt x="34" y="85"/>
                    </a:lnTo>
                    <a:lnTo>
                      <a:pt x="48" y="95"/>
                    </a:lnTo>
                    <a:lnTo>
                      <a:pt x="61" y="105"/>
                    </a:lnTo>
                    <a:lnTo>
                      <a:pt x="61" y="105"/>
                    </a:lnTo>
                    <a:lnTo>
                      <a:pt x="66" y="110"/>
                    </a:lnTo>
                    <a:lnTo>
                      <a:pt x="72" y="116"/>
                    </a:lnTo>
                    <a:lnTo>
                      <a:pt x="76" y="123"/>
                    </a:lnTo>
                    <a:lnTo>
                      <a:pt x="80" y="129"/>
                    </a:lnTo>
                    <a:lnTo>
                      <a:pt x="87" y="144"/>
                    </a:lnTo>
                    <a:lnTo>
                      <a:pt x="92" y="161"/>
                    </a:lnTo>
                    <a:lnTo>
                      <a:pt x="96" y="180"/>
                    </a:lnTo>
                    <a:lnTo>
                      <a:pt x="101" y="202"/>
                    </a:lnTo>
                    <a:lnTo>
                      <a:pt x="110" y="254"/>
                    </a:lnTo>
                    <a:lnTo>
                      <a:pt x="110" y="254"/>
                    </a:lnTo>
                    <a:lnTo>
                      <a:pt x="111" y="260"/>
                    </a:lnTo>
                    <a:lnTo>
                      <a:pt x="114" y="264"/>
                    </a:lnTo>
                    <a:lnTo>
                      <a:pt x="117" y="268"/>
                    </a:lnTo>
                    <a:lnTo>
                      <a:pt x="120" y="272"/>
                    </a:lnTo>
                    <a:lnTo>
                      <a:pt x="130" y="278"/>
                    </a:lnTo>
                    <a:lnTo>
                      <a:pt x="142" y="283"/>
                    </a:lnTo>
                    <a:lnTo>
                      <a:pt x="154" y="288"/>
                    </a:lnTo>
                    <a:lnTo>
                      <a:pt x="168" y="290"/>
                    </a:lnTo>
                    <a:lnTo>
                      <a:pt x="184" y="291"/>
                    </a:lnTo>
                    <a:lnTo>
                      <a:pt x="200" y="291"/>
                    </a:lnTo>
                    <a:lnTo>
                      <a:pt x="215" y="289"/>
                    </a:lnTo>
                    <a:lnTo>
                      <a:pt x="230" y="287"/>
                    </a:lnTo>
                    <a:lnTo>
                      <a:pt x="244" y="281"/>
                    </a:lnTo>
                    <a:lnTo>
                      <a:pt x="257" y="276"/>
                    </a:lnTo>
                    <a:lnTo>
                      <a:pt x="268" y="268"/>
                    </a:lnTo>
                    <a:lnTo>
                      <a:pt x="272" y="264"/>
                    </a:lnTo>
                    <a:lnTo>
                      <a:pt x="276" y="260"/>
                    </a:lnTo>
                    <a:lnTo>
                      <a:pt x="279" y="255"/>
                    </a:lnTo>
                    <a:lnTo>
                      <a:pt x="282" y="250"/>
                    </a:lnTo>
                    <a:lnTo>
                      <a:pt x="284" y="245"/>
                    </a:lnTo>
                    <a:lnTo>
                      <a:pt x="285" y="238"/>
                    </a:lnTo>
                    <a:lnTo>
                      <a:pt x="285" y="238"/>
                    </a:lnTo>
                    <a:lnTo>
                      <a:pt x="287" y="218"/>
                    </a:lnTo>
                    <a:lnTo>
                      <a:pt x="290" y="198"/>
                    </a:lnTo>
                    <a:lnTo>
                      <a:pt x="295" y="182"/>
                    </a:lnTo>
                    <a:lnTo>
                      <a:pt x="302" y="167"/>
                    </a:lnTo>
                    <a:lnTo>
                      <a:pt x="309" y="154"/>
                    </a:lnTo>
                    <a:lnTo>
                      <a:pt x="317" y="143"/>
                    </a:lnTo>
                    <a:lnTo>
                      <a:pt x="325" y="134"/>
                    </a:lnTo>
                    <a:lnTo>
                      <a:pt x="333" y="125"/>
                    </a:lnTo>
                    <a:lnTo>
                      <a:pt x="348" y="111"/>
                    </a:lnTo>
                    <a:lnTo>
                      <a:pt x="361" y="98"/>
                    </a:lnTo>
                    <a:lnTo>
                      <a:pt x="365" y="92"/>
                    </a:lnTo>
                    <a:lnTo>
                      <a:pt x="369" y="85"/>
                    </a:lnTo>
                    <a:lnTo>
                      <a:pt x="371" y="79"/>
                    </a:lnTo>
                    <a:lnTo>
                      <a:pt x="370" y="71"/>
                    </a:lnTo>
                    <a:lnTo>
                      <a:pt x="370" y="71"/>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4" name="组合 463"/>
            <p:cNvGrpSpPr/>
            <p:nvPr/>
          </p:nvGrpSpPr>
          <p:grpSpPr>
            <a:xfrm>
              <a:off x="5495925" y="6262688"/>
              <a:ext cx="523875" cy="319088"/>
              <a:chOff x="5495925" y="6262688"/>
              <a:chExt cx="523875" cy="319088"/>
            </a:xfrm>
          </p:grpSpPr>
          <p:sp>
            <p:nvSpPr>
              <p:cNvPr id="296" name="Freeform 42"/>
              <p:cNvSpPr>
                <a:spLocks/>
              </p:cNvSpPr>
              <p:nvPr/>
            </p:nvSpPr>
            <p:spPr bwMode="auto">
              <a:xfrm>
                <a:off x="5495925" y="6262688"/>
                <a:ext cx="523875" cy="319088"/>
              </a:xfrm>
              <a:custGeom>
                <a:avLst/>
                <a:gdLst>
                  <a:gd name="T0" fmla="*/ 972 w 988"/>
                  <a:gd name="T1" fmla="*/ 499 h 603"/>
                  <a:gd name="T2" fmla="*/ 949 w 988"/>
                  <a:gd name="T3" fmla="*/ 488 h 603"/>
                  <a:gd name="T4" fmla="*/ 878 w 988"/>
                  <a:gd name="T5" fmla="*/ 474 h 603"/>
                  <a:gd name="T6" fmla="*/ 845 w 988"/>
                  <a:gd name="T7" fmla="*/ 469 h 603"/>
                  <a:gd name="T8" fmla="*/ 782 w 988"/>
                  <a:gd name="T9" fmla="*/ 446 h 603"/>
                  <a:gd name="T10" fmla="*/ 684 w 988"/>
                  <a:gd name="T11" fmla="*/ 394 h 603"/>
                  <a:gd name="T12" fmla="*/ 613 w 988"/>
                  <a:gd name="T13" fmla="*/ 361 h 603"/>
                  <a:gd name="T14" fmla="*/ 539 w 988"/>
                  <a:gd name="T15" fmla="*/ 337 h 603"/>
                  <a:gd name="T16" fmla="*/ 474 w 988"/>
                  <a:gd name="T17" fmla="*/ 317 h 603"/>
                  <a:gd name="T18" fmla="*/ 433 w 988"/>
                  <a:gd name="T19" fmla="*/ 290 h 603"/>
                  <a:gd name="T20" fmla="*/ 411 w 988"/>
                  <a:gd name="T21" fmla="*/ 262 h 603"/>
                  <a:gd name="T22" fmla="*/ 389 w 988"/>
                  <a:gd name="T23" fmla="*/ 215 h 603"/>
                  <a:gd name="T24" fmla="*/ 377 w 988"/>
                  <a:gd name="T25" fmla="*/ 163 h 603"/>
                  <a:gd name="T26" fmla="*/ 372 w 988"/>
                  <a:gd name="T27" fmla="*/ 72 h 603"/>
                  <a:gd name="T28" fmla="*/ 90 w 988"/>
                  <a:gd name="T29" fmla="*/ 0 h 603"/>
                  <a:gd name="T30" fmla="*/ 94 w 988"/>
                  <a:gd name="T31" fmla="*/ 63 h 603"/>
                  <a:gd name="T32" fmla="*/ 83 w 988"/>
                  <a:gd name="T33" fmla="*/ 156 h 603"/>
                  <a:gd name="T34" fmla="*/ 60 w 988"/>
                  <a:gd name="T35" fmla="*/ 249 h 603"/>
                  <a:gd name="T36" fmla="*/ 35 w 988"/>
                  <a:gd name="T37" fmla="*/ 317 h 603"/>
                  <a:gd name="T38" fmla="*/ 13 w 988"/>
                  <a:gd name="T39" fmla="*/ 386 h 603"/>
                  <a:gd name="T40" fmla="*/ 4 w 988"/>
                  <a:gd name="T41" fmla="*/ 436 h 603"/>
                  <a:gd name="T42" fmla="*/ 1 w 988"/>
                  <a:gd name="T43" fmla="*/ 485 h 603"/>
                  <a:gd name="T44" fmla="*/ 8 w 988"/>
                  <a:gd name="T45" fmla="*/ 520 h 603"/>
                  <a:gd name="T46" fmla="*/ 26 w 988"/>
                  <a:gd name="T47" fmla="*/ 550 h 603"/>
                  <a:gd name="T48" fmla="*/ 47 w 988"/>
                  <a:gd name="T49" fmla="*/ 566 h 603"/>
                  <a:gd name="T50" fmla="*/ 90 w 988"/>
                  <a:gd name="T51" fmla="*/ 586 h 603"/>
                  <a:gd name="T52" fmla="*/ 137 w 988"/>
                  <a:gd name="T53" fmla="*/ 596 h 603"/>
                  <a:gd name="T54" fmla="*/ 169 w 988"/>
                  <a:gd name="T55" fmla="*/ 595 h 603"/>
                  <a:gd name="T56" fmla="*/ 214 w 988"/>
                  <a:gd name="T57" fmla="*/ 582 h 603"/>
                  <a:gd name="T58" fmla="*/ 256 w 988"/>
                  <a:gd name="T59" fmla="*/ 563 h 603"/>
                  <a:gd name="T60" fmla="*/ 287 w 988"/>
                  <a:gd name="T61" fmla="*/ 556 h 603"/>
                  <a:gd name="T62" fmla="*/ 341 w 988"/>
                  <a:gd name="T63" fmla="*/ 558 h 603"/>
                  <a:gd name="T64" fmla="*/ 393 w 988"/>
                  <a:gd name="T65" fmla="*/ 568 h 603"/>
                  <a:gd name="T66" fmla="*/ 469 w 988"/>
                  <a:gd name="T67" fmla="*/ 589 h 603"/>
                  <a:gd name="T68" fmla="*/ 530 w 988"/>
                  <a:gd name="T69" fmla="*/ 600 h 603"/>
                  <a:gd name="T70" fmla="*/ 593 w 988"/>
                  <a:gd name="T71" fmla="*/ 603 h 603"/>
                  <a:gd name="T72" fmla="*/ 628 w 988"/>
                  <a:gd name="T73" fmla="*/ 596 h 603"/>
                  <a:gd name="T74" fmla="*/ 680 w 988"/>
                  <a:gd name="T75" fmla="*/ 579 h 603"/>
                  <a:gd name="T76" fmla="*/ 733 w 988"/>
                  <a:gd name="T77" fmla="*/ 568 h 603"/>
                  <a:gd name="T78" fmla="*/ 764 w 988"/>
                  <a:gd name="T79" fmla="*/ 568 h 603"/>
                  <a:gd name="T80" fmla="*/ 826 w 988"/>
                  <a:gd name="T81" fmla="*/ 577 h 603"/>
                  <a:gd name="T82" fmla="*/ 879 w 988"/>
                  <a:gd name="T83" fmla="*/ 588 h 603"/>
                  <a:gd name="T84" fmla="*/ 915 w 988"/>
                  <a:gd name="T85" fmla="*/ 588 h 603"/>
                  <a:gd name="T86" fmla="*/ 947 w 988"/>
                  <a:gd name="T87" fmla="*/ 579 h 603"/>
                  <a:gd name="T88" fmla="*/ 966 w 988"/>
                  <a:gd name="T89" fmla="*/ 566 h 603"/>
                  <a:gd name="T90" fmla="*/ 985 w 988"/>
                  <a:gd name="T91" fmla="*/ 542 h 603"/>
                  <a:gd name="T92" fmla="*/ 988 w 988"/>
                  <a:gd name="T93" fmla="*/ 526 h 603"/>
                  <a:gd name="T94" fmla="*/ 981 w 988"/>
                  <a:gd name="T95" fmla="*/ 51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8" h="603">
                    <a:moveTo>
                      <a:pt x="977" y="505"/>
                    </a:moveTo>
                    <a:lnTo>
                      <a:pt x="977" y="505"/>
                    </a:lnTo>
                    <a:lnTo>
                      <a:pt x="972" y="499"/>
                    </a:lnTo>
                    <a:lnTo>
                      <a:pt x="964" y="495"/>
                    </a:lnTo>
                    <a:lnTo>
                      <a:pt x="958" y="492"/>
                    </a:lnTo>
                    <a:lnTo>
                      <a:pt x="949" y="488"/>
                    </a:lnTo>
                    <a:lnTo>
                      <a:pt x="933" y="483"/>
                    </a:lnTo>
                    <a:lnTo>
                      <a:pt x="915" y="480"/>
                    </a:lnTo>
                    <a:lnTo>
                      <a:pt x="878" y="474"/>
                    </a:lnTo>
                    <a:lnTo>
                      <a:pt x="861" y="472"/>
                    </a:lnTo>
                    <a:lnTo>
                      <a:pt x="845" y="469"/>
                    </a:lnTo>
                    <a:lnTo>
                      <a:pt x="845" y="469"/>
                    </a:lnTo>
                    <a:lnTo>
                      <a:pt x="823" y="463"/>
                    </a:lnTo>
                    <a:lnTo>
                      <a:pt x="803" y="455"/>
                    </a:lnTo>
                    <a:lnTo>
                      <a:pt x="782" y="446"/>
                    </a:lnTo>
                    <a:lnTo>
                      <a:pt x="763" y="437"/>
                    </a:lnTo>
                    <a:lnTo>
                      <a:pt x="723" y="415"/>
                    </a:lnTo>
                    <a:lnTo>
                      <a:pt x="684" y="394"/>
                    </a:lnTo>
                    <a:lnTo>
                      <a:pt x="684" y="394"/>
                    </a:lnTo>
                    <a:lnTo>
                      <a:pt x="650" y="376"/>
                    </a:lnTo>
                    <a:lnTo>
                      <a:pt x="613" y="361"/>
                    </a:lnTo>
                    <a:lnTo>
                      <a:pt x="576" y="347"/>
                    </a:lnTo>
                    <a:lnTo>
                      <a:pt x="539" y="337"/>
                    </a:lnTo>
                    <a:lnTo>
                      <a:pt x="539" y="337"/>
                    </a:lnTo>
                    <a:lnTo>
                      <a:pt x="504" y="327"/>
                    </a:lnTo>
                    <a:lnTo>
                      <a:pt x="488" y="323"/>
                    </a:lnTo>
                    <a:lnTo>
                      <a:pt x="474" y="317"/>
                    </a:lnTo>
                    <a:lnTo>
                      <a:pt x="459" y="310"/>
                    </a:lnTo>
                    <a:lnTo>
                      <a:pt x="446" y="301"/>
                    </a:lnTo>
                    <a:lnTo>
                      <a:pt x="433" y="290"/>
                    </a:lnTo>
                    <a:lnTo>
                      <a:pt x="420" y="276"/>
                    </a:lnTo>
                    <a:lnTo>
                      <a:pt x="420" y="276"/>
                    </a:lnTo>
                    <a:lnTo>
                      <a:pt x="411" y="262"/>
                    </a:lnTo>
                    <a:lnTo>
                      <a:pt x="402" y="247"/>
                    </a:lnTo>
                    <a:lnTo>
                      <a:pt x="396" y="232"/>
                    </a:lnTo>
                    <a:lnTo>
                      <a:pt x="389" y="215"/>
                    </a:lnTo>
                    <a:lnTo>
                      <a:pt x="385" y="199"/>
                    </a:lnTo>
                    <a:lnTo>
                      <a:pt x="380" y="181"/>
                    </a:lnTo>
                    <a:lnTo>
                      <a:pt x="377" y="163"/>
                    </a:lnTo>
                    <a:lnTo>
                      <a:pt x="375" y="145"/>
                    </a:lnTo>
                    <a:lnTo>
                      <a:pt x="373" y="108"/>
                    </a:lnTo>
                    <a:lnTo>
                      <a:pt x="372" y="72"/>
                    </a:lnTo>
                    <a:lnTo>
                      <a:pt x="372" y="0"/>
                    </a:lnTo>
                    <a:lnTo>
                      <a:pt x="90" y="0"/>
                    </a:lnTo>
                    <a:lnTo>
                      <a:pt x="90" y="0"/>
                    </a:lnTo>
                    <a:lnTo>
                      <a:pt x="92" y="17"/>
                    </a:lnTo>
                    <a:lnTo>
                      <a:pt x="93" y="32"/>
                    </a:lnTo>
                    <a:lnTo>
                      <a:pt x="94" y="63"/>
                    </a:lnTo>
                    <a:lnTo>
                      <a:pt x="92" y="94"/>
                    </a:lnTo>
                    <a:lnTo>
                      <a:pt x="89" y="125"/>
                    </a:lnTo>
                    <a:lnTo>
                      <a:pt x="83" y="156"/>
                    </a:lnTo>
                    <a:lnTo>
                      <a:pt x="77" y="187"/>
                    </a:lnTo>
                    <a:lnTo>
                      <a:pt x="68" y="218"/>
                    </a:lnTo>
                    <a:lnTo>
                      <a:pt x="60" y="249"/>
                    </a:lnTo>
                    <a:lnTo>
                      <a:pt x="60" y="249"/>
                    </a:lnTo>
                    <a:lnTo>
                      <a:pt x="48" y="283"/>
                    </a:lnTo>
                    <a:lnTo>
                      <a:pt x="35" y="317"/>
                    </a:lnTo>
                    <a:lnTo>
                      <a:pt x="23" y="351"/>
                    </a:lnTo>
                    <a:lnTo>
                      <a:pt x="18" y="368"/>
                    </a:lnTo>
                    <a:lnTo>
                      <a:pt x="13" y="386"/>
                    </a:lnTo>
                    <a:lnTo>
                      <a:pt x="13" y="386"/>
                    </a:lnTo>
                    <a:lnTo>
                      <a:pt x="8" y="411"/>
                    </a:lnTo>
                    <a:lnTo>
                      <a:pt x="4" y="436"/>
                    </a:lnTo>
                    <a:lnTo>
                      <a:pt x="1" y="460"/>
                    </a:lnTo>
                    <a:lnTo>
                      <a:pt x="0" y="472"/>
                    </a:lnTo>
                    <a:lnTo>
                      <a:pt x="1" y="485"/>
                    </a:lnTo>
                    <a:lnTo>
                      <a:pt x="2" y="497"/>
                    </a:lnTo>
                    <a:lnTo>
                      <a:pt x="5" y="508"/>
                    </a:lnTo>
                    <a:lnTo>
                      <a:pt x="8" y="520"/>
                    </a:lnTo>
                    <a:lnTo>
                      <a:pt x="12" y="529"/>
                    </a:lnTo>
                    <a:lnTo>
                      <a:pt x="19" y="540"/>
                    </a:lnTo>
                    <a:lnTo>
                      <a:pt x="26" y="550"/>
                    </a:lnTo>
                    <a:lnTo>
                      <a:pt x="36" y="558"/>
                    </a:lnTo>
                    <a:lnTo>
                      <a:pt x="47" y="566"/>
                    </a:lnTo>
                    <a:lnTo>
                      <a:pt x="47" y="566"/>
                    </a:lnTo>
                    <a:lnTo>
                      <a:pt x="60" y="575"/>
                    </a:lnTo>
                    <a:lnTo>
                      <a:pt x="75" y="581"/>
                    </a:lnTo>
                    <a:lnTo>
                      <a:pt x="90" y="586"/>
                    </a:lnTo>
                    <a:lnTo>
                      <a:pt x="106" y="591"/>
                    </a:lnTo>
                    <a:lnTo>
                      <a:pt x="121" y="594"/>
                    </a:lnTo>
                    <a:lnTo>
                      <a:pt x="137" y="596"/>
                    </a:lnTo>
                    <a:lnTo>
                      <a:pt x="153" y="596"/>
                    </a:lnTo>
                    <a:lnTo>
                      <a:pt x="169" y="595"/>
                    </a:lnTo>
                    <a:lnTo>
                      <a:pt x="169" y="595"/>
                    </a:lnTo>
                    <a:lnTo>
                      <a:pt x="184" y="592"/>
                    </a:lnTo>
                    <a:lnTo>
                      <a:pt x="200" y="588"/>
                    </a:lnTo>
                    <a:lnTo>
                      <a:pt x="214" y="582"/>
                    </a:lnTo>
                    <a:lnTo>
                      <a:pt x="228" y="576"/>
                    </a:lnTo>
                    <a:lnTo>
                      <a:pt x="242" y="569"/>
                    </a:lnTo>
                    <a:lnTo>
                      <a:pt x="256" y="563"/>
                    </a:lnTo>
                    <a:lnTo>
                      <a:pt x="271" y="558"/>
                    </a:lnTo>
                    <a:lnTo>
                      <a:pt x="287" y="556"/>
                    </a:lnTo>
                    <a:lnTo>
                      <a:pt x="287" y="556"/>
                    </a:lnTo>
                    <a:lnTo>
                      <a:pt x="305" y="556"/>
                    </a:lnTo>
                    <a:lnTo>
                      <a:pt x="323" y="556"/>
                    </a:lnTo>
                    <a:lnTo>
                      <a:pt x="341" y="558"/>
                    </a:lnTo>
                    <a:lnTo>
                      <a:pt x="359" y="561"/>
                    </a:lnTo>
                    <a:lnTo>
                      <a:pt x="376" y="564"/>
                    </a:lnTo>
                    <a:lnTo>
                      <a:pt x="393" y="568"/>
                    </a:lnTo>
                    <a:lnTo>
                      <a:pt x="429" y="578"/>
                    </a:lnTo>
                    <a:lnTo>
                      <a:pt x="429" y="578"/>
                    </a:lnTo>
                    <a:lnTo>
                      <a:pt x="469" y="589"/>
                    </a:lnTo>
                    <a:lnTo>
                      <a:pt x="489" y="593"/>
                    </a:lnTo>
                    <a:lnTo>
                      <a:pt x="510" y="597"/>
                    </a:lnTo>
                    <a:lnTo>
                      <a:pt x="530" y="600"/>
                    </a:lnTo>
                    <a:lnTo>
                      <a:pt x="551" y="602"/>
                    </a:lnTo>
                    <a:lnTo>
                      <a:pt x="571" y="603"/>
                    </a:lnTo>
                    <a:lnTo>
                      <a:pt x="593" y="603"/>
                    </a:lnTo>
                    <a:lnTo>
                      <a:pt x="593" y="603"/>
                    </a:lnTo>
                    <a:lnTo>
                      <a:pt x="610" y="600"/>
                    </a:lnTo>
                    <a:lnTo>
                      <a:pt x="628" y="596"/>
                    </a:lnTo>
                    <a:lnTo>
                      <a:pt x="645" y="591"/>
                    </a:lnTo>
                    <a:lnTo>
                      <a:pt x="663" y="585"/>
                    </a:lnTo>
                    <a:lnTo>
                      <a:pt x="680" y="579"/>
                    </a:lnTo>
                    <a:lnTo>
                      <a:pt x="697" y="575"/>
                    </a:lnTo>
                    <a:lnTo>
                      <a:pt x="714" y="570"/>
                    </a:lnTo>
                    <a:lnTo>
                      <a:pt x="733" y="568"/>
                    </a:lnTo>
                    <a:lnTo>
                      <a:pt x="733" y="568"/>
                    </a:lnTo>
                    <a:lnTo>
                      <a:pt x="748" y="567"/>
                    </a:lnTo>
                    <a:lnTo>
                      <a:pt x="764" y="568"/>
                    </a:lnTo>
                    <a:lnTo>
                      <a:pt x="780" y="569"/>
                    </a:lnTo>
                    <a:lnTo>
                      <a:pt x="795" y="571"/>
                    </a:lnTo>
                    <a:lnTo>
                      <a:pt x="826" y="577"/>
                    </a:lnTo>
                    <a:lnTo>
                      <a:pt x="857" y="583"/>
                    </a:lnTo>
                    <a:lnTo>
                      <a:pt x="857" y="583"/>
                    </a:lnTo>
                    <a:lnTo>
                      <a:pt x="879" y="588"/>
                    </a:lnTo>
                    <a:lnTo>
                      <a:pt x="891" y="589"/>
                    </a:lnTo>
                    <a:lnTo>
                      <a:pt x="903" y="589"/>
                    </a:lnTo>
                    <a:lnTo>
                      <a:pt x="915" y="588"/>
                    </a:lnTo>
                    <a:lnTo>
                      <a:pt x="925" y="586"/>
                    </a:lnTo>
                    <a:lnTo>
                      <a:pt x="936" y="583"/>
                    </a:lnTo>
                    <a:lnTo>
                      <a:pt x="947" y="579"/>
                    </a:lnTo>
                    <a:lnTo>
                      <a:pt x="947" y="579"/>
                    </a:lnTo>
                    <a:lnTo>
                      <a:pt x="957" y="574"/>
                    </a:lnTo>
                    <a:lnTo>
                      <a:pt x="966" y="566"/>
                    </a:lnTo>
                    <a:lnTo>
                      <a:pt x="975" y="557"/>
                    </a:lnTo>
                    <a:lnTo>
                      <a:pt x="982" y="548"/>
                    </a:lnTo>
                    <a:lnTo>
                      <a:pt x="985" y="542"/>
                    </a:lnTo>
                    <a:lnTo>
                      <a:pt x="987" y="537"/>
                    </a:lnTo>
                    <a:lnTo>
                      <a:pt x="988" y="532"/>
                    </a:lnTo>
                    <a:lnTo>
                      <a:pt x="988" y="526"/>
                    </a:lnTo>
                    <a:lnTo>
                      <a:pt x="987" y="521"/>
                    </a:lnTo>
                    <a:lnTo>
                      <a:pt x="985" y="515"/>
                    </a:lnTo>
                    <a:lnTo>
                      <a:pt x="981" y="510"/>
                    </a:lnTo>
                    <a:lnTo>
                      <a:pt x="977" y="505"/>
                    </a:lnTo>
                    <a:lnTo>
                      <a:pt x="977" y="505"/>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3"/>
              <p:cNvSpPr>
                <a:spLocks/>
              </p:cNvSpPr>
              <p:nvPr/>
            </p:nvSpPr>
            <p:spPr bwMode="auto">
              <a:xfrm>
                <a:off x="5591175" y="6281738"/>
                <a:ext cx="60325" cy="144463"/>
              </a:xfrm>
              <a:custGeom>
                <a:avLst/>
                <a:gdLst>
                  <a:gd name="T0" fmla="*/ 101 w 115"/>
                  <a:gd name="T1" fmla="*/ 0 h 274"/>
                  <a:gd name="T2" fmla="*/ 101 w 115"/>
                  <a:gd name="T3" fmla="*/ 0 h 274"/>
                  <a:gd name="T4" fmla="*/ 61 w 115"/>
                  <a:gd name="T5" fmla="*/ 0 h 274"/>
                  <a:gd name="T6" fmla="*/ 61 w 115"/>
                  <a:gd name="T7" fmla="*/ 0 h 274"/>
                  <a:gd name="T8" fmla="*/ 56 w 115"/>
                  <a:gd name="T9" fmla="*/ 42 h 274"/>
                  <a:gd name="T10" fmla="*/ 52 w 115"/>
                  <a:gd name="T11" fmla="*/ 62 h 274"/>
                  <a:gd name="T12" fmla="*/ 47 w 115"/>
                  <a:gd name="T13" fmla="*/ 83 h 274"/>
                  <a:gd name="T14" fmla="*/ 41 w 115"/>
                  <a:gd name="T15" fmla="*/ 103 h 274"/>
                  <a:gd name="T16" fmla="*/ 36 w 115"/>
                  <a:gd name="T17" fmla="*/ 124 h 274"/>
                  <a:gd name="T18" fmla="*/ 28 w 115"/>
                  <a:gd name="T19" fmla="*/ 144 h 274"/>
                  <a:gd name="T20" fmla="*/ 19 w 115"/>
                  <a:gd name="T21" fmla="*/ 165 h 274"/>
                  <a:gd name="T22" fmla="*/ 19 w 115"/>
                  <a:gd name="T23" fmla="*/ 165 h 274"/>
                  <a:gd name="T24" fmla="*/ 8 w 115"/>
                  <a:gd name="T25" fmla="*/ 195 h 274"/>
                  <a:gd name="T26" fmla="*/ 2 w 115"/>
                  <a:gd name="T27" fmla="*/ 210 h 274"/>
                  <a:gd name="T28" fmla="*/ 1 w 115"/>
                  <a:gd name="T29" fmla="*/ 218 h 274"/>
                  <a:gd name="T30" fmla="*/ 0 w 115"/>
                  <a:gd name="T31" fmla="*/ 224 h 274"/>
                  <a:gd name="T32" fmla="*/ 0 w 115"/>
                  <a:gd name="T33" fmla="*/ 232 h 274"/>
                  <a:gd name="T34" fmla="*/ 1 w 115"/>
                  <a:gd name="T35" fmla="*/ 238 h 274"/>
                  <a:gd name="T36" fmla="*/ 3 w 115"/>
                  <a:gd name="T37" fmla="*/ 243 h 274"/>
                  <a:gd name="T38" fmla="*/ 6 w 115"/>
                  <a:gd name="T39" fmla="*/ 250 h 274"/>
                  <a:gd name="T40" fmla="*/ 11 w 115"/>
                  <a:gd name="T41" fmla="*/ 254 h 274"/>
                  <a:gd name="T42" fmla="*/ 17 w 115"/>
                  <a:gd name="T43" fmla="*/ 260 h 274"/>
                  <a:gd name="T44" fmla="*/ 25 w 115"/>
                  <a:gd name="T45" fmla="*/ 264 h 274"/>
                  <a:gd name="T46" fmla="*/ 34 w 115"/>
                  <a:gd name="T47" fmla="*/ 267 h 274"/>
                  <a:gd name="T48" fmla="*/ 34 w 115"/>
                  <a:gd name="T49" fmla="*/ 267 h 274"/>
                  <a:gd name="T50" fmla="*/ 51 w 115"/>
                  <a:gd name="T51" fmla="*/ 271 h 274"/>
                  <a:gd name="T52" fmla="*/ 66 w 115"/>
                  <a:gd name="T53" fmla="*/ 274 h 274"/>
                  <a:gd name="T54" fmla="*/ 78 w 115"/>
                  <a:gd name="T55" fmla="*/ 274 h 274"/>
                  <a:gd name="T56" fmla="*/ 88 w 115"/>
                  <a:gd name="T57" fmla="*/ 271 h 274"/>
                  <a:gd name="T58" fmla="*/ 96 w 115"/>
                  <a:gd name="T59" fmla="*/ 268 h 274"/>
                  <a:gd name="T60" fmla="*/ 103 w 115"/>
                  <a:gd name="T61" fmla="*/ 263 h 274"/>
                  <a:gd name="T62" fmla="*/ 108 w 115"/>
                  <a:gd name="T63" fmla="*/ 256 h 274"/>
                  <a:gd name="T64" fmla="*/ 112 w 115"/>
                  <a:gd name="T65" fmla="*/ 248 h 274"/>
                  <a:gd name="T66" fmla="*/ 114 w 115"/>
                  <a:gd name="T67" fmla="*/ 239 h 274"/>
                  <a:gd name="T68" fmla="*/ 115 w 115"/>
                  <a:gd name="T69" fmla="*/ 229 h 274"/>
                  <a:gd name="T70" fmla="*/ 115 w 115"/>
                  <a:gd name="T71" fmla="*/ 219 h 274"/>
                  <a:gd name="T72" fmla="*/ 114 w 115"/>
                  <a:gd name="T73" fmla="*/ 207 h 274"/>
                  <a:gd name="T74" fmla="*/ 110 w 115"/>
                  <a:gd name="T75" fmla="*/ 183 h 274"/>
                  <a:gd name="T76" fmla="*/ 104 w 115"/>
                  <a:gd name="T77" fmla="*/ 158 h 274"/>
                  <a:gd name="T78" fmla="*/ 104 w 115"/>
                  <a:gd name="T79" fmla="*/ 158 h 274"/>
                  <a:gd name="T80" fmla="*/ 103 w 115"/>
                  <a:gd name="T81" fmla="*/ 149 h 274"/>
                  <a:gd name="T82" fmla="*/ 102 w 115"/>
                  <a:gd name="T83" fmla="*/ 128 h 274"/>
                  <a:gd name="T84" fmla="*/ 101 w 115"/>
                  <a:gd name="T85" fmla="*/ 75 h 274"/>
                  <a:gd name="T86" fmla="*/ 100 w 115"/>
                  <a:gd name="T87" fmla="*/ 24 h 274"/>
                  <a:gd name="T88" fmla="*/ 100 w 115"/>
                  <a:gd name="T89" fmla="*/ 6 h 274"/>
                  <a:gd name="T90" fmla="*/ 101 w 115"/>
                  <a:gd name="T91" fmla="*/ 0 h 274"/>
                  <a:gd name="T92" fmla="*/ 101 w 115"/>
                  <a:gd name="T93"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 h="274">
                    <a:moveTo>
                      <a:pt x="101" y="0"/>
                    </a:moveTo>
                    <a:lnTo>
                      <a:pt x="101" y="0"/>
                    </a:lnTo>
                    <a:lnTo>
                      <a:pt x="61" y="0"/>
                    </a:lnTo>
                    <a:lnTo>
                      <a:pt x="61" y="0"/>
                    </a:lnTo>
                    <a:lnTo>
                      <a:pt x="56" y="42"/>
                    </a:lnTo>
                    <a:lnTo>
                      <a:pt x="52" y="62"/>
                    </a:lnTo>
                    <a:lnTo>
                      <a:pt x="47" y="83"/>
                    </a:lnTo>
                    <a:lnTo>
                      <a:pt x="41" y="103"/>
                    </a:lnTo>
                    <a:lnTo>
                      <a:pt x="36" y="124"/>
                    </a:lnTo>
                    <a:lnTo>
                      <a:pt x="28" y="144"/>
                    </a:lnTo>
                    <a:lnTo>
                      <a:pt x="19" y="165"/>
                    </a:lnTo>
                    <a:lnTo>
                      <a:pt x="19" y="165"/>
                    </a:lnTo>
                    <a:lnTo>
                      <a:pt x="8" y="195"/>
                    </a:lnTo>
                    <a:lnTo>
                      <a:pt x="2" y="210"/>
                    </a:lnTo>
                    <a:lnTo>
                      <a:pt x="1" y="218"/>
                    </a:lnTo>
                    <a:lnTo>
                      <a:pt x="0" y="224"/>
                    </a:lnTo>
                    <a:lnTo>
                      <a:pt x="0" y="232"/>
                    </a:lnTo>
                    <a:lnTo>
                      <a:pt x="1" y="238"/>
                    </a:lnTo>
                    <a:lnTo>
                      <a:pt x="3" y="243"/>
                    </a:lnTo>
                    <a:lnTo>
                      <a:pt x="6" y="250"/>
                    </a:lnTo>
                    <a:lnTo>
                      <a:pt x="11" y="254"/>
                    </a:lnTo>
                    <a:lnTo>
                      <a:pt x="17" y="260"/>
                    </a:lnTo>
                    <a:lnTo>
                      <a:pt x="25" y="264"/>
                    </a:lnTo>
                    <a:lnTo>
                      <a:pt x="34" y="267"/>
                    </a:lnTo>
                    <a:lnTo>
                      <a:pt x="34" y="267"/>
                    </a:lnTo>
                    <a:lnTo>
                      <a:pt x="51" y="271"/>
                    </a:lnTo>
                    <a:lnTo>
                      <a:pt x="66" y="274"/>
                    </a:lnTo>
                    <a:lnTo>
                      <a:pt x="78" y="274"/>
                    </a:lnTo>
                    <a:lnTo>
                      <a:pt x="88" y="271"/>
                    </a:lnTo>
                    <a:lnTo>
                      <a:pt x="96" y="268"/>
                    </a:lnTo>
                    <a:lnTo>
                      <a:pt x="103" y="263"/>
                    </a:lnTo>
                    <a:lnTo>
                      <a:pt x="108" y="256"/>
                    </a:lnTo>
                    <a:lnTo>
                      <a:pt x="112" y="248"/>
                    </a:lnTo>
                    <a:lnTo>
                      <a:pt x="114" y="239"/>
                    </a:lnTo>
                    <a:lnTo>
                      <a:pt x="115" y="229"/>
                    </a:lnTo>
                    <a:lnTo>
                      <a:pt x="115" y="219"/>
                    </a:lnTo>
                    <a:lnTo>
                      <a:pt x="114" y="207"/>
                    </a:lnTo>
                    <a:lnTo>
                      <a:pt x="110" y="183"/>
                    </a:lnTo>
                    <a:lnTo>
                      <a:pt x="104" y="158"/>
                    </a:lnTo>
                    <a:lnTo>
                      <a:pt x="104" y="158"/>
                    </a:lnTo>
                    <a:lnTo>
                      <a:pt x="103" y="149"/>
                    </a:lnTo>
                    <a:lnTo>
                      <a:pt x="102" y="128"/>
                    </a:lnTo>
                    <a:lnTo>
                      <a:pt x="101" y="75"/>
                    </a:lnTo>
                    <a:lnTo>
                      <a:pt x="100" y="24"/>
                    </a:lnTo>
                    <a:lnTo>
                      <a:pt x="100" y="6"/>
                    </a:lnTo>
                    <a:lnTo>
                      <a:pt x="101" y="0"/>
                    </a:lnTo>
                    <a:lnTo>
                      <a:pt x="10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4"/>
              <p:cNvSpPr>
                <a:spLocks/>
              </p:cNvSpPr>
              <p:nvPr/>
            </p:nvSpPr>
            <p:spPr bwMode="auto">
              <a:xfrm>
                <a:off x="5586413" y="6435725"/>
                <a:ext cx="92075" cy="58738"/>
              </a:xfrm>
              <a:custGeom>
                <a:avLst/>
                <a:gdLst>
                  <a:gd name="T0" fmla="*/ 10 w 173"/>
                  <a:gd name="T1" fmla="*/ 70 h 110"/>
                  <a:gd name="T2" fmla="*/ 10 w 173"/>
                  <a:gd name="T3" fmla="*/ 70 h 110"/>
                  <a:gd name="T4" fmla="*/ 14 w 173"/>
                  <a:gd name="T5" fmla="*/ 74 h 110"/>
                  <a:gd name="T6" fmla="*/ 18 w 173"/>
                  <a:gd name="T7" fmla="*/ 78 h 110"/>
                  <a:gd name="T8" fmla="*/ 28 w 173"/>
                  <a:gd name="T9" fmla="*/ 87 h 110"/>
                  <a:gd name="T10" fmla="*/ 40 w 173"/>
                  <a:gd name="T11" fmla="*/ 95 h 110"/>
                  <a:gd name="T12" fmla="*/ 53 w 173"/>
                  <a:gd name="T13" fmla="*/ 100 h 110"/>
                  <a:gd name="T14" fmla="*/ 67 w 173"/>
                  <a:gd name="T15" fmla="*/ 104 h 110"/>
                  <a:gd name="T16" fmla="*/ 80 w 173"/>
                  <a:gd name="T17" fmla="*/ 108 h 110"/>
                  <a:gd name="T18" fmla="*/ 94 w 173"/>
                  <a:gd name="T19" fmla="*/ 110 h 110"/>
                  <a:gd name="T20" fmla="*/ 106 w 173"/>
                  <a:gd name="T21" fmla="*/ 110 h 110"/>
                  <a:gd name="T22" fmla="*/ 106 w 173"/>
                  <a:gd name="T23" fmla="*/ 110 h 110"/>
                  <a:gd name="T24" fmla="*/ 116 w 173"/>
                  <a:gd name="T25" fmla="*/ 109 h 110"/>
                  <a:gd name="T26" fmla="*/ 124 w 173"/>
                  <a:gd name="T27" fmla="*/ 105 h 110"/>
                  <a:gd name="T28" fmla="*/ 134 w 173"/>
                  <a:gd name="T29" fmla="*/ 102 h 110"/>
                  <a:gd name="T30" fmla="*/ 143 w 173"/>
                  <a:gd name="T31" fmla="*/ 97 h 110"/>
                  <a:gd name="T32" fmla="*/ 150 w 173"/>
                  <a:gd name="T33" fmla="*/ 91 h 110"/>
                  <a:gd name="T34" fmla="*/ 157 w 173"/>
                  <a:gd name="T35" fmla="*/ 85 h 110"/>
                  <a:gd name="T36" fmla="*/ 163 w 173"/>
                  <a:gd name="T37" fmla="*/ 78 h 110"/>
                  <a:gd name="T38" fmla="*/ 167 w 173"/>
                  <a:gd name="T39" fmla="*/ 71 h 110"/>
                  <a:gd name="T40" fmla="*/ 171 w 173"/>
                  <a:gd name="T41" fmla="*/ 62 h 110"/>
                  <a:gd name="T42" fmla="*/ 173 w 173"/>
                  <a:gd name="T43" fmla="*/ 55 h 110"/>
                  <a:gd name="T44" fmla="*/ 173 w 173"/>
                  <a:gd name="T45" fmla="*/ 47 h 110"/>
                  <a:gd name="T46" fmla="*/ 172 w 173"/>
                  <a:gd name="T47" fmla="*/ 39 h 110"/>
                  <a:gd name="T48" fmla="*/ 168 w 173"/>
                  <a:gd name="T49" fmla="*/ 31 h 110"/>
                  <a:gd name="T50" fmla="*/ 163 w 173"/>
                  <a:gd name="T51" fmla="*/ 24 h 110"/>
                  <a:gd name="T52" fmla="*/ 156 w 173"/>
                  <a:gd name="T53" fmla="*/ 17 h 110"/>
                  <a:gd name="T54" fmla="*/ 146 w 173"/>
                  <a:gd name="T55" fmla="*/ 11 h 110"/>
                  <a:gd name="T56" fmla="*/ 146 w 173"/>
                  <a:gd name="T57" fmla="*/ 11 h 110"/>
                  <a:gd name="T58" fmla="*/ 137 w 173"/>
                  <a:gd name="T59" fmla="*/ 7 h 110"/>
                  <a:gd name="T60" fmla="*/ 126 w 173"/>
                  <a:gd name="T61" fmla="*/ 4 h 110"/>
                  <a:gd name="T62" fmla="*/ 115 w 173"/>
                  <a:gd name="T63" fmla="*/ 2 h 110"/>
                  <a:gd name="T64" fmla="*/ 102 w 173"/>
                  <a:gd name="T65" fmla="*/ 1 h 110"/>
                  <a:gd name="T66" fmla="*/ 88 w 173"/>
                  <a:gd name="T67" fmla="*/ 0 h 110"/>
                  <a:gd name="T68" fmla="*/ 73 w 173"/>
                  <a:gd name="T69" fmla="*/ 0 h 110"/>
                  <a:gd name="T70" fmla="*/ 59 w 173"/>
                  <a:gd name="T71" fmla="*/ 1 h 110"/>
                  <a:gd name="T72" fmla="*/ 46 w 173"/>
                  <a:gd name="T73" fmla="*/ 3 h 110"/>
                  <a:gd name="T74" fmla="*/ 33 w 173"/>
                  <a:gd name="T75" fmla="*/ 6 h 110"/>
                  <a:gd name="T76" fmla="*/ 22 w 173"/>
                  <a:gd name="T77" fmla="*/ 11 h 110"/>
                  <a:gd name="T78" fmla="*/ 12 w 173"/>
                  <a:gd name="T79" fmla="*/ 16 h 110"/>
                  <a:gd name="T80" fmla="*/ 9 w 173"/>
                  <a:gd name="T81" fmla="*/ 19 h 110"/>
                  <a:gd name="T82" fmla="*/ 6 w 173"/>
                  <a:gd name="T83" fmla="*/ 24 h 110"/>
                  <a:gd name="T84" fmla="*/ 4 w 173"/>
                  <a:gd name="T85" fmla="*/ 28 h 110"/>
                  <a:gd name="T86" fmla="*/ 2 w 173"/>
                  <a:gd name="T87" fmla="*/ 32 h 110"/>
                  <a:gd name="T88" fmla="*/ 0 w 173"/>
                  <a:gd name="T89" fmla="*/ 38 h 110"/>
                  <a:gd name="T90" fmla="*/ 0 w 173"/>
                  <a:gd name="T91" fmla="*/ 43 h 110"/>
                  <a:gd name="T92" fmla="*/ 2 w 173"/>
                  <a:gd name="T93" fmla="*/ 49 h 110"/>
                  <a:gd name="T94" fmla="*/ 4 w 173"/>
                  <a:gd name="T95" fmla="*/ 56 h 110"/>
                  <a:gd name="T96" fmla="*/ 7 w 173"/>
                  <a:gd name="T97" fmla="*/ 62 h 110"/>
                  <a:gd name="T98" fmla="*/ 10 w 173"/>
                  <a:gd name="T99" fmla="*/ 70 h 110"/>
                  <a:gd name="T100" fmla="*/ 10 w 173"/>
                  <a:gd name="T101"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10">
                    <a:moveTo>
                      <a:pt x="10" y="70"/>
                    </a:moveTo>
                    <a:lnTo>
                      <a:pt x="10" y="70"/>
                    </a:lnTo>
                    <a:lnTo>
                      <a:pt x="14" y="74"/>
                    </a:lnTo>
                    <a:lnTo>
                      <a:pt x="18" y="78"/>
                    </a:lnTo>
                    <a:lnTo>
                      <a:pt x="28" y="87"/>
                    </a:lnTo>
                    <a:lnTo>
                      <a:pt x="40" y="95"/>
                    </a:lnTo>
                    <a:lnTo>
                      <a:pt x="53" y="100"/>
                    </a:lnTo>
                    <a:lnTo>
                      <a:pt x="67" y="104"/>
                    </a:lnTo>
                    <a:lnTo>
                      <a:pt x="80" y="108"/>
                    </a:lnTo>
                    <a:lnTo>
                      <a:pt x="94" y="110"/>
                    </a:lnTo>
                    <a:lnTo>
                      <a:pt x="106" y="110"/>
                    </a:lnTo>
                    <a:lnTo>
                      <a:pt x="106" y="110"/>
                    </a:lnTo>
                    <a:lnTo>
                      <a:pt x="116" y="109"/>
                    </a:lnTo>
                    <a:lnTo>
                      <a:pt x="124" y="105"/>
                    </a:lnTo>
                    <a:lnTo>
                      <a:pt x="134" y="102"/>
                    </a:lnTo>
                    <a:lnTo>
                      <a:pt x="143" y="97"/>
                    </a:lnTo>
                    <a:lnTo>
                      <a:pt x="150" y="91"/>
                    </a:lnTo>
                    <a:lnTo>
                      <a:pt x="157" y="85"/>
                    </a:lnTo>
                    <a:lnTo>
                      <a:pt x="163" y="78"/>
                    </a:lnTo>
                    <a:lnTo>
                      <a:pt x="167" y="71"/>
                    </a:lnTo>
                    <a:lnTo>
                      <a:pt x="171" y="62"/>
                    </a:lnTo>
                    <a:lnTo>
                      <a:pt x="173" y="55"/>
                    </a:lnTo>
                    <a:lnTo>
                      <a:pt x="173" y="47"/>
                    </a:lnTo>
                    <a:lnTo>
                      <a:pt x="172" y="39"/>
                    </a:lnTo>
                    <a:lnTo>
                      <a:pt x="168" y="31"/>
                    </a:lnTo>
                    <a:lnTo>
                      <a:pt x="163" y="24"/>
                    </a:lnTo>
                    <a:lnTo>
                      <a:pt x="156" y="17"/>
                    </a:lnTo>
                    <a:lnTo>
                      <a:pt x="146" y="11"/>
                    </a:lnTo>
                    <a:lnTo>
                      <a:pt x="146" y="11"/>
                    </a:lnTo>
                    <a:lnTo>
                      <a:pt x="137" y="7"/>
                    </a:lnTo>
                    <a:lnTo>
                      <a:pt x="126" y="4"/>
                    </a:lnTo>
                    <a:lnTo>
                      <a:pt x="115" y="2"/>
                    </a:lnTo>
                    <a:lnTo>
                      <a:pt x="102" y="1"/>
                    </a:lnTo>
                    <a:lnTo>
                      <a:pt x="88" y="0"/>
                    </a:lnTo>
                    <a:lnTo>
                      <a:pt x="73" y="0"/>
                    </a:lnTo>
                    <a:lnTo>
                      <a:pt x="59" y="1"/>
                    </a:lnTo>
                    <a:lnTo>
                      <a:pt x="46" y="3"/>
                    </a:lnTo>
                    <a:lnTo>
                      <a:pt x="33" y="6"/>
                    </a:lnTo>
                    <a:lnTo>
                      <a:pt x="22" y="11"/>
                    </a:lnTo>
                    <a:lnTo>
                      <a:pt x="12" y="16"/>
                    </a:lnTo>
                    <a:lnTo>
                      <a:pt x="9" y="19"/>
                    </a:lnTo>
                    <a:lnTo>
                      <a:pt x="6" y="24"/>
                    </a:lnTo>
                    <a:lnTo>
                      <a:pt x="4" y="28"/>
                    </a:lnTo>
                    <a:lnTo>
                      <a:pt x="2" y="32"/>
                    </a:lnTo>
                    <a:lnTo>
                      <a:pt x="0" y="38"/>
                    </a:lnTo>
                    <a:lnTo>
                      <a:pt x="0" y="43"/>
                    </a:lnTo>
                    <a:lnTo>
                      <a:pt x="2" y="49"/>
                    </a:lnTo>
                    <a:lnTo>
                      <a:pt x="4" y="56"/>
                    </a:lnTo>
                    <a:lnTo>
                      <a:pt x="7" y="62"/>
                    </a:lnTo>
                    <a:lnTo>
                      <a:pt x="10" y="70"/>
                    </a:lnTo>
                    <a:lnTo>
                      <a:pt x="10" y="7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5"/>
              <p:cNvSpPr>
                <a:spLocks/>
              </p:cNvSpPr>
              <p:nvPr/>
            </p:nvSpPr>
            <p:spPr bwMode="auto">
              <a:xfrm>
                <a:off x="5534025" y="6484938"/>
                <a:ext cx="95250" cy="79375"/>
              </a:xfrm>
              <a:custGeom>
                <a:avLst/>
                <a:gdLst>
                  <a:gd name="T0" fmla="*/ 92 w 181"/>
                  <a:gd name="T1" fmla="*/ 0 h 148"/>
                  <a:gd name="T2" fmla="*/ 92 w 181"/>
                  <a:gd name="T3" fmla="*/ 0 h 148"/>
                  <a:gd name="T4" fmla="*/ 74 w 181"/>
                  <a:gd name="T5" fmla="*/ 2 h 148"/>
                  <a:gd name="T6" fmla="*/ 57 w 181"/>
                  <a:gd name="T7" fmla="*/ 7 h 148"/>
                  <a:gd name="T8" fmla="*/ 49 w 181"/>
                  <a:gd name="T9" fmla="*/ 10 h 148"/>
                  <a:gd name="T10" fmla="*/ 41 w 181"/>
                  <a:gd name="T11" fmla="*/ 14 h 148"/>
                  <a:gd name="T12" fmla="*/ 35 w 181"/>
                  <a:gd name="T13" fmla="*/ 19 h 148"/>
                  <a:gd name="T14" fmla="*/ 27 w 181"/>
                  <a:gd name="T15" fmla="*/ 23 h 148"/>
                  <a:gd name="T16" fmla="*/ 22 w 181"/>
                  <a:gd name="T17" fmla="*/ 29 h 148"/>
                  <a:gd name="T18" fmla="*/ 17 w 181"/>
                  <a:gd name="T19" fmla="*/ 35 h 148"/>
                  <a:gd name="T20" fmla="*/ 11 w 181"/>
                  <a:gd name="T21" fmla="*/ 42 h 148"/>
                  <a:gd name="T22" fmla="*/ 7 w 181"/>
                  <a:gd name="T23" fmla="*/ 49 h 148"/>
                  <a:gd name="T24" fmla="*/ 4 w 181"/>
                  <a:gd name="T25" fmla="*/ 57 h 148"/>
                  <a:gd name="T26" fmla="*/ 1 w 181"/>
                  <a:gd name="T27" fmla="*/ 65 h 148"/>
                  <a:gd name="T28" fmla="*/ 0 w 181"/>
                  <a:gd name="T29" fmla="*/ 74 h 148"/>
                  <a:gd name="T30" fmla="*/ 0 w 181"/>
                  <a:gd name="T31" fmla="*/ 82 h 148"/>
                  <a:gd name="T32" fmla="*/ 0 w 181"/>
                  <a:gd name="T33" fmla="*/ 82 h 148"/>
                  <a:gd name="T34" fmla="*/ 1 w 181"/>
                  <a:gd name="T35" fmla="*/ 94 h 148"/>
                  <a:gd name="T36" fmla="*/ 5 w 181"/>
                  <a:gd name="T37" fmla="*/ 106 h 148"/>
                  <a:gd name="T38" fmla="*/ 8 w 181"/>
                  <a:gd name="T39" fmla="*/ 117 h 148"/>
                  <a:gd name="T40" fmla="*/ 14 w 181"/>
                  <a:gd name="T41" fmla="*/ 128 h 148"/>
                  <a:gd name="T42" fmla="*/ 21 w 181"/>
                  <a:gd name="T43" fmla="*/ 136 h 148"/>
                  <a:gd name="T44" fmla="*/ 25 w 181"/>
                  <a:gd name="T45" fmla="*/ 140 h 148"/>
                  <a:gd name="T46" fmla="*/ 29 w 181"/>
                  <a:gd name="T47" fmla="*/ 143 h 148"/>
                  <a:gd name="T48" fmla="*/ 35 w 181"/>
                  <a:gd name="T49" fmla="*/ 145 h 148"/>
                  <a:gd name="T50" fmla="*/ 40 w 181"/>
                  <a:gd name="T51" fmla="*/ 147 h 148"/>
                  <a:gd name="T52" fmla="*/ 46 w 181"/>
                  <a:gd name="T53" fmla="*/ 148 h 148"/>
                  <a:gd name="T54" fmla="*/ 52 w 181"/>
                  <a:gd name="T55" fmla="*/ 148 h 148"/>
                  <a:gd name="T56" fmla="*/ 52 w 181"/>
                  <a:gd name="T57" fmla="*/ 148 h 148"/>
                  <a:gd name="T58" fmla="*/ 64 w 181"/>
                  <a:gd name="T59" fmla="*/ 147 h 148"/>
                  <a:gd name="T60" fmla="*/ 77 w 181"/>
                  <a:gd name="T61" fmla="*/ 144 h 148"/>
                  <a:gd name="T62" fmla="*/ 91 w 181"/>
                  <a:gd name="T63" fmla="*/ 139 h 148"/>
                  <a:gd name="T64" fmla="*/ 106 w 181"/>
                  <a:gd name="T65" fmla="*/ 132 h 148"/>
                  <a:gd name="T66" fmla="*/ 120 w 181"/>
                  <a:gd name="T67" fmla="*/ 125 h 148"/>
                  <a:gd name="T68" fmla="*/ 134 w 181"/>
                  <a:gd name="T69" fmla="*/ 116 h 148"/>
                  <a:gd name="T70" fmla="*/ 147 w 181"/>
                  <a:gd name="T71" fmla="*/ 106 h 148"/>
                  <a:gd name="T72" fmla="*/ 158 w 181"/>
                  <a:gd name="T73" fmla="*/ 95 h 148"/>
                  <a:gd name="T74" fmla="*/ 167 w 181"/>
                  <a:gd name="T75" fmla="*/ 85 h 148"/>
                  <a:gd name="T76" fmla="*/ 175 w 181"/>
                  <a:gd name="T77" fmla="*/ 73 h 148"/>
                  <a:gd name="T78" fmla="*/ 178 w 181"/>
                  <a:gd name="T79" fmla="*/ 67 h 148"/>
                  <a:gd name="T80" fmla="*/ 180 w 181"/>
                  <a:gd name="T81" fmla="*/ 62 h 148"/>
                  <a:gd name="T82" fmla="*/ 181 w 181"/>
                  <a:gd name="T83" fmla="*/ 56 h 148"/>
                  <a:gd name="T84" fmla="*/ 181 w 181"/>
                  <a:gd name="T85" fmla="*/ 50 h 148"/>
                  <a:gd name="T86" fmla="*/ 181 w 181"/>
                  <a:gd name="T87" fmla="*/ 45 h 148"/>
                  <a:gd name="T88" fmla="*/ 179 w 181"/>
                  <a:gd name="T89" fmla="*/ 39 h 148"/>
                  <a:gd name="T90" fmla="*/ 177 w 181"/>
                  <a:gd name="T91" fmla="*/ 34 h 148"/>
                  <a:gd name="T92" fmla="*/ 174 w 181"/>
                  <a:gd name="T93" fmla="*/ 29 h 148"/>
                  <a:gd name="T94" fmla="*/ 168 w 181"/>
                  <a:gd name="T95" fmla="*/ 23 h 148"/>
                  <a:gd name="T96" fmla="*/ 163 w 181"/>
                  <a:gd name="T97" fmla="*/ 18 h 148"/>
                  <a:gd name="T98" fmla="*/ 155 w 181"/>
                  <a:gd name="T99" fmla="*/ 14 h 148"/>
                  <a:gd name="T100" fmla="*/ 148 w 181"/>
                  <a:gd name="T101" fmla="*/ 9 h 148"/>
                  <a:gd name="T102" fmla="*/ 148 w 181"/>
                  <a:gd name="T103" fmla="*/ 9 h 148"/>
                  <a:gd name="T104" fmla="*/ 135 w 181"/>
                  <a:gd name="T105" fmla="*/ 4 h 148"/>
                  <a:gd name="T106" fmla="*/ 121 w 181"/>
                  <a:gd name="T107" fmla="*/ 1 h 148"/>
                  <a:gd name="T108" fmla="*/ 106 w 181"/>
                  <a:gd name="T109" fmla="*/ 0 h 148"/>
                  <a:gd name="T110" fmla="*/ 92 w 181"/>
                  <a:gd name="T111" fmla="*/ 0 h 148"/>
                  <a:gd name="T112" fmla="*/ 92 w 181"/>
                  <a:gd name="T11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1" h="148">
                    <a:moveTo>
                      <a:pt x="92" y="0"/>
                    </a:moveTo>
                    <a:lnTo>
                      <a:pt x="92" y="0"/>
                    </a:lnTo>
                    <a:lnTo>
                      <a:pt x="74" y="2"/>
                    </a:lnTo>
                    <a:lnTo>
                      <a:pt x="57" y="7"/>
                    </a:lnTo>
                    <a:lnTo>
                      <a:pt x="49" y="10"/>
                    </a:lnTo>
                    <a:lnTo>
                      <a:pt x="41" y="14"/>
                    </a:lnTo>
                    <a:lnTo>
                      <a:pt x="35" y="19"/>
                    </a:lnTo>
                    <a:lnTo>
                      <a:pt x="27" y="23"/>
                    </a:lnTo>
                    <a:lnTo>
                      <a:pt x="22" y="29"/>
                    </a:lnTo>
                    <a:lnTo>
                      <a:pt x="17" y="35"/>
                    </a:lnTo>
                    <a:lnTo>
                      <a:pt x="11" y="42"/>
                    </a:lnTo>
                    <a:lnTo>
                      <a:pt x="7" y="49"/>
                    </a:lnTo>
                    <a:lnTo>
                      <a:pt x="4" y="57"/>
                    </a:lnTo>
                    <a:lnTo>
                      <a:pt x="1" y="65"/>
                    </a:lnTo>
                    <a:lnTo>
                      <a:pt x="0" y="74"/>
                    </a:lnTo>
                    <a:lnTo>
                      <a:pt x="0" y="82"/>
                    </a:lnTo>
                    <a:lnTo>
                      <a:pt x="0" y="82"/>
                    </a:lnTo>
                    <a:lnTo>
                      <a:pt x="1" y="94"/>
                    </a:lnTo>
                    <a:lnTo>
                      <a:pt x="5" y="106"/>
                    </a:lnTo>
                    <a:lnTo>
                      <a:pt x="8" y="117"/>
                    </a:lnTo>
                    <a:lnTo>
                      <a:pt x="14" y="128"/>
                    </a:lnTo>
                    <a:lnTo>
                      <a:pt x="21" y="136"/>
                    </a:lnTo>
                    <a:lnTo>
                      <a:pt x="25" y="140"/>
                    </a:lnTo>
                    <a:lnTo>
                      <a:pt x="29" y="143"/>
                    </a:lnTo>
                    <a:lnTo>
                      <a:pt x="35" y="145"/>
                    </a:lnTo>
                    <a:lnTo>
                      <a:pt x="40" y="147"/>
                    </a:lnTo>
                    <a:lnTo>
                      <a:pt x="46" y="148"/>
                    </a:lnTo>
                    <a:lnTo>
                      <a:pt x="52" y="148"/>
                    </a:lnTo>
                    <a:lnTo>
                      <a:pt x="52" y="148"/>
                    </a:lnTo>
                    <a:lnTo>
                      <a:pt x="64" y="147"/>
                    </a:lnTo>
                    <a:lnTo>
                      <a:pt x="77" y="144"/>
                    </a:lnTo>
                    <a:lnTo>
                      <a:pt x="91" y="139"/>
                    </a:lnTo>
                    <a:lnTo>
                      <a:pt x="106" y="132"/>
                    </a:lnTo>
                    <a:lnTo>
                      <a:pt x="120" y="125"/>
                    </a:lnTo>
                    <a:lnTo>
                      <a:pt x="134" y="116"/>
                    </a:lnTo>
                    <a:lnTo>
                      <a:pt x="147" y="106"/>
                    </a:lnTo>
                    <a:lnTo>
                      <a:pt x="158" y="95"/>
                    </a:lnTo>
                    <a:lnTo>
                      <a:pt x="167" y="85"/>
                    </a:lnTo>
                    <a:lnTo>
                      <a:pt x="175" y="73"/>
                    </a:lnTo>
                    <a:lnTo>
                      <a:pt x="178" y="67"/>
                    </a:lnTo>
                    <a:lnTo>
                      <a:pt x="180" y="62"/>
                    </a:lnTo>
                    <a:lnTo>
                      <a:pt x="181" y="56"/>
                    </a:lnTo>
                    <a:lnTo>
                      <a:pt x="181" y="50"/>
                    </a:lnTo>
                    <a:lnTo>
                      <a:pt x="181" y="45"/>
                    </a:lnTo>
                    <a:lnTo>
                      <a:pt x="179" y="39"/>
                    </a:lnTo>
                    <a:lnTo>
                      <a:pt x="177" y="34"/>
                    </a:lnTo>
                    <a:lnTo>
                      <a:pt x="174" y="29"/>
                    </a:lnTo>
                    <a:lnTo>
                      <a:pt x="168" y="23"/>
                    </a:lnTo>
                    <a:lnTo>
                      <a:pt x="163" y="18"/>
                    </a:lnTo>
                    <a:lnTo>
                      <a:pt x="155" y="14"/>
                    </a:lnTo>
                    <a:lnTo>
                      <a:pt x="148" y="9"/>
                    </a:lnTo>
                    <a:lnTo>
                      <a:pt x="148" y="9"/>
                    </a:lnTo>
                    <a:lnTo>
                      <a:pt x="135" y="4"/>
                    </a:lnTo>
                    <a:lnTo>
                      <a:pt x="121" y="1"/>
                    </a:lnTo>
                    <a:lnTo>
                      <a:pt x="106" y="0"/>
                    </a:lnTo>
                    <a:lnTo>
                      <a:pt x="92" y="0"/>
                    </a:lnTo>
                    <a:lnTo>
                      <a:pt x="9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6"/>
              <p:cNvSpPr>
                <a:spLocks/>
              </p:cNvSpPr>
              <p:nvPr/>
            </p:nvSpPr>
            <p:spPr bwMode="auto">
              <a:xfrm>
                <a:off x="5680075" y="6442075"/>
                <a:ext cx="41275" cy="44450"/>
              </a:xfrm>
              <a:custGeom>
                <a:avLst/>
                <a:gdLst>
                  <a:gd name="T0" fmla="*/ 55 w 79"/>
                  <a:gd name="T1" fmla="*/ 74 h 84"/>
                  <a:gd name="T2" fmla="*/ 55 w 79"/>
                  <a:gd name="T3" fmla="*/ 74 h 84"/>
                  <a:gd name="T4" fmla="*/ 62 w 79"/>
                  <a:gd name="T5" fmla="*/ 68 h 84"/>
                  <a:gd name="T6" fmla="*/ 69 w 79"/>
                  <a:gd name="T7" fmla="*/ 60 h 84"/>
                  <a:gd name="T8" fmla="*/ 74 w 79"/>
                  <a:gd name="T9" fmla="*/ 53 h 84"/>
                  <a:gd name="T10" fmla="*/ 78 w 79"/>
                  <a:gd name="T11" fmla="*/ 44 h 84"/>
                  <a:gd name="T12" fmla="*/ 79 w 79"/>
                  <a:gd name="T13" fmla="*/ 35 h 84"/>
                  <a:gd name="T14" fmla="*/ 79 w 79"/>
                  <a:gd name="T15" fmla="*/ 30 h 84"/>
                  <a:gd name="T16" fmla="*/ 78 w 79"/>
                  <a:gd name="T17" fmla="*/ 26 h 84"/>
                  <a:gd name="T18" fmla="*/ 76 w 79"/>
                  <a:gd name="T19" fmla="*/ 22 h 84"/>
                  <a:gd name="T20" fmla="*/ 74 w 79"/>
                  <a:gd name="T21" fmla="*/ 18 h 84"/>
                  <a:gd name="T22" fmla="*/ 71 w 79"/>
                  <a:gd name="T23" fmla="*/ 14 h 84"/>
                  <a:gd name="T24" fmla="*/ 67 w 79"/>
                  <a:gd name="T25" fmla="*/ 11 h 84"/>
                  <a:gd name="T26" fmla="*/ 67 w 79"/>
                  <a:gd name="T27" fmla="*/ 11 h 84"/>
                  <a:gd name="T28" fmla="*/ 60 w 79"/>
                  <a:gd name="T29" fmla="*/ 5 h 84"/>
                  <a:gd name="T30" fmla="*/ 53 w 79"/>
                  <a:gd name="T31" fmla="*/ 2 h 84"/>
                  <a:gd name="T32" fmla="*/ 46 w 79"/>
                  <a:gd name="T33" fmla="*/ 0 h 84"/>
                  <a:gd name="T34" fmla="*/ 40 w 79"/>
                  <a:gd name="T35" fmla="*/ 0 h 84"/>
                  <a:gd name="T36" fmla="*/ 33 w 79"/>
                  <a:gd name="T37" fmla="*/ 1 h 84"/>
                  <a:gd name="T38" fmla="*/ 27 w 79"/>
                  <a:gd name="T39" fmla="*/ 3 h 84"/>
                  <a:gd name="T40" fmla="*/ 22 w 79"/>
                  <a:gd name="T41" fmla="*/ 6 h 84"/>
                  <a:gd name="T42" fmla="*/ 16 w 79"/>
                  <a:gd name="T43" fmla="*/ 11 h 84"/>
                  <a:gd name="T44" fmla="*/ 11 w 79"/>
                  <a:gd name="T45" fmla="*/ 16 h 84"/>
                  <a:gd name="T46" fmla="*/ 8 w 79"/>
                  <a:gd name="T47" fmla="*/ 21 h 84"/>
                  <a:gd name="T48" fmla="*/ 4 w 79"/>
                  <a:gd name="T49" fmla="*/ 28 h 84"/>
                  <a:gd name="T50" fmla="*/ 1 w 79"/>
                  <a:gd name="T51" fmla="*/ 35 h 84"/>
                  <a:gd name="T52" fmla="*/ 0 w 79"/>
                  <a:gd name="T53" fmla="*/ 42 h 84"/>
                  <a:gd name="T54" fmla="*/ 0 w 79"/>
                  <a:gd name="T55" fmla="*/ 49 h 84"/>
                  <a:gd name="T56" fmla="*/ 0 w 79"/>
                  <a:gd name="T57" fmla="*/ 57 h 84"/>
                  <a:gd name="T58" fmla="*/ 2 w 79"/>
                  <a:gd name="T59" fmla="*/ 64 h 84"/>
                  <a:gd name="T60" fmla="*/ 2 w 79"/>
                  <a:gd name="T61" fmla="*/ 64 h 84"/>
                  <a:gd name="T62" fmla="*/ 6 w 79"/>
                  <a:gd name="T63" fmla="*/ 72 h 84"/>
                  <a:gd name="T64" fmla="*/ 12 w 79"/>
                  <a:gd name="T65" fmla="*/ 78 h 84"/>
                  <a:gd name="T66" fmla="*/ 17 w 79"/>
                  <a:gd name="T67" fmla="*/ 82 h 84"/>
                  <a:gd name="T68" fmla="*/ 25 w 79"/>
                  <a:gd name="T69" fmla="*/ 84 h 84"/>
                  <a:gd name="T70" fmla="*/ 32 w 79"/>
                  <a:gd name="T71" fmla="*/ 84 h 84"/>
                  <a:gd name="T72" fmla="*/ 40 w 79"/>
                  <a:gd name="T73" fmla="*/ 82 h 84"/>
                  <a:gd name="T74" fmla="*/ 47 w 79"/>
                  <a:gd name="T75" fmla="*/ 78 h 84"/>
                  <a:gd name="T76" fmla="*/ 55 w 79"/>
                  <a:gd name="T77" fmla="*/ 74 h 84"/>
                  <a:gd name="T78" fmla="*/ 55 w 79"/>
                  <a:gd name="T79"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84">
                    <a:moveTo>
                      <a:pt x="55" y="74"/>
                    </a:moveTo>
                    <a:lnTo>
                      <a:pt x="55" y="74"/>
                    </a:lnTo>
                    <a:lnTo>
                      <a:pt x="62" y="68"/>
                    </a:lnTo>
                    <a:lnTo>
                      <a:pt x="69" y="60"/>
                    </a:lnTo>
                    <a:lnTo>
                      <a:pt x="74" y="53"/>
                    </a:lnTo>
                    <a:lnTo>
                      <a:pt x="78" y="44"/>
                    </a:lnTo>
                    <a:lnTo>
                      <a:pt x="79" y="35"/>
                    </a:lnTo>
                    <a:lnTo>
                      <a:pt x="79" y="30"/>
                    </a:lnTo>
                    <a:lnTo>
                      <a:pt x="78" y="26"/>
                    </a:lnTo>
                    <a:lnTo>
                      <a:pt x="76" y="22"/>
                    </a:lnTo>
                    <a:lnTo>
                      <a:pt x="74" y="18"/>
                    </a:lnTo>
                    <a:lnTo>
                      <a:pt x="71" y="14"/>
                    </a:lnTo>
                    <a:lnTo>
                      <a:pt x="67" y="11"/>
                    </a:lnTo>
                    <a:lnTo>
                      <a:pt x="67" y="11"/>
                    </a:lnTo>
                    <a:lnTo>
                      <a:pt x="60" y="5"/>
                    </a:lnTo>
                    <a:lnTo>
                      <a:pt x="53" y="2"/>
                    </a:lnTo>
                    <a:lnTo>
                      <a:pt x="46" y="0"/>
                    </a:lnTo>
                    <a:lnTo>
                      <a:pt x="40" y="0"/>
                    </a:lnTo>
                    <a:lnTo>
                      <a:pt x="33" y="1"/>
                    </a:lnTo>
                    <a:lnTo>
                      <a:pt x="27" y="3"/>
                    </a:lnTo>
                    <a:lnTo>
                      <a:pt x="22" y="6"/>
                    </a:lnTo>
                    <a:lnTo>
                      <a:pt x="16" y="11"/>
                    </a:lnTo>
                    <a:lnTo>
                      <a:pt x="11" y="16"/>
                    </a:lnTo>
                    <a:lnTo>
                      <a:pt x="8" y="21"/>
                    </a:lnTo>
                    <a:lnTo>
                      <a:pt x="4" y="28"/>
                    </a:lnTo>
                    <a:lnTo>
                      <a:pt x="1" y="35"/>
                    </a:lnTo>
                    <a:lnTo>
                      <a:pt x="0" y="42"/>
                    </a:lnTo>
                    <a:lnTo>
                      <a:pt x="0" y="49"/>
                    </a:lnTo>
                    <a:lnTo>
                      <a:pt x="0" y="57"/>
                    </a:lnTo>
                    <a:lnTo>
                      <a:pt x="2" y="64"/>
                    </a:lnTo>
                    <a:lnTo>
                      <a:pt x="2" y="64"/>
                    </a:lnTo>
                    <a:lnTo>
                      <a:pt x="6" y="72"/>
                    </a:lnTo>
                    <a:lnTo>
                      <a:pt x="12" y="78"/>
                    </a:lnTo>
                    <a:lnTo>
                      <a:pt x="17" y="82"/>
                    </a:lnTo>
                    <a:lnTo>
                      <a:pt x="25" y="84"/>
                    </a:lnTo>
                    <a:lnTo>
                      <a:pt x="32" y="84"/>
                    </a:lnTo>
                    <a:lnTo>
                      <a:pt x="40" y="82"/>
                    </a:lnTo>
                    <a:lnTo>
                      <a:pt x="47" y="78"/>
                    </a:lnTo>
                    <a:lnTo>
                      <a:pt x="55" y="74"/>
                    </a:lnTo>
                    <a:lnTo>
                      <a:pt x="55" y="7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7"/>
              <p:cNvSpPr>
                <a:spLocks/>
              </p:cNvSpPr>
              <p:nvPr/>
            </p:nvSpPr>
            <p:spPr bwMode="auto">
              <a:xfrm>
                <a:off x="5715000" y="6451600"/>
                <a:ext cx="47625" cy="53975"/>
              </a:xfrm>
              <a:custGeom>
                <a:avLst/>
                <a:gdLst>
                  <a:gd name="T0" fmla="*/ 80 w 90"/>
                  <a:gd name="T1" fmla="*/ 12 h 103"/>
                  <a:gd name="T2" fmla="*/ 80 w 90"/>
                  <a:gd name="T3" fmla="*/ 12 h 103"/>
                  <a:gd name="T4" fmla="*/ 72 w 90"/>
                  <a:gd name="T5" fmla="*/ 5 h 103"/>
                  <a:gd name="T6" fmla="*/ 64 w 90"/>
                  <a:gd name="T7" fmla="*/ 2 h 103"/>
                  <a:gd name="T8" fmla="*/ 57 w 90"/>
                  <a:gd name="T9" fmla="*/ 0 h 103"/>
                  <a:gd name="T10" fmla="*/ 48 w 90"/>
                  <a:gd name="T11" fmla="*/ 1 h 103"/>
                  <a:gd name="T12" fmla="*/ 41 w 90"/>
                  <a:gd name="T13" fmla="*/ 3 h 103"/>
                  <a:gd name="T14" fmla="*/ 33 w 90"/>
                  <a:gd name="T15" fmla="*/ 6 h 103"/>
                  <a:gd name="T16" fmla="*/ 27 w 90"/>
                  <a:gd name="T17" fmla="*/ 12 h 103"/>
                  <a:gd name="T18" fmla="*/ 20 w 90"/>
                  <a:gd name="T19" fmla="*/ 18 h 103"/>
                  <a:gd name="T20" fmla="*/ 14 w 90"/>
                  <a:gd name="T21" fmla="*/ 26 h 103"/>
                  <a:gd name="T22" fmla="*/ 10 w 90"/>
                  <a:gd name="T23" fmla="*/ 33 h 103"/>
                  <a:gd name="T24" fmla="*/ 5 w 90"/>
                  <a:gd name="T25" fmla="*/ 41 h 103"/>
                  <a:gd name="T26" fmla="*/ 2 w 90"/>
                  <a:gd name="T27" fmla="*/ 49 h 103"/>
                  <a:gd name="T28" fmla="*/ 1 w 90"/>
                  <a:gd name="T29" fmla="*/ 58 h 103"/>
                  <a:gd name="T30" fmla="*/ 0 w 90"/>
                  <a:gd name="T31" fmla="*/ 67 h 103"/>
                  <a:gd name="T32" fmla="*/ 2 w 90"/>
                  <a:gd name="T33" fmla="*/ 74 h 103"/>
                  <a:gd name="T34" fmla="*/ 4 w 90"/>
                  <a:gd name="T35" fmla="*/ 81 h 103"/>
                  <a:gd name="T36" fmla="*/ 4 w 90"/>
                  <a:gd name="T37" fmla="*/ 81 h 103"/>
                  <a:gd name="T38" fmla="*/ 7 w 90"/>
                  <a:gd name="T39" fmla="*/ 86 h 103"/>
                  <a:gd name="T40" fmla="*/ 12 w 90"/>
                  <a:gd name="T41" fmla="*/ 91 h 103"/>
                  <a:gd name="T42" fmla="*/ 15 w 90"/>
                  <a:gd name="T43" fmla="*/ 95 h 103"/>
                  <a:gd name="T44" fmla="*/ 19 w 90"/>
                  <a:gd name="T45" fmla="*/ 98 h 103"/>
                  <a:gd name="T46" fmla="*/ 24 w 90"/>
                  <a:gd name="T47" fmla="*/ 100 h 103"/>
                  <a:gd name="T48" fmla="*/ 28 w 90"/>
                  <a:gd name="T49" fmla="*/ 102 h 103"/>
                  <a:gd name="T50" fmla="*/ 32 w 90"/>
                  <a:gd name="T51" fmla="*/ 102 h 103"/>
                  <a:gd name="T52" fmla="*/ 36 w 90"/>
                  <a:gd name="T53" fmla="*/ 103 h 103"/>
                  <a:gd name="T54" fmla="*/ 45 w 90"/>
                  <a:gd name="T55" fmla="*/ 101 h 103"/>
                  <a:gd name="T56" fmla="*/ 54 w 90"/>
                  <a:gd name="T57" fmla="*/ 98 h 103"/>
                  <a:gd name="T58" fmla="*/ 62 w 90"/>
                  <a:gd name="T59" fmla="*/ 93 h 103"/>
                  <a:gd name="T60" fmla="*/ 70 w 90"/>
                  <a:gd name="T61" fmla="*/ 86 h 103"/>
                  <a:gd name="T62" fmla="*/ 76 w 90"/>
                  <a:gd name="T63" fmla="*/ 79 h 103"/>
                  <a:gd name="T64" fmla="*/ 82 w 90"/>
                  <a:gd name="T65" fmla="*/ 69 h 103"/>
                  <a:gd name="T66" fmla="*/ 86 w 90"/>
                  <a:gd name="T67" fmla="*/ 59 h 103"/>
                  <a:gd name="T68" fmla="*/ 89 w 90"/>
                  <a:gd name="T69" fmla="*/ 49 h 103"/>
                  <a:gd name="T70" fmla="*/ 90 w 90"/>
                  <a:gd name="T71" fmla="*/ 40 h 103"/>
                  <a:gd name="T72" fmla="*/ 88 w 90"/>
                  <a:gd name="T73" fmla="*/ 30 h 103"/>
                  <a:gd name="T74" fmla="*/ 85 w 90"/>
                  <a:gd name="T75" fmla="*/ 20 h 103"/>
                  <a:gd name="T76" fmla="*/ 83 w 90"/>
                  <a:gd name="T77" fmla="*/ 16 h 103"/>
                  <a:gd name="T78" fmla="*/ 80 w 90"/>
                  <a:gd name="T79" fmla="*/ 12 h 103"/>
                  <a:gd name="T80" fmla="*/ 80 w 90"/>
                  <a:gd name="T81"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103">
                    <a:moveTo>
                      <a:pt x="80" y="12"/>
                    </a:moveTo>
                    <a:lnTo>
                      <a:pt x="80" y="12"/>
                    </a:lnTo>
                    <a:lnTo>
                      <a:pt x="72" y="5"/>
                    </a:lnTo>
                    <a:lnTo>
                      <a:pt x="64" y="2"/>
                    </a:lnTo>
                    <a:lnTo>
                      <a:pt x="57" y="0"/>
                    </a:lnTo>
                    <a:lnTo>
                      <a:pt x="48" y="1"/>
                    </a:lnTo>
                    <a:lnTo>
                      <a:pt x="41" y="3"/>
                    </a:lnTo>
                    <a:lnTo>
                      <a:pt x="33" y="6"/>
                    </a:lnTo>
                    <a:lnTo>
                      <a:pt x="27" y="12"/>
                    </a:lnTo>
                    <a:lnTo>
                      <a:pt x="20" y="18"/>
                    </a:lnTo>
                    <a:lnTo>
                      <a:pt x="14" y="26"/>
                    </a:lnTo>
                    <a:lnTo>
                      <a:pt x="10" y="33"/>
                    </a:lnTo>
                    <a:lnTo>
                      <a:pt x="5" y="41"/>
                    </a:lnTo>
                    <a:lnTo>
                      <a:pt x="2" y="49"/>
                    </a:lnTo>
                    <a:lnTo>
                      <a:pt x="1" y="58"/>
                    </a:lnTo>
                    <a:lnTo>
                      <a:pt x="0" y="67"/>
                    </a:lnTo>
                    <a:lnTo>
                      <a:pt x="2" y="74"/>
                    </a:lnTo>
                    <a:lnTo>
                      <a:pt x="4" y="81"/>
                    </a:lnTo>
                    <a:lnTo>
                      <a:pt x="4" y="81"/>
                    </a:lnTo>
                    <a:lnTo>
                      <a:pt x="7" y="86"/>
                    </a:lnTo>
                    <a:lnTo>
                      <a:pt x="12" y="91"/>
                    </a:lnTo>
                    <a:lnTo>
                      <a:pt x="15" y="95"/>
                    </a:lnTo>
                    <a:lnTo>
                      <a:pt x="19" y="98"/>
                    </a:lnTo>
                    <a:lnTo>
                      <a:pt x="24" y="100"/>
                    </a:lnTo>
                    <a:lnTo>
                      <a:pt x="28" y="102"/>
                    </a:lnTo>
                    <a:lnTo>
                      <a:pt x="32" y="102"/>
                    </a:lnTo>
                    <a:lnTo>
                      <a:pt x="36" y="103"/>
                    </a:lnTo>
                    <a:lnTo>
                      <a:pt x="45" y="101"/>
                    </a:lnTo>
                    <a:lnTo>
                      <a:pt x="54" y="98"/>
                    </a:lnTo>
                    <a:lnTo>
                      <a:pt x="62" y="93"/>
                    </a:lnTo>
                    <a:lnTo>
                      <a:pt x="70" y="86"/>
                    </a:lnTo>
                    <a:lnTo>
                      <a:pt x="76" y="79"/>
                    </a:lnTo>
                    <a:lnTo>
                      <a:pt x="82" y="69"/>
                    </a:lnTo>
                    <a:lnTo>
                      <a:pt x="86" y="59"/>
                    </a:lnTo>
                    <a:lnTo>
                      <a:pt x="89" y="49"/>
                    </a:lnTo>
                    <a:lnTo>
                      <a:pt x="90" y="40"/>
                    </a:lnTo>
                    <a:lnTo>
                      <a:pt x="88" y="30"/>
                    </a:lnTo>
                    <a:lnTo>
                      <a:pt x="85" y="20"/>
                    </a:lnTo>
                    <a:lnTo>
                      <a:pt x="83" y="16"/>
                    </a:lnTo>
                    <a:lnTo>
                      <a:pt x="80" y="12"/>
                    </a:lnTo>
                    <a:lnTo>
                      <a:pt x="80" y="12"/>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8"/>
              <p:cNvSpPr>
                <a:spLocks/>
              </p:cNvSpPr>
              <p:nvPr/>
            </p:nvSpPr>
            <p:spPr bwMode="auto">
              <a:xfrm>
                <a:off x="5899150" y="6518275"/>
                <a:ext cx="55563" cy="26988"/>
              </a:xfrm>
              <a:custGeom>
                <a:avLst/>
                <a:gdLst>
                  <a:gd name="T0" fmla="*/ 56 w 105"/>
                  <a:gd name="T1" fmla="*/ 16 h 52"/>
                  <a:gd name="T2" fmla="*/ 56 w 105"/>
                  <a:gd name="T3" fmla="*/ 16 h 52"/>
                  <a:gd name="T4" fmla="*/ 31 w 105"/>
                  <a:gd name="T5" fmla="*/ 8 h 52"/>
                  <a:gd name="T6" fmla="*/ 5 w 105"/>
                  <a:gd name="T7" fmla="*/ 0 h 52"/>
                  <a:gd name="T8" fmla="*/ 5 w 105"/>
                  <a:gd name="T9" fmla="*/ 0 h 52"/>
                  <a:gd name="T10" fmla="*/ 2 w 105"/>
                  <a:gd name="T11" fmla="*/ 5 h 52"/>
                  <a:gd name="T12" fmla="*/ 0 w 105"/>
                  <a:gd name="T13" fmla="*/ 10 h 52"/>
                  <a:gd name="T14" fmla="*/ 0 w 105"/>
                  <a:gd name="T15" fmla="*/ 15 h 52"/>
                  <a:gd name="T16" fmla="*/ 1 w 105"/>
                  <a:gd name="T17" fmla="*/ 19 h 52"/>
                  <a:gd name="T18" fmla="*/ 3 w 105"/>
                  <a:gd name="T19" fmla="*/ 23 h 52"/>
                  <a:gd name="T20" fmla="*/ 6 w 105"/>
                  <a:gd name="T21" fmla="*/ 27 h 52"/>
                  <a:gd name="T22" fmla="*/ 10 w 105"/>
                  <a:gd name="T23" fmla="*/ 30 h 52"/>
                  <a:gd name="T24" fmla="*/ 16 w 105"/>
                  <a:gd name="T25" fmla="*/ 35 h 52"/>
                  <a:gd name="T26" fmla="*/ 28 w 105"/>
                  <a:gd name="T27" fmla="*/ 40 h 52"/>
                  <a:gd name="T28" fmla="*/ 42 w 105"/>
                  <a:gd name="T29" fmla="*/ 44 h 52"/>
                  <a:gd name="T30" fmla="*/ 56 w 105"/>
                  <a:gd name="T31" fmla="*/ 49 h 52"/>
                  <a:gd name="T32" fmla="*/ 71 w 105"/>
                  <a:gd name="T33" fmla="*/ 51 h 52"/>
                  <a:gd name="T34" fmla="*/ 84 w 105"/>
                  <a:gd name="T35" fmla="*/ 52 h 52"/>
                  <a:gd name="T36" fmla="*/ 94 w 105"/>
                  <a:gd name="T37" fmla="*/ 51 h 52"/>
                  <a:gd name="T38" fmla="*/ 102 w 105"/>
                  <a:gd name="T39" fmla="*/ 50 h 52"/>
                  <a:gd name="T40" fmla="*/ 104 w 105"/>
                  <a:gd name="T41" fmla="*/ 47 h 52"/>
                  <a:gd name="T42" fmla="*/ 105 w 105"/>
                  <a:gd name="T43" fmla="*/ 46 h 52"/>
                  <a:gd name="T44" fmla="*/ 105 w 105"/>
                  <a:gd name="T45" fmla="*/ 44 h 52"/>
                  <a:gd name="T46" fmla="*/ 103 w 105"/>
                  <a:gd name="T47" fmla="*/ 41 h 52"/>
                  <a:gd name="T48" fmla="*/ 100 w 105"/>
                  <a:gd name="T49" fmla="*/ 38 h 52"/>
                  <a:gd name="T50" fmla="*/ 95 w 105"/>
                  <a:gd name="T51" fmla="*/ 35 h 52"/>
                  <a:gd name="T52" fmla="*/ 79 w 105"/>
                  <a:gd name="T53" fmla="*/ 27 h 52"/>
                  <a:gd name="T54" fmla="*/ 56 w 105"/>
                  <a:gd name="T55" fmla="*/ 16 h 52"/>
                  <a:gd name="T56" fmla="*/ 56 w 105"/>
                  <a:gd name="T5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52">
                    <a:moveTo>
                      <a:pt x="56" y="16"/>
                    </a:moveTo>
                    <a:lnTo>
                      <a:pt x="56" y="16"/>
                    </a:lnTo>
                    <a:lnTo>
                      <a:pt x="31" y="8"/>
                    </a:lnTo>
                    <a:lnTo>
                      <a:pt x="5" y="0"/>
                    </a:lnTo>
                    <a:lnTo>
                      <a:pt x="5" y="0"/>
                    </a:lnTo>
                    <a:lnTo>
                      <a:pt x="2" y="5"/>
                    </a:lnTo>
                    <a:lnTo>
                      <a:pt x="0" y="10"/>
                    </a:lnTo>
                    <a:lnTo>
                      <a:pt x="0" y="15"/>
                    </a:lnTo>
                    <a:lnTo>
                      <a:pt x="1" y="19"/>
                    </a:lnTo>
                    <a:lnTo>
                      <a:pt x="3" y="23"/>
                    </a:lnTo>
                    <a:lnTo>
                      <a:pt x="6" y="27"/>
                    </a:lnTo>
                    <a:lnTo>
                      <a:pt x="10" y="30"/>
                    </a:lnTo>
                    <a:lnTo>
                      <a:pt x="16" y="35"/>
                    </a:lnTo>
                    <a:lnTo>
                      <a:pt x="28" y="40"/>
                    </a:lnTo>
                    <a:lnTo>
                      <a:pt x="42" y="44"/>
                    </a:lnTo>
                    <a:lnTo>
                      <a:pt x="56" y="49"/>
                    </a:lnTo>
                    <a:lnTo>
                      <a:pt x="71" y="51"/>
                    </a:lnTo>
                    <a:lnTo>
                      <a:pt x="84" y="52"/>
                    </a:lnTo>
                    <a:lnTo>
                      <a:pt x="94" y="51"/>
                    </a:lnTo>
                    <a:lnTo>
                      <a:pt x="102" y="50"/>
                    </a:lnTo>
                    <a:lnTo>
                      <a:pt x="104" y="47"/>
                    </a:lnTo>
                    <a:lnTo>
                      <a:pt x="105" y="46"/>
                    </a:lnTo>
                    <a:lnTo>
                      <a:pt x="105" y="44"/>
                    </a:lnTo>
                    <a:lnTo>
                      <a:pt x="103" y="41"/>
                    </a:lnTo>
                    <a:lnTo>
                      <a:pt x="100" y="38"/>
                    </a:lnTo>
                    <a:lnTo>
                      <a:pt x="95" y="35"/>
                    </a:lnTo>
                    <a:lnTo>
                      <a:pt x="79" y="27"/>
                    </a:lnTo>
                    <a:lnTo>
                      <a:pt x="56" y="16"/>
                    </a:lnTo>
                    <a:lnTo>
                      <a:pt x="5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9"/>
              <p:cNvSpPr>
                <a:spLocks/>
              </p:cNvSpPr>
              <p:nvPr/>
            </p:nvSpPr>
            <p:spPr bwMode="auto">
              <a:xfrm>
                <a:off x="5959475" y="6538913"/>
                <a:ext cx="41275" cy="14288"/>
              </a:xfrm>
              <a:custGeom>
                <a:avLst/>
                <a:gdLst>
                  <a:gd name="T0" fmla="*/ 37 w 77"/>
                  <a:gd name="T1" fmla="*/ 0 h 25"/>
                  <a:gd name="T2" fmla="*/ 37 w 77"/>
                  <a:gd name="T3" fmla="*/ 0 h 25"/>
                  <a:gd name="T4" fmla="*/ 19 w 77"/>
                  <a:gd name="T5" fmla="*/ 2 h 25"/>
                  <a:gd name="T6" fmla="*/ 0 w 77"/>
                  <a:gd name="T7" fmla="*/ 4 h 25"/>
                  <a:gd name="T8" fmla="*/ 0 w 77"/>
                  <a:gd name="T9" fmla="*/ 4 h 25"/>
                  <a:gd name="T10" fmla="*/ 0 w 77"/>
                  <a:gd name="T11" fmla="*/ 9 h 25"/>
                  <a:gd name="T12" fmla="*/ 1 w 77"/>
                  <a:gd name="T13" fmla="*/ 12 h 25"/>
                  <a:gd name="T14" fmla="*/ 2 w 77"/>
                  <a:gd name="T15" fmla="*/ 15 h 25"/>
                  <a:gd name="T16" fmla="*/ 4 w 77"/>
                  <a:gd name="T17" fmla="*/ 18 h 25"/>
                  <a:gd name="T18" fmla="*/ 6 w 77"/>
                  <a:gd name="T19" fmla="*/ 20 h 25"/>
                  <a:gd name="T20" fmla="*/ 9 w 77"/>
                  <a:gd name="T21" fmla="*/ 21 h 25"/>
                  <a:gd name="T22" fmla="*/ 18 w 77"/>
                  <a:gd name="T23" fmla="*/ 24 h 25"/>
                  <a:gd name="T24" fmla="*/ 28 w 77"/>
                  <a:gd name="T25" fmla="*/ 25 h 25"/>
                  <a:gd name="T26" fmla="*/ 37 w 77"/>
                  <a:gd name="T27" fmla="*/ 24 h 25"/>
                  <a:gd name="T28" fmla="*/ 48 w 77"/>
                  <a:gd name="T29" fmla="*/ 23 h 25"/>
                  <a:gd name="T30" fmla="*/ 58 w 77"/>
                  <a:gd name="T31" fmla="*/ 19 h 25"/>
                  <a:gd name="T32" fmla="*/ 65 w 77"/>
                  <a:gd name="T33" fmla="*/ 16 h 25"/>
                  <a:gd name="T34" fmla="*/ 73 w 77"/>
                  <a:gd name="T35" fmla="*/ 13 h 25"/>
                  <a:gd name="T36" fmla="*/ 76 w 77"/>
                  <a:gd name="T37" fmla="*/ 10 h 25"/>
                  <a:gd name="T38" fmla="*/ 77 w 77"/>
                  <a:gd name="T39" fmla="*/ 7 h 25"/>
                  <a:gd name="T40" fmla="*/ 77 w 77"/>
                  <a:gd name="T41" fmla="*/ 6 h 25"/>
                  <a:gd name="T42" fmla="*/ 77 w 77"/>
                  <a:gd name="T43" fmla="*/ 5 h 25"/>
                  <a:gd name="T44" fmla="*/ 75 w 77"/>
                  <a:gd name="T45" fmla="*/ 3 h 25"/>
                  <a:gd name="T46" fmla="*/ 68 w 77"/>
                  <a:gd name="T47" fmla="*/ 1 h 25"/>
                  <a:gd name="T48" fmla="*/ 56 w 77"/>
                  <a:gd name="T49" fmla="*/ 0 h 25"/>
                  <a:gd name="T50" fmla="*/ 37 w 77"/>
                  <a:gd name="T51" fmla="*/ 0 h 25"/>
                  <a:gd name="T52" fmla="*/ 37 w 77"/>
                  <a:gd name="T5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25">
                    <a:moveTo>
                      <a:pt x="37" y="0"/>
                    </a:moveTo>
                    <a:lnTo>
                      <a:pt x="37" y="0"/>
                    </a:lnTo>
                    <a:lnTo>
                      <a:pt x="19" y="2"/>
                    </a:lnTo>
                    <a:lnTo>
                      <a:pt x="0" y="4"/>
                    </a:lnTo>
                    <a:lnTo>
                      <a:pt x="0" y="4"/>
                    </a:lnTo>
                    <a:lnTo>
                      <a:pt x="0" y="9"/>
                    </a:lnTo>
                    <a:lnTo>
                      <a:pt x="1" y="12"/>
                    </a:lnTo>
                    <a:lnTo>
                      <a:pt x="2" y="15"/>
                    </a:lnTo>
                    <a:lnTo>
                      <a:pt x="4" y="18"/>
                    </a:lnTo>
                    <a:lnTo>
                      <a:pt x="6" y="20"/>
                    </a:lnTo>
                    <a:lnTo>
                      <a:pt x="9" y="21"/>
                    </a:lnTo>
                    <a:lnTo>
                      <a:pt x="18" y="24"/>
                    </a:lnTo>
                    <a:lnTo>
                      <a:pt x="28" y="25"/>
                    </a:lnTo>
                    <a:lnTo>
                      <a:pt x="37" y="24"/>
                    </a:lnTo>
                    <a:lnTo>
                      <a:pt x="48" y="23"/>
                    </a:lnTo>
                    <a:lnTo>
                      <a:pt x="58" y="19"/>
                    </a:lnTo>
                    <a:lnTo>
                      <a:pt x="65" y="16"/>
                    </a:lnTo>
                    <a:lnTo>
                      <a:pt x="73" y="13"/>
                    </a:lnTo>
                    <a:lnTo>
                      <a:pt x="76" y="10"/>
                    </a:lnTo>
                    <a:lnTo>
                      <a:pt x="77" y="7"/>
                    </a:lnTo>
                    <a:lnTo>
                      <a:pt x="77" y="6"/>
                    </a:lnTo>
                    <a:lnTo>
                      <a:pt x="77" y="5"/>
                    </a:lnTo>
                    <a:lnTo>
                      <a:pt x="75" y="3"/>
                    </a:lnTo>
                    <a:lnTo>
                      <a:pt x="68" y="1"/>
                    </a:lnTo>
                    <a:lnTo>
                      <a:pt x="56" y="0"/>
                    </a:lnTo>
                    <a:lnTo>
                      <a:pt x="37" y="0"/>
                    </a:lnTo>
                    <a:lnTo>
                      <a:pt x="37"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0"/>
              <p:cNvSpPr>
                <a:spLocks/>
              </p:cNvSpPr>
              <p:nvPr/>
            </p:nvSpPr>
            <p:spPr bwMode="auto">
              <a:xfrm>
                <a:off x="5762625" y="6467475"/>
                <a:ext cx="133350" cy="71438"/>
              </a:xfrm>
              <a:custGeom>
                <a:avLst/>
                <a:gdLst>
                  <a:gd name="T0" fmla="*/ 93 w 252"/>
                  <a:gd name="T1" fmla="*/ 45 h 135"/>
                  <a:gd name="T2" fmla="*/ 74 w 252"/>
                  <a:gd name="T3" fmla="*/ 37 h 135"/>
                  <a:gd name="T4" fmla="*/ 58 w 252"/>
                  <a:gd name="T5" fmla="*/ 25 h 135"/>
                  <a:gd name="T6" fmla="*/ 51 w 252"/>
                  <a:gd name="T7" fmla="*/ 14 h 135"/>
                  <a:gd name="T8" fmla="*/ 40 w 252"/>
                  <a:gd name="T9" fmla="*/ 2 h 135"/>
                  <a:gd name="T10" fmla="*/ 29 w 252"/>
                  <a:gd name="T11" fmla="*/ 0 h 135"/>
                  <a:gd name="T12" fmla="*/ 22 w 252"/>
                  <a:gd name="T13" fmla="*/ 1 h 135"/>
                  <a:gd name="T14" fmla="*/ 15 w 252"/>
                  <a:gd name="T15" fmla="*/ 6 h 135"/>
                  <a:gd name="T16" fmla="*/ 10 w 252"/>
                  <a:gd name="T17" fmla="*/ 13 h 135"/>
                  <a:gd name="T18" fmla="*/ 1 w 252"/>
                  <a:gd name="T19" fmla="*/ 34 h 135"/>
                  <a:gd name="T20" fmla="*/ 0 w 252"/>
                  <a:gd name="T21" fmla="*/ 55 h 135"/>
                  <a:gd name="T22" fmla="*/ 2 w 252"/>
                  <a:gd name="T23" fmla="*/ 65 h 135"/>
                  <a:gd name="T24" fmla="*/ 8 w 252"/>
                  <a:gd name="T25" fmla="*/ 71 h 135"/>
                  <a:gd name="T26" fmla="*/ 10 w 252"/>
                  <a:gd name="T27" fmla="*/ 73 h 135"/>
                  <a:gd name="T28" fmla="*/ 22 w 252"/>
                  <a:gd name="T29" fmla="*/ 77 h 135"/>
                  <a:gd name="T30" fmla="*/ 40 w 252"/>
                  <a:gd name="T31" fmla="*/ 76 h 135"/>
                  <a:gd name="T32" fmla="*/ 68 w 252"/>
                  <a:gd name="T33" fmla="*/ 72 h 135"/>
                  <a:gd name="T34" fmla="*/ 77 w 252"/>
                  <a:gd name="T35" fmla="*/ 72 h 135"/>
                  <a:gd name="T36" fmla="*/ 106 w 252"/>
                  <a:gd name="T37" fmla="*/ 80 h 135"/>
                  <a:gd name="T38" fmla="*/ 137 w 252"/>
                  <a:gd name="T39" fmla="*/ 91 h 135"/>
                  <a:gd name="T40" fmla="*/ 165 w 252"/>
                  <a:gd name="T41" fmla="*/ 104 h 135"/>
                  <a:gd name="T42" fmla="*/ 189 w 252"/>
                  <a:gd name="T43" fmla="*/ 121 h 135"/>
                  <a:gd name="T44" fmla="*/ 199 w 252"/>
                  <a:gd name="T45" fmla="*/ 131 h 135"/>
                  <a:gd name="T46" fmla="*/ 209 w 252"/>
                  <a:gd name="T47" fmla="*/ 135 h 135"/>
                  <a:gd name="T48" fmla="*/ 219 w 252"/>
                  <a:gd name="T49" fmla="*/ 135 h 135"/>
                  <a:gd name="T50" fmla="*/ 231 w 252"/>
                  <a:gd name="T51" fmla="*/ 130 h 135"/>
                  <a:gd name="T52" fmla="*/ 237 w 252"/>
                  <a:gd name="T53" fmla="*/ 126 h 135"/>
                  <a:gd name="T54" fmla="*/ 247 w 252"/>
                  <a:gd name="T55" fmla="*/ 118 h 135"/>
                  <a:gd name="T56" fmla="*/ 252 w 252"/>
                  <a:gd name="T57" fmla="*/ 108 h 135"/>
                  <a:gd name="T58" fmla="*/ 249 w 252"/>
                  <a:gd name="T59" fmla="*/ 96 h 135"/>
                  <a:gd name="T60" fmla="*/ 245 w 252"/>
                  <a:gd name="T61" fmla="*/ 90 h 135"/>
                  <a:gd name="T62" fmla="*/ 232 w 252"/>
                  <a:gd name="T63" fmla="*/ 81 h 135"/>
                  <a:gd name="T64" fmla="*/ 213 w 252"/>
                  <a:gd name="T65" fmla="*/ 76 h 135"/>
                  <a:gd name="T66" fmla="*/ 179 w 252"/>
                  <a:gd name="T67" fmla="*/ 72 h 135"/>
                  <a:gd name="T68" fmla="*/ 159 w 252"/>
                  <a:gd name="T69" fmla="*/ 67 h 135"/>
                  <a:gd name="T70" fmla="*/ 103 w 252"/>
                  <a:gd name="T71" fmla="*/ 49 h 135"/>
                  <a:gd name="T72" fmla="*/ 93 w 252"/>
                  <a:gd name="T73" fmla="*/ 4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2" h="135">
                    <a:moveTo>
                      <a:pt x="93" y="45"/>
                    </a:moveTo>
                    <a:lnTo>
                      <a:pt x="93" y="45"/>
                    </a:lnTo>
                    <a:lnTo>
                      <a:pt x="83" y="41"/>
                    </a:lnTo>
                    <a:lnTo>
                      <a:pt x="74" y="37"/>
                    </a:lnTo>
                    <a:lnTo>
                      <a:pt x="66" y="31"/>
                    </a:lnTo>
                    <a:lnTo>
                      <a:pt x="58" y="25"/>
                    </a:lnTo>
                    <a:lnTo>
                      <a:pt x="58" y="25"/>
                    </a:lnTo>
                    <a:lnTo>
                      <a:pt x="51" y="14"/>
                    </a:lnTo>
                    <a:lnTo>
                      <a:pt x="43" y="6"/>
                    </a:lnTo>
                    <a:lnTo>
                      <a:pt x="40" y="2"/>
                    </a:lnTo>
                    <a:lnTo>
                      <a:pt x="35" y="0"/>
                    </a:lnTo>
                    <a:lnTo>
                      <a:pt x="29" y="0"/>
                    </a:lnTo>
                    <a:lnTo>
                      <a:pt x="22" y="1"/>
                    </a:lnTo>
                    <a:lnTo>
                      <a:pt x="22" y="1"/>
                    </a:lnTo>
                    <a:lnTo>
                      <a:pt x="18" y="2"/>
                    </a:lnTo>
                    <a:lnTo>
                      <a:pt x="15" y="6"/>
                    </a:lnTo>
                    <a:lnTo>
                      <a:pt x="12" y="9"/>
                    </a:lnTo>
                    <a:lnTo>
                      <a:pt x="10" y="13"/>
                    </a:lnTo>
                    <a:lnTo>
                      <a:pt x="4" y="23"/>
                    </a:lnTo>
                    <a:lnTo>
                      <a:pt x="1" y="34"/>
                    </a:lnTo>
                    <a:lnTo>
                      <a:pt x="0" y="44"/>
                    </a:lnTo>
                    <a:lnTo>
                      <a:pt x="0" y="55"/>
                    </a:lnTo>
                    <a:lnTo>
                      <a:pt x="1" y="61"/>
                    </a:lnTo>
                    <a:lnTo>
                      <a:pt x="2" y="65"/>
                    </a:lnTo>
                    <a:lnTo>
                      <a:pt x="4" y="68"/>
                    </a:lnTo>
                    <a:lnTo>
                      <a:pt x="8" y="71"/>
                    </a:lnTo>
                    <a:lnTo>
                      <a:pt x="8" y="71"/>
                    </a:lnTo>
                    <a:lnTo>
                      <a:pt x="10" y="73"/>
                    </a:lnTo>
                    <a:lnTo>
                      <a:pt x="14" y="76"/>
                    </a:lnTo>
                    <a:lnTo>
                      <a:pt x="22" y="77"/>
                    </a:lnTo>
                    <a:lnTo>
                      <a:pt x="30" y="77"/>
                    </a:lnTo>
                    <a:lnTo>
                      <a:pt x="40" y="76"/>
                    </a:lnTo>
                    <a:lnTo>
                      <a:pt x="59" y="73"/>
                    </a:lnTo>
                    <a:lnTo>
                      <a:pt x="68" y="72"/>
                    </a:lnTo>
                    <a:lnTo>
                      <a:pt x="77" y="72"/>
                    </a:lnTo>
                    <a:lnTo>
                      <a:pt x="77" y="72"/>
                    </a:lnTo>
                    <a:lnTo>
                      <a:pt x="91" y="76"/>
                    </a:lnTo>
                    <a:lnTo>
                      <a:pt x="106" y="80"/>
                    </a:lnTo>
                    <a:lnTo>
                      <a:pt x="121" y="84"/>
                    </a:lnTo>
                    <a:lnTo>
                      <a:pt x="137" y="91"/>
                    </a:lnTo>
                    <a:lnTo>
                      <a:pt x="151" y="97"/>
                    </a:lnTo>
                    <a:lnTo>
                      <a:pt x="165" y="104"/>
                    </a:lnTo>
                    <a:lnTo>
                      <a:pt x="178" y="112"/>
                    </a:lnTo>
                    <a:lnTo>
                      <a:pt x="189" y="121"/>
                    </a:lnTo>
                    <a:lnTo>
                      <a:pt x="189" y="121"/>
                    </a:lnTo>
                    <a:lnTo>
                      <a:pt x="199" y="131"/>
                    </a:lnTo>
                    <a:lnTo>
                      <a:pt x="205" y="133"/>
                    </a:lnTo>
                    <a:lnTo>
                      <a:pt x="209" y="135"/>
                    </a:lnTo>
                    <a:lnTo>
                      <a:pt x="213" y="135"/>
                    </a:lnTo>
                    <a:lnTo>
                      <a:pt x="219" y="135"/>
                    </a:lnTo>
                    <a:lnTo>
                      <a:pt x="224" y="133"/>
                    </a:lnTo>
                    <a:lnTo>
                      <a:pt x="231" y="130"/>
                    </a:lnTo>
                    <a:lnTo>
                      <a:pt x="231" y="130"/>
                    </a:lnTo>
                    <a:lnTo>
                      <a:pt x="237" y="126"/>
                    </a:lnTo>
                    <a:lnTo>
                      <a:pt x="242" y="122"/>
                    </a:lnTo>
                    <a:lnTo>
                      <a:pt x="247" y="118"/>
                    </a:lnTo>
                    <a:lnTo>
                      <a:pt x="250" y="112"/>
                    </a:lnTo>
                    <a:lnTo>
                      <a:pt x="252" y="108"/>
                    </a:lnTo>
                    <a:lnTo>
                      <a:pt x="251" y="101"/>
                    </a:lnTo>
                    <a:lnTo>
                      <a:pt x="249" y="96"/>
                    </a:lnTo>
                    <a:lnTo>
                      <a:pt x="245" y="90"/>
                    </a:lnTo>
                    <a:lnTo>
                      <a:pt x="245" y="90"/>
                    </a:lnTo>
                    <a:lnTo>
                      <a:pt x="239" y="84"/>
                    </a:lnTo>
                    <a:lnTo>
                      <a:pt x="232" y="81"/>
                    </a:lnTo>
                    <a:lnTo>
                      <a:pt x="223" y="78"/>
                    </a:lnTo>
                    <a:lnTo>
                      <a:pt x="213" y="76"/>
                    </a:lnTo>
                    <a:lnTo>
                      <a:pt x="195" y="73"/>
                    </a:lnTo>
                    <a:lnTo>
                      <a:pt x="179" y="72"/>
                    </a:lnTo>
                    <a:lnTo>
                      <a:pt x="179" y="72"/>
                    </a:lnTo>
                    <a:lnTo>
                      <a:pt x="159" y="67"/>
                    </a:lnTo>
                    <a:lnTo>
                      <a:pt x="141" y="62"/>
                    </a:lnTo>
                    <a:lnTo>
                      <a:pt x="103" y="49"/>
                    </a:lnTo>
                    <a:lnTo>
                      <a:pt x="103" y="49"/>
                    </a:lnTo>
                    <a:lnTo>
                      <a:pt x="93" y="45"/>
                    </a:lnTo>
                    <a:lnTo>
                      <a:pt x="93" y="4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2" name="组合 461"/>
            <p:cNvGrpSpPr/>
            <p:nvPr/>
          </p:nvGrpSpPr>
          <p:grpSpPr>
            <a:xfrm>
              <a:off x="5457825" y="3611563"/>
              <a:ext cx="565150" cy="487362"/>
              <a:chOff x="5457825" y="3611563"/>
              <a:chExt cx="565150" cy="487362"/>
            </a:xfrm>
          </p:grpSpPr>
          <p:sp>
            <p:nvSpPr>
              <p:cNvPr id="305" name="Freeform 51"/>
              <p:cNvSpPr>
                <a:spLocks/>
              </p:cNvSpPr>
              <p:nvPr/>
            </p:nvSpPr>
            <p:spPr bwMode="auto">
              <a:xfrm>
                <a:off x="5797550" y="3611563"/>
                <a:ext cx="225425" cy="354013"/>
              </a:xfrm>
              <a:custGeom>
                <a:avLst/>
                <a:gdLst>
                  <a:gd name="T0" fmla="*/ 30 w 426"/>
                  <a:gd name="T1" fmla="*/ 231 h 668"/>
                  <a:gd name="T2" fmla="*/ 26 w 426"/>
                  <a:gd name="T3" fmla="*/ 262 h 668"/>
                  <a:gd name="T4" fmla="*/ 28 w 426"/>
                  <a:gd name="T5" fmla="*/ 292 h 668"/>
                  <a:gd name="T6" fmla="*/ 39 w 426"/>
                  <a:gd name="T7" fmla="*/ 320 h 668"/>
                  <a:gd name="T8" fmla="*/ 56 w 426"/>
                  <a:gd name="T9" fmla="*/ 343 h 668"/>
                  <a:gd name="T10" fmla="*/ 79 w 426"/>
                  <a:gd name="T11" fmla="*/ 363 h 668"/>
                  <a:gd name="T12" fmla="*/ 92 w 426"/>
                  <a:gd name="T13" fmla="*/ 372 h 668"/>
                  <a:gd name="T14" fmla="*/ 97 w 426"/>
                  <a:gd name="T15" fmla="*/ 386 h 668"/>
                  <a:gd name="T16" fmla="*/ 83 w 426"/>
                  <a:gd name="T17" fmla="*/ 403 h 668"/>
                  <a:gd name="T18" fmla="*/ 61 w 426"/>
                  <a:gd name="T19" fmla="*/ 425 h 668"/>
                  <a:gd name="T20" fmla="*/ 43 w 426"/>
                  <a:gd name="T21" fmla="*/ 463 h 668"/>
                  <a:gd name="T22" fmla="*/ 42 w 426"/>
                  <a:gd name="T23" fmla="*/ 504 h 668"/>
                  <a:gd name="T24" fmla="*/ 54 w 426"/>
                  <a:gd name="T25" fmla="*/ 544 h 668"/>
                  <a:gd name="T26" fmla="*/ 77 w 426"/>
                  <a:gd name="T27" fmla="*/ 582 h 668"/>
                  <a:gd name="T28" fmla="*/ 111 w 426"/>
                  <a:gd name="T29" fmla="*/ 617 h 668"/>
                  <a:gd name="T30" fmla="*/ 151 w 426"/>
                  <a:gd name="T31" fmla="*/ 644 h 668"/>
                  <a:gd name="T32" fmla="*/ 195 w 426"/>
                  <a:gd name="T33" fmla="*/ 662 h 668"/>
                  <a:gd name="T34" fmla="*/ 242 w 426"/>
                  <a:gd name="T35" fmla="*/ 668 h 668"/>
                  <a:gd name="T36" fmla="*/ 288 w 426"/>
                  <a:gd name="T37" fmla="*/ 659 h 668"/>
                  <a:gd name="T38" fmla="*/ 334 w 426"/>
                  <a:gd name="T39" fmla="*/ 634 h 668"/>
                  <a:gd name="T40" fmla="*/ 363 w 426"/>
                  <a:gd name="T41" fmla="*/ 607 h 668"/>
                  <a:gd name="T42" fmla="*/ 394 w 426"/>
                  <a:gd name="T43" fmla="*/ 562 h 668"/>
                  <a:gd name="T44" fmla="*/ 414 w 426"/>
                  <a:gd name="T45" fmla="*/ 512 h 668"/>
                  <a:gd name="T46" fmla="*/ 425 w 426"/>
                  <a:gd name="T47" fmla="*/ 460 h 668"/>
                  <a:gd name="T48" fmla="*/ 426 w 426"/>
                  <a:gd name="T49" fmla="*/ 405 h 668"/>
                  <a:gd name="T50" fmla="*/ 420 w 426"/>
                  <a:gd name="T51" fmla="*/ 350 h 668"/>
                  <a:gd name="T52" fmla="*/ 397 w 426"/>
                  <a:gd name="T53" fmla="*/ 260 h 668"/>
                  <a:gd name="T54" fmla="*/ 357 w 426"/>
                  <a:gd name="T55" fmla="*/ 166 h 668"/>
                  <a:gd name="T56" fmla="*/ 329 w 426"/>
                  <a:gd name="T57" fmla="*/ 115 h 668"/>
                  <a:gd name="T58" fmla="*/ 284 w 426"/>
                  <a:gd name="T59" fmla="*/ 58 h 668"/>
                  <a:gd name="T60" fmla="*/ 237 w 426"/>
                  <a:gd name="T61" fmla="*/ 22 h 668"/>
                  <a:gd name="T62" fmla="*/ 188 w 426"/>
                  <a:gd name="T63" fmla="*/ 4 h 668"/>
                  <a:gd name="T64" fmla="*/ 141 w 426"/>
                  <a:gd name="T65" fmla="*/ 1 h 668"/>
                  <a:gd name="T66" fmla="*/ 98 w 426"/>
                  <a:gd name="T67" fmla="*/ 9 h 668"/>
                  <a:gd name="T68" fmla="*/ 60 w 426"/>
                  <a:gd name="T69" fmla="*/ 28 h 668"/>
                  <a:gd name="T70" fmla="*/ 30 w 426"/>
                  <a:gd name="T71" fmla="*/ 53 h 668"/>
                  <a:gd name="T72" fmla="*/ 9 w 426"/>
                  <a:gd name="T73" fmla="*/ 82 h 668"/>
                  <a:gd name="T74" fmla="*/ 0 w 426"/>
                  <a:gd name="T75" fmla="*/ 112 h 668"/>
                  <a:gd name="T76" fmla="*/ 4 w 426"/>
                  <a:gd name="T77" fmla="*/ 140 h 668"/>
                  <a:gd name="T78" fmla="*/ 15 w 426"/>
                  <a:gd name="T79" fmla="*/ 157 h 668"/>
                  <a:gd name="T80" fmla="*/ 31 w 426"/>
                  <a:gd name="T81" fmla="*/ 179 h 668"/>
                  <a:gd name="T82" fmla="*/ 36 w 426"/>
                  <a:gd name="T83" fmla="*/ 203 h 668"/>
                  <a:gd name="T84" fmla="*/ 33 w 426"/>
                  <a:gd name="T85" fmla="*/ 222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6" h="668">
                    <a:moveTo>
                      <a:pt x="33" y="222"/>
                    </a:moveTo>
                    <a:lnTo>
                      <a:pt x="33" y="222"/>
                    </a:lnTo>
                    <a:lnTo>
                      <a:pt x="30" y="231"/>
                    </a:lnTo>
                    <a:lnTo>
                      <a:pt x="28" y="242"/>
                    </a:lnTo>
                    <a:lnTo>
                      <a:pt x="26" y="252"/>
                    </a:lnTo>
                    <a:lnTo>
                      <a:pt x="26" y="262"/>
                    </a:lnTo>
                    <a:lnTo>
                      <a:pt x="26" y="272"/>
                    </a:lnTo>
                    <a:lnTo>
                      <a:pt x="27" y="282"/>
                    </a:lnTo>
                    <a:lnTo>
                      <a:pt x="28" y="292"/>
                    </a:lnTo>
                    <a:lnTo>
                      <a:pt x="31" y="301"/>
                    </a:lnTo>
                    <a:lnTo>
                      <a:pt x="34" y="310"/>
                    </a:lnTo>
                    <a:lnTo>
                      <a:pt x="39" y="320"/>
                    </a:lnTo>
                    <a:lnTo>
                      <a:pt x="43" y="327"/>
                    </a:lnTo>
                    <a:lnTo>
                      <a:pt x="49" y="336"/>
                    </a:lnTo>
                    <a:lnTo>
                      <a:pt x="56" y="343"/>
                    </a:lnTo>
                    <a:lnTo>
                      <a:pt x="62" y="350"/>
                    </a:lnTo>
                    <a:lnTo>
                      <a:pt x="71" y="356"/>
                    </a:lnTo>
                    <a:lnTo>
                      <a:pt x="79" y="363"/>
                    </a:lnTo>
                    <a:lnTo>
                      <a:pt x="79" y="363"/>
                    </a:lnTo>
                    <a:lnTo>
                      <a:pt x="87" y="367"/>
                    </a:lnTo>
                    <a:lnTo>
                      <a:pt x="92" y="372"/>
                    </a:lnTo>
                    <a:lnTo>
                      <a:pt x="97" y="377"/>
                    </a:lnTo>
                    <a:lnTo>
                      <a:pt x="98" y="382"/>
                    </a:lnTo>
                    <a:lnTo>
                      <a:pt x="97" y="386"/>
                    </a:lnTo>
                    <a:lnTo>
                      <a:pt x="95" y="392"/>
                    </a:lnTo>
                    <a:lnTo>
                      <a:pt x="90" y="397"/>
                    </a:lnTo>
                    <a:lnTo>
                      <a:pt x="83" y="403"/>
                    </a:lnTo>
                    <a:lnTo>
                      <a:pt x="83" y="403"/>
                    </a:lnTo>
                    <a:lnTo>
                      <a:pt x="71" y="413"/>
                    </a:lnTo>
                    <a:lnTo>
                      <a:pt x="61" y="425"/>
                    </a:lnTo>
                    <a:lnTo>
                      <a:pt x="54" y="437"/>
                    </a:lnTo>
                    <a:lnTo>
                      <a:pt x="47" y="450"/>
                    </a:lnTo>
                    <a:lnTo>
                      <a:pt x="43" y="463"/>
                    </a:lnTo>
                    <a:lnTo>
                      <a:pt x="41" y="476"/>
                    </a:lnTo>
                    <a:lnTo>
                      <a:pt x="41" y="490"/>
                    </a:lnTo>
                    <a:lnTo>
                      <a:pt x="42" y="504"/>
                    </a:lnTo>
                    <a:lnTo>
                      <a:pt x="44" y="517"/>
                    </a:lnTo>
                    <a:lnTo>
                      <a:pt x="48" y="531"/>
                    </a:lnTo>
                    <a:lnTo>
                      <a:pt x="54" y="544"/>
                    </a:lnTo>
                    <a:lnTo>
                      <a:pt x="60" y="558"/>
                    </a:lnTo>
                    <a:lnTo>
                      <a:pt x="69" y="571"/>
                    </a:lnTo>
                    <a:lnTo>
                      <a:pt x="77" y="582"/>
                    </a:lnTo>
                    <a:lnTo>
                      <a:pt x="88" y="595"/>
                    </a:lnTo>
                    <a:lnTo>
                      <a:pt x="99" y="606"/>
                    </a:lnTo>
                    <a:lnTo>
                      <a:pt x="111" y="617"/>
                    </a:lnTo>
                    <a:lnTo>
                      <a:pt x="123" y="627"/>
                    </a:lnTo>
                    <a:lnTo>
                      <a:pt x="137" y="636"/>
                    </a:lnTo>
                    <a:lnTo>
                      <a:pt x="151" y="644"/>
                    </a:lnTo>
                    <a:lnTo>
                      <a:pt x="165" y="651"/>
                    </a:lnTo>
                    <a:lnTo>
                      <a:pt x="180" y="657"/>
                    </a:lnTo>
                    <a:lnTo>
                      <a:pt x="195" y="662"/>
                    </a:lnTo>
                    <a:lnTo>
                      <a:pt x="211" y="665"/>
                    </a:lnTo>
                    <a:lnTo>
                      <a:pt x="226" y="668"/>
                    </a:lnTo>
                    <a:lnTo>
                      <a:pt x="242" y="668"/>
                    </a:lnTo>
                    <a:lnTo>
                      <a:pt x="257" y="667"/>
                    </a:lnTo>
                    <a:lnTo>
                      <a:pt x="273" y="664"/>
                    </a:lnTo>
                    <a:lnTo>
                      <a:pt x="288" y="659"/>
                    </a:lnTo>
                    <a:lnTo>
                      <a:pt x="305" y="654"/>
                    </a:lnTo>
                    <a:lnTo>
                      <a:pt x="319" y="645"/>
                    </a:lnTo>
                    <a:lnTo>
                      <a:pt x="334" y="634"/>
                    </a:lnTo>
                    <a:lnTo>
                      <a:pt x="334" y="634"/>
                    </a:lnTo>
                    <a:lnTo>
                      <a:pt x="349" y="621"/>
                    </a:lnTo>
                    <a:lnTo>
                      <a:pt x="363" y="607"/>
                    </a:lnTo>
                    <a:lnTo>
                      <a:pt x="375" y="593"/>
                    </a:lnTo>
                    <a:lnTo>
                      <a:pt x="385" y="578"/>
                    </a:lnTo>
                    <a:lnTo>
                      <a:pt x="394" y="562"/>
                    </a:lnTo>
                    <a:lnTo>
                      <a:pt x="403" y="546"/>
                    </a:lnTo>
                    <a:lnTo>
                      <a:pt x="409" y="530"/>
                    </a:lnTo>
                    <a:lnTo>
                      <a:pt x="414" y="512"/>
                    </a:lnTo>
                    <a:lnTo>
                      <a:pt x="419" y="495"/>
                    </a:lnTo>
                    <a:lnTo>
                      <a:pt x="423" y="477"/>
                    </a:lnTo>
                    <a:lnTo>
                      <a:pt x="425" y="460"/>
                    </a:lnTo>
                    <a:lnTo>
                      <a:pt x="426" y="441"/>
                    </a:lnTo>
                    <a:lnTo>
                      <a:pt x="426" y="423"/>
                    </a:lnTo>
                    <a:lnTo>
                      <a:pt x="426" y="405"/>
                    </a:lnTo>
                    <a:lnTo>
                      <a:pt x="425" y="386"/>
                    </a:lnTo>
                    <a:lnTo>
                      <a:pt x="423" y="368"/>
                    </a:lnTo>
                    <a:lnTo>
                      <a:pt x="420" y="350"/>
                    </a:lnTo>
                    <a:lnTo>
                      <a:pt x="417" y="332"/>
                    </a:lnTo>
                    <a:lnTo>
                      <a:pt x="408" y="295"/>
                    </a:lnTo>
                    <a:lnTo>
                      <a:pt x="397" y="260"/>
                    </a:lnTo>
                    <a:lnTo>
                      <a:pt x="385" y="227"/>
                    </a:lnTo>
                    <a:lnTo>
                      <a:pt x="371" y="195"/>
                    </a:lnTo>
                    <a:lnTo>
                      <a:pt x="357" y="166"/>
                    </a:lnTo>
                    <a:lnTo>
                      <a:pt x="343" y="139"/>
                    </a:lnTo>
                    <a:lnTo>
                      <a:pt x="329" y="115"/>
                    </a:lnTo>
                    <a:lnTo>
                      <a:pt x="329" y="115"/>
                    </a:lnTo>
                    <a:lnTo>
                      <a:pt x="314" y="93"/>
                    </a:lnTo>
                    <a:lnTo>
                      <a:pt x="299" y="75"/>
                    </a:lnTo>
                    <a:lnTo>
                      <a:pt x="284" y="58"/>
                    </a:lnTo>
                    <a:lnTo>
                      <a:pt x="268" y="44"/>
                    </a:lnTo>
                    <a:lnTo>
                      <a:pt x="252" y="32"/>
                    </a:lnTo>
                    <a:lnTo>
                      <a:pt x="237" y="22"/>
                    </a:lnTo>
                    <a:lnTo>
                      <a:pt x="221" y="14"/>
                    </a:lnTo>
                    <a:lnTo>
                      <a:pt x="204" y="8"/>
                    </a:lnTo>
                    <a:lnTo>
                      <a:pt x="188" y="4"/>
                    </a:lnTo>
                    <a:lnTo>
                      <a:pt x="172" y="1"/>
                    </a:lnTo>
                    <a:lnTo>
                      <a:pt x="157" y="0"/>
                    </a:lnTo>
                    <a:lnTo>
                      <a:pt x="141" y="1"/>
                    </a:lnTo>
                    <a:lnTo>
                      <a:pt x="126" y="2"/>
                    </a:lnTo>
                    <a:lnTo>
                      <a:pt x="112" y="5"/>
                    </a:lnTo>
                    <a:lnTo>
                      <a:pt x="98" y="9"/>
                    </a:lnTo>
                    <a:lnTo>
                      <a:pt x="85" y="15"/>
                    </a:lnTo>
                    <a:lnTo>
                      <a:pt x="72" y="20"/>
                    </a:lnTo>
                    <a:lnTo>
                      <a:pt x="60" y="28"/>
                    </a:lnTo>
                    <a:lnTo>
                      <a:pt x="49" y="35"/>
                    </a:lnTo>
                    <a:lnTo>
                      <a:pt x="39" y="44"/>
                    </a:lnTo>
                    <a:lnTo>
                      <a:pt x="30" y="53"/>
                    </a:lnTo>
                    <a:lnTo>
                      <a:pt x="21" y="62"/>
                    </a:lnTo>
                    <a:lnTo>
                      <a:pt x="15" y="72"/>
                    </a:lnTo>
                    <a:lnTo>
                      <a:pt x="9" y="82"/>
                    </a:lnTo>
                    <a:lnTo>
                      <a:pt x="4" y="91"/>
                    </a:lnTo>
                    <a:lnTo>
                      <a:pt x="2" y="101"/>
                    </a:lnTo>
                    <a:lnTo>
                      <a:pt x="0" y="112"/>
                    </a:lnTo>
                    <a:lnTo>
                      <a:pt x="0" y="121"/>
                    </a:lnTo>
                    <a:lnTo>
                      <a:pt x="1" y="131"/>
                    </a:lnTo>
                    <a:lnTo>
                      <a:pt x="4" y="140"/>
                    </a:lnTo>
                    <a:lnTo>
                      <a:pt x="8" y="148"/>
                    </a:lnTo>
                    <a:lnTo>
                      <a:pt x="15" y="157"/>
                    </a:lnTo>
                    <a:lnTo>
                      <a:pt x="15" y="157"/>
                    </a:lnTo>
                    <a:lnTo>
                      <a:pt x="21" y="163"/>
                    </a:lnTo>
                    <a:lnTo>
                      <a:pt x="27" y="171"/>
                    </a:lnTo>
                    <a:lnTo>
                      <a:pt x="31" y="179"/>
                    </a:lnTo>
                    <a:lnTo>
                      <a:pt x="34" y="187"/>
                    </a:lnTo>
                    <a:lnTo>
                      <a:pt x="36" y="195"/>
                    </a:lnTo>
                    <a:lnTo>
                      <a:pt x="36" y="203"/>
                    </a:lnTo>
                    <a:lnTo>
                      <a:pt x="35" y="212"/>
                    </a:lnTo>
                    <a:lnTo>
                      <a:pt x="33" y="222"/>
                    </a:lnTo>
                    <a:lnTo>
                      <a:pt x="33" y="22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2"/>
              <p:cNvSpPr>
                <a:spLocks/>
              </p:cNvSpPr>
              <p:nvPr/>
            </p:nvSpPr>
            <p:spPr bwMode="auto">
              <a:xfrm>
                <a:off x="5754688" y="3698875"/>
                <a:ext cx="95250" cy="400050"/>
              </a:xfrm>
              <a:custGeom>
                <a:avLst/>
                <a:gdLst>
                  <a:gd name="T0" fmla="*/ 0 w 180"/>
                  <a:gd name="T1" fmla="*/ 231 h 756"/>
                  <a:gd name="T2" fmla="*/ 0 w 180"/>
                  <a:gd name="T3" fmla="*/ 229 h 756"/>
                  <a:gd name="T4" fmla="*/ 0 w 180"/>
                  <a:gd name="T5" fmla="*/ 229 h 756"/>
                  <a:gd name="T6" fmla="*/ 2 w 180"/>
                  <a:gd name="T7" fmla="*/ 194 h 756"/>
                  <a:gd name="T8" fmla="*/ 7 w 180"/>
                  <a:gd name="T9" fmla="*/ 164 h 756"/>
                  <a:gd name="T10" fmla="*/ 16 w 180"/>
                  <a:gd name="T11" fmla="*/ 129 h 756"/>
                  <a:gd name="T12" fmla="*/ 32 w 180"/>
                  <a:gd name="T13" fmla="*/ 92 h 756"/>
                  <a:gd name="T14" fmla="*/ 56 w 180"/>
                  <a:gd name="T15" fmla="*/ 56 h 756"/>
                  <a:gd name="T16" fmla="*/ 72 w 180"/>
                  <a:gd name="T17" fmla="*/ 40 h 756"/>
                  <a:gd name="T18" fmla="*/ 91 w 180"/>
                  <a:gd name="T19" fmla="*/ 25 h 756"/>
                  <a:gd name="T20" fmla="*/ 112 w 180"/>
                  <a:gd name="T21" fmla="*/ 12 h 756"/>
                  <a:gd name="T22" fmla="*/ 137 w 180"/>
                  <a:gd name="T23" fmla="*/ 2 h 756"/>
                  <a:gd name="T24" fmla="*/ 137 w 180"/>
                  <a:gd name="T25" fmla="*/ 2 h 756"/>
                  <a:gd name="T26" fmla="*/ 150 w 180"/>
                  <a:gd name="T27" fmla="*/ 0 h 756"/>
                  <a:gd name="T28" fmla="*/ 162 w 180"/>
                  <a:gd name="T29" fmla="*/ 4 h 756"/>
                  <a:gd name="T30" fmla="*/ 172 w 180"/>
                  <a:gd name="T31" fmla="*/ 11 h 756"/>
                  <a:gd name="T32" fmla="*/ 179 w 180"/>
                  <a:gd name="T33" fmla="*/ 23 h 756"/>
                  <a:gd name="T34" fmla="*/ 179 w 180"/>
                  <a:gd name="T35" fmla="*/ 23 h 756"/>
                  <a:gd name="T36" fmla="*/ 180 w 180"/>
                  <a:gd name="T37" fmla="*/ 36 h 756"/>
                  <a:gd name="T38" fmla="*/ 177 w 180"/>
                  <a:gd name="T39" fmla="*/ 49 h 756"/>
                  <a:gd name="T40" fmla="*/ 169 w 180"/>
                  <a:gd name="T41" fmla="*/ 59 h 756"/>
                  <a:gd name="T42" fmla="*/ 157 w 180"/>
                  <a:gd name="T43" fmla="*/ 65 h 756"/>
                  <a:gd name="T44" fmla="*/ 157 w 180"/>
                  <a:gd name="T45" fmla="*/ 65 h 756"/>
                  <a:gd name="T46" fmla="*/ 131 w 180"/>
                  <a:gd name="T47" fmla="*/ 77 h 756"/>
                  <a:gd name="T48" fmla="*/ 110 w 180"/>
                  <a:gd name="T49" fmla="*/ 95 h 756"/>
                  <a:gd name="T50" fmla="*/ 95 w 180"/>
                  <a:gd name="T51" fmla="*/ 119 h 756"/>
                  <a:gd name="T52" fmla="*/ 83 w 180"/>
                  <a:gd name="T53" fmla="*/ 144 h 756"/>
                  <a:gd name="T54" fmla="*/ 75 w 180"/>
                  <a:gd name="T55" fmla="*/ 170 h 756"/>
                  <a:gd name="T56" fmla="*/ 68 w 180"/>
                  <a:gd name="T57" fmla="*/ 213 h 756"/>
                  <a:gd name="T58" fmla="*/ 67 w 180"/>
                  <a:gd name="T59" fmla="*/ 225 h 756"/>
                  <a:gd name="T60" fmla="*/ 67 w 180"/>
                  <a:gd name="T61" fmla="*/ 229 h 756"/>
                  <a:gd name="T62" fmla="*/ 67 w 180"/>
                  <a:gd name="T63" fmla="*/ 722 h 756"/>
                  <a:gd name="T64" fmla="*/ 67 w 180"/>
                  <a:gd name="T65" fmla="*/ 729 h 756"/>
                  <a:gd name="T66" fmla="*/ 62 w 180"/>
                  <a:gd name="T67" fmla="*/ 742 h 756"/>
                  <a:gd name="T68" fmla="*/ 53 w 180"/>
                  <a:gd name="T69" fmla="*/ 750 h 756"/>
                  <a:gd name="T70" fmla="*/ 40 w 180"/>
                  <a:gd name="T71" fmla="*/ 756 h 756"/>
                  <a:gd name="T72" fmla="*/ 34 w 180"/>
                  <a:gd name="T73" fmla="*/ 756 h 756"/>
                  <a:gd name="T74" fmla="*/ 27 w 180"/>
                  <a:gd name="T75" fmla="*/ 756 h 756"/>
                  <a:gd name="T76" fmla="*/ 15 w 180"/>
                  <a:gd name="T77" fmla="*/ 750 h 756"/>
                  <a:gd name="T78" fmla="*/ 6 w 180"/>
                  <a:gd name="T79" fmla="*/ 742 h 756"/>
                  <a:gd name="T80" fmla="*/ 1 w 180"/>
                  <a:gd name="T81" fmla="*/ 729 h 756"/>
                  <a:gd name="T82" fmla="*/ 0 w 180"/>
                  <a:gd name="T83" fmla="*/ 72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 h="756">
                    <a:moveTo>
                      <a:pt x="0" y="722"/>
                    </a:moveTo>
                    <a:lnTo>
                      <a:pt x="0" y="231"/>
                    </a:lnTo>
                    <a:lnTo>
                      <a:pt x="0" y="231"/>
                    </a:lnTo>
                    <a:lnTo>
                      <a:pt x="0" y="229"/>
                    </a:lnTo>
                    <a:lnTo>
                      <a:pt x="0" y="229"/>
                    </a:lnTo>
                    <a:lnTo>
                      <a:pt x="0" y="229"/>
                    </a:lnTo>
                    <a:lnTo>
                      <a:pt x="0" y="217"/>
                    </a:lnTo>
                    <a:lnTo>
                      <a:pt x="2" y="194"/>
                    </a:lnTo>
                    <a:lnTo>
                      <a:pt x="4" y="180"/>
                    </a:lnTo>
                    <a:lnTo>
                      <a:pt x="7" y="164"/>
                    </a:lnTo>
                    <a:lnTo>
                      <a:pt x="11" y="147"/>
                    </a:lnTo>
                    <a:lnTo>
                      <a:pt x="16" y="129"/>
                    </a:lnTo>
                    <a:lnTo>
                      <a:pt x="24" y="110"/>
                    </a:lnTo>
                    <a:lnTo>
                      <a:pt x="32" y="92"/>
                    </a:lnTo>
                    <a:lnTo>
                      <a:pt x="43" y="74"/>
                    </a:lnTo>
                    <a:lnTo>
                      <a:pt x="56" y="56"/>
                    </a:lnTo>
                    <a:lnTo>
                      <a:pt x="64" y="48"/>
                    </a:lnTo>
                    <a:lnTo>
                      <a:pt x="72" y="40"/>
                    </a:lnTo>
                    <a:lnTo>
                      <a:pt x="81" y="33"/>
                    </a:lnTo>
                    <a:lnTo>
                      <a:pt x="91" y="25"/>
                    </a:lnTo>
                    <a:lnTo>
                      <a:pt x="101" y="19"/>
                    </a:lnTo>
                    <a:lnTo>
                      <a:pt x="112" y="12"/>
                    </a:lnTo>
                    <a:lnTo>
                      <a:pt x="124" y="7"/>
                    </a:lnTo>
                    <a:lnTo>
                      <a:pt x="137" y="2"/>
                    </a:lnTo>
                    <a:lnTo>
                      <a:pt x="137" y="2"/>
                    </a:lnTo>
                    <a:lnTo>
                      <a:pt x="137" y="2"/>
                    </a:lnTo>
                    <a:lnTo>
                      <a:pt x="143" y="0"/>
                    </a:lnTo>
                    <a:lnTo>
                      <a:pt x="150" y="0"/>
                    </a:lnTo>
                    <a:lnTo>
                      <a:pt x="156" y="2"/>
                    </a:lnTo>
                    <a:lnTo>
                      <a:pt x="162" y="4"/>
                    </a:lnTo>
                    <a:lnTo>
                      <a:pt x="167" y="7"/>
                    </a:lnTo>
                    <a:lnTo>
                      <a:pt x="172" y="11"/>
                    </a:lnTo>
                    <a:lnTo>
                      <a:pt x="176" y="17"/>
                    </a:lnTo>
                    <a:lnTo>
                      <a:pt x="179" y="23"/>
                    </a:lnTo>
                    <a:lnTo>
                      <a:pt x="179" y="23"/>
                    </a:lnTo>
                    <a:lnTo>
                      <a:pt x="179" y="23"/>
                    </a:lnTo>
                    <a:lnTo>
                      <a:pt x="180" y="30"/>
                    </a:lnTo>
                    <a:lnTo>
                      <a:pt x="180" y="36"/>
                    </a:lnTo>
                    <a:lnTo>
                      <a:pt x="179" y="42"/>
                    </a:lnTo>
                    <a:lnTo>
                      <a:pt x="177" y="49"/>
                    </a:lnTo>
                    <a:lnTo>
                      <a:pt x="173" y="54"/>
                    </a:lnTo>
                    <a:lnTo>
                      <a:pt x="169" y="59"/>
                    </a:lnTo>
                    <a:lnTo>
                      <a:pt x="164" y="63"/>
                    </a:lnTo>
                    <a:lnTo>
                      <a:pt x="157" y="65"/>
                    </a:lnTo>
                    <a:lnTo>
                      <a:pt x="157" y="65"/>
                    </a:lnTo>
                    <a:lnTo>
                      <a:pt x="157" y="65"/>
                    </a:lnTo>
                    <a:lnTo>
                      <a:pt x="143" y="70"/>
                    </a:lnTo>
                    <a:lnTo>
                      <a:pt x="131" y="77"/>
                    </a:lnTo>
                    <a:lnTo>
                      <a:pt x="120" y="86"/>
                    </a:lnTo>
                    <a:lnTo>
                      <a:pt x="110" y="95"/>
                    </a:lnTo>
                    <a:lnTo>
                      <a:pt x="102" y="107"/>
                    </a:lnTo>
                    <a:lnTo>
                      <a:pt x="95" y="119"/>
                    </a:lnTo>
                    <a:lnTo>
                      <a:pt x="88" y="131"/>
                    </a:lnTo>
                    <a:lnTo>
                      <a:pt x="83" y="144"/>
                    </a:lnTo>
                    <a:lnTo>
                      <a:pt x="79" y="157"/>
                    </a:lnTo>
                    <a:lnTo>
                      <a:pt x="75" y="170"/>
                    </a:lnTo>
                    <a:lnTo>
                      <a:pt x="70" y="193"/>
                    </a:lnTo>
                    <a:lnTo>
                      <a:pt x="68" y="213"/>
                    </a:lnTo>
                    <a:lnTo>
                      <a:pt x="67" y="225"/>
                    </a:lnTo>
                    <a:lnTo>
                      <a:pt x="67" y="225"/>
                    </a:lnTo>
                    <a:lnTo>
                      <a:pt x="67" y="226"/>
                    </a:lnTo>
                    <a:lnTo>
                      <a:pt x="67" y="229"/>
                    </a:lnTo>
                    <a:lnTo>
                      <a:pt x="67" y="722"/>
                    </a:lnTo>
                    <a:lnTo>
                      <a:pt x="67" y="722"/>
                    </a:lnTo>
                    <a:lnTo>
                      <a:pt x="67" y="722"/>
                    </a:lnTo>
                    <a:lnTo>
                      <a:pt x="67" y="729"/>
                    </a:lnTo>
                    <a:lnTo>
                      <a:pt x="65" y="735"/>
                    </a:lnTo>
                    <a:lnTo>
                      <a:pt x="62" y="742"/>
                    </a:lnTo>
                    <a:lnTo>
                      <a:pt x="57" y="746"/>
                    </a:lnTo>
                    <a:lnTo>
                      <a:pt x="53" y="750"/>
                    </a:lnTo>
                    <a:lnTo>
                      <a:pt x="46" y="753"/>
                    </a:lnTo>
                    <a:lnTo>
                      <a:pt x="40" y="756"/>
                    </a:lnTo>
                    <a:lnTo>
                      <a:pt x="34" y="756"/>
                    </a:lnTo>
                    <a:lnTo>
                      <a:pt x="34" y="756"/>
                    </a:lnTo>
                    <a:lnTo>
                      <a:pt x="34" y="756"/>
                    </a:lnTo>
                    <a:lnTo>
                      <a:pt x="27" y="756"/>
                    </a:lnTo>
                    <a:lnTo>
                      <a:pt x="21" y="753"/>
                    </a:lnTo>
                    <a:lnTo>
                      <a:pt x="15" y="750"/>
                    </a:lnTo>
                    <a:lnTo>
                      <a:pt x="10" y="746"/>
                    </a:lnTo>
                    <a:lnTo>
                      <a:pt x="6" y="742"/>
                    </a:lnTo>
                    <a:lnTo>
                      <a:pt x="2" y="735"/>
                    </a:lnTo>
                    <a:lnTo>
                      <a:pt x="1" y="729"/>
                    </a:lnTo>
                    <a:lnTo>
                      <a:pt x="0" y="722"/>
                    </a:lnTo>
                    <a:lnTo>
                      <a:pt x="0" y="72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3"/>
              <p:cNvSpPr>
                <a:spLocks/>
              </p:cNvSpPr>
              <p:nvPr/>
            </p:nvSpPr>
            <p:spPr bwMode="auto">
              <a:xfrm>
                <a:off x="5457825" y="3611563"/>
                <a:ext cx="225425" cy="354013"/>
              </a:xfrm>
              <a:custGeom>
                <a:avLst/>
                <a:gdLst>
                  <a:gd name="T0" fmla="*/ 397 w 428"/>
                  <a:gd name="T1" fmla="*/ 231 h 668"/>
                  <a:gd name="T2" fmla="*/ 402 w 428"/>
                  <a:gd name="T3" fmla="*/ 262 h 668"/>
                  <a:gd name="T4" fmla="*/ 398 w 428"/>
                  <a:gd name="T5" fmla="*/ 292 h 668"/>
                  <a:gd name="T6" fmla="*/ 389 w 428"/>
                  <a:gd name="T7" fmla="*/ 320 h 668"/>
                  <a:gd name="T8" fmla="*/ 372 w 428"/>
                  <a:gd name="T9" fmla="*/ 343 h 668"/>
                  <a:gd name="T10" fmla="*/ 347 w 428"/>
                  <a:gd name="T11" fmla="*/ 363 h 668"/>
                  <a:gd name="T12" fmla="*/ 334 w 428"/>
                  <a:gd name="T13" fmla="*/ 372 h 668"/>
                  <a:gd name="T14" fmla="*/ 330 w 428"/>
                  <a:gd name="T15" fmla="*/ 386 h 668"/>
                  <a:gd name="T16" fmla="*/ 344 w 428"/>
                  <a:gd name="T17" fmla="*/ 403 h 668"/>
                  <a:gd name="T18" fmla="*/ 366 w 428"/>
                  <a:gd name="T19" fmla="*/ 425 h 668"/>
                  <a:gd name="T20" fmla="*/ 383 w 428"/>
                  <a:gd name="T21" fmla="*/ 463 h 668"/>
                  <a:gd name="T22" fmla="*/ 386 w 428"/>
                  <a:gd name="T23" fmla="*/ 504 h 668"/>
                  <a:gd name="T24" fmla="*/ 374 w 428"/>
                  <a:gd name="T25" fmla="*/ 544 h 668"/>
                  <a:gd name="T26" fmla="*/ 350 w 428"/>
                  <a:gd name="T27" fmla="*/ 582 h 668"/>
                  <a:gd name="T28" fmla="*/ 317 w 428"/>
                  <a:gd name="T29" fmla="*/ 617 h 668"/>
                  <a:gd name="T30" fmla="*/ 277 w 428"/>
                  <a:gd name="T31" fmla="*/ 644 h 668"/>
                  <a:gd name="T32" fmla="*/ 233 w 428"/>
                  <a:gd name="T33" fmla="*/ 662 h 668"/>
                  <a:gd name="T34" fmla="*/ 185 w 428"/>
                  <a:gd name="T35" fmla="*/ 668 h 668"/>
                  <a:gd name="T36" fmla="*/ 138 w 428"/>
                  <a:gd name="T37" fmla="*/ 659 h 668"/>
                  <a:gd name="T38" fmla="*/ 94 w 428"/>
                  <a:gd name="T39" fmla="*/ 634 h 668"/>
                  <a:gd name="T40" fmla="*/ 65 w 428"/>
                  <a:gd name="T41" fmla="*/ 607 h 668"/>
                  <a:gd name="T42" fmla="*/ 32 w 428"/>
                  <a:gd name="T43" fmla="*/ 562 h 668"/>
                  <a:gd name="T44" fmla="*/ 12 w 428"/>
                  <a:gd name="T45" fmla="*/ 512 h 668"/>
                  <a:gd name="T46" fmla="*/ 2 w 428"/>
                  <a:gd name="T47" fmla="*/ 460 h 668"/>
                  <a:gd name="T48" fmla="*/ 1 w 428"/>
                  <a:gd name="T49" fmla="*/ 405 h 668"/>
                  <a:gd name="T50" fmla="*/ 6 w 428"/>
                  <a:gd name="T51" fmla="*/ 350 h 668"/>
                  <a:gd name="T52" fmla="*/ 30 w 428"/>
                  <a:gd name="T53" fmla="*/ 260 h 668"/>
                  <a:gd name="T54" fmla="*/ 69 w 428"/>
                  <a:gd name="T55" fmla="*/ 166 h 668"/>
                  <a:gd name="T56" fmla="*/ 98 w 428"/>
                  <a:gd name="T57" fmla="*/ 115 h 668"/>
                  <a:gd name="T58" fmla="*/ 143 w 428"/>
                  <a:gd name="T59" fmla="*/ 58 h 668"/>
                  <a:gd name="T60" fmla="*/ 191 w 428"/>
                  <a:gd name="T61" fmla="*/ 22 h 668"/>
                  <a:gd name="T62" fmla="*/ 239 w 428"/>
                  <a:gd name="T63" fmla="*/ 4 h 668"/>
                  <a:gd name="T64" fmla="*/ 285 w 428"/>
                  <a:gd name="T65" fmla="*/ 1 h 668"/>
                  <a:gd name="T66" fmla="*/ 328 w 428"/>
                  <a:gd name="T67" fmla="*/ 9 h 668"/>
                  <a:gd name="T68" fmla="*/ 367 w 428"/>
                  <a:gd name="T69" fmla="*/ 28 h 668"/>
                  <a:gd name="T70" fmla="*/ 397 w 428"/>
                  <a:gd name="T71" fmla="*/ 53 h 668"/>
                  <a:gd name="T72" fmla="*/ 418 w 428"/>
                  <a:gd name="T73" fmla="*/ 82 h 668"/>
                  <a:gd name="T74" fmla="*/ 428 w 428"/>
                  <a:gd name="T75" fmla="*/ 112 h 668"/>
                  <a:gd name="T76" fmla="*/ 423 w 428"/>
                  <a:gd name="T77" fmla="*/ 140 h 668"/>
                  <a:gd name="T78" fmla="*/ 411 w 428"/>
                  <a:gd name="T79" fmla="*/ 157 h 668"/>
                  <a:gd name="T80" fmla="*/ 395 w 428"/>
                  <a:gd name="T81" fmla="*/ 179 h 668"/>
                  <a:gd name="T82" fmla="*/ 390 w 428"/>
                  <a:gd name="T83" fmla="*/ 203 h 668"/>
                  <a:gd name="T84" fmla="*/ 394 w 428"/>
                  <a:gd name="T85" fmla="*/ 222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8" h="668">
                    <a:moveTo>
                      <a:pt x="394" y="222"/>
                    </a:moveTo>
                    <a:lnTo>
                      <a:pt x="394" y="222"/>
                    </a:lnTo>
                    <a:lnTo>
                      <a:pt x="397" y="231"/>
                    </a:lnTo>
                    <a:lnTo>
                      <a:pt x="400" y="242"/>
                    </a:lnTo>
                    <a:lnTo>
                      <a:pt x="401" y="252"/>
                    </a:lnTo>
                    <a:lnTo>
                      <a:pt x="402" y="262"/>
                    </a:lnTo>
                    <a:lnTo>
                      <a:pt x="402" y="272"/>
                    </a:lnTo>
                    <a:lnTo>
                      <a:pt x="401" y="282"/>
                    </a:lnTo>
                    <a:lnTo>
                      <a:pt x="398" y="292"/>
                    </a:lnTo>
                    <a:lnTo>
                      <a:pt x="396" y="301"/>
                    </a:lnTo>
                    <a:lnTo>
                      <a:pt x="393" y="310"/>
                    </a:lnTo>
                    <a:lnTo>
                      <a:pt x="389" y="320"/>
                    </a:lnTo>
                    <a:lnTo>
                      <a:pt x="383" y="327"/>
                    </a:lnTo>
                    <a:lnTo>
                      <a:pt x="378" y="336"/>
                    </a:lnTo>
                    <a:lnTo>
                      <a:pt x="372" y="343"/>
                    </a:lnTo>
                    <a:lnTo>
                      <a:pt x="364" y="350"/>
                    </a:lnTo>
                    <a:lnTo>
                      <a:pt x="356" y="356"/>
                    </a:lnTo>
                    <a:lnTo>
                      <a:pt x="347" y="363"/>
                    </a:lnTo>
                    <a:lnTo>
                      <a:pt x="347" y="363"/>
                    </a:lnTo>
                    <a:lnTo>
                      <a:pt x="340" y="367"/>
                    </a:lnTo>
                    <a:lnTo>
                      <a:pt x="334" y="372"/>
                    </a:lnTo>
                    <a:lnTo>
                      <a:pt x="331" y="377"/>
                    </a:lnTo>
                    <a:lnTo>
                      <a:pt x="330" y="382"/>
                    </a:lnTo>
                    <a:lnTo>
                      <a:pt x="330" y="386"/>
                    </a:lnTo>
                    <a:lnTo>
                      <a:pt x="333" y="392"/>
                    </a:lnTo>
                    <a:lnTo>
                      <a:pt x="337" y="397"/>
                    </a:lnTo>
                    <a:lnTo>
                      <a:pt x="344" y="403"/>
                    </a:lnTo>
                    <a:lnTo>
                      <a:pt x="344" y="403"/>
                    </a:lnTo>
                    <a:lnTo>
                      <a:pt x="355" y="413"/>
                    </a:lnTo>
                    <a:lnTo>
                      <a:pt x="366" y="425"/>
                    </a:lnTo>
                    <a:lnTo>
                      <a:pt x="374" y="437"/>
                    </a:lnTo>
                    <a:lnTo>
                      <a:pt x="379" y="450"/>
                    </a:lnTo>
                    <a:lnTo>
                      <a:pt x="383" y="463"/>
                    </a:lnTo>
                    <a:lnTo>
                      <a:pt x="386" y="476"/>
                    </a:lnTo>
                    <a:lnTo>
                      <a:pt x="387" y="490"/>
                    </a:lnTo>
                    <a:lnTo>
                      <a:pt x="386" y="504"/>
                    </a:lnTo>
                    <a:lnTo>
                      <a:pt x="382" y="517"/>
                    </a:lnTo>
                    <a:lnTo>
                      <a:pt x="379" y="531"/>
                    </a:lnTo>
                    <a:lnTo>
                      <a:pt x="374" y="544"/>
                    </a:lnTo>
                    <a:lnTo>
                      <a:pt x="366" y="558"/>
                    </a:lnTo>
                    <a:lnTo>
                      <a:pt x="359" y="571"/>
                    </a:lnTo>
                    <a:lnTo>
                      <a:pt x="350" y="582"/>
                    </a:lnTo>
                    <a:lnTo>
                      <a:pt x="339" y="595"/>
                    </a:lnTo>
                    <a:lnTo>
                      <a:pt x="328" y="606"/>
                    </a:lnTo>
                    <a:lnTo>
                      <a:pt x="317" y="617"/>
                    </a:lnTo>
                    <a:lnTo>
                      <a:pt x="304" y="627"/>
                    </a:lnTo>
                    <a:lnTo>
                      <a:pt x="291" y="636"/>
                    </a:lnTo>
                    <a:lnTo>
                      <a:pt x="277" y="644"/>
                    </a:lnTo>
                    <a:lnTo>
                      <a:pt x="262" y="651"/>
                    </a:lnTo>
                    <a:lnTo>
                      <a:pt x="248" y="657"/>
                    </a:lnTo>
                    <a:lnTo>
                      <a:pt x="233" y="662"/>
                    </a:lnTo>
                    <a:lnTo>
                      <a:pt x="216" y="665"/>
                    </a:lnTo>
                    <a:lnTo>
                      <a:pt x="201" y="668"/>
                    </a:lnTo>
                    <a:lnTo>
                      <a:pt x="185" y="668"/>
                    </a:lnTo>
                    <a:lnTo>
                      <a:pt x="169" y="667"/>
                    </a:lnTo>
                    <a:lnTo>
                      <a:pt x="154" y="664"/>
                    </a:lnTo>
                    <a:lnTo>
                      <a:pt x="138" y="659"/>
                    </a:lnTo>
                    <a:lnTo>
                      <a:pt x="123" y="654"/>
                    </a:lnTo>
                    <a:lnTo>
                      <a:pt x="108" y="645"/>
                    </a:lnTo>
                    <a:lnTo>
                      <a:pt x="94" y="634"/>
                    </a:lnTo>
                    <a:lnTo>
                      <a:pt x="94" y="634"/>
                    </a:lnTo>
                    <a:lnTo>
                      <a:pt x="79" y="621"/>
                    </a:lnTo>
                    <a:lnTo>
                      <a:pt x="65" y="607"/>
                    </a:lnTo>
                    <a:lnTo>
                      <a:pt x="53" y="593"/>
                    </a:lnTo>
                    <a:lnTo>
                      <a:pt x="42" y="578"/>
                    </a:lnTo>
                    <a:lnTo>
                      <a:pt x="32" y="562"/>
                    </a:lnTo>
                    <a:lnTo>
                      <a:pt x="25" y="546"/>
                    </a:lnTo>
                    <a:lnTo>
                      <a:pt x="18" y="530"/>
                    </a:lnTo>
                    <a:lnTo>
                      <a:pt x="12" y="512"/>
                    </a:lnTo>
                    <a:lnTo>
                      <a:pt x="8" y="495"/>
                    </a:lnTo>
                    <a:lnTo>
                      <a:pt x="4" y="477"/>
                    </a:lnTo>
                    <a:lnTo>
                      <a:pt x="2" y="460"/>
                    </a:lnTo>
                    <a:lnTo>
                      <a:pt x="1" y="441"/>
                    </a:lnTo>
                    <a:lnTo>
                      <a:pt x="0" y="423"/>
                    </a:lnTo>
                    <a:lnTo>
                      <a:pt x="1" y="405"/>
                    </a:lnTo>
                    <a:lnTo>
                      <a:pt x="2" y="386"/>
                    </a:lnTo>
                    <a:lnTo>
                      <a:pt x="4" y="368"/>
                    </a:lnTo>
                    <a:lnTo>
                      <a:pt x="6" y="350"/>
                    </a:lnTo>
                    <a:lnTo>
                      <a:pt x="11" y="332"/>
                    </a:lnTo>
                    <a:lnTo>
                      <a:pt x="19" y="295"/>
                    </a:lnTo>
                    <a:lnTo>
                      <a:pt x="30" y="260"/>
                    </a:lnTo>
                    <a:lnTo>
                      <a:pt x="42" y="227"/>
                    </a:lnTo>
                    <a:lnTo>
                      <a:pt x="55" y="195"/>
                    </a:lnTo>
                    <a:lnTo>
                      <a:pt x="69" y="166"/>
                    </a:lnTo>
                    <a:lnTo>
                      <a:pt x="84" y="139"/>
                    </a:lnTo>
                    <a:lnTo>
                      <a:pt x="98" y="115"/>
                    </a:lnTo>
                    <a:lnTo>
                      <a:pt x="98" y="115"/>
                    </a:lnTo>
                    <a:lnTo>
                      <a:pt x="113" y="93"/>
                    </a:lnTo>
                    <a:lnTo>
                      <a:pt x="128" y="75"/>
                    </a:lnTo>
                    <a:lnTo>
                      <a:pt x="143" y="58"/>
                    </a:lnTo>
                    <a:lnTo>
                      <a:pt x="158" y="44"/>
                    </a:lnTo>
                    <a:lnTo>
                      <a:pt x="174" y="32"/>
                    </a:lnTo>
                    <a:lnTo>
                      <a:pt x="191" y="22"/>
                    </a:lnTo>
                    <a:lnTo>
                      <a:pt x="207" y="14"/>
                    </a:lnTo>
                    <a:lnTo>
                      <a:pt x="223" y="8"/>
                    </a:lnTo>
                    <a:lnTo>
                      <a:pt x="239" y="4"/>
                    </a:lnTo>
                    <a:lnTo>
                      <a:pt x="255" y="1"/>
                    </a:lnTo>
                    <a:lnTo>
                      <a:pt x="270" y="0"/>
                    </a:lnTo>
                    <a:lnTo>
                      <a:pt x="285" y="1"/>
                    </a:lnTo>
                    <a:lnTo>
                      <a:pt x="300" y="2"/>
                    </a:lnTo>
                    <a:lnTo>
                      <a:pt x="316" y="5"/>
                    </a:lnTo>
                    <a:lnTo>
                      <a:pt x="328" y="9"/>
                    </a:lnTo>
                    <a:lnTo>
                      <a:pt x="342" y="15"/>
                    </a:lnTo>
                    <a:lnTo>
                      <a:pt x="355" y="20"/>
                    </a:lnTo>
                    <a:lnTo>
                      <a:pt x="367" y="28"/>
                    </a:lnTo>
                    <a:lnTo>
                      <a:pt x="378" y="35"/>
                    </a:lnTo>
                    <a:lnTo>
                      <a:pt x="388" y="44"/>
                    </a:lnTo>
                    <a:lnTo>
                      <a:pt x="397" y="53"/>
                    </a:lnTo>
                    <a:lnTo>
                      <a:pt x="405" y="62"/>
                    </a:lnTo>
                    <a:lnTo>
                      <a:pt x="412" y="72"/>
                    </a:lnTo>
                    <a:lnTo>
                      <a:pt x="418" y="82"/>
                    </a:lnTo>
                    <a:lnTo>
                      <a:pt x="422" y="91"/>
                    </a:lnTo>
                    <a:lnTo>
                      <a:pt x="425" y="101"/>
                    </a:lnTo>
                    <a:lnTo>
                      <a:pt x="428" y="112"/>
                    </a:lnTo>
                    <a:lnTo>
                      <a:pt x="428" y="121"/>
                    </a:lnTo>
                    <a:lnTo>
                      <a:pt x="426" y="131"/>
                    </a:lnTo>
                    <a:lnTo>
                      <a:pt x="423" y="140"/>
                    </a:lnTo>
                    <a:lnTo>
                      <a:pt x="418" y="148"/>
                    </a:lnTo>
                    <a:lnTo>
                      <a:pt x="411" y="157"/>
                    </a:lnTo>
                    <a:lnTo>
                      <a:pt x="411" y="157"/>
                    </a:lnTo>
                    <a:lnTo>
                      <a:pt x="405" y="163"/>
                    </a:lnTo>
                    <a:lnTo>
                      <a:pt x="400" y="171"/>
                    </a:lnTo>
                    <a:lnTo>
                      <a:pt x="395" y="179"/>
                    </a:lnTo>
                    <a:lnTo>
                      <a:pt x="392" y="187"/>
                    </a:lnTo>
                    <a:lnTo>
                      <a:pt x="391" y="195"/>
                    </a:lnTo>
                    <a:lnTo>
                      <a:pt x="390" y="203"/>
                    </a:lnTo>
                    <a:lnTo>
                      <a:pt x="391" y="212"/>
                    </a:lnTo>
                    <a:lnTo>
                      <a:pt x="394" y="222"/>
                    </a:lnTo>
                    <a:lnTo>
                      <a:pt x="394" y="22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4"/>
              <p:cNvSpPr>
                <a:spLocks/>
              </p:cNvSpPr>
              <p:nvPr/>
            </p:nvSpPr>
            <p:spPr bwMode="auto">
              <a:xfrm>
                <a:off x="5629275" y="3698875"/>
                <a:ext cx="96838" cy="400050"/>
              </a:xfrm>
              <a:custGeom>
                <a:avLst/>
                <a:gdLst>
                  <a:gd name="T0" fmla="*/ 181 w 181"/>
                  <a:gd name="T1" fmla="*/ 231 h 756"/>
                  <a:gd name="T2" fmla="*/ 181 w 181"/>
                  <a:gd name="T3" fmla="*/ 229 h 756"/>
                  <a:gd name="T4" fmla="*/ 181 w 181"/>
                  <a:gd name="T5" fmla="*/ 229 h 756"/>
                  <a:gd name="T6" fmla="*/ 179 w 181"/>
                  <a:gd name="T7" fmla="*/ 194 h 756"/>
                  <a:gd name="T8" fmla="*/ 174 w 181"/>
                  <a:gd name="T9" fmla="*/ 164 h 756"/>
                  <a:gd name="T10" fmla="*/ 164 w 181"/>
                  <a:gd name="T11" fmla="*/ 129 h 756"/>
                  <a:gd name="T12" fmla="*/ 149 w 181"/>
                  <a:gd name="T13" fmla="*/ 92 h 756"/>
                  <a:gd name="T14" fmla="*/ 124 w 181"/>
                  <a:gd name="T15" fmla="*/ 56 h 756"/>
                  <a:gd name="T16" fmla="*/ 109 w 181"/>
                  <a:gd name="T17" fmla="*/ 40 h 756"/>
                  <a:gd name="T18" fmla="*/ 91 w 181"/>
                  <a:gd name="T19" fmla="*/ 25 h 756"/>
                  <a:gd name="T20" fmla="*/ 69 w 181"/>
                  <a:gd name="T21" fmla="*/ 12 h 756"/>
                  <a:gd name="T22" fmla="*/ 44 w 181"/>
                  <a:gd name="T23" fmla="*/ 2 h 756"/>
                  <a:gd name="T24" fmla="*/ 44 w 181"/>
                  <a:gd name="T25" fmla="*/ 2 h 756"/>
                  <a:gd name="T26" fmla="*/ 32 w 181"/>
                  <a:gd name="T27" fmla="*/ 0 h 756"/>
                  <a:gd name="T28" fmla="*/ 19 w 181"/>
                  <a:gd name="T29" fmla="*/ 4 h 756"/>
                  <a:gd name="T30" fmla="*/ 9 w 181"/>
                  <a:gd name="T31" fmla="*/ 11 h 756"/>
                  <a:gd name="T32" fmla="*/ 2 w 181"/>
                  <a:gd name="T33" fmla="*/ 23 h 756"/>
                  <a:gd name="T34" fmla="*/ 2 w 181"/>
                  <a:gd name="T35" fmla="*/ 23 h 756"/>
                  <a:gd name="T36" fmla="*/ 0 w 181"/>
                  <a:gd name="T37" fmla="*/ 36 h 756"/>
                  <a:gd name="T38" fmla="*/ 5 w 181"/>
                  <a:gd name="T39" fmla="*/ 49 h 756"/>
                  <a:gd name="T40" fmla="*/ 12 w 181"/>
                  <a:gd name="T41" fmla="*/ 59 h 756"/>
                  <a:gd name="T42" fmla="*/ 24 w 181"/>
                  <a:gd name="T43" fmla="*/ 65 h 756"/>
                  <a:gd name="T44" fmla="*/ 24 w 181"/>
                  <a:gd name="T45" fmla="*/ 65 h 756"/>
                  <a:gd name="T46" fmla="*/ 50 w 181"/>
                  <a:gd name="T47" fmla="*/ 77 h 756"/>
                  <a:gd name="T48" fmla="*/ 70 w 181"/>
                  <a:gd name="T49" fmla="*/ 95 h 756"/>
                  <a:gd name="T50" fmla="*/ 86 w 181"/>
                  <a:gd name="T51" fmla="*/ 119 h 756"/>
                  <a:gd name="T52" fmla="*/ 98 w 181"/>
                  <a:gd name="T53" fmla="*/ 144 h 756"/>
                  <a:gd name="T54" fmla="*/ 106 w 181"/>
                  <a:gd name="T55" fmla="*/ 170 h 756"/>
                  <a:gd name="T56" fmla="*/ 113 w 181"/>
                  <a:gd name="T57" fmla="*/ 213 h 756"/>
                  <a:gd name="T58" fmla="*/ 114 w 181"/>
                  <a:gd name="T59" fmla="*/ 225 h 756"/>
                  <a:gd name="T60" fmla="*/ 113 w 181"/>
                  <a:gd name="T61" fmla="*/ 229 h 756"/>
                  <a:gd name="T62" fmla="*/ 113 w 181"/>
                  <a:gd name="T63" fmla="*/ 722 h 756"/>
                  <a:gd name="T64" fmla="*/ 114 w 181"/>
                  <a:gd name="T65" fmla="*/ 729 h 756"/>
                  <a:gd name="T66" fmla="*/ 120 w 181"/>
                  <a:gd name="T67" fmla="*/ 742 h 756"/>
                  <a:gd name="T68" fmla="*/ 128 w 181"/>
                  <a:gd name="T69" fmla="*/ 750 h 756"/>
                  <a:gd name="T70" fmla="*/ 140 w 181"/>
                  <a:gd name="T71" fmla="*/ 756 h 756"/>
                  <a:gd name="T72" fmla="*/ 148 w 181"/>
                  <a:gd name="T73" fmla="*/ 756 h 756"/>
                  <a:gd name="T74" fmla="*/ 154 w 181"/>
                  <a:gd name="T75" fmla="*/ 756 h 756"/>
                  <a:gd name="T76" fmla="*/ 166 w 181"/>
                  <a:gd name="T77" fmla="*/ 750 h 756"/>
                  <a:gd name="T78" fmla="*/ 175 w 181"/>
                  <a:gd name="T79" fmla="*/ 742 h 756"/>
                  <a:gd name="T80" fmla="*/ 180 w 181"/>
                  <a:gd name="T81" fmla="*/ 729 h 756"/>
                  <a:gd name="T82" fmla="*/ 181 w 181"/>
                  <a:gd name="T83" fmla="*/ 72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756">
                    <a:moveTo>
                      <a:pt x="181" y="722"/>
                    </a:moveTo>
                    <a:lnTo>
                      <a:pt x="181" y="231"/>
                    </a:lnTo>
                    <a:lnTo>
                      <a:pt x="181" y="231"/>
                    </a:lnTo>
                    <a:lnTo>
                      <a:pt x="181" y="229"/>
                    </a:lnTo>
                    <a:lnTo>
                      <a:pt x="181" y="229"/>
                    </a:lnTo>
                    <a:lnTo>
                      <a:pt x="181" y="229"/>
                    </a:lnTo>
                    <a:lnTo>
                      <a:pt x="180" y="217"/>
                    </a:lnTo>
                    <a:lnTo>
                      <a:pt x="179" y="194"/>
                    </a:lnTo>
                    <a:lnTo>
                      <a:pt x="177" y="180"/>
                    </a:lnTo>
                    <a:lnTo>
                      <a:pt x="174" y="164"/>
                    </a:lnTo>
                    <a:lnTo>
                      <a:pt x="170" y="147"/>
                    </a:lnTo>
                    <a:lnTo>
                      <a:pt x="164" y="129"/>
                    </a:lnTo>
                    <a:lnTo>
                      <a:pt x="158" y="110"/>
                    </a:lnTo>
                    <a:lnTo>
                      <a:pt x="149" y="92"/>
                    </a:lnTo>
                    <a:lnTo>
                      <a:pt x="138" y="74"/>
                    </a:lnTo>
                    <a:lnTo>
                      <a:pt x="124" y="56"/>
                    </a:lnTo>
                    <a:lnTo>
                      <a:pt x="117" y="48"/>
                    </a:lnTo>
                    <a:lnTo>
                      <a:pt x="109" y="40"/>
                    </a:lnTo>
                    <a:lnTo>
                      <a:pt x="99" y="33"/>
                    </a:lnTo>
                    <a:lnTo>
                      <a:pt x="91" y="25"/>
                    </a:lnTo>
                    <a:lnTo>
                      <a:pt x="80" y="19"/>
                    </a:lnTo>
                    <a:lnTo>
                      <a:pt x="69" y="12"/>
                    </a:lnTo>
                    <a:lnTo>
                      <a:pt x="57" y="7"/>
                    </a:lnTo>
                    <a:lnTo>
                      <a:pt x="44" y="2"/>
                    </a:lnTo>
                    <a:lnTo>
                      <a:pt x="44" y="2"/>
                    </a:lnTo>
                    <a:lnTo>
                      <a:pt x="44" y="2"/>
                    </a:lnTo>
                    <a:lnTo>
                      <a:pt x="38" y="0"/>
                    </a:lnTo>
                    <a:lnTo>
                      <a:pt x="32" y="0"/>
                    </a:lnTo>
                    <a:lnTo>
                      <a:pt x="25" y="2"/>
                    </a:lnTo>
                    <a:lnTo>
                      <a:pt x="19" y="4"/>
                    </a:lnTo>
                    <a:lnTo>
                      <a:pt x="13" y="7"/>
                    </a:lnTo>
                    <a:lnTo>
                      <a:pt x="9" y="11"/>
                    </a:lnTo>
                    <a:lnTo>
                      <a:pt x="5" y="17"/>
                    </a:lnTo>
                    <a:lnTo>
                      <a:pt x="2" y="23"/>
                    </a:lnTo>
                    <a:lnTo>
                      <a:pt x="2" y="23"/>
                    </a:lnTo>
                    <a:lnTo>
                      <a:pt x="2" y="23"/>
                    </a:lnTo>
                    <a:lnTo>
                      <a:pt x="0" y="30"/>
                    </a:lnTo>
                    <a:lnTo>
                      <a:pt x="0" y="36"/>
                    </a:lnTo>
                    <a:lnTo>
                      <a:pt x="1" y="42"/>
                    </a:lnTo>
                    <a:lnTo>
                      <a:pt x="5" y="49"/>
                    </a:lnTo>
                    <a:lnTo>
                      <a:pt x="8" y="54"/>
                    </a:lnTo>
                    <a:lnTo>
                      <a:pt x="12" y="59"/>
                    </a:lnTo>
                    <a:lnTo>
                      <a:pt x="18" y="63"/>
                    </a:lnTo>
                    <a:lnTo>
                      <a:pt x="24" y="65"/>
                    </a:lnTo>
                    <a:lnTo>
                      <a:pt x="24" y="65"/>
                    </a:lnTo>
                    <a:lnTo>
                      <a:pt x="24" y="65"/>
                    </a:lnTo>
                    <a:lnTo>
                      <a:pt x="37" y="70"/>
                    </a:lnTo>
                    <a:lnTo>
                      <a:pt x="50" y="77"/>
                    </a:lnTo>
                    <a:lnTo>
                      <a:pt x="61" y="86"/>
                    </a:lnTo>
                    <a:lnTo>
                      <a:pt x="70" y="95"/>
                    </a:lnTo>
                    <a:lnTo>
                      <a:pt x="79" y="107"/>
                    </a:lnTo>
                    <a:lnTo>
                      <a:pt x="86" y="119"/>
                    </a:lnTo>
                    <a:lnTo>
                      <a:pt x="93" y="131"/>
                    </a:lnTo>
                    <a:lnTo>
                      <a:pt x="98" y="144"/>
                    </a:lnTo>
                    <a:lnTo>
                      <a:pt x="103" y="157"/>
                    </a:lnTo>
                    <a:lnTo>
                      <a:pt x="106" y="170"/>
                    </a:lnTo>
                    <a:lnTo>
                      <a:pt x="111" y="193"/>
                    </a:lnTo>
                    <a:lnTo>
                      <a:pt x="113" y="213"/>
                    </a:lnTo>
                    <a:lnTo>
                      <a:pt x="114" y="225"/>
                    </a:lnTo>
                    <a:lnTo>
                      <a:pt x="114" y="225"/>
                    </a:lnTo>
                    <a:lnTo>
                      <a:pt x="113" y="226"/>
                    </a:lnTo>
                    <a:lnTo>
                      <a:pt x="113" y="229"/>
                    </a:lnTo>
                    <a:lnTo>
                      <a:pt x="113" y="722"/>
                    </a:lnTo>
                    <a:lnTo>
                      <a:pt x="113" y="722"/>
                    </a:lnTo>
                    <a:lnTo>
                      <a:pt x="113" y="722"/>
                    </a:lnTo>
                    <a:lnTo>
                      <a:pt x="114" y="729"/>
                    </a:lnTo>
                    <a:lnTo>
                      <a:pt x="117" y="735"/>
                    </a:lnTo>
                    <a:lnTo>
                      <a:pt x="120" y="742"/>
                    </a:lnTo>
                    <a:lnTo>
                      <a:pt x="124" y="746"/>
                    </a:lnTo>
                    <a:lnTo>
                      <a:pt x="128" y="750"/>
                    </a:lnTo>
                    <a:lnTo>
                      <a:pt x="134" y="753"/>
                    </a:lnTo>
                    <a:lnTo>
                      <a:pt x="140" y="756"/>
                    </a:lnTo>
                    <a:lnTo>
                      <a:pt x="148" y="756"/>
                    </a:lnTo>
                    <a:lnTo>
                      <a:pt x="148" y="756"/>
                    </a:lnTo>
                    <a:lnTo>
                      <a:pt x="148" y="756"/>
                    </a:lnTo>
                    <a:lnTo>
                      <a:pt x="154" y="756"/>
                    </a:lnTo>
                    <a:lnTo>
                      <a:pt x="161" y="753"/>
                    </a:lnTo>
                    <a:lnTo>
                      <a:pt x="166" y="750"/>
                    </a:lnTo>
                    <a:lnTo>
                      <a:pt x="172" y="746"/>
                    </a:lnTo>
                    <a:lnTo>
                      <a:pt x="175" y="742"/>
                    </a:lnTo>
                    <a:lnTo>
                      <a:pt x="178" y="735"/>
                    </a:lnTo>
                    <a:lnTo>
                      <a:pt x="180" y="729"/>
                    </a:lnTo>
                    <a:lnTo>
                      <a:pt x="181" y="722"/>
                    </a:lnTo>
                    <a:lnTo>
                      <a:pt x="181" y="72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67" name="标题 466"/>
          <p:cNvSpPr>
            <a:spLocks noGrp="1"/>
          </p:cNvSpPr>
          <p:nvPr>
            <p:ph type="title"/>
          </p:nvPr>
        </p:nvSpPr>
        <p:spPr/>
        <p:txBody>
          <a:bodyPr/>
          <a:lstStyle/>
          <a:p>
            <a:r>
              <a:rPr lang="zh-CN" altLang="en-US" dirty="0" smtClean="0"/>
              <a:t>人体图解说明</a:t>
            </a:r>
            <a:endParaRPr lang="zh-CN" altLang="en-US" dirty="0"/>
          </a:p>
        </p:txBody>
      </p:sp>
      <p:sp>
        <p:nvSpPr>
          <p:cNvPr id="468" name="TextBox 467"/>
          <p:cNvSpPr txBox="1"/>
          <p:nvPr/>
        </p:nvSpPr>
        <p:spPr>
          <a:xfrm>
            <a:off x="5616274" y="1340768"/>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69" name="TextBox 468"/>
          <p:cNvSpPr txBox="1"/>
          <p:nvPr/>
        </p:nvSpPr>
        <p:spPr>
          <a:xfrm>
            <a:off x="5616274" y="2077202"/>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0" name="TextBox 469"/>
          <p:cNvSpPr txBox="1"/>
          <p:nvPr/>
        </p:nvSpPr>
        <p:spPr>
          <a:xfrm>
            <a:off x="5616274" y="2782838"/>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1" name="TextBox 470"/>
          <p:cNvSpPr txBox="1"/>
          <p:nvPr/>
        </p:nvSpPr>
        <p:spPr>
          <a:xfrm>
            <a:off x="5616274" y="3492126"/>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2" name="TextBox 471"/>
          <p:cNvSpPr txBox="1"/>
          <p:nvPr/>
        </p:nvSpPr>
        <p:spPr>
          <a:xfrm>
            <a:off x="5616274" y="4174456"/>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3" name="TextBox 472"/>
          <p:cNvSpPr txBox="1"/>
          <p:nvPr/>
        </p:nvSpPr>
        <p:spPr>
          <a:xfrm>
            <a:off x="5616274" y="4870265"/>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4" name="TextBox 473"/>
          <p:cNvSpPr txBox="1"/>
          <p:nvPr/>
        </p:nvSpPr>
        <p:spPr>
          <a:xfrm>
            <a:off x="5616274" y="5583405"/>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
        <p:nvSpPr>
          <p:cNvPr id="475" name="TextBox 474"/>
          <p:cNvSpPr txBox="1"/>
          <p:nvPr/>
        </p:nvSpPr>
        <p:spPr>
          <a:xfrm>
            <a:off x="5616274" y="6268302"/>
            <a:ext cx="4800206" cy="369332"/>
          </a:xfrm>
          <a:prstGeom prst="rect">
            <a:avLst/>
          </a:prstGeom>
          <a:noFill/>
        </p:spPr>
        <p:txBody>
          <a:bodyPr wrap="square" rtlCol="0">
            <a:spAutoFit/>
          </a:bodyPr>
          <a:lstStyle/>
          <a:p>
            <a:r>
              <a:rPr lang="zh-CN" altLang="en-US" dirty="0">
                <a:solidFill>
                  <a:schemeClr val="tx1">
                    <a:lumMod val="75000"/>
                    <a:lumOff val="25000"/>
                  </a:schemeClr>
                </a:solidFill>
              </a:rPr>
              <a:t>内容具体说明内容具体说明内容具体说明</a:t>
            </a:r>
          </a:p>
        </p:txBody>
      </p:sp>
    </p:spTree>
    <p:extLst>
      <p:ext uri="{BB962C8B-B14F-4D97-AF65-F5344CB8AC3E}">
        <p14:creationId xmlns:p14="http://schemas.microsoft.com/office/powerpoint/2010/main" val="337095167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百分比各项说明</a:t>
            </a:r>
            <a:endParaRPr lang="zh-CN" altLang="en-US" dirty="0"/>
          </a:p>
        </p:txBody>
      </p:sp>
      <p:grpSp>
        <p:nvGrpSpPr>
          <p:cNvPr id="17" name="组合 16"/>
          <p:cNvGrpSpPr/>
          <p:nvPr/>
        </p:nvGrpSpPr>
        <p:grpSpPr>
          <a:xfrm>
            <a:off x="3752032" y="1775718"/>
            <a:ext cx="1362075" cy="1365250"/>
            <a:chOff x="2133600" y="2746375"/>
            <a:chExt cx="1362075" cy="1365250"/>
          </a:xfrm>
        </p:grpSpPr>
        <p:sp>
          <p:nvSpPr>
            <p:cNvPr id="6" name="Freeform 5"/>
            <p:cNvSpPr>
              <a:spLocks/>
            </p:cNvSpPr>
            <p:nvPr/>
          </p:nvSpPr>
          <p:spPr bwMode="auto">
            <a:xfrm>
              <a:off x="2133600" y="2746375"/>
              <a:ext cx="682625" cy="1339850"/>
            </a:xfrm>
            <a:custGeom>
              <a:avLst/>
              <a:gdLst>
                <a:gd name="T0" fmla="*/ 430 w 430"/>
                <a:gd name="T1" fmla="*/ 0 h 844"/>
                <a:gd name="T2" fmla="*/ 400 w 430"/>
                <a:gd name="T3" fmla="*/ 2 h 844"/>
                <a:gd name="T4" fmla="*/ 344 w 430"/>
                <a:gd name="T5" fmla="*/ 10 h 844"/>
                <a:gd name="T6" fmla="*/ 288 w 430"/>
                <a:gd name="T7" fmla="*/ 24 h 844"/>
                <a:gd name="T8" fmla="*/ 238 w 430"/>
                <a:gd name="T9" fmla="*/ 44 h 844"/>
                <a:gd name="T10" fmla="*/ 190 w 430"/>
                <a:gd name="T11" fmla="*/ 72 h 844"/>
                <a:gd name="T12" fmla="*/ 148 w 430"/>
                <a:gd name="T13" fmla="*/ 106 h 844"/>
                <a:gd name="T14" fmla="*/ 108 w 430"/>
                <a:gd name="T15" fmla="*/ 144 h 844"/>
                <a:gd name="T16" fmla="*/ 74 w 430"/>
                <a:gd name="T17" fmla="*/ 190 h 844"/>
                <a:gd name="T18" fmla="*/ 58 w 430"/>
                <a:gd name="T19" fmla="*/ 216 h 844"/>
                <a:gd name="T20" fmla="*/ 32 w 430"/>
                <a:gd name="T21" fmla="*/ 266 h 844"/>
                <a:gd name="T22" fmla="*/ 14 w 430"/>
                <a:gd name="T23" fmla="*/ 318 h 844"/>
                <a:gd name="T24" fmla="*/ 6 w 430"/>
                <a:gd name="T25" fmla="*/ 362 h 844"/>
                <a:gd name="T26" fmla="*/ 0 w 430"/>
                <a:gd name="T27" fmla="*/ 446 h 844"/>
                <a:gd name="T28" fmla="*/ 12 w 430"/>
                <a:gd name="T29" fmla="*/ 530 h 844"/>
                <a:gd name="T30" fmla="*/ 38 w 430"/>
                <a:gd name="T31" fmla="*/ 608 h 844"/>
                <a:gd name="T32" fmla="*/ 80 w 430"/>
                <a:gd name="T33" fmla="*/ 678 h 844"/>
                <a:gd name="T34" fmla="*/ 134 w 430"/>
                <a:gd name="T35" fmla="*/ 742 h 844"/>
                <a:gd name="T36" fmla="*/ 200 w 430"/>
                <a:gd name="T37" fmla="*/ 792 h 844"/>
                <a:gd name="T38" fmla="*/ 276 w 430"/>
                <a:gd name="T39" fmla="*/ 830 h 844"/>
                <a:gd name="T40" fmla="*/ 352 w 430"/>
                <a:gd name="T41" fmla="*/ 716 h 844"/>
                <a:gd name="T42" fmla="*/ 328 w 430"/>
                <a:gd name="T43" fmla="*/ 710 h 844"/>
                <a:gd name="T44" fmla="*/ 284 w 430"/>
                <a:gd name="T45" fmla="*/ 690 h 844"/>
                <a:gd name="T46" fmla="*/ 244 w 430"/>
                <a:gd name="T47" fmla="*/ 662 h 844"/>
                <a:gd name="T48" fmla="*/ 210 w 430"/>
                <a:gd name="T49" fmla="*/ 630 h 844"/>
                <a:gd name="T50" fmla="*/ 180 w 430"/>
                <a:gd name="T51" fmla="*/ 592 h 844"/>
                <a:gd name="T52" fmla="*/ 158 w 430"/>
                <a:gd name="T53" fmla="*/ 550 h 844"/>
                <a:gd name="T54" fmla="*/ 142 w 430"/>
                <a:gd name="T55" fmla="*/ 504 h 844"/>
                <a:gd name="T56" fmla="*/ 134 w 430"/>
                <a:gd name="T57" fmla="*/ 456 h 844"/>
                <a:gd name="T58" fmla="*/ 132 w 430"/>
                <a:gd name="T59" fmla="*/ 430 h 844"/>
                <a:gd name="T60" fmla="*/ 134 w 430"/>
                <a:gd name="T61" fmla="*/ 390 h 844"/>
                <a:gd name="T62" fmla="*/ 142 w 430"/>
                <a:gd name="T63" fmla="*/ 352 h 844"/>
                <a:gd name="T64" fmla="*/ 154 w 430"/>
                <a:gd name="T65" fmla="*/ 316 h 844"/>
                <a:gd name="T66" fmla="*/ 172 w 430"/>
                <a:gd name="T67" fmla="*/ 282 h 844"/>
                <a:gd name="T68" fmla="*/ 182 w 430"/>
                <a:gd name="T69" fmla="*/ 264 h 844"/>
                <a:gd name="T70" fmla="*/ 206 w 430"/>
                <a:gd name="T71" fmla="*/ 234 h 844"/>
                <a:gd name="T72" fmla="*/ 232 w 430"/>
                <a:gd name="T73" fmla="*/ 208 h 844"/>
                <a:gd name="T74" fmla="*/ 262 w 430"/>
                <a:gd name="T75" fmla="*/ 184 h 844"/>
                <a:gd name="T76" fmla="*/ 296 w 430"/>
                <a:gd name="T77" fmla="*/ 164 h 844"/>
                <a:gd name="T78" fmla="*/ 332 w 430"/>
                <a:gd name="T79" fmla="*/ 150 h 844"/>
                <a:gd name="T80" fmla="*/ 368 w 430"/>
                <a:gd name="T81" fmla="*/ 138 h 844"/>
                <a:gd name="T82" fmla="*/ 408 w 430"/>
                <a:gd name="T83" fmla="*/ 134 h 844"/>
                <a:gd name="T84" fmla="*/ 430 w 430"/>
                <a:gd name="T85" fmla="*/ 132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0" h="844">
                  <a:moveTo>
                    <a:pt x="430" y="132"/>
                  </a:moveTo>
                  <a:lnTo>
                    <a:pt x="430" y="0"/>
                  </a:lnTo>
                  <a:lnTo>
                    <a:pt x="430" y="0"/>
                  </a:lnTo>
                  <a:lnTo>
                    <a:pt x="400" y="2"/>
                  </a:lnTo>
                  <a:lnTo>
                    <a:pt x="372" y="4"/>
                  </a:lnTo>
                  <a:lnTo>
                    <a:pt x="344" y="10"/>
                  </a:lnTo>
                  <a:lnTo>
                    <a:pt x="316" y="16"/>
                  </a:lnTo>
                  <a:lnTo>
                    <a:pt x="288" y="24"/>
                  </a:lnTo>
                  <a:lnTo>
                    <a:pt x="264" y="32"/>
                  </a:lnTo>
                  <a:lnTo>
                    <a:pt x="238" y="44"/>
                  </a:lnTo>
                  <a:lnTo>
                    <a:pt x="214" y="56"/>
                  </a:lnTo>
                  <a:lnTo>
                    <a:pt x="190" y="72"/>
                  </a:lnTo>
                  <a:lnTo>
                    <a:pt x="168" y="88"/>
                  </a:lnTo>
                  <a:lnTo>
                    <a:pt x="148" y="106"/>
                  </a:lnTo>
                  <a:lnTo>
                    <a:pt x="126" y="124"/>
                  </a:lnTo>
                  <a:lnTo>
                    <a:pt x="108" y="144"/>
                  </a:lnTo>
                  <a:lnTo>
                    <a:pt x="90" y="166"/>
                  </a:lnTo>
                  <a:lnTo>
                    <a:pt x="74" y="190"/>
                  </a:lnTo>
                  <a:lnTo>
                    <a:pt x="58" y="216"/>
                  </a:lnTo>
                  <a:lnTo>
                    <a:pt x="58" y="216"/>
                  </a:lnTo>
                  <a:lnTo>
                    <a:pt x="44" y="240"/>
                  </a:lnTo>
                  <a:lnTo>
                    <a:pt x="32" y="266"/>
                  </a:lnTo>
                  <a:lnTo>
                    <a:pt x="24" y="292"/>
                  </a:lnTo>
                  <a:lnTo>
                    <a:pt x="14" y="318"/>
                  </a:lnTo>
                  <a:lnTo>
                    <a:pt x="14" y="318"/>
                  </a:lnTo>
                  <a:lnTo>
                    <a:pt x="6" y="362"/>
                  </a:lnTo>
                  <a:lnTo>
                    <a:pt x="0" y="404"/>
                  </a:lnTo>
                  <a:lnTo>
                    <a:pt x="0" y="446"/>
                  </a:lnTo>
                  <a:lnTo>
                    <a:pt x="4" y="488"/>
                  </a:lnTo>
                  <a:lnTo>
                    <a:pt x="12" y="530"/>
                  </a:lnTo>
                  <a:lnTo>
                    <a:pt x="24" y="570"/>
                  </a:lnTo>
                  <a:lnTo>
                    <a:pt x="38" y="608"/>
                  </a:lnTo>
                  <a:lnTo>
                    <a:pt x="58" y="644"/>
                  </a:lnTo>
                  <a:lnTo>
                    <a:pt x="80" y="678"/>
                  </a:lnTo>
                  <a:lnTo>
                    <a:pt x="106" y="712"/>
                  </a:lnTo>
                  <a:lnTo>
                    <a:pt x="134" y="742"/>
                  </a:lnTo>
                  <a:lnTo>
                    <a:pt x="166" y="768"/>
                  </a:lnTo>
                  <a:lnTo>
                    <a:pt x="200" y="792"/>
                  </a:lnTo>
                  <a:lnTo>
                    <a:pt x="236" y="814"/>
                  </a:lnTo>
                  <a:lnTo>
                    <a:pt x="276" y="830"/>
                  </a:lnTo>
                  <a:lnTo>
                    <a:pt x="318" y="844"/>
                  </a:lnTo>
                  <a:lnTo>
                    <a:pt x="352" y="716"/>
                  </a:lnTo>
                  <a:lnTo>
                    <a:pt x="352" y="716"/>
                  </a:lnTo>
                  <a:lnTo>
                    <a:pt x="328" y="710"/>
                  </a:lnTo>
                  <a:lnTo>
                    <a:pt x="306" y="700"/>
                  </a:lnTo>
                  <a:lnTo>
                    <a:pt x="284" y="690"/>
                  </a:lnTo>
                  <a:lnTo>
                    <a:pt x="264" y="678"/>
                  </a:lnTo>
                  <a:lnTo>
                    <a:pt x="244" y="662"/>
                  </a:lnTo>
                  <a:lnTo>
                    <a:pt x="226" y="648"/>
                  </a:lnTo>
                  <a:lnTo>
                    <a:pt x="210" y="630"/>
                  </a:lnTo>
                  <a:lnTo>
                    <a:pt x="194" y="612"/>
                  </a:lnTo>
                  <a:lnTo>
                    <a:pt x="180" y="592"/>
                  </a:lnTo>
                  <a:lnTo>
                    <a:pt x="168" y="572"/>
                  </a:lnTo>
                  <a:lnTo>
                    <a:pt x="158" y="550"/>
                  </a:lnTo>
                  <a:lnTo>
                    <a:pt x="148" y="528"/>
                  </a:lnTo>
                  <a:lnTo>
                    <a:pt x="142" y="504"/>
                  </a:lnTo>
                  <a:lnTo>
                    <a:pt x="136" y="480"/>
                  </a:lnTo>
                  <a:lnTo>
                    <a:pt x="134" y="456"/>
                  </a:lnTo>
                  <a:lnTo>
                    <a:pt x="132" y="430"/>
                  </a:lnTo>
                  <a:lnTo>
                    <a:pt x="132" y="430"/>
                  </a:lnTo>
                  <a:lnTo>
                    <a:pt x="132" y="410"/>
                  </a:lnTo>
                  <a:lnTo>
                    <a:pt x="134" y="390"/>
                  </a:lnTo>
                  <a:lnTo>
                    <a:pt x="138" y="370"/>
                  </a:lnTo>
                  <a:lnTo>
                    <a:pt x="142" y="352"/>
                  </a:lnTo>
                  <a:lnTo>
                    <a:pt x="148" y="334"/>
                  </a:lnTo>
                  <a:lnTo>
                    <a:pt x="154" y="316"/>
                  </a:lnTo>
                  <a:lnTo>
                    <a:pt x="162" y="298"/>
                  </a:lnTo>
                  <a:lnTo>
                    <a:pt x="172" y="282"/>
                  </a:lnTo>
                  <a:lnTo>
                    <a:pt x="172" y="282"/>
                  </a:lnTo>
                  <a:lnTo>
                    <a:pt x="182" y="264"/>
                  </a:lnTo>
                  <a:lnTo>
                    <a:pt x="194" y="250"/>
                  </a:lnTo>
                  <a:lnTo>
                    <a:pt x="206" y="234"/>
                  </a:lnTo>
                  <a:lnTo>
                    <a:pt x="218" y="220"/>
                  </a:lnTo>
                  <a:lnTo>
                    <a:pt x="232" y="208"/>
                  </a:lnTo>
                  <a:lnTo>
                    <a:pt x="246" y="196"/>
                  </a:lnTo>
                  <a:lnTo>
                    <a:pt x="262" y="184"/>
                  </a:lnTo>
                  <a:lnTo>
                    <a:pt x="278" y="174"/>
                  </a:lnTo>
                  <a:lnTo>
                    <a:pt x="296" y="164"/>
                  </a:lnTo>
                  <a:lnTo>
                    <a:pt x="312" y="156"/>
                  </a:lnTo>
                  <a:lnTo>
                    <a:pt x="332" y="150"/>
                  </a:lnTo>
                  <a:lnTo>
                    <a:pt x="350" y="144"/>
                  </a:lnTo>
                  <a:lnTo>
                    <a:pt x="368" y="138"/>
                  </a:lnTo>
                  <a:lnTo>
                    <a:pt x="388" y="136"/>
                  </a:lnTo>
                  <a:lnTo>
                    <a:pt x="408" y="134"/>
                  </a:lnTo>
                  <a:lnTo>
                    <a:pt x="430" y="132"/>
                  </a:lnTo>
                  <a:lnTo>
                    <a:pt x="430" y="132"/>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2638425" y="2746375"/>
              <a:ext cx="857250" cy="1365250"/>
            </a:xfrm>
            <a:custGeom>
              <a:avLst/>
              <a:gdLst>
                <a:gd name="T0" fmla="*/ 112 w 540"/>
                <a:gd name="T1" fmla="*/ 132 h 860"/>
                <a:gd name="T2" fmla="*/ 142 w 540"/>
                <a:gd name="T3" fmla="*/ 134 h 860"/>
                <a:gd name="T4" fmla="*/ 200 w 540"/>
                <a:gd name="T5" fmla="*/ 146 h 860"/>
                <a:gd name="T6" fmla="*/ 252 w 540"/>
                <a:gd name="T7" fmla="*/ 168 h 860"/>
                <a:gd name="T8" fmla="*/ 300 w 540"/>
                <a:gd name="T9" fmla="*/ 200 h 860"/>
                <a:gd name="T10" fmla="*/ 340 w 540"/>
                <a:gd name="T11" fmla="*/ 240 h 860"/>
                <a:gd name="T12" fmla="*/ 372 w 540"/>
                <a:gd name="T13" fmla="*/ 288 h 860"/>
                <a:gd name="T14" fmla="*/ 394 w 540"/>
                <a:gd name="T15" fmla="*/ 342 h 860"/>
                <a:gd name="T16" fmla="*/ 406 w 540"/>
                <a:gd name="T17" fmla="*/ 400 h 860"/>
                <a:gd name="T18" fmla="*/ 408 w 540"/>
                <a:gd name="T19" fmla="*/ 430 h 860"/>
                <a:gd name="T20" fmla="*/ 404 w 540"/>
                <a:gd name="T21" fmla="*/ 480 h 860"/>
                <a:gd name="T22" fmla="*/ 392 w 540"/>
                <a:gd name="T23" fmla="*/ 528 h 860"/>
                <a:gd name="T24" fmla="*/ 372 w 540"/>
                <a:gd name="T25" fmla="*/ 572 h 860"/>
                <a:gd name="T26" fmla="*/ 346 w 540"/>
                <a:gd name="T27" fmla="*/ 612 h 860"/>
                <a:gd name="T28" fmla="*/ 314 w 540"/>
                <a:gd name="T29" fmla="*/ 648 h 860"/>
                <a:gd name="T30" fmla="*/ 276 w 540"/>
                <a:gd name="T31" fmla="*/ 678 h 860"/>
                <a:gd name="T32" fmla="*/ 234 w 540"/>
                <a:gd name="T33" fmla="*/ 700 h 860"/>
                <a:gd name="T34" fmla="*/ 188 w 540"/>
                <a:gd name="T35" fmla="*/ 716 h 860"/>
                <a:gd name="T36" fmla="*/ 170 w 540"/>
                <a:gd name="T37" fmla="*/ 722 h 860"/>
                <a:gd name="T38" fmla="*/ 130 w 540"/>
                <a:gd name="T39" fmla="*/ 726 h 860"/>
                <a:gd name="T40" fmla="*/ 112 w 540"/>
                <a:gd name="T41" fmla="*/ 726 h 860"/>
                <a:gd name="T42" fmla="*/ 72 w 540"/>
                <a:gd name="T43" fmla="*/ 724 h 860"/>
                <a:gd name="T44" fmla="*/ 34 w 540"/>
                <a:gd name="T45" fmla="*/ 716 h 860"/>
                <a:gd name="T46" fmla="*/ 0 w 540"/>
                <a:gd name="T47" fmla="*/ 844 h 860"/>
                <a:gd name="T48" fmla="*/ 56 w 540"/>
                <a:gd name="T49" fmla="*/ 856 h 860"/>
                <a:gd name="T50" fmla="*/ 112 w 540"/>
                <a:gd name="T51" fmla="*/ 860 h 860"/>
                <a:gd name="T52" fmla="*/ 166 w 540"/>
                <a:gd name="T53" fmla="*/ 856 h 860"/>
                <a:gd name="T54" fmla="*/ 222 w 540"/>
                <a:gd name="T55" fmla="*/ 844 h 860"/>
                <a:gd name="T56" fmla="*/ 258 w 540"/>
                <a:gd name="T57" fmla="*/ 834 h 860"/>
                <a:gd name="T58" fmla="*/ 322 w 540"/>
                <a:gd name="T59" fmla="*/ 804 h 860"/>
                <a:gd name="T60" fmla="*/ 380 w 540"/>
                <a:gd name="T61" fmla="*/ 766 h 860"/>
                <a:gd name="T62" fmla="*/ 430 w 540"/>
                <a:gd name="T63" fmla="*/ 718 h 860"/>
                <a:gd name="T64" fmla="*/ 472 w 540"/>
                <a:gd name="T65" fmla="*/ 664 h 860"/>
                <a:gd name="T66" fmla="*/ 504 w 540"/>
                <a:gd name="T67" fmla="*/ 604 h 860"/>
                <a:gd name="T68" fmla="*/ 526 w 540"/>
                <a:gd name="T69" fmla="*/ 536 h 860"/>
                <a:gd name="T70" fmla="*/ 538 w 540"/>
                <a:gd name="T71" fmla="*/ 466 h 860"/>
                <a:gd name="T72" fmla="*/ 540 w 540"/>
                <a:gd name="T73" fmla="*/ 430 h 860"/>
                <a:gd name="T74" fmla="*/ 532 w 540"/>
                <a:gd name="T75" fmla="*/ 344 h 860"/>
                <a:gd name="T76" fmla="*/ 506 w 540"/>
                <a:gd name="T77" fmla="*/ 262 h 860"/>
                <a:gd name="T78" fmla="*/ 466 w 540"/>
                <a:gd name="T79" fmla="*/ 190 h 860"/>
                <a:gd name="T80" fmla="*/ 414 w 540"/>
                <a:gd name="T81" fmla="*/ 126 h 860"/>
                <a:gd name="T82" fmla="*/ 350 w 540"/>
                <a:gd name="T83" fmla="*/ 74 h 860"/>
                <a:gd name="T84" fmla="*/ 278 w 540"/>
                <a:gd name="T85" fmla="*/ 34 h 860"/>
                <a:gd name="T86" fmla="*/ 198 w 540"/>
                <a:gd name="T87" fmla="*/ 10 h 860"/>
                <a:gd name="T88" fmla="*/ 112 w 540"/>
                <a:gd name="T89" fmla="*/ 0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0" h="860">
                  <a:moveTo>
                    <a:pt x="112" y="0"/>
                  </a:moveTo>
                  <a:lnTo>
                    <a:pt x="112" y="132"/>
                  </a:lnTo>
                  <a:lnTo>
                    <a:pt x="112" y="132"/>
                  </a:lnTo>
                  <a:lnTo>
                    <a:pt x="142" y="134"/>
                  </a:lnTo>
                  <a:lnTo>
                    <a:pt x="170" y="138"/>
                  </a:lnTo>
                  <a:lnTo>
                    <a:pt x="200" y="146"/>
                  </a:lnTo>
                  <a:lnTo>
                    <a:pt x="226" y="156"/>
                  </a:lnTo>
                  <a:lnTo>
                    <a:pt x="252" y="168"/>
                  </a:lnTo>
                  <a:lnTo>
                    <a:pt x="278" y="184"/>
                  </a:lnTo>
                  <a:lnTo>
                    <a:pt x="300" y="200"/>
                  </a:lnTo>
                  <a:lnTo>
                    <a:pt x="322" y="220"/>
                  </a:lnTo>
                  <a:lnTo>
                    <a:pt x="340" y="240"/>
                  </a:lnTo>
                  <a:lnTo>
                    <a:pt x="358" y="264"/>
                  </a:lnTo>
                  <a:lnTo>
                    <a:pt x="372" y="288"/>
                  </a:lnTo>
                  <a:lnTo>
                    <a:pt x="384" y="314"/>
                  </a:lnTo>
                  <a:lnTo>
                    <a:pt x="394" y="342"/>
                  </a:lnTo>
                  <a:lnTo>
                    <a:pt x="402" y="370"/>
                  </a:lnTo>
                  <a:lnTo>
                    <a:pt x="406" y="400"/>
                  </a:lnTo>
                  <a:lnTo>
                    <a:pt x="408" y="430"/>
                  </a:lnTo>
                  <a:lnTo>
                    <a:pt x="408" y="430"/>
                  </a:lnTo>
                  <a:lnTo>
                    <a:pt x="408" y="456"/>
                  </a:lnTo>
                  <a:lnTo>
                    <a:pt x="404" y="480"/>
                  </a:lnTo>
                  <a:lnTo>
                    <a:pt x="398" y="504"/>
                  </a:lnTo>
                  <a:lnTo>
                    <a:pt x="392" y="528"/>
                  </a:lnTo>
                  <a:lnTo>
                    <a:pt x="382" y="550"/>
                  </a:lnTo>
                  <a:lnTo>
                    <a:pt x="372" y="572"/>
                  </a:lnTo>
                  <a:lnTo>
                    <a:pt x="360" y="592"/>
                  </a:lnTo>
                  <a:lnTo>
                    <a:pt x="346" y="612"/>
                  </a:lnTo>
                  <a:lnTo>
                    <a:pt x="330" y="630"/>
                  </a:lnTo>
                  <a:lnTo>
                    <a:pt x="314" y="648"/>
                  </a:lnTo>
                  <a:lnTo>
                    <a:pt x="296" y="662"/>
                  </a:lnTo>
                  <a:lnTo>
                    <a:pt x="276" y="678"/>
                  </a:lnTo>
                  <a:lnTo>
                    <a:pt x="256" y="690"/>
                  </a:lnTo>
                  <a:lnTo>
                    <a:pt x="234" y="700"/>
                  </a:lnTo>
                  <a:lnTo>
                    <a:pt x="212" y="710"/>
                  </a:lnTo>
                  <a:lnTo>
                    <a:pt x="188" y="716"/>
                  </a:lnTo>
                  <a:lnTo>
                    <a:pt x="188" y="716"/>
                  </a:lnTo>
                  <a:lnTo>
                    <a:pt x="170" y="722"/>
                  </a:lnTo>
                  <a:lnTo>
                    <a:pt x="150" y="724"/>
                  </a:lnTo>
                  <a:lnTo>
                    <a:pt x="130" y="726"/>
                  </a:lnTo>
                  <a:lnTo>
                    <a:pt x="112" y="726"/>
                  </a:lnTo>
                  <a:lnTo>
                    <a:pt x="112" y="726"/>
                  </a:lnTo>
                  <a:lnTo>
                    <a:pt x="92" y="726"/>
                  </a:lnTo>
                  <a:lnTo>
                    <a:pt x="72" y="724"/>
                  </a:lnTo>
                  <a:lnTo>
                    <a:pt x="52" y="722"/>
                  </a:lnTo>
                  <a:lnTo>
                    <a:pt x="34" y="716"/>
                  </a:lnTo>
                  <a:lnTo>
                    <a:pt x="0" y="844"/>
                  </a:lnTo>
                  <a:lnTo>
                    <a:pt x="0" y="844"/>
                  </a:lnTo>
                  <a:lnTo>
                    <a:pt x="28" y="850"/>
                  </a:lnTo>
                  <a:lnTo>
                    <a:pt x="56" y="856"/>
                  </a:lnTo>
                  <a:lnTo>
                    <a:pt x="84" y="858"/>
                  </a:lnTo>
                  <a:lnTo>
                    <a:pt x="112" y="860"/>
                  </a:lnTo>
                  <a:lnTo>
                    <a:pt x="138" y="858"/>
                  </a:lnTo>
                  <a:lnTo>
                    <a:pt x="166" y="856"/>
                  </a:lnTo>
                  <a:lnTo>
                    <a:pt x="194" y="850"/>
                  </a:lnTo>
                  <a:lnTo>
                    <a:pt x="222" y="844"/>
                  </a:lnTo>
                  <a:lnTo>
                    <a:pt x="222" y="844"/>
                  </a:lnTo>
                  <a:lnTo>
                    <a:pt x="258" y="834"/>
                  </a:lnTo>
                  <a:lnTo>
                    <a:pt x="290" y="820"/>
                  </a:lnTo>
                  <a:lnTo>
                    <a:pt x="322" y="804"/>
                  </a:lnTo>
                  <a:lnTo>
                    <a:pt x="352" y="786"/>
                  </a:lnTo>
                  <a:lnTo>
                    <a:pt x="380" y="766"/>
                  </a:lnTo>
                  <a:lnTo>
                    <a:pt x="406" y="742"/>
                  </a:lnTo>
                  <a:lnTo>
                    <a:pt x="430" y="718"/>
                  </a:lnTo>
                  <a:lnTo>
                    <a:pt x="452" y="692"/>
                  </a:lnTo>
                  <a:lnTo>
                    <a:pt x="472" y="664"/>
                  </a:lnTo>
                  <a:lnTo>
                    <a:pt x="490" y="634"/>
                  </a:lnTo>
                  <a:lnTo>
                    <a:pt x="504" y="604"/>
                  </a:lnTo>
                  <a:lnTo>
                    <a:pt x="518" y="570"/>
                  </a:lnTo>
                  <a:lnTo>
                    <a:pt x="526" y="536"/>
                  </a:lnTo>
                  <a:lnTo>
                    <a:pt x="534" y="502"/>
                  </a:lnTo>
                  <a:lnTo>
                    <a:pt x="538" y="466"/>
                  </a:lnTo>
                  <a:lnTo>
                    <a:pt x="540" y="430"/>
                  </a:lnTo>
                  <a:lnTo>
                    <a:pt x="540" y="430"/>
                  </a:lnTo>
                  <a:lnTo>
                    <a:pt x="538" y="386"/>
                  </a:lnTo>
                  <a:lnTo>
                    <a:pt x="532" y="344"/>
                  </a:lnTo>
                  <a:lnTo>
                    <a:pt x="520" y="302"/>
                  </a:lnTo>
                  <a:lnTo>
                    <a:pt x="506" y="262"/>
                  </a:lnTo>
                  <a:lnTo>
                    <a:pt x="488" y="226"/>
                  </a:lnTo>
                  <a:lnTo>
                    <a:pt x="466" y="190"/>
                  </a:lnTo>
                  <a:lnTo>
                    <a:pt x="442" y="158"/>
                  </a:lnTo>
                  <a:lnTo>
                    <a:pt x="414" y="126"/>
                  </a:lnTo>
                  <a:lnTo>
                    <a:pt x="384" y="98"/>
                  </a:lnTo>
                  <a:lnTo>
                    <a:pt x="350" y="74"/>
                  </a:lnTo>
                  <a:lnTo>
                    <a:pt x="316" y="52"/>
                  </a:lnTo>
                  <a:lnTo>
                    <a:pt x="278" y="34"/>
                  </a:lnTo>
                  <a:lnTo>
                    <a:pt x="238" y="20"/>
                  </a:lnTo>
                  <a:lnTo>
                    <a:pt x="198" y="10"/>
                  </a:lnTo>
                  <a:lnTo>
                    <a:pt x="154" y="4"/>
                  </a:lnTo>
                  <a:lnTo>
                    <a:pt x="112" y="0"/>
                  </a:lnTo>
                  <a:lnTo>
                    <a:pt x="11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38382" y="1775718"/>
            <a:ext cx="1362075" cy="1365250"/>
            <a:chOff x="7219950" y="2746375"/>
            <a:chExt cx="1362075" cy="1365250"/>
          </a:xfrm>
        </p:grpSpPr>
        <p:sp>
          <p:nvSpPr>
            <p:cNvPr id="8" name="Freeform 7"/>
            <p:cNvSpPr>
              <a:spLocks/>
            </p:cNvSpPr>
            <p:nvPr/>
          </p:nvSpPr>
          <p:spPr bwMode="auto">
            <a:xfrm>
              <a:off x="7219950" y="2746375"/>
              <a:ext cx="682625" cy="1339850"/>
            </a:xfrm>
            <a:custGeom>
              <a:avLst/>
              <a:gdLst>
                <a:gd name="T0" fmla="*/ 430 w 430"/>
                <a:gd name="T1" fmla="*/ 0 h 844"/>
                <a:gd name="T2" fmla="*/ 400 w 430"/>
                <a:gd name="T3" fmla="*/ 2 h 844"/>
                <a:gd name="T4" fmla="*/ 344 w 430"/>
                <a:gd name="T5" fmla="*/ 10 h 844"/>
                <a:gd name="T6" fmla="*/ 288 w 430"/>
                <a:gd name="T7" fmla="*/ 24 h 844"/>
                <a:gd name="T8" fmla="*/ 238 w 430"/>
                <a:gd name="T9" fmla="*/ 44 h 844"/>
                <a:gd name="T10" fmla="*/ 190 w 430"/>
                <a:gd name="T11" fmla="*/ 72 h 844"/>
                <a:gd name="T12" fmla="*/ 148 w 430"/>
                <a:gd name="T13" fmla="*/ 106 h 844"/>
                <a:gd name="T14" fmla="*/ 108 w 430"/>
                <a:gd name="T15" fmla="*/ 144 h 844"/>
                <a:gd name="T16" fmla="*/ 74 w 430"/>
                <a:gd name="T17" fmla="*/ 190 h 844"/>
                <a:gd name="T18" fmla="*/ 58 w 430"/>
                <a:gd name="T19" fmla="*/ 216 h 844"/>
                <a:gd name="T20" fmla="*/ 32 w 430"/>
                <a:gd name="T21" fmla="*/ 266 h 844"/>
                <a:gd name="T22" fmla="*/ 14 w 430"/>
                <a:gd name="T23" fmla="*/ 318 h 844"/>
                <a:gd name="T24" fmla="*/ 6 w 430"/>
                <a:gd name="T25" fmla="*/ 362 h 844"/>
                <a:gd name="T26" fmla="*/ 0 w 430"/>
                <a:gd name="T27" fmla="*/ 446 h 844"/>
                <a:gd name="T28" fmla="*/ 12 w 430"/>
                <a:gd name="T29" fmla="*/ 530 h 844"/>
                <a:gd name="T30" fmla="*/ 38 w 430"/>
                <a:gd name="T31" fmla="*/ 608 h 844"/>
                <a:gd name="T32" fmla="*/ 80 w 430"/>
                <a:gd name="T33" fmla="*/ 678 h 844"/>
                <a:gd name="T34" fmla="*/ 134 w 430"/>
                <a:gd name="T35" fmla="*/ 742 h 844"/>
                <a:gd name="T36" fmla="*/ 200 w 430"/>
                <a:gd name="T37" fmla="*/ 792 h 844"/>
                <a:gd name="T38" fmla="*/ 276 w 430"/>
                <a:gd name="T39" fmla="*/ 830 h 844"/>
                <a:gd name="T40" fmla="*/ 352 w 430"/>
                <a:gd name="T41" fmla="*/ 716 h 844"/>
                <a:gd name="T42" fmla="*/ 328 w 430"/>
                <a:gd name="T43" fmla="*/ 710 h 844"/>
                <a:gd name="T44" fmla="*/ 284 w 430"/>
                <a:gd name="T45" fmla="*/ 690 h 844"/>
                <a:gd name="T46" fmla="*/ 244 w 430"/>
                <a:gd name="T47" fmla="*/ 662 h 844"/>
                <a:gd name="T48" fmla="*/ 210 w 430"/>
                <a:gd name="T49" fmla="*/ 630 h 844"/>
                <a:gd name="T50" fmla="*/ 180 w 430"/>
                <a:gd name="T51" fmla="*/ 592 h 844"/>
                <a:gd name="T52" fmla="*/ 158 w 430"/>
                <a:gd name="T53" fmla="*/ 550 h 844"/>
                <a:gd name="T54" fmla="*/ 142 w 430"/>
                <a:gd name="T55" fmla="*/ 504 h 844"/>
                <a:gd name="T56" fmla="*/ 134 w 430"/>
                <a:gd name="T57" fmla="*/ 456 h 844"/>
                <a:gd name="T58" fmla="*/ 132 w 430"/>
                <a:gd name="T59" fmla="*/ 430 h 844"/>
                <a:gd name="T60" fmla="*/ 134 w 430"/>
                <a:gd name="T61" fmla="*/ 390 h 844"/>
                <a:gd name="T62" fmla="*/ 142 w 430"/>
                <a:gd name="T63" fmla="*/ 352 h 844"/>
                <a:gd name="T64" fmla="*/ 154 w 430"/>
                <a:gd name="T65" fmla="*/ 316 h 844"/>
                <a:gd name="T66" fmla="*/ 172 w 430"/>
                <a:gd name="T67" fmla="*/ 282 h 844"/>
                <a:gd name="T68" fmla="*/ 182 w 430"/>
                <a:gd name="T69" fmla="*/ 264 h 844"/>
                <a:gd name="T70" fmla="*/ 206 w 430"/>
                <a:gd name="T71" fmla="*/ 234 h 844"/>
                <a:gd name="T72" fmla="*/ 232 w 430"/>
                <a:gd name="T73" fmla="*/ 208 h 844"/>
                <a:gd name="T74" fmla="*/ 262 w 430"/>
                <a:gd name="T75" fmla="*/ 184 h 844"/>
                <a:gd name="T76" fmla="*/ 296 w 430"/>
                <a:gd name="T77" fmla="*/ 164 h 844"/>
                <a:gd name="T78" fmla="*/ 332 w 430"/>
                <a:gd name="T79" fmla="*/ 150 h 844"/>
                <a:gd name="T80" fmla="*/ 368 w 430"/>
                <a:gd name="T81" fmla="*/ 138 h 844"/>
                <a:gd name="T82" fmla="*/ 408 w 430"/>
                <a:gd name="T83" fmla="*/ 134 h 844"/>
                <a:gd name="T84" fmla="*/ 430 w 430"/>
                <a:gd name="T85" fmla="*/ 132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0" h="844">
                  <a:moveTo>
                    <a:pt x="430" y="132"/>
                  </a:moveTo>
                  <a:lnTo>
                    <a:pt x="430" y="0"/>
                  </a:lnTo>
                  <a:lnTo>
                    <a:pt x="430" y="0"/>
                  </a:lnTo>
                  <a:lnTo>
                    <a:pt x="400" y="2"/>
                  </a:lnTo>
                  <a:lnTo>
                    <a:pt x="372" y="4"/>
                  </a:lnTo>
                  <a:lnTo>
                    <a:pt x="344" y="10"/>
                  </a:lnTo>
                  <a:lnTo>
                    <a:pt x="316" y="16"/>
                  </a:lnTo>
                  <a:lnTo>
                    <a:pt x="288" y="24"/>
                  </a:lnTo>
                  <a:lnTo>
                    <a:pt x="264" y="32"/>
                  </a:lnTo>
                  <a:lnTo>
                    <a:pt x="238" y="44"/>
                  </a:lnTo>
                  <a:lnTo>
                    <a:pt x="214" y="56"/>
                  </a:lnTo>
                  <a:lnTo>
                    <a:pt x="190" y="72"/>
                  </a:lnTo>
                  <a:lnTo>
                    <a:pt x="168" y="88"/>
                  </a:lnTo>
                  <a:lnTo>
                    <a:pt x="148" y="106"/>
                  </a:lnTo>
                  <a:lnTo>
                    <a:pt x="126" y="124"/>
                  </a:lnTo>
                  <a:lnTo>
                    <a:pt x="108" y="144"/>
                  </a:lnTo>
                  <a:lnTo>
                    <a:pt x="90" y="166"/>
                  </a:lnTo>
                  <a:lnTo>
                    <a:pt x="74" y="190"/>
                  </a:lnTo>
                  <a:lnTo>
                    <a:pt x="58" y="216"/>
                  </a:lnTo>
                  <a:lnTo>
                    <a:pt x="58" y="216"/>
                  </a:lnTo>
                  <a:lnTo>
                    <a:pt x="44" y="240"/>
                  </a:lnTo>
                  <a:lnTo>
                    <a:pt x="32" y="266"/>
                  </a:lnTo>
                  <a:lnTo>
                    <a:pt x="24" y="292"/>
                  </a:lnTo>
                  <a:lnTo>
                    <a:pt x="14" y="318"/>
                  </a:lnTo>
                  <a:lnTo>
                    <a:pt x="14" y="318"/>
                  </a:lnTo>
                  <a:lnTo>
                    <a:pt x="6" y="362"/>
                  </a:lnTo>
                  <a:lnTo>
                    <a:pt x="0" y="404"/>
                  </a:lnTo>
                  <a:lnTo>
                    <a:pt x="0" y="446"/>
                  </a:lnTo>
                  <a:lnTo>
                    <a:pt x="4" y="488"/>
                  </a:lnTo>
                  <a:lnTo>
                    <a:pt x="12" y="530"/>
                  </a:lnTo>
                  <a:lnTo>
                    <a:pt x="24" y="570"/>
                  </a:lnTo>
                  <a:lnTo>
                    <a:pt x="38" y="608"/>
                  </a:lnTo>
                  <a:lnTo>
                    <a:pt x="58" y="644"/>
                  </a:lnTo>
                  <a:lnTo>
                    <a:pt x="80" y="678"/>
                  </a:lnTo>
                  <a:lnTo>
                    <a:pt x="106" y="712"/>
                  </a:lnTo>
                  <a:lnTo>
                    <a:pt x="134" y="742"/>
                  </a:lnTo>
                  <a:lnTo>
                    <a:pt x="166" y="768"/>
                  </a:lnTo>
                  <a:lnTo>
                    <a:pt x="200" y="792"/>
                  </a:lnTo>
                  <a:lnTo>
                    <a:pt x="236" y="814"/>
                  </a:lnTo>
                  <a:lnTo>
                    <a:pt x="276" y="830"/>
                  </a:lnTo>
                  <a:lnTo>
                    <a:pt x="318" y="844"/>
                  </a:lnTo>
                  <a:lnTo>
                    <a:pt x="352" y="716"/>
                  </a:lnTo>
                  <a:lnTo>
                    <a:pt x="352" y="716"/>
                  </a:lnTo>
                  <a:lnTo>
                    <a:pt x="328" y="710"/>
                  </a:lnTo>
                  <a:lnTo>
                    <a:pt x="306" y="700"/>
                  </a:lnTo>
                  <a:lnTo>
                    <a:pt x="284" y="690"/>
                  </a:lnTo>
                  <a:lnTo>
                    <a:pt x="264" y="678"/>
                  </a:lnTo>
                  <a:lnTo>
                    <a:pt x="244" y="662"/>
                  </a:lnTo>
                  <a:lnTo>
                    <a:pt x="226" y="648"/>
                  </a:lnTo>
                  <a:lnTo>
                    <a:pt x="210" y="630"/>
                  </a:lnTo>
                  <a:lnTo>
                    <a:pt x="194" y="612"/>
                  </a:lnTo>
                  <a:lnTo>
                    <a:pt x="180" y="592"/>
                  </a:lnTo>
                  <a:lnTo>
                    <a:pt x="168" y="572"/>
                  </a:lnTo>
                  <a:lnTo>
                    <a:pt x="158" y="550"/>
                  </a:lnTo>
                  <a:lnTo>
                    <a:pt x="148" y="528"/>
                  </a:lnTo>
                  <a:lnTo>
                    <a:pt x="142" y="504"/>
                  </a:lnTo>
                  <a:lnTo>
                    <a:pt x="136" y="480"/>
                  </a:lnTo>
                  <a:lnTo>
                    <a:pt x="134" y="456"/>
                  </a:lnTo>
                  <a:lnTo>
                    <a:pt x="132" y="430"/>
                  </a:lnTo>
                  <a:lnTo>
                    <a:pt x="132" y="430"/>
                  </a:lnTo>
                  <a:lnTo>
                    <a:pt x="132" y="410"/>
                  </a:lnTo>
                  <a:lnTo>
                    <a:pt x="134" y="390"/>
                  </a:lnTo>
                  <a:lnTo>
                    <a:pt x="138" y="370"/>
                  </a:lnTo>
                  <a:lnTo>
                    <a:pt x="142" y="352"/>
                  </a:lnTo>
                  <a:lnTo>
                    <a:pt x="148" y="334"/>
                  </a:lnTo>
                  <a:lnTo>
                    <a:pt x="154" y="316"/>
                  </a:lnTo>
                  <a:lnTo>
                    <a:pt x="162" y="298"/>
                  </a:lnTo>
                  <a:lnTo>
                    <a:pt x="172" y="282"/>
                  </a:lnTo>
                  <a:lnTo>
                    <a:pt x="172" y="282"/>
                  </a:lnTo>
                  <a:lnTo>
                    <a:pt x="182" y="264"/>
                  </a:lnTo>
                  <a:lnTo>
                    <a:pt x="194" y="250"/>
                  </a:lnTo>
                  <a:lnTo>
                    <a:pt x="206" y="234"/>
                  </a:lnTo>
                  <a:lnTo>
                    <a:pt x="218" y="220"/>
                  </a:lnTo>
                  <a:lnTo>
                    <a:pt x="232" y="208"/>
                  </a:lnTo>
                  <a:lnTo>
                    <a:pt x="246" y="196"/>
                  </a:lnTo>
                  <a:lnTo>
                    <a:pt x="262" y="184"/>
                  </a:lnTo>
                  <a:lnTo>
                    <a:pt x="278" y="174"/>
                  </a:lnTo>
                  <a:lnTo>
                    <a:pt x="296" y="164"/>
                  </a:lnTo>
                  <a:lnTo>
                    <a:pt x="312" y="156"/>
                  </a:lnTo>
                  <a:lnTo>
                    <a:pt x="332" y="150"/>
                  </a:lnTo>
                  <a:lnTo>
                    <a:pt x="350" y="144"/>
                  </a:lnTo>
                  <a:lnTo>
                    <a:pt x="368" y="138"/>
                  </a:lnTo>
                  <a:lnTo>
                    <a:pt x="388" y="136"/>
                  </a:lnTo>
                  <a:lnTo>
                    <a:pt x="408" y="134"/>
                  </a:lnTo>
                  <a:lnTo>
                    <a:pt x="430" y="132"/>
                  </a:lnTo>
                  <a:lnTo>
                    <a:pt x="430" y="132"/>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7724775" y="2746375"/>
              <a:ext cx="857250" cy="1365250"/>
            </a:xfrm>
            <a:custGeom>
              <a:avLst/>
              <a:gdLst>
                <a:gd name="T0" fmla="*/ 112 w 540"/>
                <a:gd name="T1" fmla="*/ 132 h 860"/>
                <a:gd name="T2" fmla="*/ 142 w 540"/>
                <a:gd name="T3" fmla="*/ 134 h 860"/>
                <a:gd name="T4" fmla="*/ 200 w 540"/>
                <a:gd name="T5" fmla="*/ 146 h 860"/>
                <a:gd name="T6" fmla="*/ 252 w 540"/>
                <a:gd name="T7" fmla="*/ 168 h 860"/>
                <a:gd name="T8" fmla="*/ 300 w 540"/>
                <a:gd name="T9" fmla="*/ 200 h 860"/>
                <a:gd name="T10" fmla="*/ 340 w 540"/>
                <a:gd name="T11" fmla="*/ 240 h 860"/>
                <a:gd name="T12" fmla="*/ 372 w 540"/>
                <a:gd name="T13" fmla="*/ 288 h 860"/>
                <a:gd name="T14" fmla="*/ 394 w 540"/>
                <a:gd name="T15" fmla="*/ 342 h 860"/>
                <a:gd name="T16" fmla="*/ 406 w 540"/>
                <a:gd name="T17" fmla="*/ 400 h 860"/>
                <a:gd name="T18" fmla="*/ 408 w 540"/>
                <a:gd name="T19" fmla="*/ 430 h 860"/>
                <a:gd name="T20" fmla="*/ 404 w 540"/>
                <a:gd name="T21" fmla="*/ 480 h 860"/>
                <a:gd name="T22" fmla="*/ 392 w 540"/>
                <a:gd name="T23" fmla="*/ 528 h 860"/>
                <a:gd name="T24" fmla="*/ 372 w 540"/>
                <a:gd name="T25" fmla="*/ 572 h 860"/>
                <a:gd name="T26" fmla="*/ 346 w 540"/>
                <a:gd name="T27" fmla="*/ 612 h 860"/>
                <a:gd name="T28" fmla="*/ 314 w 540"/>
                <a:gd name="T29" fmla="*/ 648 h 860"/>
                <a:gd name="T30" fmla="*/ 276 w 540"/>
                <a:gd name="T31" fmla="*/ 678 h 860"/>
                <a:gd name="T32" fmla="*/ 234 w 540"/>
                <a:gd name="T33" fmla="*/ 700 h 860"/>
                <a:gd name="T34" fmla="*/ 188 w 540"/>
                <a:gd name="T35" fmla="*/ 716 h 860"/>
                <a:gd name="T36" fmla="*/ 170 w 540"/>
                <a:gd name="T37" fmla="*/ 722 h 860"/>
                <a:gd name="T38" fmla="*/ 130 w 540"/>
                <a:gd name="T39" fmla="*/ 726 h 860"/>
                <a:gd name="T40" fmla="*/ 112 w 540"/>
                <a:gd name="T41" fmla="*/ 726 h 860"/>
                <a:gd name="T42" fmla="*/ 72 w 540"/>
                <a:gd name="T43" fmla="*/ 724 h 860"/>
                <a:gd name="T44" fmla="*/ 34 w 540"/>
                <a:gd name="T45" fmla="*/ 716 h 860"/>
                <a:gd name="T46" fmla="*/ 0 w 540"/>
                <a:gd name="T47" fmla="*/ 844 h 860"/>
                <a:gd name="T48" fmla="*/ 56 w 540"/>
                <a:gd name="T49" fmla="*/ 856 h 860"/>
                <a:gd name="T50" fmla="*/ 112 w 540"/>
                <a:gd name="T51" fmla="*/ 860 h 860"/>
                <a:gd name="T52" fmla="*/ 166 w 540"/>
                <a:gd name="T53" fmla="*/ 856 h 860"/>
                <a:gd name="T54" fmla="*/ 222 w 540"/>
                <a:gd name="T55" fmla="*/ 844 h 860"/>
                <a:gd name="T56" fmla="*/ 258 w 540"/>
                <a:gd name="T57" fmla="*/ 834 h 860"/>
                <a:gd name="T58" fmla="*/ 322 w 540"/>
                <a:gd name="T59" fmla="*/ 804 h 860"/>
                <a:gd name="T60" fmla="*/ 380 w 540"/>
                <a:gd name="T61" fmla="*/ 766 h 860"/>
                <a:gd name="T62" fmla="*/ 430 w 540"/>
                <a:gd name="T63" fmla="*/ 718 h 860"/>
                <a:gd name="T64" fmla="*/ 472 w 540"/>
                <a:gd name="T65" fmla="*/ 664 h 860"/>
                <a:gd name="T66" fmla="*/ 504 w 540"/>
                <a:gd name="T67" fmla="*/ 604 h 860"/>
                <a:gd name="T68" fmla="*/ 526 w 540"/>
                <a:gd name="T69" fmla="*/ 536 h 860"/>
                <a:gd name="T70" fmla="*/ 538 w 540"/>
                <a:gd name="T71" fmla="*/ 466 h 860"/>
                <a:gd name="T72" fmla="*/ 540 w 540"/>
                <a:gd name="T73" fmla="*/ 430 h 860"/>
                <a:gd name="T74" fmla="*/ 532 w 540"/>
                <a:gd name="T75" fmla="*/ 344 h 860"/>
                <a:gd name="T76" fmla="*/ 506 w 540"/>
                <a:gd name="T77" fmla="*/ 262 h 860"/>
                <a:gd name="T78" fmla="*/ 466 w 540"/>
                <a:gd name="T79" fmla="*/ 190 h 860"/>
                <a:gd name="T80" fmla="*/ 414 w 540"/>
                <a:gd name="T81" fmla="*/ 126 h 860"/>
                <a:gd name="T82" fmla="*/ 350 w 540"/>
                <a:gd name="T83" fmla="*/ 74 h 860"/>
                <a:gd name="T84" fmla="*/ 278 w 540"/>
                <a:gd name="T85" fmla="*/ 34 h 860"/>
                <a:gd name="T86" fmla="*/ 198 w 540"/>
                <a:gd name="T87" fmla="*/ 10 h 860"/>
                <a:gd name="T88" fmla="*/ 112 w 540"/>
                <a:gd name="T89" fmla="*/ 0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0" h="860">
                  <a:moveTo>
                    <a:pt x="112" y="0"/>
                  </a:moveTo>
                  <a:lnTo>
                    <a:pt x="112" y="132"/>
                  </a:lnTo>
                  <a:lnTo>
                    <a:pt x="112" y="132"/>
                  </a:lnTo>
                  <a:lnTo>
                    <a:pt x="142" y="134"/>
                  </a:lnTo>
                  <a:lnTo>
                    <a:pt x="170" y="138"/>
                  </a:lnTo>
                  <a:lnTo>
                    <a:pt x="200" y="146"/>
                  </a:lnTo>
                  <a:lnTo>
                    <a:pt x="226" y="156"/>
                  </a:lnTo>
                  <a:lnTo>
                    <a:pt x="252" y="168"/>
                  </a:lnTo>
                  <a:lnTo>
                    <a:pt x="278" y="184"/>
                  </a:lnTo>
                  <a:lnTo>
                    <a:pt x="300" y="200"/>
                  </a:lnTo>
                  <a:lnTo>
                    <a:pt x="322" y="220"/>
                  </a:lnTo>
                  <a:lnTo>
                    <a:pt x="340" y="240"/>
                  </a:lnTo>
                  <a:lnTo>
                    <a:pt x="358" y="264"/>
                  </a:lnTo>
                  <a:lnTo>
                    <a:pt x="372" y="288"/>
                  </a:lnTo>
                  <a:lnTo>
                    <a:pt x="384" y="314"/>
                  </a:lnTo>
                  <a:lnTo>
                    <a:pt x="394" y="342"/>
                  </a:lnTo>
                  <a:lnTo>
                    <a:pt x="402" y="370"/>
                  </a:lnTo>
                  <a:lnTo>
                    <a:pt x="406" y="400"/>
                  </a:lnTo>
                  <a:lnTo>
                    <a:pt x="408" y="430"/>
                  </a:lnTo>
                  <a:lnTo>
                    <a:pt x="408" y="430"/>
                  </a:lnTo>
                  <a:lnTo>
                    <a:pt x="408" y="456"/>
                  </a:lnTo>
                  <a:lnTo>
                    <a:pt x="404" y="480"/>
                  </a:lnTo>
                  <a:lnTo>
                    <a:pt x="398" y="504"/>
                  </a:lnTo>
                  <a:lnTo>
                    <a:pt x="392" y="528"/>
                  </a:lnTo>
                  <a:lnTo>
                    <a:pt x="382" y="550"/>
                  </a:lnTo>
                  <a:lnTo>
                    <a:pt x="372" y="572"/>
                  </a:lnTo>
                  <a:lnTo>
                    <a:pt x="360" y="592"/>
                  </a:lnTo>
                  <a:lnTo>
                    <a:pt x="346" y="612"/>
                  </a:lnTo>
                  <a:lnTo>
                    <a:pt x="330" y="630"/>
                  </a:lnTo>
                  <a:lnTo>
                    <a:pt x="314" y="648"/>
                  </a:lnTo>
                  <a:lnTo>
                    <a:pt x="296" y="662"/>
                  </a:lnTo>
                  <a:lnTo>
                    <a:pt x="276" y="678"/>
                  </a:lnTo>
                  <a:lnTo>
                    <a:pt x="256" y="690"/>
                  </a:lnTo>
                  <a:lnTo>
                    <a:pt x="234" y="700"/>
                  </a:lnTo>
                  <a:lnTo>
                    <a:pt x="212" y="710"/>
                  </a:lnTo>
                  <a:lnTo>
                    <a:pt x="188" y="716"/>
                  </a:lnTo>
                  <a:lnTo>
                    <a:pt x="188" y="716"/>
                  </a:lnTo>
                  <a:lnTo>
                    <a:pt x="170" y="722"/>
                  </a:lnTo>
                  <a:lnTo>
                    <a:pt x="150" y="724"/>
                  </a:lnTo>
                  <a:lnTo>
                    <a:pt x="130" y="726"/>
                  </a:lnTo>
                  <a:lnTo>
                    <a:pt x="112" y="726"/>
                  </a:lnTo>
                  <a:lnTo>
                    <a:pt x="112" y="726"/>
                  </a:lnTo>
                  <a:lnTo>
                    <a:pt x="92" y="726"/>
                  </a:lnTo>
                  <a:lnTo>
                    <a:pt x="72" y="724"/>
                  </a:lnTo>
                  <a:lnTo>
                    <a:pt x="52" y="722"/>
                  </a:lnTo>
                  <a:lnTo>
                    <a:pt x="34" y="716"/>
                  </a:lnTo>
                  <a:lnTo>
                    <a:pt x="0" y="844"/>
                  </a:lnTo>
                  <a:lnTo>
                    <a:pt x="0" y="844"/>
                  </a:lnTo>
                  <a:lnTo>
                    <a:pt x="28" y="850"/>
                  </a:lnTo>
                  <a:lnTo>
                    <a:pt x="56" y="856"/>
                  </a:lnTo>
                  <a:lnTo>
                    <a:pt x="84" y="858"/>
                  </a:lnTo>
                  <a:lnTo>
                    <a:pt x="112" y="860"/>
                  </a:lnTo>
                  <a:lnTo>
                    <a:pt x="138" y="858"/>
                  </a:lnTo>
                  <a:lnTo>
                    <a:pt x="166" y="856"/>
                  </a:lnTo>
                  <a:lnTo>
                    <a:pt x="194" y="850"/>
                  </a:lnTo>
                  <a:lnTo>
                    <a:pt x="222" y="844"/>
                  </a:lnTo>
                  <a:lnTo>
                    <a:pt x="222" y="844"/>
                  </a:lnTo>
                  <a:lnTo>
                    <a:pt x="258" y="834"/>
                  </a:lnTo>
                  <a:lnTo>
                    <a:pt x="290" y="820"/>
                  </a:lnTo>
                  <a:lnTo>
                    <a:pt x="322" y="804"/>
                  </a:lnTo>
                  <a:lnTo>
                    <a:pt x="352" y="786"/>
                  </a:lnTo>
                  <a:lnTo>
                    <a:pt x="380" y="766"/>
                  </a:lnTo>
                  <a:lnTo>
                    <a:pt x="406" y="742"/>
                  </a:lnTo>
                  <a:lnTo>
                    <a:pt x="430" y="718"/>
                  </a:lnTo>
                  <a:lnTo>
                    <a:pt x="452" y="692"/>
                  </a:lnTo>
                  <a:lnTo>
                    <a:pt x="472" y="664"/>
                  </a:lnTo>
                  <a:lnTo>
                    <a:pt x="490" y="634"/>
                  </a:lnTo>
                  <a:lnTo>
                    <a:pt x="504" y="604"/>
                  </a:lnTo>
                  <a:lnTo>
                    <a:pt x="518" y="570"/>
                  </a:lnTo>
                  <a:lnTo>
                    <a:pt x="526" y="536"/>
                  </a:lnTo>
                  <a:lnTo>
                    <a:pt x="534" y="502"/>
                  </a:lnTo>
                  <a:lnTo>
                    <a:pt x="538" y="466"/>
                  </a:lnTo>
                  <a:lnTo>
                    <a:pt x="540" y="430"/>
                  </a:lnTo>
                  <a:lnTo>
                    <a:pt x="540" y="430"/>
                  </a:lnTo>
                  <a:lnTo>
                    <a:pt x="538" y="386"/>
                  </a:lnTo>
                  <a:lnTo>
                    <a:pt x="532" y="344"/>
                  </a:lnTo>
                  <a:lnTo>
                    <a:pt x="520" y="302"/>
                  </a:lnTo>
                  <a:lnTo>
                    <a:pt x="506" y="262"/>
                  </a:lnTo>
                  <a:lnTo>
                    <a:pt x="488" y="226"/>
                  </a:lnTo>
                  <a:lnTo>
                    <a:pt x="466" y="190"/>
                  </a:lnTo>
                  <a:lnTo>
                    <a:pt x="442" y="158"/>
                  </a:lnTo>
                  <a:lnTo>
                    <a:pt x="414" y="126"/>
                  </a:lnTo>
                  <a:lnTo>
                    <a:pt x="384" y="98"/>
                  </a:lnTo>
                  <a:lnTo>
                    <a:pt x="350" y="74"/>
                  </a:lnTo>
                  <a:lnTo>
                    <a:pt x="316" y="52"/>
                  </a:lnTo>
                  <a:lnTo>
                    <a:pt x="278" y="34"/>
                  </a:lnTo>
                  <a:lnTo>
                    <a:pt x="238" y="20"/>
                  </a:lnTo>
                  <a:lnTo>
                    <a:pt x="198" y="10"/>
                  </a:lnTo>
                  <a:lnTo>
                    <a:pt x="154" y="4"/>
                  </a:lnTo>
                  <a:lnTo>
                    <a:pt x="112" y="0"/>
                  </a:lnTo>
                  <a:lnTo>
                    <a:pt x="11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2180406" y="1775718"/>
            <a:ext cx="1358900" cy="1365250"/>
            <a:chOff x="561975" y="2746375"/>
            <a:chExt cx="1358900" cy="1365250"/>
          </a:xfrm>
        </p:grpSpPr>
        <p:sp>
          <p:nvSpPr>
            <p:cNvPr id="10" name="Freeform 9"/>
            <p:cNvSpPr>
              <a:spLocks/>
            </p:cNvSpPr>
            <p:nvPr/>
          </p:nvSpPr>
          <p:spPr bwMode="auto">
            <a:xfrm>
              <a:off x="1241425" y="2746375"/>
              <a:ext cx="679450" cy="1339850"/>
            </a:xfrm>
            <a:custGeom>
              <a:avLst/>
              <a:gdLst>
                <a:gd name="T0" fmla="*/ 0 w 428"/>
                <a:gd name="T1" fmla="*/ 132 h 844"/>
                <a:gd name="T2" fmla="*/ 30 w 428"/>
                <a:gd name="T3" fmla="*/ 134 h 844"/>
                <a:gd name="T4" fmla="*/ 88 w 428"/>
                <a:gd name="T5" fmla="*/ 146 h 844"/>
                <a:gd name="T6" fmla="*/ 142 w 428"/>
                <a:gd name="T7" fmla="*/ 168 h 844"/>
                <a:gd name="T8" fmla="*/ 190 w 428"/>
                <a:gd name="T9" fmla="*/ 200 h 844"/>
                <a:gd name="T10" fmla="*/ 230 w 428"/>
                <a:gd name="T11" fmla="*/ 240 h 844"/>
                <a:gd name="T12" fmla="*/ 262 w 428"/>
                <a:gd name="T13" fmla="*/ 288 h 844"/>
                <a:gd name="T14" fmla="*/ 284 w 428"/>
                <a:gd name="T15" fmla="*/ 342 h 844"/>
                <a:gd name="T16" fmla="*/ 296 w 428"/>
                <a:gd name="T17" fmla="*/ 400 h 844"/>
                <a:gd name="T18" fmla="*/ 298 w 428"/>
                <a:gd name="T19" fmla="*/ 430 h 844"/>
                <a:gd name="T20" fmla="*/ 292 w 428"/>
                <a:gd name="T21" fmla="*/ 480 h 844"/>
                <a:gd name="T22" fmla="*/ 280 w 428"/>
                <a:gd name="T23" fmla="*/ 528 h 844"/>
                <a:gd name="T24" fmla="*/ 260 w 428"/>
                <a:gd name="T25" fmla="*/ 572 h 844"/>
                <a:gd name="T26" fmla="*/ 234 w 428"/>
                <a:gd name="T27" fmla="*/ 612 h 844"/>
                <a:gd name="T28" fmla="*/ 202 w 428"/>
                <a:gd name="T29" fmla="*/ 648 h 844"/>
                <a:gd name="T30" fmla="*/ 164 w 428"/>
                <a:gd name="T31" fmla="*/ 678 h 844"/>
                <a:gd name="T32" fmla="*/ 122 w 428"/>
                <a:gd name="T33" fmla="*/ 700 h 844"/>
                <a:gd name="T34" fmla="*/ 76 w 428"/>
                <a:gd name="T35" fmla="*/ 716 h 844"/>
                <a:gd name="T36" fmla="*/ 110 w 428"/>
                <a:gd name="T37" fmla="*/ 844 h 844"/>
                <a:gd name="T38" fmla="*/ 180 w 428"/>
                <a:gd name="T39" fmla="*/ 820 h 844"/>
                <a:gd name="T40" fmla="*/ 242 w 428"/>
                <a:gd name="T41" fmla="*/ 786 h 844"/>
                <a:gd name="T42" fmla="*/ 296 w 428"/>
                <a:gd name="T43" fmla="*/ 742 h 844"/>
                <a:gd name="T44" fmla="*/ 342 w 428"/>
                <a:gd name="T45" fmla="*/ 692 h 844"/>
                <a:gd name="T46" fmla="*/ 378 w 428"/>
                <a:gd name="T47" fmla="*/ 634 h 844"/>
                <a:gd name="T48" fmla="*/ 406 w 428"/>
                <a:gd name="T49" fmla="*/ 570 h 844"/>
                <a:gd name="T50" fmla="*/ 424 w 428"/>
                <a:gd name="T51" fmla="*/ 502 h 844"/>
                <a:gd name="T52" fmla="*/ 428 w 428"/>
                <a:gd name="T53" fmla="*/ 430 h 844"/>
                <a:gd name="T54" fmla="*/ 426 w 428"/>
                <a:gd name="T55" fmla="*/ 386 h 844"/>
                <a:gd name="T56" fmla="*/ 410 w 428"/>
                <a:gd name="T57" fmla="*/ 302 h 844"/>
                <a:gd name="T58" fmla="*/ 378 w 428"/>
                <a:gd name="T59" fmla="*/ 226 h 844"/>
                <a:gd name="T60" fmla="*/ 330 w 428"/>
                <a:gd name="T61" fmla="*/ 158 h 844"/>
                <a:gd name="T62" fmla="*/ 272 w 428"/>
                <a:gd name="T63" fmla="*/ 98 h 844"/>
                <a:gd name="T64" fmla="*/ 204 w 428"/>
                <a:gd name="T65" fmla="*/ 52 h 844"/>
                <a:gd name="T66" fmla="*/ 128 w 428"/>
                <a:gd name="T67" fmla="*/ 20 h 844"/>
                <a:gd name="T68" fmla="*/ 44 w 428"/>
                <a:gd name="T69" fmla="*/ 4 h 844"/>
                <a:gd name="T70" fmla="*/ 0 w 428"/>
                <a:gd name="T71" fmla="*/ 0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8" h="844">
                  <a:moveTo>
                    <a:pt x="0" y="0"/>
                  </a:moveTo>
                  <a:lnTo>
                    <a:pt x="0" y="132"/>
                  </a:lnTo>
                  <a:lnTo>
                    <a:pt x="0" y="132"/>
                  </a:lnTo>
                  <a:lnTo>
                    <a:pt x="30" y="134"/>
                  </a:lnTo>
                  <a:lnTo>
                    <a:pt x="60" y="138"/>
                  </a:lnTo>
                  <a:lnTo>
                    <a:pt x="88" y="146"/>
                  </a:lnTo>
                  <a:lnTo>
                    <a:pt x="116" y="156"/>
                  </a:lnTo>
                  <a:lnTo>
                    <a:pt x="142" y="168"/>
                  </a:lnTo>
                  <a:lnTo>
                    <a:pt x="166" y="184"/>
                  </a:lnTo>
                  <a:lnTo>
                    <a:pt x="190" y="200"/>
                  </a:lnTo>
                  <a:lnTo>
                    <a:pt x="210" y="220"/>
                  </a:lnTo>
                  <a:lnTo>
                    <a:pt x="230" y="240"/>
                  </a:lnTo>
                  <a:lnTo>
                    <a:pt x="246" y="264"/>
                  </a:lnTo>
                  <a:lnTo>
                    <a:pt x="262" y="288"/>
                  </a:lnTo>
                  <a:lnTo>
                    <a:pt x="274" y="314"/>
                  </a:lnTo>
                  <a:lnTo>
                    <a:pt x="284" y="342"/>
                  </a:lnTo>
                  <a:lnTo>
                    <a:pt x="292" y="370"/>
                  </a:lnTo>
                  <a:lnTo>
                    <a:pt x="296" y="400"/>
                  </a:lnTo>
                  <a:lnTo>
                    <a:pt x="298" y="430"/>
                  </a:lnTo>
                  <a:lnTo>
                    <a:pt x="298" y="430"/>
                  </a:lnTo>
                  <a:lnTo>
                    <a:pt x="296" y="456"/>
                  </a:lnTo>
                  <a:lnTo>
                    <a:pt x="292" y="480"/>
                  </a:lnTo>
                  <a:lnTo>
                    <a:pt x="288" y="504"/>
                  </a:lnTo>
                  <a:lnTo>
                    <a:pt x="280" y="528"/>
                  </a:lnTo>
                  <a:lnTo>
                    <a:pt x="272" y="550"/>
                  </a:lnTo>
                  <a:lnTo>
                    <a:pt x="260" y="572"/>
                  </a:lnTo>
                  <a:lnTo>
                    <a:pt x="248" y="592"/>
                  </a:lnTo>
                  <a:lnTo>
                    <a:pt x="234" y="612"/>
                  </a:lnTo>
                  <a:lnTo>
                    <a:pt x="220" y="630"/>
                  </a:lnTo>
                  <a:lnTo>
                    <a:pt x="202" y="648"/>
                  </a:lnTo>
                  <a:lnTo>
                    <a:pt x="184" y="662"/>
                  </a:lnTo>
                  <a:lnTo>
                    <a:pt x="164" y="678"/>
                  </a:lnTo>
                  <a:lnTo>
                    <a:pt x="144" y="690"/>
                  </a:lnTo>
                  <a:lnTo>
                    <a:pt x="122" y="700"/>
                  </a:lnTo>
                  <a:lnTo>
                    <a:pt x="100" y="710"/>
                  </a:lnTo>
                  <a:lnTo>
                    <a:pt x="76" y="716"/>
                  </a:lnTo>
                  <a:lnTo>
                    <a:pt x="110" y="844"/>
                  </a:lnTo>
                  <a:lnTo>
                    <a:pt x="110" y="844"/>
                  </a:lnTo>
                  <a:lnTo>
                    <a:pt x="146" y="834"/>
                  </a:lnTo>
                  <a:lnTo>
                    <a:pt x="180" y="820"/>
                  </a:lnTo>
                  <a:lnTo>
                    <a:pt x="212" y="804"/>
                  </a:lnTo>
                  <a:lnTo>
                    <a:pt x="242" y="786"/>
                  </a:lnTo>
                  <a:lnTo>
                    <a:pt x="270" y="766"/>
                  </a:lnTo>
                  <a:lnTo>
                    <a:pt x="296" y="742"/>
                  </a:lnTo>
                  <a:lnTo>
                    <a:pt x="320" y="718"/>
                  </a:lnTo>
                  <a:lnTo>
                    <a:pt x="342" y="692"/>
                  </a:lnTo>
                  <a:lnTo>
                    <a:pt x="362" y="664"/>
                  </a:lnTo>
                  <a:lnTo>
                    <a:pt x="378" y="634"/>
                  </a:lnTo>
                  <a:lnTo>
                    <a:pt x="394" y="604"/>
                  </a:lnTo>
                  <a:lnTo>
                    <a:pt x="406" y="570"/>
                  </a:lnTo>
                  <a:lnTo>
                    <a:pt x="416" y="536"/>
                  </a:lnTo>
                  <a:lnTo>
                    <a:pt x="424" y="502"/>
                  </a:lnTo>
                  <a:lnTo>
                    <a:pt x="428" y="466"/>
                  </a:lnTo>
                  <a:lnTo>
                    <a:pt x="428" y="430"/>
                  </a:lnTo>
                  <a:lnTo>
                    <a:pt x="428" y="430"/>
                  </a:lnTo>
                  <a:lnTo>
                    <a:pt x="426" y="386"/>
                  </a:lnTo>
                  <a:lnTo>
                    <a:pt x="420" y="344"/>
                  </a:lnTo>
                  <a:lnTo>
                    <a:pt x="410" y="302"/>
                  </a:lnTo>
                  <a:lnTo>
                    <a:pt x="396" y="262"/>
                  </a:lnTo>
                  <a:lnTo>
                    <a:pt x="378" y="226"/>
                  </a:lnTo>
                  <a:lnTo>
                    <a:pt x="356" y="190"/>
                  </a:lnTo>
                  <a:lnTo>
                    <a:pt x="330" y="158"/>
                  </a:lnTo>
                  <a:lnTo>
                    <a:pt x="304" y="126"/>
                  </a:lnTo>
                  <a:lnTo>
                    <a:pt x="272" y="98"/>
                  </a:lnTo>
                  <a:lnTo>
                    <a:pt x="240" y="74"/>
                  </a:lnTo>
                  <a:lnTo>
                    <a:pt x="204" y="52"/>
                  </a:lnTo>
                  <a:lnTo>
                    <a:pt x="166" y="34"/>
                  </a:lnTo>
                  <a:lnTo>
                    <a:pt x="128" y="20"/>
                  </a:lnTo>
                  <a:lnTo>
                    <a:pt x="86" y="10"/>
                  </a:lnTo>
                  <a:lnTo>
                    <a:pt x="44" y="4"/>
                  </a:lnTo>
                  <a:lnTo>
                    <a:pt x="0" y="0"/>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61975" y="2746375"/>
              <a:ext cx="854075" cy="1365250"/>
            </a:xfrm>
            <a:custGeom>
              <a:avLst/>
              <a:gdLst>
                <a:gd name="T0" fmla="*/ 504 w 538"/>
                <a:gd name="T1" fmla="*/ 716 h 860"/>
                <a:gd name="T2" fmla="*/ 468 w 538"/>
                <a:gd name="T3" fmla="*/ 724 h 860"/>
                <a:gd name="T4" fmla="*/ 428 w 538"/>
                <a:gd name="T5" fmla="*/ 726 h 860"/>
                <a:gd name="T6" fmla="*/ 408 w 538"/>
                <a:gd name="T7" fmla="*/ 726 h 860"/>
                <a:gd name="T8" fmla="*/ 370 w 538"/>
                <a:gd name="T9" fmla="*/ 722 h 860"/>
                <a:gd name="T10" fmla="*/ 352 w 538"/>
                <a:gd name="T11" fmla="*/ 716 h 860"/>
                <a:gd name="T12" fmla="*/ 306 w 538"/>
                <a:gd name="T13" fmla="*/ 700 h 860"/>
                <a:gd name="T14" fmla="*/ 264 w 538"/>
                <a:gd name="T15" fmla="*/ 678 h 860"/>
                <a:gd name="T16" fmla="*/ 226 w 538"/>
                <a:gd name="T17" fmla="*/ 648 h 860"/>
                <a:gd name="T18" fmla="*/ 194 w 538"/>
                <a:gd name="T19" fmla="*/ 612 h 860"/>
                <a:gd name="T20" fmla="*/ 168 w 538"/>
                <a:gd name="T21" fmla="*/ 572 h 860"/>
                <a:gd name="T22" fmla="*/ 148 w 538"/>
                <a:gd name="T23" fmla="*/ 528 h 860"/>
                <a:gd name="T24" fmla="*/ 136 w 538"/>
                <a:gd name="T25" fmla="*/ 480 h 860"/>
                <a:gd name="T26" fmla="*/ 130 w 538"/>
                <a:gd name="T27" fmla="*/ 430 h 860"/>
                <a:gd name="T28" fmla="*/ 132 w 538"/>
                <a:gd name="T29" fmla="*/ 410 h 860"/>
                <a:gd name="T30" fmla="*/ 136 w 538"/>
                <a:gd name="T31" fmla="*/ 370 h 860"/>
                <a:gd name="T32" fmla="*/ 148 w 538"/>
                <a:gd name="T33" fmla="*/ 334 h 860"/>
                <a:gd name="T34" fmla="*/ 162 w 538"/>
                <a:gd name="T35" fmla="*/ 298 h 860"/>
                <a:gd name="T36" fmla="*/ 170 w 538"/>
                <a:gd name="T37" fmla="*/ 282 h 860"/>
                <a:gd name="T38" fmla="*/ 192 w 538"/>
                <a:gd name="T39" fmla="*/ 250 h 860"/>
                <a:gd name="T40" fmla="*/ 218 w 538"/>
                <a:gd name="T41" fmla="*/ 220 h 860"/>
                <a:gd name="T42" fmla="*/ 246 w 538"/>
                <a:gd name="T43" fmla="*/ 196 h 860"/>
                <a:gd name="T44" fmla="*/ 278 w 538"/>
                <a:gd name="T45" fmla="*/ 174 h 860"/>
                <a:gd name="T46" fmla="*/ 312 w 538"/>
                <a:gd name="T47" fmla="*/ 156 h 860"/>
                <a:gd name="T48" fmla="*/ 348 w 538"/>
                <a:gd name="T49" fmla="*/ 144 h 860"/>
                <a:gd name="T50" fmla="*/ 388 w 538"/>
                <a:gd name="T51" fmla="*/ 136 h 860"/>
                <a:gd name="T52" fmla="*/ 428 w 538"/>
                <a:gd name="T53" fmla="*/ 132 h 860"/>
                <a:gd name="T54" fmla="*/ 428 w 538"/>
                <a:gd name="T55" fmla="*/ 0 h 860"/>
                <a:gd name="T56" fmla="*/ 370 w 538"/>
                <a:gd name="T57" fmla="*/ 4 h 860"/>
                <a:gd name="T58" fmla="*/ 314 w 538"/>
                <a:gd name="T59" fmla="*/ 16 h 860"/>
                <a:gd name="T60" fmla="*/ 262 w 538"/>
                <a:gd name="T61" fmla="*/ 32 h 860"/>
                <a:gd name="T62" fmla="*/ 212 w 538"/>
                <a:gd name="T63" fmla="*/ 56 h 860"/>
                <a:gd name="T64" fmla="*/ 168 w 538"/>
                <a:gd name="T65" fmla="*/ 88 h 860"/>
                <a:gd name="T66" fmla="*/ 126 w 538"/>
                <a:gd name="T67" fmla="*/ 124 h 860"/>
                <a:gd name="T68" fmla="*/ 88 w 538"/>
                <a:gd name="T69" fmla="*/ 166 h 860"/>
                <a:gd name="T70" fmla="*/ 56 w 538"/>
                <a:gd name="T71" fmla="*/ 216 h 860"/>
                <a:gd name="T72" fmla="*/ 44 w 538"/>
                <a:gd name="T73" fmla="*/ 240 h 860"/>
                <a:gd name="T74" fmla="*/ 22 w 538"/>
                <a:gd name="T75" fmla="*/ 292 h 860"/>
                <a:gd name="T76" fmla="*/ 14 w 538"/>
                <a:gd name="T77" fmla="*/ 318 h 860"/>
                <a:gd name="T78" fmla="*/ 0 w 538"/>
                <a:gd name="T79" fmla="*/ 404 h 860"/>
                <a:gd name="T80" fmla="*/ 4 w 538"/>
                <a:gd name="T81" fmla="*/ 488 h 860"/>
                <a:gd name="T82" fmla="*/ 22 w 538"/>
                <a:gd name="T83" fmla="*/ 570 h 860"/>
                <a:gd name="T84" fmla="*/ 56 w 538"/>
                <a:gd name="T85" fmla="*/ 644 h 860"/>
                <a:gd name="T86" fmla="*/ 104 w 538"/>
                <a:gd name="T87" fmla="*/ 712 h 860"/>
                <a:gd name="T88" fmla="*/ 164 w 538"/>
                <a:gd name="T89" fmla="*/ 768 h 860"/>
                <a:gd name="T90" fmla="*/ 236 w 538"/>
                <a:gd name="T91" fmla="*/ 814 h 860"/>
                <a:gd name="T92" fmla="*/ 318 w 538"/>
                <a:gd name="T93" fmla="*/ 844 h 860"/>
                <a:gd name="T94" fmla="*/ 346 w 538"/>
                <a:gd name="T95" fmla="*/ 850 h 860"/>
                <a:gd name="T96" fmla="*/ 400 w 538"/>
                <a:gd name="T97" fmla="*/ 858 h 860"/>
                <a:gd name="T98" fmla="*/ 456 w 538"/>
                <a:gd name="T99" fmla="*/ 858 h 860"/>
                <a:gd name="T100" fmla="*/ 510 w 538"/>
                <a:gd name="T101" fmla="*/ 850 h 860"/>
                <a:gd name="T102" fmla="*/ 504 w 538"/>
                <a:gd name="T103" fmla="*/ 716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860">
                  <a:moveTo>
                    <a:pt x="504" y="716"/>
                  </a:moveTo>
                  <a:lnTo>
                    <a:pt x="504" y="716"/>
                  </a:lnTo>
                  <a:lnTo>
                    <a:pt x="486" y="722"/>
                  </a:lnTo>
                  <a:lnTo>
                    <a:pt x="468" y="724"/>
                  </a:lnTo>
                  <a:lnTo>
                    <a:pt x="448" y="726"/>
                  </a:lnTo>
                  <a:lnTo>
                    <a:pt x="428" y="726"/>
                  </a:lnTo>
                  <a:lnTo>
                    <a:pt x="428" y="726"/>
                  </a:lnTo>
                  <a:lnTo>
                    <a:pt x="408" y="726"/>
                  </a:lnTo>
                  <a:lnTo>
                    <a:pt x="388" y="724"/>
                  </a:lnTo>
                  <a:lnTo>
                    <a:pt x="370" y="722"/>
                  </a:lnTo>
                  <a:lnTo>
                    <a:pt x="352" y="716"/>
                  </a:lnTo>
                  <a:lnTo>
                    <a:pt x="352" y="716"/>
                  </a:lnTo>
                  <a:lnTo>
                    <a:pt x="328" y="710"/>
                  </a:lnTo>
                  <a:lnTo>
                    <a:pt x="306" y="700"/>
                  </a:lnTo>
                  <a:lnTo>
                    <a:pt x="284" y="690"/>
                  </a:lnTo>
                  <a:lnTo>
                    <a:pt x="264" y="678"/>
                  </a:lnTo>
                  <a:lnTo>
                    <a:pt x="244" y="662"/>
                  </a:lnTo>
                  <a:lnTo>
                    <a:pt x="226" y="648"/>
                  </a:lnTo>
                  <a:lnTo>
                    <a:pt x="208" y="630"/>
                  </a:lnTo>
                  <a:lnTo>
                    <a:pt x="194" y="612"/>
                  </a:lnTo>
                  <a:lnTo>
                    <a:pt x="180" y="592"/>
                  </a:lnTo>
                  <a:lnTo>
                    <a:pt x="168" y="572"/>
                  </a:lnTo>
                  <a:lnTo>
                    <a:pt x="156" y="550"/>
                  </a:lnTo>
                  <a:lnTo>
                    <a:pt x="148" y="528"/>
                  </a:lnTo>
                  <a:lnTo>
                    <a:pt x="140" y="504"/>
                  </a:lnTo>
                  <a:lnTo>
                    <a:pt x="136" y="480"/>
                  </a:lnTo>
                  <a:lnTo>
                    <a:pt x="132" y="456"/>
                  </a:lnTo>
                  <a:lnTo>
                    <a:pt x="130" y="430"/>
                  </a:lnTo>
                  <a:lnTo>
                    <a:pt x="130" y="430"/>
                  </a:lnTo>
                  <a:lnTo>
                    <a:pt x="132" y="410"/>
                  </a:lnTo>
                  <a:lnTo>
                    <a:pt x="134" y="390"/>
                  </a:lnTo>
                  <a:lnTo>
                    <a:pt x="136" y="370"/>
                  </a:lnTo>
                  <a:lnTo>
                    <a:pt x="142" y="352"/>
                  </a:lnTo>
                  <a:lnTo>
                    <a:pt x="148" y="334"/>
                  </a:lnTo>
                  <a:lnTo>
                    <a:pt x="154" y="316"/>
                  </a:lnTo>
                  <a:lnTo>
                    <a:pt x="162" y="298"/>
                  </a:lnTo>
                  <a:lnTo>
                    <a:pt x="170" y="282"/>
                  </a:lnTo>
                  <a:lnTo>
                    <a:pt x="170" y="282"/>
                  </a:lnTo>
                  <a:lnTo>
                    <a:pt x="180" y="264"/>
                  </a:lnTo>
                  <a:lnTo>
                    <a:pt x="192" y="250"/>
                  </a:lnTo>
                  <a:lnTo>
                    <a:pt x="204" y="234"/>
                  </a:lnTo>
                  <a:lnTo>
                    <a:pt x="218" y="220"/>
                  </a:lnTo>
                  <a:lnTo>
                    <a:pt x="232" y="208"/>
                  </a:lnTo>
                  <a:lnTo>
                    <a:pt x="246" y="196"/>
                  </a:lnTo>
                  <a:lnTo>
                    <a:pt x="262" y="184"/>
                  </a:lnTo>
                  <a:lnTo>
                    <a:pt x="278" y="174"/>
                  </a:lnTo>
                  <a:lnTo>
                    <a:pt x="294" y="164"/>
                  </a:lnTo>
                  <a:lnTo>
                    <a:pt x="312" y="156"/>
                  </a:lnTo>
                  <a:lnTo>
                    <a:pt x="330" y="150"/>
                  </a:lnTo>
                  <a:lnTo>
                    <a:pt x="348" y="144"/>
                  </a:lnTo>
                  <a:lnTo>
                    <a:pt x="368" y="138"/>
                  </a:lnTo>
                  <a:lnTo>
                    <a:pt x="388" y="136"/>
                  </a:lnTo>
                  <a:lnTo>
                    <a:pt x="408" y="134"/>
                  </a:lnTo>
                  <a:lnTo>
                    <a:pt x="428" y="132"/>
                  </a:lnTo>
                  <a:lnTo>
                    <a:pt x="428" y="0"/>
                  </a:lnTo>
                  <a:lnTo>
                    <a:pt x="428" y="0"/>
                  </a:lnTo>
                  <a:lnTo>
                    <a:pt x="398" y="2"/>
                  </a:lnTo>
                  <a:lnTo>
                    <a:pt x="370" y="4"/>
                  </a:lnTo>
                  <a:lnTo>
                    <a:pt x="342" y="10"/>
                  </a:lnTo>
                  <a:lnTo>
                    <a:pt x="314" y="16"/>
                  </a:lnTo>
                  <a:lnTo>
                    <a:pt x="288" y="24"/>
                  </a:lnTo>
                  <a:lnTo>
                    <a:pt x="262" y="32"/>
                  </a:lnTo>
                  <a:lnTo>
                    <a:pt x="236" y="44"/>
                  </a:lnTo>
                  <a:lnTo>
                    <a:pt x="212" y="56"/>
                  </a:lnTo>
                  <a:lnTo>
                    <a:pt x="190" y="72"/>
                  </a:lnTo>
                  <a:lnTo>
                    <a:pt x="168" y="88"/>
                  </a:lnTo>
                  <a:lnTo>
                    <a:pt x="146" y="106"/>
                  </a:lnTo>
                  <a:lnTo>
                    <a:pt x="126" y="124"/>
                  </a:lnTo>
                  <a:lnTo>
                    <a:pt x="106" y="144"/>
                  </a:lnTo>
                  <a:lnTo>
                    <a:pt x="88" y="166"/>
                  </a:lnTo>
                  <a:lnTo>
                    <a:pt x="72" y="190"/>
                  </a:lnTo>
                  <a:lnTo>
                    <a:pt x="56" y="216"/>
                  </a:lnTo>
                  <a:lnTo>
                    <a:pt x="56" y="216"/>
                  </a:lnTo>
                  <a:lnTo>
                    <a:pt x="44" y="240"/>
                  </a:lnTo>
                  <a:lnTo>
                    <a:pt x="32" y="266"/>
                  </a:lnTo>
                  <a:lnTo>
                    <a:pt x="22" y="292"/>
                  </a:lnTo>
                  <a:lnTo>
                    <a:pt x="14" y="318"/>
                  </a:lnTo>
                  <a:lnTo>
                    <a:pt x="14" y="318"/>
                  </a:lnTo>
                  <a:lnTo>
                    <a:pt x="4" y="362"/>
                  </a:lnTo>
                  <a:lnTo>
                    <a:pt x="0" y="404"/>
                  </a:lnTo>
                  <a:lnTo>
                    <a:pt x="0" y="446"/>
                  </a:lnTo>
                  <a:lnTo>
                    <a:pt x="4" y="488"/>
                  </a:lnTo>
                  <a:lnTo>
                    <a:pt x="10" y="530"/>
                  </a:lnTo>
                  <a:lnTo>
                    <a:pt x="22" y="570"/>
                  </a:lnTo>
                  <a:lnTo>
                    <a:pt x="38" y="608"/>
                  </a:lnTo>
                  <a:lnTo>
                    <a:pt x="56" y="644"/>
                  </a:lnTo>
                  <a:lnTo>
                    <a:pt x="78" y="678"/>
                  </a:lnTo>
                  <a:lnTo>
                    <a:pt x="104" y="712"/>
                  </a:lnTo>
                  <a:lnTo>
                    <a:pt x="134" y="742"/>
                  </a:lnTo>
                  <a:lnTo>
                    <a:pt x="164" y="768"/>
                  </a:lnTo>
                  <a:lnTo>
                    <a:pt x="198" y="792"/>
                  </a:lnTo>
                  <a:lnTo>
                    <a:pt x="236" y="814"/>
                  </a:lnTo>
                  <a:lnTo>
                    <a:pt x="276" y="830"/>
                  </a:lnTo>
                  <a:lnTo>
                    <a:pt x="318" y="844"/>
                  </a:lnTo>
                  <a:lnTo>
                    <a:pt x="318" y="844"/>
                  </a:lnTo>
                  <a:lnTo>
                    <a:pt x="346" y="850"/>
                  </a:lnTo>
                  <a:lnTo>
                    <a:pt x="374" y="856"/>
                  </a:lnTo>
                  <a:lnTo>
                    <a:pt x="400" y="858"/>
                  </a:lnTo>
                  <a:lnTo>
                    <a:pt x="428" y="860"/>
                  </a:lnTo>
                  <a:lnTo>
                    <a:pt x="456" y="858"/>
                  </a:lnTo>
                  <a:lnTo>
                    <a:pt x="482" y="856"/>
                  </a:lnTo>
                  <a:lnTo>
                    <a:pt x="510" y="850"/>
                  </a:lnTo>
                  <a:lnTo>
                    <a:pt x="538" y="844"/>
                  </a:lnTo>
                  <a:lnTo>
                    <a:pt x="504" y="71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5399857" y="1775718"/>
            <a:ext cx="1362075" cy="1365250"/>
            <a:chOff x="3781425" y="2746375"/>
            <a:chExt cx="1362075" cy="1365250"/>
          </a:xfrm>
        </p:grpSpPr>
        <p:sp>
          <p:nvSpPr>
            <p:cNvPr id="12" name="Freeform 11"/>
            <p:cNvSpPr>
              <a:spLocks/>
            </p:cNvSpPr>
            <p:nvPr/>
          </p:nvSpPr>
          <p:spPr bwMode="auto">
            <a:xfrm>
              <a:off x="4460875" y="2746375"/>
              <a:ext cx="682625" cy="1339850"/>
            </a:xfrm>
            <a:custGeom>
              <a:avLst/>
              <a:gdLst>
                <a:gd name="T0" fmla="*/ 0 w 430"/>
                <a:gd name="T1" fmla="*/ 132 h 844"/>
                <a:gd name="T2" fmla="*/ 32 w 430"/>
                <a:gd name="T3" fmla="*/ 134 h 844"/>
                <a:gd name="T4" fmla="*/ 90 w 430"/>
                <a:gd name="T5" fmla="*/ 146 h 844"/>
                <a:gd name="T6" fmla="*/ 142 w 430"/>
                <a:gd name="T7" fmla="*/ 168 h 844"/>
                <a:gd name="T8" fmla="*/ 190 w 430"/>
                <a:gd name="T9" fmla="*/ 200 h 844"/>
                <a:gd name="T10" fmla="*/ 230 w 430"/>
                <a:gd name="T11" fmla="*/ 240 h 844"/>
                <a:gd name="T12" fmla="*/ 262 w 430"/>
                <a:gd name="T13" fmla="*/ 288 h 844"/>
                <a:gd name="T14" fmla="*/ 284 w 430"/>
                <a:gd name="T15" fmla="*/ 342 h 844"/>
                <a:gd name="T16" fmla="*/ 296 w 430"/>
                <a:gd name="T17" fmla="*/ 400 h 844"/>
                <a:gd name="T18" fmla="*/ 298 w 430"/>
                <a:gd name="T19" fmla="*/ 430 h 844"/>
                <a:gd name="T20" fmla="*/ 294 w 430"/>
                <a:gd name="T21" fmla="*/ 480 h 844"/>
                <a:gd name="T22" fmla="*/ 282 w 430"/>
                <a:gd name="T23" fmla="*/ 528 h 844"/>
                <a:gd name="T24" fmla="*/ 262 w 430"/>
                <a:gd name="T25" fmla="*/ 572 h 844"/>
                <a:gd name="T26" fmla="*/ 236 w 430"/>
                <a:gd name="T27" fmla="*/ 612 h 844"/>
                <a:gd name="T28" fmla="*/ 204 w 430"/>
                <a:gd name="T29" fmla="*/ 648 h 844"/>
                <a:gd name="T30" fmla="*/ 166 w 430"/>
                <a:gd name="T31" fmla="*/ 678 h 844"/>
                <a:gd name="T32" fmla="*/ 124 w 430"/>
                <a:gd name="T33" fmla="*/ 700 h 844"/>
                <a:gd name="T34" fmla="*/ 78 w 430"/>
                <a:gd name="T35" fmla="*/ 716 h 844"/>
                <a:gd name="T36" fmla="*/ 112 w 430"/>
                <a:gd name="T37" fmla="*/ 844 h 844"/>
                <a:gd name="T38" fmla="*/ 180 w 430"/>
                <a:gd name="T39" fmla="*/ 820 h 844"/>
                <a:gd name="T40" fmla="*/ 242 w 430"/>
                <a:gd name="T41" fmla="*/ 786 h 844"/>
                <a:gd name="T42" fmla="*/ 296 w 430"/>
                <a:gd name="T43" fmla="*/ 742 h 844"/>
                <a:gd name="T44" fmla="*/ 342 w 430"/>
                <a:gd name="T45" fmla="*/ 692 h 844"/>
                <a:gd name="T46" fmla="*/ 380 w 430"/>
                <a:gd name="T47" fmla="*/ 634 h 844"/>
                <a:gd name="T48" fmla="*/ 406 w 430"/>
                <a:gd name="T49" fmla="*/ 570 h 844"/>
                <a:gd name="T50" fmla="*/ 424 w 430"/>
                <a:gd name="T51" fmla="*/ 502 h 844"/>
                <a:gd name="T52" fmla="*/ 430 w 430"/>
                <a:gd name="T53" fmla="*/ 430 h 844"/>
                <a:gd name="T54" fmla="*/ 428 w 430"/>
                <a:gd name="T55" fmla="*/ 386 h 844"/>
                <a:gd name="T56" fmla="*/ 410 w 430"/>
                <a:gd name="T57" fmla="*/ 302 h 844"/>
                <a:gd name="T58" fmla="*/ 378 w 430"/>
                <a:gd name="T59" fmla="*/ 226 h 844"/>
                <a:gd name="T60" fmla="*/ 332 w 430"/>
                <a:gd name="T61" fmla="*/ 158 h 844"/>
                <a:gd name="T62" fmla="*/ 274 w 430"/>
                <a:gd name="T63" fmla="*/ 98 h 844"/>
                <a:gd name="T64" fmla="*/ 206 w 430"/>
                <a:gd name="T65" fmla="*/ 52 h 844"/>
                <a:gd name="T66" fmla="*/ 128 w 430"/>
                <a:gd name="T67" fmla="*/ 20 h 844"/>
                <a:gd name="T68" fmla="*/ 44 w 430"/>
                <a:gd name="T69" fmla="*/ 4 h 844"/>
                <a:gd name="T70" fmla="*/ 0 w 430"/>
                <a:gd name="T71" fmla="*/ 0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0" h="844">
                  <a:moveTo>
                    <a:pt x="0" y="0"/>
                  </a:moveTo>
                  <a:lnTo>
                    <a:pt x="0" y="132"/>
                  </a:lnTo>
                  <a:lnTo>
                    <a:pt x="0" y="132"/>
                  </a:lnTo>
                  <a:lnTo>
                    <a:pt x="32" y="134"/>
                  </a:lnTo>
                  <a:lnTo>
                    <a:pt x="60" y="138"/>
                  </a:lnTo>
                  <a:lnTo>
                    <a:pt x="90" y="146"/>
                  </a:lnTo>
                  <a:lnTo>
                    <a:pt x="116" y="156"/>
                  </a:lnTo>
                  <a:lnTo>
                    <a:pt x="142" y="168"/>
                  </a:lnTo>
                  <a:lnTo>
                    <a:pt x="166" y="184"/>
                  </a:lnTo>
                  <a:lnTo>
                    <a:pt x="190" y="200"/>
                  </a:lnTo>
                  <a:lnTo>
                    <a:pt x="210" y="220"/>
                  </a:lnTo>
                  <a:lnTo>
                    <a:pt x="230" y="240"/>
                  </a:lnTo>
                  <a:lnTo>
                    <a:pt x="248" y="264"/>
                  </a:lnTo>
                  <a:lnTo>
                    <a:pt x="262" y="288"/>
                  </a:lnTo>
                  <a:lnTo>
                    <a:pt x="274" y="314"/>
                  </a:lnTo>
                  <a:lnTo>
                    <a:pt x="284" y="342"/>
                  </a:lnTo>
                  <a:lnTo>
                    <a:pt x="292" y="370"/>
                  </a:lnTo>
                  <a:lnTo>
                    <a:pt x="296" y="400"/>
                  </a:lnTo>
                  <a:lnTo>
                    <a:pt x="298" y="430"/>
                  </a:lnTo>
                  <a:lnTo>
                    <a:pt x="298" y="430"/>
                  </a:lnTo>
                  <a:lnTo>
                    <a:pt x="296" y="456"/>
                  </a:lnTo>
                  <a:lnTo>
                    <a:pt x="294" y="480"/>
                  </a:lnTo>
                  <a:lnTo>
                    <a:pt x="288" y="504"/>
                  </a:lnTo>
                  <a:lnTo>
                    <a:pt x="282" y="528"/>
                  </a:lnTo>
                  <a:lnTo>
                    <a:pt x="272" y="550"/>
                  </a:lnTo>
                  <a:lnTo>
                    <a:pt x="262" y="572"/>
                  </a:lnTo>
                  <a:lnTo>
                    <a:pt x="250" y="592"/>
                  </a:lnTo>
                  <a:lnTo>
                    <a:pt x="236" y="612"/>
                  </a:lnTo>
                  <a:lnTo>
                    <a:pt x="220" y="630"/>
                  </a:lnTo>
                  <a:lnTo>
                    <a:pt x="204" y="648"/>
                  </a:lnTo>
                  <a:lnTo>
                    <a:pt x="184" y="662"/>
                  </a:lnTo>
                  <a:lnTo>
                    <a:pt x="166" y="678"/>
                  </a:lnTo>
                  <a:lnTo>
                    <a:pt x="146" y="690"/>
                  </a:lnTo>
                  <a:lnTo>
                    <a:pt x="124" y="700"/>
                  </a:lnTo>
                  <a:lnTo>
                    <a:pt x="102" y="710"/>
                  </a:lnTo>
                  <a:lnTo>
                    <a:pt x="78" y="716"/>
                  </a:lnTo>
                  <a:lnTo>
                    <a:pt x="112" y="844"/>
                  </a:lnTo>
                  <a:lnTo>
                    <a:pt x="112" y="844"/>
                  </a:lnTo>
                  <a:lnTo>
                    <a:pt x="146" y="834"/>
                  </a:lnTo>
                  <a:lnTo>
                    <a:pt x="180" y="820"/>
                  </a:lnTo>
                  <a:lnTo>
                    <a:pt x="212" y="804"/>
                  </a:lnTo>
                  <a:lnTo>
                    <a:pt x="242" y="786"/>
                  </a:lnTo>
                  <a:lnTo>
                    <a:pt x="270" y="766"/>
                  </a:lnTo>
                  <a:lnTo>
                    <a:pt x="296" y="742"/>
                  </a:lnTo>
                  <a:lnTo>
                    <a:pt x="320" y="718"/>
                  </a:lnTo>
                  <a:lnTo>
                    <a:pt x="342" y="692"/>
                  </a:lnTo>
                  <a:lnTo>
                    <a:pt x="362" y="664"/>
                  </a:lnTo>
                  <a:lnTo>
                    <a:pt x="380" y="634"/>
                  </a:lnTo>
                  <a:lnTo>
                    <a:pt x="394" y="604"/>
                  </a:lnTo>
                  <a:lnTo>
                    <a:pt x="406" y="570"/>
                  </a:lnTo>
                  <a:lnTo>
                    <a:pt x="416" y="536"/>
                  </a:lnTo>
                  <a:lnTo>
                    <a:pt x="424" y="502"/>
                  </a:lnTo>
                  <a:lnTo>
                    <a:pt x="428" y="466"/>
                  </a:lnTo>
                  <a:lnTo>
                    <a:pt x="430" y="430"/>
                  </a:lnTo>
                  <a:lnTo>
                    <a:pt x="430" y="430"/>
                  </a:lnTo>
                  <a:lnTo>
                    <a:pt x="428" y="386"/>
                  </a:lnTo>
                  <a:lnTo>
                    <a:pt x="420" y="344"/>
                  </a:lnTo>
                  <a:lnTo>
                    <a:pt x="410" y="302"/>
                  </a:lnTo>
                  <a:lnTo>
                    <a:pt x="396" y="262"/>
                  </a:lnTo>
                  <a:lnTo>
                    <a:pt x="378" y="226"/>
                  </a:lnTo>
                  <a:lnTo>
                    <a:pt x="356" y="190"/>
                  </a:lnTo>
                  <a:lnTo>
                    <a:pt x="332" y="158"/>
                  </a:lnTo>
                  <a:lnTo>
                    <a:pt x="304" y="126"/>
                  </a:lnTo>
                  <a:lnTo>
                    <a:pt x="274" y="98"/>
                  </a:lnTo>
                  <a:lnTo>
                    <a:pt x="240" y="74"/>
                  </a:lnTo>
                  <a:lnTo>
                    <a:pt x="206" y="52"/>
                  </a:lnTo>
                  <a:lnTo>
                    <a:pt x="168" y="34"/>
                  </a:lnTo>
                  <a:lnTo>
                    <a:pt x="128" y="20"/>
                  </a:lnTo>
                  <a:lnTo>
                    <a:pt x="88" y="10"/>
                  </a:lnTo>
                  <a:lnTo>
                    <a:pt x="44" y="4"/>
                  </a:lnTo>
                  <a:lnTo>
                    <a:pt x="0" y="0"/>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3781425" y="2746375"/>
              <a:ext cx="857250" cy="1365250"/>
            </a:xfrm>
            <a:custGeom>
              <a:avLst/>
              <a:gdLst>
                <a:gd name="T0" fmla="*/ 506 w 540"/>
                <a:gd name="T1" fmla="*/ 716 h 860"/>
                <a:gd name="T2" fmla="*/ 468 w 540"/>
                <a:gd name="T3" fmla="*/ 724 h 860"/>
                <a:gd name="T4" fmla="*/ 428 w 540"/>
                <a:gd name="T5" fmla="*/ 726 h 860"/>
                <a:gd name="T6" fmla="*/ 408 w 540"/>
                <a:gd name="T7" fmla="*/ 726 h 860"/>
                <a:gd name="T8" fmla="*/ 370 w 540"/>
                <a:gd name="T9" fmla="*/ 722 h 860"/>
                <a:gd name="T10" fmla="*/ 352 w 540"/>
                <a:gd name="T11" fmla="*/ 716 h 860"/>
                <a:gd name="T12" fmla="*/ 306 w 540"/>
                <a:gd name="T13" fmla="*/ 700 h 860"/>
                <a:gd name="T14" fmla="*/ 264 w 540"/>
                <a:gd name="T15" fmla="*/ 678 h 860"/>
                <a:gd name="T16" fmla="*/ 226 w 540"/>
                <a:gd name="T17" fmla="*/ 648 h 860"/>
                <a:gd name="T18" fmla="*/ 194 w 540"/>
                <a:gd name="T19" fmla="*/ 612 h 860"/>
                <a:gd name="T20" fmla="*/ 168 w 540"/>
                <a:gd name="T21" fmla="*/ 572 h 860"/>
                <a:gd name="T22" fmla="*/ 148 w 540"/>
                <a:gd name="T23" fmla="*/ 528 h 860"/>
                <a:gd name="T24" fmla="*/ 136 w 540"/>
                <a:gd name="T25" fmla="*/ 480 h 860"/>
                <a:gd name="T26" fmla="*/ 132 w 540"/>
                <a:gd name="T27" fmla="*/ 430 h 860"/>
                <a:gd name="T28" fmla="*/ 132 w 540"/>
                <a:gd name="T29" fmla="*/ 410 h 860"/>
                <a:gd name="T30" fmla="*/ 138 w 540"/>
                <a:gd name="T31" fmla="*/ 370 h 860"/>
                <a:gd name="T32" fmla="*/ 148 w 540"/>
                <a:gd name="T33" fmla="*/ 334 h 860"/>
                <a:gd name="T34" fmla="*/ 162 w 540"/>
                <a:gd name="T35" fmla="*/ 298 h 860"/>
                <a:gd name="T36" fmla="*/ 172 w 540"/>
                <a:gd name="T37" fmla="*/ 282 h 860"/>
                <a:gd name="T38" fmla="*/ 192 w 540"/>
                <a:gd name="T39" fmla="*/ 250 h 860"/>
                <a:gd name="T40" fmla="*/ 218 w 540"/>
                <a:gd name="T41" fmla="*/ 220 h 860"/>
                <a:gd name="T42" fmla="*/ 246 w 540"/>
                <a:gd name="T43" fmla="*/ 196 h 860"/>
                <a:gd name="T44" fmla="*/ 278 w 540"/>
                <a:gd name="T45" fmla="*/ 174 h 860"/>
                <a:gd name="T46" fmla="*/ 312 w 540"/>
                <a:gd name="T47" fmla="*/ 156 h 860"/>
                <a:gd name="T48" fmla="*/ 350 w 540"/>
                <a:gd name="T49" fmla="*/ 144 h 860"/>
                <a:gd name="T50" fmla="*/ 388 w 540"/>
                <a:gd name="T51" fmla="*/ 136 h 860"/>
                <a:gd name="T52" fmla="*/ 428 w 540"/>
                <a:gd name="T53" fmla="*/ 132 h 860"/>
                <a:gd name="T54" fmla="*/ 428 w 540"/>
                <a:gd name="T55" fmla="*/ 0 h 860"/>
                <a:gd name="T56" fmla="*/ 370 w 540"/>
                <a:gd name="T57" fmla="*/ 4 h 860"/>
                <a:gd name="T58" fmla="*/ 316 w 540"/>
                <a:gd name="T59" fmla="*/ 16 h 860"/>
                <a:gd name="T60" fmla="*/ 262 w 540"/>
                <a:gd name="T61" fmla="*/ 32 h 860"/>
                <a:gd name="T62" fmla="*/ 214 w 540"/>
                <a:gd name="T63" fmla="*/ 56 h 860"/>
                <a:gd name="T64" fmla="*/ 168 w 540"/>
                <a:gd name="T65" fmla="*/ 88 h 860"/>
                <a:gd name="T66" fmla="*/ 126 w 540"/>
                <a:gd name="T67" fmla="*/ 124 h 860"/>
                <a:gd name="T68" fmla="*/ 90 w 540"/>
                <a:gd name="T69" fmla="*/ 166 h 860"/>
                <a:gd name="T70" fmla="*/ 58 w 540"/>
                <a:gd name="T71" fmla="*/ 216 h 860"/>
                <a:gd name="T72" fmla="*/ 44 w 540"/>
                <a:gd name="T73" fmla="*/ 240 h 860"/>
                <a:gd name="T74" fmla="*/ 22 w 540"/>
                <a:gd name="T75" fmla="*/ 292 h 860"/>
                <a:gd name="T76" fmla="*/ 14 w 540"/>
                <a:gd name="T77" fmla="*/ 318 h 860"/>
                <a:gd name="T78" fmla="*/ 0 w 540"/>
                <a:gd name="T79" fmla="*/ 404 h 860"/>
                <a:gd name="T80" fmla="*/ 4 w 540"/>
                <a:gd name="T81" fmla="*/ 488 h 860"/>
                <a:gd name="T82" fmla="*/ 24 w 540"/>
                <a:gd name="T83" fmla="*/ 570 h 860"/>
                <a:gd name="T84" fmla="*/ 58 w 540"/>
                <a:gd name="T85" fmla="*/ 644 h 860"/>
                <a:gd name="T86" fmla="*/ 106 w 540"/>
                <a:gd name="T87" fmla="*/ 712 h 860"/>
                <a:gd name="T88" fmla="*/ 166 w 540"/>
                <a:gd name="T89" fmla="*/ 768 h 860"/>
                <a:gd name="T90" fmla="*/ 236 w 540"/>
                <a:gd name="T91" fmla="*/ 814 h 860"/>
                <a:gd name="T92" fmla="*/ 318 w 540"/>
                <a:gd name="T93" fmla="*/ 844 h 860"/>
                <a:gd name="T94" fmla="*/ 346 w 540"/>
                <a:gd name="T95" fmla="*/ 850 h 860"/>
                <a:gd name="T96" fmla="*/ 402 w 540"/>
                <a:gd name="T97" fmla="*/ 858 h 860"/>
                <a:gd name="T98" fmla="*/ 456 w 540"/>
                <a:gd name="T99" fmla="*/ 858 h 860"/>
                <a:gd name="T100" fmla="*/ 512 w 540"/>
                <a:gd name="T101" fmla="*/ 850 h 860"/>
                <a:gd name="T102" fmla="*/ 506 w 540"/>
                <a:gd name="T103" fmla="*/ 716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0" h="860">
                  <a:moveTo>
                    <a:pt x="506" y="716"/>
                  </a:moveTo>
                  <a:lnTo>
                    <a:pt x="506" y="716"/>
                  </a:lnTo>
                  <a:lnTo>
                    <a:pt x="488" y="722"/>
                  </a:lnTo>
                  <a:lnTo>
                    <a:pt x="468" y="724"/>
                  </a:lnTo>
                  <a:lnTo>
                    <a:pt x="448" y="726"/>
                  </a:lnTo>
                  <a:lnTo>
                    <a:pt x="428" y="726"/>
                  </a:lnTo>
                  <a:lnTo>
                    <a:pt x="428" y="726"/>
                  </a:lnTo>
                  <a:lnTo>
                    <a:pt x="408" y="726"/>
                  </a:lnTo>
                  <a:lnTo>
                    <a:pt x="390" y="724"/>
                  </a:lnTo>
                  <a:lnTo>
                    <a:pt x="370" y="722"/>
                  </a:lnTo>
                  <a:lnTo>
                    <a:pt x="352" y="716"/>
                  </a:lnTo>
                  <a:lnTo>
                    <a:pt x="352" y="716"/>
                  </a:lnTo>
                  <a:lnTo>
                    <a:pt x="328" y="710"/>
                  </a:lnTo>
                  <a:lnTo>
                    <a:pt x="306" y="700"/>
                  </a:lnTo>
                  <a:lnTo>
                    <a:pt x="284" y="690"/>
                  </a:lnTo>
                  <a:lnTo>
                    <a:pt x="264" y="678"/>
                  </a:lnTo>
                  <a:lnTo>
                    <a:pt x="244" y="662"/>
                  </a:lnTo>
                  <a:lnTo>
                    <a:pt x="226" y="648"/>
                  </a:lnTo>
                  <a:lnTo>
                    <a:pt x="210" y="630"/>
                  </a:lnTo>
                  <a:lnTo>
                    <a:pt x="194" y="612"/>
                  </a:lnTo>
                  <a:lnTo>
                    <a:pt x="180" y="592"/>
                  </a:lnTo>
                  <a:lnTo>
                    <a:pt x="168" y="572"/>
                  </a:lnTo>
                  <a:lnTo>
                    <a:pt x="158" y="550"/>
                  </a:lnTo>
                  <a:lnTo>
                    <a:pt x="148" y="528"/>
                  </a:lnTo>
                  <a:lnTo>
                    <a:pt x="142" y="504"/>
                  </a:lnTo>
                  <a:lnTo>
                    <a:pt x="136" y="480"/>
                  </a:lnTo>
                  <a:lnTo>
                    <a:pt x="132" y="456"/>
                  </a:lnTo>
                  <a:lnTo>
                    <a:pt x="132" y="430"/>
                  </a:lnTo>
                  <a:lnTo>
                    <a:pt x="132" y="430"/>
                  </a:lnTo>
                  <a:lnTo>
                    <a:pt x="132" y="410"/>
                  </a:lnTo>
                  <a:lnTo>
                    <a:pt x="134" y="390"/>
                  </a:lnTo>
                  <a:lnTo>
                    <a:pt x="138" y="370"/>
                  </a:lnTo>
                  <a:lnTo>
                    <a:pt x="142" y="352"/>
                  </a:lnTo>
                  <a:lnTo>
                    <a:pt x="148" y="334"/>
                  </a:lnTo>
                  <a:lnTo>
                    <a:pt x="154" y="316"/>
                  </a:lnTo>
                  <a:lnTo>
                    <a:pt x="162" y="298"/>
                  </a:lnTo>
                  <a:lnTo>
                    <a:pt x="172" y="282"/>
                  </a:lnTo>
                  <a:lnTo>
                    <a:pt x="172" y="282"/>
                  </a:lnTo>
                  <a:lnTo>
                    <a:pt x="182" y="264"/>
                  </a:lnTo>
                  <a:lnTo>
                    <a:pt x="192" y="250"/>
                  </a:lnTo>
                  <a:lnTo>
                    <a:pt x="204" y="234"/>
                  </a:lnTo>
                  <a:lnTo>
                    <a:pt x="218" y="220"/>
                  </a:lnTo>
                  <a:lnTo>
                    <a:pt x="232" y="208"/>
                  </a:lnTo>
                  <a:lnTo>
                    <a:pt x="246" y="196"/>
                  </a:lnTo>
                  <a:lnTo>
                    <a:pt x="262" y="184"/>
                  </a:lnTo>
                  <a:lnTo>
                    <a:pt x="278" y="174"/>
                  </a:lnTo>
                  <a:lnTo>
                    <a:pt x="296" y="164"/>
                  </a:lnTo>
                  <a:lnTo>
                    <a:pt x="312" y="156"/>
                  </a:lnTo>
                  <a:lnTo>
                    <a:pt x="330" y="150"/>
                  </a:lnTo>
                  <a:lnTo>
                    <a:pt x="350" y="144"/>
                  </a:lnTo>
                  <a:lnTo>
                    <a:pt x="368" y="138"/>
                  </a:lnTo>
                  <a:lnTo>
                    <a:pt x="388" y="136"/>
                  </a:lnTo>
                  <a:lnTo>
                    <a:pt x="408" y="134"/>
                  </a:lnTo>
                  <a:lnTo>
                    <a:pt x="428" y="132"/>
                  </a:lnTo>
                  <a:lnTo>
                    <a:pt x="428" y="0"/>
                  </a:lnTo>
                  <a:lnTo>
                    <a:pt x="428" y="0"/>
                  </a:lnTo>
                  <a:lnTo>
                    <a:pt x="400" y="2"/>
                  </a:lnTo>
                  <a:lnTo>
                    <a:pt x="370" y="4"/>
                  </a:lnTo>
                  <a:lnTo>
                    <a:pt x="342" y="10"/>
                  </a:lnTo>
                  <a:lnTo>
                    <a:pt x="316" y="16"/>
                  </a:lnTo>
                  <a:lnTo>
                    <a:pt x="288" y="24"/>
                  </a:lnTo>
                  <a:lnTo>
                    <a:pt x="262" y="32"/>
                  </a:lnTo>
                  <a:lnTo>
                    <a:pt x="238" y="44"/>
                  </a:lnTo>
                  <a:lnTo>
                    <a:pt x="214" y="56"/>
                  </a:lnTo>
                  <a:lnTo>
                    <a:pt x="190" y="72"/>
                  </a:lnTo>
                  <a:lnTo>
                    <a:pt x="168" y="88"/>
                  </a:lnTo>
                  <a:lnTo>
                    <a:pt x="146" y="106"/>
                  </a:lnTo>
                  <a:lnTo>
                    <a:pt x="126" y="124"/>
                  </a:lnTo>
                  <a:lnTo>
                    <a:pt x="108" y="144"/>
                  </a:lnTo>
                  <a:lnTo>
                    <a:pt x="90" y="166"/>
                  </a:lnTo>
                  <a:lnTo>
                    <a:pt x="72" y="190"/>
                  </a:lnTo>
                  <a:lnTo>
                    <a:pt x="58" y="216"/>
                  </a:lnTo>
                  <a:lnTo>
                    <a:pt x="58" y="216"/>
                  </a:lnTo>
                  <a:lnTo>
                    <a:pt x="44" y="240"/>
                  </a:lnTo>
                  <a:lnTo>
                    <a:pt x="32" y="266"/>
                  </a:lnTo>
                  <a:lnTo>
                    <a:pt x="22" y="292"/>
                  </a:lnTo>
                  <a:lnTo>
                    <a:pt x="14" y="318"/>
                  </a:lnTo>
                  <a:lnTo>
                    <a:pt x="14" y="318"/>
                  </a:lnTo>
                  <a:lnTo>
                    <a:pt x="6" y="362"/>
                  </a:lnTo>
                  <a:lnTo>
                    <a:pt x="0" y="404"/>
                  </a:lnTo>
                  <a:lnTo>
                    <a:pt x="0" y="446"/>
                  </a:lnTo>
                  <a:lnTo>
                    <a:pt x="4" y="488"/>
                  </a:lnTo>
                  <a:lnTo>
                    <a:pt x="12" y="530"/>
                  </a:lnTo>
                  <a:lnTo>
                    <a:pt x="24" y="570"/>
                  </a:lnTo>
                  <a:lnTo>
                    <a:pt x="38" y="608"/>
                  </a:lnTo>
                  <a:lnTo>
                    <a:pt x="58" y="644"/>
                  </a:lnTo>
                  <a:lnTo>
                    <a:pt x="80" y="678"/>
                  </a:lnTo>
                  <a:lnTo>
                    <a:pt x="106" y="712"/>
                  </a:lnTo>
                  <a:lnTo>
                    <a:pt x="134" y="742"/>
                  </a:lnTo>
                  <a:lnTo>
                    <a:pt x="166" y="768"/>
                  </a:lnTo>
                  <a:lnTo>
                    <a:pt x="200" y="792"/>
                  </a:lnTo>
                  <a:lnTo>
                    <a:pt x="236" y="814"/>
                  </a:lnTo>
                  <a:lnTo>
                    <a:pt x="276" y="830"/>
                  </a:lnTo>
                  <a:lnTo>
                    <a:pt x="318" y="844"/>
                  </a:lnTo>
                  <a:lnTo>
                    <a:pt x="318" y="844"/>
                  </a:lnTo>
                  <a:lnTo>
                    <a:pt x="346" y="850"/>
                  </a:lnTo>
                  <a:lnTo>
                    <a:pt x="374" y="856"/>
                  </a:lnTo>
                  <a:lnTo>
                    <a:pt x="402" y="858"/>
                  </a:lnTo>
                  <a:lnTo>
                    <a:pt x="428" y="860"/>
                  </a:lnTo>
                  <a:lnTo>
                    <a:pt x="456" y="858"/>
                  </a:lnTo>
                  <a:lnTo>
                    <a:pt x="484" y="856"/>
                  </a:lnTo>
                  <a:lnTo>
                    <a:pt x="512" y="850"/>
                  </a:lnTo>
                  <a:lnTo>
                    <a:pt x="540" y="844"/>
                  </a:lnTo>
                  <a:lnTo>
                    <a:pt x="506" y="716"/>
                  </a:lnTo>
                  <a:close/>
                </a:path>
              </a:pathLst>
            </a:custGeom>
            <a:solidFill>
              <a:srgbClr val="0C6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101657" y="1775718"/>
            <a:ext cx="1362075" cy="1365250"/>
            <a:chOff x="5483225" y="2746375"/>
            <a:chExt cx="1362075" cy="1365250"/>
          </a:xfrm>
        </p:grpSpPr>
        <p:sp>
          <p:nvSpPr>
            <p:cNvPr id="14" name="Freeform 13"/>
            <p:cNvSpPr>
              <a:spLocks/>
            </p:cNvSpPr>
            <p:nvPr/>
          </p:nvSpPr>
          <p:spPr bwMode="auto">
            <a:xfrm>
              <a:off x="6175375" y="2746375"/>
              <a:ext cx="669925" cy="701675"/>
            </a:xfrm>
            <a:custGeom>
              <a:avLst/>
              <a:gdLst>
                <a:gd name="T0" fmla="*/ 0 w 422"/>
                <a:gd name="T1" fmla="*/ 0 h 442"/>
                <a:gd name="T2" fmla="*/ 0 w 422"/>
                <a:gd name="T3" fmla="*/ 132 h 442"/>
                <a:gd name="T4" fmla="*/ 0 w 422"/>
                <a:gd name="T5" fmla="*/ 132 h 442"/>
                <a:gd name="T6" fmla="*/ 30 w 422"/>
                <a:gd name="T7" fmla="*/ 134 h 442"/>
                <a:gd name="T8" fmla="*/ 60 w 422"/>
                <a:gd name="T9" fmla="*/ 140 h 442"/>
                <a:gd name="T10" fmla="*/ 88 w 422"/>
                <a:gd name="T11" fmla="*/ 148 h 442"/>
                <a:gd name="T12" fmla="*/ 116 w 422"/>
                <a:gd name="T13" fmla="*/ 158 h 442"/>
                <a:gd name="T14" fmla="*/ 140 w 422"/>
                <a:gd name="T15" fmla="*/ 170 h 442"/>
                <a:gd name="T16" fmla="*/ 164 w 422"/>
                <a:gd name="T17" fmla="*/ 186 h 442"/>
                <a:gd name="T18" fmla="*/ 186 w 422"/>
                <a:gd name="T19" fmla="*/ 204 h 442"/>
                <a:gd name="T20" fmla="*/ 208 w 422"/>
                <a:gd name="T21" fmla="*/ 224 h 442"/>
                <a:gd name="T22" fmla="*/ 226 w 422"/>
                <a:gd name="T23" fmla="*/ 248 h 442"/>
                <a:gd name="T24" fmla="*/ 242 w 422"/>
                <a:gd name="T25" fmla="*/ 270 h 442"/>
                <a:gd name="T26" fmla="*/ 256 w 422"/>
                <a:gd name="T27" fmla="*/ 296 h 442"/>
                <a:gd name="T28" fmla="*/ 268 w 422"/>
                <a:gd name="T29" fmla="*/ 324 h 442"/>
                <a:gd name="T30" fmla="*/ 278 w 422"/>
                <a:gd name="T31" fmla="*/ 352 h 442"/>
                <a:gd name="T32" fmla="*/ 284 w 422"/>
                <a:gd name="T33" fmla="*/ 380 h 442"/>
                <a:gd name="T34" fmla="*/ 290 w 422"/>
                <a:gd name="T35" fmla="*/ 410 h 442"/>
                <a:gd name="T36" fmla="*/ 290 w 422"/>
                <a:gd name="T37" fmla="*/ 442 h 442"/>
                <a:gd name="T38" fmla="*/ 422 w 422"/>
                <a:gd name="T39" fmla="*/ 442 h 442"/>
                <a:gd name="T40" fmla="*/ 422 w 422"/>
                <a:gd name="T41" fmla="*/ 442 h 442"/>
                <a:gd name="T42" fmla="*/ 420 w 422"/>
                <a:gd name="T43" fmla="*/ 396 h 442"/>
                <a:gd name="T44" fmla="*/ 414 w 422"/>
                <a:gd name="T45" fmla="*/ 352 h 442"/>
                <a:gd name="T46" fmla="*/ 402 w 422"/>
                <a:gd name="T47" fmla="*/ 308 h 442"/>
                <a:gd name="T48" fmla="*/ 388 w 422"/>
                <a:gd name="T49" fmla="*/ 268 h 442"/>
                <a:gd name="T50" fmla="*/ 368 w 422"/>
                <a:gd name="T51" fmla="*/ 230 h 442"/>
                <a:gd name="T52" fmla="*/ 346 w 422"/>
                <a:gd name="T53" fmla="*/ 192 h 442"/>
                <a:gd name="T54" fmla="*/ 322 w 422"/>
                <a:gd name="T55" fmla="*/ 160 h 442"/>
                <a:gd name="T56" fmla="*/ 294 w 422"/>
                <a:gd name="T57" fmla="*/ 128 h 442"/>
                <a:gd name="T58" fmla="*/ 264 w 422"/>
                <a:gd name="T59" fmla="*/ 100 h 442"/>
                <a:gd name="T60" fmla="*/ 230 w 422"/>
                <a:gd name="T61" fmla="*/ 74 h 442"/>
                <a:gd name="T62" fmla="*/ 196 w 422"/>
                <a:gd name="T63" fmla="*/ 54 h 442"/>
                <a:gd name="T64" fmla="*/ 160 w 422"/>
                <a:gd name="T65" fmla="*/ 34 h 442"/>
                <a:gd name="T66" fmla="*/ 120 w 422"/>
                <a:gd name="T67" fmla="*/ 20 h 442"/>
                <a:gd name="T68" fmla="*/ 82 w 422"/>
                <a:gd name="T69" fmla="*/ 10 h 442"/>
                <a:gd name="T70" fmla="*/ 42 w 422"/>
                <a:gd name="T71" fmla="*/ 4 h 442"/>
                <a:gd name="T72" fmla="*/ 0 w 422"/>
                <a:gd name="T73" fmla="*/ 0 h 442"/>
                <a:gd name="T74" fmla="*/ 0 w 422"/>
                <a:gd name="T75"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 h="442">
                  <a:moveTo>
                    <a:pt x="0" y="0"/>
                  </a:moveTo>
                  <a:lnTo>
                    <a:pt x="0" y="132"/>
                  </a:lnTo>
                  <a:lnTo>
                    <a:pt x="0" y="132"/>
                  </a:lnTo>
                  <a:lnTo>
                    <a:pt x="30" y="134"/>
                  </a:lnTo>
                  <a:lnTo>
                    <a:pt x="60" y="140"/>
                  </a:lnTo>
                  <a:lnTo>
                    <a:pt x="88" y="148"/>
                  </a:lnTo>
                  <a:lnTo>
                    <a:pt x="116" y="158"/>
                  </a:lnTo>
                  <a:lnTo>
                    <a:pt x="140" y="170"/>
                  </a:lnTo>
                  <a:lnTo>
                    <a:pt x="164" y="186"/>
                  </a:lnTo>
                  <a:lnTo>
                    <a:pt x="186" y="204"/>
                  </a:lnTo>
                  <a:lnTo>
                    <a:pt x="208" y="224"/>
                  </a:lnTo>
                  <a:lnTo>
                    <a:pt x="226" y="248"/>
                  </a:lnTo>
                  <a:lnTo>
                    <a:pt x="242" y="270"/>
                  </a:lnTo>
                  <a:lnTo>
                    <a:pt x="256" y="296"/>
                  </a:lnTo>
                  <a:lnTo>
                    <a:pt x="268" y="324"/>
                  </a:lnTo>
                  <a:lnTo>
                    <a:pt x="278" y="352"/>
                  </a:lnTo>
                  <a:lnTo>
                    <a:pt x="284" y="380"/>
                  </a:lnTo>
                  <a:lnTo>
                    <a:pt x="290" y="410"/>
                  </a:lnTo>
                  <a:lnTo>
                    <a:pt x="290" y="442"/>
                  </a:lnTo>
                  <a:lnTo>
                    <a:pt x="422" y="442"/>
                  </a:lnTo>
                  <a:lnTo>
                    <a:pt x="422" y="442"/>
                  </a:lnTo>
                  <a:lnTo>
                    <a:pt x="420" y="396"/>
                  </a:lnTo>
                  <a:lnTo>
                    <a:pt x="414" y="352"/>
                  </a:lnTo>
                  <a:lnTo>
                    <a:pt x="402" y="308"/>
                  </a:lnTo>
                  <a:lnTo>
                    <a:pt x="388" y="268"/>
                  </a:lnTo>
                  <a:lnTo>
                    <a:pt x="368" y="230"/>
                  </a:lnTo>
                  <a:lnTo>
                    <a:pt x="346" y="192"/>
                  </a:lnTo>
                  <a:lnTo>
                    <a:pt x="322" y="160"/>
                  </a:lnTo>
                  <a:lnTo>
                    <a:pt x="294" y="128"/>
                  </a:lnTo>
                  <a:lnTo>
                    <a:pt x="264" y="100"/>
                  </a:lnTo>
                  <a:lnTo>
                    <a:pt x="230" y="74"/>
                  </a:lnTo>
                  <a:lnTo>
                    <a:pt x="196" y="54"/>
                  </a:lnTo>
                  <a:lnTo>
                    <a:pt x="160" y="34"/>
                  </a:lnTo>
                  <a:lnTo>
                    <a:pt x="120" y="20"/>
                  </a:lnTo>
                  <a:lnTo>
                    <a:pt x="82" y="10"/>
                  </a:lnTo>
                  <a:lnTo>
                    <a:pt x="42" y="4"/>
                  </a:lnTo>
                  <a:lnTo>
                    <a:pt x="0" y="0"/>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483225" y="2746375"/>
              <a:ext cx="1362075" cy="1365250"/>
            </a:xfrm>
            <a:custGeom>
              <a:avLst/>
              <a:gdLst>
                <a:gd name="T0" fmla="*/ 726 w 858"/>
                <a:gd name="T1" fmla="*/ 456 h 860"/>
                <a:gd name="T2" fmla="*/ 710 w 858"/>
                <a:gd name="T3" fmla="*/ 528 h 860"/>
                <a:gd name="T4" fmla="*/ 678 w 858"/>
                <a:gd name="T5" fmla="*/ 592 h 860"/>
                <a:gd name="T6" fmla="*/ 632 w 858"/>
                <a:gd name="T7" fmla="*/ 648 h 860"/>
                <a:gd name="T8" fmla="*/ 574 w 858"/>
                <a:gd name="T9" fmla="*/ 690 h 860"/>
                <a:gd name="T10" fmla="*/ 506 w 858"/>
                <a:gd name="T11" fmla="*/ 716 h 860"/>
                <a:gd name="T12" fmla="*/ 468 w 858"/>
                <a:gd name="T13" fmla="*/ 724 h 860"/>
                <a:gd name="T14" fmla="*/ 430 w 858"/>
                <a:gd name="T15" fmla="*/ 726 h 860"/>
                <a:gd name="T16" fmla="*/ 372 w 858"/>
                <a:gd name="T17" fmla="*/ 722 h 860"/>
                <a:gd name="T18" fmla="*/ 330 w 858"/>
                <a:gd name="T19" fmla="*/ 710 h 860"/>
                <a:gd name="T20" fmla="*/ 264 w 858"/>
                <a:gd name="T21" fmla="*/ 678 h 860"/>
                <a:gd name="T22" fmla="*/ 210 w 858"/>
                <a:gd name="T23" fmla="*/ 630 h 860"/>
                <a:gd name="T24" fmla="*/ 168 w 858"/>
                <a:gd name="T25" fmla="*/ 572 h 860"/>
                <a:gd name="T26" fmla="*/ 142 w 858"/>
                <a:gd name="T27" fmla="*/ 504 h 860"/>
                <a:gd name="T28" fmla="*/ 132 w 858"/>
                <a:gd name="T29" fmla="*/ 430 h 860"/>
                <a:gd name="T30" fmla="*/ 136 w 858"/>
                <a:gd name="T31" fmla="*/ 390 h 860"/>
                <a:gd name="T32" fmla="*/ 148 w 858"/>
                <a:gd name="T33" fmla="*/ 334 h 860"/>
                <a:gd name="T34" fmla="*/ 172 w 858"/>
                <a:gd name="T35" fmla="*/ 282 h 860"/>
                <a:gd name="T36" fmla="*/ 194 w 858"/>
                <a:gd name="T37" fmla="*/ 250 h 860"/>
                <a:gd name="T38" fmla="*/ 232 w 858"/>
                <a:gd name="T39" fmla="*/ 208 h 860"/>
                <a:gd name="T40" fmla="*/ 278 w 858"/>
                <a:gd name="T41" fmla="*/ 174 h 860"/>
                <a:gd name="T42" fmla="*/ 332 w 858"/>
                <a:gd name="T43" fmla="*/ 150 h 860"/>
                <a:gd name="T44" fmla="*/ 388 w 858"/>
                <a:gd name="T45" fmla="*/ 136 h 860"/>
                <a:gd name="T46" fmla="*/ 430 w 858"/>
                <a:gd name="T47" fmla="*/ 0 h 860"/>
                <a:gd name="T48" fmla="*/ 372 w 858"/>
                <a:gd name="T49" fmla="*/ 4 h 860"/>
                <a:gd name="T50" fmla="*/ 290 w 858"/>
                <a:gd name="T51" fmla="*/ 24 h 860"/>
                <a:gd name="T52" fmla="*/ 214 w 858"/>
                <a:gd name="T53" fmla="*/ 56 h 860"/>
                <a:gd name="T54" fmla="*/ 148 w 858"/>
                <a:gd name="T55" fmla="*/ 106 h 860"/>
                <a:gd name="T56" fmla="*/ 90 w 858"/>
                <a:gd name="T57" fmla="*/ 166 h 860"/>
                <a:gd name="T58" fmla="*/ 58 w 858"/>
                <a:gd name="T59" fmla="*/ 216 h 860"/>
                <a:gd name="T60" fmla="*/ 24 w 858"/>
                <a:gd name="T61" fmla="*/ 292 h 860"/>
                <a:gd name="T62" fmla="*/ 6 w 858"/>
                <a:gd name="T63" fmla="*/ 362 h 860"/>
                <a:gd name="T64" fmla="*/ 4 w 858"/>
                <a:gd name="T65" fmla="*/ 488 h 860"/>
                <a:gd name="T66" fmla="*/ 40 w 858"/>
                <a:gd name="T67" fmla="*/ 608 h 860"/>
                <a:gd name="T68" fmla="*/ 106 w 858"/>
                <a:gd name="T69" fmla="*/ 712 h 860"/>
                <a:gd name="T70" fmla="*/ 200 w 858"/>
                <a:gd name="T71" fmla="*/ 792 h 860"/>
                <a:gd name="T72" fmla="*/ 318 w 858"/>
                <a:gd name="T73" fmla="*/ 844 h 860"/>
                <a:gd name="T74" fmla="*/ 374 w 858"/>
                <a:gd name="T75" fmla="*/ 856 h 860"/>
                <a:gd name="T76" fmla="*/ 456 w 858"/>
                <a:gd name="T77" fmla="*/ 858 h 860"/>
                <a:gd name="T78" fmla="*/ 540 w 858"/>
                <a:gd name="T79" fmla="*/ 844 h 860"/>
                <a:gd name="T80" fmla="*/ 608 w 858"/>
                <a:gd name="T81" fmla="*/ 820 h 860"/>
                <a:gd name="T82" fmla="*/ 698 w 858"/>
                <a:gd name="T83" fmla="*/ 766 h 860"/>
                <a:gd name="T84" fmla="*/ 770 w 858"/>
                <a:gd name="T85" fmla="*/ 692 h 860"/>
                <a:gd name="T86" fmla="*/ 822 w 858"/>
                <a:gd name="T87" fmla="*/ 604 h 860"/>
                <a:gd name="T88" fmla="*/ 852 w 858"/>
                <a:gd name="T89" fmla="*/ 502 h 860"/>
                <a:gd name="T90" fmla="*/ 726 w 858"/>
                <a:gd name="T91" fmla="*/ 430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8" h="860">
                  <a:moveTo>
                    <a:pt x="726" y="430"/>
                  </a:moveTo>
                  <a:lnTo>
                    <a:pt x="726" y="430"/>
                  </a:lnTo>
                  <a:lnTo>
                    <a:pt x="726" y="456"/>
                  </a:lnTo>
                  <a:lnTo>
                    <a:pt x="722" y="480"/>
                  </a:lnTo>
                  <a:lnTo>
                    <a:pt x="718" y="504"/>
                  </a:lnTo>
                  <a:lnTo>
                    <a:pt x="710" y="528"/>
                  </a:lnTo>
                  <a:lnTo>
                    <a:pt x="702" y="550"/>
                  </a:lnTo>
                  <a:lnTo>
                    <a:pt x="690" y="572"/>
                  </a:lnTo>
                  <a:lnTo>
                    <a:pt x="678" y="592"/>
                  </a:lnTo>
                  <a:lnTo>
                    <a:pt x="664" y="612"/>
                  </a:lnTo>
                  <a:lnTo>
                    <a:pt x="648" y="630"/>
                  </a:lnTo>
                  <a:lnTo>
                    <a:pt x="632" y="648"/>
                  </a:lnTo>
                  <a:lnTo>
                    <a:pt x="614" y="662"/>
                  </a:lnTo>
                  <a:lnTo>
                    <a:pt x="594" y="678"/>
                  </a:lnTo>
                  <a:lnTo>
                    <a:pt x="574" y="690"/>
                  </a:lnTo>
                  <a:lnTo>
                    <a:pt x="552" y="700"/>
                  </a:lnTo>
                  <a:lnTo>
                    <a:pt x="530" y="710"/>
                  </a:lnTo>
                  <a:lnTo>
                    <a:pt x="506" y="716"/>
                  </a:lnTo>
                  <a:lnTo>
                    <a:pt x="506" y="716"/>
                  </a:lnTo>
                  <a:lnTo>
                    <a:pt x="488" y="722"/>
                  </a:lnTo>
                  <a:lnTo>
                    <a:pt x="468" y="724"/>
                  </a:lnTo>
                  <a:lnTo>
                    <a:pt x="450" y="726"/>
                  </a:lnTo>
                  <a:lnTo>
                    <a:pt x="430" y="726"/>
                  </a:lnTo>
                  <a:lnTo>
                    <a:pt x="430" y="726"/>
                  </a:lnTo>
                  <a:lnTo>
                    <a:pt x="410" y="726"/>
                  </a:lnTo>
                  <a:lnTo>
                    <a:pt x="390" y="724"/>
                  </a:lnTo>
                  <a:lnTo>
                    <a:pt x="372" y="722"/>
                  </a:lnTo>
                  <a:lnTo>
                    <a:pt x="352" y="716"/>
                  </a:lnTo>
                  <a:lnTo>
                    <a:pt x="352" y="716"/>
                  </a:lnTo>
                  <a:lnTo>
                    <a:pt x="330" y="710"/>
                  </a:lnTo>
                  <a:lnTo>
                    <a:pt x="306" y="700"/>
                  </a:lnTo>
                  <a:lnTo>
                    <a:pt x="286" y="690"/>
                  </a:lnTo>
                  <a:lnTo>
                    <a:pt x="264" y="678"/>
                  </a:lnTo>
                  <a:lnTo>
                    <a:pt x="246" y="662"/>
                  </a:lnTo>
                  <a:lnTo>
                    <a:pt x="228" y="648"/>
                  </a:lnTo>
                  <a:lnTo>
                    <a:pt x="210" y="630"/>
                  </a:lnTo>
                  <a:lnTo>
                    <a:pt x="194" y="612"/>
                  </a:lnTo>
                  <a:lnTo>
                    <a:pt x="180" y="592"/>
                  </a:lnTo>
                  <a:lnTo>
                    <a:pt x="168" y="572"/>
                  </a:lnTo>
                  <a:lnTo>
                    <a:pt x="158" y="550"/>
                  </a:lnTo>
                  <a:lnTo>
                    <a:pt x="148" y="528"/>
                  </a:lnTo>
                  <a:lnTo>
                    <a:pt x="142" y="504"/>
                  </a:lnTo>
                  <a:lnTo>
                    <a:pt x="136" y="480"/>
                  </a:lnTo>
                  <a:lnTo>
                    <a:pt x="134" y="456"/>
                  </a:lnTo>
                  <a:lnTo>
                    <a:pt x="132" y="430"/>
                  </a:lnTo>
                  <a:lnTo>
                    <a:pt x="132" y="430"/>
                  </a:lnTo>
                  <a:lnTo>
                    <a:pt x="134" y="410"/>
                  </a:lnTo>
                  <a:lnTo>
                    <a:pt x="136" y="390"/>
                  </a:lnTo>
                  <a:lnTo>
                    <a:pt x="138" y="370"/>
                  </a:lnTo>
                  <a:lnTo>
                    <a:pt x="142" y="352"/>
                  </a:lnTo>
                  <a:lnTo>
                    <a:pt x="148" y="334"/>
                  </a:lnTo>
                  <a:lnTo>
                    <a:pt x="156" y="316"/>
                  </a:lnTo>
                  <a:lnTo>
                    <a:pt x="164" y="298"/>
                  </a:lnTo>
                  <a:lnTo>
                    <a:pt x="172" y="282"/>
                  </a:lnTo>
                  <a:lnTo>
                    <a:pt x="172" y="282"/>
                  </a:lnTo>
                  <a:lnTo>
                    <a:pt x="182" y="264"/>
                  </a:lnTo>
                  <a:lnTo>
                    <a:pt x="194" y="250"/>
                  </a:lnTo>
                  <a:lnTo>
                    <a:pt x="206" y="234"/>
                  </a:lnTo>
                  <a:lnTo>
                    <a:pt x="218" y="220"/>
                  </a:lnTo>
                  <a:lnTo>
                    <a:pt x="232" y="208"/>
                  </a:lnTo>
                  <a:lnTo>
                    <a:pt x="248" y="196"/>
                  </a:lnTo>
                  <a:lnTo>
                    <a:pt x="262" y="184"/>
                  </a:lnTo>
                  <a:lnTo>
                    <a:pt x="278" y="174"/>
                  </a:lnTo>
                  <a:lnTo>
                    <a:pt x="296" y="164"/>
                  </a:lnTo>
                  <a:lnTo>
                    <a:pt x="314" y="156"/>
                  </a:lnTo>
                  <a:lnTo>
                    <a:pt x="332" y="150"/>
                  </a:lnTo>
                  <a:lnTo>
                    <a:pt x="350" y="144"/>
                  </a:lnTo>
                  <a:lnTo>
                    <a:pt x="370" y="138"/>
                  </a:lnTo>
                  <a:lnTo>
                    <a:pt x="388" y="136"/>
                  </a:lnTo>
                  <a:lnTo>
                    <a:pt x="410" y="134"/>
                  </a:lnTo>
                  <a:lnTo>
                    <a:pt x="430" y="132"/>
                  </a:lnTo>
                  <a:lnTo>
                    <a:pt x="430" y="0"/>
                  </a:lnTo>
                  <a:lnTo>
                    <a:pt x="430" y="0"/>
                  </a:lnTo>
                  <a:lnTo>
                    <a:pt x="400" y="2"/>
                  </a:lnTo>
                  <a:lnTo>
                    <a:pt x="372" y="4"/>
                  </a:lnTo>
                  <a:lnTo>
                    <a:pt x="344" y="10"/>
                  </a:lnTo>
                  <a:lnTo>
                    <a:pt x="316" y="16"/>
                  </a:lnTo>
                  <a:lnTo>
                    <a:pt x="290" y="24"/>
                  </a:lnTo>
                  <a:lnTo>
                    <a:pt x="264" y="32"/>
                  </a:lnTo>
                  <a:lnTo>
                    <a:pt x="238" y="44"/>
                  </a:lnTo>
                  <a:lnTo>
                    <a:pt x="214" y="56"/>
                  </a:lnTo>
                  <a:lnTo>
                    <a:pt x="190" y="72"/>
                  </a:lnTo>
                  <a:lnTo>
                    <a:pt x="168" y="88"/>
                  </a:lnTo>
                  <a:lnTo>
                    <a:pt x="148" y="106"/>
                  </a:lnTo>
                  <a:lnTo>
                    <a:pt x="128" y="124"/>
                  </a:lnTo>
                  <a:lnTo>
                    <a:pt x="108" y="144"/>
                  </a:lnTo>
                  <a:lnTo>
                    <a:pt x="90" y="166"/>
                  </a:lnTo>
                  <a:lnTo>
                    <a:pt x="74" y="190"/>
                  </a:lnTo>
                  <a:lnTo>
                    <a:pt x="58" y="216"/>
                  </a:lnTo>
                  <a:lnTo>
                    <a:pt x="58" y="216"/>
                  </a:lnTo>
                  <a:lnTo>
                    <a:pt x="44" y="240"/>
                  </a:lnTo>
                  <a:lnTo>
                    <a:pt x="34" y="266"/>
                  </a:lnTo>
                  <a:lnTo>
                    <a:pt x="24" y="292"/>
                  </a:lnTo>
                  <a:lnTo>
                    <a:pt x="16" y="318"/>
                  </a:lnTo>
                  <a:lnTo>
                    <a:pt x="16" y="318"/>
                  </a:lnTo>
                  <a:lnTo>
                    <a:pt x="6" y="362"/>
                  </a:lnTo>
                  <a:lnTo>
                    <a:pt x="2" y="404"/>
                  </a:lnTo>
                  <a:lnTo>
                    <a:pt x="0" y="446"/>
                  </a:lnTo>
                  <a:lnTo>
                    <a:pt x="4" y="488"/>
                  </a:lnTo>
                  <a:lnTo>
                    <a:pt x="12" y="530"/>
                  </a:lnTo>
                  <a:lnTo>
                    <a:pt x="24" y="570"/>
                  </a:lnTo>
                  <a:lnTo>
                    <a:pt x="40" y="608"/>
                  </a:lnTo>
                  <a:lnTo>
                    <a:pt x="58" y="644"/>
                  </a:lnTo>
                  <a:lnTo>
                    <a:pt x="80" y="678"/>
                  </a:lnTo>
                  <a:lnTo>
                    <a:pt x="106" y="712"/>
                  </a:lnTo>
                  <a:lnTo>
                    <a:pt x="134" y="742"/>
                  </a:lnTo>
                  <a:lnTo>
                    <a:pt x="166" y="768"/>
                  </a:lnTo>
                  <a:lnTo>
                    <a:pt x="200" y="792"/>
                  </a:lnTo>
                  <a:lnTo>
                    <a:pt x="238" y="814"/>
                  </a:lnTo>
                  <a:lnTo>
                    <a:pt x="276" y="830"/>
                  </a:lnTo>
                  <a:lnTo>
                    <a:pt x="318" y="844"/>
                  </a:lnTo>
                  <a:lnTo>
                    <a:pt x="318" y="844"/>
                  </a:lnTo>
                  <a:lnTo>
                    <a:pt x="346" y="850"/>
                  </a:lnTo>
                  <a:lnTo>
                    <a:pt x="374" y="856"/>
                  </a:lnTo>
                  <a:lnTo>
                    <a:pt x="402" y="858"/>
                  </a:lnTo>
                  <a:lnTo>
                    <a:pt x="430" y="860"/>
                  </a:lnTo>
                  <a:lnTo>
                    <a:pt x="456" y="858"/>
                  </a:lnTo>
                  <a:lnTo>
                    <a:pt x="484" y="856"/>
                  </a:lnTo>
                  <a:lnTo>
                    <a:pt x="512" y="850"/>
                  </a:lnTo>
                  <a:lnTo>
                    <a:pt x="540" y="844"/>
                  </a:lnTo>
                  <a:lnTo>
                    <a:pt x="540" y="844"/>
                  </a:lnTo>
                  <a:lnTo>
                    <a:pt x="576" y="834"/>
                  </a:lnTo>
                  <a:lnTo>
                    <a:pt x="608" y="820"/>
                  </a:lnTo>
                  <a:lnTo>
                    <a:pt x="640" y="804"/>
                  </a:lnTo>
                  <a:lnTo>
                    <a:pt x="670" y="786"/>
                  </a:lnTo>
                  <a:lnTo>
                    <a:pt x="698" y="766"/>
                  </a:lnTo>
                  <a:lnTo>
                    <a:pt x="724" y="742"/>
                  </a:lnTo>
                  <a:lnTo>
                    <a:pt x="748" y="718"/>
                  </a:lnTo>
                  <a:lnTo>
                    <a:pt x="770" y="692"/>
                  </a:lnTo>
                  <a:lnTo>
                    <a:pt x="790" y="664"/>
                  </a:lnTo>
                  <a:lnTo>
                    <a:pt x="808" y="634"/>
                  </a:lnTo>
                  <a:lnTo>
                    <a:pt x="822" y="604"/>
                  </a:lnTo>
                  <a:lnTo>
                    <a:pt x="836" y="570"/>
                  </a:lnTo>
                  <a:lnTo>
                    <a:pt x="846" y="536"/>
                  </a:lnTo>
                  <a:lnTo>
                    <a:pt x="852" y="502"/>
                  </a:lnTo>
                  <a:lnTo>
                    <a:pt x="856" y="466"/>
                  </a:lnTo>
                  <a:lnTo>
                    <a:pt x="858" y="430"/>
                  </a:lnTo>
                  <a:lnTo>
                    <a:pt x="726" y="430"/>
                  </a:lnTo>
                  <a:close/>
                </a:path>
              </a:pathLst>
            </a:custGeom>
            <a:solidFill>
              <a:srgbClr val="B82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 name="TextBox 20"/>
          <p:cNvSpPr txBox="1"/>
          <p:nvPr/>
        </p:nvSpPr>
        <p:spPr>
          <a:xfrm>
            <a:off x="2250778" y="2196733"/>
            <a:ext cx="1218159" cy="523220"/>
          </a:xfrm>
          <a:prstGeom prst="rect">
            <a:avLst/>
          </a:prstGeom>
          <a:noFill/>
        </p:spPr>
        <p:txBody>
          <a:bodyPr wrap="square" rtlCol="0">
            <a:spAutoFit/>
          </a:bodyPr>
          <a:lstStyle/>
          <a:p>
            <a:pPr algn="ctr"/>
            <a:r>
              <a:rPr lang="en-US" altLang="zh-CN" sz="2800" dirty="0">
                <a:solidFill>
                  <a:schemeClr val="bg1">
                    <a:lumMod val="65000"/>
                  </a:schemeClr>
                </a:solidFill>
              </a:rPr>
              <a:t>60%</a:t>
            </a:r>
            <a:endParaRPr lang="zh-CN" altLang="en-US" sz="2800" dirty="0">
              <a:solidFill>
                <a:schemeClr val="bg1">
                  <a:lumMod val="65000"/>
                </a:schemeClr>
              </a:solidFill>
            </a:endParaRPr>
          </a:p>
        </p:txBody>
      </p:sp>
      <p:sp>
        <p:nvSpPr>
          <p:cNvPr id="22" name="TextBox 21"/>
          <p:cNvSpPr txBox="1"/>
          <p:nvPr/>
        </p:nvSpPr>
        <p:spPr>
          <a:xfrm>
            <a:off x="3853400" y="2196733"/>
            <a:ext cx="1218159" cy="523220"/>
          </a:xfrm>
          <a:prstGeom prst="rect">
            <a:avLst/>
          </a:prstGeom>
          <a:noFill/>
        </p:spPr>
        <p:txBody>
          <a:bodyPr wrap="square" rtlCol="0">
            <a:spAutoFit/>
          </a:bodyPr>
          <a:lstStyle/>
          <a:p>
            <a:pPr algn="ctr"/>
            <a:r>
              <a:rPr lang="en-US" altLang="zh-CN" sz="2800" dirty="0">
                <a:solidFill>
                  <a:schemeClr val="bg1">
                    <a:lumMod val="65000"/>
                  </a:schemeClr>
                </a:solidFill>
              </a:rPr>
              <a:t>40%</a:t>
            </a:r>
            <a:endParaRPr lang="zh-CN" altLang="en-US" sz="2800" dirty="0">
              <a:solidFill>
                <a:schemeClr val="bg1">
                  <a:lumMod val="65000"/>
                </a:schemeClr>
              </a:solidFill>
            </a:endParaRPr>
          </a:p>
        </p:txBody>
      </p:sp>
      <p:sp>
        <p:nvSpPr>
          <p:cNvPr id="23" name="TextBox 22"/>
          <p:cNvSpPr txBox="1"/>
          <p:nvPr/>
        </p:nvSpPr>
        <p:spPr>
          <a:xfrm>
            <a:off x="5470227" y="2196733"/>
            <a:ext cx="1218159" cy="523220"/>
          </a:xfrm>
          <a:prstGeom prst="rect">
            <a:avLst/>
          </a:prstGeom>
          <a:noFill/>
        </p:spPr>
        <p:txBody>
          <a:bodyPr wrap="square" rtlCol="0">
            <a:spAutoFit/>
          </a:bodyPr>
          <a:lstStyle/>
          <a:p>
            <a:pPr algn="ctr"/>
            <a:r>
              <a:rPr lang="en-US" altLang="zh-CN" sz="2800" dirty="0">
                <a:solidFill>
                  <a:schemeClr val="bg1">
                    <a:lumMod val="65000"/>
                  </a:schemeClr>
                </a:solidFill>
              </a:rPr>
              <a:t>55%</a:t>
            </a:r>
            <a:endParaRPr lang="zh-CN" altLang="en-US" sz="2800" dirty="0">
              <a:solidFill>
                <a:schemeClr val="bg1">
                  <a:lumMod val="65000"/>
                </a:schemeClr>
              </a:solidFill>
            </a:endParaRPr>
          </a:p>
        </p:txBody>
      </p:sp>
      <p:sp>
        <p:nvSpPr>
          <p:cNvPr id="24" name="TextBox 23"/>
          <p:cNvSpPr txBox="1"/>
          <p:nvPr/>
        </p:nvSpPr>
        <p:spPr>
          <a:xfrm>
            <a:off x="7184727" y="2196733"/>
            <a:ext cx="1218159" cy="523220"/>
          </a:xfrm>
          <a:prstGeom prst="rect">
            <a:avLst/>
          </a:prstGeom>
          <a:noFill/>
        </p:spPr>
        <p:txBody>
          <a:bodyPr wrap="square" rtlCol="0">
            <a:spAutoFit/>
          </a:bodyPr>
          <a:lstStyle/>
          <a:p>
            <a:pPr algn="ctr"/>
            <a:r>
              <a:rPr lang="en-US" altLang="zh-CN" sz="2800" dirty="0">
                <a:solidFill>
                  <a:schemeClr val="bg1">
                    <a:lumMod val="65000"/>
                  </a:schemeClr>
                </a:solidFill>
              </a:rPr>
              <a:t>80%</a:t>
            </a:r>
            <a:endParaRPr lang="zh-CN" altLang="en-US" sz="2800" dirty="0">
              <a:solidFill>
                <a:schemeClr val="bg1">
                  <a:lumMod val="65000"/>
                </a:schemeClr>
              </a:solidFill>
            </a:endParaRPr>
          </a:p>
        </p:txBody>
      </p:sp>
      <p:sp>
        <p:nvSpPr>
          <p:cNvPr id="25" name="TextBox 24"/>
          <p:cNvSpPr txBox="1"/>
          <p:nvPr/>
        </p:nvSpPr>
        <p:spPr>
          <a:xfrm>
            <a:off x="8911927" y="2196733"/>
            <a:ext cx="1218159" cy="523220"/>
          </a:xfrm>
          <a:prstGeom prst="rect">
            <a:avLst/>
          </a:prstGeom>
          <a:noFill/>
        </p:spPr>
        <p:txBody>
          <a:bodyPr wrap="square" rtlCol="0">
            <a:spAutoFit/>
          </a:bodyPr>
          <a:lstStyle/>
          <a:p>
            <a:pPr algn="ctr"/>
            <a:r>
              <a:rPr lang="en-US" altLang="zh-CN" sz="2800" dirty="0">
                <a:solidFill>
                  <a:schemeClr val="bg1">
                    <a:lumMod val="65000"/>
                  </a:schemeClr>
                </a:solidFill>
              </a:rPr>
              <a:t>43%</a:t>
            </a:r>
            <a:endParaRPr lang="zh-CN" altLang="en-US" sz="2800" dirty="0">
              <a:solidFill>
                <a:schemeClr val="bg1">
                  <a:lumMod val="65000"/>
                </a:schemeClr>
              </a:solidFill>
            </a:endParaRPr>
          </a:p>
        </p:txBody>
      </p:sp>
      <p:sp>
        <p:nvSpPr>
          <p:cNvPr id="26" name="TextBox 25"/>
          <p:cNvSpPr txBox="1"/>
          <p:nvPr/>
        </p:nvSpPr>
        <p:spPr>
          <a:xfrm>
            <a:off x="2093194" y="3429000"/>
            <a:ext cx="8179271" cy="923330"/>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
        <p:nvSpPr>
          <p:cNvPr id="27" name="TextBox 26"/>
          <p:cNvSpPr txBox="1"/>
          <p:nvPr/>
        </p:nvSpPr>
        <p:spPr>
          <a:xfrm>
            <a:off x="2093194" y="4545124"/>
            <a:ext cx="8179271" cy="923330"/>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
        <p:nvSpPr>
          <p:cNvPr id="28" name="TextBox 27"/>
          <p:cNvSpPr txBox="1"/>
          <p:nvPr/>
        </p:nvSpPr>
        <p:spPr>
          <a:xfrm>
            <a:off x="2093194" y="5661248"/>
            <a:ext cx="8179271" cy="923330"/>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a:t>
            </a:r>
          </a:p>
        </p:txBody>
      </p:sp>
    </p:spTree>
    <p:extLst>
      <p:ext uri="{BB962C8B-B14F-4D97-AF65-F5344CB8AC3E}">
        <p14:creationId xmlns:p14="http://schemas.microsoft.com/office/powerpoint/2010/main" val="333184325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lstStyle/>
          <a:p>
            <a:r>
              <a:rPr lang="zh-CN" altLang="en-US" dirty="0" smtClean="0"/>
              <a:t>图标素材</a:t>
            </a:r>
            <a:endParaRPr lang="zh-CN" altLang="en-US" dirty="0"/>
          </a:p>
        </p:txBody>
      </p:sp>
      <p:grpSp>
        <p:nvGrpSpPr>
          <p:cNvPr id="1378" name="组合 1377"/>
          <p:cNvGrpSpPr/>
          <p:nvPr/>
        </p:nvGrpSpPr>
        <p:grpSpPr>
          <a:xfrm>
            <a:off x="8872003" y="2518144"/>
            <a:ext cx="1307019" cy="1414938"/>
            <a:chOff x="2168525" y="3194050"/>
            <a:chExt cx="346075" cy="374650"/>
          </a:xfrm>
          <a:solidFill>
            <a:schemeClr val="tx1">
              <a:lumMod val="65000"/>
              <a:lumOff val="35000"/>
            </a:schemeClr>
          </a:solidFill>
        </p:grpSpPr>
        <p:sp>
          <p:nvSpPr>
            <p:cNvPr id="1178" name="Freeform 5"/>
            <p:cNvSpPr>
              <a:spLocks/>
            </p:cNvSpPr>
            <p:nvPr/>
          </p:nvSpPr>
          <p:spPr bwMode="auto">
            <a:xfrm>
              <a:off x="2400300" y="3390900"/>
              <a:ext cx="98425" cy="130175"/>
            </a:xfrm>
            <a:custGeom>
              <a:avLst/>
              <a:gdLst>
                <a:gd name="T0" fmla="*/ 50 w 62"/>
                <a:gd name="T1" fmla="*/ 82 h 82"/>
                <a:gd name="T2" fmla="*/ 50 w 62"/>
                <a:gd name="T3" fmla="*/ 82 h 82"/>
                <a:gd name="T4" fmla="*/ 54 w 62"/>
                <a:gd name="T5" fmla="*/ 74 h 82"/>
                <a:gd name="T6" fmla="*/ 58 w 62"/>
                <a:gd name="T7" fmla="*/ 66 h 82"/>
                <a:gd name="T8" fmla="*/ 60 w 62"/>
                <a:gd name="T9" fmla="*/ 56 h 82"/>
                <a:gd name="T10" fmla="*/ 62 w 62"/>
                <a:gd name="T11" fmla="*/ 46 h 82"/>
                <a:gd name="T12" fmla="*/ 62 w 62"/>
                <a:gd name="T13" fmla="*/ 46 h 82"/>
                <a:gd name="T14" fmla="*/ 60 w 62"/>
                <a:gd name="T15" fmla="*/ 32 h 82"/>
                <a:gd name="T16" fmla="*/ 56 w 62"/>
                <a:gd name="T17" fmla="*/ 20 h 82"/>
                <a:gd name="T18" fmla="*/ 50 w 62"/>
                <a:gd name="T19" fmla="*/ 8 h 82"/>
                <a:gd name="T20" fmla="*/ 42 w 62"/>
                <a:gd name="T21" fmla="*/ 0 h 82"/>
                <a:gd name="T22" fmla="*/ 0 w 62"/>
                <a:gd name="T23" fmla="*/ 42 h 82"/>
                <a:gd name="T24" fmla="*/ 50 w 62"/>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2">
                  <a:moveTo>
                    <a:pt x="50" y="82"/>
                  </a:moveTo>
                  <a:lnTo>
                    <a:pt x="50" y="82"/>
                  </a:lnTo>
                  <a:lnTo>
                    <a:pt x="54" y="74"/>
                  </a:lnTo>
                  <a:lnTo>
                    <a:pt x="58" y="66"/>
                  </a:lnTo>
                  <a:lnTo>
                    <a:pt x="60" y="56"/>
                  </a:lnTo>
                  <a:lnTo>
                    <a:pt x="62" y="46"/>
                  </a:lnTo>
                  <a:lnTo>
                    <a:pt x="62" y="46"/>
                  </a:lnTo>
                  <a:lnTo>
                    <a:pt x="60" y="32"/>
                  </a:lnTo>
                  <a:lnTo>
                    <a:pt x="56" y="20"/>
                  </a:lnTo>
                  <a:lnTo>
                    <a:pt x="50" y="8"/>
                  </a:lnTo>
                  <a:lnTo>
                    <a:pt x="42" y="0"/>
                  </a:lnTo>
                  <a:lnTo>
                    <a:pt x="0" y="42"/>
                  </a:lnTo>
                  <a:lnTo>
                    <a:pt x="5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9" name="Freeform 6"/>
            <p:cNvSpPr>
              <a:spLocks/>
            </p:cNvSpPr>
            <p:nvPr/>
          </p:nvSpPr>
          <p:spPr bwMode="auto">
            <a:xfrm>
              <a:off x="2320925" y="3470275"/>
              <a:ext cx="146050" cy="98425"/>
            </a:xfrm>
            <a:custGeom>
              <a:avLst/>
              <a:gdLst>
                <a:gd name="T0" fmla="*/ 42 w 92"/>
                <a:gd name="T1" fmla="*/ 0 h 62"/>
                <a:gd name="T2" fmla="*/ 0 w 92"/>
                <a:gd name="T3" fmla="*/ 44 h 62"/>
                <a:gd name="T4" fmla="*/ 0 w 92"/>
                <a:gd name="T5" fmla="*/ 44 h 62"/>
                <a:gd name="T6" fmla="*/ 10 w 92"/>
                <a:gd name="T7" fmla="*/ 52 h 62"/>
                <a:gd name="T8" fmla="*/ 20 w 92"/>
                <a:gd name="T9" fmla="*/ 56 h 62"/>
                <a:gd name="T10" fmla="*/ 32 w 92"/>
                <a:gd name="T11" fmla="*/ 60 h 62"/>
                <a:gd name="T12" fmla="*/ 46 w 92"/>
                <a:gd name="T13" fmla="*/ 62 h 62"/>
                <a:gd name="T14" fmla="*/ 46 w 92"/>
                <a:gd name="T15" fmla="*/ 62 h 62"/>
                <a:gd name="T16" fmla="*/ 58 w 92"/>
                <a:gd name="T17" fmla="*/ 60 h 62"/>
                <a:gd name="T18" fmla="*/ 72 w 92"/>
                <a:gd name="T19" fmla="*/ 56 h 62"/>
                <a:gd name="T20" fmla="*/ 82 w 92"/>
                <a:gd name="T21" fmla="*/ 50 h 62"/>
                <a:gd name="T22" fmla="*/ 92 w 92"/>
                <a:gd name="T23" fmla="*/ 42 h 62"/>
                <a:gd name="T24" fmla="*/ 42 w 9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62">
                  <a:moveTo>
                    <a:pt x="42" y="0"/>
                  </a:moveTo>
                  <a:lnTo>
                    <a:pt x="0" y="44"/>
                  </a:lnTo>
                  <a:lnTo>
                    <a:pt x="0" y="44"/>
                  </a:lnTo>
                  <a:lnTo>
                    <a:pt x="10" y="52"/>
                  </a:lnTo>
                  <a:lnTo>
                    <a:pt x="20" y="56"/>
                  </a:lnTo>
                  <a:lnTo>
                    <a:pt x="32" y="60"/>
                  </a:lnTo>
                  <a:lnTo>
                    <a:pt x="46" y="62"/>
                  </a:lnTo>
                  <a:lnTo>
                    <a:pt x="46" y="62"/>
                  </a:lnTo>
                  <a:lnTo>
                    <a:pt x="58" y="60"/>
                  </a:lnTo>
                  <a:lnTo>
                    <a:pt x="72" y="56"/>
                  </a:lnTo>
                  <a:lnTo>
                    <a:pt x="82" y="50"/>
                  </a:lnTo>
                  <a:lnTo>
                    <a:pt x="92" y="42"/>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0" name="Freeform 7"/>
            <p:cNvSpPr>
              <a:spLocks noEditPoints="1"/>
            </p:cNvSpPr>
            <p:nvPr/>
          </p:nvSpPr>
          <p:spPr bwMode="auto">
            <a:xfrm>
              <a:off x="2168525" y="3194050"/>
              <a:ext cx="346075" cy="346075"/>
            </a:xfrm>
            <a:custGeom>
              <a:avLst/>
              <a:gdLst>
                <a:gd name="T0" fmla="*/ 184 w 218"/>
                <a:gd name="T1" fmla="*/ 10 h 218"/>
                <a:gd name="T2" fmla="*/ 180 w 218"/>
                <a:gd name="T3" fmla="*/ 6 h 218"/>
                <a:gd name="T4" fmla="*/ 168 w 218"/>
                <a:gd name="T5" fmla="*/ 0 h 218"/>
                <a:gd name="T6" fmla="*/ 154 w 218"/>
                <a:gd name="T7" fmla="*/ 0 h 218"/>
                <a:gd name="T8" fmla="*/ 142 w 218"/>
                <a:gd name="T9" fmla="*/ 6 h 218"/>
                <a:gd name="T10" fmla="*/ 10 w 218"/>
                <a:gd name="T11" fmla="*/ 136 h 218"/>
                <a:gd name="T12" fmla="*/ 6 w 218"/>
                <a:gd name="T13" fmla="*/ 142 h 218"/>
                <a:gd name="T14" fmla="*/ 0 w 218"/>
                <a:gd name="T15" fmla="*/ 154 h 218"/>
                <a:gd name="T16" fmla="*/ 0 w 218"/>
                <a:gd name="T17" fmla="*/ 168 h 218"/>
                <a:gd name="T18" fmla="*/ 6 w 218"/>
                <a:gd name="T19" fmla="*/ 180 h 218"/>
                <a:gd name="T20" fmla="*/ 32 w 218"/>
                <a:gd name="T21" fmla="*/ 208 h 218"/>
                <a:gd name="T22" fmla="*/ 38 w 218"/>
                <a:gd name="T23" fmla="*/ 212 h 218"/>
                <a:gd name="T24" fmla="*/ 50 w 218"/>
                <a:gd name="T25" fmla="*/ 218 h 218"/>
                <a:gd name="T26" fmla="*/ 64 w 218"/>
                <a:gd name="T27" fmla="*/ 218 h 218"/>
                <a:gd name="T28" fmla="*/ 76 w 218"/>
                <a:gd name="T29" fmla="*/ 212 h 218"/>
                <a:gd name="T30" fmla="*/ 208 w 218"/>
                <a:gd name="T31" fmla="*/ 82 h 218"/>
                <a:gd name="T32" fmla="*/ 212 w 218"/>
                <a:gd name="T33" fmla="*/ 76 h 218"/>
                <a:gd name="T34" fmla="*/ 218 w 218"/>
                <a:gd name="T35" fmla="*/ 64 h 218"/>
                <a:gd name="T36" fmla="*/ 218 w 218"/>
                <a:gd name="T37" fmla="*/ 50 h 218"/>
                <a:gd name="T38" fmla="*/ 212 w 218"/>
                <a:gd name="T39" fmla="*/ 38 h 218"/>
                <a:gd name="T40" fmla="*/ 208 w 218"/>
                <a:gd name="T41" fmla="*/ 32 h 218"/>
                <a:gd name="T42" fmla="*/ 136 w 218"/>
                <a:gd name="T43" fmla="*/ 138 h 218"/>
                <a:gd name="T44" fmla="*/ 26 w 218"/>
                <a:gd name="T45" fmla="*/ 152 h 218"/>
                <a:gd name="T46" fmla="*/ 24 w 218"/>
                <a:gd name="T47" fmla="*/ 156 h 218"/>
                <a:gd name="T48" fmla="*/ 22 w 218"/>
                <a:gd name="T49" fmla="*/ 160 h 218"/>
                <a:gd name="T50" fmla="*/ 26 w 218"/>
                <a:gd name="T51" fmla="*/ 170 h 218"/>
                <a:gd name="T52" fmla="*/ 28 w 218"/>
                <a:gd name="T53" fmla="*/ 174 h 218"/>
                <a:gd name="T54" fmla="*/ 26 w 218"/>
                <a:gd name="T55" fmla="*/ 178 h 218"/>
                <a:gd name="T56" fmla="*/ 22 w 218"/>
                <a:gd name="T57" fmla="*/ 178 h 218"/>
                <a:gd name="T58" fmla="*/ 18 w 218"/>
                <a:gd name="T59" fmla="*/ 178 h 218"/>
                <a:gd name="T60" fmla="*/ 10 w 218"/>
                <a:gd name="T61" fmla="*/ 160 h 218"/>
                <a:gd name="T62" fmla="*/ 12 w 218"/>
                <a:gd name="T63" fmla="*/ 152 h 218"/>
                <a:gd name="T64" fmla="*/ 144 w 218"/>
                <a:gd name="T65" fmla="*/ 18 h 218"/>
                <a:gd name="T66" fmla="*/ 152 w 218"/>
                <a:gd name="T67" fmla="*/ 14 h 218"/>
                <a:gd name="T68" fmla="*/ 160 w 218"/>
                <a:gd name="T69" fmla="*/ 12 h 218"/>
                <a:gd name="T70" fmla="*/ 176 w 218"/>
                <a:gd name="T71" fmla="*/ 18 h 218"/>
                <a:gd name="T72" fmla="*/ 200 w 218"/>
                <a:gd name="T73" fmla="*/ 42 h 218"/>
                <a:gd name="T74" fmla="*/ 206 w 218"/>
                <a:gd name="T75" fmla="*/ 58 h 218"/>
                <a:gd name="T76" fmla="*/ 200 w 218"/>
                <a:gd name="T77" fmla="*/ 7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8" h="218">
                  <a:moveTo>
                    <a:pt x="208" y="32"/>
                  </a:moveTo>
                  <a:lnTo>
                    <a:pt x="184" y="10"/>
                  </a:lnTo>
                  <a:lnTo>
                    <a:pt x="184" y="10"/>
                  </a:lnTo>
                  <a:lnTo>
                    <a:pt x="180" y="6"/>
                  </a:lnTo>
                  <a:lnTo>
                    <a:pt x="174" y="2"/>
                  </a:lnTo>
                  <a:lnTo>
                    <a:pt x="168" y="0"/>
                  </a:lnTo>
                  <a:lnTo>
                    <a:pt x="160" y="0"/>
                  </a:lnTo>
                  <a:lnTo>
                    <a:pt x="154" y="0"/>
                  </a:lnTo>
                  <a:lnTo>
                    <a:pt x="148" y="2"/>
                  </a:lnTo>
                  <a:lnTo>
                    <a:pt x="142" y="6"/>
                  </a:lnTo>
                  <a:lnTo>
                    <a:pt x="136" y="10"/>
                  </a:lnTo>
                  <a:lnTo>
                    <a:pt x="10" y="136"/>
                  </a:lnTo>
                  <a:lnTo>
                    <a:pt x="10" y="136"/>
                  </a:lnTo>
                  <a:lnTo>
                    <a:pt x="6" y="142"/>
                  </a:lnTo>
                  <a:lnTo>
                    <a:pt x="2" y="148"/>
                  </a:lnTo>
                  <a:lnTo>
                    <a:pt x="0" y="154"/>
                  </a:lnTo>
                  <a:lnTo>
                    <a:pt x="0" y="160"/>
                  </a:lnTo>
                  <a:lnTo>
                    <a:pt x="0" y="168"/>
                  </a:lnTo>
                  <a:lnTo>
                    <a:pt x="2" y="174"/>
                  </a:lnTo>
                  <a:lnTo>
                    <a:pt x="6" y="180"/>
                  </a:lnTo>
                  <a:lnTo>
                    <a:pt x="10" y="186"/>
                  </a:lnTo>
                  <a:lnTo>
                    <a:pt x="32" y="208"/>
                  </a:lnTo>
                  <a:lnTo>
                    <a:pt x="32" y="208"/>
                  </a:lnTo>
                  <a:lnTo>
                    <a:pt x="38" y="212"/>
                  </a:lnTo>
                  <a:lnTo>
                    <a:pt x="44" y="216"/>
                  </a:lnTo>
                  <a:lnTo>
                    <a:pt x="50" y="218"/>
                  </a:lnTo>
                  <a:lnTo>
                    <a:pt x="56" y="218"/>
                  </a:lnTo>
                  <a:lnTo>
                    <a:pt x="64" y="218"/>
                  </a:lnTo>
                  <a:lnTo>
                    <a:pt x="70" y="216"/>
                  </a:lnTo>
                  <a:lnTo>
                    <a:pt x="76" y="212"/>
                  </a:lnTo>
                  <a:lnTo>
                    <a:pt x="82" y="208"/>
                  </a:lnTo>
                  <a:lnTo>
                    <a:pt x="208" y="82"/>
                  </a:lnTo>
                  <a:lnTo>
                    <a:pt x="208" y="82"/>
                  </a:lnTo>
                  <a:lnTo>
                    <a:pt x="212" y="76"/>
                  </a:lnTo>
                  <a:lnTo>
                    <a:pt x="216" y="70"/>
                  </a:lnTo>
                  <a:lnTo>
                    <a:pt x="218" y="64"/>
                  </a:lnTo>
                  <a:lnTo>
                    <a:pt x="218" y="58"/>
                  </a:lnTo>
                  <a:lnTo>
                    <a:pt x="218" y="50"/>
                  </a:lnTo>
                  <a:lnTo>
                    <a:pt x="216" y="44"/>
                  </a:lnTo>
                  <a:lnTo>
                    <a:pt x="212" y="38"/>
                  </a:lnTo>
                  <a:lnTo>
                    <a:pt x="208" y="32"/>
                  </a:lnTo>
                  <a:lnTo>
                    <a:pt x="208" y="32"/>
                  </a:lnTo>
                  <a:close/>
                  <a:moveTo>
                    <a:pt x="200" y="74"/>
                  </a:moveTo>
                  <a:lnTo>
                    <a:pt x="136" y="138"/>
                  </a:lnTo>
                  <a:lnTo>
                    <a:pt x="88" y="90"/>
                  </a:lnTo>
                  <a:lnTo>
                    <a:pt x="26" y="152"/>
                  </a:lnTo>
                  <a:lnTo>
                    <a:pt x="26" y="152"/>
                  </a:lnTo>
                  <a:lnTo>
                    <a:pt x="24" y="156"/>
                  </a:lnTo>
                  <a:lnTo>
                    <a:pt x="22" y="160"/>
                  </a:lnTo>
                  <a:lnTo>
                    <a:pt x="22" y="160"/>
                  </a:lnTo>
                  <a:lnTo>
                    <a:pt x="24" y="166"/>
                  </a:lnTo>
                  <a:lnTo>
                    <a:pt x="26" y="170"/>
                  </a:lnTo>
                  <a:lnTo>
                    <a:pt x="26" y="170"/>
                  </a:lnTo>
                  <a:lnTo>
                    <a:pt x="28" y="174"/>
                  </a:lnTo>
                  <a:lnTo>
                    <a:pt x="26" y="178"/>
                  </a:lnTo>
                  <a:lnTo>
                    <a:pt x="26" y="178"/>
                  </a:lnTo>
                  <a:lnTo>
                    <a:pt x="22" y="178"/>
                  </a:lnTo>
                  <a:lnTo>
                    <a:pt x="22" y="178"/>
                  </a:lnTo>
                  <a:lnTo>
                    <a:pt x="18" y="178"/>
                  </a:lnTo>
                  <a:lnTo>
                    <a:pt x="18" y="178"/>
                  </a:lnTo>
                  <a:lnTo>
                    <a:pt x="12" y="170"/>
                  </a:lnTo>
                  <a:lnTo>
                    <a:pt x="10" y="160"/>
                  </a:lnTo>
                  <a:lnTo>
                    <a:pt x="10" y="160"/>
                  </a:lnTo>
                  <a:lnTo>
                    <a:pt x="12" y="152"/>
                  </a:lnTo>
                  <a:lnTo>
                    <a:pt x="18" y="144"/>
                  </a:lnTo>
                  <a:lnTo>
                    <a:pt x="144" y="18"/>
                  </a:lnTo>
                  <a:lnTo>
                    <a:pt x="144" y="18"/>
                  </a:lnTo>
                  <a:lnTo>
                    <a:pt x="152" y="14"/>
                  </a:lnTo>
                  <a:lnTo>
                    <a:pt x="160" y="12"/>
                  </a:lnTo>
                  <a:lnTo>
                    <a:pt x="160" y="12"/>
                  </a:lnTo>
                  <a:lnTo>
                    <a:pt x="170" y="14"/>
                  </a:lnTo>
                  <a:lnTo>
                    <a:pt x="176" y="18"/>
                  </a:lnTo>
                  <a:lnTo>
                    <a:pt x="200" y="42"/>
                  </a:lnTo>
                  <a:lnTo>
                    <a:pt x="200" y="42"/>
                  </a:lnTo>
                  <a:lnTo>
                    <a:pt x="204" y="48"/>
                  </a:lnTo>
                  <a:lnTo>
                    <a:pt x="206" y="58"/>
                  </a:lnTo>
                  <a:lnTo>
                    <a:pt x="204" y="66"/>
                  </a:lnTo>
                  <a:lnTo>
                    <a:pt x="200" y="74"/>
                  </a:lnTo>
                  <a:lnTo>
                    <a:pt x="20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1" name="组合 1380"/>
          <p:cNvGrpSpPr/>
          <p:nvPr/>
        </p:nvGrpSpPr>
        <p:grpSpPr>
          <a:xfrm>
            <a:off x="6103423" y="2554117"/>
            <a:ext cx="1151136" cy="1342992"/>
            <a:chOff x="3419475" y="3521075"/>
            <a:chExt cx="304800" cy="355600"/>
          </a:xfrm>
          <a:solidFill>
            <a:schemeClr val="tx1">
              <a:lumMod val="65000"/>
              <a:lumOff val="35000"/>
            </a:schemeClr>
          </a:solidFill>
        </p:grpSpPr>
        <p:sp>
          <p:nvSpPr>
            <p:cNvPr id="153" name="Freeform 1350"/>
            <p:cNvSpPr>
              <a:spLocks noEditPoints="1"/>
            </p:cNvSpPr>
            <p:nvPr/>
          </p:nvSpPr>
          <p:spPr bwMode="auto">
            <a:xfrm>
              <a:off x="3571875" y="3638550"/>
              <a:ext cx="152400" cy="231775"/>
            </a:xfrm>
            <a:custGeom>
              <a:avLst/>
              <a:gdLst>
                <a:gd name="T0" fmla="*/ 48 w 96"/>
                <a:gd name="T1" fmla="*/ 0 h 146"/>
                <a:gd name="T2" fmla="*/ 48 w 96"/>
                <a:gd name="T3" fmla="*/ 0 h 146"/>
                <a:gd name="T4" fmla="*/ 40 w 96"/>
                <a:gd name="T5" fmla="*/ 10 h 146"/>
                <a:gd name="T6" fmla="*/ 24 w 96"/>
                <a:gd name="T7" fmla="*/ 38 h 146"/>
                <a:gd name="T8" fmla="*/ 8 w 96"/>
                <a:gd name="T9" fmla="*/ 72 h 146"/>
                <a:gd name="T10" fmla="*/ 2 w 96"/>
                <a:gd name="T11" fmla="*/ 86 h 146"/>
                <a:gd name="T12" fmla="*/ 0 w 96"/>
                <a:gd name="T13" fmla="*/ 98 h 146"/>
                <a:gd name="T14" fmla="*/ 0 w 96"/>
                <a:gd name="T15" fmla="*/ 98 h 146"/>
                <a:gd name="T16" fmla="*/ 0 w 96"/>
                <a:gd name="T17" fmla="*/ 108 h 146"/>
                <a:gd name="T18" fmla="*/ 4 w 96"/>
                <a:gd name="T19" fmla="*/ 116 h 146"/>
                <a:gd name="T20" fmla="*/ 8 w 96"/>
                <a:gd name="T21" fmla="*/ 126 h 146"/>
                <a:gd name="T22" fmla="*/ 14 w 96"/>
                <a:gd name="T23" fmla="*/ 132 h 146"/>
                <a:gd name="T24" fmla="*/ 20 w 96"/>
                <a:gd name="T25" fmla="*/ 138 h 146"/>
                <a:gd name="T26" fmla="*/ 30 w 96"/>
                <a:gd name="T27" fmla="*/ 142 h 146"/>
                <a:gd name="T28" fmla="*/ 38 w 96"/>
                <a:gd name="T29" fmla="*/ 146 h 146"/>
                <a:gd name="T30" fmla="*/ 48 w 96"/>
                <a:gd name="T31" fmla="*/ 146 h 146"/>
                <a:gd name="T32" fmla="*/ 48 w 96"/>
                <a:gd name="T33" fmla="*/ 146 h 146"/>
                <a:gd name="T34" fmla="*/ 58 w 96"/>
                <a:gd name="T35" fmla="*/ 146 h 146"/>
                <a:gd name="T36" fmla="*/ 68 w 96"/>
                <a:gd name="T37" fmla="*/ 142 h 146"/>
                <a:gd name="T38" fmla="*/ 76 w 96"/>
                <a:gd name="T39" fmla="*/ 138 h 146"/>
                <a:gd name="T40" fmla="*/ 82 w 96"/>
                <a:gd name="T41" fmla="*/ 132 h 146"/>
                <a:gd name="T42" fmla="*/ 88 w 96"/>
                <a:gd name="T43" fmla="*/ 126 h 146"/>
                <a:gd name="T44" fmla="*/ 94 w 96"/>
                <a:gd name="T45" fmla="*/ 116 h 146"/>
                <a:gd name="T46" fmla="*/ 96 w 96"/>
                <a:gd name="T47" fmla="*/ 108 h 146"/>
                <a:gd name="T48" fmla="*/ 96 w 96"/>
                <a:gd name="T49" fmla="*/ 98 h 146"/>
                <a:gd name="T50" fmla="*/ 96 w 96"/>
                <a:gd name="T51" fmla="*/ 98 h 146"/>
                <a:gd name="T52" fmla="*/ 94 w 96"/>
                <a:gd name="T53" fmla="*/ 86 h 146"/>
                <a:gd name="T54" fmla="*/ 90 w 96"/>
                <a:gd name="T55" fmla="*/ 72 h 146"/>
                <a:gd name="T56" fmla="*/ 72 w 96"/>
                <a:gd name="T57" fmla="*/ 38 h 146"/>
                <a:gd name="T58" fmla="*/ 56 w 96"/>
                <a:gd name="T59" fmla="*/ 10 h 146"/>
                <a:gd name="T60" fmla="*/ 48 w 96"/>
                <a:gd name="T61" fmla="*/ 0 h 146"/>
                <a:gd name="T62" fmla="*/ 48 w 96"/>
                <a:gd name="T63" fmla="*/ 0 h 146"/>
                <a:gd name="T64" fmla="*/ 48 w 96"/>
                <a:gd name="T65" fmla="*/ 136 h 146"/>
                <a:gd name="T66" fmla="*/ 48 w 96"/>
                <a:gd name="T67" fmla="*/ 136 h 146"/>
                <a:gd name="T68" fmla="*/ 40 w 96"/>
                <a:gd name="T69" fmla="*/ 134 h 146"/>
                <a:gd name="T70" fmla="*/ 34 w 96"/>
                <a:gd name="T71" fmla="*/ 132 h 146"/>
                <a:gd name="T72" fmla="*/ 28 w 96"/>
                <a:gd name="T73" fmla="*/ 128 h 146"/>
                <a:gd name="T74" fmla="*/ 22 w 96"/>
                <a:gd name="T75" fmla="*/ 124 h 146"/>
                <a:gd name="T76" fmla="*/ 18 w 96"/>
                <a:gd name="T77" fmla="*/ 118 h 146"/>
                <a:gd name="T78" fmla="*/ 14 w 96"/>
                <a:gd name="T79" fmla="*/ 112 h 146"/>
                <a:gd name="T80" fmla="*/ 12 w 96"/>
                <a:gd name="T81" fmla="*/ 106 h 146"/>
                <a:gd name="T82" fmla="*/ 10 w 96"/>
                <a:gd name="T83" fmla="*/ 98 h 146"/>
                <a:gd name="T84" fmla="*/ 10 w 96"/>
                <a:gd name="T85" fmla="*/ 98 h 146"/>
                <a:gd name="T86" fmla="*/ 12 w 96"/>
                <a:gd name="T87" fmla="*/ 96 h 146"/>
                <a:gd name="T88" fmla="*/ 14 w 96"/>
                <a:gd name="T89" fmla="*/ 94 h 146"/>
                <a:gd name="T90" fmla="*/ 14 w 96"/>
                <a:gd name="T91" fmla="*/ 94 h 146"/>
                <a:gd name="T92" fmla="*/ 18 w 96"/>
                <a:gd name="T93" fmla="*/ 96 h 146"/>
                <a:gd name="T94" fmla="*/ 18 w 96"/>
                <a:gd name="T95" fmla="*/ 98 h 146"/>
                <a:gd name="T96" fmla="*/ 18 w 96"/>
                <a:gd name="T97" fmla="*/ 98 h 146"/>
                <a:gd name="T98" fmla="*/ 22 w 96"/>
                <a:gd name="T99" fmla="*/ 110 h 146"/>
                <a:gd name="T100" fmla="*/ 28 w 96"/>
                <a:gd name="T101" fmla="*/ 118 h 146"/>
                <a:gd name="T102" fmla="*/ 36 w 96"/>
                <a:gd name="T103" fmla="*/ 124 h 146"/>
                <a:gd name="T104" fmla="*/ 48 w 96"/>
                <a:gd name="T105" fmla="*/ 128 h 146"/>
                <a:gd name="T106" fmla="*/ 48 w 96"/>
                <a:gd name="T107" fmla="*/ 128 h 146"/>
                <a:gd name="T108" fmla="*/ 50 w 96"/>
                <a:gd name="T109" fmla="*/ 128 h 146"/>
                <a:gd name="T110" fmla="*/ 52 w 96"/>
                <a:gd name="T111" fmla="*/ 132 h 146"/>
                <a:gd name="T112" fmla="*/ 52 w 96"/>
                <a:gd name="T113" fmla="*/ 132 h 146"/>
                <a:gd name="T114" fmla="*/ 50 w 96"/>
                <a:gd name="T115" fmla="*/ 134 h 146"/>
                <a:gd name="T116" fmla="*/ 48 w 96"/>
                <a:gd name="T117" fmla="*/ 136 h 146"/>
                <a:gd name="T118" fmla="*/ 48 w 96"/>
                <a:gd name="T119"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46">
                  <a:moveTo>
                    <a:pt x="48" y="0"/>
                  </a:moveTo>
                  <a:lnTo>
                    <a:pt x="48" y="0"/>
                  </a:lnTo>
                  <a:lnTo>
                    <a:pt x="40" y="10"/>
                  </a:lnTo>
                  <a:lnTo>
                    <a:pt x="24" y="38"/>
                  </a:lnTo>
                  <a:lnTo>
                    <a:pt x="8" y="72"/>
                  </a:lnTo>
                  <a:lnTo>
                    <a:pt x="2" y="86"/>
                  </a:lnTo>
                  <a:lnTo>
                    <a:pt x="0" y="98"/>
                  </a:lnTo>
                  <a:lnTo>
                    <a:pt x="0" y="98"/>
                  </a:lnTo>
                  <a:lnTo>
                    <a:pt x="0" y="108"/>
                  </a:lnTo>
                  <a:lnTo>
                    <a:pt x="4" y="116"/>
                  </a:lnTo>
                  <a:lnTo>
                    <a:pt x="8" y="126"/>
                  </a:lnTo>
                  <a:lnTo>
                    <a:pt x="14" y="132"/>
                  </a:lnTo>
                  <a:lnTo>
                    <a:pt x="20" y="138"/>
                  </a:lnTo>
                  <a:lnTo>
                    <a:pt x="30" y="142"/>
                  </a:lnTo>
                  <a:lnTo>
                    <a:pt x="38" y="146"/>
                  </a:lnTo>
                  <a:lnTo>
                    <a:pt x="48" y="146"/>
                  </a:lnTo>
                  <a:lnTo>
                    <a:pt x="48" y="146"/>
                  </a:lnTo>
                  <a:lnTo>
                    <a:pt x="58" y="146"/>
                  </a:lnTo>
                  <a:lnTo>
                    <a:pt x="68" y="142"/>
                  </a:lnTo>
                  <a:lnTo>
                    <a:pt x="76" y="138"/>
                  </a:lnTo>
                  <a:lnTo>
                    <a:pt x="82" y="132"/>
                  </a:lnTo>
                  <a:lnTo>
                    <a:pt x="88" y="126"/>
                  </a:lnTo>
                  <a:lnTo>
                    <a:pt x="94" y="116"/>
                  </a:lnTo>
                  <a:lnTo>
                    <a:pt x="96" y="108"/>
                  </a:lnTo>
                  <a:lnTo>
                    <a:pt x="96" y="98"/>
                  </a:lnTo>
                  <a:lnTo>
                    <a:pt x="96" y="98"/>
                  </a:lnTo>
                  <a:lnTo>
                    <a:pt x="94" y="86"/>
                  </a:lnTo>
                  <a:lnTo>
                    <a:pt x="90" y="72"/>
                  </a:lnTo>
                  <a:lnTo>
                    <a:pt x="72" y="38"/>
                  </a:lnTo>
                  <a:lnTo>
                    <a:pt x="56" y="10"/>
                  </a:lnTo>
                  <a:lnTo>
                    <a:pt x="48" y="0"/>
                  </a:lnTo>
                  <a:lnTo>
                    <a:pt x="48" y="0"/>
                  </a:lnTo>
                  <a:close/>
                  <a:moveTo>
                    <a:pt x="48" y="136"/>
                  </a:moveTo>
                  <a:lnTo>
                    <a:pt x="48" y="136"/>
                  </a:lnTo>
                  <a:lnTo>
                    <a:pt x="40" y="134"/>
                  </a:lnTo>
                  <a:lnTo>
                    <a:pt x="34" y="132"/>
                  </a:lnTo>
                  <a:lnTo>
                    <a:pt x="28" y="128"/>
                  </a:lnTo>
                  <a:lnTo>
                    <a:pt x="22" y="124"/>
                  </a:lnTo>
                  <a:lnTo>
                    <a:pt x="18" y="118"/>
                  </a:lnTo>
                  <a:lnTo>
                    <a:pt x="14" y="112"/>
                  </a:lnTo>
                  <a:lnTo>
                    <a:pt x="12" y="106"/>
                  </a:lnTo>
                  <a:lnTo>
                    <a:pt x="10" y="98"/>
                  </a:lnTo>
                  <a:lnTo>
                    <a:pt x="10" y="98"/>
                  </a:lnTo>
                  <a:lnTo>
                    <a:pt x="12" y="96"/>
                  </a:lnTo>
                  <a:lnTo>
                    <a:pt x="14" y="94"/>
                  </a:lnTo>
                  <a:lnTo>
                    <a:pt x="14" y="94"/>
                  </a:lnTo>
                  <a:lnTo>
                    <a:pt x="18" y="96"/>
                  </a:lnTo>
                  <a:lnTo>
                    <a:pt x="18" y="98"/>
                  </a:lnTo>
                  <a:lnTo>
                    <a:pt x="18" y="98"/>
                  </a:lnTo>
                  <a:lnTo>
                    <a:pt x="22" y="110"/>
                  </a:lnTo>
                  <a:lnTo>
                    <a:pt x="28" y="118"/>
                  </a:lnTo>
                  <a:lnTo>
                    <a:pt x="36" y="124"/>
                  </a:lnTo>
                  <a:lnTo>
                    <a:pt x="48" y="128"/>
                  </a:lnTo>
                  <a:lnTo>
                    <a:pt x="48" y="128"/>
                  </a:lnTo>
                  <a:lnTo>
                    <a:pt x="50" y="128"/>
                  </a:lnTo>
                  <a:lnTo>
                    <a:pt x="52" y="132"/>
                  </a:lnTo>
                  <a:lnTo>
                    <a:pt x="52" y="132"/>
                  </a:lnTo>
                  <a:lnTo>
                    <a:pt x="50" y="134"/>
                  </a:lnTo>
                  <a:lnTo>
                    <a:pt x="48" y="136"/>
                  </a:lnTo>
                  <a:lnTo>
                    <a:pt x="48"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351"/>
            <p:cNvSpPr>
              <a:spLocks noEditPoints="1"/>
            </p:cNvSpPr>
            <p:nvPr/>
          </p:nvSpPr>
          <p:spPr bwMode="auto">
            <a:xfrm>
              <a:off x="3419475" y="3521075"/>
              <a:ext cx="193675" cy="355600"/>
            </a:xfrm>
            <a:custGeom>
              <a:avLst/>
              <a:gdLst>
                <a:gd name="T0" fmla="*/ 122 w 122"/>
                <a:gd name="T1" fmla="*/ 78 h 224"/>
                <a:gd name="T2" fmla="*/ 90 w 122"/>
                <a:gd name="T3" fmla="*/ 24 h 224"/>
                <a:gd name="T4" fmla="*/ 74 w 122"/>
                <a:gd name="T5" fmla="*/ 0 h 224"/>
                <a:gd name="T6" fmla="*/ 38 w 122"/>
                <a:gd name="T7" fmla="*/ 60 h 224"/>
                <a:gd name="T8" fmla="*/ 12 w 122"/>
                <a:gd name="T9" fmla="*/ 110 h 224"/>
                <a:gd name="T10" fmla="*/ 0 w 122"/>
                <a:gd name="T11" fmla="*/ 142 h 224"/>
                <a:gd name="T12" fmla="*/ 0 w 122"/>
                <a:gd name="T13" fmla="*/ 150 h 224"/>
                <a:gd name="T14" fmla="*/ 6 w 122"/>
                <a:gd name="T15" fmla="*/ 180 h 224"/>
                <a:gd name="T16" fmla="*/ 22 w 122"/>
                <a:gd name="T17" fmla="*/ 202 h 224"/>
                <a:gd name="T18" fmla="*/ 46 w 122"/>
                <a:gd name="T19" fmla="*/ 218 h 224"/>
                <a:gd name="T20" fmla="*/ 74 w 122"/>
                <a:gd name="T21" fmla="*/ 224 h 224"/>
                <a:gd name="T22" fmla="*/ 88 w 122"/>
                <a:gd name="T23" fmla="*/ 224 h 224"/>
                <a:gd name="T24" fmla="*/ 100 w 122"/>
                <a:gd name="T25" fmla="*/ 220 h 224"/>
                <a:gd name="T26" fmla="*/ 86 w 122"/>
                <a:gd name="T27" fmla="*/ 198 h 224"/>
                <a:gd name="T28" fmla="*/ 80 w 122"/>
                <a:gd name="T29" fmla="*/ 172 h 224"/>
                <a:gd name="T30" fmla="*/ 80 w 122"/>
                <a:gd name="T31" fmla="*/ 162 h 224"/>
                <a:gd name="T32" fmla="*/ 94 w 122"/>
                <a:gd name="T33" fmla="*/ 126 h 224"/>
                <a:gd name="T34" fmla="*/ 122 w 122"/>
                <a:gd name="T35" fmla="*/ 78 h 224"/>
                <a:gd name="T36" fmla="*/ 74 w 122"/>
                <a:gd name="T37" fmla="*/ 204 h 224"/>
                <a:gd name="T38" fmla="*/ 62 w 122"/>
                <a:gd name="T39" fmla="*/ 204 h 224"/>
                <a:gd name="T40" fmla="*/ 44 w 122"/>
                <a:gd name="T41" fmla="*/ 196 h 224"/>
                <a:gd name="T42" fmla="*/ 30 w 122"/>
                <a:gd name="T43" fmla="*/ 180 h 224"/>
                <a:gd name="T44" fmla="*/ 20 w 122"/>
                <a:gd name="T45" fmla="*/ 162 h 224"/>
                <a:gd name="T46" fmla="*/ 20 w 122"/>
                <a:gd name="T47" fmla="*/ 150 h 224"/>
                <a:gd name="T48" fmla="*/ 24 w 122"/>
                <a:gd name="T49" fmla="*/ 146 h 224"/>
                <a:gd name="T50" fmla="*/ 26 w 122"/>
                <a:gd name="T51" fmla="*/ 148 h 224"/>
                <a:gd name="T52" fmla="*/ 28 w 122"/>
                <a:gd name="T53" fmla="*/ 150 h 224"/>
                <a:gd name="T54" fmla="*/ 32 w 122"/>
                <a:gd name="T55" fmla="*/ 168 h 224"/>
                <a:gd name="T56" fmla="*/ 42 w 122"/>
                <a:gd name="T57" fmla="*/ 184 h 224"/>
                <a:gd name="T58" fmla="*/ 56 w 122"/>
                <a:gd name="T59" fmla="*/ 192 h 224"/>
                <a:gd name="T60" fmla="*/ 74 w 122"/>
                <a:gd name="T61" fmla="*/ 196 h 224"/>
                <a:gd name="T62" fmla="*/ 76 w 122"/>
                <a:gd name="T63" fmla="*/ 198 h 224"/>
                <a:gd name="T64" fmla="*/ 78 w 122"/>
                <a:gd name="T65" fmla="*/ 200 h 224"/>
                <a:gd name="T66" fmla="*/ 74 w 122"/>
                <a:gd name="T67" fmla="*/ 20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224">
                  <a:moveTo>
                    <a:pt x="122" y="78"/>
                  </a:moveTo>
                  <a:lnTo>
                    <a:pt x="122" y="78"/>
                  </a:lnTo>
                  <a:lnTo>
                    <a:pt x="106" y="50"/>
                  </a:lnTo>
                  <a:lnTo>
                    <a:pt x="90" y="24"/>
                  </a:lnTo>
                  <a:lnTo>
                    <a:pt x="74" y="0"/>
                  </a:lnTo>
                  <a:lnTo>
                    <a:pt x="74" y="0"/>
                  </a:lnTo>
                  <a:lnTo>
                    <a:pt x="62" y="18"/>
                  </a:lnTo>
                  <a:lnTo>
                    <a:pt x="38" y="60"/>
                  </a:lnTo>
                  <a:lnTo>
                    <a:pt x="24" y="84"/>
                  </a:lnTo>
                  <a:lnTo>
                    <a:pt x="12" y="110"/>
                  </a:lnTo>
                  <a:lnTo>
                    <a:pt x="4" y="132"/>
                  </a:lnTo>
                  <a:lnTo>
                    <a:pt x="0" y="142"/>
                  </a:lnTo>
                  <a:lnTo>
                    <a:pt x="0" y="150"/>
                  </a:lnTo>
                  <a:lnTo>
                    <a:pt x="0" y="150"/>
                  </a:lnTo>
                  <a:lnTo>
                    <a:pt x="2" y="166"/>
                  </a:lnTo>
                  <a:lnTo>
                    <a:pt x="6" y="180"/>
                  </a:lnTo>
                  <a:lnTo>
                    <a:pt x="12" y="192"/>
                  </a:lnTo>
                  <a:lnTo>
                    <a:pt x="22" y="202"/>
                  </a:lnTo>
                  <a:lnTo>
                    <a:pt x="32" y="212"/>
                  </a:lnTo>
                  <a:lnTo>
                    <a:pt x="46" y="218"/>
                  </a:lnTo>
                  <a:lnTo>
                    <a:pt x="60" y="222"/>
                  </a:lnTo>
                  <a:lnTo>
                    <a:pt x="74" y="224"/>
                  </a:lnTo>
                  <a:lnTo>
                    <a:pt x="74" y="224"/>
                  </a:lnTo>
                  <a:lnTo>
                    <a:pt x="88" y="224"/>
                  </a:lnTo>
                  <a:lnTo>
                    <a:pt x="100" y="220"/>
                  </a:lnTo>
                  <a:lnTo>
                    <a:pt x="100" y="220"/>
                  </a:lnTo>
                  <a:lnTo>
                    <a:pt x="92" y="210"/>
                  </a:lnTo>
                  <a:lnTo>
                    <a:pt x="86" y="198"/>
                  </a:lnTo>
                  <a:lnTo>
                    <a:pt x="82" y="186"/>
                  </a:lnTo>
                  <a:lnTo>
                    <a:pt x="80" y="172"/>
                  </a:lnTo>
                  <a:lnTo>
                    <a:pt x="80" y="172"/>
                  </a:lnTo>
                  <a:lnTo>
                    <a:pt x="80" y="162"/>
                  </a:lnTo>
                  <a:lnTo>
                    <a:pt x="84" y="150"/>
                  </a:lnTo>
                  <a:lnTo>
                    <a:pt x="94" y="126"/>
                  </a:lnTo>
                  <a:lnTo>
                    <a:pt x="108" y="100"/>
                  </a:lnTo>
                  <a:lnTo>
                    <a:pt x="122" y="78"/>
                  </a:lnTo>
                  <a:lnTo>
                    <a:pt x="122" y="78"/>
                  </a:lnTo>
                  <a:close/>
                  <a:moveTo>
                    <a:pt x="74" y="204"/>
                  </a:moveTo>
                  <a:lnTo>
                    <a:pt x="74" y="204"/>
                  </a:lnTo>
                  <a:lnTo>
                    <a:pt x="62" y="204"/>
                  </a:lnTo>
                  <a:lnTo>
                    <a:pt x="52" y="200"/>
                  </a:lnTo>
                  <a:lnTo>
                    <a:pt x="44" y="196"/>
                  </a:lnTo>
                  <a:lnTo>
                    <a:pt x="36" y="188"/>
                  </a:lnTo>
                  <a:lnTo>
                    <a:pt x="30" y="180"/>
                  </a:lnTo>
                  <a:lnTo>
                    <a:pt x="24" y="172"/>
                  </a:lnTo>
                  <a:lnTo>
                    <a:pt x="20" y="162"/>
                  </a:lnTo>
                  <a:lnTo>
                    <a:pt x="20" y="150"/>
                  </a:lnTo>
                  <a:lnTo>
                    <a:pt x="20" y="150"/>
                  </a:lnTo>
                  <a:lnTo>
                    <a:pt x="20" y="148"/>
                  </a:lnTo>
                  <a:lnTo>
                    <a:pt x="24" y="146"/>
                  </a:lnTo>
                  <a:lnTo>
                    <a:pt x="24" y="146"/>
                  </a:lnTo>
                  <a:lnTo>
                    <a:pt x="26" y="148"/>
                  </a:lnTo>
                  <a:lnTo>
                    <a:pt x="28" y="150"/>
                  </a:lnTo>
                  <a:lnTo>
                    <a:pt x="28" y="150"/>
                  </a:lnTo>
                  <a:lnTo>
                    <a:pt x="28" y="160"/>
                  </a:lnTo>
                  <a:lnTo>
                    <a:pt x="32" y="168"/>
                  </a:lnTo>
                  <a:lnTo>
                    <a:pt x="36" y="176"/>
                  </a:lnTo>
                  <a:lnTo>
                    <a:pt x="42" y="184"/>
                  </a:lnTo>
                  <a:lnTo>
                    <a:pt x="48" y="188"/>
                  </a:lnTo>
                  <a:lnTo>
                    <a:pt x="56" y="192"/>
                  </a:lnTo>
                  <a:lnTo>
                    <a:pt x="64" y="196"/>
                  </a:lnTo>
                  <a:lnTo>
                    <a:pt x="74" y="196"/>
                  </a:lnTo>
                  <a:lnTo>
                    <a:pt x="74" y="196"/>
                  </a:lnTo>
                  <a:lnTo>
                    <a:pt x="76" y="198"/>
                  </a:lnTo>
                  <a:lnTo>
                    <a:pt x="78" y="200"/>
                  </a:lnTo>
                  <a:lnTo>
                    <a:pt x="78" y="200"/>
                  </a:lnTo>
                  <a:lnTo>
                    <a:pt x="76" y="204"/>
                  </a:lnTo>
                  <a:lnTo>
                    <a:pt x="74" y="204"/>
                  </a:lnTo>
                  <a:lnTo>
                    <a:pt x="74"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5" name="Freeform 1352"/>
          <p:cNvSpPr>
            <a:spLocks/>
          </p:cNvSpPr>
          <p:nvPr/>
        </p:nvSpPr>
        <p:spPr bwMode="auto">
          <a:xfrm>
            <a:off x="7655588" y="2584094"/>
            <a:ext cx="815387" cy="1283036"/>
          </a:xfrm>
          <a:custGeom>
            <a:avLst/>
            <a:gdLst>
              <a:gd name="T0" fmla="*/ 98 w 136"/>
              <a:gd name="T1" fmla="*/ 0 h 214"/>
              <a:gd name="T2" fmla="*/ 88 w 136"/>
              <a:gd name="T3" fmla="*/ 6 h 214"/>
              <a:gd name="T4" fmla="*/ 68 w 136"/>
              <a:gd name="T5" fmla="*/ 10 h 214"/>
              <a:gd name="T6" fmla="*/ 56 w 136"/>
              <a:gd name="T7" fmla="*/ 8 h 214"/>
              <a:gd name="T8" fmla="*/ 44 w 136"/>
              <a:gd name="T9" fmla="*/ 2 h 214"/>
              <a:gd name="T10" fmla="*/ 38 w 136"/>
              <a:gd name="T11" fmla="*/ 0 h 214"/>
              <a:gd name="T12" fmla="*/ 22 w 136"/>
              <a:gd name="T13" fmla="*/ 2 h 214"/>
              <a:gd name="T14" fmla="*/ 8 w 136"/>
              <a:gd name="T15" fmla="*/ 14 h 214"/>
              <a:gd name="T16" fmla="*/ 0 w 136"/>
              <a:gd name="T17" fmla="*/ 32 h 214"/>
              <a:gd name="T18" fmla="*/ 2 w 136"/>
              <a:gd name="T19" fmla="*/ 54 h 214"/>
              <a:gd name="T20" fmla="*/ 4 w 136"/>
              <a:gd name="T21" fmla="*/ 62 h 214"/>
              <a:gd name="T22" fmla="*/ 16 w 136"/>
              <a:gd name="T23" fmla="*/ 84 h 214"/>
              <a:gd name="T24" fmla="*/ 18 w 136"/>
              <a:gd name="T25" fmla="*/ 100 h 214"/>
              <a:gd name="T26" fmla="*/ 20 w 136"/>
              <a:gd name="T27" fmla="*/ 158 h 214"/>
              <a:gd name="T28" fmla="*/ 22 w 136"/>
              <a:gd name="T29" fmla="*/ 200 h 214"/>
              <a:gd name="T30" fmla="*/ 26 w 136"/>
              <a:gd name="T31" fmla="*/ 208 h 214"/>
              <a:gd name="T32" fmla="*/ 32 w 136"/>
              <a:gd name="T33" fmla="*/ 214 h 214"/>
              <a:gd name="T34" fmla="*/ 34 w 136"/>
              <a:gd name="T35" fmla="*/ 212 h 214"/>
              <a:gd name="T36" fmla="*/ 44 w 136"/>
              <a:gd name="T37" fmla="*/ 186 h 214"/>
              <a:gd name="T38" fmla="*/ 48 w 136"/>
              <a:gd name="T39" fmla="*/ 124 h 214"/>
              <a:gd name="T40" fmla="*/ 48 w 136"/>
              <a:gd name="T41" fmla="*/ 120 h 214"/>
              <a:gd name="T42" fmla="*/ 56 w 136"/>
              <a:gd name="T43" fmla="*/ 112 h 214"/>
              <a:gd name="T44" fmla="*/ 68 w 136"/>
              <a:gd name="T45" fmla="*/ 110 h 214"/>
              <a:gd name="T46" fmla="*/ 68 w 136"/>
              <a:gd name="T47" fmla="*/ 110 h 214"/>
              <a:gd name="T48" fmla="*/ 68 w 136"/>
              <a:gd name="T49" fmla="*/ 110 h 214"/>
              <a:gd name="T50" fmla="*/ 68 w 136"/>
              <a:gd name="T51" fmla="*/ 110 h 214"/>
              <a:gd name="T52" fmla="*/ 74 w 136"/>
              <a:gd name="T53" fmla="*/ 110 h 214"/>
              <a:gd name="T54" fmla="*/ 86 w 136"/>
              <a:gd name="T55" fmla="*/ 116 h 214"/>
              <a:gd name="T56" fmla="*/ 90 w 136"/>
              <a:gd name="T57" fmla="*/ 124 h 214"/>
              <a:gd name="T58" fmla="*/ 90 w 136"/>
              <a:gd name="T59" fmla="*/ 160 h 214"/>
              <a:gd name="T60" fmla="*/ 98 w 136"/>
              <a:gd name="T61" fmla="*/ 202 h 214"/>
              <a:gd name="T62" fmla="*/ 102 w 136"/>
              <a:gd name="T63" fmla="*/ 212 h 214"/>
              <a:gd name="T64" fmla="*/ 108 w 136"/>
              <a:gd name="T65" fmla="*/ 212 h 214"/>
              <a:gd name="T66" fmla="*/ 114 w 136"/>
              <a:gd name="T67" fmla="*/ 200 h 214"/>
              <a:gd name="T68" fmla="*/ 116 w 136"/>
              <a:gd name="T69" fmla="*/ 182 h 214"/>
              <a:gd name="T70" fmla="*/ 118 w 136"/>
              <a:gd name="T71" fmla="*/ 130 h 214"/>
              <a:gd name="T72" fmla="*/ 118 w 136"/>
              <a:gd name="T73" fmla="*/ 100 h 214"/>
              <a:gd name="T74" fmla="*/ 126 w 136"/>
              <a:gd name="T75" fmla="*/ 72 h 214"/>
              <a:gd name="T76" fmla="*/ 136 w 136"/>
              <a:gd name="T77" fmla="*/ 54 h 214"/>
              <a:gd name="T78" fmla="*/ 136 w 136"/>
              <a:gd name="T79" fmla="*/ 42 h 214"/>
              <a:gd name="T80" fmla="*/ 132 w 136"/>
              <a:gd name="T81" fmla="*/ 22 h 214"/>
              <a:gd name="T82" fmla="*/ 122 w 136"/>
              <a:gd name="T83" fmla="*/ 8 h 214"/>
              <a:gd name="T84" fmla="*/ 106 w 136"/>
              <a:gd name="T85" fmla="*/ 0 h 214"/>
              <a:gd name="T86" fmla="*/ 98 w 136"/>
              <a:gd name="T8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14">
                <a:moveTo>
                  <a:pt x="98" y="0"/>
                </a:moveTo>
                <a:lnTo>
                  <a:pt x="98" y="0"/>
                </a:lnTo>
                <a:lnTo>
                  <a:pt x="94" y="2"/>
                </a:lnTo>
                <a:lnTo>
                  <a:pt x="88" y="6"/>
                </a:lnTo>
                <a:lnTo>
                  <a:pt x="82" y="8"/>
                </a:lnTo>
                <a:lnTo>
                  <a:pt x="68" y="10"/>
                </a:lnTo>
                <a:lnTo>
                  <a:pt x="68" y="10"/>
                </a:lnTo>
                <a:lnTo>
                  <a:pt x="56" y="8"/>
                </a:lnTo>
                <a:lnTo>
                  <a:pt x="48" y="6"/>
                </a:lnTo>
                <a:lnTo>
                  <a:pt x="44" y="2"/>
                </a:lnTo>
                <a:lnTo>
                  <a:pt x="38" y="0"/>
                </a:lnTo>
                <a:lnTo>
                  <a:pt x="38" y="0"/>
                </a:lnTo>
                <a:lnTo>
                  <a:pt x="30" y="0"/>
                </a:lnTo>
                <a:lnTo>
                  <a:pt x="22" y="2"/>
                </a:lnTo>
                <a:lnTo>
                  <a:pt x="14" y="8"/>
                </a:lnTo>
                <a:lnTo>
                  <a:pt x="8" y="14"/>
                </a:lnTo>
                <a:lnTo>
                  <a:pt x="4" y="22"/>
                </a:lnTo>
                <a:lnTo>
                  <a:pt x="0" y="32"/>
                </a:lnTo>
                <a:lnTo>
                  <a:pt x="0" y="42"/>
                </a:lnTo>
                <a:lnTo>
                  <a:pt x="2" y="54"/>
                </a:lnTo>
                <a:lnTo>
                  <a:pt x="2" y="54"/>
                </a:lnTo>
                <a:lnTo>
                  <a:pt x="4" y="62"/>
                </a:lnTo>
                <a:lnTo>
                  <a:pt x="10" y="72"/>
                </a:lnTo>
                <a:lnTo>
                  <a:pt x="16" y="84"/>
                </a:lnTo>
                <a:lnTo>
                  <a:pt x="18" y="100"/>
                </a:lnTo>
                <a:lnTo>
                  <a:pt x="18" y="100"/>
                </a:lnTo>
                <a:lnTo>
                  <a:pt x="20" y="130"/>
                </a:lnTo>
                <a:lnTo>
                  <a:pt x="20" y="158"/>
                </a:lnTo>
                <a:lnTo>
                  <a:pt x="20" y="182"/>
                </a:lnTo>
                <a:lnTo>
                  <a:pt x="22" y="200"/>
                </a:lnTo>
                <a:lnTo>
                  <a:pt x="22" y="200"/>
                </a:lnTo>
                <a:lnTo>
                  <a:pt x="26" y="208"/>
                </a:lnTo>
                <a:lnTo>
                  <a:pt x="30" y="212"/>
                </a:lnTo>
                <a:lnTo>
                  <a:pt x="32" y="214"/>
                </a:lnTo>
                <a:lnTo>
                  <a:pt x="34" y="212"/>
                </a:lnTo>
                <a:lnTo>
                  <a:pt x="34" y="212"/>
                </a:lnTo>
                <a:lnTo>
                  <a:pt x="38" y="202"/>
                </a:lnTo>
                <a:lnTo>
                  <a:pt x="44" y="186"/>
                </a:lnTo>
                <a:lnTo>
                  <a:pt x="46" y="160"/>
                </a:lnTo>
                <a:lnTo>
                  <a:pt x="48" y="124"/>
                </a:lnTo>
                <a:lnTo>
                  <a:pt x="48" y="124"/>
                </a:lnTo>
                <a:lnTo>
                  <a:pt x="48" y="120"/>
                </a:lnTo>
                <a:lnTo>
                  <a:pt x="50" y="116"/>
                </a:lnTo>
                <a:lnTo>
                  <a:pt x="56" y="112"/>
                </a:lnTo>
                <a:lnTo>
                  <a:pt x="62" y="110"/>
                </a:lnTo>
                <a:lnTo>
                  <a:pt x="68" y="110"/>
                </a:lnTo>
                <a:lnTo>
                  <a:pt x="68" y="110"/>
                </a:lnTo>
                <a:lnTo>
                  <a:pt x="68" y="110"/>
                </a:lnTo>
                <a:lnTo>
                  <a:pt x="68" y="110"/>
                </a:lnTo>
                <a:lnTo>
                  <a:pt x="68" y="110"/>
                </a:lnTo>
                <a:lnTo>
                  <a:pt x="68" y="110"/>
                </a:lnTo>
                <a:lnTo>
                  <a:pt x="68" y="110"/>
                </a:lnTo>
                <a:lnTo>
                  <a:pt x="68" y="110"/>
                </a:lnTo>
                <a:lnTo>
                  <a:pt x="74" y="110"/>
                </a:lnTo>
                <a:lnTo>
                  <a:pt x="82" y="112"/>
                </a:lnTo>
                <a:lnTo>
                  <a:pt x="86" y="116"/>
                </a:lnTo>
                <a:lnTo>
                  <a:pt x="88" y="120"/>
                </a:lnTo>
                <a:lnTo>
                  <a:pt x="90" y="124"/>
                </a:lnTo>
                <a:lnTo>
                  <a:pt x="90" y="124"/>
                </a:lnTo>
                <a:lnTo>
                  <a:pt x="90" y="160"/>
                </a:lnTo>
                <a:lnTo>
                  <a:pt x="94" y="186"/>
                </a:lnTo>
                <a:lnTo>
                  <a:pt x="98" y="202"/>
                </a:lnTo>
                <a:lnTo>
                  <a:pt x="102" y="212"/>
                </a:lnTo>
                <a:lnTo>
                  <a:pt x="102" y="212"/>
                </a:lnTo>
                <a:lnTo>
                  <a:pt x="104" y="214"/>
                </a:lnTo>
                <a:lnTo>
                  <a:pt x="108" y="212"/>
                </a:lnTo>
                <a:lnTo>
                  <a:pt x="110" y="208"/>
                </a:lnTo>
                <a:lnTo>
                  <a:pt x="114" y="200"/>
                </a:lnTo>
                <a:lnTo>
                  <a:pt x="114" y="200"/>
                </a:lnTo>
                <a:lnTo>
                  <a:pt x="116" y="182"/>
                </a:lnTo>
                <a:lnTo>
                  <a:pt x="118" y="158"/>
                </a:lnTo>
                <a:lnTo>
                  <a:pt x="118" y="130"/>
                </a:lnTo>
                <a:lnTo>
                  <a:pt x="118" y="100"/>
                </a:lnTo>
                <a:lnTo>
                  <a:pt x="118" y="100"/>
                </a:lnTo>
                <a:lnTo>
                  <a:pt x="122" y="84"/>
                </a:lnTo>
                <a:lnTo>
                  <a:pt x="126" y="72"/>
                </a:lnTo>
                <a:lnTo>
                  <a:pt x="132" y="62"/>
                </a:lnTo>
                <a:lnTo>
                  <a:pt x="136" y="54"/>
                </a:lnTo>
                <a:lnTo>
                  <a:pt x="136" y="54"/>
                </a:lnTo>
                <a:lnTo>
                  <a:pt x="136" y="42"/>
                </a:lnTo>
                <a:lnTo>
                  <a:pt x="136" y="32"/>
                </a:lnTo>
                <a:lnTo>
                  <a:pt x="132" y="22"/>
                </a:lnTo>
                <a:lnTo>
                  <a:pt x="128" y="14"/>
                </a:lnTo>
                <a:lnTo>
                  <a:pt x="122" y="8"/>
                </a:lnTo>
                <a:lnTo>
                  <a:pt x="114" y="2"/>
                </a:lnTo>
                <a:lnTo>
                  <a:pt x="106" y="0"/>
                </a:lnTo>
                <a:lnTo>
                  <a:pt x="98" y="0"/>
                </a:lnTo>
                <a:lnTo>
                  <a:pt x="98"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380" name="组合 1379"/>
          <p:cNvGrpSpPr/>
          <p:nvPr/>
        </p:nvGrpSpPr>
        <p:grpSpPr>
          <a:xfrm>
            <a:off x="4251486" y="2446199"/>
            <a:ext cx="1450910" cy="1558829"/>
            <a:chOff x="3394075" y="2638425"/>
            <a:chExt cx="384175" cy="412750"/>
          </a:xfrm>
          <a:solidFill>
            <a:schemeClr val="tx1">
              <a:lumMod val="65000"/>
              <a:lumOff val="35000"/>
            </a:schemeClr>
          </a:solidFill>
        </p:grpSpPr>
        <p:sp>
          <p:nvSpPr>
            <p:cNvPr id="156" name="Freeform 1353"/>
            <p:cNvSpPr>
              <a:spLocks/>
            </p:cNvSpPr>
            <p:nvPr/>
          </p:nvSpPr>
          <p:spPr bwMode="auto">
            <a:xfrm>
              <a:off x="3482975" y="2638425"/>
              <a:ext cx="203200" cy="31750"/>
            </a:xfrm>
            <a:custGeom>
              <a:avLst/>
              <a:gdLst>
                <a:gd name="T0" fmla="*/ 118 w 128"/>
                <a:gd name="T1" fmla="*/ 20 h 20"/>
                <a:gd name="T2" fmla="*/ 10 w 128"/>
                <a:gd name="T3" fmla="*/ 20 h 20"/>
                <a:gd name="T4" fmla="*/ 10 w 128"/>
                <a:gd name="T5" fmla="*/ 20 h 20"/>
                <a:gd name="T6" fmla="*/ 6 w 128"/>
                <a:gd name="T7" fmla="*/ 20 h 20"/>
                <a:gd name="T8" fmla="*/ 2 w 128"/>
                <a:gd name="T9" fmla="*/ 16 h 20"/>
                <a:gd name="T10" fmla="*/ 0 w 128"/>
                <a:gd name="T11" fmla="*/ 14 h 20"/>
                <a:gd name="T12" fmla="*/ 0 w 128"/>
                <a:gd name="T13" fmla="*/ 10 h 20"/>
                <a:gd name="T14" fmla="*/ 0 w 128"/>
                <a:gd name="T15" fmla="*/ 10 h 20"/>
                <a:gd name="T16" fmla="*/ 0 w 128"/>
                <a:gd name="T17" fmla="*/ 6 h 20"/>
                <a:gd name="T18" fmla="*/ 2 w 128"/>
                <a:gd name="T19" fmla="*/ 2 h 20"/>
                <a:gd name="T20" fmla="*/ 6 w 128"/>
                <a:gd name="T21" fmla="*/ 0 h 20"/>
                <a:gd name="T22" fmla="*/ 10 w 128"/>
                <a:gd name="T23" fmla="*/ 0 h 20"/>
                <a:gd name="T24" fmla="*/ 118 w 128"/>
                <a:gd name="T25" fmla="*/ 0 h 20"/>
                <a:gd name="T26" fmla="*/ 118 w 128"/>
                <a:gd name="T27" fmla="*/ 0 h 20"/>
                <a:gd name="T28" fmla="*/ 122 w 128"/>
                <a:gd name="T29" fmla="*/ 0 h 20"/>
                <a:gd name="T30" fmla="*/ 126 w 128"/>
                <a:gd name="T31" fmla="*/ 2 h 20"/>
                <a:gd name="T32" fmla="*/ 128 w 128"/>
                <a:gd name="T33" fmla="*/ 6 h 20"/>
                <a:gd name="T34" fmla="*/ 128 w 128"/>
                <a:gd name="T35" fmla="*/ 10 h 20"/>
                <a:gd name="T36" fmla="*/ 128 w 128"/>
                <a:gd name="T37" fmla="*/ 10 h 20"/>
                <a:gd name="T38" fmla="*/ 128 w 128"/>
                <a:gd name="T39" fmla="*/ 14 h 20"/>
                <a:gd name="T40" fmla="*/ 126 w 128"/>
                <a:gd name="T41" fmla="*/ 16 h 20"/>
                <a:gd name="T42" fmla="*/ 122 w 128"/>
                <a:gd name="T43" fmla="*/ 20 h 20"/>
                <a:gd name="T44" fmla="*/ 118 w 128"/>
                <a:gd name="T45" fmla="*/ 20 h 20"/>
                <a:gd name="T46" fmla="*/ 118 w 128"/>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0">
                  <a:moveTo>
                    <a:pt x="118" y="20"/>
                  </a:moveTo>
                  <a:lnTo>
                    <a:pt x="10" y="20"/>
                  </a:lnTo>
                  <a:lnTo>
                    <a:pt x="10" y="20"/>
                  </a:lnTo>
                  <a:lnTo>
                    <a:pt x="6" y="20"/>
                  </a:lnTo>
                  <a:lnTo>
                    <a:pt x="2" y="16"/>
                  </a:lnTo>
                  <a:lnTo>
                    <a:pt x="0" y="14"/>
                  </a:lnTo>
                  <a:lnTo>
                    <a:pt x="0" y="10"/>
                  </a:lnTo>
                  <a:lnTo>
                    <a:pt x="0" y="10"/>
                  </a:lnTo>
                  <a:lnTo>
                    <a:pt x="0" y="6"/>
                  </a:lnTo>
                  <a:lnTo>
                    <a:pt x="2" y="2"/>
                  </a:lnTo>
                  <a:lnTo>
                    <a:pt x="6" y="0"/>
                  </a:lnTo>
                  <a:lnTo>
                    <a:pt x="10" y="0"/>
                  </a:lnTo>
                  <a:lnTo>
                    <a:pt x="118" y="0"/>
                  </a:lnTo>
                  <a:lnTo>
                    <a:pt x="118" y="0"/>
                  </a:lnTo>
                  <a:lnTo>
                    <a:pt x="122" y="0"/>
                  </a:lnTo>
                  <a:lnTo>
                    <a:pt x="126" y="2"/>
                  </a:lnTo>
                  <a:lnTo>
                    <a:pt x="128" y="6"/>
                  </a:lnTo>
                  <a:lnTo>
                    <a:pt x="128" y="10"/>
                  </a:lnTo>
                  <a:lnTo>
                    <a:pt x="128" y="10"/>
                  </a:lnTo>
                  <a:lnTo>
                    <a:pt x="128" y="14"/>
                  </a:lnTo>
                  <a:lnTo>
                    <a:pt x="126" y="16"/>
                  </a:lnTo>
                  <a:lnTo>
                    <a:pt x="122" y="20"/>
                  </a:lnTo>
                  <a:lnTo>
                    <a:pt x="118" y="20"/>
                  </a:lnTo>
                  <a:lnTo>
                    <a:pt x="1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4"/>
            <p:cNvSpPr>
              <a:spLocks noEditPoints="1"/>
            </p:cNvSpPr>
            <p:nvPr/>
          </p:nvSpPr>
          <p:spPr bwMode="auto">
            <a:xfrm>
              <a:off x="3394075" y="2638425"/>
              <a:ext cx="384175" cy="412750"/>
            </a:xfrm>
            <a:custGeom>
              <a:avLst/>
              <a:gdLst>
                <a:gd name="T0" fmla="*/ 240 w 242"/>
                <a:gd name="T1" fmla="*/ 242 h 260"/>
                <a:gd name="T2" fmla="*/ 164 w 242"/>
                <a:gd name="T3" fmla="*/ 108 h 260"/>
                <a:gd name="T4" fmla="*/ 78 w 242"/>
                <a:gd name="T5" fmla="*/ 0 h 260"/>
                <a:gd name="T6" fmla="*/ 78 w 242"/>
                <a:gd name="T7" fmla="*/ 110 h 260"/>
                <a:gd name="T8" fmla="*/ 2 w 242"/>
                <a:gd name="T9" fmla="*/ 242 h 260"/>
                <a:gd name="T10" fmla="*/ 0 w 242"/>
                <a:gd name="T11" fmla="*/ 250 h 260"/>
                <a:gd name="T12" fmla="*/ 6 w 242"/>
                <a:gd name="T13" fmla="*/ 260 h 260"/>
                <a:gd name="T14" fmla="*/ 228 w 242"/>
                <a:gd name="T15" fmla="*/ 260 h 260"/>
                <a:gd name="T16" fmla="*/ 236 w 242"/>
                <a:gd name="T17" fmla="*/ 260 h 260"/>
                <a:gd name="T18" fmla="*/ 242 w 242"/>
                <a:gd name="T19" fmla="*/ 250 h 260"/>
                <a:gd name="T20" fmla="*/ 240 w 242"/>
                <a:gd name="T21" fmla="*/ 242 h 260"/>
                <a:gd name="T22" fmla="*/ 150 w 242"/>
                <a:gd name="T23" fmla="*/ 16 h 260"/>
                <a:gd name="T24" fmla="*/ 144 w 242"/>
                <a:gd name="T25" fmla="*/ 100 h 260"/>
                <a:gd name="T26" fmla="*/ 140 w 242"/>
                <a:gd name="T27" fmla="*/ 100 h 260"/>
                <a:gd name="T28" fmla="*/ 102 w 242"/>
                <a:gd name="T29" fmla="*/ 100 h 260"/>
                <a:gd name="T30" fmla="*/ 90 w 242"/>
                <a:gd name="T31" fmla="*/ 100 h 260"/>
                <a:gd name="T32" fmla="*/ 88 w 242"/>
                <a:gd name="T33" fmla="*/ 228 h 260"/>
                <a:gd name="T34" fmla="*/ 80 w 242"/>
                <a:gd name="T35" fmla="*/ 228 h 260"/>
                <a:gd name="T36" fmla="*/ 70 w 242"/>
                <a:gd name="T37" fmla="*/ 218 h 260"/>
                <a:gd name="T38" fmla="*/ 68 w 242"/>
                <a:gd name="T39" fmla="*/ 210 h 260"/>
                <a:gd name="T40" fmla="*/ 74 w 242"/>
                <a:gd name="T41" fmla="*/ 198 h 260"/>
                <a:gd name="T42" fmla="*/ 88 w 242"/>
                <a:gd name="T43" fmla="*/ 192 h 260"/>
                <a:gd name="T44" fmla="*/ 94 w 242"/>
                <a:gd name="T45" fmla="*/ 194 h 260"/>
                <a:gd name="T46" fmla="*/ 104 w 242"/>
                <a:gd name="T47" fmla="*/ 204 h 260"/>
                <a:gd name="T48" fmla="*/ 106 w 242"/>
                <a:gd name="T49" fmla="*/ 210 h 260"/>
                <a:gd name="T50" fmla="*/ 100 w 242"/>
                <a:gd name="T51" fmla="*/ 224 h 260"/>
                <a:gd name="T52" fmla="*/ 88 w 242"/>
                <a:gd name="T53" fmla="*/ 228 h 260"/>
                <a:gd name="T54" fmla="*/ 112 w 242"/>
                <a:gd name="T55" fmla="*/ 148 h 260"/>
                <a:gd name="T56" fmla="*/ 108 w 242"/>
                <a:gd name="T57" fmla="*/ 146 h 260"/>
                <a:gd name="T58" fmla="*/ 106 w 242"/>
                <a:gd name="T59" fmla="*/ 142 h 260"/>
                <a:gd name="T60" fmla="*/ 112 w 242"/>
                <a:gd name="T61" fmla="*/ 134 h 260"/>
                <a:gd name="T62" fmla="*/ 118 w 242"/>
                <a:gd name="T63" fmla="*/ 136 h 260"/>
                <a:gd name="T64" fmla="*/ 120 w 242"/>
                <a:gd name="T65" fmla="*/ 142 h 260"/>
                <a:gd name="T66" fmla="*/ 112 w 242"/>
                <a:gd name="T67" fmla="*/ 148 h 260"/>
                <a:gd name="T68" fmla="*/ 148 w 242"/>
                <a:gd name="T69" fmla="*/ 190 h 260"/>
                <a:gd name="T70" fmla="*/ 142 w 242"/>
                <a:gd name="T71" fmla="*/ 188 h 260"/>
                <a:gd name="T72" fmla="*/ 136 w 242"/>
                <a:gd name="T73" fmla="*/ 182 h 260"/>
                <a:gd name="T74" fmla="*/ 136 w 242"/>
                <a:gd name="T75" fmla="*/ 178 h 260"/>
                <a:gd name="T76" fmla="*/ 140 w 242"/>
                <a:gd name="T77" fmla="*/ 170 h 260"/>
                <a:gd name="T78" fmla="*/ 148 w 242"/>
                <a:gd name="T79" fmla="*/ 166 h 260"/>
                <a:gd name="T80" fmla="*/ 152 w 242"/>
                <a:gd name="T81" fmla="*/ 166 h 260"/>
                <a:gd name="T82" fmla="*/ 158 w 242"/>
                <a:gd name="T83" fmla="*/ 174 h 260"/>
                <a:gd name="T84" fmla="*/ 158 w 242"/>
                <a:gd name="T85" fmla="*/ 178 h 260"/>
                <a:gd name="T86" fmla="*/ 156 w 242"/>
                <a:gd name="T87" fmla="*/ 186 h 260"/>
                <a:gd name="T88" fmla="*/ 148 w 242"/>
                <a:gd name="T89" fmla="*/ 19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2" h="260">
                  <a:moveTo>
                    <a:pt x="240" y="242"/>
                  </a:moveTo>
                  <a:lnTo>
                    <a:pt x="240" y="242"/>
                  </a:lnTo>
                  <a:lnTo>
                    <a:pt x="202" y="176"/>
                  </a:lnTo>
                  <a:lnTo>
                    <a:pt x="164" y="108"/>
                  </a:lnTo>
                  <a:lnTo>
                    <a:pt x="164" y="0"/>
                  </a:lnTo>
                  <a:lnTo>
                    <a:pt x="78" y="0"/>
                  </a:lnTo>
                  <a:lnTo>
                    <a:pt x="78" y="110"/>
                  </a:lnTo>
                  <a:lnTo>
                    <a:pt x="78" y="110"/>
                  </a:lnTo>
                  <a:lnTo>
                    <a:pt x="40" y="178"/>
                  </a:lnTo>
                  <a:lnTo>
                    <a:pt x="2" y="242"/>
                  </a:lnTo>
                  <a:lnTo>
                    <a:pt x="2" y="242"/>
                  </a:lnTo>
                  <a:lnTo>
                    <a:pt x="0" y="250"/>
                  </a:lnTo>
                  <a:lnTo>
                    <a:pt x="2" y="256"/>
                  </a:lnTo>
                  <a:lnTo>
                    <a:pt x="6" y="260"/>
                  </a:lnTo>
                  <a:lnTo>
                    <a:pt x="14" y="260"/>
                  </a:lnTo>
                  <a:lnTo>
                    <a:pt x="228" y="260"/>
                  </a:lnTo>
                  <a:lnTo>
                    <a:pt x="228" y="260"/>
                  </a:lnTo>
                  <a:lnTo>
                    <a:pt x="236" y="260"/>
                  </a:lnTo>
                  <a:lnTo>
                    <a:pt x="240" y="256"/>
                  </a:lnTo>
                  <a:lnTo>
                    <a:pt x="242" y="250"/>
                  </a:lnTo>
                  <a:lnTo>
                    <a:pt x="240" y="242"/>
                  </a:lnTo>
                  <a:lnTo>
                    <a:pt x="240" y="242"/>
                  </a:lnTo>
                  <a:close/>
                  <a:moveTo>
                    <a:pt x="90" y="16"/>
                  </a:moveTo>
                  <a:lnTo>
                    <a:pt x="150" y="16"/>
                  </a:lnTo>
                  <a:lnTo>
                    <a:pt x="150" y="100"/>
                  </a:lnTo>
                  <a:lnTo>
                    <a:pt x="144" y="100"/>
                  </a:lnTo>
                  <a:lnTo>
                    <a:pt x="144" y="100"/>
                  </a:lnTo>
                  <a:lnTo>
                    <a:pt x="140" y="100"/>
                  </a:lnTo>
                  <a:lnTo>
                    <a:pt x="102" y="100"/>
                  </a:lnTo>
                  <a:lnTo>
                    <a:pt x="102" y="100"/>
                  </a:lnTo>
                  <a:lnTo>
                    <a:pt x="98" y="100"/>
                  </a:lnTo>
                  <a:lnTo>
                    <a:pt x="90" y="100"/>
                  </a:lnTo>
                  <a:lnTo>
                    <a:pt x="90" y="16"/>
                  </a:lnTo>
                  <a:close/>
                  <a:moveTo>
                    <a:pt x="88" y="228"/>
                  </a:moveTo>
                  <a:lnTo>
                    <a:pt x="88" y="228"/>
                  </a:lnTo>
                  <a:lnTo>
                    <a:pt x="80" y="228"/>
                  </a:lnTo>
                  <a:lnTo>
                    <a:pt x="74" y="224"/>
                  </a:lnTo>
                  <a:lnTo>
                    <a:pt x="70" y="218"/>
                  </a:lnTo>
                  <a:lnTo>
                    <a:pt x="68" y="210"/>
                  </a:lnTo>
                  <a:lnTo>
                    <a:pt x="68" y="210"/>
                  </a:lnTo>
                  <a:lnTo>
                    <a:pt x="70" y="204"/>
                  </a:lnTo>
                  <a:lnTo>
                    <a:pt x="74" y="198"/>
                  </a:lnTo>
                  <a:lnTo>
                    <a:pt x="80" y="194"/>
                  </a:lnTo>
                  <a:lnTo>
                    <a:pt x="88" y="192"/>
                  </a:lnTo>
                  <a:lnTo>
                    <a:pt x="88" y="192"/>
                  </a:lnTo>
                  <a:lnTo>
                    <a:pt x="94" y="194"/>
                  </a:lnTo>
                  <a:lnTo>
                    <a:pt x="100" y="198"/>
                  </a:lnTo>
                  <a:lnTo>
                    <a:pt x="104" y="204"/>
                  </a:lnTo>
                  <a:lnTo>
                    <a:pt x="106" y="210"/>
                  </a:lnTo>
                  <a:lnTo>
                    <a:pt x="106" y="210"/>
                  </a:lnTo>
                  <a:lnTo>
                    <a:pt x="104" y="218"/>
                  </a:lnTo>
                  <a:lnTo>
                    <a:pt x="100" y="224"/>
                  </a:lnTo>
                  <a:lnTo>
                    <a:pt x="94" y="228"/>
                  </a:lnTo>
                  <a:lnTo>
                    <a:pt x="88" y="228"/>
                  </a:lnTo>
                  <a:lnTo>
                    <a:pt x="88" y="228"/>
                  </a:lnTo>
                  <a:close/>
                  <a:moveTo>
                    <a:pt x="112" y="148"/>
                  </a:moveTo>
                  <a:lnTo>
                    <a:pt x="112" y="148"/>
                  </a:lnTo>
                  <a:lnTo>
                    <a:pt x="108" y="146"/>
                  </a:lnTo>
                  <a:lnTo>
                    <a:pt x="106" y="142"/>
                  </a:lnTo>
                  <a:lnTo>
                    <a:pt x="106" y="142"/>
                  </a:lnTo>
                  <a:lnTo>
                    <a:pt x="108" y="136"/>
                  </a:lnTo>
                  <a:lnTo>
                    <a:pt x="112" y="134"/>
                  </a:lnTo>
                  <a:lnTo>
                    <a:pt x="112" y="134"/>
                  </a:lnTo>
                  <a:lnTo>
                    <a:pt x="118" y="136"/>
                  </a:lnTo>
                  <a:lnTo>
                    <a:pt x="120" y="142"/>
                  </a:lnTo>
                  <a:lnTo>
                    <a:pt x="120" y="142"/>
                  </a:lnTo>
                  <a:lnTo>
                    <a:pt x="118" y="146"/>
                  </a:lnTo>
                  <a:lnTo>
                    <a:pt x="112" y="148"/>
                  </a:lnTo>
                  <a:lnTo>
                    <a:pt x="112" y="148"/>
                  </a:lnTo>
                  <a:close/>
                  <a:moveTo>
                    <a:pt x="148" y="190"/>
                  </a:moveTo>
                  <a:lnTo>
                    <a:pt x="148" y="190"/>
                  </a:lnTo>
                  <a:lnTo>
                    <a:pt x="142" y="188"/>
                  </a:lnTo>
                  <a:lnTo>
                    <a:pt x="140" y="186"/>
                  </a:lnTo>
                  <a:lnTo>
                    <a:pt x="136" y="182"/>
                  </a:lnTo>
                  <a:lnTo>
                    <a:pt x="136" y="178"/>
                  </a:lnTo>
                  <a:lnTo>
                    <a:pt x="136" y="178"/>
                  </a:lnTo>
                  <a:lnTo>
                    <a:pt x="136" y="174"/>
                  </a:lnTo>
                  <a:lnTo>
                    <a:pt x="140" y="170"/>
                  </a:lnTo>
                  <a:lnTo>
                    <a:pt x="142" y="166"/>
                  </a:lnTo>
                  <a:lnTo>
                    <a:pt x="148" y="166"/>
                  </a:lnTo>
                  <a:lnTo>
                    <a:pt x="148" y="166"/>
                  </a:lnTo>
                  <a:lnTo>
                    <a:pt x="152" y="166"/>
                  </a:lnTo>
                  <a:lnTo>
                    <a:pt x="156" y="170"/>
                  </a:lnTo>
                  <a:lnTo>
                    <a:pt x="158" y="174"/>
                  </a:lnTo>
                  <a:lnTo>
                    <a:pt x="158" y="178"/>
                  </a:lnTo>
                  <a:lnTo>
                    <a:pt x="158" y="178"/>
                  </a:lnTo>
                  <a:lnTo>
                    <a:pt x="158" y="182"/>
                  </a:lnTo>
                  <a:lnTo>
                    <a:pt x="156" y="186"/>
                  </a:lnTo>
                  <a:lnTo>
                    <a:pt x="152" y="188"/>
                  </a:lnTo>
                  <a:lnTo>
                    <a:pt x="148" y="190"/>
                  </a:lnTo>
                  <a:lnTo>
                    <a:pt x="148"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4" name="组合 1383"/>
          <p:cNvGrpSpPr/>
          <p:nvPr/>
        </p:nvGrpSpPr>
        <p:grpSpPr>
          <a:xfrm>
            <a:off x="4740895" y="4714775"/>
            <a:ext cx="1031226" cy="1402947"/>
            <a:chOff x="5334000" y="2667000"/>
            <a:chExt cx="273050" cy="371475"/>
          </a:xfrm>
          <a:solidFill>
            <a:schemeClr val="tx1">
              <a:lumMod val="65000"/>
              <a:lumOff val="35000"/>
            </a:schemeClr>
          </a:solidFill>
        </p:grpSpPr>
        <p:sp>
          <p:nvSpPr>
            <p:cNvPr id="158" name="Freeform 1355"/>
            <p:cNvSpPr>
              <a:spLocks/>
            </p:cNvSpPr>
            <p:nvPr/>
          </p:nvSpPr>
          <p:spPr bwMode="auto">
            <a:xfrm>
              <a:off x="5334000" y="2714625"/>
              <a:ext cx="273050" cy="323850"/>
            </a:xfrm>
            <a:custGeom>
              <a:avLst/>
              <a:gdLst>
                <a:gd name="T0" fmla="*/ 156 w 172"/>
                <a:gd name="T1" fmla="*/ 0 h 204"/>
                <a:gd name="T2" fmla="*/ 136 w 172"/>
                <a:gd name="T3" fmla="*/ 0 h 204"/>
                <a:gd name="T4" fmla="*/ 136 w 172"/>
                <a:gd name="T5" fmla="*/ 24 h 204"/>
                <a:gd name="T6" fmla="*/ 150 w 172"/>
                <a:gd name="T7" fmla="*/ 24 h 204"/>
                <a:gd name="T8" fmla="*/ 150 w 172"/>
                <a:gd name="T9" fmla="*/ 180 h 204"/>
                <a:gd name="T10" fmla="*/ 24 w 172"/>
                <a:gd name="T11" fmla="*/ 180 h 204"/>
                <a:gd name="T12" fmla="*/ 24 w 172"/>
                <a:gd name="T13" fmla="*/ 24 h 204"/>
                <a:gd name="T14" fmla="*/ 36 w 172"/>
                <a:gd name="T15" fmla="*/ 24 h 204"/>
                <a:gd name="T16" fmla="*/ 36 w 172"/>
                <a:gd name="T17" fmla="*/ 0 h 204"/>
                <a:gd name="T18" fmla="*/ 18 w 172"/>
                <a:gd name="T19" fmla="*/ 0 h 204"/>
                <a:gd name="T20" fmla="*/ 18 w 172"/>
                <a:gd name="T21" fmla="*/ 0 h 204"/>
                <a:gd name="T22" fmla="*/ 12 w 172"/>
                <a:gd name="T23" fmla="*/ 2 h 204"/>
                <a:gd name="T24" fmla="*/ 6 w 172"/>
                <a:gd name="T25" fmla="*/ 6 h 204"/>
                <a:gd name="T26" fmla="*/ 2 w 172"/>
                <a:gd name="T27" fmla="*/ 12 h 204"/>
                <a:gd name="T28" fmla="*/ 0 w 172"/>
                <a:gd name="T29" fmla="*/ 18 h 204"/>
                <a:gd name="T30" fmla="*/ 0 w 172"/>
                <a:gd name="T31" fmla="*/ 186 h 204"/>
                <a:gd name="T32" fmla="*/ 0 w 172"/>
                <a:gd name="T33" fmla="*/ 186 h 204"/>
                <a:gd name="T34" fmla="*/ 2 w 172"/>
                <a:gd name="T35" fmla="*/ 192 h 204"/>
                <a:gd name="T36" fmla="*/ 6 w 172"/>
                <a:gd name="T37" fmla="*/ 198 h 204"/>
                <a:gd name="T38" fmla="*/ 12 w 172"/>
                <a:gd name="T39" fmla="*/ 202 h 204"/>
                <a:gd name="T40" fmla="*/ 18 w 172"/>
                <a:gd name="T41" fmla="*/ 204 h 204"/>
                <a:gd name="T42" fmla="*/ 156 w 172"/>
                <a:gd name="T43" fmla="*/ 204 h 204"/>
                <a:gd name="T44" fmla="*/ 156 w 172"/>
                <a:gd name="T45" fmla="*/ 204 h 204"/>
                <a:gd name="T46" fmla="*/ 162 w 172"/>
                <a:gd name="T47" fmla="*/ 202 h 204"/>
                <a:gd name="T48" fmla="*/ 168 w 172"/>
                <a:gd name="T49" fmla="*/ 198 h 204"/>
                <a:gd name="T50" fmla="*/ 170 w 172"/>
                <a:gd name="T51" fmla="*/ 192 h 204"/>
                <a:gd name="T52" fmla="*/ 172 w 172"/>
                <a:gd name="T53" fmla="*/ 186 h 204"/>
                <a:gd name="T54" fmla="*/ 172 w 172"/>
                <a:gd name="T55" fmla="*/ 18 h 204"/>
                <a:gd name="T56" fmla="*/ 172 w 172"/>
                <a:gd name="T57" fmla="*/ 18 h 204"/>
                <a:gd name="T58" fmla="*/ 170 w 172"/>
                <a:gd name="T59" fmla="*/ 12 h 204"/>
                <a:gd name="T60" fmla="*/ 168 w 172"/>
                <a:gd name="T61" fmla="*/ 6 h 204"/>
                <a:gd name="T62" fmla="*/ 162 w 172"/>
                <a:gd name="T63" fmla="*/ 2 h 204"/>
                <a:gd name="T64" fmla="*/ 156 w 172"/>
                <a:gd name="T65" fmla="*/ 0 h 204"/>
                <a:gd name="T66" fmla="*/ 156 w 172"/>
                <a:gd name="T6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204">
                  <a:moveTo>
                    <a:pt x="156" y="0"/>
                  </a:moveTo>
                  <a:lnTo>
                    <a:pt x="136" y="0"/>
                  </a:lnTo>
                  <a:lnTo>
                    <a:pt x="136" y="24"/>
                  </a:lnTo>
                  <a:lnTo>
                    <a:pt x="150" y="24"/>
                  </a:lnTo>
                  <a:lnTo>
                    <a:pt x="150" y="180"/>
                  </a:lnTo>
                  <a:lnTo>
                    <a:pt x="24" y="180"/>
                  </a:lnTo>
                  <a:lnTo>
                    <a:pt x="24" y="24"/>
                  </a:lnTo>
                  <a:lnTo>
                    <a:pt x="36" y="24"/>
                  </a:lnTo>
                  <a:lnTo>
                    <a:pt x="36" y="0"/>
                  </a:lnTo>
                  <a:lnTo>
                    <a:pt x="18" y="0"/>
                  </a:lnTo>
                  <a:lnTo>
                    <a:pt x="18" y="0"/>
                  </a:lnTo>
                  <a:lnTo>
                    <a:pt x="12" y="2"/>
                  </a:lnTo>
                  <a:lnTo>
                    <a:pt x="6" y="6"/>
                  </a:lnTo>
                  <a:lnTo>
                    <a:pt x="2" y="12"/>
                  </a:lnTo>
                  <a:lnTo>
                    <a:pt x="0" y="18"/>
                  </a:lnTo>
                  <a:lnTo>
                    <a:pt x="0" y="186"/>
                  </a:lnTo>
                  <a:lnTo>
                    <a:pt x="0" y="186"/>
                  </a:lnTo>
                  <a:lnTo>
                    <a:pt x="2" y="192"/>
                  </a:lnTo>
                  <a:lnTo>
                    <a:pt x="6" y="198"/>
                  </a:lnTo>
                  <a:lnTo>
                    <a:pt x="12" y="202"/>
                  </a:lnTo>
                  <a:lnTo>
                    <a:pt x="18" y="204"/>
                  </a:lnTo>
                  <a:lnTo>
                    <a:pt x="156" y="204"/>
                  </a:lnTo>
                  <a:lnTo>
                    <a:pt x="156" y="204"/>
                  </a:lnTo>
                  <a:lnTo>
                    <a:pt x="162" y="202"/>
                  </a:lnTo>
                  <a:lnTo>
                    <a:pt x="168" y="198"/>
                  </a:lnTo>
                  <a:lnTo>
                    <a:pt x="170" y="192"/>
                  </a:lnTo>
                  <a:lnTo>
                    <a:pt x="172" y="186"/>
                  </a:lnTo>
                  <a:lnTo>
                    <a:pt x="172" y="18"/>
                  </a:lnTo>
                  <a:lnTo>
                    <a:pt x="172" y="18"/>
                  </a:lnTo>
                  <a:lnTo>
                    <a:pt x="170" y="12"/>
                  </a:lnTo>
                  <a:lnTo>
                    <a:pt x="168" y="6"/>
                  </a:lnTo>
                  <a:lnTo>
                    <a:pt x="162" y="2"/>
                  </a:lnTo>
                  <a:lnTo>
                    <a:pt x="156"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56"/>
            <p:cNvSpPr>
              <a:spLocks noEditPoints="1"/>
            </p:cNvSpPr>
            <p:nvPr/>
          </p:nvSpPr>
          <p:spPr bwMode="auto">
            <a:xfrm>
              <a:off x="5403850" y="2667000"/>
              <a:ext cx="133350" cy="111125"/>
            </a:xfrm>
            <a:custGeom>
              <a:avLst/>
              <a:gdLst>
                <a:gd name="T0" fmla="*/ 70 w 84"/>
                <a:gd name="T1" fmla="*/ 30 h 70"/>
                <a:gd name="T2" fmla="*/ 70 w 84"/>
                <a:gd name="T3" fmla="*/ 30 h 70"/>
                <a:gd name="T4" fmla="*/ 70 w 84"/>
                <a:gd name="T5" fmla="*/ 28 h 70"/>
                <a:gd name="T6" fmla="*/ 70 w 84"/>
                <a:gd name="T7" fmla="*/ 28 h 70"/>
                <a:gd name="T8" fmla="*/ 68 w 84"/>
                <a:gd name="T9" fmla="*/ 16 h 70"/>
                <a:gd name="T10" fmla="*/ 62 w 84"/>
                <a:gd name="T11" fmla="*/ 8 h 70"/>
                <a:gd name="T12" fmla="*/ 54 w 84"/>
                <a:gd name="T13" fmla="*/ 2 h 70"/>
                <a:gd name="T14" fmla="*/ 42 w 84"/>
                <a:gd name="T15" fmla="*/ 0 h 70"/>
                <a:gd name="T16" fmla="*/ 42 w 84"/>
                <a:gd name="T17" fmla="*/ 0 h 70"/>
                <a:gd name="T18" fmla="*/ 32 w 84"/>
                <a:gd name="T19" fmla="*/ 2 h 70"/>
                <a:gd name="T20" fmla="*/ 24 w 84"/>
                <a:gd name="T21" fmla="*/ 8 h 70"/>
                <a:gd name="T22" fmla="*/ 18 w 84"/>
                <a:gd name="T23" fmla="*/ 16 h 70"/>
                <a:gd name="T24" fmla="*/ 16 w 84"/>
                <a:gd name="T25" fmla="*/ 28 h 70"/>
                <a:gd name="T26" fmla="*/ 16 w 84"/>
                <a:gd name="T27" fmla="*/ 28 h 70"/>
                <a:gd name="T28" fmla="*/ 16 w 84"/>
                <a:gd name="T29" fmla="*/ 30 h 70"/>
                <a:gd name="T30" fmla="*/ 0 w 84"/>
                <a:gd name="T31" fmla="*/ 30 h 70"/>
                <a:gd name="T32" fmla="*/ 0 w 84"/>
                <a:gd name="T33" fmla="*/ 70 h 70"/>
                <a:gd name="T34" fmla="*/ 84 w 84"/>
                <a:gd name="T35" fmla="*/ 70 h 70"/>
                <a:gd name="T36" fmla="*/ 84 w 84"/>
                <a:gd name="T37" fmla="*/ 30 h 70"/>
                <a:gd name="T38" fmla="*/ 70 w 84"/>
                <a:gd name="T39" fmla="*/ 30 h 70"/>
                <a:gd name="T40" fmla="*/ 42 w 84"/>
                <a:gd name="T41" fmla="*/ 42 h 70"/>
                <a:gd name="T42" fmla="*/ 42 w 84"/>
                <a:gd name="T43" fmla="*/ 42 h 70"/>
                <a:gd name="T44" fmla="*/ 36 w 84"/>
                <a:gd name="T45" fmla="*/ 40 h 70"/>
                <a:gd name="T46" fmla="*/ 32 w 84"/>
                <a:gd name="T47" fmla="*/ 38 h 70"/>
                <a:gd name="T48" fmla="*/ 30 w 84"/>
                <a:gd name="T49" fmla="*/ 32 h 70"/>
                <a:gd name="T50" fmla="*/ 28 w 84"/>
                <a:gd name="T51" fmla="*/ 28 h 70"/>
                <a:gd name="T52" fmla="*/ 28 w 84"/>
                <a:gd name="T53" fmla="*/ 28 h 70"/>
                <a:gd name="T54" fmla="*/ 30 w 84"/>
                <a:gd name="T55" fmla="*/ 22 h 70"/>
                <a:gd name="T56" fmla="*/ 32 w 84"/>
                <a:gd name="T57" fmla="*/ 18 h 70"/>
                <a:gd name="T58" fmla="*/ 36 w 84"/>
                <a:gd name="T59" fmla="*/ 14 h 70"/>
                <a:gd name="T60" fmla="*/ 42 w 84"/>
                <a:gd name="T61" fmla="*/ 12 h 70"/>
                <a:gd name="T62" fmla="*/ 42 w 84"/>
                <a:gd name="T63" fmla="*/ 12 h 70"/>
                <a:gd name="T64" fmla="*/ 48 w 84"/>
                <a:gd name="T65" fmla="*/ 14 h 70"/>
                <a:gd name="T66" fmla="*/ 52 w 84"/>
                <a:gd name="T67" fmla="*/ 18 h 70"/>
                <a:gd name="T68" fmla="*/ 56 w 84"/>
                <a:gd name="T69" fmla="*/ 22 h 70"/>
                <a:gd name="T70" fmla="*/ 58 w 84"/>
                <a:gd name="T71" fmla="*/ 28 h 70"/>
                <a:gd name="T72" fmla="*/ 58 w 84"/>
                <a:gd name="T73" fmla="*/ 28 h 70"/>
                <a:gd name="T74" fmla="*/ 56 w 84"/>
                <a:gd name="T75" fmla="*/ 32 h 70"/>
                <a:gd name="T76" fmla="*/ 52 w 84"/>
                <a:gd name="T77" fmla="*/ 38 h 70"/>
                <a:gd name="T78" fmla="*/ 48 w 84"/>
                <a:gd name="T79" fmla="*/ 40 h 70"/>
                <a:gd name="T80" fmla="*/ 42 w 84"/>
                <a:gd name="T81" fmla="*/ 42 h 70"/>
                <a:gd name="T82" fmla="*/ 42 w 84"/>
                <a:gd name="T83"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70">
                  <a:moveTo>
                    <a:pt x="70" y="30"/>
                  </a:moveTo>
                  <a:lnTo>
                    <a:pt x="70" y="30"/>
                  </a:lnTo>
                  <a:lnTo>
                    <a:pt x="70" y="28"/>
                  </a:lnTo>
                  <a:lnTo>
                    <a:pt x="70" y="28"/>
                  </a:lnTo>
                  <a:lnTo>
                    <a:pt x="68" y="16"/>
                  </a:lnTo>
                  <a:lnTo>
                    <a:pt x="62" y="8"/>
                  </a:lnTo>
                  <a:lnTo>
                    <a:pt x="54" y="2"/>
                  </a:lnTo>
                  <a:lnTo>
                    <a:pt x="42" y="0"/>
                  </a:lnTo>
                  <a:lnTo>
                    <a:pt x="42" y="0"/>
                  </a:lnTo>
                  <a:lnTo>
                    <a:pt x="32" y="2"/>
                  </a:lnTo>
                  <a:lnTo>
                    <a:pt x="24" y="8"/>
                  </a:lnTo>
                  <a:lnTo>
                    <a:pt x="18" y="16"/>
                  </a:lnTo>
                  <a:lnTo>
                    <a:pt x="16" y="28"/>
                  </a:lnTo>
                  <a:lnTo>
                    <a:pt x="16" y="28"/>
                  </a:lnTo>
                  <a:lnTo>
                    <a:pt x="16" y="30"/>
                  </a:lnTo>
                  <a:lnTo>
                    <a:pt x="0" y="30"/>
                  </a:lnTo>
                  <a:lnTo>
                    <a:pt x="0" y="70"/>
                  </a:lnTo>
                  <a:lnTo>
                    <a:pt x="84" y="70"/>
                  </a:lnTo>
                  <a:lnTo>
                    <a:pt x="84" y="30"/>
                  </a:lnTo>
                  <a:lnTo>
                    <a:pt x="70" y="30"/>
                  </a:lnTo>
                  <a:close/>
                  <a:moveTo>
                    <a:pt x="42" y="42"/>
                  </a:moveTo>
                  <a:lnTo>
                    <a:pt x="42" y="42"/>
                  </a:lnTo>
                  <a:lnTo>
                    <a:pt x="36" y="40"/>
                  </a:lnTo>
                  <a:lnTo>
                    <a:pt x="32" y="38"/>
                  </a:lnTo>
                  <a:lnTo>
                    <a:pt x="30" y="32"/>
                  </a:lnTo>
                  <a:lnTo>
                    <a:pt x="28" y="28"/>
                  </a:lnTo>
                  <a:lnTo>
                    <a:pt x="28" y="28"/>
                  </a:lnTo>
                  <a:lnTo>
                    <a:pt x="30" y="22"/>
                  </a:lnTo>
                  <a:lnTo>
                    <a:pt x="32" y="18"/>
                  </a:lnTo>
                  <a:lnTo>
                    <a:pt x="36" y="14"/>
                  </a:lnTo>
                  <a:lnTo>
                    <a:pt x="42" y="12"/>
                  </a:lnTo>
                  <a:lnTo>
                    <a:pt x="42" y="12"/>
                  </a:lnTo>
                  <a:lnTo>
                    <a:pt x="48" y="14"/>
                  </a:lnTo>
                  <a:lnTo>
                    <a:pt x="52" y="18"/>
                  </a:lnTo>
                  <a:lnTo>
                    <a:pt x="56" y="22"/>
                  </a:lnTo>
                  <a:lnTo>
                    <a:pt x="58" y="28"/>
                  </a:lnTo>
                  <a:lnTo>
                    <a:pt x="58" y="28"/>
                  </a:lnTo>
                  <a:lnTo>
                    <a:pt x="56" y="32"/>
                  </a:lnTo>
                  <a:lnTo>
                    <a:pt x="52" y="38"/>
                  </a:lnTo>
                  <a:lnTo>
                    <a:pt x="48" y="40"/>
                  </a:lnTo>
                  <a:lnTo>
                    <a:pt x="42" y="42"/>
                  </a:lnTo>
                  <a:lnTo>
                    <a:pt x="4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57"/>
            <p:cNvSpPr>
              <a:spLocks/>
            </p:cNvSpPr>
            <p:nvPr/>
          </p:nvSpPr>
          <p:spPr bwMode="auto">
            <a:xfrm>
              <a:off x="5381625" y="2924175"/>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20 h 26"/>
                <a:gd name="T12" fmla="*/ 32 w 36"/>
                <a:gd name="T13" fmla="*/ 0 h 26"/>
                <a:gd name="T14" fmla="*/ 36 w 36"/>
                <a:gd name="T15" fmla="*/ 4 h 26"/>
                <a:gd name="T16" fmla="*/ 16 w 36"/>
                <a:gd name="T17" fmla="*/ 26 h 26"/>
                <a:gd name="T18" fmla="*/ 16 w 36"/>
                <a:gd name="T19" fmla="*/ 26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20"/>
                  </a:lnTo>
                  <a:lnTo>
                    <a:pt x="32" y="0"/>
                  </a:lnTo>
                  <a:lnTo>
                    <a:pt x="36" y="4"/>
                  </a:lnTo>
                  <a:lnTo>
                    <a:pt x="16" y="26"/>
                  </a:lnTo>
                  <a:lnTo>
                    <a:pt x="16" y="26"/>
                  </a:lnTo>
                  <a:lnTo>
                    <a:pt x="14" y="26"/>
                  </a:lnTo>
                  <a:lnTo>
                    <a:pt x="14" y="26"/>
                  </a:lnTo>
                  <a:lnTo>
                    <a:pt x="14" y="26"/>
                  </a:lnTo>
                  <a:lnTo>
                    <a:pt x="1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58"/>
            <p:cNvSpPr>
              <a:spLocks/>
            </p:cNvSpPr>
            <p:nvPr/>
          </p:nvSpPr>
          <p:spPr bwMode="auto">
            <a:xfrm>
              <a:off x="5381625" y="2857500"/>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20 h 26"/>
                <a:gd name="T12" fmla="*/ 32 w 36"/>
                <a:gd name="T13" fmla="*/ 0 h 26"/>
                <a:gd name="T14" fmla="*/ 36 w 36"/>
                <a:gd name="T15" fmla="*/ 4 h 26"/>
                <a:gd name="T16" fmla="*/ 16 w 36"/>
                <a:gd name="T17" fmla="*/ 26 h 26"/>
                <a:gd name="T18" fmla="*/ 16 w 36"/>
                <a:gd name="T19" fmla="*/ 26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20"/>
                  </a:lnTo>
                  <a:lnTo>
                    <a:pt x="32" y="0"/>
                  </a:lnTo>
                  <a:lnTo>
                    <a:pt x="36" y="4"/>
                  </a:lnTo>
                  <a:lnTo>
                    <a:pt x="16" y="26"/>
                  </a:lnTo>
                  <a:lnTo>
                    <a:pt x="16" y="26"/>
                  </a:lnTo>
                  <a:lnTo>
                    <a:pt x="14" y="26"/>
                  </a:lnTo>
                  <a:lnTo>
                    <a:pt x="14" y="26"/>
                  </a:lnTo>
                  <a:lnTo>
                    <a:pt x="14" y="26"/>
                  </a:lnTo>
                  <a:lnTo>
                    <a:pt x="1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59"/>
            <p:cNvSpPr>
              <a:spLocks/>
            </p:cNvSpPr>
            <p:nvPr/>
          </p:nvSpPr>
          <p:spPr bwMode="auto">
            <a:xfrm>
              <a:off x="5381625" y="2790825"/>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18 h 26"/>
                <a:gd name="T12" fmla="*/ 32 w 36"/>
                <a:gd name="T13" fmla="*/ 0 h 26"/>
                <a:gd name="T14" fmla="*/ 36 w 36"/>
                <a:gd name="T15" fmla="*/ 4 h 26"/>
                <a:gd name="T16" fmla="*/ 16 w 36"/>
                <a:gd name="T17" fmla="*/ 24 h 26"/>
                <a:gd name="T18" fmla="*/ 16 w 36"/>
                <a:gd name="T19" fmla="*/ 24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18"/>
                  </a:lnTo>
                  <a:lnTo>
                    <a:pt x="32" y="0"/>
                  </a:lnTo>
                  <a:lnTo>
                    <a:pt x="36" y="4"/>
                  </a:lnTo>
                  <a:lnTo>
                    <a:pt x="16" y="24"/>
                  </a:lnTo>
                  <a:lnTo>
                    <a:pt x="16" y="24"/>
                  </a:lnTo>
                  <a:lnTo>
                    <a:pt x="14" y="26"/>
                  </a:lnTo>
                  <a:lnTo>
                    <a:pt x="14" y="26"/>
                  </a:lnTo>
                  <a:lnTo>
                    <a:pt x="14" y="26"/>
                  </a:lnTo>
                  <a:lnTo>
                    <a:pt x="1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Rectangle 1360"/>
            <p:cNvSpPr>
              <a:spLocks noChangeArrowheads="1"/>
            </p:cNvSpPr>
            <p:nvPr/>
          </p:nvSpPr>
          <p:spPr bwMode="auto">
            <a:xfrm>
              <a:off x="5384800" y="2971800"/>
              <a:ext cx="1714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Rectangle 1361"/>
            <p:cNvSpPr>
              <a:spLocks noChangeArrowheads="1"/>
            </p:cNvSpPr>
            <p:nvPr/>
          </p:nvSpPr>
          <p:spPr bwMode="auto">
            <a:xfrm>
              <a:off x="5384800" y="2905125"/>
              <a:ext cx="1714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Rectangle 1362"/>
            <p:cNvSpPr>
              <a:spLocks noChangeArrowheads="1"/>
            </p:cNvSpPr>
            <p:nvPr/>
          </p:nvSpPr>
          <p:spPr bwMode="auto">
            <a:xfrm>
              <a:off x="5384800" y="2838450"/>
              <a:ext cx="1714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2" name="组合 1381"/>
          <p:cNvGrpSpPr/>
          <p:nvPr/>
        </p:nvGrpSpPr>
        <p:grpSpPr>
          <a:xfrm>
            <a:off x="9027885" y="4756743"/>
            <a:ext cx="1151136" cy="1319010"/>
            <a:chOff x="5292725" y="4397375"/>
            <a:chExt cx="304800" cy="349250"/>
          </a:xfrm>
          <a:solidFill>
            <a:schemeClr val="tx1">
              <a:lumMod val="65000"/>
              <a:lumOff val="35000"/>
            </a:schemeClr>
          </a:solidFill>
        </p:grpSpPr>
        <p:sp>
          <p:nvSpPr>
            <p:cNvPr id="166" name="Freeform 1363"/>
            <p:cNvSpPr>
              <a:spLocks/>
            </p:cNvSpPr>
            <p:nvPr/>
          </p:nvSpPr>
          <p:spPr bwMode="auto">
            <a:xfrm>
              <a:off x="5426075" y="4498975"/>
              <a:ext cx="98425" cy="158750"/>
            </a:xfrm>
            <a:custGeom>
              <a:avLst/>
              <a:gdLst>
                <a:gd name="T0" fmla="*/ 48 w 62"/>
                <a:gd name="T1" fmla="*/ 0 h 100"/>
                <a:gd name="T2" fmla="*/ 40 w 62"/>
                <a:gd name="T3" fmla="*/ 4 h 100"/>
                <a:gd name="T4" fmla="*/ 36 w 62"/>
                <a:gd name="T5" fmla="*/ 2 h 100"/>
                <a:gd name="T6" fmla="*/ 32 w 62"/>
                <a:gd name="T7" fmla="*/ 4 h 100"/>
                <a:gd name="T8" fmla="*/ 32 w 62"/>
                <a:gd name="T9" fmla="*/ 10 h 100"/>
                <a:gd name="T10" fmla="*/ 46 w 62"/>
                <a:gd name="T11" fmla="*/ 24 h 100"/>
                <a:gd name="T12" fmla="*/ 42 w 62"/>
                <a:gd name="T13" fmla="*/ 44 h 100"/>
                <a:gd name="T14" fmla="*/ 18 w 62"/>
                <a:gd name="T15" fmla="*/ 20 h 100"/>
                <a:gd name="T16" fmla="*/ 14 w 62"/>
                <a:gd name="T17" fmla="*/ 18 h 100"/>
                <a:gd name="T18" fmla="*/ 10 w 62"/>
                <a:gd name="T19" fmla="*/ 20 h 100"/>
                <a:gd name="T20" fmla="*/ 10 w 62"/>
                <a:gd name="T21" fmla="*/ 26 h 100"/>
                <a:gd name="T22" fmla="*/ 38 w 62"/>
                <a:gd name="T23" fmla="*/ 56 h 100"/>
                <a:gd name="T24" fmla="*/ 34 w 62"/>
                <a:gd name="T25" fmla="*/ 64 h 100"/>
                <a:gd name="T26" fmla="*/ 32 w 62"/>
                <a:gd name="T27" fmla="*/ 68 h 100"/>
                <a:gd name="T28" fmla="*/ 30 w 62"/>
                <a:gd name="T29" fmla="*/ 68 h 100"/>
                <a:gd name="T30" fmla="*/ 12 w 62"/>
                <a:gd name="T31" fmla="*/ 50 h 100"/>
                <a:gd name="T32" fmla="*/ 4 w 62"/>
                <a:gd name="T33" fmla="*/ 50 h 100"/>
                <a:gd name="T34" fmla="*/ 2 w 62"/>
                <a:gd name="T35" fmla="*/ 52 h 100"/>
                <a:gd name="T36" fmla="*/ 22 w 62"/>
                <a:gd name="T37" fmla="*/ 74 h 100"/>
                <a:gd name="T38" fmla="*/ 20 w 62"/>
                <a:gd name="T39" fmla="*/ 76 h 100"/>
                <a:gd name="T40" fmla="*/ 10 w 62"/>
                <a:gd name="T41" fmla="*/ 80 h 100"/>
                <a:gd name="T42" fmla="*/ 0 w 62"/>
                <a:gd name="T43" fmla="*/ 84 h 100"/>
                <a:gd name="T44" fmla="*/ 0 w 62"/>
                <a:gd name="T45" fmla="*/ 100 h 100"/>
                <a:gd name="T46" fmla="*/ 4 w 62"/>
                <a:gd name="T47" fmla="*/ 98 h 100"/>
                <a:gd name="T48" fmla="*/ 28 w 62"/>
                <a:gd name="T49" fmla="*/ 90 h 100"/>
                <a:gd name="T50" fmla="*/ 32 w 62"/>
                <a:gd name="T51" fmla="*/ 86 h 100"/>
                <a:gd name="T52" fmla="*/ 38 w 62"/>
                <a:gd name="T53" fmla="*/ 82 h 100"/>
                <a:gd name="T54" fmla="*/ 42 w 62"/>
                <a:gd name="T55" fmla="*/ 80 h 100"/>
                <a:gd name="T56" fmla="*/ 42 w 62"/>
                <a:gd name="T57" fmla="*/ 78 h 100"/>
                <a:gd name="T58" fmla="*/ 44 w 62"/>
                <a:gd name="T59" fmla="*/ 78 h 100"/>
                <a:gd name="T60" fmla="*/ 48 w 62"/>
                <a:gd name="T61" fmla="*/ 72 h 100"/>
                <a:gd name="T62" fmla="*/ 54 w 62"/>
                <a:gd name="T63" fmla="*/ 60 h 100"/>
                <a:gd name="T64" fmla="*/ 58 w 62"/>
                <a:gd name="T65" fmla="*/ 48 h 100"/>
                <a:gd name="T66" fmla="*/ 60 w 62"/>
                <a:gd name="T67" fmla="*/ 24 h 100"/>
                <a:gd name="T68" fmla="*/ 62 w 62"/>
                <a:gd name="T69" fmla="*/ 2 h 100"/>
                <a:gd name="T70" fmla="*/ 62 w 62"/>
                <a:gd name="T71" fmla="*/ 0 h 100"/>
                <a:gd name="T72" fmla="*/ 56 w 62"/>
                <a:gd name="T73" fmla="*/ 0 h 100"/>
                <a:gd name="T74" fmla="*/ 48 w 62"/>
                <a:gd name="T7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00">
                  <a:moveTo>
                    <a:pt x="48" y="0"/>
                  </a:moveTo>
                  <a:lnTo>
                    <a:pt x="48" y="0"/>
                  </a:lnTo>
                  <a:lnTo>
                    <a:pt x="48" y="10"/>
                  </a:lnTo>
                  <a:lnTo>
                    <a:pt x="40" y="4"/>
                  </a:lnTo>
                  <a:lnTo>
                    <a:pt x="40" y="4"/>
                  </a:lnTo>
                  <a:lnTo>
                    <a:pt x="36" y="2"/>
                  </a:lnTo>
                  <a:lnTo>
                    <a:pt x="32" y="4"/>
                  </a:lnTo>
                  <a:lnTo>
                    <a:pt x="32" y="4"/>
                  </a:lnTo>
                  <a:lnTo>
                    <a:pt x="30" y="6"/>
                  </a:lnTo>
                  <a:lnTo>
                    <a:pt x="32" y="10"/>
                  </a:lnTo>
                  <a:lnTo>
                    <a:pt x="46" y="24"/>
                  </a:lnTo>
                  <a:lnTo>
                    <a:pt x="46" y="24"/>
                  </a:lnTo>
                  <a:lnTo>
                    <a:pt x="42" y="44"/>
                  </a:lnTo>
                  <a:lnTo>
                    <a:pt x="42" y="44"/>
                  </a:lnTo>
                  <a:lnTo>
                    <a:pt x="42" y="44"/>
                  </a:lnTo>
                  <a:lnTo>
                    <a:pt x="18" y="20"/>
                  </a:lnTo>
                  <a:lnTo>
                    <a:pt x="18" y="20"/>
                  </a:lnTo>
                  <a:lnTo>
                    <a:pt x="14" y="18"/>
                  </a:lnTo>
                  <a:lnTo>
                    <a:pt x="10" y="20"/>
                  </a:lnTo>
                  <a:lnTo>
                    <a:pt x="10" y="20"/>
                  </a:lnTo>
                  <a:lnTo>
                    <a:pt x="8" y="24"/>
                  </a:lnTo>
                  <a:lnTo>
                    <a:pt x="10" y="26"/>
                  </a:lnTo>
                  <a:lnTo>
                    <a:pt x="38" y="56"/>
                  </a:lnTo>
                  <a:lnTo>
                    <a:pt x="38" y="56"/>
                  </a:lnTo>
                  <a:lnTo>
                    <a:pt x="34" y="64"/>
                  </a:lnTo>
                  <a:lnTo>
                    <a:pt x="34" y="64"/>
                  </a:lnTo>
                  <a:lnTo>
                    <a:pt x="32" y="68"/>
                  </a:lnTo>
                  <a:lnTo>
                    <a:pt x="32" y="68"/>
                  </a:lnTo>
                  <a:lnTo>
                    <a:pt x="30" y="68"/>
                  </a:lnTo>
                  <a:lnTo>
                    <a:pt x="30" y="68"/>
                  </a:lnTo>
                  <a:lnTo>
                    <a:pt x="12" y="50"/>
                  </a:lnTo>
                  <a:lnTo>
                    <a:pt x="12" y="50"/>
                  </a:lnTo>
                  <a:lnTo>
                    <a:pt x="8" y="48"/>
                  </a:lnTo>
                  <a:lnTo>
                    <a:pt x="4" y="50"/>
                  </a:lnTo>
                  <a:lnTo>
                    <a:pt x="4" y="50"/>
                  </a:lnTo>
                  <a:lnTo>
                    <a:pt x="2" y="52"/>
                  </a:lnTo>
                  <a:lnTo>
                    <a:pt x="4" y="56"/>
                  </a:lnTo>
                  <a:lnTo>
                    <a:pt x="22" y="74"/>
                  </a:lnTo>
                  <a:lnTo>
                    <a:pt x="22" y="74"/>
                  </a:lnTo>
                  <a:lnTo>
                    <a:pt x="20" y="76"/>
                  </a:lnTo>
                  <a:lnTo>
                    <a:pt x="20" y="76"/>
                  </a:lnTo>
                  <a:lnTo>
                    <a:pt x="10" y="80"/>
                  </a:lnTo>
                  <a:lnTo>
                    <a:pt x="0" y="84"/>
                  </a:lnTo>
                  <a:lnTo>
                    <a:pt x="0" y="84"/>
                  </a:lnTo>
                  <a:lnTo>
                    <a:pt x="0" y="100"/>
                  </a:lnTo>
                  <a:lnTo>
                    <a:pt x="0" y="100"/>
                  </a:lnTo>
                  <a:lnTo>
                    <a:pt x="4" y="98"/>
                  </a:lnTo>
                  <a:lnTo>
                    <a:pt x="4" y="98"/>
                  </a:lnTo>
                  <a:lnTo>
                    <a:pt x="16" y="96"/>
                  </a:lnTo>
                  <a:lnTo>
                    <a:pt x="28" y="90"/>
                  </a:lnTo>
                  <a:lnTo>
                    <a:pt x="28" y="90"/>
                  </a:lnTo>
                  <a:lnTo>
                    <a:pt x="32" y="86"/>
                  </a:lnTo>
                  <a:lnTo>
                    <a:pt x="32" y="86"/>
                  </a:lnTo>
                  <a:lnTo>
                    <a:pt x="38" y="82"/>
                  </a:lnTo>
                  <a:lnTo>
                    <a:pt x="40" y="80"/>
                  </a:lnTo>
                  <a:lnTo>
                    <a:pt x="42" y="80"/>
                  </a:lnTo>
                  <a:lnTo>
                    <a:pt x="42" y="78"/>
                  </a:lnTo>
                  <a:lnTo>
                    <a:pt x="42" y="78"/>
                  </a:lnTo>
                  <a:lnTo>
                    <a:pt x="44" y="78"/>
                  </a:lnTo>
                  <a:lnTo>
                    <a:pt x="44" y="78"/>
                  </a:lnTo>
                  <a:lnTo>
                    <a:pt x="44" y="78"/>
                  </a:lnTo>
                  <a:lnTo>
                    <a:pt x="48" y="72"/>
                  </a:lnTo>
                  <a:lnTo>
                    <a:pt x="48" y="72"/>
                  </a:lnTo>
                  <a:lnTo>
                    <a:pt x="54" y="60"/>
                  </a:lnTo>
                  <a:lnTo>
                    <a:pt x="58" y="48"/>
                  </a:lnTo>
                  <a:lnTo>
                    <a:pt x="58" y="48"/>
                  </a:lnTo>
                  <a:lnTo>
                    <a:pt x="60" y="24"/>
                  </a:lnTo>
                  <a:lnTo>
                    <a:pt x="60" y="24"/>
                  </a:lnTo>
                  <a:lnTo>
                    <a:pt x="62" y="2"/>
                  </a:lnTo>
                  <a:lnTo>
                    <a:pt x="62" y="2"/>
                  </a:lnTo>
                  <a:lnTo>
                    <a:pt x="62" y="0"/>
                  </a:lnTo>
                  <a:lnTo>
                    <a:pt x="62" y="0"/>
                  </a:lnTo>
                  <a:lnTo>
                    <a:pt x="56" y="0"/>
                  </a:lnTo>
                  <a:lnTo>
                    <a:pt x="56" y="0"/>
                  </a:lnTo>
                  <a:lnTo>
                    <a:pt x="48" y="0"/>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64"/>
            <p:cNvSpPr>
              <a:spLocks/>
            </p:cNvSpPr>
            <p:nvPr/>
          </p:nvSpPr>
          <p:spPr bwMode="auto">
            <a:xfrm>
              <a:off x="5381625" y="4460875"/>
              <a:ext cx="215900" cy="285750"/>
            </a:xfrm>
            <a:custGeom>
              <a:avLst/>
              <a:gdLst>
                <a:gd name="T0" fmla="*/ 132 w 136"/>
                <a:gd name="T1" fmla="*/ 8 h 180"/>
                <a:gd name="T2" fmla="*/ 122 w 136"/>
                <a:gd name="T3" fmla="*/ 6 h 180"/>
                <a:gd name="T4" fmla="*/ 92 w 136"/>
                <a:gd name="T5" fmla="*/ 2 h 180"/>
                <a:gd name="T6" fmla="*/ 72 w 136"/>
                <a:gd name="T7" fmla="*/ 0 h 180"/>
                <a:gd name="T8" fmla="*/ 60 w 136"/>
                <a:gd name="T9" fmla="*/ 2 h 180"/>
                <a:gd name="T10" fmla="*/ 46 w 136"/>
                <a:gd name="T11" fmla="*/ 6 h 180"/>
                <a:gd name="T12" fmla="*/ 40 w 136"/>
                <a:gd name="T13" fmla="*/ 8 h 180"/>
                <a:gd name="T14" fmla="*/ 34 w 136"/>
                <a:gd name="T15" fmla="*/ 12 h 180"/>
                <a:gd name="T16" fmla="*/ 22 w 136"/>
                <a:gd name="T17" fmla="*/ 22 h 180"/>
                <a:gd name="T18" fmla="*/ 20 w 136"/>
                <a:gd name="T19" fmla="*/ 22 h 180"/>
                <a:gd name="T20" fmla="*/ 20 w 136"/>
                <a:gd name="T21" fmla="*/ 22 h 180"/>
                <a:gd name="T22" fmla="*/ 18 w 136"/>
                <a:gd name="T23" fmla="*/ 24 h 180"/>
                <a:gd name="T24" fmla="*/ 14 w 136"/>
                <a:gd name="T25" fmla="*/ 30 h 180"/>
                <a:gd name="T26" fmla="*/ 8 w 136"/>
                <a:gd name="T27" fmla="*/ 44 h 180"/>
                <a:gd name="T28" fmla="*/ 6 w 136"/>
                <a:gd name="T29" fmla="*/ 58 h 180"/>
                <a:gd name="T30" fmla="*/ 4 w 136"/>
                <a:gd name="T31" fmla="*/ 70 h 180"/>
                <a:gd name="T32" fmla="*/ 6 w 136"/>
                <a:gd name="T33" fmla="*/ 94 h 180"/>
                <a:gd name="T34" fmla="*/ 8 w 136"/>
                <a:gd name="T35" fmla="*/ 136 h 180"/>
                <a:gd name="T36" fmla="*/ 6 w 136"/>
                <a:gd name="T37" fmla="*/ 162 h 180"/>
                <a:gd name="T38" fmla="*/ 4 w 136"/>
                <a:gd name="T39" fmla="*/ 166 h 180"/>
                <a:gd name="T40" fmla="*/ 2 w 136"/>
                <a:gd name="T41" fmla="*/ 168 h 180"/>
                <a:gd name="T42" fmla="*/ 0 w 136"/>
                <a:gd name="T43" fmla="*/ 172 h 180"/>
                <a:gd name="T44" fmla="*/ 0 w 136"/>
                <a:gd name="T45" fmla="*/ 174 h 180"/>
                <a:gd name="T46" fmla="*/ 2 w 136"/>
                <a:gd name="T47" fmla="*/ 178 h 180"/>
                <a:gd name="T48" fmla="*/ 8 w 136"/>
                <a:gd name="T49" fmla="*/ 178 h 180"/>
                <a:gd name="T50" fmla="*/ 10 w 136"/>
                <a:gd name="T51" fmla="*/ 176 h 180"/>
                <a:gd name="T52" fmla="*/ 14 w 136"/>
                <a:gd name="T53" fmla="*/ 172 h 180"/>
                <a:gd name="T54" fmla="*/ 16 w 136"/>
                <a:gd name="T55" fmla="*/ 168 h 180"/>
                <a:gd name="T56" fmla="*/ 20 w 136"/>
                <a:gd name="T57" fmla="*/ 154 h 180"/>
                <a:gd name="T58" fmla="*/ 22 w 136"/>
                <a:gd name="T59" fmla="*/ 136 h 180"/>
                <a:gd name="T60" fmla="*/ 22 w 136"/>
                <a:gd name="T61" fmla="*/ 94 h 180"/>
                <a:gd name="T62" fmla="*/ 24 w 136"/>
                <a:gd name="T63" fmla="*/ 72 h 180"/>
                <a:gd name="T64" fmla="*/ 26 w 136"/>
                <a:gd name="T65" fmla="*/ 50 h 180"/>
                <a:gd name="T66" fmla="*/ 30 w 136"/>
                <a:gd name="T67" fmla="*/ 40 h 180"/>
                <a:gd name="T68" fmla="*/ 34 w 136"/>
                <a:gd name="T69" fmla="*/ 38 h 180"/>
                <a:gd name="T70" fmla="*/ 34 w 136"/>
                <a:gd name="T71" fmla="*/ 36 h 180"/>
                <a:gd name="T72" fmla="*/ 34 w 136"/>
                <a:gd name="T73" fmla="*/ 36 h 180"/>
                <a:gd name="T74" fmla="*/ 36 w 136"/>
                <a:gd name="T75" fmla="*/ 34 h 180"/>
                <a:gd name="T76" fmla="*/ 44 w 136"/>
                <a:gd name="T77" fmla="*/ 28 h 180"/>
                <a:gd name="T78" fmla="*/ 50 w 136"/>
                <a:gd name="T79" fmla="*/ 26 h 180"/>
                <a:gd name="T80" fmla="*/ 54 w 136"/>
                <a:gd name="T81" fmla="*/ 22 h 180"/>
                <a:gd name="T82" fmla="*/ 62 w 136"/>
                <a:gd name="T83" fmla="*/ 20 h 180"/>
                <a:gd name="T84" fmla="*/ 90 w 136"/>
                <a:gd name="T85" fmla="*/ 18 h 180"/>
                <a:gd name="T86" fmla="*/ 108 w 136"/>
                <a:gd name="T87" fmla="*/ 18 h 180"/>
                <a:gd name="T88" fmla="*/ 120 w 136"/>
                <a:gd name="T89" fmla="*/ 18 h 180"/>
                <a:gd name="T90" fmla="*/ 128 w 136"/>
                <a:gd name="T91" fmla="*/ 18 h 180"/>
                <a:gd name="T92" fmla="*/ 132 w 136"/>
                <a:gd name="T93" fmla="*/ 18 h 180"/>
                <a:gd name="T94" fmla="*/ 136 w 136"/>
                <a:gd name="T95" fmla="*/ 16 h 180"/>
                <a:gd name="T96" fmla="*/ 136 w 136"/>
                <a:gd name="T97" fmla="*/ 14 h 180"/>
                <a:gd name="T98" fmla="*/ 132 w 136"/>
                <a:gd name="T99" fmla="*/ 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80">
                  <a:moveTo>
                    <a:pt x="132" y="8"/>
                  </a:moveTo>
                  <a:lnTo>
                    <a:pt x="132" y="8"/>
                  </a:lnTo>
                  <a:lnTo>
                    <a:pt x="132" y="8"/>
                  </a:lnTo>
                  <a:lnTo>
                    <a:pt x="122" y="6"/>
                  </a:lnTo>
                  <a:lnTo>
                    <a:pt x="122" y="6"/>
                  </a:lnTo>
                  <a:lnTo>
                    <a:pt x="92" y="2"/>
                  </a:lnTo>
                  <a:lnTo>
                    <a:pt x="92" y="2"/>
                  </a:lnTo>
                  <a:lnTo>
                    <a:pt x="72" y="0"/>
                  </a:lnTo>
                  <a:lnTo>
                    <a:pt x="72" y="0"/>
                  </a:lnTo>
                  <a:lnTo>
                    <a:pt x="60" y="2"/>
                  </a:lnTo>
                  <a:lnTo>
                    <a:pt x="46" y="6"/>
                  </a:lnTo>
                  <a:lnTo>
                    <a:pt x="46" y="6"/>
                  </a:lnTo>
                  <a:lnTo>
                    <a:pt x="40" y="8"/>
                  </a:lnTo>
                  <a:lnTo>
                    <a:pt x="40" y="8"/>
                  </a:lnTo>
                  <a:lnTo>
                    <a:pt x="34" y="12"/>
                  </a:lnTo>
                  <a:lnTo>
                    <a:pt x="34" y="12"/>
                  </a:lnTo>
                  <a:lnTo>
                    <a:pt x="24" y="20"/>
                  </a:lnTo>
                  <a:lnTo>
                    <a:pt x="22" y="22"/>
                  </a:lnTo>
                  <a:lnTo>
                    <a:pt x="22" y="22"/>
                  </a:lnTo>
                  <a:lnTo>
                    <a:pt x="20" y="22"/>
                  </a:lnTo>
                  <a:lnTo>
                    <a:pt x="20" y="22"/>
                  </a:lnTo>
                  <a:lnTo>
                    <a:pt x="20" y="22"/>
                  </a:lnTo>
                  <a:lnTo>
                    <a:pt x="20" y="24"/>
                  </a:lnTo>
                  <a:lnTo>
                    <a:pt x="18" y="24"/>
                  </a:lnTo>
                  <a:lnTo>
                    <a:pt x="18" y="24"/>
                  </a:lnTo>
                  <a:lnTo>
                    <a:pt x="14" y="30"/>
                  </a:lnTo>
                  <a:lnTo>
                    <a:pt x="14" y="30"/>
                  </a:lnTo>
                  <a:lnTo>
                    <a:pt x="8" y="44"/>
                  </a:lnTo>
                  <a:lnTo>
                    <a:pt x="8" y="44"/>
                  </a:lnTo>
                  <a:lnTo>
                    <a:pt x="6" y="58"/>
                  </a:lnTo>
                  <a:lnTo>
                    <a:pt x="4" y="70"/>
                  </a:lnTo>
                  <a:lnTo>
                    <a:pt x="4" y="70"/>
                  </a:lnTo>
                  <a:lnTo>
                    <a:pt x="6" y="94"/>
                  </a:lnTo>
                  <a:lnTo>
                    <a:pt x="6" y="94"/>
                  </a:lnTo>
                  <a:lnTo>
                    <a:pt x="8" y="136"/>
                  </a:lnTo>
                  <a:lnTo>
                    <a:pt x="8" y="136"/>
                  </a:lnTo>
                  <a:lnTo>
                    <a:pt x="8" y="152"/>
                  </a:lnTo>
                  <a:lnTo>
                    <a:pt x="6" y="162"/>
                  </a:lnTo>
                  <a:lnTo>
                    <a:pt x="6" y="162"/>
                  </a:lnTo>
                  <a:lnTo>
                    <a:pt x="4" y="166"/>
                  </a:lnTo>
                  <a:lnTo>
                    <a:pt x="4" y="166"/>
                  </a:lnTo>
                  <a:lnTo>
                    <a:pt x="2" y="168"/>
                  </a:lnTo>
                  <a:lnTo>
                    <a:pt x="2" y="168"/>
                  </a:lnTo>
                  <a:lnTo>
                    <a:pt x="0" y="172"/>
                  </a:lnTo>
                  <a:lnTo>
                    <a:pt x="0" y="172"/>
                  </a:lnTo>
                  <a:lnTo>
                    <a:pt x="0" y="174"/>
                  </a:lnTo>
                  <a:lnTo>
                    <a:pt x="2" y="178"/>
                  </a:lnTo>
                  <a:lnTo>
                    <a:pt x="2" y="178"/>
                  </a:lnTo>
                  <a:lnTo>
                    <a:pt x="4" y="180"/>
                  </a:lnTo>
                  <a:lnTo>
                    <a:pt x="8" y="178"/>
                  </a:lnTo>
                  <a:lnTo>
                    <a:pt x="8" y="178"/>
                  </a:lnTo>
                  <a:lnTo>
                    <a:pt x="10" y="176"/>
                  </a:lnTo>
                  <a:lnTo>
                    <a:pt x="10" y="176"/>
                  </a:lnTo>
                  <a:lnTo>
                    <a:pt x="14" y="172"/>
                  </a:lnTo>
                  <a:lnTo>
                    <a:pt x="14" y="172"/>
                  </a:lnTo>
                  <a:lnTo>
                    <a:pt x="16" y="168"/>
                  </a:lnTo>
                  <a:lnTo>
                    <a:pt x="16" y="168"/>
                  </a:lnTo>
                  <a:lnTo>
                    <a:pt x="20" y="154"/>
                  </a:lnTo>
                  <a:lnTo>
                    <a:pt x="22" y="136"/>
                  </a:lnTo>
                  <a:lnTo>
                    <a:pt x="22" y="136"/>
                  </a:lnTo>
                  <a:lnTo>
                    <a:pt x="22" y="94"/>
                  </a:lnTo>
                  <a:lnTo>
                    <a:pt x="22" y="94"/>
                  </a:lnTo>
                  <a:lnTo>
                    <a:pt x="24" y="72"/>
                  </a:lnTo>
                  <a:lnTo>
                    <a:pt x="24" y="72"/>
                  </a:lnTo>
                  <a:lnTo>
                    <a:pt x="24" y="60"/>
                  </a:lnTo>
                  <a:lnTo>
                    <a:pt x="26" y="50"/>
                  </a:lnTo>
                  <a:lnTo>
                    <a:pt x="26" y="50"/>
                  </a:lnTo>
                  <a:lnTo>
                    <a:pt x="30" y="40"/>
                  </a:lnTo>
                  <a:lnTo>
                    <a:pt x="30" y="40"/>
                  </a:lnTo>
                  <a:lnTo>
                    <a:pt x="34" y="38"/>
                  </a:lnTo>
                  <a:lnTo>
                    <a:pt x="34" y="36"/>
                  </a:lnTo>
                  <a:lnTo>
                    <a:pt x="34" y="36"/>
                  </a:lnTo>
                  <a:lnTo>
                    <a:pt x="34" y="36"/>
                  </a:lnTo>
                  <a:lnTo>
                    <a:pt x="34" y="36"/>
                  </a:lnTo>
                  <a:lnTo>
                    <a:pt x="34" y="36"/>
                  </a:lnTo>
                  <a:lnTo>
                    <a:pt x="36" y="34"/>
                  </a:lnTo>
                  <a:lnTo>
                    <a:pt x="36" y="34"/>
                  </a:lnTo>
                  <a:lnTo>
                    <a:pt x="44" y="28"/>
                  </a:lnTo>
                  <a:lnTo>
                    <a:pt x="44" y="28"/>
                  </a:lnTo>
                  <a:lnTo>
                    <a:pt x="50" y="26"/>
                  </a:lnTo>
                  <a:lnTo>
                    <a:pt x="50" y="26"/>
                  </a:lnTo>
                  <a:lnTo>
                    <a:pt x="54" y="22"/>
                  </a:lnTo>
                  <a:lnTo>
                    <a:pt x="54" y="22"/>
                  </a:lnTo>
                  <a:lnTo>
                    <a:pt x="62" y="20"/>
                  </a:lnTo>
                  <a:lnTo>
                    <a:pt x="72" y="18"/>
                  </a:lnTo>
                  <a:lnTo>
                    <a:pt x="90" y="18"/>
                  </a:lnTo>
                  <a:lnTo>
                    <a:pt x="90" y="18"/>
                  </a:lnTo>
                  <a:lnTo>
                    <a:pt x="108" y="18"/>
                  </a:lnTo>
                  <a:lnTo>
                    <a:pt x="108" y="18"/>
                  </a:lnTo>
                  <a:lnTo>
                    <a:pt x="120" y="18"/>
                  </a:lnTo>
                  <a:lnTo>
                    <a:pt x="120" y="18"/>
                  </a:lnTo>
                  <a:lnTo>
                    <a:pt x="128" y="18"/>
                  </a:lnTo>
                  <a:lnTo>
                    <a:pt x="128" y="18"/>
                  </a:lnTo>
                  <a:lnTo>
                    <a:pt x="132" y="18"/>
                  </a:lnTo>
                  <a:lnTo>
                    <a:pt x="132" y="18"/>
                  </a:lnTo>
                  <a:lnTo>
                    <a:pt x="136" y="16"/>
                  </a:lnTo>
                  <a:lnTo>
                    <a:pt x="136" y="14"/>
                  </a:lnTo>
                  <a:lnTo>
                    <a:pt x="136" y="14"/>
                  </a:lnTo>
                  <a:lnTo>
                    <a:pt x="136" y="10"/>
                  </a:lnTo>
                  <a:lnTo>
                    <a:pt x="132" y="8"/>
                  </a:lnTo>
                  <a:lnTo>
                    <a:pt x="13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365"/>
            <p:cNvSpPr>
              <a:spLocks/>
            </p:cNvSpPr>
            <p:nvPr/>
          </p:nvSpPr>
          <p:spPr bwMode="auto">
            <a:xfrm>
              <a:off x="5292725" y="4638675"/>
              <a:ext cx="92075" cy="66675"/>
            </a:xfrm>
            <a:custGeom>
              <a:avLst/>
              <a:gdLst>
                <a:gd name="T0" fmla="*/ 56 w 58"/>
                <a:gd name="T1" fmla="*/ 34 h 42"/>
                <a:gd name="T2" fmla="*/ 38 w 58"/>
                <a:gd name="T3" fmla="*/ 16 h 42"/>
                <a:gd name="T4" fmla="*/ 38 w 58"/>
                <a:gd name="T5" fmla="*/ 16 h 42"/>
                <a:gd name="T6" fmla="*/ 46 w 58"/>
                <a:gd name="T7" fmla="*/ 16 h 42"/>
                <a:gd name="T8" fmla="*/ 46 w 58"/>
                <a:gd name="T9" fmla="*/ 16 h 42"/>
                <a:gd name="T10" fmla="*/ 58 w 58"/>
                <a:gd name="T11" fmla="*/ 14 h 42"/>
                <a:gd name="T12" fmla="*/ 58 w 58"/>
                <a:gd name="T13" fmla="*/ 14 h 42"/>
                <a:gd name="T14" fmla="*/ 58 w 58"/>
                <a:gd name="T15" fmla="*/ 0 h 42"/>
                <a:gd name="T16" fmla="*/ 58 w 58"/>
                <a:gd name="T17" fmla="*/ 0 h 42"/>
                <a:gd name="T18" fmla="*/ 44 w 58"/>
                <a:gd name="T19" fmla="*/ 2 h 42"/>
                <a:gd name="T20" fmla="*/ 44 w 58"/>
                <a:gd name="T21" fmla="*/ 2 h 42"/>
                <a:gd name="T22" fmla="*/ 28 w 58"/>
                <a:gd name="T23" fmla="*/ 2 h 42"/>
                <a:gd name="T24" fmla="*/ 28 w 58"/>
                <a:gd name="T25" fmla="*/ 2 h 42"/>
                <a:gd name="T26" fmla="*/ 16 w 58"/>
                <a:gd name="T27" fmla="*/ 2 h 42"/>
                <a:gd name="T28" fmla="*/ 16 w 58"/>
                <a:gd name="T29" fmla="*/ 2 h 42"/>
                <a:gd name="T30" fmla="*/ 6 w 58"/>
                <a:gd name="T31" fmla="*/ 4 h 42"/>
                <a:gd name="T32" fmla="*/ 6 w 58"/>
                <a:gd name="T33" fmla="*/ 4 h 42"/>
                <a:gd name="T34" fmla="*/ 2 w 58"/>
                <a:gd name="T35" fmla="*/ 4 h 42"/>
                <a:gd name="T36" fmla="*/ 0 w 58"/>
                <a:gd name="T37" fmla="*/ 8 h 42"/>
                <a:gd name="T38" fmla="*/ 0 w 58"/>
                <a:gd name="T39" fmla="*/ 8 h 42"/>
                <a:gd name="T40" fmla="*/ 2 w 58"/>
                <a:gd name="T41" fmla="*/ 12 h 42"/>
                <a:gd name="T42" fmla="*/ 6 w 58"/>
                <a:gd name="T43" fmla="*/ 14 h 42"/>
                <a:gd name="T44" fmla="*/ 6 w 58"/>
                <a:gd name="T45" fmla="*/ 14 h 42"/>
                <a:gd name="T46" fmla="*/ 16 w 58"/>
                <a:gd name="T47" fmla="*/ 14 h 42"/>
                <a:gd name="T48" fmla="*/ 16 w 58"/>
                <a:gd name="T49" fmla="*/ 14 h 42"/>
                <a:gd name="T50" fmla="*/ 24 w 58"/>
                <a:gd name="T51" fmla="*/ 14 h 42"/>
                <a:gd name="T52" fmla="*/ 24 w 58"/>
                <a:gd name="T53" fmla="*/ 14 h 42"/>
                <a:gd name="T54" fmla="*/ 26 w 58"/>
                <a:gd name="T55" fmla="*/ 16 h 42"/>
                <a:gd name="T56" fmla="*/ 50 w 58"/>
                <a:gd name="T57" fmla="*/ 40 h 42"/>
                <a:gd name="T58" fmla="*/ 50 w 58"/>
                <a:gd name="T59" fmla="*/ 40 h 42"/>
                <a:gd name="T60" fmla="*/ 52 w 58"/>
                <a:gd name="T61" fmla="*/ 42 h 42"/>
                <a:gd name="T62" fmla="*/ 52 w 58"/>
                <a:gd name="T63" fmla="*/ 42 h 42"/>
                <a:gd name="T64" fmla="*/ 56 w 58"/>
                <a:gd name="T65" fmla="*/ 40 h 42"/>
                <a:gd name="T66" fmla="*/ 56 w 58"/>
                <a:gd name="T67" fmla="*/ 40 h 42"/>
                <a:gd name="T68" fmla="*/ 58 w 58"/>
                <a:gd name="T69" fmla="*/ 36 h 42"/>
                <a:gd name="T70" fmla="*/ 56 w 58"/>
                <a:gd name="T71" fmla="*/ 34 h 42"/>
                <a:gd name="T72" fmla="*/ 56 w 58"/>
                <a:gd name="T73"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42">
                  <a:moveTo>
                    <a:pt x="56" y="34"/>
                  </a:moveTo>
                  <a:lnTo>
                    <a:pt x="38" y="16"/>
                  </a:lnTo>
                  <a:lnTo>
                    <a:pt x="38" y="16"/>
                  </a:lnTo>
                  <a:lnTo>
                    <a:pt x="46" y="16"/>
                  </a:lnTo>
                  <a:lnTo>
                    <a:pt x="46" y="16"/>
                  </a:lnTo>
                  <a:lnTo>
                    <a:pt x="58" y="14"/>
                  </a:lnTo>
                  <a:lnTo>
                    <a:pt x="58" y="14"/>
                  </a:lnTo>
                  <a:lnTo>
                    <a:pt x="58" y="0"/>
                  </a:lnTo>
                  <a:lnTo>
                    <a:pt x="58" y="0"/>
                  </a:lnTo>
                  <a:lnTo>
                    <a:pt x="44" y="2"/>
                  </a:lnTo>
                  <a:lnTo>
                    <a:pt x="44" y="2"/>
                  </a:lnTo>
                  <a:lnTo>
                    <a:pt x="28" y="2"/>
                  </a:lnTo>
                  <a:lnTo>
                    <a:pt x="28" y="2"/>
                  </a:lnTo>
                  <a:lnTo>
                    <a:pt x="16" y="2"/>
                  </a:lnTo>
                  <a:lnTo>
                    <a:pt x="16" y="2"/>
                  </a:lnTo>
                  <a:lnTo>
                    <a:pt x="6" y="4"/>
                  </a:lnTo>
                  <a:lnTo>
                    <a:pt x="6" y="4"/>
                  </a:lnTo>
                  <a:lnTo>
                    <a:pt x="2" y="4"/>
                  </a:lnTo>
                  <a:lnTo>
                    <a:pt x="0" y="8"/>
                  </a:lnTo>
                  <a:lnTo>
                    <a:pt x="0" y="8"/>
                  </a:lnTo>
                  <a:lnTo>
                    <a:pt x="2" y="12"/>
                  </a:lnTo>
                  <a:lnTo>
                    <a:pt x="6" y="14"/>
                  </a:lnTo>
                  <a:lnTo>
                    <a:pt x="6" y="14"/>
                  </a:lnTo>
                  <a:lnTo>
                    <a:pt x="16" y="14"/>
                  </a:lnTo>
                  <a:lnTo>
                    <a:pt x="16" y="14"/>
                  </a:lnTo>
                  <a:lnTo>
                    <a:pt x="24" y="14"/>
                  </a:lnTo>
                  <a:lnTo>
                    <a:pt x="24" y="14"/>
                  </a:lnTo>
                  <a:lnTo>
                    <a:pt x="26" y="16"/>
                  </a:lnTo>
                  <a:lnTo>
                    <a:pt x="50" y="40"/>
                  </a:lnTo>
                  <a:lnTo>
                    <a:pt x="50" y="40"/>
                  </a:lnTo>
                  <a:lnTo>
                    <a:pt x="52" y="42"/>
                  </a:lnTo>
                  <a:lnTo>
                    <a:pt x="52" y="42"/>
                  </a:lnTo>
                  <a:lnTo>
                    <a:pt x="56" y="40"/>
                  </a:lnTo>
                  <a:lnTo>
                    <a:pt x="56" y="40"/>
                  </a:lnTo>
                  <a:lnTo>
                    <a:pt x="58" y="36"/>
                  </a:lnTo>
                  <a:lnTo>
                    <a:pt x="56" y="34"/>
                  </a:lnTo>
                  <a:lnTo>
                    <a:pt x="5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366"/>
            <p:cNvSpPr>
              <a:spLocks/>
            </p:cNvSpPr>
            <p:nvPr/>
          </p:nvSpPr>
          <p:spPr bwMode="auto">
            <a:xfrm>
              <a:off x="5502275" y="4397375"/>
              <a:ext cx="44450" cy="60325"/>
            </a:xfrm>
            <a:custGeom>
              <a:avLst/>
              <a:gdLst>
                <a:gd name="T0" fmla="*/ 0 w 28"/>
                <a:gd name="T1" fmla="*/ 16 h 38"/>
                <a:gd name="T2" fmla="*/ 0 w 28"/>
                <a:gd name="T3" fmla="*/ 16 h 38"/>
                <a:gd name="T4" fmla="*/ 0 w 28"/>
                <a:gd name="T5" fmla="*/ 36 h 38"/>
                <a:gd name="T6" fmla="*/ 0 w 28"/>
                <a:gd name="T7" fmla="*/ 36 h 38"/>
                <a:gd name="T8" fmla="*/ 14 w 28"/>
                <a:gd name="T9" fmla="*/ 36 h 38"/>
                <a:gd name="T10" fmla="*/ 14 w 28"/>
                <a:gd name="T11" fmla="*/ 36 h 38"/>
                <a:gd name="T12" fmla="*/ 14 w 28"/>
                <a:gd name="T13" fmla="*/ 30 h 38"/>
                <a:gd name="T14" fmla="*/ 20 w 28"/>
                <a:gd name="T15" fmla="*/ 36 h 38"/>
                <a:gd name="T16" fmla="*/ 20 w 28"/>
                <a:gd name="T17" fmla="*/ 36 h 38"/>
                <a:gd name="T18" fmla="*/ 24 w 28"/>
                <a:gd name="T19" fmla="*/ 38 h 38"/>
                <a:gd name="T20" fmla="*/ 24 w 28"/>
                <a:gd name="T21" fmla="*/ 38 h 38"/>
                <a:gd name="T22" fmla="*/ 26 w 28"/>
                <a:gd name="T23" fmla="*/ 36 h 38"/>
                <a:gd name="T24" fmla="*/ 26 w 28"/>
                <a:gd name="T25" fmla="*/ 36 h 38"/>
                <a:gd name="T26" fmla="*/ 28 w 28"/>
                <a:gd name="T27" fmla="*/ 34 h 38"/>
                <a:gd name="T28" fmla="*/ 26 w 28"/>
                <a:gd name="T29" fmla="*/ 30 h 38"/>
                <a:gd name="T30" fmla="*/ 12 w 28"/>
                <a:gd name="T31" fmla="*/ 14 h 38"/>
                <a:gd name="T32" fmla="*/ 12 w 28"/>
                <a:gd name="T33" fmla="*/ 14 h 38"/>
                <a:gd name="T34" fmla="*/ 12 w 28"/>
                <a:gd name="T35" fmla="*/ 4 h 38"/>
                <a:gd name="T36" fmla="*/ 12 w 28"/>
                <a:gd name="T37" fmla="*/ 4 h 38"/>
                <a:gd name="T38" fmla="*/ 10 w 28"/>
                <a:gd name="T39" fmla="*/ 2 h 38"/>
                <a:gd name="T40" fmla="*/ 6 w 28"/>
                <a:gd name="T41" fmla="*/ 0 h 38"/>
                <a:gd name="T42" fmla="*/ 6 w 28"/>
                <a:gd name="T43" fmla="*/ 0 h 38"/>
                <a:gd name="T44" fmla="*/ 2 w 28"/>
                <a:gd name="T45" fmla="*/ 2 h 38"/>
                <a:gd name="T46" fmla="*/ 0 w 28"/>
                <a:gd name="T47" fmla="*/ 6 h 38"/>
                <a:gd name="T48" fmla="*/ 0 w 28"/>
                <a:gd name="T49" fmla="*/ 6 h 38"/>
                <a:gd name="T50" fmla="*/ 0 w 28"/>
                <a:gd name="T51" fmla="*/ 6 h 38"/>
                <a:gd name="T52" fmla="*/ 0 w 28"/>
                <a:gd name="T53" fmla="*/ 14 h 38"/>
                <a:gd name="T54" fmla="*/ 0 w 28"/>
                <a:gd name="T55" fmla="*/ 14 h 38"/>
                <a:gd name="T56" fmla="*/ 0 w 28"/>
                <a:gd name="T57" fmla="*/ 16 h 38"/>
                <a:gd name="T58" fmla="*/ 0 w 28"/>
                <a:gd name="T5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8">
                  <a:moveTo>
                    <a:pt x="0" y="16"/>
                  </a:moveTo>
                  <a:lnTo>
                    <a:pt x="0" y="16"/>
                  </a:lnTo>
                  <a:lnTo>
                    <a:pt x="0" y="36"/>
                  </a:lnTo>
                  <a:lnTo>
                    <a:pt x="0" y="36"/>
                  </a:lnTo>
                  <a:lnTo>
                    <a:pt x="14" y="36"/>
                  </a:lnTo>
                  <a:lnTo>
                    <a:pt x="14" y="36"/>
                  </a:lnTo>
                  <a:lnTo>
                    <a:pt x="14" y="30"/>
                  </a:lnTo>
                  <a:lnTo>
                    <a:pt x="20" y="36"/>
                  </a:lnTo>
                  <a:lnTo>
                    <a:pt x="20" y="36"/>
                  </a:lnTo>
                  <a:lnTo>
                    <a:pt x="24" y="38"/>
                  </a:lnTo>
                  <a:lnTo>
                    <a:pt x="24" y="38"/>
                  </a:lnTo>
                  <a:lnTo>
                    <a:pt x="26" y="36"/>
                  </a:lnTo>
                  <a:lnTo>
                    <a:pt x="26" y="36"/>
                  </a:lnTo>
                  <a:lnTo>
                    <a:pt x="28" y="34"/>
                  </a:lnTo>
                  <a:lnTo>
                    <a:pt x="26" y="30"/>
                  </a:lnTo>
                  <a:lnTo>
                    <a:pt x="12" y="14"/>
                  </a:lnTo>
                  <a:lnTo>
                    <a:pt x="12" y="14"/>
                  </a:lnTo>
                  <a:lnTo>
                    <a:pt x="12" y="4"/>
                  </a:lnTo>
                  <a:lnTo>
                    <a:pt x="12" y="4"/>
                  </a:lnTo>
                  <a:lnTo>
                    <a:pt x="10" y="2"/>
                  </a:lnTo>
                  <a:lnTo>
                    <a:pt x="6" y="0"/>
                  </a:lnTo>
                  <a:lnTo>
                    <a:pt x="6" y="0"/>
                  </a:lnTo>
                  <a:lnTo>
                    <a:pt x="2" y="2"/>
                  </a:lnTo>
                  <a:lnTo>
                    <a:pt x="0" y="6"/>
                  </a:lnTo>
                  <a:lnTo>
                    <a:pt x="0" y="6"/>
                  </a:lnTo>
                  <a:lnTo>
                    <a:pt x="0" y="6"/>
                  </a:lnTo>
                  <a:lnTo>
                    <a:pt x="0" y="14"/>
                  </a:lnTo>
                  <a:lnTo>
                    <a:pt x="0" y="14"/>
                  </a:lnTo>
                  <a:lnTo>
                    <a:pt x="0"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79" name="组合 1378"/>
          <p:cNvGrpSpPr/>
          <p:nvPr/>
        </p:nvGrpSpPr>
        <p:grpSpPr>
          <a:xfrm>
            <a:off x="2159728" y="2596087"/>
            <a:ext cx="1690730" cy="1259055"/>
            <a:chOff x="3390900" y="1797050"/>
            <a:chExt cx="447675" cy="333375"/>
          </a:xfrm>
          <a:solidFill>
            <a:schemeClr val="tx1">
              <a:lumMod val="65000"/>
              <a:lumOff val="35000"/>
            </a:schemeClr>
          </a:solidFill>
        </p:grpSpPr>
        <p:sp>
          <p:nvSpPr>
            <p:cNvPr id="170" name="Freeform 1367"/>
            <p:cNvSpPr>
              <a:spLocks noEditPoints="1"/>
            </p:cNvSpPr>
            <p:nvPr/>
          </p:nvSpPr>
          <p:spPr bwMode="auto">
            <a:xfrm>
              <a:off x="3394075" y="1911350"/>
              <a:ext cx="444500" cy="219075"/>
            </a:xfrm>
            <a:custGeom>
              <a:avLst/>
              <a:gdLst>
                <a:gd name="T0" fmla="*/ 266 w 280"/>
                <a:gd name="T1" fmla="*/ 0 h 138"/>
                <a:gd name="T2" fmla="*/ 50 w 280"/>
                <a:gd name="T3" fmla="*/ 0 h 138"/>
                <a:gd name="T4" fmla="*/ 36 w 280"/>
                <a:gd name="T5" fmla="*/ 4 h 138"/>
                <a:gd name="T6" fmla="*/ 28 w 280"/>
                <a:gd name="T7" fmla="*/ 14 h 138"/>
                <a:gd name="T8" fmla="*/ 0 w 280"/>
                <a:gd name="T9" fmla="*/ 124 h 138"/>
                <a:gd name="T10" fmla="*/ 0 w 280"/>
                <a:gd name="T11" fmla="*/ 130 h 138"/>
                <a:gd name="T12" fmla="*/ 8 w 280"/>
                <a:gd name="T13" fmla="*/ 138 h 138"/>
                <a:gd name="T14" fmla="*/ 14 w 280"/>
                <a:gd name="T15" fmla="*/ 138 h 138"/>
                <a:gd name="T16" fmla="*/ 230 w 280"/>
                <a:gd name="T17" fmla="*/ 138 h 138"/>
                <a:gd name="T18" fmla="*/ 244 w 280"/>
                <a:gd name="T19" fmla="*/ 134 h 138"/>
                <a:gd name="T20" fmla="*/ 252 w 280"/>
                <a:gd name="T21" fmla="*/ 124 h 138"/>
                <a:gd name="T22" fmla="*/ 280 w 280"/>
                <a:gd name="T23" fmla="*/ 14 h 138"/>
                <a:gd name="T24" fmla="*/ 280 w 280"/>
                <a:gd name="T25" fmla="*/ 8 h 138"/>
                <a:gd name="T26" fmla="*/ 272 w 280"/>
                <a:gd name="T27" fmla="*/ 2 h 138"/>
                <a:gd name="T28" fmla="*/ 266 w 280"/>
                <a:gd name="T29" fmla="*/ 0 h 138"/>
                <a:gd name="T30" fmla="*/ 186 w 280"/>
                <a:gd name="T31" fmla="*/ 70 h 138"/>
                <a:gd name="T32" fmla="*/ 178 w 280"/>
                <a:gd name="T33" fmla="*/ 88 h 138"/>
                <a:gd name="T34" fmla="*/ 166 w 280"/>
                <a:gd name="T35" fmla="*/ 104 h 138"/>
                <a:gd name="T36" fmla="*/ 150 w 280"/>
                <a:gd name="T37" fmla="*/ 114 h 138"/>
                <a:gd name="T38" fmla="*/ 132 w 280"/>
                <a:gd name="T39" fmla="*/ 116 h 138"/>
                <a:gd name="T40" fmla="*/ 122 w 280"/>
                <a:gd name="T41" fmla="*/ 116 h 138"/>
                <a:gd name="T42" fmla="*/ 108 w 280"/>
                <a:gd name="T43" fmla="*/ 108 h 138"/>
                <a:gd name="T44" fmla="*/ 98 w 280"/>
                <a:gd name="T45" fmla="*/ 96 h 138"/>
                <a:gd name="T46" fmla="*/ 94 w 280"/>
                <a:gd name="T47" fmla="*/ 78 h 138"/>
                <a:gd name="T48" fmla="*/ 94 w 280"/>
                <a:gd name="T49" fmla="*/ 70 h 138"/>
                <a:gd name="T50" fmla="*/ 102 w 280"/>
                <a:gd name="T51" fmla="*/ 50 h 138"/>
                <a:gd name="T52" fmla="*/ 114 w 280"/>
                <a:gd name="T53" fmla="*/ 36 h 138"/>
                <a:gd name="T54" fmla="*/ 130 w 280"/>
                <a:gd name="T55" fmla="*/ 26 h 138"/>
                <a:gd name="T56" fmla="*/ 148 w 280"/>
                <a:gd name="T57" fmla="*/ 22 h 138"/>
                <a:gd name="T58" fmla="*/ 158 w 280"/>
                <a:gd name="T59" fmla="*/ 22 h 138"/>
                <a:gd name="T60" fmla="*/ 172 w 280"/>
                <a:gd name="T61" fmla="*/ 30 h 138"/>
                <a:gd name="T62" fmla="*/ 182 w 280"/>
                <a:gd name="T63" fmla="*/ 42 h 138"/>
                <a:gd name="T64" fmla="*/ 186 w 280"/>
                <a:gd name="T65" fmla="*/ 60 h 138"/>
                <a:gd name="T66" fmla="*/ 186 w 280"/>
                <a:gd name="T67"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0" h="138">
                  <a:moveTo>
                    <a:pt x="266" y="0"/>
                  </a:moveTo>
                  <a:lnTo>
                    <a:pt x="266" y="0"/>
                  </a:lnTo>
                  <a:lnTo>
                    <a:pt x="50" y="0"/>
                  </a:lnTo>
                  <a:lnTo>
                    <a:pt x="50" y="0"/>
                  </a:lnTo>
                  <a:lnTo>
                    <a:pt x="42" y="2"/>
                  </a:lnTo>
                  <a:lnTo>
                    <a:pt x="36" y="4"/>
                  </a:lnTo>
                  <a:lnTo>
                    <a:pt x="32" y="8"/>
                  </a:lnTo>
                  <a:lnTo>
                    <a:pt x="28" y="14"/>
                  </a:lnTo>
                  <a:lnTo>
                    <a:pt x="28" y="14"/>
                  </a:lnTo>
                  <a:lnTo>
                    <a:pt x="0" y="124"/>
                  </a:lnTo>
                  <a:lnTo>
                    <a:pt x="0" y="124"/>
                  </a:lnTo>
                  <a:lnTo>
                    <a:pt x="0" y="130"/>
                  </a:lnTo>
                  <a:lnTo>
                    <a:pt x="2" y="134"/>
                  </a:lnTo>
                  <a:lnTo>
                    <a:pt x="8" y="138"/>
                  </a:lnTo>
                  <a:lnTo>
                    <a:pt x="14" y="138"/>
                  </a:lnTo>
                  <a:lnTo>
                    <a:pt x="14" y="138"/>
                  </a:lnTo>
                  <a:lnTo>
                    <a:pt x="230" y="138"/>
                  </a:lnTo>
                  <a:lnTo>
                    <a:pt x="230" y="138"/>
                  </a:lnTo>
                  <a:lnTo>
                    <a:pt x="236" y="138"/>
                  </a:lnTo>
                  <a:lnTo>
                    <a:pt x="244" y="134"/>
                  </a:lnTo>
                  <a:lnTo>
                    <a:pt x="248" y="130"/>
                  </a:lnTo>
                  <a:lnTo>
                    <a:pt x="252" y="124"/>
                  </a:lnTo>
                  <a:lnTo>
                    <a:pt x="252" y="124"/>
                  </a:lnTo>
                  <a:lnTo>
                    <a:pt x="280" y="14"/>
                  </a:lnTo>
                  <a:lnTo>
                    <a:pt x="280" y="14"/>
                  </a:lnTo>
                  <a:lnTo>
                    <a:pt x="280" y="8"/>
                  </a:lnTo>
                  <a:lnTo>
                    <a:pt x="278" y="4"/>
                  </a:lnTo>
                  <a:lnTo>
                    <a:pt x="272" y="2"/>
                  </a:lnTo>
                  <a:lnTo>
                    <a:pt x="266" y="0"/>
                  </a:lnTo>
                  <a:lnTo>
                    <a:pt x="266" y="0"/>
                  </a:lnTo>
                  <a:close/>
                  <a:moveTo>
                    <a:pt x="186" y="70"/>
                  </a:moveTo>
                  <a:lnTo>
                    <a:pt x="186" y="70"/>
                  </a:lnTo>
                  <a:lnTo>
                    <a:pt x="182" y="78"/>
                  </a:lnTo>
                  <a:lnTo>
                    <a:pt x="178" y="88"/>
                  </a:lnTo>
                  <a:lnTo>
                    <a:pt x="172" y="96"/>
                  </a:lnTo>
                  <a:lnTo>
                    <a:pt x="166" y="104"/>
                  </a:lnTo>
                  <a:lnTo>
                    <a:pt x="158" y="108"/>
                  </a:lnTo>
                  <a:lnTo>
                    <a:pt x="150" y="114"/>
                  </a:lnTo>
                  <a:lnTo>
                    <a:pt x="140" y="116"/>
                  </a:lnTo>
                  <a:lnTo>
                    <a:pt x="132" y="116"/>
                  </a:lnTo>
                  <a:lnTo>
                    <a:pt x="132" y="116"/>
                  </a:lnTo>
                  <a:lnTo>
                    <a:pt x="122" y="116"/>
                  </a:lnTo>
                  <a:lnTo>
                    <a:pt x="114" y="114"/>
                  </a:lnTo>
                  <a:lnTo>
                    <a:pt x="108" y="108"/>
                  </a:lnTo>
                  <a:lnTo>
                    <a:pt x="102" y="104"/>
                  </a:lnTo>
                  <a:lnTo>
                    <a:pt x="98" y="96"/>
                  </a:lnTo>
                  <a:lnTo>
                    <a:pt x="94" y="88"/>
                  </a:lnTo>
                  <a:lnTo>
                    <a:pt x="94" y="78"/>
                  </a:lnTo>
                  <a:lnTo>
                    <a:pt x="94" y="70"/>
                  </a:lnTo>
                  <a:lnTo>
                    <a:pt x="94" y="70"/>
                  </a:lnTo>
                  <a:lnTo>
                    <a:pt x="96" y="60"/>
                  </a:lnTo>
                  <a:lnTo>
                    <a:pt x="102" y="50"/>
                  </a:lnTo>
                  <a:lnTo>
                    <a:pt x="106" y="42"/>
                  </a:lnTo>
                  <a:lnTo>
                    <a:pt x="114" y="36"/>
                  </a:lnTo>
                  <a:lnTo>
                    <a:pt x="122" y="30"/>
                  </a:lnTo>
                  <a:lnTo>
                    <a:pt x="130" y="26"/>
                  </a:lnTo>
                  <a:lnTo>
                    <a:pt x="140" y="22"/>
                  </a:lnTo>
                  <a:lnTo>
                    <a:pt x="148" y="22"/>
                  </a:lnTo>
                  <a:lnTo>
                    <a:pt x="148" y="22"/>
                  </a:lnTo>
                  <a:lnTo>
                    <a:pt x="158" y="22"/>
                  </a:lnTo>
                  <a:lnTo>
                    <a:pt x="166" y="26"/>
                  </a:lnTo>
                  <a:lnTo>
                    <a:pt x="172" y="30"/>
                  </a:lnTo>
                  <a:lnTo>
                    <a:pt x="178" y="36"/>
                  </a:lnTo>
                  <a:lnTo>
                    <a:pt x="182" y="42"/>
                  </a:lnTo>
                  <a:lnTo>
                    <a:pt x="186" y="50"/>
                  </a:lnTo>
                  <a:lnTo>
                    <a:pt x="186" y="60"/>
                  </a:lnTo>
                  <a:lnTo>
                    <a:pt x="186" y="70"/>
                  </a:lnTo>
                  <a:lnTo>
                    <a:pt x="186"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368"/>
            <p:cNvSpPr>
              <a:spLocks/>
            </p:cNvSpPr>
            <p:nvPr/>
          </p:nvSpPr>
          <p:spPr bwMode="auto">
            <a:xfrm>
              <a:off x="3565525" y="1978025"/>
              <a:ext cx="101600" cy="88900"/>
            </a:xfrm>
            <a:custGeom>
              <a:avLst/>
              <a:gdLst>
                <a:gd name="T0" fmla="*/ 62 w 64"/>
                <a:gd name="T1" fmla="*/ 20 h 56"/>
                <a:gd name="T2" fmla="*/ 62 w 64"/>
                <a:gd name="T3" fmla="*/ 20 h 56"/>
                <a:gd name="T4" fmla="*/ 42 w 64"/>
                <a:gd name="T5" fmla="*/ 20 h 56"/>
                <a:gd name="T6" fmla="*/ 42 w 64"/>
                <a:gd name="T7" fmla="*/ 20 h 56"/>
                <a:gd name="T8" fmla="*/ 46 w 64"/>
                <a:gd name="T9" fmla="*/ 2 h 56"/>
                <a:gd name="T10" fmla="*/ 46 w 64"/>
                <a:gd name="T11" fmla="*/ 2 h 56"/>
                <a:gd name="T12" fmla="*/ 46 w 64"/>
                <a:gd name="T13" fmla="*/ 0 h 56"/>
                <a:gd name="T14" fmla="*/ 44 w 64"/>
                <a:gd name="T15" fmla="*/ 0 h 56"/>
                <a:gd name="T16" fmla="*/ 44 w 64"/>
                <a:gd name="T17" fmla="*/ 0 h 56"/>
                <a:gd name="T18" fmla="*/ 32 w 64"/>
                <a:gd name="T19" fmla="*/ 0 h 56"/>
                <a:gd name="T20" fmla="*/ 32 w 64"/>
                <a:gd name="T21" fmla="*/ 0 h 56"/>
                <a:gd name="T22" fmla="*/ 30 w 64"/>
                <a:gd name="T23" fmla="*/ 0 h 56"/>
                <a:gd name="T24" fmla="*/ 28 w 64"/>
                <a:gd name="T25" fmla="*/ 2 h 56"/>
                <a:gd name="T26" fmla="*/ 28 w 64"/>
                <a:gd name="T27" fmla="*/ 2 h 56"/>
                <a:gd name="T28" fmla="*/ 24 w 64"/>
                <a:gd name="T29" fmla="*/ 20 h 56"/>
                <a:gd name="T30" fmla="*/ 24 w 64"/>
                <a:gd name="T31" fmla="*/ 20 h 56"/>
                <a:gd name="T32" fmla="*/ 6 w 64"/>
                <a:gd name="T33" fmla="*/ 20 h 56"/>
                <a:gd name="T34" fmla="*/ 6 w 64"/>
                <a:gd name="T35" fmla="*/ 20 h 56"/>
                <a:gd name="T36" fmla="*/ 4 w 64"/>
                <a:gd name="T37" fmla="*/ 20 h 56"/>
                <a:gd name="T38" fmla="*/ 2 w 64"/>
                <a:gd name="T39" fmla="*/ 22 h 56"/>
                <a:gd name="T40" fmla="*/ 2 w 64"/>
                <a:gd name="T41" fmla="*/ 22 h 56"/>
                <a:gd name="T42" fmla="*/ 0 w 64"/>
                <a:gd name="T43" fmla="*/ 32 h 56"/>
                <a:gd name="T44" fmla="*/ 0 w 64"/>
                <a:gd name="T45" fmla="*/ 32 h 56"/>
                <a:gd name="T46" fmla="*/ 0 w 64"/>
                <a:gd name="T47" fmla="*/ 34 h 56"/>
                <a:gd name="T48" fmla="*/ 2 w 64"/>
                <a:gd name="T49" fmla="*/ 36 h 56"/>
                <a:gd name="T50" fmla="*/ 2 w 64"/>
                <a:gd name="T51" fmla="*/ 36 h 56"/>
                <a:gd name="T52" fmla="*/ 20 w 64"/>
                <a:gd name="T53" fmla="*/ 36 h 56"/>
                <a:gd name="T54" fmla="*/ 20 w 64"/>
                <a:gd name="T55" fmla="*/ 36 h 56"/>
                <a:gd name="T56" fmla="*/ 18 w 64"/>
                <a:gd name="T57" fmla="*/ 52 h 56"/>
                <a:gd name="T58" fmla="*/ 18 w 64"/>
                <a:gd name="T59" fmla="*/ 52 h 56"/>
                <a:gd name="T60" fmla="*/ 18 w 64"/>
                <a:gd name="T61" fmla="*/ 54 h 56"/>
                <a:gd name="T62" fmla="*/ 20 w 64"/>
                <a:gd name="T63" fmla="*/ 56 h 56"/>
                <a:gd name="T64" fmla="*/ 20 w 64"/>
                <a:gd name="T65" fmla="*/ 56 h 56"/>
                <a:gd name="T66" fmla="*/ 32 w 64"/>
                <a:gd name="T67" fmla="*/ 56 h 56"/>
                <a:gd name="T68" fmla="*/ 32 w 64"/>
                <a:gd name="T69" fmla="*/ 56 h 56"/>
                <a:gd name="T70" fmla="*/ 34 w 64"/>
                <a:gd name="T71" fmla="*/ 54 h 56"/>
                <a:gd name="T72" fmla="*/ 36 w 64"/>
                <a:gd name="T73" fmla="*/ 52 h 56"/>
                <a:gd name="T74" fmla="*/ 36 w 64"/>
                <a:gd name="T75" fmla="*/ 52 h 56"/>
                <a:gd name="T76" fmla="*/ 40 w 64"/>
                <a:gd name="T77" fmla="*/ 36 h 56"/>
                <a:gd name="T78" fmla="*/ 40 w 64"/>
                <a:gd name="T79" fmla="*/ 36 h 56"/>
                <a:gd name="T80" fmla="*/ 58 w 64"/>
                <a:gd name="T81" fmla="*/ 36 h 56"/>
                <a:gd name="T82" fmla="*/ 58 w 64"/>
                <a:gd name="T83" fmla="*/ 36 h 56"/>
                <a:gd name="T84" fmla="*/ 60 w 64"/>
                <a:gd name="T85" fmla="*/ 34 h 56"/>
                <a:gd name="T86" fmla="*/ 62 w 64"/>
                <a:gd name="T87" fmla="*/ 32 h 56"/>
                <a:gd name="T88" fmla="*/ 62 w 64"/>
                <a:gd name="T89" fmla="*/ 32 h 56"/>
                <a:gd name="T90" fmla="*/ 64 w 64"/>
                <a:gd name="T91" fmla="*/ 22 h 56"/>
                <a:gd name="T92" fmla="*/ 64 w 64"/>
                <a:gd name="T93" fmla="*/ 22 h 56"/>
                <a:gd name="T94" fmla="*/ 64 w 64"/>
                <a:gd name="T95" fmla="*/ 20 h 56"/>
                <a:gd name="T96" fmla="*/ 62 w 64"/>
                <a:gd name="T97" fmla="*/ 20 h 56"/>
                <a:gd name="T98" fmla="*/ 62 w 64"/>
                <a:gd name="T99"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56">
                  <a:moveTo>
                    <a:pt x="62" y="20"/>
                  </a:moveTo>
                  <a:lnTo>
                    <a:pt x="62" y="20"/>
                  </a:lnTo>
                  <a:lnTo>
                    <a:pt x="42" y="20"/>
                  </a:lnTo>
                  <a:lnTo>
                    <a:pt x="42" y="20"/>
                  </a:lnTo>
                  <a:lnTo>
                    <a:pt x="46" y="2"/>
                  </a:lnTo>
                  <a:lnTo>
                    <a:pt x="46" y="2"/>
                  </a:lnTo>
                  <a:lnTo>
                    <a:pt x="46" y="0"/>
                  </a:lnTo>
                  <a:lnTo>
                    <a:pt x="44" y="0"/>
                  </a:lnTo>
                  <a:lnTo>
                    <a:pt x="44" y="0"/>
                  </a:lnTo>
                  <a:lnTo>
                    <a:pt x="32" y="0"/>
                  </a:lnTo>
                  <a:lnTo>
                    <a:pt x="32" y="0"/>
                  </a:lnTo>
                  <a:lnTo>
                    <a:pt x="30" y="0"/>
                  </a:lnTo>
                  <a:lnTo>
                    <a:pt x="28" y="2"/>
                  </a:lnTo>
                  <a:lnTo>
                    <a:pt x="28" y="2"/>
                  </a:lnTo>
                  <a:lnTo>
                    <a:pt x="24" y="20"/>
                  </a:lnTo>
                  <a:lnTo>
                    <a:pt x="24" y="20"/>
                  </a:lnTo>
                  <a:lnTo>
                    <a:pt x="6" y="20"/>
                  </a:lnTo>
                  <a:lnTo>
                    <a:pt x="6" y="20"/>
                  </a:lnTo>
                  <a:lnTo>
                    <a:pt x="4" y="20"/>
                  </a:lnTo>
                  <a:lnTo>
                    <a:pt x="2" y="22"/>
                  </a:lnTo>
                  <a:lnTo>
                    <a:pt x="2" y="22"/>
                  </a:lnTo>
                  <a:lnTo>
                    <a:pt x="0" y="32"/>
                  </a:lnTo>
                  <a:lnTo>
                    <a:pt x="0" y="32"/>
                  </a:lnTo>
                  <a:lnTo>
                    <a:pt x="0" y="34"/>
                  </a:lnTo>
                  <a:lnTo>
                    <a:pt x="2" y="36"/>
                  </a:lnTo>
                  <a:lnTo>
                    <a:pt x="2" y="36"/>
                  </a:lnTo>
                  <a:lnTo>
                    <a:pt x="20" y="36"/>
                  </a:lnTo>
                  <a:lnTo>
                    <a:pt x="20" y="36"/>
                  </a:lnTo>
                  <a:lnTo>
                    <a:pt x="18" y="52"/>
                  </a:lnTo>
                  <a:lnTo>
                    <a:pt x="18" y="52"/>
                  </a:lnTo>
                  <a:lnTo>
                    <a:pt x="18" y="54"/>
                  </a:lnTo>
                  <a:lnTo>
                    <a:pt x="20" y="56"/>
                  </a:lnTo>
                  <a:lnTo>
                    <a:pt x="20" y="56"/>
                  </a:lnTo>
                  <a:lnTo>
                    <a:pt x="32" y="56"/>
                  </a:lnTo>
                  <a:lnTo>
                    <a:pt x="32" y="56"/>
                  </a:lnTo>
                  <a:lnTo>
                    <a:pt x="34" y="54"/>
                  </a:lnTo>
                  <a:lnTo>
                    <a:pt x="36" y="52"/>
                  </a:lnTo>
                  <a:lnTo>
                    <a:pt x="36" y="52"/>
                  </a:lnTo>
                  <a:lnTo>
                    <a:pt x="40" y="36"/>
                  </a:lnTo>
                  <a:lnTo>
                    <a:pt x="40" y="36"/>
                  </a:lnTo>
                  <a:lnTo>
                    <a:pt x="58" y="36"/>
                  </a:lnTo>
                  <a:lnTo>
                    <a:pt x="58" y="36"/>
                  </a:lnTo>
                  <a:lnTo>
                    <a:pt x="60" y="34"/>
                  </a:lnTo>
                  <a:lnTo>
                    <a:pt x="62" y="32"/>
                  </a:lnTo>
                  <a:lnTo>
                    <a:pt x="62" y="32"/>
                  </a:lnTo>
                  <a:lnTo>
                    <a:pt x="64" y="22"/>
                  </a:lnTo>
                  <a:lnTo>
                    <a:pt x="64" y="22"/>
                  </a:lnTo>
                  <a:lnTo>
                    <a:pt x="64" y="20"/>
                  </a:lnTo>
                  <a:lnTo>
                    <a:pt x="62" y="20"/>
                  </a:lnTo>
                  <a:lnTo>
                    <a:pt x="6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369"/>
            <p:cNvSpPr>
              <a:spLocks/>
            </p:cNvSpPr>
            <p:nvPr/>
          </p:nvSpPr>
          <p:spPr bwMode="auto">
            <a:xfrm>
              <a:off x="3390900" y="1797050"/>
              <a:ext cx="406400" cy="225425"/>
            </a:xfrm>
            <a:custGeom>
              <a:avLst/>
              <a:gdLst>
                <a:gd name="T0" fmla="*/ 52 w 256"/>
                <a:gd name="T1" fmla="*/ 58 h 142"/>
                <a:gd name="T2" fmla="*/ 256 w 256"/>
                <a:gd name="T3" fmla="*/ 58 h 142"/>
                <a:gd name="T4" fmla="*/ 256 w 256"/>
                <a:gd name="T5" fmla="*/ 50 h 142"/>
                <a:gd name="T6" fmla="*/ 256 w 256"/>
                <a:gd name="T7" fmla="*/ 50 h 142"/>
                <a:gd name="T8" fmla="*/ 254 w 256"/>
                <a:gd name="T9" fmla="*/ 42 h 142"/>
                <a:gd name="T10" fmla="*/ 250 w 256"/>
                <a:gd name="T11" fmla="*/ 36 h 142"/>
                <a:gd name="T12" fmla="*/ 242 w 256"/>
                <a:gd name="T13" fmla="*/ 30 h 142"/>
                <a:gd name="T14" fmla="*/ 234 w 256"/>
                <a:gd name="T15" fmla="*/ 30 h 142"/>
                <a:gd name="T16" fmla="*/ 102 w 256"/>
                <a:gd name="T17" fmla="*/ 30 h 142"/>
                <a:gd name="T18" fmla="*/ 102 w 256"/>
                <a:gd name="T19" fmla="*/ 20 h 142"/>
                <a:gd name="T20" fmla="*/ 102 w 256"/>
                <a:gd name="T21" fmla="*/ 20 h 142"/>
                <a:gd name="T22" fmla="*/ 102 w 256"/>
                <a:gd name="T23" fmla="*/ 12 h 142"/>
                <a:gd name="T24" fmla="*/ 96 w 256"/>
                <a:gd name="T25" fmla="*/ 6 h 142"/>
                <a:gd name="T26" fmla="*/ 90 w 256"/>
                <a:gd name="T27" fmla="*/ 0 h 142"/>
                <a:gd name="T28" fmla="*/ 82 w 256"/>
                <a:gd name="T29" fmla="*/ 0 h 142"/>
                <a:gd name="T30" fmla="*/ 40 w 256"/>
                <a:gd name="T31" fmla="*/ 0 h 142"/>
                <a:gd name="T32" fmla="*/ 40 w 256"/>
                <a:gd name="T33" fmla="*/ 0 h 142"/>
                <a:gd name="T34" fmla="*/ 32 w 256"/>
                <a:gd name="T35" fmla="*/ 0 h 142"/>
                <a:gd name="T36" fmla="*/ 26 w 256"/>
                <a:gd name="T37" fmla="*/ 6 h 142"/>
                <a:gd name="T38" fmla="*/ 20 w 256"/>
                <a:gd name="T39" fmla="*/ 12 h 142"/>
                <a:gd name="T40" fmla="*/ 20 w 256"/>
                <a:gd name="T41" fmla="*/ 20 h 142"/>
                <a:gd name="T42" fmla="*/ 20 w 256"/>
                <a:gd name="T43" fmla="*/ 30 h 142"/>
                <a:gd name="T44" fmla="*/ 20 w 256"/>
                <a:gd name="T45" fmla="*/ 30 h 142"/>
                <a:gd name="T46" fmla="*/ 12 w 256"/>
                <a:gd name="T47" fmla="*/ 32 h 142"/>
                <a:gd name="T48" fmla="*/ 6 w 256"/>
                <a:gd name="T49" fmla="*/ 36 h 142"/>
                <a:gd name="T50" fmla="*/ 2 w 256"/>
                <a:gd name="T51" fmla="*/ 42 h 142"/>
                <a:gd name="T52" fmla="*/ 0 w 256"/>
                <a:gd name="T53" fmla="*/ 50 h 142"/>
                <a:gd name="T54" fmla="*/ 0 w 256"/>
                <a:gd name="T55" fmla="*/ 142 h 142"/>
                <a:gd name="T56" fmla="*/ 16 w 256"/>
                <a:gd name="T57" fmla="*/ 82 h 142"/>
                <a:gd name="T58" fmla="*/ 16 w 256"/>
                <a:gd name="T59" fmla="*/ 82 h 142"/>
                <a:gd name="T60" fmla="*/ 22 w 256"/>
                <a:gd name="T61" fmla="*/ 72 h 142"/>
                <a:gd name="T62" fmla="*/ 30 w 256"/>
                <a:gd name="T63" fmla="*/ 66 h 142"/>
                <a:gd name="T64" fmla="*/ 40 w 256"/>
                <a:gd name="T65" fmla="*/ 60 h 142"/>
                <a:gd name="T66" fmla="*/ 52 w 256"/>
                <a:gd name="T67" fmla="*/ 58 h 142"/>
                <a:gd name="T68" fmla="*/ 52 w 256"/>
                <a:gd name="T69" fmla="*/ 5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142">
                  <a:moveTo>
                    <a:pt x="52" y="58"/>
                  </a:moveTo>
                  <a:lnTo>
                    <a:pt x="256" y="58"/>
                  </a:lnTo>
                  <a:lnTo>
                    <a:pt x="256" y="50"/>
                  </a:lnTo>
                  <a:lnTo>
                    <a:pt x="256" y="50"/>
                  </a:lnTo>
                  <a:lnTo>
                    <a:pt x="254" y="42"/>
                  </a:lnTo>
                  <a:lnTo>
                    <a:pt x="250" y="36"/>
                  </a:lnTo>
                  <a:lnTo>
                    <a:pt x="242" y="30"/>
                  </a:lnTo>
                  <a:lnTo>
                    <a:pt x="234" y="30"/>
                  </a:lnTo>
                  <a:lnTo>
                    <a:pt x="102" y="30"/>
                  </a:lnTo>
                  <a:lnTo>
                    <a:pt x="102" y="20"/>
                  </a:lnTo>
                  <a:lnTo>
                    <a:pt x="102" y="20"/>
                  </a:lnTo>
                  <a:lnTo>
                    <a:pt x="102" y="12"/>
                  </a:lnTo>
                  <a:lnTo>
                    <a:pt x="96" y="6"/>
                  </a:lnTo>
                  <a:lnTo>
                    <a:pt x="90" y="0"/>
                  </a:lnTo>
                  <a:lnTo>
                    <a:pt x="82" y="0"/>
                  </a:lnTo>
                  <a:lnTo>
                    <a:pt x="40" y="0"/>
                  </a:lnTo>
                  <a:lnTo>
                    <a:pt x="40" y="0"/>
                  </a:lnTo>
                  <a:lnTo>
                    <a:pt x="32" y="0"/>
                  </a:lnTo>
                  <a:lnTo>
                    <a:pt x="26" y="6"/>
                  </a:lnTo>
                  <a:lnTo>
                    <a:pt x="20" y="12"/>
                  </a:lnTo>
                  <a:lnTo>
                    <a:pt x="20" y="20"/>
                  </a:lnTo>
                  <a:lnTo>
                    <a:pt x="20" y="30"/>
                  </a:lnTo>
                  <a:lnTo>
                    <a:pt x="20" y="30"/>
                  </a:lnTo>
                  <a:lnTo>
                    <a:pt x="12" y="32"/>
                  </a:lnTo>
                  <a:lnTo>
                    <a:pt x="6" y="36"/>
                  </a:lnTo>
                  <a:lnTo>
                    <a:pt x="2" y="42"/>
                  </a:lnTo>
                  <a:lnTo>
                    <a:pt x="0" y="50"/>
                  </a:lnTo>
                  <a:lnTo>
                    <a:pt x="0" y="142"/>
                  </a:lnTo>
                  <a:lnTo>
                    <a:pt x="16" y="82"/>
                  </a:lnTo>
                  <a:lnTo>
                    <a:pt x="16" y="82"/>
                  </a:lnTo>
                  <a:lnTo>
                    <a:pt x="22" y="72"/>
                  </a:lnTo>
                  <a:lnTo>
                    <a:pt x="30" y="66"/>
                  </a:lnTo>
                  <a:lnTo>
                    <a:pt x="40" y="60"/>
                  </a:lnTo>
                  <a:lnTo>
                    <a:pt x="52" y="58"/>
                  </a:lnTo>
                  <a:lnTo>
                    <a:pt x="5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5" name="组合 1384"/>
          <p:cNvGrpSpPr/>
          <p:nvPr/>
        </p:nvGrpSpPr>
        <p:grpSpPr>
          <a:xfrm>
            <a:off x="2279638" y="4630838"/>
            <a:ext cx="1570820" cy="1570820"/>
            <a:chOff x="5337175" y="1708150"/>
            <a:chExt cx="415925" cy="415925"/>
          </a:xfrm>
          <a:solidFill>
            <a:schemeClr val="tx1">
              <a:lumMod val="65000"/>
              <a:lumOff val="35000"/>
            </a:schemeClr>
          </a:solidFill>
        </p:grpSpPr>
        <p:sp>
          <p:nvSpPr>
            <p:cNvPr id="173" name="Freeform 1370"/>
            <p:cNvSpPr>
              <a:spLocks/>
            </p:cNvSpPr>
            <p:nvPr/>
          </p:nvSpPr>
          <p:spPr bwMode="auto">
            <a:xfrm>
              <a:off x="5619750" y="1708150"/>
              <a:ext cx="133350" cy="133350"/>
            </a:xfrm>
            <a:custGeom>
              <a:avLst/>
              <a:gdLst>
                <a:gd name="T0" fmla="*/ 82 w 84"/>
                <a:gd name="T1" fmla="*/ 56 h 84"/>
                <a:gd name="T2" fmla="*/ 30 w 84"/>
                <a:gd name="T3" fmla="*/ 4 h 84"/>
                <a:gd name="T4" fmla="*/ 30 w 84"/>
                <a:gd name="T5" fmla="*/ 4 h 84"/>
                <a:gd name="T6" fmla="*/ 28 w 84"/>
                <a:gd name="T7" fmla="*/ 2 h 84"/>
                <a:gd name="T8" fmla="*/ 24 w 84"/>
                <a:gd name="T9" fmla="*/ 0 h 84"/>
                <a:gd name="T10" fmla="*/ 20 w 84"/>
                <a:gd name="T11" fmla="*/ 2 h 84"/>
                <a:gd name="T12" fmla="*/ 16 w 84"/>
                <a:gd name="T13" fmla="*/ 4 h 84"/>
                <a:gd name="T14" fmla="*/ 16 w 84"/>
                <a:gd name="T15" fmla="*/ 4 h 84"/>
                <a:gd name="T16" fmla="*/ 14 w 84"/>
                <a:gd name="T17" fmla="*/ 6 h 84"/>
                <a:gd name="T18" fmla="*/ 14 w 84"/>
                <a:gd name="T19" fmla="*/ 10 h 84"/>
                <a:gd name="T20" fmla="*/ 14 w 84"/>
                <a:gd name="T21" fmla="*/ 14 h 84"/>
                <a:gd name="T22" fmla="*/ 16 w 84"/>
                <a:gd name="T23" fmla="*/ 18 h 84"/>
                <a:gd name="T24" fmla="*/ 24 w 84"/>
                <a:gd name="T25" fmla="*/ 26 h 84"/>
                <a:gd name="T26" fmla="*/ 0 w 84"/>
                <a:gd name="T27" fmla="*/ 50 h 84"/>
                <a:gd name="T28" fmla="*/ 34 w 84"/>
                <a:gd name="T29" fmla="*/ 84 h 84"/>
                <a:gd name="T30" fmla="*/ 58 w 84"/>
                <a:gd name="T31" fmla="*/ 60 h 84"/>
                <a:gd name="T32" fmla="*/ 68 w 84"/>
                <a:gd name="T33" fmla="*/ 70 h 84"/>
                <a:gd name="T34" fmla="*/ 68 w 84"/>
                <a:gd name="T35" fmla="*/ 70 h 84"/>
                <a:gd name="T36" fmla="*/ 72 w 84"/>
                <a:gd name="T37" fmla="*/ 72 h 84"/>
                <a:gd name="T38" fmla="*/ 76 w 84"/>
                <a:gd name="T39" fmla="*/ 72 h 84"/>
                <a:gd name="T40" fmla="*/ 78 w 84"/>
                <a:gd name="T41" fmla="*/ 72 h 84"/>
                <a:gd name="T42" fmla="*/ 82 w 84"/>
                <a:gd name="T43" fmla="*/ 70 h 84"/>
                <a:gd name="T44" fmla="*/ 82 w 84"/>
                <a:gd name="T45" fmla="*/ 70 h 84"/>
                <a:gd name="T46" fmla="*/ 84 w 84"/>
                <a:gd name="T47" fmla="*/ 66 h 84"/>
                <a:gd name="T48" fmla="*/ 84 w 84"/>
                <a:gd name="T49" fmla="*/ 62 h 84"/>
                <a:gd name="T50" fmla="*/ 84 w 84"/>
                <a:gd name="T51" fmla="*/ 58 h 84"/>
                <a:gd name="T52" fmla="*/ 82 w 84"/>
                <a:gd name="T53" fmla="*/ 56 h 84"/>
                <a:gd name="T54" fmla="*/ 82 w 84"/>
                <a:gd name="T55"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84">
                  <a:moveTo>
                    <a:pt x="82" y="56"/>
                  </a:moveTo>
                  <a:lnTo>
                    <a:pt x="30" y="4"/>
                  </a:lnTo>
                  <a:lnTo>
                    <a:pt x="30" y="4"/>
                  </a:lnTo>
                  <a:lnTo>
                    <a:pt x="28" y="2"/>
                  </a:lnTo>
                  <a:lnTo>
                    <a:pt x="24" y="0"/>
                  </a:lnTo>
                  <a:lnTo>
                    <a:pt x="20" y="2"/>
                  </a:lnTo>
                  <a:lnTo>
                    <a:pt x="16" y="4"/>
                  </a:lnTo>
                  <a:lnTo>
                    <a:pt x="16" y="4"/>
                  </a:lnTo>
                  <a:lnTo>
                    <a:pt x="14" y="6"/>
                  </a:lnTo>
                  <a:lnTo>
                    <a:pt x="14" y="10"/>
                  </a:lnTo>
                  <a:lnTo>
                    <a:pt x="14" y="14"/>
                  </a:lnTo>
                  <a:lnTo>
                    <a:pt x="16" y="18"/>
                  </a:lnTo>
                  <a:lnTo>
                    <a:pt x="24" y="26"/>
                  </a:lnTo>
                  <a:lnTo>
                    <a:pt x="0" y="50"/>
                  </a:lnTo>
                  <a:lnTo>
                    <a:pt x="34" y="84"/>
                  </a:lnTo>
                  <a:lnTo>
                    <a:pt x="58" y="60"/>
                  </a:lnTo>
                  <a:lnTo>
                    <a:pt x="68" y="70"/>
                  </a:lnTo>
                  <a:lnTo>
                    <a:pt x="68" y="70"/>
                  </a:lnTo>
                  <a:lnTo>
                    <a:pt x="72" y="72"/>
                  </a:lnTo>
                  <a:lnTo>
                    <a:pt x="76" y="72"/>
                  </a:lnTo>
                  <a:lnTo>
                    <a:pt x="78" y="72"/>
                  </a:lnTo>
                  <a:lnTo>
                    <a:pt x="82" y="70"/>
                  </a:lnTo>
                  <a:lnTo>
                    <a:pt x="82" y="70"/>
                  </a:lnTo>
                  <a:lnTo>
                    <a:pt x="84" y="66"/>
                  </a:lnTo>
                  <a:lnTo>
                    <a:pt x="84" y="62"/>
                  </a:lnTo>
                  <a:lnTo>
                    <a:pt x="84" y="58"/>
                  </a:lnTo>
                  <a:lnTo>
                    <a:pt x="82" y="56"/>
                  </a:lnTo>
                  <a:lnTo>
                    <a:pt x="8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1"/>
            <p:cNvSpPr>
              <a:spLocks noEditPoints="1"/>
            </p:cNvSpPr>
            <p:nvPr/>
          </p:nvSpPr>
          <p:spPr bwMode="auto">
            <a:xfrm>
              <a:off x="5337175" y="1749425"/>
              <a:ext cx="374650" cy="374650"/>
            </a:xfrm>
            <a:custGeom>
              <a:avLst/>
              <a:gdLst>
                <a:gd name="T0" fmla="*/ 144 w 236"/>
                <a:gd name="T1" fmla="*/ 2 h 236"/>
                <a:gd name="T2" fmla="*/ 140 w 236"/>
                <a:gd name="T3" fmla="*/ 0 h 236"/>
                <a:gd name="T4" fmla="*/ 134 w 236"/>
                <a:gd name="T5" fmla="*/ 0 h 236"/>
                <a:gd name="T6" fmla="*/ 130 w 236"/>
                <a:gd name="T7" fmla="*/ 2 h 236"/>
                <a:gd name="T8" fmla="*/ 128 w 236"/>
                <a:gd name="T9" fmla="*/ 10 h 236"/>
                <a:gd name="T10" fmla="*/ 130 w 236"/>
                <a:gd name="T11" fmla="*/ 16 h 236"/>
                <a:gd name="T12" fmla="*/ 24 w 236"/>
                <a:gd name="T13" fmla="*/ 144 h 236"/>
                <a:gd name="T14" fmla="*/ 0 w 236"/>
                <a:gd name="T15" fmla="*/ 232 h 236"/>
                <a:gd name="T16" fmla="*/ 28 w 236"/>
                <a:gd name="T17" fmla="*/ 212 h 236"/>
                <a:gd name="T18" fmla="*/ 210 w 236"/>
                <a:gd name="T19" fmla="*/ 96 h 236"/>
                <a:gd name="T20" fmla="*/ 218 w 236"/>
                <a:gd name="T21" fmla="*/ 104 h 236"/>
                <a:gd name="T22" fmla="*/ 226 w 236"/>
                <a:gd name="T23" fmla="*/ 108 h 236"/>
                <a:gd name="T24" fmla="*/ 232 w 236"/>
                <a:gd name="T25" fmla="*/ 104 h 236"/>
                <a:gd name="T26" fmla="*/ 234 w 236"/>
                <a:gd name="T27" fmla="*/ 102 h 236"/>
                <a:gd name="T28" fmla="*/ 234 w 236"/>
                <a:gd name="T29" fmla="*/ 94 h 236"/>
                <a:gd name="T30" fmla="*/ 232 w 236"/>
                <a:gd name="T31" fmla="*/ 92 h 236"/>
                <a:gd name="T32" fmla="*/ 54 w 236"/>
                <a:gd name="T33" fmla="*/ 138 h 236"/>
                <a:gd name="T34" fmla="*/ 52 w 236"/>
                <a:gd name="T35" fmla="*/ 136 h 236"/>
                <a:gd name="T36" fmla="*/ 54 w 236"/>
                <a:gd name="T37" fmla="*/ 134 h 236"/>
                <a:gd name="T38" fmla="*/ 58 w 236"/>
                <a:gd name="T39" fmla="*/ 134 h 236"/>
                <a:gd name="T40" fmla="*/ 76 w 236"/>
                <a:gd name="T41" fmla="*/ 152 h 236"/>
                <a:gd name="T42" fmla="*/ 76 w 236"/>
                <a:gd name="T43" fmla="*/ 156 h 236"/>
                <a:gd name="T44" fmla="*/ 72 w 236"/>
                <a:gd name="T45" fmla="*/ 158 h 236"/>
                <a:gd name="T46" fmla="*/ 70 w 236"/>
                <a:gd name="T47" fmla="*/ 156 h 236"/>
                <a:gd name="T48" fmla="*/ 68 w 236"/>
                <a:gd name="T49" fmla="*/ 124 h 236"/>
                <a:gd name="T50" fmla="*/ 68 w 236"/>
                <a:gd name="T51" fmla="*/ 122 h 236"/>
                <a:gd name="T52" fmla="*/ 68 w 236"/>
                <a:gd name="T53" fmla="*/ 120 h 236"/>
                <a:gd name="T54" fmla="*/ 72 w 236"/>
                <a:gd name="T55" fmla="*/ 120 h 236"/>
                <a:gd name="T56" fmla="*/ 90 w 236"/>
                <a:gd name="T57" fmla="*/ 136 h 236"/>
                <a:gd name="T58" fmla="*/ 90 w 236"/>
                <a:gd name="T59" fmla="*/ 142 h 236"/>
                <a:gd name="T60" fmla="*/ 88 w 236"/>
                <a:gd name="T61" fmla="*/ 142 h 236"/>
                <a:gd name="T62" fmla="*/ 86 w 236"/>
                <a:gd name="T63" fmla="*/ 142 h 236"/>
                <a:gd name="T64" fmla="*/ 84 w 236"/>
                <a:gd name="T65" fmla="*/ 108 h 236"/>
                <a:gd name="T66" fmla="*/ 82 w 236"/>
                <a:gd name="T67" fmla="*/ 106 h 236"/>
                <a:gd name="T68" fmla="*/ 84 w 236"/>
                <a:gd name="T69" fmla="*/ 104 h 236"/>
                <a:gd name="T70" fmla="*/ 88 w 236"/>
                <a:gd name="T71" fmla="*/ 104 h 236"/>
                <a:gd name="T72" fmla="*/ 106 w 236"/>
                <a:gd name="T73" fmla="*/ 122 h 236"/>
                <a:gd name="T74" fmla="*/ 106 w 236"/>
                <a:gd name="T75" fmla="*/ 126 h 236"/>
                <a:gd name="T76" fmla="*/ 102 w 236"/>
                <a:gd name="T77" fmla="*/ 128 h 236"/>
                <a:gd name="T78" fmla="*/ 100 w 236"/>
                <a:gd name="T79" fmla="*/ 126 h 236"/>
                <a:gd name="T80" fmla="*/ 98 w 236"/>
                <a:gd name="T81" fmla="*/ 88 h 236"/>
                <a:gd name="T82" fmla="*/ 194 w 236"/>
                <a:gd name="T83" fmla="*/ 9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236">
                  <a:moveTo>
                    <a:pt x="232" y="92"/>
                  </a:moveTo>
                  <a:lnTo>
                    <a:pt x="144" y="2"/>
                  </a:lnTo>
                  <a:lnTo>
                    <a:pt x="144" y="2"/>
                  </a:lnTo>
                  <a:lnTo>
                    <a:pt x="140" y="0"/>
                  </a:lnTo>
                  <a:lnTo>
                    <a:pt x="136" y="0"/>
                  </a:lnTo>
                  <a:lnTo>
                    <a:pt x="134" y="0"/>
                  </a:lnTo>
                  <a:lnTo>
                    <a:pt x="130" y="2"/>
                  </a:lnTo>
                  <a:lnTo>
                    <a:pt x="130" y="2"/>
                  </a:lnTo>
                  <a:lnTo>
                    <a:pt x="128" y="6"/>
                  </a:lnTo>
                  <a:lnTo>
                    <a:pt x="128" y="10"/>
                  </a:lnTo>
                  <a:lnTo>
                    <a:pt x="128" y="12"/>
                  </a:lnTo>
                  <a:lnTo>
                    <a:pt x="130" y="16"/>
                  </a:lnTo>
                  <a:lnTo>
                    <a:pt x="140" y="26"/>
                  </a:lnTo>
                  <a:lnTo>
                    <a:pt x="24" y="144"/>
                  </a:lnTo>
                  <a:lnTo>
                    <a:pt x="24" y="208"/>
                  </a:lnTo>
                  <a:lnTo>
                    <a:pt x="0" y="232"/>
                  </a:lnTo>
                  <a:lnTo>
                    <a:pt x="4" y="236"/>
                  </a:lnTo>
                  <a:lnTo>
                    <a:pt x="28" y="212"/>
                  </a:lnTo>
                  <a:lnTo>
                    <a:pt x="92" y="212"/>
                  </a:lnTo>
                  <a:lnTo>
                    <a:pt x="210" y="96"/>
                  </a:lnTo>
                  <a:lnTo>
                    <a:pt x="218" y="104"/>
                  </a:lnTo>
                  <a:lnTo>
                    <a:pt x="218" y="104"/>
                  </a:lnTo>
                  <a:lnTo>
                    <a:pt x="222" y="108"/>
                  </a:lnTo>
                  <a:lnTo>
                    <a:pt x="226" y="108"/>
                  </a:lnTo>
                  <a:lnTo>
                    <a:pt x="230" y="108"/>
                  </a:lnTo>
                  <a:lnTo>
                    <a:pt x="232" y="104"/>
                  </a:lnTo>
                  <a:lnTo>
                    <a:pt x="232" y="104"/>
                  </a:lnTo>
                  <a:lnTo>
                    <a:pt x="234" y="102"/>
                  </a:lnTo>
                  <a:lnTo>
                    <a:pt x="236" y="98"/>
                  </a:lnTo>
                  <a:lnTo>
                    <a:pt x="234" y="94"/>
                  </a:lnTo>
                  <a:lnTo>
                    <a:pt x="232" y="92"/>
                  </a:lnTo>
                  <a:lnTo>
                    <a:pt x="232" y="92"/>
                  </a:lnTo>
                  <a:close/>
                  <a:moveTo>
                    <a:pt x="70" y="156"/>
                  </a:moveTo>
                  <a:lnTo>
                    <a:pt x="54" y="138"/>
                  </a:lnTo>
                  <a:lnTo>
                    <a:pt x="54" y="138"/>
                  </a:lnTo>
                  <a:lnTo>
                    <a:pt x="52" y="136"/>
                  </a:lnTo>
                  <a:lnTo>
                    <a:pt x="54" y="134"/>
                  </a:lnTo>
                  <a:lnTo>
                    <a:pt x="54" y="134"/>
                  </a:lnTo>
                  <a:lnTo>
                    <a:pt x="56" y="134"/>
                  </a:lnTo>
                  <a:lnTo>
                    <a:pt x="58" y="134"/>
                  </a:lnTo>
                  <a:lnTo>
                    <a:pt x="76" y="152"/>
                  </a:lnTo>
                  <a:lnTo>
                    <a:pt x="76" y="152"/>
                  </a:lnTo>
                  <a:lnTo>
                    <a:pt x="76" y="154"/>
                  </a:lnTo>
                  <a:lnTo>
                    <a:pt x="76" y="156"/>
                  </a:lnTo>
                  <a:lnTo>
                    <a:pt x="76" y="156"/>
                  </a:lnTo>
                  <a:lnTo>
                    <a:pt x="72" y="158"/>
                  </a:lnTo>
                  <a:lnTo>
                    <a:pt x="70" y="156"/>
                  </a:lnTo>
                  <a:lnTo>
                    <a:pt x="70" y="156"/>
                  </a:lnTo>
                  <a:close/>
                  <a:moveTo>
                    <a:pt x="86" y="142"/>
                  </a:moveTo>
                  <a:lnTo>
                    <a:pt x="68" y="124"/>
                  </a:lnTo>
                  <a:lnTo>
                    <a:pt x="68" y="124"/>
                  </a:lnTo>
                  <a:lnTo>
                    <a:pt x="68" y="122"/>
                  </a:lnTo>
                  <a:lnTo>
                    <a:pt x="68" y="120"/>
                  </a:lnTo>
                  <a:lnTo>
                    <a:pt x="68" y="120"/>
                  </a:lnTo>
                  <a:lnTo>
                    <a:pt x="70" y="118"/>
                  </a:lnTo>
                  <a:lnTo>
                    <a:pt x="72" y="120"/>
                  </a:lnTo>
                  <a:lnTo>
                    <a:pt x="90" y="136"/>
                  </a:lnTo>
                  <a:lnTo>
                    <a:pt x="90" y="136"/>
                  </a:lnTo>
                  <a:lnTo>
                    <a:pt x="92" y="138"/>
                  </a:lnTo>
                  <a:lnTo>
                    <a:pt x="90" y="142"/>
                  </a:lnTo>
                  <a:lnTo>
                    <a:pt x="90" y="142"/>
                  </a:lnTo>
                  <a:lnTo>
                    <a:pt x="88" y="142"/>
                  </a:lnTo>
                  <a:lnTo>
                    <a:pt x="86" y="142"/>
                  </a:lnTo>
                  <a:lnTo>
                    <a:pt x="86" y="142"/>
                  </a:lnTo>
                  <a:close/>
                  <a:moveTo>
                    <a:pt x="100" y="126"/>
                  </a:moveTo>
                  <a:lnTo>
                    <a:pt x="84" y="108"/>
                  </a:lnTo>
                  <a:lnTo>
                    <a:pt x="84" y="108"/>
                  </a:lnTo>
                  <a:lnTo>
                    <a:pt x="82" y="106"/>
                  </a:lnTo>
                  <a:lnTo>
                    <a:pt x="84" y="104"/>
                  </a:lnTo>
                  <a:lnTo>
                    <a:pt x="84" y="104"/>
                  </a:lnTo>
                  <a:lnTo>
                    <a:pt x="86" y="104"/>
                  </a:lnTo>
                  <a:lnTo>
                    <a:pt x="88" y="104"/>
                  </a:lnTo>
                  <a:lnTo>
                    <a:pt x="106" y="122"/>
                  </a:lnTo>
                  <a:lnTo>
                    <a:pt x="106" y="122"/>
                  </a:lnTo>
                  <a:lnTo>
                    <a:pt x="106" y="124"/>
                  </a:lnTo>
                  <a:lnTo>
                    <a:pt x="106" y="126"/>
                  </a:lnTo>
                  <a:lnTo>
                    <a:pt x="106" y="126"/>
                  </a:lnTo>
                  <a:lnTo>
                    <a:pt x="102" y="128"/>
                  </a:lnTo>
                  <a:lnTo>
                    <a:pt x="100" y="126"/>
                  </a:lnTo>
                  <a:lnTo>
                    <a:pt x="100" y="126"/>
                  </a:lnTo>
                  <a:close/>
                  <a:moveTo>
                    <a:pt x="148" y="138"/>
                  </a:moveTo>
                  <a:lnTo>
                    <a:pt x="98" y="88"/>
                  </a:lnTo>
                  <a:lnTo>
                    <a:pt x="144" y="42"/>
                  </a:lnTo>
                  <a:lnTo>
                    <a:pt x="194" y="92"/>
                  </a:lnTo>
                  <a:lnTo>
                    <a:pt x="148"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3" name="组合 1382"/>
          <p:cNvGrpSpPr/>
          <p:nvPr/>
        </p:nvGrpSpPr>
        <p:grpSpPr>
          <a:xfrm>
            <a:off x="6662558" y="4786721"/>
            <a:ext cx="1474893" cy="1259055"/>
            <a:chOff x="5308600" y="3521075"/>
            <a:chExt cx="390525" cy="333375"/>
          </a:xfrm>
          <a:solidFill>
            <a:schemeClr val="tx1">
              <a:lumMod val="65000"/>
              <a:lumOff val="35000"/>
            </a:schemeClr>
          </a:solidFill>
        </p:grpSpPr>
        <p:sp>
          <p:nvSpPr>
            <p:cNvPr id="175" name="Freeform 1372"/>
            <p:cNvSpPr>
              <a:spLocks noEditPoints="1"/>
            </p:cNvSpPr>
            <p:nvPr/>
          </p:nvSpPr>
          <p:spPr bwMode="auto">
            <a:xfrm>
              <a:off x="5308600" y="3565525"/>
              <a:ext cx="390525" cy="288925"/>
            </a:xfrm>
            <a:custGeom>
              <a:avLst/>
              <a:gdLst>
                <a:gd name="T0" fmla="*/ 18 w 246"/>
                <a:gd name="T1" fmla="*/ 0 h 182"/>
                <a:gd name="T2" fmla="*/ 10 w 246"/>
                <a:gd name="T3" fmla="*/ 0 h 182"/>
                <a:gd name="T4" fmla="*/ 2 w 246"/>
                <a:gd name="T5" fmla="*/ 10 h 182"/>
                <a:gd name="T6" fmla="*/ 0 w 246"/>
                <a:gd name="T7" fmla="*/ 164 h 182"/>
                <a:gd name="T8" fmla="*/ 2 w 246"/>
                <a:gd name="T9" fmla="*/ 170 h 182"/>
                <a:gd name="T10" fmla="*/ 10 w 246"/>
                <a:gd name="T11" fmla="*/ 180 h 182"/>
                <a:gd name="T12" fmla="*/ 228 w 246"/>
                <a:gd name="T13" fmla="*/ 182 h 182"/>
                <a:gd name="T14" fmla="*/ 236 w 246"/>
                <a:gd name="T15" fmla="*/ 180 h 182"/>
                <a:gd name="T16" fmla="*/ 246 w 246"/>
                <a:gd name="T17" fmla="*/ 170 h 182"/>
                <a:gd name="T18" fmla="*/ 246 w 246"/>
                <a:gd name="T19" fmla="*/ 18 h 182"/>
                <a:gd name="T20" fmla="*/ 246 w 246"/>
                <a:gd name="T21" fmla="*/ 10 h 182"/>
                <a:gd name="T22" fmla="*/ 236 w 246"/>
                <a:gd name="T23" fmla="*/ 0 h 182"/>
                <a:gd name="T24" fmla="*/ 228 w 246"/>
                <a:gd name="T25" fmla="*/ 0 h 182"/>
                <a:gd name="T26" fmla="*/ 124 w 246"/>
                <a:gd name="T27" fmla="*/ 154 h 182"/>
                <a:gd name="T28" fmla="*/ 98 w 246"/>
                <a:gd name="T29" fmla="*/ 148 h 182"/>
                <a:gd name="T30" fmla="*/ 78 w 246"/>
                <a:gd name="T31" fmla="*/ 136 h 182"/>
                <a:gd name="T32" fmla="*/ 64 w 246"/>
                <a:gd name="T33" fmla="*/ 116 h 182"/>
                <a:gd name="T34" fmla="*/ 60 w 246"/>
                <a:gd name="T35" fmla="*/ 90 h 182"/>
                <a:gd name="T36" fmla="*/ 62 w 246"/>
                <a:gd name="T37" fmla="*/ 78 h 182"/>
                <a:gd name="T38" fmla="*/ 70 w 246"/>
                <a:gd name="T39" fmla="*/ 56 h 182"/>
                <a:gd name="T40" fmla="*/ 88 w 246"/>
                <a:gd name="T41" fmla="*/ 38 h 182"/>
                <a:gd name="T42" fmla="*/ 110 w 246"/>
                <a:gd name="T43" fmla="*/ 28 h 182"/>
                <a:gd name="T44" fmla="*/ 124 w 246"/>
                <a:gd name="T45" fmla="*/ 28 h 182"/>
                <a:gd name="T46" fmla="*/ 148 w 246"/>
                <a:gd name="T47" fmla="*/ 32 h 182"/>
                <a:gd name="T48" fmla="*/ 168 w 246"/>
                <a:gd name="T49" fmla="*/ 46 h 182"/>
                <a:gd name="T50" fmla="*/ 182 w 246"/>
                <a:gd name="T51" fmla="*/ 66 h 182"/>
                <a:gd name="T52" fmla="*/ 186 w 246"/>
                <a:gd name="T53" fmla="*/ 90 h 182"/>
                <a:gd name="T54" fmla="*/ 186 w 246"/>
                <a:gd name="T55" fmla="*/ 104 h 182"/>
                <a:gd name="T56" fmla="*/ 176 w 246"/>
                <a:gd name="T57" fmla="*/ 126 h 182"/>
                <a:gd name="T58" fmla="*/ 158 w 246"/>
                <a:gd name="T59" fmla="*/ 142 h 182"/>
                <a:gd name="T60" fmla="*/ 136 w 246"/>
                <a:gd name="T61" fmla="*/ 152 h 182"/>
                <a:gd name="T62" fmla="*/ 124 w 246"/>
                <a:gd name="T63" fmla="*/ 15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2">
                  <a:moveTo>
                    <a:pt x="228" y="0"/>
                  </a:moveTo>
                  <a:lnTo>
                    <a:pt x="18" y="0"/>
                  </a:lnTo>
                  <a:lnTo>
                    <a:pt x="18" y="0"/>
                  </a:lnTo>
                  <a:lnTo>
                    <a:pt x="10" y="0"/>
                  </a:lnTo>
                  <a:lnTo>
                    <a:pt x="4" y="4"/>
                  </a:lnTo>
                  <a:lnTo>
                    <a:pt x="2" y="10"/>
                  </a:lnTo>
                  <a:lnTo>
                    <a:pt x="0" y="18"/>
                  </a:lnTo>
                  <a:lnTo>
                    <a:pt x="0" y="164"/>
                  </a:lnTo>
                  <a:lnTo>
                    <a:pt x="0" y="164"/>
                  </a:lnTo>
                  <a:lnTo>
                    <a:pt x="2" y="170"/>
                  </a:lnTo>
                  <a:lnTo>
                    <a:pt x="4" y="176"/>
                  </a:lnTo>
                  <a:lnTo>
                    <a:pt x="10" y="180"/>
                  </a:lnTo>
                  <a:lnTo>
                    <a:pt x="18" y="182"/>
                  </a:lnTo>
                  <a:lnTo>
                    <a:pt x="228" y="182"/>
                  </a:lnTo>
                  <a:lnTo>
                    <a:pt x="228" y="182"/>
                  </a:lnTo>
                  <a:lnTo>
                    <a:pt x="236" y="180"/>
                  </a:lnTo>
                  <a:lnTo>
                    <a:pt x="242" y="176"/>
                  </a:lnTo>
                  <a:lnTo>
                    <a:pt x="246" y="170"/>
                  </a:lnTo>
                  <a:lnTo>
                    <a:pt x="246" y="164"/>
                  </a:lnTo>
                  <a:lnTo>
                    <a:pt x="246" y="18"/>
                  </a:lnTo>
                  <a:lnTo>
                    <a:pt x="246" y="18"/>
                  </a:lnTo>
                  <a:lnTo>
                    <a:pt x="246" y="10"/>
                  </a:lnTo>
                  <a:lnTo>
                    <a:pt x="242" y="4"/>
                  </a:lnTo>
                  <a:lnTo>
                    <a:pt x="236" y="0"/>
                  </a:lnTo>
                  <a:lnTo>
                    <a:pt x="228" y="0"/>
                  </a:lnTo>
                  <a:lnTo>
                    <a:pt x="228" y="0"/>
                  </a:lnTo>
                  <a:close/>
                  <a:moveTo>
                    <a:pt x="124" y="154"/>
                  </a:moveTo>
                  <a:lnTo>
                    <a:pt x="124" y="154"/>
                  </a:lnTo>
                  <a:lnTo>
                    <a:pt x="110" y="152"/>
                  </a:lnTo>
                  <a:lnTo>
                    <a:pt x="98" y="148"/>
                  </a:lnTo>
                  <a:lnTo>
                    <a:pt x="88" y="142"/>
                  </a:lnTo>
                  <a:lnTo>
                    <a:pt x="78" y="136"/>
                  </a:lnTo>
                  <a:lnTo>
                    <a:pt x="70" y="126"/>
                  </a:lnTo>
                  <a:lnTo>
                    <a:pt x="64" y="116"/>
                  </a:lnTo>
                  <a:lnTo>
                    <a:pt x="62" y="104"/>
                  </a:lnTo>
                  <a:lnTo>
                    <a:pt x="60" y="90"/>
                  </a:lnTo>
                  <a:lnTo>
                    <a:pt x="60" y="90"/>
                  </a:lnTo>
                  <a:lnTo>
                    <a:pt x="62" y="78"/>
                  </a:lnTo>
                  <a:lnTo>
                    <a:pt x="64" y="66"/>
                  </a:lnTo>
                  <a:lnTo>
                    <a:pt x="70" y="56"/>
                  </a:lnTo>
                  <a:lnTo>
                    <a:pt x="78" y="46"/>
                  </a:lnTo>
                  <a:lnTo>
                    <a:pt x="88" y="38"/>
                  </a:lnTo>
                  <a:lnTo>
                    <a:pt x="98" y="32"/>
                  </a:lnTo>
                  <a:lnTo>
                    <a:pt x="110" y="28"/>
                  </a:lnTo>
                  <a:lnTo>
                    <a:pt x="124" y="28"/>
                  </a:lnTo>
                  <a:lnTo>
                    <a:pt x="124" y="28"/>
                  </a:lnTo>
                  <a:lnTo>
                    <a:pt x="136" y="28"/>
                  </a:lnTo>
                  <a:lnTo>
                    <a:pt x="148" y="32"/>
                  </a:lnTo>
                  <a:lnTo>
                    <a:pt x="158" y="38"/>
                  </a:lnTo>
                  <a:lnTo>
                    <a:pt x="168" y="46"/>
                  </a:lnTo>
                  <a:lnTo>
                    <a:pt x="176" y="56"/>
                  </a:lnTo>
                  <a:lnTo>
                    <a:pt x="182" y="66"/>
                  </a:lnTo>
                  <a:lnTo>
                    <a:pt x="186" y="78"/>
                  </a:lnTo>
                  <a:lnTo>
                    <a:pt x="186" y="90"/>
                  </a:lnTo>
                  <a:lnTo>
                    <a:pt x="186" y="90"/>
                  </a:lnTo>
                  <a:lnTo>
                    <a:pt x="186" y="104"/>
                  </a:lnTo>
                  <a:lnTo>
                    <a:pt x="182" y="116"/>
                  </a:lnTo>
                  <a:lnTo>
                    <a:pt x="176" y="126"/>
                  </a:lnTo>
                  <a:lnTo>
                    <a:pt x="168" y="136"/>
                  </a:lnTo>
                  <a:lnTo>
                    <a:pt x="158" y="142"/>
                  </a:lnTo>
                  <a:lnTo>
                    <a:pt x="148" y="148"/>
                  </a:lnTo>
                  <a:lnTo>
                    <a:pt x="136" y="152"/>
                  </a:lnTo>
                  <a:lnTo>
                    <a:pt x="124" y="154"/>
                  </a:lnTo>
                  <a:lnTo>
                    <a:pt x="124"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373"/>
            <p:cNvSpPr>
              <a:spLocks/>
            </p:cNvSpPr>
            <p:nvPr/>
          </p:nvSpPr>
          <p:spPr bwMode="auto">
            <a:xfrm>
              <a:off x="5445125" y="3651250"/>
              <a:ext cx="117475" cy="117475"/>
            </a:xfrm>
            <a:custGeom>
              <a:avLst/>
              <a:gdLst>
                <a:gd name="T0" fmla="*/ 70 w 74"/>
                <a:gd name="T1" fmla="*/ 26 h 74"/>
                <a:gd name="T2" fmla="*/ 48 w 74"/>
                <a:gd name="T3" fmla="*/ 26 h 74"/>
                <a:gd name="T4" fmla="*/ 48 w 74"/>
                <a:gd name="T5" fmla="*/ 4 h 74"/>
                <a:gd name="T6" fmla="*/ 48 w 74"/>
                <a:gd name="T7" fmla="*/ 4 h 74"/>
                <a:gd name="T8" fmla="*/ 46 w 74"/>
                <a:gd name="T9" fmla="*/ 0 h 74"/>
                <a:gd name="T10" fmla="*/ 44 w 74"/>
                <a:gd name="T11" fmla="*/ 0 h 74"/>
                <a:gd name="T12" fmla="*/ 30 w 74"/>
                <a:gd name="T13" fmla="*/ 0 h 74"/>
                <a:gd name="T14" fmla="*/ 30 w 74"/>
                <a:gd name="T15" fmla="*/ 0 h 74"/>
                <a:gd name="T16" fmla="*/ 28 w 74"/>
                <a:gd name="T17" fmla="*/ 0 h 74"/>
                <a:gd name="T18" fmla="*/ 26 w 74"/>
                <a:gd name="T19" fmla="*/ 4 h 74"/>
                <a:gd name="T20" fmla="*/ 26 w 74"/>
                <a:gd name="T21" fmla="*/ 26 h 74"/>
                <a:gd name="T22" fmla="*/ 4 w 74"/>
                <a:gd name="T23" fmla="*/ 26 h 74"/>
                <a:gd name="T24" fmla="*/ 4 w 74"/>
                <a:gd name="T25" fmla="*/ 26 h 74"/>
                <a:gd name="T26" fmla="*/ 2 w 74"/>
                <a:gd name="T27" fmla="*/ 26 h 74"/>
                <a:gd name="T28" fmla="*/ 0 w 74"/>
                <a:gd name="T29" fmla="*/ 30 h 74"/>
                <a:gd name="T30" fmla="*/ 0 w 74"/>
                <a:gd name="T31" fmla="*/ 44 h 74"/>
                <a:gd name="T32" fmla="*/ 0 w 74"/>
                <a:gd name="T33" fmla="*/ 44 h 74"/>
                <a:gd name="T34" fmla="*/ 2 w 74"/>
                <a:gd name="T35" fmla="*/ 46 h 74"/>
                <a:gd name="T36" fmla="*/ 4 w 74"/>
                <a:gd name="T37" fmla="*/ 48 h 74"/>
                <a:gd name="T38" fmla="*/ 26 w 74"/>
                <a:gd name="T39" fmla="*/ 48 h 74"/>
                <a:gd name="T40" fmla="*/ 26 w 74"/>
                <a:gd name="T41" fmla="*/ 70 h 74"/>
                <a:gd name="T42" fmla="*/ 26 w 74"/>
                <a:gd name="T43" fmla="*/ 70 h 74"/>
                <a:gd name="T44" fmla="*/ 28 w 74"/>
                <a:gd name="T45" fmla="*/ 72 h 74"/>
                <a:gd name="T46" fmla="*/ 30 w 74"/>
                <a:gd name="T47" fmla="*/ 74 h 74"/>
                <a:gd name="T48" fmla="*/ 44 w 74"/>
                <a:gd name="T49" fmla="*/ 74 h 74"/>
                <a:gd name="T50" fmla="*/ 44 w 74"/>
                <a:gd name="T51" fmla="*/ 74 h 74"/>
                <a:gd name="T52" fmla="*/ 46 w 74"/>
                <a:gd name="T53" fmla="*/ 72 h 74"/>
                <a:gd name="T54" fmla="*/ 48 w 74"/>
                <a:gd name="T55" fmla="*/ 70 h 74"/>
                <a:gd name="T56" fmla="*/ 48 w 74"/>
                <a:gd name="T57" fmla="*/ 48 h 74"/>
                <a:gd name="T58" fmla="*/ 70 w 74"/>
                <a:gd name="T59" fmla="*/ 48 h 74"/>
                <a:gd name="T60" fmla="*/ 70 w 74"/>
                <a:gd name="T61" fmla="*/ 48 h 74"/>
                <a:gd name="T62" fmla="*/ 72 w 74"/>
                <a:gd name="T63" fmla="*/ 46 h 74"/>
                <a:gd name="T64" fmla="*/ 74 w 74"/>
                <a:gd name="T65" fmla="*/ 44 h 74"/>
                <a:gd name="T66" fmla="*/ 74 w 74"/>
                <a:gd name="T67" fmla="*/ 30 h 74"/>
                <a:gd name="T68" fmla="*/ 74 w 74"/>
                <a:gd name="T69" fmla="*/ 30 h 74"/>
                <a:gd name="T70" fmla="*/ 72 w 74"/>
                <a:gd name="T71" fmla="*/ 26 h 74"/>
                <a:gd name="T72" fmla="*/ 70 w 74"/>
                <a:gd name="T73" fmla="*/ 26 h 74"/>
                <a:gd name="T74" fmla="*/ 70 w 74"/>
                <a:gd name="T75"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4">
                  <a:moveTo>
                    <a:pt x="70" y="26"/>
                  </a:moveTo>
                  <a:lnTo>
                    <a:pt x="48" y="26"/>
                  </a:lnTo>
                  <a:lnTo>
                    <a:pt x="48" y="4"/>
                  </a:lnTo>
                  <a:lnTo>
                    <a:pt x="48" y="4"/>
                  </a:lnTo>
                  <a:lnTo>
                    <a:pt x="46" y="0"/>
                  </a:lnTo>
                  <a:lnTo>
                    <a:pt x="44" y="0"/>
                  </a:lnTo>
                  <a:lnTo>
                    <a:pt x="30" y="0"/>
                  </a:lnTo>
                  <a:lnTo>
                    <a:pt x="30" y="0"/>
                  </a:lnTo>
                  <a:lnTo>
                    <a:pt x="28" y="0"/>
                  </a:lnTo>
                  <a:lnTo>
                    <a:pt x="26" y="4"/>
                  </a:lnTo>
                  <a:lnTo>
                    <a:pt x="26" y="26"/>
                  </a:lnTo>
                  <a:lnTo>
                    <a:pt x="4" y="26"/>
                  </a:lnTo>
                  <a:lnTo>
                    <a:pt x="4" y="26"/>
                  </a:lnTo>
                  <a:lnTo>
                    <a:pt x="2" y="26"/>
                  </a:lnTo>
                  <a:lnTo>
                    <a:pt x="0" y="30"/>
                  </a:lnTo>
                  <a:lnTo>
                    <a:pt x="0" y="44"/>
                  </a:lnTo>
                  <a:lnTo>
                    <a:pt x="0" y="44"/>
                  </a:lnTo>
                  <a:lnTo>
                    <a:pt x="2" y="46"/>
                  </a:lnTo>
                  <a:lnTo>
                    <a:pt x="4" y="48"/>
                  </a:lnTo>
                  <a:lnTo>
                    <a:pt x="26" y="48"/>
                  </a:lnTo>
                  <a:lnTo>
                    <a:pt x="26" y="70"/>
                  </a:lnTo>
                  <a:lnTo>
                    <a:pt x="26" y="70"/>
                  </a:lnTo>
                  <a:lnTo>
                    <a:pt x="28" y="72"/>
                  </a:lnTo>
                  <a:lnTo>
                    <a:pt x="30" y="74"/>
                  </a:lnTo>
                  <a:lnTo>
                    <a:pt x="44" y="74"/>
                  </a:lnTo>
                  <a:lnTo>
                    <a:pt x="44" y="74"/>
                  </a:lnTo>
                  <a:lnTo>
                    <a:pt x="46" y="72"/>
                  </a:lnTo>
                  <a:lnTo>
                    <a:pt x="48" y="70"/>
                  </a:lnTo>
                  <a:lnTo>
                    <a:pt x="48" y="48"/>
                  </a:lnTo>
                  <a:lnTo>
                    <a:pt x="70" y="48"/>
                  </a:lnTo>
                  <a:lnTo>
                    <a:pt x="70" y="48"/>
                  </a:lnTo>
                  <a:lnTo>
                    <a:pt x="72" y="46"/>
                  </a:lnTo>
                  <a:lnTo>
                    <a:pt x="74" y="44"/>
                  </a:lnTo>
                  <a:lnTo>
                    <a:pt x="74" y="30"/>
                  </a:lnTo>
                  <a:lnTo>
                    <a:pt x="74" y="30"/>
                  </a:lnTo>
                  <a:lnTo>
                    <a:pt x="72" y="26"/>
                  </a:lnTo>
                  <a:lnTo>
                    <a:pt x="70" y="26"/>
                  </a:lnTo>
                  <a:lnTo>
                    <a:pt x="7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374"/>
            <p:cNvSpPr>
              <a:spLocks/>
            </p:cNvSpPr>
            <p:nvPr/>
          </p:nvSpPr>
          <p:spPr bwMode="auto">
            <a:xfrm>
              <a:off x="5438775" y="3521075"/>
              <a:ext cx="130175" cy="31750"/>
            </a:xfrm>
            <a:custGeom>
              <a:avLst/>
              <a:gdLst>
                <a:gd name="T0" fmla="*/ 12 w 82"/>
                <a:gd name="T1" fmla="*/ 12 h 20"/>
                <a:gd name="T2" fmla="*/ 70 w 82"/>
                <a:gd name="T3" fmla="*/ 12 h 20"/>
                <a:gd name="T4" fmla="*/ 70 w 82"/>
                <a:gd name="T5" fmla="*/ 20 h 20"/>
                <a:gd name="T6" fmla="*/ 82 w 82"/>
                <a:gd name="T7" fmla="*/ 20 h 20"/>
                <a:gd name="T8" fmla="*/ 82 w 82"/>
                <a:gd name="T9" fmla="*/ 6 h 20"/>
                <a:gd name="T10" fmla="*/ 82 w 82"/>
                <a:gd name="T11" fmla="*/ 6 h 20"/>
                <a:gd name="T12" fmla="*/ 80 w 82"/>
                <a:gd name="T13" fmla="*/ 0 h 20"/>
                <a:gd name="T14" fmla="*/ 76 w 82"/>
                <a:gd name="T15" fmla="*/ 0 h 20"/>
                <a:gd name="T16" fmla="*/ 6 w 82"/>
                <a:gd name="T17" fmla="*/ 0 h 20"/>
                <a:gd name="T18" fmla="*/ 6 w 82"/>
                <a:gd name="T19" fmla="*/ 0 h 20"/>
                <a:gd name="T20" fmla="*/ 2 w 82"/>
                <a:gd name="T21" fmla="*/ 0 h 20"/>
                <a:gd name="T22" fmla="*/ 0 w 82"/>
                <a:gd name="T23" fmla="*/ 6 h 20"/>
                <a:gd name="T24" fmla="*/ 0 w 82"/>
                <a:gd name="T25" fmla="*/ 20 h 20"/>
                <a:gd name="T26" fmla="*/ 12 w 82"/>
                <a:gd name="T27" fmla="*/ 20 h 20"/>
                <a:gd name="T28" fmla="*/ 12 w 82"/>
                <a:gd name="T2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
                  <a:moveTo>
                    <a:pt x="12" y="12"/>
                  </a:moveTo>
                  <a:lnTo>
                    <a:pt x="70" y="12"/>
                  </a:lnTo>
                  <a:lnTo>
                    <a:pt x="70" y="20"/>
                  </a:lnTo>
                  <a:lnTo>
                    <a:pt x="82" y="20"/>
                  </a:lnTo>
                  <a:lnTo>
                    <a:pt x="82" y="6"/>
                  </a:lnTo>
                  <a:lnTo>
                    <a:pt x="82" y="6"/>
                  </a:lnTo>
                  <a:lnTo>
                    <a:pt x="80" y="0"/>
                  </a:lnTo>
                  <a:lnTo>
                    <a:pt x="76" y="0"/>
                  </a:lnTo>
                  <a:lnTo>
                    <a:pt x="6" y="0"/>
                  </a:lnTo>
                  <a:lnTo>
                    <a:pt x="6" y="0"/>
                  </a:lnTo>
                  <a:lnTo>
                    <a:pt x="2" y="0"/>
                  </a:lnTo>
                  <a:lnTo>
                    <a:pt x="0" y="6"/>
                  </a:lnTo>
                  <a:lnTo>
                    <a:pt x="0" y="20"/>
                  </a:lnTo>
                  <a:lnTo>
                    <a:pt x="12" y="20"/>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42950856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lstStyle/>
          <a:p>
            <a:r>
              <a:rPr lang="zh-CN" altLang="en-US" dirty="0"/>
              <a:t>八</a:t>
            </a:r>
            <a:r>
              <a:rPr lang="zh-CN" altLang="en-US" dirty="0" smtClean="0"/>
              <a:t>项比例说明</a:t>
            </a:r>
            <a:endParaRPr lang="zh-CN" altLang="en-US" dirty="0"/>
          </a:p>
        </p:txBody>
      </p:sp>
      <p:grpSp>
        <p:nvGrpSpPr>
          <p:cNvPr id="1381" name="组合 1380"/>
          <p:cNvGrpSpPr/>
          <p:nvPr/>
        </p:nvGrpSpPr>
        <p:grpSpPr>
          <a:xfrm>
            <a:off x="2629586" y="4591143"/>
            <a:ext cx="571674" cy="666953"/>
            <a:chOff x="3419475" y="3521075"/>
            <a:chExt cx="304800" cy="355600"/>
          </a:xfrm>
        </p:grpSpPr>
        <p:sp>
          <p:nvSpPr>
            <p:cNvPr id="153" name="Freeform 1350"/>
            <p:cNvSpPr>
              <a:spLocks noEditPoints="1"/>
            </p:cNvSpPr>
            <p:nvPr/>
          </p:nvSpPr>
          <p:spPr bwMode="auto">
            <a:xfrm>
              <a:off x="3571875" y="3638550"/>
              <a:ext cx="152400" cy="231775"/>
            </a:xfrm>
            <a:custGeom>
              <a:avLst/>
              <a:gdLst>
                <a:gd name="T0" fmla="*/ 48 w 96"/>
                <a:gd name="T1" fmla="*/ 0 h 146"/>
                <a:gd name="T2" fmla="*/ 48 w 96"/>
                <a:gd name="T3" fmla="*/ 0 h 146"/>
                <a:gd name="T4" fmla="*/ 40 w 96"/>
                <a:gd name="T5" fmla="*/ 10 h 146"/>
                <a:gd name="T6" fmla="*/ 24 w 96"/>
                <a:gd name="T7" fmla="*/ 38 h 146"/>
                <a:gd name="T8" fmla="*/ 8 w 96"/>
                <a:gd name="T9" fmla="*/ 72 h 146"/>
                <a:gd name="T10" fmla="*/ 2 w 96"/>
                <a:gd name="T11" fmla="*/ 86 h 146"/>
                <a:gd name="T12" fmla="*/ 0 w 96"/>
                <a:gd name="T13" fmla="*/ 98 h 146"/>
                <a:gd name="T14" fmla="*/ 0 w 96"/>
                <a:gd name="T15" fmla="*/ 98 h 146"/>
                <a:gd name="T16" fmla="*/ 0 w 96"/>
                <a:gd name="T17" fmla="*/ 108 h 146"/>
                <a:gd name="T18" fmla="*/ 4 w 96"/>
                <a:gd name="T19" fmla="*/ 116 h 146"/>
                <a:gd name="T20" fmla="*/ 8 w 96"/>
                <a:gd name="T21" fmla="*/ 126 h 146"/>
                <a:gd name="T22" fmla="*/ 14 w 96"/>
                <a:gd name="T23" fmla="*/ 132 h 146"/>
                <a:gd name="T24" fmla="*/ 20 w 96"/>
                <a:gd name="T25" fmla="*/ 138 h 146"/>
                <a:gd name="T26" fmla="*/ 30 w 96"/>
                <a:gd name="T27" fmla="*/ 142 h 146"/>
                <a:gd name="T28" fmla="*/ 38 w 96"/>
                <a:gd name="T29" fmla="*/ 146 h 146"/>
                <a:gd name="T30" fmla="*/ 48 w 96"/>
                <a:gd name="T31" fmla="*/ 146 h 146"/>
                <a:gd name="T32" fmla="*/ 48 w 96"/>
                <a:gd name="T33" fmla="*/ 146 h 146"/>
                <a:gd name="T34" fmla="*/ 58 w 96"/>
                <a:gd name="T35" fmla="*/ 146 h 146"/>
                <a:gd name="T36" fmla="*/ 68 w 96"/>
                <a:gd name="T37" fmla="*/ 142 h 146"/>
                <a:gd name="T38" fmla="*/ 76 w 96"/>
                <a:gd name="T39" fmla="*/ 138 h 146"/>
                <a:gd name="T40" fmla="*/ 82 w 96"/>
                <a:gd name="T41" fmla="*/ 132 h 146"/>
                <a:gd name="T42" fmla="*/ 88 w 96"/>
                <a:gd name="T43" fmla="*/ 126 h 146"/>
                <a:gd name="T44" fmla="*/ 94 w 96"/>
                <a:gd name="T45" fmla="*/ 116 h 146"/>
                <a:gd name="T46" fmla="*/ 96 w 96"/>
                <a:gd name="T47" fmla="*/ 108 h 146"/>
                <a:gd name="T48" fmla="*/ 96 w 96"/>
                <a:gd name="T49" fmla="*/ 98 h 146"/>
                <a:gd name="T50" fmla="*/ 96 w 96"/>
                <a:gd name="T51" fmla="*/ 98 h 146"/>
                <a:gd name="T52" fmla="*/ 94 w 96"/>
                <a:gd name="T53" fmla="*/ 86 h 146"/>
                <a:gd name="T54" fmla="*/ 90 w 96"/>
                <a:gd name="T55" fmla="*/ 72 h 146"/>
                <a:gd name="T56" fmla="*/ 72 w 96"/>
                <a:gd name="T57" fmla="*/ 38 h 146"/>
                <a:gd name="T58" fmla="*/ 56 w 96"/>
                <a:gd name="T59" fmla="*/ 10 h 146"/>
                <a:gd name="T60" fmla="*/ 48 w 96"/>
                <a:gd name="T61" fmla="*/ 0 h 146"/>
                <a:gd name="T62" fmla="*/ 48 w 96"/>
                <a:gd name="T63" fmla="*/ 0 h 146"/>
                <a:gd name="T64" fmla="*/ 48 w 96"/>
                <a:gd name="T65" fmla="*/ 136 h 146"/>
                <a:gd name="T66" fmla="*/ 48 w 96"/>
                <a:gd name="T67" fmla="*/ 136 h 146"/>
                <a:gd name="T68" fmla="*/ 40 w 96"/>
                <a:gd name="T69" fmla="*/ 134 h 146"/>
                <a:gd name="T70" fmla="*/ 34 w 96"/>
                <a:gd name="T71" fmla="*/ 132 h 146"/>
                <a:gd name="T72" fmla="*/ 28 w 96"/>
                <a:gd name="T73" fmla="*/ 128 h 146"/>
                <a:gd name="T74" fmla="*/ 22 w 96"/>
                <a:gd name="T75" fmla="*/ 124 h 146"/>
                <a:gd name="T76" fmla="*/ 18 w 96"/>
                <a:gd name="T77" fmla="*/ 118 h 146"/>
                <a:gd name="T78" fmla="*/ 14 w 96"/>
                <a:gd name="T79" fmla="*/ 112 h 146"/>
                <a:gd name="T80" fmla="*/ 12 w 96"/>
                <a:gd name="T81" fmla="*/ 106 h 146"/>
                <a:gd name="T82" fmla="*/ 10 w 96"/>
                <a:gd name="T83" fmla="*/ 98 h 146"/>
                <a:gd name="T84" fmla="*/ 10 w 96"/>
                <a:gd name="T85" fmla="*/ 98 h 146"/>
                <a:gd name="T86" fmla="*/ 12 w 96"/>
                <a:gd name="T87" fmla="*/ 96 h 146"/>
                <a:gd name="T88" fmla="*/ 14 w 96"/>
                <a:gd name="T89" fmla="*/ 94 h 146"/>
                <a:gd name="T90" fmla="*/ 14 w 96"/>
                <a:gd name="T91" fmla="*/ 94 h 146"/>
                <a:gd name="T92" fmla="*/ 18 w 96"/>
                <a:gd name="T93" fmla="*/ 96 h 146"/>
                <a:gd name="T94" fmla="*/ 18 w 96"/>
                <a:gd name="T95" fmla="*/ 98 h 146"/>
                <a:gd name="T96" fmla="*/ 18 w 96"/>
                <a:gd name="T97" fmla="*/ 98 h 146"/>
                <a:gd name="T98" fmla="*/ 22 w 96"/>
                <a:gd name="T99" fmla="*/ 110 h 146"/>
                <a:gd name="T100" fmla="*/ 28 w 96"/>
                <a:gd name="T101" fmla="*/ 118 h 146"/>
                <a:gd name="T102" fmla="*/ 36 w 96"/>
                <a:gd name="T103" fmla="*/ 124 h 146"/>
                <a:gd name="T104" fmla="*/ 48 w 96"/>
                <a:gd name="T105" fmla="*/ 128 h 146"/>
                <a:gd name="T106" fmla="*/ 48 w 96"/>
                <a:gd name="T107" fmla="*/ 128 h 146"/>
                <a:gd name="T108" fmla="*/ 50 w 96"/>
                <a:gd name="T109" fmla="*/ 128 h 146"/>
                <a:gd name="T110" fmla="*/ 52 w 96"/>
                <a:gd name="T111" fmla="*/ 132 h 146"/>
                <a:gd name="T112" fmla="*/ 52 w 96"/>
                <a:gd name="T113" fmla="*/ 132 h 146"/>
                <a:gd name="T114" fmla="*/ 50 w 96"/>
                <a:gd name="T115" fmla="*/ 134 h 146"/>
                <a:gd name="T116" fmla="*/ 48 w 96"/>
                <a:gd name="T117" fmla="*/ 136 h 146"/>
                <a:gd name="T118" fmla="*/ 48 w 96"/>
                <a:gd name="T119"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46">
                  <a:moveTo>
                    <a:pt x="48" y="0"/>
                  </a:moveTo>
                  <a:lnTo>
                    <a:pt x="48" y="0"/>
                  </a:lnTo>
                  <a:lnTo>
                    <a:pt x="40" y="10"/>
                  </a:lnTo>
                  <a:lnTo>
                    <a:pt x="24" y="38"/>
                  </a:lnTo>
                  <a:lnTo>
                    <a:pt x="8" y="72"/>
                  </a:lnTo>
                  <a:lnTo>
                    <a:pt x="2" y="86"/>
                  </a:lnTo>
                  <a:lnTo>
                    <a:pt x="0" y="98"/>
                  </a:lnTo>
                  <a:lnTo>
                    <a:pt x="0" y="98"/>
                  </a:lnTo>
                  <a:lnTo>
                    <a:pt x="0" y="108"/>
                  </a:lnTo>
                  <a:lnTo>
                    <a:pt x="4" y="116"/>
                  </a:lnTo>
                  <a:lnTo>
                    <a:pt x="8" y="126"/>
                  </a:lnTo>
                  <a:lnTo>
                    <a:pt x="14" y="132"/>
                  </a:lnTo>
                  <a:lnTo>
                    <a:pt x="20" y="138"/>
                  </a:lnTo>
                  <a:lnTo>
                    <a:pt x="30" y="142"/>
                  </a:lnTo>
                  <a:lnTo>
                    <a:pt x="38" y="146"/>
                  </a:lnTo>
                  <a:lnTo>
                    <a:pt x="48" y="146"/>
                  </a:lnTo>
                  <a:lnTo>
                    <a:pt x="48" y="146"/>
                  </a:lnTo>
                  <a:lnTo>
                    <a:pt x="58" y="146"/>
                  </a:lnTo>
                  <a:lnTo>
                    <a:pt x="68" y="142"/>
                  </a:lnTo>
                  <a:lnTo>
                    <a:pt x="76" y="138"/>
                  </a:lnTo>
                  <a:lnTo>
                    <a:pt x="82" y="132"/>
                  </a:lnTo>
                  <a:lnTo>
                    <a:pt x="88" y="126"/>
                  </a:lnTo>
                  <a:lnTo>
                    <a:pt x="94" y="116"/>
                  </a:lnTo>
                  <a:lnTo>
                    <a:pt x="96" y="108"/>
                  </a:lnTo>
                  <a:lnTo>
                    <a:pt x="96" y="98"/>
                  </a:lnTo>
                  <a:lnTo>
                    <a:pt x="96" y="98"/>
                  </a:lnTo>
                  <a:lnTo>
                    <a:pt x="94" y="86"/>
                  </a:lnTo>
                  <a:lnTo>
                    <a:pt x="90" y="72"/>
                  </a:lnTo>
                  <a:lnTo>
                    <a:pt x="72" y="38"/>
                  </a:lnTo>
                  <a:lnTo>
                    <a:pt x="56" y="10"/>
                  </a:lnTo>
                  <a:lnTo>
                    <a:pt x="48" y="0"/>
                  </a:lnTo>
                  <a:lnTo>
                    <a:pt x="48" y="0"/>
                  </a:lnTo>
                  <a:close/>
                  <a:moveTo>
                    <a:pt x="48" y="136"/>
                  </a:moveTo>
                  <a:lnTo>
                    <a:pt x="48" y="136"/>
                  </a:lnTo>
                  <a:lnTo>
                    <a:pt x="40" y="134"/>
                  </a:lnTo>
                  <a:lnTo>
                    <a:pt x="34" y="132"/>
                  </a:lnTo>
                  <a:lnTo>
                    <a:pt x="28" y="128"/>
                  </a:lnTo>
                  <a:lnTo>
                    <a:pt x="22" y="124"/>
                  </a:lnTo>
                  <a:lnTo>
                    <a:pt x="18" y="118"/>
                  </a:lnTo>
                  <a:lnTo>
                    <a:pt x="14" y="112"/>
                  </a:lnTo>
                  <a:lnTo>
                    <a:pt x="12" y="106"/>
                  </a:lnTo>
                  <a:lnTo>
                    <a:pt x="10" y="98"/>
                  </a:lnTo>
                  <a:lnTo>
                    <a:pt x="10" y="98"/>
                  </a:lnTo>
                  <a:lnTo>
                    <a:pt x="12" y="96"/>
                  </a:lnTo>
                  <a:lnTo>
                    <a:pt x="14" y="94"/>
                  </a:lnTo>
                  <a:lnTo>
                    <a:pt x="14" y="94"/>
                  </a:lnTo>
                  <a:lnTo>
                    <a:pt x="18" y="96"/>
                  </a:lnTo>
                  <a:lnTo>
                    <a:pt x="18" y="98"/>
                  </a:lnTo>
                  <a:lnTo>
                    <a:pt x="18" y="98"/>
                  </a:lnTo>
                  <a:lnTo>
                    <a:pt x="22" y="110"/>
                  </a:lnTo>
                  <a:lnTo>
                    <a:pt x="28" y="118"/>
                  </a:lnTo>
                  <a:lnTo>
                    <a:pt x="36" y="124"/>
                  </a:lnTo>
                  <a:lnTo>
                    <a:pt x="48" y="128"/>
                  </a:lnTo>
                  <a:lnTo>
                    <a:pt x="48" y="128"/>
                  </a:lnTo>
                  <a:lnTo>
                    <a:pt x="50" y="128"/>
                  </a:lnTo>
                  <a:lnTo>
                    <a:pt x="52" y="132"/>
                  </a:lnTo>
                  <a:lnTo>
                    <a:pt x="52" y="132"/>
                  </a:lnTo>
                  <a:lnTo>
                    <a:pt x="50" y="134"/>
                  </a:lnTo>
                  <a:lnTo>
                    <a:pt x="48" y="136"/>
                  </a:lnTo>
                  <a:lnTo>
                    <a:pt x="48" y="136"/>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351"/>
            <p:cNvSpPr>
              <a:spLocks noEditPoints="1"/>
            </p:cNvSpPr>
            <p:nvPr/>
          </p:nvSpPr>
          <p:spPr bwMode="auto">
            <a:xfrm>
              <a:off x="3419475" y="3521075"/>
              <a:ext cx="193675" cy="355600"/>
            </a:xfrm>
            <a:custGeom>
              <a:avLst/>
              <a:gdLst>
                <a:gd name="T0" fmla="*/ 122 w 122"/>
                <a:gd name="T1" fmla="*/ 78 h 224"/>
                <a:gd name="T2" fmla="*/ 90 w 122"/>
                <a:gd name="T3" fmla="*/ 24 h 224"/>
                <a:gd name="T4" fmla="*/ 74 w 122"/>
                <a:gd name="T5" fmla="*/ 0 h 224"/>
                <a:gd name="T6" fmla="*/ 38 w 122"/>
                <a:gd name="T7" fmla="*/ 60 h 224"/>
                <a:gd name="T8" fmla="*/ 12 w 122"/>
                <a:gd name="T9" fmla="*/ 110 h 224"/>
                <a:gd name="T10" fmla="*/ 0 w 122"/>
                <a:gd name="T11" fmla="*/ 142 h 224"/>
                <a:gd name="T12" fmla="*/ 0 w 122"/>
                <a:gd name="T13" fmla="*/ 150 h 224"/>
                <a:gd name="T14" fmla="*/ 6 w 122"/>
                <a:gd name="T15" fmla="*/ 180 h 224"/>
                <a:gd name="T16" fmla="*/ 22 w 122"/>
                <a:gd name="T17" fmla="*/ 202 h 224"/>
                <a:gd name="T18" fmla="*/ 46 w 122"/>
                <a:gd name="T19" fmla="*/ 218 h 224"/>
                <a:gd name="T20" fmla="*/ 74 w 122"/>
                <a:gd name="T21" fmla="*/ 224 h 224"/>
                <a:gd name="T22" fmla="*/ 88 w 122"/>
                <a:gd name="T23" fmla="*/ 224 h 224"/>
                <a:gd name="T24" fmla="*/ 100 w 122"/>
                <a:gd name="T25" fmla="*/ 220 h 224"/>
                <a:gd name="T26" fmla="*/ 86 w 122"/>
                <a:gd name="T27" fmla="*/ 198 h 224"/>
                <a:gd name="T28" fmla="*/ 80 w 122"/>
                <a:gd name="T29" fmla="*/ 172 h 224"/>
                <a:gd name="T30" fmla="*/ 80 w 122"/>
                <a:gd name="T31" fmla="*/ 162 h 224"/>
                <a:gd name="T32" fmla="*/ 94 w 122"/>
                <a:gd name="T33" fmla="*/ 126 h 224"/>
                <a:gd name="T34" fmla="*/ 122 w 122"/>
                <a:gd name="T35" fmla="*/ 78 h 224"/>
                <a:gd name="T36" fmla="*/ 74 w 122"/>
                <a:gd name="T37" fmla="*/ 204 h 224"/>
                <a:gd name="T38" fmla="*/ 62 w 122"/>
                <a:gd name="T39" fmla="*/ 204 h 224"/>
                <a:gd name="T40" fmla="*/ 44 w 122"/>
                <a:gd name="T41" fmla="*/ 196 h 224"/>
                <a:gd name="T42" fmla="*/ 30 w 122"/>
                <a:gd name="T43" fmla="*/ 180 h 224"/>
                <a:gd name="T44" fmla="*/ 20 w 122"/>
                <a:gd name="T45" fmla="*/ 162 h 224"/>
                <a:gd name="T46" fmla="*/ 20 w 122"/>
                <a:gd name="T47" fmla="*/ 150 h 224"/>
                <a:gd name="T48" fmla="*/ 24 w 122"/>
                <a:gd name="T49" fmla="*/ 146 h 224"/>
                <a:gd name="T50" fmla="*/ 26 w 122"/>
                <a:gd name="T51" fmla="*/ 148 h 224"/>
                <a:gd name="T52" fmla="*/ 28 w 122"/>
                <a:gd name="T53" fmla="*/ 150 h 224"/>
                <a:gd name="T54" fmla="*/ 32 w 122"/>
                <a:gd name="T55" fmla="*/ 168 h 224"/>
                <a:gd name="T56" fmla="*/ 42 w 122"/>
                <a:gd name="T57" fmla="*/ 184 h 224"/>
                <a:gd name="T58" fmla="*/ 56 w 122"/>
                <a:gd name="T59" fmla="*/ 192 h 224"/>
                <a:gd name="T60" fmla="*/ 74 w 122"/>
                <a:gd name="T61" fmla="*/ 196 h 224"/>
                <a:gd name="T62" fmla="*/ 76 w 122"/>
                <a:gd name="T63" fmla="*/ 198 h 224"/>
                <a:gd name="T64" fmla="*/ 78 w 122"/>
                <a:gd name="T65" fmla="*/ 200 h 224"/>
                <a:gd name="T66" fmla="*/ 74 w 122"/>
                <a:gd name="T67" fmla="*/ 20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224">
                  <a:moveTo>
                    <a:pt x="122" y="78"/>
                  </a:moveTo>
                  <a:lnTo>
                    <a:pt x="122" y="78"/>
                  </a:lnTo>
                  <a:lnTo>
                    <a:pt x="106" y="50"/>
                  </a:lnTo>
                  <a:lnTo>
                    <a:pt x="90" y="24"/>
                  </a:lnTo>
                  <a:lnTo>
                    <a:pt x="74" y="0"/>
                  </a:lnTo>
                  <a:lnTo>
                    <a:pt x="74" y="0"/>
                  </a:lnTo>
                  <a:lnTo>
                    <a:pt x="62" y="18"/>
                  </a:lnTo>
                  <a:lnTo>
                    <a:pt x="38" y="60"/>
                  </a:lnTo>
                  <a:lnTo>
                    <a:pt x="24" y="84"/>
                  </a:lnTo>
                  <a:lnTo>
                    <a:pt x="12" y="110"/>
                  </a:lnTo>
                  <a:lnTo>
                    <a:pt x="4" y="132"/>
                  </a:lnTo>
                  <a:lnTo>
                    <a:pt x="0" y="142"/>
                  </a:lnTo>
                  <a:lnTo>
                    <a:pt x="0" y="150"/>
                  </a:lnTo>
                  <a:lnTo>
                    <a:pt x="0" y="150"/>
                  </a:lnTo>
                  <a:lnTo>
                    <a:pt x="2" y="166"/>
                  </a:lnTo>
                  <a:lnTo>
                    <a:pt x="6" y="180"/>
                  </a:lnTo>
                  <a:lnTo>
                    <a:pt x="12" y="192"/>
                  </a:lnTo>
                  <a:lnTo>
                    <a:pt x="22" y="202"/>
                  </a:lnTo>
                  <a:lnTo>
                    <a:pt x="32" y="212"/>
                  </a:lnTo>
                  <a:lnTo>
                    <a:pt x="46" y="218"/>
                  </a:lnTo>
                  <a:lnTo>
                    <a:pt x="60" y="222"/>
                  </a:lnTo>
                  <a:lnTo>
                    <a:pt x="74" y="224"/>
                  </a:lnTo>
                  <a:lnTo>
                    <a:pt x="74" y="224"/>
                  </a:lnTo>
                  <a:lnTo>
                    <a:pt x="88" y="224"/>
                  </a:lnTo>
                  <a:lnTo>
                    <a:pt x="100" y="220"/>
                  </a:lnTo>
                  <a:lnTo>
                    <a:pt x="100" y="220"/>
                  </a:lnTo>
                  <a:lnTo>
                    <a:pt x="92" y="210"/>
                  </a:lnTo>
                  <a:lnTo>
                    <a:pt x="86" y="198"/>
                  </a:lnTo>
                  <a:lnTo>
                    <a:pt x="82" y="186"/>
                  </a:lnTo>
                  <a:lnTo>
                    <a:pt x="80" y="172"/>
                  </a:lnTo>
                  <a:lnTo>
                    <a:pt x="80" y="172"/>
                  </a:lnTo>
                  <a:lnTo>
                    <a:pt x="80" y="162"/>
                  </a:lnTo>
                  <a:lnTo>
                    <a:pt x="84" y="150"/>
                  </a:lnTo>
                  <a:lnTo>
                    <a:pt x="94" y="126"/>
                  </a:lnTo>
                  <a:lnTo>
                    <a:pt x="108" y="100"/>
                  </a:lnTo>
                  <a:lnTo>
                    <a:pt x="122" y="78"/>
                  </a:lnTo>
                  <a:lnTo>
                    <a:pt x="122" y="78"/>
                  </a:lnTo>
                  <a:close/>
                  <a:moveTo>
                    <a:pt x="74" y="204"/>
                  </a:moveTo>
                  <a:lnTo>
                    <a:pt x="74" y="204"/>
                  </a:lnTo>
                  <a:lnTo>
                    <a:pt x="62" y="204"/>
                  </a:lnTo>
                  <a:lnTo>
                    <a:pt x="52" y="200"/>
                  </a:lnTo>
                  <a:lnTo>
                    <a:pt x="44" y="196"/>
                  </a:lnTo>
                  <a:lnTo>
                    <a:pt x="36" y="188"/>
                  </a:lnTo>
                  <a:lnTo>
                    <a:pt x="30" y="180"/>
                  </a:lnTo>
                  <a:lnTo>
                    <a:pt x="24" y="172"/>
                  </a:lnTo>
                  <a:lnTo>
                    <a:pt x="20" y="162"/>
                  </a:lnTo>
                  <a:lnTo>
                    <a:pt x="20" y="150"/>
                  </a:lnTo>
                  <a:lnTo>
                    <a:pt x="20" y="150"/>
                  </a:lnTo>
                  <a:lnTo>
                    <a:pt x="20" y="148"/>
                  </a:lnTo>
                  <a:lnTo>
                    <a:pt x="24" y="146"/>
                  </a:lnTo>
                  <a:lnTo>
                    <a:pt x="24" y="146"/>
                  </a:lnTo>
                  <a:lnTo>
                    <a:pt x="26" y="148"/>
                  </a:lnTo>
                  <a:lnTo>
                    <a:pt x="28" y="150"/>
                  </a:lnTo>
                  <a:lnTo>
                    <a:pt x="28" y="150"/>
                  </a:lnTo>
                  <a:lnTo>
                    <a:pt x="28" y="160"/>
                  </a:lnTo>
                  <a:lnTo>
                    <a:pt x="32" y="168"/>
                  </a:lnTo>
                  <a:lnTo>
                    <a:pt x="36" y="176"/>
                  </a:lnTo>
                  <a:lnTo>
                    <a:pt x="42" y="184"/>
                  </a:lnTo>
                  <a:lnTo>
                    <a:pt x="48" y="188"/>
                  </a:lnTo>
                  <a:lnTo>
                    <a:pt x="56" y="192"/>
                  </a:lnTo>
                  <a:lnTo>
                    <a:pt x="64" y="196"/>
                  </a:lnTo>
                  <a:lnTo>
                    <a:pt x="74" y="196"/>
                  </a:lnTo>
                  <a:lnTo>
                    <a:pt x="74" y="196"/>
                  </a:lnTo>
                  <a:lnTo>
                    <a:pt x="76" y="198"/>
                  </a:lnTo>
                  <a:lnTo>
                    <a:pt x="78" y="200"/>
                  </a:lnTo>
                  <a:lnTo>
                    <a:pt x="78" y="200"/>
                  </a:lnTo>
                  <a:lnTo>
                    <a:pt x="76" y="204"/>
                  </a:lnTo>
                  <a:lnTo>
                    <a:pt x="74" y="204"/>
                  </a:lnTo>
                  <a:lnTo>
                    <a:pt x="74" y="204"/>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5" name="Freeform 1352"/>
          <p:cNvSpPr>
            <a:spLocks/>
          </p:cNvSpPr>
          <p:nvPr/>
        </p:nvSpPr>
        <p:spPr bwMode="auto">
          <a:xfrm>
            <a:off x="2712955" y="5791256"/>
            <a:ext cx="404936" cy="637178"/>
          </a:xfrm>
          <a:custGeom>
            <a:avLst/>
            <a:gdLst>
              <a:gd name="T0" fmla="*/ 98 w 136"/>
              <a:gd name="T1" fmla="*/ 0 h 214"/>
              <a:gd name="T2" fmla="*/ 88 w 136"/>
              <a:gd name="T3" fmla="*/ 6 h 214"/>
              <a:gd name="T4" fmla="*/ 68 w 136"/>
              <a:gd name="T5" fmla="*/ 10 h 214"/>
              <a:gd name="T6" fmla="*/ 56 w 136"/>
              <a:gd name="T7" fmla="*/ 8 h 214"/>
              <a:gd name="T8" fmla="*/ 44 w 136"/>
              <a:gd name="T9" fmla="*/ 2 h 214"/>
              <a:gd name="T10" fmla="*/ 38 w 136"/>
              <a:gd name="T11" fmla="*/ 0 h 214"/>
              <a:gd name="T12" fmla="*/ 22 w 136"/>
              <a:gd name="T13" fmla="*/ 2 h 214"/>
              <a:gd name="T14" fmla="*/ 8 w 136"/>
              <a:gd name="T15" fmla="*/ 14 h 214"/>
              <a:gd name="T16" fmla="*/ 0 w 136"/>
              <a:gd name="T17" fmla="*/ 32 h 214"/>
              <a:gd name="T18" fmla="*/ 2 w 136"/>
              <a:gd name="T19" fmla="*/ 54 h 214"/>
              <a:gd name="T20" fmla="*/ 4 w 136"/>
              <a:gd name="T21" fmla="*/ 62 h 214"/>
              <a:gd name="T22" fmla="*/ 16 w 136"/>
              <a:gd name="T23" fmla="*/ 84 h 214"/>
              <a:gd name="T24" fmla="*/ 18 w 136"/>
              <a:gd name="T25" fmla="*/ 100 h 214"/>
              <a:gd name="T26" fmla="*/ 20 w 136"/>
              <a:gd name="T27" fmla="*/ 158 h 214"/>
              <a:gd name="T28" fmla="*/ 22 w 136"/>
              <a:gd name="T29" fmla="*/ 200 h 214"/>
              <a:gd name="T30" fmla="*/ 26 w 136"/>
              <a:gd name="T31" fmla="*/ 208 h 214"/>
              <a:gd name="T32" fmla="*/ 32 w 136"/>
              <a:gd name="T33" fmla="*/ 214 h 214"/>
              <a:gd name="T34" fmla="*/ 34 w 136"/>
              <a:gd name="T35" fmla="*/ 212 h 214"/>
              <a:gd name="T36" fmla="*/ 44 w 136"/>
              <a:gd name="T37" fmla="*/ 186 h 214"/>
              <a:gd name="T38" fmla="*/ 48 w 136"/>
              <a:gd name="T39" fmla="*/ 124 h 214"/>
              <a:gd name="T40" fmla="*/ 48 w 136"/>
              <a:gd name="T41" fmla="*/ 120 h 214"/>
              <a:gd name="T42" fmla="*/ 56 w 136"/>
              <a:gd name="T43" fmla="*/ 112 h 214"/>
              <a:gd name="T44" fmla="*/ 68 w 136"/>
              <a:gd name="T45" fmla="*/ 110 h 214"/>
              <a:gd name="T46" fmla="*/ 68 w 136"/>
              <a:gd name="T47" fmla="*/ 110 h 214"/>
              <a:gd name="T48" fmla="*/ 68 w 136"/>
              <a:gd name="T49" fmla="*/ 110 h 214"/>
              <a:gd name="T50" fmla="*/ 68 w 136"/>
              <a:gd name="T51" fmla="*/ 110 h 214"/>
              <a:gd name="T52" fmla="*/ 74 w 136"/>
              <a:gd name="T53" fmla="*/ 110 h 214"/>
              <a:gd name="T54" fmla="*/ 86 w 136"/>
              <a:gd name="T55" fmla="*/ 116 h 214"/>
              <a:gd name="T56" fmla="*/ 90 w 136"/>
              <a:gd name="T57" fmla="*/ 124 h 214"/>
              <a:gd name="T58" fmla="*/ 90 w 136"/>
              <a:gd name="T59" fmla="*/ 160 h 214"/>
              <a:gd name="T60" fmla="*/ 98 w 136"/>
              <a:gd name="T61" fmla="*/ 202 h 214"/>
              <a:gd name="T62" fmla="*/ 102 w 136"/>
              <a:gd name="T63" fmla="*/ 212 h 214"/>
              <a:gd name="T64" fmla="*/ 108 w 136"/>
              <a:gd name="T65" fmla="*/ 212 h 214"/>
              <a:gd name="T66" fmla="*/ 114 w 136"/>
              <a:gd name="T67" fmla="*/ 200 h 214"/>
              <a:gd name="T68" fmla="*/ 116 w 136"/>
              <a:gd name="T69" fmla="*/ 182 h 214"/>
              <a:gd name="T70" fmla="*/ 118 w 136"/>
              <a:gd name="T71" fmla="*/ 130 h 214"/>
              <a:gd name="T72" fmla="*/ 118 w 136"/>
              <a:gd name="T73" fmla="*/ 100 h 214"/>
              <a:gd name="T74" fmla="*/ 126 w 136"/>
              <a:gd name="T75" fmla="*/ 72 h 214"/>
              <a:gd name="T76" fmla="*/ 136 w 136"/>
              <a:gd name="T77" fmla="*/ 54 h 214"/>
              <a:gd name="T78" fmla="*/ 136 w 136"/>
              <a:gd name="T79" fmla="*/ 42 h 214"/>
              <a:gd name="T80" fmla="*/ 132 w 136"/>
              <a:gd name="T81" fmla="*/ 22 h 214"/>
              <a:gd name="T82" fmla="*/ 122 w 136"/>
              <a:gd name="T83" fmla="*/ 8 h 214"/>
              <a:gd name="T84" fmla="*/ 106 w 136"/>
              <a:gd name="T85" fmla="*/ 0 h 214"/>
              <a:gd name="T86" fmla="*/ 98 w 136"/>
              <a:gd name="T8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14">
                <a:moveTo>
                  <a:pt x="98" y="0"/>
                </a:moveTo>
                <a:lnTo>
                  <a:pt x="98" y="0"/>
                </a:lnTo>
                <a:lnTo>
                  <a:pt x="94" y="2"/>
                </a:lnTo>
                <a:lnTo>
                  <a:pt x="88" y="6"/>
                </a:lnTo>
                <a:lnTo>
                  <a:pt x="82" y="8"/>
                </a:lnTo>
                <a:lnTo>
                  <a:pt x="68" y="10"/>
                </a:lnTo>
                <a:lnTo>
                  <a:pt x="68" y="10"/>
                </a:lnTo>
                <a:lnTo>
                  <a:pt x="56" y="8"/>
                </a:lnTo>
                <a:lnTo>
                  <a:pt x="48" y="6"/>
                </a:lnTo>
                <a:lnTo>
                  <a:pt x="44" y="2"/>
                </a:lnTo>
                <a:lnTo>
                  <a:pt x="38" y="0"/>
                </a:lnTo>
                <a:lnTo>
                  <a:pt x="38" y="0"/>
                </a:lnTo>
                <a:lnTo>
                  <a:pt x="30" y="0"/>
                </a:lnTo>
                <a:lnTo>
                  <a:pt x="22" y="2"/>
                </a:lnTo>
                <a:lnTo>
                  <a:pt x="14" y="8"/>
                </a:lnTo>
                <a:lnTo>
                  <a:pt x="8" y="14"/>
                </a:lnTo>
                <a:lnTo>
                  <a:pt x="4" y="22"/>
                </a:lnTo>
                <a:lnTo>
                  <a:pt x="0" y="32"/>
                </a:lnTo>
                <a:lnTo>
                  <a:pt x="0" y="42"/>
                </a:lnTo>
                <a:lnTo>
                  <a:pt x="2" y="54"/>
                </a:lnTo>
                <a:lnTo>
                  <a:pt x="2" y="54"/>
                </a:lnTo>
                <a:lnTo>
                  <a:pt x="4" y="62"/>
                </a:lnTo>
                <a:lnTo>
                  <a:pt x="10" y="72"/>
                </a:lnTo>
                <a:lnTo>
                  <a:pt x="16" y="84"/>
                </a:lnTo>
                <a:lnTo>
                  <a:pt x="18" y="100"/>
                </a:lnTo>
                <a:lnTo>
                  <a:pt x="18" y="100"/>
                </a:lnTo>
                <a:lnTo>
                  <a:pt x="20" y="130"/>
                </a:lnTo>
                <a:lnTo>
                  <a:pt x="20" y="158"/>
                </a:lnTo>
                <a:lnTo>
                  <a:pt x="20" y="182"/>
                </a:lnTo>
                <a:lnTo>
                  <a:pt x="22" y="200"/>
                </a:lnTo>
                <a:lnTo>
                  <a:pt x="22" y="200"/>
                </a:lnTo>
                <a:lnTo>
                  <a:pt x="26" y="208"/>
                </a:lnTo>
                <a:lnTo>
                  <a:pt x="30" y="212"/>
                </a:lnTo>
                <a:lnTo>
                  <a:pt x="32" y="214"/>
                </a:lnTo>
                <a:lnTo>
                  <a:pt x="34" y="212"/>
                </a:lnTo>
                <a:lnTo>
                  <a:pt x="34" y="212"/>
                </a:lnTo>
                <a:lnTo>
                  <a:pt x="38" y="202"/>
                </a:lnTo>
                <a:lnTo>
                  <a:pt x="44" y="186"/>
                </a:lnTo>
                <a:lnTo>
                  <a:pt x="46" y="160"/>
                </a:lnTo>
                <a:lnTo>
                  <a:pt x="48" y="124"/>
                </a:lnTo>
                <a:lnTo>
                  <a:pt x="48" y="124"/>
                </a:lnTo>
                <a:lnTo>
                  <a:pt x="48" y="120"/>
                </a:lnTo>
                <a:lnTo>
                  <a:pt x="50" y="116"/>
                </a:lnTo>
                <a:lnTo>
                  <a:pt x="56" y="112"/>
                </a:lnTo>
                <a:lnTo>
                  <a:pt x="62" y="110"/>
                </a:lnTo>
                <a:lnTo>
                  <a:pt x="68" y="110"/>
                </a:lnTo>
                <a:lnTo>
                  <a:pt x="68" y="110"/>
                </a:lnTo>
                <a:lnTo>
                  <a:pt x="68" y="110"/>
                </a:lnTo>
                <a:lnTo>
                  <a:pt x="68" y="110"/>
                </a:lnTo>
                <a:lnTo>
                  <a:pt x="68" y="110"/>
                </a:lnTo>
                <a:lnTo>
                  <a:pt x="68" y="110"/>
                </a:lnTo>
                <a:lnTo>
                  <a:pt x="68" y="110"/>
                </a:lnTo>
                <a:lnTo>
                  <a:pt x="68" y="110"/>
                </a:lnTo>
                <a:lnTo>
                  <a:pt x="74" y="110"/>
                </a:lnTo>
                <a:lnTo>
                  <a:pt x="82" y="112"/>
                </a:lnTo>
                <a:lnTo>
                  <a:pt x="86" y="116"/>
                </a:lnTo>
                <a:lnTo>
                  <a:pt x="88" y="120"/>
                </a:lnTo>
                <a:lnTo>
                  <a:pt x="90" y="124"/>
                </a:lnTo>
                <a:lnTo>
                  <a:pt x="90" y="124"/>
                </a:lnTo>
                <a:lnTo>
                  <a:pt x="90" y="160"/>
                </a:lnTo>
                <a:lnTo>
                  <a:pt x="94" y="186"/>
                </a:lnTo>
                <a:lnTo>
                  <a:pt x="98" y="202"/>
                </a:lnTo>
                <a:lnTo>
                  <a:pt x="102" y="212"/>
                </a:lnTo>
                <a:lnTo>
                  <a:pt x="102" y="212"/>
                </a:lnTo>
                <a:lnTo>
                  <a:pt x="104" y="214"/>
                </a:lnTo>
                <a:lnTo>
                  <a:pt x="108" y="212"/>
                </a:lnTo>
                <a:lnTo>
                  <a:pt x="110" y="208"/>
                </a:lnTo>
                <a:lnTo>
                  <a:pt x="114" y="200"/>
                </a:lnTo>
                <a:lnTo>
                  <a:pt x="114" y="200"/>
                </a:lnTo>
                <a:lnTo>
                  <a:pt x="116" y="182"/>
                </a:lnTo>
                <a:lnTo>
                  <a:pt x="118" y="158"/>
                </a:lnTo>
                <a:lnTo>
                  <a:pt x="118" y="130"/>
                </a:lnTo>
                <a:lnTo>
                  <a:pt x="118" y="100"/>
                </a:lnTo>
                <a:lnTo>
                  <a:pt x="118" y="100"/>
                </a:lnTo>
                <a:lnTo>
                  <a:pt x="122" y="84"/>
                </a:lnTo>
                <a:lnTo>
                  <a:pt x="126" y="72"/>
                </a:lnTo>
                <a:lnTo>
                  <a:pt x="132" y="62"/>
                </a:lnTo>
                <a:lnTo>
                  <a:pt x="136" y="54"/>
                </a:lnTo>
                <a:lnTo>
                  <a:pt x="136" y="54"/>
                </a:lnTo>
                <a:lnTo>
                  <a:pt x="136" y="42"/>
                </a:lnTo>
                <a:lnTo>
                  <a:pt x="136" y="32"/>
                </a:lnTo>
                <a:lnTo>
                  <a:pt x="132" y="22"/>
                </a:lnTo>
                <a:lnTo>
                  <a:pt x="128" y="14"/>
                </a:lnTo>
                <a:lnTo>
                  <a:pt x="122" y="8"/>
                </a:lnTo>
                <a:lnTo>
                  <a:pt x="114" y="2"/>
                </a:lnTo>
                <a:lnTo>
                  <a:pt x="106" y="0"/>
                </a:lnTo>
                <a:lnTo>
                  <a:pt x="98" y="0"/>
                </a:lnTo>
                <a:lnTo>
                  <a:pt x="98" y="0"/>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80" name="组合 1379"/>
          <p:cNvGrpSpPr/>
          <p:nvPr/>
        </p:nvGrpSpPr>
        <p:grpSpPr>
          <a:xfrm>
            <a:off x="2555149" y="3346510"/>
            <a:ext cx="720548" cy="774142"/>
            <a:chOff x="3394075" y="2638425"/>
            <a:chExt cx="384175" cy="412750"/>
          </a:xfrm>
        </p:grpSpPr>
        <p:sp>
          <p:nvSpPr>
            <p:cNvPr id="156" name="Freeform 1353"/>
            <p:cNvSpPr>
              <a:spLocks/>
            </p:cNvSpPr>
            <p:nvPr/>
          </p:nvSpPr>
          <p:spPr bwMode="auto">
            <a:xfrm>
              <a:off x="3482975" y="2638425"/>
              <a:ext cx="203200" cy="31750"/>
            </a:xfrm>
            <a:custGeom>
              <a:avLst/>
              <a:gdLst>
                <a:gd name="T0" fmla="*/ 118 w 128"/>
                <a:gd name="T1" fmla="*/ 20 h 20"/>
                <a:gd name="T2" fmla="*/ 10 w 128"/>
                <a:gd name="T3" fmla="*/ 20 h 20"/>
                <a:gd name="T4" fmla="*/ 10 w 128"/>
                <a:gd name="T5" fmla="*/ 20 h 20"/>
                <a:gd name="T6" fmla="*/ 6 w 128"/>
                <a:gd name="T7" fmla="*/ 20 h 20"/>
                <a:gd name="T8" fmla="*/ 2 w 128"/>
                <a:gd name="T9" fmla="*/ 16 h 20"/>
                <a:gd name="T10" fmla="*/ 0 w 128"/>
                <a:gd name="T11" fmla="*/ 14 h 20"/>
                <a:gd name="T12" fmla="*/ 0 w 128"/>
                <a:gd name="T13" fmla="*/ 10 h 20"/>
                <a:gd name="T14" fmla="*/ 0 w 128"/>
                <a:gd name="T15" fmla="*/ 10 h 20"/>
                <a:gd name="T16" fmla="*/ 0 w 128"/>
                <a:gd name="T17" fmla="*/ 6 h 20"/>
                <a:gd name="T18" fmla="*/ 2 w 128"/>
                <a:gd name="T19" fmla="*/ 2 h 20"/>
                <a:gd name="T20" fmla="*/ 6 w 128"/>
                <a:gd name="T21" fmla="*/ 0 h 20"/>
                <a:gd name="T22" fmla="*/ 10 w 128"/>
                <a:gd name="T23" fmla="*/ 0 h 20"/>
                <a:gd name="T24" fmla="*/ 118 w 128"/>
                <a:gd name="T25" fmla="*/ 0 h 20"/>
                <a:gd name="T26" fmla="*/ 118 w 128"/>
                <a:gd name="T27" fmla="*/ 0 h 20"/>
                <a:gd name="T28" fmla="*/ 122 w 128"/>
                <a:gd name="T29" fmla="*/ 0 h 20"/>
                <a:gd name="T30" fmla="*/ 126 w 128"/>
                <a:gd name="T31" fmla="*/ 2 h 20"/>
                <a:gd name="T32" fmla="*/ 128 w 128"/>
                <a:gd name="T33" fmla="*/ 6 h 20"/>
                <a:gd name="T34" fmla="*/ 128 w 128"/>
                <a:gd name="T35" fmla="*/ 10 h 20"/>
                <a:gd name="T36" fmla="*/ 128 w 128"/>
                <a:gd name="T37" fmla="*/ 10 h 20"/>
                <a:gd name="T38" fmla="*/ 128 w 128"/>
                <a:gd name="T39" fmla="*/ 14 h 20"/>
                <a:gd name="T40" fmla="*/ 126 w 128"/>
                <a:gd name="T41" fmla="*/ 16 h 20"/>
                <a:gd name="T42" fmla="*/ 122 w 128"/>
                <a:gd name="T43" fmla="*/ 20 h 20"/>
                <a:gd name="T44" fmla="*/ 118 w 128"/>
                <a:gd name="T45" fmla="*/ 20 h 20"/>
                <a:gd name="T46" fmla="*/ 118 w 128"/>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0">
                  <a:moveTo>
                    <a:pt x="118" y="20"/>
                  </a:moveTo>
                  <a:lnTo>
                    <a:pt x="10" y="20"/>
                  </a:lnTo>
                  <a:lnTo>
                    <a:pt x="10" y="20"/>
                  </a:lnTo>
                  <a:lnTo>
                    <a:pt x="6" y="20"/>
                  </a:lnTo>
                  <a:lnTo>
                    <a:pt x="2" y="16"/>
                  </a:lnTo>
                  <a:lnTo>
                    <a:pt x="0" y="14"/>
                  </a:lnTo>
                  <a:lnTo>
                    <a:pt x="0" y="10"/>
                  </a:lnTo>
                  <a:lnTo>
                    <a:pt x="0" y="10"/>
                  </a:lnTo>
                  <a:lnTo>
                    <a:pt x="0" y="6"/>
                  </a:lnTo>
                  <a:lnTo>
                    <a:pt x="2" y="2"/>
                  </a:lnTo>
                  <a:lnTo>
                    <a:pt x="6" y="0"/>
                  </a:lnTo>
                  <a:lnTo>
                    <a:pt x="10" y="0"/>
                  </a:lnTo>
                  <a:lnTo>
                    <a:pt x="118" y="0"/>
                  </a:lnTo>
                  <a:lnTo>
                    <a:pt x="118" y="0"/>
                  </a:lnTo>
                  <a:lnTo>
                    <a:pt x="122" y="0"/>
                  </a:lnTo>
                  <a:lnTo>
                    <a:pt x="126" y="2"/>
                  </a:lnTo>
                  <a:lnTo>
                    <a:pt x="128" y="6"/>
                  </a:lnTo>
                  <a:lnTo>
                    <a:pt x="128" y="10"/>
                  </a:lnTo>
                  <a:lnTo>
                    <a:pt x="128" y="10"/>
                  </a:lnTo>
                  <a:lnTo>
                    <a:pt x="128" y="14"/>
                  </a:lnTo>
                  <a:lnTo>
                    <a:pt x="126" y="16"/>
                  </a:lnTo>
                  <a:lnTo>
                    <a:pt x="122" y="20"/>
                  </a:lnTo>
                  <a:lnTo>
                    <a:pt x="118" y="20"/>
                  </a:lnTo>
                  <a:lnTo>
                    <a:pt x="118" y="20"/>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4"/>
            <p:cNvSpPr>
              <a:spLocks noEditPoints="1"/>
            </p:cNvSpPr>
            <p:nvPr/>
          </p:nvSpPr>
          <p:spPr bwMode="auto">
            <a:xfrm>
              <a:off x="3394075" y="2638425"/>
              <a:ext cx="384175" cy="412750"/>
            </a:xfrm>
            <a:custGeom>
              <a:avLst/>
              <a:gdLst>
                <a:gd name="T0" fmla="*/ 240 w 242"/>
                <a:gd name="T1" fmla="*/ 242 h 260"/>
                <a:gd name="T2" fmla="*/ 164 w 242"/>
                <a:gd name="T3" fmla="*/ 108 h 260"/>
                <a:gd name="T4" fmla="*/ 78 w 242"/>
                <a:gd name="T5" fmla="*/ 0 h 260"/>
                <a:gd name="T6" fmla="*/ 78 w 242"/>
                <a:gd name="T7" fmla="*/ 110 h 260"/>
                <a:gd name="T8" fmla="*/ 2 w 242"/>
                <a:gd name="T9" fmla="*/ 242 h 260"/>
                <a:gd name="T10" fmla="*/ 0 w 242"/>
                <a:gd name="T11" fmla="*/ 250 h 260"/>
                <a:gd name="T12" fmla="*/ 6 w 242"/>
                <a:gd name="T13" fmla="*/ 260 h 260"/>
                <a:gd name="T14" fmla="*/ 228 w 242"/>
                <a:gd name="T15" fmla="*/ 260 h 260"/>
                <a:gd name="T16" fmla="*/ 236 w 242"/>
                <a:gd name="T17" fmla="*/ 260 h 260"/>
                <a:gd name="T18" fmla="*/ 242 w 242"/>
                <a:gd name="T19" fmla="*/ 250 h 260"/>
                <a:gd name="T20" fmla="*/ 240 w 242"/>
                <a:gd name="T21" fmla="*/ 242 h 260"/>
                <a:gd name="T22" fmla="*/ 150 w 242"/>
                <a:gd name="T23" fmla="*/ 16 h 260"/>
                <a:gd name="T24" fmla="*/ 144 w 242"/>
                <a:gd name="T25" fmla="*/ 100 h 260"/>
                <a:gd name="T26" fmla="*/ 140 w 242"/>
                <a:gd name="T27" fmla="*/ 100 h 260"/>
                <a:gd name="T28" fmla="*/ 102 w 242"/>
                <a:gd name="T29" fmla="*/ 100 h 260"/>
                <a:gd name="T30" fmla="*/ 90 w 242"/>
                <a:gd name="T31" fmla="*/ 100 h 260"/>
                <a:gd name="T32" fmla="*/ 88 w 242"/>
                <a:gd name="T33" fmla="*/ 228 h 260"/>
                <a:gd name="T34" fmla="*/ 80 w 242"/>
                <a:gd name="T35" fmla="*/ 228 h 260"/>
                <a:gd name="T36" fmla="*/ 70 w 242"/>
                <a:gd name="T37" fmla="*/ 218 h 260"/>
                <a:gd name="T38" fmla="*/ 68 w 242"/>
                <a:gd name="T39" fmla="*/ 210 h 260"/>
                <a:gd name="T40" fmla="*/ 74 w 242"/>
                <a:gd name="T41" fmla="*/ 198 h 260"/>
                <a:gd name="T42" fmla="*/ 88 w 242"/>
                <a:gd name="T43" fmla="*/ 192 h 260"/>
                <a:gd name="T44" fmla="*/ 94 w 242"/>
                <a:gd name="T45" fmla="*/ 194 h 260"/>
                <a:gd name="T46" fmla="*/ 104 w 242"/>
                <a:gd name="T47" fmla="*/ 204 h 260"/>
                <a:gd name="T48" fmla="*/ 106 w 242"/>
                <a:gd name="T49" fmla="*/ 210 h 260"/>
                <a:gd name="T50" fmla="*/ 100 w 242"/>
                <a:gd name="T51" fmla="*/ 224 h 260"/>
                <a:gd name="T52" fmla="*/ 88 w 242"/>
                <a:gd name="T53" fmla="*/ 228 h 260"/>
                <a:gd name="T54" fmla="*/ 112 w 242"/>
                <a:gd name="T55" fmla="*/ 148 h 260"/>
                <a:gd name="T56" fmla="*/ 108 w 242"/>
                <a:gd name="T57" fmla="*/ 146 h 260"/>
                <a:gd name="T58" fmla="*/ 106 w 242"/>
                <a:gd name="T59" fmla="*/ 142 h 260"/>
                <a:gd name="T60" fmla="*/ 112 w 242"/>
                <a:gd name="T61" fmla="*/ 134 h 260"/>
                <a:gd name="T62" fmla="*/ 118 w 242"/>
                <a:gd name="T63" fmla="*/ 136 h 260"/>
                <a:gd name="T64" fmla="*/ 120 w 242"/>
                <a:gd name="T65" fmla="*/ 142 h 260"/>
                <a:gd name="T66" fmla="*/ 112 w 242"/>
                <a:gd name="T67" fmla="*/ 148 h 260"/>
                <a:gd name="T68" fmla="*/ 148 w 242"/>
                <a:gd name="T69" fmla="*/ 190 h 260"/>
                <a:gd name="T70" fmla="*/ 142 w 242"/>
                <a:gd name="T71" fmla="*/ 188 h 260"/>
                <a:gd name="T72" fmla="*/ 136 w 242"/>
                <a:gd name="T73" fmla="*/ 182 h 260"/>
                <a:gd name="T74" fmla="*/ 136 w 242"/>
                <a:gd name="T75" fmla="*/ 178 h 260"/>
                <a:gd name="T76" fmla="*/ 140 w 242"/>
                <a:gd name="T77" fmla="*/ 170 h 260"/>
                <a:gd name="T78" fmla="*/ 148 w 242"/>
                <a:gd name="T79" fmla="*/ 166 h 260"/>
                <a:gd name="T80" fmla="*/ 152 w 242"/>
                <a:gd name="T81" fmla="*/ 166 h 260"/>
                <a:gd name="T82" fmla="*/ 158 w 242"/>
                <a:gd name="T83" fmla="*/ 174 h 260"/>
                <a:gd name="T84" fmla="*/ 158 w 242"/>
                <a:gd name="T85" fmla="*/ 178 h 260"/>
                <a:gd name="T86" fmla="*/ 156 w 242"/>
                <a:gd name="T87" fmla="*/ 186 h 260"/>
                <a:gd name="T88" fmla="*/ 148 w 242"/>
                <a:gd name="T89" fmla="*/ 19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2" h="260">
                  <a:moveTo>
                    <a:pt x="240" y="242"/>
                  </a:moveTo>
                  <a:lnTo>
                    <a:pt x="240" y="242"/>
                  </a:lnTo>
                  <a:lnTo>
                    <a:pt x="202" y="176"/>
                  </a:lnTo>
                  <a:lnTo>
                    <a:pt x="164" y="108"/>
                  </a:lnTo>
                  <a:lnTo>
                    <a:pt x="164" y="0"/>
                  </a:lnTo>
                  <a:lnTo>
                    <a:pt x="78" y="0"/>
                  </a:lnTo>
                  <a:lnTo>
                    <a:pt x="78" y="110"/>
                  </a:lnTo>
                  <a:lnTo>
                    <a:pt x="78" y="110"/>
                  </a:lnTo>
                  <a:lnTo>
                    <a:pt x="40" y="178"/>
                  </a:lnTo>
                  <a:lnTo>
                    <a:pt x="2" y="242"/>
                  </a:lnTo>
                  <a:lnTo>
                    <a:pt x="2" y="242"/>
                  </a:lnTo>
                  <a:lnTo>
                    <a:pt x="0" y="250"/>
                  </a:lnTo>
                  <a:lnTo>
                    <a:pt x="2" y="256"/>
                  </a:lnTo>
                  <a:lnTo>
                    <a:pt x="6" y="260"/>
                  </a:lnTo>
                  <a:lnTo>
                    <a:pt x="14" y="260"/>
                  </a:lnTo>
                  <a:lnTo>
                    <a:pt x="228" y="260"/>
                  </a:lnTo>
                  <a:lnTo>
                    <a:pt x="228" y="260"/>
                  </a:lnTo>
                  <a:lnTo>
                    <a:pt x="236" y="260"/>
                  </a:lnTo>
                  <a:lnTo>
                    <a:pt x="240" y="256"/>
                  </a:lnTo>
                  <a:lnTo>
                    <a:pt x="242" y="250"/>
                  </a:lnTo>
                  <a:lnTo>
                    <a:pt x="240" y="242"/>
                  </a:lnTo>
                  <a:lnTo>
                    <a:pt x="240" y="242"/>
                  </a:lnTo>
                  <a:close/>
                  <a:moveTo>
                    <a:pt x="90" y="16"/>
                  </a:moveTo>
                  <a:lnTo>
                    <a:pt x="150" y="16"/>
                  </a:lnTo>
                  <a:lnTo>
                    <a:pt x="150" y="100"/>
                  </a:lnTo>
                  <a:lnTo>
                    <a:pt x="144" y="100"/>
                  </a:lnTo>
                  <a:lnTo>
                    <a:pt x="144" y="100"/>
                  </a:lnTo>
                  <a:lnTo>
                    <a:pt x="140" y="100"/>
                  </a:lnTo>
                  <a:lnTo>
                    <a:pt x="102" y="100"/>
                  </a:lnTo>
                  <a:lnTo>
                    <a:pt x="102" y="100"/>
                  </a:lnTo>
                  <a:lnTo>
                    <a:pt x="98" y="100"/>
                  </a:lnTo>
                  <a:lnTo>
                    <a:pt x="90" y="100"/>
                  </a:lnTo>
                  <a:lnTo>
                    <a:pt x="90" y="16"/>
                  </a:lnTo>
                  <a:close/>
                  <a:moveTo>
                    <a:pt x="88" y="228"/>
                  </a:moveTo>
                  <a:lnTo>
                    <a:pt x="88" y="228"/>
                  </a:lnTo>
                  <a:lnTo>
                    <a:pt x="80" y="228"/>
                  </a:lnTo>
                  <a:lnTo>
                    <a:pt x="74" y="224"/>
                  </a:lnTo>
                  <a:lnTo>
                    <a:pt x="70" y="218"/>
                  </a:lnTo>
                  <a:lnTo>
                    <a:pt x="68" y="210"/>
                  </a:lnTo>
                  <a:lnTo>
                    <a:pt x="68" y="210"/>
                  </a:lnTo>
                  <a:lnTo>
                    <a:pt x="70" y="204"/>
                  </a:lnTo>
                  <a:lnTo>
                    <a:pt x="74" y="198"/>
                  </a:lnTo>
                  <a:lnTo>
                    <a:pt x="80" y="194"/>
                  </a:lnTo>
                  <a:lnTo>
                    <a:pt x="88" y="192"/>
                  </a:lnTo>
                  <a:lnTo>
                    <a:pt x="88" y="192"/>
                  </a:lnTo>
                  <a:lnTo>
                    <a:pt x="94" y="194"/>
                  </a:lnTo>
                  <a:lnTo>
                    <a:pt x="100" y="198"/>
                  </a:lnTo>
                  <a:lnTo>
                    <a:pt x="104" y="204"/>
                  </a:lnTo>
                  <a:lnTo>
                    <a:pt x="106" y="210"/>
                  </a:lnTo>
                  <a:lnTo>
                    <a:pt x="106" y="210"/>
                  </a:lnTo>
                  <a:lnTo>
                    <a:pt x="104" y="218"/>
                  </a:lnTo>
                  <a:lnTo>
                    <a:pt x="100" y="224"/>
                  </a:lnTo>
                  <a:lnTo>
                    <a:pt x="94" y="228"/>
                  </a:lnTo>
                  <a:lnTo>
                    <a:pt x="88" y="228"/>
                  </a:lnTo>
                  <a:lnTo>
                    <a:pt x="88" y="228"/>
                  </a:lnTo>
                  <a:close/>
                  <a:moveTo>
                    <a:pt x="112" y="148"/>
                  </a:moveTo>
                  <a:lnTo>
                    <a:pt x="112" y="148"/>
                  </a:lnTo>
                  <a:lnTo>
                    <a:pt x="108" y="146"/>
                  </a:lnTo>
                  <a:lnTo>
                    <a:pt x="106" y="142"/>
                  </a:lnTo>
                  <a:lnTo>
                    <a:pt x="106" y="142"/>
                  </a:lnTo>
                  <a:lnTo>
                    <a:pt x="108" y="136"/>
                  </a:lnTo>
                  <a:lnTo>
                    <a:pt x="112" y="134"/>
                  </a:lnTo>
                  <a:lnTo>
                    <a:pt x="112" y="134"/>
                  </a:lnTo>
                  <a:lnTo>
                    <a:pt x="118" y="136"/>
                  </a:lnTo>
                  <a:lnTo>
                    <a:pt x="120" y="142"/>
                  </a:lnTo>
                  <a:lnTo>
                    <a:pt x="120" y="142"/>
                  </a:lnTo>
                  <a:lnTo>
                    <a:pt x="118" y="146"/>
                  </a:lnTo>
                  <a:lnTo>
                    <a:pt x="112" y="148"/>
                  </a:lnTo>
                  <a:lnTo>
                    <a:pt x="112" y="148"/>
                  </a:lnTo>
                  <a:close/>
                  <a:moveTo>
                    <a:pt x="148" y="190"/>
                  </a:moveTo>
                  <a:lnTo>
                    <a:pt x="148" y="190"/>
                  </a:lnTo>
                  <a:lnTo>
                    <a:pt x="142" y="188"/>
                  </a:lnTo>
                  <a:lnTo>
                    <a:pt x="140" y="186"/>
                  </a:lnTo>
                  <a:lnTo>
                    <a:pt x="136" y="182"/>
                  </a:lnTo>
                  <a:lnTo>
                    <a:pt x="136" y="178"/>
                  </a:lnTo>
                  <a:lnTo>
                    <a:pt x="136" y="178"/>
                  </a:lnTo>
                  <a:lnTo>
                    <a:pt x="136" y="174"/>
                  </a:lnTo>
                  <a:lnTo>
                    <a:pt x="140" y="170"/>
                  </a:lnTo>
                  <a:lnTo>
                    <a:pt x="142" y="166"/>
                  </a:lnTo>
                  <a:lnTo>
                    <a:pt x="148" y="166"/>
                  </a:lnTo>
                  <a:lnTo>
                    <a:pt x="148" y="166"/>
                  </a:lnTo>
                  <a:lnTo>
                    <a:pt x="152" y="166"/>
                  </a:lnTo>
                  <a:lnTo>
                    <a:pt x="156" y="170"/>
                  </a:lnTo>
                  <a:lnTo>
                    <a:pt x="158" y="174"/>
                  </a:lnTo>
                  <a:lnTo>
                    <a:pt x="158" y="178"/>
                  </a:lnTo>
                  <a:lnTo>
                    <a:pt x="158" y="178"/>
                  </a:lnTo>
                  <a:lnTo>
                    <a:pt x="158" y="182"/>
                  </a:lnTo>
                  <a:lnTo>
                    <a:pt x="156" y="186"/>
                  </a:lnTo>
                  <a:lnTo>
                    <a:pt x="152" y="188"/>
                  </a:lnTo>
                  <a:lnTo>
                    <a:pt x="148" y="190"/>
                  </a:lnTo>
                  <a:lnTo>
                    <a:pt x="148" y="190"/>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4" name="组合 1383"/>
          <p:cNvGrpSpPr/>
          <p:nvPr/>
        </p:nvGrpSpPr>
        <p:grpSpPr>
          <a:xfrm>
            <a:off x="6806051" y="3385217"/>
            <a:ext cx="512125" cy="696728"/>
            <a:chOff x="5334000" y="2667000"/>
            <a:chExt cx="273050" cy="371475"/>
          </a:xfrm>
        </p:grpSpPr>
        <p:sp>
          <p:nvSpPr>
            <p:cNvPr id="158" name="Freeform 1355"/>
            <p:cNvSpPr>
              <a:spLocks/>
            </p:cNvSpPr>
            <p:nvPr/>
          </p:nvSpPr>
          <p:spPr bwMode="auto">
            <a:xfrm>
              <a:off x="5334000" y="2714625"/>
              <a:ext cx="273050" cy="323850"/>
            </a:xfrm>
            <a:custGeom>
              <a:avLst/>
              <a:gdLst>
                <a:gd name="T0" fmla="*/ 156 w 172"/>
                <a:gd name="T1" fmla="*/ 0 h 204"/>
                <a:gd name="T2" fmla="*/ 136 w 172"/>
                <a:gd name="T3" fmla="*/ 0 h 204"/>
                <a:gd name="T4" fmla="*/ 136 w 172"/>
                <a:gd name="T5" fmla="*/ 24 h 204"/>
                <a:gd name="T6" fmla="*/ 150 w 172"/>
                <a:gd name="T7" fmla="*/ 24 h 204"/>
                <a:gd name="T8" fmla="*/ 150 w 172"/>
                <a:gd name="T9" fmla="*/ 180 h 204"/>
                <a:gd name="T10" fmla="*/ 24 w 172"/>
                <a:gd name="T11" fmla="*/ 180 h 204"/>
                <a:gd name="T12" fmla="*/ 24 w 172"/>
                <a:gd name="T13" fmla="*/ 24 h 204"/>
                <a:gd name="T14" fmla="*/ 36 w 172"/>
                <a:gd name="T15" fmla="*/ 24 h 204"/>
                <a:gd name="T16" fmla="*/ 36 w 172"/>
                <a:gd name="T17" fmla="*/ 0 h 204"/>
                <a:gd name="T18" fmla="*/ 18 w 172"/>
                <a:gd name="T19" fmla="*/ 0 h 204"/>
                <a:gd name="T20" fmla="*/ 18 w 172"/>
                <a:gd name="T21" fmla="*/ 0 h 204"/>
                <a:gd name="T22" fmla="*/ 12 w 172"/>
                <a:gd name="T23" fmla="*/ 2 h 204"/>
                <a:gd name="T24" fmla="*/ 6 w 172"/>
                <a:gd name="T25" fmla="*/ 6 h 204"/>
                <a:gd name="T26" fmla="*/ 2 w 172"/>
                <a:gd name="T27" fmla="*/ 12 h 204"/>
                <a:gd name="T28" fmla="*/ 0 w 172"/>
                <a:gd name="T29" fmla="*/ 18 h 204"/>
                <a:gd name="T30" fmla="*/ 0 w 172"/>
                <a:gd name="T31" fmla="*/ 186 h 204"/>
                <a:gd name="T32" fmla="*/ 0 w 172"/>
                <a:gd name="T33" fmla="*/ 186 h 204"/>
                <a:gd name="T34" fmla="*/ 2 w 172"/>
                <a:gd name="T35" fmla="*/ 192 h 204"/>
                <a:gd name="T36" fmla="*/ 6 w 172"/>
                <a:gd name="T37" fmla="*/ 198 h 204"/>
                <a:gd name="T38" fmla="*/ 12 w 172"/>
                <a:gd name="T39" fmla="*/ 202 h 204"/>
                <a:gd name="T40" fmla="*/ 18 w 172"/>
                <a:gd name="T41" fmla="*/ 204 h 204"/>
                <a:gd name="T42" fmla="*/ 156 w 172"/>
                <a:gd name="T43" fmla="*/ 204 h 204"/>
                <a:gd name="T44" fmla="*/ 156 w 172"/>
                <a:gd name="T45" fmla="*/ 204 h 204"/>
                <a:gd name="T46" fmla="*/ 162 w 172"/>
                <a:gd name="T47" fmla="*/ 202 h 204"/>
                <a:gd name="T48" fmla="*/ 168 w 172"/>
                <a:gd name="T49" fmla="*/ 198 h 204"/>
                <a:gd name="T50" fmla="*/ 170 w 172"/>
                <a:gd name="T51" fmla="*/ 192 h 204"/>
                <a:gd name="T52" fmla="*/ 172 w 172"/>
                <a:gd name="T53" fmla="*/ 186 h 204"/>
                <a:gd name="T54" fmla="*/ 172 w 172"/>
                <a:gd name="T55" fmla="*/ 18 h 204"/>
                <a:gd name="T56" fmla="*/ 172 w 172"/>
                <a:gd name="T57" fmla="*/ 18 h 204"/>
                <a:gd name="T58" fmla="*/ 170 w 172"/>
                <a:gd name="T59" fmla="*/ 12 h 204"/>
                <a:gd name="T60" fmla="*/ 168 w 172"/>
                <a:gd name="T61" fmla="*/ 6 h 204"/>
                <a:gd name="T62" fmla="*/ 162 w 172"/>
                <a:gd name="T63" fmla="*/ 2 h 204"/>
                <a:gd name="T64" fmla="*/ 156 w 172"/>
                <a:gd name="T65" fmla="*/ 0 h 204"/>
                <a:gd name="T66" fmla="*/ 156 w 172"/>
                <a:gd name="T6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204">
                  <a:moveTo>
                    <a:pt x="156" y="0"/>
                  </a:moveTo>
                  <a:lnTo>
                    <a:pt x="136" y="0"/>
                  </a:lnTo>
                  <a:lnTo>
                    <a:pt x="136" y="24"/>
                  </a:lnTo>
                  <a:lnTo>
                    <a:pt x="150" y="24"/>
                  </a:lnTo>
                  <a:lnTo>
                    <a:pt x="150" y="180"/>
                  </a:lnTo>
                  <a:lnTo>
                    <a:pt x="24" y="180"/>
                  </a:lnTo>
                  <a:lnTo>
                    <a:pt x="24" y="24"/>
                  </a:lnTo>
                  <a:lnTo>
                    <a:pt x="36" y="24"/>
                  </a:lnTo>
                  <a:lnTo>
                    <a:pt x="36" y="0"/>
                  </a:lnTo>
                  <a:lnTo>
                    <a:pt x="18" y="0"/>
                  </a:lnTo>
                  <a:lnTo>
                    <a:pt x="18" y="0"/>
                  </a:lnTo>
                  <a:lnTo>
                    <a:pt x="12" y="2"/>
                  </a:lnTo>
                  <a:lnTo>
                    <a:pt x="6" y="6"/>
                  </a:lnTo>
                  <a:lnTo>
                    <a:pt x="2" y="12"/>
                  </a:lnTo>
                  <a:lnTo>
                    <a:pt x="0" y="18"/>
                  </a:lnTo>
                  <a:lnTo>
                    <a:pt x="0" y="186"/>
                  </a:lnTo>
                  <a:lnTo>
                    <a:pt x="0" y="186"/>
                  </a:lnTo>
                  <a:lnTo>
                    <a:pt x="2" y="192"/>
                  </a:lnTo>
                  <a:lnTo>
                    <a:pt x="6" y="198"/>
                  </a:lnTo>
                  <a:lnTo>
                    <a:pt x="12" y="202"/>
                  </a:lnTo>
                  <a:lnTo>
                    <a:pt x="18" y="204"/>
                  </a:lnTo>
                  <a:lnTo>
                    <a:pt x="156" y="204"/>
                  </a:lnTo>
                  <a:lnTo>
                    <a:pt x="156" y="204"/>
                  </a:lnTo>
                  <a:lnTo>
                    <a:pt x="162" y="202"/>
                  </a:lnTo>
                  <a:lnTo>
                    <a:pt x="168" y="198"/>
                  </a:lnTo>
                  <a:lnTo>
                    <a:pt x="170" y="192"/>
                  </a:lnTo>
                  <a:lnTo>
                    <a:pt x="172" y="186"/>
                  </a:lnTo>
                  <a:lnTo>
                    <a:pt x="172" y="18"/>
                  </a:lnTo>
                  <a:lnTo>
                    <a:pt x="172" y="18"/>
                  </a:lnTo>
                  <a:lnTo>
                    <a:pt x="170" y="12"/>
                  </a:lnTo>
                  <a:lnTo>
                    <a:pt x="168" y="6"/>
                  </a:lnTo>
                  <a:lnTo>
                    <a:pt x="162" y="2"/>
                  </a:lnTo>
                  <a:lnTo>
                    <a:pt x="156" y="0"/>
                  </a:lnTo>
                  <a:lnTo>
                    <a:pt x="156" y="0"/>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56"/>
            <p:cNvSpPr>
              <a:spLocks noEditPoints="1"/>
            </p:cNvSpPr>
            <p:nvPr/>
          </p:nvSpPr>
          <p:spPr bwMode="auto">
            <a:xfrm>
              <a:off x="5403850" y="2667000"/>
              <a:ext cx="133350" cy="111125"/>
            </a:xfrm>
            <a:custGeom>
              <a:avLst/>
              <a:gdLst>
                <a:gd name="T0" fmla="*/ 70 w 84"/>
                <a:gd name="T1" fmla="*/ 30 h 70"/>
                <a:gd name="T2" fmla="*/ 70 w 84"/>
                <a:gd name="T3" fmla="*/ 30 h 70"/>
                <a:gd name="T4" fmla="*/ 70 w 84"/>
                <a:gd name="T5" fmla="*/ 28 h 70"/>
                <a:gd name="T6" fmla="*/ 70 w 84"/>
                <a:gd name="T7" fmla="*/ 28 h 70"/>
                <a:gd name="T8" fmla="*/ 68 w 84"/>
                <a:gd name="T9" fmla="*/ 16 h 70"/>
                <a:gd name="T10" fmla="*/ 62 w 84"/>
                <a:gd name="T11" fmla="*/ 8 h 70"/>
                <a:gd name="T12" fmla="*/ 54 w 84"/>
                <a:gd name="T13" fmla="*/ 2 h 70"/>
                <a:gd name="T14" fmla="*/ 42 w 84"/>
                <a:gd name="T15" fmla="*/ 0 h 70"/>
                <a:gd name="T16" fmla="*/ 42 w 84"/>
                <a:gd name="T17" fmla="*/ 0 h 70"/>
                <a:gd name="T18" fmla="*/ 32 w 84"/>
                <a:gd name="T19" fmla="*/ 2 h 70"/>
                <a:gd name="T20" fmla="*/ 24 w 84"/>
                <a:gd name="T21" fmla="*/ 8 h 70"/>
                <a:gd name="T22" fmla="*/ 18 w 84"/>
                <a:gd name="T23" fmla="*/ 16 h 70"/>
                <a:gd name="T24" fmla="*/ 16 w 84"/>
                <a:gd name="T25" fmla="*/ 28 h 70"/>
                <a:gd name="T26" fmla="*/ 16 w 84"/>
                <a:gd name="T27" fmla="*/ 28 h 70"/>
                <a:gd name="T28" fmla="*/ 16 w 84"/>
                <a:gd name="T29" fmla="*/ 30 h 70"/>
                <a:gd name="T30" fmla="*/ 0 w 84"/>
                <a:gd name="T31" fmla="*/ 30 h 70"/>
                <a:gd name="T32" fmla="*/ 0 w 84"/>
                <a:gd name="T33" fmla="*/ 70 h 70"/>
                <a:gd name="T34" fmla="*/ 84 w 84"/>
                <a:gd name="T35" fmla="*/ 70 h 70"/>
                <a:gd name="T36" fmla="*/ 84 w 84"/>
                <a:gd name="T37" fmla="*/ 30 h 70"/>
                <a:gd name="T38" fmla="*/ 70 w 84"/>
                <a:gd name="T39" fmla="*/ 30 h 70"/>
                <a:gd name="T40" fmla="*/ 42 w 84"/>
                <a:gd name="T41" fmla="*/ 42 h 70"/>
                <a:gd name="T42" fmla="*/ 42 w 84"/>
                <a:gd name="T43" fmla="*/ 42 h 70"/>
                <a:gd name="T44" fmla="*/ 36 w 84"/>
                <a:gd name="T45" fmla="*/ 40 h 70"/>
                <a:gd name="T46" fmla="*/ 32 w 84"/>
                <a:gd name="T47" fmla="*/ 38 h 70"/>
                <a:gd name="T48" fmla="*/ 30 w 84"/>
                <a:gd name="T49" fmla="*/ 32 h 70"/>
                <a:gd name="T50" fmla="*/ 28 w 84"/>
                <a:gd name="T51" fmla="*/ 28 h 70"/>
                <a:gd name="T52" fmla="*/ 28 w 84"/>
                <a:gd name="T53" fmla="*/ 28 h 70"/>
                <a:gd name="T54" fmla="*/ 30 w 84"/>
                <a:gd name="T55" fmla="*/ 22 h 70"/>
                <a:gd name="T56" fmla="*/ 32 w 84"/>
                <a:gd name="T57" fmla="*/ 18 h 70"/>
                <a:gd name="T58" fmla="*/ 36 w 84"/>
                <a:gd name="T59" fmla="*/ 14 h 70"/>
                <a:gd name="T60" fmla="*/ 42 w 84"/>
                <a:gd name="T61" fmla="*/ 12 h 70"/>
                <a:gd name="T62" fmla="*/ 42 w 84"/>
                <a:gd name="T63" fmla="*/ 12 h 70"/>
                <a:gd name="T64" fmla="*/ 48 w 84"/>
                <a:gd name="T65" fmla="*/ 14 h 70"/>
                <a:gd name="T66" fmla="*/ 52 w 84"/>
                <a:gd name="T67" fmla="*/ 18 h 70"/>
                <a:gd name="T68" fmla="*/ 56 w 84"/>
                <a:gd name="T69" fmla="*/ 22 h 70"/>
                <a:gd name="T70" fmla="*/ 58 w 84"/>
                <a:gd name="T71" fmla="*/ 28 h 70"/>
                <a:gd name="T72" fmla="*/ 58 w 84"/>
                <a:gd name="T73" fmla="*/ 28 h 70"/>
                <a:gd name="T74" fmla="*/ 56 w 84"/>
                <a:gd name="T75" fmla="*/ 32 h 70"/>
                <a:gd name="T76" fmla="*/ 52 w 84"/>
                <a:gd name="T77" fmla="*/ 38 h 70"/>
                <a:gd name="T78" fmla="*/ 48 w 84"/>
                <a:gd name="T79" fmla="*/ 40 h 70"/>
                <a:gd name="T80" fmla="*/ 42 w 84"/>
                <a:gd name="T81" fmla="*/ 42 h 70"/>
                <a:gd name="T82" fmla="*/ 42 w 84"/>
                <a:gd name="T83"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70">
                  <a:moveTo>
                    <a:pt x="70" y="30"/>
                  </a:moveTo>
                  <a:lnTo>
                    <a:pt x="70" y="30"/>
                  </a:lnTo>
                  <a:lnTo>
                    <a:pt x="70" y="28"/>
                  </a:lnTo>
                  <a:lnTo>
                    <a:pt x="70" y="28"/>
                  </a:lnTo>
                  <a:lnTo>
                    <a:pt x="68" y="16"/>
                  </a:lnTo>
                  <a:lnTo>
                    <a:pt x="62" y="8"/>
                  </a:lnTo>
                  <a:lnTo>
                    <a:pt x="54" y="2"/>
                  </a:lnTo>
                  <a:lnTo>
                    <a:pt x="42" y="0"/>
                  </a:lnTo>
                  <a:lnTo>
                    <a:pt x="42" y="0"/>
                  </a:lnTo>
                  <a:lnTo>
                    <a:pt x="32" y="2"/>
                  </a:lnTo>
                  <a:lnTo>
                    <a:pt x="24" y="8"/>
                  </a:lnTo>
                  <a:lnTo>
                    <a:pt x="18" y="16"/>
                  </a:lnTo>
                  <a:lnTo>
                    <a:pt x="16" y="28"/>
                  </a:lnTo>
                  <a:lnTo>
                    <a:pt x="16" y="28"/>
                  </a:lnTo>
                  <a:lnTo>
                    <a:pt x="16" y="30"/>
                  </a:lnTo>
                  <a:lnTo>
                    <a:pt x="0" y="30"/>
                  </a:lnTo>
                  <a:lnTo>
                    <a:pt x="0" y="70"/>
                  </a:lnTo>
                  <a:lnTo>
                    <a:pt x="84" y="70"/>
                  </a:lnTo>
                  <a:lnTo>
                    <a:pt x="84" y="30"/>
                  </a:lnTo>
                  <a:lnTo>
                    <a:pt x="70" y="30"/>
                  </a:lnTo>
                  <a:close/>
                  <a:moveTo>
                    <a:pt x="42" y="42"/>
                  </a:moveTo>
                  <a:lnTo>
                    <a:pt x="42" y="42"/>
                  </a:lnTo>
                  <a:lnTo>
                    <a:pt x="36" y="40"/>
                  </a:lnTo>
                  <a:lnTo>
                    <a:pt x="32" y="38"/>
                  </a:lnTo>
                  <a:lnTo>
                    <a:pt x="30" y="32"/>
                  </a:lnTo>
                  <a:lnTo>
                    <a:pt x="28" y="28"/>
                  </a:lnTo>
                  <a:lnTo>
                    <a:pt x="28" y="28"/>
                  </a:lnTo>
                  <a:lnTo>
                    <a:pt x="30" y="22"/>
                  </a:lnTo>
                  <a:lnTo>
                    <a:pt x="32" y="18"/>
                  </a:lnTo>
                  <a:lnTo>
                    <a:pt x="36" y="14"/>
                  </a:lnTo>
                  <a:lnTo>
                    <a:pt x="42" y="12"/>
                  </a:lnTo>
                  <a:lnTo>
                    <a:pt x="42" y="12"/>
                  </a:lnTo>
                  <a:lnTo>
                    <a:pt x="48" y="14"/>
                  </a:lnTo>
                  <a:lnTo>
                    <a:pt x="52" y="18"/>
                  </a:lnTo>
                  <a:lnTo>
                    <a:pt x="56" y="22"/>
                  </a:lnTo>
                  <a:lnTo>
                    <a:pt x="58" y="28"/>
                  </a:lnTo>
                  <a:lnTo>
                    <a:pt x="58" y="28"/>
                  </a:lnTo>
                  <a:lnTo>
                    <a:pt x="56" y="32"/>
                  </a:lnTo>
                  <a:lnTo>
                    <a:pt x="52" y="38"/>
                  </a:lnTo>
                  <a:lnTo>
                    <a:pt x="48" y="40"/>
                  </a:lnTo>
                  <a:lnTo>
                    <a:pt x="42" y="42"/>
                  </a:lnTo>
                  <a:lnTo>
                    <a:pt x="42" y="42"/>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57"/>
            <p:cNvSpPr>
              <a:spLocks/>
            </p:cNvSpPr>
            <p:nvPr/>
          </p:nvSpPr>
          <p:spPr bwMode="auto">
            <a:xfrm>
              <a:off x="5381625" y="2924175"/>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20 h 26"/>
                <a:gd name="T12" fmla="*/ 32 w 36"/>
                <a:gd name="T13" fmla="*/ 0 h 26"/>
                <a:gd name="T14" fmla="*/ 36 w 36"/>
                <a:gd name="T15" fmla="*/ 4 h 26"/>
                <a:gd name="T16" fmla="*/ 16 w 36"/>
                <a:gd name="T17" fmla="*/ 26 h 26"/>
                <a:gd name="T18" fmla="*/ 16 w 36"/>
                <a:gd name="T19" fmla="*/ 26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20"/>
                  </a:lnTo>
                  <a:lnTo>
                    <a:pt x="32" y="0"/>
                  </a:lnTo>
                  <a:lnTo>
                    <a:pt x="36" y="4"/>
                  </a:lnTo>
                  <a:lnTo>
                    <a:pt x="16" y="26"/>
                  </a:lnTo>
                  <a:lnTo>
                    <a:pt x="16" y="26"/>
                  </a:lnTo>
                  <a:lnTo>
                    <a:pt x="14" y="26"/>
                  </a:lnTo>
                  <a:lnTo>
                    <a:pt x="14" y="26"/>
                  </a:lnTo>
                  <a:lnTo>
                    <a:pt x="14" y="26"/>
                  </a:lnTo>
                  <a:lnTo>
                    <a:pt x="14" y="26"/>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58"/>
            <p:cNvSpPr>
              <a:spLocks/>
            </p:cNvSpPr>
            <p:nvPr/>
          </p:nvSpPr>
          <p:spPr bwMode="auto">
            <a:xfrm>
              <a:off x="5381625" y="2857500"/>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20 h 26"/>
                <a:gd name="T12" fmla="*/ 32 w 36"/>
                <a:gd name="T13" fmla="*/ 0 h 26"/>
                <a:gd name="T14" fmla="*/ 36 w 36"/>
                <a:gd name="T15" fmla="*/ 4 h 26"/>
                <a:gd name="T16" fmla="*/ 16 w 36"/>
                <a:gd name="T17" fmla="*/ 26 h 26"/>
                <a:gd name="T18" fmla="*/ 16 w 36"/>
                <a:gd name="T19" fmla="*/ 26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20"/>
                  </a:lnTo>
                  <a:lnTo>
                    <a:pt x="32" y="0"/>
                  </a:lnTo>
                  <a:lnTo>
                    <a:pt x="36" y="4"/>
                  </a:lnTo>
                  <a:lnTo>
                    <a:pt x="16" y="26"/>
                  </a:lnTo>
                  <a:lnTo>
                    <a:pt x="16" y="26"/>
                  </a:lnTo>
                  <a:lnTo>
                    <a:pt x="14" y="26"/>
                  </a:lnTo>
                  <a:lnTo>
                    <a:pt x="14" y="26"/>
                  </a:lnTo>
                  <a:lnTo>
                    <a:pt x="14" y="26"/>
                  </a:lnTo>
                  <a:lnTo>
                    <a:pt x="14" y="26"/>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59"/>
            <p:cNvSpPr>
              <a:spLocks/>
            </p:cNvSpPr>
            <p:nvPr/>
          </p:nvSpPr>
          <p:spPr bwMode="auto">
            <a:xfrm>
              <a:off x="5381625" y="2790825"/>
              <a:ext cx="57150" cy="41275"/>
            </a:xfrm>
            <a:custGeom>
              <a:avLst/>
              <a:gdLst>
                <a:gd name="T0" fmla="*/ 14 w 36"/>
                <a:gd name="T1" fmla="*/ 26 h 26"/>
                <a:gd name="T2" fmla="*/ 14 w 36"/>
                <a:gd name="T3" fmla="*/ 26 h 26"/>
                <a:gd name="T4" fmla="*/ 12 w 36"/>
                <a:gd name="T5" fmla="*/ 26 h 26"/>
                <a:gd name="T6" fmla="*/ 0 w 36"/>
                <a:gd name="T7" fmla="*/ 14 h 26"/>
                <a:gd name="T8" fmla="*/ 4 w 36"/>
                <a:gd name="T9" fmla="*/ 10 h 26"/>
                <a:gd name="T10" fmla="*/ 14 w 36"/>
                <a:gd name="T11" fmla="*/ 18 h 26"/>
                <a:gd name="T12" fmla="*/ 32 w 36"/>
                <a:gd name="T13" fmla="*/ 0 h 26"/>
                <a:gd name="T14" fmla="*/ 36 w 36"/>
                <a:gd name="T15" fmla="*/ 4 h 26"/>
                <a:gd name="T16" fmla="*/ 16 w 36"/>
                <a:gd name="T17" fmla="*/ 24 h 26"/>
                <a:gd name="T18" fmla="*/ 16 w 36"/>
                <a:gd name="T19" fmla="*/ 24 h 26"/>
                <a:gd name="T20" fmla="*/ 14 w 36"/>
                <a:gd name="T21" fmla="*/ 26 h 26"/>
                <a:gd name="T22" fmla="*/ 14 w 36"/>
                <a:gd name="T23" fmla="*/ 26 h 26"/>
                <a:gd name="T24" fmla="*/ 14 w 36"/>
                <a:gd name="T25" fmla="*/ 26 h 26"/>
                <a:gd name="T26" fmla="*/ 14 w 36"/>
                <a:gd name="T2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
                  <a:moveTo>
                    <a:pt x="14" y="26"/>
                  </a:moveTo>
                  <a:lnTo>
                    <a:pt x="14" y="26"/>
                  </a:lnTo>
                  <a:lnTo>
                    <a:pt x="12" y="26"/>
                  </a:lnTo>
                  <a:lnTo>
                    <a:pt x="0" y="14"/>
                  </a:lnTo>
                  <a:lnTo>
                    <a:pt x="4" y="10"/>
                  </a:lnTo>
                  <a:lnTo>
                    <a:pt x="14" y="18"/>
                  </a:lnTo>
                  <a:lnTo>
                    <a:pt x="32" y="0"/>
                  </a:lnTo>
                  <a:lnTo>
                    <a:pt x="36" y="4"/>
                  </a:lnTo>
                  <a:lnTo>
                    <a:pt x="16" y="24"/>
                  </a:lnTo>
                  <a:lnTo>
                    <a:pt x="16" y="24"/>
                  </a:lnTo>
                  <a:lnTo>
                    <a:pt x="14" y="26"/>
                  </a:lnTo>
                  <a:lnTo>
                    <a:pt x="14" y="26"/>
                  </a:lnTo>
                  <a:lnTo>
                    <a:pt x="14" y="26"/>
                  </a:lnTo>
                  <a:lnTo>
                    <a:pt x="14" y="26"/>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Rectangle 1360"/>
            <p:cNvSpPr>
              <a:spLocks noChangeArrowheads="1"/>
            </p:cNvSpPr>
            <p:nvPr/>
          </p:nvSpPr>
          <p:spPr bwMode="auto">
            <a:xfrm>
              <a:off x="5384800" y="2971800"/>
              <a:ext cx="171450" cy="9525"/>
            </a:xfrm>
            <a:prstGeom prst="rect">
              <a:avLst/>
            </a:prstGeom>
            <a:solidFill>
              <a:srgbClr val="C648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Rectangle 1361"/>
            <p:cNvSpPr>
              <a:spLocks noChangeArrowheads="1"/>
            </p:cNvSpPr>
            <p:nvPr/>
          </p:nvSpPr>
          <p:spPr bwMode="auto">
            <a:xfrm>
              <a:off x="5384800" y="2905125"/>
              <a:ext cx="171450" cy="9525"/>
            </a:xfrm>
            <a:prstGeom prst="rect">
              <a:avLst/>
            </a:prstGeom>
            <a:solidFill>
              <a:srgbClr val="C648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Rectangle 1362"/>
            <p:cNvSpPr>
              <a:spLocks noChangeArrowheads="1"/>
            </p:cNvSpPr>
            <p:nvPr/>
          </p:nvSpPr>
          <p:spPr bwMode="auto">
            <a:xfrm>
              <a:off x="5384800" y="2838450"/>
              <a:ext cx="171450" cy="9525"/>
            </a:xfrm>
            <a:prstGeom prst="rect">
              <a:avLst/>
            </a:prstGeom>
            <a:solidFill>
              <a:srgbClr val="C648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2" name="组合 1381"/>
          <p:cNvGrpSpPr/>
          <p:nvPr/>
        </p:nvGrpSpPr>
        <p:grpSpPr>
          <a:xfrm>
            <a:off x="6776275" y="5782325"/>
            <a:ext cx="571674" cy="655043"/>
            <a:chOff x="5292725" y="4397375"/>
            <a:chExt cx="304800" cy="349250"/>
          </a:xfrm>
        </p:grpSpPr>
        <p:sp>
          <p:nvSpPr>
            <p:cNvPr id="166" name="Freeform 1363"/>
            <p:cNvSpPr>
              <a:spLocks/>
            </p:cNvSpPr>
            <p:nvPr/>
          </p:nvSpPr>
          <p:spPr bwMode="auto">
            <a:xfrm>
              <a:off x="5426075" y="4498975"/>
              <a:ext cx="98425" cy="158750"/>
            </a:xfrm>
            <a:custGeom>
              <a:avLst/>
              <a:gdLst>
                <a:gd name="T0" fmla="*/ 48 w 62"/>
                <a:gd name="T1" fmla="*/ 0 h 100"/>
                <a:gd name="T2" fmla="*/ 40 w 62"/>
                <a:gd name="T3" fmla="*/ 4 h 100"/>
                <a:gd name="T4" fmla="*/ 36 w 62"/>
                <a:gd name="T5" fmla="*/ 2 h 100"/>
                <a:gd name="T6" fmla="*/ 32 w 62"/>
                <a:gd name="T7" fmla="*/ 4 h 100"/>
                <a:gd name="T8" fmla="*/ 32 w 62"/>
                <a:gd name="T9" fmla="*/ 10 h 100"/>
                <a:gd name="T10" fmla="*/ 46 w 62"/>
                <a:gd name="T11" fmla="*/ 24 h 100"/>
                <a:gd name="T12" fmla="*/ 42 w 62"/>
                <a:gd name="T13" fmla="*/ 44 h 100"/>
                <a:gd name="T14" fmla="*/ 18 w 62"/>
                <a:gd name="T15" fmla="*/ 20 h 100"/>
                <a:gd name="T16" fmla="*/ 14 w 62"/>
                <a:gd name="T17" fmla="*/ 18 h 100"/>
                <a:gd name="T18" fmla="*/ 10 w 62"/>
                <a:gd name="T19" fmla="*/ 20 h 100"/>
                <a:gd name="T20" fmla="*/ 10 w 62"/>
                <a:gd name="T21" fmla="*/ 26 h 100"/>
                <a:gd name="T22" fmla="*/ 38 w 62"/>
                <a:gd name="T23" fmla="*/ 56 h 100"/>
                <a:gd name="T24" fmla="*/ 34 w 62"/>
                <a:gd name="T25" fmla="*/ 64 h 100"/>
                <a:gd name="T26" fmla="*/ 32 w 62"/>
                <a:gd name="T27" fmla="*/ 68 h 100"/>
                <a:gd name="T28" fmla="*/ 30 w 62"/>
                <a:gd name="T29" fmla="*/ 68 h 100"/>
                <a:gd name="T30" fmla="*/ 12 w 62"/>
                <a:gd name="T31" fmla="*/ 50 h 100"/>
                <a:gd name="T32" fmla="*/ 4 w 62"/>
                <a:gd name="T33" fmla="*/ 50 h 100"/>
                <a:gd name="T34" fmla="*/ 2 w 62"/>
                <a:gd name="T35" fmla="*/ 52 h 100"/>
                <a:gd name="T36" fmla="*/ 22 w 62"/>
                <a:gd name="T37" fmla="*/ 74 h 100"/>
                <a:gd name="T38" fmla="*/ 20 w 62"/>
                <a:gd name="T39" fmla="*/ 76 h 100"/>
                <a:gd name="T40" fmla="*/ 10 w 62"/>
                <a:gd name="T41" fmla="*/ 80 h 100"/>
                <a:gd name="T42" fmla="*/ 0 w 62"/>
                <a:gd name="T43" fmla="*/ 84 h 100"/>
                <a:gd name="T44" fmla="*/ 0 w 62"/>
                <a:gd name="T45" fmla="*/ 100 h 100"/>
                <a:gd name="T46" fmla="*/ 4 w 62"/>
                <a:gd name="T47" fmla="*/ 98 h 100"/>
                <a:gd name="T48" fmla="*/ 28 w 62"/>
                <a:gd name="T49" fmla="*/ 90 h 100"/>
                <a:gd name="T50" fmla="*/ 32 w 62"/>
                <a:gd name="T51" fmla="*/ 86 h 100"/>
                <a:gd name="T52" fmla="*/ 38 w 62"/>
                <a:gd name="T53" fmla="*/ 82 h 100"/>
                <a:gd name="T54" fmla="*/ 42 w 62"/>
                <a:gd name="T55" fmla="*/ 80 h 100"/>
                <a:gd name="T56" fmla="*/ 42 w 62"/>
                <a:gd name="T57" fmla="*/ 78 h 100"/>
                <a:gd name="T58" fmla="*/ 44 w 62"/>
                <a:gd name="T59" fmla="*/ 78 h 100"/>
                <a:gd name="T60" fmla="*/ 48 w 62"/>
                <a:gd name="T61" fmla="*/ 72 h 100"/>
                <a:gd name="T62" fmla="*/ 54 w 62"/>
                <a:gd name="T63" fmla="*/ 60 h 100"/>
                <a:gd name="T64" fmla="*/ 58 w 62"/>
                <a:gd name="T65" fmla="*/ 48 h 100"/>
                <a:gd name="T66" fmla="*/ 60 w 62"/>
                <a:gd name="T67" fmla="*/ 24 h 100"/>
                <a:gd name="T68" fmla="*/ 62 w 62"/>
                <a:gd name="T69" fmla="*/ 2 h 100"/>
                <a:gd name="T70" fmla="*/ 62 w 62"/>
                <a:gd name="T71" fmla="*/ 0 h 100"/>
                <a:gd name="T72" fmla="*/ 56 w 62"/>
                <a:gd name="T73" fmla="*/ 0 h 100"/>
                <a:gd name="T74" fmla="*/ 48 w 62"/>
                <a:gd name="T7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00">
                  <a:moveTo>
                    <a:pt x="48" y="0"/>
                  </a:moveTo>
                  <a:lnTo>
                    <a:pt x="48" y="0"/>
                  </a:lnTo>
                  <a:lnTo>
                    <a:pt x="48" y="10"/>
                  </a:lnTo>
                  <a:lnTo>
                    <a:pt x="40" y="4"/>
                  </a:lnTo>
                  <a:lnTo>
                    <a:pt x="40" y="4"/>
                  </a:lnTo>
                  <a:lnTo>
                    <a:pt x="36" y="2"/>
                  </a:lnTo>
                  <a:lnTo>
                    <a:pt x="32" y="4"/>
                  </a:lnTo>
                  <a:lnTo>
                    <a:pt x="32" y="4"/>
                  </a:lnTo>
                  <a:lnTo>
                    <a:pt x="30" y="6"/>
                  </a:lnTo>
                  <a:lnTo>
                    <a:pt x="32" y="10"/>
                  </a:lnTo>
                  <a:lnTo>
                    <a:pt x="46" y="24"/>
                  </a:lnTo>
                  <a:lnTo>
                    <a:pt x="46" y="24"/>
                  </a:lnTo>
                  <a:lnTo>
                    <a:pt x="42" y="44"/>
                  </a:lnTo>
                  <a:lnTo>
                    <a:pt x="42" y="44"/>
                  </a:lnTo>
                  <a:lnTo>
                    <a:pt x="42" y="44"/>
                  </a:lnTo>
                  <a:lnTo>
                    <a:pt x="18" y="20"/>
                  </a:lnTo>
                  <a:lnTo>
                    <a:pt x="18" y="20"/>
                  </a:lnTo>
                  <a:lnTo>
                    <a:pt x="14" y="18"/>
                  </a:lnTo>
                  <a:lnTo>
                    <a:pt x="10" y="20"/>
                  </a:lnTo>
                  <a:lnTo>
                    <a:pt x="10" y="20"/>
                  </a:lnTo>
                  <a:lnTo>
                    <a:pt x="8" y="24"/>
                  </a:lnTo>
                  <a:lnTo>
                    <a:pt x="10" y="26"/>
                  </a:lnTo>
                  <a:lnTo>
                    <a:pt x="38" y="56"/>
                  </a:lnTo>
                  <a:lnTo>
                    <a:pt x="38" y="56"/>
                  </a:lnTo>
                  <a:lnTo>
                    <a:pt x="34" y="64"/>
                  </a:lnTo>
                  <a:lnTo>
                    <a:pt x="34" y="64"/>
                  </a:lnTo>
                  <a:lnTo>
                    <a:pt x="32" y="68"/>
                  </a:lnTo>
                  <a:lnTo>
                    <a:pt x="32" y="68"/>
                  </a:lnTo>
                  <a:lnTo>
                    <a:pt x="30" y="68"/>
                  </a:lnTo>
                  <a:lnTo>
                    <a:pt x="30" y="68"/>
                  </a:lnTo>
                  <a:lnTo>
                    <a:pt x="12" y="50"/>
                  </a:lnTo>
                  <a:lnTo>
                    <a:pt x="12" y="50"/>
                  </a:lnTo>
                  <a:lnTo>
                    <a:pt x="8" y="48"/>
                  </a:lnTo>
                  <a:lnTo>
                    <a:pt x="4" y="50"/>
                  </a:lnTo>
                  <a:lnTo>
                    <a:pt x="4" y="50"/>
                  </a:lnTo>
                  <a:lnTo>
                    <a:pt x="2" y="52"/>
                  </a:lnTo>
                  <a:lnTo>
                    <a:pt x="4" y="56"/>
                  </a:lnTo>
                  <a:lnTo>
                    <a:pt x="22" y="74"/>
                  </a:lnTo>
                  <a:lnTo>
                    <a:pt x="22" y="74"/>
                  </a:lnTo>
                  <a:lnTo>
                    <a:pt x="20" y="76"/>
                  </a:lnTo>
                  <a:lnTo>
                    <a:pt x="20" y="76"/>
                  </a:lnTo>
                  <a:lnTo>
                    <a:pt x="10" y="80"/>
                  </a:lnTo>
                  <a:lnTo>
                    <a:pt x="0" y="84"/>
                  </a:lnTo>
                  <a:lnTo>
                    <a:pt x="0" y="84"/>
                  </a:lnTo>
                  <a:lnTo>
                    <a:pt x="0" y="100"/>
                  </a:lnTo>
                  <a:lnTo>
                    <a:pt x="0" y="100"/>
                  </a:lnTo>
                  <a:lnTo>
                    <a:pt x="4" y="98"/>
                  </a:lnTo>
                  <a:lnTo>
                    <a:pt x="4" y="98"/>
                  </a:lnTo>
                  <a:lnTo>
                    <a:pt x="16" y="96"/>
                  </a:lnTo>
                  <a:lnTo>
                    <a:pt x="28" y="90"/>
                  </a:lnTo>
                  <a:lnTo>
                    <a:pt x="28" y="90"/>
                  </a:lnTo>
                  <a:lnTo>
                    <a:pt x="32" y="86"/>
                  </a:lnTo>
                  <a:lnTo>
                    <a:pt x="32" y="86"/>
                  </a:lnTo>
                  <a:lnTo>
                    <a:pt x="38" y="82"/>
                  </a:lnTo>
                  <a:lnTo>
                    <a:pt x="40" y="80"/>
                  </a:lnTo>
                  <a:lnTo>
                    <a:pt x="42" y="80"/>
                  </a:lnTo>
                  <a:lnTo>
                    <a:pt x="42" y="78"/>
                  </a:lnTo>
                  <a:lnTo>
                    <a:pt x="42" y="78"/>
                  </a:lnTo>
                  <a:lnTo>
                    <a:pt x="44" y="78"/>
                  </a:lnTo>
                  <a:lnTo>
                    <a:pt x="44" y="78"/>
                  </a:lnTo>
                  <a:lnTo>
                    <a:pt x="44" y="78"/>
                  </a:lnTo>
                  <a:lnTo>
                    <a:pt x="48" y="72"/>
                  </a:lnTo>
                  <a:lnTo>
                    <a:pt x="48" y="72"/>
                  </a:lnTo>
                  <a:lnTo>
                    <a:pt x="54" y="60"/>
                  </a:lnTo>
                  <a:lnTo>
                    <a:pt x="58" y="48"/>
                  </a:lnTo>
                  <a:lnTo>
                    <a:pt x="58" y="48"/>
                  </a:lnTo>
                  <a:lnTo>
                    <a:pt x="60" y="24"/>
                  </a:lnTo>
                  <a:lnTo>
                    <a:pt x="60" y="24"/>
                  </a:lnTo>
                  <a:lnTo>
                    <a:pt x="62" y="2"/>
                  </a:lnTo>
                  <a:lnTo>
                    <a:pt x="62" y="2"/>
                  </a:lnTo>
                  <a:lnTo>
                    <a:pt x="62" y="0"/>
                  </a:lnTo>
                  <a:lnTo>
                    <a:pt x="62" y="0"/>
                  </a:lnTo>
                  <a:lnTo>
                    <a:pt x="56" y="0"/>
                  </a:lnTo>
                  <a:lnTo>
                    <a:pt x="56" y="0"/>
                  </a:lnTo>
                  <a:lnTo>
                    <a:pt x="48" y="0"/>
                  </a:lnTo>
                  <a:lnTo>
                    <a:pt x="48" y="0"/>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64"/>
            <p:cNvSpPr>
              <a:spLocks/>
            </p:cNvSpPr>
            <p:nvPr/>
          </p:nvSpPr>
          <p:spPr bwMode="auto">
            <a:xfrm>
              <a:off x="5381625" y="4460875"/>
              <a:ext cx="215900" cy="285750"/>
            </a:xfrm>
            <a:custGeom>
              <a:avLst/>
              <a:gdLst>
                <a:gd name="T0" fmla="*/ 132 w 136"/>
                <a:gd name="T1" fmla="*/ 8 h 180"/>
                <a:gd name="T2" fmla="*/ 122 w 136"/>
                <a:gd name="T3" fmla="*/ 6 h 180"/>
                <a:gd name="T4" fmla="*/ 92 w 136"/>
                <a:gd name="T5" fmla="*/ 2 h 180"/>
                <a:gd name="T6" fmla="*/ 72 w 136"/>
                <a:gd name="T7" fmla="*/ 0 h 180"/>
                <a:gd name="T8" fmla="*/ 60 w 136"/>
                <a:gd name="T9" fmla="*/ 2 h 180"/>
                <a:gd name="T10" fmla="*/ 46 w 136"/>
                <a:gd name="T11" fmla="*/ 6 h 180"/>
                <a:gd name="T12" fmla="*/ 40 w 136"/>
                <a:gd name="T13" fmla="*/ 8 h 180"/>
                <a:gd name="T14" fmla="*/ 34 w 136"/>
                <a:gd name="T15" fmla="*/ 12 h 180"/>
                <a:gd name="T16" fmla="*/ 22 w 136"/>
                <a:gd name="T17" fmla="*/ 22 h 180"/>
                <a:gd name="T18" fmla="*/ 20 w 136"/>
                <a:gd name="T19" fmla="*/ 22 h 180"/>
                <a:gd name="T20" fmla="*/ 20 w 136"/>
                <a:gd name="T21" fmla="*/ 22 h 180"/>
                <a:gd name="T22" fmla="*/ 18 w 136"/>
                <a:gd name="T23" fmla="*/ 24 h 180"/>
                <a:gd name="T24" fmla="*/ 14 w 136"/>
                <a:gd name="T25" fmla="*/ 30 h 180"/>
                <a:gd name="T26" fmla="*/ 8 w 136"/>
                <a:gd name="T27" fmla="*/ 44 h 180"/>
                <a:gd name="T28" fmla="*/ 6 w 136"/>
                <a:gd name="T29" fmla="*/ 58 h 180"/>
                <a:gd name="T30" fmla="*/ 4 w 136"/>
                <a:gd name="T31" fmla="*/ 70 h 180"/>
                <a:gd name="T32" fmla="*/ 6 w 136"/>
                <a:gd name="T33" fmla="*/ 94 h 180"/>
                <a:gd name="T34" fmla="*/ 8 w 136"/>
                <a:gd name="T35" fmla="*/ 136 h 180"/>
                <a:gd name="T36" fmla="*/ 6 w 136"/>
                <a:gd name="T37" fmla="*/ 162 h 180"/>
                <a:gd name="T38" fmla="*/ 4 w 136"/>
                <a:gd name="T39" fmla="*/ 166 h 180"/>
                <a:gd name="T40" fmla="*/ 2 w 136"/>
                <a:gd name="T41" fmla="*/ 168 h 180"/>
                <a:gd name="T42" fmla="*/ 0 w 136"/>
                <a:gd name="T43" fmla="*/ 172 h 180"/>
                <a:gd name="T44" fmla="*/ 0 w 136"/>
                <a:gd name="T45" fmla="*/ 174 h 180"/>
                <a:gd name="T46" fmla="*/ 2 w 136"/>
                <a:gd name="T47" fmla="*/ 178 h 180"/>
                <a:gd name="T48" fmla="*/ 8 w 136"/>
                <a:gd name="T49" fmla="*/ 178 h 180"/>
                <a:gd name="T50" fmla="*/ 10 w 136"/>
                <a:gd name="T51" fmla="*/ 176 h 180"/>
                <a:gd name="T52" fmla="*/ 14 w 136"/>
                <a:gd name="T53" fmla="*/ 172 h 180"/>
                <a:gd name="T54" fmla="*/ 16 w 136"/>
                <a:gd name="T55" fmla="*/ 168 h 180"/>
                <a:gd name="T56" fmla="*/ 20 w 136"/>
                <a:gd name="T57" fmla="*/ 154 h 180"/>
                <a:gd name="T58" fmla="*/ 22 w 136"/>
                <a:gd name="T59" fmla="*/ 136 h 180"/>
                <a:gd name="T60" fmla="*/ 22 w 136"/>
                <a:gd name="T61" fmla="*/ 94 h 180"/>
                <a:gd name="T62" fmla="*/ 24 w 136"/>
                <a:gd name="T63" fmla="*/ 72 h 180"/>
                <a:gd name="T64" fmla="*/ 26 w 136"/>
                <a:gd name="T65" fmla="*/ 50 h 180"/>
                <a:gd name="T66" fmla="*/ 30 w 136"/>
                <a:gd name="T67" fmla="*/ 40 h 180"/>
                <a:gd name="T68" fmla="*/ 34 w 136"/>
                <a:gd name="T69" fmla="*/ 38 h 180"/>
                <a:gd name="T70" fmla="*/ 34 w 136"/>
                <a:gd name="T71" fmla="*/ 36 h 180"/>
                <a:gd name="T72" fmla="*/ 34 w 136"/>
                <a:gd name="T73" fmla="*/ 36 h 180"/>
                <a:gd name="T74" fmla="*/ 36 w 136"/>
                <a:gd name="T75" fmla="*/ 34 h 180"/>
                <a:gd name="T76" fmla="*/ 44 w 136"/>
                <a:gd name="T77" fmla="*/ 28 h 180"/>
                <a:gd name="T78" fmla="*/ 50 w 136"/>
                <a:gd name="T79" fmla="*/ 26 h 180"/>
                <a:gd name="T80" fmla="*/ 54 w 136"/>
                <a:gd name="T81" fmla="*/ 22 h 180"/>
                <a:gd name="T82" fmla="*/ 62 w 136"/>
                <a:gd name="T83" fmla="*/ 20 h 180"/>
                <a:gd name="T84" fmla="*/ 90 w 136"/>
                <a:gd name="T85" fmla="*/ 18 h 180"/>
                <a:gd name="T86" fmla="*/ 108 w 136"/>
                <a:gd name="T87" fmla="*/ 18 h 180"/>
                <a:gd name="T88" fmla="*/ 120 w 136"/>
                <a:gd name="T89" fmla="*/ 18 h 180"/>
                <a:gd name="T90" fmla="*/ 128 w 136"/>
                <a:gd name="T91" fmla="*/ 18 h 180"/>
                <a:gd name="T92" fmla="*/ 132 w 136"/>
                <a:gd name="T93" fmla="*/ 18 h 180"/>
                <a:gd name="T94" fmla="*/ 136 w 136"/>
                <a:gd name="T95" fmla="*/ 16 h 180"/>
                <a:gd name="T96" fmla="*/ 136 w 136"/>
                <a:gd name="T97" fmla="*/ 14 h 180"/>
                <a:gd name="T98" fmla="*/ 132 w 136"/>
                <a:gd name="T99" fmla="*/ 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80">
                  <a:moveTo>
                    <a:pt x="132" y="8"/>
                  </a:moveTo>
                  <a:lnTo>
                    <a:pt x="132" y="8"/>
                  </a:lnTo>
                  <a:lnTo>
                    <a:pt x="132" y="8"/>
                  </a:lnTo>
                  <a:lnTo>
                    <a:pt x="122" y="6"/>
                  </a:lnTo>
                  <a:lnTo>
                    <a:pt x="122" y="6"/>
                  </a:lnTo>
                  <a:lnTo>
                    <a:pt x="92" y="2"/>
                  </a:lnTo>
                  <a:lnTo>
                    <a:pt x="92" y="2"/>
                  </a:lnTo>
                  <a:lnTo>
                    <a:pt x="72" y="0"/>
                  </a:lnTo>
                  <a:lnTo>
                    <a:pt x="72" y="0"/>
                  </a:lnTo>
                  <a:lnTo>
                    <a:pt x="60" y="2"/>
                  </a:lnTo>
                  <a:lnTo>
                    <a:pt x="46" y="6"/>
                  </a:lnTo>
                  <a:lnTo>
                    <a:pt x="46" y="6"/>
                  </a:lnTo>
                  <a:lnTo>
                    <a:pt x="40" y="8"/>
                  </a:lnTo>
                  <a:lnTo>
                    <a:pt x="40" y="8"/>
                  </a:lnTo>
                  <a:lnTo>
                    <a:pt x="34" y="12"/>
                  </a:lnTo>
                  <a:lnTo>
                    <a:pt x="34" y="12"/>
                  </a:lnTo>
                  <a:lnTo>
                    <a:pt x="24" y="20"/>
                  </a:lnTo>
                  <a:lnTo>
                    <a:pt x="22" y="22"/>
                  </a:lnTo>
                  <a:lnTo>
                    <a:pt x="22" y="22"/>
                  </a:lnTo>
                  <a:lnTo>
                    <a:pt x="20" y="22"/>
                  </a:lnTo>
                  <a:lnTo>
                    <a:pt x="20" y="22"/>
                  </a:lnTo>
                  <a:lnTo>
                    <a:pt x="20" y="22"/>
                  </a:lnTo>
                  <a:lnTo>
                    <a:pt x="20" y="24"/>
                  </a:lnTo>
                  <a:lnTo>
                    <a:pt x="18" y="24"/>
                  </a:lnTo>
                  <a:lnTo>
                    <a:pt x="18" y="24"/>
                  </a:lnTo>
                  <a:lnTo>
                    <a:pt x="14" y="30"/>
                  </a:lnTo>
                  <a:lnTo>
                    <a:pt x="14" y="30"/>
                  </a:lnTo>
                  <a:lnTo>
                    <a:pt x="8" y="44"/>
                  </a:lnTo>
                  <a:lnTo>
                    <a:pt x="8" y="44"/>
                  </a:lnTo>
                  <a:lnTo>
                    <a:pt x="6" y="58"/>
                  </a:lnTo>
                  <a:lnTo>
                    <a:pt x="4" y="70"/>
                  </a:lnTo>
                  <a:lnTo>
                    <a:pt x="4" y="70"/>
                  </a:lnTo>
                  <a:lnTo>
                    <a:pt x="6" y="94"/>
                  </a:lnTo>
                  <a:lnTo>
                    <a:pt x="6" y="94"/>
                  </a:lnTo>
                  <a:lnTo>
                    <a:pt x="8" y="136"/>
                  </a:lnTo>
                  <a:lnTo>
                    <a:pt x="8" y="136"/>
                  </a:lnTo>
                  <a:lnTo>
                    <a:pt x="8" y="152"/>
                  </a:lnTo>
                  <a:lnTo>
                    <a:pt x="6" y="162"/>
                  </a:lnTo>
                  <a:lnTo>
                    <a:pt x="6" y="162"/>
                  </a:lnTo>
                  <a:lnTo>
                    <a:pt x="4" y="166"/>
                  </a:lnTo>
                  <a:lnTo>
                    <a:pt x="4" y="166"/>
                  </a:lnTo>
                  <a:lnTo>
                    <a:pt x="2" y="168"/>
                  </a:lnTo>
                  <a:lnTo>
                    <a:pt x="2" y="168"/>
                  </a:lnTo>
                  <a:lnTo>
                    <a:pt x="0" y="172"/>
                  </a:lnTo>
                  <a:lnTo>
                    <a:pt x="0" y="172"/>
                  </a:lnTo>
                  <a:lnTo>
                    <a:pt x="0" y="174"/>
                  </a:lnTo>
                  <a:lnTo>
                    <a:pt x="2" y="178"/>
                  </a:lnTo>
                  <a:lnTo>
                    <a:pt x="2" y="178"/>
                  </a:lnTo>
                  <a:lnTo>
                    <a:pt x="4" y="180"/>
                  </a:lnTo>
                  <a:lnTo>
                    <a:pt x="8" y="178"/>
                  </a:lnTo>
                  <a:lnTo>
                    <a:pt x="8" y="178"/>
                  </a:lnTo>
                  <a:lnTo>
                    <a:pt x="10" y="176"/>
                  </a:lnTo>
                  <a:lnTo>
                    <a:pt x="10" y="176"/>
                  </a:lnTo>
                  <a:lnTo>
                    <a:pt x="14" y="172"/>
                  </a:lnTo>
                  <a:lnTo>
                    <a:pt x="14" y="172"/>
                  </a:lnTo>
                  <a:lnTo>
                    <a:pt x="16" y="168"/>
                  </a:lnTo>
                  <a:lnTo>
                    <a:pt x="16" y="168"/>
                  </a:lnTo>
                  <a:lnTo>
                    <a:pt x="20" y="154"/>
                  </a:lnTo>
                  <a:lnTo>
                    <a:pt x="22" y="136"/>
                  </a:lnTo>
                  <a:lnTo>
                    <a:pt x="22" y="136"/>
                  </a:lnTo>
                  <a:lnTo>
                    <a:pt x="22" y="94"/>
                  </a:lnTo>
                  <a:lnTo>
                    <a:pt x="22" y="94"/>
                  </a:lnTo>
                  <a:lnTo>
                    <a:pt x="24" y="72"/>
                  </a:lnTo>
                  <a:lnTo>
                    <a:pt x="24" y="72"/>
                  </a:lnTo>
                  <a:lnTo>
                    <a:pt x="24" y="60"/>
                  </a:lnTo>
                  <a:lnTo>
                    <a:pt x="26" y="50"/>
                  </a:lnTo>
                  <a:lnTo>
                    <a:pt x="26" y="50"/>
                  </a:lnTo>
                  <a:lnTo>
                    <a:pt x="30" y="40"/>
                  </a:lnTo>
                  <a:lnTo>
                    <a:pt x="30" y="40"/>
                  </a:lnTo>
                  <a:lnTo>
                    <a:pt x="34" y="38"/>
                  </a:lnTo>
                  <a:lnTo>
                    <a:pt x="34" y="36"/>
                  </a:lnTo>
                  <a:lnTo>
                    <a:pt x="34" y="36"/>
                  </a:lnTo>
                  <a:lnTo>
                    <a:pt x="34" y="36"/>
                  </a:lnTo>
                  <a:lnTo>
                    <a:pt x="34" y="36"/>
                  </a:lnTo>
                  <a:lnTo>
                    <a:pt x="34" y="36"/>
                  </a:lnTo>
                  <a:lnTo>
                    <a:pt x="36" y="34"/>
                  </a:lnTo>
                  <a:lnTo>
                    <a:pt x="36" y="34"/>
                  </a:lnTo>
                  <a:lnTo>
                    <a:pt x="44" y="28"/>
                  </a:lnTo>
                  <a:lnTo>
                    <a:pt x="44" y="28"/>
                  </a:lnTo>
                  <a:lnTo>
                    <a:pt x="50" y="26"/>
                  </a:lnTo>
                  <a:lnTo>
                    <a:pt x="50" y="26"/>
                  </a:lnTo>
                  <a:lnTo>
                    <a:pt x="54" y="22"/>
                  </a:lnTo>
                  <a:lnTo>
                    <a:pt x="54" y="22"/>
                  </a:lnTo>
                  <a:lnTo>
                    <a:pt x="62" y="20"/>
                  </a:lnTo>
                  <a:lnTo>
                    <a:pt x="72" y="18"/>
                  </a:lnTo>
                  <a:lnTo>
                    <a:pt x="90" y="18"/>
                  </a:lnTo>
                  <a:lnTo>
                    <a:pt x="90" y="18"/>
                  </a:lnTo>
                  <a:lnTo>
                    <a:pt x="108" y="18"/>
                  </a:lnTo>
                  <a:lnTo>
                    <a:pt x="108" y="18"/>
                  </a:lnTo>
                  <a:lnTo>
                    <a:pt x="120" y="18"/>
                  </a:lnTo>
                  <a:lnTo>
                    <a:pt x="120" y="18"/>
                  </a:lnTo>
                  <a:lnTo>
                    <a:pt x="128" y="18"/>
                  </a:lnTo>
                  <a:lnTo>
                    <a:pt x="128" y="18"/>
                  </a:lnTo>
                  <a:lnTo>
                    <a:pt x="132" y="18"/>
                  </a:lnTo>
                  <a:lnTo>
                    <a:pt x="132" y="18"/>
                  </a:lnTo>
                  <a:lnTo>
                    <a:pt x="136" y="16"/>
                  </a:lnTo>
                  <a:lnTo>
                    <a:pt x="136" y="14"/>
                  </a:lnTo>
                  <a:lnTo>
                    <a:pt x="136" y="14"/>
                  </a:lnTo>
                  <a:lnTo>
                    <a:pt x="136" y="10"/>
                  </a:lnTo>
                  <a:lnTo>
                    <a:pt x="132" y="8"/>
                  </a:lnTo>
                  <a:lnTo>
                    <a:pt x="132" y="8"/>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365"/>
            <p:cNvSpPr>
              <a:spLocks/>
            </p:cNvSpPr>
            <p:nvPr/>
          </p:nvSpPr>
          <p:spPr bwMode="auto">
            <a:xfrm>
              <a:off x="5292725" y="4638675"/>
              <a:ext cx="92075" cy="66675"/>
            </a:xfrm>
            <a:custGeom>
              <a:avLst/>
              <a:gdLst>
                <a:gd name="T0" fmla="*/ 56 w 58"/>
                <a:gd name="T1" fmla="*/ 34 h 42"/>
                <a:gd name="T2" fmla="*/ 38 w 58"/>
                <a:gd name="T3" fmla="*/ 16 h 42"/>
                <a:gd name="T4" fmla="*/ 38 w 58"/>
                <a:gd name="T5" fmla="*/ 16 h 42"/>
                <a:gd name="T6" fmla="*/ 46 w 58"/>
                <a:gd name="T7" fmla="*/ 16 h 42"/>
                <a:gd name="T8" fmla="*/ 46 w 58"/>
                <a:gd name="T9" fmla="*/ 16 h 42"/>
                <a:gd name="T10" fmla="*/ 58 w 58"/>
                <a:gd name="T11" fmla="*/ 14 h 42"/>
                <a:gd name="T12" fmla="*/ 58 w 58"/>
                <a:gd name="T13" fmla="*/ 14 h 42"/>
                <a:gd name="T14" fmla="*/ 58 w 58"/>
                <a:gd name="T15" fmla="*/ 0 h 42"/>
                <a:gd name="T16" fmla="*/ 58 w 58"/>
                <a:gd name="T17" fmla="*/ 0 h 42"/>
                <a:gd name="T18" fmla="*/ 44 w 58"/>
                <a:gd name="T19" fmla="*/ 2 h 42"/>
                <a:gd name="T20" fmla="*/ 44 w 58"/>
                <a:gd name="T21" fmla="*/ 2 h 42"/>
                <a:gd name="T22" fmla="*/ 28 w 58"/>
                <a:gd name="T23" fmla="*/ 2 h 42"/>
                <a:gd name="T24" fmla="*/ 28 w 58"/>
                <a:gd name="T25" fmla="*/ 2 h 42"/>
                <a:gd name="T26" fmla="*/ 16 w 58"/>
                <a:gd name="T27" fmla="*/ 2 h 42"/>
                <a:gd name="T28" fmla="*/ 16 w 58"/>
                <a:gd name="T29" fmla="*/ 2 h 42"/>
                <a:gd name="T30" fmla="*/ 6 w 58"/>
                <a:gd name="T31" fmla="*/ 4 h 42"/>
                <a:gd name="T32" fmla="*/ 6 w 58"/>
                <a:gd name="T33" fmla="*/ 4 h 42"/>
                <a:gd name="T34" fmla="*/ 2 w 58"/>
                <a:gd name="T35" fmla="*/ 4 h 42"/>
                <a:gd name="T36" fmla="*/ 0 w 58"/>
                <a:gd name="T37" fmla="*/ 8 h 42"/>
                <a:gd name="T38" fmla="*/ 0 w 58"/>
                <a:gd name="T39" fmla="*/ 8 h 42"/>
                <a:gd name="T40" fmla="*/ 2 w 58"/>
                <a:gd name="T41" fmla="*/ 12 h 42"/>
                <a:gd name="T42" fmla="*/ 6 w 58"/>
                <a:gd name="T43" fmla="*/ 14 h 42"/>
                <a:gd name="T44" fmla="*/ 6 w 58"/>
                <a:gd name="T45" fmla="*/ 14 h 42"/>
                <a:gd name="T46" fmla="*/ 16 w 58"/>
                <a:gd name="T47" fmla="*/ 14 h 42"/>
                <a:gd name="T48" fmla="*/ 16 w 58"/>
                <a:gd name="T49" fmla="*/ 14 h 42"/>
                <a:gd name="T50" fmla="*/ 24 w 58"/>
                <a:gd name="T51" fmla="*/ 14 h 42"/>
                <a:gd name="T52" fmla="*/ 24 w 58"/>
                <a:gd name="T53" fmla="*/ 14 h 42"/>
                <a:gd name="T54" fmla="*/ 26 w 58"/>
                <a:gd name="T55" fmla="*/ 16 h 42"/>
                <a:gd name="T56" fmla="*/ 50 w 58"/>
                <a:gd name="T57" fmla="*/ 40 h 42"/>
                <a:gd name="T58" fmla="*/ 50 w 58"/>
                <a:gd name="T59" fmla="*/ 40 h 42"/>
                <a:gd name="T60" fmla="*/ 52 w 58"/>
                <a:gd name="T61" fmla="*/ 42 h 42"/>
                <a:gd name="T62" fmla="*/ 52 w 58"/>
                <a:gd name="T63" fmla="*/ 42 h 42"/>
                <a:gd name="T64" fmla="*/ 56 w 58"/>
                <a:gd name="T65" fmla="*/ 40 h 42"/>
                <a:gd name="T66" fmla="*/ 56 w 58"/>
                <a:gd name="T67" fmla="*/ 40 h 42"/>
                <a:gd name="T68" fmla="*/ 58 w 58"/>
                <a:gd name="T69" fmla="*/ 36 h 42"/>
                <a:gd name="T70" fmla="*/ 56 w 58"/>
                <a:gd name="T71" fmla="*/ 34 h 42"/>
                <a:gd name="T72" fmla="*/ 56 w 58"/>
                <a:gd name="T73"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42">
                  <a:moveTo>
                    <a:pt x="56" y="34"/>
                  </a:moveTo>
                  <a:lnTo>
                    <a:pt x="38" y="16"/>
                  </a:lnTo>
                  <a:lnTo>
                    <a:pt x="38" y="16"/>
                  </a:lnTo>
                  <a:lnTo>
                    <a:pt x="46" y="16"/>
                  </a:lnTo>
                  <a:lnTo>
                    <a:pt x="46" y="16"/>
                  </a:lnTo>
                  <a:lnTo>
                    <a:pt x="58" y="14"/>
                  </a:lnTo>
                  <a:lnTo>
                    <a:pt x="58" y="14"/>
                  </a:lnTo>
                  <a:lnTo>
                    <a:pt x="58" y="0"/>
                  </a:lnTo>
                  <a:lnTo>
                    <a:pt x="58" y="0"/>
                  </a:lnTo>
                  <a:lnTo>
                    <a:pt x="44" y="2"/>
                  </a:lnTo>
                  <a:lnTo>
                    <a:pt x="44" y="2"/>
                  </a:lnTo>
                  <a:lnTo>
                    <a:pt x="28" y="2"/>
                  </a:lnTo>
                  <a:lnTo>
                    <a:pt x="28" y="2"/>
                  </a:lnTo>
                  <a:lnTo>
                    <a:pt x="16" y="2"/>
                  </a:lnTo>
                  <a:lnTo>
                    <a:pt x="16" y="2"/>
                  </a:lnTo>
                  <a:lnTo>
                    <a:pt x="6" y="4"/>
                  </a:lnTo>
                  <a:lnTo>
                    <a:pt x="6" y="4"/>
                  </a:lnTo>
                  <a:lnTo>
                    <a:pt x="2" y="4"/>
                  </a:lnTo>
                  <a:lnTo>
                    <a:pt x="0" y="8"/>
                  </a:lnTo>
                  <a:lnTo>
                    <a:pt x="0" y="8"/>
                  </a:lnTo>
                  <a:lnTo>
                    <a:pt x="2" y="12"/>
                  </a:lnTo>
                  <a:lnTo>
                    <a:pt x="6" y="14"/>
                  </a:lnTo>
                  <a:lnTo>
                    <a:pt x="6" y="14"/>
                  </a:lnTo>
                  <a:lnTo>
                    <a:pt x="16" y="14"/>
                  </a:lnTo>
                  <a:lnTo>
                    <a:pt x="16" y="14"/>
                  </a:lnTo>
                  <a:lnTo>
                    <a:pt x="24" y="14"/>
                  </a:lnTo>
                  <a:lnTo>
                    <a:pt x="24" y="14"/>
                  </a:lnTo>
                  <a:lnTo>
                    <a:pt x="26" y="16"/>
                  </a:lnTo>
                  <a:lnTo>
                    <a:pt x="50" y="40"/>
                  </a:lnTo>
                  <a:lnTo>
                    <a:pt x="50" y="40"/>
                  </a:lnTo>
                  <a:lnTo>
                    <a:pt x="52" y="42"/>
                  </a:lnTo>
                  <a:lnTo>
                    <a:pt x="52" y="42"/>
                  </a:lnTo>
                  <a:lnTo>
                    <a:pt x="56" y="40"/>
                  </a:lnTo>
                  <a:lnTo>
                    <a:pt x="56" y="40"/>
                  </a:lnTo>
                  <a:lnTo>
                    <a:pt x="58" y="36"/>
                  </a:lnTo>
                  <a:lnTo>
                    <a:pt x="56" y="34"/>
                  </a:lnTo>
                  <a:lnTo>
                    <a:pt x="56" y="34"/>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366"/>
            <p:cNvSpPr>
              <a:spLocks/>
            </p:cNvSpPr>
            <p:nvPr/>
          </p:nvSpPr>
          <p:spPr bwMode="auto">
            <a:xfrm>
              <a:off x="5502275" y="4397375"/>
              <a:ext cx="44450" cy="60325"/>
            </a:xfrm>
            <a:custGeom>
              <a:avLst/>
              <a:gdLst>
                <a:gd name="T0" fmla="*/ 0 w 28"/>
                <a:gd name="T1" fmla="*/ 16 h 38"/>
                <a:gd name="T2" fmla="*/ 0 w 28"/>
                <a:gd name="T3" fmla="*/ 16 h 38"/>
                <a:gd name="T4" fmla="*/ 0 w 28"/>
                <a:gd name="T5" fmla="*/ 36 h 38"/>
                <a:gd name="T6" fmla="*/ 0 w 28"/>
                <a:gd name="T7" fmla="*/ 36 h 38"/>
                <a:gd name="T8" fmla="*/ 14 w 28"/>
                <a:gd name="T9" fmla="*/ 36 h 38"/>
                <a:gd name="T10" fmla="*/ 14 w 28"/>
                <a:gd name="T11" fmla="*/ 36 h 38"/>
                <a:gd name="T12" fmla="*/ 14 w 28"/>
                <a:gd name="T13" fmla="*/ 30 h 38"/>
                <a:gd name="T14" fmla="*/ 20 w 28"/>
                <a:gd name="T15" fmla="*/ 36 h 38"/>
                <a:gd name="T16" fmla="*/ 20 w 28"/>
                <a:gd name="T17" fmla="*/ 36 h 38"/>
                <a:gd name="T18" fmla="*/ 24 w 28"/>
                <a:gd name="T19" fmla="*/ 38 h 38"/>
                <a:gd name="T20" fmla="*/ 24 w 28"/>
                <a:gd name="T21" fmla="*/ 38 h 38"/>
                <a:gd name="T22" fmla="*/ 26 w 28"/>
                <a:gd name="T23" fmla="*/ 36 h 38"/>
                <a:gd name="T24" fmla="*/ 26 w 28"/>
                <a:gd name="T25" fmla="*/ 36 h 38"/>
                <a:gd name="T26" fmla="*/ 28 w 28"/>
                <a:gd name="T27" fmla="*/ 34 h 38"/>
                <a:gd name="T28" fmla="*/ 26 w 28"/>
                <a:gd name="T29" fmla="*/ 30 h 38"/>
                <a:gd name="T30" fmla="*/ 12 w 28"/>
                <a:gd name="T31" fmla="*/ 14 h 38"/>
                <a:gd name="T32" fmla="*/ 12 w 28"/>
                <a:gd name="T33" fmla="*/ 14 h 38"/>
                <a:gd name="T34" fmla="*/ 12 w 28"/>
                <a:gd name="T35" fmla="*/ 4 h 38"/>
                <a:gd name="T36" fmla="*/ 12 w 28"/>
                <a:gd name="T37" fmla="*/ 4 h 38"/>
                <a:gd name="T38" fmla="*/ 10 w 28"/>
                <a:gd name="T39" fmla="*/ 2 h 38"/>
                <a:gd name="T40" fmla="*/ 6 w 28"/>
                <a:gd name="T41" fmla="*/ 0 h 38"/>
                <a:gd name="T42" fmla="*/ 6 w 28"/>
                <a:gd name="T43" fmla="*/ 0 h 38"/>
                <a:gd name="T44" fmla="*/ 2 w 28"/>
                <a:gd name="T45" fmla="*/ 2 h 38"/>
                <a:gd name="T46" fmla="*/ 0 w 28"/>
                <a:gd name="T47" fmla="*/ 6 h 38"/>
                <a:gd name="T48" fmla="*/ 0 w 28"/>
                <a:gd name="T49" fmla="*/ 6 h 38"/>
                <a:gd name="T50" fmla="*/ 0 w 28"/>
                <a:gd name="T51" fmla="*/ 6 h 38"/>
                <a:gd name="T52" fmla="*/ 0 w 28"/>
                <a:gd name="T53" fmla="*/ 14 h 38"/>
                <a:gd name="T54" fmla="*/ 0 w 28"/>
                <a:gd name="T55" fmla="*/ 14 h 38"/>
                <a:gd name="T56" fmla="*/ 0 w 28"/>
                <a:gd name="T57" fmla="*/ 16 h 38"/>
                <a:gd name="T58" fmla="*/ 0 w 28"/>
                <a:gd name="T5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38">
                  <a:moveTo>
                    <a:pt x="0" y="16"/>
                  </a:moveTo>
                  <a:lnTo>
                    <a:pt x="0" y="16"/>
                  </a:lnTo>
                  <a:lnTo>
                    <a:pt x="0" y="36"/>
                  </a:lnTo>
                  <a:lnTo>
                    <a:pt x="0" y="36"/>
                  </a:lnTo>
                  <a:lnTo>
                    <a:pt x="14" y="36"/>
                  </a:lnTo>
                  <a:lnTo>
                    <a:pt x="14" y="36"/>
                  </a:lnTo>
                  <a:lnTo>
                    <a:pt x="14" y="30"/>
                  </a:lnTo>
                  <a:lnTo>
                    <a:pt x="20" y="36"/>
                  </a:lnTo>
                  <a:lnTo>
                    <a:pt x="20" y="36"/>
                  </a:lnTo>
                  <a:lnTo>
                    <a:pt x="24" y="38"/>
                  </a:lnTo>
                  <a:lnTo>
                    <a:pt x="24" y="38"/>
                  </a:lnTo>
                  <a:lnTo>
                    <a:pt x="26" y="36"/>
                  </a:lnTo>
                  <a:lnTo>
                    <a:pt x="26" y="36"/>
                  </a:lnTo>
                  <a:lnTo>
                    <a:pt x="28" y="34"/>
                  </a:lnTo>
                  <a:lnTo>
                    <a:pt x="26" y="30"/>
                  </a:lnTo>
                  <a:lnTo>
                    <a:pt x="12" y="14"/>
                  </a:lnTo>
                  <a:lnTo>
                    <a:pt x="12" y="14"/>
                  </a:lnTo>
                  <a:lnTo>
                    <a:pt x="12" y="4"/>
                  </a:lnTo>
                  <a:lnTo>
                    <a:pt x="12" y="4"/>
                  </a:lnTo>
                  <a:lnTo>
                    <a:pt x="10" y="2"/>
                  </a:lnTo>
                  <a:lnTo>
                    <a:pt x="6" y="0"/>
                  </a:lnTo>
                  <a:lnTo>
                    <a:pt x="6" y="0"/>
                  </a:lnTo>
                  <a:lnTo>
                    <a:pt x="2" y="2"/>
                  </a:lnTo>
                  <a:lnTo>
                    <a:pt x="0" y="6"/>
                  </a:lnTo>
                  <a:lnTo>
                    <a:pt x="0" y="6"/>
                  </a:lnTo>
                  <a:lnTo>
                    <a:pt x="0" y="6"/>
                  </a:lnTo>
                  <a:lnTo>
                    <a:pt x="0" y="14"/>
                  </a:lnTo>
                  <a:lnTo>
                    <a:pt x="0" y="14"/>
                  </a:lnTo>
                  <a:lnTo>
                    <a:pt x="0" y="16"/>
                  </a:lnTo>
                  <a:lnTo>
                    <a:pt x="0" y="16"/>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79" name="组合 1378"/>
          <p:cNvGrpSpPr/>
          <p:nvPr/>
        </p:nvGrpSpPr>
        <p:grpSpPr>
          <a:xfrm>
            <a:off x="2495600" y="2052795"/>
            <a:ext cx="839646" cy="625268"/>
            <a:chOff x="3390900" y="1797050"/>
            <a:chExt cx="447675" cy="333375"/>
          </a:xfrm>
        </p:grpSpPr>
        <p:sp>
          <p:nvSpPr>
            <p:cNvPr id="170" name="Freeform 1367"/>
            <p:cNvSpPr>
              <a:spLocks noEditPoints="1"/>
            </p:cNvSpPr>
            <p:nvPr/>
          </p:nvSpPr>
          <p:spPr bwMode="auto">
            <a:xfrm>
              <a:off x="3394075" y="1911350"/>
              <a:ext cx="444500" cy="219075"/>
            </a:xfrm>
            <a:custGeom>
              <a:avLst/>
              <a:gdLst>
                <a:gd name="T0" fmla="*/ 266 w 280"/>
                <a:gd name="T1" fmla="*/ 0 h 138"/>
                <a:gd name="T2" fmla="*/ 50 w 280"/>
                <a:gd name="T3" fmla="*/ 0 h 138"/>
                <a:gd name="T4" fmla="*/ 36 w 280"/>
                <a:gd name="T5" fmla="*/ 4 h 138"/>
                <a:gd name="T6" fmla="*/ 28 w 280"/>
                <a:gd name="T7" fmla="*/ 14 h 138"/>
                <a:gd name="T8" fmla="*/ 0 w 280"/>
                <a:gd name="T9" fmla="*/ 124 h 138"/>
                <a:gd name="T10" fmla="*/ 0 w 280"/>
                <a:gd name="T11" fmla="*/ 130 h 138"/>
                <a:gd name="T12" fmla="*/ 8 w 280"/>
                <a:gd name="T13" fmla="*/ 138 h 138"/>
                <a:gd name="T14" fmla="*/ 14 w 280"/>
                <a:gd name="T15" fmla="*/ 138 h 138"/>
                <a:gd name="T16" fmla="*/ 230 w 280"/>
                <a:gd name="T17" fmla="*/ 138 h 138"/>
                <a:gd name="T18" fmla="*/ 244 w 280"/>
                <a:gd name="T19" fmla="*/ 134 h 138"/>
                <a:gd name="T20" fmla="*/ 252 w 280"/>
                <a:gd name="T21" fmla="*/ 124 h 138"/>
                <a:gd name="T22" fmla="*/ 280 w 280"/>
                <a:gd name="T23" fmla="*/ 14 h 138"/>
                <a:gd name="T24" fmla="*/ 280 w 280"/>
                <a:gd name="T25" fmla="*/ 8 h 138"/>
                <a:gd name="T26" fmla="*/ 272 w 280"/>
                <a:gd name="T27" fmla="*/ 2 h 138"/>
                <a:gd name="T28" fmla="*/ 266 w 280"/>
                <a:gd name="T29" fmla="*/ 0 h 138"/>
                <a:gd name="T30" fmla="*/ 186 w 280"/>
                <a:gd name="T31" fmla="*/ 70 h 138"/>
                <a:gd name="T32" fmla="*/ 178 w 280"/>
                <a:gd name="T33" fmla="*/ 88 h 138"/>
                <a:gd name="T34" fmla="*/ 166 w 280"/>
                <a:gd name="T35" fmla="*/ 104 h 138"/>
                <a:gd name="T36" fmla="*/ 150 w 280"/>
                <a:gd name="T37" fmla="*/ 114 h 138"/>
                <a:gd name="T38" fmla="*/ 132 w 280"/>
                <a:gd name="T39" fmla="*/ 116 h 138"/>
                <a:gd name="T40" fmla="*/ 122 w 280"/>
                <a:gd name="T41" fmla="*/ 116 h 138"/>
                <a:gd name="T42" fmla="*/ 108 w 280"/>
                <a:gd name="T43" fmla="*/ 108 h 138"/>
                <a:gd name="T44" fmla="*/ 98 w 280"/>
                <a:gd name="T45" fmla="*/ 96 h 138"/>
                <a:gd name="T46" fmla="*/ 94 w 280"/>
                <a:gd name="T47" fmla="*/ 78 h 138"/>
                <a:gd name="T48" fmla="*/ 94 w 280"/>
                <a:gd name="T49" fmla="*/ 70 h 138"/>
                <a:gd name="T50" fmla="*/ 102 w 280"/>
                <a:gd name="T51" fmla="*/ 50 h 138"/>
                <a:gd name="T52" fmla="*/ 114 w 280"/>
                <a:gd name="T53" fmla="*/ 36 h 138"/>
                <a:gd name="T54" fmla="*/ 130 w 280"/>
                <a:gd name="T55" fmla="*/ 26 h 138"/>
                <a:gd name="T56" fmla="*/ 148 w 280"/>
                <a:gd name="T57" fmla="*/ 22 h 138"/>
                <a:gd name="T58" fmla="*/ 158 w 280"/>
                <a:gd name="T59" fmla="*/ 22 h 138"/>
                <a:gd name="T60" fmla="*/ 172 w 280"/>
                <a:gd name="T61" fmla="*/ 30 h 138"/>
                <a:gd name="T62" fmla="*/ 182 w 280"/>
                <a:gd name="T63" fmla="*/ 42 h 138"/>
                <a:gd name="T64" fmla="*/ 186 w 280"/>
                <a:gd name="T65" fmla="*/ 60 h 138"/>
                <a:gd name="T66" fmla="*/ 186 w 280"/>
                <a:gd name="T67"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0" h="138">
                  <a:moveTo>
                    <a:pt x="266" y="0"/>
                  </a:moveTo>
                  <a:lnTo>
                    <a:pt x="266" y="0"/>
                  </a:lnTo>
                  <a:lnTo>
                    <a:pt x="50" y="0"/>
                  </a:lnTo>
                  <a:lnTo>
                    <a:pt x="50" y="0"/>
                  </a:lnTo>
                  <a:lnTo>
                    <a:pt x="42" y="2"/>
                  </a:lnTo>
                  <a:lnTo>
                    <a:pt x="36" y="4"/>
                  </a:lnTo>
                  <a:lnTo>
                    <a:pt x="32" y="8"/>
                  </a:lnTo>
                  <a:lnTo>
                    <a:pt x="28" y="14"/>
                  </a:lnTo>
                  <a:lnTo>
                    <a:pt x="28" y="14"/>
                  </a:lnTo>
                  <a:lnTo>
                    <a:pt x="0" y="124"/>
                  </a:lnTo>
                  <a:lnTo>
                    <a:pt x="0" y="124"/>
                  </a:lnTo>
                  <a:lnTo>
                    <a:pt x="0" y="130"/>
                  </a:lnTo>
                  <a:lnTo>
                    <a:pt x="2" y="134"/>
                  </a:lnTo>
                  <a:lnTo>
                    <a:pt x="8" y="138"/>
                  </a:lnTo>
                  <a:lnTo>
                    <a:pt x="14" y="138"/>
                  </a:lnTo>
                  <a:lnTo>
                    <a:pt x="14" y="138"/>
                  </a:lnTo>
                  <a:lnTo>
                    <a:pt x="230" y="138"/>
                  </a:lnTo>
                  <a:lnTo>
                    <a:pt x="230" y="138"/>
                  </a:lnTo>
                  <a:lnTo>
                    <a:pt x="236" y="138"/>
                  </a:lnTo>
                  <a:lnTo>
                    <a:pt x="244" y="134"/>
                  </a:lnTo>
                  <a:lnTo>
                    <a:pt x="248" y="130"/>
                  </a:lnTo>
                  <a:lnTo>
                    <a:pt x="252" y="124"/>
                  </a:lnTo>
                  <a:lnTo>
                    <a:pt x="252" y="124"/>
                  </a:lnTo>
                  <a:lnTo>
                    <a:pt x="280" y="14"/>
                  </a:lnTo>
                  <a:lnTo>
                    <a:pt x="280" y="14"/>
                  </a:lnTo>
                  <a:lnTo>
                    <a:pt x="280" y="8"/>
                  </a:lnTo>
                  <a:lnTo>
                    <a:pt x="278" y="4"/>
                  </a:lnTo>
                  <a:lnTo>
                    <a:pt x="272" y="2"/>
                  </a:lnTo>
                  <a:lnTo>
                    <a:pt x="266" y="0"/>
                  </a:lnTo>
                  <a:lnTo>
                    <a:pt x="266" y="0"/>
                  </a:lnTo>
                  <a:close/>
                  <a:moveTo>
                    <a:pt x="186" y="70"/>
                  </a:moveTo>
                  <a:lnTo>
                    <a:pt x="186" y="70"/>
                  </a:lnTo>
                  <a:lnTo>
                    <a:pt x="182" y="78"/>
                  </a:lnTo>
                  <a:lnTo>
                    <a:pt x="178" y="88"/>
                  </a:lnTo>
                  <a:lnTo>
                    <a:pt x="172" y="96"/>
                  </a:lnTo>
                  <a:lnTo>
                    <a:pt x="166" y="104"/>
                  </a:lnTo>
                  <a:lnTo>
                    <a:pt x="158" y="108"/>
                  </a:lnTo>
                  <a:lnTo>
                    <a:pt x="150" y="114"/>
                  </a:lnTo>
                  <a:lnTo>
                    <a:pt x="140" y="116"/>
                  </a:lnTo>
                  <a:lnTo>
                    <a:pt x="132" y="116"/>
                  </a:lnTo>
                  <a:lnTo>
                    <a:pt x="132" y="116"/>
                  </a:lnTo>
                  <a:lnTo>
                    <a:pt x="122" y="116"/>
                  </a:lnTo>
                  <a:lnTo>
                    <a:pt x="114" y="114"/>
                  </a:lnTo>
                  <a:lnTo>
                    <a:pt x="108" y="108"/>
                  </a:lnTo>
                  <a:lnTo>
                    <a:pt x="102" y="104"/>
                  </a:lnTo>
                  <a:lnTo>
                    <a:pt x="98" y="96"/>
                  </a:lnTo>
                  <a:lnTo>
                    <a:pt x="94" y="88"/>
                  </a:lnTo>
                  <a:lnTo>
                    <a:pt x="94" y="78"/>
                  </a:lnTo>
                  <a:lnTo>
                    <a:pt x="94" y="70"/>
                  </a:lnTo>
                  <a:lnTo>
                    <a:pt x="94" y="70"/>
                  </a:lnTo>
                  <a:lnTo>
                    <a:pt x="96" y="60"/>
                  </a:lnTo>
                  <a:lnTo>
                    <a:pt x="102" y="50"/>
                  </a:lnTo>
                  <a:lnTo>
                    <a:pt x="106" y="42"/>
                  </a:lnTo>
                  <a:lnTo>
                    <a:pt x="114" y="36"/>
                  </a:lnTo>
                  <a:lnTo>
                    <a:pt x="122" y="30"/>
                  </a:lnTo>
                  <a:lnTo>
                    <a:pt x="130" y="26"/>
                  </a:lnTo>
                  <a:lnTo>
                    <a:pt x="140" y="22"/>
                  </a:lnTo>
                  <a:lnTo>
                    <a:pt x="148" y="22"/>
                  </a:lnTo>
                  <a:lnTo>
                    <a:pt x="148" y="22"/>
                  </a:lnTo>
                  <a:lnTo>
                    <a:pt x="158" y="22"/>
                  </a:lnTo>
                  <a:lnTo>
                    <a:pt x="166" y="26"/>
                  </a:lnTo>
                  <a:lnTo>
                    <a:pt x="172" y="30"/>
                  </a:lnTo>
                  <a:lnTo>
                    <a:pt x="178" y="36"/>
                  </a:lnTo>
                  <a:lnTo>
                    <a:pt x="182" y="42"/>
                  </a:lnTo>
                  <a:lnTo>
                    <a:pt x="186" y="50"/>
                  </a:lnTo>
                  <a:lnTo>
                    <a:pt x="186" y="60"/>
                  </a:lnTo>
                  <a:lnTo>
                    <a:pt x="186" y="70"/>
                  </a:lnTo>
                  <a:lnTo>
                    <a:pt x="186" y="70"/>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368"/>
            <p:cNvSpPr>
              <a:spLocks/>
            </p:cNvSpPr>
            <p:nvPr/>
          </p:nvSpPr>
          <p:spPr bwMode="auto">
            <a:xfrm>
              <a:off x="3565525" y="1978025"/>
              <a:ext cx="101600" cy="88900"/>
            </a:xfrm>
            <a:custGeom>
              <a:avLst/>
              <a:gdLst>
                <a:gd name="T0" fmla="*/ 62 w 64"/>
                <a:gd name="T1" fmla="*/ 20 h 56"/>
                <a:gd name="T2" fmla="*/ 62 w 64"/>
                <a:gd name="T3" fmla="*/ 20 h 56"/>
                <a:gd name="T4" fmla="*/ 42 w 64"/>
                <a:gd name="T5" fmla="*/ 20 h 56"/>
                <a:gd name="T6" fmla="*/ 42 w 64"/>
                <a:gd name="T7" fmla="*/ 20 h 56"/>
                <a:gd name="T8" fmla="*/ 46 w 64"/>
                <a:gd name="T9" fmla="*/ 2 h 56"/>
                <a:gd name="T10" fmla="*/ 46 w 64"/>
                <a:gd name="T11" fmla="*/ 2 h 56"/>
                <a:gd name="T12" fmla="*/ 46 w 64"/>
                <a:gd name="T13" fmla="*/ 0 h 56"/>
                <a:gd name="T14" fmla="*/ 44 w 64"/>
                <a:gd name="T15" fmla="*/ 0 h 56"/>
                <a:gd name="T16" fmla="*/ 44 w 64"/>
                <a:gd name="T17" fmla="*/ 0 h 56"/>
                <a:gd name="T18" fmla="*/ 32 w 64"/>
                <a:gd name="T19" fmla="*/ 0 h 56"/>
                <a:gd name="T20" fmla="*/ 32 w 64"/>
                <a:gd name="T21" fmla="*/ 0 h 56"/>
                <a:gd name="T22" fmla="*/ 30 w 64"/>
                <a:gd name="T23" fmla="*/ 0 h 56"/>
                <a:gd name="T24" fmla="*/ 28 w 64"/>
                <a:gd name="T25" fmla="*/ 2 h 56"/>
                <a:gd name="T26" fmla="*/ 28 w 64"/>
                <a:gd name="T27" fmla="*/ 2 h 56"/>
                <a:gd name="T28" fmla="*/ 24 w 64"/>
                <a:gd name="T29" fmla="*/ 20 h 56"/>
                <a:gd name="T30" fmla="*/ 24 w 64"/>
                <a:gd name="T31" fmla="*/ 20 h 56"/>
                <a:gd name="T32" fmla="*/ 6 w 64"/>
                <a:gd name="T33" fmla="*/ 20 h 56"/>
                <a:gd name="T34" fmla="*/ 6 w 64"/>
                <a:gd name="T35" fmla="*/ 20 h 56"/>
                <a:gd name="T36" fmla="*/ 4 w 64"/>
                <a:gd name="T37" fmla="*/ 20 h 56"/>
                <a:gd name="T38" fmla="*/ 2 w 64"/>
                <a:gd name="T39" fmla="*/ 22 h 56"/>
                <a:gd name="T40" fmla="*/ 2 w 64"/>
                <a:gd name="T41" fmla="*/ 22 h 56"/>
                <a:gd name="T42" fmla="*/ 0 w 64"/>
                <a:gd name="T43" fmla="*/ 32 h 56"/>
                <a:gd name="T44" fmla="*/ 0 w 64"/>
                <a:gd name="T45" fmla="*/ 32 h 56"/>
                <a:gd name="T46" fmla="*/ 0 w 64"/>
                <a:gd name="T47" fmla="*/ 34 h 56"/>
                <a:gd name="T48" fmla="*/ 2 w 64"/>
                <a:gd name="T49" fmla="*/ 36 h 56"/>
                <a:gd name="T50" fmla="*/ 2 w 64"/>
                <a:gd name="T51" fmla="*/ 36 h 56"/>
                <a:gd name="T52" fmla="*/ 20 w 64"/>
                <a:gd name="T53" fmla="*/ 36 h 56"/>
                <a:gd name="T54" fmla="*/ 20 w 64"/>
                <a:gd name="T55" fmla="*/ 36 h 56"/>
                <a:gd name="T56" fmla="*/ 18 w 64"/>
                <a:gd name="T57" fmla="*/ 52 h 56"/>
                <a:gd name="T58" fmla="*/ 18 w 64"/>
                <a:gd name="T59" fmla="*/ 52 h 56"/>
                <a:gd name="T60" fmla="*/ 18 w 64"/>
                <a:gd name="T61" fmla="*/ 54 h 56"/>
                <a:gd name="T62" fmla="*/ 20 w 64"/>
                <a:gd name="T63" fmla="*/ 56 h 56"/>
                <a:gd name="T64" fmla="*/ 20 w 64"/>
                <a:gd name="T65" fmla="*/ 56 h 56"/>
                <a:gd name="T66" fmla="*/ 32 w 64"/>
                <a:gd name="T67" fmla="*/ 56 h 56"/>
                <a:gd name="T68" fmla="*/ 32 w 64"/>
                <a:gd name="T69" fmla="*/ 56 h 56"/>
                <a:gd name="T70" fmla="*/ 34 w 64"/>
                <a:gd name="T71" fmla="*/ 54 h 56"/>
                <a:gd name="T72" fmla="*/ 36 w 64"/>
                <a:gd name="T73" fmla="*/ 52 h 56"/>
                <a:gd name="T74" fmla="*/ 36 w 64"/>
                <a:gd name="T75" fmla="*/ 52 h 56"/>
                <a:gd name="T76" fmla="*/ 40 w 64"/>
                <a:gd name="T77" fmla="*/ 36 h 56"/>
                <a:gd name="T78" fmla="*/ 40 w 64"/>
                <a:gd name="T79" fmla="*/ 36 h 56"/>
                <a:gd name="T80" fmla="*/ 58 w 64"/>
                <a:gd name="T81" fmla="*/ 36 h 56"/>
                <a:gd name="T82" fmla="*/ 58 w 64"/>
                <a:gd name="T83" fmla="*/ 36 h 56"/>
                <a:gd name="T84" fmla="*/ 60 w 64"/>
                <a:gd name="T85" fmla="*/ 34 h 56"/>
                <a:gd name="T86" fmla="*/ 62 w 64"/>
                <a:gd name="T87" fmla="*/ 32 h 56"/>
                <a:gd name="T88" fmla="*/ 62 w 64"/>
                <a:gd name="T89" fmla="*/ 32 h 56"/>
                <a:gd name="T90" fmla="*/ 64 w 64"/>
                <a:gd name="T91" fmla="*/ 22 h 56"/>
                <a:gd name="T92" fmla="*/ 64 w 64"/>
                <a:gd name="T93" fmla="*/ 22 h 56"/>
                <a:gd name="T94" fmla="*/ 64 w 64"/>
                <a:gd name="T95" fmla="*/ 20 h 56"/>
                <a:gd name="T96" fmla="*/ 62 w 64"/>
                <a:gd name="T97" fmla="*/ 20 h 56"/>
                <a:gd name="T98" fmla="*/ 62 w 64"/>
                <a:gd name="T99"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56">
                  <a:moveTo>
                    <a:pt x="62" y="20"/>
                  </a:moveTo>
                  <a:lnTo>
                    <a:pt x="62" y="20"/>
                  </a:lnTo>
                  <a:lnTo>
                    <a:pt x="42" y="20"/>
                  </a:lnTo>
                  <a:lnTo>
                    <a:pt x="42" y="20"/>
                  </a:lnTo>
                  <a:lnTo>
                    <a:pt x="46" y="2"/>
                  </a:lnTo>
                  <a:lnTo>
                    <a:pt x="46" y="2"/>
                  </a:lnTo>
                  <a:lnTo>
                    <a:pt x="46" y="0"/>
                  </a:lnTo>
                  <a:lnTo>
                    <a:pt x="44" y="0"/>
                  </a:lnTo>
                  <a:lnTo>
                    <a:pt x="44" y="0"/>
                  </a:lnTo>
                  <a:lnTo>
                    <a:pt x="32" y="0"/>
                  </a:lnTo>
                  <a:lnTo>
                    <a:pt x="32" y="0"/>
                  </a:lnTo>
                  <a:lnTo>
                    <a:pt x="30" y="0"/>
                  </a:lnTo>
                  <a:lnTo>
                    <a:pt x="28" y="2"/>
                  </a:lnTo>
                  <a:lnTo>
                    <a:pt x="28" y="2"/>
                  </a:lnTo>
                  <a:lnTo>
                    <a:pt x="24" y="20"/>
                  </a:lnTo>
                  <a:lnTo>
                    <a:pt x="24" y="20"/>
                  </a:lnTo>
                  <a:lnTo>
                    <a:pt x="6" y="20"/>
                  </a:lnTo>
                  <a:lnTo>
                    <a:pt x="6" y="20"/>
                  </a:lnTo>
                  <a:lnTo>
                    <a:pt x="4" y="20"/>
                  </a:lnTo>
                  <a:lnTo>
                    <a:pt x="2" y="22"/>
                  </a:lnTo>
                  <a:lnTo>
                    <a:pt x="2" y="22"/>
                  </a:lnTo>
                  <a:lnTo>
                    <a:pt x="0" y="32"/>
                  </a:lnTo>
                  <a:lnTo>
                    <a:pt x="0" y="32"/>
                  </a:lnTo>
                  <a:lnTo>
                    <a:pt x="0" y="34"/>
                  </a:lnTo>
                  <a:lnTo>
                    <a:pt x="2" y="36"/>
                  </a:lnTo>
                  <a:lnTo>
                    <a:pt x="2" y="36"/>
                  </a:lnTo>
                  <a:lnTo>
                    <a:pt x="20" y="36"/>
                  </a:lnTo>
                  <a:lnTo>
                    <a:pt x="20" y="36"/>
                  </a:lnTo>
                  <a:lnTo>
                    <a:pt x="18" y="52"/>
                  </a:lnTo>
                  <a:lnTo>
                    <a:pt x="18" y="52"/>
                  </a:lnTo>
                  <a:lnTo>
                    <a:pt x="18" y="54"/>
                  </a:lnTo>
                  <a:lnTo>
                    <a:pt x="20" y="56"/>
                  </a:lnTo>
                  <a:lnTo>
                    <a:pt x="20" y="56"/>
                  </a:lnTo>
                  <a:lnTo>
                    <a:pt x="32" y="56"/>
                  </a:lnTo>
                  <a:lnTo>
                    <a:pt x="32" y="56"/>
                  </a:lnTo>
                  <a:lnTo>
                    <a:pt x="34" y="54"/>
                  </a:lnTo>
                  <a:lnTo>
                    <a:pt x="36" y="52"/>
                  </a:lnTo>
                  <a:lnTo>
                    <a:pt x="36" y="52"/>
                  </a:lnTo>
                  <a:lnTo>
                    <a:pt x="40" y="36"/>
                  </a:lnTo>
                  <a:lnTo>
                    <a:pt x="40" y="36"/>
                  </a:lnTo>
                  <a:lnTo>
                    <a:pt x="58" y="36"/>
                  </a:lnTo>
                  <a:lnTo>
                    <a:pt x="58" y="36"/>
                  </a:lnTo>
                  <a:lnTo>
                    <a:pt x="60" y="34"/>
                  </a:lnTo>
                  <a:lnTo>
                    <a:pt x="62" y="32"/>
                  </a:lnTo>
                  <a:lnTo>
                    <a:pt x="62" y="32"/>
                  </a:lnTo>
                  <a:lnTo>
                    <a:pt x="64" y="22"/>
                  </a:lnTo>
                  <a:lnTo>
                    <a:pt x="64" y="22"/>
                  </a:lnTo>
                  <a:lnTo>
                    <a:pt x="64" y="20"/>
                  </a:lnTo>
                  <a:lnTo>
                    <a:pt x="62" y="20"/>
                  </a:lnTo>
                  <a:lnTo>
                    <a:pt x="62" y="20"/>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369"/>
            <p:cNvSpPr>
              <a:spLocks/>
            </p:cNvSpPr>
            <p:nvPr/>
          </p:nvSpPr>
          <p:spPr bwMode="auto">
            <a:xfrm>
              <a:off x="3390900" y="1797050"/>
              <a:ext cx="406400" cy="225425"/>
            </a:xfrm>
            <a:custGeom>
              <a:avLst/>
              <a:gdLst>
                <a:gd name="T0" fmla="*/ 52 w 256"/>
                <a:gd name="T1" fmla="*/ 58 h 142"/>
                <a:gd name="T2" fmla="*/ 256 w 256"/>
                <a:gd name="T3" fmla="*/ 58 h 142"/>
                <a:gd name="T4" fmla="*/ 256 w 256"/>
                <a:gd name="T5" fmla="*/ 50 h 142"/>
                <a:gd name="T6" fmla="*/ 256 w 256"/>
                <a:gd name="T7" fmla="*/ 50 h 142"/>
                <a:gd name="T8" fmla="*/ 254 w 256"/>
                <a:gd name="T9" fmla="*/ 42 h 142"/>
                <a:gd name="T10" fmla="*/ 250 w 256"/>
                <a:gd name="T11" fmla="*/ 36 h 142"/>
                <a:gd name="T12" fmla="*/ 242 w 256"/>
                <a:gd name="T13" fmla="*/ 30 h 142"/>
                <a:gd name="T14" fmla="*/ 234 w 256"/>
                <a:gd name="T15" fmla="*/ 30 h 142"/>
                <a:gd name="T16" fmla="*/ 102 w 256"/>
                <a:gd name="T17" fmla="*/ 30 h 142"/>
                <a:gd name="T18" fmla="*/ 102 w 256"/>
                <a:gd name="T19" fmla="*/ 20 h 142"/>
                <a:gd name="T20" fmla="*/ 102 w 256"/>
                <a:gd name="T21" fmla="*/ 20 h 142"/>
                <a:gd name="T22" fmla="*/ 102 w 256"/>
                <a:gd name="T23" fmla="*/ 12 h 142"/>
                <a:gd name="T24" fmla="*/ 96 w 256"/>
                <a:gd name="T25" fmla="*/ 6 h 142"/>
                <a:gd name="T26" fmla="*/ 90 w 256"/>
                <a:gd name="T27" fmla="*/ 0 h 142"/>
                <a:gd name="T28" fmla="*/ 82 w 256"/>
                <a:gd name="T29" fmla="*/ 0 h 142"/>
                <a:gd name="T30" fmla="*/ 40 w 256"/>
                <a:gd name="T31" fmla="*/ 0 h 142"/>
                <a:gd name="T32" fmla="*/ 40 w 256"/>
                <a:gd name="T33" fmla="*/ 0 h 142"/>
                <a:gd name="T34" fmla="*/ 32 w 256"/>
                <a:gd name="T35" fmla="*/ 0 h 142"/>
                <a:gd name="T36" fmla="*/ 26 w 256"/>
                <a:gd name="T37" fmla="*/ 6 h 142"/>
                <a:gd name="T38" fmla="*/ 20 w 256"/>
                <a:gd name="T39" fmla="*/ 12 h 142"/>
                <a:gd name="T40" fmla="*/ 20 w 256"/>
                <a:gd name="T41" fmla="*/ 20 h 142"/>
                <a:gd name="T42" fmla="*/ 20 w 256"/>
                <a:gd name="T43" fmla="*/ 30 h 142"/>
                <a:gd name="T44" fmla="*/ 20 w 256"/>
                <a:gd name="T45" fmla="*/ 30 h 142"/>
                <a:gd name="T46" fmla="*/ 12 w 256"/>
                <a:gd name="T47" fmla="*/ 32 h 142"/>
                <a:gd name="T48" fmla="*/ 6 w 256"/>
                <a:gd name="T49" fmla="*/ 36 h 142"/>
                <a:gd name="T50" fmla="*/ 2 w 256"/>
                <a:gd name="T51" fmla="*/ 42 h 142"/>
                <a:gd name="T52" fmla="*/ 0 w 256"/>
                <a:gd name="T53" fmla="*/ 50 h 142"/>
                <a:gd name="T54" fmla="*/ 0 w 256"/>
                <a:gd name="T55" fmla="*/ 142 h 142"/>
                <a:gd name="T56" fmla="*/ 16 w 256"/>
                <a:gd name="T57" fmla="*/ 82 h 142"/>
                <a:gd name="T58" fmla="*/ 16 w 256"/>
                <a:gd name="T59" fmla="*/ 82 h 142"/>
                <a:gd name="T60" fmla="*/ 22 w 256"/>
                <a:gd name="T61" fmla="*/ 72 h 142"/>
                <a:gd name="T62" fmla="*/ 30 w 256"/>
                <a:gd name="T63" fmla="*/ 66 h 142"/>
                <a:gd name="T64" fmla="*/ 40 w 256"/>
                <a:gd name="T65" fmla="*/ 60 h 142"/>
                <a:gd name="T66" fmla="*/ 52 w 256"/>
                <a:gd name="T67" fmla="*/ 58 h 142"/>
                <a:gd name="T68" fmla="*/ 52 w 256"/>
                <a:gd name="T69" fmla="*/ 5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142">
                  <a:moveTo>
                    <a:pt x="52" y="58"/>
                  </a:moveTo>
                  <a:lnTo>
                    <a:pt x="256" y="58"/>
                  </a:lnTo>
                  <a:lnTo>
                    <a:pt x="256" y="50"/>
                  </a:lnTo>
                  <a:lnTo>
                    <a:pt x="256" y="50"/>
                  </a:lnTo>
                  <a:lnTo>
                    <a:pt x="254" y="42"/>
                  </a:lnTo>
                  <a:lnTo>
                    <a:pt x="250" y="36"/>
                  </a:lnTo>
                  <a:lnTo>
                    <a:pt x="242" y="30"/>
                  </a:lnTo>
                  <a:lnTo>
                    <a:pt x="234" y="30"/>
                  </a:lnTo>
                  <a:lnTo>
                    <a:pt x="102" y="30"/>
                  </a:lnTo>
                  <a:lnTo>
                    <a:pt x="102" y="20"/>
                  </a:lnTo>
                  <a:lnTo>
                    <a:pt x="102" y="20"/>
                  </a:lnTo>
                  <a:lnTo>
                    <a:pt x="102" y="12"/>
                  </a:lnTo>
                  <a:lnTo>
                    <a:pt x="96" y="6"/>
                  </a:lnTo>
                  <a:lnTo>
                    <a:pt x="90" y="0"/>
                  </a:lnTo>
                  <a:lnTo>
                    <a:pt x="82" y="0"/>
                  </a:lnTo>
                  <a:lnTo>
                    <a:pt x="40" y="0"/>
                  </a:lnTo>
                  <a:lnTo>
                    <a:pt x="40" y="0"/>
                  </a:lnTo>
                  <a:lnTo>
                    <a:pt x="32" y="0"/>
                  </a:lnTo>
                  <a:lnTo>
                    <a:pt x="26" y="6"/>
                  </a:lnTo>
                  <a:lnTo>
                    <a:pt x="20" y="12"/>
                  </a:lnTo>
                  <a:lnTo>
                    <a:pt x="20" y="20"/>
                  </a:lnTo>
                  <a:lnTo>
                    <a:pt x="20" y="30"/>
                  </a:lnTo>
                  <a:lnTo>
                    <a:pt x="20" y="30"/>
                  </a:lnTo>
                  <a:lnTo>
                    <a:pt x="12" y="32"/>
                  </a:lnTo>
                  <a:lnTo>
                    <a:pt x="6" y="36"/>
                  </a:lnTo>
                  <a:lnTo>
                    <a:pt x="2" y="42"/>
                  </a:lnTo>
                  <a:lnTo>
                    <a:pt x="0" y="50"/>
                  </a:lnTo>
                  <a:lnTo>
                    <a:pt x="0" y="142"/>
                  </a:lnTo>
                  <a:lnTo>
                    <a:pt x="16" y="82"/>
                  </a:lnTo>
                  <a:lnTo>
                    <a:pt x="16" y="82"/>
                  </a:lnTo>
                  <a:lnTo>
                    <a:pt x="22" y="72"/>
                  </a:lnTo>
                  <a:lnTo>
                    <a:pt x="30" y="66"/>
                  </a:lnTo>
                  <a:lnTo>
                    <a:pt x="40" y="60"/>
                  </a:lnTo>
                  <a:lnTo>
                    <a:pt x="52" y="58"/>
                  </a:lnTo>
                  <a:lnTo>
                    <a:pt x="52" y="58"/>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5" name="组合 1384"/>
          <p:cNvGrpSpPr/>
          <p:nvPr/>
        </p:nvGrpSpPr>
        <p:grpSpPr>
          <a:xfrm>
            <a:off x="6672065" y="1975382"/>
            <a:ext cx="780097" cy="780097"/>
            <a:chOff x="5337175" y="1708150"/>
            <a:chExt cx="415925" cy="415925"/>
          </a:xfrm>
        </p:grpSpPr>
        <p:sp>
          <p:nvSpPr>
            <p:cNvPr id="173" name="Freeform 1370"/>
            <p:cNvSpPr>
              <a:spLocks/>
            </p:cNvSpPr>
            <p:nvPr/>
          </p:nvSpPr>
          <p:spPr bwMode="auto">
            <a:xfrm>
              <a:off x="5619750" y="1708150"/>
              <a:ext cx="133350" cy="133350"/>
            </a:xfrm>
            <a:custGeom>
              <a:avLst/>
              <a:gdLst>
                <a:gd name="T0" fmla="*/ 82 w 84"/>
                <a:gd name="T1" fmla="*/ 56 h 84"/>
                <a:gd name="T2" fmla="*/ 30 w 84"/>
                <a:gd name="T3" fmla="*/ 4 h 84"/>
                <a:gd name="T4" fmla="*/ 30 w 84"/>
                <a:gd name="T5" fmla="*/ 4 h 84"/>
                <a:gd name="T6" fmla="*/ 28 w 84"/>
                <a:gd name="T7" fmla="*/ 2 h 84"/>
                <a:gd name="T8" fmla="*/ 24 w 84"/>
                <a:gd name="T9" fmla="*/ 0 h 84"/>
                <a:gd name="T10" fmla="*/ 20 w 84"/>
                <a:gd name="T11" fmla="*/ 2 h 84"/>
                <a:gd name="T12" fmla="*/ 16 w 84"/>
                <a:gd name="T13" fmla="*/ 4 h 84"/>
                <a:gd name="T14" fmla="*/ 16 w 84"/>
                <a:gd name="T15" fmla="*/ 4 h 84"/>
                <a:gd name="T16" fmla="*/ 14 w 84"/>
                <a:gd name="T17" fmla="*/ 6 h 84"/>
                <a:gd name="T18" fmla="*/ 14 w 84"/>
                <a:gd name="T19" fmla="*/ 10 h 84"/>
                <a:gd name="T20" fmla="*/ 14 w 84"/>
                <a:gd name="T21" fmla="*/ 14 h 84"/>
                <a:gd name="T22" fmla="*/ 16 w 84"/>
                <a:gd name="T23" fmla="*/ 18 h 84"/>
                <a:gd name="T24" fmla="*/ 24 w 84"/>
                <a:gd name="T25" fmla="*/ 26 h 84"/>
                <a:gd name="T26" fmla="*/ 0 w 84"/>
                <a:gd name="T27" fmla="*/ 50 h 84"/>
                <a:gd name="T28" fmla="*/ 34 w 84"/>
                <a:gd name="T29" fmla="*/ 84 h 84"/>
                <a:gd name="T30" fmla="*/ 58 w 84"/>
                <a:gd name="T31" fmla="*/ 60 h 84"/>
                <a:gd name="T32" fmla="*/ 68 w 84"/>
                <a:gd name="T33" fmla="*/ 70 h 84"/>
                <a:gd name="T34" fmla="*/ 68 w 84"/>
                <a:gd name="T35" fmla="*/ 70 h 84"/>
                <a:gd name="T36" fmla="*/ 72 w 84"/>
                <a:gd name="T37" fmla="*/ 72 h 84"/>
                <a:gd name="T38" fmla="*/ 76 w 84"/>
                <a:gd name="T39" fmla="*/ 72 h 84"/>
                <a:gd name="T40" fmla="*/ 78 w 84"/>
                <a:gd name="T41" fmla="*/ 72 h 84"/>
                <a:gd name="T42" fmla="*/ 82 w 84"/>
                <a:gd name="T43" fmla="*/ 70 h 84"/>
                <a:gd name="T44" fmla="*/ 82 w 84"/>
                <a:gd name="T45" fmla="*/ 70 h 84"/>
                <a:gd name="T46" fmla="*/ 84 w 84"/>
                <a:gd name="T47" fmla="*/ 66 h 84"/>
                <a:gd name="T48" fmla="*/ 84 w 84"/>
                <a:gd name="T49" fmla="*/ 62 h 84"/>
                <a:gd name="T50" fmla="*/ 84 w 84"/>
                <a:gd name="T51" fmla="*/ 58 h 84"/>
                <a:gd name="T52" fmla="*/ 82 w 84"/>
                <a:gd name="T53" fmla="*/ 56 h 84"/>
                <a:gd name="T54" fmla="*/ 82 w 84"/>
                <a:gd name="T55"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84">
                  <a:moveTo>
                    <a:pt x="82" y="56"/>
                  </a:moveTo>
                  <a:lnTo>
                    <a:pt x="30" y="4"/>
                  </a:lnTo>
                  <a:lnTo>
                    <a:pt x="30" y="4"/>
                  </a:lnTo>
                  <a:lnTo>
                    <a:pt x="28" y="2"/>
                  </a:lnTo>
                  <a:lnTo>
                    <a:pt x="24" y="0"/>
                  </a:lnTo>
                  <a:lnTo>
                    <a:pt x="20" y="2"/>
                  </a:lnTo>
                  <a:lnTo>
                    <a:pt x="16" y="4"/>
                  </a:lnTo>
                  <a:lnTo>
                    <a:pt x="16" y="4"/>
                  </a:lnTo>
                  <a:lnTo>
                    <a:pt x="14" y="6"/>
                  </a:lnTo>
                  <a:lnTo>
                    <a:pt x="14" y="10"/>
                  </a:lnTo>
                  <a:lnTo>
                    <a:pt x="14" y="14"/>
                  </a:lnTo>
                  <a:lnTo>
                    <a:pt x="16" y="18"/>
                  </a:lnTo>
                  <a:lnTo>
                    <a:pt x="24" y="26"/>
                  </a:lnTo>
                  <a:lnTo>
                    <a:pt x="0" y="50"/>
                  </a:lnTo>
                  <a:lnTo>
                    <a:pt x="34" y="84"/>
                  </a:lnTo>
                  <a:lnTo>
                    <a:pt x="58" y="60"/>
                  </a:lnTo>
                  <a:lnTo>
                    <a:pt x="68" y="70"/>
                  </a:lnTo>
                  <a:lnTo>
                    <a:pt x="68" y="70"/>
                  </a:lnTo>
                  <a:lnTo>
                    <a:pt x="72" y="72"/>
                  </a:lnTo>
                  <a:lnTo>
                    <a:pt x="76" y="72"/>
                  </a:lnTo>
                  <a:lnTo>
                    <a:pt x="78" y="72"/>
                  </a:lnTo>
                  <a:lnTo>
                    <a:pt x="82" y="70"/>
                  </a:lnTo>
                  <a:lnTo>
                    <a:pt x="82" y="70"/>
                  </a:lnTo>
                  <a:lnTo>
                    <a:pt x="84" y="66"/>
                  </a:lnTo>
                  <a:lnTo>
                    <a:pt x="84" y="62"/>
                  </a:lnTo>
                  <a:lnTo>
                    <a:pt x="84" y="58"/>
                  </a:lnTo>
                  <a:lnTo>
                    <a:pt x="82" y="56"/>
                  </a:lnTo>
                  <a:lnTo>
                    <a:pt x="82" y="56"/>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1"/>
            <p:cNvSpPr>
              <a:spLocks noEditPoints="1"/>
            </p:cNvSpPr>
            <p:nvPr/>
          </p:nvSpPr>
          <p:spPr bwMode="auto">
            <a:xfrm>
              <a:off x="5337175" y="1749425"/>
              <a:ext cx="374650" cy="374650"/>
            </a:xfrm>
            <a:custGeom>
              <a:avLst/>
              <a:gdLst>
                <a:gd name="T0" fmla="*/ 144 w 236"/>
                <a:gd name="T1" fmla="*/ 2 h 236"/>
                <a:gd name="T2" fmla="*/ 140 w 236"/>
                <a:gd name="T3" fmla="*/ 0 h 236"/>
                <a:gd name="T4" fmla="*/ 134 w 236"/>
                <a:gd name="T5" fmla="*/ 0 h 236"/>
                <a:gd name="T6" fmla="*/ 130 w 236"/>
                <a:gd name="T7" fmla="*/ 2 h 236"/>
                <a:gd name="T8" fmla="*/ 128 w 236"/>
                <a:gd name="T9" fmla="*/ 10 h 236"/>
                <a:gd name="T10" fmla="*/ 130 w 236"/>
                <a:gd name="T11" fmla="*/ 16 h 236"/>
                <a:gd name="T12" fmla="*/ 24 w 236"/>
                <a:gd name="T13" fmla="*/ 144 h 236"/>
                <a:gd name="T14" fmla="*/ 0 w 236"/>
                <a:gd name="T15" fmla="*/ 232 h 236"/>
                <a:gd name="T16" fmla="*/ 28 w 236"/>
                <a:gd name="T17" fmla="*/ 212 h 236"/>
                <a:gd name="T18" fmla="*/ 210 w 236"/>
                <a:gd name="T19" fmla="*/ 96 h 236"/>
                <a:gd name="T20" fmla="*/ 218 w 236"/>
                <a:gd name="T21" fmla="*/ 104 h 236"/>
                <a:gd name="T22" fmla="*/ 226 w 236"/>
                <a:gd name="T23" fmla="*/ 108 h 236"/>
                <a:gd name="T24" fmla="*/ 232 w 236"/>
                <a:gd name="T25" fmla="*/ 104 h 236"/>
                <a:gd name="T26" fmla="*/ 234 w 236"/>
                <a:gd name="T27" fmla="*/ 102 h 236"/>
                <a:gd name="T28" fmla="*/ 234 w 236"/>
                <a:gd name="T29" fmla="*/ 94 h 236"/>
                <a:gd name="T30" fmla="*/ 232 w 236"/>
                <a:gd name="T31" fmla="*/ 92 h 236"/>
                <a:gd name="T32" fmla="*/ 54 w 236"/>
                <a:gd name="T33" fmla="*/ 138 h 236"/>
                <a:gd name="T34" fmla="*/ 52 w 236"/>
                <a:gd name="T35" fmla="*/ 136 h 236"/>
                <a:gd name="T36" fmla="*/ 54 w 236"/>
                <a:gd name="T37" fmla="*/ 134 h 236"/>
                <a:gd name="T38" fmla="*/ 58 w 236"/>
                <a:gd name="T39" fmla="*/ 134 h 236"/>
                <a:gd name="T40" fmla="*/ 76 w 236"/>
                <a:gd name="T41" fmla="*/ 152 h 236"/>
                <a:gd name="T42" fmla="*/ 76 w 236"/>
                <a:gd name="T43" fmla="*/ 156 h 236"/>
                <a:gd name="T44" fmla="*/ 72 w 236"/>
                <a:gd name="T45" fmla="*/ 158 h 236"/>
                <a:gd name="T46" fmla="*/ 70 w 236"/>
                <a:gd name="T47" fmla="*/ 156 h 236"/>
                <a:gd name="T48" fmla="*/ 68 w 236"/>
                <a:gd name="T49" fmla="*/ 124 h 236"/>
                <a:gd name="T50" fmla="*/ 68 w 236"/>
                <a:gd name="T51" fmla="*/ 122 h 236"/>
                <a:gd name="T52" fmla="*/ 68 w 236"/>
                <a:gd name="T53" fmla="*/ 120 h 236"/>
                <a:gd name="T54" fmla="*/ 72 w 236"/>
                <a:gd name="T55" fmla="*/ 120 h 236"/>
                <a:gd name="T56" fmla="*/ 90 w 236"/>
                <a:gd name="T57" fmla="*/ 136 h 236"/>
                <a:gd name="T58" fmla="*/ 90 w 236"/>
                <a:gd name="T59" fmla="*/ 142 h 236"/>
                <a:gd name="T60" fmla="*/ 88 w 236"/>
                <a:gd name="T61" fmla="*/ 142 h 236"/>
                <a:gd name="T62" fmla="*/ 86 w 236"/>
                <a:gd name="T63" fmla="*/ 142 h 236"/>
                <a:gd name="T64" fmla="*/ 84 w 236"/>
                <a:gd name="T65" fmla="*/ 108 h 236"/>
                <a:gd name="T66" fmla="*/ 82 w 236"/>
                <a:gd name="T67" fmla="*/ 106 h 236"/>
                <a:gd name="T68" fmla="*/ 84 w 236"/>
                <a:gd name="T69" fmla="*/ 104 h 236"/>
                <a:gd name="T70" fmla="*/ 88 w 236"/>
                <a:gd name="T71" fmla="*/ 104 h 236"/>
                <a:gd name="T72" fmla="*/ 106 w 236"/>
                <a:gd name="T73" fmla="*/ 122 h 236"/>
                <a:gd name="T74" fmla="*/ 106 w 236"/>
                <a:gd name="T75" fmla="*/ 126 h 236"/>
                <a:gd name="T76" fmla="*/ 102 w 236"/>
                <a:gd name="T77" fmla="*/ 128 h 236"/>
                <a:gd name="T78" fmla="*/ 100 w 236"/>
                <a:gd name="T79" fmla="*/ 126 h 236"/>
                <a:gd name="T80" fmla="*/ 98 w 236"/>
                <a:gd name="T81" fmla="*/ 88 h 236"/>
                <a:gd name="T82" fmla="*/ 194 w 236"/>
                <a:gd name="T83" fmla="*/ 9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236">
                  <a:moveTo>
                    <a:pt x="232" y="92"/>
                  </a:moveTo>
                  <a:lnTo>
                    <a:pt x="144" y="2"/>
                  </a:lnTo>
                  <a:lnTo>
                    <a:pt x="144" y="2"/>
                  </a:lnTo>
                  <a:lnTo>
                    <a:pt x="140" y="0"/>
                  </a:lnTo>
                  <a:lnTo>
                    <a:pt x="136" y="0"/>
                  </a:lnTo>
                  <a:lnTo>
                    <a:pt x="134" y="0"/>
                  </a:lnTo>
                  <a:lnTo>
                    <a:pt x="130" y="2"/>
                  </a:lnTo>
                  <a:lnTo>
                    <a:pt x="130" y="2"/>
                  </a:lnTo>
                  <a:lnTo>
                    <a:pt x="128" y="6"/>
                  </a:lnTo>
                  <a:lnTo>
                    <a:pt x="128" y="10"/>
                  </a:lnTo>
                  <a:lnTo>
                    <a:pt x="128" y="12"/>
                  </a:lnTo>
                  <a:lnTo>
                    <a:pt x="130" y="16"/>
                  </a:lnTo>
                  <a:lnTo>
                    <a:pt x="140" y="26"/>
                  </a:lnTo>
                  <a:lnTo>
                    <a:pt x="24" y="144"/>
                  </a:lnTo>
                  <a:lnTo>
                    <a:pt x="24" y="208"/>
                  </a:lnTo>
                  <a:lnTo>
                    <a:pt x="0" y="232"/>
                  </a:lnTo>
                  <a:lnTo>
                    <a:pt x="4" y="236"/>
                  </a:lnTo>
                  <a:lnTo>
                    <a:pt x="28" y="212"/>
                  </a:lnTo>
                  <a:lnTo>
                    <a:pt x="92" y="212"/>
                  </a:lnTo>
                  <a:lnTo>
                    <a:pt x="210" y="96"/>
                  </a:lnTo>
                  <a:lnTo>
                    <a:pt x="218" y="104"/>
                  </a:lnTo>
                  <a:lnTo>
                    <a:pt x="218" y="104"/>
                  </a:lnTo>
                  <a:lnTo>
                    <a:pt x="222" y="108"/>
                  </a:lnTo>
                  <a:lnTo>
                    <a:pt x="226" y="108"/>
                  </a:lnTo>
                  <a:lnTo>
                    <a:pt x="230" y="108"/>
                  </a:lnTo>
                  <a:lnTo>
                    <a:pt x="232" y="104"/>
                  </a:lnTo>
                  <a:lnTo>
                    <a:pt x="232" y="104"/>
                  </a:lnTo>
                  <a:lnTo>
                    <a:pt x="234" y="102"/>
                  </a:lnTo>
                  <a:lnTo>
                    <a:pt x="236" y="98"/>
                  </a:lnTo>
                  <a:lnTo>
                    <a:pt x="234" y="94"/>
                  </a:lnTo>
                  <a:lnTo>
                    <a:pt x="232" y="92"/>
                  </a:lnTo>
                  <a:lnTo>
                    <a:pt x="232" y="92"/>
                  </a:lnTo>
                  <a:close/>
                  <a:moveTo>
                    <a:pt x="70" y="156"/>
                  </a:moveTo>
                  <a:lnTo>
                    <a:pt x="54" y="138"/>
                  </a:lnTo>
                  <a:lnTo>
                    <a:pt x="54" y="138"/>
                  </a:lnTo>
                  <a:lnTo>
                    <a:pt x="52" y="136"/>
                  </a:lnTo>
                  <a:lnTo>
                    <a:pt x="54" y="134"/>
                  </a:lnTo>
                  <a:lnTo>
                    <a:pt x="54" y="134"/>
                  </a:lnTo>
                  <a:lnTo>
                    <a:pt x="56" y="134"/>
                  </a:lnTo>
                  <a:lnTo>
                    <a:pt x="58" y="134"/>
                  </a:lnTo>
                  <a:lnTo>
                    <a:pt x="76" y="152"/>
                  </a:lnTo>
                  <a:lnTo>
                    <a:pt x="76" y="152"/>
                  </a:lnTo>
                  <a:lnTo>
                    <a:pt x="76" y="154"/>
                  </a:lnTo>
                  <a:lnTo>
                    <a:pt x="76" y="156"/>
                  </a:lnTo>
                  <a:lnTo>
                    <a:pt x="76" y="156"/>
                  </a:lnTo>
                  <a:lnTo>
                    <a:pt x="72" y="158"/>
                  </a:lnTo>
                  <a:lnTo>
                    <a:pt x="70" y="156"/>
                  </a:lnTo>
                  <a:lnTo>
                    <a:pt x="70" y="156"/>
                  </a:lnTo>
                  <a:close/>
                  <a:moveTo>
                    <a:pt x="86" y="142"/>
                  </a:moveTo>
                  <a:lnTo>
                    <a:pt x="68" y="124"/>
                  </a:lnTo>
                  <a:lnTo>
                    <a:pt x="68" y="124"/>
                  </a:lnTo>
                  <a:lnTo>
                    <a:pt x="68" y="122"/>
                  </a:lnTo>
                  <a:lnTo>
                    <a:pt x="68" y="120"/>
                  </a:lnTo>
                  <a:lnTo>
                    <a:pt x="68" y="120"/>
                  </a:lnTo>
                  <a:lnTo>
                    <a:pt x="70" y="118"/>
                  </a:lnTo>
                  <a:lnTo>
                    <a:pt x="72" y="120"/>
                  </a:lnTo>
                  <a:lnTo>
                    <a:pt x="90" y="136"/>
                  </a:lnTo>
                  <a:lnTo>
                    <a:pt x="90" y="136"/>
                  </a:lnTo>
                  <a:lnTo>
                    <a:pt x="92" y="138"/>
                  </a:lnTo>
                  <a:lnTo>
                    <a:pt x="90" y="142"/>
                  </a:lnTo>
                  <a:lnTo>
                    <a:pt x="90" y="142"/>
                  </a:lnTo>
                  <a:lnTo>
                    <a:pt x="88" y="142"/>
                  </a:lnTo>
                  <a:lnTo>
                    <a:pt x="86" y="142"/>
                  </a:lnTo>
                  <a:lnTo>
                    <a:pt x="86" y="142"/>
                  </a:lnTo>
                  <a:close/>
                  <a:moveTo>
                    <a:pt x="100" y="126"/>
                  </a:moveTo>
                  <a:lnTo>
                    <a:pt x="84" y="108"/>
                  </a:lnTo>
                  <a:lnTo>
                    <a:pt x="84" y="108"/>
                  </a:lnTo>
                  <a:lnTo>
                    <a:pt x="82" y="106"/>
                  </a:lnTo>
                  <a:lnTo>
                    <a:pt x="84" y="104"/>
                  </a:lnTo>
                  <a:lnTo>
                    <a:pt x="84" y="104"/>
                  </a:lnTo>
                  <a:lnTo>
                    <a:pt x="86" y="104"/>
                  </a:lnTo>
                  <a:lnTo>
                    <a:pt x="88" y="104"/>
                  </a:lnTo>
                  <a:lnTo>
                    <a:pt x="106" y="122"/>
                  </a:lnTo>
                  <a:lnTo>
                    <a:pt x="106" y="122"/>
                  </a:lnTo>
                  <a:lnTo>
                    <a:pt x="106" y="124"/>
                  </a:lnTo>
                  <a:lnTo>
                    <a:pt x="106" y="126"/>
                  </a:lnTo>
                  <a:lnTo>
                    <a:pt x="106" y="126"/>
                  </a:lnTo>
                  <a:lnTo>
                    <a:pt x="102" y="128"/>
                  </a:lnTo>
                  <a:lnTo>
                    <a:pt x="100" y="126"/>
                  </a:lnTo>
                  <a:lnTo>
                    <a:pt x="100" y="126"/>
                  </a:lnTo>
                  <a:close/>
                  <a:moveTo>
                    <a:pt x="148" y="138"/>
                  </a:moveTo>
                  <a:lnTo>
                    <a:pt x="98" y="88"/>
                  </a:lnTo>
                  <a:lnTo>
                    <a:pt x="144" y="42"/>
                  </a:lnTo>
                  <a:lnTo>
                    <a:pt x="194" y="92"/>
                  </a:lnTo>
                  <a:lnTo>
                    <a:pt x="148" y="138"/>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83" name="组合 1382"/>
          <p:cNvGrpSpPr/>
          <p:nvPr/>
        </p:nvGrpSpPr>
        <p:grpSpPr>
          <a:xfrm>
            <a:off x="6695885" y="4611984"/>
            <a:ext cx="732457" cy="625268"/>
            <a:chOff x="5308600" y="3521075"/>
            <a:chExt cx="390525" cy="333375"/>
          </a:xfrm>
        </p:grpSpPr>
        <p:sp>
          <p:nvSpPr>
            <p:cNvPr id="175" name="Freeform 1372"/>
            <p:cNvSpPr>
              <a:spLocks noEditPoints="1"/>
            </p:cNvSpPr>
            <p:nvPr/>
          </p:nvSpPr>
          <p:spPr bwMode="auto">
            <a:xfrm>
              <a:off x="5308600" y="3565525"/>
              <a:ext cx="390525" cy="288925"/>
            </a:xfrm>
            <a:custGeom>
              <a:avLst/>
              <a:gdLst>
                <a:gd name="T0" fmla="*/ 18 w 246"/>
                <a:gd name="T1" fmla="*/ 0 h 182"/>
                <a:gd name="T2" fmla="*/ 10 w 246"/>
                <a:gd name="T3" fmla="*/ 0 h 182"/>
                <a:gd name="T4" fmla="*/ 2 w 246"/>
                <a:gd name="T5" fmla="*/ 10 h 182"/>
                <a:gd name="T6" fmla="*/ 0 w 246"/>
                <a:gd name="T7" fmla="*/ 164 h 182"/>
                <a:gd name="T8" fmla="*/ 2 w 246"/>
                <a:gd name="T9" fmla="*/ 170 h 182"/>
                <a:gd name="T10" fmla="*/ 10 w 246"/>
                <a:gd name="T11" fmla="*/ 180 h 182"/>
                <a:gd name="T12" fmla="*/ 228 w 246"/>
                <a:gd name="T13" fmla="*/ 182 h 182"/>
                <a:gd name="T14" fmla="*/ 236 w 246"/>
                <a:gd name="T15" fmla="*/ 180 h 182"/>
                <a:gd name="T16" fmla="*/ 246 w 246"/>
                <a:gd name="T17" fmla="*/ 170 h 182"/>
                <a:gd name="T18" fmla="*/ 246 w 246"/>
                <a:gd name="T19" fmla="*/ 18 h 182"/>
                <a:gd name="T20" fmla="*/ 246 w 246"/>
                <a:gd name="T21" fmla="*/ 10 h 182"/>
                <a:gd name="T22" fmla="*/ 236 w 246"/>
                <a:gd name="T23" fmla="*/ 0 h 182"/>
                <a:gd name="T24" fmla="*/ 228 w 246"/>
                <a:gd name="T25" fmla="*/ 0 h 182"/>
                <a:gd name="T26" fmla="*/ 124 w 246"/>
                <a:gd name="T27" fmla="*/ 154 h 182"/>
                <a:gd name="T28" fmla="*/ 98 w 246"/>
                <a:gd name="T29" fmla="*/ 148 h 182"/>
                <a:gd name="T30" fmla="*/ 78 w 246"/>
                <a:gd name="T31" fmla="*/ 136 h 182"/>
                <a:gd name="T32" fmla="*/ 64 w 246"/>
                <a:gd name="T33" fmla="*/ 116 h 182"/>
                <a:gd name="T34" fmla="*/ 60 w 246"/>
                <a:gd name="T35" fmla="*/ 90 h 182"/>
                <a:gd name="T36" fmla="*/ 62 w 246"/>
                <a:gd name="T37" fmla="*/ 78 h 182"/>
                <a:gd name="T38" fmla="*/ 70 w 246"/>
                <a:gd name="T39" fmla="*/ 56 h 182"/>
                <a:gd name="T40" fmla="*/ 88 w 246"/>
                <a:gd name="T41" fmla="*/ 38 h 182"/>
                <a:gd name="T42" fmla="*/ 110 w 246"/>
                <a:gd name="T43" fmla="*/ 28 h 182"/>
                <a:gd name="T44" fmla="*/ 124 w 246"/>
                <a:gd name="T45" fmla="*/ 28 h 182"/>
                <a:gd name="T46" fmla="*/ 148 w 246"/>
                <a:gd name="T47" fmla="*/ 32 h 182"/>
                <a:gd name="T48" fmla="*/ 168 w 246"/>
                <a:gd name="T49" fmla="*/ 46 h 182"/>
                <a:gd name="T50" fmla="*/ 182 w 246"/>
                <a:gd name="T51" fmla="*/ 66 h 182"/>
                <a:gd name="T52" fmla="*/ 186 w 246"/>
                <a:gd name="T53" fmla="*/ 90 h 182"/>
                <a:gd name="T54" fmla="*/ 186 w 246"/>
                <a:gd name="T55" fmla="*/ 104 h 182"/>
                <a:gd name="T56" fmla="*/ 176 w 246"/>
                <a:gd name="T57" fmla="*/ 126 h 182"/>
                <a:gd name="T58" fmla="*/ 158 w 246"/>
                <a:gd name="T59" fmla="*/ 142 h 182"/>
                <a:gd name="T60" fmla="*/ 136 w 246"/>
                <a:gd name="T61" fmla="*/ 152 h 182"/>
                <a:gd name="T62" fmla="*/ 124 w 246"/>
                <a:gd name="T63" fmla="*/ 15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82">
                  <a:moveTo>
                    <a:pt x="228" y="0"/>
                  </a:moveTo>
                  <a:lnTo>
                    <a:pt x="18" y="0"/>
                  </a:lnTo>
                  <a:lnTo>
                    <a:pt x="18" y="0"/>
                  </a:lnTo>
                  <a:lnTo>
                    <a:pt x="10" y="0"/>
                  </a:lnTo>
                  <a:lnTo>
                    <a:pt x="4" y="4"/>
                  </a:lnTo>
                  <a:lnTo>
                    <a:pt x="2" y="10"/>
                  </a:lnTo>
                  <a:lnTo>
                    <a:pt x="0" y="18"/>
                  </a:lnTo>
                  <a:lnTo>
                    <a:pt x="0" y="164"/>
                  </a:lnTo>
                  <a:lnTo>
                    <a:pt x="0" y="164"/>
                  </a:lnTo>
                  <a:lnTo>
                    <a:pt x="2" y="170"/>
                  </a:lnTo>
                  <a:lnTo>
                    <a:pt x="4" y="176"/>
                  </a:lnTo>
                  <a:lnTo>
                    <a:pt x="10" y="180"/>
                  </a:lnTo>
                  <a:lnTo>
                    <a:pt x="18" y="182"/>
                  </a:lnTo>
                  <a:lnTo>
                    <a:pt x="228" y="182"/>
                  </a:lnTo>
                  <a:lnTo>
                    <a:pt x="228" y="182"/>
                  </a:lnTo>
                  <a:lnTo>
                    <a:pt x="236" y="180"/>
                  </a:lnTo>
                  <a:lnTo>
                    <a:pt x="242" y="176"/>
                  </a:lnTo>
                  <a:lnTo>
                    <a:pt x="246" y="170"/>
                  </a:lnTo>
                  <a:lnTo>
                    <a:pt x="246" y="164"/>
                  </a:lnTo>
                  <a:lnTo>
                    <a:pt x="246" y="18"/>
                  </a:lnTo>
                  <a:lnTo>
                    <a:pt x="246" y="18"/>
                  </a:lnTo>
                  <a:lnTo>
                    <a:pt x="246" y="10"/>
                  </a:lnTo>
                  <a:lnTo>
                    <a:pt x="242" y="4"/>
                  </a:lnTo>
                  <a:lnTo>
                    <a:pt x="236" y="0"/>
                  </a:lnTo>
                  <a:lnTo>
                    <a:pt x="228" y="0"/>
                  </a:lnTo>
                  <a:lnTo>
                    <a:pt x="228" y="0"/>
                  </a:lnTo>
                  <a:close/>
                  <a:moveTo>
                    <a:pt x="124" y="154"/>
                  </a:moveTo>
                  <a:lnTo>
                    <a:pt x="124" y="154"/>
                  </a:lnTo>
                  <a:lnTo>
                    <a:pt x="110" y="152"/>
                  </a:lnTo>
                  <a:lnTo>
                    <a:pt x="98" y="148"/>
                  </a:lnTo>
                  <a:lnTo>
                    <a:pt x="88" y="142"/>
                  </a:lnTo>
                  <a:lnTo>
                    <a:pt x="78" y="136"/>
                  </a:lnTo>
                  <a:lnTo>
                    <a:pt x="70" y="126"/>
                  </a:lnTo>
                  <a:lnTo>
                    <a:pt x="64" y="116"/>
                  </a:lnTo>
                  <a:lnTo>
                    <a:pt x="62" y="104"/>
                  </a:lnTo>
                  <a:lnTo>
                    <a:pt x="60" y="90"/>
                  </a:lnTo>
                  <a:lnTo>
                    <a:pt x="60" y="90"/>
                  </a:lnTo>
                  <a:lnTo>
                    <a:pt x="62" y="78"/>
                  </a:lnTo>
                  <a:lnTo>
                    <a:pt x="64" y="66"/>
                  </a:lnTo>
                  <a:lnTo>
                    <a:pt x="70" y="56"/>
                  </a:lnTo>
                  <a:lnTo>
                    <a:pt x="78" y="46"/>
                  </a:lnTo>
                  <a:lnTo>
                    <a:pt x="88" y="38"/>
                  </a:lnTo>
                  <a:lnTo>
                    <a:pt x="98" y="32"/>
                  </a:lnTo>
                  <a:lnTo>
                    <a:pt x="110" y="28"/>
                  </a:lnTo>
                  <a:lnTo>
                    <a:pt x="124" y="28"/>
                  </a:lnTo>
                  <a:lnTo>
                    <a:pt x="124" y="28"/>
                  </a:lnTo>
                  <a:lnTo>
                    <a:pt x="136" y="28"/>
                  </a:lnTo>
                  <a:lnTo>
                    <a:pt x="148" y="32"/>
                  </a:lnTo>
                  <a:lnTo>
                    <a:pt x="158" y="38"/>
                  </a:lnTo>
                  <a:lnTo>
                    <a:pt x="168" y="46"/>
                  </a:lnTo>
                  <a:lnTo>
                    <a:pt x="176" y="56"/>
                  </a:lnTo>
                  <a:lnTo>
                    <a:pt x="182" y="66"/>
                  </a:lnTo>
                  <a:lnTo>
                    <a:pt x="186" y="78"/>
                  </a:lnTo>
                  <a:lnTo>
                    <a:pt x="186" y="90"/>
                  </a:lnTo>
                  <a:lnTo>
                    <a:pt x="186" y="90"/>
                  </a:lnTo>
                  <a:lnTo>
                    <a:pt x="186" y="104"/>
                  </a:lnTo>
                  <a:lnTo>
                    <a:pt x="182" y="116"/>
                  </a:lnTo>
                  <a:lnTo>
                    <a:pt x="176" y="126"/>
                  </a:lnTo>
                  <a:lnTo>
                    <a:pt x="168" y="136"/>
                  </a:lnTo>
                  <a:lnTo>
                    <a:pt x="158" y="142"/>
                  </a:lnTo>
                  <a:lnTo>
                    <a:pt x="148" y="148"/>
                  </a:lnTo>
                  <a:lnTo>
                    <a:pt x="136" y="152"/>
                  </a:lnTo>
                  <a:lnTo>
                    <a:pt x="124" y="154"/>
                  </a:lnTo>
                  <a:lnTo>
                    <a:pt x="124" y="154"/>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373"/>
            <p:cNvSpPr>
              <a:spLocks/>
            </p:cNvSpPr>
            <p:nvPr/>
          </p:nvSpPr>
          <p:spPr bwMode="auto">
            <a:xfrm>
              <a:off x="5445125" y="3651250"/>
              <a:ext cx="117475" cy="117475"/>
            </a:xfrm>
            <a:custGeom>
              <a:avLst/>
              <a:gdLst>
                <a:gd name="T0" fmla="*/ 70 w 74"/>
                <a:gd name="T1" fmla="*/ 26 h 74"/>
                <a:gd name="T2" fmla="*/ 48 w 74"/>
                <a:gd name="T3" fmla="*/ 26 h 74"/>
                <a:gd name="T4" fmla="*/ 48 w 74"/>
                <a:gd name="T5" fmla="*/ 4 h 74"/>
                <a:gd name="T6" fmla="*/ 48 w 74"/>
                <a:gd name="T7" fmla="*/ 4 h 74"/>
                <a:gd name="T8" fmla="*/ 46 w 74"/>
                <a:gd name="T9" fmla="*/ 0 h 74"/>
                <a:gd name="T10" fmla="*/ 44 w 74"/>
                <a:gd name="T11" fmla="*/ 0 h 74"/>
                <a:gd name="T12" fmla="*/ 30 w 74"/>
                <a:gd name="T13" fmla="*/ 0 h 74"/>
                <a:gd name="T14" fmla="*/ 30 w 74"/>
                <a:gd name="T15" fmla="*/ 0 h 74"/>
                <a:gd name="T16" fmla="*/ 28 w 74"/>
                <a:gd name="T17" fmla="*/ 0 h 74"/>
                <a:gd name="T18" fmla="*/ 26 w 74"/>
                <a:gd name="T19" fmla="*/ 4 h 74"/>
                <a:gd name="T20" fmla="*/ 26 w 74"/>
                <a:gd name="T21" fmla="*/ 26 h 74"/>
                <a:gd name="T22" fmla="*/ 4 w 74"/>
                <a:gd name="T23" fmla="*/ 26 h 74"/>
                <a:gd name="T24" fmla="*/ 4 w 74"/>
                <a:gd name="T25" fmla="*/ 26 h 74"/>
                <a:gd name="T26" fmla="*/ 2 w 74"/>
                <a:gd name="T27" fmla="*/ 26 h 74"/>
                <a:gd name="T28" fmla="*/ 0 w 74"/>
                <a:gd name="T29" fmla="*/ 30 h 74"/>
                <a:gd name="T30" fmla="*/ 0 w 74"/>
                <a:gd name="T31" fmla="*/ 44 h 74"/>
                <a:gd name="T32" fmla="*/ 0 w 74"/>
                <a:gd name="T33" fmla="*/ 44 h 74"/>
                <a:gd name="T34" fmla="*/ 2 w 74"/>
                <a:gd name="T35" fmla="*/ 46 h 74"/>
                <a:gd name="T36" fmla="*/ 4 w 74"/>
                <a:gd name="T37" fmla="*/ 48 h 74"/>
                <a:gd name="T38" fmla="*/ 26 w 74"/>
                <a:gd name="T39" fmla="*/ 48 h 74"/>
                <a:gd name="T40" fmla="*/ 26 w 74"/>
                <a:gd name="T41" fmla="*/ 70 h 74"/>
                <a:gd name="T42" fmla="*/ 26 w 74"/>
                <a:gd name="T43" fmla="*/ 70 h 74"/>
                <a:gd name="T44" fmla="*/ 28 w 74"/>
                <a:gd name="T45" fmla="*/ 72 h 74"/>
                <a:gd name="T46" fmla="*/ 30 w 74"/>
                <a:gd name="T47" fmla="*/ 74 h 74"/>
                <a:gd name="T48" fmla="*/ 44 w 74"/>
                <a:gd name="T49" fmla="*/ 74 h 74"/>
                <a:gd name="T50" fmla="*/ 44 w 74"/>
                <a:gd name="T51" fmla="*/ 74 h 74"/>
                <a:gd name="T52" fmla="*/ 46 w 74"/>
                <a:gd name="T53" fmla="*/ 72 h 74"/>
                <a:gd name="T54" fmla="*/ 48 w 74"/>
                <a:gd name="T55" fmla="*/ 70 h 74"/>
                <a:gd name="T56" fmla="*/ 48 w 74"/>
                <a:gd name="T57" fmla="*/ 48 h 74"/>
                <a:gd name="T58" fmla="*/ 70 w 74"/>
                <a:gd name="T59" fmla="*/ 48 h 74"/>
                <a:gd name="T60" fmla="*/ 70 w 74"/>
                <a:gd name="T61" fmla="*/ 48 h 74"/>
                <a:gd name="T62" fmla="*/ 72 w 74"/>
                <a:gd name="T63" fmla="*/ 46 h 74"/>
                <a:gd name="T64" fmla="*/ 74 w 74"/>
                <a:gd name="T65" fmla="*/ 44 h 74"/>
                <a:gd name="T66" fmla="*/ 74 w 74"/>
                <a:gd name="T67" fmla="*/ 30 h 74"/>
                <a:gd name="T68" fmla="*/ 74 w 74"/>
                <a:gd name="T69" fmla="*/ 30 h 74"/>
                <a:gd name="T70" fmla="*/ 72 w 74"/>
                <a:gd name="T71" fmla="*/ 26 h 74"/>
                <a:gd name="T72" fmla="*/ 70 w 74"/>
                <a:gd name="T73" fmla="*/ 26 h 74"/>
                <a:gd name="T74" fmla="*/ 70 w 74"/>
                <a:gd name="T75"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4">
                  <a:moveTo>
                    <a:pt x="70" y="26"/>
                  </a:moveTo>
                  <a:lnTo>
                    <a:pt x="48" y="26"/>
                  </a:lnTo>
                  <a:lnTo>
                    <a:pt x="48" y="4"/>
                  </a:lnTo>
                  <a:lnTo>
                    <a:pt x="48" y="4"/>
                  </a:lnTo>
                  <a:lnTo>
                    <a:pt x="46" y="0"/>
                  </a:lnTo>
                  <a:lnTo>
                    <a:pt x="44" y="0"/>
                  </a:lnTo>
                  <a:lnTo>
                    <a:pt x="30" y="0"/>
                  </a:lnTo>
                  <a:lnTo>
                    <a:pt x="30" y="0"/>
                  </a:lnTo>
                  <a:lnTo>
                    <a:pt x="28" y="0"/>
                  </a:lnTo>
                  <a:lnTo>
                    <a:pt x="26" y="4"/>
                  </a:lnTo>
                  <a:lnTo>
                    <a:pt x="26" y="26"/>
                  </a:lnTo>
                  <a:lnTo>
                    <a:pt x="4" y="26"/>
                  </a:lnTo>
                  <a:lnTo>
                    <a:pt x="4" y="26"/>
                  </a:lnTo>
                  <a:lnTo>
                    <a:pt x="2" y="26"/>
                  </a:lnTo>
                  <a:lnTo>
                    <a:pt x="0" y="30"/>
                  </a:lnTo>
                  <a:lnTo>
                    <a:pt x="0" y="44"/>
                  </a:lnTo>
                  <a:lnTo>
                    <a:pt x="0" y="44"/>
                  </a:lnTo>
                  <a:lnTo>
                    <a:pt x="2" y="46"/>
                  </a:lnTo>
                  <a:lnTo>
                    <a:pt x="4" y="48"/>
                  </a:lnTo>
                  <a:lnTo>
                    <a:pt x="26" y="48"/>
                  </a:lnTo>
                  <a:lnTo>
                    <a:pt x="26" y="70"/>
                  </a:lnTo>
                  <a:lnTo>
                    <a:pt x="26" y="70"/>
                  </a:lnTo>
                  <a:lnTo>
                    <a:pt x="28" y="72"/>
                  </a:lnTo>
                  <a:lnTo>
                    <a:pt x="30" y="74"/>
                  </a:lnTo>
                  <a:lnTo>
                    <a:pt x="44" y="74"/>
                  </a:lnTo>
                  <a:lnTo>
                    <a:pt x="44" y="74"/>
                  </a:lnTo>
                  <a:lnTo>
                    <a:pt x="46" y="72"/>
                  </a:lnTo>
                  <a:lnTo>
                    <a:pt x="48" y="70"/>
                  </a:lnTo>
                  <a:lnTo>
                    <a:pt x="48" y="48"/>
                  </a:lnTo>
                  <a:lnTo>
                    <a:pt x="70" y="48"/>
                  </a:lnTo>
                  <a:lnTo>
                    <a:pt x="70" y="48"/>
                  </a:lnTo>
                  <a:lnTo>
                    <a:pt x="72" y="46"/>
                  </a:lnTo>
                  <a:lnTo>
                    <a:pt x="74" y="44"/>
                  </a:lnTo>
                  <a:lnTo>
                    <a:pt x="74" y="30"/>
                  </a:lnTo>
                  <a:lnTo>
                    <a:pt x="74" y="30"/>
                  </a:lnTo>
                  <a:lnTo>
                    <a:pt x="72" y="26"/>
                  </a:lnTo>
                  <a:lnTo>
                    <a:pt x="70" y="26"/>
                  </a:lnTo>
                  <a:lnTo>
                    <a:pt x="70" y="26"/>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374"/>
            <p:cNvSpPr>
              <a:spLocks/>
            </p:cNvSpPr>
            <p:nvPr/>
          </p:nvSpPr>
          <p:spPr bwMode="auto">
            <a:xfrm>
              <a:off x="5438775" y="3521075"/>
              <a:ext cx="130175" cy="31750"/>
            </a:xfrm>
            <a:custGeom>
              <a:avLst/>
              <a:gdLst>
                <a:gd name="T0" fmla="*/ 12 w 82"/>
                <a:gd name="T1" fmla="*/ 12 h 20"/>
                <a:gd name="T2" fmla="*/ 70 w 82"/>
                <a:gd name="T3" fmla="*/ 12 h 20"/>
                <a:gd name="T4" fmla="*/ 70 w 82"/>
                <a:gd name="T5" fmla="*/ 20 h 20"/>
                <a:gd name="T6" fmla="*/ 82 w 82"/>
                <a:gd name="T7" fmla="*/ 20 h 20"/>
                <a:gd name="T8" fmla="*/ 82 w 82"/>
                <a:gd name="T9" fmla="*/ 6 h 20"/>
                <a:gd name="T10" fmla="*/ 82 w 82"/>
                <a:gd name="T11" fmla="*/ 6 h 20"/>
                <a:gd name="T12" fmla="*/ 80 w 82"/>
                <a:gd name="T13" fmla="*/ 0 h 20"/>
                <a:gd name="T14" fmla="*/ 76 w 82"/>
                <a:gd name="T15" fmla="*/ 0 h 20"/>
                <a:gd name="T16" fmla="*/ 6 w 82"/>
                <a:gd name="T17" fmla="*/ 0 h 20"/>
                <a:gd name="T18" fmla="*/ 6 w 82"/>
                <a:gd name="T19" fmla="*/ 0 h 20"/>
                <a:gd name="T20" fmla="*/ 2 w 82"/>
                <a:gd name="T21" fmla="*/ 0 h 20"/>
                <a:gd name="T22" fmla="*/ 0 w 82"/>
                <a:gd name="T23" fmla="*/ 6 h 20"/>
                <a:gd name="T24" fmla="*/ 0 w 82"/>
                <a:gd name="T25" fmla="*/ 20 h 20"/>
                <a:gd name="T26" fmla="*/ 12 w 82"/>
                <a:gd name="T27" fmla="*/ 20 h 20"/>
                <a:gd name="T28" fmla="*/ 12 w 82"/>
                <a:gd name="T2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
                  <a:moveTo>
                    <a:pt x="12" y="12"/>
                  </a:moveTo>
                  <a:lnTo>
                    <a:pt x="70" y="12"/>
                  </a:lnTo>
                  <a:lnTo>
                    <a:pt x="70" y="20"/>
                  </a:lnTo>
                  <a:lnTo>
                    <a:pt x="82" y="20"/>
                  </a:lnTo>
                  <a:lnTo>
                    <a:pt x="82" y="6"/>
                  </a:lnTo>
                  <a:lnTo>
                    <a:pt x="82" y="6"/>
                  </a:lnTo>
                  <a:lnTo>
                    <a:pt x="80" y="0"/>
                  </a:lnTo>
                  <a:lnTo>
                    <a:pt x="76" y="0"/>
                  </a:lnTo>
                  <a:lnTo>
                    <a:pt x="6" y="0"/>
                  </a:lnTo>
                  <a:lnTo>
                    <a:pt x="6" y="0"/>
                  </a:lnTo>
                  <a:lnTo>
                    <a:pt x="2" y="0"/>
                  </a:lnTo>
                  <a:lnTo>
                    <a:pt x="0" y="6"/>
                  </a:lnTo>
                  <a:lnTo>
                    <a:pt x="0" y="20"/>
                  </a:lnTo>
                  <a:lnTo>
                    <a:pt x="12" y="20"/>
                  </a:lnTo>
                  <a:lnTo>
                    <a:pt x="12" y="12"/>
                  </a:lnTo>
                  <a:close/>
                </a:path>
              </a:pathLst>
            </a:custGeom>
            <a:solidFill>
              <a:srgbClr val="33A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40" name="直接连接符 39"/>
          <p:cNvCxnSpPr/>
          <p:nvPr/>
        </p:nvCxnSpPr>
        <p:spPr>
          <a:xfrm>
            <a:off x="2351584" y="2819837"/>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6512918" y="2819837"/>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p:nvPr/>
        </p:nvCxnSpPr>
        <p:spPr>
          <a:xfrm>
            <a:off x="2351584" y="4149080"/>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a:off x="6512918" y="4149080"/>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a:xfrm>
            <a:off x="2351584" y="5373216"/>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6512918" y="6525344"/>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4099742" y="1949932"/>
            <a:ext cx="1636219" cy="830997"/>
          </a:xfrm>
          <a:prstGeom prst="rect">
            <a:avLst/>
          </a:prstGeom>
          <a:noFill/>
        </p:spPr>
        <p:txBody>
          <a:bodyPr wrap="square" rtlCol="0">
            <a:spAutoFit/>
          </a:bodyPr>
          <a:lstStyle/>
          <a:p>
            <a:pPr algn="ctr"/>
            <a:r>
              <a:rPr lang="en-US" altLang="zh-CN" sz="4800" dirty="0">
                <a:solidFill>
                  <a:schemeClr val="bg1">
                    <a:lumMod val="65000"/>
                  </a:schemeClr>
                </a:solidFill>
              </a:rPr>
              <a:t>22%</a:t>
            </a:r>
            <a:endParaRPr lang="zh-CN" altLang="en-US" sz="4800" dirty="0">
              <a:solidFill>
                <a:schemeClr val="bg1">
                  <a:lumMod val="65000"/>
                </a:schemeClr>
              </a:solidFill>
            </a:endParaRPr>
          </a:p>
        </p:txBody>
      </p:sp>
      <p:sp>
        <p:nvSpPr>
          <p:cNvPr id="47" name="TextBox 46"/>
          <p:cNvSpPr txBox="1"/>
          <p:nvPr/>
        </p:nvSpPr>
        <p:spPr>
          <a:xfrm>
            <a:off x="4099742" y="3318084"/>
            <a:ext cx="1636219" cy="830997"/>
          </a:xfrm>
          <a:prstGeom prst="rect">
            <a:avLst/>
          </a:prstGeom>
          <a:noFill/>
        </p:spPr>
        <p:txBody>
          <a:bodyPr wrap="square" rtlCol="0">
            <a:spAutoFit/>
          </a:bodyPr>
          <a:lstStyle/>
          <a:p>
            <a:pPr algn="ctr"/>
            <a:r>
              <a:rPr lang="en-US" altLang="zh-CN" sz="4800" dirty="0">
                <a:solidFill>
                  <a:schemeClr val="bg1">
                    <a:lumMod val="65000"/>
                  </a:schemeClr>
                </a:solidFill>
              </a:rPr>
              <a:t>33%</a:t>
            </a:r>
            <a:endParaRPr lang="zh-CN" altLang="en-US" sz="4800" dirty="0">
              <a:solidFill>
                <a:schemeClr val="bg1">
                  <a:lumMod val="65000"/>
                </a:schemeClr>
              </a:solidFill>
            </a:endParaRPr>
          </a:p>
        </p:txBody>
      </p:sp>
      <p:sp>
        <p:nvSpPr>
          <p:cNvPr id="48" name="TextBox 47"/>
          <p:cNvSpPr txBox="1"/>
          <p:nvPr/>
        </p:nvSpPr>
        <p:spPr>
          <a:xfrm>
            <a:off x="4099742" y="450912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44%</a:t>
            </a:r>
            <a:endParaRPr lang="zh-CN" altLang="en-US" sz="4800" dirty="0">
              <a:solidFill>
                <a:schemeClr val="bg1">
                  <a:lumMod val="65000"/>
                </a:schemeClr>
              </a:solidFill>
            </a:endParaRPr>
          </a:p>
        </p:txBody>
      </p:sp>
      <p:sp>
        <p:nvSpPr>
          <p:cNvPr id="49" name="TextBox 48"/>
          <p:cNvSpPr txBox="1"/>
          <p:nvPr/>
        </p:nvSpPr>
        <p:spPr>
          <a:xfrm>
            <a:off x="8348214" y="1949932"/>
            <a:ext cx="1636219" cy="830997"/>
          </a:xfrm>
          <a:prstGeom prst="rect">
            <a:avLst/>
          </a:prstGeom>
          <a:noFill/>
        </p:spPr>
        <p:txBody>
          <a:bodyPr wrap="square" rtlCol="0">
            <a:spAutoFit/>
          </a:bodyPr>
          <a:lstStyle/>
          <a:p>
            <a:pPr algn="ctr"/>
            <a:r>
              <a:rPr lang="en-US" altLang="zh-CN" sz="4800" dirty="0">
                <a:solidFill>
                  <a:schemeClr val="bg1">
                    <a:lumMod val="65000"/>
                  </a:schemeClr>
                </a:solidFill>
              </a:rPr>
              <a:t>55%</a:t>
            </a:r>
            <a:endParaRPr lang="zh-CN" altLang="en-US" sz="4800" dirty="0">
              <a:solidFill>
                <a:schemeClr val="bg1">
                  <a:lumMod val="65000"/>
                </a:schemeClr>
              </a:solidFill>
            </a:endParaRPr>
          </a:p>
        </p:txBody>
      </p:sp>
      <p:sp>
        <p:nvSpPr>
          <p:cNvPr id="50" name="TextBox 49"/>
          <p:cNvSpPr txBox="1"/>
          <p:nvPr/>
        </p:nvSpPr>
        <p:spPr>
          <a:xfrm>
            <a:off x="8348214" y="3318084"/>
            <a:ext cx="1636219" cy="830997"/>
          </a:xfrm>
          <a:prstGeom prst="rect">
            <a:avLst/>
          </a:prstGeom>
          <a:noFill/>
        </p:spPr>
        <p:txBody>
          <a:bodyPr wrap="square" rtlCol="0">
            <a:spAutoFit/>
          </a:bodyPr>
          <a:lstStyle/>
          <a:p>
            <a:pPr algn="ctr"/>
            <a:r>
              <a:rPr lang="en-US" altLang="zh-CN" sz="4800" dirty="0">
                <a:solidFill>
                  <a:schemeClr val="bg1">
                    <a:lumMod val="65000"/>
                  </a:schemeClr>
                </a:solidFill>
              </a:rPr>
              <a:t>66%</a:t>
            </a:r>
            <a:endParaRPr lang="zh-CN" altLang="en-US" sz="4800" dirty="0">
              <a:solidFill>
                <a:schemeClr val="bg1">
                  <a:lumMod val="65000"/>
                </a:schemeClr>
              </a:solidFill>
            </a:endParaRPr>
          </a:p>
        </p:txBody>
      </p:sp>
      <p:sp>
        <p:nvSpPr>
          <p:cNvPr id="51" name="TextBox 50"/>
          <p:cNvSpPr txBox="1"/>
          <p:nvPr/>
        </p:nvSpPr>
        <p:spPr>
          <a:xfrm>
            <a:off x="8348214" y="450912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77%</a:t>
            </a:r>
            <a:endParaRPr lang="zh-CN" altLang="en-US" sz="4800" dirty="0">
              <a:solidFill>
                <a:schemeClr val="bg1">
                  <a:lumMod val="65000"/>
                </a:schemeClr>
              </a:solidFill>
            </a:endParaRPr>
          </a:p>
        </p:txBody>
      </p:sp>
      <p:cxnSp>
        <p:nvCxnSpPr>
          <p:cNvPr id="58" name="直接连接符 57"/>
          <p:cNvCxnSpPr/>
          <p:nvPr/>
        </p:nvCxnSpPr>
        <p:spPr>
          <a:xfrm>
            <a:off x="2351584" y="6525344"/>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099742" y="5694348"/>
            <a:ext cx="1636219" cy="830997"/>
          </a:xfrm>
          <a:prstGeom prst="rect">
            <a:avLst/>
          </a:prstGeom>
          <a:noFill/>
        </p:spPr>
        <p:txBody>
          <a:bodyPr wrap="square" rtlCol="0">
            <a:spAutoFit/>
          </a:bodyPr>
          <a:lstStyle/>
          <a:p>
            <a:pPr algn="ctr"/>
            <a:r>
              <a:rPr lang="en-US" altLang="zh-CN" sz="4800" dirty="0">
                <a:solidFill>
                  <a:schemeClr val="bg1">
                    <a:lumMod val="65000"/>
                  </a:schemeClr>
                </a:solidFill>
              </a:rPr>
              <a:t>11%</a:t>
            </a:r>
            <a:endParaRPr lang="zh-CN" altLang="en-US" sz="4800" dirty="0">
              <a:solidFill>
                <a:schemeClr val="bg1">
                  <a:lumMod val="65000"/>
                </a:schemeClr>
              </a:solidFill>
            </a:endParaRPr>
          </a:p>
        </p:txBody>
      </p:sp>
      <p:cxnSp>
        <p:nvCxnSpPr>
          <p:cNvPr id="61" name="直接连接符 60"/>
          <p:cNvCxnSpPr/>
          <p:nvPr/>
        </p:nvCxnSpPr>
        <p:spPr>
          <a:xfrm>
            <a:off x="6512918" y="5373216"/>
            <a:ext cx="352839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8348214" y="5694348"/>
            <a:ext cx="1636219" cy="830997"/>
          </a:xfrm>
          <a:prstGeom prst="rect">
            <a:avLst/>
          </a:prstGeom>
          <a:noFill/>
        </p:spPr>
        <p:txBody>
          <a:bodyPr wrap="square" rtlCol="0">
            <a:spAutoFit/>
          </a:bodyPr>
          <a:lstStyle/>
          <a:p>
            <a:pPr algn="ctr"/>
            <a:r>
              <a:rPr lang="en-US" altLang="zh-CN" sz="4800" dirty="0">
                <a:solidFill>
                  <a:schemeClr val="bg1">
                    <a:lumMod val="65000"/>
                  </a:schemeClr>
                </a:solidFill>
              </a:rPr>
              <a:t>88%</a:t>
            </a:r>
            <a:endParaRPr lang="zh-CN" altLang="en-US" sz="4800" dirty="0">
              <a:solidFill>
                <a:schemeClr val="bg1">
                  <a:lumMod val="65000"/>
                </a:schemeClr>
              </a:solidFill>
            </a:endParaRPr>
          </a:p>
        </p:txBody>
      </p:sp>
    </p:spTree>
    <p:extLst>
      <p:ext uri="{BB962C8B-B14F-4D97-AF65-F5344CB8AC3E}">
        <p14:creationId xmlns:p14="http://schemas.microsoft.com/office/powerpoint/2010/main" val="64113530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847528" y="2276873"/>
            <a:ext cx="7848872" cy="4112715"/>
            <a:chOff x="2454275" y="2319338"/>
            <a:chExt cx="4235450" cy="2219325"/>
          </a:xfrm>
        </p:grpSpPr>
        <p:grpSp>
          <p:nvGrpSpPr>
            <p:cNvPr id="4" name="Group 1455"/>
            <p:cNvGrpSpPr>
              <a:grpSpLocks/>
            </p:cNvGrpSpPr>
            <p:nvPr/>
          </p:nvGrpSpPr>
          <p:grpSpPr bwMode="auto">
            <a:xfrm>
              <a:off x="2454275" y="2322513"/>
              <a:ext cx="3594100" cy="2203450"/>
              <a:chOff x="1546" y="1463"/>
              <a:chExt cx="2264" cy="1388"/>
            </a:xfrm>
            <a:solidFill>
              <a:schemeClr val="tx1">
                <a:lumMod val="50000"/>
                <a:lumOff val="50000"/>
              </a:schemeClr>
            </a:solidFill>
          </p:grpSpPr>
          <p:sp>
            <p:nvSpPr>
              <p:cNvPr id="963" name="Freeform 1255"/>
              <p:cNvSpPr>
                <a:spLocks/>
              </p:cNvSpPr>
              <p:nvPr/>
            </p:nvSpPr>
            <p:spPr bwMode="auto">
              <a:xfrm>
                <a:off x="2236" y="2827"/>
                <a:ext cx="44" cy="24"/>
              </a:xfrm>
              <a:custGeom>
                <a:avLst/>
                <a:gdLst>
                  <a:gd name="T0" fmla="*/ 40 w 44"/>
                  <a:gd name="T1" fmla="*/ 20 h 24"/>
                  <a:gd name="T2" fmla="*/ 34 w 44"/>
                  <a:gd name="T3" fmla="*/ 18 h 24"/>
                  <a:gd name="T4" fmla="*/ 30 w 44"/>
                  <a:gd name="T5" fmla="*/ 16 h 24"/>
                  <a:gd name="T6" fmla="*/ 28 w 44"/>
                  <a:gd name="T7" fmla="*/ 16 h 24"/>
                  <a:gd name="T8" fmla="*/ 26 w 44"/>
                  <a:gd name="T9" fmla="*/ 14 h 24"/>
                  <a:gd name="T10" fmla="*/ 22 w 44"/>
                  <a:gd name="T11" fmla="*/ 12 h 24"/>
                  <a:gd name="T12" fmla="*/ 18 w 44"/>
                  <a:gd name="T13" fmla="*/ 8 h 24"/>
                  <a:gd name="T14" fmla="*/ 16 w 44"/>
                  <a:gd name="T15" fmla="*/ 8 h 24"/>
                  <a:gd name="T16" fmla="*/ 14 w 44"/>
                  <a:gd name="T17" fmla="*/ 6 h 24"/>
                  <a:gd name="T18" fmla="*/ 14 w 44"/>
                  <a:gd name="T19" fmla="*/ 4 h 24"/>
                  <a:gd name="T20" fmla="*/ 16 w 44"/>
                  <a:gd name="T21" fmla="*/ 6 h 24"/>
                  <a:gd name="T22" fmla="*/ 14 w 44"/>
                  <a:gd name="T23" fmla="*/ 2 h 24"/>
                  <a:gd name="T24" fmla="*/ 12 w 44"/>
                  <a:gd name="T25" fmla="*/ 2 h 24"/>
                  <a:gd name="T26" fmla="*/ 10 w 44"/>
                  <a:gd name="T27" fmla="*/ 0 h 24"/>
                  <a:gd name="T28" fmla="*/ 6 w 44"/>
                  <a:gd name="T29" fmla="*/ 2 h 24"/>
                  <a:gd name="T30" fmla="*/ 4 w 44"/>
                  <a:gd name="T31" fmla="*/ 0 h 24"/>
                  <a:gd name="T32" fmla="*/ 2 w 44"/>
                  <a:gd name="T33" fmla="*/ 2 h 24"/>
                  <a:gd name="T34" fmla="*/ 2 w 44"/>
                  <a:gd name="T35" fmla="*/ 2 h 24"/>
                  <a:gd name="T36" fmla="*/ 0 w 44"/>
                  <a:gd name="T37" fmla="*/ 2 h 24"/>
                  <a:gd name="T38" fmla="*/ 2 w 44"/>
                  <a:gd name="T39" fmla="*/ 4 h 24"/>
                  <a:gd name="T40" fmla="*/ 2 w 44"/>
                  <a:gd name="T41" fmla="*/ 6 h 24"/>
                  <a:gd name="T42" fmla="*/ 0 w 44"/>
                  <a:gd name="T43" fmla="*/ 4 h 24"/>
                  <a:gd name="T44" fmla="*/ 2 w 44"/>
                  <a:gd name="T45" fmla="*/ 8 h 24"/>
                  <a:gd name="T46" fmla="*/ 4 w 44"/>
                  <a:gd name="T47" fmla="*/ 10 h 24"/>
                  <a:gd name="T48" fmla="*/ 8 w 44"/>
                  <a:gd name="T49" fmla="*/ 8 h 24"/>
                  <a:gd name="T50" fmla="*/ 10 w 44"/>
                  <a:gd name="T51" fmla="*/ 8 h 24"/>
                  <a:gd name="T52" fmla="*/ 8 w 44"/>
                  <a:gd name="T53" fmla="*/ 10 h 24"/>
                  <a:gd name="T54" fmla="*/ 6 w 44"/>
                  <a:gd name="T55" fmla="*/ 12 h 24"/>
                  <a:gd name="T56" fmla="*/ 8 w 44"/>
                  <a:gd name="T57" fmla="*/ 16 h 24"/>
                  <a:gd name="T58" fmla="*/ 12 w 44"/>
                  <a:gd name="T59" fmla="*/ 18 h 24"/>
                  <a:gd name="T60" fmla="*/ 12 w 44"/>
                  <a:gd name="T61" fmla="*/ 18 h 24"/>
                  <a:gd name="T62" fmla="*/ 12 w 44"/>
                  <a:gd name="T63" fmla="*/ 18 h 24"/>
                  <a:gd name="T64" fmla="*/ 10 w 44"/>
                  <a:gd name="T65" fmla="*/ 18 h 24"/>
                  <a:gd name="T66" fmla="*/ 8 w 44"/>
                  <a:gd name="T67" fmla="*/ 18 h 24"/>
                  <a:gd name="T68" fmla="*/ 10 w 44"/>
                  <a:gd name="T69" fmla="*/ 18 h 24"/>
                  <a:gd name="T70" fmla="*/ 8 w 44"/>
                  <a:gd name="T71" fmla="*/ 18 h 24"/>
                  <a:gd name="T72" fmla="*/ 2 w 44"/>
                  <a:gd name="T73" fmla="*/ 16 h 24"/>
                  <a:gd name="T74" fmla="*/ 4 w 44"/>
                  <a:gd name="T75" fmla="*/ 18 h 24"/>
                  <a:gd name="T76" fmla="*/ 4 w 44"/>
                  <a:gd name="T77" fmla="*/ 18 h 24"/>
                  <a:gd name="T78" fmla="*/ 2 w 44"/>
                  <a:gd name="T79" fmla="*/ 20 h 24"/>
                  <a:gd name="T80" fmla="*/ 0 w 44"/>
                  <a:gd name="T81" fmla="*/ 20 h 24"/>
                  <a:gd name="T82" fmla="*/ 2 w 44"/>
                  <a:gd name="T83" fmla="*/ 22 h 24"/>
                  <a:gd name="T84" fmla="*/ 2 w 44"/>
                  <a:gd name="T85" fmla="*/ 22 h 24"/>
                  <a:gd name="T86" fmla="*/ 6 w 44"/>
                  <a:gd name="T87" fmla="*/ 22 h 24"/>
                  <a:gd name="T88" fmla="*/ 6 w 44"/>
                  <a:gd name="T89" fmla="*/ 24 h 24"/>
                  <a:gd name="T90" fmla="*/ 6 w 44"/>
                  <a:gd name="T91" fmla="*/ 24 h 24"/>
                  <a:gd name="T92" fmla="*/ 8 w 44"/>
                  <a:gd name="T93" fmla="*/ 24 h 24"/>
                  <a:gd name="T94" fmla="*/ 12 w 44"/>
                  <a:gd name="T95" fmla="*/ 24 h 24"/>
                  <a:gd name="T96" fmla="*/ 14 w 44"/>
                  <a:gd name="T97" fmla="*/ 24 h 24"/>
                  <a:gd name="T98" fmla="*/ 18 w 44"/>
                  <a:gd name="T99" fmla="*/ 24 h 24"/>
                  <a:gd name="T100" fmla="*/ 20 w 44"/>
                  <a:gd name="T101" fmla="*/ 24 h 24"/>
                  <a:gd name="T102" fmla="*/ 22 w 44"/>
                  <a:gd name="T103" fmla="*/ 24 h 24"/>
                  <a:gd name="T104" fmla="*/ 24 w 44"/>
                  <a:gd name="T105" fmla="*/ 22 h 24"/>
                  <a:gd name="T106" fmla="*/ 24 w 44"/>
                  <a:gd name="T107" fmla="*/ 22 h 24"/>
                  <a:gd name="T108" fmla="*/ 30 w 44"/>
                  <a:gd name="T109" fmla="*/ 22 h 24"/>
                  <a:gd name="T110" fmla="*/ 36 w 44"/>
                  <a:gd name="T111" fmla="*/ 24 h 24"/>
                  <a:gd name="T112" fmla="*/ 38 w 44"/>
                  <a:gd name="T113" fmla="*/ 24 h 24"/>
                  <a:gd name="T114" fmla="*/ 42 w 44"/>
                  <a:gd name="T115" fmla="*/ 24 h 24"/>
                  <a:gd name="T116" fmla="*/ 44 w 44"/>
                  <a:gd name="T117" fmla="*/ 22 h 24"/>
                  <a:gd name="T118" fmla="*/ 44 w 44"/>
                  <a:gd name="T11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24">
                    <a:moveTo>
                      <a:pt x="42" y="20"/>
                    </a:moveTo>
                    <a:lnTo>
                      <a:pt x="40" y="20"/>
                    </a:lnTo>
                    <a:lnTo>
                      <a:pt x="36" y="20"/>
                    </a:lnTo>
                    <a:lnTo>
                      <a:pt x="34" y="18"/>
                    </a:lnTo>
                    <a:lnTo>
                      <a:pt x="32" y="16"/>
                    </a:lnTo>
                    <a:lnTo>
                      <a:pt x="30" y="16"/>
                    </a:lnTo>
                    <a:lnTo>
                      <a:pt x="28" y="16"/>
                    </a:lnTo>
                    <a:lnTo>
                      <a:pt x="28" y="16"/>
                    </a:lnTo>
                    <a:lnTo>
                      <a:pt x="28" y="14"/>
                    </a:lnTo>
                    <a:lnTo>
                      <a:pt x="26" y="14"/>
                    </a:lnTo>
                    <a:lnTo>
                      <a:pt x="24" y="12"/>
                    </a:lnTo>
                    <a:lnTo>
                      <a:pt x="22" y="12"/>
                    </a:lnTo>
                    <a:lnTo>
                      <a:pt x="20" y="10"/>
                    </a:lnTo>
                    <a:lnTo>
                      <a:pt x="18" y="8"/>
                    </a:lnTo>
                    <a:lnTo>
                      <a:pt x="18" y="8"/>
                    </a:lnTo>
                    <a:lnTo>
                      <a:pt x="16" y="8"/>
                    </a:lnTo>
                    <a:lnTo>
                      <a:pt x="16" y="8"/>
                    </a:lnTo>
                    <a:lnTo>
                      <a:pt x="14" y="6"/>
                    </a:lnTo>
                    <a:lnTo>
                      <a:pt x="14" y="6"/>
                    </a:lnTo>
                    <a:lnTo>
                      <a:pt x="14" y="4"/>
                    </a:lnTo>
                    <a:lnTo>
                      <a:pt x="16" y="6"/>
                    </a:lnTo>
                    <a:lnTo>
                      <a:pt x="16" y="6"/>
                    </a:lnTo>
                    <a:lnTo>
                      <a:pt x="16" y="6"/>
                    </a:lnTo>
                    <a:lnTo>
                      <a:pt x="14" y="2"/>
                    </a:lnTo>
                    <a:lnTo>
                      <a:pt x="12" y="2"/>
                    </a:lnTo>
                    <a:lnTo>
                      <a:pt x="12" y="2"/>
                    </a:lnTo>
                    <a:lnTo>
                      <a:pt x="10" y="0"/>
                    </a:lnTo>
                    <a:lnTo>
                      <a:pt x="10" y="0"/>
                    </a:lnTo>
                    <a:lnTo>
                      <a:pt x="8" y="2"/>
                    </a:lnTo>
                    <a:lnTo>
                      <a:pt x="6" y="2"/>
                    </a:lnTo>
                    <a:lnTo>
                      <a:pt x="6" y="0"/>
                    </a:lnTo>
                    <a:lnTo>
                      <a:pt x="4" y="0"/>
                    </a:lnTo>
                    <a:lnTo>
                      <a:pt x="4" y="2"/>
                    </a:lnTo>
                    <a:lnTo>
                      <a:pt x="2" y="2"/>
                    </a:lnTo>
                    <a:lnTo>
                      <a:pt x="2" y="2"/>
                    </a:lnTo>
                    <a:lnTo>
                      <a:pt x="2" y="2"/>
                    </a:lnTo>
                    <a:lnTo>
                      <a:pt x="0" y="2"/>
                    </a:lnTo>
                    <a:lnTo>
                      <a:pt x="0" y="2"/>
                    </a:lnTo>
                    <a:lnTo>
                      <a:pt x="2" y="4"/>
                    </a:lnTo>
                    <a:lnTo>
                      <a:pt x="2" y="4"/>
                    </a:lnTo>
                    <a:lnTo>
                      <a:pt x="2" y="6"/>
                    </a:lnTo>
                    <a:lnTo>
                      <a:pt x="2" y="6"/>
                    </a:lnTo>
                    <a:lnTo>
                      <a:pt x="0" y="4"/>
                    </a:lnTo>
                    <a:lnTo>
                      <a:pt x="0" y="4"/>
                    </a:lnTo>
                    <a:lnTo>
                      <a:pt x="0" y="6"/>
                    </a:lnTo>
                    <a:lnTo>
                      <a:pt x="2" y="8"/>
                    </a:lnTo>
                    <a:lnTo>
                      <a:pt x="2" y="8"/>
                    </a:lnTo>
                    <a:lnTo>
                      <a:pt x="4" y="10"/>
                    </a:lnTo>
                    <a:lnTo>
                      <a:pt x="6" y="8"/>
                    </a:lnTo>
                    <a:lnTo>
                      <a:pt x="8" y="8"/>
                    </a:lnTo>
                    <a:lnTo>
                      <a:pt x="8" y="8"/>
                    </a:lnTo>
                    <a:lnTo>
                      <a:pt x="10" y="8"/>
                    </a:lnTo>
                    <a:lnTo>
                      <a:pt x="10" y="10"/>
                    </a:lnTo>
                    <a:lnTo>
                      <a:pt x="8" y="10"/>
                    </a:lnTo>
                    <a:lnTo>
                      <a:pt x="8" y="12"/>
                    </a:lnTo>
                    <a:lnTo>
                      <a:pt x="6" y="12"/>
                    </a:lnTo>
                    <a:lnTo>
                      <a:pt x="6" y="12"/>
                    </a:lnTo>
                    <a:lnTo>
                      <a:pt x="8" y="16"/>
                    </a:lnTo>
                    <a:lnTo>
                      <a:pt x="8" y="16"/>
                    </a:lnTo>
                    <a:lnTo>
                      <a:pt x="12" y="18"/>
                    </a:lnTo>
                    <a:lnTo>
                      <a:pt x="14" y="18"/>
                    </a:lnTo>
                    <a:lnTo>
                      <a:pt x="12" y="18"/>
                    </a:lnTo>
                    <a:lnTo>
                      <a:pt x="12" y="18"/>
                    </a:lnTo>
                    <a:lnTo>
                      <a:pt x="12" y="18"/>
                    </a:lnTo>
                    <a:lnTo>
                      <a:pt x="10" y="18"/>
                    </a:lnTo>
                    <a:lnTo>
                      <a:pt x="10" y="18"/>
                    </a:lnTo>
                    <a:lnTo>
                      <a:pt x="8" y="18"/>
                    </a:lnTo>
                    <a:lnTo>
                      <a:pt x="8" y="18"/>
                    </a:lnTo>
                    <a:lnTo>
                      <a:pt x="8" y="18"/>
                    </a:lnTo>
                    <a:lnTo>
                      <a:pt x="10" y="18"/>
                    </a:lnTo>
                    <a:lnTo>
                      <a:pt x="8" y="20"/>
                    </a:lnTo>
                    <a:lnTo>
                      <a:pt x="8" y="18"/>
                    </a:lnTo>
                    <a:lnTo>
                      <a:pt x="4" y="18"/>
                    </a:lnTo>
                    <a:lnTo>
                      <a:pt x="2" y="16"/>
                    </a:lnTo>
                    <a:lnTo>
                      <a:pt x="2" y="18"/>
                    </a:lnTo>
                    <a:lnTo>
                      <a:pt x="4" y="18"/>
                    </a:lnTo>
                    <a:lnTo>
                      <a:pt x="4" y="18"/>
                    </a:lnTo>
                    <a:lnTo>
                      <a:pt x="4" y="18"/>
                    </a:lnTo>
                    <a:lnTo>
                      <a:pt x="4" y="20"/>
                    </a:lnTo>
                    <a:lnTo>
                      <a:pt x="2" y="20"/>
                    </a:lnTo>
                    <a:lnTo>
                      <a:pt x="2" y="20"/>
                    </a:lnTo>
                    <a:lnTo>
                      <a:pt x="0" y="20"/>
                    </a:lnTo>
                    <a:lnTo>
                      <a:pt x="2" y="20"/>
                    </a:lnTo>
                    <a:lnTo>
                      <a:pt x="2" y="22"/>
                    </a:lnTo>
                    <a:lnTo>
                      <a:pt x="2" y="22"/>
                    </a:lnTo>
                    <a:lnTo>
                      <a:pt x="2" y="22"/>
                    </a:lnTo>
                    <a:lnTo>
                      <a:pt x="4" y="22"/>
                    </a:lnTo>
                    <a:lnTo>
                      <a:pt x="6" y="22"/>
                    </a:lnTo>
                    <a:lnTo>
                      <a:pt x="6" y="22"/>
                    </a:lnTo>
                    <a:lnTo>
                      <a:pt x="6" y="24"/>
                    </a:lnTo>
                    <a:lnTo>
                      <a:pt x="6" y="24"/>
                    </a:lnTo>
                    <a:lnTo>
                      <a:pt x="6" y="24"/>
                    </a:lnTo>
                    <a:lnTo>
                      <a:pt x="6" y="24"/>
                    </a:lnTo>
                    <a:lnTo>
                      <a:pt x="8" y="24"/>
                    </a:lnTo>
                    <a:lnTo>
                      <a:pt x="10" y="24"/>
                    </a:lnTo>
                    <a:lnTo>
                      <a:pt x="12" y="24"/>
                    </a:lnTo>
                    <a:lnTo>
                      <a:pt x="12" y="24"/>
                    </a:lnTo>
                    <a:lnTo>
                      <a:pt x="14" y="24"/>
                    </a:lnTo>
                    <a:lnTo>
                      <a:pt x="16" y="24"/>
                    </a:lnTo>
                    <a:lnTo>
                      <a:pt x="18" y="24"/>
                    </a:lnTo>
                    <a:lnTo>
                      <a:pt x="20" y="24"/>
                    </a:lnTo>
                    <a:lnTo>
                      <a:pt x="20" y="24"/>
                    </a:lnTo>
                    <a:lnTo>
                      <a:pt x="20" y="24"/>
                    </a:lnTo>
                    <a:lnTo>
                      <a:pt x="22" y="24"/>
                    </a:lnTo>
                    <a:lnTo>
                      <a:pt x="22" y="24"/>
                    </a:lnTo>
                    <a:lnTo>
                      <a:pt x="24" y="22"/>
                    </a:lnTo>
                    <a:lnTo>
                      <a:pt x="24" y="22"/>
                    </a:lnTo>
                    <a:lnTo>
                      <a:pt x="24" y="22"/>
                    </a:lnTo>
                    <a:lnTo>
                      <a:pt x="26" y="24"/>
                    </a:lnTo>
                    <a:lnTo>
                      <a:pt x="30" y="22"/>
                    </a:lnTo>
                    <a:lnTo>
                      <a:pt x="34" y="24"/>
                    </a:lnTo>
                    <a:lnTo>
                      <a:pt x="36" y="24"/>
                    </a:lnTo>
                    <a:lnTo>
                      <a:pt x="38" y="24"/>
                    </a:lnTo>
                    <a:lnTo>
                      <a:pt x="38" y="24"/>
                    </a:lnTo>
                    <a:lnTo>
                      <a:pt x="40" y="22"/>
                    </a:lnTo>
                    <a:lnTo>
                      <a:pt x="42" y="24"/>
                    </a:lnTo>
                    <a:lnTo>
                      <a:pt x="44" y="22"/>
                    </a:lnTo>
                    <a:lnTo>
                      <a:pt x="44" y="22"/>
                    </a:lnTo>
                    <a:lnTo>
                      <a:pt x="44" y="20"/>
                    </a:lnTo>
                    <a:lnTo>
                      <a:pt x="44" y="20"/>
                    </a:lnTo>
                    <a:lnTo>
                      <a:pt x="4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256"/>
              <p:cNvSpPr>
                <a:spLocks/>
              </p:cNvSpPr>
              <p:nvPr/>
            </p:nvSpPr>
            <p:spPr bwMode="auto">
              <a:xfrm>
                <a:off x="2284" y="2847"/>
                <a:ext cx="6" cy="2"/>
              </a:xfrm>
              <a:custGeom>
                <a:avLst/>
                <a:gdLst>
                  <a:gd name="T0" fmla="*/ 2 w 6"/>
                  <a:gd name="T1" fmla="*/ 0 h 2"/>
                  <a:gd name="T2" fmla="*/ 0 w 6"/>
                  <a:gd name="T3" fmla="*/ 0 h 2"/>
                  <a:gd name="T4" fmla="*/ 0 w 6"/>
                  <a:gd name="T5" fmla="*/ 0 h 2"/>
                  <a:gd name="T6" fmla="*/ 0 w 6"/>
                  <a:gd name="T7" fmla="*/ 2 h 2"/>
                  <a:gd name="T8" fmla="*/ 2 w 6"/>
                  <a:gd name="T9" fmla="*/ 2 h 2"/>
                  <a:gd name="T10" fmla="*/ 2 w 6"/>
                  <a:gd name="T11" fmla="*/ 2 h 2"/>
                  <a:gd name="T12" fmla="*/ 4 w 6"/>
                  <a:gd name="T13" fmla="*/ 2 h 2"/>
                  <a:gd name="T14" fmla="*/ 4 w 6"/>
                  <a:gd name="T15" fmla="*/ 0 h 2"/>
                  <a:gd name="T16" fmla="*/ 4 w 6"/>
                  <a:gd name="T17" fmla="*/ 0 h 2"/>
                  <a:gd name="T18" fmla="*/ 6 w 6"/>
                  <a:gd name="T19" fmla="*/ 0 h 2"/>
                  <a:gd name="T20" fmla="*/ 6 w 6"/>
                  <a:gd name="T21" fmla="*/ 0 h 2"/>
                  <a:gd name="T22" fmla="*/ 4 w 6"/>
                  <a:gd name="T23" fmla="*/ 0 h 2"/>
                  <a:gd name="T24" fmla="*/ 2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2" y="0"/>
                    </a:moveTo>
                    <a:lnTo>
                      <a:pt x="0" y="0"/>
                    </a:lnTo>
                    <a:lnTo>
                      <a:pt x="0" y="0"/>
                    </a:lnTo>
                    <a:lnTo>
                      <a:pt x="0" y="2"/>
                    </a:lnTo>
                    <a:lnTo>
                      <a:pt x="2" y="2"/>
                    </a:lnTo>
                    <a:lnTo>
                      <a:pt x="2" y="2"/>
                    </a:lnTo>
                    <a:lnTo>
                      <a:pt x="4" y="2"/>
                    </a:lnTo>
                    <a:lnTo>
                      <a:pt x="4" y="0"/>
                    </a:lnTo>
                    <a:lnTo>
                      <a:pt x="4" y="0"/>
                    </a:lnTo>
                    <a:lnTo>
                      <a:pt x="6" y="0"/>
                    </a:lnTo>
                    <a:lnTo>
                      <a:pt x="6"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257"/>
              <p:cNvSpPr>
                <a:spLocks/>
              </p:cNvSpPr>
              <p:nvPr/>
            </p:nvSpPr>
            <p:spPr bwMode="auto">
              <a:xfrm>
                <a:off x="3036" y="1601"/>
                <a:ext cx="2" cy="2"/>
              </a:xfrm>
              <a:custGeom>
                <a:avLst/>
                <a:gdLst>
                  <a:gd name="T0" fmla="*/ 0 w 2"/>
                  <a:gd name="T1" fmla="*/ 2 h 2"/>
                  <a:gd name="T2" fmla="*/ 2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258"/>
              <p:cNvSpPr>
                <a:spLocks/>
              </p:cNvSpPr>
              <p:nvPr/>
            </p:nvSpPr>
            <p:spPr bwMode="auto">
              <a:xfrm>
                <a:off x="3406" y="1543"/>
                <a:ext cx="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259"/>
              <p:cNvSpPr>
                <a:spLocks/>
              </p:cNvSpPr>
              <p:nvPr/>
            </p:nvSpPr>
            <p:spPr bwMode="auto">
              <a:xfrm>
                <a:off x="3754" y="1587"/>
                <a:ext cx="4" cy="2"/>
              </a:xfrm>
              <a:custGeom>
                <a:avLst/>
                <a:gdLst>
                  <a:gd name="T0" fmla="*/ 2 w 4"/>
                  <a:gd name="T1" fmla="*/ 2 h 2"/>
                  <a:gd name="T2" fmla="*/ 4 w 4"/>
                  <a:gd name="T3" fmla="*/ 2 h 2"/>
                  <a:gd name="T4" fmla="*/ 2 w 4"/>
                  <a:gd name="T5" fmla="*/ 0 h 2"/>
                  <a:gd name="T6" fmla="*/ 0 w 4"/>
                  <a:gd name="T7" fmla="*/ 0 h 2"/>
                  <a:gd name="T8" fmla="*/ 2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260"/>
              <p:cNvSpPr>
                <a:spLocks/>
              </p:cNvSpPr>
              <p:nvPr/>
            </p:nvSpPr>
            <p:spPr bwMode="auto">
              <a:xfrm>
                <a:off x="1800" y="1515"/>
                <a:ext cx="14" cy="4"/>
              </a:xfrm>
              <a:custGeom>
                <a:avLst/>
                <a:gdLst>
                  <a:gd name="T0" fmla="*/ 0 w 14"/>
                  <a:gd name="T1" fmla="*/ 4 h 4"/>
                  <a:gd name="T2" fmla="*/ 2 w 14"/>
                  <a:gd name="T3" fmla="*/ 4 h 4"/>
                  <a:gd name="T4" fmla="*/ 4 w 14"/>
                  <a:gd name="T5" fmla="*/ 4 h 4"/>
                  <a:gd name="T6" fmla="*/ 8 w 14"/>
                  <a:gd name="T7" fmla="*/ 4 h 4"/>
                  <a:gd name="T8" fmla="*/ 12 w 14"/>
                  <a:gd name="T9" fmla="*/ 4 h 4"/>
                  <a:gd name="T10" fmla="*/ 12 w 14"/>
                  <a:gd name="T11" fmla="*/ 4 h 4"/>
                  <a:gd name="T12" fmla="*/ 14 w 14"/>
                  <a:gd name="T13" fmla="*/ 4 h 4"/>
                  <a:gd name="T14" fmla="*/ 14 w 14"/>
                  <a:gd name="T15" fmla="*/ 2 h 4"/>
                  <a:gd name="T16" fmla="*/ 14 w 14"/>
                  <a:gd name="T17" fmla="*/ 2 h 4"/>
                  <a:gd name="T18" fmla="*/ 14 w 14"/>
                  <a:gd name="T19" fmla="*/ 2 h 4"/>
                  <a:gd name="T20" fmla="*/ 12 w 14"/>
                  <a:gd name="T21" fmla="*/ 0 h 4"/>
                  <a:gd name="T22" fmla="*/ 12 w 14"/>
                  <a:gd name="T23" fmla="*/ 0 h 4"/>
                  <a:gd name="T24" fmla="*/ 12 w 14"/>
                  <a:gd name="T25" fmla="*/ 0 h 4"/>
                  <a:gd name="T26" fmla="*/ 12 w 14"/>
                  <a:gd name="T27" fmla="*/ 0 h 4"/>
                  <a:gd name="T28" fmla="*/ 10 w 14"/>
                  <a:gd name="T29" fmla="*/ 0 h 4"/>
                  <a:gd name="T30" fmla="*/ 10 w 14"/>
                  <a:gd name="T31" fmla="*/ 0 h 4"/>
                  <a:gd name="T32" fmla="*/ 8 w 14"/>
                  <a:gd name="T33" fmla="*/ 0 h 4"/>
                  <a:gd name="T34" fmla="*/ 8 w 14"/>
                  <a:gd name="T35" fmla="*/ 0 h 4"/>
                  <a:gd name="T36" fmla="*/ 0 w 14"/>
                  <a:gd name="T37" fmla="*/ 4 h 4"/>
                  <a:gd name="T38" fmla="*/ 2 w 14"/>
                  <a:gd name="T39" fmla="*/ 4 h 4"/>
                  <a:gd name="T40" fmla="*/ 0 w 1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
                    <a:moveTo>
                      <a:pt x="0" y="4"/>
                    </a:moveTo>
                    <a:lnTo>
                      <a:pt x="2" y="4"/>
                    </a:lnTo>
                    <a:lnTo>
                      <a:pt x="4" y="4"/>
                    </a:lnTo>
                    <a:lnTo>
                      <a:pt x="8" y="4"/>
                    </a:lnTo>
                    <a:lnTo>
                      <a:pt x="12" y="4"/>
                    </a:lnTo>
                    <a:lnTo>
                      <a:pt x="12" y="4"/>
                    </a:lnTo>
                    <a:lnTo>
                      <a:pt x="14" y="4"/>
                    </a:lnTo>
                    <a:lnTo>
                      <a:pt x="14" y="2"/>
                    </a:lnTo>
                    <a:lnTo>
                      <a:pt x="14" y="2"/>
                    </a:lnTo>
                    <a:lnTo>
                      <a:pt x="14" y="2"/>
                    </a:lnTo>
                    <a:lnTo>
                      <a:pt x="12" y="0"/>
                    </a:lnTo>
                    <a:lnTo>
                      <a:pt x="12" y="0"/>
                    </a:lnTo>
                    <a:lnTo>
                      <a:pt x="12" y="0"/>
                    </a:lnTo>
                    <a:lnTo>
                      <a:pt x="12" y="0"/>
                    </a:lnTo>
                    <a:lnTo>
                      <a:pt x="10" y="0"/>
                    </a:lnTo>
                    <a:lnTo>
                      <a:pt x="10" y="0"/>
                    </a:lnTo>
                    <a:lnTo>
                      <a:pt x="8" y="0"/>
                    </a:lnTo>
                    <a:lnTo>
                      <a:pt x="8" y="0"/>
                    </a:lnTo>
                    <a:lnTo>
                      <a:pt x="0" y="4"/>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Rectangle 1261"/>
              <p:cNvSpPr>
                <a:spLocks noChangeArrowheads="1"/>
              </p:cNvSpPr>
              <p:nvPr/>
            </p:nvSpPr>
            <p:spPr bwMode="auto">
              <a:xfrm>
                <a:off x="1766" y="155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262"/>
              <p:cNvSpPr>
                <a:spLocks noEditPoints="1"/>
              </p:cNvSpPr>
              <p:nvPr/>
            </p:nvSpPr>
            <p:spPr bwMode="auto">
              <a:xfrm>
                <a:off x="1714" y="1535"/>
                <a:ext cx="62" cy="44"/>
              </a:xfrm>
              <a:custGeom>
                <a:avLst/>
                <a:gdLst>
                  <a:gd name="T0" fmla="*/ 12 w 62"/>
                  <a:gd name="T1" fmla="*/ 26 h 44"/>
                  <a:gd name="T2" fmla="*/ 16 w 62"/>
                  <a:gd name="T3" fmla="*/ 22 h 44"/>
                  <a:gd name="T4" fmla="*/ 18 w 62"/>
                  <a:gd name="T5" fmla="*/ 22 h 44"/>
                  <a:gd name="T6" fmla="*/ 22 w 62"/>
                  <a:gd name="T7" fmla="*/ 22 h 44"/>
                  <a:gd name="T8" fmla="*/ 24 w 62"/>
                  <a:gd name="T9" fmla="*/ 22 h 44"/>
                  <a:gd name="T10" fmla="*/ 18 w 62"/>
                  <a:gd name="T11" fmla="*/ 24 h 44"/>
                  <a:gd name="T12" fmla="*/ 16 w 62"/>
                  <a:gd name="T13" fmla="*/ 26 h 44"/>
                  <a:gd name="T14" fmla="*/ 14 w 62"/>
                  <a:gd name="T15" fmla="*/ 28 h 44"/>
                  <a:gd name="T16" fmla="*/ 20 w 62"/>
                  <a:gd name="T17" fmla="*/ 28 h 44"/>
                  <a:gd name="T18" fmla="*/ 24 w 62"/>
                  <a:gd name="T19" fmla="*/ 30 h 44"/>
                  <a:gd name="T20" fmla="*/ 20 w 62"/>
                  <a:gd name="T21" fmla="*/ 34 h 44"/>
                  <a:gd name="T22" fmla="*/ 16 w 62"/>
                  <a:gd name="T23" fmla="*/ 36 h 44"/>
                  <a:gd name="T24" fmla="*/ 18 w 62"/>
                  <a:gd name="T25" fmla="*/ 36 h 44"/>
                  <a:gd name="T26" fmla="*/ 18 w 62"/>
                  <a:gd name="T27" fmla="*/ 38 h 44"/>
                  <a:gd name="T28" fmla="*/ 18 w 62"/>
                  <a:gd name="T29" fmla="*/ 40 h 44"/>
                  <a:gd name="T30" fmla="*/ 20 w 62"/>
                  <a:gd name="T31" fmla="*/ 40 h 44"/>
                  <a:gd name="T32" fmla="*/ 22 w 62"/>
                  <a:gd name="T33" fmla="*/ 42 h 44"/>
                  <a:gd name="T34" fmla="*/ 20 w 62"/>
                  <a:gd name="T35" fmla="*/ 42 h 44"/>
                  <a:gd name="T36" fmla="*/ 22 w 62"/>
                  <a:gd name="T37" fmla="*/ 44 h 44"/>
                  <a:gd name="T38" fmla="*/ 24 w 62"/>
                  <a:gd name="T39" fmla="*/ 42 h 44"/>
                  <a:gd name="T40" fmla="*/ 28 w 62"/>
                  <a:gd name="T41" fmla="*/ 40 h 44"/>
                  <a:gd name="T42" fmla="*/ 28 w 62"/>
                  <a:gd name="T43" fmla="*/ 40 h 44"/>
                  <a:gd name="T44" fmla="*/ 28 w 62"/>
                  <a:gd name="T45" fmla="*/ 38 h 44"/>
                  <a:gd name="T46" fmla="*/ 36 w 62"/>
                  <a:gd name="T47" fmla="*/ 38 h 44"/>
                  <a:gd name="T48" fmla="*/ 36 w 62"/>
                  <a:gd name="T49" fmla="*/ 36 h 44"/>
                  <a:gd name="T50" fmla="*/ 42 w 62"/>
                  <a:gd name="T51" fmla="*/ 34 h 44"/>
                  <a:gd name="T52" fmla="*/ 46 w 62"/>
                  <a:gd name="T53" fmla="*/ 34 h 44"/>
                  <a:gd name="T54" fmla="*/ 50 w 62"/>
                  <a:gd name="T55" fmla="*/ 32 h 44"/>
                  <a:gd name="T56" fmla="*/ 50 w 62"/>
                  <a:gd name="T57" fmla="*/ 34 h 44"/>
                  <a:gd name="T58" fmla="*/ 56 w 62"/>
                  <a:gd name="T59" fmla="*/ 32 h 44"/>
                  <a:gd name="T60" fmla="*/ 60 w 62"/>
                  <a:gd name="T61" fmla="*/ 30 h 44"/>
                  <a:gd name="T62" fmla="*/ 60 w 62"/>
                  <a:gd name="T63" fmla="*/ 30 h 44"/>
                  <a:gd name="T64" fmla="*/ 58 w 62"/>
                  <a:gd name="T65" fmla="*/ 28 h 44"/>
                  <a:gd name="T66" fmla="*/ 60 w 62"/>
                  <a:gd name="T67" fmla="*/ 28 h 44"/>
                  <a:gd name="T68" fmla="*/ 62 w 62"/>
                  <a:gd name="T69" fmla="*/ 24 h 44"/>
                  <a:gd name="T70" fmla="*/ 60 w 62"/>
                  <a:gd name="T71" fmla="*/ 22 h 44"/>
                  <a:gd name="T72" fmla="*/ 58 w 62"/>
                  <a:gd name="T73" fmla="*/ 22 h 44"/>
                  <a:gd name="T74" fmla="*/ 54 w 62"/>
                  <a:gd name="T75" fmla="*/ 22 h 44"/>
                  <a:gd name="T76" fmla="*/ 56 w 62"/>
                  <a:gd name="T77" fmla="*/ 20 h 44"/>
                  <a:gd name="T78" fmla="*/ 56 w 62"/>
                  <a:gd name="T79" fmla="*/ 18 h 44"/>
                  <a:gd name="T80" fmla="*/ 54 w 62"/>
                  <a:gd name="T81" fmla="*/ 18 h 44"/>
                  <a:gd name="T82" fmla="*/ 50 w 62"/>
                  <a:gd name="T83" fmla="*/ 22 h 44"/>
                  <a:gd name="T84" fmla="*/ 48 w 62"/>
                  <a:gd name="T85" fmla="*/ 24 h 44"/>
                  <a:gd name="T86" fmla="*/ 46 w 62"/>
                  <a:gd name="T87" fmla="*/ 24 h 44"/>
                  <a:gd name="T88" fmla="*/ 46 w 62"/>
                  <a:gd name="T89" fmla="*/ 22 h 44"/>
                  <a:gd name="T90" fmla="*/ 48 w 62"/>
                  <a:gd name="T91" fmla="*/ 20 h 44"/>
                  <a:gd name="T92" fmla="*/ 54 w 62"/>
                  <a:gd name="T93" fmla="*/ 16 h 44"/>
                  <a:gd name="T94" fmla="*/ 56 w 62"/>
                  <a:gd name="T95" fmla="*/ 14 h 44"/>
                  <a:gd name="T96" fmla="*/ 56 w 62"/>
                  <a:gd name="T97" fmla="*/ 12 h 44"/>
                  <a:gd name="T98" fmla="*/ 54 w 62"/>
                  <a:gd name="T99" fmla="*/ 14 h 44"/>
                  <a:gd name="T100" fmla="*/ 52 w 62"/>
                  <a:gd name="T101" fmla="*/ 12 h 44"/>
                  <a:gd name="T102" fmla="*/ 56 w 62"/>
                  <a:gd name="T103" fmla="*/ 12 h 44"/>
                  <a:gd name="T104" fmla="*/ 54 w 62"/>
                  <a:gd name="T105" fmla="*/ 10 h 44"/>
                  <a:gd name="T106" fmla="*/ 56 w 62"/>
                  <a:gd name="T107" fmla="*/ 8 h 44"/>
                  <a:gd name="T108" fmla="*/ 56 w 62"/>
                  <a:gd name="T109" fmla="*/ 8 h 44"/>
                  <a:gd name="T110" fmla="*/ 54 w 62"/>
                  <a:gd name="T111" fmla="*/ 6 h 44"/>
                  <a:gd name="T112" fmla="*/ 56 w 62"/>
                  <a:gd name="T113" fmla="*/ 4 h 44"/>
                  <a:gd name="T114" fmla="*/ 54 w 62"/>
                  <a:gd name="T115" fmla="*/ 4 h 44"/>
                  <a:gd name="T116" fmla="*/ 56 w 62"/>
                  <a:gd name="T117" fmla="*/ 0 h 44"/>
                  <a:gd name="T118" fmla="*/ 14 w 62"/>
                  <a:gd name="T119" fmla="*/ 22 h 44"/>
                  <a:gd name="T120" fmla="*/ 20 w 62"/>
                  <a:gd name="T121" fmla="*/ 36 h 44"/>
                  <a:gd name="T122" fmla="*/ 20 w 62"/>
                  <a:gd name="T12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44">
                    <a:moveTo>
                      <a:pt x="6" y="28"/>
                    </a:moveTo>
                    <a:lnTo>
                      <a:pt x="8" y="28"/>
                    </a:lnTo>
                    <a:lnTo>
                      <a:pt x="10" y="28"/>
                    </a:lnTo>
                    <a:lnTo>
                      <a:pt x="12" y="26"/>
                    </a:lnTo>
                    <a:lnTo>
                      <a:pt x="12" y="24"/>
                    </a:lnTo>
                    <a:lnTo>
                      <a:pt x="12" y="24"/>
                    </a:lnTo>
                    <a:lnTo>
                      <a:pt x="14" y="22"/>
                    </a:lnTo>
                    <a:lnTo>
                      <a:pt x="16" y="22"/>
                    </a:lnTo>
                    <a:lnTo>
                      <a:pt x="16" y="22"/>
                    </a:lnTo>
                    <a:lnTo>
                      <a:pt x="16" y="22"/>
                    </a:lnTo>
                    <a:lnTo>
                      <a:pt x="16" y="22"/>
                    </a:lnTo>
                    <a:lnTo>
                      <a:pt x="18" y="22"/>
                    </a:lnTo>
                    <a:lnTo>
                      <a:pt x="20" y="20"/>
                    </a:lnTo>
                    <a:lnTo>
                      <a:pt x="20" y="22"/>
                    </a:lnTo>
                    <a:lnTo>
                      <a:pt x="22" y="20"/>
                    </a:lnTo>
                    <a:lnTo>
                      <a:pt x="22" y="22"/>
                    </a:lnTo>
                    <a:lnTo>
                      <a:pt x="20" y="22"/>
                    </a:lnTo>
                    <a:lnTo>
                      <a:pt x="22" y="22"/>
                    </a:lnTo>
                    <a:lnTo>
                      <a:pt x="22" y="22"/>
                    </a:lnTo>
                    <a:lnTo>
                      <a:pt x="24" y="22"/>
                    </a:lnTo>
                    <a:lnTo>
                      <a:pt x="22" y="22"/>
                    </a:lnTo>
                    <a:lnTo>
                      <a:pt x="22" y="24"/>
                    </a:lnTo>
                    <a:lnTo>
                      <a:pt x="20" y="24"/>
                    </a:lnTo>
                    <a:lnTo>
                      <a:pt x="18" y="24"/>
                    </a:lnTo>
                    <a:lnTo>
                      <a:pt x="18" y="24"/>
                    </a:lnTo>
                    <a:lnTo>
                      <a:pt x="16" y="24"/>
                    </a:lnTo>
                    <a:lnTo>
                      <a:pt x="16" y="24"/>
                    </a:lnTo>
                    <a:lnTo>
                      <a:pt x="16" y="26"/>
                    </a:lnTo>
                    <a:lnTo>
                      <a:pt x="16" y="26"/>
                    </a:lnTo>
                    <a:lnTo>
                      <a:pt x="14" y="28"/>
                    </a:lnTo>
                    <a:lnTo>
                      <a:pt x="14" y="28"/>
                    </a:lnTo>
                    <a:lnTo>
                      <a:pt x="14" y="28"/>
                    </a:lnTo>
                    <a:lnTo>
                      <a:pt x="16" y="28"/>
                    </a:lnTo>
                    <a:lnTo>
                      <a:pt x="18" y="28"/>
                    </a:lnTo>
                    <a:lnTo>
                      <a:pt x="20" y="28"/>
                    </a:lnTo>
                    <a:lnTo>
                      <a:pt x="20" y="28"/>
                    </a:lnTo>
                    <a:lnTo>
                      <a:pt x="22" y="28"/>
                    </a:lnTo>
                    <a:lnTo>
                      <a:pt x="22" y="30"/>
                    </a:lnTo>
                    <a:lnTo>
                      <a:pt x="22" y="30"/>
                    </a:lnTo>
                    <a:lnTo>
                      <a:pt x="24" y="30"/>
                    </a:lnTo>
                    <a:lnTo>
                      <a:pt x="24" y="30"/>
                    </a:lnTo>
                    <a:lnTo>
                      <a:pt x="22" y="32"/>
                    </a:lnTo>
                    <a:lnTo>
                      <a:pt x="22" y="32"/>
                    </a:lnTo>
                    <a:lnTo>
                      <a:pt x="20" y="34"/>
                    </a:lnTo>
                    <a:lnTo>
                      <a:pt x="18" y="34"/>
                    </a:lnTo>
                    <a:lnTo>
                      <a:pt x="18" y="36"/>
                    </a:lnTo>
                    <a:lnTo>
                      <a:pt x="18" y="36"/>
                    </a:lnTo>
                    <a:lnTo>
                      <a:pt x="16" y="36"/>
                    </a:lnTo>
                    <a:lnTo>
                      <a:pt x="18" y="36"/>
                    </a:lnTo>
                    <a:lnTo>
                      <a:pt x="18" y="38"/>
                    </a:lnTo>
                    <a:lnTo>
                      <a:pt x="18" y="38"/>
                    </a:lnTo>
                    <a:lnTo>
                      <a:pt x="18" y="36"/>
                    </a:lnTo>
                    <a:lnTo>
                      <a:pt x="20" y="36"/>
                    </a:lnTo>
                    <a:lnTo>
                      <a:pt x="20" y="36"/>
                    </a:lnTo>
                    <a:lnTo>
                      <a:pt x="20" y="38"/>
                    </a:lnTo>
                    <a:lnTo>
                      <a:pt x="18" y="38"/>
                    </a:lnTo>
                    <a:lnTo>
                      <a:pt x="18" y="40"/>
                    </a:lnTo>
                    <a:lnTo>
                      <a:pt x="20" y="40"/>
                    </a:lnTo>
                    <a:lnTo>
                      <a:pt x="20" y="40"/>
                    </a:lnTo>
                    <a:lnTo>
                      <a:pt x="18" y="40"/>
                    </a:lnTo>
                    <a:lnTo>
                      <a:pt x="18" y="40"/>
                    </a:lnTo>
                    <a:lnTo>
                      <a:pt x="18" y="40"/>
                    </a:lnTo>
                    <a:lnTo>
                      <a:pt x="18" y="42"/>
                    </a:lnTo>
                    <a:lnTo>
                      <a:pt x="20" y="40"/>
                    </a:lnTo>
                    <a:lnTo>
                      <a:pt x="18" y="42"/>
                    </a:lnTo>
                    <a:lnTo>
                      <a:pt x="18" y="42"/>
                    </a:lnTo>
                    <a:lnTo>
                      <a:pt x="20" y="42"/>
                    </a:lnTo>
                    <a:lnTo>
                      <a:pt x="22" y="42"/>
                    </a:lnTo>
                    <a:lnTo>
                      <a:pt x="24" y="40"/>
                    </a:lnTo>
                    <a:lnTo>
                      <a:pt x="22" y="40"/>
                    </a:lnTo>
                    <a:lnTo>
                      <a:pt x="22" y="42"/>
                    </a:lnTo>
                    <a:lnTo>
                      <a:pt x="20" y="42"/>
                    </a:lnTo>
                    <a:lnTo>
                      <a:pt x="20" y="44"/>
                    </a:lnTo>
                    <a:lnTo>
                      <a:pt x="20" y="44"/>
                    </a:lnTo>
                    <a:lnTo>
                      <a:pt x="20" y="44"/>
                    </a:lnTo>
                    <a:lnTo>
                      <a:pt x="22" y="44"/>
                    </a:lnTo>
                    <a:lnTo>
                      <a:pt x="24" y="42"/>
                    </a:lnTo>
                    <a:lnTo>
                      <a:pt x="22" y="42"/>
                    </a:lnTo>
                    <a:lnTo>
                      <a:pt x="24" y="42"/>
                    </a:lnTo>
                    <a:lnTo>
                      <a:pt x="24" y="42"/>
                    </a:lnTo>
                    <a:lnTo>
                      <a:pt x="24" y="42"/>
                    </a:lnTo>
                    <a:lnTo>
                      <a:pt x="24" y="42"/>
                    </a:lnTo>
                    <a:lnTo>
                      <a:pt x="26" y="42"/>
                    </a:lnTo>
                    <a:lnTo>
                      <a:pt x="28" y="40"/>
                    </a:lnTo>
                    <a:lnTo>
                      <a:pt x="28" y="40"/>
                    </a:lnTo>
                    <a:lnTo>
                      <a:pt x="26" y="40"/>
                    </a:lnTo>
                    <a:lnTo>
                      <a:pt x="26" y="40"/>
                    </a:lnTo>
                    <a:lnTo>
                      <a:pt x="28" y="40"/>
                    </a:lnTo>
                    <a:lnTo>
                      <a:pt x="28" y="40"/>
                    </a:lnTo>
                    <a:lnTo>
                      <a:pt x="28" y="40"/>
                    </a:lnTo>
                    <a:lnTo>
                      <a:pt x="28" y="40"/>
                    </a:lnTo>
                    <a:lnTo>
                      <a:pt x="28" y="38"/>
                    </a:lnTo>
                    <a:lnTo>
                      <a:pt x="30" y="38"/>
                    </a:lnTo>
                    <a:lnTo>
                      <a:pt x="30" y="38"/>
                    </a:lnTo>
                    <a:lnTo>
                      <a:pt x="32" y="38"/>
                    </a:lnTo>
                    <a:lnTo>
                      <a:pt x="36" y="38"/>
                    </a:lnTo>
                    <a:lnTo>
                      <a:pt x="36" y="36"/>
                    </a:lnTo>
                    <a:lnTo>
                      <a:pt x="38" y="36"/>
                    </a:lnTo>
                    <a:lnTo>
                      <a:pt x="36" y="36"/>
                    </a:lnTo>
                    <a:lnTo>
                      <a:pt x="36" y="36"/>
                    </a:lnTo>
                    <a:lnTo>
                      <a:pt x="38" y="36"/>
                    </a:lnTo>
                    <a:lnTo>
                      <a:pt x="38" y="36"/>
                    </a:lnTo>
                    <a:lnTo>
                      <a:pt x="40" y="34"/>
                    </a:lnTo>
                    <a:lnTo>
                      <a:pt x="42" y="34"/>
                    </a:lnTo>
                    <a:lnTo>
                      <a:pt x="44" y="34"/>
                    </a:lnTo>
                    <a:lnTo>
                      <a:pt x="44" y="34"/>
                    </a:lnTo>
                    <a:lnTo>
                      <a:pt x="46" y="34"/>
                    </a:lnTo>
                    <a:lnTo>
                      <a:pt x="46" y="34"/>
                    </a:lnTo>
                    <a:lnTo>
                      <a:pt x="46" y="34"/>
                    </a:lnTo>
                    <a:lnTo>
                      <a:pt x="46" y="34"/>
                    </a:lnTo>
                    <a:lnTo>
                      <a:pt x="48" y="32"/>
                    </a:lnTo>
                    <a:lnTo>
                      <a:pt x="50" y="32"/>
                    </a:lnTo>
                    <a:lnTo>
                      <a:pt x="50" y="32"/>
                    </a:lnTo>
                    <a:lnTo>
                      <a:pt x="50" y="34"/>
                    </a:lnTo>
                    <a:lnTo>
                      <a:pt x="48" y="34"/>
                    </a:lnTo>
                    <a:lnTo>
                      <a:pt x="50" y="34"/>
                    </a:lnTo>
                    <a:lnTo>
                      <a:pt x="50" y="34"/>
                    </a:lnTo>
                    <a:lnTo>
                      <a:pt x="52" y="34"/>
                    </a:lnTo>
                    <a:lnTo>
                      <a:pt x="54" y="32"/>
                    </a:lnTo>
                    <a:lnTo>
                      <a:pt x="56" y="32"/>
                    </a:lnTo>
                    <a:lnTo>
                      <a:pt x="58" y="30"/>
                    </a:lnTo>
                    <a:lnTo>
                      <a:pt x="58" y="30"/>
                    </a:lnTo>
                    <a:lnTo>
                      <a:pt x="60" y="32"/>
                    </a:lnTo>
                    <a:lnTo>
                      <a:pt x="60" y="30"/>
                    </a:lnTo>
                    <a:lnTo>
                      <a:pt x="60" y="30"/>
                    </a:lnTo>
                    <a:lnTo>
                      <a:pt x="60" y="30"/>
                    </a:lnTo>
                    <a:lnTo>
                      <a:pt x="60" y="30"/>
                    </a:lnTo>
                    <a:lnTo>
                      <a:pt x="60" y="30"/>
                    </a:lnTo>
                    <a:lnTo>
                      <a:pt x="60" y="30"/>
                    </a:lnTo>
                    <a:lnTo>
                      <a:pt x="60" y="28"/>
                    </a:lnTo>
                    <a:lnTo>
                      <a:pt x="58" y="30"/>
                    </a:lnTo>
                    <a:lnTo>
                      <a:pt x="58" y="28"/>
                    </a:lnTo>
                    <a:lnTo>
                      <a:pt x="60" y="28"/>
                    </a:lnTo>
                    <a:lnTo>
                      <a:pt x="60" y="28"/>
                    </a:lnTo>
                    <a:lnTo>
                      <a:pt x="60" y="28"/>
                    </a:lnTo>
                    <a:lnTo>
                      <a:pt x="60" y="28"/>
                    </a:lnTo>
                    <a:lnTo>
                      <a:pt x="60" y="26"/>
                    </a:lnTo>
                    <a:lnTo>
                      <a:pt x="60" y="24"/>
                    </a:lnTo>
                    <a:lnTo>
                      <a:pt x="60" y="24"/>
                    </a:lnTo>
                    <a:lnTo>
                      <a:pt x="62" y="24"/>
                    </a:lnTo>
                    <a:lnTo>
                      <a:pt x="62" y="24"/>
                    </a:lnTo>
                    <a:lnTo>
                      <a:pt x="62" y="22"/>
                    </a:lnTo>
                    <a:lnTo>
                      <a:pt x="62" y="22"/>
                    </a:lnTo>
                    <a:lnTo>
                      <a:pt x="60" y="22"/>
                    </a:lnTo>
                    <a:lnTo>
                      <a:pt x="60" y="22"/>
                    </a:lnTo>
                    <a:lnTo>
                      <a:pt x="60" y="22"/>
                    </a:lnTo>
                    <a:lnTo>
                      <a:pt x="60" y="22"/>
                    </a:lnTo>
                    <a:lnTo>
                      <a:pt x="58" y="22"/>
                    </a:lnTo>
                    <a:lnTo>
                      <a:pt x="58" y="22"/>
                    </a:lnTo>
                    <a:lnTo>
                      <a:pt x="56" y="20"/>
                    </a:lnTo>
                    <a:lnTo>
                      <a:pt x="56" y="22"/>
                    </a:lnTo>
                    <a:lnTo>
                      <a:pt x="54" y="22"/>
                    </a:lnTo>
                    <a:lnTo>
                      <a:pt x="54" y="22"/>
                    </a:lnTo>
                    <a:lnTo>
                      <a:pt x="54" y="22"/>
                    </a:lnTo>
                    <a:lnTo>
                      <a:pt x="56" y="20"/>
                    </a:lnTo>
                    <a:lnTo>
                      <a:pt x="56" y="20"/>
                    </a:lnTo>
                    <a:lnTo>
                      <a:pt x="58" y="20"/>
                    </a:lnTo>
                    <a:lnTo>
                      <a:pt x="56" y="20"/>
                    </a:lnTo>
                    <a:lnTo>
                      <a:pt x="56" y="20"/>
                    </a:lnTo>
                    <a:lnTo>
                      <a:pt x="56" y="18"/>
                    </a:lnTo>
                    <a:lnTo>
                      <a:pt x="56" y="18"/>
                    </a:lnTo>
                    <a:lnTo>
                      <a:pt x="54" y="20"/>
                    </a:lnTo>
                    <a:lnTo>
                      <a:pt x="54" y="20"/>
                    </a:lnTo>
                    <a:lnTo>
                      <a:pt x="54" y="18"/>
                    </a:lnTo>
                    <a:lnTo>
                      <a:pt x="54" y="18"/>
                    </a:lnTo>
                    <a:lnTo>
                      <a:pt x="52" y="20"/>
                    </a:lnTo>
                    <a:lnTo>
                      <a:pt x="52" y="20"/>
                    </a:lnTo>
                    <a:lnTo>
                      <a:pt x="50" y="22"/>
                    </a:lnTo>
                    <a:lnTo>
                      <a:pt x="48" y="22"/>
                    </a:lnTo>
                    <a:lnTo>
                      <a:pt x="48" y="22"/>
                    </a:lnTo>
                    <a:lnTo>
                      <a:pt x="48" y="24"/>
                    </a:lnTo>
                    <a:lnTo>
                      <a:pt x="48" y="24"/>
                    </a:lnTo>
                    <a:lnTo>
                      <a:pt x="46" y="24"/>
                    </a:lnTo>
                    <a:lnTo>
                      <a:pt x="46" y="24"/>
                    </a:lnTo>
                    <a:lnTo>
                      <a:pt x="46" y="24"/>
                    </a:lnTo>
                    <a:lnTo>
                      <a:pt x="46" y="24"/>
                    </a:lnTo>
                    <a:lnTo>
                      <a:pt x="46" y="24"/>
                    </a:lnTo>
                    <a:lnTo>
                      <a:pt x="46" y="24"/>
                    </a:lnTo>
                    <a:lnTo>
                      <a:pt x="46" y="24"/>
                    </a:lnTo>
                    <a:lnTo>
                      <a:pt x="46" y="22"/>
                    </a:lnTo>
                    <a:lnTo>
                      <a:pt x="46" y="22"/>
                    </a:lnTo>
                    <a:lnTo>
                      <a:pt x="46" y="22"/>
                    </a:lnTo>
                    <a:lnTo>
                      <a:pt x="46" y="22"/>
                    </a:lnTo>
                    <a:lnTo>
                      <a:pt x="48" y="20"/>
                    </a:lnTo>
                    <a:lnTo>
                      <a:pt x="50" y="20"/>
                    </a:lnTo>
                    <a:lnTo>
                      <a:pt x="50" y="18"/>
                    </a:lnTo>
                    <a:lnTo>
                      <a:pt x="52" y="18"/>
                    </a:lnTo>
                    <a:lnTo>
                      <a:pt x="54" y="16"/>
                    </a:lnTo>
                    <a:lnTo>
                      <a:pt x="54" y="16"/>
                    </a:lnTo>
                    <a:lnTo>
                      <a:pt x="56" y="16"/>
                    </a:lnTo>
                    <a:lnTo>
                      <a:pt x="56" y="14"/>
                    </a:lnTo>
                    <a:lnTo>
                      <a:pt x="56" y="14"/>
                    </a:lnTo>
                    <a:lnTo>
                      <a:pt x="58" y="12"/>
                    </a:lnTo>
                    <a:lnTo>
                      <a:pt x="56" y="12"/>
                    </a:lnTo>
                    <a:lnTo>
                      <a:pt x="56" y="12"/>
                    </a:lnTo>
                    <a:lnTo>
                      <a:pt x="56" y="12"/>
                    </a:lnTo>
                    <a:lnTo>
                      <a:pt x="54" y="14"/>
                    </a:lnTo>
                    <a:lnTo>
                      <a:pt x="54" y="14"/>
                    </a:lnTo>
                    <a:lnTo>
                      <a:pt x="54" y="14"/>
                    </a:lnTo>
                    <a:lnTo>
                      <a:pt x="54" y="14"/>
                    </a:lnTo>
                    <a:lnTo>
                      <a:pt x="54" y="14"/>
                    </a:lnTo>
                    <a:lnTo>
                      <a:pt x="54" y="14"/>
                    </a:lnTo>
                    <a:lnTo>
                      <a:pt x="52" y="12"/>
                    </a:lnTo>
                    <a:lnTo>
                      <a:pt x="52" y="12"/>
                    </a:lnTo>
                    <a:lnTo>
                      <a:pt x="52" y="12"/>
                    </a:lnTo>
                    <a:lnTo>
                      <a:pt x="54" y="12"/>
                    </a:lnTo>
                    <a:lnTo>
                      <a:pt x="54" y="12"/>
                    </a:lnTo>
                    <a:lnTo>
                      <a:pt x="56" y="12"/>
                    </a:lnTo>
                    <a:lnTo>
                      <a:pt x="56" y="12"/>
                    </a:lnTo>
                    <a:lnTo>
                      <a:pt x="56" y="10"/>
                    </a:lnTo>
                    <a:lnTo>
                      <a:pt x="54" y="10"/>
                    </a:lnTo>
                    <a:lnTo>
                      <a:pt x="54" y="10"/>
                    </a:lnTo>
                    <a:lnTo>
                      <a:pt x="54" y="10"/>
                    </a:lnTo>
                    <a:lnTo>
                      <a:pt x="56" y="10"/>
                    </a:lnTo>
                    <a:lnTo>
                      <a:pt x="56" y="8"/>
                    </a:lnTo>
                    <a:lnTo>
                      <a:pt x="56" y="8"/>
                    </a:lnTo>
                    <a:lnTo>
                      <a:pt x="56" y="8"/>
                    </a:lnTo>
                    <a:lnTo>
                      <a:pt x="56" y="8"/>
                    </a:lnTo>
                    <a:lnTo>
                      <a:pt x="56" y="6"/>
                    </a:lnTo>
                    <a:lnTo>
                      <a:pt x="56" y="8"/>
                    </a:lnTo>
                    <a:lnTo>
                      <a:pt x="56" y="6"/>
                    </a:lnTo>
                    <a:lnTo>
                      <a:pt x="56" y="6"/>
                    </a:lnTo>
                    <a:lnTo>
                      <a:pt x="54" y="6"/>
                    </a:lnTo>
                    <a:lnTo>
                      <a:pt x="54" y="6"/>
                    </a:lnTo>
                    <a:lnTo>
                      <a:pt x="54" y="6"/>
                    </a:lnTo>
                    <a:lnTo>
                      <a:pt x="56" y="6"/>
                    </a:lnTo>
                    <a:lnTo>
                      <a:pt x="56" y="4"/>
                    </a:lnTo>
                    <a:lnTo>
                      <a:pt x="56" y="4"/>
                    </a:lnTo>
                    <a:lnTo>
                      <a:pt x="56" y="4"/>
                    </a:lnTo>
                    <a:lnTo>
                      <a:pt x="56" y="4"/>
                    </a:lnTo>
                    <a:lnTo>
                      <a:pt x="54" y="4"/>
                    </a:lnTo>
                    <a:lnTo>
                      <a:pt x="54" y="4"/>
                    </a:lnTo>
                    <a:lnTo>
                      <a:pt x="56" y="2"/>
                    </a:lnTo>
                    <a:lnTo>
                      <a:pt x="58" y="2"/>
                    </a:lnTo>
                    <a:lnTo>
                      <a:pt x="56" y="2"/>
                    </a:lnTo>
                    <a:lnTo>
                      <a:pt x="56" y="0"/>
                    </a:lnTo>
                    <a:lnTo>
                      <a:pt x="56" y="0"/>
                    </a:lnTo>
                    <a:lnTo>
                      <a:pt x="56" y="0"/>
                    </a:lnTo>
                    <a:lnTo>
                      <a:pt x="42" y="6"/>
                    </a:lnTo>
                    <a:lnTo>
                      <a:pt x="14" y="22"/>
                    </a:lnTo>
                    <a:lnTo>
                      <a:pt x="0" y="30"/>
                    </a:lnTo>
                    <a:lnTo>
                      <a:pt x="2" y="30"/>
                    </a:lnTo>
                    <a:lnTo>
                      <a:pt x="6" y="28"/>
                    </a:lnTo>
                    <a:close/>
                    <a:moveTo>
                      <a:pt x="20" y="36"/>
                    </a:moveTo>
                    <a:lnTo>
                      <a:pt x="20" y="36"/>
                    </a:lnTo>
                    <a:lnTo>
                      <a:pt x="22" y="36"/>
                    </a:lnTo>
                    <a:lnTo>
                      <a:pt x="22" y="36"/>
                    </a:ln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Rectangle 1263"/>
              <p:cNvSpPr>
                <a:spLocks noChangeArrowheads="1"/>
              </p:cNvSpPr>
              <p:nvPr/>
            </p:nvSpPr>
            <p:spPr bwMode="auto">
              <a:xfrm>
                <a:off x="1768" y="15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264"/>
              <p:cNvSpPr>
                <a:spLocks/>
              </p:cNvSpPr>
              <p:nvPr/>
            </p:nvSpPr>
            <p:spPr bwMode="auto">
              <a:xfrm>
                <a:off x="3638" y="1515"/>
                <a:ext cx="10" cy="6"/>
              </a:xfrm>
              <a:custGeom>
                <a:avLst/>
                <a:gdLst>
                  <a:gd name="T0" fmla="*/ 2 w 10"/>
                  <a:gd name="T1" fmla="*/ 2 h 6"/>
                  <a:gd name="T2" fmla="*/ 2 w 10"/>
                  <a:gd name="T3" fmla="*/ 4 h 6"/>
                  <a:gd name="T4" fmla="*/ 2 w 10"/>
                  <a:gd name="T5" fmla="*/ 4 h 6"/>
                  <a:gd name="T6" fmla="*/ 2 w 10"/>
                  <a:gd name="T7" fmla="*/ 4 h 6"/>
                  <a:gd name="T8" fmla="*/ 4 w 10"/>
                  <a:gd name="T9" fmla="*/ 4 h 6"/>
                  <a:gd name="T10" fmla="*/ 6 w 10"/>
                  <a:gd name="T11" fmla="*/ 6 h 6"/>
                  <a:gd name="T12" fmla="*/ 8 w 10"/>
                  <a:gd name="T13" fmla="*/ 6 h 6"/>
                  <a:gd name="T14" fmla="*/ 8 w 10"/>
                  <a:gd name="T15" fmla="*/ 6 h 6"/>
                  <a:gd name="T16" fmla="*/ 8 w 10"/>
                  <a:gd name="T17" fmla="*/ 6 h 6"/>
                  <a:gd name="T18" fmla="*/ 10 w 10"/>
                  <a:gd name="T19" fmla="*/ 4 h 6"/>
                  <a:gd name="T20" fmla="*/ 8 w 10"/>
                  <a:gd name="T21" fmla="*/ 4 h 6"/>
                  <a:gd name="T22" fmla="*/ 8 w 10"/>
                  <a:gd name="T23" fmla="*/ 4 h 6"/>
                  <a:gd name="T24" fmla="*/ 10 w 10"/>
                  <a:gd name="T25" fmla="*/ 4 h 6"/>
                  <a:gd name="T26" fmla="*/ 2 w 10"/>
                  <a:gd name="T27" fmla="*/ 0 h 6"/>
                  <a:gd name="T28" fmla="*/ 0 w 10"/>
                  <a:gd name="T29" fmla="*/ 0 h 6"/>
                  <a:gd name="T30" fmla="*/ 2 w 10"/>
                  <a:gd name="T31" fmla="*/ 0 h 6"/>
                  <a:gd name="T32" fmla="*/ 0 w 10"/>
                  <a:gd name="T33" fmla="*/ 0 h 6"/>
                  <a:gd name="T34" fmla="*/ 0 w 10"/>
                  <a:gd name="T35" fmla="*/ 0 h 6"/>
                  <a:gd name="T36" fmla="*/ 2 w 10"/>
                  <a:gd name="T37" fmla="*/ 2 h 6"/>
                  <a:gd name="T38" fmla="*/ 2 w 10"/>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6">
                    <a:moveTo>
                      <a:pt x="2" y="2"/>
                    </a:moveTo>
                    <a:lnTo>
                      <a:pt x="2" y="4"/>
                    </a:lnTo>
                    <a:lnTo>
                      <a:pt x="2" y="4"/>
                    </a:lnTo>
                    <a:lnTo>
                      <a:pt x="2" y="4"/>
                    </a:lnTo>
                    <a:lnTo>
                      <a:pt x="4" y="4"/>
                    </a:lnTo>
                    <a:lnTo>
                      <a:pt x="6" y="6"/>
                    </a:lnTo>
                    <a:lnTo>
                      <a:pt x="8" y="6"/>
                    </a:lnTo>
                    <a:lnTo>
                      <a:pt x="8" y="6"/>
                    </a:lnTo>
                    <a:lnTo>
                      <a:pt x="8" y="6"/>
                    </a:lnTo>
                    <a:lnTo>
                      <a:pt x="10" y="4"/>
                    </a:lnTo>
                    <a:lnTo>
                      <a:pt x="8" y="4"/>
                    </a:lnTo>
                    <a:lnTo>
                      <a:pt x="8" y="4"/>
                    </a:lnTo>
                    <a:lnTo>
                      <a:pt x="10" y="4"/>
                    </a:lnTo>
                    <a:lnTo>
                      <a:pt x="2" y="0"/>
                    </a:lnTo>
                    <a:lnTo>
                      <a:pt x="0" y="0"/>
                    </a:lnTo>
                    <a:lnTo>
                      <a:pt x="2" y="0"/>
                    </a:ln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265"/>
              <p:cNvSpPr>
                <a:spLocks/>
              </p:cNvSpPr>
              <p:nvPr/>
            </p:nvSpPr>
            <p:spPr bwMode="auto">
              <a:xfrm>
                <a:off x="3666" y="1697"/>
                <a:ext cx="82" cy="86"/>
              </a:xfrm>
              <a:custGeom>
                <a:avLst/>
                <a:gdLst>
                  <a:gd name="T0" fmla="*/ 8 w 82"/>
                  <a:gd name="T1" fmla="*/ 10 h 86"/>
                  <a:gd name="T2" fmla="*/ 6 w 82"/>
                  <a:gd name="T3" fmla="*/ 10 h 86"/>
                  <a:gd name="T4" fmla="*/ 8 w 82"/>
                  <a:gd name="T5" fmla="*/ 14 h 86"/>
                  <a:gd name="T6" fmla="*/ 12 w 82"/>
                  <a:gd name="T7" fmla="*/ 18 h 86"/>
                  <a:gd name="T8" fmla="*/ 16 w 82"/>
                  <a:gd name="T9" fmla="*/ 24 h 86"/>
                  <a:gd name="T10" fmla="*/ 20 w 82"/>
                  <a:gd name="T11" fmla="*/ 28 h 86"/>
                  <a:gd name="T12" fmla="*/ 22 w 82"/>
                  <a:gd name="T13" fmla="*/ 28 h 86"/>
                  <a:gd name="T14" fmla="*/ 28 w 82"/>
                  <a:gd name="T15" fmla="*/ 32 h 86"/>
                  <a:gd name="T16" fmla="*/ 32 w 82"/>
                  <a:gd name="T17" fmla="*/ 38 h 86"/>
                  <a:gd name="T18" fmla="*/ 36 w 82"/>
                  <a:gd name="T19" fmla="*/ 42 h 86"/>
                  <a:gd name="T20" fmla="*/ 38 w 82"/>
                  <a:gd name="T21" fmla="*/ 44 h 86"/>
                  <a:gd name="T22" fmla="*/ 42 w 82"/>
                  <a:gd name="T23" fmla="*/ 50 h 86"/>
                  <a:gd name="T24" fmla="*/ 46 w 82"/>
                  <a:gd name="T25" fmla="*/ 56 h 86"/>
                  <a:gd name="T26" fmla="*/ 52 w 82"/>
                  <a:gd name="T27" fmla="*/ 62 h 86"/>
                  <a:gd name="T28" fmla="*/ 56 w 82"/>
                  <a:gd name="T29" fmla="*/ 66 h 86"/>
                  <a:gd name="T30" fmla="*/ 62 w 82"/>
                  <a:gd name="T31" fmla="*/ 74 h 86"/>
                  <a:gd name="T32" fmla="*/ 68 w 82"/>
                  <a:gd name="T33" fmla="*/ 82 h 86"/>
                  <a:gd name="T34" fmla="*/ 74 w 82"/>
                  <a:gd name="T35" fmla="*/ 86 h 86"/>
                  <a:gd name="T36" fmla="*/ 72 w 82"/>
                  <a:gd name="T37" fmla="*/ 80 h 86"/>
                  <a:gd name="T38" fmla="*/ 72 w 82"/>
                  <a:gd name="T39" fmla="*/ 78 h 86"/>
                  <a:gd name="T40" fmla="*/ 82 w 82"/>
                  <a:gd name="T41" fmla="*/ 84 h 86"/>
                  <a:gd name="T42" fmla="*/ 80 w 82"/>
                  <a:gd name="T43" fmla="*/ 80 h 86"/>
                  <a:gd name="T44" fmla="*/ 76 w 82"/>
                  <a:gd name="T45" fmla="*/ 76 h 86"/>
                  <a:gd name="T46" fmla="*/ 74 w 82"/>
                  <a:gd name="T47" fmla="*/ 76 h 86"/>
                  <a:gd name="T48" fmla="*/ 72 w 82"/>
                  <a:gd name="T49" fmla="*/ 74 h 86"/>
                  <a:gd name="T50" fmla="*/ 66 w 82"/>
                  <a:gd name="T51" fmla="*/ 70 h 86"/>
                  <a:gd name="T52" fmla="*/ 60 w 82"/>
                  <a:gd name="T53" fmla="*/ 66 h 86"/>
                  <a:gd name="T54" fmla="*/ 56 w 82"/>
                  <a:gd name="T55" fmla="*/ 58 h 86"/>
                  <a:gd name="T56" fmla="*/ 54 w 82"/>
                  <a:gd name="T57" fmla="*/ 54 h 86"/>
                  <a:gd name="T58" fmla="*/ 52 w 82"/>
                  <a:gd name="T59" fmla="*/ 50 h 86"/>
                  <a:gd name="T60" fmla="*/ 56 w 82"/>
                  <a:gd name="T61" fmla="*/ 50 h 86"/>
                  <a:gd name="T62" fmla="*/ 62 w 82"/>
                  <a:gd name="T63" fmla="*/ 52 h 86"/>
                  <a:gd name="T64" fmla="*/ 66 w 82"/>
                  <a:gd name="T65" fmla="*/ 54 h 86"/>
                  <a:gd name="T66" fmla="*/ 60 w 82"/>
                  <a:gd name="T67" fmla="*/ 52 h 86"/>
                  <a:gd name="T68" fmla="*/ 56 w 82"/>
                  <a:gd name="T69" fmla="*/ 48 h 86"/>
                  <a:gd name="T70" fmla="*/ 44 w 82"/>
                  <a:gd name="T71" fmla="*/ 38 h 86"/>
                  <a:gd name="T72" fmla="*/ 38 w 82"/>
                  <a:gd name="T73" fmla="*/ 32 h 86"/>
                  <a:gd name="T74" fmla="*/ 32 w 82"/>
                  <a:gd name="T75" fmla="*/ 28 h 86"/>
                  <a:gd name="T76" fmla="*/ 30 w 82"/>
                  <a:gd name="T77" fmla="*/ 28 h 86"/>
                  <a:gd name="T78" fmla="*/ 26 w 82"/>
                  <a:gd name="T79" fmla="*/ 24 h 86"/>
                  <a:gd name="T80" fmla="*/ 24 w 82"/>
                  <a:gd name="T81" fmla="*/ 20 h 86"/>
                  <a:gd name="T82" fmla="*/ 20 w 82"/>
                  <a:gd name="T83" fmla="*/ 16 h 86"/>
                  <a:gd name="T84" fmla="*/ 12 w 82"/>
                  <a:gd name="T85" fmla="*/ 8 h 86"/>
                  <a:gd name="T86" fmla="*/ 6 w 82"/>
                  <a:gd name="T87" fmla="*/ 2 h 86"/>
                  <a:gd name="T88" fmla="*/ 2 w 82"/>
                  <a:gd name="T89" fmla="*/ 0 h 86"/>
                  <a:gd name="T90" fmla="*/ 2 w 82"/>
                  <a:gd name="T91" fmla="*/ 2 h 86"/>
                  <a:gd name="T92" fmla="*/ 0 w 82"/>
                  <a:gd name="T93" fmla="*/ 2 h 86"/>
                  <a:gd name="T94" fmla="*/ 4 w 82"/>
                  <a:gd name="T95" fmla="*/ 4 h 86"/>
                  <a:gd name="T96" fmla="*/ 8 w 82"/>
                  <a:gd name="T97" fmla="*/ 8 h 86"/>
                  <a:gd name="T98" fmla="*/ 8 w 82"/>
                  <a:gd name="T99" fmla="*/ 8 h 86"/>
                  <a:gd name="T100" fmla="*/ 10 w 82"/>
                  <a:gd name="T101"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 h="86">
                    <a:moveTo>
                      <a:pt x="8" y="10"/>
                    </a:moveTo>
                    <a:lnTo>
                      <a:pt x="8" y="10"/>
                    </a:lnTo>
                    <a:lnTo>
                      <a:pt x="6" y="10"/>
                    </a:lnTo>
                    <a:lnTo>
                      <a:pt x="6" y="10"/>
                    </a:lnTo>
                    <a:lnTo>
                      <a:pt x="6" y="12"/>
                    </a:lnTo>
                    <a:lnTo>
                      <a:pt x="8" y="14"/>
                    </a:lnTo>
                    <a:lnTo>
                      <a:pt x="10" y="14"/>
                    </a:lnTo>
                    <a:lnTo>
                      <a:pt x="12" y="18"/>
                    </a:lnTo>
                    <a:lnTo>
                      <a:pt x="16" y="22"/>
                    </a:lnTo>
                    <a:lnTo>
                      <a:pt x="16" y="24"/>
                    </a:lnTo>
                    <a:lnTo>
                      <a:pt x="18" y="26"/>
                    </a:lnTo>
                    <a:lnTo>
                      <a:pt x="20" y="28"/>
                    </a:lnTo>
                    <a:lnTo>
                      <a:pt x="22" y="28"/>
                    </a:lnTo>
                    <a:lnTo>
                      <a:pt x="22" y="28"/>
                    </a:lnTo>
                    <a:lnTo>
                      <a:pt x="24" y="30"/>
                    </a:lnTo>
                    <a:lnTo>
                      <a:pt x="28" y="32"/>
                    </a:lnTo>
                    <a:lnTo>
                      <a:pt x="30" y="34"/>
                    </a:lnTo>
                    <a:lnTo>
                      <a:pt x="32" y="38"/>
                    </a:lnTo>
                    <a:lnTo>
                      <a:pt x="34" y="40"/>
                    </a:lnTo>
                    <a:lnTo>
                      <a:pt x="36" y="42"/>
                    </a:lnTo>
                    <a:lnTo>
                      <a:pt x="38" y="42"/>
                    </a:lnTo>
                    <a:lnTo>
                      <a:pt x="38" y="44"/>
                    </a:lnTo>
                    <a:lnTo>
                      <a:pt x="40" y="46"/>
                    </a:lnTo>
                    <a:lnTo>
                      <a:pt x="42" y="50"/>
                    </a:lnTo>
                    <a:lnTo>
                      <a:pt x="46" y="54"/>
                    </a:lnTo>
                    <a:lnTo>
                      <a:pt x="46" y="56"/>
                    </a:lnTo>
                    <a:lnTo>
                      <a:pt x="50" y="58"/>
                    </a:lnTo>
                    <a:lnTo>
                      <a:pt x="52" y="62"/>
                    </a:lnTo>
                    <a:lnTo>
                      <a:pt x="56" y="62"/>
                    </a:lnTo>
                    <a:lnTo>
                      <a:pt x="56" y="66"/>
                    </a:lnTo>
                    <a:lnTo>
                      <a:pt x="56" y="66"/>
                    </a:lnTo>
                    <a:lnTo>
                      <a:pt x="62" y="74"/>
                    </a:lnTo>
                    <a:lnTo>
                      <a:pt x="66" y="80"/>
                    </a:lnTo>
                    <a:lnTo>
                      <a:pt x="68" y="82"/>
                    </a:lnTo>
                    <a:lnTo>
                      <a:pt x="72" y="86"/>
                    </a:lnTo>
                    <a:lnTo>
                      <a:pt x="74" y="86"/>
                    </a:lnTo>
                    <a:lnTo>
                      <a:pt x="74" y="84"/>
                    </a:lnTo>
                    <a:lnTo>
                      <a:pt x="72" y="80"/>
                    </a:lnTo>
                    <a:lnTo>
                      <a:pt x="72" y="78"/>
                    </a:lnTo>
                    <a:lnTo>
                      <a:pt x="72" y="78"/>
                    </a:lnTo>
                    <a:lnTo>
                      <a:pt x="78" y="80"/>
                    </a:lnTo>
                    <a:lnTo>
                      <a:pt x="82" y="84"/>
                    </a:lnTo>
                    <a:lnTo>
                      <a:pt x="82" y="82"/>
                    </a:lnTo>
                    <a:lnTo>
                      <a:pt x="80" y="80"/>
                    </a:lnTo>
                    <a:lnTo>
                      <a:pt x="76" y="76"/>
                    </a:lnTo>
                    <a:lnTo>
                      <a:pt x="76" y="76"/>
                    </a:lnTo>
                    <a:lnTo>
                      <a:pt x="76" y="76"/>
                    </a:lnTo>
                    <a:lnTo>
                      <a:pt x="74" y="76"/>
                    </a:lnTo>
                    <a:lnTo>
                      <a:pt x="72" y="76"/>
                    </a:lnTo>
                    <a:lnTo>
                      <a:pt x="72" y="74"/>
                    </a:lnTo>
                    <a:lnTo>
                      <a:pt x="70" y="72"/>
                    </a:lnTo>
                    <a:lnTo>
                      <a:pt x="66" y="70"/>
                    </a:lnTo>
                    <a:lnTo>
                      <a:pt x="62" y="68"/>
                    </a:lnTo>
                    <a:lnTo>
                      <a:pt x="60" y="66"/>
                    </a:lnTo>
                    <a:lnTo>
                      <a:pt x="60" y="64"/>
                    </a:lnTo>
                    <a:lnTo>
                      <a:pt x="56" y="58"/>
                    </a:lnTo>
                    <a:lnTo>
                      <a:pt x="56" y="56"/>
                    </a:lnTo>
                    <a:lnTo>
                      <a:pt x="54" y="54"/>
                    </a:lnTo>
                    <a:lnTo>
                      <a:pt x="52" y="52"/>
                    </a:lnTo>
                    <a:lnTo>
                      <a:pt x="52" y="50"/>
                    </a:lnTo>
                    <a:lnTo>
                      <a:pt x="54" y="50"/>
                    </a:lnTo>
                    <a:lnTo>
                      <a:pt x="56" y="50"/>
                    </a:lnTo>
                    <a:lnTo>
                      <a:pt x="58" y="52"/>
                    </a:lnTo>
                    <a:lnTo>
                      <a:pt x="62" y="52"/>
                    </a:lnTo>
                    <a:lnTo>
                      <a:pt x="66" y="56"/>
                    </a:lnTo>
                    <a:lnTo>
                      <a:pt x="66" y="54"/>
                    </a:lnTo>
                    <a:lnTo>
                      <a:pt x="62" y="52"/>
                    </a:lnTo>
                    <a:lnTo>
                      <a:pt x="60" y="52"/>
                    </a:lnTo>
                    <a:lnTo>
                      <a:pt x="58" y="50"/>
                    </a:lnTo>
                    <a:lnTo>
                      <a:pt x="56" y="48"/>
                    </a:lnTo>
                    <a:lnTo>
                      <a:pt x="54" y="46"/>
                    </a:lnTo>
                    <a:lnTo>
                      <a:pt x="44" y="38"/>
                    </a:lnTo>
                    <a:lnTo>
                      <a:pt x="38" y="32"/>
                    </a:lnTo>
                    <a:lnTo>
                      <a:pt x="38" y="32"/>
                    </a:lnTo>
                    <a:lnTo>
                      <a:pt x="34" y="30"/>
                    </a:lnTo>
                    <a:lnTo>
                      <a:pt x="32" y="28"/>
                    </a:lnTo>
                    <a:lnTo>
                      <a:pt x="32" y="28"/>
                    </a:lnTo>
                    <a:lnTo>
                      <a:pt x="30" y="28"/>
                    </a:lnTo>
                    <a:lnTo>
                      <a:pt x="28" y="24"/>
                    </a:lnTo>
                    <a:lnTo>
                      <a:pt x="26" y="24"/>
                    </a:lnTo>
                    <a:lnTo>
                      <a:pt x="24" y="20"/>
                    </a:lnTo>
                    <a:lnTo>
                      <a:pt x="24" y="20"/>
                    </a:lnTo>
                    <a:lnTo>
                      <a:pt x="24" y="18"/>
                    </a:lnTo>
                    <a:lnTo>
                      <a:pt x="20" y="16"/>
                    </a:lnTo>
                    <a:lnTo>
                      <a:pt x="18" y="12"/>
                    </a:lnTo>
                    <a:lnTo>
                      <a:pt x="12" y="8"/>
                    </a:lnTo>
                    <a:lnTo>
                      <a:pt x="10" y="8"/>
                    </a:lnTo>
                    <a:lnTo>
                      <a:pt x="6" y="2"/>
                    </a:lnTo>
                    <a:lnTo>
                      <a:pt x="2" y="2"/>
                    </a:lnTo>
                    <a:lnTo>
                      <a:pt x="2" y="0"/>
                    </a:lnTo>
                    <a:lnTo>
                      <a:pt x="2" y="2"/>
                    </a:lnTo>
                    <a:lnTo>
                      <a:pt x="2" y="2"/>
                    </a:lnTo>
                    <a:lnTo>
                      <a:pt x="0" y="2"/>
                    </a:lnTo>
                    <a:lnTo>
                      <a:pt x="0" y="2"/>
                    </a:lnTo>
                    <a:lnTo>
                      <a:pt x="2" y="2"/>
                    </a:lnTo>
                    <a:lnTo>
                      <a:pt x="4" y="4"/>
                    </a:lnTo>
                    <a:lnTo>
                      <a:pt x="6" y="6"/>
                    </a:lnTo>
                    <a:lnTo>
                      <a:pt x="8" y="8"/>
                    </a:lnTo>
                    <a:lnTo>
                      <a:pt x="8" y="8"/>
                    </a:lnTo>
                    <a:lnTo>
                      <a:pt x="8" y="8"/>
                    </a:lnTo>
                    <a:lnTo>
                      <a:pt x="10" y="10"/>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1266"/>
              <p:cNvSpPr>
                <a:spLocks/>
              </p:cNvSpPr>
              <p:nvPr/>
            </p:nvSpPr>
            <p:spPr bwMode="auto">
              <a:xfrm>
                <a:off x="3630" y="1693"/>
                <a:ext cx="6" cy="6"/>
              </a:xfrm>
              <a:custGeom>
                <a:avLst/>
                <a:gdLst>
                  <a:gd name="T0" fmla="*/ 4 w 6"/>
                  <a:gd name="T1" fmla="*/ 6 h 6"/>
                  <a:gd name="T2" fmla="*/ 6 w 6"/>
                  <a:gd name="T3" fmla="*/ 6 h 6"/>
                  <a:gd name="T4" fmla="*/ 6 w 6"/>
                  <a:gd name="T5" fmla="*/ 6 h 6"/>
                  <a:gd name="T6" fmla="*/ 6 w 6"/>
                  <a:gd name="T7" fmla="*/ 4 h 6"/>
                  <a:gd name="T8" fmla="*/ 4 w 6"/>
                  <a:gd name="T9" fmla="*/ 2 h 6"/>
                  <a:gd name="T10" fmla="*/ 4 w 6"/>
                  <a:gd name="T11" fmla="*/ 2 h 6"/>
                  <a:gd name="T12" fmla="*/ 2 w 6"/>
                  <a:gd name="T13" fmla="*/ 2 h 6"/>
                  <a:gd name="T14" fmla="*/ 0 w 6"/>
                  <a:gd name="T15" fmla="*/ 0 h 6"/>
                  <a:gd name="T16" fmla="*/ 0 w 6"/>
                  <a:gd name="T17" fmla="*/ 4 h 6"/>
                  <a:gd name="T18" fmla="*/ 0 w 6"/>
                  <a:gd name="T19" fmla="*/ 6 h 6"/>
                  <a:gd name="T20" fmla="*/ 2 w 6"/>
                  <a:gd name="T21" fmla="*/ 6 h 6"/>
                  <a:gd name="T22" fmla="*/ 2 w 6"/>
                  <a:gd name="T23" fmla="*/ 6 h 6"/>
                  <a:gd name="T24" fmla="*/ 4 w 6"/>
                  <a:gd name="T25" fmla="*/ 6 h 6"/>
                  <a:gd name="T26" fmla="*/ 4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6"/>
                    </a:moveTo>
                    <a:lnTo>
                      <a:pt x="6" y="6"/>
                    </a:lnTo>
                    <a:lnTo>
                      <a:pt x="6" y="6"/>
                    </a:lnTo>
                    <a:lnTo>
                      <a:pt x="6" y="4"/>
                    </a:lnTo>
                    <a:lnTo>
                      <a:pt x="4" y="2"/>
                    </a:lnTo>
                    <a:lnTo>
                      <a:pt x="4" y="2"/>
                    </a:lnTo>
                    <a:lnTo>
                      <a:pt x="2" y="2"/>
                    </a:lnTo>
                    <a:lnTo>
                      <a:pt x="0" y="0"/>
                    </a:lnTo>
                    <a:lnTo>
                      <a:pt x="0" y="4"/>
                    </a:lnTo>
                    <a:lnTo>
                      <a:pt x="0" y="6"/>
                    </a:lnTo>
                    <a:lnTo>
                      <a:pt x="2" y="6"/>
                    </a:lnTo>
                    <a:lnTo>
                      <a:pt x="2" y="6"/>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1267"/>
              <p:cNvSpPr>
                <a:spLocks/>
              </p:cNvSpPr>
              <p:nvPr/>
            </p:nvSpPr>
            <p:spPr bwMode="auto">
              <a:xfrm>
                <a:off x="3734" y="1633"/>
                <a:ext cx="6" cy="6"/>
              </a:xfrm>
              <a:custGeom>
                <a:avLst/>
                <a:gdLst>
                  <a:gd name="T0" fmla="*/ 6 w 6"/>
                  <a:gd name="T1" fmla="*/ 2 h 6"/>
                  <a:gd name="T2" fmla="*/ 6 w 6"/>
                  <a:gd name="T3" fmla="*/ 0 h 6"/>
                  <a:gd name="T4" fmla="*/ 4 w 6"/>
                  <a:gd name="T5" fmla="*/ 0 h 6"/>
                  <a:gd name="T6" fmla="*/ 2 w 6"/>
                  <a:gd name="T7" fmla="*/ 0 h 6"/>
                  <a:gd name="T8" fmla="*/ 2 w 6"/>
                  <a:gd name="T9" fmla="*/ 0 h 6"/>
                  <a:gd name="T10" fmla="*/ 2 w 6"/>
                  <a:gd name="T11" fmla="*/ 0 h 6"/>
                  <a:gd name="T12" fmla="*/ 0 w 6"/>
                  <a:gd name="T13" fmla="*/ 2 h 6"/>
                  <a:gd name="T14" fmla="*/ 0 w 6"/>
                  <a:gd name="T15" fmla="*/ 2 h 6"/>
                  <a:gd name="T16" fmla="*/ 2 w 6"/>
                  <a:gd name="T17" fmla="*/ 2 h 6"/>
                  <a:gd name="T18" fmla="*/ 4 w 6"/>
                  <a:gd name="T19" fmla="*/ 4 h 6"/>
                  <a:gd name="T20" fmla="*/ 6 w 6"/>
                  <a:gd name="T21" fmla="*/ 6 h 6"/>
                  <a:gd name="T22" fmla="*/ 6 w 6"/>
                  <a:gd name="T23" fmla="*/ 4 h 6"/>
                  <a:gd name="T24" fmla="*/ 6 w 6"/>
                  <a:gd name="T25" fmla="*/ 4 h 6"/>
                  <a:gd name="T26" fmla="*/ 6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2"/>
                    </a:moveTo>
                    <a:lnTo>
                      <a:pt x="6" y="0"/>
                    </a:lnTo>
                    <a:lnTo>
                      <a:pt x="4" y="0"/>
                    </a:lnTo>
                    <a:lnTo>
                      <a:pt x="2" y="0"/>
                    </a:lnTo>
                    <a:lnTo>
                      <a:pt x="2" y="0"/>
                    </a:lnTo>
                    <a:lnTo>
                      <a:pt x="2" y="0"/>
                    </a:lnTo>
                    <a:lnTo>
                      <a:pt x="0" y="2"/>
                    </a:lnTo>
                    <a:lnTo>
                      <a:pt x="0" y="2"/>
                    </a:lnTo>
                    <a:lnTo>
                      <a:pt x="2" y="2"/>
                    </a:lnTo>
                    <a:lnTo>
                      <a:pt x="4" y="4"/>
                    </a:lnTo>
                    <a:lnTo>
                      <a:pt x="6" y="6"/>
                    </a:lnTo>
                    <a:lnTo>
                      <a:pt x="6" y="4"/>
                    </a:lnTo>
                    <a:lnTo>
                      <a:pt x="6" y="4"/>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1268"/>
              <p:cNvSpPr>
                <a:spLocks/>
              </p:cNvSpPr>
              <p:nvPr/>
            </p:nvSpPr>
            <p:spPr bwMode="auto">
              <a:xfrm>
                <a:off x="3786" y="1721"/>
                <a:ext cx="0" cy="2"/>
              </a:xfrm>
              <a:custGeom>
                <a:avLst/>
                <a:gdLst>
                  <a:gd name="T0" fmla="*/ 2 h 2"/>
                  <a:gd name="T1" fmla="*/ 0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269"/>
              <p:cNvSpPr>
                <a:spLocks/>
              </p:cNvSpPr>
              <p:nvPr/>
            </p:nvSpPr>
            <p:spPr bwMode="auto">
              <a:xfrm>
                <a:off x="3784" y="1721"/>
                <a:ext cx="4" cy="8"/>
              </a:xfrm>
              <a:custGeom>
                <a:avLst/>
                <a:gdLst>
                  <a:gd name="T0" fmla="*/ 2 w 4"/>
                  <a:gd name="T1" fmla="*/ 4 h 8"/>
                  <a:gd name="T2" fmla="*/ 2 w 4"/>
                  <a:gd name="T3" fmla="*/ 2 h 8"/>
                  <a:gd name="T4" fmla="*/ 0 w 4"/>
                  <a:gd name="T5" fmla="*/ 0 h 8"/>
                  <a:gd name="T6" fmla="*/ 0 w 4"/>
                  <a:gd name="T7" fmla="*/ 0 h 8"/>
                  <a:gd name="T8" fmla="*/ 0 w 4"/>
                  <a:gd name="T9" fmla="*/ 2 h 8"/>
                  <a:gd name="T10" fmla="*/ 2 w 4"/>
                  <a:gd name="T11" fmla="*/ 4 h 8"/>
                  <a:gd name="T12" fmla="*/ 2 w 4"/>
                  <a:gd name="T13" fmla="*/ 4 h 8"/>
                  <a:gd name="T14" fmla="*/ 0 w 4"/>
                  <a:gd name="T15" fmla="*/ 6 h 8"/>
                  <a:gd name="T16" fmla="*/ 0 w 4"/>
                  <a:gd name="T17" fmla="*/ 6 h 8"/>
                  <a:gd name="T18" fmla="*/ 0 w 4"/>
                  <a:gd name="T19" fmla="*/ 6 h 8"/>
                  <a:gd name="T20" fmla="*/ 0 w 4"/>
                  <a:gd name="T21" fmla="*/ 6 h 8"/>
                  <a:gd name="T22" fmla="*/ 2 w 4"/>
                  <a:gd name="T23" fmla="*/ 8 h 8"/>
                  <a:gd name="T24" fmla="*/ 2 w 4"/>
                  <a:gd name="T25" fmla="*/ 8 h 8"/>
                  <a:gd name="T26" fmla="*/ 4 w 4"/>
                  <a:gd name="T27" fmla="*/ 6 h 8"/>
                  <a:gd name="T28" fmla="*/ 4 w 4"/>
                  <a:gd name="T29" fmla="*/ 6 h 8"/>
                  <a:gd name="T30" fmla="*/ 4 w 4"/>
                  <a:gd name="T31" fmla="*/ 4 h 8"/>
                  <a:gd name="T32" fmla="*/ 4 w 4"/>
                  <a:gd name="T33" fmla="*/ 4 h 8"/>
                  <a:gd name="T34" fmla="*/ 2 w 4"/>
                  <a:gd name="T3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2" y="4"/>
                    </a:moveTo>
                    <a:lnTo>
                      <a:pt x="2" y="2"/>
                    </a:lnTo>
                    <a:lnTo>
                      <a:pt x="0" y="0"/>
                    </a:lnTo>
                    <a:lnTo>
                      <a:pt x="0" y="0"/>
                    </a:lnTo>
                    <a:lnTo>
                      <a:pt x="0" y="2"/>
                    </a:lnTo>
                    <a:lnTo>
                      <a:pt x="2" y="4"/>
                    </a:lnTo>
                    <a:lnTo>
                      <a:pt x="2" y="4"/>
                    </a:lnTo>
                    <a:lnTo>
                      <a:pt x="0" y="6"/>
                    </a:lnTo>
                    <a:lnTo>
                      <a:pt x="0" y="6"/>
                    </a:lnTo>
                    <a:lnTo>
                      <a:pt x="0" y="6"/>
                    </a:lnTo>
                    <a:lnTo>
                      <a:pt x="0" y="6"/>
                    </a:lnTo>
                    <a:lnTo>
                      <a:pt x="2" y="8"/>
                    </a:lnTo>
                    <a:lnTo>
                      <a:pt x="2" y="8"/>
                    </a:lnTo>
                    <a:lnTo>
                      <a:pt x="4" y="6"/>
                    </a:lnTo>
                    <a:lnTo>
                      <a:pt x="4" y="6"/>
                    </a:lnTo>
                    <a:lnTo>
                      <a:pt x="4" y="4"/>
                    </a:lnTo>
                    <a:lnTo>
                      <a:pt x="4"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1270"/>
              <p:cNvSpPr>
                <a:spLocks/>
              </p:cNvSpPr>
              <p:nvPr/>
            </p:nvSpPr>
            <p:spPr bwMode="auto">
              <a:xfrm>
                <a:off x="3788" y="1733"/>
                <a:ext cx="2" cy="4"/>
              </a:xfrm>
              <a:custGeom>
                <a:avLst/>
                <a:gdLst>
                  <a:gd name="T0" fmla="*/ 0 w 2"/>
                  <a:gd name="T1" fmla="*/ 4 h 4"/>
                  <a:gd name="T2" fmla="*/ 0 w 2"/>
                  <a:gd name="T3" fmla="*/ 4 h 4"/>
                  <a:gd name="T4" fmla="*/ 2 w 2"/>
                  <a:gd name="T5" fmla="*/ 4 h 4"/>
                  <a:gd name="T6" fmla="*/ 0 w 2"/>
                  <a:gd name="T7" fmla="*/ 2 h 4"/>
                  <a:gd name="T8" fmla="*/ 0 w 2"/>
                  <a:gd name="T9" fmla="*/ 0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0" y="4"/>
                    </a:lnTo>
                    <a:lnTo>
                      <a:pt x="2" y="4"/>
                    </a:lnTo>
                    <a:lnTo>
                      <a:pt x="0" y="2"/>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271"/>
              <p:cNvSpPr>
                <a:spLocks/>
              </p:cNvSpPr>
              <p:nvPr/>
            </p:nvSpPr>
            <p:spPr bwMode="auto">
              <a:xfrm>
                <a:off x="3794" y="1763"/>
                <a:ext cx="2" cy="2"/>
              </a:xfrm>
              <a:custGeom>
                <a:avLst/>
                <a:gdLst>
                  <a:gd name="T0" fmla="*/ 2 w 2"/>
                  <a:gd name="T1" fmla="*/ 2 h 2"/>
                  <a:gd name="T2" fmla="*/ 2 w 2"/>
                  <a:gd name="T3" fmla="*/ 2 h 2"/>
                  <a:gd name="T4" fmla="*/ 2 w 2"/>
                  <a:gd name="T5" fmla="*/ 2 h 2"/>
                  <a:gd name="T6" fmla="*/ 2 w 2"/>
                  <a:gd name="T7" fmla="*/ 0 h 2"/>
                  <a:gd name="T8" fmla="*/ 2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2" y="0"/>
                    </a:lnTo>
                    <a:lnTo>
                      <a:pt x="2" y="0"/>
                    </a:lnTo>
                    <a:lnTo>
                      <a:pt x="0" y="0"/>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Freeform 1272"/>
              <p:cNvSpPr>
                <a:spLocks/>
              </p:cNvSpPr>
              <p:nvPr/>
            </p:nvSpPr>
            <p:spPr bwMode="auto">
              <a:xfrm>
                <a:off x="3792" y="1773"/>
                <a:ext cx="0" cy="8"/>
              </a:xfrm>
              <a:custGeom>
                <a:avLst/>
                <a:gdLst>
                  <a:gd name="T0" fmla="*/ 2 h 8"/>
                  <a:gd name="T1" fmla="*/ 6 h 8"/>
                  <a:gd name="T2" fmla="*/ 8 h 8"/>
                  <a:gd name="T3" fmla="*/ 8 h 8"/>
                  <a:gd name="T4" fmla="*/ 6 h 8"/>
                  <a:gd name="T5" fmla="*/ 2 h 8"/>
                  <a:gd name="T6" fmla="*/ 0 h 8"/>
                  <a:gd name="T7" fmla="*/ 0 h 8"/>
                  <a:gd name="T8" fmla="*/ 0 h 8"/>
                  <a:gd name="T9" fmla="*/ 2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8">
                    <a:moveTo>
                      <a:pt x="0" y="2"/>
                    </a:moveTo>
                    <a:lnTo>
                      <a:pt x="0" y="6"/>
                    </a:lnTo>
                    <a:lnTo>
                      <a:pt x="0" y="8"/>
                    </a:lnTo>
                    <a:lnTo>
                      <a:pt x="0" y="8"/>
                    </a:lnTo>
                    <a:lnTo>
                      <a:pt x="0" y="6"/>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Freeform 1273"/>
              <p:cNvSpPr>
                <a:spLocks/>
              </p:cNvSpPr>
              <p:nvPr/>
            </p:nvSpPr>
            <p:spPr bwMode="auto">
              <a:xfrm>
                <a:off x="3784" y="1781"/>
                <a:ext cx="6" cy="14"/>
              </a:xfrm>
              <a:custGeom>
                <a:avLst/>
                <a:gdLst>
                  <a:gd name="T0" fmla="*/ 0 w 6"/>
                  <a:gd name="T1" fmla="*/ 12 h 14"/>
                  <a:gd name="T2" fmla="*/ 0 w 6"/>
                  <a:gd name="T3" fmla="*/ 12 h 14"/>
                  <a:gd name="T4" fmla="*/ 0 w 6"/>
                  <a:gd name="T5" fmla="*/ 14 h 14"/>
                  <a:gd name="T6" fmla="*/ 2 w 6"/>
                  <a:gd name="T7" fmla="*/ 14 h 14"/>
                  <a:gd name="T8" fmla="*/ 2 w 6"/>
                  <a:gd name="T9" fmla="*/ 12 h 14"/>
                  <a:gd name="T10" fmla="*/ 2 w 6"/>
                  <a:gd name="T11" fmla="*/ 10 h 14"/>
                  <a:gd name="T12" fmla="*/ 2 w 6"/>
                  <a:gd name="T13" fmla="*/ 8 h 14"/>
                  <a:gd name="T14" fmla="*/ 2 w 6"/>
                  <a:gd name="T15" fmla="*/ 8 h 14"/>
                  <a:gd name="T16" fmla="*/ 2 w 6"/>
                  <a:gd name="T17" fmla="*/ 8 h 14"/>
                  <a:gd name="T18" fmla="*/ 4 w 6"/>
                  <a:gd name="T19" fmla="*/ 4 h 14"/>
                  <a:gd name="T20" fmla="*/ 6 w 6"/>
                  <a:gd name="T21" fmla="*/ 2 h 14"/>
                  <a:gd name="T22" fmla="*/ 4 w 6"/>
                  <a:gd name="T23" fmla="*/ 2 h 14"/>
                  <a:gd name="T24" fmla="*/ 4 w 6"/>
                  <a:gd name="T25" fmla="*/ 2 h 14"/>
                  <a:gd name="T26" fmla="*/ 4 w 6"/>
                  <a:gd name="T27" fmla="*/ 0 h 14"/>
                  <a:gd name="T28" fmla="*/ 2 w 6"/>
                  <a:gd name="T29" fmla="*/ 2 h 14"/>
                  <a:gd name="T30" fmla="*/ 2 w 6"/>
                  <a:gd name="T31" fmla="*/ 2 h 14"/>
                  <a:gd name="T32" fmla="*/ 2 w 6"/>
                  <a:gd name="T33" fmla="*/ 4 h 14"/>
                  <a:gd name="T34" fmla="*/ 2 w 6"/>
                  <a:gd name="T35" fmla="*/ 4 h 14"/>
                  <a:gd name="T36" fmla="*/ 0 w 6"/>
                  <a:gd name="T37" fmla="*/ 4 h 14"/>
                  <a:gd name="T38" fmla="*/ 0 w 6"/>
                  <a:gd name="T39" fmla="*/ 4 h 14"/>
                  <a:gd name="T40" fmla="*/ 0 w 6"/>
                  <a:gd name="T41" fmla="*/ 4 h 14"/>
                  <a:gd name="T42" fmla="*/ 0 w 6"/>
                  <a:gd name="T43" fmla="*/ 6 h 14"/>
                  <a:gd name="T44" fmla="*/ 0 w 6"/>
                  <a:gd name="T45" fmla="*/ 6 h 14"/>
                  <a:gd name="T46" fmla="*/ 0 w 6"/>
                  <a:gd name="T47" fmla="*/ 8 h 14"/>
                  <a:gd name="T48" fmla="*/ 0 w 6"/>
                  <a:gd name="T49" fmla="*/ 10 h 14"/>
                  <a:gd name="T50" fmla="*/ 0 w 6"/>
                  <a:gd name="T51" fmla="*/ 10 h 14"/>
                  <a:gd name="T52" fmla="*/ 0 w 6"/>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4">
                    <a:moveTo>
                      <a:pt x="0" y="12"/>
                    </a:moveTo>
                    <a:lnTo>
                      <a:pt x="0" y="12"/>
                    </a:lnTo>
                    <a:lnTo>
                      <a:pt x="0" y="14"/>
                    </a:lnTo>
                    <a:lnTo>
                      <a:pt x="2" y="14"/>
                    </a:lnTo>
                    <a:lnTo>
                      <a:pt x="2" y="12"/>
                    </a:lnTo>
                    <a:lnTo>
                      <a:pt x="2" y="10"/>
                    </a:lnTo>
                    <a:lnTo>
                      <a:pt x="2" y="8"/>
                    </a:lnTo>
                    <a:lnTo>
                      <a:pt x="2" y="8"/>
                    </a:lnTo>
                    <a:lnTo>
                      <a:pt x="2" y="8"/>
                    </a:lnTo>
                    <a:lnTo>
                      <a:pt x="4" y="4"/>
                    </a:lnTo>
                    <a:lnTo>
                      <a:pt x="6" y="2"/>
                    </a:lnTo>
                    <a:lnTo>
                      <a:pt x="4" y="2"/>
                    </a:lnTo>
                    <a:lnTo>
                      <a:pt x="4" y="2"/>
                    </a:lnTo>
                    <a:lnTo>
                      <a:pt x="4" y="0"/>
                    </a:lnTo>
                    <a:lnTo>
                      <a:pt x="2" y="2"/>
                    </a:lnTo>
                    <a:lnTo>
                      <a:pt x="2" y="2"/>
                    </a:lnTo>
                    <a:lnTo>
                      <a:pt x="2" y="4"/>
                    </a:lnTo>
                    <a:lnTo>
                      <a:pt x="2" y="4"/>
                    </a:lnTo>
                    <a:lnTo>
                      <a:pt x="0" y="4"/>
                    </a:lnTo>
                    <a:lnTo>
                      <a:pt x="0" y="4"/>
                    </a:lnTo>
                    <a:lnTo>
                      <a:pt x="0" y="4"/>
                    </a:lnTo>
                    <a:lnTo>
                      <a:pt x="0" y="6"/>
                    </a:lnTo>
                    <a:lnTo>
                      <a:pt x="0" y="6"/>
                    </a:lnTo>
                    <a:lnTo>
                      <a:pt x="0" y="8"/>
                    </a:lnTo>
                    <a:lnTo>
                      <a:pt x="0" y="10"/>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274"/>
              <p:cNvSpPr>
                <a:spLocks/>
              </p:cNvSpPr>
              <p:nvPr/>
            </p:nvSpPr>
            <p:spPr bwMode="auto">
              <a:xfrm>
                <a:off x="3778" y="1795"/>
                <a:ext cx="4" cy="10"/>
              </a:xfrm>
              <a:custGeom>
                <a:avLst/>
                <a:gdLst>
                  <a:gd name="T0" fmla="*/ 2 w 4"/>
                  <a:gd name="T1" fmla="*/ 2 h 10"/>
                  <a:gd name="T2" fmla="*/ 2 w 4"/>
                  <a:gd name="T3" fmla="*/ 8 h 10"/>
                  <a:gd name="T4" fmla="*/ 4 w 4"/>
                  <a:gd name="T5" fmla="*/ 10 h 10"/>
                  <a:gd name="T6" fmla="*/ 4 w 4"/>
                  <a:gd name="T7" fmla="*/ 8 h 10"/>
                  <a:gd name="T8" fmla="*/ 4 w 4"/>
                  <a:gd name="T9" fmla="*/ 2 h 10"/>
                  <a:gd name="T10" fmla="*/ 4 w 4"/>
                  <a:gd name="T11" fmla="*/ 2 h 10"/>
                  <a:gd name="T12" fmla="*/ 2 w 4"/>
                  <a:gd name="T13" fmla="*/ 0 h 10"/>
                  <a:gd name="T14" fmla="*/ 0 w 4"/>
                  <a:gd name="T15" fmla="*/ 0 h 10"/>
                  <a:gd name="T16" fmla="*/ 0 w 4"/>
                  <a:gd name="T17" fmla="*/ 0 h 10"/>
                  <a:gd name="T18" fmla="*/ 2 w 4"/>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2" y="2"/>
                    </a:moveTo>
                    <a:lnTo>
                      <a:pt x="2" y="8"/>
                    </a:lnTo>
                    <a:lnTo>
                      <a:pt x="4" y="10"/>
                    </a:lnTo>
                    <a:lnTo>
                      <a:pt x="4" y="8"/>
                    </a:lnTo>
                    <a:lnTo>
                      <a:pt x="4" y="2"/>
                    </a:lnTo>
                    <a:lnTo>
                      <a:pt x="4" y="2"/>
                    </a:lnTo>
                    <a:lnTo>
                      <a:pt x="2"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Freeform 1275"/>
              <p:cNvSpPr>
                <a:spLocks/>
              </p:cNvSpPr>
              <p:nvPr/>
            </p:nvSpPr>
            <p:spPr bwMode="auto">
              <a:xfrm>
                <a:off x="3778" y="1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76"/>
              <p:cNvSpPr>
                <a:spLocks/>
              </p:cNvSpPr>
              <p:nvPr/>
            </p:nvSpPr>
            <p:spPr bwMode="auto">
              <a:xfrm>
                <a:off x="3790" y="1667"/>
                <a:ext cx="12" cy="6"/>
              </a:xfrm>
              <a:custGeom>
                <a:avLst/>
                <a:gdLst>
                  <a:gd name="T0" fmla="*/ 2 w 12"/>
                  <a:gd name="T1" fmla="*/ 2 h 6"/>
                  <a:gd name="T2" fmla="*/ 8 w 12"/>
                  <a:gd name="T3" fmla="*/ 4 h 6"/>
                  <a:gd name="T4" fmla="*/ 8 w 12"/>
                  <a:gd name="T5" fmla="*/ 4 h 6"/>
                  <a:gd name="T6" fmla="*/ 10 w 12"/>
                  <a:gd name="T7" fmla="*/ 6 h 6"/>
                  <a:gd name="T8" fmla="*/ 12 w 12"/>
                  <a:gd name="T9" fmla="*/ 4 h 6"/>
                  <a:gd name="T10" fmla="*/ 8 w 12"/>
                  <a:gd name="T11" fmla="*/ 4 h 6"/>
                  <a:gd name="T12" fmla="*/ 8 w 12"/>
                  <a:gd name="T13" fmla="*/ 4 h 6"/>
                  <a:gd name="T14" fmla="*/ 6 w 12"/>
                  <a:gd name="T15" fmla="*/ 2 h 6"/>
                  <a:gd name="T16" fmla="*/ 6 w 12"/>
                  <a:gd name="T17" fmla="*/ 2 h 6"/>
                  <a:gd name="T18" fmla="*/ 4 w 12"/>
                  <a:gd name="T19" fmla="*/ 0 h 6"/>
                  <a:gd name="T20" fmla="*/ 4 w 12"/>
                  <a:gd name="T21" fmla="*/ 0 h 6"/>
                  <a:gd name="T22" fmla="*/ 2 w 12"/>
                  <a:gd name="T23" fmla="*/ 0 h 6"/>
                  <a:gd name="T24" fmla="*/ 2 w 12"/>
                  <a:gd name="T25" fmla="*/ 0 h 6"/>
                  <a:gd name="T26" fmla="*/ 0 w 12"/>
                  <a:gd name="T27" fmla="*/ 0 h 6"/>
                  <a:gd name="T28" fmla="*/ 0 w 12"/>
                  <a:gd name="T29" fmla="*/ 0 h 6"/>
                  <a:gd name="T30" fmla="*/ 2 w 12"/>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2" y="2"/>
                    </a:moveTo>
                    <a:lnTo>
                      <a:pt x="8" y="4"/>
                    </a:lnTo>
                    <a:lnTo>
                      <a:pt x="8" y="4"/>
                    </a:lnTo>
                    <a:lnTo>
                      <a:pt x="10" y="6"/>
                    </a:lnTo>
                    <a:lnTo>
                      <a:pt x="12" y="4"/>
                    </a:lnTo>
                    <a:lnTo>
                      <a:pt x="8" y="4"/>
                    </a:lnTo>
                    <a:lnTo>
                      <a:pt x="8" y="4"/>
                    </a:lnTo>
                    <a:lnTo>
                      <a:pt x="6" y="2"/>
                    </a:lnTo>
                    <a:lnTo>
                      <a:pt x="6" y="2"/>
                    </a:lnTo>
                    <a:lnTo>
                      <a:pt x="4" y="0"/>
                    </a:lnTo>
                    <a:lnTo>
                      <a:pt x="4" y="0"/>
                    </a:lnTo>
                    <a:lnTo>
                      <a:pt x="2" y="0"/>
                    </a:lnTo>
                    <a:lnTo>
                      <a:pt x="2"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77"/>
              <p:cNvSpPr>
                <a:spLocks/>
              </p:cNvSpPr>
              <p:nvPr/>
            </p:nvSpPr>
            <p:spPr bwMode="auto">
              <a:xfrm>
                <a:off x="3806" y="1671"/>
                <a:ext cx="4" cy="2"/>
              </a:xfrm>
              <a:custGeom>
                <a:avLst/>
                <a:gdLst>
                  <a:gd name="T0" fmla="*/ 4 w 4"/>
                  <a:gd name="T1" fmla="*/ 2 h 2"/>
                  <a:gd name="T2" fmla="*/ 2 w 4"/>
                  <a:gd name="T3" fmla="*/ 0 h 2"/>
                  <a:gd name="T4" fmla="*/ 0 w 4"/>
                  <a:gd name="T5" fmla="*/ 0 h 2"/>
                  <a:gd name="T6" fmla="*/ 0 w 4"/>
                  <a:gd name="T7" fmla="*/ 0 h 2"/>
                  <a:gd name="T8" fmla="*/ 2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0" y="0"/>
                    </a:lnTo>
                    <a:lnTo>
                      <a:pt x="0" y="0"/>
                    </a:lnTo>
                    <a:lnTo>
                      <a:pt x="2"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78"/>
              <p:cNvSpPr>
                <a:spLocks/>
              </p:cNvSpPr>
              <p:nvPr/>
            </p:nvSpPr>
            <p:spPr bwMode="auto">
              <a:xfrm>
                <a:off x="3804" y="1669"/>
                <a:ext cx="2" cy="2"/>
              </a:xfrm>
              <a:custGeom>
                <a:avLst/>
                <a:gdLst>
                  <a:gd name="T0" fmla="*/ 2 w 2"/>
                  <a:gd name="T1" fmla="*/ 2 h 2"/>
                  <a:gd name="T2" fmla="*/ 0 w 2"/>
                  <a:gd name="T3" fmla="*/ 0 h 2"/>
                  <a:gd name="T4" fmla="*/ 0 w 2"/>
                  <a:gd name="T5" fmla="*/ 0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79"/>
              <p:cNvSpPr>
                <a:spLocks/>
              </p:cNvSpPr>
              <p:nvPr/>
            </p:nvSpPr>
            <p:spPr bwMode="auto">
              <a:xfrm>
                <a:off x="3088" y="1481"/>
                <a:ext cx="6" cy="2"/>
              </a:xfrm>
              <a:custGeom>
                <a:avLst/>
                <a:gdLst>
                  <a:gd name="T0" fmla="*/ 4 w 6"/>
                  <a:gd name="T1" fmla="*/ 2 h 2"/>
                  <a:gd name="T2" fmla="*/ 6 w 6"/>
                  <a:gd name="T3" fmla="*/ 2 h 2"/>
                  <a:gd name="T4" fmla="*/ 6 w 6"/>
                  <a:gd name="T5" fmla="*/ 2 h 2"/>
                  <a:gd name="T6" fmla="*/ 6 w 6"/>
                  <a:gd name="T7" fmla="*/ 2 h 2"/>
                  <a:gd name="T8" fmla="*/ 2 w 6"/>
                  <a:gd name="T9" fmla="*/ 0 h 2"/>
                  <a:gd name="T10" fmla="*/ 2 w 6"/>
                  <a:gd name="T11" fmla="*/ 0 h 2"/>
                  <a:gd name="T12" fmla="*/ 0 w 6"/>
                  <a:gd name="T13" fmla="*/ 2 h 2"/>
                  <a:gd name="T14" fmla="*/ 2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6" y="2"/>
                    </a:lnTo>
                    <a:lnTo>
                      <a:pt x="6" y="2"/>
                    </a:lnTo>
                    <a:lnTo>
                      <a:pt x="6" y="2"/>
                    </a:lnTo>
                    <a:lnTo>
                      <a:pt x="2" y="0"/>
                    </a:lnTo>
                    <a:lnTo>
                      <a:pt x="2"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80"/>
              <p:cNvSpPr>
                <a:spLocks/>
              </p:cNvSpPr>
              <p:nvPr/>
            </p:nvSpPr>
            <p:spPr bwMode="auto">
              <a:xfrm>
                <a:off x="3146" y="1487"/>
                <a:ext cx="14" cy="4"/>
              </a:xfrm>
              <a:custGeom>
                <a:avLst/>
                <a:gdLst>
                  <a:gd name="T0" fmla="*/ 8 w 14"/>
                  <a:gd name="T1" fmla="*/ 2 h 4"/>
                  <a:gd name="T2" fmla="*/ 8 w 14"/>
                  <a:gd name="T3" fmla="*/ 2 h 4"/>
                  <a:gd name="T4" fmla="*/ 10 w 14"/>
                  <a:gd name="T5" fmla="*/ 2 h 4"/>
                  <a:gd name="T6" fmla="*/ 12 w 14"/>
                  <a:gd name="T7" fmla="*/ 2 h 4"/>
                  <a:gd name="T8" fmla="*/ 14 w 14"/>
                  <a:gd name="T9" fmla="*/ 2 h 4"/>
                  <a:gd name="T10" fmla="*/ 14 w 14"/>
                  <a:gd name="T11" fmla="*/ 0 h 4"/>
                  <a:gd name="T12" fmla="*/ 10 w 14"/>
                  <a:gd name="T13" fmla="*/ 0 h 4"/>
                  <a:gd name="T14" fmla="*/ 6 w 14"/>
                  <a:gd name="T15" fmla="*/ 0 h 4"/>
                  <a:gd name="T16" fmla="*/ 4 w 14"/>
                  <a:gd name="T17" fmla="*/ 0 h 4"/>
                  <a:gd name="T18" fmla="*/ 4 w 14"/>
                  <a:gd name="T19" fmla="*/ 0 h 4"/>
                  <a:gd name="T20" fmla="*/ 2 w 14"/>
                  <a:gd name="T21" fmla="*/ 0 h 4"/>
                  <a:gd name="T22" fmla="*/ 0 w 14"/>
                  <a:gd name="T23" fmla="*/ 0 h 4"/>
                  <a:gd name="T24" fmla="*/ 2 w 14"/>
                  <a:gd name="T25" fmla="*/ 0 h 4"/>
                  <a:gd name="T26" fmla="*/ 0 w 14"/>
                  <a:gd name="T27" fmla="*/ 0 h 4"/>
                  <a:gd name="T28" fmla="*/ 2 w 14"/>
                  <a:gd name="T29" fmla="*/ 0 h 4"/>
                  <a:gd name="T30" fmla="*/ 4 w 14"/>
                  <a:gd name="T31" fmla="*/ 2 h 4"/>
                  <a:gd name="T32" fmla="*/ 4 w 14"/>
                  <a:gd name="T33" fmla="*/ 2 h 4"/>
                  <a:gd name="T34" fmla="*/ 4 w 14"/>
                  <a:gd name="T35" fmla="*/ 2 h 4"/>
                  <a:gd name="T36" fmla="*/ 6 w 14"/>
                  <a:gd name="T37" fmla="*/ 2 h 4"/>
                  <a:gd name="T38" fmla="*/ 8 w 14"/>
                  <a:gd name="T39" fmla="*/ 2 h 4"/>
                  <a:gd name="T40" fmla="*/ 8 w 14"/>
                  <a:gd name="T41" fmla="*/ 2 h 4"/>
                  <a:gd name="T42" fmla="*/ 6 w 14"/>
                  <a:gd name="T43" fmla="*/ 2 h 4"/>
                  <a:gd name="T44" fmla="*/ 6 w 14"/>
                  <a:gd name="T45" fmla="*/ 2 h 4"/>
                  <a:gd name="T46" fmla="*/ 4 w 14"/>
                  <a:gd name="T47" fmla="*/ 2 h 4"/>
                  <a:gd name="T48" fmla="*/ 6 w 14"/>
                  <a:gd name="T49" fmla="*/ 4 h 4"/>
                  <a:gd name="T50" fmla="*/ 8 w 14"/>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8" y="2"/>
                    </a:moveTo>
                    <a:lnTo>
                      <a:pt x="8" y="2"/>
                    </a:lnTo>
                    <a:lnTo>
                      <a:pt x="10" y="2"/>
                    </a:lnTo>
                    <a:lnTo>
                      <a:pt x="12" y="2"/>
                    </a:lnTo>
                    <a:lnTo>
                      <a:pt x="14" y="2"/>
                    </a:lnTo>
                    <a:lnTo>
                      <a:pt x="14" y="0"/>
                    </a:lnTo>
                    <a:lnTo>
                      <a:pt x="10" y="0"/>
                    </a:lnTo>
                    <a:lnTo>
                      <a:pt x="6" y="0"/>
                    </a:lnTo>
                    <a:lnTo>
                      <a:pt x="4" y="0"/>
                    </a:lnTo>
                    <a:lnTo>
                      <a:pt x="4" y="0"/>
                    </a:lnTo>
                    <a:lnTo>
                      <a:pt x="2" y="0"/>
                    </a:lnTo>
                    <a:lnTo>
                      <a:pt x="0" y="0"/>
                    </a:lnTo>
                    <a:lnTo>
                      <a:pt x="2" y="0"/>
                    </a:lnTo>
                    <a:lnTo>
                      <a:pt x="0" y="0"/>
                    </a:lnTo>
                    <a:lnTo>
                      <a:pt x="2" y="0"/>
                    </a:lnTo>
                    <a:lnTo>
                      <a:pt x="4" y="2"/>
                    </a:lnTo>
                    <a:lnTo>
                      <a:pt x="4" y="2"/>
                    </a:lnTo>
                    <a:lnTo>
                      <a:pt x="4" y="2"/>
                    </a:lnTo>
                    <a:lnTo>
                      <a:pt x="6" y="2"/>
                    </a:lnTo>
                    <a:lnTo>
                      <a:pt x="8" y="2"/>
                    </a:lnTo>
                    <a:lnTo>
                      <a:pt x="8" y="2"/>
                    </a:lnTo>
                    <a:lnTo>
                      <a:pt x="6" y="2"/>
                    </a:lnTo>
                    <a:lnTo>
                      <a:pt x="6" y="2"/>
                    </a:lnTo>
                    <a:lnTo>
                      <a:pt x="4" y="2"/>
                    </a:lnTo>
                    <a:lnTo>
                      <a:pt x="6"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81"/>
              <p:cNvSpPr>
                <a:spLocks/>
              </p:cNvSpPr>
              <p:nvPr/>
            </p:nvSpPr>
            <p:spPr bwMode="auto">
              <a:xfrm>
                <a:off x="3130" y="1477"/>
                <a:ext cx="8" cy="0"/>
              </a:xfrm>
              <a:custGeom>
                <a:avLst/>
                <a:gdLst>
                  <a:gd name="T0" fmla="*/ 2 w 8"/>
                  <a:gd name="T1" fmla="*/ 4 w 8"/>
                  <a:gd name="T2" fmla="*/ 6 w 8"/>
                  <a:gd name="T3" fmla="*/ 8 w 8"/>
                  <a:gd name="T4" fmla="*/ 8 w 8"/>
                  <a:gd name="T5" fmla="*/ 8 w 8"/>
                  <a:gd name="T6" fmla="*/ 6 w 8"/>
                  <a:gd name="T7" fmla="*/ 4 w 8"/>
                  <a:gd name="T8" fmla="*/ 0 w 8"/>
                  <a:gd name="T9" fmla="*/ 0 w 8"/>
                  <a:gd name="T10" fmla="*/ 0 w 8"/>
                  <a:gd name="T11" fmla="*/ 2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8">
                    <a:moveTo>
                      <a:pt x="2" y="0"/>
                    </a:moveTo>
                    <a:lnTo>
                      <a:pt x="4" y="0"/>
                    </a:lnTo>
                    <a:lnTo>
                      <a:pt x="6" y="0"/>
                    </a:lnTo>
                    <a:lnTo>
                      <a:pt x="8" y="0"/>
                    </a:lnTo>
                    <a:lnTo>
                      <a:pt x="8" y="0"/>
                    </a:lnTo>
                    <a:lnTo>
                      <a:pt x="8" y="0"/>
                    </a:lnTo>
                    <a:lnTo>
                      <a:pt x="6" y="0"/>
                    </a:lnTo>
                    <a:lnTo>
                      <a:pt x="4"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82"/>
              <p:cNvSpPr>
                <a:spLocks/>
              </p:cNvSpPr>
              <p:nvPr/>
            </p:nvSpPr>
            <p:spPr bwMode="auto">
              <a:xfrm>
                <a:off x="3144" y="1475"/>
                <a:ext cx="28" cy="12"/>
              </a:xfrm>
              <a:custGeom>
                <a:avLst/>
                <a:gdLst>
                  <a:gd name="T0" fmla="*/ 2 w 28"/>
                  <a:gd name="T1" fmla="*/ 10 h 12"/>
                  <a:gd name="T2" fmla="*/ 4 w 28"/>
                  <a:gd name="T3" fmla="*/ 10 h 12"/>
                  <a:gd name="T4" fmla="*/ 6 w 28"/>
                  <a:gd name="T5" fmla="*/ 10 h 12"/>
                  <a:gd name="T6" fmla="*/ 8 w 28"/>
                  <a:gd name="T7" fmla="*/ 10 h 12"/>
                  <a:gd name="T8" fmla="*/ 10 w 28"/>
                  <a:gd name="T9" fmla="*/ 12 h 12"/>
                  <a:gd name="T10" fmla="*/ 14 w 28"/>
                  <a:gd name="T11" fmla="*/ 12 h 12"/>
                  <a:gd name="T12" fmla="*/ 16 w 28"/>
                  <a:gd name="T13" fmla="*/ 12 h 12"/>
                  <a:gd name="T14" fmla="*/ 18 w 28"/>
                  <a:gd name="T15" fmla="*/ 10 h 12"/>
                  <a:gd name="T16" fmla="*/ 22 w 28"/>
                  <a:gd name="T17" fmla="*/ 8 h 12"/>
                  <a:gd name="T18" fmla="*/ 26 w 28"/>
                  <a:gd name="T19" fmla="*/ 8 h 12"/>
                  <a:gd name="T20" fmla="*/ 28 w 28"/>
                  <a:gd name="T21" fmla="*/ 8 h 12"/>
                  <a:gd name="T22" fmla="*/ 26 w 28"/>
                  <a:gd name="T23" fmla="*/ 8 h 12"/>
                  <a:gd name="T24" fmla="*/ 24 w 28"/>
                  <a:gd name="T25" fmla="*/ 6 h 12"/>
                  <a:gd name="T26" fmla="*/ 24 w 28"/>
                  <a:gd name="T27" fmla="*/ 6 h 12"/>
                  <a:gd name="T28" fmla="*/ 24 w 28"/>
                  <a:gd name="T29" fmla="*/ 6 h 12"/>
                  <a:gd name="T30" fmla="*/ 24 w 28"/>
                  <a:gd name="T31" fmla="*/ 4 h 12"/>
                  <a:gd name="T32" fmla="*/ 24 w 28"/>
                  <a:gd name="T33" fmla="*/ 4 h 12"/>
                  <a:gd name="T34" fmla="*/ 22 w 28"/>
                  <a:gd name="T35" fmla="*/ 4 h 12"/>
                  <a:gd name="T36" fmla="*/ 18 w 28"/>
                  <a:gd name="T37" fmla="*/ 2 h 12"/>
                  <a:gd name="T38" fmla="*/ 16 w 28"/>
                  <a:gd name="T39" fmla="*/ 2 h 12"/>
                  <a:gd name="T40" fmla="*/ 12 w 28"/>
                  <a:gd name="T41" fmla="*/ 0 h 12"/>
                  <a:gd name="T42" fmla="*/ 10 w 28"/>
                  <a:gd name="T43" fmla="*/ 0 h 12"/>
                  <a:gd name="T44" fmla="*/ 8 w 28"/>
                  <a:gd name="T45" fmla="*/ 0 h 12"/>
                  <a:gd name="T46" fmla="*/ 8 w 28"/>
                  <a:gd name="T47" fmla="*/ 2 h 12"/>
                  <a:gd name="T48" fmla="*/ 8 w 28"/>
                  <a:gd name="T49" fmla="*/ 2 h 12"/>
                  <a:gd name="T50" fmla="*/ 6 w 28"/>
                  <a:gd name="T51" fmla="*/ 2 h 12"/>
                  <a:gd name="T52" fmla="*/ 2 w 28"/>
                  <a:gd name="T53" fmla="*/ 4 h 12"/>
                  <a:gd name="T54" fmla="*/ 2 w 28"/>
                  <a:gd name="T55" fmla="*/ 6 h 12"/>
                  <a:gd name="T56" fmla="*/ 2 w 28"/>
                  <a:gd name="T57" fmla="*/ 6 h 12"/>
                  <a:gd name="T58" fmla="*/ 4 w 28"/>
                  <a:gd name="T59" fmla="*/ 6 h 12"/>
                  <a:gd name="T60" fmla="*/ 4 w 28"/>
                  <a:gd name="T61" fmla="*/ 8 h 12"/>
                  <a:gd name="T62" fmla="*/ 2 w 28"/>
                  <a:gd name="T63" fmla="*/ 8 h 12"/>
                  <a:gd name="T64" fmla="*/ 2 w 28"/>
                  <a:gd name="T65" fmla="*/ 8 h 12"/>
                  <a:gd name="T66" fmla="*/ 0 w 28"/>
                  <a:gd name="T67" fmla="*/ 10 h 12"/>
                  <a:gd name="T68" fmla="*/ 2 w 28"/>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12">
                    <a:moveTo>
                      <a:pt x="2" y="10"/>
                    </a:moveTo>
                    <a:lnTo>
                      <a:pt x="2" y="10"/>
                    </a:lnTo>
                    <a:lnTo>
                      <a:pt x="2" y="10"/>
                    </a:lnTo>
                    <a:lnTo>
                      <a:pt x="4" y="10"/>
                    </a:lnTo>
                    <a:lnTo>
                      <a:pt x="6" y="10"/>
                    </a:lnTo>
                    <a:lnTo>
                      <a:pt x="6" y="10"/>
                    </a:lnTo>
                    <a:lnTo>
                      <a:pt x="6" y="10"/>
                    </a:lnTo>
                    <a:lnTo>
                      <a:pt x="8" y="10"/>
                    </a:lnTo>
                    <a:lnTo>
                      <a:pt x="10" y="10"/>
                    </a:lnTo>
                    <a:lnTo>
                      <a:pt x="10" y="12"/>
                    </a:lnTo>
                    <a:lnTo>
                      <a:pt x="12" y="12"/>
                    </a:lnTo>
                    <a:lnTo>
                      <a:pt x="14" y="12"/>
                    </a:lnTo>
                    <a:lnTo>
                      <a:pt x="16" y="12"/>
                    </a:lnTo>
                    <a:lnTo>
                      <a:pt x="16" y="12"/>
                    </a:lnTo>
                    <a:lnTo>
                      <a:pt x="16" y="12"/>
                    </a:lnTo>
                    <a:lnTo>
                      <a:pt x="18" y="10"/>
                    </a:lnTo>
                    <a:lnTo>
                      <a:pt x="18" y="10"/>
                    </a:lnTo>
                    <a:lnTo>
                      <a:pt x="22" y="8"/>
                    </a:lnTo>
                    <a:lnTo>
                      <a:pt x="24" y="8"/>
                    </a:lnTo>
                    <a:lnTo>
                      <a:pt x="26" y="8"/>
                    </a:lnTo>
                    <a:lnTo>
                      <a:pt x="28" y="8"/>
                    </a:lnTo>
                    <a:lnTo>
                      <a:pt x="28" y="8"/>
                    </a:lnTo>
                    <a:lnTo>
                      <a:pt x="26" y="8"/>
                    </a:lnTo>
                    <a:lnTo>
                      <a:pt x="26" y="8"/>
                    </a:lnTo>
                    <a:lnTo>
                      <a:pt x="26" y="6"/>
                    </a:lnTo>
                    <a:lnTo>
                      <a:pt x="24" y="6"/>
                    </a:lnTo>
                    <a:lnTo>
                      <a:pt x="24" y="6"/>
                    </a:lnTo>
                    <a:lnTo>
                      <a:pt x="24" y="6"/>
                    </a:lnTo>
                    <a:lnTo>
                      <a:pt x="24" y="6"/>
                    </a:lnTo>
                    <a:lnTo>
                      <a:pt x="24" y="6"/>
                    </a:lnTo>
                    <a:lnTo>
                      <a:pt x="24" y="6"/>
                    </a:lnTo>
                    <a:lnTo>
                      <a:pt x="24" y="4"/>
                    </a:lnTo>
                    <a:lnTo>
                      <a:pt x="24" y="4"/>
                    </a:lnTo>
                    <a:lnTo>
                      <a:pt x="24" y="4"/>
                    </a:lnTo>
                    <a:lnTo>
                      <a:pt x="24" y="4"/>
                    </a:lnTo>
                    <a:lnTo>
                      <a:pt x="22" y="4"/>
                    </a:lnTo>
                    <a:lnTo>
                      <a:pt x="22" y="4"/>
                    </a:lnTo>
                    <a:lnTo>
                      <a:pt x="18" y="2"/>
                    </a:lnTo>
                    <a:lnTo>
                      <a:pt x="16" y="2"/>
                    </a:lnTo>
                    <a:lnTo>
                      <a:pt x="16" y="2"/>
                    </a:lnTo>
                    <a:lnTo>
                      <a:pt x="14" y="2"/>
                    </a:lnTo>
                    <a:lnTo>
                      <a:pt x="12" y="0"/>
                    </a:lnTo>
                    <a:lnTo>
                      <a:pt x="10" y="0"/>
                    </a:lnTo>
                    <a:lnTo>
                      <a:pt x="10" y="0"/>
                    </a:lnTo>
                    <a:lnTo>
                      <a:pt x="8" y="0"/>
                    </a:lnTo>
                    <a:lnTo>
                      <a:pt x="8" y="0"/>
                    </a:lnTo>
                    <a:lnTo>
                      <a:pt x="8" y="2"/>
                    </a:lnTo>
                    <a:lnTo>
                      <a:pt x="8" y="2"/>
                    </a:lnTo>
                    <a:lnTo>
                      <a:pt x="10" y="2"/>
                    </a:lnTo>
                    <a:lnTo>
                      <a:pt x="8" y="2"/>
                    </a:lnTo>
                    <a:lnTo>
                      <a:pt x="6" y="2"/>
                    </a:lnTo>
                    <a:lnTo>
                      <a:pt x="6" y="2"/>
                    </a:lnTo>
                    <a:lnTo>
                      <a:pt x="2" y="4"/>
                    </a:lnTo>
                    <a:lnTo>
                      <a:pt x="2" y="4"/>
                    </a:lnTo>
                    <a:lnTo>
                      <a:pt x="2" y="6"/>
                    </a:lnTo>
                    <a:lnTo>
                      <a:pt x="2" y="6"/>
                    </a:lnTo>
                    <a:lnTo>
                      <a:pt x="2" y="6"/>
                    </a:lnTo>
                    <a:lnTo>
                      <a:pt x="2" y="6"/>
                    </a:lnTo>
                    <a:lnTo>
                      <a:pt x="4" y="6"/>
                    </a:lnTo>
                    <a:lnTo>
                      <a:pt x="4" y="6"/>
                    </a:lnTo>
                    <a:lnTo>
                      <a:pt x="4" y="6"/>
                    </a:lnTo>
                    <a:lnTo>
                      <a:pt x="4" y="8"/>
                    </a:lnTo>
                    <a:lnTo>
                      <a:pt x="2" y="8"/>
                    </a:lnTo>
                    <a:lnTo>
                      <a:pt x="2" y="8"/>
                    </a:lnTo>
                    <a:lnTo>
                      <a:pt x="2" y="8"/>
                    </a:lnTo>
                    <a:lnTo>
                      <a:pt x="2" y="8"/>
                    </a:lnTo>
                    <a:lnTo>
                      <a:pt x="2" y="8"/>
                    </a:lnTo>
                    <a:lnTo>
                      <a:pt x="0"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83"/>
              <p:cNvSpPr>
                <a:spLocks noEditPoints="1"/>
              </p:cNvSpPr>
              <p:nvPr/>
            </p:nvSpPr>
            <p:spPr bwMode="auto">
              <a:xfrm>
                <a:off x="3160" y="1483"/>
                <a:ext cx="36" cy="14"/>
              </a:xfrm>
              <a:custGeom>
                <a:avLst/>
                <a:gdLst>
                  <a:gd name="T0" fmla="*/ 4 w 36"/>
                  <a:gd name="T1" fmla="*/ 2 h 14"/>
                  <a:gd name="T2" fmla="*/ 4 w 36"/>
                  <a:gd name="T3" fmla="*/ 4 h 14"/>
                  <a:gd name="T4" fmla="*/ 4 w 36"/>
                  <a:gd name="T5" fmla="*/ 4 h 14"/>
                  <a:gd name="T6" fmla="*/ 2 w 36"/>
                  <a:gd name="T7" fmla="*/ 4 h 14"/>
                  <a:gd name="T8" fmla="*/ 2 w 36"/>
                  <a:gd name="T9" fmla="*/ 4 h 14"/>
                  <a:gd name="T10" fmla="*/ 4 w 36"/>
                  <a:gd name="T11" fmla="*/ 6 h 14"/>
                  <a:gd name="T12" fmla="*/ 2 w 36"/>
                  <a:gd name="T13" fmla="*/ 6 h 14"/>
                  <a:gd name="T14" fmla="*/ 0 w 36"/>
                  <a:gd name="T15" fmla="*/ 8 h 14"/>
                  <a:gd name="T16" fmla="*/ 2 w 36"/>
                  <a:gd name="T17" fmla="*/ 8 h 14"/>
                  <a:gd name="T18" fmla="*/ 2 w 36"/>
                  <a:gd name="T19" fmla="*/ 8 h 14"/>
                  <a:gd name="T20" fmla="*/ 2 w 36"/>
                  <a:gd name="T21" fmla="*/ 8 h 14"/>
                  <a:gd name="T22" fmla="*/ 4 w 36"/>
                  <a:gd name="T23" fmla="*/ 8 h 14"/>
                  <a:gd name="T24" fmla="*/ 6 w 36"/>
                  <a:gd name="T25" fmla="*/ 8 h 14"/>
                  <a:gd name="T26" fmla="*/ 6 w 36"/>
                  <a:gd name="T27" fmla="*/ 8 h 14"/>
                  <a:gd name="T28" fmla="*/ 8 w 36"/>
                  <a:gd name="T29" fmla="*/ 10 h 14"/>
                  <a:gd name="T30" fmla="*/ 8 w 36"/>
                  <a:gd name="T31" fmla="*/ 10 h 14"/>
                  <a:gd name="T32" fmla="*/ 12 w 36"/>
                  <a:gd name="T33" fmla="*/ 12 h 14"/>
                  <a:gd name="T34" fmla="*/ 14 w 36"/>
                  <a:gd name="T35" fmla="*/ 12 h 14"/>
                  <a:gd name="T36" fmla="*/ 16 w 36"/>
                  <a:gd name="T37" fmla="*/ 10 h 14"/>
                  <a:gd name="T38" fmla="*/ 18 w 36"/>
                  <a:gd name="T39" fmla="*/ 12 h 14"/>
                  <a:gd name="T40" fmla="*/ 18 w 36"/>
                  <a:gd name="T41" fmla="*/ 12 h 14"/>
                  <a:gd name="T42" fmla="*/ 24 w 36"/>
                  <a:gd name="T43" fmla="*/ 12 h 14"/>
                  <a:gd name="T44" fmla="*/ 26 w 36"/>
                  <a:gd name="T45" fmla="*/ 14 h 14"/>
                  <a:gd name="T46" fmla="*/ 28 w 36"/>
                  <a:gd name="T47" fmla="*/ 14 h 14"/>
                  <a:gd name="T48" fmla="*/ 34 w 36"/>
                  <a:gd name="T49" fmla="*/ 14 h 14"/>
                  <a:gd name="T50" fmla="*/ 34 w 36"/>
                  <a:gd name="T51" fmla="*/ 12 h 14"/>
                  <a:gd name="T52" fmla="*/ 36 w 36"/>
                  <a:gd name="T53" fmla="*/ 12 h 14"/>
                  <a:gd name="T54" fmla="*/ 34 w 36"/>
                  <a:gd name="T55" fmla="*/ 10 h 14"/>
                  <a:gd name="T56" fmla="*/ 32 w 36"/>
                  <a:gd name="T57" fmla="*/ 10 h 14"/>
                  <a:gd name="T58" fmla="*/ 30 w 36"/>
                  <a:gd name="T59" fmla="*/ 10 h 14"/>
                  <a:gd name="T60" fmla="*/ 32 w 36"/>
                  <a:gd name="T61" fmla="*/ 8 h 14"/>
                  <a:gd name="T62" fmla="*/ 30 w 36"/>
                  <a:gd name="T63" fmla="*/ 8 h 14"/>
                  <a:gd name="T64" fmla="*/ 30 w 36"/>
                  <a:gd name="T65" fmla="*/ 6 h 14"/>
                  <a:gd name="T66" fmla="*/ 30 w 36"/>
                  <a:gd name="T67" fmla="*/ 4 h 14"/>
                  <a:gd name="T68" fmla="*/ 28 w 36"/>
                  <a:gd name="T69" fmla="*/ 4 h 14"/>
                  <a:gd name="T70" fmla="*/ 28 w 36"/>
                  <a:gd name="T71" fmla="*/ 4 h 14"/>
                  <a:gd name="T72" fmla="*/ 24 w 36"/>
                  <a:gd name="T73" fmla="*/ 2 h 14"/>
                  <a:gd name="T74" fmla="*/ 22 w 36"/>
                  <a:gd name="T75" fmla="*/ 2 h 14"/>
                  <a:gd name="T76" fmla="*/ 22 w 36"/>
                  <a:gd name="T77" fmla="*/ 2 h 14"/>
                  <a:gd name="T78" fmla="*/ 18 w 36"/>
                  <a:gd name="T79" fmla="*/ 2 h 14"/>
                  <a:gd name="T80" fmla="*/ 20 w 36"/>
                  <a:gd name="T81" fmla="*/ 2 h 14"/>
                  <a:gd name="T82" fmla="*/ 18 w 36"/>
                  <a:gd name="T83" fmla="*/ 4 h 14"/>
                  <a:gd name="T84" fmla="*/ 18 w 36"/>
                  <a:gd name="T85" fmla="*/ 4 h 14"/>
                  <a:gd name="T86" fmla="*/ 18 w 36"/>
                  <a:gd name="T87" fmla="*/ 4 h 14"/>
                  <a:gd name="T88" fmla="*/ 18 w 36"/>
                  <a:gd name="T89" fmla="*/ 2 h 14"/>
                  <a:gd name="T90" fmla="*/ 16 w 36"/>
                  <a:gd name="T91" fmla="*/ 2 h 14"/>
                  <a:gd name="T92" fmla="*/ 12 w 36"/>
                  <a:gd name="T93" fmla="*/ 0 h 14"/>
                  <a:gd name="T94" fmla="*/ 10 w 36"/>
                  <a:gd name="T95" fmla="*/ 2 h 14"/>
                  <a:gd name="T96" fmla="*/ 18 w 36"/>
                  <a:gd name="T97" fmla="*/ 4 h 14"/>
                  <a:gd name="T98" fmla="*/ 16 w 36"/>
                  <a:gd name="T9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14">
                    <a:moveTo>
                      <a:pt x="6" y="2"/>
                    </a:moveTo>
                    <a:lnTo>
                      <a:pt x="4" y="2"/>
                    </a:lnTo>
                    <a:lnTo>
                      <a:pt x="6" y="2"/>
                    </a:lnTo>
                    <a:lnTo>
                      <a:pt x="4" y="4"/>
                    </a:lnTo>
                    <a:lnTo>
                      <a:pt x="2" y="2"/>
                    </a:lnTo>
                    <a:lnTo>
                      <a:pt x="4" y="4"/>
                    </a:lnTo>
                    <a:lnTo>
                      <a:pt x="2" y="4"/>
                    </a:lnTo>
                    <a:lnTo>
                      <a:pt x="2" y="4"/>
                    </a:lnTo>
                    <a:lnTo>
                      <a:pt x="2" y="4"/>
                    </a:lnTo>
                    <a:lnTo>
                      <a:pt x="2" y="4"/>
                    </a:lnTo>
                    <a:lnTo>
                      <a:pt x="4" y="4"/>
                    </a:lnTo>
                    <a:lnTo>
                      <a:pt x="4" y="6"/>
                    </a:lnTo>
                    <a:lnTo>
                      <a:pt x="2" y="6"/>
                    </a:lnTo>
                    <a:lnTo>
                      <a:pt x="2" y="6"/>
                    </a:lnTo>
                    <a:lnTo>
                      <a:pt x="2" y="6"/>
                    </a:lnTo>
                    <a:lnTo>
                      <a:pt x="0" y="8"/>
                    </a:lnTo>
                    <a:lnTo>
                      <a:pt x="0" y="8"/>
                    </a:lnTo>
                    <a:lnTo>
                      <a:pt x="2" y="8"/>
                    </a:lnTo>
                    <a:lnTo>
                      <a:pt x="0" y="8"/>
                    </a:lnTo>
                    <a:lnTo>
                      <a:pt x="2" y="8"/>
                    </a:lnTo>
                    <a:lnTo>
                      <a:pt x="2" y="8"/>
                    </a:lnTo>
                    <a:lnTo>
                      <a:pt x="2" y="8"/>
                    </a:lnTo>
                    <a:lnTo>
                      <a:pt x="4" y="8"/>
                    </a:lnTo>
                    <a:lnTo>
                      <a:pt x="4" y="8"/>
                    </a:lnTo>
                    <a:lnTo>
                      <a:pt x="4" y="8"/>
                    </a:lnTo>
                    <a:lnTo>
                      <a:pt x="6" y="8"/>
                    </a:lnTo>
                    <a:lnTo>
                      <a:pt x="6" y="8"/>
                    </a:lnTo>
                    <a:lnTo>
                      <a:pt x="6" y="8"/>
                    </a:lnTo>
                    <a:lnTo>
                      <a:pt x="6" y="10"/>
                    </a:lnTo>
                    <a:lnTo>
                      <a:pt x="8" y="10"/>
                    </a:lnTo>
                    <a:lnTo>
                      <a:pt x="8" y="10"/>
                    </a:lnTo>
                    <a:lnTo>
                      <a:pt x="8" y="10"/>
                    </a:lnTo>
                    <a:lnTo>
                      <a:pt x="10" y="10"/>
                    </a:lnTo>
                    <a:lnTo>
                      <a:pt x="12" y="12"/>
                    </a:lnTo>
                    <a:lnTo>
                      <a:pt x="12" y="12"/>
                    </a:lnTo>
                    <a:lnTo>
                      <a:pt x="14" y="12"/>
                    </a:lnTo>
                    <a:lnTo>
                      <a:pt x="14" y="12"/>
                    </a:lnTo>
                    <a:lnTo>
                      <a:pt x="16" y="10"/>
                    </a:lnTo>
                    <a:lnTo>
                      <a:pt x="16" y="10"/>
                    </a:lnTo>
                    <a:lnTo>
                      <a:pt x="18" y="12"/>
                    </a:lnTo>
                    <a:lnTo>
                      <a:pt x="18" y="12"/>
                    </a:lnTo>
                    <a:lnTo>
                      <a:pt x="18" y="12"/>
                    </a:lnTo>
                    <a:lnTo>
                      <a:pt x="20" y="12"/>
                    </a:lnTo>
                    <a:lnTo>
                      <a:pt x="24" y="12"/>
                    </a:lnTo>
                    <a:lnTo>
                      <a:pt x="24" y="14"/>
                    </a:lnTo>
                    <a:lnTo>
                      <a:pt x="26" y="14"/>
                    </a:lnTo>
                    <a:lnTo>
                      <a:pt x="28" y="14"/>
                    </a:lnTo>
                    <a:lnTo>
                      <a:pt x="28" y="14"/>
                    </a:lnTo>
                    <a:lnTo>
                      <a:pt x="34" y="14"/>
                    </a:lnTo>
                    <a:lnTo>
                      <a:pt x="34" y="14"/>
                    </a:lnTo>
                    <a:lnTo>
                      <a:pt x="34" y="14"/>
                    </a:lnTo>
                    <a:lnTo>
                      <a:pt x="34" y="12"/>
                    </a:lnTo>
                    <a:lnTo>
                      <a:pt x="36" y="12"/>
                    </a:lnTo>
                    <a:lnTo>
                      <a:pt x="36" y="12"/>
                    </a:lnTo>
                    <a:lnTo>
                      <a:pt x="36" y="12"/>
                    </a:lnTo>
                    <a:lnTo>
                      <a:pt x="34" y="10"/>
                    </a:lnTo>
                    <a:lnTo>
                      <a:pt x="34" y="10"/>
                    </a:lnTo>
                    <a:lnTo>
                      <a:pt x="32" y="10"/>
                    </a:lnTo>
                    <a:lnTo>
                      <a:pt x="32" y="10"/>
                    </a:lnTo>
                    <a:lnTo>
                      <a:pt x="30" y="10"/>
                    </a:lnTo>
                    <a:lnTo>
                      <a:pt x="28" y="8"/>
                    </a:lnTo>
                    <a:lnTo>
                      <a:pt x="32" y="8"/>
                    </a:lnTo>
                    <a:lnTo>
                      <a:pt x="32" y="8"/>
                    </a:lnTo>
                    <a:lnTo>
                      <a:pt x="30" y="8"/>
                    </a:lnTo>
                    <a:lnTo>
                      <a:pt x="30" y="6"/>
                    </a:lnTo>
                    <a:lnTo>
                      <a:pt x="30" y="6"/>
                    </a:lnTo>
                    <a:lnTo>
                      <a:pt x="30" y="6"/>
                    </a:lnTo>
                    <a:lnTo>
                      <a:pt x="30" y="4"/>
                    </a:lnTo>
                    <a:lnTo>
                      <a:pt x="30" y="4"/>
                    </a:lnTo>
                    <a:lnTo>
                      <a:pt x="28" y="4"/>
                    </a:lnTo>
                    <a:lnTo>
                      <a:pt x="28" y="4"/>
                    </a:lnTo>
                    <a:lnTo>
                      <a:pt x="28" y="4"/>
                    </a:lnTo>
                    <a:lnTo>
                      <a:pt x="28" y="4"/>
                    </a:lnTo>
                    <a:lnTo>
                      <a:pt x="24" y="2"/>
                    </a:lnTo>
                    <a:lnTo>
                      <a:pt x="24" y="2"/>
                    </a:lnTo>
                    <a:lnTo>
                      <a:pt x="22" y="2"/>
                    </a:lnTo>
                    <a:lnTo>
                      <a:pt x="22" y="2"/>
                    </a:lnTo>
                    <a:lnTo>
                      <a:pt x="22" y="2"/>
                    </a:lnTo>
                    <a:lnTo>
                      <a:pt x="18" y="2"/>
                    </a:lnTo>
                    <a:lnTo>
                      <a:pt x="18" y="2"/>
                    </a:lnTo>
                    <a:lnTo>
                      <a:pt x="18" y="2"/>
                    </a:lnTo>
                    <a:lnTo>
                      <a:pt x="20" y="2"/>
                    </a:lnTo>
                    <a:lnTo>
                      <a:pt x="20" y="4"/>
                    </a:lnTo>
                    <a:lnTo>
                      <a:pt x="18" y="4"/>
                    </a:lnTo>
                    <a:lnTo>
                      <a:pt x="18" y="4"/>
                    </a:lnTo>
                    <a:lnTo>
                      <a:pt x="18" y="4"/>
                    </a:lnTo>
                    <a:lnTo>
                      <a:pt x="18" y="4"/>
                    </a:lnTo>
                    <a:lnTo>
                      <a:pt x="18" y="4"/>
                    </a:lnTo>
                    <a:lnTo>
                      <a:pt x="18" y="2"/>
                    </a:lnTo>
                    <a:lnTo>
                      <a:pt x="18" y="2"/>
                    </a:lnTo>
                    <a:lnTo>
                      <a:pt x="16" y="2"/>
                    </a:lnTo>
                    <a:lnTo>
                      <a:pt x="16" y="2"/>
                    </a:lnTo>
                    <a:lnTo>
                      <a:pt x="14" y="0"/>
                    </a:lnTo>
                    <a:lnTo>
                      <a:pt x="12" y="0"/>
                    </a:lnTo>
                    <a:lnTo>
                      <a:pt x="12" y="2"/>
                    </a:lnTo>
                    <a:lnTo>
                      <a:pt x="10" y="2"/>
                    </a:lnTo>
                    <a:lnTo>
                      <a:pt x="6" y="2"/>
                    </a:lnTo>
                    <a:close/>
                    <a:moveTo>
                      <a:pt x="18" y="4"/>
                    </a:moveTo>
                    <a:lnTo>
                      <a:pt x="16" y="6"/>
                    </a:lnTo>
                    <a:lnTo>
                      <a:pt x="16" y="6"/>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Freeform 1284"/>
              <p:cNvSpPr>
                <a:spLocks/>
              </p:cNvSpPr>
              <p:nvPr/>
            </p:nvSpPr>
            <p:spPr bwMode="auto">
              <a:xfrm>
                <a:off x="3200" y="1489"/>
                <a:ext cx="26" cy="14"/>
              </a:xfrm>
              <a:custGeom>
                <a:avLst/>
                <a:gdLst>
                  <a:gd name="T0" fmla="*/ 0 w 26"/>
                  <a:gd name="T1" fmla="*/ 4 h 14"/>
                  <a:gd name="T2" fmla="*/ 0 w 26"/>
                  <a:gd name="T3" fmla="*/ 4 h 14"/>
                  <a:gd name="T4" fmla="*/ 2 w 26"/>
                  <a:gd name="T5" fmla="*/ 6 h 14"/>
                  <a:gd name="T6" fmla="*/ 4 w 26"/>
                  <a:gd name="T7" fmla="*/ 8 h 14"/>
                  <a:gd name="T8" fmla="*/ 0 w 26"/>
                  <a:gd name="T9" fmla="*/ 8 h 14"/>
                  <a:gd name="T10" fmla="*/ 2 w 26"/>
                  <a:gd name="T11" fmla="*/ 10 h 14"/>
                  <a:gd name="T12" fmla="*/ 2 w 26"/>
                  <a:gd name="T13" fmla="*/ 10 h 14"/>
                  <a:gd name="T14" fmla="*/ 4 w 26"/>
                  <a:gd name="T15" fmla="*/ 10 h 14"/>
                  <a:gd name="T16" fmla="*/ 4 w 26"/>
                  <a:gd name="T17" fmla="*/ 14 h 14"/>
                  <a:gd name="T18" fmla="*/ 4 w 26"/>
                  <a:gd name="T19" fmla="*/ 14 h 14"/>
                  <a:gd name="T20" fmla="*/ 4 w 26"/>
                  <a:gd name="T21" fmla="*/ 14 h 14"/>
                  <a:gd name="T22" fmla="*/ 6 w 26"/>
                  <a:gd name="T23" fmla="*/ 14 h 14"/>
                  <a:gd name="T24" fmla="*/ 10 w 26"/>
                  <a:gd name="T25" fmla="*/ 14 h 14"/>
                  <a:gd name="T26" fmla="*/ 10 w 26"/>
                  <a:gd name="T27" fmla="*/ 12 h 14"/>
                  <a:gd name="T28" fmla="*/ 12 w 26"/>
                  <a:gd name="T29" fmla="*/ 12 h 14"/>
                  <a:gd name="T30" fmla="*/ 14 w 26"/>
                  <a:gd name="T31" fmla="*/ 12 h 14"/>
                  <a:gd name="T32" fmla="*/ 18 w 26"/>
                  <a:gd name="T33" fmla="*/ 12 h 14"/>
                  <a:gd name="T34" fmla="*/ 18 w 26"/>
                  <a:gd name="T35" fmla="*/ 10 h 14"/>
                  <a:gd name="T36" fmla="*/ 20 w 26"/>
                  <a:gd name="T37" fmla="*/ 10 h 14"/>
                  <a:gd name="T38" fmla="*/ 24 w 26"/>
                  <a:gd name="T39" fmla="*/ 10 h 14"/>
                  <a:gd name="T40" fmla="*/ 26 w 26"/>
                  <a:gd name="T41" fmla="*/ 10 h 14"/>
                  <a:gd name="T42" fmla="*/ 26 w 26"/>
                  <a:gd name="T43" fmla="*/ 8 h 14"/>
                  <a:gd name="T44" fmla="*/ 26 w 26"/>
                  <a:gd name="T45" fmla="*/ 8 h 14"/>
                  <a:gd name="T46" fmla="*/ 24 w 26"/>
                  <a:gd name="T47" fmla="*/ 6 h 14"/>
                  <a:gd name="T48" fmla="*/ 22 w 26"/>
                  <a:gd name="T49" fmla="*/ 4 h 14"/>
                  <a:gd name="T50" fmla="*/ 16 w 26"/>
                  <a:gd name="T51" fmla="*/ 4 h 14"/>
                  <a:gd name="T52" fmla="*/ 16 w 26"/>
                  <a:gd name="T53" fmla="*/ 4 h 14"/>
                  <a:gd name="T54" fmla="*/ 16 w 26"/>
                  <a:gd name="T55" fmla="*/ 4 h 14"/>
                  <a:gd name="T56" fmla="*/ 14 w 26"/>
                  <a:gd name="T57" fmla="*/ 2 h 14"/>
                  <a:gd name="T58" fmla="*/ 12 w 26"/>
                  <a:gd name="T59" fmla="*/ 2 h 14"/>
                  <a:gd name="T60" fmla="*/ 12 w 26"/>
                  <a:gd name="T61" fmla="*/ 2 h 14"/>
                  <a:gd name="T62" fmla="*/ 10 w 26"/>
                  <a:gd name="T63" fmla="*/ 2 h 14"/>
                  <a:gd name="T64" fmla="*/ 10 w 26"/>
                  <a:gd name="T65" fmla="*/ 4 h 14"/>
                  <a:gd name="T66" fmla="*/ 8 w 26"/>
                  <a:gd name="T67" fmla="*/ 4 h 14"/>
                  <a:gd name="T68" fmla="*/ 8 w 26"/>
                  <a:gd name="T69" fmla="*/ 2 h 14"/>
                  <a:gd name="T70" fmla="*/ 6 w 26"/>
                  <a:gd name="T71" fmla="*/ 0 h 14"/>
                  <a:gd name="T72" fmla="*/ 6 w 26"/>
                  <a:gd name="T73" fmla="*/ 0 h 14"/>
                  <a:gd name="T74" fmla="*/ 6 w 26"/>
                  <a:gd name="T75" fmla="*/ 0 h 14"/>
                  <a:gd name="T76" fmla="*/ 2 w 26"/>
                  <a:gd name="T77" fmla="*/ 0 h 14"/>
                  <a:gd name="T78" fmla="*/ 2 w 26"/>
                  <a:gd name="T79" fmla="*/ 2 h 14"/>
                  <a:gd name="T80" fmla="*/ 0 w 26"/>
                  <a:gd name="T81" fmla="*/ 2 h 14"/>
                  <a:gd name="T82" fmla="*/ 0 w 26"/>
                  <a:gd name="T83" fmla="*/ 2 h 14"/>
                  <a:gd name="T84" fmla="*/ 0 w 26"/>
                  <a:gd name="T8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4">
                    <a:moveTo>
                      <a:pt x="0" y="4"/>
                    </a:moveTo>
                    <a:lnTo>
                      <a:pt x="0" y="4"/>
                    </a:lnTo>
                    <a:lnTo>
                      <a:pt x="0" y="4"/>
                    </a:lnTo>
                    <a:lnTo>
                      <a:pt x="0" y="4"/>
                    </a:lnTo>
                    <a:lnTo>
                      <a:pt x="0" y="6"/>
                    </a:lnTo>
                    <a:lnTo>
                      <a:pt x="2" y="6"/>
                    </a:lnTo>
                    <a:lnTo>
                      <a:pt x="4" y="8"/>
                    </a:lnTo>
                    <a:lnTo>
                      <a:pt x="4" y="8"/>
                    </a:lnTo>
                    <a:lnTo>
                      <a:pt x="0" y="6"/>
                    </a:lnTo>
                    <a:lnTo>
                      <a:pt x="0" y="8"/>
                    </a:lnTo>
                    <a:lnTo>
                      <a:pt x="2" y="8"/>
                    </a:lnTo>
                    <a:lnTo>
                      <a:pt x="2" y="10"/>
                    </a:lnTo>
                    <a:lnTo>
                      <a:pt x="2" y="10"/>
                    </a:lnTo>
                    <a:lnTo>
                      <a:pt x="2" y="10"/>
                    </a:lnTo>
                    <a:lnTo>
                      <a:pt x="2" y="10"/>
                    </a:lnTo>
                    <a:lnTo>
                      <a:pt x="4" y="10"/>
                    </a:lnTo>
                    <a:lnTo>
                      <a:pt x="2" y="12"/>
                    </a:lnTo>
                    <a:lnTo>
                      <a:pt x="4" y="14"/>
                    </a:lnTo>
                    <a:lnTo>
                      <a:pt x="4" y="14"/>
                    </a:lnTo>
                    <a:lnTo>
                      <a:pt x="4" y="14"/>
                    </a:lnTo>
                    <a:lnTo>
                      <a:pt x="4" y="14"/>
                    </a:lnTo>
                    <a:lnTo>
                      <a:pt x="4" y="14"/>
                    </a:lnTo>
                    <a:lnTo>
                      <a:pt x="6" y="14"/>
                    </a:lnTo>
                    <a:lnTo>
                      <a:pt x="6" y="14"/>
                    </a:lnTo>
                    <a:lnTo>
                      <a:pt x="8" y="14"/>
                    </a:lnTo>
                    <a:lnTo>
                      <a:pt x="10" y="14"/>
                    </a:lnTo>
                    <a:lnTo>
                      <a:pt x="10" y="12"/>
                    </a:lnTo>
                    <a:lnTo>
                      <a:pt x="10" y="12"/>
                    </a:lnTo>
                    <a:lnTo>
                      <a:pt x="10" y="12"/>
                    </a:lnTo>
                    <a:lnTo>
                      <a:pt x="12" y="12"/>
                    </a:lnTo>
                    <a:lnTo>
                      <a:pt x="12" y="12"/>
                    </a:lnTo>
                    <a:lnTo>
                      <a:pt x="14" y="12"/>
                    </a:lnTo>
                    <a:lnTo>
                      <a:pt x="16" y="10"/>
                    </a:lnTo>
                    <a:lnTo>
                      <a:pt x="18" y="12"/>
                    </a:lnTo>
                    <a:lnTo>
                      <a:pt x="18" y="10"/>
                    </a:lnTo>
                    <a:lnTo>
                      <a:pt x="18" y="10"/>
                    </a:lnTo>
                    <a:lnTo>
                      <a:pt x="20" y="10"/>
                    </a:lnTo>
                    <a:lnTo>
                      <a:pt x="20" y="10"/>
                    </a:lnTo>
                    <a:lnTo>
                      <a:pt x="22" y="10"/>
                    </a:lnTo>
                    <a:lnTo>
                      <a:pt x="24" y="10"/>
                    </a:lnTo>
                    <a:lnTo>
                      <a:pt x="26" y="10"/>
                    </a:lnTo>
                    <a:lnTo>
                      <a:pt x="26" y="10"/>
                    </a:lnTo>
                    <a:lnTo>
                      <a:pt x="26" y="10"/>
                    </a:lnTo>
                    <a:lnTo>
                      <a:pt x="26" y="8"/>
                    </a:lnTo>
                    <a:lnTo>
                      <a:pt x="26" y="8"/>
                    </a:lnTo>
                    <a:lnTo>
                      <a:pt x="26" y="8"/>
                    </a:lnTo>
                    <a:lnTo>
                      <a:pt x="24" y="6"/>
                    </a:lnTo>
                    <a:lnTo>
                      <a:pt x="24" y="6"/>
                    </a:lnTo>
                    <a:lnTo>
                      <a:pt x="22" y="6"/>
                    </a:lnTo>
                    <a:lnTo>
                      <a:pt x="22" y="4"/>
                    </a:lnTo>
                    <a:lnTo>
                      <a:pt x="18" y="4"/>
                    </a:lnTo>
                    <a:lnTo>
                      <a:pt x="16" y="4"/>
                    </a:lnTo>
                    <a:lnTo>
                      <a:pt x="16" y="4"/>
                    </a:lnTo>
                    <a:lnTo>
                      <a:pt x="16" y="4"/>
                    </a:lnTo>
                    <a:lnTo>
                      <a:pt x="16" y="4"/>
                    </a:lnTo>
                    <a:lnTo>
                      <a:pt x="16" y="4"/>
                    </a:lnTo>
                    <a:lnTo>
                      <a:pt x="14" y="4"/>
                    </a:lnTo>
                    <a:lnTo>
                      <a:pt x="14" y="2"/>
                    </a:lnTo>
                    <a:lnTo>
                      <a:pt x="12" y="2"/>
                    </a:lnTo>
                    <a:lnTo>
                      <a:pt x="12" y="2"/>
                    </a:lnTo>
                    <a:lnTo>
                      <a:pt x="12" y="2"/>
                    </a:lnTo>
                    <a:lnTo>
                      <a:pt x="12" y="2"/>
                    </a:lnTo>
                    <a:lnTo>
                      <a:pt x="10" y="2"/>
                    </a:lnTo>
                    <a:lnTo>
                      <a:pt x="10" y="2"/>
                    </a:lnTo>
                    <a:lnTo>
                      <a:pt x="10" y="2"/>
                    </a:lnTo>
                    <a:lnTo>
                      <a:pt x="10" y="4"/>
                    </a:lnTo>
                    <a:lnTo>
                      <a:pt x="10" y="4"/>
                    </a:lnTo>
                    <a:lnTo>
                      <a:pt x="8" y="4"/>
                    </a:lnTo>
                    <a:lnTo>
                      <a:pt x="8" y="2"/>
                    </a:lnTo>
                    <a:lnTo>
                      <a:pt x="8" y="2"/>
                    </a:lnTo>
                    <a:lnTo>
                      <a:pt x="8" y="2"/>
                    </a:lnTo>
                    <a:lnTo>
                      <a:pt x="6" y="0"/>
                    </a:lnTo>
                    <a:lnTo>
                      <a:pt x="6" y="0"/>
                    </a:lnTo>
                    <a:lnTo>
                      <a:pt x="6" y="0"/>
                    </a:lnTo>
                    <a:lnTo>
                      <a:pt x="6" y="2"/>
                    </a:lnTo>
                    <a:lnTo>
                      <a:pt x="6" y="0"/>
                    </a:lnTo>
                    <a:lnTo>
                      <a:pt x="2" y="0"/>
                    </a:lnTo>
                    <a:lnTo>
                      <a:pt x="2" y="0"/>
                    </a:lnTo>
                    <a:lnTo>
                      <a:pt x="4" y="2"/>
                    </a:lnTo>
                    <a:lnTo>
                      <a:pt x="2" y="2"/>
                    </a:lnTo>
                    <a:lnTo>
                      <a:pt x="2" y="2"/>
                    </a:lnTo>
                    <a:lnTo>
                      <a:pt x="0" y="2"/>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85"/>
              <p:cNvSpPr>
                <a:spLocks/>
              </p:cNvSpPr>
              <p:nvPr/>
            </p:nvSpPr>
            <p:spPr bwMode="auto">
              <a:xfrm>
                <a:off x="3410" y="1521"/>
                <a:ext cx="8" cy="2"/>
              </a:xfrm>
              <a:custGeom>
                <a:avLst/>
                <a:gdLst>
                  <a:gd name="T0" fmla="*/ 6 w 8"/>
                  <a:gd name="T1" fmla="*/ 2 h 2"/>
                  <a:gd name="T2" fmla="*/ 6 w 8"/>
                  <a:gd name="T3" fmla="*/ 0 h 2"/>
                  <a:gd name="T4" fmla="*/ 2 w 8"/>
                  <a:gd name="T5" fmla="*/ 0 h 2"/>
                  <a:gd name="T6" fmla="*/ 2 w 8"/>
                  <a:gd name="T7" fmla="*/ 0 h 2"/>
                  <a:gd name="T8" fmla="*/ 0 w 8"/>
                  <a:gd name="T9" fmla="*/ 0 h 2"/>
                  <a:gd name="T10" fmla="*/ 2 w 8"/>
                  <a:gd name="T11" fmla="*/ 0 h 2"/>
                  <a:gd name="T12" fmla="*/ 4 w 8"/>
                  <a:gd name="T13" fmla="*/ 0 h 2"/>
                  <a:gd name="T14" fmla="*/ 4 w 8"/>
                  <a:gd name="T15" fmla="*/ 2 h 2"/>
                  <a:gd name="T16" fmla="*/ 6 w 8"/>
                  <a:gd name="T17" fmla="*/ 2 h 2"/>
                  <a:gd name="T18" fmla="*/ 8 w 8"/>
                  <a:gd name="T19" fmla="*/ 2 h 2"/>
                  <a:gd name="T20" fmla="*/ 8 w 8"/>
                  <a:gd name="T21" fmla="*/ 2 h 2"/>
                  <a:gd name="T22" fmla="*/ 8 w 8"/>
                  <a:gd name="T23" fmla="*/ 2 h 2"/>
                  <a:gd name="T24" fmla="*/ 6 w 8"/>
                  <a:gd name="T25" fmla="*/ 2 h 2"/>
                  <a:gd name="T26" fmla="*/ 6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6" y="2"/>
                    </a:moveTo>
                    <a:lnTo>
                      <a:pt x="6" y="0"/>
                    </a:lnTo>
                    <a:lnTo>
                      <a:pt x="2" y="0"/>
                    </a:lnTo>
                    <a:lnTo>
                      <a:pt x="2" y="0"/>
                    </a:lnTo>
                    <a:lnTo>
                      <a:pt x="0" y="0"/>
                    </a:lnTo>
                    <a:lnTo>
                      <a:pt x="2" y="0"/>
                    </a:lnTo>
                    <a:lnTo>
                      <a:pt x="4" y="0"/>
                    </a:lnTo>
                    <a:lnTo>
                      <a:pt x="4" y="2"/>
                    </a:lnTo>
                    <a:lnTo>
                      <a:pt x="6" y="2"/>
                    </a:lnTo>
                    <a:lnTo>
                      <a:pt x="8" y="2"/>
                    </a:lnTo>
                    <a:lnTo>
                      <a:pt x="8" y="2"/>
                    </a:lnTo>
                    <a:lnTo>
                      <a:pt x="8"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286"/>
              <p:cNvSpPr>
                <a:spLocks/>
              </p:cNvSpPr>
              <p:nvPr/>
            </p:nvSpPr>
            <p:spPr bwMode="auto">
              <a:xfrm>
                <a:off x="3390" y="1507"/>
                <a:ext cx="8" cy="4"/>
              </a:xfrm>
              <a:custGeom>
                <a:avLst/>
                <a:gdLst>
                  <a:gd name="T0" fmla="*/ 2 w 8"/>
                  <a:gd name="T1" fmla="*/ 2 h 4"/>
                  <a:gd name="T2" fmla="*/ 4 w 8"/>
                  <a:gd name="T3" fmla="*/ 2 h 4"/>
                  <a:gd name="T4" fmla="*/ 4 w 8"/>
                  <a:gd name="T5" fmla="*/ 2 h 4"/>
                  <a:gd name="T6" fmla="*/ 4 w 8"/>
                  <a:gd name="T7" fmla="*/ 4 h 4"/>
                  <a:gd name="T8" fmla="*/ 6 w 8"/>
                  <a:gd name="T9" fmla="*/ 4 h 4"/>
                  <a:gd name="T10" fmla="*/ 6 w 8"/>
                  <a:gd name="T11" fmla="*/ 4 h 4"/>
                  <a:gd name="T12" fmla="*/ 6 w 8"/>
                  <a:gd name="T13" fmla="*/ 4 h 4"/>
                  <a:gd name="T14" fmla="*/ 8 w 8"/>
                  <a:gd name="T15" fmla="*/ 4 h 4"/>
                  <a:gd name="T16" fmla="*/ 8 w 8"/>
                  <a:gd name="T17" fmla="*/ 4 h 4"/>
                  <a:gd name="T18" fmla="*/ 6 w 8"/>
                  <a:gd name="T19" fmla="*/ 4 h 4"/>
                  <a:gd name="T20" fmla="*/ 6 w 8"/>
                  <a:gd name="T21" fmla="*/ 2 h 4"/>
                  <a:gd name="T22" fmla="*/ 6 w 8"/>
                  <a:gd name="T23" fmla="*/ 2 h 4"/>
                  <a:gd name="T24" fmla="*/ 6 w 8"/>
                  <a:gd name="T25" fmla="*/ 2 h 4"/>
                  <a:gd name="T26" fmla="*/ 4 w 8"/>
                  <a:gd name="T27" fmla="*/ 2 h 4"/>
                  <a:gd name="T28" fmla="*/ 2 w 8"/>
                  <a:gd name="T29" fmla="*/ 2 h 4"/>
                  <a:gd name="T30" fmla="*/ 2 w 8"/>
                  <a:gd name="T31" fmla="*/ 0 h 4"/>
                  <a:gd name="T32" fmla="*/ 0 w 8"/>
                  <a:gd name="T33" fmla="*/ 0 h 4"/>
                  <a:gd name="T34" fmla="*/ 2 w 8"/>
                  <a:gd name="T35" fmla="*/ 2 h 4"/>
                  <a:gd name="T36" fmla="*/ 2 w 8"/>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2" y="2"/>
                    </a:moveTo>
                    <a:lnTo>
                      <a:pt x="4" y="2"/>
                    </a:lnTo>
                    <a:lnTo>
                      <a:pt x="4" y="2"/>
                    </a:lnTo>
                    <a:lnTo>
                      <a:pt x="4" y="4"/>
                    </a:lnTo>
                    <a:lnTo>
                      <a:pt x="6" y="4"/>
                    </a:lnTo>
                    <a:lnTo>
                      <a:pt x="6" y="4"/>
                    </a:lnTo>
                    <a:lnTo>
                      <a:pt x="6" y="4"/>
                    </a:lnTo>
                    <a:lnTo>
                      <a:pt x="8" y="4"/>
                    </a:lnTo>
                    <a:lnTo>
                      <a:pt x="8" y="4"/>
                    </a:lnTo>
                    <a:lnTo>
                      <a:pt x="6" y="4"/>
                    </a:lnTo>
                    <a:lnTo>
                      <a:pt x="6" y="2"/>
                    </a:lnTo>
                    <a:lnTo>
                      <a:pt x="6" y="2"/>
                    </a:lnTo>
                    <a:lnTo>
                      <a:pt x="6" y="2"/>
                    </a:lnTo>
                    <a:lnTo>
                      <a:pt x="4" y="2"/>
                    </a:lnTo>
                    <a:lnTo>
                      <a:pt x="2" y="2"/>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287"/>
              <p:cNvSpPr>
                <a:spLocks/>
              </p:cNvSpPr>
              <p:nvPr/>
            </p:nvSpPr>
            <p:spPr bwMode="auto">
              <a:xfrm>
                <a:off x="3396" y="1503"/>
                <a:ext cx="42" cy="12"/>
              </a:xfrm>
              <a:custGeom>
                <a:avLst/>
                <a:gdLst>
                  <a:gd name="T0" fmla="*/ 4 w 42"/>
                  <a:gd name="T1" fmla="*/ 4 h 12"/>
                  <a:gd name="T2" fmla="*/ 4 w 42"/>
                  <a:gd name="T3" fmla="*/ 4 h 12"/>
                  <a:gd name="T4" fmla="*/ 4 w 42"/>
                  <a:gd name="T5" fmla="*/ 6 h 12"/>
                  <a:gd name="T6" fmla="*/ 6 w 42"/>
                  <a:gd name="T7" fmla="*/ 6 h 12"/>
                  <a:gd name="T8" fmla="*/ 4 w 42"/>
                  <a:gd name="T9" fmla="*/ 6 h 12"/>
                  <a:gd name="T10" fmla="*/ 6 w 42"/>
                  <a:gd name="T11" fmla="*/ 6 h 12"/>
                  <a:gd name="T12" fmla="*/ 6 w 42"/>
                  <a:gd name="T13" fmla="*/ 6 h 12"/>
                  <a:gd name="T14" fmla="*/ 6 w 42"/>
                  <a:gd name="T15" fmla="*/ 8 h 12"/>
                  <a:gd name="T16" fmla="*/ 8 w 42"/>
                  <a:gd name="T17" fmla="*/ 8 h 12"/>
                  <a:gd name="T18" fmla="*/ 6 w 42"/>
                  <a:gd name="T19" fmla="*/ 8 h 12"/>
                  <a:gd name="T20" fmla="*/ 10 w 42"/>
                  <a:gd name="T21" fmla="*/ 8 h 12"/>
                  <a:gd name="T22" fmla="*/ 14 w 42"/>
                  <a:gd name="T23" fmla="*/ 10 h 12"/>
                  <a:gd name="T24" fmla="*/ 16 w 42"/>
                  <a:gd name="T25" fmla="*/ 12 h 12"/>
                  <a:gd name="T26" fmla="*/ 22 w 42"/>
                  <a:gd name="T27" fmla="*/ 12 h 12"/>
                  <a:gd name="T28" fmla="*/ 26 w 42"/>
                  <a:gd name="T29" fmla="*/ 12 h 12"/>
                  <a:gd name="T30" fmla="*/ 26 w 42"/>
                  <a:gd name="T31" fmla="*/ 12 h 12"/>
                  <a:gd name="T32" fmla="*/ 24 w 42"/>
                  <a:gd name="T33" fmla="*/ 10 h 12"/>
                  <a:gd name="T34" fmla="*/ 22 w 42"/>
                  <a:gd name="T35" fmla="*/ 10 h 12"/>
                  <a:gd name="T36" fmla="*/ 24 w 42"/>
                  <a:gd name="T37" fmla="*/ 10 h 12"/>
                  <a:gd name="T38" fmla="*/ 26 w 42"/>
                  <a:gd name="T39" fmla="*/ 10 h 12"/>
                  <a:gd name="T40" fmla="*/ 28 w 42"/>
                  <a:gd name="T41" fmla="*/ 10 h 12"/>
                  <a:gd name="T42" fmla="*/ 30 w 42"/>
                  <a:gd name="T43" fmla="*/ 10 h 12"/>
                  <a:gd name="T44" fmla="*/ 30 w 42"/>
                  <a:gd name="T45" fmla="*/ 8 h 12"/>
                  <a:gd name="T46" fmla="*/ 32 w 42"/>
                  <a:gd name="T47" fmla="*/ 8 h 12"/>
                  <a:gd name="T48" fmla="*/ 34 w 42"/>
                  <a:gd name="T49" fmla="*/ 8 h 12"/>
                  <a:gd name="T50" fmla="*/ 38 w 42"/>
                  <a:gd name="T51" fmla="*/ 8 h 12"/>
                  <a:gd name="T52" fmla="*/ 36 w 42"/>
                  <a:gd name="T53" fmla="*/ 8 h 12"/>
                  <a:gd name="T54" fmla="*/ 42 w 42"/>
                  <a:gd name="T55" fmla="*/ 8 h 12"/>
                  <a:gd name="T56" fmla="*/ 40 w 42"/>
                  <a:gd name="T57" fmla="*/ 8 h 12"/>
                  <a:gd name="T58" fmla="*/ 36 w 42"/>
                  <a:gd name="T59" fmla="*/ 8 h 12"/>
                  <a:gd name="T60" fmla="*/ 30 w 42"/>
                  <a:gd name="T61" fmla="*/ 6 h 12"/>
                  <a:gd name="T62" fmla="*/ 30 w 42"/>
                  <a:gd name="T63" fmla="*/ 4 h 12"/>
                  <a:gd name="T64" fmla="*/ 28 w 42"/>
                  <a:gd name="T65" fmla="*/ 4 h 12"/>
                  <a:gd name="T66" fmla="*/ 28 w 42"/>
                  <a:gd name="T67" fmla="*/ 2 h 12"/>
                  <a:gd name="T68" fmla="*/ 26 w 42"/>
                  <a:gd name="T69" fmla="*/ 2 h 12"/>
                  <a:gd name="T70" fmla="*/ 24 w 42"/>
                  <a:gd name="T71" fmla="*/ 2 h 12"/>
                  <a:gd name="T72" fmla="*/ 20 w 42"/>
                  <a:gd name="T73" fmla="*/ 0 h 12"/>
                  <a:gd name="T74" fmla="*/ 16 w 42"/>
                  <a:gd name="T75" fmla="*/ 0 h 12"/>
                  <a:gd name="T76" fmla="*/ 16 w 42"/>
                  <a:gd name="T77" fmla="*/ 0 h 12"/>
                  <a:gd name="T78" fmla="*/ 20 w 42"/>
                  <a:gd name="T79" fmla="*/ 2 h 12"/>
                  <a:gd name="T80" fmla="*/ 22 w 42"/>
                  <a:gd name="T81" fmla="*/ 4 h 12"/>
                  <a:gd name="T82" fmla="*/ 20 w 42"/>
                  <a:gd name="T83" fmla="*/ 4 h 12"/>
                  <a:gd name="T84" fmla="*/ 18 w 42"/>
                  <a:gd name="T85" fmla="*/ 4 h 12"/>
                  <a:gd name="T86" fmla="*/ 18 w 42"/>
                  <a:gd name="T87" fmla="*/ 2 h 12"/>
                  <a:gd name="T88" fmla="*/ 16 w 42"/>
                  <a:gd name="T89" fmla="*/ 2 h 12"/>
                  <a:gd name="T90" fmla="*/ 14 w 42"/>
                  <a:gd name="T91" fmla="*/ 2 h 12"/>
                  <a:gd name="T92" fmla="*/ 14 w 42"/>
                  <a:gd name="T93" fmla="*/ 2 h 12"/>
                  <a:gd name="T94" fmla="*/ 10 w 42"/>
                  <a:gd name="T95" fmla="*/ 2 h 12"/>
                  <a:gd name="T96" fmla="*/ 6 w 42"/>
                  <a:gd name="T97" fmla="*/ 0 h 12"/>
                  <a:gd name="T98" fmla="*/ 6 w 42"/>
                  <a:gd name="T99" fmla="*/ 0 h 12"/>
                  <a:gd name="T100" fmla="*/ 4 w 42"/>
                  <a:gd name="T101" fmla="*/ 0 h 12"/>
                  <a:gd name="T102" fmla="*/ 2 w 42"/>
                  <a:gd name="T103" fmla="*/ 0 h 12"/>
                  <a:gd name="T104" fmla="*/ 2 w 42"/>
                  <a:gd name="T105" fmla="*/ 2 h 12"/>
                  <a:gd name="T106" fmla="*/ 0 w 42"/>
                  <a:gd name="T107" fmla="*/ 2 h 12"/>
                  <a:gd name="T108" fmla="*/ 2 w 42"/>
                  <a:gd name="T10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12">
                    <a:moveTo>
                      <a:pt x="2" y="4"/>
                    </a:moveTo>
                    <a:lnTo>
                      <a:pt x="4" y="4"/>
                    </a:lnTo>
                    <a:lnTo>
                      <a:pt x="4" y="4"/>
                    </a:lnTo>
                    <a:lnTo>
                      <a:pt x="4" y="4"/>
                    </a:lnTo>
                    <a:lnTo>
                      <a:pt x="2" y="4"/>
                    </a:lnTo>
                    <a:lnTo>
                      <a:pt x="4" y="6"/>
                    </a:lnTo>
                    <a:lnTo>
                      <a:pt x="4" y="6"/>
                    </a:lnTo>
                    <a:lnTo>
                      <a:pt x="6" y="6"/>
                    </a:lnTo>
                    <a:lnTo>
                      <a:pt x="4" y="6"/>
                    </a:lnTo>
                    <a:lnTo>
                      <a:pt x="4" y="6"/>
                    </a:lnTo>
                    <a:lnTo>
                      <a:pt x="4" y="6"/>
                    </a:lnTo>
                    <a:lnTo>
                      <a:pt x="6" y="6"/>
                    </a:lnTo>
                    <a:lnTo>
                      <a:pt x="6" y="6"/>
                    </a:lnTo>
                    <a:lnTo>
                      <a:pt x="6" y="6"/>
                    </a:lnTo>
                    <a:lnTo>
                      <a:pt x="6" y="8"/>
                    </a:lnTo>
                    <a:lnTo>
                      <a:pt x="6" y="8"/>
                    </a:lnTo>
                    <a:lnTo>
                      <a:pt x="8" y="8"/>
                    </a:lnTo>
                    <a:lnTo>
                      <a:pt x="8" y="8"/>
                    </a:lnTo>
                    <a:lnTo>
                      <a:pt x="8" y="8"/>
                    </a:lnTo>
                    <a:lnTo>
                      <a:pt x="6" y="8"/>
                    </a:lnTo>
                    <a:lnTo>
                      <a:pt x="6" y="8"/>
                    </a:lnTo>
                    <a:lnTo>
                      <a:pt x="10" y="8"/>
                    </a:lnTo>
                    <a:lnTo>
                      <a:pt x="10" y="10"/>
                    </a:lnTo>
                    <a:lnTo>
                      <a:pt x="14" y="10"/>
                    </a:lnTo>
                    <a:lnTo>
                      <a:pt x="14" y="10"/>
                    </a:lnTo>
                    <a:lnTo>
                      <a:pt x="16" y="12"/>
                    </a:lnTo>
                    <a:lnTo>
                      <a:pt x="18" y="12"/>
                    </a:lnTo>
                    <a:lnTo>
                      <a:pt x="22" y="12"/>
                    </a:lnTo>
                    <a:lnTo>
                      <a:pt x="24" y="12"/>
                    </a:lnTo>
                    <a:lnTo>
                      <a:pt x="26" y="12"/>
                    </a:lnTo>
                    <a:lnTo>
                      <a:pt x="26" y="12"/>
                    </a:lnTo>
                    <a:lnTo>
                      <a:pt x="26" y="12"/>
                    </a:lnTo>
                    <a:lnTo>
                      <a:pt x="24" y="10"/>
                    </a:lnTo>
                    <a:lnTo>
                      <a:pt x="24" y="10"/>
                    </a:lnTo>
                    <a:lnTo>
                      <a:pt x="24" y="10"/>
                    </a:lnTo>
                    <a:lnTo>
                      <a:pt x="22" y="10"/>
                    </a:lnTo>
                    <a:lnTo>
                      <a:pt x="22" y="8"/>
                    </a:lnTo>
                    <a:lnTo>
                      <a:pt x="24" y="10"/>
                    </a:lnTo>
                    <a:lnTo>
                      <a:pt x="26" y="10"/>
                    </a:lnTo>
                    <a:lnTo>
                      <a:pt x="26" y="10"/>
                    </a:lnTo>
                    <a:lnTo>
                      <a:pt x="26" y="10"/>
                    </a:lnTo>
                    <a:lnTo>
                      <a:pt x="28" y="10"/>
                    </a:lnTo>
                    <a:lnTo>
                      <a:pt x="28" y="10"/>
                    </a:lnTo>
                    <a:lnTo>
                      <a:pt x="30" y="10"/>
                    </a:lnTo>
                    <a:lnTo>
                      <a:pt x="30" y="10"/>
                    </a:lnTo>
                    <a:lnTo>
                      <a:pt x="30" y="8"/>
                    </a:lnTo>
                    <a:lnTo>
                      <a:pt x="32" y="8"/>
                    </a:lnTo>
                    <a:lnTo>
                      <a:pt x="32" y="8"/>
                    </a:lnTo>
                    <a:lnTo>
                      <a:pt x="34" y="8"/>
                    </a:lnTo>
                    <a:lnTo>
                      <a:pt x="34" y="8"/>
                    </a:lnTo>
                    <a:lnTo>
                      <a:pt x="38" y="10"/>
                    </a:lnTo>
                    <a:lnTo>
                      <a:pt x="38" y="8"/>
                    </a:lnTo>
                    <a:lnTo>
                      <a:pt x="38" y="8"/>
                    </a:lnTo>
                    <a:lnTo>
                      <a:pt x="36" y="8"/>
                    </a:lnTo>
                    <a:lnTo>
                      <a:pt x="40" y="8"/>
                    </a:lnTo>
                    <a:lnTo>
                      <a:pt x="42" y="8"/>
                    </a:lnTo>
                    <a:lnTo>
                      <a:pt x="40" y="8"/>
                    </a:lnTo>
                    <a:lnTo>
                      <a:pt x="40" y="8"/>
                    </a:lnTo>
                    <a:lnTo>
                      <a:pt x="38" y="8"/>
                    </a:lnTo>
                    <a:lnTo>
                      <a:pt x="36" y="8"/>
                    </a:lnTo>
                    <a:lnTo>
                      <a:pt x="34" y="6"/>
                    </a:lnTo>
                    <a:lnTo>
                      <a:pt x="30" y="6"/>
                    </a:lnTo>
                    <a:lnTo>
                      <a:pt x="30" y="6"/>
                    </a:lnTo>
                    <a:lnTo>
                      <a:pt x="30" y="4"/>
                    </a:lnTo>
                    <a:lnTo>
                      <a:pt x="28" y="4"/>
                    </a:lnTo>
                    <a:lnTo>
                      <a:pt x="28" y="4"/>
                    </a:lnTo>
                    <a:lnTo>
                      <a:pt x="28" y="2"/>
                    </a:lnTo>
                    <a:lnTo>
                      <a:pt x="28" y="2"/>
                    </a:lnTo>
                    <a:lnTo>
                      <a:pt x="26" y="2"/>
                    </a:lnTo>
                    <a:lnTo>
                      <a:pt x="26" y="2"/>
                    </a:lnTo>
                    <a:lnTo>
                      <a:pt x="26" y="2"/>
                    </a:lnTo>
                    <a:lnTo>
                      <a:pt x="24" y="2"/>
                    </a:lnTo>
                    <a:lnTo>
                      <a:pt x="22" y="2"/>
                    </a:lnTo>
                    <a:lnTo>
                      <a:pt x="20" y="0"/>
                    </a:lnTo>
                    <a:lnTo>
                      <a:pt x="16" y="0"/>
                    </a:lnTo>
                    <a:lnTo>
                      <a:pt x="16" y="0"/>
                    </a:lnTo>
                    <a:lnTo>
                      <a:pt x="16" y="0"/>
                    </a:lnTo>
                    <a:lnTo>
                      <a:pt x="16" y="0"/>
                    </a:lnTo>
                    <a:lnTo>
                      <a:pt x="18" y="2"/>
                    </a:lnTo>
                    <a:lnTo>
                      <a:pt x="20" y="2"/>
                    </a:lnTo>
                    <a:lnTo>
                      <a:pt x="22" y="4"/>
                    </a:lnTo>
                    <a:lnTo>
                      <a:pt x="22" y="4"/>
                    </a:lnTo>
                    <a:lnTo>
                      <a:pt x="20" y="4"/>
                    </a:lnTo>
                    <a:lnTo>
                      <a:pt x="20" y="4"/>
                    </a:lnTo>
                    <a:lnTo>
                      <a:pt x="18" y="4"/>
                    </a:lnTo>
                    <a:lnTo>
                      <a:pt x="18" y="4"/>
                    </a:lnTo>
                    <a:lnTo>
                      <a:pt x="18" y="4"/>
                    </a:lnTo>
                    <a:lnTo>
                      <a:pt x="18" y="2"/>
                    </a:lnTo>
                    <a:lnTo>
                      <a:pt x="18" y="2"/>
                    </a:lnTo>
                    <a:lnTo>
                      <a:pt x="16" y="2"/>
                    </a:lnTo>
                    <a:lnTo>
                      <a:pt x="16" y="2"/>
                    </a:lnTo>
                    <a:lnTo>
                      <a:pt x="14" y="2"/>
                    </a:lnTo>
                    <a:lnTo>
                      <a:pt x="14" y="2"/>
                    </a:lnTo>
                    <a:lnTo>
                      <a:pt x="14" y="2"/>
                    </a:lnTo>
                    <a:lnTo>
                      <a:pt x="12" y="2"/>
                    </a:lnTo>
                    <a:lnTo>
                      <a:pt x="10" y="2"/>
                    </a:lnTo>
                    <a:lnTo>
                      <a:pt x="10" y="2"/>
                    </a:lnTo>
                    <a:lnTo>
                      <a:pt x="6" y="0"/>
                    </a:lnTo>
                    <a:lnTo>
                      <a:pt x="6" y="0"/>
                    </a:lnTo>
                    <a:lnTo>
                      <a:pt x="6" y="0"/>
                    </a:lnTo>
                    <a:lnTo>
                      <a:pt x="4" y="0"/>
                    </a:lnTo>
                    <a:lnTo>
                      <a:pt x="4" y="0"/>
                    </a:lnTo>
                    <a:lnTo>
                      <a:pt x="4" y="0"/>
                    </a:lnTo>
                    <a:lnTo>
                      <a:pt x="2" y="0"/>
                    </a:lnTo>
                    <a:lnTo>
                      <a:pt x="4" y="2"/>
                    </a:lnTo>
                    <a:lnTo>
                      <a:pt x="2" y="2"/>
                    </a:lnTo>
                    <a:lnTo>
                      <a:pt x="2" y="2"/>
                    </a:lnTo>
                    <a:lnTo>
                      <a:pt x="0"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288"/>
              <p:cNvSpPr>
                <a:spLocks/>
              </p:cNvSpPr>
              <p:nvPr/>
            </p:nvSpPr>
            <p:spPr bwMode="auto">
              <a:xfrm>
                <a:off x="3412" y="1503"/>
                <a:ext cx="28" cy="6"/>
              </a:xfrm>
              <a:custGeom>
                <a:avLst/>
                <a:gdLst>
                  <a:gd name="T0" fmla="*/ 12 w 28"/>
                  <a:gd name="T1" fmla="*/ 2 h 6"/>
                  <a:gd name="T2" fmla="*/ 14 w 28"/>
                  <a:gd name="T3" fmla="*/ 4 h 6"/>
                  <a:gd name="T4" fmla="*/ 14 w 28"/>
                  <a:gd name="T5" fmla="*/ 4 h 6"/>
                  <a:gd name="T6" fmla="*/ 20 w 28"/>
                  <a:gd name="T7" fmla="*/ 6 h 6"/>
                  <a:gd name="T8" fmla="*/ 22 w 28"/>
                  <a:gd name="T9" fmla="*/ 6 h 6"/>
                  <a:gd name="T10" fmla="*/ 24 w 28"/>
                  <a:gd name="T11" fmla="*/ 6 h 6"/>
                  <a:gd name="T12" fmla="*/ 26 w 28"/>
                  <a:gd name="T13" fmla="*/ 6 h 6"/>
                  <a:gd name="T14" fmla="*/ 28 w 28"/>
                  <a:gd name="T15" fmla="*/ 6 h 6"/>
                  <a:gd name="T16" fmla="*/ 26 w 28"/>
                  <a:gd name="T17" fmla="*/ 6 h 6"/>
                  <a:gd name="T18" fmla="*/ 28 w 28"/>
                  <a:gd name="T19" fmla="*/ 6 h 6"/>
                  <a:gd name="T20" fmla="*/ 26 w 28"/>
                  <a:gd name="T21" fmla="*/ 4 h 6"/>
                  <a:gd name="T22" fmla="*/ 26 w 28"/>
                  <a:gd name="T23" fmla="*/ 4 h 6"/>
                  <a:gd name="T24" fmla="*/ 24 w 28"/>
                  <a:gd name="T25" fmla="*/ 4 h 6"/>
                  <a:gd name="T26" fmla="*/ 24 w 28"/>
                  <a:gd name="T27" fmla="*/ 2 h 6"/>
                  <a:gd name="T28" fmla="*/ 24 w 28"/>
                  <a:gd name="T29" fmla="*/ 2 h 6"/>
                  <a:gd name="T30" fmla="*/ 26 w 28"/>
                  <a:gd name="T31" fmla="*/ 2 h 6"/>
                  <a:gd name="T32" fmla="*/ 26 w 28"/>
                  <a:gd name="T33" fmla="*/ 2 h 6"/>
                  <a:gd name="T34" fmla="*/ 26 w 28"/>
                  <a:gd name="T35" fmla="*/ 2 h 6"/>
                  <a:gd name="T36" fmla="*/ 26 w 28"/>
                  <a:gd name="T37" fmla="*/ 2 h 6"/>
                  <a:gd name="T38" fmla="*/ 24 w 28"/>
                  <a:gd name="T39" fmla="*/ 2 h 6"/>
                  <a:gd name="T40" fmla="*/ 22 w 28"/>
                  <a:gd name="T41" fmla="*/ 2 h 6"/>
                  <a:gd name="T42" fmla="*/ 20 w 28"/>
                  <a:gd name="T43" fmla="*/ 2 h 6"/>
                  <a:gd name="T44" fmla="*/ 18 w 28"/>
                  <a:gd name="T45" fmla="*/ 2 h 6"/>
                  <a:gd name="T46" fmla="*/ 16 w 28"/>
                  <a:gd name="T47" fmla="*/ 0 h 6"/>
                  <a:gd name="T48" fmla="*/ 12 w 28"/>
                  <a:gd name="T49" fmla="*/ 0 h 6"/>
                  <a:gd name="T50" fmla="*/ 12 w 28"/>
                  <a:gd name="T51" fmla="*/ 0 h 6"/>
                  <a:gd name="T52" fmla="*/ 12 w 28"/>
                  <a:gd name="T53" fmla="*/ 0 h 6"/>
                  <a:gd name="T54" fmla="*/ 10 w 28"/>
                  <a:gd name="T55" fmla="*/ 0 h 6"/>
                  <a:gd name="T56" fmla="*/ 8 w 28"/>
                  <a:gd name="T57" fmla="*/ 0 h 6"/>
                  <a:gd name="T58" fmla="*/ 6 w 28"/>
                  <a:gd name="T59" fmla="*/ 0 h 6"/>
                  <a:gd name="T60" fmla="*/ 4 w 28"/>
                  <a:gd name="T61" fmla="*/ 0 h 6"/>
                  <a:gd name="T62" fmla="*/ 2 w 28"/>
                  <a:gd name="T63" fmla="*/ 0 h 6"/>
                  <a:gd name="T64" fmla="*/ 0 w 28"/>
                  <a:gd name="T65" fmla="*/ 0 h 6"/>
                  <a:gd name="T66" fmla="*/ 2 w 28"/>
                  <a:gd name="T67" fmla="*/ 0 h 6"/>
                  <a:gd name="T68" fmla="*/ 4 w 28"/>
                  <a:gd name="T69" fmla="*/ 0 h 6"/>
                  <a:gd name="T70" fmla="*/ 10 w 28"/>
                  <a:gd name="T71" fmla="*/ 2 h 6"/>
                  <a:gd name="T72" fmla="*/ 10 w 28"/>
                  <a:gd name="T73" fmla="*/ 2 h 6"/>
                  <a:gd name="T74" fmla="*/ 12 w 28"/>
                  <a:gd name="T75" fmla="*/ 2 h 6"/>
                  <a:gd name="T76" fmla="*/ 12 w 28"/>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6">
                    <a:moveTo>
                      <a:pt x="12" y="2"/>
                    </a:moveTo>
                    <a:lnTo>
                      <a:pt x="14" y="4"/>
                    </a:lnTo>
                    <a:lnTo>
                      <a:pt x="14" y="4"/>
                    </a:lnTo>
                    <a:lnTo>
                      <a:pt x="20" y="6"/>
                    </a:lnTo>
                    <a:lnTo>
                      <a:pt x="22" y="6"/>
                    </a:lnTo>
                    <a:lnTo>
                      <a:pt x="24" y="6"/>
                    </a:lnTo>
                    <a:lnTo>
                      <a:pt x="26" y="6"/>
                    </a:lnTo>
                    <a:lnTo>
                      <a:pt x="28" y="6"/>
                    </a:lnTo>
                    <a:lnTo>
                      <a:pt x="26" y="6"/>
                    </a:lnTo>
                    <a:lnTo>
                      <a:pt x="28" y="6"/>
                    </a:lnTo>
                    <a:lnTo>
                      <a:pt x="26" y="4"/>
                    </a:lnTo>
                    <a:lnTo>
                      <a:pt x="26" y="4"/>
                    </a:lnTo>
                    <a:lnTo>
                      <a:pt x="24" y="4"/>
                    </a:lnTo>
                    <a:lnTo>
                      <a:pt x="24" y="2"/>
                    </a:lnTo>
                    <a:lnTo>
                      <a:pt x="24" y="2"/>
                    </a:lnTo>
                    <a:lnTo>
                      <a:pt x="26" y="2"/>
                    </a:lnTo>
                    <a:lnTo>
                      <a:pt x="26" y="2"/>
                    </a:lnTo>
                    <a:lnTo>
                      <a:pt x="26" y="2"/>
                    </a:lnTo>
                    <a:lnTo>
                      <a:pt x="26" y="2"/>
                    </a:lnTo>
                    <a:lnTo>
                      <a:pt x="24" y="2"/>
                    </a:lnTo>
                    <a:lnTo>
                      <a:pt x="22" y="2"/>
                    </a:lnTo>
                    <a:lnTo>
                      <a:pt x="20" y="2"/>
                    </a:lnTo>
                    <a:lnTo>
                      <a:pt x="18" y="2"/>
                    </a:lnTo>
                    <a:lnTo>
                      <a:pt x="16" y="0"/>
                    </a:lnTo>
                    <a:lnTo>
                      <a:pt x="12" y="0"/>
                    </a:lnTo>
                    <a:lnTo>
                      <a:pt x="12" y="0"/>
                    </a:lnTo>
                    <a:lnTo>
                      <a:pt x="12" y="0"/>
                    </a:lnTo>
                    <a:lnTo>
                      <a:pt x="10" y="0"/>
                    </a:lnTo>
                    <a:lnTo>
                      <a:pt x="8" y="0"/>
                    </a:lnTo>
                    <a:lnTo>
                      <a:pt x="6" y="0"/>
                    </a:lnTo>
                    <a:lnTo>
                      <a:pt x="4" y="0"/>
                    </a:lnTo>
                    <a:lnTo>
                      <a:pt x="2" y="0"/>
                    </a:lnTo>
                    <a:lnTo>
                      <a:pt x="0" y="0"/>
                    </a:lnTo>
                    <a:lnTo>
                      <a:pt x="2" y="0"/>
                    </a:lnTo>
                    <a:lnTo>
                      <a:pt x="4" y="0"/>
                    </a:lnTo>
                    <a:lnTo>
                      <a:pt x="10" y="2"/>
                    </a:lnTo>
                    <a:lnTo>
                      <a:pt x="10" y="2"/>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289"/>
              <p:cNvSpPr>
                <a:spLocks/>
              </p:cNvSpPr>
              <p:nvPr/>
            </p:nvSpPr>
            <p:spPr bwMode="auto">
              <a:xfrm>
                <a:off x="3444" y="1505"/>
                <a:ext cx="26" cy="4"/>
              </a:xfrm>
              <a:custGeom>
                <a:avLst/>
                <a:gdLst>
                  <a:gd name="T0" fmla="*/ 4 w 26"/>
                  <a:gd name="T1" fmla="*/ 2 h 4"/>
                  <a:gd name="T2" fmla="*/ 6 w 26"/>
                  <a:gd name="T3" fmla="*/ 2 h 4"/>
                  <a:gd name="T4" fmla="*/ 8 w 26"/>
                  <a:gd name="T5" fmla="*/ 4 h 4"/>
                  <a:gd name="T6" fmla="*/ 10 w 26"/>
                  <a:gd name="T7" fmla="*/ 4 h 4"/>
                  <a:gd name="T8" fmla="*/ 10 w 26"/>
                  <a:gd name="T9" fmla="*/ 4 h 4"/>
                  <a:gd name="T10" fmla="*/ 12 w 26"/>
                  <a:gd name="T11" fmla="*/ 4 h 4"/>
                  <a:gd name="T12" fmla="*/ 14 w 26"/>
                  <a:gd name="T13" fmla="*/ 4 h 4"/>
                  <a:gd name="T14" fmla="*/ 16 w 26"/>
                  <a:gd name="T15" fmla="*/ 4 h 4"/>
                  <a:gd name="T16" fmla="*/ 16 w 26"/>
                  <a:gd name="T17" fmla="*/ 4 h 4"/>
                  <a:gd name="T18" fmla="*/ 18 w 26"/>
                  <a:gd name="T19" fmla="*/ 4 h 4"/>
                  <a:gd name="T20" fmla="*/ 18 w 26"/>
                  <a:gd name="T21" fmla="*/ 4 h 4"/>
                  <a:gd name="T22" fmla="*/ 22 w 26"/>
                  <a:gd name="T23" fmla="*/ 4 h 4"/>
                  <a:gd name="T24" fmla="*/ 22 w 26"/>
                  <a:gd name="T25" fmla="*/ 4 h 4"/>
                  <a:gd name="T26" fmla="*/ 22 w 26"/>
                  <a:gd name="T27" fmla="*/ 4 h 4"/>
                  <a:gd name="T28" fmla="*/ 22 w 26"/>
                  <a:gd name="T29" fmla="*/ 4 h 4"/>
                  <a:gd name="T30" fmla="*/ 24 w 26"/>
                  <a:gd name="T31" fmla="*/ 4 h 4"/>
                  <a:gd name="T32" fmla="*/ 24 w 26"/>
                  <a:gd name="T33" fmla="*/ 4 h 4"/>
                  <a:gd name="T34" fmla="*/ 24 w 26"/>
                  <a:gd name="T35" fmla="*/ 4 h 4"/>
                  <a:gd name="T36" fmla="*/ 24 w 26"/>
                  <a:gd name="T37" fmla="*/ 4 h 4"/>
                  <a:gd name="T38" fmla="*/ 26 w 26"/>
                  <a:gd name="T39" fmla="*/ 2 h 4"/>
                  <a:gd name="T40" fmla="*/ 26 w 26"/>
                  <a:gd name="T41" fmla="*/ 2 h 4"/>
                  <a:gd name="T42" fmla="*/ 24 w 26"/>
                  <a:gd name="T43" fmla="*/ 0 h 4"/>
                  <a:gd name="T44" fmla="*/ 24 w 26"/>
                  <a:gd name="T45" fmla="*/ 0 h 4"/>
                  <a:gd name="T46" fmla="*/ 20 w 26"/>
                  <a:gd name="T47" fmla="*/ 0 h 4"/>
                  <a:gd name="T48" fmla="*/ 20 w 26"/>
                  <a:gd name="T49" fmla="*/ 0 h 4"/>
                  <a:gd name="T50" fmla="*/ 18 w 26"/>
                  <a:gd name="T51" fmla="*/ 0 h 4"/>
                  <a:gd name="T52" fmla="*/ 16 w 26"/>
                  <a:gd name="T53" fmla="*/ 0 h 4"/>
                  <a:gd name="T54" fmla="*/ 16 w 26"/>
                  <a:gd name="T55" fmla="*/ 0 h 4"/>
                  <a:gd name="T56" fmla="*/ 16 w 26"/>
                  <a:gd name="T57" fmla="*/ 0 h 4"/>
                  <a:gd name="T58" fmla="*/ 14 w 26"/>
                  <a:gd name="T59" fmla="*/ 0 h 4"/>
                  <a:gd name="T60" fmla="*/ 14 w 26"/>
                  <a:gd name="T61" fmla="*/ 0 h 4"/>
                  <a:gd name="T62" fmla="*/ 12 w 26"/>
                  <a:gd name="T63" fmla="*/ 0 h 4"/>
                  <a:gd name="T64" fmla="*/ 10 w 26"/>
                  <a:gd name="T65" fmla="*/ 0 h 4"/>
                  <a:gd name="T66" fmla="*/ 10 w 26"/>
                  <a:gd name="T67" fmla="*/ 0 h 4"/>
                  <a:gd name="T68" fmla="*/ 10 w 26"/>
                  <a:gd name="T69" fmla="*/ 0 h 4"/>
                  <a:gd name="T70" fmla="*/ 6 w 26"/>
                  <a:gd name="T71" fmla="*/ 0 h 4"/>
                  <a:gd name="T72" fmla="*/ 4 w 26"/>
                  <a:gd name="T73" fmla="*/ 0 h 4"/>
                  <a:gd name="T74" fmla="*/ 4 w 26"/>
                  <a:gd name="T75" fmla="*/ 0 h 4"/>
                  <a:gd name="T76" fmla="*/ 2 w 26"/>
                  <a:gd name="T77" fmla="*/ 0 h 4"/>
                  <a:gd name="T78" fmla="*/ 2 w 26"/>
                  <a:gd name="T79" fmla="*/ 0 h 4"/>
                  <a:gd name="T80" fmla="*/ 0 w 26"/>
                  <a:gd name="T81" fmla="*/ 0 h 4"/>
                  <a:gd name="T82" fmla="*/ 0 w 26"/>
                  <a:gd name="T83" fmla="*/ 0 h 4"/>
                  <a:gd name="T84" fmla="*/ 0 w 26"/>
                  <a:gd name="T85" fmla="*/ 0 h 4"/>
                  <a:gd name="T86" fmla="*/ 2 w 26"/>
                  <a:gd name="T87" fmla="*/ 0 h 4"/>
                  <a:gd name="T88" fmla="*/ 4 w 26"/>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4">
                    <a:moveTo>
                      <a:pt x="4" y="2"/>
                    </a:moveTo>
                    <a:lnTo>
                      <a:pt x="6" y="2"/>
                    </a:lnTo>
                    <a:lnTo>
                      <a:pt x="8" y="4"/>
                    </a:lnTo>
                    <a:lnTo>
                      <a:pt x="10" y="4"/>
                    </a:lnTo>
                    <a:lnTo>
                      <a:pt x="10" y="4"/>
                    </a:lnTo>
                    <a:lnTo>
                      <a:pt x="12" y="4"/>
                    </a:lnTo>
                    <a:lnTo>
                      <a:pt x="14" y="4"/>
                    </a:lnTo>
                    <a:lnTo>
                      <a:pt x="16" y="4"/>
                    </a:lnTo>
                    <a:lnTo>
                      <a:pt x="16" y="4"/>
                    </a:lnTo>
                    <a:lnTo>
                      <a:pt x="18" y="4"/>
                    </a:lnTo>
                    <a:lnTo>
                      <a:pt x="18" y="4"/>
                    </a:lnTo>
                    <a:lnTo>
                      <a:pt x="22" y="4"/>
                    </a:lnTo>
                    <a:lnTo>
                      <a:pt x="22" y="4"/>
                    </a:lnTo>
                    <a:lnTo>
                      <a:pt x="22" y="4"/>
                    </a:lnTo>
                    <a:lnTo>
                      <a:pt x="22" y="4"/>
                    </a:lnTo>
                    <a:lnTo>
                      <a:pt x="24" y="4"/>
                    </a:lnTo>
                    <a:lnTo>
                      <a:pt x="24" y="4"/>
                    </a:lnTo>
                    <a:lnTo>
                      <a:pt x="24" y="4"/>
                    </a:lnTo>
                    <a:lnTo>
                      <a:pt x="24" y="4"/>
                    </a:lnTo>
                    <a:lnTo>
                      <a:pt x="26" y="2"/>
                    </a:lnTo>
                    <a:lnTo>
                      <a:pt x="26" y="2"/>
                    </a:lnTo>
                    <a:lnTo>
                      <a:pt x="24" y="0"/>
                    </a:lnTo>
                    <a:lnTo>
                      <a:pt x="24" y="0"/>
                    </a:lnTo>
                    <a:lnTo>
                      <a:pt x="20" y="0"/>
                    </a:lnTo>
                    <a:lnTo>
                      <a:pt x="20" y="0"/>
                    </a:lnTo>
                    <a:lnTo>
                      <a:pt x="18" y="0"/>
                    </a:lnTo>
                    <a:lnTo>
                      <a:pt x="16" y="0"/>
                    </a:lnTo>
                    <a:lnTo>
                      <a:pt x="16" y="0"/>
                    </a:lnTo>
                    <a:lnTo>
                      <a:pt x="16" y="0"/>
                    </a:lnTo>
                    <a:lnTo>
                      <a:pt x="14" y="0"/>
                    </a:lnTo>
                    <a:lnTo>
                      <a:pt x="14" y="0"/>
                    </a:lnTo>
                    <a:lnTo>
                      <a:pt x="12" y="0"/>
                    </a:lnTo>
                    <a:lnTo>
                      <a:pt x="10" y="0"/>
                    </a:lnTo>
                    <a:lnTo>
                      <a:pt x="10" y="0"/>
                    </a:lnTo>
                    <a:lnTo>
                      <a:pt x="10" y="0"/>
                    </a:lnTo>
                    <a:lnTo>
                      <a:pt x="6" y="0"/>
                    </a:lnTo>
                    <a:lnTo>
                      <a:pt x="4" y="0"/>
                    </a:lnTo>
                    <a:lnTo>
                      <a:pt x="4" y="0"/>
                    </a:lnTo>
                    <a:lnTo>
                      <a:pt x="2" y="0"/>
                    </a:lnTo>
                    <a:lnTo>
                      <a:pt x="2" y="0"/>
                    </a:lnTo>
                    <a:lnTo>
                      <a:pt x="0" y="0"/>
                    </a:lnTo>
                    <a:lnTo>
                      <a:pt x="0" y="0"/>
                    </a:lnTo>
                    <a:lnTo>
                      <a:pt x="0" y="0"/>
                    </a:lnTo>
                    <a:lnTo>
                      <a:pt x="2"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Rectangle 1290"/>
              <p:cNvSpPr>
                <a:spLocks noChangeArrowheads="1"/>
              </p:cNvSpPr>
              <p:nvPr/>
            </p:nvSpPr>
            <p:spPr bwMode="auto">
              <a:xfrm>
                <a:off x="3442" y="1505"/>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291"/>
              <p:cNvSpPr>
                <a:spLocks/>
              </p:cNvSpPr>
              <p:nvPr/>
            </p:nvSpPr>
            <p:spPr bwMode="auto">
              <a:xfrm>
                <a:off x="3432" y="1517"/>
                <a:ext cx="6" cy="4"/>
              </a:xfrm>
              <a:custGeom>
                <a:avLst/>
                <a:gdLst>
                  <a:gd name="T0" fmla="*/ 4 w 6"/>
                  <a:gd name="T1" fmla="*/ 2 h 4"/>
                  <a:gd name="T2" fmla="*/ 2 w 6"/>
                  <a:gd name="T3" fmla="*/ 2 h 4"/>
                  <a:gd name="T4" fmla="*/ 0 w 6"/>
                  <a:gd name="T5" fmla="*/ 0 h 4"/>
                  <a:gd name="T6" fmla="*/ 0 w 6"/>
                  <a:gd name="T7" fmla="*/ 2 h 4"/>
                  <a:gd name="T8" fmla="*/ 0 w 6"/>
                  <a:gd name="T9" fmla="*/ 2 h 4"/>
                  <a:gd name="T10" fmla="*/ 0 w 6"/>
                  <a:gd name="T11" fmla="*/ 2 h 4"/>
                  <a:gd name="T12" fmla="*/ 2 w 6"/>
                  <a:gd name="T13" fmla="*/ 4 h 4"/>
                  <a:gd name="T14" fmla="*/ 4 w 6"/>
                  <a:gd name="T15" fmla="*/ 4 h 4"/>
                  <a:gd name="T16" fmla="*/ 4 w 6"/>
                  <a:gd name="T17" fmla="*/ 4 h 4"/>
                  <a:gd name="T18" fmla="*/ 6 w 6"/>
                  <a:gd name="T19" fmla="*/ 4 h 4"/>
                  <a:gd name="T20" fmla="*/ 6 w 6"/>
                  <a:gd name="T21" fmla="*/ 4 h 4"/>
                  <a:gd name="T22" fmla="*/ 6 w 6"/>
                  <a:gd name="T23" fmla="*/ 4 h 4"/>
                  <a:gd name="T24" fmla="*/ 6 w 6"/>
                  <a:gd name="T25" fmla="*/ 2 h 4"/>
                  <a:gd name="T26" fmla="*/ 6 w 6"/>
                  <a:gd name="T27" fmla="*/ 2 h 4"/>
                  <a:gd name="T28" fmla="*/ 4 w 6"/>
                  <a:gd name="T29" fmla="*/ 2 h 4"/>
                  <a:gd name="T30" fmla="*/ 4 w 6"/>
                  <a:gd name="T31" fmla="*/ 2 h 4"/>
                  <a:gd name="T32" fmla="*/ 4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4" y="2"/>
                    </a:moveTo>
                    <a:lnTo>
                      <a:pt x="2" y="2"/>
                    </a:lnTo>
                    <a:lnTo>
                      <a:pt x="0" y="0"/>
                    </a:lnTo>
                    <a:lnTo>
                      <a:pt x="0" y="2"/>
                    </a:lnTo>
                    <a:lnTo>
                      <a:pt x="0" y="2"/>
                    </a:lnTo>
                    <a:lnTo>
                      <a:pt x="0" y="2"/>
                    </a:lnTo>
                    <a:lnTo>
                      <a:pt x="2" y="4"/>
                    </a:lnTo>
                    <a:lnTo>
                      <a:pt x="4" y="4"/>
                    </a:lnTo>
                    <a:lnTo>
                      <a:pt x="4" y="4"/>
                    </a:lnTo>
                    <a:lnTo>
                      <a:pt x="6" y="4"/>
                    </a:lnTo>
                    <a:lnTo>
                      <a:pt x="6" y="4"/>
                    </a:lnTo>
                    <a:lnTo>
                      <a:pt x="6" y="4"/>
                    </a:lnTo>
                    <a:lnTo>
                      <a:pt x="6" y="2"/>
                    </a:lnTo>
                    <a:lnTo>
                      <a:pt x="6"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292"/>
              <p:cNvSpPr>
                <a:spLocks/>
              </p:cNvSpPr>
              <p:nvPr/>
            </p:nvSpPr>
            <p:spPr bwMode="auto">
              <a:xfrm>
                <a:off x="3440" y="1521"/>
                <a:ext cx="20" cy="4"/>
              </a:xfrm>
              <a:custGeom>
                <a:avLst/>
                <a:gdLst>
                  <a:gd name="T0" fmla="*/ 0 w 20"/>
                  <a:gd name="T1" fmla="*/ 0 h 4"/>
                  <a:gd name="T2" fmla="*/ 0 w 20"/>
                  <a:gd name="T3" fmla="*/ 0 h 4"/>
                  <a:gd name="T4" fmla="*/ 2 w 20"/>
                  <a:gd name="T5" fmla="*/ 2 h 4"/>
                  <a:gd name="T6" fmla="*/ 2 w 20"/>
                  <a:gd name="T7" fmla="*/ 4 h 4"/>
                  <a:gd name="T8" fmla="*/ 2 w 20"/>
                  <a:gd name="T9" fmla="*/ 4 h 4"/>
                  <a:gd name="T10" fmla="*/ 0 w 20"/>
                  <a:gd name="T11" fmla="*/ 4 h 4"/>
                  <a:gd name="T12" fmla="*/ 0 w 20"/>
                  <a:gd name="T13" fmla="*/ 4 h 4"/>
                  <a:gd name="T14" fmla="*/ 2 w 20"/>
                  <a:gd name="T15" fmla="*/ 4 h 4"/>
                  <a:gd name="T16" fmla="*/ 2 w 20"/>
                  <a:gd name="T17" fmla="*/ 4 h 4"/>
                  <a:gd name="T18" fmla="*/ 4 w 20"/>
                  <a:gd name="T19" fmla="*/ 4 h 4"/>
                  <a:gd name="T20" fmla="*/ 6 w 20"/>
                  <a:gd name="T21" fmla="*/ 4 h 4"/>
                  <a:gd name="T22" fmla="*/ 8 w 20"/>
                  <a:gd name="T23" fmla="*/ 4 h 4"/>
                  <a:gd name="T24" fmla="*/ 10 w 20"/>
                  <a:gd name="T25" fmla="*/ 4 h 4"/>
                  <a:gd name="T26" fmla="*/ 10 w 20"/>
                  <a:gd name="T27" fmla="*/ 4 h 4"/>
                  <a:gd name="T28" fmla="*/ 12 w 20"/>
                  <a:gd name="T29" fmla="*/ 4 h 4"/>
                  <a:gd name="T30" fmla="*/ 14 w 20"/>
                  <a:gd name="T31" fmla="*/ 4 h 4"/>
                  <a:gd name="T32" fmla="*/ 16 w 20"/>
                  <a:gd name="T33" fmla="*/ 4 h 4"/>
                  <a:gd name="T34" fmla="*/ 16 w 20"/>
                  <a:gd name="T35" fmla="*/ 4 h 4"/>
                  <a:gd name="T36" fmla="*/ 18 w 20"/>
                  <a:gd name="T37" fmla="*/ 4 h 4"/>
                  <a:gd name="T38" fmla="*/ 18 w 20"/>
                  <a:gd name="T39" fmla="*/ 4 h 4"/>
                  <a:gd name="T40" fmla="*/ 20 w 20"/>
                  <a:gd name="T41" fmla="*/ 4 h 4"/>
                  <a:gd name="T42" fmla="*/ 18 w 20"/>
                  <a:gd name="T43" fmla="*/ 4 h 4"/>
                  <a:gd name="T44" fmla="*/ 16 w 20"/>
                  <a:gd name="T45" fmla="*/ 2 h 4"/>
                  <a:gd name="T46" fmla="*/ 16 w 20"/>
                  <a:gd name="T47" fmla="*/ 2 h 4"/>
                  <a:gd name="T48" fmla="*/ 12 w 20"/>
                  <a:gd name="T49" fmla="*/ 0 h 4"/>
                  <a:gd name="T50" fmla="*/ 10 w 20"/>
                  <a:gd name="T51" fmla="*/ 0 h 4"/>
                  <a:gd name="T52" fmla="*/ 8 w 20"/>
                  <a:gd name="T53" fmla="*/ 0 h 4"/>
                  <a:gd name="T54" fmla="*/ 6 w 20"/>
                  <a:gd name="T55" fmla="*/ 0 h 4"/>
                  <a:gd name="T56" fmla="*/ 6 w 20"/>
                  <a:gd name="T57" fmla="*/ 0 h 4"/>
                  <a:gd name="T58" fmla="*/ 4 w 20"/>
                  <a:gd name="T59" fmla="*/ 0 h 4"/>
                  <a:gd name="T60" fmla="*/ 2 w 20"/>
                  <a:gd name="T61" fmla="*/ 0 h 4"/>
                  <a:gd name="T62" fmla="*/ 2 w 20"/>
                  <a:gd name="T63" fmla="*/ 0 h 4"/>
                  <a:gd name="T64" fmla="*/ 0 w 20"/>
                  <a:gd name="T65" fmla="*/ 0 h 4"/>
                  <a:gd name="T66" fmla="*/ 0 w 20"/>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4">
                    <a:moveTo>
                      <a:pt x="0" y="0"/>
                    </a:moveTo>
                    <a:lnTo>
                      <a:pt x="0" y="0"/>
                    </a:lnTo>
                    <a:lnTo>
                      <a:pt x="2" y="2"/>
                    </a:lnTo>
                    <a:lnTo>
                      <a:pt x="2" y="4"/>
                    </a:lnTo>
                    <a:lnTo>
                      <a:pt x="2" y="4"/>
                    </a:lnTo>
                    <a:lnTo>
                      <a:pt x="0" y="4"/>
                    </a:lnTo>
                    <a:lnTo>
                      <a:pt x="0" y="4"/>
                    </a:lnTo>
                    <a:lnTo>
                      <a:pt x="2" y="4"/>
                    </a:lnTo>
                    <a:lnTo>
                      <a:pt x="2" y="4"/>
                    </a:lnTo>
                    <a:lnTo>
                      <a:pt x="4" y="4"/>
                    </a:lnTo>
                    <a:lnTo>
                      <a:pt x="6" y="4"/>
                    </a:lnTo>
                    <a:lnTo>
                      <a:pt x="8" y="4"/>
                    </a:lnTo>
                    <a:lnTo>
                      <a:pt x="10" y="4"/>
                    </a:lnTo>
                    <a:lnTo>
                      <a:pt x="10" y="4"/>
                    </a:lnTo>
                    <a:lnTo>
                      <a:pt x="12" y="4"/>
                    </a:lnTo>
                    <a:lnTo>
                      <a:pt x="14" y="4"/>
                    </a:lnTo>
                    <a:lnTo>
                      <a:pt x="16" y="4"/>
                    </a:lnTo>
                    <a:lnTo>
                      <a:pt x="16" y="4"/>
                    </a:lnTo>
                    <a:lnTo>
                      <a:pt x="18" y="4"/>
                    </a:lnTo>
                    <a:lnTo>
                      <a:pt x="18" y="4"/>
                    </a:lnTo>
                    <a:lnTo>
                      <a:pt x="20" y="4"/>
                    </a:lnTo>
                    <a:lnTo>
                      <a:pt x="18" y="4"/>
                    </a:lnTo>
                    <a:lnTo>
                      <a:pt x="16" y="2"/>
                    </a:lnTo>
                    <a:lnTo>
                      <a:pt x="16" y="2"/>
                    </a:lnTo>
                    <a:lnTo>
                      <a:pt x="12" y="0"/>
                    </a:lnTo>
                    <a:lnTo>
                      <a:pt x="10" y="0"/>
                    </a:lnTo>
                    <a:lnTo>
                      <a:pt x="8" y="0"/>
                    </a:lnTo>
                    <a:lnTo>
                      <a:pt x="6" y="0"/>
                    </a:lnTo>
                    <a:lnTo>
                      <a:pt x="6" y="0"/>
                    </a:lnTo>
                    <a:lnTo>
                      <a:pt x="4"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293"/>
              <p:cNvSpPr>
                <a:spLocks/>
              </p:cNvSpPr>
              <p:nvPr/>
            </p:nvSpPr>
            <p:spPr bwMode="auto">
              <a:xfrm>
                <a:off x="2928" y="1487"/>
                <a:ext cx="34" cy="10"/>
              </a:xfrm>
              <a:custGeom>
                <a:avLst/>
                <a:gdLst>
                  <a:gd name="T0" fmla="*/ 4 w 34"/>
                  <a:gd name="T1" fmla="*/ 4 h 10"/>
                  <a:gd name="T2" fmla="*/ 6 w 34"/>
                  <a:gd name="T3" fmla="*/ 4 h 10"/>
                  <a:gd name="T4" fmla="*/ 8 w 34"/>
                  <a:gd name="T5" fmla="*/ 4 h 10"/>
                  <a:gd name="T6" fmla="*/ 10 w 34"/>
                  <a:gd name="T7" fmla="*/ 4 h 10"/>
                  <a:gd name="T8" fmla="*/ 10 w 34"/>
                  <a:gd name="T9" fmla="*/ 4 h 10"/>
                  <a:gd name="T10" fmla="*/ 8 w 34"/>
                  <a:gd name="T11" fmla="*/ 4 h 10"/>
                  <a:gd name="T12" fmla="*/ 10 w 34"/>
                  <a:gd name="T13" fmla="*/ 2 h 10"/>
                  <a:gd name="T14" fmla="*/ 16 w 34"/>
                  <a:gd name="T15" fmla="*/ 2 h 10"/>
                  <a:gd name="T16" fmla="*/ 18 w 34"/>
                  <a:gd name="T17" fmla="*/ 2 h 10"/>
                  <a:gd name="T18" fmla="*/ 14 w 34"/>
                  <a:gd name="T19" fmla="*/ 2 h 10"/>
                  <a:gd name="T20" fmla="*/ 12 w 34"/>
                  <a:gd name="T21" fmla="*/ 4 h 10"/>
                  <a:gd name="T22" fmla="*/ 14 w 34"/>
                  <a:gd name="T23" fmla="*/ 4 h 10"/>
                  <a:gd name="T24" fmla="*/ 16 w 34"/>
                  <a:gd name="T25" fmla="*/ 4 h 10"/>
                  <a:gd name="T26" fmla="*/ 18 w 34"/>
                  <a:gd name="T27" fmla="*/ 6 h 10"/>
                  <a:gd name="T28" fmla="*/ 16 w 34"/>
                  <a:gd name="T29" fmla="*/ 6 h 10"/>
                  <a:gd name="T30" fmla="*/ 14 w 34"/>
                  <a:gd name="T31" fmla="*/ 6 h 10"/>
                  <a:gd name="T32" fmla="*/ 16 w 34"/>
                  <a:gd name="T33" fmla="*/ 6 h 10"/>
                  <a:gd name="T34" fmla="*/ 16 w 34"/>
                  <a:gd name="T35" fmla="*/ 8 h 10"/>
                  <a:gd name="T36" fmla="*/ 18 w 34"/>
                  <a:gd name="T37" fmla="*/ 8 h 10"/>
                  <a:gd name="T38" fmla="*/ 20 w 34"/>
                  <a:gd name="T39" fmla="*/ 6 h 10"/>
                  <a:gd name="T40" fmla="*/ 20 w 34"/>
                  <a:gd name="T41" fmla="*/ 8 h 10"/>
                  <a:gd name="T42" fmla="*/ 22 w 34"/>
                  <a:gd name="T43" fmla="*/ 10 h 10"/>
                  <a:gd name="T44" fmla="*/ 22 w 34"/>
                  <a:gd name="T45" fmla="*/ 8 h 10"/>
                  <a:gd name="T46" fmla="*/ 22 w 34"/>
                  <a:gd name="T47" fmla="*/ 8 h 10"/>
                  <a:gd name="T48" fmla="*/ 24 w 34"/>
                  <a:gd name="T49" fmla="*/ 8 h 10"/>
                  <a:gd name="T50" fmla="*/ 24 w 34"/>
                  <a:gd name="T51" fmla="*/ 8 h 10"/>
                  <a:gd name="T52" fmla="*/ 24 w 34"/>
                  <a:gd name="T53" fmla="*/ 6 h 10"/>
                  <a:gd name="T54" fmla="*/ 24 w 34"/>
                  <a:gd name="T55" fmla="*/ 6 h 10"/>
                  <a:gd name="T56" fmla="*/ 24 w 34"/>
                  <a:gd name="T57" fmla="*/ 6 h 10"/>
                  <a:gd name="T58" fmla="*/ 26 w 34"/>
                  <a:gd name="T59" fmla="*/ 6 h 10"/>
                  <a:gd name="T60" fmla="*/ 30 w 34"/>
                  <a:gd name="T61" fmla="*/ 6 h 10"/>
                  <a:gd name="T62" fmla="*/ 30 w 34"/>
                  <a:gd name="T63" fmla="*/ 4 h 10"/>
                  <a:gd name="T64" fmla="*/ 30 w 34"/>
                  <a:gd name="T65" fmla="*/ 4 h 10"/>
                  <a:gd name="T66" fmla="*/ 34 w 34"/>
                  <a:gd name="T67" fmla="*/ 2 h 10"/>
                  <a:gd name="T68" fmla="*/ 34 w 34"/>
                  <a:gd name="T69" fmla="*/ 2 h 10"/>
                  <a:gd name="T70" fmla="*/ 30 w 34"/>
                  <a:gd name="T71" fmla="*/ 2 h 10"/>
                  <a:gd name="T72" fmla="*/ 30 w 34"/>
                  <a:gd name="T73" fmla="*/ 0 h 10"/>
                  <a:gd name="T74" fmla="*/ 30 w 34"/>
                  <a:gd name="T75" fmla="*/ 0 h 10"/>
                  <a:gd name="T76" fmla="*/ 28 w 34"/>
                  <a:gd name="T77" fmla="*/ 0 h 10"/>
                  <a:gd name="T78" fmla="*/ 26 w 34"/>
                  <a:gd name="T79" fmla="*/ 0 h 10"/>
                  <a:gd name="T80" fmla="*/ 26 w 34"/>
                  <a:gd name="T81" fmla="*/ 0 h 10"/>
                  <a:gd name="T82" fmla="*/ 28 w 34"/>
                  <a:gd name="T83" fmla="*/ 2 h 10"/>
                  <a:gd name="T84" fmla="*/ 24 w 34"/>
                  <a:gd name="T85" fmla="*/ 2 h 10"/>
                  <a:gd name="T86" fmla="*/ 24 w 34"/>
                  <a:gd name="T87" fmla="*/ 2 h 10"/>
                  <a:gd name="T88" fmla="*/ 24 w 34"/>
                  <a:gd name="T89" fmla="*/ 2 h 10"/>
                  <a:gd name="T90" fmla="*/ 20 w 34"/>
                  <a:gd name="T91" fmla="*/ 2 h 10"/>
                  <a:gd name="T92" fmla="*/ 22 w 34"/>
                  <a:gd name="T93" fmla="*/ 2 h 10"/>
                  <a:gd name="T94" fmla="*/ 16 w 34"/>
                  <a:gd name="T95" fmla="*/ 0 h 10"/>
                  <a:gd name="T96" fmla="*/ 12 w 34"/>
                  <a:gd name="T97" fmla="*/ 0 h 10"/>
                  <a:gd name="T98" fmla="*/ 6 w 34"/>
                  <a:gd name="T99" fmla="*/ 2 h 10"/>
                  <a:gd name="T100" fmla="*/ 4 w 34"/>
                  <a:gd name="T101" fmla="*/ 2 h 10"/>
                  <a:gd name="T102" fmla="*/ 2 w 34"/>
                  <a:gd name="T103" fmla="*/ 2 h 10"/>
                  <a:gd name="T104" fmla="*/ 0 w 34"/>
                  <a:gd name="T10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 h="10">
                    <a:moveTo>
                      <a:pt x="2" y="4"/>
                    </a:moveTo>
                    <a:lnTo>
                      <a:pt x="2" y="4"/>
                    </a:lnTo>
                    <a:lnTo>
                      <a:pt x="4" y="4"/>
                    </a:lnTo>
                    <a:lnTo>
                      <a:pt x="4" y="4"/>
                    </a:lnTo>
                    <a:lnTo>
                      <a:pt x="6" y="4"/>
                    </a:lnTo>
                    <a:lnTo>
                      <a:pt x="6" y="4"/>
                    </a:lnTo>
                    <a:lnTo>
                      <a:pt x="6" y="4"/>
                    </a:lnTo>
                    <a:lnTo>
                      <a:pt x="6" y="4"/>
                    </a:lnTo>
                    <a:lnTo>
                      <a:pt x="8" y="4"/>
                    </a:lnTo>
                    <a:lnTo>
                      <a:pt x="8" y="4"/>
                    </a:lnTo>
                    <a:lnTo>
                      <a:pt x="10" y="4"/>
                    </a:lnTo>
                    <a:lnTo>
                      <a:pt x="10" y="4"/>
                    </a:lnTo>
                    <a:lnTo>
                      <a:pt x="10" y="4"/>
                    </a:lnTo>
                    <a:lnTo>
                      <a:pt x="12" y="4"/>
                    </a:lnTo>
                    <a:lnTo>
                      <a:pt x="10" y="4"/>
                    </a:lnTo>
                    <a:lnTo>
                      <a:pt x="10" y="4"/>
                    </a:lnTo>
                    <a:lnTo>
                      <a:pt x="10" y="4"/>
                    </a:lnTo>
                    <a:lnTo>
                      <a:pt x="8" y="4"/>
                    </a:lnTo>
                    <a:lnTo>
                      <a:pt x="10" y="2"/>
                    </a:lnTo>
                    <a:lnTo>
                      <a:pt x="8" y="2"/>
                    </a:lnTo>
                    <a:lnTo>
                      <a:pt x="10" y="2"/>
                    </a:lnTo>
                    <a:lnTo>
                      <a:pt x="10" y="2"/>
                    </a:lnTo>
                    <a:lnTo>
                      <a:pt x="10" y="2"/>
                    </a:lnTo>
                    <a:lnTo>
                      <a:pt x="16" y="2"/>
                    </a:lnTo>
                    <a:lnTo>
                      <a:pt x="18" y="2"/>
                    </a:lnTo>
                    <a:lnTo>
                      <a:pt x="18" y="2"/>
                    </a:lnTo>
                    <a:lnTo>
                      <a:pt x="18" y="2"/>
                    </a:lnTo>
                    <a:lnTo>
                      <a:pt x="16" y="2"/>
                    </a:lnTo>
                    <a:lnTo>
                      <a:pt x="14" y="2"/>
                    </a:lnTo>
                    <a:lnTo>
                      <a:pt x="14" y="2"/>
                    </a:lnTo>
                    <a:lnTo>
                      <a:pt x="12" y="2"/>
                    </a:lnTo>
                    <a:lnTo>
                      <a:pt x="12" y="2"/>
                    </a:lnTo>
                    <a:lnTo>
                      <a:pt x="12" y="4"/>
                    </a:lnTo>
                    <a:lnTo>
                      <a:pt x="12" y="4"/>
                    </a:lnTo>
                    <a:lnTo>
                      <a:pt x="14" y="4"/>
                    </a:lnTo>
                    <a:lnTo>
                      <a:pt x="14" y="4"/>
                    </a:lnTo>
                    <a:lnTo>
                      <a:pt x="16" y="4"/>
                    </a:lnTo>
                    <a:lnTo>
                      <a:pt x="16" y="4"/>
                    </a:lnTo>
                    <a:lnTo>
                      <a:pt x="16" y="4"/>
                    </a:lnTo>
                    <a:lnTo>
                      <a:pt x="18" y="4"/>
                    </a:lnTo>
                    <a:lnTo>
                      <a:pt x="18" y="4"/>
                    </a:lnTo>
                    <a:lnTo>
                      <a:pt x="18" y="6"/>
                    </a:lnTo>
                    <a:lnTo>
                      <a:pt x="18" y="6"/>
                    </a:lnTo>
                    <a:lnTo>
                      <a:pt x="16" y="4"/>
                    </a:lnTo>
                    <a:lnTo>
                      <a:pt x="16" y="6"/>
                    </a:lnTo>
                    <a:lnTo>
                      <a:pt x="16" y="6"/>
                    </a:lnTo>
                    <a:lnTo>
                      <a:pt x="14" y="6"/>
                    </a:lnTo>
                    <a:lnTo>
                      <a:pt x="14" y="6"/>
                    </a:lnTo>
                    <a:lnTo>
                      <a:pt x="14" y="6"/>
                    </a:lnTo>
                    <a:lnTo>
                      <a:pt x="14" y="6"/>
                    </a:lnTo>
                    <a:lnTo>
                      <a:pt x="16" y="6"/>
                    </a:lnTo>
                    <a:lnTo>
                      <a:pt x="16" y="8"/>
                    </a:lnTo>
                    <a:lnTo>
                      <a:pt x="16" y="6"/>
                    </a:lnTo>
                    <a:lnTo>
                      <a:pt x="16" y="8"/>
                    </a:lnTo>
                    <a:lnTo>
                      <a:pt x="16" y="8"/>
                    </a:lnTo>
                    <a:lnTo>
                      <a:pt x="16" y="8"/>
                    </a:lnTo>
                    <a:lnTo>
                      <a:pt x="18" y="8"/>
                    </a:lnTo>
                    <a:lnTo>
                      <a:pt x="18" y="8"/>
                    </a:lnTo>
                    <a:lnTo>
                      <a:pt x="20" y="6"/>
                    </a:lnTo>
                    <a:lnTo>
                      <a:pt x="20" y="6"/>
                    </a:lnTo>
                    <a:lnTo>
                      <a:pt x="20" y="8"/>
                    </a:lnTo>
                    <a:lnTo>
                      <a:pt x="20" y="8"/>
                    </a:lnTo>
                    <a:lnTo>
                      <a:pt x="20" y="8"/>
                    </a:lnTo>
                    <a:lnTo>
                      <a:pt x="20" y="8"/>
                    </a:lnTo>
                    <a:lnTo>
                      <a:pt x="20" y="10"/>
                    </a:lnTo>
                    <a:lnTo>
                      <a:pt x="22" y="10"/>
                    </a:lnTo>
                    <a:lnTo>
                      <a:pt x="22" y="8"/>
                    </a:lnTo>
                    <a:lnTo>
                      <a:pt x="22" y="8"/>
                    </a:lnTo>
                    <a:lnTo>
                      <a:pt x="22" y="8"/>
                    </a:lnTo>
                    <a:lnTo>
                      <a:pt x="22" y="8"/>
                    </a:lnTo>
                    <a:lnTo>
                      <a:pt x="22" y="8"/>
                    </a:lnTo>
                    <a:lnTo>
                      <a:pt x="22" y="8"/>
                    </a:lnTo>
                    <a:lnTo>
                      <a:pt x="22" y="8"/>
                    </a:lnTo>
                    <a:lnTo>
                      <a:pt x="22" y="8"/>
                    </a:lnTo>
                    <a:lnTo>
                      <a:pt x="24" y="8"/>
                    </a:lnTo>
                    <a:lnTo>
                      <a:pt x="24" y="8"/>
                    </a:lnTo>
                    <a:lnTo>
                      <a:pt x="24" y="8"/>
                    </a:lnTo>
                    <a:lnTo>
                      <a:pt x="24" y="8"/>
                    </a:lnTo>
                    <a:lnTo>
                      <a:pt x="26" y="8"/>
                    </a:lnTo>
                    <a:lnTo>
                      <a:pt x="26" y="6"/>
                    </a:lnTo>
                    <a:lnTo>
                      <a:pt x="24" y="6"/>
                    </a:lnTo>
                    <a:lnTo>
                      <a:pt x="24" y="6"/>
                    </a:lnTo>
                    <a:lnTo>
                      <a:pt x="26" y="6"/>
                    </a:lnTo>
                    <a:lnTo>
                      <a:pt x="24" y="6"/>
                    </a:lnTo>
                    <a:lnTo>
                      <a:pt x="22" y="6"/>
                    </a:lnTo>
                    <a:lnTo>
                      <a:pt x="22" y="6"/>
                    </a:lnTo>
                    <a:lnTo>
                      <a:pt x="24" y="6"/>
                    </a:lnTo>
                    <a:lnTo>
                      <a:pt x="26" y="6"/>
                    </a:lnTo>
                    <a:lnTo>
                      <a:pt x="26" y="6"/>
                    </a:lnTo>
                    <a:lnTo>
                      <a:pt x="26" y="6"/>
                    </a:lnTo>
                    <a:lnTo>
                      <a:pt x="28" y="6"/>
                    </a:lnTo>
                    <a:lnTo>
                      <a:pt x="28" y="6"/>
                    </a:lnTo>
                    <a:lnTo>
                      <a:pt x="30" y="6"/>
                    </a:lnTo>
                    <a:lnTo>
                      <a:pt x="30" y="6"/>
                    </a:lnTo>
                    <a:lnTo>
                      <a:pt x="30" y="4"/>
                    </a:lnTo>
                    <a:lnTo>
                      <a:pt x="30" y="4"/>
                    </a:lnTo>
                    <a:lnTo>
                      <a:pt x="28" y="4"/>
                    </a:lnTo>
                    <a:lnTo>
                      <a:pt x="28" y="4"/>
                    </a:lnTo>
                    <a:lnTo>
                      <a:pt x="30" y="4"/>
                    </a:lnTo>
                    <a:lnTo>
                      <a:pt x="32" y="4"/>
                    </a:lnTo>
                    <a:lnTo>
                      <a:pt x="34" y="2"/>
                    </a:lnTo>
                    <a:lnTo>
                      <a:pt x="34" y="2"/>
                    </a:lnTo>
                    <a:lnTo>
                      <a:pt x="34" y="2"/>
                    </a:lnTo>
                    <a:lnTo>
                      <a:pt x="34" y="2"/>
                    </a:lnTo>
                    <a:lnTo>
                      <a:pt x="34" y="2"/>
                    </a:lnTo>
                    <a:lnTo>
                      <a:pt x="32" y="2"/>
                    </a:lnTo>
                    <a:lnTo>
                      <a:pt x="32" y="2"/>
                    </a:lnTo>
                    <a:lnTo>
                      <a:pt x="30" y="2"/>
                    </a:lnTo>
                    <a:lnTo>
                      <a:pt x="28" y="2"/>
                    </a:lnTo>
                    <a:lnTo>
                      <a:pt x="28" y="2"/>
                    </a:lnTo>
                    <a:lnTo>
                      <a:pt x="30" y="0"/>
                    </a:lnTo>
                    <a:lnTo>
                      <a:pt x="30" y="0"/>
                    </a:lnTo>
                    <a:lnTo>
                      <a:pt x="30" y="0"/>
                    </a:lnTo>
                    <a:lnTo>
                      <a:pt x="30" y="0"/>
                    </a:lnTo>
                    <a:lnTo>
                      <a:pt x="30" y="0"/>
                    </a:lnTo>
                    <a:lnTo>
                      <a:pt x="28" y="0"/>
                    </a:lnTo>
                    <a:lnTo>
                      <a:pt x="28" y="0"/>
                    </a:lnTo>
                    <a:lnTo>
                      <a:pt x="28" y="0"/>
                    </a:lnTo>
                    <a:lnTo>
                      <a:pt x="28" y="0"/>
                    </a:lnTo>
                    <a:lnTo>
                      <a:pt x="26" y="0"/>
                    </a:lnTo>
                    <a:lnTo>
                      <a:pt x="26" y="0"/>
                    </a:lnTo>
                    <a:lnTo>
                      <a:pt x="24" y="0"/>
                    </a:lnTo>
                    <a:lnTo>
                      <a:pt x="26" y="0"/>
                    </a:lnTo>
                    <a:lnTo>
                      <a:pt x="24" y="0"/>
                    </a:lnTo>
                    <a:lnTo>
                      <a:pt x="26" y="0"/>
                    </a:lnTo>
                    <a:lnTo>
                      <a:pt x="28" y="2"/>
                    </a:lnTo>
                    <a:lnTo>
                      <a:pt x="26" y="2"/>
                    </a:lnTo>
                    <a:lnTo>
                      <a:pt x="26" y="2"/>
                    </a:lnTo>
                    <a:lnTo>
                      <a:pt x="24" y="2"/>
                    </a:lnTo>
                    <a:lnTo>
                      <a:pt x="24" y="2"/>
                    </a:lnTo>
                    <a:lnTo>
                      <a:pt x="24" y="2"/>
                    </a:lnTo>
                    <a:lnTo>
                      <a:pt x="24" y="2"/>
                    </a:lnTo>
                    <a:lnTo>
                      <a:pt x="24" y="2"/>
                    </a:lnTo>
                    <a:lnTo>
                      <a:pt x="24" y="2"/>
                    </a:lnTo>
                    <a:lnTo>
                      <a:pt x="24" y="2"/>
                    </a:lnTo>
                    <a:lnTo>
                      <a:pt x="22" y="2"/>
                    </a:lnTo>
                    <a:lnTo>
                      <a:pt x="22" y="2"/>
                    </a:lnTo>
                    <a:lnTo>
                      <a:pt x="20" y="2"/>
                    </a:lnTo>
                    <a:lnTo>
                      <a:pt x="20" y="2"/>
                    </a:lnTo>
                    <a:lnTo>
                      <a:pt x="20" y="2"/>
                    </a:lnTo>
                    <a:lnTo>
                      <a:pt x="22" y="2"/>
                    </a:lnTo>
                    <a:lnTo>
                      <a:pt x="22" y="2"/>
                    </a:lnTo>
                    <a:lnTo>
                      <a:pt x="18" y="2"/>
                    </a:lnTo>
                    <a:lnTo>
                      <a:pt x="16" y="0"/>
                    </a:lnTo>
                    <a:lnTo>
                      <a:pt x="16" y="0"/>
                    </a:lnTo>
                    <a:lnTo>
                      <a:pt x="14" y="0"/>
                    </a:lnTo>
                    <a:lnTo>
                      <a:pt x="12" y="0"/>
                    </a:lnTo>
                    <a:lnTo>
                      <a:pt x="10" y="0"/>
                    </a:lnTo>
                    <a:lnTo>
                      <a:pt x="8" y="0"/>
                    </a:lnTo>
                    <a:lnTo>
                      <a:pt x="6" y="2"/>
                    </a:lnTo>
                    <a:lnTo>
                      <a:pt x="6" y="2"/>
                    </a:lnTo>
                    <a:lnTo>
                      <a:pt x="4" y="2"/>
                    </a:lnTo>
                    <a:lnTo>
                      <a:pt x="4" y="2"/>
                    </a:lnTo>
                    <a:lnTo>
                      <a:pt x="4" y="2"/>
                    </a:lnTo>
                    <a:lnTo>
                      <a:pt x="2" y="2"/>
                    </a:lnTo>
                    <a:lnTo>
                      <a:pt x="2" y="2"/>
                    </a:lnTo>
                    <a:lnTo>
                      <a:pt x="2" y="2"/>
                    </a:lnTo>
                    <a:lnTo>
                      <a:pt x="2" y="2"/>
                    </a:lnTo>
                    <a:lnTo>
                      <a:pt x="0"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294"/>
              <p:cNvSpPr>
                <a:spLocks/>
              </p:cNvSpPr>
              <p:nvPr/>
            </p:nvSpPr>
            <p:spPr bwMode="auto">
              <a:xfrm>
                <a:off x="2968" y="1491"/>
                <a:ext cx="8" cy="2"/>
              </a:xfrm>
              <a:custGeom>
                <a:avLst/>
                <a:gdLst>
                  <a:gd name="T0" fmla="*/ 0 w 8"/>
                  <a:gd name="T1" fmla="*/ 2 h 2"/>
                  <a:gd name="T2" fmla="*/ 2 w 8"/>
                  <a:gd name="T3" fmla="*/ 2 h 2"/>
                  <a:gd name="T4" fmla="*/ 2 w 8"/>
                  <a:gd name="T5" fmla="*/ 2 h 2"/>
                  <a:gd name="T6" fmla="*/ 4 w 8"/>
                  <a:gd name="T7" fmla="*/ 2 h 2"/>
                  <a:gd name="T8" fmla="*/ 4 w 8"/>
                  <a:gd name="T9" fmla="*/ 2 h 2"/>
                  <a:gd name="T10" fmla="*/ 4 w 8"/>
                  <a:gd name="T11" fmla="*/ 2 h 2"/>
                  <a:gd name="T12" fmla="*/ 6 w 8"/>
                  <a:gd name="T13" fmla="*/ 2 h 2"/>
                  <a:gd name="T14" fmla="*/ 6 w 8"/>
                  <a:gd name="T15" fmla="*/ 2 h 2"/>
                  <a:gd name="T16" fmla="*/ 8 w 8"/>
                  <a:gd name="T17" fmla="*/ 2 h 2"/>
                  <a:gd name="T18" fmla="*/ 8 w 8"/>
                  <a:gd name="T19" fmla="*/ 2 h 2"/>
                  <a:gd name="T20" fmla="*/ 6 w 8"/>
                  <a:gd name="T21" fmla="*/ 2 h 2"/>
                  <a:gd name="T22" fmla="*/ 4 w 8"/>
                  <a:gd name="T23" fmla="*/ 0 h 2"/>
                  <a:gd name="T24" fmla="*/ 4 w 8"/>
                  <a:gd name="T25" fmla="*/ 0 h 2"/>
                  <a:gd name="T26" fmla="*/ 2 w 8"/>
                  <a:gd name="T27" fmla="*/ 0 h 2"/>
                  <a:gd name="T28" fmla="*/ 2 w 8"/>
                  <a:gd name="T29" fmla="*/ 0 h 2"/>
                  <a:gd name="T30" fmla="*/ 2 w 8"/>
                  <a:gd name="T31" fmla="*/ 2 h 2"/>
                  <a:gd name="T32" fmla="*/ 2 w 8"/>
                  <a:gd name="T33" fmla="*/ 2 h 2"/>
                  <a:gd name="T34" fmla="*/ 2 w 8"/>
                  <a:gd name="T35" fmla="*/ 2 h 2"/>
                  <a:gd name="T36" fmla="*/ 0 w 8"/>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
                    <a:moveTo>
                      <a:pt x="0" y="2"/>
                    </a:moveTo>
                    <a:lnTo>
                      <a:pt x="2" y="2"/>
                    </a:lnTo>
                    <a:lnTo>
                      <a:pt x="2" y="2"/>
                    </a:lnTo>
                    <a:lnTo>
                      <a:pt x="4" y="2"/>
                    </a:lnTo>
                    <a:lnTo>
                      <a:pt x="4" y="2"/>
                    </a:lnTo>
                    <a:lnTo>
                      <a:pt x="4" y="2"/>
                    </a:lnTo>
                    <a:lnTo>
                      <a:pt x="6" y="2"/>
                    </a:lnTo>
                    <a:lnTo>
                      <a:pt x="6" y="2"/>
                    </a:lnTo>
                    <a:lnTo>
                      <a:pt x="8" y="2"/>
                    </a:lnTo>
                    <a:lnTo>
                      <a:pt x="8" y="2"/>
                    </a:lnTo>
                    <a:lnTo>
                      <a:pt x="6" y="2"/>
                    </a:lnTo>
                    <a:lnTo>
                      <a:pt x="4" y="0"/>
                    </a:lnTo>
                    <a:lnTo>
                      <a:pt x="4" y="0"/>
                    </a:lnTo>
                    <a:lnTo>
                      <a:pt x="2" y="0"/>
                    </a:lnTo>
                    <a:lnTo>
                      <a:pt x="2" y="0"/>
                    </a:lnTo>
                    <a:lnTo>
                      <a:pt x="2" y="2"/>
                    </a:lnTo>
                    <a:lnTo>
                      <a:pt x="2" y="2"/>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295"/>
              <p:cNvSpPr>
                <a:spLocks/>
              </p:cNvSpPr>
              <p:nvPr/>
            </p:nvSpPr>
            <p:spPr bwMode="auto">
              <a:xfrm>
                <a:off x="2984" y="1491"/>
                <a:ext cx="6" cy="2"/>
              </a:xfrm>
              <a:custGeom>
                <a:avLst/>
                <a:gdLst>
                  <a:gd name="T0" fmla="*/ 6 w 6"/>
                  <a:gd name="T1" fmla="*/ 0 h 2"/>
                  <a:gd name="T2" fmla="*/ 4 w 6"/>
                  <a:gd name="T3" fmla="*/ 0 h 2"/>
                  <a:gd name="T4" fmla="*/ 4 w 6"/>
                  <a:gd name="T5" fmla="*/ 0 h 2"/>
                  <a:gd name="T6" fmla="*/ 4 w 6"/>
                  <a:gd name="T7" fmla="*/ 0 h 2"/>
                  <a:gd name="T8" fmla="*/ 4 w 6"/>
                  <a:gd name="T9" fmla="*/ 0 h 2"/>
                  <a:gd name="T10" fmla="*/ 4 w 6"/>
                  <a:gd name="T11" fmla="*/ 0 h 2"/>
                  <a:gd name="T12" fmla="*/ 2 w 6"/>
                  <a:gd name="T13" fmla="*/ 0 h 2"/>
                  <a:gd name="T14" fmla="*/ 0 w 6"/>
                  <a:gd name="T15" fmla="*/ 0 h 2"/>
                  <a:gd name="T16" fmla="*/ 0 w 6"/>
                  <a:gd name="T17" fmla="*/ 2 h 2"/>
                  <a:gd name="T18" fmla="*/ 0 w 6"/>
                  <a:gd name="T19" fmla="*/ 2 h 2"/>
                  <a:gd name="T20" fmla="*/ 0 w 6"/>
                  <a:gd name="T21" fmla="*/ 2 h 2"/>
                  <a:gd name="T22" fmla="*/ 0 w 6"/>
                  <a:gd name="T23" fmla="*/ 2 h 2"/>
                  <a:gd name="T24" fmla="*/ 2 w 6"/>
                  <a:gd name="T25" fmla="*/ 2 h 2"/>
                  <a:gd name="T26" fmla="*/ 0 w 6"/>
                  <a:gd name="T27" fmla="*/ 2 h 2"/>
                  <a:gd name="T28" fmla="*/ 2 w 6"/>
                  <a:gd name="T29" fmla="*/ 2 h 2"/>
                  <a:gd name="T30" fmla="*/ 2 w 6"/>
                  <a:gd name="T31" fmla="*/ 2 h 2"/>
                  <a:gd name="T32" fmla="*/ 4 w 6"/>
                  <a:gd name="T33" fmla="*/ 2 h 2"/>
                  <a:gd name="T34" fmla="*/ 4 w 6"/>
                  <a:gd name="T35" fmla="*/ 2 h 2"/>
                  <a:gd name="T36" fmla="*/ 4 w 6"/>
                  <a:gd name="T37" fmla="*/ 2 h 2"/>
                  <a:gd name="T38" fmla="*/ 6 w 6"/>
                  <a:gd name="T39" fmla="*/ 2 h 2"/>
                  <a:gd name="T40" fmla="*/ 6 w 6"/>
                  <a:gd name="T41" fmla="*/ 2 h 2"/>
                  <a:gd name="T42" fmla="*/ 6 w 6"/>
                  <a:gd name="T43" fmla="*/ 2 h 2"/>
                  <a:gd name="T44" fmla="*/ 6 w 6"/>
                  <a:gd name="T45" fmla="*/ 2 h 2"/>
                  <a:gd name="T46" fmla="*/ 6 w 6"/>
                  <a:gd name="T4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2">
                    <a:moveTo>
                      <a:pt x="6" y="0"/>
                    </a:moveTo>
                    <a:lnTo>
                      <a:pt x="4" y="0"/>
                    </a:lnTo>
                    <a:lnTo>
                      <a:pt x="4" y="0"/>
                    </a:lnTo>
                    <a:lnTo>
                      <a:pt x="4" y="0"/>
                    </a:lnTo>
                    <a:lnTo>
                      <a:pt x="4" y="0"/>
                    </a:lnTo>
                    <a:lnTo>
                      <a:pt x="4" y="0"/>
                    </a:lnTo>
                    <a:lnTo>
                      <a:pt x="2" y="0"/>
                    </a:lnTo>
                    <a:lnTo>
                      <a:pt x="0" y="0"/>
                    </a:lnTo>
                    <a:lnTo>
                      <a:pt x="0" y="2"/>
                    </a:lnTo>
                    <a:lnTo>
                      <a:pt x="0" y="2"/>
                    </a:lnTo>
                    <a:lnTo>
                      <a:pt x="0" y="2"/>
                    </a:lnTo>
                    <a:lnTo>
                      <a:pt x="0" y="2"/>
                    </a:lnTo>
                    <a:lnTo>
                      <a:pt x="2" y="2"/>
                    </a:lnTo>
                    <a:lnTo>
                      <a:pt x="0" y="2"/>
                    </a:lnTo>
                    <a:lnTo>
                      <a:pt x="2" y="2"/>
                    </a:lnTo>
                    <a:lnTo>
                      <a:pt x="2" y="2"/>
                    </a:lnTo>
                    <a:lnTo>
                      <a:pt x="4" y="2"/>
                    </a:lnTo>
                    <a:lnTo>
                      <a:pt x="4" y="2"/>
                    </a:lnTo>
                    <a:lnTo>
                      <a:pt x="4" y="2"/>
                    </a:lnTo>
                    <a:lnTo>
                      <a:pt x="6" y="2"/>
                    </a:lnTo>
                    <a:lnTo>
                      <a:pt x="6" y="2"/>
                    </a:lnTo>
                    <a:lnTo>
                      <a:pt x="6" y="2"/>
                    </a:lnTo>
                    <a:lnTo>
                      <a:pt x="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296"/>
              <p:cNvSpPr>
                <a:spLocks/>
              </p:cNvSpPr>
              <p:nvPr/>
            </p:nvSpPr>
            <p:spPr bwMode="auto">
              <a:xfrm>
                <a:off x="2990" y="1489"/>
                <a:ext cx="10" cy="4"/>
              </a:xfrm>
              <a:custGeom>
                <a:avLst/>
                <a:gdLst>
                  <a:gd name="T0" fmla="*/ 6 w 10"/>
                  <a:gd name="T1" fmla="*/ 2 h 4"/>
                  <a:gd name="T2" fmla="*/ 8 w 10"/>
                  <a:gd name="T3" fmla="*/ 2 h 4"/>
                  <a:gd name="T4" fmla="*/ 8 w 10"/>
                  <a:gd name="T5" fmla="*/ 2 h 4"/>
                  <a:gd name="T6" fmla="*/ 10 w 10"/>
                  <a:gd name="T7" fmla="*/ 2 h 4"/>
                  <a:gd name="T8" fmla="*/ 8 w 10"/>
                  <a:gd name="T9" fmla="*/ 2 h 4"/>
                  <a:gd name="T10" fmla="*/ 4 w 10"/>
                  <a:gd name="T11" fmla="*/ 2 h 4"/>
                  <a:gd name="T12" fmla="*/ 4 w 10"/>
                  <a:gd name="T13" fmla="*/ 0 h 4"/>
                  <a:gd name="T14" fmla="*/ 4 w 10"/>
                  <a:gd name="T15" fmla="*/ 0 h 4"/>
                  <a:gd name="T16" fmla="*/ 2 w 10"/>
                  <a:gd name="T17" fmla="*/ 0 h 4"/>
                  <a:gd name="T18" fmla="*/ 2 w 10"/>
                  <a:gd name="T19" fmla="*/ 0 h 4"/>
                  <a:gd name="T20" fmla="*/ 0 w 10"/>
                  <a:gd name="T21" fmla="*/ 2 h 4"/>
                  <a:gd name="T22" fmla="*/ 0 w 10"/>
                  <a:gd name="T23" fmla="*/ 0 h 4"/>
                  <a:gd name="T24" fmla="*/ 0 w 10"/>
                  <a:gd name="T25" fmla="*/ 0 h 4"/>
                  <a:gd name="T26" fmla="*/ 0 w 10"/>
                  <a:gd name="T27" fmla="*/ 2 h 4"/>
                  <a:gd name="T28" fmla="*/ 0 w 10"/>
                  <a:gd name="T29" fmla="*/ 2 h 4"/>
                  <a:gd name="T30" fmla="*/ 0 w 10"/>
                  <a:gd name="T31" fmla="*/ 2 h 4"/>
                  <a:gd name="T32" fmla="*/ 0 w 10"/>
                  <a:gd name="T33" fmla="*/ 2 h 4"/>
                  <a:gd name="T34" fmla="*/ 2 w 10"/>
                  <a:gd name="T35" fmla="*/ 2 h 4"/>
                  <a:gd name="T36" fmla="*/ 2 w 10"/>
                  <a:gd name="T37" fmla="*/ 4 h 4"/>
                  <a:gd name="T38" fmla="*/ 2 w 10"/>
                  <a:gd name="T39" fmla="*/ 4 h 4"/>
                  <a:gd name="T40" fmla="*/ 2 w 10"/>
                  <a:gd name="T41" fmla="*/ 4 h 4"/>
                  <a:gd name="T42" fmla="*/ 2 w 10"/>
                  <a:gd name="T43" fmla="*/ 4 h 4"/>
                  <a:gd name="T44" fmla="*/ 2 w 10"/>
                  <a:gd name="T45" fmla="*/ 4 h 4"/>
                  <a:gd name="T46" fmla="*/ 2 w 10"/>
                  <a:gd name="T47" fmla="*/ 4 h 4"/>
                  <a:gd name="T48" fmla="*/ 4 w 10"/>
                  <a:gd name="T49" fmla="*/ 4 h 4"/>
                  <a:gd name="T50" fmla="*/ 4 w 10"/>
                  <a:gd name="T51" fmla="*/ 4 h 4"/>
                  <a:gd name="T52" fmla="*/ 4 w 10"/>
                  <a:gd name="T53" fmla="*/ 4 h 4"/>
                  <a:gd name="T54" fmla="*/ 4 w 10"/>
                  <a:gd name="T55" fmla="*/ 4 h 4"/>
                  <a:gd name="T56" fmla="*/ 4 w 10"/>
                  <a:gd name="T57" fmla="*/ 4 h 4"/>
                  <a:gd name="T58" fmla="*/ 6 w 10"/>
                  <a:gd name="T5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
                    <a:moveTo>
                      <a:pt x="6" y="2"/>
                    </a:moveTo>
                    <a:lnTo>
                      <a:pt x="8" y="2"/>
                    </a:lnTo>
                    <a:lnTo>
                      <a:pt x="8" y="2"/>
                    </a:lnTo>
                    <a:lnTo>
                      <a:pt x="10" y="2"/>
                    </a:lnTo>
                    <a:lnTo>
                      <a:pt x="8" y="2"/>
                    </a:lnTo>
                    <a:lnTo>
                      <a:pt x="4" y="2"/>
                    </a:lnTo>
                    <a:lnTo>
                      <a:pt x="4" y="0"/>
                    </a:lnTo>
                    <a:lnTo>
                      <a:pt x="4" y="0"/>
                    </a:lnTo>
                    <a:lnTo>
                      <a:pt x="2" y="0"/>
                    </a:lnTo>
                    <a:lnTo>
                      <a:pt x="2" y="0"/>
                    </a:lnTo>
                    <a:lnTo>
                      <a:pt x="0" y="2"/>
                    </a:lnTo>
                    <a:lnTo>
                      <a:pt x="0" y="0"/>
                    </a:lnTo>
                    <a:lnTo>
                      <a:pt x="0" y="0"/>
                    </a:lnTo>
                    <a:lnTo>
                      <a:pt x="0" y="2"/>
                    </a:lnTo>
                    <a:lnTo>
                      <a:pt x="0" y="2"/>
                    </a:lnTo>
                    <a:lnTo>
                      <a:pt x="0" y="2"/>
                    </a:lnTo>
                    <a:lnTo>
                      <a:pt x="0" y="2"/>
                    </a:lnTo>
                    <a:lnTo>
                      <a:pt x="2" y="2"/>
                    </a:lnTo>
                    <a:lnTo>
                      <a:pt x="2" y="4"/>
                    </a:lnTo>
                    <a:lnTo>
                      <a:pt x="2" y="4"/>
                    </a:lnTo>
                    <a:lnTo>
                      <a:pt x="2" y="4"/>
                    </a:lnTo>
                    <a:lnTo>
                      <a:pt x="2" y="4"/>
                    </a:lnTo>
                    <a:lnTo>
                      <a:pt x="2" y="4"/>
                    </a:lnTo>
                    <a:lnTo>
                      <a:pt x="2" y="4"/>
                    </a:lnTo>
                    <a:lnTo>
                      <a:pt x="4" y="4"/>
                    </a:lnTo>
                    <a:lnTo>
                      <a:pt x="4" y="4"/>
                    </a:lnTo>
                    <a:lnTo>
                      <a:pt x="4" y="4"/>
                    </a:lnTo>
                    <a:lnTo>
                      <a:pt x="4" y="4"/>
                    </a:lnTo>
                    <a:lnTo>
                      <a:pt x="4" y="4"/>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297"/>
              <p:cNvSpPr>
                <a:spLocks/>
              </p:cNvSpPr>
              <p:nvPr/>
            </p:nvSpPr>
            <p:spPr bwMode="auto">
              <a:xfrm>
                <a:off x="2998" y="1493"/>
                <a:ext cx="6" cy="2"/>
              </a:xfrm>
              <a:custGeom>
                <a:avLst/>
                <a:gdLst>
                  <a:gd name="T0" fmla="*/ 2 w 6"/>
                  <a:gd name="T1" fmla="*/ 2 h 2"/>
                  <a:gd name="T2" fmla="*/ 2 w 6"/>
                  <a:gd name="T3" fmla="*/ 2 h 2"/>
                  <a:gd name="T4" fmla="*/ 4 w 6"/>
                  <a:gd name="T5" fmla="*/ 2 h 2"/>
                  <a:gd name="T6" fmla="*/ 4 w 6"/>
                  <a:gd name="T7" fmla="*/ 2 h 2"/>
                  <a:gd name="T8" fmla="*/ 4 w 6"/>
                  <a:gd name="T9" fmla="*/ 2 h 2"/>
                  <a:gd name="T10" fmla="*/ 6 w 6"/>
                  <a:gd name="T11" fmla="*/ 2 h 2"/>
                  <a:gd name="T12" fmla="*/ 6 w 6"/>
                  <a:gd name="T13" fmla="*/ 2 h 2"/>
                  <a:gd name="T14" fmla="*/ 6 w 6"/>
                  <a:gd name="T15" fmla="*/ 2 h 2"/>
                  <a:gd name="T16" fmla="*/ 6 w 6"/>
                  <a:gd name="T17" fmla="*/ 2 h 2"/>
                  <a:gd name="T18" fmla="*/ 6 w 6"/>
                  <a:gd name="T19" fmla="*/ 0 h 2"/>
                  <a:gd name="T20" fmla="*/ 4 w 6"/>
                  <a:gd name="T21" fmla="*/ 0 h 2"/>
                  <a:gd name="T22" fmla="*/ 2 w 6"/>
                  <a:gd name="T23" fmla="*/ 0 h 2"/>
                  <a:gd name="T24" fmla="*/ 0 w 6"/>
                  <a:gd name="T25" fmla="*/ 2 h 2"/>
                  <a:gd name="T26" fmla="*/ 2 w 6"/>
                  <a:gd name="T27" fmla="*/ 2 h 2"/>
                  <a:gd name="T28" fmla="*/ 2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2" y="2"/>
                    </a:moveTo>
                    <a:lnTo>
                      <a:pt x="2" y="2"/>
                    </a:lnTo>
                    <a:lnTo>
                      <a:pt x="4" y="2"/>
                    </a:lnTo>
                    <a:lnTo>
                      <a:pt x="4" y="2"/>
                    </a:lnTo>
                    <a:lnTo>
                      <a:pt x="4" y="2"/>
                    </a:lnTo>
                    <a:lnTo>
                      <a:pt x="6" y="2"/>
                    </a:lnTo>
                    <a:lnTo>
                      <a:pt x="6" y="2"/>
                    </a:lnTo>
                    <a:lnTo>
                      <a:pt x="6" y="2"/>
                    </a:lnTo>
                    <a:lnTo>
                      <a:pt x="6" y="2"/>
                    </a:lnTo>
                    <a:lnTo>
                      <a:pt x="6" y="0"/>
                    </a:lnTo>
                    <a:lnTo>
                      <a:pt x="4" y="0"/>
                    </a:lnTo>
                    <a:lnTo>
                      <a:pt x="2"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298"/>
              <p:cNvSpPr>
                <a:spLocks/>
              </p:cNvSpPr>
              <p:nvPr/>
            </p:nvSpPr>
            <p:spPr bwMode="auto">
              <a:xfrm>
                <a:off x="2998" y="1485"/>
                <a:ext cx="14" cy="6"/>
              </a:xfrm>
              <a:custGeom>
                <a:avLst/>
                <a:gdLst>
                  <a:gd name="T0" fmla="*/ 2 w 14"/>
                  <a:gd name="T1" fmla="*/ 4 h 6"/>
                  <a:gd name="T2" fmla="*/ 2 w 14"/>
                  <a:gd name="T3" fmla="*/ 4 h 6"/>
                  <a:gd name="T4" fmla="*/ 2 w 14"/>
                  <a:gd name="T5" fmla="*/ 6 h 6"/>
                  <a:gd name="T6" fmla="*/ 4 w 14"/>
                  <a:gd name="T7" fmla="*/ 6 h 6"/>
                  <a:gd name="T8" fmla="*/ 6 w 14"/>
                  <a:gd name="T9" fmla="*/ 6 h 6"/>
                  <a:gd name="T10" fmla="*/ 6 w 14"/>
                  <a:gd name="T11" fmla="*/ 6 h 6"/>
                  <a:gd name="T12" fmla="*/ 6 w 14"/>
                  <a:gd name="T13" fmla="*/ 4 h 6"/>
                  <a:gd name="T14" fmla="*/ 8 w 14"/>
                  <a:gd name="T15" fmla="*/ 6 h 6"/>
                  <a:gd name="T16" fmla="*/ 10 w 14"/>
                  <a:gd name="T17" fmla="*/ 6 h 6"/>
                  <a:gd name="T18" fmla="*/ 10 w 14"/>
                  <a:gd name="T19" fmla="*/ 6 h 6"/>
                  <a:gd name="T20" fmla="*/ 12 w 14"/>
                  <a:gd name="T21" fmla="*/ 4 h 6"/>
                  <a:gd name="T22" fmla="*/ 12 w 14"/>
                  <a:gd name="T23" fmla="*/ 4 h 6"/>
                  <a:gd name="T24" fmla="*/ 12 w 14"/>
                  <a:gd name="T25" fmla="*/ 4 h 6"/>
                  <a:gd name="T26" fmla="*/ 10 w 14"/>
                  <a:gd name="T27" fmla="*/ 4 h 6"/>
                  <a:gd name="T28" fmla="*/ 10 w 14"/>
                  <a:gd name="T29" fmla="*/ 4 h 6"/>
                  <a:gd name="T30" fmla="*/ 10 w 14"/>
                  <a:gd name="T31" fmla="*/ 4 h 6"/>
                  <a:gd name="T32" fmla="*/ 8 w 14"/>
                  <a:gd name="T33" fmla="*/ 2 h 6"/>
                  <a:gd name="T34" fmla="*/ 10 w 14"/>
                  <a:gd name="T35" fmla="*/ 2 h 6"/>
                  <a:gd name="T36" fmla="*/ 10 w 14"/>
                  <a:gd name="T37" fmla="*/ 2 h 6"/>
                  <a:gd name="T38" fmla="*/ 12 w 14"/>
                  <a:gd name="T39" fmla="*/ 2 h 6"/>
                  <a:gd name="T40" fmla="*/ 14 w 14"/>
                  <a:gd name="T41" fmla="*/ 2 h 6"/>
                  <a:gd name="T42" fmla="*/ 12 w 14"/>
                  <a:gd name="T43" fmla="*/ 2 h 6"/>
                  <a:gd name="T44" fmla="*/ 12 w 14"/>
                  <a:gd name="T45" fmla="*/ 2 h 6"/>
                  <a:gd name="T46" fmla="*/ 12 w 14"/>
                  <a:gd name="T47" fmla="*/ 0 h 6"/>
                  <a:gd name="T48" fmla="*/ 12 w 14"/>
                  <a:gd name="T49" fmla="*/ 0 h 6"/>
                  <a:gd name="T50" fmla="*/ 10 w 14"/>
                  <a:gd name="T51" fmla="*/ 0 h 6"/>
                  <a:gd name="T52" fmla="*/ 10 w 14"/>
                  <a:gd name="T53" fmla="*/ 0 h 6"/>
                  <a:gd name="T54" fmla="*/ 10 w 14"/>
                  <a:gd name="T55" fmla="*/ 0 h 6"/>
                  <a:gd name="T56" fmla="*/ 8 w 14"/>
                  <a:gd name="T57" fmla="*/ 2 h 6"/>
                  <a:gd name="T58" fmla="*/ 6 w 14"/>
                  <a:gd name="T59" fmla="*/ 2 h 6"/>
                  <a:gd name="T60" fmla="*/ 6 w 14"/>
                  <a:gd name="T61" fmla="*/ 2 h 6"/>
                  <a:gd name="T62" fmla="*/ 4 w 14"/>
                  <a:gd name="T63" fmla="*/ 2 h 6"/>
                  <a:gd name="T64" fmla="*/ 2 w 14"/>
                  <a:gd name="T65" fmla="*/ 2 h 6"/>
                  <a:gd name="T66" fmla="*/ 0 w 14"/>
                  <a:gd name="T67" fmla="*/ 2 h 6"/>
                  <a:gd name="T68" fmla="*/ 0 w 14"/>
                  <a:gd name="T69" fmla="*/ 2 h 6"/>
                  <a:gd name="T70" fmla="*/ 0 w 14"/>
                  <a:gd name="T71" fmla="*/ 4 h 6"/>
                  <a:gd name="T72" fmla="*/ 0 w 14"/>
                  <a:gd name="T73" fmla="*/ 4 h 6"/>
                  <a:gd name="T74" fmla="*/ 0 w 14"/>
                  <a:gd name="T75" fmla="*/ 4 h 6"/>
                  <a:gd name="T76" fmla="*/ 2 w 14"/>
                  <a:gd name="T7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 h="6">
                    <a:moveTo>
                      <a:pt x="2" y="4"/>
                    </a:moveTo>
                    <a:lnTo>
                      <a:pt x="2" y="4"/>
                    </a:lnTo>
                    <a:lnTo>
                      <a:pt x="2" y="6"/>
                    </a:lnTo>
                    <a:lnTo>
                      <a:pt x="4" y="6"/>
                    </a:lnTo>
                    <a:lnTo>
                      <a:pt x="6" y="6"/>
                    </a:lnTo>
                    <a:lnTo>
                      <a:pt x="6" y="6"/>
                    </a:lnTo>
                    <a:lnTo>
                      <a:pt x="6" y="4"/>
                    </a:lnTo>
                    <a:lnTo>
                      <a:pt x="8" y="6"/>
                    </a:lnTo>
                    <a:lnTo>
                      <a:pt x="10" y="6"/>
                    </a:lnTo>
                    <a:lnTo>
                      <a:pt x="10" y="6"/>
                    </a:lnTo>
                    <a:lnTo>
                      <a:pt x="12" y="4"/>
                    </a:lnTo>
                    <a:lnTo>
                      <a:pt x="12" y="4"/>
                    </a:lnTo>
                    <a:lnTo>
                      <a:pt x="12" y="4"/>
                    </a:lnTo>
                    <a:lnTo>
                      <a:pt x="10" y="4"/>
                    </a:lnTo>
                    <a:lnTo>
                      <a:pt x="10" y="4"/>
                    </a:lnTo>
                    <a:lnTo>
                      <a:pt x="10" y="4"/>
                    </a:lnTo>
                    <a:lnTo>
                      <a:pt x="8" y="2"/>
                    </a:lnTo>
                    <a:lnTo>
                      <a:pt x="10" y="2"/>
                    </a:lnTo>
                    <a:lnTo>
                      <a:pt x="10" y="2"/>
                    </a:lnTo>
                    <a:lnTo>
                      <a:pt x="12" y="2"/>
                    </a:lnTo>
                    <a:lnTo>
                      <a:pt x="14" y="2"/>
                    </a:lnTo>
                    <a:lnTo>
                      <a:pt x="12" y="2"/>
                    </a:lnTo>
                    <a:lnTo>
                      <a:pt x="12" y="2"/>
                    </a:lnTo>
                    <a:lnTo>
                      <a:pt x="12" y="0"/>
                    </a:lnTo>
                    <a:lnTo>
                      <a:pt x="12" y="0"/>
                    </a:lnTo>
                    <a:lnTo>
                      <a:pt x="10" y="0"/>
                    </a:lnTo>
                    <a:lnTo>
                      <a:pt x="10" y="0"/>
                    </a:lnTo>
                    <a:lnTo>
                      <a:pt x="10" y="0"/>
                    </a:lnTo>
                    <a:lnTo>
                      <a:pt x="8" y="2"/>
                    </a:lnTo>
                    <a:lnTo>
                      <a:pt x="6" y="2"/>
                    </a:lnTo>
                    <a:lnTo>
                      <a:pt x="6" y="2"/>
                    </a:lnTo>
                    <a:lnTo>
                      <a:pt x="4" y="2"/>
                    </a:lnTo>
                    <a:lnTo>
                      <a:pt x="2" y="2"/>
                    </a:lnTo>
                    <a:lnTo>
                      <a:pt x="0" y="2"/>
                    </a:lnTo>
                    <a:lnTo>
                      <a:pt x="0" y="2"/>
                    </a:lnTo>
                    <a:lnTo>
                      <a:pt x="0" y="4"/>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299"/>
              <p:cNvSpPr>
                <a:spLocks/>
              </p:cNvSpPr>
              <p:nvPr/>
            </p:nvSpPr>
            <p:spPr bwMode="auto">
              <a:xfrm>
                <a:off x="3000" y="1483"/>
                <a:ext cx="6" cy="2"/>
              </a:xfrm>
              <a:custGeom>
                <a:avLst/>
                <a:gdLst>
                  <a:gd name="T0" fmla="*/ 4 w 6"/>
                  <a:gd name="T1" fmla="*/ 2 h 2"/>
                  <a:gd name="T2" fmla="*/ 4 w 6"/>
                  <a:gd name="T3" fmla="*/ 2 h 2"/>
                  <a:gd name="T4" fmla="*/ 6 w 6"/>
                  <a:gd name="T5" fmla="*/ 2 h 2"/>
                  <a:gd name="T6" fmla="*/ 6 w 6"/>
                  <a:gd name="T7" fmla="*/ 2 h 2"/>
                  <a:gd name="T8" fmla="*/ 6 w 6"/>
                  <a:gd name="T9" fmla="*/ 2 h 2"/>
                  <a:gd name="T10" fmla="*/ 4 w 6"/>
                  <a:gd name="T11" fmla="*/ 0 h 2"/>
                  <a:gd name="T12" fmla="*/ 6 w 6"/>
                  <a:gd name="T13" fmla="*/ 0 h 2"/>
                  <a:gd name="T14" fmla="*/ 2 w 6"/>
                  <a:gd name="T15" fmla="*/ 0 h 2"/>
                  <a:gd name="T16" fmla="*/ 2 w 6"/>
                  <a:gd name="T17" fmla="*/ 0 h 2"/>
                  <a:gd name="T18" fmla="*/ 0 w 6"/>
                  <a:gd name="T19" fmla="*/ 0 h 2"/>
                  <a:gd name="T20" fmla="*/ 0 w 6"/>
                  <a:gd name="T21" fmla="*/ 2 h 2"/>
                  <a:gd name="T22" fmla="*/ 0 w 6"/>
                  <a:gd name="T23" fmla="*/ 2 h 2"/>
                  <a:gd name="T24" fmla="*/ 0 w 6"/>
                  <a:gd name="T25" fmla="*/ 2 h 2"/>
                  <a:gd name="T26" fmla="*/ 4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4" y="2"/>
                    </a:moveTo>
                    <a:lnTo>
                      <a:pt x="4" y="2"/>
                    </a:lnTo>
                    <a:lnTo>
                      <a:pt x="6" y="2"/>
                    </a:lnTo>
                    <a:lnTo>
                      <a:pt x="6" y="2"/>
                    </a:lnTo>
                    <a:lnTo>
                      <a:pt x="6" y="2"/>
                    </a:lnTo>
                    <a:lnTo>
                      <a:pt x="4" y="0"/>
                    </a:lnTo>
                    <a:lnTo>
                      <a:pt x="6" y="0"/>
                    </a:lnTo>
                    <a:lnTo>
                      <a:pt x="2" y="0"/>
                    </a:lnTo>
                    <a:lnTo>
                      <a:pt x="2" y="0"/>
                    </a:lnTo>
                    <a:lnTo>
                      <a:pt x="0" y="0"/>
                    </a:lnTo>
                    <a:lnTo>
                      <a:pt x="0" y="2"/>
                    </a:lnTo>
                    <a:lnTo>
                      <a:pt x="0" y="2"/>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300"/>
              <p:cNvSpPr>
                <a:spLocks/>
              </p:cNvSpPr>
              <p:nvPr/>
            </p:nvSpPr>
            <p:spPr bwMode="auto">
              <a:xfrm>
                <a:off x="3010" y="1481"/>
                <a:ext cx="14" cy="6"/>
              </a:xfrm>
              <a:custGeom>
                <a:avLst/>
                <a:gdLst>
                  <a:gd name="T0" fmla="*/ 0 w 14"/>
                  <a:gd name="T1" fmla="*/ 2 h 6"/>
                  <a:gd name="T2" fmla="*/ 2 w 14"/>
                  <a:gd name="T3" fmla="*/ 2 h 6"/>
                  <a:gd name="T4" fmla="*/ 2 w 14"/>
                  <a:gd name="T5" fmla="*/ 2 h 6"/>
                  <a:gd name="T6" fmla="*/ 0 w 14"/>
                  <a:gd name="T7" fmla="*/ 2 h 6"/>
                  <a:gd name="T8" fmla="*/ 0 w 14"/>
                  <a:gd name="T9" fmla="*/ 4 h 6"/>
                  <a:gd name="T10" fmla="*/ 4 w 14"/>
                  <a:gd name="T11" fmla="*/ 4 h 6"/>
                  <a:gd name="T12" fmla="*/ 4 w 14"/>
                  <a:gd name="T13" fmla="*/ 4 h 6"/>
                  <a:gd name="T14" fmla="*/ 6 w 14"/>
                  <a:gd name="T15" fmla="*/ 6 h 6"/>
                  <a:gd name="T16" fmla="*/ 6 w 14"/>
                  <a:gd name="T17" fmla="*/ 6 h 6"/>
                  <a:gd name="T18" fmla="*/ 6 w 14"/>
                  <a:gd name="T19" fmla="*/ 4 h 6"/>
                  <a:gd name="T20" fmla="*/ 6 w 14"/>
                  <a:gd name="T21" fmla="*/ 4 h 6"/>
                  <a:gd name="T22" fmla="*/ 6 w 14"/>
                  <a:gd name="T23" fmla="*/ 4 h 6"/>
                  <a:gd name="T24" fmla="*/ 8 w 14"/>
                  <a:gd name="T25" fmla="*/ 2 h 6"/>
                  <a:gd name="T26" fmla="*/ 10 w 14"/>
                  <a:gd name="T27" fmla="*/ 2 h 6"/>
                  <a:gd name="T28" fmla="*/ 12 w 14"/>
                  <a:gd name="T29" fmla="*/ 2 h 6"/>
                  <a:gd name="T30" fmla="*/ 12 w 14"/>
                  <a:gd name="T31" fmla="*/ 2 h 6"/>
                  <a:gd name="T32" fmla="*/ 14 w 14"/>
                  <a:gd name="T33" fmla="*/ 2 h 6"/>
                  <a:gd name="T34" fmla="*/ 12 w 14"/>
                  <a:gd name="T35" fmla="*/ 2 h 6"/>
                  <a:gd name="T36" fmla="*/ 12 w 14"/>
                  <a:gd name="T37" fmla="*/ 2 h 6"/>
                  <a:gd name="T38" fmla="*/ 10 w 14"/>
                  <a:gd name="T39" fmla="*/ 2 h 6"/>
                  <a:gd name="T40" fmla="*/ 10 w 14"/>
                  <a:gd name="T41" fmla="*/ 2 h 6"/>
                  <a:gd name="T42" fmla="*/ 10 w 14"/>
                  <a:gd name="T43" fmla="*/ 0 h 6"/>
                  <a:gd name="T44" fmla="*/ 10 w 14"/>
                  <a:gd name="T45" fmla="*/ 0 h 6"/>
                  <a:gd name="T46" fmla="*/ 8 w 14"/>
                  <a:gd name="T47" fmla="*/ 0 h 6"/>
                  <a:gd name="T48" fmla="*/ 8 w 14"/>
                  <a:gd name="T49" fmla="*/ 0 h 6"/>
                  <a:gd name="T50" fmla="*/ 8 w 14"/>
                  <a:gd name="T51" fmla="*/ 0 h 6"/>
                  <a:gd name="T52" fmla="*/ 8 w 14"/>
                  <a:gd name="T53" fmla="*/ 0 h 6"/>
                  <a:gd name="T54" fmla="*/ 6 w 14"/>
                  <a:gd name="T55" fmla="*/ 0 h 6"/>
                  <a:gd name="T56" fmla="*/ 6 w 14"/>
                  <a:gd name="T57" fmla="*/ 0 h 6"/>
                  <a:gd name="T58" fmla="*/ 4 w 14"/>
                  <a:gd name="T59" fmla="*/ 0 h 6"/>
                  <a:gd name="T60" fmla="*/ 2 w 14"/>
                  <a:gd name="T61" fmla="*/ 0 h 6"/>
                  <a:gd name="T62" fmla="*/ 2 w 14"/>
                  <a:gd name="T63" fmla="*/ 0 h 6"/>
                  <a:gd name="T64" fmla="*/ 0 w 14"/>
                  <a:gd name="T65" fmla="*/ 2 h 6"/>
                  <a:gd name="T66" fmla="*/ 0 w 14"/>
                  <a:gd name="T6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6">
                    <a:moveTo>
                      <a:pt x="0" y="2"/>
                    </a:moveTo>
                    <a:lnTo>
                      <a:pt x="2" y="2"/>
                    </a:lnTo>
                    <a:lnTo>
                      <a:pt x="2" y="2"/>
                    </a:lnTo>
                    <a:lnTo>
                      <a:pt x="0" y="2"/>
                    </a:lnTo>
                    <a:lnTo>
                      <a:pt x="0" y="4"/>
                    </a:lnTo>
                    <a:lnTo>
                      <a:pt x="4" y="4"/>
                    </a:lnTo>
                    <a:lnTo>
                      <a:pt x="4" y="4"/>
                    </a:lnTo>
                    <a:lnTo>
                      <a:pt x="6" y="6"/>
                    </a:lnTo>
                    <a:lnTo>
                      <a:pt x="6" y="6"/>
                    </a:lnTo>
                    <a:lnTo>
                      <a:pt x="6" y="4"/>
                    </a:lnTo>
                    <a:lnTo>
                      <a:pt x="6" y="4"/>
                    </a:lnTo>
                    <a:lnTo>
                      <a:pt x="6" y="4"/>
                    </a:lnTo>
                    <a:lnTo>
                      <a:pt x="8" y="2"/>
                    </a:lnTo>
                    <a:lnTo>
                      <a:pt x="10" y="2"/>
                    </a:lnTo>
                    <a:lnTo>
                      <a:pt x="12" y="2"/>
                    </a:lnTo>
                    <a:lnTo>
                      <a:pt x="12" y="2"/>
                    </a:lnTo>
                    <a:lnTo>
                      <a:pt x="14" y="2"/>
                    </a:lnTo>
                    <a:lnTo>
                      <a:pt x="12" y="2"/>
                    </a:lnTo>
                    <a:lnTo>
                      <a:pt x="12" y="2"/>
                    </a:lnTo>
                    <a:lnTo>
                      <a:pt x="10" y="2"/>
                    </a:lnTo>
                    <a:lnTo>
                      <a:pt x="10" y="2"/>
                    </a:lnTo>
                    <a:lnTo>
                      <a:pt x="10" y="0"/>
                    </a:lnTo>
                    <a:lnTo>
                      <a:pt x="10" y="0"/>
                    </a:lnTo>
                    <a:lnTo>
                      <a:pt x="8" y="0"/>
                    </a:lnTo>
                    <a:lnTo>
                      <a:pt x="8" y="0"/>
                    </a:lnTo>
                    <a:lnTo>
                      <a:pt x="8" y="0"/>
                    </a:lnTo>
                    <a:lnTo>
                      <a:pt x="8" y="0"/>
                    </a:lnTo>
                    <a:lnTo>
                      <a:pt x="6" y="0"/>
                    </a:lnTo>
                    <a:lnTo>
                      <a:pt x="6" y="0"/>
                    </a:lnTo>
                    <a:lnTo>
                      <a:pt x="4" y="0"/>
                    </a:lnTo>
                    <a:lnTo>
                      <a:pt x="2" y="0"/>
                    </a:ln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301"/>
              <p:cNvSpPr>
                <a:spLocks/>
              </p:cNvSpPr>
              <p:nvPr/>
            </p:nvSpPr>
            <p:spPr bwMode="auto">
              <a:xfrm>
                <a:off x="3006" y="1477"/>
                <a:ext cx="4" cy="0"/>
              </a:xfrm>
              <a:custGeom>
                <a:avLst/>
                <a:gdLst>
                  <a:gd name="T0" fmla="*/ 0 w 4"/>
                  <a:gd name="T1" fmla="*/ 2 w 4"/>
                  <a:gd name="T2" fmla="*/ 4 w 4"/>
                  <a:gd name="T3" fmla="*/ 4 w 4"/>
                  <a:gd name="T4" fmla="*/ 4 w 4"/>
                  <a:gd name="T5" fmla="*/ 4 w 4"/>
                  <a:gd name="T6" fmla="*/ 4 w 4"/>
                  <a:gd name="T7" fmla="*/ 4 w 4"/>
                  <a:gd name="T8" fmla="*/ 2 w 4"/>
                  <a:gd name="T9" fmla="*/ 2 w 4"/>
                  <a:gd name="T10" fmla="*/ 2 w 4"/>
                  <a:gd name="T11" fmla="*/ 2 w 4"/>
                  <a:gd name="T12" fmla="*/ 0 w 4"/>
                  <a:gd name="T13" fmla="*/ 0 w 4"/>
                  <a:gd name="T14" fmla="*/ 0 w 4"/>
                  <a:gd name="T15" fmla="*/ 0 w 4"/>
                  <a:gd name="T16"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4">
                    <a:moveTo>
                      <a:pt x="0" y="0"/>
                    </a:moveTo>
                    <a:lnTo>
                      <a:pt x="2" y="0"/>
                    </a:lnTo>
                    <a:lnTo>
                      <a:pt x="4" y="0"/>
                    </a:lnTo>
                    <a:lnTo>
                      <a:pt x="4" y="0"/>
                    </a:lnTo>
                    <a:lnTo>
                      <a:pt x="4" y="0"/>
                    </a:lnTo>
                    <a:lnTo>
                      <a:pt x="4" y="0"/>
                    </a:lnTo>
                    <a:lnTo>
                      <a:pt x="4" y="0"/>
                    </a:lnTo>
                    <a:lnTo>
                      <a:pt x="4" y="0"/>
                    </a:lnTo>
                    <a:lnTo>
                      <a:pt x="2" y="0"/>
                    </a:lnTo>
                    <a:lnTo>
                      <a:pt x="2" y="0"/>
                    </a:lnTo>
                    <a:lnTo>
                      <a:pt x="2" y="0"/>
                    </a:lnTo>
                    <a:lnTo>
                      <a:pt x="2"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302"/>
              <p:cNvSpPr>
                <a:spLocks/>
              </p:cNvSpPr>
              <p:nvPr/>
            </p:nvSpPr>
            <p:spPr bwMode="auto">
              <a:xfrm>
                <a:off x="2984" y="1477"/>
                <a:ext cx="6" cy="2"/>
              </a:xfrm>
              <a:custGeom>
                <a:avLst/>
                <a:gdLst>
                  <a:gd name="T0" fmla="*/ 2 w 6"/>
                  <a:gd name="T1" fmla="*/ 2 h 2"/>
                  <a:gd name="T2" fmla="*/ 6 w 6"/>
                  <a:gd name="T3" fmla="*/ 2 h 2"/>
                  <a:gd name="T4" fmla="*/ 6 w 6"/>
                  <a:gd name="T5" fmla="*/ 0 h 2"/>
                  <a:gd name="T6" fmla="*/ 6 w 6"/>
                  <a:gd name="T7" fmla="*/ 0 h 2"/>
                  <a:gd name="T8" fmla="*/ 4 w 6"/>
                  <a:gd name="T9" fmla="*/ 0 h 2"/>
                  <a:gd name="T10" fmla="*/ 2 w 6"/>
                  <a:gd name="T11" fmla="*/ 0 h 2"/>
                  <a:gd name="T12" fmla="*/ 0 w 6"/>
                  <a:gd name="T13" fmla="*/ 0 h 2"/>
                  <a:gd name="T14" fmla="*/ 0 w 6"/>
                  <a:gd name="T15" fmla="*/ 0 h 2"/>
                  <a:gd name="T16" fmla="*/ 0 w 6"/>
                  <a:gd name="T17" fmla="*/ 0 h 2"/>
                  <a:gd name="T18" fmla="*/ 0 w 6"/>
                  <a:gd name="T19" fmla="*/ 0 h 2"/>
                  <a:gd name="T20" fmla="*/ 2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2"/>
                    </a:moveTo>
                    <a:lnTo>
                      <a:pt x="6" y="2"/>
                    </a:lnTo>
                    <a:lnTo>
                      <a:pt x="6" y="0"/>
                    </a:lnTo>
                    <a:lnTo>
                      <a:pt x="6" y="0"/>
                    </a:lnTo>
                    <a:lnTo>
                      <a:pt x="4" y="0"/>
                    </a:lnTo>
                    <a:lnTo>
                      <a:pt x="2" y="0"/>
                    </a:lnTo>
                    <a:lnTo>
                      <a:pt x="0"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303"/>
              <p:cNvSpPr>
                <a:spLocks/>
              </p:cNvSpPr>
              <p:nvPr/>
            </p:nvSpPr>
            <p:spPr bwMode="auto">
              <a:xfrm>
                <a:off x="2982" y="1479"/>
                <a:ext cx="6" cy="2"/>
              </a:xfrm>
              <a:custGeom>
                <a:avLst/>
                <a:gdLst>
                  <a:gd name="T0" fmla="*/ 4 w 6"/>
                  <a:gd name="T1" fmla="*/ 2 h 2"/>
                  <a:gd name="T2" fmla="*/ 4 w 6"/>
                  <a:gd name="T3" fmla="*/ 2 h 2"/>
                  <a:gd name="T4" fmla="*/ 6 w 6"/>
                  <a:gd name="T5" fmla="*/ 2 h 2"/>
                  <a:gd name="T6" fmla="*/ 6 w 6"/>
                  <a:gd name="T7" fmla="*/ 2 h 2"/>
                  <a:gd name="T8" fmla="*/ 6 w 6"/>
                  <a:gd name="T9" fmla="*/ 2 h 2"/>
                  <a:gd name="T10" fmla="*/ 2 w 6"/>
                  <a:gd name="T11" fmla="*/ 0 h 2"/>
                  <a:gd name="T12" fmla="*/ 2 w 6"/>
                  <a:gd name="T13" fmla="*/ 0 h 2"/>
                  <a:gd name="T14" fmla="*/ 0 w 6"/>
                  <a:gd name="T15" fmla="*/ 2 h 2"/>
                  <a:gd name="T16" fmla="*/ 0 w 6"/>
                  <a:gd name="T17" fmla="*/ 2 h 2"/>
                  <a:gd name="T18" fmla="*/ 2 w 6"/>
                  <a:gd name="T19" fmla="*/ 2 h 2"/>
                  <a:gd name="T20" fmla="*/ 4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4" y="2"/>
                    </a:moveTo>
                    <a:lnTo>
                      <a:pt x="4" y="2"/>
                    </a:lnTo>
                    <a:lnTo>
                      <a:pt x="6" y="2"/>
                    </a:lnTo>
                    <a:lnTo>
                      <a:pt x="6" y="2"/>
                    </a:lnTo>
                    <a:lnTo>
                      <a:pt x="6" y="2"/>
                    </a:lnTo>
                    <a:lnTo>
                      <a:pt x="2" y="0"/>
                    </a:lnTo>
                    <a:lnTo>
                      <a:pt x="2" y="0"/>
                    </a:lnTo>
                    <a:lnTo>
                      <a:pt x="0"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304"/>
              <p:cNvSpPr>
                <a:spLocks/>
              </p:cNvSpPr>
              <p:nvPr/>
            </p:nvSpPr>
            <p:spPr bwMode="auto">
              <a:xfrm>
                <a:off x="2976" y="1481"/>
                <a:ext cx="10" cy="2"/>
              </a:xfrm>
              <a:custGeom>
                <a:avLst/>
                <a:gdLst>
                  <a:gd name="T0" fmla="*/ 2 w 10"/>
                  <a:gd name="T1" fmla="*/ 2 h 2"/>
                  <a:gd name="T2" fmla="*/ 4 w 10"/>
                  <a:gd name="T3" fmla="*/ 2 h 2"/>
                  <a:gd name="T4" fmla="*/ 6 w 10"/>
                  <a:gd name="T5" fmla="*/ 2 h 2"/>
                  <a:gd name="T6" fmla="*/ 6 w 10"/>
                  <a:gd name="T7" fmla="*/ 2 h 2"/>
                  <a:gd name="T8" fmla="*/ 6 w 10"/>
                  <a:gd name="T9" fmla="*/ 2 h 2"/>
                  <a:gd name="T10" fmla="*/ 8 w 10"/>
                  <a:gd name="T11" fmla="*/ 2 h 2"/>
                  <a:gd name="T12" fmla="*/ 8 w 10"/>
                  <a:gd name="T13" fmla="*/ 2 h 2"/>
                  <a:gd name="T14" fmla="*/ 10 w 10"/>
                  <a:gd name="T15" fmla="*/ 0 h 2"/>
                  <a:gd name="T16" fmla="*/ 10 w 10"/>
                  <a:gd name="T17" fmla="*/ 0 h 2"/>
                  <a:gd name="T18" fmla="*/ 10 w 10"/>
                  <a:gd name="T19" fmla="*/ 0 h 2"/>
                  <a:gd name="T20" fmla="*/ 8 w 10"/>
                  <a:gd name="T21" fmla="*/ 0 h 2"/>
                  <a:gd name="T22" fmla="*/ 8 w 10"/>
                  <a:gd name="T23" fmla="*/ 0 h 2"/>
                  <a:gd name="T24" fmla="*/ 6 w 10"/>
                  <a:gd name="T25" fmla="*/ 0 h 2"/>
                  <a:gd name="T26" fmla="*/ 6 w 10"/>
                  <a:gd name="T27" fmla="*/ 0 h 2"/>
                  <a:gd name="T28" fmla="*/ 4 w 10"/>
                  <a:gd name="T29" fmla="*/ 0 h 2"/>
                  <a:gd name="T30" fmla="*/ 4 w 10"/>
                  <a:gd name="T31" fmla="*/ 0 h 2"/>
                  <a:gd name="T32" fmla="*/ 4 w 10"/>
                  <a:gd name="T33" fmla="*/ 0 h 2"/>
                  <a:gd name="T34" fmla="*/ 6 w 10"/>
                  <a:gd name="T35" fmla="*/ 2 h 2"/>
                  <a:gd name="T36" fmla="*/ 6 w 10"/>
                  <a:gd name="T37" fmla="*/ 2 h 2"/>
                  <a:gd name="T38" fmla="*/ 4 w 10"/>
                  <a:gd name="T39" fmla="*/ 2 h 2"/>
                  <a:gd name="T40" fmla="*/ 4 w 10"/>
                  <a:gd name="T41" fmla="*/ 2 h 2"/>
                  <a:gd name="T42" fmla="*/ 2 w 10"/>
                  <a:gd name="T43" fmla="*/ 2 h 2"/>
                  <a:gd name="T44" fmla="*/ 2 w 10"/>
                  <a:gd name="T45" fmla="*/ 2 h 2"/>
                  <a:gd name="T46" fmla="*/ 0 w 10"/>
                  <a:gd name="T47" fmla="*/ 2 h 2"/>
                  <a:gd name="T48" fmla="*/ 0 w 10"/>
                  <a:gd name="T49" fmla="*/ 2 h 2"/>
                  <a:gd name="T50" fmla="*/ 0 w 10"/>
                  <a:gd name="T51" fmla="*/ 2 h 2"/>
                  <a:gd name="T52" fmla="*/ 2 w 10"/>
                  <a:gd name="T5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2">
                    <a:moveTo>
                      <a:pt x="2" y="2"/>
                    </a:moveTo>
                    <a:lnTo>
                      <a:pt x="4" y="2"/>
                    </a:lnTo>
                    <a:lnTo>
                      <a:pt x="6" y="2"/>
                    </a:lnTo>
                    <a:lnTo>
                      <a:pt x="6" y="2"/>
                    </a:lnTo>
                    <a:lnTo>
                      <a:pt x="6" y="2"/>
                    </a:lnTo>
                    <a:lnTo>
                      <a:pt x="8" y="2"/>
                    </a:lnTo>
                    <a:lnTo>
                      <a:pt x="8" y="2"/>
                    </a:lnTo>
                    <a:lnTo>
                      <a:pt x="10" y="0"/>
                    </a:lnTo>
                    <a:lnTo>
                      <a:pt x="10" y="0"/>
                    </a:lnTo>
                    <a:lnTo>
                      <a:pt x="10" y="0"/>
                    </a:lnTo>
                    <a:lnTo>
                      <a:pt x="8" y="0"/>
                    </a:lnTo>
                    <a:lnTo>
                      <a:pt x="8" y="0"/>
                    </a:lnTo>
                    <a:lnTo>
                      <a:pt x="6" y="0"/>
                    </a:lnTo>
                    <a:lnTo>
                      <a:pt x="6" y="0"/>
                    </a:lnTo>
                    <a:lnTo>
                      <a:pt x="4" y="0"/>
                    </a:lnTo>
                    <a:lnTo>
                      <a:pt x="4" y="0"/>
                    </a:lnTo>
                    <a:lnTo>
                      <a:pt x="4" y="0"/>
                    </a:lnTo>
                    <a:lnTo>
                      <a:pt x="6" y="2"/>
                    </a:lnTo>
                    <a:lnTo>
                      <a:pt x="6" y="2"/>
                    </a:lnTo>
                    <a:lnTo>
                      <a:pt x="4" y="2"/>
                    </a:lnTo>
                    <a:lnTo>
                      <a:pt x="4" y="2"/>
                    </a:lnTo>
                    <a:lnTo>
                      <a:pt x="2" y="2"/>
                    </a:lnTo>
                    <a:lnTo>
                      <a:pt x="2" y="2"/>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305"/>
              <p:cNvSpPr>
                <a:spLocks/>
              </p:cNvSpPr>
              <p:nvPr/>
            </p:nvSpPr>
            <p:spPr bwMode="auto">
              <a:xfrm>
                <a:off x="2990" y="1485"/>
                <a:ext cx="4" cy="2"/>
              </a:xfrm>
              <a:custGeom>
                <a:avLst/>
                <a:gdLst>
                  <a:gd name="T0" fmla="*/ 4 w 4"/>
                  <a:gd name="T1" fmla="*/ 2 h 2"/>
                  <a:gd name="T2" fmla="*/ 4 w 4"/>
                  <a:gd name="T3" fmla="*/ 2 h 2"/>
                  <a:gd name="T4" fmla="*/ 4 w 4"/>
                  <a:gd name="T5" fmla="*/ 2 h 2"/>
                  <a:gd name="T6" fmla="*/ 4 w 4"/>
                  <a:gd name="T7" fmla="*/ 0 h 2"/>
                  <a:gd name="T8" fmla="*/ 4 w 4"/>
                  <a:gd name="T9" fmla="*/ 2 h 2"/>
                  <a:gd name="T10" fmla="*/ 2 w 4"/>
                  <a:gd name="T11" fmla="*/ 2 h 2"/>
                  <a:gd name="T12" fmla="*/ 2 w 4"/>
                  <a:gd name="T13" fmla="*/ 2 h 2"/>
                  <a:gd name="T14" fmla="*/ 0 w 4"/>
                  <a:gd name="T15" fmla="*/ 2 h 2"/>
                  <a:gd name="T16" fmla="*/ 2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lnTo>
                      <a:pt x="4" y="2"/>
                    </a:lnTo>
                    <a:lnTo>
                      <a:pt x="4" y="2"/>
                    </a:lnTo>
                    <a:lnTo>
                      <a:pt x="4" y="0"/>
                    </a:lnTo>
                    <a:lnTo>
                      <a:pt x="4" y="2"/>
                    </a:lnTo>
                    <a:lnTo>
                      <a:pt x="2" y="2"/>
                    </a:lnTo>
                    <a:lnTo>
                      <a:pt x="2"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306"/>
              <p:cNvSpPr>
                <a:spLocks/>
              </p:cNvSpPr>
              <p:nvPr/>
            </p:nvSpPr>
            <p:spPr bwMode="auto">
              <a:xfrm>
                <a:off x="2974" y="1483"/>
                <a:ext cx="16" cy="6"/>
              </a:xfrm>
              <a:custGeom>
                <a:avLst/>
                <a:gdLst>
                  <a:gd name="T0" fmla="*/ 6 w 16"/>
                  <a:gd name="T1" fmla="*/ 6 h 6"/>
                  <a:gd name="T2" fmla="*/ 6 w 16"/>
                  <a:gd name="T3" fmla="*/ 6 h 6"/>
                  <a:gd name="T4" fmla="*/ 8 w 16"/>
                  <a:gd name="T5" fmla="*/ 6 h 6"/>
                  <a:gd name="T6" fmla="*/ 8 w 16"/>
                  <a:gd name="T7" fmla="*/ 6 h 6"/>
                  <a:gd name="T8" fmla="*/ 10 w 16"/>
                  <a:gd name="T9" fmla="*/ 6 h 6"/>
                  <a:gd name="T10" fmla="*/ 10 w 16"/>
                  <a:gd name="T11" fmla="*/ 6 h 6"/>
                  <a:gd name="T12" fmla="*/ 12 w 16"/>
                  <a:gd name="T13" fmla="*/ 6 h 6"/>
                  <a:gd name="T14" fmla="*/ 14 w 16"/>
                  <a:gd name="T15" fmla="*/ 6 h 6"/>
                  <a:gd name="T16" fmla="*/ 12 w 16"/>
                  <a:gd name="T17" fmla="*/ 4 h 6"/>
                  <a:gd name="T18" fmla="*/ 14 w 16"/>
                  <a:gd name="T19" fmla="*/ 4 h 6"/>
                  <a:gd name="T20" fmla="*/ 16 w 16"/>
                  <a:gd name="T21" fmla="*/ 4 h 6"/>
                  <a:gd name="T22" fmla="*/ 16 w 16"/>
                  <a:gd name="T23" fmla="*/ 4 h 6"/>
                  <a:gd name="T24" fmla="*/ 16 w 16"/>
                  <a:gd name="T25" fmla="*/ 4 h 6"/>
                  <a:gd name="T26" fmla="*/ 16 w 16"/>
                  <a:gd name="T27" fmla="*/ 4 h 6"/>
                  <a:gd name="T28" fmla="*/ 16 w 16"/>
                  <a:gd name="T29" fmla="*/ 4 h 6"/>
                  <a:gd name="T30" fmla="*/ 16 w 16"/>
                  <a:gd name="T31" fmla="*/ 2 h 6"/>
                  <a:gd name="T32" fmla="*/ 16 w 16"/>
                  <a:gd name="T33" fmla="*/ 2 h 6"/>
                  <a:gd name="T34" fmla="*/ 14 w 16"/>
                  <a:gd name="T35" fmla="*/ 2 h 6"/>
                  <a:gd name="T36" fmla="*/ 10 w 16"/>
                  <a:gd name="T37" fmla="*/ 2 h 6"/>
                  <a:gd name="T38" fmla="*/ 8 w 16"/>
                  <a:gd name="T39" fmla="*/ 2 h 6"/>
                  <a:gd name="T40" fmla="*/ 8 w 16"/>
                  <a:gd name="T41" fmla="*/ 0 h 6"/>
                  <a:gd name="T42" fmla="*/ 8 w 16"/>
                  <a:gd name="T43" fmla="*/ 0 h 6"/>
                  <a:gd name="T44" fmla="*/ 8 w 16"/>
                  <a:gd name="T45" fmla="*/ 0 h 6"/>
                  <a:gd name="T46" fmla="*/ 6 w 16"/>
                  <a:gd name="T47" fmla="*/ 0 h 6"/>
                  <a:gd name="T48" fmla="*/ 8 w 16"/>
                  <a:gd name="T49" fmla="*/ 2 h 6"/>
                  <a:gd name="T50" fmla="*/ 10 w 16"/>
                  <a:gd name="T51" fmla="*/ 2 h 6"/>
                  <a:gd name="T52" fmla="*/ 14 w 16"/>
                  <a:gd name="T53" fmla="*/ 4 h 6"/>
                  <a:gd name="T54" fmla="*/ 14 w 16"/>
                  <a:gd name="T55" fmla="*/ 4 h 6"/>
                  <a:gd name="T56" fmla="*/ 14 w 16"/>
                  <a:gd name="T57" fmla="*/ 4 h 6"/>
                  <a:gd name="T58" fmla="*/ 14 w 16"/>
                  <a:gd name="T59" fmla="*/ 4 h 6"/>
                  <a:gd name="T60" fmla="*/ 12 w 16"/>
                  <a:gd name="T61" fmla="*/ 4 h 6"/>
                  <a:gd name="T62" fmla="*/ 10 w 16"/>
                  <a:gd name="T63" fmla="*/ 2 h 6"/>
                  <a:gd name="T64" fmla="*/ 8 w 16"/>
                  <a:gd name="T65" fmla="*/ 2 h 6"/>
                  <a:gd name="T66" fmla="*/ 8 w 16"/>
                  <a:gd name="T67" fmla="*/ 2 h 6"/>
                  <a:gd name="T68" fmla="*/ 6 w 16"/>
                  <a:gd name="T69" fmla="*/ 2 h 6"/>
                  <a:gd name="T70" fmla="*/ 4 w 16"/>
                  <a:gd name="T71" fmla="*/ 2 h 6"/>
                  <a:gd name="T72" fmla="*/ 2 w 16"/>
                  <a:gd name="T73" fmla="*/ 2 h 6"/>
                  <a:gd name="T74" fmla="*/ 2 w 16"/>
                  <a:gd name="T75" fmla="*/ 2 h 6"/>
                  <a:gd name="T76" fmla="*/ 0 w 16"/>
                  <a:gd name="T77" fmla="*/ 2 h 6"/>
                  <a:gd name="T78" fmla="*/ 0 w 16"/>
                  <a:gd name="T79" fmla="*/ 2 h 6"/>
                  <a:gd name="T80" fmla="*/ 2 w 16"/>
                  <a:gd name="T81" fmla="*/ 2 h 6"/>
                  <a:gd name="T82" fmla="*/ 2 w 16"/>
                  <a:gd name="T83" fmla="*/ 4 h 6"/>
                  <a:gd name="T84" fmla="*/ 4 w 16"/>
                  <a:gd name="T85" fmla="*/ 2 h 6"/>
                  <a:gd name="T86" fmla="*/ 4 w 16"/>
                  <a:gd name="T87" fmla="*/ 4 h 6"/>
                  <a:gd name="T88" fmla="*/ 4 w 16"/>
                  <a:gd name="T89" fmla="*/ 4 h 6"/>
                  <a:gd name="T90" fmla="*/ 6 w 16"/>
                  <a:gd name="T91" fmla="*/ 4 h 6"/>
                  <a:gd name="T92" fmla="*/ 6 w 16"/>
                  <a:gd name="T93" fmla="*/ 4 h 6"/>
                  <a:gd name="T94" fmla="*/ 8 w 16"/>
                  <a:gd name="T95" fmla="*/ 4 h 6"/>
                  <a:gd name="T96" fmla="*/ 10 w 16"/>
                  <a:gd name="T97" fmla="*/ 4 h 6"/>
                  <a:gd name="T98" fmla="*/ 10 w 16"/>
                  <a:gd name="T99" fmla="*/ 4 h 6"/>
                  <a:gd name="T100" fmla="*/ 10 w 16"/>
                  <a:gd name="T101" fmla="*/ 4 h 6"/>
                  <a:gd name="T102" fmla="*/ 12 w 16"/>
                  <a:gd name="T103" fmla="*/ 4 h 6"/>
                  <a:gd name="T104" fmla="*/ 12 w 16"/>
                  <a:gd name="T105" fmla="*/ 4 h 6"/>
                  <a:gd name="T106" fmla="*/ 10 w 16"/>
                  <a:gd name="T107" fmla="*/ 4 h 6"/>
                  <a:gd name="T108" fmla="*/ 8 w 16"/>
                  <a:gd name="T109" fmla="*/ 4 h 6"/>
                  <a:gd name="T110" fmla="*/ 8 w 16"/>
                  <a:gd name="T111" fmla="*/ 4 h 6"/>
                  <a:gd name="T112" fmla="*/ 8 w 16"/>
                  <a:gd name="T113" fmla="*/ 4 h 6"/>
                  <a:gd name="T114" fmla="*/ 8 w 16"/>
                  <a:gd name="T115" fmla="*/ 4 h 6"/>
                  <a:gd name="T116" fmla="*/ 6 w 16"/>
                  <a:gd name="T117" fmla="*/ 6 h 6"/>
                  <a:gd name="T118" fmla="*/ 6 w 16"/>
                  <a:gd name="T1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 h="6">
                    <a:moveTo>
                      <a:pt x="6" y="6"/>
                    </a:moveTo>
                    <a:lnTo>
                      <a:pt x="6" y="6"/>
                    </a:lnTo>
                    <a:lnTo>
                      <a:pt x="8" y="6"/>
                    </a:lnTo>
                    <a:lnTo>
                      <a:pt x="8" y="6"/>
                    </a:lnTo>
                    <a:lnTo>
                      <a:pt x="10" y="6"/>
                    </a:lnTo>
                    <a:lnTo>
                      <a:pt x="10" y="6"/>
                    </a:lnTo>
                    <a:lnTo>
                      <a:pt x="12" y="6"/>
                    </a:lnTo>
                    <a:lnTo>
                      <a:pt x="14" y="6"/>
                    </a:lnTo>
                    <a:lnTo>
                      <a:pt x="12" y="4"/>
                    </a:lnTo>
                    <a:lnTo>
                      <a:pt x="14" y="4"/>
                    </a:lnTo>
                    <a:lnTo>
                      <a:pt x="16" y="4"/>
                    </a:lnTo>
                    <a:lnTo>
                      <a:pt x="16" y="4"/>
                    </a:lnTo>
                    <a:lnTo>
                      <a:pt x="16" y="4"/>
                    </a:lnTo>
                    <a:lnTo>
                      <a:pt x="16" y="4"/>
                    </a:lnTo>
                    <a:lnTo>
                      <a:pt x="16" y="4"/>
                    </a:lnTo>
                    <a:lnTo>
                      <a:pt x="16" y="2"/>
                    </a:lnTo>
                    <a:lnTo>
                      <a:pt x="16" y="2"/>
                    </a:lnTo>
                    <a:lnTo>
                      <a:pt x="14" y="2"/>
                    </a:lnTo>
                    <a:lnTo>
                      <a:pt x="10" y="2"/>
                    </a:lnTo>
                    <a:lnTo>
                      <a:pt x="8" y="2"/>
                    </a:lnTo>
                    <a:lnTo>
                      <a:pt x="8" y="0"/>
                    </a:lnTo>
                    <a:lnTo>
                      <a:pt x="8" y="0"/>
                    </a:lnTo>
                    <a:lnTo>
                      <a:pt x="8" y="0"/>
                    </a:lnTo>
                    <a:lnTo>
                      <a:pt x="6" y="0"/>
                    </a:lnTo>
                    <a:lnTo>
                      <a:pt x="8" y="2"/>
                    </a:lnTo>
                    <a:lnTo>
                      <a:pt x="10" y="2"/>
                    </a:lnTo>
                    <a:lnTo>
                      <a:pt x="14" y="4"/>
                    </a:lnTo>
                    <a:lnTo>
                      <a:pt x="14" y="4"/>
                    </a:lnTo>
                    <a:lnTo>
                      <a:pt x="14" y="4"/>
                    </a:lnTo>
                    <a:lnTo>
                      <a:pt x="14" y="4"/>
                    </a:lnTo>
                    <a:lnTo>
                      <a:pt x="12" y="4"/>
                    </a:lnTo>
                    <a:lnTo>
                      <a:pt x="10" y="2"/>
                    </a:lnTo>
                    <a:lnTo>
                      <a:pt x="8" y="2"/>
                    </a:lnTo>
                    <a:lnTo>
                      <a:pt x="8" y="2"/>
                    </a:lnTo>
                    <a:lnTo>
                      <a:pt x="6" y="2"/>
                    </a:lnTo>
                    <a:lnTo>
                      <a:pt x="4" y="2"/>
                    </a:lnTo>
                    <a:lnTo>
                      <a:pt x="2" y="2"/>
                    </a:lnTo>
                    <a:lnTo>
                      <a:pt x="2" y="2"/>
                    </a:lnTo>
                    <a:lnTo>
                      <a:pt x="0" y="2"/>
                    </a:lnTo>
                    <a:lnTo>
                      <a:pt x="0" y="2"/>
                    </a:lnTo>
                    <a:lnTo>
                      <a:pt x="2" y="2"/>
                    </a:lnTo>
                    <a:lnTo>
                      <a:pt x="2" y="4"/>
                    </a:lnTo>
                    <a:lnTo>
                      <a:pt x="4" y="2"/>
                    </a:lnTo>
                    <a:lnTo>
                      <a:pt x="4" y="4"/>
                    </a:lnTo>
                    <a:lnTo>
                      <a:pt x="4" y="4"/>
                    </a:lnTo>
                    <a:lnTo>
                      <a:pt x="6" y="4"/>
                    </a:lnTo>
                    <a:lnTo>
                      <a:pt x="6" y="4"/>
                    </a:lnTo>
                    <a:lnTo>
                      <a:pt x="8" y="4"/>
                    </a:lnTo>
                    <a:lnTo>
                      <a:pt x="10" y="4"/>
                    </a:lnTo>
                    <a:lnTo>
                      <a:pt x="10" y="4"/>
                    </a:lnTo>
                    <a:lnTo>
                      <a:pt x="10" y="4"/>
                    </a:lnTo>
                    <a:lnTo>
                      <a:pt x="12" y="4"/>
                    </a:lnTo>
                    <a:lnTo>
                      <a:pt x="12" y="4"/>
                    </a:lnTo>
                    <a:lnTo>
                      <a:pt x="10" y="4"/>
                    </a:lnTo>
                    <a:lnTo>
                      <a:pt x="8" y="4"/>
                    </a:lnTo>
                    <a:lnTo>
                      <a:pt x="8" y="4"/>
                    </a:lnTo>
                    <a:lnTo>
                      <a:pt x="8" y="4"/>
                    </a:lnTo>
                    <a:lnTo>
                      <a:pt x="8" y="4"/>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307"/>
              <p:cNvSpPr>
                <a:spLocks/>
              </p:cNvSpPr>
              <p:nvPr/>
            </p:nvSpPr>
            <p:spPr bwMode="auto">
              <a:xfrm>
                <a:off x="2972" y="1487"/>
                <a:ext cx="10" cy="2"/>
              </a:xfrm>
              <a:custGeom>
                <a:avLst/>
                <a:gdLst>
                  <a:gd name="T0" fmla="*/ 4 w 10"/>
                  <a:gd name="T1" fmla="*/ 0 h 2"/>
                  <a:gd name="T2" fmla="*/ 4 w 10"/>
                  <a:gd name="T3" fmla="*/ 0 h 2"/>
                  <a:gd name="T4" fmla="*/ 6 w 10"/>
                  <a:gd name="T5" fmla="*/ 2 h 2"/>
                  <a:gd name="T6" fmla="*/ 6 w 10"/>
                  <a:gd name="T7" fmla="*/ 0 h 2"/>
                  <a:gd name="T8" fmla="*/ 6 w 10"/>
                  <a:gd name="T9" fmla="*/ 0 h 2"/>
                  <a:gd name="T10" fmla="*/ 8 w 10"/>
                  <a:gd name="T11" fmla="*/ 0 h 2"/>
                  <a:gd name="T12" fmla="*/ 10 w 10"/>
                  <a:gd name="T13" fmla="*/ 0 h 2"/>
                  <a:gd name="T14" fmla="*/ 10 w 10"/>
                  <a:gd name="T15" fmla="*/ 0 h 2"/>
                  <a:gd name="T16" fmla="*/ 8 w 10"/>
                  <a:gd name="T17" fmla="*/ 0 h 2"/>
                  <a:gd name="T18" fmla="*/ 8 w 10"/>
                  <a:gd name="T19" fmla="*/ 0 h 2"/>
                  <a:gd name="T20" fmla="*/ 8 w 10"/>
                  <a:gd name="T21" fmla="*/ 0 h 2"/>
                  <a:gd name="T22" fmla="*/ 6 w 10"/>
                  <a:gd name="T23" fmla="*/ 0 h 2"/>
                  <a:gd name="T24" fmla="*/ 6 w 10"/>
                  <a:gd name="T25" fmla="*/ 0 h 2"/>
                  <a:gd name="T26" fmla="*/ 6 w 10"/>
                  <a:gd name="T27" fmla="*/ 0 h 2"/>
                  <a:gd name="T28" fmla="*/ 6 w 10"/>
                  <a:gd name="T29" fmla="*/ 0 h 2"/>
                  <a:gd name="T30" fmla="*/ 4 w 10"/>
                  <a:gd name="T31" fmla="*/ 0 h 2"/>
                  <a:gd name="T32" fmla="*/ 4 w 10"/>
                  <a:gd name="T33" fmla="*/ 0 h 2"/>
                  <a:gd name="T34" fmla="*/ 4 w 10"/>
                  <a:gd name="T35" fmla="*/ 0 h 2"/>
                  <a:gd name="T36" fmla="*/ 0 w 10"/>
                  <a:gd name="T37" fmla="*/ 0 h 2"/>
                  <a:gd name="T38" fmla="*/ 2 w 10"/>
                  <a:gd name="T39" fmla="*/ 0 h 2"/>
                  <a:gd name="T40" fmla="*/ 4 w 10"/>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
                    <a:moveTo>
                      <a:pt x="4" y="0"/>
                    </a:moveTo>
                    <a:lnTo>
                      <a:pt x="4" y="0"/>
                    </a:lnTo>
                    <a:lnTo>
                      <a:pt x="6" y="2"/>
                    </a:lnTo>
                    <a:lnTo>
                      <a:pt x="6" y="0"/>
                    </a:lnTo>
                    <a:lnTo>
                      <a:pt x="6" y="0"/>
                    </a:lnTo>
                    <a:lnTo>
                      <a:pt x="8" y="0"/>
                    </a:lnTo>
                    <a:lnTo>
                      <a:pt x="10" y="0"/>
                    </a:lnTo>
                    <a:lnTo>
                      <a:pt x="10" y="0"/>
                    </a:lnTo>
                    <a:lnTo>
                      <a:pt x="8" y="0"/>
                    </a:lnTo>
                    <a:lnTo>
                      <a:pt x="8" y="0"/>
                    </a:lnTo>
                    <a:lnTo>
                      <a:pt x="8" y="0"/>
                    </a:lnTo>
                    <a:lnTo>
                      <a:pt x="6" y="0"/>
                    </a:lnTo>
                    <a:lnTo>
                      <a:pt x="6" y="0"/>
                    </a:lnTo>
                    <a:lnTo>
                      <a:pt x="6" y="0"/>
                    </a:lnTo>
                    <a:lnTo>
                      <a:pt x="6" y="0"/>
                    </a:lnTo>
                    <a:lnTo>
                      <a:pt x="4" y="0"/>
                    </a:lnTo>
                    <a:lnTo>
                      <a:pt x="4" y="0"/>
                    </a:lnTo>
                    <a:lnTo>
                      <a:pt x="4" y="0"/>
                    </a:lnTo>
                    <a:lnTo>
                      <a:pt x="0" y="0"/>
                    </a:lnTo>
                    <a:lnTo>
                      <a:pt x="2"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Freeform 1308"/>
              <p:cNvSpPr>
                <a:spLocks/>
              </p:cNvSpPr>
              <p:nvPr/>
            </p:nvSpPr>
            <p:spPr bwMode="auto">
              <a:xfrm>
                <a:off x="3008" y="1559"/>
                <a:ext cx="38" cy="28"/>
              </a:xfrm>
              <a:custGeom>
                <a:avLst/>
                <a:gdLst>
                  <a:gd name="T0" fmla="*/ 34 w 38"/>
                  <a:gd name="T1" fmla="*/ 24 h 28"/>
                  <a:gd name="T2" fmla="*/ 32 w 38"/>
                  <a:gd name="T3" fmla="*/ 22 h 28"/>
                  <a:gd name="T4" fmla="*/ 28 w 38"/>
                  <a:gd name="T5" fmla="*/ 20 h 28"/>
                  <a:gd name="T6" fmla="*/ 24 w 38"/>
                  <a:gd name="T7" fmla="*/ 18 h 28"/>
                  <a:gd name="T8" fmla="*/ 20 w 38"/>
                  <a:gd name="T9" fmla="*/ 14 h 28"/>
                  <a:gd name="T10" fmla="*/ 20 w 38"/>
                  <a:gd name="T11" fmla="*/ 12 h 28"/>
                  <a:gd name="T12" fmla="*/ 18 w 38"/>
                  <a:gd name="T13" fmla="*/ 10 h 28"/>
                  <a:gd name="T14" fmla="*/ 18 w 38"/>
                  <a:gd name="T15" fmla="*/ 8 h 28"/>
                  <a:gd name="T16" fmla="*/ 18 w 38"/>
                  <a:gd name="T17" fmla="*/ 8 h 28"/>
                  <a:gd name="T18" fmla="*/ 18 w 38"/>
                  <a:gd name="T19" fmla="*/ 6 h 28"/>
                  <a:gd name="T20" fmla="*/ 18 w 38"/>
                  <a:gd name="T21" fmla="*/ 6 h 28"/>
                  <a:gd name="T22" fmla="*/ 20 w 38"/>
                  <a:gd name="T23" fmla="*/ 4 h 28"/>
                  <a:gd name="T24" fmla="*/ 18 w 38"/>
                  <a:gd name="T25" fmla="*/ 4 h 28"/>
                  <a:gd name="T26" fmla="*/ 20 w 38"/>
                  <a:gd name="T27" fmla="*/ 2 h 28"/>
                  <a:gd name="T28" fmla="*/ 18 w 38"/>
                  <a:gd name="T29" fmla="*/ 0 h 28"/>
                  <a:gd name="T30" fmla="*/ 12 w 38"/>
                  <a:gd name="T31" fmla="*/ 0 h 28"/>
                  <a:gd name="T32" fmla="*/ 8 w 38"/>
                  <a:gd name="T33" fmla="*/ 0 h 28"/>
                  <a:gd name="T34" fmla="*/ 4 w 38"/>
                  <a:gd name="T35" fmla="*/ 2 h 28"/>
                  <a:gd name="T36" fmla="*/ 4 w 38"/>
                  <a:gd name="T37" fmla="*/ 4 h 28"/>
                  <a:gd name="T38" fmla="*/ 4 w 38"/>
                  <a:gd name="T39" fmla="*/ 4 h 28"/>
                  <a:gd name="T40" fmla="*/ 2 w 38"/>
                  <a:gd name="T41" fmla="*/ 6 h 28"/>
                  <a:gd name="T42" fmla="*/ 2 w 38"/>
                  <a:gd name="T43" fmla="*/ 8 h 28"/>
                  <a:gd name="T44" fmla="*/ 4 w 38"/>
                  <a:gd name="T45" fmla="*/ 8 h 28"/>
                  <a:gd name="T46" fmla="*/ 4 w 38"/>
                  <a:gd name="T47" fmla="*/ 10 h 28"/>
                  <a:gd name="T48" fmla="*/ 4 w 38"/>
                  <a:gd name="T49" fmla="*/ 10 h 28"/>
                  <a:gd name="T50" fmla="*/ 4 w 38"/>
                  <a:gd name="T51" fmla="*/ 12 h 28"/>
                  <a:gd name="T52" fmla="*/ 4 w 38"/>
                  <a:gd name="T53" fmla="*/ 14 h 28"/>
                  <a:gd name="T54" fmla="*/ 2 w 38"/>
                  <a:gd name="T55" fmla="*/ 12 h 28"/>
                  <a:gd name="T56" fmla="*/ 0 w 38"/>
                  <a:gd name="T57" fmla="*/ 14 h 28"/>
                  <a:gd name="T58" fmla="*/ 0 w 38"/>
                  <a:gd name="T59" fmla="*/ 16 h 28"/>
                  <a:gd name="T60" fmla="*/ 2 w 38"/>
                  <a:gd name="T61" fmla="*/ 18 h 28"/>
                  <a:gd name="T62" fmla="*/ 4 w 38"/>
                  <a:gd name="T63" fmla="*/ 20 h 28"/>
                  <a:gd name="T64" fmla="*/ 6 w 38"/>
                  <a:gd name="T65" fmla="*/ 18 h 28"/>
                  <a:gd name="T66" fmla="*/ 6 w 38"/>
                  <a:gd name="T67" fmla="*/ 18 h 28"/>
                  <a:gd name="T68" fmla="*/ 8 w 38"/>
                  <a:gd name="T69" fmla="*/ 18 h 28"/>
                  <a:gd name="T70" fmla="*/ 10 w 38"/>
                  <a:gd name="T71" fmla="*/ 20 h 28"/>
                  <a:gd name="T72" fmla="*/ 12 w 38"/>
                  <a:gd name="T73" fmla="*/ 18 h 28"/>
                  <a:gd name="T74" fmla="*/ 12 w 38"/>
                  <a:gd name="T75" fmla="*/ 20 h 28"/>
                  <a:gd name="T76" fmla="*/ 14 w 38"/>
                  <a:gd name="T77" fmla="*/ 20 h 28"/>
                  <a:gd name="T78" fmla="*/ 14 w 38"/>
                  <a:gd name="T79" fmla="*/ 20 h 28"/>
                  <a:gd name="T80" fmla="*/ 16 w 38"/>
                  <a:gd name="T81" fmla="*/ 22 h 28"/>
                  <a:gd name="T82" fmla="*/ 18 w 38"/>
                  <a:gd name="T83" fmla="*/ 22 h 28"/>
                  <a:gd name="T84" fmla="*/ 18 w 38"/>
                  <a:gd name="T85" fmla="*/ 24 h 28"/>
                  <a:gd name="T86" fmla="*/ 16 w 38"/>
                  <a:gd name="T87" fmla="*/ 24 h 28"/>
                  <a:gd name="T88" fmla="*/ 18 w 38"/>
                  <a:gd name="T89" fmla="*/ 26 h 28"/>
                  <a:gd name="T90" fmla="*/ 20 w 38"/>
                  <a:gd name="T91" fmla="*/ 26 h 28"/>
                  <a:gd name="T92" fmla="*/ 24 w 38"/>
                  <a:gd name="T93" fmla="*/ 26 h 28"/>
                  <a:gd name="T94" fmla="*/ 24 w 38"/>
                  <a:gd name="T95" fmla="*/ 26 h 28"/>
                  <a:gd name="T96" fmla="*/ 26 w 38"/>
                  <a:gd name="T97" fmla="*/ 26 h 28"/>
                  <a:gd name="T98" fmla="*/ 28 w 38"/>
                  <a:gd name="T99" fmla="*/ 26 h 28"/>
                  <a:gd name="T100" fmla="*/ 30 w 38"/>
                  <a:gd name="T101" fmla="*/ 26 h 28"/>
                  <a:gd name="T102" fmla="*/ 32 w 38"/>
                  <a:gd name="T103" fmla="*/ 26 h 28"/>
                  <a:gd name="T104" fmla="*/ 32 w 38"/>
                  <a:gd name="T105" fmla="*/ 26 h 28"/>
                  <a:gd name="T106" fmla="*/ 32 w 38"/>
                  <a:gd name="T107" fmla="*/ 26 h 28"/>
                  <a:gd name="T108" fmla="*/ 34 w 38"/>
                  <a:gd name="T109" fmla="*/ 26 h 28"/>
                  <a:gd name="T110" fmla="*/ 38 w 38"/>
                  <a:gd name="T111" fmla="*/ 26 h 28"/>
                  <a:gd name="T112" fmla="*/ 36 w 38"/>
                  <a:gd name="T113" fmla="*/ 26 h 28"/>
                  <a:gd name="T114" fmla="*/ 38 w 38"/>
                  <a:gd name="T11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8">
                    <a:moveTo>
                      <a:pt x="38" y="24"/>
                    </a:moveTo>
                    <a:lnTo>
                      <a:pt x="38" y="24"/>
                    </a:lnTo>
                    <a:lnTo>
                      <a:pt x="34" y="24"/>
                    </a:lnTo>
                    <a:lnTo>
                      <a:pt x="34" y="24"/>
                    </a:lnTo>
                    <a:lnTo>
                      <a:pt x="32" y="24"/>
                    </a:lnTo>
                    <a:lnTo>
                      <a:pt x="32" y="22"/>
                    </a:lnTo>
                    <a:lnTo>
                      <a:pt x="28" y="20"/>
                    </a:lnTo>
                    <a:lnTo>
                      <a:pt x="28" y="20"/>
                    </a:lnTo>
                    <a:lnTo>
                      <a:pt x="28" y="20"/>
                    </a:lnTo>
                    <a:lnTo>
                      <a:pt x="26" y="18"/>
                    </a:lnTo>
                    <a:lnTo>
                      <a:pt x="24" y="18"/>
                    </a:lnTo>
                    <a:lnTo>
                      <a:pt x="24" y="18"/>
                    </a:lnTo>
                    <a:lnTo>
                      <a:pt x="22" y="16"/>
                    </a:lnTo>
                    <a:lnTo>
                      <a:pt x="22" y="14"/>
                    </a:lnTo>
                    <a:lnTo>
                      <a:pt x="20" y="14"/>
                    </a:lnTo>
                    <a:lnTo>
                      <a:pt x="20" y="12"/>
                    </a:lnTo>
                    <a:lnTo>
                      <a:pt x="20" y="12"/>
                    </a:lnTo>
                    <a:lnTo>
                      <a:pt x="20" y="12"/>
                    </a:lnTo>
                    <a:lnTo>
                      <a:pt x="20" y="10"/>
                    </a:lnTo>
                    <a:lnTo>
                      <a:pt x="18" y="10"/>
                    </a:lnTo>
                    <a:lnTo>
                      <a:pt x="18" y="10"/>
                    </a:lnTo>
                    <a:lnTo>
                      <a:pt x="18" y="8"/>
                    </a:lnTo>
                    <a:lnTo>
                      <a:pt x="18" y="8"/>
                    </a:lnTo>
                    <a:lnTo>
                      <a:pt x="18" y="8"/>
                    </a:lnTo>
                    <a:lnTo>
                      <a:pt x="18" y="8"/>
                    </a:lnTo>
                    <a:lnTo>
                      <a:pt x="18" y="8"/>
                    </a:lnTo>
                    <a:lnTo>
                      <a:pt x="18" y="8"/>
                    </a:lnTo>
                    <a:lnTo>
                      <a:pt x="18" y="6"/>
                    </a:lnTo>
                    <a:lnTo>
                      <a:pt x="20" y="6"/>
                    </a:lnTo>
                    <a:lnTo>
                      <a:pt x="18" y="6"/>
                    </a:lnTo>
                    <a:lnTo>
                      <a:pt x="18" y="6"/>
                    </a:lnTo>
                    <a:lnTo>
                      <a:pt x="18" y="6"/>
                    </a:lnTo>
                    <a:lnTo>
                      <a:pt x="18" y="6"/>
                    </a:lnTo>
                    <a:lnTo>
                      <a:pt x="20" y="6"/>
                    </a:lnTo>
                    <a:lnTo>
                      <a:pt x="20" y="4"/>
                    </a:lnTo>
                    <a:lnTo>
                      <a:pt x="20" y="4"/>
                    </a:lnTo>
                    <a:lnTo>
                      <a:pt x="20" y="4"/>
                    </a:lnTo>
                    <a:lnTo>
                      <a:pt x="18" y="4"/>
                    </a:lnTo>
                    <a:lnTo>
                      <a:pt x="18" y="4"/>
                    </a:lnTo>
                    <a:lnTo>
                      <a:pt x="18" y="4"/>
                    </a:lnTo>
                    <a:lnTo>
                      <a:pt x="18" y="4"/>
                    </a:lnTo>
                    <a:lnTo>
                      <a:pt x="20" y="2"/>
                    </a:lnTo>
                    <a:lnTo>
                      <a:pt x="20" y="2"/>
                    </a:lnTo>
                    <a:lnTo>
                      <a:pt x="20" y="0"/>
                    </a:lnTo>
                    <a:lnTo>
                      <a:pt x="18" y="0"/>
                    </a:lnTo>
                    <a:lnTo>
                      <a:pt x="16" y="0"/>
                    </a:lnTo>
                    <a:lnTo>
                      <a:pt x="14" y="0"/>
                    </a:lnTo>
                    <a:lnTo>
                      <a:pt x="12" y="0"/>
                    </a:lnTo>
                    <a:lnTo>
                      <a:pt x="12" y="0"/>
                    </a:lnTo>
                    <a:lnTo>
                      <a:pt x="10" y="0"/>
                    </a:lnTo>
                    <a:lnTo>
                      <a:pt x="8" y="0"/>
                    </a:lnTo>
                    <a:lnTo>
                      <a:pt x="8" y="0"/>
                    </a:lnTo>
                    <a:lnTo>
                      <a:pt x="6" y="0"/>
                    </a:lnTo>
                    <a:lnTo>
                      <a:pt x="4" y="2"/>
                    </a:lnTo>
                    <a:lnTo>
                      <a:pt x="2" y="4"/>
                    </a:lnTo>
                    <a:lnTo>
                      <a:pt x="2" y="4"/>
                    </a:lnTo>
                    <a:lnTo>
                      <a:pt x="4" y="4"/>
                    </a:lnTo>
                    <a:lnTo>
                      <a:pt x="2" y="4"/>
                    </a:lnTo>
                    <a:lnTo>
                      <a:pt x="4" y="4"/>
                    </a:lnTo>
                    <a:lnTo>
                      <a:pt x="4" y="4"/>
                    </a:lnTo>
                    <a:lnTo>
                      <a:pt x="4" y="6"/>
                    </a:lnTo>
                    <a:lnTo>
                      <a:pt x="2" y="4"/>
                    </a:lnTo>
                    <a:lnTo>
                      <a:pt x="2" y="6"/>
                    </a:lnTo>
                    <a:lnTo>
                      <a:pt x="0" y="6"/>
                    </a:lnTo>
                    <a:lnTo>
                      <a:pt x="0" y="6"/>
                    </a:lnTo>
                    <a:lnTo>
                      <a:pt x="2" y="8"/>
                    </a:lnTo>
                    <a:lnTo>
                      <a:pt x="4" y="8"/>
                    </a:lnTo>
                    <a:lnTo>
                      <a:pt x="2" y="8"/>
                    </a:lnTo>
                    <a:lnTo>
                      <a:pt x="4" y="8"/>
                    </a:lnTo>
                    <a:lnTo>
                      <a:pt x="4" y="8"/>
                    </a:lnTo>
                    <a:lnTo>
                      <a:pt x="4" y="8"/>
                    </a:lnTo>
                    <a:lnTo>
                      <a:pt x="4" y="10"/>
                    </a:lnTo>
                    <a:lnTo>
                      <a:pt x="4" y="10"/>
                    </a:lnTo>
                    <a:lnTo>
                      <a:pt x="4" y="10"/>
                    </a:lnTo>
                    <a:lnTo>
                      <a:pt x="4" y="10"/>
                    </a:lnTo>
                    <a:lnTo>
                      <a:pt x="4" y="10"/>
                    </a:lnTo>
                    <a:lnTo>
                      <a:pt x="4" y="12"/>
                    </a:lnTo>
                    <a:lnTo>
                      <a:pt x="4" y="12"/>
                    </a:lnTo>
                    <a:lnTo>
                      <a:pt x="4" y="12"/>
                    </a:lnTo>
                    <a:lnTo>
                      <a:pt x="4" y="12"/>
                    </a:lnTo>
                    <a:lnTo>
                      <a:pt x="4" y="14"/>
                    </a:lnTo>
                    <a:lnTo>
                      <a:pt x="2" y="12"/>
                    </a:lnTo>
                    <a:lnTo>
                      <a:pt x="2" y="12"/>
                    </a:lnTo>
                    <a:lnTo>
                      <a:pt x="2" y="12"/>
                    </a:lnTo>
                    <a:lnTo>
                      <a:pt x="2" y="12"/>
                    </a:lnTo>
                    <a:lnTo>
                      <a:pt x="0" y="12"/>
                    </a:lnTo>
                    <a:lnTo>
                      <a:pt x="0" y="14"/>
                    </a:lnTo>
                    <a:lnTo>
                      <a:pt x="0" y="14"/>
                    </a:lnTo>
                    <a:lnTo>
                      <a:pt x="0" y="14"/>
                    </a:lnTo>
                    <a:lnTo>
                      <a:pt x="0" y="16"/>
                    </a:lnTo>
                    <a:lnTo>
                      <a:pt x="0" y="16"/>
                    </a:lnTo>
                    <a:lnTo>
                      <a:pt x="0" y="16"/>
                    </a:lnTo>
                    <a:lnTo>
                      <a:pt x="2" y="18"/>
                    </a:lnTo>
                    <a:lnTo>
                      <a:pt x="2" y="18"/>
                    </a:lnTo>
                    <a:lnTo>
                      <a:pt x="4" y="18"/>
                    </a:lnTo>
                    <a:lnTo>
                      <a:pt x="4" y="20"/>
                    </a:lnTo>
                    <a:lnTo>
                      <a:pt x="4" y="20"/>
                    </a:lnTo>
                    <a:lnTo>
                      <a:pt x="6" y="20"/>
                    </a:lnTo>
                    <a:lnTo>
                      <a:pt x="6" y="18"/>
                    </a:lnTo>
                    <a:lnTo>
                      <a:pt x="6" y="18"/>
                    </a:lnTo>
                    <a:lnTo>
                      <a:pt x="6" y="20"/>
                    </a:lnTo>
                    <a:lnTo>
                      <a:pt x="6" y="18"/>
                    </a:lnTo>
                    <a:lnTo>
                      <a:pt x="6" y="18"/>
                    </a:lnTo>
                    <a:lnTo>
                      <a:pt x="8" y="18"/>
                    </a:lnTo>
                    <a:lnTo>
                      <a:pt x="8" y="18"/>
                    </a:lnTo>
                    <a:lnTo>
                      <a:pt x="8" y="20"/>
                    </a:lnTo>
                    <a:lnTo>
                      <a:pt x="10" y="20"/>
                    </a:lnTo>
                    <a:lnTo>
                      <a:pt x="10" y="20"/>
                    </a:lnTo>
                    <a:lnTo>
                      <a:pt x="10" y="18"/>
                    </a:lnTo>
                    <a:lnTo>
                      <a:pt x="12" y="20"/>
                    </a:lnTo>
                    <a:lnTo>
                      <a:pt x="12" y="18"/>
                    </a:lnTo>
                    <a:lnTo>
                      <a:pt x="12" y="18"/>
                    </a:lnTo>
                    <a:lnTo>
                      <a:pt x="12" y="20"/>
                    </a:lnTo>
                    <a:lnTo>
                      <a:pt x="12" y="20"/>
                    </a:lnTo>
                    <a:lnTo>
                      <a:pt x="14" y="20"/>
                    </a:lnTo>
                    <a:lnTo>
                      <a:pt x="14" y="20"/>
                    </a:lnTo>
                    <a:lnTo>
                      <a:pt x="14" y="20"/>
                    </a:lnTo>
                    <a:lnTo>
                      <a:pt x="16" y="18"/>
                    </a:lnTo>
                    <a:lnTo>
                      <a:pt x="14" y="20"/>
                    </a:lnTo>
                    <a:lnTo>
                      <a:pt x="14" y="20"/>
                    </a:lnTo>
                    <a:lnTo>
                      <a:pt x="14" y="20"/>
                    </a:lnTo>
                    <a:lnTo>
                      <a:pt x="14" y="22"/>
                    </a:lnTo>
                    <a:lnTo>
                      <a:pt x="16" y="22"/>
                    </a:lnTo>
                    <a:lnTo>
                      <a:pt x="18" y="22"/>
                    </a:lnTo>
                    <a:lnTo>
                      <a:pt x="18" y="22"/>
                    </a:lnTo>
                    <a:lnTo>
                      <a:pt x="18" y="22"/>
                    </a:lnTo>
                    <a:lnTo>
                      <a:pt x="16" y="22"/>
                    </a:lnTo>
                    <a:lnTo>
                      <a:pt x="18" y="22"/>
                    </a:lnTo>
                    <a:lnTo>
                      <a:pt x="18" y="24"/>
                    </a:lnTo>
                    <a:lnTo>
                      <a:pt x="16" y="22"/>
                    </a:lnTo>
                    <a:lnTo>
                      <a:pt x="16" y="24"/>
                    </a:lnTo>
                    <a:lnTo>
                      <a:pt x="16" y="24"/>
                    </a:lnTo>
                    <a:lnTo>
                      <a:pt x="16" y="24"/>
                    </a:lnTo>
                    <a:lnTo>
                      <a:pt x="16" y="24"/>
                    </a:lnTo>
                    <a:lnTo>
                      <a:pt x="18" y="26"/>
                    </a:lnTo>
                    <a:lnTo>
                      <a:pt x="18" y="26"/>
                    </a:lnTo>
                    <a:lnTo>
                      <a:pt x="18" y="26"/>
                    </a:lnTo>
                    <a:lnTo>
                      <a:pt x="20" y="26"/>
                    </a:lnTo>
                    <a:lnTo>
                      <a:pt x="20" y="26"/>
                    </a:lnTo>
                    <a:lnTo>
                      <a:pt x="22" y="26"/>
                    </a:lnTo>
                    <a:lnTo>
                      <a:pt x="24" y="26"/>
                    </a:lnTo>
                    <a:lnTo>
                      <a:pt x="24" y="26"/>
                    </a:lnTo>
                    <a:lnTo>
                      <a:pt x="22" y="26"/>
                    </a:lnTo>
                    <a:lnTo>
                      <a:pt x="24" y="26"/>
                    </a:lnTo>
                    <a:lnTo>
                      <a:pt x="26" y="28"/>
                    </a:lnTo>
                    <a:lnTo>
                      <a:pt x="28" y="28"/>
                    </a:lnTo>
                    <a:lnTo>
                      <a:pt x="26" y="26"/>
                    </a:lnTo>
                    <a:lnTo>
                      <a:pt x="26" y="26"/>
                    </a:lnTo>
                    <a:lnTo>
                      <a:pt x="28" y="26"/>
                    </a:lnTo>
                    <a:lnTo>
                      <a:pt x="28" y="26"/>
                    </a:lnTo>
                    <a:lnTo>
                      <a:pt x="28" y="26"/>
                    </a:lnTo>
                    <a:lnTo>
                      <a:pt x="30" y="26"/>
                    </a:lnTo>
                    <a:lnTo>
                      <a:pt x="30" y="26"/>
                    </a:lnTo>
                    <a:lnTo>
                      <a:pt x="30" y="26"/>
                    </a:lnTo>
                    <a:lnTo>
                      <a:pt x="30" y="26"/>
                    </a:lnTo>
                    <a:lnTo>
                      <a:pt x="32" y="26"/>
                    </a:lnTo>
                    <a:lnTo>
                      <a:pt x="34" y="26"/>
                    </a:lnTo>
                    <a:lnTo>
                      <a:pt x="32" y="26"/>
                    </a:lnTo>
                    <a:lnTo>
                      <a:pt x="32" y="26"/>
                    </a:lnTo>
                    <a:lnTo>
                      <a:pt x="32" y="26"/>
                    </a:lnTo>
                    <a:lnTo>
                      <a:pt x="32" y="26"/>
                    </a:lnTo>
                    <a:lnTo>
                      <a:pt x="32" y="26"/>
                    </a:lnTo>
                    <a:lnTo>
                      <a:pt x="34" y="26"/>
                    </a:lnTo>
                    <a:lnTo>
                      <a:pt x="34" y="26"/>
                    </a:lnTo>
                    <a:lnTo>
                      <a:pt x="34" y="26"/>
                    </a:lnTo>
                    <a:lnTo>
                      <a:pt x="36" y="26"/>
                    </a:lnTo>
                    <a:lnTo>
                      <a:pt x="38" y="28"/>
                    </a:lnTo>
                    <a:lnTo>
                      <a:pt x="38" y="26"/>
                    </a:lnTo>
                    <a:lnTo>
                      <a:pt x="38" y="26"/>
                    </a:lnTo>
                    <a:lnTo>
                      <a:pt x="36" y="26"/>
                    </a:lnTo>
                    <a:lnTo>
                      <a:pt x="36" y="26"/>
                    </a:lnTo>
                    <a:lnTo>
                      <a:pt x="38" y="26"/>
                    </a:lnTo>
                    <a:lnTo>
                      <a:pt x="38" y="26"/>
                    </a:lnTo>
                    <a:lnTo>
                      <a:pt x="38" y="26"/>
                    </a:lnTo>
                    <a:lnTo>
                      <a:pt x="38" y="26"/>
                    </a:lnTo>
                    <a:lnTo>
                      <a:pt x="3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309"/>
              <p:cNvSpPr>
                <a:spLocks/>
              </p:cNvSpPr>
              <p:nvPr/>
            </p:nvSpPr>
            <p:spPr bwMode="auto">
              <a:xfrm>
                <a:off x="3010" y="1521"/>
                <a:ext cx="62" cy="38"/>
              </a:xfrm>
              <a:custGeom>
                <a:avLst/>
                <a:gdLst>
                  <a:gd name="T0" fmla="*/ 12 w 62"/>
                  <a:gd name="T1" fmla="*/ 16 h 38"/>
                  <a:gd name="T2" fmla="*/ 8 w 62"/>
                  <a:gd name="T3" fmla="*/ 20 h 38"/>
                  <a:gd name="T4" fmla="*/ 4 w 62"/>
                  <a:gd name="T5" fmla="*/ 20 h 38"/>
                  <a:gd name="T6" fmla="*/ 4 w 62"/>
                  <a:gd name="T7" fmla="*/ 22 h 38"/>
                  <a:gd name="T8" fmla="*/ 6 w 62"/>
                  <a:gd name="T9" fmla="*/ 24 h 38"/>
                  <a:gd name="T10" fmla="*/ 10 w 62"/>
                  <a:gd name="T11" fmla="*/ 24 h 38"/>
                  <a:gd name="T12" fmla="*/ 4 w 62"/>
                  <a:gd name="T13" fmla="*/ 26 h 38"/>
                  <a:gd name="T14" fmla="*/ 8 w 62"/>
                  <a:gd name="T15" fmla="*/ 28 h 38"/>
                  <a:gd name="T16" fmla="*/ 8 w 62"/>
                  <a:gd name="T17" fmla="*/ 30 h 38"/>
                  <a:gd name="T18" fmla="*/ 12 w 62"/>
                  <a:gd name="T19" fmla="*/ 32 h 38"/>
                  <a:gd name="T20" fmla="*/ 4 w 62"/>
                  <a:gd name="T21" fmla="*/ 32 h 38"/>
                  <a:gd name="T22" fmla="*/ 0 w 62"/>
                  <a:gd name="T23" fmla="*/ 34 h 38"/>
                  <a:gd name="T24" fmla="*/ 2 w 62"/>
                  <a:gd name="T25" fmla="*/ 36 h 38"/>
                  <a:gd name="T26" fmla="*/ 8 w 62"/>
                  <a:gd name="T27" fmla="*/ 36 h 38"/>
                  <a:gd name="T28" fmla="*/ 4 w 62"/>
                  <a:gd name="T29" fmla="*/ 36 h 38"/>
                  <a:gd name="T30" fmla="*/ 6 w 62"/>
                  <a:gd name="T31" fmla="*/ 38 h 38"/>
                  <a:gd name="T32" fmla="*/ 16 w 62"/>
                  <a:gd name="T33" fmla="*/ 38 h 38"/>
                  <a:gd name="T34" fmla="*/ 20 w 62"/>
                  <a:gd name="T35" fmla="*/ 38 h 38"/>
                  <a:gd name="T36" fmla="*/ 18 w 62"/>
                  <a:gd name="T37" fmla="*/ 36 h 38"/>
                  <a:gd name="T38" fmla="*/ 20 w 62"/>
                  <a:gd name="T39" fmla="*/ 36 h 38"/>
                  <a:gd name="T40" fmla="*/ 16 w 62"/>
                  <a:gd name="T41" fmla="*/ 32 h 38"/>
                  <a:gd name="T42" fmla="*/ 22 w 62"/>
                  <a:gd name="T43" fmla="*/ 32 h 38"/>
                  <a:gd name="T44" fmla="*/ 20 w 62"/>
                  <a:gd name="T45" fmla="*/ 32 h 38"/>
                  <a:gd name="T46" fmla="*/ 18 w 62"/>
                  <a:gd name="T47" fmla="*/ 28 h 38"/>
                  <a:gd name="T48" fmla="*/ 22 w 62"/>
                  <a:gd name="T49" fmla="*/ 32 h 38"/>
                  <a:gd name="T50" fmla="*/ 24 w 62"/>
                  <a:gd name="T51" fmla="*/ 30 h 38"/>
                  <a:gd name="T52" fmla="*/ 22 w 62"/>
                  <a:gd name="T53" fmla="*/ 26 h 38"/>
                  <a:gd name="T54" fmla="*/ 24 w 62"/>
                  <a:gd name="T55" fmla="*/ 28 h 38"/>
                  <a:gd name="T56" fmla="*/ 24 w 62"/>
                  <a:gd name="T57" fmla="*/ 26 h 38"/>
                  <a:gd name="T58" fmla="*/ 26 w 62"/>
                  <a:gd name="T59" fmla="*/ 24 h 38"/>
                  <a:gd name="T60" fmla="*/ 28 w 62"/>
                  <a:gd name="T61" fmla="*/ 24 h 38"/>
                  <a:gd name="T62" fmla="*/ 28 w 62"/>
                  <a:gd name="T63" fmla="*/ 22 h 38"/>
                  <a:gd name="T64" fmla="*/ 30 w 62"/>
                  <a:gd name="T65" fmla="*/ 20 h 38"/>
                  <a:gd name="T66" fmla="*/ 36 w 62"/>
                  <a:gd name="T67" fmla="*/ 16 h 38"/>
                  <a:gd name="T68" fmla="*/ 40 w 62"/>
                  <a:gd name="T69" fmla="*/ 14 h 38"/>
                  <a:gd name="T70" fmla="*/ 48 w 62"/>
                  <a:gd name="T71" fmla="*/ 12 h 38"/>
                  <a:gd name="T72" fmla="*/ 52 w 62"/>
                  <a:gd name="T73" fmla="*/ 10 h 38"/>
                  <a:gd name="T74" fmla="*/ 60 w 62"/>
                  <a:gd name="T75" fmla="*/ 8 h 38"/>
                  <a:gd name="T76" fmla="*/ 62 w 62"/>
                  <a:gd name="T77" fmla="*/ 4 h 38"/>
                  <a:gd name="T78" fmla="*/ 58 w 62"/>
                  <a:gd name="T79" fmla="*/ 2 h 38"/>
                  <a:gd name="T80" fmla="*/ 54 w 62"/>
                  <a:gd name="T81" fmla="*/ 0 h 38"/>
                  <a:gd name="T82" fmla="*/ 48 w 62"/>
                  <a:gd name="T83" fmla="*/ 2 h 38"/>
                  <a:gd name="T84" fmla="*/ 46 w 62"/>
                  <a:gd name="T85" fmla="*/ 4 h 38"/>
                  <a:gd name="T86" fmla="*/ 42 w 62"/>
                  <a:gd name="T87" fmla="*/ 6 h 38"/>
                  <a:gd name="T88" fmla="*/ 38 w 62"/>
                  <a:gd name="T89" fmla="*/ 8 h 38"/>
                  <a:gd name="T90" fmla="*/ 32 w 62"/>
                  <a:gd name="T91" fmla="*/ 8 h 38"/>
                  <a:gd name="T92" fmla="*/ 26 w 62"/>
                  <a:gd name="T93" fmla="*/ 8 h 38"/>
                  <a:gd name="T94" fmla="*/ 24 w 62"/>
                  <a:gd name="T95" fmla="*/ 10 h 38"/>
                  <a:gd name="T96" fmla="*/ 22 w 62"/>
                  <a:gd name="T97" fmla="*/ 12 h 38"/>
                  <a:gd name="T98" fmla="*/ 20 w 62"/>
                  <a:gd name="T99" fmla="*/ 12 h 38"/>
                  <a:gd name="T100" fmla="*/ 14 w 62"/>
                  <a:gd name="T10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38">
                    <a:moveTo>
                      <a:pt x="14" y="16"/>
                    </a:moveTo>
                    <a:lnTo>
                      <a:pt x="14" y="16"/>
                    </a:lnTo>
                    <a:lnTo>
                      <a:pt x="12" y="16"/>
                    </a:lnTo>
                    <a:lnTo>
                      <a:pt x="12" y="16"/>
                    </a:lnTo>
                    <a:lnTo>
                      <a:pt x="12" y="16"/>
                    </a:lnTo>
                    <a:lnTo>
                      <a:pt x="12" y="18"/>
                    </a:lnTo>
                    <a:lnTo>
                      <a:pt x="14" y="18"/>
                    </a:lnTo>
                    <a:lnTo>
                      <a:pt x="12" y="20"/>
                    </a:lnTo>
                    <a:lnTo>
                      <a:pt x="10" y="18"/>
                    </a:lnTo>
                    <a:lnTo>
                      <a:pt x="8" y="20"/>
                    </a:lnTo>
                    <a:lnTo>
                      <a:pt x="8" y="20"/>
                    </a:lnTo>
                    <a:lnTo>
                      <a:pt x="8" y="20"/>
                    </a:lnTo>
                    <a:lnTo>
                      <a:pt x="6" y="22"/>
                    </a:lnTo>
                    <a:lnTo>
                      <a:pt x="4" y="22"/>
                    </a:lnTo>
                    <a:lnTo>
                      <a:pt x="4" y="20"/>
                    </a:lnTo>
                    <a:lnTo>
                      <a:pt x="2" y="20"/>
                    </a:lnTo>
                    <a:lnTo>
                      <a:pt x="2" y="20"/>
                    </a:lnTo>
                    <a:lnTo>
                      <a:pt x="4" y="22"/>
                    </a:lnTo>
                    <a:lnTo>
                      <a:pt x="2" y="22"/>
                    </a:lnTo>
                    <a:lnTo>
                      <a:pt x="4" y="22"/>
                    </a:lnTo>
                    <a:lnTo>
                      <a:pt x="4" y="22"/>
                    </a:lnTo>
                    <a:lnTo>
                      <a:pt x="4" y="22"/>
                    </a:lnTo>
                    <a:lnTo>
                      <a:pt x="4" y="22"/>
                    </a:lnTo>
                    <a:lnTo>
                      <a:pt x="6" y="22"/>
                    </a:lnTo>
                    <a:lnTo>
                      <a:pt x="6" y="24"/>
                    </a:lnTo>
                    <a:lnTo>
                      <a:pt x="4" y="24"/>
                    </a:lnTo>
                    <a:lnTo>
                      <a:pt x="4" y="24"/>
                    </a:lnTo>
                    <a:lnTo>
                      <a:pt x="6" y="24"/>
                    </a:lnTo>
                    <a:lnTo>
                      <a:pt x="8" y="24"/>
                    </a:lnTo>
                    <a:lnTo>
                      <a:pt x="10" y="24"/>
                    </a:lnTo>
                    <a:lnTo>
                      <a:pt x="10" y="26"/>
                    </a:lnTo>
                    <a:lnTo>
                      <a:pt x="8" y="26"/>
                    </a:lnTo>
                    <a:lnTo>
                      <a:pt x="6" y="26"/>
                    </a:lnTo>
                    <a:lnTo>
                      <a:pt x="4" y="26"/>
                    </a:lnTo>
                    <a:lnTo>
                      <a:pt x="4" y="26"/>
                    </a:lnTo>
                    <a:lnTo>
                      <a:pt x="6" y="26"/>
                    </a:lnTo>
                    <a:lnTo>
                      <a:pt x="6" y="26"/>
                    </a:lnTo>
                    <a:lnTo>
                      <a:pt x="6" y="26"/>
                    </a:lnTo>
                    <a:lnTo>
                      <a:pt x="8" y="28"/>
                    </a:lnTo>
                    <a:lnTo>
                      <a:pt x="8" y="28"/>
                    </a:lnTo>
                    <a:lnTo>
                      <a:pt x="8" y="28"/>
                    </a:lnTo>
                    <a:lnTo>
                      <a:pt x="4" y="28"/>
                    </a:lnTo>
                    <a:lnTo>
                      <a:pt x="4" y="28"/>
                    </a:lnTo>
                    <a:lnTo>
                      <a:pt x="8" y="28"/>
                    </a:lnTo>
                    <a:lnTo>
                      <a:pt x="8" y="30"/>
                    </a:lnTo>
                    <a:lnTo>
                      <a:pt x="6" y="30"/>
                    </a:lnTo>
                    <a:lnTo>
                      <a:pt x="4" y="30"/>
                    </a:lnTo>
                    <a:lnTo>
                      <a:pt x="6" y="30"/>
                    </a:lnTo>
                    <a:lnTo>
                      <a:pt x="10" y="30"/>
                    </a:lnTo>
                    <a:lnTo>
                      <a:pt x="12" y="32"/>
                    </a:lnTo>
                    <a:lnTo>
                      <a:pt x="10" y="32"/>
                    </a:lnTo>
                    <a:lnTo>
                      <a:pt x="8" y="30"/>
                    </a:lnTo>
                    <a:lnTo>
                      <a:pt x="6" y="30"/>
                    </a:lnTo>
                    <a:lnTo>
                      <a:pt x="6" y="30"/>
                    </a:lnTo>
                    <a:lnTo>
                      <a:pt x="4" y="32"/>
                    </a:lnTo>
                    <a:lnTo>
                      <a:pt x="4" y="32"/>
                    </a:lnTo>
                    <a:lnTo>
                      <a:pt x="4" y="32"/>
                    </a:lnTo>
                    <a:lnTo>
                      <a:pt x="2" y="32"/>
                    </a:lnTo>
                    <a:lnTo>
                      <a:pt x="2" y="34"/>
                    </a:lnTo>
                    <a:lnTo>
                      <a:pt x="0" y="34"/>
                    </a:lnTo>
                    <a:lnTo>
                      <a:pt x="0" y="34"/>
                    </a:lnTo>
                    <a:lnTo>
                      <a:pt x="0" y="34"/>
                    </a:lnTo>
                    <a:lnTo>
                      <a:pt x="0" y="36"/>
                    </a:lnTo>
                    <a:lnTo>
                      <a:pt x="2" y="36"/>
                    </a:lnTo>
                    <a:lnTo>
                      <a:pt x="2" y="36"/>
                    </a:lnTo>
                    <a:lnTo>
                      <a:pt x="4" y="36"/>
                    </a:lnTo>
                    <a:lnTo>
                      <a:pt x="6" y="36"/>
                    </a:lnTo>
                    <a:lnTo>
                      <a:pt x="6" y="36"/>
                    </a:lnTo>
                    <a:lnTo>
                      <a:pt x="6" y="34"/>
                    </a:lnTo>
                    <a:lnTo>
                      <a:pt x="8" y="36"/>
                    </a:lnTo>
                    <a:lnTo>
                      <a:pt x="8" y="36"/>
                    </a:lnTo>
                    <a:lnTo>
                      <a:pt x="6" y="36"/>
                    </a:lnTo>
                    <a:lnTo>
                      <a:pt x="6" y="36"/>
                    </a:lnTo>
                    <a:lnTo>
                      <a:pt x="4" y="36"/>
                    </a:lnTo>
                    <a:lnTo>
                      <a:pt x="4" y="36"/>
                    </a:lnTo>
                    <a:lnTo>
                      <a:pt x="4" y="38"/>
                    </a:lnTo>
                    <a:lnTo>
                      <a:pt x="6" y="38"/>
                    </a:lnTo>
                    <a:lnTo>
                      <a:pt x="6" y="38"/>
                    </a:lnTo>
                    <a:lnTo>
                      <a:pt x="4" y="38"/>
                    </a:lnTo>
                    <a:lnTo>
                      <a:pt x="6" y="38"/>
                    </a:lnTo>
                    <a:lnTo>
                      <a:pt x="8" y="38"/>
                    </a:lnTo>
                    <a:lnTo>
                      <a:pt x="10" y="38"/>
                    </a:lnTo>
                    <a:lnTo>
                      <a:pt x="12" y="38"/>
                    </a:lnTo>
                    <a:lnTo>
                      <a:pt x="14" y="38"/>
                    </a:lnTo>
                    <a:lnTo>
                      <a:pt x="16" y="38"/>
                    </a:lnTo>
                    <a:lnTo>
                      <a:pt x="18" y="38"/>
                    </a:lnTo>
                    <a:lnTo>
                      <a:pt x="18" y="38"/>
                    </a:lnTo>
                    <a:lnTo>
                      <a:pt x="18" y="38"/>
                    </a:lnTo>
                    <a:lnTo>
                      <a:pt x="20" y="38"/>
                    </a:lnTo>
                    <a:lnTo>
                      <a:pt x="20" y="38"/>
                    </a:lnTo>
                    <a:lnTo>
                      <a:pt x="20" y="38"/>
                    </a:lnTo>
                    <a:lnTo>
                      <a:pt x="20" y="36"/>
                    </a:lnTo>
                    <a:lnTo>
                      <a:pt x="20" y="36"/>
                    </a:lnTo>
                    <a:lnTo>
                      <a:pt x="18" y="36"/>
                    </a:lnTo>
                    <a:lnTo>
                      <a:pt x="18" y="36"/>
                    </a:lnTo>
                    <a:lnTo>
                      <a:pt x="18" y="34"/>
                    </a:lnTo>
                    <a:lnTo>
                      <a:pt x="18" y="36"/>
                    </a:lnTo>
                    <a:lnTo>
                      <a:pt x="20" y="36"/>
                    </a:lnTo>
                    <a:lnTo>
                      <a:pt x="20" y="36"/>
                    </a:lnTo>
                    <a:lnTo>
                      <a:pt x="20" y="36"/>
                    </a:lnTo>
                    <a:lnTo>
                      <a:pt x="20" y="34"/>
                    </a:lnTo>
                    <a:lnTo>
                      <a:pt x="18" y="34"/>
                    </a:lnTo>
                    <a:lnTo>
                      <a:pt x="16" y="34"/>
                    </a:lnTo>
                    <a:lnTo>
                      <a:pt x="16" y="32"/>
                    </a:lnTo>
                    <a:lnTo>
                      <a:pt x="16" y="32"/>
                    </a:lnTo>
                    <a:lnTo>
                      <a:pt x="20" y="32"/>
                    </a:lnTo>
                    <a:lnTo>
                      <a:pt x="20" y="32"/>
                    </a:lnTo>
                    <a:lnTo>
                      <a:pt x="20" y="34"/>
                    </a:lnTo>
                    <a:lnTo>
                      <a:pt x="22" y="34"/>
                    </a:lnTo>
                    <a:lnTo>
                      <a:pt x="22" y="32"/>
                    </a:lnTo>
                    <a:lnTo>
                      <a:pt x="22" y="32"/>
                    </a:lnTo>
                    <a:lnTo>
                      <a:pt x="20" y="32"/>
                    </a:lnTo>
                    <a:lnTo>
                      <a:pt x="22" y="32"/>
                    </a:lnTo>
                    <a:lnTo>
                      <a:pt x="20" y="32"/>
                    </a:lnTo>
                    <a:lnTo>
                      <a:pt x="20" y="32"/>
                    </a:lnTo>
                    <a:lnTo>
                      <a:pt x="20" y="32"/>
                    </a:lnTo>
                    <a:lnTo>
                      <a:pt x="18" y="30"/>
                    </a:lnTo>
                    <a:lnTo>
                      <a:pt x="18" y="30"/>
                    </a:lnTo>
                    <a:lnTo>
                      <a:pt x="18" y="30"/>
                    </a:lnTo>
                    <a:lnTo>
                      <a:pt x="18" y="28"/>
                    </a:lnTo>
                    <a:lnTo>
                      <a:pt x="20" y="30"/>
                    </a:lnTo>
                    <a:lnTo>
                      <a:pt x="20" y="30"/>
                    </a:lnTo>
                    <a:lnTo>
                      <a:pt x="22" y="30"/>
                    </a:lnTo>
                    <a:lnTo>
                      <a:pt x="22" y="32"/>
                    </a:lnTo>
                    <a:lnTo>
                      <a:pt x="22" y="32"/>
                    </a:lnTo>
                    <a:lnTo>
                      <a:pt x="22" y="30"/>
                    </a:lnTo>
                    <a:lnTo>
                      <a:pt x="22" y="30"/>
                    </a:lnTo>
                    <a:lnTo>
                      <a:pt x="22" y="30"/>
                    </a:lnTo>
                    <a:lnTo>
                      <a:pt x="22" y="30"/>
                    </a:lnTo>
                    <a:lnTo>
                      <a:pt x="24" y="30"/>
                    </a:lnTo>
                    <a:lnTo>
                      <a:pt x="24" y="28"/>
                    </a:lnTo>
                    <a:lnTo>
                      <a:pt x="24" y="28"/>
                    </a:lnTo>
                    <a:lnTo>
                      <a:pt x="24" y="28"/>
                    </a:lnTo>
                    <a:lnTo>
                      <a:pt x="22" y="28"/>
                    </a:lnTo>
                    <a:lnTo>
                      <a:pt x="22" y="26"/>
                    </a:lnTo>
                    <a:lnTo>
                      <a:pt x="20" y="26"/>
                    </a:lnTo>
                    <a:lnTo>
                      <a:pt x="20" y="26"/>
                    </a:lnTo>
                    <a:lnTo>
                      <a:pt x="22" y="26"/>
                    </a:lnTo>
                    <a:lnTo>
                      <a:pt x="24" y="28"/>
                    </a:lnTo>
                    <a:lnTo>
                      <a:pt x="24" y="28"/>
                    </a:lnTo>
                    <a:lnTo>
                      <a:pt x="24" y="26"/>
                    </a:lnTo>
                    <a:lnTo>
                      <a:pt x="24" y="26"/>
                    </a:lnTo>
                    <a:lnTo>
                      <a:pt x="24" y="26"/>
                    </a:lnTo>
                    <a:lnTo>
                      <a:pt x="26" y="26"/>
                    </a:lnTo>
                    <a:lnTo>
                      <a:pt x="24" y="26"/>
                    </a:lnTo>
                    <a:lnTo>
                      <a:pt x="24" y="26"/>
                    </a:lnTo>
                    <a:lnTo>
                      <a:pt x="22" y="24"/>
                    </a:lnTo>
                    <a:lnTo>
                      <a:pt x="24" y="24"/>
                    </a:lnTo>
                    <a:lnTo>
                      <a:pt x="28" y="26"/>
                    </a:lnTo>
                    <a:lnTo>
                      <a:pt x="26" y="24"/>
                    </a:lnTo>
                    <a:lnTo>
                      <a:pt x="26" y="24"/>
                    </a:lnTo>
                    <a:lnTo>
                      <a:pt x="24" y="24"/>
                    </a:lnTo>
                    <a:lnTo>
                      <a:pt x="26" y="24"/>
                    </a:lnTo>
                    <a:lnTo>
                      <a:pt x="28" y="24"/>
                    </a:lnTo>
                    <a:lnTo>
                      <a:pt x="28" y="24"/>
                    </a:lnTo>
                    <a:lnTo>
                      <a:pt x="28" y="24"/>
                    </a:lnTo>
                    <a:lnTo>
                      <a:pt x="28" y="24"/>
                    </a:lnTo>
                    <a:lnTo>
                      <a:pt x="30" y="22"/>
                    </a:lnTo>
                    <a:lnTo>
                      <a:pt x="30" y="22"/>
                    </a:lnTo>
                    <a:lnTo>
                      <a:pt x="28" y="22"/>
                    </a:lnTo>
                    <a:lnTo>
                      <a:pt x="28" y="22"/>
                    </a:lnTo>
                    <a:lnTo>
                      <a:pt x="28" y="20"/>
                    </a:lnTo>
                    <a:lnTo>
                      <a:pt x="30" y="20"/>
                    </a:lnTo>
                    <a:lnTo>
                      <a:pt x="30" y="20"/>
                    </a:lnTo>
                    <a:lnTo>
                      <a:pt x="30" y="20"/>
                    </a:lnTo>
                    <a:lnTo>
                      <a:pt x="32" y="20"/>
                    </a:lnTo>
                    <a:lnTo>
                      <a:pt x="34" y="18"/>
                    </a:lnTo>
                    <a:lnTo>
                      <a:pt x="36" y="16"/>
                    </a:lnTo>
                    <a:lnTo>
                      <a:pt x="36" y="16"/>
                    </a:lnTo>
                    <a:lnTo>
                      <a:pt x="36" y="16"/>
                    </a:lnTo>
                    <a:lnTo>
                      <a:pt x="38" y="16"/>
                    </a:lnTo>
                    <a:lnTo>
                      <a:pt x="40" y="14"/>
                    </a:lnTo>
                    <a:lnTo>
                      <a:pt x="40" y="14"/>
                    </a:lnTo>
                    <a:lnTo>
                      <a:pt x="40" y="14"/>
                    </a:lnTo>
                    <a:lnTo>
                      <a:pt x="40" y="14"/>
                    </a:lnTo>
                    <a:lnTo>
                      <a:pt x="42" y="14"/>
                    </a:lnTo>
                    <a:lnTo>
                      <a:pt x="42" y="14"/>
                    </a:lnTo>
                    <a:lnTo>
                      <a:pt x="46" y="12"/>
                    </a:lnTo>
                    <a:lnTo>
                      <a:pt x="46" y="12"/>
                    </a:lnTo>
                    <a:lnTo>
                      <a:pt x="48" y="12"/>
                    </a:lnTo>
                    <a:lnTo>
                      <a:pt x="48" y="12"/>
                    </a:lnTo>
                    <a:lnTo>
                      <a:pt x="48" y="10"/>
                    </a:lnTo>
                    <a:lnTo>
                      <a:pt x="50" y="10"/>
                    </a:lnTo>
                    <a:lnTo>
                      <a:pt x="50" y="10"/>
                    </a:lnTo>
                    <a:lnTo>
                      <a:pt x="52" y="10"/>
                    </a:lnTo>
                    <a:lnTo>
                      <a:pt x="54" y="10"/>
                    </a:lnTo>
                    <a:lnTo>
                      <a:pt x="56" y="10"/>
                    </a:lnTo>
                    <a:lnTo>
                      <a:pt x="58" y="8"/>
                    </a:lnTo>
                    <a:lnTo>
                      <a:pt x="58" y="8"/>
                    </a:lnTo>
                    <a:lnTo>
                      <a:pt x="60" y="8"/>
                    </a:lnTo>
                    <a:lnTo>
                      <a:pt x="60" y="8"/>
                    </a:lnTo>
                    <a:lnTo>
                      <a:pt x="60" y="8"/>
                    </a:lnTo>
                    <a:lnTo>
                      <a:pt x="60" y="6"/>
                    </a:lnTo>
                    <a:lnTo>
                      <a:pt x="60" y="6"/>
                    </a:lnTo>
                    <a:lnTo>
                      <a:pt x="62" y="4"/>
                    </a:lnTo>
                    <a:lnTo>
                      <a:pt x="60" y="4"/>
                    </a:lnTo>
                    <a:lnTo>
                      <a:pt x="60" y="4"/>
                    </a:lnTo>
                    <a:lnTo>
                      <a:pt x="60" y="4"/>
                    </a:lnTo>
                    <a:lnTo>
                      <a:pt x="60" y="4"/>
                    </a:lnTo>
                    <a:lnTo>
                      <a:pt x="58" y="2"/>
                    </a:lnTo>
                    <a:lnTo>
                      <a:pt x="58" y="2"/>
                    </a:lnTo>
                    <a:lnTo>
                      <a:pt x="58" y="2"/>
                    </a:lnTo>
                    <a:lnTo>
                      <a:pt x="58" y="0"/>
                    </a:lnTo>
                    <a:lnTo>
                      <a:pt x="56" y="0"/>
                    </a:lnTo>
                    <a:lnTo>
                      <a:pt x="54" y="0"/>
                    </a:lnTo>
                    <a:lnTo>
                      <a:pt x="50" y="0"/>
                    </a:lnTo>
                    <a:lnTo>
                      <a:pt x="48" y="2"/>
                    </a:lnTo>
                    <a:lnTo>
                      <a:pt x="48" y="0"/>
                    </a:lnTo>
                    <a:lnTo>
                      <a:pt x="48" y="2"/>
                    </a:lnTo>
                    <a:lnTo>
                      <a:pt x="48" y="2"/>
                    </a:lnTo>
                    <a:lnTo>
                      <a:pt x="46" y="2"/>
                    </a:lnTo>
                    <a:lnTo>
                      <a:pt x="46" y="2"/>
                    </a:lnTo>
                    <a:lnTo>
                      <a:pt x="44" y="4"/>
                    </a:lnTo>
                    <a:lnTo>
                      <a:pt x="44" y="4"/>
                    </a:lnTo>
                    <a:lnTo>
                      <a:pt x="46" y="4"/>
                    </a:lnTo>
                    <a:lnTo>
                      <a:pt x="46" y="6"/>
                    </a:lnTo>
                    <a:lnTo>
                      <a:pt x="44" y="6"/>
                    </a:lnTo>
                    <a:lnTo>
                      <a:pt x="44" y="4"/>
                    </a:lnTo>
                    <a:lnTo>
                      <a:pt x="44" y="6"/>
                    </a:lnTo>
                    <a:lnTo>
                      <a:pt x="42" y="6"/>
                    </a:lnTo>
                    <a:lnTo>
                      <a:pt x="40" y="6"/>
                    </a:lnTo>
                    <a:lnTo>
                      <a:pt x="40" y="6"/>
                    </a:lnTo>
                    <a:lnTo>
                      <a:pt x="40" y="8"/>
                    </a:lnTo>
                    <a:lnTo>
                      <a:pt x="38" y="8"/>
                    </a:lnTo>
                    <a:lnTo>
                      <a:pt x="38" y="8"/>
                    </a:lnTo>
                    <a:lnTo>
                      <a:pt x="38" y="8"/>
                    </a:lnTo>
                    <a:lnTo>
                      <a:pt x="38" y="8"/>
                    </a:lnTo>
                    <a:lnTo>
                      <a:pt x="36" y="8"/>
                    </a:lnTo>
                    <a:lnTo>
                      <a:pt x="34" y="8"/>
                    </a:lnTo>
                    <a:lnTo>
                      <a:pt x="32" y="8"/>
                    </a:lnTo>
                    <a:lnTo>
                      <a:pt x="32" y="10"/>
                    </a:lnTo>
                    <a:lnTo>
                      <a:pt x="30" y="10"/>
                    </a:lnTo>
                    <a:lnTo>
                      <a:pt x="30" y="8"/>
                    </a:lnTo>
                    <a:lnTo>
                      <a:pt x="26" y="8"/>
                    </a:lnTo>
                    <a:lnTo>
                      <a:pt x="26" y="8"/>
                    </a:lnTo>
                    <a:lnTo>
                      <a:pt x="24" y="8"/>
                    </a:lnTo>
                    <a:lnTo>
                      <a:pt x="24" y="8"/>
                    </a:lnTo>
                    <a:lnTo>
                      <a:pt x="24" y="8"/>
                    </a:lnTo>
                    <a:lnTo>
                      <a:pt x="24" y="10"/>
                    </a:lnTo>
                    <a:lnTo>
                      <a:pt x="24" y="10"/>
                    </a:lnTo>
                    <a:lnTo>
                      <a:pt x="26" y="10"/>
                    </a:lnTo>
                    <a:lnTo>
                      <a:pt x="26" y="10"/>
                    </a:lnTo>
                    <a:lnTo>
                      <a:pt x="24" y="10"/>
                    </a:lnTo>
                    <a:lnTo>
                      <a:pt x="24" y="12"/>
                    </a:lnTo>
                    <a:lnTo>
                      <a:pt x="22" y="12"/>
                    </a:lnTo>
                    <a:lnTo>
                      <a:pt x="22" y="10"/>
                    </a:lnTo>
                    <a:lnTo>
                      <a:pt x="22" y="10"/>
                    </a:lnTo>
                    <a:lnTo>
                      <a:pt x="22" y="10"/>
                    </a:lnTo>
                    <a:lnTo>
                      <a:pt x="20" y="10"/>
                    </a:lnTo>
                    <a:lnTo>
                      <a:pt x="20" y="12"/>
                    </a:lnTo>
                    <a:lnTo>
                      <a:pt x="20" y="12"/>
                    </a:lnTo>
                    <a:lnTo>
                      <a:pt x="16" y="14"/>
                    </a:lnTo>
                    <a:lnTo>
                      <a:pt x="16" y="14"/>
                    </a:lnTo>
                    <a:lnTo>
                      <a:pt x="14" y="14"/>
                    </a:lnTo>
                    <a:lnTo>
                      <a:pt x="14" y="14"/>
                    </a:lnTo>
                    <a:lnTo>
                      <a:pt x="16" y="14"/>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Freeform 1310"/>
              <p:cNvSpPr>
                <a:spLocks/>
              </p:cNvSpPr>
              <p:nvPr/>
            </p:nvSpPr>
            <p:spPr bwMode="auto">
              <a:xfrm>
                <a:off x="3014" y="1579"/>
                <a:ext cx="8" cy="4"/>
              </a:xfrm>
              <a:custGeom>
                <a:avLst/>
                <a:gdLst>
                  <a:gd name="T0" fmla="*/ 4 w 8"/>
                  <a:gd name="T1" fmla="*/ 0 h 4"/>
                  <a:gd name="T2" fmla="*/ 2 w 8"/>
                  <a:gd name="T3" fmla="*/ 0 h 4"/>
                  <a:gd name="T4" fmla="*/ 2 w 8"/>
                  <a:gd name="T5" fmla="*/ 0 h 4"/>
                  <a:gd name="T6" fmla="*/ 0 w 8"/>
                  <a:gd name="T7" fmla="*/ 0 h 4"/>
                  <a:gd name="T8" fmla="*/ 2 w 8"/>
                  <a:gd name="T9" fmla="*/ 2 h 4"/>
                  <a:gd name="T10" fmla="*/ 4 w 8"/>
                  <a:gd name="T11" fmla="*/ 2 h 4"/>
                  <a:gd name="T12" fmla="*/ 6 w 8"/>
                  <a:gd name="T13" fmla="*/ 2 h 4"/>
                  <a:gd name="T14" fmla="*/ 6 w 8"/>
                  <a:gd name="T15" fmla="*/ 4 h 4"/>
                  <a:gd name="T16" fmla="*/ 8 w 8"/>
                  <a:gd name="T17" fmla="*/ 4 h 4"/>
                  <a:gd name="T18" fmla="*/ 8 w 8"/>
                  <a:gd name="T19" fmla="*/ 4 h 4"/>
                  <a:gd name="T20" fmla="*/ 8 w 8"/>
                  <a:gd name="T21" fmla="*/ 4 h 4"/>
                  <a:gd name="T22" fmla="*/ 6 w 8"/>
                  <a:gd name="T23" fmla="*/ 2 h 4"/>
                  <a:gd name="T24" fmla="*/ 6 w 8"/>
                  <a:gd name="T25" fmla="*/ 2 h 4"/>
                  <a:gd name="T26" fmla="*/ 6 w 8"/>
                  <a:gd name="T27" fmla="*/ 2 h 4"/>
                  <a:gd name="T28" fmla="*/ 6 w 8"/>
                  <a:gd name="T29" fmla="*/ 2 h 4"/>
                  <a:gd name="T30" fmla="*/ 4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4" y="0"/>
                    </a:moveTo>
                    <a:lnTo>
                      <a:pt x="2" y="0"/>
                    </a:lnTo>
                    <a:lnTo>
                      <a:pt x="2" y="0"/>
                    </a:lnTo>
                    <a:lnTo>
                      <a:pt x="0" y="0"/>
                    </a:lnTo>
                    <a:lnTo>
                      <a:pt x="2" y="2"/>
                    </a:lnTo>
                    <a:lnTo>
                      <a:pt x="4" y="2"/>
                    </a:lnTo>
                    <a:lnTo>
                      <a:pt x="6" y="2"/>
                    </a:lnTo>
                    <a:lnTo>
                      <a:pt x="6" y="4"/>
                    </a:lnTo>
                    <a:lnTo>
                      <a:pt x="8" y="4"/>
                    </a:lnTo>
                    <a:lnTo>
                      <a:pt x="8" y="4"/>
                    </a:lnTo>
                    <a:lnTo>
                      <a:pt x="8" y="4"/>
                    </a:lnTo>
                    <a:lnTo>
                      <a:pt x="6" y="2"/>
                    </a:lnTo>
                    <a:lnTo>
                      <a:pt x="6" y="2"/>
                    </a:lnTo>
                    <a:lnTo>
                      <a:pt x="6" y="2"/>
                    </a:lnTo>
                    <a:lnTo>
                      <a:pt x="6"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311"/>
              <p:cNvSpPr>
                <a:spLocks/>
              </p:cNvSpPr>
              <p:nvPr/>
            </p:nvSpPr>
            <p:spPr bwMode="auto">
              <a:xfrm>
                <a:off x="3234" y="1499"/>
                <a:ext cx="6" cy="0"/>
              </a:xfrm>
              <a:custGeom>
                <a:avLst/>
                <a:gdLst>
                  <a:gd name="T0" fmla="*/ 6 w 6"/>
                  <a:gd name="T1" fmla="*/ 6 w 6"/>
                  <a:gd name="T2" fmla="*/ 6 w 6"/>
                  <a:gd name="T3" fmla="*/ 6 w 6"/>
                  <a:gd name="T4" fmla="*/ 4 w 6"/>
                  <a:gd name="T5" fmla="*/ 4 w 6"/>
                  <a:gd name="T6" fmla="*/ 4 w 6"/>
                  <a:gd name="T7" fmla="*/ 2 w 6"/>
                  <a:gd name="T8" fmla="*/ 2 w 6"/>
                  <a:gd name="T9" fmla="*/ 0 w 6"/>
                  <a:gd name="T10" fmla="*/ 6 w 6"/>
                  <a:gd name="T11"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6" y="0"/>
                    </a:moveTo>
                    <a:lnTo>
                      <a:pt x="6" y="0"/>
                    </a:lnTo>
                    <a:lnTo>
                      <a:pt x="6" y="0"/>
                    </a:lnTo>
                    <a:lnTo>
                      <a:pt x="6" y="0"/>
                    </a:lnTo>
                    <a:lnTo>
                      <a:pt x="4" y="0"/>
                    </a:lnTo>
                    <a:lnTo>
                      <a:pt x="4" y="0"/>
                    </a:lnTo>
                    <a:lnTo>
                      <a:pt x="4" y="0"/>
                    </a:lnTo>
                    <a:lnTo>
                      <a:pt x="2" y="0"/>
                    </a:lnTo>
                    <a:lnTo>
                      <a:pt x="2"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Freeform 1312"/>
              <p:cNvSpPr>
                <a:spLocks/>
              </p:cNvSpPr>
              <p:nvPr/>
            </p:nvSpPr>
            <p:spPr bwMode="auto">
              <a:xfrm>
                <a:off x="3162" y="1513"/>
                <a:ext cx="4" cy="0"/>
              </a:xfrm>
              <a:custGeom>
                <a:avLst/>
                <a:gdLst>
                  <a:gd name="T0" fmla="*/ 2 w 4"/>
                  <a:gd name="T1" fmla="*/ 2 w 4"/>
                  <a:gd name="T2" fmla="*/ 0 w 4"/>
                  <a:gd name="T3" fmla="*/ 2 w 4"/>
                  <a:gd name="T4" fmla="*/ 2 w 4"/>
                  <a:gd name="T5" fmla="*/ 4 w 4"/>
                  <a:gd name="T6" fmla="*/ 4 w 4"/>
                  <a:gd name="T7" fmla="*/ 4 w 4"/>
                  <a:gd name="T8" fmla="*/ 2 w 4"/>
                  <a:gd name="T9" fmla="*/ 2 w 4"/>
                  <a:gd name="T10"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2" y="0"/>
                    </a:moveTo>
                    <a:lnTo>
                      <a:pt x="2" y="0"/>
                    </a:lnTo>
                    <a:lnTo>
                      <a:pt x="0" y="0"/>
                    </a:lnTo>
                    <a:lnTo>
                      <a:pt x="2" y="0"/>
                    </a:lnTo>
                    <a:lnTo>
                      <a:pt x="2" y="0"/>
                    </a:lnTo>
                    <a:lnTo>
                      <a:pt x="4" y="0"/>
                    </a:lnTo>
                    <a:lnTo>
                      <a:pt x="4" y="0"/>
                    </a:lnTo>
                    <a:lnTo>
                      <a:pt x="4"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313"/>
              <p:cNvSpPr>
                <a:spLocks/>
              </p:cNvSpPr>
              <p:nvPr/>
            </p:nvSpPr>
            <p:spPr bwMode="auto">
              <a:xfrm>
                <a:off x="3202" y="1519"/>
                <a:ext cx="4" cy="2"/>
              </a:xfrm>
              <a:custGeom>
                <a:avLst/>
                <a:gdLst>
                  <a:gd name="T0" fmla="*/ 4 w 4"/>
                  <a:gd name="T1" fmla="*/ 2 h 2"/>
                  <a:gd name="T2" fmla="*/ 4 w 4"/>
                  <a:gd name="T3" fmla="*/ 0 h 2"/>
                  <a:gd name="T4" fmla="*/ 4 w 4"/>
                  <a:gd name="T5" fmla="*/ 0 h 2"/>
                  <a:gd name="T6" fmla="*/ 4 w 4"/>
                  <a:gd name="T7" fmla="*/ 0 h 2"/>
                  <a:gd name="T8" fmla="*/ 2 w 4"/>
                  <a:gd name="T9" fmla="*/ 2 h 2"/>
                  <a:gd name="T10" fmla="*/ 2 w 4"/>
                  <a:gd name="T11" fmla="*/ 0 h 2"/>
                  <a:gd name="T12" fmla="*/ 0 w 4"/>
                  <a:gd name="T13" fmla="*/ 2 h 2"/>
                  <a:gd name="T14" fmla="*/ 0 w 4"/>
                  <a:gd name="T15" fmla="*/ 2 h 2"/>
                  <a:gd name="T16" fmla="*/ 0 w 4"/>
                  <a:gd name="T17" fmla="*/ 2 h 2"/>
                  <a:gd name="T18" fmla="*/ 2 w 4"/>
                  <a:gd name="T19" fmla="*/ 2 h 2"/>
                  <a:gd name="T20" fmla="*/ 2 w 4"/>
                  <a:gd name="T21" fmla="*/ 2 h 2"/>
                  <a:gd name="T22" fmla="*/ 4 w 4"/>
                  <a:gd name="T23" fmla="*/ 2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4" y="0"/>
                    </a:lnTo>
                    <a:lnTo>
                      <a:pt x="4" y="0"/>
                    </a:lnTo>
                    <a:lnTo>
                      <a:pt x="4" y="0"/>
                    </a:lnTo>
                    <a:lnTo>
                      <a:pt x="2" y="2"/>
                    </a:lnTo>
                    <a:lnTo>
                      <a:pt x="2" y="0"/>
                    </a:lnTo>
                    <a:lnTo>
                      <a:pt x="0" y="2"/>
                    </a:lnTo>
                    <a:lnTo>
                      <a:pt x="0" y="2"/>
                    </a:lnTo>
                    <a:lnTo>
                      <a:pt x="0" y="2"/>
                    </a:lnTo>
                    <a:lnTo>
                      <a:pt x="2" y="2"/>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Freeform 1314"/>
              <p:cNvSpPr>
                <a:spLocks/>
              </p:cNvSpPr>
              <p:nvPr/>
            </p:nvSpPr>
            <p:spPr bwMode="auto">
              <a:xfrm>
                <a:off x="3206" y="1519"/>
                <a:ext cx="2" cy="2"/>
              </a:xfrm>
              <a:custGeom>
                <a:avLst/>
                <a:gdLst>
                  <a:gd name="T0" fmla="*/ 2 w 2"/>
                  <a:gd name="T1" fmla="*/ 2 h 2"/>
                  <a:gd name="T2" fmla="*/ 2 w 2"/>
                  <a:gd name="T3" fmla="*/ 0 h 2"/>
                  <a:gd name="T4" fmla="*/ 0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315"/>
              <p:cNvSpPr>
                <a:spLocks/>
              </p:cNvSpPr>
              <p:nvPr/>
            </p:nvSpPr>
            <p:spPr bwMode="auto">
              <a:xfrm>
                <a:off x="3194" y="1511"/>
                <a:ext cx="6" cy="4"/>
              </a:xfrm>
              <a:custGeom>
                <a:avLst/>
                <a:gdLst>
                  <a:gd name="T0" fmla="*/ 2 w 6"/>
                  <a:gd name="T1" fmla="*/ 2 h 4"/>
                  <a:gd name="T2" fmla="*/ 0 w 6"/>
                  <a:gd name="T3" fmla="*/ 4 h 4"/>
                  <a:gd name="T4" fmla="*/ 0 w 6"/>
                  <a:gd name="T5" fmla="*/ 4 h 4"/>
                  <a:gd name="T6" fmla="*/ 2 w 6"/>
                  <a:gd name="T7" fmla="*/ 2 h 4"/>
                  <a:gd name="T8" fmla="*/ 4 w 6"/>
                  <a:gd name="T9" fmla="*/ 2 h 4"/>
                  <a:gd name="T10" fmla="*/ 4 w 6"/>
                  <a:gd name="T11" fmla="*/ 4 h 4"/>
                  <a:gd name="T12" fmla="*/ 4 w 6"/>
                  <a:gd name="T13" fmla="*/ 4 h 4"/>
                  <a:gd name="T14" fmla="*/ 4 w 6"/>
                  <a:gd name="T15" fmla="*/ 2 h 4"/>
                  <a:gd name="T16" fmla="*/ 4 w 6"/>
                  <a:gd name="T17" fmla="*/ 2 h 4"/>
                  <a:gd name="T18" fmla="*/ 6 w 6"/>
                  <a:gd name="T19" fmla="*/ 2 h 4"/>
                  <a:gd name="T20" fmla="*/ 4 w 6"/>
                  <a:gd name="T21" fmla="*/ 2 h 4"/>
                  <a:gd name="T22" fmla="*/ 4 w 6"/>
                  <a:gd name="T23" fmla="*/ 0 h 4"/>
                  <a:gd name="T24" fmla="*/ 4 w 6"/>
                  <a:gd name="T25" fmla="*/ 0 h 4"/>
                  <a:gd name="T26" fmla="*/ 4 w 6"/>
                  <a:gd name="T27" fmla="*/ 2 h 4"/>
                  <a:gd name="T28" fmla="*/ 2 w 6"/>
                  <a:gd name="T29" fmla="*/ 2 h 4"/>
                  <a:gd name="T30" fmla="*/ 2 w 6"/>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2" y="2"/>
                    </a:moveTo>
                    <a:lnTo>
                      <a:pt x="0" y="4"/>
                    </a:lnTo>
                    <a:lnTo>
                      <a:pt x="0" y="4"/>
                    </a:lnTo>
                    <a:lnTo>
                      <a:pt x="2" y="2"/>
                    </a:lnTo>
                    <a:lnTo>
                      <a:pt x="4" y="2"/>
                    </a:lnTo>
                    <a:lnTo>
                      <a:pt x="4" y="4"/>
                    </a:lnTo>
                    <a:lnTo>
                      <a:pt x="4" y="4"/>
                    </a:lnTo>
                    <a:lnTo>
                      <a:pt x="4" y="2"/>
                    </a:lnTo>
                    <a:lnTo>
                      <a:pt x="4" y="2"/>
                    </a:lnTo>
                    <a:lnTo>
                      <a:pt x="6" y="2"/>
                    </a:lnTo>
                    <a:lnTo>
                      <a:pt x="4" y="2"/>
                    </a:lnTo>
                    <a:lnTo>
                      <a:pt x="4" y="0"/>
                    </a:lnTo>
                    <a:lnTo>
                      <a:pt x="4" y="0"/>
                    </a:lnTo>
                    <a:lnTo>
                      <a:pt x="4"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Freeform 1316"/>
              <p:cNvSpPr>
                <a:spLocks/>
              </p:cNvSpPr>
              <p:nvPr/>
            </p:nvSpPr>
            <p:spPr bwMode="auto">
              <a:xfrm>
                <a:off x="3298" y="1529"/>
                <a:ext cx="10" cy="4"/>
              </a:xfrm>
              <a:custGeom>
                <a:avLst/>
                <a:gdLst>
                  <a:gd name="T0" fmla="*/ 0 w 10"/>
                  <a:gd name="T1" fmla="*/ 0 h 4"/>
                  <a:gd name="T2" fmla="*/ 0 w 10"/>
                  <a:gd name="T3" fmla="*/ 2 h 4"/>
                  <a:gd name="T4" fmla="*/ 2 w 10"/>
                  <a:gd name="T5" fmla="*/ 2 h 4"/>
                  <a:gd name="T6" fmla="*/ 2 w 10"/>
                  <a:gd name="T7" fmla="*/ 2 h 4"/>
                  <a:gd name="T8" fmla="*/ 2 w 10"/>
                  <a:gd name="T9" fmla="*/ 2 h 4"/>
                  <a:gd name="T10" fmla="*/ 0 w 10"/>
                  <a:gd name="T11" fmla="*/ 2 h 4"/>
                  <a:gd name="T12" fmla="*/ 0 w 10"/>
                  <a:gd name="T13" fmla="*/ 2 h 4"/>
                  <a:gd name="T14" fmla="*/ 2 w 10"/>
                  <a:gd name="T15" fmla="*/ 2 h 4"/>
                  <a:gd name="T16" fmla="*/ 4 w 10"/>
                  <a:gd name="T17" fmla="*/ 4 h 4"/>
                  <a:gd name="T18" fmla="*/ 6 w 10"/>
                  <a:gd name="T19" fmla="*/ 4 h 4"/>
                  <a:gd name="T20" fmla="*/ 6 w 10"/>
                  <a:gd name="T21" fmla="*/ 4 h 4"/>
                  <a:gd name="T22" fmla="*/ 8 w 10"/>
                  <a:gd name="T23" fmla="*/ 4 h 4"/>
                  <a:gd name="T24" fmla="*/ 8 w 10"/>
                  <a:gd name="T25" fmla="*/ 2 h 4"/>
                  <a:gd name="T26" fmla="*/ 10 w 10"/>
                  <a:gd name="T27" fmla="*/ 2 h 4"/>
                  <a:gd name="T28" fmla="*/ 8 w 10"/>
                  <a:gd name="T29" fmla="*/ 2 h 4"/>
                  <a:gd name="T30" fmla="*/ 8 w 10"/>
                  <a:gd name="T31" fmla="*/ 0 h 4"/>
                  <a:gd name="T32" fmla="*/ 6 w 10"/>
                  <a:gd name="T33" fmla="*/ 0 h 4"/>
                  <a:gd name="T34" fmla="*/ 6 w 10"/>
                  <a:gd name="T35" fmla="*/ 0 h 4"/>
                  <a:gd name="T36" fmla="*/ 6 w 10"/>
                  <a:gd name="T37" fmla="*/ 0 h 4"/>
                  <a:gd name="T38" fmla="*/ 4 w 10"/>
                  <a:gd name="T39" fmla="*/ 0 h 4"/>
                  <a:gd name="T40" fmla="*/ 4 w 10"/>
                  <a:gd name="T41" fmla="*/ 0 h 4"/>
                  <a:gd name="T42" fmla="*/ 0 w 10"/>
                  <a:gd name="T43" fmla="*/ 0 h 4"/>
                  <a:gd name="T44" fmla="*/ 0 w 10"/>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
                    <a:moveTo>
                      <a:pt x="0" y="0"/>
                    </a:moveTo>
                    <a:lnTo>
                      <a:pt x="0" y="2"/>
                    </a:lnTo>
                    <a:lnTo>
                      <a:pt x="2" y="2"/>
                    </a:lnTo>
                    <a:lnTo>
                      <a:pt x="2" y="2"/>
                    </a:lnTo>
                    <a:lnTo>
                      <a:pt x="2" y="2"/>
                    </a:lnTo>
                    <a:lnTo>
                      <a:pt x="0" y="2"/>
                    </a:lnTo>
                    <a:lnTo>
                      <a:pt x="0" y="2"/>
                    </a:lnTo>
                    <a:lnTo>
                      <a:pt x="2" y="2"/>
                    </a:lnTo>
                    <a:lnTo>
                      <a:pt x="4" y="4"/>
                    </a:lnTo>
                    <a:lnTo>
                      <a:pt x="6" y="4"/>
                    </a:lnTo>
                    <a:lnTo>
                      <a:pt x="6" y="4"/>
                    </a:lnTo>
                    <a:lnTo>
                      <a:pt x="8" y="4"/>
                    </a:lnTo>
                    <a:lnTo>
                      <a:pt x="8" y="2"/>
                    </a:lnTo>
                    <a:lnTo>
                      <a:pt x="10" y="2"/>
                    </a:lnTo>
                    <a:lnTo>
                      <a:pt x="8" y="2"/>
                    </a:lnTo>
                    <a:lnTo>
                      <a:pt x="8" y="0"/>
                    </a:lnTo>
                    <a:lnTo>
                      <a:pt x="6" y="0"/>
                    </a:lnTo>
                    <a:lnTo>
                      <a:pt x="6" y="0"/>
                    </a:lnTo>
                    <a:lnTo>
                      <a:pt x="6" y="0"/>
                    </a:lnTo>
                    <a:lnTo>
                      <a:pt x="4" y="0"/>
                    </a:ln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317"/>
              <p:cNvSpPr>
                <a:spLocks/>
              </p:cNvSpPr>
              <p:nvPr/>
            </p:nvSpPr>
            <p:spPr bwMode="auto">
              <a:xfrm>
                <a:off x="3450" y="1543"/>
                <a:ext cx="6" cy="0"/>
              </a:xfrm>
              <a:custGeom>
                <a:avLst/>
                <a:gdLst>
                  <a:gd name="T0" fmla="*/ 4 w 6"/>
                  <a:gd name="T1" fmla="*/ 2 w 6"/>
                  <a:gd name="T2" fmla="*/ 2 w 6"/>
                  <a:gd name="T3" fmla="*/ 2 w 6"/>
                  <a:gd name="T4" fmla="*/ 0 w 6"/>
                  <a:gd name="T5" fmla="*/ 0 w 6"/>
                  <a:gd name="T6" fmla="*/ 0 w 6"/>
                  <a:gd name="T7" fmla="*/ 0 w 6"/>
                  <a:gd name="T8" fmla="*/ 4 w 6"/>
                  <a:gd name="T9" fmla="*/ 4 w 6"/>
                  <a:gd name="T10" fmla="*/ 6 w 6"/>
                  <a:gd name="T11" fmla="*/ 6 w 6"/>
                  <a:gd name="T12" fmla="*/ 6 w 6"/>
                  <a:gd name="T13" fmla="*/ 6 w 6"/>
                  <a:gd name="T14"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6">
                    <a:moveTo>
                      <a:pt x="4" y="0"/>
                    </a:moveTo>
                    <a:lnTo>
                      <a:pt x="2" y="0"/>
                    </a:lnTo>
                    <a:lnTo>
                      <a:pt x="2" y="0"/>
                    </a:lnTo>
                    <a:lnTo>
                      <a:pt x="2" y="0"/>
                    </a:lnTo>
                    <a:lnTo>
                      <a:pt x="0" y="0"/>
                    </a:lnTo>
                    <a:lnTo>
                      <a:pt x="0" y="0"/>
                    </a:lnTo>
                    <a:lnTo>
                      <a:pt x="0" y="0"/>
                    </a:lnTo>
                    <a:lnTo>
                      <a:pt x="0" y="0"/>
                    </a:lnTo>
                    <a:lnTo>
                      <a:pt x="4" y="0"/>
                    </a:lnTo>
                    <a:lnTo>
                      <a:pt x="4" y="0"/>
                    </a:lnTo>
                    <a:lnTo>
                      <a:pt x="6" y="0"/>
                    </a:lnTo>
                    <a:lnTo>
                      <a:pt x="6" y="0"/>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318"/>
              <p:cNvSpPr>
                <a:spLocks/>
              </p:cNvSpPr>
              <p:nvPr/>
            </p:nvSpPr>
            <p:spPr bwMode="auto">
              <a:xfrm>
                <a:off x="3450" y="1533"/>
                <a:ext cx="8" cy="4"/>
              </a:xfrm>
              <a:custGeom>
                <a:avLst/>
                <a:gdLst>
                  <a:gd name="T0" fmla="*/ 4 w 8"/>
                  <a:gd name="T1" fmla="*/ 0 h 4"/>
                  <a:gd name="T2" fmla="*/ 4 w 8"/>
                  <a:gd name="T3" fmla="*/ 0 h 4"/>
                  <a:gd name="T4" fmla="*/ 2 w 8"/>
                  <a:gd name="T5" fmla="*/ 0 h 4"/>
                  <a:gd name="T6" fmla="*/ 0 w 8"/>
                  <a:gd name="T7" fmla="*/ 0 h 4"/>
                  <a:gd name="T8" fmla="*/ 0 w 8"/>
                  <a:gd name="T9" fmla="*/ 0 h 4"/>
                  <a:gd name="T10" fmla="*/ 2 w 8"/>
                  <a:gd name="T11" fmla="*/ 2 h 4"/>
                  <a:gd name="T12" fmla="*/ 2 w 8"/>
                  <a:gd name="T13" fmla="*/ 2 h 4"/>
                  <a:gd name="T14" fmla="*/ 2 w 8"/>
                  <a:gd name="T15" fmla="*/ 2 h 4"/>
                  <a:gd name="T16" fmla="*/ 2 w 8"/>
                  <a:gd name="T17" fmla="*/ 2 h 4"/>
                  <a:gd name="T18" fmla="*/ 2 w 8"/>
                  <a:gd name="T19" fmla="*/ 2 h 4"/>
                  <a:gd name="T20" fmla="*/ 2 w 8"/>
                  <a:gd name="T21" fmla="*/ 2 h 4"/>
                  <a:gd name="T22" fmla="*/ 4 w 8"/>
                  <a:gd name="T23" fmla="*/ 4 h 4"/>
                  <a:gd name="T24" fmla="*/ 4 w 8"/>
                  <a:gd name="T25" fmla="*/ 2 h 4"/>
                  <a:gd name="T26" fmla="*/ 6 w 8"/>
                  <a:gd name="T27" fmla="*/ 2 h 4"/>
                  <a:gd name="T28" fmla="*/ 6 w 8"/>
                  <a:gd name="T29" fmla="*/ 2 h 4"/>
                  <a:gd name="T30" fmla="*/ 6 w 8"/>
                  <a:gd name="T31" fmla="*/ 2 h 4"/>
                  <a:gd name="T32" fmla="*/ 8 w 8"/>
                  <a:gd name="T33" fmla="*/ 2 h 4"/>
                  <a:gd name="T34" fmla="*/ 6 w 8"/>
                  <a:gd name="T35" fmla="*/ 2 h 4"/>
                  <a:gd name="T36" fmla="*/ 8 w 8"/>
                  <a:gd name="T37" fmla="*/ 2 h 4"/>
                  <a:gd name="T38" fmla="*/ 8 w 8"/>
                  <a:gd name="T39" fmla="*/ 2 h 4"/>
                  <a:gd name="T40" fmla="*/ 6 w 8"/>
                  <a:gd name="T41" fmla="*/ 0 h 4"/>
                  <a:gd name="T42" fmla="*/ 6 w 8"/>
                  <a:gd name="T43" fmla="*/ 0 h 4"/>
                  <a:gd name="T44" fmla="*/ 4 w 8"/>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4">
                    <a:moveTo>
                      <a:pt x="4" y="0"/>
                    </a:moveTo>
                    <a:lnTo>
                      <a:pt x="4" y="0"/>
                    </a:lnTo>
                    <a:lnTo>
                      <a:pt x="2" y="0"/>
                    </a:lnTo>
                    <a:lnTo>
                      <a:pt x="0" y="0"/>
                    </a:lnTo>
                    <a:lnTo>
                      <a:pt x="0" y="0"/>
                    </a:lnTo>
                    <a:lnTo>
                      <a:pt x="2" y="2"/>
                    </a:lnTo>
                    <a:lnTo>
                      <a:pt x="2" y="2"/>
                    </a:lnTo>
                    <a:lnTo>
                      <a:pt x="2" y="2"/>
                    </a:lnTo>
                    <a:lnTo>
                      <a:pt x="2" y="2"/>
                    </a:lnTo>
                    <a:lnTo>
                      <a:pt x="2" y="2"/>
                    </a:lnTo>
                    <a:lnTo>
                      <a:pt x="2" y="2"/>
                    </a:lnTo>
                    <a:lnTo>
                      <a:pt x="4" y="4"/>
                    </a:lnTo>
                    <a:lnTo>
                      <a:pt x="4" y="2"/>
                    </a:lnTo>
                    <a:lnTo>
                      <a:pt x="6" y="2"/>
                    </a:lnTo>
                    <a:lnTo>
                      <a:pt x="6" y="2"/>
                    </a:lnTo>
                    <a:lnTo>
                      <a:pt x="6" y="2"/>
                    </a:lnTo>
                    <a:lnTo>
                      <a:pt x="8" y="2"/>
                    </a:lnTo>
                    <a:lnTo>
                      <a:pt x="6" y="2"/>
                    </a:lnTo>
                    <a:lnTo>
                      <a:pt x="8" y="2"/>
                    </a:lnTo>
                    <a:lnTo>
                      <a:pt x="8" y="2"/>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319"/>
              <p:cNvSpPr>
                <a:spLocks/>
              </p:cNvSpPr>
              <p:nvPr/>
            </p:nvSpPr>
            <p:spPr bwMode="auto">
              <a:xfrm>
                <a:off x="3612" y="1535"/>
                <a:ext cx="10" cy="2"/>
              </a:xfrm>
              <a:custGeom>
                <a:avLst/>
                <a:gdLst>
                  <a:gd name="T0" fmla="*/ 2 w 10"/>
                  <a:gd name="T1" fmla="*/ 2 h 2"/>
                  <a:gd name="T2" fmla="*/ 2 w 10"/>
                  <a:gd name="T3" fmla="*/ 2 h 2"/>
                  <a:gd name="T4" fmla="*/ 4 w 10"/>
                  <a:gd name="T5" fmla="*/ 2 h 2"/>
                  <a:gd name="T6" fmla="*/ 6 w 10"/>
                  <a:gd name="T7" fmla="*/ 2 h 2"/>
                  <a:gd name="T8" fmla="*/ 8 w 10"/>
                  <a:gd name="T9" fmla="*/ 2 h 2"/>
                  <a:gd name="T10" fmla="*/ 10 w 10"/>
                  <a:gd name="T11" fmla="*/ 2 h 2"/>
                  <a:gd name="T12" fmla="*/ 10 w 10"/>
                  <a:gd name="T13" fmla="*/ 2 h 2"/>
                  <a:gd name="T14" fmla="*/ 10 w 10"/>
                  <a:gd name="T15" fmla="*/ 2 h 2"/>
                  <a:gd name="T16" fmla="*/ 10 w 10"/>
                  <a:gd name="T17" fmla="*/ 2 h 2"/>
                  <a:gd name="T18" fmla="*/ 10 w 10"/>
                  <a:gd name="T19" fmla="*/ 2 h 2"/>
                  <a:gd name="T20" fmla="*/ 8 w 10"/>
                  <a:gd name="T21" fmla="*/ 0 h 2"/>
                  <a:gd name="T22" fmla="*/ 8 w 10"/>
                  <a:gd name="T23" fmla="*/ 0 h 2"/>
                  <a:gd name="T24" fmla="*/ 2 w 10"/>
                  <a:gd name="T25" fmla="*/ 0 h 2"/>
                  <a:gd name="T26" fmla="*/ 2 w 10"/>
                  <a:gd name="T27" fmla="*/ 0 h 2"/>
                  <a:gd name="T28" fmla="*/ 0 w 10"/>
                  <a:gd name="T29" fmla="*/ 0 h 2"/>
                  <a:gd name="T30" fmla="*/ 0 w 10"/>
                  <a:gd name="T31" fmla="*/ 0 h 2"/>
                  <a:gd name="T32" fmla="*/ 0 w 10"/>
                  <a:gd name="T33" fmla="*/ 0 h 2"/>
                  <a:gd name="T34" fmla="*/ 0 w 10"/>
                  <a:gd name="T35" fmla="*/ 2 h 2"/>
                  <a:gd name="T36" fmla="*/ 2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2" y="2"/>
                    </a:moveTo>
                    <a:lnTo>
                      <a:pt x="2" y="2"/>
                    </a:lnTo>
                    <a:lnTo>
                      <a:pt x="4" y="2"/>
                    </a:lnTo>
                    <a:lnTo>
                      <a:pt x="6" y="2"/>
                    </a:lnTo>
                    <a:lnTo>
                      <a:pt x="8" y="2"/>
                    </a:lnTo>
                    <a:lnTo>
                      <a:pt x="10" y="2"/>
                    </a:lnTo>
                    <a:lnTo>
                      <a:pt x="10" y="2"/>
                    </a:lnTo>
                    <a:lnTo>
                      <a:pt x="10" y="2"/>
                    </a:lnTo>
                    <a:lnTo>
                      <a:pt x="10" y="2"/>
                    </a:lnTo>
                    <a:lnTo>
                      <a:pt x="10" y="2"/>
                    </a:lnTo>
                    <a:lnTo>
                      <a:pt x="8" y="0"/>
                    </a:lnTo>
                    <a:lnTo>
                      <a:pt x="8" y="0"/>
                    </a:lnTo>
                    <a:lnTo>
                      <a:pt x="2" y="0"/>
                    </a:lnTo>
                    <a:lnTo>
                      <a:pt x="2"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320"/>
              <p:cNvSpPr>
                <a:spLocks/>
              </p:cNvSpPr>
              <p:nvPr/>
            </p:nvSpPr>
            <p:spPr bwMode="auto">
              <a:xfrm>
                <a:off x="3002" y="1597"/>
                <a:ext cx="12" cy="10"/>
              </a:xfrm>
              <a:custGeom>
                <a:avLst/>
                <a:gdLst>
                  <a:gd name="T0" fmla="*/ 2 w 12"/>
                  <a:gd name="T1" fmla="*/ 8 h 10"/>
                  <a:gd name="T2" fmla="*/ 4 w 12"/>
                  <a:gd name="T3" fmla="*/ 10 h 10"/>
                  <a:gd name="T4" fmla="*/ 4 w 12"/>
                  <a:gd name="T5" fmla="*/ 8 h 10"/>
                  <a:gd name="T6" fmla="*/ 4 w 12"/>
                  <a:gd name="T7" fmla="*/ 8 h 10"/>
                  <a:gd name="T8" fmla="*/ 6 w 12"/>
                  <a:gd name="T9" fmla="*/ 8 h 10"/>
                  <a:gd name="T10" fmla="*/ 6 w 12"/>
                  <a:gd name="T11" fmla="*/ 8 h 10"/>
                  <a:gd name="T12" fmla="*/ 8 w 12"/>
                  <a:gd name="T13" fmla="*/ 8 h 10"/>
                  <a:gd name="T14" fmla="*/ 8 w 12"/>
                  <a:gd name="T15" fmla="*/ 8 h 10"/>
                  <a:gd name="T16" fmla="*/ 10 w 12"/>
                  <a:gd name="T17" fmla="*/ 6 h 10"/>
                  <a:gd name="T18" fmla="*/ 12 w 12"/>
                  <a:gd name="T19" fmla="*/ 4 h 10"/>
                  <a:gd name="T20" fmla="*/ 12 w 12"/>
                  <a:gd name="T21" fmla="*/ 6 h 10"/>
                  <a:gd name="T22" fmla="*/ 12 w 12"/>
                  <a:gd name="T23" fmla="*/ 4 h 10"/>
                  <a:gd name="T24" fmla="*/ 10 w 12"/>
                  <a:gd name="T25" fmla="*/ 4 h 10"/>
                  <a:gd name="T26" fmla="*/ 10 w 12"/>
                  <a:gd name="T27" fmla="*/ 2 h 10"/>
                  <a:gd name="T28" fmla="*/ 10 w 12"/>
                  <a:gd name="T29" fmla="*/ 4 h 10"/>
                  <a:gd name="T30" fmla="*/ 10 w 12"/>
                  <a:gd name="T31" fmla="*/ 4 h 10"/>
                  <a:gd name="T32" fmla="*/ 8 w 12"/>
                  <a:gd name="T33" fmla="*/ 4 h 10"/>
                  <a:gd name="T34" fmla="*/ 4 w 12"/>
                  <a:gd name="T35" fmla="*/ 0 h 10"/>
                  <a:gd name="T36" fmla="*/ 2 w 12"/>
                  <a:gd name="T37" fmla="*/ 0 h 10"/>
                  <a:gd name="T38" fmla="*/ 2 w 12"/>
                  <a:gd name="T39" fmla="*/ 2 h 10"/>
                  <a:gd name="T40" fmla="*/ 2 w 12"/>
                  <a:gd name="T41" fmla="*/ 0 h 10"/>
                  <a:gd name="T42" fmla="*/ 0 w 12"/>
                  <a:gd name="T43" fmla="*/ 2 h 10"/>
                  <a:gd name="T44" fmla="*/ 0 w 12"/>
                  <a:gd name="T45" fmla="*/ 2 h 10"/>
                  <a:gd name="T46" fmla="*/ 0 w 12"/>
                  <a:gd name="T47" fmla="*/ 4 h 10"/>
                  <a:gd name="T48" fmla="*/ 0 w 12"/>
                  <a:gd name="T49" fmla="*/ 4 h 10"/>
                  <a:gd name="T50" fmla="*/ 0 w 12"/>
                  <a:gd name="T51" fmla="*/ 6 h 10"/>
                  <a:gd name="T52" fmla="*/ 0 w 12"/>
                  <a:gd name="T53" fmla="*/ 8 h 10"/>
                  <a:gd name="T54" fmla="*/ 2 w 12"/>
                  <a:gd name="T55" fmla="*/ 8 h 10"/>
                  <a:gd name="T56" fmla="*/ 2 w 12"/>
                  <a:gd name="T57" fmla="*/ 10 h 10"/>
                  <a:gd name="T58" fmla="*/ 2 w 12"/>
                  <a:gd name="T59" fmla="*/ 8 h 10"/>
                  <a:gd name="T60" fmla="*/ 2 w 12"/>
                  <a:gd name="T61" fmla="*/ 8 h 10"/>
                  <a:gd name="T62" fmla="*/ 2 w 12"/>
                  <a:gd name="T63" fmla="*/ 8 h 10"/>
                  <a:gd name="T64" fmla="*/ 2 w 12"/>
                  <a:gd name="T6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0">
                    <a:moveTo>
                      <a:pt x="2" y="8"/>
                    </a:moveTo>
                    <a:lnTo>
                      <a:pt x="4" y="10"/>
                    </a:lnTo>
                    <a:lnTo>
                      <a:pt x="4" y="8"/>
                    </a:lnTo>
                    <a:lnTo>
                      <a:pt x="4" y="8"/>
                    </a:lnTo>
                    <a:lnTo>
                      <a:pt x="6" y="8"/>
                    </a:lnTo>
                    <a:lnTo>
                      <a:pt x="6" y="8"/>
                    </a:lnTo>
                    <a:lnTo>
                      <a:pt x="8" y="8"/>
                    </a:lnTo>
                    <a:lnTo>
                      <a:pt x="8" y="8"/>
                    </a:lnTo>
                    <a:lnTo>
                      <a:pt x="10" y="6"/>
                    </a:lnTo>
                    <a:lnTo>
                      <a:pt x="12" y="4"/>
                    </a:lnTo>
                    <a:lnTo>
                      <a:pt x="12" y="6"/>
                    </a:lnTo>
                    <a:lnTo>
                      <a:pt x="12" y="4"/>
                    </a:lnTo>
                    <a:lnTo>
                      <a:pt x="10" y="4"/>
                    </a:lnTo>
                    <a:lnTo>
                      <a:pt x="10" y="2"/>
                    </a:lnTo>
                    <a:lnTo>
                      <a:pt x="10" y="4"/>
                    </a:lnTo>
                    <a:lnTo>
                      <a:pt x="10" y="4"/>
                    </a:lnTo>
                    <a:lnTo>
                      <a:pt x="8" y="4"/>
                    </a:lnTo>
                    <a:lnTo>
                      <a:pt x="4" y="0"/>
                    </a:lnTo>
                    <a:lnTo>
                      <a:pt x="2" y="0"/>
                    </a:lnTo>
                    <a:lnTo>
                      <a:pt x="2" y="2"/>
                    </a:lnTo>
                    <a:lnTo>
                      <a:pt x="2" y="0"/>
                    </a:lnTo>
                    <a:lnTo>
                      <a:pt x="0" y="2"/>
                    </a:lnTo>
                    <a:lnTo>
                      <a:pt x="0" y="2"/>
                    </a:lnTo>
                    <a:lnTo>
                      <a:pt x="0" y="4"/>
                    </a:lnTo>
                    <a:lnTo>
                      <a:pt x="0" y="4"/>
                    </a:lnTo>
                    <a:lnTo>
                      <a:pt x="0" y="6"/>
                    </a:lnTo>
                    <a:lnTo>
                      <a:pt x="0" y="8"/>
                    </a:lnTo>
                    <a:lnTo>
                      <a:pt x="2" y="8"/>
                    </a:lnTo>
                    <a:lnTo>
                      <a:pt x="2" y="10"/>
                    </a:lnTo>
                    <a:lnTo>
                      <a:pt x="2" y="8"/>
                    </a:lnTo>
                    <a:lnTo>
                      <a:pt x="2"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321"/>
              <p:cNvSpPr>
                <a:spLocks/>
              </p:cNvSpPr>
              <p:nvPr/>
            </p:nvSpPr>
            <p:spPr bwMode="auto">
              <a:xfrm>
                <a:off x="3060" y="159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322"/>
              <p:cNvSpPr>
                <a:spLocks/>
              </p:cNvSpPr>
              <p:nvPr/>
            </p:nvSpPr>
            <p:spPr bwMode="auto">
              <a:xfrm>
                <a:off x="3054" y="1587"/>
                <a:ext cx="14" cy="6"/>
              </a:xfrm>
              <a:custGeom>
                <a:avLst/>
                <a:gdLst>
                  <a:gd name="T0" fmla="*/ 10 w 14"/>
                  <a:gd name="T1" fmla="*/ 6 h 6"/>
                  <a:gd name="T2" fmla="*/ 12 w 14"/>
                  <a:gd name="T3" fmla="*/ 6 h 6"/>
                  <a:gd name="T4" fmla="*/ 14 w 14"/>
                  <a:gd name="T5" fmla="*/ 6 h 6"/>
                  <a:gd name="T6" fmla="*/ 14 w 14"/>
                  <a:gd name="T7" fmla="*/ 6 h 6"/>
                  <a:gd name="T8" fmla="*/ 14 w 14"/>
                  <a:gd name="T9" fmla="*/ 6 h 6"/>
                  <a:gd name="T10" fmla="*/ 14 w 14"/>
                  <a:gd name="T11" fmla="*/ 4 h 6"/>
                  <a:gd name="T12" fmla="*/ 10 w 14"/>
                  <a:gd name="T13" fmla="*/ 2 h 6"/>
                  <a:gd name="T14" fmla="*/ 8 w 14"/>
                  <a:gd name="T15" fmla="*/ 2 h 6"/>
                  <a:gd name="T16" fmla="*/ 6 w 14"/>
                  <a:gd name="T17" fmla="*/ 2 h 6"/>
                  <a:gd name="T18" fmla="*/ 4 w 14"/>
                  <a:gd name="T19" fmla="*/ 0 h 6"/>
                  <a:gd name="T20" fmla="*/ 4 w 14"/>
                  <a:gd name="T21" fmla="*/ 0 h 6"/>
                  <a:gd name="T22" fmla="*/ 2 w 14"/>
                  <a:gd name="T23" fmla="*/ 0 h 6"/>
                  <a:gd name="T24" fmla="*/ 0 w 14"/>
                  <a:gd name="T25" fmla="*/ 0 h 6"/>
                  <a:gd name="T26" fmla="*/ 2 w 14"/>
                  <a:gd name="T27" fmla="*/ 0 h 6"/>
                  <a:gd name="T28" fmla="*/ 0 w 14"/>
                  <a:gd name="T29" fmla="*/ 0 h 6"/>
                  <a:gd name="T30" fmla="*/ 2 w 14"/>
                  <a:gd name="T31" fmla="*/ 2 h 6"/>
                  <a:gd name="T32" fmla="*/ 2 w 14"/>
                  <a:gd name="T33" fmla="*/ 2 h 6"/>
                  <a:gd name="T34" fmla="*/ 0 w 14"/>
                  <a:gd name="T35" fmla="*/ 2 h 6"/>
                  <a:gd name="T36" fmla="*/ 0 w 14"/>
                  <a:gd name="T37" fmla="*/ 2 h 6"/>
                  <a:gd name="T38" fmla="*/ 2 w 14"/>
                  <a:gd name="T39" fmla="*/ 2 h 6"/>
                  <a:gd name="T40" fmla="*/ 4 w 14"/>
                  <a:gd name="T41" fmla="*/ 4 h 6"/>
                  <a:gd name="T42" fmla="*/ 4 w 14"/>
                  <a:gd name="T43" fmla="*/ 4 h 6"/>
                  <a:gd name="T44" fmla="*/ 6 w 14"/>
                  <a:gd name="T45" fmla="*/ 4 h 6"/>
                  <a:gd name="T46" fmla="*/ 4 w 14"/>
                  <a:gd name="T47" fmla="*/ 4 h 6"/>
                  <a:gd name="T48" fmla="*/ 6 w 14"/>
                  <a:gd name="T49" fmla="*/ 4 h 6"/>
                  <a:gd name="T50" fmla="*/ 8 w 14"/>
                  <a:gd name="T51" fmla="*/ 4 h 6"/>
                  <a:gd name="T52" fmla="*/ 10 w 14"/>
                  <a:gd name="T53" fmla="*/ 6 h 6"/>
                  <a:gd name="T54" fmla="*/ 10 w 14"/>
                  <a:gd name="T55" fmla="*/ 6 h 6"/>
                  <a:gd name="T56" fmla="*/ 10 w 14"/>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6">
                    <a:moveTo>
                      <a:pt x="10" y="6"/>
                    </a:moveTo>
                    <a:lnTo>
                      <a:pt x="12" y="6"/>
                    </a:lnTo>
                    <a:lnTo>
                      <a:pt x="14" y="6"/>
                    </a:lnTo>
                    <a:lnTo>
                      <a:pt x="14" y="6"/>
                    </a:lnTo>
                    <a:lnTo>
                      <a:pt x="14" y="6"/>
                    </a:lnTo>
                    <a:lnTo>
                      <a:pt x="14" y="4"/>
                    </a:lnTo>
                    <a:lnTo>
                      <a:pt x="10" y="2"/>
                    </a:lnTo>
                    <a:lnTo>
                      <a:pt x="8" y="2"/>
                    </a:lnTo>
                    <a:lnTo>
                      <a:pt x="6" y="2"/>
                    </a:lnTo>
                    <a:lnTo>
                      <a:pt x="4" y="0"/>
                    </a:lnTo>
                    <a:lnTo>
                      <a:pt x="4" y="0"/>
                    </a:lnTo>
                    <a:lnTo>
                      <a:pt x="2" y="0"/>
                    </a:lnTo>
                    <a:lnTo>
                      <a:pt x="0" y="0"/>
                    </a:lnTo>
                    <a:lnTo>
                      <a:pt x="2" y="0"/>
                    </a:lnTo>
                    <a:lnTo>
                      <a:pt x="0" y="0"/>
                    </a:lnTo>
                    <a:lnTo>
                      <a:pt x="2" y="2"/>
                    </a:lnTo>
                    <a:lnTo>
                      <a:pt x="2" y="2"/>
                    </a:lnTo>
                    <a:lnTo>
                      <a:pt x="0" y="2"/>
                    </a:lnTo>
                    <a:lnTo>
                      <a:pt x="0" y="2"/>
                    </a:lnTo>
                    <a:lnTo>
                      <a:pt x="2" y="2"/>
                    </a:lnTo>
                    <a:lnTo>
                      <a:pt x="4" y="4"/>
                    </a:lnTo>
                    <a:lnTo>
                      <a:pt x="4" y="4"/>
                    </a:lnTo>
                    <a:lnTo>
                      <a:pt x="6" y="4"/>
                    </a:lnTo>
                    <a:lnTo>
                      <a:pt x="4" y="4"/>
                    </a:lnTo>
                    <a:lnTo>
                      <a:pt x="6" y="4"/>
                    </a:lnTo>
                    <a:lnTo>
                      <a:pt x="8" y="4"/>
                    </a:lnTo>
                    <a:lnTo>
                      <a:pt x="10" y="6"/>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323"/>
              <p:cNvSpPr>
                <a:spLocks/>
              </p:cNvSpPr>
              <p:nvPr/>
            </p:nvSpPr>
            <p:spPr bwMode="auto">
              <a:xfrm>
                <a:off x="3100" y="1553"/>
                <a:ext cx="8" cy="6"/>
              </a:xfrm>
              <a:custGeom>
                <a:avLst/>
                <a:gdLst>
                  <a:gd name="T0" fmla="*/ 0 w 8"/>
                  <a:gd name="T1" fmla="*/ 4 h 6"/>
                  <a:gd name="T2" fmla="*/ 0 w 8"/>
                  <a:gd name="T3" fmla="*/ 6 h 6"/>
                  <a:gd name="T4" fmla="*/ 2 w 8"/>
                  <a:gd name="T5" fmla="*/ 6 h 6"/>
                  <a:gd name="T6" fmla="*/ 2 w 8"/>
                  <a:gd name="T7" fmla="*/ 6 h 6"/>
                  <a:gd name="T8" fmla="*/ 2 w 8"/>
                  <a:gd name="T9" fmla="*/ 4 h 6"/>
                  <a:gd name="T10" fmla="*/ 2 w 8"/>
                  <a:gd name="T11" fmla="*/ 6 h 6"/>
                  <a:gd name="T12" fmla="*/ 4 w 8"/>
                  <a:gd name="T13" fmla="*/ 4 h 6"/>
                  <a:gd name="T14" fmla="*/ 6 w 8"/>
                  <a:gd name="T15" fmla="*/ 4 h 6"/>
                  <a:gd name="T16" fmla="*/ 6 w 8"/>
                  <a:gd name="T17" fmla="*/ 4 h 6"/>
                  <a:gd name="T18" fmla="*/ 8 w 8"/>
                  <a:gd name="T19" fmla="*/ 4 h 6"/>
                  <a:gd name="T20" fmla="*/ 6 w 8"/>
                  <a:gd name="T21" fmla="*/ 4 h 6"/>
                  <a:gd name="T22" fmla="*/ 4 w 8"/>
                  <a:gd name="T23" fmla="*/ 4 h 6"/>
                  <a:gd name="T24" fmla="*/ 4 w 8"/>
                  <a:gd name="T25" fmla="*/ 2 h 6"/>
                  <a:gd name="T26" fmla="*/ 2 w 8"/>
                  <a:gd name="T27" fmla="*/ 0 h 6"/>
                  <a:gd name="T28" fmla="*/ 2 w 8"/>
                  <a:gd name="T29" fmla="*/ 0 h 6"/>
                  <a:gd name="T30" fmla="*/ 0 w 8"/>
                  <a:gd name="T31" fmla="*/ 2 h 6"/>
                  <a:gd name="T32" fmla="*/ 0 w 8"/>
                  <a:gd name="T33" fmla="*/ 4 h 6"/>
                  <a:gd name="T34" fmla="*/ 0 w 8"/>
                  <a:gd name="T35" fmla="*/ 4 h 6"/>
                  <a:gd name="T36" fmla="*/ 0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0" y="4"/>
                    </a:moveTo>
                    <a:lnTo>
                      <a:pt x="0" y="6"/>
                    </a:lnTo>
                    <a:lnTo>
                      <a:pt x="2" y="6"/>
                    </a:lnTo>
                    <a:lnTo>
                      <a:pt x="2" y="6"/>
                    </a:lnTo>
                    <a:lnTo>
                      <a:pt x="2" y="4"/>
                    </a:lnTo>
                    <a:lnTo>
                      <a:pt x="2" y="6"/>
                    </a:lnTo>
                    <a:lnTo>
                      <a:pt x="4" y="4"/>
                    </a:lnTo>
                    <a:lnTo>
                      <a:pt x="6" y="4"/>
                    </a:lnTo>
                    <a:lnTo>
                      <a:pt x="6" y="4"/>
                    </a:lnTo>
                    <a:lnTo>
                      <a:pt x="8" y="4"/>
                    </a:lnTo>
                    <a:lnTo>
                      <a:pt x="6" y="4"/>
                    </a:lnTo>
                    <a:lnTo>
                      <a:pt x="4" y="4"/>
                    </a:lnTo>
                    <a:lnTo>
                      <a:pt x="4" y="2"/>
                    </a:lnTo>
                    <a:lnTo>
                      <a:pt x="2" y="0"/>
                    </a:lnTo>
                    <a:lnTo>
                      <a:pt x="2" y="0"/>
                    </a:lnTo>
                    <a:lnTo>
                      <a:pt x="0" y="2"/>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324"/>
              <p:cNvSpPr>
                <a:spLocks/>
              </p:cNvSpPr>
              <p:nvPr/>
            </p:nvSpPr>
            <p:spPr bwMode="auto">
              <a:xfrm>
                <a:off x="3122" y="1557"/>
                <a:ext cx="4" cy="2"/>
              </a:xfrm>
              <a:custGeom>
                <a:avLst/>
                <a:gdLst>
                  <a:gd name="T0" fmla="*/ 4 w 4"/>
                  <a:gd name="T1" fmla="*/ 2 h 2"/>
                  <a:gd name="T2" fmla="*/ 2 w 4"/>
                  <a:gd name="T3" fmla="*/ 2 h 2"/>
                  <a:gd name="T4" fmla="*/ 2 w 4"/>
                  <a:gd name="T5" fmla="*/ 0 h 2"/>
                  <a:gd name="T6" fmla="*/ 4 w 4"/>
                  <a:gd name="T7" fmla="*/ 0 h 2"/>
                  <a:gd name="T8" fmla="*/ 0 w 4"/>
                  <a:gd name="T9" fmla="*/ 0 h 2"/>
                  <a:gd name="T10" fmla="*/ 0 w 4"/>
                  <a:gd name="T11" fmla="*/ 0 h 2"/>
                  <a:gd name="T12" fmla="*/ 0 w 4"/>
                  <a:gd name="T13" fmla="*/ 0 h 2"/>
                  <a:gd name="T14" fmla="*/ 0 w 4"/>
                  <a:gd name="T15" fmla="*/ 0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2" y="2"/>
                    </a:lnTo>
                    <a:lnTo>
                      <a:pt x="2" y="0"/>
                    </a:lnTo>
                    <a:lnTo>
                      <a:pt x="4" y="0"/>
                    </a:lnTo>
                    <a:lnTo>
                      <a:pt x="0" y="0"/>
                    </a:lnTo>
                    <a:lnTo>
                      <a:pt x="0" y="0"/>
                    </a:lnTo>
                    <a:lnTo>
                      <a:pt x="0"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325"/>
              <p:cNvSpPr>
                <a:spLocks/>
              </p:cNvSpPr>
              <p:nvPr/>
            </p:nvSpPr>
            <p:spPr bwMode="auto">
              <a:xfrm>
                <a:off x="3146" y="1555"/>
                <a:ext cx="6" cy="4"/>
              </a:xfrm>
              <a:custGeom>
                <a:avLst/>
                <a:gdLst>
                  <a:gd name="T0" fmla="*/ 2 w 6"/>
                  <a:gd name="T1" fmla="*/ 0 h 4"/>
                  <a:gd name="T2" fmla="*/ 0 w 6"/>
                  <a:gd name="T3" fmla="*/ 2 h 4"/>
                  <a:gd name="T4" fmla="*/ 0 w 6"/>
                  <a:gd name="T5" fmla="*/ 2 h 4"/>
                  <a:gd name="T6" fmla="*/ 2 w 6"/>
                  <a:gd name="T7" fmla="*/ 4 h 4"/>
                  <a:gd name="T8" fmla="*/ 4 w 6"/>
                  <a:gd name="T9" fmla="*/ 4 h 4"/>
                  <a:gd name="T10" fmla="*/ 4 w 6"/>
                  <a:gd name="T11" fmla="*/ 4 h 4"/>
                  <a:gd name="T12" fmla="*/ 6 w 6"/>
                  <a:gd name="T13" fmla="*/ 4 h 4"/>
                  <a:gd name="T14" fmla="*/ 6 w 6"/>
                  <a:gd name="T15" fmla="*/ 2 h 4"/>
                  <a:gd name="T16" fmla="*/ 4 w 6"/>
                  <a:gd name="T17" fmla="*/ 2 h 4"/>
                  <a:gd name="T18" fmla="*/ 2 w 6"/>
                  <a:gd name="T19" fmla="*/ 2 h 4"/>
                  <a:gd name="T20" fmla="*/ 2 w 6"/>
                  <a:gd name="T21" fmla="*/ 0 h 4"/>
                  <a:gd name="T22" fmla="*/ 2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2" y="0"/>
                    </a:moveTo>
                    <a:lnTo>
                      <a:pt x="0" y="2"/>
                    </a:lnTo>
                    <a:lnTo>
                      <a:pt x="0" y="2"/>
                    </a:lnTo>
                    <a:lnTo>
                      <a:pt x="2" y="4"/>
                    </a:lnTo>
                    <a:lnTo>
                      <a:pt x="4" y="4"/>
                    </a:lnTo>
                    <a:lnTo>
                      <a:pt x="4" y="4"/>
                    </a:lnTo>
                    <a:lnTo>
                      <a:pt x="6" y="4"/>
                    </a:lnTo>
                    <a:lnTo>
                      <a:pt x="6" y="2"/>
                    </a:lnTo>
                    <a:lnTo>
                      <a:pt x="4"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326"/>
              <p:cNvSpPr>
                <a:spLocks/>
              </p:cNvSpPr>
              <p:nvPr/>
            </p:nvSpPr>
            <p:spPr bwMode="auto">
              <a:xfrm>
                <a:off x="3142" y="1559"/>
                <a:ext cx="6" cy="4"/>
              </a:xfrm>
              <a:custGeom>
                <a:avLst/>
                <a:gdLst>
                  <a:gd name="T0" fmla="*/ 4 w 6"/>
                  <a:gd name="T1" fmla="*/ 4 h 4"/>
                  <a:gd name="T2" fmla="*/ 4 w 6"/>
                  <a:gd name="T3" fmla="*/ 4 h 4"/>
                  <a:gd name="T4" fmla="*/ 6 w 6"/>
                  <a:gd name="T5" fmla="*/ 2 h 4"/>
                  <a:gd name="T6" fmla="*/ 6 w 6"/>
                  <a:gd name="T7" fmla="*/ 2 h 4"/>
                  <a:gd name="T8" fmla="*/ 4 w 6"/>
                  <a:gd name="T9" fmla="*/ 2 h 4"/>
                  <a:gd name="T10" fmla="*/ 2 w 6"/>
                  <a:gd name="T11" fmla="*/ 0 h 4"/>
                  <a:gd name="T12" fmla="*/ 0 w 6"/>
                  <a:gd name="T13" fmla="*/ 2 h 4"/>
                  <a:gd name="T14" fmla="*/ 0 w 6"/>
                  <a:gd name="T15" fmla="*/ 2 h 4"/>
                  <a:gd name="T16" fmla="*/ 0 w 6"/>
                  <a:gd name="T17" fmla="*/ 4 h 4"/>
                  <a:gd name="T18" fmla="*/ 0 w 6"/>
                  <a:gd name="T19" fmla="*/ 4 h 4"/>
                  <a:gd name="T20" fmla="*/ 0 w 6"/>
                  <a:gd name="T21" fmla="*/ 4 h 4"/>
                  <a:gd name="T22" fmla="*/ 4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4" y="4"/>
                    </a:moveTo>
                    <a:lnTo>
                      <a:pt x="4" y="4"/>
                    </a:lnTo>
                    <a:lnTo>
                      <a:pt x="6" y="2"/>
                    </a:lnTo>
                    <a:lnTo>
                      <a:pt x="6" y="2"/>
                    </a:lnTo>
                    <a:lnTo>
                      <a:pt x="4" y="2"/>
                    </a:lnTo>
                    <a:lnTo>
                      <a:pt x="2" y="0"/>
                    </a:lnTo>
                    <a:lnTo>
                      <a:pt x="0" y="2"/>
                    </a:lnTo>
                    <a:lnTo>
                      <a:pt x="0" y="2"/>
                    </a:lnTo>
                    <a:lnTo>
                      <a:pt x="0" y="4"/>
                    </a:lnTo>
                    <a:lnTo>
                      <a:pt x="0" y="4"/>
                    </a:lnTo>
                    <a:lnTo>
                      <a:pt x="0"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Freeform 1327"/>
              <p:cNvSpPr>
                <a:spLocks/>
              </p:cNvSpPr>
              <p:nvPr/>
            </p:nvSpPr>
            <p:spPr bwMode="auto">
              <a:xfrm>
                <a:off x="3142" y="1531"/>
                <a:ext cx="2" cy="4"/>
              </a:xfrm>
              <a:custGeom>
                <a:avLst/>
                <a:gdLst>
                  <a:gd name="T0" fmla="*/ 0 w 2"/>
                  <a:gd name="T1" fmla="*/ 2 h 4"/>
                  <a:gd name="T2" fmla="*/ 0 w 2"/>
                  <a:gd name="T3" fmla="*/ 2 h 4"/>
                  <a:gd name="T4" fmla="*/ 2 w 2"/>
                  <a:gd name="T5" fmla="*/ 2 h 4"/>
                  <a:gd name="T6" fmla="*/ 0 w 2"/>
                  <a:gd name="T7" fmla="*/ 0 h 4"/>
                  <a:gd name="T8" fmla="*/ 0 w 2"/>
                  <a:gd name="T9" fmla="*/ 0 h 4"/>
                  <a:gd name="T10" fmla="*/ 0 w 2"/>
                  <a:gd name="T11" fmla="*/ 2 h 4"/>
                  <a:gd name="T12" fmla="*/ 2 w 2"/>
                  <a:gd name="T13" fmla="*/ 4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2"/>
                    </a:lnTo>
                    <a:lnTo>
                      <a:pt x="2" y="2"/>
                    </a:lnTo>
                    <a:lnTo>
                      <a:pt x="0" y="0"/>
                    </a:lnTo>
                    <a:lnTo>
                      <a:pt x="0" y="0"/>
                    </a:lnTo>
                    <a:lnTo>
                      <a:pt x="0" y="2"/>
                    </a:lnTo>
                    <a:lnTo>
                      <a:pt x="2"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328"/>
              <p:cNvSpPr>
                <a:spLocks/>
              </p:cNvSpPr>
              <p:nvPr/>
            </p:nvSpPr>
            <p:spPr bwMode="auto">
              <a:xfrm>
                <a:off x="3144" y="1531"/>
                <a:ext cx="2" cy="4"/>
              </a:xfrm>
              <a:custGeom>
                <a:avLst/>
                <a:gdLst>
                  <a:gd name="T0" fmla="*/ 0 w 2"/>
                  <a:gd name="T1" fmla="*/ 2 h 4"/>
                  <a:gd name="T2" fmla="*/ 0 w 2"/>
                  <a:gd name="T3" fmla="*/ 2 h 4"/>
                  <a:gd name="T4" fmla="*/ 2 w 2"/>
                  <a:gd name="T5" fmla="*/ 4 h 4"/>
                  <a:gd name="T6" fmla="*/ 0 w 2"/>
                  <a:gd name="T7" fmla="*/ 2 h 4"/>
                  <a:gd name="T8" fmla="*/ 0 w 2"/>
                  <a:gd name="T9" fmla="*/ 2 h 4"/>
                  <a:gd name="T10" fmla="*/ 2 w 2"/>
                  <a:gd name="T11" fmla="*/ 2 h 4"/>
                  <a:gd name="T12" fmla="*/ 2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0 w 2"/>
                  <a:gd name="T27" fmla="*/ 2 h 4"/>
                  <a:gd name="T28" fmla="*/ 0 w 2"/>
                  <a:gd name="T29" fmla="*/ 2 h 4"/>
                  <a:gd name="T30" fmla="*/ 0 w 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0" y="2"/>
                    </a:moveTo>
                    <a:lnTo>
                      <a:pt x="0" y="2"/>
                    </a:lnTo>
                    <a:lnTo>
                      <a:pt x="2" y="4"/>
                    </a:lnTo>
                    <a:lnTo>
                      <a:pt x="0" y="2"/>
                    </a:lnTo>
                    <a:lnTo>
                      <a:pt x="0" y="2"/>
                    </a:lnTo>
                    <a:lnTo>
                      <a:pt x="2" y="2"/>
                    </a:lnTo>
                    <a:lnTo>
                      <a:pt x="2" y="0"/>
                    </a:lnTo>
                    <a:lnTo>
                      <a:pt x="0" y="0"/>
                    </a:lnTo>
                    <a:lnTo>
                      <a:pt x="0" y="0"/>
                    </a:lnTo>
                    <a:lnTo>
                      <a:pt x="0" y="0"/>
                    </a:ln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329"/>
              <p:cNvSpPr>
                <a:spLocks/>
              </p:cNvSpPr>
              <p:nvPr/>
            </p:nvSpPr>
            <p:spPr bwMode="auto">
              <a:xfrm>
                <a:off x="3140" y="1617"/>
                <a:ext cx="8" cy="4"/>
              </a:xfrm>
              <a:custGeom>
                <a:avLst/>
                <a:gdLst>
                  <a:gd name="T0" fmla="*/ 6 w 8"/>
                  <a:gd name="T1" fmla="*/ 0 h 4"/>
                  <a:gd name="T2" fmla="*/ 4 w 8"/>
                  <a:gd name="T3" fmla="*/ 2 h 4"/>
                  <a:gd name="T4" fmla="*/ 4 w 8"/>
                  <a:gd name="T5" fmla="*/ 2 h 4"/>
                  <a:gd name="T6" fmla="*/ 0 w 8"/>
                  <a:gd name="T7" fmla="*/ 2 h 4"/>
                  <a:gd name="T8" fmla="*/ 2 w 8"/>
                  <a:gd name="T9" fmla="*/ 4 h 4"/>
                  <a:gd name="T10" fmla="*/ 4 w 8"/>
                  <a:gd name="T11" fmla="*/ 4 h 4"/>
                  <a:gd name="T12" fmla="*/ 4 w 8"/>
                  <a:gd name="T13" fmla="*/ 4 h 4"/>
                  <a:gd name="T14" fmla="*/ 6 w 8"/>
                  <a:gd name="T15" fmla="*/ 2 h 4"/>
                  <a:gd name="T16" fmla="*/ 6 w 8"/>
                  <a:gd name="T17" fmla="*/ 2 h 4"/>
                  <a:gd name="T18" fmla="*/ 8 w 8"/>
                  <a:gd name="T19" fmla="*/ 2 h 4"/>
                  <a:gd name="T20" fmla="*/ 6 w 8"/>
                  <a:gd name="T21" fmla="*/ 0 h 4"/>
                  <a:gd name="T22" fmla="*/ 6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6" y="0"/>
                    </a:moveTo>
                    <a:lnTo>
                      <a:pt x="4" y="2"/>
                    </a:lnTo>
                    <a:lnTo>
                      <a:pt x="4" y="2"/>
                    </a:lnTo>
                    <a:lnTo>
                      <a:pt x="0" y="2"/>
                    </a:lnTo>
                    <a:lnTo>
                      <a:pt x="2" y="4"/>
                    </a:lnTo>
                    <a:lnTo>
                      <a:pt x="4" y="4"/>
                    </a:lnTo>
                    <a:lnTo>
                      <a:pt x="4" y="4"/>
                    </a:lnTo>
                    <a:lnTo>
                      <a:pt x="6" y="2"/>
                    </a:lnTo>
                    <a:lnTo>
                      <a:pt x="6" y="2"/>
                    </a:lnTo>
                    <a:lnTo>
                      <a:pt x="8"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Freeform 1330"/>
              <p:cNvSpPr>
                <a:spLocks/>
              </p:cNvSpPr>
              <p:nvPr/>
            </p:nvSpPr>
            <p:spPr bwMode="auto">
              <a:xfrm>
                <a:off x="3184" y="1579"/>
                <a:ext cx="4" cy="2"/>
              </a:xfrm>
              <a:custGeom>
                <a:avLst/>
                <a:gdLst>
                  <a:gd name="T0" fmla="*/ 2 w 4"/>
                  <a:gd name="T1" fmla="*/ 2 h 2"/>
                  <a:gd name="T2" fmla="*/ 2 w 4"/>
                  <a:gd name="T3" fmla="*/ 2 h 2"/>
                  <a:gd name="T4" fmla="*/ 4 w 4"/>
                  <a:gd name="T5" fmla="*/ 2 h 2"/>
                  <a:gd name="T6" fmla="*/ 4 w 4"/>
                  <a:gd name="T7" fmla="*/ 2 h 2"/>
                  <a:gd name="T8" fmla="*/ 2 w 4"/>
                  <a:gd name="T9" fmla="*/ 0 h 2"/>
                  <a:gd name="T10" fmla="*/ 0 w 4"/>
                  <a:gd name="T11" fmla="*/ 0 h 2"/>
                  <a:gd name="T12" fmla="*/ 0 w 4"/>
                  <a:gd name="T13" fmla="*/ 0 h 2"/>
                  <a:gd name="T14" fmla="*/ 0 w 4"/>
                  <a:gd name="T15" fmla="*/ 0 h 2"/>
                  <a:gd name="T16" fmla="*/ 0 w 4"/>
                  <a:gd name="T17" fmla="*/ 0 h 2"/>
                  <a:gd name="T18" fmla="*/ 0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lnTo>
                      <a:pt x="2" y="2"/>
                    </a:lnTo>
                    <a:lnTo>
                      <a:pt x="4" y="2"/>
                    </a:lnTo>
                    <a:lnTo>
                      <a:pt x="4" y="2"/>
                    </a:lnTo>
                    <a:lnTo>
                      <a:pt x="2" y="0"/>
                    </a:lnTo>
                    <a:lnTo>
                      <a:pt x="0"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Freeform 1331"/>
              <p:cNvSpPr>
                <a:spLocks/>
              </p:cNvSpPr>
              <p:nvPr/>
            </p:nvSpPr>
            <p:spPr bwMode="auto">
              <a:xfrm>
                <a:off x="2864" y="1743"/>
                <a:ext cx="2" cy="2"/>
              </a:xfrm>
              <a:custGeom>
                <a:avLst/>
                <a:gdLst>
                  <a:gd name="T0" fmla="*/ 2 w 2"/>
                  <a:gd name="T1" fmla="*/ 0 h 2"/>
                  <a:gd name="T2" fmla="*/ 2 w 2"/>
                  <a:gd name="T3" fmla="*/ 0 h 2"/>
                  <a:gd name="T4" fmla="*/ 2 w 2"/>
                  <a:gd name="T5" fmla="*/ 0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332"/>
              <p:cNvSpPr>
                <a:spLocks/>
              </p:cNvSpPr>
              <p:nvPr/>
            </p:nvSpPr>
            <p:spPr bwMode="auto">
              <a:xfrm>
                <a:off x="2866" y="1739"/>
                <a:ext cx="2" cy="4"/>
              </a:xfrm>
              <a:custGeom>
                <a:avLst/>
                <a:gdLst>
                  <a:gd name="T0" fmla="*/ 2 w 2"/>
                  <a:gd name="T1" fmla="*/ 2 h 4"/>
                  <a:gd name="T2" fmla="*/ 2 w 2"/>
                  <a:gd name="T3" fmla="*/ 0 h 4"/>
                  <a:gd name="T4" fmla="*/ 0 w 2"/>
                  <a:gd name="T5" fmla="*/ 2 h 4"/>
                  <a:gd name="T6" fmla="*/ 0 w 2"/>
                  <a:gd name="T7" fmla="*/ 4 h 4"/>
                  <a:gd name="T8" fmla="*/ 0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0" y="4"/>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333"/>
              <p:cNvSpPr>
                <a:spLocks/>
              </p:cNvSpPr>
              <p:nvPr/>
            </p:nvSpPr>
            <p:spPr bwMode="auto">
              <a:xfrm>
                <a:off x="2068" y="2033"/>
                <a:ext cx="2" cy="2"/>
              </a:xfrm>
              <a:custGeom>
                <a:avLst/>
                <a:gdLst>
                  <a:gd name="T0" fmla="*/ 0 w 2"/>
                  <a:gd name="T1" fmla="*/ 0 h 2"/>
                  <a:gd name="T2" fmla="*/ 0 w 2"/>
                  <a:gd name="T3" fmla="*/ 2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334"/>
              <p:cNvSpPr>
                <a:spLocks/>
              </p:cNvSpPr>
              <p:nvPr/>
            </p:nvSpPr>
            <p:spPr bwMode="auto">
              <a:xfrm>
                <a:off x="2064" y="2035"/>
                <a:ext cx="2" cy="2"/>
              </a:xfrm>
              <a:custGeom>
                <a:avLst/>
                <a:gdLst>
                  <a:gd name="T0" fmla="*/ 0 w 2"/>
                  <a:gd name="T1" fmla="*/ 2 h 2"/>
                  <a:gd name="T2" fmla="*/ 0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Freeform 1335"/>
              <p:cNvSpPr>
                <a:spLocks/>
              </p:cNvSpPr>
              <p:nvPr/>
            </p:nvSpPr>
            <p:spPr bwMode="auto">
              <a:xfrm>
                <a:off x="2056" y="2037"/>
                <a:ext cx="4" cy="2"/>
              </a:xfrm>
              <a:custGeom>
                <a:avLst/>
                <a:gdLst>
                  <a:gd name="T0" fmla="*/ 4 w 4"/>
                  <a:gd name="T1" fmla="*/ 0 h 2"/>
                  <a:gd name="T2" fmla="*/ 4 w 4"/>
                  <a:gd name="T3" fmla="*/ 2 h 2"/>
                  <a:gd name="T4" fmla="*/ 4 w 4"/>
                  <a:gd name="T5" fmla="*/ 0 h 2"/>
                  <a:gd name="T6" fmla="*/ 4 w 4"/>
                  <a:gd name="T7" fmla="*/ 0 h 2"/>
                  <a:gd name="T8" fmla="*/ 2 w 4"/>
                  <a:gd name="T9" fmla="*/ 0 h 2"/>
                  <a:gd name="T10" fmla="*/ 0 w 4"/>
                  <a:gd name="T11" fmla="*/ 2 h 2"/>
                  <a:gd name="T12" fmla="*/ 0 w 4"/>
                  <a:gd name="T13" fmla="*/ 2 h 2"/>
                  <a:gd name="T14" fmla="*/ 2 w 4"/>
                  <a:gd name="T15" fmla="*/ 2 h 2"/>
                  <a:gd name="T16" fmla="*/ 4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0"/>
                    </a:moveTo>
                    <a:lnTo>
                      <a:pt x="4" y="2"/>
                    </a:lnTo>
                    <a:lnTo>
                      <a:pt x="4" y="0"/>
                    </a:lnTo>
                    <a:lnTo>
                      <a:pt x="4" y="0"/>
                    </a:lnTo>
                    <a:lnTo>
                      <a:pt x="2" y="0"/>
                    </a:lnTo>
                    <a:lnTo>
                      <a:pt x="0" y="2"/>
                    </a:lnTo>
                    <a:lnTo>
                      <a:pt x="0" y="2"/>
                    </a:lnTo>
                    <a:lnTo>
                      <a:pt x="2"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Freeform 1336"/>
              <p:cNvSpPr>
                <a:spLocks/>
              </p:cNvSpPr>
              <p:nvPr/>
            </p:nvSpPr>
            <p:spPr bwMode="auto">
              <a:xfrm>
                <a:off x="2166" y="2105"/>
                <a:ext cx="12" cy="4"/>
              </a:xfrm>
              <a:custGeom>
                <a:avLst/>
                <a:gdLst>
                  <a:gd name="T0" fmla="*/ 0 w 12"/>
                  <a:gd name="T1" fmla="*/ 4 h 4"/>
                  <a:gd name="T2" fmla="*/ 2 w 12"/>
                  <a:gd name="T3" fmla="*/ 4 h 4"/>
                  <a:gd name="T4" fmla="*/ 4 w 12"/>
                  <a:gd name="T5" fmla="*/ 4 h 4"/>
                  <a:gd name="T6" fmla="*/ 6 w 12"/>
                  <a:gd name="T7" fmla="*/ 4 h 4"/>
                  <a:gd name="T8" fmla="*/ 10 w 12"/>
                  <a:gd name="T9" fmla="*/ 4 h 4"/>
                  <a:gd name="T10" fmla="*/ 10 w 12"/>
                  <a:gd name="T11" fmla="*/ 4 h 4"/>
                  <a:gd name="T12" fmla="*/ 12 w 12"/>
                  <a:gd name="T13" fmla="*/ 2 h 4"/>
                  <a:gd name="T14" fmla="*/ 12 w 12"/>
                  <a:gd name="T15" fmla="*/ 2 h 4"/>
                  <a:gd name="T16" fmla="*/ 10 w 12"/>
                  <a:gd name="T17" fmla="*/ 0 h 4"/>
                  <a:gd name="T18" fmla="*/ 10 w 12"/>
                  <a:gd name="T19" fmla="*/ 0 h 4"/>
                  <a:gd name="T20" fmla="*/ 10 w 12"/>
                  <a:gd name="T21" fmla="*/ 0 h 4"/>
                  <a:gd name="T22" fmla="*/ 0 w 12"/>
                  <a:gd name="T23" fmla="*/ 0 h 4"/>
                  <a:gd name="T24" fmla="*/ 0 w 12"/>
                  <a:gd name="T25" fmla="*/ 0 h 4"/>
                  <a:gd name="T26" fmla="*/ 0 w 12"/>
                  <a:gd name="T27" fmla="*/ 2 h 4"/>
                  <a:gd name="T28" fmla="*/ 0 w 12"/>
                  <a:gd name="T29" fmla="*/ 2 h 4"/>
                  <a:gd name="T30" fmla="*/ 0 w 12"/>
                  <a:gd name="T31" fmla="*/ 4 h 4"/>
                  <a:gd name="T32" fmla="*/ 0 w 12"/>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
                    <a:moveTo>
                      <a:pt x="0" y="4"/>
                    </a:moveTo>
                    <a:lnTo>
                      <a:pt x="2" y="4"/>
                    </a:lnTo>
                    <a:lnTo>
                      <a:pt x="4" y="4"/>
                    </a:lnTo>
                    <a:lnTo>
                      <a:pt x="6" y="4"/>
                    </a:lnTo>
                    <a:lnTo>
                      <a:pt x="10" y="4"/>
                    </a:lnTo>
                    <a:lnTo>
                      <a:pt x="10" y="4"/>
                    </a:lnTo>
                    <a:lnTo>
                      <a:pt x="12" y="2"/>
                    </a:lnTo>
                    <a:lnTo>
                      <a:pt x="12" y="2"/>
                    </a:lnTo>
                    <a:lnTo>
                      <a:pt x="10" y="0"/>
                    </a:lnTo>
                    <a:lnTo>
                      <a:pt x="10" y="0"/>
                    </a:lnTo>
                    <a:lnTo>
                      <a:pt x="10" y="0"/>
                    </a:lnTo>
                    <a:lnTo>
                      <a:pt x="0" y="0"/>
                    </a:lnTo>
                    <a:lnTo>
                      <a:pt x="0" y="0"/>
                    </a:lnTo>
                    <a:lnTo>
                      <a:pt x="0" y="2"/>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337"/>
              <p:cNvSpPr>
                <a:spLocks/>
              </p:cNvSpPr>
              <p:nvPr/>
            </p:nvSpPr>
            <p:spPr bwMode="auto">
              <a:xfrm>
                <a:off x="1818" y="1565"/>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0 h 2"/>
                  <a:gd name="T12" fmla="*/ 2 w 2"/>
                  <a:gd name="T13" fmla="*/ 0 h 2"/>
                  <a:gd name="T14" fmla="*/ 2 w 2"/>
                  <a:gd name="T15" fmla="*/ 0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lnTo>
                      <a:pt x="0" y="0"/>
                    </a:lnTo>
                    <a:lnTo>
                      <a:pt x="0" y="2"/>
                    </a:lnTo>
                    <a:lnTo>
                      <a:pt x="0" y="2"/>
                    </a:lnTo>
                    <a:lnTo>
                      <a:pt x="0" y="2"/>
                    </a:lnTo>
                    <a:lnTo>
                      <a:pt x="2"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338"/>
              <p:cNvSpPr>
                <a:spLocks/>
              </p:cNvSpPr>
              <p:nvPr/>
            </p:nvSpPr>
            <p:spPr bwMode="auto">
              <a:xfrm>
                <a:off x="1728" y="1583"/>
                <a:ext cx="14" cy="10"/>
              </a:xfrm>
              <a:custGeom>
                <a:avLst/>
                <a:gdLst>
                  <a:gd name="T0" fmla="*/ 4 w 14"/>
                  <a:gd name="T1" fmla="*/ 8 h 10"/>
                  <a:gd name="T2" fmla="*/ 6 w 14"/>
                  <a:gd name="T3" fmla="*/ 10 h 10"/>
                  <a:gd name="T4" fmla="*/ 8 w 14"/>
                  <a:gd name="T5" fmla="*/ 8 h 10"/>
                  <a:gd name="T6" fmla="*/ 8 w 14"/>
                  <a:gd name="T7" fmla="*/ 8 h 10"/>
                  <a:gd name="T8" fmla="*/ 10 w 14"/>
                  <a:gd name="T9" fmla="*/ 8 h 10"/>
                  <a:gd name="T10" fmla="*/ 10 w 14"/>
                  <a:gd name="T11" fmla="*/ 8 h 10"/>
                  <a:gd name="T12" fmla="*/ 12 w 14"/>
                  <a:gd name="T13" fmla="*/ 8 h 10"/>
                  <a:gd name="T14" fmla="*/ 12 w 14"/>
                  <a:gd name="T15" fmla="*/ 8 h 10"/>
                  <a:gd name="T16" fmla="*/ 14 w 14"/>
                  <a:gd name="T17" fmla="*/ 8 h 10"/>
                  <a:gd name="T18" fmla="*/ 14 w 14"/>
                  <a:gd name="T19" fmla="*/ 8 h 10"/>
                  <a:gd name="T20" fmla="*/ 12 w 14"/>
                  <a:gd name="T21" fmla="*/ 8 h 10"/>
                  <a:gd name="T22" fmla="*/ 12 w 14"/>
                  <a:gd name="T23" fmla="*/ 8 h 10"/>
                  <a:gd name="T24" fmla="*/ 10 w 14"/>
                  <a:gd name="T25" fmla="*/ 8 h 10"/>
                  <a:gd name="T26" fmla="*/ 10 w 14"/>
                  <a:gd name="T27" fmla="*/ 6 h 10"/>
                  <a:gd name="T28" fmla="*/ 10 w 14"/>
                  <a:gd name="T29" fmla="*/ 6 h 10"/>
                  <a:gd name="T30" fmla="*/ 10 w 14"/>
                  <a:gd name="T31" fmla="*/ 4 h 10"/>
                  <a:gd name="T32" fmla="*/ 10 w 14"/>
                  <a:gd name="T33" fmla="*/ 4 h 10"/>
                  <a:gd name="T34" fmla="*/ 10 w 14"/>
                  <a:gd name="T35" fmla="*/ 4 h 10"/>
                  <a:gd name="T36" fmla="*/ 10 w 14"/>
                  <a:gd name="T37" fmla="*/ 2 h 10"/>
                  <a:gd name="T38" fmla="*/ 10 w 14"/>
                  <a:gd name="T39" fmla="*/ 2 h 10"/>
                  <a:gd name="T40" fmla="*/ 8 w 14"/>
                  <a:gd name="T41" fmla="*/ 2 h 10"/>
                  <a:gd name="T42" fmla="*/ 8 w 14"/>
                  <a:gd name="T43" fmla="*/ 2 h 10"/>
                  <a:gd name="T44" fmla="*/ 8 w 14"/>
                  <a:gd name="T45" fmla="*/ 4 h 10"/>
                  <a:gd name="T46" fmla="*/ 6 w 14"/>
                  <a:gd name="T47" fmla="*/ 4 h 10"/>
                  <a:gd name="T48" fmla="*/ 6 w 14"/>
                  <a:gd name="T49" fmla="*/ 2 h 10"/>
                  <a:gd name="T50" fmla="*/ 6 w 14"/>
                  <a:gd name="T51" fmla="*/ 2 h 10"/>
                  <a:gd name="T52" fmla="*/ 4 w 14"/>
                  <a:gd name="T53" fmla="*/ 2 h 10"/>
                  <a:gd name="T54" fmla="*/ 6 w 14"/>
                  <a:gd name="T55" fmla="*/ 0 h 10"/>
                  <a:gd name="T56" fmla="*/ 4 w 14"/>
                  <a:gd name="T57" fmla="*/ 2 h 10"/>
                  <a:gd name="T58" fmla="*/ 4 w 14"/>
                  <a:gd name="T59" fmla="*/ 2 h 10"/>
                  <a:gd name="T60" fmla="*/ 0 w 14"/>
                  <a:gd name="T61" fmla="*/ 2 h 10"/>
                  <a:gd name="T62" fmla="*/ 0 w 14"/>
                  <a:gd name="T63" fmla="*/ 4 h 10"/>
                  <a:gd name="T64" fmla="*/ 0 w 14"/>
                  <a:gd name="T65" fmla="*/ 4 h 10"/>
                  <a:gd name="T66" fmla="*/ 0 w 14"/>
                  <a:gd name="T67" fmla="*/ 4 h 10"/>
                  <a:gd name="T68" fmla="*/ 0 w 14"/>
                  <a:gd name="T69" fmla="*/ 4 h 10"/>
                  <a:gd name="T70" fmla="*/ 2 w 14"/>
                  <a:gd name="T71" fmla="*/ 4 h 10"/>
                  <a:gd name="T72" fmla="*/ 2 w 14"/>
                  <a:gd name="T73" fmla="*/ 4 h 10"/>
                  <a:gd name="T74" fmla="*/ 4 w 14"/>
                  <a:gd name="T75" fmla="*/ 4 h 10"/>
                  <a:gd name="T76" fmla="*/ 4 w 14"/>
                  <a:gd name="T77" fmla="*/ 6 h 10"/>
                  <a:gd name="T78" fmla="*/ 4 w 14"/>
                  <a:gd name="T79" fmla="*/ 6 h 10"/>
                  <a:gd name="T80" fmla="*/ 4 w 14"/>
                  <a:gd name="T81" fmla="*/ 8 h 10"/>
                  <a:gd name="T82" fmla="*/ 6 w 14"/>
                  <a:gd name="T83" fmla="*/ 8 h 10"/>
                  <a:gd name="T84" fmla="*/ 6 w 14"/>
                  <a:gd name="T85" fmla="*/ 8 h 10"/>
                  <a:gd name="T86" fmla="*/ 4 w 14"/>
                  <a:gd name="T8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 h="10">
                    <a:moveTo>
                      <a:pt x="4" y="8"/>
                    </a:moveTo>
                    <a:lnTo>
                      <a:pt x="6" y="10"/>
                    </a:lnTo>
                    <a:lnTo>
                      <a:pt x="8" y="8"/>
                    </a:lnTo>
                    <a:lnTo>
                      <a:pt x="8" y="8"/>
                    </a:lnTo>
                    <a:lnTo>
                      <a:pt x="10" y="8"/>
                    </a:lnTo>
                    <a:lnTo>
                      <a:pt x="10" y="8"/>
                    </a:lnTo>
                    <a:lnTo>
                      <a:pt x="12" y="8"/>
                    </a:lnTo>
                    <a:lnTo>
                      <a:pt x="12" y="8"/>
                    </a:lnTo>
                    <a:lnTo>
                      <a:pt x="14" y="8"/>
                    </a:lnTo>
                    <a:lnTo>
                      <a:pt x="14" y="8"/>
                    </a:lnTo>
                    <a:lnTo>
                      <a:pt x="12" y="8"/>
                    </a:lnTo>
                    <a:lnTo>
                      <a:pt x="12" y="8"/>
                    </a:lnTo>
                    <a:lnTo>
                      <a:pt x="10" y="8"/>
                    </a:lnTo>
                    <a:lnTo>
                      <a:pt x="10" y="6"/>
                    </a:lnTo>
                    <a:lnTo>
                      <a:pt x="10" y="6"/>
                    </a:lnTo>
                    <a:lnTo>
                      <a:pt x="10" y="4"/>
                    </a:lnTo>
                    <a:lnTo>
                      <a:pt x="10" y="4"/>
                    </a:lnTo>
                    <a:lnTo>
                      <a:pt x="10" y="4"/>
                    </a:lnTo>
                    <a:lnTo>
                      <a:pt x="10" y="2"/>
                    </a:lnTo>
                    <a:lnTo>
                      <a:pt x="10" y="2"/>
                    </a:lnTo>
                    <a:lnTo>
                      <a:pt x="8" y="2"/>
                    </a:lnTo>
                    <a:lnTo>
                      <a:pt x="8" y="2"/>
                    </a:lnTo>
                    <a:lnTo>
                      <a:pt x="8" y="4"/>
                    </a:lnTo>
                    <a:lnTo>
                      <a:pt x="6" y="4"/>
                    </a:lnTo>
                    <a:lnTo>
                      <a:pt x="6" y="2"/>
                    </a:lnTo>
                    <a:lnTo>
                      <a:pt x="6" y="2"/>
                    </a:lnTo>
                    <a:lnTo>
                      <a:pt x="4" y="2"/>
                    </a:lnTo>
                    <a:lnTo>
                      <a:pt x="6" y="0"/>
                    </a:lnTo>
                    <a:lnTo>
                      <a:pt x="4" y="2"/>
                    </a:lnTo>
                    <a:lnTo>
                      <a:pt x="4" y="2"/>
                    </a:lnTo>
                    <a:lnTo>
                      <a:pt x="0" y="2"/>
                    </a:lnTo>
                    <a:lnTo>
                      <a:pt x="0" y="4"/>
                    </a:lnTo>
                    <a:lnTo>
                      <a:pt x="0" y="4"/>
                    </a:lnTo>
                    <a:lnTo>
                      <a:pt x="0" y="4"/>
                    </a:lnTo>
                    <a:lnTo>
                      <a:pt x="0" y="4"/>
                    </a:lnTo>
                    <a:lnTo>
                      <a:pt x="2" y="4"/>
                    </a:lnTo>
                    <a:lnTo>
                      <a:pt x="2" y="4"/>
                    </a:lnTo>
                    <a:lnTo>
                      <a:pt x="4" y="4"/>
                    </a:lnTo>
                    <a:lnTo>
                      <a:pt x="4" y="6"/>
                    </a:lnTo>
                    <a:lnTo>
                      <a:pt x="4" y="6"/>
                    </a:lnTo>
                    <a:lnTo>
                      <a:pt x="4" y="8"/>
                    </a:lnTo>
                    <a:lnTo>
                      <a:pt x="6" y="8"/>
                    </a:lnTo>
                    <a:lnTo>
                      <a:pt x="6"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339"/>
              <p:cNvSpPr>
                <a:spLocks/>
              </p:cNvSpPr>
              <p:nvPr/>
            </p:nvSpPr>
            <p:spPr bwMode="auto">
              <a:xfrm>
                <a:off x="1844" y="1673"/>
                <a:ext cx="10" cy="12"/>
              </a:xfrm>
              <a:custGeom>
                <a:avLst/>
                <a:gdLst>
                  <a:gd name="T0" fmla="*/ 2 w 10"/>
                  <a:gd name="T1" fmla="*/ 10 h 12"/>
                  <a:gd name="T2" fmla="*/ 2 w 10"/>
                  <a:gd name="T3" fmla="*/ 10 h 12"/>
                  <a:gd name="T4" fmla="*/ 2 w 10"/>
                  <a:gd name="T5" fmla="*/ 12 h 12"/>
                  <a:gd name="T6" fmla="*/ 0 w 10"/>
                  <a:gd name="T7" fmla="*/ 12 h 12"/>
                  <a:gd name="T8" fmla="*/ 0 w 10"/>
                  <a:gd name="T9" fmla="*/ 12 h 12"/>
                  <a:gd name="T10" fmla="*/ 2 w 10"/>
                  <a:gd name="T11" fmla="*/ 12 h 12"/>
                  <a:gd name="T12" fmla="*/ 4 w 10"/>
                  <a:gd name="T13" fmla="*/ 10 h 12"/>
                  <a:gd name="T14" fmla="*/ 4 w 10"/>
                  <a:gd name="T15" fmla="*/ 10 h 12"/>
                  <a:gd name="T16" fmla="*/ 6 w 10"/>
                  <a:gd name="T17" fmla="*/ 8 h 12"/>
                  <a:gd name="T18" fmla="*/ 6 w 10"/>
                  <a:gd name="T19" fmla="*/ 8 h 12"/>
                  <a:gd name="T20" fmla="*/ 6 w 10"/>
                  <a:gd name="T21" fmla="*/ 6 h 12"/>
                  <a:gd name="T22" fmla="*/ 8 w 10"/>
                  <a:gd name="T23" fmla="*/ 6 h 12"/>
                  <a:gd name="T24" fmla="*/ 8 w 10"/>
                  <a:gd name="T25" fmla="*/ 6 h 12"/>
                  <a:gd name="T26" fmla="*/ 8 w 10"/>
                  <a:gd name="T27" fmla="*/ 6 h 12"/>
                  <a:gd name="T28" fmla="*/ 8 w 10"/>
                  <a:gd name="T29" fmla="*/ 4 h 12"/>
                  <a:gd name="T30" fmla="*/ 8 w 10"/>
                  <a:gd name="T31" fmla="*/ 6 h 12"/>
                  <a:gd name="T32" fmla="*/ 8 w 10"/>
                  <a:gd name="T33" fmla="*/ 4 h 12"/>
                  <a:gd name="T34" fmla="*/ 10 w 10"/>
                  <a:gd name="T35" fmla="*/ 2 h 12"/>
                  <a:gd name="T36" fmla="*/ 8 w 10"/>
                  <a:gd name="T37" fmla="*/ 2 h 12"/>
                  <a:gd name="T38" fmla="*/ 8 w 10"/>
                  <a:gd name="T39" fmla="*/ 2 h 12"/>
                  <a:gd name="T40" fmla="*/ 10 w 10"/>
                  <a:gd name="T41" fmla="*/ 2 h 12"/>
                  <a:gd name="T42" fmla="*/ 8 w 10"/>
                  <a:gd name="T43" fmla="*/ 0 h 12"/>
                  <a:gd name="T44" fmla="*/ 8 w 10"/>
                  <a:gd name="T45" fmla="*/ 0 h 12"/>
                  <a:gd name="T46" fmla="*/ 8 w 10"/>
                  <a:gd name="T47" fmla="*/ 0 h 12"/>
                  <a:gd name="T48" fmla="*/ 8 w 10"/>
                  <a:gd name="T49" fmla="*/ 0 h 12"/>
                  <a:gd name="T50" fmla="*/ 8 w 10"/>
                  <a:gd name="T51" fmla="*/ 0 h 12"/>
                  <a:gd name="T52" fmla="*/ 6 w 10"/>
                  <a:gd name="T53" fmla="*/ 2 h 12"/>
                  <a:gd name="T54" fmla="*/ 6 w 10"/>
                  <a:gd name="T55" fmla="*/ 2 h 12"/>
                  <a:gd name="T56" fmla="*/ 6 w 10"/>
                  <a:gd name="T57" fmla="*/ 2 h 12"/>
                  <a:gd name="T58" fmla="*/ 6 w 10"/>
                  <a:gd name="T59" fmla="*/ 2 h 12"/>
                  <a:gd name="T60" fmla="*/ 6 w 10"/>
                  <a:gd name="T61" fmla="*/ 4 h 12"/>
                  <a:gd name="T62" fmla="*/ 6 w 10"/>
                  <a:gd name="T63" fmla="*/ 4 h 12"/>
                  <a:gd name="T64" fmla="*/ 4 w 10"/>
                  <a:gd name="T65" fmla="*/ 6 h 12"/>
                  <a:gd name="T66" fmla="*/ 4 w 10"/>
                  <a:gd name="T67" fmla="*/ 6 h 12"/>
                  <a:gd name="T68" fmla="*/ 4 w 10"/>
                  <a:gd name="T69" fmla="*/ 6 h 12"/>
                  <a:gd name="T70" fmla="*/ 4 w 10"/>
                  <a:gd name="T71" fmla="*/ 6 h 12"/>
                  <a:gd name="T72" fmla="*/ 4 w 10"/>
                  <a:gd name="T73" fmla="*/ 8 h 12"/>
                  <a:gd name="T74" fmla="*/ 4 w 10"/>
                  <a:gd name="T75" fmla="*/ 8 h 12"/>
                  <a:gd name="T76" fmla="*/ 4 w 10"/>
                  <a:gd name="T77" fmla="*/ 8 h 12"/>
                  <a:gd name="T78" fmla="*/ 2 w 10"/>
                  <a:gd name="T79" fmla="*/ 8 h 12"/>
                  <a:gd name="T80" fmla="*/ 2 w 10"/>
                  <a:gd name="T8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2" y="10"/>
                    </a:moveTo>
                    <a:lnTo>
                      <a:pt x="2" y="10"/>
                    </a:lnTo>
                    <a:lnTo>
                      <a:pt x="2" y="12"/>
                    </a:lnTo>
                    <a:lnTo>
                      <a:pt x="0" y="12"/>
                    </a:lnTo>
                    <a:lnTo>
                      <a:pt x="0" y="12"/>
                    </a:lnTo>
                    <a:lnTo>
                      <a:pt x="2" y="12"/>
                    </a:lnTo>
                    <a:lnTo>
                      <a:pt x="4" y="10"/>
                    </a:lnTo>
                    <a:lnTo>
                      <a:pt x="4" y="10"/>
                    </a:lnTo>
                    <a:lnTo>
                      <a:pt x="6" y="8"/>
                    </a:lnTo>
                    <a:lnTo>
                      <a:pt x="6" y="8"/>
                    </a:lnTo>
                    <a:lnTo>
                      <a:pt x="6" y="6"/>
                    </a:lnTo>
                    <a:lnTo>
                      <a:pt x="8" y="6"/>
                    </a:lnTo>
                    <a:lnTo>
                      <a:pt x="8" y="6"/>
                    </a:lnTo>
                    <a:lnTo>
                      <a:pt x="8" y="6"/>
                    </a:lnTo>
                    <a:lnTo>
                      <a:pt x="8" y="4"/>
                    </a:lnTo>
                    <a:lnTo>
                      <a:pt x="8" y="6"/>
                    </a:lnTo>
                    <a:lnTo>
                      <a:pt x="8" y="4"/>
                    </a:lnTo>
                    <a:lnTo>
                      <a:pt x="10" y="2"/>
                    </a:lnTo>
                    <a:lnTo>
                      <a:pt x="8" y="2"/>
                    </a:lnTo>
                    <a:lnTo>
                      <a:pt x="8" y="2"/>
                    </a:lnTo>
                    <a:lnTo>
                      <a:pt x="10" y="2"/>
                    </a:lnTo>
                    <a:lnTo>
                      <a:pt x="8" y="0"/>
                    </a:lnTo>
                    <a:lnTo>
                      <a:pt x="8" y="0"/>
                    </a:lnTo>
                    <a:lnTo>
                      <a:pt x="8" y="0"/>
                    </a:lnTo>
                    <a:lnTo>
                      <a:pt x="8" y="0"/>
                    </a:lnTo>
                    <a:lnTo>
                      <a:pt x="8" y="0"/>
                    </a:lnTo>
                    <a:lnTo>
                      <a:pt x="6" y="2"/>
                    </a:lnTo>
                    <a:lnTo>
                      <a:pt x="6" y="2"/>
                    </a:lnTo>
                    <a:lnTo>
                      <a:pt x="6" y="2"/>
                    </a:lnTo>
                    <a:lnTo>
                      <a:pt x="6" y="2"/>
                    </a:lnTo>
                    <a:lnTo>
                      <a:pt x="6" y="4"/>
                    </a:lnTo>
                    <a:lnTo>
                      <a:pt x="6" y="4"/>
                    </a:lnTo>
                    <a:lnTo>
                      <a:pt x="4" y="6"/>
                    </a:lnTo>
                    <a:lnTo>
                      <a:pt x="4" y="6"/>
                    </a:lnTo>
                    <a:lnTo>
                      <a:pt x="4" y="6"/>
                    </a:lnTo>
                    <a:lnTo>
                      <a:pt x="4" y="6"/>
                    </a:lnTo>
                    <a:lnTo>
                      <a:pt x="4" y="8"/>
                    </a:lnTo>
                    <a:lnTo>
                      <a:pt x="4" y="8"/>
                    </a:lnTo>
                    <a:lnTo>
                      <a:pt x="4" y="8"/>
                    </a:lnTo>
                    <a:lnTo>
                      <a:pt x="2"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340"/>
              <p:cNvSpPr>
                <a:spLocks/>
              </p:cNvSpPr>
              <p:nvPr/>
            </p:nvSpPr>
            <p:spPr bwMode="auto">
              <a:xfrm>
                <a:off x="1854" y="1667"/>
                <a:ext cx="12" cy="10"/>
              </a:xfrm>
              <a:custGeom>
                <a:avLst/>
                <a:gdLst>
                  <a:gd name="T0" fmla="*/ 8 w 12"/>
                  <a:gd name="T1" fmla="*/ 6 h 10"/>
                  <a:gd name="T2" fmla="*/ 10 w 12"/>
                  <a:gd name="T3" fmla="*/ 6 h 10"/>
                  <a:gd name="T4" fmla="*/ 10 w 12"/>
                  <a:gd name="T5" fmla="*/ 6 h 10"/>
                  <a:gd name="T6" fmla="*/ 10 w 12"/>
                  <a:gd name="T7" fmla="*/ 4 h 10"/>
                  <a:gd name="T8" fmla="*/ 12 w 12"/>
                  <a:gd name="T9" fmla="*/ 2 h 10"/>
                  <a:gd name="T10" fmla="*/ 12 w 12"/>
                  <a:gd name="T11" fmla="*/ 0 h 10"/>
                  <a:gd name="T12" fmla="*/ 10 w 12"/>
                  <a:gd name="T13" fmla="*/ 0 h 10"/>
                  <a:gd name="T14" fmla="*/ 10 w 12"/>
                  <a:gd name="T15" fmla="*/ 0 h 10"/>
                  <a:gd name="T16" fmla="*/ 8 w 12"/>
                  <a:gd name="T17" fmla="*/ 0 h 10"/>
                  <a:gd name="T18" fmla="*/ 8 w 12"/>
                  <a:gd name="T19" fmla="*/ 2 h 10"/>
                  <a:gd name="T20" fmla="*/ 6 w 12"/>
                  <a:gd name="T21" fmla="*/ 4 h 10"/>
                  <a:gd name="T22" fmla="*/ 6 w 12"/>
                  <a:gd name="T23" fmla="*/ 4 h 10"/>
                  <a:gd name="T24" fmla="*/ 6 w 12"/>
                  <a:gd name="T25" fmla="*/ 4 h 10"/>
                  <a:gd name="T26" fmla="*/ 4 w 12"/>
                  <a:gd name="T27" fmla="*/ 6 h 10"/>
                  <a:gd name="T28" fmla="*/ 4 w 12"/>
                  <a:gd name="T29" fmla="*/ 6 h 10"/>
                  <a:gd name="T30" fmla="*/ 4 w 12"/>
                  <a:gd name="T31" fmla="*/ 6 h 10"/>
                  <a:gd name="T32" fmla="*/ 4 w 12"/>
                  <a:gd name="T33" fmla="*/ 6 h 10"/>
                  <a:gd name="T34" fmla="*/ 4 w 12"/>
                  <a:gd name="T35" fmla="*/ 8 h 10"/>
                  <a:gd name="T36" fmla="*/ 4 w 12"/>
                  <a:gd name="T37" fmla="*/ 8 h 10"/>
                  <a:gd name="T38" fmla="*/ 4 w 12"/>
                  <a:gd name="T39" fmla="*/ 8 h 10"/>
                  <a:gd name="T40" fmla="*/ 2 w 12"/>
                  <a:gd name="T41" fmla="*/ 8 h 10"/>
                  <a:gd name="T42" fmla="*/ 0 w 12"/>
                  <a:gd name="T43" fmla="*/ 10 h 10"/>
                  <a:gd name="T44" fmla="*/ 0 w 12"/>
                  <a:gd name="T45" fmla="*/ 10 h 10"/>
                  <a:gd name="T46" fmla="*/ 0 w 12"/>
                  <a:gd name="T47" fmla="*/ 10 h 10"/>
                  <a:gd name="T48" fmla="*/ 0 w 12"/>
                  <a:gd name="T49" fmla="*/ 10 h 10"/>
                  <a:gd name="T50" fmla="*/ 4 w 12"/>
                  <a:gd name="T51" fmla="*/ 10 h 10"/>
                  <a:gd name="T52" fmla="*/ 4 w 12"/>
                  <a:gd name="T53" fmla="*/ 10 h 10"/>
                  <a:gd name="T54" fmla="*/ 4 w 12"/>
                  <a:gd name="T55" fmla="*/ 10 h 10"/>
                  <a:gd name="T56" fmla="*/ 4 w 12"/>
                  <a:gd name="T57" fmla="*/ 8 h 10"/>
                  <a:gd name="T58" fmla="*/ 6 w 12"/>
                  <a:gd name="T59" fmla="*/ 8 h 10"/>
                  <a:gd name="T60" fmla="*/ 6 w 12"/>
                  <a:gd name="T61" fmla="*/ 8 h 10"/>
                  <a:gd name="T62" fmla="*/ 6 w 12"/>
                  <a:gd name="T63" fmla="*/ 8 h 10"/>
                  <a:gd name="T64" fmla="*/ 6 w 12"/>
                  <a:gd name="T65" fmla="*/ 8 h 10"/>
                  <a:gd name="T66" fmla="*/ 8 w 12"/>
                  <a:gd name="T67" fmla="*/ 6 h 10"/>
                  <a:gd name="T68" fmla="*/ 8 w 12"/>
                  <a:gd name="T69" fmla="*/ 8 h 10"/>
                  <a:gd name="T70" fmla="*/ 8 w 12"/>
                  <a:gd name="T71" fmla="*/ 6 h 10"/>
                  <a:gd name="T72" fmla="*/ 8 w 12"/>
                  <a:gd name="T73" fmla="*/ 6 h 10"/>
                  <a:gd name="T74" fmla="*/ 8 w 12"/>
                  <a:gd name="T75" fmla="*/ 4 h 10"/>
                  <a:gd name="T76" fmla="*/ 8 w 12"/>
                  <a:gd name="T77" fmla="*/ 4 h 10"/>
                  <a:gd name="T78" fmla="*/ 8 w 12"/>
                  <a:gd name="T79" fmla="*/ 4 h 10"/>
                  <a:gd name="T80" fmla="*/ 10 w 12"/>
                  <a:gd name="T81" fmla="*/ 4 h 10"/>
                  <a:gd name="T82" fmla="*/ 10 w 12"/>
                  <a:gd name="T83" fmla="*/ 2 h 10"/>
                  <a:gd name="T84" fmla="*/ 10 w 12"/>
                  <a:gd name="T85" fmla="*/ 2 h 10"/>
                  <a:gd name="T86" fmla="*/ 10 w 12"/>
                  <a:gd name="T87" fmla="*/ 4 h 10"/>
                  <a:gd name="T88" fmla="*/ 8 w 12"/>
                  <a:gd name="T8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10">
                    <a:moveTo>
                      <a:pt x="8" y="6"/>
                    </a:moveTo>
                    <a:lnTo>
                      <a:pt x="10" y="6"/>
                    </a:lnTo>
                    <a:lnTo>
                      <a:pt x="10" y="6"/>
                    </a:lnTo>
                    <a:lnTo>
                      <a:pt x="10" y="4"/>
                    </a:lnTo>
                    <a:lnTo>
                      <a:pt x="12" y="2"/>
                    </a:lnTo>
                    <a:lnTo>
                      <a:pt x="12" y="0"/>
                    </a:lnTo>
                    <a:lnTo>
                      <a:pt x="10" y="0"/>
                    </a:lnTo>
                    <a:lnTo>
                      <a:pt x="10" y="0"/>
                    </a:lnTo>
                    <a:lnTo>
                      <a:pt x="8" y="0"/>
                    </a:lnTo>
                    <a:lnTo>
                      <a:pt x="8" y="2"/>
                    </a:lnTo>
                    <a:lnTo>
                      <a:pt x="6" y="4"/>
                    </a:lnTo>
                    <a:lnTo>
                      <a:pt x="6" y="4"/>
                    </a:lnTo>
                    <a:lnTo>
                      <a:pt x="6" y="4"/>
                    </a:lnTo>
                    <a:lnTo>
                      <a:pt x="4" y="6"/>
                    </a:lnTo>
                    <a:lnTo>
                      <a:pt x="4" y="6"/>
                    </a:lnTo>
                    <a:lnTo>
                      <a:pt x="4" y="6"/>
                    </a:lnTo>
                    <a:lnTo>
                      <a:pt x="4" y="6"/>
                    </a:lnTo>
                    <a:lnTo>
                      <a:pt x="4" y="8"/>
                    </a:lnTo>
                    <a:lnTo>
                      <a:pt x="4" y="8"/>
                    </a:lnTo>
                    <a:lnTo>
                      <a:pt x="4" y="8"/>
                    </a:lnTo>
                    <a:lnTo>
                      <a:pt x="2" y="8"/>
                    </a:lnTo>
                    <a:lnTo>
                      <a:pt x="0" y="10"/>
                    </a:lnTo>
                    <a:lnTo>
                      <a:pt x="0" y="10"/>
                    </a:lnTo>
                    <a:lnTo>
                      <a:pt x="0" y="10"/>
                    </a:lnTo>
                    <a:lnTo>
                      <a:pt x="0" y="10"/>
                    </a:lnTo>
                    <a:lnTo>
                      <a:pt x="4" y="10"/>
                    </a:lnTo>
                    <a:lnTo>
                      <a:pt x="4" y="10"/>
                    </a:lnTo>
                    <a:lnTo>
                      <a:pt x="4" y="10"/>
                    </a:lnTo>
                    <a:lnTo>
                      <a:pt x="4" y="8"/>
                    </a:lnTo>
                    <a:lnTo>
                      <a:pt x="6" y="8"/>
                    </a:lnTo>
                    <a:lnTo>
                      <a:pt x="6" y="8"/>
                    </a:lnTo>
                    <a:lnTo>
                      <a:pt x="6" y="8"/>
                    </a:lnTo>
                    <a:lnTo>
                      <a:pt x="6" y="8"/>
                    </a:lnTo>
                    <a:lnTo>
                      <a:pt x="8" y="6"/>
                    </a:lnTo>
                    <a:lnTo>
                      <a:pt x="8" y="8"/>
                    </a:lnTo>
                    <a:lnTo>
                      <a:pt x="8" y="6"/>
                    </a:lnTo>
                    <a:lnTo>
                      <a:pt x="8" y="6"/>
                    </a:lnTo>
                    <a:lnTo>
                      <a:pt x="8" y="4"/>
                    </a:lnTo>
                    <a:lnTo>
                      <a:pt x="8" y="4"/>
                    </a:lnTo>
                    <a:lnTo>
                      <a:pt x="8" y="4"/>
                    </a:lnTo>
                    <a:lnTo>
                      <a:pt x="10" y="4"/>
                    </a:lnTo>
                    <a:lnTo>
                      <a:pt x="10" y="2"/>
                    </a:lnTo>
                    <a:lnTo>
                      <a:pt x="10" y="2"/>
                    </a:lnTo>
                    <a:lnTo>
                      <a:pt x="10" y="4"/>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341"/>
              <p:cNvSpPr>
                <a:spLocks/>
              </p:cNvSpPr>
              <p:nvPr/>
            </p:nvSpPr>
            <p:spPr bwMode="auto">
              <a:xfrm>
                <a:off x="1848" y="1679"/>
                <a:ext cx="8" cy="8"/>
              </a:xfrm>
              <a:custGeom>
                <a:avLst/>
                <a:gdLst>
                  <a:gd name="T0" fmla="*/ 0 w 8"/>
                  <a:gd name="T1" fmla="*/ 8 h 8"/>
                  <a:gd name="T2" fmla="*/ 4 w 8"/>
                  <a:gd name="T3" fmla="*/ 6 h 8"/>
                  <a:gd name="T4" fmla="*/ 4 w 8"/>
                  <a:gd name="T5" fmla="*/ 4 h 8"/>
                  <a:gd name="T6" fmla="*/ 4 w 8"/>
                  <a:gd name="T7" fmla="*/ 4 h 8"/>
                  <a:gd name="T8" fmla="*/ 6 w 8"/>
                  <a:gd name="T9" fmla="*/ 4 h 8"/>
                  <a:gd name="T10" fmla="*/ 8 w 8"/>
                  <a:gd name="T11" fmla="*/ 2 h 8"/>
                  <a:gd name="T12" fmla="*/ 6 w 8"/>
                  <a:gd name="T13" fmla="*/ 2 h 8"/>
                  <a:gd name="T14" fmla="*/ 6 w 8"/>
                  <a:gd name="T15" fmla="*/ 2 h 8"/>
                  <a:gd name="T16" fmla="*/ 6 w 8"/>
                  <a:gd name="T17" fmla="*/ 0 h 8"/>
                  <a:gd name="T18" fmla="*/ 6 w 8"/>
                  <a:gd name="T19" fmla="*/ 0 h 8"/>
                  <a:gd name="T20" fmla="*/ 4 w 8"/>
                  <a:gd name="T21" fmla="*/ 0 h 8"/>
                  <a:gd name="T22" fmla="*/ 4 w 8"/>
                  <a:gd name="T23" fmla="*/ 2 h 8"/>
                  <a:gd name="T24" fmla="*/ 4 w 8"/>
                  <a:gd name="T25" fmla="*/ 2 h 8"/>
                  <a:gd name="T26" fmla="*/ 4 w 8"/>
                  <a:gd name="T27" fmla="*/ 2 h 8"/>
                  <a:gd name="T28" fmla="*/ 4 w 8"/>
                  <a:gd name="T29" fmla="*/ 4 h 8"/>
                  <a:gd name="T30" fmla="*/ 4 w 8"/>
                  <a:gd name="T31" fmla="*/ 4 h 8"/>
                  <a:gd name="T32" fmla="*/ 4 w 8"/>
                  <a:gd name="T33" fmla="*/ 4 h 8"/>
                  <a:gd name="T34" fmla="*/ 4 w 8"/>
                  <a:gd name="T35" fmla="*/ 4 h 8"/>
                  <a:gd name="T36" fmla="*/ 4 w 8"/>
                  <a:gd name="T37" fmla="*/ 4 h 8"/>
                  <a:gd name="T38" fmla="*/ 2 w 8"/>
                  <a:gd name="T39" fmla="*/ 6 h 8"/>
                  <a:gd name="T40" fmla="*/ 2 w 8"/>
                  <a:gd name="T41" fmla="*/ 6 h 8"/>
                  <a:gd name="T42" fmla="*/ 0 w 8"/>
                  <a:gd name="T43" fmla="*/ 6 h 8"/>
                  <a:gd name="T44" fmla="*/ 0 w 8"/>
                  <a:gd name="T45" fmla="*/ 8 h 8"/>
                  <a:gd name="T46" fmla="*/ 2 w 8"/>
                  <a:gd name="T47" fmla="*/ 6 h 8"/>
                  <a:gd name="T48" fmla="*/ 2 w 8"/>
                  <a:gd name="T49" fmla="*/ 8 h 8"/>
                  <a:gd name="T50" fmla="*/ 0 w 8"/>
                  <a:gd name="T5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8">
                    <a:moveTo>
                      <a:pt x="0" y="8"/>
                    </a:moveTo>
                    <a:lnTo>
                      <a:pt x="4" y="6"/>
                    </a:lnTo>
                    <a:lnTo>
                      <a:pt x="4" y="4"/>
                    </a:lnTo>
                    <a:lnTo>
                      <a:pt x="4" y="4"/>
                    </a:lnTo>
                    <a:lnTo>
                      <a:pt x="6" y="4"/>
                    </a:lnTo>
                    <a:lnTo>
                      <a:pt x="8" y="2"/>
                    </a:lnTo>
                    <a:lnTo>
                      <a:pt x="6" y="2"/>
                    </a:lnTo>
                    <a:lnTo>
                      <a:pt x="6" y="2"/>
                    </a:lnTo>
                    <a:lnTo>
                      <a:pt x="6" y="0"/>
                    </a:lnTo>
                    <a:lnTo>
                      <a:pt x="6" y="0"/>
                    </a:lnTo>
                    <a:lnTo>
                      <a:pt x="4" y="0"/>
                    </a:lnTo>
                    <a:lnTo>
                      <a:pt x="4" y="2"/>
                    </a:lnTo>
                    <a:lnTo>
                      <a:pt x="4" y="2"/>
                    </a:lnTo>
                    <a:lnTo>
                      <a:pt x="4" y="2"/>
                    </a:lnTo>
                    <a:lnTo>
                      <a:pt x="4" y="4"/>
                    </a:lnTo>
                    <a:lnTo>
                      <a:pt x="4" y="4"/>
                    </a:lnTo>
                    <a:lnTo>
                      <a:pt x="4" y="4"/>
                    </a:lnTo>
                    <a:lnTo>
                      <a:pt x="4" y="4"/>
                    </a:lnTo>
                    <a:lnTo>
                      <a:pt x="4" y="4"/>
                    </a:lnTo>
                    <a:lnTo>
                      <a:pt x="2" y="6"/>
                    </a:lnTo>
                    <a:lnTo>
                      <a:pt x="2" y="6"/>
                    </a:lnTo>
                    <a:lnTo>
                      <a:pt x="0" y="6"/>
                    </a:lnTo>
                    <a:lnTo>
                      <a:pt x="0" y="8"/>
                    </a:lnTo>
                    <a:lnTo>
                      <a:pt x="2" y="6"/>
                    </a:lnTo>
                    <a:lnTo>
                      <a:pt x="2"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342"/>
              <p:cNvSpPr>
                <a:spLocks/>
              </p:cNvSpPr>
              <p:nvPr/>
            </p:nvSpPr>
            <p:spPr bwMode="auto">
              <a:xfrm>
                <a:off x="1854" y="1679"/>
                <a:ext cx="8" cy="6"/>
              </a:xfrm>
              <a:custGeom>
                <a:avLst/>
                <a:gdLst>
                  <a:gd name="T0" fmla="*/ 8 w 8"/>
                  <a:gd name="T1" fmla="*/ 2 h 6"/>
                  <a:gd name="T2" fmla="*/ 8 w 8"/>
                  <a:gd name="T3" fmla="*/ 0 h 6"/>
                  <a:gd name="T4" fmla="*/ 6 w 8"/>
                  <a:gd name="T5" fmla="*/ 0 h 6"/>
                  <a:gd name="T6" fmla="*/ 6 w 8"/>
                  <a:gd name="T7" fmla="*/ 0 h 6"/>
                  <a:gd name="T8" fmla="*/ 4 w 8"/>
                  <a:gd name="T9" fmla="*/ 0 h 6"/>
                  <a:gd name="T10" fmla="*/ 4 w 8"/>
                  <a:gd name="T11" fmla="*/ 0 h 6"/>
                  <a:gd name="T12" fmla="*/ 2 w 8"/>
                  <a:gd name="T13" fmla="*/ 0 h 6"/>
                  <a:gd name="T14" fmla="*/ 2 w 8"/>
                  <a:gd name="T15" fmla="*/ 0 h 6"/>
                  <a:gd name="T16" fmla="*/ 4 w 8"/>
                  <a:gd name="T17" fmla="*/ 0 h 6"/>
                  <a:gd name="T18" fmla="*/ 2 w 8"/>
                  <a:gd name="T19" fmla="*/ 0 h 6"/>
                  <a:gd name="T20" fmla="*/ 2 w 8"/>
                  <a:gd name="T21" fmla="*/ 2 h 6"/>
                  <a:gd name="T22" fmla="*/ 2 w 8"/>
                  <a:gd name="T23" fmla="*/ 2 h 6"/>
                  <a:gd name="T24" fmla="*/ 4 w 8"/>
                  <a:gd name="T25" fmla="*/ 2 h 6"/>
                  <a:gd name="T26" fmla="*/ 2 w 8"/>
                  <a:gd name="T27" fmla="*/ 4 h 6"/>
                  <a:gd name="T28" fmla="*/ 0 w 8"/>
                  <a:gd name="T29" fmla="*/ 6 h 6"/>
                  <a:gd name="T30" fmla="*/ 0 w 8"/>
                  <a:gd name="T31" fmla="*/ 6 h 6"/>
                  <a:gd name="T32" fmla="*/ 2 w 8"/>
                  <a:gd name="T33" fmla="*/ 6 h 6"/>
                  <a:gd name="T34" fmla="*/ 2 w 8"/>
                  <a:gd name="T35" fmla="*/ 6 h 6"/>
                  <a:gd name="T36" fmla="*/ 2 w 8"/>
                  <a:gd name="T37" fmla="*/ 6 h 6"/>
                  <a:gd name="T38" fmla="*/ 4 w 8"/>
                  <a:gd name="T39" fmla="*/ 4 h 6"/>
                  <a:gd name="T40" fmla="*/ 4 w 8"/>
                  <a:gd name="T41" fmla="*/ 4 h 6"/>
                  <a:gd name="T42" fmla="*/ 4 w 8"/>
                  <a:gd name="T43" fmla="*/ 2 h 6"/>
                  <a:gd name="T44" fmla="*/ 4 w 8"/>
                  <a:gd name="T45" fmla="*/ 2 h 6"/>
                  <a:gd name="T46" fmla="*/ 4 w 8"/>
                  <a:gd name="T47" fmla="*/ 2 h 6"/>
                  <a:gd name="T48" fmla="*/ 4 w 8"/>
                  <a:gd name="T49" fmla="*/ 2 h 6"/>
                  <a:gd name="T50" fmla="*/ 4 w 8"/>
                  <a:gd name="T51" fmla="*/ 4 h 6"/>
                  <a:gd name="T52" fmla="*/ 4 w 8"/>
                  <a:gd name="T53" fmla="*/ 4 h 6"/>
                  <a:gd name="T54" fmla="*/ 8 w 8"/>
                  <a:gd name="T55" fmla="*/ 2 h 6"/>
                  <a:gd name="T56" fmla="*/ 8 w 8"/>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6">
                    <a:moveTo>
                      <a:pt x="8" y="2"/>
                    </a:moveTo>
                    <a:lnTo>
                      <a:pt x="8" y="0"/>
                    </a:lnTo>
                    <a:lnTo>
                      <a:pt x="6" y="0"/>
                    </a:lnTo>
                    <a:lnTo>
                      <a:pt x="6" y="0"/>
                    </a:lnTo>
                    <a:lnTo>
                      <a:pt x="4" y="0"/>
                    </a:lnTo>
                    <a:lnTo>
                      <a:pt x="4" y="0"/>
                    </a:lnTo>
                    <a:lnTo>
                      <a:pt x="2" y="0"/>
                    </a:lnTo>
                    <a:lnTo>
                      <a:pt x="2" y="0"/>
                    </a:lnTo>
                    <a:lnTo>
                      <a:pt x="4" y="0"/>
                    </a:lnTo>
                    <a:lnTo>
                      <a:pt x="2" y="0"/>
                    </a:lnTo>
                    <a:lnTo>
                      <a:pt x="2" y="2"/>
                    </a:lnTo>
                    <a:lnTo>
                      <a:pt x="2" y="2"/>
                    </a:lnTo>
                    <a:lnTo>
                      <a:pt x="4" y="2"/>
                    </a:lnTo>
                    <a:lnTo>
                      <a:pt x="2" y="4"/>
                    </a:lnTo>
                    <a:lnTo>
                      <a:pt x="0" y="6"/>
                    </a:lnTo>
                    <a:lnTo>
                      <a:pt x="0" y="6"/>
                    </a:lnTo>
                    <a:lnTo>
                      <a:pt x="2" y="6"/>
                    </a:lnTo>
                    <a:lnTo>
                      <a:pt x="2" y="6"/>
                    </a:lnTo>
                    <a:lnTo>
                      <a:pt x="2" y="6"/>
                    </a:lnTo>
                    <a:lnTo>
                      <a:pt x="4" y="4"/>
                    </a:lnTo>
                    <a:lnTo>
                      <a:pt x="4" y="4"/>
                    </a:lnTo>
                    <a:lnTo>
                      <a:pt x="4" y="2"/>
                    </a:lnTo>
                    <a:lnTo>
                      <a:pt x="4" y="2"/>
                    </a:lnTo>
                    <a:lnTo>
                      <a:pt x="4" y="2"/>
                    </a:lnTo>
                    <a:lnTo>
                      <a:pt x="4" y="2"/>
                    </a:lnTo>
                    <a:lnTo>
                      <a:pt x="4" y="4"/>
                    </a:lnTo>
                    <a:lnTo>
                      <a:pt x="4" y="4"/>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343"/>
              <p:cNvSpPr>
                <a:spLocks/>
              </p:cNvSpPr>
              <p:nvPr/>
            </p:nvSpPr>
            <p:spPr bwMode="auto">
              <a:xfrm>
                <a:off x="1858" y="1681"/>
                <a:ext cx="4" cy="4"/>
              </a:xfrm>
              <a:custGeom>
                <a:avLst/>
                <a:gdLst>
                  <a:gd name="T0" fmla="*/ 2 w 4"/>
                  <a:gd name="T1" fmla="*/ 2 h 4"/>
                  <a:gd name="T2" fmla="*/ 2 w 4"/>
                  <a:gd name="T3" fmla="*/ 2 h 4"/>
                  <a:gd name="T4" fmla="*/ 0 w 4"/>
                  <a:gd name="T5" fmla="*/ 4 h 4"/>
                  <a:gd name="T6" fmla="*/ 2 w 4"/>
                  <a:gd name="T7" fmla="*/ 4 h 4"/>
                  <a:gd name="T8" fmla="*/ 2 w 4"/>
                  <a:gd name="T9" fmla="*/ 2 h 4"/>
                  <a:gd name="T10" fmla="*/ 2 w 4"/>
                  <a:gd name="T11" fmla="*/ 4 h 4"/>
                  <a:gd name="T12" fmla="*/ 2 w 4"/>
                  <a:gd name="T13" fmla="*/ 4 h 4"/>
                  <a:gd name="T14" fmla="*/ 2 w 4"/>
                  <a:gd name="T15" fmla="*/ 2 h 4"/>
                  <a:gd name="T16" fmla="*/ 4 w 4"/>
                  <a:gd name="T17" fmla="*/ 0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2"/>
                    </a:lnTo>
                    <a:lnTo>
                      <a:pt x="0" y="4"/>
                    </a:lnTo>
                    <a:lnTo>
                      <a:pt x="2" y="4"/>
                    </a:lnTo>
                    <a:lnTo>
                      <a:pt x="2" y="2"/>
                    </a:lnTo>
                    <a:lnTo>
                      <a:pt x="2" y="4"/>
                    </a:lnTo>
                    <a:lnTo>
                      <a:pt x="2" y="4"/>
                    </a:lnTo>
                    <a:lnTo>
                      <a:pt x="2"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344"/>
              <p:cNvSpPr>
                <a:spLocks/>
              </p:cNvSpPr>
              <p:nvPr/>
            </p:nvSpPr>
            <p:spPr bwMode="auto">
              <a:xfrm>
                <a:off x="1856" y="1685"/>
                <a:ext cx="2" cy="2"/>
              </a:xfrm>
              <a:custGeom>
                <a:avLst/>
                <a:gdLst>
                  <a:gd name="T0" fmla="*/ 2 w 2"/>
                  <a:gd name="T1" fmla="*/ 0 h 2"/>
                  <a:gd name="T2" fmla="*/ 0 w 2"/>
                  <a:gd name="T3" fmla="*/ 0 h 2"/>
                  <a:gd name="T4" fmla="*/ 0 w 2"/>
                  <a:gd name="T5" fmla="*/ 0 h 2"/>
                  <a:gd name="T6" fmla="*/ 0 w 2"/>
                  <a:gd name="T7" fmla="*/ 2 h 2"/>
                  <a:gd name="T8" fmla="*/ 0 w 2"/>
                  <a:gd name="T9" fmla="*/ 2 h 2"/>
                  <a:gd name="T10" fmla="*/ 2 w 2"/>
                  <a:gd name="T11" fmla="*/ 2 h 2"/>
                  <a:gd name="T12" fmla="*/ 2 w 2"/>
                  <a:gd name="T13" fmla="*/ 2 h 2"/>
                  <a:gd name="T14" fmla="*/ 2 w 2"/>
                  <a:gd name="T15" fmla="*/ 0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0" y="0"/>
                    </a:lnTo>
                    <a:lnTo>
                      <a:pt x="0" y="0"/>
                    </a:lnTo>
                    <a:lnTo>
                      <a:pt x="0" y="2"/>
                    </a:lnTo>
                    <a:lnTo>
                      <a:pt x="0" y="2"/>
                    </a:lnTo>
                    <a:lnTo>
                      <a:pt x="2" y="2"/>
                    </a:lnTo>
                    <a:lnTo>
                      <a:pt x="2"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345"/>
              <p:cNvSpPr>
                <a:spLocks/>
              </p:cNvSpPr>
              <p:nvPr/>
            </p:nvSpPr>
            <p:spPr bwMode="auto">
              <a:xfrm>
                <a:off x="1860" y="1685"/>
                <a:ext cx="2" cy="4"/>
              </a:xfrm>
              <a:custGeom>
                <a:avLst/>
                <a:gdLst>
                  <a:gd name="T0" fmla="*/ 0 w 2"/>
                  <a:gd name="T1" fmla="*/ 2 h 4"/>
                  <a:gd name="T2" fmla="*/ 0 w 2"/>
                  <a:gd name="T3" fmla="*/ 4 h 4"/>
                  <a:gd name="T4" fmla="*/ 2 w 2"/>
                  <a:gd name="T5" fmla="*/ 4 h 4"/>
                  <a:gd name="T6" fmla="*/ 2 w 2"/>
                  <a:gd name="T7" fmla="*/ 2 h 4"/>
                  <a:gd name="T8" fmla="*/ 2 w 2"/>
                  <a:gd name="T9" fmla="*/ 2 h 4"/>
                  <a:gd name="T10" fmla="*/ 2 w 2"/>
                  <a:gd name="T11" fmla="*/ 0 h 4"/>
                  <a:gd name="T12" fmla="*/ 0 w 2"/>
                  <a:gd name="T13" fmla="*/ 2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4"/>
                    </a:lnTo>
                    <a:lnTo>
                      <a:pt x="2" y="4"/>
                    </a:lnTo>
                    <a:lnTo>
                      <a:pt x="2" y="2"/>
                    </a:lnTo>
                    <a:lnTo>
                      <a:pt x="2" y="2"/>
                    </a:ln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346"/>
              <p:cNvSpPr>
                <a:spLocks/>
              </p:cNvSpPr>
              <p:nvPr/>
            </p:nvSpPr>
            <p:spPr bwMode="auto">
              <a:xfrm>
                <a:off x="1850" y="1665"/>
                <a:ext cx="10" cy="8"/>
              </a:xfrm>
              <a:custGeom>
                <a:avLst/>
                <a:gdLst>
                  <a:gd name="T0" fmla="*/ 0 w 10"/>
                  <a:gd name="T1" fmla="*/ 6 h 8"/>
                  <a:gd name="T2" fmla="*/ 0 w 10"/>
                  <a:gd name="T3" fmla="*/ 8 h 8"/>
                  <a:gd name="T4" fmla="*/ 0 w 10"/>
                  <a:gd name="T5" fmla="*/ 8 h 8"/>
                  <a:gd name="T6" fmla="*/ 0 w 10"/>
                  <a:gd name="T7" fmla="*/ 8 h 8"/>
                  <a:gd name="T8" fmla="*/ 0 w 10"/>
                  <a:gd name="T9" fmla="*/ 8 h 8"/>
                  <a:gd name="T10" fmla="*/ 0 w 10"/>
                  <a:gd name="T11" fmla="*/ 8 h 8"/>
                  <a:gd name="T12" fmla="*/ 0 w 10"/>
                  <a:gd name="T13" fmla="*/ 8 h 8"/>
                  <a:gd name="T14" fmla="*/ 2 w 10"/>
                  <a:gd name="T15" fmla="*/ 8 h 8"/>
                  <a:gd name="T16" fmla="*/ 2 w 10"/>
                  <a:gd name="T17" fmla="*/ 8 h 8"/>
                  <a:gd name="T18" fmla="*/ 2 w 10"/>
                  <a:gd name="T19" fmla="*/ 6 h 8"/>
                  <a:gd name="T20" fmla="*/ 4 w 10"/>
                  <a:gd name="T21" fmla="*/ 6 h 8"/>
                  <a:gd name="T22" fmla="*/ 4 w 10"/>
                  <a:gd name="T23" fmla="*/ 6 h 8"/>
                  <a:gd name="T24" fmla="*/ 4 w 10"/>
                  <a:gd name="T25" fmla="*/ 6 h 8"/>
                  <a:gd name="T26" fmla="*/ 4 w 10"/>
                  <a:gd name="T27" fmla="*/ 8 h 8"/>
                  <a:gd name="T28" fmla="*/ 6 w 10"/>
                  <a:gd name="T29" fmla="*/ 8 h 8"/>
                  <a:gd name="T30" fmla="*/ 6 w 10"/>
                  <a:gd name="T31" fmla="*/ 8 h 8"/>
                  <a:gd name="T32" fmla="*/ 6 w 10"/>
                  <a:gd name="T33" fmla="*/ 8 h 8"/>
                  <a:gd name="T34" fmla="*/ 8 w 10"/>
                  <a:gd name="T35" fmla="*/ 6 h 8"/>
                  <a:gd name="T36" fmla="*/ 8 w 10"/>
                  <a:gd name="T37" fmla="*/ 6 h 8"/>
                  <a:gd name="T38" fmla="*/ 6 w 10"/>
                  <a:gd name="T39" fmla="*/ 6 h 8"/>
                  <a:gd name="T40" fmla="*/ 6 w 10"/>
                  <a:gd name="T41" fmla="*/ 6 h 8"/>
                  <a:gd name="T42" fmla="*/ 6 w 10"/>
                  <a:gd name="T43" fmla="*/ 4 h 8"/>
                  <a:gd name="T44" fmla="*/ 6 w 10"/>
                  <a:gd name="T45" fmla="*/ 4 h 8"/>
                  <a:gd name="T46" fmla="*/ 6 w 10"/>
                  <a:gd name="T47" fmla="*/ 4 h 8"/>
                  <a:gd name="T48" fmla="*/ 8 w 10"/>
                  <a:gd name="T49" fmla="*/ 6 h 8"/>
                  <a:gd name="T50" fmla="*/ 8 w 10"/>
                  <a:gd name="T51" fmla="*/ 6 h 8"/>
                  <a:gd name="T52" fmla="*/ 8 w 10"/>
                  <a:gd name="T53" fmla="*/ 4 h 8"/>
                  <a:gd name="T54" fmla="*/ 8 w 10"/>
                  <a:gd name="T55" fmla="*/ 4 h 8"/>
                  <a:gd name="T56" fmla="*/ 10 w 10"/>
                  <a:gd name="T57" fmla="*/ 4 h 8"/>
                  <a:gd name="T58" fmla="*/ 10 w 10"/>
                  <a:gd name="T59" fmla="*/ 4 h 8"/>
                  <a:gd name="T60" fmla="*/ 10 w 10"/>
                  <a:gd name="T61" fmla="*/ 2 h 8"/>
                  <a:gd name="T62" fmla="*/ 10 w 10"/>
                  <a:gd name="T63" fmla="*/ 2 h 8"/>
                  <a:gd name="T64" fmla="*/ 10 w 10"/>
                  <a:gd name="T65" fmla="*/ 2 h 8"/>
                  <a:gd name="T66" fmla="*/ 8 w 10"/>
                  <a:gd name="T67" fmla="*/ 2 h 8"/>
                  <a:gd name="T68" fmla="*/ 8 w 10"/>
                  <a:gd name="T69" fmla="*/ 2 h 8"/>
                  <a:gd name="T70" fmla="*/ 8 w 10"/>
                  <a:gd name="T71" fmla="*/ 2 h 8"/>
                  <a:gd name="T72" fmla="*/ 8 w 10"/>
                  <a:gd name="T73" fmla="*/ 0 h 8"/>
                  <a:gd name="T74" fmla="*/ 6 w 10"/>
                  <a:gd name="T75" fmla="*/ 0 h 8"/>
                  <a:gd name="T76" fmla="*/ 6 w 10"/>
                  <a:gd name="T77" fmla="*/ 0 h 8"/>
                  <a:gd name="T78" fmla="*/ 4 w 10"/>
                  <a:gd name="T79" fmla="*/ 2 h 8"/>
                  <a:gd name="T80" fmla="*/ 4 w 10"/>
                  <a:gd name="T81" fmla="*/ 2 h 8"/>
                  <a:gd name="T82" fmla="*/ 4 w 10"/>
                  <a:gd name="T83" fmla="*/ 0 h 8"/>
                  <a:gd name="T84" fmla="*/ 4 w 10"/>
                  <a:gd name="T85" fmla="*/ 2 h 8"/>
                  <a:gd name="T86" fmla="*/ 2 w 10"/>
                  <a:gd name="T87" fmla="*/ 2 h 8"/>
                  <a:gd name="T88" fmla="*/ 2 w 10"/>
                  <a:gd name="T89" fmla="*/ 2 h 8"/>
                  <a:gd name="T90" fmla="*/ 2 w 10"/>
                  <a:gd name="T91" fmla="*/ 4 h 8"/>
                  <a:gd name="T92" fmla="*/ 2 w 10"/>
                  <a:gd name="T93" fmla="*/ 2 h 8"/>
                  <a:gd name="T94" fmla="*/ 2 w 10"/>
                  <a:gd name="T95" fmla="*/ 4 h 8"/>
                  <a:gd name="T96" fmla="*/ 0 w 10"/>
                  <a:gd name="T97" fmla="*/ 4 h 8"/>
                  <a:gd name="T98" fmla="*/ 0 w 10"/>
                  <a:gd name="T99" fmla="*/ 6 h 8"/>
                  <a:gd name="T100" fmla="*/ 2 w 10"/>
                  <a:gd name="T101" fmla="*/ 6 h 8"/>
                  <a:gd name="T102" fmla="*/ 0 w 10"/>
                  <a:gd name="T103" fmla="*/ 6 h 8"/>
                  <a:gd name="T104" fmla="*/ 0 w 10"/>
                  <a:gd name="T10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8">
                    <a:moveTo>
                      <a:pt x="0" y="6"/>
                    </a:moveTo>
                    <a:lnTo>
                      <a:pt x="0" y="8"/>
                    </a:lnTo>
                    <a:lnTo>
                      <a:pt x="0" y="8"/>
                    </a:lnTo>
                    <a:lnTo>
                      <a:pt x="0" y="8"/>
                    </a:lnTo>
                    <a:lnTo>
                      <a:pt x="0" y="8"/>
                    </a:lnTo>
                    <a:lnTo>
                      <a:pt x="0" y="8"/>
                    </a:lnTo>
                    <a:lnTo>
                      <a:pt x="0" y="8"/>
                    </a:lnTo>
                    <a:lnTo>
                      <a:pt x="2" y="8"/>
                    </a:lnTo>
                    <a:lnTo>
                      <a:pt x="2" y="8"/>
                    </a:lnTo>
                    <a:lnTo>
                      <a:pt x="2" y="6"/>
                    </a:lnTo>
                    <a:lnTo>
                      <a:pt x="4" y="6"/>
                    </a:lnTo>
                    <a:lnTo>
                      <a:pt x="4" y="6"/>
                    </a:lnTo>
                    <a:lnTo>
                      <a:pt x="4" y="6"/>
                    </a:lnTo>
                    <a:lnTo>
                      <a:pt x="4" y="8"/>
                    </a:lnTo>
                    <a:lnTo>
                      <a:pt x="6" y="8"/>
                    </a:lnTo>
                    <a:lnTo>
                      <a:pt x="6" y="8"/>
                    </a:lnTo>
                    <a:lnTo>
                      <a:pt x="6" y="8"/>
                    </a:lnTo>
                    <a:lnTo>
                      <a:pt x="8" y="6"/>
                    </a:lnTo>
                    <a:lnTo>
                      <a:pt x="8" y="6"/>
                    </a:lnTo>
                    <a:lnTo>
                      <a:pt x="6" y="6"/>
                    </a:lnTo>
                    <a:lnTo>
                      <a:pt x="6" y="6"/>
                    </a:lnTo>
                    <a:lnTo>
                      <a:pt x="6" y="4"/>
                    </a:lnTo>
                    <a:lnTo>
                      <a:pt x="6" y="4"/>
                    </a:lnTo>
                    <a:lnTo>
                      <a:pt x="6" y="4"/>
                    </a:lnTo>
                    <a:lnTo>
                      <a:pt x="8" y="6"/>
                    </a:lnTo>
                    <a:lnTo>
                      <a:pt x="8" y="6"/>
                    </a:lnTo>
                    <a:lnTo>
                      <a:pt x="8" y="4"/>
                    </a:lnTo>
                    <a:lnTo>
                      <a:pt x="8" y="4"/>
                    </a:lnTo>
                    <a:lnTo>
                      <a:pt x="10" y="4"/>
                    </a:lnTo>
                    <a:lnTo>
                      <a:pt x="10" y="4"/>
                    </a:lnTo>
                    <a:lnTo>
                      <a:pt x="10" y="2"/>
                    </a:lnTo>
                    <a:lnTo>
                      <a:pt x="10" y="2"/>
                    </a:lnTo>
                    <a:lnTo>
                      <a:pt x="10" y="2"/>
                    </a:lnTo>
                    <a:lnTo>
                      <a:pt x="8" y="2"/>
                    </a:lnTo>
                    <a:lnTo>
                      <a:pt x="8" y="2"/>
                    </a:lnTo>
                    <a:lnTo>
                      <a:pt x="8" y="2"/>
                    </a:lnTo>
                    <a:lnTo>
                      <a:pt x="8" y="0"/>
                    </a:lnTo>
                    <a:lnTo>
                      <a:pt x="6" y="0"/>
                    </a:lnTo>
                    <a:lnTo>
                      <a:pt x="6" y="0"/>
                    </a:lnTo>
                    <a:lnTo>
                      <a:pt x="4" y="2"/>
                    </a:lnTo>
                    <a:lnTo>
                      <a:pt x="4" y="2"/>
                    </a:lnTo>
                    <a:lnTo>
                      <a:pt x="4" y="0"/>
                    </a:lnTo>
                    <a:lnTo>
                      <a:pt x="4" y="2"/>
                    </a:lnTo>
                    <a:lnTo>
                      <a:pt x="2" y="2"/>
                    </a:lnTo>
                    <a:lnTo>
                      <a:pt x="2" y="2"/>
                    </a:lnTo>
                    <a:lnTo>
                      <a:pt x="2" y="4"/>
                    </a:lnTo>
                    <a:lnTo>
                      <a:pt x="2" y="2"/>
                    </a:lnTo>
                    <a:lnTo>
                      <a:pt x="2" y="4"/>
                    </a:lnTo>
                    <a:lnTo>
                      <a:pt x="0" y="4"/>
                    </a:lnTo>
                    <a:lnTo>
                      <a:pt x="0" y="6"/>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347"/>
              <p:cNvSpPr>
                <a:spLocks/>
              </p:cNvSpPr>
              <p:nvPr/>
            </p:nvSpPr>
            <p:spPr bwMode="auto">
              <a:xfrm>
                <a:off x="1846" y="1685"/>
                <a:ext cx="10" cy="18"/>
              </a:xfrm>
              <a:custGeom>
                <a:avLst/>
                <a:gdLst>
                  <a:gd name="T0" fmla="*/ 10 w 10"/>
                  <a:gd name="T1" fmla="*/ 2 h 18"/>
                  <a:gd name="T2" fmla="*/ 8 w 10"/>
                  <a:gd name="T3" fmla="*/ 2 h 18"/>
                  <a:gd name="T4" fmla="*/ 6 w 10"/>
                  <a:gd name="T5" fmla="*/ 0 h 18"/>
                  <a:gd name="T6" fmla="*/ 6 w 10"/>
                  <a:gd name="T7" fmla="*/ 2 h 18"/>
                  <a:gd name="T8" fmla="*/ 4 w 10"/>
                  <a:gd name="T9" fmla="*/ 4 h 18"/>
                  <a:gd name="T10" fmla="*/ 2 w 10"/>
                  <a:gd name="T11" fmla="*/ 4 h 18"/>
                  <a:gd name="T12" fmla="*/ 4 w 10"/>
                  <a:gd name="T13" fmla="*/ 4 h 18"/>
                  <a:gd name="T14" fmla="*/ 6 w 10"/>
                  <a:gd name="T15" fmla="*/ 2 h 18"/>
                  <a:gd name="T16" fmla="*/ 6 w 10"/>
                  <a:gd name="T17" fmla="*/ 4 h 18"/>
                  <a:gd name="T18" fmla="*/ 4 w 10"/>
                  <a:gd name="T19" fmla="*/ 6 h 18"/>
                  <a:gd name="T20" fmla="*/ 2 w 10"/>
                  <a:gd name="T21" fmla="*/ 8 h 18"/>
                  <a:gd name="T22" fmla="*/ 4 w 10"/>
                  <a:gd name="T23" fmla="*/ 8 h 18"/>
                  <a:gd name="T24" fmla="*/ 4 w 10"/>
                  <a:gd name="T25" fmla="*/ 8 h 18"/>
                  <a:gd name="T26" fmla="*/ 2 w 10"/>
                  <a:gd name="T27" fmla="*/ 10 h 18"/>
                  <a:gd name="T28" fmla="*/ 0 w 10"/>
                  <a:gd name="T29" fmla="*/ 12 h 18"/>
                  <a:gd name="T30" fmla="*/ 2 w 10"/>
                  <a:gd name="T31" fmla="*/ 12 h 18"/>
                  <a:gd name="T32" fmla="*/ 2 w 10"/>
                  <a:gd name="T33" fmla="*/ 14 h 18"/>
                  <a:gd name="T34" fmla="*/ 0 w 10"/>
                  <a:gd name="T35" fmla="*/ 14 h 18"/>
                  <a:gd name="T36" fmla="*/ 2 w 10"/>
                  <a:gd name="T37" fmla="*/ 14 h 18"/>
                  <a:gd name="T38" fmla="*/ 0 w 10"/>
                  <a:gd name="T39" fmla="*/ 18 h 18"/>
                  <a:gd name="T40" fmla="*/ 2 w 10"/>
                  <a:gd name="T41" fmla="*/ 16 h 18"/>
                  <a:gd name="T42" fmla="*/ 4 w 10"/>
                  <a:gd name="T43" fmla="*/ 16 h 18"/>
                  <a:gd name="T44" fmla="*/ 4 w 10"/>
                  <a:gd name="T45" fmla="*/ 16 h 18"/>
                  <a:gd name="T46" fmla="*/ 4 w 10"/>
                  <a:gd name="T47" fmla="*/ 14 h 18"/>
                  <a:gd name="T48" fmla="*/ 6 w 10"/>
                  <a:gd name="T49" fmla="*/ 14 h 18"/>
                  <a:gd name="T50" fmla="*/ 6 w 10"/>
                  <a:gd name="T51" fmla="*/ 14 h 18"/>
                  <a:gd name="T52" fmla="*/ 6 w 10"/>
                  <a:gd name="T53" fmla="*/ 12 h 18"/>
                  <a:gd name="T54" fmla="*/ 6 w 10"/>
                  <a:gd name="T55" fmla="*/ 10 h 18"/>
                  <a:gd name="T56" fmla="*/ 6 w 10"/>
                  <a:gd name="T57" fmla="*/ 10 h 18"/>
                  <a:gd name="T58" fmla="*/ 6 w 10"/>
                  <a:gd name="T59" fmla="*/ 10 h 18"/>
                  <a:gd name="T60" fmla="*/ 6 w 10"/>
                  <a:gd name="T61" fmla="*/ 10 h 18"/>
                  <a:gd name="T62" fmla="*/ 8 w 10"/>
                  <a:gd name="T63" fmla="*/ 8 h 18"/>
                  <a:gd name="T64" fmla="*/ 8 w 10"/>
                  <a:gd name="T65" fmla="*/ 6 h 18"/>
                  <a:gd name="T66" fmla="*/ 8 w 10"/>
                  <a:gd name="T67" fmla="*/ 4 h 18"/>
                  <a:gd name="T68" fmla="*/ 6 w 10"/>
                  <a:gd name="T69" fmla="*/ 4 h 18"/>
                  <a:gd name="T70" fmla="*/ 8 w 10"/>
                  <a:gd name="T7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8">
                    <a:moveTo>
                      <a:pt x="8" y="2"/>
                    </a:moveTo>
                    <a:lnTo>
                      <a:pt x="10" y="2"/>
                    </a:lnTo>
                    <a:lnTo>
                      <a:pt x="8" y="0"/>
                    </a:lnTo>
                    <a:lnTo>
                      <a:pt x="8" y="2"/>
                    </a:lnTo>
                    <a:lnTo>
                      <a:pt x="8" y="0"/>
                    </a:lnTo>
                    <a:lnTo>
                      <a:pt x="6" y="0"/>
                    </a:lnTo>
                    <a:lnTo>
                      <a:pt x="6" y="0"/>
                    </a:lnTo>
                    <a:lnTo>
                      <a:pt x="6" y="2"/>
                    </a:lnTo>
                    <a:lnTo>
                      <a:pt x="6" y="2"/>
                    </a:lnTo>
                    <a:lnTo>
                      <a:pt x="4" y="4"/>
                    </a:lnTo>
                    <a:lnTo>
                      <a:pt x="4" y="4"/>
                    </a:lnTo>
                    <a:lnTo>
                      <a:pt x="2" y="4"/>
                    </a:lnTo>
                    <a:lnTo>
                      <a:pt x="4" y="4"/>
                    </a:lnTo>
                    <a:lnTo>
                      <a:pt x="4" y="4"/>
                    </a:lnTo>
                    <a:lnTo>
                      <a:pt x="6" y="4"/>
                    </a:lnTo>
                    <a:lnTo>
                      <a:pt x="6" y="2"/>
                    </a:lnTo>
                    <a:lnTo>
                      <a:pt x="6" y="4"/>
                    </a:lnTo>
                    <a:lnTo>
                      <a:pt x="6" y="4"/>
                    </a:lnTo>
                    <a:lnTo>
                      <a:pt x="6" y="6"/>
                    </a:lnTo>
                    <a:lnTo>
                      <a:pt x="4" y="6"/>
                    </a:lnTo>
                    <a:lnTo>
                      <a:pt x="4" y="6"/>
                    </a:lnTo>
                    <a:lnTo>
                      <a:pt x="2" y="8"/>
                    </a:lnTo>
                    <a:lnTo>
                      <a:pt x="2" y="8"/>
                    </a:lnTo>
                    <a:lnTo>
                      <a:pt x="4" y="8"/>
                    </a:lnTo>
                    <a:lnTo>
                      <a:pt x="4" y="8"/>
                    </a:lnTo>
                    <a:lnTo>
                      <a:pt x="4" y="8"/>
                    </a:lnTo>
                    <a:lnTo>
                      <a:pt x="2" y="10"/>
                    </a:lnTo>
                    <a:lnTo>
                      <a:pt x="2" y="10"/>
                    </a:lnTo>
                    <a:lnTo>
                      <a:pt x="0" y="10"/>
                    </a:lnTo>
                    <a:lnTo>
                      <a:pt x="0" y="12"/>
                    </a:lnTo>
                    <a:lnTo>
                      <a:pt x="0" y="12"/>
                    </a:lnTo>
                    <a:lnTo>
                      <a:pt x="2" y="12"/>
                    </a:lnTo>
                    <a:lnTo>
                      <a:pt x="2" y="12"/>
                    </a:lnTo>
                    <a:lnTo>
                      <a:pt x="2" y="14"/>
                    </a:lnTo>
                    <a:lnTo>
                      <a:pt x="2" y="14"/>
                    </a:lnTo>
                    <a:lnTo>
                      <a:pt x="0" y="14"/>
                    </a:lnTo>
                    <a:lnTo>
                      <a:pt x="0" y="16"/>
                    </a:lnTo>
                    <a:lnTo>
                      <a:pt x="2" y="14"/>
                    </a:lnTo>
                    <a:lnTo>
                      <a:pt x="2" y="16"/>
                    </a:lnTo>
                    <a:lnTo>
                      <a:pt x="0" y="18"/>
                    </a:lnTo>
                    <a:lnTo>
                      <a:pt x="2" y="18"/>
                    </a:lnTo>
                    <a:lnTo>
                      <a:pt x="2" y="16"/>
                    </a:lnTo>
                    <a:lnTo>
                      <a:pt x="4" y="16"/>
                    </a:lnTo>
                    <a:lnTo>
                      <a:pt x="4" y="16"/>
                    </a:lnTo>
                    <a:lnTo>
                      <a:pt x="4" y="16"/>
                    </a:lnTo>
                    <a:lnTo>
                      <a:pt x="4" y="16"/>
                    </a:lnTo>
                    <a:lnTo>
                      <a:pt x="4" y="14"/>
                    </a:lnTo>
                    <a:lnTo>
                      <a:pt x="4" y="14"/>
                    </a:lnTo>
                    <a:lnTo>
                      <a:pt x="6" y="14"/>
                    </a:lnTo>
                    <a:lnTo>
                      <a:pt x="6" y="14"/>
                    </a:lnTo>
                    <a:lnTo>
                      <a:pt x="6" y="12"/>
                    </a:lnTo>
                    <a:lnTo>
                      <a:pt x="6" y="14"/>
                    </a:lnTo>
                    <a:lnTo>
                      <a:pt x="6" y="12"/>
                    </a:lnTo>
                    <a:lnTo>
                      <a:pt x="6" y="12"/>
                    </a:lnTo>
                    <a:lnTo>
                      <a:pt x="6" y="12"/>
                    </a:lnTo>
                    <a:lnTo>
                      <a:pt x="6" y="10"/>
                    </a:lnTo>
                    <a:lnTo>
                      <a:pt x="6" y="12"/>
                    </a:lnTo>
                    <a:lnTo>
                      <a:pt x="6" y="10"/>
                    </a:lnTo>
                    <a:lnTo>
                      <a:pt x="6" y="10"/>
                    </a:lnTo>
                    <a:lnTo>
                      <a:pt x="6" y="10"/>
                    </a:lnTo>
                    <a:lnTo>
                      <a:pt x="6" y="8"/>
                    </a:lnTo>
                    <a:lnTo>
                      <a:pt x="6" y="10"/>
                    </a:lnTo>
                    <a:lnTo>
                      <a:pt x="6" y="10"/>
                    </a:lnTo>
                    <a:lnTo>
                      <a:pt x="8" y="8"/>
                    </a:lnTo>
                    <a:lnTo>
                      <a:pt x="8" y="8"/>
                    </a:lnTo>
                    <a:lnTo>
                      <a:pt x="8" y="6"/>
                    </a:lnTo>
                    <a:lnTo>
                      <a:pt x="8" y="6"/>
                    </a:lnTo>
                    <a:lnTo>
                      <a:pt x="8" y="4"/>
                    </a:lnTo>
                    <a:lnTo>
                      <a:pt x="8" y="4"/>
                    </a:lnTo>
                    <a:lnTo>
                      <a:pt x="6" y="4"/>
                    </a:lnTo>
                    <a:lnTo>
                      <a:pt x="8"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348"/>
              <p:cNvSpPr>
                <a:spLocks/>
              </p:cNvSpPr>
              <p:nvPr/>
            </p:nvSpPr>
            <p:spPr bwMode="auto">
              <a:xfrm>
                <a:off x="1856" y="169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349"/>
              <p:cNvSpPr>
                <a:spLocks/>
              </p:cNvSpPr>
              <p:nvPr/>
            </p:nvSpPr>
            <p:spPr bwMode="auto">
              <a:xfrm>
                <a:off x="1856" y="1691"/>
                <a:ext cx="8" cy="8"/>
              </a:xfrm>
              <a:custGeom>
                <a:avLst/>
                <a:gdLst>
                  <a:gd name="T0" fmla="*/ 6 w 8"/>
                  <a:gd name="T1" fmla="*/ 0 h 8"/>
                  <a:gd name="T2" fmla="*/ 6 w 8"/>
                  <a:gd name="T3" fmla="*/ 0 h 8"/>
                  <a:gd name="T4" fmla="*/ 6 w 8"/>
                  <a:gd name="T5" fmla="*/ 0 h 8"/>
                  <a:gd name="T6" fmla="*/ 4 w 8"/>
                  <a:gd name="T7" fmla="*/ 2 h 8"/>
                  <a:gd name="T8" fmla="*/ 4 w 8"/>
                  <a:gd name="T9" fmla="*/ 2 h 8"/>
                  <a:gd name="T10" fmla="*/ 4 w 8"/>
                  <a:gd name="T11" fmla="*/ 2 h 8"/>
                  <a:gd name="T12" fmla="*/ 2 w 8"/>
                  <a:gd name="T13" fmla="*/ 2 h 8"/>
                  <a:gd name="T14" fmla="*/ 2 w 8"/>
                  <a:gd name="T15" fmla="*/ 2 h 8"/>
                  <a:gd name="T16" fmla="*/ 2 w 8"/>
                  <a:gd name="T17" fmla="*/ 4 h 8"/>
                  <a:gd name="T18" fmla="*/ 0 w 8"/>
                  <a:gd name="T19" fmla="*/ 4 h 8"/>
                  <a:gd name="T20" fmla="*/ 0 w 8"/>
                  <a:gd name="T21" fmla="*/ 4 h 8"/>
                  <a:gd name="T22" fmla="*/ 0 w 8"/>
                  <a:gd name="T23" fmla="*/ 6 h 8"/>
                  <a:gd name="T24" fmla="*/ 0 w 8"/>
                  <a:gd name="T25" fmla="*/ 6 h 8"/>
                  <a:gd name="T26" fmla="*/ 0 w 8"/>
                  <a:gd name="T27" fmla="*/ 6 h 8"/>
                  <a:gd name="T28" fmla="*/ 2 w 8"/>
                  <a:gd name="T29" fmla="*/ 4 h 8"/>
                  <a:gd name="T30" fmla="*/ 2 w 8"/>
                  <a:gd name="T31" fmla="*/ 6 h 8"/>
                  <a:gd name="T32" fmla="*/ 2 w 8"/>
                  <a:gd name="T33" fmla="*/ 6 h 8"/>
                  <a:gd name="T34" fmla="*/ 2 w 8"/>
                  <a:gd name="T35" fmla="*/ 4 h 8"/>
                  <a:gd name="T36" fmla="*/ 4 w 8"/>
                  <a:gd name="T37" fmla="*/ 4 h 8"/>
                  <a:gd name="T38" fmla="*/ 2 w 8"/>
                  <a:gd name="T39" fmla="*/ 4 h 8"/>
                  <a:gd name="T40" fmla="*/ 2 w 8"/>
                  <a:gd name="T41" fmla="*/ 6 h 8"/>
                  <a:gd name="T42" fmla="*/ 2 w 8"/>
                  <a:gd name="T43" fmla="*/ 6 h 8"/>
                  <a:gd name="T44" fmla="*/ 2 w 8"/>
                  <a:gd name="T45" fmla="*/ 6 h 8"/>
                  <a:gd name="T46" fmla="*/ 2 w 8"/>
                  <a:gd name="T47" fmla="*/ 8 h 8"/>
                  <a:gd name="T48" fmla="*/ 0 w 8"/>
                  <a:gd name="T49" fmla="*/ 8 h 8"/>
                  <a:gd name="T50" fmla="*/ 0 w 8"/>
                  <a:gd name="T51" fmla="*/ 8 h 8"/>
                  <a:gd name="T52" fmla="*/ 2 w 8"/>
                  <a:gd name="T53" fmla="*/ 8 h 8"/>
                  <a:gd name="T54" fmla="*/ 2 w 8"/>
                  <a:gd name="T55" fmla="*/ 8 h 8"/>
                  <a:gd name="T56" fmla="*/ 2 w 8"/>
                  <a:gd name="T57" fmla="*/ 8 h 8"/>
                  <a:gd name="T58" fmla="*/ 2 w 8"/>
                  <a:gd name="T59" fmla="*/ 8 h 8"/>
                  <a:gd name="T60" fmla="*/ 4 w 8"/>
                  <a:gd name="T61" fmla="*/ 6 h 8"/>
                  <a:gd name="T62" fmla="*/ 6 w 8"/>
                  <a:gd name="T63" fmla="*/ 4 h 8"/>
                  <a:gd name="T64" fmla="*/ 6 w 8"/>
                  <a:gd name="T65" fmla="*/ 2 h 8"/>
                  <a:gd name="T66" fmla="*/ 8 w 8"/>
                  <a:gd name="T67" fmla="*/ 0 h 8"/>
                  <a:gd name="T68" fmla="*/ 6 w 8"/>
                  <a:gd name="T69" fmla="*/ 0 h 8"/>
                  <a:gd name="T70" fmla="*/ 6 w 8"/>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8">
                    <a:moveTo>
                      <a:pt x="6" y="0"/>
                    </a:moveTo>
                    <a:lnTo>
                      <a:pt x="6" y="0"/>
                    </a:lnTo>
                    <a:lnTo>
                      <a:pt x="6" y="0"/>
                    </a:lnTo>
                    <a:lnTo>
                      <a:pt x="4" y="2"/>
                    </a:lnTo>
                    <a:lnTo>
                      <a:pt x="4" y="2"/>
                    </a:lnTo>
                    <a:lnTo>
                      <a:pt x="4" y="2"/>
                    </a:lnTo>
                    <a:lnTo>
                      <a:pt x="2" y="2"/>
                    </a:lnTo>
                    <a:lnTo>
                      <a:pt x="2" y="2"/>
                    </a:lnTo>
                    <a:lnTo>
                      <a:pt x="2" y="4"/>
                    </a:lnTo>
                    <a:lnTo>
                      <a:pt x="0" y="4"/>
                    </a:lnTo>
                    <a:lnTo>
                      <a:pt x="0" y="4"/>
                    </a:lnTo>
                    <a:lnTo>
                      <a:pt x="0" y="6"/>
                    </a:lnTo>
                    <a:lnTo>
                      <a:pt x="0" y="6"/>
                    </a:lnTo>
                    <a:lnTo>
                      <a:pt x="0" y="6"/>
                    </a:lnTo>
                    <a:lnTo>
                      <a:pt x="2" y="4"/>
                    </a:lnTo>
                    <a:lnTo>
                      <a:pt x="2" y="6"/>
                    </a:lnTo>
                    <a:lnTo>
                      <a:pt x="2" y="6"/>
                    </a:lnTo>
                    <a:lnTo>
                      <a:pt x="2" y="4"/>
                    </a:lnTo>
                    <a:lnTo>
                      <a:pt x="4" y="4"/>
                    </a:lnTo>
                    <a:lnTo>
                      <a:pt x="2" y="4"/>
                    </a:lnTo>
                    <a:lnTo>
                      <a:pt x="2" y="6"/>
                    </a:lnTo>
                    <a:lnTo>
                      <a:pt x="2" y="6"/>
                    </a:lnTo>
                    <a:lnTo>
                      <a:pt x="2" y="6"/>
                    </a:lnTo>
                    <a:lnTo>
                      <a:pt x="2" y="8"/>
                    </a:lnTo>
                    <a:lnTo>
                      <a:pt x="0" y="8"/>
                    </a:lnTo>
                    <a:lnTo>
                      <a:pt x="0" y="8"/>
                    </a:lnTo>
                    <a:lnTo>
                      <a:pt x="2" y="8"/>
                    </a:lnTo>
                    <a:lnTo>
                      <a:pt x="2" y="8"/>
                    </a:lnTo>
                    <a:lnTo>
                      <a:pt x="2" y="8"/>
                    </a:lnTo>
                    <a:lnTo>
                      <a:pt x="2" y="8"/>
                    </a:lnTo>
                    <a:lnTo>
                      <a:pt x="4" y="6"/>
                    </a:lnTo>
                    <a:lnTo>
                      <a:pt x="6" y="4"/>
                    </a:lnTo>
                    <a:lnTo>
                      <a:pt x="6" y="2"/>
                    </a:lnTo>
                    <a:lnTo>
                      <a:pt x="8"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350"/>
              <p:cNvSpPr>
                <a:spLocks/>
              </p:cNvSpPr>
              <p:nvPr/>
            </p:nvSpPr>
            <p:spPr bwMode="auto">
              <a:xfrm>
                <a:off x="1842" y="1697"/>
                <a:ext cx="4" cy="6"/>
              </a:xfrm>
              <a:custGeom>
                <a:avLst/>
                <a:gdLst>
                  <a:gd name="T0" fmla="*/ 2 w 4"/>
                  <a:gd name="T1" fmla="*/ 2 h 6"/>
                  <a:gd name="T2" fmla="*/ 2 w 4"/>
                  <a:gd name="T3" fmla="*/ 2 h 6"/>
                  <a:gd name="T4" fmla="*/ 0 w 4"/>
                  <a:gd name="T5" fmla="*/ 2 h 6"/>
                  <a:gd name="T6" fmla="*/ 0 w 4"/>
                  <a:gd name="T7" fmla="*/ 4 h 6"/>
                  <a:gd name="T8" fmla="*/ 0 w 4"/>
                  <a:gd name="T9" fmla="*/ 4 h 6"/>
                  <a:gd name="T10" fmla="*/ 0 w 4"/>
                  <a:gd name="T11" fmla="*/ 6 h 6"/>
                  <a:gd name="T12" fmla="*/ 0 w 4"/>
                  <a:gd name="T13" fmla="*/ 4 h 6"/>
                  <a:gd name="T14" fmla="*/ 2 w 4"/>
                  <a:gd name="T15" fmla="*/ 2 h 6"/>
                  <a:gd name="T16" fmla="*/ 2 w 4"/>
                  <a:gd name="T17" fmla="*/ 2 h 6"/>
                  <a:gd name="T18" fmla="*/ 4 w 4"/>
                  <a:gd name="T19" fmla="*/ 0 h 6"/>
                  <a:gd name="T20" fmla="*/ 2 w 4"/>
                  <a:gd name="T21" fmla="*/ 0 h 6"/>
                  <a:gd name="T22" fmla="*/ 2 w 4"/>
                  <a:gd name="T23" fmla="*/ 0 h 6"/>
                  <a:gd name="T24" fmla="*/ 2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2"/>
                    </a:moveTo>
                    <a:lnTo>
                      <a:pt x="2" y="2"/>
                    </a:lnTo>
                    <a:lnTo>
                      <a:pt x="0" y="2"/>
                    </a:lnTo>
                    <a:lnTo>
                      <a:pt x="0" y="4"/>
                    </a:lnTo>
                    <a:lnTo>
                      <a:pt x="0" y="4"/>
                    </a:lnTo>
                    <a:lnTo>
                      <a:pt x="0" y="6"/>
                    </a:lnTo>
                    <a:lnTo>
                      <a:pt x="0" y="4"/>
                    </a:lnTo>
                    <a:lnTo>
                      <a:pt x="2" y="2"/>
                    </a:lnTo>
                    <a:lnTo>
                      <a:pt x="2" y="2"/>
                    </a:lnTo>
                    <a:lnTo>
                      <a:pt x="4" y="0"/>
                    </a:lnTo>
                    <a:lnTo>
                      <a:pt x="2"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351"/>
              <p:cNvSpPr>
                <a:spLocks/>
              </p:cNvSpPr>
              <p:nvPr/>
            </p:nvSpPr>
            <p:spPr bwMode="auto">
              <a:xfrm>
                <a:off x="1854" y="1697"/>
                <a:ext cx="2" cy="4"/>
              </a:xfrm>
              <a:custGeom>
                <a:avLst/>
                <a:gdLst>
                  <a:gd name="T0" fmla="*/ 0 w 2"/>
                  <a:gd name="T1" fmla="*/ 4 h 4"/>
                  <a:gd name="T2" fmla="*/ 0 w 2"/>
                  <a:gd name="T3" fmla="*/ 4 h 4"/>
                  <a:gd name="T4" fmla="*/ 2 w 2"/>
                  <a:gd name="T5" fmla="*/ 2 h 4"/>
                  <a:gd name="T6" fmla="*/ 2 w 2"/>
                  <a:gd name="T7" fmla="*/ 0 h 4"/>
                  <a:gd name="T8" fmla="*/ 0 w 2"/>
                  <a:gd name="T9" fmla="*/ 2 h 4"/>
                  <a:gd name="T10" fmla="*/ 0 w 2"/>
                  <a:gd name="T11" fmla="*/ 2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0" y="4"/>
                    </a:lnTo>
                    <a:lnTo>
                      <a:pt x="2" y="2"/>
                    </a:lnTo>
                    <a:lnTo>
                      <a:pt x="2" y="0"/>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352"/>
              <p:cNvSpPr>
                <a:spLocks/>
              </p:cNvSpPr>
              <p:nvPr/>
            </p:nvSpPr>
            <p:spPr bwMode="auto">
              <a:xfrm>
                <a:off x="1546" y="1685"/>
                <a:ext cx="4" cy="4"/>
              </a:xfrm>
              <a:custGeom>
                <a:avLst/>
                <a:gdLst>
                  <a:gd name="T0" fmla="*/ 4 w 4"/>
                  <a:gd name="T1" fmla="*/ 2 h 4"/>
                  <a:gd name="T2" fmla="*/ 4 w 4"/>
                  <a:gd name="T3" fmla="*/ 2 h 4"/>
                  <a:gd name="T4" fmla="*/ 4 w 4"/>
                  <a:gd name="T5" fmla="*/ 2 h 4"/>
                  <a:gd name="T6" fmla="*/ 4 w 4"/>
                  <a:gd name="T7" fmla="*/ 0 h 4"/>
                  <a:gd name="T8" fmla="*/ 2 w 4"/>
                  <a:gd name="T9" fmla="*/ 0 h 4"/>
                  <a:gd name="T10" fmla="*/ 2 w 4"/>
                  <a:gd name="T11" fmla="*/ 0 h 4"/>
                  <a:gd name="T12" fmla="*/ 2 w 4"/>
                  <a:gd name="T13" fmla="*/ 0 h 4"/>
                  <a:gd name="T14" fmla="*/ 2 w 4"/>
                  <a:gd name="T15" fmla="*/ 2 h 4"/>
                  <a:gd name="T16" fmla="*/ 2 w 4"/>
                  <a:gd name="T17" fmla="*/ 2 h 4"/>
                  <a:gd name="T18" fmla="*/ 0 w 4"/>
                  <a:gd name="T19" fmla="*/ 4 h 4"/>
                  <a:gd name="T20" fmla="*/ 0 w 4"/>
                  <a:gd name="T21" fmla="*/ 4 h 4"/>
                  <a:gd name="T22" fmla="*/ 2 w 4"/>
                  <a:gd name="T23" fmla="*/ 4 h 4"/>
                  <a:gd name="T24" fmla="*/ 2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2"/>
                    </a:lnTo>
                    <a:lnTo>
                      <a:pt x="4" y="0"/>
                    </a:lnTo>
                    <a:lnTo>
                      <a:pt x="2" y="0"/>
                    </a:lnTo>
                    <a:lnTo>
                      <a:pt x="2" y="0"/>
                    </a:lnTo>
                    <a:lnTo>
                      <a:pt x="2" y="0"/>
                    </a:lnTo>
                    <a:lnTo>
                      <a:pt x="2" y="2"/>
                    </a:lnTo>
                    <a:lnTo>
                      <a:pt x="2" y="2"/>
                    </a:lnTo>
                    <a:lnTo>
                      <a:pt x="0" y="4"/>
                    </a:lnTo>
                    <a:lnTo>
                      <a:pt x="0" y="4"/>
                    </a:lnTo>
                    <a:lnTo>
                      <a:pt x="2" y="4"/>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353"/>
              <p:cNvSpPr>
                <a:spLocks/>
              </p:cNvSpPr>
              <p:nvPr/>
            </p:nvSpPr>
            <p:spPr bwMode="auto">
              <a:xfrm>
                <a:off x="1548" y="1687"/>
                <a:ext cx="6" cy="2"/>
              </a:xfrm>
              <a:custGeom>
                <a:avLst/>
                <a:gdLst>
                  <a:gd name="T0" fmla="*/ 6 w 6"/>
                  <a:gd name="T1" fmla="*/ 0 h 2"/>
                  <a:gd name="T2" fmla="*/ 6 w 6"/>
                  <a:gd name="T3" fmla="*/ 0 h 2"/>
                  <a:gd name="T4" fmla="*/ 4 w 6"/>
                  <a:gd name="T5" fmla="*/ 2 h 2"/>
                  <a:gd name="T6" fmla="*/ 2 w 6"/>
                  <a:gd name="T7" fmla="*/ 2 h 2"/>
                  <a:gd name="T8" fmla="*/ 0 w 6"/>
                  <a:gd name="T9" fmla="*/ 2 h 2"/>
                  <a:gd name="T10" fmla="*/ 4 w 6"/>
                  <a:gd name="T11" fmla="*/ 2 h 2"/>
                  <a:gd name="T12" fmla="*/ 6 w 6"/>
                  <a:gd name="T13" fmla="*/ 0 h 2"/>
                  <a:gd name="T14" fmla="*/ 6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6" y="0"/>
                    </a:moveTo>
                    <a:lnTo>
                      <a:pt x="6" y="0"/>
                    </a:lnTo>
                    <a:lnTo>
                      <a:pt x="4" y="2"/>
                    </a:lnTo>
                    <a:lnTo>
                      <a:pt x="2" y="2"/>
                    </a:lnTo>
                    <a:lnTo>
                      <a:pt x="0"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354"/>
              <p:cNvSpPr>
                <a:spLocks/>
              </p:cNvSpPr>
              <p:nvPr/>
            </p:nvSpPr>
            <p:spPr bwMode="auto">
              <a:xfrm>
                <a:off x="1552" y="1687"/>
                <a:ext cx="6" cy="4"/>
              </a:xfrm>
              <a:custGeom>
                <a:avLst/>
                <a:gdLst>
                  <a:gd name="T0" fmla="*/ 4 w 6"/>
                  <a:gd name="T1" fmla="*/ 2 h 4"/>
                  <a:gd name="T2" fmla="*/ 2 w 6"/>
                  <a:gd name="T3" fmla="*/ 2 h 4"/>
                  <a:gd name="T4" fmla="*/ 2 w 6"/>
                  <a:gd name="T5" fmla="*/ 2 h 4"/>
                  <a:gd name="T6" fmla="*/ 0 w 6"/>
                  <a:gd name="T7" fmla="*/ 2 h 4"/>
                  <a:gd name="T8" fmla="*/ 2 w 6"/>
                  <a:gd name="T9" fmla="*/ 2 h 4"/>
                  <a:gd name="T10" fmla="*/ 0 w 6"/>
                  <a:gd name="T11" fmla="*/ 4 h 4"/>
                  <a:gd name="T12" fmla="*/ 2 w 6"/>
                  <a:gd name="T13" fmla="*/ 4 h 4"/>
                  <a:gd name="T14" fmla="*/ 2 w 6"/>
                  <a:gd name="T15" fmla="*/ 2 h 4"/>
                  <a:gd name="T16" fmla="*/ 2 w 6"/>
                  <a:gd name="T17" fmla="*/ 2 h 4"/>
                  <a:gd name="T18" fmla="*/ 4 w 6"/>
                  <a:gd name="T19" fmla="*/ 2 h 4"/>
                  <a:gd name="T20" fmla="*/ 6 w 6"/>
                  <a:gd name="T21" fmla="*/ 2 h 4"/>
                  <a:gd name="T22" fmla="*/ 4 w 6"/>
                  <a:gd name="T23" fmla="*/ 2 h 4"/>
                  <a:gd name="T24" fmla="*/ 4 w 6"/>
                  <a:gd name="T25" fmla="*/ 2 h 4"/>
                  <a:gd name="T26" fmla="*/ 6 w 6"/>
                  <a:gd name="T27" fmla="*/ 2 h 4"/>
                  <a:gd name="T28" fmla="*/ 6 w 6"/>
                  <a:gd name="T29" fmla="*/ 0 h 4"/>
                  <a:gd name="T30" fmla="*/ 6 w 6"/>
                  <a:gd name="T31" fmla="*/ 0 h 4"/>
                  <a:gd name="T32" fmla="*/ 4 w 6"/>
                  <a:gd name="T33" fmla="*/ 0 h 4"/>
                  <a:gd name="T34" fmla="*/ 4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4" y="2"/>
                    </a:moveTo>
                    <a:lnTo>
                      <a:pt x="2" y="2"/>
                    </a:lnTo>
                    <a:lnTo>
                      <a:pt x="2" y="2"/>
                    </a:lnTo>
                    <a:lnTo>
                      <a:pt x="0" y="2"/>
                    </a:lnTo>
                    <a:lnTo>
                      <a:pt x="2" y="2"/>
                    </a:lnTo>
                    <a:lnTo>
                      <a:pt x="0" y="4"/>
                    </a:lnTo>
                    <a:lnTo>
                      <a:pt x="2" y="4"/>
                    </a:lnTo>
                    <a:lnTo>
                      <a:pt x="2" y="2"/>
                    </a:lnTo>
                    <a:lnTo>
                      <a:pt x="2" y="2"/>
                    </a:lnTo>
                    <a:lnTo>
                      <a:pt x="4" y="2"/>
                    </a:lnTo>
                    <a:lnTo>
                      <a:pt x="6" y="2"/>
                    </a:lnTo>
                    <a:lnTo>
                      <a:pt x="4" y="2"/>
                    </a:lnTo>
                    <a:lnTo>
                      <a:pt x="4" y="2"/>
                    </a:lnTo>
                    <a:lnTo>
                      <a:pt x="6" y="2"/>
                    </a:lnTo>
                    <a:lnTo>
                      <a:pt x="6" y="0"/>
                    </a:lnTo>
                    <a:lnTo>
                      <a:pt x="6" y="0"/>
                    </a:lnTo>
                    <a:lnTo>
                      <a:pt x="4"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355"/>
              <p:cNvSpPr>
                <a:spLocks/>
              </p:cNvSpPr>
              <p:nvPr/>
            </p:nvSpPr>
            <p:spPr bwMode="auto">
              <a:xfrm>
                <a:off x="1570" y="1685"/>
                <a:ext cx="6" cy="4"/>
              </a:xfrm>
              <a:custGeom>
                <a:avLst/>
                <a:gdLst>
                  <a:gd name="T0" fmla="*/ 6 w 6"/>
                  <a:gd name="T1" fmla="*/ 2 h 4"/>
                  <a:gd name="T2" fmla="*/ 6 w 6"/>
                  <a:gd name="T3" fmla="*/ 2 h 4"/>
                  <a:gd name="T4" fmla="*/ 6 w 6"/>
                  <a:gd name="T5" fmla="*/ 0 h 4"/>
                  <a:gd name="T6" fmla="*/ 6 w 6"/>
                  <a:gd name="T7" fmla="*/ 0 h 4"/>
                  <a:gd name="T8" fmla="*/ 6 w 6"/>
                  <a:gd name="T9" fmla="*/ 0 h 4"/>
                  <a:gd name="T10" fmla="*/ 4 w 6"/>
                  <a:gd name="T11" fmla="*/ 2 h 4"/>
                  <a:gd name="T12" fmla="*/ 4 w 6"/>
                  <a:gd name="T13" fmla="*/ 2 h 4"/>
                  <a:gd name="T14" fmla="*/ 0 w 6"/>
                  <a:gd name="T15" fmla="*/ 2 h 4"/>
                  <a:gd name="T16" fmla="*/ 0 w 6"/>
                  <a:gd name="T17" fmla="*/ 4 h 4"/>
                  <a:gd name="T18" fmla="*/ 0 w 6"/>
                  <a:gd name="T19" fmla="*/ 4 h 4"/>
                  <a:gd name="T20" fmla="*/ 0 w 6"/>
                  <a:gd name="T21" fmla="*/ 4 h 4"/>
                  <a:gd name="T22" fmla="*/ 0 w 6"/>
                  <a:gd name="T23" fmla="*/ 4 h 4"/>
                  <a:gd name="T24" fmla="*/ 2 w 6"/>
                  <a:gd name="T25" fmla="*/ 4 h 4"/>
                  <a:gd name="T26" fmla="*/ 2 w 6"/>
                  <a:gd name="T27" fmla="*/ 4 h 4"/>
                  <a:gd name="T28" fmla="*/ 4 w 6"/>
                  <a:gd name="T29" fmla="*/ 4 h 4"/>
                  <a:gd name="T30" fmla="*/ 4 w 6"/>
                  <a:gd name="T31" fmla="*/ 2 h 4"/>
                  <a:gd name="T32" fmla="*/ 6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6" y="2"/>
                    </a:moveTo>
                    <a:lnTo>
                      <a:pt x="6" y="2"/>
                    </a:lnTo>
                    <a:lnTo>
                      <a:pt x="6" y="0"/>
                    </a:lnTo>
                    <a:lnTo>
                      <a:pt x="6" y="0"/>
                    </a:lnTo>
                    <a:lnTo>
                      <a:pt x="6" y="0"/>
                    </a:lnTo>
                    <a:lnTo>
                      <a:pt x="4" y="2"/>
                    </a:lnTo>
                    <a:lnTo>
                      <a:pt x="4" y="2"/>
                    </a:lnTo>
                    <a:lnTo>
                      <a:pt x="0" y="2"/>
                    </a:lnTo>
                    <a:lnTo>
                      <a:pt x="0" y="4"/>
                    </a:lnTo>
                    <a:lnTo>
                      <a:pt x="0" y="4"/>
                    </a:lnTo>
                    <a:lnTo>
                      <a:pt x="0" y="4"/>
                    </a:lnTo>
                    <a:lnTo>
                      <a:pt x="0" y="4"/>
                    </a:lnTo>
                    <a:lnTo>
                      <a:pt x="2" y="4"/>
                    </a:lnTo>
                    <a:lnTo>
                      <a:pt x="2" y="4"/>
                    </a:lnTo>
                    <a:lnTo>
                      <a:pt x="4" y="4"/>
                    </a:lnTo>
                    <a:lnTo>
                      <a:pt x="4"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1356"/>
              <p:cNvSpPr>
                <a:spLocks/>
              </p:cNvSpPr>
              <p:nvPr/>
            </p:nvSpPr>
            <p:spPr bwMode="auto">
              <a:xfrm>
                <a:off x="1574" y="1689"/>
                <a:ext cx="4" cy="2"/>
              </a:xfrm>
              <a:custGeom>
                <a:avLst/>
                <a:gdLst>
                  <a:gd name="T0" fmla="*/ 2 w 4"/>
                  <a:gd name="T1" fmla="*/ 0 h 2"/>
                  <a:gd name="T2" fmla="*/ 0 w 4"/>
                  <a:gd name="T3" fmla="*/ 0 h 2"/>
                  <a:gd name="T4" fmla="*/ 0 w 4"/>
                  <a:gd name="T5" fmla="*/ 0 h 2"/>
                  <a:gd name="T6" fmla="*/ 2 w 4"/>
                  <a:gd name="T7" fmla="*/ 0 h 2"/>
                  <a:gd name="T8" fmla="*/ 4 w 4"/>
                  <a:gd name="T9" fmla="*/ 2 h 2"/>
                  <a:gd name="T10" fmla="*/ 4 w 4"/>
                  <a:gd name="T11" fmla="*/ 2 h 2"/>
                  <a:gd name="T12" fmla="*/ 4 w 4"/>
                  <a:gd name="T13" fmla="*/ 0 h 2"/>
                  <a:gd name="T14" fmla="*/ 4 w 4"/>
                  <a:gd name="T15" fmla="*/ 0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0" y="0"/>
                    </a:lnTo>
                    <a:lnTo>
                      <a:pt x="0" y="0"/>
                    </a:lnTo>
                    <a:lnTo>
                      <a:pt x="2" y="0"/>
                    </a:lnTo>
                    <a:lnTo>
                      <a:pt x="4"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1357"/>
              <p:cNvSpPr>
                <a:spLocks/>
              </p:cNvSpPr>
              <p:nvPr/>
            </p:nvSpPr>
            <p:spPr bwMode="auto">
              <a:xfrm>
                <a:off x="1584" y="1687"/>
                <a:ext cx="2" cy="2"/>
              </a:xfrm>
              <a:custGeom>
                <a:avLst/>
                <a:gdLst>
                  <a:gd name="T0" fmla="*/ 2 w 2"/>
                  <a:gd name="T1" fmla="*/ 0 h 2"/>
                  <a:gd name="T2" fmla="*/ 0 w 2"/>
                  <a:gd name="T3" fmla="*/ 2 h 2"/>
                  <a:gd name="T4" fmla="*/ 0 w 2"/>
                  <a:gd name="T5" fmla="*/ 2 h 2"/>
                  <a:gd name="T6" fmla="*/ 0 w 2"/>
                  <a:gd name="T7" fmla="*/ 2 h 2"/>
                  <a:gd name="T8" fmla="*/ 2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2"/>
                    </a:lnTo>
                    <a:lnTo>
                      <a:pt x="0" y="2"/>
                    </a:lnTo>
                    <a:lnTo>
                      <a:pt x="0" y="2"/>
                    </a:lnTo>
                    <a:lnTo>
                      <a:pt x="2"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1358"/>
              <p:cNvSpPr>
                <a:spLocks/>
              </p:cNvSpPr>
              <p:nvPr/>
            </p:nvSpPr>
            <p:spPr bwMode="auto">
              <a:xfrm>
                <a:off x="1608" y="1681"/>
                <a:ext cx="16" cy="6"/>
              </a:xfrm>
              <a:custGeom>
                <a:avLst/>
                <a:gdLst>
                  <a:gd name="T0" fmla="*/ 16 w 16"/>
                  <a:gd name="T1" fmla="*/ 0 h 6"/>
                  <a:gd name="T2" fmla="*/ 16 w 16"/>
                  <a:gd name="T3" fmla="*/ 0 h 6"/>
                  <a:gd name="T4" fmla="*/ 12 w 16"/>
                  <a:gd name="T5" fmla="*/ 0 h 6"/>
                  <a:gd name="T6" fmla="*/ 10 w 16"/>
                  <a:gd name="T7" fmla="*/ 2 h 6"/>
                  <a:gd name="T8" fmla="*/ 10 w 16"/>
                  <a:gd name="T9" fmla="*/ 2 h 6"/>
                  <a:gd name="T10" fmla="*/ 8 w 16"/>
                  <a:gd name="T11" fmla="*/ 2 h 6"/>
                  <a:gd name="T12" fmla="*/ 6 w 16"/>
                  <a:gd name="T13" fmla="*/ 4 h 6"/>
                  <a:gd name="T14" fmla="*/ 4 w 16"/>
                  <a:gd name="T15" fmla="*/ 4 h 6"/>
                  <a:gd name="T16" fmla="*/ 2 w 16"/>
                  <a:gd name="T17" fmla="*/ 6 h 6"/>
                  <a:gd name="T18" fmla="*/ 0 w 16"/>
                  <a:gd name="T19" fmla="*/ 6 h 6"/>
                  <a:gd name="T20" fmla="*/ 2 w 16"/>
                  <a:gd name="T21" fmla="*/ 6 h 6"/>
                  <a:gd name="T22" fmla="*/ 2 w 16"/>
                  <a:gd name="T23" fmla="*/ 6 h 6"/>
                  <a:gd name="T24" fmla="*/ 12 w 16"/>
                  <a:gd name="T25" fmla="*/ 2 h 6"/>
                  <a:gd name="T26" fmla="*/ 14 w 16"/>
                  <a:gd name="T27" fmla="*/ 2 h 6"/>
                  <a:gd name="T28" fmla="*/ 16 w 16"/>
                  <a:gd name="T29" fmla="*/ 2 h 6"/>
                  <a:gd name="T30" fmla="*/ 16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6" y="0"/>
                    </a:moveTo>
                    <a:lnTo>
                      <a:pt x="16" y="0"/>
                    </a:lnTo>
                    <a:lnTo>
                      <a:pt x="12" y="0"/>
                    </a:lnTo>
                    <a:lnTo>
                      <a:pt x="10" y="2"/>
                    </a:lnTo>
                    <a:lnTo>
                      <a:pt x="10" y="2"/>
                    </a:lnTo>
                    <a:lnTo>
                      <a:pt x="8" y="2"/>
                    </a:lnTo>
                    <a:lnTo>
                      <a:pt x="6" y="4"/>
                    </a:lnTo>
                    <a:lnTo>
                      <a:pt x="4" y="4"/>
                    </a:lnTo>
                    <a:lnTo>
                      <a:pt x="2" y="6"/>
                    </a:lnTo>
                    <a:lnTo>
                      <a:pt x="0" y="6"/>
                    </a:lnTo>
                    <a:lnTo>
                      <a:pt x="2" y="6"/>
                    </a:lnTo>
                    <a:lnTo>
                      <a:pt x="2" y="6"/>
                    </a:lnTo>
                    <a:lnTo>
                      <a:pt x="12" y="2"/>
                    </a:lnTo>
                    <a:lnTo>
                      <a:pt x="14" y="2"/>
                    </a:lnTo>
                    <a:lnTo>
                      <a:pt x="16" y="2"/>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1359"/>
              <p:cNvSpPr>
                <a:spLocks/>
              </p:cNvSpPr>
              <p:nvPr/>
            </p:nvSpPr>
            <p:spPr bwMode="auto">
              <a:xfrm>
                <a:off x="1622" y="1679"/>
                <a:ext cx="16" cy="6"/>
              </a:xfrm>
              <a:custGeom>
                <a:avLst/>
                <a:gdLst>
                  <a:gd name="T0" fmla="*/ 14 w 16"/>
                  <a:gd name="T1" fmla="*/ 0 h 6"/>
                  <a:gd name="T2" fmla="*/ 14 w 16"/>
                  <a:gd name="T3" fmla="*/ 0 h 6"/>
                  <a:gd name="T4" fmla="*/ 12 w 16"/>
                  <a:gd name="T5" fmla="*/ 0 h 6"/>
                  <a:gd name="T6" fmla="*/ 12 w 16"/>
                  <a:gd name="T7" fmla="*/ 0 h 6"/>
                  <a:gd name="T8" fmla="*/ 10 w 16"/>
                  <a:gd name="T9" fmla="*/ 0 h 6"/>
                  <a:gd name="T10" fmla="*/ 10 w 16"/>
                  <a:gd name="T11" fmla="*/ 2 h 6"/>
                  <a:gd name="T12" fmla="*/ 10 w 16"/>
                  <a:gd name="T13" fmla="*/ 2 h 6"/>
                  <a:gd name="T14" fmla="*/ 10 w 16"/>
                  <a:gd name="T15" fmla="*/ 2 h 6"/>
                  <a:gd name="T16" fmla="*/ 8 w 16"/>
                  <a:gd name="T17" fmla="*/ 2 h 6"/>
                  <a:gd name="T18" fmla="*/ 8 w 16"/>
                  <a:gd name="T19" fmla="*/ 2 h 6"/>
                  <a:gd name="T20" fmla="*/ 8 w 16"/>
                  <a:gd name="T21" fmla="*/ 2 h 6"/>
                  <a:gd name="T22" fmla="*/ 6 w 16"/>
                  <a:gd name="T23" fmla="*/ 4 h 6"/>
                  <a:gd name="T24" fmla="*/ 4 w 16"/>
                  <a:gd name="T25" fmla="*/ 4 h 6"/>
                  <a:gd name="T26" fmla="*/ 2 w 16"/>
                  <a:gd name="T27" fmla="*/ 4 h 6"/>
                  <a:gd name="T28" fmla="*/ 0 w 16"/>
                  <a:gd name="T29" fmla="*/ 4 h 6"/>
                  <a:gd name="T30" fmla="*/ 4 w 16"/>
                  <a:gd name="T31" fmla="*/ 6 h 6"/>
                  <a:gd name="T32" fmla="*/ 6 w 16"/>
                  <a:gd name="T33" fmla="*/ 4 h 6"/>
                  <a:gd name="T34" fmla="*/ 6 w 16"/>
                  <a:gd name="T35" fmla="*/ 4 h 6"/>
                  <a:gd name="T36" fmla="*/ 8 w 16"/>
                  <a:gd name="T37" fmla="*/ 4 h 6"/>
                  <a:gd name="T38" fmla="*/ 8 w 16"/>
                  <a:gd name="T39" fmla="*/ 4 h 6"/>
                  <a:gd name="T40" fmla="*/ 10 w 16"/>
                  <a:gd name="T41" fmla="*/ 4 h 6"/>
                  <a:gd name="T42" fmla="*/ 12 w 16"/>
                  <a:gd name="T43" fmla="*/ 2 h 6"/>
                  <a:gd name="T44" fmla="*/ 12 w 16"/>
                  <a:gd name="T45" fmla="*/ 2 h 6"/>
                  <a:gd name="T46" fmla="*/ 12 w 16"/>
                  <a:gd name="T47" fmla="*/ 2 h 6"/>
                  <a:gd name="T48" fmla="*/ 12 w 16"/>
                  <a:gd name="T49" fmla="*/ 2 h 6"/>
                  <a:gd name="T50" fmla="*/ 14 w 16"/>
                  <a:gd name="T51" fmla="*/ 0 h 6"/>
                  <a:gd name="T52" fmla="*/ 16 w 16"/>
                  <a:gd name="T53" fmla="*/ 0 h 6"/>
                  <a:gd name="T54" fmla="*/ 16 w 16"/>
                  <a:gd name="T55" fmla="*/ 0 h 6"/>
                  <a:gd name="T56" fmla="*/ 16 w 16"/>
                  <a:gd name="T57" fmla="*/ 0 h 6"/>
                  <a:gd name="T58" fmla="*/ 14 w 16"/>
                  <a:gd name="T59" fmla="*/ 0 h 6"/>
                  <a:gd name="T60" fmla="*/ 14 w 1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14" y="0"/>
                    </a:moveTo>
                    <a:lnTo>
                      <a:pt x="14" y="0"/>
                    </a:lnTo>
                    <a:lnTo>
                      <a:pt x="12" y="0"/>
                    </a:lnTo>
                    <a:lnTo>
                      <a:pt x="12" y="0"/>
                    </a:lnTo>
                    <a:lnTo>
                      <a:pt x="10" y="0"/>
                    </a:lnTo>
                    <a:lnTo>
                      <a:pt x="10" y="2"/>
                    </a:lnTo>
                    <a:lnTo>
                      <a:pt x="10" y="2"/>
                    </a:lnTo>
                    <a:lnTo>
                      <a:pt x="10" y="2"/>
                    </a:lnTo>
                    <a:lnTo>
                      <a:pt x="8" y="2"/>
                    </a:lnTo>
                    <a:lnTo>
                      <a:pt x="8" y="2"/>
                    </a:lnTo>
                    <a:lnTo>
                      <a:pt x="8" y="2"/>
                    </a:lnTo>
                    <a:lnTo>
                      <a:pt x="6" y="4"/>
                    </a:lnTo>
                    <a:lnTo>
                      <a:pt x="4" y="4"/>
                    </a:lnTo>
                    <a:lnTo>
                      <a:pt x="2" y="4"/>
                    </a:lnTo>
                    <a:lnTo>
                      <a:pt x="0" y="4"/>
                    </a:lnTo>
                    <a:lnTo>
                      <a:pt x="4" y="6"/>
                    </a:lnTo>
                    <a:lnTo>
                      <a:pt x="6" y="4"/>
                    </a:lnTo>
                    <a:lnTo>
                      <a:pt x="6" y="4"/>
                    </a:lnTo>
                    <a:lnTo>
                      <a:pt x="8" y="4"/>
                    </a:lnTo>
                    <a:lnTo>
                      <a:pt x="8" y="4"/>
                    </a:lnTo>
                    <a:lnTo>
                      <a:pt x="10" y="4"/>
                    </a:lnTo>
                    <a:lnTo>
                      <a:pt x="12" y="2"/>
                    </a:lnTo>
                    <a:lnTo>
                      <a:pt x="12" y="2"/>
                    </a:lnTo>
                    <a:lnTo>
                      <a:pt x="12" y="2"/>
                    </a:lnTo>
                    <a:lnTo>
                      <a:pt x="12" y="2"/>
                    </a:lnTo>
                    <a:lnTo>
                      <a:pt x="14" y="0"/>
                    </a:lnTo>
                    <a:lnTo>
                      <a:pt x="16" y="0"/>
                    </a:lnTo>
                    <a:lnTo>
                      <a:pt x="16" y="0"/>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1360"/>
              <p:cNvSpPr>
                <a:spLocks/>
              </p:cNvSpPr>
              <p:nvPr/>
            </p:nvSpPr>
            <p:spPr bwMode="auto">
              <a:xfrm>
                <a:off x="1640" y="1677"/>
                <a:ext cx="4" cy="2"/>
              </a:xfrm>
              <a:custGeom>
                <a:avLst/>
                <a:gdLst>
                  <a:gd name="T0" fmla="*/ 2 w 4"/>
                  <a:gd name="T1" fmla="*/ 0 h 2"/>
                  <a:gd name="T2" fmla="*/ 0 w 4"/>
                  <a:gd name="T3" fmla="*/ 2 h 2"/>
                  <a:gd name="T4" fmla="*/ 2 w 4"/>
                  <a:gd name="T5" fmla="*/ 2 h 2"/>
                  <a:gd name="T6" fmla="*/ 4 w 4"/>
                  <a:gd name="T7" fmla="*/ 2 h 2"/>
                  <a:gd name="T8" fmla="*/ 4 w 4"/>
                  <a:gd name="T9" fmla="*/ 0 h 2"/>
                  <a:gd name="T10" fmla="*/ 4 w 4"/>
                  <a:gd name="T11" fmla="*/ 0 h 2"/>
                  <a:gd name="T12" fmla="*/ 2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0" y="2"/>
                    </a:lnTo>
                    <a:lnTo>
                      <a:pt x="2"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9" name="Freeform 1361"/>
              <p:cNvSpPr>
                <a:spLocks/>
              </p:cNvSpPr>
              <p:nvPr/>
            </p:nvSpPr>
            <p:spPr bwMode="auto">
              <a:xfrm>
                <a:off x="1652" y="1671"/>
                <a:ext cx="14" cy="6"/>
              </a:xfrm>
              <a:custGeom>
                <a:avLst/>
                <a:gdLst>
                  <a:gd name="T0" fmla="*/ 12 w 14"/>
                  <a:gd name="T1" fmla="*/ 2 h 6"/>
                  <a:gd name="T2" fmla="*/ 14 w 14"/>
                  <a:gd name="T3" fmla="*/ 0 h 6"/>
                  <a:gd name="T4" fmla="*/ 14 w 14"/>
                  <a:gd name="T5" fmla="*/ 0 h 6"/>
                  <a:gd name="T6" fmla="*/ 10 w 14"/>
                  <a:gd name="T7" fmla="*/ 0 h 6"/>
                  <a:gd name="T8" fmla="*/ 10 w 14"/>
                  <a:gd name="T9" fmla="*/ 0 h 6"/>
                  <a:gd name="T10" fmla="*/ 8 w 14"/>
                  <a:gd name="T11" fmla="*/ 0 h 6"/>
                  <a:gd name="T12" fmla="*/ 6 w 14"/>
                  <a:gd name="T13" fmla="*/ 2 h 6"/>
                  <a:gd name="T14" fmla="*/ 4 w 14"/>
                  <a:gd name="T15" fmla="*/ 2 h 6"/>
                  <a:gd name="T16" fmla="*/ 2 w 14"/>
                  <a:gd name="T17" fmla="*/ 4 h 6"/>
                  <a:gd name="T18" fmla="*/ 0 w 14"/>
                  <a:gd name="T19" fmla="*/ 4 h 6"/>
                  <a:gd name="T20" fmla="*/ 0 w 14"/>
                  <a:gd name="T21" fmla="*/ 6 h 6"/>
                  <a:gd name="T22" fmla="*/ 6 w 14"/>
                  <a:gd name="T23" fmla="*/ 4 h 6"/>
                  <a:gd name="T24" fmla="*/ 8 w 14"/>
                  <a:gd name="T25" fmla="*/ 4 h 6"/>
                  <a:gd name="T26" fmla="*/ 10 w 14"/>
                  <a:gd name="T27" fmla="*/ 4 h 6"/>
                  <a:gd name="T28" fmla="*/ 12 w 14"/>
                  <a:gd name="T29" fmla="*/ 4 h 6"/>
                  <a:gd name="T30" fmla="*/ 12 w 14"/>
                  <a:gd name="T31" fmla="*/ 4 h 6"/>
                  <a:gd name="T32" fmla="*/ 12 w 14"/>
                  <a:gd name="T33" fmla="*/ 4 h 6"/>
                  <a:gd name="T34" fmla="*/ 14 w 14"/>
                  <a:gd name="T35" fmla="*/ 4 h 6"/>
                  <a:gd name="T36" fmla="*/ 12 w 14"/>
                  <a:gd name="T37" fmla="*/ 4 h 6"/>
                  <a:gd name="T38" fmla="*/ 12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2" y="2"/>
                    </a:moveTo>
                    <a:lnTo>
                      <a:pt x="14" y="0"/>
                    </a:lnTo>
                    <a:lnTo>
                      <a:pt x="14" y="0"/>
                    </a:lnTo>
                    <a:lnTo>
                      <a:pt x="10" y="0"/>
                    </a:lnTo>
                    <a:lnTo>
                      <a:pt x="10" y="0"/>
                    </a:lnTo>
                    <a:lnTo>
                      <a:pt x="8" y="0"/>
                    </a:lnTo>
                    <a:lnTo>
                      <a:pt x="6" y="2"/>
                    </a:lnTo>
                    <a:lnTo>
                      <a:pt x="4" y="2"/>
                    </a:lnTo>
                    <a:lnTo>
                      <a:pt x="2" y="4"/>
                    </a:lnTo>
                    <a:lnTo>
                      <a:pt x="0" y="4"/>
                    </a:lnTo>
                    <a:lnTo>
                      <a:pt x="0" y="6"/>
                    </a:lnTo>
                    <a:lnTo>
                      <a:pt x="6" y="4"/>
                    </a:lnTo>
                    <a:lnTo>
                      <a:pt x="8" y="4"/>
                    </a:lnTo>
                    <a:lnTo>
                      <a:pt x="10" y="4"/>
                    </a:lnTo>
                    <a:lnTo>
                      <a:pt x="12" y="4"/>
                    </a:lnTo>
                    <a:lnTo>
                      <a:pt x="12" y="4"/>
                    </a:lnTo>
                    <a:lnTo>
                      <a:pt x="12" y="4"/>
                    </a:lnTo>
                    <a:lnTo>
                      <a:pt x="14" y="4"/>
                    </a:lnTo>
                    <a:lnTo>
                      <a:pt x="12" y="4"/>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0" name="Freeform 1362"/>
              <p:cNvSpPr>
                <a:spLocks/>
              </p:cNvSpPr>
              <p:nvPr/>
            </p:nvSpPr>
            <p:spPr bwMode="auto">
              <a:xfrm>
                <a:off x="1664" y="1677"/>
                <a:ext cx="2" cy="2"/>
              </a:xfrm>
              <a:custGeom>
                <a:avLst/>
                <a:gdLst>
                  <a:gd name="T0" fmla="*/ 0 w 2"/>
                  <a:gd name="T1" fmla="*/ 2 h 2"/>
                  <a:gd name="T2" fmla="*/ 0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1" name="Freeform 1363"/>
              <p:cNvSpPr>
                <a:spLocks/>
              </p:cNvSpPr>
              <p:nvPr/>
            </p:nvSpPr>
            <p:spPr bwMode="auto">
              <a:xfrm>
                <a:off x="1684" y="1671"/>
                <a:ext cx="4" cy="2"/>
              </a:xfrm>
              <a:custGeom>
                <a:avLst/>
                <a:gdLst>
                  <a:gd name="T0" fmla="*/ 2 w 4"/>
                  <a:gd name="T1" fmla="*/ 0 h 2"/>
                  <a:gd name="T2" fmla="*/ 2 w 4"/>
                  <a:gd name="T3" fmla="*/ 0 h 2"/>
                  <a:gd name="T4" fmla="*/ 2 w 4"/>
                  <a:gd name="T5" fmla="*/ 0 h 2"/>
                  <a:gd name="T6" fmla="*/ 2 w 4"/>
                  <a:gd name="T7" fmla="*/ 0 h 2"/>
                  <a:gd name="T8" fmla="*/ 0 w 4"/>
                  <a:gd name="T9" fmla="*/ 2 h 2"/>
                  <a:gd name="T10" fmla="*/ 0 w 4"/>
                  <a:gd name="T11" fmla="*/ 2 h 2"/>
                  <a:gd name="T12" fmla="*/ 0 w 4"/>
                  <a:gd name="T13" fmla="*/ 2 h 2"/>
                  <a:gd name="T14" fmla="*/ 2 w 4"/>
                  <a:gd name="T15" fmla="*/ 2 h 2"/>
                  <a:gd name="T16" fmla="*/ 2 w 4"/>
                  <a:gd name="T17" fmla="*/ 2 h 2"/>
                  <a:gd name="T18" fmla="*/ 2 w 4"/>
                  <a:gd name="T19" fmla="*/ 0 h 2"/>
                  <a:gd name="T20" fmla="*/ 4 w 4"/>
                  <a:gd name="T21" fmla="*/ 0 h 2"/>
                  <a:gd name="T22" fmla="*/ 2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0"/>
                    </a:lnTo>
                    <a:lnTo>
                      <a:pt x="2" y="0"/>
                    </a:lnTo>
                    <a:lnTo>
                      <a:pt x="2" y="0"/>
                    </a:lnTo>
                    <a:lnTo>
                      <a:pt x="0" y="2"/>
                    </a:lnTo>
                    <a:lnTo>
                      <a:pt x="0" y="2"/>
                    </a:lnTo>
                    <a:lnTo>
                      <a:pt x="0" y="2"/>
                    </a:lnTo>
                    <a:lnTo>
                      <a:pt x="2" y="2"/>
                    </a:lnTo>
                    <a:lnTo>
                      <a:pt x="2" y="2"/>
                    </a:lnTo>
                    <a:lnTo>
                      <a:pt x="2"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2" name="Rectangle 1364"/>
              <p:cNvSpPr>
                <a:spLocks noChangeArrowheads="1"/>
              </p:cNvSpPr>
              <p:nvPr/>
            </p:nvSpPr>
            <p:spPr bwMode="auto">
              <a:xfrm>
                <a:off x="1686" y="167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3" name="Freeform 1365"/>
              <p:cNvSpPr>
                <a:spLocks/>
              </p:cNvSpPr>
              <p:nvPr/>
            </p:nvSpPr>
            <p:spPr bwMode="auto">
              <a:xfrm>
                <a:off x="1706" y="1665"/>
                <a:ext cx="4" cy="2"/>
              </a:xfrm>
              <a:custGeom>
                <a:avLst/>
                <a:gdLst>
                  <a:gd name="T0" fmla="*/ 2 w 4"/>
                  <a:gd name="T1" fmla="*/ 0 h 2"/>
                  <a:gd name="T2" fmla="*/ 0 w 4"/>
                  <a:gd name="T3" fmla="*/ 2 h 2"/>
                  <a:gd name="T4" fmla="*/ 0 w 4"/>
                  <a:gd name="T5" fmla="*/ 2 h 2"/>
                  <a:gd name="T6" fmla="*/ 2 w 4"/>
                  <a:gd name="T7" fmla="*/ 0 h 2"/>
                  <a:gd name="T8" fmla="*/ 4 w 4"/>
                  <a:gd name="T9" fmla="*/ 0 h 2"/>
                  <a:gd name="T10" fmla="*/ 2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4" name="Freeform 1366"/>
              <p:cNvSpPr>
                <a:spLocks/>
              </p:cNvSpPr>
              <p:nvPr/>
            </p:nvSpPr>
            <p:spPr bwMode="auto">
              <a:xfrm>
                <a:off x="1730" y="1665"/>
                <a:ext cx="4" cy="2"/>
              </a:xfrm>
              <a:custGeom>
                <a:avLst/>
                <a:gdLst>
                  <a:gd name="T0" fmla="*/ 2 w 4"/>
                  <a:gd name="T1" fmla="*/ 2 h 2"/>
                  <a:gd name="T2" fmla="*/ 0 w 4"/>
                  <a:gd name="T3" fmla="*/ 2 h 2"/>
                  <a:gd name="T4" fmla="*/ 2 w 4"/>
                  <a:gd name="T5" fmla="*/ 2 h 2"/>
                  <a:gd name="T6" fmla="*/ 2 w 4"/>
                  <a:gd name="T7" fmla="*/ 2 h 2"/>
                  <a:gd name="T8" fmla="*/ 4 w 4"/>
                  <a:gd name="T9" fmla="*/ 2 h 2"/>
                  <a:gd name="T10" fmla="*/ 4 w 4"/>
                  <a:gd name="T11" fmla="*/ 0 h 2"/>
                  <a:gd name="T12" fmla="*/ 2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0" y="2"/>
                    </a:lnTo>
                    <a:lnTo>
                      <a:pt x="2" y="2"/>
                    </a:lnTo>
                    <a:lnTo>
                      <a:pt x="2" y="2"/>
                    </a:lnTo>
                    <a:lnTo>
                      <a:pt x="4" y="2"/>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5" name="Freeform 1367"/>
              <p:cNvSpPr>
                <a:spLocks/>
              </p:cNvSpPr>
              <p:nvPr/>
            </p:nvSpPr>
            <p:spPr bwMode="auto">
              <a:xfrm>
                <a:off x="1734" y="1665"/>
                <a:ext cx="2" cy="2"/>
              </a:xfrm>
              <a:custGeom>
                <a:avLst/>
                <a:gdLst>
                  <a:gd name="T0" fmla="*/ 0 w 2"/>
                  <a:gd name="T1" fmla="*/ 2 h 2"/>
                  <a:gd name="T2" fmla="*/ 2 w 2"/>
                  <a:gd name="T3" fmla="*/ 2 h 2"/>
                  <a:gd name="T4" fmla="*/ 2 w 2"/>
                  <a:gd name="T5" fmla="*/ 2 h 2"/>
                  <a:gd name="T6" fmla="*/ 2 w 2"/>
                  <a:gd name="T7" fmla="*/ 2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2" y="2"/>
                    </a:ln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6" name="Freeform 1368"/>
              <p:cNvSpPr>
                <a:spLocks/>
              </p:cNvSpPr>
              <p:nvPr/>
            </p:nvSpPr>
            <p:spPr bwMode="auto">
              <a:xfrm>
                <a:off x="1746" y="1661"/>
                <a:ext cx="4" cy="2"/>
              </a:xfrm>
              <a:custGeom>
                <a:avLst/>
                <a:gdLst>
                  <a:gd name="T0" fmla="*/ 0 w 4"/>
                  <a:gd name="T1" fmla="*/ 0 h 2"/>
                  <a:gd name="T2" fmla="*/ 0 w 4"/>
                  <a:gd name="T3" fmla="*/ 2 h 2"/>
                  <a:gd name="T4" fmla="*/ 2 w 4"/>
                  <a:gd name="T5" fmla="*/ 0 h 2"/>
                  <a:gd name="T6" fmla="*/ 4 w 4"/>
                  <a:gd name="T7" fmla="*/ 0 h 2"/>
                  <a:gd name="T8" fmla="*/ 4 w 4"/>
                  <a:gd name="T9" fmla="*/ 0 h 2"/>
                  <a:gd name="T10" fmla="*/ 2 w 4"/>
                  <a:gd name="T11" fmla="*/ 0 h 2"/>
                  <a:gd name="T12" fmla="*/ 2 w 4"/>
                  <a:gd name="T13" fmla="*/ 0 h 2"/>
                  <a:gd name="T14" fmla="*/ 2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2"/>
                    </a:lnTo>
                    <a:lnTo>
                      <a:pt x="2" y="0"/>
                    </a:lnTo>
                    <a:lnTo>
                      <a:pt x="4" y="0"/>
                    </a:lnTo>
                    <a:lnTo>
                      <a:pt x="4"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7" name="Freeform 1369"/>
              <p:cNvSpPr>
                <a:spLocks/>
              </p:cNvSpPr>
              <p:nvPr/>
            </p:nvSpPr>
            <p:spPr bwMode="auto">
              <a:xfrm>
                <a:off x="1738" y="1655"/>
                <a:ext cx="22" cy="8"/>
              </a:xfrm>
              <a:custGeom>
                <a:avLst/>
                <a:gdLst>
                  <a:gd name="T0" fmla="*/ 20 w 22"/>
                  <a:gd name="T1" fmla="*/ 0 h 8"/>
                  <a:gd name="T2" fmla="*/ 18 w 22"/>
                  <a:gd name="T3" fmla="*/ 0 h 8"/>
                  <a:gd name="T4" fmla="*/ 18 w 22"/>
                  <a:gd name="T5" fmla="*/ 0 h 8"/>
                  <a:gd name="T6" fmla="*/ 16 w 22"/>
                  <a:gd name="T7" fmla="*/ 0 h 8"/>
                  <a:gd name="T8" fmla="*/ 14 w 22"/>
                  <a:gd name="T9" fmla="*/ 2 h 8"/>
                  <a:gd name="T10" fmla="*/ 14 w 22"/>
                  <a:gd name="T11" fmla="*/ 0 h 8"/>
                  <a:gd name="T12" fmla="*/ 14 w 22"/>
                  <a:gd name="T13" fmla="*/ 0 h 8"/>
                  <a:gd name="T14" fmla="*/ 12 w 22"/>
                  <a:gd name="T15" fmla="*/ 0 h 8"/>
                  <a:gd name="T16" fmla="*/ 12 w 22"/>
                  <a:gd name="T17" fmla="*/ 2 h 8"/>
                  <a:gd name="T18" fmla="*/ 10 w 22"/>
                  <a:gd name="T19" fmla="*/ 2 h 8"/>
                  <a:gd name="T20" fmla="*/ 8 w 22"/>
                  <a:gd name="T21" fmla="*/ 2 h 8"/>
                  <a:gd name="T22" fmla="*/ 10 w 22"/>
                  <a:gd name="T23" fmla="*/ 2 h 8"/>
                  <a:gd name="T24" fmla="*/ 10 w 22"/>
                  <a:gd name="T25" fmla="*/ 0 h 8"/>
                  <a:gd name="T26" fmla="*/ 8 w 22"/>
                  <a:gd name="T27" fmla="*/ 2 h 8"/>
                  <a:gd name="T28" fmla="*/ 6 w 22"/>
                  <a:gd name="T29" fmla="*/ 2 h 8"/>
                  <a:gd name="T30" fmla="*/ 4 w 22"/>
                  <a:gd name="T31" fmla="*/ 2 h 8"/>
                  <a:gd name="T32" fmla="*/ 4 w 22"/>
                  <a:gd name="T33" fmla="*/ 2 h 8"/>
                  <a:gd name="T34" fmla="*/ 4 w 22"/>
                  <a:gd name="T35" fmla="*/ 4 h 8"/>
                  <a:gd name="T36" fmla="*/ 2 w 22"/>
                  <a:gd name="T37" fmla="*/ 6 h 8"/>
                  <a:gd name="T38" fmla="*/ 0 w 22"/>
                  <a:gd name="T39" fmla="*/ 8 h 8"/>
                  <a:gd name="T40" fmla="*/ 4 w 22"/>
                  <a:gd name="T41" fmla="*/ 6 h 8"/>
                  <a:gd name="T42" fmla="*/ 4 w 22"/>
                  <a:gd name="T43" fmla="*/ 6 h 8"/>
                  <a:gd name="T44" fmla="*/ 4 w 22"/>
                  <a:gd name="T45" fmla="*/ 6 h 8"/>
                  <a:gd name="T46" fmla="*/ 4 w 22"/>
                  <a:gd name="T47" fmla="*/ 6 h 8"/>
                  <a:gd name="T48" fmla="*/ 4 w 22"/>
                  <a:gd name="T49" fmla="*/ 8 h 8"/>
                  <a:gd name="T50" fmla="*/ 0 w 22"/>
                  <a:gd name="T51" fmla="*/ 8 h 8"/>
                  <a:gd name="T52" fmla="*/ 4 w 22"/>
                  <a:gd name="T53" fmla="*/ 8 h 8"/>
                  <a:gd name="T54" fmla="*/ 6 w 22"/>
                  <a:gd name="T55" fmla="*/ 6 h 8"/>
                  <a:gd name="T56" fmla="*/ 6 w 22"/>
                  <a:gd name="T57" fmla="*/ 6 h 8"/>
                  <a:gd name="T58" fmla="*/ 10 w 22"/>
                  <a:gd name="T59" fmla="*/ 6 h 8"/>
                  <a:gd name="T60" fmla="*/ 12 w 22"/>
                  <a:gd name="T61" fmla="*/ 6 h 8"/>
                  <a:gd name="T62" fmla="*/ 12 w 22"/>
                  <a:gd name="T63" fmla="*/ 6 h 8"/>
                  <a:gd name="T64" fmla="*/ 14 w 22"/>
                  <a:gd name="T65" fmla="*/ 4 h 8"/>
                  <a:gd name="T66" fmla="*/ 14 w 22"/>
                  <a:gd name="T67" fmla="*/ 6 h 8"/>
                  <a:gd name="T68" fmla="*/ 16 w 22"/>
                  <a:gd name="T69" fmla="*/ 4 h 8"/>
                  <a:gd name="T70" fmla="*/ 16 w 22"/>
                  <a:gd name="T71" fmla="*/ 2 h 8"/>
                  <a:gd name="T72" fmla="*/ 16 w 22"/>
                  <a:gd name="T73" fmla="*/ 4 h 8"/>
                  <a:gd name="T74" fmla="*/ 20 w 22"/>
                  <a:gd name="T75" fmla="*/ 2 h 8"/>
                  <a:gd name="T76" fmla="*/ 20 w 22"/>
                  <a:gd name="T77" fmla="*/ 2 h 8"/>
                  <a:gd name="T78" fmla="*/ 20 w 22"/>
                  <a:gd name="T79" fmla="*/ 2 h 8"/>
                  <a:gd name="T80" fmla="*/ 22 w 22"/>
                  <a:gd name="T81" fmla="*/ 0 h 8"/>
                  <a:gd name="T82" fmla="*/ 20 w 22"/>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8">
                    <a:moveTo>
                      <a:pt x="18" y="0"/>
                    </a:moveTo>
                    <a:lnTo>
                      <a:pt x="20" y="0"/>
                    </a:lnTo>
                    <a:lnTo>
                      <a:pt x="20" y="0"/>
                    </a:lnTo>
                    <a:lnTo>
                      <a:pt x="18" y="0"/>
                    </a:lnTo>
                    <a:lnTo>
                      <a:pt x="18" y="0"/>
                    </a:lnTo>
                    <a:lnTo>
                      <a:pt x="18" y="0"/>
                    </a:lnTo>
                    <a:lnTo>
                      <a:pt x="16" y="0"/>
                    </a:lnTo>
                    <a:lnTo>
                      <a:pt x="16" y="0"/>
                    </a:lnTo>
                    <a:lnTo>
                      <a:pt x="14" y="0"/>
                    </a:lnTo>
                    <a:lnTo>
                      <a:pt x="14" y="2"/>
                    </a:lnTo>
                    <a:lnTo>
                      <a:pt x="14" y="0"/>
                    </a:lnTo>
                    <a:lnTo>
                      <a:pt x="14" y="0"/>
                    </a:lnTo>
                    <a:lnTo>
                      <a:pt x="14" y="0"/>
                    </a:lnTo>
                    <a:lnTo>
                      <a:pt x="14" y="0"/>
                    </a:lnTo>
                    <a:lnTo>
                      <a:pt x="14" y="0"/>
                    </a:lnTo>
                    <a:lnTo>
                      <a:pt x="12" y="0"/>
                    </a:lnTo>
                    <a:lnTo>
                      <a:pt x="12" y="2"/>
                    </a:lnTo>
                    <a:lnTo>
                      <a:pt x="12" y="2"/>
                    </a:lnTo>
                    <a:lnTo>
                      <a:pt x="10" y="2"/>
                    </a:lnTo>
                    <a:lnTo>
                      <a:pt x="10" y="2"/>
                    </a:lnTo>
                    <a:lnTo>
                      <a:pt x="10" y="4"/>
                    </a:lnTo>
                    <a:lnTo>
                      <a:pt x="8" y="2"/>
                    </a:lnTo>
                    <a:lnTo>
                      <a:pt x="10" y="2"/>
                    </a:lnTo>
                    <a:lnTo>
                      <a:pt x="10" y="2"/>
                    </a:lnTo>
                    <a:lnTo>
                      <a:pt x="10" y="0"/>
                    </a:lnTo>
                    <a:lnTo>
                      <a:pt x="10" y="0"/>
                    </a:lnTo>
                    <a:lnTo>
                      <a:pt x="8" y="0"/>
                    </a:lnTo>
                    <a:lnTo>
                      <a:pt x="8" y="2"/>
                    </a:lnTo>
                    <a:lnTo>
                      <a:pt x="8" y="0"/>
                    </a:lnTo>
                    <a:lnTo>
                      <a:pt x="6" y="2"/>
                    </a:lnTo>
                    <a:lnTo>
                      <a:pt x="4" y="2"/>
                    </a:lnTo>
                    <a:lnTo>
                      <a:pt x="4" y="2"/>
                    </a:lnTo>
                    <a:lnTo>
                      <a:pt x="2" y="2"/>
                    </a:lnTo>
                    <a:lnTo>
                      <a:pt x="4" y="2"/>
                    </a:lnTo>
                    <a:lnTo>
                      <a:pt x="2" y="4"/>
                    </a:lnTo>
                    <a:lnTo>
                      <a:pt x="4" y="4"/>
                    </a:lnTo>
                    <a:lnTo>
                      <a:pt x="2" y="6"/>
                    </a:lnTo>
                    <a:lnTo>
                      <a:pt x="2" y="6"/>
                    </a:lnTo>
                    <a:lnTo>
                      <a:pt x="0" y="6"/>
                    </a:lnTo>
                    <a:lnTo>
                      <a:pt x="0" y="8"/>
                    </a:lnTo>
                    <a:lnTo>
                      <a:pt x="2" y="8"/>
                    </a:lnTo>
                    <a:lnTo>
                      <a:pt x="4" y="6"/>
                    </a:lnTo>
                    <a:lnTo>
                      <a:pt x="4" y="6"/>
                    </a:lnTo>
                    <a:lnTo>
                      <a:pt x="4" y="6"/>
                    </a:lnTo>
                    <a:lnTo>
                      <a:pt x="4" y="6"/>
                    </a:lnTo>
                    <a:lnTo>
                      <a:pt x="4" y="6"/>
                    </a:lnTo>
                    <a:lnTo>
                      <a:pt x="4" y="6"/>
                    </a:lnTo>
                    <a:lnTo>
                      <a:pt x="4" y="6"/>
                    </a:lnTo>
                    <a:lnTo>
                      <a:pt x="4" y="8"/>
                    </a:lnTo>
                    <a:lnTo>
                      <a:pt x="4" y="8"/>
                    </a:lnTo>
                    <a:lnTo>
                      <a:pt x="2" y="8"/>
                    </a:lnTo>
                    <a:lnTo>
                      <a:pt x="0" y="8"/>
                    </a:lnTo>
                    <a:lnTo>
                      <a:pt x="4" y="8"/>
                    </a:lnTo>
                    <a:lnTo>
                      <a:pt x="4" y="8"/>
                    </a:lnTo>
                    <a:lnTo>
                      <a:pt x="6" y="8"/>
                    </a:lnTo>
                    <a:lnTo>
                      <a:pt x="6" y="6"/>
                    </a:lnTo>
                    <a:lnTo>
                      <a:pt x="6" y="6"/>
                    </a:lnTo>
                    <a:lnTo>
                      <a:pt x="6" y="6"/>
                    </a:lnTo>
                    <a:lnTo>
                      <a:pt x="10" y="6"/>
                    </a:lnTo>
                    <a:lnTo>
                      <a:pt x="10" y="6"/>
                    </a:lnTo>
                    <a:lnTo>
                      <a:pt x="12" y="6"/>
                    </a:lnTo>
                    <a:lnTo>
                      <a:pt x="12" y="6"/>
                    </a:lnTo>
                    <a:lnTo>
                      <a:pt x="12" y="6"/>
                    </a:lnTo>
                    <a:lnTo>
                      <a:pt x="12" y="6"/>
                    </a:lnTo>
                    <a:lnTo>
                      <a:pt x="14" y="4"/>
                    </a:lnTo>
                    <a:lnTo>
                      <a:pt x="14" y="4"/>
                    </a:lnTo>
                    <a:lnTo>
                      <a:pt x="14" y="6"/>
                    </a:lnTo>
                    <a:lnTo>
                      <a:pt x="14" y="6"/>
                    </a:lnTo>
                    <a:lnTo>
                      <a:pt x="16" y="4"/>
                    </a:lnTo>
                    <a:lnTo>
                      <a:pt x="16" y="4"/>
                    </a:lnTo>
                    <a:lnTo>
                      <a:pt x="14" y="4"/>
                    </a:lnTo>
                    <a:lnTo>
                      <a:pt x="16" y="2"/>
                    </a:lnTo>
                    <a:lnTo>
                      <a:pt x="16" y="2"/>
                    </a:lnTo>
                    <a:lnTo>
                      <a:pt x="16" y="4"/>
                    </a:lnTo>
                    <a:lnTo>
                      <a:pt x="18" y="4"/>
                    </a:lnTo>
                    <a:lnTo>
                      <a:pt x="20" y="2"/>
                    </a:lnTo>
                    <a:lnTo>
                      <a:pt x="18" y="2"/>
                    </a:lnTo>
                    <a:lnTo>
                      <a:pt x="20" y="2"/>
                    </a:lnTo>
                    <a:lnTo>
                      <a:pt x="18" y="2"/>
                    </a:lnTo>
                    <a:lnTo>
                      <a:pt x="20" y="2"/>
                    </a:lnTo>
                    <a:lnTo>
                      <a:pt x="20" y="2"/>
                    </a:lnTo>
                    <a:lnTo>
                      <a:pt x="22" y="0"/>
                    </a:lnTo>
                    <a:lnTo>
                      <a:pt x="22" y="0"/>
                    </a:lnTo>
                    <a:lnTo>
                      <a:pt x="20"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8" name="Freeform 1370"/>
              <p:cNvSpPr>
                <a:spLocks/>
              </p:cNvSpPr>
              <p:nvPr/>
            </p:nvSpPr>
            <p:spPr bwMode="auto">
              <a:xfrm>
                <a:off x="1756" y="1651"/>
                <a:ext cx="2" cy="2"/>
              </a:xfrm>
              <a:custGeom>
                <a:avLst/>
                <a:gdLst>
                  <a:gd name="T0" fmla="*/ 2 w 2"/>
                  <a:gd name="T1" fmla="*/ 2 h 2"/>
                  <a:gd name="T2" fmla="*/ 2 w 2"/>
                  <a:gd name="T3" fmla="*/ 2 h 2"/>
                  <a:gd name="T4" fmla="*/ 2 w 2"/>
                  <a:gd name="T5" fmla="*/ 2 h 2"/>
                  <a:gd name="T6" fmla="*/ 2 w 2"/>
                  <a:gd name="T7" fmla="*/ 0 h 2"/>
                  <a:gd name="T8" fmla="*/ 2 w 2"/>
                  <a:gd name="T9" fmla="*/ 0 h 2"/>
                  <a:gd name="T10" fmla="*/ 2 w 2"/>
                  <a:gd name="T11" fmla="*/ 0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2"/>
                    </a:lnTo>
                    <a:lnTo>
                      <a:pt x="2" y="2"/>
                    </a:lnTo>
                    <a:lnTo>
                      <a:pt x="2" y="0"/>
                    </a:lnTo>
                    <a:lnTo>
                      <a:pt x="2" y="0"/>
                    </a:ln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9" name="Freeform 1371"/>
              <p:cNvSpPr>
                <a:spLocks/>
              </p:cNvSpPr>
              <p:nvPr/>
            </p:nvSpPr>
            <p:spPr bwMode="auto">
              <a:xfrm>
                <a:off x="1760" y="1649"/>
                <a:ext cx="6" cy="4"/>
              </a:xfrm>
              <a:custGeom>
                <a:avLst/>
                <a:gdLst>
                  <a:gd name="T0" fmla="*/ 6 w 6"/>
                  <a:gd name="T1" fmla="*/ 2 h 4"/>
                  <a:gd name="T2" fmla="*/ 6 w 6"/>
                  <a:gd name="T3" fmla="*/ 2 h 4"/>
                  <a:gd name="T4" fmla="*/ 6 w 6"/>
                  <a:gd name="T5" fmla="*/ 2 h 4"/>
                  <a:gd name="T6" fmla="*/ 6 w 6"/>
                  <a:gd name="T7" fmla="*/ 2 h 4"/>
                  <a:gd name="T8" fmla="*/ 6 w 6"/>
                  <a:gd name="T9" fmla="*/ 0 h 4"/>
                  <a:gd name="T10" fmla="*/ 6 w 6"/>
                  <a:gd name="T11" fmla="*/ 0 h 4"/>
                  <a:gd name="T12" fmla="*/ 4 w 6"/>
                  <a:gd name="T13" fmla="*/ 0 h 4"/>
                  <a:gd name="T14" fmla="*/ 4 w 6"/>
                  <a:gd name="T15" fmla="*/ 2 h 4"/>
                  <a:gd name="T16" fmla="*/ 2 w 6"/>
                  <a:gd name="T17" fmla="*/ 2 h 4"/>
                  <a:gd name="T18" fmla="*/ 2 w 6"/>
                  <a:gd name="T19" fmla="*/ 2 h 4"/>
                  <a:gd name="T20" fmla="*/ 2 w 6"/>
                  <a:gd name="T21" fmla="*/ 2 h 4"/>
                  <a:gd name="T22" fmla="*/ 4 w 6"/>
                  <a:gd name="T23" fmla="*/ 2 h 4"/>
                  <a:gd name="T24" fmla="*/ 2 w 6"/>
                  <a:gd name="T25" fmla="*/ 2 h 4"/>
                  <a:gd name="T26" fmla="*/ 2 w 6"/>
                  <a:gd name="T27" fmla="*/ 2 h 4"/>
                  <a:gd name="T28" fmla="*/ 0 w 6"/>
                  <a:gd name="T29" fmla="*/ 2 h 4"/>
                  <a:gd name="T30" fmla="*/ 0 w 6"/>
                  <a:gd name="T31" fmla="*/ 2 h 4"/>
                  <a:gd name="T32" fmla="*/ 0 w 6"/>
                  <a:gd name="T33" fmla="*/ 2 h 4"/>
                  <a:gd name="T34" fmla="*/ 0 w 6"/>
                  <a:gd name="T35" fmla="*/ 2 h 4"/>
                  <a:gd name="T36" fmla="*/ 0 w 6"/>
                  <a:gd name="T37" fmla="*/ 2 h 4"/>
                  <a:gd name="T38" fmla="*/ 0 w 6"/>
                  <a:gd name="T39" fmla="*/ 4 h 4"/>
                  <a:gd name="T40" fmla="*/ 0 w 6"/>
                  <a:gd name="T41" fmla="*/ 4 h 4"/>
                  <a:gd name="T42" fmla="*/ 0 w 6"/>
                  <a:gd name="T43" fmla="*/ 4 h 4"/>
                  <a:gd name="T44" fmla="*/ 0 w 6"/>
                  <a:gd name="T45" fmla="*/ 4 h 4"/>
                  <a:gd name="T46" fmla="*/ 2 w 6"/>
                  <a:gd name="T47" fmla="*/ 4 h 4"/>
                  <a:gd name="T48" fmla="*/ 2 w 6"/>
                  <a:gd name="T49" fmla="*/ 4 h 4"/>
                  <a:gd name="T50" fmla="*/ 4 w 6"/>
                  <a:gd name="T51" fmla="*/ 4 h 4"/>
                  <a:gd name="T52" fmla="*/ 4 w 6"/>
                  <a:gd name="T53" fmla="*/ 2 h 4"/>
                  <a:gd name="T54" fmla="*/ 6 w 6"/>
                  <a:gd name="T55" fmla="*/ 4 h 4"/>
                  <a:gd name="T56" fmla="*/ 6 w 6"/>
                  <a:gd name="T57" fmla="*/ 2 h 4"/>
                  <a:gd name="T58" fmla="*/ 6 w 6"/>
                  <a:gd name="T59" fmla="*/ 2 h 4"/>
                  <a:gd name="T60" fmla="*/ 6 w 6"/>
                  <a:gd name="T6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4">
                    <a:moveTo>
                      <a:pt x="6" y="2"/>
                    </a:moveTo>
                    <a:lnTo>
                      <a:pt x="6" y="2"/>
                    </a:lnTo>
                    <a:lnTo>
                      <a:pt x="6" y="2"/>
                    </a:lnTo>
                    <a:lnTo>
                      <a:pt x="6" y="2"/>
                    </a:lnTo>
                    <a:lnTo>
                      <a:pt x="6" y="0"/>
                    </a:lnTo>
                    <a:lnTo>
                      <a:pt x="6" y="0"/>
                    </a:lnTo>
                    <a:lnTo>
                      <a:pt x="4" y="0"/>
                    </a:lnTo>
                    <a:lnTo>
                      <a:pt x="4" y="2"/>
                    </a:lnTo>
                    <a:lnTo>
                      <a:pt x="2" y="2"/>
                    </a:lnTo>
                    <a:lnTo>
                      <a:pt x="2" y="2"/>
                    </a:lnTo>
                    <a:lnTo>
                      <a:pt x="2" y="2"/>
                    </a:lnTo>
                    <a:lnTo>
                      <a:pt x="4" y="2"/>
                    </a:lnTo>
                    <a:lnTo>
                      <a:pt x="2" y="2"/>
                    </a:lnTo>
                    <a:lnTo>
                      <a:pt x="2" y="2"/>
                    </a:lnTo>
                    <a:lnTo>
                      <a:pt x="0" y="2"/>
                    </a:lnTo>
                    <a:lnTo>
                      <a:pt x="0" y="2"/>
                    </a:lnTo>
                    <a:lnTo>
                      <a:pt x="0" y="2"/>
                    </a:lnTo>
                    <a:lnTo>
                      <a:pt x="0" y="2"/>
                    </a:lnTo>
                    <a:lnTo>
                      <a:pt x="0" y="2"/>
                    </a:lnTo>
                    <a:lnTo>
                      <a:pt x="0" y="4"/>
                    </a:lnTo>
                    <a:lnTo>
                      <a:pt x="0" y="4"/>
                    </a:lnTo>
                    <a:lnTo>
                      <a:pt x="0" y="4"/>
                    </a:lnTo>
                    <a:lnTo>
                      <a:pt x="0" y="4"/>
                    </a:lnTo>
                    <a:lnTo>
                      <a:pt x="2" y="4"/>
                    </a:lnTo>
                    <a:lnTo>
                      <a:pt x="2" y="4"/>
                    </a:lnTo>
                    <a:lnTo>
                      <a:pt x="4" y="4"/>
                    </a:lnTo>
                    <a:lnTo>
                      <a:pt x="4" y="2"/>
                    </a:lnTo>
                    <a:lnTo>
                      <a:pt x="6" y="4"/>
                    </a:lnTo>
                    <a:lnTo>
                      <a:pt x="6"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0" name="Freeform 1372"/>
              <p:cNvSpPr>
                <a:spLocks/>
              </p:cNvSpPr>
              <p:nvPr/>
            </p:nvSpPr>
            <p:spPr bwMode="auto">
              <a:xfrm>
                <a:off x="1766" y="1647"/>
                <a:ext cx="2" cy="2"/>
              </a:xfrm>
              <a:custGeom>
                <a:avLst/>
                <a:gdLst>
                  <a:gd name="T0" fmla="*/ 0 w 2"/>
                  <a:gd name="T1" fmla="*/ 2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2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0"/>
                    </a:lnTo>
                    <a:lnTo>
                      <a:pt x="0" y="2"/>
                    </a:lnTo>
                    <a:lnTo>
                      <a:pt x="0" y="2"/>
                    </a:lnTo>
                    <a:lnTo>
                      <a:pt x="0" y="2"/>
                    </a:lnTo>
                    <a:lnTo>
                      <a:pt x="2"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1" name="Freeform 1373"/>
              <p:cNvSpPr>
                <a:spLocks/>
              </p:cNvSpPr>
              <p:nvPr/>
            </p:nvSpPr>
            <p:spPr bwMode="auto">
              <a:xfrm>
                <a:off x="1806" y="1637"/>
                <a:ext cx="10" cy="4"/>
              </a:xfrm>
              <a:custGeom>
                <a:avLst/>
                <a:gdLst>
                  <a:gd name="T0" fmla="*/ 8 w 10"/>
                  <a:gd name="T1" fmla="*/ 0 h 4"/>
                  <a:gd name="T2" fmla="*/ 6 w 10"/>
                  <a:gd name="T3" fmla="*/ 0 h 4"/>
                  <a:gd name="T4" fmla="*/ 6 w 10"/>
                  <a:gd name="T5" fmla="*/ 2 h 4"/>
                  <a:gd name="T6" fmla="*/ 4 w 10"/>
                  <a:gd name="T7" fmla="*/ 2 h 4"/>
                  <a:gd name="T8" fmla="*/ 2 w 10"/>
                  <a:gd name="T9" fmla="*/ 2 h 4"/>
                  <a:gd name="T10" fmla="*/ 2 w 10"/>
                  <a:gd name="T11" fmla="*/ 2 h 4"/>
                  <a:gd name="T12" fmla="*/ 2 w 10"/>
                  <a:gd name="T13" fmla="*/ 2 h 4"/>
                  <a:gd name="T14" fmla="*/ 0 w 10"/>
                  <a:gd name="T15" fmla="*/ 4 h 4"/>
                  <a:gd name="T16" fmla="*/ 0 w 10"/>
                  <a:gd name="T17" fmla="*/ 4 h 4"/>
                  <a:gd name="T18" fmla="*/ 0 w 10"/>
                  <a:gd name="T19" fmla="*/ 4 h 4"/>
                  <a:gd name="T20" fmla="*/ 2 w 10"/>
                  <a:gd name="T21" fmla="*/ 4 h 4"/>
                  <a:gd name="T22" fmla="*/ 4 w 10"/>
                  <a:gd name="T23" fmla="*/ 4 h 4"/>
                  <a:gd name="T24" fmla="*/ 4 w 10"/>
                  <a:gd name="T25" fmla="*/ 4 h 4"/>
                  <a:gd name="T26" fmla="*/ 6 w 10"/>
                  <a:gd name="T27" fmla="*/ 2 h 4"/>
                  <a:gd name="T28" fmla="*/ 10 w 10"/>
                  <a:gd name="T29" fmla="*/ 0 h 4"/>
                  <a:gd name="T30" fmla="*/ 10 w 10"/>
                  <a:gd name="T31" fmla="*/ 0 h 4"/>
                  <a:gd name="T32" fmla="*/ 10 w 10"/>
                  <a:gd name="T33" fmla="*/ 0 h 4"/>
                  <a:gd name="T34" fmla="*/ 8 w 10"/>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4">
                    <a:moveTo>
                      <a:pt x="8" y="0"/>
                    </a:moveTo>
                    <a:lnTo>
                      <a:pt x="6" y="0"/>
                    </a:lnTo>
                    <a:lnTo>
                      <a:pt x="6" y="2"/>
                    </a:lnTo>
                    <a:lnTo>
                      <a:pt x="4" y="2"/>
                    </a:lnTo>
                    <a:lnTo>
                      <a:pt x="2" y="2"/>
                    </a:lnTo>
                    <a:lnTo>
                      <a:pt x="2" y="2"/>
                    </a:lnTo>
                    <a:lnTo>
                      <a:pt x="2" y="2"/>
                    </a:lnTo>
                    <a:lnTo>
                      <a:pt x="0" y="4"/>
                    </a:lnTo>
                    <a:lnTo>
                      <a:pt x="0" y="4"/>
                    </a:lnTo>
                    <a:lnTo>
                      <a:pt x="0" y="4"/>
                    </a:lnTo>
                    <a:lnTo>
                      <a:pt x="2" y="4"/>
                    </a:lnTo>
                    <a:lnTo>
                      <a:pt x="4" y="4"/>
                    </a:lnTo>
                    <a:lnTo>
                      <a:pt x="4" y="4"/>
                    </a:lnTo>
                    <a:lnTo>
                      <a:pt x="6" y="2"/>
                    </a:lnTo>
                    <a:lnTo>
                      <a:pt x="10" y="0"/>
                    </a:lnTo>
                    <a:lnTo>
                      <a:pt x="10" y="0"/>
                    </a:lnTo>
                    <a:lnTo>
                      <a:pt x="1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2" name="Freeform 1374"/>
              <p:cNvSpPr>
                <a:spLocks/>
              </p:cNvSpPr>
              <p:nvPr/>
            </p:nvSpPr>
            <p:spPr bwMode="auto">
              <a:xfrm>
                <a:off x="1818" y="1635"/>
                <a:ext cx="4" cy="2"/>
              </a:xfrm>
              <a:custGeom>
                <a:avLst/>
                <a:gdLst>
                  <a:gd name="T0" fmla="*/ 2 w 4"/>
                  <a:gd name="T1" fmla="*/ 0 h 2"/>
                  <a:gd name="T2" fmla="*/ 2 w 4"/>
                  <a:gd name="T3" fmla="*/ 0 h 2"/>
                  <a:gd name="T4" fmla="*/ 0 w 4"/>
                  <a:gd name="T5" fmla="*/ 2 h 2"/>
                  <a:gd name="T6" fmla="*/ 0 w 4"/>
                  <a:gd name="T7" fmla="*/ 2 h 2"/>
                  <a:gd name="T8" fmla="*/ 0 w 4"/>
                  <a:gd name="T9" fmla="*/ 2 h 2"/>
                  <a:gd name="T10" fmla="*/ 0 w 4"/>
                  <a:gd name="T11" fmla="*/ 2 h 2"/>
                  <a:gd name="T12" fmla="*/ 0 w 4"/>
                  <a:gd name="T13" fmla="*/ 2 h 2"/>
                  <a:gd name="T14" fmla="*/ 0 w 4"/>
                  <a:gd name="T15" fmla="*/ 2 h 2"/>
                  <a:gd name="T16" fmla="*/ 4 w 4"/>
                  <a:gd name="T17" fmla="*/ 2 h 2"/>
                  <a:gd name="T18" fmla="*/ 4 w 4"/>
                  <a:gd name="T19" fmla="*/ 2 h 2"/>
                  <a:gd name="T20" fmla="*/ 4 w 4"/>
                  <a:gd name="T21" fmla="*/ 2 h 2"/>
                  <a:gd name="T22" fmla="*/ 2 w 4"/>
                  <a:gd name="T23" fmla="*/ 2 h 2"/>
                  <a:gd name="T24" fmla="*/ 2 w 4"/>
                  <a:gd name="T25" fmla="*/ 0 h 2"/>
                  <a:gd name="T26" fmla="*/ 2 w 4"/>
                  <a:gd name="T27" fmla="*/ 0 h 2"/>
                  <a:gd name="T28" fmla="*/ 2 w 4"/>
                  <a:gd name="T29" fmla="*/ 0 h 2"/>
                  <a:gd name="T30" fmla="*/ 2 w 4"/>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2" y="0"/>
                    </a:moveTo>
                    <a:lnTo>
                      <a:pt x="2" y="0"/>
                    </a:lnTo>
                    <a:lnTo>
                      <a:pt x="0" y="2"/>
                    </a:lnTo>
                    <a:lnTo>
                      <a:pt x="0" y="2"/>
                    </a:lnTo>
                    <a:lnTo>
                      <a:pt x="0" y="2"/>
                    </a:lnTo>
                    <a:lnTo>
                      <a:pt x="0" y="2"/>
                    </a:lnTo>
                    <a:lnTo>
                      <a:pt x="0" y="2"/>
                    </a:lnTo>
                    <a:lnTo>
                      <a:pt x="0" y="2"/>
                    </a:lnTo>
                    <a:lnTo>
                      <a:pt x="4" y="2"/>
                    </a:lnTo>
                    <a:lnTo>
                      <a:pt x="4" y="2"/>
                    </a:lnTo>
                    <a:lnTo>
                      <a:pt x="4" y="2"/>
                    </a:lnTo>
                    <a:lnTo>
                      <a:pt x="2" y="2"/>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3" name="Freeform 1375"/>
              <p:cNvSpPr>
                <a:spLocks/>
              </p:cNvSpPr>
              <p:nvPr/>
            </p:nvSpPr>
            <p:spPr bwMode="auto">
              <a:xfrm>
                <a:off x="1722" y="1639"/>
                <a:ext cx="4" cy="2"/>
              </a:xfrm>
              <a:custGeom>
                <a:avLst/>
                <a:gdLst>
                  <a:gd name="T0" fmla="*/ 2 w 4"/>
                  <a:gd name="T1" fmla="*/ 0 h 2"/>
                  <a:gd name="T2" fmla="*/ 4 w 4"/>
                  <a:gd name="T3" fmla="*/ 0 h 2"/>
                  <a:gd name="T4" fmla="*/ 2 w 4"/>
                  <a:gd name="T5" fmla="*/ 0 h 2"/>
                  <a:gd name="T6" fmla="*/ 0 w 4"/>
                  <a:gd name="T7" fmla="*/ 0 h 2"/>
                  <a:gd name="T8" fmla="*/ 0 w 4"/>
                  <a:gd name="T9" fmla="*/ 0 h 2"/>
                  <a:gd name="T10" fmla="*/ 0 w 4"/>
                  <a:gd name="T11" fmla="*/ 2 h 2"/>
                  <a:gd name="T12" fmla="*/ 0 w 4"/>
                  <a:gd name="T13" fmla="*/ 2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4" y="0"/>
                    </a:lnTo>
                    <a:lnTo>
                      <a:pt x="2" y="0"/>
                    </a:lnTo>
                    <a:lnTo>
                      <a:pt x="0" y="0"/>
                    </a:lnTo>
                    <a:lnTo>
                      <a:pt x="0" y="0"/>
                    </a:ln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4" name="Freeform 1376"/>
              <p:cNvSpPr>
                <a:spLocks/>
              </p:cNvSpPr>
              <p:nvPr/>
            </p:nvSpPr>
            <p:spPr bwMode="auto">
              <a:xfrm>
                <a:off x="1706" y="1619"/>
                <a:ext cx="12" cy="6"/>
              </a:xfrm>
              <a:custGeom>
                <a:avLst/>
                <a:gdLst>
                  <a:gd name="T0" fmla="*/ 2 w 12"/>
                  <a:gd name="T1" fmla="*/ 4 h 6"/>
                  <a:gd name="T2" fmla="*/ 2 w 12"/>
                  <a:gd name="T3" fmla="*/ 4 h 6"/>
                  <a:gd name="T4" fmla="*/ 4 w 12"/>
                  <a:gd name="T5" fmla="*/ 6 h 6"/>
                  <a:gd name="T6" fmla="*/ 4 w 12"/>
                  <a:gd name="T7" fmla="*/ 4 h 6"/>
                  <a:gd name="T8" fmla="*/ 6 w 12"/>
                  <a:gd name="T9" fmla="*/ 4 h 6"/>
                  <a:gd name="T10" fmla="*/ 6 w 12"/>
                  <a:gd name="T11" fmla="*/ 4 h 6"/>
                  <a:gd name="T12" fmla="*/ 8 w 12"/>
                  <a:gd name="T13" fmla="*/ 4 h 6"/>
                  <a:gd name="T14" fmla="*/ 8 w 12"/>
                  <a:gd name="T15" fmla="*/ 4 h 6"/>
                  <a:gd name="T16" fmla="*/ 10 w 12"/>
                  <a:gd name="T17" fmla="*/ 4 h 6"/>
                  <a:gd name="T18" fmla="*/ 10 w 12"/>
                  <a:gd name="T19" fmla="*/ 4 h 6"/>
                  <a:gd name="T20" fmla="*/ 10 w 12"/>
                  <a:gd name="T21" fmla="*/ 4 h 6"/>
                  <a:gd name="T22" fmla="*/ 12 w 12"/>
                  <a:gd name="T23" fmla="*/ 2 h 6"/>
                  <a:gd name="T24" fmla="*/ 12 w 12"/>
                  <a:gd name="T25" fmla="*/ 0 h 6"/>
                  <a:gd name="T26" fmla="*/ 10 w 12"/>
                  <a:gd name="T27" fmla="*/ 0 h 6"/>
                  <a:gd name="T28" fmla="*/ 10 w 12"/>
                  <a:gd name="T29" fmla="*/ 0 h 6"/>
                  <a:gd name="T30" fmla="*/ 10 w 12"/>
                  <a:gd name="T31" fmla="*/ 0 h 6"/>
                  <a:gd name="T32" fmla="*/ 6 w 12"/>
                  <a:gd name="T33" fmla="*/ 0 h 6"/>
                  <a:gd name="T34" fmla="*/ 4 w 12"/>
                  <a:gd name="T35" fmla="*/ 0 h 6"/>
                  <a:gd name="T36" fmla="*/ 2 w 12"/>
                  <a:gd name="T37" fmla="*/ 0 h 6"/>
                  <a:gd name="T38" fmla="*/ 2 w 12"/>
                  <a:gd name="T39" fmla="*/ 0 h 6"/>
                  <a:gd name="T40" fmla="*/ 2 w 12"/>
                  <a:gd name="T41" fmla="*/ 0 h 6"/>
                  <a:gd name="T42" fmla="*/ 0 w 12"/>
                  <a:gd name="T43" fmla="*/ 2 h 6"/>
                  <a:gd name="T44" fmla="*/ 0 w 12"/>
                  <a:gd name="T45" fmla="*/ 2 h 6"/>
                  <a:gd name="T46" fmla="*/ 0 w 12"/>
                  <a:gd name="T47" fmla="*/ 4 h 6"/>
                  <a:gd name="T48" fmla="*/ 2 w 12"/>
                  <a:gd name="T4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6">
                    <a:moveTo>
                      <a:pt x="2" y="4"/>
                    </a:moveTo>
                    <a:lnTo>
                      <a:pt x="2" y="4"/>
                    </a:lnTo>
                    <a:lnTo>
                      <a:pt x="4" y="6"/>
                    </a:lnTo>
                    <a:lnTo>
                      <a:pt x="4" y="4"/>
                    </a:lnTo>
                    <a:lnTo>
                      <a:pt x="6" y="4"/>
                    </a:lnTo>
                    <a:lnTo>
                      <a:pt x="6" y="4"/>
                    </a:lnTo>
                    <a:lnTo>
                      <a:pt x="8" y="4"/>
                    </a:lnTo>
                    <a:lnTo>
                      <a:pt x="8" y="4"/>
                    </a:lnTo>
                    <a:lnTo>
                      <a:pt x="10" y="4"/>
                    </a:lnTo>
                    <a:lnTo>
                      <a:pt x="10" y="4"/>
                    </a:lnTo>
                    <a:lnTo>
                      <a:pt x="10" y="4"/>
                    </a:lnTo>
                    <a:lnTo>
                      <a:pt x="12" y="2"/>
                    </a:lnTo>
                    <a:lnTo>
                      <a:pt x="12" y="0"/>
                    </a:lnTo>
                    <a:lnTo>
                      <a:pt x="10" y="0"/>
                    </a:lnTo>
                    <a:lnTo>
                      <a:pt x="10" y="0"/>
                    </a:lnTo>
                    <a:lnTo>
                      <a:pt x="10" y="0"/>
                    </a:lnTo>
                    <a:lnTo>
                      <a:pt x="6" y="0"/>
                    </a:lnTo>
                    <a:lnTo>
                      <a:pt x="4" y="0"/>
                    </a:lnTo>
                    <a:lnTo>
                      <a:pt x="2" y="0"/>
                    </a:lnTo>
                    <a:lnTo>
                      <a:pt x="2" y="0"/>
                    </a:lnTo>
                    <a:lnTo>
                      <a:pt x="2" y="0"/>
                    </a:lnTo>
                    <a:lnTo>
                      <a:pt x="0" y="2"/>
                    </a:lnTo>
                    <a:lnTo>
                      <a:pt x="0" y="2"/>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5" name="Freeform 1377"/>
              <p:cNvSpPr>
                <a:spLocks/>
              </p:cNvSpPr>
              <p:nvPr/>
            </p:nvSpPr>
            <p:spPr bwMode="auto">
              <a:xfrm>
                <a:off x="1724" y="1617"/>
                <a:ext cx="6" cy="4"/>
              </a:xfrm>
              <a:custGeom>
                <a:avLst/>
                <a:gdLst>
                  <a:gd name="T0" fmla="*/ 0 w 6"/>
                  <a:gd name="T1" fmla="*/ 4 h 4"/>
                  <a:gd name="T2" fmla="*/ 4 w 6"/>
                  <a:gd name="T3" fmla="*/ 2 h 4"/>
                  <a:gd name="T4" fmla="*/ 6 w 6"/>
                  <a:gd name="T5" fmla="*/ 2 h 4"/>
                  <a:gd name="T6" fmla="*/ 6 w 6"/>
                  <a:gd name="T7" fmla="*/ 0 h 4"/>
                  <a:gd name="T8" fmla="*/ 4 w 6"/>
                  <a:gd name="T9" fmla="*/ 0 h 4"/>
                  <a:gd name="T10" fmla="*/ 4 w 6"/>
                  <a:gd name="T11" fmla="*/ 0 h 4"/>
                  <a:gd name="T12" fmla="*/ 0 w 6"/>
                  <a:gd name="T13" fmla="*/ 0 h 4"/>
                  <a:gd name="T14" fmla="*/ 0 w 6"/>
                  <a:gd name="T15" fmla="*/ 0 h 4"/>
                  <a:gd name="T16" fmla="*/ 2 w 6"/>
                  <a:gd name="T17" fmla="*/ 0 h 4"/>
                  <a:gd name="T18" fmla="*/ 2 w 6"/>
                  <a:gd name="T19" fmla="*/ 2 h 4"/>
                  <a:gd name="T20" fmla="*/ 0 w 6"/>
                  <a:gd name="T21" fmla="*/ 2 h 4"/>
                  <a:gd name="T22" fmla="*/ 0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0" y="4"/>
                    </a:moveTo>
                    <a:lnTo>
                      <a:pt x="4" y="2"/>
                    </a:lnTo>
                    <a:lnTo>
                      <a:pt x="6" y="2"/>
                    </a:lnTo>
                    <a:lnTo>
                      <a:pt x="6" y="0"/>
                    </a:lnTo>
                    <a:lnTo>
                      <a:pt x="4" y="0"/>
                    </a:lnTo>
                    <a:lnTo>
                      <a:pt x="4" y="0"/>
                    </a:lnTo>
                    <a:lnTo>
                      <a:pt x="0" y="0"/>
                    </a:lnTo>
                    <a:lnTo>
                      <a:pt x="0" y="0"/>
                    </a:lnTo>
                    <a:lnTo>
                      <a:pt x="2" y="0"/>
                    </a:lnTo>
                    <a:lnTo>
                      <a:pt x="2"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6" name="Freeform 1378"/>
              <p:cNvSpPr>
                <a:spLocks/>
              </p:cNvSpPr>
              <p:nvPr/>
            </p:nvSpPr>
            <p:spPr bwMode="auto">
              <a:xfrm>
                <a:off x="1684" y="1611"/>
                <a:ext cx="0" cy="2"/>
              </a:xfrm>
              <a:custGeom>
                <a:avLst/>
                <a:gdLst>
                  <a:gd name="T0" fmla="*/ 0 h 2"/>
                  <a:gd name="T1" fmla="*/ 0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7" name="Freeform 1379"/>
              <p:cNvSpPr>
                <a:spLocks/>
              </p:cNvSpPr>
              <p:nvPr/>
            </p:nvSpPr>
            <p:spPr bwMode="auto">
              <a:xfrm>
                <a:off x="1654" y="1643"/>
                <a:ext cx="2" cy="2"/>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8" name="Rectangle 1380"/>
              <p:cNvSpPr>
                <a:spLocks noChangeArrowheads="1"/>
              </p:cNvSpPr>
              <p:nvPr/>
            </p:nvSpPr>
            <p:spPr bwMode="auto">
              <a:xfrm>
                <a:off x="1650" y="16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9" name="Rectangle 1381"/>
              <p:cNvSpPr>
                <a:spLocks noChangeArrowheads="1"/>
              </p:cNvSpPr>
              <p:nvPr/>
            </p:nvSpPr>
            <p:spPr bwMode="auto">
              <a:xfrm>
                <a:off x="1650" y="16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0" name="Freeform 1382"/>
              <p:cNvSpPr>
                <a:spLocks/>
              </p:cNvSpPr>
              <p:nvPr/>
            </p:nvSpPr>
            <p:spPr bwMode="auto">
              <a:xfrm>
                <a:off x="1752" y="1597"/>
                <a:ext cx="8" cy="2"/>
              </a:xfrm>
              <a:custGeom>
                <a:avLst/>
                <a:gdLst>
                  <a:gd name="T0" fmla="*/ 2 w 8"/>
                  <a:gd name="T1" fmla="*/ 0 h 2"/>
                  <a:gd name="T2" fmla="*/ 0 w 8"/>
                  <a:gd name="T3" fmla="*/ 2 h 2"/>
                  <a:gd name="T4" fmla="*/ 0 w 8"/>
                  <a:gd name="T5" fmla="*/ 2 h 2"/>
                  <a:gd name="T6" fmla="*/ 2 w 8"/>
                  <a:gd name="T7" fmla="*/ 2 h 2"/>
                  <a:gd name="T8" fmla="*/ 4 w 8"/>
                  <a:gd name="T9" fmla="*/ 2 h 2"/>
                  <a:gd name="T10" fmla="*/ 6 w 8"/>
                  <a:gd name="T11" fmla="*/ 2 h 2"/>
                  <a:gd name="T12" fmla="*/ 6 w 8"/>
                  <a:gd name="T13" fmla="*/ 2 h 2"/>
                  <a:gd name="T14" fmla="*/ 8 w 8"/>
                  <a:gd name="T15" fmla="*/ 0 h 2"/>
                  <a:gd name="T16" fmla="*/ 8 w 8"/>
                  <a:gd name="T17" fmla="*/ 0 h 2"/>
                  <a:gd name="T18" fmla="*/ 6 w 8"/>
                  <a:gd name="T19" fmla="*/ 0 h 2"/>
                  <a:gd name="T20" fmla="*/ 2 w 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
                    <a:moveTo>
                      <a:pt x="2" y="0"/>
                    </a:moveTo>
                    <a:lnTo>
                      <a:pt x="0" y="2"/>
                    </a:lnTo>
                    <a:lnTo>
                      <a:pt x="0" y="2"/>
                    </a:lnTo>
                    <a:lnTo>
                      <a:pt x="2" y="2"/>
                    </a:lnTo>
                    <a:lnTo>
                      <a:pt x="4" y="2"/>
                    </a:lnTo>
                    <a:lnTo>
                      <a:pt x="6" y="2"/>
                    </a:lnTo>
                    <a:lnTo>
                      <a:pt x="6" y="2"/>
                    </a:lnTo>
                    <a:lnTo>
                      <a:pt x="8" y="0"/>
                    </a:lnTo>
                    <a:lnTo>
                      <a:pt x="8" y="0"/>
                    </a:lnTo>
                    <a:lnTo>
                      <a:pt x="6"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1" name="Freeform 1383"/>
              <p:cNvSpPr>
                <a:spLocks/>
              </p:cNvSpPr>
              <p:nvPr/>
            </p:nvSpPr>
            <p:spPr bwMode="auto">
              <a:xfrm>
                <a:off x="1824" y="1569"/>
                <a:ext cx="4" cy="2"/>
              </a:xfrm>
              <a:custGeom>
                <a:avLst/>
                <a:gdLst>
                  <a:gd name="T0" fmla="*/ 0 w 4"/>
                  <a:gd name="T1" fmla="*/ 2 h 2"/>
                  <a:gd name="T2" fmla="*/ 0 w 4"/>
                  <a:gd name="T3" fmla="*/ 2 h 2"/>
                  <a:gd name="T4" fmla="*/ 4 w 4"/>
                  <a:gd name="T5" fmla="*/ 0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0" y="2"/>
                    </a:lnTo>
                    <a:lnTo>
                      <a:pt x="4"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2" name="Rectangle 1384"/>
              <p:cNvSpPr>
                <a:spLocks noChangeArrowheads="1"/>
              </p:cNvSpPr>
              <p:nvPr/>
            </p:nvSpPr>
            <p:spPr bwMode="auto">
              <a:xfrm>
                <a:off x="2034" y="156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3" name="Freeform 1385"/>
              <p:cNvSpPr>
                <a:spLocks/>
              </p:cNvSpPr>
              <p:nvPr/>
            </p:nvSpPr>
            <p:spPr bwMode="auto">
              <a:xfrm>
                <a:off x="2098" y="15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4" name="Rectangle 1386"/>
              <p:cNvSpPr>
                <a:spLocks noChangeArrowheads="1"/>
              </p:cNvSpPr>
              <p:nvPr/>
            </p:nvSpPr>
            <p:spPr bwMode="auto">
              <a:xfrm>
                <a:off x="2098" y="15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5" name="Rectangle 1387"/>
              <p:cNvSpPr>
                <a:spLocks noChangeArrowheads="1"/>
              </p:cNvSpPr>
              <p:nvPr/>
            </p:nvSpPr>
            <p:spPr bwMode="auto">
              <a:xfrm>
                <a:off x="2322" y="174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6" name="Rectangle 1388"/>
              <p:cNvSpPr>
                <a:spLocks noChangeArrowheads="1"/>
              </p:cNvSpPr>
              <p:nvPr/>
            </p:nvSpPr>
            <p:spPr bwMode="auto">
              <a:xfrm>
                <a:off x="2116" y="158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7" name="Freeform 1389"/>
              <p:cNvSpPr>
                <a:spLocks/>
              </p:cNvSpPr>
              <p:nvPr/>
            </p:nvSpPr>
            <p:spPr bwMode="auto">
              <a:xfrm>
                <a:off x="2266" y="1787"/>
                <a:ext cx="16" cy="10"/>
              </a:xfrm>
              <a:custGeom>
                <a:avLst/>
                <a:gdLst>
                  <a:gd name="T0" fmla="*/ 6 w 16"/>
                  <a:gd name="T1" fmla="*/ 6 h 10"/>
                  <a:gd name="T2" fmla="*/ 8 w 16"/>
                  <a:gd name="T3" fmla="*/ 8 h 10"/>
                  <a:gd name="T4" fmla="*/ 8 w 16"/>
                  <a:gd name="T5" fmla="*/ 8 h 10"/>
                  <a:gd name="T6" fmla="*/ 10 w 16"/>
                  <a:gd name="T7" fmla="*/ 8 h 10"/>
                  <a:gd name="T8" fmla="*/ 12 w 16"/>
                  <a:gd name="T9" fmla="*/ 10 h 10"/>
                  <a:gd name="T10" fmla="*/ 14 w 16"/>
                  <a:gd name="T11" fmla="*/ 10 h 10"/>
                  <a:gd name="T12" fmla="*/ 16 w 16"/>
                  <a:gd name="T13" fmla="*/ 10 h 10"/>
                  <a:gd name="T14" fmla="*/ 16 w 16"/>
                  <a:gd name="T15" fmla="*/ 8 h 10"/>
                  <a:gd name="T16" fmla="*/ 16 w 16"/>
                  <a:gd name="T17" fmla="*/ 8 h 10"/>
                  <a:gd name="T18" fmla="*/ 16 w 16"/>
                  <a:gd name="T19" fmla="*/ 6 h 10"/>
                  <a:gd name="T20" fmla="*/ 16 w 16"/>
                  <a:gd name="T21" fmla="*/ 6 h 10"/>
                  <a:gd name="T22" fmla="*/ 14 w 16"/>
                  <a:gd name="T23" fmla="*/ 6 h 10"/>
                  <a:gd name="T24" fmla="*/ 14 w 16"/>
                  <a:gd name="T25" fmla="*/ 6 h 10"/>
                  <a:gd name="T26" fmla="*/ 12 w 16"/>
                  <a:gd name="T27" fmla="*/ 4 h 10"/>
                  <a:gd name="T28" fmla="*/ 8 w 16"/>
                  <a:gd name="T29" fmla="*/ 2 h 10"/>
                  <a:gd name="T30" fmla="*/ 6 w 16"/>
                  <a:gd name="T31" fmla="*/ 2 h 10"/>
                  <a:gd name="T32" fmla="*/ 4 w 16"/>
                  <a:gd name="T33" fmla="*/ 0 h 10"/>
                  <a:gd name="T34" fmla="*/ 2 w 16"/>
                  <a:gd name="T35" fmla="*/ 0 h 10"/>
                  <a:gd name="T36" fmla="*/ 2 w 16"/>
                  <a:gd name="T37" fmla="*/ 0 h 10"/>
                  <a:gd name="T38" fmla="*/ 0 w 16"/>
                  <a:gd name="T39" fmla="*/ 0 h 10"/>
                  <a:gd name="T40" fmla="*/ 0 w 16"/>
                  <a:gd name="T41" fmla="*/ 0 h 10"/>
                  <a:gd name="T42" fmla="*/ 0 w 16"/>
                  <a:gd name="T43" fmla="*/ 2 h 10"/>
                  <a:gd name="T44" fmla="*/ 4 w 16"/>
                  <a:gd name="T45" fmla="*/ 4 h 10"/>
                  <a:gd name="T46" fmla="*/ 4 w 16"/>
                  <a:gd name="T47" fmla="*/ 6 h 10"/>
                  <a:gd name="T48" fmla="*/ 4 w 16"/>
                  <a:gd name="T49" fmla="*/ 6 h 10"/>
                  <a:gd name="T50" fmla="*/ 6 w 16"/>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0">
                    <a:moveTo>
                      <a:pt x="6" y="6"/>
                    </a:moveTo>
                    <a:lnTo>
                      <a:pt x="8" y="8"/>
                    </a:lnTo>
                    <a:lnTo>
                      <a:pt x="8" y="8"/>
                    </a:lnTo>
                    <a:lnTo>
                      <a:pt x="10" y="8"/>
                    </a:lnTo>
                    <a:lnTo>
                      <a:pt x="12" y="10"/>
                    </a:lnTo>
                    <a:lnTo>
                      <a:pt x="14" y="10"/>
                    </a:lnTo>
                    <a:lnTo>
                      <a:pt x="16" y="10"/>
                    </a:lnTo>
                    <a:lnTo>
                      <a:pt x="16" y="8"/>
                    </a:lnTo>
                    <a:lnTo>
                      <a:pt x="16" y="8"/>
                    </a:lnTo>
                    <a:lnTo>
                      <a:pt x="16" y="6"/>
                    </a:lnTo>
                    <a:lnTo>
                      <a:pt x="16" y="6"/>
                    </a:lnTo>
                    <a:lnTo>
                      <a:pt x="14" y="6"/>
                    </a:lnTo>
                    <a:lnTo>
                      <a:pt x="14" y="6"/>
                    </a:lnTo>
                    <a:lnTo>
                      <a:pt x="12" y="4"/>
                    </a:lnTo>
                    <a:lnTo>
                      <a:pt x="8" y="2"/>
                    </a:lnTo>
                    <a:lnTo>
                      <a:pt x="6" y="2"/>
                    </a:lnTo>
                    <a:lnTo>
                      <a:pt x="4" y="0"/>
                    </a:lnTo>
                    <a:lnTo>
                      <a:pt x="2" y="0"/>
                    </a:lnTo>
                    <a:lnTo>
                      <a:pt x="2" y="0"/>
                    </a:lnTo>
                    <a:lnTo>
                      <a:pt x="0" y="0"/>
                    </a:lnTo>
                    <a:lnTo>
                      <a:pt x="0" y="0"/>
                    </a:lnTo>
                    <a:lnTo>
                      <a:pt x="0" y="2"/>
                    </a:lnTo>
                    <a:lnTo>
                      <a:pt x="4" y="4"/>
                    </a:lnTo>
                    <a:lnTo>
                      <a:pt x="4" y="6"/>
                    </a:lnTo>
                    <a:lnTo>
                      <a:pt x="4"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8" name="Freeform 1390"/>
              <p:cNvSpPr>
                <a:spLocks/>
              </p:cNvSpPr>
              <p:nvPr/>
            </p:nvSpPr>
            <p:spPr bwMode="auto">
              <a:xfrm>
                <a:off x="2314" y="1817"/>
                <a:ext cx="0" cy="4"/>
              </a:xfrm>
              <a:custGeom>
                <a:avLst/>
                <a:gdLst>
                  <a:gd name="T0" fmla="*/ 4 h 4"/>
                  <a:gd name="T1" fmla="*/ 4 h 4"/>
                  <a:gd name="T2" fmla="*/ 2 h 4"/>
                  <a:gd name="T3" fmla="*/ 0 h 4"/>
                  <a:gd name="T4" fmla="*/ 0 h 4"/>
                  <a:gd name="T5" fmla="*/ 2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2"/>
                    </a:lnTo>
                    <a:lnTo>
                      <a:pt x="0" y="0"/>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9" name="Freeform 1391"/>
              <p:cNvSpPr>
                <a:spLocks/>
              </p:cNvSpPr>
              <p:nvPr/>
            </p:nvSpPr>
            <p:spPr bwMode="auto">
              <a:xfrm>
                <a:off x="2294" y="1773"/>
                <a:ext cx="48" cy="50"/>
              </a:xfrm>
              <a:custGeom>
                <a:avLst/>
                <a:gdLst>
                  <a:gd name="T0" fmla="*/ 48 w 48"/>
                  <a:gd name="T1" fmla="*/ 36 h 50"/>
                  <a:gd name="T2" fmla="*/ 42 w 48"/>
                  <a:gd name="T3" fmla="*/ 38 h 50"/>
                  <a:gd name="T4" fmla="*/ 40 w 48"/>
                  <a:gd name="T5" fmla="*/ 40 h 50"/>
                  <a:gd name="T6" fmla="*/ 42 w 48"/>
                  <a:gd name="T7" fmla="*/ 36 h 50"/>
                  <a:gd name="T8" fmla="*/ 44 w 48"/>
                  <a:gd name="T9" fmla="*/ 34 h 50"/>
                  <a:gd name="T10" fmla="*/ 48 w 48"/>
                  <a:gd name="T11" fmla="*/ 30 h 50"/>
                  <a:gd name="T12" fmla="*/ 42 w 48"/>
                  <a:gd name="T13" fmla="*/ 32 h 50"/>
                  <a:gd name="T14" fmla="*/ 42 w 48"/>
                  <a:gd name="T15" fmla="*/ 30 h 50"/>
                  <a:gd name="T16" fmla="*/ 42 w 48"/>
                  <a:gd name="T17" fmla="*/ 28 h 50"/>
                  <a:gd name="T18" fmla="*/ 46 w 48"/>
                  <a:gd name="T19" fmla="*/ 24 h 50"/>
                  <a:gd name="T20" fmla="*/ 44 w 48"/>
                  <a:gd name="T21" fmla="*/ 22 h 50"/>
                  <a:gd name="T22" fmla="*/ 34 w 48"/>
                  <a:gd name="T23" fmla="*/ 24 h 50"/>
                  <a:gd name="T24" fmla="*/ 36 w 48"/>
                  <a:gd name="T25" fmla="*/ 20 h 50"/>
                  <a:gd name="T26" fmla="*/ 32 w 48"/>
                  <a:gd name="T27" fmla="*/ 22 h 50"/>
                  <a:gd name="T28" fmla="*/ 30 w 48"/>
                  <a:gd name="T29" fmla="*/ 20 h 50"/>
                  <a:gd name="T30" fmla="*/ 34 w 48"/>
                  <a:gd name="T31" fmla="*/ 16 h 50"/>
                  <a:gd name="T32" fmla="*/ 30 w 48"/>
                  <a:gd name="T33" fmla="*/ 14 h 50"/>
                  <a:gd name="T34" fmla="*/ 24 w 48"/>
                  <a:gd name="T35" fmla="*/ 20 h 50"/>
                  <a:gd name="T36" fmla="*/ 26 w 48"/>
                  <a:gd name="T37" fmla="*/ 16 h 50"/>
                  <a:gd name="T38" fmla="*/ 32 w 48"/>
                  <a:gd name="T39" fmla="*/ 10 h 50"/>
                  <a:gd name="T40" fmla="*/ 32 w 48"/>
                  <a:gd name="T41" fmla="*/ 8 h 50"/>
                  <a:gd name="T42" fmla="*/ 36 w 48"/>
                  <a:gd name="T43" fmla="*/ 4 h 50"/>
                  <a:gd name="T44" fmla="*/ 38 w 48"/>
                  <a:gd name="T45" fmla="*/ 2 h 50"/>
                  <a:gd name="T46" fmla="*/ 38 w 48"/>
                  <a:gd name="T47" fmla="*/ 0 h 50"/>
                  <a:gd name="T48" fmla="*/ 34 w 48"/>
                  <a:gd name="T49" fmla="*/ 2 h 50"/>
                  <a:gd name="T50" fmla="*/ 30 w 48"/>
                  <a:gd name="T51" fmla="*/ 4 h 50"/>
                  <a:gd name="T52" fmla="*/ 28 w 48"/>
                  <a:gd name="T53" fmla="*/ 4 h 50"/>
                  <a:gd name="T54" fmla="*/ 26 w 48"/>
                  <a:gd name="T55" fmla="*/ 8 h 50"/>
                  <a:gd name="T56" fmla="*/ 24 w 48"/>
                  <a:gd name="T57" fmla="*/ 8 h 50"/>
                  <a:gd name="T58" fmla="*/ 22 w 48"/>
                  <a:gd name="T59" fmla="*/ 14 h 50"/>
                  <a:gd name="T60" fmla="*/ 20 w 48"/>
                  <a:gd name="T61" fmla="*/ 16 h 50"/>
                  <a:gd name="T62" fmla="*/ 18 w 48"/>
                  <a:gd name="T63" fmla="*/ 20 h 50"/>
                  <a:gd name="T64" fmla="*/ 14 w 48"/>
                  <a:gd name="T65" fmla="*/ 22 h 50"/>
                  <a:gd name="T66" fmla="*/ 14 w 48"/>
                  <a:gd name="T67" fmla="*/ 24 h 50"/>
                  <a:gd name="T68" fmla="*/ 14 w 48"/>
                  <a:gd name="T69" fmla="*/ 24 h 50"/>
                  <a:gd name="T70" fmla="*/ 8 w 48"/>
                  <a:gd name="T71" fmla="*/ 30 h 50"/>
                  <a:gd name="T72" fmla="*/ 4 w 48"/>
                  <a:gd name="T73" fmla="*/ 30 h 50"/>
                  <a:gd name="T74" fmla="*/ 8 w 48"/>
                  <a:gd name="T75" fmla="*/ 30 h 50"/>
                  <a:gd name="T76" fmla="*/ 2 w 48"/>
                  <a:gd name="T77" fmla="*/ 36 h 50"/>
                  <a:gd name="T78" fmla="*/ 2 w 48"/>
                  <a:gd name="T79" fmla="*/ 40 h 50"/>
                  <a:gd name="T80" fmla="*/ 12 w 48"/>
                  <a:gd name="T81" fmla="*/ 40 h 50"/>
                  <a:gd name="T82" fmla="*/ 18 w 48"/>
                  <a:gd name="T83" fmla="*/ 40 h 50"/>
                  <a:gd name="T84" fmla="*/ 24 w 48"/>
                  <a:gd name="T85" fmla="*/ 38 h 50"/>
                  <a:gd name="T86" fmla="*/ 26 w 48"/>
                  <a:gd name="T87" fmla="*/ 40 h 50"/>
                  <a:gd name="T88" fmla="*/ 24 w 48"/>
                  <a:gd name="T89" fmla="*/ 42 h 50"/>
                  <a:gd name="T90" fmla="*/ 30 w 48"/>
                  <a:gd name="T91" fmla="*/ 40 h 50"/>
                  <a:gd name="T92" fmla="*/ 32 w 48"/>
                  <a:gd name="T93" fmla="*/ 40 h 50"/>
                  <a:gd name="T94" fmla="*/ 26 w 48"/>
                  <a:gd name="T95" fmla="*/ 46 h 50"/>
                  <a:gd name="T96" fmla="*/ 22 w 48"/>
                  <a:gd name="T97" fmla="*/ 46 h 50"/>
                  <a:gd name="T98" fmla="*/ 28 w 48"/>
                  <a:gd name="T99" fmla="*/ 46 h 50"/>
                  <a:gd name="T100" fmla="*/ 34 w 48"/>
                  <a:gd name="T101" fmla="*/ 42 h 50"/>
                  <a:gd name="T102" fmla="*/ 38 w 48"/>
                  <a:gd name="T103" fmla="*/ 38 h 50"/>
                  <a:gd name="T104" fmla="*/ 38 w 48"/>
                  <a:gd name="T105" fmla="*/ 42 h 50"/>
                  <a:gd name="T106" fmla="*/ 36 w 48"/>
                  <a:gd name="T107" fmla="*/ 48 h 50"/>
                  <a:gd name="T108" fmla="*/ 40 w 48"/>
                  <a:gd name="T109" fmla="*/ 48 h 50"/>
                  <a:gd name="T110" fmla="*/ 40 w 48"/>
                  <a:gd name="T111" fmla="*/ 50 h 50"/>
                  <a:gd name="T112" fmla="*/ 44 w 48"/>
                  <a:gd name="T113" fmla="*/ 48 h 50"/>
                  <a:gd name="T114" fmla="*/ 48 w 48"/>
                  <a:gd name="T115" fmla="*/ 40 h 50"/>
                  <a:gd name="T116" fmla="*/ 44 w 48"/>
                  <a:gd name="T1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0">
                    <a:moveTo>
                      <a:pt x="46" y="38"/>
                    </a:moveTo>
                    <a:lnTo>
                      <a:pt x="46" y="36"/>
                    </a:lnTo>
                    <a:lnTo>
                      <a:pt x="48" y="36"/>
                    </a:lnTo>
                    <a:lnTo>
                      <a:pt x="48" y="34"/>
                    </a:lnTo>
                    <a:lnTo>
                      <a:pt x="44" y="36"/>
                    </a:lnTo>
                    <a:lnTo>
                      <a:pt x="42" y="38"/>
                    </a:lnTo>
                    <a:lnTo>
                      <a:pt x="42" y="40"/>
                    </a:lnTo>
                    <a:lnTo>
                      <a:pt x="42" y="40"/>
                    </a:lnTo>
                    <a:lnTo>
                      <a:pt x="40" y="40"/>
                    </a:lnTo>
                    <a:lnTo>
                      <a:pt x="40" y="40"/>
                    </a:lnTo>
                    <a:lnTo>
                      <a:pt x="40" y="38"/>
                    </a:lnTo>
                    <a:lnTo>
                      <a:pt x="42" y="36"/>
                    </a:lnTo>
                    <a:lnTo>
                      <a:pt x="42" y="36"/>
                    </a:lnTo>
                    <a:lnTo>
                      <a:pt x="40" y="34"/>
                    </a:lnTo>
                    <a:lnTo>
                      <a:pt x="44" y="34"/>
                    </a:lnTo>
                    <a:lnTo>
                      <a:pt x="46" y="32"/>
                    </a:lnTo>
                    <a:lnTo>
                      <a:pt x="46" y="32"/>
                    </a:lnTo>
                    <a:lnTo>
                      <a:pt x="48" y="30"/>
                    </a:lnTo>
                    <a:lnTo>
                      <a:pt x="48" y="30"/>
                    </a:lnTo>
                    <a:lnTo>
                      <a:pt x="44" y="32"/>
                    </a:lnTo>
                    <a:lnTo>
                      <a:pt x="42" y="32"/>
                    </a:lnTo>
                    <a:lnTo>
                      <a:pt x="40" y="32"/>
                    </a:lnTo>
                    <a:lnTo>
                      <a:pt x="40" y="32"/>
                    </a:lnTo>
                    <a:lnTo>
                      <a:pt x="42" y="30"/>
                    </a:lnTo>
                    <a:lnTo>
                      <a:pt x="44" y="30"/>
                    </a:lnTo>
                    <a:lnTo>
                      <a:pt x="42" y="28"/>
                    </a:lnTo>
                    <a:lnTo>
                      <a:pt x="42" y="28"/>
                    </a:lnTo>
                    <a:lnTo>
                      <a:pt x="44" y="26"/>
                    </a:lnTo>
                    <a:lnTo>
                      <a:pt x="46" y="26"/>
                    </a:lnTo>
                    <a:lnTo>
                      <a:pt x="46" y="24"/>
                    </a:lnTo>
                    <a:lnTo>
                      <a:pt x="46" y="24"/>
                    </a:lnTo>
                    <a:lnTo>
                      <a:pt x="46" y="24"/>
                    </a:lnTo>
                    <a:lnTo>
                      <a:pt x="44" y="22"/>
                    </a:lnTo>
                    <a:lnTo>
                      <a:pt x="42" y="22"/>
                    </a:lnTo>
                    <a:lnTo>
                      <a:pt x="40" y="22"/>
                    </a:lnTo>
                    <a:lnTo>
                      <a:pt x="34" y="24"/>
                    </a:lnTo>
                    <a:lnTo>
                      <a:pt x="34" y="24"/>
                    </a:lnTo>
                    <a:lnTo>
                      <a:pt x="36" y="22"/>
                    </a:lnTo>
                    <a:lnTo>
                      <a:pt x="36" y="20"/>
                    </a:lnTo>
                    <a:lnTo>
                      <a:pt x="34" y="22"/>
                    </a:lnTo>
                    <a:lnTo>
                      <a:pt x="34" y="22"/>
                    </a:lnTo>
                    <a:lnTo>
                      <a:pt x="32" y="22"/>
                    </a:lnTo>
                    <a:lnTo>
                      <a:pt x="30" y="20"/>
                    </a:lnTo>
                    <a:lnTo>
                      <a:pt x="30" y="20"/>
                    </a:lnTo>
                    <a:lnTo>
                      <a:pt x="30" y="20"/>
                    </a:lnTo>
                    <a:lnTo>
                      <a:pt x="32" y="18"/>
                    </a:lnTo>
                    <a:lnTo>
                      <a:pt x="34" y="18"/>
                    </a:lnTo>
                    <a:lnTo>
                      <a:pt x="34" y="16"/>
                    </a:lnTo>
                    <a:lnTo>
                      <a:pt x="30" y="16"/>
                    </a:lnTo>
                    <a:lnTo>
                      <a:pt x="32" y="14"/>
                    </a:lnTo>
                    <a:lnTo>
                      <a:pt x="30" y="14"/>
                    </a:lnTo>
                    <a:lnTo>
                      <a:pt x="28" y="16"/>
                    </a:lnTo>
                    <a:lnTo>
                      <a:pt x="26" y="18"/>
                    </a:lnTo>
                    <a:lnTo>
                      <a:pt x="24" y="20"/>
                    </a:lnTo>
                    <a:lnTo>
                      <a:pt x="24" y="18"/>
                    </a:lnTo>
                    <a:lnTo>
                      <a:pt x="26" y="16"/>
                    </a:lnTo>
                    <a:lnTo>
                      <a:pt x="26" y="16"/>
                    </a:lnTo>
                    <a:lnTo>
                      <a:pt x="28" y="14"/>
                    </a:lnTo>
                    <a:lnTo>
                      <a:pt x="30" y="12"/>
                    </a:lnTo>
                    <a:lnTo>
                      <a:pt x="32" y="10"/>
                    </a:lnTo>
                    <a:lnTo>
                      <a:pt x="32" y="8"/>
                    </a:lnTo>
                    <a:lnTo>
                      <a:pt x="32" y="8"/>
                    </a:lnTo>
                    <a:lnTo>
                      <a:pt x="32" y="8"/>
                    </a:lnTo>
                    <a:lnTo>
                      <a:pt x="32" y="8"/>
                    </a:lnTo>
                    <a:lnTo>
                      <a:pt x="34" y="8"/>
                    </a:lnTo>
                    <a:lnTo>
                      <a:pt x="36" y="4"/>
                    </a:lnTo>
                    <a:lnTo>
                      <a:pt x="36" y="4"/>
                    </a:lnTo>
                    <a:lnTo>
                      <a:pt x="36" y="2"/>
                    </a:lnTo>
                    <a:lnTo>
                      <a:pt x="38" y="2"/>
                    </a:lnTo>
                    <a:lnTo>
                      <a:pt x="40" y="0"/>
                    </a:lnTo>
                    <a:lnTo>
                      <a:pt x="40" y="0"/>
                    </a:lnTo>
                    <a:lnTo>
                      <a:pt x="38" y="0"/>
                    </a:lnTo>
                    <a:lnTo>
                      <a:pt x="38" y="0"/>
                    </a:lnTo>
                    <a:lnTo>
                      <a:pt x="36" y="0"/>
                    </a:lnTo>
                    <a:lnTo>
                      <a:pt x="34" y="2"/>
                    </a:lnTo>
                    <a:lnTo>
                      <a:pt x="32" y="2"/>
                    </a:lnTo>
                    <a:lnTo>
                      <a:pt x="30" y="2"/>
                    </a:lnTo>
                    <a:lnTo>
                      <a:pt x="30" y="4"/>
                    </a:lnTo>
                    <a:lnTo>
                      <a:pt x="30" y="4"/>
                    </a:lnTo>
                    <a:lnTo>
                      <a:pt x="30" y="4"/>
                    </a:lnTo>
                    <a:lnTo>
                      <a:pt x="28" y="4"/>
                    </a:lnTo>
                    <a:lnTo>
                      <a:pt x="28" y="6"/>
                    </a:lnTo>
                    <a:lnTo>
                      <a:pt x="28" y="6"/>
                    </a:lnTo>
                    <a:lnTo>
                      <a:pt x="26" y="8"/>
                    </a:lnTo>
                    <a:lnTo>
                      <a:pt x="26" y="8"/>
                    </a:lnTo>
                    <a:lnTo>
                      <a:pt x="24" y="8"/>
                    </a:lnTo>
                    <a:lnTo>
                      <a:pt x="24" y="8"/>
                    </a:lnTo>
                    <a:lnTo>
                      <a:pt x="24" y="10"/>
                    </a:lnTo>
                    <a:lnTo>
                      <a:pt x="24" y="10"/>
                    </a:lnTo>
                    <a:lnTo>
                      <a:pt x="22" y="14"/>
                    </a:lnTo>
                    <a:lnTo>
                      <a:pt x="22" y="14"/>
                    </a:lnTo>
                    <a:lnTo>
                      <a:pt x="20" y="14"/>
                    </a:lnTo>
                    <a:lnTo>
                      <a:pt x="20" y="16"/>
                    </a:lnTo>
                    <a:lnTo>
                      <a:pt x="18" y="18"/>
                    </a:lnTo>
                    <a:lnTo>
                      <a:pt x="18" y="20"/>
                    </a:lnTo>
                    <a:lnTo>
                      <a:pt x="18" y="20"/>
                    </a:lnTo>
                    <a:lnTo>
                      <a:pt x="16" y="20"/>
                    </a:lnTo>
                    <a:lnTo>
                      <a:pt x="16" y="20"/>
                    </a:lnTo>
                    <a:lnTo>
                      <a:pt x="14" y="22"/>
                    </a:lnTo>
                    <a:lnTo>
                      <a:pt x="14" y="22"/>
                    </a:lnTo>
                    <a:lnTo>
                      <a:pt x="14" y="24"/>
                    </a:lnTo>
                    <a:lnTo>
                      <a:pt x="14" y="24"/>
                    </a:lnTo>
                    <a:lnTo>
                      <a:pt x="14" y="24"/>
                    </a:lnTo>
                    <a:lnTo>
                      <a:pt x="14" y="24"/>
                    </a:lnTo>
                    <a:lnTo>
                      <a:pt x="14" y="24"/>
                    </a:lnTo>
                    <a:lnTo>
                      <a:pt x="12" y="24"/>
                    </a:lnTo>
                    <a:lnTo>
                      <a:pt x="8" y="28"/>
                    </a:lnTo>
                    <a:lnTo>
                      <a:pt x="8" y="30"/>
                    </a:lnTo>
                    <a:lnTo>
                      <a:pt x="8" y="28"/>
                    </a:lnTo>
                    <a:lnTo>
                      <a:pt x="6" y="30"/>
                    </a:lnTo>
                    <a:lnTo>
                      <a:pt x="4" y="30"/>
                    </a:lnTo>
                    <a:lnTo>
                      <a:pt x="4" y="30"/>
                    </a:lnTo>
                    <a:lnTo>
                      <a:pt x="8" y="30"/>
                    </a:lnTo>
                    <a:lnTo>
                      <a:pt x="8" y="30"/>
                    </a:lnTo>
                    <a:lnTo>
                      <a:pt x="8" y="32"/>
                    </a:lnTo>
                    <a:lnTo>
                      <a:pt x="4" y="34"/>
                    </a:lnTo>
                    <a:lnTo>
                      <a:pt x="2" y="36"/>
                    </a:lnTo>
                    <a:lnTo>
                      <a:pt x="0" y="38"/>
                    </a:lnTo>
                    <a:lnTo>
                      <a:pt x="0" y="40"/>
                    </a:lnTo>
                    <a:lnTo>
                      <a:pt x="2" y="40"/>
                    </a:lnTo>
                    <a:lnTo>
                      <a:pt x="4" y="40"/>
                    </a:lnTo>
                    <a:lnTo>
                      <a:pt x="10" y="38"/>
                    </a:lnTo>
                    <a:lnTo>
                      <a:pt x="12" y="40"/>
                    </a:lnTo>
                    <a:lnTo>
                      <a:pt x="14" y="40"/>
                    </a:lnTo>
                    <a:lnTo>
                      <a:pt x="14" y="40"/>
                    </a:lnTo>
                    <a:lnTo>
                      <a:pt x="18" y="40"/>
                    </a:lnTo>
                    <a:lnTo>
                      <a:pt x="20" y="40"/>
                    </a:lnTo>
                    <a:lnTo>
                      <a:pt x="22" y="40"/>
                    </a:lnTo>
                    <a:lnTo>
                      <a:pt x="24" y="38"/>
                    </a:lnTo>
                    <a:lnTo>
                      <a:pt x="26" y="38"/>
                    </a:lnTo>
                    <a:lnTo>
                      <a:pt x="26" y="40"/>
                    </a:lnTo>
                    <a:lnTo>
                      <a:pt x="26" y="40"/>
                    </a:lnTo>
                    <a:lnTo>
                      <a:pt x="24" y="40"/>
                    </a:lnTo>
                    <a:lnTo>
                      <a:pt x="22" y="42"/>
                    </a:lnTo>
                    <a:lnTo>
                      <a:pt x="24" y="42"/>
                    </a:lnTo>
                    <a:lnTo>
                      <a:pt x="24" y="42"/>
                    </a:lnTo>
                    <a:lnTo>
                      <a:pt x="26" y="42"/>
                    </a:lnTo>
                    <a:lnTo>
                      <a:pt x="30" y="40"/>
                    </a:lnTo>
                    <a:lnTo>
                      <a:pt x="30" y="40"/>
                    </a:lnTo>
                    <a:lnTo>
                      <a:pt x="32" y="40"/>
                    </a:lnTo>
                    <a:lnTo>
                      <a:pt x="32" y="40"/>
                    </a:lnTo>
                    <a:lnTo>
                      <a:pt x="30" y="42"/>
                    </a:lnTo>
                    <a:lnTo>
                      <a:pt x="28" y="42"/>
                    </a:lnTo>
                    <a:lnTo>
                      <a:pt x="26" y="46"/>
                    </a:lnTo>
                    <a:lnTo>
                      <a:pt x="24" y="46"/>
                    </a:lnTo>
                    <a:lnTo>
                      <a:pt x="24" y="46"/>
                    </a:lnTo>
                    <a:lnTo>
                      <a:pt x="22" y="46"/>
                    </a:lnTo>
                    <a:lnTo>
                      <a:pt x="24" y="48"/>
                    </a:lnTo>
                    <a:lnTo>
                      <a:pt x="26" y="48"/>
                    </a:lnTo>
                    <a:lnTo>
                      <a:pt x="28" y="46"/>
                    </a:lnTo>
                    <a:lnTo>
                      <a:pt x="30" y="44"/>
                    </a:lnTo>
                    <a:lnTo>
                      <a:pt x="32" y="42"/>
                    </a:lnTo>
                    <a:lnTo>
                      <a:pt x="34" y="42"/>
                    </a:lnTo>
                    <a:lnTo>
                      <a:pt x="34" y="42"/>
                    </a:lnTo>
                    <a:lnTo>
                      <a:pt x="38" y="38"/>
                    </a:lnTo>
                    <a:lnTo>
                      <a:pt x="38" y="38"/>
                    </a:lnTo>
                    <a:lnTo>
                      <a:pt x="38" y="40"/>
                    </a:lnTo>
                    <a:lnTo>
                      <a:pt x="38" y="40"/>
                    </a:lnTo>
                    <a:lnTo>
                      <a:pt x="38" y="42"/>
                    </a:lnTo>
                    <a:lnTo>
                      <a:pt x="36" y="46"/>
                    </a:lnTo>
                    <a:lnTo>
                      <a:pt x="36" y="48"/>
                    </a:lnTo>
                    <a:lnTo>
                      <a:pt x="36" y="48"/>
                    </a:lnTo>
                    <a:lnTo>
                      <a:pt x="40" y="46"/>
                    </a:lnTo>
                    <a:lnTo>
                      <a:pt x="40" y="46"/>
                    </a:lnTo>
                    <a:lnTo>
                      <a:pt x="40" y="48"/>
                    </a:lnTo>
                    <a:lnTo>
                      <a:pt x="40" y="48"/>
                    </a:lnTo>
                    <a:lnTo>
                      <a:pt x="38" y="50"/>
                    </a:lnTo>
                    <a:lnTo>
                      <a:pt x="40" y="50"/>
                    </a:lnTo>
                    <a:lnTo>
                      <a:pt x="40" y="50"/>
                    </a:lnTo>
                    <a:lnTo>
                      <a:pt x="42" y="50"/>
                    </a:lnTo>
                    <a:lnTo>
                      <a:pt x="44" y="48"/>
                    </a:lnTo>
                    <a:lnTo>
                      <a:pt x="46" y="44"/>
                    </a:lnTo>
                    <a:lnTo>
                      <a:pt x="46" y="42"/>
                    </a:lnTo>
                    <a:lnTo>
                      <a:pt x="48" y="40"/>
                    </a:lnTo>
                    <a:lnTo>
                      <a:pt x="48" y="40"/>
                    </a:lnTo>
                    <a:lnTo>
                      <a:pt x="44" y="42"/>
                    </a:lnTo>
                    <a:lnTo>
                      <a:pt x="44" y="42"/>
                    </a:lnTo>
                    <a:lnTo>
                      <a:pt x="44" y="40"/>
                    </a:lnTo>
                    <a:lnTo>
                      <a:pt x="4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0" name="Freeform 1392"/>
              <p:cNvSpPr>
                <a:spLocks/>
              </p:cNvSpPr>
              <p:nvPr/>
            </p:nvSpPr>
            <p:spPr bwMode="auto">
              <a:xfrm>
                <a:off x="2254" y="1815"/>
                <a:ext cx="16" cy="12"/>
              </a:xfrm>
              <a:custGeom>
                <a:avLst/>
                <a:gdLst>
                  <a:gd name="T0" fmla="*/ 10 w 16"/>
                  <a:gd name="T1" fmla="*/ 12 h 12"/>
                  <a:gd name="T2" fmla="*/ 10 w 16"/>
                  <a:gd name="T3" fmla="*/ 12 h 12"/>
                  <a:gd name="T4" fmla="*/ 12 w 16"/>
                  <a:gd name="T5" fmla="*/ 12 h 12"/>
                  <a:gd name="T6" fmla="*/ 12 w 16"/>
                  <a:gd name="T7" fmla="*/ 12 h 12"/>
                  <a:gd name="T8" fmla="*/ 12 w 16"/>
                  <a:gd name="T9" fmla="*/ 10 h 12"/>
                  <a:gd name="T10" fmla="*/ 14 w 16"/>
                  <a:gd name="T11" fmla="*/ 10 h 12"/>
                  <a:gd name="T12" fmla="*/ 14 w 16"/>
                  <a:gd name="T13" fmla="*/ 8 h 12"/>
                  <a:gd name="T14" fmla="*/ 16 w 16"/>
                  <a:gd name="T15" fmla="*/ 8 h 12"/>
                  <a:gd name="T16" fmla="*/ 16 w 16"/>
                  <a:gd name="T17" fmla="*/ 8 h 12"/>
                  <a:gd name="T18" fmla="*/ 14 w 16"/>
                  <a:gd name="T19" fmla="*/ 8 h 12"/>
                  <a:gd name="T20" fmla="*/ 10 w 16"/>
                  <a:gd name="T21" fmla="*/ 8 h 12"/>
                  <a:gd name="T22" fmla="*/ 10 w 16"/>
                  <a:gd name="T23" fmla="*/ 8 h 12"/>
                  <a:gd name="T24" fmla="*/ 6 w 16"/>
                  <a:gd name="T25" fmla="*/ 6 h 12"/>
                  <a:gd name="T26" fmla="*/ 6 w 16"/>
                  <a:gd name="T27" fmla="*/ 6 h 12"/>
                  <a:gd name="T28" fmla="*/ 4 w 16"/>
                  <a:gd name="T29" fmla="*/ 6 h 12"/>
                  <a:gd name="T30" fmla="*/ 4 w 16"/>
                  <a:gd name="T31" fmla="*/ 6 h 12"/>
                  <a:gd name="T32" fmla="*/ 4 w 16"/>
                  <a:gd name="T33" fmla="*/ 4 h 12"/>
                  <a:gd name="T34" fmla="*/ 4 w 16"/>
                  <a:gd name="T35" fmla="*/ 4 h 12"/>
                  <a:gd name="T36" fmla="*/ 4 w 16"/>
                  <a:gd name="T37" fmla="*/ 2 h 12"/>
                  <a:gd name="T38" fmla="*/ 6 w 16"/>
                  <a:gd name="T39" fmla="*/ 0 h 12"/>
                  <a:gd name="T40" fmla="*/ 4 w 16"/>
                  <a:gd name="T41" fmla="*/ 0 h 12"/>
                  <a:gd name="T42" fmla="*/ 2 w 16"/>
                  <a:gd name="T43" fmla="*/ 4 h 12"/>
                  <a:gd name="T44" fmla="*/ 0 w 16"/>
                  <a:gd name="T45" fmla="*/ 4 h 12"/>
                  <a:gd name="T46" fmla="*/ 2 w 16"/>
                  <a:gd name="T47" fmla="*/ 6 h 12"/>
                  <a:gd name="T48" fmla="*/ 2 w 16"/>
                  <a:gd name="T49" fmla="*/ 6 h 12"/>
                  <a:gd name="T50" fmla="*/ 4 w 16"/>
                  <a:gd name="T51" fmla="*/ 8 h 12"/>
                  <a:gd name="T52" fmla="*/ 4 w 16"/>
                  <a:gd name="T53" fmla="*/ 8 h 12"/>
                  <a:gd name="T54" fmla="*/ 4 w 16"/>
                  <a:gd name="T55" fmla="*/ 8 h 12"/>
                  <a:gd name="T56" fmla="*/ 6 w 16"/>
                  <a:gd name="T57" fmla="*/ 10 h 12"/>
                  <a:gd name="T58" fmla="*/ 6 w 16"/>
                  <a:gd name="T59" fmla="*/ 10 h 12"/>
                  <a:gd name="T60" fmla="*/ 8 w 16"/>
                  <a:gd name="T61" fmla="*/ 10 h 12"/>
                  <a:gd name="T62" fmla="*/ 8 w 16"/>
                  <a:gd name="T63" fmla="*/ 10 h 12"/>
                  <a:gd name="T64" fmla="*/ 10 w 16"/>
                  <a:gd name="T65" fmla="*/ 10 h 12"/>
                  <a:gd name="T66" fmla="*/ 10 w 16"/>
                  <a:gd name="T67" fmla="*/ 10 h 12"/>
                  <a:gd name="T68" fmla="*/ 10 w 16"/>
                  <a:gd name="T6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2">
                    <a:moveTo>
                      <a:pt x="10" y="12"/>
                    </a:moveTo>
                    <a:lnTo>
                      <a:pt x="10" y="12"/>
                    </a:lnTo>
                    <a:lnTo>
                      <a:pt x="12" y="12"/>
                    </a:lnTo>
                    <a:lnTo>
                      <a:pt x="12" y="12"/>
                    </a:lnTo>
                    <a:lnTo>
                      <a:pt x="12" y="10"/>
                    </a:lnTo>
                    <a:lnTo>
                      <a:pt x="14" y="10"/>
                    </a:lnTo>
                    <a:lnTo>
                      <a:pt x="14" y="8"/>
                    </a:lnTo>
                    <a:lnTo>
                      <a:pt x="16" y="8"/>
                    </a:lnTo>
                    <a:lnTo>
                      <a:pt x="16" y="8"/>
                    </a:lnTo>
                    <a:lnTo>
                      <a:pt x="14" y="8"/>
                    </a:lnTo>
                    <a:lnTo>
                      <a:pt x="10" y="8"/>
                    </a:lnTo>
                    <a:lnTo>
                      <a:pt x="10" y="8"/>
                    </a:lnTo>
                    <a:lnTo>
                      <a:pt x="6" y="6"/>
                    </a:lnTo>
                    <a:lnTo>
                      <a:pt x="6" y="6"/>
                    </a:lnTo>
                    <a:lnTo>
                      <a:pt x="4" y="6"/>
                    </a:lnTo>
                    <a:lnTo>
                      <a:pt x="4" y="6"/>
                    </a:lnTo>
                    <a:lnTo>
                      <a:pt x="4" y="4"/>
                    </a:lnTo>
                    <a:lnTo>
                      <a:pt x="4" y="4"/>
                    </a:lnTo>
                    <a:lnTo>
                      <a:pt x="4" y="2"/>
                    </a:lnTo>
                    <a:lnTo>
                      <a:pt x="6" y="0"/>
                    </a:lnTo>
                    <a:lnTo>
                      <a:pt x="4" y="0"/>
                    </a:lnTo>
                    <a:lnTo>
                      <a:pt x="2" y="4"/>
                    </a:lnTo>
                    <a:lnTo>
                      <a:pt x="0" y="4"/>
                    </a:lnTo>
                    <a:lnTo>
                      <a:pt x="2" y="6"/>
                    </a:lnTo>
                    <a:lnTo>
                      <a:pt x="2" y="6"/>
                    </a:lnTo>
                    <a:lnTo>
                      <a:pt x="4" y="8"/>
                    </a:lnTo>
                    <a:lnTo>
                      <a:pt x="4" y="8"/>
                    </a:lnTo>
                    <a:lnTo>
                      <a:pt x="4" y="8"/>
                    </a:lnTo>
                    <a:lnTo>
                      <a:pt x="6" y="10"/>
                    </a:lnTo>
                    <a:lnTo>
                      <a:pt x="6" y="10"/>
                    </a:lnTo>
                    <a:lnTo>
                      <a:pt x="8" y="10"/>
                    </a:lnTo>
                    <a:lnTo>
                      <a:pt x="8" y="10"/>
                    </a:lnTo>
                    <a:lnTo>
                      <a:pt x="10" y="10"/>
                    </a:lnTo>
                    <a:lnTo>
                      <a:pt x="10" y="10"/>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1" name="Freeform 1393"/>
              <p:cNvSpPr>
                <a:spLocks/>
              </p:cNvSpPr>
              <p:nvPr/>
            </p:nvSpPr>
            <p:spPr bwMode="auto">
              <a:xfrm>
                <a:off x="2274" y="1817"/>
                <a:ext cx="12" cy="14"/>
              </a:xfrm>
              <a:custGeom>
                <a:avLst/>
                <a:gdLst>
                  <a:gd name="T0" fmla="*/ 10 w 12"/>
                  <a:gd name="T1" fmla="*/ 8 h 14"/>
                  <a:gd name="T2" fmla="*/ 10 w 12"/>
                  <a:gd name="T3" fmla="*/ 10 h 14"/>
                  <a:gd name="T4" fmla="*/ 10 w 12"/>
                  <a:gd name="T5" fmla="*/ 8 h 14"/>
                  <a:gd name="T6" fmla="*/ 6 w 12"/>
                  <a:gd name="T7" fmla="*/ 10 h 14"/>
                  <a:gd name="T8" fmla="*/ 6 w 12"/>
                  <a:gd name="T9" fmla="*/ 10 h 14"/>
                  <a:gd name="T10" fmla="*/ 8 w 12"/>
                  <a:gd name="T11" fmla="*/ 8 h 14"/>
                  <a:gd name="T12" fmla="*/ 8 w 12"/>
                  <a:gd name="T13" fmla="*/ 8 h 14"/>
                  <a:gd name="T14" fmla="*/ 8 w 12"/>
                  <a:gd name="T15" fmla="*/ 6 h 14"/>
                  <a:gd name="T16" fmla="*/ 10 w 12"/>
                  <a:gd name="T17" fmla="*/ 2 h 14"/>
                  <a:gd name="T18" fmla="*/ 10 w 12"/>
                  <a:gd name="T19" fmla="*/ 2 h 14"/>
                  <a:gd name="T20" fmla="*/ 10 w 12"/>
                  <a:gd name="T21" fmla="*/ 0 h 14"/>
                  <a:gd name="T22" fmla="*/ 10 w 12"/>
                  <a:gd name="T23" fmla="*/ 0 h 14"/>
                  <a:gd name="T24" fmla="*/ 8 w 12"/>
                  <a:gd name="T25" fmla="*/ 2 h 14"/>
                  <a:gd name="T26" fmla="*/ 8 w 12"/>
                  <a:gd name="T27" fmla="*/ 0 h 14"/>
                  <a:gd name="T28" fmla="*/ 8 w 12"/>
                  <a:gd name="T29" fmla="*/ 2 h 14"/>
                  <a:gd name="T30" fmla="*/ 6 w 12"/>
                  <a:gd name="T31" fmla="*/ 4 h 14"/>
                  <a:gd name="T32" fmla="*/ 4 w 12"/>
                  <a:gd name="T33" fmla="*/ 6 h 14"/>
                  <a:gd name="T34" fmla="*/ 2 w 12"/>
                  <a:gd name="T35" fmla="*/ 6 h 14"/>
                  <a:gd name="T36" fmla="*/ 0 w 12"/>
                  <a:gd name="T37" fmla="*/ 8 h 14"/>
                  <a:gd name="T38" fmla="*/ 0 w 12"/>
                  <a:gd name="T39" fmla="*/ 10 h 14"/>
                  <a:gd name="T40" fmla="*/ 0 w 12"/>
                  <a:gd name="T41" fmla="*/ 12 h 14"/>
                  <a:gd name="T42" fmla="*/ 0 w 12"/>
                  <a:gd name="T43" fmla="*/ 12 h 14"/>
                  <a:gd name="T44" fmla="*/ 0 w 12"/>
                  <a:gd name="T45" fmla="*/ 14 h 14"/>
                  <a:gd name="T46" fmla="*/ 0 w 12"/>
                  <a:gd name="T47" fmla="*/ 14 h 14"/>
                  <a:gd name="T48" fmla="*/ 0 w 12"/>
                  <a:gd name="T49" fmla="*/ 14 h 14"/>
                  <a:gd name="T50" fmla="*/ 2 w 12"/>
                  <a:gd name="T51" fmla="*/ 14 h 14"/>
                  <a:gd name="T52" fmla="*/ 6 w 12"/>
                  <a:gd name="T53" fmla="*/ 14 h 14"/>
                  <a:gd name="T54" fmla="*/ 8 w 12"/>
                  <a:gd name="T55" fmla="*/ 14 h 14"/>
                  <a:gd name="T56" fmla="*/ 8 w 12"/>
                  <a:gd name="T57" fmla="*/ 12 h 14"/>
                  <a:gd name="T58" fmla="*/ 10 w 12"/>
                  <a:gd name="T59" fmla="*/ 12 h 14"/>
                  <a:gd name="T60" fmla="*/ 12 w 12"/>
                  <a:gd name="T61" fmla="*/ 12 h 14"/>
                  <a:gd name="T62" fmla="*/ 12 w 12"/>
                  <a:gd name="T63" fmla="*/ 10 h 14"/>
                  <a:gd name="T64" fmla="*/ 12 w 12"/>
                  <a:gd name="T65" fmla="*/ 10 h 14"/>
                  <a:gd name="T66" fmla="*/ 12 w 12"/>
                  <a:gd name="T67" fmla="*/ 8 h 14"/>
                  <a:gd name="T68" fmla="*/ 10 w 12"/>
                  <a:gd name="T6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4">
                    <a:moveTo>
                      <a:pt x="10" y="8"/>
                    </a:moveTo>
                    <a:lnTo>
                      <a:pt x="10" y="10"/>
                    </a:lnTo>
                    <a:lnTo>
                      <a:pt x="10" y="8"/>
                    </a:lnTo>
                    <a:lnTo>
                      <a:pt x="6" y="10"/>
                    </a:lnTo>
                    <a:lnTo>
                      <a:pt x="6" y="10"/>
                    </a:lnTo>
                    <a:lnTo>
                      <a:pt x="8" y="8"/>
                    </a:lnTo>
                    <a:lnTo>
                      <a:pt x="8" y="8"/>
                    </a:lnTo>
                    <a:lnTo>
                      <a:pt x="8" y="6"/>
                    </a:lnTo>
                    <a:lnTo>
                      <a:pt x="10" y="2"/>
                    </a:lnTo>
                    <a:lnTo>
                      <a:pt x="10" y="2"/>
                    </a:lnTo>
                    <a:lnTo>
                      <a:pt x="10" y="0"/>
                    </a:lnTo>
                    <a:lnTo>
                      <a:pt x="10" y="0"/>
                    </a:lnTo>
                    <a:lnTo>
                      <a:pt x="8" y="2"/>
                    </a:lnTo>
                    <a:lnTo>
                      <a:pt x="8" y="0"/>
                    </a:lnTo>
                    <a:lnTo>
                      <a:pt x="8" y="2"/>
                    </a:lnTo>
                    <a:lnTo>
                      <a:pt x="6" y="4"/>
                    </a:lnTo>
                    <a:lnTo>
                      <a:pt x="4" y="6"/>
                    </a:lnTo>
                    <a:lnTo>
                      <a:pt x="2" y="6"/>
                    </a:lnTo>
                    <a:lnTo>
                      <a:pt x="0" y="8"/>
                    </a:lnTo>
                    <a:lnTo>
                      <a:pt x="0" y="10"/>
                    </a:lnTo>
                    <a:lnTo>
                      <a:pt x="0" y="12"/>
                    </a:lnTo>
                    <a:lnTo>
                      <a:pt x="0" y="12"/>
                    </a:lnTo>
                    <a:lnTo>
                      <a:pt x="0" y="14"/>
                    </a:lnTo>
                    <a:lnTo>
                      <a:pt x="0" y="14"/>
                    </a:lnTo>
                    <a:lnTo>
                      <a:pt x="0" y="14"/>
                    </a:lnTo>
                    <a:lnTo>
                      <a:pt x="2" y="14"/>
                    </a:lnTo>
                    <a:lnTo>
                      <a:pt x="6" y="14"/>
                    </a:lnTo>
                    <a:lnTo>
                      <a:pt x="8" y="14"/>
                    </a:lnTo>
                    <a:lnTo>
                      <a:pt x="8" y="12"/>
                    </a:lnTo>
                    <a:lnTo>
                      <a:pt x="10" y="12"/>
                    </a:lnTo>
                    <a:lnTo>
                      <a:pt x="12" y="12"/>
                    </a:lnTo>
                    <a:lnTo>
                      <a:pt x="12" y="10"/>
                    </a:lnTo>
                    <a:lnTo>
                      <a:pt x="12" y="10"/>
                    </a:lnTo>
                    <a:lnTo>
                      <a:pt x="12"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2" name="Freeform 1394"/>
              <p:cNvSpPr>
                <a:spLocks/>
              </p:cNvSpPr>
              <p:nvPr/>
            </p:nvSpPr>
            <p:spPr bwMode="auto">
              <a:xfrm>
                <a:off x="2280" y="1657"/>
                <a:ext cx="4" cy="2"/>
              </a:xfrm>
              <a:custGeom>
                <a:avLst/>
                <a:gdLst>
                  <a:gd name="T0" fmla="*/ 2 w 4"/>
                  <a:gd name="T1" fmla="*/ 0 h 2"/>
                  <a:gd name="T2" fmla="*/ 0 w 4"/>
                  <a:gd name="T3" fmla="*/ 0 h 2"/>
                  <a:gd name="T4" fmla="*/ 0 w 4"/>
                  <a:gd name="T5" fmla="*/ 0 h 2"/>
                  <a:gd name="T6" fmla="*/ 0 w 4"/>
                  <a:gd name="T7" fmla="*/ 0 h 2"/>
                  <a:gd name="T8" fmla="*/ 0 w 4"/>
                  <a:gd name="T9" fmla="*/ 2 h 2"/>
                  <a:gd name="T10" fmla="*/ 0 w 4"/>
                  <a:gd name="T11" fmla="*/ 2 h 2"/>
                  <a:gd name="T12" fmla="*/ 2 w 4"/>
                  <a:gd name="T13" fmla="*/ 2 h 2"/>
                  <a:gd name="T14" fmla="*/ 2 w 4"/>
                  <a:gd name="T15" fmla="*/ 2 h 2"/>
                  <a:gd name="T16" fmla="*/ 4 w 4"/>
                  <a:gd name="T17" fmla="*/ 2 h 2"/>
                  <a:gd name="T18" fmla="*/ 2 w 4"/>
                  <a:gd name="T19" fmla="*/ 2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0" y="0"/>
                    </a:lnTo>
                    <a:lnTo>
                      <a:pt x="0" y="0"/>
                    </a:lnTo>
                    <a:lnTo>
                      <a:pt x="0" y="0"/>
                    </a:lnTo>
                    <a:lnTo>
                      <a:pt x="0" y="2"/>
                    </a:lnTo>
                    <a:lnTo>
                      <a:pt x="0" y="2"/>
                    </a:lnTo>
                    <a:lnTo>
                      <a:pt x="2" y="2"/>
                    </a:lnTo>
                    <a:lnTo>
                      <a:pt x="2" y="2"/>
                    </a:lnTo>
                    <a:lnTo>
                      <a:pt x="4"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3" name="Freeform 1395"/>
              <p:cNvSpPr>
                <a:spLocks/>
              </p:cNvSpPr>
              <p:nvPr/>
            </p:nvSpPr>
            <p:spPr bwMode="auto">
              <a:xfrm>
                <a:off x="2160" y="1579"/>
                <a:ext cx="22" cy="14"/>
              </a:xfrm>
              <a:custGeom>
                <a:avLst/>
                <a:gdLst>
                  <a:gd name="T0" fmla="*/ 22 w 22"/>
                  <a:gd name="T1" fmla="*/ 10 h 14"/>
                  <a:gd name="T2" fmla="*/ 22 w 22"/>
                  <a:gd name="T3" fmla="*/ 10 h 14"/>
                  <a:gd name="T4" fmla="*/ 20 w 22"/>
                  <a:gd name="T5" fmla="*/ 10 h 14"/>
                  <a:gd name="T6" fmla="*/ 20 w 22"/>
                  <a:gd name="T7" fmla="*/ 8 h 14"/>
                  <a:gd name="T8" fmla="*/ 20 w 22"/>
                  <a:gd name="T9" fmla="*/ 6 h 14"/>
                  <a:gd name="T10" fmla="*/ 18 w 22"/>
                  <a:gd name="T11" fmla="*/ 4 h 14"/>
                  <a:gd name="T12" fmla="*/ 18 w 22"/>
                  <a:gd name="T13" fmla="*/ 2 h 14"/>
                  <a:gd name="T14" fmla="*/ 18 w 22"/>
                  <a:gd name="T15" fmla="*/ 2 h 14"/>
                  <a:gd name="T16" fmla="*/ 18 w 22"/>
                  <a:gd name="T17" fmla="*/ 0 h 14"/>
                  <a:gd name="T18" fmla="*/ 18 w 22"/>
                  <a:gd name="T19" fmla="*/ 0 h 14"/>
                  <a:gd name="T20" fmla="*/ 16 w 22"/>
                  <a:gd name="T21" fmla="*/ 0 h 14"/>
                  <a:gd name="T22" fmla="*/ 14 w 22"/>
                  <a:gd name="T23" fmla="*/ 0 h 14"/>
                  <a:gd name="T24" fmla="*/ 12 w 22"/>
                  <a:gd name="T25" fmla="*/ 2 h 14"/>
                  <a:gd name="T26" fmla="*/ 12 w 22"/>
                  <a:gd name="T27" fmla="*/ 2 h 14"/>
                  <a:gd name="T28" fmla="*/ 10 w 22"/>
                  <a:gd name="T29" fmla="*/ 2 h 14"/>
                  <a:gd name="T30" fmla="*/ 8 w 22"/>
                  <a:gd name="T31" fmla="*/ 4 h 14"/>
                  <a:gd name="T32" fmla="*/ 8 w 22"/>
                  <a:gd name="T33" fmla="*/ 4 h 14"/>
                  <a:gd name="T34" fmla="*/ 6 w 22"/>
                  <a:gd name="T35" fmla="*/ 6 h 14"/>
                  <a:gd name="T36" fmla="*/ 2 w 22"/>
                  <a:gd name="T37" fmla="*/ 6 h 14"/>
                  <a:gd name="T38" fmla="*/ 0 w 22"/>
                  <a:gd name="T39" fmla="*/ 6 h 14"/>
                  <a:gd name="T40" fmla="*/ 0 w 22"/>
                  <a:gd name="T41" fmla="*/ 8 h 14"/>
                  <a:gd name="T42" fmla="*/ 0 w 22"/>
                  <a:gd name="T43" fmla="*/ 8 h 14"/>
                  <a:gd name="T44" fmla="*/ 2 w 22"/>
                  <a:gd name="T45" fmla="*/ 8 h 14"/>
                  <a:gd name="T46" fmla="*/ 2 w 22"/>
                  <a:gd name="T47" fmla="*/ 8 h 14"/>
                  <a:gd name="T48" fmla="*/ 4 w 22"/>
                  <a:gd name="T49" fmla="*/ 10 h 14"/>
                  <a:gd name="T50" fmla="*/ 6 w 22"/>
                  <a:gd name="T51" fmla="*/ 10 h 14"/>
                  <a:gd name="T52" fmla="*/ 6 w 22"/>
                  <a:gd name="T53" fmla="*/ 10 h 14"/>
                  <a:gd name="T54" fmla="*/ 6 w 22"/>
                  <a:gd name="T55" fmla="*/ 12 h 14"/>
                  <a:gd name="T56" fmla="*/ 8 w 22"/>
                  <a:gd name="T57" fmla="*/ 12 h 14"/>
                  <a:gd name="T58" fmla="*/ 10 w 22"/>
                  <a:gd name="T59" fmla="*/ 12 h 14"/>
                  <a:gd name="T60" fmla="*/ 10 w 22"/>
                  <a:gd name="T61" fmla="*/ 12 h 14"/>
                  <a:gd name="T62" fmla="*/ 12 w 22"/>
                  <a:gd name="T63" fmla="*/ 12 h 14"/>
                  <a:gd name="T64" fmla="*/ 16 w 22"/>
                  <a:gd name="T65" fmla="*/ 12 h 14"/>
                  <a:gd name="T66" fmla="*/ 18 w 22"/>
                  <a:gd name="T67" fmla="*/ 10 h 14"/>
                  <a:gd name="T68" fmla="*/ 20 w 22"/>
                  <a:gd name="T6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4">
                    <a:moveTo>
                      <a:pt x="20" y="12"/>
                    </a:moveTo>
                    <a:lnTo>
                      <a:pt x="22" y="10"/>
                    </a:lnTo>
                    <a:lnTo>
                      <a:pt x="22" y="10"/>
                    </a:lnTo>
                    <a:lnTo>
                      <a:pt x="22" y="10"/>
                    </a:lnTo>
                    <a:lnTo>
                      <a:pt x="20" y="10"/>
                    </a:lnTo>
                    <a:lnTo>
                      <a:pt x="20" y="10"/>
                    </a:lnTo>
                    <a:lnTo>
                      <a:pt x="20" y="8"/>
                    </a:lnTo>
                    <a:lnTo>
                      <a:pt x="20" y="8"/>
                    </a:lnTo>
                    <a:lnTo>
                      <a:pt x="20" y="6"/>
                    </a:lnTo>
                    <a:lnTo>
                      <a:pt x="20" y="6"/>
                    </a:lnTo>
                    <a:lnTo>
                      <a:pt x="20" y="6"/>
                    </a:lnTo>
                    <a:lnTo>
                      <a:pt x="18" y="4"/>
                    </a:lnTo>
                    <a:lnTo>
                      <a:pt x="18" y="2"/>
                    </a:lnTo>
                    <a:lnTo>
                      <a:pt x="18" y="2"/>
                    </a:lnTo>
                    <a:lnTo>
                      <a:pt x="18" y="2"/>
                    </a:lnTo>
                    <a:lnTo>
                      <a:pt x="18" y="2"/>
                    </a:lnTo>
                    <a:lnTo>
                      <a:pt x="18" y="0"/>
                    </a:lnTo>
                    <a:lnTo>
                      <a:pt x="18" y="0"/>
                    </a:lnTo>
                    <a:lnTo>
                      <a:pt x="18" y="0"/>
                    </a:lnTo>
                    <a:lnTo>
                      <a:pt x="18" y="0"/>
                    </a:lnTo>
                    <a:lnTo>
                      <a:pt x="16" y="0"/>
                    </a:lnTo>
                    <a:lnTo>
                      <a:pt x="16" y="0"/>
                    </a:lnTo>
                    <a:lnTo>
                      <a:pt x="14" y="0"/>
                    </a:lnTo>
                    <a:lnTo>
                      <a:pt x="14" y="0"/>
                    </a:lnTo>
                    <a:lnTo>
                      <a:pt x="12" y="2"/>
                    </a:lnTo>
                    <a:lnTo>
                      <a:pt x="12" y="2"/>
                    </a:lnTo>
                    <a:lnTo>
                      <a:pt x="12" y="2"/>
                    </a:lnTo>
                    <a:lnTo>
                      <a:pt x="12" y="2"/>
                    </a:lnTo>
                    <a:lnTo>
                      <a:pt x="10" y="2"/>
                    </a:lnTo>
                    <a:lnTo>
                      <a:pt x="10" y="2"/>
                    </a:lnTo>
                    <a:lnTo>
                      <a:pt x="8" y="2"/>
                    </a:lnTo>
                    <a:lnTo>
                      <a:pt x="8" y="4"/>
                    </a:lnTo>
                    <a:lnTo>
                      <a:pt x="8" y="4"/>
                    </a:lnTo>
                    <a:lnTo>
                      <a:pt x="8" y="4"/>
                    </a:lnTo>
                    <a:lnTo>
                      <a:pt x="6" y="6"/>
                    </a:lnTo>
                    <a:lnTo>
                      <a:pt x="6" y="6"/>
                    </a:lnTo>
                    <a:lnTo>
                      <a:pt x="4" y="6"/>
                    </a:lnTo>
                    <a:lnTo>
                      <a:pt x="2" y="6"/>
                    </a:lnTo>
                    <a:lnTo>
                      <a:pt x="0" y="6"/>
                    </a:lnTo>
                    <a:lnTo>
                      <a:pt x="0" y="6"/>
                    </a:lnTo>
                    <a:lnTo>
                      <a:pt x="0" y="8"/>
                    </a:lnTo>
                    <a:lnTo>
                      <a:pt x="0" y="8"/>
                    </a:lnTo>
                    <a:lnTo>
                      <a:pt x="0" y="8"/>
                    </a:lnTo>
                    <a:lnTo>
                      <a:pt x="0" y="8"/>
                    </a:lnTo>
                    <a:lnTo>
                      <a:pt x="2" y="8"/>
                    </a:lnTo>
                    <a:lnTo>
                      <a:pt x="2" y="8"/>
                    </a:lnTo>
                    <a:lnTo>
                      <a:pt x="2" y="8"/>
                    </a:lnTo>
                    <a:lnTo>
                      <a:pt x="2" y="8"/>
                    </a:lnTo>
                    <a:lnTo>
                      <a:pt x="2" y="10"/>
                    </a:lnTo>
                    <a:lnTo>
                      <a:pt x="4" y="10"/>
                    </a:lnTo>
                    <a:lnTo>
                      <a:pt x="4" y="8"/>
                    </a:lnTo>
                    <a:lnTo>
                      <a:pt x="6" y="10"/>
                    </a:lnTo>
                    <a:lnTo>
                      <a:pt x="4" y="10"/>
                    </a:lnTo>
                    <a:lnTo>
                      <a:pt x="6" y="10"/>
                    </a:lnTo>
                    <a:lnTo>
                      <a:pt x="6" y="10"/>
                    </a:lnTo>
                    <a:lnTo>
                      <a:pt x="6" y="12"/>
                    </a:lnTo>
                    <a:lnTo>
                      <a:pt x="8" y="12"/>
                    </a:lnTo>
                    <a:lnTo>
                      <a:pt x="8" y="12"/>
                    </a:lnTo>
                    <a:lnTo>
                      <a:pt x="8" y="12"/>
                    </a:lnTo>
                    <a:lnTo>
                      <a:pt x="10" y="12"/>
                    </a:lnTo>
                    <a:lnTo>
                      <a:pt x="10" y="12"/>
                    </a:lnTo>
                    <a:lnTo>
                      <a:pt x="10" y="12"/>
                    </a:lnTo>
                    <a:lnTo>
                      <a:pt x="12" y="14"/>
                    </a:lnTo>
                    <a:lnTo>
                      <a:pt x="12" y="12"/>
                    </a:lnTo>
                    <a:lnTo>
                      <a:pt x="14" y="12"/>
                    </a:lnTo>
                    <a:lnTo>
                      <a:pt x="16" y="12"/>
                    </a:lnTo>
                    <a:lnTo>
                      <a:pt x="18" y="10"/>
                    </a:lnTo>
                    <a:lnTo>
                      <a:pt x="18" y="10"/>
                    </a:lnTo>
                    <a:lnTo>
                      <a:pt x="18"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4" name="Freeform 1396"/>
              <p:cNvSpPr>
                <a:spLocks/>
              </p:cNvSpPr>
              <p:nvPr/>
            </p:nvSpPr>
            <p:spPr bwMode="auto">
              <a:xfrm>
                <a:off x="2054" y="1525"/>
                <a:ext cx="68" cy="30"/>
              </a:xfrm>
              <a:custGeom>
                <a:avLst/>
                <a:gdLst>
                  <a:gd name="T0" fmla="*/ 4 w 68"/>
                  <a:gd name="T1" fmla="*/ 22 h 30"/>
                  <a:gd name="T2" fmla="*/ 6 w 68"/>
                  <a:gd name="T3" fmla="*/ 22 h 30"/>
                  <a:gd name="T4" fmla="*/ 6 w 68"/>
                  <a:gd name="T5" fmla="*/ 24 h 30"/>
                  <a:gd name="T6" fmla="*/ 4 w 68"/>
                  <a:gd name="T7" fmla="*/ 28 h 30"/>
                  <a:gd name="T8" fmla="*/ 8 w 68"/>
                  <a:gd name="T9" fmla="*/ 28 h 30"/>
                  <a:gd name="T10" fmla="*/ 14 w 68"/>
                  <a:gd name="T11" fmla="*/ 28 h 30"/>
                  <a:gd name="T12" fmla="*/ 16 w 68"/>
                  <a:gd name="T13" fmla="*/ 28 h 30"/>
                  <a:gd name="T14" fmla="*/ 18 w 68"/>
                  <a:gd name="T15" fmla="*/ 28 h 30"/>
                  <a:gd name="T16" fmla="*/ 20 w 68"/>
                  <a:gd name="T17" fmla="*/ 28 h 30"/>
                  <a:gd name="T18" fmla="*/ 22 w 68"/>
                  <a:gd name="T19" fmla="*/ 26 h 30"/>
                  <a:gd name="T20" fmla="*/ 24 w 68"/>
                  <a:gd name="T21" fmla="*/ 24 h 30"/>
                  <a:gd name="T22" fmla="*/ 30 w 68"/>
                  <a:gd name="T23" fmla="*/ 22 h 30"/>
                  <a:gd name="T24" fmla="*/ 32 w 68"/>
                  <a:gd name="T25" fmla="*/ 22 h 30"/>
                  <a:gd name="T26" fmla="*/ 36 w 68"/>
                  <a:gd name="T27" fmla="*/ 20 h 30"/>
                  <a:gd name="T28" fmla="*/ 40 w 68"/>
                  <a:gd name="T29" fmla="*/ 18 h 30"/>
                  <a:gd name="T30" fmla="*/ 46 w 68"/>
                  <a:gd name="T31" fmla="*/ 18 h 30"/>
                  <a:gd name="T32" fmla="*/ 52 w 68"/>
                  <a:gd name="T33" fmla="*/ 16 h 30"/>
                  <a:gd name="T34" fmla="*/ 60 w 68"/>
                  <a:gd name="T35" fmla="*/ 14 h 30"/>
                  <a:gd name="T36" fmla="*/ 68 w 68"/>
                  <a:gd name="T37" fmla="*/ 12 h 30"/>
                  <a:gd name="T38" fmla="*/ 68 w 68"/>
                  <a:gd name="T39" fmla="*/ 10 h 30"/>
                  <a:gd name="T40" fmla="*/ 66 w 68"/>
                  <a:gd name="T41" fmla="*/ 6 h 30"/>
                  <a:gd name="T42" fmla="*/ 66 w 68"/>
                  <a:gd name="T43" fmla="*/ 4 h 30"/>
                  <a:gd name="T44" fmla="*/ 58 w 68"/>
                  <a:gd name="T45" fmla="*/ 4 h 30"/>
                  <a:gd name="T46" fmla="*/ 56 w 68"/>
                  <a:gd name="T47" fmla="*/ 6 h 30"/>
                  <a:gd name="T48" fmla="*/ 56 w 68"/>
                  <a:gd name="T49" fmla="*/ 6 h 30"/>
                  <a:gd name="T50" fmla="*/ 56 w 68"/>
                  <a:gd name="T51" fmla="*/ 4 h 30"/>
                  <a:gd name="T52" fmla="*/ 52 w 68"/>
                  <a:gd name="T53" fmla="*/ 6 h 30"/>
                  <a:gd name="T54" fmla="*/ 56 w 68"/>
                  <a:gd name="T55" fmla="*/ 4 h 30"/>
                  <a:gd name="T56" fmla="*/ 52 w 68"/>
                  <a:gd name="T57" fmla="*/ 0 h 30"/>
                  <a:gd name="T58" fmla="*/ 50 w 68"/>
                  <a:gd name="T59" fmla="*/ 0 h 30"/>
                  <a:gd name="T60" fmla="*/ 46 w 68"/>
                  <a:gd name="T61" fmla="*/ 0 h 30"/>
                  <a:gd name="T62" fmla="*/ 42 w 68"/>
                  <a:gd name="T63" fmla="*/ 0 h 30"/>
                  <a:gd name="T64" fmla="*/ 42 w 68"/>
                  <a:gd name="T65" fmla="*/ 0 h 30"/>
                  <a:gd name="T66" fmla="*/ 38 w 68"/>
                  <a:gd name="T67" fmla="*/ 0 h 30"/>
                  <a:gd name="T68" fmla="*/ 36 w 68"/>
                  <a:gd name="T69" fmla="*/ 0 h 30"/>
                  <a:gd name="T70" fmla="*/ 34 w 68"/>
                  <a:gd name="T71" fmla="*/ 0 h 30"/>
                  <a:gd name="T72" fmla="*/ 32 w 68"/>
                  <a:gd name="T73" fmla="*/ 2 h 30"/>
                  <a:gd name="T74" fmla="*/ 32 w 68"/>
                  <a:gd name="T75" fmla="*/ 4 h 30"/>
                  <a:gd name="T76" fmla="*/ 26 w 68"/>
                  <a:gd name="T77" fmla="*/ 6 h 30"/>
                  <a:gd name="T78" fmla="*/ 24 w 68"/>
                  <a:gd name="T79" fmla="*/ 8 h 30"/>
                  <a:gd name="T80" fmla="*/ 20 w 68"/>
                  <a:gd name="T81" fmla="*/ 10 h 30"/>
                  <a:gd name="T82" fmla="*/ 18 w 68"/>
                  <a:gd name="T83" fmla="*/ 10 h 30"/>
                  <a:gd name="T84" fmla="*/ 18 w 68"/>
                  <a:gd name="T85" fmla="*/ 12 h 30"/>
                  <a:gd name="T86" fmla="*/ 18 w 68"/>
                  <a:gd name="T87" fmla="*/ 12 h 30"/>
                  <a:gd name="T88" fmla="*/ 14 w 68"/>
                  <a:gd name="T89" fmla="*/ 12 h 30"/>
                  <a:gd name="T90" fmla="*/ 14 w 68"/>
                  <a:gd name="T91" fmla="*/ 14 h 30"/>
                  <a:gd name="T92" fmla="*/ 12 w 68"/>
                  <a:gd name="T93" fmla="*/ 14 h 30"/>
                  <a:gd name="T94" fmla="*/ 10 w 68"/>
                  <a:gd name="T95" fmla="*/ 16 h 30"/>
                  <a:gd name="T96" fmla="*/ 8 w 68"/>
                  <a:gd name="T97" fmla="*/ 16 h 30"/>
                  <a:gd name="T98" fmla="*/ 6 w 68"/>
                  <a:gd name="T99" fmla="*/ 18 h 30"/>
                  <a:gd name="T100" fmla="*/ 4 w 68"/>
                  <a:gd name="T101" fmla="*/ 18 h 30"/>
                  <a:gd name="T102" fmla="*/ 0 w 68"/>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30">
                    <a:moveTo>
                      <a:pt x="4" y="22"/>
                    </a:moveTo>
                    <a:lnTo>
                      <a:pt x="4" y="22"/>
                    </a:lnTo>
                    <a:lnTo>
                      <a:pt x="4" y="22"/>
                    </a:lnTo>
                    <a:lnTo>
                      <a:pt x="4" y="22"/>
                    </a:lnTo>
                    <a:lnTo>
                      <a:pt x="4" y="22"/>
                    </a:lnTo>
                    <a:lnTo>
                      <a:pt x="6" y="22"/>
                    </a:lnTo>
                    <a:lnTo>
                      <a:pt x="4" y="22"/>
                    </a:lnTo>
                    <a:lnTo>
                      <a:pt x="6" y="24"/>
                    </a:lnTo>
                    <a:lnTo>
                      <a:pt x="6" y="24"/>
                    </a:lnTo>
                    <a:lnTo>
                      <a:pt x="6" y="26"/>
                    </a:lnTo>
                    <a:lnTo>
                      <a:pt x="6" y="26"/>
                    </a:lnTo>
                    <a:lnTo>
                      <a:pt x="4" y="28"/>
                    </a:lnTo>
                    <a:lnTo>
                      <a:pt x="4" y="30"/>
                    </a:lnTo>
                    <a:lnTo>
                      <a:pt x="6" y="30"/>
                    </a:lnTo>
                    <a:lnTo>
                      <a:pt x="8" y="28"/>
                    </a:lnTo>
                    <a:lnTo>
                      <a:pt x="10" y="28"/>
                    </a:lnTo>
                    <a:lnTo>
                      <a:pt x="12" y="28"/>
                    </a:lnTo>
                    <a:lnTo>
                      <a:pt x="14" y="28"/>
                    </a:lnTo>
                    <a:lnTo>
                      <a:pt x="16" y="26"/>
                    </a:lnTo>
                    <a:lnTo>
                      <a:pt x="16" y="28"/>
                    </a:lnTo>
                    <a:lnTo>
                      <a:pt x="16" y="28"/>
                    </a:lnTo>
                    <a:lnTo>
                      <a:pt x="16" y="28"/>
                    </a:lnTo>
                    <a:lnTo>
                      <a:pt x="16" y="28"/>
                    </a:lnTo>
                    <a:lnTo>
                      <a:pt x="18" y="28"/>
                    </a:lnTo>
                    <a:lnTo>
                      <a:pt x="18" y="26"/>
                    </a:lnTo>
                    <a:lnTo>
                      <a:pt x="18" y="28"/>
                    </a:lnTo>
                    <a:lnTo>
                      <a:pt x="20" y="28"/>
                    </a:lnTo>
                    <a:lnTo>
                      <a:pt x="20" y="28"/>
                    </a:lnTo>
                    <a:lnTo>
                      <a:pt x="22" y="26"/>
                    </a:lnTo>
                    <a:lnTo>
                      <a:pt x="22" y="26"/>
                    </a:lnTo>
                    <a:lnTo>
                      <a:pt x="24" y="26"/>
                    </a:lnTo>
                    <a:lnTo>
                      <a:pt x="24" y="26"/>
                    </a:lnTo>
                    <a:lnTo>
                      <a:pt x="24" y="24"/>
                    </a:lnTo>
                    <a:lnTo>
                      <a:pt x="26" y="24"/>
                    </a:lnTo>
                    <a:lnTo>
                      <a:pt x="26" y="24"/>
                    </a:lnTo>
                    <a:lnTo>
                      <a:pt x="30" y="22"/>
                    </a:lnTo>
                    <a:lnTo>
                      <a:pt x="30" y="22"/>
                    </a:lnTo>
                    <a:lnTo>
                      <a:pt x="32" y="20"/>
                    </a:lnTo>
                    <a:lnTo>
                      <a:pt x="32" y="22"/>
                    </a:lnTo>
                    <a:lnTo>
                      <a:pt x="34" y="20"/>
                    </a:lnTo>
                    <a:lnTo>
                      <a:pt x="34" y="20"/>
                    </a:lnTo>
                    <a:lnTo>
                      <a:pt x="36" y="20"/>
                    </a:lnTo>
                    <a:lnTo>
                      <a:pt x="38" y="20"/>
                    </a:lnTo>
                    <a:lnTo>
                      <a:pt x="40" y="18"/>
                    </a:lnTo>
                    <a:lnTo>
                      <a:pt x="40" y="18"/>
                    </a:lnTo>
                    <a:lnTo>
                      <a:pt x="42" y="18"/>
                    </a:lnTo>
                    <a:lnTo>
                      <a:pt x="44" y="18"/>
                    </a:lnTo>
                    <a:lnTo>
                      <a:pt x="46" y="18"/>
                    </a:lnTo>
                    <a:lnTo>
                      <a:pt x="46" y="16"/>
                    </a:lnTo>
                    <a:lnTo>
                      <a:pt x="50" y="16"/>
                    </a:lnTo>
                    <a:lnTo>
                      <a:pt x="52" y="16"/>
                    </a:lnTo>
                    <a:lnTo>
                      <a:pt x="54" y="16"/>
                    </a:lnTo>
                    <a:lnTo>
                      <a:pt x="54" y="14"/>
                    </a:lnTo>
                    <a:lnTo>
                      <a:pt x="60" y="14"/>
                    </a:lnTo>
                    <a:lnTo>
                      <a:pt x="64" y="14"/>
                    </a:lnTo>
                    <a:lnTo>
                      <a:pt x="68" y="12"/>
                    </a:lnTo>
                    <a:lnTo>
                      <a:pt x="68" y="12"/>
                    </a:lnTo>
                    <a:lnTo>
                      <a:pt x="68" y="10"/>
                    </a:lnTo>
                    <a:lnTo>
                      <a:pt x="68" y="10"/>
                    </a:lnTo>
                    <a:lnTo>
                      <a:pt x="68" y="10"/>
                    </a:lnTo>
                    <a:lnTo>
                      <a:pt x="68" y="8"/>
                    </a:lnTo>
                    <a:lnTo>
                      <a:pt x="66" y="8"/>
                    </a:lnTo>
                    <a:lnTo>
                      <a:pt x="66" y="6"/>
                    </a:lnTo>
                    <a:lnTo>
                      <a:pt x="66" y="6"/>
                    </a:lnTo>
                    <a:lnTo>
                      <a:pt x="66" y="6"/>
                    </a:lnTo>
                    <a:lnTo>
                      <a:pt x="66" y="4"/>
                    </a:lnTo>
                    <a:lnTo>
                      <a:pt x="62" y="4"/>
                    </a:lnTo>
                    <a:lnTo>
                      <a:pt x="60" y="4"/>
                    </a:lnTo>
                    <a:lnTo>
                      <a:pt x="58" y="4"/>
                    </a:lnTo>
                    <a:lnTo>
                      <a:pt x="58" y="4"/>
                    </a:lnTo>
                    <a:lnTo>
                      <a:pt x="58" y="6"/>
                    </a:lnTo>
                    <a:lnTo>
                      <a:pt x="56" y="6"/>
                    </a:lnTo>
                    <a:lnTo>
                      <a:pt x="54" y="6"/>
                    </a:lnTo>
                    <a:lnTo>
                      <a:pt x="56" y="6"/>
                    </a:lnTo>
                    <a:lnTo>
                      <a:pt x="56" y="6"/>
                    </a:lnTo>
                    <a:lnTo>
                      <a:pt x="58" y="4"/>
                    </a:lnTo>
                    <a:lnTo>
                      <a:pt x="58" y="4"/>
                    </a:lnTo>
                    <a:lnTo>
                      <a:pt x="56" y="4"/>
                    </a:lnTo>
                    <a:lnTo>
                      <a:pt x="56" y="4"/>
                    </a:lnTo>
                    <a:lnTo>
                      <a:pt x="54" y="4"/>
                    </a:lnTo>
                    <a:lnTo>
                      <a:pt x="52" y="6"/>
                    </a:lnTo>
                    <a:lnTo>
                      <a:pt x="54" y="4"/>
                    </a:lnTo>
                    <a:lnTo>
                      <a:pt x="54" y="4"/>
                    </a:lnTo>
                    <a:lnTo>
                      <a:pt x="56" y="4"/>
                    </a:lnTo>
                    <a:lnTo>
                      <a:pt x="54" y="2"/>
                    </a:lnTo>
                    <a:lnTo>
                      <a:pt x="52" y="2"/>
                    </a:lnTo>
                    <a:lnTo>
                      <a:pt x="52" y="0"/>
                    </a:lnTo>
                    <a:lnTo>
                      <a:pt x="52" y="0"/>
                    </a:lnTo>
                    <a:lnTo>
                      <a:pt x="52" y="0"/>
                    </a:lnTo>
                    <a:lnTo>
                      <a:pt x="50" y="0"/>
                    </a:lnTo>
                    <a:lnTo>
                      <a:pt x="48" y="0"/>
                    </a:lnTo>
                    <a:lnTo>
                      <a:pt x="48" y="0"/>
                    </a:lnTo>
                    <a:lnTo>
                      <a:pt x="46" y="0"/>
                    </a:lnTo>
                    <a:lnTo>
                      <a:pt x="42" y="0"/>
                    </a:lnTo>
                    <a:lnTo>
                      <a:pt x="42" y="0"/>
                    </a:lnTo>
                    <a:lnTo>
                      <a:pt x="42" y="0"/>
                    </a:lnTo>
                    <a:lnTo>
                      <a:pt x="42" y="0"/>
                    </a:lnTo>
                    <a:lnTo>
                      <a:pt x="42" y="0"/>
                    </a:lnTo>
                    <a:lnTo>
                      <a:pt x="42" y="0"/>
                    </a:lnTo>
                    <a:lnTo>
                      <a:pt x="42" y="0"/>
                    </a:lnTo>
                    <a:lnTo>
                      <a:pt x="40" y="0"/>
                    </a:lnTo>
                    <a:lnTo>
                      <a:pt x="38" y="0"/>
                    </a:lnTo>
                    <a:lnTo>
                      <a:pt x="38" y="0"/>
                    </a:lnTo>
                    <a:lnTo>
                      <a:pt x="36" y="0"/>
                    </a:lnTo>
                    <a:lnTo>
                      <a:pt x="36" y="0"/>
                    </a:lnTo>
                    <a:lnTo>
                      <a:pt x="36" y="0"/>
                    </a:lnTo>
                    <a:lnTo>
                      <a:pt x="34" y="0"/>
                    </a:lnTo>
                    <a:lnTo>
                      <a:pt x="34" y="0"/>
                    </a:lnTo>
                    <a:lnTo>
                      <a:pt x="34" y="2"/>
                    </a:lnTo>
                    <a:lnTo>
                      <a:pt x="32" y="2"/>
                    </a:lnTo>
                    <a:lnTo>
                      <a:pt x="32" y="2"/>
                    </a:lnTo>
                    <a:lnTo>
                      <a:pt x="32" y="4"/>
                    </a:lnTo>
                    <a:lnTo>
                      <a:pt x="32" y="4"/>
                    </a:lnTo>
                    <a:lnTo>
                      <a:pt x="32" y="4"/>
                    </a:lnTo>
                    <a:lnTo>
                      <a:pt x="30" y="6"/>
                    </a:lnTo>
                    <a:lnTo>
                      <a:pt x="28" y="6"/>
                    </a:lnTo>
                    <a:lnTo>
                      <a:pt x="26" y="6"/>
                    </a:lnTo>
                    <a:lnTo>
                      <a:pt x="26" y="8"/>
                    </a:lnTo>
                    <a:lnTo>
                      <a:pt x="24" y="8"/>
                    </a:lnTo>
                    <a:lnTo>
                      <a:pt x="24" y="8"/>
                    </a:lnTo>
                    <a:lnTo>
                      <a:pt x="22" y="10"/>
                    </a:lnTo>
                    <a:lnTo>
                      <a:pt x="22" y="10"/>
                    </a:lnTo>
                    <a:lnTo>
                      <a:pt x="20" y="10"/>
                    </a:lnTo>
                    <a:lnTo>
                      <a:pt x="20" y="10"/>
                    </a:lnTo>
                    <a:lnTo>
                      <a:pt x="20" y="10"/>
                    </a:lnTo>
                    <a:lnTo>
                      <a:pt x="18" y="10"/>
                    </a:lnTo>
                    <a:lnTo>
                      <a:pt x="18" y="10"/>
                    </a:lnTo>
                    <a:lnTo>
                      <a:pt x="18" y="12"/>
                    </a:lnTo>
                    <a:lnTo>
                      <a:pt x="18" y="12"/>
                    </a:lnTo>
                    <a:lnTo>
                      <a:pt x="18" y="12"/>
                    </a:lnTo>
                    <a:lnTo>
                      <a:pt x="18" y="12"/>
                    </a:lnTo>
                    <a:lnTo>
                      <a:pt x="18" y="12"/>
                    </a:lnTo>
                    <a:lnTo>
                      <a:pt x="18" y="12"/>
                    </a:lnTo>
                    <a:lnTo>
                      <a:pt x="16" y="12"/>
                    </a:lnTo>
                    <a:lnTo>
                      <a:pt x="14" y="12"/>
                    </a:lnTo>
                    <a:lnTo>
                      <a:pt x="14" y="12"/>
                    </a:lnTo>
                    <a:lnTo>
                      <a:pt x="14" y="12"/>
                    </a:lnTo>
                    <a:lnTo>
                      <a:pt x="14" y="14"/>
                    </a:lnTo>
                    <a:lnTo>
                      <a:pt x="14" y="14"/>
                    </a:lnTo>
                    <a:lnTo>
                      <a:pt x="14" y="14"/>
                    </a:lnTo>
                    <a:lnTo>
                      <a:pt x="12" y="14"/>
                    </a:lnTo>
                    <a:lnTo>
                      <a:pt x="12" y="16"/>
                    </a:lnTo>
                    <a:lnTo>
                      <a:pt x="10" y="16"/>
                    </a:lnTo>
                    <a:lnTo>
                      <a:pt x="10" y="16"/>
                    </a:lnTo>
                    <a:lnTo>
                      <a:pt x="10" y="16"/>
                    </a:lnTo>
                    <a:lnTo>
                      <a:pt x="10" y="16"/>
                    </a:lnTo>
                    <a:lnTo>
                      <a:pt x="8" y="16"/>
                    </a:lnTo>
                    <a:lnTo>
                      <a:pt x="8" y="18"/>
                    </a:lnTo>
                    <a:lnTo>
                      <a:pt x="6" y="18"/>
                    </a:lnTo>
                    <a:lnTo>
                      <a:pt x="6" y="18"/>
                    </a:lnTo>
                    <a:lnTo>
                      <a:pt x="4" y="18"/>
                    </a:lnTo>
                    <a:lnTo>
                      <a:pt x="4" y="18"/>
                    </a:lnTo>
                    <a:lnTo>
                      <a:pt x="4" y="18"/>
                    </a:lnTo>
                    <a:lnTo>
                      <a:pt x="4" y="18"/>
                    </a:lnTo>
                    <a:lnTo>
                      <a:pt x="2" y="20"/>
                    </a:lnTo>
                    <a:lnTo>
                      <a:pt x="0" y="20"/>
                    </a:lnTo>
                    <a:lnTo>
                      <a:pt x="4" y="20"/>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5" name="Freeform 1397"/>
              <p:cNvSpPr>
                <a:spLocks/>
              </p:cNvSpPr>
              <p:nvPr/>
            </p:nvSpPr>
            <p:spPr bwMode="auto">
              <a:xfrm>
                <a:off x="2074" y="1539"/>
                <a:ext cx="90" cy="48"/>
              </a:xfrm>
              <a:custGeom>
                <a:avLst/>
                <a:gdLst>
                  <a:gd name="T0" fmla="*/ 88 w 90"/>
                  <a:gd name="T1" fmla="*/ 36 h 48"/>
                  <a:gd name="T2" fmla="*/ 86 w 90"/>
                  <a:gd name="T3" fmla="*/ 34 h 48"/>
                  <a:gd name="T4" fmla="*/ 82 w 90"/>
                  <a:gd name="T5" fmla="*/ 30 h 48"/>
                  <a:gd name="T6" fmla="*/ 78 w 90"/>
                  <a:gd name="T7" fmla="*/ 26 h 48"/>
                  <a:gd name="T8" fmla="*/ 82 w 90"/>
                  <a:gd name="T9" fmla="*/ 22 h 48"/>
                  <a:gd name="T10" fmla="*/ 86 w 90"/>
                  <a:gd name="T11" fmla="*/ 14 h 48"/>
                  <a:gd name="T12" fmla="*/ 88 w 90"/>
                  <a:gd name="T13" fmla="*/ 10 h 48"/>
                  <a:gd name="T14" fmla="*/ 88 w 90"/>
                  <a:gd name="T15" fmla="*/ 6 h 48"/>
                  <a:gd name="T16" fmla="*/ 86 w 90"/>
                  <a:gd name="T17" fmla="*/ 4 h 48"/>
                  <a:gd name="T18" fmla="*/ 82 w 90"/>
                  <a:gd name="T19" fmla="*/ 2 h 48"/>
                  <a:gd name="T20" fmla="*/ 80 w 90"/>
                  <a:gd name="T21" fmla="*/ 4 h 48"/>
                  <a:gd name="T22" fmla="*/ 76 w 90"/>
                  <a:gd name="T23" fmla="*/ 8 h 48"/>
                  <a:gd name="T24" fmla="*/ 72 w 90"/>
                  <a:gd name="T25" fmla="*/ 12 h 48"/>
                  <a:gd name="T26" fmla="*/ 70 w 90"/>
                  <a:gd name="T27" fmla="*/ 16 h 48"/>
                  <a:gd name="T28" fmla="*/ 66 w 90"/>
                  <a:gd name="T29" fmla="*/ 18 h 48"/>
                  <a:gd name="T30" fmla="*/ 70 w 90"/>
                  <a:gd name="T31" fmla="*/ 12 h 48"/>
                  <a:gd name="T32" fmla="*/ 70 w 90"/>
                  <a:gd name="T33" fmla="*/ 8 h 48"/>
                  <a:gd name="T34" fmla="*/ 68 w 90"/>
                  <a:gd name="T35" fmla="*/ 6 h 48"/>
                  <a:gd name="T36" fmla="*/ 66 w 90"/>
                  <a:gd name="T37" fmla="*/ 8 h 48"/>
                  <a:gd name="T38" fmla="*/ 64 w 90"/>
                  <a:gd name="T39" fmla="*/ 10 h 48"/>
                  <a:gd name="T40" fmla="*/ 60 w 90"/>
                  <a:gd name="T41" fmla="*/ 8 h 48"/>
                  <a:gd name="T42" fmla="*/ 56 w 90"/>
                  <a:gd name="T43" fmla="*/ 10 h 48"/>
                  <a:gd name="T44" fmla="*/ 58 w 90"/>
                  <a:gd name="T45" fmla="*/ 6 h 48"/>
                  <a:gd name="T46" fmla="*/ 52 w 90"/>
                  <a:gd name="T47" fmla="*/ 4 h 48"/>
                  <a:gd name="T48" fmla="*/ 46 w 90"/>
                  <a:gd name="T49" fmla="*/ 6 h 48"/>
                  <a:gd name="T50" fmla="*/ 46 w 90"/>
                  <a:gd name="T51" fmla="*/ 4 h 48"/>
                  <a:gd name="T52" fmla="*/ 50 w 90"/>
                  <a:gd name="T53" fmla="*/ 0 h 48"/>
                  <a:gd name="T54" fmla="*/ 36 w 90"/>
                  <a:gd name="T55" fmla="*/ 2 h 48"/>
                  <a:gd name="T56" fmla="*/ 22 w 90"/>
                  <a:gd name="T57" fmla="*/ 8 h 48"/>
                  <a:gd name="T58" fmla="*/ 12 w 90"/>
                  <a:gd name="T59" fmla="*/ 12 h 48"/>
                  <a:gd name="T60" fmla="*/ 16 w 90"/>
                  <a:gd name="T61" fmla="*/ 14 h 48"/>
                  <a:gd name="T62" fmla="*/ 12 w 90"/>
                  <a:gd name="T63" fmla="*/ 16 h 48"/>
                  <a:gd name="T64" fmla="*/ 18 w 90"/>
                  <a:gd name="T65" fmla="*/ 16 h 48"/>
                  <a:gd name="T66" fmla="*/ 24 w 90"/>
                  <a:gd name="T67" fmla="*/ 16 h 48"/>
                  <a:gd name="T68" fmla="*/ 18 w 90"/>
                  <a:gd name="T69" fmla="*/ 18 h 48"/>
                  <a:gd name="T70" fmla="*/ 6 w 90"/>
                  <a:gd name="T71" fmla="*/ 22 h 48"/>
                  <a:gd name="T72" fmla="*/ 16 w 90"/>
                  <a:gd name="T73" fmla="*/ 24 h 48"/>
                  <a:gd name="T74" fmla="*/ 28 w 90"/>
                  <a:gd name="T75" fmla="*/ 24 h 48"/>
                  <a:gd name="T76" fmla="*/ 32 w 90"/>
                  <a:gd name="T77" fmla="*/ 28 h 48"/>
                  <a:gd name="T78" fmla="*/ 26 w 90"/>
                  <a:gd name="T79" fmla="*/ 28 h 48"/>
                  <a:gd name="T80" fmla="*/ 4 w 90"/>
                  <a:gd name="T81" fmla="*/ 28 h 48"/>
                  <a:gd name="T82" fmla="*/ 0 w 90"/>
                  <a:gd name="T83" fmla="*/ 32 h 48"/>
                  <a:gd name="T84" fmla="*/ 8 w 90"/>
                  <a:gd name="T85" fmla="*/ 36 h 48"/>
                  <a:gd name="T86" fmla="*/ 12 w 90"/>
                  <a:gd name="T87" fmla="*/ 40 h 48"/>
                  <a:gd name="T88" fmla="*/ 8 w 90"/>
                  <a:gd name="T89" fmla="*/ 44 h 48"/>
                  <a:gd name="T90" fmla="*/ 20 w 90"/>
                  <a:gd name="T91" fmla="*/ 44 h 48"/>
                  <a:gd name="T92" fmla="*/ 28 w 90"/>
                  <a:gd name="T93" fmla="*/ 46 h 48"/>
                  <a:gd name="T94" fmla="*/ 40 w 90"/>
                  <a:gd name="T95" fmla="*/ 44 h 48"/>
                  <a:gd name="T96" fmla="*/ 52 w 90"/>
                  <a:gd name="T97" fmla="*/ 40 h 48"/>
                  <a:gd name="T98" fmla="*/ 54 w 90"/>
                  <a:gd name="T99" fmla="*/ 42 h 48"/>
                  <a:gd name="T100" fmla="*/ 56 w 90"/>
                  <a:gd name="T101" fmla="*/ 44 h 48"/>
                  <a:gd name="T102" fmla="*/ 66 w 90"/>
                  <a:gd name="T103" fmla="*/ 46 h 48"/>
                  <a:gd name="T104" fmla="*/ 70 w 90"/>
                  <a:gd name="T105" fmla="*/ 46 h 48"/>
                  <a:gd name="T106" fmla="*/ 76 w 90"/>
                  <a:gd name="T107" fmla="*/ 44 h 48"/>
                  <a:gd name="T108" fmla="*/ 74 w 90"/>
                  <a:gd name="T109" fmla="*/ 42 h 48"/>
                  <a:gd name="T110" fmla="*/ 74 w 90"/>
                  <a:gd name="T111" fmla="*/ 40 h 48"/>
                  <a:gd name="T112" fmla="*/ 72 w 90"/>
                  <a:gd name="T113" fmla="*/ 40 h 48"/>
                  <a:gd name="T114" fmla="*/ 78 w 90"/>
                  <a:gd name="T115" fmla="*/ 38 h 48"/>
                  <a:gd name="T116" fmla="*/ 80 w 90"/>
                  <a:gd name="T1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48">
                    <a:moveTo>
                      <a:pt x="82" y="40"/>
                    </a:moveTo>
                    <a:lnTo>
                      <a:pt x="84" y="40"/>
                    </a:lnTo>
                    <a:lnTo>
                      <a:pt x="84" y="40"/>
                    </a:lnTo>
                    <a:lnTo>
                      <a:pt x="86" y="40"/>
                    </a:lnTo>
                    <a:lnTo>
                      <a:pt x="86" y="38"/>
                    </a:lnTo>
                    <a:lnTo>
                      <a:pt x="88" y="36"/>
                    </a:lnTo>
                    <a:lnTo>
                      <a:pt x="88" y="36"/>
                    </a:lnTo>
                    <a:lnTo>
                      <a:pt x="86" y="36"/>
                    </a:lnTo>
                    <a:lnTo>
                      <a:pt x="86" y="36"/>
                    </a:lnTo>
                    <a:lnTo>
                      <a:pt x="86" y="36"/>
                    </a:lnTo>
                    <a:lnTo>
                      <a:pt x="86" y="34"/>
                    </a:lnTo>
                    <a:lnTo>
                      <a:pt x="86" y="34"/>
                    </a:lnTo>
                    <a:lnTo>
                      <a:pt x="86" y="34"/>
                    </a:lnTo>
                    <a:lnTo>
                      <a:pt x="86" y="34"/>
                    </a:lnTo>
                    <a:lnTo>
                      <a:pt x="84" y="32"/>
                    </a:lnTo>
                    <a:lnTo>
                      <a:pt x="82" y="30"/>
                    </a:lnTo>
                    <a:lnTo>
                      <a:pt x="84" y="30"/>
                    </a:lnTo>
                    <a:lnTo>
                      <a:pt x="84" y="30"/>
                    </a:lnTo>
                    <a:lnTo>
                      <a:pt x="82" y="30"/>
                    </a:lnTo>
                    <a:lnTo>
                      <a:pt x="82" y="30"/>
                    </a:lnTo>
                    <a:lnTo>
                      <a:pt x="82" y="30"/>
                    </a:lnTo>
                    <a:lnTo>
                      <a:pt x="82" y="30"/>
                    </a:lnTo>
                    <a:lnTo>
                      <a:pt x="80" y="30"/>
                    </a:lnTo>
                    <a:lnTo>
                      <a:pt x="80" y="30"/>
                    </a:lnTo>
                    <a:lnTo>
                      <a:pt x="80" y="30"/>
                    </a:lnTo>
                    <a:lnTo>
                      <a:pt x="80" y="28"/>
                    </a:lnTo>
                    <a:lnTo>
                      <a:pt x="78" y="28"/>
                    </a:lnTo>
                    <a:lnTo>
                      <a:pt x="78" y="26"/>
                    </a:lnTo>
                    <a:lnTo>
                      <a:pt x="78" y="26"/>
                    </a:lnTo>
                    <a:lnTo>
                      <a:pt x="78" y="26"/>
                    </a:lnTo>
                    <a:lnTo>
                      <a:pt x="78" y="24"/>
                    </a:lnTo>
                    <a:lnTo>
                      <a:pt x="80" y="24"/>
                    </a:lnTo>
                    <a:lnTo>
                      <a:pt x="80" y="22"/>
                    </a:lnTo>
                    <a:lnTo>
                      <a:pt x="82" y="22"/>
                    </a:lnTo>
                    <a:lnTo>
                      <a:pt x="82" y="22"/>
                    </a:lnTo>
                    <a:lnTo>
                      <a:pt x="82" y="20"/>
                    </a:lnTo>
                    <a:lnTo>
                      <a:pt x="84" y="20"/>
                    </a:lnTo>
                    <a:lnTo>
                      <a:pt x="84" y="20"/>
                    </a:lnTo>
                    <a:lnTo>
                      <a:pt x="84" y="18"/>
                    </a:lnTo>
                    <a:lnTo>
                      <a:pt x="84" y="18"/>
                    </a:lnTo>
                    <a:lnTo>
                      <a:pt x="84" y="16"/>
                    </a:lnTo>
                    <a:lnTo>
                      <a:pt x="86" y="14"/>
                    </a:lnTo>
                    <a:lnTo>
                      <a:pt x="86" y="12"/>
                    </a:lnTo>
                    <a:lnTo>
                      <a:pt x="88" y="12"/>
                    </a:lnTo>
                    <a:lnTo>
                      <a:pt x="88" y="12"/>
                    </a:lnTo>
                    <a:lnTo>
                      <a:pt x="88" y="12"/>
                    </a:lnTo>
                    <a:lnTo>
                      <a:pt x="88" y="10"/>
                    </a:lnTo>
                    <a:lnTo>
                      <a:pt x="88" y="10"/>
                    </a:lnTo>
                    <a:lnTo>
                      <a:pt x="88" y="10"/>
                    </a:lnTo>
                    <a:lnTo>
                      <a:pt x="90" y="10"/>
                    </a:lnTo>
                    <a:lnTo>
                      <a:pt x="90" y="8"/>
                    </a:lnTo>
                    <a:lnTo>
                      <a:pt x="90" y="8"/>
                    </a:lnTo>
                    <a:lnTo>
                      <a:pt x="90" y="8"/>
                    </a:lnTo>
                    <a:lnTo>
                      <a:pt x="90" y="8"/>
                    </a:lnTo>
                    <a:lnTo>
                      <a:pt x="88" y="8"/>
                    </a:lnTo>
                    <a:lnTo>
                      <a:pt x="88" y="6"/>
                    </a:lnTo>
                    <a:lnTo>
                      <a:pt x="88" y="6"/>
                    </a:lnTo>
                    <a:lnTo>
                      <a:pt x="88" y="6"/>
                    </a:lnTo>
                    <a:lnTo>
                      <a:pt x="88" y="4"/>
                    </a:lnTo>
                    <a:lnTo>
                      <a:pt x="88" y="4"/>
                    </a:lnTo>
                    <a:lnTo>
                      <a:pt x="88" y="4"/>
                    </a:lnTo>
                    <a:lnTo>
                      <a:pt x="86" y="4"/>
                    </a:lnTo>
                    <a:lnTo>
                      <a:pt x="86" y="4"/>
                    </a:lnTo>
                    <a:lnTo>
                      <a:pt x="86" y="4"/>
                    </a:lnTo>
                    <a:lnTo>
                      <a:pt x="86" y="4"/>
                    </a:lnTo>
                    <a:lnTo>
                      <a:pt x="86" y="4"/>
                    </a:lnTo>
                    <a:lnTo>
                      <a:pt x="84" y="4"/>
                    </a:lnTo>
                    <a:lnTo>
                      <a:pt x="84" y="4"/>
                    </a:lnTo>
                    <a:lnTo>
                      <a:pt x="84" y="4"/>
                    </a:lnTo>
                    <a:lnTo>
                      <a:pt x="82" y="2"/>
                    </a:lnTo>
                    <a:lnTo>
                      <a:pt x="82" y="2"/>
                    </a:lnTo>
                    <a:lnTo>
                      <a:pt x="82" y="4"/>
                    </a:lnTo>
                    <a:lnTo>
                      <a:pt x="82" y="4"/>
                    </a:lnTo>
                    <a:lnTo>
                      <a:pt x="80" y="4"/>
                    </a:lnTo>
                    <a:lnTo>
                      <a:pt x="82" y="4"/>
                    </a:lnTo>
                    <a:lnTo>
                      <a:pt x="80" y="4"/>
                    </a:lnTo>
                    <a:lnTo>
                      <a:pt x="80" y="4"/>
                    </a:lnTo>
                    <a:lnTo>
                      <a:pt x="78" y="4"/>
                    </a:lnTo>
                    <a:lnTo>
                      <a:pt x="78" y="4"/>
                    </a:lnTo>
                    <a:lnTo>
                      <a:pt x="78" y="6"/>
                    </a:lnTo>
                    <a:lnTo>
                      <a:pt x="78" y="6"/>
                    </a:lnTo>
                    <a:lnTo>
                      <a:pt x="78" y="6"/>
                    </a:lnTo>
                    <a:lnTo>
                      <a:pt x="76" y="8"/>
                    </a:lnTo>
                    <a:lnTo>
                      <a:pt x="76" y="8"/>
                    </a:lnTo>
                    <a:lnTo>
                      <a:pt x="76" y="10"/>
                    </a:lnTo>
                    <a:lnTo>
                      <a:pt x="74" y="10"/>
                    </a:lnTo>
                    <a:lnTo>
                      <a:pt x="74" y="10"/>
                    </a:lnTo>
                    <a:lnTo>
                      <a:pt x="74" y="12"/>
                    </a:lnTo>
                    <a:lnTo>
                      <a:pt x="74" y="12"/>
                    </a:lnTo>
                    <a:lnTo>
                      <a:pt x="72" y="12"/>
                    </a:lnTo>
                    <a:lnTo>
                      <a:pt x="72" y="12"/>
                    </a:lnTo>
                    <a:lnTo>
                      <a:pt x="72" y="14"/>
                    </a:lnTo>
                    <a:lnTo>
                      <a:pt x="72" y="14"/>
                    </a:lnTo>
                    <a:lnTo>
                      <a:pt x="72" y="14"/>
                    </a:lnTo>
                    <a:lnTo>
                      <a:pt x="70" y="14"/>
                    </a:lnTo>
                    <a:lnTo>
                      <a:pt x="72" y="16"/>
                    </a:lnTo>
                    <a:lnTo>
                      <a:pt x="70" y="16"/>
                    </a:lnTo>
                    <a:lnTo>
                      <a:pt x="70" y="16"/>
                    </a:lnTo>
                    <a:lnTo>
                      <a:pt x="70" y="18"/>
                    </a:lnTo>
                    <a:lnTo>
                      <a:pt x="68" y="18"/>
                    </a:lnTo>
                    <a:lnTo>
                      <a:pt x="68" y="18"/>
                    </a:lnTo>
                    <a:lnTo>
                      <a:pt x="66" y="18"/>
                    </a:lnTo>
                    <a:lnTo>
                      <a:pt x="66" y="18"/>
                    </a:lnTo>
                    <a:lnTo>
                      <a:pt x="66" y="18"/>
                    </a:lnTo>
                    <a:lnTo>
                      <a:pt x="66" y="18"/>
                    </a:lnTo>
                    <a:lnTo>
                      <a:pt x="64" y="18"/>
                    </a:lnTo>
                    <a:lnTo>
                      <a:pt x="66" y="16"/>
                    </a:lnTo>
                    <a:lnTo>
                      <a:pt x="68" y="16"/>
                    </a:lnTo>
                    <a:lnTo>
                      <a:pt x="66" y="14"/>
                    </a:lnTo>
                    <a:lnTo>
                      <a:pt x="68" y="12"/>
                    </a:lnTo>
                    <a:lnTo>
                      <a:pt x="68" y="12"/>
                    </a:lnTo>
                    <a:lnTo>
                      <a:pt x="70" y="12"/>
                    </a:lnTo>
                    <a:lnTo>
                      <a:pt x="70" y="10"/>
                    </a:lnTo>
                    <a:lnTo>
                      <a:pt x="70" y="10"/>
                    </a:lnTo>
                    <a:lnTo>
                      <a:pt x="70" y="8"/>
                    </a:lnTo>
                    <a:lnTo>
                      <a:pt x="70" y="8"/>
                    </a:lnTo>
                    <a:lnTo>
                      <a:pt x="70" y="8"/>
                    </a:lnTo>
                    <a:lnTo>
                      <a:pt x="70" y="8"/>
                    </a:lnTo>
                    <a:lnTo>
                      <a:pt x="70" y="8"/>
                    </a:lnTo>
                    <a:lnTo>
                      <a:pt x="70" y="8"/>
                    </a:lnTo>
                    <a:lnTo>
                      <a:pt x="70" y="8"/>
                    </a:lnTo>
                    <a:lnTo>
                      <a:pt x="70" y="6"/>
                    </a:lnTo>
                    <a:lnTo>
                      <a:pt x="70" y="6"/>
                    </a:lnTo>
                    <a:lnTo>
                      <a:pt x="70" y="6"/>
                    </a:lnTo>
                    <a:lnTo>
                      <a:pt x="70" y="6"/>
                    </a:lnTo>
                    <a:lnTo>
                      <a:pt x="68" y="6"/>
                    </a:lnTo>
                    <a:lnTo>
                      <a:pt x="68" y="4"/>
                    </a:lnTo>
                    <a:lnTo>
                      <a:pt x="66" y="4"/>
                    </a:lnTo>
                    <a:lnTo>
                      <a:pt x="66" y="6"/>
                    </a:lnTo>
                    <a:lnTo>
                      <a:pt x="66" y="6"/>
                    </a:lnTo>
                    <a:lnTo>
                      <a:pt x="66" y="6"/>
                    </a:lnTo>
                    <a:lnTo>
                      <a:pt x="66" y="6"/>
                    </a:lnTo>
                    <a:lnTo>
                      <a:pt x="66" y="8"/>
                    </a:lnTo>
                    <a:lnTo>
                      <a:pt x="66" y="8"/>
                    </a:lnTo>
                    <a:lnTo>
                      <a:pt x="66" y="8"/>
                    </a:lnTo>
                    <a:lnTo>
                      <a:pt x="64" y="8"/>
                    </a:lnTo>
                    <a:lnTo>
                      <a:pt x="64" y="8"/>
                    </a:lnTo>
                    <a:lnTo>
                      <a:pt x="66" y="8"/>
                    </a:lnTo>
                    <a:lnTo>
                      <a:pt x="64" y="8"/>
                    </a:lnTo>
                    <a:lnTo>
                      <a:pt x="64" y="10"/>
                    </a:lnTo>
                    <a:lnTo>
                      <a:pt x="64" y="8"/>
                    </a:lnTo>
                    <a:lnTo>
                      <a:pt x="64" y="8"/>
                    </a:lnTo>
                    <a:lnTo>
                      <a:pt x="64" y="10"/>
                    </a:lnTo>
                    <a:lnTo>
                      <a:pt x="62" y="10"/>
                    </a:lnTo>
                    <a:lnTo>
                      <a:pt x="62" y="8"/>
                    </a:lnTo>
                    <a:lnTo>
                      <a:pt x="62" y="8"/>
                    </a:lnTo>
                    <a:lnTo>
                      <a:pt x="60" y="8"/>
                    </a:lnTo>
                    <a:lnTo>
                      <a:pt x="60" y="8"/>
                    </a:lnTo>
                    <a:lnTo>
                      <a:pt x="58" y="10"/>
                    </a:lnTo>
                    <a:lnTo>
                      <a:pt x="56" y="10"/>
                    </a:lnTo>
                    <a:lnTo>
                      <a:pt x="56" y="10"/>
                    </a:lnTo>
                    <a:lnTo>
                      <a:pt x="56" y="10"/>
                    </a:lnTo>
                    <a:lnTo>
                      <a:pt x="56" y="10"/>
                    </a:lnTo>
                    <a:lnTo>
                      <a:pt x="56" y="10"/>
                    </a:lnTo>
                    <a:lnTo>
                      <a:pt x="54" y="10"/>
                    </a:lnTo>
                    <a:lnTo>
                      <a:pt x="52" y="10"/>
                    </a:lnTo>
                    <a:lnTo>
                      <a:pt x="56" y="10"/>
                    </a:lnTo>
                    <a:lnTo>
                      <a:pt x="58" y="8"/>
                    </a:lnTo>
                    <a:lnTo>
                      <a:pt x="60" y="8"/>
                    </a:lnTo>
                    <a:lnTo>
                      <a:pt x="60" y="6"/>
                    </a:lnTo>
                    <a:lnTo>
                      <a:pt x="58" y="6"/>
                    </a:lnTo>
                    <a:lnTo>
                      <a:pt x="58" y="6"/>
                    </a:lnTo>
                    <a:lnTo>
                      <a:pt x="58" y="6"/>
                    </a:lnTo>
                    <a:lnTo>
                      <a:pt x="56" y="4"/>
                    </a:lnTo>
                    <a:lnTo>
                      <a:pt x="54" y="4"/>
                    </a:lnTo>
                    <a:lnTo>
                      <a:pt x="54" y="4"/>
                    </a:lnTo>
                    <a:lnTo>
                      <a:pt x="52" y="4"/>
                    </a:lnTo>
                    <a:lnTo>
                      <a:pt x="52" y="4"/>
                    </a:lnTo>
                    <a:lnTo>
                      <a:pt x="50" y="4"/>
                    </a:lnTo>
                    <a:lnTo>
                      <a:pt x="50" y="4"/>
                    </a:lnTo>
                    <a:lnTo>
                      <a:pt x="48" y="6"/>
                    </a:lnTo>
                    <a:lnTo>
                      <a:pt x="48" y="6"/>
                    </a:lnTo>
                    <a:lnTo>
                      <a:pt x="46" y="6"/>
                    </a:lnTo>
                    <a:lnTo>
                      <a:pt x="46" y="6"/>
                    </a:lnTo>
                    <a:lnTo>
                      <a:pt x="46" y="6"/>
                    </a:lnTo>
                    <a:lnTo>
                      <a:pt x="42" y="6"/>
                    </a:lnTo>
                    <a:lnTo>
                      <a:pt x="42" y="6"/>
                    </a:lnTo>
                    <a:lnTo>
                      <a:pt x="44" y="6"/>
                    </a:lnTo>
                    <a:lnTo>
                      <a:pt x="44" y="6"/>
                    </a:lnTo>
                    <a:lnTo>
                      <a:pt x="44" y="6"/>
                    </a:lnTo>
                    <a:lnTo>
                      <a:pt x="44" y="4"/>
                    </a:lnTo>
                    <a:lnTo>
                      <a:pt x="46" y="4"/>
                    </a:lnTo>
                    <a:lnTo>
                      <a:pt x="48" y="4"/>
                    </a:lnTo>
                    <a:lnTo>
                      <a:pt x="48" y="4"/>
                    </a:lnTo>
                    <a:lnTo>
                      <a:pt x="50" y="2"/>
                    </a:lnTo>
                    <a:lnTo>
                      <a:pt x="50" y="2"/>
                    </a:lnTo>
                    <a:lnTo>
                      <a:pt x="50" y="0"/>
                    </a:lnTo>
                    <a:lnTo>
                      <a:pt x="50" y="0"/>
                    </a:lnTo>
                    <a:lnTo>
                      <a:pt x="50" y="0"/>
                    </a:lnTo>
                    <a:lnTo>
                      <a:pt x="50" y="0"/>
                    </a:lnTo>
                    <a:lnTo>
                      <a:pt x="44" y="0"/>
                    </a:lnTo>
                    <a:lnTo>
                      <a:pt x="40" y="2"/>
                    </a:lnTo>
                    <a:lnTo>
                      <a:pt x="40" y="2"/>
                    </a:lnTo>
                    <a:lnTo>
                      <a:pt x="38" y="2"/>
                    </a:lnTo>
                    <a:lnTo>
                      <a:pt x="36" y="2"/>
                    </a:lnTo>
                    <a:lnTo>
                      <a:pt x="36" y="2"/>
                    </a:lnTo>
                    <a:lnTo>
                      <a:pt x="32" y="2"/>
                    </a:lnTo>
                    <a:lnTo>
                      <a:pt x="26" y="4"/>
                    </a:lnTo>
                    <a:lnTo>
                      <a:pt x="24" y="6"/>
                    </a:lnTo>
                    <a:lnTo>
                      <a:pt x="22" y="6"/>
                    </a:lnTo>
                    <a:lnTo>
                      <a:pt x="22" y="6"/>
                    </a:lnTo>
                    <a:lnTo>
                      <a:pt x="22" y="8"/>
                    </a:lnTo>
                    <a:lnTo>
                      <a:pt x="22" y="8"/>
                    </a:lnTo>
                    <a:lnTo>
                      <a:pt x="22" y="8"/>
                    </a:lnTo>
                    <a:lnTo>
                      <a:pt x="22" y="8"/>
                    </a:lnTo>
                    <a:lnTo>
                      <a:pt x="18" y="8"/>
                    </a:lnTo>
                    <a:lnTo>
                      <a:pt x="16" y="10"/>
                    </a:lnTo>
                    <a:lnTo>
                      <a:pt x="14" y="10"/>
                    </a:lnTo>
                    <a:lnTo>
                      <a:pt x="12" y="10"/>
                    </a:lnTo>
                    <a:lnTo>
                      <a:pt x="12" y="12"/>
                    </a:lnTo>
                    <a:lnTo>
                      <a:pt x="12" y="12"/>
                    </a:lnTo>
                    <a:lnTo>
                      <a:pt x="10" y="14"/>
                    </a:lnTo>
                    <a:lnTo>
                      <a:pt x="12" y="12"/>
                    </a:lnTo>
                    <a:lnTo>
                      <a:pt x="14" y="14"/>
                    </a:lnTo>
                    <a:lnTo>
                      <a:pt x="12" y="14"/>
                    </a:lnTo>
                    <a:lnTo>
                      <a:pt x="14" y="14"/>
                    </a:lnTo>
                    <a:lnTo>
                      <a:pt x="16" y="14"/>
                    </a:lnTo>
                    <a:lnTo>
                      <a:pt x="16" y="14"/>
                    </a:lnTo>
                    <a:lnTo>
                      <a:pt x="16" y="14"/>
                    </a:lnTo>
                    <a:lnTo>
                      <a:pt x="14" y="14"/>
                    </a:lnTo>
                    <a:lnTo>
                      <a:pt x="12" y="14"/>
                    </a:lnTo>
                    <a:lnTo>
                      <a:pt x="12" y="14"/>
                    </a:lnTo>
                    <a:lnTo>
                      <a:pt x="12" y="16"/>
                    </a:lnTo>
                    <a:lnTo>
                      <a:pt x="12" y="16"/>
                    </a:lnTo>
                    <a:lnTo>
                      <a:pt x="14" y="16"/>
                    </a:lnTo>
                    <a:lnTo>
                      <a:pt x="14" y="16"/>
                    </a:lnTo>
                    <a:lnTo>
                      <a:pt x="16" y="16"/>
                    </a:lnTo>
                    <a:lnTo>
                      <a:pt x="16" y="16"/>
                    </a:lnTo>
                    <a:lnTo>
                      <a:pt x="16" y="16"/>
                    </a:lnTo>
                    <a:lnTo>
                      <a:pt x="16" y="16"/>
                    </a:lnTo>
                    <a:lnTo>
                      <a:pt x="18" y="16"/>
                    </a:lnTo>
                    <a:lnTo>
                      <a:pt x="18" y="16"/>
                    </a:lnTo>
                    <a:lnTo>
                      <a:pt x="20" y="16"/>
                    </a:lnTo>
                    <a:lnTo>
                      <a:pt x="20" y="16"/>
                    </a:lnTo>
                    <a:lnTo>
                      <a:pt x="26" y="16"/>
                    </a:lnTo>
                    <a:lnTo>
                      <a:pt x="26" y="16"/>
                    </a:lnTo>
                    <a:lnTo>
                      <a:pt x="26" y="16"/>
                    </a:lnTo>
                    <a:lnTo>
                      <a:pt x="24" y="16"/>
                    </a:lnTo>
                    <a:lnTo>
                      <a:pt x="22" y="16"/>
                    </a:lnTo>
                    <a:lnTo>
                      <a:pt x="24" y="18"/>
                    </a:lnTo>
                    <a:lnTo>
                      <a:pt x="24" y="18"/>
                    </a:lnTo>
                    <a:lnTo>
                      <a:pt x="22" y="18"/>
                    </a:lnTo>
                    <a:lnTo>
                      <a:pt x="22" y="18"/>
                    </a:lnTo>
                    <a:lnTo>
                      <a:pt x="20" y="18"/>
                    </a:lnTo>
                    <a:lnTo>
                      <a:pt x="18" y="18"/>
                    </a:lnTo>
                    <a:lnTo>
                      <a:pt x="16" y="18"/>
                    </a:lnTo>
                    <a:lnTo>
                      <a:pt x="14" y="18"/>
                    </a:lnTo>
                    <a:lnTo>
                      <a:pt x="10" y="18"/>
                    </a:lnTo>
                    <a:lnTo>
                      <a:pt x="8" y="20"/>
                    </a:lnTo>
                    <a:lnTo>
                      <a:pt x="8" y="20"/>
                    </a:lnTo>
                    <a:lnTo>
                      <a:pt x="6" y="20"/>
                    </a:lnTo>
                    <a:lnTo>
                      <a:pt x="6" y="22"/>
                    </a:lnTo>
                    <a:lnTo>
                      <a:pt x="8" y="22"/>
                    </a:lnTo>
                    <a:lnTo>
                      <a:pt x="8" y="22"/>
                    </a:lnTo>
                    <a:lnTo>
                      <a:pt x="10" y="22"/>
                    </a:lnTo>
                    <a:lnTo>
                      <a:pt x="10" y="24"/>
                    </a:lnTo>
                    <a:lnTo>
                      <a:pt x="14" y="24"/>
                    </a:lnTo>
                    <a:lnTo>
                      <a:pt x="14" y="24"/>
                    </a:lnTo>
                    <a:lnTo>
                      <a:pt x="16" y="24"/>
                    </a:lnTo>
                    <a:lnTo>
                      <a:pt x="16" y="24"/>
                    </a:lnTo>
                    <a:lnTo>
                      <a:pt x="16" y="24"/>
                    </a:lnTo>
                    <a:lnTo>
                      <a:pt x="22" y="24"/>
                    </a:lnTo>
                    <a:lnTo>
                      <a:pt x="26" y="24"/>
                    </a:lnTo>
                    <a:lnTo>
                      <a:pt x="26" y="24"/>
                    </a:lnTo>
                    <a:lnTo>
                      <a:pt x="28" y="24"/>
                    </a:lnTo>
                    <a:lnTo>
                      <a:pt x="28" y="24"/>
                    </a:lnTo>
                    <a:lnTo>
                      <a:pt x="28" y="26"/>
                    </a:lnTo>
                    <a:lnTo>
                      <a:pt x="30" y="26"/>
                    </a:lnTo>
                    <a:lnTo>
                      <a:pt x="32" y="26"/>
                    </a:lnTo>
                    <a:lnTo>
                      <a:pt x="30" y="26"/>
                    </a:lnTo>
                    <a:lnTo>
                      <a:pt x="32" y="26"/>
                    </a:lnTo>
                    <a:lnTo>
                      <a:pt x="32" y="26"/>
                    </a:lnTo>
                    <a:lnTo>
                      <a:pt x="32" y="28"/>
                    </a:lnTo>
                    <a:lnTo>
                      <a:pt x="32" y="28"/>
                    </a:lnTo>
                    <a:lnTo>
                      <a:pt x="32" y="28"/>
                    </a:lnTo>
                    <a:lnTo>
                      <a:pt x="32" y="28"/>
                    </a:lnTo>
                    <a:lnTo>
                      <a:pt x="32" y="28"/>
                    </a:lnTo>
                    <a:lnTo>
                      <a:pt x="28" y="28"/>
                    </a:lnTo>
                    <a:lnTo>
                      <a:pt x="28" y="28"/>
                    </a:lnTo>
                    <a:lnTo>
                      <a:pt x="26" y="28"/>
                    </a:lnTo>
                    <a:lnTo>
                      <a:pt x="22" y="28"/>
                    </a:lnTo>
                    <a:lnTo>
                      <a:pt x="22" y="26"/>
                    </a:lnTo>
                    <a:lnTo>
                      <a:pt x="20" y="26"/>
                    </a:lnTo>
                    <a:lnTo>
                      <a:pt x="18" y="28"/>
                    </a:lnTo>
                    <a:lnTo>
                      <a:pt x="16" y="28"/>
                    </a:lnTo>
                    <a:lnTo>
                      <a:pt x="12" y="28"/>
                    </a:lnTo>
                    <a:lnTo>
                      <a:pt x="4" y="28"/>
                    </a:lnTo>
                    <a:lnTo>
                      <a:pt x="2" y="28"/>
                    </a:lnTo>
                    <a:lnTo>
                      <a:pt x="2" y="30"/>
                    </a:lnTo>
                    <a:lnTo>
                      <a:pt x="0" y="30"/>
                    </a:lnTo>
                    <a:lnTo>
                      <a:pt x="0" y="30"/>
                    </a:lnTo>
                    <a:lnTo>
                      <a:pt x="2" y="32"/>
                    </a:lnTo>
                    <a:lnTo>
                      <a:pt x="0" y="32"/>
                    </a:lnTo>
                    <a:lnTo>
                      <a:pt x="0" y="32"/>
                    </a:lnTo>
                    <a:lnTo>
                      <a:pt x="2" y="34"/>
                    </a:lnTo>
                    <a:lnTo>
                      <a:pt x="0" y="34"/>
                    </a:lnTo>
                    <a:lnTo>
                      <a:pt x="2" y="36"/>
                    </a:lnTo>
                    <a:lnTo>
                      <a:pt x="4" y="36"/>
                    </a:lnTo>
                    <a:lnTo>
                      <a:pt x="4" y="36"/>
                    </a:lnTo>
                    <a:lnTo>
                      <a:pt x="6" y="36"/>
                    </a:lnTo>
                    <a:lnTo>
                      <a:pt x="8" y="36"/>
                    </a:lnTo>
                    <a:lnTo>
                      <a:pt x="10" y="36"/>
                    </a:lnTo>
                    <a:lnTo>
                      <a:pt x="12" y="36"/>
                    </a:lnTo>
                    <a:lnTo>
                      <a:pt x="12" y="38"/>
                    </a:lnTo>
                    <a:lnTo>
                      <a:pt x="12" y="38"/>
                    </a:lnTo>
                    <a:lnTo>
                      <a:pt x="12" y="38"/>
                    </a:lnTo>
                    <a:lnTo>
                      <a:pt x="12" y="40"/>
                    </a:lnTo>
                    <a:lnTo>
                      <a:pt x="12" y="40"/>
                    </a:lnTo>
                    <a:lnTo>
                      <a:pt x="10" y="40"/>
                    </a:lnTo>
                    <a:lnTo>
                      <a:pt x="10" y="40"/>
                    </a:lnTo>
                    <a:lnTo>
                      <a:pt x="10" y="42"/>
                    </a:lnTo>
                    <a:lnTo>
                      <a:pt x="10" y="42"/>
                    </a:lnTo>
                    <a:lnTo>
                      <a:pt x="10" y="44"/>
                    </a:lnTo>
                    <a:lnTo>
                      <a:pt x="10" y="44"/>
                    </a:lnTo>
                    <a:lnTo>
                      <a:pt x="8" y="44"/>
                    </a:lnTo>
                    <a:lnTo>
                      <a:pt x="8" y="44"/>
                    </a:lnTo>
                    <a:lnTo>
                      <a:pt x="14" y="46"/>
                    </a:lnTo>
                    <a:lnTo>
                      <a:pt x="16" y="46"/>
                    </a:lnTo>
                    <a:lnTo>
                      <a:pt x="16" y="46"/>
                    </a:lnTo>
                    <a:lnTo>
                      <a:pt x="18" y="46"/>
                    </a:lnTo>
                    <a:lnTo>
                      <a:pt x="18" y="46"/>
                    </a:lnTo>
                    <a:lnTo>
                      <a:pt x="20" y="44"/>
                    </a:lnTo>
                    <a:lnTo>
                      <a:pt x="22" y="44"/>
                    </a:lnTo>
                    <a:lnTo>
                      <a:pt x="22" y="44"/>
                    </a:lnTo>
                    <a:lnTo>
                      <a:pt x="22" y="46"/>
                    </a:lnTo>
                    <a:lnTo>
                      <a:pt x="24" y="44"/>
                    </a:lnTo>
                    <a:lnTo>
                      <a:pt x="26" y="46"/>
                    </a:lnTo>
                    <a:lnTo>
                      <a:pt x="26" y="44"/>
                    </a:lnTo>
                    <a:lnTo>
                      <a:pt x="28" y="46"/>
                    </a:lnTo>
                    <a:lnTo>
                      <a:pt x="30" y="46"/>
                    </a:lnTo>
                    <a:lnTo>
                      <a:pt x="32" y="44"/>
                    </a:lnTo>
                    <a:lnTo>
                      <a:pt x="32" y="44"/>
                    </a:lnTo>
                    <a:lnTo>
                      <a:pt x="34" y="44"/>
                    </a:lnTo>
                    <a:lnTo>
                      <a:pt x="38" y="44"/>
                    </a:lnTo>
                    <a:lnTo>
                      <a:pt x="38" y="42"/>
                    </a:lnTo>
                    <a:lnTo>
                      <a:pt x="40" y="44"/>
                    </a:lnTo>
                    <a:lnTo>
                      <a:pt x="44" y="42"/>
                    </a:lnTo>
                    <a:lnTo>
                      <a:pt x="46" y="42"/>
                    </a:lnTo>
                    <a:lnTo>
                      <a:pt x="48" y="42"/>
                    </a:lnTo>
                    <a:lnTo>
                      <a:pt x="48" y="40"/>
                    </a:lnTo>
                    <a:lnTo>
                      <a:pt x="50" y="40"/>
                    </a:lnTo>
                    <a:lnTo>
                      <a:pt x="50" y="40"/>
                    </a:lnTo>
                    <a:lnTo>
                      <a:pt x="52" y="40"/>
                    </a:lnTo>
                    <a:lnTo>
                      <a:pt x="52" y="38"/>
                    </a:lnTo>
                    <a:lnTo>
                      <a:pt x="54" y="40"/>
                    </a:lnTo>
                    <a:lnTo>
                      <a:pt x="54" y="40"/>
                    </a:lnTo>
                    <a:lnTo>
                      <a:pt x="52" y="40"/>
                    </a:lnTo>
                    <a:lnTo>
                      <a:pt x="52" y="42"/>
                    </a:lnTo>
                    <a:lnTo>
                      <a:pt x="54" y="42"/>
                    </a:lnTo>
                    <a:lnTo>
                      <a:pt x="54" y="42"/>
                    </a:lnTo>
                    <a:lnTo>
                      <a:pt x="56" y="42"/>
                    </a:lnTo>
                    <a:lnTo>
                      <a:pt x="56" y="42"/>
                    </a:lnTo>
                    <a:lnTo>
                      <a:pt x="58" y="42"/>
                    </a:lnTo>
                    <a:lnTo>
                      <a:pt x="58" y="44"/>
                    </a:lnTo>
                    <a:lnTo>
                      <a:pt x="56" y="44"/>
                    </a:lnTo>
                    <a:lnTo>
                      <a:pt x="54" y="44"/>
                    </a:lnTo>
                    <a:lnTo>
                      <a:pt x="56" y="44"/>
                    </a:lnTo>
                    <a:lnTo>
                      <a:pt x="58" y="46"/>
                    </a:lnTo>
                    <a:lnTo>
                      <a:pt x="60" y="44"/>
                    </a:lnTo>
                    <a:lnTo>
                      <a:pt x="60" y="46"/>
                    </a:lnTo>
                    <a:lnTo>
                      <a:pt x="62" y="46"/>
                    </a:lnTo>
                    <a:lnTo>
                      <a:pt x="62" y="46"/>
                    </a:lnTo>
                    <a:lnTo>
                      <a:pt x="64" y="46"/>
                    </a:lnTo>
                    <a:lnTo>
                      <a:pt x="66" y="46"/>
                    </a:lnTo>
                    <a:lnTo>
                      <a:pt x="66" y="48"/>
                    </a:lnTo>
                    <a:lnTo>
                      <a:pt x="66" y="46"/>
                    </a:lnTo>
                    <a:lnTo>
                      <a:pt x="66" y="46"/>
                    </a:lnTo>
                    <a:lnTo>
                      <a:pt x="68" y="46"/>
                    </a:lnTo>
                    <a:lnTo>
                      <a:pt x="68" y="46"/>
                    </a:lnTo>
                    <a:lnTo>
                      <a:pt x="70" y="46"/>
                    </a:lnTo>
                    <a:lnTo>
                      <a:pt x="70" y="46"/>
                    </a:lnTo>
                    <a:lnTo>
                      <a:pt x="72" y="46"/>
                    </a:lnTo>
                    <a:lnTo>
                      <a:pt x="72" y="46"/>
                    </a:lnTo>
                    <a:lnTo>
                      <a:pt x="74" y="46"/>
                    </a:lnTo>
                    <a:lnTo>
                      <a:pt x="74" y="46"/>
                    </a:lnTo>
                    <a:lnTo>
                      <a:pt x="76" y="44"/>
                    </a:lnTo>
                    <a:lnTo>
                      <a:pt x="76" y="44"/>
                    </a:lnTo>
                    <a:lnTo>
                      <a:pt x="76" y="44"/>
                    </a:lnTo>
                    <a:lnTo>
                      <a:pt x="76" y="44"/>
                    </a:lnTo>
                    <a:lnTo>
                      <a:pt x="76" y="44"/>
                    </a:lnTo>
                    <a:lnTo>
                      <a:pt x="76" y="42"/>
                    </a:lnTo>
                    <a:lnTo>
                      <a:pt x="74" y="44"/>
                    </a:lnTo>
                    <a:lnTo>
                      <a:pt x="74" y="44"/>
                    </a:lnTo>
                    <a:lnTo>
                      <a:pt x="74" y="42"/>
                    </a:lnTo>
                    <a:lnTo>
                      <a:pt x="74" y="42"/>
                    </a:lnTo>
                    <a:lnTo>
                      <a:pt x="76" y="42"/>
                    </a:lnTo>
                    <a:lnTo>
                      <a:pt x="76" y="42"/>
                    </a:lnTo>
                    <a:lnTo>
                      <a:pt x="76" y="42"/>
                    </a:lnTo>
                    <a:lnTo>
                      <a:pt x="78" y="42"/>
                    </a:lnTo>
                    <a:lnTo>
                      <a:pt x="76" y="42"/>
                    </a:lnTo>
                    <a:lnTo>
                      <a:pt x="76" y="40"/>
                    </a:lnTo>
                    <a:lnTo>
                      <a:pt x="74" y="40"/>
                    </a:lnTo>
                    <a:lnTo>
                      <a:pt x="72" y="42"/>
                    </a:lnTo>
                    <a:lnTo>
                      <a:pt x="72" y="42"/>
                    </a:lnTo>
                    <a:lnTo>
                      <a:pt x="70" y="42"/>
                    </a:lnTo>
                    <a:lnTo>
                      <a:pt x="70" y="42"/>
                    </a:lnTo>
                    <a:lnTo>
                      <a:pt x="70" y="42"/>
                    </a:lnTo>
                    <a:lnTo>
                      <a:pt x="70" y="40"/>
                    </a:lnTo>
                    <a:lnTo>
                      <a:pt x="72" y="40"/>
                    </a:lnTo>
                    <a:lnTo>
                      <a:pt x="72" y="40"/>
                    </a:lnTo>
                    <a:lnTo>
                      <a:pt x="72" y="40"/>
                    </a:lnTo>
                    <a:lnTo>
                      <a:pt x="74" y="40"/>
                    </a:lnTo>
                    <a:lnTo>
                      <a:pt x="74" y="40"/>
                    </a:lnTo>
                    <a:lnTo>
                      <a:pt x="74" y="40"/>
                    </a:lnTo>
                    <a:lnTo>
                      <a:pt x="76" y="38"/>
                    </a:lnTo>
                    <a:lnTo>
                      <a:pt x="78" y="38"/>
                    </a:lnTo>
                    <a:lnTo>
                      <a:pt x="78" y="36"/>
                    </a:lnTo>
                    <a:lnTo>
                      <a:pt x="78" y="38"/>
                    </a:lnTo>
                    <a:lnTo>
                      <a:pt x="80" y="38"/>
                    </a:lnTo>
                    <a:lnTo>
                      <a:pt x="80" y="36"/>
                    </a:lnTo>
                    <a:lnTo>
                      <a:pt x="80" y="38"/>
                    </a:lnTo>
                    <a:lnTo>
                      <a:pt x="80" y="38"/>
                    </a:lnTo>
                    <a:lnTo>
                      <a:pt x="80" y="40"/>
                    </a:lnTo>
                    <a:lnTo>
                      <a:pt x="80" y="38"/>
                    </a:lnTo>
                    <a:lnTo>
                      <a:pt x="80" y="40"/>
                    </a:lnTo>
                    <a:lnTo>
                      <a:pt x="82" y="38"/>
                    </a:lnTo>
                    <a:lnTo>
                      <a:pt x="84" y="36"/>
                    </a:lnTo>
                    <a:lnTo>
                      <a:pt x="82" y="38"/>
                    </a:lnTo>
                    <a:lnTo>
                      <a:pt x="8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6" name="Freeform 1398"/>
              <p:cNvSpPr>
                <a:spLocks/>
              </p:cNvSpPr>
              <p:nvPr/>
            </p:nvSpPr>
            <p:spPr bwMode="auto">
              <a:xfrm>
                <a:off x="2162" y="1539"/>
                <a:ext cx="14" cy="8"/>
              </a:xfrm>
              <a:custGeom>
                <a:avLst/>
                <a:gdLst>
                  <a:gd name="T0" fmla="*/ 12 w 14"/>
                  <a:gd name="T1" fmla="*/ 0 h 8"/>
                  <a:gd name="T2" fmla="*/ 10 w 14"/>
                  <a:gd name="T3" fmla="*/ 0 h 8"/>
                  <a:gd name="T4" fmla="*/ 10 w 14"/>
                  <a:gd name="T5" fmla="*/ 0 h 8"/>
                  <a:gd name="T6" fmla="*/ 6 w 14"/>
                  <a:gd name="T7" fmla="*/ 0 h 8"/>
                  <a:gd name="T8" fmla="*/ 4 w 14"/>
                  <a:gd name="T9" fmla="*/ 0 h 8"/>
                  <a:gd name="T10" fmla="*/ 2 w 14"/>
                  <a:gd name="T11" fmla="*/ 2 h 8"/>
                  <a:gd name="T12" fmla="*/ 0 w 14"/>
                  <a:gd name="T13" fmla="*/ 2 h 8"/>
                  <a:gd name="T14" fmla="*/ 0 w 14"/>
                  <a:gd name="T15" fmla="*/ 2 h 8"/>
                  <a:gd name="T16" fmla="*/ 2 w 14"/>
                  <a:gd name="T17" fmla="*/ 2 h 8"/>
                  <a:gd name="T18" fmla="*/ 2 w 14"/>
                  <a:gd name="T19" fmla="*/ 4 h 8"/>
                  <a:gd name="T20" fmla="*/ 2 w 14"/>
                  <a:gd name="T21" fmla="*/ 4 h 8"/>
                  <a:gd name="T22" fmla="*/ 2 w 14"/>
                  <a:gd name="T23" fmla="*/ 4 h 8"/>
                  <a:gd name="T24" fmla="*/ 2 w 14"/>
                  <a:gd name="T25" fmla="*/ 6 h 8"/>
                  <a:gd name="T26" fmla="*/ 2 w 14"/>
                  <a:gd name="T27" fmla="*/ 6 h 8"/>
                  <a:gd name="T28" fmla="*/ 2 w 14"/>
                  <a:gd name="T29" fmla="*/ 6 h 8"/>
                  <a:gd name="T30" fmla="*/ 4 w 14"/>
                  <a:gd name="T31" fmla="*/ 8 h 8"/>
                  <a:gd name="T32" fmla="*/ 4 w 14"/>
                  <a:gd name="T33" fmla="*/ 8 h 8"/>
                  <a:gd name="T34" fmla="*/ 4 w 14"/>
                  <a:gd name="T35" fmla="*/ 8 h 8"/>
                  <a:gd name="T36" fmla="*/ 6 w 14"/>
                  <a:gd name="T37" fmla="*/ 8 h 8"/>
                  <a:gd name="T38" fmla="*/ 6 w 14"/>
                  <a:gd name="T39" fmla="*/ 6 h 8"/>
                  <a:gd name="T40" fmla="*/ 6 w 14"/>
                  <a:gd name="T41" fmla="*/ 6 h 8"/>
                  <a:gd name="T42" fmla="*/ 6 w 14"/>
                  <a:gd name="T43" fmla="*/ 6 h 8"/>
                  <a:gd name="T44" fmla="*/ 8 w 14"/>
                  <a:gd name="T45" fmla="*/ 6 h 8"/>
                  <a:gd name="T46" fmla="*/ 10 w 14"/>
                  <a:gd name="T47" fmla="*/ 4 h 8"/>
                  <a:gd name="T48" fmla="*/ 12 w 14"/>
                  <a:gd name="T49" fmla="*/ 4 h 8"/>
                  <a:gd name="T50" fmla="*/ 12 w 14"/>
                  <a:gd name="T51" fmla="*/ 4 h 8"/>
                  <a:gd name="T52" fmla="*/ 12 w 14"/>
                  <a:gd name="T53" fmla="*/ 2 h 8"/>
                  <a:gd name="T54" fmla="*/ 14 w 14"/>
                  <a:gd name="T55" fmla="*/ 2 h 8"/>
                  <a:gd name="T56" fmla="*/ 14 w 14"/>
                  <a:gd name="T57" fmla="*/ 2 h 8"/>
                  <a:gd name="T58" fmla="*/ 12 w 14"/>
                  <a:gd name="T59" fmla="*/ 2 h 8"/>
                  <a:gd name="T60" fmla="*/ 12 w 14"/>
                  <a:gd name="T61" fmla="*/ 2 h 8"/>
                  <a:gd name="T62" fmla="*/ 12 w 14"/>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12" y="0"/>
                    </a:moveTo>
                    <a:lnTo>
                      <a:pt x="10" y="0"/>
                    </a:lnTo>
                    <a:lnTo>
                      <a:pt x="10" y="0"/>
                    </a:lnTo>
                    <a:lnTo>
                      <a:pt x="6" y="0"/>
                    </a:lnTo>
                    <a:lnTo>
                      <a:pt x="4" y="0"/>
                    </a:lnTo>
                    <a:lnTo>
                      <a:pt x="2" y="2"/>
                    </a:lnTo>
                    <a:lnTo>
                      <a:pt x="0" y="2"/>
                    </a:lnTo>
                    <a:lnTo>
                      <a:pt x="0" y="2"/>
                    </a:lnTo>
                    <a:lnTo>
                      <a:pt x="2" y="2"/>
                    </a:lnTo>
                    <a:lnTo>
                      <a:pt x="2" y="4"/>
                    </a:lnTo>
                    <a:lnTo>
                      <a:pt x="2" y="4"/>
                    </a:lnTo>
                    <a:lnTo>
                      <a:pt x="2" y="4"/>
                    </a:lnTo>
                    <a:lnTo>
                      <a:pt x="2" y="6"/>
                    </a:lnTo>
                    <a:lnTo>
                      <a:pt x="2" y="6"/>
                    </a:lnTo>
                    <a:lnTo>
                      <a:pt x="2" y="6"/>
                    </a:lnTo>
                    <a:lnTo>
                      <a:pt x="4" y="8"/>
                    </a:lnTo>
                    <a:lnTo>
                      <a:pt x="4" y="8"/>
                    </a:lnTo>
                    <a:lnTo>
                      <a:pt x="4" y="8"/>
                    </a:lnTo>
                    <a:lnTo>
                      <a:pt x="6" y="8"/>
                    </a:lnTo>
                    <a:lnTo>
                      <a:pt x="6" y="6"/>
                    </a:lnTo>
                    <a:lnTo>
                      <a:pt x="6" y="6"/>
                    </a:lnTo>
                    <a:lnTo>
                      <a:pt x="6" y="6"/>
                    </a:lnTo>
                    <a:lnTo>
                      <a:pt x="8" y="6"/>
                    </a:lnTo>
                    <a:lnTo>
                      <a:pt x="10" y="4"/>
                    </a:lnTo>
                    <a:lnTo>
                      <a:pt x="12" y="4"/>
                    </a:lnTo>
                    <a:lnTo>
                      <a:pt x="12" y="4"/>
                    </a:lnTo>
                    <a:lnTo>
                      <a:pt x="12" y="2"/>
                    </a:lnTo>
                    <a:lnTo>
                      <a:pt x="14" y="2"/>
                    </a:lnTo>
                    <a:lnTo>
                      <a:pt x="14" y="2"/>
                    </a:lnTo>
                    <a:lnTo>
                      <a:pt x="12" y="2"/>
                    </a:lnTo>
                    <a:lnTo>
                      <a:pt x="12"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7" name="Freeform 1399"/>
              <p:cNvSpPr>
                <a:spLocks noEditPoints="1"/>
              </p:cNvSpPr>
              <p:nvPr/>
            </p:nvSpPr>
            <p:spPr bwMode="auto">
              <a:xfrm>
                <a:off x="2176" y="1541"/>
                <a:ext cx="38" cy="24"/>
              </a:xfrm>
              <a:custGeom>
                <a:avLst/>
                <a:gdLst>
                  <a:gd name="T0" fmla="*/ 38 w 38"/>
                  <a:gd name="T1" fmla="*/ 0 h 24"/>
                  <a:gd name="T2" fmla="*/ 28 w 38"/>
                  <a:gd name="T3" fmla="*/ 2 h 24"/>
                  <a:gd name="T4" fmla="*/ 26 w 38"/>
                  <a:gd name="T5" fmla="*/ 0 h 24"/>
                  <a:gd name="T6" fmla="*/ 24 w 38"/>
                  <a:gd name="T7" fmla="*/ 0 h 24"/>
                  <a:gd name="T8" fmla="*/ 24 w 38"/>
                  <a:gd name="T9" fmla="*/ 0 h 24"/>
                  <a:gd name="T10" fmla="*/ 22 w 38"/>
                  <a:gd name="T11" fmla="*/ 0 h 24"/>
                  <a:gd name="T12" fmla="*/ 18 w 38"/>
                  <a:gd name="T13" fmla="*/ 0 h 24"/>
                  <a:gd name="T14" fmla="*/ 18 w 38"/>
                  <a:gd name="T15" fmla="*/ 2 h 24"/>
                  <a:gd name="T16" fmla="*/ 18 w 38"/>
                  <a:gd name="T17" fmla="*/ 2 h 24"/>
                  <a:gd name="T18" fmla="*/ 16 w 38"/>
                  <a:gd name="T19" fmla="*/ 4 h 24"/>
                  <a:gd name="T20" fmla="*/ 14 w 38"/>
                  <a:gd name="T21" fmla="*/ 2 h 24"/>
                  <a:gd name="T22" fmla="*/ 14 w 38"/>
                  <a:gd name="T23" fmla="*/ 4 h 24"/>
                  <a:gd name="T24" fmla="*/ 16 w 38"/>
                  <a:gd name="T25" fmla="*/ 6 h 24"/>
                  <a:gd name="T26" fmla="*/ 14 w 38"/>
                  <a:gd name="T27" fmla="*/ 6 h 24"/>
                  <a:gd name="T28" fmla="*/ 16 w 38"/>
                  <a:gd name="T29" fmla="*/ 8 h 24"/>
                  <a:gd name="T30" fmla="*/ 14 w 38"/>
                  <a:gd name="T31" fmla="*/ 8 h 24"/>
                  <a:gd name="T32" fmla="*/ 12 w 38"/>
                  <a:gd name="T33" fmla="*/ 10 h 24"/>
                  <a:gd name="T34" fmla="*/ 10 w 38"/>
                  <a:gd name="T35" fmla="*/ 10 h 24"/>
                  <a:gd name="T36" fmla="*/ 8 w 38"/>
                  <a:gd name="T37" fmla="*/ 10 h 24"/>
                  <a:gd name="T38" fmla="*/ 6 w 38"/>
                  <a:gd name="T39" fmla="*/ 8 h 24"/>
                  <a:gd name="T40" fmla="*/ 8 w 38"/>
                  <a:gd name="T41" fmla="*/ 8 h 24"/>
                  <a:gd name="T42" fmla="*/ 6 w 38"/>
                  <a:gd name="T43" fmla="*/ 6 h 24"/>
                  <a:gd name="T44" fmla="*/ 2 w 38"/>
                  <a:gd name="T45" fmla="*/ 8 h 24"/>
                  <a:gd name="T46" fmla="*/ 2 w 38"/>
                  <a:gd name="T47" fmla="*/ 12 h 24"/>
                  <a:gd name="T48" fmla="*/ 2 w 38"/>
                  <a:gd name="T49" fmla="*/ 14 h 24"/>
                  <a:gd name="T50" fmla="*/ 6 w 38"/>
                  <a:gd name="T51" fmla="*/ 14 h 24"/>
                  <a:gd name="T52" fmla="*/ 6 w 38"/>
                  <a:gd name="T53" fmla="*/ 16 h 24"/>
                  <a:gd name="T54" fmla="*/ 6 w 38"/>
                  <a:gd name="T55" fmla="*/ 16 h 24"/>
                  <a:gd name="T56" fmla="*/ 6 w 38"/>
                  <a:gd name="T57" fmla="*/ 18 h 24"/>
                  <a:gd name="T58" fmla="*/ 8 w 38"/>
                  <a:gd name="T59" fmla="*/ 20 h 24"/>
                  <a:gd name="T60" fmla="*/ 6 w 38"/>
                  <a:gd name="T61" fmla="*/ 24 h 24"/>
                  <a:gd name="T62" fmla="*/ 8 w 38"/>
                  <a:gd name="T63" fmla="*/ 22 h 24"/>
                  <a:gd name="T64" fmla="*/ 10 w 38"/>
                  <a:gd name="T65" fmla="*/ 24 h 24"/>
                  <a:gd name="T66" fmla="*/ 14 w 38"/>
                  <a:gd name="T67" fmla="*/ 22 h 24"/>
                  <a:gd name="T68" fmla="*/ 14 w 38"/>
                  <a:gd name="T69" fmla="*/ 22 h 24"/>
                  <a:gd name="T70" fmla="*/ 22 w 38"/>
                  <a:gd name="T71" fmla="*/ 20 h 24"/>
                  <a:gd name="T72" fmla="*/ 24 w 38"/>
                  <a:gd name="T73" fmla="*/ 20 h 24"/>
                  <a:gd name="T74" fmla="*/ 26 w 38"/>
                  <a:gd name="T75" fmla="*/ 18 h 24"/>
                  <a:gd name="T76" fmla="*/ 26 w 38"/>
                  <a:gd name="T77" fmla="*/ 18 h 24"/>
                  <a:gd name="T78" fmla="*/ 28 w 38"/>
                  <a:gd name="T79" fmla="*/ 16 h 24"/>
                  <a:gd name="T80" fmla="*/ 30 w 38"/>
                  <a:gd name="T81" fmla="*/ 14 h 24"/>
                  <a:gd name="T82" fmla="*/ 30 w 38"/>
                  <a:gd name="T83" fmla="*/ 12 h 24"/>
                  <a:gd name="T84" fmla="*/ 30 w 38"/>
                  <a:gd name="T85" fmla="*/ 12 h 24"/>
                  <a:gd name="T86" fmla="*/ 28 w 38"/>
                  <a:gd name="T87" fmla="*/ 12 h 24"/>
                  <a:gd name="T88" fmla="*/ 28 w 38"/>
                  <a:gd name="T89" fmla="*/ 10 h 24"/>
                  <a:gd name="T90" fmla="*/ 30 w 38"/>
                  <a:gd name="T91" fmla="*/ 10 h 24"/>
                  <a:gd name="T92" fmla="*/ 26 w 38"/>
                  <a:gd name="T93" fmla="*/ 8 h 24"/>
                  <a:gd name="T94" fmla="*/ 24 w 38"/>
                  <a:gd name="T95" fmla="*/ 8 h 24"/>
                  <a:gd name="T96" fmla="*/ 28 w 38"/>
                  <a:gd name="T97" fmla="*/ 6 h 24"/>
                  <a:gd name="T98" fmla="*/ 34 w 38"/>
                  <a:gd name="T99" fmla="*/ 6 h 24"/>
                  <a:gd name="T100" fmla="*/ 34 w 38"/>
                  <a:gd name="T101" fmla="*/ 4 h 24"/>
                  <a:gd name="T102" fmla="*/ 38 w 38"/>
                  <a:gd name="T103" fmla="*/ 2 h 24"/>
                  <a:gd name="T104" fmla="*/ 18 w 38"/>
                  <a:gd name="T105" fmla="*/ 4 h 24"/>
                  <a:gd name="T106" fmla="*/ 18 w 38"/>
                  <a:gd name="T10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24">
                    <a:moveTo>
                      <a:pt x="38" y="2"/>
                    </a:moveTo>
                    <a:lnTo>
                      <a:pt x="38" y="2"/>
                    </a:lnTo>
                    <a:lnTo>
                      <a:pt x="38" y="0"/>
                    </a:lnTo>
                    <a:lnTo>
                      <a:pt x="34" y="0"/>
                    </a:lnTo>
                    <a:lnTo>
                      <a:pt x="30" y="2"/>
                    </a:lnTo>
                    <a:lnTo>
                      <a:pt x="28" y="2"/>
                    </a:lnTo>
                    <a:lnTo>
                      <a:pt x="28" y="2"/>
                    </a:lnTo>
                    <a:lnTo>
                      <a:pt x="28" y="2"/>
                    </a:lnTo>
                    <a:lnTo>
                      <a:pt x="26" y="0"/>
                    </a:lnTo>
                    <a:lnTo>
                      <a:pt x="26" y="0"/>
                    </a:lnTo>
                    <a:lnTo>
                      <a:pt x="24" y="0"/>
                    </a:lnTo>
                    <a:lnTo>
                      <a:pt x="24" y="0"/>
                    </a:lnTo>
                    <a:lnTo>
                      <a:pt x="24" y="0"/>
                    </a:lnTo>
                    <a:lnTo>
                      <a:pt x="22" y="0"/>
                    </a:lnTo>
                    <a:lnTo>
                      <a:pt x="24" y="0"/>
                    </a:lnTo>
                    <a:lnTo>
                      <a:pt x="22" y="0"/>
                    </a:lnTo>
                    <a:lnTo>
                      <a:pt x="22" y="0"/>
                    </a:lnTo>
                    <a:lnTo>
                      <a:pt x="22" y="0"/>
                    </a:lnTo>
                    <a:lnTo>
                      <a:pt x="22" y="0"/>
                    </a:lnTo>
                    <a:lnTo>
                      <a:pt x="20" y="0"/>
                    </a:lnTo>
                    <a:lnTo>
                      <a:pt x="18" y="0"/>
                    </a:lnTo>
                    <a:lnTo>
                      <a:pt x="16" y="0"/>
                    </a:lnTo>
                    <a:lnTo>
                      <a:pt x="16" y="2"/>
                    </a:lnTo>
                    <a:lnTo>
                      <a:pt x="18" y="2"/>
                    </a:lnTo>
                    <a:lnTo>
                      <a:pt x="18" y="2"/>
                    </a:lnTo>
                    <a:lnTo>
                      <a:pt x="18" y="2"/>
                    </a:lnTo>
                    <a:lnTo>
                      <a:pt x="18" y="2"/>
                    </a:lnTo>
                    <a:lnTo>
                      <a:pt x="18" y="4"/>
                    </a:lnTo>
                    <a:lnTo>
                      <a:pt x="18" y="4"/>
                    </a:lnTo>
                    <a:lnTo>
                      <a:pt x="16" y="4"/>
                    </a:lnTo>
                    <a:lnTo>
                      <a:pt x="16" y="2"/>
                    </a:lnTo>
                    <a:lnTo>
                      <a:pt x="14" y="2"/>
                    </a:lnTo>
                    <a:lnTo>
                      <a:pt x="14" y="2"/>
                    </a:lnTo>
                    <a:lnTo>
                      <a:pt x="14" y="4"/>
                    </a:lnTo>
                    <a:lnTo>
                      <a:pt x="14" y="4"/>
                    </a:lnTo>
                    <a:lnTo>
                      <a:pt x="14" y="4"/>
                    </a:lnTo>
                    <a:lnTo>
                      <a:pt x="14" y="6"/>
                    </a:lnTo>
                    <a:lnTo>
                      <a:pt x="16" y="6"/>
                    </a:lnTo>
                    <a:lnTo>
                      <a:pt x="16" y="6"/>
                    </a:lnTo>
                    <a:lnTo>
                      <a:pt x="16" y="6"/>
                    </a:lnTo>
                    <a:lnTo>
                      <a:pt x="16" y="6"/>
                    </a:lnTo>
                    <a:lnTo>
                      <a:pt x="14" y="6"/>
                    </a:lnTo>
                    <a:lnTo>
                      <a:pt x="16" y="8"/>
                    </a:lnTo>
                    <a:lnTo>
                      <a:pt x="14" y="8"/>
                    </a:lnTo>
                    <a:lnTo>
                      <a:pt x="16" y="8"/>
                    </a:lnTo>
                    <a:lnTo>
                      <a:pt x="14" y="8"/>
                    </a:lnTo>
                    <a:lnTo>
                      <a:pt x="14" y="8"/>
                    </a:lnTo>
                    <a:lnTo>
                      <a:pt x="14" y="8"/>
                    </a:lnTo>
                    <a:lnTo>
                      <a:pt x="14" y="8"/>
                    </a:lnTo>
                    <a:lnTo>
                      <a:pt x="14" y="10"/>
                    </a:lnTo>
                    <a:lnTo>
                      <a:pt x="12" y="10"/>
                    </a:lnTo>
                    <a:lnTo>
                      <a:pt x="12" y="10"/>
                    </a:lnTo>
                    <a:lnTo>
                      <a:pt x="10" y="10"/>
                    </a:lnTo>
                    <a:lnTo>
                      <a:pt x="10" y="10"/>
                    </a:lnTo>
                    <a:lnTo>
                      <a:pt x="8" y="10"/>
                    </a:lnTo>
                    <a:lnTo>
                      <a:pt x="8" y="10"/>
                    </a:lnTo>
                    <a:lnTo>
                      <a:pt x="8" y="10"/>
                    </a:lnTo>
                    <a:lnTo>
                      <a:pt x="8" y="8"/>
                    </a:lnTo>
                    <a:lnTo>
                      <a:pt x="8" y="8"/>
                    </a:lnTo>
                    <a:lnTo>
                      <a:pt x="6" y="8"/>
                    </a:lnTo>
                    <a:lnTo>
                      <a:pt x="6" y="8"/>
                    </a:lnTo>
                    <a:lnTo>
                      <a:pt x="8" y="8"/>
                    </a:lnTo>
                    <a:lnTo>
                      <a:pt x="8" y="8"/>
                    </a:lnTo>
                    <a:lnTo>
                      <a:pt x="6" y="8"/>
                    </a:lnTo>
                    <a:lnTo>
                      <a:pt x="6" y="6"/>
                    </a:lnTo>
                    <a:lnTo>
                      <a:pt x="6" y="6"/>
                    </a:lnTo>
                    <a:lnTo>
                      <a:pt x="4" y="8"/>
                    </a:lnTo>
                    <a:lnTo>
                      <a:pt x="2" y="8"/>
                    </a:lnTo>
                    <a:lnTo>
                      <a:pt x="2" y="8"/>
                    </a:lnTo>
                    <a:lnTo>
                      <a:pt x="0" y="10"/>
                    </a:lnTo>
                    <a:lnTo>
                      <a:pt x="2" y="12"/>
                    </a:lnTo>
                    <a:lnTo>
                      <a:pt x="2" y="12"/>
                    </a:lnTo>
                    <a:lnTo>
                      <a:pt x="2" y="12"/>
                    </a:lnTo>
                    <a:lnTo>
                      <a:pt x="2" y="14"/>
                    </a:lnTo>
                    <a:lnTo>
                      <a:pt x="2" y="14"/>
                    </a:lnTo>
                    <a:lnTo>
                      <a:pt x="4" y="14"/>
                    </a:lnTo>
                    <a:lnTo>
                      <a:pt x="4" y="14"/>
                    </a:lnTo>
                    <a:lnTo>
                      <a:pt x="6" y="14"/>
                    </a:lnTo>
                    <a:lnTo>
                      <a:pt x="6" y="16"/>
                    </a:lnTo>
                    <a:lnTo>
                      <a:pt x="6" y="16"/>
                    </a:lnTo>
                    <a:lnTo>
                      <a:pt x="6" y="16"/>
                    </a:lnTo>
                    <a:lnTo>
                      <a:pt x="6" y="16"/>
                    </a:lnTo>
                    <a:lnTo>
                      <a:pt x="8" y="16"/>
                    </a:lnTo>
                    <a:lnTo>
                      <a:pt x="6" y="16"/>
                    </a:lnTo>
                    <a:lnTo>
                      <a:pt x="6" y="18"/>
                    </a:lnTo>
                    <a:lnTo>
                      <a:pt x="6" y="18"/>
                    </a:lnTo>
                    <a:lnTo>
                      <a:pt x="6" y="18"/>
                    </a:lnTo>
                    <a:lnTo>
                      <a:pt x="8" y="18"/>
                    </a:lnTo>
                    <a:lnTo>
                      <a:pt x="8" y="20"/>
                    </a:lnTo>
                    <a:lnTo>
                      <a:pt x="8" y="20"/>
                    </a:lnTo>
                    <a:lnTo>
                      <a:pt x="8" y="22"/>
                    </a:lnTo>
                    <a:lnTo>
                      <a:pt x="6" y="22"/>
                    </a:lnTo>
                    <a:lnTo>
                      <a:pt x="6" y="24"/>
                    </a:lnTo>
                    <a:lnTo>
                      <a:pt x="8" y="24"/>
                    </a:lnTo>
                    <a:lnTo>
                      <a:pt x="8" y="22"/>
                    </a:lnTo>
                    <a:lnTo>
                      <a:pt x="8" y="22"/>
                    </a:lnTo>
                    <a:lnTo>
                      <a:pt x="8" y="24"/>
                    </a:lnTo>
                    <a:lnTo>
                      <a:pt x="8" y="24"/>
                    </a:lnTo>
                    <a:lnTo>
                      <a:pt x="10" y="24"/>
                    </a:lnTo>
                    <a:lnTo>
                      <a:pt x="12" y="24"/>
                    </a:lnTo>
                    <a:lnTo>
                      <a:pt x="14" y="22"/>
                    </a:lnTo>
                    <a:lnTo>
                      <a:pt x="14" y="22"/>
                    </a:lnTo>
                    <a:lnTo>
                      <a:pt x="14" y="22"/>
                    </a:lnTo>
                    <a:lnTo>
                      <a:pt x="14" y="22"/>
                    </a:lnTo>
                    <a:lnTo>
                      <a:pt x="14" y="22"/>
                    </a:lnTo>
                    <a:lnTo>
                      <a:pt x="16" y="22"/>
                    </a:lnTo>
                    <a:lnTo>
                      <a:pt x="18" y="22"/>
                    </a:lnTo>
                    <a:lnTo>
                      <a:pt x="22" y="20"/>
                    </a:lnTo>
                    <a:lnTo>
                      <a:pt x="22" y="20"/>
                    </a:lnTo>
                    <a:lnTo>
                      <a:pt x="24" y="20"/>
                    </a:lnTo>
                    <a:lnTo>
                      <a:pt x="24" y="20"/>
                    </a:lnTo>
                    <a:lnTo>
                      <a:pt x="24" y="20"/>
                    </a:lnTo>
                    <a:lnTo>
                      <a:pt x="24" y="18"/>
                    </a:lnTo>
                    <a:lnTo>
                      <a:pt x="26" y="18"/>
                    </a:lnTo>
                    <a:lnTo>
                      <a:pt x="26" y="18"/>
                    </a:lnTo>
                    <a:lnTo>
                      <a:pt x="24" y="18"/>
                    </a:lnTo>
                    <a:lnTo>
                      <a:pt x="26" y="18"/>
                    </a:lnTo>
                    <a:lnTo>
                      <a:pt x="26" y="18"/>
                    </a:lnTo>
                    <a:lnTo>
                      <a:pt x="28" y="16"/>
                    </a:lnTo>
                    <a:lnTo>
                      <a:pt x="28" y="16"/>
                    </a:lnTo>
                    <a:lnTo>
                      <a:pt x="28" y="16"/>
                    </a:lnTo>
                    <a:lnTo>
                      <a:pt x="28" y="16"/>
                    </a:lnTo>
                    <a:lnTo>
                      <a:pt x="30" y="14"/>
                    </a:lnTo>
                    <a:lnTo>
                      <a:pt x="30" y="14"/>
                    </a:lnTo>
                    <a:lnTo>
                      <a:pt x="30" y="14"/>
                    </a:lnTo>
                    <a:lnTo>
                      <a:pt x="30" y="12"/>
                    </a:lnTo>
                    <a:lnTo>
                      <a:pt x="30" y="12"/>
                    </a:lnTo>
                    <a:lnTo>
                      <a:pt x="30" y="12"/>
                    </a:lnTo>
                    <a:lnTo>
                      <a:pt x="30" y="12"/>
                    </a:lnTo>
                    <a:lnTo>
                      <a:pt x="30" y="12"/>
                    </a:lnTo>
                    <a:lnTo>
                      <a:pt x="28" y="12"/>
                    </a:lnTo>
                    <a:lnTo>
                      <a:pt x="28" y="12"/>
                    </a:lnTo>
                    <a:lnTo>
                      <a:pt x="28" y="12"/>
                    </a:lnTo>
                    <a:lnTo>
                      <a:pt x="30" y="10"/>
                    </a:lnTo>
                    <a:lnTo>
                      <a:pt x="28" y="10"/>
                    </a:lnTo>
                    <a:lnTo>
                      <a:pt x="28" y="10"/>
                    </a:lnTo>
                    <a:lnTo>
                      <a:pt x="28" y="10"/>
                    </a:lnTo>
                    <a:lnTo>
                      <a:pt x="30" y="10"/>
                    </a:lnTo>
                    <a:lnTo>
                      <a:pt x="28" y="8"/>
                    </a:lnTo>
                    <a:lnTo>
                      <a:pt x="28" y="8"/>
                    </a:lnTo>
                    <a:lnTo>
                      <a:pt x="26" y="8"/>
                    </a:lnTo>
                    <a:lnTo>
                      <a:pt x="24" y="8"/>
                    </a:lnTo>
                    <a:lnTo>
                      <a:pt x="24" y="8"/>
                    </a:lnTo>
                    <a:lnTo>
                      <a:pt x="24" y="8"/>
                    </a:lnTo>
                    <a:lnTo>
                      <a:pt x="26" y="8"/>
                    </a:lnTo>
                    <a:lnTo>
                      <a:pt x="26" y="8"/>
                    </a:lnTo>
                    <a:lnTo>
                      <a:pt x="28" y="6"/>
                    </a:lnTo>
                    <a:lnTo>
                      <a:pt x="30" y="6"/>
                    </a:lnTo>
                    <a:lnTo>
                      <a:pt x="32" y="6"/>
                    </a:lnTo>
                    <a:lnTo>
                      <a:pt x="34" y="6"/>
                    </a:lnTo>
                    <a:lnTo>
                      <a:pt x="34" y="4"/>
                    </a:lnTo>
                    <a:lnTo>
                      <a:pt x="34" y="4"/>
                    </a:lnTo>
                    <a:lnTo>
                      <a:pt x="34" y="4"/>
                    </a:lnTo>
                    <a:lnTo>
                      <a:pt x="34" y="4"/>
                    </a:lnTo>
                    <a:lnTo>
                      <a:pt x="36" y="4"/>
                    </a:lnTo>
                    <a:lnTo>
                      <a:pt x="38" y="2"/>
                    </a:lnTo>
                    <a:close/>
                    <a:moveTo>
                      <a:pt x="18" y="6"/>
                    </a:moveTo>
                    <a:lnTo>
                      <a:pt x="18" y="6"/>
                    </a:lnTo>
                    <a:lnTo>
                      <a:pt x="18" y="4"/>
                    </a:lnTo>
                    <a:lnTo>
                      <a:pt x="18" y="4"/>
                    </a:lnTo>
                    <a:lnTo>
                      <a:pt x="18"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8" name="Freeform 1400"/>
              <p:cNvSpPr>
                <a:spLocks/>
              </p:cNvSpPr>
              <p:nvPr/>
            </p:nvSpPr>
            <p:spPr bwMode="auto">
              <a:xfrm>
                <a:off x="2206" y="1547"/>
                <a:ext cx="4" cy="4"/>
              </a:xfrm>
              <a:custGeom>
                <a:avLst/>
                <a:gdLst>
                  <a:gd name="T0" fmla="*/ 4 w 4"/>
                  <a:gd name="T1" fmla="*/ 0 h 4"/>
                  <a:gd name="T2" fmla="*/ 2 w 4"/>
                  <a:gd name="T3" fmla="*/ 2 h 4"/>
                  <a:gd name="T4" fmla="*/ 0 w 4"/>
                  <a:gd name="T5" fmla="*/ 2 h 4"/>
                  <a:gd name="T6" fmla="*/ 0 w 4"/>
                  <a:gd name="T7" fmla="*/ 4 h 4"/>
                  <a:gd name="T8" fmla="*/ 2 w 4"/>
                  <a:gd name="T9" fmla="*/ 4 h 4"/>
                  <a:gd name="T10" fmla="*/ 2 w 4"/>
                  <a:gd name="T11" fmla="*/ 2 h 4"/>
                  <a:gd name="T12" fmla="*/ 4 w 4"/>
                  <a:gd name="T13" fmla="*/ 2 h 4"/>
                  <a:gd name="T14" fmla="*/ 4 w 4"/>
                  <a:gd name="T15" fmla="*/ 2 h 4"/>
                  <a:gd name="T16" fmla="*/ 4 w 4"/>
                  <a:gd name="T17" fmla="*/ 2 h 4"/>
                  <a:gd name="T18" fmla="*/ 4 w 4"/>
                  <a:gd name="T19" fmla="*/ 2 h 4"/>
                  <a:gd name="T20" fmla="*/ 4 w 4"/>
                  <a:gd name="T21" fmla="*/ 2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2" y="2"/>
                    </a:lnTo>
                    <a:lnTo>
                      <a:pt x="0" y="2"/>
                    </a:lnTo>
                    <a:lnTo>
                      <a:pt x="0" y="4"/>
                    </a:lnTo>
                    <a:lnTo>
                      <a:pt x="2" y="4"/>
                    </a:lnTo>
                    <a:lnTo>
                      <a:pt x="2" y="2"/>
                    </a:lnTo>
                    <a:lnTo>
                      <a:pt x="4" y="2"/>
                    </a:lnTo>
                    <a:lnTo>
                      <a:pt x="4" y="2"/>
                    </a:lnTo>
                    <a:lnTo>
                      <a:pt x="4" y="2"/>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9" name="Freeform 1401"/>
              <p:cNvSpPr>
                <a:spLocks/>
              </p:cNvSpPr>
              <p:nvPr/>
            </p:nvSpPr>
            <p:spPr bwMode="auto">
              <a:xfrm>
                <a:off x="2204" y="1539"/>
                <a:ext cx="10" cy="2"/>
              </a:xfrm>
              <a:custGeom>
                <a:avLst/>
                <a:gdLst>
                  <a:gd name="T0" fmla="*/ 2 w 10"/>
                  <a:gd name="T1" fmla="*/ 2 h 2"/>
                  <a:gd name="T2" fmla="*/ 2 w 10"/>
                  <a:gd name="T3" fmla="*/ 2 h 2"/>
                  <a:gd name="T4" fmla="*/ 4 w 10"/>
                  <a:gd name="T5" fmla="*/ 2 h 2"/>
                  <a:gd name="T6" fmla="*/ 6 w 10"/>
                  <a:gd name="T7" fmla="*/ 2 h 2"/>
                  <a:gd name="T8" fmla="*/ 8 w 10"/>
                  <a:gd name="T9" fmla="*/ 2 h 2"/>
                  <a:gd name="T10" fmla="*/ 10 w 10"/>
                  <a:gd name="T11" fmla="*/ 0 h 2"/>
                  <a:gd name="T12" fmla="*/ 10 w 10"/>
                  <a:gd name="T13" fmla="*/ 0 h 2"/>
                  <a:gd name="T14" fmla="*/ 8 w 10"/>
                  <a:gd name="T15" fmla="*/ 0 h 2"/>
                  <a:gd name="T16" fmla="*/ 4 w 10"/>
                  <a:gd name="T17" fmla="*/ 0 h 2"/>
                  <a:gd name="T18" fmla="*/ 4 w 10"/>
                  <a:gd name="T19" fmla="*/ 0 h 2"/>
                  <a:gd name="T20" fmla="*/ 2 w 10"/>
                  <a:gd name="T21" fmla="*/ 2 h 2"/>
                  <a:gd name="T22" fmla="*/ 2 w 10"/>
                  <a:gd name="T23" fmla="*/ 2 h 2"/>
                  <a:gd name="T24" fmla="*/ 0 w 10"/>
                  <a:gd name="T25" fmla="*/ 2 h 2"/>
                  <a:gd name="T26" fmla="*/ 0 w 10"/>
                  <a:gd name="T27" fmla="*/ 2 h 2"/>
                  <a:gd name="T28" fmla="*/ 2 w 10"/>
                  <a:gd name="T29" fmla="*/ 2 h 2"/>
                  <a:gd name="T30" fmla="*/ 2 w 10"/>
                  <a:gd name="T31" fmla="*/ 2 h 2"/>
                  <a:gd name="T32" fmla="*/ 2 w 10"/>
                  <a:gd name="T33" fmla="*/ 2 h 2"/>
                  <a:gd name="T34" fmla="*/ 2 w 10"/>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
                    <a:moveTo>
                      <a:pt x="2" y="2"/>
                    </a:moveTo>
                    <a:lnTo>
                      <a:pt x="2" y="2"/>
                    </a:lnTo>
                    <a:lnTo>
                      <a:pt x="4" y="2"/>
                    </a:lnTo>
                    <a:lnTo>
                      <a:pt x="6" y="2"/>
                    </a:lnTo>
                    <a:lnTo>
                      <a:pt x="8" y="2"/>
                    </a:lnTo>
                    <a:lnTo>
                      <a:pt x="10" y="0"/>
                    </a:lnTo>
                    <a:lnTo>
                      <a:pt x="10" y="0"/>
                    </a:lnTo>
                    <a:lnTo>
                      <a:pt x="8" y="0"/>
                    </a:lnTo>
                    <a:lnTo>
                      <a:pt x="4" y="0"/>
                    </a:lnTo>
                    <a:lnTo>
                      <a:pt x="4" y="0"/>
                    </a:lnTo>
                    <a:lnTo>
                      <a:pt x="2" y="2"/>
                    </a:lnTo>
                    <a:lnTo>
                      <a:pt x="2" y="2"/>
                    </a:lnTo>
                    <a:lnTo>
                      <a:pt x="0" y="2"/>
                    </a:lnTo>
                    <a:lnTo>
                      <a:pt x="0"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0" name="Freeform 1402"/>
              <p:cNvSpPr>
                <a:spLocks/>
              </p:cNvSpPr>
              <p:nvPr/>
            </p:nvSpPr>
            <p:spPr bwMode="auto">
              <a:xfrm>
                <a:off x="2230" y="1525"/>
                <a:ext cx="6" cy="2"/>
              </a:xfrm>
              <a:custGeom>
                <a:avLst/>
                <a:gdLst>
                  <a:gd name="T0" fmla="*/ 2 w 6"/>
                  <a:gd name="T1" fmla="*/ 2 h 2"/>
                  <a:gd name="T2" fmla="*/ 2 w 6"/>
                  <a:gd name="T3" fmla="*/ 2 h 2"/>
                  <a:gd name="T4" fmla="*/ 2 w 6"/>
                  <a:gd name="T5" fmla="*/ 2 h 2"/>
                  <a:gd name="T6" fmla="*/ 4 w 6"/>
                  <a:gd name="T7" fmla="*/ 2 h 2"/>
                  <a:gd name="T8" fmla="*/ 4 w 6"/>
                  <a:gd name="T9" fmla="*/ 0 h 2"/>
                  <a:gd name="T10" fmla="*/ 6 w 6"/>
                  <a:gd name="T11" fmla="*/ 0 h 2"/>
                  <a:gd name="T12" fmla="*/ 4 w 6"/>
                  <a:gd name="T13" fmla="*/ 2 h 2"/>
                  <a:gd name="T14" fmla="*/ 6 w 6"/>
                  <a:gd name="T15" fmla="*/ 2 h 2"/>
                  <a:gd name="T16" fmla="*/ 6 w 6"/>
                  <a:gd name="T17" fmla="*/ 0 h 2"/>
                  <a:gd name="T18" fmla="*/ 6 w 6"/>
                  <a:gd name="T19" fmla="*/ 0 h 2"/>
                  <a:gd name="T20" fmla="*/ 6 w 6"/>
                  <a:gd name="T21" fmla="*/ 0 h 2"/>
                  <a:gd name="T22" fmla="*/ 4 w 6"/>
                  <a:gd name="T23" fmla="*/ 0 h 2"/>
                  <a:gd name="T24" fmla="*/ 4 w 6"/>
                  <a:gd name="T25" fmla="*/ 0 h 2"/>
                  <a:gd name="T26" fmla="*/ 2 w 6"/>
                  <a:gd name="T27" fmla="*/ 0 h 2"/>
                  <a:gd name="T28" fmla="*/ 2 w 6"/>
                  <a:gd name="T29" fmla="*/ 0 h 2"/>
                  <a:gd name="T30" fmla="*/ 0 w 6"/>
                  <a:gd name="T31" fmla="*/ 0 h 2"/>
                  <a:gd name="T32" fmla="*/ 0 w 6"/>
                  <a:gd name="T33" fmla="*/ 2 h 2"/>
                  <a:gd name="T34" fmla="*/ 0 w 6"/>
                  <a:gd name="T35" fmla="*/ 2 h 2"/>
                  <a:gd name="T36" fmla="*/ 0 w 6"/>
                  <a:gd name="T37" fmla="*/ 2 h 2"/>
                  <a:gd name="T38" fmla="*/ 2 w 6"/>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2">
                    <a:moveTo>
                      <a:pt x="2" y="2"/>
                    </a:moveTo>
                    <a:lnTo>
                      <a:pt x="2" y="2"/>
                    </a:lnTo>
                    <a:lnTo>
                      <a:pt x="2" y="2"/>
                    </a:lnTo>
                    <a:lnTo>
                      <a:pt x="4" y="2"/>
                    </a:lnTo>
                    <a:lnTo>
                      <a:pt x="4" y="0"/>
                    </a:lnTo>
                    <a:lnTo>
                      <a:pt x="6" y="0"/>
                    </a:lnTo>
                    <a:lnTo>
                      <a:pt x="4" y="2"/>
                    </a:lnTo>
                    <a:lnTo>
                      <a:pt x="6" y="2"/>
                    </a:lnTo>
                    <a:lnTo>
                      <a:pt x="6" y="0"/>
                    </a:lnTo>
                    <a:lnTo>
                      <a:pt x="6" y="0"/>
                    </a:lnTo>
                    <a:lnTo>
                      <a:pt x="6" y="0"/>
                    </a:lnTo>
                    <a:lnTo>
                      <a:pt x="4" y="0"/>
                    </a:lnTo>
                    <a:lnTo>
                      <a:pt x="4" y="0"/>
                    </a:lnTo>
                    <a:lnTo>
                      <a:pt x="2" y="0"/>
                    </a:lnTo>
                    <a:lnTo>
                      <a:pt x="2" y="0"/>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1" name="Freeform 1403"/>
              <p:cNvSpPr>
                <a:spLocks/>
              </p:cNvSpPr>
              <p:nvPr/>
            </p:nvSpPr>
            <p:spPr bwMode="auto">
              <a:xfrm>
                <a:off x="2204" y="1515"/>
                <a:ext cx="32" cy="16"/>
              </a:xfrm>
              <a:custGeom>
                <a:avLst/>
                <a:gdLst>
                  <a:gd name="T0" fmla="*/ 0 w 32"/>
                  <a:gd name="T1" fmla="*/ 8 h 16"/>
                  <a:gd name="T2" fmla="*/ 4 w 32"/>
                  <a:gd name="T3" fmla="*/ 8 h 16"/>
                  <a:gd name="T4" fmla="*/ 6 w 32"/>
                  <a:gd name="T5" fmla="*/ 8 h 16"/>
                  <a:gd name="T6" fmla="*/ 12 w 32"/>
                  <a:gd name="T7" fmla="*/ 8 h 16"/>
                  <a:gd name="T8" fmla="*/ 16 w 32"/>
                  <a:gd name="T9" fmla="*/ 8 h 16"/>
                  <a:gd name="T10" fmla="*/ 20 w 32"/>
                  <a:gd name="T11" fmla="*/ 8 h 16"/>
                  <a:gd name="T12" fmla="*/ 16 w 32"/>
                  <a:gd name="T13" fmla="*/ 8 h 16"/>
                  <a:gd name="T14" fmla="*/ 12 w 32"/>
                  <a:gd name="T15" fmla="*/ 10 h 16"/>
                  <a:gd name="T16" fmla="*/ 14 w 32"/>
                  <a:gd name="T17" fmla="*/ 10 h 16"/>
                  <a:gd name="T18" fmla="*/ 10 w 32"/>
                  <a:gd name="T19" fmla="*/ 10 h 16"/>
                  <a:gd name="T20" fmla="*/ 8 w 32"/>
                  <a:gd name="T21" fmla="*/ 12 h 16"/>
                  <a:gd name="T22" fmla="*/ 8 w 32"/>
                  <a:gd name="T23" fmla="*/ 12 h 16"/>
                  <a:gd name="T24" fmla="*/ 6 w 32"/>
                  <a:gd name="T25" fmla="*/ 12 h 16"/>
                  <a:gd name="T26" fmla="*/ 6 w 32"/>
                  <a:gd name="T27" fmla="*/ 14 h 16"/>
                  <a:gd name="T28" fmla="*/ 10 w 32"/>
                  <a:gd name="T29" fmla="*/ 14 h 16"/>
                  <a:gd name="T30" fmla="*/ 12 w 32"/>
                  <a:gd name="T31" fmla="*/ 14 h 16"/>
                  <a:gd name="T32" fmla="*/ 12 w 32"/>
                  <a:gd name="T33" fmla="*/ 14 h 16"/>
                  <a:gd name="T34" fmla="*/ 14 w 32"/>
                  <a:gd name="T35" fmla="*/ 16 h 16"/>
                  <a:gd name="T36" fmla="*/ 18 w 32"/>
                  <a:gd name="T37" fmla="*/ 16 h 16"/>
                  <a:gd name="T38" fmla="*/ 18 w 32"/>
                  <a:gd name="T39" fmla="*/ 14 h 16"/>
                  <a:gd name="T40" fmla="*/ 18 w 32"/>
                  <a:gd name="T41" fmla="*/ 14 h 16"/>
                  <a:gd name="T42" fmla="*/ 20 w 32"/>
                  <a:gd name="T43" fmla="*/ 14 h 16"/>
                  <a:gd name="T44" fmla="*/ 18 w 32"/>
                  <a:gd name="T45" fmla="*/ 12 h 16"/>
                  <a:gd name="T46" fmla="*/ 22 w 32"/>
                  <a:gd name="T47" fmla="*/ 12 h 16"/>
                  <a:gd name="T48" fmla="*/ 22 w 32"/>
                  <a:gd name="T49" fmla="*/ 10 h 16"/>
                  <a:gd name="T50" fmla="*/ 24 w 32"/>
                  <a:gd name="T51" fmla="*/ 10 h 16"/>
                  <a:gd name="T52" fmla="*/ 24 w 32"/>
                  <a:gd name="T53" fmla="*/ 10 h 16"/>
                  <a:gd name="T54" fmla="*/ 26 w 32"/>
                  <a:gd name="T55" fmla="*/ 8 h 16"/>
                  <a:gd name="T56" fmla="*/ 26 w 32"/>
                  <a:gd name="T57" fmla="*/ 8 h 16"/>
                  <a:gd name="T58" fmla="*/ 28 w 32"/>
                  <a:gd name="T59" fmla="*/ 6 h 16"/>
                  <a:gd name="T60" fmla="*/ 30 w 32"/>
                  <a:gd name="T61" fmla="*/ 6 h 16"/>
                  <a:gd name="T62" fmla="*/ 30 w 32"/>
                  <a:gd name="T63" fmla="*/ 4 h 16"/>
                  <a:gd name="T64" fmla="*/ 32 w 32"/>
                  <a:gd name="T65" fmla="*/ 2 h 16"/>
                  <a:gd name="T66" fmla="*/ 32 w 32"/>
                  <a:gd name="T67" fmla="*/ 0 h 16"/>
                  <a:gd name="T68" fmla="*/ 30 w 32"/>
                  <a:gd name="T69" fmla="*/ 0 h 16"/>
                  <a:gd name="T70" fmla="*/ 28 w 32"/>
                  <a:gd name="T71" fmla="*/ 2 h 16"/>
                  <a:gd name="T72" fmla="*/ 26 w 32"/>
                  <a:gd name="T73" fmla="*/ 0 h 16"/>
                  <a:gd name="T74" fmla="*/ 24 w 32"/>
                  <a:gd name="T75" fmla="*/ 0 h 16"/>
                  <a:gd name="T76" fmla="*/ 18 w 32"/>
                  <a:gd name="T77" fmla="*/ 0 h 16"/>
                  <a:gd name="T78" fmla="*/ 18 w 32"/>
                  <a:gd name="T79" fmla="*/ 2 h 16"/>
                  <a:gd name="T80" fmla="*/ 20 w 32"/>
                  <a:gd name="T81" fmla="*/ 4 h 16"/>
                  <a:gd name="T82" fmla="*/ 18 w 32"/>
                  <a:gd name="T83" fmla="*/ 4 h 16"/>
                  <a:gd name="T84" fmla="*/ 18 w 32"/>
                  <a:gd name="T85" fmla="*/ 4 h 16"/>
                  <a:gd name="T86" fmla="*/ 18 w 32"/>
                  <a:gd name="T87" fmla="*/ 6 h 16"/>
                  <a:gd name="T88" fmla="*/ 16 w 32"/>
                  <a:gd name="T89" fmla="*/ 4 h 16"/>
                  <a:gd name="T90" fmla="*/ 16 w 32"/>
                  <a:gd name="T91" fmla="*/ 4 h 16"/>
                  <a:gd name="T92" fmla="*/ 16 w 32"/>
                  <a:gd name="T93" fmla="*/ 2 h 16"/>
                  <a:gd name="T94" fmla="*/ 14 w 32"/>
                  <a:gd name="T95" fmla="*/ 2 h 16"/>
                  <a:gd name="T96" fmla="*/ 12 w 32"/>
                  <a:gd name="T97" fmla="*/ 2 h 16"/>
                  <a:gd name="T98" fmla="*/ 8 w 32"/>
                  <a:gd name="T99" fmla="*/ 4 h 16"/>
                  <a:gd name="T100" fmla="*/ 8 w 32"/>
                  <a:gd name="T101" fmla="*/ 4 h 16"/>
                  <a:gd name="T102" fmla="*/ 10 w 32"/>
                  <a:gd name="T103" fmla="*/ 4 h 16"/>
                  <a:gd name="T104" fmla="*/ 8 w 32"/>
                  <a:gd name="T105" fmla="*/ 6 h 16"/>
                  <a:gd name="T106" fmla="*/ 8 w 32"/>
                  <a:gd name="T107" fmla="*/ 6 h 16"/>
                  <a:gd name="T108" fmla="*/ 4 w 32"/>
                  <a:gd name="T109" fmla="*/ 6 h 16"/>
                  <a:gd name="T110" fmla="*/ 4 w 32"/>
                  <a:gd name="T111" fmla="*/ 8 h 16"/>
                  <a:gd name="T112" fmla="*/ 2 w 32"/>
                  <a:gd name="T11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16">
                    <a:moveTo>
                      <a:pt x="2" y="8"/>
                    </a:moveTo>
                    <a:lnTo>
                      <a:pt x="0" y="8"/>
                    </a:lnTo>
                    <a:lnTo>
                      <a:pt x="0" y="8"/>
                    </a:lnTo>
                    <a:lnTo>
                      <a:pt x="0" y="10"/>
                    </a:lnTo>
                    <a:lnTo>
                      <a:pt x="2" y="8"/>
                    </a:lnTo>
                    <a:lnTo>
                      <a:pt x="4" y="8"/>
                    </a:lnTo>
                    <a:lnTo>
                      <a:pt x="6" y="8"/>
                    </a:lnTo>
                    <a:lnTo>
                      <a:pt x="6" y="8"/>
                    </a:lnTo>
                    <a:lnTo>
                      <a:pt x="6" y="8"/>
                    </a:lnTo>
                    <a:lnTo>
                      <a:pt x="8" y="8"/>
                    </a:lnTo>
                    <a:lnTo>
                      <a:pt x="12" y="8"/>
                    </a:lnTo>
                    <a:lnTo>
                      <a:pt x="12" y="8"/>
                    </a:lnTo>
                    <a:lnTo>
                      <a:pt x="14" y="8"/>
                    </a:lnTo>
                    <a:lnTo>
                      <a:pt x="16" y="8"/>
                    </a:lnTo>
                    <a:lnTo>
                      <a:pt x="16" y="8"/>
                    </a:lnTo>
                    <a:lnTo>
                      <a:pt x="18" y="8"/>
                    </a:lnTo>
                    <a:lnTo>
                      <a:pt x="20" y="8"/>
                    </a:lnTo>
                    <a:lnTo>
                      <a:pt x="20" y="8"/>
                    </a:lnTo>
                    <a:lnTo>
                      <a:pt x="18" y="8"/>
                    </a:lnTo>
                    <a:lnTo>
                      <a:pt x="16" y="8"/>
                    </a:lnTo>
                    <a:lnTo>
                      <a:pt x="16" y="8"/>
                    </a:lnTo>
                    <a:lnTo>
                      <a:pt x="16" y="10"/>
                    </a:lnTo>
                    <a:lnTo>
                      <a:pt x="14" y="10"/>
                    </a:lnTo>
                    <a:lnTo>
                      <a:pt x="12" y="10"/>
                    </a:lnTo>
                    <a:lnTo>
                      <a:pt x="12" y="10"/>
                    </a:lnTo>
                    <a:lnTo>
                      <a:pt x="14" y="10"/>
                    </a:lnTo>
                    <a:lnTo>
                      <a:pt x="14" y="10"/>
                    </a:lnTo>
                    <a:lnTo>
                      <a:pt x="12" y="10"/>
                    </a:lnTo>
                    <a:lnTo>
                      <a:pt x="10" y="10"/>
                    </a:lnTo>
                    <a:lnTo>
                      <a:pt x="10" y="10"/>
                    </a:lnTo>
                    <a:lnTo>
                      <a:pt x="8" y="10"/>
                    </a:lnTo>
                    <a:lnTo>
                      <a:pt x="10" y="10"/>
                    </a:lnTo>
                    <a:lnTo>
                      <a:pt x="8" y="12"/>
                    </a:lnTo>
                    <a:lnTo>
                      <a:pt x="8" y="12"/>
                    </a:lnTo>
                    <a:lnTo>
                      <a:pt x="10" y="12"/>
                    </a:lnTo>
                    <a:lnTo>
                      <a:pt x="8" y="12"/>
                    </a:lnTo>
                    <a:lnTo>
                      <a:pt x="10" y="12"/>
                    </a:lnTo>
                    <a:lnTo>
                      <a:pt x="8" y="12"/>
                    </a:lnTo>
                    <a:lnTo>
                      <a:pt x="6" y="12"/>
                    </a:lnTo>
                    <a:lnTo>
                      <a:pt x="6" y="12"/>
                    </a:lnTo>
                    <a:lnTo>
                      <a:pt x="6" y="14"/>
                    </a:lnTo>
                    <a:lnTo>
                      <a:pt x="6" y="14"/>
                    </a:lnTo>
                    <a:lnTo>
                      <a:pt x="6" y="14"/>
                    </a:lnTo>
                    <a:lnTo>
                      <a:pt x="8" y="14"/>
                    </a:lnTo>
                    <a:lnTo>
                      <a:pt x="10" y="14"/>
                    </a:lnTo>
                    <a:lnTo>
                      <a:pt x="10" y="14"/>
                    </a:lnTo>
                    <a:lnTo>
                      <a:pt x="10" y="14"/>
                    </a:lnTo>
                    <a:lnTo>
                      <a:pt x="12" y="14"/>
                    </a:lnTo>
                    <a:lnTo>
                      <a:pt x="12" y="14"/>
                    </a:lnTo>
                    <a:lnTo>
                      <a:pt x="12" y="14"/>
                    </a:lnTo>
                    <a:lnTo>
                      <a:pt x="12" y="14"/>
                    </a:lnTo>
                    <a:lnTo>
                      <a:pt x="12" y="14"/>
                    </a:lnTo>
                    <a:lnTo>
                      <a:pt x="12" y="16"/>
                    </a:lnTo>
                    <a:lnTo>
                      <a:pt x="14" y="16"/>
                    </a:lnTo>
                    <a:lnTo>
                      <a:pt x="16" y="14"/>
                    </a:lnTo>
                    <a:lnTo>
                      <a:pt x="14" y="16"/>
                    </a:lnTo>
                    <a:lnTo>
                      <a:pt x="18" y="16"/>
                    </a:lnTo>
                    <a:lnTo>
                      <a:pt x="18" y="14"/>
                    </a:lnTo>
                    <a:lnTo>
                      <a:pt x="18" y="14"/>
                    </a:lnTo>
                    <a:lnTo>
                      <a:pt x="18" y="14"/>
                    </a:lnTo>
                    <a:lnTo>
                      <a:pt x="18" y="14"/>
                    </a:lnTo>
                    <a:lnTo>
                      <a:pt x="18" y="14"/>
                    </a:lnTo>
                    <a:lnTo>
                      <a:pt x="18" y="14"/>
                    </a:lnTo>
                    <a:lnTo>
                      <a:pt x="18" y="14"/>
                    </a:lnTo>
                    <a:lnTo>
                      <a:pt x="20" y="14"/>
                    </a:lnTo>
                    <a:lnTo>
                      <a:pt x="20" y="14"/>
                    </a:lnTo>
                    <a:lnTo>
                      <a:pt x="20" y="12"/>
                    </a:lnTo>
                    <a:lnTo>
                      <a:pt x="18" y="12"/>
                    </a:lnTo>
                    <a:lnTo>
                      <a:pt x="18" y="12"/>
                    </a:lnTo>
                    <a:lnTo>
                      <a:pt x="20" y="12"/>
                    </a:lnTo>
                    <a:lnTo>
                      <a:pt x="22" y="12"/>
                    </a:lnTo>
                    <a:lnTo>
                      <a:pt x="22" y="12"/>
                    </a:lnTo>
                    <a:lnTo>
                      <a:pt x="22" y="10"/>
                    </a:lnTo>
                    <a:lnTo>
                      <a:pt x="22" y="10"/>
                    </a:lnTo>
                    <a:lnTo>
                      <a:pt x="22" y="10"/>
                    </a:lnTo>
                    <a:lnTo>
                      <a:pt x="24" y="10"/>
                    </a:lnTo>
                    <a:lnTo>
                      <a:pt x="22" y="10"/>
                    </a:lnTo>
                    <a:lnTo>
                      <a:pt x="24" y="10"/>
                    </a:lnTo>
                    <a:lnTo>
                      <a:pt x="24" y="10"/>
                    </a:lnTo>
                    <a:lnTo>
                      <a:pt x="24" y="10"/>
                    </a:lnTo>
                    <a:lnTo>
                      <a:pt x="24" y="10"/>
                    </a:lnTo>
                    <a:lnTo>
                      <a:pt x="26" y="10"/>
                    </a:lnTo>
                    <a:lnTo>
                      <a:pt x="26" y="10"/>
                    </a:lnTo>
                    <a:lnTo>
                      <a:pt x="26" y="8"/>
                    </a:lnTo>
                    <a:lnTo>
                      <a:pt x="26" y="8"/>
                    </a:lnTo>
                    <a:lnTo>
                      <a:pt x="24" y="8"/>
                    </a:lnTo>
                    <a:lnTo>
                      <a:pt x="26" y="8"/>
                    </a:lnTo>
                    <a:lnTo>
                      <a:pt x="28" y="8"/>
                    </a:lnTo>
                    <a:lnTo>
                      <a:pt x="28" y="6"/>
                    </a:lnTo>
                    <a:lnTo>
                      <a:pt x="28" y="6"/>
                    </a:lnTo>
                    <a:lnTo>
                      <a:pt x="28" y="6"/>
                    </a:lnTo>
                    <a:lnTo>
                      <a:pt x="28" y="6"/>
                    </a:lnTo>
                    <a:lnTo>
                      <a:pt x="30" y="6"/>
                    </a:lnTo>
                    <a:lnTo>
                      <a:pt x="30" y="6"/>
                    </a:lnTo>
                    <a:lnTo>
                      <a:pt x="30" y="4"/>
                    </a:lnTo>
                    <a:lnTo>
                      <a:pt x="30" y="4"/>
                    </a:lnTo>
                    <a:lnTo>
                      <a:pt x="32" y="4"/>
                    </a:lnTo>
                    <a:lnTo>
                      <a:pt x="32" y="2"/>
                    </a:lnTo>
                    <a:lnTo>
                      <a:pt x="32" y="2"/>
                    </a:lnTo>
                    <a:lnTo>
                      <a:pt x="30" y="0"/>
                    </a:lnTo>
                    <a:lnTo>
                      <a:pt x="32" y="0"/>
                    </a:lnTo>
                    <a:lnTo>
                      <a:pt x="32" y="0"/>
                    </a:lnTo>
                    <a:lnTo>
                      <a:pt x="30" y="0"/>
                    </a:lnTo>
                    <a:lnTo>
                      <a:pt x="30" y="0"/>
                    </a:lnTo>
                    <a:lnTo>
                      <a:pt x="30" y="0"/>
                    </a:lnTo>
                    <a:lnTo>
                      <a:pt x="28" y="0"/>
                    </a:lnTo>
                    <a:lnTo>
                      <a:pt x="28" y="0"/>
                    </a:lnTo>
                    <a:lnTo>
                      <a:pt x="28" y="2"/>
                    </a:lnTo>
                    <a:lnTo>
                      <a:pt x="28" y="2"/>
                    </a:lnTo>
                    <a:lnTo>
                      <a:pt x="26" y="2"/>
                    </a:lnTo>
                    <a:lnTo>
                      <a:pt x="26" y="0"/>
                    </a:lnTo>
                    <a:lnTo>
                      <a:pt x="24" y="0"/>
                    </a:lnTo>
                    <a:lnTo>
                      <a:pt x="24" y="0"/>
                    </a:lnTo>
                    <a:lnTo>
                      <a:pt x="24" y="0"/>
                    </a:lnTo>
                    <a:lnTo>
                      <a:pt x="24" y="0"/>
                    </a:lnTo>
                    <a:lnTo>
                      <a:pt x="22" y="0"/>
                    </a:lnTo>
                    <a:lnTo>
                      <a:pt x="18" y="0"/>
                    </a:lnTo>
                    <a:lnTo>
                      <a:pt x="18" y="0"/>
                    </a:lnTo>
                    <a:lnTo>
                      <a:pt x="18" y="0"/>
                    </a:lnTo>
                    <a:lnTo>
                      <a:pt x="18" y="2"/>
                    </a:lnTo>
                    <a:lnTo>
                      <a:pt x="18" y="2"/>
                    </a:lnTo>
                    <a:lnTo>
                      <a:pt x="18" y="2"/>
                    </a:lnTo>
                    <a:lnTo>
                      <a:pt x="20" y="4"/>
                    </a:lnTo>
                    <a:lnTo>
                      <a:pt x="18" y="4"/>
                    </a:lnTo>
                    <a:lnTo>
                      <a:pt x="18" y="4"/>
                    </a:lnTo>
                    <a:lnTo>
                      <a:pt x="18" y="4"/>
                    </a:lnTo>
                    <a:lnTo>
                      <a:pt x="18" y="4"/>
                    </a:lnTo>
                    <a:lnTo>
                      <a:pt x="18" y="4"/>
                    </a:lnTo>
                    <a:lnTo>
                      <a:pt x="18" y="4"/>
                    </a:lnTo>
                    <a:lnTo>
                      <a:pt x="18" y="6"/>
                    </a:lnTo>
                    <a:lnTo>
                      <a:pt x="18" y="6"/>
                    </a:lnTo>
                    <a:lnTo>
                      <a:pt x="18" y="6"/>
                    </a:lnTo>
                    <a:lnTo>
                      <a:pt x="16" y="6"/>
                    </a:lnTo>
                    <a:lnTo>
                      <a:pt x="16" y="6"/>
                    </a:lnTo>
                    <a:lnTo>
                      <a:pt x="16" y="4"/>
                    </a:lnTo>
                    <a:lnTo>
                      <a:pt x="16" y="4"/>
                    </a:lnTo>
                    <a:lnTo>
                      <a:pt x="16" y="4"/>
                    </a:lnTo>
                    <a:lnTo>
                      <a:pt x="16" y="4"/>
                    </a:lnTo>
                    <a:lnTo>
                      <a:pt x="14" y="2"/>
                    </a:lnTo>
                    <a:lnTo>
                      <a:pt x="16" y="2"/>
                    </a:lnTo>
                    <a:lnTo>
                      <a:pt x="16" y="2"/>
                    </a:lnTo>
                    <a:lnTo>
                      <a:pt x="14" y="2"/>
                    </a:lnTo>
                    <a:lnTo>
                      <a:pt x="16" y="2"/>
                    </a:lnTo>
                    <a:lnTo>
                      <a:pt x="14" y="2"/>
                    </a:lnTo>
                    <a:lnTo>
                      <a:pt x="12" y="0"/>
                    </a:lnTo>
                    <a:lnTo>
                      <a:pt x="12" y="0"/>
                    </a:lnTo>
                    <a:lnTo>
                      <a:pt x="12" y="2"/>
                    </a:lnTo>
                    <a:lnTo>
                      <a:pt x="10" y="2"/>
                    </a:lnTo>
                    <a:lnTo>
                      <a:pt x="10" y="2"/>
                    </a:lnTo>
                    <a:lnTo>
                      <a:pt x="8" y="4"/>
                    </a:lnTo>
                    <a:lnTo>
                      <a:pt x="10" y="4"/>
                    </a:lnTo>
                    <a:lnTo>
                      <a:pt x="10" y="4"/>
                    </a:lnTo>
                    <a:lnTo>
                      <a:pt x="8" y="4"/>
                    </a:lnTo>
                    <a:lnTo>
                      <a:pt x="8" y="4"/>
                    </a:lnTo>
                    <a:lnTo>
                      <a:pt x="8" y="6"/>
                    </a:lnTo>
                    <a:lnTo>
                      <a:pt x="10" y="4"/>
                    </a:lnTo>
                    <a:lnTo>
                      <a:pt x="10" y="6"/>
                    </a:lnTo>
                    <a:lnTo>
                      <a:pt x="10" y="6"/>
                    </a:lnTo>
                    <a:lnTo>
                      <a:pt x="8" y="6"/>
                    </a:lnTo>
                    <a:lnTo>
                      <a:pt x="10" y="6"/>
                    </a:lnTo>
                    <a:lnTo>
                      <a:pt x="10" y="6"/>
                    </a:lnTo>
                    <a:lnTo>
                      <a:pt x="8" y="6"/>
                    </a:lnTo>
                    <a:lnTo>
                      <a:pt x="6" y="6"/>
                    </a:lnTo>
                    <a:lnTo>
                      <a:pt x="6" y="6"/>
                    </a:lnTo>
                    <a:lnTo>
                      <a:pt x="4" y="6"/>
                    </a:lnTo>
                    <a:lnTo>
                      <a:pt x="4" y="6"/>
                    </a:lnTo>
                    <a:lnTo>
                      <a:pt x="4" y="8"/>
                    </a:lnTo>
                    <a:lnTo>
                      <a:pt x="4" y="8"/>
                    </a:lnTo>
                    <a:lnTo>
                      <a:pt x="2" y="6"/>
                    </a:lnTo>
                    <a:lnTo>
                      <a:pt x="2" y="6"/>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2" name="Freeform 1404"/>
              <p:cNvSpPr>
                <a:spLocks/>
              </p:cNvSpPr>
              <p:nvPr/>
            </p:nvSpPr>
            <p:spPr bwMode="auto">
              <a:xfrm>
                <a:off x="2252" y="1495"/>
                <a:ext cx="16" cy="10"/>
              </a:xfrm>
              <a:custGeom>
                <a:avLst/>
                <a:gdLst>
                  <a:gd name="T0" fmla="*/ 2 w 16"/>
                  <a:gd name="T1" fmla="*/ 10 h 10"/>
                  <a:gd name="T2" fmla="*/ 2 w 16"/>
                  <a:gd name="T3" fmla="*/ 10 h 10"/>
                  <a:gd name="T4" fmla="*/ 2 w 16"/>
                  <a:gd name="T5" fmla="*/ 10 h 10"/>
                  <a:gd name="T6" fmla="*/ 4 w 16"/>
                  <a:gd name="T7" fmla="*/ 10 h 10"/>
                  <a:gd name="T8" fmla="*/ 6 w 16"/>
                  <a:gd name="T9" fmla="*/ 10 h 10"/>
                  <a:gd name="T10" fmla="*/ 6 w 16"/>
                  <a:gd name="T11" fmla="*/ 10 h 10"/>
                  <a:gd name="T12" fmla="*/ 10 w 16"/>
                  <a:gd name="T13" fmla="*/ 10 h 10"/>
                  <a:gd name="T14" fmla="*/ 12 w 16"/>
                  <a:gd name="T15" fmla="*/ 10 h 10"/>
                  <a:gd name="T16" fmla="*/ 12 w 16"/>
                  <a:gd name="T17" fmla="*/ 10 h 10"/>
                  <a:gd name="T18" fmla="*/ 12 w 16"/>
                  <a:gd name="T19" fmla="*/ 10 h 10"/>
                  <a:gd name="T20" fmla="*/ 14 w 16"/>
                  <a:gd name="T21" fmla="*/ 8 h 10"/>
                  <a:gd name="T22" fmla="*/ 14 w 16"/>
                  <a:gd name="T23" fmla="*/ 8 h 10"/>
                  <a:gd name="T24" fmla="*/ 14 w 16"/>
                  <a:gd name="T25" fmla="*/ 6 h 10"/>
                  <a:gd name="T26" fmla="*/ 16 w 16"/>
                  <a:gd name="T27" fmla="*/ 6 h 10"/>
                  <a:gd name="T28" fmla="*/ 16 w 16"/>
                  <a:gd name="T29" fmla="*/ 6 h 10"/>
                  <a:gd name="T30" fmla="*/ 16 w 16"/>
                  <a:gd name="T31" fmla="*/ 6 h 10"/>
                  <a:gd name="T32" fmla="*/ 16 w 16"/>
                  <a:gd name="T33" fmla="*/ 4 h 10"/>
                  <a:gd name="T34" fmla="*/ 14 w 16"/>
                  <a:gd name="T35" fmla="*/ 4 h 10"/>
                  <a:gd name="T36" fmla="*/ 14 w 16"/>
                  <a:gd name="T37" fmla="*/ 4 h 10"/>
                  <a:gd name="T38" fmla="*/ 12 w 16"/>
                  <a:gd name="T39" fmla="*/ 4 h 10"/>
                  <a:gd name="T40" fmla="*/ 12 w 16"/>
                  <a:gd name="T41" fmla="*/ 4 h 10"/>
                  <a:gd name="T42" fmla="*/ 12 w 16"/>
                  <a:gd name="T43" fmla="*/ 4 h 10"/>
                  <a:gd name="T44" fmla="*/ 14 w 16"/>
                  <a:gd name="T45" fmla="*/ 2 h 10"/>
                  <a:gd name="T46" fmla="*/ 14 w 16"/>
                  <a:gd name="T47" fmla="*/ 2 h 10"/>
                  <a:gd name="T48" fmla="*/ 12 w 16"/>
                  <a:gd name="T49" fmla="*/ 2 h 10"/>
                  <a:gd name="T50" fmla="*/ 12 w 16"/>
                  <a:gd name="T51" fmla="*/ 2 h 10"/>
                  <a:gd name="T52" fmla="*/ 10 w 16"/>
                  <a:gd name="T53" fmla="*/ 0 h 10"/>
                  <a:gd name="T54" fmla="*/ 8 w 16"/>
                  <a:gd name="T55" fmla="*/ 0 h 10"/>
                  <a:gd name="T56" fmla="*/ 6 w 16"/>
                  <a:gd name="T57" fmla="*/ 0 h 10"/>
                  <a:gd name="T58" fmla="*/ 6 w 16"/>
                  <a:gd name="T59" fmla="*/ 2 h 10"/>
                  <a:gd name="T60" fmla="*/ 4 w 16"/>
                  <a:gd name="T61" fmla="*/ 2 h 10"/>
                  <a:gd name="T62" fmla="*/ 4 w 16"/>
                  <a:gd name="T63" fmla="*/ 2 h 10"/>
                  <a:gd name="T64" fmla="*/ 4 w 16"/>
                  <a:gd name="T65" fmla="*/ 2 h 10"/>
                  <a:gd name="T66" fmla="*/ 4 w 16"/>
                  <a:gd name="T67" fmla="*/ 2 h 10"/>
                  <a:gd name="T68" fmla="*/ 4 w 16"/>
                  <a:gd name="T69" fmla="*/ 2 h 10"/>
                  <a:gd name="T70" fmla="*/ 4 w 16"/>
                  <a:gd name="T71" fmla="*/ 2 h 10"/>
                  <a:gd name="T72" fmla="*/ 2 w 16"/>
                  <a:gd name="T73" fmla="*/ 2 h 10"/>
                  <a:gd name="T74" fmla="*/ 2 w 16"/>
                  <a:gd name="T75" fmla="*/ 4 h 10"/>
                  <a:gd name="T76" fmla="*/ 2 w 16"/>
                  <a:gd name="T77" fmla="*/ 4 h 10"/>
                  <a:gd name="T78" fmla="*/ 2 w 16"/>
                  <a:gd name="T79" fmla="*/ 4 h 10"/>
                  <a:gd name="T80" fmla="*/ 2 w 16"/>
                  <a:gd name="T81" fmla="*/ 6 h 10"/>
                  <a:gd name="T82" fmla="*/ 2 w 16"/>
                  <a:gd name="T83" fmla="*/ 6 h 10"/>
                  <a:gd name="T84" fmla="*/ 2 w 16"/>
                  <a:gd name="T85" fmla="*/ 6 h 10"/>
                  <a:gd name="T86" fmla="*/ 2 w 16"/>
                  <a:gd name="T87" fmla="*/ 6 h 10"/>
                  <a:gd name="T88" fmla="*/ 4 w 16"/>
                  <a:gd name="T89" fmla="*/ 6 h 10"/>
                  <a:gd name="T90" fmla="*/ 6 w 16"/>
                  <a:gd name="T91" fmla="*/ 8 h 10"/>
                  <a:gd name="T92" fmla="*/ 4 w 16"/>
                  <a:gd name="T93" fmla="*/ 8 h 10"/>
                  <a:gd name="T94" fmla="*/ 4 w 16"/>
                  <a:gd name="T95" fmla="*/ 8 h 10"/>
                  <a:gd name="T96" fmla="*/ 0 w 16"/>
                  <a:gd name="T97" fmla="*/ 8 h 10"/>
                  <a:gd name="T98" fmla="*/ 0 w 16"/>
                  <a:gd name="T99" fmla="*/ 8 h 10"/>
                  <a:gd name="T100" fmla="*/ 2 w 16"/>
                  <a:gd name="T101" fmla="*/ 10 h 10"/>
                  <a:gd name="T102" fmla="*/ 0 w 16"/>
                  <a:gd name="T103" fmla="*/ 10 h 10"/>
                  <a:gd name="T104" fmla="*/ 2 w 16"/>
                  <a:gd name="T10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10">
                    <a:moveTo>
                      <a:pt x="2" y="10"/>
                    </a:moveTo>
                    <a:lnTo>
                      <a:pt x="2" y="10"/>
                    </a:lnTo>
                    <a:lnTo>
                      <a:pt x="2" y="10"/>
                    </a:lnTo>
                    <a:lnTo>
                      <a:pt x="4" y="10"/>
                    </a:lnTo>
                    <a:lnTo>
                      <a:pt x="6" y="10"/>
                    </a:lnTo>
                    <a:lnTo>
                      <a:pt x="6" y="10"/>
                    </a:lnTo>
                    <a:lnTo>
                      <a:pt x="10" y="10"/>
                    </a:lnTo>
                    <a:lnTo>
                      <a:pt x="12" y="10"/>
                    </a:lnTo>
                    <a:lnTo>
                      <a:pt x="12" y="10"/>
                    </a:lnTo>
                    <a:lnTo>
                      <a:pt x="12" y="10"/>
                    </a:lnTo>
                    <a:lnTo>
                      <a:pt x="14" y="8"/>
                    </a:lnTo>
                    <a:lnTo>
                      <a:pt x="14" y="8"/>
                    </a:lnTo>
                    <a:lnTo>
                      <a:pt x="14" y="6"/>
                    </a:lnTo>
                    <a:lnTo>
                      <a:pt x="16" y="6"/>
                    </a:lnTo>
                    <a:lnTo>
                      <a:pt x="16" y="6"/>
                    </a:lnTo>
                    <a:lnTo>
                      <a:pt x="16" y="6"/>
                    </a:lnTo>
                    <a:lnTo>
                      <a:pt x="16" y="4"/>
                    </a:lnTo>
                    <a:lnTo>
                      <a:pt x="14" y="4"/>
                    </a:lnTo>
                    <a:lnTo>
                      <a:pt x="14" y="4"/>
                    </a:lnTo>
                    <a:lnTo>
                      <a:pt x="12" y="4"/>
                    </a:lnTo>
                    <a:lnTo>
                      <a:pt x="12" y="4"/>
                    </a:lnTo>
                    <a:lnTo>
                      <a:pt x="12" y="4"/>
                    </a:lnTo>
                    <a:lnTo>
                      <a:pt x="14" y="2"/>
                    </a:lnTo>
                    <a:lnTo>
                      <a:pt x="14" y="2"/>
                    </a:lnTo>
                    <a:lnTo>
                      <a:pt x="12" y="2"/>
                    </a:lnTo>
                    <a:lnTo>
                      <a:pt x="12" y="2"/>
                    </a:lnTo>
                    <a:lnTo>
                      <a:pt x="10" y="0"/>
                    </a:lnTo>
                    <a:lnTo>
                      <a:pt x="8" y="0"/>
                    </a:lnTo>
                    <a:lnTo>
                      <a:pt x="6" y="0"/>
                    </a:lnTo>
                    <a:lnTo>
                      <a:pt x="6" y="2"/>
                    </a:lnTo>
                    <a:lnTo>
                      <a:pt x="4" y="2"/>
                    </a:lnTo>
                    <a:lnTo>
                      <a:pt x="4" y="2"/>
                    </a:lnTo>
                    <a:lnTo>
                      <a:pt x="4" y="2"/>
                    </a:lnTo>
                    <a:lnTo>
                      <a:pt x="4" y="2"/>
                    </a:lnTo>
                    <a:lnTo>
                      <a:pt x="4" y="2"/>
                    </a:lnTo>
                    <a:lnTo>
                      <a:pt x="4" y="2"/>
                    </a:lnTo>
                    <a:lnTo>
                      <a:pt x="2" y="2"/>
                    </a:lnTo>
                    <a:lnTo>
                      <a:pt x="2" y="4"/>
                    </a:lnTo>
                    <a:lnTo>
                      <a:pt x="2" y="4"/>
                    </a:lnTo>
                    <a:lnTo>
                      <a:pt x="2" y="4"/>
                    </a:lnTo>
                    <a:lnTo>
                      <a:pt x="2" y="6"/>
                    </a:lnTo>
                    <a:lnTo>
                      <a:pt x="2" y="6"/>
                    </a:lnTo>
                    <a:lnTo>
                      <a:pt x="2" y="6"/>
                    </a:lnTo>
                    <a:lnTo>
                      <a:pt x="2" y="6"/>
                    </a:lnTo>
                    <a:lnTo>
                      <a:pt x="4" y="6"/>
                    </a:lnTo>
                    <a:lnTo>
                      <a:pt x="6" y="8"/>
                    </a:lnTo>
                    <a:lnTo>
                      <a:pt x="4" y="8"/>
                    </a:lnTo>
                    <a:lnTo>
                      <a:pt x="4" y="8"/>
                    </a:lnTo>
                    <a:lnTo>
                      <a:pt x="0" y="8"/>
                    </a:lnTo>
                    <a:lnTo>
                      <a:pt x="0" y="8"/>
                    </a:lnTo>
                    <a:lnTo>
                      <a:pt x="2" y="10"/>
                    </a:lnTo>
                    <a:lnTo>
                      <a:pt x="0"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3" name="Freeform 1405"/>
              <p:cNvSpPr>
                <a:spLocks/>
              </p:cNvSpPr>
              <p:nvPr/>
            </p:nvSpPr>
            <p:spPr bwMode="auto">
              <a:xfrm>
                <a:off x="2222" y="1489"/>
                <a:ext cx="26" cy="16"/>
              </a:xfrm>
              <a:custGeom>
                <a:avLst/>
                <a:gdLst>
                  <a:gd name="T0" fmla="*/ 4 w 26"/>
                  <a:gd name="T1" fmla="*/ 10 h 16"/>
                  <a:gd name="T2" fmla="*/ 6 w 26"/>
                  <a:gd name="T3" fmla="*/ 10 h 16"/>
                  <a:gd name="T4" fmla="*/ 10 w 26"/>
                  <a:gd name="T5" fmla="*/ 10 h 16"/>
                  <a:gd name="T6" fmla="*/ 8 w 26"/>
                  <a:gd name="T7" fmla="*/ 10 h 16"/>
                  <a:gd name="T8" fmla="*/ 10 w 26"/>
                  <a:gd name="T9" fmla="*/ 10 h 16"/>
                  <a:gd name="T10" fmla="*/ 12 w 26"/>
                  <a:gd name="T11" fmla="*/ 10 h 16"/>
                  <a:gd name="T12" fmla="*/ 14 w 26"/>
                  <a:gd name="T13" fmla="*/ 12 h 16"/>
                  <a:gd name="T14" fmla="*/ 16 w 26"/>
                  <a:gd name="T15" fmla="*/ 12 h 16"/>
                  <a:gd name="T16" fmla="*/ 16 w 26"/>
                  <a:gd name="T17" fmla="*/ 14 h 16"/>
                  <a:gd name="T18" fmla="*/ 14 w 26"/>
                  <a:gd name="T19" fmla="*/ 14 h 16"/>
                  <a:gd name="T20" fmla="*/ 16 w 26"/>
                  <a:gd name="T21" fmla="*/ 16 h 16"/>
                  <a:gd name="T22" fmla="*/ 18 w 26"/>
                  <a:gd name="T23" fmla="*/ 16 h 16"/>
                  <a:gd name="T24" fmla="*/ 20 w 26"/>
                  <a:gd name="T25" fmla="*/ 16 h 16"/>
                  <a:gd name="T26" fmla="*/ 22 w 26"/>
                  <a:gd name="T27" fmla="*/ 14 h 16"/>
                  <a:gd name="T28" fmla="*/ 24 w 26"/>
                  <a:gd name="T29" fmla="*/ 14 h 16"/>
                  <a:gd name="T30" fmla="*/ 24 w 26"/>
                  <a:gd name="T31" fmla="*/ 10 h 16"/>
                  <a:gd name="T32" fmla="*/ 24 w 26"/>
                  <a:gd name="T33" fmla="*/ 10 h 16"/>
                  <a:gd name="T34" fmla="*/ 26 w 26"/>
                  <a:gd name="T35" fmla="*/ 8 h 16"/>
                  <a:gd name="T36" fmla="*/ 26 w 26"/>
                  <a:gd name="T37" fmla="*/ 8 h 16"/>
                  <a:gd name="T38" fmla="*/ 26 w 26"/>
                  <a:gd name="T39" fmla="*/ 8 h 16"/>
                  <a:gd name="T40" fmla="*/ 26 w 26"/>
                  <a:gd name="T41" fmla="*/ 8 h 16"/>
                  <a:gd name="T42" fmla="*/ 26 w 26"/>
                  <a:gd name="T43" fmla="*/ 6 h 16"/>
                  <a:gd name="T44" fmla="*/ 24 w 26"/>
                  <a:gd name="T45" fmla="*/ 6 h 16"/>
                  <a:gd name="T46" fmla="*/ 22 w 26"/>
                  <a:gd name="T47" fmla="*/ 6 h 16"/>
                  <a:gd name="T48" fmla="*/ 22 w 26"/>
                  <a:gd name="T49" fmla="*/ 4 h 16"/>
                  <a:gd name="T50" fmla="*/ 22 w 26"/>
                  <a:gd name="T51" fmla="*/ 4 h 16"/>
                  <a:gd name="T52" fmla="*/ 22 w 26"/>
                  <a:gd name="T53" fmla="*/ 4 h 16"/>
                  <a:gd name="T54" fmla="*/ 22 w 26"/>
                  <a:gd name="T55" fmla="*/ 4 h 16"/>
                  <a:gd name="T56" fmla="*/ 20 w 26"/>
                  <a:gd name="T57" fmla="*/ 2 h 16"/>
                  <a:gd name="T58" fmla="*/ 18 w 26"/>
                  <a:gd name="T59" fmla="*/ 2 h 16"/>
                  <a:gd name="T60" fmla="*/ 16 w 26"/>
                  <a:gd name="T61" fmla="*/ 4 h 16"/>
                  <a:gd name="T62" fmla="*/ 14 w 26"/>
                  <a:gd name="T63" fmla="*/ 4 h 16"/>
                  <a:gd name="T64" fmla="*/ 14 w 26"/>
                  <a:gd name="T65" fmla="*/ 4 h 16"/>
                  <a:gd name="T66" fmla="*/ 16 w 26"/>
                  <a:gd name="T67" fmla="*/ 2 h 16"/>
                  <a:gd name="T68" fmla="*/ 14 w 26"/>
                  <a:gd name="T69" fmla="*/ 0 h 16"/>
                  <a:gd name="T70" fmla="*/ 14 w 26"/>
                  <a:gd name="T71" fmla="*/ 0 h 16"/>
                  <a:gd name="T72" fmla="*/ 8 w 26"/>
                  <a:gd name="T73" fmla="*/ 0 h 16"/>
                  <a:gd name="T74" fmla="*/ 6 w 26"/>
                  <a:gd name="T75" fmla="*/ 0 h 16"/>
                  <a:gd name="T76" fmla="*/ 4 w 26"/>
                  <a:gd name="T77" fmla="*/ 4 h 16"/>
                  <a:gd name="T78" fmla="*/ 6 w 26"/>
                  <a:gd name="T79" fmla="*/ 4 h 16"/>
                  <a:gd name="T80" fmla="*/ 6 w 26"/>
                  <a:gd name="T81" fmla="*/ 4 h 16"/>
                  <a:gd name="T82" fmla="*/ 6 w 26"/>
                  <a:gd name="T83" fmla="*/ 4 h 16"/>
                  <a:gd name="T84" fmla="*/ 8 w 26"/>
                  <a:gd name="T85" fmla="*/ 4 h 16"/>
                  <a:gd name="T86" fmla="*/ 10 w 26"/>
                  <a:gd name="T87" fmla="*/ 4 h 16"/>
                  <a:gd name="T88" fmla="*/ 10 w 26"/>
                  <a:gd name="T89" fmla="*/ 4 h 16"/>
                  <a:gd name="T90" fmla="*/ 8 w 26"/>
                  <a:gd name="T91" fmla="*/ 4 h 16"/>
                  <a:gd name="T92" fmla="*/ 8 w 26"/>
                  <a:gd name="T93" fmla="*/ 6 h 16"/>
                  <a:gd name="T94" fmla="*/ 8 w 26"/>
                  <a:gd name="T95" fmla="*/ 6 h 16"/>
                  <a:gd name="T96" fmla="*/ 8 w 26"/>
                  <a:gd name="T97" fmla="*/ 6 h 16"/>
                  <a:gd name="T98" fmla="*/ 10 w 26"/>
                  <a:gd name="T99" fmla="*/ 6 h 16"/>
                  <a:gd name="T100" fmla="*/ 6 w 26"/>
                  <a:gd name="T101" fmla="*/ 8 h 16"/>
                  <a:gd name="T102" fmla="*/ 8 w 26"/>
                  <a:gd name="T103" fmla="*/ 8 h 16"/>
                  <a:gd name="T104" fmla="*/ 6 w 26"/>
                  <a:gd name="T105" fmla="*/ 8 h 16"/>
                  <a:gd name="T106" fmla="*/ 2 w 26"/>
                  <a:gd name="T107" fmla="*/ 8 h 16"/>
                  <a:gd name="T108" fmla="*/ 0 w 26"/>
                  <a:gd name="T109" fmla="*/ 8 h 16"/>
                  <a:gd name="T110" fmla="*/ 0 w 26"/>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6">
                    <a:moveTo>
                      <a:pt x="2" y="10"/>
                    </a:moveTo>
                    <a:lnTo>
                      <a:pt x="4" y="10"/>
                    </a:lnTo>
                    <a:lnTo>
                      <a:pt x="4" y="10"/>
                    </a:lnTo>
                    <a:lnTo>
                      <a:pt x="6" y="10"/>
                    </a:lnTo>
                    <a:lnTo>
                      <a:pt x="6" y="10"/>
                    </a:lnTo>
                    <a:lnTo>
                      <a:pt x="10" y="10"/>
                    </a:lnTo>
                    <a:lnTo>
                      <a:pt x="10" y="10"/>
                    </a:lnTo>
                    <a:lnTo>
                      <a:pt x="8" y="10"/>
                    </a:lnTo>
                    <a:lnTo>
                      <a:pt x="10" y="10"/>
                    </a:lnTo>
                    <a:lnTo>
                      <a:pt x="10" y="10"/>
                    </a:lnTo>
                    <a:lnTo>
                      <a:pt x="12" y="10"/>
                    </a:lnTo>
                    <a:lnTo>
                      <a:pt x="12" y="10"/>
                    </a:lnTo>
                    <a:lnTo>
                      <a:pt x="14" y="10"/>
                    </a:lnTo>
                    <a:lnTo>
                      <a:pt x="14" y="12"/>
                    </a:lnTo>
                    <a:lnTo>
                      <a:pt x="16" y="12"/>
                    </a:lnTo>
                    <a:lnTo>
                      <a:pt x="16" y="12"/>
                    </a:lnTo>
                    <a:lnTo>
                      <a:pt x="16" y="12"/>
                    </a:lnTo>
                    <a:lnTo>
                      <a:pt x="16" y="14"/>
                    </a:lnTo>
                    <a:lnTo>
                      <a:pt x="16" y="14"/>
                    </a:lnTo>
                    <a:lnTo>
                      <a:pt x="14" y="14"/>
                    </a:lnTo>
                    <a:lnTo>
                      <a:pt x="16" y="16"/>
                    </a:lnTo>
                    <a:lnTo>
                      <a:pt x="16" y="16"/>
                    </a:lnTo>
                    <a:lnTo>
                      <a:pt x="16" y="16"/>
                    </a:lnTo>
                    <a:lnTo>
                      <a:pt x="18" y="16"/>
                    </a:lnTo>
                    <a:lnTo>
                      <a:pt x="18" y="16"/>
                    </a:lnTo>
                    <a:lnTo>
                      <a:pt x="20" y="16"/>
                    </a:lnTo>
                    <a:lnTo>
                      <a:pt x="22" y="16"/>
                    </a:lnTo>
                    <a:lnTo>
                      <a:pt x="22" y="14"/>
                    </a:lnTo>
                    <a:lnTo>
                      <a:pt x="22" y="14"/>
                    </a:lnTo>
                    <a:lnTo>
                      <a:pt x="24" y="14"/>
                    </a:lnTo>
                    <a:lnTo>
                      <a:pt x="24" y="12"/>
                    </a:lnTo>
                    <a:lnTo>
                      <a:pt x="24" y="10"/>
                    </a:lnTo>
                    <a:lnTo>
                      <a:pt x="22" y="10"/>
                    </a:lnTo>
                    <a:lnTo>
                      <a:pt x="24" y="10"/>
                    </a:lnTo>
                    <a:lnTo>
                      <a:pt x="24" y="10"/>
                    </a:lnTo>
                    <a:lnTo>
                      <a:pt x="26" y="8"/>
                    </a:lnTo>
                    <a:lnTo>
                      <a:pt x="26" y="8"/>
                    </a:lnTo>
                    <a:lnTo>
                      <a:pt x="26" y="8"/>
                    </a:lnTo>
                    <a:lnTo>
                      <a:pt x="26" y="8"/>
                    </a:lnTo>
                    <a:lnTo>
                      <a:pt x="26" y="8"/>
                    </a:lnTo>
                    <a:lnTo>
                      <a:pt x="26" y="8"/>
                    </a:lnTo>
                    <a:lnTo>
                      <a:pt x="26" y="8"/>
                    </a:lnTo>
                    <a:lnTo>
                      <a:pt x="26" y="6"/>
                    </a:lnTo>
                    <a:lnTo>
                      <a:pt x="26" y="6"/>
                    </a:lnTo>
                    <a:lnTo>
                      <a:pt x="24" y="4"/>
                    </a:lnTo>
                    <a:lnTo>
                      <a:pt x="24" y="6"/>
                    </a:lnTo>
                    <a:lnTo>
                      <a:pt x="22" y="6"/>
                    </a:lnTo>
                    <a:lnTo>
                      <a:pt x="22" y="6"/>
                    </a:lnTo>
                    <a:lnTo>
                      <a:pt x="20" y="4"/>
                    </a:lnTo>
                    <a:lnTo>
                      <a:pt x="22" y="4"/>
                    </a:lnTo>
                    <a:lnTo>
                      <a:pt x="22" y="4"/>
                    </a:lnTo>
                    <a:lnTo>
                      <a:pt x="22" y="4"/>
                    </a:lnTo>
                    <a:lnTo>
                      <a:pt x="22" y="4"/>
                    </a:lnTo>
                    <a:lnTo>
                      <a:pt x="22" y="4"/>
                    </a:lnTo>
                    <a:lnTo>
                      <a:pt x="22" y="4"/>
                    </a:lnTo>
                    <a:lnTo>
                      <a:pt x="22" y="4"/>
                    </a:lnTo>
                    <a:lnTo>
                      <a:pt x="20" y="4"/>
                    </a:lnTo>
                    <a:lnTo>
                      <a:pt x="20" y="2"/>
                    </a:lnTo>
                    <a:lnTo>
                      <a:pt x="20" y="2"/>
                    </a:lnTo>
                    <a:lnTo>
                      <a:pt x="18" y="2"/>
                    </a:lnTo>
                    <a:lnTo>
                      <a:pt x="16" y="2"/>
                    </a:lnTo>
                    <a:lnTo>
                      <a:pt x="16" y="4"/>
                    </a:lnTo>
                    <a:lnTo>
                      <a:pt x="16" y="4"/>
                    </a:lnTo>
                    <a:lnTo>
                      <a:pt x="14" y="4"/>
                    </a:lnTo>
                    <a:lnTo>
                      <a:pt x="14" y="4"/>
                    </a:lnTo>
                    <a:lnTo>
                      <a:pt x="14" y="4"/>
                    </a:lnTo>
                    <a:lnTo>
                      <a:pt x="16" y="2"/>
                    </a:lnTo>
                    <a:lnTo>
                      <a:pt x="16" y="2"/>
                    </a:lnTo>
                    <a:lnTo>
                      <a:pt x="14" y="2"/>
                    </a:lnTo>
                    <a:lnTo>
                      <a:pt x="14" y="0"/>
                    </a:lnTo>
                    <a:lnTo>
                      <a:pt x="14" y="0"/>
                    </a:lnTo>
                    <a:lnTo>
                      <a:pt x="14" y="0"/>
                    </a:lnTo>
                    <a:lnTo>
                      <a:pt x="12" y="0"/>
                    </a:lnTo>
                    <a:lnTo>
                      <a:pt x="8" y="0"/>
                    </a:lnTo>
                    <a:lnTo>
                      <a:pt x="8" y="0"/>
                    </a:lnTo>
                    <a:lnTo>
                      <a:pt x="6" y="0"/>
                    </a:lnTo>
                    <a:lnTo>
                      <a:pt x="4" y="2"/>
                    </a:lnTo>
                    <a:lnTo>
                      <a:pt x="4" y="4"/>
                    </a:lnTo>
                    <a:lnTo>
                      <a:pt x="4" y="4"/>
                    </a:lnTo>
                    <a:lnTo>
                      <a:pt x="6" y="4"/>
                    </a:lnTo>
                    <a:lnTo>
                      <a:pt x="8" y="4"/>
                    </a:lnTo>
                    <a:lnTo>
                      <a:pt x="6" y="4"/>
                    </a:lnTo>
                    <a:lnTo>
                      <a:pt x="6" y="4"/>
                    </a:lnTo>
                    <a:lnTo>
                      <a:pt x="6" y="4"/>
                    </a:lnTo>
                    <a:lnTo>
                      <a:pt x="8" y="4"/>
                    </a:lnTo>
                    <a:lnTo>
                      <a:pt x="8" y="4"/>
                    </a:lnTo>
                    <a:lnTo>
                      <a:pt x="10" y="4"/>
                    </a:lnTo>
                    <a:lnTo>
                      <a:pt x="10" y="4"/>
                    </a:lnTo>
                    <a:lnTo>
                      <a:pt x="10" y="4"/>
                    </a:lnTo>
                    <a:lnTo>
                      <a:pt x="10" y="4"/>
                    </a:lnTo>
                    <a:lnTo>
                      <a:pt x="10" y="4"/>
                    </a:lnTo>
                    <a:lnTo>
                      <a:pt x="8" y="4"/>
                    </a:lnTo>
                    <a:lnTo>
                      <a:pt x="8" y="6"/>
                    </a:lnTo>
                    <a:lnTo>
                      <a:pt x="8" y="6"/>
                    </a:lnTo>
                    <a:lnTo>
                      <a:pt x="8" y="6"/>
                    </a:lnTo>
                    <a:lnTo>
                      <a:pt x="8" y="6"/>
                    </a:lnTo>
                    <a:lnTo>
                      <a:pt x="10" y="6"/>
                    </a:lnTo>
                    <a:lnTo>
                      <a:pt x="8" y="6"/>
                    </a:lnTo>
                    <a:lnTo>
                      <a:pt x="10" y="6"/>
                    </a:lnTo>
                    <a:lnTo>
                      <a:pt x="10" y="6"/>
                    </a:lnTo>
                    <a:lnTo>
                      <a:pt x="8" y="8"/>
                    </a:lnTo>
                    <a:lnTo>
                      <a:pt x="6" y="8"/>
                    </a:lnTo>
                    <a:lnTo>
                      <a:pt x="10" y="8"/>
                    </a:lnTo>
                    <a:lnTo>
                      <a:pt x="8" y="8"/>
                    </a:lnTo>
                    <a:lnTo>
                      <a:pt x="8" y="8"/>
                    </a:lnTo>
                    <a:lnTo>
                      <a:pt x="6" y="8"/>
                    </a:lnTo>
                    <a:lnTo>
                      <a:pt x="4" y="8"/>
                    </a:lnTo>
                    <a:lnTo>
                      <a:pt x="2" y="8"/>
                    </a:lnTo>
                    <a:lnTo>
                      <a:pt x="2" y="8"/>
                    </a:lnTo>
                    <a:lnTo>
                      <a:pt x="0" y="8"/>
                    </a:lnTo>
                    <a:lnTo>
                      <a:pt x="0" y="8"/>
                    </a:lnTo>
                    <a:lnTo>
                      <a:pt x="0"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4" name="Freeform 1406"/>
              <p:cNvSpPr>
                <a:spLocks/>
              </p:cNvSpPr>
              <p:nvPr/>
            </p:nvSpPr>
            <p:spPr bwMode="auto">
              <a:xfrm>
                <a:off x="2228" y="1503"/>
                <a:ext cx="6" cy="2"/>
              </a:xfrm>
              <a:custGeom>
                <a:avLst/>
                <a:gdLst>
                  <a:gd name="T0" fmla="*/ 4 w 6"/>
                  <a:gd name="T1" fmla="*/ 0 h 2"/>
                  <a:gd name="T2" fmla="*/ 2 w 6"/>
                  <a:gd name="T3" fmla="*/ 0 h 2"/>
                  <a:gd name="T4" fmla="*/ 0 w 6"/>
                  <a:gd name="T5" fmla="*/ 0 h 2"/>
                  <a:gd name="T6" fmla="*/ 0 w 6"/>
                  <a:gd name="T7" fmla="*/ 0 h 2"/>
                  <a:gd name="T8" fmla="*/ 0 w 6"/>
                  <a:gd name="T9" fmla="*/ 2 h 2"/>
                  <a:gd name="T10" fmla="*/ 2 w 6"/>
                  <a:gd name="T11" fmla="*/ 2 h 2"/>
                  <a:gd name="T12" fmla="*/ 4 w 6"/>
                  <a:gd name="T13" fmla="*/ 2 h 2"/>
                  <a:gd name="T14" fmla="*/ 4 w 6"/>
                  <a:gd name="T15" fmla="*/ 2 h 2"/>
                  <a:gd name="T16" fmla="*/ 6 w 6"/>
                  <a:gd name="T17" fmla="*/ 2 h 2"/>
                  <a:gd name="T18" fmla="*/ 6 w 6"/>
                  <a:gd name="T19" fmla="*/ 0 h 2"/>
                  <a:gd name="T20" fmla="*/ 4 w 6"/>
                  <a:gd name="T21" fmla="*/ 0 h 2"/>
                  <a:gd name="T22" fmla="*/ 4 w 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0"/>
                    </a:moveTo>
                    <a:lnTo>
                      <a:pt x="2" y="0"/>
                    </a:lnTo>
                    <a:lnTo>
                      <a:pt x="0" y="0"/>
                    </a:lnTo>
                    <a:lnTo>
                      <a:pt x="0" y="0"/>
                    </a:lnTo>
                    <a:lnTo>
                      <a:pt x="0" y="2"/>
                    </a:lnTo>
                    <a:lnTo>
                      <a:pt x="2" y="2"/>
                    </a:lnTo>
                    <a:lnTo>
                      <a:pt x="4" y="2"/>
                    </a:lnTo>
                    <a:lnTo>
                      <a:pt x="4" y="2"/>
                    </a:lnTo>
                    <a:lnTo>
                      <a:pt x="6" y="2"/>
                    </a:lnTo>
                    <a:lnTo>
                      <a:pt x="6"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5" name="Freeform 1407"/>
              <p:cNvSpPr>
                <a:spLocks/>
              </p:cNvSpPr>
              <p:nvPr/>
            </p:nvSpPr>
            <p:spPr bwMode="auto">
              <a:xfrm>
                <a:off x="2210" y="1503"/>
                <a:ext cx="4" cy="6"/>
              </a:xfrm>
              <a:custGeom>
                <a:avLst/>
                <a:gdLst>
                  <a:gd name="T0" fmla="*/ 0 w 4"/>
                  <a:gd name="T1" fmla="*/ 6 h 6"/>
                  <a:gd name="T2" fmla="*/ 2 w 4"/>
                  <a:gd name="T3" fmla="*/ 6 h 6"/>
                  <a:gd name="T4" fmla="*/ 2 w 4"/>
                  <a:gd name="T5" fmla="*/ 6 h 6"/>
                  <a:gd name="T6" fmla="*/ 4 w 4"/>
                  <a:gd name="T7" fmla="*/ 6 h 6"/>
                  <a:gd name="T8" fmla="*/ 4 w 4"/>
                  <a:gd name="T9" fmla="*/ 6 h 6"/>
                  <a:gd name="T10" fmla="*/ 4 w 4"/>
                  <a:gd name="T11" fmla="*/ 4 h 6"/>
                  <a:gd name="T12" fmla="*/ 4 w 4"/>
                  <a:gd name="T13" fmla="*/ 4 h 6"/>
                  <a:gd name="T14" fmla="*/ 4 w 4"/>
                  <a:gd name="T15" fmla="*/ 4 h 6"/>
                  <a:gd name="T16" fmla="*/ 4 w 4"/>
                  <a:gd name="T17" fmla="*/ 2 h 6"/>
                  <a:gd name="T18" fmla="*/ 2 w 4"/>
                  <a:gd name="T19" fmla="*/ 2 h 6"/>
                  <a:gd name="T20" fmla="*/ 4 w 4"/>
                  <a:gd name="T21" fmla="*/ 2 h 6"/>
                  <a:gd name="T22" fmla="*/ 4 w 4"/>
                  <a:gd name="T23" fmla="*/ 2 h 6"/>
                  <a:gd name="T24" fmla="*/ 4 w 4"/>
                  <a:gd name="T25" fmla="*/ 2 h 6"/>
                  <a:gd name="T26" fmla="*/ 4 w 4"/>
                  <a:gd name="T27" fmla="*/ 2 h 6"/>
                  <a:gd name="T28" fmla="*/ 4 w 4"/>
                  <a:gd name="T29" fmla="*/ 0 h 6"/>
                  <a:gd name="T30" fmla="*/ 2 w 4"/>
                  <a:gd name="T31" fmla="*/ 0 h 6"/>
                  <a:gd name="T32" fmla="*/ 2 w 4"/>
                  <a:gd name="T33" fmla="*/ 0 h 6"/>
                  <a:gd name="T34" fmla="*/ 2 w 4"/>
                  <a:gd name="T35" fmla="*/ 0 h 6"/>
                  <a:gd name="T36" fmla="*/ 0 w 4"/>
                  <a:gd name="T37" fmla="*/ 0 h 6"/>
                  <a:gd name="T38" fmla="*/ 0 w 4"/>
                  <a:gd name="T39" fmla="*/ 0 h 6"/>
                  <a:gd name="T40" fmla="*/ 0 w 4"/>
                  <a:gd name="T41" fmla="*/ 2 h 6"/>
                  <a:gd name="T42" fmla="*/ 0 w 4"/>
                  <a:gd name="T43" fmla="*/ 2 h 6"/>
                  <a:gd name="T44" fmla="*/ 0 w 4"/>
                  <a:gd name="T45" fmla="*/ 4 h 6"/>
                  <a:gd name="T46" fmla="*/ 0 w 4"/>
                  <a:gd name="T47" fmla="*/ 6 h 6"/>
                  <a:gd name="T48" fmla="*/ 0 w 4"/>
                  <a:gd name="T49" fmla="*/ 6 h 6"/>
                  <a:gd name="T50" fmla="*/ 0 w 4"/>
                  <a:gd name="T5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6"/>
                    </a:moveTo>
                    <a:lnTo>
                      <a:pt x="2" y="6"/>
                    </a:lnTo>
                    <a:lnTo>
                      <a:pt x="2" y="6"/>
                    </a:lnTo>
                    <a:lnTo>
                      <a:pt x="4" y="6"/>
                    </a:lnTo>
                    <a:lnTo>
                      <a:pt x="4" y="6"/>
                    </a:lnTo>
                    <a:lnTo>
                      <a:pt x="4" y="4"/>
                    </a:lnTo>
                    <a:lnTo>
                      <a:pt x="4" y="4"/>
                    </a:lnTo>
                    <a:lnTo>
                      <a:pt x="4" y="4"/>
                    </a:lnTo>
                    <a:lnTo>
                      <a:pt x="4" y="2"/>
                    </a:lnTo>
                    <a:lnTo>
                      <a:pt x="2" y="2"/>
                    </a:lnTo>
                    <a:lnTo>
                      <a:pt x="4" y="2"/>
                    </a:lnTo>
                    <a:lnTo>
                      <a:pt x="4" y="2"/>
                    </a:lnTo>
                    <a:lnTo>
                      <a:pt x="4" y="2"/>
                    </a:lnTo>
                    <a:lnTo>
                      <a:pt x="4" y="2"/>
                    </a:lnTo>
                    <a:lnTo>
                      <a:pt x="4" y="0"/>
                    </a:lnTo>
                    <a:lnTo>
                      <a:pt x="2" y="0"/>
                    </a:lnTo>
                    <a:lnTo>
                      <a:pt x="2" y="0"/>
                    </a:lnTo>
                    <a:lnTo>
                      <a:pt x="2" y="0"/>
                    </a:lnTo>
                    <a:lnTo>
                      <a:pt x="0" y="0"/>
                    </a:lnTo>
                    <a:lnTo>
                      <a:pt x="0" y="0"/>
                    </a:lnTo>
                    <a:lnTo>
                      <a:pt x="0" y="2"/>
                    </a:lnTo>
                    <a:lnTo>
                      <a:pt x="0" y="2"/>
                    </a:lnTo>
                    <a:lnTo>
                      <a:pt x="0" y="4"/>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6" name="Freeform 1408"/>
              <p:cNvSpPr>
                <a:spLocks/>
              </p:cNvSpPr>
              <p:nvPr/>
            </p:nvSpPr>
            <p:spPr bwMode="auto">
              <a:xfrm>
                <a:off x="2204" y="1513"/>
                <a:ext cx="6" cy="4"/>
              </a:xfrm>
              <a:custGeom>
                <a:avLst/>
                <a:gdLst>
                  <a:gd name="T0" fmla="*/ 6 w 6"/>
                  <a:gd name="T1" fmla="*/ 2 h 4"/>
                  <a:gd name="T2" fmla="*/ 6 w 6"/>
                  <a:gd name="T3" fmla="*/ 2 h 4"/>
                  <a:gd name="T4" fmla="*/ 6 w 6"/>
                  <a:gd name="T5" fmla="*/ 2 h 4"/>
                  <a:gd name="T6" fmla="*/ 6 w 6"/>
                  <a:gd name="T7" fmla="*/ 0 h 4"/>
                  <a:gd name="T8" fmla="*/ 4 w 6"/>
                  <a:gd name="T9" fmla="*/ 0 h 4"/>
                  <a:gd name="T10" fmla="*/ 6 w 6"/>
                  <a:gd name="T11" fmla="*/ 0 h 4"/>
                  <a:gd name="T12" fmla="*/ 4 w 6"/>
                  <a:gd name="T13" fmla="*/ 0 h 4"/>
                  <a:gd name="T14" fmla="*/ 2 w 6"/>
                  <a:gd name="T15" fmla="*/ 0 h 4"/>
                  <a:gd name="T16" fmla="*/ 0 w 6"/>
                  <a:gd name="T17" fmla="*/ 0 h 4"/>
                  <a:gd name="T18" fmla="*/ 0 w 6"/>
                  <a:gd name="T19" fmla="*/ 2 h 4"/>
                  <a:gd name="T20" fmla="*/ 2 w 6"/>
                  <a:gd name="T21" fmla="*/ 2 h 4"/>
                  <a:gd name="T22" fmla="*/ 0 w 6"/>
                  <a:gd name="T23" fmla="*/ 2 h 4"/>
                  <a:gd name="T24" fmla="*/ 0 w 6"/>
                  <a:gd name="T25" fmla="*/ 2 h 4"/>
                  <a:gd name="T26" fmla="*/ 2 w 6"/>
                  <a:gd name="T27" fmla="*/ 2 h 4"/>
                  <a:gd name="T28" fmla="*/ 0 w 6"/>
                  <a:gd name="T29" fmla="*/ 2 h 4"/>
                  <a:gd name="T30" fmla="*/ 0 w 6"/>
                  <a:gd name="T31" fmla="*/ 2 h 4"/>
                  <a:gd name="T32" fmla="*/ 0 w 6"/>
                  <a:gd name="T33" fmla="*/ 4 h 4"/>
                  <a:gd name="T34" fmla="*/ 2 w 6"/>
                  <a:gd name="T35" fmla="*/ 4 h 4"/>
                  <a:gd name="T36" fmla="*/ 6 w 6"/>
                  <a:gd name="T37" fmla="*/ 4 h 4"/>
                  <a:gd name="T38" fmla="*/ 6 w 6"/>
                  <a:gd name="T39" fmla="*/ 2 h 4"/>
                  <a:gd name="T40" fmla="*/ 6 w 6"/>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2"/>
                    </a:moveTo>
                    <a:lnTo>
                      <a:pt x="6" y="2"/>
                    </a:lnTo>
                    <a:lnTo>
                      <a:pt x="6" y="2"/>
                    </a:lnTo>
                    <a:lnTo>
                      <a:pt x="6" y="0"/>
                    </a:lnTo>
                    <a:lnTo>
                      <a:pt x="4" y="0"/>
                    </a:lnTo>
                    <a:lnTo>
                      <a:pt x="6" y="0"/>
                    </a:lnTo>
                    <a:lnTo>
                      <a:pt x="4" y="0"/>
                    </a:lnTo>
                    <a:lnTo>
                      <a:pt x="2" y="0"/>
                    </a:lnTo>
                    <a:lnTo>
                      <a:pt x="0" y="0"/>
                    </a:lnTo>
                    <a:lnTo>
                      <a:pt x="0" y="2"/>
                    </a:lnTo>
                    <a:lnTo>
                      <a:pt x="2" y="2"/>
                    </a:lnTo>
                    <a:lnTo>
                      <a:pt x="0" y="2"/>
                    </a:lnTo>
                    <a:lnTo>
                      <a:pt x="0" y="2"/>
                    </a:lnTo>
                    <a:lnTo>
                      <a:pt x="2" y="2"/>
                    </a:lnTo>
                    <a:lnTo>
                      <a:pt x="0" y="2"/>
                    </a:lnTo>
                    <a:lnTo>
                      <a:pt x="0" y="2"/>
                    </a:lnTo>
                    <a:lnTo>
                      <a:pt x="0" y="4"/>
                    </a:lnTo>
                    <a:lnTo>
                      <a:pt x="2" y="4"/>
                    </a:lnTo>
                    <a:lnTo>
                      <a:pt x="6" y="4"/>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7" name="Freeform 1409"/>
              <p:cNvSpPr>
                <a:spLocks/>
              </p:cNvSpPr>
              <p:nvPr/>
            </p:nvSpPr>
            <p:spPr bwMode="auto">
              <a:xfrm>
                <a:off x="2202" y="1517"/>
                <a:ext cx="10" cy="2"/>
              </a:xfrm>
              <a:custGeom>
                <a:avLst/>
                <a:gdLst>
                  <a:gd name="T0" fmla="*/ 0 w 10"/>
                  <a:gd name="T1" fmla="*/ 0 h 2"/>
                  <a:gd name="T2" fmla="*/ 0 w 10"/>
                  <a:gd name="T3" fmla="*/ 0 h 2"/>
                  <a:gd name="T4" fmla="*/ 0 w 10"/>
                  <a:gd name="T5" fmla="*/ 0 h 2"/>
                  <a:gd name="T6" fmla="*/ 0 w 10"/>
                  <a:gd name="T7" fmla="*/ 2 h 2"/>
                  <a:gd name="T8" fmla="*/ 0 w 10"/>
                  <a:gd name="T9" fmla="*/ 2 h 2"/>
                  <a:gd name="T10" fmla="*/ 0 w 10"/>
                  <a:gd name="T11" fmla="*/ 2 h 2"/>
                  <a:gd name="T12" fmla="*/ 2 w 10"/>
                  <a:gd name="T13" fmla="*/ 2 h 2"/>
                  <a:gd name="T14" fmla="*/ 4 w 10"/>
                  <a:gd name="T15" fmla="*/ 2 h 2"/>
                  <a:gd name="T16" fmla="*/ 4 w 10"/>
                  <a:gd name="T17" fmla="*/ 2 h 2"/>
                  <a:gd name="T18" fmla="*/ 8 w 10"/>
                  <a:gd name="T19" fmla="*/ 2 h 2"/>
                  <a:gd name="T20" fmla="*/ 8 w 10"/>
                  <a:gd name="T21" fmla="*/ 2 h 2"/>
                  <a:gd name="T22" fmla="*/ 10 w 10"/>
                  <a:gd name="T23" fmla="*/ 0 h 2"/>
                  <a:gd name="T24" fmla="*/ 10 w 10"/>
                  <a:gd name="T25" fmla="*/ 0 h 2"/>
                  <a:gd name="T26" fmla="*/ 8 w 10"/>
                  <a:gd name="T27" fmla="*/ 0 h 2"/>
                  <a:gd name="T28" fmla="*/ 2 w 10"/>
                  <a:gd name="T29" fmla="*/ 0 h 2"/>
                  <a:gd name="T30" fmla="*/ 0 w 10"/>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
                    <a:moveTo>
                      <a:pt x="0" y="0"/>
                    </a:moveTo>
                    <a:lnTo>
                      <a:pt x="0" y="0"/>
                    </a:lnTo>
                    <a:lnTo>
                      <a:pt x="0" y="0"/>
                    </a:lnTo>
                    <a:lnTo>
                      <a:pt x="0" y="2"/>
                    </a:lnTo>
                    <a:lnTo>
                      <a:pt x="0" y="2"/>
                    </a:lnTo>
                    <a:lnTo>
                      <a:pt x="0" y="2"/>
                    </a:lnTo>
                    <a:lnTo>
                      <a:pt x="2" y="2"/>
                    </a:lnTo>
                    <a:lnTo>
                      <a:pt x="4" y="2"/>
                    </a:lnTo>
                    <a:lnTo>
                      <a:pt x="4" y="2"/>
                    </a:lnTo>
                    <a:lnTo>
                      <a:pt x="8" y="2"/>
                    </a:lnTo>
                    <a:lnTo>
                      <a:pt x="8" y="2"/>
                    </a:lnTo>
                    <a:lnTo>
                      <a:pt x="10" y="0"/>
                    </a:lnTo>
                    <a:lnTo>
                      <a:pt x="10" y="0"/>
                    </a:lnTo>
                    <a:lnTo>
                      <a:pt x="8"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8" name="Freeform 1410"/>
              <p:cNvSpPr>
                <a:spLocks/>
              </p:cNvSpPr>
              <p:nvPr/>
            </p:nvSpPr>
            <p:spPr bwMode="auto">
              <a:xfrm>
                <a:off x="2202" y="1519"/>
                <a:ext cx="8" cy="2"/>
              </a:xfrm>
              <a:custGeom>
                <a:avLst/>
                <a:gdLst>
                  <a:gd name="T0" fmla="*/ 0 w 8"/>
                  <a:gd name="T1" fmla="*/ 0 h 2"/>
                  <a:gd name="T2" fmla="*/ 0 w 8"/>
                  <a:gd name="T3" fmla="*/ 2 h 2"/>
                  <a:gd name="T4" fmla="*/ 4 w 8"/>
                  <a:gd name="T5" fmla="*/ 2 h 2"/>
                  <a:gd name="T6" fmla="*/ 8 w 8"/>
                  <a:gd name="T7" fmla="*/ 0 h 2"/>
                  <a:gd name="T8" fmla="*/ 8 w 8"/>
                  <a:gd name="T9" fmla="*/ 0 h 2"/>
                  <a:gd name="T10" fmla="*/ 8 w 8"/>
                  <a:gd name="T11" fmla="*/ 0 h 2"/>
                  <a:gd name="T12" fmla="*/ 8 w 8"/>
                  <a:gd name="T13" fmla="*/ 0 h 2"/>
                  <a:gd name="T14" fmla="*/ 6 w 8"/>
                  <a:gd name="T15" fmla="*/ 0 h 2"/>
                  <a:gd name="T16" fmla="*/ 0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0" y="0"/>
                    </a:moveTo>
                    <a:lnTo>
                      <a:pt x="0" y="2"/>
                    </a:lnTo>
                    <a:lnTo>
                      <a:pt x="4" y="2"/>
                    </a:lnTo>
                    <a:lnTo>
                      <a:pt x="8" y="0"/>
                    </a:lnTo>
                    <a:lnTo>
                      <a:pt x="8" y="0"/>
                    </a:lnTo>
                    <a:lnTo>
                      <a:pt x="8" y="0"/>
                    </a:lnTo>
                    <a:lnTo>
                      <a:pt x="8" y="0"/>
                    </a:lnTo>
                    <a:lnTo>
                      <a:pt x="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9" name="Freeform 1411"/>
              <p:cNvSpPr>
                <a:spLocks/>
              </p:cNvSpPr>
              <p:nvPr/>
            </p:nvSpPr>
            <p:spPr bwMode="auto">
              <a:xfrm>
                <a:off x="2202" y="1519"/>
                <a:ext cx="8" cy="2"/>
              </a:xfrm>
              <a:custGeom>
                <a:avLst/>
                <a:gdLst>
                  <a:gd name="T0" fmla="*/ 2 w 8"/>
                  <a:gd name="T1" fmla="*/ 2 h 2"/>
                  <a:gd name="T2" fmla="*/ 0 w 8"/>
                  <a:gd name="T3" fmla="*/ 2 h 2"/>
                  <a:gd name="T4" fmla="*/ 2 w 8"/>
                  <a:gd name="T5" fmla="*/ 2 h 2"/>
                  <a:gd name="T6" fmla="*/ 2 w 8"/>
                  <a:gd name="T7" fmla="*/ 2 h 2"/>
                  <a:gd name="T8" fmla="*/ 4 w 8"/>
                  <a:gd name="T9" fmla="*/ 2 h 2"/>
                  <a:gd name="T10" fmla="*/ 4 w 8"/>
                  <a:gd name="T11" fmla="*/ 2 h 2"/>
                  <a:gd name="T12" fmla="*/ 6 w 8"/>
                  <a:gd name="T13" fmla="*/ 2 h 2"/>
                  <a:gd name="T14" fmla="*/ 6 w 8"/>
                  <a:gd name="T15" fmla="*/ 2 h 2"/>
                  <a:gd name="T16" fmla="*/ 8 w 8"/>
                  <a:gd name="T17" fmla="*/ 2 h 2"/>
                  <a:gd name="T18" fmla="*/ 8 w 8"/>
                  <a:gd name="T19" fmla="*/ 0 h 2"/>
                  <a:gd name="T20" fmla="*/ 4 w 8"/>
                  <a:gd name="T21" fmla="*/ 2 h 2"/>
                  <a:gd name="T22" fmla="*/ 4 w 8"/>
                  <a:gd name="T23" fmla="*/ 2 h 2"/>
                  <a:gd name="T24" fmla="*/ 4 w 8"/>
                  <a:gd name="T25" fmla="*/ 2 h 2"/>
                  <a:gd name="T26" fmla="*/ 2 w 8"/>
                  <a:gd name="T27" fmla="*/ 2 h 2"/>
                  <a:gd name="T28" fmla="*/ 2 w 8"/>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
                    <a:moveTo>
                      <a:pt x="2" y="2"/>
                    </a:moveTo>
                    <a:lnTo>
                      <a:pt x="0" y="2"/>
                    </a:lnTo>
                    <a:lnTo>
                      <a:pt x="2" y="2"/>
                    </a:lnTo>
                    <a:lnTo>
                      <a:pt x="2" y="2"/>
                    </a:lnTo>
                    <a:lnTo>
                      <a:pt x="4" y="2"/>
                    </a:lnTo>
                    <a:lnTo>
                      <a:pt x="4" y="2"/>
                    </a:lnTo>
                    <a:lnTo>
                      <a:pt x="6" y="2"/>
                    </a:lnTo>
                    <a:lnTo>
                      <a:pt x="6" y="2"/>
                    </a:lnTo>
                    <a:lnTo>
                      <a:pt x="8" y="2"/>
                    </a:lnTo>
                    <a:lnTo>
                      <a:pt x="8" y="0"/>
                    </a:lnTo>
                    <a:lnTo>
                      <a:pt x="4" y="2"/>
                    </a:lnTo>
                    <a:lnTo>
                      <a:pt x="4" y="2"/>
                    </a:lnTo>
                    <a:lnTo>
                      <a:pt x="4"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0" name="Freeform 1412"/>
              <p:cNvSpPr>
                <a:spLocks/>
              </p:cNvSpPr>
              <p:nvPr/>
            </p:nvSpPr>
            <p:spPr bwMode="auto">
              <a:xfrm>
                <a:off x="2190" y="1525"/>
                <a:ext cx="8" cy="2"/>
              </a:xfrm>
              <a:custGeom>
                <a:avLst/>
                <a:gdLst>
                  <a:gd name="T0" fmla="*/ 2 w 8"/>
                  <a:gd name="T1" fmla="*/ 2 h 2"/>
                  <a:gd name="T2" fmla="*/ 4 w 8"/>
                  <a:gd name="T3" fmla="*/ 2 h 2"/>
                  <a:gd name="T4" fmla="*/ 6 w 8"/>
                  <a:gd name="T5" fmla="*/ 2 h 2"/>
                  <a:gd name="T6" fmla="*/ 6 w 8"/>
                  <a:gd name="T7" fmla="*/ 2 h 2"/>
                  <a:gd name="T8" fmla="*/ 6 w 8"/>
                  <a:gd name="T9" fmla="*/ 0 h 2"/>
                  <a:gd name="T10" fmla="*/ 6 w 8"/>
                  <a:gd name="T11" fmla="*/ 0 h 2"/>
                  <a:gd name="T12" fmla="*/ 8 w 8"/>
                  <a:gd name="T13" fmla="*/ 0 h 2"/>
                  <a:gd name="T14" fmla="*/ 6 w 8"/>
                  <a:gd name="T15" fmla="*/ 0 h 2"/>
                  <a:gd name="T16" fmla="*/ 4 w 8"/>
                  <a:gd name="T17" fmla="*/ 0 h 2"/>
                  <a:gd name="T18" fmla="*/ 2 w 8"/>
                  <a:gd name="T19" fmla="*/ 0 h 2"/>
                  <a:gd name="T20" fmla="*/ 0 w 8"/>
                  <a:gd name="T21" fmla="*/ 2 h 2"/>
                  <a:gd name="T22" fmla="*/ 0 w 8"/>
                  <a:gd name="T23" fmla="*/ 2 h 2"/>
                  <a:gd name="T24" fmla="*/ 0 w 8"/>
                  <a:gd name="T25" fmla="*/ 2 h 2"/>
                  <a:gd name="T26" fmla="*/ 2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2"/>
                    </a:moveTo>
                    <a:lnTo>
                      <a:pt x="4" y="2"/>
                    </a:lnTo>
                    <a:lnTo>
                      <a:pt x="6" y="2"/>
                    </a:lnTo>
                    <a:lnTo>
                      <a:pt x="6" y="2"/>
                    </a:lnTo>
                    <a:lnTo>
                      <a:pt x="6" y="0"/>
                    </a:lnTo>
                    <a:lnTo>
                      <a:pt x="6" y="0"/>
                    </a:lnTo>
                    <a:lnTo>
                      <a:pt x="8" y="0"/>
                    </a:lnTo>
                    <a:lnTo>
                      <a:pt x="6" y="0"/>
                    </a:lnTo>
                    <a:lnTo>
                      <a:pt x="4" y="0"/>
                    </a:lnTo>
                    <a:lnTo>
                      <a:pt x="2"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1" name="Freeform 1413"/>
              <p:cNvSpPr>
                <a:spLocks noEditPoints="1"/>
              </p:cNvSpPr>
              <p:nvPr/>
            </p:nvSpPr>
            <p:spPr bwMode="auto">
              <a:xfrm>
                <a:off x="2130" y="1509"/>
                <a:ext cx="64" cy="20"/>
              </a:xfrm>
              <a:custGeom>
                <a:avLst/>
                <a:gdLst>
                  <a:gd name="T0" fmla="*/ 34 w 64"/>
                  <a:gd name="T1" fmla="*/ 12 h 20"/>
                  <a:gd name="T2" fmla="*/ 36 w 64"/>
                  <a:gd name="T3" fmla="*/ 10 h 20"/>
                  <a:gd name="T4" fmla="*/ 36 w 64"/>
                  <a:gd name="T5" fmla="*/ 8 h 20"/>
                  <a:gd name="T6" fmla="*/ 34 w 64"/>
                  <a:gd name="T7" fmla="*/ 6 h 20"/>
                  <a:gd name="T8" fmla="*/ 30 w 64"/>
                  <a:gd name="T9" fmla="*/ 4 h 20"/>
                  <a:gd name="T10" fmla="*/ 30 w 64"/>
                  <a:gd name="T11" fmla="*/ 2 h 20"/>
                  <a:gd name="T12" fmla="*/ 26 w 64"/>
                  <a:gd name="T13" fmla="*/ 2 h 20"/>
                  <a:gd name="T14" fmla="*/ 20 w 64"/>
                  <a:gd name="T15" fmla="*/ 4 h 20"/>
                  <a:gd name="T16" fmla="*/ 20 w 64"/>
                  <a:gd name="T17" fmla="*/ 4 h 20"/>
                  <a:gd name="T18" fmla="*/ 14 w 64"/>
                  <a:gd name="T19" fmla="*/ 4 h 20"/>
                  <a:gd name="T20" fmla="*/ 10 w 64"/>
                  <a:gd name="T21" fmla="*/ 6 h 20"/>
                  <a:gd name="T22" fmla="*/ 6 w 64"/>
                  <a:gd name="T23" fmla="*/ 10 h 20"/>
                  <a:gd name="T24" fmla="*/ 14 w 64"/>
                  <a:gd name="T25" fmla="*/ 10 h 20"/>
                  <a:gd name="T26" fmla="*/ 10 w 64"/>
                  <a:gd name="T27" fmla="*/ 10 h 20"/>
                  <a:gd name="T28" fmla="*/ 4 w 64"/>
                  <a:gd name="T29" fmla="*/ 10 h 20"/>
                  <a:gd name="T30" fmla="*/ 2 w 64"/>
                  <a:gd name="T31" fmla="*/ 12 h 20"/>
                  <a:gd name="T32" fmla="*/ 6 w 64"/>
                  <a:gd name="T33" fmla="*/ 12 h 20"/>
                  <a:gd name="T34" fmla="*/ 8 w 64"/>
                  <a:gd name="T35" fmla="*/ 14 h 20"/>
                  <a:gd name="T36" fmla="*/ 10 w 64"/>
                  <a:gd name="T37" fmla="*/ 12 h 20"/>
                  <a:gd name="T38" fmla="*/ 14 w 64"/>
                  <a:gd name="T39" fmla="*/ 14 h 20"/>
                  <a:gd name="T40" fmla="*/ 16 w 64"/>
                  <a:gd name="T41" fmla="*/ 12 h 20"/>
                  <a:gd name="T42" fmla="*/ 20 w 64"/>
                  <a:gd name="T43" fmla="*/ 12 h 20"/>
                  <a:gd name="T44" fmla="*/ 20 w 64"/>
                  <a:gd name="T45" fmla="*/ 12 h 20"/>
                  <a:gd name="T46" fmla="*/ 18 w 64"/>
                  <a:gd name="T47" fmla="*/ 14 h 20"/>
                  <a:gd name="T48" fmla="*/ 16 w 64"/>
                  <a:gd name="T49" fmla="*/ 16 h 20"/>
                  <a:gd name="T50" fmla="*/ 20 w 64"/>
                  <a:gd name="T51" fmla="*/ 14 h 20"/>
                  <a:gd name="T52" fmla="*/ 24 w 64"/>
                  <a:gd name="T53" fmla="*/ 14 h 20"/>
                  <a:gd name="T54" fmla="*/ 24 w 64"/>
                  <a:gd name="T55" fmla="*/ 14 h 20"/>
                  <a:gd name="T56" fmla="*/ 32 w 64"/>
                  <a:gd name="T57" fmla="*/ 14 h 20"/>
                  <a:gd name="T58" fmla="*/ 26 w 64"/>
                  <a:gd name="T59" fmla="*/ 16 h 20"/>
                  <a:gd name="T60" fmla="*/ 24 w 64"/>
                  <a:gd name="T61" fmla="*/ 16 h 20"/>
                  <a:gd name="T62" fmla="*/ 16 w 64"/>
                  <a:gd name="T63" fmla="*/ 16 h 20"/>
                  <a:gd name="T64" fmla="*/ 12 w 64"/>
                  <a:gd name="T65" fmla="*/ 16 h 20"/>
                  <a:gd name="T66" fmla="*/ 10 w 64"/>
                  <a:gd name="T67" fmla="*/ 18 h 20"/>
                  <a:gd name="T68" fmla="*/ 16 w 64"/>
                  <a:gd name="T69" fmla="*/ 20 h 20"/>
                  <a:gd name="T70" fmla="*/ 24 w 64"/>
                  <a:gd name="T71" fmla="*/ 20 h 20"/>
                  <a:gd name="T72" fmla="*/ 28 w 64"/>
                  <a:gd name="T73" fmla="*/ 18 h 20"/>
                  <a:gd name="T74" fmla="*/ 36 w 64"/>
                  <a:gd name="T75" fmla="*/ 18 h 20"/>
                  <a:gd name="T76" fmla="*/ 42 w 64"/>
                  <a:gd name="T77" fmla="*/ 16 h 20"/>
                  <a:gd name="T78" fmla="*/ 40 w 64"/>
                  <a:gd name="T79" fmla="*/ 18 h 20"/>
                  <a:gd name="T80" fmla="*/ 44 w 64"/>
                  <a:gd name="T81" fmla="*/ 18 h 20"/>
                  <a:gd name="T82" fmla="*/ 50 w 64"/>
                  <a:gd name="T83" fmla="*/ 18 h 20"/>
                  <a:gd name="T84" fmla="*/ 56 w 64"/>
                  <a:gd name="T85" fmla="*/ 16 h 20"/>
                  <a:gd name="T86" fmla="*/ 62 w 64"/>
                  <a:gd name="T87" fmla="*/ 12 h 20"/>
                  <a:gd name="T88" fmla="*/ 62 w 64"/>
                  <a:gd name="T89" fmla="*/ 10 h 20"/>
                  <a:gd name="T90" fmla="*/ 58 w 64"/>
                  <a:gd name="T91" fmla="*/ 10 h 20"/>
                  <a:gd name="T92" fmla="*/ 56 w 64"/>
                  <a:gd name="T93" fmla="*/ 10 h 20"/>
                  <a:gd name="T94" fmla="*/ 54 w 64"/>
                  <a:gd name="T95" fmla="*/ 8 h 20"/>
                  <a:gd name="T96" fmla="*/ 54 w 64"/>
                  <a:gd name="T97" fmla="*/ 6 h 20"/>
                  <a:gd name="T98" fmla="*/ 56 w 64"/>
                  <a:gd name="T99" fmla="*/ 6 h 20"/>
                  <a:gd name="T100" fmla="*/ 56 w 64"/>
                  <a:gd name="T101" fmla="*/ 4 h 20"/>
                  <a:gd name="T102" fmla="*/ 58 w 64"/>
                  <a:gd name="T103" fmla="*/ 0 h 20"/>
                  <a:gd name="T104" fmla="*/ 52 w 64"/>
                  <a:gd name="T105" fmla="*/ 2 h 20"/>
                  <a:gd name="T106" fmla="*/ 48 w 64"/>
                  <a:gd name="T107" fmla="*/ 4 h 20"/>
                  <a:gd name="T108" fmla="*/ 46 w 64"/>
                  <a:gd name="T109" fmla="*/ 4 h 20"/>
                  <a:gd name="T110" fmla="*/ 48 w 64"/>
                  <a:gd name="T111" fmla="*/ 6 h 20"/>
                  <a:gd name="T112" fmla="*/ 46 w 64"/>
                  <a:gd name="T113" fmla="*/ 8 h 20"/>
                  <a:gd name="T114" fmla="*/ 44 w 64"/>
                  <a:gd name="T115" fmla="*/ 10 h 20"/>
                  <a:gd name="T116" fmla="*/ 44 w 64"/>
                  <a:gd name="T117" fmla="*/ 12 h 20"/>
                  <a:gd name="T118" fmla="*/ 38 w 64"/>
                  <a:gd name="T119" fmla="*/ 12 h 20"/>
                  <a:gd name="T120" fmla="*/ 54 w 64"/>
                  <a:gd name="T1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20">
                    <a:moveTo>
                      <a:pt x="36" y="12"/>
                    </a:moveTo>
                    <a:lnTo>
                      <a:pt x="36" y="12"/>
                    </a:lnTo>
                    <a:lnTo>
                      <a:pt x="34" y="12"/>
                    </a:lnTo>
                    <a:lnTo>
                      <a:pt x="34" y="12"/>
                    </a:lnTo>
                    <a:lnTo>
                      <a:pt x="32" y="12"/>
                    </a:lnTo>
                    <a:lnTo>
                      <a:pt x="34" y="10"/>
                    </a:lnTo>
                    <a:lnTo>
                      <a:pt x="34" y="10"/>
                    </a:lnTo>
                    <a:lnTo>
                      <a:pt x="36" y="10"/>
                    </a:lnTo>
                    <a:lnTo>
                      <a:pt x="36" y="8"/>
                    </a:lnTo>
                    <a:lnTo>
                      <a:pt x="32" y="8"/>
                    </a:lnTo>
                    <a:lnTo>
                      <a:pt x="32" y="8"/>
                    </a:lnTo>
                    <a:lnTo>
                      <a:pt x="36" y="8"/>
                    </a:lnTo>
                    <a:lnTo>
                      <a:pt x="34" y="8"/>
                    </a:lnTo>
                    <a:lnTo>
                      <a:pt x="34" y="8"/>
                    </a:lnTo>
                    <a:lnTo>
                      <a:pt x="34" y="6"/>
                    </a:lnTo>
                    <a:lnTo>
                      <a:pt x="34" y="6"/>
                    </a:lnTo>
                    <a:lnTo>
                      <a:pt x="32" y="4"/>
                    </a:lnTo>
                    <a:lnTo>
                      <a:pt x="32" y="4"/>
                    </a:lnTo>
                    <a:lnTo>
                      <a:pt x="30" y="4"/>
                    </a:lnTo>
                    <a:lnTo>
                      <a:pt x="30" y="4"/>
                    </a:lnTo>
                    <a:lnTo>
                      <a:pt x="26" y="4"/>
                    </a:lnTo>
                    <a:lnTo>
                      <a:pt x="28" y="4"/>
                    </a:lnTo>
                    <a:lnTo>
                      <a:pt x="28" y="2"/>
                    </a:lnTo>
                    <a:lnTo>
                      <a:pt x="30" y="2"/>
                    </a:lnTo>
                    <a:lnTo>
                      <a:pt x="30" y="2"/>
                    </a:lnTo>
                    <a:lnTo>
                      <a:pt x="28" y="2"/>
                    </a:lnTo>
                    <a:lnTo>
                      <a:pt x="26" y="2"/>
                    </a:lnTo>
                    <a:lnTo>
                      <a:pt x="26" y="2"/>
                    </a:lnTo>
                    <a:lnTo>
                      <a:pt x="22" y="2"/>
                    </a:lnTo>
                    <a:lnTo>
                      <a:pt x="22" y="2"/>
                    </a:lnTo>
                    <a:lnTo>
                      <a:pt x="20" y="2"/>
                    </a:lnTo>
                    <a:lnTo>
                      <a:pt x="20" y="4"/>
                    </a:lnTo>
                    <a:lnTo>
                      <a:pt x="22" y="4"/>
                    </a:lnTo>
                    <a:lnTo>
                      <a:pt x="24" y="4"/>
                    </a:lnTo>
                    <a:lnTo>
                      <a:pt x="22" y="4"/>
                    </a:lnTo>
                    <a:lnTo>
                      <a:pt x="20" y="4"/>
                    </a:lnTo>
                    <a:lnTo>
                      <a:pt x="20" y="4"/>
                    </a:lnTo>
                    <a:lnTo>
                      <a:pt x="16" y="4"/>
                    </a:lnTo>
                    <a:lnTo>
                      <a:pt x="16" y="4"/>
                    </a:lnTo>
                    <a:lnTo>
                      <a:pt x="14" y="4"/>
                    </a:lnTo>
                    <a:lnTo>
                      <a:pt x="14" y="6"/>
                    </a:lnTo>
                    <a:lnTo>
                      <a:pt x="14" y="6"/>
                    </a:lnTo>
                    <a:lnTo>
                      <a:pt x="12" y="6"/>
                    </a:lnTo>
                    <a:lnTo>
                      <a:pt x="10" y="6"/>
                    </a:lnTo>
                    <a:lnTo>
                      <a:pt x="12" y="6"/>
                    </a:lnTo>
                    <a:lnTo>
                      <a:pt x="8" y="6"/>
                    </a:lnTo>
                    <a:lnTo>
                      <a:pt x="6" y="8"/>
                    </a:lnTo>
                    <a:lnTo>
                      <a:pt x="6" y="10"/>
                    </a:lnTo>
                    <a:lnTo>
                      <a:pt x="8" y="10"/>
                    </a:lnTo>
                    <a:lnTo>
                      <a:pt x="12" y="10"/>
                    </a:lnTo>
                    <a:lnTo>
                      <a:pt x="14" y="8"/>
                    </a:lnTo>
                    <a:lnTo>
                      <a:pt x="14" y="10"/>
                    </a:lnTo>
                    <a:lnTo>
                      <a:pt x="16" y="8"/>
                    </a:lnTo>
                    <a:lnTo>
                      <a:pt x="16" y="10"/>
                    </a:lnTo>
                    <a:lnTo>
                      <a:pt x="12" y="10"/>
                    </a:lnTo>
                    <a:lnTo>
                      <a:pt x="10" y="10"/>
                    </a:lnTo>
                    <a:lnTo>
                      <a:pt x="10" y="10"/>
                    </a:lnTo>
                    <a:lnTo>
                      <a:pt x="8" y="10"/>
                    </a:lnTo>
                    <a:lnTo>
                      <a:pt x="4" y="10"/>
                    </a:lnTo>
                    <a:lnTo>
                      <a:pt x="4" y="10"/>
                    </a:lnTo>
                    <a:lnTo>
                      <a:pt x="0" y="12"/>
                    </a:lnTo>
                    <a:lnTo>
                      <a:pt x="0" y="12"/>
                    </a:lnTo>
                    <a:lnTo>
                      <a:pt x="0" y="12"/>
                    </a:lnTo>
                    <a:lnTo>
                      <a:pt x="2" y="12"/>
                    </a:lnTo>
                    <a:lnTo>
                      <a:pt x="4" y="12"/>
                    </a:lnTo>
                    <a:lnTo>
                      <a:pt x="4" y="12"/>
                    </a:lnTo>
                    <a:lnTo>
                      <a:pt x="6" y="12"/>
                    </a:lnTo>
                    <a:lnTo>
                      <a:pt x="6" y="12"/>
                    </a:lnTo>
                    <a:lnTo>
                      <a:pt x="6" y="12"/>
                    </a:lnTo>
                    <a:lnTo>
                      <a:pt x="4" y="14"/>
                    </a:lnTo>
                    <a:lnTo>
                      <a:pt x="6" y="14"/>
                    </a:lnTo>
                    <a:lnTo>
                      <a:pt x="8" y="14"/>
                    </a:lnTo>
                    <a:lnTo>
                      <a:pt x="8" y="14"/>
                    </a:lnTo>
                    <a:lnTo>
                      <a:pt x="8" y="12"/>
                    </a:lnTo>
                    <a:lnTo>
                      <a:pt x="10" y="14"/>
                    </a:lnTo>
                    <a:lnTo>
                      <a:pt x="10" y="12"/>
                    </a:lnTo>
                    <a:lnTo>
                      <a:pt x="10" y="14"/>
                    </a:lnTo>
                    <a:lnTo>
                      <a:pt x="10" y="14"/>
                    </a:lnTo>
                    <a:lnTo>
                      <a:pt x="10" y="16"/>
                    </a:lnTo>
                    <a:lnTo>
                      <a:pt x="14" y="14"/>
                    </a:lnTo>
                    <a:lnTo>
                      <a:pt x="14" y="14"/>
                    </a:lnTo>
                    <a:lnTo>
                      <a:pt x="14" y="12"/>
                    </a:lnTo>
                    <a:lnTo>
                      <a:pt x="14" y="12"/>
                    </a:lnTo>
                    <a:lnTo>
                      <a:pt x="16" y="12"/>
                    </a:lnTo>
                    <a:lnTo>
                      <a:pt x="16" y="12"/>
                    </a:lnTo>
                    <a:lnTo>
                      <a:pt x="16" y="12"/>
                    </a:lnTo>
                    <a:lnTo>
                      <a:pt x="16" y="12"/>
                    </a:lnTo>
                    <a:lnTo>
                      <a:pt x="20" y="12"/>
                    </a:lnTo>
                    <a:lnTo>
                      <a:pt x="20" y="12"/>
                    </a:lnTo>
                    <a:lnTo>
                      <a:pt x="22" y="12"/>
                    </a:lnTo>
                    <a:lnTo>
                      <a:pt x="22" y="12"/>
                    </a:lnTo>
                    <a:lnTo>
                      <a:pt x="20" y="12"/>
                    </a:lnTo>
                    <a:lnTo>
                      <a:pt x="20" y="12"/>
                    </a:lnTo>
                    <a:lnTo>
                      <a:pt x="20" y="12"/>
                    </a:lnTo>
                    <a:lnTo>
                      <a:pt x="18" y="12"/>
                    </a:lnTo>
                    <a:lnTo>
                      <a:pt x="18" y="14"/>
                    </a:lnTo>
                    <a:lnTo>
                      <a:pt x="18" y="14"/>
                    </a:lnTo>
                    <a:lnTo>
                      <a:pt x="16" y="14"/>
                    </a:lnTo>
                    <a:lnTo>
                      <a:pt x="16" y="14"/>
                    </a:lnTo>
                    <a:lnTo>
                      <a:pt x="16" y="16"/>
                    </a:lnTo>
                    <a:lnTo>
                      <a:pt x="18" y="14"/>
                    </a:lnTo>
                    <a:lnTo>
                      <a:pt x="20" y="14"/>
                    </a:lnTo>
                    <a:lnTo>
                      <a:pt x="20" y="14"/>
                    </a:lnTo>
                    <a:lnTo>
                      <a:pt x="20" y="14"/>
                    </a:lnTo>
                    <a:lnTo>
                      <a:pt x="22" y="14"/>
                    </a:lnTo>
                    <a:lnTo>
                      <a:pt x="22" y="14"/>
                    </a:lnTo>
                    <a:lnTo>
                      <a:pt x="24" y="12"/>
                    </a:lnTo>
                    <a:lnTo>
                      <a:pt x="24" y="14"/>
                    </a:lnTo>
                    <a:lnTo>
                      <a:pt x="22" y="14"/>
                    </a:lnTo>
                    <a:lnTo>
                      <a:pt x="26" y="14"/>
                    </a:lnTo>
                    <a:lnTo>
                      <a:pt x="24" y="14"/>
                    </a:lnTo>
                    <a:lnTo>
                      <a:pt x="24" y="14"/>
                    </a:lnTo>
                    <a:lnTo>
                      <a:pt x="28" y="14"/>
                    </a:lnTo>
                    <a:lnTo>
                      <a:pt x="30" y="14"/>
                    </a:lnTo>
                    <a:lnTo>
                      <a:pt x="30" y="14"/>
                    </a:lnTo>
                    <a:lnTo>
                      <a:pt x="32" y="14"/>
                    </a:lnTo>
                    <a:lnTo>
                      <a:pt x="30" y="14"/>
                    </a:lnTo>
                    <a:lnTo>
                      <a:pt x="30" y="16"/>
                    </a:lnTo>
                    <a:lnTo>
                      <a:pt x="28" y="16"/>
                    </a:lnTo>
                    <a:lnTo>
                      <a:pt x="26" y="16"/>
                    </a:lnTo>
                    <a:lnTo>
                      <a:pt x="26" y="16"/>
                    </a:lnTo>
                    <a:lnTo>
                      <a:pt x="24" y="16"/>
                    </a:lnTo>
                    <a:lnTo>
                      <a:pt x="24" y="16"/>
                    </a:lnTo>
                    <a:lnTo>
                      <a:pt x="24" y="16"/>
                    </a:lnTo>
                    <a:lnTo>
                      <a:pt x="20" y="16"/>
                    </a:lnTo>
                    <a:lnTo>
                      <a:pt x="18" y="16"/>
                    </a:lnTo>
                    <a:lnTo>
                      <a:pt x="16" y="16"/>
                    </a:lnTo>
                    <a:lnTo>
                      <a:pt x="16" y="16"/>
                    </a:lnTo>
                    <a:lnTo>
                      <a:pt x="16" y="16"/>
                    </a:lnTo>
                    <a:lnTo>
                      <a:pt x="14" y="16"/>
                    </a:lnTo>
                    <a:lnTo>
                      <a:pt x="12" y="16"/>
                    </a:lnTo>
                    <a:lnTo>
                      <a:pt x="12" y="16"/>
                    </a:lnTo>
                    <a:lnTo>
                      <a:pt x="10" y="18"/>
                    </a:lnTo>
                    <a:lnTo>
                      <a:pt x="10" y="18"/>
                    </a:lnTo>
                    <a:lnTo>
                      <a:pt x="10" y="18"/>
                    </a:lnTo>
                    <a:lnTo>
                      <a:pt x="10" y="18"/>
                    </a:lnTo>
                    <a:lnTo>
                      <a:pt x="10" y="20"/>
                    </a:lnTo>
                    <a:lnTo>
                      <a:pt x="12" y="20"/>
                    </a:lnTo>
                    <a:lnTo>
                      <a:pt x="14" y="20"/>
                    </a:lnTo>
                    <a:lnTo>
                      <a:pt x="16" y="20"/>
                    </a:lnTo>
                    <a:lnTo>
                      <a:pt x="20" y="20"/>
                    </a:lnTo>
                    <a:lnTo>
                      <a:pt x="22" y="20"/>
                    </a:lnTo>
                    <a:lnTo>
                      <a:pt x="22" y="20"/>
                    </a:lnTo>
                    <a:lnTo>
                      <a:pt x="24" y="20"/>
                    </a:lnTo>
                    <a:lnTo>
                      <a:pt x="26" y="20"/>
                    </a:lnTo>
                    <a:lnTo>
                      <a:pt x="28" y="18"/>
                    </a:lnTo>
                    <a:lnTo>
                      <a:pt x="28" y="18"/>
                    </a:lnTo>
                    <a:lnTo>
                      <a:pt x="28" y="18"/>
                    </a:lnTo>
                    <a:lnTo>
                      <a:pt x="32" y="18"/>
                    </a:lnTo>
                    <a:lnTo>
                      <a:pt x="32" y="18"/>
                    </a:lnTo>
                    <a:lnTo>
                      <a:pt x="36" y="18"/>
                    </a:lnTo>
                    <a:lnTo>
                      <a:pt x="36" y="18"/>
                    </a:lnTo>
                    <a:lnTo>
                      <a:pt x="38" y="18"/>
                    </a:lnTo>
                    <a:lnTo>
                      <a:pt x="38" y="16"/>
                    </a:lnTo>
                    <a:lnTo>
                      <a:pt x="40" y="16"/>
                    </a:lnTo>
                    <a:lnTo>
                      <a:pt x="42" y="16"/>
                    </a:lnTo>
                    <a:lnTo>
                      <a:pt x="40" y="16"/>
                    </a:lnTo>
                    <a:lnTo>
                      <a:pt x="40" y="18"/>
                    </a:lnTo>
                    <a:lnTo>
                      <a:pt x="40" y="18"/>
                    </a:lnTo>
                    <a:lnTo>
                      <a:pt x="40" y="18"/>
                    </a:lnTo>
                    <a:lnTo>
                      <a:pt x="42" y="18"/>
                    </a:lnTo>
                    <a:lnTo>
                      <a:pt x="46" y="16"/>
                    </a:lnTo>
                    <a:lnTo>
                      <a:pt x="44" y="18"/>
                    </a:lnTo>
                    <a:lnTo>
                      <a:pt x="44" y="18"/>
                    </a:lnTo>
                    <a:lnTo>
                      <a:pt x="46" y="18"/>
                    </a:lnTo>
                    <a:lnTo>
                      <a:pt x="46" y="18"/>
                    </a:lnTo>
                    <a:lnTo>
                      <a:pt x="48" y="18"/>
                    </a:lnTo>
                    <a:lnTo>
                      <a:pt x="50" y="18"/>
                    </a:lnTo>
                    <a:lnTo>
                      <a:pt x="52" y="18"/>
                    </a:lnTo>
                    <a:lnTo>
                      <a:pt x="52" y="18"/>
                    </a:lnTo>
                    <a:lnTo>
                      <a:pt x="54" y="18"/>
                    </a:lnTo>
                    <a:lnTo>
                      <a:pt x="56" y="16"/>
                    </a:lnTo>
                    <a:lnTo>
                      <a:pt x="58" y="16"/>
                    </a:lnTo>
                    <a:lnTo>
                      <a:pt x="60" y="14"/>
                    </a:lnTo>
                    <a:lnTo>
                      <a:pt x="60" y="14"/>
                    </a:lnTo>
                    <a:lnTo>
                      <a:pt x="62" y="12"/>
                    </a:lnTo>
                    <a:lnTo>
                      <a:pt x="62" y="12"/>
                    </a:lnTo>
                    <a:lnTo>
                      <a:pt x="64" y="12"/>
                    </a:lnTo>
                    <a:lnTo>
                      <a:pt x="64" y="10"/>
                    </a:lnTo>
                    <a:lnTo>
                      <a:pt x="62" y="10"/>
                    </a:lnTo>
                    <a:lnTo>
                      <a:pt x="60" y="10"/>
                    </a:lnTo>
                    <a:lnTo>
                      <a:pt x="60" y="10"/>
                    </a:lnTo>
                    <a:lnTo>
                      <a:pt x="58" y="10"/>
                    </a:lnTo>
                    <a:lnTo>
                      <a:pt x="58" y="10"/>
                    </a:lnTo>
                    <a:lnTo>
                      <a:pt x="58" y="12"/>
                    </a:lnTo>
                    <a:lnTo>
                      <a:pt x="58" y="12"/>
                    </a:lnTo>
                    <a:lnTo>
                      <a:pt x="56" y="12"/>
                    </a:lnTo>
                    <a:lnTo>
                      <a:pt x="56" y="10"/>
                    </a:lnTo>
                    <a:lnTo>
                      <a:pt x="54" y="10"/>
                    </a:lnTo>
                    <a:lnTo>
                      <a:pt x="54" y="10"/>
                    </a:lnTo>
                    <a:lnTo>
                      <a:pt x="56" y="10"/>
                    </a:lnTo>
                    <a:lnTo>
                      <a:pt x="54" y="8"/>
                    </a:lnTo>
                    <a:lnTo>
                      <a:pt x="52" y="8"/>
                    </a:lnTo>
                    <a:lnTo>
                      <a:pt x="52" y="8"/>
                    </a:lnTo>
                    <a:lnTo>
                      <a:pt x="52" y="8"/>
                    </a:lnTo>
                    <a:lnTo>
                      <a:pt x="54" y="6"/>
                    </a:lnTo>
                    <a:lnTo>
                      <a:pt x="56" y="6"/>
                    </a:lnTo>
                    <a:lnTo>
                      <a:pt x="56" y="6"/>
                    </a:lnTo>
                    <a:lnTo>
                      <a:pt x="56" y="6"/>
                    </a:lnTo>
                    <a:lnTo>
                      <a:pt x="56" y="6"/>
                    </a:lnTo>
                    <a:lnTo>
                      <a:pt x="56" y="4"/>
                    </a:lnTo>
                    <a:lnTo>
                      <a:pt x="56" y="4"/>
                    </a:lnTo>
                    <a:lnTo>
                      <a:pt x="56" y="4"/>
                    </a:lnTo>
                    <a:lnTo>
                      <a:pt x="56" y="4"/>
                    </a:lnTo>
                    <a:lnTo>
                      <a:pt x="56" y="2"/>
                    </a:lnTo>
                    <a:lnTo>
                      <a:pt x="58" y="2"/>
                    </a:lnTo>
                    <a:lnTo>
                      <a:pt x="58" y="2"/>
                    </a:lnTo>
                    <a:lnTo>
                      <a:pt x="58" y="0"/>
                    </a:lnTo>
                    <a:lnTo>
                      <a:pt x="58" y="0"/>
                    </a:lnTo>
                    <a:lnTo>
                      <a:pt x="56" y="0"/>
                    </a:lnTo>
                    <a:lnTo>
                      <a:pt x="56" y="0"/>
                    </a:lnTo>
                    <a:lnTo>
                      <a:pt x="52" y="2"/>
                    </a:lnTo>
                    <a:lnTo>
                      <a:pt x="52" y="2"/>
                    </a:lnTo>
                    <a:lnTo>
                      <a:pt x="50" y="4"/>
                    </a:lnTo>
                    <a:lnTo>
                      <a:pt x="50" y="4"/>
                    </a:lnTo>
                    <a:lnTo>
                      <a:pt x="48" y="4"/>
                    </a:lnTo>
                    <a:lnTo>
                      <a:pt x="48" y="4"/>
                    </a:lnTo>
                    <a:lnTo>
                      <a:pt x="46" y="4"/>
                    </a:lnTo>
                    <a:lnTo>
                      <a:pt x="46" y="4"/>
                    </a:lnTo>
                    <a:lnTo>
                      <a:pt x="46" y="4"/>
                    </a:lnTo>
                    <a:lnTo>
                      <a:pt x="46" y="4"/>
                    </a:lnTo>
                    <a:lnTo>
                      <a:pt x="46" y="6"/>
                    </a:lnTo>
                    <a:lnTo>
                      <a:pt x="48" y="6"/>
                    </a:lnTo>
                    <a:lnTo>
                      <a:pt x="48" y="6"/>
                    </a:lnTo>
                    <a:lnTo>
                      <a:pt x="48" y="6"/>
                    </a:lnTo>
                    <a:lnTo>
                      <a:pt x="48" y="6"/>
                    </a:lnTo>
                    <a:lnTo>
                      <a:pt x="48" y="8"/>
                    </a:lnTo>
                    <a:lnTo>
                      <a:pt x="46" y="8"/>
                    </a:lnTo>
                    <a:lnTo>
                      <a:pt x="46" y="8"/>
                    </a:lnTo>
                    <a:lnTo>
                      <a:pt x="44" y="10"/>
                    </a:lnTo>
                    <a:lnTo>
                      <a:pt x="44" y="10"/>
                    </a:lnTo>
                    <a:lnTo>
                      <a:pt x="44" y="10"/>
                    </a:lnTo>
                    <a:lnTo>
                      <a:pt x="46" y="10"/>
                    </a:lnTo>
                    <a:lnTo>
                      <a:pt x="46" y="10"/>
                    </a:lnTo>
                    <a:lnTo>
                      <a:pt x="46" y="12"/>
                    </a:lnTo>
                    <a:lnTo>
                      <a:pt x="44" y="12"/>
                    </a:lnTo>
                    <a:lnTo>
                      <a:pt x="44" y="12"/>
                    </a:lnTo>
                    <a:lnTo>
                      <a:pt x="44" y="12"/>
                    </a:lnTo>
                    <a:lnTo>
                      <a:pt x="38" y="12"/>
                    </a:lnTo>
                    <a:lnTo>
                      <a:pt x="38" y="12"/>
                    </a:lnTo>
                    <a:lnTo>
                      <a:pt x="38" y="12"/>
                    </a:lnTo>
                    <a:lnTo>
                      <a:pt x="36" y="12"/>
                    </a:lnTo>
                    <a:close/>
                    <a:moveTo>
                      <a:pt x="52" y="10"/>
                    </a:moveTo>
                    <a:lnTo>
                      <a:pt x="54" y="10"/>
                    </a:lnTo>
                    <a:lnTo>
                      <a:pt x="52" y="10"/>
                    </a:lnTo>
                    <a:lnTo>
                      <a:pt x="5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2" name="Freeform 1414"/>
              <p:cNvSpPr>
                <a:spLocks/>
              </p:cNvSpPr>
              <p:nvPr/>
            </p:nvSpPr>
            <p:spPr bwMode="auto">
              <a:xfrm>
                <a:off x="2126" y="1513"/>
                <a:ext cx="14" cy="6"/>
              </a:xfrm>
              <a:custGeom>
                <a:avLst/>
                <a:gdLst>
                  <a:gd name="T0" fmla="*/ 4 w 14"/>
                  <a:gd name="T1" fmla="*/ 6 h 6"/>
                  <a:gd name="T2" fmla="*/ 6 w 14"/>
                  <a:gd name="T3" fmla="*/ 4 h 6"/>
                  <a:gd name="T4" fmla="*/ 8 w 14"/>
                  <a:gd name="T5" fmla="*/ 4 h 6"/>
                  <a:gd name="T6" fmla="*/ 8 w 14"/>
                  <a:gd name="T7" fmla="*/ 2 h 6"/>
                  <a:gd name="T8" fmla="*/ 10 w 14"/>
                  <a:gd name="T9" fmla="*/ 2 h 6"/>
                  <a:gd name="T10" fmla="*/ 14 w 14"/>
                  <a:gd name="T11" fmla="*/ 0 h 6"/>
                  <a:gd name="T12" fmla="*/ 14 w 14"/>
                  <a:gd name="T13" fmla="*/ 0 h 6"/>
                  <a:gd name="T14" fmla="*/ 14 w 14"/>
                  <a:gd name="T15" fmla="*/ 0 h 6"/>
                  <a:gd name="T16" fmla="*/ 12 w 14"/>
                  <a:gd name="T17" fmla="*/ 0 h 6"/>
                  <a:gd name="T18" fmla="*/ 12 w 14"/>
                  <a:gd name="T19" fmla="*/ 0 h 6"/>
                  <a:gd name="T20" fmla="*/ 10 w 14"/>
                  <a:gd name="T21" fmla="*/ 0 h 6"/>
                  <a:gd name="T22" fmla="*/ 10 w 14"/>
                  <a:gd name="T23" fmla="*/ 0 h 6"/>
                  <a:gd name="T24" fmla="*/ 12 w 14"/>
                  <a:gd name="T25" fmla="*/ 0 h 6"/>
                  <a:gd name="T26" fmla="*/ 10 w 14"/>
                  <a:gd name="T27" fmla="*/ 0 h 6"/>
                  <a:gd name="T28" fmla="*/ 10 w 14"/>
                  <a:gd name="T29" fmla="*/ 0 h 6"/>
                  <a:gd name="T30" fmla="*/ 8 w 14"/>
                  <a:gd name="T31" fmla="*/ 0 h 6"/>
                  <a:gd name="T32" fmla="*/ 4 w 14"/>
                  <a:gd name="T33" fmla="*/ 2 h 6"/>
                  <a:gd name="T34" fmla="*/ 2 w 14"/>
                  <a:gd name="T35" fmla="*/ 2 h 6"/>
                  <a:gd name="T36" fmla="*/ 2 w 14"/>
                  <a:gd name="T37" fmla="*/ 2 h 6"/>
                  <a:gd name="T38" fmla="*/ 0 w 14"/>
                  <a:gd name="T39" fmla="*/ 4 h 6"/>
                  <a:gd name="T40" fmla="*/ 2 w 14"/>
                  <a:gd name="T41" fmla="*/ 4 h 6"/>
                  <a:gd name="T42" fmla="*/ 2 w 14"/>
                  <a:gd name="T43" fmla="*/ 6 h 6"/>
                  <a:gd name="T44" fmla="*/ 4 w 14"/>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4" y="6"/>
                    </a:moveTo>
                    <a:lnTo>
                      <a:pt x="6" y="4"/>
                    </a:lnTo>
                    <a:lnTo>
                      <a:pt x="8" y="4"/>
                    </a:lnTo>
                    <a:lnTo>
                      <a:pt x="8" y="2"/>
                    </a:lnTo>
                    <a:lnTo>
                      <a:pt x="10" y="2"/>
                    </a:lnTo>
                    <a:lnTo>
                      <a:pt x="14" y="0"/>
                    </a:lnTo>
                    <a:lnTo>
                      <a:pt x="14" y="0"/>
                    </a:lnTo>
                    <a:lnTo>
                      <a:pt x="14" y="0"/>
                    </a:lnTo>
                    <a:lnTo>
                      <a:pt x="12" y="0"/>
                    </a:lnTo>
                    <a:lnTo>
                      <a:pt x="12" y="0"/>
                    </a:lnTo>
                    <a:lnTo>
                      <a:pt x="10" y="0"/>
                    </a:lnTo>
                    <a:lnTo>
                      <a:pt x="10" y="0"/>
                    </a:lnTo>
                    <a:lnTo>
                      <a:pt x="12" y="0"/>
                    </a:lnTo>
                    <a:lnTo>
                      <a:pt x="10" y="0"/>
                    </a:lnTo>
                    <a:lnTo>
                      <a:pt x="10" y="0"/>
                    </a:lnTo>
                    <a:lnTo>
                      <a:pt x="8" y="0"/>
                    </a:lnTo>
                    <a:lnTo>
                      <a:pt x="4" y="2"/>
                    </a:lnTo>
                    <a:lnTo>
                      <a:pt x="2" y="2"/>
                    </a:lnTo>
                    <a:lnTo>
                      <a:pt x="2" y="2"/>
                    </a:lnTo>
                    <a:lnTo>
                      <a:pt x="0" y="4"/>
                    </a:lnTo>
                    <a:lnTo>
                      <a:pt x="2" y="4"/>
                    </a:lnTo>
                    <a:lnTo>
                      <a:pt x="2"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3" name="Freeform 1415"/>
              <p:cNvSpPr>
                <a:spLocks/>
              </p:cNvSpPr>
              <p:nvPr/>
            </p:nvSpPr>
            <p:spPr bwMode="auto">
              <a:xfrm>
                <a:off x="2114" y="1501"/>
                <a:ext cx="48" cy="14"/>
              </a:xfrm>
              <a:custGeom>
                <a:avLst/>
                <a:gdLst>
                  <a:gd name="T0" fmla="*/ 6 w 48"/>
                  <a:gd name="T1" fmla="*/ 10 h 14"/>
                  <a:gd name="T2" fmla="*/ 8 w 48"/>
                  <a:gd name="T3" fmla="*/ 12 h 14"/>
                  <a:gd name="T4" fmla="*/ 10 w 48"/>
                  <a:gd name="T5" fmla="*/ 10 h 14"/>
                  <a:gd name="T6" fmla="*/ 12 w 48"/>
                  <a:gd name="T7" fmla="*/ 10 h 14"/>
                  <a:gd name="T8" fmla="*/ 10 w 48"/>
                  <a:gd name="T9" fmla="*/ 12 h 14"/>
                  <a:gd name="T10" fmla="*/ 10 w 48"/>
                  <a:gd name="T11" fmla="*/ 14 h 14"/>
                  <a:gd name="T12" fmla="*/ 12 w 48"/>
                  <a:gd name="T13" fmla="*/ 12 h 14"/>
                  <a:gd name="T14" fmla="*/ 14 w 48"/>
                  <a:gd name="T15" fmla="*/ 12 h 14"/>
                  <a:gd name="T16" fmla="*/ 16 w 48"/>
                  <a:gd name="T17" fmla="*/ 12 h 14"/>
                  <a:gd name="T18" fmla="*/ 18 w 48"/>
                  <a:gd name="T19" fmla="*/ 10 h 14"/>
                  <a:gd name="T20" fmla="*/ 20 w 48"/>
                  <a:gd name="T21" fmla="*/ 8 h 14"/>
                  <a:gd name="T22" fmla="*/ 20 w 48"/>
                  <a:gd name="T23" fmla="*/ 10 h 14"/>
                  <a:gd name="T24" fmla="*/ 20 w 48"/>
                  <a:gd name="T25" fmla="*/ 10 h 14"/>
                  <a:gd name="T26" fmla="*/ 22 w 48"/>
                  <a:gd name="T27" fmla="*/ 10 h 14"/>
                  <a:gd name="T28" fmla="*/ 24 w 48"/>
                  <a:gd name="T29" fmla="*/ 8 h 14"/>
                  <a:gd name="T30" fmla="*/ 24 w 48"/>
                  <a:gd name="T31" fmla="*/ 8 h 14"/>
                  <a:gd name="T32" fmla="*/ 26 w 48"/>
                  <a:gd name="T33" fmla="*/ 8 h 14"/>
                  <a:gd name="T34" fmla="*/ 28 w 48"/>
                  <a:gd name="T35" fmla="*/ 6 h 14"/>
                  <a:gd name="T36" fmla="*/ 30 w 48"/>
                  <a:gd name="T37" fmla="*/ 6 h 14"/>
                  <a:gd name="T38" fmla="*/ 30 w 48"/>
                  <a:gd name="T39" fmla="*/ 8 h 14"/>
                  <a:gd name="T40" fmla="*/ 28 w 48"/>
                  <a:gd name="T41" fmla="*/ 8 h 14"/>
                  <a:gd name="T42" fmla="*/ 30 w 48"/>
                  <a:gd name="T43" fmla="*/ 10 h 14"/>
                  <a:gd name="T44" fmla="*/ 32 w 48"/>
                  <a:gd name="T45" fmla="*/ 8 h 14"/>
                  <a:gd name="T46" fmla="*/ 38 w 48"/>
                  <a:gd name="T47" fmla="*/ 8 h 14"/>
                  <a:gd name="T48" fmla="*/ 40 w 48"/>
                  <a:gd name="T49" fmla="*/ 6 h 14"/>
                  <a:gd name="T50" fmla="*/ 42 w 48"/>
                  <a:gd name="T51" fmla="*/ 4 h 14"/>
                  <a:gd name="T52" fmla="*/ 42 w 48"/>
                  <a:gd name="T53" fmla="*/ 4 h 14"/>
                  <a:gd name="T54" fmla="*/ 42 w 48"/>
                  <a:gd name="T55" fmla="*/ 4 h 14"/>
                  <a:gd name="T56" fmla="*/ 46 w 48"/>
                  <a:gd name="T57" fmla="*/ 2 h 14"/>
                  <a:gd name="T58" fmla="*/ 48 w 48"/>
                  <a:gd name="T59" fmla="*/ 2 h 14"/>
                  <a:gd name="T60" fmla="*/ 46 w 48"/>
                  <a:gd name="T61" fmla="*/ 0 h 14"/>
                  <a:gd name="T62" fmla="*/ 42 w 48"/>
                  <a:gd name="T63" fmla="*/ 0 h 14"/>
                  <a:gd name="T64" fmla="*/ 44 w 48"/>
                  <a:gd name="T65" fmla="*/ 2 h 14"/>
                  <a:gd name="T66" fmla="*/ 40 w 48"/>
                  <a:gd name="T67" fmla="*/ 2 h 14"/>
                  <a:gd name="T68" fmla="*/ 38 w 48"/>
                  <a:gd name="T69" fmla="*/ 2 h 14"/>
                  <a:gd name="T70" fmla="*/ 38 w 48"/>
                  <a:gd name="T71" fmla="*/ 2 h 14"/>
                  <a:gd name="T72" fmla="*/ 38 w 48"/>
                  <a:gd name="T73" fmla="*/ 2 h 14"/>
                  <a:gd name="T74" fmla="*/ 34 w 48"/>
                  <a:gd name="T75" fmla="*/ 0 h 14"/>
                  <a:gd name="T76" fmla="*/ 30 w 48"/>
                  <a:gd name="T77" fmla="*/ 2 h 14"/>
                  <a:gd name="T78" fmla="*/ 28 w 48"/>
                  <a:gd name="T79" fmla="*/ 2 h 14"/>
                  <a:gd name="T80" fmla="*/ 26 w 48"/>
                  <a:gd name="T81" fmla="*/ 4 h 14"/>
                  <a:gd name="T82" fmla="*/ 24 w 48"/>
                  <a:gd name="T83" fmla="*/ 4 h 14"/>
                  <a:gd name="T84" fmla="*/ 20 w 48"/>
                  <a:gd name="T85" fmla="*/ 4 h 14"/>
                  <a:gd name="T86" fmla="*/ 16 w 48"/>
                  <a:gd name="T87" fmla="*/ 6 h 14"/>
                  <a:gd name="T88" fmla="*/ 16 w 48"/>
                  <a:gd name="T89" fmla="*/ 6 h 14"/>
                  <a:gd name="T90" fmla="*/ 12 w 48"/>
                  <a:gd name="T91" fmla="*/ 8 h 14"/>
                  <a:gd name="T92" fmla="*/ 10 w 48"/>
                  <a:gd name="T93" fmla="*/ 8 h 14"/>
                  <a:gd name="T94" fmla="*/ 8 w 48"/>
                  <a:gd name="T95" fmla="*/ 8 h 14"/>
                  <a:gd name="T96" fmla="*/ 4 w 48"/>
                  <a:gd name="T97" fmla="*/ 8 h 14"/>
                  <a:gd name="T98" fmla="*/ 4 w 48"/>
                  <a:gd name="T99" fmla="*/ 10 h 14"/>
                  <a:gd name="T100" fmla="*/ 0 w 48"/>
                  <a:gd name="T10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4">
                    <a:moveTo>
                      <a:pt x="4" y="12"/>
                    </a:moveTo>
                    <a:lnTo>
                      <a:pt x="4" y="10"/>
                    </a:lnTo>
                    <a:lnTo>
                      <a:pt x="6" y="10"/>
                    </a:lnTo>
                    <a:lnTo>
                      <a:pt x="6" y="10"/>
                    </a:lnTo>
                    <a:lnTo>
                      <a:pt x="6" y="10"/>
                    </a:lnTo>
                    <a:lnTo>
                      <a:pt x="8" y="12"/>
                    </a:lnTo>
                    <a:lnTo>
                      <a:pt x="8" y="12"/>
                    </a:lnTo>
                    <a:lnTo>
                      <a:pt x="10" y="10"/>
                    </a:lnTo>
                    <a:lnTo>
                      <a:pt x="10" y="10"/>
                    </a:lnTo>
                    <a:lnTo>
                      <a:pt x="10" y="10"/>
                    </a:lnTo>
                    <a:lnTo>
                      <a:pt x="12" y="10"/>
                    </a:lnTo>
                    <a:lnTo>
                      <a:pt x="12" y="10"/>
                    </a:lnTo>
                    <a:lnTo>
                      <a:pt x="12" y="10"/>
                    </a:lnTo>
                    <a:lnTo>
                      <a:pt x="10" y="10"/>
                    </a:lnTo>
                    <a:lnTo>
                      <a:pt x="10" y="12"/>
                    </a:lnTo>
                    <a:lnTo>
                      <a:pt x="12" y="12"/>
                    </a:lnTo>
                    <a:lnTo>
                      <a:pt x="10" y="12"/>
                    </a:lnTo>
                    <a:lnTo>
                      <a:pt x="10" y="14"/>
                    </a:lnTo>
                    <a:lnTo>
                      <a:pt x="10" y="12"/>
                    </a:lnTo>
                    <a:lnTo>
                      <a:pt x="12" y="12"/>
                    </a:lnTo>
                    <a:lnTo>
                      <a:pt x="12" y="12"/>
                    </a:lnTo>
                    <a:lnTo>
                      <a:pt x="12" y="12"/>
                    </a:lnTo>
                    <a:lnTo>
                      <a:pt x="14" y="12"/>
                    </a:lnTo>
                    <a:lnTo>
                      <a:pt x="14" y="12"/>
                    </a:lnTo>
                    <a:lnTo>
                      <a:pt x="16" y="12"/>
                    </a:lnTo>
                    <a:lnTo>
                      <a:pt x="16" y="12"/>
                    </a:lnTo>
                    <a:lnTo>
                      <a:pt x="16" y="12"/>
                    </a:lnTo>
                    <a:lnTo>
                      <a:pt x="16" y="10"/>
                    </a:lnTo>
                    <a:lnTo>
                      <a:pt x="16" y="10"/>
                    </a:lnTo>
                    <a:lnTo>
                      <a:pt x="18" y="10"/>
                    </a:lnTo>
                    <a:lnTo>
                      <a:pt x="18" y="10"/>
                    </a:lnTo>
                    <a:lnTo>
                      <a:pt x="18" y="10"/>
                    </a:lnTo>
                    <a:lnTo>
                      <a:pt x="20" y="8"/>
                    </a:lnTo>
                    <a:lnTo>
                      <a:pt x="20" y="10"/>
                    </a:lnTo>
                    <a:lnTo>
                      <a:pt x="20" y="8"/>
                    </a:lnTo>
                    <a:lnTo>
                      <a:pt x="20" y="10"/>
                    </a:lnTo>
                    <a:lnTo>
                      <a:pt x="20" y="10"/>
                    </a:lnTo>
                    <a:lnTo>
                      <a:pt x="18" y="12"/>
                    </a:lnTo>
                    <a:lnTo>
                      <a:pt x="20" y="10"/>
                    </a:lnTo>
                    <a:lnTo>
                      <a:pt x="20" y="12"/>
                    </a:lnTo>
                    <a:lnTo>
                      <a:pt x="20" y="10"/>
                    </a:lnTo>
                    <a:lnTo>
                      <a:pt x="22" y="10"/>
                    </a:lnTo>
                    <a:lnTo>
                      <a:pt x="24" y="10"/>
                    </a:lnTo>
                    <a:lnTo>
                      <a:pt x="24" y="10"/>
                    </a:lnTo>
                    <a:lnTo>
                      <a:pt x="24" y="8"/>
                    </a:lnTo>
                    <a:lnTo>
                      <a:pt x="24" y="8"/>
                    </a:lnTo>
                    <a:lnTo>
                      <a:pt x="24" y="8"/>
                    </a:lnTo>
                    <a:lnTo>
                      <a:pt x="24" y="8"/>
                    </a:lnTo>
                    <a:lnTo>
                      <a:pt x="24" y="8"/>
                    </a:lnTo>
                    <a:lnTo>
                      <a:pt x="26" y="8"/>
                    </a:lnTo>
                    <a:lnTo>
                      <a:pt x="26" y="8"/>
                    </a:lnTo>
                    <a:lnTo>
                      <a:pt x="26" y="8"/>
                    </a:lnTo>
                    <a:lnTo>
                      <a:pt x="28" y="8"/>
                    </a:lnTo>
                    <a:lnTo>
                      <a:pt x="28" y="6"/>
                    </a:lnTo>
                    <a:lnTo>
                      <a:pt x="30" y="6"/>
                    </a:lnTo>
                    <a:lnTo>
                      <a:pt x="30" y="6"/>
                    </a:lnTo>
                    <a:lnTo>
                      <a:pt x="30" y="6"/>
                    </a:lnTo>
                    <a:lnTo>
                      <a:pt x="30" y="6"/>
                    </a:lnTo>
                    <a:lnTo>
                      <a:pt x="32" y="6"/>
                    </a:lnTo>
                    <a:lnTo>
                      <a:pt x="30" y="8"/>
                    </a:lnTo>
                    <a:lnTo>
                      <a:pt x="30" y="8"/>
                    </a:lnTo>
                    <a:lnTo>
                      <a:pt x="28" y="8"/>
                    </a:lnTo>
                    <a:lnTo>
                      <a:pt x="28" y="8"/>
                    </a:lnTo>
                    <a:lnTo>
                      <a:pt x="28" y="10"/>
                    </a:lnTo>
                    <a:lnTo>
                      <a:pt x="28" y="10"/>
                    </a:lnTo>
                    <a:lnTo>
                      <a:pt x="30" y="10"/>
                    </a:lnTo>
                    <a:lnTo>
                      <a:pt x="30" y="10"/>
                    </a:lnTo>
                    <a:lnTo>
                      <a:pt x="32" y="8"/>
                    </a:lnTo>
                    <a:lnTo>
                      <a:pt x="32" y="8"/>
                    </a:lnTo>
                    <a:lnTo>
                      <a:pt x="34" y="8"/>
                    </a:lnTo>
                    <a:lnTo>
                      <a:pt x="36" y="8"/>
                    </a:lnTo>
                    <a:lnTo>
                      <a:pt x="38" y="8"/>
                    </a:lnTo>
                    <a:lnTo>
                      <a:pt x="40" y="8"/>
                    </a:lnTo>
                    <a:lnTo>
                      <a:pt x="40" y="6"/>
                    </a:lnTo>
                    <a:lnTo>
                      <a:pt x="40" y="6"/>
                    </a:lnTo>
                    <a:lnTo>
                      <a:pt x="40" y="6"/>
                    </a:lnTo>
                    <a:lnTo>
                      <a:pt x="40" y="6"/>
                    </a:lnTo>
                    <a:lnTo>
                      <a:pt x="42" y="4"/>
                    </a:lnTo>
                    <a:lnTo>
                      <a:pt x="42" y="6"/>
                    </a:lnTo>
                    <a:lnTo>
                      <a:pt x="42" y="6"/>
                    </a:lnTo>
                    <a:lnTo>
                      <a:pt x="42" y="4"/>
                    </a:lnTo>
                    <a:lnTo>
                      <a:pt x="42" y="4"/>
                    </a:lnTo>
                    <a:lnTo>
                      <a:pt x="42" y="4"/>
                    </a:lnTo>
                    <a:lnTo>
                      <a:pt x="42" y="4"/>
                    </a:lnTo>
                    <a:lnTo>
                      <a:pt x="44" y="4"/>
                    </a:lnTo>
                    <a:lnTo>
                      <a:pt x="46" y="4"/>
                    </a:lnTo>
                    <a:lnTo>
                      <a:pt x="46" y="2"/>
                    </a:lnTo>
                    <a:lnTo>
                      <a:pt x="48" y="2"/>
                    </a:lnTo>
                    <a:lnTo>
                      <a:pt x="48" y="2"/>
                    </a:lnTo>
                    <a:lnTo>
                      <a:pt x="48" y="2"/>
                    </a:lnTo>
                    <a:lnTo>
                      <a:pt x="48" y="2"/>
                    </a:lnTo>
                    <a:lnTo>
                      <a:pt x="48" y="0"/>
                    </a:lnTo>
                    <a:lnTo>
                      <a:pt x="46" y="0"/>
                    </a:lnTo>
                    <a:lnTo>
                      <a:pt x="44" y="0"/>
                    </a:lnTo>
                    <a:lnTo>
                      <a:pt x="44" y="0"/>
                    </a:lnTo>
                    <a:lnTo>
                      <a:pt x="42" y="0"/>
                    </a:lnTo>
                    <a:lnTo>
                      <a:pt x="42" y="2"/>
                    </a:lnTo>
                    <a:lnTo>
                      <a:pt x="42" y="2"/>
                    </a:lnTo>
                    <a:lnTo>
                      <a:pt x="44" y="2"/>
                    </a:lnTo>
                    <a:lnTo>
                      <a:pt x="44" y="2"/>
                    </a:lnTo>
                    <a:lnTo>
                      <a:pt x="42" y="2"/>
                    </a:lnTo>
                    <a:lnTo>
                      <a:pt x="40" y="2"/>
                    </a:lnTo>
                    <a:lnTo>
                      <a:pt x="40" y="2"/>
                    </a:lnTo>
                    <a:lnTo>
                      <a:pt x="38" y="2"/>
                    </a:lnTo>
                    <a:lnTo>
                      <a:pt x="38" y="2"/>
                    </a:lnTo>
                    <a:lnTo>
                      <a:pt x="38" y="2"/>
                    </a:lnTo>
                    <a:lnTo>
                      <a:pt x="38" y="2"/>
                    </a:lnTo>
                    <a:lnTo>
                      <a:pt x="38" y="2"/>
                    </a:lnTo>
                    <a:lnTo>
                      <a:pt x="38" y="2"/>
                    </a:lnTo>
                    <a:lnTo>
                      <a:pt x="38" y="2"/>
                    </a:lnTo>
                    <a:lnTo>
                      <a:pt x="38" y="2"/>
                    </a:lnTo>
                    <a:lnTo>
                      <a:pt x="36" y="2"/>
                    </a:lnTo>
                    <a:lnTo>
                      <a:pt x="36" y="2"/>
                    </a:lnTo>
                    <a:lnTo>
                      <a:pt x="34" y="0"/>
                    </a:lnTo>
                    <a:lnTo>
                      <a:pt x="34" y="2"/>
                    </a:lnTo>
                    <a:lnTo>
                      <a:pt x="32" y="2"/>
                    </a:lnTo>
                    <a:lnTo>
                      <a:pt x="30" y="2"/>
                    </a:lnTo>
                    <a:lnTo>
                      <a:pt x="30" y="2"/>
                    </a:lnTo>
                    <a:lnTo>
                      <a:pt x="30" y="2"/>
                    </a:lnTo>
                    <a:lnTo>
                      <a:pt x="28" y="2"/>
                    </a:lnTo>
                    <a:lnTo>
                      <a:pt x="28" y="2"/>
                    </a:lnTo>
                    <a:lnTo>
                      <a:pt x="26" y="2"/>
                    </a:lnTo>
                    <a:lnTo>
                      <a:pt x="26" y="4"/>
                    </a:lnTo>
                    <a:lnTo>
                      <a:pt x="24" y="4"/>
                    </a:lnTo>
                    <a:lnTo>
                      <a:pt x="24" y="4"/>
                    </a:lnTo>
                    <a:lnTo>
                      <a:pt x="24" y="4"/>
                    </a:lnTo>
                    <a:lnTo>
                      <a:pt x="22" y="4"/>
                    </a:lnTo>
                    <a:lnTo>
                      <a:pt x="22" y="4"/>
                    </a:lnTo>
                    <a:lnTo>
                      <a:pt x="20" y="4"/>
                    </a:lnTo>
                    <a:lnTo>
                      <a:pt x="18" y="4"/>
                    </a:lnTo>
                    <a:lnTo>
                      <a:pt x="18" y="6"/>
                    </a:lnTo>
                    <a:lnTo>
                      <a:pt x="16" y="6"/>
                    </a:lnTo>
                    <a:lnTo>
                      <a:pt x="16" y="6"/>
                    </a:lnTo>
                    <a:lnTo>
                      <a:pt x="16" y="6"/>
                    </a:lnTo>
                    <a:lnTo>
                      <a:pt x="16" y="6"/>
                    </a:lnTo>
                    <a:lnTo>
                      <a:pt x="14" y="6"/>
                    </a:lnTo>
                    <a:lnTo>
                      <a:pt x="14" y="6"/>
                    </a:lnTo>
                    <a:lnTo>
                      <a:pt x="12" y="8"/>
                    </a:lnTo>
                    <a:lnTo>
                      <a:pt x="10" y="8"/>
                    </a:lnTo>
                    <a:lnTo>
                      <a:pt x="10" y="8"/>
                    </a:lnTo>
                    <a:lnTo>
                      <a:pt x="10" y="8"/>
                    </a:lnTo>
                    <a:lnTo>
                      <a:pt x="8" y="8"/>
                    </a:lnTo>
                    <a:lnTo>
                      <a:pt x="8" y="8"/>
                    </a:lnTo>
                    <a:lnTo>
                      <a:pt x="8" y="8"/>
                    </a:lnTo>
                    <a:lnTo>
                      <a:pt x="6" y="8"/>
                    </a:lnTo>
                    <a:lnTo>
                      <a:pt x="4" y="8"/>
                    </a:lnTo>
                    <a:lnTo>
                      <a:pt x="4" y="8"/>
                    </a:lnTo>
                    <a:lnTo>
                      <a:pt x="2" y="8"/>
                    </a:lnTo>
                    <a:lnTo>
                      <a:pt x="2" y="10"/>
                    </a:lnTo>
                    <a:lnTo>
                      <a:pt x="4" y="10"/>
                    </a:lnTo>
                    <a:lnTo>
                      <a:pt x="4" y="10"/>
                    </a:lnTo>
                    <a:lnTo>
                      <a:pt x="2" y="10"/>
                    </a:lnTo>
                    <a:lnTo>
                      <a:pt x="0" y="10"/>
                    </a:lnTo>
                    <a:lnTo>
                      <a:pt x="2"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4" name="Freeform 1416"/>
              <p:cNvSpPr>
                <a:spLocks/>
              </p:cNvSpPr>
              <p:nvPr/>
            </p:nvSpPr>
            <p:spPr bwMode="auto">
              <a:xfrm>
                <a:off x="2160" y="1507"/>
                <a:ext cx="6" cy="2"/>
              </a:xfrm>
              <a:custGeom>
                <a:avLst/>
                <a:gdLst>
                  <a:gd name="T0" fmla="*/ 0 w 6"/>
                  <a:gd name="T1" fmla="*/ 2 h 2"/>
                  <a:gd name="T2" fmla="*/ 0 w 6"/>
                  <a:gd name="T3" fmla="*/ 2 h 2"/>
                  <a:gd name="T4" fmla="*/ 2 w 6"/>
                  <a:gd name="T5" fmla="*/ 2 h 2"/>
                  <a:gd name="T6" fmla="*/ 4 w 6"/>
                  <a:gd name="T7" fmla="*/ 2 h 2"/>
                  <a:gd name="T8" fmla="*/ 6 w 6"/>
                  <a:gd name="T9" fmla="*/ 2 h 2"/>
                  <a:gd name="T10" fmla="*/ 6 w 6"/>
                  <a:gd name="T11" fmla="*/ 2 h 2"/>
                  <a:gd name="T12" fmla="*/ 6 w 6"/>
                  <a:gd name="T13" fmla="*/ 0 h 2"/>
                  <a:gd name="T14" fmla="*/ 4 w 6"/>
                  <a:gd name="T15" fmla="*/ 0 h 2"/>
                  <a:gd name="T16" fmla="*/ 0 w 6"/>
                  <a:gd name="T17" fmla="*/ 0 h 2"/>
                  <a:gd name="T18" fmla="*/ 0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0" y="2"/>
                    </a:moveTo>
                    <a:lnTo>
                      <a:pt x="0" y="2"/>
                    </a:lnTo>
                    <a:lnTo>
                      <a:pt x="2" y="2"/>
                    </a:lnTo>
                    <a:lnTo>
                      <a:pt x="4" y="2"/>
                    </a:lnTo>
                    <a:lnTo>
                      <a:pt x="6" y="2"/>
                    </a:lnTo>
                    <a:lnTo>
                      <a:pt x="6" y="2"/>
                    </a:lnTo>
                    <a:lnTo>
                      <a:pt x="6" y="0"/>
                    </a:lnTo>
                    <a:lnTo>
                      <a:pt x="4"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5" name="Freeform 1417"/>
              <p:cNvSpPr>
                <a:spLocks/>
              </p:cNvSpPr>
              <p:nvPr/>
            </p:nvSpPr>
            <p:spPr bwMode="auto">
              <a:xfrm>
                <a:off x="2174" y="1499"/>
                <a:ext cx="24" cy="6"/>
              </a:xfrm>
              <a:custGeom>
                <a:avLst/>
                <a:gdLst>
                  <a:gd name="T0" fmla="*/ 2 w 24"/>
                  <a:gd name="T1" fmla="*/ 4 h 6"/>
                  <a:gd name="T2" fmla="*/ 0 w 24"/>
                  <a:gd name="T3" fmla="*/ 4 h 6"/>
                  <a:gd name="T4" fmla="*/ 2 w 24"/>
                  <a:gd name="T5" fmla="*/ 4 h 6"/>
                  <a:gd name="T6" fmla="*/ 4 w 24"/>
                  <a:gd name="T7" fmla="*/ 4 h 6"/>
                  <a:gd name="T8" fmla="*/ 2 w 24"/>
                  <a:gd name="T9" fmla="*/ 4 h 6"/>
                  <a:gd name="T10" fmla="*/ 2 w 24"/>
                  <a:gd name="T11" fmla="*/ 6 h 6"/>
                  <a:gd name="T12" fmla="*/ 4 w 24"/>
                  <a:gd name="T13" fmla="*/ 6 h 6"/>
                  <a:gd name="T14" fmla="*/ 4 w 24"/>
                  <a:gd name="T15" fmla="*/ 6 h 6"/>
                  <a:gd name="T16" fmla="*/ 10 w 24"/>
                  <a:gd name="T17" fmla="*/ 4 h 6"/>
                  <a:gd name="T18" fmla="*/ 10 w 24"/>
                  <a:gd name="T19" fmla="*/ 6 h 6"/>
                  <a:gd name="T20" fmla="*/ 14 w 24"/>
                  <a:gd name="T21" fmla="*/ 4 h 6"/>
                  <a:gd name="T22" fmla="*/ 14 w 24"/>
                  <a:gd name="T23" fmla="*/ 4 h 6"/>
                  <a:gd name="T24" fmla="*/ 14 w 24"/>
                  <a:gd name="T25" fmla="*/ 4 h 6"/>
                  <a:gd name="T26" fmla="*/ 16 w 24"/>
                  <a:gd name="T27" fmla="*/ 4 h 6"/>
                  <a:gd name="T28" fmla="*/ 18 w 24"/>
                  <a:gd name="T29" fmla="*/ 2 h 6"/>
                  <a:gd name="T30" fmla="*/ 16 w 24"/>
                  <a:gd name="T31" fmla="*/ 2 h 6"/>
                  <a:gd name="T32" fmla="*/ 14 w 24"/>
                  <a:gd name="T33" fmla="*/ 2 h 6"/>
                  <a:gd name="T34" fmla="*/ 14 w 24"/>
                  <a:gd name="T35" fmla="*/ 2 h 6"/>
                  <a:gd name="T36" fmla="*/ 14 w 24"/>
                  <a:gd name="T37" fmla="*/ 2 h 6"/>
                  <a:gd name="T38" fmla="*/ 14 w 24"/>
                  <a:gd name="T39" fmla="*/ 2 h 6"/>
                  <a:gd name="T40" fmla="*/ 14 w 24"/>
                  <a:gd name="T41" fmla="*/ 2 h 6"/>
                  <a:gd name="T42" fmla="*/ 14 w 24"/>
                  <a:gd name="T43" fmla="*/ 2 h 6"/>
                  <a:gd name="T44" fmla="*/ 14 w 24"/>
                  <a:gd name="T45" fmla="*/ 2 h 6"/>
                  <a:gd name="T46" fmla="*/ 12 w 24"/>
                  <a:gd name="T47" fmla="*/ 2 h 6"/>
                  <a:gd name="T48" fmla="*/ 12 w 24"/>
                  <a:gd name="T49" fmla="*/ 2 h 6"/>
                  <a:gd name="T50" fmla="*/ 12 w 24"/>
                  <a:gd name="T51" fmla="*/ 2 h 6"/>
                  <a:gd name="T52" fmla="*/ 12 w 24"/>
                  <a:gd name="T53" fmla="*/ 2 h 6"/>
                  <a:gd name="T54" fmla="*/ 14 w 24"/>
                  <a:gd name="T55" fmla="*/ 2 h 6"/>
                  <a:gd name="T56" fmla="*/ 14 w 24"/>
                  <a:gd name="T57" fmla="*/ 2 h 6"/>
                  <a:gd name="T58" fmla="*/ 16 w 24"/>
                  <a:gd name="T59" fmla="*/ 2 h 6"/>
                  <a:gd name="T60" fmla="*/ 16 w 24"/>
                  <a:gd name="T61" fmla="*/ 0 h 6"/>
                  <a:gd name="T62" fmla="*/ 16 w 24"/>
                  <a:gd name="T63" fmla="*/ 0 h 6"/>
                  <a:gd name="T64" fmla="*/ 20 w 24"/>
                  <a:gd name="T65" fmla="*/ 0 h 6"/>
                  <a:gd name="T66" fmla="*/ 22 w 24"/>
                  <a:gd name="T67" fmla="*/ 0 h 6"/>
                  <a:gd name="T68" fmla="*/ 22 w 24"/>
                  <a:gd name="T69" fmla="*/ 0 h 6"/>
                  <a:gd name="T70" fmla="*/ 24 w 24"/>
                  <a:gd name="T71" fmla="*/ 0 h 6"/>
                  <a:gd name="T72" fmla="*/ 20 w 24"/>
                  <a:gd name="T73" fmla="*/ 0 h 6"/>
                  <a:gd name="T74" fmla="*/ 18 w 24"/>
                  <a:gd name="T75" fmla="*/ 0 h 6"/>
                  <a:gd name="T76" fmla="*/ 18 w 24"/>
                  <a:gd name="T77" fmla="*/ 0 h 6"/>
                  <a:gd name="T78" fmla="*/ 16 w 24"/>
                  <a:gd name="T79" fmla="*/ 0 h 6"/>
                  <a:gd name="T80" fmla="*/ 16 w 24"/>
                  <a:gd name="T81" fmla="*/ 0 h 6"/>
                  <a:gd name="T82" fmla="*/ 14 w 24"/>
                  <a:gd name="T83" fmla="*/ 0 h 6"/>
                  <a:gd name="T84" fmla="*/ 14 w 24"/>
                  <a:gd name="T85" fmla="*/ 0 h 6"/>
                  <a:gd name="T86" fmla="*/ 12 w 24"/>
                  <a:gd name="T87" fmla="*/ 0 h 6"/>
                  <a:gd name="T88" fmla="*/ 12 w 24"/>
                  <a:gd name="T89" fmla="*/ 0 h 6"/>
                  <a:gd name="T90" fmla="*/ 12 w 24"/>
                  <a:gd name="T91" fmla="*/ 0 h 6"/>
                  <a:gd name="T92" fmla="*/ 10 w 24"/>
                  <a:gd name="T93" fmla="*/ 0 h 6"/>
                  <a:gd name="T94" fmla="*/ 10 w 24"/>
                  <a:gd name="T95" fmla="*/ 0 h 6"/>
                  <a:gd name="T96" fmla="*/ 10 w 24"/>
                  <a:gd name="T97" fmla="*/ 0 h 6"/>
                  <a:gd name="T98" fmla="*/ 8 w 24"/>
                  <a:gd name="T99" fmla="*/ 0 h 6"/>
                  <a:gd name="T100" fmla="*/ 8 w 24"/>
                  <a:gd name="T101" fmla="*/ 0 h 6"/>
                  <a:gd name="T102" fmla="*/ 4 w 24"/>
                  <a:gd name="T103" fmla="*/ 0 h 6"/>
                  <a:gd name="T104" fmla="*/ 4 w 24"/>
                  <a:gd name="T105" fmla="*/ 0 h 6"/>
                  <a:gd name="T106" fmla="*/ 4 w 24"/>
                  <a:gd name="T107" fmla="*/ 2 h 6"/>
                  <a:gd name="T108" fmla="*/ 2 w 24"/>
                  <a:gd name="T109" fmla="*/ 2 h 6"/>
                  <a:gd name="T110" fmla="*/ 2 w 24"/>
                  <a:gd name="T11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6">
                    <a:moveTo>
                      <a:pt x="2" y="4"/>
                    </a:moveTo>
                    <a:lnTo>
                      <a:pt x="0" y="4"/>
                    </a:lnTo>
                    <a:lnTo>
                      <a:pt x="2" y="4"/>
                    </a:lnTo>
                    <a:lnTo>
                      <a:pt x="4" y="4"/>
                    </a:lnTo>
                    <a:lnTo>
                      <a:pt x="2" y="4"/>
                    </a:lnTo>
                    <a:lnTo>
                      <a:pt x="2" y="6"/>
                    </a:lnTo>
                    <a:lnTo>
                      <a:pt x="4" y="6"/>
                    </a:lnTo>
                    <a:lnTo>
                      <a:pt x="4" y="6"/>
                    </a:lnTo>
                    <a:lnTo>
                      <a:pt x="10" y="4"/>
                    </a:lnTo>
                    <a:lnTo>
                      <a:pt x="10" y="6"/>
                    </a:lnTo>
                    <a:lnTo>
                      <a:pt x="14" y="4"/>
                    </a:lnTo>
                    <a:lnTo>
                      <a:pt x="14" y="4"/>
                    </a:lnTo>
                    <a:lnTo>
                      <a:pt x="14" y="4"/>
                    </a:lnTo>
                    <a:lnTo>
                      <a:pt x="16" y="4"/>
                    </a:lnTo>
                    <a:lnTo>
                      <a:pt x="18" y="2"/>
                    </a:lnTo>
                    <a:lnTo>
                      <a:pt x="16" y="2"/>
                    </a:lnTo>
                    <a:lnTo>
                      <a:pt x="14" y="2"/>
                    </a:lnTo>
                    <a:lnTo>
                      <a:pt x="14" y="2"/>
                    </a:lnTo>
                    <a:lnTo>
                      <a:pt x="14" y="2"/>
                    </a:lnTo>
                    <a:lnTo>
                      <a:pt x="14" y="2"/>
                    </a:lnTo>
                    <a:lnTo>
                      <a:pt x="14" y="2"/>
                    </a:lnTo>
                    <a:lnTo>
                      <a:pt x="14" y="2"/>
                    </a:lnTo>
                    <a:lnTo>
                      <a:pt x="14" y="2"/>
                    </a:lnTo>
                    <a:lnTo>
                      <a:pt x="12" y="2"/>
                    </a:lnTo>
                    <a:lnTo>
                      <a:pt x="12" y="2"/>
                    </a:lnTo>
                    <a:lnTo>
                      <a:pt x="12" y="2"/>
                    </a:lnTo>
                    <a:lnTo>
                      <a:pt x="12" y="2"/>
                    </a:lnTo>
                    <a:lnTo>
                      <a:pt x="14" y="2"/>
                    </a:lnTo>
                    <a:lnTo>
                      <a:pt x="14" y="2"/>
                    </a:lnTo>
                    <a:lnTo>
                      <a:pt x="16" y="2"/>
                    </a:lnTo>
                    <a:lnTo>
                      <a:pt x="16" y="0"/>
                    </a:lnTo>
                    <a:lnTo>
                      <a:pt x="16" y="0"/>
                    </a:lnTo>
                    <a:lnTo>
                      <a:pt x="20" y="0"/>
                    </a:lnTo>
                    <a:lnTo>
                      <a:pt x="22" y="0"/>
                    </a:lnTo>
                    <a:lnTo>
                      <a:pt x="22" y="0"/>
                    </a:lnTo>
                    <a:lnTo>
                      <a:pt x="24" y="0"/>
                    </a:lnTo>
                    <a:lnTo>
                      <a:pt x="20" y="0"/>
                    </a:lnTo>
                    <a:lnTo>
                      <a:pt x="18" y="0"/>
                    </a:lnTo>
                    <a:lnTo>
                      <a:pt x="18" y="0"/>
                    </a:lnTo>
                    <a:lnTo>
                      <a:pt x="16" y="0"/>
                    </a:lnTo>
                    <a:lnTo>
                      <a:pt x="16" y="0"/>
                    </a:lnTo>
                    <a:lnTo>
                      <a:pt x="14" y="0"/>
                    </a:lnTo>
                    <a:lnTo>
                      <a:pt x="14" y="0"/>
                    </a:lnTo>
                    <a:lnTo>
                      <a:pt x="12" y="0"/>
                    </a:lnTo>
                    <a:lnTo>
                      <a:pt x="12" y="0"/>
                    </a:lnTo>
                    <a:lnTo>
                      <a:pt x="12" y="0"/>
                    </a:lnTo>
                    <a:lnTo>
                      <a:pt x="10" y="0"/>
                    </a:lnTo>
                    <a:lnTo>
                      <a:pt x="10" y="0"/>
                    </a:lnTo>
                    <a:lnTo>
                      <a:pt x="10" y="0"/>
                    </a:lnTo>
                    <a:lnTo>
                      <a:pt x="8" y="0"/>
                    </a:lnTo>
                    <a:lnTo>
                      <a:pt x="8" y="0"/>
                    </a:lnTo>
                    <a:lnTo>
                      <a:pt x="4" y="0"/>
                    </a:lnTo>
                    <a:lnTo>
                      <a:pt x="4" y="0"/>
                    </a:lnTo>
                    <a:lnTo>
                      <a:pt x="4"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6" name="Freeform 1418"/>
              <p:cNvSpPr>
                <a:spLocks/>
              </p:cNvSpPr>
              <p:nvPr/>
            </p:nvSpPr>
            <p:spPr bwMode="auto">
              <a:xfrm>
                <a:off x="2172" y="1497"/>
                <a:ext cx="4" cy="4"/>
              </a:xfrm>
              <a:custGeom>
                <a:avLst/>
                <a:gdLst>
                  <a:gd name="T0" fmla="*/ 0 w 4"/>
                  <a:gd name="T1" fmla="*/ 2 h 4"/>
                  <a:gd name="T2" fmla="*/ 0 w 4"/>
                  <a:gd name="T3" fmla="*/ 4 h 4"/>
                  <a:gd name="T4" fmla="*/ 2 w 4"/>
                  <a:gd name="T5" fmla="*/ 4 h 4"/>
                  <a:gd name="T6" fmla="*/ 4 w 4"/>
                  <a:gd name="T7" fmla="*/ 2 h 4"/>
                  <a:gd name="T8" fmla="*/ 4 w 4"/>
                  <a:gd name="T9" fmla="*/ 2 h 4"/>
                  <a:gd name="T10" fmla="*/ 2 w 4"/>
                  <a:gd name="T11" fmla="*/ 2 h 4"/>
                  <a:gd name="T12" fmla="*/ 2 w 4"/>
                  <a:gd name="T13" fmla="*/ 0 h 4"/>
                  <a:gd name="T14" fmla="*/ 4 w 4"/>
                  <a:gd name="T15" fmla="*/ 0 h 4"/>
                  <a:gd name="T16" fmla="*/ 4 w 4"/>
                  <a:gd name="T17" fmla="*/ 0 h 4"/>
                  <a:gd name="T18" fmla="*/ 2 w 4"/>
                  <a:gd name="T19" fmla="*/ 0 h 4"/>
                  <a:gd name="T20" fmla="*/ 2 w 4"/>
                  <a:gd name="T21" fmla="*/ 0 h 4"/>
                  <a:gd name="T22" fmla="*/ 0 w 4"/>
                  <a:gd name="T23" fmla="*/ 2 h 4"/>
                  <a:gd name="T24" fmla="*/ 0 w 4"/>
                  <a:gd name="T25" fmla="*/ 0 h 4"/>
                  <a:gd name="T26" fmla="*/ 0 w 4"/>
                  <a:gd name="T27" fmla="*/ 2 h 4"/>
                  <a:gd name="T28" fmla="*/ 0 w 4"/>
                  <a:gd name="T29" fmla="*/ 2 h 4"/>
                  <a:gd name="T30" fmla="*/ 0 w 4"/>
                  <a:gd name="T31" fmla="*/ 2 h 4"/>
                  <a:gd name="T32" fmla="*/ 0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2"/>
                    </a:moveTo>
                    <a:lnTo>
                      <a:pt x="0" y="4"/>
                    </a:lnTo>
                    <a:lnTo>
                      <a:pt x="2" y="4"/>
                    </a:lnTo>
                    <a:lnTo>
                      <a:pt x="4" y="2"/>
                    </a:lnTo>
                    <a:lnTo>
                      <a:pt x="4" y="2"/>
                    </a:lnTo>
                    <a:lnTo>
                      <a:pt x="2" y="2"/>
                    </a:lnTo>
                    <a:lnTo>
                      <a:pt x="2" y="0"/>
                    </a:lnTo>
                    <a:lnTo>
                      <a:pt x="4" y="0"/>
                    </a:lnTo>
                    <a:lnTo>
                      <a:pt x="4" y="0"/>
                    </a:lnTo>
                    <a:lnTo>
                      <a:pt x="2" y="0"/>
                    </a:lnTo>
                    <a:lnTo>
                      <a:pt x="2" y="0"/>
                    </a:lnTo>
                    <a:lnTo>
                      <a:pt x="0" y="2"/>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7" name="Freeform 1419"/>
              <p:cNvSpPr>
                <a:spLocks/>
              </p:cNvSpPr>
              <p:nvPr/>
            </p:nvSpPr>
            <p:spPr bwMode="auto">
              <a:xfrm>
                <a:off x="2184" y="1493"/>
                <a:ext cx="20" cy="4"/>
              </a:xfrm>
              <a:custGeom>
                <a:avLst/>
                <a:gdLst>
                  <a:gd name="T0" fmla="*/ 0 w 20"/>
                  <a:gd name="T1" fmla="*/ 4 h 4"/>
                  <a:gd name="T2" fmla="*/ 0 w 20"/>
                  <a:gd name="T3" fmla="*/ 4 h 4"/>
                  <a:gd name="T4" fmla="*/ 2 w 20"/>
                  <a:gd name="T5" fmla="*/ 4 h 4"/>
                  <a:gd name="T6" fmla="*/ 2 w 20"/>
                  <a:gd name="T7" fmla="*/ 2 h 4"/>
                  <a:gd name="T8" fmla="*/ 4 w 20"/>
                  <a:gd name="T9" fmla="*/ 2 h 4"/>
                  <a:gd name="T10" fmla="*/ 4 w 20"/>
                  <a:gd name="T11" fmla="*/ 2 h 4"/>
                  <a:gd name="T12" fmla="*/ 4 w 20"/>
                  <a:gd name="T13" fmla="*/ 2 h 4"/>
                  <a:gd name="T14" fmla="*/ 4 w 20"/>
                  <a:gd name="T15" fmla="*/ 2 h 4"/>
                  <a:gd name="T16" fmla="*/ 4 w 20"/>
                  <a:gd name="T17" fmla="*/ 2 h 4"/>
                  <a:gd name="T18" fmla="*/ 6 w 20"/>
                  <a:gd name="T19" fmla="*/ 4 h 4"/>
                  <a:gd name="T20" fmla="*/ 6 w 20"/>
                  <a:gd name="T21" fmla="*/ 4 h 4"/>
                  <a:gd name="T22" fmla="*/ 8 w 20"/>
                  <a:gd name="T23" fmla="*/ 4 h 4"/>
                  <a:gd name="T24" fmla="*/ 8 w 20"/>
                  <a:gd name="T25" fmla="*/ 4 h 4"/>
                  <a:gd name="T26" fmla="*/ 8 w 20"/>
                  <a:gd name="T27" fmla="*/ 4 h 4"/>
                  <a:gd name="T28" fmla="*/ 8 w 20"/>
                  <a:gd name="T29" fmla="*/ 4 h 4"/>
                  <a:gd name="T30" fmla="*/ 10 w 20"/>
                  <a:gd name="T31" fmla="*/ 2 h 4"/>
                  <a:gd name="T32" fmla="*/ 10 w 20"/>
                  <a:gd name="T33" fmla="*/ 2 h 4"/>
                  <a:gd name="T34" fmla="*/ 10 w 20"/>
                  <a:gd name="T35" fmla="*/ 2 h 4"/>
                  <a:gd name="T36" fmla="*/ 10 w 20"/>
                  <a:gd name="T37" fmla="*/ 4 h 4"/>
                  <a:gd name="T38" fmla="*/ 10 w 20"/>
                  <a:gd name="T39" fmla="*/ 4 h 4"/>
                  <a:gd name="T40" fmla="*/ 10 w 20"/>
                  <a:gd name="T41" fmla="*/ 4 h 4"/>
                  <a:gd name="T42" fmla="*/ 12 w 20"/>
                  <a:gd name="T43" fmla="*/ 4 h 4"/>
                  <a:gd name="T44" fmla="*/ 14 w 20"/>
                  <a:gd name="T45" fmla="*/ 4 h 4"/>
                  <a:gd name="T46" fmla="*/ 14 w 20"/>
                  <a:gd name="T47" fmla="*/ 4 h 4"/>
                  <a:gd name="T48" fmla="*/ 16 w 20"/>
                  <a:gd name="T49" fmla="*/ 4 h 4"/>
                  <a:gd name="T50" fmla="*/ 16 w 20"/>
                  <a:gd name="T51" fmla="*/ 4 h 4"/>
                  <a:gd name="T52" fmla="*/ 18 w 20"/>
                  <a:gd name="T53" fmla="*/ 4 h 4"/>
                  <a:gd name="T54" fmla="*/ 18 w 20"/>
                  <a:gd name="T55" fmla="*/ 2 h 4"/>
                  <a:gd name="T56" fmla="*/ 20 w 20"/>
                  <a:gd name="T57" fmla="*/ 2 h 4"/>
                  <a:gd name="T58" fmla="*/ 18 w 20"/>
                  <a:gd name="T59" fmla="*/ 2 h 4"/>
                  <a:gd name="T60" fmla="*/ 20 w 20"/>
                  <a:gd name="T61" fmla="*/ 2 h 4"/>
                  <a:gd name="T62" fmla="*/ 18 w 20"/>
                  <a:gd name="T63" fmla="*/ 2 h 4"/>
                  <a:gd name="T64" fmla="*/ 18 w 20"/>
                  <a:gd name="T65" fmla="*/ 0 h 4"/>
                  <a:gd name="T66" fmla="*/ 16 w 20"/>
                  <a:gd name="T67" fmla="*/ 0 h 4"/>
                  <a:gd name="T68" fmla="*/ 16 w 20"/>
                  <a:gd name="T69" fmla="*/ 0 h 4"/>
                  <a:gd name="T70" fmla="*/ 16 w 20"/>
                  <a:gd name="T71" fmla="*/ 0 h 4"/>
                  <a:gd name="T72" fmla="*/ 14 w 20"/>
                  <a:gd name="T73" fmla="*/ 0 h 4"/>
                  <a:gd name="T74" fmla="*/ 10 w 20"/>
                  <a:gd name="T75" fmla="*/ 0 h 4"/>
                  <a:gd name="T76" fmla="*/ 8 w 20"/>
                  <a:gd name="T77" fmla="*/ 0 h 4"/>
                  <a:gd name="T78" fmla="*/ 6 w 20"/>
                  <a:gd name="T79" fmla="*/ 0 h 4"/>
                  <a:gd name="T80" fmla="*/ 4 w 20"/>
                  <a:gd name="T81" fmla="*/ 2 h 4"/>
                  <a:gd name="T82" fmla="*/ 4 w 20"/>
                  <a:gd name="T83" fmla="*/ 2 h 4"/>
                  <a:gd name="T84" fmla="*/ 2 w 20"/>
                  <a:gd name="T85" fmla="*/ 2 h 4"/>
                  <a:gd name="T86" fmla="*/ 0 w 20"/>
                  <a:gd name="T87" fmla="*/ 2 h 4"/>
                  <a:gd name="T88" fmla="*/ 0 w 20"/>
                  <a:gd name="T89" fmla="*/ 2 h 4"/>
                  <a:gd name="T90" fmla="*/ 0 w 20"/>
                  <a:gd name="T91" fmla="*/ 2 h 4"/>
                  <a:gd name="T92" fmla="*/ 0 w 20"/>
                  <a:gd name="T93" fmla="*/ 4 h 4"/>
                  <a:gd name="T94" fmla="*/ 0 w 20"/>
                  <a:gd name="T9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4">
                    <a:moveTo>
                      <a:pt x="0" y="4"/>
                    </a:moveTo>
                    <a:lnTo>
                      <a:pt x="0" y="4"/>
                    </a:lnTo>
                    <a:lnTo>
                      <a:pt x="2" y="4"/>
                    </a:lnTo>
                    <a:lnTo>
                      <a:pt x="2" y="2"/>
                    </a:lnTo>
                    <a:lnTo>
                      <a:pt x="4" y="2"/>
                    </a:lnTo>
                    <a:lnTo>
                      <a:pt x="4" y="2"/>
                    </a:lnTo>
                    <a:lnTo>
                      <a:pt x="4" y="2"/>
                    </a:lnTo>
                    <a:lnTo>
                      <a:pt x="4" y="2"/>
                    </a:lnTo>
                    <a:lnTo>
                      <a:pt x="4" y="2"/>
                    </a:lnTo>
                    <a:lnTo>
                      <a:pt x="6" y="4"/>
                    </a:lnTo>
                    <a:lnTo>
                      <a:pt x="6" y="4"/>
                    </a:lnTo>
                    <a:lnTo>
                      <a:pt x="8" y="4"/>
                    </a:lnTo>
                    <a:lnTo>
                      <a:pt x="8" y="4"/>
                    </a:lnTo>
                    <a:lnTo>
                      <a:pt x="8" y="4"/>
                    </a:lnTo>
                    <a:lnTo>
                      <a:pt x="8" y="4"/>
                    </a:lnTo>
                    <a:lnTo>
                      <a:pt x="10" y="2"/>
                    </a:lnTo>
                    <a:lnTo>
                      <a:pt x="10" y="2"/>
                    </a:lnTo>
                    <a:lnTo>
                      <a:pt x="10" y="2"/>
                    </a:lnTo>
                    <a:lnTo>
                      <a:pt x="10" y="4"/>
                    </a:lnTo>
                    <a:lnTo>
                      <a:pt x="10" y="4"/>
                    </a:lnTo>
                    <a:lnTo>
                      <a:pt x="10" y="4"/>
                    </a:lnTo>
                    <a:lnTo>
                      <a:pt x="12" y="4"/>
                    </a:lnTo>
                    <a:lnTo>
                      <a:pt x="14" y="4"/>
                    </a:lnTo>
                    <a:lnTo>
                      <a:pt x="14" y="4"/>
                    </a:lnTo>
                    <a:lnTo>
                      <a:pt x="16" y="4"/>
                    </a:lnTo>
                    <a:lnTo>
                      <a:pt x="16" y="4"/>
                    </a:lnTo>
                    <a:lnTo>
                      <a:pt x="18" y="4"/>
                    </a:lnTo>
                    <a:lnTo>
                      <a:pt x="18" y="2"/>
                    </a:lnTo>
                    <a:lnTo>
                      <a:pt x="20" y="2"/>
                    </a:lnTo>
                    <a:lnTo>
                      <a:pt x="18" y="2"/>
                    </a:lnTo>
                    <a:lnTo>
                      <a:pt x="20" y="2"/>
                    </a:lnTo>
                    <a:lnTo>
                      <a:pt x="18" y="2"/>
                    </a:lnTo>
                    <a:lnTo>
                      <a:pt x="18" y="0"/>
                    </a:lnTo>
                    <a:lnTo>
                      <a:pt x="16" y="0"/>
                    </a:lnTo>
                    <a:lnTo>
                      <a:pt x="16" y="0"/>
                    </a:lnTo>
                    <a:lnTo>
                      <a:pt x="16" y="0"/>
                    </a:lnTo>
                    <a:lnTo>
                      <a:pt x="14" y="0"/>
                    </a:lnTo>
                    <a:lnTo>
                      <a:pt x="10" y="0"/>
                    </a:lnTo>
                    <a:lnTo>
                      <a:pt x="8" y="0"/>
                    </a:lnTo>
                    <a:lnTo>
                      <a:pt x="6" y="0"/>
                    </a:lnTo>
                    <a:lnTo>
                      <a:pt x="4" y="2"/>
                    </a:lnTo>
                    <a:lnTo>
                      <a:pt x="4" y="2"/>
                    </a:lnTo>
                    <a:lnTo>
                      <a:pt x="2" y="2"/>
                    </a:lnTo>
                    <a:lnTo>
                      <a:pt x="0" y="2"/>
                    </a:lnTo>
                    <a:lnTo>
                      <a:pt x="0" y="2"/>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8" name="Freeform 1420"/>
              <p:cNvSpPr>
                <a:spLocks/>
              </p:cNvSpPr>
              <p:nvPr/>
            </p:nvSpPr>
            <p:spPr bwMode="auto">
              <a:xfrm>
                <a:off x="2262" y="1485"/>
                <a:ext cx="6" cy="4"/>
              </a:xfrm>
              <a:custGeom>
                <a:avLst/>
                <a:gdLst>
                  <a:gd name="T0" fmla="*/ 2 w 6"/>
                  <a:gd name="T1" fmla="*/ 2 h 4"/>
                  <a:gd name="T2" fmla="*/ 2 w 6"/>
                  <a:gd name="T3" fmla="*/ 2 h 4"/>
                  <a:gd name="T4" fmla="*/ 2 w 6"/>
                  <a:gd name="T5" fmla="*/ 4 h 4"/>
                  <a:gd name="T6" fmla="*/ 2 w 6"/>
                  <a:gd name="T7" fmla="*/ 4 h 4"/>
                  <a:gd name="T8" fmla="*/ 4 w 6"/>
                  <a:gd name="T9" fmla="*/ 4 h 4"/>
                  <a:gd name="T10" fmla="*/ 4 w 6"/>
                  <a:gd name="T11" fmla="*/ 2 h 4"/>
                  <a:gd name="T12" fmla="*/ 4 w 6"/>
                  <a:gd name="T13" fmla="*/ 2 h 4"/>
                  <a:gd name="T14" fmla="*/ 6 w 6"/>
                  <a:gd name="T15" fmla="*/ 2 h 4"/>
                  <a:gd name="T16" fmla="*/ 6 w 6"/>
                  <a:gd name="T17" fmla="*/ 0 h 4"/>
                  <a:gd name="T18" fmla="*/ 6 w 6"/>
                  <a:gd name="T19" fmla="*/ 0 h 4"/>
                  <a:gd name="T20" fmla="*/ 6 w 6"/>
                  <a:gd name="T21" fmla="*/ 0 h 4"/>
                  <a:gd name="T22" fmla="*/ 4 w 6"/>
                  <a:gd name="T23" fmla="*/ 0 h 4"/>
                  <a:gd name="T24" fmla="*/ 4 w 6"/>
                  <a:gd name="T25" fmla="*/ 0 h 4"/>
                  <a:gd name="T26" fmla="*/ 2 w 6"/>
                  <a:gd name="T27" fmla="*/ 0 h 4"/>
                  <a:gd name="T28" fmla="*/ 2 w 6"/>
                  <a:gd name="T29" fmla="*/ 0 h 4"/>
                  <a:gd name="T30" fmla="*/ 0 w 6"/>
                  <a:gd name="T31" fmla="*/ 0 h 4"/>
                  <a:gd name="T32" fmla="*/ 0 w 6"/>
                  <a:gd name="T33" fmla="*/ 2 h 4"/>
                  <a:gd name="T34" fmla="*/ 2 w 6"/>
                  <a:gd name="T35" fmla="*/ 2 h 4"/>
                  <a:gd name="T36" fmla="*/ 2 w 6"/>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4">
                    <a:moveTo>
                      <a:pt x="2" y="2"/>
                    </a:moveTo>
                    <a:lnTo>
                      <a:pt x="2" y="2"/>
                    </a:lnTo>
                    <a:lnTo>
                      <a:pt x="2" y="4"/>
                    </a:lnTo>
                    <a:lnTo>
                      <a:pt x="2" y="4"/>
                    </a:lnTo>
                    <a:lnTo>
                      <a:pt x="4" y="4"/>
                    </a:lnTo>
                    <a:lnTo>
                      <a:pt x="4" y="2"/>
                    </a:lnTo>
                    <a:lnTo>
                      <a:pt x="4" y="2"/>
                    </a:lnTo>
                    <a:lnTo>
                      <a:pt x="6" y="2"/>
                    </a:lnTo>
                    <a:lnTo>
                      <a:pt x="6" y="0"/>
                    </a:lnTo>
                    <a:lnTo>
                      <a:pt x="6" y="0"/>
                    </a:lnTo>
                    <a:lnTo>
                      <a:pt x="6" y="0"/>
                    </a:lnTo>
                    <a:lnTo>
                      <a:pt x="4" y="0"/>
                    </a:lnTo>
                    <a:lnTo>
                      <a:pt x="4"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9" name="Freeform 1421"/>
              <p:cNvSpPr>
                <a:spLocks noEditPoints="1"/>
              </p:cNvSpPr>
              <p:nvPr/>
            </p:nvSpPr>
            <p:spPr bwMode="auto">
              <a:xfrm>
                <a:off x="2276" y="1475"/>
                <a:ext cx="46" cy="30"/>
              </a:xfrm>
              <a:custGeom>
                <a:avLst/>
                <a:gdLst>
                  <a:gd name="T0" fmla="*/ 2 w 46"/>
                  <a:gd name="T1" fmla="*/ 18 h 30"/>
                  <a:gd name="T2" fmla="*/ 6 w 46"/>
                  <a:gd name="T3" fmla="*/ 16 h 30"/>
                  <a:gd name="T4" fmla="*/ 6 w 46"/>
                  <a:gd name="T5" fmla="*/ 18 h 30"/>
                  <a:gd name="T6" fmla="*/ 12 w 46"/>
                  <a:gd name="T7" fmla="*/ 18 h 30"/>
                  <a:gd name="T8" fmla="*/ 14 w 46"/>
                  <a:gd name="T9" fmla="*/ 18 h 30"/>
                  <a:gd name="T10" fmla="*/ 12 w 46"/>
                  <a:gd name="T11" fmla="*/ 18 h 30"/>
                  <a:gd name="T12" fmla="*/ 14 w 46"/>
                  <a:gd name="T13" fmla="*/ 20 h 30"/>
                  <a:gd name="T14" fmla="*/ 2 w 46"/>
                  <a:gd name="T15" fmla="*/ 22 h 30"/>
                  <a:gd name="T16" fmla="*/ 2 w 46"/>
                  <a:gd name="T17" fmla="*/ 24 h 30"/>
                  <a:gd name="T18" fmla="*/ 8 w 46"/>
                  <a:gd name="T19" fmla="*/ 26 h 30"/>
                  <a:gd name="T20" fmla="*/ 2 w 46"/>
                  <a:gd name="T21" fmla="*/ 28 h 30"/>
                  <a:gd name="T22" fmla="*/ 6 w 46"/>
                  <a:gd name="T23" fmla="*/ 30 h 30"/>
                  <a:gd name="T24" fmla="*/ 10 w 46"/>
                  <a:gd name="T25" fmla="*/ 28 h 30"/>
                  <a:gd name="T26" fmla="*/ 14 w 46"/>
                  <a:gd name="T27" fmla="*/ 28 h 30"/>
                  <a:gd name="T28" fmla="*/ 16 w 46"/>
                  <a:gd name="T29" fmla="*/ 28 h 30"/>
                  <a:gd name="T30" fmla="*/ 20 w 46"/>
                  <a:gd name="T31" fmla="*/ 28 h 30"/>
                  <a:gd name="T32" fmla="*/ 22 w 46"/>
                  <a:gd name="T33" fmla="*/ 28 h 30"/>
                  <a:gd name="T34" fmla="*/ 24 w 46"/>
                  <a:gd name="T35" fmla="*/ 24 h 30"/>
                  <a:gd name="T36" fmla="*/ 28 w 46"/>
                  <a:gd name="T37" fmla="*/ 22 h 30"/>
                  <a:gd name="T38" fmla="*/ 26 w 46"/>
                  <a:gd name="T39" fmla="*/ 26 h 30"/>
                  <a:gd name="T40" fmla="*/ 32 w 46"/>
                  <a:gd name="T41" fmla="*/ 24 h 30"/>
                  <a:gd name="T42" fmla="*/ 46 w 46"/>
                  <a:gd name="T43" fmla="*/ 20 h 30"/>
                  <a:gd name="T44" fmla="*/ 42 w 46"/>
                  <a:gd name="T45" fmla="*/ 18 h 30"/>
                  <a:gd name="T46" fmla="*/ 42 w 46"/>
                  <a:gd name="T47" fmla="*/ 18 h 30"/>
                  <a:gd name="T48" fmla="*/ 40 w 46"/>
                  <a:gd name="T49" fmla="*/ 16 h 30"/>
                  <a:gd name="T50" fmla="*/ 38 w 46"/>
                  <a:gd name="T51" fmla="*/ 16 h 30"/>
                  <a:gd name="T52" fmla="*/ 38 w 46"/>
                  <a:gd name="T53" fmla="*/ 12 h 30"/>
                  <a:gd name="T54" fmla="*/ 42 w 46"/>
                  <a:gd name="T55" fmla="*/ 12 h 30"/>
                  <a:gd name="T56" fmla="*/ 38 w 46"/>
                  <a:gd name="T57" fmla="*/ 10 h 30"/>
                  <a:gd name="T58" fmla="*/ 36 w 46"/>
                  <a:gd name="T59" fmla="*/ 12 h 30"/>
                  <a:gd name="T60" fmla="*/ 38 w 46"/>
                  <a:gd name="T61" fmla="*/ 8 h 30"/>
                  <a:gd name="T62" fmla="*/ 36 w 46"/>
                  <a:gd name="T63" fmla="*/ 8 h 30"/>
                  <a:gd name="T64" fmla="*/ 32 w 46"/>
                  <a:gd name="T65" fmla="*/ 6 h 30"/>
                  <a:gd name="T66" fmla="*/ 32 w 46"/>
                  <a:gd name="T67" fmla="*/ 4 h 30"/>
                  <a:gd name="T68" fmla="*/ 32 w 46"/>
                  <a:gd name="T69" fmla="*/ 2 h 30"/>
                  <a:gd name="T70" fmla="*/ 26 w 46"/>
                  <a:gd name="T71" fmla="*/ 0 h 30"/>
                  <a:gd name="T72" fmla="*/ 22 w 46"/>
                  <a:gd name="T73" fmla="*/ 0 h 30"/>
                  <a:gd name="T74" fmla="*/ 28 w 46"/>
                  <a:gd name="T75" fmla="*/ 2 h 30"/>
                  <a:gd name="T76" fmla="*/ 22 w 46"/>
                  <a:gd name="T77" fmla="*/ 2 h 30"/>
                  <a:gd name="T78" fmla="*/ 20 w 46"/>
                  <a:gd name="T79" fmla="*/ 2 h 30"/>
                  <a:gd name="T80" fmla="*/ 16 w 46"/>
                  <a:gd name="T81" fmla="*/ 4 h 30"/>
                  <a:gd name="T82" fmla="*/ 16 w 46"/>
                  <a:gd name="T83" fmla="*/ 6 h 30"/>
                  <a:gd name="T84" fmla="*/ 20 w 46"/>
                  <a:gd name="T85" fmla="*/ 6 h 30"/>
                  <a:gd name="T86" fmla="*/ 16 w 46"/>
                  <a:gd name="T87" fmla="*/ 6 h 30"/>
                  <a:gd name="T88" fmla="*/ 8 w 46"/>
                  <a:gd name="T89" fmla="*/ 6 h 30"/>
                  <a:gd name="T90" fmla="*/ 6 w 46"/>
                  <a:gd name="T91" fmla="*/ 8 h 30"/>
                  <a:gd name="T92" fmla="*/ 8 w 46"/>
                  <a:gd name="T93" fmla="*/ 10 h 30"/>
                  <a:gd name="T94" fmla="*/ 8 w 46"/>
                  <a:gd name="T95" fmla="*/ 10 h 30"/>
                  <a:gd name="T96" fmla="*/ 8 w 46"/>
                  <a:gd name="T97" fmla="*/ 12 h 30"/>
                  <a:gd name="T98" fmla="*/ 4 w 46"/>
                  <a:gd name="T99" fmla="*/ 10 h 30"/>
                  <a:gd name="T100" fmla="*/ 4 w 46"/>
                  <a:gd name="T101" fmla="*/ 12 h 30"/>
                  <a:gd name="T102" fmla="*/ 2 w 46"/>
                  <a:gd name="T103" fmla="*/ 14 h 30"/>
                  <a:gd name="T104" fmla="*/ 8 w 46"/>
                  <a:gd name="T105" fmla="*/ 16 h 30"/>
                  <a:gd name="T106" fmla="*/ 2 w 46"/>
                  <a:gd name="T107" fmla="*/ 16 h 30"/>
                  <a:gd name="T108" fmla="*/ 12 w 46"/>
                  <a:gd name="T10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0" y="16"/>
                    </a:moveTo>
                    <a:lnTo>
                      <a:pt x="0" y="18"/>
                    </a:lnTo>
                    <a:lnTo>
                      <a:pt x="2" y="16"/>
                    </a:lnTo>
                    <a:lnTo>
                      <a:pt x="2" y="18"/>
                    </a:lnTo>
                    <a:lnTo>
                      <a:pt x="2" y="18"/>
                    </a:lnTo>
                    <a:lnTo>
                      <a:pt x="2" y="18"/>
                    </a:lnTo>
                    <a:lnTo>
                      <a:pt x="2" y="18"/>
                    </a:lnTo>
                    <a:lnTo>
                      <a:pt x="4" y="18"/>
                    </a:lnTo>
                    <a:lnTo>
                      <a:pt x="4" y="18"/>
                    </a:lnTo>
                    <a:lnTo>
                      <a:pt x="4" y="18"/>
                    </a:lnTo>
                    <a:lnTo>
                      <a:pt x="6" y="18"/>
                    </a:lnTo>
                    <a:lnTo>
                      <a:pt x="6" y="16"/>
                    </a:lnTo>
                    <a:lnTo>
                      <a:pt x="8" y="18"/>
                    </a:lnTo>
                    <a:lnTo>
                      <a:pt x="6" y="18"/>
                    </a:lnTo>
                    <a:lnTo>
                      <a:pt x="6" y="18"/>
                    </a:lnTo>
                    <a:lnTo>
                      <a:pt x="6" y="18"/>
                    </a:lnTo>
                    <a:lnTo>
                      <a:pt x="6" y="18"/>
                    </a:lnTo>
                    <a:lnTo>
                      <a:pt x="6" y="18"/>
                    </a:lnTo>
                    <a:lnTo>
                      <a:pt x="8" y="18"/>
                    </a:lnTo>
                    <a:lnTo>
                      <a:pt x="8" y="18"/>
                    </a:lnTo>
                    <a:lnTo>
                      <a:pt x="10" y="18"/>
                    </a:lnTo>
                    <a:lnTo>
                      <a:pt x="10" y="18"/>
                    </a:lnTo>
                    <a:lnTo>
                      <a:pt x="12" y="16"/>
                    </a:lnTo>
                    <a:lnTo>
                      <a:pt x="12" y="18"/>
                    </a:lnTo>
                    <a:lnTo>
                      <a:pt x="10" y="18"/>
                    </a:lnTo>
                    <a:lnTo>
                      <a:pt x="10" y="18"/>
                    </a:lnTo>
                    <a:lnTo>
                      <a:pt x="12" y="18"/>
                    </a:lnTo>
                    <a:lnTo>
                      <a:pt x="12" y="18"/>
                    </a:lnTo>
                    <a:lnTo>
                      <a:pt x="14" y="18"/>
                    </a:lnTo>
                    <a:lnTo>
                      <a:pt x="14" y="18"/>
                    </a:lnTo>
                    <a:lnTo>
                      <a:pt x="14" y="18"/>
                    </a:lnTo>
                    <a:lnTo>
                      <a:pt x="18" y="18"/>
                    </a:lnTo>
                    <a:lnTo>
                      <a:pt x="18" y="18"/>
                    </a:lnTo>
                    <a:lnTo>
                      <a:pt x="16" y="18"/>
                    </a:lnTo>
                    <a:lnTo>
                      <a:pt x="14" y="18"/>
                    </a:lnTo>
                    <a:lnTo>
                      <a:pt x="12" y="18"/>
                    </a:lnTo>
                    <a:lnTo>
                      <a:pt x="12" y="18"/>
                    </a:lnTo>
                    <a:lnTo>
                      <a:pt x="12" y="18"/>
                    </a:lnTo>
                    <a:lnTo>
                      <a:pt x="12" y="20"/>
                    </a:lnTo>
                    <a:lnTo>
                      <a:pt x="16" y="20"/>
                    </a:lnTo>
                    <a:lnTo>
                      <a:pt x="16" y="20"/>
                    </a:lnTo>
                    <a:lnTo>
                      <a:pt x="14" y="20"/>
                    </a:lnTo>
                    <a:lnTo>
                      <a:pt x="8" y="20"/>
                    </a:lnTo>
                    <a:lnTo>
                      <a:pt x="6" y="20"/>
                    </a:lnTo>
                    <a:lnTo>
                      <a:pt x="4" y="20"/>
                    </a:lnTo>
                    <a:lnTo>
                      <a:pt x="2" y="22"/>
                    </a:lnTo>
                    <a:lnTo>
                      <a:pt x="2" y="22"/>
                    </a:lnTo>
                    <a:lnTo>
                      <a:pt x="2" y="22"/>
                    </a:lnTo>
                    <a:lnTo>
                      <a:pt x="4" y="22"/>
                    </a:lnTo>
                    <a:lnTo>
                      <a:pt x="6" y="22"/>
                    </a:lnTo>
                    <a:lnTo>
                      <a:pt x="6" y="24"/>
                    </a:lnTo>
                    <a:lnTo>
                      <a:pt x="4" y="24"/>
                    </a:lnTo>
                    <a:lnTo>
                      <a:pt x="4" y="22"/>
                    </a:lnTo>
                    <a:lnTo>
                      <a:pt x="2" y="24"/>
                    </a:lnTo>
                    <a:lnTo>
                      <a:pt x="2" y="24"/>
                    </a:lnTo>
                    <a:lnTo>
                      <a:pt x="2" y="24"/>
                    </a:lnTo>
                    <a:lnTo>
                      <a:pt x="2" y="24"/>
                    </a:lnTo>
                    <a:lnTo>
                      <a:pt x="2" y="24"/>
                    </a:lnTo>
                    <a:lnTo>
                      <a:pt x="4" y="24"/>
                    </a:lnTo>
                    <a:lnTo>
                      <a:pt x="8" y="26"/>
                    </a:lnTo>
                    <a:lnTo>
                      <a:pt x="8" y="26"/>
                    </a:lnTo>
                    <a:lnTo>
                      <a:pt x="2" y="26"/>
                    </a:lnTo>
                    <a:lnTo>
                      <a:pt x="2" y="26"/>
                    </a:lnTo>
                    <a:lnTo>
                      <a:pt x="2" y="28"/>
                    </a:lnTo>
                    <a:lnTo>
                      <a:pt x="2" y="28"/>
                    </a:lnTo>
                    <a:lnTo>
                      <a:pt x="2" y="28"/>
                    </a:lnTo>
                    <a:lnTo>
                      <a:pt x="2" y="28"/>
                    </a:lnTo>
                    <a:lnTo>
                      <a:pt x="4" y="28"/>
                    </a:lnTo>
                    <a:lnTo>
                      <a:pt x="4" y="28"/>
                    </a:lnTo>
                    <a:lnTo>
                      <a:pt x="4" y="28"/>
                    </a:lnTo>
                    <a:lnTo>
                      <a:pt x="6" y="30"/>
                    </a:lnTo>
                    <a:lnTo>
                      <a:pt x="6" y="30"/>
                    </a:lnTo>
                    <a:lnTo>
                      <a:pt x="8" y="30"/>
                    </a:lnTo>
                    <a:lnTo>
                      <a:pt x="10" y="30"/>
                    </a:lnTo>
                    <a:lnTo>
                      <a:pt x="12" y="30"/>
                    </a:lnTo>
                    <a:lnTo>
                      <a:pt x="12" y="30"/>
                    </a:lnTo>
                    <a:lnTo>
                      <a:pt x="10" y="28"/>
                    </a:lnTo>
                    <a:lnTo>
                      <a:pt x="10" y="28"/>
                    </a:lnTo>
                    <a:lnTo>
                      <a:pt x="12" y="28"/>
                    </a:lnTo>
                    <a:lnTo>
                      <a:pt x="14" y="28"/>
                    </a:lnTo>
                    <a:lnTo>
                      <a:pt x="14" y="30"/>
                    </a:lnTo>
                    <a:lnTo>
                      <a:pt x="14" y="30"/>
                    </a:lnTo>
                    <a:lnTo>
                      <a:pt x="14" y="28"/>
                    </a:lnTo>
                    <a:lnTo>
                      <a:pt x="14" y="28"/>
                    </a:lnTo>
                    <a:lnTo>
                      <a:pt x="14" y="28"/>
                    </a:lnTo>
                    <a:lnTo>
                      <a:pt x="14" y="26"/>
                    </a:lnTo>
                    <a:lnTo>
                      <a:pt x="16" y="26"/>
                    </a:lnTo>
                    <a:lnTo>
                      <a:pt x="16" y="26"/>
                    </a:lnTo>
                    <a:lnTo>
                      <a:pt x="16" y="26"/>
                    </a:lnTo>
                    <a:lnTo>
                      <a:pt x="16" y="28"/>
                    </a:lnTo>
                    <a:lnTo>
                      <a:pt x="16" y="28"/>
                    </a:lnTo>
                    <a:lnTo>
                      <a:pt x="16" y="28"/>
                    </a:lnTo>
                    <a:lnTo>
                      <a:pt x="16" y="30"/>
                    </a:lnTo>
                    <a:lnTo>
                      <a:pt x="18" y="30"/>
                    </a:lnTo>
                    <a:lnTo>
                      <a:pt x="18" y="30"/>
                    </a:lnTo>
                    <a:lnTo>
                      <a:pt x="20" y="28"/>
                    </a:lnTo>
                    <a:lnTo>
                      <a:pt x="20" y="28"/>
                    </a:lnTo>
                    <a:lnTo>
                      <a:pt x="20" y="26"/>
                    </a:lnTo>
                    <a:lnTo>
                      <a:pt x="22" y="26"/>
                    </a:lnTo>
                    <a:lnTo>
                      <a:pt x="22" y="26"/>
                    </a:lnTo>
                    <a:lnTo>
                      <a:pt x="22" y="26"/>
                    </a:lnTo>
                    <a:lnTo>
                      <a:pt x="22" y="28"/>
                    </a:lnTo>
                    <a:lnTo>
                      <a:pt x="24" y="28"/>
                    </a:lnTo>
                    <a:lnTo>
                      <a:pt x="24" y="28"/>
                    </a:lnTo>
                    <a:lnTo>
                      <a:pt x="24" y="26"/>
                    </a:lnTo>
                    <a:lnTo>
                      <a:pt x="26" y="26"/>
                    </a:lnTo>
                    <a:lnTo>
                      <a:pt x="24" y="26"/>
                    </a:lnTo>
                    <a:lnTo>
                      <a:pt x="24" y="24"/>
                    </a:lnTo>
                    <a:lnTo>
                      <a:pt x="26" y="24"/>
                    </a:lnTo>
                    <a:lnTo>
                      <a:pt x="26" y="24"/>
                    </a:lnTo>
                    <a:lnTo>
                      <a:pt x="26" y="24"/>
                    </a:lnTo>
                    <a:lnTo>
                      <a:pt x="26" y="22"/>
                    </a:lnTo>
                    <a:lnTo>
                      <a:pt x="28" y="22"/>
                    </a:lnTo>
                    <a:lnTo>
                      <a:pt x="28" y="22"/>
                    </a:lnTo>
                    <a:lnTo>
                      <a:pt x="28" y="22"/>
                    </a:lnTo>
                    <a:lnTo>
                      <a:pt x="28" y="22"/>
                    </a:lnTo>
                    <a:lnTo>
                      <a:pt x="28" y="24"/>
                    </a:lnTo>
                    <a:lnTo>
                      <a:pt x="26" y="24"/>
                    </a:lnTo>
                    <a:lnTo>
                      <a:pt x="26" y="24"/>
                    </a:lnTo>
                    <a:lnTo>
                      <a:pt x="26" y="26"/>
                    </a:lnTo>
                    <a:lnTo>
                      <a:pt x="28" y="26"/>
                    </a:lnTo>
                    <a:lnTo>
                      <a:pt x="30" y="24"/>
                    </a:lnTo>
                    <a:lnTo>
                      <a:pt x="32" y="24"/>
                    </a:lnTo>
                    <a:lnTo>
                      <a:pt x="32" y="22"/>
                    </a:lnTo>
                    <a:lnTo>
                      <a:pt x="34" y="22"/>
                    </a:lnTo>
                    <a:lnTo>
                      <a:pt x="32" y="24"/>
                    </a:lnTo>
                    <a:lnTo>
                      <a:pt x="36" y="22"/>
                    </a:lnTo>
                    <a:lnTo>
                      <a:pt x="36" y="22"/>
                    </a:lnTo>
                    <a:lnTo>
                      <a:pt x="40" y="22"/>
                    </a:lnTo>
                    <a:lnTo>
                      <a:pt x="44" y="22"/>
                    </a:lnTo>
                    <a:lnTo>
                      <a:pt x="46" y="20"/>
                    </a:lnTo>
                    <a:lnTo>
                      <a:pt x="46" y="20"/>
                    </a:lnTo>
                    <a:lnTo>
                      <a:pt x="46" y="18"/>
                    </a:lnTo>
                    <a:lnTo>
                      <a:pt x="44" y="18"/>
                    </a:lnTo>
                    <a:lnTo>
                      <a:pt x="44" y="18"/>
                    </a:lnTo>
                    <a:lnTo>
                      <a:pt x="44" y="18"/>
                    </a:lnTo>
                    <a:lnTo>
                      <a:pt x="44" y="18"/>
                    </a:lnTo>
                    <a:lnTo>
                      <a:pt x="42" y="18"/>
                    </a:lnTo>
                    <a:lnTo>
                      <a:pt x="42" y="18"/>
                    </a:lnTo>
                    <a:lnTo>
                      <a:pt x="42" y="18"/>
                    </a:lnTo>
                    <a:lnTo>
                      <a:pt x="40" y="18"/>
                    </a:lnTo>
                    <a:lnTo>
                      <a:pt x="42" y="18"/>
                    </a:lnTo>
                    <a:lnTo>
                      <a:pt x="42" y="18"/>
                    </a:lnTo>
                    <a:lnTo>
                      <a:pt x="42" y="18"/>
                    </a:lnTo>
                    <a:lnTo>
                      <a:pt x="42" y="18"/>
                    </a:lnTo>
                    <a:lnTo>
                      <a:pt x="42" y="18"/>
                    </a:lnTo>
                    <a:lnTo>
                      <a:pt x="42" y="18"/>
                    </a:lnTo>
                    <a:lnTo>
                      <a:pt x="42" y="16"/>
                    </a:lnTo>
                    <a:lnTo>
                      <a:pt x="42" y="16"/>
                    </a:lnTo>
                    <a:lnTo>
                      <a:pt x="40" y="16"/>
                    </a:lnTo>
                    <a:lnTo>
                      <a:pt x="38" y="16"/>
                    </a:lnTo>
                    <a:lnTo>
                      <a:pt x="38" y="16"/>
                    </a:lnTo>
                    <a:lnTo>
                      <a:pt x="36" y="16"/>
                    </a:lnTo>
                    <a:lnTo>
                      <a:pt x="38" y="16"/>
                    </a:lnTo>
                    <a:lnTo>
                      <a:pt x="38" y="16"/>
                    </a:lnTo>
                    <a:lnTo>
                      <a:pt x="38" y="16"/>
                    </a:lnTo>
                    <a:lnTo>
                      <a:pt x="40" y="14"/>
                    </a:lnTo>
                    <a:lnTo>
                      <a:pt x="42" y="14"/>
                    </a:lnTo>
                    <a:lnTo>
                      <a:pt x="42" y="12"/>
                    </a:lnTo>
                    <a:lnTo>
                      <a:pt x="42" y="12"/>
                    </a:lnTo>
                    <a:lnTo>
                      <a:pt x="40" y="12"/>
                    </a:lnTo>
                    <a:lnTo>
                      <a:pt x="38" y="12"/>
                    </a:lnTo>
                    <a:lnTo>
                      <a:pt x="40" y="12"/>
                    </a:lnTo>
                    <a:lnTo>
                      <a:pt x="40" y="12"/>
                    </a:lnTo>
                    <a:lnTo>
                      <a:pt x="42" y="12"/>
                    </a:lnTo>
                    <a:lnTo>
                      <a:pt x="42" y="12"/>
                    </a:lnTo>
                    <a:lnTo>
                      <a:pt x="42" y="12"/>
                    </a:lnTo>
                    <a:lnTo>
                      <a:pt x="42" y="12"/>
                    </a:lnTo>
                    <a:lnTo>
                      <a:pt x="42" y="10"/>
                    </a:lnTo>
                    <a:lnTo>
                      <a:pt x="44" y="10"/>
                    </a:lnTo>
                    <a:lnTo>
                      <a:pt x="42" y="10"/>
                    </a:lnTo>
                    <a:lnTo>
                      <a:pt x="40" y="8"/>
                    </a:lnTo>
                    <a:lnTo>
                      <a:pt x="38" y="10"/>
                    </a:lnTo>
                    <a:lnTo>
                      <a:pt x="38" y="10"/>
                    </a:lnTo>
                    <a:lnTo>
                      <a:pt x="38" y="12"/>
                    </a:lnTo>
                    <a:lnTo>
                      <a:pt x="38" y="12"/>
                    </a:lnTo>
                    <a:lnTo>
                      <a:pt x="38" y="12"/>
                    </a:lnTo>
                    <a:lnTo>
                      <a:pt x="38" y="12"/>
                    </a:lnTo>
                    <a:lnTo>
                      <a:pt x="38" y="12"/>
                    </a:lnTo>
                    <a:lnTo>
                      <a:pt x="36" y="12"/>
                    </a:lnTo>
                    <a:lnTo>
                      <a:pt x="36" y="12"/>
                    </a:lnTo>
                    <a:lnTo>
                      <a:pt x="36" y="10"/>
                    </a:lnTo>
                    <a:lnTo>
                      <a:pt x="38" y="10"/>
                    </a:lnTo>
                    <a:lnTo>
                      <a:pt x="38" y="10"/>
                    </a:lnTo>
                    <a:lnTo>
                      <a:pt x="38" y="8"/>
                    </a:lnTo>
                    <a:lnTo>
                      <a:pt x="38" y="8"/>
                    </a:lnTo>
                    <a:lnTo>
                      <a:pt x="38" y="8"/>
                    </a:lnTo>
                    <a:lnTo>
                      <a:pt x="38" y="8"/>
                    </a:lnTo>
                    <a:lnTo>
                      <a:pt x="36" y="8"/>
                    </a:lnTo>
                    <a:lnTo>
                      <a:pt x="36" y="8"/>
                    </a:lnTo>
                    <a:lnTo>
                      <a:pt x="36" y="8"/>
                    </a:lnTo>
                    <a:lnTo>
                      <a:pt x="36" y="8"/>
                    </a:lnTo>
                    <a:lnTo>
                      <a:pt x="34" y="8"/>
                    </a:lnTo>
                    <a:lnTo>
                      <a:pt x="32" y="8"/>
                    </a:lnTo>
                    <a:lnTo>
                      <a:pt x="32" y="8"/>
                    </a:lnTo>
                    <a:lnTo>
                      <a:pt x="32" y="8"/>
                    </a:lnTo>
                    <a:lnTo>
                      <a:pt x="32" y="8"/>
                    </a:lnTo>
                    <a:lnTo>
                      <a:pt x="32" y="6"/>
                    </a:lnTo>
                    <a:lnTo>
                      <a:pt x="32" y="6"/>
                    </a:lnTo>
                    <a:lnTo>
                      <a:pt x="32" y="6"/>
                    </a:lnTo>
                    <a:lnTo>
                      <a:pt x="32" y="6"/>
                    </a:lnTo>
                    <a:lnTo>
                      <a:pt x="32" y="6"/>
                    </a:lnTo>
                    <a:lnTo>
                      <a:pt x="32" y="6"/>
                    </a:lnTo>
                    <a:lnTo>
                      <a:pt x="32" y="4"/>
                    </a:lnTo>
                    <a:lnTo>
                      <a:pt x="32" y="4"/>
                    </a:lnTo>
                    <a:lnTo>
                      <a:pt x="32" y="4"/>
                    </a:lnTo>
                    <a:lnTo>
                      <a:pt x="32" y="2"/>
                    </a:lnTo>
                    <a:lnTo>
                      <a:pt x="34" y="2"/>
                    </a:lnTo>
                    <a:lnTo>
                      <a:pt x="32" y="2"/>
                    </a:lnTo>
                    <a:lnTo>
                      <a:pt x="32" y="2"/>
                    </a:lnTo>
                    <a:lnTo>
                      <a:pt x="32" y="0"/>
                    </a:lnTo>
                    <a:lnTo>
                      <a:pt x="32" y="0"/>
                    </a:lnTo>
                    <a:lnTo>
                      <a:pt x="30" y="0"/>
                    </a:lnTo>
                    <a:lnTo>
                      <a:pt x="28" y="0"/>
                    </a:lnTo>
                    <a:lnTo>
                      <a:pt x="26" y="0"/>
                    </a:lnTo>
                    <a:lnTo>
                      <a:pt x="26" y="0"/>
                    </a:lnTo>
                    <a:lnTo>
                      <a:pt x="26" y="0"/>
                    </a:lnTo>
                    <a:lnTo>
                      <a:pt x="24" y="0"/>
                    </a:lnTo>
                    <a:lnTo>
                      <a:pt x="22" y="0"/>
                    </a:lnTo>
                    <a:lnTo>
                      <a:pt x="22" y="0"/>
                    </a:lnTo>
                    <a:lnTo>
                      <a:pt x="22" y="0"/>
                    </a:lnTo>
                    <a:lnTo>
                      <a:pt x="22" y="0"/>
                    </a:lnTo>
                    <a:lnTo>
                      <a:pt x="22" y="2"/>
                    </a:lnTo>
                    <a:lnTo>
                      <a:pt x="24" y="2"/>
                    </a:lnTo>
                    <a:lnTo>
                      <a:pt x="26" y="2"/>
                    </a:lnTo>
                    <a:lnTo>
                      <a:pt x="26" y="2"/>
                    </a:lnTo>
                    <a:lnTo>
                      <a:pt x="28" y="2"/>
                    </a:lnTo>
                    <a:lnTo>
                      <a:pt x="28" y="2"/>
                    </a:lnTo>
                    <a:lnTo>
                      <a:pt x="28" y="2"/>
                    </a:lnTo>
                    <a:lnTo>
                      <a:pt x="28" y="2"/>
                    </a:lnTo>
                    <a:lnTo>
                      <a:pt x="28" y="2"/>
                    </a:lnTo>
                    <a:lnTo>
                      <a:pt x="26" y="2"/>
                    </a:lnTo>
                    <a:lnTo>
                      <a:pt x="24" y="2"/>
                    </a:lnTo>
                    <a:lnTo>
                      <a:pt x="22" y="2"/>
                    </a:lnTo>
                    <a:lnTo>
                      <a:pt x="22" y="2"/>
                    </a:lnTo>
                    <a:lnTo>
                      <a:pt x="22" y="2"/>
                    </a:lnTo>
                    <a:lnTo>
                      <a:pt x="22" y="2"/>
                    </a:lnTo>
                    <a:lnTo>
                      <a:pt x="22" y="2"/>
                    </a:lnTo>
                    <a:lnTo>
                      <a:pt x="22" y="2"/>
                    </a:lnTo>
                    <a:lnTo>
                      <a:pt x="20" y="2"/>
                    </a:lnTo>
                    <a:lnTo>
                      <a:pt x="20" y="2"/>
                    </a:lnTo>
                    <a:lnTo>
                      <a:pt x="18" y="2"/>
                    </a:lnTo>
                    <a:lnTo>
                      <a:pt x="16" y="2"/>
                    </a:lnTo>
                    <a:lnTo>
                      <a:pt x="16" y="2"/>
                    </a:lnTo>
                    <a:lnTo>
                      <a:pt x="16" y="4"/>
                    </a:lnTo>
                    <a:lnTo>
                      <a:pt x="16" y="4"/>
                    </a:lnTo>
                    <a:lnTo>
                      <a:pt x="16" y="4"/>
                    </a:lnTo>
                    <a:lnTo>
                      <a:pt x="16" y="4"/>
                    </a:lnTo>
                    <a:lnTo>
                      <a:pt x="16" y="4"/>
                    </a:lnTo>
                    <a:lnTo>
                      <a:pt x="18" y="4"/>
                    </a:lnTo>
                    <a:lnTo>
                      <a:pt x="16" y="4"/>
                    </a:lnTo>
                    <a:lnTo>
                      <a:pt x="16" y="6"/>
                    </a:lnTo>
                    <a:lnTo>
                      <a:pt x="18" y="6"/>
                    </a:lnTo>
                    <a:lnTo>
                      <a:pt x="20" y="6"/>
                    </a:lnTo>
                    <a:lnTo>
                      <a:pt x="20" y="6"/>
                    </a:lnTo>
                    <a:lnTo>
                      <a:pt x="20" y="6"/>
                    </a:lnTo>
                    <a:lnTo>
                      <a:pt x="20" y="6"/>
                    </a:lnTo>
                    <a:lnTo>
                      <a:pt x="20" y="6"/>
                    </a:lnTo>
                    <a:lnTo>
                      <a:pt x="16" y="6"/>
                    </a:lnTo>
                    <a:lnTo>
                      <a:pt x="16" y="6"/>
                    </a:lnTo>
                    <a:lnTo>
                      <a:pt x="20" y="6"/>
                    </a:lnTo>
                    <a:lnTo>
                      <a:pt x="20" y="6"/>
                    </a:lnTo>
                    <a:lnTo>
                      <a:pt x="18" y="6"/>
                    </a:lnTo>
                    <a:lnTo>
                      <a:pt x="16" y="6"/>
                    </a:lnTo>
                    <a:lnTo>
                      <a:pt x="14" y="6"/>
                    </a:lnTo>
                    <a:lnTo>
                      <a:pt x="14" y="6"/>
                    </a:lnTo>
                    <a:lnTo>
                      <a:pt x="12" y="6"/>
                    </a:lnTo>
                    <a:lnTo>
                      <a:pt x="12" y="6"/>
                    </a:lnTo>
                    <a:lnTo>
                      <a:pt x="10" y="6"/>
                    </a:lnTo>
                    <a:lnTo>
                      <a:pt x="8" y="6"/>
                    </a:lnTo>
                    <a:lnTo>
                      <a:pt x="8" y="6"/>
                    </a:lnTo>
                    <a:lnTo>
                      <a:pt x="8" y="8"/>
                    </a:lnTo>
                    <a:lnTo>
                      <a:pt x="8" y="8"/>
                    </a:lnTo>
                    <a:lnTo>
                      <a:pt x="8" y="8"/>
                    </a:lnTo>
                    <a:lnTo>
                      <a:pt x="6" y="8"/>
                    </a:lnTo>
                    <a:lnTo>
                      <a:pt x="6" y="8"/>
                    </a:lnTo>
                    <a:lnTo>
                      <a:pt x="4" y="8"/>
                    </a:lnTo>
                    <a:lnTo>
                      <a:pt x="6" y="8"/>
                    </a:lnTo>
                    <a:lnTo>
                      <a:pt x="4" y="8"/>
                    </a:lnTo>
                    <a:lnTo>
                      <a:pt x="6" y="8"/>
                    </a:lnTo>
                    <a:lnTo>
                      <a:pt x="6" y="10"/>
                    </a:lnTo>
                    <a:lnTo>
                      <a:pt x="8" y="10"/>
                    </a:lnTo>
                    <a:lnTo>
                      <a:pt x="8" y="8"/>
                    </a:lnTo>
                    <a:lnTo>
                      <a:pt x="10" y="10"/>
                    </a:lnTo>
                    <a:lnTo>
                      <a:pt x="12" y="8"/>
                    </a:lnTo>
                    <a:lnTo>
                      <a:pt x="10" y="10"/>
                    </a:lnTo>
                    <a:lnTo>
                      <a:pt x="8" y="10"/>
                    </a:lnTo>
                    <a:lnTo>
                      <a:pt x="8" y="10"/>
                    </a:lnTo>
                    <a:lnTo>
                      <a:pt x="8" y="10"/>
                    </a:lnTo>
                    <a:lnTo>
                      <a:pt x="10" y="10"/>
                    </a:lnTo>
                    <a:lnTo>
                      <a:pt x="10" y="12"/>
                    </a:lnTo>
                    <a:lnTo>
                      <a:pt x="10" y="12"/>
                    </a:lnTo>
                    <a:lnTo>
                      <a:pt x="10" y="12"/>
                    </a:lnTo>
                    <a:lnTo>
                      <a:pt x="8" y="12"/>
                    </a:lnTo>
                    <a:lnTo>
                      <a:pt x="8" y="12"/>
                    </a:lnTo>
                    <a:lnTo>
                      <a:pt x="8" y="12"/>
                    </a:lnTo>
                    <a:lnTo>
                      <a:pt x="6" y="10"/>
                    </a:lnTo>
                    <a:lnTo>
                      <a:pt x="6" y="10"/>
                    </a:lnTo>
                    <a:lnTo>
                      <a:pt x="4" y="10"/>
                    </a:lnTo>
                    <a:lnTo>
                      <a:pt x="4" y="10"/>
                    </a:lnTo>
                    <a:lnTo>
                      <a:pt x="2" y="10"/>
                    </a:lnTo>
                    <a:lnTo>
                      <a:pt x="4" y="10"/>
                    </a:lnTo>
                    <a:lnTo>
                      <a:pt x="2" y="12"/>
                    </a:lnTo>
                    <a:lnTo>
                      <a:pt x="2" y="12"/>
                    </a:lnTo>
                    <a:lnTo>
                      <a:pt x="2" y="12"/>
                    </a:lnTo>
                    <a:lnTo>
                      <a:pt x="4" y="12"/>
                    </a:lnTo>
                    <a:lnTo>
                      <a:pt x="4" y="12"/>
                    </a:lnTo>
                    <a:lnTo>
                      <a:pt x="0" y="12"/>
                    </a:lnTo>
                    <a:lnTo>
                      <a:pt x="2" y="12"/>
                    </a:lnTo>
                    <a:lnTo>
                      <a:pt x="2" y="12"/>
                    </a:lnTo>
                    <a:lnTo>
                      <a:pt x="2" y="14"/>
                    </a:lnTo>
                    <a:lnTo>
                      <a:pt x="2" y="14"/>
                    </a:lnTo>
                    <a:lnTo>
                      <a:pt x="4" y="14"/>
                    </a:lnTo>
                    <a:lnTo>
                      <a:pt x="4" y="14"/>
                    </a:lnTo>
                    <a:lnTo>
                      <a:pt x="6" y="14"/>
                    </a:lnTo>
                    <a:lnTo>
                      <a:pt x="6" y="16"/>
                    </a:lnTo>
                    <a:lnTo>
                      <a:pt x="10" y="14"/>
                    </a:lnTo>
                    <a:lnTo>
                      <a:pt x="8" y="16"/>
                    </a:lnTo>
                    <a:lnTo>
                      <a:pt x="6" y="16"/>
                    </a:lnTo>
                    <a:lnTo>
                      <a:pt x="6" y="16"/>
                    </a:lnTo>
                    <a:lnTo>
                      <a:pt x="4" y="16"/>
                    </a:lnTo>
                    <a:lnTo>
                      <a:pt x="4" y="16"/>
                    </a:lnTo>
                    <a:lnTo>
                      <a:pt x="2" y="16"/>
                    </a:lnTo>
                    <a:lnTo>
                      <a:pt x="2" y="16"/>
                    </a:lnTo>
                    <a:lnTo>
                      <a:pt x="0" y="16"/>
                    </a:lnTo>
                    <a:lnTo>
                      <a:pt x="0" y="16"/>
                    </a:lnTo>
                    <a:lnTo>
                      <a:pt x="0" y="16"/>
                    </a:lnTo>
                    <a:lnTo>
                      <a:pt x="0" y="16"/>
                    </a:lnTo>
                    <a:lnTo>
                      <a:pt x="0" y="16"/>
                    </a:lnTo>
                    <a:close/>
                    <a:moveTo>
                      <a:pt x="12" y="10"/>
                    </a:moveTo>
                    <a:lnTo>
                      <a:pt x="12" y="10"/>
                    </a:lnTo>
                    <a:lnTo>
                      <a:pt x="12" y="10"/>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0" name="Freeform 1422"/>
              <p:cNvSpPr>
                <a:spLocks/>
              </p:cNvSpPr>
              <p:nvPr/>
            </p:nvSpPr>
            <p:spPr bwMode="auto">
              <a:xfrm>
                <a:off x="2254" y="1505"/>
                <a:ext cx="14" cy="6"/>
              </a:xfrm>
              <a:custGeom>
                <a:avLst/>
                <a:gdLst>
                  <a:gd name="T0" fmla="*/ 8 w 14"/>
                  <a:gd name="T1" fmla="*/ 4 h 6"/>
                  <a:gd name="T2" fmla="*/ 8 w 14"/>
                  <a:gd name="T3" fmla="*/ 4 h 6"/>
                  <a:gd name="T4" fmla="*/ 10 w 14"/>
                  <a:gd name="T5" fmla="*/ 6 h 6"/>
                  <a:gd name="T6" fmla="*/ 12 w 14"/>
                  <a:gd name="T7" fmla="*/ 6 h 6"/>
                  <a:gd name="T8" fmla="*/ 12 w 14"/>
                  <a:gd name="T9" fmla="*/ 4 h 6"/>
                  <a:gd name="T10" fmla="*/ 12 w 14"/>
                  <a:gd name="T11" fmla="*/ 4 h 6"/>
                  <a:gd name="T12" fmla="*/ 12 w 14"/>
                  <a:gd name="T13" fmla="*/ 4 h 6"/>
                  <a:gd name="T14" fmla="*/ 14 w 14"/>
                  <a:gd name="T15" fmla="*/ 4 h 6"/>
                  <a:gd name="T16" fmla="*/ 14 w 14"/>
                  <a:gd name="T17" fmla="*/ 4 h 6"/>
                  <a:gd name="T18" fmla="*/ 14 w 14"/>
                  <a:gd name="T19" fmla="*/ 4 h 6"/>
                  <a:gd name="T20" fmla="*/ 14 w 14"/>
                  <a:gd name="T21" fmla="*/ 2 h 6"/>
                  <a:gd name="T22" fmla="*/ 14 w 14"/>
                  <a:gd name="T23" fmla="*/ 2 h 6"/>
                  <a:gd name="T24" fmla="*/ 14 w 14"/>
                  <a:gd name="T25" fmla="*/ 2 h 6"/>
                  <a:gd name="T26" fmla="*/ 12 w 14"/>
                  <a:gd name="T27" fmla="*/ 2 h 6"/>
                  <a:gd name="T28" fmla="*/ 12 w 14"/>
                  <a:gd name="T29" fmla="*/ 2 h 6"/>
                  <a:gd name="T30" fmla="*/ 10 w 14"/>
                  <a:gd name="T31" fmla="*/ 2 h 6"/>
                  <a:gd name="T32" fmla="*/ 10 w 14"/>
                  <a:gd name="T33" fmla="*/ 2 h 6"/>
                  <a:gd name="T34" fmla="*/ 10 w 14"/>
                  <a:gd name="T35" fmla="*/ 2 h 6"/>
                  <a:gd name="T36" fmla="*/ 10 w 14"/>
                  <a:gd name="T37" fmla="*/ 2 h 6"/>
                  <a:gd name="T38" fmla="*/ 8 w 14"/>
                  <a:gd name="T39" fmla="*/ 2 h 6"/>
                  <a:gd name="T40" fmla="*/ 8 w 14"/>
                  <a:gd name="T41" fmla="*/ 2 h 6"/>
                  <a:gd name="T42" fmla="*/ 6 w 14"/>
                  <a:gd name="T43" fmla="*/ 2 h 6"/>
                  <a:gd name="T44" fmla="*/ 6 w 14"/>
                  <a:gd name="T45" fmla="*/ 2 h 6"/>
                  <a:gd name="T46" fmla="*/ 6 w 14"/>
                  <a:gd name="T47" fmla="*/ 2 h 6"/>
                  <a:gd name="T48" fmla="*/ 6 w 14"/>
                  <a:gd name="T49" fmla="*/ 0 h 6"/>
                  <a:gd name="T50" fmla="*/ 6 w 14"/>
                  <a:gd name="T51" fmla="*/ 0 h 6"/>
                  <a:gd name="T52" fmla="*/ 4 w 14"/>
                  <a:gd name="T53" fmla="*/ 2 h 6"/>
                  <a:gd name="T54" fmla="*/ 2 w 14"/>
                  <a:gd name="T55" fmla="*/ 2 h 6"/>
                  <a:gd name="T56" fmla="*/ 2 w 14"/>
                  <a:gd name="T57" fmla="*/ 2 h 6"/>
                  <a:gd name="T58" fmla="*/ 0 w 14"/>
                  <a:gd name="T59" fmla="*/ 2 h 6"/>
                  <a:gd name="T60" fmla="*/ 0 w 14"/>
                  <a:gd name="T61" fmla="*/ 2 h 6"/>
                  <a:gd name="T62" fmla="*/ 0 w 14"/>
                  <a:gd name="T63" fmla="*/ 4 h 6"/>
                  <a:gd name="T64" fmla="*/ 0 w 14"/>
                  <a:gd name="T65" fmla="*/ 4 h 6"/>
                  <a:gd name="T66" fmla="*/ 2 w 14"/>
                  <a:gd name="T67" fmla="*/ 4 h 6"/>
                  <a:gd name="T68" fmla="*/ 2 w 14"/>
                  <a:gd name="T69" fmla="*/ 4 h 6"/>
                  <a:gd name="T70" fmla="*/ 4 w 14"/>
                  <a:gd name="T71" fmla="*/ 4 h 6"/>
                  <a:gd name="T72" fmla="*/ 4 w 14"/>
                  <a:gd name="T73" fmla="*/ 4 h 6"/>
                  <a:gd name="T74" fmla="*/ 4 w 14"/>
                  <a:gd name="T75" fmla="*/ 4 h 6"/>
                  <a:gd name="T76" fmla="*/ 6 w 14"/>
                  <a:gd name="T77" fmla="*/ 4 h 6"/>
                  <a:gd name="T78" fmla="*/ 6 w 14"/>
                  <a:gd name="T79" fmla="*/ 4 h 6"/>
                  <a:gd name="T80" fmla="*/ 8 w 14"/>
                  <a:gd name="T8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6">
                    <a:moveTo>
                      <a:pt x="8" y="4"/>
                    </a:moveTo>
                    <a:lnTo>
                      <a:pt x="8" y="4"/>
                    </a:lnTo>
                    <a:lnTo>
                      <a:pt x="10" y="6"/>
                    </a:lnTo>
                    <a:lnTo>
                      <a:pt x="12" y="6"/>
                    </a:lnTo>
                    <a:lnTo>
                      <a:pt x="12" y="4"/>
                    </a:lnTo>
                    <a:lnTo>
                      <a:pt x="12" y="4"/>
                    </a:lnTo>
                    <a:lnTo>
                      <a:pt x="12" y="4"/>
                    </a:lnTo>
                    <a:lnTo>
                      <a:pt x="14" y="4"/>
                    </a:lnTo>
                    <a:lnTo>
                      <a:pt x="14" y="4"/>
                    </a:lnTo>
                    <a:lnTo>
                      <a:pt x="14" y="4"/>
                    </a:lnTo>
                    <a:lnTo>
                      <a:pt x="14" y="2"/>
                    </a:lnTo>
                    <a:lnTo>
                      <a:pt x="14" y="2"/>
                    </a:lnTo>
                    <a:lnTo>
                      <a:pt x="14" y="2"/>
                    </a:lnTo>
                    <a:lnTo>
                      <a:pt x="12" y="2"/>
                    </a:lnTo>
                    <a:lnTo>
                      <a:pt x="12" y="2"/>
                    </a:lnTo>
                    <a:lnTo>
                      <a:pt x="10" y="2"/>
                    </a:lnTo>
                    <a:lnTo>
                      <a:pt x="10" y="2"/>
                    </a:lnTo>
                    <a:lnTo>
                      <a:pt x="10" y="2"/>
                    </a:lnTo>
                    <a:lnTo>
                      <a:pt x="10" y="2"/>
                    </a:lnTo>
                    <a:lnTo>
                      <a:pt x="8" y="2"/>
                    </a:lnTo>
                    <a:lnTo>
                      <a:pt x="8" y="2"/>
                    </a:lnTo>
                    <a:lnTo>
                      <a:pt x="6" y="2"/>
                    </a:lnTo>
                    <a:lnTo>
                      <a:pt x="6" y="2"/>
                    </a:lnTo>
                    <a:lnTo>
                      <a:pt x="6" y="2"/>
                    </a:lnTo>
                    <a:lnTo>
                      <a:pt x="6" y="0"/>
                    </a:lnTo>
                    <a:lnTo>
                      <a:pt x="6" y="0"/>
                    </a:lnTo>
                    <a:lnTo>
                      <a:pt x="4" y="2"/>
                    </a:lnTo>
                    <a:lnTo>
                      <a:pt x="2" y="2"/>
                    </a:lnTo>
                    <a:lnTo>
                      <a:pt x="2" y="2"/>
                    </a:lnTo>
                    <a:lnTo>
                      <a:pt x="0" y="2"/>
                    </a:lnTo>
                    <a:lnTo>
                      <a:pt x="0" y="2"/>
                    </a:lnTo>
                    <a:lnTo>
                      <a:pt x="0" y="4"/>
                    </a:lnTo>
                    <a:lnTo>
                      <a:pt x="0" y="4"/>
                    </a:lnTo>
                    <a:lnTo>
                      <a:pt x="2" y="4"/>
                    </a:lnTo>
                    <a:lnTo>
                      <a:pt x="2" y="4"/>
                    </a:lnTo>
                    <a:lnTo>
                      <a:pt x="4" y="4"/>
                    </a:lnTo>
                    <a:lnTo>
                      <a:pt x="4" y="4"/>
                    </a:lnTo>
                    <a:lnTo>
                      <a:pt x="4" y="4"/>
                    </a:lnTo>
                    <a:lnTo>
                      <a:pt x="6" y="4"/>
                    </a:lnTo>
                    <a:lnTo>
                      <a:pt x="6"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1" name="Freeform 1423"/>
              <p:cNvSpPr>
                <a:spLocks/>
              </p:cNvSpPr>
              <p:nvPr/>
            </p:nvSpPr>
            <p:spPr bwMode="auto">
              <a:xfrm>
                <a:off x="2242" y="1511"/>
                <a:ext cx="72" cy="30"/>
              </a:xfrm>
              <a:custGeom>
                <a:avLst/>
                <a:gdLst>
                  <a:gd name="T0" fmla="*/ 2 w 72"/>
                  <a:gd name="T1" fmla="*/ 2 h 30"/>
                  <a:gd name="T2" fmla="*/ 2 w 72"/>
                  <a:gd name="T3" fmla="*/ 4 h 30"/>
                  <a:gd name="T4" fmla="*/ 2 w 72"/>
                  <a:gd name="T5" fmla="*/ 4 h 30"/>
                  <a:gd name="T6" fmla="*/ 4 w 72"/>
                  <a:gd name="T7" fmla="*/ 8 h 30"/>
                  <a:gd name="T8" fmla="*/ 6 w 72"/>
                  <a:gd name="T9" fmla="*/ 10 h 30"/>
                  <a:gd name="T10" fmla="*/ 12 w 72"/>
                  <a:gd name="T11" fmla="*/ 10 h 30"/>
                  <a:gd name="T12" fmla="*/ 14 w 72"/>
                  <a:gd name="T13" fmla="*/ 10 h 30"/>
                  <a:gd name="T14" fmla="*/ 14 w 72"/>
                  <a:gd name="T15" fmla="*/ 14 h 30"/>
                  <a:gd name="T16" fmla="*/ 12 w 72"/>
                  <a:gd name="T17" fmla="*/ 16 h 30"/>
                  <a:gd name="T18" fmla="*/ 6 w 72"/>
                  <a:gd name="T19" fmla="*/ 20 h 30"/>
                  <a:gd name="T20" fmla="*/ 6 w 72"/>
                  <a:gd name="T21" fmla="*/ 24 h 30"/>
                  <a:gd name="T22" fmla="*/ 8 w 72"/>
                  <a:gd name="T23" fmla="*/ 26 h 30"/>
                  <a:gd name="T24" fmla="*/ 10 w 72"/>
                  <a:gd name="T25" fmla="*/ 26 h 30"/>
                  <a:gd name="T26" fmla="*/ 12 w 72"/>
                  <a:gd name="T27" fmla="*/ 26 h 30"/>
                  <a:gd name="T28" fmla="*/ 18 w 72"/>
                  <a:gd name="T29" fmla="*/ 26 h 30"/>
                  <a:gd name="T30" fmla="*/ 20 w 72"/>
                  <a:gd name="T31" fmla="*/ 24 h 30"/>
                  <a:gd name="T32" fmla="*/ 22 w 72"/>
                  <a:gd name="T33" fmla="*/ 24 h 30"/>
                  <a:gd name="T34" fmla="*/ 22 w 72"/>
                  <a:gd name="T35" fmla="*/ 28 h 30"/>
                  <a:gd name="T36" fmla="*/ 26 w 72"/>
                  <a:gd name="T37" fmla="*/ 28 h 30"/>
                  <a:gd name="T38" fmla="*/ 28 w 72"/>
                  <a:gd name="T39" fmla="*/ 28 h 30"/>
                  <a:gd name="T40" fmla="*/ 32 w 72"/>
                  <a:gd name="T41" fmla="*/ 28 h 30"/>
                  <a:gd name="T42" fmla="*/ 38 w 72"/>
                  <a:gd name="T43" fmla="*/ 26 h 30"/>
                  <a:gd name="T44" fmla="*/ 40 w 72"/>
                  <a:gd name="T45" fmla="*/ 28 h 30"/>
                  <a:gd name="T46" fmla="*/ 48 w 72"/>
                  <a:gd name="T47" fmla="*/ 26 h 30"/>
                  <a:gd name="T48" fmla="*/ 48 w 72"/>
                  <a:gd name="T49" fmla="*/ 28 h 30"/>
                  <a:gd name="T50" fmla="*/ 54 w 72"/>
                  <a:gd name="T51" fmla="*/ 30 h 30"/>
                  <a:gd name="T52" fmla="*/ 62 w 72"/>
                  <a:gd name="T53" fmla="*/ 30 h 30"/>
                  <a:gd name="T54" fmla="*/ 64 w 72"/>
                  <a:gd name="T55" fmla="*/ 26 h 30"/>
                  <a:gd name="T56" fmla="*/ 68 w 72"/>
                  <a:gd name="T57" fmla="*/ 24 h 30"/>
                  <a:gd name="T58" fmla="*/ 72 w 72"/>
                  <a:gd name="T59" fmla="*/ 20 h 30"/>
                  <a:gd name="T60" fmla="*/ 72 w 72"/>
                  <a:gd name="T61" fmla="*/ 20 h 30"/>
                  <a:gd name="T62" fmla="*/ 68 w 72"/>
                  <a:gd name="T63" fmla="*/ 18 h 30"/>
                  <a:gd name="T64" fmla="*/ 56 w 72"/>
                  <a:gd name="T65" fmla="*/ 18 h 30"/>
                  <a:gd name="T66" fmla="*/ 54 w 72"/>
                  <a:gd name="T67" fmla="*/ 16 h 30"/>
                  <a:gd name="T68" fmla="*/ 46 w 72"/>
                  <a:gd name="T69" fmla="*/ 18 h 30"/>
                  <a:gd name="T70" fmla="*/ 44 w 72"/>
                  <a:gd name="T71" fmla="*/ 18 h 30"/>
                  <a:gd name="T72" fmla="*/ 40 w 72"/>
                  <a:gd name="T73" fmla="*/ 20 h 30"/>
                  <a:gd name="T74" fmla="*/ 38 w 72"/>
                  <a:gd name="T75" fmla="*/ 20 h 30"/>
                  <a:gd name="T76" fmla="*/ 34 w 72"/>
                  <a:gd name="T77" fmla="*/ 18 h 30"/>
                  <a:gd name="T78" fmla="*/ 32 w 72"/>
                  <a:gd name="T79" fmla="*/ 18 h 30"/>
                  <a:gd name="T80" fmla="*/ 30 w 72"/>
                  <a:gd name="T81" fmla="*/ 18 h 30"/>
                  <a:gd name="T82" fmla="*/ 26 w 72"/>
                  <a:gd name="T83" fmla="*/ 20 h 30"/>
                  <a:gd name="T84" fmla="*/ 24 w 72"/>
                  <a:gd name="T85" fmla="*/ 18 h 30"/>
                  <a:gd name="T86" fmla="*/ 26 w 72"/>
                  <a:gd name="T87" fmla="*/ 16 h 30"/>
                  <a:gd name="T88" fmla="*/ 24 w 72"/>
                  <a:gd name="T89" fmla="*/ 14 h 30"/>
                  <a:gd name="T90" fmla="*/ 22 w 72"/>
                  <a:gd name="T91" fmla="*/ 14 h 30"/>
                  <a:gd name="T92" fmla="*/ 20 w 72"/>
                  <a:gd name="T93" fmla="*/ 14 h 30"/>
                  <a:gd name="T94" fmla="*/ 22 w 72"/>
                  <a:gd name="T95" fmla="*/ 12 h 30"/>
                  <a:gd name="T96" fmla="*/ 24 w 72"/>
                  <a:gd name="T97" fmla="*/ 12 h 30"/>
                  <a:gd name="T98" fmla="*/ 26 w 72"/>
                  <a:gd name="T99" fmla="*/ 12 h 30"/>
                  <a:gd name="T100" fmla="*/ 32 w 72"/>
                  <a:gd name="T101" fmla="*/ 10 h 30"/>
                  <a:gd name="T102" fmla="*/ 26 w 72"/>
                  <a:gd name="T103" fmla="*/ 8 h 30"/>
                  <a:gd name="T104" fmla="*/ 26 w 72"/>
                  <a:gd name="T105" fmla="*/ 8 h 30"/>
                  <a:gd name="T106" fmla="*/ 28 w 72"/>
                  <a:gd name="T107" fmla="*/ 8 h 30"/>
                  <a:gd name="T108" fmla="*/ 26 w 72"/>
                  <a:gd name="T109" fmla="*/ 6 h 30"/>
                  <a:gd name="T110" fmla="*/ 20 w 72"/>
                  <a:gd name="T111" fmla="*/ 6 h 30"/>
                  <a:gd name="T112" fmla="*/ 14 w 72"/>
                  <a:gd name="T113" fmla="*/ 8 h 30"/>
                  <a:gd name="T114" fmla="*/ 18 w 72"/>
                  <a:gd name="T115" fmla="*/ 4 h 30"/>
                  <a:gd name="T116" fmla="*/ 14 w 72"/>
                  <a:gd name="T117" fmla="*/ 4 h 30"/>
                  <a:gd name="T118" fmla="*/ 8 w 72"/>
                  <a:gd name="T1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30">
                    <a:moveTo>
                      <a:pt x="6" y="2"/>
                    </a:moveTo>
                    <a:lnTo>
                      <a:pt x="4" y="2"/>
                    </a:lnTo>
                    <a:lnTo>
                      <a:pt x="4" y="2"/>
                    </a:lnTo>
                    <a:lnTo>
                      <a:pt x="2" y="2"/>
                    </a:lnTo>
                    <a:lnTo>
                      <a:pt x="2" y="2"/>
                    </a:lnTo>
                    <a:lnTo>
                      <a:pt x="4" y="2"/>
                    </a:lnTo>
                    <a:lnTo>
                      <a:pt x="4" y="4"/>
                    </a:lnTo>
                    <a:lnTo>
                      <a:pt x="4" y="4"/>
                    </a:lnTo>
                    <a:lnTo>
                      <a:pt x="2" y="4"/>
                    </a:lnTo>
                    <a:lnTo>
                      <a:pt x="2" y="4"/>
                    </a:lnTo>
                    <a:lnTo>
                      <a:pt x="2" y="4"/>
                    </a:lnTo>
                    <a:lnTo>
                      <a:pt x="0" y="4"/>
                    </a:lnTo>
                    <a:lnTo>
                      <a:pt x="0" y="4"/>
                    </a:lnTo>
                    <a:lnTo>
                      <a:pt x="2" y="4"/>
                    </a:lnTo>
                    <a:lnTo>
                      <a:pt x="2" y="4"/>
                    </a:lnTo>
                    <a:lnTo>
                      <a:pt x="2" y="4"/>
                    </a:lnTo>
                    <a:lnTo>
                      <a:pt x="2" y="4"/>
                    </a:lnTo>
                    <a:lnTo>
                      <a:pt x="2" y="6"/>
                    </a:lnTo>
                    <a:lnTo>
                      <a:pt x="4" y="6"/>
                    </a:lnTo>
                    <a:lnTo>
                      <a:pt x="4" y="8"/>
                    </a:lnTo>
                    <a:lnTo>
                      <a:pt x="6" y="8"/>
                    </a:lnTo>
                    <a:lnTo>
                      <a:pt x="6" y="8"/>
                    </a:lnTo>
                    <a:lnTo>
                      <a:pt x="6" y="10"/>
                    </a:lnTo>
                    <a:lnTo>
                      <a:pt x="6" y="10"/>
                    </a:lnTo>
                    <a:lnTo>
                      <a:pt x="6" y="10"/>
                    </a:lnTo>
                    <a:lnTo>
                      <a:pt x="10" y="10"/>
                    </a:lnTo>
                    <a:lnTo>
                      <a:pt x="10" y="10"/>
                    </a:lnTo>
                    <a:lnTo>
                      <a:pt x="12" y="10"/>
                    </a:lnTo>
                    <a:lnTo>
                      <a:pt x="12" y="10"/>
                    </a:lnTo>
                    <a:lnTo>
                      <a:pt x="12" y="10"/>
                    </a:lnTo>
                    <a:lnTo>
                      <a:pt x="12" y="10"/>
                    </a:lnTo>
                    <a:lnTo>
                      <a:pt x="14" y="10"/>
                    </a:lnTo>
                    <a:lnTo>
                      <a:pt x="14" y="8"/>
                    </a:lnTo>
                    <a:lnTo>
                      <a:pt x="14" y="10"/>
                    </a:lnTo>
                    <a:lnTo>
                      <a:pt x="14" y="10"/>
                    </a:lnTo>
                    <a:lnTo>
                      <a:pt x="14" y="10"/>
                    </a:lnTo>
                    <a:lnTo>
                      <a:pt x="14" y="10"/>
                    </a:lnTo>
                    <a:lnTo>
                      <a:pt x="14" y="12"/>
                    </a:lnTo>
                    <a:lnTo>
                      <a:pt x="12" y="12"/>
                    </a:lnTo>
                    <a:lnTo>
                      <a:pt x="14" y="14"/>
                    </a:lnTo>
                    <a:lnTo>
                      <a:pt x="14" y="14"/>
                    </a:lnTo>
                    <a:lnTo>
                      <a:pt x="14" y="14"/>
                    </a:lnTo>
                    <a:lnTo>
                      <a:pt x="12" y="16"/>
                    </a:lnTo>
                    <a:lnTo>
                      <a:pt x="12" y="16"/>
                    </a:lnTo>
                    <a:lnTo>
                      <a:pt x="12" y="16"/>
                    </a:lnTo>
                    <a:lnTo>
                      <a:pt x="12" y="16"/>
                    </a:lnTo>
                    <a:lnTo>
                      <a:pt x="8" y="18"/>
                    </a:lnTo>
                    <a:lnTo>
                      <a:pt x="8" y="20"/>
                    </a:lnTo>
                    <a:lnTo>
                      <a:pt x="6" y="20"/>
                    </a:lnTo>
                    <a:lnTo>
                      <a:pt x="6" y="20"/>
                    </a:lnTo>
                    <a:lnTo>
                      <a:pt x="8" y="20"/>
                    </a:lnTo>
                    <a:lnTo>
                      <a:pt x="8" y="22"/>
                    </a:lnTo>
                    <a:lnTo>
                      <a:pt x="6" y="22"/>
                    </a:lnTo>
                    <a:lnTo>
                      <a:pt x="6" y="24"/>
                    </a:lnTo>
                    <a:lnTo>
                      <a:pt x="6" y="24"/>
                    </a:lnTo>
                    <a:lnTo>
                      <a:pt x="6" y="24"/>
                    </a:lnTo>
                    <a:lnTo>
                      <a:pt x="8" y="24"/>
                    </a:lnTo>
                    <a:lnTo>
                      <a:pt x="6" y="24"/>
                    </a:lnTo>
                    <a:lnTo>
                      <a:pt x="6" y="26"/>
                    </a:lnTo>
                    <a:lnTo>
                      <a:pt x="8" y="26"/>
                    </a:lnTo>
                    <a:lnTo>
                      <a:pt x="8" y="24"/>
                    </a:lnTo>
                    <a:lnTo>
                      <a:pt x="10" y="24"/>
                    </a:lnTo>
                    <a:lnTo>
                      <a:pt x="12" y="24"/>
                    </a:lnTo>
                    <a:lnTo>
                      <a:pt x="10" y="24"/>
                    </a:lnTo>
                    <a:lnTo>
                      <a:pt x="10" y="26"/>
                    </a:lnTo>
                    <a:lnTo>
                      <a:pt x="12" y="24"/>
                    </a:lnTo>
                    <a:lnTo>
                      <a:pt x="12" y="26"/>
                    </a:lnTo>
                    <a:lnTo>
                      <a:pt x="12" y="26"/>
                    </a:lnTo>
                    <a:lnTo>
                      <a:pt x="12" y="26"/>
                    </a:lnTo>
                    <a:lnTo>
                      <a:pt x="12" y="26"/>
                    </a:lnTo>
                    <a:lnTo>
                      <a:pt x="14" y="26"/>
                    </a:lnTo>
                    <a:lnTo>
                      <a:pt x="12" y="26"/>
                    </a:lnTo>
                    <a:lnTo>
                      <a:pt x="16" y="26"/>
                    </a:lnTo>
                    <a:lnTo>
                      <a:pt x="18" y="26"/>
                    </a:lnTo>
                    <a:lnTo>
                      <a:pt x="18" y="26"/>
                    </a:lnTo>
                    <a:lnTo>
                      <a:pt x="18" y="26"/>
                    </a:lnTo>
                    <a:lnTo>
                      <a:pt x="18" y="24"/>
                    </a:lnTo>
                    <a:lnTo>
                      <a:pt x="18" y="24"/>
                    </a:lnTo>
                    <a:lnTo>
                      <a:pt x="20" y="24"/>
                    </a:lnTo>
                    <a:lnTo>
                      <a:pt x="20" y="24"/>
                    </a:lnTo>
                    <a:lnTo>
                      <a:pt x="20" y="26"/>
                    </a:lnTo>
                    <a:lnTo>
                      <a:pt x="20" y="26"/>
                    </a:lnTo>
                    <a:lnTo>
                      <a:pt x="22" y="26"/>
                    </a:lnTo>
                    <a:lnTo>
                      <a:pt x="22" y="24"/>
                    </a:lnTo>
                    <a:lnTo>
                      <a:pt x="22" y="24"/>
                    </a:lnTo>
                    <a:lnTo>
                      <a:pt x="22" y="26"/>
                    </a:lnTo>
                    <a:lnTo>
                      <a:pt x="22" y="26"/>
                    </a:lnTo>
                    <a:lnTo>
                      <a:pt x="22" y="26"/>
                    </a:lnTo>
                    <a:lnTo>
                      <a:pt x="20" y="28"/>
                    </a:lnTo>
                    <a:lnTo>
                      <a:pt x="22" y="28"/>
                    </a:lnTo>
                    <a:lnTo>
                      <a:pt x="22" y="28"/>
                    </a:lnTo>
                    <a:lnTo>
                      <a:pt x="22" y="28"/>
                    </a:lnTo>
                    <a:lnTo>
                      <a:pt x="24" y="28"/>
                    </a:lnTo>
                    <a:lnTo>
                      <a:pt x="24" y="28"/>
                    </a:lnTo>
                    <a:lnTo>
                      <a:pt x="26" y="28"/>
                    </a:lnTo>
                    <a:lnTo>
                      <a:pt x="26" y="28"/>
                    </a:lnTo>
                    <a:lnTo>
                      <a:pt x="28" y="28"/>
                    </a:lnTo>
                    <a:lnTo>
                      <a:pt x="26" y="28"/>
                    </a:lnTo>
                    <a:lnTo>
                      <a:pt x="28" y="28"/>
                    </a:lnTo>
                    <a:lnTo>
                      <a:pt x="28" y="28"/>
                    </a:lnTo>
                    <a:lnTo>
                      <a:pt x="30" y="28"/>
                    </a:lnTo>
                    <a:lnTo>
                      <a:pt x="30" y="28"/>
                    </a:lnTo>
                    <a:lnTo>
                      <a:pt x="32" y="28"/>
                    </a:lnTo>
                    <a:lnTo>
                      <a:pt x="32" y="28"/>
                    </a:lnTo>
                    <a:lnTo>
                      <a:pt x="32" y="28"/>
                    </a:lnTo>
                    <a:lnTo>
                      <a:pt x="34" y="28"/>
                    </a:lnTo>
                    <a:lnTo>
                      <a:pt x="32" y="30"/>
                    </a:lnTo>
                    <a:lnTo>
                      <a:pt x="34" y="30"/>
                    </a:lnTo>
                    <a:lnTo>
                      <a:pt x="36" y="28"/>
                    </a:lnTo>
                    <a:lnTo>
                      <a:pt x="38" y="26"/>
                    </a:lnTo>
                    <a:lnTo>
                      <a:pt x="38" y="28"/>
                    </a:lnTo>
                    <a:lnTo>
                      <a:pt x="38" y="30"/>
                    </a:lnTo>
                    <a:lnTo>
                      <a:pt x="38" y="28"/>
                    </a:lnTo>
                    <a:lnTo>
                      <a:pt x="40" y="28"/>
                    </a:lnTo>
                    <a:lnTo>
                      <a:pt x="40" y="28"/>
                    </a:lnTo>
                    <a:lnTo>
                      <a:pt x="42" y="30"/>
                    </a:lnTo>
                    <a:lnTo>
                      <a:pt x="46" y="28"/>
                    </a:lnTo>
                    <a:lnTo>
                      <a:pt x="50" y="26"/>
                    </a:lnTo>
                    <a:lnTo>
                      <a:pt x="48" y="26"/>
                    </a:lnTo>
                    <a:lnTo>
                      <a:pt x="48" y="26"/>
                    </a:lnTo>
                    <a:lnTo>
                      <a:pt x="50" y="26"/>
                    </a:lnTo>
                    <a:lnTo>
                      <a:pt x="50" y="26"/>
                    </a:lnTo>
                    <a:lnTo>
                      <a:pt x="50" y="26"/>
                    </a:lnTo>
                    <a:lnTo>
                      <a:pt x="50" y="26"/>
                    </a:lnTo>
                    <a:lnTo>
                      <a:pt x="48" y="28"/>
                    </a:lnTo>
                    <a:lnTo>
                      <a:pt x="50" y="30"/>
                    </a:lnTo>
                    <a:lnTo>
                      <a:pt x="50" y="30"/>
                    </a:lnTo>
                    <a:lnTo>
                      <a:pt x="52" y="30"/>
                    </a:lnTo>
                    <a:lnTo>
                      <a:pt x="52" y="30"/>
                    </a:lnTo>
                    <a:lnTo>
                      <a:pt x="54" y="30"/>
                    </a:lnTo>
                    <a:lnTo>
                      <a:pt x="54" y="30"/>
                    </a:lnTo>
                    <a:lnTo>
                      <a:pt x="56" y="30"/>
                    </a:lnTo>
                    <a:lnTo>
                      <a:pt x="58" y="30"/>
                    </a:lnTo>
                    <a:lnTo>
                      <a:pt x="60" y="30"/>
                    </a:lnTo>
                    <a:lnTo>
                      <a:pt x="62" y="30"/>
                    </a:lnTo>
                    <a:lnTo>
                      <a:pt x="64" y="30"/>
                    </a:lnTo>
                    <a:lnTo>
                      <a:pt x="64" y="28"/>
                    </a:lnTo>
                    <a:lnTo>
                      <a:pt x="64" y="28"/>
                    </a:lnTo>
                    <a:lnTo>
                      <a:pt x="64" y="28"/>
                    </a:lnTo>
                    <a:lnTo>
                      <a:pt x="64" y="26"/>
                    </a:lnTo>
                    <a:lnTo>
                      <a:pt x="64" y="26"/>
                    </a:lnTo>
                    <a:lnTo>
                      <a:pt x="66" y="24"/>
                    </a:lnTo>
                    <a:lnTo>
                      <a:pt x="66" y="24"/>
                    </a:lnTo>
                    <a:lnTo>
                      <a:pt x="68" y="24"/>
                    </a:lnTo>
                    <a:lnTo>
                      <a:pt x="68" y="24"/>
                    </a:lnTo>
                    <a:lnTo>
                      <a:pt x="70" y="24"/>
                    </a:lnTo>
                    <a:lnTo>
                      <a:pt x="72" y="24"/>
                    </a:lnTo>
                    <a:lnTo>
                      <a:pt x="72" y="22"/>
                    </a:lnTo>
                    <a:lnTo>
                      <a:pt x="72" y="22"/>
                    </a:lnTo>
                    <a:lnTo>
                      <a:pt x="72" y="20"/>
                    </a:lnTo>
                    <a:lnTo>
                      <a:pt x="70" y="20"/>
                    </a:lnTo>
                    <a:lnTo>
                      <a:pt x="70" y="20"/>
                    </a:lnTo>
                    <a:lnTo>
                      <a:pt x="70" y="20"/>
                    </a:lnTo>
                    <a:lnTo>
                      <a:pt x="72" y="20"/>
                    </a:lnTo>
                    <a:lnTo>
                      <a:pt x="72" y="20"/>
                    </a:lnTo>
                    <a:lnTo>
                      <a:pt x="70" y="20"/>
                    </a:lnTo>
                    <a:lnTo>
                      <a:pt x="68" y="20"/>
                    </a:lnTo>
                    <a:lnTo>
                      <a:pt x="66" y="18"/>
                    </a:lnTo>
                    <a:lnTo>
                      <a:pt x="68" y="18"/>
                    </a:lnTo>
                    <a:lnTo>
                      <a:pt x="68" y="18"/>
                    </a:lnTo>
                    <a:lnTo>
                      <a:pt x="66" y="18"/>
                    </a:lnTo>
                    <a:lnTo>
                      <a:pt x="62" y="16"/>
                    </a:lnTo>
                    <a:lnTo>
                      <a:pt x="60" y="16"/>
                    </a:lnTo>
                    <a:lnTo>
                      <a:pt x="58" y="18"/>
                    </a:lnTo>
                    <a:lnTo>
                      <a:pt x="56" y="18"/>
                    </a:lnTo>
                    <a:lnTo>
                      <a:pt x="56" y="16"/>
                    </a:lnTo>
                    <a:lnTo>
                      <a:pt x="56" y="16"/>
                    </a:lnTo>
                    <a:lnTo>
                      <a:pt x="56" y="16"/>
                    </a:lnTo>
                    <a:lnTo>
                      <a:pt x="54" y="16"/>
                    </a:lnTo>
                    <a:lnTo>
                      <a:pt x="54" y="16"/>
                    </a:lnTo>
                    <a:lnTo>
                      <a:pt x="50" y="18"/>
                    </a:lnTo>
                    <a:lnTo>
                      <a:pt x="50" y="18"/>
                    </a:lnTo>
                    <a:lnTo>
                      <a:pt x="48" y="18"/>
                    </a:lnTo>
                    <a:lnTo>
                      <a:pt x="46" y="18"/>
                    </a:lnTo>
                    <a:lnTo>
                      <a:pt x="46" y="18"/>
                    </a:lnTo>
                    <a:lnTo>
                      <a:pt x="46" y="18"/>
                    </a:lnTo>
                    <a:lnTo>
                      <a:pt x="46" y="20"/>
                    </a:lnTo>
                    <a:lnTo>
                      <a:pt x="46" y="18"/>
                    </a:lnTo>
                    <a:lnTo>
                      <a:pt x="44" y="18"/>
                    </a:lnTo>
                    <a:lnTo>
                      <a:pt x="44" y="18"/>
                    </a:lnTo>
                    <a:lnTo>
                      <a:pt x="44" y="18"/>
                    </a:lnTo>
                    <a:lnTo>
                      <a:pt x="42" y="18"/>
                    </a:lnTo>
                    <a:lnTo>
                      <a:pt x="40" y="18"/>
                    </a:lnTo>
                    <a:lnTo>
                      <a:pt x="40" y="20"/>
                    </a:lnTo>
                    <a:lnTo>
                      <a:pt x="40" y="20"/>
                    </a:lnTo>
                    <a:lnTo>
                      <a:pt x="42" y="20"/>
                    </a:lnTo>
                    <a:lnTo>
                      <a:pt x="42" y="20"/>
                    </a:lnTo>
                    <a:lnTo>
                      <a:pt x="40" y="20"/>
                    </a:lnTo>
                    <a:lnTo>
                      <a:pt x="38" y="20"/>
                    </a:lnTo>
                    <a:lnTo>
                      <a:pt x="38" y="20"/>
                    </a:lnTo>
                    <a:lnTo>
                      <a:pt x="36" y="20"/>
                    </a:lnTo>
                    <a:lnTo>
                      <a:pt x="36" y="18"/>
                    </a:lnTo>
                    <a:lnTo>
                      <a:pt x="34" y="18"/>
                    </a:lnTo>
                    <a:lnTo>
                      <a:pt x="34" y="18"/>
                    </a:lnTo>
                    <a:lnTo>
                      <a:pt x="34" y="18"/>
                    </a:lnTo>
                    <a:lnTo>
                      <a:pt x="32" y="20"/>
                    </a:lnTo>
                    <a:lnTo>
                      <a:pt x="34" y="18"/>
                    </a:lnTo>
                    <a:lnTo>
                      <a:pt x="32" y="18"/>
                    </a:lnTo>
                    <a:lnTo>
                      <a:pt x="32" y="18"/>
                    </a:lnTo>
                    <a:lnTo>
                      <a:pt x="32" y="18"/>
                    </a:lnTo>
                    <a:lnTo>
                      <a:pt x="30" y="20"/>
                    </a:lnTo>
                    <a:lnTo>
                      <a:pt x="30" y="18"/>
                    </a:lnTo>
                    <a:lnTo>
                      <a:pt x="30" y="18"/>
                    </a:lnTo>
                    <a:lnTo>
                      <a:pt x="30" y="18"/>
                    </a:lnTo>
                    <a:lnTo>
                      <a:pt x="30" y="18"/>
                    </a:lnTo>
                    <a:lnTo>
                      <a:pt x="30" y="16"/>
                    </a:lnTo>
                    <a:lnTo>
                      <a:pt x="28" y="18"/>
                    </a:lnTo>
                    <a:lnTo>
                      <a:pt x="28" y="18"/>
                    </a:lnTo>
                    <a:lnTo>
                      <a:pt x="28" y="18"/>
                    </a:lnTo>
                    <a:lnTo>
                      <a:pt x="26" y="20"/>
                    </a:lnTo>
                    <a:lnTo>
                      <a:pt x="26" y="18"/>
                    </a:lnTo>
                    <a:lnTo>
                      <a:pt x="26" y="18"/>
                    </a:lnTo>
                    <a:lnTo>
                      <a:pt x="26" y="18"/>
                    </a:lnTo>
                    <a:lnTo>
                      <a:pt x="24" y="18"/>
                    </a:lnTo>
                    <a:lnTo>
                      <a:pt x="24" y="18"/>
                    </a:lnTo>
                    <a:lnTo>
                      <a:pt x="26" y="16"/>
                    </a:lnTo>
                    <a:lnTo>
                      <a:pt x="28" y="16"/>
                    </a:lnTo>
                    <a:lnTo>
                      <a:pt x="28" y="16"/>
                    </a:lnTo>
                    <a:lnTo>
                      <a:pt x="28" y="16"/>
                    </a:lnTo>
                    <a:lnTo>
                      <a:pt x="26" y="16"/>
                    </a:lnTo>
                    <a:lnTo>
                      <a:pt x="24" y="16"/>
                    </a:lnTo>
                    <a:lnTo>
                      <a:pt x="26" y="14"/>
                    </a:lnTo>
                    <a:lnTo>
                      <a:pt x="26" y="14"/>
                    </a:lnTo>
                    <a:lnTo>
                      <a:pt x="26" y="14"/>
                    </a:lnTo>
                    <a:lnTo>
                      <a:pt x="24" y="14"/>
                    </a:lnTo>
                    <a:lnTo>
                      <a:pt x="24" y="14"/>
                    </a:lnTo>
                    <a:lnTo>
                      <a:pt x="22" y="14"/>
                    </a:lnTo>
                    <a:lnTo>
                      <a:pt x="24" y="14"/>
                    </a:lnTo>
                    <a:lnTo>
                      <a:pt x="22" y="14"/>
                    </a:lnTo>
                    <a:lnTo>
                      <a:pt x="22" y="14"/>
                    </a:lnTo>
                    <a:lnTo>
                      <a:pt x="20" y="14"/>
                    </a:lnTo>
                    <a:lnTo>
                      <a:pt x="18" y="14"/>
                    </a:lnTo>
                    <a:lnTo>
                      <a:pt x="18" y="14"/>
                    </a:lnTo>
                    <a:lnTo>
                      <a:pt x="20" y="14"/>
                    </a:lnTo>
                    <a:lnTo>
                      <a:pt x="20" y="14"/>
                    </a:lnTo>
                    <a:lnTo>
                      <a:pt x="20" y="14"/>
                    </a:lnTo>
                    <a:lnTo>
                      <a:pt x="22" y="14"/>
                    </a:lnTo>
                    <a:lnTo>
                      <a:pt x="22" y="12"/>
                    </a:lnTo>
                    <a:lnTo>
                      <a:pt x="22" y="12"/>
                    </a:lnTo>
                    <a:lnTo>
                      <a:pt x="22" y="12"/>
                    </a:lnTo>
                    <a:lnTo>
                      <a:pt x="20" y="12"/>
                    </a:lnTo>
                    <a:lnTo>
                      <a:pt x="22" y="10"/>
                    </a:lnTo>
                    <a:lnTo>
                      <a:pt x="22" y="10"/>
                    </a:lnTo>
                    <a:lnTo>
                      <a:pt x="22" y="12"/>
                    </a:lnTo>
                    <a:lnTo>
                      <a:pt x="24" y="12"/>
                    </a:lnTo>
                    <a:lnTo>
                      <a:pt x="24" y="12"/>
                    </a:lnTo>
                    <a:lnTo>
                      <a:pt x="24" y="12"/>
                    </a:lnTo>
                    <a:lnTo>
                      <a:pt x="26" y="12"/>
                    </a:lnTo>
                    <a:lnTo>
                      <a:pt x="24" y="12"/>
                    </a:lnTo>
                    <a:lnTo>
                      <a:pt x="26" y="12"/>
                    </a:lnTo>
                    <a:lnTo>
                      <a:pt x="28" y="12"/>
                    </a:lnTo>
                    <a:lnTo>
                      <a:pt x="30" y="12"/>
                    </a:lnTo>
                    <a:lnTo>
                      <a:pt x="32" y="12"/>
                    </a:lnTo>
                    <a:lnTo>
                      <a:pt x="32" y="10"/>
                    </a:lnTo>
                    <a:lnTo>
                      <a:pt x="32" y="10"/>
                    </a:lnTo>
                    <a:lnTo>
                      <a:pt x="30" y="10"/>
                    </a:lnTo>
                    <a:lnTo>
                      <a:pt x="28" y="10"/>
                    </a:lnTo>
                    <a:lnTo>
                      <a:pt x="28" y="10"/>
                    </a:lnTo>
                    <a:lnTo>
                      <a:pt x="26" y="10"/>
                    </a:lnTo>
                    <a:lnTo>
                      <a:pt x="26" y="8"/>
                    </a:lnTo>
                    <a:lnTo>
                      <a:pt x="24" y="8"/>
                    </a:lnTo>
                    <a:lnTo>
                      <a:pt x="24" y="8"/>
                    </a:lnTo>
                    <a:lnTo>
                      <a:pt x="26" y="8"/>
                    </a:lnTo>
                    <a:lnTo>
                      <a:pt x="26" y="8"/>
                    </a:lnTo>
                    <a:lnTo>
                      <a:pt x="26" y="8"/>
                    </a:lnTo>
                    <a:lnTo>
                      <a:pt x="26" y="8"/>
                    </a:lnTo>
                    <a:lnTo>
                      <a:pt x="28" y="10"/>
                    </a:lnTo>
                    <a:lnTo>
                      <a:pt x="28" y="10"/>
                    </a:lnTo>
                    <a:lnTo>
                      <a:pt x="28" y="8"/>
                    </a:lnTo>
                    <a:lnTo>
                      <a:pt x="28" y="8"/>
                    </a:lnTo>
                    <a:lnTo>
                      <a:pt x="28" y="8"/>
                    </a:lnTo>
                    <a:lnTo>
                      <a:pt x="28" y="8"/>
                    </a:lnTo>
                    <a:lnTo>
                      <a:pt x="26" y="8"/>
                    </a:lnTo>
                    <a:lnTo>
                      <a:pt x="26" y="6"/>
                    </a:lnTo>
                    <a:lnTo>
                      <a:pt x="26" y="6"/>
                    </a:lnTo>
                    <a:lnTo>
                      <a:pt x="24" y="6"/>
                    </a:lnTo>
                    <a:lnTo>
                      <a:pt x="22" y="6"/>
                    </a:lnTo>
                    <a:lnTo>
                      <a:pt x="22" y="8"/>
                    </a:lnTo>
                    <a:lnTo>
                      <a:pt x="20" y="8"/>
                    </a:lnTo>
                    <a:lnTo>
                      <a:pt x="20" y="6"/>
                    </a:lnTo>
                    <a:lnTo>
                      <a:pt x="18" y="8"/>
                    </a:lnTo>
                    <a:lnTo>
                      <a:pt x="18" y="6"/>
                    </a:lnTo>
                    <a:lnTo>
                      <a:pt x="14" y="8"/>
                    </a:lnTo>
                    <a:lnTo>
                      <a:pt x="12" y="8"/>
                    </a:lnTo>
                    <a:lnTo>
                      <a:pt x="14" y="8"/>
                    </a:lnTo>
                    <a:lnTo>
                      <a:pt x="16" y="6"/>
                    </a:lnTo>
                    <a:lnTo>
                      <a:pt x="18" y="6"/>
                    </a:lnTo>
                    <a:lnTo>
                      <a:pt x="18" y="4"/>
                    </a:lnTo>
                    <a:lnTo>
                      <a:pt x="18" y="4"/>
                    </a:lnTo>
                    <a:lnTo>
                      <a:pt x="18" y="4"/>
                    </a:lnTo>
                    <a:lnTo>
                      <a:pt x="18" y="4"/>
                    </a:lnTo>
                    <a:lnTo>
                      <a:pt x="16" y="4"/>
                    </a:lnTo>
                    <a:lnTo>
                      <a:pt x="16" y="2"/>
                    </a:lnTo>
                    <a:lnTo>
                      <a:pt x="16" y="4"/>
                    </a:lnTo>
                    <a:lnTo>
                      <a:pt x="14" y="4"/>
                    </a:lnTo>
                    <a:lnTo>
                      <a:pt x="14" y="2"/>
                    </a:lnTo>
                    <a:lnTo>
                      <a:pt x="12" y="2"/>
                    </a:lnTo>
                    <a:lnTo>
                      <a:pt x="12" y="2"/>
                    </a:lnTo>
                    <a:lnTo>
                      <a:pt x="10" y="2"/>
                    </a:lnTo>
                    <a:lnTo>
                      <a:pt x="8"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2" name="Freeform 1424"/>
              <p:cNvSpPr>
                <a:spLocks/>
              </p:cNvSpPr>
              <p:nvPr/>
            </p:nvSpPr>
            <p:spPr bwMode="auto">
              <a:xfrm>
                <a:off x="2264" y="152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3" name="Freeform 1425"/>
              <p:cNvSpPr>
                <a:spLocks/>
              </p:cNvSpPr>
              <p:nvPr/>
            </p:nvSpPr>
            <p:spPr bwMode="auto">
              <a:xfrm>
                <a:off x="2316" y="1527"/>
                <a:ext cx="6" cy="2"/>
              </a:xfrm>
              <a:custGeom>
                <a:avLst/>
                <a:gdLst>
                  <a:gd name="T0" fmla="*/ 6 w 6"/>
                  <a:gd name="T1" fmla="*/ 0 h 2"/>
                  <a:gd name="T2" fmla="*/ 6 w 6"/>
                  <a:gd name="T3" fmla="*/ 0 h 2"/>
                  <a:gd name="T4" fmla="*/ 4 w 6"/>
                  <a:gd name="T5" fmla="*/ 0 h 2"/>
                  <a:gd name="T6" fmla="*/ 4 w 6"/>
                  <a:gd name="T7" fmla="*/ 0 h 2"/>
                  <a:gd name="T8" fmla="*/ 4 w 6"/>
                  <a:gd name="T9" fmla="*/ 0 h 2"/>
                  <a:gd name="T10" fmla="*/ 2 w 6"/>
                  <a:gd name="T11" fmla="*/ 0 h 2"/>
                  <a:gd name="T12" fmla="*/ 2 w 6"/>
                  <a:gd name="T13" fmla="*/ 2 h 2"/>
                  <a:gd name="T14" fmla="*/ 0 w 6"/>
                  <a:gd name="T15" fmla="*/ 2 h 2"/>
                  <a:gd name="T16" fmla="*/ 2 w 6"/>
                  <a:gd name="T17" fmla="*/ 2 h 2"/>
                  <a:gd name="T18" fmla="*/ 2 w 6"/>
                  <a:gd name="T19" fmla="*/ 2 h 2"/>
                  <a:gd name="T20" fmla="*/ 2 w 6"/>
                  <a:gd name="T21" fmla="*/ 2 h 2"/>
                  <a:gd name="T22" fmla="*/ 4 w 6"/>
                  <a:gd name="T23" fmla="*/ 2 h 2"/>
                  <a:gd name="T24" fmla="*/ 4 w 6"/>
                  <a:gd name="T25" fmla="*/ 2 h 2"/>
                  <a:gd name="T26" fmla="*/ 4 w 6"/>
                  <a:gd name="T27" fmla="*/ 2 h 2"/>
                  <a:gd name="T28" fmla="*/ 6 w 6"/>
                  <a:gd name="T29" fmla="*/ 0 h 2"/>
                  <a:gd name="T30" fmla="*/ 6 w 6"/>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
                    <a:moveTo>
                      <a:pt x="6" y="0"/>
                    </a:moveTo>
                    <a:lnTo>
                      <a:pt x="6" y="0"/>
                    </a:lnTo>
                    <a:lnTo>
                      <a:pt x="4" y="0"/>
                    </a:lnTo>
                    <a:lnTo>
                      <a:pt x="4" y="0"/>
                    </a:lnTo>
                    <a:lnTo>
                      <a:pt x="4" y="0"/>
                    </a:lnTo>
                    <a:lnTo>
                      <a:pt x="2" y="0"/>
                    </a:lnTo>
                    <a:lnTo>
                      <a:pt x="2" y="2"/>
                    </a:lnTo>
                    <a:lnTo>
                      <a:pt x="0" y="2"/>
                    </a:lnTo>
                    <a:lnTo>
                      <a:pt x="2" y="2"/>
                    </a:lnTo>
                    <a:lnTo>
                      <a:pt x="2" y="2"/>
                    </a:lnTo>
                    <a:lnTo>
                      <a:pt x="2" y="2"/>
                    </a:lnTo>
                    <a:lnTo>
                      <a:pt x="4" y="2"/>
                    </a:lnTo>
                    <a:lnTo>
                      <a:pt x="4"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4" name="Freeform 1426"/>
              <p:cNvSpPr>
                <a:spLocks/>
              </p:cNvSpPr>
              <p:nvPr/>
            </p:nvSpPr>
            <p:spPr bwMode="auto">
              <a:xfrm>
                <a:off x="2308" y="1537"/>
                <a:ext cx="4" cy="2"/>
              </a:xfrm>
              <a:custGeom>
                <a:avLst/>
                <a:gdLst>
                  <a:gd name="T0" fmla="*/ 4 w 4"/>
                  <a:gd name="T1" fmla="*/ 0 h 2"/>
                  <a:gd name="T2" fmla="*/ 2 w 4"/>
                  <a:gd name="T3" fmla="*/ 0 h 2"/>
                  <a:gd name="T4" fmla="*/ 0 w 4"/>
                  <a:gd name="T5" fmla="*/ 0 h 2"/>
                  <a:gd name="T6" fmla="*/ 0 w 4"/>
                  <a:gd name="T7" fmla="*/ 0 h 2"/>
                  <a:gd name="T8" fmla="*/ 0 w 4"/>
                  <a:gd name="T9" fmla="*/ 0 h 2"/>
                  <a:gd name="T10" fmla="*/ 0 w 4"/>
                  <a:gd name="T11" fmla="*/ 0 h 2"/>
                  <a:gd name="T12" fmla="*/ 0 w 4"/>
                  <a:gd name="T13" fmla="*/ 2 h 2"/>
                  <a:gd name="T14" fmla="*/ 0 w 4"/>
                  <a:gd name="T15" fmla="*/ 2 h 2"/>
                  <a:gd name="T16" fmla="*/ 2 w 4"/>
                  <a:gd name="T17" fmla="*/ 0 h 2"/>
                  <a:gd name="T18" fmla="*/ 4 w 4"/>
                  <a:gd name="T19" fmla="*/ 0 h 2"/>
                  <a:gd name="T20" fmla="*/ 4 w 4"/>
                  <a:gd name="T21" fmla="*/ 0 h 2"/>
                  <a:gd name="T22" fmla="*/ 4 w 4"/>
                  <a:gd name="T23" fmla="*/ 0 h 2"/>
                  <a:gd name="T24" fmla="*/ 4 w 4"/>
                  <a:gd name="T25" fmla="*/ 0 h 2"/>
                  <a:gd name="T26" fmla="*/ 4 w 4"/>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
                    <a:moveTo>
                      <a:pt x="4" y="0"/>
                    </a:moveTo>
                    <a:lnTo>
                      <a:pt x="2" y="0"/>
                    </a:lnTo>
                    <a:lnTo>
                      <a:pt x="0" y="0"/>
                    </a:lnTo>
                    <a:lnTo>
                      <a:pt x="0" y="0"/>
                    </a:lnTo>
                    <a:lnTo>
                      <a:pt x="0" y="0"/>
                    </a:lnTo>
                    <a:lnTo>
                      <a:pt x="0" y="0"/>
                    </a:lnTo>
                    <a:lnTo>
                      <a:pt x="0" y="2"/>
                    </a:lnTo>
                    <a:lnTo>
                      <a:pt x="0" y="2"/>
                    </a:lnTo>
                    <a:lnTo>
                      <a:pt x="2"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5" name="Rectangle 1427"/>
              <p:cNvSpPr>
                <a:spLocks noChangeArrowheads="1"/>
              </p:cNvSpPr>
              <p:nvPr/>
            </p:nvSpPr>
            <p:spPr bwMode="auto">
              <a:xfrm>
                <a:off x="2232" y="153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6" name="Freeform 1428"/>
              <p:cNvSpPr>
                <a:spLocks/>
              </p:cNvSpPr>
              <p:nvPr/>
            </p:nvSpPr>
            <p:spPr bwMode="auto">
              <a:xfrm>
                <a:off x="2234" y="1527"/>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7" name="Freeform 1429"/>
              <p:cNvSpPr>
                <a:spLocks/>
              </p:cNvSpPr>
              <p:nvPr/>
            </p:nvSpPr>
            <p:spPr bwMode="auto">
              <a:xfrm>
                <a:off x="2230" y="1525"/>
                <a:ext cx="14" cy="10"/>
              </a:xfrm>
              <a:custGeom>
                <a:avLst/>
                <a:gdLst>
                  <a:gd name="T0" fmla="*/ 0 w 14"/>
                  <a:gd name="T1" fmla="*/ 6 h 10"/>
                  <a:gd name="T2" fmla="*/ 0 w 14"/>
                  <a:gd name="T3" fmla="*/ 6 h 10"/>
                  <a:gd name="T4" fmla="*/ 0 w 14"/>
                  <a:gd name="T5" fmla="*/ 6 h 10"/>
                  <a:gd name="T6" fmla="*/ 0 w 14"/>
                  <a:gd name="T7" fmla="*/ 6 h 10"/>
                  <a:gd name="T8" fmla="*/ 2 w 14"/>
                  <a:gd name="T9" fmla="*/ 6 h 10"/>
                  <a:gd name="T10" fmla="*/ 0 w 14"/>
                  <a:gd name="T11" fmla="*/ 6 h 10"/>
                  <a:gd name="T12" fmla="*/ 0 w 14"/>
                  <a:gd name="T13" fmla="*/ 6 h 10"/>
                  <a:gd name="T14" fmla="*/ 0 w 14"/>
                  <a:gd name="T15" fmla="*/ 8 h 10"/>
                  <a:gd name="T16" fmla="*/ 0 w 14"/>
                  <a:gd name="T17" fmla="*/ 8 h 10"/>
                  <a:gd name="T18" fmla="*/ 2 w 14"/>
                  <a:gd name="T19" fmla="*/ 8 h 10"/>
                  <a:gd name="T20" fmla="*/ 2 w 14"/>
                  <a:gd name="T21" fmla="*/ 8 h 10"/>
                  <a:gd name="T22" fmla="*/ 2 w 14"/>
                  <a:gd name="T23" fmla="*/ 8 h 10"/>
                  <a:gd name="T24" fmla="*/ 2 w 14"/>
                  <a:gd name="T25" fmla="*/ 8 h 10"/>
                  <a:gd name="T26" fmla="*/ 2 w 14"/>
                  <a:gd name="T27" fmla="*/ 8 h 10"/>
                  <a:gd name="T28" fmla="*/ 2 w 14"/>
                  <a:gd name="T29" fmla="*/ 10 h 10"/>
                  <a:gd name="T30" fmla="*/ 4 w 14"/>
                  <a:gd name="T31" fmla="*/ 10 h 10"/>
                  <a:gd name="T32" fmla="*/ 4 w 14"/>
                  <a:gd name="T33" fmla="*/ 10 h 10"/>
                  <a:gd name="T34" fmla="*/ 6 w 14"/>
                  <a:gd name="T35" fmla="*/ 10 h 10"/>
                  <a:gd name="T36" fmla="*/ 6 w 14"/>
                  <a:gd name="T37" fmla="*/ 10 h 10"/>
                  <a:gd name="T38" fmla="*/ 8 w 14"/>
                  <a:gd name="T39" fmla="*/ 10 h 10"/>
                  <a:gd name="T40" fmla="*/ 8 w 14"/>
                  <a:gd name="T41" fmla="*/ 10 h 10"/>
                  <a:gd name="T42" fmla="*/ 10 w 14"/>
                  <a:gd name="T43" fmla="*/ 10 h 10"/>
                  <a:gd name="T44" fmla="*/ 10 w 14"/>
                  <a:gd name="T45" fmla="*/ 10 h 10"/>
                  <a:gd name="T46" fmla="*/ 12 w 14"/>
                  <a:gd name="T47" fmla="*/ 8 h 10"/>
                  <a:gd name="T48" fmla="*/ 12 w 14"/>
                  <a:gd name="T49" fmla="*/ 6 h 10"/>
                  <a:gd name="T50" fmla="*/ 14 w 14"/>
                  <a:gd name="T51" fmla="*/ 6 h 10"/>
                  <a:gd name="T52" fmla="*/ 14 w 14"/>
                  <a:gd name="T53" fmla="*/ 6 h 10"/>
                  <a:gd name="T54" fmla="*/ 14 w 14"/>
                  <a:gd name="T55" fmla="*/ 6 h 10"/>
                  <a:gd name="T56" fmla="*/ 14 w 14"/>
                  <a:gd name="T57" fmla="*/ 4 h 10"/>
                  <a:gd name="T58" fmla="*/ 14 w 14"/>
                  <a:gd name="T59" fmla="*/ 4 h 10"/>
                  <a:gd name="T60" fmla="*/ 14 w 14"/>
                  <a:gd name="T61" fmla="*/ 4 h 10"/>
                  <a:gd name="T62" fmla="*/ 14 w 14"/>
                  <a:gd name="T63" fmla="*/ 4 h 10"/>
                  <a:gd name="T64" fmla="*/ 14 w 14"/>
                  <a:gd name="T65" fmla="*/ 2 h 10"/>
                  <a:gd name="T66" fmla="*/ 14 w 14"/>
                  <a:gd name="T67" fmla="*/ 2 h 10"/>
                  <a:gd name="T68" fmla="*/ 14 w 14"/>
                  <a:gd name="T69" fmla="*/ 2 h 10"/>
                  <a:gd name="T70" fmla="*/ 14 w 14"/>
                  <a:gd name="T71" fmla="*/ 2 h 10"/>
                  <a:gd name="T72" fmla="*/ 14 w 14"/>
                  <a:gd name="T73" fmla="*/ 2 h 10"/>
                  <a:gd name="T74" fmla="*/ 14 w 14"/>
                  <a:gd name="T75" fmla="*/ 2 h 10"/>
                  <a:gd name="T76" fmla="*/ 12 w 14"/>
                  <a:gd name="T77" fmla="*/ 0 h 10"/>
                  <a:gd name="T78" fmla="*/ 12 w 14"/>
                  <a:gd name="T79" fmla="*/ 0 h 10"/>
                  <a:gd name="T80" fmla="*/ 10 w 14"/>
                  <a:gd name="T81" fmla="*/ 0 h 10"/>
                  <a:gd name="T82" fmla="*/ 8 w 14"/>
                  <a:gd name="T83" fmla="*/ 2 h 10"/>
                  <a:gd name="T84" fmla="*/ 6 w 14"/>
                  <a:gd name="T85" fmla="*/ 2 h 10"/>
                  <a:gd name="T86" fmla="*/ 6 w 14"/>
                  <a:gd name="T87" fmla="*/ 2 h 10"/>
                  <a:gd name="T88" fmla="*/ 6 w 14"/>
                  <a:gd name="T89" fmla="*/ 2 h 10"/>
                  <a:gd name="T90" fmla="*/ 6 w 14"/>
                  <a:gd name="T91" fmla="*/ 2 h 10"/>
                  <a:gd name="T92" fmla="*/ 4 w 14"/>
                  <a:gd name="T93" fmla="*/ 2 h 10"/>
                  <a:gd name="T94" fmla="*/ 4 w 14"/>
                  <a:gd name="T95" fmla="*/ 2 h 10"/>
                  <a:gd name="T96" fmla="*/ 6 w 14"/>
                  <a:gd name="T97" fmla="*/ 2 h 10"/>
                  <a:gd name="T98" fmla="*/ 4 w 14"/>
                  <a:gd name="T99" fmla="*/ 4 h 10"/>
                  <a:gd name="T100" fmla="*/ 4 w 14"/>
                  <a:gd name="T101" fmla="*/ 4 h 10"/>
                  <a:gd name="T102" fmla="*/ 2 w 14"/>
                  <a:gd name="T103" fmla="*/ 4 h 10"/>
                  <a:gd name="T104" fmla="*/ 2 w 14"/>
                  <a:gd name="T105" fmla="*/ 4 h 10"/>
                  <a:gd name="T106" fmla="*/ 2 w 14"/>
                  <a:gd name="T107" fmla="*/ 4 h 10"/>
                  <a:gd name="T108" fmla="*/ 0 w 14"/>
                  <a:gd name="T109" fmla="*/ 4 h 10"/>
                  <a:gd name="T110" fmla="*/ 0 w 14"/>
                  <a:gd name="T111" fmla="*/ 4 h 10"/>
                  <a:gd name="T112" fmla="*/ 0 w 14"/>
                  <a:gd name="T11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0">
                    <a:moveTo>
                      <a:pt x="0" y="6"/>
                    </a:moveTo>
                    <a:lnTo>
                      <a:pt x="0" y="6"/>
                    </a:lnTo>
                    <a:lnTo>
                      <a:pt x="0" y="6"/>
                    </a:lnTo>
                    <a:lnTo>
                      <a:pt x="0" y="6"/>
                    </a:lnTo>
                    <a:lnTo>
                      <a:pt x="2" y="6"/>
                    </a:lnTo>
                    <a:lnTo>
                      <a:pt x="0" y="6"/>
                    </a:lnTo>
                    <a:lnTo>
                      <a:pt x="0" y="6"/>
                    </a:lnTo>
                    <a:lnTo>
                      <a:pt x="0" y="8"/>
                    </a:lnTo>
                    <a:lnTo>
                      <a:pt x="0" y="8"/>
                    </a:lnTo>
                    <a:lnTo>
                      <a:pt x="2" y="8"/>
                    </a:lnTo>
                    <a:lnTo>
                      <a:pt x="2" y="8"/>
                    </a:lnTo>
                    <a:lnTo>
                      <a:pt x="2" y="8"/>
                    </a:lnTo>
                    <a:lnTo>
                      <a:pt x="2" y="8"/>
                    </a:lnTo>
                    <a:lnTo>
                      <a:pt x="2" y="8"/>
                    </a:lnTo>
                    <a:lnTo>
                      <a:pt x="2" y="10"/>
                    </a:lnTo>
                    <a:lnTo>
                      <a:pt x="4" y="10"/>
                    </a:lnTo>
                    <a:lnTo>
                      <a:pt x="4" y="10"/>
                    </a:lnTo>
                    <a:lnTo>
                      <a:pt x="6" y="10"/>
                    </a:lnTo>
                    <a:lnTo>
                      <a:pt x="6" y="10"/>
                    </a:lnTo>
                    <a:lnTo>
                      <a:pt x="8" y="10"/>
                    </a:lnTo>
                    <a:lnTo>
                      <a:pt x="8" y="10"/>
                    </a:lnTo>
                    <a:lnTo>
                      <a:pt x="10" y="10"/>
                    </a:lnTo>
                    <a:lnTo>
                      <a:pt x="10" y="10"/>
                    </a:lnTo>
                    <a:lnTo>
                      <a:pt x="12" y="8"/>
                    </a:lnTo>
                    <a:lnTo>
                      <a:pt x="12" y="6"/>
                    </a:lnTo>
                    <a:lnTo>
                      <a:pt x="14" y="6"/>
                    </a:lnTo>
                    <a:lnTo>
                      <a:pt x="14" y="6"/>
                    </a:lnTo>
                    <a:lnTo>
                      <a:pt x="14" y="6"/>
                    </a:lnTo>
                    <a:lnTo>
                      <a:pt x="14" y="4"/>
                    </a:lnTo>
                    <a:lnTo>
                      <a:pt x="14" y="4"/>
                    </a:lnTo>
                    <a:lnTo>
                      <a:pt x="14" y="4"/>
                    </a:lnTo>
                    <a:lnTo>
                      <a:pt x="14" y="4"/>
                    </a:lnTo>
                    <a:lnTo>
                      <a:pt x="14" y="2"/>
                    </a:lnTo>
                    <a:lnTo>
                      <a:pt x="14" y="2"/>
                    </a:lnTo>
                    <a:lnTo>
                      <a:pt x="14" y="2"/>
                    </a:lnTo>
                    <a:lnTo>
                      <a:pt x="14" y="2"/>
                    </a:lnTo>
                    <a:lnTo>
                      <a:pt x="14" y="2"/>
                    </a:lnTo>
                    <a:lnTo>
                      <a:pt x="14" y="2"/>
                    </a:lnTo>
                    <a:lnTo>
                      <a:pt x="12" y="0"/>
                    </a:lnTo>
                    <a:lnTo>
                      <a:pt x="12" y="0"/>
                    </a:lnTo>
                    <a:lnTo>
                      <a:pt x="10" y="0"/>
                    </a:lnTo>
                    <a:lnTo>
                      <a:pt x="8" y="2"/>
                    </a:lnTo>
                    <a:lnTo>
                      <a:pt x="6" y="2"/>
                    </a:lnTo>
                    <a:lnTo>
                      <a:pt x="6" y="2"/>
                    </a:lnTo>
                    <a:lnTo>
                      <a:pt x="6" y="2"/>
                    </a:lnTo>
                    <a:lnTo>
                      <a:pt x="6" y="2"/>
                    </a:lnTo>
                    <a:lnTo>
                      <a:pt x="4" y="2"/>
                    </a:lnTo>
                    <a:lnTo>
                      <a:pt x="4" y="2"/>
                    </a:lnTo>
                    <a:lnTo>
                      <a:pt x="6" y="2"/>
                    </a:lnTo>
                    <a:lnTo>
                      <a:pt x="4" y="4"/>
                    </a:lnTo>
                    <a:lnTo>
                      <a:pt x="4" y="4"/>
                    </a:lnTo>
                    <a:lnTo>
                      <a:pt x="2" y="4"/>
                    </a:lnTo>
                    <a:lnTo>
                      <a:pt x="2" y="4"/>
                    </a:lnTo>
                    <a:lnTo>
                      <a:pt x="2" y="4"/>
                    </a:lnTo>
                    <a:lnTo>
                      <a:pt x="0" y="4"/>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8" name="Freeform 1430"/>
              <p:cNvSpPr>
                <a:spLocks/>
              </p:cNvSpPr>
              <p:nvPr/>
            </p:nvSpPr>
            <p:spPr bwMode="auto">
              <a:xfrm>
                <a:off x="2188" y="1621"/>
                <a:ext cx="42" cy="26"/>
              </a:xfrm>
              <a:custGeom>
                <a:avLst/>
                <a:gdLst>
                  <a:gd name="T0" fmla="*/ 42 w 42"/>
                  <a:gd name="T1" fmla="*/ 24 h 26"/>
                  <a:gd name="T2" fmla="*/ 40 w 42"/>
                  <a:gd name="T3" fmla="*/ 22 h 26"/>
                  <a:gd name="T4" fmla="*/ 42 w 42"/>
                  <a:gd name="T5" fmla="*/ 20 h 26"/>
                  <a:gd name="T6" fmla="*/ 40 w 42"/>
                  <a:gd name="T7" fmla="*/ 20 h 26"/>
                  <a:gd name="T8" fmla="*/ 38 w 42"/>
                  <a:gd name="T9" fmla="*/ 20 h 26"/>
                  <a:gd name="T10" fmla="*/ 36 w 42"/>
                  <a:gd name="T11" fmla="*/ 20 h 26"/>
                  <a:gd name="T12" fmla="*/ 36 w 42"/>
                  <a:gd name="T13" fmla="*/ 18 h 26"/>
                  <a:gd name="T14" fmla="*/ 38 w 42"/>
                  <a:gd name="T15" fmla="*/ 14 h 26"/>
                  <a:gd name="T16" fmla="*/ 38 w 42"/>
                  <a:gd name="T17" fmla="*/ 14 h 26"/>
                  <a:gd name="T18" fmla="*/ 34 w 42"/>
                  <a:gd name="T19" fmla="*/ 14 h 26"/>
                  <a:gd name="T20" fmla="*/ 34 w 42"/>
                  <a:gd name="T21" fmla="*/ 12 h 26"/>
                  <a:gd name="T22" fmla="*/ 32 w 42"/>
                  <a:gd name="T23" fmla="*/ 10 h 26"/>
                  <a:gd name="T24" fmla="*/ 32 w 42"/>
                  <a:gd name="T25" fmla="*/ 8 h 26"/>
                  <a:gd name="T26" fmla="*/ 28 w 42"/>
                  <a:gd name="T27" fmla="*/ 8 h 26"/>
                  <a:gd name="T28" fmla="*/ 28 w 42"/>
                  <a:gd name="T29" fmla="*/ 6 h 26"/>
                  <a:gd name="T30" fmla="*/ 28 w 42"/>
                  <a:gd name="T31" fmla="*/ 4 h 26"/>
                  <a:gd name="T32" fmla="*/ 24 w 42"/>
                  <a:gd name="T33" fmla="*/ 6 h 26"/>
                  <a:gd name="T34" fmla="*/ 26 w 42"/>
                  <a:gd name="T35" fmla="*/ 4 h 26"/>
                  <a:gd name="T36" fmla="*/ 26 w 42"/>
                  <a:gd name="T37" fmla="*/ 4 h 26"/>
                  <a:gd name="T38" fmla="*/ 26 w 42"/>
                  <a:gd name="T39" fmla="*/ 2 h 26"/>
                  <a:gd name="T40" fmla="*/ 26 w 42"/>
                  <a:gd name="T41" fmla="*/ 0 h 26"/>
                  <a:gd name="T42" fmla="*/ 24 w 42"/>
                  <a:gd name="T43" fmla="*/ 2 h 26"/>
                  <a:gd name="T44" fmla="*/ 22 w 42"/>
                  <a:gd name="T45" fmla="*/ 2 h 26"/>
                  <a:gd name="T46" fmla="*/ 18 w 42"/>
                  <a:gd name="T47" fmla="*/ 4 h 26"/>
                  <a:gd name="T48" fmla="*/ 16 w 42"/>
                  <a:gd name="T49" fmla="*/ 8 h 26"/>
                  <a:gd name="T50" fmla="*/ 14 w 42"/>
                  <a:gd name="T51" fmla="*/ 10 h 26"/>
                  <a:gd name="T52" fmla="*/ 12 w 42"/>
                  <a:gd name="T53" fmla="*/ 14 h 26"/>
                  <a:gd name="T54" fmla="*/ 10 w 42"/>
                  <a:gd name="T55" fmla="*/ 16 h 26"/>
                  <a:gd name="T56" fmla="*/ 10 w 42"/>
                  <a:gd name="T57" fmla="*/ 18 h 26"/>
                  <a:gd name="T58" fmla="*/ 4 w 42"/>
                  <a:gd name="T59" fmla="*/ 18 h 26"/>
                  <a:gd name="T60" fmla="*/ 0 w 42"/>
                  <a:gd name="T61" fmla="*/ 22 h 26"/>
                  <a:gd name="T62" fmla="*/ 0 w 42"/>
                  <a:gd name="T63" fmla="*/ 22 h 26"/>
                  <a:gd name="T64" fmla="*/ 4 w 42"/>
                  <a:gd name="T65" fmla="*/ 22 h 26"/>
                  <a:gd name="T66" fmla="*/ 6 w 42"/>
                  <a:gd name="T67" fmla="*/ 22 h 26"/>
                  <a:gd name="T68" fmla="*/ 8 w 42"/>
                  <a:gd name="T69" fmla="*/ 22 h 26"/>
                  <a:gd name="T70" fmla="*/ 10 w 42"/>
                  <a:gd name="T71" fmla="*/ 20 h 26"/>
                  <a:gd name="T72" fmla="*/ 10 w 42"/>
                  <a:gd name="T73" fmla="*/ 20 h 26"/>
                  <a:gd name="T74" fmla="*/ 8 w 42"/>
                  <a:gd name="T75" fmla="*/ 24 h 26"/>
                  <a:gd name="T76" fmla="*/ 8 w 42"/>
                  <a:gd name="T77" fmla="*/ 26 h 26"/>
                  <a:gd name="T78" fmla="*/ 12 w 42"/>
                  <a:gd name="T79" fmla="*/ 26 h 26"/>
                  <a:gd name="T80" fmla="*/ 14 w 42"/>
                  <a:gd name="T81" fmla="*/ 24 h 26"/>
                  <a:gd name="T82" fmla="*/ 16 w 42"/>
                  <a:gd name="T83" fmla="*/ 24 h 26"/>
                  <a:gd name="T84" fmla="*/ 18 w 42"/>
                  <a:gd name="T85" fmla="*/ 24 h 26"/>
                  <a:gd name="T86" fmla="*/ 20 w 42"/>
                  <a:gd name="T87" fmla="*/ 22 h 26"/>
                  <a:gd name="T88" fmla="*/ 22 w 42"/>
                  <a:gd name="T89" fmla="*/ 22 h 26"/>
                  <a:gd name="T90" fmla="*/ 22 w 42"/>
                  <a:gd name="T91" fmla="*/ 20 h 26"/>
                  <a:gd name="T92" fmla="*/ 24 w 42"/>
                  <a:gd name="T93" fmla="*/ 18 h 26"/>
                  <a:gd name="T94" fmla="*/ 28 w 42"/>
                  <a:gd name="T95" fmla="*/ 18 h 26"/>
                  <a:gd name="T96" fmla="*/ 28 w 42"/>
                  <a:gd name="T97" fmla="*/ 18 h 26"/>
                  <a:gd name="T98" fmla="*/ 28 w 42"/>
                  <a:gd name="T99" fmla="*/ 20 h 26"/>
                  <a:gd name="T100" fmla="*/ 28 w 42"/>
                  <a:gd name="T101" fmla="*/ 20 h 26"/>
                  <a:gd name="T102" fmla="*/ 30 w 42"/>
                  <a:gd name="T103" fmla="*/ 20 h 26"/>
                  <a:gd name="T104" fmla="*/ 28 w 42"/>
                  <a:gd name="T105" fmla="*/ 22 h 26"/>
                  <a:gd name="T106" fmla="*/ 30 w 42"/>
                  <a:gd name="T107" fmla="*/ 24 h 26"/>
                  <a:gd name="T108" fmla="*/ 32 w 42"/>
                  <a:gd name="T109" fmla="*/ 24 h 26"/>
                  <a:gd name="T110" fmla="*/ 34 w 42"/>
                  <a:gd name="T111" fmla="*/ 24 h 26"/>
                  <a:gd name="T112" fmla="*/ 34 w 42"/>
                  <a:gd name="T113" fmla="*/ 24 h 26"/>
                  <a:gd name="T114" fmla="*/ 34 w 42"/>
                  <a:gd name="T115" fmla="*/ 26 h 26"/>
                  <a:gd name="T116" fmla="*/ 36 w 42"/>
                  <a:gd name="T117" fmla="*/ 26 h 26"/>
                  <a:gd name="T118" fmla="*/ 40 w 42"/>
                  <a:gd name="T1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26">
                    <a:moveTo>
                      <a:pt x="42" y="24"/>
                    </a:moveTo>
                    <a:lnTo>
                      <a:pt x="42" y="24"/>
                    </a:lnTo>
                    <a:lnTo>
                      <a:pt x="42" y="22"/>
                    </a:lnTo>
                    <a:lnTo>
                      <a:pt x="40" y="22"/>
                    </a:lnTo>
                    <a:lnTo>
                      <a:pt x="42" y="22"/>
                    </a:lnTo>
                    <a:lnTo>
                      <a:pt x="42" y="20"/>
                    </a:lnTo>
                    <a:lnTo>
                      <a:pt x="40" y="20"/>
                    </a:lnTo>
                    <a:lnTo>
                      <a:pt x="40" y="20"/>
                    </a:lnTo>
                    <a:lnTo>
                      <a:pt x="38" y="20"/>
                    </a:lnTo>
                    <a:lnTo>
                      <a:pt x="38" y="20"/>
                    </a:lnTo>
                    <a:lnTo>
                      <a:pt x="38" y="20"/>
                    </a:lnTo>
                    <a:lnTo>
                      <a:pt x="36" y="20"/>
                    </a:lnTo>
                    <a:lnTo>
                      <a:pt x="36" y="18"/>
                    </a:lnTo>
                    <a:lnTo>
                      <a:pt x="36" y="18"/>
                    </a:lnTo>
                    <a:lnTo>
                      <a:pt x="38" y="16"/>
                    </a:lnTo>
                    <a:lnTo>
                      <a:pt x="38" y="14"/>
                    </a:lnTo>
                    <a:lnTo>
                      <a:pt x="38" y="14"/>
                    </a:lnTo>
                    <a:lnTo>
                      <a:pt x="38" y="14"/>
                    </a:lnTo>
                    <a:lnTo>
                      <a:pt x="36" y="12"/>
                    </a:lnTo>
                    <a:lnTo>
                      <a:pt x="34" y="14"/>
                    </a:lnTo>
                    <a:lnTo>
                      <a:pt x="34" y="12"/>
                    </a:lnTo>
                    <a:lnTo>
                      <a:pt x="34" y="12"/>
                    </a:lnTo>
                    <a:lnTo>
                      <a:pt x="32" y="12"/>
                    </a:lnTo>
                    <a:lnTo>
                      <a:pt x="32" y="10"/>
                    </a:lnTo>
                    <a:lnTo>
                      <a:pt x="32" y="10"/>
                    </a:lnTo>
                    <a:lnTo>
                      <a:pt x="32" y="8"/>
                    </a:lnTo>
                    <a:lnTo>
                      <a:pt x="30" y="8"/>
                    </a:lnTo>
                    <a:lnTo>
                      <a:pt x="28" y="8"/>
                    </a:lnTo>
                    <a:lnTo>
                      <a:pt x="30" y="6"/>
                    </a:lnTo>
                    <a:lnTo>
                      <a:pt x="28" y="6"/>
                    </a:lnTo>
                    <a:lnTo>
                      <a:pt x="28" y="6"/>
                    </a:lnTo>
                    <a:lnTo>
                      <a:pt x="28" y="4"/>
                    </a:lnTo>
                    <a:lnTo>
                      <a:pt x="26" y="6"/>
                    </a:lnTo>
                    <a:lnTo>
                      <a:pt x="24" y="6"/>
                    </a:lnTo>
                    <a:lnTo>
                      <a:pt x="24" y="6"/>
                    </a:lnTo>
                    <a:lnTo>
                      <a:pt x="26" y="4"/>
                    </a:lnTo>
                    <a:lnTo>
                      <a:pt x="26" y="4"/>
                    </a:lnTo>
                    <a:lnTo>
                      <a:pt x="26" y="4"/>
                    </a:lnTo>
                    <a:lnTo>
                      <a:pt x="26" y="2"/>
                    </a:lnTo>
                    <a:lnTo>
                      <a:pt x="26" y="2"/>
                    </a:lnTo>
                    <a:lnTo>
                      <a:pt x="26" y="2"/>
                    </a:lnTo>
                    <a:lnTo>
                      <a:pt x="26" y="0"/>
                    </a:lnTo>
                    <a:lnTo>
                      <a:pt x="24" y="0"/>
                    </a:lnTo>
                    <a:lnTo>
                      <a:pt x="24" y="2"/>
                    </a:lnTo>
                    <a:lnTo>
                      <a:pt x="22" y="2"/>
                    </a:lnTo>
                    <a:lnTo>
                      <a:pt x="22" y="2"/>
                    </a:lnTo>
                    <a:lnTo>
                      <a:pt x="20" y="4"/>
                    </a:lnTo>
                    <a:lnTo>
                      <a:pt x="18" y="4"/>
                    </a:lnTo>
                    <a:lnTo>
                      <a:pt x="18" y="6"/>
                    </a:lnTo>
                    <a:lnTo>
                      <a:pt x="16" y="8"/>
                    </a:lnTo>
                    <a:lnTo>
                      <a:pt x="16" y="10"/>
                    </a:lnTo>
                    <a:lnTo>
                      <a:pt x="14" y="10"/>
                    </a:lnTo>
                    <a:lnTo>
                      <a:pt x="12" y="12"/>
                    </a:lnTo>
                    <a:lnTo>
                      <a:pt x="12" y="14"/>
                    </a:lnTo>
                    <a:lnTo>
                      <a:pt x="10" y="14"/>
                    </a:lnTo>
                    <a:lnTo>
                      <a:pt x="10" y="16"/>
                    </a:lnTo>
                    <a:lnTo>
                      <a:pt x="10" y="16"/>
                    </a:lnTo>
                    <a:lnTo>
                      <a:pt x="10" y="18"/>
                    </a:lnTo>
                    <a:lnTo>
                      <a:pt x="6" y="18"/>
                    </a:lnTo>
                    <a:lnTo>
                      <a:pt x="4" y="18"/>
                    </a:lnTo>
                    <a:lnTo>
                      <a:pt x="4" y="20"/>
                    </a:lnTo>
                    <a:lnTo>
                      <a:pt x="0" y="22"/>
                    </a:lnTo>
                    <a:lnTo>
                      <a:pt x="0" y="22"/>
                    </a:lnTo>
                    <a:lnTo>
                      <a:pt x="0" y="22"/>
                    </a:lnTo>
                    <a:lnTo>
                      <a:pt x="2" y="22"/>
                    </a:lnTo>
                    <a:lnTo>
                      <a:pt x="4" y="22"/>
                    </a:lnTo>
                    <a:lnTo>
                      <a:pt x="6" y="22"/>
                    </a:lnTo>
                    <a:lnTo>
                      <a:pt x="6" y="22"/>
                    </a:lnTo>
                    <a:lnTo>
                      <a:pt x="6" y="22"/>
                    </a:lnTo>
                    <a:lnTo>
                      <a:pt x="8" y="22"/>
                    </a:lnTo>
                    <a:lnTo>
                      <a:pt x="10" y="22"/>
                    </a:lnTo>
                    <a:lnTo>
                      <a:pt x="10" y="20"/>
                    </a:lnTo>
                    <a:lnTo>
                      <a:pt x="10" y="20"/>
                    </a:lnTo>
                    <a:lnTo>
                      <a:pt x="10" y="20"/>
                    </a:lnTo>
                    <a:lnTo>
                      <a:pt x="10" y="22"/>
                    </a:lnTo>
                    <a:lnTo>
                      <a:pt x="8" y="24"/>
                    </a:lnTo>
                    <a:lnTo>
                      <a:pt x="8" y="26"/>
                    </a:lnTo>
                    <a:lnTo>
                      <a:pt x="8" y="26"/>
                    </a:lnTo>
                    <a:lnTo>
                      <a:pt x="8" y="26"/>
                    </a:lnTo>
                    <a:lnTo>
                      <a:pt x="12" y="26"/>
                    </a:lnTo>
                    <a:lnTo>
                      <a:pt x="14" y="26"/>
                    </a:lnTo>
                    <a:lnTo>
                      <a:pt x="14" y="24"/>
                    </a:lnTo>
                    <a:lnTo>
                      <a:pt x="16" y="24"/>
                    </a:lnTo>
                    <a:lnTo>
                      <a:pt x="16" y="24"/>
                    </a:lnTo>
                    <a:lnTo>
                      <a:pt x="18" y="24"/>
                    </a:lnTo>
                    <a:lnTo>
                      <a:pt x="18" y="24"/>
                    </a:lnTo>
                    <a:lnTo>
                      <a:pt x="18" y="24"/>
                    </a:lnTo>
                    <a:lnTo>
                      <a:pt x="20" y="22"/>
                    </a:lnTo>
                    <a:lnTo>
                      <a:pt x="20" y="22"/>
                    </a:lnTo>
                    <a:lnTo>
                      <a:pt x="22" y="22"/>
                    </a:lnTo>
                    <a:lnTo>
                      <a:pt x="22" y="22"/>
                    </a:lnTo>
                    <a:lnTo>
                      <a:pt x="22" y="20"/>
                    </a:lnTo>
                    <a:lnTo>
                      <a:pt x="24" y="20"/>
                    </a:lnTo>
                    <a:lnTo>
                      <a:pt x="24" y="18"/>
                    </a:lnTo>
                    <a:lnTo>
                      <a:pt x="26" y="18"/>
                    </a:lnTo>
                    <a:lnTo>
                      <a:pt x="28" y="18"/>
                    </a:lnTo>
                    <a:lnTo>
                      <a:pt x="28" y="18"/>
                    </a:lnTo>
                    <a:lnTo>
                      <a:pt x="28" y="18"/>
                    </a:lnTo>
                    <a:lnTo>
                      <a:pt x="26" y="20"/>
                    </a:lnTo>
                    <a:lnTo>
                      <a:pt x="28" y="20"/>
                    </a:lnTo>
                    <a:lnTo>
                      <a:pt x="28" y="20"/>
                    </a:lnTo>
                    <a:lnTo>
                      <a:pt x="28" y="20"/>
                    </a:lnTo>
                    <a:lnTo>
                      <a:pt x="30" y="20"/>
                    </a:lnTo>
                    <a:lnTo>
                      <a:pt x="30" y="20"/>
                    </a:lnTo>
                    <a:lnTo>
                      <a:pt x="30" y="22"/>
                    </a:lnTo>
                    <a:lnTo>
                      <a:pt x="28" y="22"/>
                    </a:lnTo>
                    <a:lnTo>
                      <a:pt x="28" y="24"/>
                    </a:lnTo>
                    <a:lnTo>
                      <a:pt x="30" y="24"/>
                    </a:lnTo>
                    <a:lnTo>
                      <a:pt x="32" y="24"/>
                    </a:lnTo>
                    <a:lnTo>
                      <a:pt x="32" y="24"/>
                    </a:lnTo>
                    <a:lnTo>
                      <a:pt x="32" y="24"/>
                    </a:lnTo>
                    <a:lnTo>
                      <a:pt x="34" y="24"/>
                    </a:lnTo>
                    <a:lnTo>
                      <a:pt x="34" y="24"/>
                    </a:lnTo>
                    <a:lnTo>
                      <a:pt x="34" y="24"/>
                    </a:lnTo>
                    <a:lnTo>
                      <a:pt x="34" y="24"/>
                    </a:lnTo>
                    <a:lnTo>
                      <a:pt x="34" y="26"/>
                    </a:lnTo>
                    <a:lnTo>
                      <a:pt x="36" y="26"/>
                    </a:lnTo>
                    <a:lnTo>
                      <a:pt x="36" y="26"/>
                    </a:lnTo>
                    <a:lnTo>
                      <a:pt x="38" y="24"/>
                    </a:lnTo>
                    <a:lnTo>
                      <a:pt x="40" y="24"/>
                    </a:lnTo>
                    <a:lnTo>
                      <a:pt x="4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9" name="Freeform 1431"/>
              <p:cNvSpPr>
                <a:spLocks/>
              </p:cNvSpPr>
              <p:nvPr/>
            </p:nvSpPr>
            <p:spPr bwMode="auto">
              <a:xfrm>
                <a:off x="2220" y="1619"/>
                <a:ext cx="4" cy="6"/>
              </a:xfrm>
              <a:custGeom>
                <a:avLst/>
                <a:gdLst>
                  <a:gd name="T0" fmla="*/ 4 w 4"/>
                  <a:gd name="T1" fmla="*/ 4 h 6"/>
                  <a:gd name="T2" fmla="*/ 4 w 4"/>
                  <a:gd name="T3" fmla="*/ 2 h 6"/>
                  <a:gd name="T4" fmla="*/ 4 w 4"/>
                  <a:gd name="T5" fmla="*/ 2 h 6"/>
                  <a:gd name="T6" fmla="*/ 2 w 4"/>
                  <a:gd name="T7" fmla="*/ 2 h 6"/>
                  <a:gd name="T8" fmla="*/ 2 w 4"/>
                  <a:gd name="T9" fmla="*/ 0 h 6"/>
                  <a:gd name="T10" fmla="*/ 2 w 4"/>
                  <a:gd name="T11" fmla="*/ 0 h 6"/>
                  <a:gd name="T12" fmla="*/ 0 w 4"/>
                  <a:gd name="T13" fmla="*/ 2 h 6"/>
                  <a:gd name="T14" fmla="*/ 2 w 4"/>
                  <a:gd name="T15" fmla="*/ 2 h 6"/>
                  <a:gd name="T16" fmla="*/ 2 w 4"/>
                  <a:gd name="T17" fmla="*/ 4 h 6"/>
                  <a:gd name="T18" fmla="*/ 2 w 4"/>
                  <a:gd name="T19" fmla="*/ 4 h 6"/>
                  <a:gd name="T20" fmla="*/ 2 w 4"/>
                  <a:gd name="T21" fmla="*/ 4 h 6"/>
                  <a:gd name="T22" fmla="*/ 2 w 4"/>
                  <a:gd name="T23" fmla="*/ 6 h 6"/>
                  <a:gd name="T24" fmla="*/ 4 w 4"/>
                  <a:gd name="T25" fmla="*/ 6 h 6"/>
                  <a:gd name="T26" fmla="*/ 4 w 4"/>
                  <a:gd name="T27" fmla="*/ 6 h 6"/>
                  <a:gd name="T28" fmla="*/ 4 w 4"/>
                  <a:gd name="T29" fmla="*/ 6 h 6"/>
                  <a:gd name="T30" fmla="*/ 4 w 4"/>
                  <a:gd name="T31" fmla="*/ 4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2"/>
                    </a:lnTo>
                    <a:lnTo>
                      <a:pt x="4" y="2"/>
                    </a:lnTo>
                    <a:lnTo>
                      <a:pt x="2" y="2"/>
                    </a:lnTo>
                    <a:lnTo>
                      <a:pt x="2" y="0"/>
                    </a:lnTo>
                    <a:lnTo>
                      <a:pt x="2" y="0"/>
                    </a:lnTo>
                    <a:lnTo>
                      <a:pt x="0" y="2"/>
                    </a:lnTo>
                    <a:lnTo>
                      <a:pt x="2" y="2"/>
                    </a:lnTo>
                    <a:lnTo>
                      <a:pt x="2" y="4"/>
                    </a:lnTo>
                    <a:lnTo>
                      <a:pt x="2" y="4"/>
                    </a:lnTo>
                    <a:lnTo>
                      <a:pt x="2" y="4"/>
                    </a:lnTo>
                    <a:lnTo>
                      <a:pt x="2" y="6"/>
                    </a:lnTo>
                    <a:lnTo>
                      <a:pt x="4" y="6"/>
                    </a:lnTo>
                    <a:lnTo>
                      <a:pt x="4" y="6"/>
                    </a:lnTo>
                    <a:lnTo>
                      <a:pt x="4" y="6"/>
                    </a:lnTo>
                    <a:lnTo>
                      <a:pt x="4"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0" name="Freeform 1432"/>
              <p:cNvSpPr>
                <a:spLocks/>
              </p:cNvSpPr>
              <p:nvPr/>
            </p:nvSpPr>
            <p:spPr bwMode="auto">
              <a:xfrm>
                <a:off x="2272" y="1601"/>
                <a:ext cx="16" cy="12"/>
              </a:xfrm>
              <a:custGeom>
                <a:avLst/>
                <a:gdLst>
                  <a:gd name="T0" fmla="*/ 10 w 16"/>
                  <a:gd name="T1" fmla="*/ 0 h 12"/>
                  <a:gd name="T2" fmla="*/ 8 w 16"/>
                  <a:gd name="T3" fmla="*/ 2 h 12"/>
                  <a:gd name="T4" fmla="*/ 8 w 16"/>
                  <a:gd name="T5" fmla="*/ 2 h 12"/>
                  <a:gd name="T6" fmla="*/ 6 w 16"/>
                  <a:gd name="T7" fmla="*/ 2 h 12"/>
                  <a:gd name="T8" fmla="*/ 4 w 16"/>
                  <a:gd name="T9" fmla="*/ 4 h 12"/>
                  <a:gd name="T10" fmla="*/ 2 w 16"/>
                  <a:gd name="T11" fmla="*/ 4 h 12"/>
                  <a:gd name="T12" fmla="*/ 2 w 16"/>
                  <a:gd name="T13" fmla="*/ 4 h 12"/>
                  <a:gd name="T14" fmla="*/ 0 w 16"/>
                  <a:gd name="T15" fmla="*/ 6 h 12"/>
                  <a:gd name="T16" fmla="*/ 0 w 16"/>
                  <a:gd name="T17" fmla="*/ 8 h 12"/>
                  <a:gd name="T18" fmla="*/ 0 w 16"/>
                  <a:gd name="T19" fmla="*/ 8 h 12"/>
                  <a:gd name="T20" fmla="*/ 0 w 16"/>
                  <a:gd name="T21" fmla="*/ 10 h 12"/>
                  <a:gd name="T22" fmla="*/ 2 w 16"/>
                  <a:gd name="T23" fmla="*/ 12 h 12"/>
                  <a:gd name="T24" fmla="*/ 8 w 16"/>
                  <a:gd name="T25" fmla="*/ 12 h 12"/>
                  <a:gd name="T26" fmla="*/ 10 w 16"/>
                  <a:gd name="T27" fmla="*/ 10 h 12"/>
                  <a:gd name="T28" fmla="*/ 12 w 16"/>
                  <a:gd name="T29" fmla="*/ 8 h 12"/>
                  <a:gd name="T30" fmla="*/ 12 w 16"/>
                  <a:gd name="T31" fmla="*/ 8 h 12"/>
                  <a:gd name="T32" fmla="*/ 14 w 16"/>
                  <a:gd name="T33" fmla="*/ 6 h 12"/>
                  <a:gd name="T34" fmla="*/ 14 w 16"/>
                  <a:gd name="T35" fmla="*/ 4 h 12"/>
                  <a:gd name="T36" fmla="*/ 16 w 16"/>
                  <a:gd name="T37" fmla="*/ 4 h 12"/>
                  <a:gd name="T38" fmla="*/ 16 w 16"/>
                  <a:gd name="T39" fmla="*/ 2 h 12"/>
                  <a:gd name="T40" fmla="*/ 14 w 16"/>
                  <a:gd name="T41" fmla="*/ 2 h 12"/>
                  <a:gd name="T42" fmla="*/ 14 w 16"/>
                  <a:gd name="T43" fmla="*/ 2 h 12"/>
                  <a:gd name="T44" fmla="*/ 14 w 16"/>
                  <a:gd name="T45" fmla="*/ 2 h 12"/>
                  <a:gd name="T46" fmla="*/ 12 w 16"/>
                  <a:gd name="T47" fmla="*/ 0 h 12"/>
                  <a:gd name="T48" fmla="*/ 10 w 16"/>
                  <a:gd name="T49" fmla="*/ 2 h 12"/>
                  <a:gd name="T50" fmla="*/ 10 w 16"/>
                  <a:gd name="T51" fmla="*/ 0 h 12"/>
                  <a:gd name="T52" fmla="*/ 10 w 1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2">
                    <a:moveTo>
                      <a:pt x="10" y="0"/>
                    </a:moveTo>
                    <a:lnTo>
                      <a:pt x="8" y="2"/>
                    </a:lnTo>
                    <a:lnTo>
                      <a:pt x="8" y="2"/>
                    </a:lnTo>
                    <a:lnTo>
                      <a:pt x="6" y="2"/>
                    </a:lnTo>
                    <a:lnTo>
                      <a:pt x="4" y="4"/>
                    </a:lnTo>
                    <a:lnTo>
                      <a:pt x="2" y="4"/>
                    </a:lnTo>
                    <a:lnTo>
                      <a:pt x="2" y="4"/>
                    </a:lnTo>
                    <a:lnTo>
                      <a:pt x="0" y="6"/>
                    </a:lnTo>
                    <a:lnTo>
                      <a:pt x="0" y="8"/>
                    </a:lnTo>
                    <a:lnTo>
                      <a:pt x="0" y="8"/>
                    </a:lnTo>
                    <a:lnTo>
                      <a:pt x="0" y="10"/>
                    </a:lnTo>
                    <a:lnTo>
                      <a:pt x="2" y="12"/>
                    </a:lnTo>
                    <a:lnTo>
                      <a:pt x="8" y="12"/>
                    </a:lnTo>
                    <a:lnTo>
                      <a:pt x="10" y="10"/>
                    </a:lnTo>
                    <a:lnTo>
                      <a:pt x="12" y="8"/>
                    </a:lnTo>
                    <a:lnTo>
                      <a:pt x="12" y="8"/>
                    </a:lnTo>
                    <a:lnTo>
                      <a:pt x="14" y="6"/>
                    </a:lnTo>
                    <a:lnTo>
                      <a:pt x="14" y="4"/>
                    </a:lnTo>
                    <a:lnTo>
                      <a:pt x="16" y="4"/>
                    </a:lnTo>
                    <a:lnTo>
                      <a:pt x="16" y="2"/>
                    </a:lnTo>
                    <a:lnTo>
                      <a:pt x="14" y="2"/>
                    </a:lnTo>
                    <a:lnTo>
                      <a:pt x="14" y="2"/>
                    </a:lnTo>
                    <a:lnTo>
                      <a:pt x="14" y="2"/>
                    </a:lnTo>
                    <a:lnTo>
                      <a:pt x="12" y="0"/>
                    </a:lnTo>
                    <a:lnTo>
                      <a:pt x="10"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1" name="Freeform 1433"/>
              <p:cNvSpPr>
                <a:spLocks/>
              </p:cNvSpPr>
              <p:nvPr/>
            </p:nvSpPr>
            <p:spPr bwMode="auto">
              <a:xfrm>
                <a:off x="2288" y="1603"/>
                <a:ext cx="6" cy="6"/>
              </a:xfrm>
              <a:custGeom>
                <a:avLst/>
                <a:gdLst>
                  <a:gd name="T0" fmla="*/ 2 w 6"/>
                  <a:gd name="T1" fmla="*/ 2 h 6"/>
                  <a:gd name="T2" fmla="*/ 2 w 6"/>
                  <a:gd name="T3" fmla="*/ 2 h 6"/>
                  <a:gd name="T4" fmla="*/ 0 w 6"/>
                  <a:gd name="T5" fmla="*/ 2 h 6"/>
                  <a:gd name="T6" fmla="*/ 0 w 6"/>
                  <a:gd name="T7" fmla="*/ 4 h 6"/>
                  <a:gd name="T8" fmla="*/ 0 w 6"/>
                  <a:gd name="T9" fmla="*/ 4 h 6"/>
                  <a:gd name="T10" fmla="*/ 4 w 6"/>
                  <a:gd name="T11" fmla="*/ 4 h 6"/>
                  <a:gd name="T12" fmla="*/ 4 w 6"/>
                  <a:gd name="T13" fmla="*/ 6 h 6"/>
                  <a:gd name="T14" fmla="*/ 6 w 6"/>
                  <a:gd name="T15" fmla="*/ 4 h 6"/>
                  <a:gd name="T16" fmla="*/ 6 w 6"/>
                  <a:gd name="T17" fmla="*/ 2 h 6"/>
                  <a:gd name="T18" fmla="*/ 6 w 6"/>
                  <a:gd name="T19" fmla="*/ 2 h 6"/>
                  <a:gd name="T20" fmla="*/ 4 w 6"/>
                  <a:gd name="T21" fmla="*/ 2 h 6"/>
                  <a:gd name="T22" fmla="*/ 4 w 6"/>
                  <a:gd name="T23" fmla="*/ 0 h 6"/>
                  <a:gd name="T24" fmla="*/ 2 w 6"/>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2" y="2"/>
                    </a:moveTo>
                    <a:lnTo>
                      <a:pt x="2" y="2"/>
                    </a:lnTo>
                    <a:lnTo>
                      <a:pt x="0" y="2"/>
                    </a:lnTo>
                    <a:lnTo>
                      <a:pt x="0" y="4"/>
                    </a:lnTo>
                    <a:lnTo>
                      <a:pt x="0" y="4"/>
                    </a:lnTo>
                    <a:lnTo>
                      <a:pt x="4" y="4"/>
                    </a:lnTo>
                    <a:lnTo>
                      <a:pt x="4" y="6"/>
                    </a:lnTo>
                    <a:lnTo>
                      <a:pt x="6" y="4"/>
                    </a:lnTo>
                    <a:lnTo>
                      <a:pt x="6" y="2"/>
                    </a:lnTo>
                    <a:lnTo>
                      <a:pt x="6" y="2"/>
                    </a:lnTo>
                    <a:lnTo>
                      <a:pt x="4"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2" name="Freeform 1434"/>
              <p:cNvSpPr>
                <a:spLocks/>
              </p:cNvSpPr>
              <p:nvPr/>
            </p:nvSpPr>
            <p:spPr bwMode="auto">
              <a:xfrm>
                <a:off x="2268" y="1591"/>
                <a:ext cx="10" cy="4"/>
              </a:xfrm>
              <a:custGeom>
                <a:avLst/>
                <a:gdLst>
                  <a:gd name="T0" fmla="*/ 8 w 10"/>
                  <a:gd name="T1" fmla="*/ 0 h 4"/>
                  <a:gd name="T2" fmla="*/ 8 w 10"/>
                  <a:gd name="T3" fmla="*/ 0 h 4"/>
                  <a:gd name="T4" fmla="*/ 6 w 10"/>
                  <a:gd name="T5" fmla="*/ 0 h 4"/>
                  <a:gd name="T6" fmla="*/ 4 w 10"/>
                  <a:gd name="T7" fmla="*/ 2 h 4"/>
                  <a:gd name="T8" fmla="*/ 2 w 10"/>
                  <a:gd name="T9" fmla="*/ 2 h 4"/>
                  <a:gd name="T10" fmla="*/ 0 w 10"/>
                  <a:gd name="T11" fmla="*/ 4 h 4"/>
                  <a:gd name="T12" fmla="*/ 0 w 10"/>
                  <a:gd name="T13" fmla="*/ 4 h 4"/>
                  <a:gd name="T14" fmla="*/ 2 w 10"/>
                  <a:gd name="T15" fmla="*/ 4 h 4"/>
                  <a:gd name="T16" fmla="*/ 4 w 10"/>
                  <a:gd name="T17" fmla="*/ 4 h 4"/>
                  <a:gd name="T18" fmla="*/ 6 w 10"/>
                  <a:gd name="T19" fmla="*/ 2 h 4"/>
                  <a:gd name="T20" fmla="*/ 8 w 10"/>
                  <a:gd name="T21" fmla="*/ 2 h 4"/>
                  <a:gd name="T22" fmla="*/ 8 w 10"/>
                  <a:gd name="T23" fmla="*/ 2 h 4"/>
                  <a:gd name="T24" fmla="*/ 8 w 10"/>
                  <a:gd name="T25" fmla="*/ 2 h 4"/>
                  <a:gd name="T26" fmla="*/ 8 w 10"/>
                  <a:gd name="T27" fmla="*/ 0 h 4"/>
                  <a:gd name="T28" fmla="*/ 10 w 10"/>
                  <a:gd name="T29" fmla="*/ 0 h 4"/>
                  <a:gd name="T30" fmla="*/ 10 w 10"/>
                  <a:gd name="T31" fmla="*/ 0 h 4"/>
                  <a:gd name="T32" fmla="*/ 8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0"/>
                    </a:moveTo>
                    <a:lnTo>
                      <a:pt x="8" y="0"/>
                    </a:lnTo>
                    <a:lnTo>
                      <a:pt x="6" y="0"/>
                    </a:lnTo>
                    <a:lnTo>
                      <a:pt x="4" y="2"/>
                    </a:lnTo>
                    <a:lnTo>
                      <a:pt x="2" y="2"/>
                    </a:lnTo>
                    <a:lnTo>
                      <a:pt x="0" y="4"/>
                    </a:lnTo>
                    <a:lnTo>
                      <a:pt x="0" y="4"/>
                    </a:lnTo>
                    <a:lnTo>
                      <a:pt x="2" y="4"/>
                    </a:lnTo>
                    <a:lnTo>
                      <a:pt x="4" y="4"/>
                    </a:lnTo>
                    <a:lnTo>
                      <a:pt x="6" y="2"/>
                    </a:lnTo>
                    <a:lnTo>
                      <a:pt x="8" y="2"/>
                    </a:lnTo>
                    <a:lnTo>
                      <a:pt x="8" y="2"/>
                    </a:lnTo>
                    <a:lnTo>
                      <a:pt x="8" y="2"/>
                    </a:lnTo>
                    <a:lnTo>
                      <a:pt x="8" y="0"/>
                    </a:lnTo>
                    <a:lnTo>
                      <a:pt x="10" y="0"/>
                    </a:lnTo>
                    <a:lnTo>
                      <a:pt x="1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3" name="Freeform 1435"/>
              <p:cNvSpPr>
                <a:spLocks/>
              </p:cNvSpPr>
              <p:nvPr/>
            </p:nvSpPr>
            <p:spPr bwMode="auto">
              <a:xfrm>
                <a:off x="2268" y="1587"/>
                <a:ext cx="6" cy="2"/>
              </a:xfrm>
              <a:custGeom>
                <a:avLst/>
                <a:gdLst>
                  <a:gd name="T0" fmla="*/ 4 w 6"/>
                  <a:gd name="T1" fmla="*/ 0 h 2"/>
                  <a:gd name="T2" fmla="*/ 4 w 6"/>
                  <a:gd name="T3" fmla="*/ 0 h 2"/>
                  <a:gd name="T4" fmla="*/ 2 w 6"/>
                  <a:gd name="T5" fmla="*/ 0 h 2"/>
                  <a:gd name="T6" fmla="*/ 2 w 6"/>
                  <a:gd name="T7" fmla="*/ 0 h 2"/>
                  <a:gd name="T8" fmla="*/ 0 w 6"/>
                  <a:gd name="T9" fmla="*/ 0 h 2"/>
                  <a:gd name="T10" fmla="*/ 0 w 6"/>
                  <a:gd name="T11" fmla="*/ 0 h 2"/>
                  <a:gd name="T12" fmla="*/ 2 w 6"/>
                  <a:gd name="T13" fmla="*/ 2 h 2"/>
                  <a:gd name="T14" fmla="*/ 2 w 6"/>
                  <a:gd name="T15" fmla="*/ 0 h 2"/>
                  <a:gd name="T16" fmla="*/ 2 w 6"/>
                  <a:gd name="T17" fmla="*/ 2 h 2"/>
                  <a:gd name="T18" fmla="*/ 6 w 6"/>
                  <a:gd name="T19" fmla="*/ 0 h 2"/>
                  <a:gd name="T20" fmla="*/ 6 w 6"/>
                  <a:gd name="T21" fmla="*/ 0 h 2"/>
                  <a:gd name="T22" fmla="*/ 6 w 6"/>
                  <a:gd name="T23" fmla="*/ 0 h 2"/>
                  <a:gd name="T24" fmla="*/ 6 w 6"/>
                  <a:gd name="T25" fmla="*/ 0 h 2"/>
                  <a:gd name="T26" fmla="*/ 4 w 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4" y="0"/>
                    </a:moveTo>
                    <a:lnTo>
                      <a:pt x="4" y="0"/>
                    </a:lnTo>
                    <a:lnTo>
                      <a:pt x="2" y="0"/>
                    </a:lnTo>
                    <a:lnTo>
                      <a:pt x="2" y="0"/>
                    </a:lnTo>
                    <a:lnTo>
                      <a:pt x="0" y="0"/>
                    </a:lnTo>
                    <a:lnTo>
                      <a:pt x="0" y="0"/>
                    </a:lnTo>
                    <a:lnTo>
                      <a:pt x="2" y="2"/>
                    </a:lnTo>
                    <a:lnTo>
                      <a:pt x="2" y="0"/>
                    </a:lnTo>
                    <a:lnTo>
                      <a:pt x="2" y="2"/>
                    </a:lnTo>
                    <a:lnTo>
                      <a:pt x="6" y="0"/>
                    </a:lnTo>
                    <a:lnTo>
                      <a:pt x="6" y="0"/>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4" name="Freeform 1436"/>
              <p:cNvSpPr>
                <a:spLocks/>
              </p:cNvSpPr>
              <p:nvPr/>
            </p:nvSpPr>
            <p:spPr bwMode="auto">
              <a:xfrm>
                <a:off x="2238" y="1647"/>
                <a:ext cx="6" cy="4"/>
              </a:xfrm>
              <a:custGeom>
                <a:avLst/>
                <a:gdLst>
                  <a:gd name="T0" fmla="*/ 4 w 6"/>
                  <a:gd name="T1" fmla="*/ 0 h 4"/>
                  <a:gd name="T2" fmla="*/ 2 w 6"/>
                  <a:gd name="T3" fmla="*/ 0 h 4"/>
                  <a:gd name="T4" fmla="*/ 0 w 6"/>
                  <a:gd name="T5" fmla="*/ 2 h 4"/>
                  <a:gd name="T6" fmla="*/ 2 w 6"/>
                  <a:gd name="T7" fmla="*/ 4 h 4"/>
                  <a:gd name="T8" fmla="*/ 6 w 6"/>
                  <a:gd name="T9" fmla="*/ 4 h 4"/>
                  <a:gd name="T10" fmla="*/ 6 w 6"/>
                  <a:gd name="T11" fmla="*/ 2 h 4"/>
                  <a:gd name="T12" fmla="*/ 6 w 6"/>
                  <a:gd name="T13" fmla="*/ 2 h 4"/>
                  <a:gd name="T14" fmla="*/ 4 w 6"/>
                  <a:gd name="T15" fmla="*/ 2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2" y="0"/>
                    </a:lnTo>
                    <a:lnTo>
                      <a:pt x="0" y="2"/>
                    </a:lnTo>
                    <a:lnTo>
                      <a:pt x="2" y="4"/>
                    </a:lnTo>
                    <a:lnTo>
                      <a:pt x="6" y="4"/>
                    </a:lnTo>
                    <a:lnTo>
                      <a:pt x="6" y="2"/>
                    </a:lnTo>
                    <a:lnTo>
                      <a:pt x="6"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5" name="Freeform 1437"/>
              <p:cNvSpPr>
                <a:spLocks/>
              </p:cNvSpPr>
              <p:nvPr/>
            </p:nvSpPr>
            <p:spPr bwMode="auto">
              <a:xfrm>
                <a:off x="2246" y="1647"/>
                <a:ext cx="4" cy="2"/>
              </a:xfrm>
              <a:custGeom>
                <a:avLst/>
                <a:gdLst>
                  <a:gd name="T0" fmla="*/ 2 w 4"/>
                  <a:gd name="T1" fmla="*/ 0 h 2"/>
                  <a:gd name="T2" fmla="*/ 0 w 4"/>
                  <a:gd name="T3" fmla="*/ 0 h 2"/>
                  <a:gd name="T4" fmla="*/ 0 w 4"/>
                  <a:gd name="T5" fmla="*/ 0 h 2"/>
                  <a:gd name="T6" fmla="*/ 2 w 4"/>
                  <a:gd name="T7" fmla="*/ 2 h 2"/>
                  <a:gd name="T8" fmla="*/ 2 w 4"/>
                  <a:gd name="T9" fmla="*/ 2 h 2"/>
                  <a:gd name="T10" fmla="*/ 4 w 4"/>
                  <a:gd name="T11" fmla="*/ 2 h 2"/>
                  <a:gd name="T12" fmla="*/ 4 w 4"/>
                  <a:gd name="T13" fmla="*/ 0 h 2"/>
                  <a:gd name="T14" fmla="*/ 4 w 4"/>
                  <a:gd name="T15" fmla="*/ 0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0" y="0"/>
                    </a:lnTo>
                    <a:lnTo>
                      <a:pt x="0" y="0"/>
                    </a:lnTo>
                    <a:lnTo>
                      <a:pt x="2" y="2"/>
                    </a:lnTo>
                    <a:lnTo>
                      <a:pt x="2"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6" name="Freeform 1438"/>
              <p:cNvSpPr>
                <a:spLocks noEditPoints="1"/>
              </p:cNvSpPr>
              <p:nvPr/>
            </p:nvSpPr>
            <p:spPr bwMode="auto">
              <a:xfrm>
                <a:off x="2276" y="1463"/>
                <a:ext cx="176" cy="62"/>
              </a:xfrm>
              <a:custGeom>
                <a:avLst/>
                <a:gdLst>
                  <a:gd name="T0" fmla="*/ 8 w 176"/>
                  <a:gd name="T1" fmla="*/ 58 h 62"/>
                  <a:gd name="T2" fmla="*/ 22 w 176"/>
                  <a:gd name="T3" fmla="*/ 58 h 62"/>
                  <a:gd name="T4" fmla="*/ 36 w 176"/>
                  <a:gd name="T5" fmla="*/ 58 h 62"/>
                  <a:gd name="T6" fmla="*/ 52 w 176"/>
                  <a:gd name="T7" fmla="*/ 60 h 62"/>
                  <a:gd name="T8" fmla="*/ 54 w 176"/>
                  <a:gd name="T9" fmla="*/ 54 h 62"/>
                  <a:gd name="T10" fmla="*/ 44 w 176"/>
                  <a:gd name="T11" fmla="*/ 52 h 62"/>
                  <a:gd name="T12" fmla="*/ 64 w 176"/>
                  <a:gd name="T13" fmla="*/ 48 h 62"/>
                  <a:gd name="T14" fmla="*/ 74 w 176"/>
                  <a:gd name="T15" fmla="*/ 46 h 62"/>
                  <a:gd name="T16" fmla="*/ 88 w 176"/>
                  <a:gd name="T17" fmla="*/ 42 h 62"/>
                  <a:gd name="T18" fmla="*/ 76 w 176"/>
                  <a:gd name="T19" fmla="*/ 38 h 62"/>
                  <a:gd name="T20" fmla="*/ 86 w 176"/>
                  <a:gd name="T21" fmla="*/ 36 h 62"/>
                  <a:gd name="T22" fmla="*/ 78 w 176"/>
                  <a:gd name="T23" fmla="*/ 34 h 62"/>
                  <a:gd name="T24" fmla="*/ 88 w 176"/>
                  <a:gd name="T25" fmla="*/ 34 h 62"/>
                  <a:gd name="T26" fmla="*/ 98 w 176"/>
                  <a:gd name="T27" fmla="*/ 30 h 62"/>
                  <a:gd name="T28" fmla="*/ 114 w 176"/>
                  <a:gd name="T29" fmla="*/ 30 h 62"/>
                  <a:gd name="T30" fmla="*/ 120 w 176"/>
                  <a:gd name="T31" fmla="*/ 26 h 62"/>
                  <a:gd name="T32" fmla="*/ 142 w 176"/>
                  <a:gd name="T33" fmla="*/ 20 h 62"/>
                  <a:gd name="T34" fmla="*/ 124 w 176"/>
                  <a:gd name="T35" fmla="*/ 18 h 62"/>
                  <a:gd name="T36" fmla="*/ 138 w 176"/>
                  <a:gd name="T37" fmla="*/ 14 h 62"/>
                  <a:gd name="T38" fmla="*/ 158 w 176"/>
                  <a:gd name="T39" fmla="*/ 14 h 62"/>
                  <a:gd name="T40" fmla="*/ 172 w 176"/>
                  <a:gd name="T41" fmla="*/ 6 h 62"/>
                  <a:gd name="T42" fmla="*/ 162 w 176"/>
                  <a:gd name="T43" fmla="*/ 4 h 62"/>
                  <a:gd name="T44" fmla="*/ 148 w 176"/>
                  <a:gd name="T45" fmla="*/ 4 h 62"/>
                  <a:gd name="T46" fmla="*/ 134 w 176"/>
                  <a:gd name="T47" fmla="*/ 0 h 62"/>
                  <a:gd name="T48" fmla="*/ 116 w 176"/>
                  <a:gd name="T49" fmla="*/ 0 h 62"/>
                  <a:gd name="T50" fmla="*/ 108 w 176"/>
                  <a:gd name="T51" fmla="*/ 2 h 62"/>
                  <a:gd name="T52" fmla="*/ 96 w 176"/>
                  <a:gd name="T53" fmla="*/ 0 h 62"/>
                  <a:gd name="T54" fmla="*/ 86 w 176"/>
                  <a:gd name="T55" fmla="*/ 2 h 62"/>
                  <a:gd name="T56" fmla="*/ 82 w 176"/>
                  <a:gd name="T57" fmla="*/ 8 h 62"/>
                  <a:gd name="T58" fmla="*/ 70 w 176"/>
                  <a:gd name="T59" fmla="*/ 4 h 62"/>
                  <a:gd name="T60" fmla="*/ 68 w 176"/>
                  <a:gd name="T61" fmla="*/ 8 h 62"/>
                  <a:gd name="T62" fmla="*/ 56 w 176"/>
                  <a:gd name="T63" fmla="*/ 6 h 62"/>
                  <a:gd name="T64" fmla="*/ 38 w 176"/>
                  <a:gd name="T65" fmla="*/ 8 h 62"/>
                  <a:gd name="T66" fmla="*/ 48 w 176"/>
                  <a:gd name="T67" fmla="*/ 10 h 62"/>
                  <a:gd name="T68" fmla="*/ 42 w 176"/>
                  <a:gd name="T69" fmla="*/ 12 h 62"/>
                  <a:gd name="T70" fmla="*/ 62 w 176"/>
                  <a:gd name="T71" fmla="*/ 14 h 62"/>
                  <a:gd name="T72" fmla="*/ 46 w 176"/>
                  <a:gd name="T73" fmla="*/ 20 h 62"/>
                  <a:gd name="T74" fmla="*/ 72 w 176"/>
                  <a:gd name="T75" fmla="*/ 16 h 62"/>
                  <a:gd name="T76" fmla="*/ 50 w 176"/>
                  <a:gd name="T77" fmla="*/ 20 h 62"/>
                  <a:gd name="T78" fmla="*/ 64 w 176"/>
                  <a:gd name="T79" fmla="*/ 20 h 62"/>
                  <a:gd name="T80" fmla="*/ 82 w 176"/>
                  <a:gd name="T81" fmla="*/ 18 h 62"/>
                  <a:gd name="T82" fmla="*/ 88 w 176"/>
                  <a:gd name="T83" fmla="*/ 16 h 62"/>
                  <a:gd name="T84" fmla="*/ 96 w 176"/>
                  <a:gd name="T85" fmla="*/ 20 h 62"/>
                  <a:gd name="T86" fmla="*/ 86 w 176"/>
                  <a:gd name="T87" fmla="*/ 22 h 62"/>
                  <a:gd name="T88" fmla="*/ 64 w 176"/>
                  <a:gd name="T89" fmla="*/ 26 h 62"/>
                  <a:gd name="T90" fmla="*/ 62 w 176"/>
                  <a:gd name="T91" fmla="*/ 30 h 62"/>
                  <a:gd name="T92" fmla="*/ 48 w 176"/>
                  <a:gd name="T93" fmla="*/ 26 h 62"/>
                  <a:gd name="T94" fmla="*/ 48 w 176"/>
                  <a:gd name="T95" fmla="*/ 34 h 62"/>
                  <a:gd name="T96" fmla="*/ 44 w 176"/>
                  <a:gd name="T97" fmla="*/ 34 h 62"/>
                  <a:gd name="T98" fmla="*/ 54 w 176"/>
                  <a:gd name="T99" fmla="*/ 38 h 62"/>
                  <a:gd name="T100" fmla="*/ 48 w 176"/>
                  <a:gd name="T101" fmla="*/ 38 h 62"/>
                  <a:gd name="T102" fmla="*/ 26 w 176"/>
                  <a:gd name="T103" fmla="*/ 40 h 62"/>
                  <a:gd name="T104" fmla="*/ 32 w 176"/>
                  <a:gd name="T105" fmla="*/ 42 h 62"/>
                  <a:gd name="T106" fmla="*/ 36 w 176"/>
                  <a:gd name="T107" fmla="*/ 42 h 62"/>
                  <a:gd name="T108" fmla="*/ 30 w 176"/>
                  <a:gd name="T109" fmla="*/ 46 h 62"/>
                  <a:gd name="T110" fmla="*/ 38 w 176"/>
                  <a:gd name="T111" fmla="*/ 48 h 62"/>
                  <a:gd name="T112" fmla="*/ 26 w 176"/>
                  <a:gd name="T113" fmla="*/ 48 h 62"/>
                  <a:gd name="T114" fmla="*/ 16 w 176"/>
                  <a:gd name="T115" fmla="*/ 48 h 62"/>
                  <a:gd name="T116" fmla="*/ 14 w 176"/>
                  <a:gd name="T117" fmla="*/ 52 h 62"/>
                  <a:gd name="T118" fmla="*/ 0 w 176"/>
                  <a:gd name="T119" fmla="*/ 56 h 62"/>
                  <a:gd name="T120" fmla="*/ 70 w 176"/>
                  <a:gd name="T121" fmla="*/ 18 h 62"/>
                  <a:gd name="T122" fmla="*/ 44 w 176"/>
                  <a:gd name="T123"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62">
                    <a:moveTo>
                      <a:pt x="0" y="58"/>
                    </a:moveTo>
                    <a:lnTo>
                      <a:pt x="2" y="58"/>
                    </a:lnTo>
                    <a:lnTo>
                      <a:pt x="4" y="56"/>
                    </a:lnTo>
                    <a:lnTo>
                      <a:pt x="2" y="58"/>
                    </a:lnTo>
                    <a:lnTo>
                      <a:pt x="4" y="56"/>
                    </a:lnTo>
                    <a:lnTo>
                      <a:pt x="6" y="56"/>
                    </a:lnTo>
                    <a:lnTo>
                      <a:pt x="6" y="54"/>
                    </a:lnTo>
                    <a:lnTo>
                      <a:pt x="6" y="56"/>
                    </a:lnTo>
                    <a:lnTo>
                      <a:pt x="4" y="56"/>
                    </a:lnTo>
                    <a:lnTo>
                      <a:pt x="4" y="58"/>
                    </a:lnTo>
                    <a:lnTo>
                      <a:pt x="4" y="58"/>
                    </a:lnTo>
                    <a:lnTo>
                      <a:pt x="4" y="58"/>
                    </a:lnTo>
                    <a:lnTo>
                      <a:pt x="6" y="58"/>
                    </a:lnTo>
                    <a:lnTo>
                      <a:pt x="8" y="58"/>
                    </a:lnTo>
                    <a:lnTo>
                      <a:pt x="8" y="58"/>
                    </a:lnTo>
                    <a:lnTo>
                      <a:pt x="8" y="58"/>
                    </a:lnTo>
                    <a:lnTo>
                      <a:pt x="10" y="58"/>
                    </a:lnTo>
                    <a:lnTo>
                      <a:pt x="10" y="58"/>
                    </a:lnTo>
                    <a:lnTo>
                      <a:pt x="10" y="58"/>
                    </a:lnTo>
                    <a:lnTo>
                      <a:pt x="12" y="58"/>
                    </a:lnTo>
                    <a:lnTo>
                      <a:pt x="12" y="58"/>
                    </a:lnTo>
                    <a:lnTo>
                      <a:pt x="12" y="58"/>
                    </a:lnTo>
                    <a:lnTo>
                      <a:pt x="12" y="58"/>
                    </a:lnTo>
                    <a:lnTo>
                      <a:pt x="14" y="60"/>
                    </a:lnTo>
                    <a:lnTo>
                      <a:pt x="14" y="60"/>
                    </a:lnTo>
                    <a:lnTo>
                      <a:pt x="16" y="60"/>
                    </a:lnTo>
                    <a:lnTo>
                      <a:pt x="16" y="60"/>
                    </a:lnTo>
                    <a:lnTo>
                      <a:pt x="22" y="60"/>
                    </a:lnTo>
                    <a:lnTo>
                      <a:pt x="20" y="58"/>
                    </a:lnTo>
                    <a:lnTo>
                      <a:pt x="20" y="58"/>
                    </a:lnTo>
                    <a:lnTo>
                      <a:pt x="20" y="58"/>
                    </a:lnTo>
                    <a:lnTo>
                      <a:pt x="22" y="58"/>
                    </a:lnTo>
                    <a:lnTo>
                      <a:pt x="24" y="58"/>
                    </a:lnTo>
                    <a:lnTo>
                      <a:pt x="26" y="58"/>
                    </a:lnTo>
                    <a:lnTo>
                      <a:pt x="26" y="58"/>
                    </a:lnTo>
                    <a:lnTo>
                      <a:pt x="28" y="60"/>
                    </a:lnTo>
                    <a:lnTo>
                      <a:pt x="28" y="58"/>
                    </a:lnTo>
                    <a:lnTo>
                      <a:pt x="30" y="58"/>
                    </a:lnTo>
                    <a:lnTo>
                      <a:pt x="30" y="56"/>
                    </a:lnTo>
                    <a:lnTo>
                      <a:pt x="30" y="58"/>
                    </a:lnTo>
                    <a:lnTo>
                      <a:pt x="30" y="60"/>
                    </a:lnTo>
                    <a:lnTo>
                      <a:pt x="30" y="60"/>
                    </a:lnTo>
                    <a:lnTo>
                      <a:pt x="32" y="60"/>
                    </a:lnTo>
                    <a:lnTo>
                      <a:pt x="34" y="58"/>
                    </a:lnTo>
                    <a:lnTo>
                      <a:pt x="34" y="58"/>
                    </a:lnTo>
                    <a:lnTo>
                      <a:pt x="34" y="58"/>
                    </a:lnTo>
                    <a:lnTo>
                      <a:pt x="36" y="58"/>
                    </a:lnTo>
                    <a:lnTo>
                      <a:pt x="36" y="58"/>
                    </a:lnTo>
                    <a:lnTo>
                      <a:pt x="36" y="58"/>
                    </a:lnTo>
                    <a:lnTo>
                      <a:pt x="36" y="60"/>
                    </a:lnTo>
                    <a:lnTo>
                      <a:pt x="38" y="60"/>
                    </a:lnTo>
                    <a:lnTo>
                      <a:pt x="38" y="60"/>
                    </a:lnTo>
                    <a:lnTo>
                      <a:pt x="40" y="60"/>
                    </a:lnTo>
                    <a:lnTo>
                      <a:pt x="40" y="60"/>
                    </a:lnTo>
                    <a:lnTo>
                      <a:pt x="40" y="60"/>
                    </a:lnTo>
                    <a:lnTo>
                      <a:pt x="38" y="62"/>
                    </a:lnTo>
                    <a:lnTo>
                      <a:pt x="38" y="62"/>
                    </a:lnTo>
                    <a:lnTo>
                      <a:pt x="38" y="62"/>
                    </a:lnTo>
                    <a:lnTo>
                      <a:pt x="42" y="62"/>
                    </a:lnTo>
                    <a:lnTo>
                      <a:pt x="44" y="62"/>
                    </a:lnTo>
                    <a:lnTo>
                      <a:pt x="48" y="62"/>
                    </a:lnTo>
                    <a:lnTo>
                      <a:pt x="50" y="60"/>
                    </a:lnTo>
                    <a:lnTo>
                      <a:pt x="50" y="60"/>
                    </a:lnTo>
                    <a:lnTo>
                      <a:pt x="52" y="60"/>
                    </a:lnTo>
                    <a:lnTo>
                      <a:pt x="54" y="60"/>
                    </a:lnTo>
                    <a:lnTo>
                      <a:pt x="56" y="60"/>
                    </a:lnTo>
                    <a:lnTo>
                      <a:pt x="56" y="58"/>
                    </a:lnTo>
                    <a:lnTo>
                      <a:pt x="58" y="58"/>
                    </a:lnTo>
                    <a:lnTo>
                      <a:pt x="58" y="56"/>
                    </a:lnTo>
                    <a:lnTo>
                      <a:pt x="58" y="56"/>
                    </a:lnTo>
                    <a:lnTo>
                      <a:pt x="56" y="56"/>
                    </a:lnTo>
                    <a:lnTo>
                      <a:pt x="54" y="56"/>
                    </a:lnTo>
                    <a:lnTo>
                      <a:pt x="52" y="58"/>
                    </a:lnTo>
                    <a:lnTo>
                      <a:pt x="52" y="56"/>
                    </a:lnTo>
                    <a:lnTo>
                      <a:pt x="52" y="56"/>
                    </a:lnTo>
                    <a:lnTo>
                      <a:pt x="52" y="56"/>
                    </a:lnTo>
                    <a:lnTo>
                      <a:pt x="52" y="56"/>
                    </a:lnTo>
                    <a:lnTo>
                      <a:pt x="54" y="56"/>
                    </a:lnTo>
                    <a:lnTo>
                      <a:pt x="54" y="54"/>
                    </a:lnTo>
                    <a:lnTo>
                      <a:pt x="54" y="54"/>
                    </a:lnTo>
                    <a:lnTo>
                      <a:pt x="54" y="54"/>
                    </a:lnTo>
                    <a:lnTo>
                      <a:pt x="54" y="54"/>
                    </a:lnTo>
                    <a:lnTo>
                      <a:pt x="52" y="54"/>
                    </a:lnTo>
                    <a:lnTo>
                      <a:pt x="48" y="54"/>
                    </a:lnTo>
                    <a:lnTo>
                      <a:pt x="50" y="54"/>
                    </a:lnTo>
                    <a:lnTo>
                      <a:pt x="50" y="54"/>
                    </a:lnTo>
                    <a:lnTo>
                      <a:pt x="46" y="52"/>
                    </a:lnTo>
                    <a:lnTo>
                      <a:pt x="44" y="52"/>
                    </a:lnTo>
                    <a:lnTo>
                      <a:pt x="42" y="54"/>
                    </a:lnTo>
                    <a:lnTo>
                      <a:pt x="42" y="54"/>
                    </a:lnTo>
                    <a:lnTo>
                      <a:pt x="42" y="52"/>
                    </a:lnTo>
                    <a:lnTo>
                      <a:pt x="42" y="52"/>
                    </a:lnTo>
                    <a:lnTo>
                      <a:pt x="42" y="52"/>
                    </a:lnTo>
                    <a:lnTo>
                      <a:pt x="46" y="52"/>
                    </a:lnTo>
                    <a:lnTo>
                      <a:pt x="46" y="52"/>
                    </a:lnTo>
                    <a:lnTo>
                      <a:pt x="44" y="52"/>
                    </a:lnTo>
                    <a:lnTo>
                      <a:pt x="44" y="50"/>
                    </a:lnTo>
                    <a:lnTo>
                      <a:pt x="46" y="50"/>
                    </a:lnTo>
                    <a:lnTo>
                      <a:pt x="46" y="52"/>
                    </a:lnTo>
                    <a:lnTo>
                      <a:pt x="48" y="52"/>
                    </a:lnTo>
                    <a:lnTo>
                      <a:pt x="56" y="52"/>
                    </a:lnTo>
                    <a:lnTo>
                      <a:pt x="58" y="52"/>
                    </a:lnTo>
                    <a:lnTo>
                      <a:pt x="58" y="52"/>
                    </a:lnTo>
                    <a:lnTo>
                      <a:pt x="58" y="52"/>
                    </a:lnTo>
                    <a:lnTo>
                      <a:pt x="60" y="52"/>
                    </a:lnTo>
                    <a:lnTo>
                      <a:pt x="62" y="52"/>
                    </a:lnTo>
                    <a:lnTo>
                      <a:pt x="64" y="50"/>
                    </a:lnTo>
                    <a:lnTo>
                      <a:pt x="64" y="50"/>
                    </a:lnTo>
                    <a:lnTo>
                      <a:pt x="66" y="50"/>
                    </a:lnTo>
                    <a:lnTo>
                      <a:pt x="64" y="50"/>
                    </a:lnTo>
                    <a:lnTo>
                      <a:pt x="64" y="48"/>
                    </a:lnTo>
                    <a:lnTo>
                      <a:pt x="64" y="48"/>
                    </a:lnTo>
                    <a:lnTo>
                      <a:pt x="64" y="48"/>
                    </a:lnTo>
                    <a:lnTo>
                      <a:pt x="64" y="48"/>
                    </a:lnTo>
                    <a:lnTo>
                      <a:pt x="64" y="48"/>
                    </a:lnTo>
                    <a:lnTo>
                      <a:pt x="64" y="46"/>
                    </a:lnTo>
                    <a:lnTo>
                      <a:pt x="66" y="46"/>
                    </a:lnTo>
                    <a:lnTo>
                      <a:pt x="66" y="46"/>
                    </a:lnTo>
                    <a:lnTo>
                      <a:pt x="70" y="48"/>
                    </a:lnTo>
                    <a:lnTo>
                      <a:pt x="70" y="48"/>
                    </a:lnTo>
                    <a:lnTo>
                      <a:pt x="72" y="48"/>
                    </a:lnTo>
                    <a:lnTo>
                      <a:pt x="74" y="46"/>
                    </a:lnTo>
                    <a:lnTo>
                      <a:pt x="76" y="46"/>
                    </a:lnTo>
                    <a:lnTo>
                      <a:pt x="76" y="48"/>
                    </a:lnTo>
                    <a:lnTo>
                      <a:pt x="78" y="46"/>
                    </a:lnTo>
                    <a:lnTo>
                      <a:pt x="78" y="46"/>
                    </a:lnTo>
                    <a:lnTo>
                      <a:pt x="80" y="46"/>
                    </a:lnTo>
                    <a:lnTo>
                      <a:pt x="74" y="46"/>
                    </a:lnTo>
                    <a:lnTo>
                      <a:pt x="72" y="44"/>
                    </a:lnTo>
                    <a:lnTo>
                      <a:pt x="74" y="44"/>
                    </a:lnTo>
                    <a:lnTo>
                      <a:pt x="76" y="44"/>
                    </a:lnTo>
                    <a:lnTo>
                      <a:pt x="80" y="46"/>
                    </a:lnTo>
                    <a:lnTo>
                      <a:pt x="80" y="44"/>
                    </a:lnTo>
                    <a:lnTo>
                      <a:pt x="82" y="44"/>
                    </a:lnTo>
                    <a:lnTo>
                      <a:pt x="84" y="44"/>
                    </a:lnTo>
                    <a:lnTo>
                      <a:pt x="82" y="42"/>
                    </a:lnTo>
                    <a:lnTo>
                      <a:pt x="82" y="42"/>
                    </a:lnTo>
                    <a:lnTo>
                      <a:pt x="80" y="42"/>
                    </a:lnTo>
                    <a:lnTo>
                      <a:pt x="80" y="42"/>
                    </a:lnTo>
                    <a:lnTo>
                      <a:pt x="80" y="42"/>
                    </a:lnTo>
                    <a:lnTo>
                      <a:pt x="84" y="42"/>
                    </a:lnTo>
                    <a:lnTo>
                      <a:pt x="84" y="42"/>
                    </a:lnTo>
                    <a:lnTo>
                      <a:pt x="86" y="42"/>
                    </a:lnTo>
                    <a:lnTo>
                      <a:pt x="88" y="42"/>
                    </a:lnTo>
                    <a:lnTo>
                      <a:pt x="86" y="42"/>
                    </a:lnTo>
                    <a:lnTo>
                      <a:pt x="88" y="40"/>
                    </a:lnTo>
                    <a:lnTo>
                      <a:pt x="88" y="40"/>
                    </a:lnTo>
                    <a:lnTo>
                      <a:pt x="88" y="40"/>
                    </a:lnTo>
                    <a:lnTo>
                      <a:pt x="88" y="40"/>
                    </a:lnTo>
                    <a:lnTo>
                      <a:pt x="88" y="38"/>
                    </a:lnTo>
                    <a:lnTo>
                      <a:pt x="86" y="38"/>
                    </a:lnTo>
                    <a:lnTo>
                      <a:pt x="82" y="38"/>
                    </a:lnTo>
                    <a:lnTo>
                      <a:pt x="82" y="38"/>
                    </a:lnTo>
                    <a:lnTo>
                      <a:pt x="84" y="38"/>
                    </a:lnTo>
                    <a:lnTo>
                      <a:pt x="84" y="38"/>
                    </a:lnTo>
                    <a:lnTo>
                      <a:pt x="84" y="36"/>
                    </a:lnTo>
                    <a:lnTo>
                      <a:pt x="78" y="36"/>
                    </a:lnTo>
                    <a:lnTo>
                      <a:pt x="78" y="36"/>
                    </a:lnTo>
                    <a:lnTo>
                      <a:pt x="76" y="36"/>
                    </a:lnTo>
                    <a:lnTo>
                      <a:pt x="76" y="38"/>
                    </a:lnTo>
                    <a:lnTo>
                      <a:pt x="76" y="38"/>
                    </a:lnTo>
                    <a:lnTo>
                      <a:pt x="76" y="36"/>
                    </a:lnTo>
                    <a:lnTo>
                      <a:pt x="76" y="36"/>
                    </a:lnTo>
                    <a:lnTo>
                      <a:pt x="76" y="36"/>
                    </a:lnTo>
                    <a:lnTo>
                      <a:pt x="78" y="36"/>
                    </a:lnTo>
                    <a:lnTo>
                      <a:pt x="82" y="36"/>
                    </a:lnTo>
                    <a:lnTo>
                      <a:pt x="84" y="36"/>
                    </a:lnTo>
                    <a:lnTo>
                      <a:pt x="82" y="36"/>
                    </a:lnTo>
                    <a:lnTo>
                      <a:pt x="82" y="36"/>
                    </a:lnTo>
                    <a:lnTo>
                      <a:pt x="78" y="36"/>
                    </a:lnTo>
                    <a:lnTo>
                      <a:pt x="76" y="36"/>
                    </a:lnTo>
                    <a:lnTo>
                      <a:pt x="78" y="36"/>
                    </a:lnTo>
                    <a:lnTo>
                      <a:pt x="82" y="36"/>
                    </a:lnTo>
                    <a:lnTo>
                      <a:pt x="82" y="36"/>
                    </a:lnTo>
                    <a:lnTo>
                      <a:pt x="84" y="36"/>
                    </a:lnTo>
                    <a:lnTo>
                      <a:pt x="86" y="36"/>
                    </a:lnTo>
                    <a:lnTo>
                      <a:pt x="86" y="36"/>
                    </a:lnTo>
                    <a:lnTo>
                      <a:pt x="86" y="36"/>
                    </a:lnTo>
                    <a:lnTo>
                      <a:pt x="86" y="36"/>
                    </a:lnTo>
                    <a:lnTo>
                      <a:pt x="86" y="36"/>
                    </a:lnTo>
                    <a:lnTo>
                      <a:pt x="90" y="38"/>
                    </a:lnTo>
                    <a:lnTo>
                      <a:pt x="92" y="38"/>
                    </a:lnTo>
                    <a:lnTo>
                      <a:pt x="92" y="36"/>
                    </a:lnTo>
                    <a:lnTo>
                      <a:pt x="92" y="36"/>
                    </a:lnTo>
                    <a:lnTo>
                      <a:pt x="92" y="36"/>
                    </a:lnTo>
                    <a:lnTo>
                      <a:pt x="92" y="36"/>
                    </a:lnTo>
                    <a:lnTo>
                      <a:pt x="92" y="36"/>
                    </a:lnTo>
                    <a:lnTo>
                      <a:pt x="86" y="34"/>
                    </a:lnTo>
                    <a:lnTo>
                      <a:pt x="82" y="34"/>
                    </a:lnTo>
                    <a:lnTo>
                      <a:pt x="80" y="34"/>
                    </a:lnTo>
                    <a:lnTo>
                      <a:pt x="80" y="34"/>
                    </a:lnTo>
                    <a:lnTo>
                      <a:pt x="78" y="34"/>
                    </a:lnTo>
                    <a:lnTo>
                      <a:pt x="78" y="34"/>
                    </a:lnTo>
                    <a:lnTo>
                      <a:pt x="80" y="34"/>
                    </a:lnTo>
                    <a:lnTo>
                      <a:pt x="82" y="34"/>
                    </a:lnTo>
                    <a:lnTo>
                      <a:pt x="82" y="34"/>
                    </a:lnTo>
                    <a:lnTo>
                      <a:pt x="82" y="34"/>
                    </a:lnTo>
                    <a:lnTo>
                      <a:pt x="82" y="34"/>
                    </a:lnTo>
                    <a:lnTo>
                      <a:pt x="82" y="34"/>
                    </a:lnTo>
                    <a:lnTo>
                      <a:pt x="86" y="34"/>
                    </a:lnTo>
                    <a:lnTo>
                      <a:pt x="88" y="34"/>
                    </a:lnTo>
                    <a:lnTo>
                      <a:pt x="86" y="34"/>
                    </a:lnTo>
                    <a:lnTo>
                      <a:pt x="86" y="34"/>
                    </a:lnTo>
                    <a:lnTo>
                      <a:pt x="82" y="34"/>
                    </a:lnTo>
                    <a:lnTo>
                      <a:pt x="82" y="32"/>
                    </a:lnTo>
                    <a:lnTo>
                      <a:pt x="84" y="32"/>
                    </a:lnTo>
                    <a:lnTo>
                      <a:pt x="86" y="32"/>
                    </a:lnTo>
                    <a:lnTo>
                      <a:pt x="88" y="34"/>
                    </a:lnTo>
                    <a:lnTo>
                      <a:pt x="92" y="34"/>
                    </a:lnTo>
                    <a:lnTo>
                      <a:pt x="92" y="34"/>
                    </a:lnTo>
                    <a:lnTo>
                      <a:pt x="92" y="34"/>
                    </a:lnTo>
                    <a:lnTo>
                      <a:pt x="92" y="34"/>
                    </a:lnTo>
                    <a:lnTo>
                      <a:pt x="96" y="34"/>
                    </a:lnTo>
                    <a:lnTo>
                      <a:pt x="96" y="34"/>
                    </a:lnTo>
                    <a:lnTo>
                      <a:pt x="98" y="32"/>
                    </a:lnTo>
                    <a:lnTo>
                      <a:pt x="98" y="34"/>
                    </a:lnTo>
                    <a:lnTo>
                      <a:pt x="100" y="34"/>
                    </a:lnTo>
                    <a:lnTo>
                      <a:pt x="100" y="32"/>
                    </a:lnTo>
                    <a:lnTo>
                      <a:pt x="100" y="32"/>
                    </a:lnTo>
                    <a:lnTo>
                      <a:pt x="100" y="32"/>
                    </a:lnTo>
                    <a:lnTo>
                      <a:pt x="100" y="30"/>
                    </a:lnTo>
                    <a:lnTo>
                      <a:pt x="96" y="30"/>
                    </a:lnTo>
                    <a:lnTo>
                      <a:pt x="96" y="30"/>
                    </a:lnTo>
                    <a:lnTo>
                      <a:pt x="98" y="30"/>
                    </a:lnTo>
                    <a:lnTo>
                      <a:pt x="100" y="30"/>
                    </a:lnTo>
                    <a:lnTo>
                      <a:pt x="102" y="30"/>
                    </a:lnTo>
                    <a:lnTo>
                      <a:pt x="102" y="30"/>
                    </a:lnTo>
                    <a:lnTo>
                      <a:pt x="102" y="32"/>
                    </a:lnTo>
                    <a:lnTo>
                      <a:pt x="102" y="32"/>
                    </a:lnTo>
                    <a:lnTo>
                      <a:pt x="104" y="32"/>
                    </a:lnTo>
                    <a:lnTo>
                      <a:pt x="104" y="32"/>
                    </a:lnTo>
                    <a:lnTo>
                      <a:pt x="106" y="32"/>
                    </a:lnTo>
                    <a:lnTo>
                      <a:pt x="108" y="32"/>
                    </a:lnTo>
                    <a:lnTo>
                      <a:pt x="108" y="32"/>
                    </a:lnTo>
                    <a:lnTo>
                      <a:pt x="110" y="32"/>
                    </a:lnTo>
                    <a:lnTo>
                      <a:pt x="112" y="30"/>
                    </a:lnTo>
                    <a:lnTo>
                      <a:pt x="112" y="30"/>
                    </a:lnTo>
                    <a:lnTo>
                      <a:pt x="110" y="30"/>
                    </a:lnTo>
                    <a:lnTo>
                      <a:pt x="112" y="30"/>
                    </a:lnTo>
                    <a:lnTo>
                      <a:pt x="114" y="30"/>
                    </a:lnTo>
                    <a:lnTo>
                      <a:pt x="114" y="30"/>
                    </a:lnTo>
                    <a:lnTo>
                      <a:pt x="116" y="28"/>
                    </a:lnTo>
                    <a:lnTo>
                      <a:pt x="114" y="28"/>
                    </a:lnTo>
                    <a:lnTo>
                      <a:pt x="110" y="28"/>
                    </a:lnTo>
                    <a:lnTo>
                      <a:pt x="108" y="28"/>
                    </a:lnTo>
                    <a:lnTo>
                      <a:pt x="108" y="28"/>
                    </a:lnTo>
                    <a:lnTo>
                      <a:pt x="110" y="28"/>
                    </a:lnTo>
                    <a:lnTo>
                      <a:pt x="110" y="28"/>
                    </a:lnTo>
                    <a:lnTo>
                      <a:pt x="112" y="28"/>
                    </a:lnTo>
                    <a:lnTo>
                      <a:pt x="116" y="28"/>
                    </a:lnTo>
                    <a:lnTo>
                      <a:pt x="120" y="28"/>
                    </a:lnTo>
                    <a:lnTo>
                      <a:pt x="120" y="28"/>
                    </a:lnTo>
                    <a:lnTo>
                      <a:pt x="120" y="26"/>
                    </a:lnTo>
                    <a:lnTo>
                      <a:pt x="118" y="26"/>
                    </a:lnTo>
                    <a:lnTo>
                      <a:pt x="118" y="26"/>
                    </a:lnTo>
                    <a:lnTo>
                      <a:pt x="120" y="26"/>
                    </a:lnTo>
                    <a:lnTo>
                      <a:pt x="120" y="26"/>
                    </a:lnTo>
                    <a:lnTo>
                      <a:pt x="120" y="26"/>
                    </a:lnTo>
                    <a:lnTo>
                      <a:pt x="120" y="26"/>
                    </a:lnTo>
                    <a:lnTo>
                      <a:pt x="124" y="26"/>
                    </a:lnTo>
                    <a:lnTo>
                      <a:pt x="124" y="26"/>
                    </a:lnTo>
                    <a:lnTo>
                      <a:pt x="126" y="24"/>
                    </a:lnTo>
                    <a:lnTo>
                      <a:pt x="126" y="24"/>
                    </a:lnTo>
                    <a:lnTo>
                      <a:pt x="130" y="24"/>
                    </a:lnTo>
                    <a:lnTo>
                      <a:pt x="130" y="22"/>
                    </a:lnTo>
                    <a:lnTo>
                      <a:pt x="132" y="22"/>
                    </a:lnTo>
                    <a:lnTo>
                      <a:pt x="134" y="22"/>
                    </a:lnTo>
                    <a:lnTo>
                      <a:pt x="134" y="22"/>
                    </a:lnTo>
                    <a:lnTo>
                      <a:pt x="138" y="20"/>
                    </a:lnTo>
                    <a:lnTo>
                      <a:pt x="140" y="20"/>
                    </a:lnTo>
                    <a:lnTo>
                      <a:pt x="142" y="20"/>
                    </a:lnTo>
                    <a:lnTo>
                      <a:pt x="142" y="20"/>
                    </a:lnTo>
                    <a:lnTo>
                      <a:pt x="144" y="20"/>
                    </a:lnTo>
                    <a:lnTo>
                      <a:pt x="146" y="18"/>
                    </a:lnTo>
                    <a:lnTo>
                      <a:pt x="148" y="18"/>
                    </a:lnTo>
                    <a:lnTo>
                      <a:pt x="152" y="18"/>
                    </a:lnTo>
                    <a:lnTo>
                      <a:pt x="154" y="16"/>
                    </a:lnTo>
                    <a:lnTo>
                      <a:pt x="156" y="16"/>
                    </a:lnTo>
                    <a:lnTo>
                      <a:pt x="156" y="16"/>
                    </a:lnTo>
                    <a:lnTo>
                      <a:pt x="154" y="16"/>
                    </a:lnTo>
                    <a:lnTo>
                      <a:pt x="150" y="16"/>
                    </a:lnTo>
                    <a:lnTo>
                      <a:pt x="144" y="18"/>
                    </a:lnTo>
                    <a:lnTo>
                      <a:pt x="140" y="18"/>
                    </a:lnTo>
                    <a:lnTo>
                      <a:pt x="132" y="18"/>
                    </a:lnTo>
                    <a:lnTo>
                      <a:pt x="130" y="18"/>
                    </a:lnTo>
                    <a:lnTo>
                      <a:pt x="126" y="18"/>
                    </a:lnTo>
                    <a:lnTo>
                      <a:pt x="128" y="18"/>
                    </a:lnTo>
                    <a:lnTo>
                      <a:pt x="124" y="18"/>
                    </a:lnTo>
                    <a:lnTo>
                      <a:pt x="124" y="18"/>
                    </a:lnTo>
                    <a:lnTo>
                      <a:pt x="128" y="18"/>
                    </a:lnTo>
                    <a:lnTo>
                      <a:pt x="128" y="18"/>
                    </a:lnTo>
                    <a:lnTo>
                      <a:pt x="130" y="18"/>
                    </a:lnTo>
                    <a:lnTo>
                      <a:pt x="130" y="18"/>
                    </a:lnTo>
                    <a:lnTo>
                      <a:pt x="130" y="18"/>
                    </a:lnTo>
                    <a:lnTo>
                      <a:pt x="132" y="18"/>
                    </a:lnTo>
                    <a:lnTo>
                      <a:pt x="144" y="16"/>
                    </a:lnTo>
                    <a:lnTo>
                      <a:pt x="142" y="14"/>
                    </a:lnTo>
                    <a:lnTo>
                      <a:pt x="140" y="16"/>
                    </a:lnTo>
                    <a:lnTo>
                      <a:pt x="136" y="14"/>
                    </a:lnTo>
                    <a:lnTo>
                      <a:pt x="134" y="16"/>
                    </a:lnTo>
                    <a:lnTo>
                      <a:pt x="136" y="14"/>
                    </a:lnTo>
                    <a:lnTo>
                      <a:pt x="136" y="14"/>
                    </a:lnTo>
                    <a:lnTo>
                      <a:pt x="136" y="14"/>
                    </a:lnTo>
                    <a:lnTo>
                      <a:pt x="138" y="14"/>
                    </a:lnTo>
                    <a:lnTo>
                      <a:pt x="136" y="14"/>
                    </a:lnTo>
                    <a:lnTo>
                      <a:pt x="136" y="14"/>
                    </a:lnTo>
                    <a:lnTo>
                      <a:pt x="136" y="14"/>
                    </a:lnTo>
                    <a:lnTo>
                      <a:pt x="138" y="14"/>
                    </a:lnTo>
                    <a:lnTo>
                      <a:pt x="140" y="14"/>
                    </a:lnTo>
                    <a:lnTo>
                      <a:pt x="144" y="14"/>
                    </a:lnTo>
                    <a:lnTo>
                      <a:pt x="146" y="14"/>
                    </a:lnTo>
                    <a:lnTo>
                      <a:pt x="148" y="14"/>
                    </a:lnTo>
                    <a:lnTo>
                      <a:pt x="150" y="14"/>
                    </a:lnTo>
                    <a:lnTo>
                      <a:pt x="150" y="14"/>
                    </a:lnTo>
                    <a:lnTo>
                      <a:pt x="152" y="14"/>
                    </a:lnTo>
                    <a:lnTo>
                      <a:pt x="154" y="14"/>
                    </a:lnTo>
                    <a:lnTo>
                      <a:pt x="156" y="14"/>
                    </a:lnTo>
                    <a:lnTo>
                      <a:pt x="156" y="14"/>
                    </a:lnTo>
                    <a:lnTo>
                      <a:pt x="158" y="14"/>
                    </a:lnTo>
                    <a:lnTo>
                      <a:pt x="158" y="14"/>
                    </a:lnTo>
                    <a:lnTo>
                      <a:pt x="158" y="14"/>
                    </a:lnTo>
                    <a:lnTo>
                      <a:pt x="160" y="14"/>
                    </a:lnTo>
                    <a:lnTo>
                      <a:pt x="162" y="12"/>
                    </a:lnTo>
                    <a:lnTo>
                      <a:pt x="164" y="12"/>
                    </a:lnTo>
                    <a:lnTo>
                      <a:pt x="166" y="12"/>
                    </a:lnTo>
                    <a:lnTo>
                      <a:pt x="168" y="12"/>
                    </a:lnTo>
                    <a:lnTo>
                      <a:pt x="170" y="12"/>
                    </a:lnTo>
                    <a:lnTo>
                      <a:pt x="172" y="10"/>
                    </a:lnTo>
                    <a:lnTo>
                      <a:pt x="174" y="10"/>
                    </a:lnTo>
                    <a:lnTo>
                      <a:pt x="174" y="10"/>
                    </a:lnTo>
                    <a:lnTo>
                      <a:pt x="176" y="8"/>
                    </a:lnTo>
                    <a:lnTo>
                      <a:pt x="176" y="8"/>
                    </a:lnTo>
                    <a:lnTo>
                      <a:pt x="176" y="8"/>
                    </a:lnTo>
                    <a:lnTo>
                      <a:pt x="174" y="8"/>
                    </a:lnTo>
                    <a:lnTo>
                      <a:pt x="172" y="8"/>
                    </a:lnTo>
                    <a:lnTo>
                      <a:pt x="172" y="6"/>
                    </a:lnTo>
                    <a:lnTo>
                      <a:pt x="172" y="6"/>
                    </a:lnTo>
                    <a:lnTo>
                      <a:pt x="170" y="8"/>
                    </a:lnTo>
                    <a:lnTo>
                      <a:pt x="170" y="6"/>
                    </a:lnTo>
                    <a:lnTo>
                      <a:pt x="168" y="6"/>
                    </a:lnTo>
                    <a:lnTo>
                      <a:pt x="168" y="6"/>
                    </a:lnTo>
                    <a:lnTo>
                      <a:pt x="168" y="6"/>
                    </a:lnTo>
                    <a:lnTo>
                      <a:pt x="170" y="6"/>
                    </a:lnTo>
                    <a:lnTo>
                      <a:pt x="168" y="6"/>
                    </a:lnTo>
                    <a:lnTo>
                      <a:pt x="168" y="4"/>
                    </a:lnTo>
                    <a:lnTo>
                      <a:pt x="166" y="4"/>
                    </a:lnTo>
                    <a:lnTo>
                      <a:pt x="168" y="4"/>
                    </a:lnTo>
                    <a:lnTo>
                      <a:pt x="168" y="4"/>
                    </a:lnTo>
                    <a:lnTo>
                      <a:pt x="168" y="4"/>
                    </a:lnTo>
                    <a:lnTo>
                      <a:pt x="166" y="4"/>
                    </a:lnTo>
                    <a:lnTo>
                      <a:pt x="164" y="4"/>
                    </a:lnTo>
                    <a:lnTo>
                      <a:pt x="162" y="4"/>
                    </a:lnTo>
                    <a:lnTo>
                      <a:pt x="164" y="2"/>
                    </a:lnTo>
                    <a:lnTo>
                      <a:pt x="164" y="2"/>
                    </a:lnTo>
                    <a:lnTo>
                      <a:pt x="162" y="2"/>
                    </a:lnTo>
                    <a:lnTo>
                      <a:pt x="162" y="2"/>
                    </a:lnTo>
                    <a:lnTo>
                      <a:pt x="162" y="2"/>
                    </a:lnTo>
                    <a:lnTo>
                      <a:pt x="160" y="4"/>
                    </a:lnTo>
                    <a:lnTo>
                      <a:pt x="160" y="4"/>
                    </a:lnTo>
                    <a:lnTo>
                      <a:pt x="160" y="4"/>
                    </a:lnTo>
                    <a:lnTo>
                      <a:pt x="160" y="4"/>
                    </a:lnTo>
                    <a:lnTo>
                      <a:pt x="158" y="4"/>
                    </a:lnTo>
                    <a:lnTo>
                      <a:pt x="160" y="4"/>
                    </a:lnTo>
                    <a:lnTo>
                      <a:pt x="158" y="2"/>
                    </a:lnTo>
                    <a:lnTo>
                      <a:pt x="156" y="4"/>
                    </a:lnTo>
                    <a:lnTo>
                      <a:pt x="152" y="4"/>
                    </a:lnTo>
                    <a:lnTo>
                      <a:pt x="150" y="4"/>
                    </a:lnTo>
                    <a:lnTo>
                      <a:pt x="148" y="4"/>
                    </a:lnTo>
                    <a:lnTo>
                      <a:pt x="146" y="4"/>
                    </a:lnTo>
                    <a:lnTo>
                      <a:pt x="154" y="4"/>
                    </a:lnTo>
                    <a:lnTo>
                      <a:pt x="154" y="2"/>
                    </a:lnTo>
                    <a:lnTo>
                      <a:pt x="156" y="2"/>
                    </a:lnTo>
                    <a:lnTo>
                      <a:pt x="152" y="2"/>
                    </a:lnTo>
                    <a:lnTo>
                      <a:pt x="152" y="2"/>
                    </a:lnTo>
                    <a:lnTo>
                      <a:pt x="150" y="2"/>
                    </a:lnTo>
                    <a:lnTo>
                      <a:pt x="148" y="2"/>
                    </a:lnTo>
                    <a:lnTo>
                      <a:pt x="146" y="2"/>
                    </a:lnTo>
                    <a:lnTo>
                      <a:pt x="144" y="2"/>
                    </a:lnTo>
                    <a:lnTo>
                      <a:pt x="142" y="0"/>
                    </a:lnTo>
                    <a:lnTo>
                      <a:pt x="142" y="0"/>
                    </a:lnTo>
                    <a:lnTo>
                      <a:pt x="140" y="0"/>
                    </a:lnTo>
                    <a:lnTo>
                      <a:pt x="138" y="0"/>
                    </a:lnTo>
                    <a:lnTo>
                      <a:pt x="134" y="0"/>
                    </a:lnTo>
                    <a:lnTo>
                      <a:pt x="134" y="0"/>
                    </a:lnTo>
                    <a:lnTo>
                      <a:pt x="132" y="0"/>
                    </a:lnTo>
                    <a:lnTo>
                      <a:pt x="134" y="0"/>
                    </a:lnTo>
                    <a:lnTo>
                      <a:pt x="132" y="0"/>
                    </a:lnTo>
                    <a:lnTo>
                      <a:pt x="130" y="0"/>
                    </a:lnTo>
                    <a:lnTo>
                      <a:pt x="128" y="0"/>
                    </a:lnTo>
                    <a:lnTo>
                      <a:pt x="124" y="0"/>
                    </a:lnTo>
                    <a:lnTo>
                      <a:pt x="124" y="2"/>
                    </a:lnTo>
                    <a:lnTo>
                      <a:pt x="124" y="2"/>
                    </a:lnTo>
                    <a:lnTo>
                      <a:pt x="124" y="2"/>
                    </a:lnTo>
                    <a:lnTo>
                      <a:pt x="124" y="2"/>
                    </a:lnTo>
                    <a:lnTo>
                      <a:pt x="124" y="2"/>
                    </a:lnTo>
                    <a:lnTo>
                      <a:pt x="122" y="2"/>
                    </a:lnTo>
                    <a:lnTo>
                      <a:pt x="122" y="0"/>
                    </a:lnTo>
                    <a:lnTo>
                      <a:pt x="120" y="0"/>
                    </a:lnTo>
                    <a:lnTo>
                      <a:pt x="120" y="0"/>
                    </a:lnTo>
                    <a:lnTo>
                      <a:pt x="116" y="0"/>
                    </a:lnTo>
                    <a:lnTo>
                      <a:pt x="114" y="0"/>
                    </a:lnTo>
                    <a:lnTo>
                      <a:pt x="110" y="0"/>
                    </a:lnTo>
                    <a:lnTo>
                      <a:pt x="108" y="0"/>
                    </a:lnTo>
                    <a:lnTo>
                      <a:pt x="108" y="0"/>
                    </a:lnTo>
                    <a:lnTo>
                      <a:pt x="108" y="0"/>
                    </a:lnTo>
                    <a:lnTo>
                      <a:pt x="110" y="2"/>
                    </a:lnTo>
                    <a:lnTo>
                      <a:pt x="110" y="2"/>
                    </a:lnTo>
                    <a:lnTo>
                      <a:pt x="110" y="2"/>
                    </a:lnTo>
                    <a:lnTo>
                      <a:pt x="110" y="2"/>
                    </a:lnTo>
                    <a:lnTo>
                      <a:pt x="114" y="4"/>
                    </a:lnTo>
                    <a:lnTo>
                      <a:pt x="108" y="4"/>
                    </a:lnTo>
                    <a:lnTo>
                      <a:pt x="110" y="4"/>
                    </a:lnTo>
                    <a:lnTo>
                      <a:pt x="110" y="4"/>
                    </a:lnTo>
                    <a:lnTo>
                      <a:pt x="110" y="4"/>
                    </a:lnTo>
                    <a:lnTo>
                      <a:pt x="108" y="2"/>
                    </a:lnTo>
                    <a:lnTo>
                      <a:pt x="108" y="2"/>
                    </a:lnTo>
                    <a:lnTo>
                      <a:pt x="108" y="2"/>
                    </a:lnTo>
                    <a:lnTo>
                      <a:pt x="104" y="0"/>
                    </a:lnTo>
                    <a:lnTo>
                      <a:pt x="104" y="0"/>
                    </a:lnTo>
                    <a:lnTo>
                      <a:pt x="102" y="0"/>
                    </a:lnTo>
                    <a:lnTo>
                      <a:pt x="102" y="2"/>
                    </a:lnTo>
                    <a:lnTo>
                      <a:pt x="102" y="2"/>
                    </a:lnTo>
                    <a:lnTo>
                      <a:pt x="102" y="0"/>
                    </a:lnTo>
                    <a:lnTo>
                      <a:pt x="102" y="0"/>
                    </a:lnTo>
                    <a:lnTo>
                      <a:pt x="100" y="0"/>
                    </a:lnTo>
                    <a:lnTo>
                      <a:pt x="100" y="0"/>
                    </a:lnTo>
                    <a:lnTo>
                      <a:pt x="100" y="0"/>
                    </a:lnTo>
                    <a:lnTo>
                      <a:pt x="100" y="0"/>
                    </a:lnTo>
                    <a:lnTo>
                      <a:pt x="96" y="0"/>
                    </a:lnTo>
                    <a:lnTo>
                      <a:pt x="94" y="0"/>
                    </a:lnTo>
                    <a:lnTo>
                      <a:pt x="94" y="0"/>
                    </a:lnTo>
                    <a:lnTo>
                      <a:pt x="96" y="0"/>
                    </a:lnTo>
                    <a:lnTo>
                      <a:pt x="96" y="2"/>
                    </a:lnTo>
                    <a:lnTo>
                      <a:pt x="94" y="2"/>
                    </a:lnTo>
                    <a:lnTo>
                      <a:pt x="96" y="2"/>
                    </a:lnTo>
                    <a:lnTo>
                      <a:pt x="96" y="2"/>
                    </a:lnTo>
                    <a:lnTo>
                      <a:pt x="94" y="2"/>
                    </a:lnTo>
                    <a:lnTo>
                      <a:pt x="94" y="2"/>
                    </a:lnTo>
                    <a:lnTo>
                      <a:pt x="92" y="2"/>
                    </a:lnTo>
                    <a:lnTo>
                      <a:pt x="88" y="2"/>
                    </a:lnTo>
                    <a:lnTo>
                      <a:pt x="88" y="2"/>
                    </a:lnTo>
                    <a:lnTo>
                      <a:pt x="88" y="2"/>
                    </a:lnTo>
                    <a:lnTo>
                      <a:pt x="90" y="2"/>
                    </a:lnTo>
                    <a:lnTo>
                      <a:pt x="90" y="2"/>
                    </a:lnTo>
                    <a:lnTo>
                      <a:pt x="90" y="4"/>
                    </a:lnTo>
                    <a:lnTo>
                      <a:pt x="90" y="4"/>
                    </a:lnTo>
                    <a:lnTo>
                      <a:pt x="90" y="4"/>
                    </a:lnTo>
                    <a:lnTo>
                      <a:pt x="86" y="2"/>
                    </a:lnTo>
                    <a:lnTo>
                      <a:pt x="84" y="2"/>
                    </a:lnTo>
                    <a:lnTo>
                      <a:pt x="84" y="2"/>
                    </a:lnTo>
                    <a:lnTo>
                      <a:pt x="82" y="2"/>
                    </a:lnTo>
                    <a:lnTo>
                      <a:pt x="84" y="4"/>
                    </a:lnTo>
                    <a:lnTo>
                      <a:pt x="84" y="4"/>
                    </a:lnTo>
                    <a:lnTo>
                      <a:pt x="86" y="4"/>
                    </a:lnTo>
                    <a:lnTo>
                      <a:pt x="82" y="4"/>
                    </a:lnTo>
                    <a:lnTo>
                      <a:pt x="80" y="4"/>
                    </a:lnTo>
                    <a:lnTo>
                      <a:pt x="80" y="4"/>
                    </a:lnTo>
                    <a:lnTo>
                      <a:pt x="80" y="4"/>
                    </a:lnTo>
                    <a:lnTo>
                      <a:pt x="82" y="6"/>
                    </a:lnTo>
                    <a:lnTo>
                      <a:pt x="86" y="8"/>
                    </a:lnTo>
                    <a:lnTo>
                      <a:pt x="86" y="8"/>
                    </a:lnTo>
                    <a:lnTo>
                      <a:pt x="86" y="8"/>
                    </a:lnTo>
                    <a:lnTo>
                      <a:pt x="86" y="8"/>
                    </a:lnTo>
                    <a:lnTo>
                      <a:pt x="82" y="8"/>
                    </a:lnTo>
                    <a:lnTo>
                      <a:pt x="82" y="6"/>
                    </a:lnTo>
                    <a:lnTo>
                      <a:pt x="80" y="6"/>
                    </a:lnTo>
                    <a:lnTo>
                      <a:pt x="78" y="6"/>
                    </a:lnTo>
                    <a:lnTo>
                      <a:pt x="76" y="6"/>
                    </a:lnTo>
                    <a:lnTo>
                      <a:pt x="76" y="8"/>
                    </a:lnTo>
                    <a:lnTo>
                      <a:pt x="76" y="8"/>
                    </a:lnTo>
                    <a:lnTo>
                      <a:pt x="76" y="6"/>
                    </a:lnTo>
                    <a:lnTo>
                      <a:pt x="76" y="6"/>
                    </a:lnTo>
                    <a:lnTo>
                      <a:pt x="76" y="6"/>
                    </a:lnTo>
                    <a:lnTo>
                      <a:pt x="76" y="4"/>
                    </a:lnTo>
                    <a:lnTo>
                      <a:pt x="74" y="4"/>
                    </a:lnTo>
                    <a:lnTo>
                      <a:pt x="74" y="4"/>
                    </a:lnTo>
                    <a:lnTo>
                      <a:pt x="72" y="4"/>
                    </a:lnTo>
                    <a:lnTo>
                      <a:pt x="72" y="4"/>
                    </a:lnTo>
                    <a:lnTo>
                      <a:pt x="72" y="4"/>
                    </a:lnTo>
                    <a:lnTo>
                      <a:pt x="70" y="4"/>
                    </a:lnTo>
                    <a:lnTo>
                      <a:pt x="68" y="4"/>
                    </a:lnTo>
                    <a:lnTo>
                      <a:pt x="66" y="4"/>
                    </a:lnTo>
                    <a:lnTo>
                      <a:pt x="68" y="4"/>
                    </a:lnTo>
                    <a:lnTo>
                      <a:pt x="68" y="4"/>
                    </a:lnTo>
                    <a:lnTo>
                      <a:pt x="68" y="4"/>
                    </a:lnTo>
                    <a:lnTo>
                      <a:pt x="68" y="4"/>
                    </a:lnTo>
                    <a:lnTo>
                      <a:pt x="66" y="4"/>
                    </a:lnTo>
                    <a:lnTo>
                      <a:pt x="64" y="4"/>
                    </a:lnTo>
                    <a:lnTo>
                      <a:pt x="62" y="4"/>
                    </a:lnTo>
                    <a:lnTo>
                      <a:pt x="62" y="4"/>
                    </a:lnTo>
                    <a:lnTo>
                      <a:pt x="62" y="6"/>
                    </a:lnTo>
                    <a:lnTo>
                      <a:pt x="62" y="6"/>
                    </a:lnTo>
                    <a:lnTo>
                      <a:pt x="64" y="6"/>
                    </a:lnTo>
                    <a:lnTo>
                      <a:pt x="66" y="8"/>
                    </a:lnTo>
                    <a:lnTo>
                      <a:pt x="68" y="8"/>
                    </a:lnTo>
                    <a:lnTo>
                      <a:pt x="68" y="8"/>
                    </a:lnTo>
                    <a:lnTo>
                      <a:pt x="66" y="8"/>
                    </a:lnTo>
                    <a:lnTo>
                      <a:pt x="66" y="8"/>
                    </a:lnTo>
                    <a:lnTo>
                      <a:pt x="64" y="8"/>
                    </a:lnTo>
                    <a:lnTo>
                      <a:pt x="64" y="8"/>
                    </a:lnTo>
                    <a:lnTo>
                      <a:pt x="62" y="6"/>
                    </a:lnTo>
                    <a:lnTo>
                      <a:pt x="60" y="6"/>
                    </a:lnTo>
                    <a:lnTo>
                      <a:pt x="60" y="8"/>
                    </a:lnTo>
                    <a:lnTo>
                      <a:pt x="60" y="8"/>
                    </a:lnTo>
                    <a:lnTo>
                      <a:pt x="60" y="8"/>
                    </a:lnTo>
                    <a:lnTo>
                      <a:pt x="60" y="8"/>
                    </a:lnTo>
                    <a:lnTo>
                      <a:pt x="60" y="8"/>
                    </a:lnTo>
                    <a:lnTo>
                      <a:pt x="60" y="6"/>
                    </a:lnTo>
                    <a:lnTo>
                      <a:pt x="58" y="6"/>
                    </a:lnTo>
                    <a:lnTo>
                      <a:pt x="58" y="6"/>
                    </a:lnTo>
                    <a:lnTo>
                      <a:pt x="56" y="6"/>
                    </a:lnTo>
                    <a:lnTo>
                      <a:pt x="56" y="6"/>
                    </a:lnTo>
                    <a:lnTo>
                      <a:pt x="54" y="6"/>
                    </a:lnTo>
                    <a:lnTo>
                      <a:pt x="54" y="6"/>
                    </a:lnTo>
                    <a:lnTo>
                      <a:pt x="52" y="6"/>
                    </a:lnTo>
                    <a:lnTo>
                      <a:pt x="50" y="6"/>
                    </a:lnTo>
                    <a:lnTo>
                      <a:pt x="50" y="8"/>
                    </a:lnTo>
                    <a:lnTo>
                      <a:pt x="50" y="8"/>
                    </a:lnTo>
                    <a:lnTo>
                      <a:pt x="50" y="8"/>
                    </a:lnTo>
                    <a:lnTo>
                      <a:pt x="48" y="8"/>
                    </a:lnTo>
                    <a:lnTo>
                      <a:pt x="48" y="8"/>
                    </a:lnTo>
                    <a:lnTo>
                      <a:pt x="48" y="8"/>
                    </a:lnTo>
                    <a:lnTo>
                      <a:pt x="46" y="8"/>
                    </a:lnTo>
                    <a:lnTo>
                      <a:pt x="44" y="8"/>
                    </a:lnTo>
                    <a:lnTo>
                      <a:pt x="42" y="8"/>
                    </a:lnTo>
                    <a:lnTo>
                      <a:pt x="42" y="8"/>
                    </a:lnTo>
                    <a:lnTo>
                      <a:pt x="40" y="8"/>
                    </a:lnTo>
                    <a:lnTo>
                      <a:pt x="38" y="8"/>
                    </a:lnTo>
                    <a:lnTo>
                      <a:pt x="38" y="8"/>
                    </a:lnTo>
                    <a:lnTo>
                      <a:pt x="36" y="10"/>
                    </a:lnTo>
                    <a:lnTo>
                      <a:pt x="38" y="10"/>
                    </a:lnTo>
                    <a:lnTo>
                      <a:pt x="38" y="10"/>
                    </a:lnTo>
                    <a:lnTo>
                      <a:pt x="38" y="10"/>
                    </a:lnTo>
                    <a:lnTo>
                      <a:pt x="38" y="10"/>
                    </a:lnTo>
                    <a:lnTo>
                      <a:pt x="40" y="10"/>
                    </a:lnTo>
                    <a:lnTo>
                      <a:pt x="40" y="10"/>
                    </a:lnTo>
                    <a:lnTo>
                      <a:pt x="42" y="10"/>
                    </a:lnTo>
                    <a:lnTo>
                      <a:pt x="44" y="10"/>
                    </a:lnTo>
                    <a:lnTo>
                      <a:pt x="44" y="10"/>
                    </a:lnTo>
                    <a:lnTo>
                      <a:pt x="44" y="10"/>
                    </a:lnTo>
                    <a:lnTo>
                      <a:pt x="46" y="10"/>
                    </a:lnTo>
                    <a:lnTo>
                      <a:pt x="44" y="10"/>
                    </a:lnTo>
                    <a:lnTo>
                      <a:pt x="46" y="10"/>
                    </a:lnTo>
                    <a:lnTo>
                      <a:pt x="48" y="10"/>
                    </a:lnTo>
                    <a:lnTo>
                      <a:pt x="44" y="10"/>
                    </a:lnTo>
                    <a:lnTo>
                      <a:pt x="40" y="12"/>
                    </a:lnTo>
                    <a:lnTo>
                      <a:pt x="42" y="12"/>
                    </a:lnTo>
                    <a:lnTo>
                      <a:pt x="48" y="12"/>
                    </a:lnTo>
                    <a:lnTo>
                      <a:pt x="52" y="10"/>
                    </a:lnTo>
                    <a:lnTo>
                      <a:pt x="52" y="10"/>
                    </a:lnTo>
                    <a:lnTo>
                      <a:pt x="54" y="12"/>
                    </a:lnTo>
                    <a:lnTo>
                      <a:pt x="56" y="12"/>
                    </a:lnTo>
                    <a:lnTo>
                      <a:pt x="58" y="12"/>
                    </a:lnTo>
                    <a:lnTo>
                      <a:pt x="60" y="12"/>
                    </a:lnTo>
                    <a:lnTo>
                      <a:pt x="58" y="12"/>
                    </a:lnTo>
                    <a:lnTo>
                      <a:pt x="52" y="12"/>
                    </a:lnTo>
                    <a:lnTo>
                      <a:pt x="52" y="12"/>
                    </a:lnTo>
                    <a:lnTo>
                      <a:pt x="50" y="12"/>
                    </a:lnTo>
                    <a:lnTo>
                      <a:pt x="44" y="12"/>
                    </a:lnTo>
                    <a:lnTo>
                      <a:pt x="42" y="12"/>
                    </a:lnTo>
                    <a:lnTo>
                      <a:pt x="44" y="14"/>
                    </a:lnTo>
                    <a:lnTo>
                      <a:pt x="46" y="14"/>
                    </a:lnTo>
                    <a:lnTo>
                      <a:pt x="46" y="14"/>
                    </a:lnTo>
                    <a:lnTo>
                      <a:pt x="42" y="14"/>
                    </a:lnTo>
                    <a:lnTo>
                      <a:pt x="40" y="14"/>
                    </a:lnTo>
                    <a:lnTo>
                      <a:pt x="40" y="14"/>
                    </a:lnTo>
                    <a:lnTo>
                      <a:pt x="40" y="16"/>
                    </a:lnTo>
                    <a:lnTo>
                      <a:pt x="42" y="16"/>
                    </a:lnTo>
                    <a:lnTo>
                      <a:pt x="42" y="16"/>
                    </a:lnTo>
                    <a:lnTo>
                      <a:pt x="44" y="16"/>
                    </a:lnTo>
                    <a:lnTo>
                      <a:pt x="52" y="16"/>
                    </a:lnTo>
                    <a:lnTo>
                      <a:pt x="56" y="16"/>
                    </a:lnTo>
                    <a:lnTo>
                      <a:pt x="58" y="14"/>
                    </a:lnTo>
                    <a:lnTo>
                      <a:pt x="64" y="14"/>
                    </a:lnTo>
                    <a:lnTo>
                      <a:pt x="64" y="14"/>
                    </a:lnTo>
                    <a:lnTo>
                      <a:pt x="62" y="14"/>
                    </a:lnTo>
                    <a:lnTo>
                      <a:pt x="58" y="16"/>
                    </a:lnTo>
                    <a:lnTo>
                      <a:pt x="58" y="16"/>
                    </a:lnTo>
                    <a:lnTo>
                      <a:pt x="54" y="16"/>
                    </a:lnTo>
                    <a:lnTo>
                      <a:pt x="50" y="16"/>
                    </a:lnTo>
                    <a:lnTo>
                      <a:pt x="48" y="16"/>
                    </a:lnTo>
                    <a:lnTo>
                      <a:pt x="46" y="16"/>
                    </a:lnTo>
                    <a:lnTo>
                      <a:pt x="44" y="16"/>
                    </a:lnTo>
                    <a:lnTo>
                      <a:pt x="42" y="16"/>
                    </a:lnTo>
                    <a:lnTo>
                      <a:pt x="42" y="18"/>
                    </a:lnTo>
                    <a:lnTo>
                      <a:pt x="40" y="18"/>
                    </a:lnTo>
                    <a:lnTo>
                      <a:pt x="42" y="18"/>
                    </a:lnTo>
                    <a:lnTo>
                      <a:pt x="42" y="18"/>
                    </a:lnTo>
                    <a:lnTo>
                      <a:pt x="44" y="18"/>
                    </a:lnTo>
                    <a:lnTo>
                      <a:pt x="44" y="18"/>
                    </a:lnTo>
                    <a:lnTo>
                      <a:pt x="46" y="20"/>
                    </a:lnTo>
                    <a:lnTo>
                      <a:pt x="46" y="20"/>
                    </a:lnTo>
                    <a:lnTo>
                      <a:pt x="48" y="20"/>
                    </a:lnTo>
                    <a:lnTo>
                      <a:pt x="48" y="20"/>
                    </a:lnTo>
                    <a:lnTo>
                      <a:pt x="50" y="20"/>
                    </a:lnTo>
                    <a:lnTo>
                      <a:pt x="50" y="18"/>
                    </a:lnTo>
                    <a:lnTo>
                      <a:pt x="50" y="18"/>
                    </a:lnTo>
                    <a:lnTo>
                      <a:pt x="52" y="18"/>
                    </a:lnTo>
                    <a:lnTo>
                      <a:pt x="54" y="18"/>
                    </a:lnTo>
                    <a:lnTo>
                      <a:pt x="54" y="18"/>
                    </a:lnTo>
                    <a:lnTo>
                      <a:pt x="56" y="18"/>
                    </a:lnTo>
                    <a:lnTo>
                      <a:pt x="58" y="18"/>
                    </a:lnTo>
                    <a:lnTo>
                      <a:pt x="60" y="16"/>
                    </a:lnTo>
                    <a:lnTo>
                      <a:pt x="62" y="16"/>
                    </a:lnTo>
                    <a:lnTo>
                      <a:pt x="66" y="16"/>
                    </a:lnTo>
                    <a:lnTo>
                      <a:pt x="66" y="16"/>
                    </a:lnTo>
                    <a:lnTo>
                      <a:pt x="74" y="16"/>
                    </a:lnTo>
                    <a:lnTo>
                      <a:pt x="72" y="16"/>
                    </a:lnTo>
                    <a:lnTo>
                      <a:pt x="70" y="16"/>
                    </a:lnTo>
                    <a:lnTo>
                      <a:pt x="66" y="18"/>
                    </a:lnTo>
                    <a:lnTo>
                      <a:pt x="66" y="18"/>
                    </a:lnTo>
                    <a:lnTo>
                      <a:pt x="64" y="18"/>
                    </a:lnTo>
                    <a:lnTo>
                      <a:pt x="62" y="18"/>
                    </a:lnTo>
                    <a:lnTo>
                      <a:pt x="58" y="18"/>
                    </a:lnTo>
                    <a:lnTo>
                      <a:pt x="58" y="18"/>
                    </a:lnTo>
                    <a:lnTo>
                      <a:pt x="56" y="18"/>
                    </a:lnTo>
                    <a:lnTo>
                      <a:pt x="56" y="18"/>
                    </a:lnTo>
                    <a:lnTo>
                      <a:pt x="56" y="18"/>
                    </a:lnTo>
                    <a:lnTo>
                      <a:pt x="54" y="18"/>
                    </a:lnTo>
                    <a:lnTo>
                      <a:pt x="54" y="18"/>
                    </a:lnTo>
                    <a:lnTo>
                      <a:pt x="54" y="18"/>
                    </a:lnTo>
                    <a:lnTo>
                      <a:pt x="52" y="20"/>
                    </a:lnTo>
                    <a:lnTo>
                      <a:pt x="52" y="20"/>
                    </a:lnTo>
                    <a:lnTo>
                      <a:pt x="50" y="20"/>
                    </a:lnTo>
                    <a:lnTo>
                      <a:pt x="50" y="20"/>
                    </a:lnTo>
                    <a:lnTo>
                      <a:pt x="52" y="20"/>
                    </a:lnTo>
                    <a:lnTo>
                      <a:pt x="54" y="20"/>
                    </a:lnTo>
                    <a:lnTo>
                      <a:pt x="54" y="20"/>
                    </a:lnTo>
                    <a:lnTo>
                      <a:pt x="56" y="22"/>
                    </a:lnTo>
                    <a:lnTo>
                      <a:pt x="56" y="22"/>
                    </a:lnTo>
                    <a:lnTo>
                      <a:pt x="58" y="22"/>
                    </a:lnTo>
                    <a:lnTo>
                      <a:pt x="60" y="22"/>
                    </a:lnTo>
                    <a:lnTo>
                      <a:pt x="60" y="22"/>
                    </a:lnTo>
                    <a:lnTo>
                      <a:pt x="60" y="20"/>
                    </a:lnTo>
                    <a:lnTo>
                      <a:pt x="60" y="20"/>
                    </a:lnTo>
                    <a:lnTo>
                      <a:pt x="60" y="20"/>
                    </a:lnTo>
                    <a:lnTo>
                      <a:pt x="62" y="20"/>
                    </a:lnTo>
                    <a:lnTo>
                      <a:pt x="64" y="20"/>
                    </a:lnTo>
                    <a:lnTo>
                      <a:pt x="64" y="20"/>
                    </a:lnTo>
                    <a:lnTo>
                      <a:pt x="64" y="20"/>
                    </a:lnTo>
                    <a:lnTo>
                      <a:pt x="64" y="20"/>
                    </a:lnTo>
                    <a:lnTo>
                      <a:pt x="62" y="20"/>
                    </a:lnTo>
                    <a:lnTo>
                      <a:pt x="62" y="20"/>
                    </a:lnTo>
                    <a:lnTo>
                      <a:pt x="64" y="20"/>
                    </a:lnTo>
                    <a:lnTo>
                      <a:pt x="64" y="20"/>
                    </a:lnTo>
                    <a:lnTo>
                      <a:pt x="64" y="20"/>
                    </a:lnTo>
                    <a:lnTo>
                      <a:pt x="62" y="22"/>
                    </a:lnTo>
                    <a:lnTo>
                      <a:pt x="62" y="22"/>
                    </a:lnTo>
                    <a:lnTo>
                      <a:pt x="64" y="22"/>
                    </a:lnTo>
                    <a:lnTo>
                      <a:pt x="70" y="22"/>
                    </a:lnTo>
                    <a:lnTo>
                      <a:pt x="76" y="20"/>
                    </a:lnTo>
                    <a:lnTo>
                      <a:pt x="82" y="20"/>
                    </a:lnTo>
                    <a:lnTo>
                      <a:pt x="82" y="20"/>
                    </a:lnTo>
                    <a:lnTo>
                      <a:pt x="82" y="18"/>
                    </a:lnTo>
                    <a:lnTo>
                      <a:pt x="84" y="18"/>
                    </a:lnTo>
                    <a:lnTo>
                      <a:pt x="82" y="18"/>
                    </a:lnTo>
                    <a:lnTo>
                      <a:pt x="82" y="18"/>
                    </a:lnTo>
                    <a:lnTo>
                      <a:pt x="84" y="18"/>
                    </a:lnTo>
                    <a:lnTo>
                      <a:pt x="84" y="18"/>
                    </a:lnTo>
                    <a:lnTo>
                      <a:pt x="84" y="16"/>
                    </a:lnTo>
                    <a:lnTo>
                      <a:pt x="84" y="16"/>
                    </a:lnTo>
                    <a:lnTo>
                      <a:pt x="86" y="18"/>
                    </a:lnTo>
                    <a:lnTo>
                      <a:pt x="86" y="18"/>
                    </a:lnTo>
                    <a:lnTo>
                      <a:pt x="88" y="16"/>
                    </a:lnTo>
                    <a:lnTo>
                      <a:pt x="90" y="16"/>
                    </a:lnTo>
                    <a:lnTo>
                      <a:pt x="98" y="14"/>
                    </a:lnTo>
                    <a:lnTo>
                      <a:pt x="96" y="14"/>
                    </a:lnTo>
                    <a:lnTo>
                      <a:pt x="92" y="16"/>
                    </a:lnTo>
                    <a:lnTo>
                      <a:pt x="90" y="16"/>
                    </a:lnTo>
                    <a:lnTo>
                      <a:pt x="90" y="16"/>
                    </a:lnTo>
                    <a:lnTo>
                      <a:pt x="88" y="16"/>
                    </a:lnTo>
                    <a:lnTo>
                      <a:pt x="88" y="16"/>
                    </a:lnTo>
                    <a:lnTo>
                      <a:pt x="88" y="18"/>
                    </a:lnTo>
                    <a:lnTo>
                      <a:pt x="84" y="18"/>
                    </a:lnTo>
                    <a:lnTo>
                      <a:pt x="84" y="18"/>
                    </a:lnTo>
                    <a:lnTo>
                      <a:pt x="84" y="20"/>
                    </a:lnTo>
                    <a:lnTo>
                      <a:pt x="92" y="18"/>
                    </a:lnTo>
                    <a:lnTo>
                      <a:pt x="96" y="20"/>
                    </a:lnTo>
                    <a:lnTo>
                      <a:pt x="102" y="18"/>
                    </a:lnTo>
                    <a:lnTo>
                      <a:pt x="102" y="20"/>
                    </a:lnTo>
                    <a:lnTo>
                      <a:pt x="100" y="20"/>
                    </a:lnTo>
                    <a:lnTo>
                      <a:pt x="100" y="20"/>
                    </a:lnTo>
                    <a:lnTo>
                      <a:pt x="98" y="20"/>
                    </a:lnTo>
                    <a:lnTo>
                      <a:pt x="98" y="20"/>
                    </a:lnTo>
                    <a:lnTo>
                      <a:pt x="96" y="20"/>
                    </a:lnTo>
                    <a:lnTo>
                      <a:pt x="96" y="20"/>
                    </a:lnTo>
                    <a:lnTo>
                      <a:pt x="96" y="20"/>
                    </a:lnTo>
                    <a:lnTo>
                      <a:pt x="96" y="20"/>
                    </a:lnTo>
                    <a:lnTo>
                      <a:pt x="92" y="20"/>
                    </a:lnTo>
                    <a:lnTo>
                      <a:pt x="92" y="20"/>
                    </a:lnTo>
                    <a:lnTo>
                      <a:pt x="92" y="20"/>
                    </a:lnTo>
                    <a:lnTo>
                      <a:pt x="92" y="20"/>
                    </a:lnTo>
                    <a:lnTo>
                      <a:pt x="90" y="20"/>
                    </a:lnTo>
                    <a:lnTo>
                      <a:pt x="90" y="20"/>
                    </a:lnTo>
                    <a:lnTo>
                      <a:pt x="88" y="20"/>
                    </a:lnTo>
                    <a:lnTo>
                      <a:pt x="84" y="20"/>
                    </a:lnTo>
                    <a:lnTo>
                      <a:pt x="82" y="20"/>
                    </a:lnTo>
                    <a:lnTo>
                      <a:pt x="80" y="20"/>
                    </a:lnTo>
                    <a:lnTo>
                      <a:pt x="78" y="20"/>
                    </a:lnTo>
                    <a:lnTo>
                      <a:pt x="76" y="22"/>
                    </a:lnTo>
                    <a:lnTo>
                      <a:pt x="78" y="22"/>
                    </a:lnTo>
                    <a:lnTo>
                      <a:pt x="82" y="22"/>
                    </a:lnTo>
                    <a:lnTo>
                      <a:pt x="84" y="22"/>
                    </a:lnTo>
                    <a:lnTo>
                      <a:pt x="86" y="22"/>
                    </a:lnTo>
                    <a:lnTo>
                      <a:pt x="82" y="22"/>
                    </a:lnTo>
                    <a:lnTo>
                      <a:pt x="78" y="22"/>
                    </a:lnTo>
                    <a:lnTo>
                      <a:pt x="76" y="22"/>
                    </a:lnTo>
                    <a:lnTo>
                      <a:pt x="76" y="22"/>
                    </a:lnTo>
                    <a:lnTo>
                      <a:pt x="76" y="22"/>
                    </a:lnTo>
                    <a:lnTo>
                      <a:pt x="76" y="24"/>
                    </a:lnTo>
                    <a:lnTo>
                      <a:pt x="74" y="22"/>
                    </a:lnTo>
                    <a:lnTo>
                      <a:pt x="74" y="24"/>
                    </a:lnTo>
                    <a:lnTo>
                      <a:pt x="72" y="22"/>
                    </a:lnTo>
                    <a:lnTo>
                      <a:pt x="68" y="24"/>
                    </a:lnTo>
                    <a:lnTo>
                      <a:pt x="66" y="24"/>
                    </a:lnTo>
                    <a:lnTo>
                      <a:pt x="64" y="24"/>
                    </a:lnTo>
                    <a:lnTo>
                      <a:pt x="62" y="24"/>
                    </a:lnTo>
                    <a:lnTo>
                      <a:pt x="62" y="24"/>
                    </a:lnTo>
                    <a:lnTo>
                      <a:pt x="64" y="26"/>
                    </a:lnTo>
                    <a:lnTo>
                      <a:pt x="64" y="26"/>
                    </a:lnTo>
                    <a:lnTo>
                      <a:pt x="66" y="28"/>
                    </a:lnTo>
                    <a:lnTo>
                      <a:pt x="64" y="28"/>
                    </a:lnTo>
                    <a:lnTo>
                      <a:pt x="64" y="28"/>
                    </a:lnTo>
                    <a:lnTo>
                      <a:pt x="64" y="28"/>
                    </a:lnTo>
                    <a:lnTo>
                      <a:pt x="64" y="30"/>
                    </a:lnTo>
                    <a:lnTo>
                      <a:pt x="66" y="30"/>
                    </a:lnTo>
                    <a:lnTo>
                      <a:pt x="66" y="30"/>
                    </a:lnTo>
                    <a:lnTo>
                      <a:pt x="70" y="30"/>
                    </a:lnTo>
                    <a:lnTo>
                      <a:pt x="66" y="30"/>
                    </a:lnTo>
                    <a:lnTo>
                      <a:pt x="66" y="30"/>
                    </a:lnTo>
                    <a:lnTo>
                      <a:pt x="66" y="32"/>
                    </a:lnTo>
                    <a:lnTo>
                      <a:pt x="64" y="30"/>
                    </a:lnTo>
                    <a:lnTo>
                      <a:pt x="62" y="30"/>
                    </a:lnTo>
                    <a:lnTo>
                      <a:pt x="62" y="30"/>
                    </a:lnTo>
                    <a:lnTo>
                      <a:pt x="62" y="30"/>
                    </a:lnTo>
                    <a:lnTo>
                      <a:pt x="62" y="30"/>
                    </a:lnTo>
                    <a:lnTo>
                      <a:pt x="62" y="30"/>
                    </a:lnTo>
                    <a:lnTo>
                      <a:pt x="62" y="28"/>
                    </a:lnTo>
                    <a:lnTo>
                      <a:pt x="58" y="24"/>
                    </a:lnTo>
                    <a:lnTo>
                      <a:pt x="58" y="24"/>
                    </a:lnTo>
                    <a:lnTo>
                      <a:pt x="56" y="24"/>
                    </a:lnTo>
                    <a:lnTo>
                      <a:pt x="54" y="24"/>
                    </a:lnTo>
                    <a:lnTo>
                      <a:pt x="54" y="24"/>
                    </a:lnTo>
                    <a:lnTo>
                      <a:pt x="50" y="22"/>
                    </a:lnTo>
                    <a:lnTo>
                      <a:pt x="48" y="22"/>
                    </a:lnTo>
                    <a:lnTo>
                      <a:pt x="48" y="22"/>
                    </a:lnTo>
                    <a:lnTo>
                      <a:pt x="48" y="24"/>
                    </a:lnTo>
                    <a:lnTo>
                      <a:pt x="46" y="24"/>
                    </a:lnTo>
                    <a:lnTo>
                      <a:pt x="44" y="24"/>
                    </a:lnTo>
                    <a:lnTo>
                      <a:pt x="44" y="24"/>
                    </a:lnTo>
                    <a:lnTo>
                      <a:pt x="44" y="26"/>
                    </a:lnTo>
                    <a:lnTo>
                      <a:pt x="48" y="26"/>
                    </a:lnTo>
                    <a:lnTo>
                      <a:pt x="48" y="26"/>
                    </a:lnTo>
                    <a:lnTo>
                      <a:pt x="46" y="26"/>
                    </a:lnTo>
                    <a:lnTo>
                      <a:pt x="46" y="26"/>
                    </a:lnTo>
                    <a:lnTo>
                      <a:pt x="44" y="26"/>
                    </a:lnTo>
                    <a:lnTo>
                      <a:pt x="44" y="26"/>
                    </a:lnTo>
                    <a:lnTo>
                      <a:pt x="44" y="26"/>
                    </a:lnTo>
                    <a:lnTo>
                      <a:pt x="44" y="26"/>
                    </a:lnTo>
                    <a:lnTo>
                      <a:pt x="44" y="28"/>
                    </a:lnTo>
                    <a:lnTo>
                      <a:pt x="44" y="28"/>
                    </a:lnTo>
                    <a:lnTo>
                      <a:pt x="46" y="28"/>
                    </a:lnTo>
                    <a:lnTo>
                      <a:pt x="48" y="28"/>
                    </a:lnTo>
                    <a:lnTo>
                      <a:pt x="48" y="30"/>
                    </a:lnTo>
                    <a:lnTo>
                      <a:pt x="48" y="30"/>
                    </a:lnTo>
                    <a:lnTo>
                      <a:pt x="48" y="32"/>
                    </a:lnTo>
                    <a:lnTo>
                      <a:pt x="48" y="32"/>
                    </a:lnTo>
                    <a:lnTo>
                      <a:pt x="48" y="34"/>
                    </a:lnTo>
                    <a:lnTo>
                      <a:pt x="48" y="34"/>
                    </a:lnTo>
                    <a:lnTo>
                      <a:pt x="48" y="34"/>
                    </a:lnTo>
                    <a:lnTo>
                      <a:pt x="48" y="34"/>
                    </a:lnTo>
                    <a:lnTo>
                      <a:pt x="48" y="34"/>
                    </a:lnTo>
                    <a:lnTo>
                      <a:pt x="50" y="34"/>
                    </a:lnTo>
                    <a:lnTo>
                      <a:pt x="48" y="34"/>
                    </a:lnTo>
                    <a:lnTo>
                      <a:pt x="50" y="36"/>
                    </a:lnTo>
                    <a:lnTo>
                      <a:pt x="50" y="36"/>
                    </a:lnTo>
                    <a:lnTo>
                      <a:pt x="50" y="36"/>
                    </a:lnTo>
                    <a:lnTo>
                      <a:pt x="48" y="36"/>
                    </a:lnTo>
                    <a:lnTo>
                      <a:pt x="48" y="36"/>
                    </a:lnTo>
                    <a:lnTo>
                      <a:pt x="46" y="34"/>
                    </a:lnTo>
                    <a:lnTo>
                      <a:pt x="46" y="34"/>
                    </a:lnTo>
                    <a:lnTo>
                      <a:pt x="46" y="34"/>
                    </a:lnTo>
                    <a:lnTo>
                      <a:pt x="44" y="34"/>
                    </a:lnTo>
                    <a:lnTo>
                      <a:pt x="44" y="34"/>
                    </a:lnTo>
                    <a:lnTo>
                      <a:pt x="44" y="34"/>
                    </a:lnTo>
                    <a:lnTo>
                      <a:pt x="44" y="36"/>
                    </a:lnTo>
                    <a:lnTo>
                      <a:pt x="46" y="36"/>
                    </a:lnTo>
                    <a:lnTo>
                      <a:pt x="50" y="36"/>
                    </a:lnTo>
                    <a:lnTo>
                      <a:pt x="52" y="36"/>
                    </a:lnTo>
                    <a:lnTo>
                      <a:pt x="54" y="36"/>
                    </a:lnTo>
                    <a:lnTo>
                      <a:pt x="54" y="36"/>
                    </a:lnTo>
                    <a:lnTo>
                      <a:pt x="56" y="36"/>
                    </a:lnTo>
                    <a:lnTo>
                      <a:pt x="58" y="36"/>
                    </a:lnTo>
                    <a:lnTo>
                      <a:pt x="58" y="36"/>
                    </a:lnTo>
                    <a:lnTo>
                      <a:pt x="58" y="36"/>
                    </a:lnTo>
                    <a:lnTo>
                      <a:pt x="56" y="38"/>
                    </a:lnTo>
                    <a:lnTo>
                      <a:pt x="56" y="38"/>
                    </a:lnTo>
                    <a:lnTo>
                      <a:pt x="56" y="38"/>
                    </a:lnTo>
                    <a:lnTo>
                      <a:pt x="54" y="38"/>
                    </a:lnTo>
                    <a:lnTo>
                      <a:pt x="54" y="38"/>
                    </a:lnTo>
                    <a:lnTo>
                      <a:pt x="54" y="38"/>
                    </a:lnTo>
                    <a:lnTo>
                      <a:pt x="52" y="38"/>
                    </a:lnTo>
                    <a:lnTo>
                      <a:pt x="50" y="36"/>
                    </a:lnTo>
                    <a:lnTo>
                      <a:pt x="48" y="38"/>
                    </a:lnTo>
                    <a:lnTo>
                      <a:pt x="50" y="38"/>
                    </a:lnTo>
                    <a:lnTo>
                      <a:pt x="50" y="38"/>
                    </a:lnTo>
                    <a:lnTo>
                      <a:pt x="50" y="38"/>
                    </a:lnTo>
                    <a:lnTo>
                      <a:pt x="52" y="38"/>
                    </a:lnTo>
                    <a:lnTo>
                      <a:pt x="52" y="40"/>
                    </a:lnTo>
                    <a:lnTo>
                      <a:pt x="50" y="40"/>
                    </a:lnTo>
                    <a:lnTo>
                      <a:pt x="50" y="40"/>
                    </a:lnTo>
                    <a:lnTo>
                      <a:pt x="50" y="40"/>
                    </a:lnTo>
                    <a:lnTo>
                      <a:pt x="50" y="40"/>
                    </a:lnTo>
                    <a:lnTo>
                      <a:pt x="50" y="40"/>
                    </a:lnTo>
                    <a:lnTo>
                      <a:pt x="50" y="38"/>
                    </a:lnTo>
                    <a:lnTo>
                      <a:pt x="48" y="38"/>
                    </a:lnTo>
                    <a:lnTo>
                      <a:pt x="46" y="36"/>
                    </a:lnTo>
                    <a:lnTo>
                      <a:pt x="42" y="36"/>
                    </a:lnTo>
                    <a:lnTo>
                      <a:pt x="42" y="36"/>
                    </a:lnTo>
                    <a:lnTo>
                      <a:pt x="40" y="36"/>
                    </a:lnTo>
                    <a:lnTo>
                      <a:pt x="40" y="36"/>
                    </a:lnTo>
                    <a:lnTo>
                      <a:pt x="38" y="36"/>
                    </a:lnTo>
                    <a:lnTo>
                      <a:pt x="32" y="36"/>
                    </a:lnTo>
                    <a:lnTo>
                      <a:pt x="32" y="36"/>
                    </a:lnTo>
                    <a:lnTo>
                      <a:pt x="32" y="36"/>
                    </a:lnTo>
                    <a:lnTo>
                      <a:pt x="30" y="38"/>
                    </a:lnTo>
                    <a:lnTo>
                      <a:pt x="28" y="38"/>
                    </a:lnTo>
                    <a:lnTo>
                      <a:pt x="30" y="38"/>
                    </a:lnTo>
                    <a:lnTo>
                      <a:pt x="28" y="40"/>
                    </a:lnTo>
                    <a:lnTo>
                      <a:pt x="26" y="40"/>
                    </a:lnTo>
                    <a:lnTo>
                      <a:pt x="26" y="40"/>
                    </a:lnTo>
                    <a:lnTo>
                      <a:pt x="26" y="40"/>
                    </a:lnTo>
                    <a:lnTo>
                      <a:pt x="24" y="40"/>
                    </a:lnTo>
                    <a:lnTo>
                      <a:pt x="24" y="42"/>
                    </a:lnTo>
                    <a:lnTo>
                      <a:pt x="24" y="42"/>
                    </a:lnTo>
                    <a:lnTo>
                      <a:pt x="24" y="42"/>
                    </a:lnTo>
                    <a:lnTo>
                      <a:pt x="24" y="42"/>
                    </a:lnTo>
                    <a:lnTo>
                      <a:pt x="22" y="42"/>
                    </a:lnTo>
                    <a:lnTo>
                      <a:pt x="26" y="42"/>
                    </a:lnTo>
                    <a:lnTo>
                      <a:pt x="28" y="42"/>
                    </a:lnTo>
                    <a:lnTo>
                      <a:pt x="28" y="42"/>
                    </a:lnTo>
                    <a:lnTo>
                      <a:pt x="30" y="42"/>
                    </a:lnTo>
                    <a:lnTo>
                      <a:pt x="30" y="42"/>
                    </a:lnTo>
                    <a:lnTo>
                      <a:pt x="30" y="42"/>
                    </a:lnTo>
                    <a:lnTo>
                      <a:pt x="32" y="42"/>
                    </a:lnTo>
                    <a:lnTo>
                      <a:pt x="32" y="40"/>
                    </a:lnTo>
                    <a:lnTo>
                      <a:pt x="32" y="42"/>
                    </a:lnTo>
                    <a:lnTo>
                      <a:pt x="32" y="42"/>
                    </a:lnTo>
                    <a:lnTo>
                      <a:pt x="30" y="42"/>
                    </a:lnTo>
                    <a:lnTo>
                      <a:pt x="30" y="42"/>
                    </a:lnTo>
                    <a:lnTo>
                      <a:pt x="28" y="42"/>
                    </a:lnTo>
                    <a:lnTo>
                      <a:pt x="30" y="44"/>
                    </a:lnTo>
                    <a:lnTo>
                      <a:pt x="32" y="42"/>
                    </a:lnTo>
                    <a:lnTo>
                      <a:pt x="32" y="42"/>
                    </a:lnTo>
                    <a:lnTo>
                      <a:pt x="36" y="42"/>
                    </a:lnTo>
                    <a:lnTo>
                      <a:pt x="36" y="42"/>
                    </a:lnTo>
                    <a:lnTo>
                      <a:pt x="36" y="42"/>
                    </a:lnTo>
                    <a:lnTo>
                      <a:pt x="38" y="40"/>
                    </a:lnTo>
                    <a:lnTo>
                      <a:pt x="38" y="40"/>
                    </a:lnTo>
                    <a:lnTo>
                      <a:pt x="38" y="40"/>
                    </a:lnTo>
                    <a:lnTo>
                      <a:pt x="38" y="42"/>
                    </a:lnTo>
                    <a:lnTo>
                      <a:pt x="38" y="42"/>
                    </a:lnTo>
                    <a:lnTo>
                      <a:pt x="38" y="42"/>
                    </a:lnTo>
                    <a:lnTo>
                      <a:pt x="36" y="42"/>
                    </a:lnTo>
                    <a:lnTo>
                      <a:pt x="36" y="42"/>
                    </a:lnTo>
                    <a:lnTo>
                      <a:pt x="38" y="42"/>
                    </a:lnTo>
                    <a:lnTo>
                      <a:pt x="38" y="42"/>
                    </a:lnTo>
                    <a:lnTo>
                      <a:pt x="38" y="42"/>
                    </a:lnTo>
                    <a:lnTo>
                      <a:pt x="40" y="42"/>
                    </a:lnTo>
                    <a:lnTo>
                      <a:pt x="38" y="44"/>
                    </a:lnTo>
                    <a:lnTo>
                      <a:pt x="38" y="42"/>
                    </a:lnTo>
                    <a:lnTo>
                      <a:pt x="36" y="42"/>
                    </a:lnTo>
                    <a:lnTo>
                      <a:pt x="34" y="42"/>
                    </a:lnTo>
                    <a:lnTo>
                      <a:pt x="34" y="44"/>
                    </a:lnTo>
                    <a:lnTo>
                      <a:pt x="34" y="44"/>
                    </a:lnTo>
                    <a:lnTo>
                      <a:pt x="32" y="44"/>
                    </a:lnTo>
                    <a:lnTo>
                      <a:pt x="32" y="44"/>
                    </a:lnTo>
                    <a:lnTo>
                      <a:pt x="30" y="44"/>
                    </a:lnTo>
                    <a:lnTo>
                      <a:pt x="30" y="46"/>
                    </a:lnTo>
                    <a:lnTo>
                      <a:pt x="30" y="46"/>
                    </a:lnTo>
                    <a:lnTo>
                      <a:pt x="30" y="46"/>
                    </a:lnTo>
                    <a:lnTo>
                      <a:pt x="32" y="46"/>
                    </a:lnTo>
                    <a:lnTo>
                      <a:pt x="30" y="46"/>
                    </a:lnTo>
                    <a:lnTo>
                      <a:pt x="30" y="46"/>
                    </a:lnTo>
                    <a:lnTo>
                      <a:pt x="30" y="48"/>
                    </a:lnTo>
                    <a:lnTo>
                      <a:pt x="30" y="48"/>
                    </a:lnTo>
                    <a:lnTo>
                      <a:pt x="32" y="48"/>
                    </a:lnTo>
                    <a:lnTo>
                      <a:pt x="32" y="46"/>
                    </a:lnTo>
                    <a:lnTo>
                      <a:pt x="32" y="48"/>
                    </a:lnTo>
                    <a:lnTo>
                      <a:pt x="32" y="48"/>
                    </a:lnTo>
                    <a:lnTo>
                      <a:pt x="30" y="48"/>
                    </a:lnTo>
                    <a:lnTo>
                      <a:pt x="32" y="48"/>
                    </a:lnTo>
                    <a:lnTo>
                      <a:pt x="34" y="48"/>
                    </a:lnTo>
                    <a:lnTo>
                      <a:pt x="36" y="48"/>
                    </a:lnTo>
                    <a:lnTo>
                      <a:pt x="38" y="48"/>
                    </a:lnTo>
                    <a:lnTo>
                      <a:pt x="38" y="48"/>
                    </a:lnTo>
                    <a:lnTo>
                      <a:pt x="38" y="48"/>
                    </a:lnTo>
                    <a:lnTo>
                      <a:pt x="36" y="50"/>
                    </a:lnTo>
                    <a:lnTo>
                      <a:pt x="36" y="50"/>
                    </a:lnTo>
                    <a:lnTo>
                      <a:pt x="36" y="50"/>
                    </a:lnTo>
                    <a:lnTo>
                      <a:pt x="36" y="50"/>
                    </a:lnTo>
                    <a:lnTo>
                      <a:pt x="34" y="50"/>
                    </a:lnTo>
                    <a:lnTo>
                      <a:pt x="34" y="50"/>
                    </a:lnTo>
                    <a:lnTo>
                      <a:pt x="32" y="50"/>
                    </a:lnTo>
                    <a:lnTo>
                      <a:pt x="32" y="50"/>
                    </a:lnTo>
                    <a:lnTo>
                      <a:pt x="30" y="50"/>
                    </a:lnTo>
                    <a:lnTo>
                      <a:pt x="30" y="50"/>
                    </a:lnTo>
                    <a:lnTo>
                      <a:pt x="28" y="50"/>
                    </a:lnTo>
                    <a:lnTo>
                      <a:pt x="28" y="50"/>
                    </a:lnTo>
                    <a:lnTo>
                      <a:pt x="26" y="48"/>
                    </a:lnTo>
                    <a:lnTo>
                      <a:pt x="26" y="48"/>
                    </a:lnTo>
                    <a:lnTo>
                      <a:pt x="26" y="48"/>
                    </a:lnTo>
                    <a:lnTo>
                      <a:pt x="26" y="48"/>
                    </a:lnTo>
                    <a:lnTo>
                      <a:pt x="26" y="46"/>
                    </a:lnTo>
                    <a:lnTo>
                      <a:pt x="26" y="46"/>
                    </a:lnTo>
                    <a:lnTo>
                      <a:pt x="26" y="46"/>
                    </a:lnTo>
                    <a:lnTo>
                      <a:pt x="22" y="44"/>
                    </a:lnTo>
                    <a:lnTo>
                      <a:pt x="18" y="46"/>
                    </a:lnTo>
                    <a:lnTo>
                      <a:pt x="18" y="46"/>
                    </a:lnTo>
                    <a:lnTo>
                      <a:pt x="16" y="46"/>
                    </a:lnTo>
                    <a:lnTo>
                      <a:pt x="16" y="46"/>
                    </a:lnTo>
                    <a:lnTo>
                      <a:pt x="16" y="46"/>
                    </a:lnTo>
                    <a:lnTo>
                      <a:pt x="16" y="46"/>
                    </a:lnTo>
                    <a:lnTo>
                      <a:pt x="14" y="46"/>
                    </a:lnTo>
                    <a:lnTo>
                      <a:pt x="16" y="48"/>
                    </a:lnTo>
                    <a:lnTo>
                      <a:pt x="16" y="48"/>
                    </a:lnTo>
                    <a:lnTo>
                      <a:pt x="16" y="48"/>
                    </a:lnTo>
                    <a:lnTo>
                      <a:pt x="16" y="48"/>
                    </a:lnTo>
                    <a:lnTo>
                      <a:pt x="16" y="50"/>
                    </a:lnTo>
                    <a:lnTo>
                      <a:pt x="16" y="50"/>
                    </a:lnTo>
                    <a:lnTo>
                      <a:pt x="16" y="50"/>
                    </a:lnTo>
                    <a:lnTo>
                      <a:pt x="18" y="50"/>
                    </a:lnTo>
                    <a:lnTo>
                      <a:pt x="20" y="50"/>
                    </a:lnTo>
                    <a:lnTo>
                      <a:pt x="20" y="50"/>
                    </a:lnTo>
                    <a:lnTo>
                      <a:pt x="16" y="50"/>
                    </a:lnTo>
                    <a:lnTo>
                      <a:pt x="16" y="50"/>
                    </a:lnTo>
                    <a:lnTo>
                      <a:pt x="16" y="50"/>
                    </a:lnTo>
                    <a:lnTo>
                      <a:pt x="16" y="52"/>
                    </a:lnTo>
                    <a:lnTo>
                      <a:pt x="18" y="52"/>
                    </a:lnTo>
                    <a:lnTo>
                      <a:pt x="18" y="52"/>
                    </a:lnTo>
                    <a:lnTo>
                      <a:pt x="16" y="52"/>
                    </a:lnTo>
                    <a:lnTo>
                      <a:pt x="16" y="52"/>
                    </a:lnTo>
                    <a:lnTo>
                      <a:pt x="14" y="52"/>
                    </a:lnTo>
                    <a:lnTo>
                      <a:pt x="14" y="52"/>
                    </a:lnTo>
                    <a:lnTo>
                      <a:pt x="14" y="52"/>
                    </a:lnTo>
                    <a:lnTo>
                      <a:pt x="12" y="52"/>
                    </a:lnTo>
                    <a:lnTo>
                      <a:pt x="12" y="52"/>
                    </a:lnTo>
                    <a:lnTo>
                      <a:pt x="12" y="52"/>
                    </a:lnTo>
                    <a:lnTo>
                      <a:pt x="12" y="52"/>
                    </a:lnTo>
                    <a:lnTo>
                      <a:pt x="10" y="52"/>
                    </a:lnTo>
                    <a:lnTo>
                      <a:pt x="10" y="52"/>
                    </a:lnTo>
                    <a:lnTo>
                      <a:pt x="10" y="52"/>
                    </a:lnTo>
                    <a:lnTo>
                      <a:pt x="8" y="52"/>
                    </a:lnTo>
                    <a:lnTo>
                      <a:pt x="8" y="52"/>
                    </a:lnTo>
                    <a:lnTo>
                      <a:pt x="6" y="52"/>
                    </a:lnTo>
                    <a:lnTo>
                      <a:pt x="4" y="54"/>
                    </a:lnTo>
                    <a:lnTo>
                      <a:pt x="2" y="54"/>
                    </a:lnTo>
                    <a:lnTo>
                      <a:pt x="2" y="56"/>
                    </a:lnTo>
                    <a:lnTo>
                      <a:pt x="0" y="56"/>
                    </a:lnTo>
                    <a:lnTo>
                      <a:pt x="0" y="56"/>
                    </a:lnTo>
                    <a:lnTo>
                      <a:pt x="0" y="56"/>
                    </a:lnTo>
                    <a:lnTo>
                      <a:pt x="0" y="58"/>
                    </a:lnTo>
                    <a:lnTo>
                      <a:pt x="0" y="58"/>
                    </a:lnTo>
                    <a:close/>
                    <a:moveTo>
                      <a:pt x="56" y="20"/>
                    </a:moveTo>
                    <a:lnTo>
                      <a:pt x="56" y="20"/>
                    </a:lnTo>
                    <a:lnTo>
                      <a:pt x="56" y="20"/>
                    </a:lnTo>
                    <a:lnTo>
                      <a:pt x="56" y="20"/>
                    </a:lnTo>
                    <a:close/>
                    <a:moveTo>
                      <a:pt x="64" y="20"/>
                    </a:moveTo>
                    <a:lnTo>
                      <a:pt x="64" y="18"/>
                    </a:lnTo>
                    <a:lnTo>
                      <a:pt x="64" y="20"/>
                    </a:lnTo>
                    <a:lnTo>
                      <a:pt x="64" y="20"/>
                    </a:lnTo>
                    <a:close/>
                    <a:moveTo>
                      <a:pt x="70" y="20"/>
                    </a:moveTo>
                    <a:lnTo>
                      <a:pt x="68" y="20"/>
                    </a:lnTo>
                    <a:lnTo>
                      <a:pt x="66" y="20"/>
                    </a:lnTo>
                    <a:lnTo>
                      <a:pt x="68" y="20"/>
                    </a:lnTo>
                    <a:lnTo>
                      <a:pt x="70" y="18"/>
                    </a:lnTo>
                    <a:lnTo>
                      <a:pt x="70" y="18"/>
                    </a:lnTo>
                    <a:lnTo>
                      <a:pt x="72" y="18"/>
                    </a:lnTo>
                    <a:lnTo>
                      <a:pt x="72" y="18"/>
                    </a:lnTo>
                    <a:lnTo>
                      <a:pt x="70" y="18"/>
                    </a:lnTo>
                    <a:lnTo>
                      <a:pt x="70" y="20"/>
                    </a:lnTo>
                    <a:lnTo>
                      <a:pt x="72" y="20"/>
                    </a:lnTo>
                    <a:lnTo>
                      <a:pt x="70" y="20"/>
                    </a:lnTo>
                    <a:close/>
                    <a:moveTo>
                      <a:pt x="32" y="46"/>
                    </a:moveTo>
                    <a:lnTo>
                      <a:pt x="32" y="46"/>
                    </a:lnTo>
                    <a:lnTo>
                      <a:pt x="32" y="46"/>
                    </a:lnTo>
                    <a:lnTo>
                      <a:pt x="34" y="46"/>
                    </a:lnTo>
                    <a:lnTo>
                      <a:pt x="32" y="46"/>
                    </a:lnTo>
                    <a:close/>
                    <a:moveTo>
                      <a:pt x="40" y="48"/>
                    </a:moveTo>
                    <a:lnTo>
                      <a:pt x="42" y="46"/>
                    </a:lnTo>
                    <a:lnTo>
                      <a:pt x="42" y="46"/>
                    </a:lnTo>
                    <a:lnTo>
                      <a:pt x="44" y="46"/>
                    </a:lnTo>
                    <a:lnTo>
                      <a:pt x="44" y="46"/>
                    </a:lnTo>
                    <a:lnTo>
                      <a:pt x="44" y="44"/>
                    </a:lnTo>
                    <a:lnTo>
                      <a:pt x="46" y="44"/>
                    </a:lnTo>
                    <a:lnTo>
                      <a:pt x="46" y="44"/>
                    </a:lnTo>
                    <a:lnTo>
                      <a:pt x="44" y="46"/>
                    </a:lnTo>
                    <a:lnTo>
                      <a:pt x="44" y="46"/>
                    </a:lnTo>
                    <a:lnTo>
                      <a:pt x="44" y="46"/>
                    </a:lnTo>
                    <a:lnTo>
                      <a:pt x="42" y="48"/>
                    </a:lnTo>
                    <a:lnTo>
                      <a:pt x="40" y="48"/>
                    </a:lnTo>
                    <a:lnTo>
                      <a:pt x="38" y="48"/>
                    </a:lnTo>
                    <a:lnTo>
                      <a:pt x="4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7" name="Freeform 1439"/>
              <p:cNvSpPr>
                <a:spLocks/>
              </p:cNvSpPr>
              <p:nvPr/>
            </p:nvSpPr>
            <p:spPr bwMode="auto">
              <a:xfrm>
                <a:off x="2292" y="1549"/>
                <a:ext cx="22" cy="10"/>
              </a:xfrm>
              <a:custGeom>
                <a:avLst/>
                <a:gdLst>
                  <a:gd name="T0" fmla="*/ 12 w 22"/>
                  <a:gd name="T1" fmla="*/ 0 h 10"/>
                  <a:gd name="T2" fmla="*/ 12 w 22"/>
                  <a:gd name="T3" fmla="*/ 2 h 10"/>
                  <a:gd name="T4" fmla="*/ 10 w 22"/>
                  <a:gd name="T5" fmla="*/ 0 h 10"/>
                  <a:gd name="T6" fmla="*/ 8 w 22"/>
                  <a:gd name="T7" fmla="*/ 0 h 10"/>
                  <a:gd name="T8" fmla="*/ 6 w 22"/>
                  <a:gd name="T9" fmla="*/ 0 h 10"/>
                  <a:gd name="T10" fmla="*/ 6 w 22"/>
                  <a:gd name="T11" fmla="*/ 0 h 10"/>
                  <a:gd name="T12" fmla="*/ 4 w 22"/>
                  <a:gd name="T13" fmla="*/ 0 h 10"/>
                  <a:gd name="T14" fmla="*/ 4 w 22"/>
                  <a:gd name="T15" fmla="*/ 0 h 10"/>
                  <a:gd name="T16" fmla="*/ 2 w 22"/>
                  <a:gd name="T17" fmla="*/ 2 h 10"/>
                  <a:gd name="T18" fmla="*/ 0 w 22"/>
                  <a:gd name="T19" fmla="*/ 2 h 10"/>
                  <a:gd name="T20" fmla="*/ 0 w 22"/>
                  <a:gd name="T21" fmla="*/ 4 h 10"/>
                  <a:gd name="T22" fmla="*/ 0 w 22"/>
                  <a:gd name="T23" fmla="*/ 4 h 10"/>
                  <a:gd name="T24" fmla="*/ 4 w 22"/>
                  <a:gd name="T25" fmla="*/ 4 h 10"/>
                  <a:gd name="T26" fmla="*/ 2 w 22"/>
                  <a:gd name="T27" fmla="*/ 8 h 10"/>
                  <a:gd name="T28" fmla="*/ 0 w 22"/>
                  <a:gd name="T29" fmla="*/ 8 h 10"/>
                  <a:gd name="T30" fmla="*/ 2 w 22"/>
                  <a:gd name="T31" fmla="*/ 10 h 10"/>
                  <a:gd name="T32" fmla="*/ 4 w 22"/>
                  <a:gd name="T33" fmla="*/ 10 h 10"/>
                  <a:gd name="T34" fmla="*/ 6 w 22"/>
                  <a:gd name="T35" fmla="*/ 10 h 10"/>
                  <a:gd name="T36" fmla="*/ 10 w 22"/>
                  <a:gd name="T37" fmla="*/ 8 h 10"/>
                  <a:gd name="T38" fmla="*/ 14 w 22"/>
                  <a:gd name="T39" fmla="*/ 8 h 10"/>
                  <a:gd name="T40" fmla="*/ 16 w 22"/>
                  <a:gd name="T41" fmla="*/ 10 h 10"/>
                  <a:gd name="T42" fmla="*/ 20 w 22"/>
                  <a:gd name="T43" fmla="*/ 10 h 10"/>
                  <a:gd name="T44" fmla="*/ 20 w 22"/>
                  <a:gd name="T45" fmla="*/ 10 h 10"/>
                  <a:gd name="T46" fmla="*/ 22 w 22"/>
                  <a:gd name="T47" fmla="*/ 10 h 10"/>
                  <a:gd name="T48" fmla="*/ 22 w 22"/>
                  <a:gd name="T49" fmla="*/ 8 h 10"/>
                  <a:gd name="T50" fmla="*/ 22 w 22"/>
                  <a:gd name="T51" fmla="*/ 8 h 10"/>
                  <a:gd name="T52" fmla="*/ 22 w 22"/>
                  <a:gd name="T53" fmla="*/ 8 h 10"/>
                  <a:gd name="T54" fmla="*/ 22 w 22"/>
                  <a:gd name="T55" fmla="*/ 8 h 10"/>
                  <a:gd name="T56" fmla="*/ 22 w 22"/>
                  <a:gd name="T57" fmla="*/ 4 h 10"/>
                  <a:gd name="T58" fmla="*/ 20 w 22"/>
                  <a:gd name="T59" fmla="*/ 4 h 10"/>
                  <a:gd name="T60" fmla="*/ 20 w 22"/>
                  <a:gd name="T61" fmla="*/ 4 h 10"/>
                  <a:gd name="T62" fmla="*/ 20 w 22"/>
                  <a:gd name="T63" fmla="*/ 4 h 10"/>
                  <a:gd name="T64" fmla="*/ 20 w 22"/>
                  <a:gd name="T65" fmla="*/ 2 h 10"/>
                  <a:gd name="T66" fmla="*/ 16 w 22"/>
                  <a:gd name="T67" fmla="*/ 2 h 10"/>
                  <a:gd name="T68" fmla="*/ 14 w 22"/>
                  <a:gd name="T69" fmla="*/ 0 h 10"/>
                  <a:gd name="T70" fmla="*/ 12 w 22"/>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12" y="0"/>
                    </a:moveTo>
                    <a:lnTo>
                      <a:pt x="12" y="2"/>
                    </a:lnTo>
                    <a:lnTo>
                      <a:pt x="10" y="0"/>
                    </a:lnTo>
                    <a:lnTo>
                      <a:pt x="8" y="0"/>
                    </a:lnTo>
                    <a:lnTo>
                      <a:pt x="6" y="0"/>
                    </a:lnTo>
                    <a:lnTo>
                      <a:pt x="6" y="0"/>
                    </a:lnTo>
                    <a:lnTo>
                      <a:pt x="4" y="0"/>
                    </a:lnTo>
                    <a:lnTo>
                      <a:pt x="4" y="0"/>
                    </a:lnTo>
                    <a:lnTo>
                      <a:pt x="2" y="2"/>
                    </a:lnTo>
                    <a:lnTo>
                      <a:pt x="0" y="2"/>
                    </a:lnTo>
                    <a:lnTo>
                      <a:pt x="0" y="4"/>
                    </a:lnTo>
                    <a:lnTo>
                      <a:pt x="0" y="4"/>
                    </a:lnTo>
                    <a:lnTo>
                      <a:pt x="4" y="4"/>
                    </a:lnTo>
                    <a:lnTo>
                      <a:pt x="2" y="8"/>
                    </a:lnTo>
                    <a:lnTo>
                      <a:pt x="0" y="8"/>
                    </a:lnTo>
                    <a:lnTo>
                      <a:pt x="2" y="10"/>
                    </a:lnTo>
                    <a:lnTo>
                      <a:pt x="4" y="10"/>
                    </a:lnTo>
                    <a:lnTo>
                      <a:pt x="6" y="10"/>
                    </a:lnTo>
                    <a:lnTo>
                      <a:pt x="10" y="8"/>
                    </a:lnTo>
                    <a:lnTo>
                      <a:pt x="14" y="8"/>
                    </a:lnTo>
                    <a:lnTo>
                      <a:pt x="16" y="10"/>
                    </a:lnTo>
                    <a:lnTo>
                      <a:pt x="20" y="10"/>
                    </a:lnTo>
                    <a:lnTo>
                      <a:pt x="20" y="10"/>
                    </a:lnTo>
                    <a:lnTo>
                      <a:pt x="22" y="10"/>
                    </a:lnTo>
                    <a:lnTo>
                      <a:pt x="22" y="8"/>
                    </a:lnTo>
                    <a:lnTo>
                      <a:pt x="22" y="8"/>
                    </a:lnTo>
                    <a:lnTo>
                      <a:pt x="22" y="8"/>
                    </a:lnTo>
                    <a:lnTo>
                      <a:pt x="22" y="8"/>
                    </a:lnTo>
                    <a:lnTo>
                      <a:pt x="22" y="4"/>
                    </a:lnTo>
                    <a:lnTo>
                      <a:pt x="20" y="4"/>
                    </a:lnTo>
                    <a:lnTo>
                      <a:pt x="20" y="4"/>
                    </a:lnTo>
                    <a:lnTo>
                      <a:pt x="20" y="4"/>
                    </a:lnTo>
                    <a:lnTo>
                      <a:pt x="20" y="2"/>
                    </a:lnTo>
                    <a:lnTo>
                      <a:pt x="16" y="2"/>
                    </a:lnTo>
                    <a:lnTo>
                      <a:pt x="1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8" name="Freeform 1440"/>
              <p:cNvSpPr>
                <a:spLocks/>
              </p:cNvSpPr>
              <p:nvPr/>
            </p:nvSpPr>
            <p:spPr bwMode="auto">
              <a:xfrm>
                <a:off x="2198" y="1651"/>
                <a:ext cx="16" cy="8"/>
              </a:xfrm>
              <a:custGeom>
                <a:avLst/>
                <a:gdLst>
                  <a:gd name="T0" fmla="*/ 14 w 16"/>
                  <a:gd name="T1" fmla="*/ 0 h 8"/>
                  <a:gd name="T2" fmla="*/ 8 w 16"/>
                  <a:gd name="T3" fmla="*/ 2 h 8"/>
                  <a:gd name="T4" fmla="*/ 8 w 16"/>
                  <a:gd name="T5" fmla="*/ 2 h 8"/>
                  <a:gd name="T6" fmla="*/ 6 w 16"/>
                  <a:gd name="T7" fmla="*/ 4 h 8"/>
                  <a:gd name="T8" fmla="*/ 4 w 16"/>
                  <a:gd name="T9" fmla="*/ 4 h 8"/>
                  <a:gd name="T10" fmla="*/ 2 w 16"/>
                  <a:gd name="T11" fmla="*/ 6 h 8"/>
                  <a:gd name="T12" fmla="*/ 0 w 16"/>
                  <a:gd name="T13" fmla="*/ 8 h 8"/>
                  <a:gd name="T14" fmla="*/ 0 w 16"/>
                  <a:gd name="T15" fmla="*/ 8 h 8"/>
                  <a:gd name="T16" fmla="*/ 4 w 16"/>
                  <a:gd name="T17" fmla="*/ 8 h 8"/>
                  <a:gd name="T18" fmla="*/ 4 w 16"/>
                  <a:gd name="T19" fmla="*/ 8 h 8"/>
                  <a:gd name="T20" fmla="*/ 6 w 16"/>
                  <a:gd name="T21" fmla="*/ 6 h 8"/>
                  <a:gd name="T22" fmla="*/ 8 w 16"/>
                  <a:gd name="T23" fmla="*/ 6 h 8"/>
                  <a:gd name="T24" fmla="*/ 8 w 16"/>
                  <a:gd name="T25" fmla="*/ 6 h 8"/>
                  <a:gd name="T26" fmla="*/ 10 w 16"/>
                  <a:gd name="T27" fmla="*/ 4 h 8"/>
                  <a:gd name="T28" fmla="*/ 10 w 16"/>
                  <a:gd name="T29" fmla="*/ 4 h 8"/>
                  <a:gd name="T30" fmla="*/ 14 w 16"/>
                  <a:gd name="T31" fmla="*/ 4 h 8"/>
                  <a:gd name="T32" fmla="*/ 16 w 16"/>
                  <a:gd name="T33" fmla="*/ 2 h 8"/>
                  <a:gd name="T34" fmla="*/ 16 w 16"/>
                  <a:gd name="T35" fmla="*/ 2 h 8"/>
                  <a:gd name="T36" fmla="*/ 16 w 16"/>
                  <a:gd name="T37" fmla="*/ 0 h 8"/>
                  <a:gd name="T38" fmla="*/ 14 w 16"/>
                  <a:gd name="T39" fmla="*/ 0 h 8"/>
                  <a:gd name="T40" fmla="*/ 14 w 16"/>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8">
                    <a:moveTo>
                      <a:pt x="14" y="0"/>
                    </a:moveTo>
                    <a:lnTo>
                      <a:pt x="8" y="2"/>
                    </a:lnTo>
                    <a:lnTo>
                      <a:pt x="8" y="2"/>
                    </a:lnTo>
                    <a:lnTo>
                      <a:pt x="6" y="4"/>
                    </a:lnTo>
                    <a:lnTo>
                      <a:pt x="4" y="4"/>
                    </a:lnTo>
                    <a:lnTo>
                      <a:pt x="2" y="6"/>
                    </a:lnTo>
                    <a:lnTo>
                      <a:pt x="0" y="8"/>
                    </a:lnTo>
                    <a:lnTo>
                      <a:pt x="0" y="8"/>
                    </a:lnTo>
                    <a:lnTo>
                      <a:pt x="4" y="8"/>
                    </a:lnTo>
                    <a:lnTo>
                      <a:pt x="4" y="8"/>
                    </a:lnTo>
                    <a:lnTo>
                      <a:pt x="6" y="6"/>
                    </a:lnTo>
                    <a:lnTo>
                      <a:pt x="8" y="6"/>
                    </a:lnTo>
                    <a:lnTo>
                      <a:pt x="8" y="6"/>
                    </a:lnTo>
                    <a:lnTo>
                      <a:pt x="10" y="4"/>
                    </a:lnTo>
                    <a:lnTo>
                      <a:pt x="10" y="4"/>
                    </a:lnTo>
                    <a:lnTo>
                      <a:pt x="14" y="4"/>
                    </a:lnTo>
                    <a:lnTo>
                      <a:pt x="16" y="2"/>
                    </a:lnTo>
                    <a:lnTo>
                      <a:pt x="16" y="2"/>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9" name="Freeform 1441"/>
              <p:cNvSpPr>
                <a:spLocks/>
              </p:cNvSpPr>
              <p:nvPr/>
            </p:nvSpPr>
            <p:spPr bwMode="auto">
              <a:xfrm>
                <a:off x="2218" y="1659"/>
                <a:ext cx="8" cy="8"/>
              </a:xfrm>
              <a:custGeom>
                <a:avLst/>
                <a:gdLst>
                  <a:gd name="T0" fmla="*/ 0 w 8"/>
                  <a:gd name="T1" fmla="*/ 8 h 8"/>
                  <a:gd name="T2" fmla="*/ 2 w 8"/>
                  <a:gd name="T3" fmla="*/ 8 h 8"/>
                  <a:gd name="T4" fmla="*/ 2 w 8"/>
                  <a:gd name="T5" fmla="*/ 6 h 8"/>
                  <a:gd name="T6" fmla="*/ 4 w 8"/>
                  <a:gd name="T7" fmla="*/ 6 h 8"/>
                  <a:gd name="T8" fmla="*/ 4 w 8"/>
                  <a:gd name="T9" fmla="*/ 4 h 8"/>
                  <a:gd name="T10" fmla="*/ 6 w 8"/>
                  <a:gd name="T11" fmla="*/ 2 h 8"/>
                  <a:gd name="T12" fmla="*/ 8 w 8"/>
                  <a:gd name="T13" fmla="*/ 2 h 8"/>
                  <a:gd name="T14" fmla="*/ 8 w 8"/>
                  <a:gd name="T15" fmla="*/ 0 h 8"/>
                  <a:gd name="T16" fmla="*/ 8 w 8"/>
                  <a:gd name="T17" fmla="*/ 0 h 8"/>
                  <a:gd name="T18" fmla="*/ 4 w 8"/>
                  <a:gd name="T19" fmla="*/ 0 h 8"/>
                  <a:gd name="T20" fmla="*/ 4 w 8"/>
                  <a:gd name="T21" fmla="*/ 0 h 8"/>
                  <a:gd name="T22" fmla="*/ 4 w 8"/>
                  <a:gd name="T23" fmla="*/ 0 h 8"/>
                  <a:gd name="T24" fmla="*/ 4 w 8"/>
                  <a:gd name="T25" fmla="*/ 0 h 8"/>
                  <a:gd name="T26" fmla="*/ 2 w 8"/>
                  <a:gd name="T27" fmla="*/ 0 h 8"/>
                  <a:gd name="T28" fmla="*/ 2 w 8"/>
                  <a:gd name="T29" fmla="*/ 2 h 8"/>
                  <a:gd name="T30" fmla="*/ 0 w 8"/>
                  <a:gd name="T31" fmla="*/ 4 h 8"/>
                  <a:gd name="T32" fmla="*/ 0 w 8"/>
                  <a:gd name="T33" fmla="*/ 4 h 8"/>
                  <a:gd name="T34" fmla="*/ 0 w 8"/>
                  <a:gd name="T35" fmla="*/ 4 h 8"/>
                  <a:gd name="T36" fmla="*/ 0 w 8"/>
                  <a:gd name="T37" fmla="*/ 6 h 8"/>
                  <a:gd name="T38" fmla="*/ 0 w 8"/>
                  <a:gd name="T3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8">
                    <a:moveTo>
                      <a:pt x="0" y="8"/>
                    </a:moveTo>
                    <a:lnTo>
                      <a:pt x="2" y="8"/>
                    </a:lnTo>
                    <a:lnTo>
                      <a:pt x="2" y="6"/>
                    </a:lnTo>
                    <a:lnTo>
                      <a:pt x="4" y="6"/>
                    </a:lnTo>
                    <a:lnTo>
                      <a:pt x="4" y="4"/>
                    </a:lnTo>
                    <a:lnTo>
                      <a:pt x="6" y="2"/>
                    </a:lnTo>
                    <a:lnTo>
                      <a:pt x="8" y="2"/>
                    </a:lnTo>
                    <a:lnTo>
                      <a:pt x="8" y="0"/>
                    </a:lnTo>
                    <a:lnTo>
                      <a:pt x="8" y="0"/>
                    </a:lnTo>
                    <a:lnTo>
                      <a:pt x="4" y="0"/>
                    </a:lnTo>
                    <a:lnTo>
                      <a:pt x="4" y="0"/>
                    </a:lnTo>
                    <a:lnTo>
                      <a:pt x="4" y="0"/>
                    </a:lnTo>
                    <a:lnTo>
                      <a:pt x="4" y="0"/>
                    </a:lnTo>
                    <a:lnTo>
                      <a:pt x="2" y="0"/>
                    </a:lnTo>
                    <a:lnTo>
                      <a:pt x="2" y="2"/>
                    </a:lnTo>
                    <a:lnTo>
                      <a:pt x="0" y="4"/>
                    </a:lnTo>
                    <a:lnTo>
                      <a:pt x="0" y="4"/>
                    </a:lnTo>
                    <a:lnTo>
                      <a:pt x="0" y="4"/>
                    </a:lnTo>
                    <a:lnTo>
                      <a:pt x="0"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0" name="Freeform 1442"/>
              <p:cNvSpPr>
                <a:spLocks/>
              </p:cNvSpPr>
              <p:nvPr/>
            </p:nvSpPr>
            <p:spPr bwMode="auto">
              <a:xfrm>
                <a:off x="2284" y="1679"/>
                <a:ext cx="4" cy="4"/>
              </a:xfrm>
              <a:custGeom>
                <a:avLst/>
                <a:gdLst>
                  <a:gd name="T0" fmla="*/ 0 w 4"/>
                  <a:gd name="T1" fmla="*/ 4 h 4"/>
                  <a:gd name="T2" fmla="*/ 0 w 4"/>
                  <a:gd name="T3" fmla="*/ 4 h 4"/>
                  <a:gd name="T4" fmla="*/ 2 w 4"/>
                  <a:gd name="T5" fmla="*/ 4 h 4"/>
                  <a:gd name="T6" fmla="*/ 2 w 4"/>
                  <a:gd name="T7" fmla="*/ 4 h 4"/>
                  <a:gd name="T8" fmla="*/ 4 w 4"/>
                  <a:gd name="T9" fmla="*/ 2 h 4"/>
                  <a:gd name="T10" fmla="*/ 4 w 4"/>
                  <a:gd name="T11" fmla="*/ 0 h 4"/>
                  <a:gd name="T12" fmla="*/ 4 w 4"/>
                  <a:gd name="T13" fmla="*/ 0 h 4"/>
                  <a:gd name="T14" fmla="*/ 2 w 4"/>
                  <a:gd name="T15" fmla="*/ 2 h 4"/>
                  <a:gd name="T16" fmla="*/ 2 w 4"/>
                  <a:gd name="T17" fmla="*/ 2 h 4"/>
                  <a:gd name="T18" fmla="*/ 2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4"/>
                    </a:lnTo>
                    <a:lnTo>
                      <a:pt x="2" y="4"/>
                    </a:lnTo>
                    <a:lnTo>
                      <a:pt x="4" y="2"/>
                    </a:lnTo>
                    <a:lnTo>
                      <a:pt x="4" y="0"/>
                    </a:lnTo>
                    <a:lnTo>
                      <a:pt x="4" y="0"/>
                    </a:lnTo>
                    <a:lnTo>
                      <a:pt x="2" y="2"/>
                    </a:lnTo>
                    <a:lnTo>
                      <a:pt x="2" y="2"/>
                    </a:lnTo>
                    <a:lnTo>
                      <a:pt x="2"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1" name="Freeform 1443"/>
              <p:cNvSpPr>
                <a:spLocks/>
              </p:cNvSpPr>
              <p:nvPr/>
            </p:nvSpPr>
            <p:spPr bwMode="auto">
              <a:xfrm>
                <a:off x="2308" y="1671"/>
                <a:ext cx="6" cy="2"/>
              </a:xfrm>
              <a:custGeom>
                <a:avLst/>
                <a:gdLst>
                  <a:gd name="T0" fmla="*/ 4 w 6"/>
                  <a:gd name="T1" fmla="*/ 2 h 2"/>
                  <a:gd name="T2" fmla="*/ 4 w 6"/>
                  <a:gd name="T3" fmla="*/ 2 h 2"/>
                  <a:gd name="T4" fmla="*/ 6 w 6"/>
                  <a:gd name="T5" fmla="*/ 0 h 2"/>
                  <a:gd name="T6" fmla="*/ 4 w 6"/>
                  <a:gd name="T7" fmla="*/ 0 h 2"/>
                  <a:gd name="T8" fmla="*/ 4 w 6"/>
                  <a:gd name="T9" fmla="*/ 0 h 2"/>
                  <a:gd name="T10" fmla="*/ 4 w 6"/>
                  <a:gd name="T11" fmla="*/ 0 h 2"/>
                  <a:gd name="T12" fmla="*/ 4 w 6"/>
                  <a:gd name="T13" fmla="*/ 0 h 2"/>
                  <a:gd name="T14" fmla="*/ 2 w 6"/>
                  <a:gd name="T15" fmla="*/ 0 h 2"/>
                  <a:gd name="T16" fmla="*/ 0 w 6"/>
                  <a:gd name="T17" fmla="*/ 0 h 2"/>
                  <a:gd name="T18" fmla="*/ 0 w 6"/>
                  <a:gd name="T19" fmla="*/ 0 h 2"/>
                  <a:gd name="T20" fmla="*/ 0 w 6"/>
                  <a:gd name="T21" fmla="*/ 0 h 2"/>
                  <a:gd name="T22" fmla="*/ 2 w 6"/>
                  <a:gd name="T23" fmla="*/ 2 h 2"/>
                  <a:gd name="T24" fmla="*/ 2 w 6"/>
                  <a:gd name="T25" fmla="*/ 2 h 2"/>
                  <a:gd name="T26" fmla="*/ 2 w 6"/>
                  <a:gd name="T27" fmla="*/ 2 h 2"/>
                  <a:gd name="T28" fmla="*/ 4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4" y="2"/>
                    </a:moveTo>
                    <a:lnTo>
                      <a:pt x="4" y="2"/>
                    </a:lnTo>
                    <a:lnTo>
                      <a:pt x="6" y="0"/>
                    </a:lnTo>
                    <a:lnTo>
                      <a:pt x="4" y="0"/>
                    </a:lnTo>
                    <a:lnTo>
                      <a:pt x="4" y="0"/>
                    </a:lnTo>
                    <a:lnTo>
                      <a:pt x="4" y="0"/>
                    </a:lnTo>
                    <a:lnTo>
                      <a:pt x="4" y="0"/>
                    </a:lnTo>
                    <a:lnTo>
                      <a:pt x="2" y="0"/>
                    </a:lnTo>
                    <a:lnTo>
                      <a:pt x="0" y="0"/>
                    </a:lnTo>
                    <a:lnTo>
                      <a:pt x="0" y="0"/>
                    </a:lnTo>
                    <a:lnTo>
                      <a:pt x="0" y="0"/>
                    </a:lnTo>
                    <a:lnTo>
                      <a:pt x="2" y="2"/>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2" name="Freeform 1444"/>
              <p:cNvSpPr>
                <a:spLocks/>
              </p:cNvSpPr>
              <p:nvPr/>
            </p:nvSpPr>
            <p:spPr bwMode="auto">
              <a:xfrm>
                <a:off x="2228" y="1545"/>
                <a:ext cx="130" cy="122"/>
              </a:xfrm>
              <a:custGeom>
                <a:avLst/>
                <a:gdLst>
                  <a:gd name="T0" fmla="*/ 124 w 130"/>
                  <a:gd name="T1" fmla="*/ 72 h 122"/>
                  <a:gd name="T2" fmla="*/ 118 w 130"/>
                  <a:gd name="T3" fmla="*/ 66 h 122"/>
                  <a:gd name="T4" fmla="*/ 112 w 130"/>
                  <a:gd name="T5" fmla="*/ 62 h 122"/>
                  <a:gd name="T6" fmla="*/ 102 w 130"/>
                  <a:gd name="T7" fmla="*/ 56 h 122"/>
                  <a:gd name="T8" fmla="*/ 106 w 130"/>
                  <a:gd name="T9" fmla="*/ 52 h 122"/>
                  <a:gd name="T10" fmla="*/ 106 w 130"/>
                  <a:gd name="T11" fmla="*/ 48 h 122"/>
                  <a:gd name="T12" fmla="*/ 112 w 130"/>
                  <a:gd name="T13" fmla="*/ 40 h 122"/>
                  <a:gd name="T14" fmla="*/ 110 w 130"/>
                  <a:gd name="T15" fmla="*/ 40 h 122"/>
                  <a:gd name="T16" fmla="*/ 104 w 130"/>
                  <a:gd name="T17" fmla="*/ 34 h 122"/>
                  <a:gd name="T18" fmla="*/ 98 w 130"/>
                  <a:gd name="T19" fmla="*/ 32 h 122"/>
                  <a:gd name="T20" fmla="*/ 90 w 130"/>
                  <a:gd name="T21" fmla="*/ 28 h 122"/>
                  <a:gd name="T22" fmla="*/ 84 w 130"/>
                  <a:gd name="T23" fmla="*/ 24 h 122"/>
                  <a:gd name="T24" fmla="*/ 86 w 130"/>
                  <a:gd name="T25" fmla="*/ 16 h 122"/>
                  <a:gd name="T26" fmla="*/ 62 w 130"/>
                  <a:gd name="T27" fmla="*/ 18 h 122"/>
                  <a:gd name="T28" fmla="*/ 56 w 130"/>
                  <a:gd name="T29" fmla="*/ 20 h 122"/>
                  <a:gd name="T30" fmla="*/ 64 w 130"/>
                  <a:gd name="T31" fmla="*/ 8 h 122"/>
                  <a:gd name="T32" fmla="*/ 50 w 130"/>
                  <a:gd name="T33" fmla="*/ 6 h 122"/>
                  <a:gd name="T34" fmla="*/ 48 w 130"/>
                  <a:gd name="T35" fmla="*/ 8 h 122"/>
                  <a:gd name="T36" fmla="*/ 40 w 130"/>
                  <a:gd name="T37" fmla="*/ 10 h 122"/>
                  <a:gd name="T38" fmla="*/ 34 w 130"/>
                  <a:gd name="T39" fmla="*/ 16 h 122"/>
                  <a:gd name="T40" fmla="*/ 30 w 130"/>
                  <a:gd name="T41" fmla="*/ 24 h 122"/>
                  <a:gd name="T42" fmla="*/ 18 w 130"/>
                  <a:gd name="T43" fmla="*/ 28 h 122"/>
                  <a:gd name="T44" fmla="*/ 26 w 130"/>
                  <a:gd name="T45" fmla="*/ 18 h 122"/>
                  <a:gd name="T46" fmla="*/ 46 w 130"/>
                  <a:gd name="T47" fmla="*/ 2 h 122"/>
                  <a:gd name="T48" fmla="*/ 18 w 130"/>
                  <a:gd name="T49" fmla="*/ 8 h 122"/>
                  <a:gd name="T50" fmla="*/ 2 w 130"/>
                  <a:gd name="T51" fmla="*/ 22 h 122"/>
                  <a:gd name="T52" fmla="*/ 2 w 130"/>
                  <a:gd name="T53" fmla="*/ 26 h 122"/>
                  <a:gd name="T54" fmla="*/ 12 w 130"/>
                  <a:gd name="T55" fmla="*/ 34 h 122"/>
                  <a:gd name="T56" fmla="*/ 32 w 130"/>
                  <a:gd name="T57" fmla="*/ 40 h 122"/>
                  <a:gd name="T58" fmla="*/ 42 w 130"/>
                  <a:gd name="T59" fmla="*/ 38 h 122"/>
                  <a:gd name="T60" fmla="*/ 52 w 130"/>
                  <a:gd name="T61" fmla="*/ 36 h 122"/>
                  <a:gd name="T62" fmla="*/ 58 w 130"/>
                  <a:gd name="T63" fmla="*/ 44 h 122"/>
                  <a:gd name="T64" fmla="*/ 62 w 130"/>
                  <a:gd name="T65" fmla="*/ 52 h 122"/>
                  <a:gd name="T66" fmla="*/ 70 w 130"/>
                  <a:gd name="T67" fmla="*/ 54 h 122"/>
                  <a:gd name="T68" fmla="*/ 70 w 130"/>
                  <a:gd name="T69" fmla="*/ 68 h 122"/>
                  <a:gd name="T70" fmla="*/ 52 w 130"/>
                  <a:gd name="T71" fmla="*/ 80 h 122"/>
                  <a:gd name="T72" fmla="*/ 38 w 130"/>
                  <a:gd name="T73" fmla="*/ 86 h 122"/>
                  <a:gd name="T74" fmla="*/ 20 w 130"/>
                  <a:gd name="T75" fmla="*/ 90 h 122"/>
                  <a:gd name="T76" fmla="*/ 32 w 130"/>
                  <a:gd name="T77" fmla="*/ 94 h 122"/>
                  <a:gd name="T78" fmla="*/ 40 w 130"/>
                  <a:gd name="T79" fmla="*/ 92 h 122"/>
                  <a:gd name="T80" fmla="*/ 48 w 130"/>
                  <a:gd name="T81" fmla="*/ 94 h 122"/>
                  <a:gd name="T82" fmla="*/ 48 w 130"/>
                  <a:gd name="T83" fmla="*/ 102 h 122"/>
                  <a:gd name="T84" fmla="*/ 50 w 130"/>
                  <a:gd name="T85" fmla="*/ 106 h 122"/>
                  <a:gd name="T86" fmla="*/ 60 w 130"/>
                  <a:gd name="T87" fmla="*/ 112 h 122"/>
                  <a:gd name="T88" fmla="*/ 64 w 130"/>
                  <a:gd name="T89" fmla="*/ 116 h 122"/>
                  <a:gd name="T90" fmla="*/ 78 w 130"/>
                  <a:gd name="T91" fmla="*/ 122 h 122"/>
                  <a:gd name="T92" fmla="*/ 74 w 130"/>
                  <a:gd name="T93" fmla="*/ 112 h 122"/>
                  <a:gd name="T94" fmla="*/ 76 w 130"/>
                  <a:gd name="T95" fmla="*/ 106 h 122"/>
                  <a:gd name="T96" fmla="*/ 88 w 130"/>
                  <a:gd name="T97" fmla="*/ 112 h 122"/>
                  <a:gd name="T98" fmla="*/ 90 w 130"/>
                  <a:gd name="T99" fmla="*/ 114 h 122"/>
                  <a:gd name="T100" fmla="*/ 92 w 130"/>
                  <a:gd name="T101" fmla="*/ 110 h 122"/>
                  <a:gd name="T102" fmla="*/ 94 w 130"/>
                  <a:gd name="T103" fmla="*/ 100 h 122"/>
                  <a:gd name="T104" fmla="*/ 92 w 130"/>
                  <a:gd name="T105" fmla="*/ 94 h 122"/>
                  <a:gd name="T106" fmla="*/ 88 w 130"/>
                  <a:gd name="T107" fmla="*/ 88 h 122"/>
                  <a:gd name="T108" fmla="*/ 92 w 130"/>
                  <a:gd name="T109" fmla="*/ 82 h 122"/>
                  <a:gd name="T110" fmla="*/ 94 w 130"/>
                  <a:gd name="T111" fmla="*/ 78 h 122"/>
                  <a:gd name="T112" fmla="*/ 102 w 130"/>
                  <a:gd name="T113" fmla="*/ 86 h 122"/>
                  <a:gd name="T114" fmla="*/ 110 w 130"/>
                  <a:gd name="T115" fmla="*/ 92 h 122"/>
                  <a:gd name="T116" fmla="*/ 122 w 130"/>
                  <a:gd name="T117" fmla="*/ 84 h 122"/>
                  <a:gd name="T118" fmla="*/ 128 w 130"/>
                  <a:gd name="T119" fmla="*/ 8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22">
                    <a:moveTo>
                      <a:pt x="128" y="80"/>
                    </a:moveTo>
                    <a:lnTo>
                      <a:pt x="128" y="78"/>
                    </a:lnTo>
                    <a:lnTo>
                      <a:pt x="130" y="78"/>
                    </a:lnTo>
                    <a:lnTo>
                      <a:pt x="130" y="78"/>
                    </a:lnTo>
                    <a:lnTo>
                      <a:pt x="128" y="76"/>
                    </a:lnTo>
                    <a:lnTo>
                      <a:pt x="128" y="74"/>
                    </a:lnTo>
                    <a:lnTo>
                      <a:pt x="128" y="74"/>
                    </a:lnTo>
                    <a:lnTo>
                      <a:pt x="126" y="74"/>
                    </a:lnTo>
                    <a:lnTo>
                      <a:pt x="124" y="74"/>
                    </a:lnTo>
                    <a:lnTo>
                      <a:pt x="124" y="74"/>
                    </a:lnTo>
                    <a:lnTo>
                      <a:pt x="120" y="74"/>
                    </a:lnTo>
                    <a:lnTo>
                      <a:pt x="122" y="72"/>
                    </a:lnTo>
                    <a:lnTo>
                      <a:pt x="124" y="72"/>
                    </a:lnTo>
                    <a:lnTo>
                      <a:pt x="124" y="72"/>
                    </a:lnTo>
                    <a:lnTo>
                      <a:pt x="122" y="72"/>
                    </a:lnTo>
                    <a:lnTo>
                      <a:pt x="122" y="72"/>
                    </a:lnTo>
                    <a:lnTo>
                      <a:pt x="118" y="72"/>
                    </a:lnTo>
                    <a:lnTo>
                      <a:pt x="116" y="72"/>
                    </a:lnTo>
                    <a:lnTo>
                      <a:pt x="118" y="72"/>
                    </a:lnTo>
                    <a:lnTo>
                      <a:pt x="116" y="70"/>
                    </a:lnTo>
                    <a:lnTo>
                      <a:pt x="118" y="70"/>
                    </a:lnTo>
                    <a:lnTo>
                      <a:pt x="118" y="70"/>
                    </a:lnTo>
                    <a:lnTo>
                      <a:pt x="120" y="70"/>
                    </a:lnTo>
                    <a:lnTo>
                      <a:pt x="118" y="68"/>
                    </a:lnTo>
                    <a:lnTo>
                      <a:pt x="118" y="66"/>
                    </a:lnTo>
                    <a:lnTo>
                      <a:pt x="118" y="66"/>
                    </a:lnTo>
                    <a:lnTo>
                      <a:pt x="118" y="66"/>
                    </a:lnTo>
                    <a:lnTo>
                      <a:pt x="114" y="66"/>
                    </a:lnTo>
                    <a:lnTo>
                      <a:pt x="114" y="64"/>
                    </a:lnTo>
                    <a:lnTo>
                      <a:pt x="116" y="64"/>
                    </a:lnTo>
                    <a:lnTo>
                      <a:pt x="116" y="64"/>
                    </a:lnTo>
                    <a:lnTo>
                      <a:pt x="116" y="64"/>
                    </a:lnTo>
                    <a:lnTo>
                      <a:pt x="114" y="64"/>
                    </a:lnTo>
                    <a:lnTo>
                      <a:pt x="112" y="64"/>
                    </a:lnTo>
                    <a:lnTo>
                      <a:pt x="110" y="64"/>
                    </a:lnTo>
                    <a:lnTo>
                      <a:pt x="110" y="64"/>
                    </a:lnTo>
                    <a:lnTo>
                      <a:pt x="110" y="64"/>
                    </a:lnTo>
                    <a:lnTo>
                      <a:pt x="110" y="62"/>
                    </a:lnTo>
                    <a:lnTo>
                      <a:pt x="112" y="62"/>
                    </a:lnTo>
                    <a:lnTo>
                      <a:pt x="110" y="62"/>
                    </a:lnTo>
                    <a:lnTo>
                      <a:pt x="108" y="62"/>
                    </a:lnTo>
                    <a:lnTo>
                      <a:pt x="108" y="62"/>
                    </a:lnTo>
                    <a:lnTo>
                      <a:pt x="106" y="60"/>
                    </a:lnTo>
                    <a:lnTo>
                      <a:pt x="108" y="60"/>
                    </a:lnTo>
                    <a:lnTo>
                      <a:pt x="108" y="60"/>
                    </a:lnTo>
                    <a:lnTo>
                      <a:pt x="108" y="58"/>
                    </a:lnTo>
                    <a:lnTo>
                      <a:pt x="106" y="58"/>
                    </a:lnTo>
                    <a:lnTo>
                      <a:pt x="102" y="58"/>
                    </a:lnTo>
                    <a:lnTo>
                      <a:pt x="102" y="58"/>
                    </a:lnTo>
                    <a:lnTo>
                      <a:pt x="100" y="56"/>
                    </a:lnTo>
                    <a:lnTo>
                      <a:pt x="102" y="56"/>
                    </a:lnTo>
                    <a:lnTo>
                      <a:pt x="102" y="56"/>
                    </a:lnTo>
                    <a:lnTo>
                      <a:pt x="104" y="56"/>
                    </a:lnTo>
                    <a:lnTo>
                      <a:pt x="104" y="56"/>
                    </a:lnTo>
                    <a:lnTo>
                      <a:pt x="104" y="54"/>
                    </a:lnTo>
                    <a:lnTo>
                      <a:pt x="104" y="52"/>
                    </a:lnTo>
                    <a:lnTo>
                      <a:pt x="106" y="54"/>
                    </a:lnTo>
                    <a:lnTo>
                      <a:pt x="106" y="52"/>
                    </a:lnTo>
                    <a:lnTo>
                      <a:pt x="106" y="52"/>
                    </a:lnTo>
                    <a:lnTo>
                      <a:pt x="104" y="52"/>
                    </a:lnTo>
                    <a:lnTo>
                      <a:pt x="102" y="52"/>
                    </a:lnTo>
                    <a:lnTo>
                      <a:pt x="102" y="52"/>
                    </a:lnTo>
                    <a:lnTo>
                      <a:pt x="106" y="50"/>
                    </a:lnTo>
                    <a:lnTo>
                      <a:pt x="106" y="52"/>
                    </a:lnTo>
                    <a:lnTo>
                      <a:pt x="106" y="52"/>
                    </a:lnTo>
                    <a:lnTo>
                      <a:pt x="106" y="50"/>
                    </a:lnTo>
                    <a:lnTo>
                      <a:pt x="110" y="52"/>
                    </a:lnTo>
                    <a:lnTo>
                      <a:pt x="110" y="52"/>
                    </a:lnTo>
                    <a:lnTo>
                      <a:pt x="112" y="52"/>
                    </a:lnTo>
                    <a:lnTo>
                      <a:pt x="114" y="52"/>
                    </a:lnTo>
                    <a:lnTo>
                      <a:pt x="114" y="52"/>
                    </a:lnTo>
                    <a:lnTo>
                      <a:pt x="114" y="50"/>
                    </a:lnTo>
                    <a:lnTo>
                      <a:pt x="114" y="50"/>
                    </a:lnTo>
                    <a:lnTo>
                      <a:pt x="112" y="50"/>
                    </a:lnTo>
                    <a:lnTo>
                      <a:pt x="112" y="48"/>
                    </a:lnTo>
                    <a:lnTo>
                      <a:pt x="108" y="48"/>
                    </a:lnTo>
                    <a:lnTo>
                      <a:pt x="108" y="48"/>
                    </a:lnTo>
                    <a:lnTo>
                      <a:pt x="106" y="48"/>
                    </a:lnTo>
                    <a:lnTo>
                      <a:pt x="106" y="48"/>
                    </a:lnTo>
                    <a:lnTo>
                      <a:pt x="104" y="46"/>
                    </a:lnTo>
                    <a:lnTo>
                      <a:pt x="104" y="48"/>
                    </a:lnTo>
                    <a:lnTo>
                      <a:pt x="106" y="46"/>
                    </a:lnTo>
                    <a:lnTo>
                      <a:pt x="108" y="46"/>
                    </a:lnTo>
                    <a:lnTo>
                      <a:pt x="108" y="46"/>
                    </a:lnTo>
                    <a:lnTo>
                      <a:pt x="110" y="46"/>
                    </a:lnTo>
                    <a:lnTo>
                      <a:pt x="112" y="46"/>
                    </a:lnTo>
                    <a:lnTo>
                      <a:pt x="114" y="46"/>
                    </a:lnTo>
                    <a:lnTo>
                      <a:pt x="114" y="46"/>
                    </a:lnTo>
                    <a:lnTo>
                      <a:pt x="114" y="44"/>
                    </a:lnTo>
                    <a:lnTo>
                      <a:pt x="114" y="40"/>
                    </a:lnTo>
                    <a:lnTo>
                      <a:pt x="112" y="40"/>
                    </a:lnTo>
                    <a:lnTo>
                      <a:pt x="110" y="42"/>
                    </a:lnTo>
                    <a:lnTo>
                      <a:pt x="110" y="42"/>
                    </a:lnTo>
                    <a:lnTo>
                      <a:pt x="108" y="42"/>
                    </a:lnTo>
                    <a:lnTo>
                      <a:pt x="106" y="44"/>
                    </a:lnTo>
                    <a:lnTo>
                      <a:pt x="106" y="44"/>
                    </a:lnTo>
                    <a:lnTo>
                      <a:pt x="108" y="42"/>
                    </a:lnTo>
                    <a:lnTo>
                      <a:pt x="108" y="42"/>
                    </a:lnTo>
                    <a:lnTo>
                      <a:pt x="104" y="42"/>
                    </a:lnTo>
                    <a:lnTo>
                      <a:pt x="102" y="42"/>
                    </a:lnTo>
                    <a:lnTo>
                      <a:pt x="104" y="40"/>
                    </a:lnTo>
                    <a:lnTo>
                      <a:pt x="108" y="40"/>
                    </a:lnTo>
                    <a:lnTo>
                      <a:pt x="110" y="38"/>
                    </a:lnTo>
                    <a:lnTo>
                      <a:pt x="110" y="40"/>
                    </a:lnTo>
                    <a:lnTo>
                      <a:pt x="112" y="38"/>
                    </a:lnTo>
                    <a:lnTo>
                      <a:pt x="112" y="38"/>
                    </a:lnTo>
                    <a:lnTo>
                      <a:pt x="108" y="36"/>
                    </a:lnTo>
                    <a:lnTo>
                      <a:pt x="108" y="36"/>
                    </a:lnTo>
                    <a:lnTo>
                      <a:pt x="108" y="36"/>
                    </a:lnTo>
                    <a:lnTo>
                      <a:pt x="104" y="36"/>
                    </a:lnTo>
                    <a:lnTo>
                      <a:pt x="102" y="36"/>
                    </a:lnTo>
                    <a:lnTo>
                      <a:pt x="102" y="36"/>
                    </a:lnTo>
                    <a:lnTo>
                      <a:pt x="100" y="38"/>
                    </a:lnTo>
                    <a:lnTo>
                      <a:pt x="102" y="36"/>
                    </a:lnTo>
                    <a:lnTo>
                      <a:pt x="104" y="36"/>
                    </a:lnTo>
                    <a:lnTo>
                      <a:pt x="106" y="34"/>
                    </a:lnTo>
                    <a:lnTo>
                      <a:pt x="104" y="34"/>
                    </a:lnTo>
                    <a:lnTo>
                      <a:pt x="102" y="36"/>
                    </a:lnTo>
                    <a:lnTo>
                      <a:pt x="102" y="36"/>
                    </a:lnTo>
                    <a:lnTo>
                      <a:pt x="98" y="36"/>
                    </a:lnTo>
                    <a:lnTo>
                      <a:pt x="100" y="36"/>
                    </a:lnTo>
                    <a:lnTo>
                      <a:pt x="100" y="34"/>
                    </a:lnTo>
                    <a:lnTo>
                      <a:pt x="102" y="34"/>
                    </a:lnTo>
                    <a:lnTo>
                      <a:pt x="102" y="32"/>
                    </a:lnTo>
                    <a:lnTo>
                      <a:pt x="102" y="32"/>
                    </a:lnTo>
                    <a:lnTo>
                      <a:pt x="100" y="34"/>
                    </a:lnTo>
                    <a:lnTo>
                      <a:pt x="98" y="34"/>
                    </a:lnTo>
                    <a:lnTo>
                      <a:pt x="98" y="32"/>
                    </a:lnTo>
                    <a:lnTo>
                      <a:pt x="94" y="32"/>
                    </a:lnTo>
                    <a:lnTo>
                      <a:pt x="98" y="32"/>
                    </a:lnTo>
                    <a:lnTo>
                      <a:pt x="100" y="32"/>
                    </a:lnTo>
                    <a:lnTo>
                      <a:pt x="100" y="30"/>
                    </a:lnTo>
                    <a:lnTo>
                      <a:pt x="102" y="30"/>
                    </a:lnTo>
                    <a:lnTo>
                      <a:pt x="102" y="30"/>
                    </a:lnTo>
                    <a:lnTo>
                      <a:pt x="102" y="28"/>
                    </a:lnTo>
                    <a:lnTo>
                      <a:pt x="98" y="26"/>
                    </a:lnTo>
                    <a:lnTo>
                      <a:pt x="96" y="26"/>
                    </a:lnTo>
                    <a:lnTo>
                      <a:pt x="96" y="26"/>
                    </a:lnTo>
                    <a:lnTo>
                      <a:pt x="94" y="26"/>
                    </a:lnTo>
                    <a:lnTo>
                      <a:pt x="92" y="26"/>
                    </a:lnTo>
                    <a:lnTo>
                      <a:pt x="92" y="26"/>
                    </a:lnTo>
                    <a:lnTo>
                      <a:pt x="90" y="28"/>
                    </a:lnTo>
                    <a:lnTo>
                      <a:pt x="90" y="28"/>
                    </a:lnTo>
                    <a:lnTo>
                      <a:pt x="90" y="28"/>
                    </a:lnTo>
                    <a:lnTo>
                      <a:pt x="90" y="28"/>
                    </a:lnTo>
                    <a:lnTo>
                      <a:pt x="90" y="28"/>
                    </a:lnTo>
                    <a:lnTo>
                      <a:pt x="90" y="26"/>
                    </a:lnTo>
                    <a:lnTo>
                      <a:pt x="90" y="26"/>
                    </a:lnTo>
                    <a:lnTo>
                      <a:pt x="92" y="24"/>
                    </a:lnTo>
                    <a:lnTo>
                      <a:pt x="92" y="24"/>
                    </a:lnTo>
                    <a:lnTo>
                      <a:pt x="90" y="24"/>
                    </a:lnTo>
                    <a:lnTo>
                      <a:pt x="88" y="24"/>
                    </a:lnTo>
                    <a:lnTo>
                      <a:pt x="86" y="26"/>
                    </a:lnTo>
                    <a:lnTo>
                      <a:pt x="84" y="26"/>
                    </a:lnTo>
                    <a:lnTo>
                      <a:pt x="86" y="24"/>
                    </a:lnTo>
                    <a:lnTo>
                      <a:pt x="84" y="24"/>
                    </a:lnTo>
                    <a:lnTo>
                      <a:pt x="86" y="24"/>
                    </a:lnTo>
                    <a:lnTo>
                      <a:pt x="88" y="24"/>
                    </a:lnTo>
                    <a:lnTo>
                      <a:pt x="90" y="22"/>
                    </a:lnTo>
                    <a:lnTo>
                      <a:pt x="90" y="22"/>
                    </a:lnTo>
                    <a:lnTo>
                      <a:pt x="88" y="20"/>
                    </a:lnTo>
                    <a:lnTo>
                      <a:pt x="86" y="20"/>
                    </a:lnTo>
                    <a:lnTo>
                      <a:pt x="86" y="20"/>
                    </a:lnTo>
                    <a:lnTo>
                      <a:pt x="86" y="20"/>
                    </a:lnTo>
                    <a:lnTo>
                      <a:pt x="88" y="18"/>
                    </a:lnTo>
                    <a:lnTo>
                      <a:pt x="88" y="18"/>
                    </a:lnTo>
                    <a:lnTo>
                      <a:pt x="86" y="18"/>
                    </a:lnTo>
                    <a:lnTo>
                      <a:pt x="88" y="16"/>
                    </a:lnTo>
                    <a:lnTo>
                      <a:pt x="86" y="16"/>
                    </a:lnTo>
                    <a:lnTo>
                      <a:pt x="84" y="16"/>
                    </a:lnTo>
                    <a:lnTo>
                      <a:pt x="80" y="14"/>
                    </a:lnTo>
                    <a:lnTo>
                      <a:pt x="76" y="14"/>
                    </a:lnTo>
                    <a:lnTo>
                      <a:pt x="74" y="14"/>
                    </a:lnTo>
                    <a:lnTo>
                      <a:pt x="70" y="16"/>
                    </a:lnTo>
                    <a:lnTo>
                      <a:pt x="70" y="16"/>
                    </a:lnTo>
                    <a:lnTo>
                      <a:pt x="70" y="18"/>
                    </a:lnTo>
                    <a:lnTo>
                      <a:pt x="70" y="18"/>
                    </a:lnTo>
                    <a:lnTo>
                      <a:pt x="68" y="18"/>
                    </a:lnTo>
                    <a:lnTo>
                      <a:pt x="66" y="18"/>
                    </a:lnTo>
                    <a:lnTo>
                      <a:pt x="64" y="16"/>
                    </a:lnTo>
                    <a:lnTo>
                      <a:pt x="64" y="18"/>
                    </a:lnTo>
                    <a:lnTo>
                      <a:pt x="62" y="18"/>
                    </a:lnTo>
                    <a:lnTo>
                      <a:pt x="64" y="16"/>
                    </a:lnTo>
                    <a:lnTo>
                      <a:pt x="64" y="14"/>
                    </a:lnTo>
                    <a:lnTo>
                      <a:pt x="62" y="16"/>
                    </a:lnTo>
                    <a:lnTo>
                      <a:pt x="60" y="18"/>
                    </a:lnTo>
                    <a:lnTo>
                      <a:pt x="60" y="18"/>
                    </a:lnTo>
                    <a:lnTo>
                      <a:pt x="58" y="18"/>
                    </a:lnTo>
                    <a:lnTo>
                      <a:pt x="58" y="18"/>
                    </a:lnTo>
                    <a:lnTo>
                      <a:pt x="56" y="20"/>
                    </a:lnTo>
                    <a:lnTo>
                      <a:pt x="54" y="20"/>
                    </a:lnTo>
                    <a:lnTo>
                      <a:pt x="54" y="20"/>
                    </a:lnTo>
                    <a:lnTo>
                      <a:pt x="54" y="20"/>
                    </a:lnTo>
                    <a:lnTo>
                      <a:pt x="54" y="18"/>
                    </a:lnTo>
                    <a:lnTo>
                      <a:pt x="56" y="20"/>
                    </a:lnTo>
                    <a:lnTo>
                      <a:pt x="56" y="18"/>
                    </a:lnTo>
                    <a:lnTo>
                      <a:pt x="56" y="18"/>
                    </a:lnTo>
                    <a:lnTo>
                      <a:pt x="56" y="18"/>
                    </a:lnTo>
                    <a:lnTo>
                      <a:pt x="58" y="18"/>
                    </a:lnTo>
                    <a:lnTo>
                      <a:pt x="58" y="16"/>
                    </a:lnTo>
                    <a:lnTo>
                      <a:pt x="60" y="14"/>
                    </a:lnTo>
                    <a:lnTo>
                      <a:pt x="62" y="14"/>
                    </a:lnTo>
                    <a:lnTo>
                      <a:pt x="62" y="12"/>
                    </a:lnTo>
                    <a:lnTo>
                      <a:pt x="62" y="12"/>
                    </a:lnTo>
                    <a:lnTo>
                      <a:pt x="62" y="10"/>
                    </a:lnTo>
                    <a:lnTo>
                      <a:pt x="64" y="10"/>
                    </a:lnTo>
                    <a:lnTo>
                      <a:pt x="64" y="10"/>
                    </a:lnTo>
                    <a:lnTo>
                      <a:pt x="64" y="8"/>
                    </a:lnTo>
                    <a:lnTo>
                      <a:pt x="62" y="8"/>
                    </a:lnTo>
                    <a:lnTo>
                      <a:pt x="60" y="8"/>
                    </a:lnTo>
                    <a:lnTo>
                      <a:pt x="62" y="8"/>
                    </a:lnTo>
                    <a:lnTo>
                      <a:pt x="64" y="4"/>
                    </a:lnTo>
                    <a:lnTo>
                      <a:pt x="64" y="4"/>
                    </a:lnTo>
                    <a:lnTo>
                      <a:pt x="64" y="4"/>
                    </a:lnTo>
                    <a:lnTo>
                      <a:pt x="58" y="4"/>
                    </a:lnTo>
                    <a:lnTo>
                      <a:pt x="58" y="2"/>
                    </a:lnTo>
                    <a:lnTo>
                      <a:pt x="56" y="4"/>
                    </a:lnTo>
                    <a:lnTo>
                      <a:pt x="54" y="4"/>
                    </a:lnTo>
                    <a:lnTo>
                      <a:pt x="52" y="4"/>
                    </a:lnTo>
                    <a:lnTo>
                      <a:pt x="50" y="4"/>
                    </a:lnTo>
                    <a:lnTo>
                      <a:pt x="50" y="6"/>
                    </a:lnTo>
                    <a:lnTo>
                      <a:pt x="50" y="6"/>
                    </a:lnTo>
                    <a:lnTo>
                      <a:pt x="50" y="6"/>
                    </a:lnTo>
                    <a:lnTo>
                      <a:pt x="50" y="6"/>
                    </a:lnTo>
                    <a:lnTo>
                      <a:pt x="48" y="4"/>
                    </a:lnTo>
                    <a:lnTo>
                      <a:pt x="46" y="4"/>
                    </a:lnTo>
                    <a:lnTo>
                      <a:pt x="46" y="6"/>
                    </a:lnTo>
                    <a:lnTo>
                      <a:pt x="46" y="8"/>
                    </a:lnTo>
                    <a:lnTo>
                      <a:pt x="46" y="6"/>
                    </a:lnTo>
                    <a:lnTo>
                      <a:pt x="44" y="6"/>
                    </a:lnTo>
                    <a:lnTo>
                      <a:pt x="42" y="6"/>
                    </a:lnTo>
                    <a:lnTo>
                      <a:pt x="42" y="6"/>
                    </a:lnTo>
                    <a:lnTo>
                      <a:pt x="42" y="8"/>
                    </a:lnTo>
                    <a:lnTo>
                      <a:pt x="48" y="8"/>
                    </a:lnTo>
                    <a:lnTo>
                      <a:pt x="46" y="10"/>
                    </a:lnTo>
                    <a:lnTo>
                      <a:pt x="46" y="8"/>
                    </a:lnTo>
                    <a:lnTo>
                      <a:pt x="40" y="8"/>
                    </a:lnTo>
                    <a:lnTo>
                      <a:pt x="40" y="8"/>
                    </a:lnTo>
                    <a:lnTo>
                      <a:pt x="38" y="8"/>
                    </a:lnTo>
                    <a:lnTo>
                      <a:pt x="38" y="8"/>
                    </a:lnTo>
                    <a:lnTo>
                      <a:pt x="38" y="8"/>
                    </a:lnTo>
                    <a:lnTo>
                      <a:pt x="40" y="8"/>
                    </a:lnTo>
                    <a:lnTo>
                      <a:pt x="42" y="10"/>
                    </a:lnTo>
                    <a:lnTo>
                      <a:pt x="42" y="10"/>
                    </a:lnTo>
                    <a:lnTo>
                      <a:pt x="44" y="12"/>
                    </a:lnTo>
                    <a:lnTo>
                      <a:pt x="42" y="12"/>
                    </a:lnTo>
                    <a:lnTo>
                      <a:pt x="40" y="10"/>
                    </a:lnTo>
                    <a:lnTo>
                      <a:pt x="38" y="10"/>
                    </a:lnTo>
                    <a:lnTo>
                      <a:pt x="36" y="10"/>
                    </a:lnTo>
                    <a:lnTo>
                      <a:pt x="36" y="10"/>
                    </a:lnTo>
                    <a:lnTo>
                      <a:pt x="34" y="12"/>
                    </a:lnTo>
                    <a:lnTo>
                      <a:pt x="34" y="12"/>
                    </a:lnTo>
                    <a:lnTo>
                      <a:pt x="34" y="14"/>
                    </a:lnTo>
                    <a:lnTo>
                      <a:pt x="34" y="14"/>
                    </a:lnTo>
                    <a:lnTo>
                      <a:pt x="34" y="14"/>
                    </a:lnTo>
                    <a:lnTo>
                      <a:pt x="36" y="14"/>
                    </a:lnTo>
                    <a:lnTo>
                      <a:pt x="36" y="14"/>
                    </a:lnTo>
                    <a:lnTo>
                      <a:pt x="36" y="14"/>
                    </a:lnTo>
                    <a:lnTo>
                      <a:pt x="36" y="16"/>
                    </a:lnTo>
                    <a:lnTo>
                      <a:pt x="34" y="16"/>
                    </a:lnTo>
                    <a:lnTo>
                      <a:pt x="32" y="16"/>
                    </a:lnTo>
                    <a:lnTo>
                      <a:pt x="32" y="16"/>
                    </a:lnTo>
                    <a:lnTo>
                      <a:pt x="30" y="18"/>
                    </a:lnTo>
                    <a:lnTo>
                      <a:pt x="28" y="18"/>
                    </a:lnTo>
                    <a:lnTo>
                      <a:pt x="28" y="18"/>
                    </a:lnTo>
                    <a:lnTo>
                      <a:pt x="28" y="20"/>
                    </a:lnTo>
                    <a:lnTo>
                      <a:pt x="28" y="20"/>
                    </a:lnTo>
                    <a:lnTo>
                      <a:pt x="28" y="22"/>
                    </a:lnTo>
                    <a:lnTo>
                      <a:pt x="30" y="22"/>
                    </a:lnTo>
                    <a:lnTo>
                      <a:pt x="32" y="22"/>
                    </a:lnTo>
                    <a:lnTo>
                      <a:pt x="32" y="22"/>
                    </a:lnTo>
                    <a:lnTo>
                      <a:pt x="30" y="24"/>
                    </a:lnTo>
                    <a:lnTo>
                      <a:pt x="30" y="24"/>
                    </a:lnTo>
                    <a:lnTo>
                      <a:pt x="28" y="24"/>
                    </a:lnTo>
                    <a:lnTo>
                      <a:pt x="28" y="26"/>
                    </a:lnTo>
                    <a:lnTo>
                      <a:pt x="28" y="26"/>
                    </a:lnTo>
                    <a:lnTo>
                      <a:pt x="26" y="28"/>
                    </a:lnTo>
                    <a:lnTo>
                      <a:pt x="24" y="28"/>
                    </a:lnTo>
                    <a:lnTo>
                      <a:pt x="26" y="26"/>
                    </a:lnTo>
                    <a:lnTo>
                      <a:pt x="26" y="26"/>
                    </a:lnTo>
                    <a:lnTo>
                      <a:pt x="26" y="26"/>
                    </a:lnTo>
                    <a:lnTo>
                      <a:pt x="26" y="26"/>
                    </a:lnTo>
                    <a:lnTo>
                      <a:pt x="24" y="26"/>
                    </a:lnTo>
                    <a:lnTo>
                      <a:pt x="22" y="26"/>
                    </a:lnTo>
                    <a:lnTo>
                      <a:pt x="20" y="26"/>
                    </a:lnTo>
                    <a:lnTo>
                      <a:pt x="18" y="28"/>
                    </a:lnTo>
                    <a:lnTo>
                      <a:pt x="16" y="26"/>
                    </a:lnTo>
                    <a:lnTo>
                      <a:pt x="20" y="26"/>
                    </a:lnTo>
                    <a:lnTo>
                      <a:pt x="22" y="26"/>
                    </a:lnTo>
                    <a:lnTo>
                      <a:pt x="24" y="26"/>
                    </a:lnTo>
                    <a:lnTo>
                      <a:pt x="24" y="26"/>
                    </a:lnTo>
                    <a:lnTo>
                      <a:pt x="26" y="24"/>
                    </a:lnTo>
                    <a:lnTo>
                      <a:pt x="28" y="26"/>
                    </a:lnTo>
                    <a:lnTo>
                      <a:pt x="28" y="24"/>
                    </a:lnTo>
                    <a:lnTo>
                      <a:pt x="28" y="24"/>
                    </a:lnTo>
                    <a:lnTo>
                      <a:pt x="28" y="24"/>
                    </a:lnTo>
                    <a:lnTo>
                      <a:pt x="26" y="24"/>
                    </a:lnTo>
                    <a:lnTo>
                      <a:pt x="24" y="18"/>
                    </a:lnTo>
                    <a:lnTo>
                      <a:pt x="26" y="18"/>
                    </a:lnTo>
                    <a:lnTo>
                      <a:pt x="26" y="16"/>
                    </a:lnTo>
                    <a:lnTo>
                      <a:pt x="30" y="14"/>
                    </a:lnTo>
                    <a:lnTo>
                      <a:pt x="30" y="14"/>
                    </a:lnTo>
                    <a:lnTo>
                      <a:pt x="30" y="12"/>
                    </a:lnTo>
                    <a:lnTo>
                      <a:pt x="30" y="10"/>
                    </a:lnTo>
                    <a:lnTo>
                      <a:pt x="34" y="8"/>
                    </a:lnTo>
                    <a:lnTo>
                      <a:pt x="36" y="6"/>
                    </a:lnTo>
                    <a:lnTo>
                      <a:pt x="38" y="6"/>
                    </a:lnTo>
                    <a:lnTo>
                      <a:pt x="40" y="4"/>
                    </a:lnTo>
                    <a:lnTo>
                      <a:pt x="42" y="4"/>
                    </a:lnTo>
                    <a:lnTo>
                      <a:pt x="46" y="2"/>
                    </a:lnTo>
                    <a:lnTo>
                      <a:pt x="46" y="2"/>
                    </a:lnTo>
                    <a:lnTo>
                      <a:pt x="46" y="2"/>
                    </a:lnTo>
                    <a:lnTo>
                      <a:pt x="46" y="2"/>
                    </a:lnTo>
                    <a:lnTo>
                      <a:pt x="40" y="0"/>
                    </a:lnTo>
                    <a:lnTo>
                      <a:pt x="38" y="0"/>
                    </a:lnTo>
                    <a:lnTo>
                      <a:pt x="34" y="2"/>
                    </a:lnTo>
                    <a:lnTo>
                      <a:pt x="30" y="2"/>
                    </a:lnTo>
                    <a:lnTo>
                      <a:pt x="26" y="4"/>
                    </a:lnTo>
                    <a:lnTo>
                      <a:pt x="24" y="4"/>
                    </a:lnTo>
                    <a:lnTo>
                      <a:pt x="22" y="6"/>
                    </a:lnTo>
                    <a:lnTo>
                      <a:pt x="22" y="6"/>
                    </a:lnTo>
                    <a:lnTo>
                      <a:pt x="20" y="6"/>
                    </a:lnTo>
                    <a:lnTo>
                      <a:pt x="20" y="6"/>
                    </a:lnTo>
                    <a:lnTo>
                      <a:pt x="20" y="8"/>
                    </a:lnTo>
                    <a:lnTo>
                      <a:pt x="18" y="8"/>
                    </a:lnTo>
                    <a:lnTo>
                      <a:pt x="16" y="10"/>
                    </a:lnTo>
                    <a:lnTo>
                      <a:pt x="16" y="10"/>
                    </a:lnTo>
                    <a:lnTo>
                      <a:pt x="14" y="12"/>
                    </a:lnTo>
                    <a:lnTo>
                      <a:pt x="12" y="12"/>
                    </a:lnTo>
                    <a:lnTo>
                      <a:pt x="12" y="12"/>
                    </a:lnTo>
                    <a:lnTo>
                      <a:pt x="10" y="14"/>
                    </a:lnTo>
                    <a:lnTo>
                      <a:pt x="8" y="14"/>
                    </a:lnTo>
                    <a:lnTo>
                      <a:pt x="8" y="16"/>
                    </a:lnTo>
                    <a:lnTo>
                      <a:pt x="6" y="16"/>
                    </a:lnTo>
                    <a:lnTo>
                      <a:pt x="6" y="18"/>
                    </a:lnTo>
                    <a:lnTo>
                      <a:pt x="6" y="18"/>
                    </a:lnTo>
                    <a:lnTo>
                      <a:pt x="4" y="20"/>
                    </a:lnTo>
                    <a:lnTo>
                      <a:pt x="2" y="22"/>
                    </a:lnTo>
                    <a:lnTo>
                      <a:pt x="2" y="22"/>
                    </a:lnTo>
                    <a:lnTo>
                      <a:pt x="2" y="22"/>
                    </a:lnTo>
                    <a:lnTo>
                      <a:pt x="6" y="24"/>
                    </a:lnTo>
                    <a:lnTo>
                      <a:pt x="10" y="24"/>
                    </a:lnTo>
                    <a:lnTo>
                      <a:pt x="12" y="26"/>
                    </a:lnTo>
                    <a:lnTo>
                      <a:pt x="12" y="26"/>
                    </a:lnTo>
                    <a:lnTo>
                      <a:pt x="14" y="26"/>
                    </a:lnTo>
                    <a:lnTo>
                      <a:pt x="10" y="28"/>
                    </a:lnTo>
                    <a:lnTo>
                      <a:pt x="8" y="28"/>
                    </a:lnTo>
                    <a:lnTo>
                      <a:pt x="6" y="26"/>
                    </a:lnTo>
                    <a:lnTo>
                      <a:pt x="4" y="26"/>
                    </a:lnTo>
                    <a:lnTo>
                      <a:pt x="2" y="26"/>
                    </a:lnTo>
                    <a:lnTo>
                      <a:pt x="2" y="26"/>
                    </a:lnTo>
                    <a:lnTo>
                      <a:pt x="0" y="26"/>
                    </a:lnTo>
                    <a:lnTo>
                      <a:pt x="0" y="28"/>
                    </a:lnTo>
                    <a:lnTo>
                      <a:pt x="0" y="30"/>
                    </a:lnTo>
                    <a:lnTo>
                      <a:pt x="2" y="32"/>
                    </a:lnTo>
                    <a:lnTo>
                      <a:pt x="4" y="34"/>
                    </a:lnTo>
                    <a:lnTo>
                      <a:pt x="2" y="34"/>
                    </a:lnTo>
                    <a:lnTo>
                      <a:pt x="4" y="34"/>
                    </a:lnTo>
                    <a:lnTo>
                      <a:pt x="4" y="34"/>
                    </a:lnTo>
                    <a:lnTo>
                      <a:pt x="6" y="34"/>
                    </a:lnTo>
                    <a:lnTo>
                      <a:pt x="8" y="34"/>
                    </a:lnTo>
                    <a:lnTo>
                      <a:pt x="10" y="34"/>
                    </a:lnTo>
                    <a:lnTo>
                      <a:pt x="12" y="32"/>
                    </a:lnTo>
                    <a:lnTo>
                      <a:pt x="12" y="34"/>
                    </a:lnTo>
                    <a:lnTo>
                      <a:pt x="12" y="36"/>
                    </a:lnTo>
                    <a:lnTo>
                      <a:pt x="12" y="36"/>
                    </a:lnTo>
                    <a:lnTo>
                      <a:pt x="14" y="38"/>
                    </a:lnTo>
                    <a:lnTo>
                      <a:pt x="16" y="38"/>
                    </a:lnTo>
                    <a:lnTo>
                      <a:pt x="14" y="36"/>
                    </a:lnTo>
                    <a:lnTo>
                      <a:pt x="16" y="36"/>
                    </a:lnTo>
                    <a:lnTo>
                      <a:pt x="18" y="38"/>
                    </a:lnTo>
                    <a:lnTo>
                      <a:pt x="24" y="38"/>
                    </a:lnTo>
                    <a:lnTo>
                      <a:pt x="24" y="40"/>
                    </a:lnTo>
                    <a:lnTo>
                      <a:pt x="24" y="38"/>
                    </a:lnTo>
                    <a:lnTo>
                      <a:pt x="28" y="38"/>
                    </a:lnTo>
                    <a:lnTo>
                      <a:pt x="30" y="40"/>
                    </a:lnTo>
                    <a:lnTo>
                      <a:pt x="32" y="40"/>
                    </a:lnTo>
                    <a:lnTo>
                      <a:pt x="32" y="40"/>
                    </a:lnTo>
                    <a:lnTo>
                      <a:pt x="32" y="40"/>
                    </a:lnTo>
                    <a:lnTo>
                      <a:pt x="32" y="40"/>
                    </a:lnTo>
                    <a:lnTo>
                      <a:pt x="34" y="40"/>
                    </a:lnTo>
                    <a:lnTo>
                      <a:pt x="36" y="40"/>
                    </a:lnTo>
                    <a:lnTo>
                      <a:pt x="36" y="40"/>
                    </a:lnTo>
                    <a:lnTo>
                      <a:pt x="38" y="42"/>
                    </a:lnTo>
                    <a:lnTo>
                      <a:pt x="38" y="42"/>
                    </a:lnTo>
                    <a:lnTo>
                      <a:pt x="38" y="40"/>
                    </a:lnTo>
                    <a:lnTo>
                      <a:pt x="38" y="38"/>
                    </a:lnTo>
                    <a:lnTo>
                      <a:pt x="36" y="38"/>
                    </a:lnTo>
                    <a:lnTo>
                      <a:pt x="36" y="38"/>
                    </a:lnTo>
                    <a:lnTo>
                      <a:pt x="42" y="38"/>
                    </a:lnTo>
                    <a:lnTo>
                      <a:pt x="42" y="40"/>
                    </a:lnTo>
                    <a:lnTo>
                      <a:pt x="44" y="40"/>
                    </a:lnTo>
                    <a:lnTo>
                      <a:pt x="44" y="40"/>
                    </a:lnTo>
                    <a:lnTo>
                      <a:pt x="46" y="40"/>
                    </a:lnTo>
                    <a:lnTo>
                      <a:pt x="46" y="40"/>
                    </a:lnTo>
                    <a:lnTo>
                      <a:pt x="48" y="40"/>
                    </a:lnTo>
                    <a:lnTo>
                      <a:pt x="50" y="40"/>
                    </a:lnTo>
                    <a:lnTo>
                      <a:pt x="52" y="40"/>
                    </a:lnTo>
                    <a:lnTo>
                      <a:pt x="52" y="38"/>
                    </a:lnTo>
                    <a:lnTo>
                      <a:pt x="52" y="36"/>
                    </a:lnTo>
                    <a:lnTo>
                      <a:pt x="50" y="36"/>
                    </a:lnTo>
                    <a:lnTo>
                      <a:pt x="50" y="36"/>
                    </a:lnTo>
                    <a:lnTo>
                      <a:pt x="52" y="36"/>
                    </a:lnTo>
                    <a:lnTo>
                      <a:pt x="54" y="36"/>
                    </a:lnTo>
                    <a:lnTo>
                      <a:pt x="56" y="38"/>
                    </a:lnTo>
                    <a:lnTo>
                      <a:pt x="56" y="38"/>
                    </a:lnTo>
                    <a:lnTo>
                      <a:pt x="58" y="38"/>
                    </a:lnTo>
                    <a:lnTo>
                      <a:pt x="60" y="38"/>
                    </a:lnTo>
                    <a:lnTo>
                      <a:pt x="56" y="42"/>
                    </a:lnTo>
                    <a:lnTo>
                      <a:pt x="58" y="42"/>
                    </a:lnTo>
                    <a:lnTo>
                      <a:pt x="58" y="42"/>
                    </a:lnTo>
                    <a:lnTo>
                      <a:pt x="60" y="42"/>
                    </a:lnTo>
                    <a:lnTo>
                      <a:pt x="60" y="42"/>
                    </a:lnTo>
                    <a:lnTo>
                      <a:pt x="60" y="42"/>
                    </a:lnTo>
                    <a:lnTo>
                      <a:pt x="60" y="44"/>
                    </a:lnTo>
                    <a:lnTo>
                      <a:pt x="58" y="44"/>
                    </a:lnTo>
                    <a:lnTo>
                      <a:pt x="60" y="44"/>
                    </a:lnTo>
                    <a:lnTo>
                      <a:pt x="60" y="44"/>
                    </a:lnTo>
                    <a:lnTo>
                      <a:pt x="60" y="46"/>
                    </a:lnTo>
                    <a:lnTo>
                      <a:pt x="62" y="48"/>
                    </a:lnTo>
                    <a:lnTo>
                      <a:pt x="62" y="50"/>
                    </a:lnTo>
                    <a:lnTo>
                      <a:pt x="60" y="50"/>
                    </a:lnTo>
                    <a:lnTo>
                      <a:pt x="58" y="50"/>
                    </a:lnTo>
                    <a:lnTo>
                      <a:pt x="56" y="50"/>
                    </a:lnTo>
                    <a:lnTo>
                      <a:pt x="56" y="52"/>
                    </a:lnTo>
                    <a:lnTo>
                      <a:pt x="54" y="54"/>
                    </a:lnTo>
                    <a:lnTo>
                      <a:pt x="56" y="52"/>
                    </a:lnTo>
                    <a:lnTo>
                      <a:pt x="60" y="52"/>
                    </a:lnTo>
                    <a:lnTo>
                      <a:pt x="62" y="52"/>
                    </a:lnTo>
                    <a:lnTo>
                      <a:pt x="64" y="52"/>
                    </a:lnTo>
                    <a:lnTo>
                      <a:pt x="66" y="50"/>
                    </a:lnTo>
                    <a:lnTo>
                      <a:pt x="68" y="50"/>
                    </a:lnTo>
                    <a:lnTo>
                      <a:pt x="70" y="50"/>
                    </a:lnTo>
                    <a:lnTo>
                      <a:pt x="66" y="52"/>
                    </a:lnTo>
                    <a:lnTo>
                      <a:pt x="66" y="52"/>
                    </a:lnTo>
                    <a:lnTo>
                      <a:pt x="64" y="52"/>
                    </a:lnTo>
                    <a:lnTo>
                      <a:pt x="66" y="54"/>
                    </a:lnTo>
                    <a:lnTo>
                      <a:pt x="68" y="56"/>
                    </a:lnTo>
                    <a:lnTo>
                      <a:pt x="68" y="56"/>
                    </a:lnTo>
                    <a:lnTo>
                      <a:pt x="68" y="54"/>
                    </a:lnTo>
                    <a:lnTo>
                      <a:pt x="68" y="54"/>
                    </a:lnTo>
                    <a:lnTo>
                      <a:pt x="70" y="54"/>
                    </a:lnTo>
                    <a:lnTo>
                      <a:pt x="68" y="56"/>
                    </a:lnTo>
                    <a:lnTo>
                      <a:pt x="68" y="58"/>
                    </a:lnTo>
                    <a:lnTo>
                      <a:pt x="70" y="58"/>
                    </a:lnTo>
                    <a:lnTo>
                      <a:pt x="70" y="58"/>
                    </a:lnTo>
                    <a:lnTo>
                      <a:pt x="72" y="60"/>
                    </a:lnTo>
                    <a:lnTo>
                      <a:pt x="70" y="62"/>
                    </a:lnTo>
                    <a:lnTo>
                      <a:pt x="70" y="62"/>
                    </a:lnTo>
                    <a:lnTo>
                      <a:pt x="70" y="62"/>
                    </a:lnTo>
                    <a:lnTo>
                      <a:pt x="70" y="64"/>
                    </a:lnTo>
                    <a:lnTo>
                      <a:pt x="70" y="66"/>
                    </a:lnTo>
                    <a:lnTo>
                      <a:pt x="70" y="66"/>
                    </a:lnTo>
                    <a:lnTo>
                      <a:pt x="70" y="68"/>
                    </a:lnTo>
                    <a:lnTo>
                      <a:pt x="70" y="68"/>
                    </a:lnTo>
                    <a:lnTo>
                      <a:pt x="68" y="68"/>
                    </a:lnTo>
                    <a:lnTo>
                      <a:pt x="68" y="70"/>
                    </a:lnTo>
                    <a:lnTo>
                      <a:pt x="66" y="70"/>
                    </a:lnTo>
                    <a:lnTo>
                      <a:pt x="64" y="72"/>
                    </a:lnTo>
                    <a:lnTo>
                      <a:pt x="62" y="74"/>
                    </a:lnTo>
                    <a:lnTo>
                      <a:pt x="62" y="74"/>
                    </a:lnTo>
                    <a:lnTo>
                      <a:pt x="60" y="74"/>
                    </a:lnTo>
                    <a:lnTo>
                      <a:pt x="58" y="74"/>
                    </a:lnTo>
                    <a:lnTo>
                      <a:pt x="56" y="76"/>
                    </a:lnTo>
                    <a:lnTo>
                      <a:pt x="54" y="78"/>
                    </a:lnTo>
                    <a:lnTo>
                      <a:pt x="52" y="78"/>
                    </a:lnTo>
                    <a:lnTo>
                      <a:pt x="52" y="80"/>
                    </a:lnTo>
                    <a:lnTo>
                      <a:pt x="52" y="80"/>
                    </a:lnTo>
                    <a:lnTo>
                      <a:pt x="52" y="82"/>
                    </a:lnTo>
                    <a:lnTo>
                      <a:pt x="52" y="84"/>
                    </a:lnTo>
                    <a:lnTo>
                      <a:pt x="52" y="84"/>
                    </a:lnTo>
                    <a:lnTo>
                      <a:pt x="52" y="86"/>
                    </a:lnTo>
                    <a:lnTo>
                      <a:pt x="50" y="84"/>
                    </a:lnTo>
                    <a:lnTo>
                      <a:pt x="48" y="84"/>
                    </a:lnTo>
                    <a:lnTo>
                      <a:pt x="48" y="84"/>
                    </a:lnTo>
                    <a:lnTo>
                      <a:pt x="48" y="84"/>
                    </a:lnTo>
                    <a:lnTo>
                      <a:pt x="46" y="86"/>
                    </a:lnTo>
                    <a:lnTo>
                      <a:pt x="42" y="86"/>
                    </a:lnTo>
                    <a:lnTo>
                      <a:pt x="42" y="86"/>
                    </a:lnTo>
                    <a:lnTo>
                      <a:pt x="40" y="88"/>
                    </a:lnTo>
                    <a:lnTo>
                      <a:pt x="38" y="86"/>
                    </a:lnTo>
                    <a:lnTo>
                      <a:pt x="36" y="86"/>
                    </a:lnTo>
                    <a:lnTo>
                      <a:pt x="34" y="86"/>
                    </a:lnTo>
                    <a:lnTo>
                      <a:pt x="32" y="84"/>
                    </a:lnTo>
                    <a:lnTo>
                      <a:pt x="32" y="84"/>
                    </a:lnTo>
                    <a:lnTo>
                      <a:pt x="30" y="84"/>
                    </a:lnTo>
                    <a:lnTo>
                      <a:pt x="30" y="84"/>
                    </a:lnTo>
                    <a:lnTo>
                      <a:pt x="30" y="84"/>
                    </a:lnTo>
                    <a:lnTo>
                      <a:pt x="28" y="84"/>
                    </a:lnTo>
                    <a:lnTo>
                      <a:pt x="28" y="88"/>
                    </a:lnTo>
                    <a:lnTo>
                      <a:pt x="26" y="88"/>
                    </a:lnTo>
                    <a:lnTo>
                      <a:pt x="24" y="88"/>
                    </a:lnTo>
                    <a:lnTo>
                      <a:pt x="22" y="90"/>
                    </a:lnTo>
                    <a:lnTo>
                      <a:pt x="20" y="90"/>
                    </a:lnTo>
                    <a:lnTo>
                      <a:pt x="20" y="92"/>
                    </a:lnTo>
                    <a:lnTo>
                      <a:pt x="20" y="94"/>
                    </a:lnTo>
                    <a:lnTo>
                      <a:pt x="20" y="94"/>
                    </a:lnTo>
                    <a:lnTo>
                      <a:pt x="22" y="94"/>
                    </a:lnTo>
                    <a:lnTo>
                      <a:pt x="22" y="96"/>
                    </a:lnTo>
                    <a:lnTo>
                      <a:pt x="24" y="96"/>
                    </a:lnTo>
                    <a:lnTo>
                      <a:pt x="26" y="96"/>
                    </a:lnTo>
                    <a:lnTo>
                      <a:pt x="26" y="96"/>
                    </a:lnTo>
                    <a:lnTo>
                      <a:pt x="26" y="96"/>
                    </a:lnTo>
                    <a:lnTo>
                      <a:pt x="30" y="96"/>
                    </a:lnTo>
                    <a:lnTo>
                      <a:pt x="30" y="96"/>
                    </a:lnTo>
                    <a:lnTo>
                      <a:pt x="32" y="96"/>
                    </a:lnTo>
                    <a:lnTo>
                      <a:pt x="32" y="94"/>
                    </a:lnTo>
                    <a:lnTo>
                      <a:pt x="32" y="94"/>
                    </a:lnTo>
                    <a:lnTo>
                      <a:pt x="32" y="94"/>
                    </a:lnTo>
                    <a:lnTo>
                      <a:pt x="34" y="94"/>
                    </a:lnTo>
                    <a:lnTo>
                      <a:pt x="36" y="94"/>
                    </a:lnTo>
                    <a:lnTo>
                      <a:pt x="36" y="94"/>
                    </a:lnTo>
                    <a:lnTo>
                      <a:pt x="36" y="94"/>
                    </a:lnTo>
                    <a:lnTo>
                      <a:pt x="38" y="94"/>
                    </a:lnTo>
                    <a:lnTo>
                      <a:pt x="40" y="96"/>
                    </a:lnTo>
                    <a:lnTo>
                      <a:pt x="40" y="94"/>
                    </a:lnTo>
                    <a:lnTo>
                      <a:pt x="40" y="94"/>
                    </a:lnTo>
                    <a:lnTo>
                      <a:pt x="40" y="94"/>
                    </a:lnTo>
                    <a:lnTo>
                      <a:pt x="40" y="92"/>
                    </a:lnTo>
                    <a:lnTo>
                      <a:pt x="40" y="92"/>
                    </a:lnTo>
                    <a:lnTo>
                      <a:pt x="42" y="92"/>
                    </a:lnTo>
                    <a:lnTo>
                      <a:pt x="42" y="90"/>
                    </a:lnTo>
                    <a:lnTo>
                      <a:pt x="42" y="92"/>
                    </a:lnTo>
                    <a:lnTo>
                      <a:pt x="42" y="92"/>
                    </a:lnTo>
                    <a:lnTo>
                      <a:pt x="42" y="92"/>
                    </a:lnTo>
                    <a:lnTo>
                      <a:pt x="42" y="92"/>
                    </a:lnTo>
                    <a:lnTo>
                      <a:pt x="42" y="94"/>
                    </a:lnTo>
                    <a:lnTo>
                      <a:pt x="44" y="92"/>
                    </a:lnTo>
                    <a:lnTo>
                      <a:pt x="46" y="92"/>
                    </a:lnTo>
                    <a:lnTo>
                      <a:pt x="46" y="94"/>
                    </a:lnTo>
                    <a:lnTo>
                      <a:pt x="46" y="94"/>
                    </a:lnTo>
                    <a:lnTo>
                      <a:pt x="48" y="94"/>
                    </a:lnTo>
                    <a:lnTo>
                      <a:pt x="48" y="94"/>
                    </a:lnTo>
                    <a:lnTo>
                      <a:pt x="48" y="94"/>
                    </a:lnTo>
                    <a:lnTo>
                      <a:pt x="46" y="96"/>
                    </a:lnTo>
                    <a:lnTo>
                      <a:pt x="46" y="96"/>
                    </a:lnTo>
                    <a:lnTo>
                      <a:pt x="48" y="96"/>
                    </a:lnTo>
                    <a:lnTo>
                      <a:pt x="48" y="98"/>
                    </a:lnTo>
                    <a:lnTo>
                      <a:pt x="48" y="98"/>
                    </a:lnTo>
                    <a:lnTo>
                      <a:pt x="48" y="100"/>
                    </a:lnTo>
                    <a:lnTo>
                      <a:pt x="48" y="100"/>
                    </a:lnTo>
                    <a:lnTo>
                      <a:pt x="48" y="100"/>
                    </a:lnTo>
                    <a:lnTo>
                      <a:pt x="48" y="100"/>
                    </a:lnTo>
                    <a:lnTo>
                      <a:pt x="48" y="100"/>
                    </a:lnTo>
                    <a:lnTo>
                      <a:pt x="48" y="102"/>
                    </a:lnTo>
                    <a:lnTo>
                      <a:pt x="48" y="102"/>
                    </a:lnTo>
                    <a:lnTo>
                      <a:pt x="50" y="102"/>
                    </a:lnTo>
                    <a:lnTo>
                      <a:pt x="50" y="102"/>
                    </a:lnTo>
                    <a:lnTo>
                      <a:pt x="50" y="102"/>
                    </a:lnTo>
                    <a:lnTo>
                      <a:pt x="50" y="102"/>
                    </a:lnTo>
                    <a:lnTo>
                      <a:pt x="52" y="104"/>
                    </a:lnTo>
                    <a:lnTo>
                      <a:pt x="52" y="102"/>
                    </a:lnTo>
                    <a:lnTo>
                      <a:pt x="52" y="102"/>
                    </a:lnTo>
                    <a:lnTo>
                      <a:pt x="54" y="102"/>
                    </a:lnTo>
                    <a:lnTo>
                      <a:pt x="54" y="104"/>
                    </a:lnTo>
                    <a:lnTo>
                      <a:pt x="54" y="104"/>
                    </a:lnTo>
                    <a:lnTo>
                      <a:pt x="54" y="104"/>
                    </a:lnTo>
                    <a:lnTo>
                      <a:pt x="52" y="106"/>
                    </a:lnTo>
                    <a:lnTo>
                      <a:pt x="50" y="106"/>
                    </a:lnTo>
                    <a:lnTo>
                      <a:pt x="50" y="104"/>
                    </a:lnTo>
                    <a:lnTo>
                      <a:pt x="50" y="106"/>
                    </a:lnTo>
                    <a:lnTo>
                      <a:pt x="50" y="108"/>
                    </a:lnTo>
                    <a:lnTo>
                      <a:pt x="52" y="110"/>
                    </a:lnTo>
                    <a:lnTo>
                      <a:pt x="52" y="110"/>
                    </a:lnTo>
                    <a:lnTo>
                      <a:pt x="52" y="110"/>
                    </a:lnTo>
                    <a:lnTo>
                      <a:pt x="54" y="110"/>
                    </a:lnTo>
                    <a:lnTo>
                      <a:pt x="56" y="112"/>
                    </a:lnTo>
                    <a:lnTo>
                      <a:pt x="54" y="112"/>
                    </a:lnTo>
                    <a:lnTo>
                      <a:pt x="56" y="112"/>
                    </a:lnTo>
                    <a:lnTo>
                      <a:pt x="56" y="112"/>
                    </a:lnTo>
                    <a:lnTo>
                      <a:pt x="58" y="112"/>
                    </a:lnTo>
                    <a:lnTo>
                      <a:pt x="60" y="112"/>
                    </a:lnTo>
                    <a:lnTo>
                      <a:pt x="60" y="112"/>
                    </a:lnTo>
                    <a:lnTo>
                      <a:pt x="58" y="112"/>
                    </a:lnTo>
                    <a:lnTo>
                      <a:pt x="60" y="114"/>
                    </a:lnTo>
                    <a:lnTo>
                      <a:pt x="60" y="112"/>
                    </a:lnTo>
                    <a:lnTo>
                      <a:pt x="62" y="112"/>
                    </a:lnTo>
                    <a:lnTo>
                      <a:pt x="62" y="112"/>
                    </a:lnTo>
                    <a:lnTo>
                      <a:pt x="62" y="114"/>
                    </a:lnTo>
                    <a:lnTo>
                      <a:pt x="62" y="114"/>
                    </a:lnTo>
                    <a:lnTo>
                      <a:pt x="62" y="114"/>
                    </a:lnTo>
                    <a:lnTo>
                      <a:pt x="62" y="116"/>
                    </a:lnTo>
                    <a:lnTo>
                      <a:pt x="62" y="116"/>
                    </a:lnTo>
                    <a:lnTo>
                      <a:pt x="64" y="118"/>
                    </a:lnTo>
                    <a:lnTo>
                      <a:pt x="64" y="116"/>
                    </a:lnTo>
                    <a:lnTo>
                      <a:pt x="64" y="118"/>
                    </a:lnTo>
                    <a:lnTo>
                      <a:pt x="64" y="118"/>
                    </a:lnTo>
                    <a:lnTo>
                      <a:pt x="66" y="118"/>
                    </a:lnTo>
                    <a:lnTo>
                      <a:pt x="66" y="118"/>
                    </a:lnTo>
                    <a:lnTo>
                      <a:pt x="68" y="118"/>
                    </a:lnTo>
                    <a:lnTo>
                      <a:pt x="70" y="120"/>
                    </a:lnTo>
                    <a:lnTo>
                      <a:pt x="70" y="120"/>
                    </a:lnTo>
                    <a:lnTo>
                      <a:pt x="70" y="122"/>
                    </a:lnTo>
                    <a:lnTo>
                      <a:pt x="70" y="122"/>
                    </a:lnTo>
                    <a:lnTo>
                      <a:pt x="72" y="122"/>
                    </a:lnTo>
                    <a:lnTo>
                      <a:pt x="74" y="120"/>
                    </a:lnTo>
                    <a:lnTo>
                      <a:pt x="76" y="122"/>
                    </a:lnTo>
                    <a:lnTo>
                      <a:pt x="78" y="122"/>
                    </a:lnTo>
                    <a:lnTo>
                      <a:pt x="78" y="122"/>
                    </a:lnTo>
                    <a:lnTo>
                      <a:pt x="78" y="122"/>
                    </a:lnTo>
                    <a:lnTo>
                      <a:pt x="78" y="122"/>
                    </a:lnTo>
                    <a:lnTo>
                      <a:pt x="80" y="120"/>
                    </a:lnTo>
                    <a:lnTo>
                      <a:pt x="80" y="120"/>
                    </a:lnTo>
                    <a:lnTo>
                      <a:pt x="80" y="118"/>
                    </a:lnTo>
                    <a:lnTo>
                      <a:pt x="78" y="116"/>
                    </a:lnTo>
                    <a:lnTo>
                      <a:pt x="78" y="116"/>
                    </a:lnTo>
                    <a:lnTo>
                      <a:pt x="78" y="114"/>
                    </a:lnTo>
                    <a:lnTo>
                      <a:pt x="76" y="114"/>
                    </a:lnTo>
                    <a:lnTo>
                      <a:pt x="76" y="114"/>
                    </a:lnTo>
                    <a:lnTo>
                      <a:pt x="76" y="112"/>
                    </a:lnTo>
                    <a:lnTo>
                      <a:pt x="74" y="112"/>
                    </a:lnTo>
                    <a:lnTo>
                      <a:pt x="74" y="110"/>
                    </a:lnTo>
                    <a:lnTo>
                      <a:pt x="74" y="110"/>
                    </a:lnTo>
                    <a:lnTo>
                      <a:pt x="74" y="110"/>
                    </a:lnTo>
                    <a:lnTo>
                      <a:pt x="74" y="110"/>
                    </a:lnTo>
                    <a:lnTo>
                      <a:pt x="72" y="110"/>
                    </a:lnTo>
                    <a:lnTo>
                      <a:pt x="72" y="110"/>
                    </a:lnTo>
                    <a:lnTo>
                      <a:pt x="70" y="106"/>
                    </a:lnTo>
                    <a:lnTo>
                      <a:pt x="70" y="106"/>
                    </a:lnTo>
                    <a:lnTo>
                      <a:pt x="70" y="104"/>
                    </a:lnTo>
                    <a:lnTo>
                      <a:pt x="72" y="104"/>
                    </a:lnTo>
                    <a:lnTo>
                      <a:pt x="74" y="104"/>
                    </a:lnTo>
                    <a:lnTo>
                      <a:pt x="74" y="106"/>
                    </a:lnTo>
                    <a:lnTo>
                      <a:pt x="76" y="106"/>
                    </a:lnTo>
                    <a:lnTo>
                      <a:pt x="76" y="106"/>
                    </a:lnTo>
                    <a:lnTo>
                      <a:pt x="76" y="106"/>
                    </a:lnTo>
                    <a:lnTo>
                      <a:pt x="78" y="110"/>
                    </a:lnTo>
                    <a:lnTo>
                      <a:pt x="78" y="110"/>
                    </a:lnTo>
                    <a:lnTo>
                      <a:pt x="80" y="110"/>
                    </a:lnTo>
                    <a:lnTo>
                      <a:pt x="80" y="112"/>
                    </a:lnTo>
                    <a:lnTo>
                      <a:pt x="84" y="112"/>
                    </a:lnTo>
                    <a:lnTo>
                      <a:pt x="84" y="112"/>
                    </a:lnTo>
                    <a:lnTo>
                      <a:pt x="86" y="112"/>
                    </a:lnTo>
                    <a:lnTo>
                      <a:pt x="86" y="112"/>
                    </a:lnTo>
                    <a:lnTo>
                      <a:pt x="86" y="114"/>
                    </a:lnTo>
                    <a:lnTo>
                      <a:pt x="86" y="112"/>
                    </a:lnTo>
                    <a:lnTo>
                      <a:pt x="88" y="112"/>
                    </a:lnTo>
                    <a:lnTo>
                      <a:pt x="88" y="114"/>
                    </a:lnTo>
                    <a:lnTo>
                      <a:pt x="88" y="114"/>
                    </a:lnTo>
                    <a:lnTo>
                      <a:pt x="88" y="114"/>
                    </a:lnTo>
                    <a:lnTo>
                      <a:pt x="88" y="114"/>
                    </a:lnTo>
                    <a:lnTo>
                      <a:pt x="88" y="116"/>
                    </a:lnTo>
                    <a:lnTo>
                      <a:pt x="88" y="116"/>
                    </a:lnTo>
                    <a:lnTo>
                      <a:pt x="88" y="116"/>
                    </a:lnTo>
                    <a:lnTo>
                      <a:pt x="88" y="116"/>
                    </a:lnTo>
                    <a:lnTo>
                      <a:pt x="90" y="116"/>
                    </a:lnTo>
                    <a:lnTo>
                      <a:pt x="90" y="116"/>
                    </a:lnTo>
                    <a:lnTo>
                      <a:pt x="90" y="116"/>
                    </a:lnTo>
                    <a:lnTo>
                      <a:pt x="90" y="114"/>
                    </a:lnTo>
                    <a:lnTo>
                      <a:pt x="90" y="114"/>
                    </a:lnTo>
                    <a:lnTo>
                      <a:pt x="90" y="112"/>
                    </a:lnTo>
                    <a:lnTo>
                      <a:pt x="92" y="114"/>
                    </a:lnTo>
                    <a:lnTo>
                      <a:pt x="92" y="114"/>
                    </a:lnTo>
                    <a:lnTo>
                      <a:pt x="92" y="114"/>
                    </a:lnTo>
                    <a:lnTo>
                      <a:pt x="94" y="114"/>
                    </a:lnTo>
                    <a:lnTo>
                      <a:pt x="94" y="112"/>
                    </a:lnTo>
                    <a:lnTo>
                      <a:pt x="92" y="112"/>
                    </a:lnTo>
                    <a:lnTo>
                      <a:pt x="92" y="112"/>
                    </a:lnTo>
                    <a:lnTo>
                      <a:pt x="92" y="112"/>
                    </a:lnTo>
                    <a:lnTo>
                      <a:pt x="92" y="112"/>
                    </a:lnTo>
                    <a:lnTo>
                      <a:pt x="92" y="110"/>
                    </a:lnTo>
                    <a:lnTo>
                      <a:pt x="92" y="110"/>
                    </a:lnTo>
                    <a:lnTo>
                      <a:pt x="92" y="110"/>
                    </a:lnTo>
                    <a:lnTo>
                      <a:pt x="92" y="108"/>
                    </a:lnTo>
                    <a:lnTo>
                      <a:pt x="94" y="108"/>
                    </a:lnTo>
                    <a:lnTo>
                      <a:pt x="94" y="110"/>
                    </a:lnTo>
                    <a:lnTo>
                      <a:pt x="94" y="110"/>
                    </a:lnTo>
                    <a:lnTo>
                      <a:pt x="96" y="108"/>
                    </a:lnTo>
                    <a:lnTo>
                      <a:pt x="96" y="108"/>
                    </a:lnTo>
                    <a:lnTo>
                      <a:pt x="96" y="106"/>
                    </a:lnTo>
                    <a:lnTo>
                      <a:pt x="98" y="106"/>
                    </a:lnTo>
                    <a:lnTo>
                      <a:pt x="96" y="104"/>
                    </a:lnTo>
                    <a:lnTo>
                      <a:pt x="98" y="102"/>
                    </a:lnTo>
                    <a:lnTo>
                      <a:pt x="96" y="102"/>
                    </a:lnTo>
                    <a:lnTo>
                      <a:pt x="96" y="102"/>
                    </a:lnTo>
                    <a:lnTo>
                      <a:pt x="94" y="100"/>
                    </a:lnTo>
                    <a:lnTo>
                      <a:pt x="96" y="100"/>
                    </a:lnTo>
                    <a:lnTo>
                      <a:pt x="96" y="100"/>
                    </a:lnTo>
                    <a:lnTo>
                      <a:pt x="98" y="98"/>
                    </a:lnTo>
                    <a:lnTo>
                      <a:pt x="98" y="96"/>
                    </a:lnTo>
                    <a:lnTo>
                      <a:pt x="96" y="96"/>
                    </a:lnTo>
                    <a:lnTo>
                      <a:pt x="96" y="96"/>
                    </a:lnTo>
                    <a:lnTo>
                      <a:pt x="96" y="96"/>
                    </a:lnTo>
                    <a:lnTo>
                      <a:pt x="96" y="96"/>
                    </a:lnTo>
                    <a:lnTo>
                      <a:pt x="94" y="96"/>
                    </a:lnTo>
                    <a:lnTo>
                      <a:pt x="96" y="94"/>
                    </a:lnTo>
                    <a:lnTo>
                      <a:pt x="96" y="94"/>
                    </a:lnTo>
                    <a:lnTo>
                      <a:pt x="94" y="94"/>
                    </a:lnTo>
                    <a:lnTo>
                      <a:pt x="92" y="94"/>
                    </a:lnTo>
                    <a:lnTo>
                      <a:pt x="92" y="94"/>
                    </a:lnTo>
                    <a:lnTo>
                      <a:pt x="94" y="94"/>
                    </a:lnTo>
                    <a:lnTo>
                      <a:pt x="92" y="94"/>
                    </a:lnTo>
                    <a:lnTo>
                      <a:pt x="92" y="92"/>
                    </a:lnTo>
                    <a:lnTo>
                      <a:pt x="90" y="92"/>
                    </a:lnTo>
                    <a:lnTo>
                      <a:pt x="90" y="94"/>
                    </a:lnTo>
                    <a:lnTo>
                      <a:pt x="90" y="92"/>
                    </a:lnTo>
                    <a:lnTo>
                      <a:pt x="90" y="92"/>
                    </a:lnTo>
                    <a:lnTo>
                      <a:pt x="90" y="90"/>
                    </a:lnTo>
                    <a:lnTo>
                      <a:pt x="88" y="90"/>
                    </a:lnTo>
                    <a:lnTo>
                      <a:pt x="88" y="90"/>
                    </a:lnTo>
                    <a:lnTo>
                      <a:pt x="90" y="90"/>
                    </a:lnTo>
                    <a:lnTo>
                      <a:pt x="88" y="88"/>
                    </a:lnTo>
                    <a:lnTo>
                      <a:pt x="90" y="88"/>
                    </a:lnTo>
                    <a:lnTo>
                      <a:pt x="90" y="88"/>
                    </a:lnTo>
                    <a:lnTo>
                      <a:pt x="90" y="88"/>
                    </a:lnTo>
                    <a:lnTo>
                      <a:pt x="90" y="86"/>
                    </a:lnTo>
                    <a:lnTo>
                      <a:pt x="88" y="86"/>
                    </a:lnTo>
                    <a:lnTo>
                      <a:pt x="86" y="86"/>
                    </a:lnTo>
                    <a:lnTo>
                      <a:pt x="86" y="86"/>
                    </a:lnTo>
                    <a:lnTo>
                      <a:pt x="88" y="84"/>
                    </a:lnTo>
                    <a:lnTo>
                      <a:pt x="88" y="84"/>
                    </a:lnTo>
                    <a:lnTo>
                      <a:pt x="88" y="84"/>
                    </a:lnTo>
                    <a:lnTo>
                      <a:pt x="90" y="84"/>
                    </a:lnTo>
                    <a:lnTo>
                      <a:pt x="92" y="82"/>
                    </a:lnTo>
                    <a:lnTo>
                      <a:pt x="92" y="82"/>
                    </a:lnTo>
                    <a:lnTo>
                      <a:pt x="92" y="82"/>
                    </a:lnTo>
                    <a:lnTo>
                      <a:pt x="92" y="80"/>
                    </a:lnTo>
                    <a:lnTo>
                      <a:pt x="90" y="80"/>
                    </a:lnTo>
                    <a:lnTo>
                      <a:pt x="90" y="80"/>
                    </a:lnTo>
                    <a:lnTo>
                      <a:pt x="90" y="78"/>
                    </a:lnTo>
                    <a:lnTo>
                      <a:pt x="92" y="78"/>
                    </a:lnTo>
                    <a:lnTo>
                      <a:pt x="92" y="78"/>
                    </a:lnTo>
                    <a:lnTo>
                      <a:pt x="92" y="78"/>
                    </a:lnTo>
                    <a:lnTo>
                      <a:pt x="94" y="80"/>
                    </a:lnTo>
                    <a:lnTo>
                      <a:pt x="94" y="80"/>
                    </a:lnTo>
                    <a:lnTo>
                      <a:pt x="94" y="78"/>
                    </a:lnTo>
                    <a:lnTo>
                      <a:pt x="96" y="78"/>
                    </a:lnTo>
                    <a:lnTo>
                      <a:pt x="94" y="78"/>
                    </a:lnTo>
                    <a:lnTo>
                      <a:pt x="96" y="76"/>
                    </a:lnTo>
                    <a:lnTo>
                      <a:pt x="96" y="78"/>
                    </a:lnTo>
                    <a:lnTo>
                      <a:pt x="98" y="78"/>
                    </a:lnTo>
                    <a:lnTo>
                      <a:pt x="96" y="78"/>
                    </a:lnTo>
                    <a:lnTo>
                      <a:pt x="96" y="80"/>
                    </a:lnTo>
                    <a:lnTo>
                      <a:pt x="98" y="80"/>
                    </a:lnTo>
                    <a:lnTo>
                      <a:pt x="100" y="82"/>
                    </a:lnTo>
                    <a:lnTo>
                      <a:pt x="100" y="82"/>
                    </a:lnTo>
                    <a:lnTo>
                      <a:pt x="100" y="84"/>
                    </a:lnTo>
                    <a:lnTo>
                      <a:pt x="102" y="84"/>
                    </a:lnTo>
                    <a:lnTo>
                      <a:pt x="104" y="82"/>
                    </a:lnTo>
                    <a:lnTo>
                      <a:pt x="102" y="84"/>
                    </a:lnTo>
                    <a:lnTo>
                      <a:pt x="102" y="86"/>
                    </a:lnTo>
                    <a:lnTo>
                      <a:pt x="102" y="86"/>
                    </a:lnTo>
                    <a:lnTo>
                      <a:pt x="102" y="88"/>
                    </a:lnTo>
                    <a:lnTo>
                      <a:pt x="106" y="88"/>
                    </a:lnTo>
                    <a:lnTo>
                      <a:pt x="106" y="90"/>
                    </a:lnTo>
                    <a:lnTo>
                      <a:pt x="104" y="90"/>
                    </a:lnTo>
                    <a:lnTo>
                      <a:pt x="104" y="92"/>
                    </a:lnTo>
                    <a:lnTo>
                      <a:pt x="106" y="90"/>
                    </a:lnTo>
                    <a:lnTo>
                      <a:pt x="106" y="92"/>
                    </a:lnTo>
                    <a:lnTo>
                      <a:pt x="108" y="92"/>
                    </a:lnTo>
                    <a:lnTo>
                      <a:pt x="108" y="92"/>
                    </a:lnTo>
                    <a:lnTo>
                      <a:pt x="108" y="94"/>
                    </a:lnTo>
                    <a:lnTo>
                      <a:pt x="108" y="94"/>
                    </a:lnTo>
                    <a:lnTo>
                      <a:pt x="110" y="92"/>
                    </a:lnTo>
                    <a:lnTo>
                      <a:pt x="110" y="92"/>
                    </a:lnTo>
                    <a:lnTo>
                      <a:pt x="112" y="90"/>
                    </a:lnTo>
                    <a:lnTo>
                      <a:pt x="112" y="90"/>
                    </a:lnTo>
                    <a:lnTo>
                      <a:pt x="112" y="90"/>
                    </a:lnTo>
                    <a:lnTo>
                      <a:pt x="112" y="88"/>
                    </a:lnTo>
                    <a:lnTo>
                      <a:pt x="114" y="86"/>
                    </a:lnTo>
                    <a:lnTo>
                      <a:pt x="116" y="88"/>
                    </a:lnTo>
                    <a:lnTo>
                      <a:pt x="116" y="88"/>
                    </a:lnTo>
                    <a:lnTo>
                      <a:pt x="118" y="88"/>
                    </a:lnTo>
                    <a:lnTo>
                      <a:pt x="118" y="86"/>
                    </a:lnTo>
                    <a:lnTo>
                      <a:pt x="120" y="86"/>
                    </a:lnTo>
                    <a:lnTo>
                      <a:pt x="120" y="84"/>
                    </a:lnTo>
                    <a:lnTo>
                      <a:pt x="122" y="84"/>
                    </a:lnTo>
                    <a:lnTo>
                      <a:pt x="122" y="82"/>
                    </a:lnTo>
                    <a:lnTo>
                      <a:pt x="120" y="82"/>
                    </a:lnTo>
                    <a:lnTo>
                      <a:pt x="120" y="82"/>
                    </a:lnTo>
                    <a:lnTo>
                      <a:pt x="122" y="82"/>
                    </a:lnTo>
                    <a:lnTo>
                      <a:pt x="122" y="82"/>
                    </a:lnTo>
                    <a:lnTo>
                      <a:pt x="120" y="80"/>
                    </a:lnTo>
                    <a:lnTo>
                      <a:pt x="124" y="80"/>
                    </a:lnTo>
                    <a:lnTo>
                      <a:pt x="124" y="82"/>
                    </a:lnTo>
                    <a:lnTo>
                      <a:pt x="126" y="82"/>
                    </a:lnTo>
                    <a:lnTo>
                      <a:pt x="128" y="80"/>
                    </a:lnTo>
                    <a:lnTo>
                      <a:pt x="126" y="80"/>
                    </a:lnTo>
                    <a:lnTo>
                      <a:pt x="128" y="80"/>
                    </a:lnTo>
                    <a:lnTo>
                      <a:pt x="128"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3" name="Freeform 1445"/>
              <p:cNvSpPr>
                <a:spLocks/>
              </p:cNvSpPr>
              <p:nvPr/>
            </p:nvSpPr>
            <p:spPr bwMode="auto">
              <a:xfrm>
                <a:off x="2220" y="1513"/>
                <a:ext cx="6" cy="2"/>
              </a:xfrm>
              <a:custGeom>
                <a:avLst/>
                <a:gdLst>
                  <a:gd name="T0" fmla="*/ 4 w 6"/>
                  <a:gd name="T1" fmla="*/ 2 h 2"/>
                  <a:gd name="T2" fmla="*/ 6 w 6"/>
                  <a:gd name="T3" fmla="*/ 2 h 2"/>
                  <a:gd name="T4" fmla="*/ 6 w 6"/>
                  <a:gd name="T5" fmla="*/ 0 h 2"/>
                  <a:gd name="T6" fmla="*/ 4 w 6"/>
                  <a:gd name="T7" fmla="*/ 0 h 2"/>
                  <a:gd name="T8" fmla="*/ 2 w 6"/>
                  <a:gd name="T9" fmla="*/ 0 h 2"/>
                  <a:gd name="T10" fmla="*/ 0 w 6"/>
                  <a:gd name="T11" fmla="*/ 2 h 2"/>
                  <a:gd name="T12" fmla="*/ 0 w 6"/>
                  <a:gd name="T13" fmla="*/ 2 h 2"/>
                  <a:gd name="T14" fmla="*/ 0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6" y="2"/>
                    </a:lnTo>
                    <a:lnTo>
                      <a:pt x="6" y="0"/>
                    </a:lnTo>
                    <a:lnTo>
                      <a:pt x="4" y="0"/>
                    </a:lnTo>
                    <a:lnTo>
                      <a:pt x="2" y="0"/>
                    </a:lnTo>
                    <a:lnTo>
                      <a:pt x="0" y="2"/>
                    </a:lnTo>
                    <a:lnTo>
                      <a:pt x="0" y="2"/>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4" name="Freeform 1446"/>
              <p:cNvSpPr>
                <a:spLocks/>
              </p:cNvSpPr>
              <p:nvPr/>
            </p:nvSpPr>
            <p:spPr bwMode="auto">
              <a:xfrm>
                <a:off x="2220" y="1597"/>
                <a:ext cx="4" cy="6"/>
              </a:xfrm>
              <a:custGeom>
                <a:avLst/>
                <a:gdLst>
                  <a:gd name="T0" fmla="*/ 4 w 4"/>
                  <a:gd name="T1" fmla="*/ 0 h 6"/>
                  <a:gd name="T2" fmla="*/ 2 w 4"/>
                  <a:gd name="T3" fmla="*/ 2 h 6"/>
                  <a:gd name="T4" fmla="*/ 0 w 4"/>
                  <a:gd name="T5" fmla="*/ 4 h 6"/>
                  <a:gd name="T6" fmla="*/ 0 w 4"/>
                  <a:gd name="T7" fmla="*/ 4 h 6"/>
                  <a:gd name="T8" fmla="*/ 0 w 4"/>
                  <a:gd name="T9" fmla="*/ 6 h 6"/>
                  <a:gd name="T10" fmla="*/ 0 w 4"/>
                  <a:gd name="T11" fmla="*/ 6 h 6"/>
                  <a:gd name="T12" fmla="*/ 2 w 4"/>
                  <a:gd name="T13" fmla="*/ 6 h 6"/>
                  <a:gd name="T14" fmla="*/ 4 w 4"/>
                  <a:gd name="T15" fmla="*/ 2 h 6"/>
                  <a:gd name="T16" fmla="*/ 4 w 4"/>
                  <a:gd name="T17" fmla="*/ 0 h 6"/>
                  <a:gd name="T18" fmla="*/ 4 w 4"/>
                  <a:gd name="T19" fmla="*/ 2 h 6"/>
                  <a:gd name="T20" fmla="*/ 4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0"/>
                    </a:moveTo>
                    <a:lnTo>
                      <a:pt x="2" y="2"/>
                    </a:lnTo>
                    <a:lnTo>
                      <a:pt x="0" y="4"/>
                    </a:lnTo>
                    <a:lnTo>
                      <a:pt x="0" y="4"/>
                    </a:lnTo>
                    <a:lnTo>
                      <a:pt x="0" y="6"/>
                    </a:lnTo>
                    <a:lnTo>
                      <a:pt x="0" y="6"/>
                    </a:lnTo>
                    <a:lnTo>
                      <a:pt x="2" y="6"/>
                    </a:lnTo>
                    <a:lnTo>
                      <a:pt x="4" y="2"/>
                    </a:lnTo>
                    <a:lnTo>
                      <a:pt x="4" y="0"/>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5" name="Freeform 1447"/>
              <p:cNvSpPr>
                <a:spLocks/>
              </p:cNvSpPr>
              <p:nvPr/>
            </p:nvSpPr>
            <p:spPr bwMode="auto">
              <a:xfrm>
                <a:off x="2258" y="1657"/>
                <a:ext cx="4" cy="0"/>
              </a:xfrm>
              <a:custGeom>
                <a:avLst/>
                <a:gdLst>
                  <a:gd name="T0" fmla="*/ 0 w 4"/>
                  <a:gd name="T1" fmla="*/ 0 w 4"/>
                  <a:gd name="T2" fmla="*/ 0 w 4"/>
                  <a:gd name="T3" fmla="*/ 0 w 4"/>
                  <a:gd name="T4" fmla="*/ 2 w 4"/>
                  <a:gd name="T5" fmla="*/ 2 w 4"/>
                  <a:gd name="T6" fmla="*/ 4 w 4"/>
                  <a:gd name="T7" fmla="*/ 2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6" name="Freeform 1448"/>
              <p:cNvSpPr>
                <a:spLocks/>
              </p:cNvSpPr>
              <p:nvPr/>
            </p:nvSpPr>
            <p:spPr bwMode="auto">
              <a:xfrm>
                <a:off x="1832" y="1707"/>
                <a:ext cx="12" cy="12"/>
              </a:xfrm>
              <a:custGeom>
                <a:avLst/>
                <a:gdLst>
                  <a:gd name="T0" fmla="*/ 0 w 12"/>
                  <a:gd name="T1" fmla="*/ 10 h 12"/>
                  <a:gd name="T2" fmla="*/ 0 w 12"/>
                  <a:gd name="T3" fmla="*/ 10 h 12"/>
                  <a:gd name="T4" fmla="*/ 0 w 12"/>
                  <a:gd name="T5" fmla="*/ 12 h 12"/>
                  <a:gd name="T6" fmla="*/ 2 w 12"/>
                  <a:gd name="T7" fmla="*/ 10 h 12"/>
                  <a:gd name="T8" fmla="*/ 2 w 12"/>
                  <a:gd name="T9" fmla="*/ 10 h 12"/>
                  <a:gd name="T10" fmla="*/ 2 w 12"/>
                  <a:gd name="T11" fmla="*/ 10 h 12"/>
                  <a:gd name="T12" fmla="*/ 4 w 12"/>
                  <a:gd name="T13" fmla="*/ 10 h 12"/>
                  <a:gd name="T14" fmla="*/ 6 w 12"/>
                  <a:gd name="T15" fmla="*/ 8 h 12"/>
                  <a:gd name="T16" fmla="*/ 8 w 12"/>
                  <a:gd name="T17" fmla="*/ 6 h 12"/>
                  <a:gd name="T18" fmla="*/ 8 w 12"/>
                  <a:gd name="T19" fmla="*/ 6 h 12"/>
                  <a:gd name="T20" fmla="*/ 10 w 12"/>
                  <a:gd name="T21" fmla="*/ 4 h 12"/>
                  <a:gd name="T22" fmla="*/ 12 w 12"/>
                  <a:gd name="T23" fmla="*/ 2 h 12"/>
                  <a:gd name="T24" fmla="*/ 12 w 12"/>
                  <a:gd name="T25" fmla="*/ 2 h 12"/>
                  <a:gd name="T26" fmla="*/ 10 w 12"/>
                  <a:gd name="T27" fmla="*/ 2 h 12"/>
                  <a:gd name="T28" fmla="*/ 10 w 12"/>
                  <a:gd name="T29" fmla="*/ 2 h 12"/>
                  <a:gd name="T30" fmla="*/ 8 w 12"/>
                  <a:gd name="T31" fmla="*/ 2 h 12"/>
                  <a:gd name="T32" fmla="*/ 8 w 12"/>
                  <a:gd name="T33" fmla="*/ 4 h 12"/>
                  <a:gd name="T34" fmla="*/ 6 w 12"/>
                  <a:gd name="T35" fmla="*/ 6 h 12"/>
                  <a:gd name="T36" fmla="*/ 6 w 12"/>
                  <a:gd name="T37" fmla="*/ 6 h 12"/>
                  <a:gd name="T38" fmla="*/ 4 w 12"/>
                  <a:gd name="T39" fmla="*/ 6 h 12"/>
                  <a:gd name="T40" fmla="*/ 2 w 12"/>
                  <a:gd name="T41" fmla="*/ 6 h 12"/>
                  <a:gd name="T42" fmla="*/ 4 w 12"/>
                  <a:gd name="T43" fmla="*/ 6 h 12"/>
                  <a:gd name="T44" fmla="*/ 2 w 12"/>
                  <a:gd name="T45" fmla="*/ 6 h 12"/>
                  <a:gd name="T46" fmla="*/ 6 w 12"/>
                  <a:gd name="T47" fmla="*/ 4 h 12"/>
                  <a:gd name="T48" fmla="*/ 6 w 12"/>
                  <a:gd name="T49" fmla="*/ 4 h 12"/>
                  <a:gd name="T50" fmla="*/ 8 w 12"/>
                  <a:gd name="T51" fmla="*/ 2 h 12"/>
                  <a:gd name="T52" fmla="*/ 8 w 12"/>
                  <a:gd name="T53" fmla="*/ 2 h 12"/>
                  <a:gd name="T54" fmla="*/ 8 w 12"/>
                  <a:gd name="T55" fmla="*/ 2 h 12"/>
                  <a:gd name="T56" fmla="*/ 6 w 12"/>
                  <a:gd name="T57" fmla="*/ 2 h 12"/>
                  <a:gd name="T58" fmla="*/ 4 w 12"/>
                  <a:gd name="T59" fmla="*/ 2 h 12"/>
                  <a:gd name="T60" fmla="*/ 6 w 12"/>
                  <a:gd name="T61" fmla="*/ 2 h 12"/>
                  <a:gd name="T62" fmla="*/ 6 w 12"/>
                  <a:gd name="T63" fmla="*/ 2 h 12"/>
                  <a:gd name="T64" fmla="*/ 4 w 12"/>
                  <a:gd name="T65" fmla="*/ 0 h 12"/>
                  <a:gd name="T66" fmla="*/ 2 w 12"/>
                  <a:gd name="T67" fmla="*/ 2 h 12"/>
                  <a:gd name="T68" fmla="*/ 2 w 12"/>
                  <a:gd name="T69" fmla="*/ 4 h 12"/>
                  <a:gd name="T70" fmla="*/ 0 w 12"/>
                  <a:gd name="T71" fmla="*/ 6 h 12"/>
                  <a:gd name="T72" fmla="*/ 0 w 12"/>
                  <a:gd name="T73" fmla="*/ 8 h 12"/>
                  <a:gd name="T74" fmla="*/ 2 w 12"/>
                  <a:gd name="T75" fmla="*/ 8 h 12"/>
                  <a:gd name="T76" fmla="*/ 2 w 12"/>
                  <a:gd name="T77" fmla="*/ 8 h 12"/>
                  <a:gd name="T78" fmla="*/ 2 w 12"/>
                  <a:gd name="T79" fmla="*/ 8 h 12"/>
                  <a:gd name="T80" fmla="*/ 0 w 12"/>
                  <a:gd name="T81" fmla="*/ 10 h 12"/>
                  <a:gd name="T82" fmla="*/ 0 w 12"/>
                  <a:gd name="T83" fmla="*/ 8 h 12"/>
                  <a:gd name="T84" fmla="*/ 0 w 12"/>
                  <a:gd name="T8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2">
                    <a:moveTo>
                      <a:pt x="0" y="10"/>
                    </a:moveTo>
                    <a:lnTo>
                      <a:pt x="0" y="10"/>
                    </a:lnTo>
                    <a:lnTo>
                      <a:pt x="0" y="12"/>
                    </a:lnTo>
                    <a:lnTo>
                      <a:pt x="2" y="10"/>
                    </a:lnTo>
                    <a:lnTo>
                      <a:pt x="2" y="10"/>
                    </a:lnTo>
                    <a:lnTo>
                      <a:pt x="2" y="10"/>
                    </a:lnTo>
                    <a:lnTo>
                      <a:pt x="4" y="10"/>
                    </a:lnTo>
                    <a:lnTo>
                      <a:pt x="6" y="8"/>
                    </a:lnTo>
                    <a:lnTo>
                      <a:pt x="8" y="6"/>
                    </a:lnTo>
                    <a:lnTo>
                      <a:pt x="8" y="6"/>
                    </a:lnTo>
                    <a:lnTo>
                      <a:pt x="10" y="4"/>
                    </a:lnTo>
                    <a:lnTo>
                      <a:pt x="12" y="2"/>
                    </a:lnTo>
                    <a:lnTo>
                      <a:pt x="12" y="2"/>
                    </a:lnTo>
                    <a:lnTo>
                      <a:pt x="10" y="2"/>
                    </a:lnTo>
                    <a:lnTo>
                      <a:pt x="10" y="2"/>
                    </a:lnTo>
                    <a:lnTo>
                      <a:pt x="8" y="2"/>
                    </a:lnTo>
                    <a:lnTo>
                      <a:pt x="8" y="4"/>
                    </a:lnTo>
                    <a:lnTo>
                      <a:pt x="6" y="6"/>
                    </a:lnTo>
                    <a:lnTo>
                      <a:pt x="6" y="6"/>
                    </a:lnTo>
                    <a:lnTo>
                      <a:pt x="4" y="6"/>
                    </a:lnTo>
                    <a:lnTo>
                      <a:pt x="2" y="6"/>
                    </a:lnTo>
                    <a:lnTo>
                      <a:pt x="4" y="6"/>
                    </a:lnTo>
                    <a:lnTo>
                      <a:pt x="2" y="6"/>
                    </a:lnTo>
                    <a:lnTo>
                      <a:pt x="6" y="4"/>
                    </a:lnTo>
                    <a:lnTo>
                      <a:pt x="6" y="4"/>
                    </a:lnTo>
                    <a:lnTo>
                      <a:pt x="8" y="2"/>
                    </a:lnTo>
                    <a:lnTo>
                      <a:pt x="8" y="2"/>
                    </a:lnTo>
                    <a:lnTo>
                      <a:pt x="8" y="2"/>
                    </a:lnTo>
                    <a:lnTo>
                      <a:pt x="6" y="2"/>
                    </a:lnTo>
                    <a:lnTo>
                      <a:pt x="4" y="2"/>
                    </a:lnTo>
                    <a:lnTo>
                      <a:pt x="6" y="2"/>
                    </a:lnTo>
                    <a:lnTo>
                      <a:pt x="6" y="2"/>
                    </a:lnTo>
                    <a:lnTo>
                      <a:pt x="4" y="0"/>
                    </a:lnTo>
                    <a:lnTo>
                      <a:pt x="2" y="2"/>
                    </a:lnTo>
                    <a:lnTo>
                      <a:pt x="2" y="4"/>
                    </a:lnTo>
                    <a:lnTo>
                      <a:pt x="0" y="6"/>
                    </a:lnTo>
                    <a:lnTo>
                      <a:pt x="0" y="8"/>
                    </a:lnTo>
                    <a:lnTo>
                      <a:pt x="2" y="8"/>
                    </a:lnTo>
                    <a:lnTo>
                      <a:pt x="2" y="8"/>
                    </a:lnTo>
                    <a:lnTo>
                      <a:pt x="2" y="8"/>
                    </a:lnTo>
                    <a:lnTo>
                      <a:pt x="0" y="10"/>
                    </a:lnTo>
                    <a:lnTo>
                      <a:pt x="0"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7" name="Freeform 1449"/>
              <p:cNvSpPr>
                <a:spLocks/>
              </p:cNvSpPr>
              <p:nvPr/>
            </p:nvSpPr>
            <p:spPr bwMode="auto">
              <a:xfrm>
                <a:off x="1828" y="1717"/>
                <a:ext cx="8" cy="12"/>
              </a:xfrm>
              <a:custGeom>
                <a:avLst/>
                <a:gdLst>
                  <a:gd name="T0" fmla="*/ 0 w 8"/>
                  <a:gd name="T1" fmla="*/ 10 h 12"/>
                  <a:gd name="T2" fmla="*/ 2 w 8"/>
                  <a:gd name="T3" fmla="*/ 10 h 12"/>
                  <a:gd name="T4" fmla="*/ 2 w 8"/>
                  <a:gd name="T5" fmla="*/ 12 h 12"/>
                  <a:gd name="T6" fmla="*/ 2 w 8"/>
                  <a:gd name="T7" fmla="*/ 12 h 12"/>
                  <a:gd name="T8" fmla="*/ 2 w 8"/>
                  <a:gd name="T9" fmla="*/ 10 h 12"/>
                  <a:gd name="T10" fmla="*/ 2 w 8"/>
                  <a:gd name="T11" fmla="*/ 8 h 12"/>
                  <a:gd name="T12" fmla="*/ 2 w 8"/>
                  <a:gd name="T13" fmla="*/ 8 h 12"/>
                  <a:gd name="T14" fmla="*/ 2 w 8"/>
                  <a:gd name="T15" fmla="*/ 8 h 12"/>
                  <a:gd name="T16" fmla="*/ 2 w 8"/>
                  <a:gd name="T17" fmla="*/ 6 h 12"/>
                  <a:gd name="T18" fmla="*/ 2 w 8"/>
                  <a:gd name="T19" fmla="*/ 6 h 12"/>
                  <a:gd name="T20" fmla="*/ 4 w 8"/>
                  <a:gd name="T21" fmla="*/ 6 h 12"/>
                  <a:gd name="T22" fmla="*/ 4 w 8"/>
                  <a:gd name="T23" fmla="*/ 4 h 12"/>
                  <a:gd name="T24" fmla="*/ 4 w 8"/>
                  <a:gd name="T25" fmla="*/ 4 h 12"/>
                  <a:gd name="T26" fmla="*/ 6 w 8"/>
                  <a:gd name="T27" fmla="*/ 4 h 12"/>
                  <a:gd name="T28" fmla="*/ 6 w 8"/>
                  <a:gd name="T29" fmla="*/ 4 h 12"/>
                  <a:gd name="T30" fmla="*/ 6 w 8"/>
                  <a:gd name="T31" fmla="*/ 4 h 12"/>
                  <a:gd name="T32" fmla="*/ 6 w 8"/>
                  <a:gd name="T33" fmla="*/ 2 h 12"/>
                  <a:gd name="T34" fmla="*/ 6 w 8"/>
                  <a:gd name="T35" fmla="*/ 2 h 12"/>
                  <a:gd name="T36" fmla="*/ 8 w 8"/>
                  <a:gd name="T37" fmla="*/ 2 h 12"/>
                  <a:gd name="T38" fmla="*/ 8 w 8"/>
                  <a:gd name="T39" fmla="*/ 0 h 12"/>
                  <a:gd name="T40" fmla="*/ 6 w 8"/>
                  <a:gd name="T41" fmla="*/ 2 h 12"/>
                  <a:gd name="T42" fmla="*/ 2 w 8"/>
                  <a:gd name="T43" fmla="*/ 2 h 12"/>
                  <a:gd name="T44" fmla="*/ 4 w 8"/>
                  <a:gd name="T45" fmla="*/ 2 h 12"/>
                  <a:gd name="T46" fmla="*/ 2 w 8"/>
                  <a:gd name="T47" fmla="*/ 4 h 12"/>
                  <a:gd name="T48" fmla="*/ 2 w 8"/>
                  <a:gd name="T49" fmla="*/ 4 h 12"/>
                  <a:gd name="T50" fmla="*/ 2 w 8"/>
                  <a:gd name="T51" fmla="*/ 4 h 12"/>
                  <a:gd name="T52" fmla="*/ 4 w 8"/>
                  <a:gd name="T53" fmla="*/ 4 h 12"/>
                  <a:gd name="T54" fmla="*/ 2 w 8"/>
                  <a:gd name="T55" fmla="*/ 4 h 12"/>
                  <a:gd name="T56" fmla="*/ 2 w 8"/>
                  <a:gd name="T57" fmla="*/ 6 h 12"/>
                  <a:gd name="T58" fmla="*/ 2 w 8"/>
                  <a:gd name="T59" fmla="*/ 6 h 12"/>
                  <a:gd name="T60" fmla="*/ 2 w 8"/>
                  <a:gd name="T61" fmla="*/ 8 h 12"/>
                  <a:gd name="T62" fmla="*/ 2 w 8"/>
                  <a:gd name="T63" fmla="*/ 8 h 12"/>
                  <a:gd name="T64" fmla="*/ 2 w 8"/>
                  <a:gd name="T65" fmla="*/ 8 h 12"/>
                  <a:gd name="T66" fmla="*/ 2 w 8"/>
                  <a:gd name="T67" fmla="*/ 8 h 12"/>
                  <a:gd name="T68" fmla="*/ 0 w 8"/>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0" y="10"/>
                    </a:moveTo>
                    <a:lnTo>
                      <a:pt x="2" y="10"/>
                    </a:lnTo>
                    <a:lnTo>
                      <a:pt x="2" y="12"/>
                    </a:lnTo>
                    <a:lnTo>
                      <a:pt x="2" y="12"/>
                    </a:lnTo>
                    <a:lnTo>
                      <a:pt x="2" y="10"/>
                    </a:lnTo>
                    <a:lnTo>
                      <a:pt x="2" y="8"/>
                    </a:lnTo>
                    <a:lnTo>
                      <a:pt x="2" y="8"/>
                    </a:lnTo>
                    <a:lnTo>
                      <a:pt x="2" y="8"/>
                    </a:lnTo>
                    <a:lnTo>
                      <a:pt x="2" y="6"/>
                    </a:lnTo>
                    <a:lnTo>
                      <a:pt x="2" y="6"/>
                    </a:lnTo>
                    <a:lnTo>
                      <a:pt x="4" y="6"/>
                    </a:lnTo>
                    <a:lnTo>
                      <a:pt x="4" y="4"/>
                    </a:lnTo>
                    <a:lnTo>
                      <a:pt x="4" y="4"/>
                    </a:lnTo>
                    <a:lnTo>
                      <a:pt x="6" y="4"/>
                    </a:lnTo>
                    <a:lnTo>
                      <a:pt x="6" y="4"/>
                    </a:lnTo>
                    <a:lnTo>
                      <a:pt x="6" y="4"/>
                    </a:lnTo>
                    <a:lnTo>
                      <a:pt x="6" y="2"/>
                    </a:lnTo>
                    <a:lnTo>
                      <a:pt x="6" y="2"/>
                    </a:lnTo>
                    <a:lnTo>
                      <a:pt x="8" y="2"/>
                    </a:lnTo>
                    <a:lnTo>
                      <a:pt x="8" y="0"/>
                    </a:lnTo>
                    <a:lnTo>
                      <a:pt x="6" y="2"/>
                    </a:lnTo>
                    <a:lnTo>
                      <a:pt x="2" y="2"/>
                    </a:lnTo>
                    <a:lnTo>
                      <a:pt x="4" y="2"/>
                    </a:lnTo>
                    <a:lnTo>
                      <a:pt x="2" y="4"/>
                    </a:lnTo>
                    <a:lnTo>
                      <a:pt x="2" y="4"/>
                    </a:lnTo>
                    <a:lnTo>
                      <a:pt x="2" y="4"/>
                    </a:lnTo>
                    <a:lnTo>
                      <a:pt x="4" y="4"/>
                    </a:lnTo>
                    <a:lnTo>
                      <a:pt x="2" y="4"/>
                    </a:lnTo>
                    <a:lnTo>
                      <a:pt x="2" y="6"/>
                    </a:lnTo>
                    <a:lnTo>
                      <a:pt x="2" y="6"/>
                    </a:lnTo>
                    <a:lnTo>
                      <a:pt x="2" y="8"/>
                    </a:lnTo>
                    <a:lnTo>
                      <a:pt x="2" y="8"/>
                    </a:lnTo>
                    <a:lnTo>
                      <a:pt x="2" y="8"/>
                    </a:lnTo>
                    <a:lnTo>
                      <a:pt x="2"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8" name="Freeform 1450"/>
              <p:cNvSpPr>
                <a:spLocks/>
              </p:cNvSpPr>
              <p:nvPr/>
            </p:nvSpPr>
            <p:spPr bwMode="auto">
              <a:xfrm>
                <a:off x="1850" y="1711"/>
                <a:ext cx="2" cy="2"/>
              </a:xfrm>
              <a:custGeom>
                <a:avLst/>
                <a:gdLst>
                  <a:gd name="T0" fmla="*/ 2 w 2"/>
                  <a:gd name="T1" fmla="*/ 0 h 2"/>
                  <a:gd name="T2" fmla="*/ 0 w 2"/>
                  <a:gd name="T3" fmla="*/ 0 h 2"/>
                  <a:gd name="T4" fmla="*/ 0 w 2"/>
                  <a:gd name="T5" fmla="*/ 0 h 2"/>
                  <a:gd name="T6" fmla="*/ 0 w 2"/>
                  <a:gd name="T7" fmla="*/ 0 h 2"/>
                  <a:gd name="T8" fmla="*/ 0 w 2"/>
                  <a:gd name="T9" fmla="*/ 2 h 2"/>
                  <a:gd name="T10" fmla="*/ 2 w 2"/>
                  <a:gd name="T11" fmla="*/ 0 h 2"/>
                  <a:gd name="T12" fmla="*/ 2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0"/>
                    </a:lnTo>
                    <a:lnTo>
                      <a:pt x="0" y="0"/>
                    </a:lnTo>
                    <a:lnTo>
                      <a:pt x="0" y="0"/>
                    </a:lnTo>
                    <a:lnTo>
                      <a:pt x="0"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9" name="Freeform 1451"/>
              <p:cNvSpPr>
                <a:spLocks/>
              </p:cNvSpPr>
              <p:nvPr/>
            </p:nvSpPr>
            <p:spPr bwMode="auto">
              <a:xfrm>
                <a:off x="1846" y="1715"/>
                <a:ext cx="4" cy="6"/>
              </a:xfrm>
              <a:custGeom>
                <a:avLst/>
                <a:gdLst>
                  <a:gd name="T0" fmla="*/ 4 w 4"/>
                  <a:gd name="T1" fmla="*/ 2 h 6"/>
                  <a:gd name="T2" fmla="*/ 2 w 4"/>
                  <a:gd name="T3" fmla="*/ 0 h 6"/>
                  <a:gd name="T4" fmla="*/ 2 w 4"/>
                  <a:gd name="T5" fmla="*/ 0 h 6"/>
                  <a:gd name="T6" fmla="*/ 0 w 4"/>
                  <a:gd name="T7" fmla="*/ 0 h 6"/>
                  <a:gd name="T8" fmla="*/ 2 w 4"/>
                  <a:gd name="T9" fmla="*/ 2 h 6"/>
                  <a:gd name="T10" fmla="*/ 0 w 4"/>
                  <a:gd name="T11" fmla="*/ 2 h 6"/>
                  <a:gd name="T12" fmla="*/ 2 w 4"/>
                  <a:gd name="T13" fmla="*/ 2 h 6"/>
                  <a:gd name="T14" fmla="*/ 2 w 4"/>
                  <a:gd name="T15" fmla="*/ 6 h 6"/>
                  <a:gd name="T16" fmla="*/ 2 w 4"/>
                  <a:gd name="T17" fmla="*/ 4 h 6"/>
                  <a:gd name="T18" fmla="*/ 4 w 4"/>
                  <a:gd name="T19" fmla="*/ 2 h 6"/>
                  <a:gd name="T20" fmla="*/ 4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lnTo>
                      <a:pt x="2" y="0"/>
                    </a:lnTo>
                    <a:lnTo>
                      <a:pt x="2" y="0"/>
                    </a:lnTo>
                    <a:lnTo>
                      <a:pt x="0" y="0"/>
                    </a:lnTo>
                    <a:lnTo>
                      <a:pt x="2" y="2"/>
                    </a:lnTo>
                    <a:lnTo>
                      <a:pt x="0" y="2"/>
                    </a:lnTo>
                    <a:lnTo>
                      <a:pt x="2" y="2"/>
                    </a:lnTo>
                    <a:lnTo>
                      <a:pt x="2" y="6"/>
                    </a:lnTo>
                    <a:lnTo>
                      <a:pt x="2"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0" name="Freeform 1452"/>
              <p:cNvSpPr>
                <a:spLocks/>
              </p:cNvSpPr>
              <p:nvPr/>
            </p:nvSpPr>
            <p:spPr bwMode="auto">
              <a:xfrm>
                <a:off x="1850" y="1713"/>
                <a:ext cx="2" cy="8"/>
              </a:xfrm>
              <a:custGeom>
                <a:avLst/>
                <a:gdLst>
                  <a:gd name="T0" fmla="*/ 0 w 2"/>
                  <a:gd name="T1" fmla="*/ 2 h 8"/>
                  <a:gd name="T2" fmla="*/ 0 w 2"/>
                  <a:gd name="T3" fmla="*/ 4 h 8"/>
                  <a:gd name="T4" fmla="*/ 0 w 2"/>
                  <a:gd name="T5" fmla="*/ 8 h 8"/>
                  <a:gd name="T6" fmla="*/ 0 w 2"/>
                  <a:gd name="T7" fmla="*/ 6 h 8"/>
                  <a:gd name="T8" fmla="*/ 2 w 2"/>
                  <a:gd name="T9" fmla="*/ 4 h 8"/>
                  <a:gd name="T10" fmla="*/ 2 w 2"/>
                  <a:gd name="T11" fmla="*/ 4 h 8"/>
                  <a:gd name="T12" fmla="*/ 2 w 2"/>
                  <a:gd name="T13" fmla="*/ 2 h 8"/>
                  <a:gd name="T14" fmla="*/ 2 w 2"/>
                  <a:gd name="T15" fmla="*/ 2 h 8"/>
                  <a:gd name="T16" fmla="*/ 2 w 2"/>
                  <a:gd name="T17" fmla="*/ 0 h 8"/>
                  <a:gd name="T18" fmla="*/ 2 w 2"/>
                  <a:gd name="T19" fmla="*/ 0 h 8"/>
                  <a:gd name="T20" fmla="*/ 2 w 2"/>
                  <a:gd name="T21" fmla="*/ 0 h 8"/>
                  <a:gd name="T22" fmla="*/ 2 w 2"/>
                  <a:gd name="T23" fmla="*/ 0 h 8"/>
                  <a:gd name="T24" fmla="*/ 0 w 2"/>
                  <a:gd name="T25" fmla="*/ 0 h 8"/>
                  <a:gd name="T26" fmla="*/ 2 w 2"/>
                  <a:gd name="T27" fmla="*/ 2 h 8"/>
                  <a:gd name="T28" fmla="*/ 0 w 2"/>
                  <a:gd name="T29" fmla="*/ 2 h 8"/>
                  <a:gd name="T30" fmla="*/ 0 w 2"/>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8">
                    <a:moveTo>
                      <a:pt x="0" y="2"/>
                    </a:moveTo>
                    <a:lnTo>
                      <a:pt x="0" y="4"/>
                    </a:lnTo>
                    <a:lnTo>
                      <a:pt x="0" y="8"/>
                    </a:lnTo>
                    <a:lnTo>
                      <a:pt x="0" y="6"/>
                    </a:lnTo>
                    <a:lnTo>
                      <a:pt x="2" y="4"/>
                    </a:lnTo>
                    <a:lnTo>
                      <a:pt x="2" y="4"/>
                    </a:lnTo>
                    <a:lnTo>
                      <a:pt x="2" y="2"/>
                    </a:lnTo>
                    <a:lnTo>
                      <a:pt x="2" y="2"/>
                    </a:lnTo>
                    <a:lnTo>
                      <a:pt x="2" y="0"/>
                    </a:lnTo>
                    <a:lnTo>
                      <a:pt x="2" y="0"/>
                    </a:lnTo>
                    <a:lnTo>
                      <a:pt x="2" y="0"/>
                    </a:lnTo>
                    <a:lnTo>
                      <a:pt x="2" y="0"/>
                    </a:lnTo>
                    <a:lnTo>
                      <a:pt x="0" y="0"/>
                    </a:lnTo>
                    <a:lnTo>
                      <a:pt x="2"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1" name="Freeform 1453"/>
              <p:cNvSpPr>
                <a:spLocks/>
              </p:cNvSpPr>
              <p:nvPr/>
            </p:nvSpPr>
            <p:spPr bwMode="auto">
              <a:xfrm>
                <a:off x="1848" y="1723"/>
                <a:ext cx="2" cy="4"/>
              </a:xfrm>
              <a:custGeom>
                <a:avLst/>
                <a:gdLst>
                  <a:gd name="T0" fmla="*/ 0 w 2"/>
                  <a:gd name="T1" fmla="*/ 2 h 4"/>
                  <a:gd name="T2" fmla="*/ 0 w 2"/>
                  <a:gd name="T3" fmla="*/ 4 h 4"/>
                  <a:gd name="T4" fmla="*/ 0 w 2"/>
                  <a:gd name="T5" fmla="*/ 4 h 4"/>
                  <a:gd name="T6" fmla="*/ 0 w 2"/>
                  <a:gd name="T7" fmla="*/ 2 h 4"/>
                  <a:gd name="T8" fmla="*/ 0 w 2"/>
                  <a:gd name="T9" fmla="*/ 2 h 4"/>
                  <a:gd name="T10" fmla="*/ 0 w 2"/>
                  <a:gd name="T11" fmla="*/ 2 h 4"/>
                  <a:gd name="T12" fmla="*/ 2 w 2"/>
                  <a:gd name="T13" fmla="*/ 2 h 4"/>
                  <a:gd name="T14" fmla="*/ 0 w 2"/>
                  <a:gd name="T15" fmla="*/ 0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0" y="4"/>
                    </a:lnTo>
                    <a:lnTo>
                      <a:pt x="0" y="4"/>
                    </a:lnTo>
                    <a:lnTo>
                      <a:pt x="0" y="2"/>
                    </a:lnTo>
                    <a:lnTo>
                      <a:pt x="0" y="2"/>
                    </a:lnTo>
                    <a:lnTo>
                      <a:pt x="0" y="2"/>
                    </a:ln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2" name="Freeform 1454"/>
              <p:cNvSpPr>
                <a:spLocks/>
              </p:cNvSpPr>
              <p:nvPr/>
            </p:nvSpPr>
            <p:spPr bwMode="auto">
              <a:xfrm>
                <a:off x="1836" y="1743"/>
                <a:ext cx="18" cy="30"/>
              </a:xfrm>
              <a:custGeom>
                <a:avLst/>
                <a:gdLst>
                  <a:gd name="T0" fmla="*/ 14 w 18"/>
                  <a:gd name="T1" fmla="*/ 8 h 30"/>
                  <a:gd name="T2" fmla="*/ 10 w 18"/>
                  <a:gd name="T3" fmla="*/ 6 h 30"/>
                  <a:gd name="T4" fmla="*/ 6 w 18"/>
                  <a:gd name="T5" fmla="*/ 4 h 30"/>
                  <a:gd name="T6" fmla="*/ 6 w 18"/>
                  <a:gd name="T7" fmla="*/ 2 h 30"/>
                  <a:gd name="T8" fmla="*/ 4 w 18"/>
                  <a:gd name="T9" fmla="*/ 0 h 30"/>
                  <a:gd name="T10" fmla="*/ 2 w 18"/>
                  <a:gd name="T11" fmla="*/ 2 h 30"/>
                  <a:gd name="T12" fmla="*/ 0 w 18"/>
                  <a:gd name="T13" fmla="*/ 4 h 30"/>
                  <a:gd name="T14" fmla="*/ 2 w 18"/>
                  <a:gd name="T15" fmla="*/ 4 h 30"/>
                  <a:gd name="T16" fmla="*/ 4 w 18"/>
                  <a:gd name="T17" fmla="*/ 4 h 30"/>
                  <a:gd name="T18" fmla="*/ 4 w 18"/>
                  <a:gd name="T19" fmla="*/ 6 h 30"/>
                  <a:gd name="T20" fmla="*/ 4 w 18"/>
                  <a:gd name="T21" fmla="*/ 6 h 30"/>
                  <a:gd name="T22" fmla="*/ 2 w 18"/>
                  <a:gd name="T23" fmla="*/ 6 h 30"/>
                  <a:gd name="T24" fmla="*/ 0 w 18"/>
                  <a:gd name="T25" fmla="*/ 6 h 30"/>
                  <a:gd name="T26" fmla="*/ 0 w 18"/>
                  <a:gd name="T27" fmla="*/ 8 h 30"/>
                  <a:gd name="T28" fmla="*/ 0 w 18"/>
                  <a:gd name="T29" fmla="*/ 10 h 30"/>
                  <a:gd name="T30" fmla="*/ 2 w 18"/>
                  <a:gd name="T31" fmla="*/ 8 h 30"/>
                  <a:gd name="T32" fmla="*/ 2 w 18"/>
                  <a:gd name="T33" fmla="*/ 10 h 30"/>
                  <a:gd name="T34" fmla="*/ 4 w 18"/>
                  <a:gd name="T35" fmla="*/ 10 h 30"/>
                  <a:gd name="T36" fmla="*/ 2 w 18"/>
                  <a:gd name="T37" fmla="*/ 12 h 30"/>
                  <a:gd name="T38" fmla="*/ 4 w 18"/>
                  <a:gd name="T39" fmla="*/ 12 h 30"/>
                  <a:gd name="T40" fmla="*/ 4 w 18"/>
                  <a:gd name="T41" fmla="*/ 12 h 30"/>
                  <a:gd name="T42" fmla="*/ 4 w 18"/>
                  <a:gd name="T43" fmla="*/ 14 h 30"/>
                  <a:gd name="T44" fmla="*/ 6 w 18"/>
                  <a:gd name="T45" fmla="*/ 14 h 30"/>
                  <a:gd name="T46" fmla="*/ 6 w 18"/>
                  <a:gd name="T47" fmla="*/ 14 h 30"/>
                  <a:gd name="T48" fmla="*/ 6 w 18"/>
                  <a:gd name="T49" fmla="*/ 16 h 30"/>
                  <a:gd name="T50" fmla="*/ 4 w 18"/>
                  <a:gd name="T51" fmla="*/ 16 h 30"/>
                  <a:gd name="T52" fmla="*/ 4 w 18"/>
                  <a:gd name="T53" fmla="*/ 16 h 30"/>
                  <a:gd name="T54" fmla="*/ 6 w 18"/>
                  <a:gd name="T55" fmla="*/ 18 h 30"/>
                  <a:gd name="T56" fmla="*/ 6 w 18"/>
                  <a:gd name="T57" fmla="*/ 20 h 30"/>
                  <a:gd name="T58" fmla="*/ 6 w 18"/>
                  <a:gd name="T59" fmla="*/ 22 h 30"/>
                  <a:gd name="T60" fmla="*/ 6 w 18"/>
                  <a:gd name="T61" fmla="*/ 22 h 30"/>
                  <a:gd name="T62" fmla="*/ 8 w 18"/>
                  <a:gd name="T63" fmla="*/ 22 h 30"/>
                  <a:gd name="T64" fmla="*/ 10 w 18"/>
                  <a:gd name="T65" fmla="*/ 22 h 30"/>
                  <a:gd name="T66" fmla="*/ 10 w 18"/>
                  <a:gd name="T67" fmla="*/ 24 h 30"/>
                  <a:gd name="T68" fmla="*/ 8 w 18"/>
                  <a:gd name="T69" fmla="*/ 24 h 30"/>
                  <a:gd name="T70" fmla="*/ 8 w 18"/>
                  <a:gd name="T71" fmla="*/ 26 h 30"/>
                  <a:gd name="T72" fmla="*/ 10 w 18"/>
                  <a:gd name="T73" fmla="*/ 24 h 30"/>
                  <a:gd name="T74" fmla="*/ 10 w 18"/>
                  <a:gd name="T75" fmla="*/ 26 h 30"/>
                  <a:gd name="T76" fmla="*/ 8 w 18"/>
                  <a:gd name="T77" fmla="*/ 26 h 30"/>
                  <a:gd name="T78" fmla="*/ 10 w 18"/>
                  <a:gd name="T79" fmla="*/ 26 h 30"/>
                  <a:gd name="T80" fmla="*/ 12 w 18"/>
                  <a:gd name="T81" fmla="*/ 28 h 30"/>
                  <a:gd name="T82" fmla="*/ 14 w 18"/>
                  <a:gd name="T83" fmla="*/ 30 h 30"/>
                  <a:gd name="T84" fmla="*/ 16 w 18"/>
                  <a:gd name="T85" fmla="*/ 28 h 30"/>
                  <a:gd name="T86" fmla="*/ 18 w 18"/>
                  <a:gd name="T87" fmla="*/ 26 h 30"/>
                  <a:gd name="T88" fmla="*/ 16 w 18"/>
                  <a:gd name="T89" fmla="*/ 28 h 30"/>
                  <a:gd name="T90" fmla="*/ 18 w 18"/>
                  <a:gd name="T91" fmla="*/ 26 h 30"/>
                  <a:gd name="T92" fmla="*/ 18 w 18"/>
                  <a:gd name="T93" fmla="*/ 22 h 30"/>
                  <a:gd name="T94" fmla="*/ 16 w 18"/>
                  <a:gd name="T95" fmla="*/ 20 h 30"/>
                  <a:gd name="T96" fmla="*/ 16 w 18"/>
                  <a:gd name="T97" fmla="*/ 20 h 30"/>
                  <a:gd name="T98" fmla="*/ 14 w 18"/>
                  <a:gd name="T99" fmla="*/ 18 h 30"/>
                  <a:gd name="T100" fmla="*/ 16 w 18"/>
                  <a:gd name="T101" fmla="*/ 16 h 30"/>
                  <a:gd name="T102" fmla="*/ 16 w 18"/>
                  <a:gd name="T103" fmla="*/ 10 h 30"/>
                  <a:gd name="T104" fmla="*/ 16 w 18"/>
                  <a:gd name="T105"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0">
                    <a:moveTo>
                      <a:pt x="16" y="8"/>
                    </a:moveTo>
                    <a:lnTo>
                      <a:pt x="14" y="8"/>
                    </a:lnTo>
                    <a:lnTo>
                      <a:pt x="14" y="6"/>
                    </a:lnTo>
                    <a:lnTo>
                      <a:pt x="10" y="6"/>
                    </a:lnTo>
                    <a:lnTo>
                      <a:pt x="6" y="4"/>
                    </a:lnTo>
                    <a:lnTo>
                      <a:pt x="6" y="4"/>
                    </a:lnTo>
                    <a:lnTo>
                      <a:pt x="6" y="2"/>
                    </a:lnTo>
                    <a:lnTo>
                      <a:pt x="6" y="2"/>
                    </a:lnTo>
                    <a:lnTo>
                      <a:pt x="4" y="2"/>
                    </a:lnTo>
                    <a:lnTo>
                      <a:pt x="4" y="0"/>
                    </a:lnTo>
                    <a:lnTo>
                      <a:pt x="2" y="2"/>
                    </a:lnTo>
                    <a:lnTo>
                      <a:pt x="2" y="2"/>
                    </a:lnTo>
                    <a:lnTo>
                      <a:pt x="0" y="4"/>
                    </a:lnTo>
                    <a:lnTo>
                      <a:pt x="0" y="4"/>
                    </a:lnTo>
                    <a:lnTo>
                      <a:pt x="2" y="4"/>
                    </a:lnTo>
                    <a:lnTo>
                      <a:pt x="2" y="4"/>
                    </a:lnTo>
                    <a:lnTo>
                      <a:pt x="4" y="4"/>
                    </a:lnTo>
                    <a:lnTo>
                      <a:pt x="4" y="4"/>
                    </a:lnTo>
                    <a:lnTo>
                      <a:pt x="6" y="4"/>
                    </a:lnTo>
                    <a:lnTo>
                      <a:pt x="4" y="6"/>
                    </a:lnTo>
                    <a:lnTo>
                      <a:pt x="4" y="6"/>
                    </a:lnTo>
                    <a:lnTo>
                      <a:pt x="4" y="6"/>
                    </a:lnTo>
                    <a:lnTo>
                      <a:pt x="4" y="6"/>
                    </a:lnTo>
                    <a:lnTo>
                      <a:pt x="2" y="6"/>
                    </a:lnTo>
                    <a:lnTo>
                      <a:pt x="2" y="6"/>
                    </a:lnTo>
                    <a:lnTo>
                      <a:pt x="0" y="6"/>
                    </a:lnTo>
                    <a:lnTo>
                      <a:pt x="2" y="6"/>
                    </a:lnTo>
                    <a:lnTo>
                      <a:pt x="0" y="8"/>
                    </a:lnTo>
                    <a:lnTo>
                      <a:pt x="0" y="8"/>
                    </a:lnTo>
                    <a:lnTo>
                      <a:pt x="0" y="10"/>
                    </a:lnTo>
                    <a:lnTo>
                      <a:pt x="2" y="8"/>
                    </a:lnTo>
                    <a:lnTo>
                      <a:pt x="2" y="8"/>
                    </a:lnTo>
                    <a:lnTo>
                      <a:pt x="2" y="8"/>
                    </a:lnTo>
                    <a:lnTo>
                      <a:pt x="2" y="10"/>
                    </a:lnTo>
                    <a:lnTo>
                      <a:pt x="4" y="8"/>
                    </a:lnTo>
                    <a:lnTo>
                      <a:pt x="4" y="10"/>
                    </a:lnTo>
                    <a:lnTo>
                      <a:pt x="4" y="10"/>
                    </a:lnTo>
                    <a:lnTo>
                      <a:pt x="2" y="12"/>
                    </a:lnTo>
                    <a:lnTo>
                      <a:pt x="2" y="12"/>
                    </a:lnTo>
                    <a:lnTo>
                      <a:pt x="4" y="12"/>
                    </a:lnTo>
                    <a:lnTo>
                      <a:pt x="4" y="12"/>
                    </a:lnTo>
                    <a:lnTo>
                      <a:pt x="4" y="12"/>
                    </a:lnTo>
                    <a:lnTo>
                      <a:pt x="6" y="12"/>
                    </a:lnTo>
                    <a:lnTo>
                      <a:pt x="4" y="14"/>
                    </a:lnTo>
                    <a:lnTo>
                      <a:pt x="6" y="14"/>
                    </a:lnTo>
                    <a:lnTo>
                      <a:pt x="6" y="14"/>
                    </a:lnTo>
                    <a:lnTo>
                      <a:pt x="6" y="14"/>
                    </a:lnTo>
                    <a:lnTo>
                      <a:pt x="6" y="14"/>
                    </a:lnTo>
                    <a:lnTo>
                      <a:pt x="8" y="16"/>
                    </a:lnTo>
                    <a:lnTo>
                      <a:pt x="6" y="16"/>
                    </a:lnTo>
                    <a:lnTo>
                      <a:pt x="4" y="16"/>
                    </a:lnTo>
                    <a:lnTo>
                      <a:pt x="4" y="16"/>
                    </a:lnTo>
                    <a:lnTo>
                      <a:pt x="4" y="16"/>
                    </a:lnTo>
                    <a:lnTo>
                      <a:pt x="4" y="16"/>
                    </a:lnTo>
                    <a:lnTo>
                      <a:pt x="4" y="18"/>
                    </a:lnTo>
                    <a:lnTo>
                      <a:pt x="6" y="18"/>
                    </a:lnTo>
                    <a:lnTo>
                      <a:pt x="6" y="18"/>
                    </a:lnTo>
                    <a:lnTo>
                      <a:pt x="6" y="20"/>
                    </a:lnTo>
                    <a:lnTo>
                      <a:pt x="6" y="20"/>
                    </a:lnTo>
                    <a:lnTo>
                      <a:pt x="6" y="22"/>
                    </a:lnTo>
                    <a:lnTo>
                      <a:pt x="6" y="22"/>
                    </a:lnTo>
                    <a:lnTo>
                      <a:pt x="6" y="22"/>
                    </a:lnTo>
                    <a:lnTo>
                      <a:pt x="8" y="22"/>
                    </a:lnTo>
                    <a:lnTo>
                      <a:pt x="8" y="22"/>
                    </a:lnTo>
                    <a:lnTo>
                      <a:pt x="10" y="22"/>
                    </a:lnTo>
                    <a:lnTo>
                      <a:pt x="10" y="22"/>
                    </a:lnTo>
                    <a:lnTo>
                      <a:pt x="10" y="22"/>
                    </a:lnTo>
                    <a:lnTo>
                      <a:pt x="10" y="24"/>
                    </a:lnTo>
                    <a:lnTo>
                      <a:pt x="8" y="24"/>
                    </a:lnTo>
                    <a:lnTo>
                      <a:pt x="8" y="24"/>
                    </a:lnTo>
                    <a:lnTo>
                      <a:pt x="8" y="24"/>
                    </a:lnTo>
                    <a:lnTo>
                      <a:pt x="8" y="26"/>
                    </a:lnTo>
                    <a:lnTo>
                      <a:pt x="10" y="26"/>
                    </a:lnTo>
                    <a:lnTo>
                      <a:pt x="10" y="24"/>
                    </a:lnTo>
                    <a:lnTo>
                      <a:pt x="10" y="24"/>
                    </a:lnTo>
                    <a:lnTo>
                      <a:pt x="10" y="26"/>
                    </a:lnTo>
                    <a:lnTo>
                      <a:pt x="8" y="26"/>
                    </a:lnTo>
                    <a:lnTo>
                      <a:pt x="8" y="26"/>
                    </a:lnTo>
                    <a:lnTo>
                      <a:pt x="10" y="28"/>
                    </a:lnTo>
                    <a:lnTo>
                      <a:pt x="10" y="26"/>
                    </a:lnTo>
                    <a:lnTo>
                      <a:pt x="10" y="28"/>
                    </a:lnTo>
                    <a:lnTo>
                      <a:pt x="12" y="28"/>
                    </a:lnTo>
                    <a:lnTo>
                      <a:pt x="14" y="30"/>
                    </a:lnTo>
                    <a:lnTo>
                      <a:pt x="14" y="30"/>
                    </a:lnTo>
                    <a:lnTo>
                      <a:pt x="16" y="30"/>
                    </a:lnTo>
                    <a:lnTo>
                      <a:pt x="16" y="28"/>
                    </a:lnTo>
                    <a:lnTo>
                      <a:pt x="16" y="28"/>
                    </a:lnTo>
                    <a:lnTo>
                      <a:pt x="18" y="26"/>
                    </a:lnTo>
                    <a:lnTo>
                      <a:pt x="16" y="28"/>
                    </a:lnTo>
                    <a:lnTo>
                      <a:pt x="16" y="28"/>
                    </a:lnTo>
                    <a:lnTo>
                      <a:pt x="16" y="26"/>
                    </a:lnTo>
                    <a:lnTo>
                      <a:pt x="18" y="26"/>
                    </a:lnTo>
                    <a:lnTo>
                      <a:pt x="18" y="24"/>
                    </a:lnTo>
                    <a:lnTo>
                      <a:pt x="18" y="22"/>
                    </a:lnTo>
                    <a:lnTo>
                      <a:pt x="18" y="20"/>
                    </a:lnTo>
                    <a:lnTo>
                      <a:pt x="16" y="20"/>
                    </a:lnTo>
                    <a:lnTo>
                      <a:pt x="16" y="20"/>
                    </a:lnTo>
                    <a:lnTo>
                      <a:pt x="16" y="20"/>
                    </a:lnTo>
                    <a:lnTo>
                      <a:pt x="16" y="18"/>
                    </a:lnTo>
                    <a:lnTo>
                      <a:pt x="14" y="18"/>
                    </a:lnTo>
                    <a:lnTo>
                      <a:pt x="14" y="16"/>
                    </a:lnTo>
                    <a:lnTo>
                      <a:pt x="16" y="16"/>
                    </a:lnTo>
                    <a:lnTo>
                      <a:pt x="16" y="16"/>
                    </a:lnTo>
                    <a:lnTo>
                      <a:pt x="16" y="10"/>
                    </a:lnTo>
                    <a:lnTo>
                      <a:pt x="16" y="10"/>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1656"/>
            <p:cNvGrpSpPr>
              <a:grpSpLocks/>
            </p:cNvGrpSpPr>
            <p:nvPr/>
          </p:nvGrpSpPr>
          <p:grpSpPr bwMode="auto">
            <a:xfrm>
              <a:off x="2644775" y="2319338"/>
              <a:ext cx="2216150" cy="2219325"/>
              <a:chOff x="1666" y="1461"/>
              <a:chExt cx="1396" cy="1398"/>
            </a:xfrm>
            <a:solidFill>
              <a:schemeClr val="tx1">
                <a:lumMod val="50000"/>
                <a:lumOff val="50000"/>
              </a:schemeClr>
            </a:solidFill>
          </p:grpSpPr>
          <p:sp>
            <p:nvSpPr>
              <p:cNvPr id="763" name="Freeform 1456"/>
              <p:cNvSpPr>
                <a:spLocks/>
              </p:cNvSpPr>
              <p:nvPr/>
            </p:nvSpPr>
            <p:spPr bwMode="auto">
              <a:xfrm>
                <a:off x="1800" y="1987"/>
                <a:ext cx="2" cy="4"/>
              </a:xfrm>
              <a:custGeom>
                <a:avLst/>
                <a:gdLst>
                  <a:gd name="T0" fmla="*/ 2 w 2"/>
                  <a:gd name="T1" fmla="*/ 4 h 4"/>
                  <a:gd name="T2" fmla="*/ 2 w 2"/>
                  <a:gd name="T3" fmla="*/ 0 h 4"/>
                  <a:gd name="T4" fmla="*/ 2 w 2"/>
                  <a:gd name="T5" fmla="*/ 0 h 4"/>
                  <a:gd name="T6" fmla="*/ 0 w 2"/>
                  <a:gd name="T7" fmla="*/ 2 h 4"/>
                  <a:gd name="T8" fmla="*/ 0 w 2"/>
                  <a:gd name="T9" fmla="*/ 4 h 4"/>
                  <a:gd name="T10" fmla="*/ 0 w 2"/>
                  <a:gd name="T11" fmla="*/ 4 h 4"/>
                  <a:gd name="T12" fmla="*/ 0 w 2"/>
                  <a:gd name="T13" fmla="*/ 4 h 4"/>
                  <a:gd name="T14" fmla="*/ 0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0"/>
                    </a:lnTo>
                    <a:lnTo>
                      <a:pt x="2" y="0"/>
                    </a:lnTo>
                    <a:lnTo>
                      <a:pt x="0" y="2"/>
                    </a:lnTo>
                    <a:lnTo>
                      <a:pt x="0" y="4"/>
                    </a:lnTo>
                    <a:lnTo>
                      <a:pt x="0" y="4"/>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1457"/>
              <p:cNvSpPr>
                <a:spLocks/>
              </p:cNvSpPr>
              <p:nvPr/>
            </p:nvSpPr>
            <p:spPr bwMode="auto">
              <a:xfrm>
                <a:off x="1818" y="1977"/>
                <a:ext cx="2" cy="4"/>
              </a:xfrm>
              <a:custGeom>
                <a:avLst/>
                <a:gdLst>
                  <a:gd name="T0" fmla="*/ 2 w 2"/>
                  <a:gd name="T1" fmla="*/ 4 h 4"/>
                  <a:gd name="T2" fmla="*/ 2 w 2"/>
                  <a:gd name="T3" fmla="*/ 4 h 4"/>
                  <a:gd name="T4" fmla="*/ 2 w 2"/>
                  <a:gd name="T5" fmla="*/ 4 h 4"/>
                  <a:gd name="T6" fmla="*/ 2 w 2"/>
                  <a:gd name="T7" fmla="*/ 2 h 4"/>
                  <a:gd name="T8" fmla="*/ 2 w 2"/>
                  <a:gd name="T9" fmla="*/ 2 h 4"/>
                  <a:gd name="T10" fmla="*/ 2 w 2"/>
                  <a:gd name="T11" fmla="*/ 0 h 4"/>
                  <a:gd name="T12" fmla="*/ 2 w 2"/>
                  <a:gd name="T13" fmla="*/ 0 h 4"/>
                  <a:gd name="T14" fmla="*/ 0 w 2"/>
                  <a:gd name="T15" fmla="*/ 0 h 4"/>
                  <a:gd name="T16" fmla="*/ 2 w 2"/>
                  <a:gd name="T17" fmla="*/ 2 h 4"/>
                  <a:gd name="T18" fmla="*/ 2 w 2"/>
                  <a:gd name="T19" fmla="*/ 4 h 4"/>
                  <a:gd name="T20" fmla="*/ 2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4"/>
                    </a:lnTo>
                    <a:lnTo>
                      <a:pt x="2" y="4"/>
                    </a:lnTo>
                    <a:lnTo>
                      <a:pt x="2" y="2"/>
                    </a:lnTo>
                    <a:lnTo>
                      <a:pt x="2" y="2"/>
                    </a:lnTo>
                    <a:lnTo>
                      <a:pt x="2" y="0"/>
                    </a:lnTo>
                    <a:lnTo>
                      <a:pt x="2" y="0"/>
                    </a:lnTo>
                    <a:lnTo>
                      <a:pt x="0" y="0"/>
                    </a:lnTo>
                    <a:lnTo>
                      <a:pt x="2" y="2"/>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1458"/>
              <p:cNvSpPr>
                <a:spLocks/>
              </p:cNvSpPr>
              <p:nvPr/>
            </p:nvSpPr>
            <p:spPr bwMode="auto">
              <a:xfrm>
                <a:off x="1824" y="1981"/>
                <a:ext cx="2" cy="4"/>
              </a:xfrm>
              <a:custGeom>
                <a:avLst/>
                <a:gdLst>
                  <a:gd name="T0" fmla="*/ 0 w 2"/>
                  <a:gd name="T1" fmla="*/ 2 h 4"/>
                  <a:gd name="T2" fmla="*/ 0 w 2"/>
                  <a:gd name="T3" fmla="*/ 2 h 4"/>
                  <a:gd name="T4" fmla="*/ 0 w 2"/>
                  <a:gd name="T5" fmla="*/ 4 h 4"/>
                  <a:gd name="T6" fmla="*/ 2 w 2"/>
                  <a:gd name="T7" fmla="*/ 4 h 4"/>
                  <a:gd name="T8" fmla="*/ 2 w 2"/>
                  <a:gd name="T9" fmla="*/ 2 h 4"/>
                  <a:gd name="T10" fmla="*/ 2 w 2"/>
                  <a:gd name="T11" fmla="*/ 0 h 4"/>
                  <a:gd name="T12" fmla="*/ 2 w 2"/>
                  <a:gd name="T13" fmla="*/ 0 h 4"/>
                  <a:gd name="T14" fmla="*/ 2 w 2"/>
                  <a:gd name="T15" fmla="*/ 0 h 4"/>
                  <a:gd name="T16" fmla="*/ 2 w 2"/>
                  <a:gd name="T17" fmla="*/ 0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lnTo>
                      <a:pt x="0" y="2"/>
                    </a:lnTo>
                    <a:lnTo>
                      <a:pt x="0" y="4"/>
                    </a:lnTo>
                    <a:lnTo>
                      <a:pt x="2" y="4"/>
                    </a:lnTo>
                    <a:lnTo>
                      <a:pt x="2" y="2"/>
                    </a:lnTo>
                    <a:lnTo>
                      <a:pt x="2" y="0"/>
                    </a:lnTo>
                    <a:lnTo>
                      <a:pt x="2"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1459"/>
              <p:cNvSpPr>
                <a:spLocks/>
              </p:cNvSpPr>
              <p:nvPr/>
            </p:nvSpPr>
            <p:spPr bwMode="auto">
              <a:xfrm>
                <a:off x="2032" y="2213"/>
                <a:ext cx="0" cy="4"/>
              </a:xfrm>
              <a:custGeom>
                <a:avLst/>
                <a:gdLst>
                  <a:gd name="T0" fmla="*/ 4 h 4"/>
                  <a:gd name="T1" fmla="*/ 4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4"/>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1460"/>
              <p:cNvSpPr>
                <a:spLocks/>
              </p:cNvSpPr>
              <p:nvPr/>
            </p:nvSpPr>
            <p:spPr bwMode="auto">
              <a:xfrm>
                <a:off x="2182" y="2179"/>
                <a:ext cx="4" cy="4"/>
              </a:xfrm>
              <a:custGeom>
                <a:avLst/>
                <a:gdLst>
                  <a:gd name="T0" fmla="*/ 2 w 4"/>
                  <a:gd name="T1" fmla="*/ 4 h 4"/>
                  <a:gd name="T2" fmla="*/ 4 w 4"/>
                  <a:gd name="T3" fmla="*/ 2 h 4"/>
                  <a:gd name="T4" fmla="*/ 4 w 4"/>
                  <a:gd name="T5" fmla="*/ 0 h 4"/>
                  <a:gd name="T6" fmla="*/ 4 w 4"/>
                  <a:gd name="T7" fmla="*/ 0 h 4"/>
                  <a:gd name="T8" fmla="*/ 2 w 4"/>
                  <a:gd name="T9" fmla="*/ 2 h 4"/>
                  <a:gd name="T10" fmla="*/ 2 w 4"/>
                  <a:gd name="T11" fmla="*/ 2 h 4"/>
                  <a:gd name="T12" fmla="*/ 0 w 4"/>
                  <a:gd name="T13" fmla="*/ 2 h 4"/>
                  <a:gd name="T14" fmla="*/ 0 w 4"/>
                  <a:gd name="T15" fmla="*/ 2 h 4"/>
                  <a:gd name="T16" fmla="*/ 0 w 4"/>
                  <a:gd name="T17" fmla="*/ 2 h 4"/>
                  <a:gd name="T18" fmla="*/ 2 w 4"/>
                  <a:gd name="T19" fmla="*/ 2 h 4"/>
                  <a:gd name="T20" fmla="*/ 2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4" y="2"/>
                    </a:lnTo>
                    <a:lnTo>
                      <a:pt x="4" y="0"/>
                    </a:lnTo>
                    <a:lnTo>
                      <a:pt x="4" y="0"/>
                    </a:lnTo>
                    <a:lnTo>
                      <a:pt x="2" y="2"/>
                    </a:lnTo>
                    <a:lnTo>
                      <a:pt x="2" y="2"/>
                    </a:lnTo>
                    <a:lnTo>
                      <a:pt x="0" y="2"/>
                    </a:lnTo>
                    <a:lnTo>
                      <a:pt x="0" y="2"/>
                    </a:lnTo>
                    <a:lnTo>
                      <a:pt x="0" y="2"/>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1461"/>
              <p:cNvSpPr>
                <a:spLocks/>
              </p:cNvSpPr>
              <p:nvPr/>
            </p:nvSpPr>
            <p:spPr bwMode="auto">
              <a:xfrm>
                <a:off x="2296" y="2289"/>
                <a:ext cx="6" cy="4"/>
              </a:xfrm>
              <a:custGeom>
                <a:avLst/>
                <a:gdLst>
                  <a:gd name="T0" fmla="*/ 2 w 6"/>
                  <a:gd name="T1" fmla="*/ 0 h 4"/>
                  <a:gd name="T2" fmla="*/ 0 w 6"/>
                  <a:gd name="T3" fmla="*/ 2 h 4"/>
                  <a:gd name="T4" fmla="*/ 0 w 6"/>
                  <a:gd name="T5" fmla="*/ 2 h 4"/>
                  <a:gd name="T6" fmla="*/ 2 w 6"/>
                  <a:gd name="T7" fmla="*/ 4 h 4"/>
                  <a:gd name="T8" fmla="*/ 2 w 6"/>
                  <a:gd name="T9" fmla="*/ 4 h 4"/>
                  <a:gd name="T10" fmla="*/ 4 w 6"/>
                  <a:gd name="T11" fmla="*/ 4 h 4"/>
                  <a:gd name="T12" fmla="*/ 6 w 6"/>
                  <a:gd name="T13" fmla="*/ 4 h 4"/>
                  <a:gd name="T14" fmla="*/ 6 w 6"/>
                  <a:gd name="T15" fmla="*/ 4 h 4"/>
                  <a:gd name="T16" fmla="*/ 4 w 6"/>
                  <a:gd name="T17" fmla="*/ 2 h 4"/>
                  <a:gd name="T18" fmla="*/ 4 w 6"/>
                  <a:gd name="T19" fmla="*/ 2 h 4"/>
                  <a:gd name="T20" fmla="*/ 2 w 6"/>
                  <a:gd name="T21" fmla="*/ 2 h 4"/>
                  <a:gd name="T22" fmla="*/ 2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2" y="0"/>
                    </a:moveTo>
                    <a:lnTo>
                      <a:pt x="0" y="2"/>
                    </a:lnTo>
                    <a:lnTo>
                      <a:pt x="0" y="2"/>
                    </a:lnTo>
                    <a:lnTo>
                      <a:pt x="2" y="4"/>
                    </a:lnTo>
                    <a:lnTo>
                      <a:pt x="2" y="4"/>
                    </a:lnTo>
                    <a:lnTo>
                      <a:pt x="4" y="4"/>
                    </a:lnTo>
                    <a:lnTo>
                      <a:pt x="6" y="4"/>
                    </a:lnTo>
                    <a:lnTo>
                      <a:pt x="6" y="4"/>
                    </a:lnTo>
                    <a:lnTo>
                      <a:pt x="4" y="2"/>
                    </a:lnTo>
                    <a:lnTo>
                      <a:pt x="4"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1462"/>
              <p:cNvSpPr>
                <a:spLocks/>
              </p:cNvSpPr>
              <p:nvPr/>
            </p:nvSpPr>
            <p:spPr bwMode="auto">
              <a:xfrm>
                <a:off x="2302" y="2293"/>
                <a:ext cx="2" cy="2"/>
              </a:xfrm>
              <a:custGeom>
                <a:avLst/>
                <a:gdLst>
                  <a:gd name="T0" fmla="*/ 2 w 2"/>
                  <a:gd name="T1" fmla="*/ 2 h 2"/>
                  <a:gd name="T2" fmla="*/ 2 w 2"/>
                  <a:gd name="T3" fmla="*/ 2 h 2"/>
                  <a:gd name="T4" fmla="*/ 2 w 2"/>
                  <a:gd name="T5" fmla="*/ 0 h 2"/>
                  <a:gd name="T6" fmla="*/ 2 w 2"/>
                  <a:gd name="T7" fmla="*/ 0 h 2"/>
                  <a:gd name="T8" fmla="*/ 2 w 2"/>
                  <a:gd name="T9" fmla="*/ 0 h 2"/>
                  <a:gd name="T10" fmla="*/ 2 w 2"/>
                  <a:gd name="T11" fmla="*/ 0 h 2"/>
                  <a:gd name="T12" fmla="*/ 0 w 2"/>
                  <a:gd name="T13" fmla="*/ 2 h 2"/>
                  <a:gd name="T14" fmla="*/ 0 w 2"/>
                  <a:gd name="T15" fmla="*/ 2 h 2"/>
                  <a:gd name="T16" fmla="*/ 0 w 2"/>
                  <a:gd name="T17" fmla="*/ 2 h 2"/>
                  <a:gd name="T18" fmla="*/ 0 w 2"/>
                  <a:gd name="T19" fmla="*/ 2 h 2"/>
                  <a:gd name="T20" fmla="*/ 2 w 2"/>
                  <a:gd name="T21" fmla="*/ 2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lnTo>
                      <a:pt x="2" y="2"/>
                    </a:lnTo>
                    <a:lnTo>
                      <a:pt x="2" y="0"/>
                    </a:lnTo>
                    <a:lnTo>
                      <a:pt x="2" y="0"/>
                    </a:lnTo>
                    <a:lnTo>
                      <a:pt x="2" y="0"/>
                    </a:lnTo>
                    <a:lnTo>
                      <a:pt x="2" y="0"/>
                    </a:lnTo>
                    <a:lnTo>
                      <a:pt x="0" y="2"/>
                    </a:lnTo>
                    <a:lnTo>
                      <a:pt x="0" y="2"/>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1463"/>
              <p:cNvSpPr>
                <a:spLocks/>
              </p:cNvSpPr>
              <p:nvPr/>
            </p:nvSpPr>
            <p:spPr bwMode="auto">
              <a:xfrm>
                <a:off x="2296" y="2295"/>
                <a:ext cx="18" cy="18"/>
              </a:xfrm>
              <a:custGeom>
                <a:avLst/>
                <a:gdLst>
                  <a:gd name="T0" fmla="*/ 0 w 18"/>
                  <a:gd name="T1" fmla="*/ 12 h 18"/>
                  <a:gd name="T2" fmla="*/ 0 w 18"/>
                  <a:gd name="T3" fmla="*/ 14 h 18"/>
                  <a:gd name="T4" fmla="*/ 0 w 18"/>
                  <a:gd name="T5" fmla="*/ 16 h 18"/>
                  <a:gd name="T6" fmla="*/ 2 w 18"/>
                  <a:gd name="T7" fmla="*/ 16 h 18"/>
                  <a:gd name="T8" fmla="*/ 4 w 18"/>
                  <a:gd name="T9" fmla="*/ 16 h 18"/>
                  <a:gd name="T10" fmla="*/ 6 w 18"/>
                  <a:gd name="T11" fmla="*/ 18 h 18"/>
                  <a:gd name="T12" fmla="*/ 10 w 18"/>
                  <a:gd name="T13" fmla="*/ 16 h 18"/>
                  <a:gd name="T14" fmla="*/ 12 w 18"/>
                  <a:gd name="T15" fmla="*/ 14 h 18"/>
                  <a:gd name="T16" fmla="*/ 14 w 18"/>
                  <a:gd name="T17" fmla="*/ 12 h 18"/>
                  <a:gd name="T18" fmla="*/ 18 w 18"/>
                  <a:gd name="T19" fmla="*/ 8 h 18"/>
                  <a:gd name="T20" fmla="*/ 18 w 18"/>
                  <a:gd name="T21" fmla="*/ 6 h 18"/>
                  <a:gd name="T22" fmla="*/ 18 w 18"/>
                  <a:gd name="T23" fmla="*/ 2 h 18"/>
                  <a:gd name="T24" fmla="*/ 16 w 18"/>
                  <a:gd name="T25" fmla="*/ 2 h 18"/>
                  <a:gd name="T26" fmla="*/ 16 w 18"/>
                  <a:gd name="T27" fmla="*/ 2 h 18"/>
                  <a:gd name="T28" fmla="*/ 16 w 18"/>
                  <a:gd name="T29" fmla="*/ 2 h 18"/>
                  <a:gd name="T30" fmla="*/ 16 w 18"/>
                  <a:gd name="T31" fmla="*/ 0 h 18"/>
                  <a:gd name="T32" fmla="*/ 14 w 18"/>
                  <a:gd name="T33" fmla="*/ 0 h 18"/>
                  <a:gd name="T34" fmla="*/ 10 w 18"/>
                  <a:gd name="T35" fmla="*/ 2 h 18"/>
                  <a:gd name="T36" fmla="*/ 8 w 18"/>
                  <a:gd name="T37" fmla="*/ 2 h 18"/>
                  <a:gd name="T38" fmla="*/ 8 w 18"/>
                  <a:gd name="T39" fmla="*/ 2 h 18"/>
                  <a:gd name="T40" fmla="*/ 6 w 18"/>
                  <a:gd name="T41" fmla="*/ 2 h 18"/>
                  <a:gd name="T42" fmla="*/ 4 w 18"/>
                  <a:gd name="T43" fmla="*/ 0 h 18"/>
                  <a:gd name="T44" fmla="*/ 2 w 18"/>
                  <a:gd name="T45" fmla="*/ 0 h 18"/>
                  <a:gd name="T46" fmla="*/ 2 w 18"/>
                  <a:gd name="T47" fmla="*/ 2 h 18"/>
                  <a:gd name="T48" fmla="*/ 2 w 18"/>
                  <a:gd name="T49" fmla="*/ 2 h 18"/>
                  <a:gd name="T50" fmla="*/ 0 w 18"/>
                  <a:gd name="T51" fmla="*/ 2 h 18"/>
                  <a:gd name="T52" fmla="*/ 0 w 18"/>
                  <a:gd name="T53" fmla="*/ 4 h 18"/>
                  <a:gd name="T54" fmla="*/ 0 w 18"/>
                  <a:gd name="T55" fmla="*/ 8 h 18"/>
                  <a:gd name="T56" fmla="*/ 0 w 18"/>
                  <a:gd name="T57" fmla="*/ 10 h 18"/>
                  <a:gd name="T58" fmla="*/ 0 w 18"/>
                  <a:gd name="T59" fmla="*/ 10 h 18"/>
                  <a:gd name="T60" fmla="*/ 0 w 18"/>
                  <a:gd name="T6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8">
                    <a:moveTo>
                      <a:pt x="0" y="12"/>
                    </a:moveTo>
                    <a:lnTo>
                      <a:pt x="0" y="14"/>
                    </a:lnTo>
                    <a:lnTo>
                      <a:pt x="0" y="16"/>
                    </a:lnTo>
                    <a:lnTo>
                      <a:pt x="2" y="16"/>
                    </a:lnTo>
                    <a:lnTo>
                      <a:pt x="4" y="16"/>
                    </a:lnTo>
                    <a:lnTo>
                      <a:pt x="6" y="18"/>
                    </a:lnTo>
                    <a:lnTo>
                      <a:pt x="10" y="16"/>
                    </a:lnTo>
                    <a:lnTo>
                      <a:pt x="12" y="14"/>
                    </a:lnTo>
                    <a:lnTo>
                      <a:pt x="14" y="12"/>
                    </a:lnTo>
                    <a:lnTo>
                      <a:pt x="18" y="8"/>
                    </a:lnTo>
                    <a:lnTo>
                      <a:pt x="18" y="6"/>
                    </a:lnTo>
                    <a:lnTo>
                      <a:pt x="18" y="2"/>
                    </a:lnTo>
                    <a:lnTo>
                      <a:pt x="16" y="2"/>
                    </a:lnTo>
                    <a:lnTo>
                      <a:pt x="16" y="2"/>
                    </a:lnTo>
                    <a:lnTo>
                      <a:pt x="16" y="2"/>
                    </a:lnTo>
                    <a:lnTo>
                      <a:pt x="16" y="0"/>
                    </a:lnTo>
                    <a:lnTo>
                      <a:pt x="14" y="0"/>
                    </a:lnTo>
                    <a:lnTo>
                      <a:pt x="10" y="2"/>
                    </a:lnTo>
                    <a:lnTo>
                      <a:pt x="8" y="2"/>
                    </a:lnTo>
                    <a:lnTo>
                      <a:pt x="8" y="2"/>
                    </a:lnTo>
                    <a:lnTo>
                      <a:pt x="6" y="2"/>
                    </a:lnTo>
                    <a:lnTo>
                      <a:pt x="4" y="0"/>
                    </a:lnTo>
                    <a:lnTo>
                      <a:pt x="2" y="0"/>
                    </a:lnTo>
                    <a:lnTo>
                      <a:pt x="2" y="2"/>
                    </a:lnTo>
                    <a:lnTo>
                      <a:pt x="2" y="2"/>
                    </a:lnTo>
                    <a:lnTo>
                      <a:pt x="0" y="2"/>
                    </a:lnTo>
                    <a:lnTo>
                      <a:pt x="0" y="4"/>
                    </a:lnTo>
                    <a:lnTo>
                      <a:pt x="0" y="8"/>
                    </a:lnTo>
                    <a:lnTo>
                      <a:pt x="0" y="10"/>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1464"/>
              <p:cNvSpPr>
                <a:spLocks/>
              </p:cNvSpPr>
              <p:nvPr/>
            </p:nvSpPr>
            <p:spPr bwMode="auto">
              <a:xfrm>
                <a:off x="2290" y="2293"/>
                <a:ext cx="6" cy="8"/>
              </a:xfrm>
              <a:custGeom>
                <a:avLst/>
                <a:gdLst>
                  <a:gd name="T0" fmla="*/ 2 w 6"/>
                  <a:gd name="T1" fmla="*/ 8 h 8"/>
                  <a:gd name="T2" fmla="*/ 4 w 6"/>
                  <a:gd name="T3" fmla="*/ 6 h 8"/>
                  <a:gd name="T4" fmla="*/ 4 w 6"/>
                  <a:gd name="T5" fmla="*/ 6 h 8"/>
                  <a:gd name="T6" fmla="*/ 6 w 6"/>
                  <a:gd name="T7" fmla="*/ 4 h 8"/>
                  <a:gd name="T8" fmla="*/ 6 w 6"/>
                  <a:gd name="T9" fmla="*/ 4 h 8"/>
                  <a:gd name="T10" fmla="*/ 6 w 6"/>
                  <a:gd name="T11" fmla="*/ 4 h 8"/>
                  <a:gd name="T12" fmla="*/ 4 w 6"/>
                  <a:gd name="T13" fmla="*/ 4 h 8"/>
                  <a:gd name="T14" fmla="*/ 4 w 6"/>
                  <a:gd name="T15" fmla="*/ 2 h 8"/>
                  <a:gd name="T16" fmla="*/ 4 w 6"/>
                  <a:gd name="T17" fmla="*/ 2 h 8"/>
                  <a:gd name="T18" fmla="*/ 6 w 6"/>
                  <a:gd name="T19" fmla="*/ 2 h 8"/>
                  <a:gd name="T20" fmla="*/ 6 w 6"/>
                  <a:gd name="T21" fmla="*/ 0 h 8"/>
                  <a:gd name="T22" fmla="*/ 4 w 6"/>
                  <a:gd name="T23" fmla="*/ 0 h 8"/>
                  <a:gd name="T24" fmla="*/ 4 w 6"/>
                  <a:gd name="T25" fmla="*/ 2 h 8"/>
                  <a:gd name="T26" fmla="*/ 2 w 6"/>
                  <a:gd name="T27" fmla="*/ 2 h 8"/>
                  <a:gd name="T28" fmla="*/ 2 w 6"/>
                  <a:gd name="T29" fmla="*/ 2 h 8"/>
                  <a:gd name="T30" fmla="*/ 2 w 6"/>
                  <a:gd name="T31" fmla="*/ 2 h 8"/>
                  <a:gd name="T32" fmla="*/ 2 w 6"/>
                  <a:gd name="T33" fmla="*/ 4 h 8"/>
                  <a:gd name="T34" fmla="*/ 0 w 6"/>
                  <a:gd name="T35" fmla="*/ 4 h 8"/>
                  <a:gd name="T36" fmla="*/ 0 w 6"/>
                  <a:gd name="T37" fmla="*/ 6 h 8"/>
                  <a:gd name="T38" fmla="*/ 0 w 6"/>
                  <a:gd name="T39" fmla="*/ 6 h 8"/>
                  <a:gd name="T40" fmla="*/ 0 w 6"/>
                  <a:gd name="T41" fmla="*/ 6 h 8"/>
                  <a:gd name="T42" fmla="*/ 0 w 6"/>
                  <a:gd name="T43" fmla="*/ 8 h 8"/>
                  <a:gd name="T44" fmla="*/ 2 w 6"/>
                  <a:gd name="T4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8">
                    <a:moveTo>
                      <a:pt x="2" y="8"/>
                    </a:moveTo>
                    <a:lnTo>
                      <a:pt x="4" y="6"/>
                    </a:lnTo>
                    <a:lnTo>
                      <a:pt x="4" y="6"/>
                    </a:lnTo>
                    <a:lnTo>
                      <a:pt x="6" y="4"/>
                    </a:lnTo>
                    <a:lnTo>
                      <a:pt x="6" y="4"/>
                    </a:lnTo>
                    <a:lnTo>
                      <a:pt x="6" y="4"/>
                    </a:lnTo>
                    <a:lnTo>
                      <a:pt x="4" y="4"/>
                    </a:lnTo>
                    <a:lnTo>
                      <a:pt x="4" y="2"/>
                    </a:lnTo>
                    <a:lnTo>
                      <a:pt x="4" y="2"/>
                    </a:lnTo>
                    <a:lnTo>
                      <a:pt x="6" y="2"/>
                    </a:lnTo>
                    <a:lnTo>
                      <a:pt x="6" y="0"/>
                    </a:lnTo>
                    <a:lnTo>
                      <a:pt x="4" y="0"/>
                    </a:lnTo>
                    <a:lnTo>
                      <a:pt x="4" y="2"/>
                    </a:lnTo>
                    <a:lnTo>
                      <a:pt x="2" y="2"/>
                    </a:lnTo>
                    <a:lnTo>
                      <a:pt x="2" y="2"/>
                    </a:lnTo>
                    <a:lnTo>
                      <a:pt x="2" y="2"/>
                    </a:lnTo>
                    <a:lnTo>
                      <a:pt x="2" y="4"/>
                    </a:lnTo>
                    <a:lnTo>
                      <a:pt x="0" y="4"/>
                    </a:lnTo>
                    <a:lnTo>
                      <a:pt x="0" y="6"/>
                    </a:lnTo>
                    <a:lnTo>
                      <a:pt x="0" y="6"/>
                    </a:lnTo>
                    <a:lnTo>
                      <a:pt x="0" y="6"/>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1465"/>
              <p:cNvSpPr>
                <a:spLocks/>
              </p:cNvSpPr>
              <p:nvPr/>
            </p:nvSpPr>
            <p:spPr bwMode="auto">
              <a:xfrm>
                <a:off x="2298" y="2289"/>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1466"/>
              <p:cNvSpPr>
                <a:spLocks/>
              </p:cNvSpPr>
              <p:nvPr/>
            </p:nvSpPr>
            <p:spPr bwMode="auto">
              <a:xfrm>
                <a:off x="2296" y="2293"/>
                <a:ext cx="2" cy="2"/>
              </a:xfrm>
              <a:custGeom>
                <a:avLst/>
                <a:gdLst>
                  <a:gd name="T0" fmla="*/ 0 w 2"/>
                  <a:gd name="T1" fmla="*/ 2 h 2"/>
                  <a:gd name="T2" fmla="*/ 2 w 2"/>
                  <a:gd name="T3" fmla="*/ 2 h 2"/>
                  <a:gd name="T4" fmla="*/ 2 w 2"/>
                  <a:gd name="T5" fmla="*/ 0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1467"/>
              <p:cNvSpPr>
                <a:spLocks noEditPoints="1"/>
              </p:cNvSpPr>
              <p:nvPr/>
            </p:nvSpPr>
            <p:spPr bwMode="auto">
              <a:xfrm>
                <a:off x="1666" y="1533"/>
                <a:ext cx="762" cy="1308"/>
              </a:xfrm>
              <a:custGeom>
                <a:avLst/>
                <a:gdLst>
                  <a:gd name="T0" fmla="*/ 622 w 762"/>
                  <a:gd name="T1" fmla="*/ 778 h 1308"/>
                  <a:gd name="T2" fmla="*/ 554 w 762"/>
                  <a:gd name="T3" fmla="*/ 676 h 1308"/>
                  <a:gd name="T4" fmla="*/ 458 w 762"/>
                  <a:gd name="T5" fmla="*/ 660 h 1308"/>
                  <a:gd name="T6" fmla="*/ 376 w 762"/>
                  <a:gd name="T7" fmla="*/ 666 h 1308"/>
                  <a:gd name="T8" fmla="*/ 334 w 762"/>
                  <a:gd name="T9" fmla="*/ 556 h 1308"/>
                  <a:gd name="T10" fmla="*/ 270 w 762"/>
                  <a:gd name="T11" fmla="*/ 486 h 1308"/>
                  <a:gd name="T12" fmla="*/ 344 w 762"/>
                  <a:gd name="T13" fmla="*/ 446 h 1308"/>
                  <a:gd name="T14" fmla="*/ 408 w 762"/>
                  <a:gd name="T15" fmla="*/ 488 h 1308"/>
                  <a:gd name="T16" fmla="*/ 466 w 762"/>
                  <a:gd name="T17" fmla="*/ 380 h 1308"/>
                  <a:gd name="T18" fmla="*/ 490 w 762"/>
                  <a:gd name="T19" fmla="*/ 356 h 1308"/>
                  <a:gd name="T20" fmla="*/ 562 w 762"/>
                  <a:gd name="T21" fmla="*/ 306 h 1308"/>
                  <a:gd name="T22" fmla="*/ 594 w 762"/>
                  <a:gd name="T23" fmla="*/ 296 h 1308"/>
                  <a:gd name="T24" fmla="*/ 616 w 762"/>
                  <a:gd name="T25" fmla="*/ 252 h 1308"/>
                  <a:gd name="T26" fmla="*/ 648 w 762"/>
                  <a:gd name="T27" fmla="*/ 216 h 1308"/>
                  <a:gd name="T28" fmla="*/ 642 w 762"/>
                  <a:gd name="T29" fmla="*/ 170 h 1308"/>
                  <a:gd name="T30" fmla="*/ 610 w 762"/>
                  <a:gd name="T31" fmla="*/ 164 h 1308"/>
                  <a:gd name="T32" fmla="*/ 598 w 762"/>
                  <a:gd name="T33" fmla="*/ 130 h 1308"/>
                  <a:gd name="T34" fmla="*/ 544 w 762"/>
                  <a:gd name="T35" fmla="*/ 186 h 1308"/>
                  <a:gd name="T36" fmla="*/ 498 w 762"/>
                  <a:gd name="T37" fmla="*/ 202 h 1308"/>
                  <a:gd name="T38" fmla="*/ 474 w 762"/>
                  <a:gd name="T39" fmla="*/ 124 h 1308"/>
                  <a:gd name="T40" fmla="*/ 530 w 762"/>
                  <a:gd name="T41" fmla="*/ 100 h 1308"/>
                  <a:gd name="T42" fmla="*/ 584 w 762"/>
                  <a:gd name="T43" fmla="*/ 66 h 1308"/>
                  <a:gd name="T44" fmla="*/ 544 w 762"/>
                  <a:gd name="T45" fmla="*/ 60 h 1308"/>
                  <a:gd name="T46" fmla="*/ 532 w 762"/>
                  <a:gd name="T47" fmla="*/ 32 h 1308"/>
                  <a:gd name="T48" fmla="*/ 506 w 762"/>
                  <a:gd name="T49" fmla="*/ 62 h 1308"/>
                  <a:gd name="T50" fmla="*/ 458 w 762"/>
                  <a:gd name="T51" fmla="*/ 56 h 1308"/>
                  <a:gd name="T52" fmla="*/ 432 w 762"/>
                  <a:gd name="T53" fmla="*/ 66 h 1308"/>
                  <a:gd name="T54" fmla="*/ 392 w 762"/>
                  <a:gd name="T55" fmla="*/ 40 h 1308"/>
                  <a:gd name="T56" fmla="*/ 334 w 762"/>
                  <a:gd name="T57" fmla="*/ 32 h 1308"/>
                  <a:gd name="T58" fmla="*/ 296 w 762"/>
                  <a:gd name="T59" fmla="*/ 30 h 1308"/>
                  <a:gd name="T60" fmla="*/ 234 w 762"/>
                  <a:gd name="T61" fmla="*/ 4 h 1308"/>
                  <a:gd name="T62" fmla="*/ 154 w 762"/>
                  <a:gd name="T63" fmla="*/ 16 h 1308"/>
                  <a:gd name="T64" fmla="*/ 142 w 762"/>
                  <a:gd name="T65" fmla="*/ 34 h 1308"/>
                  <a:gd name="T66" fmla="*/ 110 w 762"/>
                  <a:gd name="T67" fmla="*/ 62 h 1308"/>
                  <a:gd name="T68" fmla="*/ 68 w 762"/>
                  <a:gd name="T69" fmla="*/ 90 h 1308"/>
                  <a:gd name="T70" fmla="*/ 28 w 762"/>
                  <a:gd name="T71" fmla="*/ 134 h 1308"/>
                  <a:gd name="T72" fmla="*/ 54 w 762"/>
                  <a:gd name="T73" fmla="*/ 128 h 1308"/>
                  <a:gd name="T74" fmla="*/ 148 w 762"/>
                  <a:gd name="T75" fmla="*/ 92 h 1308"/>
                  <a:gd name="T76" fmla="*/ 150 w 762"/>
                  <a:gd name="T77" fmla="*/ 96 h 1308"/>
                  <a:gd name="T78" fmla="*/ 184 w 762"/>
                  <a:gd name="T79" fmla="*/ 116 h 1308"/>
                  <a:gd name="T80" fmla="*/ 202 w 762"/>
                  <a:gd name="T81" fmla="*/ 136 h 1308"/>
                  <a:gd name="T82" fmla="*/ 194 w 762"/>
                  <a:gd name="T83" fmla="*/ 164 h 1308"/>
                  <a:gd name="T84" fmla="*/ 186 w 762"/>
                  <a:gd name="T85" fmla="*/ 212 h 1308"/>
                  <a:gd name="T86" fmla="*/ 178 w 762"/>
                  <a:gd name="T87" fmla="*/ 240 h 1308"/>
                  <a:gd name="T88" fmla="*/ 124 w 762"/>
                  <a:gd name="T89" fmla="*/ 360 h 1308"/>
                  <a:gd name="T90" fmla="*/ 144 w 762"/>
                  <a:gd name="T91" fmla="*/ 472 h 1308"/>
                  <a:gd name="T92" fmla="*/ 152 w 762"/>
                  <a:gd name="T93" fmla="*/ 420 h 1308"/>
                  <a:gd name="T94" fmla="*/ 190 w 762"/>
                  <a:gd name="T95" fmla="*/ 540 h 1308"/>
                  <a:gd name="T96" fmla="*/ 314 w 762"/>
                  <a:gd name="T97" fmla="*/ 622 h 1308"/>
                  <a:gd name="T98" fmla="*/ 392 w 762"/>
                  <a:gd name="T99" fmla="*/ 670 h 1308"/>
                  <a:gd name="T100" fmla="*/ 370 w 762"/>
                  <a:gd name="T101" fmla="*/ 808 h 1308"/>
                  <a:gd name="T102" fmla="*/ 484 w 762"/>
                  <a:gd name="T103" fmla="*/ 1036 h 1308"/>
                  <a:gd name="T104" fmla="*/ 516 w 762"/>
                  <a:gd name="T105" fmla="*/ 1210 h 1308"/>
                  <a:gd name="T106" fmla="*/ 518 w 762"/>
                  <a:gd name="T107" fmla="*/ 1244 h 1308"/>
                  <a:gd name="T108" fmla="*/ 552 w 762"/>
                  <a:gd name="T109" fmla="*/ 1294 h 1308"/>
                  <a:gd name="T110" fmla="*/ 580 w 762"/>
                  <a:gd name="T111" fmla="*/ 1238 h 1308"/>
                  <a:gd name="T112" fmla="*/ 614 w 762"/>
                  <a:gd name="T113" fmla="*/ 1142 h 1308"/>
                  <a:gd name="T114" fmla="*/ 680 w 762"/>
                  <a:gd name="T115" fmla="*/ 1002 h 1308"/>
                  <a:gd name="T116" fmla="*/ 400 w 762"/>
                  <a:gd name="T117" fmla="*/ 274 h 1308"/>
                  <a:gd name="T118" fmla="*/ 428 w 762"/>
                  <a:gd name="T119" fmla="*/ 294 h 1308"/>
                  <a:gd name="T120" fmla="*/ 462 w 762"/>
                  <a:gd name="T121" fmla="*/ 288 h 1308"/>
                  <a:gd name="T122" fmla="*/ 440 w 762"/>
                  <a:gd name="T123" fmla="*/ 320 h 1308"/>
                  <a:gd name="T124" fmla="*/ 486 w 762"/>
                  <a:gd name="T125" fmla="*/ 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1308">
                    <a:moveTo>
                      <a:pt x="760" y="818"/>
                    </a:moveTo>
                    <a:lnTo>
                      <a:pt x="758" y="816"/>
                    </a:lnTo>
                    <a:lnTo>
                      <a:pt x="758" y="812"/>
                    </a:lnTo>
                    <a:lnTo>
                      <a:pt x="756" y="812"/>
                    </a:lnTo>
                    <a:lnTo>
                      <a:pt x="748" y="812"/>
                    </a:lnTo>
                    <a:lnTo>
                      <a:pt x="748" y="812"/>
                    </a:lnTo>
                    <a:lnTo>
                      <a:pt x="746" y="812"/>
                    </a:lnTo>
                    <a:lnTo>
                      <a:pt x="746" y="812"/>
                    </a:lnTo>
                    <a:lnTo>
                      <a:pt x="746" y="810"/>
                    </a:lnTo>
                    <a:lnTo>
                      <a:pt x="744" y="810"/>
                    </a:lnTo>
                    <a:lnTo>
                      <a:pt x="744" y="810"/>
                    </a:lnTo>
                    <a:lnTo>
                      <a:pt x="742" y="808"/>
                    </a:lnTo>
                    <a:lnTo>
                      <a:pt x="740" y="808"/>
                    </a:lnTo>
                    <a:lnTo>
                      <a:pt x="740" y="806"/>
                    </a:lnTo>
                    <a:lnTo>
                      <a:pt x="736" y="804"/>
                    </a:lnTo>
                    <a:lnTo>
                      <a:pt x="732" y="800"/>
                    </a:lnTo>
                    <a:lnTo>
                      <a:pt x="730" y="798"/>
                    </a:lnTo>
                    <a:lnTo>
                      <a:pt x="728" y="796"/>
                    </a:lnTo>
                    <a:lnTo>
                      <a:pt x="726" y="794"/>
                    </a:lnTo>
                    <a:lnTo>
                      <a:pt x="724" y="792"/>
                    </a:lnTo>
                    <a:lnTo>
                      <a:pt x="722" y="790"/>
                    </a:lnTo>
                    <a:lnTo>
                      <a:pt x="720" y="790"/>
                    </a:lnTo>
                    <a:lnTo>
                      <a:pt x="712" y="790"/>
                    </a:lnTo>
                    <a:lnTo>
                      <a:pt x="710" y="790"/>
                    </a:lnTo>
                    <a:lnTo>
                      <a:pt x="708" y="790"/>
                    </a:lnTo>
                    <a:lnTo>
                      <a:pt x="704" y="790"/>
                    </a:lnTo>
                    <a:lnTo>
                      <a:pt x="702" y="790"/>
                    </a:lnTo>
                    <a:lnTo>
                      <a:pt x="700" y="788"/>
                    </a:lnTo>
                    <a:lnTo>
                      <a:pt x="692" y="786"/>
                    </a:lnTo>
                    <a:lnTo>
                      <a:pt x="690" y="786"/>
                    </a:lnTo>
                    <a:lnTo>
                      <a:pt x="690" y="786"/>
                    </a:lnTo>
                    <a:lnTo>
                      <a:pt x="688" y="784"/>
                    </a:lnTo>
                    <a:lnTo>
                      <a:pt x="688" y="786"/>
                    </a:lnTo>
                    <a:lnTo>
                      <a:pt x="686" y="786"/>
                    </a:lnTo>
                    <a:lnTo>
                      <a:pt x="684" y="786"/>
                    </a:lnTo>
                    <a:lnTo>
                      <a:pt x="682" y="788"/>
                    </a:lnTo>
                    <a:lnTo>
                      <a:pt x="680" y="788"/>
                    </a:lnTo>
                    <a:lnTo>
                      <a:pt x="680" y="788"/>
                    </a:lnTo>
                    <a:lnTo>
                      <a:pt x="682" y="786"/>
                    </a:lnTo>
                    <a:lnTo>
                      <a:pt x="682" y="784"/>
                    </a:lnTo>
                    <a:lnTo>
                      <a:pt x="682" y="784"/>
                    </a:lnTo>
                    <a:lnTo>
                      <a:pt x="682" y="782"/>
                    </a:lnTo>
                    <a:lnTo>
                      <a:pt x="680" y="782"/>
                    </a:lnTo>
                    <a:lnTo>
                      <a:pt x="680" y="782"/>
                    </a:lnTo>
                    <a:lnTo>
                      <a:pt x="680" y="782"/>
                    </a:lnTo>
                    <a:lnTo>
                      <a:pt x="680" y="782"/>
                    </a:lnTo>
                    <a:lnTo>
                      <a:pt x="680" y="782"/>
                    </a:lnTo>
                    <a:lnTo>
                      <a:pt x="680" y="782"/>
                    </a:lnTo>
                    <a:lnTo>
                      <a:pt x="680" y="780"/>
                    </a:lnTo>
                    <a:lnTo>
                      <a:pt x="678" y="778"/>
                    </a:lnTo>
                    <a:lnTo>
                      <a:pt x="678" y="776"/>
                    </a:lnTo>
                    <a:lnTo>
                      <a:pt x="676" y="776"/>
                    </a:lnTo>
                    <a:lnTo>
                      <a:pt x="676" y="776"/>
                    </a:lnTo>
                    <a:lnTo>
                      <a:pt x="674" y="778"/>
                    </a:lnTo>
                    <a:lnTo>
                      <a:pt x="674" y="778"/>
                    </a:lnTo>
                    <a:lnTo>
                      <a:pt x="674" y="776"/>
                    </a:lnTo>
                    <a:lnTo>
                      <a:pt x="674" y="776"/>
                    </a:lnTo>
                    <a:lnTo>
                      <a:pt x="672" y="774"/>
                    </a:lnTo>
                    <a:lnTo>
                      <a:pt x="670" y="772"/>
                    </a:lnTo>
                    <a:lnTo>
                      <a:pt x="668" y="772"/>
                    </a:lnTo>
                    <a:lnTo>
                      <a:pt x="668" y="772"/>
                    </a:lnTo>
                    <a:lnTo>
                      <a:pt x="666" y="770"/>
                    </a:lnTo>
                    <a:lnTo>
                      <a:pt x="664" y="770"/>
                    </a:lnTo>
                    <a:lnTo>
                      <a:pt x="664" y="770"/>
                    </a:lnTo>
                    <a:lnTo>
                      <a:pt x="658" y="768"/>
                    </a:lnTo>
                    <a:lnTo>
                      <a:pt x="656" y="766"/>
                    </a:lnTo>
                    <a:lnTo>
                      <a:pt x="652" y="766"/>
                    </a:lnTo>
                    <a:lnTo>
                      <a:pt x="650" y="768"/>
                    </a:lnTo>
                    <a:lnTo>
                      <a:pt x="650" y="770"/>
                    </a:lnTo>
                    <a:lnTo>
                      <a:pt x="648" y="772"/>
                    </a:lnTo>
                    <a:lnTo>
                      <a:pt x="648" y="772"/>
                    </a:lnTo>
                    <a:lnTo>
                      <a:pt x="648" y="774"/>
                    </a:lnTo>
                    <a:lnTo>
                      <a:pt x="648" y="776"/>
                    </a:lnTo>
                    <a:lnTo>
                      <a:pt x="646" y="776"/>
                    </a:lnTo>
                    <a:lnTo>
                      <a:pt x="644" y="776"/>
                    </a:lnTo>
                    <a:lnTo>
                      <a:pt x="644" y="776"/>
                    </a:lnTo>
                    <a:lnTo>
                      <a:pt x="642" y="778"/>
                    </a:lnTo>
                    <a:lnTo>
                      <a:pt x="642" y="782"/>
                    </a:lnTo>
                    <a:lnTo>
                      <a:pt x="642" y="782"/>
                    </a:lnTo>
                    <a:lnTo>
                      <a:pt x="640" y="782"/>
                    </a:lnTo>
                    <a:lnTo>
                      <a:pt x="640" y="784"/>
                    </a:lnTo>
                    <a:lnTo>
                      <a:pt x="640" y="786"/>
                    </a:lnTo>
                    <a:lnTo>
                      <a:pt x="640" y="786"/>
                    </a:lnTo>
                    <a:lnTo>
                      <a:pt x="640" y="784"/>
                    </a:lnTo>
                    <a:lnTo>
                      <a:pt x="640" y="782"/>
                    </a:lnTo>
                    <a:lnTo>
                      <a:pt x="640" y="780"/>
                    </a:lnTo>
                    <a:lnTo>
                      <a:pt x="638" y="780"/>
                    </a:lnTo>
                    <a:lnTo>
                      <a:pt x="638" y="780"/>
                    </a:lnTo>
                    <a:lnTo>
                      <a:pt x="636" y="780"/>
                    </a:lnTo>
                    <a:lnTo>
                      <a:pt x="632" y="780"/>
                    </a:lnTo>
                    <a:lnTo>
                      <a:pt x="632" y="780"/>
                    </a:lnTo>
                    <a:lnTo>
                      <a:pt x="630" y="780"/>
                    </a:lnTo>
                    <a:lnTo>
                      <a:pt x="630" y="780"/>
                    </a:lnTo>
                    <a:lnTo>
                      <a:pt x="628" y="780"/>
                    </a:lnTo>
                    <a:lnTo>
                      <a:pt x="626" y="780"/>
                    </a:lnTo>
                    <a:lnTo>
                      <a:pt x="626" y="780"/>
                    </a:lnTo>
                    <a:lnTo>
                      <a:pt x="622" y="780"/>
                    </a:lnTo>
                    <a:lnTo>
                      <a:pt x="622" y="780"/>
                    </a:lnTo>
                    <a:lnTo>
                      <a:pt x="622" y="782"/>
                    </a:lnTo>
                    <a:lnTo>
                      <a:pt x="622" y="782"/>
                    </a:lnTo>
                    <a:lnTo>
                      <a:pt x="622" y="780"/>
                    </a:lnTo>
                    <a:lnTo>
                      <a:pt x="622" y="780"/>
                    </a:lnTo>
                    <a:lnTo>
                      <a:pt x="622" y="778"/>
                    </a:lnTo>
                    <a:lnTo>
                      <a:pt x="624" y="778"/>
                    </a:lnTo>
                    <a:lnTo>
                      <a:pt x="624" y="780"/>
                    </a:lnTo>
                    <a:lnTo>
                      <a:pt x="626" y="780"/>
                    </a:lnTo>
                    <a:lnTo>
                      <a:pt x="628" y="780"/>
                    </a:lnTo>
                    <a:lnTo>
                      <a:pt x="628" y="778"/>
                    </a:lnTo>
                    <a:lnTo>
                      <a:pt x="628" y="774"/>
                    </a:lnTo>
                    <a:lnTo>
                      <a:pt x="628" y="772"/>
                    </a:lnTo>
                    <a:lnTo>
                      <a:pt x="628" y="772"/>
                    </a:lnTo>
                    <a:lnTo>
                      <a:pt x="626" y="772"/>
                    </a:lnTo>
                    <a:lnTo>
                      <a:pt x="626" y="772"/>
                    </a:lnTo>
                    <a:lnTo>
                      <a:pt x="626" y="772"/>
                    </a:lnTo>
                    <a:lnTo>
                      <a:pt x="626" y="770"/>
                    </a:lnTo>
                    <a:lnTo>
                      <a:pt x="626" y="770"/>
                    </a:lnTo>
                    <a:lnTo>
                      <a:pt x="628" y="770"/>
                    </a:lnTo>
                    <a:lnTo>
                      <a:pt x="628" y="770"/>
                    </a:lnTo>
                    <a:lnTo>
                      <a:pt x="626" y="770"/>
                    </a:lnTo>
                    <a:lnTo>
                      <a:pt x="626" y="770"/>
                    </a:lnTo>
                    <a:lnTo>
                      <a:pt x="626" y="770"/>
                    </a:lnTo>
                    <a:lnTo>
                      <a:pt x="624" y="770"/>
                    </a:lnTo>
                    <a:lnTo>
                      <a:pt x="624" y="772"/>
                    </a:lnTo>
                    <a:lnTo>
                      <a:pt x="622" y="772"/>
                    </a:lnTo>
                    <a:lnTo>
                      <a:pt x="622" y="772"/>
                    </a:lnTo>
                    <a:lnTo>
                      <a:pt x="622" y="772"/>
                    </a:lnTo>
                    <a:lnTo>
                      <a:pt x="622" y="768"/>
                    </a:lnTo>
                    <a:lnTo>
                      <a:pt x="622" y="766"/>
                    </a:lnTo>
                    <a:lnTo>
                      <a:pt x="622" y="764"/>
                    </a:lnTo>
                    <a:lnTo>
                      <a:pt x="622" y="764"/>
                    </a:lnTo>
                    <a:lnTo>
                      <a:pt x="622" y="764"/>
                    </a:lnTo>
                    <a:lnTo>
                      <a:pt x="624" y="762"/>
                    </a:lnTo>
                    <a:lnTo>
                      <a:pt x="626" y="760"/>
                    </a:lnTo>
                    <a:lnTo>
                      <a:pt x="628" y="758"/>
                    </a:lnTo>
                    <a:lnTo>
                      <a:pt x="630" y="754"/>
                    </a:lnTo>
                    <a:lnTo>
                      <a:pt x="632" y="752"/>
                    </a:lnTo>
                    <a:lnTo>
                      <a:pt x="632" y="752"/>
                    </a:lnTo>
                    <a:lnTo>
                      <a:pt x="632" y="750"/>
                    </a:lnTo>
                    <a:lnTo>
                      <a:pt x="634" y="750"/>
                    </a:lnTo>
                    <a:lnTo>
                      <a:pt x="634" y="748"/>
                    </a:lnTo>
                    <a:lnTo>
                      <a:pt x="634" y="744"/>
                    </a:lnTo>
                    <a:lnTo>
                      <a:pt x="634" y="744"/>
                    </a:lnTo>
                    <a:lnTo>
                      <a:pt x="634" y="744"/>
                    </a:lnTo>
                    <a:lnTo>
                      <a:pt x="632" y="744"/>
                    </a:lnTo>
                    <a:lnTo>
                      <a:pt x="630" y="742"/>
                    </a:lnTo>
                    <a:lnTo>
                      <a:pt x="630" y="740"/>
                    </a:lnTo>
                    <a:lnTo>
                      <a:pt x="628" y="736"/>
                    </a:lnTo>
                    <a:lnTo>
                      <a:pt x="628" y="736"/>
                    </a:lnTo>
                    <a:lnTo>
                      <a:pt x="628" y="734"/>
                    </a:lnTo>
                    <a:lnTo>
                      <a:pt x="628" y="732"/>
                    </a:lnTo>
                    <a:lnTo>
                      <a:pt x="626" y="728"/>
                    </a:lnTo>
                    <a:lnTo>
                      <a:pt x="626" y="728"/>
                    </a:lnTo>
                    <a:lnTo>
                      <a:pt x="626" y="724"/>
                    </a:lnTo>
                    <a:lnTo>
                      <a:pt x="626" y="722"/>
                    </a:lnTo>
                    <a:lnTo>
                      <a:pt x="624" y="720"/>
                    </a:lnTo>
                    <a:lnTo>
                      <a:pt x="624" y="718"/>
                    </a:lnTo>
                    <a:lnTo>
                      <a:pt x="622" y="718"/>
                    </a:lnTo>
                    <a:lnTo>
                      <a:pt x="622" y="718"/>
                    </a:lnTo>
                    <a:lnTo>
                      <a:pt x="622" y="720"/>
                    </a:lnTo>
                    <a:lnTo>
                      <a:pt x="622" y="720"/>
                    </a:lnTo>
                    <a:lnTo>
                      <a:pt x="620" y="720"/>
                    </a:lnTo>
                    <a:lnTo>
                      <a:pt x="620" y="718"/>
                    </a:lnTo>
                    <a:lnTo>
                      <a:pt x="620" y="716"/>
                    </a:lnTo>
                    <a:lnTo>
                      <a:pt x="618" y="714"/>
                    </a:lnTo>
                    <a:lnTo>
                      <a:pt x="618" y="714"/>
                    </a:lnTo>
                    <a:lnTo>
                      <a:pt x="616" y="710"/>
                    </a:lnTo>
                    <a:lnTo>
                      <a:pt x="614" y="710"/>
                    </a:lnTo>
                    <a:lnTo>
                      <a:pt x="612" y="710"/>
                    </a:lnTo>
                    <a:lnTo>
                      <a:pt x="610" y="708"/>
                    </a:lnTo>
                    <a:lnTo>
                      <a:pt x="608" y="706"/>
                    </a:lnTo>
                    <a:lnTo>
                      <a:pt x="608" y="706"/>
                    </a:lnTo>
                    <a:lnTo>
                      <a:pt x="604" y="706"/>
                    </a:lnTo>
                    <a:lnTo>
                      <a:pt x="602" y="704"/>
                    </a:lnTo>
                    <a:lnTo>
                      <a:pt x="602" y="704"/>
                    </a:lnTo>
                    <a:lnTo>
                      <a:pt x="602" y="704"/>
                    </a:lnTo>
                    <a:lnTo>
                      <a:pt x="600" y="704"/>
                    </a:lnTo>
                    <a:lnTo>
                      <a:pt x="600" y="702"/>
                    </a:lnTo>
                    <a:lnTo>
                      <a:pt x="598" y="702"/>
                    </a:lnTo>
                    <a:lnTo>
                      <a:pt x="594" y="700"/>
                    </a:lnTo>
                    <a:lnTo>
                      <a:pt x="592" y="700"/>
                    </a:lnTo>
                    <a:lnTo>
                      <a:pt x="592" y="700"/>
                    </a:lnTo>
                    <a:lnTo>
                      <a:pt x="590" y="702"/>
                    </a:lnTo>
                    <a:lnTo>
                      <a:pt x="588" y="700"/>
                    </a:lnTo>
                    <a:lnTo>
                      <a:pt x="584" y="702"/>
                    </a:lnTo>
                    <a:lnTo>
                      <a:pt x="580" y="702"/>
                    </a:lnTo>
                    <a:lnTo>
                      <a:pt x="578" y="700"/>
                    </a:lnTo>
                    <a:lnTo>
                      <a:pt x="576" y="700"/>
                    </a:lnTo>
                    <a:lnTo>
                      <a:pt x="576" y="702"/>
                    </a:lnTo>
                    <a:lnTo>
                      <a:pt x="576" y="702"/>
                    </a:lnTo>
                    <a:lnTo>
                      <a:pt x="574" y="700"/>
                    </a:lnTo>
                    <a:lnTo>
                      <a:pt x="574" y="698"/>
                    </a:lnTo>
                    <a:lnTo>
                      <a:pt x="572" y="696"/>
                    </a:lnTo>
                    <a:lnTo>
                      <a:pt x="570" y="696"/>
                    </a:lnTo>
                    <a:lnTo>
                      <a:pt x="570" y="694"/>
                    </a:lnTo>
                    <a:lnTo>
                      <a:pt x="570" y="694"/>
                    </a:lnTo>
                    <a:lnTo>
                      <a:pt x="568" y="692"/>
                    </a:lnTo>
                    <a:lnTo>
                      <a:pt x="568" y="692"/>
                    </a:lnTo>
                    <a:lnTo>
                      <a:pt x="566" y="692"/>
                    </a:lnTo>
                    <a:lnTo>
                      <a:pt x="564" y="692"/>
                    </a:lnTo>
                    <a:lnTo>
                      <a:pt x="564" y="692"/>
                    </a:lnTo>
                    <a:lnTo>
                      <a:pt x="562" y="690"/>
                    </a:lnTo>
                    <a:lnTo>
                      <a:pt x="562" y="688"/>
                    </a:lnTo>
                    <a:lnTo>
                      <a:pt x="562" y="686"/>
                    </a:lnTo>
                    <a:lnTo>
                      <a:pt x="562" y="684"/>
                    </a:lnTo>
                    <a:lnTo>
                      <a:pt x="556" y="678"/>
                    </a:lnTo>
                    <a:lnTo>
                      <a:pt x="554" y="676"/>
                    </a:lnTo>
                    <a:lnTo>
                      <a:pt x="554" y="676"/>
                    </a:lnTo>
                    <a:lnTo>
                      <a:pt x="554" y="676"/>
                    </a:lnTo>
                    <a:lnTo>
                      <a:pt x="552" y="676"/>
                    </a:lnTo>
                    <a:lnTo>
                      <a:pt x="552" y="676"/>
                    </a:lnTo>
                    <a:lnTo>
                      <a:pt x="552" y="676"/>
                    </a:lnTo>
                    <a:lnTo>
                      <a:pt x="550" y="674"/>
                    </a:lnTo>
                    <a:lnTo>
                      <a:pt x="550" y="672"/>
                    </a:lnTo>
                    <a:lnTo>
                      <a:pt x="548" y="674"/>
                    </a:lnTo>
                    <a:lnTo>
                      <a:pt x="546" y="676"/>
                    </a:lnTo>
                    <a:lnTo>
                      <a:pt x="546" y="676"/>
                    </a:lnTo>
                    <a:lnTo>
                      <a:pt x="546" y="676"/>
                    </a:lnTo>
                    <a:lnTo>
                      <a:pt x="544" y="674"/>
                    </a:lnTo>
                    <a:lnTo>
                      <a:pt x="544" y="674"/>
                    </a:lnTo>
                    <a:lnTo>
                      <a:pt x="542" y="674"/>
                    </a:lnTo>
                    <a:lnTo>
                      <a:pt x="544" y="672"/>
                    </a:lnTo>
                    <a:lnTo>
                      <a:pt x="544" y="672"/>
                    </a:lnTo>
                    <a:lnTo>
                      <a:pt x="544" y="672"/>
                    </a:lnTo>
                    <a:lnTo>
                      <a:pt x="544" y="668"/>
                    </a:lnTo>
                    <a:lnTo>
                      <a:pt x="544" y="668"/>
                    </a:lnTo>
                    <a:lnTo>
                      <a:pt x="544" y="666"/>
                    </a:lnTo>
                    <a:lnTo>
                      <a:pt x="542" y="664"/>
                    </a:lnTo>
                    <a:lnTo>
                      <a:pt x="540" y="664"/>
                    </a:lnTo>
                    <a:lnTo>
                      <a:pt x="538" y="662"/>
                    </a:lnTo>
                    <a:lnTo>
                      <a:pt x="534" y="660"/>
                    </a:lnTo>
                    <a:lnTo>
                      <a:pt x="532" y="660"/>
                    </a:lnTo>
                    <a:lnTo>
                      <a:pt x="532" y="660"/>
                    </a:lnTo>
                    <a:lnTo>
                      <a:pt x="532" y="658"/>
                    </a:lnTo>
                    <a:lnTo>
                      <a:pt x="532" y="658"/>
                    </a:lnTo>
                    <a:lnTo>
                      <a:pt x="530" y="656"/>
                    </a:lnTo>
                    <a:lnTo>
                      <a:pt x="530" y="656"/>
                    </a:lnTo>
                    <a:lnTo>
                      <a:pt x="528" y="656"/>
                    </a:lnTo>
                    <a:lnTo>
                      <a:pt x="528" y="656"/>
                    </a:lnTo>
                    <a:lnTo>
                      <a:pt x="528" y="654"/>
                    </a:lnTo>
                    <a:lnTo>
                      <a:pt x="528" y="654"/>
                    </a:lnTo>
                    <a:lnTo>
                      <a:pt x="530" y="652"/>
                    </a:lnTo>
                    <a:lnTo>
                      <a:pt x="532" y="654"/>
                    </a:lnTo>
                    <a:lnTo>
                      <a:pt x="532" y="652"/>
                    </a:lnTo>
                    <a:lnTo>
                      <a:pt x="534" y="652"/>
                    </a:lnTo>
                    <a:lnTo>
                      <a:pt x="534" y="652"/>
                    </a:lnTo>
                    <a:lnTo>
                      <a:pt x="536" y="652"/>
                    </a:lnTo>
                    <a:lnTo>
                      <a:pt x="534" y="652"/>
                    </a:lnTo>
                    <a:lnTo>
                      <a:pt x="534" y="652"/>
                    </a:lnTo>
                    <a:lnTo>
                      <a:pt x="520" y="652"/>
                    </a:lnTo>
                    <a:lnTo>
                      <a:pt x="518" y="652"/>
                    </a:lnTo>
                    <a:lnTo>
                      <a:pt x="516" y="652"/>
                    </a:lnTo>
                    <a:lnTo>
                      <a:pt x="516" y="652"/>
                    </a:lnTo>
                    <a:lnTo>
                      <a:pt x="518" y="652"/>
                    </a:lnTo>
                    <a:lnTo>
                      <a:pt x="520" y="652"/>
                    </a:lnTo>
                    <a:lnTo>
                      <a:pt x="520" y="654"/>
                    </a:lnTo>
                    <a:lnTo>
                      <a:pt x="518" y="654"/>
                    </a:lnTo>
                    <a:lnTo>
                      <a:pt x="516" y="654"/>
                    </a:lnTo>
                    <a:lnTo>
                      <a:pt x="514" y="656"/>
                    </a:lnTo>
                    <a:lnTo>
                      <a:pt x="512" y="656"/>
                    </a:lnTo>
                    <a:lnTo>
                      <a:pt x="508" y="656"/>
                    </a:lnTo>
                    <a:lnTo>
                      <a:pt x="506" y="656"/>
                    </a:lnTo>
                    <a:lnTo>
                      <a:pt x="504" y="656"/>
                    </a:lnTo>
                    <a:lnTo>
                      <a:pt x="502" y="656"/>
                    </a:lnTo>
                    <a:lnTo>
                      <a:pt x="502" y="654"/>
                    </a:lnTo>
                    <a:lnTo>
                      <a:pt x="502" y="654"/>
                    </a:lnTo>
                    <a:lnTo>
                      <a:pt x="502" y="652"/>
                    </a:lnTo>
                    <a:lnTo>
                      <a:pt x="502" y="652"/>
                    </a:lnTo>
                    <a:lnTo>
                      <a:pt x="500" y="652"/>
                    </a:lnTo>
                    <a:lnTo>
                      <a:pt x="496" y="652"/>
                    </a:lnTo>
                    <a:lnTo>
                      <a:pt x="492" y="652"/>
                    </a:lnTo>
                    <a:lnTo>
                      <a:pt x="490" y="652"/>
                    </a:lnTo>
                    <a:lnTo>
                      <a:pt x="486" y="652"/>
                    </a:lnTo>
                    <a:lnTo>
                      <a:pt x="484" y="652"/>
                    </a:lnTo>
                    <a:lnTo>
                      <a:pt x="484" y="652"/>
                    </a:lnTo>
                    <a:lnTo>
                      <a:pt x="484" y="652"/>
                    </a:lnTo>
                    <a:lnTo>
                      <a:pt x="484" y="650"/>
                    </a:lnTo>
                    <a:lnTo>
                      <a:pt x="482" y="646"/>
                    </a:lnTo>
                    <a:lnTo>
                      <a:pt x="482" y="646"/>
                    </a:lnTo>
                    <a:lnTo>
                      <a:pt x="480" y="644"/>
                    </a:lnTo>
                    <a:lnTo>
                      <a:pt x="478" y="644"/>
                    </a:lnTo>
                    <a:lnTo>
                      <a:pt x="478" y="644"/>
                    </a:lnTo>
                    <a:lnTo>
                      <a:pt x="474" y="644"/>
                    </a:lnTo>
                    <a:lnTo>
                      <a:pt x="472" y="642"/>
                    </a:lnTo>
                    <a:lnTo>
                      <a:pt x="472" y="640"/>
                    </a:lnTo>
                    <a:lnTo>
                      <a:pt x="472" y="640"/>
                    </a:lnTo>
                    <a:lnTo>
                      <a:pt x="470" y="636"/>
                    </a:lnTo>
                    <a:lnTo>
                      <a:pt x="470" y="636"/>
                    </a:lnTo>
                    <a:lnTo>
                      <a:pt x="470" y="636"/>
                    </a:lnTo>
                    <a:lnTo>
                      <a:pt x="470" y="636"/>
                    </a:lnTo>
                    <a:lnTo>
                      <a:pt x="468" y="636"/>
                    </a:lnTo>
                    <a:lnTo>
                      <a:pt x="468" y="638"/>
                    </a:lnTo>
                    <a:lnTo>
                      <a:pt x="466" y="640"/>
                    </a:lnTo>
                    <a:lnTo>
                      <a:pt x="466" y="640"/>
                    </a:lnTo>
                    <a:lnTo>
                      <a:pt x="468" y="640"/>
                    </a:lnTo>
                    <a:lnTo>
                      <a:pt x="468" y="640"/>
                    </a:lnTo>
                    <a:lnTo>
                      <a:pt x="470" y="640"/>
                    </a:lnTo>
                    <a:lnTo>
                      <a:pt x="470" y="642"/>
                    </a:lnTo>
                    <a:lnTo>
                      <a:pt x="472" y="642"/>
                    </a:lnTo>
                    <a:lnTo>
                      <a:pt x="470" y="644"/>
                    </a:lnTo>
                    <a:lnTo>
                      <a:pt x="468" y="644"/>
                    </a:lnTo>
                    <a:lnTo>
                      <a:pt x="462" y="644"/>
                    </a:lnTo>
                    <a:lnTo>
                      <a:pt x="458" y="648"/>
                    </a:lnTo>
                    <a:lnTo>
                      <a:pt x="458" y="648"/>
                    </a:lnTo>
                    <a:lnTo>
                      <a:pt x="456" y="648"/>
                    </a:lnTo>
                    <a:lnTo>
                      <a:pt x="456" y="650"/>
                    </a:lnTo>
                    <a:lnTo>
                      <a:pt x="456" y="654"/>
                    </a:lnTo>
                    <a:lnTo>
                      <a:pt x="456" y="656"/>
                    </a:lnTo>
                    <a:lnTo>
                      <a:pt x="458" y="656"/>
                    </a:lnTo>
                    <a:lnTo>
                      <a:pt x="458" y="660"/>
                    </a:lnTo>
                    <a:lnTo>
                      <a:pt x="458" y="662"/>
                    </a:lnTo>
                    <a:lnTo>
                      <a:pt x="458" y="664"/>
                    </a:lnTo>
                    <a:lnTo>
                      <a:pt x="458" y="666"/>
                    </a:lnTo>
                    <a:lnTo>
                      <a:pt x="458" y="666"/>
                    </a:lnTo>
                    <a:lnTo>
                      <a:pt x="456" y="668"/>
                    </a:lnTo>
                    <a:lnTo>
                      <a:pt x="456" y="668"/>
                    </a:lnTo>
                    <a:lnTo>
                      <a:pt x="454" y="668"/>
                    </a:lnTo>
                    <a:lnTo>
                      <a:pt x="454" y="668"/>
                    </a:lnTo>
                    <a:lnTo>
                      <a:pt x="454" y="666"/>
                    </a:lnTo>
                    <a:lnTo>
                      <a:pt x="452" y="664"/>
                    </a:lnTo>
                    <a:lnTo>
                      <a:pt x="452" y="662"/>
                    </a:lnTo>
                    <a:lnTo>
                      <a:pt x="450" y="662"/>
                    </a:lnTo>
                    <a:lnTo>
                      <a:pt x="450" y="660"/>
                    </a:lnTo>
                    <a:lnTo>
                      <a:pt x="450" y="658"/>
                    </a:lnTo>
                    <a:lnTo>
                      <a:pt x="452" y="656"/>
                    </a:lnTo>
                    <a:lnTo>
                      <a:pt x="452" y="656"/>
                    </a:lnTo>
                    <a:lnTo>
                      <a:pt x="454" y="652"/>
                    </a:lnTo>
                    <a:lnTo>
                      <a:pt x="454" y="650"/>
                    </a:lnTo>
                    <a:lnTo>
                      <a:pt x="456" y="650"/>
                    </a:lnTo>
                    <a:lnTo>
                      <a:pt x="454" y="648"/>
                    </a:lnTo>
                    <a:lnTo>
                      <a:pt x="454" y="648"/>
                    </a:lnTo>
                    <a:lnTo>
                      <a:pt x="456" y="648"/>
                    </a:lnTo>
                    <a:lnTo>
                      <a:pt x="456" y="648"/>
                    </a:lnTo>
                    <a:lnTo>
                      <a:pt x="454" y="646"/>
                    </a:lnTo>
                    <a:lnTo>
                      <a:pt x="454" y="644"/>
                    </a:lnTo>
                    <a:lnTo>
                      <a:pt x="454" y="642"/>
                    </a:lnTo>
                    <a:lnTo>
                      <a:pt x="454" y="642"/>
                    </a:lnTo>
                    <a:lnTo>
                      <a:pt x="454" y="640"/>
                    </a:lnTo>
                    <a:lnTo>
                      <a:pt x="456" y="640"/>
                    </a:lnTo>
                    <a:lnTo>
                      <a:pt x="458" y="640"/>
                    </a:lnTo>
                    <a:lnTo>
                      <a:pt x="458" y="638"/>
                    </a:lnTo>
                    <a:lnTo>
                      <a:pt x="460" y="636"/>
                    </a:lnTo>
                    <a:lnTo>
                      <a:pt x="460" y="636"/>
                    </a:lnTo>
                    <a:lnTo>
                      <a:pt x="458" y="634"/>
                    </a:lnTo>
                    <a:lnTo>
                      <a:pt x="456" y="634"/>
                    </a:lnTo>
                    <a:lnTo>
                      <a:pt x="454" y="634"/>
                    </a:lnTo>
                    <a:lnTo>
                      <a:pt x="454" y="634"/>
                    </a:lnTo>
                    <a:lnTo>
                      <a:pt x="454" y="636"/>
                    </a:lnTo>
                    <a:lnTo>
                      <a:pt x="452" y="636"/>
                    </a:lnTo>
                    <a:lnTo>
                      <a:pt x="452" y="636"/>
                    </a:lnTo>
                    <a:lnTo>
                      <a:pt x="452" y="636"/>
                    </a:lnTo>
                    <a:lnTo>
                      <a:pt x="452" y="636"/>
                    </a:lnTo>
                    <a:lnTo>
                      <a:pt x="450" y="638"/>
                    </a:lnTo>
                    <a:lnTo>
                      <a:pt x="450" y="640"/>
                    </a:lnTo>
                    <a:lnTo>
                      <a:pt x="446" y="640"/>
                    </a:lnTo>
                    <a:lnTo>
                      <a:pt x="442" y="644"/>
                    </a:lnTo>
                    <a:lnTo>
                      <a:pt x="440" y="644"/>
                    </a:lnTo>
                    <a:lnTo>
                      <a:pt x="438" y="644"/>
                    </a:lnTo>
                    <a:lnTo>
                      <a:pt x="436" y="644"/>
                    </a:lnTo>
                    <a:lnTo>
                      <a:pt x="434" y="644"/>
                    </a:lnTo>
                    <a:lnTo>
                      <a:pt x="434" y="644"/>
                    </a:lnTo>
                    <a:lnTo>
                      <a:pt x="434" y="644"/>
                    </a:lnTo>
                    <a:lnTo>
                      <a:pt x="432" y="646"/>
                    </a:lnTo>
                    <a:lnTo>
                      <a:pt x="432" y="648"/>
                    </a:lnTo>
                    <a:lnTo>
                      <a:pt x="430" y="650"/>
                    </a:lnTo>
                    <a:lnTo>
                      <a:pt x="430" y="650"/>
                    </a:lnTo>
                    <a:lnTo>
                      <a:pt x="430" y="648"/>
                    </a:lnTo>
                    <a:lnTo>
                      <a:pt x="430" y="648"/>
                    </a:lnTo>
                    <a:lnTo>
                      <a:pt x="428" y="648"/>
                    </a:lnTo>
                    <a:lnTo>
                      <a:pt x="426" y="648"/>
                    </a:lnTo>
                    <a:lnTo>
                      <a:pt x="426" y="648"/>
                    </a:lnTo>
                    <a:lnTo>
                      <a:pt x="422" y="650"/>
                    </a:lnTo>
                    <a:lnTo>
                      <a:pt x="420" y="652"/>
                    </a:lnTo>
                    <a:lnTo>
                      <a:pt x="420" y="652"/>
                    </a:lnTo>
                    <a:lnTo>
                      <a:pt x="420" y="656"/>
                    </a:lnTo>
                    <a:lnTo>
                      <a:pt x="420" y="660"/>
                    </a:lnTo>
                    <a:lnTo>
                      <a:pt x="420" y="662"/>
                    </a:lnTo>
                    <a:lnTo>
                      <a:pt x="418" y="664"/>
                    </a:lnTo>
                    <a:lnTo>
                      <a:pt x="416" y="664"/>
                    </a:lnTo>
                    <a:lnTo>
                      <a:pt x="416" y="664"/>
                    </a:lnTo>
                    <a:lnTo>
                      <a:pt x="414" y="668"/>
                    </a:lnTo>
                    <a:lnTo>
                      <a:pt x="414" y="668"/>
                    </a:lnTo>
                    <a:lnTo>
                      <a:pt x="412" y="668"/>
                    </a:lnTo>
                    <a:lnTo>
                      <a:pt x="408" y="672"/>
                    </a:lnTo>
                    <a:lnTo>
                      <a:pt x="408" y="672"/>
                    </a:lnTo>
                    <a:lnTo>
                      <a:pt x="408" y="672"/>
                    </a:lnTo>
                    <a:lnTo>
                      <a:pt x="408" y="672"/>
                    </a:lnTo>
                    <a:lnTo>
                      <a:pt x="410" y="676"/>
                    </a:lnTo>
                    <a:lnTo>
                      <a:pt x="408" y="678"/>
                    </a:lnTo>
                    <a:lnTo>
                      <a:pt x="408" y="678"/>
                    </a:lnTo>
                    <a:lnTo>
                      <a:pt x="408" y="678"/>
                    </a:lnTo>
                    <a:lnTo>
                      <a:pt x="406" y="676"/>
                    </a:lnTo>
                    <a:lnTo>
                      <a:pt x="404" y="672"/>
                    </a:lnTo>
                    <a:lnTo>
                      <a:pt x="402" y="670"/>
                    </a:lnTo>
                    <a:lnTo>
                      <a:pt x="402" y="668"/>
                    </a:lnTo>
                    <a:lnTo>
                      <a:pt x="400" y="668"/>
                    </a:lnTo>
                    <a:lnTo>
                      <a:pt x="398" y="664"/>
                    </a:lnTo>
                    <a:lnTo>
                      <a:pt x="396" y="664"/>
                    </a:lnTo>
                    <a:lnTo>
                      <a:pt x="396" y="662"/>
                    </a:lnTo>
                    <a:lnTo>
                      <a:pt x="392" y="662"/>
                    </a:lnTo>
                    <a:lnTo>
                      <a:pt x="392" y="662"/>
                    </a:lnTo>
                    <a:lnTo>
                      <a:pt x="390" y="662"/>
                    </a:lnTo>
                    <a:lnTo>
                      <a:pt x="386" y="662"/>
                    </a:lnTo>
                    <a:lnTo>
                      <a:pt x="386" y="662"/>
                    </a:lnTo>
                    <a:lnTo>
                      <a:pt x="384" y="662"/>
                    </a:lnTo>
                    <a:lnTo>
                      <a:pt x="384" y="666"/>
                    </a:lnTo>
                    <a:lnTo>
                      <a:pt x="382" y="666"/>
                    </a:lnTo>
                    <a:lnTo>
                      <a:pt x="382" y="666"/>
                    </a:lnTo>
                    <a:lnTo>
                      <a:pt x="382" y="664"/>
                    </a:lnTo>
                    <a:lnTo>
                      <a:pt x="382" y="664"/>
                    </a:lnTo>
                    <a:lnTo>
                      <a:pt x="382" y="664"/>
                    </a:lnTo>
                    <a:lnTo>
                      <a:pt x="378" y="666"/>
                    </a:lnTo>
                    <a:lnTo>
                      <a:pt x="376" y="666"/>
                    </a:lnTo>
                    <a:lnTo>
                      <a:pt x="376" y="668"/>
                    </a:lnTo>
                    <a:lnTo>
                      <a:pt x="374" y="668"/>
                    </a:lnTo>
                    <a:lnTo>
                      <a:pt x="372" y="668"/>
                    </a:lnTo>
                    <a:lnTo>
                      <a:pt x="372" y="668"/>
                    </a:lnTo>
                    <a:lnTo>
                      <a:pt x="370" y="668"/>
                    </a:lnTo>
                    <a:lnTo>
                      <a:pt x="368" y="668"/>
                    </a:lnTo>
                    <a:lnTo>
                      <a:pt x="368" y="668"/>
                    </a:lnTo>
                    <a:lnTo>
                      <a:pt x="364" y="666"/>
                    </a:lnTo>
                    <a:lnTo>
                      <a:pt x="364" y="666"/>
                    </a:lnTo>
                    <a:lnTo>
                      <a:pt x="364" y="664"/>
                    </a:lnTo>
                    <a:lnTo>
                      <a:pt x="364" y="664"/>
                    </a:lnTo>
                    <a:lnTo>
                      <a:pt x="364" y="662"/>
                    </a:lnTo>
                    <a:lnTo>
                      <a:pt x="364" y="662"/>
                    </a:lnTo>
                    <a:lnTo>
                      <a:pt x="362" y="662"/>
                    </a:lnTo>
                    <a:lnTo>
                      <a:pt x="362" y="660"/>
                    </a:lnTo>
                    <a:lnTo>
                      <a:pt x="360" y="660"/>
                    </a:lnTo>
                    <a:lnTo>
                      <a:pt x="358" y="658"/>
                    </a:lnTo>
                    <a:lnTo>
                      <a:pt x="356" y="654"/>
                    </a:lnTo>
                    <a:lnTo>
                      <a:pt x="354" y="652"/>
                    </a:lnTo>
                    <a:lnTo>
                      <a:pt x="354" y="650"/>
                    </a:lnTo>
                    <a:lnTo>
                      <a:pt x="354" y="648"/>
                    </a:lnTo>
                    <a:lnTo>
                      <a:pt x="354" y="648"/>
                    </a:lnTo>
                    <a:lnTo>
                      <a:pt x="354" y="648"/>
                    </a:lnTo>
                    <a:lnTo>
                      <a:pt x="354" y="646"/>
                    </a:lnTo>
                    <a:lnTo>
                      <a:pt x="354" y="646"/>
                    </a:lnTo>
                    <a:lnTo>
                      <a:pt x="352" y="644"/>
                    </a:lnTo>
                    <a:lnTo>
                      <a:pt x="352" y="642"/>
                    </a:lnTo>
                    <a:lnTo>
                      <a:pt x="354" y="640"/>
                    </a:lnTo>
                    <a:lnTo>
                      <a:pt x="354" y="638"/>
                    </a:lnTo>
                    <a:lnTo>
                      <a:pt x="354" y="634"/>
                    </a:lnTo>
                    <a:lnTo>
                      <a:pt x="356" y="626"/>
                    </a:lnTo>
                    <a:lnTo>
                      <a:pt x="358" y="620"/>
                    </a:lnTo>
                    <a:lnTo>
                      <a:pt x="360" y="612"/>
                    </a:lnTo>
                    <a:lnTo>
                      <a:pt x="360" y="608"/>
                    </a:lnTo>
                    <a:lnTo>
                      <a:pt x="362" y="604"/>
                    </a:lnTo>
                    <a:lnTo>
                      <a:pt x="362" y="604"/>
                    </a:lnTo>
                    <a:lnTo>
                      <a:pt x="360" y="602"/>
                    </a:lnTo>
                    <a:lnTo>
                      <a:pt x="360" y="602"/>
                    </a:lnTo>
                    <a:lnTo>
                      <a:pt x="356" y="600"/>
                    </a:lnTo>
                    <a:lnTo>
                      <a:pt x="356" y="598"/>
                    </a:lnTo>
                    <a:lnTo>
                      <a:pt x="354" y="596"/>
                    </a:lnTo>
                    <a:lnTo>
                      <a:pt x="352" y="596"/>
                    </a:lnTo>
                    <a:lnTo>
                      <a:pt x="350" y="596"/>
                    </a:lnTo>
                    <a:lnTo>
                      <a:pt x="348" y="594"/>
                    </a:lnTo>
                    <a:lnTo>
                      <a:pt x="348" y="594"/>
                    </a:lnTo>
                    <a:lnTo>
                      <a:pt x="346" y="594"/>
                    </a:lnTo>
                    <a:lnTo>
                      <a:pt x="344" y="594"/>
                    </a:lnTo>
                    <a:lnTo>
                      <a:pt x="344" y="594"/>
                    </a:lnTo>
                    <a:lnTo>
                      <a:pt x="342" y="594"/>
                    </a:lnTo>
                    <a:lnTo>
                      <a:pt x="342" y="594"/>
                    </a:lnTo>
                    <a:lnTo>
                      <a:pt x="340" y="594"/>
                    </a:lnTo>
                    <a:lnTo>
                      <a:pt x="340" y="594"/>
                    </a:lnTo>
                    <a:lnTo>
                      <a:pt x="338" y="596"/>
                    </a:lnTo>
                    <a:lnTo>
                      <a:pt x="336" y="596"/>
                    </a:lnTo>
                    <a:lnTo>
                      <a:pt x="334" y="596"/>
                    </a:lnTo>
                    <a:lnTo>
                      <a:pt x="330" y="596"/>
                    </a:lnTo>
                    <a:lnTo>
                      <a:pt x="328" y="596"/>
                    </a:lnTo>
                    <a:lnTo>
                      <a:pt x="326" y="596"/>
                    </a:lnTo>
                    <a:lnTo>
                      <a:pt x="324" y="596"/>
                    </a:lnTo>
                    <a:lnTo>
                      <a:pt x="322" y="596"/>
                    </a:lnTo>
                    <a:lnTo>
                      <a:pt x="320" y="596"/>
                    </a:lnTo>
                    <a:lnTo>
                      <a:pt x="320" y="596"/>
                    </a:lnTo>
                    <a:lnTo>
                      <a:pt x="320" y="596"/>
                    </a:lnTo>
                    <a:lnTo>
                      <a:pt x="320" y="594"/>
                    </a:lnTo>
                    <a:lnTo>
                      <a:pt x="318" y="596"/>
                    </a:lnTo>
                    <a:lnTo>
                      <a:pt x="318" y="596"/>
                    </a:lnTo>
                    <a:lnTo>
                      <a:pt x="316" y="594"/>
                    </a:lnTo>
                    <a:lnTo>
                      <a:pt x="316" y="594"/>
                    </a:lnTo>
                    <a:lnTo>
                      <a:pt x="316" y="594"/>
                    </a:lnTo>
                    <a:lnTo>
                      <a:pt x="316" y="594"/>
                    </a:lnTo>
                    <a:lnTo>
                      <a:pt x="316" y="592"/>
                    </a:lnTo>
                    <a:lnTo>
                      <a:pt x="316" y="592"/>
                    </a:lnTo>
                    <a:lnTo>
                      <a:pt x="318" y="590"/>
                    </a:lnTo>
                    <a:lnTo>
                      <a:pt x="320" y="590"/>
                    </a:lnTo>
                    <a:lnTo>
                      <a:pt x="320" y="588"/>
                    </a:lnTo>
                    <a:lnTo>
                      <a:pt x="322" y="586"/>
                    </a:lnTo>
                    <a:lnTo>
                      <a:pt x="322" y="584"/>
                    </a:lnTo>
                    <a:lnTo>
                      <a:pt x="322" y="582"/>
                    </a:lnTo>
                    <a:lnTo>
                      <a:pt x="324" y="578"/>
                    </a:lnTo>
                    <a:lnTo>
                      <a:pt x="324" y="574"/>
                    </a:lnTo>
                    <a:lnTo>
                      <a:pt x="326" y="572"/>
                    </a:lnTo>
                    <a:lnTo>
                      <a:pt x="326" y="570"/>
                    </a:lnTo>
                    <a:lnTo>
                      <a:pt x="326" y="570"/>
                    </a:lnTo>
                    <a:lnTo>
                      <a:pt x="326" y="568"/>
                    </a:lnTo>
                    <a:lnTo>
                      <a:pt x="324" y="568"/>
                    </a:lnTo>
                    <a:lnTo>
                      <a:pt x="324" y="568"/>
                    </a:lnTo>
                    <a:lnTo>
                      <a:pt x="324" y="566"/>
                    </a:lnTo>
                    <a:lnTo>
                      <a:pt x="326" y="564"/>
                    </a:lnTo>
                    <a:lnTo>
                      <a:pt x="328" y="564"/>
                    </a:lnTo>
                    <a:lnTo>
                      <a:pt x="326" y="568"/>
                    </a:lnTo>
                    <a:lnTo>
                      <a:pt x="328" y="568"/>
                    </a:lnTo>
                    <a:lnTo>
                      <a:pt x="328" y="568"/>
                    </a:lnTo>
                    <a:lnTo>
                      <a:pt x="328" y="570"/>
                    </a:lnTo>
                    <a:lnTo>
                      <a:pt x="328" y="572"/>
                    </a:lnTo>
                    <a:lnTo>
                      <a:pt x="328" y="572"/>
                    </a:lnTo>
                    <a:lnTo>
                      <a:pt x="330" y="568"/>
                    </a:lnTo>
                    <a:lnTo>
                      <a:pt x="330" y="566"/>
                    </a:lnTo>
                    <a:lnTo>
                      <a:pt x="332" y="562"/>
                    </a:lnTo>
                    <a:lnTo>
                      <a:pt x="332" y="560"/>
                    </a:lnTo>
                    <a:lnTo>
                      <a:pt x="332" y="558"/>
                    </a:lnTo>
                    <a:lnTo>
                      <a:pt x="332" y="558"/>
                    </a:lnTo>
                    <a:lnTo>
                      <a:pt x="334" y="556"/>
                    </a:lnTo>
                    <a:lnTo>
                      <a:pt x="334" y="556"/>
                    </a:lnTo>
                    <a:lnTo>
                      <a:pt x="332" y="554"/>
                    </a:lnTo>
                    <a:lnTo>
                      <a:pt x="334" y="554"/>
                    </a:lnTo>
                    <a:lnTo>
                      <a:pt x="334" y="552"/>
                    </a:lnTo>
                    <a:lnTo>
                      <a:pt x="334" y="550"/>
                    </a:lnTo>
                    <a:lnTo>
                      <a:pt x="338" y="546"/>
                    </a:lnTo>
                    <a:lnTo>
                      <a:pt x="338" y="546"/>
                    </a:lnTo>
                    <a:lnTo>
                      <a:pt x="342" y="542"/>
                    </a:lnTo>
                    <a:lnTo>
                      <a:pt x="342" y="542"/>
                    </a:lnTo>
                    <a:lnTo>
                      <a:pt x="342" y="540"/>
                    </a:lnTo>
                    <a:lnTo>
                      <a:pt x="342" y="538"/>
                    </a:lnTo>
                    <a:lnTo>
                      <a:pt x="342" y="536"/>
                    </a:lnTo>
                    <a:lnTo>
                      <a:pt x="338" y="536"/>
                    </a:lnTo>
                    <a:lnTo>
                      <a:pt x="334" y="538"/>
                    </a:lnTo>
                    <a:lnTo>
                      <a:pt x="336" y="536"/>
                    </a:lnTo>
                    <a:lnTo>
                      <a:pt x="332" y="534"/>
                    </a:lnTo>
                    <a:lnTo>
                      <a:pt x="332" y="534"/>
                    </a:lnTo>
                    <a:lnTo>
                      <a:pt x="328" y="536"/>
                    </a:lnTo>
                    <a:lnTo>
                      <a:pt x="326" y="536"/>
                    </a:lnTo>
                    <a:lnTo>
                      <a:pt x="322" y="536"/>
                    </a:lnTo>
                    <a:lnTo>
                      <a:pt x="320" y="536"/>
                    </a:lnTo>
                    <a:lnTo>
                      <a:pt x="318" y="536"/>
                    </a:lnTo>
                    <a:lnTo>
                      <a:pt x="316" y="538"/>
                    </a:lnTo>
                    <a:lnTo>
                      <a:pt x="316" y="538"/>
                    </a:lnTo>
                    <a:lnTo>
                      <a:pt x="314" y="540"/>
                    </a:lnTo>
                    <a:lnTo>
                      <a:pt x="312" y="542"/>
                    </a:lnTo>
                    <a:lnTo>
                      <a:pt x="310" y="548"/>
                    </a:lnTo>
                    <a:lnTo>
                      <a:pt x="310" y="550"/>
                    </a:lnTo>
                    <a:lnTo>
                      <a:pt x="308" y="552"/>
                    </a:lnTo>
                    <a:lnTo>
                      <a:pt x="308" y="554"/>
                    </a:lnTo>
                    <a:lnTo>
                      <a:pt x="306" y="556"/>
                    </a:lnTo>
                    <a:lnTo>
                      <a:pt x="306" y="558"/>
                    </a:lnTo>
                    <a:lnTo>
                      <a:pt x="304" y="560"/>
                    </a:lnTo>
                    <a:lnTo>
                      <a:pt x="302" y="562"/>
                    </a:lnTo>
                    <a:lnTo>
                      <a:pt x="300" y="564"/>
                    </a:lnTo>
                    <a:lnTo>
                      <a:pt x="298" y="566"/>
                    </a:lnTo>
                    <a:lnTo>
                      <a:pt x="296" y="566"/>
                    </a:lnTo>
                    <a:lnTo>
                      <a:pt x="296" y="566"/>
                    </a:lnTo>
                    <a:lnTo>
                      <a:pt x="296" y="564"/>
                    </a:lnTo>
                    <a:lnTo>
                      <a:pt x="296" y="564"/>
                    </a:lnTo>
                    <a:lnTo>
                      <a:pt x="294" y="564"/>
                    </a:lnTo>
                    <a:lnTo>
                      <a:pt x="292" y="564"/>
                    </a:lnTo>
                    <a:lnTo>
                      <a:pt x="290" y="564"/>
                    </a:lnTo>
                    <a:lnTo>
                      <a:pt x="290" y="564"/>
                    </a:lnTo>
                    <a:lnTo>
                      <a:pt x="286" y="566"/>
                    </a:lnTo>
                    <a:lnTo>
                      <a:pt x="286" y="566"/>
                    </a:lnTo>
                    <a:lnTo>
                      <a:pt x="284" y="566"/>
                    </a:lnTo>
                    <a:lnTo>
                      <a:pt x="280" y="566"/>
                    </a:lnTo>
                    <a:lnTo>
                      <a:pt x="276" y="568"/>
                    </a:lnTo>
                    <a:lnTo>
                      <a:pt x="274" y="568"/>
                    </a:lnTo>
                    <a:lnTo>
                      <a:pt x="272" y="568"/>
                    </a:lnTo>
                    <a:lnTo>
                      <a:pt x="270" y="564"/>
                    </a:lnTo>
                    <a:lnTo>
                      <a:pt x="270" y="564"/>
                    </a:lnTo>
                    <a:lnTo>
                      <a:pt x="270" y="564"/>
                    </a:lnTo>
                    <a:lnTo>
                      <a:pt x="268" y="564"/>
                    </a:lnTo>
                    <a:lnTo>
                      <a:pt x="266" y="562"/>
                    </a:lnTo>
                    <a:lnTo>
                      <a:pt x="266" y="562"/>
                    </a:lnTo>
                    <a:lnTo>
                      <a:pt x="264" y="562"/>
                    </a:lnTo>
                    <a:lnTo>
                      <a:pt x="264" y="560"/>
                    </a:lnTo>
                    <a:lnTo>
                      <a:pt x="264" y="560"/>
                    </a:lnTo>
                    <a:lnTo>
                      <a:pt x="262" y="558"/>
                    </a:lnTo>
                    <a:lnTo>
                      <a:pt x="262" y="558"/>
                    </a:lnTo>
                    <a:lnTo>
                      <a:pt x="262" y="558"/>
                    </a:lnTo>
                    <a:lnTo>
                      <a:pt x="262" y="556"/>
                    </a:lnTo>
                    <a:lnTo>
                      <a:pt x="262" y="550"/>
                    </a:lnTo>
                    <a:lnTo>
                      <a:pt x="260" y="548"/>
                    </a:lnTo>
                    <a:lnTo>
                      <a:pt x="260" y="548"/>
                    </a:lnTo>
                    <a:lnTo>
                      <a:pt x="258" y="546"/>
                    </a:lnTo>
                    <a:lnTo>
                      <a:pt x="258" y="544"/>
                    </a:lnTo>
                    <a:lnTo>
                      <a:pt x="256" y="540"/>
                    </a:lnTo>
                    <a:lnTo>
                      <a:pt x="256" y="538"/>
                    </a:lnTo>
                    <a:lnTo>
                      <a:pt x="256" y="536"/>
                    </a:lnTo>
                    <a:lnTo>
                      <a:pt x="258" y="536"/>
                    </a:lnTo>
                    <a:lnTo>
                      <a:pt x="258" y="534"/>
                    </a:lnTo>
                    <a:lnTo>
                      <a:pt x="258" y="534"/>
                    </a:lnTo>
                    <a:lnTo>
                      <a:pt x="256" y="530"/>
                    </a:lnTo>
                    <a:lnTo>
                      <a:pt x="256" y="526"/>
                    </a:lnTo>
                    <a:lnTo>
                      <a:pt x="256" y="524"/>
                    </a:lnTo>
                    <a:lnTo>
                      <a:pt x="258" y="520"/>
                    </a:lnTo>
                    <a:lnTo>
                      <a:pt x="260" y="514"/>
                    </a:lnTo>
                    <a:lnTo>
                      <a:pt x="260" y="512"/>
                    </a:lnTo>
                    <a:lnTo>
                      <a:pt x="260" y="510"/>
                    </a:lnTo>
                    <a:lnTo>
                      <a:pt x="260" y="508"/>
                    </a:lnTo>
                    <a:lnTo>
                      <a:pt x="260" y="506"/>
                    </a:lnTo>
                    <a:lnTo>
                      <a:pt x="262" y="502"/>
                    </a:lnTo>
                    <a:lnTo>
                      <a:pt x="262" y="500"/>
                    </a:lnTo>
                    <a:lnTo>
                      <a:pt x="262" y="500"/>
                    </a:lnTo>
                    <a:lnTo>
                      <a:pt x="264" y="498"/>
                    </a:lnTo>
                    <a:lnTo>
                      <a:pt x="264" y="496"/>
                    </a:lnTo>
                    <a:lnTo>
                      <a:pt x="266" y="494"/>
                    </a:lnTo>
                    <a:lnTo>
                      <a:pt x="266" y="494"/>
                    </a:lnTo>
                    <a:lnTo>
                      <a:pt x="266" y="492"/>
                    </a:lnTo>
                    <a:lnTo>
                      <a:pt x="268" y="494"/>
                    </a:lnTo>
                    <a:lnTo>
                      <a:pt x="268" y="494"/>
                    </a:lnTo>
                    <a:lnTo>
                      <a:pt x="270" y="492"/>
                    </a:lnTo>
                    <a:lnTo>
                      <a:pt x="270" y="492"/>
                    </a:lnTo>
                    <a:lnTo>
                      <a:pt x="270" y="488"/>
                    </a:lnTo>
                    <a:lnTo>
                      <a:pt x="270" y="490"/>
                    </a:lnTo>
                    <a:lnTo>
                      <a:pt x="270" y="490"/>
                    </a:lnTo>
                    <a:lnTo>
                      <a:pt x="268" y="492"/>
                    </a:lnTo>
                    <a:lnTo>
                      <a:pt x="270" y="490"/>
                    </a:lnTo>
                    <a:lnTo>
                      <a:pt x="270" y="488"/>
                    </a:lnTo>
                    <a:lnTo>
                      <a:pt x="270" y="488"/>
                    </a:lnTo>
                    <a:lnTo>
                      <a:pt x="270" y="486"/>
                    </a:lnTo>
                    <a:lnTo>
                      <a:pt x="270" y="484"/>
                    </a:lnTo>
                    <a:lnTo>
                      <a:pt x="270" y="484"/>
                    </a:lnTo>
                    <a:lnTo>
                      <a:pt x="270" y="478"/>
                    </a:lnTo>
                    <a:lnTo>
                      <a:pt x="270" y="478"/>
                    </a:lnTo>
                    <a:lnTo>
                      <a:pt x="272" y="476"/>
                    </a:lnTo>
                    <a:lnTo>
                      <a:pt x="272" y="474"/>
                    </a:lnTo>
                    <a:lnTo>
                      <a:pt x="272" y="474"/>
                    </a:lnTo>
                    <a:lnTo>
                      <a:pt x="272" y="474"/>
                    </a:lnTo>
                    <a:lnTo>
                      <a:pt x="272" y="472"/>
                    </a:lnTo>
                    <a:lnTo>
                      <a:pt x="272" y="472"/>
                    </a:lnTo>
                    <a:lnTo>
                      <a:pt x="272" y="474"/>
                    </a:lnTo>
                    <a:lnTo>
                      <a:pt x="274" y="472"/>
                    </a:lnTo>
                    <a:lnTo>
                      <a:pt x="274" y="472"/>
                    </a:lnTo>
                    <a:lnTo>
                      <a:pt x="274" y="470"/>
                    </a:lnTo>
                    <a:lnTo>
                      <a:pt x="274" y="468"/>
                    </a:lnTo>
                    <a:lnTo>
                      <a:pt x="276" y="468"/>
                    </a:lnTo>
                    <a:lnTo>
                      <a:pt x="278" y="466"/>
                    </a:lnTo>
                    <a:lnTo>
                      <a:pt x="278" y="466"/>
                    </a:lnTo>
                    <a:lnTo>
                      <a:pt x="278" y="466"/>
                    </a:lnTo>
                    <a:lnTo>
                      <a:pt x="278" y="464"/>
                    </a:lnTo>
                    <a:lnTo>
                      <a:pt x="278" y="464"/>
                    </a:lnTo>
                    <a:lnTo>
                      <a:pt x="280" y="464"/>
                    </a:lnTo>
                    <a:lnTo>
                      <a:pt x="282" y="464"/>
                    </a:lnTo>
                    <a:lnTo>
                      <a:pt x="282" y="462"/>
                    </a:lnTo>
                    <a:lnTo>
                      <a:pt x="282" y="462"/>
                    </a:lnTo>
                    <a:lnTo>
                      <a:pt x="284" y="462"/>
                    </a:lnTo>
                    <a:lnTo>
                      <a:pt x="284" y="462"/>
                    </a:lnTo>
                    <a:lnTo>
                      <a:pt x="284" y="460"/>
                    </a:lnTo>
                    <a:lnTo>
                      <a:pt x="284" y="460"/>
                    </a:lnTo>
                    <a:lnTo>
                      <a:pt x="284" y="460"/>
                    </a:lnTo>
                    <a:lnTo>
                      <a:pt x="284" y="458"/>
                    </a:lnTo>
                    <a:lnTo>
                      <a:pt x="284" y="460"/>
                    </a:lnTo>
                    <a:lnTo>
                      <a:pt x="284" y="460"/>
                    </a:lnTo>
                    <a:lnTo>
                      <a:pt x="286" y="460"/>
                    </a:lnTo>
                    <a:lnTo>
                      <a:pt x="286" y="460"/>
                    </a:lnTo>
                    <a:lnTo>
                      <a:pt x="286" y="458"/>
                    </a:lnTo>
                    <a:lnTo>
                      <a:pt x="286" y="458"/>
                    </a:lnTo>
                    <a:lnTo>
                      <a:pt x="286" y="460"/>
                    </a:lnTo>
                    <a:lnTo>
                      <a:pt x="286" y="460"/>
                    </a:lnTo>
                    <a:lnTo>
                      <a:pt x="288" y="458"/>
                    </a:lnTo>
                    <a:lnTo>
                      <a:pt x="288" y="458"/>
                    </a:lnTo>
                    <a:lnTo>
                      <a:pt x="288" y="460"/>
                    </a:lnTo>
                    <a:lnTo>
                      <a:pt x="290" y="460"/>
                    </a:lnTo>
                    <a:lnTo>
                      <a:pt x="290" y="460"/>
                    </a:lnTo>
                    <a:lnTo>
                      <a:pt x="290" y="460"/>
                    </a:lnTo>
                    <a:lnTo>
                      <a:pt x="290" y="460"/>
                    </a:lnTo>
                    <a:lnTo>
                      <a:pt x="288" y="460"/>
                    </a:lnTo>
                    <a:lnTo>
                      <a:pt x="286" y="462"/>
                    </a:lnTo>
                    <a:lnTo>
                      <a:pt x="286" y="462"/>
                    </a:lnTo>
                    <a:lnTo>
                      <a:pt x="288" y="460"/>
                    </a:lnTo>
                    <a:lnTo>
                      <a:pt x="292" y="460"/>
                    </a:lnTo>
                    <a:lnTo>
                      <a:pt x="292" y="458"/>
                    </a:lnTo>
                    <a:lnTo>
                      <a:pt x="294" y="458"/>
                    </a:lnTo>
                    <a:lnTo>
                      <a:pt x="296" y="456"/>
                    </a:lnTo>
                    <a:lnTo>
                      <a:pt x="298" y="454"/>
                    </a:lnTo>
                    <a:lnTo>
                      <a:pt x="300" y="448"/>
                    </a:lnTo>
                    <a:lnTo>
                      <a:pt x="300" y="448"/>
                    </a:lnTo>
                    <a:lnTo>
                      <a:pt x="300" y="448"/>
                    </a:lnTo>
                    <a:lnTo>
                      <a:pt x="300" y="450"/>
                    </a:lnTo>
                    <a:lnTo>
                      <a:pt x="302" y="450"/>
                    </a:lnTo>
                    <a:lnTo>
                      <a:pt x="300" y="450"/>
                    </a:lnTo>
                    <a:lnTo>
                      <a:pt x="300" y="450"/>
                    </a:lnTo>
                    <a:lnTo>
                      <a:pt x="304" y="450"/>
                    </a:lnTo>
                    <a:lnTo>
                      <a:pt x="306" y="448"/>
                    </a:lnTo>
                    <a:lnTo>
                      <a:pt x="308" y="448"/>
                    </a:lnTo>
                    <a:lnTo>
                      <a:pt x="312" y="448"/>
                    </a:lnTo>
                    <a:lnTo>
                      <a:pt x="316" y="450"/>
                    </a:lnTo>
                    <a:lnTo>
                      <a:pt x="316" y="450"/>
                    </a:lnTo>
                    <a:lnTo>
                      <a:pt x="318" y="450"/>
                    </a:lnTo>
                    <a:lnTo>
                      <a:pt x="320" y="450"/>
                    </a:lnTo>
                    <a:lnTo>
                      <a:pt x="322" y="450"/>
                    </a:lnTo>
                    <a:lnTo>
                      <a:pt x="322" y="450"/>
                    </a:lnTo>
                    <a:lnTo>
                      <a:pt x="322" y="448"/>
                    </a:lnTo>
                    <a:lnTo>
                      <a:pt x="324" y="448"/>
                    </a:lnTo>
                    <a:lnTo>
                      <a:pt x="326" y="450"/>
                    </a:lnTo>
                    <a:lnTo>
                      <a:pt x="326" y="452"/>
                    </a:lnTo>
                    <a:lnTo>
                      <a:pt x="326" y="452"/>
                    </a:lnTo>
                    <a:lnTo>
                      <a:pt x="328" y="454"/>
                    </a:lnTo>
                    <a:lnTo>
                      <a:pt x="328" y="454"/>
                    </a:lnTo>
                    <a:lnTo>
                      <a:pt x="328" y="456"/>
                    </a:lnTo>
                    <a:lnTo>
                      <a:pt x="330" y="456"/>
                    </a:lnTo>
                    <a:lnTo>
                      <a:pt x="332" y="456"/>
                    </a:lnTo>
                    <a:lnTo>
                      <a:pt x="332" y="456"/>
                    </a:lnTo>
                    <a:lnTo>
                      <a:pt x="332" y="456"/>
                    </a:lnTo>
                    <a:lnTo>
                      <a:pt x="334" y="456"/>
                    </a:lnTo>
                    <a:lnTo>
                      <a:pt x="334" y="456"/>
                    </a:lnTo>
                    <a:lnTo>
                      <a:pt x="336" y="454"/>
                    </a:lnTo>
                    <a:lnTo>
                      <a:pt x="338" y="454"/>
                    </a:lnTo>
                    <a:lnTo>
                      <a:pt x="338" y="454"/>
                    </a:lnTo>
                    <a:lnTo>
                      <a:pt x="338" y="454"/>
                    </a:lnTo>
                    <a:lnTo>
                      <a:pt x="338" y="454"/>
                    </a:lnTo>
                    <a:lnTo>
                      <a:pt x="340" y="456"/>
                    </a:lnTo>
                    <a:lnTo>
                      <a:pt x="342" y="458"/>
                    </a:lnTo>
                    <a:lnTo>
                      <a:pt x="342" y="458"/>
                    </a:lnTo>
                    <a:lnTo>
                      <a:pt x="342" y="456"/>
                    </a:lnTo>
                    <a:lnTo>
                      <a:pt x="344" y="456"/>
                    </a:lnTo>
                    <a:lnTo>
                      <a:pt x="342" y="456"/>
                    </a:lnTo>
                    <a:lnTo>
                      <a:pt x="342" y="454"/>
                    </a:lnTo>
                    <a:lnTo>
                      <a:pt x="340" y="452"/>
                    </a:lnTo>
                    <a:lnTo>
                      <a:pt x="340" y="452"/>
                    </a:lnTo>
                    <a:lnTo>
                      <a:pt x="342" y="450"/>
                    </a:lnTo>
                    <a:lnTo>
                      <a:pt x="344" y="448"/>
                    </a:lnTo>
                    <a:lnTo>
                      <a:pt x="344" y="446"/>
                    </a:lnTo>
                    <a:lnTo>
                      <a:pt x="344" y="446"/>
                    </a:lnTo>
                    <a:lnTo>
                      <a:pt x="342" y="448"/>
                    </a:lnTo>
                    <a:lnTo>
                      <a:pt x="342" y="448"/>
                    </a:lnTo>
                    <a:lnTo>
                      <a:pt x="340" y="448"/>
                    </a:lnTo>
                    <a:lnTo>
                      <a:pt x="340" y="446"/>
                    </a:lnTo>
                    <a:lnTo>
                      <a:pt x="340" y="446"/>
                    </a:lnTo>
                    <a:lnTo>
                      <a:pt x="338" y="446"/>
                    </a:lnTo>
                    <a:lnTo>
                      <a:pt x="338" y="446"/>
                    </a:lnTo>
                    <a:lnTo>
                      <a:pt x="336" y="446"/>
                    </a:lnTo>
                    <a:lnTo>
                      <a:pt x="338" y="444"/>
                    </a:lnTo>
                    <a:lnTo>
                      <a:pt x="340" y="444"/>
                    </a:lnTo>
                    <a:lnTo>
                      <a:pt x="342" y="444"/>
                    </a:lnTo>
                    <a:lnTo>
                      <a:pt x="342" y="444"/>
                    </a:lnTo>
                    <a:lnTo>
                      <a:pt x="344" y="444"/>
                    </a:lnTo>
                    <a:lnTo>
                      <a:pt x="346" y="444"/>
                    </a:lnTo>
                    <a:lnTo>
                      <a:pt x="348" y="444"/>
                    </a:lnTo>
                    <a:lnTo>
                      <a:pt x="352" y="444"/>
                    </a:lnTo>
                    <a:lnTo>
                      <a:pt x="354" y="444"/>
                    </a:lnTo>
                    <a:lnTo>
                      <a:pt x="354" y="444"/>
                    </a:lnTo>
                    <a:lnTo>
                      <a:pt x="358" y="438"/>
                    </a:lnTo>
                    <a:lnTo>
                      <a:pt x="358" y="440"/>
                    </a:lnTo>
                    <a:lnTo>
                      <a:pt x="358" y="440"/>
                    </a:lnTo>
                    <a:lnTo>
                      <a:pt x="356" y="444"/>
                    </a:lnTo>
                    <a:lnTo>
                      <a:pt x="356" y="444"/>
                    </a:lnTo>
                    <a:lnTo>
                      <a:pt x="356" y="444"/>
                    </a:lnTo>
                    <a:lnTo>
                      <a:pt x="356" y="446"/>
                    </a:lnTo>
                    <a:lnTo>
                      <a:pt x="358" y="446"/>
                    </a:lnTo>
                    <a:lnTo>
                      <a:pt x="360" y="444"/>
                    </a:lnTo>
                    <a:lnTo>
                      <a:pt x="362" y="444"/>
                    </a:lnTo>
                    <a:lnTo>
                      <a:pt x="362" y="444"/>
                    </a:lnTo>
                    <a:lnTo>
                      <a:pt x="364" y="442"/>
                    </a:lnTo>
                    <a:lnTo>
                      <a:pt x="364" y="442"/>
                    </a:lnTo>
                    <a:lnTo>
                      <a:pt x="364" y="444"/>
                    </a:lnTo>
                    <a:lnTo>
                      <a:pt x="364" y="444"/>
                    </a:lnTo>
                    <a:lnTo>
                      <a:pt x="368" y="444"/>
                    </a:lnTo>
                    <a:lnTo>
                      <a:pt x="370" y="444"/>
                    </a:lnTo>
                    <a:lnTo>
                      <a:pt x="370" y="444"/>
                    </a:lnTo>
                    <a:lnTo>
                      <a:pt x="370" y="444"/>
                    </a:lnTo>
                    <a:lnTo>
                      <a:pt x="370" y="444"/>
                    </a:lnTo>
                    <a:lnTo>
                      <a:pt x="370" y="444"/>
                    </a:lnTo>
                    <a:lnTo>
                      <a:pt x="370" y="446"/>
                    </a:lnTo>
                    <a:lnTo>
                      <a:pt x="370" y="446"/>
                    </a:lnTo>
                    <a:lnTo>
                      <a:pt x="374" y="448"/>
                    </a:lnTo>
                    <a:lnTo>
                      <a:pt x="374" y="450"/>
                    </a:lnTo>
                    <a:lnTo>
                      <a:pt x="376" y="450"/>
                    </a:lnTo>
                    <a:lnTo>
                      <a:pt x="376" y="452"/>
                    </a:lnTo>
                    <a:lnTo>
                      <a:pt x="378" y="452"/>
                    </a:lnTo>
                    <a:lnTo>
                      <a:pt x="380" y="450"/>
                    </a:lnTo>
                    <a:lnTo>
                      <a:pt x="382" y="450"/>
                    </a:lnTo>
                    <a:lnTo>
                      <a:pt x="382" y="450"/>
                    </a:lnTo>
                    <a:lnTo>
                      <a:pt x="384" y="450"/>
                    </a:lnTo>
                    <a:lnTo>
                      <a:pt x="384" y="448"/>
                    </a:lnTo>
                    <a:lnTo>
                      <a:pt x="384" y="448"/>
                    </a:lnTo>
                    <a:lnTo>
                      <a:pt x="386" y="448"/>
                    </a:lnTo>
                    <a:lnTo>
                      <a:pt x="386" y="448"/>
                    </a:lnTo>
                    <a:lnTo>
                      <a:pt x="388" y="450"/>
                    </a:lnTo>
                    <a:lnTo>
                      <a:pt x="388" y="450"/>
                    </a:lnTo>
                    <a:lnTo>
                      <a:pt x="390" y="452"/>
                    </a:lnTo>
                    <a:lnTo>
                      <a:pt x="390" y="452"/>
                    </a:lnTo>
                    <a:lnTo>
                      <a:pt x="390" y="454"/>
                    </a:lnTo>
                    <a:lnTo>
                      <a:pt x="390" y="454"/>
                    </a:lnTo>
                    <a:lnTo>
                      <a:pt x="392" y="456"/>
                    </a:lnTo>
                    <a:lnTo>
                      <a:pt x="392" y="458"/>
                    </a:lnTo>
                    <a:lnTo>
                      <a:pt x="394" y="458"/>
                    </a:lnTo>
                    <a:lnTo>
                      <a:pt x="394" y="460"/>
                    </a:lnTo>
                    <a:lnTo>
                      <a:pt x="394" y="460"/>
                    </a:lnTo>
                    <a:lnTo>
                      <a:pt x="392" y="464"/>
                    </a:lnTo>
                    <a:lnTo>
                      <a:pt x="390" y="470"/>
                    </a:lnTo>
                    <a:lnTo>
                      <a:pt x="390" y="470"/>
                    </a:lnTo>
                    <a:lnTo>
                      <a:pt x="390" y="472"/>
                    </a:lnTo>
                    <a:lnTo>
                      <a:pt x="392" y="472"/>
                    </a:lnTo>
                    <a:lnTo>
                      <a:pt x="392" y="470"/>
                    </a:lnTo>
                    <a:lnTo>
                      <a:pt x="392" y="470"/>
                    </a:lnTo>
                    <a:lnTo>
                      <a:pt x="392" y="472"/>
                    </a:lnTo>
                    <a:lnTo>
                      <a:pt x="392" y="474"/>
                    </a:lnTo>
                    <a:lnTo>
                      <a:pt x="390" y="476"/>
                    </a:lnTo>
                    <a:lnTo>
                      <a:pt x="390" y="476"/>
                    </a:lnTo>
                    <a:lnTo>
                      <a:pt x="392" y="478"/>
                    </a:lnTo>
                    <a:lnTo>
                      <a:pt x="392" y="482"/>
                    </a:lnTo>
                    <a:lnTo>
                      <a:pt x="394" y="482"/>
                    </a:lnTo>
                    <a:lnTo>
                      <a:pt x="394" y="484"/>
                    </a:lnTo>
                    <a:lnTo>
                      <a:pt x="394" y="484"/>
                    </a:lnTo>
                    <a:lnTo>
                      <a:pt x="394" y="486"/>
                    </a:lnTo>
                    <a:lnTo>
                      <a:pt x="394" y="486"/>
                    </a:lnTo>
                    <a:lnTo>
                      <a:pt x="394" y="488"/>
                    </a:lnTo>
                    <a:lnTo>
                      <a:pt x="394" y="490"/>
                    </a:lnTo>
                    <a:lnTo>
                      <a:pt x="394" y="492"/>
                    </a:lnTo>
                    <a:lnTo>
                      <a:pt x="394" y="492"/>
                    </a:lnTo>
                    <a:lnTo>
                      <a:pt x="396" y="492"/>
                    </a:lnTo>
                    <a:lnTo>
                      <a:pt x="396" y="494"/>
                    </a:lnTo>
                    <a:lnTo>
                      <a:pt x="398" y="498"/>
                    </a:lnTo>
                    <a:lnTo>
                      <a:pt x="396" y="500"/>
                    </a:lnTo>
                    <a:lnTo>
                      <a:pt x="396" y="500"/>
                    </a:lnTo>
                    <a:lnTo>
                      <a:pt x="398" y="500"/>
                    </a:lnTo>
                    <a:lnTo>
                      <a:pt x="400" y="500"/>
                    </a:lnTo>
                    <a:lnTo>
                      <a:pt x="400" y="500"/>
                    </a:lnTo>
                    <a:lnTo>
                      <a:pt x="402" y="498"/>
                    </a:lnTo>
                    <a:lnTo>
                      <a:pt x="404" y="500"/>
                    </a:lnTo>
                    <a:lnTo>
                      <a:pt x="404" y="498"/>
                    </a:lnTo>
                    <a:lnTo>
                      <a:pt x="404" y="498"/>
                    </a:lnTo>
                    <a:lnTo>
                      <a:pt x="406" y="494"/>
                    </a:lnTo>
                    <a:lnTo>
                      <a:pt x="408" y="492"/>
                    </a:lnTo>
                    <a:lnTo>
                      <a:pt x="408" y="488"/>
                    </a:lnTo>
                    <a:lnTo>
                      <a:pt x="408" y="484"/>
                    </a:lnTo>
                    <a:lnTo>
                      <a:pt x="410" y="482"/>
                    </a:lnTo>
                    <a:lnTo>
                      <a:pt x="408" y="474"/>
                    </a:lnTo>
                    <a:lnTo>
                      <a:pt x="408" y="472"/>
                    </a:lnTo>
                    <a:lnTo>
                      <a:pt x="408" y="470"/>
                    </a:lnTo>
                    <a:lnTo>
                      <a:pt x="410" y="466"/>
                    </a:lnTo>
                    <a:lnTo>
                      <a:pt x="410" y="466"/>
                    </a:lnTo>
                    <a:lnTo>
                      <a:pt x="408" y="464"/>
                    </a:lnTo>
                    <a:lnTo>
                      <a:pt x="408" y="458"/>
                    </a:lnTo>
                    <a:lnTo>
                      <a:pt x="408" y="452"/>
                    </a:lnTo>
                    <a:lnTo>
                      <a:pt x="408" y="444"/>
                    </a:lnTo>
                    <a:lnTo>
                      <a:pt x="408" y="442"/>
                    </a:lnTo>
                    <a:lnTo>
                      <a:pt x="408" y="440"/>
                    </a:lnTo>
                    <a:lnTo>
                      <a:pt x="410" y="438"/>
                    </a:lnTo>
                    <a:lnTo>
                      <a:pt x="410" y="438"/>
                    </a:lnTo>
                    <a:lnTo>
                      <a:pt x="412" y="436"/>
                    </a:lnTo>
                    <a:lnTo>
                      <a:pt x="414" y="432"/>
                    </a:lnTo>
                    <a:lnTo>
                      <a:pt x="416" y="430"/>
                    </a:lnTo>
                    <a:lnTo>
                      <a:pt x="416" y="428"/>
                    </a:lnTo>
                    <a:lnTo>
                      <a:pt x="418" y="428"/>
                    </a:lnTo>
                    <a:lnTo>
                      <a:pt x="418" y="428"/>
                    </a:lnTo>
                    <a:lnTo>
                      <a:pt x="420" y="428"/>
                    </a:lnTo>
                    <a:lnTo>
                      <a:pt x="420" y="426"/>
                    </a:lnTo>
                    <a:lnTo>
                      <a:pt x="420" y="426"/>
                    </a:lnTo>
                    <a:lnTo>
                      <a:pt x="420" y="424"/>
                    </a:lnTo>
                    <a:lnTo>
                      <a:pt x="420" y="424"/>
                    </a:lnTo>
                    <a:lnTo>
                      <a:pt x="420" y="424"/>
                    </a:lnTo>
                    <a:lnTo>
                      <a:pt x="422" y="424"/>
                    </a:lnTo>
                    <a:lnTo>
                      <a:pt x="424" y="424"/>
                    </a:lnTo>
                    <a:lnTo>
                      <a:pt x="424" y="424"/>
                    </a:lnTo>
                    <a:lnTo>
                      <a:pt x="430" y="422"/>
                    </a:lnTo>
                    <a:lnTo>
                      <a:pt x="430" y="422"/>
                    </a:lnTo>
                    <a:lnTo>
                      <a:pt x="430" y="422"/>
                    </a:lnTo>
                    <a:lnTo>
                      <a:pt x="430" y="420"/>
                    </a:lnTo>
                    <a:lnTo>
                      <a:pt x="432" y="420"/>
                    </a:lnTo>
                    <a:lnTo>
                      <a:pt x="434" y="418"/>
                    </a:lnTo>
                    <a:lnTo>
                      <a:pt x="434" y="418"/>
                    </a:lnTo>
                    <a:lnTo>
                      <a:pt x="434" y="416"/>
                    </a:lnTo>
                    <a:lnTo>
                      <a:pt x="436" y="416"/>
                    </a:lnTo>
                    <a:lnTo>
                      <a:pt x="436" y="414"/>
                    </a:lnTo>
                    <a:lnTo>
                      <a:pt x="438" y="414"/>
                    </a:lnTo>
                    <a:lnTo>
                      <a:pt x="440" y="412"/>
                    </a:lnTo>
                    <a:lnTo>
                      <a:pt x="440" y="412"/>
                    </a:lnTo>
                    <a:lnTo>
                      <a:pt x="442" y="412"/>
                    </a:lnTo>
                    <a:lnTo>
                      <a:pt x="444" y="412"/>
                    </a:lnTo>
                    <a:lnTo>
                      <a:pt x="448" y="410"/>
                    </a:lnTo>
                    <a:lnTo>
                      <a:pt x="448" y="410"/>
                    </a:lnTo>
                    <a:lnTo>
                      <a:pt x="448" y="408"/>
                    </a:lnTo>
                    <a:lnTo>
                      <a:pt x="448" y="408"/>
                    </a:lnTo>
                    <a:lnTo>
                      <a:pt x="450" y="406"/>
                    </a:lnTo>
                    <a:lnTo>
                      <a:pt x="452" y="406"/>
                    </a:lnTo>
                    <a:lnTo>
                      <a:pt x="454" y="404"/>
                    </a:lnTo>
                    <a:lnTo>
                      <a:pt x="458" y="404"/>
                    </a:lnTo>
                    <a:lnTo>
                      <a:pt x="460" y="402"/>
                    </a:lnTo>
                    <a:lnTo>
                      <a:pt x="460" y="402"/>
                    </a:lnTo>
                    <a:lnTo>
                      <a:pt x="462" y="402"/>
                    </a:lnTo>
                    <a:lnTo>
                      <a:pt x="460" y="400"/>
                    </a:lnTo>
                    <a:lnTo>
                      <a:pt x="458" y="402"/>
                    </a:lnTo>
                    <a:lnTo>
                      <a:pt x="458" y="400"/>
                    </a:lnTo>
                    <a:lnTo>
                      <a:pt x="458" y="400"/>
                    </a:lnTo>
                    <a:lnTo>
                      <a:pt x="460" y="400"/>
                    </a:lnTo>
                    <a:lnTo>
                      <a:pt x="460" y="398"/>
                    </a:lnTo>
                    <a:lnTo>
                      <a:pt x="462" y="398"/>
                    </a:lnTo>
                    <a:lnTo>
                      <a:pt x="462" y="398"/>
                    </a:lnTo>
                    <a:lnTo>
                      <a:pt x="458" y="396"/>
                    </a:lnTo>
                    <a:lnTo>
                      <a:pt x="462" y="396"/>
                    </a:lnTo>
                    <a:lnTo>
                      <a:pt x="462" y="396"/>
                    </a:lnTo>
                    <a:lnTo>
                      <a:pt x="462" y="396"/>
                    </a:lnTo>
                    <a:lnTo>
                      <a:pt x="462" y="398"/>
                    </a:lnTo>
                    <a:lnTo>
                      <a:pt x="464" y="398"/>
                    </a:lnTo>
                    <a:lnTo>
                      <a:pt x="464" y="396"/>
                    </a:lnTo>
                    <a:lnTo>
                      <a:pt x="468" y="396"/>
                    </a:lnTo>
                    <a:lnTo>
                      <a:pt x="468" y="394"/>
                    </a:lnTo>
                    <a:lnTo>
                      <a:pt x="468" y="394"/>
                    </a:lnTo>
                    <a:lnTo>
                      <a:pt x="468" y="392"/>
                    </a:lnTo>
                    <a:lnTo>
                      <a:pt x="468" y="392"/>
                    </a:lnTo>
                    <a:lnTo>
                      <a:pt x="468" y="392"/>
                    </a:lnTo>
                    <a:lnTo>
                      <a:pt x="466" y="394"/>
                    </a:lnTo>
                    <a:lnTo>
                      <a:pt x="466" y="394"/>
                    </a:lnTo>
                    <a:lnTo>
                      <a:pt x="466" y="392"/>
                    </a:lnTo>
                    <a:lnTo>
                      <a:pt x="462" y="392"/>
                    </a:lnTo>
                    <a:lnTo>
                      <a:pt x="462" y="392"/>
                    </a:lnTo>
                    <a:lnTo>
                      <a:pt x="462" y="390"/>
                    </a:lnTo>
                    <a:lnTo>
                      <a:pt x="462" y="388"/>
                    </a:lnTo>
                    <a:lnTo>
                      <a:pt x="464" y="388"/>
                    </a:lnTo>
                    <a:lnTo>
                      <a:pt x="462" y="390"/>
                    </a:lnTo>
                    <a:lnTo>
                      <a:pt x="464" y="390"/>
                    </a:lnTo>
                    <a:lnTo>
                      <a:pt x="464" y="390"/>
                    </a:lnTo>
                    <a:lnTo>
                      <a:pt x="466" y="390"/>
                    </a:lnTo>
                    <a:lnTo>
                      <a:pt x="468" y="390"/>
                    </a:lnTo>
                    <a:lnTo>
                      <a:pt x="468" y="388"/>
                    </a:lnTo>
                    <a:lnTo>
                      <a:pt x="468" y="388"/>
                    </a:lnTo>
                    <a:lnTo>
                      <a:pt x="468" y="390"/>
                    </a:lnTo>
                    <a:lnTo>
                      <a:pt x="468" y="388"/>
                    </a:lnTo>
                    <a:lnTo>
                      <a:pt x="468" y="388"/>
                    </a:lnTo>
                    <a:lnTo>
                      <a:pt x="468" y="386"/>
                    </a:lnTo>
                    <a:lnTo>
                      <a:pt x="470" y="384"/>
                    </a:lnTo>
                    <a:lnTo>
                      <a:pt x="470" y="382"/>
                    </a:lnTo>
                    <a:lnTo>
                      <a:pt x="468" y="380"/>
                    </a:lnTo>
                    <a:lnTo>
                      <a:pt x="468" y="380"/>
                    </a:lnTo>
                    <a:lnTo>
                      <a:pt x="468" y="382"/>
                    </a:lnTo>
                    <a:lnTo>
                      <a:pt x="466" y="380"/>
                    </a:lnTo>
                    <a:lnTo>
                      <a:pt x="466" y="380"/>
                    </a:lnTo>
                    <a:lnTo>
                      <a:pt x="466" y="380"/>
                    </a:lnTo>
                    <a:lnTo>
                      <a:pt x="468" y="380"/>
                    </a:lnTo>
                    <a:lnTo>
                      <a:pt x="468" y="380"/>
                    </a:lnTo>
                    <a:lnTo>
                      <a:pt x="468" y="380"/>
                    </a:lnTo>
                    <a:lnTo>
                      <a:pt x="468" y="378"/>
                    </a:lnTo>
                    <a:lnTo>
                      <a:pt x="468" y="378"/>
                    </a:lnTo>
                    <a:lnTo>
                      <a:pt x="468" y="378"/>
                    </a:lnTo>
                    <a:lnTo>
                      <a:pt x="468" y="378"/>
                    </a:lnTo>
                    <a:lnTo>
                      <a:pt x="470" y="378"/>
                    </a:lnTo>
                    <a:lnTo>
                      <a:pt x="470" y="376"/>
                    </a:lnTo>
                    <a:lnTo>
                      <a:pt x="468" y="374"/>
                    </a:lnTo>
                    <a:lnTo>
                      <a:pt x="468" y="374"/>
                    </a:lnTo>
                    <a:lnTo>
                      <a:pt x="468" y="374"/>
                    </a:lnTo>
                    <a:lnTo>
                      <a:pt x="470" y="374"/>
                    </a:lnTo>
                    <a:lnTo>
                      <a:pt x="470" y="372"/>
                    </a:lnTo>
                    <a:lnTo>
                      <a:pt x="470" y="372"/>
                    </a:lnTo>
                    <a:lnTo>
                      <a:pt x="470" y="370"/>
                    </a:lnTo>
                    <a:lnTo>
                      <a:pt x="468" y="368"/>
                    </a:lnTo>
                    <a:lnTo>
                      <a:pt x="468" y="368"/>
                    </a:lnTo>
                    <a:lnTo>
                      <a:pt x="466" y="368"/>
                    </a:lnTo>
                    <a:lnTo>
                      <a:pt x="464" y="366"/>
                    </a:lnTo>
                    <a:lnTo>
                      <a:pt x="464" y="366"/>
                    </a:lnTo>
                    <a:lnTo>
                      <a:pt x="464" y="364"/>
                    </a:lnTo>
                    <a:lnTo>
                      <a:pt x="466" y="364"/>
                    </a:lnTo>
                    <a:lnTo>
                      <a:pt x="466" y="364"/>
                    </a:lnTo>
                    <a:lnTo>
                      <a:pt x="466" y="364"/>
                    </a:lnTo>
                    <a:lnTo>
                      <a:pt x="464" y="366"/>
                    </a:lnTo>
                    <a:lnTo>
                      <a:pt x="466" y="366"/>
                    </a:lnTo>
                    <a:lnTo>
                      <a:pt x="466" y="366"/>
                    </a:lnTo>
                    <a:lnTo>
                      <a:pt x="468" y="366"/>
                    </a:lnTo>
                    <a:lnTo>
                      <a:pt x="468" y="366"/>
                    </a:lnTo>
                    <a:lnTo>
                      <a:pt x="468" y="368"/>
                    </a:lnTo>
                    <a:lnTo>
                      <a:pt x="470" y="368"/>
                    </a:lnTo>
                    <a:lnTo>
                      <a:pt x="470" y="368"/>
                    </a:lnTo>
                    <a:lnTo>
                      <a:pt x="472" y="370"/>
                    </a:lnTo>
                    <a:lnTo>
                      <a:pt x="472" y="366"/>
                    </a:lnTo>
                    <a:lnTo>
                      <a:pt x="470" y="366"/>
                    </a:lnTo>
                    <a:lnTo>
                      <a:pt x="472" y="366"/>
                    </a:lnTo>
                    <a:lnTo>
                      <a:pt x="472" y="364"/>
                    </a:lnTo>
                    <a:lnTo>
                      <a:pt x="472" y="362"/>
                    </a:lnTo>
                    <a:lnTo>
                      <a:pt x="474" y="358"/>
                    </a:lnTo>
                    <a:lnTo>
                      <a:pt x="474" y="358"/>
                    </a:lnTo>
                    <a:lnTo>
                      <a:pt x="474" y="358"/>
                    </a:lnTo>
                    <a:lnTo>
                      <a:pt x="478" y="356"/>
                    </a:lnTo>
                    <a:lnTo>
                      <a:pt x="478" y="356"/>
                    </a:lnTo>
                    <a:lnTo>
                      <a:pt x="478" y="354"/>
                    </a:lnTo>
                    <a:lnTo>
                      <a:pt x="478" y="354"/>
                    </a:lnTo>
                    <a:lnTo>
                      <a:pt x="478" y="356"/>
                    </a:lnTo>
                    <a:lnTo>
                      <a:pt x="478" y="356"/>
                    </a:lnTo>
                    <a:lnTo>
                      <a:pt x="478" y="356"/>
                    </a:lnTo>
                    <a:lnTo>
                      <a:pt x="478" y="356"/>
                    </a:lnTo>
                    <a:lnTo>
                      <a:pt x="476" y="358"/>
                    </a:lnTo>
                    <a:lnTo>
                      <a:pt x="476" y="358"/>
                    </a:lnTo>
                    <a:lnTo>
                      <a:pt x="476" y="358"/>
                    </a:lnTo>
                    <a:lnTo>
                      <a:pt x="476" y="360"/>
                    </a:lnTo>
                    <a:lnTo>
                      <a:pt x="474" y="360"/>
                    </a:lnTo>
                    <a:lnTo>
                      <a:pt x="474" y="362"/>
                    </a:lnTo>
                    <a:lnTo>
                      <a:pt x="474" y="362"/>
                    </a:lnTo>
                    <a:lnTo>
                      <a:pt x="476" y="362"/>
                    </a:lnTo>
                    <a:lnTo>
                      <a:pt x="474" y="362"/>
                    </a:lnTo>
                    <a:lnTo>
                      <a:pt x="474" y="364"/>
                    </a:lnTo>
                    <a:lnTo>
                      <a:pt x="474" y="364"/>
                    </a:lnTo>
                    <a:lnTo>
                      <a:pt x="474" y="364"/>
                    </a:lnTo>
                    <a:lnTo>
                      <a:pt x="472" y="366"/>
                    </a:lnTo>
                    <a:lnTo>
                      <a:pt x="472" y="366"/>
                    </a:lnTo>
                    <a:lnTo>
                      <a:pt x="474" y="368"/>
                    </a:lnTo>
                    <a:lnTo>
                      <a:pt x="474" y="368"/>
                    </a:lnTo>
                    <a:lnTo>
                      <a:pt x="474" y="368"/>
                    </a:lnTo>
                    <a:lnTo>
                      <a:pt x="476" y="370"/>
                    </a:lnTo>
                    <a:lnTo>
                      <a:pt x="474" y="370"/>
                    </a:lnTo>
                    <a:lnTo>
                      <a:pt x="474" y="372"/>
                    </a:lnTo>
                    <a:lnTo>
                      <a:pt x="476" y="372"/>
                    </a:lnTo>
                    <a:lnTo>
                      <a:pt x="476" y="372"/>
                    </a:lnTo>
                    <a:lnTo>
                      <a:pt x="474" y="372"/>
                    </a:lnTo>
                    <a:lnTo>
                      <a:pt x="474" y="372"/>
                    </a:lnTo>
                    <a:lnTo>
                      <a:pt x="472" y="376"/>
                    </a:lnTo>
                    <a:lnTo>
                      <a:pt x="472" y="378"/>
                    </a:lnTo>
                    <a:lnTo>
                      <a:pt x="472" y="378"/>
                    </a:lnTo>
                    <a:lnTo>
                      <a:pt x="472" y="380"/>
                    </a:lnTo>
                    <a:lnTo>
                      <a:pt x="472" y="380"/>
                    </a:lnTo>
                    <a:lnTo>
                      <a:pt x="472" y="378"/>
                    </a:lnTo>
                    <a:lnTo>
                      <a:pt x="474" y="378"/>
                    </a:lnTo>
                    <a:lnTo>
                      <a:pt x="476" y="374"/>
                    </a:lnTo>
                    <a:lnTo>
                      <a:pt x="478" y="370"/>
                    </a:lnTo>
                    <a:lnTo>
                      <a:pt x="480" y="368"/>
                    </a:lnTo>
                    <a:lnTo>
                      <a:pt x="480" y="368"/>
                    </a:lnTo>
                    <a:lnTo>
                      <a:pt x="482" y="366"/>
                    </a:lnTo>
                    <a:lnTo>
                      <a:pt x="482" y="366"/>
                    </a:lnTo>
                    <a:lnTo>
                      <a:pt x="482" y="362"/>
                    </a:lnTo>
                    <a:lnTo>
                      <a:pt x="482" y="360"/>
                    </a:lnTo>
                    <a:lnTo>
                      <a:pt x="480" y="356"/>
                    </a:lnTo>
                    <a:lnTo>
                      <a:pt x="480" y="356"/>
                    </a:lnTo>
                    <a:lnTo>
                      <a:pt x="482" y="356"/>
                    </a:lnTo>
                    <a:lnTo>
                      <a:pt x="482" y="356"/>
                    </a:lnTo>
                    <a:lnTo>
                      <a:pt x="484" y="356"/>
                    </a:lnTo>
                    <a:lnTo>
                      <a:pt x="484" y="358"/>
                    </a:lnTo>
                    <a:lnTo>
                      <a:pt x="484" y="358"/>
                    </a:lnTo>
                    <a:lnTo>
                      <a:pt x="486" y="358"/>
                    </a:lnTo>
                    <a:lnTo>
                      <a:pt x="486" y="360"/>
                    </a:lnTo>
                    <a:lnTo>
                      <a:pt x="486" y="362"/>
                    </a:lnTo>
                    <a:lnTo>
                      <a:pt x="486" y="360"/>
                    </a:lnTo>
                    <a:lnTo>
                      <a:pt x="488" y="358"/>
                    </a:lnTo>
                    <a:lnTo>
                      <a:pt x="490" y="356"/>
                    </a:lnTo>
                    <a:lnTo>
                      <a:pt x="490" y="356"/>
                    </a:lnTo>
                    <a:lnTo>
                      <a:pt x="492" y="356"/>
                    </a:lnTo>
                    <a:lnTo>
                      <a:pt x="492" y="354"/>
                    </a:lnTo>
                    <a:lnTo>
                      <a:pt x="492" y="354"/>
                    </a:lnTo>
                    <a:lnTo>
                      <a:pt x="494" y="352"/>
                    </a:lnTo>
                    <a:lnTo>
                      <a:pt x="494" y="352"/>
                    </a:lnTo>
                    <a:lnTo>
                      <a:pt x="494" y="352"/>
                    </a:lnTo>
                    <a:lnTo>
                      <a:pt x="496" y="350"/>
                    </a:lnTo>
                    <a:lnTo>
                      <a:pt x="496" y="348"/>
                    </a:lnTo>
                    <a:lnTo>
                      <a:pt x="496" y="348"/>
                    </a:lnTo>
                    <a:lnTo>
                      <a:pt x="496" y="346"/>
                    </a:lnTo>
                    <a:lnTo>
                      <a:pt x="496" y="346"/>
                    </a:lnTo>
                    <a:lnTo>
                      <a:pt x="496" y="346"/>
                    </a:lnTo>
                    <a:lnTo>
                      <a:pt x="496" y="346"/>
                    </a:lnTo>
                    <a:lnTo>
                      <a:pt x="496" y="344"/>
                    </a:lnTo>
                    <a:lnTo>
                      <a:pt x="496" y="344"/>
                    </a:lnTo>
                    <a:lnTo>
                      <a:pt x="498" y="342"/>
                    </a:lnTo>
                    <a:lnTo>
                      <a:pt x="500" y="342"/>
                    </a:lnTo>
                    <a:lnTo>
                      <a:pt x="500" y="340"/>
                    </a:lnTo>
                    <a:lnTo>
                      <a:pt x="502" y="340"/>
                    </a:lnTo>
                    <a:lnTo>
                      <a:pt x="504" y="340"/>
                    </a:lnTo>
                    <a:lnTo>
                      <a:pt x="506" y="340"/>
                    </a:lnTo>
                    <a:lnTo>
                      <a:pt x="506" y="338"/>
                    </a:lnTo>
                    <a:lnTo>
                      <a:pt x="508" y="338"/>
                    </a:lnTo>
                    <a:lnTo>
                      <a:pt x="510" y="338"/>
                    </a:lnTo>
                    <a:lnTo>
                      <a:pt x="512" y="338"/>
                    </a:lnTo>
                    <a:lnTo>
                      <a:pt x="516" y="338"/>
                    </a:lnTo>
                    <a:lnTo>
                      <a:pt x="518" y="338"/>
                    </a:lnTo>
                    <a:lnTo>
                      <a:pt x="518" y="338"/>
                    </a:lnTo>
                    <a:lnTo>
                      <a:pt x="520" y="336"/>
                    </a:lnTo>
                    <a:lnTo>
                      <a:pt x="522" y="334"/>
                    </a:lnTo>
                    <a:lnTo>
                      <a:pt x="522" y="334"/>
                    </a:lnTo>
                    <a:lnTo>
                      <a:pt x="522" y="336"/>
                    </a:lnTo>
                    <a:lnTo>
                      <a:pt x="522" y="336"/>
                    </a:lnTo>
                    <a:lnTo>
                      <a:pt x="524" y="336"/>
                    </a:lnTo>
                    <a:lnTo>
                      <a:pt x="526" y="334"/>
                    </a:lnTo>
                    <a:lnTo>
                      <a:pt x="526" y="336"/>
                    </a:lnTo>
                    <a:lnTo>
                      <a:pt x="526" y="336"/>
                    </a:lnTo>
                    <a:lnTo>
                      <a:pt x="526" y="336"/>
                    </a:lnTo>
                    <a:lnTo>
                      <a:pt x="528" y="336"/>
                    </a:lnTo>
                    <a:lnTo>
                      <a:pt x="530" y="336"/>
                    </a:lnTo>
                    <a:lnTo>
                      <a:pt x="532" y="334"/>
                    </a:lnTo>
                    <a:lnTo>
                      <a:pt x="532" y="334"/>
                    </a:lnTo>
                    <a:lnTo>
                      <a:pt x="532" y="332"/>
                    </a:lnTo>
                    <a:lnTo>
                      <a:pt x="532" y="332"/>
                    </a:lnTo>
                    <a:lnTo>
                      <a:pt x="532" y="334"/>
                    </a:lnTo>
                    <a:lnTo>
                      <a:pt x="530" y="334"/>
                    </a:lnTo>
                    <a:lnTo>
                      <a:pt x="530" y="334"/>
                    </a:lnTo>
                    <a:lnTo>
                      <a:pt x="528" y="334"/>
                    </a:lnTo>
                    <a:lnTo>
                      <a:pt x="528" y="334"/>
                    </a:lnTo>
                    <a:lnTo>
                      <a:pt x="528" y="332"/>
                    </a:lnTo>
                    <a:lnTo>
                      <a:pt x="526" y="332"/>
                    </a:lnTo>
                    <a:lnTo>
                      <a:pt x="528" y="330"/>
                    </a:lnTo>
                    <a:lnTo>
                      <a:pt x="526" y="330"/>
                    </a:lnTo>
                    <a:lnTo>
                      <a:pt x="526" y="328"/>
                    </a:lnTo>
                    <a:lnTo>
                      <a:pt x="526" y="328"/>
                    </a:lnTo>
                    <a:lnTo>
                      <a:pt x="526" y="326"/>
                    </a:lnTo>
                    <a:lnTo>
                      <a:pt x="528" y="326"/>
                    </a:lnTo>
                    <a:lnTo>
                      <a:pt x="528" y="326"/>
                    </a:lnTo>
                    <a:lnTo>
                      <a:pt x="528" y="324"/>
                    </a:lnTo>
                    <a:lnTo>
                      <a:pt x="528" y="322"/>
                    </a:lnTo>
                    <a:lnTo>
                      <a:pt x="530" y="320"/>
                    </a:lnTo>
                    <a:lnTo>
                      <a:pt x="532" y="320"/>
                    </a:lnTo>
                    <a:lnTo>
                      <a:pt x="534" y="318"/>
                    </a:lnTo>
                    <a:lnTo>
                      <a:pt x="534" y="316"/>
                    </a:lnTo>
                    <a:lnTo>
                      <a:pt x="536" y="314"/>
                    </a:lnTo>
                    <a:lnTo>
                      <a:pt x="538" y="314"/>
                    </a:lnTo>
                    <a:lnTo>
                      <a:pt x="538" y="314"/>
                    </a:lnTo>
                    <a:lnTo>
                      <a:pt x="540" y="314"/>
                    </a:lnTo>
                    <a:lnTo>
                      <a:pt x="540" y="314"/>
                    </a:lnTo>
                    <a:lnTo>
                      <a:pt x="540" y="314"/>
                    </a:lnTo>
                    <a:lnTo>
                      <a:pt x="540" y="314"/>
                    </a:lnTo>
                    <a:lnTo>
                      <a:pt x="540" y="312"/>
                    </a:lnTo>
                    <a:lnTo>
                      <a:pt x="540" y="314"/>
                    </a:lnTo>
                    <a:lnTo>
                      <a:pt x="542" y="314"/>
                    </a:lnTo>
                    <a:lnTo>
                      <a:pt x="542" y="314"/>
                    </a:lnTo>
                    <a:lnTo>
                      <a:pt x="544" y="312"/>
                    </a:lnTo>
                    <a:lnTo>
                      <a:pt x="544" y="312"/>
                    </a:lnTo>
                    <a:lnTo>
                      <a:pt x="544" y="312"/>
                    </a:lnTo>
                    <a:lnTo>
                      <a:pt x="546" y="312"/>
                    </a:lnTo>
                    <a:lnTo>
                      <a:pt x="546" y="310"/>
                    </a:lnTo>
                    <a:lnTo>
                      <a:pt x="548" y="310"/>
                    </a:lnTo>
                    <a:lnTo>
                      <a:pt x="548" y="308"/>
                    </a:lnTo>
                    <a:lnTo>
                      <a:pt x="548" y="308"/>
                    </a:lnTo>
                    <a:lnTo>
                      <a:pt x="550" y="308"/>
                    </a:lnTo>
                    <a:lnTo>
                      <a:pt x="550" y="308"/>
                    </a:lnTo>
                    <a:lnTo>
                      <a:pt x="550" y="308"/>
                    </a:lnTo>
                    <a:lnTo>
                      <a:pt x="550" y="310"/>
                    </a:lnTo>
                    <a:lnTo>
                      <a:pt x="550" y="308"/>
                    </a:lnTo>
                    <a:lnTo>
                      <a:pt x="552" y="310"/>
                    </a:lnTo>
                    <a:lnTo>
                      <a:pt x="552" y="310"/>
                    </a:lnTo>
                    <a:lnTo>
                      <a:pt x="554" y="310"/>
                    </a:lnTo>
                    <a:lnTo>
                      <a:pt x="554" y="308"/>
                    </a:lnTo>
                    <a:lnTo>
                      <a:pt x="554" y="308"/>
                    </a:lnTo>
                    <a:lnTo>
                      <a:pt x="556" y="308"/>
                    </a:lnTo>
                    <a:lnTo>
                      <a:pt x="556" y="308"/>
                    </a:lnTo>
                    <a:lnTo>
                      <a:pt x="558" y="308"/>
                    </a:lnTo>
                    <a:lnTo>
                      <a:pt x="558" y="308"/>
                    </a:lnTo>
                    <a:lnTo>
                      <a:pt x="560" y="306"/>
                    </a:lnTo>
                    <a:lnTo>
                      <a:pt x="560" y="306"/>
                    </a:lnTo>
                    <a:lnTo>
                      <a:pt x="560" y="306"/>
                    </a:lnTo>
                    <a:lnTo>
                      <a:pt x="562" y="306"/>
                    </a:lnTo>
                    <a:lnTo>
                      <a:pt x="562" y="306"/>
                    </a:lnTo>
                    <a:lnTo>
                      <a:pt x="564" y="306"/>
                    </a:lnTo>
                    <a:lnTo>
                      <a:pt x="564" y="304"/>
                    </a:lnTo>
                    <a:lnTo>
                      <a:pt x="562" y="304"/>
                    </a:lnTo>
                    <a:lnTo>
                      <a:pt x="562" y="304"/>
                    </a:lnTo>
                    <a:lnTo>
                      <a:pt x="564" y="302"/>
                    </a:lnTo>
                    <a:lnTo>
                      <a:pt x="564" y="302"/>
                    </a:lnTo>
                    <a:lnTo>
                      <a:pt x="564" y="302"/>
                    </a:lnTo>
                    <a:lnTo>
                      <a:pt x="566" y="302"/>
                    </a:lnTo>
                    <a:lnTo>
                      <a:pt x="566" y="302"/>
                    </a:lnTo>
                    <a:lnTo>
                      <a:pt x="566" y="302"/>
                    </a:lnTo>
                    <a:lnTo>
                      <a:pt x="570" y="302"/>
                    </a:lnTo>
                    <a:lnTo>
                      <a:pt x="570" y="302"/>
                    </a:lnTo>
                    <a:lnTo>
                      <a:pt x="572" y="300"/>
                    </a:lnTo>
                    <a:lnTo>
                      <a:pt x="572" y="300"/>
                    </a:lnTo>
                    <a:lnTo>
                      <a:pt x="574" y="300"/>
                    </a:lnTo>
                    <a:lnTo>
                      <a:pt x="576" y="300"/>
                    </a:lnTo>
                    <a:lnTo>
                      <a:pt x="582" y="296"/>
                    </a:lnTo>
                    <a:lnTo>
                      <a:pt x="582" y="296"/>
                    </a:lnTo>
                    <a:lnTo>
                      <a:pt x="584" y="294"/>
                    </a:lnTo>
                    <a:lnTo>
                      <a:pt x="584" y="296"/>
                    </a:lnTo>
                    <a:lnTo>
                      <a:pt x="586" y="296"/>
                    </a:lnTo>
                    <a:lnTo>
                      <a:pt x="584" y="298"/>
                    </a:lnTo>
                    <a:lnTo>
                      <a:pt x="582" y="298"/>
                    </a:lnTo>
                    <a:lnTo>
                      <a:pt x="582" y="300"/>
                    </a:lnTo>
                    <a:lnTo>
                      <a:pt x="582" y="300"/>
                    </a:lnTo>
                    <a:lnTo>
                      <a:pt x="584" y="298"/>
                    </a:lnTo>
                    <a:lnTo>
                      <a:pt x="588" y="300"/>
                    </a:lnTo>
                    <a:lnTo>
                      <a:pt x="590" y="300"/>
                    </a:lnTo>
                    <a:lnTo>
                      <a:pt x="592" y="300"/>
                    </a:lnTo>
                    <a:lnTo>
                      <a:pt x="592" y="300"/>
                    </a:lnTo>
                    <a:lnTo>
                      <a:pt x="588" y="300"/>
                    </a:lnTo>
                    <a:lnTo>
                      <a:pt x="586" y="302"/>
                    </a:lnTo>
                    <a:lnTo>
                      <a:pt x="584" y="302"/>
                    </a:lnTo>
                    <a:lnTo>
                      <a:pt x="584" y="302"/>
                    </a:lnTo>
                    <a:lnTo>
                      <a:pt x="584" y="302"/>
                    </a:lnTo>
                    <a:lnTo>
                      <a:pt x="584" y="300"/>
                    </a:lnTo>
                    <a:lnTo>
                      <a:pt x="582" y="302"/>
                    </a:lnTo>
                    <a:lnTo>
                      <a:pt x="578" y="302"/>
                    </a:lnTo>
                    <a:lnTo>
                      <a:pt x="574" y="306"/>
                    </a:lnTo>
                    <a:lnTo>
                      <a:pt x="574" y="306"/>
                    </a:lnTo>
                    <a:lnTo>
                      <a:pt x="572" y="306"/>
                    </a:lnTo>
                    <a:lnTo>
                      <a:pt x="572" y="306"/>
                    </a:lnTo>
                    <a:lnTo>
                      <a:pt x="570" y="308"/>
                    </a:lnTo>
                    <a:lnTo>
                      <a:pt x="568" y="308"/>
                    </a:lnTo>
                    <a:lnTo>
                      <a:pt x="570" y="308"/>
                    </a:lnTo>
                    <a:lnTo>
                      <a:pt x="568" y="310"/>
                    </a:lnTo>
                    <a:lnTo>
                      <a:pt x="568" y="312"/>
                    </a:lnTo>
                    <a:lnTo>
                      <a:pt x="568" y="312"/>
                    </a:lnTo>
                    <a:lnTo>
                      <a:pt x="568" y="314"/>
                    </a:lnTo>
                    <a:lnTo>
                      <a:pt x="568" y="314"/>
                    </a:lnTo>
                    <a:lnTo>
                      <a:pt x="570" y="316"/>
                    </a:lnTo>
                    <a:lnTo>
                      <a:pt x="570" y="318"/>
                    </a:lnTo>
                    <a:lnTo>
                      <a:pt x="570" y="318"/>
                    </a:lnTo>
                    <a:lnTo>
                      <a:pt x="570" y="318"/>
                    </a:lnTo>
                    <a:lnTo>
                      <a:pt x="572" y="318"/>
                    </a:lnTo>
                    <a:lnTo>
                      <a:pt x="572" y="316"/>
                    </a:lnTo>
                    <a:lnTo>
                      <a:pt x="572" y="316"/>
                    </a:lnTo>
                    <a:lnTo>
                      <a:pt x="574" y="316"/>
                    </a:lnTo>
                    <a:lnTo>
                      <a:pt x="576" y="314"/>
                    </a:lnTo>
                    <a:lnTo>
                      <a:pt x="578" y="314"/>
                    </a:lnTo>
                    <a:lnTo>
                      <a:pt x="578" y="314"/>
                    </a:lnTo>
                    <a:lnTo>
                      <a:pt x="580" y="312"/>
                    </a:lnTo>
                    <a:lnTo>
                      <a:pt x="582" y="310"/>
                    </a:lnTo>
                    <a:lnTo>
                      <a:pt x="582" y="308"/>
                    </a:lnTo>
                    <a:lnTo>
                      <a:pt x="584" y="308"/>
                    </a:lnTo>
                    <a:lnTo>
                      <a:pt x="584" y="308"/>
                    </a:lnTo>
                    <a:lnTo>
                      <a:pt x="586" y="308"/>
                    </a:lnTo>
                    <a:lnTo>
                      <a:pt x="586" y="308"/>
                    </a:lnTo>
                    <a:lnTo>
                      <a:pt x="586" y="308"/>
                    </a:lnTo>
                    <a:lnTo>
                      <a:pt x="588" y="308"/>
                    </a:lnTo>
                    <a:lnTo>
                      <a:pt x="588" y="308"/>
                    </a:lnTo>
                    <a:lnTo>
                      <a:pt x="588" y="306"/>
                    </a:lnTo>
                    <a:lnTo>
                      <a:pt x="590" y="308"/>
                    </a:lnTo>
                    <a:lnTo>
                      <a:pt x="592" y="306"/>
                    </a:lnTo>
                    <a:lnTo>
                      <a:pt x="592" y="306"/>
                    </a:lnTo>
                    <a:lnTo>
                      <a:pt x="592" y="306"/>
                    </a:lnTo>
                    <a:lnTo>
                      <a:pt x="594" y="306"/>
                    </a:lnTo>
                    <a:lnTo>
                      <a:pt x="594" y="306"/>
                    </a:lnTo>
                    <a:lnTo>
                      <a:pt x="596" y="306"/>
                    </a:lnTo>
                    <a:lnTo>
                      <a:pt x="598" y="306"/>
                    </a:lnTo>
                    <a:lnTo>
                      <a:pt x="598" y="306"/>
                    </a:lnTo>
                    <a:lnTo>
                      <a:pt x="600" y="304"/>
                    </a:lnTo>
                    <a:lnTo>
                      <a:pt x="602" y="302"/>
                    </a:lnTo>
                    <a:lnTo>
                      <a:pt x="604" y="302"/>
                    </a:lnTo>
                    <a:lnTo>
                      <a:pt x="604" y="302"/>
                    </a:lnTo>
                    <a:lnTo>
                      <a:pt x="606" y="302"/>
                    </a:lnTo>
                    <a:lnTo>
                      <a:pt x="608" y="302"/>
                    </a:lnTo>
                    <a:lnTo>
                      <a:pt x="608" y="302"/>
                    </a:lnTo>
                    <a:lnTo>
                      <a:pt x="608" y="302"/>
                    </a:lnTo>
                    <a:lnTo>
                      <a:pt x="606" y="300"/>
                    </a:lnTo>
                    <a:lnTo>
                      <a:pt x="608" y="300"/>
                    </a:lnTo>
                    <a:lnTo>
                      <a:pt x="608" y="300"/>
                    </a:lnTo>
                    <a:lnTo>
                      <a:pt x="608" y="298"/>
                    </a:lnTo>
                    <a:lnTo>
                      <a:pt x="608" y="298"/>
                    </a:lnTo>
                    <a:lnTo>
                      <a:pt x="606" y="298"/>
                    </a:lnTo>
                    <a:lnTo>
                      <a:pt x="604" y="298"/>
                    </a:lnTo>
                    <a:lnTo>
                      <a:pt x="604" y="298"/>
                    </a:lnTo>
                    <a:lnTo>
                      <a:pt x="604" y="296"/>
                    </a:lnTo>
                    <a:lnTo>
                      <a:pt x="604" y="296"/>
                    </a:lnTo>
                    <a:lnTo>
                      <a:pt x="600" y="296"/>
                    </a:lnTo>
                    <a:lnTo>
                      <a:pt x="598" y="298"/>
                    </a:lnTo>
                    <a:lnTo>
                      <a:pt x="598" y="296"/>
                    </a:lnTo>
                    <a:lnTo>
                      <a:pt x="594" y="296"/>
                    </a:lnTo>
                    <a:lnTo>
                      <a:pt x="592" y="294"/>
                    </a:lnTo>
                    <a:lnTo>
                      <a:pt x="590" y="294"/>
                    </a:lnTo>
                    <a:lnTo>
                      <a:pt x="590" y="294"/>
                    </a:lnTo>
                    <a:lnTo>
                      <a:pt x="590" y="294"/>
                    </a:lnTo>
                    <a:lnTo>
                      <a:pt x="592" y="292"/>
                    </a:lnTo>
                    <a:lnTo>
                      <a:pt x="592" y="292"/>
                    </a:lnTo>
                    <a:lnTo>
                      <a:pt x="588" y="290"/>
                    </a:lnTo>
                    <a:lnTo>
                      <a:pt x="586" y="290"/>
                    </a:lnTo>
                    <a:lnTo>
                      <a:pt x="586" y="290"/>
                    </a:lnTo>
                    <a:lnTo>
                      <a:pt x="586" y="290"/>
                    </a:lnTo>
                    <a:lnTo>
                      <a:pt x="586" y="288"/>
                    </a:lnTo>
                    <a:lnTo>
                      <a:pt x="586" y="288"/>
                    </a:lnTo>
                    <a:lnTo>
                      <a:pt x="586" y="286"/>
                    </a:lnTo>
                    <a:lnTo>
                      <a:pt x="586" y="286"/>
                    </a:lnTo>
                    <a:lnTo>
                      <a:pt x="586" y="282"/>
                    </a:lnTo>
                    <a:lnTo>
                      <a:pt x="584" y="282"/>
                    </a:lnTo>
                    <a:lnTo>
                      <a:pt x="584" y="282"/>
                    </a:lnTo>
                    <a:lnTo>
                      <a:pt x="584" y="282"/>
                    </a:lnTo>
                    <a:lnTo>
                      <a:pt x="586" y="280"/>
                    </a:lnTo>
                    <a:lnTo>
                      <a:pt x="588" y="276"/>
                    </a:lnTo>
                    <a:lnTo>
                      <a:pt x="590" y="276"/>
                    </a:lnTo>
                    <a:lnTo>
                      <a:pt x="588" y="276"/>
                    </a:lnTo>
                    <a:lnTo>
                      <a:pt x="588" y="274"/>
                    </a:lnTo>
                    <a:lnTo>
                      <a:pt x="588" y="274"/>
                    </a:lnTo>
                    <a:lnTo>
                      <a:pt x="588" y="274"/>
                    </a:lnTo>
                    <a:lnTo>
                      <a:pt x="584" y="276"/>
                    </a:lnTo>
                    <a:lnTo>
                      <a:pt x="582" y="276"/>
                    </a:lnTo>
                    <a:lnTo>
                      <a:pt x="582" y="274"/>
                    </a:lnTo>
                    <a:lnTo>
                      <a:pt x="580" y="272"/>
                    </a:lnTo>
                    <a:lnTo>
                      <a:pt x="578" y="272"/>
                    </a:lnTo>
                    <a:lnTo>
                      <a:pt x="578" y="272"/>
                    </a:lnTo>
                    <a:lnTo>
                      <a:pt x="580" y="272"/>
                    </a:lnTo>
                    <a:lnTo>
                      <a:pt x="584" y="272"/>
                    </a:lnTo>
                    <a:lnTo>
                      <a:pt x="586" y="272"/>
                    </a:lnTo>
                    <a:lnTo>
                      <a:pt x="588" y="272"/>
                    </a:lnTo>
                    <a:lnTo>
                      <a:pt x="590" y="272"/>
                    </a:lnTo>
                    <a:lnTo>
                      <a:pt x="594" y="270"/>
                    </a:lnTo>
                    <a:lnTo>
                      <a:pt x="596" y="268"/>
                    </a:lnTo>
                    <a:lnTo>
                      <a:pt x="596" y="266"/>
                    </a:lnTo>
                    <a:lnTo>
                      <a:pt x="596" y="264"/>
                    </a:lnTo>
                    <a:lnTo>
                      <a:pt x="596" y="264"/>
                    </a:lnTo>
                    <a:lnTo>
                      <a:pt x="598" y="266"/>
                    </a:lnTo>
                    <a:lnTo>
                      <a:pt x="598" y="264"/>
                    </a:lnTo>
                    <a:lnTo>
                      <a:pt x="596" y="262"/>
                    </a:lnTo>
                    <a:lnTo>
                      <a:pt x="594" y="260"/>
                    </a:lnTo>
                    <a:lnTo>
                      <a:pt x="590" y="260"/>
                    </a:lnTo>
                    <a:lnTo>
                      <a:pt x="588" y="260"/>
                    </a:lnTo>
                    <a:lnTo>
                      <a:pt x="586" y="260"/>
                    </a:lnTo>
                    <a:lnTo>
                      <a:pt x="582" y="260"/>
                    </a:lnTo>
                    <a:lnTo>
                      <a:pt x="574" y="264"/>
                    </a:lnTo>
                    <a:lnTo>
                      <a:pt x="570" y="266"/>
                    </a:lnTo>
                    <a:lnTo>
                      <a:pt x="566" y="266"/>
                    </a:lnTo>
                    <a:lnTo>
                      <a:pt x="566" y="266"/>
                    </a:lnTo>
                    <a:lnTo>
                      <a:pt x="564" y="268"/>
                    </a:lnTo>
                    <a:lnTo>
                      <a:pt x="562" y="268"/>
                    </a:lnTo>
                    <a:lnTo>
                      <a:pt x="562" y="268"/>
                    </a:lnTo>
                    <a:lnTo>
                      <a:pt x="558" y="270"/>
                    </a:lnTo>
                    <a:lnTo>
                      <a:pt x="556" y="272"/>
                    </a:lnTo>
                    <a:lnTo>
                      <a:pt x="554" y="274"/>
                    </a:lnTo>
                    <a:lnTo>
                      <a:pt x="552" y="276"/>
                    </a:lnTo>
                    <a:lnTo>
                      <a:pt x="550" y="278"/>
                    </a:lnTo>
                    <a:lnTo>
                      <a:pt x="548" y="280"/>
                    </a:lnTo>
                    <a:lnTo>
                      <a:pt x="546" y="280"/>
                    </a:lnTo>
                    <a:lnTo>
                      <a:pt x="544" y="282"/>
                    </a:lnTo>
                    <a:lnTo>
                      <a:pt x="544" y="282"/>
                    </a:lnTo>
                    <a:lnTo>
                      <a:pt x="542" y="282"/>
                    </a:lnTo>
                    <a:lnTo>
                      <a:pt x="540" y="282"/>
                    </a:lnTo>
                    <a:lnTo>
                      <a:pt x="546" y="280"/>
                    </a:lnTo>
                    <a:lnTo>
                      <a:pt x="550" y="276"/>
                    </a:lnTo>
                    <a:lnTo>
                      <a:pt x="550" y="276"/>
                    </a:lnTo>
                    <a:lnTo>
                      <a:pt x="554" y="272"/>
                    </a:lnTo>
                    <a:lnTo>
                      <a:pt x="556" y="270"/>
                    </a:lnTo>
                    <a:lnTo>
                      <a:pt x="556" y="270"/>
                    </a:lnTo>
                    <a:lnTo>
                      <a:pt x="558" y="268"/>
                    </a:lnTo>
                    <a:lnTo>
                      <a:pt x="564" y="264"/>
                    </a:lnTo>
                    <a:lnTo>
                      <a:pt x="566" y="264"/>
                    </a:lnTo>
                    <a:lnTo>
                      <a:pt x="570" y="260"/>
                    </a:lnTo>
                    <a:lnTo>
                      <a:pt x="570" y="260"/>
                    </a:lnTo>
                    <a:lnTo>
                      <a:pt x="570" y="260"/>
                    </a:lnTo>
                    <a:lnTo>
                      <a:pt x="572" y="258"/>
                    </a:lnTo>
                    <a:lnTo>
                      <a:pt x="578" y="258"/>
                    </a:lnTo>
                    <a:lnTo>
                      <a:pt x="578" y="258"/>
                    </a:lnTo>
                    <a:lnTo>
                      <a:pt x="580" y="256"/>
                    </a:lnTo>
                    <a:lnTo>
                      <a:pt x="582" y="254"/>
                    </a:lnTo>
                    <a:lnTo>
                      <a:pt x="582" y="252"/>
                    </a:lnTo>
                    <a:lnTo>
                      <a:pt x="584" y="252"/>
                    </a:lnTo>
                    <a:lnTo>
                      <a:pt x="584" y="252"/>
                    </a:lnTo>
                    <a:lnTo>
                      <a:pt x="586" y="252"/>
                    </a:lnTo>
                    <a:lnTo>
                      <a:pt x="586" y="252"/>
                    </a:lnTo>
                    <a:lnTo>
                      <a:pt x="588" y="250"/>
                    </a:lnTo>
                    <a:lnTo>
                      <a:pt x="588" y="250"/>
                    </a:lnTo>
                    <a:lnTo>
                      <a:pt x="590" y="250"/>
                    </a:lnTo>
                    <a:lnTo>
                      <a:pt x="592" y="250"/>
                    </a:lnTo>
                    <a:lnTo>
                      <a:pt x="592" y="250"/>
                    </a:lnTo>
                    <a:lnTo>
                      <a:pt x="594" y="250"/>
                    </a:lnTo>
                    <a:lnTo>
                      <a:pt x="596" y="250"/>
                    </a:lnTo>
                    <a:lnTo>
                      <a:pt x="598" y="250"/>
                    </a:lnTo>
                    <a:lnTo>
                      <a:pt x="600" y="250"/>
                    </a:lnTo>
                    <a:lnTo>
                      <a:pt x="604" y="250"/>
                    </a:lnTo>
                    <a:lnTo>
                      <a:pt x="604" y="250"/>
                    </a:lnTo>
                    <a:lnTo>
                      <a:pt x="610" y="252"/>
                    </a:lnTo>
                    <a:lnTo>
                      <a:pt x="610" y="252"/>
                    </a:lnTo>
                    <a:lnTo>
                      <a:pt x="616" y="252"/>
                    </a:lnTo>
                    <a:lnTo>
                      <a:pt x="620" y="252"/>
                    </a:lnTo>
                    <a:lnTo>
                      <a:pt x="620" y="252"/>
                    </a:lnTo>
                    <a:lnTo>
                      <a:pt x="620" y="254"/>
                    </a:lnTo>
                    <a:lnTo>
                      <a:pt x="620" y="254"/>
                    </a:lnTo>
                    <a:lnTo>
                      <a:pt x="624" y="252"/>
                    </a:lnTo>
                    <a:lnTo>
                      <a:pt x="630" y="252"/>
                    </a:lnTo>
                    <a:lnTo>
                      <a:pt x="630" y="250"/>
                    </a:lnTo>
                    <a:lnTo>
                      <a:pt x="632" y="250"/>
                    </a:lnTo>
                    <a:lnTo>
                      <a:pt x="630" y="252"/>
                    </a:lnTo>
                    <a:lnTo>
                      <a:pt x="632" y="252"/>
                    </a:lnTo>
                    <a:lnTo>
                      <a:pt x="632" y="252"/>
                    </a:lnTo>
                    <a:lnTo>
                      <a:pt x="632" y="252"/>
                    </a:lnTo>
                    <a:lnTo>
                      <a:pt x="636" y="250"/>
                    </a:lnTo>
                    <a:lnTo>
                      <a:pt x="638" y="250"/>
                    </a:lnTo>
                    <a:lnTo>
                      <a:pt x="640" y="248"/>
                    </a:lnTo>
                    <a:lnTo>
                      <a:pt x="642" y="244"/>
                    </a:lnTo>
                    <a:lnTo>
                      <a:pt x="642" y="244"/>
                    </a:lnTo>
                    <a:lnTo>
                      <a:pt x="646" y="242"/>
                    </a:lnTo>
                    <a:lnTo>
                      <a:pt x="648" y="242"/>
                    </a:lnTo>
                    <a:lnTo>
                      <a:pt x="652" y="242"/>
                    </a:lnTo>
                    <a:lnTo>
                      <a:pt x="654" y="240"/>
                    </a:lnTo>
                    <a:lnTo>
                      <a:pt x="656" y="242"/>
                    </a:lnTo>
                    <a:lnTo>
                      <a:pt x="658" y="242"/>
                    </a:lnTo>
                    <a:lnTo>
                      <a:pt x="658" y="240"/>
                    </a:lnTo>
                    <a:lnTo>
                      <a:pt x="660" y="240"/>
                    </a:lnTo>
                    <a:lnTo>
                      <a:pt x="662" y="238"/>
                    </a:lnTo>
                    <a:lnTo>
                      <a:pt x="666" y="238"/>
                    </a:lnTo>
                    <a:lnTo>
                      <a:pt x="668" y="236"/>
                    </a:lnTo>
                    <a:lnTo>
                      <a:pt x="670" y="234"/>
                    </a:lnTo>
                    <a:lnTo>
                      <a:pt x="668" y="234"/>
                    </a:lnTo>
                    <a:lnTo>
                      <a:pt x="668" y="232"/>
                    </a:lnTo>
                    <a:lnTo>
                      <a:pt x="668" y="232"/>
                    </a:lnTo>
                    <a:lnTo>
                      <a:pt x="668" y="232"/>
                    </a:lnTo>
                    <a:lnTo>
                      <a:pt x="670" y="232"/>
                    </a:lnTo>
                    <a:lnTo>
                      <a:pt x="670" y="232"/>
                    </a:lnTo>
                    <a:lnTo>
                      <a:pt x="668" y="230"/>
                    </a:lnTo>
                    <a:lnTo>
                      <a:pt x="668" y="230"/>
                    </a:lnTo>
                    <a:lnTo>
                      <a:pt x="670" y="230"/>
                    </a:lnTo>
                    <a:lnTo>
                      <a:pt x="670" y="230"/>
                    </a:lnTo>
                    <a:lnTo>
                      <a:pt x="670" y="228"/>
                    </a:lnTo>
                    <a:lnTo>
                      <a:pt x="670" y="228"/>
                    </a:lnTo>
                    <a:lnTo>
                      <a:pt x="670" y="228"/>
                    </a:lnTo>
                    <a:lnTo>
                      <a:pt x="670" y="226"/>
                    </a:lnTo>
                    <a:lnTo>
                      <a:pt x="668" y="226"/>
                    </a:lnTo>
                    <a:lnTo>
                      <a:pt x="668" y="226"/>
                    </a:lnTo>
                    <a:lnTo>
                      <a:pt x="668" y="224"/>
                    </a:lnTo>
                    <a:lnTo>
                      <a:pt x="670" y="226"/>
                    </a:lnTo>
                    <a:lnTo>
                      <a:pt x="670" y="226"/>
                    </a:lnTo>
                    <a:lnTo>
                      <a:pt x="672" y="224"/>
                    </a:lnTo>
                    <a:lnTo>
                      <a:pt x="672" y="224"/>
                    </a:lnTo>
                    <a:lnTo>
                      <a:pt x="672" y="224"/>
                    </a:lnTo>
                    <a:lnTo>
                      <a:pt x="672" y="222"/>
                    </a:lnTo>
                    <a:lnTo>
                      <a:pt x="672" y="222"/>
                    </a:lnTo>
                    <a:lnTo>
                      <a:pt x="670" y="222"/>
                    </a:lnTo>
                    <a:lnTo>
                      <a:pt x="672" y="220"/>
                    </a:lnTo>
                    <a:lnTo>
                      <a:pt x="672" y="220"/>
                    </a:lnTo>
                    <a:lnTo>
                      <a:pt x="668" y="220"/>
                    </a:lnTo>
                    <a:lnTo>
                      <a:pt x="668" y="218"/>
                    </a:lnTo>
                    <a:lnTo>
                      <a:pt x="668" y="218"/>
                    </a:lnTo>
                    <a:lnTo>
                      <a:pt x="666" y="218"/>
                    </a:lnTo>
                    <a:lnTo>
                      <a:pt x="664" y="218"/>
                    </a:lnTo>
                    <a:lnTo>
                      <a:pt x="662" y="222"/>
                    </a:lnTo>
                    <a:lnTo>
                      <a:pt x="662" y="222"/>
                    </a:lnTo>
                    <a:lnTo>
                      <a:pt x="662" y="220"/>
                    </a:lnTo>
                    <a:lnTo>
                      <a:pt x="662" y="218"/>
                    </a:lnTo>
                    <a:lnTo>
                      <a:pt x="664" y="218"/>
                    </a:lnTo>
                    <a:lnTo>
                      <a:pt x="664" y="216"/>
                    </a:lnTo>
                    <a:lnTo>
                      <a:pt x="664" y="216"/>
                    </a:lnTo>
                    <a:lnTo>
                      <a:pt x="664" y="214"/>
                    </a:lnTo>
                    <a:lnTo>
                      <a:pt x="664" y="214"/>
                    </a:lnTo>
                    <a:lnTo>
                      <a:pt x="664" y="214"/>
                    </a:lnTo>
                    <a:lnTo>
                      <a:pt x="660" y="214"/>
                    </a:lnTo>
                    <a:lnTo>
                      <a:pt x="658" y="214"/>
                    </a:lnTo>
                    <a:lnTo>
                      <a:pt x="660" y="214"/>
                    </a:lnTo>
                    <a:lnTo>
                      <a:pt x="662" y="214"/>
                    </a:lnTo>
                    <a:lnTo>
                      <a:pt x="660" y="216"/>
                    </a:lnTo>
                    <a:lnTo>
                      <a:pt x="658" y="214"/>
                    </a:lnTo>
                    <a:lnTo>
                      <a:pt x="654" y="216"/>
                    </a:lnTo>
                    <a:lnTo>
                      <a:pt x="654" y="216"/>
                    </a:lnTo>
                    <a:lnTo>
                      <a:pt x="652" y="218"/>
                    </a:lnTo>
                    <a:lnTo>
                      <a:pt x="648" y="218"/>
                    </a:lnTo>
                    <a:lnTo>
                      <a:pt x="648" y="220"/>
                    </a:lnTo>
                    <a:lnTo>
                      <a:pt x="646" y="220"/>
                    </a:lnTo>
                    <a:lnTo>
                      <a:pt x="644" y="220"/>
                    </a:lnTo>
                    <a:lnTo>
                      <a:pt x="642" y="222"/>
                    </a:lnTo>
                    <a:lnTo>
                      <a:pt x="640" y="222"/>
                    </a:lnTo>
                    <a:lnTo>
                      <a:pt x="642" y="220"/>
                    </a:lnTo>
                    <a:lnTo>
                      <a:pt x="640" y="218"/>
                    </a:lnTo>
                    <a:lnTo>
                      <a:pt x="640" y="218"/>
                    </a:lnTo>
                    <a:lnTo>
                      <a:pt x="638" y="218"/>
                    </a:lnTo>
                    <a:lnTo>
                      <a:pt x="638" y="216"/>
                    </a:lnTo>
                    <a:lnTo>
                      <a:pt x="640" y="216"/>
                    </a:lnTo>
                    <a:lnTo>
                      <a:pt x="640" y="218"/>
                    </a:lnTo>
                    <a:lnTo>
                      <a:pt x="642" y="218"/>
                    </a:lnTo>
                    <a:lnTo>
                      <a:pt x="642" y="218"/>
                    </a:lnTo>
                    <a:lnTo>
                      <a:pt x="646" y="216"/>
                    </a:lnTo>
                    <a:lnTo>
                      <a:pt x="648" y="216"/>
                    </a:lnTo>
                    <a:lnTo>
                      <a:pt x="650" y="216"/>
                    </a:lnTo>
                    <a:lnTo>
                      <a:pt x="654" y="214"/>
                    </a:lnTo>
                    <a:lnTo>
                      <a:pt x="654" y="214"/>
                    </a:lnTo>
                    <a:lnTo>
                      <a:pt x="652" y="214"/>
                    </a:lnTo>
                    <a:lnTo>
                      <a:pt x="650" y="216"/>
                    </a:lnTo>
                    <a:lnTo>
                      <a:pt x="648" y="216"/>
                    </a:lnTo>
                    <a:lnTo>
                      <a:pt x="650" y="214"/>
                    </a:lnTo>
                    <a:lnTo>
                      <a:pt x="652" y="214"/>
                    </a:lnTo>
                    <a:lnTo>
                      <a:pt x="656" y="214"/>
                    </a:lnTo>
                    <a:lnTo>
                      <a:pt x="658" y="212"/>
                    </a:lnTo>
                    <a:lnTo>
                      <a:pt x="660" y="212"/>
                    </a:lnTo>
                    <a:lnTo>
                      <a:pt x="660" y="212"/>
                    </a:lnTo>
                    <a:lnTo>
                      <a:pt x="662" y="212"/>
                    </a:lnTo>
                    <a:lnTo>
                      <a:pt x="662" y="212"/>
                    </a:lnTo>
                    <a:lnTo>
                      <a:pt x="664" y="212"/>
                    </a:lnTo>
                    <a:lnTo>
                      <a:pt x="664" y="212"/>
                    </a:lnTo>
                    <a:lnTo>
                      <a:pt x="664" y="210"/>
                    </a:lnTo>
                    <a:lnTo>
                      <a:pt x="664" y="210"/>
                    </a:lnTo>
                    <a:lnTo>
                      <a:pt x="664" y="210"/>
                    </a:lnTo>
                    <a:lnTo>
                      <a:pt x="664" y="210"/>
                    </a:lnTo>
                    <a:lnTo>
                      <a:pt x="664" y="208"/>
                    </a:lnTo>
                    <a:lnTo>
                      <a:pt x="662" y="208"/>
                    </a:lnTo>
                    <a:lnTo>
                      <a:pt x="662" y="206"/>
                    </a:lnTo>
                    <a:lnTo>
                      <a:pt x="662" y="206"/>
                    </a:lnTo>
                    <a:lnTo>
                      <a:pt x="660" y="206"/>
                    </a:lnTo>
                    <a:lnTo>
                      <a:pt x="660" y="208"/>
                    </a:lnTo>
                    <a:lnTo>
                      <a:pt x="660" y="208"/>
                    </a:lnTo>
                    <a:lnTo>
                      <a:pt x="658" y="206"/>
                    </a:lnTo>
                    <a:lnTo>
                      <a:pt x="656" y="206"/>
                    </a:lnTo>
                    <a:lnTo>
                      <a:pt x="656" y="206"/>
                    </a:lnTo>
                    <a:lnTo>
                      <a:pt x="656" y="206"/>
                    </a:lnTo>
                    <a:lnTo>
                      <a:pt x="656" y="204"/>
                    </a:lnTo>
                    <a:lnTo>
                      <a:pt x="656" y="204"/>
                    </a:lnTo>
                    <a:lnTo>
                      <a:pt x="656" y="204"/>
                    </a:lnTo>
                    <a:lnTo>
                      <a:pt x="654" y="204"/>
                    </a:lnTo>
                    <a:lnTo>
                      <a:pt x="652" y="206"/>
                    </a:lnTo>
                    <a:lnTo>
                      <a:pt x="652" y="206"/>
                    </a:lnTo>
                    <a:lnTo>
                      <a:pt x="654" y="204"/>
                    </a:lnTo>
                    <a:lnTo>
                      <a:pt x="652" y="202"/>
                    </a:lnTo>
                    <a:lnTo>
                      <a:pt x="652" y="202"/>
                    </a:lnTo>
                    <a:lnTo>
                      <a:pt x="652" y="202"/>
                    </a:lnTo>
                    <a:lnTo>
                      <a:pt x="650" y="202"/>
                    </a:lnTo>
                    <a:lnTo>
                      <a:pt x="648" y="202"/>
                    </a:lnTo>
                    <a:lnTo>
                      <a:pt x="648" y="202"/>
                    </a:lnTo>
                    <a:lnTo>
                      <a:pt x="650" y="200"/>
                    </a:lnTo>
                    <a:lnTo>
                      <a:pt x="650" y="200"/>
                    </a:lnTo>
                    <a:lnTo>
                      <a:pt x="648" y="200"/>
                    </a:lnTo>
                    <a:lnTo>
                      <a:pt x="650" y="198"/>
                    </a:lnTo>
                    <a:lnTo>
                      <a:pt x="650" y="198"/>
                    </a:lnTo>
                    <a:lnTo>
                      <a:pt x="648" y="198"/>
                    </a:lnTo>
                    <a:lnTo>
                      <a:pt x="648" y="198"/>
                    </a:lnTo>
                    <a:lnTo>
                      <a:pt x="648" y="198"/>
                    </a:lnTo>
                    <a:lnTo>
                      <a:pt x="648" y="196"/>
                    </a:lnTo>
                    <a:lnTo>
                      <a:pt x="644" y="196"/>
                    </a:lnTo>
                    <a:lnTo>
                      <a:pt x="646" y="196"/>
                    </a:lnTo>
                    <a:lnTo>
                      <a:pt x="646" y="194"/>
                    </a:lnTo>
                    <a:lnTo>
                      <a:pt x="646" y="192"/>
                    </a:lnTo>
                    <a:lnTo>
                      <a:pt x="642" y="192"/>
                    </a:lnTo>
                    <a:lnTo>
                      <a:pt x="642" y="192"/>
                    </a:lnTo>
                    <a:lnTo>
                      <a:pt x="642" y="192"/>
                    </a:lnTo>
                    <a:lnTo>
                      <a:pt x="642" y="192"/>
                    </a:lnTo>
                    <a:lnTo>
                      <a:pt x="642" y="190"/>
                    </a:lnTo>
                    <a:lnTo>
                      <a:pt x="642" y="190"/>
                    </a:lnTo>
                    <a:lnTo>
                      <a:pt x="642" y="190"/>
                    </a:lnTo>
                    <a:lnTo>
                      <a:pt x="644" y="190"/>
                    </a:lnTo>
                    <a:lnTo>
                      <a:pt x="644" y="188"/>
                    </a:lnTo>
                    <a:lnTo>
                      <a:pt x="642" y="188"/>
                    </a:lnTo>
                    <a:lnTo>
                      <a:pt x="638" y="188"/>
                    </a:lnTo>
                    <a:lnTo>
                      <a:pt x="636" y="188"/>
                    </a:lnTo>
                    <a:lnTo>
                      <a:pt x="638" y="188"/>
                    </a:lnTo>
                    <a:lnTo>
                      <a:pt x="642" y="188"/>
                    </a:lnTo>
                    <a:lnTo>
                      <a:pt x="642" y="188"/>
                    </a:lnTo>
                    <a:lnTo>
                      <a:pt x="640" y="188"/>
                    </a:lnTo>
                    <a:lnTo>
                      <a:pt x="640" y="186"/>
                    </a:lnTo>
                    <a:lnTo>
                      <a:pt x="644" y="188"/>
                    </a:lnTo>
                    <a:lnTo>
                      <a:pt x="644" y="188"/>
                    </a:lnTo>
                    <a:lnTo>
                      <a:pt x="646" y="186"/>
                    </a:lnTo>
                    <a:lnTo>
                      <a:pt x="646" y="186"/>
                    </a:lnTo>
                    <a:lnTo>
                      <a:pt x="648" y="184"/>
                    </a:lnTo>
                    <a:lnTo>
                      <a:pt x="648" y="184"/>
                    </a:lnTo>
                    <a:lnTo>
                      <a:pt x="646" y="182"/>
                    </a:lnTo>
                    <a:lnTo>
                      <a:pt x="646" y="182"/>
                    </a:lnTo>
                    <a:lnTo>
                      <a:pt x="646" y="180"/>
                    </a:lnTo>
                    <a:lnTo>
                      <a:pt x="642" y="180"/>
                    </a:lnTo>
                    <a:lnTo>
                      <a:pt x="644" y="180"/>
                    </a:lnTo>
                    <a:lnTo>
                      <a:pt x="646" y="180"/>
                    </a:lnTo>
                    <a:lnTo>
                      <a:pt x="648" y="178"/>
                    </a:lnTo>
                    <a:lnTo>
                      <a:pt x="648" y="178"/>
                    </a:lnTo>
                    <a:lnTo>
                      <a:pt x="646" y="178"/>
                    </a:lnTo>
                    <a:lnTo>
                      <a:pt x="646" y="176"/>
                    </a:lnTo>
                    <a:lnTo>
                      <a:pt x="646" y="176"/>
                    </a:lnTo>
                    <a:lnTo>
                      <a:pt x="644" y="176"/>
                    </a:lnTo>
                    <a:lnTo>
                      <a:pt x="644" y="176"/>
                    </a:lnTo>
                    <a:lnTo>
                      <a:pt x="646" y="174"/>
                    </a:lnTo>
                    <a:lnTo>
                      <a:pt x="646" y="174"/>
                    </a:lnTo>
                    <a:lnTo>
                      <a:pt x="646" y="172"/>
                    </a:lnTo>
                    <a:lnTo>
                      <a:pt x="644" y="174"/>
                    </a:lnTo>
                    <a:lnTo>
                      <a:pt x="642" y="174"/>
                    </a:lnTo>
                    <a:lnTo>
                      <a:pt x="642" y="174"/>
                    </a:lnTo>
                    <a:lnTo>
                      <a:pt x="640" y="174"/>
                    </a:lnTo>
                    <a:lnTo>
                      <a:pt x="642" y="172"/>
                    </a:lnTo>
                    <a:lnTo>
                      <a:pt x="644" y="172"/>
                    </a:lnTo>
                    <a:lnTo>
                      <a:pt x="646" y="172"/>
                    </a:lnTo>
                    <a:lnTo>
                      <a:pt x="644" y="172"/>
                    </a:lnTo>
                    <a:lnTo>
                      <a:pt x="646" y="172"/>
                    </a:lnTo>
                    <a:lnTo>
                      <a:pt x="646" y="170"/>
                    </a:lnTo>
                    <a:lnTo>
                      <a:pt x="646" y="170"/>
                    </a:lnTo>
                    <a:lnTo>
                      <a:pt x="644" y="170"/>
                    </a:lnTo>
                    <a:lnTo>
                      <a:pt x="642" y="170"/>
                    </a:lnTo>
                    <a:lnTo>
                      <a:pt x="640" y="170"/>
                    </a:lnTo>
                    <a:lnTo>
                      <a:pt x="640" y="168"/>
                    </a:lnTo>
                    <a:lnTo>
                      <a:pt x="642" y="168"/>
                    </a:lnTo>
                    <a:lnTo>
                      <a:pt x="642" y="168"/>
                    </a:lnTo>
                    <a:lnTo>
                      <a:pt x="644" y="168"/>
                    </a:lnTo>
                    <a:lnTo>
                      <a:pt x="646" y="168"/>
                    </a:lnTo>
                    <a:lnTo>
                      <a:pt x="646" y="168"/>
                    </a:lnTo>
                    <a:lnTo>
                      <a:pt x="646" y="168"/>
                    </a:lnTo>
                    <a:lnTo>
                      <a:pt x="646" y="168"/>
                    </a:lnTo>
                    <a:lnTo>
                      <a:pt x="646" y="166"/>
                    </a:lnTo>
                    <a:lnTo>
                      <a:pt x="644" y="166"/>
                    </a:lnTo>
                    <a:lnTo>
                      <a:pt x="644" y="166"/>
                    </a:lnTo>
                    <a:lnTo>
                      <a:pt x="644" y="166"/>
                    </a:lnTo>
                    <a:lnTo>
                      <a:pt x="644" y="164"/>
                    </a:lnTo>
                    <a:lnTo>
                      <a:pt x="646" y="164"/>
                    </a:lnTo>
                    <a:lnTo>
                      <a:pt x="646" y="164"/>
                    </a:lnTo>
                    <a:lnTo>
                      <a:pt x="642" y="164"/>
                    </a:lnTo>
                    <a:lnTo>
                      <a:pt x="640" y="164"/>
                    </a:lnTo>
                    <a:lnTo>
                      <a:pt x="640" y="164"/>
                    </a:lnTo>
                    <a:lnTo>
                      <a:pt x="640" y="164"/>
                    </a:lnTo>
                    <a:lnTo>
                      <a:pt x="640" y="164"/>
                    </a:lnTo>
                    <a:lnTo>
                      <a:pt x="642" y="164"/>
                    </a:lnTo>
                    <a:lnTo>
                      <a:pt x="644" y="162"/>
                    </a:lnTo>
                    <a:lnTo>
                      <a:pt x="646" y="162"/>
                    </a:lnTo>
                    <a:lnTo>
                      <a:pt x="644" y="162"/>
                    </a:lnTo>
                    <a:lnTo>
                      <a:pt x="644" y="162"/>
                    </a:lnTo>
                    <a:lnTo>
                      <a:pt x="644" y="160"/>
                    </a:lnTo>
                    <a:lnTo>
                      <a:pt x="644" y="160"/>
                    </a:lnTo>
                    <a:lnTo>
                      <a:pt x="642" y="162"/>
                    </a:lnTo>
                    <a:lnTo>
                      <a:pt x="642" y="160"/>
                    </a:lnTo>
                    <a:lnTo>
                      <a:pt x="642" y="160"/>
                    </a:lnTo>
                    <a:lnTo>
                      <a:pt x="642" y="160"/>
                    </a:lnTo>
                    <a:lnTo>
                      <a:pt x="644" y="160"/>
                    </a:lnTo>
                    <a:lnTo>
                      <a:pt x="642" y="158"/>
                    </a:lnTo>
                    <a:lnTo>
                      <a:pt x="642" y="158"/>
                    </a:lnTo>
                    <a:lnTo>
                      <a:pt x="642" y="158"/>
                    </a:lnTo>
                    <a:lnTo>
                      <a:pt x="642" y="158"/>
                    </a:lnTo>
                    <a:lnTo>
                      <a:pt x="642" y="158"/>
                    </a:lnTo>
                    <a:lnTo>
                      <a:pt x="642" y="156"/>
                    </a:lnTo>
                    <a:lnTo>
                      <a:pt x="642" y="156"/>
                    </a:lnTo>
                    <a:lnTo>
                      <a:pt x="642" y="154"/>
                    </a:lnTo>
                    <a:lnTo>
                      <a:pt x="642" y="152"/>
                    </a:lnTo>
                    <a:lnTo>
                      <a:pt x="642" y="152"/>
                    </a:lnTo>
                    <a:lnTo>
                      <a:pt x="642" y="152"/>
                    </a:lnTo>
                    <a:lnTo>
                      <a:pt x="642" y="152"/>
                    </a:lnTo>
                    <a:lnTo>
                      <a:pt x="642" y="150"/>
                    </a:lnTo>
                    <a:lnTo>
                      <a:pt x="640" y="150"/>
                    </a:lnTo>
                    <a:lnTo>
                      <a:pt x="638" y="152"/>
                    </a:lnTo>
                    <a:lnTo>
                      <a:pt x="638" y="152"/>
                    </a:lnTo>
                    <a:lnTo>
                      <a:pt x="638" y="152"/>
                    </a:lnTo>
                    <a:lnTo>
                      <a:pt x="636" y="152"/>
                    </a:lnTo>
                    <a:lnTo>
                      <a:pt x="634" y="156"/>
                    </a:lnTo>
                    <a:lnTo>
                      <a:pt x="632" y="156"/>
                    </a:lnTo>
                    <a:lnTo>
                      <a:pt x="632" y="158"/>
                    </a:lnTo>
                    <a:lnTo>
                      <a:pt x="634" y="158"/>
                    </a:lnTo>
                    <a:lnTo>
                      <a:pt x="634" y="160"/>
                    </a:lnTo>
                    <a:lnTo>
                      <a:pt x="632" y="160"/>
                    </a:lnTo>
                    <a:lnTo>
                      <a:pt x="632" y="160"/>
                    </a:lnTo>
                    <a:lnTo>
                      <a:pt x="632" y="160"/>
                    </a:lnTo>
                    <a:lnTo>
                      <a:pt x="630" y="162"/>
                    </a:lnTo>
                    <a:lnTo>
                      <a:pt x="630" y="160"/>
                    </a:lnTo>
                    <a:lnTo>
                      <a:pt x="630" y="162"/>
                    </a:lnTo>
                    <a:lnTo>
                      <a:pt x="630" y="164"/>
                    </a:lnTo>
                    <a:lnTo>
                      <a:pt x="628" y="164"/>
                    </a:lnTo>
                    <a:lnTo>
                      <a:pt x="628" y="164"/>
                    </a:lnTo>
                    <a:lnTo>
                      <a:pt x="628" y="164"/>
                    </a:lnTo>
                    <a:lnTo>
                      <a:pt x="626" y="164"/>
                    </a:lnTo>
                    <a:lnTo>
                      <a:pt x="626" y="166"/>
                    </a:lnTo>
                    <a:lnTo>
                      <a:pt x="626" y="164"/>
                    </a:lnTo>
                    <a:lnTo>
                      <a:pt x="626" y="164"/>
                    </a:lnTo>
                    <a:lnTo>
                      <a:pt x="626" y="166"/>
                    </a:lnTo>
                    <a:lnTo>
                      <a:pt x="626" y="166"/>
                    </a:lnTo>
                    <a:lnTo>
                      <a:pt x="624" y="168"/>
                    </a:lnTo>
                    <a:lnTo>
                      <a:pt x="624" y="168"/>
                    </a:lnTo>
                    <a:lnTo>
                      <a:pt x="624" y="168"/>
                    </a:lnTo>
                    <a:lnTo>
                      <a:pt x="626" y="166"/>
                    </a:lnTo>
                    <a:lnTo>
                      <a:pt x="624" y="166"/>
                    </a:lnTo>
                    <a:lnTo>
                      <a:pt x="624" y="164"/>
                    </a:lnTo>
                    <a:lnTo>
                      <a:pt x="622" y="166"/>
                    </a:lnTo>
                    <a:lnTo>
                      <a:pt x="620" y="166"/>
                    </a:lnTo>
                    <a:lnTo>
                      <a:pt x="620" y="168"/>
                    </a:lnTo>
                    <a:lnTo>
                      <a:pt x="618" y="168"/>
                    </a:lnTo>
                    <a:lnTo>
                      <a:pt x="614" y="170"/>
                    </a:lnTo>
                    <a:lnTo>
                      <a:pt x="612" y="172"/>
                    </a:lnTo>
                    <a:lnTo>
                      <a:pt x="610" y="172"/>
                    </a:lnTo>
                    <a:lnTo>
                      <a:pt x="612" y="170"/>
                    </a:lnTo>
                    <a:lnTo>
                      <a:pt x="612" y="168"/>
                    </a:lnTo>
                    <a:lnTo>
                      <a:pt x="612" y="168"/>
                    </a:lnTo>
                    <a:lnTo>
                      <a:pt x="610" y="170"/>
                    </a:lnTo>
                    <a:lnTo>
                      <a:pt x="612" y="168"/>
                    </a:lnTo>
                    <a:lnTo>
                      <a:pt x="612" y="166"/>
                    </a:lnTo>
                    <a:lnTo>
                      <a:pt x="610" y="168"/>
                    </a:lnTo>
                    <a:lnTo>
                      <a:pt x="610" y="170"/>
                    </a:lnTo>
                    <a:lnTo>
                      <a:pt x="608" y="172"/>
                    </a:lnTo>
                    <a:lnTo>
                      <a:pt x="604" y="172"/>
                    </a:lnTo>
                    <a:lnTo>
                      <a:pt x="600" y="174"/>
                    </a:lnTo>
                    <a:lnTo>
                      <a:pt x="606" y="172"/>
                    </a:lnTo>
                    <a:lnTo>
                      <a:pt x="608" y="172"/>
                    </a:lnTo>
                    <a:lnTo>
                      <a:pt x="610" y="168"/>
                    </a:lnTo>
                    <a:lnTo>
                      <a:pt x="610" y="166"/>
                    </a:lnTo>
                    <a:lnTo>
                      <a:pt x="610" y="166"/>
                    </a:lnTo>
                    <a:lnTo>
                      <a:pt x="610" y="164"/>
                    </a:lnTo>
                    <a:lnTo>
                      <a:pt x="610" y="164"/>
                    </a:lnTo>
                    <a:lnTo>
                      <a:pt x="608" y="164"/>
                    </a:lnTo>
                    <a:lnTo>
                      <a:pt x="606" y="164"/>
                    </a:lnTo>
                    <a:lnTo>
                      <a:pt x="604" y="164"/>
                    </a:lnTo>
                    <a:lnTo>
                      <a:pt x="604" y="164"/>
                    </a:lnTo>
                    <a:lnTo>
                      <a:pt x="600" y="166"/>
                    </a:lnTo>
                    <a:lnTo>
                      <a:pt x="600" y="164"/>
                    </a:lnTo>
                    <a:lnTo>
                      <a:pt x="600" y="164"/>
                    </a:lnTo>
                    <a:lnTo>
                      <a:pt x="598" y="164"/>
                    </a:lnTo>
                    <a:lnTo>
                      <a:pt x="598" y="164"/>
                    </a:lnTo>
                    <a:lnTo>
                      <a:pt x="600" y="164"/>
                    </a:lnTo>
                    <a:lnTo>
                      <a:pt x="600" y="164"/>
                    </a:lnTo>
                    <a:lnTo>
                      <a:pt x="600" y="162"/>
                    </a:lnTo>
                    <a:lnTo>
                      <a:pt x="602" y="162"/>
                    </a:lnTo>
                    <a:lnTo>
                      <a:pt x="602" y="162"/>
                    </a:lnTo>
                    <a:lnTo>
                      <a:pt x="602" y="164"/>
                    </a:lnTo>
                    <a:lnTo>
                      <a:pt x="604" y="162"/>
                    </a:lnTo>
                    <a:lnTo>
                      <a:pt x="606" y="162"/>
                    </a:lnTo>
                    <a:lnTo>
                      <a:pt x="606" y="162"/>
                    </a:lnTo>
                    <a:lnTo>
                      <a:pt x="606" y="162"/>
                    </a:lnTo>
                    <a:lnTo>
                      <a:pt x="606" y="162"/>
                    </a:lnTo>
                    <a:lnTo>
                      <a:pt x="606" y="162"/>
                    </a:lnTo>
                    <a:lnTo>
                      <a:pt x="606" y="162"/>
                    </a:lnTo>
                    <a:lnTo>
                      <a:pt x="606" y="162"/>
                    </a:lnTo>
                    <a:lnTo>
                      <a:pt x="606" y="160"/>
                    </a:lnTo>
                    <a:lnTo>
                      <a:pt x="608" y="160"/>
                    </a:lnTo>
                    <a:lnTo>
                      <a:pt x="608" y="160"/>
                    </a:lnTo>
                    <a:lnTo>
                      <a:pt x="608" y="160"/>
                    </a:lnTo>
                    <a:lnTo>
                      <a:pt x="604" y="160"/>
                    </a:lnTo>
                    <a:lnTo>
                      <a:pt x="608" y="156"/>
                    </a:lnTo>
                    <a:lnTo>
                      <a:pt x="608" y="156"/>
                    </a:lnTo>
                    <a:lnTo>
                      <a:pt x="608" y="156"/>
                    </a:lnTo>
                    <a:lnTo>
                      <a:pt x="608" y="154"/>
                    </a:lnTo>
                    <a:lnTo>
                      <a:pt x="608" y="154"/>
                    </a:lnTo>
                    <a:lnTo>
                      <a:pt x="606" y="152"/>
                    </a:lnTo>
                    <a:lnTo>
                      <a:pt x="602" y="152"/>
                    </a:lnTo>
                    <a:lnTo>
                      <a:pt x="600" y="152"/>
                    </a:lnTo>
                    <a:lnTo>
                      <a:pt x="598" y="152"/>
                    </a:lnTo>
                    <a:lnTo>
                      <a:pt x="600" y="150"/>
                    </a:lnTo>
                    <a:lnTo>
                      <a:pt x="600" y="150"/>
                    </a:lnTo>
                    <a:lnTo>
                      <a:pt x="602" y="152"/>
                    </a:lnTo>
                    <a:lnTo>
                      <a:pt x="604" y="152"/>
                    </a:lnTo>
                    <a:lnTo>
                      <a:pt x="606" y="152"/>
                    </a:lnTo>
                    <a:lnTo>
                      <a:pt x="606" y="152"/>
                    </a:lnTo>
                    <a:lnTo>
                      <a:pt x="608" y="152"/>
                    </a:lnTo>
                    <a:lnTo>
                      <a:pt x="608" y="152"/>
                    </a:lnTo>
                    <a:lnTo>
                      <a:pt x="608" y="152"/>
                    </a:lnTo>
                    <a:lnTo>
                      <a:pt x="610" y="152"/>
                    </a:lnTo>
                    <a:lnTo>
                      <a:pt x="610" y="150"/>
                    </a:lnTo>
                    <a:lnTo>
                      <a:pt x="610" y="148"/>
                    </a:lnTo>
                    <a:lnTo>
                      <a:pt x="610" y="148"/>
                    </a:lnTo>
                    <a:lnTo>
                      <a:pt x="610" y="148"/>
                    </a:lnTo>
                    <a:lnTo>
                      <a:pt x="610" y="146"/>
                    </a:lnTo>
                    <a:lnTo>
                      <a:pt x="610" y="146"/>
                    </a:lnTo>
                    <a:lnTo>
                      <a:pt x="612" y="146"/>
                    </a:lnTo>
                    <a:lnTo>
                      <a:pt x="612" y="146"/>
                    </a:lnTo>
                    <a:lnTo>
                      <a:pt x="614" y="144"/>
                    </a:lnTo>
                    <a:lnTo>
                      <a:pt x="614" y="144"/>
                    </a:lnTo>
                    <a:lnTo>
                      <a:pt x="614" y="144"/>
                    </a:lnTo>
                    <a:lnTo>
                      <a:pt x="614" y="142"/>
                    </a:lnTo>
                    <a:lnTo>
                      <a:pt x="612" y="142"/>
                    </a:lnTo>
                    <a:lnTo>
                      <a:pt x="612" y="142"/>
                    </a:lnTo>
                    <a:lnTo>
                      <a:pt x="610" y="144"/>
                    </a:lnTo>
                    <a:lnTo>
                      <a:pt x="610" y="144"/>
                    </a:lnTo>
                    <a:lnTo>
                      <a:pt x="610" y="142"/>
                    </a:lnTo>
                    <a:lnTo>
                      <a:pt x="610" y="142"/>
                    </a:lnTo>
                    <a:lnTo>
                      <a:pt x="610" y="142"/>
                    </a:lnTo>
                    <a:lnTo>
                      <a:pt x="608" y="142"/>
                    </a:lnTo>
                    <a:lnTo>
                      <a:pt x="606" y="142"/>
                    </a:lnTo>
                    <a:lnTo>
                      <a:pt x="606" y="142"/>
                    </a:lnTo>
                    <a:lnTo>
                      <a:pt x="604" y="142"/>
                    </a:lnTo>
                    <a:lnTo>
                      <a:pt x="604" y="140"/>
                    </a:lnTo>
                    <a:lnTo>
                      <a:pt x="604" y="140"/>
                    </a:lnTo>
                    <a:lnTo>
                      <a:pt x="602" y="140"/>
                    </a:lnTo>
                    <a:lnTo>
                      <a:pt x="602" y="140"/>
                    </a:lnTo>
                    <a:lnTo>
                      <a:pt x="602" y="140"/>
                    </a:lnTo>
                    <a:lnTo>
                      <a:pt x="602" y="140"/>
                    </a:lnTo>
                    <a:lnTo>
                      <a:pt x="602" y="138"/>
                    </a:lnTo>
                    <a:lnTo>
                      <a:pt x="602" y="138"/>
                    </a:lnTo>
                    <a:lnTo>
                      <a:pt x="602" y="138"/>
                    </a:lnTo>
                    <a:lnTo>
                      <a:pt x="602" y="138"/>
                    </a:lnTo>
                    <a:lnTo>
                      <a:pt x="604" y="136"/>
                    </a:lnTo>
                    <a:lnTo>
                      <a:pt x="604" y="136"/>
                    </a:lnTo>
                    <a:lnTo>
                      <a:pt x="604" y="136"/>
                    </a:lnTo>
                    <a:lnTo>
                      <a:pt x="604" y="136"/>
                    </a:lnTo>
                    <a:lnTo>
                      <a:pt x="602" y="136"/>
                    </a:lnTo>
                    <a:lnTo>
                      <a:pt x="602" y="136"/>
                    </a:lnTo>
                    <a:lnTo>
                      <a:pt x="600" y="136"/>
                    </a:lnTo>
                    <a:lnTo>
                      <a:pt x="600" y="136"/>
                    </a:lnTo>
                    <a:lnTo>
                      <a:pt x="602" y="134"/>
                    </a:lnTo>
                    <a:lnTo>
                      <a:pt x="602" y="134"/>
                    </a:lnTo>
                    <a:lnTo>
                      <a:pt x="600" y="134"/>
                    </a:lnTo>
                    <a:lnTo>
                      <a:pt x="602" y="132"/>
                    </a:lnTo>
                    <a:lnTo>
                      <a:pt x="600" y="132"/>
                    </a:lnTo>
                    <a:lnTo>
                      <a:pt x="600" y="132"/>
                    </a:lnTo>
                    <a:lnTo>
                      <a:pt x="600" y="134"/>
                    </a:lnTo>
                    <a:lnTo>
                      <a:pt x="600" y="134"/>
                    </a:lnTo>
                    <a:lnTo>
                      <a:pt x="598" y="134"/>
                    </a:lnTo>
                    <a:lnTo>
                      <a:pt x="598" y="134"/>
                    </a:lnTo>
                    <a:lnTo>
                      <a:pt x="600" y="130"/>
                    </a:lnTo>
                    <a:lnTo>
                      <a:pt x="600" y="130"/>
                    </a:lnTo>
                    <a:lnTo>
                      <a:pt x="600" y="130"/>
                    </a:lnTo>
                    <a:lnTo>
                      <a:pt x="600" y="130"/>
                    </a:lnTo>
                    <a:lnTo>
                      <a:pt x="598" y="130"/>
                    </a:lnTo>
                    <a:lnTo>
                      <a:pt x="598" y="128"/>
                    </a:lnTo>
                    <a:lnTo>
                      <a:pt x="594" y="126"/>
                    </a:lnTo>
                    <a:lnTo>
                      <a:pt x="594" y="128"/>
                    </a:lnTo>
                    <a:lnTo>
                      <a:pt x="588" y="128"/>
                    </a:lnTo>
                    <a:lnTo>
                      <a:pt x="588" y="128"/>
                    </a:lnTo>
                    <a:lnTo>
                      <a:pt x="586" y="128"/>
                    </a:lnTo>
                    <a:lnTo>
                      <a:pt x="586" y="128"/>
                    </a:lnTo>
                    <a:lnTo>
                      <a:pt x="586" y="128"/>
                    </a:lnTo>
                    <a:lnTo>
                      <a:pt x="584" y="128"/>
                    </a:lnTo>
                    <a:lnTo>
                      <a:pt x="582" y="128"/>
                    </a:lnTo>
                    <a:lnTo>
                      <a:pt x="584" y="128"/>
                    </a:lnTo>
                    <a:lnTo>
                      <a:pt x="582" y="128"/>
                    </a:lnTo>
                    <a:lnTo>
                      <a:pt x="582" y="126"/>
                    </a:lnTo>
                    <a:lnTo>
                      <a:pt x="580" y="126"/>
                    </a:lnTo>
                    <a:lnTo>
                      <a:pt x="580" y="126"/>
                    </a:lnTo>
                    <a:lnTo>
                      <a:pt x="580" y="126"/>
                    </a:lnTo>
                    <a:lnTo>
                      <a:pt x="578" y="124"/>
                    </a:lnTo>
                    <a:lnTo>
                      <a:pt x="574" y="124"/>
                    </a:lnTo>
                    <a:lnTo>
                      <a:pt x="572" y="124"/>
                    </a:lnTo>
                    <a:lnTo>
                      <a:pt x="574" y="124"/>
                    </a:lnTo>
                    <a:lnTo>
                      <a:pt x="572" y="124"/>
                    </a:lnTo>
                    <a:lnTo>
                      <a:pt x="572" y="124"/>
                    </a:lnTo>
                    <a:lnTo>
                      <a:pt x="570" y="126"/>
                    </a:lnTo>
                    <a:lnTo>
                      <a:pt x="568" y="128"/>
                    </a:lnTo>
                    <a:lnTo>
                      <a:pt x="566" y="128"/>
                    </a:lnTo>
                    <a:lnTo>
                      <a:pt x="566" y="128"/>
                    </a:lnTo>
                    <a:lnTo>
                      <a:pt x="566" y="130"/>
                    </a:lnTo>
                    <a:lnTo>
                      <a:pt x="566" y="130"/>
                    </a:lnTo>
                    <a:lnTo>
                      <a:pt x="566" y="132"/>
                    </a:lnTo>
                    <a:lnTo>
                      <a:pt x="566" y="132"/>
                    </a:lnTo>
                    <a:lnTo>
                      <a:pt x="566" y="132"/>
                    </a:lnTo>
                    <a:lnTo>
                      <a:pt x="566" y="134"/>
                    </a:lnTo>
                    <a:lnTo>
                      <a:pt x="568" y="134"/>
                    </a:lnTo>
                    <a:lnTo>
                      <a:pt x="570" y="132"/>
                    </a:lnTo>
                    <a:lnTo>
                      <a:pt x="568" y="134"/>
                    </a:lnTo>
                    <a:lnTo>
                      <a:pt x="566" y="134"/>
                    </a:lnTo>
                    <a:lnTo>
                      <a:pt x="566" y="134"/>
                    </a:lnTo>
                    <a:lnTo>
                      <a:pt x="566" y="136"/>
                    </a:lnTo>
                    <a:lnTo>
                      <a:pt x="564" y="136"/>
                    </a:lnTo>
                    <a:lnTo>
                      <a:pt x="564" y="136"/>
                    </a:lnTo>
                    <a:lnTo>
                      <a:pt x="564" y="138"/>
                    </a:lnTo>
                    <a:lnTo>
                      <a:pt x="562" y="138"/>
                    </a:lnTo>
                    <a:lnTo>
                      <a:pt x="560" y="140"/>
                    </a:lnTo>
                    <a:lnTo>
                      <a:pt x="560" y="140"/>
                    </a:lnTo>
                    <a:lnTo>
                      <a:pt x="560" y="142"/>
                    </a:lnTo>
                    <a:lnTo>
                      <a:pt x="560" y="142"/>
                    </a:lnTo>
                    <a:lnTo>
                      <a:pt x="562" y="142"/>
                    </a:lnTo>
                    <a:lnTo>
                      <a:pt x="562" y="142"/>
                    </a:lnTo>
                    <a:lnTo>
                      <a:pt x="562" y="142"/>
                    </a:lnTo>
                    <a:lnTo>
                      <a:pt x="562" y="142"/>
                    </a:lnTo>
                    <a:lnTo>
                      <a:pt x="560" y="142"/>
                    </a:lnTo>
                    <a:lnTo>
                      <a:pt x="560" y="144"/>
                    </a:lnTo>
                    <a:lnTo>
                      <a:pt x="560" y="144"/>
                    </a:lnTo>
                    <a:lnTo>
                      <a:pt x="560" y="146"/>
                    </a:lnTo>
                    <a:lnTo>
                      <a:pt x="560" y="146"/>
                    </a:lnTo>
                    <a:lnTo>
                      <a:pt x="560" y="146"/>
                    </a:lnTo>
                    <a:lnTo>
                      <a:pt x="560" y="148"/>
                    </a:lnTo>
                    <a:lnTo>
                      <a:pt x="560" y="148"/>
                    </a:lnTo>
                    <a:lnTo>
                      <a:pt x="558" y="148"/>
                    </a:lnTo>
                    <a:lnTo>
                      <a:pt x="558" y="148"/>
                    </a:lnTo>
                    <a:lnTo>
                      <a:pt x="556" y="150"/>
                    </a:lnTo>
                    <a:lnTo>
                      <a:pt x="560" y="150"/>
                    </a:lnTo>
                    <a:lnTo>
                      <a:pt x="560" y="150"/>
                    </a:lnTo>
                    <a:lnTo>
                      <a:pt x="560" y="150"/>
                    </a:lnTo>
                    <a:lnTo>
                      <a:pt x="558" y="150"/>
                    </a:lnTo>
                    <a:lnTo>
                      <a:pt x="558" y="152"/>
                    </a:lnTo>
                    <a:lnTo>
                      <a:pt x="558" y="152"/>
                    </a:lnTo>
                    <a:lnTo>
                      <a:pt x="558" y="152"/>
                    </a:lnTo>
                    <a:lnTo>
                      <a:pt x="560" y="154"/>
                    </a:lnTo>
                    <a:lnTo>
                      <a:pt x="556" y="154"/>
                    </a:lnTo>
                    <a:lnTo>
                      <a:pt x="556" y="154"/>
                    </a:lnTo>
                    <a:lnTo>
                      <a:pt x="556" y="152"/>
                    </a:lnTo>
                    <a:lnTo>
                      <a:pt x="554" y="154"/>
                    </a:lnTo>
                    <a:lnTo>
                      <a:pt x="554" y="156"/>
                    </a:lnTo>
                    <a:lnTo>
                      <a:pt x="554" y="156"/>
                    </a:lnTo>
                    <a:lnTo>
                      <a:pt x="552" y="156"/>
                    </a:lnTo>
                    <a:lnTo>
                      <a:pt x="550" y="158"/>
                    </a:lnTo>
                    <a:lnTo>
                      <a:pt x="548" y="158"/>
                    </a:lnTo>
                    <a:lnTo>
                      <a:pt x="546" y="158"/>
                    </a:lnTo>
                    <a:lnTo>
                      <a:pt x="546" y="158"/>
                    </a:lnTo>
                    <a:lnTo>
                      <a:pt x="544" y="158"/>
                    </a:lnTo>
                    <a:lnTo>
                      <a:pt x="544" y="160"/>
                    </a:lnTo>
                    <a:lnTo>
                      <a:pt x="544" y="160"/>
                    </a:lnTo>
                    <a:lnTo>
                      <a:pt x="544" y="160"/>
                    </a:lnTo>
                    <a:lnTo>
                      <a:pt x="544" y="162"/>
                    </a:lnTo>
                    <a:lnTo>
                      <a:pt x="544" y="162"/>
                    </a:lnTo>
                    <a:lnTo>
                      <a:pt x="546" y="164"/>
                    </a:lnTo>
                    <a:lnTo>
                      <a:pt x="546" y="166"/>
                    </a:lnTo>
                    <a:lnTo>
                      <a:pt x="548" y="166"/>
                    </a:lnTo>
                    <a:lnTo>
                      <a:pt x="550" y="166"/>
                    </a:lnTo>
                    <a:lnTo>
                      <a:pt x="550" y="166"/>
                    </a:lnTo>
                    <a:lnTo>
                      <a:pt x="548" y="168"/>
                    </a:lnTo>
                    <a:lnTo>
                      <a:pt x="548" y="168"/>
                    </a:lnTo>
                    <a:lnTo>
                      <a:pt x="548" y="170"/>
                    </a:lnTo>
                    <a:lnTo>
                      <a:pt x="548" y="172"/>
                    </a:lnTo>
                    <a:lnTo>
                      <a:pt x="548" y="176"/>
                    </a:lnTo>
                    <a:lnTo>
                      <a:pt x="546" y="178"/>
                    </a:lnTo>
                    <a:lnTo>
                      <a:pt x="546" y="178"/>
                    </a:lnTo>
                    <a:lnTo>
                      <a:pt x="546" y="180"/>
                    </a:lnTo>
                    <a:lnTo>
                      <a:pt x="546" y="182"/>
                    </a:lnTo>
                    <a:lnTo>
                      <a:pt x="544" y="184"/>
                    </a:lnTo>
                    <a:lnTo>
                      <a:pt x="544" y="186"/>
                    </a:lnTo>
                    <a:lnTo>
                      <a:pt x="544" y="186"/>
                    </a:lnTo>
                    <a:lnTo>
                      <a:pt x="544" y="186"/>
                    </a:lnTo>
                    <a:lnTo>
                      <a:pt x="548" y="184"/>
                    </a:lnTo>
                    <a:lnTo>
                      <a:pt x="548" y="184"/>
                    </a:lnTo>
                    <a:lnTo>
                      <a:pt x="546" y="188"/>
                    </a:lnTo>
                    <a:lnTo>
                      <a:pt x="548" y="188"/>
                    </a:lnTo>
                    <a:lnTo>
                      <a:pt x="546" y="188"/>
                    </a:lnTo>
                    <a:lnTo>
                      <a:pt x="544" y="188"/>
                    </a:lnTo>
                    <a:lnTo>
                      <a:pt x="544" y="188"/>
                    </a:lnTo>
                    <a:lnTo>
                      <a:pt x="544" y="188"/>
                    </a:lnTo>
                    <a:lnTo>
                      <a:pt x="542" y="188"/>
                    </a:lnTo>
                    <a:lnTo>
                      <a:pt x="540" y="188"/>
                    </a:lnTo>
                    <a:lnTo>
                      <a:pt x="536" y="192"/>
                    </a:lnTo>
                    <a:lnTo>
                      <a:pt x="534" y="194"/>
                    </a:lnTo>
                    <a:lnTo>
                      <a:pt x="536" y="194"/>
                    </a:lnTo>
                    <a:lnTo>
                      <a:pt x="534" y="196"/>
                    </a:lnTo>
                    <a:lnTo>
                      <a:pt x="532" y="196"/>
                    </a:lnTo>
                    <a:lnTo>
                      <a:pt x="528" y="198"/>
                    </a:lnTo>
                    <a:lnTo>
                      <a:pt x="524" y="200"/>
                    </a:lnTo>
                    <a:lnTo>
                      <a:pt x="522" y="200"/>
                    </a:lnTo>
                    <a:lnTo>
                      <a:pt x="518" y="202"/>
                    </a:lnTo>
                    <a:lnTo>
                      <a:pt x="516" y="202"/>
                    </a:lnTo>
                    <a:lnTo>
                      <a:pt x="516" y="202"/>
                    </a:lnTo>
                    <a:lnTo>
                      <a:pt x="516" y="204"/>
                    </a:lnTo>
                    <a:lnTo>
                      <a:pt x="516" y="204"/>
                    </a:lnTo>
                    <a:lnTo>
                      <a:pt x="516" y="206"/>
                    </a:lnTo>
                    <a:lnTo>
                      <a:pt x="518" y="208"/>
                    </a:lnTo>
                    <a:lnTo>
                      <a:pt x="516" y="208"/>
                    </a:lnTo>
                    <a:lnTo>
                      <a:pt x="516" y="210"/>
                    </a:lnTo>
                    <a:lnTo>
                      <a:pt x="516" y="210"/>
                    </a:lnTo>
                    <a:lnTo>
                      <a:pt x="516" y="214"/>
                    </a:lnTo>
                    <a:lnTo>
                      <a:pt x="514" y="216"/>
                    </a:lnTo>
                    <a:lnTo>
                      <a:pt x="512" y="220"/>
                    </a:lnTo>
                    <a:lnTo>
                      <a:pt x="512" y="220"/>
                    </a:lnTo>
                    <a:lnTo>
                      <a:pt x="512" y="220"/>
                    </a:lnTo>
                    <a:lnTo>
                      <a:pt x="512" y="222"/>
                    </a:lnTo>
                    <a:lnTo>
                      <a:pt x="512" y="222"/>
                    </a:lnTo>
                    <a:lnTo>
                      <a:pt x="512" y="224"/>
                    </a:lnTo>
                    <a:lnTo>
                      <a:pt x="512" y="224"/>
                    </a:lnTo>
                    <a:lnTo>
                      <a:pt x="512" y="226"/>
                    </a:lnTo>
                    <a:lnTo>
                      <a:pt x="512" y="226"/>
                    </a:lnTo>
                    <a:lnTo>
                      <a:pt x="514" y="226"/>
                    </a:lnTo>
                    <a:lnTo>
                      <a:pt x="516" y="226"/>
                    </a:lnTo>
                    <a:lnTo>
                      <a:pt x="516" y="226"/>
                    </a:lnTo>
                    <a:lnTo>
                      <a:pt x="516" y="226"/>
                    </a:lnTo>
                    <a:lnTo>
                      <a:pt x="512" y="226"/>
                    </a:lnTo>
                    <a:lnTo>
                      <a:pt x="512" y="226"/>
                    </a:lnTo>
                    <a:lnTo>
                      <a:pt x="510" y="228"/>
                    </a:lnTo>
                    <a:lnTo>
                      <a:pt x="510" y="228"/>
                    </a:lnTo>
                    <a:lnTo>
                      <a:pt x="508" y="230"/>
                    </a:lnTo>
                    <a:lnTo>
                      <a:pt x="508" y="230"/>
                    </a:lnTo>
                    <a:lnTo>
                      <a:pt x="506" y="230"/>
                    </a:lnTo>
                    <a:lnTo>
                      <a:pt x="506" y="230"/>
                    </a:lnTo>
                    <a:lnTo>
                      <a:pt x="506" y="232"/>
                    </a:lnTo>
                    <a:lnTo>
                      <a:pt x="508" y="234"/>
                    </a:lnTo>
                    <a:lnTo>
                      <a:pt x="506" y="234"/>
                    </a:lnTo>
                    <a:lnTo>
                      <a:pt x="506" y="234"/>
                    </a:lnTo>
                    <a:lnTo>
                      <a:pt x="506" y="236"/>
                    </a:lnTo>
                    <a:lnTo>
                      <a:pt x="504" y="236"/>
                    </a:lnTo>
                    <a:lnTo>
                      <a:pt x="504" y="236"/>
                    </a:lnTo>
                    <a:lnTo>
                      <a:pt x="504" y="234"/>
                    </a:lnTo>
                    <a:lnTo>
                      <a:pt x="504" y="232"/>
                    </a:lnTo>
                    <a:lnTo>
                      <a:pt x="504" y="232"/>
                    </a:lnTo>
                    <a:lnTo>
                      <a:pt x="502" y="232"/>
                    </a:lnTo>
                    <a:lnTo>
                      <a:pt x="502" y="232"/>
                    </a:lnTo>
                    <a:lnTo>
                      <a:pt x="502" y="232"/>
                    </a:lnTo>
                    <a:lnTo>
                      <a:pt x="502" y="234"/>
                    </a:lnTo>
                    <a:lnTo>
                      <a:pt x="500" y="234"/>
                    </a:lnTo>
                    <a:lnTo>
                      <a:pt x="500" y="234"/>
                    </a:lnTo>
                    <a:lnTo>
                      <a:pt x="498" y="238"/>
                    </a:lnTo>
                    <a:lnTo>
                      <a:pt x="498" y="238"/>
                    </a:lnTo>
                    <a:lnTo>
                      <a:pt x="496" y="236"/>
                    </a:lnTo>
                    <a:lnTo>
                      <a:pt x="496" y="236"/>
                    </a:lnTo>
                    <a:lnTo>
                      <a:pt x="494" y="234"/>
                    </a:lnTo>
                    <a:lnTo>
                      <a:pt x="494" y="234"/>
                    </a:lnTo>
                    <a:lnTo>
                      <a:pt x="494" y="236"/>
                    </a:lnTo>
                    <a:lnTo>
                      <a:pt x="488" y="236"/>
                    </a:lnTo>
                    <a:lnTo>
                      <a:pt x="494" y="234"/>
                    </a:lnTo>
                    <a:lnTo>
                      <a:pt x="494" y="234"/>
                    </a:lnTo>
                    <a:lnTo>
                      <a:pt x="494" y="232"/>
                    </a:lnTo>
                    <a:lnTo>
                      <a:pt x="494" y="230"/>
                    </a:lnTo>
                    <a:lnTo>
                      <a:pt x="494" y="226"/>
                    </a:lnTo>
                    <a:lnTo>
                      <a:pt x="492" y="226"/>
                    </a:lnTo>
                    <a:lnTo>
                      <a:pt x="490" y="226"/>
                    </a:lnTo>
                    <a:lnTo>
                      <a:pt x="486" y="226"/>
                    </a:lnTo>
                    <a:lnTo>
                      <a:pt x="486" y="226"/>
                    </a:lnTo>
                    <a:lnTo>
                      <a:pt x="490" y="224"/>
                    </a:lnTo>
                    <a:lnTo>
                      <a:pt x="492" y="224"/>
                    </a:lnTo>
                    <a:lnTo>
                      <a:pt x="492" y="224"/>
                    </a:lnTo>
                    <a:lnTo>
                      <a:pt x="492" y="222"/>
                    </a:lnTo>
                    <a:lnTo>
                      <a:pt x="492" y="222"/>
                    </a:lnTo>
                    <a:lnTo>
                      <a:pt x="492" y="220"/>
                    </a:lnTo>
                    <a:lnTo>
                      <a:pt x="490" y="220"/>
                    </a:lnTo>
                    <a:lnTo>
                      <a:pt x="490" y="220"/>
                    </a:lnTo>
                    <a:lnTo>
                      <a:pt x="490" y="218"/>
                    </a:lnTo>
                    <a:lnTo>
                      <a:pt x="490" y="218"/>
                    </a:lnTo>
                    <a:lnTo>
                      <a:pt x="490" y="216"/>
                    </a:lnTo>
                    <a:lnTo>
                      <a:pt x="492" y="214"/>
                    </a:lnTo>
                    <a:lnTo>
                      <a:pt x="494" y="210"/>
                    </a:lnTo>
                    <a:lnTo>
                      <a:pt x="494" y="208"/>
                    </a:lnTo>
                    <a:lnTo>
                      <a:pt x="496" y="206"/>
                    </a:lnTo>
                    <a:lnTo>
                      <a:pt x="494" y="206"/>
                    </a:lnTo>
                    <a:lnTo>
                      <a:pt x="496" y="204"/>
                    </a:lnTo>
                    <a:lnTo>
                      <a:pt x="498" y="202"/>
                    </a:lnTo>
                    <a:lnTo>
                      <a:pt x="500" y="198"/>
                    </a:lnTo>
                    <a:lnTo>
                      <a:pt x="500" y="196"/>
                    </a:lnTo>
                    <a:lnTo>
                      <a:pt x="500" y="196"/>
                    </a:lnTo>
                    <a:lnTo>
                      <a:pt x="500" y="196"/>
                    </a:lnTo>
                    <a:lnTo>
                      <a:pt x="498" y="194"/>
                    </a:lnTo>
                    <a:lnTo>
                      <a:pt x="496" y="194"/>
                    </a:lnTo>
                    <a:lnTo>
                      <a:pt x="498" y="194"/>
                    </a:lnTo>
                    <a:lnTo>
                      <a:pt x="496" y="194"/>
                    </a:lnTo>
                    <a:lnTo>
                      <a:pt x="496" y="194"/>
                    </a:lnTo>
                    <a:lnTo>
                      <a:pt x="494" y="194"/>
                    </a:lnTo>
                    <a:lnTo>
                      <a:pt x="492" y="194"/>
                    </a:lnTo>
                    <a:lnTo>
                      <a:pt x="490" y="194"/>
                    </a:lnTo>
                    <a:lnTo>
                      <a:pt x="482" y="194"/>
                    </a:lnTo>
                    <a:lnTo>
                      <a:pt x="480" y="194"/>
                    </a:lnTo>
                    <a:lnTo>
                      <a:pt x="480" y="196"/>
                    </a:lnTo>
                    <a:lnTo>
                      <a:pt x="478" y="198"/>
                    </a:lnTo>
                    <a:lnTo>
                      <a:pt x="480" y="196"/>
                    </a:lnTo>
                    <a:lnTo>
                      <a:pt x="480" y="194"/>
                    </a:lnTo>
                    <a:lnTo>
                      <a:pt x="482" y="192"/>
                    </a:lnTo>
                    <a:lnTo>
                      <a:pt x="482" y="192"/>
                    </a:lnTo>
                    <a:lnTo>
                      <a:pt x="480" y="190"/>
                    </a:lnTo>
                    <a:lnTo>
                      <a:pt x="480" y="190"/>
                    </a:lnTo>
                    <a:lnTo>
                      <a:pt x="480" y="188"/>
                    </a:lnTo>
                    <a:lnTo>
                      <a:pt x="476" y="188"/>
                    </a:lnTo>
                    <a:lnTo>
                      <a:pt x="476" y="186"/>
                    </a:lnTo>
                    <a:lnTo>
                      <a:pt x="474" y="186"/>
                    </a:lnTo>
                    <a:lnTo>
                      <a:pt x="474" y="186"/>
                    </a:lnTo>
                    <a:lnTo>
                      <a:pt x="472" y="186"/>
                    </a:lnTo>
                    <a:lnTo>
                      <a:pt x="472" y="184"/>
                    </a:lnTo>
                    <a:lnTo>
                      <a:pt x="472" y="184"/>
                    </a:lnTo>
                    <a:lnTo>
                      <a:pt x="472" y="184"/>
                    </a:lnTo>
                    <a:lnTo>
                      <a:pt x="470" y="184"/>
                    </a:lnTo>
                    <a:lnTo>
                      <a:pt x="472" y="184"/>
                    </a:lnTo>
                    <a:lnTo>
                      <a:pt x="472" y="184"/>
                    </a:lnTo>
                    <a:lnTo>
                      <a:pt x="470" y="180"/>
                    </a:lnTo>
                    <a:lnTo>
                      <a:pt x="470" y="180"/>
                    </a:lnTo>
                    <a:lnTo>
                      <a:pt x="466" y="176"/>
                    </a:lnTo>
                    <a:lnTo>
                      <a:pt x="466" y="176"/>
                    </a:lnTo>
                    <a:lnTo>
                      <a:pt x="464" y="176"/>
                    </a:lnTo>
                    <a:lnTo>
                      <a:pt x="462" y="174"/>
                    </a:lnTo>
                    <a:lnTo>
                      <a:pt x="460" y="174"/>
                    </a:lnTo>
                    <a:lnTo>
                      <a:pt x="460" y="172"/>
                    </a:lnTo>
                    <a:lnTo>
                      <a:pt x="458" y="172"/>
                    </a:lnTo>
                    <a:lnTo>
                      <a:pt x="458" y="172"/>
                    </a:lnTo>
                    <a:lnTo>
                      <a:pt x="456" y="170"/>
                    </a:lnTo>
                    <a:lnTo>
                      <a:pt x="448" y="172"/>
                    </a:lnTo>
                    <a:lnTo>
                      <a:pt x="446" y="172"/>
                    </a:lnTo>
                    <a:lnTo>
                      <a:pt x="446" y="172"/>
                    </a:lnTo>
                    <a:lnTo>
                      <a:pt x="446" y="172"/>
                    </a:lnTo>
                    <a:lnTo>
                      <a:pt x="444" y="172"/>
                    </a:lnTo>
                    <a:lnTo>
                      <a:pt x="444" y="172"/>
                    </a:lnTo>
                    <a:lnTo>
                      <a:pt x="446" y="172"/>
                    </a:lnTo>
                    <a:lnTo>
                      <a:pt x="446" y="172"/>
                    </a:lnTo>
                    <a:lnTo>
                      <a:pt x="448" y="170"/>
                    </a:lnTo>
                    <a:lnTo>
                      <a:pt x="448" y="168"/>
                    </a:lnTo>
                    <a:lnTo>
                      <a:pt x="448" y="166"/>
                    </a:lnTo>
                    <a:lnTo>
                      <a:pt x="450" y="164"/>
                    </a:lnTo>
                    <a:lnTo>
                      <a:pt x="450" y="162"/>
                    </a:lnTo>
                    <a:lnTo>
                      <a:pt x="452" y="158"/>
                    </a:lnTo>
                    <a:lnTo>
                      <a:pt x="452" y="156"/>
                    </a:lnTo>
                    <a:lnTo>
                      <a:pt x="452" y="156"/>
                    </a:lnTo>
                    <a:lnTo>
                      <a:pt x="452" y="154"/>
                    </a:lnTo>
                    <a:lnTo>
                      <a:pt x="452" y="154"/>
                    </a:lnTo>
                    <a:lnTo>
                      <a:pt x="450" y="154"/>
                    </a:lnTo>
                    <a:lnTo>
                      <a:pt x="450" y="154"/>
                    </a:lnTo>
                    <a:lnTo>
                      <a:pt x="448" y="154"/>
                    </a:lnTo>
                    <a:lnTo>
                      <a:pt x="446" y="154"/>
                    </a:lnTo>
                    <a:lnTo>
                      <a:pt x="446" y="156"/>
                    </a:lnTo>
                    <a:lnTo>
                      <a:pt x="444" y="156"/>
                    </a:lnTo>
                    <a:lnTo>
                      <a:pt x="446" y="154"/>
                    </a:lnTo>
                    <a:lnTo>
                      <a:pt x="446" y="154"/>
                    </a:lnTo>
                    <a:lnTo>
                      <a:pt x="446" y="154"/>
                    </a:lnTo>
                    <a:lnTo>
                      <a:pt x="444" y="154"/>
                    </a:lnTo>
                    <a:lnTo>
                      <a:pt x="444" y="152"/>
                    </a:lnTo>
                    <a:lnTo>
                      <a:pt x="444" y="152"/>
                    </a:lnTo>
                    <a:lnTo>
                      <a:pt x="444" y="150"/>
                    </a:lnTo>
                    <a:lnTo>
                      <a:pt x="446" y="150"/>
                    </a:lnTo>
                    <a:lnTo>
                      <a:pt x="446" y="148"/>
                    </a:lnTo>
                    <a:lnTo>
                      <a:pt x="448" y="146"/>
                    </a:lnTo>
                    <a:lnTo>
                      <a:pt x="448" y="144"/>
                    </a:lnTo>
                    <a:lnTo>
                      <a:pt x="452" y="142"/>
                    </a:lnTo>
                    <a:lnTo>
                      <a:pt x="452" y="140"/>
                    </a:lnTo>
                    <a:lnTo>
                      <a:pt x="454" y="138"/>
                    </a:lnTo>
                    <a:lnTo>
                      <a:pt x="456" y="138"/>
                    </a:lnTo>
                    <a:lnTo>
                      <a:pt x="456" y="136"/>
                    </a:lnTo>
                    <a:lnTo>
                      <a:pt x="456" y="136"/>
                    </a:lnTo>
                    <a:lnTo>
                      <a:pt x="458" y="136"/>
                    </a:lnTo>
                    <a:lnTo>
                      <a:pt x="458" y="134"/>
                    </a:lnTo>
                    <a:lnTo>
                      <a:pt x="460" y="134"/>
                    </a:lnTo>
                    <a:lnTo>
                      <a:pt x="462" y="132"/>
                    </a:lnTo>
                    <a:lnTo>
                      <a:pt x="462" y="132"/>
                    </a:lnTo>
                    <a:lnTo>
                      <a:pt x="464" y="130"/>
                    </a:lnTo>
                    <a:lnTo>
                      <a:pt x="464" y="130"/>
                    </a:lnTo>
                    <a:lnTo>
                      <a:pt x="462" y="128"/>
                    </a:lnTo>
                    <a:lnTo>
                      <a:pt x="464" y="128"/>
                    </a:lnTo>
                    <a:lnTo>
                      <a:pt x="466" y="128"/>
                    </a:lnTo>
                    <a:lnTo>
                      <a:pt x="468" y="128"/>
                    </a:lnTo>
                    <a:lnTo>
                      <a:pt x="470" y="126"/>
                    </a:lnTo>
                    <a:lnTo>
                      <a:pt x="472" y="124"/>
                    </a:lnTo>
                    <a:lnTo>
                      <a:pt x="472" y="124"/>
                    </a:lnTo>
                    <a:lnTo>
                      <a:pt x="472" y="124"/>
                    </a:lnTo>
                    <a:lnTo>
                      <a:pt x="474" y="124"/>
                    </a:lnTo>
                    <a:lnTo>
                      <a:pt x="474" y="124"/>
                    </a:lnTo>
                    <a:lnTo>
                      <a:pt x="476" y="122"/>
                    </a:lnTo>
                    <a:lnTo>
                      <a:pt x="476" y="122"/>
                    </a:lnTo>
                    <a:lnTo>
                      <a:pt x="478" y="122"/>
                    </a:lnTo>
                    <a:lnTo>
                      <a:pt x="478" y="122"/>
                    </a:lnTo>
                    <a:lnTo>
                      <a:pt x="478" y="122"/>
                    </a:lnTo>
                    <a:lnTo>
                      <a:pt x="480" y="122"/>
                    </a:lnTo>
                    <a:lnTo>
                      <a:pt x="480" y="120"/>
                    </a:lnTo>
                    <a:lnTo>
                      <a:pt x="480" y="118"/>
                    </a:lnTo>
                    <a:lnTo>
                      <a:pt x="482" y="118"/>
                    </a:lnTo>
                    <a:lnTo>
                      <a:pt x="484" y="118"/>
                    </a:lnTo>
                    <a:lnTo>
                      <a:pt x="484" y="118"/>
                    </a:lnTo>
                    <a:lnTo>
                      <a:pt x="486" y="118"/>
                    </a:lnTo>
                    <a:lnTo>
                      <a:pt x="486" y="118"/>
                    </a:lnTo>
                    <a:lnTo>
                      <a:pt x="484" y="118"/>
                    </a:lnTo>
                    <a:lnTo>
                      <a:pt x="484" y="116"/>
                    </a:lnTo>
                    <a:lnTo>
                      <a:pt x="486" y="114"/>
                    </a:lnTo>
                    <a:lnTo>
                      <a:pt x="486" y="116"/>
                    </a:lnTo>
                    <a:lnTo>
                      <a:pt x="488" y="116"/>
                    </a:lnTo>
                    <a:lnTo>
                      <a:pt x="490" y="116"/>
                    </a:lnTo>
                    <a:lnTo>
                      <a:pt x="492" y="116"/>
                    </a:lnTo>
                    <a:lnTo>
                      <a:pt x="492" y="116"/>
                    </a:lnTo>
                    <a:lnTo>
                      <a:pt x="494" y="114"/>
                    </a:lnTo>
                    <a:lnTo>
                      <a:pt x="496" y="116"/>
                    </a:lnTo>
                    <a:lnTo>
                      <a:pt x="496" y="114"/>
                    </a:lnTo>
                    <a:lnTo>
                      <a:pt x="498" y="114"/>
                    </a:lnTo>
                    <a:lnTo>
                      <a:pt x="498" y="114"/>
                    </a:lnTo>
                    <a:lnTo>
                      <a:pt x="500" y="112"/>
                    </a:lnTo>
                    <a:lnTo>
                      <a:pt x="500" y="112"/>
                    </a:lnTo>
                    <a:lnTo>
                      <a:pt x="500" y="110"/>
                    </a:lnTo>
                    <a:lnTo>
                      <a:pt x="500" y="110"/>
                    </a:lnTo>
                    <a:lnTo>
                      <a:pt x="498" y="110"/>
                    </a:lnTo>
                    <a:lnTo>
                      <a:pt x="496" y="108"/>
                    </a:lnTo>
                    <a:lnTo>
                      <a:pt x="496" y="108"/>
                    </a:lnTo>
                    <a:lnTo>
                      <a:pt x="496" y="108"/>
                    </a:lnTo>
                    <a:lnTo>
                      <a:pt x="496" y="106"/>
                    </a:lnTo>
                    <a:lnTo>
                      <a:pt x="494" y="108"/>
                    </a:lnTo>
                    <a:lnTo>
                      <a:pt x="494" y="108"/>
                    </a:lnTo>
                    <a:lnTo>
                      <a:pt x="492" y="108"/>
                    </a:lnTo>
                    <a:lnTo>
                      <a:pt x="492" y="108"/>
                    </a:lnTo>
                    <a:lnTo>
                      <a:pt x="494" y="108"/>
                    </a:lnTo>
                    <a:lnTo>
                      <a:pt x="494" y="108"/>
                    </a:lnTo>
                    <a:lnTo>
                      <a:pt x="494" y="106"/>
                    </a:lnTo>
                    <a:lnTo>
                      <a:pt x="492" y="106"/>
                    </a:lnTo>
                    <a:lnTo>
                      <a:pt x="492" y="106"/>
                    </a:lnTo>
                    <a:lnTo>
                      <a:pt x="492" y="106"/>
                    </a:lnTo>
                    <a:lnTo>
                      <a:pt x="492" y="106"/>
                    </a:lnTo>
                    <a:lnTo>
                      <a:pt x="490" y="106"/>
                    </a:lnTo>
                    <a:lnTo>
                      <a:pt x="490" y="104"/>
                    </a:lnTo>
                    <a:lnTo>
                      <a:pt x="488" y="104"/>
                    </a:lnTo>
                    <a:lnTo>
                      <a:pt x="488" y="104"/>
                    </a:lnTo>
                    <a:lnTo>
                      <a:pt x="486" y="106"/>
                    </a:lnTo>
                    <a:lnTo>
                      <a:pt x="486" y="104"/>
                    </a:lnTo>
                    <a:lnTo>
                      <a:pt x="486" y="104"/>
                    </a:lnTo>
                    <a:lnTo>
                      <a:pt x="488" y="102"/>
                    </a:lnTo>
                    <a:lnTo>
                      <a:pt x="488" y="102"/>
                    </a:lnTo>
                    <a:lnTo>
                      <a:pt x="492" y="104"/>
                    </a:lnTo>
                    <a:lnTo>
                      <a:pt x="492" y="106"/>
                    </a:lnTo>
                    <a:lnTo>
                      <a:pt x="494" y="106"/>
                    </a:lnTo>
                    <a:lnTo>
                      <a:pt x="494" y="106"/>
                    </a:lnTo>
                    <a:lnTo>
                      <a:pt x="496" y="106"/>
                    </a:lnTo>
                    <a:lnTo>
                      <a:pt x="496" y="106"/>
                    </a:lnTo>
                    <a:lnTo>
                      <a:pt x="496" y="106"/>
                    </a:lnTo>
                    <a:lnTo>
                      <a:pt x="498" y="106"/>
                    </a:lnTo>
                    <a:lnTo>
                      <a:pt x="498" y="106"/>
                    </a:lnTo>
                    <a:lnTo>
                      <a:pt x="498" y="106"/>
                    </a:lnTo>
                    <a:lnTo>
                      <a:pt x="500" y="108"/>
                    </a:lnTo>
                    <a:lnTo>
                      <a:pt x="500" y="108"/>
                    </a:lnTo>
                    <a:lnTo>
                      <a:pt x="500" y="108"/>
                    </a:lnTo>
                    <a:lnTo>
                      <a:pt x="500" y="108"/>
                    </a:lnTo>
                    <a:lnTo>
                      <a:pt x="502" y="110"/>
                    </a:lnTo>
                    <a:lnTo>
                      <a:pt x="502" y="108"/>
                    </a:lnTo>
                    <a:lnTo>
                      <a:pt x="502" y="108"/>
                    </a:lnTo>
                    <a:lnTo>
                      <a:pt x="502" y="108"/>
                    </a:lnTo>
                    <a:lnTo>
                      <a:pt x="504" y="108"/>
                    </a:lnTo>
                    <a:lnTo>
                      <a:pt x="504" y="108"/>
                    </a:lnTo>
                    <a:lnTo>
                      <a:pt x="506" y="108"/>
                    </a:lnTo>
                    <a:lnTo>
                      <a:pt x="506" y="106"/>
                    </a:lnTo>
                    <a:lnTo>
                      <a:pt x="508" y="106"/>
                    </a:lnTo>
                    <a:lnTo>
                      <a:pt x="508" y="106"/>
                    </a:lnTo>
                    <a:lnTo>
                      <a:pt x="508" y="106"/>
                    </a:lnTo>
                    <a:lnTo>
                      <a:pt x="508" y="106"/>
                    </a:lnTo>
                    <a:lnTo>
                      <a:pt x="508" y="106"/>
                    </a:lnTo>
                    <a:lnTo>
                      <a:pt x="508" y="106"/>
                    </a:lnTo>
                    <a:lnTo>
                      <a:pt x="510" y="104"/>
                    </a:lnTo>
                    <a:lnTo>
                      <a:pt x="510" y="104"/>
                    </a:lnTo>
                    <a:lnTo>
                      <a:pt x="510" y="104"/>
                    </a:lnTo>
                    <a:lnTo>
                      <a:pt x="510" y="104"/>
                    </a:lnTo>
                    <a:lnTo>
                      <a:pt x="510" y="104"/>
                    </a:lnTo>
                    <a:lnTo>
                      <a:pt x="512" y="104"/>
                    </a:lnTo>
                    <a:lnTo>
                      <a:pt x="512" y="104"/>
                    </a:lnTo>
                    <a:lnTo>
                      <a:pt x="512" y="104"/>
                    </a:lnTo>
                    <a:lnTo>
                      <a:pt x="512" y="104"/>
                    </a:lnTo>
                    <a:lnTo>
                      <a:pt x="514" y="106"/>
                    </a:lnTo>
                    <a:lnTo>
                      <a:pt x="514" y="106"/>
                    </a:lnTo>
                    <a:lnTo>
                      <a:pt x="516" y="106"/>
                    </a:lnTo>
                    <a:lnTo>
                      <a:pt x="518" y="106"/>
                    </a:lnTo>
                    <a:lnTo>
                      <a:pt x="520" y="104"/>
                    </a:lnTo>
                    <a:lnTo>
                      <a:pt x="524" y="102"/>
                    </a:lnTo>
                    <a:lnTo>
                      <a:pt x="524" y="102"/>
                    </a:lnTo>
                    <a:lnTo>
                      <a:pt x="524" y="102"/>
                    </a:lnTo>
                    <a:lnTo>
                      <a:pt x="526" y="100"/>
                    </a:lnTo>
                    <a:lnTo>
                      <a:pt x="528" y="100"/>
                    </a:lnTo>
                    <a:lnTo>
                      <a:pt x="530" y="100"/>
                    </a:lnTo>
                    <a:lnTo>
                      <a:pt x="532" y="98"/>
                    </a:lnTo>
                    <a:lnTo>
                      <a:pt x="532" y="96"/>
                    </a:lnTo>
                    <a:lnTo>
                      <a:pt x="532" y="96"/>
                    </a:lnTo>
                    <a:lnTo>
                      <a:pt x="534" y="96"/>
                    </a:lnTo>
                    <a:lnTo>
                      <a:pt x="534" y="94"/>
                    </a:lnTo>
                    <a:lnTo>
                      <a:pt x="534" y="94"/>
                    </a:lnTo>
                    <a:lnTo>
                      <a:pt x="534" y="94"/>
                    </a:lnTo>
                    <a:lnTo>
                      <a:pt x="532" y="94"/>
                    </a:lnTo>
                    <a:lnTo>
                      <a:pt x="530" y="94"/>
                    </a:lnTo>
                    <a:lnTo>
                      <a:pt x="528" y="94"/>
                    </a:lnTo>
                    <a:lnTo>
                      <a:pt x="526" y="92"/>
                    </a:lnTo>
                    <a:lnTo>
                      <a:pt x="524" y="92"/>
                    </a:lnTo>
                    <a:lnTo>
                      <a:pt x="522" y="90"/>
                    </a:lnTo>
                    <a:lnTo>
                      <a:pt x="522" y="90"/>
                    </a:lnTo>
                    <a:lnTo>
                      <a:pt x="522" y="88"/>
                    </a:lnTo>
                    <a:lnTo>
                      <a:pt x="520" y="88"/>
                    </a:lnTo>
                    <a:lnTo>
                      <a:pt x="522" y="86"/>
                    </a:lnTo>
                    <a:lnTo>
                      <a:pt x="524" y="86"/>
                    </a:lnTo>
                    <a:lnTo>
                      <a:pt x="524" y="86"/>
                    </a:lnTo>
                    <a:lnTo>
                      <a:pt x="524" y="86"/>
                    </a:lnTo>
                    <a:lnTo>
                      <a:pt x="526" y="88"/>
                    </a:lnTo>
                    <a:lnTo>
                      <a:pt x="528" y="90"/>
                    </a:lnTo>
                    <a:lnTo>
                      <a:pt x="528" y="90"/>
                    </a:lnTo>
                    <a:lnTo>
                      <a:pt x="530" y="92"/>
                    </a:lnTo>
                    <a:lnTo>
                      <a:pt x="530" y="92"/>
                    </a:lnTo>
                    <a:lnTo>
                      <a:pt x="530" y="92"/>
                    </a:lnTo>
                    <a:lnTo>
                      <a:pt x="534" y="92"/>
                    </a:lnTo>
                    <a:lnTo>
                      <a:pt x="534" y="92"/>
                    </a:lnTo>
                    <a:lnTo>
                      <a:pt x="536" y="92"/>
                    </a:lnTo>
                    <a:lnTo>
                      <a:pt x="538" y="92"/>
                    </a:lnTo>
                    <a:lnTo>
                      <a:pt x="538" y="90"/>
                    </a:lnTo>
                    <a:lnTo>
                      <a:pt x="540" y="90"/>
                    </a:lnTo>
                    <a:lnTo>
                      <a:pt x="540" y="90"/>
                    </a:lnTo>
                    <a:lnTo>
                      <a:pt x="542" y="90"/>
                    </a:lnTo>
                    <a:lnTo>
                      <a:pt x="544" y="88"/>
                    </a:lnTo>
                    <a:lnTo>
                      <a:pt x="544" y="88"/>
                    </a:lnTo>
                    <a:lnTo>
                      <a:pt x="544" y="88"/>
                    </a:lnTo>
                    <a:lnTo>
                      <a:pt x="546" y="86"/>
                    </a:lnTo>
                    <a:lnTo>
                      <a:pt x="546" y="86"/>
                    </a:lnTo>
                    <a:lnTo>
                      <a:pt x="546" y="86"/>
                    </a:lnTo>
                    <a:lnTo>
                      <a:pt x="548" y="86"/>
                    </a:lnTo>
                    <a:lnTo>
                      <a:pt x="548" y="84"/>
                    </a:lnTo>
                    <a:lnTo>
                      <a:pt x="546" y="84"/>
                    </a:lnTo>
                    <a:lnTo>
                      <a:pt x="544" y="84"/>
                    </a:lnTo>
                    <a:lnTo>
                      <a:pt x="544" y="82"/>
                    </a:lnTo>
                    <a:lnTo>
                      <a:pt x="546" y="82"/>
                    </a:lnTo>
                    <a:lnTo>
                      <a:pt x="546" y="82"/>
                    </a:lnTo>
                    <a:lnTo>
                      <a:pt x="550" y="82"/>
                    </a:lnTo>
                    <a:lnTo>
                      <a:pt x="550" y="82"/>
                    </a:lnTo>
                    <a:lnTo>
                      <a:pt x="552" y="82"/>
                    </a:lnTo>
                    <a:lnTo>
                      <a:pt x="554" y="82"/>
                    </a:lnTo>
                    <a:lnTo>
                      <a:pt x="552" y="86"/>
                    </a:lnTo>
                    <a:lnTo>
                      <a:pt x="554" y="84"/>
                    </a:lnTo>
                    <a:lnTo>
                      <a:pt x="554" y="86"/>
                    </a:lnTo>
                    <a:lnTo>
                      <a:pt x="554" y="86"/>
                    </a:lnTo>
                    <a:lnTo>
                      <a:pt x="556" y="86"/>
                    </a:lnTo>
                    <a:lnTo>
                      <a:pt x="556" y="84"/>
                    </a:lnTo>
                    <a:lnTo>
                      <a:pt x="558" y="84"/>
                    </a:lnTo>
                    <a:lnTo>
                      <a:pt x="558" y="84"/>
                    </a:lnTo>
                    <a:lnTo>
                      <a:pt x="558" y="86"/>
                    </a:lnTo>
                    <a:lnTo>
                      <a:pt x="560" y="86"/>
                    </a:lnTo>
                    <a:lnTo>
                      <a:pt x="560" y="84"/>
                    </a:lnTo>
                    <a:lnTo>
                      <a:pt x="560" y="84"/>
                    </a:lnTo>
                    <a:lnTo>
                      <a:pt x="560" y="82"/>
                    </a:lnTo>
                    <a:lnTo>
                      <a:pt x="560" y="82"/>
                    </a:lnTo>
                    <a:lnTo>
                      <a:pt x="562" y="82"/>
                    </a:lnTo>
                    <a:lnTo>
                      <a:pt x="562" y="82"/>
                    </a:lnTo>
                    <a:lnTo>
                      <a:pt x="564" y="84"/>
                    </a:lnTo>
                    <a:lnTo>
                      <a:pt x="564" y="84"/>
                    </a:lnTo>
                    <a:lnTo>
                      <a:pt x="564" y="84"/>
                    </a:lnTo>
                    <a:lnTo>
                      <a:pt x="564" y="84"/>
                    </a:lnTo>
                    <a:lnTo>
                      <a:pt x="566" y="84"/>
                    </a:lnTo>
                    <a:lnTo>
                      <a:pt x="566" y="84"/>
                    </a:lnTo>
                    <a:lnTo>
                      <a:pt x="570" y="84"/>
                    </a:lnTo>
                    <a:lnTo>
                      <a:pt x="572" y="82"/>
                    </a:lnTo>
                    <a:lnTo>
                      <a:pt x="574" y="80"/>
                    </a:lnTo>
                    <a:lnTo>
                      <a:pt x="576" y="80"/>
                    </a:lnTo>
                    <a:lnTo>
                      <a:pt x="578" y="80"/>
                    </a:lnTo>
                    <a:lnTo>
                      <a:pt x="580" y="78"/>
                    </a:lnTo>
                    <a:lnTo>
                      <a:pt x="580" y="78"/>
                    </a:lnTo>
                    <a:lnTo>
                      <a:pt x="580" y="78"/>
                    </a:lnTo>
                    <a:lnTo>
                      <a:pt x="580" y="76"/>
                    </a:lnTo>
                    <a:lnTo>
                      <a:pt x="582" y="76"/>
                    </a:lnTo>
                    <a:lnTo>
                      <a:pt x="582" y="76"/>
                    </a:lnTo>
                    <a:lnTo>
                      <a:pt x="582" y="74"/>
                    </a:lnTo>
                    <a:lnTo>
                      <a:pt x="582" y="74"/>
                    </a:lnTo>
                    <a:lnTo>
                      <a:pt x="582" y="74"/>
                    </a:lnTo>
                    <a:lnTo>
                      <a:pt x="580" y="70"/>
                    </a:lnTo>
                    <a:lnTo>
                      <a:pt x="582" y="70"/>
                    </a:lnTo>
                    <a:lnTo>
                      <a:pt x="582" y="68"/>
                    </a:lnTo>
                    <a:lnTo>
                      <a:pt x="584" y="68"/>
                    </a:lnTo>
                    <a:lnTo>
                      <a:pt x="582" y="68"/>
                    </a:lnTo>
                    <a:lnTo>
                      <a:pt x="582" y="68"/>
                    </a:lnTo>
                    <a:lnTo>
                      <a:pt x="582" y="68"/>
                    </a:lnTo>
                    <a:lnTo>
                      <a:pt x="582" y="68"/>
                    </a:lnTo>
                    <a:lnTo>
                      <a:pt x="582" y="66"/>
                    </a:lnTo>
                    <a:lnTo>
                      <a:pt x="582" y="66"/>
                    </a:lnTo>
                    <a:lnTo>
                      <a:pt x="582" y="64"/>
                    </a:lnTo>
                    <a:lnTo>
                      <a:pt x="582" y="64"/>
                    </a:lnTo>
                    <a:lnTo>
                      <a:pt x="584" y="64"/>
                    </a:lnTo>
                    <a:lnTo>
                      <a:pt x="584" y="64"/>
                    </a:lnTo>
                    <a:lnTo>
                      <a:pt x="586" y="64"/>
                    </a:lnTo>
                    <a:lnTo>
                      <a:pt x="584" y="66"/>
                    </a:lnTo>
                    <a:lnTo>
                      <a:pt x="586" y="66"/>
                    </a:lnTo>
                    <a:lnTo>
                      <a:pt x="586" y="66"/>
                    </a:lnTo>
                    <a:lnTo>
                      <a:pt x="588" y="64"/>
                    </a:lnTo>
                    <a:lnTo>
                      <a:pt x="588" y="64"/>
                    </a:lnTo>
                    <a:lnTo>
                      <a:pt x="590" y="64"/>
                    </a:lnTo>
                    <a:lnTo>
                      <a:pt x="590" y="64"/>
                    </a:lnTo>
                    <a:lnTo>
                      <a:pt x="592" y="64"/>
                    </a:lnTo>
                    <a:lnTo>
                      <a:pt x="592" y="62"/>
                    </a:lnTo>
                    <a:lnTo>
                      <a:pt x="588" y="62"/>
                    </a:lnTo>
                    <a:lnTo>
                      <a:pt x="590" y="62"/>
                    </a:lnTo>
                    <a:lnTo>
                      <a:pt x="592" y="60"/>
                    </a:lnTo>
                    <a:lnTo>
                      <a:pt x="594" y="60"/>
                    </a:lnTo>
                    <a:lnTo>
                      <a:pt x="594" y="58"/>
                    </a:lnTo>
                    <a:lnTo>
                      <a:pt x="592" y="58"/>
                    </a:lnTo>
                    <a:lnTo>
                      <a:pt x="592" y="58"/>
                    </a:lnTo>
                    <a:lnTo>
                      <a:pt x="590" y="58"/>
                    </a:lnTo>
                    <a:lnTo>
                      <a:pt x="590" y="56"/>
                    </a:lnTo>
                    <a:lnTo>
                      <a:pt x="590" y="56"/>
                    </a:lnTo>
                    <a:lnTo>
                      <a:pt x="590" y="54"/>
                    </a:lnTo>
                    <a:lnTo>
                      <a:pt x="590" y="54"/>
                    </a:lnTo>
                    <a:lnTo>
                      <a:pt x="590" y="54"/>
                    </a:lnTo>
                    <a:lnTo>
                      <a:pt x="588" y="54"/>
                    </a:lnTo>
                    <a:lnTo>
                      <a:pt x="588" y="54"/>
                    </a:lnTo>
                    <a:lnTo>
                      <a:pt x="586" y="54"/>
                    </a:lnTo>
                    <a:lnTo>
                      <a:pt x="584" y="52"/>
                    </a:lnTo>
                    <a:lnTo>
                      <a:pt x="582" y="52"/>
                    </a:lnTo>
                    <a:lnTo>
                      <a:pt x="582" y="52"/>
                    </a:lnTo>
                    <a:lnTo>
                      <a:pt x="578" y="52"/>
                    </a:lnTo>
                    <a:lnTo>
                      <a:pt x="578" y="52"/>
                    </a:lnTo>
                    <a:lnTo>
                      <a:pt x="576" y="52"/>
                    </a:lnTo>
                    <a:lnTo>
                      <a:pt x="576" y="52"/>
                    </a:lnTo>
                    <a:lnTo>
                      <a:pt x="576" y="52"/>
                    </a:lnTo>
                    <a:lnTo>
                      <a:pt x="574" y="52"/>
                    </a:lnTo>
                    <a:lnTo>
                      <a:pt x="574" y="54"/>
                    </a:lnTo>
                    <a:lnTo>
                      <a:pt x="574" y="54"/>
                    </a:lnTo>
                    <a:lnTo>
                      <a:pt x="572" y="54"/>
                    </a:lnTo>
                    <a:lnTo>
                      <a:pt x="572" y="56"/>
                    </a:lnTo>
                    <a:lnTo>
                      <a:pt x="572" y="56"/>
                    </a:lnTo>
                    <a:lnTo>
                      <a:pt x="572" y="56"/>
                    </a:lnTo>
                    <a:lnTo>
                      <a:pt x="572" y="58"/>
                    </a:lnTo>
                    <a:lnTo>
                      <a:pt x="574" y="58"/>
                    </a:lnTo>
                    <a:lnTo>
                      <a:pt x="574" y="58"/>
                    </a:lnTo>
                    <a:lnTo>
                      <a:pt x="574" y="58"/>
                    </a:lnTo>
                    <a:lnTo>
                      <a:pt x="574" y="58"/>
                    </a:lnTo>
                    <a:lnTo>
                      <a:pt x="572" y="58"/>
                    </a:lnTo>
                    <a:lnTo>
                      <a:pt x="572" y="60"/>
                    </a:lnTo>
                    <a:lnTo>
                      <a:pt x="572" y="60"/>
                    </a:lnTo>
                    <a:lnTo>
                      <a:pt x="572" y="60"/>
                    </a:lnTo>
                    <a:lnTo>
                      <a:pt x="570" y="60"/>
                    </a:lnTo>
                    <a:lnTo>
                      <a:pt x="572" y="62"/>
                    </a:lnTo>
                    <a:lnTo>
                      <a:pt x="572" y="62"/>
                    </a:lnTo>
                    <a:lnTo>
                      <a:pt x="570" y="62"/>
                    </a:lnTo>
                    <a:lnTo>
                      <a:pt x="570" y="62"/>
                    </a:lnTo>
                    <a:lnTo>
                      <a:pt x="568" y="62"/>
                    </a:lnTo>
                    <a:lnTo>
                      <a:pt x="568" y="62"/>
                    </a:lnTo>
                    <a:lnTo>
                      <a:pt x="566" y="62"/>
                    </a:lnTo>
                    <a:lnTo>
                      <a:pt x="566" y="62"/>
                    </a:lnTo>
                    <a:lnTo>
                      <a:pt x="566" y="62"/>
                    </a:lnTo>
                    <a:lnTo>
                      <a:pt x="564" y="64"/>
                    </a:lnTo>
                    <a:lnTo>
                      <a:pt x="562" y="64"/>
                    </a:lnTo>
                    <a:lnTo>
                      <a:pt x="562" y="66"/>
                    </a:lnTo>
                    <a:lnTo>
                      <a:pt x="558" y="68"/>
                    </a:lnTo>
                    <a:lnTo>
                      <a:pt x="556" y="70"/>
                    </a:lnTo>
                    <a:lnTo>
                      <a:pt x="556" y="70"/>
                    </a:lnTo>
                    <a:lnTo>
                      <a:pt x="554" y="70"/>
                    </a:lnTo>
                    <a:lnTo>
                      <a:pt x="554" y="72"/>
                    </a:lnTo>
                    <a:lnTo>
                      <a:pt x="552" y="74"/>
                    </a:lnTo>
                    <a:lnTo>
                      <a:pt x="552" y="74"/>
                    </a:lnTo>
                    <a:lnTo>
                      <a:pt x="552" y="74"/>
                    </a:lnTo>
                    <a:lnTo>
                      <a:pt x="550" y="74"/>
                    </a:lnTo>
                    <a:lnTo>
                      <a:pt x="550" y="74"/>
                    </a:lnTo>
                    <a:lnTo>
                      <a:pt x="550" y="74"/>
                    </a:lnTo>
                    <a:lnTo>
                      <a:pt x="548" y="74"/>
                    </a:lnTo>
                    <a:lnTo>
                      <a:pt x="548" y="74"/>
                    </a:lnTo>
                    <a:lnTo>
                      <a:pt x="546" y="74"/>
                    </a:lnTo>
                    <a:lnTo>
                      <a:pt x="546" y="74"/>
                    </a:lnTo>
                    <a:lnTo>
                      <a:pt x="546" y="74"/>
                    </a:lnTo>
                    <a:lnTo>
                      <a:pt x="546" y="70"/>
                    </a:lnTo>
                    <a:lnTo>
                      <a:pt x="546" y="70"/>
                    </a:lnTo>
                    <a:lnTo>
                      <a:pt x="546" y="68"/>
                    </a:lnTo>
                    <a:lnTo>
                      <a:pt x="546" y="68"/>
                    </a:lnTo>
                    <a:lnTo>
                      <a:pt x="546" y="66"/>
                    </a:lnTo>
                    <a:lnTo>
                      <a:pt x="548" y="66"/>
                    </a:lnTo>
                    <a:lnTo>
                      <a:pt x="548" y="64"/>
                    </a:lnTo>
                    <a:lnTo>
                      <a:pt x="550" y="64"/>
                    </a:lnTo>
                    <a:lnTo>
                      <a:pt x="550" y="64"/>
                    </a:lnTo>
                    <a:lnTo>
                      <a:pt x="550" y="64"/>
                    </a:lnTo>
                    <a:lnTo>
                      <a:pt x="552" y="64"/>
                    </a:lnTo>
                    <a:lnTo>
                      <a:pt x="552" y="64"/>
                    </a:lnTo>
                    <a:lnTo>
                      <a:pt x="552" y="62"/>
                    </a:lnTo>
                    <a:lnTo>
                      <a:pt x="554" y="60"/>
                    </a:lnTo>
                    <a:lnTo>
                      <a:pt x="554" y="58"/>
                    </a:lnTo>
                    <a:lnTo>
                      <a:pt x="552" y="56"/>
                    </a:lnTo>
                    <a:lnTo>
                      <a:pt x="552" y="56"/>
                    </a:lnTo>
                    <a:lnTo>
                      <a:pt x="552" y="54"/>
                    </a:lnTo>
                    <a:lnTo>
                      <a:pt x="552" y="54"/>
                    </a:lnTo>
                    <a:lnTo>
                      <a:pt x="550" y="54"/>
                    </a:lnTo>
                    <a:lnTo>
                      <a:pt x="548" y="56"/>
                    </a:lnTo>
                    <a:lnTo>
                      <a:pt x="546" y="56"/>
                    </a:lnTo>
                    <a:lnTo>
                      <a:pt x="546" y="58"/>
                    </a:lnTo>
                    <a:lnTo>
                      <a:pt x="544" y="58"/>
                    </a:lnTo>
                    <a:lnTo>
                      <a:pt x="544" y="60"/>
                    </a:lnTo>
                    <a:lnTo>
                      <a:pt x="544" y="60"/>
                    </a:lnTo>
                    <a:lnTo>
                      <a:pt x="542" y="60"/>
                    </a:lnTo>
                    <a:lnTo>
                      <a:pt x="542" y="60"/>
                    </a:lnTo>
                    <a:lnTo>
                      <a:pt x="542" y="62"/>
                    </a:lnTo>
                    <a:lnTo>
                      <a:pt x="540" y="62"/>
                    </a:lnTo>
                    <a:lnTo>
                      <a:pt x="538" y="64"/>
                    </a:lnTo>
                    <a:lnTo>
                      <a:pt x="538" y="62"/>
                    </a:lnTo>
                    <a:lnTo>
                      <a:pt x="538" y="62"/>
                    </a:lnTo>
                    <a:lnTo>
                      <a:pt x="538" y="62"/>
                    </a:lnTo>
                    <a:lnTo>
                      <a:pt x="540" y="60"/>
                    </a:lnTo>
                    <a:lnTo>
                      <a:pt x="540" y="60"/>
                    </a:lnTo>
                    <a:lnTo>
                      <a:pt x="540" y="58"/>
                    </a:lnTo>
                    <a:lnTo>
                      <a:pt x="540" y="58"/>
                    </a:lnTo>
                    <a:lnTo>
                      <a:pt x="542" y="58"/>
                    </a:lnTo>
                    <a:lnTo>
                      <a:pt x="542" y="56"/>
                    </a:lnTo>
                    <a:lnTo>
                      <a:pt x="542" y="56"/>
                    </a:lnTo>
                    <a:lnTo>
                      <a:pt x="540" y="56"/>
                    </a:lnTo>
                    <a:lnTo>
                      <a:pt x="540" y="52"/>
                    </a:lnTo>
                    <a:lnTo>
                      <a:pt x="540" y="54"/>
                    </a:lnTo>
                    <a:lnTo>
                      <a:pt x="542" y="52"/>
                    </a:lnTo>
                    <a:lnTo>
                      <a:pt x="542" y="54"/>
                    </a:lnTo>
                    <a:lnTo>
                      <a:pt x="544" y="54"/>
                    </a:lnTo>
                    <a:lnTo>
                      <a:pt x="544" y="52"/>
                    </a:lnTo>
                    <a:lnTo>
                      <a:pt x="544" y="52"/>
                    </a:lnTo>
                    <a:lnTo>
                      <a:pt x="544" y="52"/>
                    </a:lnTo>
                    <a:lnTo>
                      <a:pt x="544" y="52"/>
                    </a:lnTo>
                    <a:lnTo>
                      <a:pt x="542" y="52"/>
                    </a:lnTo>
                    <a:lnTo>
                      <a:pt x="542" y="52"/>
                    </a:lnTo>
                    <a:lnTo>
                      <a:pt x="542" y="52"/>
                    </a:lnTo>
                    <a:lnTo>
                      <a:pt x="542" y="50"/>
                    </a:lnTo>
                    <a:lnTo>
                      <a:pt x="542" y="50"/>
                    </a:lnTo>
                    <a:lnTo>
                      <a:pt x="540" y="52"/>
                    </a:lnTo>
                    <a:lnTo>
                      <a:pt x="538" y="52"/>
                    </a:lnTo>
                    <a:lnTo>
                      <a:pt x="538" y="50"/>
                    </a:lnTo>
                    <a:lnTo>
                      <a:pt x="538" y="50"/>
                    </a:lnTo>
                    <a:lnTo>
                      <a:pt x="538" y="50"/>
                    </a:lnTo>
                    <a:lnTo>
                      <a:pt x="536" y="50"/>
                    </a:lnTo>
                    <a:lnTo>
                      <a:pt x="536" y="48"/>
                    </a:lnTo>
                    <a:lnTo>
                      <a:pt x="538" y="48"/>
                    </a:lnTo>
                    <a:lnTo>
                      <a:pt x="538" y="48"/>
                    </a:lnTo>
                    <a:lnTo>
                      <a:pt x="538" y="48"/>
                    </a:lnTo>
                    <a:lnTo>
                      <a:pt x="540" y="48"/>
                    </a:lnTo>
                    <a:lnTo>
                      <a:pt x="540" y="48"/>
                    </a:lnTo>
                    <a:lnTo>
                      <a:pt x="540" y="48"/>
                    </a:lnTo>
                    <a:lnTo>
                      <a:pt x="542" y="46"/>
                    </a:lnTo>
                    <a:lnTo>
                      <a:pt x="542" y="46"/>
                    </a:lnTo>
                    <a:lnTo>
                      <a:pt x="540" y="46"/>
                    </a:lnTo>
                    <a:lnTo>
                      <a:pt x="540" y="46"/>
                    </a:lnTo>
                    <a:lnTo>
                      <a:pt x="542" y="46"/>
                    </a:lnTo>
                    <a:lnTo>
                      <a:pt x="542" y="44"/>
                    </a:lnTo>
                    <a:lnTo>
                      <a:pt x="544" y="46"/>
                    </a:lnTo>
                    <a:lnTo>
                      <a:pt x="546" y="46"/>
                    </a:lnTo>
                    <a:lnTo>
                      <a:pt x="546" y="46"/>
                    </a:lnTo>
                    <a:lnTo>
                      <a:pt x="546" y="46"/>
                    </a:lnTo>
                    <a:lnTo>
                      <a:pt x="546" y="44"/>
                    </a:lnTo>
                    <a:lnTo>
                      <a:pt x="546" y="44"/>
                    </a:lnTo>
                    <a:lnTo>
                      <a:pt x="546" y="44"/>
                    </a:lnTo>
                    <a:lnTo>
                      <a:pt x="544" y="44"/>
                    </a:lnTo>
                    <a:lnTo>
                      <a:pt x="544" y="44"/>
                    </a:lnTo>
                    <a:lnTo>
                      <a:pt x="544" y="44"/>
                    </a:lnTo>
                    <a:lnTo>
                      <a:pt x="544" y="42"/>
                    </a:lnTo>
                    <a:lnTo>
                      <a:pt x="544" y="42"/>
                    </a:lnTo>
                    <a:lnTo>
                      <a:pt x="546" y="40"/>
                    </a:lnTo>
                    <a:lnTo>
                      <a:pt x="546" y="40"/>
                    </a:lnTo>
                    <a:lnTo>
                      <a:pt x="544" y="40"/>
                    </a:lnTo>
                    <a:lnTo>
                      <a:pt x="544" y="38"/>
                    </a:lnTo>
                    <a:lnTo>
                      <a:pt x="544" y="38"/>
                    </a:lnTo>
                    <a:lnTo>
                      <a:pt x="544" y="38"/>
                    </a:lnTo>
                    <a:lnTo>
                      <a:pt x="544" y="38"/>
                    </a:lnTo>
                    <a:lnTo>
                      <a:pt x="546" y="36"/>
                    </a:lnTo>
                    <a:lnTo>
                      <a:pt x="546" y="36"/>
                    </a:lnTo>
                    <a:lnTo>
                      <a:pt x="548" y="34"/>
                    </a:lnTo>
                    <a:lnTo>
                      <a:pt x="548" y="32"/>
                    </a:lnTo>
                    <a:lnTo>
                      <a:pt x="546" y="32"/>
                    </a:lnTo>
                    <a:lnTo>
                      <a:pt x="546" y="30"/>
                    </a:lnTo>
                    <a:lnTo>
                      <a:pt x="548" y="30"/>
                    </a:lnTo>
                    <a:lnTo>
                      <a:pt x="548" y="30"/>
                    </a:lnTo>
                    <a:lnTo>
                      <a:pt x="546" y="30"/>
                    </a:lnTo>
                    <a:lnTo>
                      <a:pt x="546" y="30"/>
                    </a:lnTo>
                    <a:lnTo>
                      <a:pt x="544" y="30"/>
                    </a:lnTo>
                    <a:lnTo>
                      <a:pt x="544" y="30"/>
                    </a:lnTo>
                    <a:lnTo>
                      <a:pt x="544" y="28"/>
                    </a:lnTo>
                    <a:lnTo>
                      <a:pt x="544" y="30"/>
                    </a:lnTo>
                    <a:lnTo>
                      <a:pt x="544" y="28"/>
                    </a:lnTo>
                    <a:lnTo>
                      <a:pt x="544" y="28"/>
                    </a:lnTo>
                    <a:lnTo>
                      <a:pt x="544" y="28"/>
                    </a:lnTo>
                    <a:lnTo>
                      <a:pt x="546" y="28"/>
                    </a:lnTo>
                    <a:lnTo>
                      <a:pt x="544" y="26"/>
                    </a:lnTo>
                    <a:lnTo>
                      <a:pt x="544" y="26"/>
                    </a:lnTo>
                    <a:lnTo>
                      <a:pt x="542" y="26"/>
                    </a:lnTo>
                    <a:lnTo>
                      <a:pt x="542" y="26"/>
                    </a:lnTo>
                    <a:lnTo>
                      <a:pt x="540" y="28"/>
                    </a:lnTo>
                    <a:lnTo>
                      <a:pt x="540" y="28"/>
                    </a:lnTo>
                    <a:lnTo>
                      <a:pt x="540" y="28"/>
                    </a:lnTo>
                    <a:lnTo>
                      <a:pt x="538" y="30"/>
                    </a:lnTo>
                    <a:lnTo>
                      <a:pt x="536" y="30"/>
                    </a:lnTo>
                    <a:lnTo>
                      <a:pt x="534" y="30"/>
                    </a:lnTo>
                    <a:lnTo>
                      <a:pt x="536" y="32"/>
                    </a:lnTo>
                    <a:lnTo>
                      <a:pt x="534" y="32"/>
                    </a:lnTo>
                    <a:lnTo>
                      <a:pt x="534" y="34"/>
                    </a:lnTo>
                    <a:lnTo>
                      <a:pt x="532" y="32"/>
                    </a:lnTo>
                    <a:lnTo>
                      <a:pt x="532" y="32"/>
                    </a:lnTo>
                    <a:lnTo>
                      <a:pt x="532" y="32"/>
                    </a:lnTo>
                    <a:lnTo>
                      <a:pt x="532" y="32"/>
                    </a:lnTo>
                    <a:lnTo>
                      <a:pt x="530" y="32"/>
                    </a:lnTo>
                    <a:lnTo>
                      <a:pt x="530" y="34"/>
                    </a:lnTo>
                    <a:lnTo>
                      <a:pt x="528" y="34"/>
                    </a:lnTo>
                    <a:lnTo>
                      <a:pt x="528" y="34"/>
                    </a:lnTo>
                    <a:lnTo>
                      <a:pt x="528" y="36"/>
                    </a:lnTo>
                    <a:lnTo>
                      <a:pt x="526" y="36"/>
                    </a:lnTo>
                    <a:lnTo>
                      <a:pt x="526" y="36"/>
                    </a:lnTo>
                    <a:lnTo>
                      <a:pt x="526" y="38"/>
                    </a:lnTo>
                    <a:lnTo>
                      <a:pt x="526" y="38"/>
                    </a:lnTo>
                    <a:lnTo>
                      <a:pt x="526" y="38"/>
                    </a:lnTo>
                    <a:lnTo>
                      <a:pt x="526" y="40"/>
                    </a:lnTo>
                    <a:lnTo>
                      <a:pt x="524" y="40"/>
                    </a:lnTo>
                    <a:lnTo>
                      <a:pt x="524" y="40"/>
                    </a:lnTo>
                    <a:lnTo>
                      <a:pt x="522" y="40"/>
                    </a:lnTo>
                    <a:lnTo>
                      <a:pt x="522" y="40"/>
                    </a:lnTo>
                    <a:lnTo>
                      <a:pt x="522" y="42"/>
                    </a:lnTo>
                    <a:lnTo>
                      <a:pt x="520" y="42"/>
                    </a:lnTo>
                    <a:lnTo>
                      <a:pt x="520" y="42"/>
                    </a:lnTo>
                    <a:lnTo>
                      <a:pt x="518" y="44"/>
                    </a:lnTo>
                    <a:lnTo>
                      <a:pt x="518" y="44"/>
                    </a:lnTo>
                    <a:lnTo>
                      <a:pt x="518" y="46"/>
                    </a:lnTo>
                    <a:lnTo>
                      <a:pt x="520" y="46"/>
                    </a:lnTo>
                    <a:lnTo>
                      <a:pt x="518" y="46"/>
                    </a:lnTo>
                    <a:lnTo>
                      <a:pt x="518" y="46"/>
                    </a:lnTo>
                    <a:lnTo>
                      <a:pt x="520" y="48"/>
                    </a:lnTo>
                    <a:lnTo>
                      <a:pt x="522" y="48"/>
                    </a:lnTo>
                    <a:lnTo>
                      <a:pt x="522" y="48"/>
                    </a:lnTo>
                    <a:lnTo>
                      <a:pt x="522" y="48"/>
                    </a:lnTo>
                    <a:lnTo>
                      <a:pt x="524" y="48"/>
                    </a:lnTo>
                    <a:lnTo>
                      <a:pt x="524" y="50"/>
                    </a:lnTo>
                    <a:lnTo>
                      <a:pt x="524" y="50"/>
                    </a:lnTo>
                    <a:lnTo>
                      <a:pt x="524" y="48"/>
                    </a:lnTo>
                    <a:lnTo>
                      <a:pt x="524" y="50"/>
                    </a:lnTo>
                    <a:lnTo>
                      <a:pt x="524" y="50"/>
                    </a:lnTo>
                    <a:lnTo>
                      <a:pt x="526" y="52"/>
                    </a:lnTo>
                    <a:lnTo>
                      <a:pt x="528" y="50"/>
                    </a:lnTo>
                    <a:lnTo>
                      <a:pt x="530" y="50"/>
                    </a:lnTo>
                    <a:lnTo>
                      <a:pt x="528" y="52"/>
                    </a:lnTo>
                    <a:lnTo>
                      <a:pt x="528" y="52"/>
                    </a:lnTo>
                    <a:lnTo>
                      <a:pt x="526" y="54"/>
                    </a:lnTo>
                    <a:lnTo>
                      <a:pt x="526" y="52"/>
                    </a:lnTo>
                    <a:lnTo>
                      <a:pt x="528" y="52"/>
                    </a:lnTo>
                    <a:lnTo>
                      <a:pt x="528" y="52"/>
                    </a:lnTo>
                    <a:lnTo>
                      <a:pt x="526" y="52"/>
                    </a:lnTo>
                    <a:lnTo>
                      <a:pt x="524" y="52"/>
                    </a:lnTo>
                    <a:lnTo>
                      <a:pt x="522" y="54"/>
                    </a:lnTo>
                    <a:lnTo>
                      <a:pt x="522" y="54"/>
                    </a:lnTo>
                    <a:lnTo>
                      <a:pt x="522" y="56"/>
                    </a:lnTo>
                    <a:lnTo>
                      <a:pt x="520" y="56"/>
                    </a:lnTo>
                    <a:lnTo>
                      <a:pt x="520" y="56"/>
                    </a:lnTo>
                    <a:lnTo>
                      <a:pt x="518" y="56"/>
                    </a:lnTo>
                    <a:lnTo>
                      <a:pt x="518" y="58"/>
                    </a:lnTo>
                    <a:lnTo>
                      <a:pt x="518" y="58"/>
                    </a:lnTo>
                    <a:lnTo>
                      <a:pt x="522" y="58"/>
                    </a:lnTo>
                    <a:lnTo>
                      <a:pt x="524" y="56"/>
                    </a:lnTo>
                    <a:lnTo>
                      <a:pt x="522" y="56"/>
                    </a:lnTo>
                    <a:lnTo>
                      <a:pt x="522" y="56"/>
                    </a:lnTo>
                    <a:lnTo>
                      <a:pt x="522" y="56"/>
                    </a:lnTo>
                    <a:lnTo>
                      <a:pt x="522" y="56"/>
                    </a:lnTo>
                    <a:lnTo>
                      <a:pt x="524" y="54"/>
                    </a:lnTo>
                    <a:lnTo>
                      <a:pt x="524" y="56"/>
                    </a:lnTo>
                    <a:lnTo>
                      <a:pt x="524" y="56"/>
                    </a:lnTo>
                    <a:lnTo>
                      <a:pt x="524" y="58"/>
                    </a:lnTo>
                    <a:lnTo>
                      <a:pt x="522" y="58"/>
                    </a:lnTo>
                    <a:lnTo>
                      <a:pt x="522" y="58"/>
                    </a:lnTo>
                    <a:lnTo>
                      <a:pt x="522" y="60"/>
                    </a:lnTo>
                    <a:lnTo>
                      <a:pt x="518" y="60"/>
                    </a:lnTo>
                    <a:lnTo>
                      <a:pt x="516" y="62"/>
                    </a:lnTo>
                    <a:lnTo>
                      <a:pt x="516" y="62"/>
                    </a:lnTo>
                    <a:lnTo>
                      <a:pt x="514" y="62"/>
                    </a:lnTo>
                    <a:lnTo>
                      <a:pt x="514" y="64"/>
                    </a:lnTo>
                    <a:lnTo>
                      <a:pt x="512" y="64"/>
                    </a:lnTo>
                    <a:lnTo>
                      <a:pt x="512" y="64"/>
                    </a:lnTo>
                    <a:lnTo>
                      <a:pt x="510" y="64"/>
                    </a:lnTo>
                    <a:lnTo>
                      <a:pt x="510" y="64"/>
                    </a:lnTo>
                    <a:lnTo>
                      <a:pt x="508" y="64"/>
                    </a:lnTo>
                    <a:lnTo>
                      <a:pt x="508" y="64"/>
                    </a:lnTo>
                    <a:lnTo>
                      <a:pt x="508" y="64"/>
                    </a:lnTo>
                    <a:lnTo>
                      <a:pt x="508" y="64"/>
                    </a:lnTo>
                    <a:lnTo>
                      <a:pt x="508" y="64"/>
                    </a:lnTo>
                    <a:lnTo>
                      <a:pt x="504" y="66"/>
                    </a:lnTo>
                    <a:lnTo>
                      <a:pt x="504" y="66"/>
                    </a:lnTo>
                    <a:lnTo>
                      <a:pt x="506" y="68"/>
                    </a:lnTo>
                    <a:lnTo>
                      <a:pt x="506" y="68"/>
                    </a:lnTo>
                    <a:lnTo>
                      <a:pt x="504" y="70"/>
                    </a:lnTo>
                    <a:lnTo>
                      <a:pt x="504" y="70"/>
                    </a:lnTo>
                    <a:lnTo>
                      <a:pt x="502" y="72"/>
                    </a:lnTo>
                    <a:lnTo>
                      <a:pt x="502" y="72"/>
                    </a:lnTo>
                    <a:lnTo>
                      <a:pt x="502" y="70"/>
                    </a:lnTo>
                    <a:lnTo>
                      <a:pt x="502" y="70"/>
                    </a:lnTo>
                    <a:lnTo>
                      <a:pt x="502" y="70"/>
                    </a:lnTo>
                    <a:lnTo>
                      <a:pt x="502" y="70"/>
                    </a:lnTo>
                    <a:lnTo>
                      <a:pt x="502" y="70"/>
                    </a:lnTo>
                    <a:lnTo>
                      <a:pt x="498" y="70"/>
                    </a:lnTo>
                    <a:lnTo>
                      <a:pt x="500" y="68"/>
                    </a:lnTo>
                    <a:lnTo>
                      <a:pt x="498" y="68"/>
                    </a:lnTo>
                    <a:lnTo>
                      <a:pt x="500" y="68"/>
                    </a:lnTo>
                    <a:lnTo>
                      <a:pt x="502" y="68"/>
                    </a:lnTo>
                    <a:lnTo>
                      <a:pt x="502" y="66"/>
                    </a:lnTo>
                    <a:lnTo>
                      <a:pt x="502" y="64"/>
                    </a:lnTo>
                    <a:lnTo>
                      <a:pt x="504" y="64"/>
                    </a:lnTo>
                    <a:lnTo>
                      <a:pt x="506" y="62"/>
                    </a:lnTo>
                    <a:lnTo>
                      <a:pt x="506" y="62"/>
                    </a:lnTo>
                    <a:lnTo>
                      <a:pt x="506" y="62"/>
                    </a:lnTo>
                    <a:lnTo>
                      <a:pt x="506" y="62"/>
                    </a:lnTo>
                    <a:lnTo>
                      <a:pt x="502" y="62"/>
                    </a:lnTo>
                    <a:lnTo>
                      <a:pt x="502" y="64"/>
                    </a:lnTo>
                    <a:lnTo>
                      <a:pt x="502" y="62"/>
                    </a:lnTo>
                    <a:lnTo>
                      <a:pt x="502" y="64"/>
                    </a:lnTo>
                    <a:lnTo>
                      <a:pt x="502" y="62"/>
                    </a:lnTo>
                    <a:lnTo>
                      <a:pt x="502" y="62"/>
                    </a:lnTo>
                    <a:lnTo>
                      <a:pt x="502" y="62"/>
                    </a:lnTo>
                    <a:lnTo>
                      <a:pt x="504" y="62"/>
                    </a:lnTo>
                    <a:lnTo>
                      <a:pt x="504" y="60"/>
                    </a:lnTo>
                    <a:lnTo>
                      <a:pt x="502" y="62"/>
                    </a:lnTo>
                    <a:lnTo>
                      <a:pt x="502" y="60"/>
                    </a:lnTo>
                    <a:lnTo>
                      <a:pt x="502" y="60"/>
                    </a:lnTo>
                    <a:lnTo>
                      <a:pt x="502" y="60"/>
                    </a:lnTo>
                    <a:lnTo>
                      <a:pt x="502" y="58"/>
                    </a:lnTo>
                    <a:lnTo>
                      <a:pt x="500" y="58"/>
                    </a:lnTo>
                    <a:lnTo>
                      <a:pt x="500" y="60"/>
                    </a:lnTo>
                    <a:lnTo>
                      <a:pt x="500" y="58"/>
                    </a:lnTo>
                    <a:lnTo>
                      <a:pt x="500" y="58"/>
                    </a:lnTo>
                    <a:lnTo>
                      <a:pt x="500" y="58"/>
                    </a:lnTo>
                    <a:lnTo>
                      <a:pt x="498" y="58"/>
                    </a:lnTo>
                    <a:lnTo>
                      <a:pt x="498" y="58"/>
                    </a:lnTo>
                    <a:lnTo>
                      <a:pt x="498" y="60"/>
                    </a:lnTo>
                    <a:lnTo>
                      <a:pt x="496" y="60"/>
                    </a:lnTo>
                    <a:lnTo>
                      <a:pt x="496" y="58"/>
                    </a:lnTo>
                    <a:lnTo>
                      <a:pt x="494" y="58"/>
                    </a:lnTo>
                    <a:lnTo>
                      <a:pt x="494" y="60"/>
                    </a:lnTo>
                    <a:lnTo>
                      <a:pt x="494" y="58"/>
                    </a:lnTo>
                    <a:lnTo>
                      <a:pt x="494" y="58"/>
                    </a:lnTo>
                    <a:lnTo>
                      <a:pt x="494" y="60"/>
                    </a:lnTo>
                    <a:lnTo>
                      <a:pt x="494" y="60"/>
                    </a:lnTo>
                    <a:lnTo>
                      <a:pt x="494" y="62"/>
                    </a:lnTo>
                    <a:lnTo>
                      <a:pt x="494" y="62"/>
                    </a:lnTo>
                    <a:lnTo>
                      <a:pt x="492" y="62"/>
                    </a:lnTo>
                    <a:lnTo>
                      <a:pt x="492" y="62"/>
                    </a:lnTo>
                    <a:lnTo>
                      <a:pt x="492" y="62"/>
                    </a:lnTo>
                    <a:lnTo>
                      <a:pt x="492" y="64"/>
                    </a:lnTo>
                    <a:lnTo>
                      <a:pt x="492" y="64"/>
                    </a:lnTo>
                    <a:lnTo>
                      <a:pt x="494" y="64"/>
                    </a:lnTo>
                    <a:lnTo>
                      <a:pt x="494" y="64"/>
                    </a:lnTo>
                    <a:lnTo>
                      <a:pt x="496" y="64"/>
                    </a:lnTo>
                    <a:lnTo>
                      <a:pt x="496" y="64"/>
                    </a:lnTo>
                    <a:lnTo>
                      <a:pt x="496" y="64"/>
                    </a:lnTo>
                    <a:lnTo>
                      <a:pt x="496" y="64"/>
                    </a:lnTo>
                    <a:lnTo>
                      <a:pt x="496" y="64"/>
                    </a:lnTo>
                    <a:lnTo>
                      <a:pt x="498" y="64"/>
                    </a:lnTo>
                    <a:lnTo>
                      <a:pt x="496" y="66"/>
                    </a:lnTo>
                    <a:lnTo>
                      <a:pt x="494" y="66"/>
                    </a:lnTo>
                    <a:lnTo>
                      <a:pt x="494" y="66"/>
                    </a:lnTo>
                    <a:lnTo>
                      <a:pt x="494" y="66"/>
                    </a:lnTo>
                    <a:lnTo>
                      <a:pt x="492" y="66"/>
                    </a:lnTo>
                    <a:lnTo>
                      <a:pt x="492" y="64"/>
                    </a:lnTo>
                    <a:lnTo>
                      <a:pt x="490" y="64"/>
                    </a:lnTo>
                    <a:lnTo>
                      <a:pt x="490" y="64"/>
                    </a:lnTo>
                    <a:lnTo>
                      <a:pt x="492" y="64"/>
                    </a:lnTo>
                    <a:lnTo>
                      <a:pt x="492" y="62"/>
                    </a:lnTo>
                    <a:lnTo>
                      <a:pt x="492" y="62"/>
                    </a:lnTo>
                    <a:lnTo>
                      <a:pt x="492" y="62"/>
                    </a:lnTo>
                    <a:lnTo>
                      <a:pt x="490" y="62"/>
                    </a:lnTo>
                    <a:lnTo>
                      <a:pt x="490" y="62"/>
                    </a:lnTo>
                    <a:lnTo>
                      <a:pt x="490" y="64"/>
                    </a:lnTo>
                    <a:lnTo>
                      <a:pt x="490" y="64"/>
                    </a:lnTo>
                    <a:lnTo>
                      <a:pt x="490" y="64"/>
                    </a:lnTo>
                    <a:lnTo>
                      <a:pt x="490" y="64"/>
                    </a:lnTo>
                    <a:lnTo>
                      <a:pt x="488" y="64"/>
                    </a:lnTo>
                    <a:lnTo>
                      <a:pt x="486" y="64"/>
                    </a:lnTo>
                    <a:lnTo>
                      <a:pt x="486" y="64"/>
                    </a:lnTo>
                    <a:lnTo>
                      <a:pt x="486" y="64"/>
                    </a:lnTo>
                    <a:lnTo>
                      <a:pt x="484" y="64"/>
                    </a:lnTo>
                    <a:lnTo>
                      <a:pt x="484" y="64"/>
                    </a:lnTo>
                    <a:lnTo>
                      <a:pt x="484" y="64"/>
                    </a:lnTo>
                    <a:lnTo>
                      <a:pt x="480" y="64"/>
                    </a:lnTo>
                    <a:lnTo>
                      <a:pt x="478" y="64"/>
                    </a:lnTo>
                    <a:lnTo>
                      <a:pt x="476" y="64"/>
                    </a:lnTo>
                    <a:lnTo>
                      <a:pt x="474" y="64"/>
                    </a:lnTo>
                    <a:lnTo>
                      <a:pt x="472" y="64"/>
                    </a:lnTo>
                    <a:lnTo>
                      <a:pt x="472" y="64"/>
                    </a:lnTo>
                    <a:lnTo>
                      <a:pt x="470" y="64"/>
                    </a:lnTo>
                    <a:lnTo>
                      <a:pt x="470" y="64"/>
                    </a:lnTo>
                    <a:lnTo>
                      <a:pt x="470" y="64"/>
                    </a:lnTo>
                    <a:lnTo>
                      <a:pt x="468" y="64"/>
                    </a:lnTo>
                    <a:lnTo>
                      <a:pt x="468" y="64"/>
                    </a:lnTo>
                    <a:lnTo>
                      <a:pt x="468" y="64"/>
                    </a:lnTo>
                    <a:lnTo>
                      <a:pt x="466" y="62"/>
                    </a:lnTo>
                    <a:lnTo>
                      <a:pt x="466" y="62"/>
                    </a:lnTo>
                    <a:lnTo>
                      <a:pt x="466" y="62"/>
                    </a:lnTo>
                    <a:lnTo>
                      <a:pt x="466" y="62"/>
                    </a:lnTo>
                    <a:lnTo>
                      <a:pt x="464" y="60"/>
                    </a:lnTo>
                    <a:lnTo>
                      <a:pt x="466" y="58"/>
                    </a:lnTo>
                    <a:lnTo>
                      <a:pt x="464" y="58"/>
                    </a:lnTo>
                    <a:lnTo>
                      <a:pt x="464" y="58"/>
                    </a:lnTo>
                    <a:lnTo>
                      <a:pt x="464" y="60"/>
                    </a:lnTo>
                    <a:lnTo>
                      <a:pt x="462" y="58"/>
                    </a:lnTo>
                    <a:lnTo>
                      <a:pt x="462" y="60"/>
                    </a:lnTo>
                    <a:lnTo>
                      <a:pt x="462" y="60"/>
                    </a:lnTo>
                    <a:lnTo>
                      <a:pt x="460" y="60"/>
                    </a:lnTo>
                    <a:lnTo>
                      <a:pt x="460" y="58"/>
                    </a:lnTo>
                    <a:lnTo>
                      <a:pt x="458" y="58"/>
                    </a:lnTo>
                    <a:lnTo>
                      <a:pt x="458" y="58"/>
                    </a:lnTo>
                    <a:lnTo>
                      <a:pt x="458" y="58"/>
                    </a:lnTo>
                    <a:lnTo>
                      <a:pt x="460" y="58"/>
                    </a:lnTo>
                    <a:lnTo>
                      <a:pt x="458" y="56"/>
                    </a:lnTo>
                    <a:lnTo>
                      <a:pt x="458" y="56"/>
                    </a:lnTo>
                    <a:lnTo>
                      <a:pt x="458" y="56"/>
                    </a:lnTo>
                    <a:lnTo>
                      <a:pt x="456" y="54"/>
                    </a:lnTo>
                    <a:lnTo>
                      <a:pt x="456" y="54"/>
                    </a:lnTo>
                    <a:lnTo>
                      <a:pt x="456" y="54"/>
                    </a:lnTo>
                    <a:lnTo>
                      <a:pt x="458" y="54"/>
                    </a:lnTo>
                    <a:lnTo>
                      <a:pt x="458" y="54"/>
                    </a:lnTo>
                    <a:lnTo>
                      <a:pt x="458" y="54"/>
                    </a:lnTo>
                    <a:lnTo>
                      <a:pt x="458" y="54"/>
                    </a:lnTo>
                    <a:lnTo>
                      <a:pt x="458" y="54"/>
                    </a:lnTo>
                    <a:lnTo>
                      <a:pt x="458" y="52"/>
                    </a:lnTo>
                    <a:lnTo>
                      <a:pt x="460" y="52"/>
                    </a:lnTo>
                    <a:lnTo>
                      <a:pt x="458" y="52"/>
                    </a:lnTo>
                    <a:lnTo>
                      <a:pt x="458" y="50"/>
                    </a:lnTo>
                    <a:lnTo>
                      <a:pt x="458" y="50"/>
                    </a:lnTo>
                    <a:lnTo>
                      <a:pt x="458" y="50"/>
                    </a:lnTo>
                    <a:lnTo>
                      <a:pt x="458" y="50"/>
                    </a:lnTo>
                    <a:lnTo>
                      <a:pt x="456" y="50"/>
                    </a:lnTo>
                    <a:lnTo>
                      <a:pt x="456" y="50"/>
                    </a:lnTo>
                    <a:lnTo>
                      <a:pt x="454" y="50"/>
                    </a:lnTo>
                    <a:lnTo>
                      <a:pt x="452" y="50"/>
                    </a:lnTo>
                    <a:lnTo>
                      <a:pt x="452" y="52"/>
                    </a:lnTo>
                    <a:lnTo>
                      <a:pt x="450" y="52"/>
                    </a:lnTo>
                    <a:lnTo>
                      <a:pt x="448" y="52"/>
                    </a:lnTo>
                    <a:lnTo>
                      <a:pt x="444" y="52"/>
                    </a:lnTo>
                    <a:lnTo>
                      <a:pt x="442" y="52"/>
                    </a:lnTo>
                    <a:lnTo>
                      <a:pt x="440" y="52"/>
                    </a:lnTo>
                    <a:lnTo>
                      <a:pt x="440" y="54"/>
                    </a:lnTo>
                    <a:lnTo>
                      <a:pt x="438" y="54"/>
                    </a:lnTo>
                    <a:lnTo>
                      <a:pt x="438" y="54"/>
                    </a:lnTo>
                    <a:lnTo>
                      <a:pt x="440" y="54"/>
                    </a:lnTo>
                    <a:lnTo>
                      <a:pt x="438" y="56"/>
                    </a:lnTo>
                    <a:lnTo>
                      <a:pt x="440" y="56"/>
                    </a:lnTo>
                    <a:lnTo>
                      <a:pt x="440" y="56"/>
                    </a:lnTo>
                    <a:lnTo>
                      <a:pt x="440" y="56"/>
                    </a:lnTo>
                    <a:lnTo>
                      <a:pt x="440" y="56"/>
                    </a:lnTo>
                    <a:lnTo>
                      <a:pt x="442" y="56"/>
                    </a:lnTo>
                    <a:lnTo>
                      <a:pt x="442" y="56"/>
                    </a:lnTo>
                    <a:lnTo>
                      <a:pt x="442" y="56"/>
                    </a:lnTo>
                    <a:lnTo>
                      <a:pt x="442" y="56"/>
                    </a:lnTo>
                    <a:lnTo>
                      <a:pt x="442" y="54"/>
                    </a:lnTo>
                    <a:lnTo>
                      <a:pt x="444" y="54"/>
                    </a:lnTo>
                    <a:lnTo>
                      <a:pt x="446" y="54"/>
                    </a:lnTo>
                    <a:lnTo>
                      <a:pt x="446" y="54"/>
                    </a:lnTo>
                    <a:lnTo>
                      <a:pt x="446" y="54"/>
                    </a:lnTo>
                    <a:lnTo>
                      <a:pt x="446" y="56"/>
                    </a:lnTo>
                    <a:lnTo>
                      <a:pt x="448" y="54"/>
                    </a:lnTo>
                    <a:lnTo>
                      <a:pt x="448" y="54"/>
                    </a:lnTo>
                    <a:lnTo>
                      <a:pt x="448" y="54"/>
                    </a:lnTo>
                    <a:lnTo>
                      <a:pt x="450" y="54"/>
                    </a:lnTo>
                    <a:lnTo>
                      <a:pt x="448" y="56"/>
                    </a:lnTo>
                    <a:lnTo>
                      <a:pt x="450" y="56"/>
                    </a:lnTo>
                    <a:lnTo>
                      <a:pt x="450" y="54"/>
                    </a:lnTo>
                    <a:lnTo>
                      <a:pt x="450" y="54"/>
                    </a:lnTo>
                    <a:lnTo>
                      <a:pt x="452" y="54"/>
                    </a:lnTo>
                    <a:lnTo>
                      <a:pt x="452" y="52"/>
                    </a:lnTo>
                    <a:lnTo>
                      <a:pt x="456" y="52"/>
                    </a:lnTo>
                    <a:lnTo>
                      <a:pt x="456" y="52"/>
                    </a:lnTo>
                    <a:lnTo>
                      <a:pt x="456" y="54"/>
                    </a:lnTo>
                    <a:lnTo>
                      <a:pt x="456" y="54"/>
                    </a:lnTo>
                    <a:lnTo>
                      <a:pt x="456" y="54"/>
                    </a:lnTo>
                    <a:lnTo>
                      <a:pt x="454" y="54"/>
                    </a:lnTo>
                    <a:lnTo>
                      <a:pt x="454" y="54"/>
                    </a:lnTo>
                    <a:lnTo>
                      <a:pt x="452" y="54"/>
                    </a:lnTo>
                    <a:lnTo>
                      <a:pt x="452" y="56"/>
                    </a:lnTo>
                    <a:lnTo>
                      <a:pt x="452" y="56"/>
                    </a:lnTo>
                    <a:lnTo>
                      <a:pt x="450" y="56"/>
                    </a:lnTo>
                    <a:lnTo>
                      <a:pt x="450" y="56"/>
                    </a:lnTo>
                    <a:lnTo>
                      <a:pt x="448" y="56"/>
                    </a:lnTo>
                    <a:lnTo>
                      <a:pt x="448" y="56"/>
                    </a:lnTo>
                    <a:lnTo>
                      <a:pt x="448" y="58"/>
                    </a:lnTo>
                    <a:lnTo>
                      <a:pt x="446" y="58"/>
                    </a:lnTo>
                    <a:lnTo>
                      <a:pt x="446" y="56"/>
                    </a:lnTo>
                    <a:lnTo>
                      <a:pt x="444" y="58"/>
                    </a:lnTo>
                    <a:lnTo>
                      <a:pt x="442" y="58"/>
                    </a:lnTo>
                    <a:lnTo>
                      <a:pt x="442" y="58"/>
                    </a:lnTo>
                    <a:lnTo>
                      <a:pt x="440" y="58"/>
                    </a:lnTo>
                    <a:lnTo>
                      <a:pt x="440" y="58"/>
                    </a:lnTo>
                    <a:lnTo>
                      <a:pt x="440" y="58"/>
                    </a:lnTo>
                    <a:lnTo>
                      <a:pt x="440" y="58"/>
                    </a:lnTo>
                    <a:lnTo>
                      <a:pt x="436" y="60"/>
                    </a:lnTo>
                    <a:lnTo>
                      <a:pt x="436" y="60"/>
                    </a:lnTo>
                    <a:lnTo>
                      <a:pt x="438" y="62"/>
                    </a:lnTo>
                    <a:lnTo>
                      <a:pt x="438" y="62"/>
                    </a:lnTo>
                    <a:lnTo>
                      <a:pt x="438" y="62"/>
                    </a:lnTo>
                    <a:lnTo>
                      <a:pt x="436" y="64"/>
                    </a:lnTo>
                    <a:lnTo>
                      <a:pt x="436" y="64"/>
                    </a:lnTo>
                    <a:lnTo>
                      <a:pt x="436" y="64"/>
                    </a:lnTo>
                    <a:lnTo>
                      <a:pt x="436" y="66"/>
                    </a:lnTo>
                    <a:lnTo>
                      <a:pt x="434" y="66"/>
                    </a:lnTo>
                    <a:lnTo>
                      <a:pt x="436" y="66"/>
                    </a:lnTo>
                    <a:lnTo>
                      <a:pt x="434" y="68"/>
                    </a:lnTo>
                    <a:lnTo>
                      <a:pt x="434" y="68"/>
                    </a:lnTo>
                    <a:lnTo>
                      <a:pt x="434" y="68"/>
                    </a:lnTo>
                    <a:lnTo>
                      <a:pt x="432" y="68"/>
                    </a:lnTo>
                    <a:lnTo>
                      <a:pt x="432" y="68"/>
                    </a:lnTo>
                    <a:lnTo>
                      <a:pt x="430" y="68"/>
                    </a:lnTo>
                    <a:lnTo>
                      <a:pt x="430" y="70"/>
                    </a:lnTo>
                    <a:lnTo>
                      <a:pt x="428" y="68"/>
                    </a:lnTo>
                    <a:lnTo>
                      <a:pt x="428" y="68"/>
                    </a:lnTo>
                    <a:lnTo>
                      <a:pt x="430" y="66"/>
                    </a:lnTo>
                    <a:lnTo>
                      <a:pt x="430" y="66"/>
                    </a:lnTo>
                    <a:lnTo>
                      <a:pt x="432" y="66"/>
                    </a:lnTo>
                    <a:lnTo>
                      <a:pt x="432" y="66"/>
                    </a:lnTo>
                    <a:lnTo>
                      <a:pt x="434" y="64"/>
                    </a:lnTo>
                    <a:lnTo>
                      <a:pt x="434" y="64"/>
                    </a:lnTo>
                    <a:lnTo>
                      <a:pt x="432" y="64"/>
                    </a:lnTo>
                    <a:lnTo>
                      <a:pt x="432" y="62"/>
                    </a:lnTo>
                    <a:lnTo>
                      <a:pt x="432" y="64"/>
                    </a:lnTo>
                    <a:lnTo>
                      <a:pt x="432" y="64"/>
                    </a:lnTo>
                    <a:lnTo>
                      <a:pt x="432" y="62"/>
                    </a:lnTo>
                    <a:lnTo>
                      <a:pt x="432" y="62"/>
                    </a:lnTo>
                    <a:lnTo>
                      <a:pt x="432" y="62"/>
                    </a:lnTo>
                    <a:lnTo>
                      <a:pt x="432" y="62"/>
                    </a:lnTo>
                    <a:lnTo>
                      <a:pt x="430" y="62"/>
                    </a:lnTo>
                    <a:lnTo>
                      <a:pt x="430" y="62"/>
                    </a:lnTo>
                    <a:lnTo>
                      <a:pt x="430" y="62"/>
                    </a:lnTo>
                    <a:lnTo>
                      <a:pt x="430" y="62"/>
                    </a:lnTo>
                    <a:lnTo>
                      <a:pt x="432" y="60"/>
                    </a:lnTo>
                    <a:lnTo>
                      <a:pt x="432" y="60"/>
                    </a:lnTo>
                    <a:lnTo>
                      <a:pt x="430" y="60"/>
                    </a:lnTo>
                    <a:lnTo>
                      <a:pt x="430" y="60"/>
                    </a:lnTo>
                    <a:lnTo>
                      <a:pt x="428" y="58"/>
                    </a:lnTo>
                    <a:lnTo>
                      <a:pt x="428" y="58"/>
                    </a:lnTo>
                    <a:lnTo>
                      <a:pt x="428" y="58"/>
                    </a:lnTo>
                    <a:lnTo>
                      <a:pt x="428" y="58"/>
                    </a:lnTo>
                    <a:lnTo>
                      <a:pt x="428" y="58"/>
                    </a:lnTo>
                    <a:lnTo>
                      <a:pt x="428" y="58"/>
                    </a:lnTo>
                    <a:lnTo>
                      <a:pt x="428" y="56"/>
                    </a:lnTo>
                    <a:lnTo>
                      <a:pt x="428" y="56"/>
                    </a:lnTo>
                    <a:lnTo>
                      <a:pt x="426" y="56"/>
                    </a:lnTo>
                    <a:lnTo>
                      <a:pt x="424" y="58"/>
                    </a:lnTo>
                    <a:lnTo>
                      <a:pt x="422" y="58"/>
                    </a:lnTo>
                    <a:lnTo>
                      <a:pt x="422" y="58"/>
                    </a:lnTo>
                    <a:lnTo>
                      <a:pt x="420" y="58"/>
                    </a:lnTo>
                    <a:lnTo>
                      <a:pt x="422" y="58"/>
                    </a:lnTo>
                    <a:lnTo>
                      <a:pt x="420" y="58"/>
                    </a:lnTo>
                    <a:lnTo>
                      <a:pt x="420" y="58"/>
                    </a:lnTo>
                    <a:lnTo>
                      <a:pt x="418" y="58"/>
                    </a:lnTo>
                    <a:lnTo>
                      <a:pt x="418" y="58"/>
                    </a:lnTo>
                    <a:lnTo>
                      <a:pt x="418" y="58"/>
                    </a:lnTo>
                    <a:lnTo>
                      <a:pt x="418" y="58"/>
                    </a:lnTo>
                    <a:lnTo>
                      <a:pt x="416" y="58"/>
                    </a:lnTo>
                    <a:lnTo>
                      <a:pt x="414" y="58"/>
                    </a:lnTo>
                    <a:lnTo>
                      <a:pt x="414" y="58"/>
                    </a:lnTo>
                    <a:lnTo>
                      <a:pt x="410" y="58"/>
                    </a:lnTo>
                    <a:lnTo>
                      <a:pt x="410" y="58"/>
                    </a:lnTo>
                    <a:lnTo>
                      <a:pt x="408" y="58"/>
                    </a:lnTo>
                    <a:lnTo>
                      <a:pt x="408" y="58"/>
                    </a:lnTo>
                    <a:lnTo>
                      <a:pt x="404" y="58"/>
                    </a:lnTo>
                    <a:lnTo>
                      <a:pt x="404" y="56"/>
                    </a:lnTo>
                    <a:lnTo>
                      <a:pt x="402" y="56"/>
                    </a:lnTo>
                    <a:lnTo>
                      <a:pt x="402" y="56"/>
                    </a:lnTo>
                    <a:lnTo>
                      <a:pt x="402" y="56"/>
                    </a:lnTo>
                    <a:lnTo>
                      <a:pt x="402" y="56"/>
                    </a:lnTo>
                    <a:lnTo>
                      <a:pt x="400" y="56"/>
                    </a:lnTo>
                    <a:lnTo>
                      <a:pt x="400" y="54"/>
                    </a:lnTo>
                    <a:lnTo>
                      <a:pt x="398" y="54"/>
                    </a:lnTo>
                    <a:lnTo>
                      <a:pt x="398" y="54"/>
                    </a:lnTo>
                    <a:lnTo>
                      <a:pt x="400" y="54"/>
                    </a:lnTo>
                    <a:lnTo>
                      <a:pt x="402" y="52"/>
                    </a:lnTo>
                    <a:lnTo>
                      <a:pt x="402" y="52"/>
                    </a:lnTo>
                    <a:lnTo>
                      <a:pt x="402" y="52"/>
                    </a:lnTo>
                    <a:lnTo>
                      <a:pt x="404" y="52"/>
                    </a:lnTo>
                    <a:lnTo>
                      <a:pt x="406" y="52"/>
                    </a:lnTo>
                    <a:lnTo>
                      <a:pt x="404" y="52"/>
                    </a:lnTo>
                    <a:lnTo>
                      <a:pt x="406" y="52"/>
                    </a:lnTo>
                    <a:lnTo>
                      <a:pt x="408" y="52"/>
                    </a:lnTo>
                    <a:lnTo>
                      <a:pt x="408" y="52"/>
                    </a:lnTo>
                    <a:lnTo>
                      <a:pt x="408" y="52"/>
                    </a:lnTo>
                    <a:lnTo>
                      <a:pt x="410" y="52"/>
                    </a:lnTo>
                    <a:lnTo>
                      <a:pt x="410" y="52"/>
                    </a:lnTo>
                    <a:lnTo>
                      <a:pt x="410" y="52"/>
                    </a:lnTo>
                    <a:lnTo>
                      <a:pt x="410" y="52"/>
                    </a:lnTo>
                    <a:lnTo>
                      <a:pt x="412" y="50"/>
                    </a:lnTo>
                    <a:lnTo>
                      <a:pt x="410" y="52"/>
                    </a:lnTo>
                    <a:lnTo>
                      <a:pt x="412" y="50"/>
                    </a:lnTo>
                    <a:lnTo>
                      <a:pt x="412" y="50"/>
                    </a:lnTo>
                    <a:lnTo>
                      <a:pt x="412" y="48"/>
                    </a:lnTo>
                    <a:lnTo>
                      <a:pt x="410" y="48"/>
                    </a:lnTo>
                    <a:lnTo>
                      <a:pt x="410" y="46"/>
                    </a:lnTo>
                    <a:lnTo>
                      <a:pt x="410" y="46"/>
                    </a:lnTo>
                    <a:lnTo>
                      <a:pt x="410" y="46"/>
                    </a:lnTo>
                    <a:lnTo>
                      <a:pt x="410" y="46"/>
                    </a:lnTo>
                    <a:lnTo>
                      <a:pt x="410" y="46"/>
                    </a:lnTo>
                    <a:lnTo>
                      <a:pt x="408" y="44"/>
                    </a:lnTo>
                    <a:lnTo>
                      <a:pt x="408" y="46"/>
                    </a:lnTo>
                    <a:lnTo>
                      <a:pt x="408" y="46"/>
                    </a:lnTo>
                    <a:lnTo>
                      <a:pt x="406" y="44"/>
                    </a:lnTo>
                    <a:lnTo>
                      <a:pt x="404" y="44"/>
                    </a:lnTo>
                    <a:lnTo>
                      <a:pt x="406" y="46"/>
                    </a:lnTo>
                    <a:lnTo>
                      <a:pt x="404" y="46"/>
                    </a:lnTo>
                    <a:lnTo>
                      <a:pt x="404" y="46"/>
                    </a:lnTo>
                    <a:lnTo>
                      <a:pt x="404" y="46"/>
                    </a:lnTo>
                    <a:lnTo>
                      <a:pt x="400" y="44"/>
                    </a:lnTo>
                    <a:lnTo>
                      <a:pt x="400" y="46"/>
                    </a:lnTo>
                    <a:lnTo>
                      <a:pt x="400" y="44"/>
                    </a:lnTo>
                    <a:lnTo>
                      <a:pt x="400" y="44"/>
                    </a:lnTo>
                    <a:lnTo>
                      <a:pt x="398" y="44"/>
                    </a:lnTo>
                    <a:lnTo>
                      <a:pt x="396" y="42"/>
                    </a:lnTo>
                    <a:lnTo>
                      <a:pt x="396" y="42"/>
                    </a:lnTo>
                    <a:lnTo>
                      <a:pt x="396" y="42"/>
                    </a:lnTo>
                    <a:lnTo>
                      <a:pt x="396" y="42"/>
                    </a:lnTo>
                    <a:lnTo>
                      <a:pt x="394" y="40"/>
                    </a:lnTo>
                    <a:lnTo>
                      <a:pt x="394" y="40"/>
                    </a:lnTo>
                    <a:lnTo>
                      <a:pt x="392" y="40"/>
                    </a:lnTo>
                    <a:lnTo>
                      <a:pt x="392" y="40"/>
                    </a:lnTo>
                    <a:lnTo>
                      <a:pt x="388" y="38"/>
                    </a:lnTo>
                    <a:lnTo>
                      <a:pt x="388" y="38"/>
                    </a:lnTo>
                    <a:lnTo>
                      <a:pt x="388" y="36"/>
                    </a:lnTo>
                    <a:lnTo>
                      <a:pt x="386" y="34"/>
                    </a:lnTo>
                    <a:lnTo>
                      <a:pt x="386" y="34"/>
                    </a:lnTo>
                    <a:lnTo>
                      <a:pt x="384" y="34"/>
                    </a:lnTo>
                    <a:lnTo>
                      <a:pt x="382" y="34"/>
                    </a:lnTo>
                    <a:lnTo>
                      <a:pt x="382" y="34"/>
                    </a:lnTo>
                    <a:lnTo>
                      <a:pt x="382" y="34"/>
                    </a:lnTo>
                    <a:lnTo>
                      <a:pt x="380" y="34"/>
                    </a:lnTo>
                    <a:lnTo>
                      <a:pt x="378" y="34"/>
                    </a:lnTo>
                    <a:lnTo>
                      <a:pt x="378" y="34"/>
                    </a:lnTo>
                    <a:lnTo>
                      <a:pt x="376" y="36"/>
                    </a:lnTo>
                    <a:lnTo>
                      <a:pt x="376" y="36"/>
                    </a:lnTo>
                    <a:lnTo>
                      <a:pt x="374" y="36"/>
                    </a:lnTo>
                    <a:lnTo>
                      <a:pt x="372" y="36"/>
                    </a:lnTo>
                    <a:lnTo>
                      <a:pt x="372" y="36"/>
                    </a:lnTo>
                    <a:lnTo>
                      <a:pt x="370" y="36"/>
                    </a:lnTo>
                    <a:lnTo>
                      <a:pt x="368" y="36"/>
                    </a:lnTo>
                    <a:lnTo>
                      <a:pt x="366" y="36"/>
                    </a:lnTo>
                    <a:lnTo>
                      <a:pt x="366" y="36"/>
                    </a:lnTo>
                    <a:lnTo>
                      <a:pt x="368" y="36"/>
                    </a:lnTo>
                    <a:lnTo>
                      <a:pt x="368" y="36"/>
                    </a:lnTo>
                    <a:lnTo>
                      <a:pt x="370" y="36"/>
                    </a:lnTo>
                    <a:lnTo>
                      <a:pt x="372" y="34"/>
                    </a:lnTo>
                    <a:lnTo>
                      <a:pt x="372" y="34"/>
                    </a:lnTo>
                    <a:lnTo>
                      <a:pt x="370" y="34"/>
                    </a:lnTo>
                    <a:lnTo>
                      <a:pt x="372" y="32"/>
                    </a:lnTo>
                    <a:lnTo>
                      <a:pt x="372" y="32"/>
                    </a:lnTo>
                    <a:lnTo>
                      <a:pt x="374" y="32"/>
                    </a:lnTo>
                    <a:lnTo>
                      <a:pt x="376" y="30"/>
                    </a:lnTo>
                    <a:lnTo>
                      <a:pt x="376" y="30"/>
                    </a:lnTo>
                    <a:lnTo>
                      <a:pt x="374" y="30"/>
                    </a:lnTo>
                    <a:lnTo>
                      <a:pt x="374" y="30"/>
                    </a:lnTo>
                    <a:lnTo>
                      <a:pt x="374" y="30"/>
                    </a:lnTo>
                    <a:lnTo>
                      <a:pt x="374" y="30"/>
                    </a:lnTo>
                    <a:lnTo>
                      <a:pt x="372" y="32"/>
                    </a:lnTo>
                    <a:lnTo>
                      <a:pt x="372" y="30"/>
                    </a:lnTo>
                    <a:lnTo>
                      <a:pt x="372" y="30"/>
                    </a:lnTo>
                    <a:lnTo>
                      <a:pt x="372" y="30"/>
                    </a:lnTo>
                    <a:lnTo>
                      <a:pt x="370" y="30"/>
                    </a:lnTo>
                    <a:lnTo>
                      <a:pt x="370" y="30"/>
                    </a:lnTo>
                    <a:lnTo>
                      <a:pt x="370" y="30"/>
                    </a:lnTo>
                    <a:lnTo>
                      <a:pt x="370" y="32"/>
                    </a:lnTo>
                    <a:lnTo>
                      <a:pt x="370" y="30"/>
                    </a:lnTo>
                    <a:lnTo>
                      <a:pt x="372" y="30"/>
                    </a:lnTo>
                    <a:lnTo>
                      <a:pt x="370" y="32"/>
                    </a:lnTo>
                    <a:lnTo>
                      <a:pt x="368" y="32"/>
                    </a:lnTo>
                    <a:lnTo>
                      <a:pt x="368" y="32"/>
                    </a:lnTo>
                    <a:lnTo>
                      <a:pt x="366" y="34"/>
                    </a:lnTo>
                    <a:lnTo>
                      <a:pt x="364" y="34"/>
                    </a:lnTo>
                    <a:lnTo>
                      <a:pt x="364" y="34"/>
                    </a:lnTo>
                    <a:lnTo>
                      <a:pt x="364" y="34"/>
                    </a:lnTo>
                    <a:lnTo>
                      <a:pt x="362" y="34"/>
                    </a:lnTo>
                    <a:lnTo>
                      <a:pt x="362" y="36"/>
                    </a:lnTo>
                    <a:lnTo>
                      <a:pt x="364" y="36"/>
                    </a:lnTo>
                    <a:lnTo>
                      <a:pt x="364" y="36"/>
                    </a:lnTo>
                    <a:lnTo>
                      <a:pt x="364" y="36"/>
                    </a:lnTo>
                    <a:lnTo>
                      <a:pt x="362" y="36"/>
                    </a:lnTo>
                    <a:lnTo>
                      <a:pt x="362" y="36"/>
                    </a:lnTo>
                    <a:lnTo>
                      <a:pt x="362" y="36"/>
                    </a:lnTo>
                    <a:lnTo>
                      <a:pt x="360" y="36"/>
                    </a:lnTo>
                    <a:lnTo>
                      <a:pt x="360" y="36"/>
                    </a:lnTo>
                    <a:lnTo>
                      <a:pt x="360" y="34"/>
                    </a:lnTo>
                    <a:lnTo>
                      <a:pt x="358" y="34"/>
                    </a:lnTo>
                    <a:lnTo>
                      <a:pt x="360" y="34"/>
                    </a:lnTo>
                    <a:lnTo>
                      <a:pt x="358" y="32"/>
                    </a:lnTo>
                    <a:lnTo>
                      <a:pt x="360" y="32"/>
                    </a:lnTo>
                    <a:lnTo>
                      <a:pt x="360" y="30"/>
                    </a:lnTo>
                    <a:lnTo>
                      <a:pt x="360" y="30"/>
                    </a:lnTo>
                    <a:lnTo>
                      <a:pt x="362" y="28"/>
                    </a:lnTo>
                    <a:lnTo>
                      <a:pt x="362" y="26"/>
                    </a:lnTo>
                    <a:lnTo>
                      <a:pt x="362" y="24"/>
                    </a:lnTo>
                    <a:lnTo>
                      <a:pt x="362" y="24"/>
                    </a:lnTo>
                    <a:lnTo>
                      <a:pt x="362" y="24"/>
                    </a:lnTo>
                    <a:lnTo>
                      <a:pt x="360" y="24"/>
                    </a:lnTo>
                    <a:lnTo>
                      <a:pt x="360" y="26"/>
                    </a:lnTo>
                    <a:lnTo>
                      <a:pt x="360" y="26"/>
                    </a:lnTo>
                    <a:lnTo>
                      <a:pt x="360" y="26"/>
                    </a:lnTo>
                    <a:lnTo>
                      <a:pt x="360" y="26"/>
                    </a:lnTo>
                    <a:lnTo>
                      <a:pt x="360" y="26"/>
                    </a:lnTo>
                    <a:lnTo>
                      <a:pt x="360" y="26"/>
                    </a:lnTo>
                    <a:lnTo>
                      <a:pt x="360" y="26"/>
                    </a:lnTo>
                    <a:lnTo>
                      <a:pt x="356" y="28"/>
                    </a:lnTo>
                    <a:lnTo>
                      <a:pt x="356" y="28"/>
                    </a:lnTo>
                    <a:lnTo>
                      <a:pt x="356" y="28"/>
                    </a:lnTo>
                    <a:lnTo>
                      <a:pt x="354" y="30"/>
                    </a:lnTo>
                    <a:lnTo>
                      <a:pt x="352" y="30"/>
                    </a:lnTo>
                    <a:lnTo>
                      <a:pt x="350" y="30"/>
                    </a:lnTo>
                    <a:lnTo>
                      <a:pt x="348" y="30"/>
                    </a:lnTo>
                    <a:lnTo>
                      <a:pt x="348" y="30"/>
                    </a:lnTo>
                    <a:lnTo>
                      <a:pt x="350" y="30"/>
                    </a:lnTo>
                    <a:lnTo>
                      <a:pt x="352" y="28"/>
                    </a:lnTo>
                    <a:lnTo>
                      <a:pt x="348" y="30"/>
                    </a:lnTo>
                    <a:lnTo>
                      <a:pt x="346" y="30"/>
                    </a:lnTo>
                    <a:lnTo>
                      <a:pt x="344" y="30"/>
                    </a:lnTo>
                    <a:lnTo>
                      <a:pt x="342" y="30"/>
                    </a:lnTo>
                    <a:lnTo>
                      <a:pt x="342" y="30"/>
                    </a:lnTo>
                    <a:lnTo>
                      <a:pt x="340" y="30"/>
                    </a:lnTo>
                    <a:lnTo>
                      <a:pt x="336" y="32"/>
                    </a:lnTo>
                    <a:lnTo>
                      <a:pt x="332" y="34"/>
                    </a:lnTo>
                    <a:lnTo>
                      <a:pt x="334" y="32"/>
                    </a:lnTo>
                    <a:lnTo>
                      <a:pt x="334" y="32"/>
                    </a:lnTo>
                    <a:lnTo>
                      <a:pt x="334" y="32"/>
                    </a:lnTo>
                    <a:lnTo>
                      <a:pt x="332" y="32"/>
                    </a:lnTo>
                    <a:lnTo>
                      <a:pt x="332" y="32"/>
                    </a:lnTo>
                    <a:lnTo>
                      <a:pt x="332" y="32"/>
                    </a:lnTo>
                    <a:lnTo>
                      <a:pt x="332" y="32"/>
                    </a:lnTo>
                    <a:lnTo>
                      <a:pt x="332" y="32"/>
                    </a:lnTo>
                    <a:lnTo>
                      <a:pt x="332" y="32"/>
                    </a:lnTo>
                    <a:lnTo>
                      <a:pt x="330" y="32"/>
                    </a:lnTo>
                    <a:lnTo>
                      <a:pt x="330" y="32"/>
                    </a:lnTo>
                    <a:lnTo>
                      <a:pt x="326" y="34"/>
                    </a:lnTo>
                    <a:lnTo>
                      <a:pt x="324" y="34"/>
                    </a:lnTo>
                    <a:lnTo>
                      <a:pt x="322" y="34"/>
                    </a:lnTo>
                    <a:lnTo>
                      <a:pt x="324" y="32"/>
                    </a:lnTo>
                    <a:lnTo>
                      <a:pt x="324" y="32"/>
                    </a:lnTo>
                    <a:lnTo>
                      <a:pt x="324" y="34"/>
                    </a:lnTo>
                    <a:lnTo>
                      <a:pt x="326" y="32"/>
                    </a:lnTo>
                    <a:lnTo>
                      <a:pt x="326" y="32"/>
                    </a:lnTo>
                    <a:lnTo>
                      <a:pt x="328" y="32"/>
                    </a:lnTo>
                    <a:lnTo>
                      <a:pt x="330" y="32"/>
                    </a:lnTo>
                    <a:lnTo>
                      <a:pt x="328" y="32"/>
                    </a:lnTo>
                    <a:lnTo>
                      <a:pt x="330" y="32"/>
                    </a:lnTo>
                    <a:lnTo>
                      <a:pt x="332" y="30"/>
                    </a:lnTo>
                    <a:lnTo>
                      <a:pt x="336" y="30"/>
                    </a:lnTo>
                    <a:lnTo>
                      <a:pt x="336" y="30"/>
                    </a:lnTo>
                    <a:lnTo>
                      <a:pt x="340" y="30"/>
                    </a:lnTo>
                    <a:lnTo>
                      <a:pt x="340" y="30"/>
                    </a:lnTo>
                    <a:lnTo>
                      <a:pt x="342" y="30"/>
                    </a:lnTo>
                    <a:lnTo>
                      <a:pt x="348" y="28"/>
                    </a:lnTo>
                    <a:lnTo>
                      <a:pt x="350" y="28"/>
                    </a:lnTo>
                    <a:lnTo>
                      <a:pt x="350" y="28"/>
                    </a:lnTo>
                    <a:lnTo>
                      <a:pt x="350" y="26"/>
                    </a:lnTo>
                    <a:lnTo>
                      <a:pt x="350" y="26"/>
                    </a:lnTo>
                    <a:lnTo>
                      <a:pt x="350" y="26"/>
                    </a:lnTo>
                    <a:lnTo>
                      <a:pt x="348" y="26"/>
                    </a:lnTo>
                    <a:lnTo>
                      <a:pt x="348" y="26"/>
                    </a:lnTo>
                    <a:lnTo>
                      <a:pt x="346" y="26"/>
                    </a:lnTo>
                    <a:lnTo>
                      <a:pt x="346" y="26"/>
                    </a:lnTo>
                    <a:lnTo>
                      <a:pt x="346" y="26"/>
                    </a:lnTo>
                    <a:lnTo>
                      <a:pt x="346" y="26"/>
                    </a:lnTo>
                    <a:lnTo>
                      <a:pt x="344" y="26"/>
                    </a:lnTo>
                    <a:lnTo>
                      <a:pt x="342" y="26"/>
                    </a:lnTo>
                    <a:lnTo>
                      <a:pt x="342" y="26"/>
                    </a:lnTo>
                    <a:lnTo>
                      <a:pt x="342" y="26"/>
                    </a:lnTo>
                    <a:lnTo>
                      <a:pt x="340" y="28"/>
                    </a:lnTo>
                    <a:lnTo>
                      <a:pt x="338" y="26"/>
                    </a:lnTo>
                    <a:lnTo>
                      <a:pt x="338" y="28"/>
                    </a:lnTo>
                    <a:lnTo>
                      <a:pt x="334" y="28"/>
                    </a:lnTo>
                    <a:lnTo>
                      <a:pt x="334" y="28"/>
                    </a:lnTo>
                    <a:lnTo>
                      <a:pt x="334" y="28"/>
                    </a:lnTo>
                    <a:lnTo>
                      <a:pt x="332" y="30"/>
                    </a:lnTo>
                    <a:lnTo>
                      <a:pt x="332" y="28"/>
                    </a:lnTo>
                    <a:lnTo>
                      <a:pt x="330" y="28"/>
                    </a:lnTo>
                    <a:lnTo>
                      <a:pt x="330" y="30"/>
                    </a:lnTo>
                    <a:lnTo>
                      <a:pt x="328" y="30"/>
                    </a:lnTo>
                    <a:lnTo>
                      <a:pt x="328" y="30"/>
                    </a:lnTo>
                    <a:lnTo>
                      <a:pt x="328" y="30"/>
                    </a:lnTo>
                    <a:lnTo>
                      <a:pt x="326" y="30"/>
                    </a:lnTo>
                    <a:lnTo>
                      <a:pt x="324" y="30"/>
                    </a:lnTo>
                    <a:lnTo>
                      <a:pt x="324" y="32"/>
                    </a:lnTo>
                    <a:lnTo>
                      <a:pt x="320" y="32"/>
                    </a:lnTo>
                    <a:lnTo>
                      <a:pt x="320" y="32"/>
                    </a:lnTo>
                    <a:lnTo>
                      <a:pt x="320" y="32"/>
                    </a:lnTo>
                    <a:lnTo>
                      <a:pt x="318" y="32"/>
                    </a:lnTo>
                    <a:lnTo>
                      <a:pt x="316" y="32"/>
                    </a:lnTo>
                    <a:lnTo>
                      <a:pt x="314" y="32"/>
                    </a:lnTo>
                    <a:lnTo>
                      <a:pt x="312" y="34"/>
                    </a:lnTo>
                    <a:lnTo>
                      <a:pt x="312" y="34"/>
                    </a:lnTo>
                    <a:lnTo>
                      <a:pt x="312" y="34"/>
                    </a:lnTo>
                    <a:lnTo>
                      <a:pt x="312" y="36"/>
                    </a:lnTo>
                    <a:lnTo>
                      <a:pt x="312" y="36"/>
                    </a:lnTo>
                    <a:lnTo>
                      <a:pt x="310" y="38"/>
                    </a:lnTo>
                    <a:lnTo>
                      <a:pt x="310" y="38"/>
                    </a:lnTo>
                    <a:lnTo>
                      <a:pt x="310" y="38"/>
                    </a:lnTo>
                    <a:lnTo>
                      <a:pt x="310" y="36"/>
                    </a:lnTo>
                    <a:lnTo>
                      <a:pt x="310" y="36"/>
                    </a:lnTo>
                    <a:lnTo>
                      <a:pt x="310" y="36"/>
                    </a:lnTo>
                    <a:lnTo>
                      <a:pt x="310" y="34"/>
                    </a:lnTo>
                    <a:lnTo>
                      <a:pt x="310" y="34"/>
                    </a:lnTo>
                    <a:lnTo>
                      <a:pt x="308" y="34"/>
                    </a:lnTo>
                    <a:lnTo>
                      <a:pt x="308" y="34"/>
                    </a:lnTo>
                    <a:lnTo>
                      <a:pt x="306" y="34"/>
                    </a:lnTo>
                    <a:lnTo>
                      <a:pt x="306" y="34"/>
                    </a:lnTo>
                    <a:lnTo>
                      <a:pt x="306" y="36"/>
                    </a:lnTo>
                    <a:lnTo>
                      <a:pt x="306" y="36"/>
                    </a:lnTo>
                    <a:lnTo>
                      <a:pt x="306" y="36"/>
                    </a:lnTo>
                    <a:lnTo>
                      <a:pt x="304" y="36"/>
                    </a:lnTo>
                    <a:lnTo>
                      <a:pt x="304" y="34"/>
                    </a:lnTo>
                    <a:lnTo>
                      <a:pt x="304" y="34"/>
                    </a:lnTo>
                    <a:lnTo>
                      <a:pt x="304" y="34"/>
                    </a:lnTo>
                    <a:lnTo>
                      <a:pt x="304" y="34"/>
                    </a:lnTo>
                    <a:lnTo>
                      <a:pt x="302" y="34"/>
                    </a:lnTo>
                    <a:lnTo>
                      <a:pt x="302" y="32"/>
                    </a:lnTo>
                    <a:lnTo>
                      <a:pt x="302" y="34"/>
                    </a:lnTo>
                    <a:lnTo>
                      <a:pt x="302" y="34"/>
                    </a:lnTo>
                    <a:lnTo>
                      <a:pt x="300" y="34"/>
                    </a:lnTo>
                    <a:lnTo>
                      <a:pt x="300" y="34"/>
                    </a:lnTo>
                    <a:lnTo>
                      <a:pt x="300" y="32"/>
                    </a:lnTo>
                    <a:lnTo>
                      <a:pt x="298" y="32"/>
                    </a:lnTo>
                    <a:lnTo>
                      <a:pt x="298" y="32"/>
                    </a:lnTo>
                    <a:lnTo>
                      <a:pt x="298" y="32"/>
                    </a:lnTo>
                    <a:lnTo>
                      <a:pt x="296" y="30"/>
                    </a:lnTo>
                    <a:lnTo>
                      <a:pt x="296" y="30"/>
                    </a:lnTo>
                    <a:lnTo>
                      <a:pt x="298" y="30"/>
                    </a:lnTo>
                    <a:lnTo>
                      <a:pt x="296" y="30"/>
                    </a:lnTo>
                    <a:lnTo>
                      <a:pt x="296" y="30"/>
                    </a:lnTo>
                    <a:lnTo>
                      <a:pt x="296" y="26"/>
                    </a:lnTo>
                    <a:lnTo>
                      <a:pt x="296" y="26"/>
                    </a:lnTo>
                    <a:lnTo>
                      <a:pt x="294" y="26"/>
                    </a:lnTo>
                    <a:lnTo>
                      <a:pt x="294" y="24"/>
                    </a:lnTo>
                    <a:lnTo>
                      <a:pt x="294" y="24"/>
                    </a:lnTo>
                    <a:lnTo>
                      <a:pt x="290" y="24"/>
                    </a:lnTo>
                    <a:lnTo>
                      <a:pt x="290" y="24"/>
                    </a:lnTo>
                    <a:lnTo>
                      <a:pt x="290" y="24"/>
                    </a:lnTo>
                    <a:lnTo>
                      <a:pt x="290" y="24"/>
                    </a:lnTo>
                    <a:lnTo>
                      <a:pt x="288" y="24"/>
                    </a:lnTo>
                    <a:lnTo>
                      <a:pt x="288" y="24"/>
                    </a:lnTo>
                    <a:lnTo>
                      <a:pt x="288" y="24"/>
                    </a:lnTo>
                    <a:lnTo>
                      <a:pt x="288" y="22"/>
                    </a:lnTo>
                    <a:lnTo>
                      <a:pt x="286" y="22"/>
                    </a:lnTo>
                    <a:lnTo>
                      <a:pt x="286" y="20"/>
                    </a:lnTo>
                    <a:lnTo>
                      <a:pt x="286" y="20"/>
                    </a:lnTo>
                    <a:lnTo>
                      <a:pt x="286" y="20"/>
                    </a:lnTo>
                    <a:lnTo>
                      <a:pt x="284" y="18"/>
                    </a:lnTo>
                    <a:lnTo>
                      <a:pt x="284" y="18"/>
                    </a:lnTo>
                    <a:lnTo>
                      <a:pt x="282" y="18"/>
                    </a:lnTo>
                    <a:lnTo>
                      <a:pt x="282" y="18"/>
                    </a:lnTo>
                    <a:lnTo>
                      <a:pt x="282" y="18"/>
                    </a:lnTo>
                    <a:lnTo>
                      <a:pt x="282" y="20"/>
                    </a:lnTo>
                    <a:lnTo>
                      <a:pt x="282" y="18"/>
                    </a:lnTo>
                    <a:lnTo>
                      <a:pt x="282" y="18"/>
                    </a:lnTo>
                    <a:lnTo>
                      <a:pt x="280" y="18"/>
                    </a:lnTo>
                    <a:lnTo>
                      <a:pt x="278" y="18"/>
                    </a:lnTo>
                    <a:lnTo>
                      <a:pt x="278" y="18"/>
                    </a:lnTo>
                    <a:lnTo>
                      <a:pt x="276" y="18"/>
                    </a:lnTo>
                    <a:lnTo>
                      <a:pt x="274" y="18"/>
                    </a:lnTo>
                    <a:lnTo>
                      <a:pt x="274" y="18"/>
                    </a:lnTo>
                    <a:lnTo>
                      <a:pt x="274" y="18"/>
                    </a:lnTo>
                    <a:lnTo>
                      <a:pt x="272" y="18"/>
                    </a:lnTo>
                    <a:lnTo>
                      <a:pt x="272" y="18"/>
                    </a:lnTo>
                    <a:lnTo>
                      <a:pt x="274" y="18"/>
                    </a:lnTo>
                    <a:lnTo>
                      <a:pt x="272" y="18"/>
                    </a:lnTo>
                    <a:lnTo>
                      <a:pt x="272" y="16"/>
                    </a:lnTo>
                    <a:lnTo>
                      <a:pt x="272" y="16"/>
                    </a:lnTo>
                    <a:lnTo>
                      <a:pt x="268" y="16"/>
                    </a:lnTo>
                    <a:lnTo>
                      <a:pt x="266" y="16"/>
                    </a:lnTo>
                    <a:lnTo>
                      <a:pt x="266" y="14"/>
                    </a:lnTo>
                    <a:lnTo>
                      <a:pt x="264" y="14"/>
                    </a:lnTo>
                    <a:lnTo>
                      <a:pt x="264" y="14"/>
                    </a:lnTo>
                    <a:lnTo>
                      <a:pt x="262" y="14"/>
                    </a:lnTo>
                    <a:lnTo>
                      <a:pt x="262" y="12"/>
                    </a:lnTo>
                    <a:lnTo>
                      <a:pt x="262" y="12"/>
                    </a:lnTo>
                    <a:lnTo>
                      <a:pt x="260" y="12"/>
                    </a:lnTo>
                    <a:lnTo>
                      <a:pt x="258" y="12"/>
                    </a:lnTo>
                    <a:lnTo>
                      <a:pt x="256" y="12"/>
                    </a:lnTo>
                    <a:lnTo>
                      <a:pt x="256" y="12"/>
                    </a:lnTo>
                    <a:lnTo>
                      <a:pt x="256" y="10"/>
                    </a:lnTo>
                    <a:lnTo>
                      <a:pt x="256" y="10"/>
                    </a:lnTo>
                    <a:lnTo>
                      <a:pt x="254" y="10"/>
                    </a:lnTo>
                    <a:lnTo>
                      <a:pt x="250" y="10"/>
                    </a:lnTo>
                    <a:lnTo>
                      <a:pt x="248" y="10"/>
                    </a:lnTo>
                    <a:lnTo>
                      <a:pt x="250" y="10"/>
                    </a:lnTo>
                    <a:lnTo>
                      <a:pt x="250" y="10"/>
                    </a:lnTo>
                    <a:lnTo>
                      <a:pt x="248" y="10"/>
                    </a:lnTo>
                    <a:lnTo>
                      <a:pt x="248" y="8"/>
                    </a:lnTo>
                    <a:lnTo>
                      <a:pt x="250" y="8"/>
                    </a:lnTo>
                    <a:lnTo>
                      <a:pt x="250" y="8"/>
                    </a:lnTo>
                    <a:lnTo>
                      <a:pt x="248" y="8"/>
                    </a:lnTo>
                    <a:lnTo>
                      <a:pt x="250" y="8"/>
                    </a:lnTo>
                    <a:lnTo>
                      <a:pt x="252" y="6"/>
                    </a:lnTo>
                    <a:lnTo>
                      <a:pt x="250" y="6"/>
                    </a:lnTo>
                    <a:lnTo>
                      <a:pt x="250" y="6"/>
                    </a:lnTo>
                    <a:lnTo>
                      <a:pt x="248" y="6"/>
                    </a:lnTo>
                    <a:lnTo>
                      <a:pt x="248" y="6"/>
                    </a:lnTo>
                    <a:lnTo>
                      <a:pt x="248" y="6"/>
                    </a:lnTo>
                    <a:lnTo>
                      <a:pt x="248" y="4"/>
                    </a:lnTo>
                    <a:lnTo>
                      <a:pt x="248" y="4"/>
                    </a:lnTo>
                    <a:lnTo>
                      <a:pt x="246" y="4"/>
                    </a:lnTo>
                    <a:lnTo>
                      <a:pt x="244" y="6"/>
                    </a:lnTo>
                    <a:lnTo>
                      <a:pt x="244" y="4"/>
                    </a:lnTo>
                    <a:lnTo>
                      <a:pt x="244" y="4"/>
                    </a:lnTo>
                    <a:lnTo>
                      <a:pt x="242" y="6"/>
                    </a:lnTo>
                    <a:lnTo>
                      <a:pt x="242" y="6"/>
                    </a:lnTo>
                    <a:lnTo>
                      <a:pt x="242" y="4"/>
                    </a:lnTo>
                    <a:lnTo>
                      <a:pt x="240" y="4"/>
                    </a:lnTo>
                    <a:lnTo>
                      <a:pt x="240" y="4"/>
                    </a:lnTo>
                    <a:lnTo>
                      <a:pt x="242" y="4"/>
                    </a:lnTo>
                    <a:lnTo>
                      <a:pt x="244" y="2"/>
                    </a:lnTo>
                    <a:lnTo>
                      <a:pt x="242" y="2"/>
                    </a:lnTo>
                    <a:lnTo>
                      <a:pt x="242" y="2"/>
                    </a:lnTo>
                    <a:lnTo>
                      <a:pt x="240" y="2"/>
                    </a:lnTo>
                    <a:lnTo>
                      <a:pt x="240" y="2"/>
                    </a:lnTo>
                    <a:lnTo>
                      <a:pt x="240" y="2"/>
                    </a:lnTo>
                    <a:lnTo>
                      <a:pt x="240" y="2"/>
                    </a:lnTo>
                    <a:lnTo>
                      <a:pt x="238" y="4"/>
                    </a:lnTo>
                    <a:lnTo>
                      <a:pt x="238" y="4"/>
                    </a:lnTo>
                    <a:lnTo>
                      <a:pt x="236" y="4"/>
                    </a:lnTo>
                    <a:lnTo>
                      <a:pt x="236" y="6"/>
                    </a:lnTo>
                    <a:lnTo>
                      <a:pt x="236" y="6"/>
                    </a:lnTo>
                    <a:lnTo>
                      <a:pt x="236" y="4"/>
                    </a:lnTo>
                    <a:lnTo>
                      <a:pt x="236" y="4"/>
                    </a:lnTo>
                    <a:lnTo>
                      <a:pt x="234" y="4"/>
                    </a:lnTo>
                    <a:lnTo>
                      <a:pt x="236" y="4"/>
                    </a:lnTo>
                    <a:lnTo>
                      <a:pt x="234" y="4"/>
                    </a:lnTo>
                    <a:lnTo>
                      <a:pt x="234" y="4"/>
                    </a:lnTo>
                    <a:lnTo>
                      <a:pt x="234" y="4"/>
                    </a:lnTo>
                    <a:lnTo>
                      <a:pt x="232" y="4"/>
                    </a:lnTo>
                    <a:lnTo>
                      <a:pt x="234" y="2"/>
                    </a:lnTo>
                    <a:lnTo>
                      <a:pt x="234" y="4"/>
                    </a:lnTo>
                    <a:lnTo>
                      <a:pt x="236" y="2"/>
                    </a:lnTo>
                    <a:lnTo>
                      <a:pt x="240" y="2"/>
                    </a:lnTo>
                    <a:lnTo>
                      <a:pt x="240" y="2"/>
                    </a:lnTo>
                    <a:lnTo>
                      <a:pt x="240" y="2"/>
                    </a:lnTo>
                    <a:lnTo>
                      <a:pt x="240" y="2"/>
                    </a:lnTo>
                    <a:lnTo>
                      <a:pt x="238" y="2"/>
                    </a:lnTo>
                    <a:lnTo>
                      <a:pt x="238" y="2"/>
                    </a:lnTo>
                    <a:lnTo>
                      <a:pt x="240" y="0"/>
                    </a:lnTo>
                    <a:lnTo>
                      <a:pt x="238" y="0"/>
                    </a:lnTo>
                    <a:lnTo>
                      <a:pt x="238" y="0"/>
                    </a:lnTo>
                    <a:lnTo>
                      <a:pt x="238" y="0"/>
                    </a:lnTo>
                    <a:lnTo>
                      <a:pt x="236" y="0"/>
                    </a:lnTo>
                    <a:lnTo>
                      <a:pt x="236" y="0"/>
                    </a:lnTo>
                    <a:lnTo>
                      <a:pt x="236" y="0"/>
                    </a:lnTo>
                    <a:lnTo>
                      <a:pt x="234" y="0"/>
                    </a:lnTo>
                    <a:lnTo>
                      <a:pt x="234" y="0"/>
                    </a:lnTo>
                    <a:lnTo>
                      <a:pt x="234" y="2"/>
                    </a:lnTo>
                    <a:lnTo>
                      <a:pt x="234" y="2"/>
                    </a:lnTo>
                    <a:lnTo>
                      <a:pt x="232" y="2"/>
                    </a:lnTo>
                    <a:lnTo>
                      <a:pt x="232" y="2"/>
                    </a:lnTo>
                    <a:lnTo>
                      <a:pt x="230" y="2"/>
                    </a:lnTo>
                    <a:lnTo>
                      <a:pt x="230" y="2"/>
                    </a:lnTo>
                    <a:lnTo>
                      <a:pt x="224" y="2"/>
                    </a:lnTo>
                    <a:lnTo>
                      <a:pt x="224" y="2"/>
                    </a:lnTo>
                    <a:lnTo>
                      <a:pt x="224" y="2"/>
                    </a:lnTo>
                    <a:lnTo>
                      <a:pt x="220" y="2"/>
                    </a:lnTo>
                    <a:lnTo>
                      <a:pt x="220" y="2"/>
                    </a:lnTo>
                    <a:lnTo>
                      <a:pt x="218" y="2"/>
                    </a:lnTo>
                    <a:lnTo>
                      <a:pt x="218" y="4"/>
                    </a:lnTo>
                    <a:lnTo>
                      <a:pt x="216" y="2"/>
                    </a:lnTo>
                    <a:lnTo>
                      <a:pt x="218" y="2"/>
                    </a:lnTo>
                    <a:lnTo>
                      <a:pt x="220" y="2"/>
                    </a:lnTo>
                    <a:lnTo>
                      <a:pt x="218" y="2"/>
                    </a:lnTo>
                    <a:lnTo>
                      <a:pt x="216" y="2"/>
                    </a:lnTo>
                    <a:lnTo>
                      <a:pt x="214" y="2"/>
                    </a:lnTo>
                    <a:lnTo>
                      <a:pt x="214" y="2"/>
                    </a:lnTo>
                    <a:lnTo>
                      <a:pt x="214" y="2"/>
                    </a:lnTo>
                    <a:lnTo>
                      <a:pt x="214" y="4"/>
                    </a:lnTo>
                    <a:lnTo>
                      <a:pt x="212" y="4"/>
                    </a:lnTo>
                    <a:lnTo>
                      <a:pt x="214" y="4"/>
                    </a:lnTo>
                    <a:lnTo>
                      <a:pt x="212" y="4"/>
                    </a:lnTo>
                    <a:lnTo>
                      <a:pt x="212" y="4"/>
                    </a:lnTo>
                    <a:lnTo>
                      <a:pt x="212" y="4"/>
                    </a:lnTo>
                    <a:lnTo>
                      <a:pt x="210" y="4"/>
                    </a:lnTo>
                    <a:lnTo>
                      <a:pt x="210" y="6"/>
                    </a:lnTo>
                    <a:lnTo>
                      <a:pt x="208" y="6"/>
                    </a:lnTo>
                    <a:lnTo>
                      <a:pt x="208" y="6"/>
                    </a:lnTo>
                    <a:lnTo>
                      <a:pt x="210" y="4"/>
                    </a:lnTo>
                    <a:lnTo>
                      <a:pt x="210" y="4"/>
                    </a:lnTo>
                    <a:lnTo>
                      <a:pt x="210" y="4"/>
                    </a:lnTo>
                    <a:lnTo>
                      <a:pt x="212" y="4"/>
                    </a:lnTo>
                    <a:lnTo>
                      <a:pt x="212" y="4"/>
                    </a:lnTo>
                    <a:lnTo>
                      <a:pt x="212" y="4"/>
                    </a:lnTo>
                    <a:lnTo>
                      <a:pt x="208" y="4"/>
                    </a:lnTo>
                    <a:lnTo>
                      <a:pt x="208" y="4"/>
                    </a:lnTo>
                    <a:lnTo>
                      <a:pt x="202" y="4"/>
                    </a:lnTo>
                    <a:lnTo>
                      <a:pt x="200" y="4"/>
                    </a:lnTo>
                    <a:lnTo>
                      <a:pt x="198" y="6"/>
                    </a:lnTo>
                    <a:lnTo>
                      <a:pt x="198" y="4"/>
                    </a:lnTo>
                    <a:lnTo>
                      <a:pt x="200" y="4"/>
                    </a:lnTo>
                    <a:lnTo>
                      <a:pt x="200" y="4"/>
                    </a:lnTo>
                    <a:lnTo>
                      <a:pt x="200" y="4"/>
                    </a:lnTo>
                    <a:lnTo>
                      <a:pt x="196" y="6"/>
                    </a:lnTo>
                    <a:lnTo>
                      <a:pt x="196" y="6"/>
                    </a:lnTo>
                    <a:lnTo>
                      <a:pt x="196" y="8"/>
                    </a:lnTo>
                    <a:lnTo>
                      <a:pt x="196" y="8"/>
                    </a:lnTo>
                    <a:lnTo>
                      <a:pt x="194" y="6"/>
                    </a:lnTo>
                    <a:lnTo>
                      <a:pt x="196" y="6"/>
                    </a:lnTo>
                    <a:lnTo>
                      <a:pt x="194" y="6"/>
                    </a:lnTo>
                    <a:lnTo>
                      <a:pt x="194" y="6"/>
                    </a:lnTo>
                    <a:lnTo>
                      <a:pt x="190" y="8"/>
                    </a:lnTo>
                    <a:lnTo>
                      <a:pt x="190" y="8"/>
                    </a:lnTo>
                    <a:lnTo>
                      <a:pt x="192" y="8"/>
                    </a:lnTo>
                    <a:lnTo>
                      <a:pt x="190" y="8"/>
                    </a:lnTo>
                    <a:lnTo>
                      <a:pt x="188" y="8"/>
                    </a:lnTo>
                    <a:lnTo>
                      <a:pt x="188" y="8"/>
                    </a:lnTo>
                    <a:lnTo>
                      <a:pt x="188" y="8"/>
                    </a:lnTo>
                    <a:lnTo>
                      <a:pt x="186" y="10"/>
                    </a:lnTo>
                    <a:lnTo>
                      <a:pt x="188" y="10"/>
                    </a:lnTo>
                    <a:lnTo>
                      <a:pt x="186" y="10"/>
                    </a:lnTo>
                    <a:lnTo>
                      <a:pt x="186" y="8"/>
                    </a:lnTo>
                    <a:lnTo>
                      <a:pt x="186" y="10"/>
                    </a:lnTo>
                    <a:lnTo>
                      <a:pt x="182" y="10"/>
                    </a:lnTo>
                    <a:lnTo>
                      <a:pt x="182" y="10"/>
                    </a:lnTo>
                    <a:lnTo>
                      <a:pt x="184" y="10"/>
                    </a:lnTo>
                    <a:lnTo>
                      <a:pt x="180" y="12"/>
                    </a:lnTo>
                    <a:lnTo>
                      <a:pt x="178" y="12"/>
                    </a:lnTo>
                    <a:lnTo>
                      <a:pt x="174" y="14"/>
                    </a:lnTo>
                    <a:lnTo>
                      <a:pt x="170" y="14"/>
                    </a:lnTo>
                    <a:lnTo>
                      <a:pt x="166" y="14"/>
                    </a:lnTo>
                    <a:lnTo>
                      <a:pt x="164" y="14"/>
                    </a:lnTo>
                    <a:lnTo>
                      <a:pt x="164" y="12"/>
                    </a:lnTo>
                    <a:lnTo>
                      <a:pt x="162" y="12"/>
                    </a:lnTo>
                    <a:lnTo>
                      <a:pt x="162" y="14"/>
                    </a:lnTo>
                    <a:lnTo>
                      <a:pt x="160" y="14"/>
                    </a:lnTo>
                    <a:lnTo>
                      <a:pt x="158" y="14"/>
                    </a:lnTo>
                    <a:lnTo>
                      <a:pt x="156" y="16"/>
                    </a:lnTo>
                    <a:lnTo>
                      <a:pt x="156" y="16"/>
                    </a:lnTo>
                    <a:lnTo>
                      <a:pt x="156" y="16"/>
                    </a:lnTo>
                    <a:lnTo>
                      <a:pt x="154" y="16"/>
                    </a:lnTo>
                    <a:lnTo>
                      <a:pt x="154" y="16"/>
                    </a:lnTo>
                    <a:lnTo>
                      <a:pt x="152" y="16"/>
                    </a:lnTo>
                    <a:lnTo>
                      <a:pt x="152" y="16"/>
                    </a:lnTo>
                    <a:lnTo>
                      <a:pt x="154" y="18"/>
                    </a:lnTo>
                    <a:lnTo>
                      <a:pt x="154" y="18"/>
                    </a:lnTo>
                    <a:lnTo>
                      <a:pt x="152" y="20"/>
                    </a:lnTo>
                    <a:lnTo>
                      <a:pt x="154" y="20"/>
                    </a:lnTo>
                    <a:lnTo>
                      <a:pt x="154" y="20"/>
                    </a:lnTo>
                    <a:lnTo>
                      <a:pt x="154" y="22"/>
                    </a:lnTo>
                    <a:lnTo>
                      <a:pt x="154" y="24"/>
                    </a:lnTo>
                    <a:lnTo>
                      <a:pt x="154" y="26"/>
                    </a:lnTo>
                    <a:lnTo>
                      <a:pt x="154" y="26"/>
                    </a:lnTo>
                    <a:lnTo>
                      <a:pt x="154" y="26"/>
                    </a:lnTo>
                    <a:lnTo>
                      <a:pt x="152" y="26"/>
                    </a:lnTo>
                    <a:lnTo>
                      <a:pt x="152" y="28"/>
                    </a:lnTo>
                    <a:lnTo>
                      <a:pt x="152" y="28"/>
                    </a:lnTo>
                    <a:lnTo>
                      <a:pt x="150" y="28"/>
                    </a:lnTo>
                    <a:lnTo>
                      <a:pt x="150" y="30"/>
                    </a:lnTo>
                    <a:lnTo>
                      <a:pt x="150" y="30"/>
                    </a:lnTo>
                    <a:lnTo>
                      <a:pt x="150" y="30"/>
                    </a:lnTo>
                    <a:lnTo>
                      <a:pt x="152" y="32"/>
                    </a:lnTo>
                    <a:lnTo>
                      <a:pt x="152" y="30"/>
                    </a:lnTo>
                    <a:lnTo>
                      <a:pt x="152" y="30"/>
                    </a:lnTo>
                    <a:lnTo>
                      <a:pt x="154" y="30"/>
                    </a:lnTo>
                    <a:lnTo>
                      <a:pt x="154" y="30"/>
                    </a:lnTo>
                    <a:lnTo>
                      <a:pt x="154" y="32"/>
                    </a:lnTo>
                    <a:lnTo>
                      <a:pt x="154" y="32"/>
                    </a:lnTo>
                    <a:lnTo>
                      <a:pt x="154" y="32"/>
                    </a:lnTo>
                    <a:lnTo>
                      <a:pt x="156" y="32"/>
                    </a:lnTo>
                    <a:lnTo>
                      <a:pt x="158" y="32"/>
                    </a:lnTo>
                    <a:lnTo>
                      <a:pt x="158" y="32"/>
                    </a:lnTo>
                    <a:lnTo>
                      <a:pt x="158" y="32"/>
                    </a:lnTo>
                    <a:lnTo>
                      <a:pt x="156" y="32"/>
                    </a:lnTo>
                    <a:lnTo>
                      <a:pt x="156" y="32"/>
                    </a:lnTo>
                    <a:lnTo>
                      <a:pt x="154" y="34"/>
                    </a:lnTo>
                    <a:lnTo>
                      <a:pt x="152" y="36"/>
                    </a:lnTo>
                    <a:lnTo>
                      <a:pt x="152" y="36"/>
                    </a:lnTo>
                    <a:lnTo>
                      <a:pt x="154" y="36"/>
                    </a:lnTo>
                    <a:lnTo>
                      <a:pt x="154" y="36"/>
                    </a:lnTo>
                    <a:lnTo>
                      <a:pt x="154" y="36"/>
                    </a:lnTo>
                    <a:lnTo>
                      <a:pt x="156" y="36"/>
                    </a:lnTo>
                    <a:lnTo>
                      <a:pt x="156" y="36"/>
                    </a:lnTo>
                    <a:lnTo>
                      <a:pt x="158" y="36"/>
                    </a:lnTo>
                    <a:lnTo>
                      <a:pt x="158" y="36"/>
                    </a:lnTo>
                    <a:lnTo>
                      <a:pt x="160" y="36"/>
                    </a:lnTo>
                    <a:lnTo>
                      <a:pt x="160" y="36"/>
                    </a:lnTo>
                    <a:lnTo>
                      <a:pt x="162" y="36"/>
                    </a:lnTo>
                    <a:lnTo>
                      <a:pt x="164" y="36"/>
                    </a:lnTo>
                    <a:lnTo>
                      <a:pt x="162" y="36"/>
                    </a:lnTo>
                    <a:lnTo>
                      <a:pt x="162" y="36"/>
                    </a:lnTo>
                    <a:lnTo>
                      <a:pt x="162" y="38"/>
                    </a:lnTo>
                    <a:lnTo>
                      <a:pt x="160" y="38"/>
                    </a:lnTo>
                    <a:lnTo>
                      <a:pt x="160" y="38"/>
                    </a:lnTo>
                    <a:lnTo>
                      <a:pt x="158" y="38"/>
                    </a:lnTo>
                    <a:lnTo>
                      <a:pt x="156" y="38"/>
                    </a:lnTo>
                    <a:lnTo>
                      <a:pt x="156" y="38"/>
                    </a:lnTo>
                    <a:lnTo>
                      <a:pt x="154" y="38"/>
                    </a:lnTo>
                    <a:lnTo>
                      <a:pt x="154" y="38"/>
                    </a:lnTo>
                    <a:lnTo>
                      <a:pt x="154" y="38"/>
                    </a:lnTo>
                    <a:lnTo>
                      <a:pt x="154" y="38"/>
                    </a:lnTo>
                    <a:lnTo>
                      <a:pt x="154" y="36"/>
                    </a:lnTo>
                    <a:lnTo>
                      <a:pt x="154" y="36"/>
                    </a:lnTo>
                    <a:lnTo>
                      <a:pt x="154" y="36"/>
                    </a:lnTo>
                    <a:lnTo>
                      <a:pt x="154" y="36"/>
                    </a:lnTo>
                    <a:lnTo>
                      <a:pt x="152" y="36"/>
                    </a:lnTo>
                    <a:lnTo>
                      <a:pt x="150" y="36"/>
                    </a:lnTo>
                    <a:lnTo>
                      <a:pt x="150" y="36"/>
                    </a:lnTo>
                    <a:lnTo>
                      <a:pt x="152" y="34"/>
                    </a:lnTo>
                    <a:lnTo>
                      <a:pt x="150" y="36"/>
                    </a:lnTo>
                    <a:lnTo>
                      <a:pt x="150" y="36"/>
                    </a:lnTo>
                    <a:lnTo>
                      <a:pt x="148" y="36"/>
                    </a:lnTo>
                    <a:lnTo>
                      <a:pt x="148" y="38"/>
                    </a:lnTo>
                    <a:lnTo>
                      <a:pt x="148" y="38"/>
                    </a:lnTo>
                    <a:lnTo>
                      <a:pt x="148" y="38"/>
                    </a:lnTo>
                    <a:lnTo>
                      <a:pt x="148" y="36"/>
                    </a:lnTo>
                    <a:lnTo>
                      <a:pt x="150" y="38"/>
                    </a:lnTo>
                    <a:lnTo>
                      <a:pt x="152" y="38"/>
                    </a:lnTo>
                    <a:lnTo>
                      <a:pt x="152" y="38"/>
                    </a:lnTo>
                    <a:lnTo>
                      <a:pt x="150" y="40"/>
                    </a:lnTo>
                    <a:lnTo>
                      <a:pt x="150" y="40"/>
                    </a:lnTo>
                    <a:lnTo>
                      <a:pt x="150" y="38"/>
                    </a:lnTo>
                    <a:lnTo>
                      <a:pt x="148" y="38"/>
                    </a:lnTo>
                    <a:lnTo>
                      <a:pt x="146" y="40"/>
                    </a:lnTo>
                    <a:lnTo>
                      <a:pt x="146" y="40"/>
                    </a:lnTo>
                    <a:lnTo>
                      <a:pt x="144" y="40"/>
                    </a:lnTo>
                    <a:lnTo>
                      <a:pt x="144" y="40"/>
                    </a:lnTo>
                    <a:lnTo>
                      <a:pt x="142" y="40"/>
                    </a:lnTo>
                    <a:lnTo>
                      <a:pt x="144" y="40"/>
                    </a:lnTo>
                    <a:lnTo>
                      <a:pt x="144" y="40"/>
                    </a:lnTo>
                    <a:lnTo>
                      <a:pt x="142" y="40"/>
                    </a:lnTo>
                    <a:lnTo>
                      <a:pt x="140" y="40"/>
                    </a:lnTo>
                    <a:lnTo>
                      <a:pt x="140" y="38"/>
                    </a:lnTo>
                    <a:lnTo>
                      <a:pt x="140" y="38"/>
                    </a:lnTo>
                    <a:lnTo>
                      <a:pt x="138" y="38"/>
                    </a:lnTo>
                    <a:lnTo>
                      <a:pt x="138" y="38"/>
                    </a:lnTo>
                    <a:lnTo>
                      <a:pt x="136" y="38"/>
                    </a:lnTo>
                    <a:lnTo>
                      <a:pt x="136" y="38"/>
                    </a:lnTo>
                    <a:lnTo>
                      <a:pt x="136" y="36"/>
                    </a:lnTo>
                    <a:lnTo>
                      <a:pt x="136" y="36"/>
                    </a:lnTo>
                    <a:lnTo>
                      <a:pt x="138" y="36"/>
                    </a:lnTo>
                    <a:lnTo>
                      <a:pt x="140" y="36"/>
                    </a:lnTo>
                    <a:lnTo>
                      <a:pt x="140" y="34"/>
                    </a:lnTo>
                    <a:lnTo>
                      <a:pt x="142" y="34"/>
                    </a:lnTo>
                    <a:lnTo>
                      <a:pt x="142" y="34"/>
                    </a:lnTo>
                    <a:lnTo>
                      <a:pt x="140" y="34"/>
                    </a:lnTo>
                    <a:lnTo>
                      <a:pt x="138" y="32"/>
                    </a:lnTo>
                    <a:lnTo>
                      <a:pt x="136" y="34"/>
                    </a:lnTo>
                    <a:lnTo>
                      <a:pt x="134" y="34"/>
                    </a:lnTo>
                    <a:lnTo>
                      <a:pt x="132" y="34"/>
                    </a:lnTo>
                    <a:lnTo>
                      <a:pt x="130" y="34"/>
                    </a:lnTo>
                    <a:lnTo>
                      <a:pt x="128" y="34"/>
                    </a:lnTo>
                    <a:lnTo>
                      <a:pt x="128" y="36"/>
                    </a:lnTo>
                    <a:lnTo>
                      <a:pt x="128" y="36"/>
                    </a:lnTo>
                    <a:lnTo>
                      <a:pt x="128" y="36"/>
                    </a:lnTo>
                    <a:lnTo>
                      <a:pt x="126" y="36"/>
                    </a:lnTo>
                    <a:lnTo>
                      <a:pt x="126" y="36"/>
                    </a:lnTo>
                    <a:lnTo>
                      <a:pt x="126" y="36"/>
                    </a:lnTo>
                    <a:lnTo>
                      <a:pt x="124" y="36"/>
                    </a:lnTo>
                    <a:lnTo>
                      <a:pt x="122" y="36"/>
                    </a:lnTo>
                    <a:lnTo>
                      <a:pt x="120" y="36"/>
                    </a:lnTo>
                    <a:lnTo>
                      <a:pt x="120" y="36"/>
                    </a:lnTo>
                    <a:lnTo>
                      <a:pt x="118" y="36"/>
                    </a:lnTo>
                    <a:lnTo>
                      <a:pt x="116" y="36"/>
                    </a:lnTo>
                    <a:lnTo>
                      <a:pt x="116" y="36"/>
                    </a:lnTo>
                    <a:lnTo>
                      <a:pt x="116" y="36"/>
                    </a:lnTo>
                    <a:lnTo>
                      <a:pt x="114" y="38"/>
                    </a:lnTo>
                    <a:lnTo>
                      <a:pt x="114" y="38"/>
                    </a:lnTo>
                    <a:lnTo>
                      <a:pt x="114" y="38"/>
                    </a:lnTo>
                    <a:lnTo>
                      <a:pt x="110" y="38"/>
                    </a:lnTo>
                    <a:lnTo>
                      <a:pt x="110" y="38"/>
                    </a:lnTo>
                    <a:lnTo>
                      <a:pt x="112" y="38"/>
                    </a:lnTo>
                    <a:lnTo>
                      <a:pt x="110" y="38"/>
                    </a:lnTo>
                    <a:lnTo>
                      <a:pt x="110" y="38"/>
                    </a:lnTo>
                    <a:lnTo>
                      <a:pt x="110" y="38"/>
                    </a:lnTo>
                    <a:lnTo>
                      <a:pt x="110" y="42"/>
                    </a:lnTo>
                    <a:lnTo>
                      <a:pt x="110" y="42"/>
                    </a:lnTo>
                    <a:lnTo>
                      <a:pt x="112" y="42"/>
                    </a:lnTo>
                    <a:lnTo>
                      <a:pt x="114" y="42"/>
                    </a:lnTo>
                    <a:lnTo>
                      <a:pt x="112" y="42"/>
                    </a:lnTo>
                    <a:lnTo>
                      <a:pt x="110" y="44"/>
                    </a:lnTo>
                    <a:lnTo>
                      <a:pt x="110" y="44"/>
                    </a:lnTo>
                    <a:lnTo>
                      <a:pt x="110" y="42"/>
                    </a:lnTo>
                    <a:lnTo>
                      <a:pt x="110" y="42"/>
                    </a:lnTo>
                    <a:lnTo>
                      <a:pt x="110" y="42"/>
                    </a:lnTo>
                    <a:lnTo>
                      <a:pt x="108" y="46"/>
                    </a:lnTo>
                    <a:lnTo>
                      <a:pt x="108" y="46"/>
                    </a:lnTo>
                    <a:lnTo>
                      <a:pt x="106" y="46"/>
                    </a:lnTo>
                    <a:lnTo>
                      <a:pt x="104" y="48"/>
                    </a:lnTo>
                    <a:lnTo>
                      <a:pt x="104" y="48"/>
                    </a:lnTo>
                    <a:lnTo>
                      <a:pt x="104" y="48"/>
                    </a:lnTo>
                    <a:lnTo>
                      <a:pt x="104" y="48"/>
                    </a:lnTo>
                    <a:lnTo>
                      <a:pt x="108" y="50"/>
                    </a:lnTo>
                    <a:lnTo>
                      <a:pt x="108" y="50"/>
                    </a:lnTo>
                    <a:lnTo>
                      <a:pt x="108" y="52"/>
                    </a:lnTo>
                    <a:lnTo>
                      <a:pt x="114" y="50"/>
                    </a:lnTo>
                    <a:lnTo>
                      <a:pt x="114" y="52"/>
                    </a:lnTo>
                    <a:lnTo>
                      <a:pt x="116" y="52"/>
                    </a:lnTo>
                    <a:lnTo>
                      <a:pt x="118" y="52"/>
                    </a:lnTo>
                    <a:lnTo>
                      <a:pt x="116" y="54"/>
                    </a:lnTo>
                    <a:lnTo>
                      <a:pt x="118" y="52"/>
                    </a:lnTo>
                    <a:lnTo>
                      <a:pt x="118" y="52"/>
                    </a:lnTo>
                    <a:lnTo>
                      <a:pt x="118" y="52"/>
                    </a:lnTo>
                    <a:lnTo>
                      <a:pt x="118" y="52"/>
                    </a:lnTo>
                    <a:lnTo>
                      <a:pt x="118" y="52"/>
                    </a:lnTo>
                    <a:lnTo>
                      <a:pt x="120" y="52"/>
                    </a:lnTo>
                    <a:lnTo>
                      <a:pt x="120" y="52"/>
                    </a:lnTo>
                    <a:lnTo>
                      <a:pt x="120" y="52"/>
                    </a:lnTo>
                    <a:lnTo>
                      <a:pt x="116" y="54"/>
                    </a:lnTo>
                    <a:lnTo>
                      <a:pt x="118" y="54"/>
                    </a:lnTo>
                    <a:lnTo>
                      <a:pt x="120" y="54"/>
                    </a:lnTo>
                    <a:lnTo>
                      <a:pt x="122" y="52"/>
                    </a:lnTo>
                    <a:lnTo>
                      <a:pt x="124" y="52"/>
                    </a:lnTo>
                    <a:lnTo>
                      <a:pt x="126" y="52"/>
                    </a:lnTo>
                    <a:lnTo>
                      <a:pt x="128" y="52"/>
                    </a:lnTo>
                    <a:lnTo>
                      <a:pt x="128" y="50"/>
                    </a:lnTo>
                    <a:lnTo>
                      <a:pt x="130" y="52"/>
                    </a:lnTo>
                    <a:lnTo>
                      <a:pt x="130" y="52"/>
                    </a:lnTo>
                    <a:lnTo>
                      <a:pt x="132" y="52"/>
                    </a:lnTo>
                    <a:lnTo>
                      <a:pt x="132" y="50"/>
                    </a:lnTo>
                    <a:lnTo>
                      <a:pt x="132" y="52"/>
                    </a:lnTo>
                    <a:lnTo>
                      <a:pt x="132" y="52"/>
                    </a:lnTo>
                    <a:lnTo>
                      <a:pt x="132" y="52"/>
                    </a:lnTo>
                    <a:lnTo>
                      <a:pt x="130" y="54"/>
                    </a:lnTo>
                    <a:lnTo>
                      <a:pt x="130" y="54"/>
                    </a:lnTo>
                    <a:lnTo>
                      <a:pt x="128" y="54"/>
                    </a:lnTo>
                    <a:lnTo>
                      <a:pt x="126" y="54"/>
                    </a:lnTo>
                    <a:lnTo>
                      <a:pt x="126" y="54"/>
                    </a:lnTo>
                    <a:lnTo>
                      <a:pt x="126" y="54"/>
                    </a:lnTo>
                    <a:lnTo>
                      <a:pt x="124" y="54"/>
                    </a:lnTo>
                    <a:lnTo>
                      <a:pt x="126" y="54"/>
                    </a:lnTo>
                    <a:lnTo>
                      <a:pt x="126" y="54"/>
                    </a:lnTo>
                    <a:lnTo>
                      <a:pt x="126" y="56"/>
                    </a:lnTo>
                    <a:lnTo>
                      <a:pt x="124" y="58"/>
                    </a:lnTo>
                    <a:lnTo>
                      <a:pt x="122" y="58"/>
                    </a:lnTo>
                    <a:lnTo>
                      <a:pt x="122" y="58"/>
                    </a:lnTo>
                    <a:lnTo>
                      <a:pt x="122" y="58"/>
                    </a:lnTo>
                    <a:lnTo>
                      <a:pt x="122" y="60"/>
                    </a:lnTo>
                    <a:lnTo>
                      <a:pt x="122" y="60"/>
                    </a:lnTo>
                    <a:lnTo>
                      <a:pt x="120" y="62"/>
                    </a:lnTo>
                    <a:lnTo>
                      <a:pt x="118" y="62"/>
                    </a:lnTo>
                    <a:lnTo>
                      <a:pt x="116" y="62"/>
                    </a:lnTo>
                    <a:lnTo>
                      <a:pt x="114" y="64"/>
                    </a:lnTo>
                    <a:lnTo>
                      <a:pt x="114" y="64"/>
                    </a:lnTo>
                    <a:lnTo>
                      <a:pt x="112" y="62"/>
                    </a:lnTo>
                    <a:lnTo>
                      <a:pt x="110" y="64"/>
                    </a:lnTo>
                    <a:lnTo>
                      <a:pt x="110" y="62"/>
                    </a:lnTo>
                    <a:lnTo>
                      <a:pt x="108" y="64"/>
                    </a:lnTo>
                    <a:lnTo>
                      <a:pt x="108" y="62"/>
                    </a:lnTo>
                    <a:lnTo>
                      <a:pt x="110" y="62"/>
                    </a:lnTo>
                    <a:lnTo>
                      <a:pt x="110" y="62"/>
                    </a:lnTo>
                    <a:lnTo>
                      <a:pt x="108" y="62"/>
                    </a:lnTo>
                    <a:lnTo>
                      <a:pt x="108" y="64"/>
                    </a:lnTo>
                    <a:lnTo>
                      <a:pt x="104" y="64"/>
                    </a:lnTo>
                    <a:lnTo>
                      <a:pt x="102" y="64"/>
                    </a:lnTo>
                    <a:lnTo>
                      <a:pt x="100" y="64"/>
                    </a:lnTo>
                    <a:lnTo>
                      <a:pt x="100" y="64"/>
                    </a:lnTo>
                    <a:lnTo>
                      <a:pt x="98" y="64"/>
                    </a:lnTo>
                    <a:lnTo>
                      <a:pt x="98" y="64"/>
                    </a:lnTo>
                    <a:lnTo>
                      <a:pt x="96" y="64"/>
                    </a:lnTo>
                    <a:lnTo>
                      <a:pt x="94" y="64"/>
                    </a:lnTo>
                    <a:lnTo>
                      <a:pt x="92" y="66"/>
                    </a:lnTo>
                    <a:lnTo>
                      <a:pt x="92" y="66"/>
                    </a:lnTo>
                    <a:lnTo>
                      <a:pt x="92" y="66"/>
                    </a:lnTo>
                    <a:lnTo>
                      <a:pt x="92" y="66"/>
                    </a:lnTo>
                    <a:lnTo>
                      <a:pt x="90" y="68"/>
                    </a:lnTo>
                    <a:lnTo>
                      <a:pt x="88" y="66"/>
                    </a:lnTo>
                    <a:lnTo>
                      <a:pt x="88" y="66"/>
                    </a:lnTo>
                    <a:lnTo>
                      <a:pt x="86" y="68"/>
                    </a:lnTo>
                    <a:lnTo>
                      <a:pt x="84" y="68"/>
                    </a:lnTo>
                    <a:lnTo>
                      <a:pt x="84" y="68"/>
                    </a:lnTo>
                    <a:lnTo>
                      <a:pt x="78" y="68"/>
                    </a:lnTo>
                    <a:lnTo>
                      <a:pt x="78" y="70"/>
                    </a:lnTo>
                    <a:lnTo>
                      <a:pt x="78" y="70"/>
                    </a:lnTo>
                    <a:lnTo>
                      <a:pt x="74" y="72"/>
                    </a:lnTo>
                    <a:lnTo>
                      <a:pt x="74" y="72"/>
                    </a:lnTo>
                    <a:lnTo>
                      <a:pt x="72" y="72"/>
                    </a:lnTo>
                    <a:lnTo>
                      <a:pt x="70" y="74"/>
                    </a:lnTo>
                    <a:lnTo>
                      <a:pt x="70" y="74"/>
                    </a:lnTo>
                    <a:lnTo>
                      <a:pt x="70" y="74"/>
                    </a:lnTo>
                    <a:lnTo>
                      <a:pt x="70" y="74"/>
                    </a:lnTo>
                    <a:lnTo>
                      <a:pt x="68" y="74"/>
                    </a:lnTo>
                    <a:lnTo>
                      <a:pt x="68" y="74"/>
                    </a:lnTo>
                    <a:lnTo>
                      <a:pt x="68" y="74"/>
                    </a:lnTo>
                    <a:lnTo>
                      <a:pt x="66" y="74"/>
                    </a:lnTo>
                    <a:lnTo>
                      <a:pt x="66" y="76"/>
                    </a:lnTo>
                    <a:lnTo>
                      <a:pt x="68" y="76"/>
                    </a:lnTo>
                    <a:lnTo>
                      <a:pt x="68" y="76"/>
                    </a:lnTo>
                    <a:lnTo>
                      <a:pt x="70" y="76"/>
                    </a:lnTo>
                    <a:lnTo>
                      <a:pt x="72" y="76"/>
                    </a:lnTo>
                    <a:lnTo>
                      <a:pt x="70" y="76"/>
                    </a:lnTo>
                    <a:lnTo>
                      <a:pt x="70" y="76"/>
                    </a:lnTo>
                    <a:lnTo>
                      <a:pt x="70" y="76"/>
                    </a:lnTo>
                    <a:lnTo>
                      <a:pt x="68" y="76"/>
                    </a:lnTo>
                    <a:lnTo>
                      <a:pt x="66" y="76"/>
                    </a:lnTo>
                    <a:lnTo>
                      <a:pt x="66" y="76"/>
                    </a:lnTo>
                    <a:lnTo>
                      <a:pt x="64" y="76"/>
                    </a:lnTo>
                    <a:lnTo>
                      <a:pt x="64" y="78"/>
                    </a:lnTo>
                    <a:lnTo>
                      <a:pt x="66" y="78"/>
                    </a:lnTo>
                    <a:lnTo>
                      <a:pt x="68" y="78"/>
                    </a:lnTo>
                    <a:lnTo>
                      <a:pt x="66" y="78"/>
                    </a:lnTo>
                    <a:lnTo>
                      <a:pt x="66" y="80"/>
                    </a:lnTo>
                    <a:lnTo>
                      <a:pt x="64" y="80"/>
                    </a:lnTo>
                    <a:lnTo>
                      <a:pt x="64" y="80"/>
                    </a:lnTo>
                    <a:lnTo>
                      <a:pt x="64" y="80"/>
                    </a:lnTo>
                    <a:lnTo>
                      <a:pt x="62" y="82"/>
                    </a:lnTo>
                    <a:lnTo>
                      <a:pt x="62" y="82"/>
                    </a:lnTo>
                    <a:lnTo>
                      <a:pt x="64" y="82"/>
                    </a:lnTo>
                    <a:lnTo>
                      <a:pt x="66" y="80"/>
                    </a:lnTo>
                    <a:lnTo>
                      <a:pt x="66" y="82"/>
                    </a:lnTo>
                    <a:lnTo>
                      <a:pt x="66" y="82"/>
                    </a:lnTo>
                    <a:lnTo>
                      <a:pt x="66" y="82"/>
                    </a:lnTo>
                    <a:lnTo>
                      <a:pt x="64" y="84"/>
                    </a:lnTo>
                    <a:lnTo>
                      <a:pt x="64" y="84"/>
                    </a:lnTo>
                    <a:lnTo>
                      <a:pt x="66" y="84"/>
                    </a:lnTo>
                    <a:lnTo>
                      <a:pt x="68" y="84"/>
                    </a:lnTo>
                    <a:lnTo>
                      <a:pt x="70" y="84"/>
                    </a:lnTo>
                    <a:lnTo>
                      <a:pt x="68" y="86"/>
                    </a:lnTo>
                    <a:lnTo>
                      <a:pt x="66" y="86"/>
                    </a:lnTo>
                    <a:lnTo>
                      <a:pt x="64" y="86"/>
                    </a:lnTo>
                    <a:lnTo>
                      <a:pt x="62" y="86"/>
                    </a:lnTo>
                    <a:lnTo>
                      <a:pt x="60" y="88"/>
                    </a:lnTo>
                    <a:lnTo>
                      <a:pt x="58" y="88"/>
                    </a:lnTo>
                    <a:lnTo>
                      <a:pt x="58" y="88"/>
                    </a:lnTo>
                    <a:lnTo>
                      <a:pt x="56" y="90"/>
                    </a:lnTo>
                    <a:lnTo>
                      <a:pt x="56" y="92"/>
                    </a:lnTo>
                    <a:lnTo>
                      <a:pt x="56" y="92"/>
                    </a:lnTo>
                    <a:lnTo>
                      <a:pt x="58" y="90"/>
                    </a:lnTo>
                    <a:lnTo>
                      <a:pt x="58" y="92"/>
                    </a:lnTo>
                    <a:lnTo>
                      <a:pt x="56" y="92"/>
                    </a:lnTo>
                    <a:lnTo>
                      <a:pt x="58" y="92"/>
                    </a:lnTo>
                    <a:lnTo>
                      <a:pt x="56" y="92"/>
                    </a:lnTo>
                    <a:lnTo>
                      <a:pt x="56" y="92"/>
                    </a:lnTo>
                    <a:lnTo>
                      <a:pt x="54" y="92"/>
                    </a:lnTo>
                    <a:lnTo>
                      <a:pt x="54" y="92"/>
                    </a:lnTo>
                    <a:lnTo>
                      <a:pt x="54" y="94"/>
                    </a:lnTo>
                    <a:lnTo>
                      <a:pt x="56" y="94"/>
                    </a:lnTo>
                    <a:lnTo>
                      <a:pt x="56" y="94"/>
                    </a:lnTo>
                    <a:lnTo>
                      <a:pt x="56" y="94"/>
                    </a:lnTo>
                    <a:lnTo>
                      <a:pt x="56" y="96"/>
                    </a:lnTo>
                    <a:lnTo>
                      <a:pt x="56" y="96"/>
                    </a:lnTo>
                    <a:lnTo>
                      <a:pt x="58" y="96"/>
                    </a:lnTo>
                    <a:lnTo>
                      <a:pt x="58" y="96"/>
                    </a:lnTo>
                    <a:lnTo>
                      <a:pt x="60" y="94"/>
                    </a:lnTo>
                    <a:lnTo>
                      <a:pt x="64" y="92"/>
                    </a:lnTo>
                    <a:lnTo>
                      <a:pt x="66" y="92"/>
                    </a:lnTo>
                    <a:lnTo>
                      <a:pt x="66" y="92"/>
                    </a:lnTo>
                    <a:lnTo>
                      <a:pt x="68" y="92"/>
                    </a:lnTo>
                    <a:lnTo>
                      <a:pt x="68" y="90"/>
                    </a:lnTo>
                    <a:lnTo>
                      <a:pt x="68" y="90"/>
                    </a:lnTo>
                    <a:lnTo>
                      <a:pt x="72" y="88"/>
                    </a:lnTo>
                    <a:lnTo>
                      <a:pt x="76" y="88"/>
                    </a:lnTo>
                    <a:lnTo>
                      <a:pt x="78" y="86"/>
                    </a:lnTo>
                    <a:lnTo>
                      <a:pt x="78" y="86"/>
                    </a:lnTo>
                    <a:lnTo>
                      <a:pt x="80" y="86"/>
                    </a:lnTo>
                    <a:lnTo>
                      <a:pt x="74" y="88"/>
                    </a:lnTo>
                    <a:lnTo>
                      <a:pt x="70" y="90"/>
                    </a:lnTo>
                    <a:lnTo>
                      <a:pt x="70" y="90"/>
                    </a:lnTo>
                    <a:lnTo>
                      <a:pt x="68" y="90"/>
                    </a:lnTo>
                    <a:lnTo>
                      <a:pt x="68" y="92"/>
                    </a:lnTo>
                    <a:lnTo>
                      <a:pt x="68" y="92"/>
                    </a:lnTo>
                    <a:lnTo>
                      <a:pt x="66" y="92"/>
                    </a:lnTo>
                    <a:lnTo>
                      <a:pt x="66" y="94"/>
                    </a:lnTo>
                    <a:lnTo>
                      <a:pt x="66" y="94"/>
                    </a:lnTo>
                    <a:lnTo>
                      <a:pt x="64" y="98"/>
                    </a:lnTo>
                    <a:lnTo>
                      <a:pt x="62" y="98"/>
                    </a:lnTo>
                    <a:lnTo>
                      <a:pt x="62" y="98"/>
                    </a:lnTo>
                    <a:lnTo>
                      <a:pt x="60" y="100"/>
                    </a:lnTo>
                    <a:lnTo>
                      <a:pt x="60" y="100"/>
                    </a:lnTo>
                    <a:lnTo>
                      <a:pt x="58" y="100"/>
                    </a:lnTo>
                    <a:lnTo>
                      <a:pt x="58" y="100"/>
                    </a:lnTo>
                    <a:lnTo>
                      <a:pt x="56" y="102"/>
                    </a:lnTo>
                    <a:lnTo>
                      <a:pt x="58" y="102"/>
                    </a:lnTo>
                    <a:lnTo>
                      <a:pt x="58" y="102"/>
                    </a:lnTo>
                    <a:lnTo>
                      <a:pt x="58" y="102"/>
                    </a:lnTo>
                    <a:lnTo>
                      <a:pt x="58" y="102"/>
                    </a:lnTo>
                    <a:lnTo>
                      <a:pt x="56" y="102"/>
                    </a:lnTo>
                    <a:lnTo>
                      <a:pt x="54" y="104"/>
                    </a:lnTo>
                    <a:lnTo>
                      <a:pt x="52" y="106"/>
                    </a:lnTo>
                    <a:lnTo>
                      <a:pt x="52" y="106"/>
                    </a:lnTo>
                    <a:lnTo>
                      <a:pt x="50" y="106"/>
                    </a:lnTo>
                    <a:lnTo>
                      <a:pt x="52" y="106"/>
                    </a:lnTo>
                    <a:lnTo>
                      <a:pt x="54" y="106"/>
                    </a:lnTo>
                    <a:lnTo>
                      <a:pt x="56" y="106"/>
                    </a:lnTo>
                    <a:lnTo>
                      <a:pt x="56" y="106"/>
                    </a:lnTo>
                    <a:lnTo>
                      <a:pt x="60" y="104"/>
                    </a:lnTo>
                    <a:lnTo>
                      <a:pt x="60" y="104"/>
                    </a:lnTo>
                    <a:lnTo>
                      <a:pt x="64" y="104"/>
                    </a:lnTo>
                    <a:lnTo>
                      <a:pt x="68" y="102"/>
                    </a:lnTo>
                    <a:lnTo>
                      <a:pt x="66" y="102"/>
                    </a:lnTo>
                    <a:lnTo>
                      <a:pt x="66" y="104"/>
                    </a:lnTo>
                    <a:lnTo>
                      <a:pt x="64" y="104"/>
                    </a:lnTo>
                    <a:lnTo>
                      <a:pt x="64" y="104"/>
                    </a:lnTo>
                    <a:lnTo>
                      <a:pt x="64" y="106"/>
                    </a:lnTo>
                    <a:lnTo>
                      <a:pt x="64" y="106"/>
                    </a:lnTo>
                    <a:lnTo>
                      <a:pt x="64" y="106"/>
                    </a:lnTo>
                    <a:lnTo>
                      <a:pt x="64" y="106"/>
                    </a:lnTo>
                    <a:lnTo>
                      <a:pt x="66" y="106"/>
                    </a:lnTo>
                    <a:lnTo>
                      <a:pt x="66" y="106"/>
                    </a:lnTo>
                    <a:lnTo>
                      <a:pt x="66" y="106"/>
                    </a:lnTo>
                    <a:lnTo>
                      <a:pt x="66" y="106"/>
                    </a:lnTo>
                    <a:lnTo>
                      <a:pt x="66" y="106"/>
                    </a:lnTo>
                    <a:lnTo>
                      <a:pt x="66" y="108"/>
                    </a:lnTo>
                    <a:lnTo>
                      <a:pt x="64" y="110"/>
                    </a:lnTo>
                    <a:lnTo>
                      <a:pt x="64" y="112"/>
                    </a:lnTo>
                    <a:lnTo>
                      <a:pt x="64" y="112"/>
                    </a:lnTo>
                    <a:lnTo>
                      <a:pt x="66" y="110"/>
                    </a:lnTo>
                    <a:lnTo>
                      <a:pt x="68" y="108"/>
                    </a:lnTo>
                    <a:lnTo>
                      <a:pt x="70" y="108"/>
                    </a:lnTo>
                    <a:lnTo>
                      <a:pt x="70" y="108"/>
                    </a:lnTo>
                    <a:lnTo>
                      <a:pt x="70" y="106"/>
                    </a:lnTo>
                    <a:lnTo>
                      <a:pt x="72" y="106"/>
                    </a:lnTo>
                    <a:lnTo>
                      <a:pt x="74" y="106"/>
                    </a:lnTo>
                    <a:lnTo>
                      <a:pt x="74" y="106"/>
                    </a:lnTo>
                    <a:lnTo>
                      <a:pt x="72" y="106"/>
                    </a:lnTo>
                    <a:lnTo>
                      <a:pt x="72" y="108"/>
                    </a:lnTo>
                    <a:lnTo>
                      <a:pt x="70" y="110"/>
                    </a:lnTo>
                    <a:lnTo>
                      <a:pt x="72" y="110"/>
                    </a:lnTo>
                    <a:lnTo>
                      <a:pt x="76" y="108"/>
                    </a:lnTo>
                    <a:lnTo>
                      <a:pt x="78" y="108"/>
                    </a:lnTo>
                    <a:lnTo>
                      <a:pt x="82" y="106"/>
                    </a:lnTo>
                    <a:lnTo>
                      <a:pt x="84" y="106"/>
                    </a:lnTo>
                    <a:lnTo>
                      <a:pt x="80" y="108"/>
                    </a:lnTo>
                    <a:lnTo>
                      <a:pt x="78" y="110"/>
                    </a:lnTo>
                    <a:lnTo>
                      <a:pt x="76" y="110"/>
                    </a:lnTo>
                    <a:lnTo>
                      <a:pt x="74" y="110"/>
                    </a:lnTo>
                    <a:lnTo>
                      <a:pt x="70" y="114"/>
                    </a:lnTo>
                    <a:lnTo>
                      <a:pt x="72" y="114"/>
                    </a:lnTo>
                    <a:lnTo>
                      <a:pt x="70" y="114"/>
                    </a:lnTo>
                    <a:lnTo>
                      <a:pt x="64" y="118"/>
                    </a:lnTo>
                    <a:lnTo>
                      <a:pt x="64" y="118"/>
                    </a:lnTo>
                    <a:lnTo>
                      <a:pt x="62" y="120"/>
                    </a:lnTo>
                    <a:lnTo>
                      <a:pt x="60" y="120"/>
                    </a:lnTo>
                    <a:lnTo>
                      <a:pt x="56" y="122"/>
                    </a:lnTo>
                    <a:lnTo>
                      <a:pt x="56" y="122"/>
                    </a:lnTo>
                    <a:lnTo>
                      <a:pt x="56" y="122"/>
                    </a:lnTo>
                    <a:lnTo>
                      <a:pt x="56" y="122"/>
                    </a:lnTo>
                    <a:lnTo>
                      <a:pt x="52" y="124"/>
                    </a:lnTo>
                    <a:lnTo>
                      <a:pt x="52" y="124"/>
                    </a:lnTo>
                    <a:lnTo>
                      <a:pt x="50" y="124"/>
                    </a:lnTo>
                    <a:lnTo>
                      <a:pt x="48" y="126"/>
                    </a:lnTo>
                    <a:lnTo>
                      <a:pt x="48" y="126"/>
                    </a:lnTo>
                    <a:lnTo>
                      <a:pt x="48" y="126"/>
                    </a:lnTo>
                    <a:lnTo>
                      <a:pt x="46" y="126"/>
                    </a:lnTo>
                    <a:lnTo>
                      <a:pt x="44" y="126"/>
                    </a:lnTo>
                    <a:lnTo>
                      <a:pt x="42" y="128"/>
                    </a:lnTo>
                    <a:lnTo>
                      <a:pt x="38" y="128"/>
                    </a:lnTo>
                    <a:lnTo>
                      <a:pt x="38" y="128"/>
                    </a:lnTo>
                    <a:lnTo>
                      <a:pt x="34" y="130"/>
                    </a:lnTo>
                    <a:lnTo>
                      <a:pt x="32" y="130"/>
                    </a:lnTo>
                    <a:lnTo>
                      <a:pt x="30" y="130"/>
                    </a:lnTo>
                    <a:lnTo>
                      <a:pt x="28" y="132"/>
                    </a:lnTo>
                    <a:lnTo>
                      <a:pt x="28" y="134"/>
                    </a:lnTo>
                    <a:lnTo>
                      <a:pt x="28" y="134"/>
                    </a:lnTo>
                    <a:lnTo>
                      <a:pt x="28" y="134"/>
                    </a:lnTo>
                    <a:lnTo>
                      <a:pt x="26" y="134"/>
                    </a:lnTo>
                    <a:lnTo>
                      <a:pt x="26" y="134"/>
                    </a:lnTo>
                    <a:lnTo>
                      <a:pt x="26" y="134"/>
                    </a:lnTo>
                    <a:lnTo>
                      <a:pt x="26" y="134"/>
                    </a:lnTo>
                    <a:lnTo>
                      <a:pt x="24" y="134"/>
                    </a:lnTo>
                    <a:lnTo>
                      <a:pt x="24" y="132"/>
                    </a:lnTo>
                    <a:lnTo>
                      <a:pt x="26" y="132"/>
                    </a:lnTo>
                    <a:lnTo>
                      <a:pt x="26" y="132"/>
                    </a:lnTo>
                    <a:lnTo>
                      <a:pt x="26" y="132"/>
                    </a:lnTo>
                    <a:lnTo>
                      <a:pt x="24" y="130"/>
                    </a:lnTo>
                    <a:lnTo>
                      <a:pt x="24" y="132"/>
                    </a:lnTo>
                    <a:lnTo>
                      <a:pt x="24" y="132"/>
                    </a:lnTo>
                    <a:lnTo>
                      <a:pt x="22" y="132"/>
                    </a:lnTo>
                    <a:lnTo>
                      <a:pt x="16" y="134"/>
                    </a:lnTo>
                    <a:lnTo>
                      <a:pt x="14" y="134"/>
                    </a:lnTo>
                    <a:lnTo>
                      <a:pt x="12" y="134"/>
                    </a:lnTo>
                    <a:lnTo>
                      <a:pt x="12" y="134"/>
                    </a:lnTo>
                    <a:lnTo>
                      <a:pt x="10" y="136"/>
                    </a:lnTo>
                    <a:lnTo>
                      <a:pt x="10" y="136"/>
                    </a:lnTo>
                    <a:lnTo>
                      <a:pt x="8" y="136"/>
                    </a:lnTo>
                    <a:lnTo>
                      <a:pt x="6" y="138"/>
                    </a:lnTo>
                    <a:lnTo>
                      <a:pt x="6" y="138"/>
                    </a:lnTo>
                    <a:lnTo>
                      <a:pt x="6" y="138"/>
                    </a:lnTo>
                    <a:lnTo>
                      <a:pt x="6" y="138"/>
                    </a:lnTo>
                    <a:lnTo>
                      <a:pt x="4" y="138"/>
                    </a:lnTo>
                    <a:lnTo>
                      <a:pt x="4" y="138"/>
                    </a:lnTo>
                    <a:lnTo>
                      <a:pt x="2" y="138"/>
                    </a:lnTo>
                    <a:lnTo>
                      <a:pt x="2" y="138"/>
                    </a:lnTo>
                    <a:lnTo>
                      <a:pt x="2" y="138"/>
                    </a:lnTo>
                    <a:lnTo>
                      <a:pt x="2" y="140"/>
                    </a:lnTo>
                    <a:lnTo>
                      <a:pt x="0" y="140"/>
                    </a:lnTo>
                    <a:lnTo>
                      <a:pt x="0" y="140"/>
                    </a:lnTo>
                    <a:lnTo>
                      <a:pt x="2" y="140"/>
                    </a:lnTo>
                    <a:lnTo>
                      <a:pt x="2" y="140"/>
                    </a:lnTo>
                    <a:lnTo>
                      <a:pt x="4" y="138"/>
                    </a:lnTo>
                    <a:lnTo>
                      <a:pt x="4" y="138"/>
                    </a:lnTo>
                    <a:lnTo>
                      <a:pt x="4" y="140"/>
                    </a:lnTo>
                    <a:lnTo>
                      <a:pt x="4" y="140"/>
                    </a:lnTo>
                    <a:lnTo>
                      <a:pt x="6" y="140"/>
                    </a:lnTo>
                    <a:lnTo>
                      <a:pt x="8" y="138"/>
                    </a:lnTo>
                    <a:lnTo>
                      <a:pt x="8" y="138"/>
                    </a:lnTo>
                    <a:lnTo>
                      <a:pt x="6" y="140"/>
                    </a:lnTo>
                    <a:lnTo>
                      <a:pt x="8" y="140"/>
                    </a:lnTo>
                    <a:lnTo>
                      <a:pt x="8" y="140"/>
                    </a:lnTo>
                    <a:lnTo>
                      <a:pt x="8" y="140"/>
                    </a:lnTo>
                    <a:lnTo>
                      <a:pt x="10" y="140"/>
                    </a:lnTo>
                    <a:lnTo>
                      <a:pt x="10" y="140"/>
                    </a:lnTo>
                    <a:lnTo>
                      <a:pt x="12" y="138"/>
                    </a:lnTo>
                    <a:lnTo>
                      <a:pt x="12" y="138"/>
                    </a:lnTo>
                    <a:lnTo>
                      <a:pt x="14" y="136"/>
                    </a:lnTo>
                    <a:lnTo>
                      <a:pt x="16" y="134"/>
                    </a:lnTo>
                    <a:lnTo>
                      <a:pt x="18" y="134"/>
                    </a:lnTo>
                    <a:lnTo>
                      <a:pt x="18" y="134"/>
                    </a:lnTo>
                    <a:lnTo>
                      <a:pt x="18" y="136"/>
                    </a:lnTo>
                    <a:lnTo>
                      <a:pt x="16" y="136"/>
                    </a:lnTo>
                    <a:lnTo>
                      <a:pt x="16" y="138"/>
                    </a:lnTo>
                    <a:lnTo>
                      <a:pt x="18" y="138"/>
                    </a:lnTo>
                    <a:lnTo>
                      <a:pt x="20" y="136"/>
                    </a:lnTo>
                    <a:lnTo>
                      <a:pt x="22" y="138"/>
                    </a:lnTo>
                    <a:lnTo>
                      <a:pt x="22" y="136"/>
                    </a:lnTo>
                    <a:lnTo>
                      <a:pt x="22" y="136"/>
                    </a:lnTo>
                    <a:lnTo>
                      <a:pt x="22" y="136"/>
                    </a:lnTo>
                    <a:lnTo>
                      <a:pt x="22" y="136"/>
                    </a:lnTo>
                    <a:lnTo>
                      <a:pt x="24" y="136"/>
                    </a:lnTo>
                    <a:lnTo>
                      <a:pt x="26" y="136"/>
                    </a:lnTo>
                    <a:lnTo>
                      <a:pt x="26" y="136"/>
                    </a:lnTo>
                    <a:lnTo>
                      <a:pt x="28" y="134"/>
                    </a:lnTo>
                    <a:lnTo>
                      <a:pt x="28" y="134"/>
                    </a:lnTo>
                    <a:lnTo>
                      <a:pt x="30" y="134"/>
                    </a:lnTo>
                    <a:lnTo>
                      <a:pt x="30" y="134"/>
                    </a:lnTo>
                    <a:lnTo>
                      <a:pt x="32" y="134"/>
                    </a:lnTo>
                    <a:lnTo>
                      <a:pt x="30" y="136"/>
                    </a:lnTo>
                    <a:lnTo>
                      <a:pt x="28" y="136"/>
                    </a:lnTo>
                    <a:lnTo>
                      <a:pt x="28" y="138"/>
                    </a:lnTo>
                    <a:lnTo>
                      <a:pt x="32" y="136"/>
                    </a:lnTo>
                    <a:lnTo>
                      <a:pt x="32" y="134"/>
                    </a:lnTo>
                    <a:lnTo>
                      <a:pt x="34" y="134"/>
                    </a:lnTo>
                    <a:lnTo>
                      <a:pt x="36" y="134"/>
                    </a:lnTo>
                    <a:lnTo>
                      <a:pt x="38" y="134"/>
                    </a:lnTo>
                    <a:lnTo>
                      <a:pt x="38" y="134"/>
                    </a:lnTo>
                    <a:lnTo>
                      <a:pt x="40" y="134"/>
                    </a:lnTo>
                    <a:lnTo>
                      <a:pt x="40" y="132"/>
                    </a:lnTo>
                    <a:lnTo>
                      <a:pt x="40" y="132"/>
                    </a:lnTo>
                    <a:lnTo>
                      <a:pt x="40" y="132"/>
                    </a:lnTo>
                    <a:lnTo>
                      <a:pt x="40" y="130"/>
                    </a:lnTo>
                    <a:lnTo>
                      <a:pt x="40" y="130"/>
                    </a:lnTo>
                    <a:lnTo>
                      <a:pt x="42" y="128"/>
                    </a:lnTo>
                    <a:lnTo>
                      <a:pt x="42" y="130"/>
                    </a:lnTo>
                    <a:lnTo>
                      <a:pt x="40" y="130"/>
                    </a:lnTo>
                    <a:lnTo>
                      <a:pt x="40" y="130"/>
                    </a:lnTo>
                    <a:lnTo>
                      <a:pt x="42" y="132"/>
                    </a:lnTo>
                    <a:lnTo>
                      <a:pt x="44" y="130"/>
                    </a:lnTo>
                    <a:lnTo>
                      <a:pt x="46" y="130"/>
                    </a:lnTo>
                    <a:lnTo>
                      <a:pt x="48" y="130"/>
                    </a:lnTo>
                    <a:lnTo>
                      <a:pt x="50" y="130"/>
                    </a:lnTo>
                    <a:lnTo>
                      <a:pt x="48" y="130"/>
                    </a:lnTo>
                    <a:lnTo>
                      <a:pt x="48" y="128"/>
                    </a:lnTo>
                    <a:lnTo>
                      <a:pt x="50" y="128"/>
                    </a:lnTo>
                    <a:lnTo>
                      <a:pt x="50" y="130"/>
                    </a:lnTo>
                    <a:lnTo>
                      <a:pt x="52" y="130"/>
                    </a:lnTo>
                    <a:lnTo>
                      <a:pt x="54" y="128"/>
                    </a:lnTo>
                    <a:lnTo>
                      <a:pt x="54" y="128"/>
                    </a:lnTo>
                    <a:lnTo>
                      <a:pt x="56" y="128"/>
                    </a:lnTo>
                    <a:lnTo>
                      <a:pt x="56" y="128"/>
                    </a:lnTo>
                    <a:lnTo>
                      <a:pt x="58" y="128"/>
                    </a:lnTo>
                    <a:lnTo>
                      <a:pt x="60" y="126"/>
                    </a:lnTo>
                    <a:lnTo>
                      <a:pt x="60" y="126"/>
                    </a:lnTo>
                    <a:lnTo>
                      <a:pt x="60" y="126"/>
                    </a:lnTo>
                    <a:lnTo>
                      <a:pt x="60" y="126"/>
                    </a:lnTo>
                    <a:lnTo>
                      <a:pt x="62" y="126"/>
                    </a:lnTo>
                    <a:lnTo>
                      <a:pt x="62" y="126"/>
                    </a:lnTo>
                    <a:lnTo>
                      <a:pt x="64" y="126"/>
                    </a:lnTo>
                    <a:lnTo>
                      <a:pt x="66" y="124"/>
                    </a:lnTo>
                    <a:lnTo>
                      <a:pt x="64" y="124"/>
                    </a:lnTo>
                    <a:lnTo>
                      <a:pt x="66" y="124"/>
                    </a:lnTo>
                    <a:lnTo>
                      <a:pt x="70" y="122"/>
                    </a:lnTo>
                    <a:lnTo>
                      <a:pt x="70" y="122"/>
                    </a:lnTo>
                    <a:lnTo>
                      <a:pt x="70" y="122"/>
                    </a:lnTo>
                    <a:lnTo>
                      <a:pt x="72" y="122"/>
                    </a:lnTo>
                    <a:lnTo>
                      <a:pt x="72" y="122"/>
                    </a:lnTo>
                    <a:lnTo>
                      <a:pt x="74" y="122"/>
                    </a:lnTo>
                    <a:lnTo>
                      <a:pt x="74" y="120"/>
                    </a:lnTo>
                    <a:lnTo>
                      <a:pt x="76" y="120"/>
                    </a:lnTo>
                    <a:lnTo>
                      <a:pt x="76" y="122"/>
                    </a:lnTo>
                    <a:lnTo>
                      <a:pt x="78" y="120"/>
                    </a:lnTo>
                    <a:lnTo>
                      <a:pt x="78" y="120"/>
                    </a:lnTo>
                    <a:lnTo>
                      <a:pt x="78" y="120"/>
                    </a:lnTo>
                    <a:lnTo>
                      <a:pt x="80" y="118"/>
                    </a:lnTo>
                    <a:lnTo>
                      <a:pt x="80" y="118"/>
                    </a:lnTo>
                    <a:lnTo>
                      <a:pt x="82" y="118"/>
                    </a:lnTo>
                    <a:lnTo>
                      <a:pt x="84" y="118"/>
                    </a:lnTo>
                    <a:lnTo>
                      <a:pt x="86" y="118"/>
                    </a:lnTo>
                    <a:lnTo>
                      <a:pt x="86" y="118"/>
                    </a:lnTo>
                    <a:lnTo>
                      <a:pt x="88" y="118"/>
                    </a:lnTo>
                    <a:lnTo>
                      <a:pt x="88" y="116"/>
                    </a:lnTo>
                    <a:lnTo>
                      <a:pt x="88" y="116"/>
                    </a:lnTo>
                    <a:lnTo>
                      <a:pt x="90" y="116"/>
                    </a:lnTo>
                    <a:lnTo>
                      <a:pt x="90" y="116"/>
                    </a:lnTo>
                    <a:lnTo>
                      <a:pt x="92" y="114"/>
                    </a:lnTo>
                    <a:lnTo>
                      <a:pt x="92" y="114"/>
                    </a:lnTo>
                    <a:lnTo>
                      <a:pt x="92" y="114"/>
                    </a:lnTo>
                    <a:lnTo>
                      <a:pt x="94" y="114"/>
                    </a:lnTo>
                    <a:lnTo>
                      <a:pt x="96" y="114"/>
                    </a:lnTo>
                    <a:lnTo>
                      <a:pt x="98" y="112"/>
                    </a:lnTo>
                    <a:lnTo>
                      <a:pt x="100" y="112"/>
                    </a:lnTo>
                    <a:lnTo>
                      <a:pt x="100" y="112"/>
                    </a:lnTo>
                    <a:lnTo>
                      <a:pt x="100" y="112"/>
                    </a:lnTo>
                    <a:lnTo>
                      <a:pt x="100" y="110"/>
                    </a:lnTo>
                    <a:lnTo>
                      <a:pt x="100" y="110"/>
                    </a:lnTo>
                    <a:lnTo>
                      <a:pt x="98" y="110"/>
                    </a:lnTo>
                    <a:lnTo>
                      <a:pt x="98" y="110"/>
                    </a:lnTo>
                    <a:lnTo>
                      <a:pt x="96" y="110"/>
                    </a:lnTo>
                    <a:lnTo>
                      <a:pt x="100" y="106"/>
                    </a:lnTo>
                    <a:lnTo>
                      <a:pt x="102" y="106"/>
                    </a:lnTo>
                    <a:lnTo>
                      <a:pt x="104" y="106"/>
                    </a:lnTo>
                    <a:lnTo>
                      <a:pt x="104" y="106"/>
                    </a:lnTo>
                    <a:lnTo>
                      <a:pt x="104" y="106"/>
                    </a:lnTo>
                    <a:lnTo>
                      <a:pt x="106" y="106"/>
                    </a:lnTo>
                    <a:lnTo>
                      <a:pt x="108" y="104"/>
                    </a:lnTo>
                    <a:lnTo>
                      <a:pt x="108" y="104"/>
                    </a:lnTo>
                    <a:lnTo>
                      <a:pt x="108" y="104"/>
                    </a:lnTo>
                    <a:lnTo>
                      <a:pt x="110" y="104"/>
                    </a:lnTo>
                    <a:lnTo>
                      <a:pt x="108" y="104"/>
                    </a:lnTo>
                    <a:lnTo>
                      <a:pt x="110" y="104"/>
                    </a:lnTo>
                    <a:lnTo>
                      <a:pt x="110" y="104"/>
                    </a:lnTo>
                    <a:lnTo>
                      <a:pt x="112" y="104"/>
                    </a:lnTo>
                    <a:lnTo>
                      <a:pt x="112" y="102"/>
                    </a:lnTo>
                    <a:lnTo>
                      <a:pt x="112" y="102"/>
                    </a:lnTo>
                    <a:lnTo>
                      <a:pt x="114" y="102"/>
                    </a:lnTo>
                    <a:lnTo>
                      <a:pt x="116" y="102"/>
                    </a:lnTo>
                    <a:lnTo>
                      <a:pt x="116" y="102"/>
                    </a:lnTo>
                    <a:lnTo>
                      <a:pt x="118" y="100"/>
                    </a:lnTo>
                    <a:lnTo>
                      <a:pt x="118" y="100"/>
                    </a:lnTo>
                    <a:lnTo>
                      <a:pt x="118" y="100"/>
                    </a:lnTo>
                    <a:lnTo>
                      <a:pt x="118" y="100"/>
                    </a:lnTo>
                    <a:lnTo>
                      <a:pt x="120" y="100"/>
                    </a:lnTo>
                    <a:lnTo>
                      <a:pt x="122" y="98"/>
                    </a:lnTo>
                    <a:lnTo>
                      <a:pt x="126" y="96"/>
                    </a:lnTo>
                    <a:lnTo>
                      <a:pt x="130" y="96"/>
                    </a:lnTo>
                    <a:lnTo>
                      <a:pt x="132" y="94"/>
                    </a:lnTo>
                    <a:lnTo>
                      <a:pt x="136" y="94"/>
                    </a:lnTo>
                    <a:lnTo>
                      <a:pt x="142" y="92"/>
                    </a:lnTo>
                    <a:lnTo>
                      <a:pt x="142" y="92"/>
                    </a:lnTo>
                    <a:lnTo>
                      <a:pt x="142" y="90"/>
                    </a:lnTo>
                    <a:lnTo>
                      <a:pt x="144" y="90"/>
                    </a:lnTo>
                    <a:lnTo>
                      <a:pt x="146" y="88"/>
                    </a:lnTo>
                    <a:lnTo>
                      <a:pt x="148" y="88"/>
                    </a:lnTo>
                    <a:lnTo>
                      <a:pt x="152" y="86"/>
                    </a:lnTo>
                    <a:lnTo>
                      <a:pt x="152" y="84"/>
                    </a:lnTo>
                    <a:lnTo>
                      <a:pt x="154" y="84"/>
                    </a:lnTo>
                    <a:lnTo>
                      <a:pt x="156" y="84"/>
                    </a:lnTo>
                    <a:lnTo>
                      <a:pt x="154" y="84"/>
                    </a:lnTo>
                    <a:lnTo>
                      <a:pt x="150" y="88"/>
                    </a:lnTo>
                    <a:lnTo>
                      <a:pt x="148" y="88"/>
                    </a:lnTo>
                    <a:lnTo>
                      <a:pt x="146" y="90"/>
                    </a:lnTo>
                    <a:lnTo>
                      <a:pt x="142" y="90"/>
                    </a:lnTo>
                    <a:lnTo>
                      <a:pt x="142" y="92"/>
                    </a:lnTo>
                    <a:lnTo>
                      <a:pt x="142" y="92"/>
                    </a:lnTo>
                    <a:lnTo>
                      <a:pt x="144" y="92"/>
                    </a:lnTo>
                    <a:lnTo>
                      <a:pt x="148" y="92"/>
                    </a:lnTo>
                    <a:lnTo>
                      <a:pt x="150" y="90"/>
                    </a:lnTo>
                    <a:lnTo>
                      <a:pt x="152" y="90"/>
                    </a:lnTo>
                    <a:lnTo>
                      <a:pt x="150" y="92"/>
                    </a:lnTo>
                    <a:lnTo>
                      <a:pt x="148" y="92"/>
                    </a:lnTo>
                    <a:lnTo>
                      <a:pt x="146" y="92"/>
                    </a:lnTo>
                    <a:lnTo>
                      <a:pt x="146" y="92"/>
                    </a:lnTo>
                    <a:lnTo>
                      <a:pt x="144" y="92"/>
                    </a:lnTo>
                    <a:lnTo>
                      <a:pt x="142" y="94"/>
                    </a:lnTo>
                    <a:lnTo>
                      <a:pt x="142" y="94"/>
                    </a:lnTo>
                    <a:lnTo>
                      <a:pt x="144" y="96"/>
                    </a:lnTo>
                    <a:lnTo>
                      <a:pt x="146" y="96"/>
                    </a:lnTo>
                    <a:lnTo>
                      <a:pt x="142" y="96"/>
                    </a:lnTo>
                    <a:lnTo>
                      <a:pt x="140" y="96"/>
                    </a:lnTo>
                    <a:lnTo>
                      <a:pt x="140" y="96"/>
                    </a:lnTo>
                    <a:lnTo>
                      <a:pt x="140" y="94"/>
                    </a:lnTo>
                    <a:lnTo>
                      <a:pt x="138" y="94"/>
                    </a:lnTo>
                    <a:lnTo>
                      <a:pt x="138" y="94"/>
                    </a:lnTo>
                    <a:lnTo>
                      <a:pt x="136" y="96"/>
                    </a:lnTo>
                    <a:lnTo>
                      <a:pt x="132" y="96"/>
                    </a:lnTo>
                    <a:lnTo>
                      <a:pt x="130" y="96"/>
                    </a:lnTo>
                    <a:lnTo>
                      <a:pt x="130" y="98"/>
                    </a:lnTo>
                    <a:lnTo>
                      <a:pt x="128" y="100"/>
                    </a:lnTo>
                    <a:lnTo>
                      <a:pt x="126" y="100"/>
                    </a:lnTo>
                    <a:lnTo>
                      <a:pt x="124" y="102"/>
                    </a:lnTo>
                    <a:lnTo>
                      <a:pt x="122" y="102"/>
                    </a:lnTo>
                    <a:lnTo>
                      <a:pt x="122" y="102"/>
                    </a:lnTo>
                    <a:lnTo>
                      <a:pt x="120" y="104"/>
                    </a:lnTo>
                    <a:lnTo>
                      <a:pt x="120" y="104"/>
                    </a:lnTo>
                    <a:lnTo>
                      <a:pt x="118" y="106"/>
                    </a:lnTo>
                    <a:lnTo>
                      <a:pt x="118" y="106"/>
                    </a:lnTo>
                    <a:lnTo>
                      <a:pt x="118" y="106"/>
                    </a:lnTo>
                    <a:lnTo>
                      <a:pt x="122" y="106"/>
                    </a:lnTo>
                    <a:lnTo>
                      <a:pt x="122" y="106"/>
                    </a:lnTo>
                    <a:lnTo>
                      <a:pt x="120" y="106"/>
                    </a:lnTo>
                    <a:lnTo>
                      <a:pt x="120" y="108"/>
                    </a:lnTo>
                    <a:lnTo>
                      <a:pt x="118" y="108"/>
                    </a:lnTo>
                    <a:lnTo>
                      <a:pt x="118" y="108"/>
                    </a:lnTo>
                    <a:lnTo>
                      <a:pt x="118" y="108"/>
                    </a:lnTo>
                    <a:lnTo>
                      <a:pt x="118" y="108"/>
                    </a:lnTo>
                    <a:lnTo>
                      <a:pt x="116" y="108"/>
                    </a:lnTo>
                    <a:lnTo>
                      <a:pt x="116" y="108"/>
                    </a:lnTo>
                    <a:lnTo>
                      <a:pt x="114" y="108"/>
                    </a:lnTo>
                    <a:lnTo>
                      <a:pt x="116" y="108"/>
                    </a:lnTo>
                    <a:lnTo>
                      <a:pt x="114" y="108"/>
                    </a:lnTo>
                    <a:lnTo>
                      <a:pt x="114" y="108"/>
                    </a:lnTo>
                    <a:lnTo>
                      <a:pt x="112" y="108"/>
                    </a:lnTo>
                    <a:lnTo>
                      <a:pt x="112" y="110"/>
                    </a:lnTo>
                    <a:lnTo>
                      <a:pt x="112" y="110"/>
                    </a:lnTo>
                    <a:lnTo>
                      <a:pt x="112" y="110"/>
                    </a:lnTo>
                    <a:lnTo>
                      <a:pt x="114" y="110"/>
                    </a:lnTo>
                    <a:lnTo>
                      <a:pt x="116" y="110"/>
                    </a:lnTo>
                    <a:lnTo>
                      <a:pt x="116" y="110"/>
                    </a:lnTo>
                    <a:lnTo>
                      <a:pt x="118" y="110"/>
                    </a:lnTo>
                    <a:lnTo>
                      <a:pt x="120" y="108"/>
                    </a:lnTo>
                    <a:lnTo>
                      <a:pt x="122" y="108"/>
                    </a:lnTo>
                    <a:lnTo>
                      <a:pt x="122" y="108"/>
                    </a:lnTo>
                    <a:lnTo>
                      <a:pt x="124" y="108"/>
                    </a:lnTo>
                    <a:lnTo>
                      <a:pt x="122" y="108"/>
                    </a:lnTo>
                    <a:lnTo>
                      <a:pt x="122" y="110"/>
                    </a:lnTo>
                    <a:lnTo>
                      <a:pt x="124" y="108"/>
                    </a:lnTo>
                    <a:lnTo>
                      <a:pt x="126" y="108"/>
                    </a:lnTo>
                    <a:lnTo>
                      <a:pt x="128" y="106"/>
                    </a:lnTo>
                    <a:lnTo>
                      <a:pt x="128" y="108"/>
                    </a:lnTo>
                    <a:lnTo>
                      <a:pt x="130" y="106"/>
                    </a:lnTo>
                    <a:lnTo>
                      <a:pt x="130" y="106"/>
                    </a:lnTo>
                    <a:lnTo>
                      <a:pt x="130" y="106"/>
                    </a:lnTo>
                    <a:lnTo>
                      <a:pt x="132" y="106"/>
                    </a:lnTo>
                    <a:lnTo>
                      <a:pt x="130" y="106"/>
                    </a:lnTo>
                    <a:lnTo>
                      <a:pt x="130" y="108"/>
                    </a:lnTo>
                    <a:lnTo>
                      <a:pt x="132" y="106"/>
                    </a:lnTo>
                    <a:lnTo>
                      <a:pt x="132" y="106"/>
                    </a:lnTo>
                    <a:lnTo>
                      <a:pt x="134" y="104"/>
                    </a:lnTo>
                    <a:lnTo>
                      <a:pt x="134" y="104"/>
                    </a:lnTo>
                    <a:lnTo>
                      <a:pt x="134" y="106"/>
                    </a:lnTo>
                    <a:lnTo>
                      <a:pt x="134" y="106"/>
                    </a:lnTo>
                    <a:lnTo>
                      <a:pt x="134" y="106"/>
                    </a:lnTo>
                    <a:lnTo>
                      <a:pt x="136" y="106"/>
                    </a:lnTo>
                    <a:lnTo>
                      <a:pt x="136" y="106"/>
                    </a:lnTo>
                    <a:lnTo>
                      <a:pt x="138" y="106"/>
                    </a:lnTo>
                    <a:lnTo>
                      <a:pt x="138" y="106"/>
                    </a:lnTo>
                    <a:lnTo>
                      <a:pt x="140" y="104"/>
                    </a:lnTo>
                    <a:lnTo>
                      <a:pt x="140" y="104"/>
                    </a:lnTo>
                    <a:lnTo>
                      <a:pt x="142" y="104"/>
                    </a:lnTo>
                    <a:lnTo>
                      <a:pt x="142" y="104"/>
                    </a:lnTo>
                    <a:lnTo>
                      <a:pt x="142" y="104"/>
                    </a:lnTo>
                    <a:lnTo>
                      <a:pt x="142" y="104"/>
                    </a:lnTo>
                    <a:lnTo>
                      <a:pt x="144" y="102"/>
                    </a:lnTo>
                    <a:lnTo>
                      <a:pt x="146" y="102"/>
                    </a:lnTo>
                    <a:lnTo>
                      <a:pt x="146" y="102"/>
                    </a:lnTo>
                    <a:lnTo>
                      <a:pt x="148" y="102"/>
                    </a:lnTo>
                    <a:lnTo>
                      <a:pt x="148" y="100"/>
                    </a:lnTo>
                    <a:lnTo>
                      <a:pt x="146" y="102"/>
                    </a:lnTo>
                    <a:lnTo>
                      <a:pt x="146" y="102"/>
                    </a:lnTo>
                    <a:lnTo>
                      <a:pt x="144" y="102"/>
                    </a:lnTo>
                    <a:lnTo>
                      <a:pt x="144" y="100"/>
                    </a:lnTo>
                    <a:lnTo>
                      <a:pt x="146" y="100"/>
                    </a:lnTo>
                    <a:lnTo>
                      <a:pt x="148" y="100"/>
                    </a:lnTo>
                    <a:lnTo>
                      <a:pt x="148" y="100"/>
                    </a:lnTo>
                    <a:lnTo>
                      <a:pt x="148" y="100"/>
                    </a:lnTo>
                    <a:lnTo>
                      <a:pt x="146" y="100"/>
                    </a:lnTo>
                    <a:lnTo>
                      <a:pt x="146" y="100"/>
                    </a:lnTo>
                    <a:lnTo>
                      <a:pt x="146" y="98"/>
                    </a:lnTo>
                    <a:lnTo>
                      <a:pt x="146" y="98"/>
                    </a:lnTo>
                    <a:lnTo>
                      <a:pt x="148" y="98"/>
                    </a:lnTo>
                    <a:lnTo>
                      <a:pt x="148" y="98"/>
                    </a:lnTo>
                    <a:lnTo>
                      <a:pt x="150" y="96"/>
                    </a:lnTo>
                    <a:lnTo>
                      <a:pt x="150" y="96"/>
                    </a:lnTo>
                    <a:lnTo>
                      <a:pt x="152" y="96"/>
                    </a:lnTo>
                    <a:lnTo>
                      <a:pt x="152" y="96"/>
                    </a:lnTo>
                    <a:lnTo>
                      <a:pt x="152" y="96"/>
                    </a:lnTo>
                    <a:lnTo>
                      <a:pt x="152" y="96"/>
                    </a:lnTo>
                    <a:lnTo>
                      <a:pt x="154" y="96"/>
                    </a:lnTo>
                    <a:lnTo>
                      <a:pt x="156" y="94"/>
                    </a:lnTo>
                    <a:lnTo>
                      <a:pt x="156" y="96"/>
                    </a:lnTo>
                    <a:lnTo>
                      <a:pt x="152" y="96"/>
                    </a:lnTo>
                    <a:lnTo>
                      <a:pt x="152" y="98"/>
                    </a:lnTo>
                    <a:lnTo>
                      <a:pt x="152" y="98"/>
                    </a:lnTo>
                    <a:lnTo>
                      <a:pt x="154" y="98"/>
                    </a:lnTo>
                    <a:lnTo>
                      <a:pt x="154" y="96"/>
                    </a:lnTo>
                    <a:lnTo>
                      <a:pt x="156" y="96"/>
                    </a:lnTo>
                    <a:lnTo>
                      <a:pt x="154" y="96"/>
                    </a:lnTo>
                    <a:lnTo>
                      <a:pt x="154" y="98"/>
                    </a:lnTo>
                    <a:lnTo>
                      <a:pt x="154" y="98"/>
                    </a:lnTo>
                    <a:lnTo>
                      <a:pt x="156" y="98"/>
                    </a:lnTo>
                    <a:lnTo>
                      <a:pt x="158" y="98"/>
                    </a:lnTo>
                    <a:lnTo>
                      <a:pt x="158" y="98"/>
                    </a:lnTo>
                    <a:lnTo>
                      <a:pt x="160" y="96"/>
                    </a:lnTo>
                    <a:lnTo>
                      <a:pt x="160" y="96"/>
                    </a:lnTo>
                    <a:lnTo>
                      <a:pt x="160" y="98"/>
                    </a:lnTo>
                    <a:lnTo>
                      <a:pt x="158" y="98"/>
                    </a:lnTo>
                    <a:lnTo>
                      <a:pt x="158" y="100"/>
                    </a:lnTo>
                    <a:lnTo>
                      <a:pt x="158" y="100"/>
                    </a:lnTo>
                    <a:lnTo>
                      <a:pt x="160" y="100"/>
                    </a:lnTo>
                    <a:lnTo>
                      <a:pt x="160" y="100"/>
                    </a:lnTo>
                    <a:lnTo>
                      <a:pt x="158" y="100"/>
                    </a:lnTo>
                    <a:lnTo>
                      <a:pt x="156" y="100"/>
                    </a:lnTo>
                    <a:lnTo>
                      <a:pt x="158" y="100"/>
                    </a:lnTo>
                    <a:lnTo>
                      <a:pt x="158" y="100"/>
                    </a:lnTo>
                    <a:lnTo>
                      <a:pt x="160" y="100"/>
                    </a:lnTo>
                    <a:lnTo>
                      <a:pt x="160" y="100"/>
                    </a:lnTo>
                    <a:lnTo>
                      <a:pt x="158" y="102"/>
                    </a:lnTo>
                    <a:lnTo>
                      <a:pt x="160" y="102"/>
                    </a:lnTo>
                    <a:lnTo>
                      <a:pt x="160" y="102"/>
                    </a:lnTo>
                    <a:lnTo>
                      <a:pt x="160" y="102"/>
                    </a:lnTo>
                    <a:lnTo>
                      <a:pt x="158" y="102"/>
                    </a:lnTo>
                    <a:lnTo>
                      <a:pt x="160" y="104"/>
                    </a:lnTo>
                    <a:lnTo>
                      <a:pt x="160" y="104"/>
                    </a:lnTo>
                    <a:lnTo>
                      <a:pt x="160" y="106"/>
                    </a:lnTo>
                    <a:lnTo>
                      <a:pt x="160" y="106"/>
                    </a:lnTo>
                    <a:lnTo>
                      <a:pt x="160" y="104"/>
                    </a:lnTo>
                    <a:lnTo>
                      <a:pt x="162" y="104"/>
                    </a:lnTo>
                    <a:lnTo>
                      <a:pt x="162" y="104"/>
                    </a:lnTo>
                    <a:lnTo>
                      <a:pt x="162" y="104"/>
                    </a:lnTo>
                    <a:lnTo>
                      <a:pt x="162" y="104"/>
                    </a:lnTo>
                    <a:lnTo>
                      <a:pt x="162" y="106"/>
                    </a:lnTo>
                    <a:lnTo>
                      <a:pt x="162" y="106"/>
                    </a:lnTo>
                    <a:lnTo>
                      <a:pt x="162" y="106"/>
                    </a:lnTo>
                    <a:lnTo>
                      <a:pt x="162" y="106"/>
                    </a:lnTo>
                    <a:lnTo>
                      <a:pt x="162" y="108"/>
                    </a:lnTo>
                    <a:lnTo>
                      <a:pt x="162" y="106"/>
                    </a:lnTo>
                    <a:lnTo>
                      <a:pt x="162" y="108"/>
                    </a:lnTo>
                    <a:lnTo>
                      <a:pt x="164" y="108"/>
                    </a:lnTo>
                    <a:lnTo>
                      <a:pt x="164" y="108"/>
                    </a:lnTo>
                    <a:lnTo>
                      <a:pt x="164" y="108"/>
                    </a:lnTo>
                    <a:lnTo>
                      <a:pt x="164" y="108"/>
                    </a:lnTo>
                    <a:lnTo>
                      <a:pt x="162" y="108"/>
                    </a:lnTo>
                    <a:lnTo>
                      <a:pt x="162" y="110"/>
                    </a:lnTo>
                    <a:lnTo>
                      <a:pt x="164" y="110"/>
                    </a:lnTo>
                    <a:lnTo>
                      <a:pt x="166" y="110"/>
                    </a:lnTo>
                    <a:lnTo>
                      <a:pt x="168" y="110"/>
                    </a:lnTo>
                    <a:lnTo>
                      <a:pt x="170" y="110"/>
                    </a:lnTo>
                    <a:lnTo>
                      <a:pt x="170" y="110"/>
                    </a:lnTo>
                    <a:lnTo>
                      <a:pt x="172" y="110"/>
                    </a:lnTo>
                    <a:lnTo>
                      <a:pt x="172" y="110"/>
                    </a:lnTo>
                    <a:lnTo>
                      <a:pt x="172" y="110"/>
                    </a:lnTo>
                    <a:lnTo>
                      <a:pt x="174" y="112"/>
                    </a:lnTo>
                    <a:lnTo>
                      <a:pt x="176" y="112"/>
                    </a:lnTo>
                    <a:lnTo>
                      <a:pt x="178" y="112"/>
                    </a:lnTo>
                    <a:lnTo>
                      <a:pt x="178" y="112"/>
                    </a:lnTo>
                    <a:lnTo>
                      <a:pt x="178" y="112"/>
                    </a:lnTo>
                    <a:lnTo>
                      <a:pt x="176" y="112"/>
                    </a:lnTo>
                    <a:lnTo>
                      <a:pt x="176" y="112"/>
                    </a:lnTo>
                    <a:lnTo>
                      <a:pt x="176" y="112"/>
                    </a:lnTo>
                    <a:lnTo>
                      <a:pt x="178" y="114"/>
                    </a:lnTo>
                    <a:lnTo>
                      <a:pt x="180" y="114"/>
                    </a:lnTo>
                    <a:lnTo>
                      <a:pt x="180" y="114"/>
                    </a:lnTo>
                    <a:lnTo>
                      <a:pt x="184" y="114"/>
                    </a:lnTo>
                    <a:lnTo>
                      <a:pt x="186" y="112"/>
                    </a:lnTo>
                    <a:lnTo>
                      <a:pt x="188" y="112"/>
                    </a:lnTo>
                    <a:lnTo>
                      <a:pt x="188" y="112"/>
                    </a:lnTo>
                    <a:lnTo>
                      <a:pt x="188" y="114"/>
                    </a:lnTo>
                    <a:lnTo>
                      <a:pt x="188" y="114"/>
                    </a:lnTo>
                    <a:lnTo>
                      <a:pt x="188" y="114"/>
                    </a:lnTo>
                    <a:lnTo>
                      <a:pt x="186" y="116"/>
                    </a:lnTo>
                    <a:lnTo>
                      <a:pt x="186" y="116"/>
                    </a:lnTo>
                    <a:lnTo>
                      <a:pt x="186" y="118"/>
                    </a:lnTo>
                    <a:lnTo>
                      <a:pt x="186" y="118"/>
                    </a:lnTo>
                    <a:lnTo>
                      <a:pt x="186" y="116"/>
                    </a:lnTo>
                    <a:lnTo>
                      <a:pt x="186" y="114"/>
                    </a:lnTo>
                    <a:lnTo>
                      <a:pt x="188" y="114"/>
                    </a:lnTo>
                    <a:lnTo>
                      <a:pt x="188" y="114"/>
                    </a:lnTo>
                    <a:lnTo>
                      <a:pt x="188" y="114"/>
                    </a:lnTo>
                    <a:lnTo>
                      <a:pt x="188" y="114"/>
                    </a:lnTo>
                    <a:lnTo>
                      <a:pt x="186" y="114"/>
                    </a:lnTo>
                    <a:lnTo>
                      <a:pt x="186" y="114"/>
                    </a:lnTo>
                    <a:lnTo>
                      <a:pt x="186" y="114"/>
                    </a:lnTo>
                    <a:lnTo>
                      <a:pt x="186" y="116"/>
                    </a:lnTo>
                    <a:lnTo>
                      <a:pt x="184" y="116"/>
                    </a:lnTo>
                    <a:lnTo>
                      <a:pt x="184" y="116"/>
                    </a:lnTo>
                    <a:lnTo>
                      <a:pt x="184" y="116"/>
                    </a:lnTo>
                    <a:lnTo>
                      <a:pt x="184" y="116"/>
                    </a:lnTo>
                    <a:lnTo>
                      <a:pt x="182" y="118"/>
                    </a:lnTo>
                    <a:lnTo>
                      <a:pt x="182" y="118"/>
                    </a:lnTo>
                    <a:lnTo>
                      <a:pt x="182" y="118"/>
                    </a:lnTo>
                    <a:lnTo>
                      <a:pt x="182" y="118"/>
                    </a:lnTo>
                    <a:lnTo>
                      <a:pt x="184" y="118"/>
                    </a:lnTo>
                    <a:lnTo>
                      <a:pt x="184" y="120"/>
                    </a:lnTo>
                    <a:lnTo>
                      <a:pt x="184" y="120"/>
                    </a:lnTo>
                    <a:lnTo>
                      <a:pt x="184" y="122"/>
                    </a:lnTo>
                    <a:lnTo>
                      <a:pt x="186" y="122"/>
                    </a:lnTo>
                    <a:lnTo>
                      <a:pt x="186" y="122"/>
                    </a:lnTo>
                    <a:lnTo>
                      <a:pt x="186" y="122"/>
                    </a:lnTo>
                    <a:lnTo>
                      <a:pt x="188" y="120"/>
                    </a:lnTo>
                    <a:lnTo>
                      <a:pt x="188" y="120"/>
                    </a:lnTo>
                    <a:lnTo>
                      <a:pt x="190" y="120"/>
                    </a:lnTo>
                    <a:lnTo>
                      <a:pt x="190" y="120"/>
                    </a:lnTo>
                    <a:lnTo>
                      <a:pt x="190" y="118"/>
                    </a:lnTo>
                    <a:lnTo>
                      <a:pt x="192" y="118"/>
                    </a:lnTo>
                    <a:lnTo>
                      <a:pt x="192" y="118"/>
                    </a:lnTo>
                    <a:lnTo>
                      <a:pt x="192" y="118"/>
                    </a:lnTo>
                    <a:lnTo>
                      <a:pt x="194" y="118"/>
                    </a:lnTo>
                    <a:lnTo>
                      <a:pt x="192" y="118"/>
                    </a:lnTo>
                    <a:lnTo>
                      <a:pt x="190" y="120"/>
                    </a:lnTo>
                    <a:lnTo>
                      <a:pt x="190" y="120"/>
                    </a:lnTo>
                    <a:lnTo>
                      <a:pt x="186" y="122"/>
                    </a:lnTo>
                    <a:lnTo>
                      <a:pt x="186" y="122"/>
                    </a:lnTo>
                    <a:lnTo>
                      <a:pt x="186" y="124"/>
                    </a:lnTo>
                    <a:lnTo>
                      <a:pt x="186" y="126"/>
                    </a:lnTo>
                    <a:lnTo>
                      <a:pt x="184" y="126"/>
                    </a:lnTo>
                    <a:lnTo>
                      <a:pt x="186" y="126"/>
                    </a:lnTo>
                    <a:lnTo>
                      <a:pt x="186" y="126"/>
                    </a:lnTo>
                    <a:lnTo>
                      <a:pt x="184" y="128"/>
                    </a:lnTo>
                    <a:lnTo>
                      <a:pt x="186" y="128"/>
                    </a:lnTo>
                    <a:lnTo>
                      <a:pt x="186" y="128"/>
                    </a:lnTo>
                    <a:lnTo>
                      <a:pt x="186" y="130"/>
                    </a:lnTo>
                    <a:lnTo>
                      <a:pt x="186" y="130"/>
                    </a:lnTo>
                    <a:lnTo>
                      <a:pt x="186" y="132"/>
                    </a:lnTo>
                    <a:lnTo>
                      <a:pt x="188" y="132"/>
                    </a:lnTo>
                    <a:lnTo>
                      <a:pt x="190" y="130"/>
                    </a:lnTo>
                    <a:lnTo>
                      <a:pt x="188" y="132"/>
                    </a:lnTo>
                    <a:lnTo>
                      <a:pt x="190" y="132"/>
                    </a:lnTo>
                    <a:lnTo>
                      <a:pt x="190" y="130"/>
                    </a:lnTo>
                    <a:lnTo>
                      <a:pt x="192" y="130"/>
                    </a:lnTo>
                    <a:lnTo>
                      <a:pt x="192" y="130"/>
                    </a:lnTo>
                    <a:lnTo>
                      <a:pt x="192" y="128"/>
                    </a:lnTo>
                    <a:lnTo>
                      <a:pt x="192" y="128"/>
                    </a:lnTo>
                    <a:lnTo>
                      <a:pt x="192" y="128"/>
                    </a:lnTo>
                    <a:lnTo>
                      <a:pt x="192" y="128"/>
                    </a:lnTo>
                    <a:lnTo>
                      <a:pt x="192" y="128"/>
                    </a:lnTo>
                    <a:lnTo>
                      <a:pt x="192" y="126"/>
                    </a:lnTo>
                    <a:lnTo>
                      <a:pt x="192" y="126"/>
                    </a:lnTo>
                    <a:lnTo>
                      <a:pt x="192" y="126"/>
                    </a:lnTo>
                    <a:lnTo>
                      <a:pt x="192" y="124"/>
                    </a:lnTo>
                    <a:lnTo>
                      <a:pt x="192" y="126"/>
                    </a:lnTo>
                    <a:lnTo>
                      <a:pt x="194" y="126"/>
                    </a:lnTo>
                    <a:lnTo>
                      <a:pt x="194" y="124"/>
                    </a:lnTo>
                    <a:lnTo>
                      <a:pt x="194" y="126"/>
                    </a:lnTo>
                    <a:lnTo>
                      <a:pt x="194" y="128"/>
                    </a:lnTo>
                    <a:lnTo>
                      <a:pt x="194" y="128"/>
                    </a:lnTo>
                    <a:lnTo>
                      <a:pt x="196" y="126"/>
                    </a:lnTo>
                    <a:lnTo>
                      <a:pt x="196" y="126"/>
                    </a:lnTo>
                    <a:lnTo>
                      <a:pt x="196" y="126"/>
                    </a:lnTo>
                    <a:lnTo>
                      <a:pt x="196" y="126"/>
                    </a:lnTo>
                    <a:lnTo>
                      <a:pt x="196" y="128"/>
                    </a:lnTo>
                    <a:lnTo>
                      <a:pt x="194" y="128"/>
                    </a:lnTo>
                    <a:lnTo>
                      <a:pt x="194" y="130"/>
                    </a:lnTo>
                    <a:lnTo>
                      <a:pt x="194" y="130"/>
                    </a:lnTo>
                    <a:lnTo>
                      <a:pt x="192" y="130"/>
                    </a:lnTo>
                    <a:lnTo>
                      <a:pt x="194" y="132"/>
                    </a:lnTo>
                    <a:lnTo>
                      <a:pt x="196" y="130"/>
                    </a:lnTo>
                    <a:lnTo>
                      <a:pt x="196" y="130"/>
                    </a:lnTo>
                    <a:lnTo>
                      <a:pt x="194" y="134"/>
                    </a:lnTo>
                    <a:lnTo>
                      <a:pt x="194" y="134"/>
                    </a:lnTo>
                    <a:lnTo>
                      <a:pt x="196" y="134"/>
                    </a:lnTo>
                    <a:lnTo>
                      <a:pt x="196" y="132"/>
                    </a:lnTo>
                    <a:lnTo>
                      <a:pt x="198" y="132"/>
                    </a:lnTo>
                    <a:lnTo>
                      <a:pt x="198" y="130"/>
                    </a:lnTo>
                    <a:lnTo>
                      <a:pt x="200" y="128"/>
                    </a:lnTo>
                    <a:lnTo>
                      <a:pt x="202" y="126"/>
                    </a:lnTo>
                    <a:lnTo>
                      <a:pt x="202" y="126"/>
                    </a:lnTo>
                    <a:lnTo>
                      <a:pt x="202" y="124"/>
                    </a:lnTo>
                    <a:lnTo>
                      <a:pt x="202" y="124"/>
                    </a:lnTo>
                    <a:lnTo>
                      <a:pt x="202" y="124"/>
                    </a:lnTo>
                    <a:lnTo>
                      <a:pt x="204" y="122"/>
                    </a:lnTo>
                    <a:lnTo>
                      <a:pt x="206" y="122"/>
                    </a:lnTo>
                    <a:lnTo>
                      <a:pt x="204" y="124"/>
                    </a:lnTo>
                    <a:lnTo>
                      <a:pt x="204" y="124"/>
                    </a:lnTo>
                    <a:lnTo>
                      <a:pt x="202" y="128"/>
                    </a:lnTo>
                    <a:lnTo>
                      <a:pt x="202" y="128"/>
                    </a:lnTo>
                    <a:lnTo>
                      <a:pt x="200" y="130"/>
                    </a:lnTo>
                    <a:lnTo>
                      <a:pt x="200" y="130"/>
                    </a:lnTo>
                    <a:lnTo>
                      <a:pt x="200" y="130"/>
                    </a:lnTo>
                    <a:lnTo>
                      <a:pt x="198" y="132"/>
                    </a:lnTo>
                    <a:lnTo>
                      <a:pt x="200" y="132"/>
                    </a:lnTo>
                    <a:lnTo>
                      <a:pt x="200" y="134"/>
                    </a:lnTo>
                    <a:lnTo>
                      <a:pt x="200" y="134"/>
                    </a:lnTo>
                    <a:lnTo>
                      <a:pt x="202" y="134"/>
                    </a:lnTo>
                    <a:lnTo>
                      <a:pt x="202" y="134"/>
                    </a:lnTo>
                    <a:lnTo>
                      <a:pt x="202" y="134"/>
                    </a:lnTo>
                    <a:lnTo>
                      <a:pt x="202" y="134"/>
                    </a:lnTo>
                    <a:lnTo>
                      <a:pt x="200" y="136"/>
                    </a:lnTo>
                    <a:lnTo>
                      <a:pt x="200" y="136"/>
                    </a:lnTo>
                    <a:lnTo>
                      <a:pt x="202" y="136"/>
                    </a:lnTo>
                    <a:lnTo>
                      <a:pt x="202" y="134"/>
                    </a:lnTo>
                    <a:lnTo>
                      <a:pt x="202" y="134"/>
                    </a:lnTo>
                    <a:lnTo>
                      <a:pt x="204" y="134"/>
                    </a:lnTo>
                    <a:lnTo>
                      <a:pt x="202" y="136"/>
                    </a:lnTo>
                    <a:lnTo>
                      <a:pt x="202" y="136"/>
                    </a:lnTo>
                    <a:lnTo>
                      <a:pt x="204" y="136"/>
                    </a:lnTo>
                    <a:lnTo>
                      <a:pt x="204" y="136"/>
                    </a:lnTo>
                    <a:lnTo>
                      <a:pt x="202" y="138"/>
                    </a:lnTo>
                    <a:lnTo>
                      <a:pt x="200" y="136"/>
                    </a:lnTo>
                    <a:lnTo>
                      <a:pt x="200" y="138"/>
                    </a:lnTo>
                    <a:lnTo>
                      <a:pt x="200" y="138"/>
                    </a:lnTo>
                    <a:lnTo>
                      <a:pt x="200" y="138"/>
                    </a:lnTo>
                    <a:lnTo>
                      <a:pt x="200" y="138"/>
                    </a:lnTo>
                    <a:lnTo>
                      <a:pt x="202" y="138"/>
                    </a:lnTo>
                    <a:lnTo>
                      <a:pt x="202" y="138"/>
                    </a:lnTo>
                    <a:lnTo>
                      <a:pt x="202" y="138"/>
                    </a:lnTo>
                    <a:lnTo>
                      <a:pt x="204" y="138"/>
                    </a:lnTo>
                    <a:lnTo>
                      <a:pt x="202" y="138"/>
                    </a:lnTo>
                    <a:lnTo>
                      <a:pt x="202" y="138"/>
                    </a:lnTo>
                    <a:lnTo>
                      <a:pt x="202" y="138"/>
                    </a:lnTo>
                    <a:lnTo>
                      <a:pt x="202" y="138"/>
                    </a:lnTo>
                    <a:lnTo>
                      <a:pt x="202" y="140"/>
                    </a:lnTo>
                    <a:lnTo>
                      <a:pt x="202" y="140"/>
                    </a:lnTo>
                    <a:lnTo>
                      <a:pt x="202" y="140"/>
                    </a:lnTo>
                    <a:lnTo>
                      <a:pt x="202" y="140"/>
                    </a:lnTo>
                    <a:lnTo>
                      <a:pt x="202" y="142"/>
                    </a:lnTo>
                    <a:lnTo>
                      <a:pt x="200" y="142"/>
                    </a:lnTo>
                    <a:lnTo>
                      <a:pt x="200" y="142"/>
                    </a:lnTo>
                    <a:lnTo>
                      <a:pt x="200" y="140"/>
                    </a:lnTo>
                    <a:lnTo>
                      <a:pt x="200" y="140"/>
                    </a:lnTo>
                    <a:lnTo>
                      <a:pt x="198" y="140"/>
                    </a:lnTo>
                    <a:lnTo>
                      <a:pt x="198" y="140"/>
                    </a:lnTo>
                    <a:lnTo>
                      <a:pt x="200" y="140"/>
                    </a:lnTo>
                    <a:lnTo>
                      <a:pt x="198" y="142"/>
                    </a:lnTo>
                    <a:lnTo>
                      <a:pt x="198" y="142"/>
                    </a:lnTo>
                    <a:lnTo>
                      <a:pt x="198" y="142"/>
                    </a:lnTo>
                    <a:lnTo>
                      <a:pt x="198" y="142"/>
                    </a:lnTo>
                    <a:lnTo>
                      <a:pt x="198" y="142"/>
                    </a:lnTo>
                    <a:lnTo>
                      <a:pt x="198" y="142"/>
                    </a:lnTo>
                    <a:lnTo>
                      <a:pt x="198" y="144"/>
                    </a:lnTo>
                    <a:lnTo>
                      <a:pt x="198" y="144"/>
                    </a:lnTo>
                    <a:lnTo>
                      <a:pt x="198" y="144"/>
                    </a:lnTo>
                    <a:lnTo>
                      <a:pt x="196" y="144"/>
                    </a:lnTo>
                    <a:lnTo>
                      <a:pt x="196" y="144"/>
                    </a:lnTo>
                    <a:lnTo>
                      <a:pt x="196" y="144"/>
                    </a:lnTo>
                    <a:lnTo>
                      <a:pt x="196" y="146"/>
                    </a:lnTo>
                    <a:lnTo>
                      <a:pt x="196" y="146"/>
                    </a:lnTo>
                    <a:lnTo>
                      <a:pt x="196" y="146"/>
                    </a:lnTo>
                    <a:lnTo>
                      <a:pt x="196" y="146"/>
                    </a:lnTo>
                    <a:lnTo>
                      <a:pt x="196" y="146"/>
                    </a:lnTo>
                    <a:lnTo>
                      <a:pt x="198" y="146"/>
                    </a:lnTo>
                    <a:lnTo>
                      <a:pt x="198" y="146"/>
                    </a:lnTo>
                    <a:lnTo>
                      <a:pt x="198" y="146"/>
                    </a:lnTo>
                    <a:lnTo>
                      <a:pt x="198" y="148"/>
                    </a:lnTo>
                    <a:lnTo>
                      <a:pt x="196" y="146"/>
                    </a:lnTo>
                    <a:lnTo>
                      <a:pt x="196" y="146"/>
                    </a:lnTo>
                    <a:lnTo>
                      <a:pt x="196" y="148"/>
                    </a:lnTo>
                    <a:lnTo>
                      <a:pt x="196" y="148"/>
                    </a:lnTo>
                    <a:lnTo>
                      <a:pt x="198" y="148"/>
                    </a:lnTo>
                    <a:lnTo>
                      <a:pt x="198" y="150"/>
                    </a:lnTo>
                    <a:lnTo>
                      <a:pt x="196" y="150"/>
                    </a:lnTo>
                    <a:lnTo>
                      <a:pt x="196" y="150"/>
                    </a:lnTo>
                    <a:lnTo>
                      <a:pt x="198" y="150"/>
                    </a:lnTo>
                    <a:lnTo>
                      <a:pt x="196" y="152"/>
                    </a:lnTo>
                    <a:lnTo>
                      <a:pt x="196" y="152"/>
                    </a:lnTo>
                    <a:lnTo>
                      <a:pt x="196" y="154"/>
                    </a:lnTo>
                    <a:lnTo>
                      <a:pt x="196" y="154"/>
                    </a:lnTo>
                    <a:lnTo>
                      <a:pt x="198" y="156"/>
                    </a:lnTo>
                    <a:lnTo>
                      <a:pt x="198" y="156"/>
                    </a:lnTo>
                    <a:lnTo>
                      <a:pt x="196" y="156"/>
                    </a:lnTo>
                    <a:lnTo>
                      <a:pt x="194" y="156"/>
                    </a:lnTo>
                    <a:lnTo>
                      <a:pt x="194" y="158"/>
                    </a:lnTo>
                    <a:lnTo>
                      <a:pt x="192" y="160"/>
                    </a:lnTo>
                    <a:lnTo>
                      <a:pt x="190" y="160"/>
                    </a:lnTo>
                    <a:lnTo>
                      <a:pt x="190" y="160"/>
                    </a:lnTo>
                    <a:lnTo>
                      <a:pt x="190" y="160"/>
                    </a:lnTo>
                    <a:lnTo>
                      <a:pt x="188" y="160"/>
                    </a:lnTo>
                    <a:lnTo>
                      <a:pt x="188" y="162"/>
                    </a:lnTo>
                    <a:lnTo>
                      <a:pt x="188" y="162"/>
                    </a:lnTo>
                    <a:lnTo>
                      <a:pt x="190" y="162"/>
                    </a:lnTo>
                    <a:lnTo>
                      <a:pt x="190" y="160"/>
                    </a:lnTo>
                    <a:lnTo>
                      <a:pt x="190" y="162"/>
                    </a:lnTo>
                    <a:lnTo>
                      <a:pt x="192" y="160"/>
                    </a:lnTo>
                    <a:lnTo>
                      <a:pt x="192" y="160"/>
                    </a:lnTo>
                    <a:lnTo>
                      <a:pt x="192" y="160"/>
                    </a:lnTo>
                    <a:lnTo>
                      <a:pt x="194" y="158"/>
                    </a:lnTo>
                    <a:lnTo>
                      <a:pt x="194" y="158"/>
                    </a:lnTo>
                    <a:lnTo>
                      <a:pt x="196" y="158"/>
                    </a:lnTo>
                    <a:lnTo>
                      <a:pt x="196" y="158"/>
                    </a:lnTo>
                    <a:lnTo>
                      <a:pt x="196" y="158"/>
                    </a:lnTo>
                    <a:lnTo>
                      <a:pt x="198" y="158"/>
                    </a:lnTo>
                    <a:lnTo>
                      <a:pt x="198" y="156"/>
                    </a:lnTo>
                    <a:lnTo>
                      <a:pt x="200" y="156"/>
                    </a:lnTo>
                    <a:lnTo>
                      <a:pt x="200" y="158"/>
                    </a:lnTo>
                    <a:lnTo>
                      <a:pt x="198" y="158"/>
                    </a:lnTo>
                    <a:lnTo>
                      <a:pt x="198" y="158"/>
                    </a:lnTo>
                    <a:lnTo>
                      <a:pt x="198" y="158"/>
                    </a:lnTo>
                    <a:lnTo>
                      <a:pt x="198" y="160"/>
                    </a:lnTo>
                    <a:lnTo>
                      <a:pt x="198" y="160"/>
                    </a:lnTo>
                    <a:lnTo>
                      <a:pt x="196" y="162"/>
                    </a:lnTo>
                    <a:lnTo>
                      <a:pt x="196" y="162"/>
                    </a:lnTo>
                    <a:lnTo>
                      <a:pt x="196" y="164"/>
                    </a:lnTo>
                    <a:lnTo>
                      <a:pt x="194" y="164"/>
                    </a:lnTo>
                    <a:lnTo>
                      <a:pt x="194" y="166"/>
                    </a:lnTo>
                    <a:lnTo>
                      <a:pt x="194" y="166"/>
                    </a:lnTo>
                    <a:lnTo>
                      <a:pt x="196" y="164"/>
                    </a:lnTo>
                    <a:lnTo>
                      <a:pt x="196" y="166"/>
                    </a:lnTo>
                    <a:lnTo>
                      <a:pt x="194" y="166"/>
                    </a:lnTo>
                    <a:lnTo>
                      <a:pt x="194" y="166"/>
                    </a:lnTo>
                    <a:lnTo>
                      <a:pt x="194" y="168"/>
                    </a:lnTo>
                    <a:lnTo>
                      <a:pt x="192" y="168"/>
                    </a:lnTo>
                    <a:lnTo>
                      <a:pt x="192" y="168"/>
                    </a:lnTo>
                    <a:lnTo>
                      <a:pt x="192" y="168"/>
                    </a:lnTo>
                    <a:lnTo>
                      <a:pt x="190" y="168"/>
                    </a:lnTo>
                    <a:lnTo>
                      <a:pt x="190" y="168"/>
                    </a:lnTo>
                    <a:lnTo>
                      <a:pt x="188" y="170"/>
                    </a:lnTo>
                    <a:lnTo>
                      <a:pt x="190" y="170"/>
                    </a:lnTo>
                    <a:lnTo>
                      <a:pt x="190" y="168"/>
                    </a:lnTo>
                    <a:lnTo>
                      <a:pt x="190" y="170"/>
                    </a:lnTo>
                    <a:lnTo>
                      <a:pt x="192" y="170"/>
                    </a:lnTo>
                    <a:lnTo>
                      <a:pt x="192" y="170"/>
                    </a:lnTo>
                    <a:lnTo>
                      <a:pt x="192" y="170"/>
                    </a:lnTo>
                    <a:lnTo>
                      <a:pt x="194" y="168"/>
                    </a:lnTo>
                    <a:lnTo>
                      <a:pt x="196" y="168"/>
                    </a:lnTo>
                    <a:lnTo>
                      <a:pt x="196" y="168"/>
                    </a:lnTo>
                    <a:lnTo>
                      <a:pt x="196" y="168"/>
                    </a:lnTo>
                    <a:lnTo>
                      <a:pt x="196" y="170"/>
                    </a:lnTo>
                    <a:lnTo>
                      <a:pt x="194" y="170"/>
                    </a:lnTo>
                    <a:lnTo>
                      <a:pt x="194" y="170"/>
                    </a:lnTo>
                    <a:lnTo>
                      <a:pt x="194" y="172"/>
                    </a:lnTo>
                    <a:lnTo>
                      <a:pt x="192" y="172"/>
                    </a:lnTo>
                    <a:lnTo>
                      <a:pt x="192" y="172"/>
                    </a:lnTo>
                    <a:lnTo>
                      <a:pt x="192" y="172"/>
                    </a:lnTo>
                    <a:lnTo>
                      <a:pt x="192" y="172"/>
                    </a:lnTo>
                    <a:lnTo>
                      <a:pt x="190" y="172"/>
                    </a:lnTo>
                    <a:lnTo>
                      <a:pt x="190" y="172"/>
                    </a:lnTo>
                    <a:lnTo>
                      <a:pt x="188" y="174"/>
                    </a:lnTo>
                    <a:lnTo>
                      <a:pt x="188" y="176"/>
                    </a:lnTo>
                    <a:lnTo>
                      <a:pt x="188" y="176"/>
                    </a:lnTo>
                    <a:lnTo>
                      <a:pt x="190" y="176"/>
                    </a:lnTo>
                    <a:lnTo>
                      <a:pt x="190" y="178"/>
                    </a:lnTo>
                    <a:lnTo>
                      <a:pt x="188" y="178"/>
                    </a:lnTo>
                    <a:lnTo>
                      <a:pt x="188" y="178"/>
                    </a:lnTo>
                    <a:lnTo>
                      <a:pt x="186" y="178"/>
                    </a:lnTo>
                    <a:lnTo>
                      <a:pt x="186" y="180"/>
                    </a:lnTo>
                    <a:lnTo>
                      <a:pt x="186" y="180"/>
                    </a:lnTo>
                    <a:lnTo>
                      <a:pt x="186" y="182"/>
                    </a:lnTo>
                    <a:lnTo>
                      <a:pt x="186" y="182"/>
                    </a:lnTo>
                    <a:lnTo>
                      <a:pt x="186" y="184"/>
                    </a:lnTo>
                    <a:lnTo>
                      <a:pt x="186" y="184"/>
                    </a:lnTo>
                    <a:lnTo>
                      <a:pt x="188" y="184"/>
                    </a:lnTo>
                    <a:lnTo>
                      <a:pt x="188" y="184"/>
                    </a:lnTo>
                    <a:lnTo>
                      <a:pt x="188" y="184"/>
                    </a:lnTo>
                    <a:lnTo>
                      <a:pt x="188" y="186"/>
                    </a:lnTo>
                    <a:lnTo>
                      <a:pt x="186" y="188"/>
                    </a:lnTo>
                    <a:lnTo>
                      <a:pt x="186" y="188"/>
                    </a:lnTo>
                    <a:lnTo>
                      <a:pt x="184" y="188"/>
                    </a:lnTo>
                    <a:lnTo>
                      <a:pt x="184" y="190"/>
                    </a:lnTo>
                    <a:lnTo>
                      <a:pt x="184" y="190"/>
                    </a:lnTo>
                    <a:lnTo>
                      <a:pt x="184" y="192"/>
                    </a:lnTo>
                    <a:lnTo>
                      <a:pt x="184" y="192"/>
                    </a:lnTo>
                    <a:lnTo>
                      <a:pt x="184" y="194"/>
                    </a:lnTo>
                    <a:lnTo>
                      <a:pt x="184" y="194"/>
                    </a:lnTo>
                    <a:lnTo>
                      <a:pt x="184" y="194"/>
                    </a:lnTo>
                    <a:lnTo>
                      <a:pt x="186" y="194"/>
                    </a:lnTo>
                    <a:lnTo>
                      <a:pt x="186" y="194"/>
                    </a:lnTo>
                    <a:lnTo>
                      <a:pt x="186" y="194"/>
                    </a:lnTo>
                    <a:lnTo>
                      <a:pt x="186" y="196"/>
                    </a:lnTo>
                    <a:lnTo>
                      <a:pt x="186" y="196"/>
                    </a:lnTo>
                    <a:lnTo>
                      <a:pt x="186" y="196"/>
                    </a:lnTo>
                    <a:lnTo>
                      <a:pt x="186" y="196"/>
                    </a:lnTo>
                    <a:lnTo>
                      <a:pt x="186" y="198"/>
                    </a:lnTo>
                    <a:lnTo>
                      <a:pt x="186" y="198"/>
                    </a:lnTo>
                    <a:lnTo>
                      <a:pt x="186" y="200"/>
                    </a:lnTo>
                    <a:lnTo>
                      <a:pt x="184" y="200"/>
                    </a:lnTo>
                    <a:lnTo>
                      <a:pt x="184" y="200"/>
                    </a:lnTo>
                    <a:lnTo>
                      <a:pt x="184" y="202"/>
                    </a:lnTo>
                    <a:lnTo>
                      <a:pt x="182" y="204"/>
                    </a:lnTo>
                    <a:lnTo>
                      <a:pt x="182" y="204"/>
                    </a:lnTo>
                    <a:lnTo>
                      <a:pt x="182" y="204"/>
                    </a:lnTo>
                    <a:lnTo>
                      <a:pt x="184" y="202"/>
                    </a:lnTo>
                    <a:lnTo>
                      <a:pt x="184" y="204"/>
                    </a:lnTo>
                    <a:lnTo>
                      <a:pt x="184" y="204"/>
                    </a:lnTo>
                    <a:lnTo>
                      <a:pt x="184" y="206"/>
                    </a:lnTo>
                    <a:lnTo>
                      <a:pt x="184" y="206"/>
                    </a:lnTo>
                    <a:lnTo>
                      <a:pt x="182" y="206"/>
                    </a:lnTo>
                    <a:lnTo>
                      <a:pt x="180" y="206"/>
                    </a:lnTo>
                    <a:lnTo>
                      <a:pt x="182" y="206"/>
                    </a:lnTo>
                    <a:lnTo>
                      <a:pt x="182" y="206"/>
                    </a:lnTo>
                    <a:lnTo>
                      <a:pt x="182" y="208"/>
                    </a:lnTo>
                    <a:lnTo>
                      <a:pt x="180" y="208"/>
                    </a:lnTo>
                    <a:lnTo>
                      <a:pt x="180" y="208"/>
                    </a:lnTo>
                    <a:lnTo>
                      <a:pt x="180" y="208"/>
                    </a:lnTo>
                    <a:lnTo>
                      <a:pt x="178" y="208"/>
                    </a:lnTo>
                    <a:lnTo>
                      <a:pt x="178" y="210"/>
                    </a:lnTo>
                    <a:lnTo>
                      <a:pt x="178" y="210"/>
                    </a:lnTo>
                    <a:lnTo>
                      <a:pt x="180" y="212"/>
                    </a:lnTo>
                    <a:lnTo>
                      <a:pt x="180" y="212"/>
                    </a:lnTo>
                    <a:lnTo>
                      <a:pt x="180" y="212"/>
                    </a:lnTo>
                    <a:lnTo>
                      <a:pt x="182" y="210"/>
                    </a:lnTo>
                    <a:lnTo>
                      <a:pt x="184" y="212"/>
                    </a:lnTo>
                    <a:lnTo>
                      <a:pt x="184" y="212"/>
                    </a:lnTo>
                    <a:lnTo>
                      <a:pt x="184" y="210"/>
                    </a:lnTo>
                    <a:lnTo>
                      <a:pt x="186" y="212"/>
                    </a:lnTo>
                    <a:lnTo>
                      <a:pt x="186" y="212"/>
                    </a:lnTo>
                    <a:lnTo>
                      <a:pt x="186" y="212"/>
                    </a:lnTo>
                    <a:lnTo>
                      <a:pt x="186" y="212"/>
                    </a:lnTo>
                    <a:lnTo>
                      <a:pt x="186" y="214"/>
                    </a:lnTo>
                    <a:lnTo>
                      <a:pt x="186" y="214"/>
                    </a:lnTo>
                    <a:lnTo>
                      <a:pt x="186" y="214"/>
                    </a:lnTo>
                    <a:lnTo>
                      <a:pt x="186" y="216"/>
                    </a:lnTo>
                    <a:lnTo>
                      <a:pt x="182" y="216"/>
                    </a:lnTo>
                    <a:lnTo>
                      <a:pt x="182" y="216"/>
                    </a:lnTo>
                    <a:lnTo>
                      <a:pt x="186" y="216"/>
                    </a:lnTo>
                    <a:lnTo>
                      <a:pt x="186" y="216"/>
                    </a:lnTo>
                    <a:lnTo>
                      <a:pt x="186" y="216"/>
                    </a:lnTo>
                    <a:lnTo>
                      <a:pt x="186" y="216"/>
                    </a:lnTo>
                    <a:lnTo>
                      <a:pt x="186" y="218"/>
                    </a:lnTo>
                    <a:lnTo>
                      <a:pt x="188" y="216"/>
                    </a:lnTo>
                    <a:lnTo>
                      <a:pt x="188" y="218"/>
                    </a:lnTo>
                    <a:lnTo>
                      <a:pt x="190" y="216"/>
                    </a:lnTo>
                    <a:lnTo>
                      <a:pt x="190" y="218"/>
                    </a:lnTo>
                    <a:lnTo>
                      <a:pt x="190" y="218"/>
                    </a:lnTo>
                    <a:lnTo>
                      <a:pt x="192" y="218"/>
                    </a:lnTo>
                    <a:lnTo>
                      <a:pt x="192" y="218"/>
                    </a:lnTo>
                    <a:lnTo>
                      <a:pt x="192" y="218"/>
                    </a:lnTo>
                    <a:lnTo>
                      <a:pt x="192" y="220"/>
                    </a:lnTo>
                    <a:lnTo>
                      <a:pt x="192" y="220"/>
                    </a:lnTo>
                    <a:lnTo>
                      <a:pt x="190" y="220"/>
                    </a:lnTo>
                    <a:lnTo>
                      <a:pt x="190" y="222"/>
                    </a:lnTo>
                    <a:lnTo>
                      <a:pt x="188" y="222"/>
                    </a:lnTo>
                    <a:lnTo>
                      <a:pt x="188" y="222"/>
                    </a:lnTo>
                    <a:lnTo>
                      <a:pt x="190" y="224"/>
                    </a:lnTo>
                    <a:lnTo>
                      <a:pt x="190" y="224"/>
                    </a:lnTo>
                    <a:lnTo>
                      <a:pt x="190" y="226"/>
                    </a:lnTo>
                    <a:lnTo>
                      <a:pt x="192" y="224"/>
                    </a:lnTo>
                    <a:lnTo>
                      <a:pt x="192" y="224"/>
                    </a:lnTo>
                    <a:lnTo>
                      <a:pt x="192" y="224"/>
                    </a:lnTo>
                    <a:lnTo>
                      <a:pt x="194" y="224"/>
                    </a:lnTo>
                    <a:lnTo>
                      <a:pt x="194" y="224"/>
                    </a:lnTo>
                    <a:lnTo>
                      <a:pt x="194" y="222"/>
                    </a:lnTo>
                    <a:lnTo>
                      <a:pt x="194" y="222"/>
                    </a:lnTo>
                    <a:lnTo>
                      <a:pt x="194" y="224"/>
                    </a:lnTo>
                    <a:lnTo>
                      <a:pt x="194" y="224"/>
                    </a:lnTo>
                    <a:lnTo>
                      <a:pt x="194" y="226"/>
                    </a:lnTo>
                    <a:lnTo>
                      <a:pt x="194" y="226"/>
                    </a:lnTo>
                    <a:lnTo>
                      <a:pt x="192" y="226"/>
                    </a:lnTo>
                    <a:lnTo>
                      <a:pt x="194" y="226"/>
                    </a:lnTo>
                    <a:lnTo>
                      <a:pt x="192" y="228"/>
                    </a:lnTo>
                    <a:lnTo>
                      <a:pt x="192" y="230"/>
                    </a:lnTo>
                    <a:lnTo>
                      <a:pt x="192" y="230"/>
                    </a:lnTo>
                    <a:lnTo>
                      <a:pt x="194" y="228"/>
                    </a:lnTo>
                    <a:lnTo>
                      <a:pt x="196" y="226"/>
                    </a:lnTo>
                    <a:lnTo>
                      <a:pt x="196" y="226"/>
                    </a:lnTo>
                    <a:lnTo>
                      <a:pt x="196" y="226"/>
                    </a:lnTo>
                    <a:lnTo>
                      <a:pt x="194" y="230"/>
                    </a:lnTo>
                    <a:lnTo>
                      <a:pt x="194" y="230"/>
                    </a:lnTo>
                    <a:lnTo>
                      <a:pt x="194" y="230"/>
                    </a:lnTo>
                    <a:lnTo>
                      <a:pt x="194" y="230"/>
                    </a:lnTo>
                    <a:lnTo>
                      <a:pt x="194" y="230"/>
                    </a:lnTo>
                    <a:lnTo>
                      <a:pt x="194" y="232"/>
                    </a:lnTo>
                    <a:lnTo>
                      <a:pt x="194" y="232"/>
                    </a:lnTo>
                    <a:lnTo>
                      <a:pt x="196" y="232"/>
                    </a:lnTo>
                    <a:lnTo>
                      <a:pt x="196" y="232"/>
                    </a:lnTo>
                    <a:lnTo>
                      <a:pt x="196" y="232"/>
                    </a:lnTo>
                    <a:lnTo>
                      <a:pt x="196" y="232"/>
                    </a:lnTo>
                    <a:lnTo>
                      <a:pt x="194" y="232"/>
                    </a:lnTo>
                    <a:lnTo>
                      <a:pt x="194" y="232"/>
                    </a:lnTo>
                    <a:lnTo>
                      <a:pt x="192" y="234"/>
                    </a:lnTo>
                    <a:lnTo>
                      <a:pt x="194" y="234"/>
                    </a:lnTo>
                    <a:lnTo>
                      <a:pt x="194" y="234"/>
                    </a:lnTo>
                    <a:lnTo>
                      <a:pt x="194" y="234"/>
                    </a:lnTo>
                    <a:lnTo>
                      <a:pt x="194" y="236"/>
                    </a:lnTo>
                    <a:lnTo>
                      <a:pt x="194" y="236"/>
                    </a:lnTo>
                    <a:lnTo>
                      <a:pt x="194" y="236"/>
                    </a:lnTo>
                    <a:lnTo>
                      <a:pt x="196" y="236"/>
                    </a:lnTo>
                    <a:lnTo>
                      <a:pt x="196" y="238"/>
                    </a:lnTo>
                    <a:lnTo>
                      <a:pt x="194" y="238"/>
                    </a:lnTo>
                    <a:lnTo>
                      <a:pt x="194" y="238"/>
                    </a:lnTo>
                    <a:lnTo>
                      <a:pt x="194" y="238"/>
                    </a:lnTo>
                    <a:lnTo>
                      <a:pt x="192" y="240"/>
                    </a:lnTo>
                    <a:lnTo>
                      <a:pt x="192" y="240"/>
                    </a:lnTo>
                    <a:lnTo>
                      <a:pt x="192" y="240"/>
                    </a:lnTo>
                    <a:lnTo>
                      <a:pt x="192" y="240"/>
                    </a:lnTo>
                    <a:lnTo>
                      <a:pt x="192" y="242"/>
                    </a:lnTo>
                    <a:lnTo>
                      <a:pt x="192" y="244"/>
                    </a:lnTo>
                    <a:lnTo>
                      <a:pt x="190" y="244"/>
                    </a:lnTo>
                    <a:lnTo>
                      <a:pt x="188" y="246"/>
                    </a:lnTo>
                    <a:lnTo>
                      <a:pt x="188" y="246"/>
                    </a:lnTo>
                    <a:lnTo>
                      <a:pt x="188" y="246"/>
                    </a:lnTo>
                    <a:lnTo>
                      <a:pt x="186" y="248"/>
                    </a:lnTo>
                    <a:lnTo>
                      <a:pt x="184" y="248"/>
                    </a:lnTo>
                    <a:lnTo>
                      <a:pt x="182" y="250"/>
                    </a:lnTo>
                    <a:lnTo>
                      <a:pt x="184" y="250"/>
                    </a:lnTo>
                    <a:lnTo>
                      <a:pt x="182" y="250"/>
                    </a:lnTo>
                    <a:lnTo>
                      <a:pt x="182" y="250"/>
                    </a:lnTo>
                    <a:lnTo>
                      <a:pt x="182" y="248"/>
                    </a:lnTo>
                    <a:lnTo>
                      <a:pt x="186" y="246"/>
                    </a:lnTo>
                    <a:lnTo>
                      <a:pt x="186" y="246"/>
                    </a:lnTo>
                    <a:lnTo>
                      <a:pt x="186" y="246"/>
                    </a:lnTo>
                    <a:lnTo>
                      <a:pt x="186" y="244"/>
                    </a:lnTo>
                    <a:lnTo>
                      <a:pt x="188" y="244"/>
                    </a:lnTo>
                    <a:lnTo>
                      <a:pt x="188" y="242"/>
                    </a:lnTo>
                    <a:lnTo>
                      <a:pt x="186" y="242"/>
                    </a:lnTo>
                    <a:lnTo>
                      <a:pt x="186" y="242"/>
                    </a:lnTo>
                    <a:lnTo>
                      <a:pt x="184" y="242"/>
                    </a:lnTo>
                    <a:lnTo>
                      <a:pt x="182" y="242"/>
                    </a:lnTo>
                    <a:lnTo>
                      <a:pt x="182" y="242"/>
                    </a:lnTo>
                    <a:lnTo>
                      <a:pt x="178" y="240"/>
                    </a:lnTo>
                    <a:lnTo>
                      <a:pt x="178" y="238"/>
                    </a:lnTo>
                    <a:lnTo>
                      <a:pt x="176" y="240"/>
                    </a:lnTo>
                    <a:lnTo>
                      <a:pt x="176" y="240"/>
                    </a:lnTo>
                    <a:lnTo>
                      <a:pt x="176" y="242"/>
                    </a:lnTo>
                    <a:lnTo>
                      <a:pt x="174" y="242"/>
                    </a:lnTo>
                    <a:lnTo>
                      <a:pt x="174" y="244"/>
                    </a:lnTo>
                    <a:lnTo>
                      <a:pt x="174" y="244"/>
                    </a:lnTo>
                    <a:lnTo>
                      <a:pt x="174" y="248"/>
                    </a:lnTo>
                    <a:lnTo>
                      <a:pt x="172" y="252"/>
                    </a:lnTo>
                    <a:lnTo>
                      <a:pt x="170" y="254"/>
                    </a:lnTo>
                    <a:lnTo>
                      <a:pt x="172" y="254"/>
                    </a:lnTo>
                    <a:lnTo>
                      <a:pt x="172" y="252"/>
                    </a:lnTo>
                    <a:lnTo>
                      <a:pt x="172" y="254"/>
                    </a:lnTo>
                    <a:lnTo>
                      <a:pt x="172" y="254"/>
                    </a:lnTo>
                    <a:lnTo>
                      <a:pt x="170" y="254"/>
                    </a:lnTo>
                    <a:lnTo>
                      <a:pt x="170" y="256"/>
                    </a:lnTo>
                    <a:lnTo>
                      <a:pt x="170" y="256"/>
                    </a:lnTo>
                    <a:lnTo>
                      <a:pt x="170" y="256"/>
                    </a:lnTo>
                    <a:lnTo>
                      <a:pt x="170" y="256"/>
                    </a:lnTo>
                    <a:lnTo>
                      <a:pt x="170" y="256"/>
                    </a:lnTo>
                    <a:lnTo>
                      <a:pt x="170" y="258"/>
                    </a:lnTo>
                    <a:lnTo>
                      <a:pt x="170" y="258"/>
                    </a:lnTo>
                    <a:lnTo>
                      <a:pt x="168" y="260"/>
                    </a:lnTo>
                    <a:lnTo>
                      <a:pt x="168" y="260"/>
                    </a:lnTo>
                    <a:lnTo>
                      <a:pt x="170" y="258"/>
                    </a:lnTo>
                    <a:lnTo>
                      <a:pt x="170" y="258"/>
                    </a:lnTo>
                    <a:lnTo>
                      <a:pt x="168" y="258"/>
                    </a:lnTo>
                    <a:lnTo>
                      <a:pt x="168" y="260"/>
                    </a:lnTo>
                    <a:lnTo>
                      <a:pt x="168" y="260"/>
                    </a:lnTo>
                    <a:lnTo>
                      <a:pt x="170" y="260"/>
                    </a:lnTo>
                    <a:lnTo>
                      <a:pt x="170" y="262"/>
                    </a:lnTo>
                    <a:lnTo>
                      <a:pt x="172" y="262"/>
                    </a:lnTo>
                    <a:lnTo>
                      <a:pt x="170" y="264"/>
                    </a:lnTo>
                    <a:lnTo>
                      <a:pt x="170" y="262"/>
                    </a:lnTo>
                    <a:lnTo>
                      <a:pt x="168" y="262"/>
                    </a:lnTo>
                    <a:lnTo>
                      <a:pt x="166" y="262"/>
                    </a:lnTo>
                    <a:lnTo>
                      <a:pt x="166" y="264"/>
                    </a:lnTo>
                    <a:lnTo>
                      <a:pt x="164" y="264"/>
                    </a:lnTo>
                    <a:lnTo>
                      <a:pt x="164" y="266"/>
                    </a:lnTo>
                    <a:lnTo>
                      <a:pt x="164" y="266"/>
                    </a:lnTo>
                    <a:lnTo>
                      <a:pt x="164" y="266"/>
                    </a:lnTo>
                    <a:lnTo>
                      <a:pt x="162" y="268"/>
                    </a:lnTo>
                    <a:lnTo>
                      <a:pt x="160" y="270"/>
                    </a:lnTo>
                    <a:lnTo>
                      <a:pt x="158" y="274"/>
                    </a:lnTo>
                    <a:lnTo>
                      <a:pt x="156" y="276"/>
                    </a:lnTo>
                    <a:lnTo>
                      <a:pt x="152" y="282"/>
                    </a:lnTo>
                    <a:lnTo>
                      <a:pt x="152" y="282"/>
                    </a:lnTo>
                    <a:lnTo>
                      <a:pt x="150" y="284"/>
                    </a:lnTo>
                    <a:lnTo>
                      <a:pt x="148" y="288"/>
                    </a:lnTo>
                    <a:lnTo>
                      <a:pt x="146" y="290"/>
                    </a:lnTo>
                    <a:lnTo>
                      <a:pt x="148" y="290"/>
                    </a:lnTo>
                    <a:lnTo>
                      <a:pt x="146" y="290"/>
                    </a:lnTo>
                    <a:lnTo>
                      <a:pt x="146" y="290"/>
                    </a:lnTo>
                    <a:lnTo>
                      <a:pt x="144" y="292"/>
                    </a:lnTo>
                    <a:lnTo>
                      <a:pt x="140" y="296"/>
                    </a:lnTo>
                    <a:lnTo>
                      <a:pt x="140" y="298"/>
                    </a:lnTo>
                    <a:lnTo>
                      <a:pt x="138" y="302"/>
                    </a:lnTo>
                    <a:lnTo>
                      <a:pt x="136" y="304"/>
                    </a:lnTo>
                    <a:lnTo>
                      <a:pt x="136" y="306"/>
                    </a:lnTo>
                    <a:lnTo>
                      <a:pt x="136" y="306"/>
                    </a:lnTo>
                    <a:lnTo>
                      <a:pt x="134" y="312"/>
                    </a:lnTo>
                    <a:lnTo>
                      <a:pt x="132" y="314"/>
                    </a:lnTo>
                    <a:lnTo>
                      <a:pt x="130" y="318"/>
                    </a:lnTo>
                    <a:lnTo>
                      <a:pt x="128" y="318"/>
                    </a:lnTo>
                    <a:lnTo>
                      <a:pt x="126" y="320"/>
                    </a:lnTo>
                    <a:lnTo>
                      <a:pt x="126" y="322"/>
                    </a:lnTo>
                    <a:lnTo>
                      <a:pt x="126" y="322"/>
                    </a:lnTo>
                    <a:lnTo>
                      <a:pt x="126" y="324"/>
                    </a:lnTo>
                    <a:lnTo>
                      <a:pt x="126" y="330"/>
                    </a:lnTo>
                    <a:lnTo>
                      <a:pt x="126" y="330"/>
                    </a:lnTo>
                    <a:lnTo>
                      <a:pt x="124" y="330"/>
                    </a:lnTo>
                    <a:lnTo>
                      <a:pt x="124" y="332"/>
                    </a:lnTo>
                    <a:lnTo>
                      <a:pt x="122" y="338"/>
                    </a:lnTo>
                    <a:lnTo>
                      <a:pt x="122" y="340"/>
                    </a:lnTo>
                    <a:lnTo>
                      <a:pt x="122" y="342"/>
                    </a:lnTo>
                    <a:lnTo>
                      <a:pt x="124" y="344"/>
                    </a:lnTo>
                    <a:lnTo>
                      <a:pt x="122" y="346"/>
                    </a:lnTo>
                    <a:lnTo>
                      <a:pt x="122" y="346"/>
                    </a:lnTo>
                    <a:lnTo>
                      <a:pt x="122" y="348"/>
                    </a:lnTo>
                    <a:lnTo>
                      <a:pt x="122" y="348"/>
                    </a:lnTo>
                    <a:lnTo>
                      <a:pt x="124" y="348"/>
                    </a:lnTo>
                    <a:lnTo>
                      <a:pt x="124" y="350"/>
                    </a:lnTo>
                    <a:lnTo>
                      <a:pt x="124" y="348"/>
                    </a:lnTo>
                    <a:lnTo>
                      <a:pt x="126" y="346"/>
                    </a:lnTo>
                    <a:lnTo>
                      <a:pt x="128" y="346"/>
                    </a:lnTo>
                    <a:lnTo>
                      <a:pt x="130" y="348"/>
                    </a:lnTo>
                    <a:lnTo>
                      <a:pt x="128" y="348"/>
                    </a:lnTo>
                    <a:lnTo>
                      <a:pt x="128" y="348"/>
                    </a:lnTo>
                    <a:lnTo>
                      <a:pt x="126" y="348"/>
                    </a:lnTo>
                    <a:lnTo>
                      <a:pt x="126" y="350"/>
                    </a:lnTo>
                    <a:lnTo>
                      <a:pt x="126" y="352"/>
                    </a:lnTo>
                    <a:lnTo>
                      <a:pt x="126" y="354"/>
                    </a:lnTo>
                    <a:lnTo>
                      <a:pt x="124" y="352"/>
                    </a:lnTo>
                    <a:lnTo>
                      <a:pt x="124" y="352"/>
                    </a:lnTo>
                    <a:lnTo>
                      <a:pt x="124" y="350"/>
                    </a:lnTo>
                    <a:lnTo>
                      <a:pt x="124" y="350"/>
                    </a:lnTo>
                    <a:lnTo>
                      <a:pt x="124" y="352"/>
                    </a:lnTo>
                    <a:lnTo>
                      <a:pt x="122" y="352"/>
                    </a:lnTo>
                    <a:lnTo>
                      <a:pt x="122" y="354"/>
                    </a:lnTo>
                    <a:lnTo>
                      <a:pt x="122" y="358"/>
                    </a:lnTo>
                    <a:lnTo>
                      <a:pt x="122" y="358"/>
                    </a:lnTo>
                    <a:lnTo>
                      <a:pt x="124" y="358"/>
                    </a:lnTo>
                    <a:lnTo>
                      <a:pt x="124" y="360"/>
                    </a:lnTo>
                    <a:lnTo>
                      <a:pt x="122" y="362"/>
                    </a:lnTo>
                    <a:lnTo>
                      <a:pt x="122" y="364"/>
                    </a:lnTo>
                    <a:lnTo>
                      <a:pt x="120" y="366"/>
                    </a:lnTo>
                    <a:lnTo>
                      <a:pt x="120" y="366"/>
                    </a:lnTo>
                    <a:lnTo>
                      <a:pt x="122" y="370"/>
                    </a:lnTo>
                    <a:lnTo>
                      <a:pt x="122" y="372"/>
                    </a:lnTo>
                    <a:lnTo>
                      <a:pt x="122" y="376"/>
                    </a:lnTo>
                    <a:lnTo>
                      <a:pt x="124" y="376"/>
                    </a:lnTo>
                    <a:lnTo>
                      <a:pt x="122" y="378"/>
                    </a:lnTo>
                    <a:lnTo>
                      <a:pt x="124" y="378"/>
                    </a:lnTo>
                    <a:lnTo>
                      <a:pt x="124" y="380"/>
                    </a:lnTo>
                    <a:lnTo>
                      <a:pt x="124" y="380"/>
                    </a:lnTo>
                    <a:lnTo>
                      <a:pt x="122" y="380"/>
                    </a:lnTo>
                    <a:lnTo>
                      <a:pt x="122" y="382"/>
                    </a:lnTo>
                    <a:lnTo>
                      <a:pt x="122" y="384"/>
                    </a:lnTo>
                    <a:lnTo>
                      <a:pt x="122" y="386"/>
                    </a:lnTo>
                    <a:lnTo>
                      <a:pt x="122" y="386"/>
                    </a:lnTo>
                    <a:lnTo>
                      <a:pt x="124" y="386"/>
                    </a:lnTo>
                    <a:lnTo>
                      <a:pt x="126" y="388"/>
                    </a:lnTo>
                    <a:lnTo>
                      <a:pt x="126" y="388"/>
                    </a:lnTo>
                    <a:lnTo>
                      <a:pt x="128" y="388"/>
                    </a:lnTo>
                    <a:lnTo>
                      <a:pt x="128" y="388"/>
                    </a:lnTo>
                    <a:lnTo>
                      <a:pt x="130" y="390"/>
                    </a:lnTo>
                    <a:lnTo>
                      <a:pt x="130" y="390"/>
                    </a:lnTo>
                    <a:lnTo>
                      <a:pt x="132" y="392"/>
                    </a:lnTo>
                    <a:lnTo>
                      <a:pt x="132" y="392"/>
                    </a:lnTo>
                    <a:lnTo>
                      <a:pt x="132" y="394"/>
                    </a:lnTo>
                    <a:lnTo>
                      <a:pt x="132" y="392"/>
                    </a:lnTo>
                    <a:lnTo>
                      <a:pt x="134" y="392"/>
                    </a:lnTo>
                    <a:lnTo>
                      <a:pt x="134" y="392"/>
                    </a:lnTo>
                    <a:lnTo>
                      <a:pt x="134" y="394"/>
                    </a:lnTo>
                    <a:lnTo>
                      <a:pt x="134" y="396"/>
                    </a:lnTo>
                    <a:lnTo>
                      <a:pt x="136" y="396"/>
                    </a:lnTo>
                    <a:lnTo>
                      <a:pt x="138" y="396"/>
                    </a:lnTo>
                    <a:lnTo>
                      <a:pt x="138" y="398"/>
                    </a:lnTo>
                    <a:lnTo>
                      <a:pt x="138" y="400"/>
                    </a:lnTo>
                    <a:lnTo>
                      <a:pt x="138" y="402"/>
                    </a:lnTo>
                    <a:lnTo>
                      <a:pt x="140" y="404"/>
                    </a:lnTo>
                    <a:lnTo>
                      <a:pt x="138" y="408"/>
                    </a:lnTo>
                    <a:lnTo>
                      <a:pt x="138" y="410"/>
                    </a:lnTo>
                    <a:lnTo>
                      <a:pt x="138" y="410"/>
                    </a:lnTo>
                    <a:lnTo>
                      <a:pt x="138" y="412"/>
                    </a:lnTo>
                    <a:lnTo>
                      <a:pt x="138" y="412"/>
                    </a:lnTo>
                    <a:lnTo>
                      <a:pt x="138" y="414"/>
                    </a:lnTo>
                    <a:lnTo>
                      <a:pt x="138" y="416"/>
                    </a:lnTo>
                    <a:lnTo>
                      <a:pt x="138" y="416"/>
                    </a:lnTo>
                    <a:lnTo>
                      <a:pt x="138" y="416"/>
                    </a:lnTo>
                    <a:lnTo>
                      <a:pt x="138" y="418"/>
                    </a:lnTo>
                    <a:lnTo>
                      <a:pt x="138" y="420"/>
                    </a:lnTo>
                    <a:lnTo>
                      <a:pt x="138" y="424"/>
                    </a:lnTo>
                    <a:lnTo>
                      <a:pt x="138" y="426"/>
                    </a:lnTo>
                    <a:lnTo>
                      <a:pt x="138" y="426"/>
                    </a:lnTo>
                    <a:lnTo>
                      <a:pt x="138" y="426"/>
                    </a:lnTo>
                    <a:lnTo>
                      <a:pt x="138" y="428"/>
                    </a:lnTo>
                    <a:lnTo>
                      <a:pt x="138" y="428"/>
                    </a:lnTo>
                    <a:lnTo>
                      <a:pt x="138" y="430"/>
                    </a:lnTo>
                    <a:lnTo>
                      <a:pt x="138" y="432"/>
                    </a:lnTo>
                    <a:lnTo>
                      <a:pt x="138" y="432"/>
                    </a:lnTo>
                    <a:lnTo>
                      <a:pt x="138" y="432"/>
                    </a:lnTo>
                    <a:lnTo>
                      <a:pt x="138" y="432"/>
                    </a:lnTo>
                    <a:lnTo>
                      <a:pt x="138" y="434"/>
                    </a:lnTo>
                    <a:lnTo>
                      <a:pt x="138" y="438"/>
                    </a:lnTo>
                    <a:lnTo>
                      <a:pt x="138" y="440"/>
                    </a:lnTo>
                    <a:lnTo>
                      <a:pt x="138" y="440"/>
                    </a:lnTo>
                    <a:lnTo>
                      <a:pt x="138" y="440"/>
                    </a:lnTo>
                    <a:lnTo>
                      <a:pt x="138" y="442"/>
                    </a:lnTo>
                    <a:lnTo>
                      <a:pt x="140" y="442"/>
                    </a:lnTo>
                    <a:lnTo>
                      <a:pt x="140" y="444"/>
                    </a:lnTo>
                    <a:lnTo>
                      <a:pt x="142" y="444"/>
                    </a:lnTo>
                    <a:lnTo>
                      <a:pt x="142" y="444"/>
                    </a:lnTo>
                    <a:lnTo>
                      <a:pt x="142" y="448"/>
                    </a:lnTo>
                    <a:lnTo>
                      <a:pt x="142" y="448"/>
                    </a:lnTo>
                    <a:lnTo>
                      <a:pt x="142" y="450"/>
                    </a:lnTo>
                    <a:lnTo>
                      <a:pt x="144" y="450"/>
                    </a:lnTo>
                    <a:lnTo>
                      <a:pt x="146" y="454"/>
                    </a:lnTo>
                    <a:lnTo>
                      <a:pt x="144" y="456"/>
                    </a:lnTo>
                    <a:lnTo>
                      <a:pt x="144" y="456"/>
                    </a:lnTo>
                    <a:lnTo>
                      <a:pt x="144" y="456"/>
                    </a:lnTo>
                    <a:lnTo>
                      <a:pt x="144" y="458"/>
                    </a:lnTo>
                    <a:lnTo>
                      <a:pt x="144" y="458"/>
                    </a:lnTo>
                    <a:lnTo>
                      <a:pt x="142" y="458"/>
                    </a:lnTo>
                    <a:lnTo>
                      <a:pt x="142" y="460"/>
                    </a:lnTo>
                    <a:lnTo>
                      <a:pt x="142" y="460"/>
                    </a:lnTo>
                    <a:lnTo>
                      <a:pt x="142" y="460"/>
                    </a:lnTo>
                    <a:lnTo>
                      <a:pt x="142" y="462"/>
                    </a:lnTo>
                    <a:lnTo>
                      <a:pt x="140" y="460"/>
                    </a:lnTo>
                    <a:lnTo>
                      <a:pt x="138" y="462"/>
                    </a:lnTo>
                    <a:lnTo>
                      <a:pt x="136" y="460"/>
                    </a:lnTo>
                    <a:lnTo>
                      <a:pt x="134" y="462"/>
                    </a:lnTo>
                    <a:lnTo>
                      <a:pt x="136" y="462"/>
                    </a:lnTo>
                    <a:lnTo>
                      <a:pt x="136" y="464"/>
                    </a:lnTo>
                    <a:lnTo>
                      <a:pt x="138" y="464"/>
                    </a:lnTo>
                    <a:lnTo>
                      <a:pt x="138" y="464"/>
                    </a:lnTo>
                    <a:lnTo>
                      <a:pt x="138" y="466"/>
                    </a:lnTo>
                    <a:lnTo>
                      <a:pt x="138" y="468"/>
                    </a:lnTo>
                    <a:lnTo>
                      <a:pt x="140" y="468"/>
                    </a:lnTo>
                    <a:lnTo>
                      <a:pt x="140" y="468"/>
                    </a:lnTo>
                    <a:lnTo>
                      <a:pt x="140" y="470"/>
                    </a:lnTo>
                    <a:lnTo>
                      <a:pt x="140" y="470"/>
                    </a:lnTo>
                    <a:lnTo>
                      <a:pt x="142" y="470"/>
                    </a:lnTo>
                    <a:lnTo>
                      <a:pt x="142" y="472"/>
                    </a:lnTo>
                    <a:lnTo>
                      <a:pt x="142" y="472"/>
                    </a:lnTo>
                    <a:lnTo>
                      <a:pt x="144" y="472"/>
                    </a:lnTo>
                    <a:lnTo>
                      <a:pt x="146" y="470"/>
                    </a:lnTo>
                    <a:lnTo>
                      <a:pt x="146" y="472"/>
                    </a:lnTo>
                    <a:lnTo>
                      <a:pt x="146" y="472"/>
                    </a:lnTo>
                    <a:lnTo>
                      <a:pt x="146" y="474"/>
                    </a:lnTo>
                    <a:lnTo>
                      <a:pt x="148" y="476"/>
                    </a:lnTo>
                    <a:lnTo>
                      <a:pt x="148" y="478"/>
                    </a:lnTo>
                    <a:lnTo>
                      <a:pt x="148" y="478"/>
                    </a:lnTo>
                    <a:lnTo>
                      <a:pt x="150" y="478"/>
                    </a:lnTo>
                    <a:lnTo>
                      <a:pt x="150" y="480"/>
                    </a:lnTo>
                    <a:lnTo>
                      <a:pt x="150" y="484"/>
                    </a:lnTo>
                    <a:lnTo>
                      <a:pt x="150" y="486"/>
                    </a:lnTo>
                    <a:lnTo>
                      <a:pt x="148" y="490"/>
                    </a:lnTo>
                    <a:lnTo>
                      <a:pt x="148" y="492"/>
                    </a:lnTo>
                    <a:lnTo>
                      <a:pt x="146" y="494"/>
                    </a:lnTo>
                    <a:lnTo>
                      <a:pt x="146" y="494"/>
                    </a:lnTo>
                    <a:lnTo>
                      <a:pt x="148" y="494"/>
                    </a:lnTo>
                    <a:lnTo>
                      <a:pt x="148" y="494"/>
                    </a:lnTo>
                    <a:lnTo>
                      <a:pt x="148" y="494"/>
                    </a:lnTo>
                    <a:lnTo>
                      <a:pt x="148" y="494"/>
                    </a:lnTo>
                    <a:lnTo>
                      <a:pt x="148" y="496"/>
                    </a:lnTo>
                    <a:lnTo>
                      <a:pt x="148" y="496"/>
                    </a:lnTo>
                    <a:lnTo>
                      <a:pt x="150" y="498"/>
                    </a:lnTo>
                    <a:lnTo>
                      <a:pt x="150" y="498"/>
                    </a:lnTo>
                    <a:lnTo>
                      <a:pt x="152" y="500"/>
                    </a:lnTo>
                    <a:lnTo>
                      <a:pt x="154" y="502"/>
                    </a:lnTo>
                    <a:lnTo>
                      <a:pt x="154" y="502"/>
                    </a:lnTo>
                    <a:lnTo>
                      <a:pt x="156" y="506"/>
                    </a:lnTo>
                    <a:lnTo>
                      <a:pt x="158" y="508"/>
                    </a:lnTo>
                    <a:lnTo>
                      <a:pt x="158" y="510"/>
                    </a:lnTo>
                    <a:lnTo>
                      <a:pt x="158" y="514"/>
                    </a:lnTo>
                    <a:lnTo>
                      <a:pt x="158" y="516"/>
                    </a:lnTo>
                    <a:lnTo>
                      <a:pt x="160" y="516"/>
                    </a:lnTo>
                    <a:lnTo>
                      <a:pt x="160" y="514"/>
                    </a:lnTo>
                    <a:lnTo>
                      <a:pt x="162" y="514"/>
                    </a:lnTo>
                    <a:lnTo>
                      <a:pt x="164" y="512"/>
                    </a:lnTo>
                    <a:lnTo>
                      <a:pt x="164" y="512"/>
                    </a:lnTo>
                    <a:lnTo>
                      <a:pt x="164" y="510"/>
                    </a:lnTo>
                    <a:lnTo>
                      <a:pt x="164" y="508"/>
                    </a:lnTo>
                    <a:lnTo>
                      <a:pt x="164" y="508"/>
                    </a:lnTo>
                    <a:lnTo>
                      <a:pt x="164" y="506"/>
                    </a:lnTo>
                    <a:lnTo>
                      <a:pt x="164" y="504"/>
                    </a:lnTo>
                    <a:lnTo>
                      <a:pt x="164" y="504"/>
                    </a:lnTo>
                    <a:lnTo>
                      <a:pt x="162" y="502"/>
                    </a:lnTo>
                    <a:lnTo>
                      <a:pt x="160" y="500"/>
                    </a:lnTo>
                    <a:lnTo>
                      <a:pt x="160" y="502"/>
                    </a:lnTo>
                    <a:lnTo>
                      <a:pt x="158" y="500"/>
                    </a:lnTo>
                    <a:lnTo>
                      <a:pt x="158" y="500"/>
                    </a:lnTo>
                    <a:lnTo>
                      <a:pt x="158" y="498"/>
                    </a:lnTo>
                    <a:lnTo>
                      <a:pt x="158" y="496"/>
                    </a:lnTo>
                    <a:lnTo>
                      <a:pt x="158" y="494"/>
                    </a:lnTo>
                    <a:lnTo>
                      <a:pt x="158" y="492"/>
                    </a:lnTo>
                    <a:lnTo>
                      <a:pt x="158" y="490"/>
                    </a:lnTo>
                    <a:lnTo>
                      <a:pt x="158" y="488"/>
                    </a:lnTo>
                    <a:lnTo>
                      <a:pt x="158" y="486"/>
                    </a:lnTo>
                    <a:lnTo>
                      <a:pt x="158" y="486"/>
                    </a:lnTo>
                    <a:lnTo>
                      <a:pt x="158" y="484"/>
                    </a:lnTo>
                    <a:lnTo>
                      <a:pt x="158" y="482"/>
                    </a:lnTo>
                    <a:lnTo>
                      <a:pt x="158" y="478"/>
                    </a:lnTo>
                    <a:lnTo>
                      <a:pt x="158" y="478"/>
                    </a:lnTo>
                    <a:lnTo>
                      <a:pt x="158" y="474"/>
                    </a:lnTo>
                    <a:lnTo>
                      <a:pt x="158" y="472"/>
                    </a:lnTo>
                    <a:lnTo>
                      <a:pt x="156" y="472"/>
                    </a:lnTo>
                    <a:lnTo>
                      <a:pt x="156" y="474"/>
                    </a:lnTo>
                    <a:lnTo>
                      <a:pt x="156" y="472"/>
                    </a:lnTo>
                    <a:lnTo>
                      <a:pt x="156" y="472"/>
                    </a:lnTo>
                    <a:lnTo>
                      <a:pt x="156" y="470"/>
                    </a:lnTo>
                    <a:lnTo>
                      <a:pt x="156" y="470"/>
                    </a:lnTo>
                    <a:lnTo>
                      <a:pt x="156" y="470"/>
                    </a:lnTo>
                    <a:lnTo>
                      <a:pt x="154" y="468"/>
                    </a:lnTo>
                    <a:lnTo>
                      <a:pt x="156" y="466"/>
                    </a:lnTo>
                    <a:lnTo>
                      <a:pt x="154" y="466"/>
                    </a:lnTo>
                    <a:lnTo>
                      <a:pt x="154" y="462"/>
                    </a:lnTo>
                    <a:lnTo>
                      <a:pt x="154" y="460"/>
                    </a:lnTo>
                    <a:lnTo>
                      <a:pt x="154" y="458"/>
                    </a:lnTo>
                    <a:lnTo>
                      <a:pt x="154" y="456"/>
                    </a:lnTo>
                    <a:lnTo>
                      <a:pt x="154" y="456"/>
                    </a:lnTo>
                    <a:lnTo>
                      <a:pt x="154" y="456"/>
                    </a:lnTo>
                    <a:lnTo>
                      <a:pt x="154" y="454"/>
                    </a:lnTo>
                    <a:lnTo>
                      <a:pt x="154" y="454"/>
                    </a:lnTo>
                    <a:lnTo>
                      <a:pt x="154" y="454"/>
                    </a:lnTo>
                    <a:lnTo>
                      <a:pt x="154" y="450"/>
                    </a:lnTo>
                    <a:lnTo>
                      <a:pt x="152" y="450"/>
                    </a:lnTo>
                    <a:lnTo>
                      <a:pt x="152" y="450"/>
                    </a:lnTo>
                    <a:lnTo>
                      <a:pt x="152" y="450"/>
                    </a:lnTo>
                    <a:lnTo>
                      <a:pt x="152" y="450"/>
                    </a:lnTo>
                    <a:lnTo>
                      <a:pt x="152" y="448"/>
                    </a:lnTo>
                    <a:lnTo>
                      <a:pt x="152" y="446"/>
                    </a:lnTo>
                    <a:lnTo>
                      <a:pt x="150" y="442"/>
                    </a:lnTo>
                    <a:lnTo>
                      <a:pt x="150" y="442"/>
                    </a:lnTo>
                    <a:lnTo>
                      <a:pt x="148" y="440"/>
                    </a:lnTo>
                    <a:lnTo>
                      <a:pt x="148" y="440"/>
                    </a:lnTo>
                    <a:lnTo>
                      <a:pt x="148" y="440"/>
                    </a:lnTo>
                    <a:lnTo>
                      <a:pt x="148" y="440"/>
                    </a:lnTo>
                    <a:lnTo>
                      <a:pt x="148" y="438"/>
                    </a:lnTo>
                    <a:lnTo>
                      <a:pt x="148" y="436"/>
                    </a:lnTo>
                    <a:lnTo>
                      <a:pt x="148" y="436"/>
                    </a:lnTo>
                    <a:lnTo>
                      <a:pt x="148" y="432"/>
                    </a:lnTo>
                    <a:lnTo>
                      <a:pt x="150" y="430"/>
                    </a:lnTo>
                    <a:lnTo>
                      <a:pt x="150" y="428"/>
                    </a:lnTo>
                    <a:lnTo>
                      <a:pt x="150" y="426"/>
                    </a:lnTo>
                    <a:lnTo>
                      <a:pt x="150" y="424"/>
                    </a:lnTo>
                    <a:lnTo>
                      <a:pt x="150" y="422"/>
                    </a:lnTo>
                    <a:lnTo>
                      <a:pt x="152" y="420"/>
                    </a:lnTo>
                    <a:lnTo>
                      <a:pt x="152" y="418"/>
                    </a:lnTo>
                    <a:lnTo>
                      <a:pt x="152" y="418"/>
                    </a:lnTo>
                    <a:lnTo>
                      <a:pt x="154" y="418"/>
                    </a:lnTo>
                    <a:lnTo>
                      <a:pt x="154" y="418"/>
                    </a:lnTo>
                    <a:lnTo>
                      <a:pt x="154" y="420"/>
                    </a:lnTo>
                    <a:lnTo>
                      <a:pt x="154" y="420"/>
                    </a:lnTo>
                    <a:lnTo>
                      <a:pt x="154" y="420"/>
                    </a:lnTo>
                    <a:lnTo>
                      <a:pt x="156" y="422"/>
                    </a:lnTo>
                    <a:lnTo>
                      <a:pt x="156" y="422"/>
                    </a:lnTo>
                    <a:lnTo>
                      <a:pt x="158" y="422"/>
                    </a:lnTo>
                    <a:lnTo>
                      <a:pt x="160" y="422"/>
                    </a:lnTo>
                    <a:lnTo>
                      <a:pt x="160" y="424"/>
                    </a:lnTo>
                    <a:lnTo>
                      <a:pt x="160" y="424"/>
                    </a:lnTo>
                    <a:lnTo>
                      <a:pt x="162" y="424"/>
                    </a:lnTo>
                    <a:lnTo>
                      <a:pt x="162" y="426"/>
                    </a:lnTo>
                    <a:lnTo>
                      <a:pt x="162" y="426"/>
                    </a:lnTo>
                    <a:lnTo>
                      <a:pt x="162" y="430"/>
                    </a:lnTo>
                    <a:lnTo>
                      <a:pt x="162" y="432"/>
                    </a:lnTo>
                    <a:lnTo>
                      <a:pt x="162" y="434"/>
                    </a:lnTo>
                    <a:lnTo>
                      <a:pt x="162" y="434"/>
                    </a:lnTo>
                    <a:lnTo>
                      <a:pt x="162" y="436"/>
                    </a:lnTo>
                    <a:lnTo>
                      <a:pt x="160" y="440"/>
                    </a:lnTo>
                    <a:lnTo>
                      <a:pt x="160" y="440"/>
                    </a:lnTo>
                    <a:lnTo>
                      <a:pt x="162" y="440"/>
                    </a:lnTo>
                    <a:lnTo>
                      <a:pt x="162" y="440"/>
                    </a:lnTo>
                    <a:lnTo>
                      <a:pt x="160" y="444"/>
                    </a:lnTo>
                    <a:lnTo>
                      <a:pt x="160" y="446"/>
                    </a:lnTo>
                    <a:lnTo>
                      <a:pt x="162" y="446"/>
                    </a:lnTo>
                    <a:lnTo>
                      <a:pt x="162" y="446"/>
                    </a:lnTo>
                    <a:lnTo>
                      <a:pt x="162" y="448"/>
                    </a:lnTo>
                    <a:lnTo>
                      <a:pt x="162" y="450"/>
                    </a:lnTo>
                    <a:lnTo>
                      <a:pt x="162" y="450"/>
                    </a:lnTo>
                    <a:lnTo>
                      <a:pt x="162" y="454"/>
                    </a:lnTo>
                    <a:lnTo>
                      <a:pt x="164" y="454"/>
                    </a:lnTo>
                    <a:lnTo>
                      <a:pt x="164" y="456"/>
                    </a:lnTo>
                    <a:lnTo>
                      <a:pt x="166" y="460"/>
                    </a:lnTo>
                    <a:lnTo>
                      <a:pt x="166" y="460"/>
                    </a:lnTo>
                    <a:lnTo>
                      <a:pt x="168" y="462"/>
                    </a:lnTo>
                    <a:lnTo>
                      <a:pt x="170" y="462"/>
                    </a:lnTo>
                    <a:lnTo>
                      <a:pt x="170" y="462"/>
                    </a:lnTo>
                    <a:lnTo>
                      <a:pt x="170" y="464"/>
                    </a:lnTo>
                    <a:lnTo>
                      <a:pt x="168" y="466"/>
                    </a:lnTo>
                    <a:lnTo>
                      <a:pt x="168" y="466"/>
                    </a:lnTo>
                    <a:lnTo>
                      <a:pt x="168" y="466"/>
                    </a:lnTo>
                    <a:lnTo>
                      <a:pt x="168" y="468"/>
                    </a:lnTo>
                    <a:lnTo>
                      <a:pt x="170" y="470"/>
                    </a:lnTo>
                    <a:lnTo>
                      <a:pt x="172" y="470"/>
                    </a:lnTo>
                    <a:lnTo>
                      <a:pt x="172" y="472"/>
                    </a:lnTo>
                    <a:lnTo>
                      <a:pt x="172" y="474"/>
                    </a:lnTo>
                    <a:lnTo>
                      <a:pt x="172" y="474"/>
                    </a:lnTo>
                    <a:lnTo>
                      <a:pt x="172" y="476"/>
                    </a:lnTo>
                    <a:lnTo>
                      <a:pt x="174" y="476"/>
                    </a:lnTo>
                    <a:lnTo>
                      <a:pt x="176" y="476"/>
                    </a:lnTo>
                    <a:lnTo>
                      <a:pt x="176" y="478"/>
                    </a:lnTo>
                    <a:lnTo>
                      <a:pt x="176" y="478"/>
                    </a:lnTo>
                    <a:lnTo>
                      <a:pt x="176" y="478"/>
                    </a:lnTo>
                    <a:lnTo>
                      <a:pt x="174" y="480"/>
                    </a:lnTo>
                    <a:lnTo>
                      <a:pt x="174" y="482"/>
                    </a:lnTo>
                    <a:lnTo>
                      <a:pt x="174" y="482"/>
                    </a:lnTo>
                    <a:lnTo>
                      <a:pt x="172" y="484"/>
                    </a:lnTo>
                    <a:lnTo>
                      <a:pt x="172" y="484"/>
                    </a:lnTo>
                    <a:lnTo>
                      <a:pt x="172" y="486"/>
                    </a:lnTo>
                    <a:lnTo>
                      <a:pt x="172" y="486"/>
                    </a:lnTo>
                    <a:lnTo>
                      <a:pt x="174" y="486"/>
                    </a:lnTo>
                    <a:lnTo>
                      <a:pt x="176" y="486"/>
                    </a:lnTo>
                    <a:lnTo>
                      <a:pt x="176" y="486"/>
                    </a:lnTo>
                    <a:lnTo>
                      <a:pt x="174" y="488"/>
                    </a:lnTo>
                    <a:lnTo>
                      <a:pt x="176" y="488"/>
                    </a:lnTo>
                    <a:lnTo>
                      <a:pt x="178" y="492"/>
                    </a:lnTo>
                    <a:lnTo>
                      <a:pt x="178" y="492"/>
                    </a:lnTo>
                    <a:lnTo>
                      <a:pt x="180" y="492"/>
                    </a:lnTo>
                    <a:lnTo>
                      <a:pt x="180" y="494"/>
                    </a:lnTo>
                    <a:lnTo>
                      <a:pt x="182" y="494"/>
                    </a:lnTo>
                    <a:lnTo>
                      <a:pt x="182" y="496"/>
                    </a:lnTo>
                    <a:lnTo>
                      <a:pt x="180" y="498"/>
                    </a:lnTo>
                    <a:lnTo>
                      <a:pt x="180" y="498"/>
                    </a:lnTo>
                    <a:lnTo>
                      <a:pt x="184" y="504"/>
                    </a:lnTo>
                    <a:lnTo>
                      <a:pt x="186" y="504"/>
                    </a:lnTo>
                    <a:lnTo>
                      <a:pt x="186" y="506"/>
                    </a:lnTo>
                    <a:lnTo>
                      <a:pt x="186" y="508"/>
                    </a:lnTo>
                    <a:lnTo>
                      <a:pt x="186" y="508"/>
                    </a:lnTo>
                    <a:lnTo>
                      <a:pt x="186" y="508"/>
                    </a:lnTo>
                    <a:lnTo>
                      <a:pt x="186" y="510"/>
                    </a:lnTo>
                    <a:lnTo>
                      <a:pt x="188" y="510"/>
                    </a:lnTo>
                    <a:lnTo>
                      <a:pt x="188" y="512"/>
                    </a:lnTo>
                    <a:lnTo>
                      <a:pt x="188" y="514"/>
                    </a:lnTo>
                    <a:lnTo>
                      <a:pt x="188" y="514"/>
                    </a:lnTo>
                    <a:lnTo>
                      <a:pt x="190" y="516"/>
                    </a:lnTo>
                    <a:lnTo>
                      <a:pt x="190" y="518"/>
                    </a:lnTo>
                    <a:lnTo>
                      <a:pt x="192" y="520"/>
                    </a:lnTo>
                    <a:lnTo>
                      <a:pt x="192" y="522"/>
                    </a:lnTo>
                    <a:lnTo>
                      <a:pt x="192" y="524"/>
                    </a:lnTo>
                    <a:lnTo>
                      <a:pt x="192" y="526"/>
                    </a:lnTo>
                    <a:lnTo>
                      <a:pt x="192" y="528"/>
                    </a:lnTo>
                    <a:lnTo>
                      <a:pt x="192" y="530"/>
                    </a:lnTo>
                    <a:lnTo>
                      <a:pt x="194" y="532"/>
                    </a:lnTo>
                    <a:lnTo>
                      <a:pt x="194" y="532"/>
                    </a:lnTo>
                    <a:lnTo>
                      <a:pt x="194" y="534"/>
                    </a:lnTo>
                    <a:lnTo>
                      <a:pt x="192" y="536"/>
                    </a:lnTo>
                    <a:lnTo>
                      <a:pt x="192" y="536"/>
                    </a:lnTo>
                    <a:lnTo>
                      <a:pt x="190" y="538"/>
                    </a:lnTo>
                    <a:lnTo>
                      <a:pt x="190" y="540"/>
                    </a:lnTo>
                    <a:lnTo>
                      <a:pt x="190" y="540"/>
                    </a:lnTo>
                    <a:lnTo>
                      <a:pt x="192" y="540"/>
                    </a:lnTo>
                    <a:lnTo>
                      <a:pt x="192" y="542"/>
                    </a:lnTo>
                    <a:lnTo>
                      <a:pt x="188" y="542"/>
                    </a:lnTo>
                    <a:lnTo>
                      <a:pt x="188" y="542"/>
                    </a:lnTo>
                    <a:lnTo>
                      <a:pt x="188" y="544"/>
                    </a:lnTo>
                    <a:lnTo>
                      <a:pt x="188" y="544"/>
                    </a:lnTo>
                    <a:lnTo>
                      <a:pt x="188" y="546"/>
                    </a:lnTo>
                    <a:lnTo>
                      <a:pt x="188" y="548"/>
                    </a:lnTo>
                    <a:lnTo>
                      <a:pt x="188" y="550"/>
                    </a:lnTo>
                    <a:lnTo>
                      <a:pt x="190" y="550"/>
                    </a:lnTo>
                    <a:lnTo>
                      <a:pt x="190" y="554"/>
                    </a:lnTo>
                    <a:lnTo>
                      <a:pt x="192" y="554"/>
                    </a:lnTo>
                    <a:lnTo>
                      <a:pt x="192" y="556"/>
                    </a:lnTo>
                    <a:lnTo>
                      <a:pt x="192" y="556"/>
                    </a:lnTo>
                    <a:lnTo>
                      <a:pt x="194" y="558"/>
                    </a:lnTo>
                    <a:lnTo>
                      <a:pt x="196" y="558"/>
                    </a:lnTo>
                    <a:lnTo>
                      <a:pt x="196" y="558"/>
                    </a:lnTo>
                    <a:lnTo>
                      <a:pt x="198" y="560"/>
                    </a:lnTo>
                    <a:lnTo>
                      <a:pt x="198" y="560"/>
                    </a:lnTo>
                    <a:lnTo>
                      <a:pt x="200" y="562"/>
                    </a:lnTo>
                    <a:lnTo>
                      <a:pt x="200" y="562"/>
                    </a:lnTo>
                    <a:lnTo>
                      <a:pt x="200" y="564"/>
                    </a:lnTo>
                    <a:lnTo>
                      <a:pt x="200" y="564"/>
                    </a:lnTo>
                    <a:lnTo>
                      <a:pt x="200" y="564"/>
                    </a:lnTo>
                    <a:lnTo>
                      <a:pt x="200" y="564"/>
                    </a:lnTo>
                    <a:lnTo>
                      <a:pt x="202" y="566"/>
                    </a:lnTo>
                    <a:lnTo>
                      <a:pt x="202" y="566"/>
                    </a:lnTo>
                    <a:lnTo>
                      <a:pt x="204" y="568"/>
                    </a:lnTo>
                    <a:lnTo>
                      <a:pt x="204" y="568"/>
                    </a:lnTo>
                    <a:lnTo>
                      <a:pt x="204" y="568"/>
                    </a:lnTo>
                    <a:lnTo>
                      <a:pt x="210" y="570"/>
                    </a:lnTo>
                    <a:lnTo>
                      <a:pt x="210" y="570"/>
                    </a:lnTo>
                    <a:lnTo>
                      <a:pt x="212" y="570"/>
                    </a:lnTo>
                    <a:lnTo>
                      <a:pt x="212" y="570"/>
                    </a:lnTo>
                    <a:lnTo>
                      <a:pt x="214" y="572"/>
                    </a:lnTo>
                    <a:lnTo>
                      <a:pt x="214" y="574"/>
                    </a:lnTo>
                    <a:lnTo>
                      <a:pt x="214" y="574"/>
                    </a:lnTo>
                    <a:lnTo>
                      <a:pt x="216" y="574"/>
                    </a:lnTo>
                    <a:lnTo>
                      <a:pt x="216" y="574"/>
                    </a:lnTo>
                    <a:lnTo>
                      <a:pt x="216" y="574"/>
                    </a:lnTo>
                    <a:lnTo>
                      <a:pt x="218" y="576"/>
                    </a:lnTo>
                    <a:lnTo>
                      <a:pt x="218" y="576"/>
                    </a:lnTo>
                    <a:lnTo>
                      <a:pt x="218" y="578"/>
                    </a:lnTo>
                    <a:lnTo>
                      <a:pt x="218" y="578"/>
                    </a:lnTo>
                    <a:lnTo>
                      <a:pt x="220" y="578"/>
                    </a:lnTo>
                    <a:lnTo>
                      <a:pt x="220" y="580"/>
                    </a:lnTo>
                    <a:lnTo>
                      <a:pt x="222" y="580"/>
                    </a:lnTo>
                    <a:lnTo>
                      <a:pt x="222" y="580"/>
                    </a:lnTo>
                    <a:lnTo>
                      <a:pt x="224" y="580"/>
                    </a:lnTo>
                    <a:lnTo>
                      <a:pt x="226" y="582"/>
                    </a:lnTo>
                    <a:lnTo>
                      <a:pt x="228" y="582"/>
                    </a:lnTo>
                    <a:lnTo>
                      <a:pt x="228" y="584"/>
                    </a:lnTo>
                    <a:lnTo>
                      <a:pt x="232" y="584"/>
                    </a:lnTo>
                    <a:lnTo>
                      <a:pt x="234" y="586"/>
                    </a:lnTo>
                    <a:lnTo>
                      <a:pt x="236" y="586"/>
                    </a:lnTo>
                    <a:lnTo>
                      <a:pt x="236" y="588"/>
                    </a:lnTo>
                    <a:lnTo>
                      <a:pt x="240" y="590"/>
                    </a:lnTo>
                    <a:lnTo>
                      <a:pt x="240" y="590"/>
                    </a:lnTo>
                    <a:lnTo>
                      <a:pt x="242" y="590"/>
                    </a:lnTo>
                    <a:lnTo>
                      <a:pt x="242" y="592"/>
                    </a:lnTo>
                    <a:lnTo>
                      <a:pt x="244" y="592"/>
                    </a:lnTo>
                    <a:lnTo>
                      <a:pt x="244" y="592"/>
                    </a:lnTo>
                    <a:lnTo>
                      <a:pt x="248" y="592"/>
                    </a:lnTo>
                    <a:lnTo>
                      <a:pt x="250" y="594"/>
                    </a:lnTo>
                    <a:lnTo>
                      <a:pt x="252" y="594"/>
                    </a:lnTo>
                    <a:lnTo>
                      <a:pt x="252" y="596"/>
                    </a:lnTo>
                    <a:lnTo>
                      <a:pt x="254" y="596"/>
                    </a:lnTo>
                    <a:lnTo>
                      <a:pt x="256" y="596"/>
                    </a:lnTo>
                    <a:lnTo>
                      <a:pt x="256" y="596"/>
                    </a:lnTo>
                    <a:lnTo>
                      <a:pt x="258" y="594"/>
                    </a:lnTo>
                    <a:lnTo>
                      <a:pt x="260" y="594"/>
                    </a:lnTo>
                    <a:lnTo>
                      <a:pt x="260" y="594"/>
                    </a:lnTo>
                    <a:lnTo>
                      <a:pt x="264" y="590"/>
                    </a:lnTo>
                    <a:lnTo>
                      <a:pt x="266" y="590"/>
                    </a:lnTo>
                    <a:lnTo>
                      <a:pt x="266" y="590"/>
                    </a:lnTo>
                    <a:lnTo>
                      <a:pt x="268" y="590"/>
                    </a:lnTo>
                    <a:lnTo>
                      <a:pt x="270" y="590"/>
                    </a:lnTo>
                    <a:lnTo>
                      <a:pt x="274" y="592"/>
                    </a:lnTo>
                    <a:lnTo>
                      <a:pt x="278" y="594"/>
                    </a:lnTo>
                    <a:lnTo>
                      <a:pt x="280" y="598"/>
                    </a:lnTo>
                    <a:lnTo>
                      <a:pt x="280" y="600"/>
                    </a:lnTo>
                    <a:lnTo>
                      <a:pt x="282" y="604"/>
                    </a:lnTo>
                    <a:lnTo>
                      <a:pt x="284" y="606"/>
                    </a:lnTo>
                    <a:lnTo>
                      <a:pt x="286" y="608"/>
                    </a:lnTo>
                    <a:lnTo>
                      <a:pt x="286" y="608"/>
                    </a:lnTo>
                    <a:lnTo>
                      <a:pt x="288" y="608"/>
                    </a:lnTo>
                    <a:lnTo>
                      <a:pt x="288" y="608"/>
                    </a:lnTo>
                    <a:lnTo>
                      <a:pt x="288" y="610"/>
                    </a:lnTo>
                    <a:lnTo>
                      <a:pt x="290" y="612"/>
                    </a:lnTo>
                    <a:lnTo>
                      <a:pt x="290" y="612"/>
                    </a:lnTo>
                    <a:lnTo>
                      <a:pt x="292" y="614"/>
                    </a:lnTo>
                    <a:lnTo>
                      <a:pt x="294" y="614"/>
                    </a:lnTo>
                    <a:lnTo>
                      <a:pt x="296" y="614"/>
                    </a:lnTo>
                    <a:lnTo>
                      <a:pt x="298" y="614"/>
                    </a:lnTo>
                    <a:lnTo>
                      <a:pt x="300" y="614"/>
                    </a:lnTo>
                    <a:lnTo>
                      <a:pt x="302" y="616"/>
                    </a:lnTo>
                    <a:lnTo>
                      <a:pt x="304" y="616"/>
                    </a:lnTo>
                    <a:lnTo>
                      <a:pt x="304" y="618"/>
                    </a:lnTo>
                    <a:lnTo>
                      <a:pt x="306" y="618"/>
                    </a:lnTo>
                    <a:lnTo>
                      <a:pt x="308" y="620"/>
                    </a:lnTo>
                    <a:lnTo>
                      <a:pt x="310" y="620"/>
                    </a:lnTo>
                    <a:lnTo>
                      <a:pt x="312" y="622"/>
                    </a:lnTo>
                    <a:lnTo>
                      <a:pt x="314" y="622"/>
                    </a:lnTo>
                    <a:lnTo>
                      <a:pt x="318" y="622"/>
                    </a:lnTo>
                    <a:lnTo>
                      <a:pt x="320" y="622"/>
                    </a:lnTo>
                    <a:lnTo>
                      <a:pt x="322" y="620"/>
                    </a:lnTo>
                    <a:lnTo>
                      <a:pt x="322" y="620"/>
                    </a:lnTo>
                    <a:lnTo>
                      <a:pt x="324" y="622"/>
                    </a:lnTo>
                    <a:lnTo>
                      <a:pt x="324" y="622"/>
                    </a:lnTo>
                    <a:lnTo>
                      <a:pt x="324" y="622"/>
                    </a:lnTo>
                    <a:lnTo>
                      <a:pt x="324" y="624"/>
                    </a:lnTo>
                    <a:lnTo>
                      <a:pt x="324" y="624"/>
                    </a:lnTo>
                    <a:lnTo>
                      <a:pt x="324" y="624"/>
                    </a:lnTo>
                    <a:lnTo>
                      <a:pt x="322" y="626"/>
                    </a:lnTo>
                    <a:lnTo>
                      <a:pt x="322" y="626"/>
                    </a:lnTo>
                    <a:lnTo>
                      <a:pt x="324" y="628"/>
                    </a:lnTo>
                    <a:lnTo>
                      <a:pt x="326" y="630"/>
                    </a:lnTo>
                    <a:lnTo>
                      <a:pt x="328" y="634"/>
                    </a:lnTo>
                    <a:lnTo>
                      <a:pt x="330" y="638"/>
                    </a:lnTo>
                    <a:lnTo>
                      <a:pt x="332" y="640"/>
                    </a:lnTo>
                    <a:lnTo>
                      <a:pt x="332" y="640"/>
                    </a:lnTo>
                    <a:lnTo>
                      <a:pt x="332" y="640"/>
                    </a:lnTo>
                    <a:lnTo>
                      <a:pt x="334" y="644"/>
                    </a:lnTo>
                    <a:lnTo>
                      <a:pt x="336" y="644"/>
                    </a:lnTo>
                    <a:lnTo>
                      <a:pt x="336" y="646"/>
                    </a:lnTo>
                    <a:lnTo>
                      <a:pt x="334" y="646"/>
                    </a:lnTo>
                    <a:lnTo>
                      <a:pt x="334" y="646"/>
                    </a:lnTo>
                    <a:lnTo>
                      <a:pt x="336" y="648"/>
                    </a:lnTo>
                    <a:lnTo>
                      <a:pt x="334" y="650"/>
                    </a:lnTo>
                    <a:lnTo>
                      <a:pt x="334" y="650"/>
                    </a:lnTo>
                    <a:lnTo>
                      <a:pt x="334" y="652"/>
                    </a:lnTo>
                    <a:lnTo>
                      <a:pt x="334" y="654"/>
                    </a:lnTo>
                    <a:lnTo>
                      <a:pt x="334" y="656"/>
                    </a:lnTo>
                    <a:lnTo>
                      <a:pt x="336" y="656"/>
                    </a:lnTo>
                    <a:lnTo>
                      <a:pt x="336" y="658"/>
                    </a:lnTo>
                    <a:lnTo>
                      <a:pt x="338" y="658"/>
                    </a:lnTo>
                    <a:lnTo>
                      <a:pt x="338" y="658"/>
                    </a:lnTo>
                    <a:lnTo>
                      <a:pt x="340" y="660"/>
                    </a:lnTo>
                    <a:lnTo>
                      <a:pt x="340" y="660"/>
                    </a:lnTo>
                    <a:lnTo>
                      <a:pt x="340" y="660"/>
                    </a:lnTo>
                    <a:lnTo>
                      <a:pt x="342" y="658"/>
                    </a:lnTo>
                    <a:lnTo>
                      <a:pt x="342" y="658"/>
                    </a:lnTo>
                    <a:lnTo>
                      <a:pt x="340" y="656"/>
                    </a:lnTo>
                    <a:lnTo>
                      <a:pt x="340" y="656"/>
                    </a:lnTo>
                    <a:lnTo>
                      <a:pt x="342" y="656"/>
                    </a:lnTo>
                    <a:lnTo>
                      <a:pt x="342" y="656"/>
                    </a:lnTo>
                    <a:lnTo>
                      <a:pt x="342" y="656"/>
                    </a:lnTo>
                    <a:lnTo>
                      <a:pt x="344" y="658"/>
                    </a:lnTo>
                    <a:lnTo>
                      <a:pt x="344" y="660"/>
                    </a:lnTo>
                    <a:lnTo>
                      <a:pt x="344" y="662"/>
                    </a:lnTo>
                    <a:lnTo>
                      <a:pt x="346" y="662"/>
                    </a:lnTo>
                    <a:lnTo>
                      <a:pt x="350" y="664"/>
                    </a:lnTo>
                    <a:lnTo>
                      <a:pt x="350" y="666"/>
                    </a:lnTo>
                    <a:lnTo>
                      <a:pt x="350" y="672"/>
                    </a:lnTo>
                    <a:lnTo>
                      <a:pt x="352" y="672"/>
                    </a:lnTo>
                    <a:lnTo>
                      <a:pt x="352" y="672"/>
                    </a:lnTo>
                    <a:lnTo>
                      <a:pt x="354" y="672"/>
                    </a:lnTo>
                    <a:lnTo>
                      <a:pt x="354" y="672"/>
                    </a:lnTo>
                    <a:lnTo>
                      <a:pt x="354" y="670"/>
                    </a:lnTo>
                    <a:lnTo>
                      <a:pt x="354" y="670"/>
                    </a:lnTo>
                    <a:lnTo>
                      <a:pt x="356" y="670"/>
                    </a:lnTo>
                    <a:lnTo>
                      <a:pt x="356" y="672"/>
                    </a:lnTo>
                    <a:lnTo>
                      <a:pt x="356" y="674"/>
                    </a:lnTo>
                    <a:lnTo>
                      <a:pt x="356" y="674"/>
                    </a:lnTo>
                    <a:lnTo>
                      <a:pt x="358" y="676"/>
                    </a:lnTo>
                    <a:lnTo>
                      <a:pt x="358" y="676"/>
                    </a:lnTo>
                    <a:lnTo>
                      <a:pt x="358" y="674"/>
                    </a:lnTo>
                    <a:lnTo>
                      <a:pt x="358" y="674"/>
                    </a:lnTo>
                    <a:lnTo>
                      <a:pt x="360" y="674"/>
                    </a:lnTo>
                    <a:lnTo>
                      <a:pt x="362" y="674"/>
                    </a:lnTo>
                    <a:lnTo>
                      <a:pt x="364" y="676"/>
                    </a:lnTo>
                    <a:lnTo>
                      <a:pt x="366" y="676"/>
                    </a:lnTo>
                    <a:lnTo>
                      <a:pt x="366" y="676"/>
                    </a:lnTo>
                    <a:lnTo>
                      <a:pt x="368" y="676"/>
                    </a:lnTo>
                    <a:lnTo>
                      <a:pt x="368" y="678"/>
                    </a:lnTo>
                    <a:lnTo>
                      <a:pt x="368" y="678"/>
                    </a:lnTo>
                    <a:lnTo>
                      <a:pt x="370" y="680"/>
                    </a:lnTo>
                    <a:lnTo>
                      <a:pt x="370" y="682"/>
                    </a:lnTo>
                    <a:lnTo>
                      <a:pt x="372" y="682"/>
                    </a:lnTo>
                    <a:lnTo>
                      <a:pt x="372" y="680"/>
                    </a:lnTo>
                    <a:lnTo>
                      <a:pt x="372" y="680"/>
                    </a:lnTo>
                    <a:lnTo>
                      <a:pt x="372" y="682"/>
                    </a:lnTo>
                    <a:lnTo>
                      <a:pt x="372" y="684"/>
                    </a:lnTo>
                    <a:lnTo>
                      <a:pt x="374" y="686"/>
                    </a:lnTo>
                    <a:lnTo>
                      <a:pt x="374" y="686"/>
                    </a:lnTo>
                    <a:lnTo>
                      <a:pt x="376" y="686"/>
                    </a:lnTo>
                    <a:lnTo>
                      <a:pt x="376" y="686"/>
                    </a:lnTo>
                    <a:lnTo>
                      <a:pt x="380" y="684"/>
                    </a:lnTo>
                    <a:lnTo>
                      <a:pt x="380" y="682"/>
                    </a:lnTo>
                    <a:lnTo>
                      <a:pt x="380" y="682"/>
                    </a:lnTo>
                    <a:lnTo>
                      <a:pt x="380" y="680"/>
                    </a:lnTo>
                    <a:lnTo>
                      <a:pt x="380" y="680"/>
                    </a:lnTo>
                    <a:lnTo>
                      <a:pt x="378" y="678"/>
                    </a:lnTo>
                    <a:lnTo>
                      <a:pt x="378" y="678"/>
                    </a:lnTo>
                    <a:lnTo>
                      <a:pt x="378" y="678"/>
                    </a:lnTo>
                    <a:lnTo>
                      <a:pt x="378" y="676"/>
                    </a:lnTo>
                    <a:lnTo>
                      <a:pt x="380" y="676"/>
                    </a:lnTo>
                    <a:lnTo>
                      <a:pt x="380" y="674"/>
                    </a:lnTo>
                    <a:lnTo>
                      <a:pt x="382" y="674"/>
                    </a:lnTo>
                    <a:lnTo>
                      <a:pt x="382" y="674"/>
                    </a:lnTo>
                    <a:lnTo>
                      <a:pt x="384" y="672"/>
                    </a:lnTo>
                    <a:lnTo>
                      <a:pt x="386" y="668"/>
                    </a:lnTo>
                    <a:lnTo>
                      <a:pt x="386" y="668"/>
                    </a:lnTo>
                    <a:lnTo>
                      <a:pt x="388" y="668"/>
                    </a:lnTo>
                    <a:lnTo>
                      <a:pt x="388" y="668"/>
                    </a:lnTo>
                    <a:lnTo>
                      <a:pt x="392" y="670"/>
                    </a:lnTo>
                    <a:lnTo>
                      <a:pt x="394" y="672"/>
                    </a:lnTo>
                    <a:lnTo>
                      <a:pt x="396" y="674"/>
                    </a:lnTo>
                    <a:lnTo>
                      <a:pt x="396" y="672"/>
                    </a:lnTo>
                    <a:lnTo>
                      <a:pt x="398" y="672"/>
                    </a:lnTo>
                    <a:lnTo>
                      <a:pt x="398" y="674"/>
                    </a:lnTo>
                    <a:lnTo>
                      <a:pt x="398" y="674"/>
                    </a:lnTo>
                    <a:lnTo>
                      <a:pt x="398" y="674"/>
                    </a:lnTo>
                    <a:lnTo>
                      <a:pt x="396" y="676"/>
                    </a:lnTo>
                    <a:lnTo>
                      <a:pt x="396" y="676"/>
                    </a:lnTo>
                    <a:lnTo>
                      <a:pt x="396" y="678"/>
                    </a:lnTo>
                    <a:lnTo>
                      <a:pt x="396" y="680"/>
                    </a:lnTo>
                    <a:lnTo>
                      <a:pt x="396" y="682"/>
                    </a:lnTo>
                    <a:lnTo>
                      <a:pt x="398" y="684"/>
                    </a:lnTo>
                    <a:lnTo>
                      <a:pt x="398" y="684"/>
                    </a:lnTo>
                    <a:lnTo>
                      <a:pt x="400" y="686"/>
                    </a:lnTo>
                    <a:lnTo>
                      <a:pt x="400" y="690"/>
                    </a:lnTo>
                    <a:lnTo>
                      <a:pt x="400" y="690"/>
                    </a:lnTo>
                    <a:lnTo>
                      <a:pt x="402" y="692"/>
                    </a:lnTo>
                    <a:lnTo>
                      <a:pt x="402" y="694"/>
                    </a:lnTo>
                    <a:lnTo>
                      <a:pt x="402" y="694"/>
                    </a:lnTo>
                    <a:lnTo>
                      <a:pt x="402" y="698"/>
                    </a:lnTo>
                    <a:lnTo>
                      <a:pt x="402" y="700"/>
                    </a:lnTo>
                    <a:lnTo>
                      <a:pt x="402" y="702"/>
                    </a:lnTo>
                    <a:lnTo>
                      <a:pt x="402" y="704"/>
                    </a:lnTo>
                    <a:lnTo>
                      <a:pt x="402" y="704"/>
                    </a:lnTo>
                    <a:lnTo>
                      <a:pt x="402" y="710"/>
                    </a:lnTo>
                    <a:lnTo>
                      <a:pt x="402" y="714"/>
                    </a:lnTo>
                    <a:lnTo>
                      <a:pt x="402" y="714"/>
                    </a:lnTo>
                    <a:lnTo>
                      <a:pt x="402" y="718"/>
                    </a:lnTo>
                    <a:lnTo>
                      <a:pt x="402" y="718"/>
                    </a:lnTo>
                    <a:lnTo>
                      <a:pt x="402" y="720"/>
                    </a:lnTo>
                    <a:lnTo>
                      <a:pt x="402" y="720"/>
                    </a:lnTo>
                    <a:lnTo>
                      <a:pt x="404" y="720"/>
                    </a:lnTo>
                    <a:lnTo>
                      <a:pt x="404" y="720"/>
                    </a:lnTo>
                    <a:lnTo>
                      <a:pt x="406" y="720"/>
                    </a:lnTo>
                    <a:lnTo>
                      <a:pt x="406" y="720"/>
                    </a:lnTo>
                    <a:lnTo>
                      <a:pt x="406" y="722"/>
                    </a:lnTo>
                    <a:lnTo>
                      <a:pt x="404" y="722"/>
                    </a:lnTo>
                    <a:lnTo>
                      <a:pt x="402" y="724"/>
                    </a:lnTo>
                    <a:lnTo>
                      <a:pt x="400" y="728"/>
                    </a:lnTo>
                    <a:lnTo>
                      <a:pt x="400" y="732"/>
                    </a:lnTo>
                    <a:lnTo>
                      <a:pt x="398" y="732"/>
                    </a:lnTo>
                    <a:lnTo>
                      <a:pt x="398" y="732"/>
                    </a:lnTo>
                    <a:lnTo>
                      <a:pt x="396" y="734"/>
                    </a:lnTo>
                    <a:lnTo>
                      <a:pt x="394" y="734"/>
                    </a:lnTo>
                    <a:lnTo>
                      <a:pt x="394" y="734"/>
                    </a:lnTo>
                    <a:lnTo>
                      <a:pt x="392" y="736"/>
                    </a:lnTo>
                    <a:lnTo>
                      <a:pt x="392" y="738"/>
                    </a:lnTo>
                    <a:lnTo>
                      <a:pt x="390" y="738"/>
                    </a:lnTo>
                    <a:lnTo>
                      <a:pt x="392" y="740"/>
                    </a:lnTo>
                    <a:lnTo>
                      <a:pt x="392" y="742"/>
                    </a:lnTo>
                    <a:lnTo>
                      <a:pt x="388" y="742"/>
                    </a:lnTo>
                    <a:lnTo>
                      <a:pt x="388" y="742"/>
                    </a:lnTo>
                    <a:lnTo>
                      <a:pt x="388" y="744"/>
                    </a:lnTo>
                    <a:lnTo>
                      <a:pt x="388" y="744"/>
                    </a:lnTo>
                    <a:lnTo>
                      <a:pt x="388" y="746"/>
                    </a:lnTo>
                    <a:lnTo>
                      <a:pt x="388" y="748"/>
                    </a:lnTo>
                    <a:lnTo>
                      <a:pt x="388" y="748"/>
                    </a:lnTo>
                    <a:lnTo>
                      <a:pt x="386" y="748"/>
                    </a:lnTo>
                    <a:lnTo>
                      <a:pt x="386" y="748"/>
                    </a:lnTo>
                    <a:lnTo>
                      <a:pt x="384" y="750"/>
                    </a:lnTo>
                    <a:lnTo>
                      <a:pt x="382" y="752"/>
                    </a:lnTo>
                    <a:lnTo>
                      <a:pt x="382" y="752"/>
                    </a:lnTo>
                    <a:lnTo>
                      <a:pt x="382" y="752"/>
                    </a:lnTo>
                    <a:lnTo>
                      <a:pt x="380" y="752"/>
                    </a:lnTo>
                    <a:lnTo>
                      <a:pt x="378" y="754"/>
                    </a:lnTo>
                    <a:lnTo>
                      <a:pt x="378" y="756"/>
                    </a:lnTo>
                    <a:lnTo>
                      <a:pt x="378" y="758"/>
                    </a:lnTo>
                    <a:lnTo>
                      <a:pt x="378" y="760"/>
                    </a:lnTo>
                    <a:lnTo>
                      <a:pt x="378" y="760"/>
                    </a:lnTo>
                    <a:lnTo>
                      <a:pt x="376" y="764"/>
                    </a:lnTo>
                    <a:lnTo>
                      <a:pt x="376" y="766"/>
                    </a:lnTo>
                    <a:lnTo>
                      <a:pt x="376" y="768"/>
                    </a:lnTo>
                    <a:lnTo>
                      <a:pt x="374" y="770"/>
                    </a:lnTo>
                    <a:lnTo>
                      <a:pt x="372" y="770"/>
                    </a:lnTo>
                    <a:lnTo>
                      <a:pt x="372" y="772"/>
                    </a:lnTo>
                    <a:lnTo>
                      <a:pt x="372" y="776"/>
                    </a:lnTo>
                    <a:lnTo>
                      <a:pt x="372" y="778"/>
                    </a:lnTo>
                    <a:lnTo>
                      <a:pt x="372" y="780"/>
                    </a:lnTo>
                    <a:lnTo>
                      <a:pt x="372" y="784"/>
                    </a:lnTo>
                    <a:lnTo>
                      <a:pt x="374" y="786"/>
                    </a:lnTo>
                    <a:lnTo>
                      <a:pt x="376" y="786"/>
                    </a:lnTo>
                    <a:lnTo>
                      <a:pt x="376" y="788"/>
                    </a:lnTo>
                    <a:lnTo>
                      <a:pt x="376" y="788"/>
                    </a:lnTo>
                    <a:lnTo>
                      <a:pt x="378" y="786"/>
                    </a:lnTo>
                    <a:lnTo>
                      <a:pt x="380" y="784"/>
                    </a:lnTo>
                    <a:lnTo>
                      <a:pt x="380" y="784"/>
                    </a:lnTo>
                    <a:lnTo>
                      <a:pt x="380" y="786"/>
                    </a:lnTo>
                    <a:lnTo>
                      <a:pt x="380" y="786"/>
                    </a:lnTo>
                    <a:lnTo>
                      <a:pt x="382" y="788"/>
                    </a:lnTo>
                    <a:lnTo>
                      <a:pt x="380" y="792"/>
                    </a:lnTo>
                    <a:lnTo>
                      <a:pt x="380" y="792"/>
                    </a:lnTo>
                    <a:lnTo>
                      <a:pt x="380" y="794"/>
                    </a:lnTo>
                    <a:lnTo>
                      <a:pt x="378" y="796"/>
                    </a:lnTo>
                    <a:lnTo>
                      <a:pt x="376" y="796"/>
                    </a:lnTo>
                    <a:lnTo>
                      <a:pt x="376" y="796"/>
                    </a:lnTo>
                    <a:lnTo>
                      <a:pt x="376" y="796"/>
                    </a:lnTo>
                    <a:lnTo>
                      <a:pt x="376" y="798"/>
                    </a:lnTo>
                    <a:lnTo>
                      <a:pt x="374" y="800"/>
                    </a:lnTo>
                    <a:lnTo>
                      <a:pt x="372" y="802"/>
                    </a:lnTo>
                    <a:lnTo>
                      <a:pt x="370" y="804"/>
                    </a:lnTo>
                    <a:lnTo>
                      <a:pt x="370" y="806"/>
                    </a:lnTo>
                    <a:lnTo>
                      <a:pt x="370" y="808"/>
                    </a:lnTo>
                    <a:lnTo>
                      <a:pt x="370" y="810"/>
                    </a:lnTo>
                    <a:lnTo>
                      <a:pt x="370" y="812"/>
                    </a:lnTo>
                    <a:lnTo>
                      <a:pt x="370" y="812"/>
                    </a:lnTo>
                    <a:lnTo>
                      <a:pt x="370" y="816"/>
                    </a:lnTo>
                    <a:lnTo>
                      <a:pt x="372" y="818"/>
                    </a:lnTo>
                    <a:lnTo>
                      <a:pt x="372" y="818"/>
                    </a:lnTo>
                    <a:lnTo>
                      <a:pt x="372" y="818"/>
                    </a:lnTo>
                    <a:lnTo>
                      <a:pt x="372" y="820"/>
                    </a:lnTo>
                    <a:lnTo>
                      <a:pt x="372" y="822"/>
                    </a:lnTo>
                    <a:lnTo>
                      <a:pt x="372" y="822"/>
                    </a:lnTo>
                    <a:lnTo>
                      <a:pt x="374" y="824"/>
                    </a:lnTo>
                    <a:lnTo>
                      <a:pt x="376" y="826"/>
                    </a:lnTo>
                    <a:lnTo>
                      <a:pt x="378" y="828"/>
                    </a:lnTo>
                    <a:lnTo>
                      <a:pt x="378" y="828"/>
                    </a:lnTo>
                    <a:lnTo>
                      <a:pt x="382" y="830"/>
                    </a:lnTo>
                    <a:lnTo>
                      <a:pt x="382" y="834"/>
                    </a:lnTo>
                    <a:lnTo>
                      <a:pt x="382" y="834"/>
                    </a:lnTo>
                    <a:lnTo>
                      <a:pt x="384" y="834"/>
                    </a:lnTo>
                    <a:lnTo>
                      <a:pt x="386" y="840"/>
                    </a:lnTo>
                    <a:lnTo>
                      <a:pt x="386" y="842"/>
                    </a:lnTo>
                    <a:lnTo>
                      <a:pt x="392" y="846"/>
                    </a:lnTo>
                    <a:lnTo>
                      <a:pt x="392" y="850"/>
                    </a:lnTo>
                    <a:lnTo>
                      <a:pt x="394" y="852"/>
                    </a:lnTo>
                    <a:lnTo>
                      <a:pt x="394" y="852"/>
                    </a:lnTo>
                    <a:lnTo>
                      <a:pt x="396" y="858"/>
                    </a:lnTo>
                    <a:lnTo>
                      <a:pt x="396" y="860"/>
                    </a:lnTo>
                    <a:lnTo>
                      <a:pt x="398" y="864"/>
                    </a:lnTo>
                    <a:lnTo>
                      <a:pt x="402" y="870"/>
                    </a:lnTo>
                    <a:lnTo>
                      <a:pt x="402" y="872"/>
                    </a:lnTo>
                    <a:lnTo>
                      <a:pt x="404" y="876"/>
                    </a:lnTo>
                    <a:lnTo>
                      <a:pt x="404" y="878"/>
                    </a:lnTo>
                    <a:lnTo>
                      <a:pt x="406" y="880"/>
                    </a:lnTo>
                    <a:lnTo>
                      <a:pt x="406" y="880"/>
                    </a:lnTo>
                    <a:lnTo>
                      <a:pt x="408" y="880"/>
                    </a:lnTo>
                    <a:lnTo>
                      <a:pt x="408" y="884"/>
                    </a:lnTo>
                    <a:lnTo>
                      <a:pt x="410" y="888"/>
                    </a:lnTo>
                    <a:lnTo>
                      <a:pt x="414" y="892"/>
                    </a:lnTo>
                    <a:lnTo>
                      <a:pt x="414" y="894"/>
                    </a:lnTo>
                    <a:lnTo>
                      <a:pt x="418" y="896"/>
                    </a:lnTo>
                    <a:lnTo>
                      <a:pt x="418" y="900"/>
                    </a:lnTo>
                    <a:lnTo>
                      <a:pt x="418" y="902"/>
                    </a:lnTo>
                    <a:lnTo>
                      <a:pt x="418" y="904"/>
                    </a:lnTo>
                    <a:lnTo>
                      <a:pt x="418" y="904"/>
                    </a:lnTo>
                    <a:lnTo>
                      <a:pt x="418" y="906"/>
                    </a:lnTo>
                    <a:lnTo>
                      <a:pt x="418" y="908"/>
                    </a:lnTo>
                    <a:lnTo>
                      <a:pt x="420" y="910"/>
                    </a:lnTo>
                    <a:lnTo>
                      <a:pt x="422" y="910"/>
                    </a:lnTo>
                    <a:lnTo>
                      <a:pt x="424" y="912"/>
                    </a:lnTo>
                    <a:lnTo>
                      <a:pt x="426" y="916"/>
                    </a:lnTo>
                    <a:lnTo>
                      <a:pt x="428" y="918"/>
                    </a:lnTo>
                    <a:lnTo>
                      <a:pt x="430" y="918"/>
                    </a:lnTo>
                    <a:lnTo>
                      <a:pt x="434" y="922"/>
                    </a:lnTo>
                    <a:lnTo>
                      <a:pt x="438" y="924"/>
                    </a:lnTo>
                    <a:lnTo>
                      <a:pt x="442" y="926"/>
                    </a:lnTo>
                    <a:lnTo>
                      <a:pt x="442" y="926"/>
                    </a:lnTo>
                    <a:lnTo>
                      <a:pt x="448" y="930"/>
                    </a:lnTo>
                    <a:lnTo>
                      <a:pt x="452" y="932"/>
                    </a:lnTo>
                    <a:lnTo>
                      <a:pt x="454" y="932"/>
                    </a:lnTo>
                    <a:lnTo>
                      <a:pt x="454" y="932"/>
                    </a:lnTo>
                    <a:lnTo>
                      <a:pt x="454" y="932"/>
                    </a:lnTo>
                    <a:lnTo>
                      <a:pt x="458" y="936"/>
                    </a:lnTo>
                    <a:lnTo>
                      <a:pt x="460" y="938"/>
                    </a:lnTo>
                    <a:lnTo>
                      <a:pt x="462" y="938"/>
                    </a:lnTo>
                    <a:lnTo>
                      <a:pt x="464" y="940"/>
                    </a:lnTo>
                    <a:lnTo>
                      <a:pt x="464" y="942"/>
                    </a:lnTo>
                    <a:lnTo>
                      <a:pt x="468" y="944"/>
                    </a:lnTo>
                    <a:lnTo>
                      <a:pt x="470" y="944"/>
                    </a:lnTo>
                    <a:lnTo>
                      <a:pt x="470" y="946"/>
                    </a:lnTo>
                    <a:lnTo>
                      <a:pt x="472" y="946"/>
                    </a:lnTo>
                    <a:lnTo>
                      <a:pt x="472" y="948"/>
                    </a:lnTo>
                    <a:lnTo>
                      <a:pt x="472" y="950"/>
                    </a:lnTo>
                    <a:lnTo>
                      <a:pt x="474" y="956"/>
                    </a:lnTo>
                    <a:lnTo>
                      <a:pt x="476" y="962"/>
                    </a:lnTo>
                    <a:lnTo>
                      <a:pt x="476" y="964"/>
                    </a:lnTo>
                    <a:lnTo>
                      <a:pt x="478" y="966"/>
                    </a:lnTo>
                    <a:lnTo>
                      <a:pt x="478" y="974"/>
                    </a:lnTo>
                    <a:lnTo>
                      <a:pt x="480" y="978"/>
                    </a:lnTo>
                    <a:lnTo>
                      <a:pt x="480" y="980"/>
                    </a:lnTo>
                    <a:lnTo>
                      <a:pt x="480" y="980"/>
                    </a:lnTo>
                    <a:lnTo>
                      <a:pt x="480" y="982"/>
                    </a:lnTo>
                    <a:lnTo>
                      <a:pt x="480" y="986"/>
                    </a:lnTo>
                    <a:lnTo>
                      <a:pt x="480" y="988"/>
                    </a:lnTo>
                    <a:lnTo>
                      <a:pt x="480" y="994"/>
                    </a:lnTo>
                    <a:lnTo>
                      <a:pt x="480" y="996"/>
                    </a:lnTo>
                    <a:lnTo>
                      <a:pt x="480" y="996"/>
                    </a:lnTo>
                    <a:lnTo>
                      <a:pt x="480" y="996"/>
                    </a:lnTo>
                    <a:lnTo>
                      <a:pt x="480" y="1000"/>
                    </a:lnTo>
                    <a:lnTo>
                      <a:pt x="480" y="1000"/>
                    </a:lnTo>
                    <a:lnTo>
                      <a:pt x="480" y="1002"/>
                    </a:lnTo>
                    <a:lnTo>
                      <a:pt x="480" y="1004"/>
                    </a:lnTo>
                    <a:lnTo>
                      <a:pt x="480" y="1006"/>
                    </a:lnTo>
                    <a:lnTo>
                      <a:pt x="482" y="1014"/>
                    </a:lnTo>
                    <a:lnTo>
                      <a:pt x="484" y="1016"/>
                    </a:lnTo>
                    <a:lnTo>
                      <a:pt x="484" y="1018"/>
                    </a:lnTo>
                    <a:lnTo>
                      <a:pt x="484" y="1020"/>
                    </a:lnTo>
                    <a:lnTo>
                      <a:pt x="484" y="1022"/>
                    </a:lnTo>
                    <a:lnTo>
                      <a:pt x="482" y="1022"/>
                    </a:lnTo>
                    <a:lnTo>
                      <a:pt x="482" y="1024"/>
                    </a:lnTo>
                    <a:lnTo>
                      <a:pt x="484" y="1026"/>
                    </a:lnTo>
                    <a:lnTo>
                      <a:pt x="484" y="1030"/>
                    </a:lnTo>
                    <a:lnTo>
                      <a:pt x="484" y="1030"/>
                    </a:lnTo>
                    <a:lnTo>
                      <a:pt x="484" y="1032"/>
                    </a:lnTo>
                    <a:lnTo>
                      <a:pt x="484" y="1036"/>
                    </a:lnTo>
                    <a:lnTo>
                      <a:pt x="484" y="1038"/>
                    </a:lnTo>
                    <a:lnTo>
                      <a:pt x="484" y="1038"/>
                    </a:lnTo>
                    <a:lnTo>
                      <a:pt x="484" y="1040"/>
                    </a:lnTo>
                    <a:lnTo>
                      <a:pt x="484" y="1042"/>
                    </a:lnTo>
                    <a:lnTo>
                      <a:pt x="484" y="1044"/>
                    </a:lnTo>
                    <a:lnTo>
                      <a:pt x="484" y="1050"/>
                    </a:lnTo>
                    <a:lnTo>
                      <a:pt x="484" y="1054"/>
                    </a:lnTo>
                    <a:lnTo>
                      <a:pt x="484" y="1056"/>
                    </a:lnTo>
                    <a:lnTo>
                      <a:pt x="484" y="1058"/>
                    </a:lnTo>
                    <a:lnTo>
                      <a:pt x="484" y="1060"/>
                    </a:lnTo>
                    <a:lnTo>
                      <a:pt x="484" y="1060"/>
                    </a:lnTo>
                    <a:lnTo>
                      <a:pt x="486" y="1064"/>
                    </a:lnTo>
                    <a:lnTo>
                      <a:pt x="486" y="1064"/>
                    </a:lnTo>
                    <a:lnTo>
                      <a:pt x="486" y="1066"/>
                    </a:lnTo>
                    <a:lnTo>
                      <a:pt x="486" y="1070"/>
                    </a:lnTo>
                    <a:lnTo>
                      <a:pt x="486" y="1070"/>
                    </a:lnTo>
                    <a:lnTo>
                      <a:pt x="486" y="1074"/>
                    </a:lnTo>
                    <a:lnTo>
                      <a:pt x="486" y="1080"/>
                    </a:lnTo>
                    <a:lnTo>
                      <a:pt x="490" y="1086"/>
                    </a:lnTo>
                    <a:lnTo>
                      <a:pt x="490" y="1090"/>
                    </a:lnTo>
                    <a:lnTo>
                      <a:pt x="492" y="1092"/>
                    </a:lnTo>
                    <a:lnTo>
                      <a:pt x="494" y="1096"/>
                    </a:lnTo>
                    <a:lnTo>
                      <a:pt x="494" y="1098"/>
                    </a:lnTo>
                    <a:lnTo>
                      <a:pt x="492" y="1100"/>
                    </a:lnTo>
                    <a:lnTo>
                      <a:pt x="494" y="1106"/>
                    </a:lnTo>
                    <a:lnTo>
                      <a:pt x="494" y="1108"/>
                    </a:lnTo>
                    <a:lnTo>
                      <a:pt x="494" y="1112"/>
                    </a:lnTo>
                    <a:lnTo>
                      <a:pt x="494" y="1114"/>
                    </a:lnTo>
                    <a:lnTo>
                      <a:pt x="494" y="1118"/>
                    </a:lnTo>
                    <a:lnTo>
                      <a:pt x="494" y="1120"/>
                    </a:lnTo>
                    <a:lnTo>
                      <a:pt x="492" y="1124"/>
                    </a:lnTo>
                    <a:lnTo>
                      <a:pt x="492" y="1126"/>
                    </a:lnTo>
                    <a:lnTo>
                      <a:pt x="492" y="1128"/>
                    </a:lnTo>
                    <a:lnTo>
                      <a:pt x="492" y="1130"/>
                    </a:lnTo>
                    <a:lnTo>
                      <a:pt x="492" y="1132"/>
                    </a:lnTo>
                    <a:lnTo>
                      <a:pt x="492" y="1136"/>
                    </a:lnTo>
                    <a:lnTo>
                      <a:pt x="492" y="1136"/>
                    </a:lnTo>
                    <a:lnTo>
                      <a:pt x="492" y="1136"/>
                    </a:lnTo>
                    <a:lnTo>
                      <a:pt x="490" y="1136"/>
                    </a:lnTo>
                    <a:lnTo>
                      <a:pt x="492" y="1140"/>
                    </a:lnTo>
                    <a:lnTo>
                      <a:pt x="492" y="1142"/>
                    </a:lnTo>
                    <a:lnTo>
                      <a:pt x="490" y="1140"/>
                    </a:lnTo>
                    <a:lnTo>
                      <a:pt x="490" y="1142"/>
                    </a:lnTo>
                    <a:lnTo>
                      <a:pt x="490" y="1146"/>
                    </a:lnTo>
                    <a:lnTo>
                      <a:pt x="490" y="1148"/>
                    </a:lnTo>
                    <a:lnTo>
                      <a:pt x="492" y="1150"/>
                    </a:lnTo>
                    <a:lnTo>
                      <a:pt x="494" y="1152"/>
                    </a:lnTo>
                    <a:lnTo>
                      <a:pt x="494" y="1156"/>
                    </a:lnTo>
                    <a:lnTo>
                      <a:pt x="496" y="1158"/>
                    </a:lnTo>
                    <a:lnTo>
                      <a:pt x="496" y="1160"/>
                    </a:lnTo>
                    <a:lnTo>
                      <a:pt x="498" y="1164"/>
                    </a:lnTo>
                    <a:lnTo>
                      <a:pt x="498" y="1166"/>
                    </a:lnTo>
                    <a:lnTo>
                      <a:pt x="498" y="1168"/>
                    </a:lnTo>
                    <a:lnTo>
                      <a:pt x="498" y="1168"/>
                    </a:lnTo>
                    <a:lnTo>
                      <a:pt x="496" y="1168"/>
                    </a:lnTo>
                    <a:lnTo>
                      <a:pt x="500" y="1174"/>
                    </a:lnTo>
                    <a:lnTo>
                      <a:pt x="500" y="1178"/>
                    </a:lnTo>
                    <a:lnTo>
                      <a:pt x="500" y="1180"/>
                    </a:lnTo>
                    <a:lnTo>
                      <a:pt x="500" y="1182"/>
                    </a:lnTo>
                    <a:lnTo>
                      <a:pt x="500" y="1184"/>
                    </a:lnTo>
                    <a:lnTo>
                      <a:pt x="502" y="1184"/>
                    </a:lnTo>
                    <a:lnTo>
                      <a:pt x="502" y="1186"/>
                    </a:lnTo>
                    <a:lnTo>
                      <a:pt x="502" y="1186"/>
                    </a:lnTo>
                    <a:lnTo>
                      <a:pt x="502" y="1188"/>
                    </a:lnTo>
                    <a:lnTo>
                      <a:pt x="506" y="1188"/>
                    </a:lnTo>
                    <a:lnTo>
                      <a:pt x="506" y="1188"/>
                    </a:lnTo>
                    <a:lnTo>
                      <a:pt x="508" y="1186"/>
                    </a:lnTo>
                    <a:lnTo>
                      <a:pt x="508" y="1186"/>
                    </a:lnTo>
                    <a:lnTo>
                      <a:pt x="508" y="1184"/>
                    </a:lnTo>
                    <a:lnTo>
                      <a:pt x="508" y="1184"/>
                    </a:lnTo>
                    <a:lnTo>
                      <a:pt x="510" y="1186"/>
                    </a:lnTo>
                    <a:lnTo>
                      <a:pt x="512" y="1186"/>
                    </a:lnTo>
                    <a:lnTo>
                      <a:pt x="512" y="1186"/>
                    </a:lnTo>
                    <a:lnTo>
                      <a:pt x="512" y="1186"/>
                    </a:lnTo>
                    <a:lnTo>
                      <a:pt x="514" y="1186"/>
                    </a:lnTo>
                    <a:lnTo>
                      <a:pt x="512" y="1188"/>
                    </a:lnTo>
                    <a:lnTo>
                      <a:pt x="512" y="1188"/>
                    </a:lnTo>
                    <a:lnTo>
                      <a:pt x="510" y="1188"/>
                    </a:lnTo>
                    <a:lnTo>
                      <a:pt x="510" y="1190"/>
                    </a:lnTo>
                    <a:lnTo>
                      <a:pt x="512" y="1190"/>
                    </a:lnTo>
                    <a:lnTo>
                      <a:pt x="514" y="1190"/>
                    </a:lnTo>
                    <a:lnTo>
                      <a:pt x="514" y="1192"/>
                    </a:lnTo>
                    <a:lnTo>
                      <a:pt x="516" y="1194"/>
                    </a:lnTo>
                    <a:lnTo>
                      <a:pt x="514" y="1192"/>
                    </a:lnTo>
                    <a:lnTo>
                      <a:pt x="512" y="1192"/>
                    </a:lnTo>
                    <a:lnTo>
                      <a:pt x="512" y="1194"/>
                    </a:lnTo>
                    <a:lnTo>
                      <a:pt x="514" y="1194"/>
                    </a:lnTo>
                    <a:lnTo>
                      <a:pt x="516" y="1196"/>
                    </a:lnTo>
                    <a:lnTo>
                      <a:pt x="514" y="1196"/>
                    </a:lnTo>
                    <a:lnTo>
                      <a:pt x="514" y="1198"/>
                    </a:lnTo>
                    <a:lnTo>
                      <a:pt x="514" y="1200"/>
                    </a:lnTo>
                    <a:lnTo>
                      <a:pt x="516" y="1202"/>
                    </a:lnTo>
                    <a:lnTo>
                      <a:pt x="514" y="1204"/>
                    </a:lnTo>
                    <a:lnTo>
                      <a:pt x="514" y="1204"/>
                    </a:lnTo>
                    <a:lnTo>
                      <a:pt x="514" y="1204"/>
                    </a:lnTo>
                    <a:lnTo>
                      <a:pt x="514" y="1206"/>
                    </a:lnTo>
                    <a:lnTo>
                      <a:pt x="516" y="1206"/>
                    </a:lnTo>
                    <a:lnTo>
                      <a:pt x="516" y="1206"/>
                    </a:lnTo>
                    <a:lnTo>
                      <a:pt x="516" y="1208"/>
                    </a:lnTo>
                    <a:lnTo>
                      <a:pt x="516" y="1208"/>
                    </a:lnTo>
                    <a:lnTo>
                      <a:pt x="516" y="1210"/>
                    </a:lnTo>
                    <a:lnTo>
                      <a:pt x="516" y="1210"/>
                    </a:lnTo>
                    <a:lnTo>
                      <a:pt x="516" y="1210"/>
                    </a:lnTo>
                    <a:lnTo>
                      <a:pt x="516" y="1212"/>
                    </a:lnTo>
                    <a:lnTo>
                      <a:pt x="516" y="1212"/>
                    </a:lnTo>
                    <a:lnTo>
                      <a:pt x="516" y="1212"/>
                    </a:lnTo>
                    <a:lnTo>
                      <a:pt x="516" y="1212"/>
                    </a:lnTo>
                    <a:lnTo>
                      <a:pt x="518" y="1214"/>
                    </a:lnTo>
                    <a:lnTo>
                      <a:pt x="520" y="1214"/>
                    </a:lnTo>
                    <a:lnTo>
                      <a:pt x="520" y="1216"/>
                    </a:lnTo>
                    <a:lnTo>
                      <a:pt x="522" y="1218"/>
                    </a:lnTo>
                    <a:lnTo>
                      <a:pt x="522" y="1218"/>
                    </a:lnTo>
                    <a:lnTo>
                      <a:pt x="520" y="1220"/>
                    </a:lnTo>
                    <a:lnTo>
                      <a:pt x="520" y="1220"/>
                    </a:lnTo>
                    <a:lnTo>
                      <a:pt x="518" y="1220"/>
                    </a:lnTo>
                    <a:lnTo>
                      <a:pt x="518" y="1220"/>
                    </a:lnTo>
                    <a:lnTo>
                      <a:pt x="518" y="1222"/>
                    </a:lnTo>
                    <a:lnTo>
                      <a:pt x="518" y="1222"/>
                    </a:lnTo>
                    <a:lnTo>
                      <a:pt x="520" y="1222"/>
                    </a:lnTo>
                    <a:lnTo>
                      <a:pt x="522" y="1224"/>
                    </a:lnTo>
                    <a:lnTo>
                      <a:pt x="522" y="1224"/>
                    </a:lnTo>
                    <a:lnTo>
                      <a:pt x="524" y="1226"/>
                    </a:lnTo>
                    <a:lnTo>
                      <a:pt x="522" y="1226"/>
                    </a:lnTo>
                    <a:lnTo>
                      <a:pt x="522" y="1224"/>
                    </a:lnTo>
                    <a:lnTo>
                      <a:pt x="522" y="1224"/>
                    </a:lnTo>
                    <a:lnTo>
                      <a:pt x="520" y="1224"/>
                    </a:lnTo>
                    <a:lnTo>
                      <a:pt x="518" y="1224"/>
                    </a:lnTo>
                    <a:lnTo>
                      <a:pt x="518" y="1224"/>
                    </a:lnTo>
                    <a:lnTo>
                      <a:pt x="518" y="1226"/>
                    </a:lnTo>
                    <a:lnTo>
                      <a:pt x="518" y="1226"/>
                    </a:lnTo>
                    <a:lnTo>
                      <a:pt x="520" y="1226"/>
                    </a:lnTo>
                    <a:lnTo>
                      <a:pt x="522" y="1226"/>
                    </a:lnTo>
                    <a:lnTo>
                      <a:pt x="522" y="1226"/>
                    </a:lnTo>
                    <a:lnTo>
                      <a:pt x="520" y="1226"/>
                    </a:lnTo>
                    <a:lnTo>
                      <a:pt x="520" y="1228"/>
                    </a:lnTo>
                    <a:lnTo>
                      <a:pt x="520" y="1228"/>
                    </a:lnTo>
                    <a:lnTo>
                      <a:pt x="522" y="1228"/>
                    </a:lnTo>
                    <a:lnTo>
                      <a:pt x="520" y="1228"/>
                    </a:lnTo>
                    <a:lnTo>
                      <a:pt x="520" y="1228"/>
                    </a:lnTo>
                    <a:lnTo>
                      <a:pt x="520" y="1228"/>
                    </a:lnTo>
                    <a:lnTo>
                      <a:pt x="520" y="1232"/>
                    </a:lnTo>
                    <a:lnTo>
                      <a:pt x="520" y="1230"/>
                    </a:lnTo>
                    <a:lnTo>
                      <a:pt x="520" y="1230"/>
                    </a:lnTo>
                    <a:lnTo>
                      <a:pt x="522" y="1228"/>
                    </a:lnTo>
                    <a:lnTo>
                      <a:pt x="522" y="1228"/>
                    </a:lnTo>
                    <a:lnTo>
                      <a:pt x="522" y="1230"/>
                    </a:lnTo>
                    <a:lnTo>
                      <a:pt x="522" y="1232"/>
                    </a:lnTo>
                    <a:lnTo>
                      <a:pt x="522" y="1232"/>
                    </a:lnTo>
                    <a:lnTo>
                      <a:pt x="522" y="1232"/>
                    </a:lnTo>
                    <a:lnTo>
                      <a:pt x="522" y="1234"/>
                    </a:lnTo>
                    <a:lnTo>
                      <a:pt x="520" y="1234"/>
                    </a:lnTo>
                    <a:lnTo>
                      <a:pt x="520" y="1234"/>
                    </a:lnTo>
                    <a:lnTo>
                      <a:pt x="520" y="1236"/>
                    </a:lnTo>
                    <a:lnTo>
                      <a:pt x="520" y="1236"/>
                    </a:lnTo>
                    <a:lnTo>
                      <a:pt x="520" y="1236"/>
                    </a:lnTo>
                    <a:lnTo>
                      <a:pt x="520" y="1234"/>
                    </a:lnTo>
                    <a:lnTo>
                      <a:pt x="518" y="1232"/>
                    </a:lnTo>
                    <a:lnTo>
                      <a:pt x="518" y="1234"/>
                    </a:lnTo>
                    <a:lnTo>
                      <a:pt x="518" y="1236"/>
                    </a:lnTo>
                    <a:lnTo>
                      <a:pt x="518" y="1234"/>
                    </a:lnTo>
                    <a:lnTo>
                      <a:pt x="516" y="1234"/>
                    </a:lnTo>
                    <a:lnTo>
                      <a:pt x="516" y="1234"/>
                    </a:lnTo>
                    <a:lnTo>
                      <a:pt x="516" y="1232"/>
                    </a:lnTo>
                    <a:lnTo>
                      <a:pt x="516" y="1232"/>
                    </a:lnTo>
                    <a:lnTo>
                      <a:pt x="516" y="1232"/>
                    </a:lnTo>
                    <a:lnTo>
                      <a:pt x="516" y="1232"/>
                    </a:lnTo>
                    <a:lnTo>
                      <a:pt x="516" y="1230"/>
                    </a:lnTo>
                    <a:lnTo>
                      <a:pt x="514" y="1230"/>
                    </a:lnTo>
                    <a:lnTo>
                      <a:pt x="514" y="1228"/>
                    </a:lnTo>
                    <a:lnTo>
                      <a:pt x="512" y="1230"/>
                    </a:lnTo>
                    <a:lnTo>
                      <a:pt x="512" y="1230"/>
                    </a:lnTo>
                    <a:lnTo>
                      <a:pt x="512" y="1230"/>
                    </a:lnTo>
                    <a:lnTo>
                      <a:pt x="508" y="1230"/>
                    </a:lnTo>
                    <a:lnTo>
                      <a:pt x="510" y="1232"/>
                    </a:lnTo>
                    <a:lnTo>
                      <a:pt x="510" y="1232"/>
                    </a:lnTo>
                    <a:lnTo>
                      <a:pt x="510" y="1232"/>
                    </a:lnTo>
                    <a:lnTo>
                      <a:pt x="512" y="1232"/>
                    </a:lnTo>
                    <a:lnTo>
                      <a:pt x="512" y="1232"/>
                    </a:lnTo>
                    <a:lnTo>
                      <a:pt x="512" y="1232"/>
                    </a:lnTo>
                    <a:lnTo>
                      <a:pt x="512" y="1234"/>
                    </a:lnTo>
                    <a:lnTo>
                      <a:pt x="510" y="1234"/>
                    </a:lnTo>
                    <a:lnTo>
                      <a:pt x="510" y="1236"/>
                    </a:lnTo>
                    <a:lnTo>
                      <a:pt x="508" y="1236"/>
                    </a:lnTo>
                    <a:lnTo>
                      <a:pt x="508" y="1236"/>
                    </a:lnTo>
                    <a:lnTo>
                      <a:pt x="508" y="1240"/>
                    </a:lnTo>
                    <a:lnTo>
                      <a:pt x="510" y="1240"/>
                    </a:lnTo>
                    <a:lnTo>
                      <a:pt x="510" y="1240"/>
                    </a:lnTo>
                    <a:lnTo>
                      <a:pt x="510" y="1240"/>
                    </a:lnTo>
                    <a:lnTo>
                      <a:pt x="510" y="1238"/>
                    </a:lnTo>
                    <a:lnTo>
                      <a:pt x="510" y="1238"/>
                    </a:lnTo>
                    <a:lnTo>
                      <a:pt x="510" y="1238"/>
                    </a:lnTo>
                    <a:lnTo>
                      <a:pt x="510" y="1236"/>
                    </a:lnTo>
                    <a:lnTo>
                      <a:pt x="512" y="1238"/>
                    </a:lnTo>
                    <a:lnTo>
                      <a:pt x="512" y="1238"/>
                    </a:lnTo>
                    <a:lnTo>
                      <a:pt x="516" y="1238"/>
                    </a:lnTo>
                    <a:lnTo>
                      <a:pt x="516" y="1238"/>
                    </a:lnTo>
                    <a:lnTo>
                      <a:pt x="516" y="1238"/>
                    </a:lnTo>
                    <a:lnTo>
                      <a:pt x="516" y="1238"/>
                    </a:lnTo>
                    <a:lnTo>
                      <a:pt x="518" y="1238"/>
                    </a:lnTo>
                    <a:lnTo>
                      <a:pt x="520" y="1240"/>
                    </a:lnTo>
                    <a:lnTo>
                      <a:pt x="520" y="1240"/>
                    </a:lnTo>
                    <a:lnTo>
                      <a:pt x="520" y="1240"/>
                    </a:lnTo>
                    <a:lnTo>
                      <a:pt x="520" y="1242"/>
                    </a:lnTo>
                    <a:lnTo>
                      <a:pt x="522" y="1242"/>
                    </a:lnTo>
                    <a:lnTo>
                      <a:pt x="520" y="1242"/>
                    </a:lnTo>
                    <a:lnTo>
                      <a:pt x="518" y="1244"/>
                    </a:lnTo>
                    <a:lnTo>
                      <a:pt x="518" y="1244"/>
                    </a:lnTo>
                    <a:lnTo>
                      <a:pt x="520" y="1244"/>
                    </a:lnTo>
                    <a:lnTo>
                      <a:pt x="522" y="1246"/>
                    </a:lnTo>
                    <a:lnTo>
                      <a:pt x="522" y="1246"/>
                    </a:lnTo>
                    <a:lnTo>
                      <a:pt x="522" y="1248"/>
                    </a:lnTo>
                    <a:lnTo>
                      <a:pt x="522" y="1248"/>
                    </a:lnTo>
                    <a:lnTo>
                      <a:pt x="524" y="1248"/>
                    </a:lnTo>
                    <a:lnTo>
                      <a:pt x="524" y="1248"/>
                    </a:lnTo>
                    <a:lnTo>
                      <a:pt x="524" y="1248"/>
                    </a:lnTo>
                    <a:lnTo>
                      <a:pt x="526" y="1248"/>
                    </a:lnTo>
                    <a:lnTo>
                      <a:pt x="526" y="1250"/>
                    </a:lnTo>
                    <a:lnTo>
                      <a:pt x="528" y="1252"/>
                    </a:lnTo>
                    <a:lnTo>
                      <a:pt x="530" y="1252"/>
                    </a:lnTo>
                    <a:lnTo>
                      <a:pt x="530" y="1252"/>
                    </a:lnTo>
                    <a:lnTo>
                      <a:pt x="526" y="1250"/>
                    </a:lnTo>
                    <a:lnTo>
                      <a:pt x="524" y="1250"/>
                    </a:lnTo>
                    <a:lnTo>
                      <a:pt x="524" y="1250"/>
                    </a:lnTo>
                    <a:lnTo>
                      <a:pt x="524" y="1252"/>
                    </a:lnTo>
                    <a:lnTo>
                      <a:pt x="524" y="1252"/>
                    </a:lnTo>
                    <a:lnTo>
                      <a:pt x="522" y="1250"/>
                    </a:lnTo>
                    <a:lnTo>
                      <a:pt x="522" y="1250"/>
                    </a:lnTo>
                    <a:lnTo>
                      <a:pt x="522" y="1252"/>
                    </a:lnTo>
                    <a:lnTo>
                      <a:pt x="524" y="1254"/>
                    </a:lnTo>
                    <a:lnTo>
                      <a:pt x="524" y="1254"/>
                    </a:lnTo>
                    <a:lnTo>
                      <a:pt x="524" y="1256"/>
                    </a:lnTo>
                    <a:lnTo>
                      <a:pt x="526" y="1254"/>
                    </a:lnTo>
                    <a:lnTo>
                      <a:pt x="528" y="1254"/>
                    </a:lnTo>
                    <a:lnTo>
                      <a:pt x="528" y="1256"/>
                    </a:lnTo>
                    <a:lnTo>
                      <a:pt x="528" y="1256"/>
                    </a:lnTo>
                    <a:lnTo>
                      <a:pt x="528" y="1256"/>
                    </a:lnTo>
                    <a:lnTo>
                      <a:pt x="524" y="1256"/>
                    </a:lnTo>
                    <a:lnTo>
                      <a:pt x="526" y="1258"/>
                    </a:lnTo>
                    <a:lnTo>
                      <a:pt x="526" y="1258"/>
                    </a:lnTo>
                    <a:lnTo>
                      <a:pt x="526" y="1258"/>
                    </a:lnTo>
                    <a:lnTo>
                      <a:pt x="526" y="1258"/>
                    </a:lnTo>
                    <a:lnTo>
                      <a:pt x="528" y="1262"/>
                    </a:lnTo>
                    <a:lnTo>
                      <a:pt x="528" y="1264"/>
                    </a:lnTo>
                    <a:lnTo>
                      <a:pt x="528" y="1264"/>
                    </a:lnTo>
                    <a:lnTo>
                      <a:pt x="530" y="1264"/>
                    </a:lnTo>
                    <a:lnTo>
                      <a:pt x="530" y="1264"/>
                    </a:lnTo>
                    <a:lnTo>
                      <a:pt x="530" y="1264"/>
                    </a:lnTo>
                    <a:lnTo>
                      <a:pt x="530" y="1262"/>
                    </a:lnTo>
                    <a:lnTo>
                      <a:pt x="532" y="1262"/>
                    </a:lnTo>
                    <a:lnTo>
                      <a:pt x="532" y="1264"/>
                    </a:lnTo>
                    <a:lnTo>
                      <a:pt x="532" y="1266"/>
                    </a:lnTo>
                    <a:lnTo>
                      <a:pt x="532" y="1266"/>
                    </a:lnTo>
                    <a:lnTo>
                      <a:pt x="532" y="1266"/>
                    </a:lnTo>
                    <a:lnTo>
                      <a:pt x="532" y="1266"/>
                    </a:lnTo>
                    <a:lnTo>
                      <a:pt x="532" y="1266"/>
                    </a:lnTo>
                    <a:lnTo>
                      <a:pt x="530" y="1268"/>
                    </a:lnTo>
                    <a:lnTo>
                      <a:pt x="530" y="1268"/>
                    </a:lnTo>
                    <a:lnTo>
                      <a:pt x="530" y="1268"/>
                    </a:lnTo>
                    <a:lnTo>
                      <a:pt x="532" y="1270"/>
                    </a:lnTo>
                    <a:lnTo>
                      <a:pt x="530" y="1272"/>
                    </a:lnTo>
                    <a:lnTo>
                      <a:pt x="532" y="1274"/>
                    </a:lnTo>
                    <a:lnTo>
                      <a:pt x="532" y="1274"/>
                    </a:lnTo>
                    <a:lnTo>
                      <a:pt x="534" y="1274"/>
                    </a:lnTo>
                    <a:lnTo>
                      <a:pt x="534" y="1274"/>
                    </a:lnTo>
                    <a:lnTo>
                      <a:pt x="536" y="1276"/>
                    </a:lnTo>
                    <a:lnTo>
                      <a:pt x="536" y="1276"/>
                    </a:lnTo>
                    <a:lnTo>
                      <a:pt x="534" y="1276"/>
                    </a:lnTo>
                    <a:lnTo>
                      <a:pt x="534" y="1276"/>
                    </a:lnTo>
                    <a:lnTo>
                      <a:pt x="536" y="1278"/>
                    </a:lnTo>
                    <a:lnTo>
                      <a:pt x="538" y="1278"/>
                    </a:lnTo>
                    <a:lnTo>
                      <a:pt x="538" y="1278"/>
                    </a:lnTo>
                    <a:lnTo>
                      <a:pt x="538" y="1278"/>
                    </a:lnTo>
                    <a:lnTo>
                      <a:pt x="538" y="1278"/>
                    </a:lnTo>
                    <a:lnTo>
                      <a:pt x="538" y="1280"/>
                    </a:lnTo>
                    <a:lnTo>
                      <a:pt x="538" y="1280"/>
                    </a:lnTo>
                    <a:lnTo>
                      <a:pt x="536" y="1280"/>
                    </a:lnTo>
                    <a:lnTo>
                      <a:pt x="536" y="1280"/>
                    </a:lnTo>
                    <a:lnTo>
                      <a:pt x="538" y="1282"/>
                    </a:lnTo>
                    <a:lnTo>
                      <a:pt x="542" y="1284"/>
                    </a:lnTo>
                    <a:lnTo>
                      <a:pt x="544" y="1286"/>
                    </a:lnTo>
                    <a:lnTo>
                      <a:pt x="544" y="1290"/>
                    </a:lnTo>
                    <a:lnTo>
                      <a:pt x="546" y="1290"/>
                    </a:lnTo>
                    <a:lnTo>
                      <a:pt x="546" y="1292"/>
                    </a:lnTo>
                    <a:lnTo>
                      <a:pt x="548" y="1292"/>
                    </a:lnTo>
                    <a:lnTo>
                      <a:pt x="546" y="1290"/>
                    </a:lnTo>
                    <a:lnTo>
                      <a:pt x="546" y="1288"/>
                    </a:lnTo>
                    <a:lnTo>
                      <a:pt x="546" y="1290"/>
                    </a:lnTo>
                    <a:lnTo>
                      <a:pt x="548" y="1290"/>
                    </a:lnTo>
                    <a:lnTo>
                      <a:pt x="548" y="1290"/>
                    </a:lnTo>
                    <a:lnTo>
                      <a:pt x="548" y="1290"/>
                    </a:lnTo>
                    <a:lnTo>
                      <a:pt x="548" y="1288"/>
                    </a:lnTo>
                    <a:lnTo>
                      <a:pt x="546" y="1288"/>
                    </a:lnTo>
                    <a:lnTo>
                      <a:pt x="548" y="1288"/>
                    </a:lnTo>
                    <a:lnTo>
                      <a:pt x="548" y="1288"/>
                    </a:lnTo>
                    <a:lnTo>
                      <a:pt x="550" y="1288"/>
                    </a:lnTo>
                    <a:lnTo>
                      <a:pt x="550" y="1288"/>
                    </a:lnTo>
                    <a:lnTo>
                      <a:pt x="550" y="1288"/>
                    </a:lnTo>
                    <a:lnTo>
                      <a:pt x="544" y="1284"/>
                    </a:lnTo>
                    <a:lnTo>
                      <a:pt x="546" y="1284"/>
                    </a:lnTo>
                    <a:lnTo>
                      <a:pt x="548" y="1286"/>
                    </a:lnTo>
                    <a:lnTo>
                      <a:pt x="550" y="1286"/>
                    </a:lnTo>
                    <a:lnTo>
                      <a:pt x="552" y="1288"/>
                    </a:lnTo>
                    <a:lnTo>
                      <a:pt x="552" y="1290"/>
                    </a:lnTo>
                    <a:lnTo>
                      <a:pt x="552" y="1290"/>
                    </a:lnTo>
                    <a:lnTo>
                      <a:pt x="550" y="1290"/>
                    </a:lnTo>
                    <a:lnTo>
                      <a:pt x="554" y="1292"/>
                    </a:lnTo>
                    <a:lnTo>
                      <a:pt x="554" y="1292"/>
                    </a:lnTo>
                    <a:lnTo>
                      <a:pt x="554" y="1294"/>
                    </a:lnTo>
                    <a:lnTo>
                      <a:pt x="552" y="1294"/>
                    </a:lnTo>
                    <a:lnTo>
                      <a:pt x="552" y="1296"/>
                    </a:lnTo>
                    <a:lnTo>
                      <a:pt x="554" y="1296"/>
                    </a:lnTo>
                    <a:lnTo>
                      <a:pt x="554" y="1296"/>
                    </a:lnTo>
                    <a:lnTo>
                      <a:pt x="556" y="1296"/>
                    </a:lnTo>
                    <a:lnTo>
                      <a:pt x="556" y="1296"/>
                    </a:lnTo>
                    <a:lnTo>
                      <a:pt x="556" y="1296"/>
                    </a:lnTo>
                    <a:lnTo>
                      <a:pt x="556" y="1296"/>
                    </a:lnTo>
                    <a:lnTo>
                      <a:pt x="560" y="1296"/>
                    </a:lnTo>
                    <a:lnTo>
                      <a:pt x="562" y="1296"/>
                    </a:lnTo>
                    <a:lnTo>
                      <a:pt x="562" y="1296"/>
                    </a:lnTo>
                    <a:lnTo>
                      <a:pt x="564" y="1298"/>
                    </a:lnTo>
                    <a:lnTo>
                      <a:pt x="566" y="1298"/>
                    </a:lnTo>
                    <a:lnTo>
                      <a:pt x="566" y="1298"/>
                    </a:lnTo>
                    <a:lnTo>
                      <a:pt x="566" y="1300"/>
                    </a:lnTo>
                    <a:lnTo>
                      <a:pt x="566" y="1302"/>
                    </a:lnTo>
                    <a:lnTo>
                      <a:pt x="564" y="1302"/>
                    </a:lnTo>
                    <a:lnTo>
                      <a:pt x="562" y="1302"/>
                    </a:lnTo>
                    <a:lnTo>
                      <a:pt x="562" y="1302"/>
                    </a:lnTo>
                    <a:lnTo>
                      <a:pt x="562" y="1304"/>
                    </a:lnTo>
                    <a:lnTo>
                      <a:pt x="562" y="1304"/>
                    </a:lnTo>
                    <a:lnTo>
                      <a:pt x="560" y="1304"/>
                    </a:lnTo>
                    <a:lnTo>
                      <a:pt x="560" y="1302"/>
                    </a:lnTo>
                    <a:lnTo>
                      <a:pt x="560" y="1304"/>
                    </a:lnTo>
                    <a:lnTo>
                      <a:pt x="560" y="1304"/>
                    </a:lnTo>
                    <a:lnTo>
                      <a:pt x="560" y="1306"/>
                    </a:lnTo>
                    <a:lnTo>
                      <a:pt x="562" y="1306"/>
                    </a:lnTo>
                    <a:lnTo>
                      <a:pt x="566" y="1308"/>
                    </a:lnTo>
                    <a:lnTo>
                      <a:pt x="566" y="1308"/>
                    </a:lnTo>
                    <a:lnTo>
                      <a:pt x="570" y="1308"/>
                    </a:lnTo>
                    <a:lnTo>
                      <a:pt x="570" y="1308"/>
                    </a:lnTo>
                    <a:lnTo>
                      <a:pt x="570" y="1308"/>
                    </a:lnTo>
                    <a:lnTo>
                      <a:pt x="570" y="1306"/>
                    </a:lnTo>
                    <a:lnTo>
                      <a:pt x="570" y="1306"/>
                    </a:lnTo>
                    <a:lnTo>
                      <a:pt x="568" y="1302"/>
                    </a:lnTo>
                    <a:lnTo>
                      <a:pt x="568" y="1300"/>
                    </a:lnTo>
                    <a:lnTo>
                      <a:pt x="566" y="1296"/>
                    </a:lnTo>
                    <a:lnTo>
                      <a:pt x="568" y="1296"/>
                    </a:lnTo>
                    <a:lnTo>
                      <a:pt x="568" y="1296"/>
                    </a:lnTo>
                    <a:lnTo>
                      <a:pt x="570" y="1296"/>
                    </a:lnTo>
                    <a:lnTo>
                      <a:pt x="570" y="1296"/>
                    </a:lnTo>
                    <a:lnTo>
                      <a:pt x="570" y="1296"/>
                    </a:lnTo>
                    <a:lnTo>
                      <a:pt x="572" y="1294"/>
                    </a:lnTo>
                    <a:lnTo>
                      <a:pt x="574" y="1294"/>
                    </a:lnTo>
                    <a:lnTo>
                      <a:pt x="574" y="1292"/>
                    </a:lnTo>
                    <a:lnTo>
                      <a:pt x="574" y="1292"/>
                    </a:lnTo>
                    <a:lnTo>
                      <a:pt x="576" y="1292"/>
                    </a:lnTo>
                    <a:lnTo>
                      <a:pt x="576" y="1292"/>
                    </a:lnTo>
                    <a:lnTo>
                      <a:pt x="578" y="1292"/>
                    </a:lnTo>
                    <a:lnTo>
                      <a:pt x="580" y="1292"/>
                    </a:lnTo>
                    <a:lnTo>
                      <a:pt x="582" y="1292"/>
                    </a:lnTo>
                    <a:lnTo>
                      <a:pt x="582" y="1292"/>
                    </a:lnTo>
                    <a:lnTo>
                      <a:pt x="582" y="1292"/>
                    </a:lnTo>
                    <a:lnTo>
                      <a:pt x="578" y="1290"/>
                    </a:lnTo>
                    <a:lnTo>
                      <a:pt x="574" y="1290"/>
                    </a:lnTo>
                    <a:lnTo>
                      <a:pt x="578" y="1290"/>
                    </a:lnTo>
                    <a:lnTo>
                      <a:pt x="582" y="1292"/>
                    </a:lnTo>
                    <a:lnTo>
                      <a:pt x="582" y="1292"/>
                    </a:lnTo>
                    <a:lnTo>
                      <a:pt x="578" y="1290"/>
                    </a:lnTo>
                    <a:lnTo>
                      <a:pt x="574" y="1286"/>
                    </a:lnTo>
                    <a:lnTo>
                      <a:pt x="574" y="1286"/>
                    </a:lnTo>
                    <a:lnTo>
                      <a:pt x="572" y="1286"/>
                    </a:lnTo>
                    <a:lnTo>
                      <a:pt x="572" y="1284"/>
                    </a:lnTo>
                    <a:lnTo>
                      <a:pt x="572" y="1284"/>
                    </a:lnTo>
                    <a:lnTo>
                      <a:pt x="574" y="1284"/>
                    </a:lnTo>
                    <a:lnTo>
                      <a:pt x="574" y="1284"/>
                    </a:lnTo>
                    <a:lnTo>
                      <a:pt x="572" y="1282"/>
                    </a:lnTo>
                    <a:lnTo>
                      <a:pt x="570" y="1280"/>
                    </a:lnTo>
                    <a:lnTo>
                      <a:pt x="570" y="1280"/>
                    </a:lnTo>
                    <a:lnTo>
                      <a:pt x="570" y="1280"/>
                    </a:lnTo>
                    <a:lnTo>
                      <a:pt x="570" y="1278"/>
                    </a:lnTo>
                    <a:lnTo>
                      <a:pt x="570" y="1274"/>
                    </a:lnTo>
                    <a:lnTo>
                      <a:pt x="570" y="1272"/>
                    </a:lnTo>
                    <a:lnTo>
                      <a:pt x="572" y="1270"/>
                    </a:lnTo>
                    <a:lnTo>
                      <a:pt x="572" y="1270"/>
                    </a:lnTo>
                    <a:lnTo>
                      <a:pt x="572" y="1270"/>
                    </a:lnTo>
                    <a:lnTo>
                      <a:pt x="570" y="1268"/>
                    </a:lnTo>
                    <a:lnTo>
                      <a:pt x="570" y="1266"/>
                    </a:lnTo>
                    <a:lnTo>
                      <a:pt x="572" y="1268"/>
                    </a:lnTo>
                    <a:lnTo>
                      <a:pt x="572" y="1270"/>
                    </a:lnTo>
                    <a:lnTo>
                      <a:pt x="574" y="1270"/>
                    </a:lnTo>
                    <a:lnTo>
                      <a:pt x="576" y="1270"/>
                    </a:lnTo>
                    <a:lnTo>
                      <a:pt x="576" y="1268"/>
                    </a:lnTo>
                    <a:lnTo>
                      <a:pt x="576" y="1266"/>
                    </a:lnTo>
                    <a:lnTo>
                      <a:pt x="576" y="1262"/>
                    </a:lnTo>
                    <a:lnTo>
                      <a:pt x="574" y="1262"/>
                    </a:lnTo>
                    <a:lnTo>
                      <a:pt x="574" y="1260"/>
                    </a:lnTo>
                    <a:lnTo>
                      <a:pt x="574" y="1258"/>
                    </a:lnTo>
                    <a:lnTo>
                      <a:pt x="576" y="1256"/>
                    </a:lnTo>
                    <a:lnTo>
                      <a:pt x="576" y="1254"/>
                    </a:lnTo>
                    <a:lnTo>
                      <a:pt x="578" y="1254"/>
                    </a:lnTo>
                    <a:lnTo>
                      <a:pt x="580" y="1252"/>
                    </a:lnTo>
                    <a:lnTo>
                      <a:pt x="580" y="1250"/>
                    </a:lnTo>
                    <a:lnTo>
                      <a:pt x="582" y="1250"/>
                    </a:lnTo>
                    <a:lnTo>
                      <a:pt x="582" y="1250"/>
                    </a:lnTo>
                    <a:lnTo>
                      <a:pt x="582" y="1248"/>
                    </a:lnTo>
                    <a:lnTo>
                      <a:pt x="584" y="1248"/>
                    </a:lnTo>
                    <a:lnTo>
                      <a:pt x="582" y="1246"/>
                    </a:lnTo>
                    <a:lnTo>
                      <a:pt x="582" y="1244"/>
                    </a:lnTo>
                    <a:lnTo>
                      <a:pt x="582" y="1244"/>
                    </a:lnTo>
                    <a:lnTo>
                      <a:pt x="582" y="1242"/>
                    </a:lnTo>
                    <a:lnTo>
                      <a:pt x="582" y="1240"/>
                    </a:lnTo>
                    <a:lnTo>
                      <a:pt x="580" y="1240"/>
                    </a:lnTo>
                    <a:lnTo>
                      <a:pt x="580" y="1238"/>
                    </a:lnTo>
                    <a:lnTo>
                      <a:pt x="578" y="1238"/>
                    </a:lnTo>
                    <a:lnTo>
                      <a:pt x="576" y="1238"/>
                    </a:lnTo>
                    <a:lnTo>
                      <a:pt x="572" y="1238"/>
                    </a:lnTo>
                    <a:lnTo>
                      <a:pt x="570" y="1236"/>
                    </a:lnTo>
                    <a:lnTo>
                      <a:pt x="566" y="1234"/>
                    </a:lnTo>
                    <a:lnTo>
                      <a:pt x="566" y="1232"/>
                    </a:lnTo>
                    <a:lnTo>
                      <a:pt x="564" y="1232"/>
                    </a:lnTo>
                    <a:lnTo>
                      <a:pt x="564" y="1230"/>
                    </a:lnTo>
                    <a:lnTo>
                      <a:pt x="564" y="1228"/>
                    </a:lnTo>
                    <a:lnTo>
                      <a:pt x="564" y="1226"/>
                    </a:lnTo>
                    <a:lnTo>
                      <a:pt x="564" y="1224"/>
                    </a:lnTo>
                    <a:lnTo>
                      <a:pt x="564" y="1224"/>
                    </a:lnTo>
                    <a:lnTo>
                      <a:pt x="566" y="1220"/>
                    </a:lnTo>
                    <a:lnTo>
                      <a:pt x="566" y="1220"/>
                    </a:lnTo>
                    <a:lnTo>
                      <a:pt x="568" y="1220"/>
                    </a:lnTo>
                    <a:lnTo>
                      <a:pt x="570" y="1218"/>
                    </a:lnTo>
                    <a:lnTo>
                      <a:pt x="570" y="1218"/>
                    </a:lnTo>
                    <a:lnTo>
                      <a:pt x="574" y="1218"/>
                    </a:lnTo>
                    <a:lnTo>
                      <a:pt x="574" y="1218"/>
                    </a:lnTo>
                    <a:lnTo>
                      <a:pt x="574" y="1216"/>
                    </a:lnTo>
                    <a:lnTo>
                      <a:pt x="572" y="1214"/>
                    </a:lnTo>
                    <a:lnTo>
                      <a:pt x="574" y="1214"/>
                    </a:lnTo>
                    <a:lnTo>
                      <a:pt x="574" y="1214"/>
                    </a:lnTo>
                    <a:lnTo>
                      <a:pt x="574" y="1212"/>
                    </a:lnTo>
                    <a:lnTo>
                      <a:pt x="574" y="1210"/>
                    </a:lnTo>
                    <a:lnTo>
                      <a:pt x="574" y="1210"/>
                    </a:lnTo>
                    <a:lnTo>
                      <a:pt x="574" y="1206"/>
                    </a:lnTo>
                    <a:lnTo>
                      <a:pt x="572" y="1204"/>
                    </a:lnTo>
                    <a:lnTo>
                      <a:pt x="572" y="1204"/>
                    </a:lnTo>
                    <a:lnTo>
                      <a:pt x="572" y="1202"/>
                    </a:lnTo>
                    <a:lnTo>
                      <a:pt x="572" y="1200"/>
                    </a:lnTo>
                    <a:lnTo>
                      <a:pt x="574" y="1200"/>
                    </a:lnTo>
                    <a:lnTo>
                      <a:pt x="578" y="1198"/>
                    </a:lnTo>
                    <a:lnTo>
                      <a:pt x="576" y="1196"/>
                    </a:lnTo>
                    <a:lnTo>
                      <a:pt x="576" y="1196"/>
                    </a:lnTo>
                    <a:lnTo>
                      <a:pt x="574" y="1196"/>
                    </a:lnTo>
                    <a:lnTo>
                      <a:pt x="570" y="1196"/>
                    </a:lnTo>
                    <a:lnTo>
                      <a:pt x="570" y="1194"/>
                    </a:lnTo>
                    <a:lnTo>
                      <a:pt x="572" y="1194"/>
                    </a:lnTo>
                    <a:lnTo>
                      <a:pt x="572" y="1194"/>
                    </a:lnTo>
                    <a:lnTo>
                      <a:pt x="572" y="1192"/>
                    </a:lnTo>
                    <a:lnTo>
                      <a:pt x="574" y="1192"/>
                    </a:lnTo>
                    <a:lnTo>
                      <a:pt x="576" y="1192"/>
                    </a:lnTo>
                    <a:lnTo>
                      <a:pt x="576" y="1194"/>
                    </a:lnTo>
                    <a:lnTo>
                      <a:pt x="576" y="1194"/>
                    </a:lnTo>
                    <a:lnTo>
                      <a:pt x="578" y="1196"/>
                    </a:lnTo>
                    <a:lnTo>
                      <a:pt x="580" y="1196"/>
                    </a:lnTo>
                    <a:lnTo>
                      <a:pt x="580" y="1194"/>
                    </a:lnTo>
                    <a:lnTo>
                      <a:pt x="582" y="1194"/>
                    </a:lnTo>
                    <a:lnTo>
                      <a:pt x="582" y="1192"/>
                    </a:lnTo>
                    <a:lnTo>
                      <a:pt x="580" y="1188"/>
                    </a:lnTo>
                    <a:lnTo>
                      <a:pt x="578" y="1188"/>
                    </a:lnTo>
                    <a:lnTo>
                      <a:pt x="576" y="1188"/>
                    </a:lnTo>
                    <a:lnTo>
                      <a:pt x="574" y="1188"/>
                    </a:lnTo>
                    <a:lnTo>
                      <a:pt x="576" y="1190"/>
                    </a:lnTo>
                    <a:lnTo>
                      <a:pt x="576" y="1190"/>
                    </a:lnTo>
                    <a:lnTo>
                      <a:pt x="574" y="1192"/>
                    </a:lnTo>
                    <a:lnTo>
                      <a:pt x="572" y="1190"/>
                    </a:lnTo>
                    <a:lnTo>
                      <a:pt x="572" y="1190"/>
                    </a:lnTo>
                    <a:lnTo>
                      <a:pt x="572" y="1190"/>
                    </a:lnTo>
                    <a:lnTo>
                      <a:pt x="570" y="1188"/>
                    </a:lnTo>
                    <a:lnTo>
                      <a:pt x="568" y="1186"/>
                    </a:lnTo>
                    <a:lnTo>
                      <a:pt x="566" y="1182"/>
                    </a:lnTo>
                    <a:lnTo>
                      <a:pt x="566" y="1178"/>
                    </a:lnTo>
                    <a:lnTo>
                      <a:pt x="564" y="1176"/>
                    </a:lnTo>
                    <a:lnTo>
                      <a:pt x="566" y="1174"/>
                    </a:lnTo>
                    <a:lnTo>
                      <a:pt x="566" y="1174"/>
                    </a:lnTo>
                    <a:lnTo>
                      <a:pt x="570" y="1176"/>
                    </a:lnTo>
                    <a:lnTo>
                      <a:pt x="572" y="1178"/>
                    </a:lnTo>
                    <a:lnTo>
                      <a:pt x="574" y="1178"/>
                    </a:lnTo>
                    <a:lnTo>
                      <a:pt x="576" y="1178"/>
                    </a:lnTo>
                    <a:lnTo>
                      <a:pt x="580" y="1178"/>
                    </a:lnTo>
                    <a:lnTo>
                      <a:pt x="582" y="1176"/>
                    </a:lnTo>
                    <a:lnTo>
                      <a:pt x="584" y="1176"/>
                    </a:lnTo>
                    <a:lnTo>
                      <a:pt x="584" y="1174"/>
                    </a:lnTo>
                    <a:lnTo>
                      <a:pt x="584" y="1174"/>
                    </a:lnTo>
                    <a:lnTo>
                      <a:pt x="584" y="1172"/>
                    </a:lnTo>
                    <a:lnTo>
                      <a:pt x="584" y="1168"/>
                    </a:lnTo>
                    <a:lnTo>
                      <a:pt x="582" y="1166"/>
                    </a:lnTo>
                    <a:lnTo>
                      <a:pt x="582" y="1164"/>
                    </a:lnTo>
                    <a:lnTo>
                      <a:pt x="584" y="1164"/>
                    </a:lnTo>
                    <a:lnTo>
                      <a:pt x="584" y="1164"/>
                    </a:lnTo>
                    <a:lnTo>
                      <a:pt x="584" y="1164"/>
                    </a:lnTo>
                    <a:lnTo>
                      <a:pt x="584" y="1160"/>
                    </a:lnTo>
                    <a:lnTo>
                      <a:pt x="582" y="1160"/>
                    </a:lnTo>
                    <a:lnTo>
                      <a:pt x="582" y="1158"/>
                    </a:lnTo>
                    <a:lnTo>
                      <a:pt x="580" y="1156"/>
                    </a:lnTo>
                    <a:lnTo>
                      <a:pt x="580" y="1154"/>
                    </a:lnTo>
                    <a:lnTo>
                      <a:pt x="582" y="1156"/>
                    </a:lnTo>
                    <a:lnTo>
                      <a:pt x="586" y="1156"/>
                    </a:lnTo>
                    <a:lnTo>
                      <a:pt x="590" y="1156"/>
                    </a:lnTo>
                    <a:lnTo>
                      <a:pt x="594" y="1154"/>
                    </a:lnTo>
                    <a:lnTo>
                      <a:pt x="598" y="1154"/>
                    </a:lnTo>
                    <a:lnTo>
                      <a:pt x="600" y="1152"/>
                    </a:lnTo>
                    <a:lnTo>
                      <a:pt x="602" y="1152"/>
                    </a:lnTo>
                    <a:lnTo>
                      <a:pt x="604" y="1152"/>
                    </a:lnTo>
                    <a:lnTo>
                      <a:pt x="606" y="1150"/>
                    </a:lnTo>
                    <a:lnTo>
                      <a:pt x="608" y="1150"/>
                    </a:lnTo>
                    <a:lnTo>
                      <a:pt x="610" y="1150"/>
                    </a:lnTo>
                    <a:lnTo>
                      <a:pt x="614" y="1148"/>
                    </a:lnTo>
                    <a:lnTo>
                      <a:pt x="614" y="1146"/>
                    </a:lnTo>
                    <a:lnTo>
                      <a:pt x="614" y="1144"/>
                    </a:lnTo>
                    <a:lnTo>
                      <a:pt x="614" y="1142"/>
                    </a:lnTo>
                    <a:lnTo>
                      <a:pt x="616" y="1140"/>
                    </a:lnTo>
                    <a:lnTo>
                      <a:pt x="618" y="1136"/>
                    </a:lnTo>
                    <a:lnTo>
                      <a:pt x="618" y="1134"/>
                    </a:lnTo>
                    <a:lnTo>
                      <a:pt x="616" y="1128"/>
                    </a:lnTo>
                    <a:lnTo>
                      <a:pt x="616" y="1128"/>
                    </a:lnTo>
                    <a:lnTo>
                      <a:pt x="616" y="1128"/>
                    </a:lnTo>
                    <a:lnTo>
                      <a:pt x="614" y="1126"/>
                    </a:lnTo>
                    <a:lnTo>
                      <a:pt x="610" y="1124"/>
                    </a:lnTo>
                    <a:lnTo>
                      <a:pt x="610" y="1124"/>
                    </a:lnTo>
                    <a:lnTo>
                      <a:pt x="610" y="1118"/>
                    </a:lnTo>
                    <a:lnTo>
                      <a:pt x="610" y="1118"/>
                    </a:lnTo>
                    <a:lnTo>
                      <a:pt x="608" y="1116"/>
                    </a:lnTo>
                    <a:lnTo>
                      <a:pt x="606" y="1114"/>
                    </a:lnTo>
                    <a:lnTo>
                      <a:pt x="604" y="1112"/>
                    </a:lnTo>
                    <a:lnTo>
                      <a:pt x="600" y="1110"/>
                    </a:lnTo>
                    <a:lnTo>
                      <a:pt x="598" y="1108"/>
                    </a:lnTo>
                    <a:lnTo>
                      <a:pt x="598" y="1108"/>
                    </a:lnTo>
                    <a:lnTo>
                      <a:pt x="598" y="1106"/>
                    </a:lnTo>
                    <a:lnTo>
                      <a:pt x="598" y="1104"/>
                    </a:lnTo>
                    <a:lnTo>
                      <a:pt x="598" y="1104"/>
                    </a:lnTo>
                    <a:lnTo>
                      <a:pt x="602" y="1108"/>
                    </a:lnTo>
                    <a:lnTo>
                      <a:pt x="602" y="1108"/>
                    </a:lnTo>
                    <a:lnTo>
                      <a:pt x="608" y="1110"/>
                    </a:lnTo>
                    <a:lnTo>
                      <a:pt x="608" y="1108"/>
                    </a:lnTo>
                    <a:lnTo>
                      <a:pt x="612" y="1110"/>
                    </a:lnTo>
                    <a:lnTo>
                      <a:pt x="614" y="1112"/>
                    </a:lnTo>
                    <a:lnTo>
                      <a:pt x="616" y="1112"/>
                    </a:lnTo>
                    <a:lnTo>
                      <a:pt x="618" y="1112"/>
                    </a:lnTo>
                    <a:lnTo>
                      <a:pt x="618" y="1112"/>
                    </a:lnTo>
                    <a:lnTo>
                      <a:pt x="620" y="1112"/>
                    </a:lnTo>
                    <a:lnTo>
                      <a:pt x="622" y="1112"/>
                    </a:lnTo>
                    <a:lnTo>
                      <a:pt x="626" y="1112"/>
                    </a:lnTo>
                    <a:lnTo>
                      <a:pt x="628" y="1114"/>
                    </a:lnTo>
                    <a:lnTo>
                      <a:pt x="630" y="1112"/>
                    </a:lnTo>
                    <a:lnTo>
                      <a:pt x="632" y="1112"/>
                    </a:lnTo>
                    <a:lnTo>
                      <a:pt x="632" y="1110"/>
                    </a:lnTo>
                    <a:lnTo>
                      <a:pt x="634" y="1108"/>
                    </a:lnTo>
                    <a:lnTo>
                      <a:pt x="634" y="1108"/>
                    </a:lnTo>
                    <a:lnTo>
                      <a:pt x="634" y="1106"/>
                    </a:lnTo>
                    <a:lnTo>
                      <a:pt x="636" y="1106"/>
                    </a:lnTo>
                    <a:lnTo>
                      <a:pt x="636" y="1104"/>
                    </a:lnTo>
                    <a:lnTo>
                      <a:pt x="636" y="1102"/>
                    </a:lnTo>
                    <a:lnTo>
                      <a:pt x="636" y="1102"/>
                    </a:lnTo>
                    <a:lnTo>
                      <a:pt x="636" y="1100"/>
                    </a:lnTo>
                    <a:lnTo>
                      <a:pt x="638" y="1100"/>
                    </a:lnTo>
                    <a:lnTo>
                      <a:pt x="638" y="1100"/>
                    </a:lnTo>
                    <a:lnTo>
                      <a:pt x="640" y="1096"/>
                    </a:lnTo>
                    <a:lnTo>
                      <a:pt x="640" y="1094"/>
                    </a:lnTo>
                    <a:lnTo>
                      <a:pt x="642" y="1092"/>
                    </a:lnTo>
                    <a:lnTo>
                      <a:pt x="642" y="1088"/>
                    </a:lnTo>
                    <a:lnTo>
                      <a:pt x="642" y="1086"/>
                    </a:lnTo>
                    <a:lnTo>
                      <a:pt x="644" y="1084"/>
                    </a:lnTo>
                    <a:lnTo>
                      <a:pt x="646" y="1084"/>
                    </a:lnTo>
                    <a:lnTo>
                      <a:pt x="648" y="1080"/>
                    </a:lnTo>
                    <a:lnTo>
                      <a:pt x="648" y="1080"/>
                    </a:lnTo>
                    <a:lnTo>
                      <a:pt x="650" y="1080"/>
                    </a:lnTo>
                    <a:lnTo>
                      <a:pt x="652" y="1078"/>
                    </a:lnTo>
                    <a:lnTo>
                      <a:pt x="652" y="1076"/>
                    </a:lnTo>
                    <a:lnTo>
                      <a:pt x="652" y="1076"/>
                    </a:lnTo>
                    <a:lnTo>
                      <a:pt x="654" y="1072"/>
                    </a:lnTo>
                    <a:lnTo>
                      <a:pt x="654" y="1070"/>
                    </a:lnTo>
                    <a:lnTo>
                      <a:pt x="656" y="1068"/>
                    </a:lnTo>
                    <a:lnTo>
                      <a:pt x="656" y="1064"/>
                    </a:lnTo>
                    <a:lnTo>
                      <a:pt x="656" y="1060"/>
                    </a:lnTo>
                    <a:lnTo>
                      <a:pt x="658" y="1058"/>
                    </a:lnTo>
                    <a:lnTo>
                      <a:pt x="658" y="1056"/>
                    </a:lnTo>
                    <a:lnTo>
                      <a:pt x="658" y="1056"/>
                    </a:lnTo>
                    <a:lnTo>
                      <a:pt x="658" y="1054"/>
                    </a:lnTo>
                    <a:lnTo>
                      <a:pt x="660" y="1052"/>
                    </a:lnTo>
                    <a:lnTo>
                      <a:pt x="662" y="1050"/>
                    </a:lnTo>
                    <a:lnTo>
                      <a:pt x="662" y="1050"/>
                    </a:lnTo>
                    <a:lnTo>
                      <a:pt x="664" y="1048"/>
                    </a:lnTo>
                    <a:lnTo>
                      <a:pt x="664" y="1046"/>
                    </a:lnTo>
                    <a:lnTo>
                      <a:pt x="664" y="1046"/>
                    </a:lnTo>
                    <a:lnTo>
                      <a:pt x="664" y="1042"/>
                    </a:lnTo>
                    <a:lnTo>
                      <a:pt x="664" y="1036"/>
                    </a:lnTo>
                    <a:lnTo>
                      <a:pt x="664" y="1034"/>
                    </a:lnTo>
                    <a:lnTo>
                      <a:pt x="666" y="1034"/>
                    </a:lnTo>
                    <a:lnTo>
                      <a:pt x="666" y="1034"/>
                    </a:lnTo>
                    <a:lnTo>
                      <a:pt x="666" y="1034"/>
                    </a:lnTo>
                    <a:lnTo>
                      <a:pt x="664" y="1032"/>
                    </a:lnTo>
                    <a:lnTo>
                      <a:pt x="664" y="1032"/>
                    </a:lnTo>
                    <a:lnTo>
                      <a:pt x="664" y="1030"/>
                    </a:lnTo>
                    <a:lnTo>
                      <a:pt x="662" y="1028"/>
                    </a:lnTo>
                    <a:lnTo>
                      <a:pt x="662" y="1026"/>
                    </a:lnTo>
                    <a:lnTo>
                      <a:pt x="662" y="1024"/>
                    </a:lnTo>
                    <a:lnTo>
                      <a:pt x="662" y="1024"/>
                    </a:lnTo>
                    <a:lnTo>
                      <a:pt x="662" y="1024"/>
                    </a:lnTo>
                    <a:lnTo>
                      <a:pt x="662" y="1022"/>
                    </a:lnTo>
                    <a:lnTo>
                      <a:pt x="662" y="1020"/>
                    </a:lnTo>
                    <a:lnTo>
                      <a:pt x="664" y="1018"/>
                    </a:lnTo>
                    <a:lnTo>
                      <a:pt x="664" y="1016"/>
                    </a:lnTo>
                    <a:lnTo>
                      <a:pt x="666" y="1014"/>
                    </a:lnTo>
                    <a:lnTo>
                      <a:pt x="668" y="1010"/>
                    </a:lnTo>
                    <a:lnTo>
                      <a:pt x="668" y="1010"/>
                    </a:lnTo>
                    <a:lnTo>
                      <a:pt x="670" y="1010"/>
                    </a:lnTo>
                    <a:lnTo>
                      <a:pt x="670" y="1008"/>
                    </a:lnTo>
                    <a:lnTo>
                      <a:pt x="672" y="1008"/>
                    </a:lnTo>
                    <a:lnTo>
                      <a:pt x="674" y="1006"/>
                    </a:lnTo>
                    <a:lnTo>
                      <a:pt x="674" y="1004"/>
                    </a:lnTo>
                    <a:lnTo>
                      <a:pt x="676" y="1002"/>
                    </a:lnTo>
                    <a:lnTo>
                      <a:pt x="678" y="1002"/>
                    </a:lnTo>
                    <a:lnTo>
                      <a:pt x="680" y="1002"/>
                    </a:lnTo>
                    <a:lnTo>
                      <a:pt x="680" y="1000"/>
                    </a:lnTo>
                    <a:lnTo>
                      <a:pt x="680" y="1000"/>
                    </a:lnTo>
                    <a:lnTo>
                      <a:pt x="682" y="998"/>
                    </a:lnTo>
                    <a:lnTo>
                      <a:pt x="686" y="998"/>
                    </a:lnTo>
                    <a:lnTo>
                      <a:pt x="686" y="998"/>
                    </a:lnTo>
                    <a:lnTo>
                      <a:pt x="686" y="996"/>
                    </a:lnTo>
                    <a:lnTo>
                      <a:pt x="688" y="994"/>
                    </a:lnTo>
                    <a:lnTo>
                      <a:pt x="688" y="994"/>
                    </a:lnTo>
                    <a:lnTo>
                      <a:pt x="690" y="994"/>
                    </a:lnTo>
                    <a:lnTo>
                      <a:pt x="692" y="994"/>
                    </a:lnTo>
                    <a:lnTo>
                      <a:pt x="692" y="994"/>
                    </a:lnTo>
                    <a:lnTo>
                      <a:pt x="692" y="992"/>
                    </a:lnTo>
                    <a:lnTo>
                      <a:pt x="692" y="992"/>
                    </a:lnTo>
                    <a:lnTo>
                      <a:pt x="692" y="992"/>
                    </a:lnTo>
                    <a:lnTo>
                      <a:pt x="692" y="990"/>
                    </a:lnTo>
                    <a:lnTo>
                      <a:pt x="692" y="990"/>
                    </a:lnTo>
                    <a:lnTo>
                      <a:pt x="692" y="992"/>
                    </a:lnTo>
                    <a:lnTo>
                      <a:pt x="694" y="992"/>
                    </a:lnTo>
                    <a:lnTo>
                      <a:pt x="698" y="990"/>
                    </a:lnTo>
                    <a:lnTo>
                      <a:pt x="698" y="990"/>
                    </a:lnTo>
                    <a:lnTo>
                      <a:pt x="698" y="990"/>
                    </a:lnTo>
                    <a:lnTo>
                      <a:pt x="700" y="990"/>
                    </a:lnTo>
                    <a:lnTo>
                      <a:pt x="702" y="990"/>
                    </a:lnTo>
                    <a:lnTo>
                      <a:pt x="704" y="990"/>
                    </a:lnTo>
                    <a:lnTo>
                      <a:pt x="704" y="990"/>
                    </a:lnTo>
                    <a:lnTo>
                      <a:pt x="706" y="990"/>
                    </a:lnTo>
                    <a:lnTo>
                      <a:pt x="708" y="990"/>
                    </a:lnTo>
                    <a:lnTo>
                      <a:pt x="712" y="990"/>
                    </a:lnTo>
                    <a:lnTo>
                      <a:pt x="712" y="990"/>
                    </a:lnTo>
                    <a:lnTo>
                      <a:pt x="712" y="988"/>
                    </a:lnTo>
                    <a:lnTo>
                      <a:pt x="712" y="986"/>
                    </a:lnTo>
                    <a:lnTo>
                      <a:pt x="714" y="984"/>
                    </a:lnTo>
                    <a:lnTo>
                      <a:pt x="714" y="984"/>
                    </a:lnTo>
                    <a:lnTo>
                      <a:pt x="718" y="982"/>
                    </a:lnTo>
                    <a:lnTo>
                      <a:pt x="718" y="980"/>
                    </a:lnTo>
                    <a:lnTo>
                      <a:pt x="718" y="980"/>
                    </a:lnTo>
                    <a:lnTo>
                      <a:pt x="718" y="978"/>
                    </a:lnTo>
                    <a:lnTo>
                      <a:pt x="718" y="976"/>
                    </a:lnTo>
                    <a:lnTo>
                      <a:pt x="718" y="972"/>
                    </a:lnTo>
                    <a:lnTo>
                      <a:pt x="720" y="970"/>
                    </a:lnTo>
                    <a:lnTo>
                      <a:pt x="724" y="966"/>
                    </a:lnTo>
                    <a:lnTo>
                      <a:pt x="724" y="964"/>
                    </a:lnTo>
                    <a:lnTo>
                      <a:pt x="726" y="960"/>
                    </a:lnTo>
                    <a:lnTo>
                      <a:pt x="728" y="956"/>
                    </a:lnTo>
                    <a:lnTo>
                      <a:pt x="728" y="956"/>
                    </a:lnTo>
                    <a:lnTo>
                      <a:pt x="728" y="950"/>
                    </a:lnTo>
                    <a:lnTo>
                      <a:pt x="728" y="948"/>
                    </a:lnTo>
                    <a:lnTo>
                      <a:pt x="728" y="944"/>
                    </a:lnTo>
                    <a:lnTo>
                      <a:pt x="728" y="942"/>
                    </a:lnTo>
                    <a:lnTo>
                      <a:pt x="728" y="940"/>
                    </a:lnTo>
                    <a:lnTo>
                      <a:pt x="730" y="938"/>
                    </a:lnTo>
                    <a:lnTo>
                      <a:pt x="730" y="938"/>
                    </a:lnTo>
                    <a:lnTo>
                      <a:pt x="730" y="934"/>
                    </a:lnTo>
                    <a:lnTo>
                      <a:pt x="730" y="928"/>
                    </a:lnTo>
                    <a:lnTo>
                      <a:pt x="732" y="926"/>
                    </a:lnTo>
                    <a:lnTo>
                      <a:pt x="732" y="922"/>
                    </a:lnTo>
                    <a:lnTo>
                      <a:pt x="732" y="918"/>
                    </a:lnTo>
                    <a:lnTo>
                      <a:pt x="732" y="916"/>
                    </a:lnTo>
                    <a:lnTo>
                      <a:pt x="730" y="914"/>
                    </a:lnTo>
                    <a:lnTo>
                      <a:pt x="730" y="910"/>
                    </a:lnTo>
                    <a:lnTo>
                      <a:pt x="730" y="910"/>
                    </a:lnTo>
                    <a:lnTo>
                      <a:pt x="730" y="906"/>
                    </a:lnTo>
                    <a:lnTo>
                      <a:pt x="730" y="900"/>
                    </a:lnTo>
                    <a:lnTo>
                      <a:pt x="730" y="896"/>
                    </a:lnTo>
                    <a:lnTo>
                      <a:pt x="730" y="894"/>
                    </a:lnTo>
                    <a:lnTo>
                      <a:pt x="730" y="892"/>
                    </a:lnTo>
                    <a:lnTo>
                      <a:pt x="730" y="892"/>
                    </a:lnTo>
                    <a:lnTo>
                      <a:pt x="732" y="890"/>
                    </a:lnTo>
                    <a:lnTo>
                      <a:pt x="734" y="890"/>
                    </a:lnTo>
                    <a:lnTo>
                      <a:pt x="734" y="890"/>
                    </a:lnTo>
                    <a:lnTo>
                      <a:pt x="734" y="890"/>
                    </a:lnTo>
                    <a:lnTo>
                      <a:pt x="736" y="888"/>
                    </a:lnTo>
                    <a:lnTo>
                      <a:pt x="738" y="886"/>
                    </a:lnTo>
                    <a:lnTo>
                      <a:pt x="740" y="880"/>
                    </a:lnTo>
                    <a:lnTo>
                      <a:pt x="740" y="878"/>
                    </a:lnTo>
                    <a:lnTo>
                      <a:pt x="742" y="876"/>
                    </a:lnTo>
                    <a:lnTo>
                      <a:pt x="744" y="872"/>
                    </a:lnTo>
                    <a:lnTo>
                      <a:pt x="746" y="872"/>
                    </a:lnTo>
                    <a:lnTo>
                      <a:pt x="746" y="870"/>
                    </a:lnTo>
                    <a:lnTo>
                      <a:pt x="748" y="868"/>
                    </a:lnTo>
                    <a:lnTo>
                      <a:pt x="750" y="866"/>
                    </a:lnTo>
                    <a:lnTo>
                      <a:pt x="752" y="864"/>
                    </a:lnTo>
                    <a:lnTo>
                      <a:pt x="752" y="862"/>
                    </a:lnTo>
                    <a:lnTo>
                      <a:pt x="754" y="860"/>
                    </a:lnTo>
                    <a:lnTo>
                      <a:pt x="758" y="856"/>
                    </a:lnTo>
                    <a:lnTo>
                      <a:pt x="760" y="850"/>
                    </a:lnTo>
                    <a:lnTo>
                      <a:pt x="760" y="850"/>
                    </a:lnTo>
                    <a:lnTo>
                      <a:pt x="762" y="848"/>
                    </a:lnTo>
                    <a:lnTo>
                      <a:pt x="762" y="842"/>
                    </a:lnTo>
                    <a:lnTo>
                      <a:pt x="762" y="838"/>
                    </a:lnTo>
                    <a:lnTo>
                      <a:pt x="762" y="832"/>
                    </a:lnTo>
                    <a:lnTo>
                      <a:pt x="762" y="828"/>
                    </a:lnTo>
                    <a:lnTo>
                      <a:pt x="762" y="824"/>
                    </a:lnTo>
                    <a:lnTo>
                      <a:pt x="760" y="818"/>
                    </a:lnTo>
                    <a:close/>
                    <a:moveTo>
                      <a:pt x="156" y="30"/>
                    </a:moveTo>
                    <a:lnTo>
                      <a:pt x="156" y="30"/>
                    </a:lnTo>
                    <a:lnTo>
                      <a:pt x="156" y="30"/>
                    </a:lnTo>
                    <a:lnTo>
                      <a:pt x="156" y="30"/>
                    </a:lnTo>
                    <a:lnTo>
                      <a:pt x="156" y="30"/>
                    </a:lnTo>
                    <a:close/>
                    <a:moveTo>
                      <a:pt x="398" y="278"/>
                    </a:moveTo>
                    <a:lnTo>
                      <a:pt x="400" y="276"/>
                    </a:lnTo>
                    <a:lnTo>
                      <a:pt x="400" y="274"/>
                    </a:lnTo>
                    <a:lnTo>
                      <a:pt x="400" y="274"/>
                    </a:lnTo>
                    <a:lnTo>
                      <a:pt x="394" y="276"/>
                    </a:lnTo>
                    <a:lnTo>
                      <a:pt x="392" y="276"/>
                    </a:lnTo>
                    <a:lnTo>
                      <a:pt x="390" y="276"/>
                    </a:lnTo>
                    <a:lnTo>
                      <a:pt x="390" y="276"/>
                    </a:lnTo>
                    <a:lnTo>
                      <a:pt x="392" y="274"/>
                    </a:lnTo>
                    <a:lnTo>
                      <a:pt x="398" y="270"/>
                    </a:lnTo>
                    <a:lnTo>
                      <a:pt x="406" y="266"/>
                    </a:lnTo>
                    <a:lnTo>
                      <a:pt x="410" y="266"/>
                    </a:lnTo>
                    <a:lnTo>
                      <a:pt x="414" y="264"/>
                    </a:lnTo>
                    <a:lnTo>
                      <a:pt x="416" y="262"/>
                    </a:lnTo>
                    <a:lnTo>
                      <a:pt x="418" y="262"/>
                    </a:lnTo>
                    <a:lnTo>
                      <a:pt x="418" y="262"/>
                    </a:lnTo>
                    <a:lnTo>
                      <a:pt x="420" y="260"/>
                    </a:lnTo>
                    <a:lnTo>
                      <a:pt x="422" y="258"/>
                    </a:lnTo>
                    <a:lnTo>
                      <a:pt x="422" y="260"/>
                    </a:lnTo>
                    <a:lnTo>
                      <a:pt x="422" y="260"/>
                    </a:lnTo>
                    <a:lnTo>
                      <a:pt x="422" y="260"/>
                    </a:lnTo>
                    <a:lnTo>
                      <a:pt x="424" y="260"/>
                    </a:lnTo>
                    <a:lnTo>
                      <a:pt x="426" y="256"/>
                    </a:lnTo>
                    <a:lnTo>
                      <a:pt x="426" y="256"/>
                    </a:lnTo>
                    <a:lnTo>
                      <a:pt x="426" y="256"/>
                    </a:lnTo>
                    <a:lnTo>
                      <a:pt x="426" y="258"/>
                    </a:lnTo>
                    <a:lnTo>
                      <a:pt x="424" y="258"/>
                    </a:lnTo>
                    <a:lnTo>
                      <a:pt x="424" y="260"/>
                    </a:lnTo>
                    <a:lnTo>
                      <a:pt x="424" y="260"/>
                    </a:lnTo>
                    <a:lnTo>
                      <a:pt x="426" y="258"/>
                    </a:lnTo>
                    <a:lnTo>
                      <a:pt x="428" y="258"/>
                    </a:lnTo>
                    <a:lnTo>
                      <a:pt x="428" y="258"/>
                    </a:lnTo>
                    <a:lnTo>
                      <a:pt x="430" y="254"/>
                    </a:lnTo>
                    <a:lnTo>
                      <a:pt x="430" y="254"/>
                    </a:lnTo>
                    <a:lnTo>
                      <a:pt x="434" y="256"/>
                    </a:lnTo>
                    <a:lnTo>
                      <a:pt x="434" y="262"/>
                    </a:lnTo>
                    <a:lnTo>
                      <a:pt x="436" y="256"/>
                    </a:lnTo>
                    <a:lnTo>
                      <a:pt x="438" y="258"/>
                    </a:lnTo>
                    <a:lnTo>
                      <a:pt x="440" y="258"/>
                    </a:lnTo>
                    <a:lnTo>
                      <a:pt x="440" y="258"/>
                    </a:lnTo>
                    <a:lnTo>
                      <a:pt x="440" y="258"/>
                    </a:lnTo>
                    <a:lnTo>
                      <a:pt x="440" y="260"/>
                    </a:lnTo>
                    <a:lnTo>
                      <a:pt x="440" y="264"/>
                    </a:lnTo>
                    <a:lnTo>
                      <a:pt x="442" y="266"/>
                    </a:lnTo>
                    <a:lnTo>
                      <a:pt x="444" y="266"/>
                    </a:lnTo>
                    <a:lnTo>
                      <a:pt x="448" y="266"/>
                    </a:lnTo>
                    <a:lnTo>
                      <a:pt x="446" y="266"/>
                    </a:lnTo>
                    <a:lnTo>
                      <a:pt x="446" y="270"/>
                    </a:lnTo>
                    <a:lnTo>
                      <a:pt x="446" y="270"/>
                    </a:lnTo>
                    <a:lnTo>
                      <a:pt x="446" y="272"/>
                    </a:lnTo>
                    <a:lnTo>
                      <a:pt x="444" y="274"/>
                    </a:lnTo>
                    <a:lnTo>
                      <a:pt x="444" y="276"/>
                    </a:lnTo>
                    <a:lnTo>
                      <a:pt x="446" y="278"/>
                    </a:lnTo>
                    <a:lnTo>
                      <a:pt x="444" y="278"/>
                    </a:lnTo>
                    <a:lnTo>
                      <a:pt x="444" y="280"/>
                    </a:lnTo>
                    <a:lnTo>
                      <a:pt x="444" y="280"/>
                    </a:lnTo>
                    <a:lnTo>
                      <a:pt x="444" y="280"/>
                    </a:lnTo>
                    <a:lnTo>
                      <a:pt x="442" y="280"/>
                    </a:lnTo>
                    <a:lnTo>
                      <a:pt x="444" y="280"/>
                    </a:lnTo>
                    <a:lnTo>
                      <a:pt x="442" y="282"/>
                    </a:lnTo>
                    <a:lnTo>
                      <a:pt x="442" y="282"/>
                    </a:lnTo>
                    <a:lnTo>
                      <a:pt x="440" y="280"/>
                    </a:lnTo>
                    <a:lnTo>
                      <a:pt x="440" y="280"/>
                    </a:lnTo>
                    <a:lnTo>
                      <a:pt x="440" y="280"/>
                    </a:lnTo>
                    <a:lnTo>
                      <a:pt x="440" y="278"/>
                    </a:lnTo>
                    <a:lnTo>
                      <a:pt x="440" y="278"/>
                    </a:lnTo>
                    <a:lnTo>
                      <a:pt x="438" y="278"/>
                    </a:lnTo>
                    <a:lnTo>
                      <a:pt x="436" y="280"/>
                    </a:lnTo>
                    <a:lnTo>
                      <a:pt x="432" y="278"/>
                    </a:lnTo>
                    <a:lnTo>
                      <a:pt x="430" y="280"/>
                    </a:lnTo>
                    <a:lnTo>
                      <a:pt x="430" y="280"/>
                    </a:lnTo>
                    <a:lnTo>
                      <a:pt x="428" y="280"/>
                    </a:lnTo>
                    <a:lnTo>
                      <a:pt x="426" y="280"/>
                    </a:lnTo>
                    <a:lnTo>
                      <a:pt x="424" y="280"/>
                    </a:lnTo>
                    <a:lnTo>
                      <a:pt x="424" y="280"/>
                    </a:lnTo>
                    <a:lnTo>
                      <a:pt x="422" y="278"/>
                    </a:lnTo>
                    <a:lnTo>
                      <a:pt x="422" y="278"/>
                    </a:lnTo>
                    <a:lnTo>
                      <a:pt x="420" y="276"/>
                    </a:lnTo>
                    <a:lnTo>
                      <a:pt x="418" y="276"/>
                    </a:lnTo>
                    <a:lnTo>
                      <a:pt x="418" y="276"/>
                    </a:lnTo>
                    <a:lnTo>
                      <a:pt x="416" y="276"/>
                    </a:lnTo>
                    <a:lnTo>
                      <a:pt x="416" y="276"/>
                    </a:lnTo>
                    <a:lnTo>
                      <a:pt x="418" y="274"/>
                    </a:lnTo>
                    <a:lnTo>
                      <a:pt x="418" y="274"/>
                    </a:lnTo>
                    <a:lnTo>
                      <a:pt x="420" y="274"/>
                    </a:lnTo>
                    <a:lnTo>
                      <a:pt x="422" y="272"/>
                    </a:lnTo>
                    <a:lnTo>
                      <a:pt x="424" y="270"/>
                    </a:lnTo>
                    <a:lnTo>
                      <a:pt x="424" y="270"/>
                    </a:lnTo>
                    <a:lnTo>
                      <a:pt x="422" y="270"/>
                    </a:lnTo>
                    <a:lnTo>
                      <a:pt x="420" y="270"/>
                    </a:lnTo>
                    <a:lnTo>
                      <a:pt x="420" y="270"/>
                    </a:lnTo>
                    <a:lnTo>
                      <a:pt x="416" y="272"/>
                    </a:lnTo>
                    <a:lnTo>
                      <a:pt x="414" y="274"/>
                    </a:lnTo>
                    <a:lnTo>
                      <a:pt x="412" y="274"/>
                    </a:lnTo>
                    <a:lnTo>
                      <a:pt x="410" y="276"/>
                    </a:lnTo>
                    <a:lnTo>
                      <a:pt x="408" y="276"/>
                    </a:lnTo>
                    <a:lnTo>
                      <a:pt x="406" y="276"/>
                    </a:lnTo>
                    <a:lnTo>
                      <a:pt x="404" y="278"/>
                    </a:lnTo>
                    <a:lnTo>
                      <a:pt x="402" y="278"/>
                    </a:lnTo>
                    <a:lnTo>
                      <a:pt x="400" y="276"/>
                    </a:lnTo>
                    <a:lnTo>
                      <a:pt x="398" y="278"/>
                    </a:lnTo>
                    <a:close/>
                    <a:moveTo>
                      <a:pt x="430" y="296"/>
                    </a:moveTo>
                    <a:lnTo>
                      <a:pt x="428" y="296"/>
                    </a:lnTo>
                    <a:lnTo>
                      <a:pt x="428" y="298"/>
                    </a:lnTo>
                    <a:lnTo>
                      <a:pt x="428" y="296"/>
                    </a:lnTo>
                    <a:lnTo>
                      <a:pt x="428" y="296"/>
                    </a:lnTo>
                    <a:lnTo>
                      <a:pt x="428" y="294"/>
                    </a:lnTo>
                    <a:lnTo>
                      <a:pt x="428" y="294"/>
                    </a:lnTo>
                    <a:lnTo>
                      <a:pt x="426" y="296"/>
                    </a:lnTo>
                    <a:lnTo>
                      <a:pt x="424" y="296"/>
                    </a:lnTo>
                    <a:lnTo>
                      <a:pt x="424" y="298"/>
                    </a:lnTo>
                    <a:lnTo>
                      <a:pt x="422" y="298"/>
                    </a:lnTo>
                    <a:lnTo>
                      <a:pt x="422" y="300"/>
                    </a:lnTo>
                    <a:lnTo>
                      <a:pt x="420" y="302"/>
                    </a:lnTo>
                    <a:lnTo>
                      <a:pt x="420" y="302"/>
                    </a:lnTo>
                    <a:lnTo>
                      <a:pt x="420" y="302"/>
                    </a:lnTo>
                    <a:lnTo>
                      <a:pt x="420" y="304"/>
                    </a:lnTo>
                    <a:lnTo>
                      <a:pt x="418" y="306"/>
                    </a:lnTo>
                    <a:lnTo>
                      <a:pt x="416" y="308"/>
                    </a:lnTo>
                    <a:lnTo>
                      <a:pt x="416" y="312"/>
                    </a:lnTo>
                    <a:lnTo>
                      <a:pt x="416" y="314"/>
                    </a:lnTo>
                    <a:lnTo>
                      <a:pt x="416" y="314"/>
                    </a:lnTo>
                    <a:lnTo>
                      <a:pt x="414" y="320"/>
                    </a:lnTo>
                    <a:lnTo>
                      <a:pt x="410" y="324"/>
                    </a:lnTo>
                    <a:lnTo>
                      <a:pt x="408" y="326"/>
                    </a:lnTo>
                    <a:lnTo>
                      <a:pt x="408" y="326"/>
                    </a:lnTo>
                    <a:lnTo>
                      <a:pt x="404" y="328"/>
                    </a:lnTo>
                    <a:lnTo>
                      <a:pt x="402" y="328"/>
                    </a:lnTo>
                    <a:lnTo>
                      <a:pt x="402" y="328"/>
                    </a:lnTo>
                    <a:lnTo>
                      <a:pt x="400" y="328"/>
                    </a:lnTo>
                    <a:lnTo>
                      <a:pt x="400" y="328"/>
                    </a:lnTo>
                    <a:lnTo>
                      <a:pt x="400" y="326"/>
                    </a:lnTo>
                    <a:lnTo>
                      <a:pt x="400" y="326"/>
                    </a:lnTo>
                    <a:lnTo>
                      <a:pt x="400" y="322"/>
                    </a:lnTo>
                    <a:lnTo>
                      <a:pt x="402" y="320"/>
                    </a:lnTo>
                    <a:lnTo>
                      <a:pt x="402" y="318"/>
                    </a:lnTo>
                    <a:lnTo>
                      <a:pt x="402" y="318"/>
                    </a:lnTo>
                    <a:lnTo>
                      <a:pt x="404" y="314"/>
                    </a:lnTo>
                    <a:lnTo>
                      <a:pt x="404" y="312"/>
                    </a:lnTo>
                    <a:lnTo>
                      <a:pt x="406" y="312"/>
                    </a:lnTo>
                    <a:lnTo>
                      <a:pt x="408" y="308"/>
                    </a:lnTo>
                    <a:lnTo>
                      <a:pt x="408" y="306"/>
                    </a:lnTo>
                    <a:lnTo>
                      <a:pt x="410" y="306"/>
                    </a:lnTo>
                    <a:lnTo>
                      <a:pt x="410" y="302"/>
                    </a:lnTo>
                    <a:lnTo>
                      <a:pt x="412" y="302"/>
                    </a:lnTo>
                    <a:lnTo>
                      <a:pt x="414" y="300"/>
                    </a:lnTo>
                    <a:lnTo>
                      <a:pt x="414" y="298"/>
                    </a:lnTo>
                    <a:lnTo>
                      <a:pt x="416" y="296"/>
                    </a:lnTo>
                    <a:lnTo>
                      <a:pt x="418" y="294"/>
                    </a:lnTo>
                    <a:lnTo>
                      <a:pt x="418" y="292"/>
                    </a:lnTo>
                    <a:lnTo>
                      <a:pt x="416" y="294"/>
                    </a:lnTo>
                    <a:lnTo>
                      <a:pt x="416" y="296"/>
                    </a:lnTo>
                    <a:lnTo>
                      <a:pt x="414" y="296"/>
                    </a:lnTo>
                    <a:lnTo>
                      <a:pt x="414" y="296"/>
                    </a:lnTo>
                    <a:lnTo>
                      <a:pt x="410" y="300"/>
                    </a:lnTo>
                    <a:lnTo>
                      <a:pt x="410" y="298"/>
                    </a:lnTo>
                    <a:lnTo>
                      <a:pt x="412" y="296"/>
                    </a:lnTo>
                    <a:lnTo>
                      <a:pt x="412" y="296"/>
                    </a:lnTo>
                    <a:lnTo>
                      <a:pt x="414" y="296"/>
                    </a:lnTo>
                    <a:lnTo>
                      <a:pt x="414" y="294"/>
                    </a:lnTo>
                    <a:lnTo>
                      <a:pt x="420" y="290"/>
                    </a:lnTo>
                    <a:lnTo>
                      <a:pt x="422" y="288"/>
                    </a:lnTo>
                    <a:lnTo>
                      <a:pt x="422" y="288"/>
                    </a:lnTo>
                    <a:lnTo>
                      <a:pt x="424" y="288"/>
                    </a:lnTo>
                    <a:lnTo>
                      <a:pt x="424" y="286"/>
                    </a:lnTo>
                    <a:lnTo>
                      <a:pt x="424" y="290"/>
                    </a:lnTo>
                    <a:lnTo>
                      <a:pt x="424" y="290"/>
                    </a:lnTo>
                    <a:lnTo>
                      <a:pt x="428" y="286"/>
                    </a:lnTo>
                    <a:lnTo>
                      <a:pt x="430" y="286"/>
                    </a:lnTo>
                    <a:lnTo>
                      <a:pt x="432" y="286"/>
                    </a:lnTo>
                    <a:lnTo>
                      <a:pt x="434" y="286"/>
                    </a:lnTo>
                    <a:lnTo>
                      <a:pt x="436" y="286"/>
                    </a:lnTo>
                    <a:lnTo>
                      <a:pt x="436" y="286"/>
                    </a:lnTo>
                    <a:lnTo>
                      <a:pt x="438" y="286"/>
                    </a:lnTo>
                    <a:lnTo>
                      <a:pt x="438" y="286"/>
                    </a:lnTo>
                    <a:lnTo>
                      <a:pt x="438" y="288"/>
                    </a:lnTo>
                    <a:lnTo>
                      <a:pt x="440" y="288"/>
                    </a:lnTo>
                    <a:lnTo>
                      <a:pt x="440" y="286"/>
                    </a:lnTo>
                    <a:lnTo>
                      <a:pt x="440" y="286"/>
                    </a:lnTo>
                    <a:lnTo>
                      <a:pt x="440" y="286"/>
                    </a:lnTo>
                    <a:lnTo>
                      <a:pt x="440" y="288"/>
                    </a:lnTo>
                    <a:lnTo>
                      <a:pt x="444" y="286"/>
                    </a:lnTo>
                    <a:lnTo>
                      <a:pt x="444" y="286"/>
                    </a:lnTo>
                    <a:lnTo>
                      <a:pt x="444" y="286"/>
                    </a:lnTo>
                    <a:lnTo>
                      <a:pt x="444" y="286"/>
                    </a:lnTo>
                    <a:lnTo>
                      <a:pt x="444" y="284"/>
                    </a:lnTo>
                    <a:lnTo>
                      <a:pt x="444" y="282"/>
                    </a:lnTo>
                    <a:lnTo>
                      <a:pt x="444" y="282"/>
                    </a:lnTo>
                    <a:lnTo>
                      <a:pt x="444" y="282"/>
                    </a:lnTo>
                    <a:lnTo>
                      <a:pt x="444" y="282"/>
                    </a:lnTo>
                    <a:lnTo>
                      <a:pt x="444" y="280"/>
                    </a:lnTo>
                    <a:lnTo>
                      <a:pt x="444" y="280"/>
                    </a:lnTo>
                    <a:lnTo>
                      <a:pt x="446" y="280"/>
                    </a:lnTo>
                    <a:lnTo>
                      <a:pt x="446" y="282"/>
                    </a:lnTo>
                    <a:lnTo>
                      <a:pt x="446" y="284"/>
                    </a:lnTo>
                    <a:lnTo>
                      <a:pt x="446" y="282"/>
                    </a:lnTo>
                    <a:lnTo>
                      <a:pt x="448" y="282"/>
                    </a:lnTo>
                    <a:lnTo>
                      <a:pt x="452" y="286"/>
                    </a:lnTo>
                    <a:lnTo>
                      <a:pt x="452" y="286"/>
                    </a:lnTo>
                    <a:lnTo>
                      <a:pt x="452" y="286"/>
                    </a:lnTo>
                    <a:lnTo>
                      <a:pt x="454" y="284"/>
                    </a:lnTo>
                    <a:lnTo>
                      <a:pt x="454" y="286"/>
                    </a:lnTo>
                    <a:lnTo>
                      <a:pt x="456" y="286"/>
                    </a:lnTo>
                    <a:lnTo>
                      <a:pt x="456" y="286"/>
                    </a:lnTo>
                    <a:lnTo>
                      <a:pt x="456" y="286"/>
                    </a:lnTo>
                    <a:lnTo>
                      <a:pt x="458" y="286"/>
                    </a:lnTo>
                    <a:lnTo>
                      <a:pt x="460" y="286"/>
                    </a:lnTo>
                    <a:lnTo>
                      <a:pt x="462" y="286"/>
                    </a:lnTo>
                    <a:lnTo>
                      <a:pt x="462" y="288"/>
                    </a:lnTo>
                    <a:lnTo>
                      <a:pt x="462" y="288"/>
                    </a:lnTo>
                    <a:lnTo>
                      <a:pt x="464" y="288"/>
                    </a:lnTo>
                    <a:lnTo>
                      <a:pt x="466" y="288"/>
                    </a:lnTo>
                    <a:lnTo>
                      <a:pt x="468" y="288"/>
                    </a:lnTo>
                    <a:lnTo>
                      <a:pt x="468" y="290"/>
                    </a:lnTo>
                    <a:lnTo>
                      <a:pt x="468" y="292"/>
                    </a:lnTo>
                    <a:lnTo>
                      <a:pt x="468" y="292"/>
                    </a:lnTo>
                    <a:lnTo>
                      <a:pt x="468" y="294"/>
                    </a:lnTo>
                    <a:lnTo>
                      <a:pt x="470" y="294"/>
                    </a:lnTo>
                    <a:lnTo>
                      <a:pt x="470" y="294"/>
                    </a:lnTo>
                    <a:lnTo>
                      <a:pt x="470" y="296"/>
                    </a:lnTo>
                    <a:lnTo>
                      <a:pt x="470" y="296"/>
                    </a:lnTo>
                    <a:lnTo>
                      <a:pt x="470" y="296"/>
                    </a:lnTo>
                    <a:lnTo>
                      <a:pt x="470" y="298"/>
                    </a:lnTo>
                    <a:lnTo>
                      <a:pt x="470" y="298"/>
                    </a:lnTo>
                    <a:lnTo>
                      <a:pt x="470" y="300"/>
                    </a:lnTo>
                    <a:lnTo>
                      <a:pt x="470" y="300"/>
                    </a:lnTo>
                    <a:lnTo>
                      <a:pt x="470" y="300"/>
                    </a:lnTo>
                    <a:lnTo>
                      <a:pt x="468" y="300"/>
                    </a:lnTo>
                    <a:lnTo>
                      <a:pt x="468" y="300"/>
                    </a:lnTo>
                    <a:lnTo>
                      <a:pt x="468" y="300"/>
                    </a:lnTo>
                    <a:lnTo>
                      <a:pt x="468" y="300"/>
                    </a:lnTo>
                    <a:lnTo>
                      <a:pt x="468" y="302"/>
                    </a:lnTo>
                    <a:lnTo>
                      <a:pt x="468" y="302"/>
                    </a:lnTo>
                    <a:lnTo>
                      <a:pt x="466" y="302"/>
                    </a:lnTo>
                    <a:lnTo>
                      <a:pt x="464" y="302"/>
                    </a:lnTo>
                    <a:lnTo>
                      <a:pt x="464" y="302"/>
                    </a:lnTo>
                    <a:lnTo>
                      <a:pt x="462" y="302"/>
                    </a:lnTo>
                    <a:lnTo>
                      <a:pt x="462" y="300"/>
                    </a:lnTo>
                    <a:lnTo>
                      <a:pt x="462" y="300"/>
                    </a:lnTo>
                    <a:lnTo>
                      <a:pt x="460" y="302"/>
                    </a:lnTo>
                    <a:lnTo>
                      <a:pt x="462" y="302"/>
                    </a:lnTo>
                    <a:lnTo>
                      <a:pt x="462" y="300"/>
                    </a:lnTo>
                    <a:lnTo>
                      <a:pt x="460" y="300"/>
                    </a:lnTo>
                    <a:lnTo>
                      <a:pt x="462" y="298"/>
                    </a:lnTo>
                    <a:lnTo>
                      <a:pt x="462" y="298"/>
                    </a:lnTo>
                    <a:lnTo>
                      <a:pt x="460" y="298"/>
                    </a:lnTo>
                    <a:lnTo>
                      <a:pt x="460" y="298"/>
                    </a:lnTo>
                    <a:lnTo>
                      <a:pt x="460" y="296"/>
                    </a:lnTo>
                    <a:lnTo>
                      <a:pt x="460" y="296"/>
                    </a:lnTo>
                    <a:lnTo>
                      <a:pt x="458" y="294"/>
                    </a:lnTo>
                    <a:lnTo>
                      <a:pt x="458" y="296"/>
                    </a:lnTo>
                    <a:lnTo>
                      <a:pt x="458" y="296"/>
                    </a:lnTo>
                    <a:lnTo>
                      <a:pt x="458" y="298"/>
                    </a:lnTo>
                    <a:lnTo>
                      <a:pt x="458" y="300"/>
                    </a:lnTo>
                    <a:lnTo>
                      <a:pt x="458" y="300"/>
                    </a:lnTo>
                    <a:lnTo>
                      <a:pt x="458" y="302"/>
                    </a:lnTo>
                    <a:lnTo>
                      <a:pt x="456" y="302"/>
                    </a:lnTo>
                    <a:lnTo>
                      <a:pt x="452" y="306"/>
                    </a:lnTo>
                    <a:lnTo>
                      <a:pt x="452" y="308"/>
                    </a:lnTo>
                    <a:lnTo>
                      <a:pt x="452" y="310"/>
                    </a:lnTo>
                    <a:lnTo>
                      <a:pt x="450" y="312"/>
                    </a:lnTo>
                    <a:lnTo>
                      <a:pt x="448" y="314"/>
                    </a:lnTo>
                    <a:lnTo>
                      <a:pt x="448" y="314"/>
                    </a:lnTo>
                    <a:lnTo>
                      <a:pt x="446" y="314"/>
                    </a:lnTo>
                    <a:lnTo>
                      <a:pt x="446" y="316"/>
                    </a:lnTo>
                    <a:lnTo>
                      <a:pt x="446" y="316"/>
                    </a:lnTo>
                    <a:lnTo>
                      <a:pt x="444" y="316"/>
                    </a:lnTo>
                    <a:lnTo>
                      <a:pt x="444" y="316"/>
                    </a:lnTo>
                    <a:lnTo>
                      <a:pt x="442" y="316"/>
                    </a:lnTo>
                    <a:lnTo>
                      <a:pt x="442" y="314"/>
                    </a:lnTo>
                    <a:lnTo>
                      <a:pt x="444" y="312"/>
                    </a:lnTo>
                    <a:lnTo>
                      <a:pt x="444" y="310"/>
                    </a:lnTo>
                    <a:lnTo>
                      <a:pt x="444" y="308"/>
                    </a:lnTo>
                    <a:lnTo>
                      <a:pt x="444" y="306"/>
                    </a:lnTo>
                    <a:lnTo>
                      <a:pt x="442" y="306"/>
                    </a:lnTo>
                    <a:lnTo>
                      <a:pt x="440" y="308"/>
                    </a:lnTo>
                    <a:lnTo>
                      <a:pt x="438" y="310"/>
                    </a:lnTo>
                    <a:lnTo>
                      <a:pt x="436" y="310"/>
                    </a:lnTo>
                    <a:lnTo>
                      <a:pt x="436" y="310"/>
                    </a:lnTo>
                    <a:lnTo>
                      <a:pt x="436" y="310"/>
                    </a:lnTo>
                    <a:lnTo>
                      <a:pt x="436" y="310"/>
                    </a:lnTo>
                    <a:lnTo>
                      <a:pt x="436" y="308"/>
                    </a:lnTo>
                    <a:lnTo>
                      <a:pt x="438" y="306"/>
                    </a:lnTo>
                    <a:lnTo>
                      <a:pt x="440" y="306"/>
                    </a:lnTo>
                    <a:lnTo>
                      <a:pt x="440" y="304"/>
                    </a:lnTo>
                    <a:lnTo>
                      <a:pt x="442" y="304"/>
                    </a:lnTo>
                    <a:lnTo>
                      <a:pt x="442" y="302"/>
                    </a:lnTo>
                    <a:lnTo>
                      <a:pt x="442" y="302"/>
                    </a:lnTo>
                    <a:lnTo>
                      <a:pt x="444" y="298"/>
                    </a:lnTo>
                    <a:lnTo>
                      <a:pt x="444" y="298"/>
                    </a:lnTo>
                    <a:lnTo>
                      <a:pt x="444" y="296"/>
                    </a:lnTo>
                    <a:lnTo>
                      <a:pt x="446" y="296"/>
                    </a:lnTo>
                    <a:lnTo>
                      <a:pt x="446" y="294"/>
                    </a:lnTo>
                    <a:lnTo>
                      <a:pt x="444" y="294"/>
                    </a:lnTo>
                    <a:lnTo>
                      <a:pt x="442" y="292"/>
                    </a:lnTo>
                    <a:lnTo>
                      <a:pt x="442" y="292"/>
                    </a:lnTo>
                    <a:lnTo>
                      <a:pt x="442" y="292"/>
                    </a:lnTo>
                    <a:lnTo>
                      <a:pt x="440" y="290"/>
                    </a:lnTo>
                    <a:lnTo>
                      <a:pt x="440" y="290"/>
                    </a:lnTo>
                    <a:lnTo>
                      <a:pt x="440" y="290"/>
                    </a:lnTo>
                    <a:lnTo>
                      <a:pt x="440" y="290"/>
                    </a:lnTo>
                    <a:lnTo>
                      <a:pt x="438" y="290"/>
                    </a:lnTo>
                    <a:lnTo>
                      <a:pt x="436" y="290"/>
                    </a:lnTo>
                    <a:lnTo>
                      <a:pt x="436" y="290"/>
                    </a:lnTo>
                    <a:lnTo>
                      <a:pt x="434" y="290"/>
                    </a:lnTo>
                    <a:lnTo>
                      <a:pt x="434" y="292"/>
                    </a:lnTo>
                    <a:lnTo>
                      <a:pt x="434" y="292"/>
                    </a:lnTo>
                    <a:lnTo>
                      <a:pt x="434" y="292"/>
                    </a:lnTo>
                    <a:lnTo>
                      <a:pt x="432" y="292"/>
                    </a:lnTo>
                    <a:lnTo>
                      <a:pt x="432" y="294"/>
                    </a:lnTo>
                    <a:lnTo>
                      <a:pt x="430" y="296"/>
                    </a:lnTo>
                    <a:lnTo>
                      <a:pt x="430" y="296"/>
                    </a:lnTo>
                    <a:close/>
                    <a:moveTo>
                      <a:pt x="440" y="320"/>
                    </a:moveTo>
                    <a:lnTo>
                      <a:pt x="440" y="322"/>
                    </a:lnTo>
                    <a:lnTo>
                      <a:pt x="440" y="322"/>
                    </a:lnTo>
                    <a:lnTo>
                      <a:pt x="440" y="324"/>
                    </a:lnTo>
                    <a:lnTo>
                      <a:pt x="440" y="324"/>
                    </a:lnTo>
                    <a:lnTo>
                      <a:pt x="440" y="324"/>
                    </a:lnTo>
                    <a:lnTo>
                      <a:pt x="440" y="324"/>
                    </a:lnTo>
                    <a:lnTo>
                      <a:pt x="438" y="324"/>
                    </a:lnTo>
                    <a:lnTo>
                      <a:pt x="438" y="324"/>
                    </a:lnTo>
                    <a:lnTo>
                      <a:pt x="436" y="324"/>
                    </a:lnTo>
                    <a:lnTo>
                      <a:pt x="438" y="322"/>
                    </a:lnTo>
                    <a:lnTo>
                      <a:pt x="438" y="322"/>
                    </a:lnTo>
                    <a:lnTo>
                      <a:pt x="440" y="320"/>
                    </a:lnTo>
                    <a:lnTo>
                      <a:pt x="440" y="320"/>
                    </a:lnTo>
                    <a:close/>
                    <a:moveTo>
                      <a:pt x="466" y="322"/>
                    </a:moveTo>
                    <a:lnTo>
                      <a:pt x="466" y="322"/>
                    </a:lnTo>
                    <a:lnTo>
                      <a:pt x="464" y="324"/>
                    </a:lnTo>
                    <a:lnTo>
                      <a:pt x="464" y="324"/>
                    </a:lnTo>
                    <a:lnTo>
                      <a:pt x="462" y="324"/>
                    </a:lnTo>
                    <a:lnTo>
                      <a:pt x="460" y="326"/>
                    </a:lnTo>
                    <a:lnTo>
                      <a:pt x="458" y="326"/>
                    </a:lnTo>
                    <a:lnTo>
                      <a:pt x="456" y="326"/>
                    </a:lnTo>
                    <a:lnTo>
                      <a:pt x="456" y="328"/>
                    </a:lnTo>
                    <a:lnTo>
                      <a:pt x="454" y="328"/>
                    </a:lnTo>
                    <a:lnTo>
                      <a:pt x="452" y="328"/>
                    </a:lnTo>
                    <a:lnTo>
                      <a:pt x="448" y="330"/>
                    </a:lnTo>
                    <a:lnTo>
                      <a:pt x="442" y="332"/>
                    </a:lnTo>
                    <a:lnTo>
                      <a:pt x="440" y="332"/>
                    </a:lnTo>
                    <a:lnTo>
                      <a:pt x="436" y="334"/>
                    </a:lnTo>
                    <a:lnTo>
                      <a:pt x="434" y="332"/>
                    </a:lnTo>
                    <a:lnTo>
                      <a:pt x="434" y="332"/>
                    </a:lnTo>
                    <a:lnTo>
                      <a:pt x="434" y="332"/>
                    </a:lnTo>
                    <a:lnTo>
                      <a:pt x="434" y="332"/>
                    </a:lnTo>
                    <a:lnTo>
                      <a:pt x="432" y="330"/>
                    </a:lnTo>
                    <a:lnTo>
                      <a:pt x="430" y="330"/>
                    </a:lnTo>
                    <a:lnTo>
                      <a:pt x="432" y="330"/>
                    </a:lnTo>
                    <a:lnTo>
                      <a:pt x="434" y="326"/>
                    </a:lnTo>
                    <a:lnTo>
                      <a:pt x="436" y="328"/>
                    </a:lnTo>
                    <a:lnTo>
                      <a:pt x="436" y="326"/>
                    </a:lnTo>
                    <a:lnTo>
                      <a:pt x="440" y="328"/>
                    </a:lnTo>
                    <a:lnTo>
                      <a:pt x="440" y="326"/>
                    </a:lnTo>
                    <a:lnTo>
                      <a:pt x="440" y="326"/>
                    </a:lnTo>
                    <a:lnTo>
                      <a:pt x="442" y="326"/>
                    </a:lnTo>
                    <a:lnTo>
                      <a:pt x="442" y="324"/>
                    </a:lnTo>
                    <a:lnTo>
                      <a:pt x="446" y="324"/>
                    </a:lnTo>
                    <a:lnTo>
                      <a:pt x="448" y="322"/>
                    </a:lnTo>
                    <a:lnTo>
                      <a:pt x="448" y="322"/>
                    </a:lnTo>
                    <a:lnTo>
                      <a:pt x="448" y="322"/>
                    </a:lnTo>
                    <a:lnTo>
                      <a:pt x="452" y="320"/>
                    </a:lnTo>
                    <a:lnTo>
                      <a:pt x="454" y="322"/>
                    </a:lnTo>
                    <a:lnTo>
                      <a:pt x="456" y="322"/>
                    </a:lnTo>
                    <a:lnTo>
                      <a:pt x="458" y="320"/>
                    </a:lnTo>
                    <a:lnTo>
                      <a:pt x="460" y="320"/>
                    </a:lnTo>
                    <a:lnTo>
                      <a:pt x="462" y="320"/>
                    </a:lnTo>
                    <a:lnTo>
                      <a:pt x="464" y="320"/>
                    </a:lnTo>
                    <a:lnTo>
                      <a:pt x="464" y="320"/>
                    </a:lnTo>
                    <a:lnTo>
                      <a:pt x="466" y="320"/>
                    </a:lnTo>
                    <a:lnTo>
                      <a:pt x="468" y="320"/>
                    </a:lnTo>
                    <a:lnTo>
                      <a:pt x="466" y="322"/>
                    </a:lnTo>
                    <a:close/>
                    <a:moveTo>
                      <a:pt x="490" y="308"/>
                    </a:moveTo>
                    <a:lnTo>
                      <a:pt x="494" y="306"/>
                    </a:lnTo>
                    <a:lnTo>
                      <a:pt x="496" y="306"/>
                    </a:lnTo>
                    <a:lnTo>
                      <a:pt x="498" y="304"/>
                    </a:lnTo>
                    <a:lnTo>
                      <a:pt x="498" y="306"/>
                    </a:lnTo>
                    <a:lnTo>
                      <a:pt x="496" y="306"/>
                    </a:lnTo>
                    <a:lnTo>
                      <a:pt x="494" y="308"/>
                    </a:lnTo>
                    <a:lnTo>
                      <a:pt x="492" y="308"/>
                    </a:lnTo>
                    <a:lnTo>
                      <a:pt x="492" y="310"/>
                    </a:lnTo>
                    <a:lnTo>
                      <a:pt x="494" y="310"/>
                    </a:lnTo>
                    <a:lnTo>
                      <a:pt x="494" y="310"/>
                    </a:lnTo>
                    <a:lnTo>
                      <a:pt x="492" y="310"/>
                    </a:lnTo>
                    <a:lnTo>
                      <a:pt x="492" y="310"/>
                    </a:lnTo>
                    <a:lnTo>
                      <a:pt x="492" y="312"/>
                    </a:lnTo>
                    <a:lnTo>
                      <a:pt x="492" y="312"/>
                    </a:lnTo>
                    <a:lnTo>
                      <a:pt x="492" y="314"/>
                    </a:lnTo>
                    <a:lnTo>
                      <a:pt x="492" y="314"/>
                    </a:lnTo>
                    <a:lnTo>
                      <a:pt x="488" y="314"/>
                    </a:lnTo>
                    <a:lnTo>
                      <a:pt x="486" y="316"/>
                    </a:lnTo>
                    <a:lnTo>
                      <a:pt x="484" y="316"/>
                    </a:lnTo>
                    <a:lnTo>
                      <a:pt x="482" y="316"/>
                    </a:lnTo>
                    <a:lnTo>
                      <a:pt x="482" y="316"/>
                    </a:lnTo>
                    <a:lnTo>
                      <a:pt x="480" y="316"/>
                    </a:lnTo>
                    <a:lnTo>
                      <a:pt x="480" y="316"/>
                    </a:lnTo>
                    <a:lnTo>
                      <a:pt x="478" y="314"/>
                    </a:lnTo>
                    <a:lnTo>
                      <a:pt x="476" y="314"/>
                    </a:lnTo>
                    <a:lnTo>
                      <a:pt x="474" y="314"/>
                    </a:lnTo>
                    <a:lnTo>
                      <a:pt x="470" y="316"/>
                    </a:lnTo>
                    <a:lnTo>
                      <a:pt x="468" y="316"/>
                    </a:lnTo>
                    <a:lnTo>
                      <a:pt x="468" y="316"/>
                    </a:lnTo>
                    <a:lnTo>
                      <a:pt x="466" y="316"/>
                    </a:lnTo>
                    <a:lnTo>
                      <a:pt x="464" y="316"/>
                    </a:lnTo>
                    <a:lnTo>
                      <a:pt x="466" y="314"/>
                    </a:lnTo>
                    <a:lnTo>
                      <a:pt x="466" y="312"/>
                    </a:lnTo>
                    <a:lnTo>
                      <a:pt x="468" y="312"/>
                    </a:lnTo>
                    <a:lnTo>
                      <a:pt x="470" y="312"/>
                    </a:lnTo>
                    <a:lnTo>
                      <a:pt x="478" y="310"/>
                    </a:lnTo>
                    <a:lnTo>
                      <a:pt x="480" y="308"/>
                    </a:lnTo>
                    <a:lnTo>
                      <a:pt x="482" y="310"/>
                    </a:lnTo>
                    <a:lnTo>
                      <a:pt x="484" y="310"/>
                    </a:lnTo>
                    <a:lnTo>
                      <a:pt x="484" y="310"/>
                    </a:lnTo>
                    <a:lnTo>
                      <a:pt x="486" y="310"/>
                    </a:lnTo>
                    <a:lnTo>
                      <a:pt x="486" y="310"/>
                    </a:lnTo>
                    <a:lnTo>
                      <a:pt x="486" y="310"/>
                    </a:lnTo>
                    <a:lnTo>
                      <a:pt x="486" y="308"/>
                    </a:lnTo>
                    <a:lnTo>
                      <a:pt x="486" y="308"/>
                    </a:lnTo>
                    <a:lnTo>
                      <a:pt x="486" y="308"/>
                    </a:lnTo>
                    <a:lnTo>
                      <a:pt x="488" y="308"/>
                    </a:lnTo>
                    <a:lnTo>
                      <a:pt x="488" y="308"/>
                    </a:lnTo>
                    <a:lnTo>
                      <a:pt x="490" y="308"/>
                    </a:lnTo>
                    <a:close/>
                    <a:moveTo>
                      <a:pt x="314" y="586"/>
                    </a:moveTo>
                    <a:lnTo>
                      <a:pt x="314" y="592"/>
                    </a:lnTo>
                    <a:lnTo>
                      <a:pt x="314" y="586"/>
                    </a:lnTo>
                    <a:lnTo>
                      <a:pt x="316" y="574"/>
                    </a:lnTo>
                    <a:lnTo>
                      <a:pt x="314" y="586"/>
                    </a:lnTo>
                    <a:close/>
                    <a:moveTo>
                      <a:pt x="350" y="608"/>
                    </a:moveTo>
                    <a:lnTo>
                      <a:pt x="350" y="608"/>
                    </a:lnTo>
                    <a:lnTo>
                      <a:pt x="350" y="608"/>
                    </a:lnTo>
                    <a:lnTo>
                      <a:pt x="348" y="606"/>
                    </a:lnTo>
                    <a:lnTo>
                      <a:pt x="350" y="608"/>
                    </a:lnTo>
                    <a:close/>
                    <a:moveTo>
                      <a:pt x="338" y="616"/>
                    </a:moveTo>
                    <a:lnTo>
                      <a:pt x="338" y="616"/>
                    </a:lnTo>
                    <a:lnTo>
                      <a:pt x="338" y="614"/>
                    </a:lnTo>
                    <a:lnTo>
                      <a:pt x="338" y="616"/>
                    </a:lnTo>
                    <a:close/>
                    <a:moveTo>
                      <a:pt x="348" y="648"/>
                    </a:moveTo>
                    <a:lnTo>
                      <a:pt x="348" y="646"/>
                    </a:lnTo>
                    <a:lnTo>
                      <a:pt x="348" y="648"/>
                    </a:lnTo>
                    <a:lnTo>
                      <a:pt x="348" y="648"/>
                    </a:lnTo>
                    <a:lnTo>
                      <a:pt x="348" y="648"/>
                    </a:lnTo>
                    <a:close/>
                    <a:moveTo>
                      <a:pt x="570" y="926"/>
                    </a:moveTo>
                    <a:lnTo>
                      <a:pt x="570" y="928"/>
                    </a:lnTo>
                    <a:lnTo>
                      <a:pt x="570" y="926"/>
                    </a:lnTo>
                    <a:lnTo>
                      <a:pt x="570" y="926"/>
                    </a:lnTo>
                    <a:close/>
                    <a:moveTo>
                      <a:pt x="578" y="964"/>
                    </a:moveTo>
                    <a:lnTo>
                      <a:pt x="578" y="962"/>
                    </a:lnTo>
                    <a:lnTo>
                      <a:pt x="578" y="964"/>
                    </a:lnTo>
                    <a:lnTo>
                      <a:pt x="578" y="964"/>
                    </a:lnTo>
                    <a:lnTo>
                      <a:pt x="578" y="964"/>
                    </a:lnTo>
                    <a:close/>
                    <a:moveTo>
                      <a:pt x="578" y="948"/>
                    </a:moveTo>
                    <a:lnTo>
                      <a:pt x="580" y="954"/>
                    </a:lnTo>
                    <a:lnTo>
                      <a:pt x="578" y="954"/>
                    </a:lnTo>
                    <a:lnTo>
                      <a:pt x="578" y="954"/>
                    </a:lnTo>
                    <a:lnTo>
                      <a:pt x="578" y="948"/>
                    </a:lnTo>
                    <a:close/>
                    <a:moveTo>
                      <a:pt x="530" y="990"/>
                    </a:moveTo>
                    <a:lnTo>
                      <a:pt x="530" y="988"/>
                    </a:lnTo>
                    <a:lnTo>
                      <a:pt x="530" y="990"/>
                    </a:lnTo>
                    <a:lnTo>
                      <a:pt x="530" y="992"/>
                    </a:lnTo>
                    <a:lnTo>
                      <a:pt x="530" y="990"/>
                    </a:lnTo>
                    <a:close/>
                    <a:moveTo>
                      <a:pt x="512" y="728"/>
                    </a:moveTo>
                    <a:lnTo>
                      <a:pt x="512" y="726"/>
                    </a:lnTo>
                    <a:lnTo>
                      <a:pt x="514" y="722"/>
                    </a:lnTo>
                    <a:lnTo>
                      <a:pt x="514" y="726"/>
                    </a:lnTo>
                    <a:lnTo>
                      <a:pt x="512" y="728"/>
                    </a:lnTo>
                    <a:close/>
                    <a:moveTo>
                      <a:pt x="514" y="736"/>
                    </a:moveTo>
                    <a:lnTo>
                      <a:pt x="514" y="734"/>
                    </a:lnTo>
                    <a:lnTo>
                      <a:pt x="514" y="736"/>
                    </a:lnTo>
                    <a:lnTo>
                      <a:pt x="514" y="736"/>
                    </a:lnTo>
                    <a:close/>
                    <a:moveTo>
                      <a:pt x="504" y="1032"/>
                    </a:moveTo>
                    <a:lnTo>
                      <a:pt x="504" y="1034"/>
                    </a:lnTo>
                    <a:lnTo>
                      <a:pt x="504" y="1034"/>
                    </a:lnTo>
                    <a:lnTo>
                      <a:pt x="504" y="1036"/>
                    </a:lnTo>
                    <a:lnTo>
                      <a:pt x="504" y="1034"/>
                    </a:lnTo>
                    <a:lnTo>
                      <a:pt x="504" y="1034"/>
                    </a:lnTo>
                    <a:lnTo>
                      <a:pt x="504" y="1032"/>
                    </a:lnTo>
                    <a:close/>
                    <a:moveTo>
                      <a:pt x="604" y="1002"/>
                    </a:moveTo>
                    <a:lnTo>
                      <a:pt x="604" y="1002"/>
                    </a:lnTo>
                    <a:lnTo>
                      <a:pt x="604" y="1002"/>
                    </a:lnTo>
                    <a:lnTo>
                      <a:pt x="606" y="1002"/>
                    </a:lnTo>
                    <a:lnTo>
                      <a:pt x="604" y="1002"/>
                    </a:lnTo>
                    <a:close/>
                    <a:moveTo>
                      <a:pt x="596" y="1068"/>
                    </a:moveTo>
                    <a:lnTo>
                      <a:pt x="596" y="1068"/>
                    </a:lnTo>
                    <a:lnTo>
                      <a:pt x="596" y="1068"/>
                    </a:lnTo>
                    <a:lnTo>
                      <a:pt x="596" y="1068"/>
                    </a:lnTo>
                    <a:close/>
                    <a:moveTo>
                      <a:pt x="536" y="716"/>
                    </a:moveTo>
                    <a:lnTo>
                      <a:pt x="538" y="716"/>
                    </a:lnTo>
                    <a:lnTo>
                      <a:pt x="536" y="716"/>
                    </a:lnTo>
                    <a:lnTo>
                      <a:pt x="534" y="718"/>
                    </a:lnTo>
                    <a:lnTo>
                      <a:pt x="536" y="716"/>
                    </a:lnTo>
                    <a:close/>
                    <a:moveTo>
                      <a:pt x="508" y="716"/>
                    </a:moveTo>
                    <a:lnTo>
                      <a:pt x="508" y="718"/>
                    </a:lnTo>
                    <a:lnTo>
                      <a:pt x="510" y="720"/>
                    </a:lnTo>
                    <a:lnTo>
                      <a:pt x="508" y="718"/>
                    </a:lnTo>
                    <a:lnTo>
                      <a:pt x="508" y="716"/>
                    </a:lnTo>
                    <a:close/>
                    <a:moveTo>
                      <a:pt x="376" y="802"/>
                    </a:moveTo>
                    <a:lnTo>
                      <a:pt x="378" y="802"/>
                    </a:lnTo>
                    <a:lnTo>
                      <a:pt x="376" y="802"/>
                    </a:lnTo>
                    <a:lnTo>
                      <a:pt x="376" y="802"/>
                    </a:lnTo>
                    <a:lnTo>
                      <a:pt x="376" y="802"/>
                    </a:lnTo>
                    <a:close/>
                    <a:moveTo>
                      <a:pt x="526" y="1214"/>
                    </a:moveTo>
                    <a:lnTo>
                      <a:pt x="528" y="1214"/>
                    </a:lnTo>
                    <a:lnTo>
                      <a:pt x="528" y="1214"/>
                    </a:lnTo>
                    <a:lnTo>
                      <a:pt x="528" y="1214"/>
                    </a:lnTo>
                    <a:lnTo>
                      <a:pt x="526" y="1214"/>
                    </a:lnTo>
                    <a:close/>
                    <a:moveTo>
                      <a:pt x="612" y="1074"/>
                    </a:moveTo>
                    <a:lnTo>
                      <a:pt x="612" y="1074"/>
                    </a:lnTo>
                    <a:lnTo>
                      <a:pt x="614" y="1072"/>
                    </a:lnTo>
                    <a:lnTo>
                      <a:pt x="612" y="10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1468"/>
              <p:cNvSpPr>
                <a:spLocks/>
              </p:cNvSpPr>
              <p:nvPr/>
            </p:nvSpPr>
            <p:spPr bwMode="auto">
              <a:xfrm>
                <a:off x="2168" y="2721"/>
                <a:ext cx="8" cy="16"/>
              </a:xfrm>
              <a:custGeom>
                <a:avLst/>
                <a:gdLst>
                  <a:gd name="T0" fmla="*/ 6 w 8"/>
                  <a:gd name="T1" fmla="*/ 16 h 16"/>
                  <a:gd name="T2" fmla="*/ 6 w 8"/>
                  <a:gd name="T3" fmla="*/ 14 h 16"/>
                  <a:gd name="T4" fmla="*/ 8 w 8"/>
                  <a:gd name="T5" fmla="*/ 14 h 16"/>
                  <a:gd name="T6" fmla="*/ 6 w 8"/>
                  <a:gd name="T7" fmla="*/ 12 h 16"/>
                  <a:gd name="T8" fmla="*/ 6 w 8"/>
                  <a:gd name="T9" fmla="*/ 12 h 16"/>
                  <a:gd name="T10" fmla="*/ 6 w 8"/>
                  <a:gd name="T11" fmla="*/ 10 h 16"/>
                  <a:gd name="T12" fmla="*/ 6 w 8"/>
                  <a:gd name="T13" fmla="*/ 10 h 16"/>
                  <a:gd name="T14" fmla="*/ 6 w 8"/>
                  <a:gd name="T15" fmla="*/ 10 h 16"/>
                  <a:gd name="T16" fmla="*/ 4 w 8"/>
                  <a:gd name="T17" fmla="*/ 10 h 16"/>
                  <a:gd name="T18" fmla="*/ 4 w 8"/>
                  <a:gd name="T19" fmla="*/ 8 h 16"/>
                  <a:gd name="T20" fmla="*/ 4 w 8"/>
                  <a:gd name="T21" fmla="*/ 8 h 16"/>
                  <a:gd name="T22" fmla="*/ 4 w 8"/>
                  <a:gd name="T23" fmla="*/ 8 h 16"/>
                  <a:gd name="T24" fmla="*/ 4 w 8"/>
                  <a:gd name="T25" fmla="*/ 8 h 16"/>
                  <a:gd name="T26" fmla="*/ 4 w 8"/>
                  <a:gd name="T27" fmla="*/ 6 h 16"/>
                  <a:gd name="T28" fmla="*/ 6 w 8"/>
                  <a:gd name="T29" fmla="*/ 6 h 16"/>
                  <a:gd name="T30" fmla="*/ 6 w 8"/>
                  <a:gd name="T31" fmla="*/ 6 h 16"/>
                  <a:gd name="T32" fmla="*/ 4 w 8"/>
                  <a:gd name="T33" fmla="*/ 4 h 16"/>
                  <a:gd name="T34" fmla="*/ 4 w 8"/>
                  <a:gd name="T35" fmla="*/ 2 h 16"/>
                  <a:gd name="T36" fmla="*/ 2 w 8"/>
                  <a:gd name="T37" fmla="*/ 0 h 16"/>
                  <a:gd name="T38" fmla="*/ 2 w 8"/>
                  <a:gd name="T39" fmla="*/ 0 h 16"/>
                  <a:gd name="T40" fmla="*/ 0 w 8"/>
                  <a:gd name="T41" fmla="*/ 0 h 16"/>
                  <a:gd name="T42" fmla="*/ 0 w 8"/>
                  <a:gd name="T43" fmla="*/ 0 h 16"/>
                  <a:gd name="T44" fmla="*/ 0 w 8"/>
                  <a:gd name="T45" fmla="*/ 0 h 16"/>
                  <a:gd name="T46" fmla="*/ 0 w 8"/>
                  <a:gd name="T47" fmla="*/ 0 h 16"/>
                  <a:gd name="T48" fmla="*/ 0 w 8"/>
                  <a:gd name="T49" fmla="*/ 0 h 16"/>
                  <a:gd name="T50" fmla="*/ 0 w 8"/>
                  <a:gd name="T51" fmla="*/ 2 h 16"/>
                  <a:gd name="T52" fmla="*/ 0 w 8"/>
                  <a:gd name="T53" fmla="*/ 2 h 16"/>
                  <a:gd name="T54" fmla="*/ 0 w 8"/>
                  <a:gd name="T55" fmla="*/ 4 h 16"/>
                  <a:gd name="T56" fmla="*/ 0 w 8"/>
                  <a:gd name="T57" fmla="*/ 10 h 16"/>
                  <a:gd name="T58" fmla="*/ 2 w 8"/>
                  <a:gd name="T59" fmla="*/ 12 h 16"/>
                  <a:gd name="T60" fmla="*/ 0 w 8"/>
                  <a:gd name="T61" fmla="*/ 14 h 16"/>
                  <a:gd name="T62" fmla="*/ 2 w 8"/>
                  <a:gd name="T63" fmla="*/ 16 h 16"/>
                  <a:gd name="T64" fmla="*/ 6 w 8"/>
                  <a:gd name="T65" fmla="*/ 16 h 16"/>
                  <a:gd name="T66" fmla="*/ 6 w 8"/>
                  <a:gd name="T67" fmla="*/ 16 h 16"/>
                  <a:gd name="T68" fmla="*/ 6 w 8"/>
                  <a:gd name="T6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6">
                    <a:moveTo>
                      <a:pt x="6" y="16"/>
                    </a:moveTo>
                    <a:lnTo>
                      <a:pt x="6" y="14"/>
                    </a:lnTo>
                    <a:lnTo>
                      <a:pt x="8" y="14"/>
                    </a:lnTo>
                    <a:lnTo>
                      <a:pt x="6" y="12"/>
                    </a:lnTo>
                    <a:lnTo>
                      <a:pt x="6" y="12"/>
                    </a:lnTo>
                    <a:lnTo>
                      <a:pt x="6" y="10"/>
                    </a:lnTo>
                    <a:lnTo>
                      <a:pt x="6" y="10"/>
                    </a:lnTo>
                    <a:lnTo>
                      <a:pt x="6" y="10"/>
                    </a:lnTo>
                    <a:lnTo>
                      <a:pt x="4" y="10"/>
                    </a:lnTo>
                    <a:lnTo>
                      <a:pt x="4" y="8"/>
                    </a:lnTo>
                    <a:lnTo>
                      <a:pt x="4" y="8"/>
                    </a:lnTo>
                    <a:lnTo>
                      <a:pt x="4" y="8"/>
                    </a:lnTo>
                    <a:lnTo>
                      <a:pt x="4" y="8"/>
                    </a:lnTo>
                    <a:lnTo>
                      <a:pt x="4" y="6"/>
                    </a:lnTo>
                    <a:lnTo>
                      <a:pt x="6" y="6"/>
                    </a:lnTo>
                    <a:lnTo>
                      <a:pt x="6" y="6"/>
                    </a:lnTo>
                    <a:lnTo>
                      <a:pt x="4" y="4"/>
                    </a:lnTo>
                    <a:lnTo>
                      <a:pt x="4" y="2"/>
                    </a:lnTo>
                    <a:lnTo>
                      <a:pt x="2" y="0"/>
                    </a:lnTo>
                    <a:lnTo>
                      <a:pt x="2" y="0"/>
                    </a:lnTo>
                    <a:lnTo>
                      <a:pt x="0" y="0"/>
                    </a:lnTo>
                    <a:lnTo>
                      <a:pt x="0" y="0"/>
                    </a:lnTo>
                    <a:lnTo>
                      <a:pt x="0" y="0"/>
                    </a:lnTo>
                    <a:lnTo>
                      <a:pt x="0" y="0"/>
                    </a:lnTo>
                    <a:lnTo>
                      <a:pt x="0" y="0"/>
                    </a:lnTo>
                    <a:lnTo>
                      <a:pt x="0" y="2"/>
                    </a:lnTo>
                    <a:lnTo>
                      <a:pt x="0" y="2"/>
                    </a:lnTo>
                    <a:lnTo>
                      <a:pt x="0" y="4"/>
                    </a:lnTo>
                    <a:lnTo>
                      <a:pt x="0" y="10"/>
                    </a:lnTo>
                    <a:lnTo>
                      <a:pt x="2" y="12"/>
                    </a:lnTo>
                    <a:lnTo>
                      <a:pt x="0" y="14"/>
                    </a:lnTo>
                    <a:lnTo>
                      <a:pt x="2" y="16"/>
                    </a:lnTo>
                    <a:lnTo>
                      <a:pt x="6" y="16"/>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1469"/>
              <p:cNvSpPr>
                <a:spLocks/>
              </p:cNvSpPr>
              <p:nvPr/>
            </p:nvSpPr>
            <p:spPr bwMode="auto">
              <a:xfrm>
                <a:off x="2182" y="2747"/>
                <a:ext cx="4" cy="6"/>
              </a:xfrm>
              <a:custGeom>
                <a:avLst/>
                <a:gdLst>
                  <a:gd name="T0" fmla="*/ 0 w 4"/>
                  <a:gd name="T1" fmla="*/ 2 h 6"/>
                  <a:gd name="T2" fmla="*/ 0 w 4"/>
                  <a:gd name="T3" fmla="*/ 2 h 6"/>
                  <a:gd name="T4" fmla="*/ 0 w 4"/>
                  <a:gd name="T5" fmla="*/ 4 h 6"/>
                  <a:gd name="T6" fmla="*/ 0 w 4"/>
                  <a:gd name="T7" fmla="*/ 4 h 6"/>
                  <a:gd name="T8" fmla="*/ 2 w 4"/>
                  <a:gd name="T9" fmla="*/ 6 h 6"/>
                  <a:gd name="T10" fmla="*/ 2 w 4"/>
                  <a:gd name="T11" fmla="*/ 6 h 6"/>
                  <a:gd name="T12" fmla="*/ 4 w 4"/>
                  <a:gd name="T13" fmla="*/ 6 h 6"/>
                  <a:gd name="T14" fmla="*/ 4 w 4"/>
                  <a:gd name="T15" fmla="*/ 4 h 6"/>
                  <a:gd name="T16" fmla="*/ 4 w 4"/>
                  <a:gd name="T17" fmla="*/ 2 h 6"/>
                  <a:gd name="T18" fmla="*/ 4 w 4"/>
                  <a:gd name="T19" fmla="*/ 2 h 6"/>
                  <a:gd name="T20" fmla="*/ 4 w 4"/>
                  <a:gd name="T21" fmla="*/ 2 h 6"/>
                  <a:gd name="T22" fmla="*/ 4 w 4"/>
                  <a:gd name="T23" fmla="*/ 0 h 6"/>
                  <a:gd name="T24" fmla="*/ 2 w 4"/>
                  <a:gd name="T25" fmla="*/ 0 h 6"/>
                  <a:gd name="T26" fmla="*/ 2 w 4"/>
                  <a:gd name="T27" fmla="*/ 0 h 6"/>
                  <a:gd name="T28" fmla="*/ 0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0" y="2"/>
                    </a:moveTo>
                    <a:lnTo>
                      <a:pt x="0" y="2"/>
                    </a:lnTo>
                    <a:lnTo>
                      <a:pt x="0" y="4"/>
                    </a:lnTo>
                    <a:lnTo>
                      <a:pt x="0" y="4"/>
                    </a:lnTo>
                    <a:lnTo>
                      <a:pt x="2" y="6"/>
                    </a:lnTo>
                    <a:lnTo>
                      <a:pt x="2" y="6"/>
                    </a:lnTo>
                    <a:lnTo>
                      <a:pt x="4" y="6"/>
                    </a:lnTo>
                    <a:lnTo>
                      <a:pt x="4" y="4"/>
                    </a:lnTo>
                    <a:lnTo>
                      <a:pt x="4" y="2"/>
                    </a:lnTo>
                    <a:lnTo>
                      <a:pt x="4" y="2"/>
                    </a:lnTo>
                    <a:lnTo>
                      <a:pt x="4" y="2"/>
                    </a:lnTo>
                    <a:lnTo>
                      <a:pt x="4"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1470"/>
              <p:cNvSpPr>
                <a:spLocks/>
              </p:cNvSpPr>
              <p:nvPr/>
            </p:nvSpPr>
            <p:spPr bwMode="auto">
              <a:xfrm>
                <a:off x="2176" y="2749"/>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1471"/>
              <p:cNvSpPr>
                <a:spLocks/>
              </p:cNvSpPr>
              <p:nvPr/>
            </p:nvSpPr>
            <p:spPr bwMode="auto">
              <a:xfrm>
                <a:off x="2176" y="2753"/>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1472"/>
              <p:cNvSpPr>
                <a:spLocks/>
              </p:cNvSpPr>
              <p:nvPr/>
            </p:nvSpPr>
            <p:spPr bwMode="auto">
              <a:xfrm>
                <a:off x="2178" y="2753"/>
                <a:ext cx="4" cy="2"/>
              </a:xfrm>
              <a:custGeom>
                <a:avLst/>
                <a:gdLst>
                  <a:gd name="T0" fmla="*/ 4 w 4"/>
                  <a:gd name="T1" fmla="*/ 2 h 2"/>
                  <a:gd name="T2" fmla="*/ 2 w 4"/>
                  <a:gd name="T3" fmla="*/ 0 h 2"/>
                  <a:gd name="T4" fmla="*/ 0 w 4"/>
                  <a:gd name="T5" fmla="*/ 2 h 2"/>
                  <a:gd name="T6" fmla="*/ 0 w 4"/>
                  <a:gd name="T7" fmla="*/ 2 h 2"/>
                  <a:gd name="T8" fmla="*/ 2 w 4"/>
                  <a:gd name="T9" fmla="*/ 2 h 2"/>
                  <a:gd name="T10" fmla="*/ 2 w 4"/>
                  <a:gd name="T11" fmla="*/ 2 h 2"/>
                  <a:gd name="T12" fmla="*/ 4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2" y="0"/>
                    </a:lnTo>
                    <a:lnTo>
                      <a:pt x="0" y="2"/>
                    </a:lnTo>
                    <a:lnTo>
                      <a:pt x="0" y="2"/>
                    </a:lnTo>
                    <a:lnTo>
                      <a:pt x="2" y="2"/>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1473"/>
              <p:cNvSpPr>
                <a:spLocks/>
              </p:cNvSpPr>
              <p:nvPr/>
            </p:nvSpPr>
            <p:spPr bwMode="auto">
              <a:xfrm>
                <a:off x="2178" y="2755"/>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1474"/>
              <p:cNvSpPr>
                <a:spLocks/>
              </p:cNvSpPr>
              <p:nvPr/>
            </p:nvSpPr>
            <p:spPr bwMode="auto">
              <a:xfrm>
                <a:off x="2182" y="2761"/>
                <a:ext cx="2" cy="2"/>
              </a:xfrm>
              <a:custGeom>
                <a:avLst/>
                <a:gdLst>
                  <a:gd name="T0" fmla="*/ 0 w 2"/>
                  <a:gd name="T1" fmla="*/ 0 h 2"/>
                  <a:gd name="T2" fmla="*/ 2 w 2"/>
                  <a:gd name="T3" fmla="*/ 2 h 2"/>
                  <a:gd name="T4" fmla="*/ 2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2"/>
                    </a:lnTo>
                    <a:lnTo>
                      <a:pt x="2"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1475"/>
              <p:cNvSpPr>
                <a:spLocks/>
              </p:cNvSpPr>
              <p:nvPr/>
            </p:nvSpPr>
            <p:spPr bwMode="auto">
              <a:xfrm>
                <a:off x="2184" y="2779"/>
                <a:ext cx="4" cy="2"/>
              </a:xfrm>
              <a:custGeom>
                <a:avLst/>
                <a:gdLst>
                  <a:gd name="T0" fmla="*/ 4 w 4"/>
                  <a:gd name="T1" fmla="*/ 2 h 2"/>
                  <a:gd name="T2" fmla="*/ 4 w 4"/>
                  <a:gd name="T3" fmla="*/ 2 h 2"/>
                  <a:gd name="T4" fmla="*/ 2 w 4"/>
                  <a:gd name="T5" fmla="*/ 0 h 2"/>
                  <a:gd name="T6" fmla="*/ 0 w 4"/>
                  <a:gd name="T7" fmla="*/ 0 h 2"/>
                  <a:gd name="T8" fmla="*/ 0 w 4"/>
                  <a:gd name="T9" fmla="*/ 2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0"/>
                    </a:lnTo>
                    <a:lnTo>
                      <a:pt x="0" y="0"/>
                    </a:lnTo>
                    <a:lnTo>
                      <a:pt x="0"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1476"/>
              <p:cNvSpPr>
                <a:spLocks/>
              </p:cNvSpPr>
              <p:nvPr/>
            </p:nvSpPr>
            <p:spPr bwMode="auto">
              <a:xfrm>
                <a:off x="2180" y="2781"/>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1477"/>
              <p:cNvSpPr>
                <a:spLocks/>
              </p:cNvSpPr>
              <p:nvPr/>
            </p:nvSpPr>
            <p:spPr bwMode="auto">
              <a:xfrm>
                <a:off x="2182" y="2785"/>
                <a:ext cx="4" cy="2"/>
              </a:xfrm>
              <a:custGeom>
                <a:avLst/>
                <a:gdLst>
                  <a:gd name="T0" fmla="*/ 4 w 4"/>
                  <a:gd name="T1" fmla="*/ 0 h 2"/>
                  <a:gd name="T2" fmla="*/ 4 w 4"/>
                  <a:gd name="T3" fmla="*/ 0 h 2"/>
                  <a:gd name="T4" fmla="*/ 0 w 4"/>
                  <a:gd name="T5" fmla="*/ 0 h 2"/>
                  <a:gd name="T6" fmla="*/ 0 w 4"/>
                  <a:gd name="T7" fmla="*/ 0 h 2"/>
                  <a:gd name="T8" fmla="*/ 4 w 4"/>
                  <a:gd name="T9" fmla="*/ 2 h 2"/>
                  <a:gd name="T10" fmla="*/ 4 w 4"/>
                  <a:gd name="T11" fmla="*/ 2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0"/>
                    </a:lnTo>
                    <a:lnTo>
                      <a:pt x="0" y="0"/>
                    </a:lnTo>
                    <a:lnTo>
                      <a:pt x="0" y="0"/>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1478"/>
              <p:cNvSpPr>
                <a:spLocks/>
              </p:cNvSpPr>
              <p:nvPr/>
            </p:nvSpPr>
            <p:spPr bwMode="auto">
              <a:xfrm>
                <a:off x="2180" y="2783"/>
                <a:ext cx="4" cy="4"/>
              </a:xfrm>
              <a:custGeom>
                <a:avLst/>
                <a:gdLst>
                  <a:gd name="T0" fmla="*/ 0 w 4"/>
                  <a:gd name="T1" fmla="*/ 2 h 4"/>
                  <a:gd name="T2" fmla="*/ 2 w 4"/>
                  <a:gd name="T3" fmla="*/ 2 h 4"/>
                  <a:gd name="T4" fmla="*/ 2 w 4"/>
                  <a:gd name="T5" fmla="*/ 4 h 4"/>
                  <a:gd name="T6" fmla="*/ 4 w 4"/>
                  <a:gd name="T7" fmla="*/ 4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2"/>
                    </a:lnTo>
                    <a:lnTo>
                      <a:pt x="2" y="4"/>
                    </a:lnTo>
                    <a:lnTo>
                      <a:pt x="4"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1479"/>
              <p:cNvSpPr>
                <a:spLocks/>
              </p:cNvSpPr>
              <p:nvPr/>
            </p:nvSpPr>
            <p:spPr bwMode="auto">
              <a:xfrm>
                <a:off x="2184" y="2787"/>
                <a:ext cx="2" cy="2"/>
              </a:xfrm>
              <a:custGeom>
                <a:avLst/>
                <a:gdLst>
                  <a:gd name="T0" fmla="*/ 0 w 2"/>
                  <a:gd name="T1" fmla="*/ 0 h 2"/>
                  <a:gd name="T2" fmla="*/ 0 w 2"/>
                  <a:gd name="T3" fmla="*/ 2 h 2"/>
                  <a:gd name="T4" fmla="*/ 0 w 2"/>
                  <a:gd name="T5" fmla="*/ 2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1480"/>
              <p:cNvSpPr>
                <a:spLocks/>
              </p:cNvSpPr>
              <p:nvPr/>
            </p:nvSpPr>
            <p:spPr bwMode="auto">
              <a:xfrm>
                <a:off x="2186" y="2787"/>
                <a:ext cx="4" cy="2"/>
              </a:xfrm>
              <a:custGeom>
                <a:avLst/>
                <a:gdLst>
                  <a:gd name="T0" fmla="*/ 2 w 4"/>
                  <a:gd name="T1" fmla="*/ 2 h 2"/>
                  <a:gd name="T2" fmla="*/ 4 w 4"/>
                  <a:gd name="T3" fmla="*/ 2 h 2"/>
                  <a:gd name="T4" fmla="*/ 2 w 4"/>
                  <a:gd name="T5" fmla="*/ 2 h 2"/>
                  <a:gd name="T6" fmla="*/ 2 w 4"/>
                  <a:gd name="T7" fmla="*/ 0 h 2"/>
                  <a:gd name="T8" fmla="*/ 0 w 4"/>
                  <a:gd name="T9" fmla="*/ 0 h 2"/>
                  <a:gd name="T10" fmla="*/ 0 w 4"/>
                  <a:gd name="T11" fmla="*/ 2 h 2"/>
                  <a:gd name="T12" fmla="*/ 0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4" y="2"/>
                    </a:lnTo>
                    <a:lnTo>
                      <a:pt x="2" y="2"/>
                    </a:lnTo>
                    <a:lnTo>
                      <a:pt x="2"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1481"/>
              <p:cNvSpPr>
                <a:spLocks/>
              </p:cNvSpPr>
              <p:nvPr/>
            </p:nvSpPr>
            <p:spPr bwMode="auto">
              <a:xfrm>
                <a:off x="2182" y="2789"/>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2"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1482"/>
              <p:cNvSpPr>
                <a:spLocks/>
              </p:cNvSpPr>
              <p:nvPr/>
            </p:nvSpPr>
            <p:spPr bwMode="auto">
              <a:xfrm>
                <a:off x="2188" y="2791"/>
                <a:ext cx="8" cy="14"/>
              </a:xfrm>
              <a:custGeom>
                <a:avLst/>
                <a:gdLst>
                  <a:gd name="T0" fmla="*/ 6 w 8"/>
                  <a:gd name="T1" fmla="*/ 6 h 14"/>
                  <a:gd name="T2" fmla="*/ 4 w 8"/>
                  <a:gd name="T3" fmla="*/ 4 h 14"/>
                  <a:gd name="T4" fmla="*/ 2 w 8"/>
                  <a:gd name="T5" fmla="*/ 2 h 14"/>
                  <a:gd name="T6" fmla="*/ 2 w 8"/>
                  <a:gd name="T7" fmla="*/ 0 h 14"/>
                  <a:gd name="T8" fmla="*/ 0 w 8"/>
                  <a:gd name="T9" fmla="*/ 0 h 14"/>
                  <a:gd name="T10" fmla="*/ 0 w 8"/>
                  <a:gd name="T11" fmla="*/ 0 h 14"/>
                  <a:gd name="T12" fmla="*/ 0 w 8"/>
                  <a:gd name="T13" fmla="*/ 0 h 14"/>
                  <a:gd name="T14" fmla="*/ 0 w 8"/>
                  <a:gd name="T15" fmla="*/ 0 h 14"/>
                  <a:gd name="T16" fmla="*/ 0 w 8"/>
                  <a:gd name="T17" fmla="*/ 2 h 14"/>
                  <a:gd name="T18" fmla="*/ 0 w 8"/>
                  <a:gd name="T19" fmla="*/ 2 h 14"/>
                  <a:gd name="T20" fmla="*/ 0 w 8"/>
                  <a:gd name="T21" fmla="*/ 2 h 14"/>
                  <a:gd name="T22" fmla="*/ 0 w 8"/>
                  <a:gd name="T23" fmla="*/ 4 h 14"/>
                  <a:gd name="T24" fmla="*/ 0 w 8"/>
                  <a:gd name="T25" fmla="*/ 4 h 14"/>
                  <a:gd name="T26" fmla="*/ 0 w 8"/>
                  <a:gd name="T27" fmla="*/ 4 h 14"/>
                  <a:gd name="T28" fmla="*/ 0 w 8"/>
                  <a:gd name="T29" fmla="*/ 4 h 14"/>
                  <a:gd name="T30" fmla="*/ 2 w 8"/>
                  <a:gd name="T31" fmla="*/ 6 h 14"/>
                  <a:gd name="T32" fmla="*/ 0 w 8"/>
                  <a:gd name="T33" fmla="*/ 6 h 14"/>
                  <a:gd name="T34" fmla="*/ 0 w 8"/>
                  <a:gd name="T35" fmla="*/ 6 h 14"/>
                  <a:gd name="T36" fmla="*/ 2 w 8"/>
                  <a:gd name="T37" fmla="*/ 6 h 14"/>
                  <a:gd name="T38" fmla="*/ 4 w 8"/>
                  <a:gd name="T39" fmla="*/ 8 h 14"/>
                  <a:gd name="T40" fmla="*/ 4 w 8"/>
                  <a:gd name="T41" fmla="*/ 8 h 14"/>
                  <a:gd name="T42" fmla="*/ 4 w 8"/>
                  <a:gd name="T43" fmla="*/ 8 h 14"/>
                  <a:gd name="T44" fmla="*/ 4 w 8"/>
                  <a:gd name="T45" fmla="*/ 12 h 14"/>
                  <a:gd name="T46" fmla="*/ 6 w 8"/>
                  <a:gd name="T47" fmla="*/ 14 h 14"/>
                  <a:gd name="T48" fmla="*/ 8 w 8"/>
                  <a:gd name="T49" fmla="*/ 12 h 14"/>
                  <a:gd name="T50" fmla="*/ 8 w 8"/>
                  <a:gd name="T51" fmla="*/ 12 h 14"/>
                  <a:gd name="T52" fmla="*/ 6 w 8"/>
                  <a:gd name="T53" fmla="*/ 10 h 14"/>
                  <a:gd name="T54" fmla="*/ 6 w 8"/>
                  <a:gd name="T5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4">
                    <a:moveTo>
                      <a:pt x="6" y="6"/>
                    </a:moveTo>
                    <a:lnTo>
                      <a:pt x="4" y="4"/>
                    </a:lnTo>
                    <a:lnTo>
                      <a:pt x="2" y="2"/>
                    </a:lnTo>
                    <a:lnTo>
                      <a:pt x="2" y="0"/>
                    </a:lnTo>
                    <a:lnTo>
                      <a:pt x="0" y="0"/>
                    </a:lnTo>
                    <a:lnTo>
                      <a:pt x="0" y="0"/>
                    </a:lnTo>
                    <a:lnTo>
                      <a:pt x="0" y="0"/>
                    </a:lnTo>
                    <a:lnTo>
                      <a:pt x="0" y="0"/>
                    </a:lnTo>
                    <a:lnTo>
                      <a:pt x="0" y="2"/>
                    </a:lnTo>
                    <a:lnTo>
                      <a:pt x="0" y="2"/>
                    </a:lnTo>
                    <a:lnTo>
                      <a:pt x="0" y="2"/>
                    </a:lnTo>
                    <a:lnTo>
                      <a:pt x="0" y="4"/>
                    </a:lnTo>
                    <a:lnTo>
                      <a:pt x="0" y="4"/>
                    </a:lnTo>
                    <a:lnTo>
                      <a:pt x="0" y="4"/>
                    </a:lnTo>
                    <a:lnTo>
                      <a:pt x="0" y="4"/>
                    </a:lnTo>
                    <a:lnTo>
                      <a:pt x="2" y="6"/>
                    </a:lnTo>
                    <a:lnTo>
                      <a:pt x="0" y="6"/>
                    </a:lnTo>
                    <a:lnTo>
                      <a:pt x="0" y="6"/>
                    </a:lnTo>
                    <a:lnTo>
                      <a:pt x="2" y="6"/>
                    </a:lnTo>
                    <a:lnTo>
                      <a:pt x="4" y="8"/>
                    </a:lnTo>
                    <a:lnTo>
                      <a:pt x="4" y="8"/>
                    </a:lnTo>
                    <a:lnTo>
                      <a:pt x="4" y="8"/>
                    </a:lnTo>
                    <a:lnTo>
                      <a:pt x="4" y="12"/>
                    </a:lnTo>
                    <a:lnTo>
                      <a:pt x="6" y="14"/>
                    </a:lnTo>
                    <a:lnTo>
                      <a:pt x="8" y="12"/>
                    </a:lnTo>
                    <a:lnTo>
                      <a:pt x="8" y="12"/>
                    </a:lnTo>
                    <a:lnTo>
                      <a:pt x="6" y="10"/>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1483"/>
              <p:cNvSpPr>
                <a:spLocks/>
              </p:cNvSpPr>
              <p:nvPr/>
            </p:nvSpPr>
            <p:spPr bwMode="auto">
              <a:xfrm>
                <a:off x="2186" y="2799"/>
                <a:ext cx="4" cy="4"/>
              </a:xfrm>
              <a:custGeom>
                <a:avLst/>
                <a:gdLst>
                  <a:gd name="T0" fmla="*/ 2 w 4"/>
                  <a:gd name="T1" fmla="*/ 2 h 4"/>
                  <a:gd name="T2" fmla="*/ 2 w 4"/>
                  <a:gd name="T3" fmla="*/ 0 h 4"/>
                  <a:gd name="T4" fmla="*/ 0 w 4"/>
                  <a:gd name="T5" fmla="*/ 2 h 4"/>
                  <a:gd name="T6" fmla="*/ 2 w 4"/>
                  <a:gd name="T7" fmla="*/ 2 h 4"/>
                  <a:gd name="T8" fmla="*/ 2 w 4"/>
                  <a:gd name="T9" fmla="*/ 4 h 4"/>
                  <a:gd name="T10" fmla="*/ 2 w 4"/>
                  <a:gd name="T11" fmla="*/ 4 h 4"/>
                  <a:gd name="T12" fmla="*/ 4 w 4"/>
                  <a:gd name="T13" fmla="*/ 4 h 4"/>
                  <a:gd name="T14" fmla="*/ 4 w 4"/>
                  <a:gd name="T15" fmla="*/ 4 h 4"/>
                  <a:gd name="T16" fmla="*/ 2 w 4"/>
                  <a:gd name="T17" fmla="*/ 2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0"/>
                    </a:lnTo>
                    <a:lnTo>
                      <a:pt x="0" y="2"/>
                    </a:lnTo>
                    <a:lnTo>
                      <a:pt x="2" y="2"/>
                    </a:lnTo>
                    <a:lnTo>
                      <a:pt x="2" y="4"/>
                    </a:lnTo>
                    <a:lnTo>
                      <a:pt x="2" y="4"/>
                    </a:lnTo>
                    <a:lnTo>
                      <a:pt x="4" y="4"/>
                    </a:lnTo>
                    <a:lnTo>
                      <a:pt x="4" y="4"/>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1484"/>
              <p:cNvSpPr>
                <a:spLocks/>
              </p:cNvSpPr>
              <p:nvPr/>
            </p:nvSpPr>
            <p:spPr bwMode="auto">
              <a:xfrm>
                <a:off x="2190" y="2805"/>
                <a:ext cx="4" cy="4"/>
              </a:xfrm>
              <a:custGeom>
                <a:avLst/>
                <a:gdLst>
                  <a:gd name="T0" fmla="*/ 2 w 4"/>
                  <a:gd name="T1" fmla="*/ 0 h 4"/>
                  <a:gd name="T2" fmla="*/ 2 w 4"/>
                  <a:gd name="T3" fmla="*/ 2 h 4"/>
                  <a:gd name="T4" fmla="*/ 0 w 4"/>
                  <a:gd name="T5" fmla="*/ 0 h 4"/>
                  <a:gd name="T6" fmla="*/ 0 w 4"/>
                  <a:gd name="T7" fmla="*/ 2 h 4"/>
                  <a:gd name="T8" fmla="*/ 0 w 4"/>
                  <a:gd name="T9" fmla="*/ 2 h 4"/>
                  <a:gd name="T10" fmla="*/ 2 w 4"/>
                  <a:gd name="T11" fmla="*/ 4 h 4"/>
                  <a:gd name="T12" fmla="*/ 2 w 4"/>
                  <a:gd name="T13" fmla="*/ 2 h 4"/>
                  <a:gd name="T14" fmla="*/ 2 w 4"/>
                  <a:gd name="T15" fmla="*/ 4 h 4"/>
                  <a:gd name="T16" fmla="*/ 4 w 4"/>
                  <a:gd name="T17" fmla="*/ 4 h 4"/>
                  <a:gd name="T18" fmla="*/ 4 w 4"/>
                  <a:gd name="T19" fmla="*/ 2 h 4"/>
                  <a:gd name="T20" fmla="*/ 4 w 4"/>
                  <a:gd name="T21" fmla="*/ 2 h 4"/>
                  <a:gd name="T22" fmla="*/ 4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lnTo>
                      <a:pt x="2" y="2"/>
                    </a:lnTo>
                    <a:lnTo>
                      <a:pt x="0" y="0"/>
                    </a:lnTo>
                    <a:lnTo>
                      <a:pt x="0" y="2"/>
                    </a:lnTo>
                    <a:lnTo>
                      <a:pt x="0" y="2"/>
                    </a:lnTo>
                    <a:lnTo>
                      <a:pt x="2" y="4"/>
                    </a:lnTo>
                    <a:lnTo>
                      <a:pt x="2" y="2"/>
                    </a:lnTo>
                    <a:lnTo>
                      <a:pt x="2" y="4"/>
                    </a:lnTo>
                    <a:lnTo>
                      <a:pt x="4" y="4"/>
                    </a:lnTo>
                    <a:lnTo>
                      <a:pt x="4" y="2"/>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1485"/>
              <p:cNvSpPr>
                <a:spLocks/>
              </p:cNvSpPr>
              <p:nvPr/>
            </p:nvSpPr>
            <p:spPr bwMode="auto">
              <a:xfrm>
                <a:off x="2196" y="2807"/>
                <a:ext cx="6" cy="6"/>
              </a:xfrm>
              <a:custGeom>
                <a:avLst/>
                <a:gdLst>
                  <a:gd name="T0" fmla="*/ 2 w 6"/>
                  <a:gd name="T1" fmla="*/ 4 h 6"/>
                  <a:gd name="T2" fmla="*/ 6 w 6"/>
                  <a:gd name="T3" fmla="*/ 6 h 6"/>
                  <a:gd name="T4" fmla="*/ 4 w 6"/>
                  <a:gd name="T5" fmla="*/ 2 h 6"/>
                  <a:gd name="T6" fmla="*/ 2 w 6"/>
                  <a:gd name="T7" fmla="*/ 2 h 6"/>
                  <a:gd name="T8" fmla="*/ 2 w 6"/>
                  <a:gd name="T9" fmla="*/ 2 h 6"/>
                  <a:gd name="T10" fmla="*/ 0 w 6"/>
                  <a:gd name="T11" fmla="*/ 0 h 6"/>
                  <a:gd name="T12" fmla="*/ 2 w 6"/>
                  <a:gd name="T13" fmla="*/ 2 h 6"/>
                  <a:gd name="T14" fmla="*/ 2 w 6"/>
                  <a:gd name="T15" fmla="*/ 4 h 6"/>
                  <a:gd name="T16" fmla="*/ 2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4"/>
                    </a:moveTo>
                    <a:lnTo>
                      <a:pt x="6" y="6"/>
                    </a:lnTo>
                    <a:lnTo>
                      <a:pt x="4" y="2"/>
                    </a:lnTo>
                    <a:lnTo>
                      <a:pt x="2" y="2"/>
                    </a:lnTo>
                    <a:lnTo>
                      <a:pt x="2" y="2"/>
                    </a:lnTo>
                    <a:lnTo>
                      <a:pt x="0" y="0"/>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1486"/>
              <p:cNvSpPr>
                <a:spLocks/>
              </p:cNvSpPr>
              <p:nvPr/>
            </p:nvSpPr>
            <p:spPr bwMode="auto">
              <a:xfrm>
                <a:off x="2196" y="2811"/>
                <a:ext cx="4" cy="4"/>
              </a:xfrm>
              <a:custGeom>
                <a:avLst/>
                <a:gdLst>
                  <a:gd name="T0" fmla="*/ 4 w 4"/>
                  <a:gd name="T1" fmla="*/ 4 h 4"/>
                  <a:gd name="T2" fmla="*/ 4 w 4"/>
                  <a:gd name="T3" fmla="*/ 2 h 4"/>
                  <a:gd name="T4" fmla="*/ 2 w 4"/>
                  <a:gd name="T5" fmla="*/ 0 h 4"/>
                  <a:gd name="T6" fmla="*/ 0 w 4"/>
                  <a:gd name="T7" fmla="*/ 0 h 4"/>
                  <a:gd name="T8" fmla="*/ 2 w 4"/>
                  <a:gd name="T9" fmla="*/ 2 h 4"/>
                  <a:gd name="T10" fmla="*/ 4 w 4"/>
                  <a:gd name="T11" fmla="*/ 4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2"/>
                    </a:lnTo>
                    <a:lnTo>
                      <a:pt x="2" y="0"/>
                    </a:lnTo>
                    <a:lnTo>
                      <a:pt x="0" y="0"/>
                    </a:lnTo>
                    <a:lnTo>
                      <a:pt x="2" y="2"/>
                    </a:lnTo>
                    <a:lnTo>
                      <a:pt x="4"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1487"/>
              <p:cNvSpPr>
                <a:spLocks/>
              </p:cNvSpPr>
              <p:nvPr/>
            </p:nvSpPr>
            <p:spPr bwMode="auto">
              <a:xfrm>
                <a:off x="2198" y="2815"/>
                <a:ext cx="2" cy="4"/>
              </a:xfrm>
              <a:custGeom>
                <a:avLst/>
                <a:gdLst>
                  <a:gd name="T0" fmla="*/ 2 w 2"/>
                  <a:gd name="T1" fmla="*/ 2 h 4"/>
                  <a:gd name="T2" fmla="*/ 2 w 2"/>
                  <a:gd name="T3" fmla="*/ 0 h 4"/>
                  <a:gd name="T4" fmla="*/ 2 w 2"/>
                  <a:gd name="T5" fmla="*/ 0 h 4"/>
                  <a:gd name="T6" fmla="*/ 0 w 2"/>
                  <a:gd name="T7" fmla="*/ 2 h 4"/>
                  <a:gd name="T8" fmla="*/ 2 w 2"/>
                  <a:gd name="T9" fmla="*/ 4 h 4"/>
                  <a:gd name="T10" fmla="*/ 2 w 2"/>
                  <a:gd name="T11" fmla="*/ 4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0"/>
                    </a:lnTo>
                    <a:lnTo>
                      <a:pt x="2" y="0"/>
                    </a:lnTo>
                    <a:lnTo>
                      <a:pt x="0" y="2"/>
                    </a:lnTo>
                    <a:lnTo>
                      <a:pt x="2" y="4"/>
                    </a:lnTo>
                    <a:lnTo>
                      <a:pt x="2"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1488"/>
              <p:cNvSpPr>
                <a:spLocks/>
              </p:cNvSpPr>
              <p:nvPr/>
            </p:nvSpPr>
            <p:spPr bwMode="auto">
              <a:xfrm>
                <a:off x="2200" y="2821"/>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0"/>
                    </a:lnTo>
                    <a:lnTo>
                      <a:pt x="0" y="2"/>
                    </a:lnTo>
                    <a:lnTo>
                      <a:pt x="0" y="2"/>
                    </a:lnTo>
                    <a:lnTo>
                      <a:pt x="2" y="4"/>
                    </a:lnTo>
                    <a:lnTo>
                      <a:pt x="2" y="4"/>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1489"/>
              <p:cNvSpPr>
                <a:spLocks/>
              </p:cNvSpPr>
              <p:nvPr/>
            </p:nvSpPr>
            <p:spPr bwMode="auto">
              <a:xfrm>
                <a:off x="2204" y="2819"/>
                <a:ext cx="4" cy="4"/>
              </a:xfrm>
              <a:custGeom>
                <a:avLst/>
                <a:gdLst>
                  <a:gd name="T0" fmla="*/ 4 w 4"/>
                  <a:gd name="T1" fmla="*/ 4 h 4"/>
                  <a:gd name="T2" fmla="*/ 2 w 4"/>
                  <a:gd name="T3" fmla="*/ 2 h 4"/>
                  <a:gd name="T4" fmla="*/ 2 w 4"/>
                  <a:gd name="T5" fmla="*/ 0 h 4"/>
                  <a:gd name="T6" fmla="*/ 0 w 4"/>
                  <a:gd name="T7" fmla="*/ 0 h 4"/>
                  <a:gd name="T8" fmla="*/ 2 w 4"/>
                  <a:gd name="T9" fmla="*/ 2 h 4"/>
                  <a:gd name="T10" fmla="*/ 2 w 4"/>
                  <a:gd name="T11" fmla="*/ 2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2" y="2"/>
                    </a:lnTo>
                    <a:lnTo>
                      <a:pt x="2" y="0"/>
                    </a:lnTo>
                    <a:lnTo>
                      <a:pt x="0" y="0"/>
                    </a:lnTo>
                    <a:lnTo>
                      <a:pt x="2" y="2"/>
                    </a:lnTo>
                    <a:lnTo>
                      <a:pt x="2"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1490"/>
              <p:cNvSpPr>
                <a:spLocks/>
              </p:cNvSpPr>
              <p:nvPr/>
            </p:nvSpPr>
            <p:spPr bwMode="auto">
              <a:xfrm>
                <a:off x="2206" y="2819"/>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Rectangle 1491"/>
              <p:cNvSpPr>
                <a:spLocks noChangeArrowheads="1"/>
              </p:cNvSpPr>
              <p:nvPr/>
            </p:nvSpPr>
            <p:spPr bwMode="auto">
              <a:xfrm>
                <a:off x="2206" y="281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1492"/>
              <p:cNvSpPr>
                <a:spLocks/>
              </p:cNvSpPr>
              <p:nvPr/>
            </p:nvSpPr>
            <p:spPr bwMode="auto">
              <a:xfrm>
                <a:off x="2212" y="2823"/>
                <a:ext cx="16" cy="14"/>
              </a:xfrm>
              <a:custGeom>
                <a:avLst/>
                <a:gdLst>
                  <a:gd name="T0" fmla="*/ 2 w 16"/>
                  <a:gd name="T1" fmla="*/ 2 h 14"/>
                  <a:gd name="T2" fmla="*/ 2 w 16"/>
                  <a:gd name="T3" fmla="*/ 2 h 14"/>
                  <a:gd name="T4" fmla="*/ 0 w 16"/>
                  <a:gd name="T5" fmla="*/ 2 h 14"/>
                  <a:gd name="T6" fmla="*/ 0 w 16"/>
                  <a:gd name="T7" fmla="*/ 4 h 14"/>
                  <a:gd name="T8" fmla="*/ 2 w 16"/>
                  <a:gd name="T9" fmla="*/ 6 h 14"/>
                  <a:gd name="T10" fmla="*/ 2 w 16"/>
                  <a:gd name="T11" fmla="*/ 8 h 14"/>
                  <a:gd name="T12" fmla="*/ 2 w 16"/>
                  <a:gd name="T13" fmla="*/ 8 h 14"/>
                  <a:gd name="T14" fmla="*/ 4 w 16"/>
                  <a:gd name="T15" fmla="*/ 8 h 14"/>
                  <a:gd name="T16" fmla="*/ 6 w 16"/>
                  <a:gd name="T17" fmla="*/ 10 h 14"/>
                  <a:gd name="T18" fmla="*/ 8 w 16"/>
                  <a:gd name="T19" fmla="*/ 10 h 14"/>
                  <a:gd name="T20" fmla="*/ 8 w 16"/>
                  <a:gd name="T21" fmla="*/ 10 h 14"/>
                  <a:gd name="T22" fmla="*/ 10 w 16"/>
                  <a:gd name="T23" fmla="*/ 12 h 14"/>
                  <a:gd name="T24" fmla="*/ 10 w 16"/>
                  <a:gd name="T25" fmla="*/ 12 h 14"/>
                  <a:gd name="T26" fmla="*/ 8 w 16"/>
                  <a:gd name="T27" fmla="*/ 12 h 14"/>
                  <a:gd name="T28" fmla="*/ 12 w 16"/>
                  <a:gd name="T29" fmla="*/ 14 h 14"/>
                  <a:gd name="T30" fmla="*/ 12 w 16"/>
                  <a:gd name="T31" fmla="*/ 14 h 14"/>
                  <a:gd name="T32" fmla="*/ 12 w 16"/>
                  <a:gd name="T33" fmla="*/ 12 h 14"/>
                  <a:gd name="T34" fmla="*/ 12 w 16"/>
                  <a:gd name="T35" fmla="*/ 12 h 14"/>
                  <a:gd name="T36" fmla="*/ 14 w 16"/>
                  <a:gd name="T37" fmla="*/ 12 h 14"/>
                  <a:gd name="T38" fmla="*/ 14 w 16"/>
                  <a:gd name="T39" fmla="*/ 12 h 14"/>
                  <a:gd name="T40" fmla="*/ 14 w 16"/>
                  <a:gd name="T41" fmla="*/ 10 h 14"/>
                  <a:gd name="T42" fmla="*/ 16 w 16"/>
                  <a:gd name="T43" fmla="*/ 8 h 14"/>
                  <a:gd name="T44" fmla="*/ 14 w 16"/>
                  <a:gd name="T45" fmla="*/ 6 h 14"/>
                  <a:gd name="T46" fmla="*/ 12 w 16"/>
                  <a:gd name="T47" fmla="*/ 6 h 14"/>
                  <a:gd name="T48" fmla="*/ 8 w 16"/>
                  <a:gd name="T49" fmla="*/ 8 h 14"/>
                  <a:gd name="T50" fmla="*/ 8 w 16"/>
                  <a:gd name="T51" fmla="*/ 6 h 14"/>
                  <a:gd name="T52" fmla="*/ 6 w 16"/>
                  <a:gd name="T53" fmla="*/ 4 h 14"/>
                  <a:gd name="T54" fmla="*/ 6 w 16"/>
                  <a:gd name="T55" fmla="*/ 2 h 14"/>
                  <a:gd name="T56" fmla="*/ 4 w 16"/>
                  <a:gd name="T57" fmla="*/ 0 h 14"/>
                  <a:gd name="T58" fmla="*/ 4 w 16"/>
                  <a:gd name="T59" fmla="*/ 2 h 14"/>
                  <a:gd name="T60" fmla="*/ 4 w 16"/>
                  <a:gd name="T61" fmla="*/ 2 h 14"/>
                  <a:gd name="T62" fmla="*/ 4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2"/>
                    </a:moveTo>
                    <a:lnTo>
                      <a:pt x="2" y="2"/>
                    </a:lnTo>
                    <a:lnTo>
                      <a:pt x="2" y="2"/>
                    </a:lnTo>
                    <a:lnTo>
                      <a:pt x="2" y="2"/>
                    </a:lnTo>
                    <a:lnTo>
                      <a:pt x="2" y="2"/>
                    </a:lnTo>
                    <a:lnTo>
                      <a:pt x="0" y="2"/>
                    </a:lnTo>
                    <a:lnTo>
                      <a:pt x="0" y="2"/>
                    </a:lnTo>
                    <a:lnTo>
                      <a:pt x="0" y="4"/>
                    </a:lnTo>
                    <a:lnTo>
                      <a:pt x="2" y="6"/>
                    </a:lnTo>
                    <a:lnTo>
                      <a:pt x="2" y="6"/>
                    </a:lnTo>
                    <a:lnTo>
                      <a:pt x="2" y="8"/>
                    </a:lnTo>
                    <a:lnTo>
                      <a:pt x="2" y="8"/>
                    </a:lnTo>
                    <a:lnTo>
                      <a:pt x="2" y="8"/>
                    </a:lnTo>
                    <a:lnTo>
                      <a:pt x="2" y="8"/>
                    </a:lnTo>
                    <a:lnTo>
                      <a:pt x="4" y="8"/>
                    </a:lnTo>
                    <a:lnTo>
                      <a:pt x="4" y="8"/>
                    </a:lnTo>
                    <a:lnTo>
                      <a:pt x="4" y="10"/>
                    </a:lnTo>
                    <a:lnTo>
                      <a:pt x="6" y="10"/>
                    </a:lnTo>
                    <a:lnTo>
                      <a:pt x="6" y="10"/>
                    </a:lnTo>
                    <a:lnTo>
                      <a:pt x="8" y="10"/>
                    </a:lnTo>
                    <a:lnTo>
                      <a:pt x="8" y="10"/>
                    </a:lnTo>
                    <a:lnTo>
                      <a:pt x="8" y="10"/>
                    </a:lnTo>
                    <a:lnTo>
                      <a:pt x="10" y="10"/>
                    </a:lnTo>
                    <a:lnTo>
                      <a:pt x="10" y="12"/>
                    </a:lnTo>
                    <a:lnTo>
                      <a:pt x="10" y="12"/>
                    </a:lnTo>
                    <a:lnTo>
                      <a:pt x="10" y="12"/>
                    </a:lnTo>
                    <a:lnTo>
                      <a:pt x="8" y="12"/>
                    </a:lnTo>
                    <a:lnTo>
                      <a:pt x="8" y="12"/>
                    </a:lnTo>
                    <a:lnTo>
                      <a:pt x="8" y="12"/>
                    </a:lnTo>
                    <a:lnTo>
                      <a:pt x="12" y="14"/>
                    </a:lnTo>
                    <a:lnTo>
                      <a:pt x="14" y="14"/>
                    </a:lnTo>
                    <a:lnTo>
                      <a:pt x="12" y="14"/>
                    </a:lnTo>
                    <a:lnTo>
                      <a:pt x="12" y="14"/>
                    </a:lnTo>
                    <a:lnTo>
                      <a:pt x="12" y="12"/>
                    </a:lnTo>
                    <a:lnTo>
                      <a:pt x="12" y="12"/>
                    </a:lnTo>
                    <a:lnTo>
                      <a:pt x="12" y="12"/>
                    </a:lnTo>
                    <a:lnTo>
                      <a:pt x="14" y="12"/>
                    </a:lnTo>
                    <a:lnTo>
                      <a:pt x="14" y="12"/>
                    </a:lnTo>
                    <a:lnTo>
                      <a:pt x="12" y="12"/>
                    </a:lnTo>
                    <a:lnTo>
                      <a:pt x="14" y="12"/>
                    </a:lnTo>
                    <a:lnTo>
                      <a:pt x="14" y="12"/>
                    </a:lnTo>
                    <a:lnTo>
                      <a:pt x="14" y="10"/>
                    </a:lnTo>
                    <a:lnTo>
                      <a:pt x="16" y="8"/>
                    </a:lnTo>
                    <a:lnTo>
                      <a:pt x="16" y="8"/>
                    </a:lnTo>
                    <a:lnTo>
                      <a:pt x="16" y="6"/>
                    </a:lnTo>
                    <a:lnTo>
                      <a:pt x="14" y="6"/>
                    </a:lnTo>
                    <a:lnTo>
                      <a:pt x="12" y="6"/>
                    </a:lnTo>
                    <a:lnTo>
                      <a:pt x="12" y="6"/>
                    </a:lnTo>
                    <a:lnTo>
                      <a:pt x="10" y="8"/>
                    </a:lnTo>
                    <a:lnTo>
                      <a:pt x="8" y="8"/>
                    </a:lnTo>
                    <a:lnTo>
                      <a:pt x="8" y="8"/>
                    </a:lnTo>
                    <a:lnTo>
                      <a:pt x="8" y="6"/>
                    </a:lnTo>
                    <a:lnTo>
                      <a:pt x="6" y="6"/>
                    </a:lnTo>
                    <a:lnTo>
                      <a:pt x="6" y="4"/>
                    </a:lnTo>
                    <a:lnTo>
                      <a:pt x="6" y="4"/>
                    </a:lnTo>
                    <a:lnTo>
                      <a:pt x="6" y="2"/>
                    </a:lnTo>
                    <a:lnTo>
                      <a:pt x="6" y="0"/>
                    </a:lnTo>
                    <a:lnTo>
                      <a:pt x="4" y="0"/>
                    </a:lnTo>
                    <a:lnTo>
                      <a:pt x="4" y="0"/>
                    </a:lnTo>
                    <a:lnTo>
                      <a:pt x="4" y="2"/>
                    </a:lnTo>
                    <a:lnTo>
                      <a:pt x="4" y="2"/>
                    </a:lnTo>
                    <a:lnTo>
                      <a:pt x="4" y="2"/>
                    </a:lnTo>
                    <a:lnTo>
                      <a:pt x="4"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1493"/>
              <p:cNvSpPr>
                <a:spLocks/>
              </p:cNvSpPr>
              <p:nvPr/>
            </p:nvSpPr>
            <p:spPr bwMode="auto">
              <a:xfrm>
                <a:off x="2210" y="2827"/>
                <a:ext cx="2" cy="4"/>
              </a:xfrm>
              <a:custGeom>
                <a:avLst/>
                <a:gdLst>
                  <a:gd name="T0" fmla="*/ 0 w 2"/>
                  <a:gd name="T1" fmla="*/ 2 h 4"/>
                  <a:gd name="T2" fmla="*/ 0 w 2"/>
                  <a:gd name="T3" fmla="*/ 2 h 4"/>
                  <a:gd name="T4" fmla="*/ 2 w 2"/>
                  <a:gd name="T5" fmla="*/ 2 h 4"/>
                  <a:gd name="T6" fmla="*/ 2 w 2"/>
                  <a:gd name="T7" fmla="*/ 2 h 4"/>
                  <a:gd name="T8" fmla="*/ 2 w 2"/>
                  <a:gd name="T9" fmla="*/ 2 h 4"/>
                  <a:gd name="T10" fmla="*/ 2 w 2"/>
                  <a:gd name="T11" fmla="*/ 2 h 4"/>
                  <a:gd name="T12" fmla="*/ 2 w 2"/>
                  <a:gd name="T13" fmla="*/ 4 h 4"/>
                  <a:gd name="T14" fmla="*/ 2 w 2"/>
                  <a:gd name="T15" fmla="*/ 2 h 4"/>
                  <a:gd name="T16" fmla="*/ 2 w 2"/>
                  <a:gd name="T17" fmla="*/ 2 h 4"/>
                  <a:gd name="T18" fmla="*/ 2 w 2"/>
                  <a:gd name="T19" fmla="*/ 0 h 4"/>
                  <a:gd name="T20" fmla="*/ 0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2"/>
                    </a:moveTo>
                    <a:lnTo>
                      <a:pt x="0" y="2"/>
                    </a:lnTo>
                    <a:lnTo>
                      <a:pt x="2" y="2"/>
                    </a:lnTo>
                    <a:lnTo>
                      <a:pt x="2" y="2"/>
                    </a:lnTo>
                    <a:lnTo>
                      <a:pt x="2" y="2"/>
                    </a:lnTo>
                    <a:lnTo>
                      <a:pt x="2" y="2"/>
                    </a:lnTo>
                    <a:lnTo>
                      <a:pt x="2" y="4"/>
                    </a:lnTo>
                    <a:lnTo>
                      <a:pt x="2"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1494"/>
              <p:cNvSpPr>
                <a:spLocks/>
              </p:cNvSpPr>
              <p:nvPr/>
            </p:nvSpPr>
            <p:spPr bwMode="auto">
              <a:xfrm>
                <a:off x="2206" y="2831"/>
                <a:ext cx="14" cy="6"/>
              </a:xfrm>
              <a:custGeom>
                <a:avLst/>
                <a:gdLst>
                  <a:gd name="T0" fmla="*/ 14 w 14"/>
                  <a:gd name="T1" fmla="*/ 6 h 6"/>
                  <a:gd name="T2" fmla="*/ 14 w 14"/>
                  <a:gd name="T3" fmla="*/ 6 h 6"/>
                  <a:gd name="T4" fmla="*/ 12 w 14"/>
                  <a:gd name="T5" fmla="*/ 4 h 6"/>
                  <a:gd name="T6" fmla="*/ 12 w 14"/>
                  <a:gd name="T7" fmla="*/ 4 h 6"/>
                  <a:gd name="T8" fmla="*/ 10 w 14"/>
                  <a:gd name="T9" fmla="*/ 4 h 6"/>
                  <a:gd name="T10" fmla="*/ 10 w 14"/>
                  <a:gd name="T11" fmla="*/ 4 h 6"/>
                  <a:gd name="T12" fmla="*/ 4 w 14"/>
                  <a:gd name="T13" fmla="*/ 2 h 6"/>
                  <a:gd name="T14" fmla="*/ 0 w 14"/>
                  <a:gd name="T15" fmla="*/ 0 h 6"/>
                  <a:gd name="T16" fmla="*/ 0 w 14"/>
                  <a:gd name="T17" fmla="*/ 0 h 6"/>
                  <a:gd name="T18" fmla="*/ 2 w 14"/>
                  <a:gd name="T19" fmla="*/ 2 h 6"/>
                  <a:gd name="T20" fmla="*/ 4 w 14"/>
                  <a:gd name="T21" fmla="*/ 4 h 6"/>
                  <a:gd name="T22" fmla="*/ 6 w 14"/>
                  <a:gd name="T23" fmla="*/ 4 h 6"/>
                  <a:gd name="T24" fmla="*/ 8 w 14"/>
                  <a:gd name="T25" fmla="*/ 4 h 6"/>
                  <a:gd name="T26" fmla="*/ 8 w 14"/>
                  <a:gd name="T27" fmla="*/ 4 h 6"/>
                  <a:gd name="T28" fmla="*/ 8 w 14"/>
                  <a:gd name="T29" fmla="*/ 4 h 6"/>
                  <a:gd name="T30" fmla="*/ 10 w 14"/>
                  <a:gd name="T31" fmla="*/ 4 h 6"/>
                  <a:gd name="T32" fmla="*/ 12 w 14"/>
                  <a:gd name="T33" fmla="*/ 6 h 6"/>
                  <a:gd name="T34" fmla="*/ 14 w 14"/>
                  <a:gd name="T35" fmla="*/ 6 h 6"/>
                  <a:gd name="T36" fmla="*/ 14 w 14"/>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6">
                    <a:moveTo>
                      <a:pt x="14" y="6"/>
                    </a:moveTo>
                    <a:lnTo>
                      <a:pt x="14" y="6"/>
                    </a:lnTo>
                    <a:lnTo>
                      <a:pt x="12" y="4"/>
                    </a:lnTo>
                    <a:lnTo>
                      <a:pt x="12" y="4"/>
                    </a:lnTo>
                    <a:lnTo>
                      <a:pt x="10" y="4"/>
                    </a:lnTo>
                    <a:lnTo>
                      <a:pt x="10" y="4"/>
                    </a:lnTo>
                    <a:lnTo>
                      <a:pt x="4" y="2"/>
                    </a:lnTo>
                    <a:lnTo>
                      <a:pt x="0" y="0"/>
                    </a:lnTo>
                    <a:lnTo>
                      <a:pt x="0" y="0"/>
                    </a:lnTo>
                    <a:lnTo>
                      <a:pt x="2" y="2"/>
                    </a:lnTo>
                    <a:lnTo>
                      <a:pt x="4" y="4"/>
                    </a:lnTo>
                    <a:lnTo>
                      <a:pt x="6" y="4"/>
                    </a:lnTo>
                    <a:lnTo>
                      <a:pt x="8" y="4"/>
                    </a:lnTo>
                    <a:lnTo>
                      <a:pt x="8" y="4"/>
                    </a:lnTo>
                    <a:lnTo>
                      <a:pt x="8" y="4"/>
                    </a:lnTo>
                    <a:lnTo>
                      <a:pt x="10" y="4"/>
                    </a:lnTo>
                    <a:lnTo>
                      <a:pt x="12"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1495"/>
              <p:cNvSpPr>
                <a:spLocks/>
              </p:cNvSpPr>
              <p:nvPr/>
            </p:nvSpPr>
            <p:spPr bwMode="auto">
              <a:xfrm>
                <a:off x="2202" y="2821"/>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0 w 2"/>
                  <a:gd name="T11" fmla="*/ 2 h 4"/>
                  <a:gd name="T12" fmla="*/ 2 w 2"/>
                  <a:gd name="T13" fmla="*/ 4 h 4"/>
                  <a:gd name="T14" fmla="*/ 2 w 2"/>
                  <a:gd name="T15" fmla="*/ 4 h 4"/>
                  <a:gd name="T16" fmla="*/ 2 w 2"/>
                  <a:gd name="T17" fmla="*/ 2 h 4"/>
                  <a:gd name="T18" fmla="*/ 2 w 2"/>
                  <a:gd name="T19" fmla="*/ 0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0" y="0"/>
                    </a:lnTo>
                    <a:lnTo>
                      <a:pt x="0" y="2"/>
                    </a:lnTo>
                    <a:lnTo>
                      <a:pt x="0" y="2"/>
                    </a:lnTo>
                    <a:lnTo>
                      <a:pt x="0" y="2"/>
                    </a:lnTo>
                    <a:lnTo>
                      <a:pt x="2" y="4"/>
                    </a:lnTo>
                    <a:lnTo>
                      <a:pt x="2" y="4"/>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1496"/>
              <p:cNvSpPr>
                <a:spLocks/>
              </p:cNvSpPr>
              <p:nvPr/>
            </p:nvSpPr>
            <p:spPr bwMode="auto">
              <a:xfrm>
                <a:off x="2216" y="2837"/>
                <a:ext cx="12" cy="8"/>
              </a:xfrm>
              <a:custGeom>
                <a:avLst/>
                <a:gdLst>
                  <a:gd name="T0" fmla="*/ 12 w 12"/>
                  <a:gd name="T1" fmla="*/ 4 h 8"/>
                  <a:gd name="T2" fmla="*/ 12 w 12"/>
                  <a:gd name="T3" fmla="*/ 4 h 8"/>
                  <a:gd name="T4" fmla="*/ 10 w 12"/>
                  <a:gd name="T5" fmla="*/ 2 h 8"/>
                  <a:gd name="T6" fmla="*/ 10 w 12"/>
                  <a:gd name="T7" fmla="*/ 2 h 8"/>
                  <a:gd name="T8" fmla="*/ 10 w 12"/>
                  <a:gd name="T9" fmla="*/ 2 h 8"/>
                  <a:gd name="T10" fmla="*/ 8 w 12"/>
                  <a:gd name="T11" fmla="*/ 2 h 8"/>
                  <a:gd name="T12" fmla="*/ 8 w 12"/>
                  <a:gd name="T13" fmla="*/ 2 h 8"/>
                  <a:gd name="T14" fmla="*/ 6 w 12"/>
                  <a:gd name="T15" fmla="*/ 0 h 8"/>
                  <a:gd name="T16" fmla="*/ 6 w 12"/>
                  <a:gd name="T17" fmla="*/ 0 h 8"/>
                  <a:gd name="T18" fmla="*/ 6 w 12"/>
                  <a:gd name="T19" fmla="*/ 0 h 8"/>
                  <a:gd name="T20" fmla="*/ 4 w 12"/>
                  <a:gd name="T21" fmla="*/ 0 h 8"/>
                  <a:gd name="T22" fmla="*/ 4 w 12"/>
                  <a:gd name="T23" fmla="*/ 0 h 8"/>
                  <a:gd name="T24" fmla="*/ 6 w 12"/>
                  <a:gd name="T25" fmla="*/ 0 h 8"/>
                  <a:gd name="T26" fmla="*/ 4 w 12"/>
                  <a:gd name="T27" fmla="*/ 0 h 8"/>
                  <a:gd name="T28" fmla="*/ 4 w 12"/>
                  <a:gd name="T29" fmla="*/ 0 h 8"/>
                  <a:gd name="T30" fmla="*/ 2 w 12"/>
                  <a:gd name="T31" fmla="*/ 0 h 8"/>
                  <a:gd name="T32" fmla="*/ 2 w 12"/>
                  <a:gd name="T33" fmla="*/ 0 h 8"/>
                  <a:gd name="T34" fmla="*/ 2 w 12"/>
                  <a:gd name="T35" fmla="*/ 0 h 8"/>
                  <a:gd name="T36" fmla="*/ 0 w 12"/>
                  <a:gd name="T37" fmla="*/ 0 h 8"/>
                  <a:gd name="T38" fmla="*/ 0 w 12"/>
                  <a:gd name="T39" fmla="*/ 0 h 8"/>
                  <a:gd name="T40" fmla="*/ 0 w 12"/>
                  <a:gd name="T41" fmla="*/ 0 h 8"/>
                  <a:gd name="T42" fmla="*/ 2 w 12"/>
                  <a:gd name="T43" fmla="*/ 2 h 8"/>
                  <a:gd name="T44" fmla="*/ 4 w 12"/>
                  <a:gd name="T45" fmla="*/ 4 h 8"/>
                  <a:gd name="T46" fmla="*/ 6 w 12"/>
                  <a:gd name="T47" fmla="*/ 4 h 8"/>
                  <a:gd name="T48" fmla="*/ 6 w 12"/>
                  <a:gd name="T49" fmla="*/ 4 h 8"/>
                  <a:gd name="T50" fmla="*/ 6 w 12"/>
                  <a:gd name="T51" fmla="*/ 6 h 8"/>
                  <a:gd name="T52" fmla="*/ 6 w 12"/>
                  <a:gd name="T53" fmla="*/ 6 h 8"/>
                  <a:gd name="T54" fmla="*/ 8 w 12"/>
                  <a:gd name="T55" fmla="*/ 6 h 8"/>
                  <a:gd name="T56" fmla="*/ 10 w 12"/>
                  <a:gd name="T57" fmla="*/ 6 h 8"/>
                  <a:gd name="T58" fmla="*/ 8 w 12"/>
                  <a:gd name="T59" fmla="*/ 8 h 8"/>
                  <a:gd name="T60" fmla="*/ 10 w 12"/>
                  <a:gd name="T61" fmla="*/ 8 h 8"/>
                  <a:gd name="T62" fmla="*/ 10 w 12"/>
                  <a:gd name="T63" fmla="*/ 8 h 8"/>
                  <a:gd name="T64" fmla="*/ 10 w 12"/>
                  <a:gd name="T65" fmla="*/ 8 h 8"/>
                  <a:gd name="T66" fmla="*/ 10 w 12"/>
                  <a:gd name="T67" fmla="*/ 8 h 8"/>
                  <a:gd name="T68" fmla="*/ 10 w 12"/>
                  <a:gd name="T69" fmla="*/ 6 h 8"/>
                  <a:gd name="T70" fmla="*/ 10 w 12"/>
                  <a:gd name="T71" fmla="*/ 6 h 8"/>
                  <a:gd name="T72" fmla="*/ 12 w 12"/>
                  <a:gd name="T73" fmla="*/ 6 h 8"/>
                  <a:gd name="T74" fmla="*/ 12 w 12"/>
                  <a:gd name="T75" fmla="*/ 6 h 8"/>
                  <a:gd name="T76" fmla="*/ 12 w 12"/>
                  <a:gd name="T77" fmla="*/ 6 h 8"/>
                  <a:gd name="T78" fmla="*/ 12 w 12"/>
                  <a:gd name="T79" fmla="*/ 4 h 8"/>
                  <a:gd name="T80" fmla="*/ 12 w 12"/>
                  <a:gd name="T81" fmla="*/ 4 h 8"/>
                  <a:gd name="T82" fmla="*/ 12 w 12"/>
                  <a:gd name="T8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8">
                    <a:moveTo>
                      <a:pt x="12" y="4"/>
                    </a:moveTo>
                    <a:lnTo>
                      <a:pt x="12" y="4"/>
                    </a:lnTo>
                    <a:lnTo>
                      <a:pt x="10" y="2"/>
                    </a:lnTo>
                    <a:lnTo>
                      <a:pt x="10" y="2"/>
                    </a:lnTo>
                    <a:lnTo>
                      <a:pt x="10" y="2"/>
                    </a:lnTo>
                    <a:lnTo>
                      <a:pt x="8" y="2"/>
                    </a:lnTo>
                    <a:lnTo>
                      <a:pt x="8" y="2"/>
                    </a:lnTo>
                    <a:lnTo>
                      <a:pt x="6" y="0"/>
                    </a:lnTo>
                    <a:lnTo>
                      <a:pt x="6" y="0"/>
                    </a:lnTo>
                    <a:lnTo>
                      <a:pt x="6" y="0"/>
                    </a:lnTo>
                    <a:lnTo>
                      <a:pt x="4" y="0"/>
                    </a:lnTo>
                    <a:lnTo>
                      <a:pt x="4" y="0"/>
                    </a:lnTo>
                    <a:lnTo>
                      <a:pt x="6" y="0"/>
                    </a:lnTo>
                    <a:lnTo>
                      <a:pt x="4" y="0"/>
                    </a:lnTo>
                    <a:lnTo>
                      <a:pt x="4" y="0"/>
                    </a:lnTo>
                    <a:lnTo>
                      <a:pt x="2" y="0"/>
                    </a:lnTo>
                    <a:lnTo>
                      <a:pt x="2" y="0"/>
                    </a:lnTo>
                    <a:lnTo>
                      <a:pt x="2" y="0"/>
                    </a:lnTo>
                    <a:lnTo>
                      <a:pt x="0" y="0"/>
                    </a:lnTo>
                    <a:lnTo>
                      <a:pt x="0" y="0"/>
                    </a:lnTo>
                    <a:lnTo>
                      <a:pt x="0" y="0"/>
                    </a:lnTo>
                    <a:lnTo>
                      <a:pt x="2" y="2"/>
                    </a:lnTo>
                    <a:lnTo>
                      <a:pt x="4" y="4"/>
                    </a:lnTo>
                    <a:lnTo>
                      <a:pt x="6" y="4"/>
                    </a:lnTo>
                    <a:lnTo>
                      <a:pt x="6" y="4"/>
                    </a:lnTo>
                    <a:lnTo>
                      <a:pt x="6" y="6"/>
                    </a:lnTo>
                    <a:lnTo>
                      <a:pt x="6" y="6"/>
                    </a:lnTo>
                    <a:lnTo>
                      <a:pt x="8" y="6"/>
                    </a:lnTo>
                    <a:lnTo>
                      <a:pt x="10" y="6"/>
                    </a:lnTo>
                    <a:lnTo>
                      <a:pt x="8" y="8"/>
                    </a:lnTo>
                    <a:lnTo>
                      <a:pt x="10" y="8"/>
                    </a:lnTo>
                    <a:lnTo>
                      <a:pt x="10" y="8"/>
                    </a:lnTo>
                    <a:lnTo>
                      <a:pt x="10" y="8"/>
                    </a:lnTo>
                    <a:lnTo>
                      <a:pt x="10" y="8"/>
                    </a:lnTo>
                    <a:lnTo>
                      <a:pt x="10" y="6"/>
                    </a:lnTo>
                    <a:lnTo>
                      <a:pt x="10" y="6"/>
                    </a:lnTo>
                    <a:lnTo>
                      <a:pt x="12" y="6"/>
                    </a:lnTo>
                    <a:lnTo>
                      <a:pt x="12" y="6"/>
                    </a:lnTo>
                    <a:lnTo>
                      <a:pt x="12" y="6"/>
                    </a:lnTo>
                    <a:lnTo>
                      <a:pt x="12"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1497"/>
              <p:cNvSpPr>
                <a:spLocks/>
              </p:cNvSpPr>
              <p:nvPr/>
            </p:nvSpPr>
            <p:spPr bwMode="auto">
              <a:xfrm>
                <a:off x="2228" y="2841"/>
                <a:ext cx="10" cy="4"/>
              </a:xfrm>
              <a:custGeom>
                <a:avLst/>
                <a:gdLst>
                  <a:gd name="T0" fmla="*/ 8 w 10"/>
                  <a:gd name="T1" fmla="*/ 4 h 4"/>
                  <a:gd name="T2" fmla="*/ 10 w 10"/>
                  <a:gd name="T3" fmla="*/ 4 h 4"/>
                  <a:gd name="T4" fmla="*/ 10 w 10"/>
                  <a:gd name="T5" fmla="*/ 4 h 4"/>
                  <a:gd name="T6" fmla="*/ 10 w 10"/>
                  <a:gd name="T7" fmla="*/ 4 h 4"/>
                  <a:gd name="T8" fmla="*/ 10 w 10"/>
                  <a:gd name="T9" fmla="*/ 4 h 4"/>
                  <a:gd name="T10" fmla="*/ 10 w 10"/>
                  <a:gd name="T11" fmla="*/ 4 h 4"/>
                  <a:gd name="T12" fmla="*/ 8 w 10"/>
                  <a:gd name="T13" fmla="*/ 2 h 4"/>
                  <a:gd name="T14" fmla="*/ 8 w 10"/>
                  <a:gd name="T15" fmla="*/ 4 h 4"/>
                  <a:gd name="T16" fmla="*/ 8 w 10"/>
                  <a:gd name="T17" fmla="*/ 2 h 4"/>
                  <a:gd name="T18" fmla="*/ 8 w 10"/>
                  <a:gd name="T19" fmla="*/ 2 h 4"/>
                  <a:gd name="T20" fmla="*/ 6 w 10"/>
                  <a:gd name="T21" fmla="*/ 2 h 4"/>
                  <a:gd name="T22" fmla="*/ 6 w 10"/>
                  <a:gd name="T23" fmla="*/ 2 h 4"/>
                  <a:gd name="T24" fmla="*/ 4 w 10"/>
                  <a:gd name="T25" fmla="*/ 2 h 4"/>
                  <a:gd name="T26" fmla="*/ 4 w 10"/>
                  <a:gd name="T27" fmla="*/ 2 h 4"/>
                  <a:gd name="T28" fmla="*/ 4 w 10"/>
                  <a:gd name="T29" fmla="*/ 0 h 4"/>
                  <a:gd name="T30" fmla="*/ 4 w 10"/>
                  <a:gd name="T31" fmla="*/ 0 h 4"/>
                  <a:gd name="T32" fmla="*/ 2 w 10"/>
                  <a:gd name="T33" fmla="*/ 0 h 4"/>
                  <a:gd name="T34" fmla="*/ 2 w 10"/>
                  <a:gd name="T35" fmla="*/ 0 h 4"/>
                  <a:gd name="T36" fmla="*/ 2 w 10"/>
                  <a:gd name="T37" fmla="*/ 0 h 4"/>
                  <a:gd name="T38" fmla="*/ 2 w 10"/>
                  <a:gd name="T39" fmla="*/ 2 h 4"/>
                  <a:gd name="T40" fmla="*/ 0 w 10"/>
                  <a:gd name="T41" fmla="*/ 2 h 4"/>
                  <a:gd name="T42" fmla="*/ 2 w 10"/>
                  <a:gd name="T43" fmla="*/ 2 h 4"/>
                  <a:gd name="T44" fmla="*/ 2 w 10"/>
                  <a:gd name="T45" fmla="*/ 4 h 4"/>
                  <a:gd name="T46" fmla="*/ 4 w 10"/>
                  <a:gd name="T47" fmla="*/ 4 h 4"/>
                  <a:gd name="T48" fmla="*/ 4 w 10"/>
                  <a:gd name="T49" fmla="*/ 4 h 4"/>
                  <a:gd name="T50" fmla="*/ 4 w 10"/>
                  <a:gd name="T51" fmla="*/ 4 h 4"/>
                  <a:gd name="T52" fmla="*/ 6 w 10"/>
                  <a:gd name="T53" fmla="*/ 4 h 4"/>
                  <a:gd name="T54" fmla="*/ 6 w 10"/>
                  <a:gd name="T55" fmla="*/ 4 h 4"/>
                  <a:gd name="T56" fmla="*/ 6 w 10"/>
                  <a:gd name="T57" fmla="*/ 4 h 4"/>
                  <a:gd name="T58" fmla="*/ 8 w 10"/>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
                    <a:moveTo>
                      <a:pt x="8" y="4"/>
                    </a:moveTo>
                    <a:lnTo>
                      <a:pt x="10" y="4"/>
                    </a:lnTo>
                    <a:lnTo>
                      <a:pt x="10" y="4"/>
                    </a:lnTo>
                    <a:lnTo>
                      <a:pt x="10" y="4"/>
                    </a:lnTo>
                    <a:lnTo>
                      <a:pt x="10" y="4"/>
                    </a:lnTo>
                    <a:lnTo>
                      <a:pt x="10" y="4"/>
                    </a:lnTo>
                    <a:lnTo>
                      <a:pt x="8" y="2"/>
                    </a:lnTo>
                    <a:lnTo>
                      <a:pt x="8" y="4"/>
                    </a:lnTo>
                    <a:lnTo>
                      <a:pt x="8" y="2"/>
                    </a:lnTo>
                    <a:lnTo>
                      <a:pt x="8" y="2"/>
                    </a:lnTo>
                    <a:lnTo>
                      <a:pt x="6" y="2"/>
                    </a:lnTo>
                    <a:lnTo>
                      <a:pt x="6" y="2"/>
                    </a:lnTo>
                    <a:lnTo>
                      <a:pt x="4" y="2"/>
                    </a:lnTo>
                    <a:lnTo>
                      <a:pt x="4" y="2"/>
                    </a:lnTo>
                    <a:lnTo>
                      <a:pt x="4" y="0"/>
                    </a:lnTo>
                    <a:lnTo>
                      <a:pt x="4" y="0"/>
                    </a:lnTo>
                    <a:lnTo>
                      <a:pt x="2" y="0"/>
                    </a:lnTo>
                    <a:lnTo>
                      <a:pt x="2" y="0"/>
                    </a:lnTo>
                    <a:lnTo>
                      <a:pt x="2" y="0"/>
                    </a:lnTo>
                    <a:lnTo>
                      <a:pt x="2" y="2"/>
                    </a:lnTo>
                    <a:lnTo>
                      <a:pt x="0" y="2"/>
                    </a:lnTo>
                    <a:lnTo>
                      <a:pt x="2" y="2"/>
                    </a:lnTo>
                    <a:lnTo>
                      <a:pt x="2" y="4"/>
                    </a:lnTo>
                    <a:lnTo>
                      <a:pt x="4" y="4"/>
                    </a:lnTo>
                    <a:lnTo>
                      <a:pt x="4" y="4"/>
                    </a:lnTo>
                    <a:lnTo>
                      <a:pt x="4" y="4"/>
                    </a:lnTo>
                    <a:lnTo>
                      <a:pt x="6" y="4"/>
                    </a:lnTo>
                    <a:lnTo>
                      <a:pt x="6" y="4"/>
                    </a:lnTo>
                    <a:lnTo>
                      <a:pt x="6"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1498"/>
              <p:cNvSpPr>
                <a:spLocks/>
              </p:cNvSpPr>
              <p:nvPr/>
            </p:nvSpPr>
            <p:spPr bwMode="auto">
              <a:xfrm>
                <a:off x="2242" y="284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1499"/>
              <p:cNvSpPr>
                <a:spLocks/>
              </p:cNvSpPr>
              <p:nvPr/>
            </p:nvSpPr>
            <p:spPr bwMode="auto">
              <a:xfrm>
                <a:off x="2238" y="2837"/>
                <a:ext cx="4" cy="8"/>
              </a:xfrm>
              <a:custGeom>
                <a:avLst/>
                <a:gdLst>
                  <a:gd name="T0" fmla="*/ 0 w 4"/>
                  <a:gd name="T1" fmla="*/ 4 h 8"/>
                  <a:gd name="T2" fmla="*/ 0 w 4"/>
                  <a:gd name="T3" fmla="*/ 4 h 8"/>
                  <a:gd name="T4" fmla="*/ 0 w 4"/>
                  <a:gd name="T5" fmla="*/ 6 h 8"/>
                  <a:gd name="T6" fmla="*/ 2 w 4"/>
                  <a:gd name="T7" fmla="*/ 6 h 8"/>
                  <a:gd name="T8" fmla="*/ 4 w 4"/>
                  <a:gd name="T9" fmla="*/ 8 h 8"/>
                  <a:gd name="T10" fmla="*/ 4 w 4"/>
                  <a:gd name="T11" fmla="*/ 8 h 8"/>
                  <a:gd name="T12" fmla="*/ 4 w 4"/>
                  <a:gd name="T13" fmla="*/ 6 h 8"/>
                  <a:gd name="T14" fmla="*/ 2 w 4"/>
                  <a:gd name="T15" fmla="*/ 6 h 8"/>
                  <a:gd name="T16" fmla="*/ 2 w 4"/>
                  <a:gd name="T17" fmla="*/ 4 h 8"/>
                  <a:gd name="T18" fmla="*/ 2 w 4"/>
                  <a:gd name="T19" fmla="*/ 6 h 8"/>
                  <a:gd name="T20" fmla="*/ 4 w 4"/>
                  <a:gd name="T21" fmla="*/ 6 h 8"/>
                  <a:gd name="T22" fmla="*/ 4 w 4"/>
                  <a:gd name="T23" fmla="*/ 6 h 8"/>
                  <a:gd name="T24" fmla="*/ 4 w 4"/>
                  <a:gd name="T25" fmla="*/ 6 h 8"/>
                  <a:gd name="T26" fmla="*/ 2 w 4"/>
                  <a:gd name="T27" fmla="*/ 4 h 8"/>
                  <a:gd name="T28" fmla="*/ 2 w 4"/>
                  <a:gd name="T29" fmla="*/ 2 h 8"/>
                  <a:gd name="T30" fmla="*/ 0 w 4"/>
                  <a:gd name="T31" fmla="*/ 0 h 8"/>
                  <a:gd name="T32" fmla="*/ 0 w 4"/>
                  <a:gd name="T33" fmla="*/ 0 h 8"/>
                  <a:gd name="T34" fmla="*/ 0 w 4"/>
                  <a:gd name="T35" fmla="*/ 2 h 8"/>
                  <a:gd name="T36" fmla="*/ 0 w 4"/>
                  <a:gd name="T37" fmla="*/ 4 h 8"/>
                  <a:gd name="T38" fmla="*/ 0 w 4"/>
                  <a:gd name="T39" fmla="*/ 4 h 8"/>
                  <a:gd name="T40" fmla="*/ 0 w 4"/>
                  <a:gd name="T41" fmla="*/ 4 h 8"/>
                  <a:gd name="T42" fmla="*/ 0 w 4"/>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0" y="4"/>
                    </a:moveTo>
                    <a:lnTo>
                      <a:pt x="0" y="4"/>
                    </a:lnTo>
                    <a:lnTo>
                      <a:pt x="0" y="6"/>
                    </a:lnTo>
                    <a:lnTo>
                      <a:pt x="2" y="6"/>
                    </a:lnTo>
                    <a:lnTo>
                      <a:pt x="4" y="8"/>
                    </a:lnTo>
                    <a:lnTo>
                      <a:pt x="4" y="8"/>
                    </a:lnTo>
                    <a:lnTo>
                      <a:pt x="4" y="6"/>
                    </a:lnTo>
                    <a:lnTo>
                      <a:pt x="2" y="6"/>
                    </a:lnTo>
                    <a:lnTo>
                      <a:pt x="2" y="4"/>
                    </a:lnTo>
                    <a:lnTo>
                      <a:pt x="2" y="6"/>
                    </a:lnTo>
                    <a:lnTo>
                      <a:pt x="4" y="6"/>
                    </a:lnTo>
                    <a:lnTo>
                      <a:pt x="4" y="6"/>
                    </a:lnTo>
                    <a:lnTo>
                      <a:pt x="4" y="6"/>
                    </a:lnTo>
                    <a:lnTo>
                      <a:pt x="2" y="4"/>
                    </a:lnTo>
                    <a:lnTo>
                      <a:pt x="2" y="2"/>
                    </a:lnTo>
                    <a:lnTo>
                      <a:pt x="0" y="0"/>
                    </a:lnTo>
                    <a:lnTo>
                      <a:pt x="0" y="0"/>
                    </a:lnTo>
                    <a:lnTo>
                      <a:pt x="0" y="2"/>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1500"/>
              <p:cNvSpPr>
                <a:spLocks/>
              </p:cNvSpPr>
              <p:nvPr/>
            </p:nvSpPr>
            <p:spPr bwMode="auto">
              <a:xfrm>
                <a:off x="2242" y="2851"/>
                <a:ext cx="2" cy="2"/>
              </a:xfrm>
              <a:custGeom>
                <a:avLst/>
                <a:gdLst>
                  <a:gd name="T0" fmla="*/ 0 w 2"/>
                  <a:gd name="T1" fmla="*/ 2 h 2"/>
                  <a:gd name="T2" fmla="*/ 0 w 2"/>
                  <a:gd name="T3" fmla="*/ 2 h 2"/>
                  <a:gd name="T4" fmla="*/ 0 w 2"/>
                  <a:gd name="T5" fmla="*/ 2 h 2"/>
                  <a:gd name="T6" fmla="*/ 2 w 2"/>
                  <a:gd name="T7" fmla="*/ 2 h 2"/>
                  <a:gd name="T8" fmla="*/ 2 w 2"/>
                  <a:gd name="T9" fmla="*/ 2 h 2"/>
                  <a:gd name="T10" fmla="*/ 2 w 2"/>
                  <a:gd name="T11" fmla="*/ 2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2"/>
                    </a:lnTo>
                    <a:lnTo>
                      <a:pt x="2" y="2"/>
                    </a:ln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1501"/>
              <p:cNvSpPr>
                <a:spLocks/>
              </p:cNvSpPr>
              <p:nvPr/>
            </p:nvSpPr>
            <p:spPr bwMode="auto">
              <a:xfrm>
                <a:off x="2244" y="2853"/>
                <a:ext cx="4" cy="2"/>
              </a:xfrm>
              <a:custGeom>
                <a:avLst/>
                <a:gdLst>
                  <a:gd name="T0" fmla="*/ 2 w 4"/>
                  <a:gd name="T1" fmla="*/ 0 h 2"/>
                  <a:gd name="T2" fmla="*/ 0 w 4"/>
                  <a:gd name="T3" fmla="*/ 0 h 2"/>
                  <a:gd name="T4" fmla="*/ 0 w 4"/>
                  <a:gd name="T5" fmla="*/ 0 h 2"/>
                  <a:gd name="T6" fmla="*/ 2 w 4"/>
                  <a:gd name="T7" fmla="*/ 0 h 2"/>
                  <a:gd name="T8" fmla="*/ 2 w 4"/>
                  <a:gd name="T9" fmla="*/ 2 h 2"/>
                  <a:gd name="T10" fmla="*/ 4 w 4"/>
                  <a:gd name="T11" fmla="*/ 2 h 2"/>
                  <a:gd name="T12" fmla="*/ 4 w 4"/>
                  <a:gd name="T13" fmla="*/ 0 h 2"/>
                  <a:gd name="T14" fmla="*/ 2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0"/>
                    </a:lnTo>
                    <a:lnTo>
                      <a:pt x="2" y="0"/>
                    </a:lnTo>
                    <a:lnTo>
                      <a:pt x="2" y="2"/>
                    </a:lnTo>
                    <a:lnTo>
                      <a:pt x="4" y="2"/>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1502"/>
              <p:cNvSpPr>
                <a:spLocks/>
              </p:cNvSpPr>
              <p:nvPr/>
            </p:nvSpPr>
            <p:spPr bwMode="auto">
              <a:xfrm>
                <a:off x="2248" y="2851"/>
                <a:ext cx="6" cy="2"/>
              </a:xfrm>
              <a:custGeom>
                <a:avLst/>
                <a:gdLst>
                  <a:gd name="T0" fmla="*/ 2 w 6"/>
                  <a:gd name="T1" fmla="*/ 0 h 2"/>
                  <a:gd name="T2" fmla="*/ 2 w 6"/>
                  <a:gd name="T3" fmla="*/ 0 h 2"/>
                  <a:gd name="T4" fmla="*/ 2 w 6"/>
                  <a:gd name="T5" fmla="*/ 0 h 2"/>
                  <a:gd name="T6" fmla="*/ 0 w 6"/>
                  <a:gd name="T7" fmla="*/ 0 h 2"/>
                  <a:gd name="T8" fmla="*/ 2 w 6"/>
                  <a:gd name="T9" fmla="*/ 0 h 2"/>
                  <a:gd name="T10" fmla="*/ 2 w 6"/>
                  <a:gd name="T11" fmla="*/ 2 h 2"/>
                  <a:gd name="T12" fmla="*/ 2 w 6"/>
                  <a:gd name="T13" fmla="*/ 2 h 2"/>
                  <a:gd name="T14" fmla="*/ 4 w 6"/>
                  <a:gd name="T15" fmla="*/ 2 h 2"/>
                  <a:gd name="T16" fmla="*/ 6 w 6"/>
                  <a:gd name="T17" fmla="*/ 0 h 2"/>
                  <a:gd name="T18" fmla="*/ 6 w 6"/>
                  <a:gd name="T19" fmla="*/ 0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2" y="0"/>
                    </a:lnTo>
                    <a:lnTo>
                      <a:pt x="2" y="0"/>
                    </a:lnTo>
                    <a:lnTo>
                      <a:pt x="0" y="0"/>
                    </a:lnTo>
                    <a:lnTo>
                      <a:pt x="2" y="0"/>
                    </a:lnTo>
                    <a:lnTo>
                      <a:pt x="2" y="2"/>
                    </a:lnTo>
                    <a:lnTo>
                      <a:pt x="2" y="2"/>
                    </a:lnTo>
                    <a:lnTo>
                      <a:pt x="4" y="2"/>
                    </a:lnTo>
                    <a:lnTo>
                      <a:pt x="6" y="0"/>
                    </a:lnTo>
                    <a:lnTo>
                      <a:pt x="6"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1503"/>
              <p:cNvSpPr>
                <a:spLocks/>
              </p:cNvSpPr>
              <p:nvPr/>
            </p:nvSpPr>
            <p:spPr bwMode="auto">
              <a:xfrm>
                <a:off x="2250" y="2851"/>
                <a:ext cx="16" cy="8"/>
              </a:xfrm>
              <a:custGeom>
                <a:avLst/>
                <a:gdLst>
                  <a:gd name="T0" fmla="*/ 14 w 16"/>
                  <a:gd name="T1" fmla="*/ 6 h 8"/>
                  <a:gd name="T2" fmla="*/ 14 w 16"/>
                  <a:gd name="T3" fmla="*/ 6 h 8"/>
                  <a:gd name="T4" fmla="*/ 14 w 16"/>
                  <a:gd name="T5" fmla="*/ 4 h 8"/>
                  <a:gd name="T6" fmla="*/ 12 w 16"/>
                  <a:gd name="T7" fmla="*/ 4 h 8"/>
                  <a:gd name="T8" fmla="*/ 10 w 16"/>
                  <a:gd name="T9" fmla="*/ 4 h 8"/>
                  <a:gd name="T10" fmla="*/ 12 w 16"/>
                  <a:gd name="T11" fmla="*/ 2 h 8"/>
                  <a:gd name="T12" fmla="*/ 12 w 16"/>
                  <a:gd name="T13" fmla="*/ 2 h 8"/>
                  <a:gd name="T14" fmla="*/ 10 w 16"/>
                  <a:gd name="T15" fmla="*/ 2 h 8"/>
                  <a:gd name="T16" fmla="*/ 8 w 16"/>
                  <a:gd name="T17" fmla="*/ 2 h 8"/>
                  <a:gd name="T18" fmla="*/ 6 w 16"/>
                  <a:gd name="T19" fmla="*/ 2 h 8"/>
                  <a:gd name="T20" fmla="*/ 8 w 16"/>
                  <a:gd name="T21" fmla="*/ 2 h 8"/>
                  <a:gd name="T22" fmla="*/ 10 w 16"/>
                  <a:gd name="T23" fmla="*/ 2 h 8"/>
                  <a:gd name="T24" fmla="*/ 10 w 16"/>
                  <a:gd name="T25" fmla="*/ 2 h 8"/>
                  <a:gd name="T26" fmla="*/ 10 w 16"/>
                  <a:gd name="T27" fmla="*/ 0 h 8"/>
                  <a:gd name="T28" fmla="*/ 8 w 16"/>
                  <a:gd name="T29" fmla="*/ 0 h 8"/>
                  <a:gd name="T30" fmla="*/ 8 w 16"/>
                  <a:gd name="T31" fmla="*/ 0 h 8"/>
                  <a:gd name="T32" fmla="*/ 6 w 16"/>
                  <a:gd name="T33" fmla="*/ 0 h 8"/>
                  <a:gd name="T34" fmla="*/ 4 w 16"/>
                  <a:gd name="T35" fmla="*/ 0 h 8"/>
                  <a:gd name="T36" fmla="*/ 2 w 16"/>
                  <a:gd name="T37" fmla="*/ 2 h 8"/>
                  <a:gd name="T38" fmla="*/ 0 w 16"/>
                  <a:gd name="T39" fmla="*/ 2 h 8"/>
                  <a:gd name="T40" fmla="*/ 0 w 16"/>
                  <a:gd name="T41" fmla="*/ 2 h 8"/>
                  <a:gd name="T42" fmla="*/ 0 w 16"/>
                  <a:gd name="T43" fmla="*/ 4 h 8"/>
                  <a:gd name="T44" fmla="*/ 0 w 16"/>
                  <a:gd name="T45" fmla="*/ 4 h 8"/>
                  <a:gd name="T46" fmla="*/ 2 w 16"/>
                  <a:gd name="T47" fmla="*/ 4 h 8"/>
                  <a:gd name="T48" fmla="*/ 2 w 16"/>
                  <a:gd name="T49" fmla="*/ 2 h 8"/>
                  <a:gd name="T50" fmla="*/ 4 w 16"/>
                  <a:gd name="T51" fmla="*/ 2 h 8"/>
                  <a:gd name="T52" fmla="*/ 2 w 16"/>
                  <a:gd name="T53" fmla="*/ 4 h 8"/>
                  <a:gd name="T54" fmla="*/ 2 w 16"/>
                  <a:gd name="T55" fmla="*/ 4 h 8"/>
                  <a:gd name="T56" fmla="*/ 4 w 16"/>
                  <a:gd name="T57" fmla="*/ 6 h 8"/>
                  <a:gd name="T58" fmla="*/ 4 w 16"/>
                  <a:gd name="T59" fmla="*/ 6 h 8"/>
                  <a:gd name="T60" fmla="*/ 4 w 16"/>
                  <a:gd name="T61" fmla="*/ 6 h 8"/>
                  <a:gd name="T62" fmla="*/ 8 w 16"/>
                  <a:gd name="T63" fmla="*/ 6 h 8"/>
                  <a:gd name="T64" fmla="*/ 4 w 16"/>
                  <a:gd name="T65" fmla="*/ 4 h 8"/>
                  <a:gd name="T66" fmla="*/ 4 w 16"/>
                  <a:gd name="T67" fmla="*/ 4 h 8"/>
                  <a:gd name="T68" fmla="*/ 4 w 16"/>
                  <a:gd name="T69" fmla="*/ 2 h 8"/>
                  <a:gd name="T70" fmla="*/ 6 w 16"/>
                  <a:gd name="T71" fmla="*/ 2 h 8"/>
                  <a:gd name="T72" fmla="*/ 8 w 16"/>
                  <a:gd name="T73" fmla="*/ 4 h 8"/>
                  <a:gd name="T74" fmla="*/ 8 w 16"/>
                  <a:gd name="T75" fmla="*/ 4 h 8"/>
                  <a:gd name="T76" fmla="*/ 8 w 16"/>
                  <a:gd name="T77" fmla="*/ 4 h 8"/>
                  <a:gd name="T78" fmla="*/ 8 w 16"/>
                  <a:gd name="T79" fmla="*/ 6 h 8"/>
                  <a:gd name="T80" fmla="*/ 10 w 16"/>
                  <a:gd name="T81" fmla="*/ 6 h 8"/>
                  <a:gd name="T82" fmla="*/ 10 w 16"/>
                  <a:gd name="T83" fmla="*/ 4 h 8"/>
                  <a:gd name="T84" fmla="*/ 12 w 16"/>
                  <a:gd name="T85" fmla="*/ 6 h 8"/>
                  <a:gd name="T86" fmla="*/ 14 w 16"/>
                  <a:gd name="T87" fmla="*/ 6 h 8"/>
                  <a:gd name="T88" fmla="*/ 14 w 16"/>
                  <a:gd name="T89" fmla="*/ 6 h 8"/>
                  <a:gd name="T90" fmla="*/ 14 w 16"/>
                  <a:gd name="T91" fmla="*/ 6 h 8"/>
                  <a:gd name="T92" fmla="*/ 16 w 16"/>
                  <a:gd name="T93" fmla="*/ 8 h 8"/>
                  <a:gd name="T94" fmla="*/ 16 w 16"/>
                  <a:gd name="T95" fmla="*/ 6 h 8"/>
                  <a:gd name="T96" fmla="*/ 14 w 16"/>
                  <a:gd name="T97" fmla="*/ 6 h 8"/>
                  <a:gd name="T98" fmla="*/ 14 w 16"/>
                  <a:gd name="T9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14" y="6"/>
                    </a:moveTo>
                    <a:lnTo>
                      <a:pt x="14" y="6"/>
                    </a:lnTo>
                    <a:lnTo>
                      <a:pt x="14" y="4"/>
                    </a:lnTo>
                    <a:lnTo>
                      <a:pt x="12" y="4"/>
                    </a:lnTo>
                    <a:lnTo>
                      <a:pt x="10" y="4"/>
                    </a:lnTo>
                    <a:lnTo>
                      <a:pt x="12" y="2"/>
                    </a:lnTo>
                    <a:lnTo>
                      <a:pt x="12" y="2"/>
                    </a:lnTo>
                    <a:lnTo>
                      <a:pt x="10" y="2"/>
                    </a:lnTo>
                    <a:lnTo>
                      <a:pt x="8" y="2"/>
                    </a:lnTo>
                    <a:lnTo>
                      <a:pt x="6" y="2"/>
                    </a:lnTo>
                    <a:lnTo>
                      <a:pt x="8" y="2"/>
                    </a:lnTo>
                    <a:lnTo>
                      <a:pt x="10" y="2"/>
                    </a:lnTo>
                    <a:lnTo>
                      <a:pt x="10" y="2"/>
                    </a:lnTo>
                    <a:lnTo>
                      <a:pt x="10" y="0"/>
                    </a:lnTo>
                    <a:lnTo>
                      <a:pt x="8" y="0"/>
                    </a:lnTo>
                    <a:lnTo>
                      <a:pt x="8" y="0"/>
                    </a:lnTo>
                    <a:lnTo>
                      <a:pt x="6" y="0"/>
                    </a:lnTo>
                    <a:lnTo>
                      <a:pt x="4" y="0"/>
                    </a:lnTo>
                    <a:lnTo>
                      <a:pt x="2" y="2"/>
                    </a:lnTo>
                    <a:lnTo>
                      <a:pt x="0" y="2"/>
                    </a:lnTo>
                    <a:lnTo>
                      <a:pt x="0" y="2"/>
                    </a:lnTo>
                    <a:lnTo>
                      <a:pt x="0" y="4"/>
                    </a:lnTo>
                    <a:lnTo>
                      <a:pt x="0" y="4"/>
                    </a:lnTo>
                    <a:lnTo>
                      <a:pt x="2" y="4"/>
                    </a:lnTo>
                    <a:lnTo>
                      <a:pt x="2" y="2"/>
                    </a:lnTo>
                    <a:lnTo>
                      <a:pt x="4" y="2"/>
                    </a:lnTo>
                    <a:lnTo>
                      <a:pt x="2" y="4"/>
                    </a:lnTo>
                    <a:lnTo>
                      <a:pt x="2" y="4"/>
                    </a:lnTo>
                    <a:lnTo>
                      <a:pt x="4" y="6"/>
                    </a:lnTo>
                    <a:lnTo>
                      <a:pt x="4" y="6"/>
                    </a:lnTo>
                    <a:lnTo>
                      <a:pt x="4" y="6"/>
                    </a:lnTo>
                    <a:lnTo>
                      <a:pt x="8" y="6"/>
                    </a:lnTo>
                    <a:lnTo>
                      <a:pt x="4" y="4"/>
                    </a:lnTo>
                    <a:lnTo>
                      <a:pt x="4" y="4"/>
                    </a:lnTo>
                    <a:lnTo>
                      <a:pt x="4" y="2"/>
                    </a:lnTo>
                    <a:lnTo>
                      <a:pt x="6" y="2"/>
                    </a:lnTo>
                    <a:lnTo>
                      <a:pt x="8" y="4"/>
                    </a:lnTo>
                    <a:lnTo>
                      <a:pt x="8" y="4"/>
                    </a:lnTo>
                    <a:lnTo>
                      <a:pt x="8" y="4"/>
                    </a:lnTo>
                    <a:lnTo>
                      <a:pt x="8" y="6"/>
                    </a:lnTo>
                    <a:lnTo>
                      <a:pt x="10" y="6"/>
                    </a:lnTo>
                    <a:lnTo>
                      <a:pt x="10" y="4"/>
                    </a:lnTo>
                    <a:lnTo>
                      <a:pt x="12" y="6"/>
                    </a:lnTo>
                    <a:lnTo>
                      <a:pt x="14" y="6"/>
                    </a:lnTo>
                    <a:lnTo>
                      <a:pt x="14" y="6"/>
                    </a:lnTo>
                    <a:lnTo>
                      <a:pt x="14" y="6"/>
                    </a:lnTo>
                    <a:lnTo>
                      <a:pt x="16" y="8"/>
                    </a:lnTo>
                    <a:lnTo>
                      <a:pt x="16"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1504"/>
              <p:cNvSpPr>
                <a:spLocks/>
              </p:cNvSpPr>
              <p:nvPr/>
            </p:nvSpPr>
            <p:spPr bwMode="auto">
              <a:xfrm>
                <a:off x="2260" y="2851"/>
                <a:ext cx="10" cy="2"/>
              </a:xfrm>
              <a:custGeom>
                <a:avLst/>
                <a:gdLst>
                  <a:gd name="T0" fmla="*/ 0 w 10"/>
                  <a:gd name="T1" fmla="*/ 0 h 2"/>
                  <a:gd name="T2" fmla="*/ 0 w 10"/>
                  <a:gd name="T3" fmla="*/ 0 h 2"/>
                  <a:gd name="T4" fmla="*/ 2 w 10"/>
                  <a:gd name="T5" fmla="*/ 0 h 2"/>
                  <a:gd name="T6" fmla="*/ 2 w 10"/>
                  <a:gd name="T7" fmla="*/ 2 h 2"/>
                  <a:gd name="T8" fmla="*/ 4 w 10"/>
                  <a:gd name="T9" fmla="*/ 2 h 2"/>
                  <a:gd name="T10" fmla="*/ 4 w 10"/>
                  <a:gd name="T11" fmla="*/ 2 h 2"/>
                  <a:gd name="T12" fmla="*/ 6 w 10"/>
                  <a:gd name="T13" fmla="*/ 2 h 2"/>
                  <a:gd name="T14" fmla="*/ 6 w 10"/>
                  <a:gd name="T15" fmla="*/ 2 h 2"/>
                  <a:gd name="T16" fmla="*/ 8 w 10"/>
                  <a:gd name="T17" fmla="*/ 2 h 2"/>
                  <a:gd name="T18" fmla="*/ 8 w 10"/>
                  <a:gd name="T19" fmla="*/ 2 h 2"/>
                  <a:gd name="T20" fmla="*/ 8 w 10"/>
                  <a:gd name="T21" fmla="*/ 2 h 2"/>
                  <a:gd name="T22" fmla="*/ 10 w 10"/>
                  <a:gd name="T23" fmla="*/ 2 h 2"/>
                  <a:gd name="T24" fmla="*/ 10 w 10"/>
                  <a:gd name="T25" fmla="*/ 2 h 2"/>
                  <a:gd name="T26" fmla="*/ 8 w 10"/>
                  <a:gd name="T27" fmla="*/ 2 h 2"/>
                  <a:gd name="T28" fmla="*/ 8 w 10"/>
                  <a:gd name="T29" fmla="*/ 0 h 2"/>
                  <a:gd name="T30" fmla="*/ 6 w 10"/>
                  <a:gd name="T31" fmla="*/ 0 h 2"/>
                  <a:gd name="T32" fmla="*/ 4 w 10"/>
                  <a:gd name="T33" fmla="*/ 0 h 2"/>
                  <a:gd name="T34" fmla="*/ 2 w 10"/>
                  <a:gd name="T35" fmla="*/ 0 h 2"/>
                  <a:gd name="T36" fmla="*/ 0 w 10"/>
                  <a:gd name="T37" fmla="*/ 0 h 2"/>
                  <a:gd name="T38" fmla="*/ 0 w 10"/>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0" y="0"/>
                    </a:moveTo>
                    <a:lnTo>
                      <a:pt x="0" y="0"/>
                    </a:lnTo>
                    <a:lnTo>
                      <a:pt x="2" y="0"/>
                    </a:lnTo>
                    <a:lnTo>
                      <a:pt x="2" y="2"/>
                    </a:lnTo>
                    <a:lnTo>
                      <a:pt x="4" y="2"/>
                    </a:lnTo>
                    <a:lnTo>
                      <a:pt x="4" y="2"/>
                    </a:lnTo>
                    <a:lnTo>
                      <a:pt x="6" y="2"/>
                    </a:lnTo>
                    <a:lnTo>
                      <a:pt x="6" y="2"/>
                    </a:lnTo>
                    <a:lnTo>
                      <a:pt x="8" y="2"/>
                    </a:lnTo>
                    <a:lnTo>
                      <a:pt x="8" y="2"/>
                    </a:lnTo>
                    <a:lnTo>
                      <a:pt x="8" y="2"/>
                    </a:lnTo>
                    <a:lnTo>
                      <a:pt x="10" y="2"/>
                    </a:lnTo>
                    <a:lnTo>
                      <a:pt x="10" y="2"/>
                    </a:lnTo>
                    <a:lnTo>
                      <a:pt x="8" y="2"/>
                    </a:lnTo>
                    <a:lnTo>
                      <a:pt x="8" y="0"/>
                    </a:lnTo>
                    <a:lnTo>
                      <a:pt x="6" y="0"/>
                    </a:lnTo>
                    <a:lnTo>
                      <a:pt x="4"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1505"/>
              <p:cNvSpPr>
                <a:spLocks/>
              </p:cNvSpPr>
              <p:nvPr/>
            </p:nvSpPr>
            <p:spPr bwMode="auto">
              <a:xfrm>
                <a:off x="2272" y="2853"/>
                <a:ext cx="2"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1506"/>
              <p:cNvSpPr>
                <a:spLocks/>
              </p:cNvSpPr>
              <p:nvPr/>
            </p:nvSpPr>
            <p:spPr bwMode="auto">
              <a:xfrm>
                <a:off x="2268" y="2851"/>
                <a:ext cx="2" cy="0"/>
              </a:xfrm>
              <a:custGeom>
                <a:avLst/>
                <a:gdLst>
                  <a:gd name="T0" fmla="*/ 0 w 2"/>
                  <a:gd name="T1" fmla="*/ 0 w 2"/>
                  <a:gd name="T2" fmla="*/ 0 w 2"/>
                  <a:gd name="T3" fmla="*/ 2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1507"/>
              <p:cNvSpPr>
                <a:spLocks/>
              </p:cNvSpPr>
              <p:nvPr/>
            </p:nvSpPr>
            <p:spPr bwMode="auto">
              <a:xfrm>
                <a:off x="2270" y="2853"/>
                <a:ext cx="0" cy="2"/>
              </a:xfrm>
              <a:custGeom>
                <a:avLst/>
                <a:gdLst>
                  <a:gd name="T0" fmla="*/ 2 h 2"/>
                  <a:gd name="T1" fmla="*/ 0 h 2"/>
                  <a:gd name="T2" fmla="*/ 0 h 2"/>
                  <a:gd name="T3" fmla="*/ 0 h 2"/>
                  <a:gd name="T4" fmla="*/ 0 h 2"/>
                  <a:gd name="T5" fmla="*/ 0 h 2"/>
                  <a:gd name="T6" fmla="*/ 0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0"/>
                    </a:lnTo>
                    <a:lnTo>
                      <a:pt x="0" y="0"/>
                    </a:lnTo>
                    <a:lnTo>
                      <a:pt x="0" y="0"/>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1508"/>
              <p:cNvSpPr>
                <a:spLocks/>
              </p:cNvSpPr>
              <p:nvPr/>
            </p:nvSpPr>
            <p:spPr bwMode="auto">
              <a:xfrm>
                <a:off x="2298" y="2813"/>
                <a:ext cx="10" cy="8"/>
              </a:xfrm>
              <a:custGeom>
                <a:avLst/>
                <a:gdLst>
                  <a:gd name="T0" fmla="*/ 10 w 10"/>
                  <a:gd name="T1" fmla="*/ 0 h 8"/>
                  <a:gd name="T2" fmla="*/ 10 w 10"/>
                  <a:gd name="T3" fmla="*/ 0 h 8"/>
                  <a:gd name="T4" fmla="*/ 10 w 10"/>
                  <a:gd name="T5" fmla="*/ 0 h 8"/>
                  <a:gd name="T6" fmla="*/ 10 w 10"/>
                  <a:gd name="T7" fmla="*/ 0 h 8"/>
                  <a:gd name="T8" fmla="*/ 8 w 10"/>
                  <a:gd name="T9" fmla="*/ 0 h 8"/>
                  <a:gd name="T10" fmla="*/ 8 w 10"/>
                  <a:gd name="T11" fmla="*/ 0 h 8"/>
                  <a:gd name="T12" fmla="*/ 8 w 10"/>
                  <a:gd name="T13" fmla="*/ 0 h 8"/>
                  <a:gd name="T14" fmla="*/ 8 w 10"/>
                  <a:gd name="T15" fmla="*/ 0 h 8"/>
                  <a:gd name="T16" fmla="*/ 4 w 10"/>
                  <a:gd name="T17" fmla="*/ 0 h 8"/>
                  <a:gd name="T18" fmla="*/ 4 w 10"/>
                  <a:gd name="T19" fmla="*/ 0 h 8"/>
                  <a:gd name="T20" fmla="*/ 2 w 10"/>
                  <a:gd name="T21" fmla="*/ 0 h 8"/>
                  <a:gd name="T22" fmla="*/ 0 w 10"/>
                  <a:gd name="T23" fmla="*/ 0 h 8"/>
                  <a:gd name="T24" fmla="*/ 0 w 10"/>
                  <a:gd name="T25" fmla="*/ 0 h 8"/>
                  <a:gd name="T26" fmla="*/ 2 w 10"/>
                  <a:gd name="T27" fmla="*/ 0 h 8"/>
                  <a:gd name="T28" fmla="*/ 2 w 10"/>
                  <a:gd name="T29" fmla="*/ 0 h 8"/>
                  <a:gd name="T30" fmla="*/ 2 w 10"/>
                  <a:gd name="T31" fmla="*/ 0 h 8"/>
                  <a:gd name="T32" fmla="*/ 2 w 10"/>
                  <a:gd name="T33" fmla="*/ 2 h 8"/>
                  <a:gd name="T34" fmla="*/ 2 w 10"/>
                  <a:gd name="T35" fmla="*/ 2 h 8"/>
                  <a:gd name="T36" fmla="*/ 6 w 10"/>
                  <a:gd name="T37" fmla="*/ 2 h 8"/>
                  <a:gd name="T38" fmla="*/ 4 w 10"/>
                  <a:gd name="T39" fmla="*/ 2 h 8"/>
                  <a:gd name="T40" fmla="*/ 4 w 10"/>
                  <a:gd name="T41" fmla="*/ 4 h 8"/>
                  <a:gd name="T42" fmla="*/ 4 w 10"/>
                  <a:gd name="T43" fmla="*/ 4 h 8"/>
                  <a:gd name="T44" fmla="*/ 2 w 10"/>
                  <a:gd name="T45" fmla="*/ 6 h 8"/>
                  <a:gd name="T46" fmla="*/ 4 w 10"/>
                  <a:gd name="T47" fmla="*/ 6 h 8"/>
                  <a:gd name="T48" fmla="*/ 4 w 10"/>
                  <a:gd name="T49" fmla="*/ 6 h 8"/>
                  <a:gd name="T50" fmla="*/ 2 w 10"/>
                  <a:gd name="T51" fmla="*/ 6 h 8"/>
                  <a:gd name="T52" fmla="*/ 0 w 10"/>
                  <a:gd name="T53" fmla="*/ 6 h 8"/>
                  <a:gd name="T54" fmla="*/ 2 w 10"/>
                  <a:gd name="T55" fmla="*/ 6 h 8"/>
                  <a:gd name="T56" fmla="*/ 0 w 10"/>
                  <a:gd name="T57" fmla="*/ 6 h 8"/>
                  <a:gd name="T58" fmla="*/ 2 w 10"/>
                  <a:gd name="T59" fmla="*/ 8 h 8"/>
                  <a:gd name="T60" fmla="*/ 2 w 10"/>
                  <a:gd name="T61" fmla="*/ 8 h 8"/>
                  <a:gd name="T62" fmla="*/ 2 w 10"/>
                  <a:gd name="T63" fmla="*/ 8 h 8"/>
                  <a:gd name="T64" fmla="*/ 4 w 10"/>
                  <a:gd name="T65" fmla="*/ 8 h 8"/>
                  <a:gd name="T66" fmla="*/ 4 w 10"/>
                  <a:gd name="T67" fmla="*/ 8 h 8"/>
                  <a:gd name="T68" fmla="*/ 4 w 10"/>
                  <a:gd name="T69" fmla="*/ 8 h 8"/>
                  <a:gd name="T70" fmla="*/ 6 w 10"/>
                  <a:gd name="T71" fmla="*/ 6 h 8"/>
                  <a:gd name="T72" fmla="*/ 4 w 10"/>
                  <a:gd name="T73" fmla="*/ 6 h 8"/>
                  <a:gd name="T74" fmla="*/ 6 w 10"/>
                  <a:gd name="T75" fmla="*/ 6 h 8"/>
                  <a:gd name="T76" fmla="*/ 6 w 10"/>
                  <a:gd name="T77" fmla="*/ 6 h 8"/>
                  <a:gd name="T78" fmla="*/ 6 w 10"/>
                  <a:gd name="T79" fmla="*/ 6 h 8"/>
                  <a:gd name="T80" fmla="*/ 8 w 10"/>
                  <a:gd name="T81" fmla="*/ 6 h 8"/>
                  <a:gd name="T82" fmla="*/ 8 w 10"/>
                  <a:gd name="T83" fmla="*/ 4 h 8"/>
                  <a:gd name="T84" fmla="*/ 8 w 10"/>
                  <a:gd name="T85" fmla="*/ 4 h 8"/>
                  <a:gd name="T86" fmla="*/ 10 w 10"/>
                  <a:gd name="T87" fmla="*/ 2 h 8"/>
                  <a:gd name="T88" fmla="*/ 10 w 10"/>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8">
                    <a:moveTo>
                      <a:pt x="10" y="0"/>
                    </a:moveTo>
                    <a:lnTo>
                      <a:pt x="10" y="0"/>
                    </a:lnTo>
                    <a:lnTo>
                      <a:pt x="10" y="0"/>
                    </a:lnTo>
                    <a:lnTo>
                      <a:pt x="10" y="0"/>
                    </a:lnTo>
                    <a:lnTo>
                      <a:pt x="8" y="0"/>
                    </a:lnTo>
                    <a:lnTo>
                      <a:pt x="8" y="0"/>
                    </a:lnTo>
                    <a:lnTo>
                      <a:pt x="8" y="0"/>
                    </a:lnTo>
                    <a:lnTo>
                      <a:pt x="8" y="0"/>
                    </a:lnTo>
                    <a:lnTo>
                      <a:pt x="4" y="0"/>
                    </a:lnTo>
                    <a:lnTo>
                      <a:pt x="4" y="0"/>
                    </a:lnTo>
                    <a:lnTo>
                      <a:pt x="2" y="0"/>
                    </a:lnTo>
                    <a:lnTo>
                      <a:pt x="0" y="0"/>
                    </a:lnTo>
                    <a:lnTo>
                      <a:pt x="0" y="0"/>
                    </a:lnTo>
                    <a:lnTo>
                      <a:pt x="2" y="0"/>
                    </a:lnTo>
                    <a:lnTo>
                      <a:pt x="2" y="0"/>
                    </a:lnTo>
                    <a:lnTo>
                      <a:pt x="2" y="0"/>
                    </a:lnTo>
                    <a:lnTo>
                      <a:pt x="2" y="2"/>
                    </a:lnTo>
                    <a:lnTo>
                      <a:pt x="2" y="2"/>
                    </a:lnTo>
                    <a:lnTo>
                      <a:pt x="6" y="2"/>
                    </a:lnTo>
                    <a:lnTo>
                      <a:pt x="4" y="2"/>
                    </a:lnTo>
                    <a:lnTo>
                      <a:pt x="4" y="4"/>
                    </a:lnTo>
                    <a:lnTo>
                      <a:pt x="4" y="4"/>
                    </a:lnTo>
                    <a:lnTo>
                      <a:pt x="2" y="6"/>
                    </a:lnTo>
                    <a:lnTo>
                      <a:pt x="4" y="6"/>
                    </a:lnTo>
                    <a:lnTo>
                      <a:pt x="4" y="6"/>
                    </a:lnTo>
                    <a:lnTo>
                      <a:pt x="2" y="6"/>
                    </a:lnTo>
                    <a:lnTo>
                      <a:pt x="0" y="6"/>
                    </a:lnTo>
                    <a:lnTo>
                      <a:pt x="2" y="6"/>
                    </a:lnTo>
                    <a:lnTo>
                      <a:pt x="0" y="6"/>
                    </a:lnTo>
                    <a:lnTo>
                      <a:pt x="2" y="8"/>
                    </a:lnTo>
                    <a:lnTo>
                      <a:pt x="2" y="8"/>
                    </a:lnTo>
                    <a:lnTo>
                      <a:pt x="2" y="8"/>
                    </a:lnTo>
                    <a:lnTo>
                      <a:pt x="4" y="8"/>
                    </a:lnTo>
                    <a:lnTo>
                      <a:pt x="4" y="8"/>
                    </a:lnTo>
                    <a:lnTo>
                      <a:pt x="4" y="8"/>
                    </a:lnTo>
                    <a:lnTo>
                      <a:pt x="6" y="6"/>
                    </a:lnTo>
                    <a:lnTo>
                      <a:pt x="4" y="6"/>
                    </a:lnTo>
                    <a:lnTo>
                      <a:pt x="6" y="6"/>
                    </a:lnTo>
                    <a:lnTo>
                      <a:pt x="6" y="6"/>
                    </a:lnTo>
                    <a:lnTo>
                      <a:pt x="6" y="6"/>
                    </a:lnTo>
                    <a:lnTo>
                      <a:pt x="8" y="6"/>
                    </a:lnTo>
                    <a:lnTo>
                      <a:pt x="8" y="4"/>
                    </a:lnTo>
                    <a:lnTo>
                      <a:pt x="8" y="4"/>
                    </a:lnTo>
                    <a:lnTo>
                      <a:pt x="10" y="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1509"/>
              <p:cNvSpPr>
                <a:spLocks/>
              </p:cNvSpPr>
              <p:nvPr/>
            </p:nvSpPr>
            <p:spPr bwMode="auto">
              <a:xfrm>
                <a:off x="2294" y="2815"/>
                <a:ext cx="4" cy="4"/>
              </a:xfrm>
              <a:custGeom>
                <a:avLst/>
                <a:gdLst>
                  <a:gd name="T0" fmla="*/ 4 w 4"/>
                  <a:gd name="T1" fmla="*/ 2 h 4"/>
                  <a:gd name="T2" fmla="*/ 4 w 4"/>
                  <a:gd name="T3" fmla="*/ 2 h 4"/>
                  <a:gd name="T4" fmla="*/ 4 w 4"/>
                  <a:gd name="T5" fmla="*/ 2 h 4"/>
                  <a:gd name="T6" fmla="*/ 4 w 4"/>
                  <a:gd name="T7" fmla="*/ 2 h 4"/>
                  <a:gd name="T8" fmla="*/ 2 w 4"/>
                  <a:gd name="T9" fmla="*/ 2 h 4"/>
                  <a:gd name="T10" fmla="*/ 2 w 4"/>
                  <a:gd name="T11" fmla="*/ 2 h 4"/>
                  <a:gd name="T12" fmla="*/ 2 w 4"/>
                  <a:gd name="T13" fmla="*/ 2 h 4"/>
                  <a:gd name="T14" fmla="*/ 2 w 4"/>
                  <a:gd name="T15" fmla="*/ 2 h 4"/>
                  <a:gd name="T16" fmla="*/ 2 w 4"/>
                  <a:gd name="T17" fmla="*/ 0 h 4"/>
                  <a:gd name="T18" fmla="*/ 0 w 4"/>
                  <a:gd name="T19" fmla="*/ 0 h 4"/>
                  <a:gd name="T20" fmla="*/ 2 w 4"/>
                  <a:gd name="T21" fmla="*/ 2 h 4"/>
                  <a:gd name="T22" fmla="*/ 4 w 4"/>
                  <a:gd name="T23" fmla="*/ 4 h 4"/>
                  <a:gd name="T24" fmla="*/ 4 w 4"/>
                  <a:gd name="T25" fmla="*/ 4 h 4"/>
                  <a:gd name="T26" fmla="*/ 4 w 4"/>
                  <a:gd name="T27" fmla="*/ 4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2"/>
                    </a:lnTo>
                    <a:lnTo>
                      <a:pt x="4" y="2"/>
                    </a:lnTo>
                    <a:lnTo>
                      <a:pt x="4" y="2"/>
                    </a:lnTo>
                    <a:lnTo>
                      <a:pt x="2" y="2"/>
                    </a:lnTo>
                    <a:lnTo>
                      <a:pt x="2" y="2"/>
                    </a:lnTo>
                    <a:lnTo>
                      <a:pt x="2" y="2"/>
                    </a:lnTo>
                    <a:lnTo>
                      <a:pt x="2" y="2"/>
                    </a:lnTo>
                    <a:lnTo>
                      <a:pt x="2" y="0"/>
                    </a:lnTo>
                    <a:lnTo>
                      <a:pt x="0" y="0"/>
                    </a:lnTo>
                    <a:lnTo>
                      <a:pt x="2" y="2"/>
                    </a:lnTo>
                    <a:lnTo>
                      <a:pt x="4" y="4"/>
                    </a:lnTo>
                    <a:lnTo>
                      <a:pt x="4" y="4"/>
                    </a:lnTo>
                    <a:lnTo>
                      <a:pt x="4"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1510"/>
              <p:cNvSpPr>
                <a:spLocks/>
              </p:cNvSpPr>
              <p:nvPr/>
            </p:nvSpPr>
            <p:spPr bwMode="auto">
              <a:xfrm>
                <a:off x="2308" y="2811"/>
                <a:ext cx="10" cy="12"/>
              </a:xfrm>
              <a:custGeom>
                <a:avLst/>
                <a:gdLst>
                  <a:gd name="T0" fmla="*/ 10 w 10"/>
                  <a:gd name="T1" fmla="*/ 2 h 12"/>
                  <a:gd name="T2" fmla="*/ 10 w 10"/>
                  <a:gd name="T3" fmla="*/ 2 h 12"/>
                  <a:gd name="T4" fmla="*/ 10 w 10"/>
                  <a:gd name="T5" fmla="*/ 2 h 12"/>
                  <a:gd name="T6" fmla="*/ 10 w 10"/>
                  <a:gd name="T7" fmla="*/ 2 h 12"/>
                  <a:gd name="T8" fmla="*/ 8 w 10"/>
                  <a:gd name="T9" fmla="*/ 2 h 12"/>
                  <a:gd name="T10" fmla="*/ 6 w 10"/>
                  <a:gd name="T11" fmla="*/ 2 h 12"/>
                  <a:gd name="T12" fmla="*/ 4 w 10"/>
                  <a:gd name="T13" fmla="*/ 0 h 12"/>
                  <a:gd name="T14" fmla="*/ 4 w 10"/>
                  <a:gd name="T15" fmla="*/ 0 h 12"/>
                  <a:gd name="T16" fmla="*/ 2 w 10"/>
                  <a:gd name="T17" fmla="*/ 0 h 12"/>
                  <a:gd name="T18" fmla="*/ 2 w 10"/>
                  <a:gd name="T19" fmla="*/ 0 h 12"/>
                  <a:gd name="T20" fmla="*/ 2 w 10"/>
                  <a:gd name="T21" fmla="*/ 2 h 12"/>
                  <a:gd name="T22" fmla="*/ 2 w 10"/>
                  <a:gd name="T23" fmla="*/ 2 h 12"/>
                  <a:gd name="T24" fmla="*/ 0 w 10"/>
                  <a:gd name="T25" fmla="*/ 2 h 12"/>
                  <a:gd name="T26" fmla="*/ 2 w 10"/>
                  <a:gd name="T27" fmla="*/ 4 h 12"/>
                  <a:gd name="T28" fmla="*/ 2 w 10"/>
                  <a:gd name="T29" fmla="*/ 4 h 12"/>
                  <a:gd name="T30" fmla="*/ 4 w 10"/>
                  <a:gd name="T31" fmla="*/ 6 h 12"/>
                  <a:gd name="T32" fmla="*/ 2 w 10"/>
                  <a:gd name="T33" fmla="*/ 6 h 12"/>
                  <a:gd name="T34" fmla="*/ 2 w 10"/>
                  <a:gd name="T35" fmla="*/ 4 h 12"/>
                  <a:gd name="T36" fmla="*/ 0 w 10"/>
                  <a:gd name="T37" fmla="*/ 4 h 12"/>
                  <a:gd name="T38" fmla="*/ 0 w 10"/>
                  <a:gd name="T39" fmla="*/ 4 h 12"/>
                  <a:gd name="T40" fmla="*/ 0 w 10"/>
                  <a:gd name="T41" fmla="*/ 6 h 12"/>
                  <a:gd name="T42" fmla="*/ 0 w 10"/>
                  <a:gd name="T43" fmla="*/ 6 h 12"/>
                  <a:gd name="T44" fmla="*/ 0 w 10"/>
                  <a:gd name="T45" fmla="*/ 6 h 12"/>
                  <a:gd name="T46" fmla="*/ 0 w 10"/>
                  <a:gd name="T47" fmla="*/ 8 h 12"/>
                  <a:gd name="T48" fmla="*/ 0 w 10"/>
                  <a:gd name="T49" fmla="*/ 10 h 12"/>
                  <a:gd name="T50" fmla="*/ 2 w 10"/>
                  <a:gd name="T51" fmla="*/ 10 h 12"/>
                  <a:gd name="T52" fmla="*/ 2 w 10"/>
                  <a:gd name="T53" fmla="*/ 12 h 12"/>
                  <a:gd name="T54" fmla="*/ 2 w 10"/>
                  <a:gd name="T55" fmla="*/ 10 h 12"/>
                  <a:gd name="T56" fmla="*/ 2 w 10"/>
                  <a:gd name="T57" fmla="*/ 10 h 12"/>
                  <a:gd name="T58" fmla="*/ 4 w 10"/>
                  <a:gd name="T59" fmla="*/ 10 h 12"/>
                  <a:gd name="T60" fmla="*/ 4 w 10"/>
                  <a:gd name="T61" fmla="*/ 10 h 12"/>
                  <a:gd name="T62" fmla="*/ 4 w 10"/>
                  <a:gd name="T63" fmla="*/ 10 h 12"/>
                  <a:gd name="T64" fmla="*/ 4 w 10"/>
                  <a:gd name="T65" fmla="*/ 10 h 12"/>
                  <a:gd name="T66" fmla="*/ 4 w 10"/>
                  <a:gd name="T67" fmla="*/ 8 h 12"/>
                  <a:gd name="T68" fmla="*/ 4 w 10"/>
                  <a:gd name="T69" fmla="*/ 8 h 12"/>
                  <a:gd name="T70" fmla="*/ 4 w 10"/>
                  <a:gd name="T71" fmla="*/ 8 h 12"/>
                  <a:gd name="T72" fmla="*/ 6 w 10"/>
                  <a:gd name="T73" fmla="*/ 8 h 12"/>
                  <a:gd name="T74" fmla="*/ 6 w 10"/>
                  <a:gd name="T75" fmla="*/ 8 h 12"/>
                  <a:gd name="T76" fmla="*/ 6 w 10"/>
                  <a:gd name="T77" fmla="*/ 8 h 12"/>
                  <a:gd name="T78" fmla="*/ 4 w 10"/>
                  <a:gd name="T79" fmla="*/ 6 h 12"/>
                  <a:gd name="T80" fmla="*/ 4 w 10"/>
                  <a:gd name="T81" fmla="*/ 6 h 12"/>
                  <a:gd name="T82" fmla="*/ 6 w 10"/>
                  <a:gd name="T83" fmla="*/ 6 h 12"/>
                  <a:gd name="T84" fmla="*/ 8 w 10"/>
                  <a:gd name="T85" fmla="*/ 6 h 12"/>
                  <a:gd name="T86" fmla="*/ 10 w 10"/>
                  <a:gd name="T87" fmla="*/ 6 h 12"/>
                  <a:gd name="T88" fmla="*/ 10 w 10"/>
                  <a:gd name="T89" fmla="*/ 4 h 12"/>
                  <a:gd name="T90" fmla="*/ 10 w 10"/>
                  <a:gd name="T91" fmla="*/ 4 h 12"/>
                  <a:gd name="T92" fmla="*/ 10 w 10"/>
                  <a:gd name="T93" fmla="*/ 4 h 12"/>
                  <a:gd name="T94" fmla="*/ 10 w 10"/>
                  <a:gd name="T95" fmla="*/ 2 h 12"/>
                  <a:gd name="T96" fmla="*/ 10 w 10"/>
                  <a:gd name="T9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2">
                    <a:moveTo>
                      <a:pt x="10" y="2"/>
                    </a:moveTo>
                    <a:lnTo>
                      <a:pt x="10" y="2"/>
                    </a:lnTo>
                    <a:lnTo>
                      <a:pt x="10" y="2"/>
                    </a:lnTo>
                    <a:lnTo>
                      <a:pt x="10" y="2"/>
                    </a:lnTo>
                    <a:lnTo>
                      <a:pt x="8" y="2"/>
                    </a:lnTo>
                    <a:lnTo>
                      <a:pt x="6" y="2"/>
                    </a:lnTo>
                    <a:lnTo>
                      <a:pt x="4" y="0"/>
                    </a:lnTo>
                    <a:lnTo>
                      <a:pt x="4" y="0"/>
                    </a:lnTo>
                    <a:lnTo>
                      <a:pt x="2" y="0"/>
                    </a:lnTo>
                    <a:lnTo>
                      <a:pt x="2" y="0"/>
                    </a:lnTo>
                    <a:lnTo>
                      <a:pt x="2" y="2"/>
                    </a:lnTo>
                    <a:lnTo>
                      <a:pt x="2" y="2"/>
                    </a:lnTo>
                    <a:lnTo>
                      <a:pt x="0" y="2"/>
                    </a:lnTo>
                    <a:lnTo>
                      <a:pt x="2" y="4"/>
                    </a:lnTo>
                    <a:lnTo>
                      <a:pt x="2" y="4"/>
                    </a:lnTo>
                    <a:lnTo>
                      <a:pt x="4" y="6"/>
                    </a:lnTo>
                    <a:lnTo>
                      <a:pt x="2" y="6"/>
                    </a:lnTo>
                    <a:lnTo>
                      <a:pt x="2" y="4"/>
                    </a:lnTo>
                    <a:lnTo>
                      <a:pt x="0" y="4"/>
                    </a:lnTo>
                    <a:lnTo>
                      <a:pt x="0" y="4"/>
                    </a:lnTo>
                    <a:lnTo>
                      <a:pt x="0" y="6"/>
                    </a:lnTo>
                    <a:lnTo>
                      <a:pt x="0" y="6"/>
                    </a:lnTo>
                    <a:lnTo>
                      <a:pt x="0" y="6"/>
                    </a:lnTo>
                    <a:lnTo>
                      <a:pt x="0" y="8"/>
                    </a:lnTo>
                    <a:lnTo>
                      <a:pt x="0" y="10"/>
                    </a:lnTo>
                    <a:lnTo>
                      <a:pt x="2" y="10"/>
                    </a:lnTo>
                    <a:lnTo>
                      <a:pt x="2" y="12"/>
                    </a:lnTo>
                    <a:lnTo>
                      <a:pt x="2" y="10"/>
                    </a:lnTo>
                    <a:lnTo>
                      <a:pt x="2" y="10"/>
                    </a:lnTo>
                    <a:lnTo>
                      <a:pt x="4" y="10"/>
                    </a:lnTo>
                    <a:lnTo>
                      <a:pt x="4" y="10"/>
                    </a:lnTo>
                    <a:lnTo>
                      <a:pt x="4" y="10"/>
                    </a:lnTo>
                    <a:lnTo>
                      <a:pt x="4" y="10"/>
                    </a:lnTo>
                    <a:lnTo>
                      <a:pt x="4" y="8"/>
                    </a:lnTo>
                    <a:lnTo>
                      <a:pt x="4" y="8"/>
                    </a:lnTo>
                    <a:lnTo>
                      <a:pt x="4" y="8"/>
                    </a:lnTo>
                    <a:lnTo>
                      <a:pt x="6" y="8"/>
                    </a:lnTo>
                    <a:lnTo>
                      <a:pt x="6" y="8"/>
                    </a:lnTo>
                    <a:lnTo>
                      <a:pt x="6" y="8"/>
                    </a:lnTo>
                    <a:lnTo>
                      <a:pt x="4" y="6"/>
                    </a:lnTo>
                    <a:lnTo>
                      <a:pt x="4" y="6"/>
                    </a:lnTo>
                    <a:lnTo>
                      <a:pt x="6" y="6"/>
                    </a:lnTo>
                    <a:lnTo>
                      <a:pt x="8" y="6"/>
                    </a:lnTo>
                    <a:lnTo>
                      <a:pt x="10" y="6"/>
                    </a:lnTo>
                    <a:lnTo>
                      <a:pt x="10" y="4"/>
                    </a:lnTo>
                    <a:lnTo>
                      <a:pt x="10" y="4"/>
                    </a:lnTo>
                    <a:lnTo>
                      <a:pt x="10" y="4"/>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1511"/>
              <p:cNvSpPr>
                <a:spLocks/>
              </p:cNvSpPr>
              <p:nvPr/>
            </p:nvSpPr>
            <p:spPr bwMode="auto">
              <a:xfrm>
                <a:off x="2106" y="2089"/>
                <a:ext cx="50" cy="24"/>
              </a:xfrm>
              <a:custGeom>
                <a:avLst/>
                <a:gdLst>
                  <a:gd name="T0" fmla="*/ 34 w 50"/>
                  <a:gd name="T1" fmla="*/ 18 h 24"/>
                  <a:gd name="T2" fmla="*/ 36 w 50"/>
                  <a:gd name="T3" fmla="*/ 18 h 24"/>
                  <a:gd name="T4" fmla="*/ 38 w 50"/>
                  <a:gd name="T5" fmla="*/ 16 h 24"/>
                  <a:gd name="T6" fmla="*/ 44 w 50"/>
                  <a:gd name="T7" fmla="*/ 16 h 24"/>
                  <a:gd name="T8" fmla="*/ 46 w 50"/>
                  <a:gd name="T9" fmla="*/ 18 h 24"/>
                  <a:gd name="T10" fmla="*/ 50 w 50"/>
                  <a:gd name="T11" fmla="*/ 16 h 24"/>
                  <a:gd name="T12" fmla="*/ 50 w 50"/>
                  <a:gd name="T13" fmla="*/ 14 h 24"/>
                  <a:gd name="T14" fmla="*/ 48 w 50"/>
                  <a:gd name="T15" fmla="*/ 12 h 24"/>
                  <a:gd name="T16" fmla="*/ 44 w 50"/>
                  <a:gd name="T17" fmla="*/ 10 h 24"/>
                  <a:gd name="T18" fmla="*/ 42 w 50"/>
                  <a:gd name="T19" fmla="*/ 8 h 24"/>
                  <a:gd name="T20" fmla="*/ 44 w 50"/>
                  <a:gd name="T21" fmla="*/ 8 h 24"/>
                  <a:gd name="T22" fmla="*/ 44 w 50"/>
                  <a:gd name="T23" fmla="*/ 6 h 24"/>
                  <a:gd name="T24" fmla="*/ 40 w 50"/>
                  <a:gd name="T25" fmla="*/ 6 h 24"/>
                  <a:gd name="T26" fmla="*/ 38 w 50"/>
                  <a:gd name="T27" fmla="*/ 4 h 24"/>
                  <a:gd name="T28" fmla="*/ 36 w 50"/>
                  <a:gd name="T29" fmla="*/ 2 h 24"/>
                  <a:gd name="T30" fmla="*/ 32 w 50"/>
                  <a:gd name="T31" fmla="*/ 0 h 24"/>
                  <a:gd name="T32" fmla="*/ 26 w 50"/>
                  <a:gd name="T33" fmla="*/ 0 h 24"/>
                  <a:gd name="T34" fmla="*/ 24 w 50"/>
                  <a:gd name="T35" fmla="*/ 0 h 24"/>
                  <a:gd name="T36" fmla="*/ 18 w 50"/>
                  <a:gd name="T37" fmla="*/ 2 h 24"/>
                  <a:gd name="T38" fmla="*/ 18 w 50"/>
                  <a:gd name="T39" fmla="*/ 0 h 24"/>
                  <a:gd name="T40" fmla="*/ 14 w 50"/>
                  <a:gd name="T41" fmla="*/ 0 h 24"/>
                  <a:gd name="T42" fmla="*/ 10 w 50"/>
                  <a:gd name="T43" fmla="*/ 0 h 24"/>
                  <a:gd name="T44" fmla="*/ 10 w 50"/>
                  <a:gd name="T45" fmla="*/ 2 h 24"/>
                  <a:gd name="T46" fmla="*/ 14 w 50"/>
                  <a:gd name="T47" fmla="*/ 2 h 24"/>
                  <a:gd name="T48" fmla="*/ 16 w 50"/>
                  <a:gd name="T49" fmla="*/ 6 h 24"/>
                  <a:gd name="T50" fmla="*/ 14 w 50"/>
                  <a:gd name="T51" fmla="*/ 10 h 24"/>
                  <a:gd name="T52" fmla="*/ 18 w 50"/>
                  <a:gd name="T53" fmla="*/ 12 h 24"/>
                  <a:gd name="T54" fmla="*/ 16 w 50"/>
                  <a:gd name="T55" fmla="*/ 14 h 24"/>
                  <a:gd name="T56" fmla="*/ 14 w 50"/>
                  <a:gd name="T57" fmla="*/ 14 h 24"/>
                  <a:gd name="T58" fmla="*/ 8 w 50"/>
                  <a:gd name="T59" fmla="*/ 14 h 24"/>
                  <a:gd name="T60" fmla="*/ 0 w 50"/>
                  <a:gd name="T61" fmla="*/ 14 h 24"/>
                  <a:gd name="T62" fmla="*/ 0 w 50"/>
                  <a:gd name="T63" fmla="*/ 14 h 24"/>
                  <a:gd name="T64" fmla="*/ 2 w 50"/>
                  <a:gd name="T65" fmla="*/ 18 h 24"/>
                  <a:gd name="T66" fmla="*/ 4 w 50"/>
                  <a:gd name="T67" fmla="*/ 18 h 24"/>
                  <a:gd name="T68" fmla="*/ 6 w 50"/>
                  <a:gd name="T69" fmla="*/ 18 h 24"/>
                  <a:gd name="T70" fmla="*/ 6 w 50"/>
                  <a:gd name="T71" fmla="*/ 16 h 24"/>
                  <a:gd name="T72" fmla="*/ 12 w 50"/>
                  <a:gd name="T73" fmla="*/ 18 h 24"/>
                  <a:gd name="T74" fmla="*/ 16 w 50"/>
                  <a:gd name="T75" fmla="*/ 18 h 24"/>
                  <a:gd name="T76" fmla="*/ 18 w 50"/>
                  <a:gd name="T77" fmla="*/ 18 h 24"/>
                  <a:gd name="T78" fmla="*/ 20 w 50"/>
                  <a:gd name="T79" fmla="*/ 18 h 24"/>
                  <a:gd name="T80" fmla="*/ 22 w 50"/>
                  <a:gd name="T81" fmla="*/ 20 h 24"/>
                  <a:gd name="T82" fmla="*/ 22 w 50"/>
                  <a:gd name="T83" fmla="*/ 22 h 24"/>
                  <a:gd name="T84" fmla="*/ 24 w 50"/>
                  <a:gd name="T85" fmla="*/ 24 h 24"/>
                  <a:gd name="T86" fmla="*/ 24 w 50"/>
                  <a:gd name="T87" fmla="*/ 20 h 24"/>
                  <a:gd name="T88" fmla="*/ 28 w 50"/>
                  <a:gd name="T89" fmla="*/ 18 h 24"/>
                  <a:gd name="T90" fmla="*/ 28 w 50"/>
                  <a:gd name="T91" fmla="*/ 16 h 24"/>
                  <a:gd name="T92" fmla="*/ 32 w 50"/>
                  <a:gd name="T93" fmla="*/ 16 h 24"/>
                  <a:gd name="T94" fmla="*/ 32 w 50"/>
                  <a:gd name="T9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4">
                    <a:moveTo>
                      <a:pt x="32" y="18"/>
                    </a:moveTo>
                    <a:lnTo>
                      <a:pt x="34" y="18"/>
                    </a:lnTo>
                    <a:lnTo>
                      <a:pt x="34" y="18"/>
                    </a:lnTo>
                    <a:lnTo>
                      <a:pt x="36" y="18"/>
                    </a:lnTo>
                    <a:lnTo>
                      <a:pt x="36" y="16"/>
                    </a:lnTo>
                    <a:lnTo>
                      <a:pt x="38" y="16"/>
                    </a:lnTo>
                    <a:lnTo>
                      <a:pt x="40" y="16"/>
                    </a:lnTo>
                    <a:lnTo>
                      <a:pt x="44" y="16"/>
                    </a:lnTo>
                    <a:lnTo>
                      <a:pt x="46" y="16"/>
                    </a:lnTo>
                    <a:lnTo>
                      <a:pt x="46" y="18"/>
                    </a:lnTo>
                    <a:lnTo>
                      <a:pt x="48" y="18"/>
                    </a:lnTo>
                    <a:lnTo>
                      <a:pt x="50" y="16"/>
                    </a:lnTo>
                    <a:lnTo>
                      <a:pt x="50" y="14"/>
                    </a:lnTo>
                    <a:lnTo>
                      <a:pt x="50" y="14"/>
                    </a:lnTo>
                    <a:lnTo>
                      <a:pt x="50" y="12"/>
                    </a:lnTo>
                    <a:lnTo>
                      <a:pt x="48" y="12"/>
                    </a:lnTo>
                    <a:lnTo>
                      <a:pt x="46" y="10"/>
                    </a:lnTo>
                    <a:lnTo>
                      <a:pt x="44" y="10"/>
                    </a:lnTo>
                    <a:lnTo>
                      <a:pt x="42" y="8"/>
                    </a:lnTo>
                    <a:lnTo>
                      <a:pt x="42" y="8"/>
                    </a:lnTo>
                    <a:lnTo>
                      <a:pt x="44" y="8"/>
                    </a:lnTo>
                    <a:lnTo>
                      <a:pt x="44" y="8"/>
                    </a:lnTo>
                    <a:lnTo>
                      <a:pt x="44" y="6"/>
                    </a:lnTo>
                    <a:lnTo>
                      <a:pt x="44" y="6"/>
                    </a:lnTo>
                    <a:lnTo>
                      <a:pt x="40" y="6"/>
                    </a:lnTo>
                    <a:lnTo>
                      <a:pt x="40" y="6"/>
                    </a:lnTo>
                    <a:lnTo>
                      <a:pt x="40" y="6"/>
                    </a:lnTo>
                    <a:lnTo>
                      <a:pt x="38" y="4"/>
                    </a:lnTo>
                    <a:lnTo>
                      <a:pt x="38" y="2"/>
                    </a:lnTo>
                    <a:lnTo>
                      <a:pt x="36" y="2"/>
                    </a:lnTo>
                    <a:lnTo>
                      <a:pt x="34" y="2"/>
                    </a:lnTo>
                    <a:lnTo>
                      <a:pt x="32" y="0"/>
                    </a:lnTo>
                    <a:lnTo>
                      <a:pt x="28" y="0"/>
                    </a:lnTo>
                    <a:lnTo>
                      <a:pt x="26" y="0"/>
                    </a:lnTo>
                    <a:lnTo>
                      <a:pt x="24" y="0"/>
                    </a:lnTo>
                    <a:lnTo>
                      <a:pt x="24" y="0"/>
                    </a:lnTo>
                    <a:lnTo>
                      <a:pt x="22" y="2"/>
                    </a:lnTo>
                    <a:lnTo>
                      <a:pt x="18" y="2"/>
                    </a:lnTo>
                    <a:lnTo>
                      <a:pt x="18" y="2"/>
                    </a:lnTo>
                    <a:lnTo>
                      <a:pt x="18" y="0"/>
                    </a:lnTo>
                    <a:lnTo>
                      <a:pt x="16" y="0"/>
                    </a:lnTo>
                    <a:lnTo>
                      <a:pt x="14" y="0"/>
                    </a:lnTo>
                    <a:lnTo>
                      <a:pt x="12" y="0"/>
                    </a:lnTo>
                    <a:lnTo>
                      <a:pt x="10" y="0"/>
                    </a:lnTo>
                    <a:lnTo>
                      <a:pt x="10" y="2"/>
                    </a:lnTo>
                    <a:lnTo>
                      <a:pt x="10" y="2"/>
                    </a:lnTo>
                    <a:lnTo>
                      <a:pt x="10" y="2"/>
                    </a:lnTo>
                    <a:lnTo>
                      <a:pt x="14" y="2"/>
                    </a:lnTo>
                    <a:lnTo>
                      <a:pt x="14" y="4"/>
                    </a:lnTo>
                    <a:lnTo>
                      <a:pt x="16" y="6"/>
                    </a:lnTo>
                    <a:lnTo>
                      <a:pt x="14" y="8"/>
                    </a:lnTo>
                    <a:lnTo>
                      <a:pt x="14" y="10"/>
                    </a:lnTo>
                    <a:lnTo>
                      <a:pt x="16" y="12"/>
                    </a:lnTo>
                    <a:lnTo>
                      <a:pt x="18" y="12"/>
                    </a:lnTo>
                    <a:lnTo>
                      <a:pt x="18" y="14"/>
                    </a:lnTo>
                    <a:lnTo>
                      <a:pt x="16" y="14"/>
                    </a:lnTo>
                    <a:lnTo>
                      <a:pt x="16" y="14"/>
                    </a:lnTo>
                    <a:lnTo>
                      <a:pt x="14" y="14"/>
                    </a:lnTo>
                    <a:lnTo>
                      <a:pt x="10" y="14"/>
                    </a:lnTo>
                    <a:lnTo>
                      <a:pt x="8" y="14"/>
                    </a:lnTo>
                    <a:lnTo>
                      <a:pt x="6" y="14"/>
                    </a:lnTo>
                    <a:lnTo>
                      <a:pt x="0" y="14"/>
                    </a:lnTo>
                    <a:lnTo>
                      <a:pt x="0" y="14"/>
                    </a:lnTo>
                    <a:lnTo>
                      <a:pt x="0" y="14"/>
                    </a:lnTo>
                    <a:lnTo>
                      <a:pt x="0" y="16"/>
                    </a:lnTo>
                    <a:lnTo>
                      <a:pt x="2" y="18"/>
                    </a:lnTo>
                    <a:lnTo>
                      <a:pt x="4" y="18"/>
                    </a:lnTo>
                    <a:lnTo>
                      <a:pt x="4" y="18"/>
                    </a:lnTo>
                    <a:lnTo>
                      <a:pt x="4" y="18"/>
                    </a:lnTo>
                    <a:lnTo>
                      <a:pt x="6" y="18"/>
                    </a:lnTo>
                    <a:lnTo>
                      <a:pt x="6" y="16"/>
                    </a:lnTo>
                    <a:lnTo>
                      <a:pt x="6" y="16"/>
                    </a:lnTo>
                    <a:lnTo>
                      <a:pt x="8" y="16"/>
                    </a:lnTo>
                    <a:lnTo>
                      <a:pt x="12" y="18"/>
                    </a:lnTo>
                    <a:lnTo>
                      <a:pt x="14" y="18"/>
                    </a:lnTo>
                    <a:lnTo>
                      <a:pt x="16" y="18"/>
                    </a:lnTo>
                    <a:lnTo>
                      <a:pt x="18" y="18"/>
                    </a:lnTo>
                    <a:lnTo>
                      <a:pt x="18" y="18"/>
                    </a:lnTo>
                    <a:lnTo>
                      <a:pt x="20" y="18"/>
                    </a:lnTo>
                    <a:lnTo>
                      <a:pt x="20" y="18"/>
                    </a:lnTo>
                    <a:lnTo>
                      <a:pt x="22" y="18"/>
                    </a:lnTo>
                    <a:lnTo>
                      <a:pt x="22" y="20"/>
                    </a:lnTo>
                    <a:lnTo>
                      <a:pt x="22" y="20"/>
                    </a:lnTo>
                    <a:lnTo>
                      <a:pt x="22" y="22"/>
                    </a:lnTo>
                    <a:lnTo>
                      <a:pt x="22" y="24"/>
                    </a:lnTo>
                    <a:lnTo>
                      <a:pt x="24" y="24"/>
                    </a:lnTo>
                    <a:lnTo>
                      <a:pt x="24" y="22"/>
                    </a:lnTo>
                    <a:lnTo>
                      <a:pt x="24" y="20"/>
                    </a:lnTo>
                    <a:lnTo>
                      <a:pt x="26" y="20"/>
                    </a:lnTo>
                    <a:lnTo>
                      <a:pt x="28" y="18"/>
                    </a:lnTo>
                    <a:lnTo>
                      <a:pt x="28" y="16"/>
                    </a:lnTo>
                    <a:lnTo>
                      <a:pt x="28" y="16"/>
                    </a:lnTo>
                    <a:lnTo>
                      <a:pt x="30" y="16"/>
                    </a:lnTo>
                    <a:lnTo>
                      <a:pt x="32" y="16"/>
                    </a:lnTo>
                    <a:lnTo>
                      <a:pt x="30" y="16"/>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1512"/>
              <p:cNvSpPr>
                <a:spLocks/>
              </p:cNvSpPr>
              <p:nvPr/>
            </p:nvSpPr>
            <p:spPr bwMode="auto">
              <a:xfrm>
                <a:off x="2074" y="2101"/>
                <a:ext cx="16" cy="8"/>
              </a:xfrm>
              <a:custGeom>
                <a:avLst/>
                <a:gdLst>
                  <a:gd name="T0" fmla="*/ 12 w 16"/>
                  <a:gd name="T1" fmla="*/ 2 h 8"/>
                  <a:gd name="T2" fmla="*/ 10 w 16"/>
                  <a:gd name="T3" fmla="*/ 2 h 8"/>
                  <a:gd name="T4" fmla="*/ 10 w 16"/>
                  <a:gd name="T5" fmla="*/ 2 h 8"/>
                  <a:gd name="T6" fmla="*/ 6 w 16"/>
                  <a:gd name="T7" fmla="*/ 2 h 8"/>
                  <a:gd name="T8" fmla="*/ 4 w 16"/>
                  <a:gd name="T9" fmla="*/ 0 h 8"/>
                  <a:gd name="T10" fmla="*/ 4 w 16"/>
                  <a:gd name="T11" fmla="*/ 0 h 8"/>
                  <a:gd name="T12" fmla="*/ 0 w 16"/>
                  <a:gd name="T13" fmla="*/ 2 h 8"/>
                  <a:gd name="T14" fmla="*/ 0 w 16"/>
                  <a:gd name="T15" fmla="*/ 2 h 8"/>
                  <a:gd name="T16" fmla="*/ 0 w 16"/>
                  <a:gd name="T17" fmla="*/ 4 h 8"/>
                  <a:gd name="T18" fmla="*/ 2 w 16"/>
                  <a:gd name="T19" fmla="*/ 6 h 8"/>
                  <a:gd name="T20" fmla="*/ 4 w 16"/>
                  <a:gd name="T21" fmla="*/ 8 h 8"/>
                  <a:gd name="T22" fmla="*/ 6 w 16"/>
                  <a:gd name="T23" fmla="*/ 8 h 8"/>
                  <a:gd name="T24" fmla="*/ 6 w 16"/>
                  <a:gd name="T25" fmla="*/ 8 h 8"/>
                  <a:gd name="T26" fmla="*/ 8 w 16"/>
                  <a:gd name="T27" fmla="*/ 8 h 8"/>
                  <a:gd name="T28" fmla="*/ 10 w 16"/>
                  <a:gd name="T29" fmla="*/ 8 h 8"/>
                  <a:gd name="T30" fmla="*/ 10 w 16"/>
                  <a:gd name="T31" fmla="*/ 8 h 8"/>
                  <a:gd name="T32" fmla="*/ 12 w 16"/>
                  <a:gd name="T33" fmla="*/ 8 h 8"/>
                  <a:gd name="T34" fmla="*/ 14 w 16"/>
                  <a:gd name="T35" fmla="*/ 8 h 8"/>
                  <a:gd name="T36" fmla="*/ 16 w 16"/>
                  <a:gd name="T37" fmla="*/ 8 h 8"/>
                  <a:gd name="T38" fmla="*/ 16 w 16"/>
                  <a:gd name="T39" fmla="*/ 4 h 8"/>
                  <a:gd name="T40" fmla="*/ 12 w 16"/>
                  <a:gd name="T41" fmla="*/ 4 h 8"/>
                  <a:gd name="T42" fmla="*/ 12 w 16"/>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2" y="2"/>
                    </a:moveTo>
                    <a:lnTo>
                      <a:pt x="10" y="2"/>
                    </a:lnTo>
                    <a:lnTo>
                      <a:pt x="10" y="2"/>
                    </a:lnTo>
                    <a:lnTo>
                      <a:pt x="6" y="2"/>
                    </a:lnTo>
                    <a:lnTo>
                      <a:pt x="4" y="0"/>
                    </a:lnTo>
                    <a:lnTo>
                      <a:pt x="4" y="0"/>
                    </a:lnTo>
                    <a:lnTo>
                      <a:pt x="0" y="2"/>
                    </a:lnTo>
                    <a:lnTo>
                      <a:pt x="0" y="2"/>
                    </a:lnTo>
                    <a:lnTo>
                      <a:pt x="0" y="4"/>
                    </a:lnTo>
                    <a:lnTo>
                      <a:pt x="2" y="6"/>
                    </a:lnTo>
                    <a:lnTo>
                      <a:pt x="4" y="8"/>
                    </a:lnTo>
                    <a:lnTo>
                      <a:pt x="6" y="8"/>
                    </a:lnTo>
                    <a:lnTo>
                      <a:pt x="6" y="8"/>
                    </a:lnTo>
                    <a:lnTo>
                      <a:pt x="8" y="8"/>
                    </a:lnTo>
                    <a:lnTo>
                      <a:pt x="10" y="8"/>
                    </a:lnTo>
                    <a:lnTo>
                      <a:pt x="10" y="8"/>
                    </a:lnTo>
                    <a:lnTo>
                      <a:pt x="12" y="8"/>
                    </a:lnTo>
                    <a:lnTo>
                      <a:pt x="14" y="8"/>
                    </a:lnTo>
                    <a:lnTo>
                      <a:pt x="16" y="8"/>
                    </a:lnTo>
                    <a:lnTo>
                      <a:pt x="16" y="4"/>
                    </a:lnTo>
                    <a:lnTo>
                      <a:pt x="12" y="4"/>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1513"/>
              <p:cNvSpPr>
                <a:spLocks/>
              </p:cNvSpPr>
              <p:nvPr/>
            </p:nvSpPr>
            <p:spPr bwMode="auto">
              <a:xfrm>
                <a:off x="2116" y="2099"/>
                <a:ext cx="4" cy="2"/>
              </a:xfrm>
              <a:custGeom>
                <a:avLst/>
                <a:gdLst>
                  <a:gd name="T0" fmla="*/ 4 w 4"/>
                  <a:gd name="T1" fmla="*/ 2 h 2"/>
                  <a:gd name="T2" fmla="*/ 4 w 4"/>
                  <a:gd name="T3" fmla="*/ 0 h 2"/>
                  <a:gd name="T4" fmla="*/ 2 w 4"/>
                  <a:gd name="T5" fmla="*/ 0 h 2"/>
                  <a:gd name="T6" fmla="*/ 0 w 4"/>
                  <a:gd name="T7" fmla="*/ 0 h 2"/>
                  <a:gd name="T8" fmla="*/ 0 w 4"/>
                  <a:gd name="T9" fmla="*/ 0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0"/>
                    </a:lnTo>
                    <a:lnTo>
                      <a:pt x="2" y="0"/>
                    </a:lnTo>
                    <a:lnTo>
                      <a:pt x="0" y="0"/>
                    </a:lnTo>
                    <a:lnTo>
                      <a:pt x="0"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1514"/>
              <p:cNvSpPr>
                <a:spLocks/>
              </p:cNvSpPr>
              <p:nvPr/>
            </p:nvSpPr>
            <p:spPr bwMode="auto">
              <a:xfrm>
                <a:off x="2026" y="2053"/>
                <a:ext cx="84" cy="36"/>
              </a:xfrm>
              <a:custGeom>
                <a:avLst/>
                <a:gdLst>
                  <a:gd name="T0" fmla="*/ 74 w 84"/>
                  <a:gd name="T1" fmla="*/ 36 h 36"/>
                  <a:gd name="T2" fmla="*/ 84 w 84"/>
                  <a:gd name="T3" fmla="*/ 32 h 36"/>
                  <a:gd name="T4" fmla="*/ 82 w 84"/>
                  <a:gd name="T5" fmla="*/ 32 h 36"/>
                  <a:gd name="T6" fmla="*/ 80 w 84"/>
                  <a:gd name="T7" fmla="*/ 28 h 36"/>
                  <a:gd name="T8" fmla="*/ 72 w 84"/>
                  <a:gd name="T9" fmla="*/ 26 h 36"/>
                  <a:gd name="T10" fmla="*/ 74 w 84"/>
                  <a:gd name="T11" fmla="*/ 24 h 36"/>
                  <a:gd name="T12" fmla="*/ 72 w 84"/>
                  <a:gd name="T13" fmla="*/ 22 h 36"/>
                  <a:gd name="T14" fmla="*/ 68 w 84"/>
                  <a:gd name="T15" fmla="*/ 22 h 36"/>
                  <a:gd name="T16" fmla="*/ 66 w 84"/>
                  <a:gd name="T17" fmla="*/ 20 h 36"/>
                  <a:gd name="T18" fmla="*/ 62 w 84"/>
                  <a:gd name="T19" fmla="*/ 16 h 36"/>
                  <a:gd name="T20" fmla="*/ 56 w 84"/>
                  <a:gd name="T21" fmla="*/ 14 h 36"/>
                  <a:gd name="T22" fmla="*/ 52 w 84"/>
                  <a:gd name="T23" fmla="*/ 12 h 36"/>
                  <a:gd name="T24" fmla="*/ 52 w 84"/>
                  <a:gd name="T25" fmla="*/ 10 h 36"/>
                  <a:gd name="T26" fmla="*/ 46 w 84"/>
                  <a:gd name="T27" fmla="*/ 8 h 36"/>
                  <a:gd name="T28" fmla="*/ 44 w 84"/>
                  <a:gd name="T29" fmla="*/ 6 h 36"/>
                  <a:gd name="T30" fmla="*/ 38 w 84"/>
                  <a:gd name="T31" fmla="*/ 4 h 36"/>
                  <a:gd name="T32" fmla="*/ 34 w 84"/>
                  <a:gd name="T33" fmla="*/ 2 h 36"/>
                  <a:gd name="T34" fmla="*/ 22 w 84"/>
                  <a:gd name="T35" fmla="*/ 0 h 36"/>
                  <a:gd name="T36" fmla="*/ 10 w 84"/>
                  <a:gd name="T37" fmla="*/ 4 h 36"/>
                  <a:gd name="T38" fmla="*/ 6 w 84"/>
                  <a:gd name="T39" fmla="*/ 6 h 36"/>
                  <a:gd name="T40" fmla="*/ 4 w 84"/>
                  <a:gd name="T41" fmla="*/ 12 h 36"/>
                  <a:gd name="T42" fmla="*/ 0 w 84"/>
                  <a:gd name="T43" fmla="*/ 12 h 36"/>
                  <a:gd name="T44" fmla="*/ 2 w 84"/>
                  <a:gd name="T45" fmla="*/ 14 h 36"/>
                  <a:gd name="T46" fmla="*/ 6 w 84"/>
                  <a:gd name="T47" fmla="*/ 12 h 36"/>
                  <a:gd name="T48" fmla="*/ 10 w 84"/>
                  <a:gd name="T49" fmla="*/ 10 h 36"/>
                  <a:gd name="T50" fmla="*/ 16 w 84"/>
                  <a:gd name="T51" fmla="*/ 8 h 36"/>
                  <a:gd name="T52" fmla="*/ 20 w 84"/>
                  <a:gd name="T53" fmla="*/ 6 h 36"/>
                  <a:gd name="T54" fmla="*/ 26 w 84"/>
                  <a:gd name="T55" fmla="*/ 8 h 36"/>
                  <a:gd name="T56" fmla="*/ 24 w 84"/>
                  <a:gd name="T57" fmla="*/ 10 h 36"/>
                  <a:gd name="T58" fmla="*/ 26 w 84"/>
                  <a:gd name="T59" fmla="*/ 12 h 36"/>
                  <a:gd name="T60" fmla="*/ 28 w 84"/>
                  <a:gd name="T61" fmla="*/ 12 h 36"/>
                  <a:gd name="T62" fmla="*/ 32 w 84"/>
                  <a:gd name="T63" fmla="*/ 12 h 36"/>
                  <a:gd name="T64" fmla="*/ 36 w 84"/>
                  <a:gd name="T65" fmla="*/ 14 h 36"/>
                  <a:gd name="T66" fmla="*/ 42 w 84"/>
                  <a:gd name="T67" fmla="*/ 18 h 36"/>
                  <a:gd name="T68" fmla="*/ 48 w 84"/>
                  <a:gd name="T69" fmla="*/ 18 h 36"/>
                  <a:gd name="T70" fmla="*/ 50 w 84"/>
                  <a:gd name="T71" fmla="*/ 22 h 36"/>
                  <a:gd name="T72" fmla="*/ 52 w 84"/>
                  <a:gd name="T73" fmla="*/ 26 h 36"/>
                  <a:gd name="T74" fmla="*/ 60 w 84"/>
                  <a:gd name="T75" fmla="*/ 28 h 36"/>
                  <a:gd name="T76" fmla="*/ 60 w 84"/>
                  <a:gd name="T77" fmla="*/ 30 h 36"/>
                  <a:gd name="T78" fmla="*/ 56 w 84"/>
                  <a:gd name="T79" fmla="*/ 34 h 36"/>
                  <a:gd name="T80" fmla="*/ 56 w 84"/>
                  <a:gd name="T81" fmla="*/ 36 h 36"/>
                  <a:gd name="T82" fmla="*/ 62 w 84"/>
                  <a:gd name="T83"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36">
                    <a:moveTo>
                      <a:pt x="70" y="36"/>
                    </a:moveTo>
                    <a:lnTo>
                      <a:pt x="72" y="36"/>
                    </a:lnTo>
                    <a:lnTo>
                      <a:pt x="74" y="36"/>
                    </a:lnTo>
                    <a:lnTo>
                      <a:pt x="76" y="36"/>
                    </a:lnTo>
                    <a:lnTo>
                      <a:pt x="78" y="34"/>
                    </a:lnTo>
                    <a:lnTo>
                      <a:pt x="84" y="32"/>
                    </a:lnTo>
                    <a:lnTo>
                      <a:pt x="84" y="32"/>
                    </a:lnTo>
                    <a:lnTo>
                      <a:pt x="84" y="32"/>
                    </a:lnTo>
                    <a:lnTo>
                      <a:pt x="82" y="32"/>
                    </a:lnTo>
                    <a:lnTo>
                      <a:pt x="80" y="30"/>
                    </a:lnTo>
                    <a:lnTo>
                      <a:pt x="80" y="28"/>
                    </a:lnTo>
                    <a:lnTo>
                      <a:pt x="80" y="28"/>
                    </a:lnTo>
                    <a:lnTo>
                      <a:pt x="78" y="26"/>
                    </a:lnTo>
                    <a:lnTo>
                      <a:pt x="74" y="26"/>
                    </a:lnTo>
                    <a:lnTo>
                      <a:pt x="72" y="26"/>
                    </a:lnTo>
                    <a:lnTo>
                      <a:pt x="72" y="26"/>
                    </a:lnTo>
                    <a:lnTo>
                      <a:pt x="74" y="24"/>
                    </a:lnTo>
                    <a:lnTo>
                      <a:pt x="74" y="24"/>
                    </a:lnTo>
                    <a:lnTo>
                      <a:pt x="74" y="22"/>
                    </a:lnTo>
                    <a:lnTo>
                      <a:pt x="72" y="22"/>
                    </a:lnTo>
                    <a:lnTo>
                      <a:pt x="72" y="22"/>
                    </a:lnTo>
                    <a:lnTo>
                      <a:pt x="70" y="22"/>
                    </a:lnTo>
                    <a:lnTo>
                      <a:pt x="68" y="22"/>
                    </a:lnTo>
                    <a:lnTo>
                      <a:pt x="68" y="22"/>
                    </a:lnTo>
                    <a:lnTo>
                      <a:pt x="68" y="22"/>
                    </a:lnTo>
                    <a:lnTo>
                      <a:pt x="66" y="22"/>
                    </a:lnTo>
                    <a:lnTo>
                      <a:pt x="66" y="20"/>
                    </a:lnTo>
                    <a:lnTo>
                      <a:pt x="64" y="20"/>
                    </a:lnTo>
                    <a:lnTo>
                      <a:pt x="62" y="18"/>
                    </a:lnTo>
                    <a:lnTo>
                      <a:pt x="62" y="16"/>
                    </a:lnTo>
                    <a:lnTo>
                      <a:pt x="60" y="16"/>
                    </a:lnTo>
                    <a:lnTo>
                      <a:pt x="58" y="16"/>
                    </a:lnTo>
                    <a:lnTo>
                      <a:pt x="56" y="14"/>
                    </a:lnTo>
                    <a:lnTo>
                      <a:pt x="54" y="12"/>
                    </a:lnTo>
                    <a:lnTo>
                      <a:pt x="54" y="12"/>
                    </a:lnTo>
                    <a:lnTo>
                      <a:pt x="52" y="12"/>
                    </a:lnTo>
                    <a:lnTo>
                      <a:pt x="52" y="10"/>
                    </a:lnTo>
                    <a:lnTo>
                      <a:pt x="52" y="10"/>
                    </a:lnTo>
                    <a:lnTo>
                      <a:pt x="52" y="10"/>
                    </a:lnTo>
                    <a:lnTo>
                      <a:pt x="50" y="10"/>
                    </a:lnTo>
                    <a:lnTo>
                      <a:pt x="50" y="8"/>
                    </a:lnTo>
                    <a:lnTo>
                      <a:pt x="46" y="8"/>
                    </a:lnTo>
                    <a:lnTo>
                      <a:pt x="44" y="8"/>
                    </a:lnTo>
                    <a:lnTo>
                      <a:pt x="44" y="6"/>
                    </a:lnTo>
                    <a:lnTo>
                      <a:pt x="44" y="6"/>
                    </a:lnTo>
                    <a:lnTo>
                      <a:pt x="42" y="4"/>
                    </a:lnTo>
                    <a:lnTo>
                      <a:pt x="40" y="2"/>
                    </a:lnTo>
                    <a:lnTo>
                      <a:pt x="38" y="4"/>
                    </a:lnTo>
                    <a:lnTo>
                      <a:pt x="36" y="2"/>
                    </a:lnTo>
                    <a:lnTo>
                      <a:pt x="36" y="2"/>
                    </a:lnTo>
                    <a:lnTo>
                      <a:pt x="34" y="2"/>
                    </a:lnTo>
                    <a:lnTo>
                      <a:pt x="32" y="0"/>
                    </a:lnTo>
                    <a:lnTo>
                      <a:pt x="28" y="0"/>
                    </a:lnTo>
                    <a:lnTo>
                      <a:pt x="22" y="0"/>
                    </a:lnTo>
                    <a:lnTo>
                      <a:pt x="20" y="0"/>
                    </a:lnTo>
                    <a:lnTo>
                      <a:pt x="14" y="2"/>
                    </a:lnTo>
                    <a:lnTo>
                      <a:pt x="10" y="4"/>
                    </a:lnTo>
                    <a:lnTo>
                      <a:pt x="10" y="4"/>
                    </a:lnTo>
                    <a:lnTo>
                      <a:pt x="8" y="6"/>
                    </a:lnTo>
                    <a:lnTo>
                      <a:pt x="6" y="6"/>
                    </a:lnTo>
                    <a:lnTo>
                      <a:pt x="4" y="8"/>
                    </a:lnTo>
                    <a:lnTo>
                      <a:pt x="4" y="10"/>
                    </a:lnTo>
                    <a:lnTo>
                      <a:pt x="4" y="12"/>
                    </a:lnTo>
                    <a:lnTo>
                      <a:pt x="4" y="12"/>
                    </a:lnTo>
                    <a:lnTo>
                      <a:pt x="2" y="12"/>
                    </a:lnTo>
                    <a:lnTo>
                      <a:pt x="0" y="12"/>
                    </a:lnTo>
                    <a:lnTo>
                      <a:pt x="0" y="14"/>
                    </a:lnTo>
                    <a:lnTo>
                      <a:pt x="2" y="14"/>
                    </a:lnTo>
                    <a:lnTo>
                      <a:pt x="2" y="14"/>
                    </a:lnTo>
                    <a:lnTo>
                      <a:pt x="2" y="14"/>
                    </a:lnTo>
                    <a:lnTo>
                      <a:pt x="6" y="12"/>
                    </a:lnTo>
                    <a:lnTo>
                      <a:pt x="6" y="12"/>
                    </a:lnTo>
                    <a:lnTo>
                      <a:pt x="6" y="12"/>
                    </a:lnTo>
                    <a:lnTo>
                      <a:pt x="8" y="10"/>
                    </a:lnTo>
                    <a:lnTo>
                      <a:pt x="10" y="10"/>
                    </a:lnTo>
                    <a:lnTo>
                      <a:pt x="12" y="10"/>
                    </a:lnTo>
                    <a:lnTo>
                      <a:pt x="14" y="10"/>
                    </a:lnTo>
                    <a:lnTo>
                      <a:pt x="16" y="8"/>
                    </a:lnTo>
                    <a:lnTo>
                      <a:pt x="16" y="6"/>
                    </a:lnTo>
                    <a:lnTo>
                      <a:pt x="18" y="6"/>
                    </a:lnTo>
                    <a:lnTo>
                      <a:pt x="20" y="6"/>
                    </a:lnTo>
                    <a:lnTo>
                      <a:pt x="26" y="6"/>
                    </a:lnTo>
                    <a:lnTo>
                      <a:pt x="26" y="6"/>
                    </a:lnTo>
                    <a:lnTo>
                      <a:pt x="26" y="8"/>
                    </a:lnTo>
                    <a:lnTo>
                      <a:pt x="26" y="8"/>
                    </a:lnTo>
                    <a:lnTo>
                      <a:pt x="24" y="8"/>
                    </a:lnTo>
                    <a:lnTo>
                      <a:pt x="24" y="10"/>
                    </a:lnTo>
                    <a:lnTo>
                      <a:pt x="24" y="10"/>
                    </a:lnTo>
                    <a:lnTo>
                      <a:pt x="24" y="10"/>
                    </a:lnTo>
                    <a:lnTo>
                      <a:pt x="26" y="12"/>
                    </a:lnTo>
                    <a:lnTo>
                      <a:pt x="26" y="12"/>
                    </a:lnTo>
                    <a:lnTo>
                      <a:pt x="28" y="12"/>
                    </a:lnTo>
                    <a:lnTo>
                      <a:pt x="28" y="12"/>
                    </a:lnTo>
                    <a:lnTo>
                      <a:pt x="30" y="12"/>
                    </a:lnTo>
                    <a:lnTo>
                      <a:pt x="30" y="12"/>
                    </a:lnTo>
                    <a:lnTo>
                      <a:pt x="32" y="12"/>
                    </a:lnTo>
                    <a:lnTo>
                      <a:pt x="32" y="12"/>
                    </a:lnTo>
                    <a:lnTo>
                      <a:pt x="36" y="12"/>
                    </a:lnTo>
                    <a:lnTo>
                      <a:pt x="36" y="14"/>
                    </a:lnTo>
                    <a:lnTo>
                      <a:pt x="38" y="16"/>
                    </a:lnTo>
                    <a:lnTo>
                      <a:pt x="40" y="16"/>
                    </a:lnTo>
                    <a:lnTo>
                      <a:pt x="42" y="18"/>
                    </a:lnTo>
                    <a:lnTo>
                      <a:pt x="44" y="18"/>
                    </a:lnTo>
                    <a:lnTo>
                      <a:pt x="44" y="18"/>
                    </a:lnTo>
                    <a:lnTo>
                      <a:pt x="48" y="18"/>
                    </a:lnTo>
                    <a:lnTo>
                      <a:pt x="50" y="18"/>
                    </a:lnTo>
                    <a:lnTo>
                      <a:pt x="50" y="20"/>
                    </a:lnTo>
                    <a:lnTo>
                      <a:pt x="50" y="22"/>
                    </a:lnTo>
                    <a:lnTo>
                      <a:pt x="50" y="24"/>
                    </a:lnTo>
                    <a:lnTo>
                      <a:pt x="52" y="24"/>
                    </a:lnTo>
                    <a:lnTo>
                      <a:pt x="52" y="26"/>
                    </a:lnTo>
                    <a:lnTo>
                      <a:pt x="54" y="26"/>
                    </a:lnTo>
                    <a:lnTo>
                      <a:pt x="58" y="28"/>
                    </a:lnTo>
                    <a:lnTo>
                      <a:pt x="60" y="28"/>
                    </a:lnTo>
                    <a:lnTo>
                      <a:pt x="60" y="28"/>
                    </a:lnTo>
                    <a:lnTo>
                      <a:pt x="62" y="30"/>
                    </a:lnTo>
                    <a:lnTo>
                      <a:pt x="60" y="30"/>
                    </a:lnTo>
                    <a:lnTo>
                      <a:pt x="58" y="32"/>
                    </a:lnTo>
                    <a:lnTo>
                      <a:pt x="58" y="32"/>
                    </a:lnTo>
                    <a:lnTo>
                      <a:pt x="56" y="34"/>
                    </a:lnTo>
                    <a:lnTo>
                      <a:pt x="54" y="34"/>
                    </a:lnTo>
                    <a:lnTo>
                      <a:pt x="54" y="36"/>
                    </a:lnTo>
                    <a:lnTo>
                      <a:pt x="56" y="36"/>
                    </a:lnTo>
                    <a:lnTo>
                      <a:pt x="56" y="36"/>
                    </a:lnTo>
                    <a:lnTo>
                      <a:pt x="58" y="36"/>
                    </a:lnTo>
                    <a:lnTo>
                      <a:pt x="62" y="34"/>
                    </a:lnTo>
                    <a:lnTo>
                      <a:pt x="70" y="34"/>
                    </a:lnTo>
                    <a:lnTo>
                      <a:pt x="7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1515"/>
              <p:cNvSpPr>
                <a:spLocks/>
              </p:cNvSpPr>
              <p:nvPr/>
            </p:nvSpPr>
            <p:spPr bwMode="auto">
              <a:xfrm>
                <a:off x="2038" y="2067"/>
                <a:ext cx="4" cy="4"/>
              </a:xfrm>
              <a:custGeom>
                <a:avLst/>
                <a:gdLst>
                  <a:gd name="T0" fmla="*/ 2 w 4"/>
                  <a:gd name="T1" fmla="*/ 0 h 4"/>
                  <a:gd name="T2" fmla="*/ 2 w 4"/>
                  <a:gd name="T3" fmla="*/ 0 h 4"/>
                  <a:gd name="T4" fmla="*/ 2 w 4"/>
                  <a:gd name="T5" fmla="*/ 2 h 4"/>
                  <a:gd name="T6" fmla="*/ 2 w 4"/>
                  <a:gd name="T7" fmla="*/ 2 h 4"/>
                  <a:gd name="T8" fmla="*/ 2 w 4"/>
                  <a:gd name="T9" fmla="*/ 2 h 4"/>
                  <a:gd name="T10" fmla="*/ 0 w 4"/>
                  <a:gd name="T11" fmla="*/ 2 h 4"/>
                  <a:gd name="T12" fmla="*/ 0 w 4"/>
                  <a:gd name="T13" fmla="*/ 4 h 4"/>
                  <a:gd name="T14" fmla="*/ 2 w 4"/>
                  <a:gd name="T15" fmla="*/ 4 h 4"/>
                  <a:gd name="T16" fmla="*/ 2 w 4"/>
                  <a:gd name="T17" fmla="*/ 4 h 4"/>
                  <a:gd name="T18" fmla="*/ 4 w 4"/>
                  <a:gd name="T19" fmla="*/ 4 h 4"/>
                  <a:gd name="T20" fmla="*/ 4 w 4"/>
                  <a:gd name="T21" fmla="*/ 2 h 4"/>
                  <a:gd name="T22" fmla="*/ 4 w 4"/>
                  <a:gd name="T23" fmla="*/ 0 h 4"/>
                  <a:gd name="T24" fmla="*/ 4 w 4"/>
                  <a:gd name="T25" fmla="*/ 0 h 4"/>
                  <a:gd name="T26" fmla="*/ 4 w 4"/>
                  <a:gd name="T27" fmla="*/ 0 h 4"/>
                  <a:gd name="T28" fmla="*/ 4 w 4"/>
                  <a:gd name="T29" fmla="*/ 0 h 4"/>
                  <a:gd name="T30" fmla="*/ 2 w 4"/>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0"/>
                    </a:moveTo>
                    <a:lnTo>
                      <a:pt x="2" y="0"/>
                    </a:lnTo>
                    <a:lnTo>
                      <a:pt x="2" y="2"/>
                    </a:lnTo>
                    <a:lnTo>
                      <a:pt x="2" y="2"/>
                    </a:lnTo>
                    <a:lnTo>
                      <a:pt x="2" y="2"/>
                    </a:lnTo>
                    <a:lnTo>
                      <a:pt x="0" y="2"/>
                    </a:lnTo>
                    <a:lnTo>
                      <a:pt x="0" y="4"/>
                    </a:lnTo>
                    <a:lnTo>
                      <a:pt x="2" y="4"/>
                    </a:lnTo>
                    <a:lnTo>
                      <a:pt x="2" y="4"/>
                    </a:lnTo>
                    <a:lnTo>
                      <a:pt x="4" y="4"/>
                    </a:lnTo>
                    <a:lnTo>
                      <a:pt x="4" y="2"/>
                    </a:lnTo>
                    <a:lnTo>
                      <a:pt x="4" y="0"/>
                    </a:lnTo>
                    <a:lnTo>
                      <a:pt x="4"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516"/>
              <p:cNvSpPr>
                <a:spLocks/>
              </p:cNvSpPr>
              <p:nvPr/>
            </p:nvSpPr>
            <p:spPr bwMode="auto">
              <a:xfrm>
                <a:off x="2078" y="2061"/>
                <a:ext cx="6" cy="6"/>
              </a:xfrm>
              <a:custGeom>
                <a:avLst/>
                <a:gdLst>
                  <a:gd name="T0" fmla="*/ 4 w 6"/>
                  <a:gd name="T1" fmla="*/ 2 h 6"/>
                  <a:gd name="T2" fmla="*/ 2 w 6"/>
                  <a:gd name="T3" fmla="*/ 0 h 6"/>
                  <a:gd name="T4" fmla="*/ 0 w 6"/>
                  <a:gd name="T5" fmla="*/ 0 h 6"/>
                  <a:gd name="T6" fmla="*/ 0 w 6"/>
                  <a:gd name="T7" fmla="*/ 0 h 6"/>
                  <a:gd name="T8" fmla="*/ 0 w 6"/>
                  <a:gd name="T9" fmla="*/ 2 h 6"/>
                  <a:gd name="T10" fmla="*/ 0 w 6"/>
                  <a:gd name="T11" fmla="*/ 2 h 6"/>
                  <a:gd name="T12" fmla="*/ 2 w 6"/>
                  <a:gd name="T13" fmla="*/ 2 h 6"/>
                  <a:gd name="T14" fmla="*/ 4 w 6"/>
                  <a:gd name="T15" fmla="*/ 2 h 6"/>
                  <a:gd name="T16" fmla="*/ 4 w 6"/>
                  <a:gd name="T17" fmla="*/ 4 h 6"/>
                  <a:gd name="T18" fmla="*/ 6 w 6"/>
                  <a:gd name="T19" fmla="*/ 6 h 6"/>
                  <a:gd name="T20" fmla="*/ 6 w 6"/>
                  <a:gd name="T21" fmla="*/ 6 h 6"/>
                  <a:gd name="T22" fmla="*/ 6 w 6"/>
                  <a:gd name="T23" fmla="*/ 4 h 6"/>
                  <a:gd name="T24" fmla="*/ 6 w 6"/>
                  <a:gd name="T25" fmla="*/ 4 h 6"/>
                  <a:gd name="T26" fmla="*/ 4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2"/>
                    </a:moveTo>
                    <a:lnTo>
                      <a:pt x="2" y="0"/>
                    </a:lnTo>
                    <a:lnTo>
                      <a:pt x="0" y="0"/>
                    </a:lnTo>
                    <a:lnTo>
                      <a:pt x="0" y="0"/>
                    </a:lnTo>
                    <a:lnTo>
                      <a:pt x="0" y="2"/>
                    </a:lnTo>
                    <a:lnTo>
                      <a:pt x="0" y="2"/>
                    </a:lnTo>
                    <a:lnTo>
                      <a:pt x="2" y="2"/>
                    </a:lnTo>
                    <a:lnTo>
                      <a:pt x="4" y="2"/>
                    </a:lnTo>
                    <a:lnTo>
                      <a:pt x="4" y="4"/>
                    </a:lnTo>
                    <a:lnTo>
                      <a:pt x="6" y="6"/>
                    </a:lnTo>
                    <a:lnTo>
                      <a:pt x="6" y="6"/>
                    </a:lnTo>
                    <a:lnTo>
                      <a:pt x="6" y="4"/>
                    </a:lnTo>
                    <a:lnTo>
                      <a:pt x="6"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517"/>
              <p:cNvSpPr>
                <a:spLocks/>
              </p:cNvSpPr>
              <p:nvPr/>
            </p:nvSpPr>
            <p:spPr bwMode="auto">
              <a:xfrm>
                <a:off x="2084" y="2017"/>
                <a:ext cx="8" cy="2"/>
              </a:xfrm>
              <a:custGeom>
                <a:avLst/>
                <a:gdLst>
                  <a:gd name="T0" fmla="*/ 6 w 8"/>
                  <a:gd name="T1" fmla="*/ 0 h 2"/>
                  <a:gd name="T2" fmla="*/ 6 w 8"/>
                  <a:gd name="T3" fmla="*/ 0 h 2"/>
                  <a:gd name="T4" fmla="*/ 2 w 8"/>
                  <a:gd name="T5" fmla="*/ 2 h 2"/>
                  <a:gd name="T6" fmla="*/ 0 w 8"/>
                  <a:gd name="T7" fmla="*/ 2 h 2"/>
                  <a:gd name="T8" fmla="*/ 0 w 8"/>
                  <a:gd name="T9" fmla="*/ 2 h 2"/>
                  <a:gd name="T10" fmla="*/ 2 w 8"/>
                  <a:gd name="T11" fmla="*/ 2 h 2"/>
                  <a:gd name="T12" fmla="*/ 6 w 8"/>
                  <a:gd name="T13" fmla="*/ 2 h 2"/>
                  <a:gd name="T14" fmla="*/ 8 w 8"/>
                  <a:gd name="T15" fmla="*/ 2 h 2"/>
                  <a:gd name="T16" fmla="*/ 8 w 8"/>
                  <a:gd name="T17" fmla="*/ 2 h 2"/>
                  <a:gd name="T18" fmla="*/ 8 w 8"/>
                  <a:gd name="T19" fmla="*/ 2 h 2"/>
                  <a:gd name="T20" fmla="*/ 8 w 8"/>
                  <a:gd name="T21" fmla="*/ 0 h 2"/>
                  <a:gd name="T22" fmla="*/ 8 w 8"/>
                  <a:gd name="T23" fmla="*/ 0 h 2"/>
                  <a:gd name="T24" fmla="*/ 6 w 8"/>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
                    <a:moveTo>
                      <a:pt x="6" y="0"/>
                    </a:moveTo>
                    <a:lnTo>
                      <a:pt x="6" y="0"/>
                    </a:lnTo>
                    <a:lnTo>
                      <a:pt x="2" y="2"/>
                    </a:lnTo>
                    <a:lnTo>
                      <a:pt x="0" y="2"/>
                    </a:lnTo>
                    <a:lnTo>
                      <a:pt x="0" y="2"/>
                    </a:lnTo>
                    <a:lnTo>
                      <a:pt x="2" y="2"/>
                    </a:lnTo>
                    <a:lnTo>
                      <a:pt x="6" y="2"/>
                    </a:lnTo>
                    <a:lnTo>
                      <a:pt x="8" y="2"/>
                    </a:lnTo>
                    <a:lnTo>
                      <a:pt x="8" y="2"/>
                    </a:lnTo>
                    <a:lnTo>
                      <a:pt x="8" y="2"/>
                    </a:lnTo>
                    <a:lnTo>
                      <a:pt x="8" y="0"/>
                    </a:lnTo>
                    <a:lnTo>
                      <a:pt x="8"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518"/>
              <p:cNvSpPr>
                <a:spLocks/>
              </p:cNvSpPr>
              <p:nvPr/>
            </p:nvSpPr>
            <p:spPr bwMode="auto">
              <a:xfrm>
                <a:off x="2096" y="2019"/>
                <a:ext cx="4" cy="8"/>
              </a:xfrm>
              <a:custGeom>
                <a:avLst/>
                <a:gdLst>
                  <a:gd name="T0" fmla="*/ 2 w 4"/>
                  <a:gd name="T1" fmla="*/ 0 h 8"/>
                  <a:gd name="T2" fmla="*/ 2 w 4"/>
                  <a:gd name="T3" fmla="*/ 0 h 8"/>
                  <a:gd name="T4" fmla="*/ 0 w 4"/>
                  <a:gd name="T5" fmla="*/ 4 h 8"/>
                  <a:gd name="T6" fmla="*/ 0 w 4"/>
                  <a:gd name="T7" fmla="*/ 4 h 8"/>
                  <a:gd name="T8" fmla="*/ 0 w 4"/>
                  <a:gd name="T9" fmla="*/ 6 h 8"/>
                  <a:gd name="T10" fmla="*/ 0 w 4"/>
                  <a:gd name="T11" fmla="*/ 6 h 8"/>
                  <a:gd name="T12" fmla="*/ 0 w 4"/>
                  <a:gd name="T13" fmla="*/ 8 h 8"/>
                  <a:gd name="T14" fmla="*/ 2 w 4"/>
                  <a:gd name="T15" fmla="*/ 6 h 8"/>
                  <a:gd name="T16" fmla="*/ 4 w 4"/>
                  <a:gd name="T17" fmla="*/ 2 h 8"/>
                  <a:gd name="T18" fmla="*/ 4 w 4"/>
                  <a:gd name="T19" fmla="*/ 0 h 8"/>
                  <a:gd name="T20" fmla="*/ 2 w 4"/>
                  <a:gd name="T21" fmla="*/ 2 h 8"/>
                  <a:gd name="T22" fmla="*/ 2 w 4"/>
                  <a:gd name="T23" fmla="*/ 2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2" y="0"/>
                    </a:lnTo>
                    <a:lnTo>
                      <a:pt x="0" y="4"/>
                    </a:lnTo>
                    <a:lnTo>
                      <a:pt x="0" y="4"/>
                    </a:lnTo>
                    <a:lnTo>
                      <a:pt x="0" y="6"/>
                    </a:lnTo>
                    <a:lnTo>
                      <a:pt x="0" y="6"/>
                    </a:lnTo>
                    <a:lnTo>
                      <a:pt x="0" y="8"/>
                    </a:lnTo>
                    <a:lnTo>
                      <a:pt x="2" y="6"/>
                    </a:lnTo>
                    <a:lnTo>
                      <a:pt x="4" y="2"/>
                    </a:lnTo>
                    <a:lnTo>
                      <a:pt x="4" y="0"/>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519"/>
              <p:cNvSpPr>
                <a:spLocks/>
              </p:cNvSpPr>
              <p:nvPr/>
            </p:nvSpPr>
            <p:spPr bwMode="auto">
              <a:xfrm>
                <a:off x="2092" y="2035"/>
                <a:ext cx="2" cy="0"/>
              </a:xfrm>
              <a:custGeom>
                <a:avLst/>
                <a:gdLst>
                  <a:gd name="T0" fmla="*/ 0 w 2"/>
                  <a:gd name="T1" fmla="*/ 2 w 2"/>
                  <a:gd name="T2" fmla="*/ 2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520"/>
              <p:cNvSpPr>
                <a:spLocks/>
              </p:cNvSpPr>
              <p:nvPr/>
            </p:nvSpPr>
            <p:spPr bwMode="auto">
              <a:xfrm>
                <a:off x="2084" y="2033"/>
                <a:ext cx="6" cy="10"/>
              </a:xfrm>
              <a:custGeom>
                <a:avLst/>
                <a:gdLst>
                  <a:gd name="T0" fmla="*/ 4 w 6"/>
                  <a:gd name="T1" fmla="*/ 2 h 10"/>
                  <a:gd name="T2" fmla="*/ 4 w 6"/>
                  <a:gd name="T3" fmla="*/ 0 h 10"/>
                  <a:gd name="T4" fmla="*/ 2 w 6"/>
                  <a:gd name="T5" fmla="*/ 0 h 10"/>
                  <a:gd name="T6" fmla="*/ 2 w 6"/>
                  <a:gd name="T7" fmla="*/ 2 h 10"/>
                  <a:gd name="T8" fmla="*/ 2 w 6"/>
                  <a:gd name="T9" fmla="*/ 2 h 10"/>
                  <a:gd name="T10" fmla="*/ 0 w 6"/>
                  <a:gd name="T11" fmla="*/ 6 h 10"/>
                  <a:gd name="T12" fmla="*/ 0 w 6"/>
                  <a:gd name="T13" fmla="*/ 6 h 10"/>
                  <a:gd name="T14" fmla="*/ 2 w 6"/>
                  <a:gd name="T15" fmla="*/ 8 h 10"/>
                  <a:gd name="T16" fmla="*/ 2 w 6"/>
                  <a:gd name="T17" fmla="*/ 10 h 10"/>
                  <a:gd name="T18" fmla="*/ 4 w 6"/>
                  <a:gd name="T19" fmla="*/ 10 h 10"/>
                  <a:gd name="T20" fmla="*/ 4 w 6"/>
                  <a:gd name="T21" fmla="*/ 8 h 10"/>
                  <a:gd name="T22" fmla="*/ 4 w 6"/>
                  <a:gd name="T23" fmla="*/ 8 h 10"/>
                  <a:gd name="T24" fmla="*/ 6 w 6"/>
                  <a:gd name="T25" fmla="*/ 6 h 10"/>
                  <a:gd name="T26" fmla="*/ 4 w 6"/>
                  <a:gd name="T27" fmla="*/ 2 h 10"/>
                  <a:gd name="T28" fmla="*/ 4 w 6"/>
                  <a:gd name="T29" fmla="*/ 2 h 10"/>
                  <a:gd name="T30" fmla="*/ 4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4" y="2"/>
                    </a:moveTo>
                    <a:lnTo>
                      <a:pt x="4" y="0"/>
                    </a:lnTo>
                    <a:lnTo>
                      <a:pt x="2" y="0"/>
                    </a:lnTo>
                    <a:lnTo>
                      <a:pt x="2" y="2"/>
                    </a:lnTo>
                    <a:lnTo>
                      <a:pt x="2" y="2"/>
                    </a:lnTo>
                    <a:lnTo>
                      <a:pt x="0" y="6"/>
                    </a:lnTo>
                    <a:lnTo>
                      <a:pt x="0" y="6"/>
                    </a:lnTo>
                    <a:lnTo>
                      <a:pt x="2" y="8"/>
                    </a:lnTo>
                    <a:lnTo>
                      <a:pt x="2" y="10"/>
                    </a:lnTo>
                    <a:lnTo>
                      <a:pt x="4" y="10"/>
                    </a:lnTo>
                    <a:lnTo>
                      <a:pt x="4" y="8"/>
                    </a:lnTo>
                    <a:lnTo>
                      <a:pt x="4" y="8"/>
                    </a:lnTo>
                    <a:lnTo>
                      <a:pt x="6" y="6"/>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521"/>
              <p:cNvSpPr>
                <a:spLocks/>
              </p:cNvSpPr>
              <p:nvPr/>
            </p:nvSpPr>
            <p:spPr bwMode="auto">
              <a:xfrm>
                <a:off x="2088" y="2043"/>
                <a:ext cx="2" cy="6"/>
              </a:xfrm>
              <a:custGeom>
                <a:avLst/>
                <a:gdLst>
                  <a:gd name="T0" fmla="*/ 0 w 2"/>
                  <a:gd name="T1" fmla="*/ 4 h 6"/>
                  <a:gd name="T2" fmla="*/ 2 w 2"/>
                  <a:gd name="T3" fmla="*/ 6 h 6"/>
                  <a:gd name="T4" fmla="*/ 2 w 2"/>
                  <a:gd name="T5" fmla="*/ 4 h 6"/>
                  <a:gd name="T6" fmla="*/ 2 w 2"/>
                  <a:gd name="T7" fmla="*/ 0 h 6"/>
                  <a:gd name="T8" fmla="*/ 0 w 2"/>
                  <a:gd name="T9" fmla="*/ 2 h 6"/>
                  <a:gd name="T10" fmla="*/ 0 w 2"/>
                  <a:gd name="T11" fmla="*/ 4 h 6"/>
                </a:gdLst>
                <a:ahLst/>
                <a:cxnLst>
                  <a:cxn ang="0">
                    <a:pos x="T0" y="T1"/>
                  </a:cxn>
                  <a:cxn ang="0">
                    <a:pos x="T2" y="T3"/>
                  </a:cxn>
                  <a:cxn ang="0">
                    <a:pos x="T4" y="T5"/>
                  </a:cxn>
                  <a:cxn ang="0">
                    <a:pos x="T6" y="T7"/>
                  </a:cxn>
                  <a:cxn ang="0">
                    <a:pos x="T8" y="T9"/>
                  </a:cxn>
                  <a:cxn ang="0">
                    <a:pos x="T10" y="T11"/>
                  </a:cxn>
                </a:cxnLst>
                <a:rect l="0" t="0" r="r" b="b"/>
                <a:pathLst>
                  <a:path w="2" h="6">
                    <a:moveTo>
                      <a:pt x="0" y="4"/>
                    </a:moveTo>
                    <a:lnTo>
                      <a:pt x="2" y="6"/>
                    </a:lnTo>
                    <a:lnTo>
                      <a:pt x="2" y="4"/>
                    </a:ln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522"/>
              <p:cNvSpPr>
                <a:spLocks/>
              </p:cNvSpPr>
              <p:nvPr/>
            </p:nvSpPr>
            <p:spPr bwMode="auto">
              <a:xfrm>
                <a:off x="2102" y="2033"/>
                <a:ext cx="2" cy="6"/>
              </a:xfrm>
              <a:custGeom>
                <a:avLst/>
                <a:gdLst>
                  <a:gd name="T0" fmla="*/ 2 w 2"/>
                  <a:gd name="T1" fmla="*/ 0 h 6"/>
                  <a:gd name="T2" fmla="*/ 0 w 2"/>
                  <a:gd name="T3" fmla="*/ 4 h 6"/>
                  <a:gd name="T4" fmla="*/ 0 w 2"/>
                  <a:gd name="T5" fmla="*/ 4 h 6"/>
                  <a:gd name="T6" fmla="*/ 0 w 2"/>
                  <a:gd name="T7" fmla="*/ 4 h 6"/>
                  <a:gd name="T8" fmla="*/ 0 w 2"/>
                  <a:gd name="T9" fmla="*/ 6 h 6"/>
                  <a:gd name="T10" fmla="*/ 2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0" y="4"/>
                    </a:lnTo>
                    <a:lnTo>
                      <a:pt x="0" y="4"/>
                    </a:lnTo>
                    <a:lnTo>
                      <a:pt x="0" y="4"/>
                    </a:lnTo>
                    <a:lnTo>
                      <a:pt x="0" y="6"/>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523"/>
              <p:cNvSpPr>
                <a:spLocks/>
              </p:cNvSpPr>
              <p:nvPr/>
            </p:nvSpPr>
            <p:spPr bwMode="auto">
              <a:xfrm>
                <a:off x="2106" y="2039"/>
                <a:ext cx="2" cy="6"/>
              </a:xfrm>
              <a:custGeom>
                <a:avLst/>
                <a:gdLst>
                  <a:gd name="T0" fmla="*/ 0 w 2"/>
                  <a:gd name="T1" fmla="*/ 0 h 6"/>
                  <a:gd name="T2" fmla="*/ 0 w 2"/>
                  <a:gd name="T3" fmla="*/ 0 h 6"/>
                  <a:gd name="T4" fmla="*/ 0 w 2"/>
                  <a:gd name="T5" fmla="*/ 0 h 6"/>
                  <a:gd name="T6" fmla="*/ 0 w 2"/>
                  <a:gd name="T7" fmla="*/ 2 h 6"/>
                  <a:gd name="T8" fmla="*/ 2 w 2"/>
                  <a:gd name="T9" fmla="*/ 4 h 6"/>
                  <a:gd name="T10" fmla="*/ 0 w 2"/>
                  <a:gd name="T11" fmla="*/ 6 h 6"/>
                  <a:gd name="T12" fmla="*/ 2 w 2"/>
                  <a:gd name="T13" fmla="*/ 6 h 6"/>
                  <a:gd name="T14" fmla="*/ 2 w 2"/>
                  <a:gd name="T15" fmla="*/ 6 h 6"/>
                  <a:gd name="T16" fmla="*/ 2 w 2"/>
                  <a:gd name="T17" fmla="*/ 4 h 6"/>
                  <a:gd name="T18" fmla="*/ 2 w 2"/>
                  <a:gd name="T19" fmla="*/ 4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0"/>
                    </a:lnTo>
                    <a:lnTo>
                      <a:pt x="0" y="2"/>
                    </a:lnTo>
                    <a:lnTo>
                      <a:pt x="2" y="4"/>
                    </a:lnTo>
                    <a:lnTo>
                      <a:pt x="0" y="6"/>
                    </a:lnTo>
                    <a:lnTo>
                      <a:pt x="2" y="6"/>
                    </a:lnTo>
                    <a:lnTo>
                      <a:pt x="2" y="6"/>
                    </a:ln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524"/>
              <p:cNvSpPr>
                <a:spLocks/>
              </p:cNvSpPr>
              <p:nvPr/>
            </p:nvSpPr>
            <p:spPr bwMode="auto">
              <a:xfrm>
                <a:off x="2114" y="2045"/>
                <a:ext cx="2" cy="2"/>
              </a:xfrm>
              <a:custGeom>
                <a:avLst/>
                <a:gdLst>
                  <a:gd name="T0" fmla="*/ 2 w 2"/>
                  <a:gd name="T1" fmla="*/ 0 h 2"/>
                  <a:gd name="T2" fmla="*/ 0 w 2"/>
                  <a:gd name="T3" fmla="*/ 0 h 2"/>
                  <a:gd name="T4" fmla="*/ 0 w 2"/>
                  <a:gd name="T5" fmla="*/ 2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525"/>
              <p:cNvSpPr>
                <a:spLocks/>
              </p:cNvSpPr>
              <p:nvPr/>
            </p:nvSpPr>
            <p:spPr bwMode="auto">
              <a:xfrm>
                <a:off x="2108" y="2053"/>
                <a:ext cx="2" cy="4"/>
              </a:xfrm>
              <a:custGeom>
                <a:avLst/>
                <a:gdLst>
                  <a:gd name="T0" fmla="*/ 0 w 2"/>
                  <a:gd name="T1" fmla="*/ 2 h 4"/>
                  <a:gd name="T2" fmla="*/ 0 w 2"/>
                  <a:gd name="T3" fmla="*/ 4 h 4"/>
                  <a:gd name="T4" fmla="*/ 2 w 2"/>
                  <a:gd name="T5" fmla="*/ 4 h 4"/>
                  <a:gd name="T6" fmla="*/ 2 w 2"/>
                  <a:gd name="T7" fmla="*/ 4 h 4"/>
                  <a:gd name="T8" fmla="*/ 0 w 2"/>
                  <a:gd name="T9" fmla="*/ 2 h 4"/>
                  <a:gd name="T10" fmla="*/ 0 w 2"/>
                  <a:gd name="T11" fmla="*/ 2 h 4"/>
                  <a:gd name="T12" fmla="*/ 0 w 2"/>
                  <a:gd name="T13" fmla="*/ 0 h 4"/>
                  <a:gd name="T14" fmla="*/ 0 w 2"/>
                  <a:gd name="T15" fmla="*/ 2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0" y="4"/>
                    </a:lnTo>
                    <a:lnTo>
                      <a:pt x="2" y="4"/>
                    </a:lnTo>
                    <a:lnTo>
                      <a:pt x="2" y="4"/>
                    </a:lnTo>
                    <a:lnTo>
                      <a:pt x="0" y="2"/>
                    </a:lnTo>
                    <a:lnTo>
                      <a:pt x="0"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526"/>
              <p:cNvSpPr>
                <a:spLocks/>
              </p:cNvSpPr>
              <p:nvPr/>
            </p:nvSpPr>
            <p:spPr bwMode="auto">
              <a:xfrm>
                <a:off x="2114" y="2059"/>
                <a:ext cx="2" cy="6"/>
              </a:xfrm>
              <a:custGeom>
                <a:avLst/>
                <a:gdLst>
                  <a:gd name="T0" fmla="*/ 0 w 2"/>
                  <a:gd name="T1" fmla="*/ 6 h 6"/>
                  <a:gd name="T2" fmla="*/ 0 w 2"/>
                  <a:gd name="T3" fmla="*/ 4 h 6"/>
                  <a:gd name="T4" fmla="*/ 2 w 2"/>
                  <a:gd name="T5" fmla="*/ 4 h 6"/>
                  <a:gd name="T6" fmla="*/ 2 w 2"/>
                  <a:gd name="T7" fmla="*/ 0 h 6"/>
                  <a:gd name="T8" fmla="*/ 2 w 2"/>
                  <a:gd name="T9" fmla="*/ 0 h 6"/>
                  <a:gd name="T10" fmla="*/ 0 w 2"/>
                  <a:gd name="T11" fmla="*/ 0 h 6"/>
                  <a:gd name="T12" fmla="*/ 0 w 2"/>
                  <a:gd name="T13" fmla="*/ 0 h 6"/>
                  <a:gd name="T14" fmla="*/ 0 w 2"/>
                  <a:gd name="T15" fmla="*/ 0 h 6"/>
                  <a:gd name="T16" fmla="*/ 0 w 2"/>
                  <a:gd name="T17" fmla="*/ 0 h 6"/>
                  <a:gd name="T18" fmla="*/ 0 w 2"/>
                  <a:gd name="T19" fmla="*/ 0 h 6"/>
                  <a:gd name="T20" fmla="*/ 0 w 2"/>
                  <a:gd name="T21" fmla="*/ 0 h 6"/>
                  <a:gd name="T22" fmla="*/ 2 w 2"/>
                  <a:gd name="T23" fmla="*/ 0 h 6"/>
                  <a:gd name="T24" fmla="*/ 2 w 2"/>
                  <a:gd name="T25" fmla="*/ 0 h 6"/>
                  <a:gd name="T26" fmla="*/ 2 w 2"/>
                  <a:gd name="T27" fmla="*/ 2 h 6"/>
                  <a:gd name="T28" fmla="*/ 2 w 2"/>
                  <a:gd name="T29" fmla="*/ 2 h 6"/>
                  <a:gd name="T30" fmla="*/ 0 w 2"/>
                  <a:gd name="T31" fmla="*/ 4 h 6"/>
                  <a:gd name="T32" fmla="*/ 0 w 2"/>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0" y="6"/>
                    </a:moveTo>
                    <a:lnTo>
                      <a:pt x="0" y="4"/>
                    </a:lnTo>
                    <a:lnTo>
                      <a:pt x="2" y="4"/>
                    </a:lnTo>
                    <a:lnTo>
                      <a:pt x="2" y="0"/>
                    </a:lnTo>
                    <a:lnTo>
                      <a:pt x="2" y="0"/>
                    </a:lnTo>
                    <a:lnTo>
                      <a:pt x="0" y="0"/>
                    </a:lnTo>
                    <a:lnTo>
                      <a:pt x="0" y="0"/>
                    </a:lnTo>
                    <a:lnTo>
                      <a:pt x="0" y="0"/>
                    </a:lnTo>
                    <a:lnTo>
                      <a:pt x="0" y="0"/>
                    </a:lnTo>
                    <a:lnTo>
                      <a:pt x="0" y="0"/>
                    </a:lnTo>
                    <a:lnTo>
                      <a:pt x="0" y="0"/>
                    </a:lnTo>
                    <a:lnTo>
                      <a:pt x="2" y="0"/>
                    </a:lnTo>
                    <a:lnTo>
                      <a:pt x="2" y="0"/>
                    </a:lnTo>
                    <a:lnTo>
                      <a:pt x="2" y="2"/>
                    </a:lnTo>
                    <a:lnTo>
                      <a:pt x="2" y="2"/>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527"/>
              <p:cNvSpPr>
                <a:spLocks/>
              </p:cNvSpPr>
              <p:nvPr/>
            </p:nvSpPr>
            <p:spPr bwMode="auto">
              <a:xfrm>
                <a:off x="2122" y="2063"/>
                <a:ext cx="4" cy="2"/>
              </a:xfrm>
              <a:custGeom>
                <a:avLst/>
                <a:gdLst>
                  <a:gd name="T0" fmla="*/ 2 w 4"/>
                  <a:gd name="T1" fmla="*/ 2 h 2"/>
                  <a:gd name="T2" fmla="*/ 4 w 4"/>
                  <a:gd name="T3" fmla="*/ 2 h 2"/>
                  <a:gd name="T4" fmla="*/ 4 w 4"/>
                  <a:gd name="T5" fmla="*/ 0 h 2"/>
                  <a:gd name="T6" fmla="*/ 2 w 4"/>
                  <a:gd name="T7" fmla="*/ 0 h 2"/>
                  <a:gd name="T8" fmla="*/ 0 w 4"/>
                  <a:gd name="T9" fmla="*/ 0 h 2"/>
                  <a:gd name="T10" fmla="*/ 2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4" y="0"/>
                    </a:lnTo>
                    <a:lnTo>
                      <a:pt x="2" y="0"/>
                    </a:lnTo>
                    <a:lnTo>
                      <a:pt x="0"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528"/>
              <p:cNvSpPr>
                <a:spLocks/>
              </p:cNvSpPr>
              <p:nvPr/>
            </p:nvSpPr>
            <p:spPr bwMode="auto">
              <a:xfrm>
                <a:off x="2128" y="2067"/>
                <a:ext cx="6" cy="4"/>
              </a:xfrm>
              <a:custGeom>
                <a:avLst/>
                <a:gdLst>
                  <a:gd name="T0" fmla="*/ 4 w 6"/>
                  <a:gd name="T1" fmla="*/ 2 h 4"/>
                  <a:gd name="T2" fmla="*/ 6 w 6"/>
                  <a:gd name="T3" fmla="*/ 4 h 4"/>
                  <a:gd name="T4" fmla="*/ 6 w 6"/>
                  <a:gd name="T5" fmla="*/ 4 h 4"/>
                  <a:gd name="T6" fmla="*/ 6 w 6"/>
                  <a:gd name="T7" fmla="*/ 2 h 4"/>
                  <a:gd name="T8" fmla="*/ 4 w 6"/>
                  <a:gd name="T9" fmla="*/ 2 h 4"/>
                  <a:gd name="T10" fmla="*/ 2 w 6"/>
                  <a:gd name="T11" fmla="*/ 0 h 4"/>
                  <a:gd name="T12" fmla="*/ 2 w 6"/>
                  <a:gd name="T13" fmla="*/ 2 h 4"/>
                  <a:gd name="T14" fmla="*/ 0 w 6"/>
                  <a:gd name="T15" fmla="*/ 2 h 4"/>
                  <a:gd name="T16" fmla="*/ 0 w 6"/>
                  <a:gd name="T17" fmla="*/ 2 h 4"/>
                  <a:gd name="T18" fmla="*/ 2 w 6"/>
                  <a:gd name="T19" fmla="*/ 2 h 4"/>
                  <a:gd name="T20" fmla="*/ 2 w 6"/>
                  <a:gd name="T21" fmla="*/ 2 h 4"/>
                  <a:gd name="T22" fmla="*/ 4 w 6"/>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4" y="2"/>
                    </a:moveTo>
                    <a:lnTo>
                      <a:pt x="6" y="4"/>
                    </a:lnTo>
                    <a:lnTo>
                      <a:pt x="6" y="4"/>
                    </a:lnTo>
                    <a:lnTo>
                      <a:pt x="6" y="2"/>
                    </a:lnTo>
                    <a:lnTo>
                      <a:pt x="4" y="2"/>
                    </a:lnTo>
                    <a:lnTo>
                      <a:pt x="2" y="0"/>
                    </a:lnTo>
                    <a:lnTo>
                      <a:pt x="2" y="2"/>
                    </a:lnTo>
                    <a:lnTo>
                      <a:pt x="0" y="2"/>
                    </a:lnTo>
                    <a:lnTo>
                      <a:pt x="0" y="2"/>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529"/>
              <p:cNvSpPr>
                <a:spLocks/>
              </p:cNvSpPr>
              <p:nvPr/>
            </p:nvSpPr>
            <p:spPr bwMode="auto">
              <a:xfrm>
                <a:off x="2116" y="2073"/>
                <a:ext cx="6" cy="6"/>
              </a:xfrm>
              <a:custGeom>
                <a:avLst/>
                <a:gdLst>
                  <a:gd name="T0" fmla="*/ 0 w 6"/>
                  <a:gd name="T1" fmla="*/ 6 h 6"/>
                  <a:gd name="T2" fmla="*/ 4 w 6"/>
                  <a:gd name="T3" fmla="*/ 4 h 6"/>
                  <a:gd name="T4" fmla="*/ 6 w 6"/>
                  <a:gd name="T5" fmla="*/ 4 h 6"/>
                  <a:gd name="T6" fmla="*/ 6 w 6"/>
                  <a:gd name="T7" fmla="*/ 2 h 6"/>
                  <a:gd name="T8" fmla="*/ 6 w 6"/>
                  <a:gd name="T9" fmla="*/ 0 h 6"/>
                  <a:gd name="T10" fmla="*/ 4 w 6"/>
                  <a:gd name="T11" fmla="*/ 2 h 6"/>
                  <a:gd name="T12" fmla="*/ 2 w 6"/>
                  <a:gd name="T13" fmla="*/ 2 h 6"/>
                  <a:gd name="T14" fmla="*/ 0 w 6"/>
                  <a:gd name="T15" fmla="*/ 2 h 6"/>
                  <a:gd name="T16" fmla="*/ 0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6"/>
                    </a:moveTo>
                    <a:lnTo>
                      <a:pt x="4" y="4"/>
                    </a:lnTo>
                    <a:lnTo>
                      <a:pt x="6" y="4"/>
                    </a:lnTo>
                    <a:lnTo>
                      <a:pt x="6" y="2"/>
                    </a:lnTo>
                    <a:lnTo>
                      <a:pt x="6" y="0"/>
                    </a:lnTo>
                    <a:lnTo>
                      <a:pt x="4" y="2"/>
                    </a:lnTo>
                    <a:lnTo>
                      <a:pt x="2" y="2"/>
                    </a:lnTo>
                    <a:lnTo>
                      <a:pt x="0" y="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530"/>
              <p:cNvSpPr>
                <a:spLocks/>
              </p:cNvSpPr>
              <p:nvPr/>
            </p:nvSpPr>
            <p:spPr bwMode="auto">
              <a:xfrm>
                <a:off x="2088" y="2043"/>
                <a:ext cx="2" cy="2"/>
              </a:xfrm>
              <a:custGeom>
                <a:avLst/>
                <a:gdLst>
                  <a:gd name="T0" fmla="*/ 2 w 2"/>
                  <a:gd name="T1" fmla="*/ 0 h 2"/>
                  <a:gd name="T2" fmla="*/ 0 w 2"/>
                  <a:gd name="T3" fmla="*/ 2 h 2"/>
                  <a:gd name="T4" fmla="*/ 0 w 2"/>
                  <a:gd name="T5" fmla="*/ 2 h 2"/>
                  <a:gd name="T6" fmla="*/ 0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0" y="2"/>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531"/>
              <p:cNvSpPr>
                <a:spLocks/>
              </p:cNvSpPr>
              <p:nvPr/>
            </p:nvSpPr>
            <p:spPr bwMode="auto">
              <a:xfrm>
                <a:off x="2202" y="2183"/>
                <a:ext cx="8" cy="8"/>
              </a:xfrm>
              <a:custGeom>
                <a:avLst/>
                <a:gdLst>
                  <a:gd name="T0" fmla="*/ 8 w 8"/>
                  <a:gd name="T1" fmla="*/ 2 h 8"/>
                  <a:gd name="T2" fmla="*/ 8 w 8"/>
                  <a:gd name="T3" fmla="*/ 2 h 8"/>
                  <a:gd name="T4" fmla="*/ 8 w 8"/>
                  <a:gd name="T5" fmla="*/ 0 h 8"/>
                  <a:gd name="T6" fmla="*/ 8 w 8"/>
                  <a:gd name="T7" fmla="*/ 0 h 8"/>
                  <a:gd name="T8" fmla="*/ 6 w 8"/>
                  <a:gd name="T9" fmla="*/ 0 h 8"/>
                  <a:gd name="T10" fmla="*/ 4 w 8"/>
                  <a:gd name="T11" fmla="*/ 0 h 8"/>
                  <a:gd name="T12" fmla="*/ 2 w 8"/>
                  <a:gd name="T13" fmla="*/ 2 h 8"/>
                  <a:gd name="T14" fmla="*/ 2 w 8"/>
                  <a:gd name="T15" fmla="*/ 2 h 8"/>
                  <a:gd name="T16" fmla="*/ 2 w 8"/>
                  <a:gd name="T17" fmla="*/ 2 h 8"/>
                  <a:gd name="T18" fmla="*/ 4 w 8"/>
                  <a:gd name="T19" fmla="*/ 2 h 8"/>
                  <a:gd name="T20" fmla="*/ 4 w 8"/>
                  <a:gd name="T21" fmla="*/ 2 h 8"/>
                  <a:gd name="T22" fmla="*/ 4 w 8"/>
                  <a:gd name="T23" fmla="*/ 6 h 8"/>
                  <a:gd name="T24" fmla="*/ 2 w 8"/>
                  <a:gd name="T25" fmla="*/ 6 h 8"/>
                  <a:gd name="T26" fmla="*/ 0 w 8"/>
                  <a:gd name="T27" fmla="*/ 8 h 8"/>
                  <a:gd name="T28" fmla="*/ 0 w 8"/>
                  <a:gd name="T29" fmla="*/ 8 h 8"/>
                  <a:gd name="T30" fmla="*/ 4 w 8"/>
                  <a:gd name="T31" fmla="*/ 8 h 8"/>
                  <a:gd name="T32" fmla="*/ 6 w 8"/>
                  <a:gd name="T33" fmla="*/ 8 h 8"/>
                  <a:gd name="T34" fmla="*/ 8 w 8"/>
                  <a:gd name="T35" fmla="*/ 6 h 8"/>
                  <a:gd name="T36" fmla="*/ 8 w 8"/>
                  <a:gd name="T37" fmla="*/ 6 h 8"/>
                  <a:gd name="T38" fmla="*/ 8 w 8"/>
                  <a:gd name="T39" fmla="*/ 6 h 8"/>
                  <a:gd name="T40" fmla="*/ 8 w 8"/>
                  <a:gd name="T41" fmla="*/ 4 h 8"/>
                  <a:gd name="T42" fmla="*/ 8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8" y="2"/>
                    </a:moveTo>
                    <a:lnTo>
                      <a:pt x="8" y="2"/>
                    </a:lnTo>
                    <a:lnTo>
                      <a:pt x="8" y="0"/>
                    </a:lnTo>
                    <a:lnTo>
                      <a:pt x="8" y="0"/>
                    </a:lnTo>
                    <a:lnTo>
                      <a:pt x="6" y="0"/>
                    </a:lnTo>
                    <a:lnTo>
                      <a:pt x="4" y="0"/>
                    </a:lnTo>
                    <a:lnTo>
                      <a:pt x="2" y="2"/>
                    </a:lnTo>
                    <a:lnTo>
                      <a:pt x="2" y="2"/>
                    </a:lnTo>
                    <a:lnTo>
                      <a:pt x="2" y="2"/>
                    </a:lnTo>
                    <a:lnTo>
                      <a:pt x="4" y="2"/>
                    </a:lnTo>
                    <a:lnTo>
                      <a:pt x="4" y="2"/>
                    </a:lnTo>
                    <a:lnTo>
                      <a:pt x="4" y="6"/>
                    </a:lnTo>
                    <a:lnTo>
                      <a:pt x="2" y="6"/>
                    </a:lnTo>
                    <a:lnTo>
                      <a:pt x="0" y="8"/>
                    </a:lnTo>
                    <a:lnTo>
                      <a:pt x="0" y="8"/>
                    </a:lnTo>
                    <a:lnTo>
                      <a:pt x="4" y="8"/>
                    </a:lnTo>
                    <a:lnTo>
                      <a:pt x="6" y="8"/>
                    </a:lnTo>
                    <a:lnTo>
                      <a:pt x="8" y="6"/>
                    </a:lnTo>
                    <a:lnTo>
                      <a:pt x="8" y="6"/>
                    </a:lnTo>
                    <a:lnTo>
                      <a:pt x="8" y="6"/>
                    </a:lnTo>
                    <a:lnTo>
                      <a:pt x="8"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532"/>
              <p:cNvSpPr>
                <a:spLocks/>
              </p:cNvSpPr>
              <p:nvPr/>
            </p:nvSpPr>
            <p:spPr bwMode="auto">
              <a:xfrm>
                <a:off x="2574" y="1633"/>
                <a:ext cx="66" cy="30"/>
              </a:xfrm>
              <a:custGeom>
                <a:avLst/>
                <a:gdLst>
                  <a:gd name="T0" fmla="*/ 8 w 66"/>
                  <a:gd name="T1" fmla="*/ 14 h 30"/>
                  <a:gd name="T2" fmla="*/ 2 w 66"/>
                  <a:gd name="T3" fmla="*/ 16 h 30"/>
                  <a:gd name="T4" fmla="*/ 8 w 66"/>
                  <a:gd name="T5" fmla="*/ 14 h 30"/>
                  <a:gd name="T6" fmla="*/ 12 w 66"/>
                  <a:gd name="T7" fmla="*/ 18 h 30"/>
                  <a:gd name="T8" fmla="*/ 14 w 66"/>
                  <a:gd name="T9" fmla="*/ 18 h 30"/>
                  <a:gd name="T10" fmla="*/ 12 w 66"/>
                  <a:gd name="T11" fmla="*/ 20 h 30"/>
                  <a:gd name="T12" fmla="*/ 10 w 66"/>
                  <a:gd name="T13" fmla="*/ 24 h 30"/>
                  <a:gd name="T14" fmla="*/ 10 w 66"/>
                  <a:gd name="T15" fmla="*/ 26 h 30"/>
                  <a:gd name="T16" fmla="*/ 18 w 66"/>
                  <a:gd name="T17" fmla="*/ 24 h 30"/>
                  <a:gd name="T18" fmla="*/ 24 w 66"/>
                  <a:gd name="T19" fmla="*/ 28 h 30"/>
                  <a:gd name="T20" fmla="*/ 30 w 66"/>
                  <a:gd name="T21" fmla="*/ 30 h 30"/>
                  <a:gd name="T22" fmla="*/ 40 w 66"/>
                  <a:gd name="T23" fmla="*/ 26 h 30"/>
                  <a:gd name="T24" fmla="*/ 44 w 66"/>
                  <a:gd name="T25" fmla="*/ 24 h 30"/>
                  <a:gd name="T26" fmla="*/ 54 w 66"/>
                  <a:gd name="T27" fmla="*/ 22 h 30"/>
                  <a:gd name="T28" fmla="*/ 56 w 66"/>
                  <a:gd name="T29" fmla="*/ 22 h 30"/>
                  <a:gd name="T30" fmla="*/ 62 w 66"/>
                  <a:gd name="T31" fmla="*/ 18 h 30"/>
                  <a:gd name="T32" fmla="*/ 62 w 66"/>
                  <a:gd name="T33" fmla="*/ 18 h 30"/>
                  <a:gd name="T34" fmla="*/ 66 w 66"/>
                  <a:gd name="T35" fmla="*/ 14 h 30"/>
                  <a:gd name="T36" fmla="*/ 66 w 66"/>
                  <a:gd name="T37" fmla="*/ 12 h 30"/>
                  <a:gd name="T38" fmla="*/ 64 w 66"/>
                  <a:gd name="T39" fmla="*/ 8 h 30"/>
                  <a:gd name="T40" fmla="*/ 60 w 66"/>
                  <a:gd name="T41" fmla="*/ 6 h 30"/>
                  <a:gd name="T42" fmla="*/ 58 w 66"/>
                  <a:gd name="T43" fmla="*/ 4 h 30"/>
                  <a:gd name="T44" fmla="*/ 60 w 66"/>
                  <a:gd name="T45" fmla="*/ 0 h 30"/>
                  <a:gd name="T46" fmla="*/ 56 w 66"/>
                  <a:gd name="T47" fmla="*/ 2 h 30"/>
                  <a:gd name="T48" fmla="*/ 54 w 66"/>
                  <a:gd name="T49" fmla="*/ 0 h 30"/>
                  <a:gd name="T50" fmla="*/ 50 w 66"/>
                  <a:gd name="T51" fmla="*/ 2 h 30"/>
                  <a:gd name="T52" fmla="*/ 46 w 66"/>
                  <a:gd name="T53" fmla="*/ 2 h 30"/>
                  <a:gd name="T54" fmla="*/ 42 w 66"/>
                  <a:gd name="T55" fmla="*/ 4 h 30"/>
                  <a:gd name="T56" fmla="*/ 40 w 66"/>
                  <a:gd name="T57" fmla="*/ 4 h 30"/>
                  <a:gd name="T58" fmla="*/ 40 w 66"/>
                  <a:gd name="T59" fmla="*/ 6 h 30"/>
                  <a:gd name="T60" fmla="*/ 36 w 66"/>
                  <a:gd name="T61" fmla="*/ 2 h 30"/>
                  <a:gd name="T62" fmla="*/ 32 w 66"/>
                  <a:gd name="T63" fmla="*/ 4 h 30"/>
                  <a:gd name="T64" fmla="*/ 30 w 66"/>
                  <a:gd name="T65" fmla="*/ 6 h 30"/>
                  <a:gd name="T66" fmla="*/ 26 w 66"/>
                  <a:gd name="T67" fmla="*/ 2 h 30"/>
                  <a:gd name="T68" fmla="*/ 24 w 66"/>
                  <a:gd name="T69" fmla="*/ 8 h 30"/>
                  <a:gd name="T70" fmla="*/ 22 w 66"/>
                  <a:gd name="T71" fmla="*/ 10 h 30"/>
                  <a:gd name="T72" fmla="*/ 20 w 66"/>
                  <a:gd name="T73" fmla="*/ 10 h 30"/>
                  <a:gd name="T74" fmla="*/ 18 w 66"/>
                  <a:gd name="T75" fmla="*/ 8 h 30"/>
                  <a:gd name="T76" fmla="*/ 20 w 66"/>
                  <a:gd name="T77" fmla="*/ 6 h 30"/>
                  <a:gd name="T78" fmla="*/ 20 w 66"/>
                  <a:gd name="T79" fmla="*/ 4 h 30"/>
                  <a:gd name="T80" fmla="*/ 14 w 66"/>
                  <a:gd name="T81" fmla="*/ 0 h 30"/>
                  <a:gd name="T82" fmla="*/ 10 w 66"/>
                  <a:gd name="T83" fmla="*/ 0 h 30"/>
                  <a:gd name="T84" fmla="*/ 12 w 66"/>
                  <a:gd name="T85" fmla="*/ 0 h 30"/>
                  <a:gd name="T86" fmla="*/ 12 w 66"/>
                  <a:gd name="T87" fmla="*/ 2 h 30"/>
                  <a:gd name="T88" fmla="*/ 14 w 66"/>
                  <a:gd name="T89" fmla="*/ 4 h 30"/>
                  <a:gd name="T90" fmla="*/ 12 w 66"/>
                  <a:gd name="T91" fmla="*/ 4 h 30"/>
                  <a:gd name="T92" fmla="*/ 10 w 66"/>
                  <a:gd name="T93" fmla="*/ 2 h 30"/>
                  <a:gd name="T94" fmla="*/ 8 w 66"/>
                  <a:gd name="T95" fmla="*/ 4 h 30"/>
                  <a:gd name="T96" fmla="*/ 6 w 66"/>
                  <a:gd name="T97" fmla="*/ 4 h 30"/>
                  <a:gd name="T98" fmla="*/ 8 w 66"/>
                  <a:gd name="T99" fmla="*/ 6 h 30"/>
                  <a:gd name="T100" fmla="*/ 4 w 66"/>
                  <a:gd name="T101" fmla="*/ 6 h 30"/>
                  <a:gd name="T102" fmla="*/ 2 w 66"/>
                  <a:gd name="T103" fmla="*/ 8 h 30"/>
                  <a:gd name="T104" fmla="*/ 4 w 66"/>
                  <a:gd name="T105" fmla="*/ 10 h 30"/>
                  <a:gd name="T106" fmla="*/ 10 w 66"/>
                  <a:gd name="T107" fmla="*/ 8 h 30"/>
                  <a:gd name="T108" fmla="*/ 16 w 66"/>
                  <a:gd name="T109" fmla="*/ 8 h 30"/>
                  <a:gd name="T110" fmla="*/ 12 w 66"/>
                  <a:gd name="T111" fmla="*/ 12 h 30"/>
                  <a:gd name="T112" fmla="*/ 16 w 66"/>
                  <a:gd name="T11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30">
                    <a:moveTo>
                      <a:pt x="12" y="14"/>
                    </a:moveTo>
                    <a:lnTo>
                      <a:pt x="12" y="12"/>
                    </a:lnTo>
                    <a:lnTo>
                      <a:pt x="10" y="14"/>
                    </a:lnTo>
                    <a:lnTo>
                      <a:pt x="10" y="12"/>
                    </a:lnTo>
                    <a:lnTo>
                      <a:pt x="8" y="14"/>
                    </a:lnTo>
                    <a:lnTo>
                      <a:pt x="8" y="14"/>
                    </a:lnTo>
                    <a:lnTo>
                      <a:pt x="6" y="14"/>
                    </a:lnTo>
                    <a:lnTo>
                      <a:pt x="4" y="14"/>
                    </a:lnTo>
                    <a:lnTo>
                      <a:pt x="2" y="14"/>
                    </a:lnTo>
                    <a:lnTo>
                      <a:pt x="2" y="16"/>
                    </a:lnTo>
                    <a:lnTo>
                      <a:pt x="2" y="16"/>
                    </a:lnTo>
                    <a:lnTo>
                      <a:pt x="4" y="16"/>
                    </a:lnTo>
                    <a:lnTo>
                      <a:pt x="6" y="16"/>
                    </a:lnTo>
                    <a:lnTo>
                      <a:pt x="6" y="14"/>
                    </a:lnTo>
                    <a:lnTo>
                      <a:pt x="8" y="14"/>
                    </a:lnTo>
                    <a:lnTo>
                      <a:pt x="8" y="16"/>
                    </a:lnTo>
                    <a:lnTo>
                      <a:pt x="10" y="16"/>
                    </a:lnTo>
                    <a:lnTo>
                      <a:pt x="10" y="16"/>
                    </a:lnTo>
                    <a:lnTo>
                      <a:pt x="12" y="16"/>
                    </a:lnTo>
                    <a:lnTo>
                      <a:pt x="12" y="18"/>
                    </a:lnTo>
                    <a:lnTo>
                      <a:pt x="12" y="18"/>
                    </a:lnTo>
                    <a:lnTo>
                      <a:pt x="12" y="18"/>
                    </a:lnTo>
                    <a:lnTo>
                      <a:pt x="12" y="18"/>
                    </a:lnTo>
                    <a:lnTo>
                      <a:pt x="12" y="18"/>
                    </a:lnTo>
                    <a:lnTo>
                      <a:pt x="14" y="18"/>
                    </a:lnTo>
                    <a:lnTo>
                      <a:pt x="16" y="18"/>
                    </a:lnTo>
                    <a:lnTo>
                      <a:pt x="14" y="18"/>
                    </a:lnTo>
                    <a:lnTo>
                      <a:pt x="14" y="20"/>
                    </a:lnTo>
                    <a:lnTo>
                      <a:pt x="14" y="20"/>
                    </a:lnTo>
                    <a:lnTo>
                      <a:pt x="12" y="20"/>
                    </a:lnTo>
                    <a:lnTo>
                      <a:pt x="16" y="20"/>
                    </a:lnTo>
                    <a:lnTo>
                      <a:pt x="14" y="22"/>
                    </a:lnTo>
                    <a:lnTo>
                      <a:pt x="12" y="22"/>
                    </a:lnTo>
                    <a:lnTo>
                      <a:pt x="10" y="24"/>
                    </a:lnTo>
                    <a:lnTo>
                      <a:pt x="10" y="24"/>
                    </a:lnTo>
                    <a:lnTo>
                      <a:pt x="8" y="22"/>
                    </a:lnTo>
                    <a:lnTo>
                      <a:pt x="8" y="24"/>
                    </a:lnTo>
                    <a:lnTo>
                      <a:pt x="8" y="26"/>
                    </a:lnTo>
                    <a:lnTo>
                      <a:pt x="10" y="26"/>
                    </a:lnTo>
                    <a:lnTo>
                      <a:pt x="10" y="26"/>
                    </a:lnTo>
                    <a:lnTo>
                      <a:pt x="12" y="26"/>
                    </a:lnTo>
                    <a:lnTo>
                      <a:pt x="14" y="26"/>
                    </a:lnTo>
                    <a:lnTo>
                      <a:pt x="14" y="24"/>
                    </a:lnTo>
                    <a:lnTo>
                      <a:pt x="16" y="26"/>
                    </a:lnTo>
                    <a:lnTo>
                      <a:pt x="18" y="24"/>
                    </a:lnTo>
                    <a:lnTo>
                      <a:pt x="20" y="26"/>
                    </a:lnTo>
                    <a:lnTo>
                      <a:pt x="22" y="26"/>
                    </a:lnTo>
                    <a:lnTo>
                      <a:pt x="22" y="28"/>
                    </a:lnTo>
                    <a:lnTo>
                      <a:pt x="24" y="28"/>
                    </a:lnTo>
                    <a:lnTo>
                      <a:pt x="24" y="28"/>
                    </a:lnTo>
                    <a:lnTo>
                      <a:pt x="24" y="28"/>
                    </a:lnTo>
                    <a:lnTo>
                      <a:pt x="26" y="28"/>
                    </a:lnTo>
                    <a:lnTo>
                      <a:pt x="28" y="30"/>
                    </a:lnTo>
                    <a:lnTo>
                      <a:pt x="30" y="30"/>
                    </a:lnTo>
                    <a:lnTo>
                      <a:pt x="30" y="30"/>
                    </a:lnTo>
                    <a:lnTo>
                      <a:pt x="32" y="30"/>
                    </a:lnTo>
                    <a:lnTo>
                      <a:pt x="32" y="30"/>
                    </a:lnTo>
                    <a:lnTo>
                      <a:pt x="34" y="30"/>
                    </a:lnTo>
                    <a:lnTo>
                      <a:pt x="38" y="30"/>
                    </a:lnTo>
                    <a:lnTo>
                      <a:pt x="40" y="26"/>
                    </a:lnTo>
                    <a:lnTo>
                      <a:pt x="42" y="26"/>
                    </a:lnTo>
                    <a:lnTo>
                      <a:pt x="42" y="26"/>
                    </a:lnTo>
                    <a:lnTo>
                      <a:pt x="44" y="24"/>
                    </a:lnTo>
                    <a:lnTo>
                      <a:pt x="44" y="26"/>
                    </a:lnTo>
                    <a:lnTo>
                      <a:pt x="44" y="24"/>
                    </a:lnTo>
                    <a:lnTo>
                      <a:pt x="46" y="26"/>
                    </a:lnTo>
                    <a:lnTo>
                      <a:pt x="48" y="24"/>
                    </a:lnTo>
                    <a:lnTo>
                      <a:pt x="50" y="24"/>
                    </a:lnTo>
                    <a:lnTo>
                      <a:pt x="52" y="22"/>
                    </a:lnTo>
                    <a:lnTo>
                      <a:pt x="54" y="22"/>
                    </a:lnTo>
                    <a:lnTo>
                      <a:pt x="54" y="22"/>
                    </a:lnTo>
                    <a:lnTo>
                      <a:pt x="54" y="20"/>
                    </a:lnTo>
                    <a:lnTo>
                      <a:pt x="56" y="20"/>
                    </a:lnTo>
                    <a:lnTo>
                      <a:pt x="56" y="20"/>
                    </a:lnTo>
                    <a:lnTo>
                      <a:pt x="56" y="22"/>
                    </a:lnTo>
                    <a:lnTo>
                      <a:pt x="56" y="22"/>
                    </a:lnTo>
                    <a:lnTo>
                      <a:pt x="58" y="20"/>
                    </a:lnTo>
                    <a:lnTo>
                      <a:pt x="60" y="20"/>
                    </a:lnTo>
                    <a:lnTo>
                      <a:pt x="60" y="20"/>
                    </a:lnTo>
                    <a:lnTo>
                      <a:pt x="62" y="18"/>
                    </a:lnTo>
                    <a:lnTo>
                      <a:pt x="60" y="18"/>
                    </a:lnTo>
                    <a:lnTo>
                      <a:pt x="60" y="18"/>
                    </a:lnTo>
                    <a:lnTo>
                      <a:pt x="60" y="18"/>
                    </a:lnTo>
                    <a:lnTo>
                      <a:pt x="60" y="18"/>
                    </a:lnTo>
                    <a:lnTo>
                      <a:pt x="62" y="18"/>
                    </a:lnTo>
                    <a:lnTo>
                      <a:pt x="62" y="16"/>
                    </a:lnTo>
                    <a:lnTo>
                      <a:pt x="64" y="16"/>
                    </a:lnTo>
                    <a:lnTo>
                      <a:pt x="64" y="16"/>
                    </a:lnTo>
                    <a:lnTo>
                      <a:pt x="66" y="16"/>
                    </a:lnTo>
                    <a:lnTo>
                      <a:pt x="66" y="14"/>
                    </a:lnTo>
                    <a:lnTo>
                      <a:pt x="66" y="14"/>
                    </a:lnTo>
                    <a:lnTo>
                      <a:pt x="66" y="14"/>
                    </a:lnTo>
                    <a:lnTo>
                      <a:pt x="66" y="12"/>
                    </a:lnTo>
                    <a:lnTo>
                      <a:pt x="66" y="12"/>
                    </a:lnTo>
                    <a:lnTo>
                      <a:pt x="66" y="12"/>
                    </a:lnTo>
                    <a:lnTo>
                      <a:pt x="64" y="12"/>
                    </a:lnTo>
                    <a:lnTo>
                      <a:pt x="66" y="10"/>
                    </a:lnTo>
                    <a:lnTo>
                      <a:pt x="66" y="10"/>
                    </a:lnTo>
                    <a:lnTo>
                      <a:pt x="64" y="8"/>
                    </a:lnTo>
                    <a:lnTo>
                      <a:pt x="64" y="8"/>
                    </a:lnTo>
                    <a:lnTo>
                      <a:pt x="62" y="8"/>
                    </a:lnTo>
                    <a:lnTo>
                      <a:pt x="62" y="8"/>
                    </a:lnTo>
                    <a:lnTo>
                      <a:pt x="62" y="6"/>
                    </a:lnTo>
                    <a:lnTo>
                      <a:pt x="60" y="8"/>
                    </a:lnTo>
                    <a:lnTo>
                      <a:pt x="60" y="6"/>
                    </a:lnTo>
                    <a:lnTo>
                      <a:pt x="60" y="6"/>
                    </a:lnTo>
                    <a:lnTo>
                      <a:pt x="60" y="4"/>
                    </a:lnTo>
                    <a:lnTo>
                      <a:pt x="58" y="4"/>
                    </a:lnTo>
                    <a:lnTo>
                      <a:pt x="58" y="4"/>
                    </a:lnTo>
                    <a:lnTo>
                      <a:pt x="58" y="4"/>
                    </a:lnTo>
                    <a:lnTo>
                      <a:pt x="60" y="2"/>
                    </a:lnTo>
                    <a:lnTo>
                      <a:pt x="62" y="2"/>
                    </a:lnTo>
                    <a:lnTo>
                      <a:pt x="62" y="0"/>
                    </a:lnTo>
                    <a:lnTo>
                      <a:pt x="60" y="0"/>
                    </a:lnTo>
                    <a:lnTo>
                      <a:pt x="60" y="0"/>
                    </a:lnTo>
                    <a:lnTo>
                      <a:pt x="58" y="2"/>
                    </a:lnTo>
                    <a:lnTo>
                      <a:pt x="56" y="2"/>
                    </a:lnTo>
                    <a:lnTo>
                      <a:pt x="56" y="2"/>
                    </a:lnTo>
                    <a:lnTo>
                      <a:pt x="56" y="2"/>
                    </a:lnTo>
                    <a:lnTo>
                      <a:pt x="56" y="2"/>
                    </a:lnTo>
                    <a:lnTo>
                      <a:pt x="54" y="2"/>
                    </a:lnTo>
                    <a:lnTo>
                      <a:pt x="54" y="2"/>
                    </a:lnTo>
                    <a:lnTo>
                      <a:pt x="54" y="0"/>
                    </a:lnTo>
                    <a:lnTo>
                      <a:pt x="54" y="0"/>
                    </a:lnTo>
                    <a:lnTo>
                      <a:pt x="54" y="0"/>
                    </a:lnTo>
                    <a:lnTo>
                      <a:pt x="52" y="0"/>
                    </a:lnTo>
                    <a:lnTo>
                      <a:pt x="52" y="0"/>
                    </a:lnTo>
                    <a:lnTo>
                      <a:pt x="50" y="0"/>
                    </a:lnTo>
                    <a:lnTo>
                      <a:pt x="50" y="0"/>
                    </a:lnTo>
                    <a:lnTo>
                      <a:pt x="50" y="2"/>
                    </a:lnTo>
                    <a:lnTo>
                      <a:pt x="50" y="2"/>
                    </a:lnTo>
                    <a:lnTo>
                      <a:pt x="48" y="2"/>
                    </a:lnTo>
                    <a:lnTo>
                      <a:pt x="48" y="4"/>
                    </a:lnTo>
                    <a:lnTo>
                      <a:pt x="46" y="4"/>
                    </a:lnTo>
                    <a:lnTo>
                      <a:pt x="46" y="2"/>
                    </a:lnTo>
                    <a:lnTo>
                      <a:pt x="46" y="2"/>
                    </a:lnTo>
                    <a:lnTo>
                      <a:pt x="46" y="2"/>
                    </a:lnTo>
                    <a:lnTo>
                      <a:pt x="44" y="4"/>
                    </a:lnTo>
                    <a:lnTo>
                      <a:pt x="44" y="4"/>
                    </a:lnTo>
                    <a:lnTo>
                      <a:pt x="42" y="4"/>
                    </a:lnTo>
                    <a:lnTo>
                      <a:pt x="42" y="4"/>
                    </a:lnTo>
                    <a:lnTo>
                      <a:pt x="40" y="2"/>
                    </a:lnTo>
                    <a:lnTo>
                      <a:pt x="40" y="2"/>
                    </a:lnTo>
                    <a:lnTo>
                      <a:pt x="40" y="2"/>
                    </a:lnTo>
                    <a:lnTo>
                      <a:pt x="40" y="4"/>
                    </a:lnTo>
                    <a:lnTo>
                      <a:pt x="40" y="4"/>
                    </a:lnTo>
                    <a:lnTo>
                      <a:pt x="40" y="6"/>
                    </a:lnTo>
                    <a:lnTo>
                      <a:pt x="40" y="6"/>
                    </a:lnTo>
                    <a:lnTo>
                      <a:pt x="40" y="8"/>
                    </a:lnTo>
                    <a:lnTo>
                      <a:pt x="40" y="6"/>
                    </a:lnTo>
                    <a:lnTo>
                      <a:pt x="38" y="6"/>
                    </a:lnTo>
                    <a:lnTo>
                      <a:pt x="38" y="4"/>
                    </a:lnTo>
                    <a:lnTo>
                      <a:pt x="38" y="4"/>
                    </a:lnTo>
                    <a:lnTo>
                      <a:pt x="38" y="4"/>
                    </a:lnTo>
                    <a:lnTo>
                      <a:pt x="36" y="2"/>
                    </a:lnTo>
                    <a:lnTo>
                      <a:pt x="36" y="2"/>
                    </a:lnTo>
                    <a:lnTo>
                      <a:pt x="34" y="2"/>
                    </a:lnTo>
                    <a:lnTo>
                      <a:pt x="34" y="4"/>
                    </a:lnTo>
                    <a:lnTo>
                      <a:pt x="34" y="4"/>
                    </a:lnTo>
                    <a:lnTo>
                      <a:pt x="32" y="4"/>
                    </a:lnTo>
                    <a:lnTo>
                      <a:pt x="32" y="4"/>
                    </a:lnTo>
                    <a:lnTo>
                      <a:pt x="32" y="6"/>
                    </a:lnTo>
                    <a:lnTo>
                      <a:pt x="32" y="6"/>
                    </a:lnTo>
                    <a:lnTo>
                      <a:pt x="32" y="6"/>
                    </a:lnTo>
                    <a:lnTo>
                      <a:pt x="30" y="6"/>
                    </a:lnTo>
                    <a:lnTo>
                      <a:pt x="30" y="6"/>
                    </a:lnTo>
                    <a:lnTo>
                      <a:pt x="30" y="4"/>
                    </a:lnTo>
                    <a:lnTo>
                      <a:pt x="28" y="2"/>
                    </a:lnTo>
                    <a:lnTo>
                      <a:pt x="28" y="2"/>
                    </a:lnTo>
                    <a:lnTo>
                      <a:pt x="26" y="2"/>
                    </a:lnTo>
                    <a:lnTo>
                      <a:pt x="26" y="4"/>
                    </a:lnTo>
                    <a:lnTo>
                      <a:pt x="26" y="6"/>
                    </a:lnTo>
                    <a:lnTo>
                      <a:pt x="26" y="6"/>
                    </a:lnTo>
                    <a:lnTo>
                      <a:pt x="26" y="8"/>
                    </a:lnTo>
                    <a:lnTo>
                      <a:pt x="24" y="8"/>
                    </a:lnTo>
                    <a:lnTo>
                      <a:pt x="24" y="8"/>
                    </a:lnTo>
                    <a:lnTo>
                      <a:pt x="24" y="8"/>
                    </a:lnTo>
                    <a:lnTo>
                      <a:pt x="24" y="8"/>
                    </a:lnTo>
                    <a:lnTo>
                      <a:pt x="22" y="8"/>
                    </a:lnTo>
                    <a:lnTo>
                      <a:pt x="22" y="10"/>
                    </a:lnTo>
                    <a:lnTo>
                      <a:pt x="22" y="10"/>
                    </a:lnTo>
                    <a:lnTo>
                      <a:pt x="20" y="10"/>
                    </a:lnTo>
                    <a:lnTo>
                      <a:pt x="20" y="12"/>
                    </a:lnTo>
                    <a:lnTo>
                      <a:pt x="20" y="10"/>
                    </a:lnTo>
                    <a:lnTo>
                      <a:pt x="20" y="10"/>
                    </a:lnTo>
                    <a:lnTo>
                      <a:pt x="18" y="10"/>
                    </a:lnTo>
                    <a:lnTo>
                      <a:pt x="20" y="8"/>
                    </a:lnTo>
                    <a:lnTo>
                      <a:pt x="20" y="8"/>
                    </a:lnTo>
                    <a:lnTo>
                      <a:pt x="18" y="8"/>
                    </a:lnTo>
                    <a:lnTo>
                      <a:pt x="18" y="8"/>
                    </a:lnTo>
                    <a:lnTo>
                      <a:pt x="18" y="8"/>
                    </a:lnTo>
                    <a:lnTo>
                      <a:pt x="18" y="6"/>
                    </a:lnTo>
                    <a:lnTo>
                      <a:pt x="18" y="6"/>
                    </a:lnTo>
                    <a:lnTo>
                      <a:pt x="20" y="6"/>
                    </a:lnTo>
                    <a:lnTo>
                      <a:pt x="20" y="6"/>
                    </a:lnTo>
                    <a:lnTo>
                      <a:pt x="20" y="6"/>
                    </a:lnTo>
                    <a:lnTo>
                      <a:pt x="20" y="4"/>
                    </a:lnTo>
                    <a:lnTo>
                      <a:pt x="18" y="4"/>
                    </a:lnTo>
                    <a:lnTo>
                      <a:pt x="20" y="4"/>
                    </a:lnTo>
                    <a:lnTo>
                      <a:pt x="20" y="4"/>
                    </a:lnTo>
                    <a:lnTo>
                      <a:pt x="18" y="2"/>
                    </a:lnTo>
                    <a:lnTo>
                      <a:pt x="18" y="2"/>
                    </a:lnTo>
                    <a:lnTo>
                      <a:pt x="16" y="2"/>
                    </a:lnTo>
                    <a:lnTo>
                      <a:pt x="16" y="2"/>
                    </a:lnTo>
                    <a:lnTo>
                      <a:pt x="14" y="0"/>
                    </a:lnTo>
                    <a:lnTo>
                      <a:pt x="14" y="0"/>
                    </a:lnTo>
                    <a:lnTo>
                      <a:pt x="14" y="0"/>
                    </a:lnTo>
                    <a:lnTo>
                      <a:pt x="12" y="0"/>
                    </a:lnTo>
                    <a:lnTo>
                      <a:pt x="12" y="0"/>
                    </a:lnTo>
                    <a:lnTo>
                      <a:pt x="10" y="0"/>
                    </a:lnTo>
                    <a:lnTo>
                      <a:pt x="10" y="0"/>
                    </a:lnTo>
                    <a:lnTo>
                      <a:pt x="10" y="0"/>
                    </a:lnTo>
                    <a:lnTo>
                      <a:pt x="10" y="0"/>
                    </a:lnTo>
                    <a:lnTo>
                      <a:pt x="10" y="0"/>
                    </a:lnTo>
                    <a:lnTo>
                      <a:pt x="12" y="0"/>
                    </a:lnTo>
                    <a:lnTo>
                      <a:pt x="12" y="0"/>
                    </a:lnTo>
                    <a:lnTo>
                      <a:pt x="12" y="0"/>
                    </a:lnTo>
                    <a:lnTo>
                      <a:pt x="14" y="2"/>
                    </a:lnTo>
                    <a:lnTo>
                      <a:pt x="14" y="2"/>
                    </a:lnTo>
                    <a:lnTo>
                      <a:pt x="12" y="2"/>
                    </a:lnTo>
                    <a:lnTo>
                      <a:pt x="12" y="0"/>
                    </a:lnTo>
                    <a:lnTo>
                      <a:pt x="12" y="2"/>
                    </a:lnTo>
                    <a:lnTo>
                      <a:pt x="12" y="2"/>
                    </a:lnTo>
                    <a:lnTo>
                      <a:pt x="14" y="2"/>
                    </a:lnTo>
                    <a:lnTo>
                      <a:pt x="14" y="4"/>
                    </a:lnTo>
                    <a:lnTo>
                      <a:pt x="14" y="4"/>
                    </a:lnTo>
                    <a:lnTo>
                      <a:pt x="14" y="6"/>
                    </a:lnTo>
                    <a:lnTo>
                      <a:pt x="12" y="4"/>
                    </a:lnTo>
                    <a:lnTo>
                      <a:pt x="12" y="6"/>
                    </a:lnTo>
                    <a:lnTo>
                      <a:pt x="12" y="4"/>
                    </a:lnTo>
                    <a:lnTo>
                      <a:pt x="12" y="4"/>
                    </a:lnTo>
                    <a:lnTo>
                      <a:pt x="10" y="4"/>
                    </a:lnTo>
                    <a:lnTo>
                      <a:pt x="10" y="4"/>
                    </a:lnTo>
                    <a:lnTo>
                      <a:pt x="10" y="4"/>
                    </a:lnTo>
                    <a:lnTo>
                      <a:pt x="10" y="2"/>
                    </a:lnTo>
                    <a:lnTo>
                      <a:pt x="8" y="2"/>
                    </a:lnTo>
                    <a:lnTo>
                      <a:pt x="6" y="2"/>
                    </a:lnTo>
                    <a:lnTo>
                      <a:pt x="8" y="2"/>
                    </a:lnTo>
                    <a:lnTo>
                      <a:pt x="6" y="2"/>
                    </a:lnTo>
                    <a:lnTo>
                      <a:pt x="8" y="4"/>
                    </a:lnTo>
                    <a:lnTo>
                      <a:pt x="6" y="4"/>
                    </a:lnTo>
                    <a:lnTo>
                      <a:pt x="6" y="4"/>
                    </a:lnTo>
                    <a:lnTo>
                      <a:pt x="6" y="4"/>
                    </a:lnTo>
                    <a:lnTo>
                      <a:pt x="6" y="4"/>
                    </a:lnTo>
                    <a:lnTo>
                      <a:pt x="6" y="4"/>
                    </a:lnTo>
                    <a:lnTo>
                      <a:pt x="6" y="6"/>
                    </a:lnTo>
                    <a:lnTo>
                      <a:pt x="6" y="6"/>
                    </a:lnTo>
                    <a:lnTo>
                      <a:pt x="8" y="6"/>
                    </a:lnTo>
                    <a:lnTo>
                      <a:pt x="8" y="6"/>
                    </a:lnTo>
                    <a:lnTo>
                      <a:pt x="8" y="6"/>
                    </a:lnTo>
                    <a:lnTo>
                      <a:pt x="8" y="6"/>
                    </a:lnTo>
                    <a:lnTo>
                      <a:pt x="6" y="8"/>
                    </a:lnTo>
                    <a:lnTo>
                      <a:pt x="6" y="6"/>
                    </a:lnTo>
                    <a:lnTo>
                      <a:pt x="2" y="6"/>
                    </a:lnTo>
                    <a:lnTo>
                      <a:pt x="4" y="6"/>
                    </a:lnTo>
                    <a:lnTo>
                      <a:pt x="4" y="6"/>
                    </a:lnTo>
                    <a:lnTo>
                      <a:pt x="4" y="8"/>
                    </a:lnTo>
                    <a:lnTo>
                      <a:pt x="6" y="8"/>
                    </a:lnTo>
                    <a:lnTo>
                      <a:pt x="4" y="8"/>
                    </a:lnTo>
                    <a:lnTo>
                      <a:pt x="2" y="8"/>
                    </a:lnTo>
                    <a:lnTo>
                      <a:pt x="2" y="8"/>
                    </a:lnTo>
                    <a:lnTo>
                      <a:pt x="0" y="8"/>
                    </a:lnTo>
                    <a:lnTo>
                      <a:pt x="0" y="8"/>
                    </a:lnTo>
                    <a:lnTo>
                      <a:pt x="2" y="8"/>
                    </a:lnTo>
                    <a:lnTo>
                      <a:pt x="4" y="10"/>
                    </a:lnTo>
                    <a:lnTo>
                      <a:pt x="6" y="10"/>
                    </a:lnTo>
                    <a:lnTo>
                      <a:pt x="8" y="8"/>
                    </a:lnTo>
                    <a:lnTo>
                      <a:pt x="8" y="8"/>
                    </a:lnTo>
                    <a:lnTo>
                      <a:pt x="10" y="8"/>
                    </a:lnTo>
                    <a:lnTo>
                      <a:pt x="10" y="8"/>
                    </a:lnTo>
                    <a:lnTo>
                      <a:pt x="12" y="8"/>
                    </a:lnTo>
                    <a:lnTo>
                      <a:pt x="14" y="8"/>
                    </a:lnTo>
                    <a:lnTo>
                      <a:pt x="14" y="8"/>
                    </a:lnTo>
                    <a:lnTo>
                      <a:pt x="14" y="8"/>
                    </a:lnTo>
                    <a:lnTo>
                      <a:pt x="16" y="8"/>
                    </a:lnTo>
                    <a:lnTo>
                      <a:pt x="16" y="10"/>
                    </a:lnTo>
                    <a:lnTo>
                      <a:pt x="14" y="10"/>
                    </a:lnTo>
                    <a:lnTo>
                      <a:pt x="14" y="10"/>
                    </a:lnTo>
                    <a:lnTo>
                      <a:pt x="12" y="10"/>
                    </a:lnTo>
                    <a:lnTo>
                      <a:pt x="12" y="12"/>
                    </a:lnTo>
                    <a:lnTo>
                      <a:pt x="12" y="12"/>
                    </a:lnTo>
                    <a:lnTo>
                      <a:pt x="14" y="12"/>
                    </a:lnTo>
                    <a:lnTo>
                      <a:pt x="16" y="12"/>
                    </a:lnTo>
                    <a:lnTo>
                      <a:pt x="16" y="12"/>
                    </a:lnTo>
                    <a:lnTo>
                      <a:pt x="16" y="12"/>
                    </a:lnTo>
                    <a:lnTo>
                      <a:pt x="16"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533"/>
              <p:cNvSpPr>
                <a:spLocks/>
              </p:cNvSpPr>
              <p:nvPr/>
            </p:nvSpPr>
            <p:spPr bwMode="auto">
              <a:xfrm>
                <a:off x="2676" y="1677"/>
                <a:ext cx="2" cy="0"/>
              </a:xfrm>
              <a:custGeom>
                <a:avLst/>
                <a:gdLst>
                  <a:gd name="T0" fmla="*/ 2 w 2"/>
                  <a:gd name="T1" fmla="*/ 2 w 2"/>
                  <a:gd name="T2" fmla="*/ 2 w 2"/>
                  <a:gd name="T3" fmla="*/ 2 w 2"/>
                  <a:gd name="T4" fmla="*/ 0 w 2"/>
                  <a:gd name="T5" fmla="*/ 0 w 2"/>
                  <a:gd name="T6" fmla="*/ 0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lnTo>
                      <a:pt x="2" y="0"/>
                    </a:ln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534"/>
              <p:cNvSpPr>
                <a:spLocks/>
              </p:cNvSpPr>
              <p:nvPr/>
            </p:nvSpPr>
            <p:spPr bwMode="auto">
              <a:xfrm>
                <a:off x="2678" y="1675"/>
                <a:ext cx="4" cy="4"/>
              </a:xfrm>
              <a:custGeom>
                <a:avLst/>
                <a:gdLst>
                  <a:gd name="T0" fmla="*/ 0 w 4"/>
                  <a:gd name="T1" fmla="*/ 2 h 4"/>
                  <a:gd name="T2" fmla="*/ 2 w 4"/>
                  <a:gd name="T3" fmla="*/ 2 h 4"/>
                  <a:gd name="T4" fmla="*/ 2 w 4"/>
                  <a:gd name="T5" fmla="*/ 2 h 4"/>
                  <a:gd name="T6" fmla="*/ 2 w 4"/>
                  <a:gd name="T7" fmla="*/ 4 h 4"/>
                  <a:gd name="T8" fmla="*/ 2 w 4"/>
                  <a:gd name="T9" fmla="*/ 2 h 4"/>
                  <a:gd name="T10" fmla="*/ 2 w 4"/>
                  <a:gd name="T11" fmla="*/ 2 h 4"/>
                  <a:gd name="T12" fmla="*/ 2 w 4"/>
                  <a:gd name="T13" fmla="*/ 2 h 4"/>
                  <a:gd name="T14" fmla="*/ 4 w 4"/>
                  <a:gd name="T15" fmla="*/ 2 h 4"/>
                  <a:gd name="T16" fmla="*/ 4 w 4"/>
                  <a:gd name="T17" fmla="*/ 2 h 4"/>
                  <a:gd name="T18" fmla="*/ 4 w 4"/>
                  <a:gd name="T19" fmla="*/ 2 h 4"/>
                  <a:gd name="T20" fmla="*/ 4 w 4"/>
                  <a:gd name="T21" fmla="*/ 0 h 4"/>
                  <a:gd name="T22" fmla="*/ 2 w 4"/>
                  <a:gd name="T23" fmla="*/ 0 h 4"/>
                  <a:gd name="T24" fmla="*/ 2 w 4"/>
                  <a:gd name="T25" fmla="*/ 0 h 4"/>
                  <a:gd name="T26" fmla="*/ 2 w 4"/>
                  <a:gd name="T27" fmla="*/ 0 h 4"/>
                  <a:gd name="T28" fmla="*/ 2 w 4"/>
                  <a:gd name="T29" fmla="*/ 0 h 4"/>
                  <a:gd name="T30" fmla="*/ 0 w 4"/>
                  <a:gd name="T31" fmla="*/ 0 h 4"/>
                  <a:gd name="T32" fmla="*/ 0 w 4"/>
                  <a:gd name="T33" fmla="*/ 0 h 4"/>
                  <a:gd name="T34" fmla="*/ 0 w 4"/>
                  <a:gd name="T35" fmla="*/ 2 h 4"/>
                  <a:gd name="T36" fmla="*/ 0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2"/>
                    </a:moveTo>
                    <a:lnTo>
                      <a:pt x="2" y="2"/>
                    </a:lnTo>
                    <a:lnTo>
                      <a:pt x="2" y="2"/>
                    </a:lnTo>
                    <a:lnTo>
                      <a:pt x="2" y="4"/>
                    </a:lnTo>
                    <a:lnTo>
                      <a:pt x="2" y="2"/>
                    </a:lnTo>
                    <a:lnTo>
                      <a:pt x="2" y="2"/>
                    </a:lnTo>
                    <a:lnTo>
                      <a:pt x="2" y="2"/>
                    </a:lnTo>
                    <a:lnTo>
                      <a:pt x="4" y="2"/>
                    </a:lnTo>
                    <a:lnTo>
                      <a:pt x="4" y="2"/>
                    </a:lnTo>
                    <a:lnTo>
                      <a:pt x="4" y="2"/>
                    </a:lnTo>
                    <a:lnTo>
                      <a:pt x="4" y="0"/>
                    </a:lnTo>
                    <a:lnTo>
                      <a:pt x="2" y="0"/>
                    </a:lnTo>
                    <a:lnTo>
                      <a:pt x="2" y="0"/>
                    </a:lnTo>
                    <a:lnTo>
                      <a:pt x="2" y="0"/>
                    </a:lnTo>
                    <a:lnTo>
                      <a:pt x="2"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535"/>
              <p:cNvSpPr>
                <a:spLocks/>
              </p:cNvSpPr>
              <p:nvPr/>
            </p:nvSpPr>
            <p:spPr bwMode="auto">
              <a:xfrm>
                <a:off x="2682" y="1675"/>
                <a:ext cx="0" cy="2"/>
              </a:xfrm>
              <a:custGeom>
                <a:avLst/>
                <a:gdLst>
                  <a:gd name="T0" fmla="*/ 0 h 2"/>
                  <a:gd name="T1" fmla="*/ 0 h 2"/>
                  <a:gd name="T2" fmla="*/ 0 h 2"/>
                  <a:gd name="T3" fmla="*/ 0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0"/>
                    </a:ln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536"/>
              <p:cNvSpPr>
                <a:spLocks/>
              </p:cNvSpPr>
              <p:nvPr/>
            </p:nvSpPr>
            <p:spPr bwMode="auto">
              <a:xfrm>
                <a:off x="2680" y="1679"/>
                <a:ext cx="2" cy="0"/>
              </a:xfrm>
              <a:custGeom>
                <a:avLst/>
                <a:gdLst>
                  <a:gd name="T0" fmla="*/ 2 w 2"/>
                  <a:gd name="T1" fmla="*/ 2 w 2"/>
                  <a:gd name="T2" fmla="*/ 2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537"/>
              <p:cNvSpPr>
                <a:spLocks/>
              </p:cNvSpPr>
              <p:nvPr/>
            </p:nvSpPr>
            <p:spPr bwMode="auto">
              <a:xfrm>
                <a:off x="2680" y="1681"/>
                <a:ext cx="0" cy="2"/>
              </a:xfrm>
              <a:custGeom>
                <a:avLst/>
                <a:gdLst>
                  <a:gd name="T0" fmla="*/ 2 h 2"/>
                  <a:gd name="T1" fmla="*/ 2 h 2"/>
                  <a:gd name="T2" fmla="*/ 0 h 2"/>
                  <a:gd name="T3" fmla="*/ 0 h 2"/>
                  <a:gd name="T4" fmla="*/ 2 h 2"/>
                  <a:gd name="T5" fmla="*/ 2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538"/>
              <p:cNvSpPr>
                <a:spLocks/>
              </p:cNvSpPr>
              <p:nvPr/>
            </p:nvSpPr>
            <p:spPr bwMode="auto">
              <a:xfrm>
                <a:off x="2514" y="1467"/>
                <a:ext cx="8" cy="2"/>
              </a:xfrm>
              <a:custGeom>
                <a:avLst/>
                <a:gdLst>
                  <a:gd name="T0" fmla="*/ 2 w 8"/>
                  <a:gd name="T1" fmla="*/ 0 h 2"/>
                  <a:gd name="T2" fmla="*/ 0 w 8"/>
                  <a:gd name="T3" fmla="*/ 0 h 2"/>
                  <a:gd name="T4" fmla="*/ 2 w 8"/>
                  <a:gd name="T5" fmla="*/ 0 h 2"/>
                  <a:gd name="T6" fmla="*/ 8 w 8"/>
                  <a:gd name="T7" fmla="*/ 2 h 2"/>
                  <a:gd name="T8" fmla="*/ 8 w 8"/>
                  <a:gd name="T9" fmla="*/ 0 h 2"/>
                  <a:gd name="T10" fmla="*/ 6 w 8"/>
                  <a:gd name="T11" fmla="*/ 0 h 2"/>
                  <a:gd name="T12" fmla="*/ 6 w 8"/>
                  <a:gd name="T13" fmla="*/ 0 h 2"/>
                  <a:gd name="T14" fmla="*/ 4 w 8"/>
                  <a:gd name="T15" fmla="*/ 0 h 2"/>
                  <a:gd name="T16" fmla="*/ 4 w 8"/>
                  <a:gd name="T17" fmla="*/ 0 h 2"/>
                  <a:gd name="T18" fmla="*/ 2 w 8"/>
                  <a:gd name="T19" fmla="*/ 0 h 2"/>
                  <a:gd name="T20" fmla="*/ 2 w 8"/>
                  <a:gd name="T21" fmla="*/ 0 h 2"/>
                  <a:gd name="T22" fmla="*/ 2 w 8"/>
                  <a:gd name="T23" fmla="*/ 0 h 2"/>
                  <a:gd name="T24" fmla="*/ 4 w 8"/>
                  <a:gd name="T25" fmla="*/ 0 h 2"/>
                  <a:gd name="T26" fmla="*/ 4 w 8"/>
                  <a:gd name="T27" fmla="*/ 0 h 2"/>
                  <a:gd name="T28" fmla="*/ 2 w 8"/>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
                    <a:moveTo>
                      <a:pt x="2" y="0"/>
                    </a:moveTo>
                    <a:lnTo>
                      <a:pt x="0" y="0"/>
                    </a:lnTo>
                    <a:lnTo>
                      <a:pt x="2" y="0"/>
                    </a:lnTo>
                    <a:lnTo>
                      <a:pt x="8" y="2"/>
                    </a:lnTo>
                    <a:lnTo>
                      <a:pt x="8" y="0"/>
                    </a:lnTo>
                    <a:lnTo>
                      <a:pt x="6" y="0"/>
                    </a:lnTo>
                    <a:lnTo>
                      <a:pt x="6" y="0"/>
                    </a:lnTo>
                    <a:lnTo>
                      <a:pt x="4" y="0"/>
                    </a:lnTo>
                    <a:lnTo>
                      <a:pt x="4" y="0"/>
                    </a:lnTo>
                    <a:lnTo>
                      <a:pt x="2" y="0"/>
                    </a:lnTo>
                    <a:lnTo>
                      <a:pt x="2" y="0"/>
                    </a:lnTo>
                    <a:lnTo>
                      <a:pt x="2"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539"/>
              <p:cNvSpPr>
                <a:spLocks/>
              </p:cNvSpPr>
              <p:nvPr/>
            </p:nvSpPr>
            <p:spPr bwMode="auto">
              <a:xfrm>
                <a:off x="2542" y="1465"/>
                <a:ext cx="8" cy="2"/>
              </a:xfrm>
              <a:custGeom>
                <a:avLst/>
                <a:gdLst>
                  <a:gd name="T0" fmla="*/ 6 w 8"/>
                  <a:gd name="T1" fmla="*/ 2 h 2"/>
                  <a:gd name="T2" fmla="*/ 6 w 8"/>
                  <a:gd name="T3" fmla="*/ 0 h 2"/>
                  <a:gd name="T4" fmla="*/ 4 w 8"/>
                  <a:gd name="T5" fmla="*/ 0 h 2"/>
                  <a:gd name="T6" fmla="*/ 2 w 8"/>
                  <a:gd name="T7" fmla="*/ 0 h 2"/>
                  <a:gd name="T8" fmla="*/ 0 w 8"/>
                  <a:gd name="T9" fmla="*/ 0 h 2"/>
                  <a:gd name="T10" fmla="*/ 0 w 8"/>
                  <a:gd name="T11" fmla="*/ 0 h 2"/>
                  <a:gd name="T12" fmla="*/ 0 w 8"/>
                  <a:gd name="T13" fmla="*/ 0 h 2"/>
                  <a:gd name="T14" fmla="*/ 4 w 8"/>
                  <a:gd name="T15" fmla="*/ 0 h 2"/>
                  <a:gd name="T16" fmla="*/ 4 w 8"/>
                  <a:gd name="T17" fmla="*/ 2 h 2"/>
                  <a:gd name="T18" fmla="*/ 6 w 8"/>
                  <a:gd name="T19" fmla="*/ 2 h 2"/>
                  <a:gd name="T20" fmla="*/ 8 w 8"/>
                  <a:gd name="T21" fmla="*/ 2 h 2"/>
                  <a:gd name="T22" fmla="*/ 6 w 8"/>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
                    <a:moveTo>
                      <a:pt x="6" y="2"/>
                    </a:moveTo>
                    <a:lnTo>
                      <a:pt x="6" y="0"/>
                    </a:lnTo>
                    <a:lnTo>
                      <a:pt x="4" y="0"/>
                    </a:lnTo>
                    <a:lnTo>
                      <a:pt x="2" y="0"/>
                    </a:lnTo>
                    <a:lnTo>
                      <a:pt x="0" y="0"/>
                    </a:lnTo>
                    <a:lnTo>
                      <a:pt x="0" y="0"/>
                    </a:lnTo>
                    <a:lnTo>
                      <a:pt x="0" y="0"/>
                    </a:lnTo>
                    <a:lnTo>
                      <a:pt x="4" y="0"/>
                    </a:lnTo>
                    <a:lnTo>
                      <a:pt x="4" y="2"/>
                    </a:lnTo>
                    <a:lnTo>
                      <a:pt x="6" y="2"/>
                    </a:lnTo>
                    <a:lnTo>
                      <a:pt x="8"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540"/>
              <p:cNvSpPr>
                <a:spLocks/>
              </p:cNvSpPr>
              <p:nvPr/>
            </p:nvSpPr>
            <p:spPr bwMode="auto">
              <a:xfrm>
                <a:off x="2628" y="1477"/>
                <a:ext cx="6" cy="4"/>
              </a:xfrm>
              <a:custGeom>
                <a:avLst/>
                <a:gdLst>
                  <a:gd name="T0" fmla="*/ 2 w 6"/>
                  <a:gd name="T1" fmla="*/ 2 h 4"/>
                  <a:gd name="T2" fmla="*/ 2 w 6"/>
                  <a:gd name="T3" fmla="*/ 4 h 4"/>
                  <a:gd name="T4" fmla="*/ 6 w 6"/>
                  <a:gd name="T5" fmla="*/ 4 h 4"/>
                  <a:gd name="T6" fmla="*/ 4 w 6"/>
                  <a:gd name="T7" fmla="*/ 2 h 4"/>
                  <a:gd name="T8" fmla="*/ 4 w 6"/>
                  <a:gd name="T9" fmla="*/ 2 h 4"/>
                  <a:gd name="T10" fmla="*/ 2 w 6"/>
                  <a:gd name="T11" fmla="*/ 2 h 4"/>
                  <a:gd name="T12" fmla="*/ 2 w 6"/>
                  <a:gd name="T13" fmla="*/ 0 h 4"/>
                  <a:gd name="T14" fmla="*/ 2 w 6"/>
                  <a:gd name="T15" fmla="*/ 0 h 4"/>
                  <a:gd name="T16" fmla="*/ 0 w 6"/>
                  <a:gd name="T17" fmla="*/ 0 h 4"/>
                  <a:gd name="T18" fmla="*/ 0 w 6"/>
                  <a:gd name="T19" fmla="*/ 0 h 4"/>
                  <a:gd name="T20" fmla="*/ 0 w 6"/>
                  <a:gd name="T21" fmla="*/ 0 h 4"/>
                  <a:gd name="T22" fmla="*/ 0 w 6"/>
                  <a:gd name="T23" fmla="*/ 2 h 4"/>
                  <a:gd name="T24" fmla="*/ 2 w 6"/>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2"/>
                    </a:moveTo>
                    <a:lnTo>
                      <a:pt x="2" y="4"/>
                    </a:lnTo>
                    <a:lnTo>
                      <a:pt x="6" y="4"/>
                    </a:lnTo>
                    <a:lnTo>
                      <a:pt x="4" y="2"/>
                    </a:lnTo>
                    <a:lnTo>
                      <a:pt x="4" y="2"/>
                    </a:lnTo>
                    <a:lnTo>
                      <a:pt x="2" y="2"/>
                    </a:lnTo>
                    <a:lnTo>
                      <a:pt x="2" y="0"/>
                    </a:lnTo>
                    <a:lnTo>
                      <a:pt x="2"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541"/>
              <p:cNvSpPr>
                <a:spLocks/>
              </p:cNvSpPr>
              <p:nvPr/>
            </p:nvSpPr>
            <p:spPr bwMode="auto">
              <a:xfrm>
                <a:off x="2636" y="1481"/>
                <a:ext cx="4" cy="2"/>
              </a:xfrm>
              <a:custGeom>
                <a:avLst/>
                <a:gdLst>
                  <a:gd name="T0" fmla="*/ 4 w 4"/>
                  <a:gd name="T1" fmla="*/ 2 h 2"/>
                  <a:gd name="T2" fmla="*/ 4 w 4"/>
                  <a:gd name="T3" fmla="*/ 0 h 2"/>
                  <a:gd name="T4" fmla="*/ 2 w 4"/>
                  <a:gd name="T5" fmla="*/ 0 h 2"/>
                  <a:gd name="T6" fmla="*/ 2 w 4"/>
                  <a:gd name="T7" fmla="*/ 0 h 2"/>
                  <a:gd name="T8" fmla="*/ 0 w 4"/>
                  <a:gd name="T9" fmla="*/ 0 h 2"/>
                  <a:gd name="T10" fmla="*/ 0 w 4"/>
                  <a:gd name="T11" fmla="*/ 0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0"/>
                    </a:lnTo>
                    <a:lnTo>
                      <a:pt x="2" y="0"/>
                    </a:lnTo>
                    <a:lnTo>
                      <a:pt x="2" y="0"/>
                    </a:lnTo>
                    <a:lnTo>
                      <a:pt x="0" y="0"/>
                    </a:lnTo>
                    <a:lnTo>
                      <a:pt x="0" y="0"/>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542"/>
              <p:cNvSpPr>
                <a:spLocks/>
              </p:cNvSpPr>
              <p:nvPr/>
            </p:nvSpPr>
            <p:spPr bwMode="auto">
              <a:xfrm>
                <a:off x="2636" y="1505"/>
                <a:ext cx="4" cy="4"/>
              </a:xfrm>
              <a:custGeom>
                <a:avLst/>
                <a:gdLst>
                  <a:gd name="T0" fmla="*/ 2 w 4"/>
                  <a:gd name="T1" fmla="*/ 2 h 4"/>
                  <a:gd name="T2" fmla="*/ 0 w 4"/>
                  <a:gd name="T3" fmla="*/ 2 h 4"/>
                  <a:gd name="T4" fmla="*/ 0 w 4"/>
                  <a:gd name="T5" fmla="*/ 4 h 4"/>
                  <a:gd name="T6" fmla="*/ 2 w 4"/>
                  <a:gd name="T7" fmla="*/ 4 h 4"/>
                  <a:gd name="T8" fmla="*/ 2 w 4"/>
                  <a:gd name="T9" fmla="*/ 4 h 4"/>
                  <a:gd name="T10" fmla="*/ 2 w 4"/>
                  <a:gd name="T11" fmla="*/ 4 h 4"/>
                  <a:gd name="T12" fmla="*/ 2 w 4"/>
                  <a:gd name="T13" fmla="*/ 2 h 4"/>
                  <a:gd name="T14" fmla="*/ 4 w 4"/>
                  <a:gd name="T15" fmla="*/ 2 h 4"/>
                  <a:gd name="T16" fmla="*/ 2 w 4"/>
                  <a:gd name="T17" fmla="*/ 0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0" y="2"/>
                    </a:lnTo>
                    <a:lnTo>
                      <a:pt x="0" y="4"/>
                    </a:lnTo>
                    <a:lnTo>
                      <a:pt x="2" y="4"/>
                    </a:lnTo>
                    <a:lnTo>
                      <a:pt x="2" y="4"/>
                    </a:lnTo>
                    <a:lnTo>
                      <a:pt x="2" y="4"/>
                    </a:lnTo>
                    <a:lnTo>
                      <a:pt x="2" y="2"/>
                    </a:lnTo>
                    <a:lnTo>
                      <a:pt x="4" y="2"/>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543"/>
              <p:cNvSpPr>
                <a:spLocks/>
              </p:cNvSpPr>
              <p:nvPr/>
            </p:nvSpPr>
            <p:spPr bwMode="auto">
              <a:xfrm>
                <a:off x="2634" y="1519"/>
                <a:ext cx="2" cy="2"/>
              </a:xfrm>
              <a:custGeom>
                <a:avLst/>
                <a:gdLst>
                  <a:gd name="T0" fmla="*/ 0 w 2"/>
                  <a:gd name="T1" fmla="*/ 2 h 2"/>
                  <a:gd name="T2" fmla="*/ 0 w 2"/>
                  <a:gd name="T3" fmla="*/ 2 h 2"/>
                  <a:gd name="T4" fmla="*/ 0 w 2"/>
                  <a:gd name="T5" fmla="*/ 2 h 2"/>
                  <a:gd name="T6" fmla="*/ 2 w 2"/>
                  <a:gd name="T7" fmla="*/ 2 h 2"/>
                  <a:gd name="T8" fmla="*/ 2 w 2"/>
                  <a:gd name="T9" fmla="*/ 2 h 2"/>
                  <a:gd name="T10" fmla="*/ 2 w 2"/>
                  <a:gd name="T11" fmla="*/ 2 h 2"/>
                  <a:gd name="T12" fmla="*/ 2 w 2"/>
                  <a:gd name="T13" fmla="*/ 0 h 2"/>
                  <a:gd name="T14" fmla="*/ 2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2" y="2"/>
                    </a:lnTo>
                    <a:lnTo>
                      <a:pt x="2" y="2"/>
                    </a:lnTo>
                    <a:lnTo>
                      <a:pt x="2" y="2"/>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544"/>
              <p:cNvSpPr>
                <a:spLocks/>
              </p:cNvSpPr>
              <p:nvPr/>
            </p:nvSpPr>
            <p:spPr bwMode="auto">
              <a:xfrm>
                <a:off x="2410" y="1589"/>
                <a:ext cx="18" cy="10"/>
              </a:xfrm>
              <a:custGeom>
                <a:avLst/>
                <a:gdLst>
                  <a:gd name="T0" fmla="*/ 0 w 18"/>
                  <a:gd name="T1" fmla="*/ 6 h 10"/>
                  <a:gd name="T2" fmla="*/ 0 w 18"/>
                  <a:gd name="T3" fmla="*/ 6 h 10"/>
                  <a:gd name="T4" fmla="*/ 2 w 18"/>
                  <a:gd name="T5" fmla="*/ 8 h 10"/>
                  <a:gd name="T6" fmla="*/ 4 w 18"/>
                  <a:gd name="T7" fmla="*/ 8 h 10"/>
                  <a:gd name="T8" fmla="*/ 6 w 18"/>
                  <a:gd name="T9" fmla="*/ 6 h 10"/>
                  <a:gd name="T10" fmla="*/ 6 w 18"/>
                  <a:gd name="T11" fmla="*/ 8 h 10"/>
                  <a:gd name="T12" fmla="*/ 6 w 18"/>
                  <a:gd name="T13" fmla="*/ 8 h 10"/>
                  <a:gd name="T14" fmla="*/ 6 w 18"/>
                  <a:gd name="T15" fmla="*/ 8 h 10"/>
                  <a:gd name="T16" fmla="*/ 8 w 18"/>
                  <a:gd name="T17" fmla="*/ 8 h 10"/>
                  <a:gd name="T18" fmla="*/ 8 w 18"/>
                  <a:gd name="T19" fmla="*/ 8 h 10"/>
                  <a:gd name="T20" fmla="*/ 6 w 18"/>
                  <a:gd name="T21" fmla="*/ 8 h 10"/>
                  <a:gd name="T22" fmla="*/ 6 w 18"/>
                  <a:gd name="T23" fmla="*/ 8 h 10"/>
                  <a:gd name="T24" fmla="*/ 4 w 18"/>
                  <a:gd name="T25" fmla="*/ 8 h 10"/>
                  <a:gd name="T26" fmla="*/ 4 w 18"/>
                  <a:gd name="T27" fmla="*/ 8 h 10"/>
                  <a:gd name="T28" fmla="*/ 4 w 18"/>
                  <a:gd name="T29" fmla="*/ 8 h 10"/>
                  <a:gd name="T30" fmla="*/ 4 w 18"/>
                  <a:gd name="T31" fmla="*/ 10 h 10"/>
                  <a:gd name="T32" fmla="*/ 6 w 18"/>
                  <a:gd name="T33" fmla="*/ 10 h 10"/>
                  <a:gd name="T34" fmla="*/ 8 w 18"/>
                  <a:gd name="T35" fmla="*/ 10 h 10"/>
                  <a:gd name="T36" fmla="*/ 14 w 18"/>
                  <a:gd name="T37" fmla="*/ 8 h 10"/>
                  <a:gd name="T38" fmla="*/ 16 w 18"/>
                  <a:gd name="T39" fmla="*/ 8 h 10"/>
                  <a:gd name="T40" fmla="*/ 16 w 18"/>
                  <a:gd name="T41" fmla="*/ 8 h 10"/>
                  <a:gd name="T42" fmla="*/ 18 w 18"/>
                  <a:gd name="T43" fmla="*/ 6 h 10"/>
                  <a:gd name="T44" fmla="*/ 16 w 18"/>
                  <a:gd name="T45" fmla="*/ 6 h 10"/>
                  <a:gd name="T46" fmla="*/ 14 w 18"/>
                  <a:gd name="T47" fmla="*/ 6 h 10"/>
                  <a:gd name="T48" fmla="*/ 12 w 18"/>
                  <a:gd name="T49" fmla="*/ 2 h 10"/>
                  <a:gd name="T50" fmla="*/ 10 w 18"/>
                  <a:gd name="T51" fmla="*/ 0 h 10"/>
                  <a:gd name="T52" fmla="*/ 8 w 18"/>
                  <a:gd name="T53" fmla="*/ 0 h 10"/>
                  <a:gd name="T54" fmla="*/ 6 w 18"/>
                  <a:gd name="T55" fmla="*/ 0 h 10"/>
                  <a:gd name="T56" fmla="*/ 4 w 18"/>
                  <a:gd name="T57" fmla="*/ 0 h 10"/>
                  <a:gd name="T58" fmla="*/ 4 w 18"/>
                  <a:gd name="T59" fmla="*/ 2 h 10"/>
                  <a:gd name="T60" fmla="*/ 4 w 18"/>
                  <a:gd name="T61" fmla="*/ 2 h 10"/>
                  <a:gd name="T62" fmla="*/ 6 w 18"/>
                  <a:gd name="T63" fmla="*/ 4 h 10"/>
                  <a:gd name="T64" fmla="*/ 2 w 18"/>
                  <a:gd name="T65" fmla="*/ 4 h 10"/>
                  <a:gd name="T66" fmla="*/ 2 w 18"/>
                  <a:gd name="T67" fmla="*/ 4 h 10"/>
                  <a:gd name="T68" fmla="*/ 2 w 18"/>
                  <a:gd name="T69" fmla="*/ 6 h 10"/>
                  <a:gd name="T70" fmla="*/ 4 w 18"/>
                  <a:gd name="T71" fmla="*/ 6 h 10"/>
                  <a:gd name="T72" fmla="*/ 2 w 18"/>
                  <a:gd name="T73" fmla="*/ 6 h 10"/>
                  <a:gd name="T74" fmla="*/ 0 w 18"/>
                  <a:gd name="T7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0">
                    <a:moveTo>
                      <a:pt x="0" y="6"/>
                    </a:moveTo>
                    <a:lnTo>
                      <a:pt x="0" y="6"/>
                    </a:lnTo>
                    <a:lnTo>
                      <a:pt x="2" y="8"/>
                    </a:lnTo>
                    <a:lnTo>
                      <a:pt x="4" y="8"/>
                    </a:lnTo>
                    <a:lnTo>
                      <a:pt x="6" y="6"/>
                    </a:lnTo>
                    <a:lnTo>
                      <a:pt x="6" y="8"/>
                    </a:lnTo>
                    <a:lnTo>
                      <a:pt x="6" y="8"/>
                    </a:lnTo>
                    <a:lnTo>
                      <a:pt x="6" y="8"/>
                    </a:lnTo>
                    <a:lnTo>
                      <a:pt x="8" y="8"/>
                    </a:lnTo>
                    <a:lnTo>
                      <a:pt x="8" y="8"/>
                    </a:lnTo>
                    <a:lnTo>
                      <a:pt x="6" y="8"/>
                    </a:lnTo>
                    <a:lnTo>
                      <a:pt x="6" y="8"/>
                    </a:lnTo>
                    <a:lnTo>
                      <a:pt x="4" y="8"/>
                    </a:lnTo>
                    <a:lnTo>
                      <a:pt x="4" y="8"/>
                    </a:lnTo>
                    <a:lnTo>
                      <a:pt x="4" y="8"/>
                    </a:lnTo>
                    <a:lnTo>
                      <a:pt x="4" y="10"/>
                    </a:lnTo>
                    <a:lnTo>
                      <a:pt x="6" y="10"/>
                    </a:lnTo>
                    <a:lnTo>
                      <a:pt x="8" y="10"/>
                    </a:lnTo>
                    <a:lnTo>
                      <a:pt x="14" y="8"/>
                    </a:lnTo>
                    <a:lnTo>
                      <a:pt x="16" y="8"/>
                    </a:lnTo>
                    <a:lnTo>
                      <a:pt x="16" y="8"/>
                    </a:lnTo>
                    <a:lnTo>
                      <a:pt x="18" y="6"/>
                    </a:lnTo>
                    <a:lnTo>
                      <a:pt x="16" y="6"/>
                    </a:lnTo>
                    <a:lnTo>
                      <a:pt x="14" y="6"/>
                    </a:lnTo>
                    <a:lnTo>
                      <a:pt x="12" y="2"/>
                    </a:lnTo>
                    <a:lnTo>
                      <a:pt x="10" y="0"/>
                    </a:lnTo>
                    <a:lnTo>
                      <a:pt x="8" y="0"/>
                    </a:lnTo>
                    <a:lnTo>
                      <a:pt x="6" y="0"/>
                    </a:lnTo>
                    <a:lnTo>
                      <a:pt x="4" y="0"/>
                    </a:lnTo>
                    <a:lnTo>
                      <a:pt x="4" y="2"/>
                    </a:lnTo>
                    <a:lnTo>
                      <a:pt x="4" y="2"/>
                    </a:lnTo>
                    <a:lnTo>
                      <a:pt x="6" y="4"/>
                    </a:lnTo>
                    <a:lnTo>
                      <a:pt x="2" y="4"/>
                    </a:lnTo>
                    <a:lnTo>
                      <a:pt x="2" y="4"/>
                    </a:lnTo>
                    <a:lnTo>
                      <a:pt x="2" y="6"/>
                    </a:lnTo>
                    <a:lnTo>
                      <a:pt x="4" y="6"/>
                    </a:lnTo>
                    <a:lnTo>
                      <a:pt x="2"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545"/>
              <p:cNvSpPr>
                <a:spLocks/>
              </p:cNvSpPr>
              <p:nvPr/>
            </p:nvSpPr>
            <p:spPr bwMode="auto">
              <a:xfrm>
                <a:off x="2626" y="1531"/>
                <a:ext cx="2" cy="8"/>
              </a:xfrm>
              <a:custGeom>
                <a:avLst/>
                <a:gdLst>
                  <a:gd name="T0" fmla="*/ 2 w 2"/>
                  <a:gd name="T1" fmla="*/ 6 h 8"/>
                  <a:gd name="T2" fmla="*/ 2 w 2"/>
                  <a:gd name="T3" fmla="*/ 6 h 8"/>
                  <a:gd name="T4" fmla="*/ 2 w 2"/>
                  <a:gd name="T5" fmla="*/ 8 h 8"/>
                  <a:gd name="T6" fmla="*/ 2 w 2"/>
                  <a:gd name="T7" fmla="*/ 8 h 8"/>
                  <a:gd name="T8" fmla="*/ 2 w 2"/>
                  <a:gd name="T9" fmla="*/ 6 h 8"/>
                  <a:gd name="T10" fmla="*/ 2 w 2"/>
                  <a:gd name="T11" fmla="*/ 6 h 8"/>
                  <a:gd name="T12" fmla="*/ 2 w 2"/>
                  <a:gd name="T13" fmla="*/ 2 h 8"/>
                  <a:gd name="T14" fmla="*/ 2 w 2"/>
                  <a:gd name="T15" fmla="*/ 2 h 8"/>
                  <a:gd name="T16" fmla="*/ 2 w 2"/>
                  <a:gd name="T17" fmla="*/ 0 h 8"/>
                  <a:gd name="T18" fmla="*/ 2 w 2"/>
                  <a:gd name="T19" fmla="*/ 0 h 8"/>
                  <a:gd name="T20" fmla="*/ 2 w 2"/>
                  <a:gd name="T21" fmla="*/ 2 h 8"/>
                  <a:gd name="T22" fmla="*/ 0 w 2"/>
                  <a:gd name="T23" fmla="*/ 2 h 8"/>
                  <a:gd name="T24" fmla="*/ 0 w 2"/>
                  <a:gd name="T25" fmla="*/ 2 h 8"/>
                  <a:gd name="T26" fmla="*/ 0 w 2"/>
                  <a:gd name="T27" fmla="*/ 4 h 8"/>
                  <a:gd name="T28" fmla="*/ 2 w 2"/>
                  <a:gd name="T29" fmla="*/ 4 h 8"/>
                  <a:gd name="T30" fmla="*/ 2 w 2"/>
                  <a:gd name="T31" fmla="*/ 4 h 8"/>
                  <a:gd name="T32" fmla="*/ 2 w 2"/>
                  <a:gd name="T3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8">
                    <a:moveTo>
                      <a:pt x="2" y="6"/>
                    </a:moveTo>
                    <a:lnTo>
                      <a:pt x="2" y="6"/>
                    </a:lnTo>
                    <a:lnTo>
                      <a:pt x="2" y="8"/>
                    </a:lnTo>
                    <a:lnTo>
                      <a:pt x="2" y="8"/>
                    </a:lnTo>
                    <a:lnTo>
                      <a:pt x="2" y="6"/>
                    </a:lnTo>
                    <a:lnTo>
                      <a:pt x="2" y="6"/>
                    </a:lnTo>
                    <a:lnTo>
                      <a:pt x="2" y="2"/>
                    </a:lnTo>
                    <a:lnTo>
                      <a:pt x="2" y="2"/>
                    </a:lnTo>
                    <a:lnTo>
                      <a:pt x="2" y="0"/>
                    </a:lnTo>
                    <a:lnTo>
                      <a:pt x="2" y="0"/>
                    </a:lnTo>
                    <a:lnTo>
                      <a:pt x="2" y="2"/>
                    </a:lnTo>
                    <a:lnTo>
                      <a:pt x="0" y="2"/>
                    </a:lnTo>
                    <a:lnTo>
                      <a:pt x="0" y="2"/>
                    </a:lnTo>
                    <a:lnTo>
                      <a:pt x="0" y="4"/>
                    </a:lnTo>
                    <a:lnTo>
                      <a:pt x="2" y="4"/>
                    </a:lnTo>
                    <a:lnTo>
                      <a:pt x="2" y="4"/>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546"/>
              <p:cNvSpPr>
                <a:spLocks/>
              </p:cNvSpPr>
              <p:nvPr/>
            </p:nvSpPr>
            <p:spPr bwMode="auto">
              <a:xfrm>
                <a:off x="2624" y="1545"/>
                <a:ext cx="8" cy="4"/>
              </a:xfrm>
              <a:custGeom>
                <a:avLst/>
                <a:gdLst>
                  <a:gd name="T0" fmla="*/ 0 w 8"/>
                  <a:gd name="T1" fmla="*/ 0 h 4"/>
                  <a:gd name="T2" fmla="*/ 0 w 8"/>
                  <a:gd name="T3" fmla="*/ 0 h 4"/>
                  <a:gd name="T4" fmla="*/ 0 w 8"/>
                  <a:gd name="T5" fmla="*/ 2 h 4"/>
                  <a:gd name="T6" fmla="*/ 0 w 8"/>
                  <a:gd name="T7" fmla="*/ 4 h 4"/>
                  <a:gd name="T8" fmla="*/ 2 w 8"/>
                  <a:gd name="T9" fmla="*/ 4 h 4"/>
                  <a:gd name="T10" fmla="*/ 2 w 8"/>
                  <a:gd name="T11" fmla="*/ 4 h 4"/>
                  <a:gd name="T12" fmla="*/ 6 w 8"/>
                  <a:gd name="T13" fmla="*/ 2 h 4"/>
                  <a:gd name="T14" fmla="*/ 6 w 8"/>
                  <a:gd name="T15" fmla="*/ 4 h 4"/>
                  <a:gd name="T16" fmla="*/ 8 w 8"/>
                  <a:gd name="T17" fmla="*/ 4 h 4"/>
                  <a:gd name="T18" fmla="*/ 8 w 8"/>
                  <a:gd name="T19" fmla="*/ 2 h 4"/>
                  <a:gd name="T20" fmla="*/ 8 w 8"/>
                  <a:gd name="T21" fmla="*/ 2 h 4"/>
                  <a:gd name="T22" fmla="*/ 6 w 8"/>
                  <a:gd name="T23" fmla="*/ 2 h 4"/>
                  <a:gd name="T24" fmla="*/ 6 w 8"/>
                  <a:gd name="T25" fmla="*/ 2 h 4"/>
                  <a:gd name="T26" fmla="*/ 6 w 8"/>
                  <a:gd name="T27" fmla="*/ 2 h 4"/>
                  <a:gd name="T28" fmla="*/ 4 w 8"/>
                  <a:gd name="T29" fmla="*/ 2 h 4"/>
                  <a:gd name="T30" fmla="*/ 4 w 8"/>
                  <a:gd name="T31" fmla="*/ 2 h 4"/>
                  <a:gd name="T32" fmla="*/ 4 w 8"/>
                  <a:gd name="T33" fmla="*/ 0 h 4"/>
                  <a:gd name="T34" fmla="*/ 6 w 8"/>
                  <a:gd name="T35" fmla="*/ 0 h 4"/>
                  <a:gd name="T36" fmla="*/ 6 w 8"/>
                  <a:gd name="T37" fmla="*/ 0 h 4"/>
                  <a:gd name="T38" fmla="*/ 6 w 8"/>
                  <a:gd name="T39" fmla="*/ 0 h 4"/>
                  <a:gd name="T40" fmla="*/ 4 w 8"/>
                  <a:gd name="T41" fmla="*/ 0 h 4"/>
                  <a:gd name="T42" fmla="*/ 4 w 8"/>
                  <a:gd name="T43" fmla="*/ 0 h 4"/>
                  <a:gd name="T44" fmla="*/ 4 w 8"/>
                  <a:gd name="T45" fmla="*/ 0 h 4"/>
                  <a:gd name="T46" fmla="*/ 2 w 8"/>
                  <a:gd name="T47" fmla="*/ 0 h 4"/>
                  <a:gd name="T48" fmla="*/ 0 w 8"/>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4">
                    <a:moveTo>
                      <a:pt x="0" y="0"/>
                    </a:moveTo>
                    <a:lnTo>
                      <a:pt x="0" y="0"/>
                    </a:lnTo>
                    <a:lnTo>
                      <a:pt x="0" y="2"/>
                    </a:lnTo>
                    <a:lnTo>
                      <a:pt x="0" y="4"/>
                    </a:lnTo>
                    <a:lnTo>
                      <a:pt x="2" y="4"/>
                    </a:lnTo>
                    <a:lnTo>
                      <a:pt x="2" y="4"/>
                    </a:lnTo>
                    <a:lnTo>
                      <a:pt x="6" y="2"/>
                    </a:lnTo>
                    <a:lnTo>
                      <a:pt x="6" y="4"/>
                    </a:lnTo>
                    <a:lnTo>
                      <a:pt x="8" y="4"/>
                    </a:lnTo>
                    <a:lnTo>
                      <a:pt x="8" y="2"/>
                    </a:lnTo>
                    <a:lnTo>
                      <a:pt x="8" y="2"/>
                    </a:lnTo>
                    <a:lnTo>
                      <a:pt x="6" y="2"/>
                    </a:lnTo>
                    <a:lnTo>
                      <a:pt x="6" y="2"/>
                    </a:lnTo>
                    <a:lnTo>
                      <a:pt x="6" y="2"/>
                    </a:lnTo>
                    <a:lnTo>
                      <a:pt x="4" y="2"/>
                    </a:lnTo>
                    <a:lnTo>
                      <a:pt x="4" y="2"/>
                    </a:lnTo>
                    <a:lnTo>
                      <a:pt x="4" y="0"/>
                    </a:lnTo>
                    <a:lnTo>
                      <a:pt x="6" y="0"/>
                    </a:lnTo>
                    <a:lnTo>
                      <a:pt x="6" y="0"/>
                    </a:lnTo>
                    <a:lnTo>
                      <a:pt x="6" y="0"/>
                    </a:lnTo>
                    <a:lnTo>
                      <a:pt x="4" y="0"/>
                    </a:lnTo>
                    <a:lnTo>
                      <a:pt x="4" y="0"/>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547"/>
              <p:cNvSpPr>
                <a:spLocks/>
              </p:cNvSpPr>
              <p:nvPr/>
            </p:nvSpPr>
            <p:spPr bwMode="auto">
              <a:xfrm>
                <a:off x="2606" y="1553"/>
                <a:ext cx="10" cy="4"/>
              </a:xfrm>
              <a:custGeom>
                <a:avLst/>
                <a:gdLst>
                  <a:gd name="T0" fmla="*/ 2 w 10"/>
                  <a:gd name="T1" fmla="*/ 0 h 4"/>
                  <a:gd name="T2" fmla="*/ 0 w 10"/>
                  <a:gd name="T3" fmla="*/ 2 h 4"/>
                  <a:gd name="T4" fmla="*/ 0 w 10"/>
                  <a:gd name="T5" fmla="*/ 2 h 4"/>
                  <a:gd name="T6" fmla="*/ 2 w 10"/>
                  <a:gd name="T7" fmla="*/ 4 h 4"/>
                  <a:gd name="T8" fmla="*/ 4 w 10"/>
                  <a:gd name="T9" fmla="*/ 4 h 4"/>
                  <a:gd name="T10" fmla="*/ 4 w 10"/>
                  <a:gd name="T11" fmla="*/ 4 h 4"/>
                  <a:gd name="T12" fmla="*/ 8 w 10"/>
                  <a:gd name="T13" fmla="*/ 4 h 4"/>
                  <a:gd name="T14" fmla="*/ 10 w 10"/>
                  <a:gd name="T15" fmla="*/ 4 h 4"/>
                  <a:gd name="T16" fmla="*/ 8 w 10"/>
                  <a:gd name="T17" fmla="*/ 2 h 4"/>
                  <a:gd name="T18" fmla="*/ 8 w 10"/>
                  <a:gd name="T19" fmla="*/ 2 h 4"/>
                  <a:gd name="T20" fmla="*/ 8 w 10"/>
                  <a:gd name="T21" fmla="*/ 0 h 4"/>
                  <a:gd name="T22" fmla="*/ 4 w 10"/>
                  <a:gd name="T23" fmla="*/ 0 h 4"/>
                  <a:gd name="T24" fmla="*/ 4 w 10"/>
                  <a:gd name="T25" fmla="*/ 0 h 4"/>
                  <a:gd name="T26" fmla="*/ 2 w 10"/>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
                    <a:moveTo>
                      <a:pt x="2" y="0"/>
                    </a:moveTo>
                    <a:lnTo>
                      <a:pt x="0" y="2"/>
                    </a:lnTo>
                    <a:lnTo>
                      <a:pt x="0" y="2"/>
                    </a:lnTo>
                    <a:lnTo>
                      <a:pt x="2" y="4"/>
                    </a:lnTo>
                    <a:lnTo>
                      <a:pt x="4" y="4"/>
                    </a:lnTo>
                    <a:lnTo>
                      <a:pt x="4" y="4"/>
                    </a:lnTo>
                    <a:lnTo>
                      <a:pt x="8" y="4"/>
                    </a:lnTo>
                    <a:lnTo>
                      <a:pt x="10" y="4"/>
                    </a:lnTo>
                    <a:lnTo>
                      <a:pt x="8" y="2"/>
                    </a:lnTo>
                    <a:lnTo>
                      <a:pt x="8" y="2"/>
                    </a:lnTo>
                    <a:lnTo>
                      <a:pt x="8"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548"/>
              <p:cNvSpPr>
                <a:spLocks/>
              </p:cNvSpPr>
              <p:nvPr/>
            </p:nvSpPr>
            <p:spPr bwMode="auto">
              <a:xfrm>
                <a:off x="2584" y="1563"/>
                <a:ext cx="14" cy="4"/>
              </a:xfrm>
              <a:custGeom>
                <a:avLst/>
                <a:gdLst>
                  <a:gd name="T0" fmla="*/ 10 w 14"/>
                  <a:gd name="T1" fmla="*/ 2 h 4"/>
                  <a:gd name="T2" fmla="*/ 12 w 14"/>
                  <a:gd name="T3" fmla="*/ 2 h 4"/>
                  <a:gd name="T4" fmla="*/ 14 w 14"/>
                  <a:gd name="T5" fmla="*/ 2 h 4"/>
                  <a:gd name="T6" fmla="*/ 10 w 14"/>
                  <a:gd name="T7" fmla="*/ 0 h 4"/>
                  <a:gd name="T8" fmla="*/ 8 w 14"/>
                  <a:gd name="T9" fmla="*/ 0 h 4"/>
                  <a:gd name="T10" fmla="*/ 4 w 14"/>
                  <a:gd name="T11" fmla="*/ 0 h 4"/>
                  <a:gd name="T12" fmla="*/ 0 w 14"/>
                  <a:gd name="T13" fmla="*/ 2 h 4"/>
                  <a:gd name="T14" fmla="*/ 0 w 14"/>
                  <a:gd name="T15" fmla="*/ 2 h 4"/>
                  <a:gd name="T16" fmla="*/ 4 w 14"/>
                  <a:gd name="T17" fmla="*/ 4 h 4"/>
                  <a:gd name="T18" fmla="*/ 8 w 14"/>
                  <a:gd name="T19" fmla="*/ 4 h 4"/>
                  <a:gd name="T20" fmla="*/ 8 w 14"/>
                  <a:gd name="T21" fmla="*/ 4 h 4"/>
                  <a:gd name="T22" fmla="*/ 10 w 14"/>
                  <a:gd name="T23" fmla="*/ 4 h 4"/>
                  <a:gd name="T24" fmla="*/ 14 w 14"/>
                  <a:gd name="T25" fmla="*/ 4 h 4"/>
                  <a:gd name="T26" fmla="*/ 14 w 14"/>
                  <a:gd name="T27" fmla="*/ 4 h 4"/>
                  <a:gd name="T28" fmla="*/ 14 w 14"/>
                  <a:gd name="T29" fmla="*/ 2 h 4"/>
                  <a:gd name="T30" fmla="*/ 10 w 14"/>
                  <a:gd name="T31" fmla="*/ 2 h 4"/>
                  <a:gd name="T32" fmla="*/ 6 w 14"/>
                  <a:gd name="T33" fmla="*/ 2 h 4"/>
                  <a:gd name="T34" fmla="*/ 8 w 14"/>
                  <a:gd name="T35" fmla="*/ 2 h 4"/>
                  <a:gd name="T36" fmla="*/ 10 w 1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4">
                    <a:moveTo>
                      <a:pt x="10" y="2"/>
                    </a:moveTo>
                    <a:lnTo>
                      <a:pt x="12" y="2"/>
                    </a:lnTo>
                    <a:lnTo>
                      <a:pt x="14" y="2"/>
                    </a:lnTo>
                    <a:lnTo>
                      <a:pt x="10" y="0"/>
                    </a:lnTo>
                    <a:lnTo>
                      <a:pt x="8" y="0"/>
                    </a:lnTo>
                    <a:lnTo>
                      <a:pt x="4" y="0"/>
                    </a:lnTo>
                    <a:lnTo>
                      <a:pt x="0" y="2"/>
                    </a:lnTo>
                    <a:lnTo>
                      <a:pt x="0" y="2"/>
                    </a:lnTo>
                    <a:lnTo>
                      <a:pt x="4" y="4"/>
                    </a:lnTo>
                    <a:lnTo>
                      <a:pt x="8" y="4"/>
                    </a:lnTo>
                    <a:lnTo>
                      <a:pt x="8" y="4"/>
                    </a:lnTo>
                    <a:lnTo>
                      <a:pt x="10" y="4"/>
                    </a:lnTo>
                    <a:lnTo>
                      <a:pt x="14" y="4"/>
                    </a:lnTo>
                    <a:lnTo>
                      <a:pt x="14" y="4"/>
                    </a:lnTo>
                    <a:lnTo>
                      <a:pt x="14" y="2"/>
                    </a:lnTo>
                    <a:lnTo>
                      <a:pt x="10" y="2"/>
                    </a:lnTo>
                    <a:lnTo>
                      <a:pt x="6" y="2"/>
                    </a:lnTo>
                    <a:lnTo>
                      <a:pt x="8"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549"/>
              <p:cNvSpPr>
                <a:spLocks/>
              </p:cNvSpPr>
              <p:nvPr/>
            </p:nvSpPr>
            <p:spPr bwMode="auto">
              <a:xfrm>
                <a:off x="2590" y="1567"/>
                <a:ext cx="14" cy="4"/>
              </a:xfrm>
              <a:custGeom>
                <a:avLst/>
                <a:gdLst>
                  <a:gd name="T0" fmla="*/ 14 w 14"/>
                  <a:gd name="T1" fmla="*/ 2 h 4"/>
                  <a:gd name="T2" fmla="*/ 14 w 14"/>
                  <a:gd name="T3" fmla="*/ 2 h 4"/>
                  <a:gd name="T4" fmla="*/ 12 w 14"/>
                  <a:gd name="T5" fmla="*/ 0 h 4"/>
                  <a:gd name="T6" fmla="*/ 10 w 14"/>
                  <a:gd name="T7" fmla="*/ 0 h 4"/>
                  <a:gd name="T8" fmla="*/ 8 w 14"/>
                  <a:gd name="T9" fmla="*/ 0 h 4"/>
                  <a:gd name="T10" fmla="*/ 8 w 14"/>
                  <a:gd name="T11" fmla="*/ 0 h 4"/>
                  <a:gd name="T12" fmla="*/ 6 w 14"/>
                  <a:gd name="T13" fmla="*/ 0 h 4"/>
                  <a:gd name="T14" fmla="*/ 0 w 14"/>
                  <a:gd name="T15" fmla="*/ 0 h 4"/>
                  <a:gd name="T16" fmla="*/ 0 w 14"/>
                  <a:gd name="T17" fmla="*/ 2 h 4"/>
                  <a:gd name="T18" fmla="*/ 4 w 14"/>
                  <a:gd name="T19" fmla="*/ 2 h 4"/>
                  <a:gd name="T20" fmla="*/ 8 w 14"/>
                  <a:gd name="T21" fmla="*/ 2 h 4"/>
                  <a:gd name="T22" fmla="*/ 10 w 14"/>
                  <a:gd name="T23" fmla="*/ 2 h 4"/>
                  <a:gd name="T24" fmla="*/ 10 w 14"/>
                  <a:gd name="T25" fmla="*/ 4 h 4"/>
                  <a:gd name="T26" fmla="*/ 12 w 14"/>
                  <a:gd name="T27" fmla="*/ 4 h 4"/>
                  <a:gd name="T28" fmla="*/ 14 w 14"/>
                  <a:gd name="T29" fmla="*/ 4 h 4"/>
                  <a:gd name="T30" fmla="*/ 12 w 14"/>
                  <a:gd name="T31" fmla="*/ 2 h 4"/>
                  <a:gd name="T32" fmla="*/ 12 w 14"/>
                  <a:gd name="T33" fmla="*/ 2 h 4"/>
                  <a:gd name="T34" fmla="*/ 14 w 14"/>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4">
                    <a:moveTo>
                      <a:pt x="14" y="2"/>
                    </a:moveTo>
                    <a:lnTo>
                      <a:pt x="14" y="2"/>
                    </a:lnTo>
                    <a:lnTo>
                      <a:pt x="12" y="0"/>
                    </a:lnTo>
                    <a:lnTo>
                      <a:pt x="10" y="0"/>
                    </a:lnTo>
                    <a:lnTo>
                      <a:pt x="8" y="0"/>
                    </a:lnTo>
                    <a:lnTo>
                      <a:pt x="8" y="0"/>
                    </a:lnTo>
                    <a:lnTo>
                      <a:pt x="6" y="0"/>
                    </a:lnTo>
                    <a:lnTo>
                      <a:pt x="0" y="0"/>
                    </a:lnTo>
                    <a:lnTo>
                      <a:pt x="0" y="2"/>
                    </a:lnTo>
                    <a:lnTo>
                      <a:pt x="4" y="2"/>
                    </a:lnTo>
                    <a:lnTo>
                      <a:pt x="8" y="2"/>
                    </a:lnTo>
                    <a:lnTo>
                      <a:pt x="10" y="2"/>
                    </a:lnTo>
                    <a:lnTo>
                      <a:pt x="10" y="4"/>
                    </a:lnTo>
                    <a:lnTo>
                      <a:pt x="12" y="4"/>
                    </a:lnTo>
                    <a:lnTo>
                      <a:pt x="14" y="4"/>
                    </a:lnTo>
                    <a:lnTo>
                      <a:pt x="12" y="2"/>
                    </a:lnTo>
                    <a:lnTo>
                      <a:pt x="12"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550"/>
              <p:cNvSpPr>
                <a:spLocks/>
              </p:cNvSpPr>
              <p:nvPr/>
            </p:nvSpPr>
            <p:spPr bwMode="auto">
              <a:xfrm>
                <a:off x="2590" y="1569"/>
                <a:ext cx="12" cy="8"/>
              </a:xfrm>
              <a:custGeom>
                <a:avLst/>
                <a:gdLst>
                  <a:gd name="T0" fmla="*/ 10 w 12"/>
                  <a:gd name="T1" fmla="*/ 4 h 8"/>
                  <a:gd name="T2" fmla="*/ 12 w 12"/>
                  <a:gd name="T3" fmla="*/ 4 h 8"/>
                  <a:gd name="T4" fmla="*/ 12 w 12"/>
                  <a:gd name="T5" fmla="*/ 4 h 8"/>
                  <a:gd name="T6" fmla="*/ 12 w 12"/>
                  <a:gd name="T7" fmla="*/ 4 h 8"/>
                  <a:gd name="T8" fmla="*/ 12 w 12"/>
                  <a:gd name="T9" fmla="*/ 4 h 8"/>
                  <a:gd name="T10" fmla="*/ 10 w 12"/>
                  <a:gd name="T11" fmla="*/ 2 h 8"/>
                  <a:gd name="T12" fmla="*/ 8 w 12"/>
                  <a:gd name="T13" fmla="*/ 2 h 8"/>
                  <a:gd name="T14" fmla="*/ 8 w 12"/>
                  <a:gd name="T15" fmla="*/ 2 h 8"/>
                  <a:gd name="T16" fmla="*/ 6 w 12"/>
                  <a:gd name="T17" fmla="*/ 0 h 8"/>
                  <a:gd name="T18" fmla="*/ 6 w 12"/>
                  <a:gd name="T19" fmla="*/ 0 h 8"/>
                  <a:gd name="T20" fmla="*/ 4 w 12"/>
                  <a:gd name="T21" fmla="*/ 0 h 8"/>
                  <a:gd name="T22" fmla="*/ 0 w 12"/>
                  <a:gd name="T23" fmla="*/ 0 h 8"/>
                  <a:gd name="T24" fmla="*/ 0 w 12"/>
                  <a:gd name="T25" fmla="*/ 0 h 8"/>
                  <a:gd name="T26" fmla="*/ 0 w 12"/>
                  <a:gd name="T27" fmla="*/ 0 h 8"/>
                  <a:gd name="T28" fmla="*/ 0 w 12"/>
                  <a:gd name="T29" fmla="*/ 2 h 8"/>
                  <a:gd name="T30" fmla="*/ 0 w 12"/>
                  <a:gd name="T31" fmla="*/ 2 h 8"/>
                  <a:gd name="T32" fmla="*/ 0 w 12"/>
                  <a:gd name="T33" fmla="*/ 2 h 8"/>
                  <a:gd name="T34" fmla="*/ 2 w 12"/>
                  <a:gd name="T35" fmla="*/ 2 h 8"/>
                  <a:gd name="T36" fmla="*/ 2 w 12"/>
                  <a:gd name="T37" fmla="*/ 4 h 8"/>
                  <a:gd name="T38" fmla="*/ 6 w 12"/>
                  <a:gd name="T39" fmla="*/ 6 h 8"/>
                  <a:gd name="T40" fmla="*/ 8 w 12"/>
                  <a:gd name="T41" fmla="*/ 6 h 8"/>
                  <a:gd name="T42" fmla="*/ 10 w 12"/>
                  <a:gd name="T43" fmla="*/ 6 h 8"/>
                  <a:gd name="T44" fmla="*/ 10 w 12"/>
                  <a:gd name="T45" fmla="*/ 6 h 8"/>
                  <a:gd name="T46" fmla="*/ 10 w 12"/>
                  <a:gd name="T47" fmla="*/ 8 h 8"/>
                  <a:gd name="T48" fmla="*/ 10 w 12"/>
                  <a:gd name="T49" fmla="*/ 8 h 8"/>
                  <a:gd name="T50" fmla="*/ 12 w 12"/>
                  <a:gd name="T51" fmla="*/ 6 h 8"/>
                  <a:gd name="T52" fmla="*/ 10 w 12"/>
                  <a:gd name="T53" fmla="*/ 6 h 8"/>
                  <a:gd name="T54" fmla="*/ 10 w 12"/>
                  <a:gd name="T55" fmla="*/ 6 h 8"/>
                  <a:gd name="T56" fmla="*/ 8 w 12"/>
                  <a:gd name="T57" fmla="*/ 4 h 8"/>
                  <a:gd name="T58" fmla="*/ 10 w 12"/>
                  <a:gd name="T59" fmla="*/ 4 h 8"/>
                  <a:gd name="T60" fmla="*/ 10 w 12"/>
                  <a:gd name="T6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8">
                    <a:moveTo>
                      <a:pt x="10" y="4"/>
                    </a:moveTo>
                    <a:lnTo>
                      <a:pt x="12" y="4"/>
                    </a:lnTo>
                    <a:lnTo>
                      <a:pt x="12" y="4"/>
                    </a:lnTo>
                    <a:lnTo>
                      <a:pt x="12" y="4"/>
                    </a:lnTo>
                    <a:lnTo>
                      <a:pt x="12" y="4"/>
                    </a:lnTo>
                    <a:lnTo>
                      <a:pt x="10" y="2"/>
                    </a:lnTo>
                    <a:lnTo>
                      <a:pt x="8" y="2"/>
                    </a:lnTo>
                    <a:lnTo>
                      <a:pt x="8" y="2"/>
                    </a:lnTo>
                    <a:lnTo>
                      <a:pt x="6" y="0"/>
                    </a:lnTo>
                    <a:lnTo>
                      <a:pt x="6" y="0"/>
                    </a:lnTo>
                    <a:lnTo>
                      <a:pt x="4" y="0"/>
                    </a:lnTo>
                    <a:lnTo>
                      <a:pt x="0" y="0"/>
                    </a:lnTo>
                    <a:lnTo>
                      <a:pt x="0" y="0"/>
                    </a:lnTo>
                    <a:lnTo>
                      <a:pt x="0" y="0"/>
                    </a:lnTo>
                    <a:lnTo>
                      <a:pt x="0" y="2"/>
                    </a:lnTo>
                    <a:lnTo>
                      <a:pt x="0" y="2"/>
                    </a:lnTo>
                    <a:lnTo>
                      <a:pt x="0" y="2"/>
                    </a:lnTo>
                    <a:lnTo>
                      <a:pt x="2" y="2"/>
                    </a:lnTo>
                    <a:lnTo>
                      <a:pt x="2" y="4"/>
                    </a:lnTo>
                    <a:lnTo>
                      <a:pt x="6" y="6"/>
                    </a:lnTo>
                    <a:lnTo>
                      <a:pt x="8" y="6"/>
                    </a:lnTo>
                    <a:lnTo>
                      <a:pt x="10" y="6"/>
                    </a:lnTo>
                    <a:lnTo>
                      <a:pt x="10" y="6"/>
                    </a:lnTo>
                    <a:lnTo>
                      <a:pt x="10" y="8"/>
                    </a:lnTo>
                    <a:lnTo>
                      <a:pt x="10" y="8"/>
                    </a:lnTo>
                    <a:lnTo>
                      <a:pt x="12" y="6"/>
                    </a:lnTo>
                    <a:lnTo>
                      <a:pt x="10" y="6"/>
                    </a:lnTo>
                    <a:lnTo>
                      <a:pt x="10" y="6"/>
                    </a:lnTo>
                    <a:lnTo>
                      <a:pt x="8" y="4"/>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551"/>
              <p:cNvSpPr>
                <a:spLocks/>
              </p:cNvSpPr>
              <p:nvPr/>
            </p:nvSpPr>
            <p:spPr bwMode="auto">
              <a:xfrm>
                <a:off x="2564" y="1587"/>
                <a:ext cx="16" cy="6"/>
              </a:xfrm>
              <a:custGeom>
                <a:avLst/>
                <a:gdLst>
                  <a:gd name="T0" fmla="*/ 14 w 16"/>
                  <a:gd name="T1" fmla="*/ 0 h 6"/>
                  <a:gd name="T2" fmla="*/ 12 w 16"/>
                  <a:gd name="T3" fmla="*/ 0 h 6"/>
                  <a:gd name="T4" fmla="*/ 12 w 16"/>
                  <a:gd name="T5" fmla="*/ 0 h 6"/>
                  <a:gd name="T6" fmla="*/ 6 w 16"/>
                  <a:gd name="T7" fmla="*/ 2 h 6"/>
                  <a:gd name="T8" fmla="*/ 6 w 16"/>
                  <a:gd name="T9" fmla="*/ 2 h 6"/>
                  <a:gd name="T10" fmla="*/ 4 w 16"/>
                  <a:gd name="T11" fmla="*/ 2 h 6"/>
                  <a:gd name="T12" fmla="*/ 2 w 16"/>
                  <a:gd name="T13" fmla="*/ 4 h 6"/>
                  <a:gd name="T14" fmla="*/ 0 w 16"/>
                  <a:gd name="T15" fmla="*/ 4 h 6"/>
                  <a:gd name="T16" fmla="*/ 0 w 16"/>
                  <a:gd name="T17" fmla="*/ 4 h 6"/>
                  <a:gd name="T18" fmla="*/ 2 w 16"/>
                  <a:gd name="T19" fmla="*/ 6 h 6"/>
                  <a:gd name="T20" fmla="*/ 4 w 16"/>
                  <a:gd name="T21" fmla="*/ 4 h 6"/>
                  <a:gd name="T22" fmla="*/ 8 w 16"/>
                  <a:gd name="T23" fmla="*/ 4 h 6"/>
                  <a:gd name="T24" fmla="*/ 10 w 16"/>
                  <a:gd name="T25" fmla="*/ 4 h 6"/>
                  <a:gd name="T26" fmla="*/ 12 w 16"/>
                  <a:gd name="T27" fmla="*/ 4 h 6"/>
                  <a:gd name="T28" fmla="*/ 12 w 16"/>
                  <a:gd name="T29" fmla="*/ 4 h 6"/>
                  <a:gd name="T30" fmla="*/ 14 w 16"/>
                  <a:gd name="T31" fmla="*/ 4 h 6"/>
                  <a:gd name="T32" fmla="*/ 14 w 16"/>
                  <a:gd name="T33" fmla="*/ 4 h 6"/>
                  <a:gd name="T34" fmla="*/ 16 w 16"/>
                  <a:gd name="T35" fmla="*/ 4 h 6"/>
                  <a:gd name="T36" fmla="*/ 16 w 16"/>
                  <a:gd name="T37" fmla="*/ 2 h 6"/>
                  <a:gd name="T38" fmla="*/ 16 w 16"/>
                  <a:gd name="T39" fmla="*/ 2 h 6"/>
                  <a:gd name="T40" fmla="*/ 16 w 16"/>
                  <a:gd name="T41" fmla="*/ 0 h 6"/>
                  <a:gd name="T42" fmla="*/ 14 w 16"/>
                  <a:gd name="T43" fmla="*/ 0 h 6"/>
                  <a:gd name="T44" fmla="*/ 14 w 1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0"/>
                    </a:moveTo>
                    <a:lnTo>
                      <a:pt x="12" y="0"/>
                    </a:lnTo>
                    <a:lnTo>
                      <a:pt x="12" y="0"/>
                    </a:lnTo>
                    <a:lnTo>
                      <a:pt x="6" y="2"/>
                    </a:lnTo>
                    <a:lnTo>
                      <a:pt x="6" y="2"/>
                    </a:lnTo>
                    <a:lnTo>
                      <a:pt x="4" y="2"/>
                    </a:lnTo>
                    <a:lnTo>
                      <a:pt x="2" y="4"/>
                    </a:lnTo>
                    <a:lnTo>
                      <a:pt x="0" y="4"/>
                    </a:lnTo>
                    <a:lnTo>
                      <a:pt x="0" y="4"/>
                    </a:lnTo>
                    <a:lnTo>
                      <a:pt x="2" y="6"/>
                    </a:lnTo>
                    <a:lnTo>
                      <a:pt x="4" y="4"/>
                    </a:lnTo>
                    <a:lnTo>
                      <a:pt x="8" y="4"/>
                    </a:lnTo>
                    <a:lnTo>
                      <a:pt x="10" y="4"/>
                    </a:lnTo>
                    <a:lnTo>
                      <a:pt x="12" y="4"/>
                    </a:lnTo>
                    <a:lnTo>
                      <a:pt x="12" y="4"/>
                    </a:lnTo>
                    <a:lnTo>
                      <a:pt x="14" y="4"/>
                    </a:lnTo>
                    <a:lnTo>
                      <a:pt x="14" y="4"/>
                    </a:lnTo>
                    <a:lnTo>
                      <a:pt x="16" y="4"/>
                    </a:lnTo>
                    <a:lnTo>
                      <a:pt x="16" y="2"/>
                    </a:lnTo>
                    <a:lnTo>
                      <a:pt x="16" y="2"/>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Rectangle 1552"/>
              <p:cNvSpPr>
                <a:spLocks noChangeArrowheads="1"/>
              </p:cNvSpPr>
              <p:nvPr/>
            </p:nvSpPr>
            <p:spPr bwMode="auto">
              <a:xfrm>
                <a:off x="2590" y="159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553"/>
              <p:cNvSpPr>
                <a:spLocks/>
              </p:cNvSpPr>
              <p:nvPr/>
            </p:nvSpPr>
            <p:spPr bwMode="auto">
              <a:xfrm>
                <a:off x="2628" y="1505"/>
                <a:ext cx="4" cy="2"/>
              </a:xfrm>
              <a:custGeom>
                <a:avLst/>
                <a:gdLst>
                  <a:gd name="T0" fmla="*/ 0 w 4"/>
                  <a:gd name="T1" fmla="*/ 2 h 2"/>
                  <a:gd name="T2" fmla="*/ 0 w 4"/>
                  <a:gd name="T3" fmla="*/ 2 h 2"/>
                  <a:gd name="T4" fmla="*/ 0 w 4"/>
                  <a:gd name="T5" fmla="*/ 2 h 2"/>
                  <a:gd name="T6" fmla="*/ 0 w 4"/>
                  <a:gd name="T7" fmla="*/ 2 h 2"/>
                  <a:gd name="T8" fmla="*/ 2 w 4"/>
                  <a:gd name="T9" fmla="*/ 2 h 2"/>
                  <a:gd name="T10" fmla="*/ 2 w 4"/>
                  <a:gd name="T11" fmla="*/ 2 h 2"/>
                  <a:gd name="T12" fmla="*/ 2 w 4"/>
                  <a:gd name="T13" fmla="*/ 0 h 2"/>
                  <a:gd name="T14" fmla="*/ 2 w 4"/>
                  <a:gd name="T15" fmla="*/ 0 h 2"/>
                  <a:gd name="T16" fmla="*/ 4 w 4"/>
                  <a:gd name="T17" fmla="*/ 0 h 2"/>
                  <a:gd name="T18" fmla="*/ 2 w 4"/>
                  <a:gd name="T19" fmla="*/ 0 h 2"/>
                  <a:gd name="T20" fmla="*/ 2 w 4"/>
                  <a:gd name="T21" fmla="*/ 0 h 2"/>
                  <a:gd name="T22" fmla="*/ 0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0" y="2"/>
                    </a:moveTo>
                    <a:lnTo>
                      <a:pt x="0" y="2"/>
                    </a:lnTo>
                    <a:lnTo>
                      <a:pt x="0" y="2"/>
                    </a:lnTo>
                    <a:lnTo>
                      <a:pt x="0" y="2"/>
                    </a:lnTo>
                    <a:lnTo>
                      <a:pt x="2" y="2"/>
                    </a:lnTo>
                    <a:lnTo>
                      <a:pt x="2" y="2"/>
                    </a:lnTo>
                    <a:lnTo>
                      <a:pt x="2" y="0"/>
                    </a:lnTo>
                    <a:lnTo>
                      <a:pt x="2" y="0"/>
                    </a:lnTo>
                    <a:lnTo>
                      <a:pt x="4"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554"/>
              <p:cNvSpPr>
                <a:spLocks/>
              </p:cNvSpPr>
              <p:nvPr/>
            </p:nvSpPr>
            <p:spPr bwMode="auto">
              <a:xfrm>
                <a:off x="2368" y="1461"/>
                <a:ext cx="300" cy="232"/>
              </a:xfrm>
              <a:custGeom>
                <a:avLst/>
                <a:gdLst>
                  <a:gd name="T0" fmla="*/ 218 w 300"/>
                  <a:gd name="T1" fmla="*/ 138 h 232"/>
                  <a:gd name="T2" fmla="*/ 194 w 300"/>
                  <a:gd name="T3" fmla="*/ 134 h 232"/>
                  <a:gd name="T4" fmla="*/ 202 w 300"/>
                  <a:gd name="T5" fmla="*/ 122 h 232"/>
                  <a:gd name="T6" fmla="*/ 232 w 300"/>
                  <a:gd name="T7" fmla="*/ 132 h 232"/>
                  <a:gd name="T8" fmla="*/ 228 w 300"/>
                  <a:gd name="T9" fmla="*/ 120 h 232"/>
                  <a:gd name="T10" fmla="*/ 212 w 300"/>
                  <a:gd name="T11" fmla="*/ 108 h 232"/>
                  <a:gd name="T12" fmla="*/ 226 w 300"/>
                  <a:gd name="T13" fmla="*/ 98 h 232"/>
                  <a:gd name="T14" fmla="*/ 238 w 300"/>
                  <a:gd name="T15" fmla="*/ 92 h 232"/>
                  <a:gd name="T16" fmla="*/ 244 w 300"/>
                  <a:gd name="T17" fmla="*/ 84 h 232"/>
                  <a:gd name="T18" fmla="*/ 250 w 300"/>
                  <a:gd name="T19" fmla="*/ 76 h 232"/>
                  <a:gd name="T20" fmla="*/ 248 w 300"/>
                  <a:gd name="T21" fmla="*/ 70 h 232"/>
                  <a:gd name="T22" fmla="*/ 252 w 300"/>
                  <a:gd name="T23" fmla="*/ 60 h 232"/>
                  <a:gd name="T24" fmla="*/ 254 w 300"/>
                  <a:gd name="T25" fmla="*/ 50 h 232"/>
                  <a:gd name="T26" fmla="*/ 264 w 300"/>
                  <a:gd name="T27" fmla="*/ 38 h 232"/>
                  <a:gd name="T28" fmla="*/ 268 w 300"/>
                  <a:gd name="T29" fmla="*/ 32 h 232"/>
                  <a:gd name="T30" fmla="*/ 290 w 300"/>
                  <a:gd name="T31" fmla="*/ 26 h 232"/>
                  <a:gd name="T32" fmla="*/ 274 w 300"/>
                  <a:gd name="T33" fmla="*/ 22 h 232"/>
                  <a:gd name="T34" fmla="*/ 238 w 300"/>
                  <a:gd name="T35" fmla="*/ 32 h 232"/>
                  <a:gd name="T36" fmla="*/ 244 w 300"/>
                  <a:gd name="T37" fmla="*/ 20 h 232"/>
                  <a:gd name="T38" fmla="*/ 212 w 300"/>
                  <a:gd name="T39" fmla="*/ 16 h 232"/>
                  <a:gd name="T40" fmla="*/ 246 w 300"/>
                  <a:gd name="T41" fmla="*/ 10 h 232"/>
                  <a:gd name="T42" fmla="*/ 204 w 300"/>
                  <a:gd name="T43" fmla="*/ 8 h 232"/>
                  <a:gd name="T44" fmla="*/ 226 w 300"/>
                  <a:gd name="T45" fmla="*/ 4 h 232"/>
                  <a:gd name="T46" fmla="*/ 186 w 300"/>
                  <a:gd name="T47" fmla="*/ 2 h 232"/>
                  <a:gd name="T48" fmla="*/ 168 w 300"/>
                  <a:gd name="T49" fmla="*/ 4 h 232"/>
                  <a:gd name="T50" fmla="*/ 156 w 300"/>
                  <a:gd name="T51" fmla="*/ 8 h 232"/>
                  <a:gd name="T52" fmla="*/ 150 w 300"/>
                  <a:gd name="T53" fmla="*/ 8 h 232"/>
                  <a:gd name="T54" fmla="*/ 152 w 300"/>
                  <a:gd name="T55" fmla="*/ 12 h 232"/>
                  <a:gd name="T56" fmla="*/ 130 w 300"/>
                  <a:gd name="T57" fmla="*/ 10 h 232"/>
                  <a:gd name="T58" fmla="*/ 110 w 300"/>
                  <a:gd name="T59" fmla="*/ 18 h 232"/>
                  <a:gd name="T60" fmla="*/ 92 w 300"/>
                  <a:gd name="T61" fmla="*/ 20 h 232"/>
                  <a:gd name="T62" fmla="*/ 60 w 300"/>
                  <a:gd name="T63" fmla="*/ 22 h 232"/>
                  <a:gd name="T64" fmla="*/ 46 w 300"/>
                  <a:gd name="T65" fmla="*/ 32 h 232"/>
                  <a:gd name="T66" fmla="*/ 40 w 300"/>
                  <a:gd name="T67" fmla="*/ 40 h 232"/>
                  <a:gd name="T68" fmla="*/ 2 w 300"/>
                  <a:gd name="T69" fmla="*/ 46 h 232"/>
                  <a:gd name="T70" fmla="*/ 18 w 300"/>
                  <a:gd name="T71" fmla="*/ 54 h 232"/>
                  <a:gd name="T72" fmla="*/ 26 w 300"/>
                  <a:gd name="T73" fmla="*/ 58 h 232"/>
                  <a:gd name="T74" fmla="*/ 10 w 300"/>
                  <a:gd name="T75" fmla="*/ 64 h 232"/>
                  <a:gd name="T76" fmla="*/ 32 w 300"/>
                  <a:gd name="T77" fmla="*/ 70 h 232"/>
                  <a:gd name="T78" fmla="*/ 54 w 300"/>
                  <a:gd name="T79" fmla="*/ 80 h 232"/>
                  <a:gd name="T80" fmla="*/ 58 w 300"/>
                  <a:gd name="T81" fmla="*/ 98 h 232"/>
                  <a:gd name="T82" fmla="*/ 50 w 300"/>
                  <a:gd name="T83" fmla="*/ 118 h 232"/>
                  <a:gd name="T84" fmla="*/ 68 w 300"/>
                  <a:gd name="T85" fmla="*/ 122 h 232"/>
                  <a:gd name="T86" fmla="*/ 66 w 300"/>
                  <a:gd name="T87" fmla="*/ 132 h 232"/>
                  <a:gd name="T88" fmla="*/ 50 w 300"/>
                  <a:gd name="T89" fmla="*/ 146 h 232"/>
                  <a:gd name="T90" fmla="*/ 42 w 300"/>
                  <a:gd name="T91" fmla="*/ 152 h 232"/>
                  <a:gd name="T92" fmla="*/ 36 w 300"/>
                  <a:gd name="T93" fmla="*/ 172 h 232"/>
                  <a:gd name="T94" fmla="*/ 48 w 300"/>
                  <a:gd name="T95" fmla="*/ 184 h 232"/>
                  <a:gd name="T96" fmla="*/ 42 w 300"/>
                  <a:gd name="T97" fmla="*/ 202 h 232"/>
                  <a:gd name="T98" fmla="*/ 42 w 300"/>
                  <a:gd name="T99" fmla="*/ 216 h 232"/>
                  <a:gd name="T100" fmla="*/ 62 w 300"/>
                  <a:gd name="T101" fmla="*/ 220 h 232"/>
                  <a:gd name="T102" fmla="*/ 66 w 300"/>
                  <a:gd name="T103" fmla="*/ 226 h 232"/>
                  <a:gd name="T104" fmla="*/ 82 w 300"/>
                  <a:gd name="T105" fmla="*/ 220 h 232"/>
                  <a:gd name="T106" fmla="*/ 96 w 300"/>
                  <a:gd name="T107" fmla="*/ 202 h 232"/>
                  <a:gd name="T108" fmla="*/ 104 w 300"/>
                  <a:gd name="T109" fmla="*/ 190 h 232"/>
                  <a:gd name="T110" fmla="*/ 116 w 300"/>
                  <a:gd name="T111" fmla="*/ 176 h 232"/>
                  <a:gd name="T112" fmla="*/ 128 w 300"/>
                  <a:gd name="T113" fmla="*/ 170 h 232"/>
                  <a:gd name="T114" fmla="*/ 140 w 300"/>
                  <a:gd name="T115" fmla="*/ 172 h 232"/>
                  <a:gd name="T116" fmla="*/ 156 w 300"/>
                  <a:gd name="T117" fmla="*/ 162 h 232"/>
                  <a:gd name="T118" fmla="*/ 168 w 300"/>
                  <a:gd name="T119" fmla="*/ 150 h 232"/>
                  <a:gd name="T120" fmla="*/ 180 w 300"/>
                  <a:gd name="T121" fmla="*/ 152 h 232"/>
                  <a:gd name="T122" fmla="*/ 200 w 300"/>
                  <a:gd name="T123" fmla="*/ 14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0" h="232">
                    <a:moveTo>
                      <a:pt x="206" y="146"/>
                    </a:moveTo>
                    <a:lnTo>
                      <a:pt x="208" y="146"/>
                    </a:lnTo>
                    <a:lnTo>
                      <a:pt x="208" y="146"/>
                    </a:lnTo>
                    <a:lnTo>
                      <a:pt x="206" y="146"/>
                    </a:lnTo>
                    <a:lnTo>
                      <a:pt x="208" y="144"/>
                    </a:lnTo>
                    <a:lnTo>
                      <a:pt x="208" y="146"/>
                    </a:lnTo>
                    <a:lnTo>
                      <a:pt x="208" y="144"/>
                    </a:lnTo>
                    <a:lnTo>
                      <a:pt x="210" y="144"/>
                    </a:lnTo>
                    <a:lnTo>
                      <a:pt x="210" y="144"/>
                    </a:lnTo>
                    <a:lnTo>
                      <a:pt x="210" y="144"/>
                    </a:lnTo>
                    <a:lnTo>
                      <a:pt x="208" y="144"/>
                    </a:lnTo>
                    <a:lnTo>
                      <a:pt x="210" y="142"/>
                    </a:lnTo>
                    <a:lnTo>
                      <a:pt x="212" y="144"/>
                    </a:lnTo>
                    <a:lnTo>
                      <a:pt x="212" y="144"/>
                    </a:lnTo>
                    <a:lnTo>
                      <a:pt x="212" y="142"/>
                    </a:lnTo>
                    <a:lnTo>
                      <a:pt x="214" y="142"/>
                    </a:lnTo>
                    <a:lnTo>
                      <a:pt x="214" y="142"/>
                    </a:lnTo>
                    <a:lnTo>
                      <a:pt x="216" y="142"/>
                    </a:lnTo>
                    <a:lnTo>
                      <a:pt x="216" y="142"/>
                    </a:lnTo>
                    <a:lnTo>
                      <a:pt x="216" y="142"/>
                    </a:lnTo>
                    <a:lnTo>
                      <a:pt x="216" y="142"/>
                    </a:lnTo>
                    <a:lnTo>
                      <a:pt x="216" y="142"/>
                    </a:lnTo>
                    <a:lnTo>
                      <a:pt x="216" y="140"/>
                    </a:lnTo>
                    <a:lnTo>
                      <a:pt x="216" y="140"/>
                    </a:lnTo>
                    <a:lnTo>
                      <a:pt x="216" y="140"/>
                    </a:lnTo>
                    <a:lnTo>
                      <a:pt x="216" y="140"/>
                    </a:lnTo>
                    <a:lnTo>
                      <a:pt x="218" y="140"/>
                    </a:lnTo>
                    <a:lnTo>
                      <a:pt x="218" y="140"/>
                    </a:lnTo>
                    <a:lnTo>
                      <a:pt x="218" y="140"/>
                    </a:lnTo>
                    <a:lnTo>
                      <a:pt x="220" y="140"/>
                    </a:lnTo>
                    <a:lnTo>
                      <a:pt x="218" y="138"/>
                    </a:lnTo>
                    <a:lnTo>
                      <a:pt x="220" y="138"/>
                    </a:lnTo>
                    <a:lnTo>
                      <a:pt x="222" y="138"/>
                    </a:lnTo>
                    <a:lnTo>
                      <a:pt x="222" y="138"/>
                    </a:lnTo>
                    <a:lnTo>
                      <a:pt x="222" y="138"/>
                    </a:lnTo>
                    <a:lnTo>
                      <a:pt x="224" y="136"/>
                    </a:lnTo>
                    <a:lnTo>
                      <a:pt x="224" y="136"/>
                    </a:lnTo>
                    <a:lnTo>
                      <a:pt x="224" y="136"/>
                    </a:lnTo>
                    <a:lnTo>
                      <a:pt x="226" y="136"/>
                    </a:lnTo>
                    <a:lnTo>
                      <a:pt x="226" y="136"/>
                    </a:lnTo>
                    <a:lnTo>
                      <a:pt x="228" y="136"/>
                    </a:lnTo>
                    <a:lnTo>
                      <a:pt x="228" y="136"/>
                    </a:lnTo>
                    <a:lnTo>
                      <a:pt x="228" y="136"/>
                    </a:lnTo>
                    <a:lnTo>
                      <a:pt x="230" y="134"/>
                    </a:lnTo>
                    <a:lnTo>
                      <a:pt x="230" y="134"/>
                    </a:lnTo>
                    <a:lnTo>
                      <a:pt x="226" y="136"/>
                    </a:lnTo>
                    <a:lnTo>
                      <a:pt x="224" y="136"/>
                    </a:lnTo>
                    <a:lnTo>
                      <a:pt x="220" y="136"/>
                    </a:lnTo>
                    <a:lnTo>
                      <a:pt x="214" y="134"/>
                    </a:lnTo>
                    <a:lnTo>
                      <a:pt x="214" y="134"/>
                    </a:lnTo>
                    <a:lnTo>
                      <a:pt x="214" y="132"/>
                    </a:lnTo>
                    <a:lnTo>
                      <a:pt x="212" y="132"/>
                    </a:lnTo>
                    <a:lnTo>
                      <a:pt x="212" y="134"/>
                    </a:lnTo>
                    <a:lnTo>
                      <a:pt x="212" y="132"/>
                    </a:lnTo>
                    <a:lnTo>
                      <a:pt x="206" y="134"/>
                    </a:lnTo>
                    <a:lnTo>
                      <a:pt x="206" y="134"/>
                    </a:lnTo>
                    <a:lnTo>
                      <a:pt x="204" y="134"/>
                    </a:lnTo>
                    <a:lnTo>
                      <a:pt x="200" y="134"/>
                    </a:lnTo>
                    <a:lnTo>
                      <a:pt x="200" y="136"/>
                    </a:lnTo>
                    <a:lnTo>
                      <a:pt x="196" y="136"/>
                    </a:lnTo>
                    <a:lnTo>
                      <a:pt x="192" y="136"/>
                    </a:lnTo>
                    <a:lnTo>
                      <a:pt x="194" y="134"/>
                    </a:lnTo>
                    <a:lnTo>
                      <a:pt x="196" y="134"/>
                    </a:lnTo>
                    <a:lnTo>
                      <a:pt x="198" y="134"/>
                    </a:lnTo>
                    <a:lnTo>
                      <a:pt x="202" y="134"/>
                    </a:lnTo>
                    <a:lnTo>
                      <a:pt x="202" y="134"/>
                    </a:lnTo>
                    <a:lnTo>
                      <a:pt x="204" y="132"/>
                    </a:lnTo>
                    <a:lnTo>
                      <a:pt x="204" y="132"/>
                    </a:lnTo>
                    <a:lnTo>
                      <a:pt x="202" y="132"/>
                    </a:lnTo>
                    <a:lnTo>
                      <a:pt x="196" y="132"/>
                    </a:lnTo>
                    <a:lnTo>
                      <a:pt x="194" y="132"/>
                    </a:lnTo>
                    <a:lnTo>
                      <a:pt x="192" y="130"/>
                    </a:lnTo>
                    <a:lnTo>
                      <a:pt x="192" y="130"/>
                    </a:lnTo>
                    <a:lnTo>
                      <a:pt x="194" y="130"/>
                    </a:lnTo>
                    <a:lnTo>
                      <a:pt x="196" y="130"/>
                    </a:lnTo>
                    <a:lnTo>
                      <a:pt x="198" y="128"/>
                    </a:lnTo>
                    <a:lnTo>
                      <a:pt x="196" y="126"/>
                    </a:lnTo>
                    <a:lnTo>
                      <a:pt x="196" y="126"/>
                    </a:lnTo>
                    <a:lnTo>
                      <a:pt x="198" y="126"/>
                    </a:lnTo>
                    <a:lnTo>
                      <a:pt x="200" y="126"/>
                    </a:lnTo>
                    <a:lnTo>
                      <a:pt x="200" y="126"/>
                    </a:lnTo>
                    <a:lnTo>
                      <a:pt x="202" y="126"/>
                    </a:lnTo>
                    <a:lnTo>
                      <a:pt x="206" y="126"/>
                    </a:lnTo>
                    <a:lnTo>
                      <a:pt x="210" y="126"/>
                    </a:lnTo>
                    <a:lnTo>
                      <a:pt x="212" y="124"/>
                    </a:lnTo>
                    <a:lnTo>
                      <a:pt x="210" y="124"/>
                    </a:lnTo>
                    <a:lnTo>
                      <a:pt x="212" y="124"/>
                    </a:lnTo>
                    <a:lnTo>
                      <a:pt x="212" y="122"/>
                    </a:lnTo>
                    <a:lnTo>
                      <a:pt x="212" y="122"/>
                    </a:lnTo>
                    <a:lnTo>
                      <a:pt x="208" y="122"/>
                    </a:lnTo>
                    <a:lnTo>
                      <a:pt x="206" y="122"/>
                    </a:lnTo>
                    <a:lnTo>
                      <a:pt x="206" y="120"/>
                    </a:lnTo>
                    <a:lnTo>
                      <a:pt x="202" y="122"/>
                    </a:lnTo>
                    <a:lnTo>
                      <a:pt x="204" y="120"/>
                    </a:lnTo>
                    <a:lnTo>
                      <a:pt x="202" y="120"/>
                    </a:lnTo>
                    <a:lnTo>
                      <a:pt x="200" y="120"/>
                    </a:lnTo>
                    <a:lnTo>
                      <a:pt x="202" y="120"/>
                    </a:lnTo>
                    <a:lnTo>
                      <a:pt x="202" y="118"/>
                    </a:lnTo>
                    <a:lnTo>
                      <a:pt x="202" y="118"/>
                    </a:lnTo>
                    <a:lnTo>
                      <a:pt x="204" y="118"/>
                    </a:lnTo>
                    <a:lnTo>
                      <a:pt x="206" y="120"/>
                    </a:lnTo>
                    <a:lnTo>
                      <a:pt x="208" y="120"/>
                    </a:lnTo>
                    <a:lnTo>
                      <a:pt x="208" y="120"/>
                    </a:lnTo>
                    <a:lnTo>
                      <a:pt x="210" y="120"/>
                    </a:lnTo>
                    <a:lnTo>
                      <a:pt x="212" y="120"/>
                    </a:lnTo>
                    <a:lnTo>
                      <a:pt x="214" y="122"/>
                    </a:lnTo>
                    <a:lnTo>
                      <a:pt x="216" y="122"/>
                    </a:lnTo>
                    <a:lnTo>
                      <a:pt x="216" y="122"/>
                    </a:lnTo>
                    <a:lnTo>
                      <a:pt x="218" y="124"/>
                    </a:lnTo>
                    <a:lnTo>
                      <a:pt x="218" y="124"/>
                    </a:lnTo>
                    <a:lnTo>
                      <a:pt x="220" y="126"/>
                    </a:lnTo>
                    <a:lnTo>
                      <a:pt x="218" y="126"/>
                    </a:lnTo>
                    <a:lnTo>
                      <a:pt x="220" y="128"/>
                    </a:lnTo>
                    <a:lnTo>
                      <a:pt x="220" y="130"/>
                    </a:lnTo>
                    <a:lnTo>
                      <a:pt x="222" y="132"/>
                    </a:lnTo>
                    <a:lnTo>
                      <a:pt x="224" y="132"/>
                    </a:lnTo>
                    <a:lnTo>
                      <a:pt x="228" y="132"/>
                    </a:lnTo>
                    <a:lnTo>
                      <a:pt x="228" y="130"/>
                    </a:lnTo>
                    <a:lnTo>
                      <a:pt x="228" y="128"/>
                    </a:lnTo>
                    <a:lnTo>
                      <a:pt x="228" y="128"/>
                    </a:lnTo>
                    <a:lnTo>
                      <a:pt x="228" y="130"/>
                    </a:lnTo>
                    <a:lnTo>
                      <a:pt x="228" y="132"/>
                    </a:lnTo>
                    <a:lnTo>
                      <a:pt x="230" y="132"/>
                    </a:lnTo>
                    <a:lnTo>
                      <a:pt x="232" y="132"/>
                    </a:lnTo>
                    <a:lnTo>
                      <a:pt x="232" y="132"/>
                    </a:lnTo>
                    <a:lnTo>
                      <a:pt x="234" y="130"/>
                    </a:lnTo>
                    <a:lnTo>
                      <a:pt x="232" y="130"/>
                    </a:lnTo>
                    <a:lnTo>
                      <a:pt x="232" y="130"/>
                    </a:lnTo>
                    <a:lnTo>
                      <a:pt x="232" y="128"/>
                    </a:lnTo>
                    <a:lnTo>
                      <a:pt x="232" y="128"/>
                    </a:lnTo>
                    <a:lnTo>
                      <a:pt x="232" y="126"/>
                    </a:lnTo>
                    <a:lnTo>
                      <a:pt x="232" y="126"/>
                    </a:lnTo>
                    <a:lnTo>
                      <a:pt x="232" y="126"/>
                    </a:lnTo>
                    <a:lnTo>
                      <a:pt x="232" y="126"/>
                    </a:lnTo>
                    <a:lnTo>
                      <a:pt x="232" y="126"/>
                    </a:lnTo>
                    <a:lnTo>
                      <a:pt x="234" y="124"/>
                    </a:lnTo>
                    <a:lnTo>
                      <a:pt x="232" y="124"/>
                    </a:lnTo>
                    <a:lnTo>
                      <a:pt x="234" y="124"/>
                    </a:lnTo>
                    <a:lnTo>
                      <a:pt x="234" y="122"/>
                    </a:lnTo>
                    <a:lnTo>
                      <a:pt x="234" y="122"/>
                    </a:lnTo>
                    <a:lnTo>
                      <a:pt x="232" y="122"/>
                    </a:lnTo>
                    <a:lnTo>
                      <a:pt x="230" y="122"/>
                    </a:lnTo>
                    <a:lnTo>
                      <a:pt x="230" y="124"/>
                    </a:lnTo>
                    <a:lnTo>
                      <a:pt x="230" y="124"/>
                    </a:lnTo>
                    <a:lnTo>
                      <a:pt x="230" y="122"/>
                    </a:lnTo>
                    <a:lnTo>
                      <a:pt x="232" y="120"/>
                    </a:lnTo>
                    <a:lnTo>
                      <a:pt x="232" y="120"/>
                    </a:lnTo>
                    <a:lnTo>
                      <a:pt x="232" y="120"/>
                    </a:lnTo>
                    <a:lnTo>
                      <a:pt x="230" y="120"/>
                    </a:lnTo>
                    <a:lnTo>
                      <a:pt x="230" y="120"/>
                    </a:lnTo>
                    <a:lnTo>
                      <a:pt x="230" y="120"/>
                    </a:lnTo>
                    <a:lnTo>
                      <a:pt x="230" y="120"/>
                    </a:lnTo>
                    <a:lnTo>
                      <a:pt x="230" y="118"/>
                    </a:lnTo>
                    <a:lnTo>
                      <a:pt x="228" y="120"/>
                    </a:lnTo>
                    <a:lnTo>
                      <a:pt x="228" y="120"/>
                    </a:lnTo>
                    <a:lnTo>
                      <a:pt x="226" y="120"/>
                    </a:lnTo>
                    <a:lnTo>
                      <a:pt x="228" y="120"/>
                    </a:lnTo>
                    <a:lnTo>
                      <a:pt x="228" y="118"/>
                    </a:lnTo>
                    <a:lnTo>
                      <a:pt x="230" y="118"/>
                    </a:lnTo>
                    <a:lnTo>
                      <a:pt x="230" y="118"/>
                    </a:lnTo>
                    <a:lnTo>
                      <a:pt x="228" y="116"/>
                    </a:lnTo>
                    <a:lnTo>
                      <a:pt x="226" y="116"/>
                    </a:lnTo>
                    <a:lnTo>
                      <a:pt x="224" y="114"/>
                    </a:lnTo>
                    <a:lnTo>
                      <a:pt x="224" y="114"/>
                    </a:lnTo>
                    <a:lnTo>
                      <a:pt x="224" y="114"/>
                    </a:lnTo>
                    <a:lnTo>
                      <a:pt x="220" y="112"/>
                    </a:lnTo>
                    <a:lnTo>
                      <a:pt x="218" y="112"/>
                    </a:lnTo>
                    <a:lnTo>
                      <a:pt x="218" y="112"/>
                    </a:lnTo>
                    <a:lnTo>
                      <a:pt x="216" y="114"/>
                    </a:lnTo>
                    <a:lnTo>
                      <a:pt x="216" y="114"/>
                    </a:lnTo>
                    <a:lnTo>
                      <a:pt x="214" y="114"/>
                    </a:lnTo>
                    <a:lnTo>
                      <a:pt x="214" y="114"/>
                    </a:lnTo>
                    <a:lnTo>
                      <a:pt x="216" y="114"/>
                    </a:lnTo>
                    <a:lnTo>
                      <a:pt x="216" y="112"/>
                    </a:lnTo>
                    <a:lnTo>
                      <a:pt x="214" y="112"/>
                    </a:lnTo>
                    <a:lnTo>
                      <a:pt x="216" y="112"/>
                    </a:lnTo>
                    <a:lnTo>
                      <a:pt x="218" y="112"/>
                    </a:lnTo>
                    <a:lnTo>
                      <a:pt x="220" y="112"/>
                    </a:lnTo>
                    <a:lnTo>
                      <a:pt x="220" y="110"/>
                    </a:lnTo>
                    <a:lnTo>
                      <a:pt x="220" y="110"/>
                    </a:lnTo>
                    <a:lnTo>
                      <a:pt x="216" y="108"/>
                    </a:lnTo>
                    <a:lnTo>
                      <a:pt x="214" y="108"/>
                    </a:lnTo>
                    <a:lnTo>
                      <a:pt x="212" y="110"/>
                    </a:lnTo>
                    <a:lnTo>
                      <a:pt x="212" y="110"/>
                    </a:lnTo>
                    <a:lnTo>
                      <a:pt x="210" y="110"/>
                    </a:lnTo>
                    <a:lnTo>
                      <a:pt x="212" y="108"/>
                    </a:lnTo>
                    <a:lnTo>
                      <a:pt x="208" y="110"/>
                    </a:lnTo>
                    <a:lnTo>
                      <a:pt x="210" y="108"/>
                    </a:lnTo>
                    <a:lnTo>
                      <a:pt x="210" y="108"/>
                    </a:lnTo>
                    <a:lnTo>
                      <a:pt x="210" y="108"/>
                    </a:lnTo>
                    <a:lnTo>
                      <a:pt x="212" y="108"/>
                    </a:lnTo>
                    <a:lnTo>
                      <a:pt x="214" y="108"/>
                    </a:lnTo>
                    <a:lnTo>
                      <a:pt x="216" y="108"/>
                    </a:lnTo>
                    <a:lnTo>
                      <a:pt x="218" y="108"/>
                    </a:lnTo>
                    <a:lnTo>
                      <a:pt x="220" y="106"/>
                    </a:lnTo>
                    <a:lnTo>
                      <a:pt x="218" y="106"/>
                    </a:lnTo>
                    <a:lnTo>
                      <a:pt x="216" y="106"/>
                    </a:lnTo>
                    <a:lnTo>
                      <a:pt x="216" y="104"/>
                    </a:lnTo>
                    <a:lnTo>
                      <a:pt x="214" y="104"/>
                    </a:lnTo>
                    <a:lnTo>
                      <a:pt x="212" y="104"/>
                    </a:lnTo>
                    <a:lnTo>
                      <a:pt x="210" y="106"/>
                    </a:lnTo>
                    <a:lnTo>
                      <a:pt x="208" y="104"/>
                    </a:lnTo>
                    <a:lnTo>
                      <a:pt x="212" y="104"/>
                    </a:lnTo>
                    <a:lnTo>
                      <a:pt x="212" y="104"/>
                    </a:lnTo>
                    <a:lnTo>
                      <a:pt x="210" y="104"/>
                    </a:lnTo>
                    <a:lnTo>
                      <a:pt x="212" y="102"/>
                    </a:lnTo>
                    <a:lnTo>
                      <a:pt x="214" y="104"/>
                    </a:lnTo>
                    <a:lnTo>
                      <a:pt x="216" y="104"/>
                    </a:lnTo>
                    <a:lnTo>
                      <a:pt x="218" y="102"/>
                    </a:lnTo>
                    <a:lnTo>
                      <a:pt x="218" y="102"/>
                    </a:lnTo>
                    <a:lnTo>
                      <a:pt x="222" y="102"/>
                    </a:lnTo>
                    <a:lnTo>
                      <a:pt x="222" y="102"/>
                    </a:lnTo>
                    <a:lnTo>
                      <a:pt x="222" y="100"/>
                    </a:lnTo>
                    <a:lnTo>
                      <a:pt x="222" y="100"/>
                    </a:lnTo>
                    <a:lnTo>
                      <a:pt x="224" y="100"/>
                    </a:lnTo>
                    <a:lnTo>
                      <a:pt x="224" y="98"/>
                    </a:lnTo>
                    <a:lnTo>
                      <a:pt x="226" y="98"/>
                    </a:lnTo>
                    <a:lnTo>
                      <a:pt x="226" y="98"/>
                    </a:lnTo>
                    <a:lnTo>
                      <a:pt x="226" y="100"/>
                    </a:lnTo>
                    <a:lnTo>
                      <a:pt x="228" y="102"/>
                    </a:lnTo>
                    <a:lnTo>
                      <a:pt x="230" y="104"/>
                    </a:lnTo>
                    <a:lnTo>
                      <a:pt x="234" y="104"/>
                    </a:lnTo>
                    <a:lnTo>
                      <a:pt x="236" y="104"/>
                    </a:lnTo>
                    <a:lnTo>
                      <a:pt x="236" y="104"/>
                    </a:lnTo>
                    <a:lnTo>
                      <a:pt x="238" y="102"/>
                    </a:lnTo>
                    <a:lnTo>
                      <a:pt x="240" y="102"/>
                    </a:lnTo>
                    <a:lnTo>
                      <a:pt x="242" y="102"/>
                    </a:lnTo>
                    <a:lnTo>
                      <a:pt x="244" y="102"/>
                    </a:lnTo>
                    <a:lnTo>
                      <a:pt x="244" y="102"/>
                    </a:lnTo>
                    <a:lnTo>
                      <a:pt x="244" y="102"/>
                    </a:lnTo>
                    <a:lnTo>
                      <a:pt x="246" y="100"/>
                    </a:lnTo>
                    <a:lnTo>
                      <a:pt x="246" y="98"/>
                    </a:lnTo>
                    <a:lnTo>
                      <a:pt x="246" y="98"/>
                    </a:lnTo>
                    <a:lnTo>
                      <a:pt x="246" y="98"/>
                    </a:lnTo>
                    <a:lnTo>
                      <a:pt x="242" y="98"/>
                    </a:lnTo>
                    <a:lnTo>
                      <a:pt x="240" y="98"/>
                    </a:lnTo>
                    <a:lnTo>
                      <a:pt x="240" y="96"/>
                    </a:lnTo>
                    <a:lnTo>
                      <a:pt x="238" y="96"/>
                    </a:lnTo>
                    <a:lnTo>
                      <a:pt x="236" y="96"/>
                    </a:lnTo>
                    <a:lnTo>
                      <a:pt x="236" y="96"/>
                    </a:lnTo>
                    <a:lnTo>
                      <a:pt x="236" y="96"/>
                    </a:lnTo>
                    <a:lnTo>
                      <a:pt x="236" y="96"/>
                    </a:lnTo>
                    <a:lnTo>
                      <a:pt x="238" y="94"/>
                    </a:lnTo>
                    <a:lnTo>
                      <a:pt x="238" y="94"/>
                    </a:lnTo>
                    <a:lnTo>
                      <a:pt x="236" y="94"/>
                    </a:lnTo>
                    <a:lnTo>
                      <a:pt x="238" y="94"/>
                    </a:lnTo>
                    <a:lnTo>
                      <a:pt x="238" y="92"/>
                    </a:lnTo>
                    <a:lnTo>
                      <a:pt x="238" y="92"/>
                    </a:lnTo>
                    <a:lnTo>
                      <a:pt x="240" y="92"/>
                    </a:lnTo>
                    <a:lnTo>
                      <a:pt x="240" y="92"/>
                    </a:lnTo>
                    <a:lnTo>
                      <a:pt x="242" y="92"/>
                    </a:lnTo>
                    <a:lnTo>
                      <a:pt x="244" y="92"/>
                    </a:lnTo>
                    <a:lnTo>
                      <a:pt x="244" y="92"/>
                    </a:lnTo>
                    <a:lnTo>
                      <a:pt x="246" y="92"/>
                    </a:lnTo>
                    <a:lnTo>
                      <a:pt x="248" y="92"/>
                    </a:lnTo>
                    <a:lnTo>
                      <a:pt x="248" y="94"/>
                    </a:lnTo>
                    <a:lnTo>
                      <a:pt x="248" y="94"/>
                    </a:lnTo>
                    <a:lnTo>
                      <a:pt x="252" y="94"/>
                    </a:lnTo>
                    <a:lnTo>
                      <a:pt x="254" y="92"/>
                    </a:lnTo>
                    <a:lnTo>
                      <a:pt x="254" y="92"/>
                    </a:lnTo>
                    <a:lnTo>
                      <a:pt x="254" y="92"/>
                    </a:lnTo>
                    <a:lnTo>
                      <a:pt x="252" y="90"/>
                    </a:lnTo>
                    <a:lnTo>
                      <a:pt x="250" y="90"/>
                    </a:lnTo>
                    <a:lnTo>
                      <a:pt x="248" y="90"/>
                    </a:lnTo>
                    <a:lnTo>
                      <a:pt x="246" y="90"/>
                    </a:lnTo>
                    <a:lnTo>
                      <a:pt x="246" y="90"/>
                    </a:lnTo>
                    <a:lnTo>
                      <a:pt x="246" y="90"/>
                    </a:lnTo>
                    <a:lnTo>
                      <a:pt x="246" y="88"/>
                    </a:lnTo>
                    <a:lnTo>
                      <a:pt x="246" y="88"/>
                    </a:lnTo>
                    <a:lnTo>
                      <a:pt x="246" y="86"/>
                    </a:lnTo>
                    <a:lnTo>
                      <a:pt x="246" y="86"/>
                    </a:lnTo>
                    <a:lnTo>
                      <a:pt x="244" y="86"/>
                    </a:lnTo>
                    <a:lnTo>
                      <a:pt x="244" y="86"/>
                    </a:lnTo>
                    <a:lnTo>
                      <a:pt x="242" y="86"/>
                    </a:lnTo>
                    <a:lnTo>
                      <a:pt x="244" y="86"/>
                    </a:lnTo>
                    <a:lnTo>
                      <a:pt x="246" y="86"/>
                    </a:lnTo>
                    <a:lnTo>
                      <a:pt x="248" y="86"/>
                    </a:lnTo>
                    <a:lnTo>
                      <a:pt x="248" y="86"/>
                    </a:lnTo>
                    <a:lnTo>
                      <a:pt x="244" y="84"/>
                    </a:lnTo>
                    <a:lnTo>
                      <a:pt x="244" y="82"/>
                    </a:lnTo>
                    <a:lnTo>
                      <a:pt x="242" y="82"/>
                    </a:lnTo>
                    <a:lnTo>
                      <a:pt x="240" y="82"/>
                    </a:lnTo>
                    <a:lnTo>
                      <a:pt x="244" y="82"/>
                    </a:lnTo>
                    <a:lnTo>
                      <a:pt x="242" y="82"/>
                    </a:lnTo>
                    <a:lnTo>
                      <a:pt x="250" y="84"/>
                    </a:lnTo>
                    <a:lnTo>
                      <a:pt x="250" y="84"/>
                    </a:lnTo>
                    <a:lnTo>
                      <a:pt x="250" y="86"/>
                    </a:lnTo>
                    <a:lnTo>
                      <a:pt x="252" y="86"/>
                    </a:lnTo>
                    <a:lnTo>
                      <a:pt x="254" y="86"/>
                    </a:lnTo>
                    <a:lnTo>
                      <a:pt x="254" y="84"/>
                    </a:lnTo>
                    <a:lnTo>
                      <a:pt x="254" y="82"/>
                    </a:lnTo>
                    <a:lnTo>
                      <a:pt x="254" y="82"/>
                    </a:lnTo>
                    <a:lnTo>
                      <a:pt x="254" y="80"/>
                    </a:lnTo>
                    <a:lnTo>
                      <a:pt x="254" y="78"/>
                    </a:lnTo>
                    <a:lnTo>
                      <a:pt x="252" y="78"/>
                    </a:lnTo>
                    <a:lnTo>
                      <a:pt x="250" y="78"/>
                    </a:lnTo>
                    <a:lnTo>
                      <a:pt x="250" y="78"/>
                    </a:lnTo>
                    <a:lnTo>
                      <a:pt x="248" y="78"/>
                    </a:lnTo>
                    <a:lnTo>
                      <a:pt x="246" y="78"/>
                    </a:lnTo>
                    <a:lnTo>
                      <a:pt x="246" y="76"/>
                    </a:lnTo>
                    <a:lnTo>
                      <a:pt x="250" y="76"/>
                    </a:lnTo>
                    <a:lnTo>
                      <a:pt x="252" y="76"/>
                    </a:lnTo>
                    <a:lnTo>
                      <a:pt x="252" y="76"/>
                    </a:lnTo>
                    <a:lnTo>
                      <a:pt x="254" y="76"/>
                    </a:lnTo>
                    <a:lnTo>
                      <a:pt x="254" y="76"/>
                    </a:lnTo>
                    <a:lnTo>
                      <a:pt x="254" y="74"/>
                    </a:lnTo>
                    <a:lnTo>
                      <a:pt x="252" y="74"/>
                    </a:lnTo>
                    <a:lnTo>
                      <a:pt x="250" y="74"/>
                    </a:lnTo>
                    <a:lnTo>
                      <a:pt x="248" y="74"/>
                    </a:lnTo>
                    <a:lnTo>
                      <a:pt x="250" y="76"/>
                    </a:lnTo>
                    <a:lnTo>
                      <a:pt x="248" y="76"/>
                    </a:lnTo>
                    <a:lnTo>
                      <a:pt x="248" y="74"/>
                    </a:lnTo>
                    <a:lnTo>
                      <a:pt x="246" y="74"/>
                    </a:lnTo>
                    <a:lnTo>
                      <a:pt x="246" y="76"/>
                    </a:lnTo>
                    <a:lnTo>
                      <a:pt x="246" y="76"/>
                    </a:lnTo>
                    <a:lnTo>
                      <a:pt x="246" y="74"/>
                    </a:lnTo>
                    <a:lnTo>
                      <a:pt x="244" y="74"/>
                    </a:lnTo>
                    <a:lnTo>
                      <a:pt x="244" y="74"/>
                    </a:lnTo>
                    <a:lnTo>
                      <a:pt x="244" y="74"/>
                    </a:lnTo>
                    <a:lnTo>
                      <a:pt x="246" y="74"/>
                    </a:lnTo>
                    <a:lnTo>
                      <a:pt x="244" y="74"/>
                    </a:lnTo>
                    <a:lnTo>
                      <a:pt x="244" y="74"/>
                    </a:lnTo>
                    <a:lnTo>
                      <a:pt x="242" y="74"/>
                    </a:lnTo>
                    <a:lnTo>
                      <a:pt x="240" y="72"/>
                    </a:lnTo>
                    <a:lnTo>
                      <a:pt x="240" y="72"/>
                    </a:lnTo>
                    <a:lnTo>
                      <a:pt x="244" y="74"/>
                    </a:lnTo>
                    <a:lnTo>
                      <a:pt x="244" y="72"/>
                    </a:lnTo>
                    <a:lnTo>
                      <a:pt x="244" y="72"/>
                    </a:lnTo>
                    <a:lnTo>
                      <a:pt x="244" y="72"/>
                    </a:lnTo>
                    <a:lnTo>
                      <a:pt x="242" y="72"/>
                    </a:lnTo>
                    <a:lnTo>
                      <a:pt x="242" y="70"/>
                    </a:lnTo>
                    <a:lnTo>
                      <a:pt x="240" y="72"/>
                    </a:lnTo>
                    <a:lnTo>
                      <a:pt x="240" y="70"/>
                    </a:lnTo>
                    <a:lnTo>
                      <a:pt x="240" y="70"/>
                    </a:lnTo>
                    <a:lnTo>
                      <a:pt x="242" y="70"/>
                    </a:lnTo>
                    <a:lnTo>
                      <a:pt x="242" y="70"/>
                    </a:lnTo>
                    <a:lnTo>
                      <a:pt x="244" y="70"/>
                    </a:lnTo>
                    <a:lnTo>
                      <a:pt x="244" y="70"/>
                    </a:lnTo>
                    <a:lnTo>
                      <a:pt x="246" y="70"/>
                    </a:lnTo>
                    <a:lnTo>
                      <a:pt x="246" y="70"/>
                    </a:lnTo>
                    <a:lnTo>
                      <a:pt x="248" y="70"/>
                    </a:lnTo>
                    <a:lnTo>
                      <a:pt x="250" y="70"/>
                    </a:lnTo>
                    <a:lnTo>
                      <a:pt x="246" y="68"/>
                    </a:lnTo>
                    <a:lnTo>
                      <a:pt x="246" y="68"/>
                    </a:lnTo>
                    <a:lnTo>
                      <a:pt x="250" y="68"/>
                    </a:lnTo>
                    <a:lnTo>
                      <a:pt x="250" y="68"/>
                    </a:lnTo>
                    <a:lnTo>
                      <a:pt x="246" y="68"/>
                    </a:lnTo>
                    <a:lnTo>
                      <a:pt x="252" y="68"/>
                    </a:lnTo>
                    <a:lnTo>
                      <a:pt x="256" y="68"/>
                    </a:lnTo>
                    <a:lnTo>
                      <a:pt x="258" y="68"/>
                    </a:lnTo>
                    <a:lnTo>
                      <a:pt x="262" y="70"/>
                    </a:lnTo>
                    <a:lnTo>
                      <a:pt x="262" y="68"/>
                    </a:lnTo>
                    <a:lnTo>
                      <a:pt x="262" y="68"/>
                    </a:lnTo>
                    <a:lnTo>
                      <a:pt x="264" y="68"/>
                    </a:lnTo>
                    <a:lnTo>
                      <a:pt x="264" y="68"/>
                    </a:lnTo>
                    <a:lnTo>
                      <a:pt x="264" y="66"/>
                    </a:lnTo>
                    <a:lnTo>
                      <a:pt x="264" y="64"/>
                    </a:lnTo>
                    <a:lnTo>
                      <a:pt x="262" y="64"/>
                    </a:lnTo>
                    <a:lnTo>
                      <a:pt x="262" y="64"/>
                    </a:lnTo>
                    <a:lnTo>
                      <a:pt x="260" y="64"/>
                    </a:lnTo>
                    <a:lnTo>
                      <a:pt x="260" y="64"/>
                    </a:lnTo>
                    <a:lnTo>
                      <a:pt x="260" y="64"/>
                    </a:lnTo>
                    <a:lnTo>
                      <a:pt x="258" y="64"/>
                    </a:lnTo>
                    <a:lnTo>
                      <a:pt x="258" y="64"/>
                    </a:lnTo>
                    <a:lnTo>
                      <a:pt x="256" y="64"/>
                    </a:lnTo>
                    <a:lnTo>
                      <a:pt x="254" y="64"/>
                    </a:lnTo>
                    <a:lnTo>
                      <a:pt x="254" y="62"/>
                    </a:lnTo>
                    <a:lnTo>
                      <a:pt x="252" y="62"/>
                    </a:lnTo>
                    <a:lnTo>
                      <a:pt x="254" y="62"/>
                    </a:lnTo>
                    <a:lnTo>
                      <a:pt x="254" y="62"/>
                    </a:lnTo>
                    <a:lnTo>
                      <a:pt x="254" y="62"/>
                    </a:lnTo>
                    <a:lnTo>
                      <a:pt x="252" y="60"/>
                    </a:lnTo>
                    <a:lnTo>
                      <a:pt x="252" y="60"/>
                    </a:lnTo>
                    <a:lnTo>
                      <a:pt x="254" y="60"/>
                    </a:lnTo>
                    <a:lnTo>
                      <a:pt x="254" y="60"/>
                    </a:lnTo>
                    <a:lnTo>
                      <a:pt x="256" y="60"/>
                    </a:lnTo>
                    <a:lnTo>
                      <a:pt x="260" y="62"/>
                    </a:lnTo>
                    <a:lnTo>
                      <a:pt x="260" y="60"/>
                    </a:lnTo>
                    <a:lnTo>
                      <a:pt x="260" y="60"/>
                    </a:lnTo>
                    <a:lnTo>
                      <a:pt x="260" y="60"/>
                    </a:lnTo>
                    <a:lnTo>
                      <a:pt x="254" y="58"/>
                    </a:lnTo>
                    <a:lnTo>
                      <a:pt x="254" y="58"/>
                    </a:lnTo>
                    <a:lnTo>
                      <a:pt x="254" y="58"/>
                    </a:lnTo>
                    <a:lnTo>
                      <a:pt x="252" y="58"/>
                    </a:lnTo>
                    <a:lnTo>
                      <a:pt x="252" y="58"/>
                    </a:lnTo>
                    <a:lnTo>
                      <a:pt x="248" y="60"/>
                    </a:lnTo>
                    <a:lnTo>
                      <a:pt x="248" y="60"/>
                    </a:lnTo>
                    <a:lnTo>
                      <a:pt x="246" y="60"/>
                    </a:lnTo>
                    <a:lnTo>
                      <a:pt x="248" y="58"/>
                    </a:lnTo>
                    <a:lnTo>
                      <a:pt x="248" y="58"/>
                    </a:lnTo>
                    <a:lnTo>
                      <a:pt x="248" y="58"/>
                    </a:lnTo>
                    <a:lnTo>
                      <a:pt x="250" y="56"/>
                    </a:lnTo>
                    <a:lnTo>
                      <a:pt x="250" y="56"/>
                    </a:lnTo>
                    <a:lnTo>
                      <a:pt x="250" y="56"/>
                    </a:lnTo>
                    <a:lnTo>
                      <a:pt x="250" y="54"/>
                    </a:lnTo>
                    <a:lnTo>
                      <a:pt x="252" y="54"/>
                    </a:lnTo>
                    <a:lnTo>
                      <a:pt x="252" y="52"/>
                    </a:lnTo>
                    <a:lnTo>
                      <a:pt x="254" y="50"/>
                    </a:lnTo>
                    <a:lnTo>
                      <a:pt x="252" y="50"/>
                    </a:lnTo>
                    <a:lnTo>
                      <a:pt x="252" y="50"/>
                    </a:lnTo>
                    <a:lnTo>
                      <a:pt x="252" y="50"/>
                    </a:lnTo>
                    <a:lnTo>
                      <a:pt x="254" y="50"/>
                    </a:lnTo>
                    <a:lnTo>
                      <a:pt x="254" y="50"/>
                    </a:lnTo>
                    <a:lnTo>
                      <a:pt x="254" y="50"/>
                    </a:lnTo>
                    <a:lnTo>
                      <a:pt x="254" y="50"/>
                    </a:lnTo>
                    <a:lnTo>
                      <a:pt x="254" y="50"/>
                    </a:lnTo>
                    <a:lnTo>
                      <a:pt x="256" y="48"/>
                    </a:lnTo>
                    <a:lnTo>
                      <a:pt x="258" y="50"/>
                    </a:lnTo>
                    <a:lnTo>
                      <a:pt x="260" y="48"/>
                    </a:lnTo>
                    <a:lnTo>
                      <a:pt x="260" y="48"/>
                    </a:lnTo>
                    <a:lnTo>
                      <a:pt x="260" y="48"/>
                    </a:lnTo>
                    <a:lnTo>
                      <a:pt x="260" y="46"/>
                    </a:lnTo>
                    <a:lnTo>
                      <a:pt x="260" y="44"/>
                    </a:lnTo>
                    <a:lnTo>
                      <a:pt x="262" y="44"/>
                    </a:lnTo>
                    <a:lnTo>
                      <a:pt x="262" y="44"/>
                    </a:lnTo>
                    <a:lnTo>
                      <a:pt x="262" y="44"/>
                    </a:lnTo>
                    <a:lnTo>
                      <a:pt x="262" y="42"/>
                    </a:lnTo>
                    <a:lnTo>
                      <a:pt x="262" y="40"/>
                    </a:lnTo>
                    <a:lnTo>
                      <a:pt x="264" y="40"/>
                    </a:lnTo>
                    <a:lnTo>
                      <a:pt x="264" y="40"/>
                    </a:lnTo>
                    <a:lnTo>
                      <a:pt x="268" y="40"/>
                    </a:lnTo>
                    <a:lnTo>
                      <a:pt x="270" y="40"/>
                    </a:lnTo>
                    <a:lnTo>
                      <a:pt x="270" y="38"/>
                    </a:lnTo>
                    <a:lnTo>
                      <a:pt x="272" y="38"/>
                    </a:lnTo>
                    <a:lnTo>
                      <a:pt x="272" y="38"/>
                    </a:lnTo>
                    <a:lnTo>
                      <a:pt x="272" y="38"/>
                    </a:lnTo>
                    <a:lnTo>
                      <a:pt x="272" y="38"/>
                    </a:lnTo>
                    <a:lnTo>
                      <a:pt x="272" y="36"/>
                    </a:lnTo>
                    <a:lnTo>
                      <a:pt x="272" y="36"/>
                    </a:lnTo>
                    <a:lnTo>
                      <a:pt x="270" y="36"/>
                    </a:lnTo>
                    <a:lnTo>
                      <a:pt x="268" y="36"/>
                    </a:lnTo>
                    <a:lnTo>
                      <a:pt x="268" y="36"/>
                    </a:lnTo>
                    <a:lnTo>
                      <a:pt x="266" y="36"/>
                    </a:lnTo>
                    <a:lnTo>
                      <a:pt x="264" y="38"/>
                    </a:lnTo>
                    <a:lnTo>
                      <a:pt x="262" y="38"/>
                    </a:lnTo>
                    <a:lnTo>
                      <a:pt x="260" y="38"/>
                    </a:lnTo>
                    <a:lnTo>
                      <a:pt x="260" y="38"/>
                    </a:lnTo>
                    <a:lnTo>
                      <a:pt x="260" y="40"/>
                    </a:lnTo>
                    <a:lnTo>
                      <a:pt x="262" y="40"/>
                    </a:lnTo>
                    <a:lnTo>
                      <a:pt x="260" y="40"/>
                    </a:lnTo>
                    <a:lnTo>
                      <a:pt x="258" y="38"/>
                    </a:lnTo>
                    <a:lnTo>
                      <a:pt x="258" y="38"/>
                    </a:lnTo>
                    <a:lnTo>
                      <a:pt x="260" y="38"/>
                    </a:lnTo>
                    <a:lnTo>
                      <a:pt x="258" y="38"/>
                    </a:lnTo>
                    <a:lnTo>
                      <a:pt x="260" y="36"/>
                    </a:lnTo>
                    <a:lnTo>
                      <a:pt x="258" y="36"/>
                    </a:lnTo>
                    <a:lnTo>
                      <a:pt x="260" y="36"/>
                    </a:lnTo>
                    <a:lnTo>
                      <a:pt x="262" y="36"/>
                    </a:lnTo>
                    <a:lnTo>
                      <a:pt x="264" y="36"/>
                    </a:lnTo>
                    <a:lnTo>
                      <a:pt x="264" y="36"/>
                    </a:lnTo>
                    <a:lnTo>
                      <a:pt x="266" y="36"/>
                    </a:lnTo>
                    <a:lnTo>
                      <a:pt x="270" y="36"/>
                    </a:lnTo>
                    <a:lnTo>
                      <a:pt x="276" y="36"/>
                    </a:lnTo>
                    <a:lnTo>
                      <a:pt x="276" y="36"/>
                    </a:lnTo>
                    <a:lnTo>
                      <a:pt x="278" y="34"/>
                    </a:lnTo>
                    <a:lnTo>
                      <a:pt x="276" y="34"/>
                    </a:lnTo>
                    <a:lnTo>
                      <a:pt x="278" y="34"/>
                    </a:lnTo>
                    <a:lnTo>
                      <a:pt x="278" y="34"/>
                    </a:lnTo>
                    <a:lnTo>
                      <a:pt x="280" y="32"/>
                    </a:lnTo>
                    <a:lnTo>
                      <a:pt x="280" y="32"/>
                    </a:lnTo>
                    <a:lnTo>
                      <a:pt x="276" y="32"/>
                    </a:lnTo>
                    <a:lnTo>
                      <a:pt x="276" y="32"/>
                    </a:lnTo>
                    <a:lnTo>
                      <a:pt x="272" y="32"/>
                    </a:lnTo>
                    <a:lnTo>
                      <a:pt x="272" y="32"/>
                    </a:lnTo>
                    <a:lnTo>
                      <a:pt x="268" y="32"/>
                    </a:lnTo>
                    <a:lnTo>
                      <a:pt x="266" y="32"/>
                    </a:lnTo>
                    <a:lnTo>
                      <a:pt x="262" y="32"/>
                    </a:lnTo>
                    <a:lnTo>
                      <a:pt x="262" y="32"/>
                    </a:lnTo>
                    <a:lnTo>
                      <a:pt x="260" y="32"/>
                    </a:lnTo>
                    <a:lnTo>
                      <a:pt x="258" y="32"/>
                    </a:lnTo>
                    <a:lnTo>
                      <a:pt x="258" y="32"/>
                    </a:lnTo>
                    <a:lnTo>
                      <a:pt x="256" y="32"/>
                    </a:lnTo>
                    <a:lnTo>
                      <a:pt x="256" y="32"/>
                    </a:lnTo>
                    <a:lnTo>
                      <a:pt x="260" y="32"/>
                    </a:lnTo>
                    <a:lnTo>
                      <a:pt x="260" y="32"/>
                    </a:lnTo>
                    <a:lnTo>
                      <a:pt x="262" y="30"/>
                    </a:lnTo>
                    <a:lnTo>
                      <a:pt x="268" y="32"/>
                    </a:lnTo>
                    <a:lnTo>
                      <a:pt x="270" y="32"/>
                    </a:lnTo>
                    <a:lnTo>
                      <a:pt x="270" y="32"/>
                    </a:lnTo>
                    <a:lnTo>
                      <a:pt x="272" y="30"/>
                    </a:lnTo>
                    <a:lnTo>
                      <a:pt x="272" y="30"/>
                    </a:lnTo>
                    <a:lnTo>
                      <a:pt x="272" y="30"/>
                    </a:lnTo>
                    <a:lnTo>
                      <a:pt x="274" y="30"/>
                    </a:lnTo>
                    <a:lnTo>
                      <a:pt x="280" y="30"/>
                    </a:lnTo>
                    <a:lnTo>
                      <a:pt x="282" y="30"/>
                    </a:lnTo>
                    <a:lnTo>
                      <a:pt x="282" y="30"/>
                    </a:lnTo>
                    <a:lnTo>
                      <a:pt x="282" y="30"/>
                    </a:lnTo>
                    <a:lnTo>
                      <a:pt x="282" y="30"/>
                    </a:lnTo>
                    <a:lnTo>
                      <a:pt x="286" y="30"/>
                    </a:lnTo>
                    <a:lnTo>
                      <a:pt x="288" y="28"/>
                    </a:lnTo>
                    <a:lnTo>
                      <a:pt x="288" y="28"/>
                    </a:lnTo>
                    <a:lnTo>
                      <a:pt x="286" y="28"/>
                    </a:lnTo>
                    <a:lnTo>
                      <a:pt x="286" y="28"/>
                    </a:lnTo>
                    <a:lnTo>
                      <a:pt x="286" y="26"/>
                    </a:lnTo>
                    <a:lnTo>
                      <a:pt x="286" y="26"/>
                    </a:lnTo>
                    <a:lnTo>
                      <a:pt x="290" y="26"/>
                    </a:lnTo>
                    <a:lnTo>
                      <a:pt x="292" y="26"/>
                    </a:lnTo>
                    <a:lnTo>
                      <a:pt x="292" y="26"/>
                    </a:lnTo>
                    <a:lnTo>
                      <a:pt x="292" y="26"/>
                    </a:lnTo>
                    <a:lnTo>
                      <a:pt x="292" y="26"/>
                    </a:lnTo>
                    <a:lnTo>
                      <a:pt x="294" y="26"/>
                    </a:lnTo>
                    <a:lnTo>
                      <a:pt x="294" y="24"/>
                    </a:lnTo>
                    <a:lnTo>
                      <a:pt x="296" y="24"/>
                    </a:lnTo>
                    <a:lnTo>
                      <a:pt x="298" y="22"/>
                    </a:lnTo>
                    <a:lnTo>
                      <a:pt x="300" y="22"/>
                    </a:lnTo>
                    <a:lnTo>
                      <a:pt x="300" y="22"/>
                    </a:lnTo>
                    <a:lnTo>
                      <a:pt x="298" y="20"/>
                    </a:lnTo>
                    <a:lnTo>
                      <a:pt x="298" y="20"/>
                    </a:lnTo>
                    <a:lnTo>
                      <a:pt x="294" y="20"/>
                    </a:lnTo>
                    <a:lnTo>
                      <a:pt x="292" y="20"/>
                    </a:lnTo>
                    <a:lnTo>
                      <a:pt x="288" y="20"/>
                    </a:lnTo>
                    <a:lnTo>
                      <a:pt x="286" y="20"/>
                    </a:lnTo>
                    <a:lnTo>
                      <a:pt x="284" y="20"/>
                    </a:lnTo>
                    <a:lnTo>
                      <a:pt x="282" y="20"/>
                    </a:lnTo>
                    <a:lnTo>
                      <a:pt x="282" y="20"/>
                    </a:lnTo>
                    <a:lnTo>
                      <a:pt x="278" y="20"/>
                    </a:lnTo>
                    <a:lnTo>
                      <a:pt x="278" y="20"/>
                    </a:lnTo>
                    <a:lnTo>
                      <a:pt x="276" y="20"/>
                    </a:lnTo>
                    <a:lnTo>
                      <a:pt x="276" y="20"/>
                    </a:lnTo>
                    <a:lnTo>
                      <a:pt x="276" y="20"/>
                    </a:lnTo>
                    <a:lnTo>
                      <a:pt x="276" y="20"/>
                    </a:lnTo>
                    <a:lnTo>
                      <a:pt x="276" y="20"/>
                    </a:lnTo>
                    <a:lnTo>
                      <a:pt x="274" y="20"/>
                    </a:lnTo>
                    <a:lnTo>
                      <a:pt x="274" y="22"/>
                    </a:lnTo>
                    <a:lnTo>
                      <a:pt x="274" y="22"/>
                    </a:lnTo>
                    <a:lnTo>
                      <a:pt x="274" y="22"/>
                    </a:lnTo>
                    <a:lnTo>
                      <a:pt x="274" y="22"/>
                    </a:lnTo>
                    <a:lnTo>
                      <a:pt x="272" y="22"/>
                    </a:lnTo>
                    <a:lnTo>
                      <a:pt x="272" y="22"/>
                    </a:lnTo>
                    <a:lnTo>
                      <a:pt x="272" y="22"/>
                    </a:lnTo>
                    <a:lnTo>
                      <a:pt x="272" y="22"/>
                    </a:lnTo>
                    <a:lnTo>
                      <a:pt x="270" y="22"/>
                    </a:lnTo>
                    <a:lnTo>
                      <a:pt x="270" y="22"/>
                    </a:lnTo>
                    <a:lnTo>
                      <a:pt x="268" y="22"/>
                    </a:lnTo>
                    <a:lnTo>
                      <a:pt x="266" y="22"/>
                    </a:lnTo>
                    <a:lnTo>
                      <a:pt x="264" y="22"/>
                    </a:lnTo>
                    <a:lnTo>
                      <a:pt x="264" y="22"/>
                    </a:lnTo>
                    <a:lnTo>
                      <a:pt x="262" y="24"/>
                    </a:lnTo>
                    <a:lnTo>
                      <a:pt x="262" y="22"/>
                    </a:lnTo>
                    <a:lnTo>
                      <a:pt x="262" y="22"/>
                    </a:lnTo>
                    <a:lnTo>
                      <a:pt x="262" y="22"/>
                    </a:lnTo>
                    <a:lnTo>
                      <a:pt x="262" y="22"/>
                    </a:lnTo>
                    <a:lnTo>
                      <a:pt x="262" y="20"/>
                    </a:lnTo>
                    <a:lnTo>
                      <a:pt x="260" y="22"/>
                    </a:lnTo>
                    <a:lnTo>
                      <a:pt x="258" y="22"/>
                    </a:lnTo>
                    <a:lnTo>
                      <a:pt x="256" y="24"/>
                    </a:lnTo>
                    <a:lnTo>
                      <a:pt x="256" y="24"/>
                    </a:lnTo>
                    <a:lnTo>
                      <a:pt x="254" y="26"/>
                    </a:lnTo>
                    <a:lnTo>
                      <a:pt x="252" y="26"/>
                    </a:lnTo>
                    <a:lnTo>
                      <a:pt x="248" y="28"/>
                    </a:lnTo>
                    <a:lnTo>
                      <a:pt x="246" y="28"/>
                    </a:lnTo>
                    <a:lnTo>
                      <a:pt x="246" y="28"/>
                    </a:lnTo>
                    <a:lnTo>
                      <a:pt x="246" y="28"/>
                    </a:lnTo>
                    <a:lnTo>
                      <a:pt x="244" y="30"/>
                    </a:lnTo>
                    <a:lnTo>
                      <a:pt x="244" y="30"/>
                    </a:lnTo>
                    <a:lnTo>
                      <a:pt x="242" y="32"/>
                    </a:lnTo>
                    <a:lnTo>
                      <a:pt x="242" y="32"/>
                    </a:lnTo>
                    <a:lnTo>
                      <a:pt x="238" y="32"/>
                    </a:lnTo>
                    <a:lnTo>
                      <a:pt x="240" y="32"/>
                    </a:lnTo>
                    <a:lnTo>
                      <a:pt x="240" y="32"/>
                    </a:lnTo>
                    <a:lnTo>
                      <a:pt x="242" y="30"/>
                    </a:lnTo>
                    <a:lnTo>
                      <a:pt x="240" y="30"/>
                    </a:lnTo>
                    <a:lnTo>
                      <a:pt x="244" y="30"/>
                    </a:lnTo>
                    <a:lnTo>
                      <a:pt x="244" y="28"/>
                    </a:lnTo>
                    <a:lnTo>
                      <a:pt x="246" y="26"/>
                    </a:lnTo>
                    <a:lnTo>
                      <a:pt x="250" y="26"/>
                    </a:lnTo>
                    <a:lnTo>
                      <a:pt x="248" y="26"/>
                    </a:lnTo>
                    <a:lnTo>
                      <a:pt x="248" y="26"/>
                    </a:lnTo>
                    <a:lnTo>
                      <a:pt x="246" y="26"/>
                    </a:lnTo>
                    <a:lnTo>
                      <a:pt x="248" y="24"/>
                    </a:lnTo>
                    <a:lnTo>
                      <a:pt x="250" y="24"/>
                    </a:lnTo>
                    <a:lnTo>
                      <a:pt x="250" y="24"/>
                    </a:lnTo>
                    <a:lnTo>
                      <a:pt x="252" y="22"/>
                    </a:lnTo>
                    <a:lnTo>
                      <a:pt x="252" y="22"/>
                    </a:lnTo>
                    <a:lnTo>
                      <a:pt x="254" y="22"/>
                    </a:lnTo>
                    <a:lnTo>
                      <a:pt x="254" y="22"/>
                    </a:lnTo>
                    <a:lnTo>
                      <a:pt x="254" y="20"/>
                    </a:lnTo>
                    <a:lnTo>
                      <a:pt x="254" y="20"/>
                    </a:lnTo>
                    <a:lnTo>
                      <a:pt x="254" y="18"/>
                    </a:lnTo>
                    <a:lnTo>
                      <a:pt x="252" y="18"/>
                    </a:lnTo>
                    <a:lnTo>
                      <a:pt x="252" y="16"/>
                    </a:lnTo>
                    <a:lnTo>
                      <a:pt x="248" y="16"/>
                    </a:lnTo>
                    <a:lnTo>
                      <a:pt x="246" y="18"/>
                    </a:lnTo>
                    <a:lnTo>
                      <a:pt x="244" y="18"/>
                    </a:lnTo>
                    <a:lnTo>
                      <a:pt x="244" y="18"/>
                    </a:lnTo>
                    <a:lnTo>
                      <a:pt x="244" y="20"/>
                    </a:lnTo>
                    <a:lnTo>
                      <a:pt x="244" y="20"/>
                    </a:lnTo>
                    <a:lnTo>
                      <a:pt x="244" y="20"/>
                    </a:lnTo>
                    <a:lnTo>
                      <a:pt x="244" y="20"/>
                    </a:lnTo>
                    <a:lnTo>
                      <a:pt x="240" y="20"/>
                    </a:lnTo>
                    <a:lnTo>
                      <a:pt x="238" y="20"/>
                    </a:lnTo>
                    <a:lnTo>
                      <a:pt x="232" y="22"/>
                    </a:lnTo>
                    <a:lnTo>
                      <a:pt x="228" y="22"/>
                    </a:lnTo>
                    <a:lnTo>
                      <a:pt x="228" y="22"/>
                    </a:lnTo>
                    <a:lnTo>
                      <a:pt x="226" y="22"/>
                    </a:lnTo>
                    <a:lnTo>
                      <a:pt x="228" y="22"/>
                    </a:lnTo>
                    <a:lnTo>
                      <a:pt x="230" y="22"/>
                    </a:lnTo>
                    <a:lnTo>
                      <a:pt x="232" y="20"/>
                    </a:lnTo>
                    <a:lnTo>
                      <a:pt x="236" y="20"/>
                    </a:lnTo>
                    <a:lnTo>
                      <a:pt x="238" y="20"/>
                    </a:lnTo>
                    <a:lnTo>
                      <a:pt x="238" y="18"/>
                    </a:lnTo>
                    <a:lnTo>
                      <a:pt x="236" y="18"/>
                    </a:lnTo>
                    <a:lnTo>
                      <a:pt x="236" y="18"/>
                    </a:lnTo>
                    <a:lnTo>
                      <a:pt x="224" y="18"/>
                    </a:lnTo>
                    <a:lnTo>
                      <a:pt x="222" y="18"/>
                    </a:lnTo>
                    <a:lnTo>
                      <a:pt x="218" y="18"/>
                    </a:lnTo>
                    <a:lnTo>
                      <a:pt x="218" y="18"/>
                    </a:lnTo>
                    <a:lnTo>
                      <a:pt x="216" y="18"/>
                    </a:lnTo>
                    <a:lnTo>
                      <a:pt x="216" y="18"/>
                    </a:lnTo>
                    <a:lnTo>
                      <a:pt x="216" y="18"/>
                    </a:lnTo>
                    <a:lnTo>
                      <a:pt x="208" y="20"/>
                    </a:lnTo>
                    <a:lnTo>
                      <a:pt x="206" y="20"/>
                    </a:lnTo>
                    <a:lnTo>
                      <a:pt x="204" y="20"/>
                    </a:lnTo>
                    <a:lnTo>
                      <a:pt x="200" y="20"/>
                    </a:lnTo>
                    <a:lnTo>
                      <a:pt x="200" y="20"/>
                    </a:lnTo>
                    <a:lnTo>
                      <a:pt x="202" y="18"/>
                    </a:lnTo>
                    <a:lnTo>
                      <a:pt x="208" y="18"/>
                    </a:lnTo>
                    <a:lnTo>
                      <a:pt x="212" y="16"/>
                    </a:lnTo>
                    <a:lnTo>
                      <a:pt x="214" y="16"/>
                    </a:lnTo>
                    <a:lnTo>
                      <a:pt x="212" y="16"/>
                    </a:lnTo>
                    <a:lnTo>
                      <a:pt x="214" y="16"/>
                    </a:lnTo>
                    <a:lnTo>
                      <a:pt x="216" y="16"/>
                    </a:lnTo>
                    <a:lnTo>
                      <a:pt x="218" y="16"/>
                    </a:lnTo>
                    <a:lnTo>
                      <a:pt x="224" y="16"/>
                    </a:lnTo>
                    <a:lnTo>
                      <a:pt x="230" y="16"/>
                    </a:lnTo>
                    <a:lnTo>
                      <a:pt x="234" y="16"/>
                    </a:lnTo>
                    <a:lnTo>
                      <a:pt x="238" y="16"/>
                    </a:lnTo>
                    <a:lnTo>
                      <a:pt x="242" y="16"/>
                    </a:lnTo>
                    <a:lnTo>
                      <a:pt x="242" y="16"/>
                    </a:lnTo>
                    <a:lnTo>
                      <a:pt x="246" y="14"/>
                    </a:lnTo>
                    <a:lnTo>
                      <a:pt x="248" y="14"/>
                    </a:lnTo>
                    <a:lnTo>
                      <a:pt x="250" y="14"/>
                    </a:lnTo>
                    <a:lnTo>
                      <a:pt x="252" y="14"/>
                    </a:lnTo>
                    <a:lnTo>
                      <a:pt x="254" y="14"/>
                    </a:lnTo>
                    <a:lnTo>
                      <a:pt x="254" y="14"/>
                    </a:lnTo>
                    <a:lnTo>
                      <a:pt x="256" y="12"/>
                    </a:lnTo>
                    <a:lnTo>
                      <a:pt x="256" y="12"/>
                    </a:lnTo>
                    <a:lnTo>
                      <a:pt x="258" y="12"/>
                    </a:lnTo>
                    <a:lnTo>
                      <a:pt x="258" y="12"/>
                    </a:lnTo>
                    <a:lnTo>
                      <a:pt x="258" y="12"/>
                    </a:lnTo>
                    <a:lnTo>
                      <a:pt x="254" y="10"/>
                    </a:lnTo>
                    <a:lnTo>
                      <a:pt x="254" y="10"/>
                    </a:lnTo>
                    <a:lnTo>
                      <a:pt x="254" y="10"/>
                    </a:lnTo>
                    <a:lnTo>
                      <a:pt x="252" y="10"/>
                    </a:lnTo>
                    <a:lnTo>
                      <a:pt x="250" y="10"/>
                    </a:lnTo>
                    <a:lnTo>
                      <a:pt x="250" y="10"/>
                    </a:lnTo>
                    <a:lnTo>
                      <a:pt x="248" y="10"/>
                    </a:lnTo>
                    <a:lnTo>
                      <a:pt x="246" y="10"/>
                    </a:lnTo>
                    <a:lnTo>
                      <a:pt x="246" y="10"/>
                    </a:lnTo>
                    <a:lnTo>
                      <a:pt x="246" y="10"/>
                    </a:lnTo>
                    <a:lnTo>
                      <a:pt x="246" y="10"/>
                    </a:lnTo>
                    <a:lnTo>
                      <a:pt x="246" y="8"/>
                    </a:lnTo>
                    <a:lnTo>
                      <a:pt x="246" y="10"/>
                    </a:lnTo>
                    <a:lnTo>
                      <a:pt x="244" y="8"/>
                    </a:lnTo>
                    <a:lnTo>
                      <a:pt x="240" y="10"/>
                    </a:lnTo>
                    <a:lnTo>
                      <a:pt x="240" y="10"/>
                    </a:lnTo>
                    <a:lnTo>
                      <a:pt x="236" y="10"/>
                    </a:lnTo>
                    <a:lnTo>
                      <a:pt x="240" y="10"/>
                    </a:lnTo>
                    <a:lnTo>
                      <a:pt x="238" y="10"/>
                    </a:lnTo>
                    <a:lnTo>
                      <a:pt x="242" y="8"/>
                    </a:lnTo>
                    <a:lnTo>
                      <a:pt x="242" y="8"/>
                    </a:lnTo>
                    <a:lnTo>
                      <a:pt x="244" y="8"/>
                    </a:lnTo>
                    <a:lnTo>
                      <a:pt x="242" y="6"/>
                    </a:lnTo>
                    <a:lnTo>
                      <a:pt x="242" y="6"/>
                    </a:lnTo>
                    <a:lnTo>
                      <a:pt x="240" y="6"/>
                    </a:lnTo>
                    <a:lnTo>
                      <a:pt x="238" y="6"/>
                    </a:lnTo>
                    <a:lnTo>
                      <a:pt x="234" y="6"/>
                    </a:lnTo>
                    <a:lnTo>
                      <a:pt x="234" y="6"/>
                    </a:lnTo>
                    <a:lnTo>
                      <a:pt x="228" y="6"/>
                    </a:lnTo>
                    <a:lnTo>
                      <a:pt x="226" y="6"/>
                    </a:lnTo>
                    <a:lnTo>
                      <a:pt x="226" y="6"/>
                    </a:lnTo>
                    <a:lnTo>
                      <a:pt x="226" y="6"/>
                    </a:lnTo>
                    <a:lnTo>
                      <a:pt x="220" y="6"/>
                    </a:lnTo>
                    <a:lnTo>
                      <a:pt x="218" y="6"/>
                    </a:lnTo>
                    <a:lnTo>
                      <a:pt x="216" y="6"/>
                    </a:lnTo>
                    <a:lnTo>
                      <a:pt x="214" y="6"/>
                    </a:lnTo>
                    <a:lnTo>
                      <a:pt x="212" y="6"/>
                    </a:lnTo>
                    <a:lnTo>
                      <a:pt x="212" y="6"/>
                    </a:lnTo>
                    <a:lnTo>
                      <a:pt x="210" y="8"/>
                    </a:lnTo>
                    <a:lnTo>
                      <a:pt x="210" y="8"/>
                    </a:lnTo>
                    <a:lnTo>
                      <a:pt x="210" y="8"/>
                    </a:lnTo>
                    <a:lnTo>
                      <a:pt x="204" y="8"/>
                    </a:lnTo>
                    <a:lnTo>
                      <a:pt x="202" y="8"/>
                    </a:lnTo>
                    <a:lnTo>
                      <a:pt x="202" y="8"/>
                    </a:lnTo>
                    <a:lnTo>
                      <a:pt x="200" y="10"/>
                    </a:lnTo>
                    <a:lnTo>
                      <a:pt x="200" y="8"/>
                    </a:lnTo>
                    <a:lnTo>
                      <a:pt x="200" y="8"/>
                    </a:lnTo>
                    <a:lnTo>
                      <a:pt x="198" y="8"/>
                    </a:lnTo>
                    <a:lnTo>
                      <a:pt x="196" y="8"/>
                    </a:lnTo>
                    <a:lnTo>
                      <a:pt x="196" y="8"/>
                    </a:lnTo>
                    <a:lnTo>
                      <a:pt x="194" y="8"/>
                    </a:lnTo>
                    <a:lnTo>
                      <a:pt x="194" y="8"/>
                    </a:lnTo>
                    <a:lnTo>
                      <a:pt x="194" y="8"/>
                    </a:lnTo>
                    <a:lnTo>
                      <a:pt x="200" y="8"/>
                    </a:lnTo>
                    <a:lnTo>
                      <a:pt x="202" y="6"/>
                    </a:lnTo>
                    <a:lnTo>
                      <a:pt x="204" y="6"/>
                    </a:lnTo>
                    <a:lnTo>
                      <a:pt x="208" y="6"/>
                    </a:lnTo>
                    <a:lnTo>
                      <a:pt x="206" y="6"/>
                    </a:lnTo>
                    <a:lnTo>
                      <a:pt x="204" y="6"/>
                    </a:lnTo>
                    <a:lnTo>
                      <a:pt x="204" y="6"/>
                    </a:lnTo>
                    <a:lnTo>
                      <a:pt x="208" y="6"/>
                    </a:lnTo>
                    <a:lnTo>
                      <a:pt x="210" y="6"/>
                    </a:lnTo>
                    <a:lnTo>
                      <a:pt x="216" y="6"/>
                    </a:lnTo>
                    <a:lnTo>
                      <a:pt x="220" y="6"/>
                    </a:lnTo>
                    <a:lnTo>
                      <a:pt x="222" y="6"/>
                    </a:lnTo>
                    <a:lnTo>
                      <a:pt x="232" y="6"/>
                    </a:lnTo>
                    <a:lnTo>
                      <a:pt x="238" y="6"/>
                    </a:lnTo>
                    <a:lnTo>
                      <a:pt x="238" y="6"/>
                    </a:lnTo>
                    <a:lnTo>
                      <a:pt x="238" y="4"/>
                    </a:lnTo>
                    <a:lnTo>
                      <a:pt x="238" y="4"/>
                    </a:lnTo>
                    <a:lnTo>
                      <a:pt x="236" y="4"/>
                    </a:lnTo>
                    <a:lnTo>
                      <a:pt x="230" y="2"/>
                    </a:lnTo>
                    <a:lnTo>
                      <a:pt x="226" y="4"/>
                    </a:lnTo>
                    <a:lnTo>
                      <a:pt x="224" y="4"/>
                    </a:lnTo>
                    <a:lnTo>
                      <a:pt x="224" y="2"/>
                    </a:lnTo>
                    <a:lnTo>
                      <a:pt x="224" y="2"/>
                    </a:lnTo>
                    <a:lnTo>
                      <a:pt x="222" y="2"/>
                    </a:lnTo>
                    <a:lnTo>
                      <a:pt x="222" y="2"/>
                    </a:lnTo>
                    <a:lnTo>
                      <a:pt x="218" y="2"/>
                    </a:lnTo>
                    <a:lnTo>
                      <a:pt x="214" y="2"/>
                    </a:lnTo>
                    <a:lnTo>
                      <a:pt x="212" y="0"/>
                    </a:lnTo>
                    <a:lnTo>
                      <a:pt x="210" y="2"/>
                    </a:lnTo>
                    <a:lnTo>
                      <a:pt x="210" y="0"/>
                    </a:lnTo>
                    <a:lnTo>
                      <a:pt x="206" y="0"/>
                    </a:lnTo>
                    <a:lnTo>
                      <a:pt x="202" y="2"/>
                    </a:lnTo>
                    <a:lnTo>
                      <a:pt x="204" y="2"/>
                    </a:lnTo>
                    <a:lnTo>
                      <a:pt x="202" y="2"/>
                    </a:lnTo>
                    <a:lnTo>
                      <a:pt x="202" y="2"/>
                    </a:lnTo>
                    <a:lnTo>
                      <a:pt x="202" y="2"/>
                    </a:lnTo>
                    <a:lnTo>
                      <a:pt x="200" y="0"/>
                    </a:lnTo>
                    <a:lnTo>
                      <a:pt x="200" y="0"/>
                    </a:lnTo>
                    <a:lnTo>
                      <a:pt x="198" y="2"/>
                    </a:lnTo>
                    <a:lnTo>
                      <a:pt x="194" y="2"/>
                    </a:lnTo>
                    <a:lnTo>
                      <a:pt x="192" y="2"/>
                    </a:lnTo>
                    <a:lnTo>
                      <a:pt x="190" y="2"/>
                    </a:lnTo>
                    <a:lnTo>
                      <a:pt x="192" y="2"/>
                    </a:lnTo>
                    <a:lnTo>
                      <a:pt x="192" y="2"/>
                    </a:lnTo>
                    <a:lnTo>
                      <a:pt x="192" y="4"/>
                    </a:lnTo>
                    <a:lnTo>
                      <a:pt x="192" y="4"/>
                    </a:lnTo>
                    <a:lnTo>
                      <a:pt x="190" y="2"/>
                    </a:lnTo>
                    <a:lnTo>
                      <a:pt x="188" y="2"/>
                    </a:lnTo>
                    <a:lnTo>
                      <a:pt x="188" y="2"/>
                    </a:lnTo>
                    <a:lnTo>
                      <a:pt x="188" y="2"/>
                    </a:lnTo>
                    <a:lnTo>
                      <a:pt x="186" y="2"/>
                    </a:lnTo>
                    <a:lnTo>
                      <a:pt x="186" y="2"/>
                    </a:lnTo>
                    <a:lnTo>
                      <a:pt x="186" y="4"/>
                    </a:lnTo>
                    <a:lnTo>
                      <a:pt x="182" y="2"/>
                    </a:lnTo>
                    <a:lnTo>
                      <a:pt x="182" y="2"/>
                    </a:lnTo>
                    <a:lnTo>
                      <a:pt x="182" y="4"/>
                    </a:lnTo>
                    <a:lnTo>
                      <a:pt x="182" y="4"/>
                    </a:lnTo>
                    <a:lnTo>
                      <a:pt x="182" y="4"/>
                    </a:lnTo>
                    <a:lnTo>
                      <a:pt x="182" y="4"/>
                    </a:lnTo>
                    <a:lnTo>
                      <a:pt x="184" y="4"/>
                    </a:lnTo>
                    <a:lnTo>
                      <a:pt x="184" y="6"/>
                    </a:lnTo>
                    <a:lnTo>
                      <a:pt x="186" y="6"/>
                    </a:lnTo>
                    <a:lnTo>
                      <a:pt x="188" y="6"/>
                    </a:lnTo>
                    <a:lnTo>
                      <a:pt x="184" y="6"/>
                    </a:lnTo>
                    <a:lnTo>
                      <a:pt x="180" y="6"/>
                    </a:lnTo>
                    <a:lnTo>
                      <a:pt x="180" y="6"/>
                    </a:lnTo>
                    <a:lnTo>
                      <a:pt x="180" y="6"/>
                    </a:lnTo>
                    <a:lnTo>
                      <a:pt x="180" y="6"/>
                    </a:lnTo>
                    <a:lnTo>
                      <a:pt x="178" y="6"/>
                    </a:lnTo>
                    <a:lnTo>
                      <a:pt x="180" y="8"/>
                    </a:lnTo>
                    <a:lnTo>
                      <a:pt x="180" y="8"/>
                    </a:lnTo>
                    <a:lnTo>
                      <a:pt x="180" y="8"/>
                    </a:lnTo>
                    <a:lnTo>
                      <a:pt x="180" y="8"/>
                    </a:lnTo>
                    <a:lnTo>
                      <a:pt x="178" y="6"/>
                    </a:lnTo>
                    <a:lnTo>
                      <a:pt x="178" y="6"/>
                    </a:lnTo>
                    <a:lnTo>
                      <a:pt x="176" y="6"/>
                    </a:lnTo>
                    <a:lnTo>
                      <a:pt x="174" y="6"/>
                    </a:lnTo>
                    <a:lnTo>
                      <a:pt x="172" y="6"/>
                    </a:lnTo>
                    <a:lnTo>
                      <a:pt x="170" y="6"/>
                    </a:lnTo>
                    <a:lnTo>
                      <a:pt x="168" y="6"/>
                    </a:lnTo>
                    <a:lnTo>
                      <a:pt x="168" y="4"/>
                    </a:lnTo>
                    <a:lnTo>
                      <a:pt x="168" y="4"/>
                    </a:lnTo>
                    <a:lnTo>
                      <a:pt x="168" y="4"/>
                    </a:lnTo>
                    <a:lnTo>
                      <a:pt x="168" y="4"/>
                    </a:lnTo>
                    <a:lnTo>
                      <a:pt x="166" y="4"/>
                    </a:lnTo>
                    <a:lnTo>
                      <a:pt x="164" y="4"/>
                    </a:lnTo>
                    <a:lnTo>
                      <a:pt x="164" y="4"/>
                    </a:lnTo>
                    <a:lnTo>
                      <a:pt x="162" y="4"/>
                    </a:lnTo>
                    <a:lnTo>
                      <a:pt x="164" y="4"/>
                    </a:lnTo>
                    <a:lnTo>
                      <a:pt x="162" y="4"/>
                    </a:lnTo>
                    <a:lnTo>
                      <a:pt x="162" y="4"/>
                    </a:lnTo>
                    <a:lnTo>
                      <a:pt x="164" y="6"/>
                    </a:lnTo>
                    <a:lnTo>
                      <a:pt x="162" y="6"/>
                    </a:lnTo>
                    <a:lnTo>
                      <a:pt x="162" y="6"/>
                    </a:lnTo>
                    <a:lnTo>
                      <a:pt x="162" y="6"/>
                    </a:lnTo>
                    <a:lnTo>
                      <a:pt x="160" y="6"/>
                    </a:lnTo>
                    <a:lnTo>
                      <a:pt x="160" y="6"/>
                    </a:lnTo>
                    <a:lnTo>
                      <a:pt x="158" y="4"/>
                    </a:lnTo>
                    <a:lnTo>
                      <a:pt x="156" y="4"/>
                    </a:lnTo>
                    <a:lnTo>
                      <a:pt x="156" y="4"/>
                    </a:lnTo>
                    <a:lnTo>
                      <a:pt x="156" y="6"/>
                    </a:lnTo>
                    <a:lnTo>
                      <a:pt x="156" y="4"/>
                    </a:lnTo>
                    <a:lnTo>
                      <a:pt x="156" y="4"/>
                    </a:lnTo>
                    <a:lnTo>
                      <a:pt x="154" y="4"/>
                    </a:lnTo>
                    <a:lnTo>
                      <a:pt x="154" y="4"/>
                    </a:lnTo>
                    <a:lnTo>
                      <a:pt x="152" y="6"/>
                    </a:lnTo>
                    <a:lnTo>
                      <a:pt x="154" y="6"/>
                    </a:lnTo>
                    <a:lnTo>
                      <a:pt x="154" y="6"/>
                    </a:lnTo>
                    <a:lnTo>
                      <a:pt x="158" y="6"/>
                    </a:lnTo>
                    <a:lnTo>
                      <a:pt x="156" y="6"/>
                    </a:lnTo>
                    <a:lnTo>
                      <a:pt x="154" y="6"/>
                    </a:lnTo>
                    <a:lnTo>
                      <a:pt x="156" y="6"/>
                    </a:lnTo>
                    <a:lnTo>
                      <a:pt x="156" y="8"/>
                    </a:lnTo>
                    <a:lnTo>
                      <a:pt x="164" y="8"/>
                    </a:lnTo>
                    <a:lnTo>
                      <a:pt x="170" y="8"/>
                    </a:lnTo>
                    <a:lnTo>
                      <a:pt x="170" y="10"/>
                    </a:lnTo>
                    <a:lnTo>
                      <a:pt x="172" y="10"/>
                    </a:lnTo>
                    <a:lnTo>
                      <a:pt x="174" y="10"/>
                    </a:lnTo>
                    <a:lnTo>
                      <a:pt x="174" y="10"/>
                    </a:lnTo>
                    <a:lnTo>
                      <a:pt x="174" y="10"/>
                    </a:lnTo>
                    <a:lnTo>
                      <a:pt x="174" y="10"/>
                    </a:lnTo>
                    <a:lnTo>
                      <a:pt x="174" y="12"/>
                    </a:lnTo>
                    <a:lnTo>
                      <a:pt x="174" y="12"/>
                    </a:lnTo>
                    <a:lnTo>
                      <a:pt x="174" y="12"/>
                    </a:lnTo>
                    <a:lnTo>
                      <a:pt x="174" y="12"/>
                    </a:lnTo>
                    <a:lnTo>
                      <a:pt x="172" y="12"/>
                    </a:lnTo>
                    <a:lnTo>
                      <a:pt x="172" y="10"/>
                    </a:lnTo>
                    <a:lnTo>
                      <a:pt x="170" y="10"/>
                    </a:lnTo>
                    <a:lnTo>
                      <a:pt x="170" y="10"/>
                    </a:lnTo>
                    <a:lnTo>
                      <a:pt x="168" y="10"/>
                    </a:lnTo>
                    <a:lnTo>
                      <a:pt x="168" y="8"/>
                    </a:lnTo>
                    <a:lnTo>
                      <a:pt x="166" y="8"/>
                    </a:lnTo>
                    <a:lnTo>
                      <a:pt x="166" y="10"/>
                    </a:lnTo>
                    <a:lnTo>
                      <a:pt x="166" y="10"/>
                    </a:lnTo>
                    <a:lnTo>
                      <a:pt x="166" y="10"/>
                    </a:lnTo>
                    <a:lnTo>
                      <a:pt x="166" y="12"/>
                    </a:lnTo>
                    <a:lnTo>
                      <a:pt x="166" y="12"/>
                    </a:lnTo>
                    <a:lnTo>
                      <a:pt x="166" y="12"/>
                    </a:lnTo>
                    <a:lnTo>
                      <a:pt x="166" y="10"/>
                    </a:lnTo>
                    <a:lnTo>
                      <a:pt x="166" y="10"/>
                    </a:lnTo>
                    <a:lnTo>
                      <a:pt x="166" y="8"/>
                    </a:lnTo>
                    <a:lnTo>
                      <a:pt x="164" y="8"/>
                    </a:lnTo>
                    <a:lnTo>
                      <a:pt x="152" y="8"/>
                    </a:lnTo>
                    <a:lnTo>
                      <a:pt x="150" y="8"/>
                    </a:lnTo>
                    <a:lnTo>
                      <a:pt x="152" y="10"/>
                    </a:lnTo>
                    <a:lnTo>
                      <a:pt x="152" y="10"/>
                    </a:lnTo>
                    <a:lnTo>
                      <a:pt x="152" y="10"/>
                    </a:lnTo>
                    <a:lnTo>
                      <a:pt x="154" y="10"/>
                    </a:lnTo>
                    <a:lnTo>
                      <a:pt x="154" y="10"/>
                    </a:lnTo>
                    <a:lnTo>
                      <a:pt x="158" y="12"/>
                    </a:lnTo>
                    <a:lnTo>
                      <a:pt x="156" y="12"/>
                    </a:lnTo>
                    <a:lnTo>
                      <a:pt x="158" y="12"/>
                    </a:lnTo>
                    <a:lnTo>
                      <a:pt x="160" y="14"/>
                    </a:lnTo>
                    <a:lnTo>
                      <a:pt x="162" y="14"/>
                    </a:lnTo>
                    <a:lnTo>
                      <a:pt x="162" y="14"/>
                    </a:lnTo>
                    <a:lnTo>
                      <a:pt x="160" y="14"/>
                    </a:lnTo>
                    <a:lnTo>
                      <a:pt x="160" y="14"/>
                    </a:lnTo>
                    <a:lnTo>
                      <a:pt x="156" y="12"/>
                    </a:lnTo>
                    <a:lnTo>
                      <a:pt x="154" y="12"/>
                    </a:lnTo>
                    <a:lnTo>
                      <a:pt x="154" y="12"/>
                    </a:lnTo>
                    <a:lnTo>
                      <a:pt x="152" y="14"/>
                    </a:lnTo>
                    <a:lnTo>
                      <a:pt x="152" y="14"/>
                    </a:lnTo>
                    <a:lnTo>
                      <a:pt x="152" y="14"/>
                    </a:lnTo>
                    <a:lnTo>
                      <a:pt x="154" y="14"/>
                    </a:lnTo>
                    <a:lnTo>
                      <a:pt x="154" y="14"/>
                    </a:lnTo>
                    <a:lnTo>
                      <a:pt x="152" y="16"/>
                    </a:lnTo>
                    <a:lnTo>
                      <a:pt x="150" y="16"/>
                    </a:lnTo>
                    <a:lnTo>
                      <a:pt x="152" y="14"/>
                    </a:lnTo>
                    <a:lnTo>
                      <a:pt x="150" y="14"/>
                    </a:lnTo>
                    <a:lnTo>
                      <a:pt x="150" y="14"/>
                    </a:lnTo>
                    <a:lnTo>
                      <a:pt x="152" y="12"/>
                    </a:lnTo>
                    <a:lnTo>
                      <a:pt x="154" y="12"/>
                    </a:lnTo>
                    <a:lnTo>
                      <a:pt x="154" y="12"/>
                    </a:lnTo>
                    <a:lnTo>
                      <a:pt x="154" y="12"/>
                    </a:lnTo>
                    <a:lnTo>
                      <a:pt x="152" y="12"/>
                    </a:lnTo>
                    <a:lnTo>
                      <a:pt x="152" y="12"/>
                    </a:lnTo>
                    <a:lnTo>
                      <a:pt x="152" y="10"/>
                    </a:lnTo>
                    <a:lnTo>
                      <a:pt x="148" y="10"/>
                    </a:lnTo>
                    <a:lnTo>
                      <a:pt x="146" y="10"/>
                    </a:lnTo>
                    <a:lnTo>
                      <a:pt x="144" y="10"/>
                    </a:lnTo>
                    <a:lnTo>
                      <a:pt x="142" y="10"/>
                    </a:lnTo>
                    <a:lnTo>
                      <a:pt x="142" y="10"/>
                    </a:lnTo>
                    <a:lnTo>
                      <a:pt x="142" y="10"/>
                    </a:lnTo>
                    <a:lnTo>
                      <a:pt x="142" y="12"/>
                    </a:lnTo>
                    <a:lnTo>
                      <a:pt x="144" y="12"/>
                    </a:lnTo>
                    <a:lnTo>
                      <a:pt x="146" y="12"/>
                    </a:lnTo>
                    <a:lnTo>
                      <a:pt x="148" y="14"/>
                    </a:lnTo>
                    <a:lnTo>
                      <a:pt x="148" y="14"/>
                    </a:lnTo>
                    <a:lnTo>
                      <a:pt x="150" y="16"/>
                    </a:lnTo>
                    <a:lnTo>
                      <a:pt x="150" y="16"/>
                    </a:lnTo>
                    <a:lnTo>
                      <a:pt x="152" y="18"/>
                    </a:lnTo>
                    <a:lnTo>
                      <a:pt x="150" y="18"/>
                    </a:lnTo>
                    <a:lnTo>
                      <a:pt x="150" y="18"/>
                    </a:lnTo>
                    <a:lnTo>
                      <a:pt x="148" y="18"/>
                    </a:lnTo>
                    <a:lnTo>
                      <a:pt x="146" y="16"/>
                    </a:lnTo>
                    <a:lnTo>
                      <a:pt x="146" y="16"/>
                    </a:lnTo>
                    <a:lnTo>
                      <a:pt x="146" y="16"/>
                    </a:lnTo>
                    <a:lnTo>
                      <a:pt x="146" y="16"/>
                    </a:lnTo>
                    <a:lnTo>
                      <a:pt x="144" y="14"/>
                    </a:lnTo>
                    <a:lnTo>
                      <a:pt x="140" y="14"/>
                    </a:lnTo>
                    <a:lnTo>
                      <a:pt x="140" y="12"/>
                    </a:lnTo>
                    <a:lnTo>
                      <a:pt x="138" y="12"/>
                    </a:lnTo>
                    <a:lnTo>
                      <a:pt x="136" y="12"/>
                    </a:lnTo>
                    <a:lnTo>
                      <a:pt x="134" y="10"/>
                    </a:lnTo>
                    <a:lnTo>
                      <a:pt x="132" y="10"/>
                    </a:lnTo>
                    <a:lnTo>
                      <a:pt x="130" y="10"/>
                    </a:lnTo>
                    <a:lnTo>
                      <a:pt x="126" y="10"/>
                    </a:lnTo>
                    <a:lnTo>
                      <a:pt x="126" y="10"/>
                    </a:lnTo>
                    <a:lnTo>
                      <a:pt x="126" y="12"/>
                    </a:lnTo>
                    <a:lnTo>
                      <a:pt x="126" y="12"/>
                    </a:lnTo>
                    <a:lnTo>
                      <a:pt x="126" y="12"/>
                    </a:lnTo>
                    <a:lnTo>
                      <a:pt x="126" y="12"/>
                    </a:lnTo>
                    <a:lnTo>
                      <a:pt x="128" y="14"/>
                    </a:lnTo>
                    <a:lnTo>
                      <a:pt x="128" y="14"/>
                    </a:lnTo>
                    <a:lnTo>
                      <a:pt x="128" y="16"/>
                    </a:lnTo>
                    <a:lnTo>
                      <a:pt x="130" y="16"/>
                    </a:lnTo>
                    <a:lnTo>
                      <a:pt x="130" y="16"/>
                    </a:lnTo>
                    <a:lnTo>
                      <a:pt x="128" y="16"/>
                    </a:lnTo>
                    <a:lnTo>
                      <a:pt x="128" y="16"/>
                    </a:lnTo>
                    <a:lnTo>
                      <a:pt x="126" y="16"/>
                    </a:lnTo>
                    <a:lnTo>
                      <a:pt x="124" y="16"/>
                    </a:lnTo>
                    <a:lnTo>
                      <a:pt x="124" y="16"/>
                    </a:lnTo>
                    <a:lnTo>
                      <a:pt x="126" y="18"/>
                    </a:lnTo>
                    <a:lnTo>
                      <a:pt x="126" y="18"/>
                    </a:lnTo>
                    <a:lnTo>
                      <a:pt x="124" y="18"/>
                    </a:lnTo>
                    <a:lnTo>
                      <a:pt x="122" y="16"/>
                    </a:lnTo>
                    <a:lnTo>
                      <a:pt x="120" y="16"/>
                    </a:lnTo>
                    <a:lnTo>
                      <a:pt x="116" y="14"/>
                    </a:lnTo>
                    <a:lnTo>
                      <a:pt x="116" y="16"/>
                    </a:lnTo>
                    <a:lnTo>
                      <a:pt x="114" y="16"/>
                    </a:lnTo>
                    <a:lnTo>
                      <a:pt x="114" y="16"/>
                    </a:lnTo>
                    <a:lnTo>
                      <a:pt x="112" y="18"/>
                    </a:lnTo>
                    <a:lnTo>
                      <a:pt x="112" y="20"/>
                    </a:lnTo>
                    <a:lnTo>
                      <a:pt x="110" y="20"/>
                    </a:lnTo>
                    <a:lnTo>
                      <a:pt x="110" y="20"/>
                    </a:lnTo>
                    <a:lnTo>
                      <a:pt x="110" y="18"/>
                    </a:lnTo>
                    <a:lnTo>
                      <a:pt x="110" y="18"/>
                    </a:lnTo>
                    <a:lnTo>
                      <a:pt x="112" y="16"/>
                    </a:lnTo>
                    <a:lnTo>
                      <a:pt x="112" y="16"/>
                    </a:lnTo>
                    <a:lnTo>
                      <a:pt x="112" y="16"/>
                    </a:lnTo>
                    <a:lnTo>
                      <a:pt x="112" y="14"/>
                    </a:lnTo>
                    <a:lnTo>
                      <a:pt x="112" y="14"/>
                    </a:lnTo>
                    <a:lnTo>
                      <a:pt x="112" y="12"/>
                    </a:lnTo>
                    <a:lnTo>
                      <a:pt x="110" y="12"/>
                    </a:lnTo>
                    <a:lnTo>
                      <a:pt x="110" y="12"/>
                    </a:lnTo>
                    <a:lnTo>
                      <a:pt x="110" y="12"/>
                    </a:lnTo>
                    <a:lnTo>
                      <a:pt x="106" y="12"/>
                    </a:lnTo>
                    <a:lnTo>
                      <a:pt x="104" y="12"/>
                    </a:lnTo>
                    <a:lnTo>
                      <a:pt x="102" y="12"/>
                    </a:lnTo>
                    <a:lnTo>
                      <a:pt x="102" y="12"/>
                    </a:lnTo>
                    <a:lnTo>
                      <a:pt x="102" y="12"/>
                    </a:lnTo>
                    <a:lnTo>
                      <a:pt x="100" y="12"/>
                    </a:lnTo>
                    <a:lnTo>
                      <a:pt x="98" y="12"/>
                    </a:lnTo>
                    <a:lnTo>
                      <a:pt x="92" y="12"/>
                    </a:lnTo>
                    <a:lnTo>
                      <a:pt x="90" y="14"/>
                    </a:lnTo>
                    <a:lnTo>
                      <a:pt x="88" y="14"/>
                    </a:lnTo>
                    <a:lnTo>
                      <a:pt x="86" y="14"/>
                    </a:lnTo>
                    <a:lnTo>
                      <a:pt x="88" y="14"/>
                    </a:lnTo>
                    <a:lnTo>
                      <a:pt x="88" y="14"/>
                    </a:lnTo>
                    <a:lnTo>
                      <a:pt x="90" y="16"/>
                    </a:lnTo>
                    <a:lnTo>
                      <a:pt x="90" y="16"/>
                    </a:lnTo>
                    <a:lnTo>
                      <a:pt x="90" y="18"/>
                    </a:lnTo>
                    <a:lnTo>
                      <a:pt x="92" y="18"/>
                    </a:lnTo>
                    <a:lnTo>
                      <a:pt x="94" y="18"/>
                    </a:lnTo>
                    <a:lnTo>
                      <a:pt x="94" y="20"/>
                    </a:lnTo>
                    <a:lnTo>
                      <a:pt x="94" y="20"/>
                    </a:lnTo>
                    <a:lnTo>
                      <a:pt x="94" y="20"/>
                    </a:lnTo>
                    <a:lnTo>
                      <a:pt x="92" y="20"/>
                    </a:lnTo>
                    <a:lnTo>
                      <a:pt x="92" y="18"/>
                    </a:lnTo>
                    <a:lnTo>
                      <a:pt x="90" y="18"/>
                    </a:lnTo>
                    <a:lnTo>
                      <a:pt x="88" y="18"/>
                    </a:lnTo>
                    <a:lnTo>
                      <a:pt x="88" y="16"/>
                    </a:lnTo>
                    <a:lnTo>
                      <a:pt x="88" y="16"/>
                    </a:lnTo>
                    <a:lnTo>
                      <a:pt x="88" y="16"/>
                    </a:lnTo>
                    <a:lnTo>
                      <a:pt x="82" y="14"/>
                    </a:lnTo>
                    <a:lnTo>
                      <a:pt x="78" y="16"/>
                    </a:lnTo>
                    <a:lnTo>
                      <a:pt x="76" y="16"/>
                    </a:lnTo>
                    <a:lnTo>
                      <a:pt x="76" y="16"/>
                    </a:lnTo>
                    <a:lnTo>
                      <a:pt x="76" y="16"/>
                    </a:lnTo>
                    <a:lnTo>
                      <a:pt x="76" y="16"/>
                    </a:lnTo>
                    <a:lnTo>
                      <a:pt x="76" y="18"/>
                    </a:lnTo>
                    <a:lnTo>
                      <a:pt x="76" y="18"/>
                    </a:lnTo>
                    <a:lnTo>
                      <a:pt x="78" y="18"/>
                    </a:lnTo>
                    <a:lnTo>
                      <a:pt x="76" y="20"/>
                    </a:lnTo>
                    <a:lnTo>
                      <a:pt x="76" y="20"/>
                    </a:lnTo>
                    <a:lnTo>
                      <a:pt x="74" y="20"/>
                    </a:lnTo>
                    <a:lnTo>
                      <a:pt x="74" y="20"/>
                    </a:lnTo>
                    <a:lnTo>
                      <a:pt x="74" y="20"/>
                    </a:lnTo>
                    <a:lnTo>
                      <a:pt x="74" y="22"/>
                    </a:lnTo>
                    <a:lnTo>
                      <a:pt x="74" y="22"/>
                    </a:lnTo>
                    <a:lnTo>
                      <a:pt x="72" y="22"/>
                    </a:lnTo>
                    <a:lnTo>
                      <a:pt x="70" y="22"/>
                    </a:lnTo>
                    <a:lnTo>
                      <a:pt x="70" y="22"/>
                    </a:lnTo>
                    <a:lnTo>
                      <a:pt x="66" y="20"/>
                    </a:lnTo>
                    <a:lnTo>
                      <a:pt x="66" y="20"/>
                    </a:lnTo>
                    <a:lnTo>
                      <a:pt x="64" y="22"/>
                    </a:lnTo>
                    <a:lnTo>
                      <a:pt x="62" y="22"/>
                    </a:lnTo>
                    <a:lnTo>
                      <a:pt x="62" y="22"/>
                    </a:lnTo>
                    <a:lnTo>
                      <a:pt x="60" y="22"/>
                    </a:lnTo>
                    <a:lnTo>
                      <a:pt x="60" y="22"/>
                    </a:lnTo>
                    <a:lnTo>
                      <a:pt x="58" y="22"/>
                    </a:lnTo>
                    <a:lnTo>
                      <a:pt x="58" y="22"/>
                    </a:lnTo>
                    <a:lnTo>
                      <a:pt x="58" y="24"/>
                    </a:lnTo>
                    <a:lnTo>
                      <a:pt x="56" y="24"/>
                    </a:lnTo>
                    <a:lnTo>
                      <a:pt x="56" y="24"/>
                    </a:lnTo>
                    <a:lnTo>
                      <a:pt x="56" y="24"/>
                    </a:lnTo>
                    <a:lnTo>
                      <a:pt x="52" y="26"/>
                    </a:lnTo>
                    <a:lnTo>
                      <a:pt x="52" y="26"/>
                    </a:lnTo>
                    <a:lnTo>
                      <a:pt x="52" y="26"/>
                    </a:lnTo>
                    <a:lnTo>
                      <a:pt x="54" y="26"/>
                    </a:lnTo>
                    <a:lnTo>
                      <a:pt x="52" y="26"/>
                    </a:lnTo>
                    <a:lnTo>
                      <a:pt x="52" y="26"/>
                    </a:lnTo>
                    <a:lnTo>
                      <a:pt x="50" y="26"/>
                    </a:lnTo>
                    <a:lnTo>
                      <a:pt x="48" y="26"/>
                    </a:lnTo>
                    <a:lnTo>
                      <a:pt x="48" y="26"/>
                    </a:lnTo>
                    <a:lnTo>
                      <a:pt x="46" y="26"/>
                    </a:lnTo>
                    <a:lnTo>
                      <a:pt x="46" y="28"/>
                    </a:lnTo>
                    <a:lnTo>
                      <a:pt x="44" y="28"/>
                    </a:lnTo>
                    <a:lnTo>
                      <a:pt x="42" y="28"/>
                    </a:lnTo>
                    <a:lnTo>
                      <a:pt x="40" y="28"/>
                    </a:lnTo>
                    <a:lnTo>
                      <a:pt x="40" y="28"/>
                    </a:lnTo>
                    <a:lnTo>
                      <a:pt x="40" y="30"/>
                    </a:lnTo>
                    <a:lnTo>
                      <a:pt x="40" y="30"/>
                    </a:lnTo>
                    <a:lnTo>
                      <a:pt x="40" y="30"/>
                    </a:lnTo>
                    <a:lnTo>
                      <a:pt x="40" y="30"/>
                    </a:lnTo>
                    <a:lnTo>
                      <a:pt x="42" y="30"/>
                    </a:lnTo>
                    <a:lnTo>
                      <a:pt x="42" y="32"/>
                    </a:lnTo>
                    <a:lnTo>
                      <a:pt x="42" y="32"/>
                    </a:lnTo>
                    <a:lnTo>
                      <a:pt x="44" y="30"/>
                    </a:lnTo>
                    <a:lnTo>
                      <a:pt x="46" y="32"/>
                    </a:lnTo>
                    <a:lnTo>
                      <a:pt x="48" y="32"/>
                    </a:lnTo>
                    <a:lnTo>
                      <a:pt x="50" y="32"/>
                    </a:lnTo>
                    <a:lnTo>
                      <a:pt x="50" y="32"/>
                    </a:lnTo>
                    <a:lnTo>
                      <a:pt x="50" y="32"/>
                    </a:lnTo>
                    <a:lnTo>
                      <a:pt x="54" y="32"/>
                    </a:lnTo>
                    <a:lnTo>
                      <a:pt x="54" y="32"/>
                    </a:lnTo>
                    <a:lnTo>
                      <a:pt x="54" y="30"/>
                    </a:lnTo>
                    <a:lnTo>
                      <a:pt x="56" y="30"/>
                    </a:lnTo>
                    <a:lnTo>
                      <a:pt x="56" y="30"/>
                    </a:lnTo>
                    <a:lnTo>
                      <a:pt x="56" y="30"/>
                    </a:lnTo>
                    <a:lnTo>
                      <a:pt x="56" y="30"/>
                    </a:lnTo>
                    <a:lnTo>
                      <a:pt x="58" y="32"/>
                    </a:lnTo>
                    <a:lnTo>
                      <a:pt x="56" y="32"/>
                    </a:lnTo>
                    <a:lnTo>
                      <a:pt x="54" y="32"/>
                    </a:lnTo>
                    <a:lnTo>
                      <a:pt x="54" y="32"/>
                    </a:lnTo>
                    <a:lnTo>
                      <a:pt x="50" y="32"/>
                    </a:lnTo>
                    <a:lnTo>
                      <a:pt x="50" y="32"/>
                    </a:lnTo>
                    <a:lnTo>
                      <a:pt x="52" y="32"/>
                    </a:lnTo>
                    <a:lnTo>
                      <a:pt x="52" y="34"/>
                    </a:lnTo>
                    <a:lnTo>
                      <a:pt x="52" y="34"/>
                    </a:lnTo>
                    <a:lnTo>
                      <a:pt x="50" y="34"/>
                    </a:lnTo>
                    <a:lnTo>
                      <a:pt x="48" y="34"/>
                    </a:lnTo>
                    <a:lnTo>
                      <a:pt x="48" y="36"/>
                    </a:lnTo>
                    <a:lnTo>
                      <a:pt x="48" y="36"/>
                    </a:lnTo>
                    <a:lnTo>
                      <a:pt x="48" y="36"/>
                    </a:lnTo>
                    <a:lnTo>
                      <a:pt x="48" y="36"/>
                    </a:lnTo>
                    <a:lnTo>
                      <a:pt x="48" y="36"/>
                    </a:lnTo>
                    <a:lnTo>
                      <a:pt x="46" y="38"/>
                    </a:lnTo>
                    <a:lnTo>
                      <a:pt x="44" y="38"/>
                    </a:lnTo>
                    <a:lnTo>
                      <a:pt x="44" y="38"/>
                    </a:lnTo>
                    <a:lnTo>
                      <a:pt x="40" y="40"/>
                    </a:lnTo>
                    <a:lnTo>
                      <a:pt x="40" y="40"/>
                    </a:lnTo>
                    <a:lnTo>
                      <a:pt x="38" y="40"/>
                    </a:lnTo>
                    <a:lnTo>
                      <a:pt x="38" y="40"/>
                    </a:lnTo>
                    <a:lnTo>
                      <a:pt x="38" y="40"/>
                    </a:lnTo>
                    <a:lnTo>
                      <a:pt x="36" y="40"/>
                    </a:lnTo>
                    <a:lnTo>
                      <a:pt x="34" y="40"/>
                    </a:lnTo>
                    <a:lnTo>
                      <a:pt x="34" y="40"/>
                    </a:lnTo>
                    <a:lnTo>
                      <a:pt x="32" y="40"/>
                    </a:lnTo>
                    <a:lnTo>
                      <a:pt x="30" y="40"/>
                    </a:lnTo>
                    <a:lnTo>
                      <a:pt x="30" y="40"/>
                    </a:lnTo>
                    <a:lnTo>
                      <a:pt x="26" y="40"/>
                    </a:lnTo>
                    <a:lnTo>
                      <a:pt x="24" y="40"/>
                    </a:lnTo>
                    <a:lnTo>
                      <a:pt x="24" y="42"/>
                    </a:lnTo>
                    <a:lnTo>
                      <a:pt x="24" y="42"/>
                    </a:lnTo>
                    <a:lnTo>
                      <a:pt x="24" y="42"/>
                    </a:lnTo>
                    <a:lnTo>
                      <a:pt x="24" y="42"/>
                    </a:lnTo>
                    <a:lnTo>
                      <a:pt x="22" y="42"/>
                    </a:lnTo>
                    <a:lnTo>
                      <a:pt x="22" y="42"/>
                    </a:lnTo>
                    <a:lnTo>
                      <a:pt x="22" y="42"/>
                    </a:lnTo>
                    <a:lnTo>
                      <a:pt x="22" y="42"/>
                    </a:lnTo>
                    <a:lnTo>
                      <a:pt x="18" y="42"/>
                    </a:lnTo>
                    <a:lnTo>
                      <a:pt x="16" y="42"/>
                    </a:lnTo>
                    <a:lnTo>
                      <a:pt x="14" y="42"/>
                    </a:lnTo>
                    <a:lnTo>
                      <a:pt x="12" y="44"/>
                    </a:lnTo>
                    <a:lnTo>
                      <a:pt x="12" y="44"/>
                    </a:lnTo>
                    <a:lnTo>
                      <a:pt x="10" y="44"/>
                    </a:lnTo>
                    <a:lnTo>
                      <a:pt x="8" y="44"/>
                    </a:lnTo>
                    <a:lnTo>
                      <a:pt x="6" y="44"/>
                    </a:lnTo>
                    <a:lnTo>
                      <a:pt x="4" y="44"/>
                    </a:lnTo>
                    <a:lnTo>
                      <a:pt x="4" y="44"/>
                    </a:lnTo>
                    <a:lnTo>
                      <a:pt x="2" y="46"/>
                    </a:lnTo>
                    <a:lnTo>
                      <a:pt x="2" y="46"/>
                    </a:lnTo>
                    <a:lnTo>
                      <a:pt x="2" y="48"/>
                    </a:lnTo>
                    <a:lnTo>
                      <a:pt x="2" y="48"/>
                    </a:lnTo>
                    <a:lnTo>
                      <a:pt x="0" y="48"/>
                    </a:lnTo>
                    <a:lnTo>
                      <a:pt x="0" y="48"/>
                    </a:lnTo>
                    <a:lnTo>
                      <a:pt x="2" y="48"/>
                    </a:lnTo>
                    <a:lnTo>
                      <a:pt x="2" y="48"/>
                    </a:lnTo>
                    <a:lnTo>
                      <a:pt x="2" y="50"/>
                    </a:lnTo>
                    <a:lnTo>
                      <a:pt x="2" y="50"/>
                    </a:lnTo>
                    <a:lnTo>
                      <a:pt x="4" y="50"/>
                    </a:lnTo>
                    <a:lnTo>
                      <a:pt x="4" y="50"/>
                    </a:lnTo>
                    <a:lnTo>
                      <a:pt x="6" y="50"/>
                    </a:lnTo>
                    <a:lnTo>
                      <a:pt x="6" y="50"/>
                    </a:lnTo>
                    <a:lnTo>
                      <a:pt x="6" y="50"/>
                    </a:lnTo>
                    <a:lnTo>
                      <a:pt x="6" y="52"/>
                    </a:lnTo>
                    <a:lnTo>
                      <a:pt x="8" y="52"/>
                    </a:lnTo>
                    <a:lnTo>
                      <a:pt x="12" y="52"/>
                    </a:lnTo>
                    <a:lnTo>
                      <a:pt x="10" y="52"/>
                    </a:lnTo>
                    <a:lnTo>
                      <a:pt x="8" y="52"/>
                    </a:lnTo>
                    <a:lnTo>
                      <a:pt x="10" y="52"/>
                    </a:lnTo>
                    <a:lnTo>
                      <a:pt x="12" y="52"/>
                    </a:lnTo>
                    <a:lnTo>
                      <a:pt x="10" y="54"/>
                    </a:lnTo>
                    <a:lnTo>
                      <a:pt x="10" y="54"/>
                    </a:lnTo>
                    <a:lnTo>
                      <a:pt x="12" y="54"/>
                    </a:lnTo>
                    <a:lnTo>
                      <a:pt x="14" y="54"/>
                    </a:lnTo>
                    <a:lnTo>
                      <a:pt x="16" y="54"/>
                    </a:lnTo>
                    <a:lnTo>
                      <a:pt x="16" y="54"/>
                    </a:lnTo>
                    <a:lnTo>
                      <a:pt x="16" y="54"/>
                    </a:lnTo>
                    <a:lnTo>
                      <a:pt x="18" y="54"/>
                    </a:lnTo>
                    <a:lnTo>
                      <a:pt x="18" y="54"/>
                    </a:lnTo>
                    <a:lnTo>
                      <a:pt x="18" y="54"/>
                    </a:lnTo>
                    <a:lnTo>
                      <a:pt x="22" y="54"/>
                    </a:lnTo>
                    <a:lnTo>
                      <a:pt x="24" y="54"/>
                    </a:lnTo>
                    <a:lnTo>
                      <a:pt x="26" y="54"/>
                    </a:lnTo>
                    <a:lnTo>
                      <a:pt x="28" y="54"/>
                    </a:lnTo>
                    <a:lnTo>
                      <a:pt x="28" y="54"/>
                    </a:lnTo>
                    <a:lnTo>
                      <a:pt x="28" y="54"/>
                    </a:lnTo>
                    <a:lnTo>
                      <a:pt x="26" y="54"/>
                    </a:lnTo>
                    <a:lnTo>
                      <a:pt x="26" y="54"/>
                    </a:lnTo>
                    <a:lnTo>
                      <a:pt x="28" y="54"/>
                    </a:lnTo>
                    <a:lnTo>
                      <a:pt x="28" y="54"/>
                    </a:lnTo>
                    <a:lnTo>
                      <a:pt x="30" y="54"/>
                    </a:lnTo>
                    <a:lnTo>
                      <a:pt x="30" y="54"/>
                    </a:lnTo>
                    <a:lnTo>
                      <a:pt x="30" y="54"/>
                    </a:lnTo>
                    <a:lnTo>
                      <a:pt x="30" y="56"/>
                    </a:lnTo>
                    <a:lnTo>
                      <a:pt x="28" y="56"/>
                    </a:lnTo>
                    <a:lnTo>
                      <a:pt x="28" y="56"/>
                    </a:lnTo>
                    <a:lnTo>
                      <a:pt x="26" y="56"/>
                    </a:lnTo>
                    <a:lnTo>
                      <a:pt x="26" y="56"/>
                    </a:lnTo>
                    <a:lnTo>
                      <a:pt x="26" y="58"/>
                    </a:lnTo>
                    <a:lnTo>
                      <a:pt x="28" y="58"/>
                    </a:lnTo>
                    <a:lnTo>
                      <a:pt x="28" y="58"/>
                    </a:lnTo>
                    <a:lnTo>
                      <a:pt x="28" y="58"/>
                    </a:lnTo>
                    <a:lnTo>
                      <a:pt x="26" y="58"/>
                    </a:lnTo>
                    <a:lnTo>
                      <a:pt x="26" y="60"/>
                    </a:lnTo>
                    <a:lnTo>
                      <a:pt x="24" y="60"/>
                    </a:lnTo>
                    <a:lnTo>
                      <a:pt x="24" y="58"/>
                    </a:lnTo>
                    <a:lnTo>
                      <a:pt x="24" y="58"/>
                    </a:lnTo>
                    <a:lnTo>
                      <a:pt x="26" y="58"/>
                    </a:lnTo>
                    <a:lnTo>
                      <a:pt x="28" y="58"/>
                    </a:lnTo>
                    <a:lnTo>
                      <a:pt x="28" y="58"/>
                    </a:lnTo>
                    <a:lnTo>
                      <a:pt x="26" y="58"/>
                    </a:lnTo>
                    <a:lnTo>
                      <a:pt x="26" y="58"/>
                    </a:lnTo>
                    <a:lnTo>
                      <a:pt x="24" y="56"/>
                    </a:lnTo>
                    <a:lnTo>
                      <a:pt x="22" y="56"/>
                    </a:lnTo>
                    <a:lnTo>
                      <a:pt x="16" y="56"/>
                    </a:lnTo>
                    <a:lnTo>
                      <a:pt x="16" y="56"/>
                    </a:lnTo>
                    <a:lnTo>
                      <a:pt x="12" y="58"/>
                    </a:lnTo>
                    <a:lnTo>
                      <a:pt x="16" y="58"/>
                    </a:lnTo>
                    <a:lnTo>
                      <a:pt x="16" y="58"/>
                    </a:lnTo>
                    <a:lnTo>
                      <a:pt x="18" y="58"/>
                    </a:lnTo>
                    <a:lnTo>
                      <a:pt x="22" y="58"/>
                    </a:lnTo>
                    <a:lnTo>
                      <a:pt x="18" y="58"/>
                    </a:lnTo>
                    <a:lnTo>
                      <a:pt x="16" y="58"/>
                    </a:lnTo>
                    <a:lnTo>
                      <a:pt x="12" y="58"/>
                    </a:lnTo>
                    <a:lnTo>
                      <a:pt x="6" y="58"/>
                    </a:lnTo>
                    <a:lnTo>
                      <a:pt x="4" y="58"/>
                    </a:lnTo>
                    <a:lnTo>
                      <a:pt x="2" y="58"/>
                    </a:lnTo>
                    <a:lnTo>
                      <a:pt x="0" y="60"/>
                    </a:lnTo>
                    <a:lnTo>
                      <a:pt x="0" y="60"/>
                    </a:lnTo>
                    <a:lnTo>
                      <a:pt x="0" y="60"/>
                    </a:lnTo>
                    <a:lnTo>
                      <a:pt x="0" y="60"/>
                    </a:lnTo>
                    <a:lnTo>
                      <a:pt x="2" y="62"/>
                    </a:lnTo>
                    <a:lnTo>
                      <a:pt x="4" y="60"/>
                    </a:lnTo>
                    <a:lnTo>
                      <a:pt x="8" y="60"/>
                    </a:lnTo>
                    <a:lnTo>
                      <a:pt x="8" y="60"/>
                    </a:lnTo>
                    <a:lnTo>
                      <a:pt x="6" y="60"/>
                    </a:lnTo>
                    <a:lnTo>
                      <a:pt x="4" y="62"/>
                    </a:lnTo>
                    <a:lnTo>
                      <a:pt x="8" y="62"/>
                    </a:lnTo>
                    <a:lnTo>
                      <a:pt x="10" y="64"/>
                    </a:lnTo>
                    <a:lnTo>
                      <a:pt x="12" y="64"/>
                    </a:lnTo>
                    <a:lnTo>
                      <a:pt x="12" y="64"/>
                    </a:lnTo>
                    <a:lnTo>
                      <a:pt x="10" y="64"/>
                    </a:lnTo>
                    <a:lnTo>
                      <a:pt x="8" y="64"/>
                    </a:lnTo>
                    <a:lnTo>
                      <a:pt x="4" y="66"/>
                    </a:lnTo>
                    <a:lnTo>
                      <a:pt x="4" y="66"/>
                    </a:lnTo>
                    <a:lnTo>
                      <a:pt x="6" y="66"/>
                    </a:lnTo>
                    <a:lnTo>
                      <a:pt x="6" y="68"/>
                    </a:lnTo>
                    <a:lnTo>
                      <a:pt x="8" y="70"/>
                    </a:lnTo>
                    <a:lnTo>
                      <a:pt x="10" y="70"/>
                    </a:lnTo>
                    <a:lnTo>
                      <a:pt x="12" y="70"/>
                    </a:lnTo>
                    <a:lnTo>
                      <a:pt x="14" y="70"/>
                    </a:lnTo>
                    <a:lnTo>
                      <a:pt x="16" y="72"/>
                    </a:lnTo>
                    <a:lnTo>
                      <a:pt x="16" y="68"/>
                    </a:lnTo>
                    <a:lnTo>
                      <a:pt x="14" y="68"/>
                    </a:lnTo>
                    <a:lnTo>
                      <a:pt x="16" y="68"/>
                    </a:lnTo>
                    <a:lnTo>
                      <a:pt x="16" y="68"/>
                    </a:lnTo>
                    <a:lnTo>
                      <a:pt x="18" y="68"/>
                    </a:lnTo>
                    <a:lnTo>
                      <a:pt x="18" y="68"/>
                    </a:lnTo>
                    <a:lnTo>
                      <a:pt x="20" y="68"/>
                    </a:lnTo>
                    <a:lnTo>
                      <a:pt x="22" y="68"/>
                    </a:lnTo>
                    <a:lnTo>
                      <a:pt x="24" y="68"/>
                    </a:lnTo>
                    <a:lnTo>
                      <a:pt x="22" y="68"/>
                    </a:lnTo>
                    <a:lnTo>
                      <a:pt x="22" y="70"/>
                    </a:lnTo>
                    <a:lnTo>
                      <a:pt x="22" y="70"/>
                    </a:lnTo>
                    <a:lnTo>
                      <a:pt x="24" y="70"/>
                    </a:lnTo>
                    <a:lnTo>
                      <a:pt x="26" y="70"/>
                    </a:lnTo>
                    <a:lnTo>
                      <a:pt x="26" y="68"/>
                    </a:lnTo>
                    <a:lnTo>
                      <a:pt x="28" y="70"/>
                    </a:lnTo>
                    <a:lnTo>
                      <a:pt x="28" y="68"/>
                    </a:lnTo>
                    <a:lnTo>
                      <a:pt x="30" y="68"/>
                    </a:lnTo>
                    <a:lnTo>
                      <a:pt x="32" y="68"/>
                    </a:lnTo>
                    <a:lnTo>
                      <a:pt x="30" y="68"/>
                    </a:lnTo>
                    <a:lnTo>
                      <a:pt x="32" y="70"/>
                    </a:lnTo>
                    <a:lnTo>
                      <a:pt x="34" y="68"/>
                    </a:lnTo>
                    <a:lnTo>
                      <a:pt x="34" y="68"/>
                    </a:lnTo>
                    <a:lnTo>
                      <a:pt x="38" y="68"/>
                    </a:lnTo>
                    <a:lnTo>
                      <a:pt x="38" y="68"/>
                    </a:lnTo>
                    <a:lnTo>
                      <a:pt x="38" y="68"/>
                    </a:lnTo>
                    <a:lnTo>
                      <a:pt x="38" y="68"/>
                    </a:lnTo>
                    <a:lnTo>
                      <a:pt x="40" y="68"/>
                    </a:lnTo>
                    <a:lnTo>
                      <a:pt x="44" y="70"/>
                    </a:lnTo>
                    <a:lnTo>
                      <a:pt x="46" y="70"/>
                    </a:lnTo>
                    <a:lnTo>
                      <a:pt x="46" y="72"/>
                    </a:lnTo>
                    <a:lnTo>
                      <a:pt x="46" y="70"/>
                    </a:lnTo>
                    <a:lnTo>
                      <a:pt x="48" y="72"/>
                    </a:lnTo>
                    <a:lnTo>
                      <a:pt x="50" y="72"/>
                    </a:lnTo>
                    <a:lnTo>
                      <a:pt x="50" y="72"/>
                    </a:lnTo>
                    <a:lnTo>
                      <a:pt x="50" y="72"/>
                    </a:lnTo>
                    <a:lnTo>
                      <a:pt x="50" y="74"/>
                    </a:lnTo>
                    <a:lnTo>
                      <a:pt x="50" y="74"/>
                    </a:lnTo>
                    <a:lnTo>
                      <a:pt x="52" y="74"/>
                    </a:lnTo>
                    <a:lnTo>
                      <a:pt x="52" y="74"/>
                    </a:lnTo>
                    <a:lnTo>
                      <a:pt x="52" y="74"/>
                    </a:lnTo>
                    <a:lnTo>
                      <a:pt x="54" y="74"/>
                    </a:lnTo>
                    <a:lnTo>
                      <a:pt x="54" y="74"/>
                    </a:lnTo>
                    <a:lnTo>
                      <a:pt x="54" y="74"/>
                    </a:lnTo>
                    <a:lnTo>
                      <a:pt x="54" y="76"/>
                    </a:lnTo>
                    <a:lnTo>
                      <a:pt x="54" y="76"/>
                    </a:lnTo>
                    <a:lnTo>
                      <a:pt x="54" y="78"/>
                    </a:lnTo>
                    <a:lnTo>
                      <a:pt x="52" y="78"/>
                    </a:lnTo>
                    <a:lnTo>
                      <a:pt x="54" y="78"/>
                    </a:lnTo>
                    <a:lnTo>
                      <a:pt x="54" y="78"/>
                    </a:lnTo>
                    <a:lnTo>
                      <a:pt x="54" y="78"/>
                    </a:lnTo>
                    <a:lnTo>
                      <a:pt x="54" y="80"/>
                    </a:lnTo>
                    <a:lnTo>
                      <a:pt x="54" y="80"/>
                    </a:lnTo>
                    <a:lnTo>
                      <a:pt x="54" y="80"/>
                    </a:lnTo>
                    <a:lnTo>
                      <a:pt x="58" y="82"/>
                    </a:lnTo>
                    <a:lnTo>
                      <a:pt x="58" y="84"/>
                    </a:lnTo>
                    <a:lnTo>
                      <a:pt x="56" y="84"/>
                    </a:lnTo>
                    <a:lnTo>
                      <a:pt x="56" y="84"/>
                    </a:lnTo>
                    <a:lnTo>
                      <a:pt x="56" y="84"/>
                    </a:lnTo>
                    <a:lnTo>
                      <a:pt x="58" y="84"/>
                    </a:lnTo>
                    <a:lnTo>
                      <a:pt x="60" y="86"/>
                    </a:lnTo>
                    <a:lnTo>
                      <a:pt x="58" y="86"/>
                    </a:lnTo>
                    <a:lnTo>
                      <a:pt x="56" y="88"/>
                    </a:lnTo>
                    <a:lnTo>
                      <a:pt x="58" y="88"/>
                    </a:lnTo>
                    <a:lnTo>
                      <a:pt x="60" y="88"/>
                    </a:lnTo>
                    <a:lnTo>
                      <a:pt x="60" y="88"/>
                    </a:lnTo>
                    <a:lnTo>
                      <a:pt x="56" y="88"/>
                    </a:lnTo>
                    <a:lnTo>
                      <a:pt x="58" y="88"/>
                    </a:lnTo>
                    <a:lnTo>
                      <a:pt x="58" y="90"/>
                    </a:lnTo>
                    <a:lnTo>
                      <a:pt x="56" y="92"/>
                    </a:lnTo>
                    <a:lnTo>
                      <a:pt x="58" y="90"/>
                    </a:lnTo>
                    <a:lnTo>
                      <a:pt x="58" y="92"/>
                    </a:lnTo>
                    <a:lnTo>
                      <a:pt x="58" y="92"/>
                    </a:lnTo>
                    <a:lnTo>
                      <a:pt x="58" y="92"/>
                    </a:lnTo>
                    <a:lnTo>
                      <a:pt x="58" y="94"/>
                    </a:lnTo>
                    <a:lnTo>
                      <a:pt x="58" y="94"/>
                    </a:lnTo>
                    <a:lnTo>
                      <a:pt x="56" y="94"/>
                    </a:lnTo>
                    <a:lnTo>
                      <a:pt x="56" y="94"/>
                    </a:lnTo>
                    <a:lnTo>
                      <a:pt x="56" y="96"/>
                    </a:lnTo>
                    <a:lnTo>
                      <a:pt x="58" y="96"/>
                    </a:lnTo>
                    <a:lnTo>
                      <a:pt x="58" y="98"/>
                    </a:lnTo>
                    <a:lnTo>
                      <a:pt x="56" y="98"/>
                    </a:lnTo>
                    <a:lnTo>
                      <a:pt x="58" y="98"/>
                    </a:lnTo>
                    <a:lnTo>
                      <a:pt x="58" y="98"/>
                    </a:lnTo>
                    <a:lnTo>
                      <a:pt x="58" y="98"/>
                    </a:lnTo>
                    <a:lnTo>
                      <a:pt x="58" y="98"/>
                    </a:lnTo>
                    <a:lnTo>
                      <a:pt x="58" y="100"/>
                    </a:lnTo>
                    <a:lnTo>
                      <a:pt x="56" y="100"/>
                    </a:lnTo>
                    <a:lnTo>
                      <a:pt x="56" y="100"/>
                    </a:lnTo>
                    <a:lnTo>
                      <a:pt x="54" y="100"/>
                    </a:lnTo>
                    <a:lnTo>
                      <a:pt x="58" y="102"/>
                    </a:lnTo>
                    <a:lnTo>
                      <a:pt x="60" y="102"/>
                    </a:lnTo>
                    <a:lnTo>
                      <a:pt x="60" y="102"/>
                    </a:lnTo>
                    <a:lnTo>
                      <a:pt x="60" y="104"/>
                    </a:lnTo>
                    <a:lnTo>
                      <a:pt x="58" y="104"/>
                    </a:lnTo>
                    <a:lnTo>
                      <a:pt x="58" y="104"/>
                    </a:lnTo>
                    <a:lnTo>
                      <a:pt x="58" y="106"/>
                    </a:lnTo>
                    <a:lnTo>
                      <a:pt x="58" y="106"/>
                    </a:lnTo>
                    <a:lnTo>
                      <a:pt x="56" y="106"/>
                    </a:lnTo>
                    <a:lnTo>
                      <a:pt x="56" y="108"/>
                    </a:lnTo>
                    <a:lnTo>
                      <a:pt x="56" y="108"/>
                    </a:lnTo>
                    <a:lnTo>
                      <a:pt x="54" y="108"/>
                    </a:lnTo>
                    <a:lnTo>
                      <a:pt x="54" y="110"/>
                    </a:lnTo>
                    <a:lnTo>
                      <a:pt x="52" y="110"/>
                    </a:lnTo>
                    <a:lnTo>
                      <a:pt x="50" y="110"/>
                    </a:lnTo>
                    <a:lnTo>
                      <a:pt x="52" y="112"/>
                    </a:lnTo>
                    <a:lnTo>
                      <a:pt x="54" y="112"/>
                    </a:lnTo>
                    <a:lnTo>
                      <a:pt x="50" y="114"/>
                    </a:lnTo>
                    <a:lnTo>
                      <a:pt x="48" y="114"/>
                    </a:lnTo>
                    <a:lnTo>
                      <a:pt x="48" y="114"/>
                    </a:lnTo>
                    <a:lnTo>
                      <a:pt x="48" y="114"/>
                    </a:lnTo>
                    <a:lnTo>
                      <a:pt x="48" y="118"/>
                    </a:lnTo>
                    <a:lnTo>
                      <a:pt x="50" y="116"/>
                    </a:lnTo>
                    <a:lnTo>
                      <a:pt x="50" y="118"/>
                    </a:lnTo>
                    <a:lnTo>
                      <a:pt x="52" y="118"/>
                    </a:lnTo>
                    <a:lnTo>
                      <a:pt x="56" y="116"/>
                    </a:lnTo>
                    <a:lnTo>
                      <a:pt x="56" y="116"/>
                    </a:lnTo>
                    <a:lnTo>
                      <a:pt x="56" y="114"/>
                    </a:lnTo>
                    <a:lnTo>
                      <a:pt x="56" y="114"/>
                    </a:lnTo>
                    <a:lnTo>
                      <a:pt x="56" y="114"/>
                    </a:lnTo>
                    <a:lnTo>
                      <a:pt x="58" y="114"/>
                    </a:lnTo>
                    <a:lnTo>
                      <a:pt x="58" y="114"/>
                    </a:lnTo>
                    <a:lnTo>
                      <a:pt x="60" y="114"/>
                    </a:lnTo>
                    <a:lnTo>
                      <a:pt x="62" y="112"/>
                    </a:lnTo>
                    <a:lnTo>
                      <a:pt x="62" y="112"/>
                    </a:lnTo>
                    <a:lnTo>
                      <a:pt x="62" y="114"/>
                    </a:lnTo>
                    <a:lnTo>
                      <a:pt x="64" y="112"/>
                    </a:lnTo>
                    <a:lnTo>
                      <a:pt x="62" y="114"/>
                    </a:lnTo>
                    <a:lnTo>
                      <a:pt x="62" y="114"/>
                    </a:lnTo>
                    <a:lnTo>
                      <a:pt x="64" y="114"/>
                    </a:lnTo>
                    <a:lnTo>
                      <a:pt x="64" y="116"/>
                    </a:lnTo>
                    <a:lnTo>
                      <a:pt x="68" y="114"/>
                    </a:lnTo>
                    <a:lnTo>
                      <a:pt x="66" y="116"/>
                    </a:lnTo>
                    <a:lnTo>
                      <a:pt x="62" y="116"/>
                    </a:lnTo>
                    <a:lnTo>
                      <a:pt x="62" y="118"/>
                    </a:lnTo>
                    <a:lnTo>
                      <a:pt x="64" y="118"/>
                    </a:lnTo>
                    <a:lnTo>
                      <a:pt x="68" y="118"/>
                    </a:lnTo>
                    <a:lnTo>
                      <a:pt x="64" y="118"/>
                    </a:lnTo>
                    <a:lnTo>
                      <a:pt x="64" y="120"/>
                    </a:lnTo>
                    <a:lnTo>
                      <a:pt x="62" y="120"/>
                    </a:lnTo>
                    <a:lnTo>
                      <a:pt x="68" y="118"/>
                    </a:lnTo>
                    <a:lnTo>
                      <a:pt x="64" y="120"/>
                    </a:lnTo>
                    <a:lnTo>
                      <a:pt x="68" y="120"/>
                    </a:lnTo>
                    <a:lnTo>
                      <a:pt x="68" y="120"/>
                    </a:lnTo>
                    <a:lnTo>
                      <a:pt x="68" y="122"/>
                    </a:lnTo>
                    <a:lnTo>
                      <a:pt x="68" y="122"/>
                    </a:lnTo>
                    <a:lnTo>
                      <a:pt x="66" y="122"/>
                    </a:lnTo>
                    <a:lnTo>
                      <a:pt x="66" y="122"/>
                    </a:lnTo>
                    <a:lnTo>
                      <a:pt x="70" y="124"/>
                    </a:lnTo>
                    <a:lnTo>
                      <a:pt x="70" y="124"/>
                    </a:lnTo>
                    <a:lnTo>
                      <a:pt x="70" y="124"/>
                    </a:lnTo>
                    <a:lnTo>
                      <a:pt x="68" y="124"/>
                    </a:lnTo>
                    <a:lnTo>
                      <a:pt x="70" y="124"/>
                    </a:lnTo>
                    <a:lnTo>
                      <a:pt x="70" y="126"/>
                    </a:lnTo>
                    <a:lnTo>
                      <a:pt x="68" y="126"/>
                    </a:lnTo>
                    <a:lnTo>
                      <a:pt x="68" y="126"/>
                    </a:lnTo>
                    <a:lnTo>
                      <a:pt x="66" y="126"/>
                    </a:lnTo>
                    <a:lnTo>
                      <a:pt x="66" y="126"/>
                    </a:lnTo>
                    <a:lnTo>
                      <a:pt x="68" y="128"/>
                    </a:lnTo>
                    <a:lnTo>
                      <a:pt x="70" y="126"/>
                    </a:lnTo>
                    <a:lnTo>
                      <a:pt x="70" y="128"/>
                    </a:lnTo>
                    <a:lnTo>
                      <a:pt x="70" y="128"/>
                    </a:lnTo>
                    <a:lnTo>
                      <a:pt x="66" y="128"/>
                    </a:lnTo>
                    <a:lnTo>
                      <a:pt x="64" y="126"/>
                    </a:lnTo>
                    <a:lnTo>
                      <a:pt x="60" y="124"/>
                    </a:lnTo>
                    <a:lnTo>
                      <a:pt x="60" y="124"/>
                    </a:lnTo>
                    <a:lnTo>
                      <a:pt x="54" y="124"/>
                    </a:lnTo>
                    <a:lnTo>
                      <a:pt x="52" y="124"/>
                    </a:lnTo>
                    <a:lnTo>
                      <a:pt x="50" y="124"/>
                    </a:lnTo>
                    <a:lnTo>
                      <a:pt x="52" y="126"/>
                    </a:lnTo>
                    <a:lnTo>
                      <a:pt x="54" y="128"/>
                    </a:lnTo>
                    <a:lnTo>
                      <a:pt x="56" y="128"/>
                    </a:lnTo>
                    <a:lnTo>
                      <a:pt x="58" y="130"/>
                    </a:lnTo>
                    <a:lnTo>
                      <a:pt x="64" y="132"/>
                    </a:lnTo>
                    <a:lnTo>
                      <a:pt x="64" y="130"/>
                    </a:lnTo>
                    <a:lnTo>
                      <a:pt x="66" y="132"/>
                    </a:lnTo>
                    <a:lnTo>
                      <a:pt x="66" y="132"/>
                    </a:lnTo>
                    <a:lnTo>
                      <a:pt x="70" y="132"/>
                    </a:lnTo>
                    <a:lnTo>
                      <a:pt x="68" y="132"/>
                    </a:lnTo>
                    <a:lnTo>
                      <a:pt x="68" y="134"/>
                    </a:lnTo>
                    <a:lnTo>
                      <a:pt x="66" y="134"/>
                    </a:lnTo>
                    <a:lnTo>
                      <a:pt x="66" y="136"/>
                    </a:lnTo>
                    <a:lnTo>
                      <a:pt x="64" y="136"/>
                    </a:lnTo>
                    <a:lnTo>
                      <a:pt x="64" y="136"/>
                    </a:lnTo>
                    <a:lnTo>
                      <a:pt x="66" y="136"/>
                    </a:lnTo>
                    <a:lnTo>
                      <a:pt x="64" y="136"/>
                    </a:lnTo>
                    <a:lnTo>
                      <a:pt x="62" y="138"/>
                    </a:lnTo>
                    <a:lnTo>
                      <a:pt x="64" y="140"/>
                    </a:lnTo>
                    <a:lnTo>
                      <a:pt x="66" y="138"/>
                    </a:lnTo>
                    <a:lnTo>
                      <a:pt x="66" y="140"/>
                    </a:lnTo>
                    <a:lnTo>
                      <a:pt x="64" y="140"/>
                    </a:lnTo>
                    <a:lnTo>
                      <a:pt x="64" y="140"/>
                    </a:lnTo>
                    <a:lnTo>
                      <a:pt x="64" y="140"/>
                    </a:lnTo>
                    <a:lnTo>
                      <a:pt x="64" y="140"/>
                    </a:lnTo>
                    <a:lnTo>
                      <a:pt x="62" y="140"/>
                    </a:lnTo>
                    <a:lnTo>
                      <a:pt x="60" y="140"/>
                    </a:lnTo>
                    <a:lnTo>
                      <a:pt x="60" y="142"/>
                    </a:lnTo>
                    <a:lnTo>
                      <a:pt x="60" y="142"/>
                    </a:lnTo>
                    <a:lnTo>
                      <a:pt x="60" y="142"/>
                    </a:lnTo>
                    <a:lnTo>
                      <a:pt x="58" y="144"/>
                    </a:lnTo>
                    <a:lnTo>
                      <a:pt x="60" y="144"/>
                    </a:lnTo>
                    <a:lnTo>
                      <a:pt x="60" y="144"/>
                    </a:lnTo>
                    <a:lnTo>
                      <a:pt x="58" y="146"/>
                    </a:lnTo>
                    <a:lnTo>
                      <a:pt x="56" y="146"/>
                    </a:lnTo>
                    <a:lnTo>
                      <a:pt x="54" y="146"/>
                    </a:lnTo>
                    <a:lnTo>
                      <a:pt x="54" y="146"/>
                    </a:lnTo>
                    <a:lnTo>
                      <a:pt x="50" y="146"/>
                    </a:lnTo>
                    <a:lnTo>
                      <a:pt x="50" y="146"/>
                    </a:lnTo>
                    <a:lnTo>
                      <a:pt x="48" y="146"/>
                    </a:lnTo>
                    <a:lnTo>
                      <a:pt x="48" y="148"/>
                    </a:lnTo>
                    <a:lnTo>
                      <a:pt x="48" y="148"/>
                    </a:lnTo>
                    <a:lnTo>
                      <a:pt x="48" y="148"/>
                    </a:lnTo>
                    <a:lnTo>
                      <a:pt x="48" y="148"/>
                    </a:lnTo>
                    <a:lnTo>
                      <a:pt x="50" y="148"/>
                    </a:lnTo>
                    <a:lnTo>
                      <a:pt x="56" y="148"/>
                    </a:lnTo>
                    <a:lnTo>
                      <a:pt x="56" y="146"/>
                    </a:lnTo>
                    <a:lnTo>
                      <a:pt x="58" y="146"/>
                    </a:lnTo>
                    <a:lnTo>
                      <a:pt x="56" y="148"/>
                    </a:lnTo>
                    <a:lnTo>
                      <a:pt x="54" y="148"/>
                    </a:lnTo>
                    <a:lnTo>
                      <a:pt x="56" y="150"/>
                    </a:lnTo>
                    <a:lnTo>
                      <a:pt x="56" y="148"/>
                    </a:lnTo>
                    <a:lnTo>
                      <a:pt x="56" y="150"/>
                    </a:lnTo>
                    <a:lnTo>
                      <a:pt x="58" y="150"/>
                    </a:lnTo>
                    <a:lnTo>
                      <a:pt x="56" y="150"/>
                    </a:lnTo>
                    <a:lnTo>
                      <a:pt x="56" y="150"/>
                    </a:lnTo>
                    <a:lnTo>
                      <a:pt x="54" y="150"/>
                    </a:lnTo>
                    <a:lnTo>
                      <a:pt x="52" y="150"/>
                    </a:lnTo>
                    <a:lnTo>
                      <a:pt x="48" y="148"/>
                    </a:lnTo>
                    <a:lnTo>
                      <a:pt x="46" y="150"/>
                    </a:lnTo>
                    <a:lnTo>
                      <a:pt x="44" y="148"/>
                    </a:lnTo>
                    <a:lnTo>
                      <a:pt x="44" y="150"/>
                    </a:lnTo>
                    <a:lnTo>
                      <a:pt x="46" y="150"/>
                    </a:lnTo>
                    <a:lnTo>
                      <a:pt x="46" y="152"/>
                    </a:lnTo>
                    <a:lnTo>
                      <a:pt x="46" y="152"/>
                    </a:lnTo>
                    <a:lnTo>
                      <a:pt x="44" y="150"/>
                    </a:lnTo>
                    <a:lnTo>
                      <a:pt x="44" y="152"/>
                    </a:lnTo>
                    <a:lnTo>
                      <a:pt x="44" y="152"/>
                    </a:lnTo>
                    <a:lnTo>
                      <a:pt x="42" y="152"/>
                    </a:lnTo>
                    <a:lnTo>
                      <a:pt x="42" y="152"/>
                    </a:lnTo>
                    <a:lnTo>
                      <a:pt x="42" y="154"/>
                    </a:lnTo>
                    <a:lnTo>
                      <a:pt x="40" y="156"/>
                    </a:lnTo>
                    <a:lnTo>
                      <a:pt x="40" y="156"/>
                    </a:lnTo>
                    <a:lnTo>
                      <a:pt x="38" y="156"/>
                    </a:lnTo>
                    <a:lnTo>
                      <a:pt x="38" y="156"/>
                    </a:lnTo>
                    <a:lnTo>
                      <a:pt x="38" y="158"/>
                    </a:lnTo>
                    <a:lnTo>
                      <a:pt x="38" y="158"/>
                    </a:lnTo>
                    <a:lnTo>
                      <a:pt x="36" y="160"/>
                    </a:lnTo>
                    <a:lnTo>
                      <a:pt x="38" y="160"/>
                    </a:lnTo>
                    <a:lnTo>
                      <a:pt x="38" y="162"/>
                    </a:lnTo>
                    <a:lnTo>
                      <a:pt x="38" y="162"/>
                    </a:lnTo>
                    <a:lnTo>
                      <a:pt x="40" y="162"/>
                    </a:lnTo>
                    <a:lnTo>
                      <a:pt x="40" y="162"/>
                    </a:lnTo>
                    <a:lnTo>
                      <a:pt x="38" y="164"/>
                    </a:lnTo>
                    <a:lnTo>
                      <a:pt x="38" y="164"/>
                    </a:lnTo>
                    <a:lnTo>
                      <a:pt x="38" y="166"/>
                    </a:lnTo>
                    <a:lnTo>
                      <a:pt x="36" y="164"/>
                    </a:lnTo>
                    <a:lnTo>
                      <a:pt x="34" y="166"/>
                    </a:lnTo>
                    <a:lnTo>
                      <a:pt x="34" y="166"/>
                    </a:lnTo>
                    <a:lnTo>
                      <a:pt x="34" y="168"/>
                    </a:lnTo>
                    <a:lnTo>
                      <a:pt x="36" y="168"/>
                    </a:lnTo>
                    <a:lnTo>
                      <a:pt x="34" y="168"/>
                    </a:lnTo>
                    <a:lnTo>
                      <a:pt x="34" y="168"/>
                    </a:lnTo>
                    <a:lnTo>
                      <a:pt x="36" y="168"/>
                    </a:lnTo>
                    <a:lnTo>
                      <a:pt x="38" y="168"/>
                    </a:lnTo>
                    <a:lnTo>
                      <a:pt x="34" y="170"/>
                    </a:lnTo>
                    <a:lnTo>
                      <a:pt x="34" y="172"/>
                    </a:lnTo>
                    <a:lnTo>
                      <a:pt x="34" y="172"/>
                    </a:lnTo>
                    <a:lnTo>
                      <a:pt x="36" y="172"/>
                    </a:lnTo>
                    <a:lnTo>
                      <a:pt x="36" y="172"/>
                    </a:lnTo>
                    <a:lnTo>
                      <a:pt x="36" y="174"/>
                    </a:lnTo>
                    <a:lnTo>
                      <a:pt x="34" y="174"/>
                    </a:lnTo>
                    <a:lnTo>
                      <a:pt x="36" y="174"/>
                    </a:lnTo>
                    <a:lnTo>
                      <a:pt x="38" y="174"/>
                    </a:lnTo>
                    <a:lnTo>
                      <a:pt x="36" y="176"/>
                    </a:lnTo>
                    <a:lnTo>
                      <a:pt x="38" y="176"/>
                    </a:lnTo>
                    <a:lnTo>
                      <a:pt x="38" y="176"/>
                    </a:lnTo>
                    <a:lnTo>
                      <a:pt x="38" y="176"/>
                    </a:lnTo>
                    <a:lnTo>
                      <a:pt x="36" y="178"/>
                    </a:lnTo>
                    <a:lnTo>
                      <a:pt x="36" y="178"/>
                    </a:lnTo>
                    <a:lnTo>
                      <a:pt x="38" y="178"/>
                    </a:lnTo>
                    <a:lnTo>
                      <a:pt x="38" y="178"/>
                    </a:lnTo>
                    <a:lnTo>
                      <a:pt x="36" y="180"/>
                    </a:lnTo>
                    <a:lnTo>
                      <a:pt x="38" y="180"/>
                    </a:lnTo>
                    <a:lnTo>
                      <a:pt x="38" y="182"/>
                    </a:lnTo>
                    <a:lnTo>
                      <a:pt x="38" y="182"/>
                    </a:lnTo>
                    <a:lnTo>
                      <a:pt x="38" y="182"/>
                    </a:lnTo>
                    <a:lnTo>
                      <a:pt x="38" y="184"/>
                    </a:lnTo>
                    <a:lnTo>
                      <a:pt x="36" y="184"/>
                    </a:lnTo>
                    <a:lnTo>
                      <a:pt x="36" y="184"/>
                    </a:lnTo>
                    <a:lnTo>
                      <a:pt x="36" y="186"/>
                    </a:lnTo>
                    <a:lnTo>
                      <a:pt x="34" y="186"/>
                    </a:lnTo>
                    <a:lnTo>
                      <a:pt x="34" y="188"/>
                    </a:lnTo>
                    <a:lnTo>
                      <a:pt x="36" y="188"/>
                    </a:lnTo>
                    <a:lnTo>
                      <a:pt x="38" y="188"/>
                    </a:lnTo>
                    <a:lnTo>
                      <a:pt x="38" y="186"/>
                    </a:lnTo>
                    <a:lnTo>
                      <a:pt x="42" y="184"/>
                    </a:lnTo>
                    <a:lnTo>
                      <a:pt x="42" y="184"/>
                    </a:lnTo>
                    <a:lnTo>
                      <a:pt x="44" y="184"/>
                    </a:lnTo>
                    <a:lnTo>
                      <a:pt x="46" y="182"/>
                    </a:lnTo>
                    <a:lnTo>
                      <a:pt x="48" y="184"/>
                    </a:lnTo>
                    <a:lnTo>
                      <a:pt x="48" y="184"/>
                    </a:lnTo>
                    <a:lnTo>
                      <a:pt x="48" y="184"/>
                    </a:lnTo>
                    <a:lnTo>
                      <a:pt x="46" y="184"/>
                    </a:lnTo>
                    <a:lnTo>
                      <a:pt x="44" y="184"/>
                    </a:lnTo>
                    <a:lnTo>
                      <a:pt x="44" y="186"/>
                    </a:lnTo>
                    <a:lnTo>
                      <a:pt x="46" y="186"/>
                    </a:lnTo>
                    <a:lnTo>
                      <a:pt x="48" y="186"/>
                    </a:lnTo>
                    <a:lnTo>
                      <a:pt x="44" y="186"/>
                    </a:lnTo>
                    <a:lnTo>
                      <a:pt x="42" y="186"/>
                    </a:lnTo>
                    <a:lnTo>
                      <a:pt x="42" y="188"/>
                    </a:lnTo>
                    <a:lnTo>
                      <a:pt x="40" y="190"/>
                    </a:lnTo>
                    <a:lnTo>
                      <a:pt x="38" y="190"/>
                    </a:lnTo>
                    <a:lnTo>
                      <a:pt x="38" y="190"/>
                    </a:lnTo>
                    <a:lnTo>
                      <a:pt x="38" y="190"/>
                    </a:lnTo>
                    <a:lnTo>
                      <a:pt x="36" y="194"/>
                    </a:lnTo>
                    <a:lnTo>
                      <a:pt x="38" y="194"/>
                    </a:lnTo>
                    <a:lnTo>
                      <a:pt x="36" y="194"/>
                    </a:lnTo>
                    <a:lnTo>
                      <a:pt x="36" y="196"/>
                    </a:lnTo>
                    <a:lnTo>
                      <a:pt x="36" y="196"/>
                    </a:lnTo>
                    <a:lnTo>
                      <a:pt x="38" y="196"/>
                    </a:lnTo>
                    <a:lnTo>
                      <a:pt x="38" y="198"/>
                    </a:lnTo>
                    <a:lnTo>
                      <a:pt x="38" y="200"/>
                    </a:lnTo>
                    <a:lnTo>
                      <a:pt x="38" y="200"/>
                    </a:lnTo>
                    <a:lnTo>
                      <a:pt x="38" y="200"/>
                    </a:lnTo>
                    <a:lnTo>
                      <a:pt x="38" y="200"/>
                    </a:lnTo>
                    <a:lnTo>
                      <a:pt x="40" y="200"/>
                    </a:lnTo>
                    <a:lnTo>
                      <a:pt x="40" y="202"/>
                    </a:lnTo>
                    <a:lnTo>
                      <a:pt x="40" y="202"/>
                    </a:lnTo>
                    <a:lnTo>
                      <a:pt x="40" y="204"/>
                    </a:lnTo>
                    <a:lnTo>
                      <a:pt x="42" y="202"/>
                    </a:lnTo>
                    <a:lnTo>
                      <a:pt x="42" y="202"/>
                    </a:lnTo>
                    <a:lnTo>
                      <a:pt x="40" y="204"/>
                    </a:lnTo>
                    <a:lnTo>
                      <a:pt x="40" y="206"/>
                    </a:lnTo>
                    <a:lnTo>
                      <a:pt x="40" y="206"/>
                    </a:lnTo>
                    <a:lnTo>
                      <a:pt x="42" y="206"/>
                    </a:lnTo>
                    <a:lnTo>
                      <a:pt x="42" y="206"/>
                    </a:lnTo>
                    <a:lnTo>
                      <a:pt x="42" y="206"/>
                    </a:lnTo>
                    <a:lnTo>
                      <a:pt x="42" y="208"/>
                    </a:lnTo>
                    <a:lnTo>
                      <a:pt x="42" y="208"/>
                    </a:lnTo>
                    <a:lnTo>
                      <a:pt x="42" y="210"/>
                    </a:lnTo>
                    <a:lnTo>
                      <a:pt x="44" y="210"/>
                    </a:lnTo>
                    <a:lnTo>
                      <a:pt x="42" y="210"/>
                    </a:lnTo>
                    <a:lnTo>
                      <a:pt x="42" y="210"/>
                    </a:lnTo>
                    <a:lnTo>
                      <a:pt x="42" y="210"/>
                    </a:lnTo>
                    <a:lnTo>
                      <a:pt x="42" y="210"/>
                    </a:lnTo>
                    <a:lnTo>
                      <a:pt x="42" y="210"/>
                    </a:lnTo>
                    <a:lnTo>
                      <a:pt x="46" y="210"/>
                    </a:lnTo>
                    <a:lnTo>
                      <a:pt x="46" y="210"/>
                    </a:lnTo>
                    <a:lnTo>
                      <a:pt x="44" y="212"/>
                    </a:lnTo>
                    <a:lnTo>
                      <a:pt x="42" y="212"/>
                    </a:lnTo>
                    <a:lnTo>
                      <a:pt x="44" y="212"/>
                    </a:lnTo>
                    <a:lnTo>
                      <a:pt x="44" y="214"/>
                    </a:lnTo>
                    <a:lnTo>
                      <a:pt x="44" y="214"/>
                    </a:lnTo>
                    <a:lnTo>
                      <a:pt x="44" y="214"/>
                    </a:lnTo>
                    <a:lnTo>
                      <a:pt x="44" y="214"/>
                    </a:lnTo>
                    <a:lnTo>
                      <a:pt x="42" y="216"/>
                    </a:lnTo>
                    <a:lnTo>
                      <a:pt x="44" y="216"/>
                    </a:lnTo>
                    <a:lnTo>
                      <a:pt x="44" y="216"/>
                    </a:lnTo>
                    <a:lnTo>
                      <a:pt x="46" y="216"/>
                    </a:lnTo>
                    <a:lnTo>
                      <a:pt x="48" y="216"/>
                    </a:lnTo>
                    <a:lnTo>
                      <a:pt x="48" y="216"/>
                    </a:lnTo>
                    <a:lnTo>
                      <a:pt x="42" y="216"/>
                    </a:lnTo>
                    <a:lnTo>
                      <a:pt x="44" y="216"/>
                    </a:lnTo>
                    <a:lnTo>
                      <a:pt x="44" y="216"/>
                    </a:lnTo>
                    <a:lnTo>
                      <a:pt x="46" y="216"/>
                    </a:lnTo>
                    <a:lnTo>
                      <a:pt x="46" y="218"/>
                    </a:lnTo>
                    <a:lnTo>
                      <a:pt x="46" y="218"/>
                    </a:lnTo>
                    <a:lnTo>
                      <a:pt x="44" y="218"/>
                    </a:lnTo>
                    <a:lnTo>
                      <a:pt x="46" y="218"/>
                    </a:lnTo>
                    <a:lnTo>
                      <a:pt x="46" y="218"/>
                    </a:lnTo>
                    <a:lnTo>
                      <a:pt x="48" y="218"/>
                    </a:lnTo>
                    <a:lnTo>
                      <a:pt x="48" y="218"/>
                    </a:lnTo>
                    <a:lnTo>
                      <a:pt x="48" y="220"/>
                    </a:lnTo>
                    <a:lnTo>
                      <a:pt x="48" y="220"/>
                    </a:lnTo>
                    <a:lnTo>
                      <a:pt x="48" y="220"/>
                    </a:lnTo>
                    <a:lnTo>
                      <a:pt x="50" y="220"/>
                    </a:lnTo>
                    <a:lnTo>
                      <a:pt x="50" y="220"/>
                    </a:lnTo>
                    <a:lnTo>
                      <a:pt x="50" y="220"/>
                    </a:lnTo>
                    <a:lnTo>
                      <a:pt x="50" y="220"/>
                    </a:lnTo>
                    <a:lnTo>
                      <a:pt x="48" y="222"/>
                    </a:lnTo>
                    <a:lnTo>
                      <a:pt x="48" y="222"/>
                    </a:lnTo>
                    <a:lnTo>
                      <a:pt x="46" y="222"/>
                    </a:lnTo>
                    <a:lnTo>
                      <a:pt x="48" y="222"/>
                    </a:lnTo>
                    <a:lnTo>
                      <a:pt x="48" y="222"/>
                    </a:lnTo>
                    <a:lnTo>
                      <a:pt x="52" y="222"/>
                    </a:lnTo>
                    <a:lnTo>
                      <a:pt x="50" y="222"/>
                    </a:lnTo>
                    <a:lnTo>
                      <a:pt x="52" y="222"/>
                    </a:lnTo>
                    <a:lnTo>
                      <a:pt x="52" y="222"/>
                    </a:lnTo>
                    <a:lnTo>
                      <a:pt x="54" y="222"/>
                    </a:lnTo>
                    <a:lnTo>
                      <a:pt x="56" y="222"/>
                    </a:lnTo>
                    <a:lnTo>
                      <a:pt x="60" y="220"/>
                    </a:lnTo>
                    <a:lnTo>
                      <a:pt x="60" y="222"/>
                    </a:lnTo>
                    <a:lnTo>
                      <a:pt x="62" y="220"/>
                    </a:lnTo>
                    <a:lnTo>
                      <a:pt x="60" y="222"/>
                    </a:lnTo>
                    <a:lnTo>
                      <a:pt x="60" y="222"/>
                    </a:lnTo>
                    <a:lnTo>
                      <a:pt x="62" y="222"/>
                    </a:lnTo>
                    <a:lnTo>
                      <a:pt x="64" y="222"/>
                    </a:lnTo>
                    <a:lnTo>
                      <a:pt x="62" y="222"/>
                    </a:lnTo>
                    <a:lnTo>
                      <a:pt x="60" y="222"/>
                    </a:lnTo>
                    <a:lnTo>
                      <a:pt x="60" y="222"/>
                    </a:lnTo>
                    <a:lnTo>
                      <a:pt x="58" y="224"/>
                    </a:lnTo>
                    <a:lnTo>
                      <a:pt x="60" y="224"/>
                    </a:lnTo>
                    <a:lnTo>
                      <a:pt x="60" y="224"/>
                    </a:lnTo>
                    <a:lnTo>
                      <a:pt x="60" y="224"/>
                    </a:lnTo>
                    <a:lnTo>
                      <a:pt x="62" y="224"/>
                    </a:lnTo>
                    <a:lnTo>
                      <a:pt x="64" y="222"/>
                    </a:lnTo>
                    <a:lnTo>
                      <a:pt x="64" y="222"/>
                    </a:lnTo>
                    <a:lnTo>
                      <a:pt x="64" y="222"/>
                    </a:lnTo>
                    <a:lnTo>
                      <a:pt x="64" y="222"/>
                    </a:lnTo>
                    <a:lnTo>
                      <a:pt x="62" y="224"/>
                    </a:lnTo>
                    <a:lnTo>
                      <a:pt x="62" y="224"/>
                    </a:lnTo>
                    <a:lnTo>
                      <a:pt x="62" y="224"/>
                    </a:lnTo>
                    <a:lnTo>
                      <a:pt x="62" y="226"/>
                    </a:lnTo>
                    <a:lnTo>
                      <a:pt x="62" y="226"/>
                    </a:lnTo>
                    <a:lnTo>
                      <a:pt x="62" y="226"/>
                    </a:lnTo>
                    <a:lnTo>
                      <a:pt x="62" y="226"/>
                    </a:lnTo>
                    <a:lnTo>
                      <a:pt x="64" y="224"/>
                    </a:lnTo>
                    <a:lnTo>
                      <a:pt x="64" y="224"/>
                    </a:lnTo>
                    <a:lnTo>
                      <a:pt x="64" y="224"/>
                    </a:lnTo>
                    <a:lnTo>
                      <a:pt x="64" y="226"/>
                    </a:lnTo>
                    <a:lnTo>
                      <a:pt x="64" y="226"/>
                    </a:lnTo>
                    <a:lnTo>
                      <a:pt x="64" y="228"/>
                    </a:lnTo>
                    <a:lnTo>
                      <a:pt x="64" y="226"/>
                    </a:lnTo>
                    <a:lnTo>
                      <a:pt x="66" y="226"/>
                    </a:lnTo>
                    <a:lnTo>
                      <a:pt x="66" y="228"/>
                    </a:lnTo>
                    <a:lnTo>
                      <a:pt x="64" y="228"/>
                    </a:lnTo>
                    <a:lnTo>
                      <a:pt x="64" y="230"/>
                    </a:lnTo>
                    <a:lnTo>
                      <a:pt x="64" y="230"/>
                    </a:lnTo>
                    <a:lnTo>
                      <a:pt x="64" y="230"/>
                    </a:lnTo>
                    <a:lnTo>
                      <a:pt x="64" y="230"/>
                    </a:lnTo>
                    <a:lnTo>
                      <a:pt x="66" y="230"/>
                    </a:lnTo>
                    <a:lnTo>
                      <a:pt x="66" y="232"/>
                    </a:lnTo>
                    <a:lnTo>
                      <a:pt x="68" y="232"/>
                    </a:lnTo>
                    <a:lnTo>
                      <a:pt x="70" y="230"/>
                    </a:lnTo>
                    <a:lnTo>
                      <a:pt x="70" y="230"/>
                    </a:lnTo>
                    <a:lnTo>
                      <a:pt x="70" y="230"/>
                    </a:lnTo>
                    <a:lnTo>
                      <a:pt x="74" y="230"/>
                    </a:lnTo>
                    <a:lnTo>
                      <a:pt x="76" y="230"/>
                    </a:lnTo>
                    <a:lnTo>
                      <a:pt x="76" y="230"/>
                    </a:lnTo>
                    <a:lnTo>
                      <a:pt x="76" y="230"/>
                    </a:lnTo>
                    <a:lnTo>
                      <a:pt x="76" y="228"/>
                    </a:lnTo>
                    <a:lnTo>
                      <a:pt x="76" y="228"/>
                    </a:lnTo>
                    <a:lnTo>
                      <a:pt x="76" y="228"/>
                    </a:lnTo>
                    <a:lnTo>
                      <a:pt x="74" y="226"/>
                    </a:lnTo>
                    <a:lnTo>
                      <a:pt x="76" y="228"/>
                    </a:lnTo>
                    <a:lnTo>
                      <a:pt x="76" y="226"/>
                    </a:lnTo>
                    <a:lnTo>
                      <a:pt x="78" y="226"/>
                    </a:lnTo>
                    <a:lnTo>
                      <a:pt x="78" y="226"/>
                    </a:lnTo>
                    <a:lnTo>
                      <a:pt x="80" y="226"/>
                    </a:lnTo>
                    <a:lnTo>
                      <a:pt x="80" y="224"/>
                    </a:lnTo>
                    <a:lnTo>
                      <a:pt x="80" y="224"/>
                    </a:lnTo>
                    <a:lnTo>
                      <a:pt x="80" y="222"/>
                    </a:lnTo>
                    <a:lnTo>
                      <a:pt x="82" y="222"/>
                    </a:lnTo>
                    <a:lnTo>
                      <a:pt x="82" y="220"/>
                    </a:lnTo>
                    <a:lnTo>
                      <a:pt x="82" y="220"/>
                    </a:lnTo>
                    <a:lnTo>
                      <a:pt x="82" y="218"/>
                    </a:lnTo>
                    <a:lnTo>
                      <a:pt x="84" y="218"/>
                    </a:lnTo>
                    <a:lnTo>
                      <a:pt x="86" y="218"/>
                    </a:lnTo>
                    <a:lnTo>
                      <a:pt x="84" y="218"/>
                    </a:lnTo>
                    <a:lnTo>
                      <a:pt x="86" y="216"/>
                    </a:lnTo>
                    <a:lnTo>
                      <a:pt x="88" y="214"/>
                    </a:lnTo>
                    <a:lnTo>
                      <a:pt x="88" y="214"/>
                    </a:lnTo>
                    <a:lnTo>
                      <a:pt x="88" y="214"/>
                    </a:lnTo>
                    <a:lnTo>
                      <a:pt x="88" y="212"/>
                    </a:lnTo>
                    <a:lnTo>
                      <a:pt x="88" y="212"/>
                    </a:lnTo>
                    <a:lnTo>
                      <a:pt x="88" y="212"/>
                    </a:lnTo>
                    <a:lnTo>
                      <a:pt x="88" y="208"/>
                    </a:lnTo>
                    <a:lnTo>
                      <a:pt x="88" y="208"/>
                    </a:lnTo>
                    <a:lnTo>
                      <a:pt x="88" y="208"/>
                    </a:lnTo>
                    <a:lnTo>
                      <a:pt x="88" y="206"/>
                    </a:lnTo>
                    <a:lnTo>
                      <a:pt x="86" y="206"/>
                    </a:lnTo>
                    <a:lnTo>
                      <a:pt x="88" y="206"/>
                    </a:lnTo>
                    <a:lnTo>
                      <a:pt x="88" y="204"/>
                    </a:lnTo>
                    <a:lnTo>
                      <a:pt x="90" y="204"/>
                    </a:lnTo>
                    <a:lnTo>
                      <a:pt x="92" y="204"/>
                    </a:lnTo>
                    <a:lnTo>
                      <a:pt x="94" y="204"/>
                    </a:lnTo>
                    <a:lnTo>
                      <a:pt x="94" y="204"/>
                    </a:lnTo>
                    <a:lnTo>
                      <a:pt x="94" y="204"/>
                    </a:lnTo>
                    <a:lnTo>
                      <a:pt x="96" y="202"/>
                    </a:lnTo>
                    <a:lnTo>
                      <a:pt x="94" y="202"/>
                    </a:lnTo>
                    <a:lnTo>
                      <a:pt x="92" y="202"/>
                    </a:lnTo>
                    <a:lnTo>
                      <a:pt x="92" y="200"/>
                    </a:lnTo>
                    <a:lnTo>
                      <a:pt x="92" y="200"/>
                    </a:lnTo>
                    <a:lnTo>
                      <a:pt x="94" y="202"/>
                    </a:lnTo>
                    <a:lnTo>
                      <a:pt x="94" y="202"/>
                    </a:lnTo>
                    <a:lnTo>
                      <a:pt x="96" y="202"/>
                    </a:lnTo>
                    <a:lnTo>
                      <a:pt x="96" y="202"/>
                    </a:lnTo>
                    <a:lnTo>
                      <a:pt x="94" y="202"/>
                    </a:lnTo>
                    <a:lnTo>
                      <a:pt x="94" y="200"/>
                    </a:lnTo>
                    <a:lnTo>
                      <a:pt x="96" y="200"/>
                    </a:lnTo>
                    <a:lnTo>
                      <a:pt x="96" y="200"/>
                    </a:lnTo>
                    <a:lnTo>
                      <a:pt x="96" y="200"/>
                    </a:lnTo>
                    <a:lnTo>
                      <a:pt x="96" y="200"/>
                    </a:lnTo>
                    <a:lnTo>
                      <a:pt x="98" y="200"/>
                    </a:lnTo>
                    <a:lnTo>
                      <a:pt x="98" y="200"/>
                    </a:lnTo>
                    <a:lnTo>
                      <a:pt x="98" y="200"/>
                    </a:lnTo>
                    <a:lnTo>
                      <a:pt x="98" y="200"/>
                    </a:lnTo>
                    <a:lnTo>
                      <a:pt x="98" y="198"/>
                    </a:lnTo>
                    <a:lnTo>
                      <a:pt x="100" y="198"/>
                    </a:lnTo>
                    <a:lnTo>
                      <a:pt x="100" y="198"/>
                    </a:lnTo>
                    <a:lnTo>
                      <a:pt x="100" y="198"/>
                    </a:lnTo>
                    <a:lnTo>
                      <a:pt x="102" y="198"/>
                    </a:lnTo>
                    <a:lnTo>
                      <a:pt x="102" y="198"/>
                    </a:lnTo>
                    <a:lnTo>
                      <a:pt x="102" y="196"/>
                    </a:lnTo>
                    <a:lnTo>
                      <a:pt x="102" y="196"/>
                    </a:lnTo>
                    <a:lnTo>
                      <a:pt x="98" y="196"/>
                    </a:lnTo>
                    <a:lnTo>
                      <a:pt x="98" y="194"/>
                    </a:lnTo>
                    <a:lnTo>
                      <a:pt x="102" y="196"/>
                    </a:lnTo>
                    <a:lnTo>
                      <a:pt x="104" y="196"/>
                    </a:lnTo>
                    <a:lnTo>
                      <a:pt x="104" y="192"/>
                    </a:lnTo>
                    <a:lnTo>
                      <a:pt x="104" y="192"/>
                    </a:lnTo>
                    <a:lnTo>
                      <a:pt x="104" y="192"/>
                    </a:lnTo>
                    <a:lnTo>
                      <a:pt x="104" y="190"/>
                    </a:lnTo>
                    <a:lnTo>
                      <a:pt x="100" y="190"/>
                    </a:lnTo>
                    <a:lnTo>
                      <a:pt x="100" y="190"/>
                    </a:lnTo>
                    <a:lnTo>
                      <a:pt x="100" y="190"/>
                    </a:lnTo>
                    <a:lnTo>
                      <a:pt x="104" y="190"/>
                    </a:lnTo>
                    <a:lnTo>
                      <a:pt x="106" y="190"/>
                    </a:lnTo>
                    <a:lnTo>
                      <a:pt x="106" y="190"/>
                    </a:lnTo>
                    <a:lnTo>
                      <a:pt x="106" y="188"/>
                    </a:lnTo>
                    <a:lnTo>
                      <a:pt x="106" y="188"/>
                    </a:lnTo>
                    <a:lnTo>
                      <a:pt x="106" y="186"/>
                    </a:lnTo>
                    <a:lnTo>
                      <a:pt x="104" y="186"/>
                    </a:lnTo>
                    <a:lnTo>
                      <a:pt x="104" y="184"/>
                    </a:lnTo>
                    <a:lnTo>
                      <a:pt x="104" y="184"/>
                    </a:lnTo>
                    <a:lnTo>
                      <a:pt x="104" y="184"/>
                    </a:lnTo>
                    <a:lnTo>
                      <a:pt x="102" y="184"/>
                    </a:lnTo>
                    <a:lnTo>
                      <a:pt x="104" y="182"/>
                    </a:lnTo>
                    <a:lnTo>
                      <a:pt x="104" y="182"/>
                    </a:lnTo>
                    <a:lnTo>
                      <a:pt x="106" y="182"/>
                    </a:lnTo>
                    <a:lnTo>
                      <a:pt x="106" y="182"/>
                    </a:lnTo>
                    <a:lnTo>
                      <a:pt x="108" y="182"/>
                    </a:lnTo>
                    <a:lnTo>
                      <a:pt x="108" y="182"/>
                    </a:lnTo>
                    <a:lnTo>
                      <a:pt x="108" y="182"/>
                    </a:lnTo>
                    <a:lnTo>
                      <a:pt x="110" y="182"/>
                    </a:lnTo>
                    <a:lnTo>
                      <a:pt x="110" y="182"/>
                    </a:lnTo>
                    <a:lnTo>
                      <a:pt x="110" y="182"/>
                    </a:lnTo>
                    <a:lnTo>
                      <a:pt x="110" y="182"/>
                    </a:lnTo>
                    <a:lnTo>
                      <a:pt x="112" y="180"/>
                    </a:lnTo>
                    <a:lnTo>
                      <a:pt x="112" y="180"/>
                    </a:lnTo>
                    <a:lnTo>
                      <a:pt x="112" y="180"/>
                    </a:lnTo>
                    <a:lnTo>
                      <a:pt x="112" y="178"/>
                    </a:lnTo>
                    <a:lnTo>
                      <a:pt x="110" y="178"/>
                    </a:lnTo>
                    <a:lnTo>
                      <a:pt x="112" y="178"/>
                    </a:lnTo>
                    <a:lnTo>
                      <a:pt x="112" y="178"/>
                    </a:lnTo>
                    <a:lnTo>
                      <a:pt x="114" y="178"/>
                    </a:lnTo>
                    <a:lnTo>
                      <a:pt x="114" y="176"/>
                    </a:lnTo>
                    <a:lnTo>
                      <a:pt x="116" y="176"/>
                    </a:lnTo>
                    <a:lnTo>
                      <a:pt x="116" y="178"/>
                    </a:lnTo>
                    <a:lnTo>
                      <a:pt x="116" y="178"/>
                    </a:lnTo>
                    <a:lnTo>
                      <a:pt x="118" y="176"/>
                    </a:lnTo>
                    <a:lnTo>
                      <a:pt x="118" y="178"/>
                    </a:lnTo>
                    <a:lnTo>
                      <a:pt x="118" y="178"/>
                    </a:lnTo>
                    <a:lnTo>
                      <a:pt x="120" y="178"/>
                    </a:lnTo>
                    <a:lnTo>
                      <a:pt x="120" y="178"/>
                    </a:lnTo>
                    <a:lnTo>
                      <a:pt x="120" y="176"/>
                    </a:lnTo>
                    <a:lnTo>
                      <a:pt x="122" y="176"/>
                    </a:lnTo>
                    <a:lnTo>
                      <a:pt x="124" y="178"/>
                    </a:lnTo>
                    <a:lnTo>
                      <a:pt x="124" y="176"/>
                    </a:lnTo>
                    <a:lnTo>
                      <a:pt x="124" y="176"/>
                    </a:lnTo>
                    <a:lnTo>
                      <a:pt x="124" y="176"/>
                    </a:lnTo>
                    <a:lnTo>
                      <a:pt x="124" y="176"/>
                    </a:lnTo>
                    <a:lnTo>
                      <a:pt x="124" y="176"/>
                    </a:lnTo>
                    <a:lnTo>
                      <a:pt x="122" y="174"/>
                    </a:lnTo>
                    <a:lnTo>
                      <a:pt x="124" y="174"/>
                    </a:lnTo>
                    <a:lnTo>
                      <a:pt x="124" y="174"/>
                    </a:lnTo>
                    <a:lnTo>
                      <a:pt x="124" y="174"/>
                    </a:lnTo>
                    <a:lnTo>
                      <a:pt x="124" y="174"/>
                    </a:lnTo>
                    <a:lnTo>
                      <a:pt x="126" y="174"/>
                    </a:lnTo>
                    <a:lnTo>
                      <a:pt x="126" y="174"/>
                    </a:lnTo>
                    <a:lnTo>
                      <a:pt x="126" y="172"/>
                    </a:lnTo>
                    <a:lnTo>
                      <a:pt x="126" y="172"/>
                    </a:lnTo>
                    <a:lnTo>
                      <a:pt x="126" y="172"/>
                    </a:lnTo>
                    <a:lnTo>
                      <a:pt x="128" y="172"/>
                    </a:lnTo>
                    <a:lnTo>
                      <a:pt x="128" y="172"/>
                    </a:lnTo>
                    <a:lnTo>
                      <a:pt x="126" y="170"/>
                    </a:lnTo>
                    <a:lnTo>
                      <a:pt x="126" y="170"/>
                    </a:lnTo>
                    <a:lnTo>
                      <a:pt x="128" y="170"/>
                    </a:lnTo>
                    <a:lnTo>
                      <a:pt x="128" y="170"/>
                    </a:lnTo>
                    <a:lnTo>
                      <a:pt x="130" y="170"/>
                    </a:lnTo>
                    <a:lnTo>
                      <a:pt x="130" y="170"/>
                    </a:lnTo>
                    <a:lnTo>
                      <a:pt x="132" y="170"/>
                    </a:lnTo>
                    <a:lnTo>
                      <a:pt x="130" y="172"/>
                    </a:lnTo>
                    <a:lnTo>
                      <a:pt x="128" y="172"/>
                    </a:lnTo>
                    <a:lnTo>
                      <a:pt x="128" y="174"/>
                    </a:lnTo>
                    <a:lnTo>
                      <a:pt x="128" y="174"/>
                    </a:lnTo>
                    <a:lnTo>
                      <a:pt x="128" y="174"/>
                    </a:lnTo>
                    <a:lnTo>
                      <a:pt x="130" y="174"/>
                    </a:lnTo>
                    <a:lnTo>
                      <a:pt x="130" y="176"/>
                    </a:lnTo>
                    <a:lnTo>
                      <a:pt x="130" y="174"/>
                    </a:lnTo>
                    <a:lnTo>
                      <a:pt x="130" y="174"/>
                    </a:lnTo>
                    <a:lnTo>
                      <a:pt x="130" y="174"/>
                    </a:lnTo>
                    <a:lnTo>
                      <a:pt x="130" y="174"/>
                    </a:lnTo>
                    <a:lnTo>
                      <a:pt x="130" y="172"/>
                    </a:lnTo>
                    <a:lnTo>
                      <a:pt x="132" y="174"/>
                    </a:lnTo>
                    <a:lnTo>
                      <a:pt x="132" y="174"/>
                    </a:lnTo>
                    <a:lnTo>
                      <a:pt x="134" y="174"/>
                    </a:lnTo>
                    <a:lnTo>
                      <a:pt x="134" y="176"/>
                    </a:lnTo>
                    <a:lnTo>
                      <a:pt x="134" y="174"/>
                    </a:lnTo>
                    <a:lnTo>
                      <a:pt x="136" y="174"/>
                    </a:lnTo>
                    <a:lnTo>
                      <a:pt x="136" y="174"/>
                    </a:lnTo>
                    <a:lnTo>
                      <a:pt x="136" y="174"/>
                    </a:lnTo>
                    <a:lnTo>
                      <a:pt x="136" y="174"/>
                    </a:lnTo>
                    <a:lnTo>
                      <a:pt x="136" y="174"/>
                    </a:lnTo>
                    <a:lnTo>
                      <a:pt x="138" y="174"/>
                    </a:lnTo>
                    <a:lnTo>
                      <a:pt x="138" y="174"/>
                    </a:lnTo>
                    <a:lnTo>
                      <a:pt x="140" y="174"/>
                    </a:lnTo>
                    <a:lnTo>
                      <a:pt x="140" y="174"/>
                    </a:lnTo>
                    <a:lnTo>
                      <a:pt x="140" y="172"/>
                    </a:lnTo>
                    <a:lnTo>
                      <a:pt x="140" y="172"/>
                    </a:lnTo>
                    <a:lnTo>
                      <a:pt x="140" y="172"/>
                    </a:lnTo>
                    <a:lnTo>
                      <a:pt x="140" y="170"/>
                    </a:lnTo>
                    <a:lnTo>
                      <a:pt x="140" y="170"/>
                    </a:lnTo>
                    <a:lnTo>
                      <a:pt x="142" y="172"/>
                    </a:lnTo>
                    <a:lnTo>
                      <a:pt x="144" y="172"/>
                    </a:lnTo>
                    <a:lnTo>
                      <a:pt x="144" y="172"/>
                    </a:lnTo>
                    <a:lnTo>
                      <a:pt x="144" y="170"/>
                    </a:lnTo>
                    <a:lnTo>
                      <a:pt x="146" y="170"/>
                    </a:lnTo>
                    <a:lnTo>
                      <a:pt x="146" y="170"/>
                    </a:lnTo>
                    <a:lnTo>
                      <a:pt x="146" y="172"/>
                    </a:lnTo>
                    <a:lnTo>
                      <a:pt x="146" y="170"/>
                    </a:lnTo>
                    <a:lnTo>
                      <a:pt x="146" y="170"/>
                    </a:lnTo>
                    <a:lnTo>
                      <a:pt x="148" y="170"/>
                    </a:lnTo>
                    <a:lnTo>
                      <a:pt x="148" y="170"/>
                    </a:lnTo>
                    <a:lnTo>
                      <a:pt x="148" y="168"/>
                    </a:lnTo>
                    <a:lnTo>
                      <a:pt x="148" y="168"/>
                    </a:lnTo>
                    <a:lnTo>
                      <a:pt x="150" y="166"/>
                    </a:lnTo>
                    <a:lnTo>
                      <a:pt x="150" y="168"/>
                    </a:lnTo>
                    <a:lnTo>
                      <a:pt x="150" y="168"/>
                    </a:lnTo>
                    <a:lnTo>
                      <a:pt x="150" y="168"/>
                    </a:lnTo>
                    <a:lnTo>
                      <a:pt x="152" y="168"/>
                    </a:lnTo>
                    <a:lnTo>
                      <a:pt x="152" y="166"/>
                    </a:lnTo>
                    <a:lnTo>
                      <a:pt x="152" y="166"/>
                    </a:lnTo>
                    <a:lnTo>
                      <a:pt x="152" y="166"/>
                    </a:lnTo>
                    <a:lnTo>
                      <a:pt x="152" y="166"/>
                    </a:lnTo>
                    <a:lnTo>
                      <a:pt x="152" y="164"/>
                    </a:lnTo>
                    <a:lnTo>
                      <a:pt x="154" y="164"/>
                    </a:lnTo>
                    <a:lnTo>
                      <a:pt x="154" y="164"/>
                    </a:lnTo>
                    <a:lnTo>
                      <a:pt x="156" y="164"/>
                    </a:lnTo>
                    <a:lnTo>
                      <a:pt x="156" y="162"/>
                    </a:lnTo>
                    <a:lnTo>
                      <a:pt x="156" y="162"/>
                    </a:lnTo>
                    <a:lnTo>
                      <a:pt x="156" y="162"/>
                    </a:lnTo>
                    <a:lnTo>
                      <a:pt x="156" y="160"/>
                    </a:lnTo>
                    <a:lnTo>
                      <a:pt x="158" y="160"/>
                    </a:lnTo>
                    <a:lnTo>
                      <a:pt x="158" y="160"/>
                    </a:lnTo>
                    <a:lnTo>
                      <a:pt x="158" y="160"/>
                    </a:lnTo>
                    <a:lnTo>
                      <a:pt x="158" y="158"/>
                    </a:lnTo>
                    <a:lnTo>
                      <a:pt x="160" y="158"/>
                    </a:lnTo>
                    <a:lnTo>
                      <a:pt x="160" y="158"/>
                    </a:lnTo>
                    <a:lnTo>
                      <a:pt x="160" y="158"/>
                    </a:lnTo>
                    <a:lnTo>
                      <a:pt x="162" y="158"/>
                    </a:lnTo>
                    <a:lnTo>
                      <a:pt x="164" y="156"/>
                    </a:lnTo>
                    <a:lnTo>
                      <a:pt x="164" y="156"/>
                    </a:lnTo>
                    <a:lnTo>
                      <a:pt x="164" y="156"/>
                    </a:lnTo>
                    <a:lnTo>
                      <a:pt x="164" y="156"/>
                    </a:lnTo>
                    <a:lnTo>
                      <a:pt x="166" y="156"/>
                    </a:lnTo>
                    <a:lnTo>
                      <a:pt x="166" y="156"/>
                    </a:lnTo>
                    <a:lnTo>
                      <a:pt x="166" y="156"/>
                    </a:lnTo>
                    <a:lnTo>
                      <a:pt x="166" y="156"/>
                    </a:lnTo>
                    <a:lnTo>
                      <a:pt x="166" y="154"/>
                    </a:lnTo>
                    <a:lnTo>
                      <a:pt x="168" y="154"/>
                    </a:lnTo>
                    <a:lnTo>
                      <a:pt x="168" y="154"/>
                    </a:lnTo>
                    <a:lnTo>
                      <a:pt x="166" y="152"/>
                    </a:lnTo>
                    <a:lnTo>
                      <a:pt x="166" y="152"/>
                    </a:lnTo>
                    <a:lnTo>
                      <a:pt x="166" y="152"/>
                    </a:lnTo>
                    <a:lnTo>
                      <a:pt x="164" y="150"/>
                    </a:lnTo>
                    <a:lnTo>
                      <a:pt x="166" y="150"/>
                    </a:lnTo>
                    <a:lnTo>
                      <a:pt x="166" y="148"/>
                    </a:lnTo>
                    <a:lnTo>
                      <a:pt x="166" y="148"/>
                    </a:lnTo>
                    <a:lnTo>
                      <a:pt x="166" y="150"/>
                    </a:lnTo>
                    <a:lnTo>
                      <a:pt x="166" y="152"/>
                    </a:lnTo>
                    <a:lnTo>
                      <a:pt x="168" y="150"/>
                    </a:lnTo>
                    <a:lnTo>
                      <a:pt x="168" y="150"/>
                    </a:lnTo>
                    <a:lnTo>
                      <a:pt x="168" y="152"/>
                    </a:lnTo>
                    <a:lnTo>
                      <a:pt x="168" y="152"/>
                    </a:lnTo>
                    <a:lnTo>
                      <a:pt x="170" y="152"/>
                    </a:lnTo>
                    <a:lnTo>
                      <a:pt x="170" y="152"/>
                    </a:lnTo>
                    <a:lnTo>
                      <a:pt x="168" y="152"/>
                    </a:lnTo>
                    <a:lnTo>
                      <a:pt x="168" y="154"/>
                    </a:lnTo>
                    <a:lnTo>
                      <a:pt x="170" y="154"/>
                    </a:lnTo>
                    <a:lnTo>
                      <a:pt x="170" y="154"/>
                    </a:lnTo>
                    <a:lnTo>
                      <a:pt x="170" y="154"/>
                    </a:lnTo>
                    <a:lnTo>
                      <a:pt x="172" y="154"/>
                    </a:lnTo>
                    <a:lnTo>
                      <a:pt x="174" y="154"/>
                    </a:lnTo>
                    <a:lnTo>
                      <a:pt x="172" y="154"/>
                    </a:lnTo>
                    <a:lnTo>
                      <a:pt x="172" y="154"/>
                    </a:lnTo>
                    <a:lnTo>
                      <a:pt x="172" y="152"/>
                    </a:lnTo>
                    <a:lnTo>
                      <a:pt x="174" y="152"/>
                    </a:lnTo>
                    <a:lnTo>
                      <a:pt x="174" y="154"/>
                    </a:lnTo>
                    <a:lnTo>
                      <a:pt x="176" y="154"/>
                    </a:lnTo>
                    <a:lnTo>
                      <a:pt x="176" y="154"/>
                    </a:lnTo>
                    <a:lnTo>
                      <a:pt x="176" y="154"/>
                    </a:lnTo>
                    <a:lnTo>
                      <a:pt x="176" y="152"/>
                    </a:lnTo>
                    <a:lnTo>
                      <a:pt x="176" y="152"/>
                    </a:lnTo>
                    <a:lnTo>
                      <a:pt x="176" y="152"/>
                    </a:lnTo>
                    <a:lnTo>
                      <a:pt x="178" y="152"/>
                    </a:lnTo>
                    <a:lnTo>
                      <a:pt x="178" y="154"/>
                    </a:lnTo>
                    <a:lnTo>
                      <a:pt x="178" y="154"/>
                    </a:lnTo>
                    <a:lnTo>
                      <a:pt x="178" y="154"/>
                    </a:lnTo>
                    <a:lnTo>
                      <a:pt x="178" y="152"/>
                    </a:lnTo>
                    <a:lnTo>
                      <a:pt x="178" y="152"/>
                    </a:lnTo>
                    <a:lnTo>
                      <a:pt x="180" y="152"/>
                    </a:lnTo>
                    <a:lnTo>
                      <a:pt x="180" y="152"/>
                    </a:lnTo>
                    <a:lnTo>
                      <a:pt x="180" y="152"/>
                    </a:lnTo>
                    <a:lnTo>
                      <a:pt x="180" y="152"/>
                    </a:lnTo>
                    <a:lnTo>
                      <a:pt x="182" y="152"/>
                    </a:lnTo>
                    <a:lnTo>
                      <a:pt x="182" y="152"/>
                    </a:lnTo>
                    <a:lnTo>
                      <a:pt x="184" y="152"/>
                    </a:lnTo>
                    <a:lnTo>
                      <a:pt x="184" y="152"/>
                    </a:lnTo>
                    <a:lnTo>
                      <a:pt x="184" y="152"/>
                    </a:lnTo>
                    <a:lnTo>
                      <a:pt x="184" y="152"/>
                    </a:lnTo>
                    <a:lnTo>
                      <a:pt x="184" y="152"/>
                    </a:lnTo>
                    <a:lnTo>
                      <a:pt x="188" y="152"/>
                    </a:lnTo>
                    <a:lnTo>
                      <a:pt x="190" y="152"/>
                    </a:lnTo>
                    <a:lnTo>
                      <a:pt x="190" y="152"/>
                    </a:lnTo>
                    <a:lnTo>
                      <a:pt x="190" y="150"/>
                    </a:lnTo>
                    <a:lnTo>
                      <a:pt x="190" y="152"/>
                    </a:lnTo>
                    <a:lnTo>
                      <a:pt x="192" y="150"/>
                    </a:lnTo>
                    <a:lnTo>
                      <a:pt x="192" y="150"/>
                    </a:lnTo>
                    <a:lnTo>
                      <a:pt x="192" y="150"/>
                    </a:lnTo>
                    <a:lnTo>
                      <a:pt x="192" y="152"/>
                    </a:lnTo>
                    <a:lnTo>
                      <a:pt x="194" y="150"/>
                    </a:lnTo>
                    <a:lnTo>
                      <a:pt x="194" y="150"/>
                    </a:lnTo>
                    <a:lnTo>
                      <a:pt x="194" y="150"/>
                    </a:lnTo>
                    <a:lnTo>
                      <a:pt x="194" y="150"/>
                    </a:lnTo>
                    <a:lnTo>
                      <a:pt x="196" y="150"/>
                    </a:lnTo>
                    <a:lnTo>
                      <a:pt x="196" y="150"/>
                    </a:lnTo>
                    <a:lnTo>
                      <a:pt x="196" y="150"/>
                    </a:lnTo>
                    <a:lnTo>
                      <a:pt x="198" y="150"/>
                    </a:lnTo>
                    <a:lnTo>
                      <a:pt x="198" y="150"/>
                    </a:lnTo>
                    <a:lnTo>
                      <a:pt x="198" y="148"/>
                    </a:lnTo>
                    <a:lnTo>
                      <a:pt x="200" y="148"/>
                    </a:lnTo>
                    <a:lnTo>
                      <a:pt x="200" y="148"/>
                    </a:lnTo>
                    <a:lnTo>
                      <a:pt x="200" y="148"/>
                    </a:lnTo>
                    <a:lnTo>
                      <a:pt x="200" y="148"/>
                    </a:lnTo>
                    <a:lnTo>
                      <a:pt x="202" y="148"/>
                    </a:lnTo>
                    <a:lnTo>
                      <a:pt x="202" y="148"/>
                    </a:lnTo>
                    <a:lnTo>
                      <a:pt x="202" y="148"/>
                    </a:lnTo>
                    <a:lnTo>
                      <a:pt x="204" y="148"/>
                    </a:lnTo>
                    <a:lnTo>
                      <a:pt x="206" y="148"/>
                    </a:lnTo>
                    <a:lnTo>
                      <a:pt x="206" y="146"/>
                    </a:lnTo>
                    <a:lnTo>
                      <a:pt x="206" y="146"/>
                    </a:lnTo>
                    <a:lnTo>
                      <a:pt x="206"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Rectangle 1555"/>
              <p:cNvSpPr>
                <a:spLocks noChangeArrowheads="1"/>
              </p:cNvSpPr>
              <p:nvPr/>
            </p:nvSpPr>
            <p:spPr bwMode="auto">
              <a:xfrm>
                <a:off x="2592" y="159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556"/>
              <p:cNvSpPr>
                <a:spLocks/>
              </p:cNvSpPr>
              <p:nvPr/>
            </p:nvSpPr>
            <p:spPr bwMode="auto">
              <a:xfrm>
                <a:off x="2538" y="1465"/>
                <a:ext cx="6" cy="2"/>
              </a:xfrm>
              <a:custGeom>
                <a:avLst/>
                <a:gdLst>
                  <a:gd name="T0" fmla="*/ 4 w 6"/>
                  <a:gd name="T1" fmla="*/ 2 h 2"/>
                  <a:gd name="T2" fmla="*/ 4 w 6"/>
                  <a:gd name="T3" fmla="*/ 2 h 2"/>
                  <a:gd name="T4" fmla="*/ 2 w 6"/>
                  <a:gd name="T5" fmla="*/ 0 h 2"/>
                  <a:gd name="T6" fmla="*/ 0 w 6"/>
                  <a:gd name="T7" fmla="*/ 0 h 2"/>
                  <a:gd name="T8" fmla="*/ 0 w 6"/>
                  <a:gd name="T9" fmla="*/ 2 h 2"/>
                  <a:gd name="T10" fmla="*/ 4 w 6"/>
                  <a:gd name="T11" fmla="*/ 2 h 2"/>
                  <a:gd name="T12" fmla="*/ 6 w 6"/>
                  <a:gd name="T13" fmla="*/ 2 h 2"/>
                  <a:gd name="T14" fmla="*/ 6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4" y="2"/>
                    </a:lnTo>
                    <a:lnTo>
                      <a:pt x="2" y="0"/>
                    </a:lnTo>
                    <a:lnTo>
                      <a:pt x="0" y="0"/>
                    </a:lnTo>
                    <a:lnTo>
                      <a:pt x="0" y="2"/>
                    </a:lnTo>
                    <a:lnTo>
                      <a:pt x="4" y="2"/>
                    </a:lnTo>
                    <a:lnTo>
                      <a:pt x="6" y="2"/>
                    </a:lnTo>
                    <a:lnTo>
                      <a:pt x="6"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557"/>
              <p:cNvSpPr>
                <a:spLocks/>
              </p:cNvSpPr>
              <p:nvPr/>
            </p:nvSpPr>
            <p:spPr bwMode="auto">
              <a:xfrm>
                <a:off x="2542" y="1465"/>
                <a:ext cx="4" cy="2"/>
              </a:xfrm>
              <a:custGeom>
                <a:avLst/>
                <a:gdLst>
                  <a:gd name="T0" fmla="*/ 4 w 4"/>
                  <a:gd name="T1" fmla="*/ 2 h 2"/>
                  <a:gd name="T2" fmla="*/ 2 w 4"/>
                  <a:gd name="T3" fmla="*/ 2 h 2"/>
                  <a:gd name="T4" fmla="*/ 0 w 4"/>
                  <a:gd name="T5" fmla="*/ 0 h 2"/>
                  <a:gd name="T6" fmla="*/ 0 w 4"/>
                  <a:gd name="T7" fmla="*/ 2 h 2"/>
                  <a:gd name="T8" fmla="*/ 0 w 4"/>
                  <a:gd name="T9" fmla="*/ 2 h 2"/>
                  <a:gd name="T10" fmla="*/ 2 w 4"/>
                  <a:gd name="T11" fmla="*/ 2 h 2"/>
                  <a:gd name="T12" fmla="*/ 4 w 4"/>
                  <a:gd name="T13" fmla="*/ 2 h 2"/>
                  <a:gd name="T14" fmla="*/ 4 w 4"/>
                  <a:gd name="T15" fmla="*/ 2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2" y="2"/>
                    </a:lnTo>
                    <a:lnTo>
                      <a:pt x="0" y="0"/>
                    </a:lnTo>
                    <a:lnTo>
                      <a:pt x="0" y="2"/>
                    </a:lnTo>
                    <a:lnTo>
                      <a:pt x="0" y="2"/>
                    </a:lnTo>
                    <a:lnTo>
                      <a:pt x="2"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558"/>
              <p:cNvSpPr>
                <a:spLocks/>
              </p:cNvSpPr>
              <p:nvPr/>
            </p:nvSpPr>
            <p:spPr bwMode="auto">
              <a:xfrm>
                <a:off x="2630" y="1497"/>
                <a:ext cx="4" cy="2"/>
              </a:xfrm>
              <a:custGeom>
                <a:avLst/>
                <a:gdLst>
                  <a:gd name="T0" fmla="*/ 0 w 4"/>
                  <a:gd name="T1" fmla="*/ 0 h 2"/>
                  <a:gd name="T2" fmla="*/ 0 w 4"/>
                  <a:gd name="T3" fmla="*/ 2 h 2"/>
                  <a:gd name="T4" fmla="*/ 2 w 4"/>
                  <a:gd name="T5" fmla="*/ 0 h 2"/>
                  <a:gd name="T6" fmla="*/ 4 w 4"/>
                  <a:gd name="T7" fmla="*/ 0 h 2"/>
                  <a:gd name="T8" fmla="*/ 2 w 4"/>
                  <a:gd name="T9" fmla="*/ 0 h 2"/>
                  <a:gd name="T10" fmla="*/ 2 w 4"/>
                  <a:gd name="T11" fmla="*/ 0 h 2"/>
                  <a:gd name="T12" fmla="*/ 0 w 4"/>
                  <a:gd name="T13" fmla="*/ 0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0"/>
                    </a:moveTo>
                    <a:lnTo>
                      <a:pt x="0" y="2"/>
                    </a:lnTo>
                    <a:lnTo>
                      <a:pt x="2" y="0"/>
                    </a:lnTo>
                    <a:lnTo>
                      <a:pt x="4"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559"/>
              <p:cNvSpPr>
                <a:spLocks/>
              </p:cNvSpPr>
              <p:nvPr/>
            </p:nvSpPr>
            <p:spPr bwMode="auto">
              <a:xfrm>
                <a:off x="2438" y="1693"/>
                <a:ext cx="2" cy="2"/>
              </a:xfrm>
              <a:custGeom>
                <a:avLst/>
                <a:gdLst>
                  <a:gd name="T0" fmla="*/ 0 w 2"/>
                  <a:gd name="T1" fmla="*/ 2 h 2"/>
                  <a:gd name="T2" fmla="*/ 0 w 2"/>
                  <a:gd name="T3" fmla="*/ 2 h 2"/>
                  <a:gd name="T4" fmla="*/ 0 w 2"/>
                  <a:gd name="T5" fmla="*/ 2 h 2"/>
                  <a:gd name="T6" fmla="*/ 2 w 2"/>
                  <a:gd name="T7" fmla="*/ 2 h 2"/>
                  <a:gd name="T8" fmla="*/ 2 w 2"/>
                  <a:gd name="T9" fmla="*/ 0 h 2"/>
                  <a:gd name="T10" fmla="*/ 0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2"/>
                    </a:lnTo>
                    <a:lnTo>
                      <a:pt x="2"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560"/>
              <p:cNvSpPr>
                <a:spLocks/>
              </p:cNvSpPr>
              <p:nvPr/>
            </p:nvSpPr>
            <p:spPr bwMode="auto">
              <a:xfrm>
                <a:off x="2438" y="1691"/>
                <a:ext cx="6" cy="2"/>
              </a:xfrm>
              <a:custGeom>
                <a:avLst/>
                <a:gdLst>
                  <a:gd name="T0" fmla="*/ 2 w 6"/>
                  <a:gd name="T1" fmla="*/ 0 h 2"/>
                  <a:gd name="T2" fmla="*/ 0 w 6"/>
                  <a:gd name="T3" fmla="*/ 2 h 2"/>
                  <a:gd name="T4" fmla="*/ 0 w 6"/>
                  <a:gd name="T5" fmla="*/ 2 h 2"/>
                  <a:gd name="T6" fmla="*/ 0 w 6"/>
                  <a:gd name="T7" fmla="*/ 2 h 2"/>
                  <a:gd name="T8" fmla="*/ 2 w 6"/>
                  <a:gd name="T9" fmla="*/ 2 h 2"/>
                  <a:gd name="T10" fmla="*/ 2 w 6"/>
                  <a:gd name="T11" fmla="*/ 2 h 2"/>
                  <a:gd name="T12" fmla="*/ 4 w 6"/>
                  <a:gd name="T13" fmla="*/ 2 h 2"/>
                  <a:gd name="T14" fmla="*/ 4 w 6"/>
                  <a:gd name="T15" fmla="*/ 2 h 2"/>
                  <a:gd name="T16" fmla="*/ 6 w 6"/>
                  <a:gd name="T17" fmla="*/ 2 h 2"/>
                  <a:gd name="T18" fmla="*/ 2 w 6"/>
                  <a:gd name="T19" fmla="*/ 0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0" y="2"/>
                    </a:lnTo>
                    <a:lnTo>
                      <a:pt x="0" y="2"/>
                    </a:lnTo>
                    <a:lnTo>
                      <a:pt x="0" y="2"/>
                    </a:lnTo>
                    <a:lnTo>
                      <a:pt x="2" y="2"/>
                    </a:lnTo>
                    <a:lnTo>
                      <a:pt x="2" y="2"/>
                    </a:lnTo>
                    <a:lnTo>
                      <a:pt x="4" y="2"/>
                    </a:lnTo>
                    <a:lnTo>
                      <a:pt x="4" y="2"/>
                    </a:lnTo>
                    <a:lnTo>
                      <a:pt x="6"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561"/>
              <p:cNvSpPr>
                <a:spLocks/>
              </p:cNvSpPr>
              <p:nvPr/>
            </p:nvSpPr>
            <p:spPr bwMode="auto">
              <a:xfrm>
                <a:off x="2484" y="1473"/>
                <a:ext cx="8" cy="4"/>
              </a:xfrm>
              <a:custGeom>
                <a:avLst/>
                <a:gdLst>
                  <a:gd name="T0" fmla="*/ 2 w 8"/>
                  <a:gd name="T1" fmla="*/ 2 h 4"/>
                  <a:gd name="T2" fmla="*/ 2 w 8"/>
                  <a:gd name="T3" fmla="*/ 2 h 4"/>
                  <a:gd name="T4" fmla="*/ 4 w 8"/>
                  <a:gd name="T5" fmla="*/ 4 h 4"/>
                  <a:gd name="T6" fmla="*/ 6 w 8"/>
                  <a:gd name="T7" fmla="*/ 4 h 4"/>
                  <a:gd name="T8" fmla="*/ 6 w 8"/>
                  <a:gd name="T9" fmla="*/ 4 h 4"/>
                  <a:gd name="T10" fmla="*/ 8 w 8"/>
                  <a:gd name="T11" fmla="*/ 4 h 4"/>
                  <a:gd name="T12" fmla="*/ 6 w 8"/>
                  <a:gd name="T13" fmla="*/ 2 h 4"/>
                  <a:gd name="T14" fmla="*/ 4 w 8"/>
                  <a:gd name="T15" fmla="*/ 2 h 4"/>
                  <a:gd name="T16" fmla="*/ 2 w 8"/>
                  <a:gd name="T17" fmla="*/ 0 h 4"/>
                  <a:gd name="T18" fmla="*/ 2 w 8"/>
                  <a:gd name="T19" fmla="*/ 0 h 4"/>
                  <a:gd name="T20" fmla="*/ 2 w 8"/>
                  <a:gd name="T21" fmla="*/ 0 h 4"/>
                  <a:gd name="T22" fmla="*/ 0 w 8"/>
                  <a:gd name="T23" fmla="*/ 0 h 4"/>
                  <a:gd name="T24" fmla="*/ 0 w 8"/>
                  <a:gd name="T25" fmla="*/ 0 h 4"/>
                  <a:gd name="T26" fmla="*/ 0 w 8"/>
                  <a:gd name="T27" fmla="*/ 0 h 4"/>
                  <a:gd name="T28" fmla="*/ 0 w 8"/>
                  <a:gd name="T29" fmla="*/ 0 h 4"/>
                  <a:gd name="T30" fmla="*/ 0 w 8"/>
                  <a:gd name="T31" fmla="*/ 2 h 4"/>
                  <a:gd name="T32" fmla="*/ 0 w 8"/>
                  <a:gd name="T33" fmla="*/ 2 h 4"/>
                  <a:gd name="T34" fmla="*/ 2 w 8"/>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4">
                    <a:moveTo>
                      <a:pt x="2" y="2"/>
                    </a:moveTo>
                    <a:lnTo>
                      <a:pt x="2" y="2"/>
                    </a:lnTo>
                    <a:lnTo>
                      <a:pt x="4" y="4"/>
                    </a:lnTo>
                    <a:lnTo>
                      <a:pt x="6" y="4"/>
                    </a:lnTo>
                    <a:lnTo>
                      <a:pt x="6" y="4"/>
                    </a:lnTo>
                    <a:lnTo>
                      <a:pt x="8" y="4"/>
                    </a:lnTo>
                    <a:lnTo>
                      <a:pt x="6" y="2"/>
                    </a:lnTo>
                    <a:lnTo>
                      <a:pt x="4" y="2"/>
                    </a:lnTo>
                    <a:lnTo>
                      <a:pt x="2" y="0"/>
                    </a:lnTo>
                    <a:lnTo>
                      <a:pt x="2" y="0"/>
                    </a:lnTo>
                    <a:lnTo>
                      <a:pt x="2" y="0"/>
                    </a:lnTo>
                    <a:lnTo>
                      <a:pt x="0" y="0"/>
                    </a:lnTo>
                    <a:lnTo>
                      <a:pt x="0"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562"/>
              <p:cNvSpPr>
                <a:spLocks/>
              </p:cNvSpPr>
              <p:nvPr/>
            </p:nvSpPr>
            <p:spPr bwMode="auto">
              <a:xfrm>
                <a:off x="2652" y="1743"/>
                <a:ext cx="34" cy="40"/>
              </a:xfrm>
              <a:custGeom>
                <a:avLst/>
                <a:gdLst>
                  <a:gd name="T0" fmla="*/ 16 w 34"/>
                  <a:gd name="T1" fmla="*/ 6 h 40"/>
                  <a:gd name="T2" fmla="*/ 12 w 34"/>
                  <a:gd name="T3" fmla="*/ 8 h 40"/>
                  <a:gd name="T4" fmla="*/ 14 w 34"/>
                  <a:gd name="T5" fmla="*/ 8 h 40"/>
                  <a:gd name="T6" fmla="*/ 16 w 34"/>
                  <a:gd name="T7" fmla="*/ 8 h 40"/>
                  <a:gd name="T8" fmla="*/ 14 w 34"/>
                  <a:gd name="T9" fmla="*/ 12 h 40"/>
                  <a:gd name="T10" fmla="*/ 8 w 34"/>
                  <a:gd name="T11" fmla="*/ 12 h 40"/>
                  <a:gd name="T12" fmla="*/ 4 w 34"/>
                  <a:gd name="T13" fmla="*/ 12 h 40"/>
                  <a:gd name="T14" fmla="*/ 2 w 34"/>
                  <a:gd name="T15" fmla="*/ 14 h 40"/>
                  <a:gd name="T16" fmla="*/ 6 w 34"/>
                  <a:gd name="T17" fmla="*/ 16 h 40"/>
                  <a:gd name="T18" fmla="*/ 2 w 34"/>
                  <a:gd name="T19" fmla="*/ 18 h 40"/>
                  <a:gd name="T20" fmla="*/ 4 w 34"/>
                  <a:gd name="T21" fmla="*/ 20 h 40"/>
                  <a:gd name="T22" fmla="*/ 6 w 34"/>
                  <a:gd name="T23" fmla="*/ 22 h 40"/>
                  <a:gd name="T24" fmla="*/ 10 w 34"/>
                  <a:gd name="T25" fmla="*/ 22 h 40"/>
                  <a:gd name="T26" fmla="*/ 8 w 34"/>
                  <a:gd name="T27" fmla="*/ 26 h 40"/>
                  <a:gd name="T28" fmla="*/ 8 w 34"/>
                  <a:gd name="T29" fmla="*/ 28 h 40"/>
                  <a:gd name="T30" fmla="*/ 12 w 34"/>
                  <a:gd name="T31" fmla="*/ 28 h 40"/>
                  <a:gd name="T32" fmla="*/ 4 w 34"/>
                  <a:gd name="T33" fmla="*/ 30 h 40"/>
                  <a:gd name="T34" fmla="*/ 2 w 34"/>
                  <a:gd name="T35" fmla="*/ 32 h 40"/>
                  <a:gd name="T36" fmla="*/ 0 w 34"/>
                  <a:gd name="T37" fmla="*/ 32 h 40"/>
                  <a:gd name="T38" fmla="*/ 4 w 34"/>
                  <a:gd name="T39" fmla="*/ 34 h 40"/>
                  <a:gd name="T40" fmla="*/ 0 w 34"/>
                  <a:gd name="T41" fmla="*/ 36 h 40"/>
                  <a:gd name="T42" fmla="*/ 4 w 34"/>
                  <a:gd name="T43" fmla="*/ 36 h 40"/>
                  <a:gd name="T44" fmla="*/ 2 w 34"/>
                  <a:gd name="T45" fmla="*/ 38 h 40"/>
                  <a:gd name="T46" fmla="*/ 6 w 34"/>
                  <a:gd name="T47" fmla="*/ 38 h 40"/>
                  <a:gd name="T48" fmla="*/ 4 w 34"/>
                  <a:gd name="T49" fmla="*/ 38 h 40"/>
                  <a:gd name="T50" fmla="*/ 6 w 34"/>
                  <a:gd name="T51" fmla="*/ 38 h 40"/>
                  <a:gd name="T52" fmla="*/ 8 w 34"/>
                  <a:gd name="T53" fmla="*/ 38 h 40"/>
                  <a:gd name="T54" fmla="*/ 14 w 34"/>
                  <a:gd name="T55" fmla="*/ 36 h 40"/>
                  <a:gd name="T56" fmla="*/ 14 w 34"/>
                  <a:gd name="T57" fmla="*/ 34 h 40"/>
                  <a:gd name="T58" fmla="*/ 16 w 34"/>
                  <a:gd name="T59" fmla="*/ 36 h 40"/>
                  <a:gd name="T60" fmla="*/ 18 w 34"/>
                  <a:gd name="T61" fmla="*/ 34 h 40"/>
                  <a:gd name="T62" fmla="*/ 22 w 34"/>
                  <a:gd name="T63" fmla="*/ 32 h 40"/>
                  <a:gd name="T64" fmla="*/ 26 w 34"/>
                  <a:gd name="T65" fmla="*/ 32 h 40"/>
                  <a:gd name="T66" fmla="*/ 28 w 34"/>
                  <a:gd name="T67" fmla="*/ 30 h 40"/>
                  <a:gd name="T68" fmla="*/ 30 w 34"/>
                  <a:gd name="T69" fmla="*/ 26 h 40"/>
                  <a:gd name="T70" fmla="*/ 30 w 34"/>
                  <a:gd name="T71" fmla="*/ 20 h 40"/>
                  <a:gd name="T72" fmla="*/ 28 w 34"/>
                  <a:gd name="T73" fmla="*/ 16 h 40"/>
                  <a:gd name="T74" fmla="*/ 32 w 34"/>
                  <a:gd name="T75" fmla="*/ 14 h 40"/>
                  <a:gd name="T76" fmla="*/ 34 w 34"/>
                  <a:gd name="T77" fmla="*/ 12 h 40"/>
                  <a:gd name="T78" fmla="*/ 34 w 34"/>
                  <a:gd name="T79" fmla="*/ 10 h 40"/>
                  <a:gd name="T80" fmla="*/ 34 w 34"/>
                  <a:gd name="T81" fmla="*/ 8 h 40"/>
                  <a:gd name="T82" fmla="*/ 32 w 34"/>
                  <a:gd name="T83" fmla="*/ 6 h 40"/>
                  <a:gd name="T84" fmla="*/ 28 w 34"/>
                  <a:gd name="T85" fmla="*/ 2 h 40"/>
                  <a:gd name="T86" fmla="*/ 24 w 34"/>
                  <a:gd name="T87" fmla="*/ 4 h 40"/>
                  <a:gd name="T88" fmla="*/ 24 w 34"/>
                  <a:gd name="T89" fmla="*/ 2 h 40"/>
                  <a:gd name="T90" fmla="*/ 22 w 34"/>
                  <a:gd name="T91" fmla="*/ 2 h 40"/>
                  <a:gd name="T92" fmla="*/ 22 w 34"/>
                  <a:gd name="T93" fmla="*/ 4 h 40"/>
                  <a:gd name="T94" fmla="*/ 20 w 34"/>
                  <a:gd name="T95" fmla="*/ 4 h 40"/>
                  <a:gd name="T96" fmla="*/ 20 w 34"/>
                  <a:gd name="T97" fmla="*/ 2 h 40"/>
                  <a:gd name="T98" fmla="*/ 16 w 34"/>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40">
                    <a:moveTo>
                      <a:pt x="16" y="4"/>
                    </a:moveTo>
                    <a:lnTo>
                      <a:pt x="14" y="6"/>
                    </a:lnTo>
                    <a:lnTo>
                      <a:pt x="16" y="6"/>
                    </a:lnTo>
                    <a:lnTo>
                      <a:pt x="14" y="6"/>
                    </a:lnTo>
                    <a:lnTo>
                      <a:pt x="14" y="6"/>
                    </a:lnTo>
                    <a:lnTo>
                      <a:pt x="12" y="8"/>
                    </a:lnTo>
                    <a:lnTo>
                      <a:pt x="12" y="8"/>
                    </a:lnTo>
                    <a:lnTo>
                      <a:pt x="14" y="8"/>
                    </a:lnTo>
                    <a:lnTo>
                      <a:pt x="14" y="8"/>
                    </a:lnTo>
                    <a:lnTo>
                      <a:pt x="16" y="8"/>
                    </a:lnTo>
                    <a:lnTo>
                      <a:pt x="16" y="8"/>
                    </a:lnTo>
                    <a:lnTo>
                      <a:pt x="16" y="8"/>
                    </a:lnTo>
                    <a:lnTo>
                      <a:pt x="16" y="10"/>
                    </a:lnTo>
                    <a:lnTo>
                      <a:pt x="14" y="10"/>
                    </a:lnTo>
                    <a:lnTo>
                      <a:pt x="14" y="12"/>
                    </a:lnTo>
                    <a:lnTo>
                      <a:pt x="12" y="12"/>
                    </a:lnTo>
                    <a:lnTo>
                      <a:pt x="10" y="12"/>
                    </a:lnTo>
                    <a:lnTo>
                      <a:pt x="8" y="12"/>
                    </a:lnTo>
                    <a:lnTo>
                      <a:pt x="6" y="10"/>
                    </a:lnTo>
                    <a:lnTo>
                      <a:pt x="4" y="12"/>
                    </a:lnTo>
                    <a:lnTo>
                      <a:pt x="4" y="12"/>
                    </a:lnTo>
                    <a:lnTo>
                      <a:pt x="4" y="14"/>
                    </a:lnTo>
                    <a:lnTo>
                      <a:pt x="4" y="14"/>
                    </a:lnTo>
                    <a:lnTo>
                      <a:pt x="2" y="14"/>
                    </a:lnTo>
                    <a:lnTo>
                      <a:pt x="4" y="16"/>
                    </a:lnTo>
                    <a:lnTo>
                      <a:pt x="6" y="16"/>
                    </a:lnTo>
                    <a:lnTo>
                      <a:pt x="6" y="16"/>
                    </a:lnTo>
                    <a:lnTo>
                      <a:pt x="4" y="16"/>
                    </a:lnTo>
                    <a:lnTo>
                      <a:pt x="4" y="18"/>
                    </a:lnTo>
                    <a:lnTo>
                      <a:pt x="2" y="18"/>
                    </a:lnTo>
                    <a:lnTo>
                      <a:pt x="2" y="20"/>
                    </a:lnTo>
                    <a:lnTo>
                      <a:pt x="4" y="20"/>
                    </a:lnTo>
                    <a:lnTo>
                      <a:pt x="4" y="20"/>
                    </a:lnTo>
                    <a:lnTo>
                      <a:pt x="4" y="20"/>
                    </a:lnTo>
                    <a:lnTo>
                      <a:pt x="6" y="20"/>
                    </a:lnTo>
                    <a:lnTo>
                      <a:pt x="6" y="22"/>
                    </a:lnTo>
                    <a:lnTo>
                      <a:pt x="10" y="22"/>
                    </a:lnTo>
                    <a:lnTo>
                      <a:pt x="10" y="22"/>
                    </a:lnTo>
                    <a:lnTo>
                      <a:pt x="10" y="22"/>
                    </a:lnTo>
                    <a:lnTo>
                      <a:pt x="8" y="24"/>
                    </a:lnTo>
                    <a:lnTo>
                      <a:pt x="8" y="24"/>
                    </a:lnTo>
                    <a:lnTo>
                      <a:pt x="8" y="26"/>
                    </a:lnTo>
                    <a:lnTo>
                      <a:pt x="6" y="26"/>
                    </a:lnTo>
                    <a:lnTo>
                      <a:pt x="4" y="28"/>
                    </a:lnTo>
                    <a:lnTo>
                      <a:pt x="8" y="28"/>
                    </a:lnTo>
                    <a:lnTo>
                      <a:pt x="10" y="26"/>
                    </a:lnTo>
                    <a:lnTo>
                      <a:pt x="10" y="28"/>
                    </a:lnTo>
                    <a:lnTo>
                      <a:pt x="12" y="28"/>
                    </a:lnTo>
                    <a:lnTo>
                      <a:pt x="8" y="28"/>
                    </a:lnTo>
                    <a:lnTo>
                      <a:pt x="6" y="28"/>
                    </a:lnTo>
                    <a:lnTo>
                      <a:pt x="4" y="30"/>
                    </a:lnTo>
                    <a:lnTo>
                      <a:pt x="4" y="32"/>
                    </a:lnTo>
                    <a:lnTo>
                      <a:pt x="4" y="32"/>
                    </a:lnTo>
                    <a:lnTo>
                      <a:pt x="2" y="32"/>
                    </a:lnTo>
                    <a:lnTo>
                      <a:pt x="2" y="32"/>
                    </a:lnTo>
                    <a:lnTo>
                      <a:pt x="0" y="32"/>
                    </a:lnTo>
                    <a:lnTo>
                      <a:pt x="0" y="32"/>
                    </a:lnTo>
                    <a:lnTo>
                      <a:pt x="0" y="32"/>
                    </a:lnTo>
                    <a:lnTo>
                      <a:pt x="2" y="32"/>
                    </a:lnTo>
                    <a:lnTo>
                      <a:pt x="4" y="34"/>
                    </a:lnTo>
                    <a:lnTo>
                      <a:pt x="2" y="34"/>
                    </a:lnTo>
                    <a:lnTo>
                      <a:pt x="0" y="34"/>
                    </a:lnTo>
                    <a:lnTo>
                      <a:pt x="0" y="36"/>
                    </a:lnTo>
                    <a:lnTo>
                      <a:pt x="0" y="36"/>
                    </a:lnTo>
                    <a:lnTo>
                      <a:pt x="2" y="36"/>
                    </a:lnTo>
                    <a:lnTo>
                      <a:pt x="4" y="36"/>
                    </a:lnTo>
                    <a:lnTo>
                      <a:pt x="4" y="36"/>
                    </a:lnTo>
                    <a:lnTo>
                      <a:pt x="4" y="36"/>
                    </a:lnTo>
                    <a:lnTo>
                      <a:pt x="2" y="38"/>
                    </a:lnTo>
                    <a:lnTo>
                      <a:pt x="2" y="38"/>
                    </a:lnTo>
                    <a:lnTo>
                      <a:pt x="6" y="38"/>
                    </a:lnTo>
                    <a:lnTo>
                      <a:pt x="6" y="38"/>
                    </a:lnTo>
                    <a:lnTo>
                      <a:pt x="4" y="38"/>
                    </a:lnTo>
                    <a:lnTo>
                      <a:pt x="4" y="38"/>
                    </a:lnTo>
                    <a:lnTo>
                      <a:pt x="4" y="38"/>
                    </a:lnTo>
                    <a:lnTo>
                      <a:pt x="4" y="40"/>
                    </a:lnTo>
                    <a:lnTo>
                      <a:pt x="4" y="38"/>
                    </a:lnTo>
                    <a:lnTo>
                      <a:pt x="6" y="38"/>
                    </a:lnTo>
                    <a:lnTo>
                      <a:pt x="6" y="38"/>
                    </a:lnTo>
                    <a:lnTo>
                      <a:pt x="8" y="38"/>
                    </a:lnTo>
                    <a:lnTo>
                      <a:pt x="8" y="38"/>
                    </a:lnTo>
                    <a:lnTo>
                      <a:pt x="8" y="38"/>
                    </a:lnTo>
                    <a:lnTo>
                      <a:pt x="12" y="38"/>
                    </a:lnTo>
                    <a:lnTo>
                      <a:pt x="14" y="36"/>
                    </a:lnTo>
                    <a:lnTo>
                      <a:pt x="14" y="36"/>
                    </a:lnTo>
                    <a:lnTo>
                      <a:pt x="14" y="34"/>
                    </a:lnTo>
                    <a:lnTo>
                      <a:pt x="14" y="34"/>
                    </a:lnTo>
                    <a:lnTo>
                      <a:pt x="14" y="36"/>
                    </a:lnTo>
                    <a:lnTo>
                      <a:pt x="14" y="36"/>
                    </a:lnTo>
                    <a:lnTo>
                      <a:pt x="16" y="36"/>
                    </a:lnTo>
                    <a:lnTo>
                      <a:pt x="16" y="34"/>
                    </a:lnTo>
                    <a:lnTo>
                      <a:pt x="18" y="34"/>
                    </a:lnTo>
                    <a:lnTo>
                      <a:pt x="18" y="34"/>
                    </a:lnTo>
                    <a:lnTo>
                      <a:pt x="20" y="34"/>
                    </a:lnTo>
                    <a:lnTo>
                      <a:pt x="20" y="32"/>
                    </a:lnTo>
                    <a:lnTo>
                      <a:pt x="22" y="32"/>
                    </a:lnTo>
                    <a:lnTo>
                      <a:pt x="24" y="32"/>
                    </a:lnTo>
                    <a:lnTo>
                      <a:pt x="26" y="32"/>
                    </a:lnTo>
                    <a:lnTo>
                      <a:pt x="26" y="32"/>
                    </a:lnTo>
                    <a:lnTo>
                      <a:pt x="28" y="32"/>
                    </a:lnTo>
                    <a:lnTo>
                      <a:pt x="28" y="32"/>
                    </a:lnTo>
                    <a:lnTo>
                      <a:pt x="28" y="30"/>
                    </a:lnTo>
                    <a:lnTo>
                      <a:pt x="28" y="28"/>
                    </a:lnTo>
                    <a:lnTo>
                      <a:pt x="30" y="28"/>
                    </a:lnTo>
                    <a:lnTo>
                      <a:pt x="30" y="26"/>
                    </a:lnTo>
                    <a:lnTo>
                      <a:pt x="30" y="26"/>
                    </a:lnTo>
                    <a:lnTo>
                      <a:pt x="30" y="22"/>
                    </a:lnTo>
                    <a:lnTo>
                      <a:pt x="30" y="20"/>
                    </a:lnTo>
                    <a:lnTo>
                      <a:pt x="30" y="20"/>
                    </a:lnTo>
                    <a:lnTo>
                      <a:pt x="30" y="20"/>
                    </a:lnTo>
                    <a:lnTo>
                      <a:pt x="28" y="16"/>
                    </a:lnTo>
                    <a:lnTo>
                      <a:pt x="28" y="14"/>
                    </a:lnTo>
                    <a:lnTo>
                      <a:pt x="30" y="14"/>
                    </a:lnTo>
                    <a:lnTo>
                      <a:pt x="32" y="14"/>
                    </a:lnTo>
                    <a:lnTo>
                      <a:pt x="32" y="12"/>
                    </a:lnTo>
                    <a:lnTo>
                      <a:pt x="34" y="12"/>
                    </a:lnTo>
                    <a:lnTo>
                      <a:pt x="34" y="12"/>
                    </a:lnTo>
                    <a:lnTo>
                      <a:pt x="34" y="10"/>
                    </a:lnTo>
                    <a:lnTo>
                      <a:pt x="32" y="10"/>
                    </a:lnTo>
                    <a:lnTo>
                      <a:pt x="34" y="10"/>
                    </a:lnTo>
                    <a:lnTo>
                      <a:pt x="34" y="10"/>
                    </a:lnTo>
                    <a:lnTo>
                      <a:pt x="34" y="8"/>
                    </a:lnTo>
                    <a:lnTo>
                      <a:pt x="34" y="8"/>
                    </a:lnTo>
                    <a:lnTo>
                      <a:pt x="32" y="8"/>
                    </a:lnTo>
                    <a:lnTo>
                      <a:pt x="32" y="6"/>
                    </a:lnTo>
                    <a:lnTo>
                      <a:pt x="32" y="6"/>
                    </a:lnTo>
                    <a:lnTo>
                      <a:pt x="32" y="4"/>
                    </a:lnTo>
                    <a:lnTo>
                      <a:pt x="30" y="2"/>
                    </a:lnTo>
                    <a:lnTo>
                      <a:pt x="28" y="2"/>
                    </a:lnTo>
                    <a:lnTo>
                      <a:pt x="26" y="4"/>
                    </a:lnTo>
                    <a:lnTo>
                      <a:pt x="24" y="4"/>
                    </a:lnTo>
                    <a:lnTo>
                      <a:pt x="24" y="4"/>
                    </a:lnTo>
                    <a:lnTo>
                      <a:pt x="24" y="4"/>
                    </a:lnTo>
                    <a:lnTo>
                      <a:pt x="24" y="2"/>
                    </a:lnTo>
                    <a:lnTo>
                      <a:pt x="24" y="2"/>
                    </a:lnTo>
                    <a:lnTo>
                      <a:pt x="24" y="0"/>
                    </a:lnTo>
                    <a:lnTo>
                      <a:pt x="22" y="0"/>
                    </a:lnTo>
                    <a:lnTo>
                      <a:pt x="22" y="2"/>
                    </a:lnTo>
                    <a:lnTo>
                      <a:pt x="22" y="2"/>
                    </a:lnTo>
                    <a:lnTo>
                      <a:pt x="22" y="2"/>
                    </a:lnTo>
                    <a:lnTo>
                      <a:pt x="22" y="4"/>
                    </a:lnTo>
                    <a:lnTo>
                      <a:pt x="22" y="4"/>
                    </a:lnTo>
                    <a:lnTo>
                      <a:pt x="22" y="4"/>
                    </a:lnTo>
                    <a:lnTo>
                      <a:pt x="20" y="4"/>
                    </a:lnTo>
                    <a:lnTo>
                      <a:pt x="20" y="4"/>
                    </a:lnTo>
                    <a:lnTo>
                      <a:pt x="20" y="2"/>
                    </a:lnTo>
                    <a:lnTo>
                      <a:pt x="20" y="2"/>
                    </a:lnTo>
                    <a:lnTo>
                      <a:pt x="18" y="2"/>
                    </a:lnTo>
                    <a:lnTo>
                      <a:pt x="18" y="2"/>
                    </a:lnTo>
                    <a:lnTo>
                      <a:pt x="16" y="4"/>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563"/>
              <p:cNvSpPr>
                <a:spLocks/>
              </p:cNvSpPr>
              <p:nvPr/>
            </p:nvSpPr>
            <p:spPr bwMode="auto">
              <a:xfrm>
                <a:off x="2714" y="1691"/>
                <a:ext cx="2" cy="8"/>
              </a:xfrm>
              <a:custGeom>
                <a:avLst/>
                <a:gdLst>
                  <a:gd name="T0" fmla="*/ 0 w 2"/>
                  <a:gd name="T1" fmla="*/ 4 h 8"/>
                  <a:gd name="T2" fmla="*/ 0 w 2"/>
                  <a:gd name="T3" fmla="*/ 4 h 8"/>
                  <a:gd name="T4" fmla="*/ 0 w 2"/>
                  <a:gd name="T5" fmla="*/ 4 h 8"/>
                  <a:gd name="T6" fmla="*/ 0 w 2"/>
                  <a:gd name="T7" fmla="*/ 4 h 8"/>
                  <a:gd name="T8" fmla="*/ 2 w 2"/>
                  <a:gd name="T9" fmla="*/ 4 h 8"/>
                  <a:gd name="T10" fmla="*/ 2 w 2"/>
                  <a:gd name="T11" fmla="*/ 4 h 8"/>
                  <a:gd name="T12" fmla="*/ 2 w 2"/>
                  <a:gd name="T13" fmla="*/ 6 h 8"/>
                  <a:gd name="T14" fmla="*/ 2 w 2"/>
                  <a:gd name="T15" fmla="*/ 8 h 8"/>
                  <a:gd name="T16" fmla="*/ 2 w 2"/>
                  <a:gd name="T17" fmla="*/ 6 h 8"/>
                  <a:gd name="T18" fmla="*/ 2 w 2"/>
                  <a:gd name="T19" fmla="*/ 6 h 8"/>
                  <a:gd name="T20" fmla="*/ 2 w 2"/>
                  <a:gd name="T21" fmla="*/ 4 h 8"/>
                  <a:gd name="T22" fmla="*/ 2 w 2"/>
                  <a:gd name="T23" fmla="*/ 4 h 8"/>
                  <a:gd name="T24" fmla="*/ 2 w 2"/>
                  <a:gd name="T25" fmla="*/ 2 h 8"/>
                  <a:gd name="T26" fmla="*/ 2 w 2"/>
                  <a:gd name="T27" fmla="*/ 2 h 8"/>
                  <a:gd name="T28" fmla="*/ 2 w 2"/>
                  <a:gd name="T29" fmla="*/ 0 h 8"/>
                  <a:gd name="T30" fmla="*/ 2 w 2"/>
                  <a:gd name="T31" fmla="*/ 0 h 8"/>
                  <a:gd name="T32" fmla="*/ 2 w 2"/>
                  <a:gd name="T33" fmla="*/ 0 h 8"/>
                  <a:gd name="T34" fmla="*/ 0 w 2"/>
                  <a:gd name="T35" fmla="*/ 2 h 8"/>
                  <a:gd name="T36" fmla="*/ 0 w 2"/>
                  <a:gd name="T37" fmla="*/ 2 h 8"/>
                  <a:gd name="T38" fmla="*/ 0 w 2"/>
                  <a:gd name="T39" fmla="*/ 2 h 8"/>
                  <a:gd name="T40" fmla="*/ 0 w 2"/>
                  <a:gd name="T41" fmla="*/ 2 h 8"/>
                  <a:gd name="T42" fmla="*/ 0 w 2"/>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8">
                    <a:moveTo>
                      <a:pt x="0" y="4"/>
                    </a:moveTo>
                    <a:lnTo>
                      <a:pt x="0" y="4"/>
                    </a:lnTo>
                    <a:lnTo>
                      <a:pt x="0" y="4"/>
                    </a:lnTo>
                    <a:lnTo>
                      <a:pt x="0" y="4"/>
                    </a:lnTo>
                    <a:lnTo>
                      <a:pt x="2" y="4"/>
                    </a:lnTo>
                    <a:lnTo>
                      <a:pt x="2" y="4"/>
                    </a:lnTo>
                    <a:lnTo>
                      <a:pt x="2" y="6"/>
                    </a:lnTo>
                    <a:lnTo>
                      <a:pt x="2" y="8"/>
                    </a:lnTo>
                    <a:lnTo>
                      <a:pt x="2" y="6"/>
                    </a:lnTo>
                    <a:lnTo>
                      <a:pt x="2" y="6"/>
                    </a:lnTo>
                    <a:lnTo>
                      <a:pt x="2" y="4"/>
                    </a:lnTo>
                    <a:lnTo>
                      <a:pt x="2" y="4"/>
                    </a:lnTo>
                    <a:lnTo>
                      <a:pt x="2" y="2"/>
                    </a:lnTo>
                    <a:lnTo>
                      <a:pt x="2" y="2"/>
                    </a:lnTo>
                    <a:lnTo>
                      <a:pt x="2" y="0"/>
                    </a:lnTo>
                    <a:lnTo>
                      <a:pt x="2" y="0"/>
                    </a:lnTo>
                    <a:lnTo>
                      <a:pt x="2" y="0"/>
                    </a:lnTo>
                    <a:lnTo>
                      <a:pt x="0" y="2"/>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564"/>
              <p:cNvSpPr>
                <a:spLocks/>
              </p:cNvSpPr>
              <p:nvPr/>
            </p:nvSpPr>
            <p:spPr bwMode="auto">
              <a:xfrm>
                <a:off x="2678" y="1713"/>
                <a:ext cx="6" cy="8"/>
              </a:xfrm>
              <a:custGeom>
                <a:avLst/>
                <a:gdLst>
                  <a:gd name="T0" fmla="*/ 0 w 6"/>
                  <a:gd name="T1" fmla="*/ 8 h 8"/>
                  <a:gd name="T2" fmla="*/ 0 w 6"/>
                  <a:gd name="T3" fmla="*/ 6 h 8"/>
                  <a:gd name="T4" fmla="*/ 2 w 6"/>
                  <a:gd name="T5" fmla="*/ 6 h 8"/>
                  <a:gd name="T6" fmla="*/ 2 w 6"/>
                  <a:gd name="T7" fmla="*/ 4 h 8"/>
                  <a:gd name="T8" fmla="*/ 4 w 6"/>
                  <a:gd name="T9" fmla="*/ 4 h 8"/>
                  <a:gd name="T10" fmla="*/ 4 w 6"/>
                  <a:gd name="T11" fmla="*/ 4 h 8"/>
                  <a:gd name="T12" fmla="*/ 4 w 6"/>
                  <a:gd name="T13" fmla="*/ 4 h 8"/>
                  <a:gd name="T14" fmla="*/ 4 w 6"/>
                  <a:gd name="T15" fmla="*/ 4 h 8"/>
                  <a:gd name="T16" fmla="*/ 4 w 6"/>
                  <a:gd name="T17" fmla="*/ 2 h 8"/>
                  <a:gd name="T18" fmla="*/ 4 w 6"/>
                  <a:gd name="T19" fmla="*/ 2 h 8"/>
                  <a:gd name="T20" fmla="*/ 6 w 6"/>
                  <a:gd name="T21" fmla="*/ 2 h 8"/>
                  <a:gd name="T22" fmla="*/ 4 w 6"/>
                  <a:gd name="T23" fmla="*/ 2 h 8"/>
                  <a:gd name="T24" fmla="*/ 6 w 6"/>
                  <a:gd name="T25" fmla="*/ 0 h 8"/>
                  <a:gd name="T26" fmla="*/ 4 w 6"/>
                  <a:gd name="T27" fmla="*/ 0 h 8"/>
                  <a:gd name="T28" fmla="*/ 4 w 6"/>
                  <a:gd name="T29" fmla="*/ 0 h 8"/>
                  <a:gd name="T30" fmla="*/ 2 w 6"/>
                  <a:gd name="T31" fmla="*/ 2 h 8"/>
                  <a:gd name="T32" fmla="*/ 2 w 6"/>
                  <a:gd name="T33" fmla="*/ 2 h 8"/>
                  <a:gd name="T34" fmla="*/ 2 w 6"/>
                  <a:gd name="T35" fmla="*/ 2 h 8"/>
                  <a:gd name="T36" fmla="*/ 0 w 6"/>
                  <a:gd name="T37" fmla="*/ 2 h 8"/>
                  <a:gd name="T38" fmla="*/ 0 w 6"/>
                  <a:gd name="T39" fmla="*/ 2 h 8"/>
                  <a:gd name="T40" fmla="*/ 0 w 6"/>
                  <a:gd name="T41" fmla="*/ 4 h 8"/>
                  <a:gd name="T42" fmla="*/ 0 w 6"/>
                  <a:gd name="T43" fmla="*/ 4 h 8"/>
                  <a:gd name="T44" fmla="*/ 0 w 6"/>
                  <a:gd name="T45" fmla="*/ 6 h 8"/>
                  <a:gd name="T46" fmla="*/ 0 w 6"/>
                  <a:gd name="T47" fmla="*/ 6 h 8"/>
                  <a:gd name="T48" fmla="*/ 0 w 6"/>
                  <a:gd name="T4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8">
                    <a:moveTo>
                      <a:pt x="0" y="8"/>
                    </a:moveTo>
                    <a:lnTo>
                      <a:pt x="0" y="6"/>
                    </a:lnTo>
                    <a:lnTo>
                      <a:pt x="2" y="6"/>
                    </a:lnTo>
                    <a:lnTo>
                      <a:pt x="2" y="4"/>
                    </a:lnTo>
                    <a:lnTo>
                      <a:pt x="4" y="4"/>
                    </a:lnTo>
                    <a:lnTo>
                      <a:pt x="4" y="4"/>
                    </a:lnTo>
                    <a:lnTo>
                      <a:pt x="4" y="4"/>
                    </a:lnTo>
                    <a:lnTo>
                      <a:pt x="4" y="4"/>
                    </a:lnTo>
                    <a:lnTo>
                      <a:pt x="4" y="2"/>
                    </a:lnTo>
                    <a:lnTo>
                      <a:pt x="4" y="2"/>
                    </a:lnTo>
                    <a:lnTo>
                      <a:pt x="6" y="2"/>
                    </a:lnTo>
                    <a:lnTo>
                      <a:pt x="4" y="2"/>
                    </a:lnTo>
                    <a:lnTo>
                      <a:pt x="6" y="0"/>
                    </a:lnTo>
                    <a:lnTo>
                      <a:pt x="4" y="0"/>
                    </a:lnTo>
                    <a:lnTo>
                      <a:pt x="4" y="0"/>
                    </a:lnTo>
                    <a:lnTo>
                      <a:pt x="2" y="2"/>
                    </a:lnTo>
                    <a:lnTo>
                      <a:pt x="2" y="2"/>
                    </a:lnTo>
                    <a:lnTo>
                      <a:pt x="2" y="2"/>
                    </a:lnTo>
                    <a:lnTo>
                      <a:pt x="0" y="2"/>
                    </a:lnTo>
                    <a:lnTo>
                      <a:pt x="0" y="2"/>
                    </a:lnTo>
                    <a:lnTo>
                      <a:pt x="0" y="4"/>
                    </a:lnTo>
                    <a:lnTo>
                      <a:pt x="0" y="4"/>
                    </a:lnTo>
                    <a:lnTo>
                      <a:pt x="0" y="6"/>
                    </a:lnTo>
                    <a:lnTo>
                      <a:pt x="0"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565"/>
              <p:cNvSpPr>
                <a:spLocks/>
              </p:cNvSpPr>
              <p:nvPr/>
            </p:nvSpPr>
            <p:spPr bwMode="auto">
              <a:xfrm>
                <a:off x="2702" y="1705"/>
                <a:ext cx="4" cy="4"/>
              </a:xfrm>
              <a:custGeom>
                <a:avLst/>
                <a:gdLst>
                  <a:gd name="T0" fmla="*/ 2 w 4"/>
                  <a:gd name="T1" fmla="*/ 4 h 4"/>
                  <a:gd name="T2" fmla="*/ 4 w 4"/>
                  <a:gd name="T3" fmla="*/ 4 h 4"/>
                  <a:gd name="T4" fmla="*/ 4 w 4"/>
                  <a:gd name="T5" fmla="*/ 4 h 4"/>
                  <a:gd name="T6" fmla="*/ 4 w 4"/>
                  <a:gd name="T7" fmla="*/ 2 h 4"/>
                  <a:gd name="T8" fmla="*/ 2 w 4"/>
                  <a:gd name="T9" fmla="*/ 2 h 4"/>
                  <a:gd name="T10" fmla="*/ 2 w 4"/>
                  <a:gd name="T11" fmla="*/ 2 h 4"/>
                  <a:gd name="T12" fmla="*/ 2 w 4"/>
                  <a:gd name="T13" fmla="*/ 0 h 4"/>
                  <a:gd name="T14" fmla="*/ 0 w 4"/>
                  <a:gd name="T15" fmla="*/ 0 h 4"/>
                  <a:gd name="T16" fmla="*/ 0 w 4"/>
                  <a:gd name="T17" fmla="*/ 2 h 4"/>
                  <a:gd name="T18" fmla="*/ 0 w 4"/>
                  <a:gd name="T19" fmla="*/ 2 h 4"/>
                  <a:gd name="T20" fmla="*/ 2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4" y="4"/>
                    </a:lnTo>
                    <a:lnTo>
                      <a:pt x="4" y="4"/>
                    </a:lnTo>
                    <a:lnTo>
                      <a:pt x="4" y="2"/>
                    </a:lnTo>
                    <a:lnTo>
                      <a:pt x="2" y="2"/>
                    </a:lnTo>
                    <a:lnTo>
                      <a:pt x="2" y="2"/>
                    </a:lnTo>
                    <a:lnTo>
                      <a:pt x="2" y="0"/>
                    </a:lnTo>
                    <a:lnTo>
                      <a:pt x="0" y="0"/>
                    </a:lnTo>
                    <a:lnTo>
                      <a:pt x="0" y="2"/>
                    </a:lnTo>
                    <a:lnTo>
                      <a:pt x="0"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66"/>
              <p:cNvSpPr>
                <a:spLocks/>
              </p:cNvSpPr>
              <p:nvPr/>
            </p:nvSpPr>
            <p:spPr bwMode="auto">
              <a:xfrm>
                <a:off x="2702" y="1709"/>
                <a:ext cx="2"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67"/>
              <p:cNvSpPr>
                <a:spLocks/>
              </p:cNvSpPr>
              <p:nvPr/>
            </p:nvSpPr>
            <p:spPr bwMode="auto">
              <a:xfrm>
                <a:off x="2684" y="1711"/>
                <a:ext cx="52" cy="86"/>
              </a:xfrm>
              <a:custGeom>
                <a:avLst/>
                <a:gdLst>
                  <a:gd name="T0" fmla="*/ 2 w 52"/>
                  <a:gd name="T1" fmla="*/ 14 h 86"/>
                  <a:gd name="T2" fmla="*/ 0 w 52"/>
                  <a:gd name="T3" fmla="*/ 18 h 86"/>
                  <a:gd name="T4" fmla="*/ 0 w 52"/>
                  <a:gd name="T5" fmla="*/ 20 h 86"/>
                  <a:gd name="T6" fmla="*/ 4 w 52"/>
                  <a:gd name="T7" fmla="*/ 20 h 86"/>
                  <a:gd name="T8" fmla="*/ 2 w 52"/>
                  <a:gd name="T9" fmla="*/ 28 h 86"/>
                  <a:gd name="T10" fmla="*/ 2 w 52"/>
                  <a:gd name="T11" fmla="*/ 30 h 86"/>
                  <a:gd name="T12" fmla="*/ 4 w 52"/>
                  <a:gd name="T13" fmla="*/ 28 h 86"/>
                  <a:gd name="T14" fmla="*/ 6 w 52"/>
                  <a:gd name="T15" fmla="*/ 26 h 86"/>
                  <a:gd name="T16" fmla="*/ 6 w 52"/>
                  <a:gd name="T17" fmla="*/ 26 h 86"/>
                  <a:gd name="T18" fmla="*/ 8 w 52"/>
                  <a:gd name="T19" fmla="*/ 26 h 86"/>
                  <a:gd name="T20" fmla="*/ 8 w 52"/>
                  <a:gd name="T21" fmla="*/ 30 h 86"/>
                  <a:gd name="T22" fmla="*/ 6 w 52"/>
                  <a:gd name="T23" fmla="*/ 36 h 86"/>
                  <a:gd name="T24" fmla="*/ 6 w 52"/>
                  <a:gd name="T25" fmla="*/ 40 h 86"/>
                  <a:gd name="T26" fmla="*/ 10 w 52"/>
                  <a:gd name="T27" fmla="*/ 40 h 86"/>
                  <a:gd name="T28" fmla="*/ 16 w 52"/>
                  <a:gd name="T29" fmla="*/ 38 h 86"/>
                  <a:gd name="T30" fmla="*/ 16 w 52"/>
                  <a:gd name="T31" fmla="*/ 38 h 86"/>
                  <a:gd name="T32" fmla="*/ 16 w 52"/>
                  <a:gd name="T33" fmla="*/ 44 h 86"/>
                  <a:gd name="T34" fmla="*/ 20 w 52"/>
                  <a:gd name="T35" fmla="*/ 44 h 86"/>
                  <a:gd name="T36" fmla="*/ 20 w 52"/>
                  <a:gd name="T37" fmla="*/ 50 h 86"/>
                  <a:gd name="T38" fmla="*/ 20 w 52"/>
                  <a:gd name="T39" fmla="*/ 54 h 86"/>
                  <a:gd name="T40" fmla="*/ 8 w 52"/>
                  <a:gd name="T41" fmla="*/ 58 h 86"/>
                  <a:gd name="T42" fmla="*/ 12 w 52"/>
                  <a:gd name="T43" fmla="*/ 60 h 86"/>
                  <a:gd name="T44" fmla="*/ 4 w 52"/>
                  <a:gd name="T45" fmla="*/ 68 h 86"/>
                  <a:gd name="T46" fmla="*/ 10 w 52"/>
                  <a:gd name="T47" fmla="*/ 68 h 86"/>
                  <a:gd name="T48" fmla="*/ 14 w 52"/>
                  <a:gd name="T49" fmla="*/ 70 h 86"/>
                  <a:gd name="T50" fmla="*/ 18 w 52"/>
                  <a:gd name="T51" fmla="*/ 70 h 86"/>
                  <a:gd name="T52" fmla="*/ 20 w 52"/>
                  <a:gd name="T53" fmla="*/ 72 h 86"/>
                  <a:gd name="T54" fmla="*/ 12 w 52"/>
                  <a:gd name="T55" fmla="*/ 74 h 86"/>
                  <a:gd name="T56" fmla="*/ 0 w 52"/>
                  <a:gd name="T57" fmla="*/ 84 h 86"/>
                  <a:gd name="T58" fmla="*/ 4 w 52"/>
                  <a:gd name="T59" fmla="*/ 86 h 86"/>
                  <a:gd name="T60" fmla="*/ 10 w 52"/>
                  <a:gd name="T61" fmla="*/ 82 h 86"/>
                  <a:gd name="T62" fmla="*/ 16 w 52"/>
                  <a:gd name="T63" fmla="*/ 80 h 86"/>
                  <a:gd name="T64" fmla="*/ 22 w 52"/>
                  <a:gd name="T65" fmla="*/ 80 h 86"/>
                  <a:gd name="T66" fmla="*/ 26 w 52"/>
                  <a:gd name="T67" fmla="*/ 80 h 86"/>
                  <a:gd name="T68" fmla="*/ 30 w 52"/>
                  <a:gd name="T69" fmla="*/ 78 h 86"/>
                  <a:gd name="T70" fmla="*/ 34 w 52"/>
                  <a:gd name="T71" fmla="*/ 78 h 86"/>
                  <a:gd name="T72" fmla="*/ 50 w 52"/>
                  <a:gd name="T73" fmla="*/ 74 h 86"/>
                  <a:gd name="T74" fmla="*/ 44 w 52"/>
                  <a:gd name="T75" fmla="*/ 72 h 86"/>
                  <a:gd name="T76" fmla="*/ 46 w 52"/>
                  <a:gd name="T77" fmla="*/ 70 h 86"/>
                  <a:gd name="T78" fmla="*/ 48 w 52"/>
                  <a:gd name="T79" fmla="*/ 68 h 86"/>
                  <a:gd name="T80" fmla="*/ 52 w 52"/>
                  <a:gd name="T81" fmla="*/ 64 h 86"/>
                  <a:gd name="T82" fmla="*/ 50 w 52"/>
                  <a:gd name="T83" fmla="*/ 58 h 86"/>
                  <a:gd name="T84" fmla="*/ 42 w 52"/>
                  <a:gd name="T85" fmla="*/ 58 h 86"/>
                  <a:gd name="T86" fmla="*/ 42 w 52"/>
                  <a:gd name="T87" fmla="*/ 54 h 86"/>
                  <a:gd name="T88" fmla="*/ 40 w 52"/>
                  <a:gd name="T89" fmla="*/ 50 h 86"/>
                  <a:gd name="T90" fmla="*/ 42 w 52"/>
                  <a:gd name="T91" fmla="*/ 50 h 86"/>
                  <a:gd name="T92" fmla="*/ 38 w 52"/>
                  <a:gd name="T93" fmla="*/ 44 h 86"/>
                  <a:gd name="T94" fmla="*/ 32 w 52"/>
                  <a:gd name="T95" fmla="*/ 40 h 86"/>
                  <a:gd name="T96" fmla="*/ 30 w 52"/>
                  <a:gd name="T97" fmla="*/ 32 h 86"/>
                  <a:gd name="T98" fmla="*/ 22 w 52"/>
                  <a:gd name="T99" fmla="*/ 26 h 86"/>
                  <a:gd name="T100" fmla="*/ 20 w 52"/>
                  <a:gd name="T101" fmla="*/ 24 h 86"/>
                  <a:gd name="T102" fmla="*/ 20 w 52"/>
                  <a:gd name="T103" fmla="*/ 22 h 86"/>
                  <a:gd name="T104" fmla="*/ 24 w 52"/>
                  <a:gd name="T105" fmla="*/ 20 h 86"/>
                  <a:gd name="T106" fmla="*/ 28 w 52"/>
                  <a:gd name="T107" fmla="*/ 12 h 86"/>
                  <a:gd name="T108" fmla="*/ 22 w 52"/>
                  <a:gd name="T109" fmla="*/ 10 h 86"/>
                  <a:gd name="T110" fmla="*/ 12 w 52"/>
                  <a:gd name="T111" fmla="*/ 10 h 86"/>
                  <a:gd name="T112" fmla="*/ 14 w 52"/>
                  <a:gd name="T113" fmla="*/ 8 h 86"/>
                  <a:gd name="T114" fmla="*/ 18 w 52"/>
                  <a:gd name="T115" fmla="*/ 4 h 86"/>
                  <a:gd name="T116" fmla="*/ 14 w 52"/>
                  <a:gd name="T117" fmla="*/ 0 h 86"/>
                  <a:gd name="T118" fmla="*/ 6 w 52"/>
                  <a:gd name="T119" fmla="*/ 2 h 86"/>
                  <a:gd name="T120" fmla="*/ 4 w 52"/>
                  <a:gd name="T121" fmla="*/ 6 h 86"/>
                  <a:gd name="T122" fmla="*/ 2 w 52"/>
                  <a:gd name="T12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86">
                    <a:moveTo>
                      <a:pt x="4" y="12"/>
                    </a:moveTo>
                    <a:lnTo>
                      <a:pt x="4" y="14"/>
                    </a:lnTo>
                    <a:lnTo>
                      <a:pt x="2" y="14"/>
                    </a:lnTo>
                    <a:lnTo>
                      <a:pt x="4" y="14"/>
                    </a:lnTo>
                    <a:lnTo>
                      <a:pt x="2" y="14"/>
                    </a:lnTo>
                    <a:lnTo>
                      <a:pt x="2" y="16"/>
                    </a:lnTo>
                    <a:lnTo>
                      <a:pt x="2" y="16"/>
                    </a:lnTo>
                    <a:lnTo>
                      <a:pt x="2" y="16"/>
                    </a:lnTo>
                    <a:lnTo>
                      <a:pt x="2" y="16"/>
                    </a:lnTo>
                    <a:lnTo>
                      <a:pt x="0" y="18"/>
                    </a:lnTo>
                    <a:lnTo>
                      <a:pt x="0" y="18"/>
                    </a:lnTo>
                    <a:lnTo>
                      <a:pt x="0" y="20"/>
                    </a:lnTo>
                    <a:lnTo>
                      <a:pt x="0" y="20"/>
                    </a:lnTo>
                    <a:lnTo>
                      <a:pt x="0" y="20"/>
                    </a:lnTo>
                    <a:lnTo>
                      <a:pt x="0" y="20"/>
                    </a:lnTo>
                    <a:lnTo>
                      <a:pt x="0" y="20"/>
                    </a:lnTo>
                    <a:lnTo>
                      <a:pt x="2" y="22"/>
                    </a:lnTo>
                    <a:lnTo>
                      <a:pt x="4" y="22"/>
                    </a:lnTo>
                    <a:lnTo>
                      <a:pt x="4" y="20"/>
                    </a:lnTo>
                    <a:lnTo>
                      <a:pt x="4" y="20"/>
                    </a:lnTo>
                    <a:lnTo>
                      <a:pt x="4" y="24"/>
                    </a:lnTo>
                    <a:lnTo>
                      <a:pt x="2" y="26"/>
                    </a:lnTo>
                    <a:lnTo>
                      <a:pt x="2" y="26"/>
                    </a:lnTo>
                    <a:lnTo>
                      <a:pt x="2" y="26"/>
                    </a:lnTo>
                    <a:lnTo>
                      <a:pt x="2" y="28"/>
                    </a:lnTo>
                    <a:lnTo>
                      <a:pt x="2" y="28"/>
                    </a:lnTo>
                    <a:lnTo>
                      <a:pt x="2" y="28"/>
                    </a:lnTo>
                    <a:lnTo>
                      <a:pt x="4" y="28"/>
                    </a:lnTo>
                    <a:lnTo>
                      <a:pt x="4" y="28"/>
                    </a:lnTo>
                    <a:lnTo>
                      <a:pt x="2" y="30"/>
                    </a:lnTo>
                    <a:lnTo>
                      <a:pt x="0" y="32"/>
                    </a:lnTo>
                    <a:lnTo>
                      <a:pt x="2" y="32"/>
                    </a:lnTo>
                    <a:lnTo>
                      <a:pt x="2" y="32"/>
                    </a:lnTo>
                    <a:lnTo>
                      <a:pt x="2" y="32"/>
                    </a:lnTo>
                    <a:lnTo>
                      <a:pt x="4" y="28"/>
                    </a:lnTo>
                    <a:lnTo>
                      <a:pt x="4" y="28"/>
                    </a:lnTo>
                    <a:lnTo>
                      <a:pt x="4" y="26"/>
                    </a:lnTo>
                    <a:lnTo>
                      <a:pt x="4" y="26"/>
                    </a:lnTo>
                    <a:lnTo>
                      <a:pt x="6" y="24"/>
                    </a:lnTo>
                    <a:lnTo>
                      <a:pt x="6" y="26"/>
                    </a:lnTo>
                    <a:lnTo>
                      <a:pt x="4" y="26"/>
                    </a:lnTo>
                    <a:lnTo>
                      <a:pt x="4" y="28"/>
                    </a:lnTo>
                    <a:lnTo>
                      <a:pt x="6" y="28"/>
                    </a:lnTo>
                    <a:lnTo>
                      <a:pt x="6" y="26"/>
                    </a:lnTo>
                    <a:lnTo>
                      <a:pt x="6" y="26"/>
                    </a:lnTo>
                    <a:lnTo>
                      <a:pt x="6" y="28"/>
                    </a:lnTo>
                    <a:lnTo>
                      <a:pt x="6" y="26"/>
                    </a:lnTo>
                    <a:lnTo>
                      <a:pt x="6" y="26"/>
                    </a:lnTo>
                    <a:lnTo>
                      <a:pt x="8" y="26"/>
                    </a:lnTo>
                    <a:lnTo>
                      <a:pt x="8" y="26"/>
                    </a:lnTo>
                    <a:lnTo>
                      <a:pt x="8" y="26"/>
                    </a:lnTo>
                    <a:lnTo>
                      <a:pt x="8" y="28"/>
                    </a:lnTo>
                    <a:lnTo>
                      <a:pt x="8" y="28"/>
                    </a:lnTo>
                    <a:lnTo>
                      <a:pt x="8" y="30"/>
                    </a:lnTo>
                    <a:lnTo>
                      <a:pt x="8" y="30"/>
                    </a:lnTo>
                    <a:lnTo>
                      <a:pt x="8" y="30"/>
                    </a:lnTo>
                    <a:lnTo>
                      <a:pt x="8" y="32"/>
                    </a:lnTo>
                    <a:lnTo>
                      <a:pt x="8" y="32"/>
                    </a:lnTo>
                    <a:lnTo>
                      <a:pt x="8" y="34"/>
                    </a:lnTo>
                    <a:lnTo>
                      <a:pt x="6" y="36"/>
                    </a:lnTo>
                    <a:lnTo>
                      <a:pt x="6" y="36"/>
                    </a:lnTo>
                    <a:lnTo>
                      <a:pt x="6" y="38"/>
                    </a:lnTo>
                    <a:lnTo>
                      <a:pt x="6" y="36"/>
                    </a:lnTo>
                    <a:lnTo>
                      <a:pt x="4" y="38"/>
                    </a:lnTo>
                    <a:lnTo>
                      <a:pt x="6" y="40"/>
                    </a:lnTo>
                    <a:lnTo>
                      <a:pt x="6" y="40"/>
                    </a:lnTo>
                    <a:lnTo>
                      <a:pt x="6" y="38"/>
                    </a:lnTo>
                    <a:lnTo>
                      <a:pt x="6" y="38"/>
                    </a:lnTo>
                    <a:lnTo>
                      <a:pt x="8" y="38"/>
                    </a:lnTo>
                    <a:lnTo>
                      <a:pt x="10" y="40"/>
                    </a:lnTo>
                    <a:lnTo>
                      <a:pt x="10" y="40"/>
                    </a:lnTo>
                    <a:lnTo>
                      <a:pt x="10" y="38"/>
                    </a:lnTo>
                    <a:lnTo>
                      <a:pt x="10" y="38"/>
                    </a:lnTo>
                    <a:lnTo>
                      <a:pt x="14" y="38"/>
                    </a:lnTo>
                    <a:lnTo>
                      <a:pt x="16" y="38"/>
                    </a:lnTo>
                    <a:lnTo>
                      <a:pt x="16" y="38"/>
                    </a:lnTo>
                    <a:lnTo>
                      <a:pt x="16" y="36"/>
                    </a:lnTo>
                    <a:lnTo>
                      <a:pt x="20" y="38"/>
                    </a:lnTo>
                    <a:lnTo>
                      <a:pt x="18" y="38"/>
                    </a:lnTo>
                    <a:lnTo>
                      <a:pt x="16" y="38"/>
                    </a:lnTo>
                    <a:lnTo>
                      <a:pt x="16" y="40"/>
                    </a:lnTo>
                    <a:lnTo>
                      <a:pt x="16" y="42"/>
                    </a:lnTo>
                    <a:lnTo>
                      <a:pt x="16" y="42"/>
                    </a:lnTo>
                    <a:lnTo>
                      <a:pt x="16" y="44"/>
                    </a:lnTo>
                    <a:lnTo>
                      <a:pt x="16" y="44"/>
                    </a:lnTo>
                    <a:lnTo>
                      <a:pt x="18" y="44"/>
                    </a:lnTo>
                    <a:lnTo>
                      <a:pt x="18" y="46"/>
                    </a:lnTo>
                    <a:lnTo>
                      <a:pt x="20" y="44"/>
                    </a:lnTo>
                    <a:lnTo>
                      <a:pt x="22" y="44"/>
                    </a:lnTo>
                    <a:lnTo>
                      <a:pt x="20" y="44"/>
                    </a:lnTo>
                    <a:lnTo>
                      <a:pt x="20" y="46"/>
                    </a:lnTo>
                    <a:lnTo>
                      <a:pt x="20" y="48"/>
                    </a:lnTo>
                    <a:lnTo>
                      <a:pt x="20" y="48"/>
                    </a:lnTo>
                    <a:lnTo>
                      <a:pt x="20" y="48"/>
                    </a:lnTo>
                    <a:lnTo>
                      <a:pt x="20" y="50"/>
                    </a:lnTo>
                    <a:lnTo>
                      <a:pt x="20" y="52"/>
                    </a:lnTo>
                    <a:lnTo>
                      <a:pt x="20" y="52"/>
                    </a:lnTo>
                    <a:lnTo>
                      <a:pt x="20" y="52"/>
                    </a:lnTo>
                    <a:lnTo>
                      <a:pt x="20" y="52"/>
                    </a:lnTo>
                    <a:lnTo>
                      <a:pt x="20" y="54"/>
                    </a:lnTo>
                    <a:lnTo>
                      <a:pt x="14" y="54"/>
                    </a:lnTo>
                    <a:lnTo>
                      <a:pt x="12" y="54"/>
                    </a:lnTo>
                    <a:lnTo>
                      <a:pt x="10" y="56"/>
                    </a:lnTo>
                    <a:lnTo>
                      <a:pt x="8" y="58"/>
                    </a:lnTo>
                    <a:lnTo>
                      <a:pt x="8" y="58"/>
                    </a:lnTo>
                    <a:lnTo>
                      <a:pt x="10" y="58"/>
                    </a:lnTo>
                    <a:lnTo>
                      <a:pt x="12" y="56"/>
                    </a:lnTo>
                    <a:lnTo>
                      <a:pt x="12" y="58"/>
                    </a:lnTo>
                    <a:lnTo>
                      <a:pt x="12" y="60"/>
                    </a:lnTo>
                    <a:lnTo>
                      <a:pt x="12" y="60"/>
                    </a:lnTo>
                    <a:lnTo>
                      <a:pt x="14" y="60"/>
                    </a:lnTo>
                    <a:lnTo>
                      <a:pt x="12" y="64"/>
                    </a:lnTo>
                    <a:lnTo>
                      <a:pt x="8" y="66"/>
                    </a:lnTo>
                    <a:lnTo>
                      <a:pt x="4" y="68"/>
                    </a:lnTo>
                    <a:lnTo>
                      <a:pt x="4" y="68"/>
                    </a:lnTo>
                    <a:lnTo>
                      <a:pt x="4" y="70"/>
                    </a:lnTo>
                    <a:lnTo>
                      <a:pt x="6" y="70"/>
                    </a:lnTo>
                    <a:lnTo>
                      <a:pt x="6" y="70"/>
                    </a:lnTo>
                    <a:lnTo>
                      <a:pt x="8" y="68"/>
                    </a:lnTo>
                    <a:lnTo>
                      <a:pt x="10" y="68"/>
                    </a:lnTo>
                    <a:lnTo>
                      <a:pt x="10" y="70"/>
                    </a:lnTo>
                    <a:lnTo>
                      <a:pt x="10" y="70"/>
                    </a:lnTo>
                    <a:lnTo>
                      <a:pt x="12" y="70"/>
                    </a:lnTo>
                    <a:lnTo>
                      <a:pt x="14" y="70"/>
                    </a:lnTo>
                    <a:lnTo>
                      <a:pt x="14" y="70"/>
                    </a:lnTo>
                    <a:lnTo>
                      <a:pt x="16" y="72"/>
                    </a:lnTo>
                    <a:lnTo>
                      <a:pt x="16" y="72"/>
                    </a:lnTo>
                    <a:lnTo>
                      <a:pt x="18" y="72"/>
                    </a:lnTo>
                    <a:lnTo>
                      <a:pt x="18" y="72"/>
                    </a:lnTo>
                    <a:lnTo>
                      <a:pt x="18" y="70"/>
                    </a:lnTo>
                    <a:lnTo>
                      <a:pt x="20" y="70"/>
                    </a:lnTo>
                    <a:lnTo>
                      <a:pt x="22" y="68"/>
                    </a:lnTo>
                    <a:lnTo>
                      <a:pt x="22" y="70"/>
                    </a:lnTo>
                    <a:lnTo>
                      <a:pt x="22" y="70"/>
                    </a:lnTo>
                    <a:lnTo>
                      <a:pt x="20" y="72"/>
                    </a:lnTo>
                    <a:lnTo>
                      <a:pt x="20" y="74"/>
                    </a:lnTo>
                    <a:lnTo>
                      <a:pt x="20" y="74"/>
                    </a:lnTo>
                    <a:lnTo>
                      <a:pt x="16" y="74"/>
                    </a:lnTo>
                    <a:lnTo>
                      <a:pt x="14" y="74"/>
                    </a:lnTo>
                    <a:lnTo>
                      <a:pt x="12" y="74"/>
                    </a:lnTo>
                    <a:lnTo>
                      <a:pt x="10" y="76"/>
                    </a:lnTo>
                    <a:lnTo>
                      <a:pt x="10" y="76"/>
                    </a:lnTo>
                    <a:lnTo>
                      <a:pt x="8" y="78"/>
                    </a:lnTo>
                    <a:lnTo>
                      <a:pt x="4" y="82"/>
                    </a:lnTo>
                    <a:lnTo>
                      <a:pt x="0" y="84"/>
                    </a:lnTo>
                    <a:lnTo>
                      <a:pt x="0" y="86"/>
                    </a:lnTo>
                    <a:lnTo>
                      <a:pt x="0" y="86"/>
                    </a:lnTo>
                    <a:lnTo>
                      <a:pt x="2" y="86"/>
                    </a:lnTo>
                    <a:lnTo>
                      <a:pt x="4" y="86"/>
                    </a:lnTo>
                    <a:lnTo>
                      <a:pt x="4" y="86"/>
                    </a:lnTo>
                    <a:lnTo>
                      <a:pt x="4" y="86"/>
                    </a:lnTo>
                    <a:lnTo>
                      <a:pt x="4" y="84"/>
                    </a:lnTo>
                    <a:lnTo>
                      <a:pt x="6" y="84"/>
                    </a:lnTo>
                    <a:lnTo>
                      <a:pt x="6" y="82"/>
                    </a:lnTo>
                    <a:lnTo>
                      <a:pt x="10" y="82"/>
                    </a:lnTo>
                    <a:lnTo>
                      <a:pt x="14" y="84"/>
                    </a:lnTo>
                    <a:lnTo>
                      <a:pt x="14" y="84"/>
                    </a:lnTo>
                    <a:lnTo>
                      <a:pt x="16" y="82"/>
                    </a:lnTo>
                    <a:lnTo>
                      <a:pt x="16" y="80"/>
                    </a:lnTo>
                    <a:lnTo>
                      <a:pt x="16" y="80"/>
                    </a:lnTo>
                    <a:lnTo>
                      <a:pt x="16" y="80"/>
                    </a:lnTo>
                    <a:lnTo>
                      <a:pt x="18" y="80"/>
                    </a:lnTo>
                    <a:lnTo>
                      <a:pt x="20" y="78"/>
                    </a:lnTo>
                    <a:lnTo>
                      <a:pt x="22" y="80"/>
                    </a:lnTo>
                    <a:lnTo>
                      <a:pt x="22" y="80"/>
                    </a:lnTo>
                    <a:lnTo>
                      <a:pt x="22" y="80"/>
                    </a:lnTo>
                    <a:lnTo>
                      <a:pt x="24" y="80"/>
                    </a:lnTo>
                    <a:lnTo>
                      <a:pt x="26" y="80"/>
                    </a:lnTo>
                    <a:lnTo>
                      <a:pt x="26" y="80"/>
                    </a:lnTo>
                    <a:lnTo>
                      <a:pt x="26" y="80"/>
                    </a:lnTo>
                    <a:lnTo>
                      <a:pt x="30" y="80"/>
                    </a:lnTo>
                    <a:lnTo>
                      <a:pt x="30" y="78"/>
                    </a:lnTo>
                    <a:lnTo>
                      <a:pt x="30" y="78"/>
                    </a:lnTo>
                    <a:lnTo>
                      <a:pt x="30" y="78"/>
                    </a:lnTo>
                    <a:lnTo>
                      <a:pt x="30" y="78"/>
                    </a:lnTo>
                    <a:lnTo>
                      <a:pt x="32" y="78"/>
                    </a:lnTo>
                    <a:lnTo>
                      <a:pt x="32" y="78"/>
                    </a:lnTo>
                    <a:lnTo>
                      <a:pt x="34" y="78"/>
                    </a:lnTo>
                    <a:lnTo>
                      <a:pt x="34" y="78"/>
                    </a:lnTo>
                    <a:lnTo>
                      <a:pt x="34" y="78"/>
                    </a:lnTo>
                    <a:lnTo>
                      <a:pt x="40" y="78"/>
                    </a:lnTo>
                    <a:lnTo>
                      <a:pt x="40" y="78"/>
                    </a:lnTo>
                    <a:lnTo>
                      <a:pt x="46" y="76"/>
                    </a:lnTo>
                    <a:lnTo>
                      <a:pt x="48" y="76"/>
                    </a:lnTo>
                    <a:lnTo>
                      <a:pt x="50" y="74"/>
                    </a:lnTo>
                    <a:lnTo>
                      <a:pt x="50" y="74"/>
                    </a:lnTo>
                    <a:lnTo>
                      <a:pt x="50" y="72"/>
                    </a:lnTo>
                    <a:lnTo>
                      <a:pt x="46" y="74"/>
                    </a:lnTo>
                    <a:lnTo>
                      <a:pt x="46" y="72"/>
                    </a:lnTo>
                    <a:lnTo>
                      <a:pt x="44" y="72"/>
                    </a:lnTo>
                    <a:lnTo>
                      <a:pt x="44" y="70"/>
                    </a:lnTo>
                    <a:lnTo>
                      <a:pt x="46" y="70"/>
                    </a:lnTo>
                    <a:lnTo>
                      <a:pt x="46" y="70"/>
                    </a:lnTo>
                    <a:lnTo>
                      <a:pt x="46" y="70"/>
                    </a:lnTo>
                    <a:lnTo>
                      <a:pt x="46" y="70"/>
                    </a:lnTo>
                    <a:lnTo>
                      <a:pt x="46" y="68"/>
                    </a:lnTo>
                    <a:lnTo>
                      <a:pt x="46" y="68"/>
                    </a:lnTo>
                    <a:lnTo>
                      <a:pt x="48" y="68"/>
                    </a:lnTo>
                    <a:lnTo>
                      <a:pt x="48" y="68"/>
                    </a:lnTo>
                    <a:lnTo>
                      <a:pt x="48" y="68"/>
                    </a:lnTo>
                    <a:lnTo>
                      <a:pt x="48" y="68"/>
                    </a:lnTo>
                    <a:lnTo>
                      <a:pt x="48" y="66"/>
                    </a:lnTo>
                    <a:lnTo>
                      <a:pt x="50" y="66"/>
                    </a:lnTo>
                    <a:lnTo>
                      <a:pt x="50" y="66"/>
                    </a:lnTo>
                    <a:lnTo>
                      <a:pt x="52" y="64"/>
                    </a:lnTo>
                    <a:lnTo>
                      <a:pt x="52" y="62"/>
                    </a:lnTo>
                    <a:lnTo>
                      <a:pt x="52" y="60"/>
                    </a:lnTo>
                    <a:lnTo>
                      <a:pt x="52" y="60"/>
                    </a:lnTo>
                    <a:lnTo>
                      <a:pt x="50" y="58"/>
                    </a:lnTo>
                    <a:lnTo>
                      <a:pt x="50" y="58"/>
                    </a:lnTo>
                    <a:lnTo>
                      <a:pt x="48" y="56"/>
                    </a:lnTo>
                    <a:lnTo>
                      <a:pt x="46" y="56"/>
                    </a:lnTo>
                    <a:lnTo>
                      <a:pt x="44" y="58"/>
                    </a:lnTo>
                    <a:lnTo>
                      <a:pt x="42" y="58"/>
                    </a:lnTo>
                    <a:lnTo>
                      <a:pt x="42" y="58"/>
                    </a:lnTo>
                    <a:lnTo>
                      <a:pt x="42" y="58"/>
                    </a:lnTo>
                    <a:lnTo>
                      <a:pt x="40" y="58"/>
                    </a:lnTo>
                    <a:lnTo>
                      <a:pt x="40" y="56"/>
                    </a:lnTo>
                    <a:lnTo>
                      <a:pt x="42" y="56"/>
                    </a:lnTo>
                    <a:lnTo>
                      <a:pt x="42" y="54"/>
                    </a:lnTo>
                    <a:lnTo>
                      <a:pt x="42" y="54"/>
                    </a:lnTo>
                    <a:lnTo>
                      <a:pt x="42" y="52"/>
                    </a:lnTo>
                    <a:lnTo>
                      <a:pt x="40" y="52"/>
                    </a:lnTo>
                    <a:lnTo>
                      <a:pt x="40" y="52"/>
                    </a:lnTo>
                    <a:lnTo>
                      <a:pt x="40" y="50"/>
                    </a:lnTo>
                    <a:lnTo>
                      <a:pt x="38" y="48"/>
                    </a:lnTo>
                    <a:lnTo>
                      <a:pt x="40" y="48"/>
                    </a:lnTo>
                    <a:lnTo>
                      <a:pt x="40" y="50"/>
                    </a:lnTo>
                    <a:lnTo>
                      <a:pt x="42" y="50"/>
                    </a:lnTo>
                    <a:lnTo>
                      <a:pt x="42" y="50"/>
                    </a:lnTo>
                    <a:lnTo>
                      <a:pt x="42" y="48"/>
                    </a:lnTo>
                    <a:lnTo>
                      <a:pt x="40" y="48"/>
                    </a:lnTo>
                    <a:lnTo>
                      <a:pt x="40" y="46"/>
                    </a:lnTo>
                    <a:lnTo>
                      <a:pt x="40" y="44"/>
                    </a:lnTo>
                    <a:lnTo>
                      <a:pt x="38" y="44"/>
                    </a:lnTo>
                    <a:lnTo>
                      <a:pt x="38" y="42"/>
                    </a:lnTo>
                    <a:lnTo>
                      <a:pt x="36" y="42"/>
                    </a:lnTo>
                    <a:lnTo>
                      <a:pt x="36" y="40"/>
                    </a:lnTo>
                    <a:lnTo>
                      <a:pt x="32" y="40"/>
                    </a:lnTo>
                    <a:lnTo>
                      <a:pt x="32" y="40"/>
                    </a:lnTo>
                    <a:lnTo>
                      <a:pt x="32" y="38"/>
                    </a:lnTo>
                    <a:lnTo>
                      <a:pt x="32" y="38"/>
                    </a:lnTo>
                    <a:lnTo>
                      <a:pt x="30" y="36"/>
                    </a:lnTo>
                    <a:lnTo>
                      <a:pt x="30" y="36"/>
                    </a:lnTo>
                    <a:lnTo>
                      <a:pt x="30" y="32"/>
                    </a:lnTo>
                    <a:lnTo>
                      <a:pt x="28" y="30"/>
                    </a:lnTo>
                    <a:lnTo>
                      <a:pt x="28" y="28"/>
                    </a:lnTo>
                    <a:lnTo>
                      <a:pt x="26" y="28"/>
                    </a:lnTo>
                    <a:lnTo>
                      <a:pt x="22" y="26"/>
                    </a:lnTo>
                    <a:lnTo>
                      <a:pt x="22" y="26"/>
                    </a:lnTo>
                    <a:lnTo>
                      <a:pt x="20" y="26"/>
                    </a:lnTo>
                    <a:lnTo>
                      <a:pt x="18" y="26"/>
                    </a:lnTo>
                    <a:lnTo>
                      <a:pt x="18" y="26"/>
                    </a:lnTo>
                    <a:lnTo>
                      <a:pt x="18" y="26"/>
                    </a:lnTo>
                    <a:lnTo>
                      <a:pt x="20" y="24"/>
                    </a:lnTo>
                    <a:lnTo>
                      <a:pt x="20" y="24"/>
                    </a:lnTo>
                    <a:lnTo>
                      <a:pt x="22" y="24"/>
                    </a:lnTo>
                    <a:lnTo>
                      <a:pt x="22" y="24"/>
                    </a:lnTo>
                    <a:lnTo>
                      <a:pt x="22" y="22"/>
                    </a:lnTo>
                    <a:lnTo>
                      <a:pt x="20" y="22"/>
                    </a:lnTo>
                    <a:lnTo>
                      <a:pt x="20" y="22"/>
                    </a:lnTo>
                    <a:lnTo>
                      <a:pt x="22" y="22"/>
                    </a:lnTo>
                    <a:lnTo>
                      <a:pt x="22" y="22"/>
                    </a:lnTo>
                    <a:lnTo>
                      <a:pt x="22" y="20"/>
                    </a:lnTo>
                    <a:lnTo>
                      <a:pt x="24" y="20"/>
                    </a:lnTo>
                    <a:lnTo>
                      <a:pt x="26" y="18"/>
                    </a:lnTo>
                    <a:lnTo>
                      <a:pt x="26" y="16"/>
                    </a:lnTo>
                    <a:lnTo>
                      <a:pt x="26" y="16"/>
                    </a:lnTo>
                    <a:lnTo>
                      <a:pt x="26" y="14"/>
                    </a:lnTo>
                    <a:lnTo>
                      <a:pt x="28" y="12"/>
                    </a:lnTo>
                    <a:lnTo>
                      <a:pt x="28" y="10"/>
                    </a:lnTo>
                    <a:lnTo>
                      <a:pt x="28" y="10"/>
                    </a:lnTo>
                    <a:lnTo>
                      <a:pt x="26" y="10"/>
                    </a:lnTo>
                    <a:lnTo>
                      <a:pt x="24" y="10"/>
                    </a:lnTo>
                    <a:lnTo>
                      <a:pt x="22" y="10"/>
                    </a:lnTo>
                    <a:lnTo>
                      <a:pt x="20" y="10"/>
                    </a:lnTo>
                    <a:lnTo>
                      <a:pt x="18" y="10"/>
                    </a:lnTo>
                    <a:lnTo>
                      <a:pt x="14" y="10"/>
                    </a:lnTo>
                    <a:lnTo>
                      <a:pt x="14" y="12"/>
                    </a:lnTo>
                    <a:lnTo>
                      <a:pt x="12" y="10"/>
                    </a:lnTo>
                    <a:lnTo>
                      <a:pt x="14" y="10"/>
                    </a:lnTo>
                    <a:lnTo>
                      <a:pt x="12" y="10"/>
                    </a:lnTo>
                    <a:lnTo>
                      <a:pt x="12" y="10"/>
                    </a:lnTo>
                    <a:lnTo>
                      <a:pt x="14" y="10"/>
                    </a:lnTo>
                    <a:lnTo>
                      <a:pt x="14" y="8"/>
                    </a:lnTo>
                    <a:lnTo>
                      <a:pt x="12" y="8"/>
                    </a:lnTo>
                    <a:lnTo>
                      <a:pt x="14" y="8"/>
                    </a:lnTo>
                    <a:lnTo>
                      <a:pt x="14" y="6"/>
                    </a:lnTo>
                    <a:lnTo>
                      <a:pt x="16" y="6"/>
                    </a:lnTo>
                    <a:lnTo>
                      <a:pt x="18" y="4"/>
                    </a:lnTo>
                    <a:lnTo>
                      <a:pt x="20" y="4"/>
                    </a:lnTo>
                    <a:lnTo>
                      <a:pt x="20" y="0"/>
                    </a:lnTo>
                    <a:lnTo>
                      <a:pt x="18" y="0"/>
                    </a:lnTo>
                    <a:lnTo>
                      <a:pt x="16" y="0"/>
                    </a:lnTo>
                    <a:lnTo>
                      <a:pt x="14" y="0"/>
                    </a:lnTo>
                    <a:lnTo>
                      <a:pt x="14" y="0"/>
                    </a:lnTo>
                    <a:lnTo>
                      <a:pt x="12" y="2"/>
                    </a:lnTo>
                    <a:lnTo>
                      <a:pt x="10" y="0"/>
                    </a:lnTo>
                    <a:lnTo>
                      <a:pt x="8" y="0"/>
                    </a:lnTo>
                    <a:lnTo>
                      <a:pt x="6" y="2"/>
                    </a:lnTo>
                    <a:lnTo>
                      <a:pt x="6" y="4"/>
                    </a:lnTo>
                    <a:lnTo>
                      <a:pt x="4" y="4"/>
                    </a:lnTo>
                    <a:lnTo>
                      <a:pt x="4" y="6"/>
                    </a:lnTo>
                    <a:lnTo>
                      <a:pt x="4" y="6"/>
                    </a:lnTo>
                    <a:lnTo>
                      <a:pt x="4" y="6"/>
                    </a:lnTo>
                    <a:lnTo>
                      <a:pt x="6" y="6"/>
                    </a:lnTo>
                    <a:lnTo>
                      <a:pt x="2" y="8"/>
                    </a:lnTo>
                    <a:lnTo>
                      <a:pt x="2" y="10"/>
                    </a:lnTo>
                    <a:lnTo>
                      <a:pt x="2" y="12"/>
                    </a:lnTo>
                    <a:lnTo>
                      <a:pt x="2" y="12"/>
                    </a:lnTo>
                    <a:lnTo>
                      <a:pt x="2" y="14"/>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68"/>
              <p:cNvSpPr>
                <a:spLocks/>
              </p:cNvSpPr>
              <p:nvPr/>
            </p:nvSpPr>
            <p:spPr bwMode="auto">
              <a:xfrm>
                <a:off x="2692" y="1753"/>
                <a:ext cx="2" cy="4"/>
              </a:xfrm>
              <a:custGeom>
                <a:avLst/>
                <a:gdLst>
                  <a:gd name="T0" fmla="*/ 2 w 2"/>
                  <a:gd name="T1" fmla="*/ 2 h 4"/>
                  <a:gd name="T2" fmla="*/ 2 w 2"/>
                  <a:gd name="T3" fmla="*/ 2 h 4"/>
                  <a:gd name="T4" fmla="*/ 2 w 2"/>
                  <a:gd name="T5" fmla="*/ 2 h 4"/>
                  <a:gd name="T6" fmla="*/ 2 w 2"/>
                  <a:gd name="T7" fmla="*/ 0 h 4"/>
                  <a:gd name="T8" fmla="*/ 2 w 2"/>
                  <a:gd name="T9" fmla="*/ 0 h 4"/>
                  <a:gd name="T10" fmla="*/ 0 w 2"/>
                  <a:gd name="T11" fmla="*/ 2 h 4"/>
                  <a:gd name="T12" fmla="*/ 0 w 2"/>
                  <a:gd name="T13" fmla="*/ 4 h 4"/>
                  <a:gd name="T14" fmla="*/ 0 w 2"/>
                  <a:gd name="T15" fmla="*/ 4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2"/>
                    </a:lnTo>
                    <a:lnTo>
                      <a:pt x="2" y="2"/>
                    </a:lnTo>
                    <a:lnTo>
                      <a:pt x="2" y="0"/>
                    </a:lnTo>
                    <a:lnTo>
                      <a:pt x="2" y="0"/>
                    </a:lnTo>
                    <a:lnTo>
                      <a:pt x="0" y="2"/>
                    </a:lnTo>
                    <a:lnTo>
                      <a:pt x="0" y="4"/>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69"/>
              <p:cNvSpPr>
                <a:spLocks/>
              </p:cNvSpPr>
              <p:nvPr/>
            </p:nvSpPr>
            <p:spPr bwMode="auto">
              <a:xfrm>
                <a:off x="2688" y="1741"/>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2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70"/>
              <p:cNvSpPr>
                <a:spLocks/>
              </p:cNvSpPr>
              <p:nvPr/>
            </p:nvSpPr>
            <p:spPr bwMode="auto">
              <a:xfrm>
                <a:off x="2680" y="1739"/>
                <a:ext cx="4" cy="2"/>
              </a:xfrm>
              <a:custGeom>
                <a:avLst/>
                <a:gdLst>
                  <a:gd name="T0" fmla="*/ 0 w 4"/>
                  <a:gd name="T1" fmla="*/ 2 h 2"/>
                  <a:gd name="T2" fmla="*/ 2 w 4"/>
                  <a:gd name="T3" fmla="*/ 0 h 2"/>
                  <a:gd name="T4" fmla="*/ 2 w 4"/>
                  <a:gd name="T5" fmla="*/ 2 h 2"/>
                  <a:gd name="T6" fmla="*/ 4 w 4"/>
                  <a:gd name="T7" fmla="*/ 2 h 2"/>
                  <a:gd name="T8" fmla="*/ 4 w 4"/>
                  <a:gd name="T9" fmla="*/ 0 h 2"/>
                  <a:gd name="T10" fmla="*/ 2 w 4"/>
                  <a:gd name="T11" fmla="*/ 0 h 2"/>
                  <a:gd name="T12" fmla="*/ 2 w 4"/>
                  <a:gd name="T13" fmla="*/ 0 h 2"/>
                  <a:gd name="T14" fmla="*/ 2 w 4"/>
                  <a:gd name="T15" fmla="*/ 0 h 2"/>
                  <a:gd name="T16" fmla="*/ 0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2"/>
                    </a:moveTo>
                    <a:lnTo>
                      <a:pt x="2" y="0"/>
                    </a:lnTo>
                    <a:lnTo>
                      <a:pt x="2" y="2"/>
                    </a:lnTo>
                    <a:lnTo>
                      <a:pt x="4" y="2"/>
                    </a:lnTo>
                    <a:lnTo>
                      <a:pt x="4" y="0"/>
                    </a:lnTo>
                    <a:lnTo>
                      <a:pt x="2"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71"/>
              <p:cNvSpPr>
                <a:spLocks/>
              </p:cNvSpPr>
              <p:nvPr/>
            </p:nvSpPr>
            <p:spPr bwMode="auto">
              <a:xfrm>
                <a:off x="2684" y="1737"/>
                <a:ext cx="2" cy="2"/>
              </a:xfrm>
              <a:custGeom>
                <a:avLst/>
                <a:gdLst>
                  <a:gd name="T0" fmla="*/ 0 w 2"/>
                  <a:gd name="T1" fmla="*/ 2 h 2"/>
                  <a:gd name="T2" fmla="*/ 0 w 2"/>
                  <a:gd name="T3" fmla="*/ 0 h 2"/>
                  <a:gd name="T4" fmla="*/ 2 w 2"/>
                  <a:gd name="T5" fmla="*/ 0 h 2"/>
                  <a:gd name="T6" fmla="*/ 0 w 2"/>
                  <a:gd name="T7" fmla="*/ 0 h 2"/>
                  <a:gd name="T8" fmla="*/ 0 w 2"/>
                  <a:gd name="T9" fmla="*/ 0 h 2"/>
                  <a:gd name="T10" fmla="*/ 0 w 2"/>
                  <a:gd name="T11" fmla="*/ 2 h 2"/>
                  <a:gd name="T12" fmla="*/ 0 w 2"/>
                  <a:gd name="T13" fmla="*/ 2 h 2"/>
                  <a:gd name="T14" fmla="*/ 0 w 2"/>
                  <a:gd name="T15" fmla="*/ 2 h 2"/>
                  <a:gd name="T16" fmla="*/ 0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lnTo>
                      <a:pt x="0" y="0"/>
                    </a:lnTo>
                    <a:lnTo>
                      <a:pt x="2" y="0"/>
                    </a:lnTo>
                    <a:lnTo>
                      <a:pt x="0" y="0"/>
                    </a:lnTo>
                    <a:lnTo>
                      <a:pt x="0" y="0"/>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72"/>
              <p:cNvSpPr>
                <a:spLocks/>
              </p:cNvSpPr>
              <p:nvPr/>
            </p:nvSpPr>
            <p:spPr bwMode="auto">
              <a:xfrm>
                <a:off x="2682" y="1731"/>
                <a:ext cx="4" cy="4"/>
              </a:xfrm>
              <a:custGeom>
                <a:avLst/>
                <a:gdLst>
                  <a:gd name="T0" fmla="*/ 2 w 4"/>
                  <a:gd name="T1" fmla="*/ 2 h 4"/>
                  <a:gd name="T2" fmla="*/ 4 w 4"/>
                  <a:gd name="T3" fmla="*/ 2 h 4"/>
                  <a:gd name="T4" fmla="*/ 4 w 4"/>
                  <a:gd name="T5" fmla="*/ 2 h 4"/>
                  <a:gd name="T6" fmla="*/ 2 w 4"/>
                  <a:gd name="T7" fmla="*/ 0 h 4"/>
                  <a:gd name="T8" fmla="*/ 2 w 4"/>
                  <a:gd name="T9" fmla="*/ 0 h 4"/>
                  <a:gd name="T10" fmla="*/ 0 w 4"/>
                  <a:gd name="T11" fmla="*/ 0 h 4"/>
                  <a:gd name="T12" fmla="*/ 0 w 4"/>
                  <a:gd name="T13" fmla="*/ 2 h 4"/>
                  <a:gd name="T14" fmla="*/ 2 w 4"/>
                  <a:gd name="T15" fmla="*/ 2 h 4"/>
                  <a:gd name="T16" fmla="*/ 2 w 4"/>
                  <a:gd name="T17" fmla="*/ 2 h 4"/>
                  <a:gd name="T18" fmla="*/ 0 w 4"/>
                  <a:gd name="T19" fmla="*/ 4 h 4"/>
                  <a:gd name="T20" fmla="*/ 0 w 4"/>
                  <a:gd name="T21" fmla="*/ 4 h 4"/>
                  <a:gd name="T22" fmla="*/ 0 w 4"/>
                  <a:gd name="T23" fmla="*/ 4 h 4"/>
                  <a:gd name="T24" fmla="*/ 2 w 4"/>
                  <a:gd name="T25" fmla="*/ 4 h 4"/>
                  <a:gd name="T26" fmla="*/ 2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2" y="2"/>
                    </a:moveTo>
                    <a:lnTo>
                      <a:pt x="4" y="2"/>
                    </a:lnTo>
                    <a:lnTo>
                      <a:pt x="4" y="2"/>
                    </a:lnTo>
                    <a:lnTo>
                      <a:pt x="2" y="0"/>
                    </a:lnTo>
                    <a:lnTo>
                      <a:pt x="2" y="0"/>
                    </a:lnTo>
                    <a:lnTo>
                      <a:pt x="0" y="0"/>
                    </a:lnTo>
                    <a:lnTo>
                      <a:pt x="0" y="2"/>
                    </a:lnTo>
                    <a:lnTo>
                      <a:pt x="2" y="2"/>
                    </a:lnTo>
                    <a:lnTo>
                      <a:pt x="2" y="2"/>
                    </a:lnTo>
                    <a:lnTo>
                      <a:pt x="0" y="4"/>
                    </a:lnTo>
                    <a:lnTo>
                      <a:pt x="0" y="4"/>
                    </a:lnTo>
                    <a:lnTo>
                      <a:pt x="0" y="4"/>
                    </a:lnTo>
                    <a:lnTo>
                      <a:pt x="2"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3"/>
              <p:cNvSpPr>
                <a:spLocks/>
              </p:cNvSpPr>
              <p:nvPr/>
            </p:nvSpPr>
            <p:spPr bwMode="auto">
              <a:xfrm>
                <a:off x="2680" y="1721"/>
                <a:ext cx="6" cy="6"/>
              </a:xfrm>
              <a:custGeom>
                <a:avLst/>
                <a:gdLst>
                  <a:gd name="T0" fmla="*/ 4 w 6"/>
                  <a:gd name="T1" fmla="*/ 2 h 6"/>
                  <a:gd name="T2" fmla="*/ 4 w 6"/>
                  <a:gd name="T3" fmla="*/ 0 h 6"/>
                  <a:gd name="T4" fmla="*/ 2 w 6"/>
                  <a:gd name="T5" fmla="*/ 0 h 6"/>
                  <a:gd name="T6" fmla="*/ 2 w 6"/>
                  <a:gd name="T7" fmla="*/ 0 h 6"/>
                  <a:gd name="T8" fmla="*/ 2 w 6"/>
                  <a:gd name="T9" fmla="*/ 0 h 6"/>
                  <a:gd name="T10" fmla="*/ 2 w 6"/>
                  <a:gd name="T11" fmla="*/ 2 h 6"/>
                  <a:gd name="T12" fmla="*/ 0 w 6"/>
                  <a:gd name="T13" fmla="*/ 0 h 6"/>
                  <a:gd name="T14" fmla="*/ 0 w 6"/>
                  <a:gd name="T15" fmla="*/ 2 h 6"/>
                  <a:gd name="T16" fmla="*/ 0 w 6"/>
                  <a:gd name="T17" fmla="*/ 2 h 6"/>
                  <a:gd name="T18" fmla="*/ 0 w 6"/>
                  <a:gd name="T19" fmla="*/ 4 h 6"/>
                  <a:gd name="T20" fmla="*/ 2 w 6"/>
                  <a:gd name="T21" fmla="*/ 4 h 6"/>
                  <a:gd name="T22" fmla="*/ 2 w 6"/>
                  <a:gd name="T23" fmla="*/ 4 h 6"/>
                  <a:gd name="T24" fmla="*/ 2 w 6"/>
                  <a:gd name="T25" fmla="*/ 4 h 6"/>
                  <a:gd name="T26" fmla="*/ 2 w 6"/>
                  <a:gd name="T27" fmla="*/ 6 h 6"/>
                  <a:gd name="T28" fmla="*/ 4 w 6"/>
                  <a:gd name="T29" fmla="*/ 4 h 6"/>
                  <a:gd name="T30" fmla="*/ 4 w 6"/>
                  <a:gd name="T31" fmla="*/ 6 h 6"/>
                  <a:gd name="T32" fmla="*/ 4 w 6"/>
                  <a:gd name="T33" fmla="*/ 6 h 6"/>
                  <a:gd name="T34" fmla="*/ 6 w 6"/>
                  <a:gd name="T35" fmla="*/ 4 h 6"/>
                  <a:gd name="T36" fmla="*/ 4 w 6"/>
                  <a:gd name="T37" fmla="*/ 4 h 6"/>
                  <a:gd name="T38" fmla="*/ 4 w 6"/>
                  <a:gd name="T39" fmla="*/ 4 h 6"/>
                  <a:gd name="T40" fmla="*/ 4 w 6"/>
                  <a:gd name="T41" fmla="*/ 2 h 6"/>
                  <a:gd name="T42" fmla="*/ 4 w 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6">
                    <a:moveTo>
                      <a:pt x="4" y="2"/>
                    </a:moveTo>
                    <a:lnTo>
                      <a:pt x="4" y="0"/>
                    </a:lnTo>
                    <a:lnTo>
                      <a:pt x="2" y="0"/>
                    </a:lnTo>
                    <a:lnTo>
                      <a:pt x="2" y="0"/>
                    </a:lnTo>
                    <a:lnTo>
                      <a:pt x="2" y="0"/>
                    </a:lnTo>
                    <a:lnTo>
                      <a:pt x="2" y="2"/>
                    </a:lnTo>
                    <a:lnTo>
                      <a:pt x="0" y="0"/>
                    </a:lnTo>
                    <a:lnTo>
                      <a:pt x="0" y="2"/>
                    </a:lnTo>
                    <a:lnTo>
                      <a:pt x="0" y="2"/>
                    </a:lnTo>
                    <a:lnTo>
                      <a:pt x="0" y="4"/>
                    </a:lnTo>
                    <a:lnTo>
                      <a:pt x="2" y="4"/>
                    </a:lnTo>
                    <a:lnTo>
                      <a:pt x="2" y="4"/>
                    </a:lnTo>
                    <a:lnTo>
                      <a:pt x="2" y="4"/>
                    </a:lnTo>
                    <a:lnTo>
                      <a:pt x="2" y="6"/>
                    </a:lnTo>
                    <a:lnTo>
                      <a:pt x="4" y="4"/>
                    </a:lnTo>
                    <a:lnTo>
                      <a:pt x="4" y="6"/>
                    </a:lnTo>
                    <a:lnTo>
                      <a:pt x="4" y="6"/>
                    </a:lnTo>
                    <a:lnTo>
                      <a:pt x="6" y="4"/>
                    </a:lnTo>
                    <a:lnTo>
                      <a:pt x="4" y="4"/>
                    </a:lnTo>
                    <a:lnTo>
                      <a:pt x="4"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74"/>
              <p:cNvSpPr>
                <a:spLocks/>
              </p:cNvSpPr>
              <p:nvPr/>
            </p:nvSpPr>
            <p:spPr bwMode="auto">
              <a:xfrm>
                <a:off x="2834" y="1723"/>
                <a:ext cx="2" cy="10"/>
              </a:xfrm>
              <a:custGeom>
                <a:avLst/>
                <a:gdLst>
                  <a:gd name="T0" fmla="*/ 2 w 2"/>
                  <a:gd name="T1" fmla="*/ 8 h 10"/>
                  <a:gd name="T2" fmla="*/ 2 w 2"/>
                  <a:gd name="T3" fmla="*/ 4 h 10"/>
                  <a:gd name="T4" fmla="*/ 2 w 2"/>
                  <a:gd name="T5" fmla="*/ 2 h 10"/>
                  <a:gd name="T6" fmla="*/ 2 w 2"/>
                  <a:gd name="T7" fmla="*/ 0 h 10"/>
                  <a:gd name="T8" fmla="*/ 2 w 2"/>
                  <a:gd name="T9" fmla="*/ 0 h 10"/>
                  <a:gd name="T10" fmla="*/ 2 w 2"/>
                  <a:gd name="T11" fmla="*/ 0 h 10"/>
                  <a:gd name="T12" fmla="*/ 2 w 2"/>
                  <a:gd name="T13" fmla="*/ 2 h 10"/>
                  <a:gd name="T14" fmla="*/ 2 w 2"/>
                  <a:gd name="T15" fmla="*/ 4 h 10"/>
                  <a:gd name="T16" fmla="*/ 0 w 2"/>
                  <a:gd name="T17" fmla="*/ 6 h 10"/>
                  <a:gd name="T18" fmla="*/ 0 w 2"/>
                  <a:gd name="T19" fmla="*/ 8 h 10"/>
                  <a:gd name="T20" fmla="*/ 0 w 2"/>
                  <a:gd name="T21" fmla="*/ 8 h 10"/>
                  <a:gd name="T22" fmla="*/ 0 w 2"/>
                  <a:gd name="T23" fmla="*/ 10 h 10"/>
                  <a:gd name="T24" fmla="*/ 0 w 2"/>
                  <a:gd name="T25" fmla="*/ 10 h 10"/>
                  <a:gd name="T26" fmla="*/ 0 w 2"/>
                  <a:gd name="T27" fmla="*/ 8 h 10"/>
                  <a:gd name="T28" fmla="*/ 2 w 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0">
                    <a:moveTo>
                      <a:pt x="2" y="8"/>
                    </a:moveTo>
                    <a:lnTo>
                      <a:pt x="2" y="4"/>
                    </a:lnTo>
                    <a:lnTo>
                      <a:pt x="2" y="2"/>
                    </a:lnTo>
                    <a:lnTo>
                      <a:pt x="2" y="0"/>
                    </a:lnTo>
                    <a:lnTo>
                      <a:pt x="2" y="0"/>
                    </a:lnTo>
                    <a:lnTo>
                      <a:pt x="2" y="0"/>
                    </a:lnTo>
                    <a:lnTo>
                      <a:pt x="2" y="2"/>
                    </a:lnTo>
                    <a:lnTo>
                      <a:pt x="2" y="4"/>
                    </a:lnTo>
                    <a:lnTo>
                      <a:pt x="0" y="6"/>
                    </a:lnTo>
                    <a:lnTo>
                      <a:pt x="0" y="8"/>
                    </a:lnTo>
                    <a:lnTo>
                      <a:pt x="0" y="8"/>
                    </a:lnTo>
                    <a:lnTo>
                      <a:pt x="0" y="10"/>
                    </a:lnTo>
                    <a:lnTo>
                      <a:pt x="0" y="10"/>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75"/>
              <p:cNvSpPr>
                <a:spLocks/>
              </p:cNvSpPr>
              <p:nvPr/>
            </p:nvSpPr>
            <p:spPr bwMode="auto">
              <a:xfrm>
                <a:off x="2844" y="1717"/>
                <a:ext cx="6" cy="10"/>
              </a:xfrm>
              <a:custGeom>
                <a:avLst/>
                <a:gdLst>
                  <a:gd name="T0" fmla="*/ 6 w 6"/>
                  <a:gd name="T1" fmla="*/ 2 h 10"/>
                  <a:gd name="T2" fmla="*/ 6 w 6"/>
                  <a:gd name="T3" fmla="*/ 0 h 10"/>
                  <a:gd name="T4" fmla="*/ 4 w 6"/>
                  <a:gd name="T5" fmla="*/ 0 h 10"/>
                  <a:gd name="T6" fmla="*/ 4 w 6"/>
                  <a:gd name="T7" fmla="*/ 0 h 10"/>
                  <a:gd name="T8" fmla="*/ 2 w 6"/>
                  <a:gd name="T9" fmla="*/ 0 h 10"/>
                  <a:gd name="T10" fmla="*/ 0 w 6"/>
                  <a:gd name="T11" fmla="*/ 4 h 10"/>
                  <a:gd name="T12" fmla="*/ 0 w 6"/>
                  <a:gd name="T13" fmla="*/ 4 h 10"/>
                  <a:gd name="T14" fmla="*/ 0 w 6"/>
                  <a:gd name="T15" fmla="*/ 4 h 10"/>
                  <a:gd name="T16" fmla="*/ 0 w 6"/>
                  <a:gd name="T17" fmla="*/ 6 h 10"/>
                  <a:gd name="T18" fmla="*/ 0 w 6"/>
                  <a:gd name="T19" fmla="*/ 6 h 10"/>
                  <a:gd name="T20" fmla="*/ 0 w 6"/>
                  <a:gd name="T21" fmla="*/ 8 h 10"/>
                  <a:gd name="T22" fmla="*/ 0 w 6"/>
                  <a:gd name="T23" fmla="*/ 8 h 10"/>
                  <a:gd name="T24" fmla="*/ 0 w 6"/>
                  <a:gd name="T25" fmla="*/ 8 h 10"/>
                  <a:gd name="T26" fmla="*/ 2 w 6"/>
                  <a:gd name="T27" fmla="*/ 8 h 10"/>
                  <a:gd name="T28" fmla="*/ 2 w 6"/>
                  <a:gd name="T29" fmla="*/ 10 h 10"/>
                  <a:gd name="T30" fmla="*/ 0 w 6"/>
                  <a:gd name="T31" fmla="*/ 10 h 10"/>
                  <a:gd name="T32" fmla="*/ 2 w 6"/>
                  <a:gd name="T33" fmla="*/ 10 h 10"/>
                  <a:gd name="T34" fmla="*/ 2 w 6"/>
                  <a:gd name="T35" fmla="*/ 8 h 10"/>
                  <a:gd name="T36" fmla="*/ 4 w 6"/>
                  <a:gd name="T37" fmla="*/ 6 h 10"/>
                  <a:gd name="T38" fmla="*/ 4 w 6"/>
                  <a:gd name="T39" fmla="*/ 6 h 10"/>
                  <a:gd name="T40" fmla="*/ 6 w 6"/>
                  <a:gd name="T41" fmla="*/ 6 h 10"/>
                  <a:gd name="T42" fmla="*/ 4 w 6"/>
                  <a:gd name="T43" fmla="*/ 4 h 10"/>
                  <a:gd name="T44" fmla="*/ 4 w 6"/>
                  <a:gd name="T45" fmla="*/ 2 h 10"/>
                  <a:gd name="T46" fmla="*/ 6 w 6"/>
                  <a:gd name="T4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10">
                    <a:moveTo>
                      <a:pt x="6" y="2"/>
                    </a:moveTo>
                    <a:lnTo>
                      <a:pt x="6" y="0"/>
                    </a:lnTo>
                    <a:lnTo>
                      <a:pt x="4" y="0"/>
                    </a:lnTo>
                    <a:lnTo>
                      <a:pt x="4" y="0"/>
                    </a:lnTo>
                    <a:lnTo>
                      <a:pt x="2" y="0"/>
                    </a:lnTo>
                    <a:lnTo>
                      <a:pt x="0" y="4"/>
                    </a:lnTo>
                    <a:lnTo>
                      <a:pt x="0" y="4"/>
                    </a:lnTo>
                    <a:lnTo>
                      <a:pt x="0" y="4"/>
                    </a:lnTo>
                    <a:lnTo>
                      <a:pt x="0" y="6"/>
                    </a:lnTo>
                    <a:lnTo>
                      <a:pt x="0" y="6"/>
                    </a:lnTo>
                    <a:lnTo>
                      <a:pt x="0" y="8"/>
                    </a:lnTo>
                    <a:lnTo>
                      <a:pt x="0" y="8"/>
                    </a:lnTo>
                    <a:lnTo>
                      <a:pt x="0" y="8"/>
                    </a:lnTo>
                    <a:lnTo>
                      <a:pt x="2" y="8"/>
                    </a:lnTo>
                    <a:lnTo>
                      <a:pt x="2" y="10"/>
                    </a:lnTo>
                    <a:lnTo>
                      <a:pt x="0" y="10"/>
                    </a:lnTo>
                    <a:lnTo>
                      <a:pt x="2" y="10"/>
                    </a:lnTo>
                    <a:lnTo>
                      <a:pt x="2" y="8"/>
                    </a:lnTo>
                    <a:lnTo>
                      <a:pt x="4" y="6"/>
                    </a:lnTo>
                    <a:lnTo>
                      <a:pt x="4" y="6"/>
                    </a:lnTo>
                    <a:lnTo>
                      <a:pt x="6" y="6"/>
                    </a:lnTo>
                    <a:lnTo>
                      <a:pt x="4" y="4"/>
                    </a:lnTo>
                    <a:lnTo>
                      <a:pt x="4"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576"/>
              <p:cNvSpPr>
                <a:spLocks/>
              </p:cNvSpPr>
              <p:nvPr/>
            </p:nvSpPr>
            <p:spPr bwMode="auto">
              <a:xfrm>
                <a:off x="2850" y="1693"/>
                <a:ext cx="4" cy="4"/>
              </a:xfrm>
              <a:custGeom>
                <a:avLst/>
                <a:gdLst>
                  <a:gd name="T0" fmla="*/ 0 w 4"/>
                  <a:gd name="T1" fmla="*/ 0 h 4"/>
                  <a:gd name="T2" fmla="*/ 0 w 4"/>
                  <a:gd name="T3" fmla="*/ 2 h 4"/>
                  <a:gd name="T4" fmla="*/ 2 w 4"/>
                  <a:gd name="T5" fmla="*/ 2 h 4"/>
                  <a:gd name="T6" fmla="*/ 2 w 4"/>
                  <a:gd name="T7" fmla="*/ 2 h 4"/>
                  <a:gd name="T8" fmla="*/ 4 w 4"/>
                  <a:gd name="T9" fmla="*/ 4 h 4"/>
                  <a:gd name="T10" fmla="*/ 4 w 4"/>
                  <a:gd name="T11" fmla="*/ 2 h 4"/>
                  <a:gd name="T12" fmla="*/ 2 w 4"/>
                  <a:gd name="T13" fmla="*/ 2 h 4"/>
                  <a:gd name="T14" fmla="*/ 2 w 4"/>
                  <a:gd name="T15" fmla="*/ 2 h 4"/>
                  <a:gd name="T16" fmla="*/ 4 w 4"/>
                  <a:gd name="T17" fmla="*/ 2 h 4"/>
                  <a:gd name="T18" fmla="*/ 4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0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0"/>
                    </a:moveTo>
                    <a:lnTo>
                      <a:pt x="0" y="2"/>
                    </a:lnTo>
                    <a:lnTo>
                      <a:pt x="2" y="2"/>
                    </a:lnTo>
                    <a:lnTo>
                      <a:pt x="2" y="2"/>
                    </a:lnTo>
                    <a:lnTo>
                      <a:pt x="4" y="4"/>
                    </a:lnTo>
                    <a:lnTo>
                      <a:pt x="4" y="2"/>
                    </a:lnTo>
                    <a:lnTo>
                      <a:pt x="2" y="2"/>
                    </a:lnTo>
                    <a:lnTo>
                      <a:pt x="2" y="2"/>
                    </a:lnTo>
                    <a:lnTo>
                      <a:pt x="4" y="2"/>
                    </a:lnTo>
                    <a:lnTo>
                      <a:pt x="4" y="0"/>
                    </a:lnTo>
                    <a:lnTo>
                      <a:pt x="2" y="0"/>
                    </a:lnTo>
                    <a:lnTo>
                      <a:pt x="2"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577"/>
              <p:cNvSpPr>
                <a:spLocks/>
              </p:cNvSpPr>
              <p:nvPr/>
            </p:nvSpPr>
            <p:spPr bwMode="auto">
              <a:xfrm>
                <a:off x="2864" y="1693"/>
                <a:ext cx="0" cy="2"/>
              </a:xfrm>
              <a:custGeom>
                <a:avLst/>
                <a:gdLst>
                  <a:gd name="T0" fmla="*/ 2 h 2"/>
                  <a:gd name="T1" fmla="*/ 2 h 2"/>
                  <a:gd name="T2" fmla="*/ 0 h 2"/>
                  <a:gd name="T3" fmla="*/ 2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578"/>
              <p:cNvSpPr>
                <a:spLocks/>
              </p:cNvSpPr>
              <p:nvPr/>
            </p:nvSpPr>
            <p:spPr bwMode="auto">
              <a:xfrm>
                <a:off x="2868" y="1693"/>
                <a:ext cx="4" cy="2"/>
              </a:xfrm>
              <a:custGeom>
                <a:avLst/>
                <a:gdLst>
                  <a:gd name="T0" fmla="*/ 2 w 4"/>
                  <a:gd name="T1" fmla="*/ 2 h 2"/>
                  <a:gd name="T2" fmla="*/ 2 w 4"/>
                  <a:gd name="T3" fmla="*/ 2 h 2"/>
                  <a:gd name="T4" fmla="*/ 4 w 4"/>
                  <a:gd name="T5" fmla="*/ 2 h 2"/>
                  <a:gd name="T6" fmla="*/ 4 w 4"/>
                  <a:gd name="T7" fmla="*/ 0 h 2"/>
                  <a:gd name="T8" fmla="*/ 2 w 4"/>
                  <a:gd name="T9" fmla="*/ 0 h 2"/>
                  <a:gd name="T10" fmla="*/ 0 w 4"/>
                  <a:gd name="T11" fmla="*/ 2 h 2"/>
                  <a:gd name="T12" fmla="*/ 0 w 4"/>
                  <a:gd name="T13" fmla="*/ 2 h 2"/>
                  <a:gd name="T14" fmla="*/ 0 w 4"/>
                  <a:gd name="T15" fmla="*/ 2 h 2"/>
                  <a:gd name="T16" fmla="*/ 0 w 4"/>
                  <a:gd name="T17" fmla="*/ 2 h 2"/>
                  <a:gd name="T18" fmla="*/ 2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lnTo>
                      <a:pt x="2" y="2"/>
                    </a:lnTo>
                    <a:lnTo>
                      <a:pt x="4" y="2"/>
                    </a:lnTo>
                    <a:lnTo>
                      <a:pt x="4" y="0"/>
                    </a:lnTo>
                    <a:lnTo>
                      <a:pt x="2" y="0"/>
                    </a:lnTo>
                    <a:lnTo>
                      <a:pt x="0" y="2"/>
                    </a:lnTo>
                    <a:lnTo>
                      <a:pt x="0" y="2"/>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579"/>
              <p:cNvSpPr>
                <a:spLocks/>
              </p:cNvSpPr>
              <p:nvPr/>
            </p:nvSpPr>
            <p:spPr bwMode="auto">
              <a:xfrm>
                <a:off x="2808" y="1609"/>
                <a:ext cx="12" cy="8"/>
              </a:xfrm>
              <a:custGeom>
                <a:avLst/>
                <a:gdLst>
                  <a:gd name="T0" fmla="*/ 6 w 12"/>
                  <a:gd name="T1" fmla="*/ 4 h 8"/>
                  <a:gd name="T2" fmla="*/ 6 w 12"/>
                  <a:gd name="T3" fmla="*/ 6 h 8"/>
                  <a:gd name="T4" fmla="*/ 8 w 12"/>
                  <a:gd name="T5" fmla="*/ 4 h 8"/>
                  <a:gd name="T6" fmla="*/ 8 w 12"/>
                  <a:gd name="T7" fmla="*/ 4 h 8"/>
                  <a:gd name="T8" fmla="*/ 10 w 12"/>
                  <a:gd name="T9" fmla="*/ 4 h 8"/>
                  <a:gd name="T10" fmla="*/ 10 w 12"/>
                  <a:gd name="T11" fmla="*/ 4 h 8"/>
                  <a:gd name="T12" fmla="*/ 10 w 12"/>
                  <a:gd name="T13" fmla="*/ 4 h 8"/>
                  <a:gd name="T14" fmla="*/ 12 w 12"/>
                  <a:gd name="T15" fmla="*/ 4 h 8"/>
                  <a:gd name="T16" fmla="*/ 12 w 12"/>
                  <a:gd name="T17" fmla="*/ 2 h 8"/>
                  <a:gd name="T18" fmla="*/ 12 w 12"/>
                  <a:gd name="T19" fmla="*/ 2 h 8"/>
                  <a:gd name="T20" fmla="*/ 12 w 12"/>
                  <a:gd name="T21" fmla="*/ 0 h 8"/>
                  <a:gd name="T22" fmla="*/ 10 w 12"/>
                  <a:gd name="T23" fmla="*/ 0 h 8"/>
                  <a:gd name="T24" fmla="*/ 10 w 12"/>
                  <a:gd name="T25" fmla="*/ 0 h 8"/>
                  <a:gd name="T26" fmla="*/ 10 w 12"/>
                  <a:gd name="T27" fmla="*/ 0 h 8"/>
                  <a:gd name="T28" fmla="*/ 10 w 12"/>
                  <a:gd name="T29" fmla="*/ 0 h 8"/>
                  <a:gd name="T30" fmla="*/ 8 w 12"/>
                  <a:gd name="T31" fmla="*/ 0 h 8"/>
                  <a:gd name="T32" fmla="*/ 8 w 12"/>
                  <a:gd name="T33" fmla="*/ 2 h 8"/>
                  <a:gd name="T34" fmla="*/ 8 w 12"/>
                  <a:gd name="T35" fmla="*/ 2 h 8"/>
                  <a:gd name="T36" fmla="*/ 8 w 12"/>
                  <a:gd name="T37" fmla="*/ 0 h 8"/>
                  <a:gd name="T38" fmla="*/ 8 w 12"/>
                  <a:gd name="T39" fmla="*/ 0 h 8"/>
                  <a:gd name="T40" fmla="*/ 8 w 12"/>
                  <a:gd name="T41" fmla="*/ 0 h 8"/>
                  <a:gd name="T42" fmla="*/ 8 w 12"/>
                  <a:gd name="T43" fmla="*/ 0 h 8"/>
                  <a:gd name="T44" fmla="*/ 6 w 12"/>
                  <a:gd name="T45" fmla="*/ 0 h 8"/>
                  <a:gd name="T46" fmla="*/ 6 w 12"/>
                  <a:gd name="T47" fmla="*/ 0 h 8"/>
                  <a:gd name="T48" fmla="*/ 6 w 12"/>
                  <a:gd name="T49" fmla="*/ 0 h 8"/>
                  <a:gd name="T50" fmla="*/ 6 w 12"/>
                  <a:gd name="T51" fmla="*/ 0 h 8"/>
                  <a:gd name="T52" fmla="*/ 6 w 12"/>
                  <a:gd name="T53" fmla="*/ 2 h 8"/>
                  <a:gd name="T54" fmla="*/ 6 w 12"/>
                  <a:gd name="T55" fmla="*/ 2 h 8"/>
                  <a:gd name="T56" fmla="*/ 4 w 12"/>
                  <a:gd name="T57" fmla="*/ 4 h 8"/>
                  <a:gd name="T58" fmla="*/ 4 w 12"/>
                  <a:gd name="T59" fmla="*/ 4 h 8"/>
                  <a:gd name="T60" fmla="*/ 2 w 12"/>
                  <a:gd name="T61" fmla="*/ 4 h 8"/>
                  <a:gd name="T62" fmla="*/ 2 w 12"/>
                  <a:gd name="T63" fmla="*/ 4 h 8"/>
                  <a:gd name="T64" fmla="*/ 2 w 12"/>
                  <a:gd name="T65" fmla="*/ 4 h 8"/>
                  <a:gd name="T66" fmla="*/ 0 w 12"/>
                  <a:gd name="T67" fmla="*/ 4 h 8"/>
                  <a:gd name="T68" fmla="*/ 0 w 12"/>
                  <a:gd name="T69" fmla="*/ 4 h 8"/>
                  <a:gd name="T70" fmla="*/ 0 w 12"/>
                  <a:gd name="T71" fmla="*/ 6 h 8"/>
                  <a:gd name="T72" fmla="*/ 0 w 12"/>
                  <a:gd name="T73" fmla="*/ 6 h 8"/>
                  <a:gd name="T74" fmla="*/ 0 w 12"/>
                  <a:gd name="T75" fmla="*/ 6 h 8"/>
                  <a:gd name="T76" fmla="*/ 0 w 12"/>
                  <a:gd name="T77" fmla="*/ 8 h 8"/>
                  <a:gd name="T78" fmla="*/ 2 w 12"/>
                  <a:gd name="T79" fmla="*/ 6 h 8"/>
                  <a:gd name="T80" fmla="*/ 2 w 12"/>
                  <a:gd name="T81" fmla="*/ 6 h 8"/>
                  <a:gd name="T82" fmla="*/ 2 w 12"/>
                  <a:gd name="T83" fmla="*/ 6 h 8"/>
                  <a:gd name="T84" fmla="*/ 2 w 12"/>
                  <a:gd name="T85" fmla="*/ 6 h 8"/>
                  <a:gd name="T86" fmla="*/ 4 w 12"/>
                  <a:gd name="T87" fmla="*/ 6 h 8"/>
                  <a:gd name="T88" fmla="*/ 6 w 12"/>
                  <a:gd name="T89" fmla="*/ 4 h 8"/>
                  <a:gd name="T90" fmla="*/ 6 w 12"/>
                  <a:gd name="T91" fmla="*/ 4 h 8"/>
                  <a:gd name="T92" fmla="*/ 6 w 12"/>
                  <a:gd name="T93" fmla="*/ 4 h 8"/>
                  <a:gd name="T94" fmla="*/ 6 w 12"/>
                  <a:gd name="T9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8">
                    <a:moveTo>
                      <a:pt x="6" y="4"/>
                    </a:moveTo>
                    <a:lnTo>
                      <a:pt x="6" y="6"/>
                    </a:lnTo>
                    <a:lnTo>
                      <a:pt x="8" y="4"/>
                    </a:lnTo>
                    <a:lnTo>
                      <a:pt x="8" y="4"/>
                    </a:lnTo>
                    <a:lnTo>
                      <a:pt x="10" y="4"/>
                    </a:lnTo>
                    <a:lnTo>
                      <a:pt x="10" y="4"/>
                    </a:lnTo>
                    <a:lnTo>
                      <a:pt x="10" y="4"/>
                    </a:lnTo>
                    <a:lnTo>
                      <a:pt x="12" y="4"/>
                    </a:lnTo>
                    <a:lnTo>
                      <a:pt x="12" y="2"/>
                    </a:lnTo>
                    <a:lnTo>
                      <a:pt x="12" y="2"/>
                    </a:lnTo>
                    <a:lnTo>
                      <a:pt x="12" y="0"/>
                    </a:lnTo>
                    <a:lnTo>
                      <a:pt x="10" y="0"/>
                    </a:lnTo>
                    <a:lnTo>
                      <a:pt x="10" y="0"/>
                    </a:lnTo>
                    <a:lnTo>
                      <a:pt x="10" y="0"/>
                    </a:lnTo>
                    <a:lnTo>
                      <a:pt x="10" y="0"/>
                    </a:lnTo>
                    <a:lnTo>
                      <a:pt x="8" y="0"/>
                    </a:lnTo>
                    <a:lnTo>
                      <a:pt x="8" y="2"/>
                    </a:lnTo>
                    <a:lnTo>
                      <a:pt x="8" y="2"/>
                    </a:lnTo>
                    <a:lnTo>
                      <a:pt x="8" y="0"/>
                    </a:lnTo>
                    <a:lnTo>
                      <a:pt x="8" y="0"/>
                    </a:lnTo>
                    <a:lnTo>
                      <a:pt x="8" y="0"/>
                    </a:lnTo>
                    <a:lnTo>
                      <a:pt x="8" y="0"/>
                    </a:lnTo>
                    <a:lnTo>
                      <a:pt x="6" y="0"/>
                    </a:lnTo>
                    <a:lnTo>
                      <a:pt x="6" y="0"/>
                    </a:lnTo>
                    <a:lnTo>
                      <a:pt x="6" y="0"/>
                    </a:lnTo>
                    <a:lnTo>
                      <a:pt x="6" y="0"/>
                    </a:lnTo>
                    <a:lnTo>
                      <a:pt x="6" y="2"/>
                    </a:lnTo>
                    <a:lnTo>
                      <a:pt x="6" y="2"/>
                    </a:lnTo>
                    <a:lnTo>
                      <a:pt x="4" y="4"/>
                    </a:lnTo>
                    <a:lnTo>
                      <a:pt x="4" y="4"/>
                    </a:lnTo>
                    <a:lnTo>
                      <a:pt x="2" y="4"/>
                    </a:lnTo>
                    <a:lnTo>
                      <a:pt x="2" y="4"/>
                    </a:lnTo>
                    <a:lnTo>
                      <a:pt x="2" y="4"/>
                    </a:lnTo>
                    <a:lnTo>
                      <a:pt x="0" y="4"/>
                    </a:lnTo>
                    <a:lnTo>
                      <a:pt x="0" y="4"/>
                    </a:lnTo>
                    <a:lnTo>
                      <a:pt x="0" y="6"/>
                    </a:lnTo>
                    <a:lnTo>
                      <a:pt x="0" y="6"/>
                    </a:lnTo>
                    <a:lnTo>
                      <a:pt x="0" y="6"/>
                    </a:lnTo>
                    <a:lnTo>
                      <a:pt x="0" y="8"/>
                    </a:lnTo>
                    <a:lnTo>
                      <a:pt x="2" y="6"/>
                    </a:lnTo>
                    <a:lnTo>
                      <a:pt x="2" y="6"/>
                    </a:lnTo>
                    <a:lnTo>
                      <a:pt x="2" y="6"/>
                    </a:lnTo>
                    <a:lnTo>
                      <a:pt x="2" y="6"/>
                    </a:lnTo>
                    <a:lnTo>
                      <a:pt x="4" y="6"/>
                    </a:lnTo>
                    <a:lnTo>
                      <a:pt x="6" y="4"/>
                    </a:lnTo>
                    <a:lnTo>
                      <a:pt x="6" y="4"/>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580"/>
              <p:cNvSpPr>
                <a:spLocks/>
              </p:cNvSpPr>
              <p:nvPr/>
            </p:nvSpPr>
            <p:spPr bwMode="auto">
              <a:xfrm>
                <a:off x="2808" y="1607"/>
                <a:ext cx="6" cy="6"/>
              </a:xfrm>
              <a:custGeom>
                <a:avLst/>
                <a:gdLst>
                  <a:gd name="T0" fmla="*/ 0 w 6"/>
                  <a:gd name="T1" fmla="*/ 6 h 6"/>
                  <a:gd name="T2" fmla="*/ 2 w 6"/>
                  <a:gd name="T3" fmla="*/ 4 h 6"/>
                  <a:gd name="T4" fmla="*/ 2 w 6"/>
                  <a:gd name="T5" fmla="*/ 4 h 6"/>
                  <a:gd name="T6" fmla="*/ 2 w 6"/>
                  <a:gd name="T7" fmla="*/ 4 h 6"/>
                  <a:gd name="T8" fmla="*/ 2 w 6"/>
                  <a:gd name="T9" fmla="*/ 4 h 6"/>
                  <a:gd name="T10" fmla="*/ 2 w 6"/>
                  <a:gd name="T11" fmla="*/ 4 h 6"/>
                  <a:gd name="T12" fmla="*/ 2 w 6"/>
                  <a:gd name="T13" fmla="*/ 6 h 6"/>
                  <a:gd name="T14" fmla="*/ 4 w 6"/>
                  <a:gd name="T15" fmla="*/ 4 h 6"/>
                  <a:gd name="T16" fmla="*/ 4 w 6"/>
                  <a:gd name="T17" fmla="*/ 4 h 6"/>
                  <a:gd name="T18" fmla="*/ 6 w 6"/>
                  <a:gd name="T19" fmla="*/ 4 h 6"/>
                  <a:gd name="T20" fmla="*/ 4 w 6"/>
                  <a:gd name="T21" fmla="*/ 2 h 6"/>
                  <a:gd name="T22" fmla="*/ 4 w 6"/>
                  <a:gd name="T23" fmla="*/ 2 h 6"/>
                  <a:gd name="T24" fmla="*/ 2 w 6"/>
                  <a:gd name="T25" fmla="*/ 0 h 6"/>
                  <a:gd name="T26" fmla="*/ 2 w 6"/>
                  <a:gd name="T27" fmla="*/ 2 h 6"/>
                  <a:gd name="T28" fmla="*/ 2 w 6"/>
                  <a:gd name="T29" fmla="*/ 2 h 6"/>
                  <a:gd name="T30" fmla="*/ 2 w 6"/>
                  <a:gd name="T31" fmla="*/ 2 h 6"/>
                  <a:gd name="T32" fmla="*/ 2 w 6"/>
                  <a:gd name="T33" fmla="*/ 2 h 6"/>
                  <a:gd name="T34" fmla="*/ 0 w 6"/>
                  <a:gd name="T35" fmla="*/ 2 h 6"/>
                  <a:gd name="T36" fmla="*/ 0 w 6"/>
                  <a:gd name="T37" fmla="*/ 4 h 6"/>
                  <a:gd name="T38" fmla="*/ 0 w 6"/>
                  <a:gd name="T39" fmla="*/ 4 h 6"/>
                  <a:gd name="T40" fmla="*/ 0 w 6"/>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0" y="6"/>
                    </a:moveTo>
                    <a:lnTo>
                      <a:pt x="2" y="4"/>
                    </a:lnTo>
                    <a:lnTo>
                      <a:pt x="2" y="4"/>
                    </a:lnTo>
                    <a:lnTo>
                      <a:pt x="2" y="4"/>
                    </a:lnTo>
                    <a:lnTo>
                      <a:pt x="2" y="4"/>
                    </a:lnTo>
                    <a:lnTo>
                      <a:pt x="2" y="4"/>
                    </a:lnTo>
                    <a:lnTo>
                      <a:pt x="2" y="6"/>
                    </a:lnTo>
                    <a:lnTo>
                      <a:pt x="4" y="4"/>
                    </a:lnTo>
                    <a:lnTo>
                      <a:pt x="4" y="4"/>
                    </a:lnTo>
                    <a:lnTo>
                      <a:pt x="6" y="4"/>
                    </a:lnTo>
                    <a:lnTo>
                      <a:pt x="4" y="2"/>
                    </a:lnTo>
                    <a:lnTo>
                      <a:pt x="4" y="2"/>
                    </a:lnTo>
                    <a:lnTo>
                      <a:pt x="2" y="0"/>
                    </a:lnTo>
                    <a:lnTo>
                      <a:pt x="2" y="2"/>
                    </a:lnTo>
                    <a:lnTo>
                      <a:pt x="2" y="2"/>
                    </a:lnTo>
                    <a:lnTo>
                      <a:pt x="2" y="2"/>
                    </a:lnTo>
                    <a:lnTo>
                      <a:pt x="2" y="2"/>
                    </a:lnTo>
                    <a:lnTo>
                      <a:pt x="0" y="2"/>
                    </a:lnTo>
                    <a:lnTo>
                      <a:pt x="0" y="4"/>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581"/>
              <p:cNvSpPr>
                <a:spLocks/>
              </p:cNvSpPr>
              <p:nvPr/>
            </p:nvSpPr>
            <p:spPr bwMode="auto">
              <a:xfrm>
                <a:off x="2814" y="1605"/>
                <a:ext cx="4" cy="2"/>
              </a:xfrm>
              <a:custGeom>
                <a:avLst/>
                <a:gdLst>
                  <a:gd name="T0" fmla="*/ 0 w 4"/>
                  <a:gd name="T1" fmla="*/ 2 h 2"/>
                  <a:gd name="T2" fmla="*/ 2 w 4"/>
                  <a:gd name="T3" fmla="*/ 2 h 2"/>
                  <a:gd name="T4" fmla="*/ 2 w 4"/>
                  <a:gd name="T5" fmla="*/ 2 h 2"/>
                  <a:gd name="T6" fmla="*/ 2 w 4"/>
                  <a:gd name="T7" fmla="*/ 0 h 2"/>
                  <a:gd name="T8" fmla="*/ 4 w 4"/>
                  <a:gd name="T9" fmla="*/ 0 h 2"/>
                  <a:gd name="T10" fmla="*/ 2 w 4"/>
                  <a:gd name="T11" fmla="*/ 0 h 2"/>
                  <a:gd name="T12" fmla="*/ 2 w 4"/>
                  <a:gd name="T13" fmla="*/ 0 h 2"/>
                  <a:gd name="T14" fmla="*/ 0 w 4"/>
                  <a:gd name="T15" fmla="*/ 0 h 2"/>
                  <a:gd name="T16" fmla="*/ 0 w 4"/>
                  <a:gd name="T17" fmla="*/ 2 h 2"/>
                  <a:gd name="T18" fmla="*/ 0 w 4"/>
                  <a:gd name="T19" fmla="*/ 2 h 2"/>
                  <a:gd name="T20" fmla="*/ 0 w 4"/>
                  <a:gd name="T21" fmla="*/ 2 h 2"/>
                  <a:gd name="T22" fmla="*/ 0 w 4"/>
                  <a:gd name="T23" fmla="*/ 2 h 2"/>
                  <a:gd name="T24" fmla="*/ 0 w 4"/>
                  <a:gd name="T25" fmla="*/ 2 h 2"/>
                  <a:gd name="T26" fmla="*/ 0 w 4"/>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
                    <a:moveTo>
                      <a:pt x="0" y="2"/>
                    </a:moveTo>
                    <a:lnTo>
                      <a:pt x="2" y="2"/>
                    </a:lnTo>
                    <a:lnTo>
                      <a:pt x="2" y="2"/>
                    </a:lnTo>
                    <a:lnTo>
                      <a:pt x="2" y="0"/>
                    </a:lnTo>
                    <a:lnTo>
                      <a:pt x="4" y="0"/>
                    </a:lnTo>
                    <a:lnTo>
                      <a:pt x="2" y="0"/>
                    </a:lnTo>
                    <a:lnTo>
                      <a:pt x="2"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582"/>
              <p:cNvSpPr>
                <a:spLocks/>
              </p:cNvSpPr>
              <p:nvPr/>
            </p:nvSpPr>
            <p:spPr bwMode="auto">
              <a:xfrm>
                <a:off x="2810" y="1619"/>
                <a:ext cx="4" cy="2"/>
              </a:xfrm>
              <a:custGeom>
                <a:avLst/>
                <a:gdLst>
                  <a:gd name="T0" fmla="*/ 0 w 4"/>
                  <a:gd name="T1" fmla="*/ 0 h 2"/>
                  <a:gd name="T2" fmla="*/ 0 w 4"/>
                  <a:gd name="T3" fmla="*/ 2 h 2"/>
                  <a:gd name="T4" fmla="*/ 0 w 4"/>
                  <a:gd name="T5" fmla="*/ 2 h 2"/>
                  <a:gd name="T6" fmla="*/ 2 w 4"/>
                  <a:gd name="T7" fmla="*/ 2 h 2"/>
                  <a:gd name="T8" fmla="*/ 2 w 4"/>
                  <a:gd name="T9" fmla="*/ 2 h 2"/>
                  <a:gd name="T10" fmla="*/ 4 w 4"/>
                  <a:gd name="T11" fmla="*/ 0 h 2"/>
                  <a:gd name="T12" fmla="*/ 4 w 4"/>
                  <a:gd name="T13" fmla="*/ 0 h 2"/>
                  <a:gd name="T14" fmla="*/ 4 w 4"/>
                  <a:gd name="T15" fmla="*/ 0 h 2"/>
                  <a:gd name="T16" fmla="*/ 4 w 4"/>
                  <a:gd name="T17" fmla="*/ 0 h 2"/>
                  <a:gd name="T18" fmla="*/ 2 w 4"/>
                  <a:gd name="T19" fmla="*/ 0 h 2"/>
                  <a:gd name="T20" fmla="*/ 2 w 4"/>
                  <a:gd name="T21" fmla="*/ 0 h 2"/>
                  <a:gd name="T22" fmla="*/ 0 w 4"/>
                  <a:gd name="T23" fmla="*/ 0 h 2"/>
                  <a:gd name="T24" fmla="*/ 2 w 4"/>
                  <a:gd name="T25" fmla="*/ 0 h 2"/>
                  <a:gd name="T26" fmla="*/ 2 w 4"/>
                  <a:gd name="T27" fmla="*/ 0 h 2"/>
                  <a:gd name="T28" fmla="*/ 0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0" y="0"/>
                    </a:moveTo>
                    <a:lnTo>
                      <a:pt x="0" y="2"/>
                    </a:lnTo>
                    <a:lnTo>
                      <a:pt x="0" y="2"/>
                    </a:lnTo>
                    <a:lnTo>
                      <a:pt x="2" y="2"/>
                    </a:lnTo>
                    <a:lnTo>
                      <a:pt x="2" y="2"/>
                    </a:lnTo>
                    <a:lnTo>
                      <a:pt x="4" y="0"/>
                    </a:lnTo>
                    <a:lnTo>
                      <a:pt x="4" y="0"/>
                    </a:lnTo>
                    <a:lnTo>
                      <a:pt x="4" y="0"/>
                    </a:lnTo>
                    <a:lnTo>
                      <a:pt x="4" y="0"/>
                    </a:lnTo>
                    <a:lnTo>
                      <a:pt x="2" y="0"/>
                    </a:lnTo>
                    <a:lnTo>
                      <a:pt x="2" y="0"/>
                    </a:lnTo>
                    <a:lnTo>
                      <a:pt x="0"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583"/>
              <p:cNvSpPr>
                <a:spLocks/>
              </p:cNvSpPr>
              <p:nvPr/>
            </p:nvSpPr>
            <p:spPr bwMode="auto">
              <a:xfrm>
                <a:off x="2820" y="1601"/>
                <a:ext cx="6" cy="6"/>
              </a:xfrm>
              <a:custGeom>
                <a:avLst/>
                <a:gdLst>
                  <a:gd name="T0" fmla="*/ 0 w 6"/>
                  <a:gd name="T1" fmla="*/ 6 h 6"/>
                  <a:gd name="T2" fmla="*/ 2 w 6"/>
                  <a:gd name="T3" fmla="*/ 6 h 6"/>
                  <a:gd name="T4" fmla="*/ 2 w 6"/>
                  <a:gd name="T5" fmla="*/ 6 h 6"/>
                  <a:gd name="T6" fmla="*/ 4 w 6"/>
                  <a:gd name="T7" fmla="*/ 6 h 6"/>
                  <a:gd name="T8" fmla="*/ 4 w 6"/>
                  <a:gd name="T9" fmla="*/ 4 h 6"/>
                  <a:gd name="T10" fmla="*/ 4 w 6"/>
                  <a:gd name="T11" fmla="*/ 4 h 6"/>
                  <a:gd name="T12" fmla="*/ 6 w 6"/>
                  <a:gd name="T13" fmla="*/ 6 h 6"/>
                  <a:gd name="T14" fmla="*/ 6 w 6"/>
                  <a:gd name="T15" fmla="*/ 4 h 6"/>
                  <a:gd name="T16" fmla="*/ 6 w 6"/>
                  <a:gd name="T17" fmla="*/ 4 h 6"/>
                  <a:gd name="T18" fmla="*/ 6 w 6"/>
                  <a:gd name="T19" fmla="*/ 2 h 6"/>
                  <a:gd name="T20" fmla="*/ 6 w 6"/>
                  <a:gd name="T21" fmla="*/ 2 h 6"/>
                  <a:gd name="T22" fmla="*/ 6 w 6"/>
                  <a:gd name="T23" fmla="*/ 2 h 6"/>
                  <a:gd name="T24" fmla="*/ 6 w 6"/>
                  <a:gd name="T25" fmla="*/ 0 h 6"/>
                  <a:gd name="T26" fmla="*/ 4 w 6"/>
                  <a:gd name="T27" fmla="*/ 0 h 6"/>
                  <a:gd name="T28" fmla="*/ 4 w 6"/>
                  <a:gd name="T29" fmla="*/ 2 h 6"/>
                  <a:gd name="T30" fmla="*/ 4 w 6"/>
                  <a:gd name="T31" fmla="*/ 0 h 6"/>
                  <a:gd name="T32" fmla="*/ 4 w 6"/>
                  <a:gd name="T33" fmla="*/ 2 h 6"/>
                  <a:gd name="T34" fmla="*/ 4 w 6"/>
                  <a:gd name="T35" fmla="*/ 2 h 6"/>
                  <a:gd name="T36" fmla="*/ 4 w 6"/>
                  <a:gd name="T37" fmla="*/ 2 h 6"/>
                  <a:gd name="T38" fmla="*/ 2 w 6"/>
                  <a:gd name="T39" fmla="*/ 2 h 6"/>
                  <a:gd name="T40" fmla="*/ 4 w 6"/>
                  <a:gd name="T41" fmla="*/ 2 h 6"/>
                  <a:gd name="T42" fmla="*/ 2 w 6"/>
                  <a:gd name="T43" fmla="*/ 2 h 6"/>
                  <a:gd name="T44" fmla="*/ 2 w 6"/>
                  <a:gd name="T45" fmla="*/ 2 h 6"/>
                  <a:gd name="T46" fmla="*/ 2 w 6"/>
                  <a:gd name="T47" fmla="*/ 2 h 6"/>
                  <a:gd name="T48" fmla="*/ 2 w 6"/>
                  <a:gd name="T49" fmla="*/ 4 h 6"/>
                  <a:gd name="T50" fmla="*/ 2 w 6"/>
                  <a:gd name="T51" fmla="*/ 4 h 6"/>
                  <a:gd name="T52" fmla="*/ 2 w 6"/>
                  <a:gd name="T53" fmla="*/ 4 h 6"/>
                  <a:gd name="T54" fmla="*/ 2 w 6"/>
                  <a:gd name="T55" fmla="*/ 4 h 6"/>
                  <a:gd name="T56" fmla="*/ 0 w 6"/>
                  <a:gd name="T57" fmla="*/ 4 h 6"/>
                  <a:gd name="T58" fmla="*/ 2 w 6"/>
                  <a:gd name="T59" fmla="*/ 4 h 6"/>
                  <a:gd name="T60" fmla="*/ 2 w 6"/>
                  <a:gd name="T61" fmla="*/ 4 h 6"/>
                  <a:gd name="T62" fmla="*/ 2 w 6"/>
                  <a:gd name="T63" fmla="*/ 6 h 6"/>
                  <a:gd name="T64" fmla="*/ 0 w 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6"/>
                    </a:moveTo>
                    <a:lnTo>
                      <a:pt x="2" y="6"/>
                    </a:lnTo>
                    <a:lnTo>
                      <a:pt x="2" y="6"/>
                    </a:lnTo>
                    <a:lnTo>
                      <a:pt x="4" y="6"/>
                    </a:lnTo>
                    <a:lnTo>
                      <a:pt x="4" y="4"/>
                    </a:lnTo>
                    <a:lnTo>
                      <a:pt x="4" y="4"/>
                    </a:lnTo>
                    <a:lnTo>
                      <a:pt x="6" y="6"/>
                    </a:lnTo>
                    <a:lnTo>
                      <a:pt x="6" y="4"/>
                    </a:lnTo>
                    <a:lnTo>
                      <a:pt x="6" y="4"/>
                    </a:lnTo>
                    <a:lnTo>
                      <a:pt x="6" y="2"/>
                    </a:lnTo>
                    <a:lnTo>
                      <a:pt x="6" y="2"/>
                    </a:lnTo>
                    <a:lnTo>
                      <a:pt x="6" y="2"/>
                    </a:lnTo>
                    <a:lnTo>
                      <a:pt x="6" y="0"/>
                    </a:lnTo>
                    <a:lnTo>
                      <a:pt x="4" y="0"/>
                    </a:lnTo>
                    <a:lnTo>
                      <a:pt x="4" y="2"/>
                    </a:lnTo>
                    <a:lnTo>
                      <a:pt x="4" y="0"/>
                    </a:lnTo>
                    <a:lnTo>
                      <a:pt x="4" y="2"/>
                    </a:lnTo>
                    <a:lnTo>
                      <a:pt x="4" y="2"/>
                    </a:lnTo>
                    <a:lnTo>
                      <a:pt x="4" y="2"/>
                    </a:lnTo>
                    <a:lnTo>
                      <a:pt x="2" y="2"/>
                    </a:lnTo>
                    <a:lnTo>
                      <a:pt x="4" y="2"/>
                    </a:lnTo>
                    <a:lnTo>
                      <a:pt x="2" y="2"/>
                    </a:lnTo>
                    <a:lnTo>
                      <a:pt x="2" y="2"/>
                    </a:lnTo>
                    <a:lnTo>
                      <a:pt x="2" y="2"/>
                    </a:lnTo>
                    <a:lnTo>
                      <a:pt x="2" y="4"/>
                    </a:lnTo>
                    <a:lnTo>
                      <a:pt x="2" y="4"/>
                    </a:lnTo>
                    <a:lnTo>
                      <a:pt x="2" y="4"/>
                    </a:lnTo>
                    <a:lnTo>
                      <a:pt x="2" y="4"/>
                    </a:lnTo>
                    <a:lnTo>
                      <a:pt x="0" y="4"/>
                    </a:lnTo>
                    <a:lnTo>
                      <a:pt x="2" y="4"/>
                    </a:lnTo>
                    <a:lnTo>
                      <a:pt x="2" y="4"/>
                    </a:lnTo>
                    <a:lnTo>
                      <a:pt x="2"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584"/>
              <p:cNvSpPr>
                <a:spLocks/>
              </p:cNvSpPr>
              <p:nvPr/>
            </p:nvSpPr>
            <p:spPr bwMode="auto">
              <a:xfrm>
                <a:off x="2828" y="1599"/>
                <a:ext cx="4" cy="4"/>
              </a:xfrm>
              <a:custGeom>
                <a:avLst/>
                <a:gdLst>
                  <a:gd name="T0" fmla="*/ 0 w 4"/>
                  <a:gd name="T1" fmla="*/ 2 h 4"/>
                  <a:gd name="T2" fmla="*/ 2 w 4"/>
                  <a:gd name="T3" fmla="*/ 4 h 4"/>
                  <a:gd name="T4" fmla="*/ 4 w 4"/>
                  <a:gd name="T5" fmla="*/ 2 h 4"/>
                  <a:gd name="T6" fmla="*/ 4 w 4"/>
                  <a:gd name="T7" fmla="*/ 2 h 4"/>
                  <a:gd name="T8" fmla="*/ 4 w 4"/>
                  <a:gd name="T9" fmla="*/ 0 h 4"/>
                  <a:gd name="T10" fmla="*/ 4 w 4"/>
                  <a:gd name="T11" fmla="*/ 0 h 4"/>
                  <a:gd name="T12" fmla="*/ 2 w 4"/>
                  <a:gd name="T13" fmla="*/ 0 h 4"/>
                  <a:gd name="T14" fmla="*/ 2 w 4"/>
                  <a:gd name="T15" fmla="*/ 0 h 4"/>
                  <a:gd name="T16" fmla="*/ 2 w 4"/>
                  <a:gd name="T17" fmla="*/ 2 h 4"/>
                  <a:gd name="T18" fmla="*/ 2 w 4"/>
                  <a:gd name="T19" fmla="*/ 2 h 4"/>
                  <a:gd name="T20" fmla="*/ 2 w 4"/>
                  <a:gd name="T21" fmla="*/ 0 h 4"/>
                  <a:gd name="T22" fmla="*/ 2 w 4"/>
                  <a:gd name="T23" fmla="*/ 2 h 4"/>
                  <a:gd name="T24" fmla="*/ 2 w 4"/>
                  <a:gd name="T25" fmla="*/ 2 h 4"/>
                  <a:gd name="T26" fmla="*/ 0 w 4"/>
                  <a:gd name="T27" fmla="*/ 2 h 4"/>
                  <a:gd name="T28" fmla="*/ 0 w 4"/>
                  <a:gd name="T29" fmla="*/ 2 h 4"/>
                  <a:gd name="T30" fmla="*/ 0 w 4"/>
                  <a:gd name="T31" fmla="*/ 2 h 4"/>
                  <a:gd name="T32" fmla="*/ 0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2"/>
                    </a:moveTo>
                    <a:lnTo>
                      <a:pt x="2" y="4"/>
                    </a:lnTo>
                    <a:lnTo>
                      <a:pt x="4" y="2"/>
                    </a:lnTo>
                    <a:lnTo>
                      <a:pt x="4" y="2"/>
                    </a:lnTo>
                    <a:lnTo>
                      <a:pt x="4" y="0"/>
                    </a:lnTo>
                    <a:lnTo>
                      <a:pt x="4" y="0"/>
                    </a:lnTo>
                    <a:lnTo>
                      <a:pt x="2" y="0"/>
                    </a:lnTo>
                    <a:lnTo>
                      <a:pt x="2" y="0"/>
                    </a:lnTo>
                    <a:lnTo>
                      <a:pt x="2" y="2"/>
                    </a:lnTo>
                    <a:lnTo>
                      <a:pt x="2" y="2"/>
                    </a:lnTo>
                    <a:lnTo>
                      <a:pt x="2" y="0"/>
                    </a:lnTo>
                    <a:lnTo>
                      <a:pt x="2" y="2"/>
                    </a:lnTo>
                    <a:lnTo>
                      <a:pt x="2"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585"/>
              <p:cNvSpPr>
                <a:spLocks/>
              </p:cNvSpPr>
              <p:nvPr/>
            </p:nvSpPr>
            <p:spPr bwMode="auto">
              <a:xfrm>
                <a:off x="2830" y="1597"/>
                <a:ext cx="6" cy="2"/>
              </a:xfrm>
              <a:custGeom>
                <a:avLst/>
                <a:gdLst>
                  <a:gd name="T0" fmla="*/ 4 w 6"/>
                  <a:gd name="T1" fmla="*/ 2 h 2"/>
                  <a:gd name="T2" fmla="*/ 6 w 6"/>
                  <a:gd name="T3" fmla="*/ 0 h 2"/>
                  <a:gd name="T4" fmla="*/ 4 w 6"/>
                  <a:gd name="T5" fmla="*/ 0 h 2"/>
                  <a:gd name="T6" fmla="*/ 4 w 6"/>
                  <a:gd name="T7" fmla="*/ 0 h 2"/>
                  <a:gd name="T8" fmla="*/ 2 w 6"/>
                  <a:gd name="T9" fmla="*/ 0 h 2"/>
                  <a:gd name="T10" fmla="*/ 0 w 6"/>
                  <a:gd name="T11" fmla="*/ 0 h 2"/>
                  <a:gd name="T12" fmla="*/ 0 w 6"/>
                  <a:gd name="T13" fmla="*/ 0 h 2"/>
                  <a:gd name="T14" fmla="*/ 0 w 6"/>
                  <a:gd name="T15" fmla="*/ 0 h 2"/>
                  <a:gd name="T16" fmla="*/ 0 w 6"/>
                  <a:gd name="T17" fmla="*/ 0 h 2"/>
                  <a:gd name="T18" fmla="*/ 2 w 6"/>
                  <a:gd name="T19" fmla="*/ 0 h 2"/>
                  <a:gd name="T20" fmla="*/ 2 w 6"/>
                  <a:gd name="T21" fmla="*/ 0 h 2"/>
                  <a:gd name="T22" fmla="*/ 2 w 6"/>
                  <a:gd name="T23" fmla="*/ 0 h 2"/>
                  <a:gd name="T24" fmla="*/ 0 w 6"/>
                  <a:gd name="T25" fmla="*/ 0 h 2"/>
                  <a:gd name="T26" fmla="*/ 2 w 6"/>
                  <a:gd name="T27" fmla="*/ 2 h 2"/>
                  <a:gd name="T28" fmla="*/ 4 w 6"/>
                  <a:gd name="T29" fmla="*/ 2 h 2"/>
                  <a:gd name="T30" fmla="*/ 4 w 6"/>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
                    <a:moveTo>
                      <a:pt x="4" y="2"/>
                    </a:moveTo>
                    <a:lnTo>
                      <a:pt x="6" y="0"/>
                    </a:lnTo>
                    <a:lnTo>
                      <a:pt x="4" y="0"/>
                    </a:lnTo>
                    <a:lnTo>
                      <a:pt x="4" y="0"/>
                    </a:lnTo>
                    <a:lnTo>
                      <a:pt x="2" y="0"/>
                    </a:lnTo>
                    <a:lnTo>
                      <a:pt x="0" y="0"/>
                    </a:lnTo>
                    <a:lnTo>
                      <a:pt x="0" y="0"/>
                    </a:lnTo>
                    <a:lnTo>
                      <a:pt x="0" y="0"/>
                    </a:lnTo>
                    <a:lnTo>
                      <a:pt x="0" y="0"/>
                    </a:lnTo>
                    <a:lnTo>
                      <a:pt x="2" y="0"/>
                    </a:lnTo>
                    <a:lnTo>
                      <a:pt x="2" y="0"/>
                    </a:lnTo>
                    <a:lnTo>
                      <a:pt x="2" y="0"/>
                    </a:lnTo>
                    <a:lnTo>
                      <a:pt x="0" y="0"/>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586"/>
              <p:cNvSpPr>
                <a:spLocks/>
              </p:cNvSpPr>
              <p:nvPr/>
            </p:nvSpPr>
            <p:spPr bwMode="auto">
              <a:xfrm>
                <a:off x="2834" y="1595"/>
                <a:ext cx="4" cy="2"/>
              </a:xfrm>
              <a:custGeom>
                <a:avLst/>
                <a:gdLst>
                  <a:gd name="T0" fmla="*/ 2 w 4"/>
                  <a:gd name="T1" fmla="*/ 2 h 2"/>
                  <a:gd name="T2" fmla="*/ 4 w 4"/>
                  <a:gd name="T3" fmla="*/ 2 h 2"/>
                  <a:gd name="T4" fmla="*/ 4 w 4"/>
                  <a:gd name="T5" fmla="*/ 2 h 2"/>
                  <a:gd name="T6" fmla="*/ 4 w 4"/>
                  <a:gd name="T7" fmla="*/ 2 h 2"/>
                  <a:gd name="T8" fmla="*/ 2 w 4"/>
                  <a:gd name="T9" fmla="*/ 2 h 2"/>
                  <a:gd name="T10" fmla="*/ 2 w 4"/>
                  <a:gd name="T11" fmla="*/ 0 h 2"/>
                  <a:gd name="T12" fmla="*/ 2 w 4"/>
                  <a:gd name="T13" fmla="*/ 2 h 2"/>
                  <a:gd name="T14" fmla="*/ 2 w 4"/>
                  <a:gd name="T15" fmla="*/ 0 h 2"/>
                  <a:gd name="T16" fmla="*/ 2 w 4"/>
                  <a:gd name="T17" fmla="*/ 0 h 2"/>
                  <a:gd name="T18" fmla="*/ 0 w 4"/>
                  <a:gd name="T19" fmla="*/ 0 h 2"/>
                  <a:gd name="T20" fmla="*/ 2 w 4"/>
                  <a:gd name="T21" fmla="*/ 0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4" y="2"/>
                    </a:lnTo>
                    <a:lnTo>
                      <a:pt x="4" y="2"/>
                    </a:lnTo>
                    <a:lnTo>
                      <a:pt x="4" y="2"/>
                    </a:lnTo>
                    <a:lnTo>
                      <a:pt x="2" y="2"/>
                    </a:lnTo>
                    <a:lnTo>
                      <a:pt x="2" y="0"/>
                    </a:lnTo>
                    <a:lnTo>
                      <a:pt x="2" y="2"/>
                    </a:lnTo>
                    <a:lnTo>
                      <a:pt x="2" y="0"/>
                    </a:lnTo>
                    <a:lnTo>
                      <a:pt x="2" y="0"/>
                    </a:lnTo>
                    <a:lnTo>
                      <a:pt x="0"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587"/>
              <p:cNvSpPr>
                <a:spLocks/>
              </p:cNvSpPr>
              <p:nvPr/>
            </p:nvSpPr>
            <p:spPr bwMode="auto">
              <a:xfrm>
                <a:off x="2840" y="1595"/>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2 h 2"/>
                  <a:gd name="T12" fmla="*/ 0 w 2"/>
                  <a:gd name="T13" fmla="*/ 2 h 2"/>
                  <a:gd name="T14" fmla="*/ 2 w 2"/>
                  <a:gd name="T15" fmla="*/ 2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lnTo>
                      <a:pt x="2" y="2"/>
                    </a:lnTo>
                    <a:lnTo>
                      <a:pt x="2" y="0"/>
                    </a:lnTo>
                    <a:lnTo>
                      <a:pt x="2" y="0"/>
                    </a:lnTo>
                    <a:lnTo>
                      <a:pt x="0" y="0"/>
                    </a:lnTo>
                    <a:lnTo>
                      <a:pt x="0" y="2"/>
                    </a:lnTo>
                    <a:lnTo>
                      <a:pt x="0"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588"/>
              <p:cNvSpPr>
                <a:spLocks/>
              </p:cNvSpPr>
              <p:nvPr/>
            </p:nvSpPr>
            <p:spPr bwMode="auto">
              <a:xfrm>
                <a:off x="2852" y="1593"/>
                <a:ext cx="2" cy="2"/>
              </a:xfrm>
              <a:custGeom>
                <a:avLst/>
                <a:gdLst>
                  <a:gd name="T0" fmla="*/ 0 w 2"/>
                  <a:gd name="T1" fmla="*/ 0 h 2"/>
                  <a:gd name="T2" fmla="*/ 0 w 2"/>
                  <a:gd name="T3" fmla="*/ 2 h 2"/>
                  <a:gd name="T4" fmla="*/ 0 w 2"/>
                  <a:gd name="T5" fmla="*/ 2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2"/>
                    </a:lnTo>
                    <a:lnTo>
                      <a:pt x="2" y="2"/>
                    </a:lnTo>
                    <a:lnTo>
                      <a:pt x="2"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589"/>
              <p:cNvSpPr>
                <a:spLocks/>
              </p:cNvSpPr>
              <p:nvPr/>
            </p:nvSpPr>
            <p:spPr bwMode="auto">
              <a:xfrm>
                <a:off x="2848" y="1589"/>
                <a:ext cx="6" cy="4"/>
              </a:xfrm>
              <a:custGeom>
                <a:avLst/>
                <a:gdLst>
                  <a:gd name="T0" fmla="*/ 2 w 6"/>
                  <a:gd name="T1" fmla="*/ 2 h 4"/>
                  <a:gd name="T2" fmla="*/ 0 w 6"/>
                  <a:gd name="T3" fmla="*/ 2 h 4"/>
                  <a:gd name="T4" fmla="*/ 2 w 6"/>
                  <a:gd name="T5" fmla="*/ 2 h 4"/>
                  <a:gd name="T6" fmla="*/ 2 w 6"/>
                  <a:gd name="T7" fmla="*/ 4 h 4"/>
                  <a:gd name="T8" fmla="*/ 2 w 6"/>
                  <a:gd name="T9" fmla="*/ 2 h 4"/>
                  <a:gd name="T10" fmla="*/ 2 w 6"/>
                  <a:gd name="T11" fmla="*/ 4 h 4"/>
                  <a:gd name="T12" fmla="*/ 4 w 6"/>
                  <a:gd name="T13" fmla="*/ 2 h 4"/>
                  <a:gd name="T14" fmla="*/ 4 w 6"/>
                  <a:gd name="T15" fmla="*/ 4 h 4"/>
                  <a:gd name="T16" fmla="*/ 4 w 6"/>
                  <a:gd name="T17" fmla="*/ 2 h 4"/>
                  <a:gd name="T18" fmla="*/ 4 w 6"/>
                  <a:gd name="T19" fmla="*/ 2 h 4"/>
                  <a:gd name="T20" fmla="*/ 6 w 6"/>
                  <a:gd name="T21" fmla="*/ 2 h 4"/>
                  <a:gd name="T22" fmla="*/ 6 w 6"/>
                  <a:gd name="T23" fmla="*/ 2 h 4"/>
                  <a:gd name="T24" fmla="*/ 6 w 6"/>
                  <a:gd name="T25" fmla="*/ 2 h 4"/>
                  <a:gd name="T26" fmla="*/ 6 w 6"/>
                  <a:gd name="T27" fmla="*/ 2 h 4"/>
                  <a:gd name="T28" fmla="*/ 4 w 6"/>
                  <a:gd name="T29" fmla="*/ 2 h 4"/>
                  <a:gd name="T30" fmla="*/ 4 w 6"/>
                  <a:gd name="T31" fmla="*/ 0 h 4"/>
                  <a:gd name="T32" fmla="*/ 4 w 6"/>
                  <a:gd name="T33" fmla="*/ 2 h 4"/>
                  <a:gd name="T34" fmla="*/ 4 w 6"/>
                  <a:gd name="T35" fmla="*/ 2 h 4"/>
                  <a:gd name="T36" fmla="*/ 4 w 6"/>
                  <a:gd name="T37" fmla="*/ 2 h 4"/>
                  <a:gd name="T38" fmla="*/ 4 w 6"/>
                  <a:gd name="T39" fmla="*/ 2 h 4"/>
                  <a:gd name="T40" fmla="*/ 2 w 6"/>
                  <a:gd name="T41" fmla="*/ 2 h 4"/>
                  <a:gd name="T42" fmla="*/ 2 w 6"/>
                  <a:gd name="T43" fmla="*/ 2 h 4"/>
                  <a:gd name="T44" fmla="*/ 2 w 6"/>
                  <a:gd name="T45" fmla="*/ 2 h 4"/>
                  <a:gd name="T46" fmla="*/ 2 w 6"/>
                  <a:gd name="T47" fmla="*/ 2 h 4"/>
                  <a:gd name="T48" fmla="*/ 2 w 6"/>
                  <a:gd name="T4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4">
                    <a:moveTo>
                      <a:pt x="2" y="2"/>
                    </a:moveTo>
                    <a:lnTo>
                      <a:pt x="0" y="2"/>
                    </a:lnTo>
                    <a:lnTo>
                      <a:pt x="2" y="2"/>
                    </a:lnTo>
                    <a:lnTo>
                      <a:pt x="2" y="4"/>
                    </a:lnTo>
                    <a:lnTo>
                      <a:pt x="2" y="2"/>
                    </a:lnTo>
                    <a:lnTo>
                      <a:pt x="2" y="4"/>
                    </a:lnTo>
                    <a:lnTo>
                      <a:pt x="4" y="2"/>
                    </a:lnTo>
                    <a:lnTo>
                      <a:pt x="4" y="4"/>
                    </a:lnTo>
                    <a:lnTo>
                      <a:pt x="4" y="2"/>
                    </a:lnTo>
                    <a:lnTo>
                      <a:pt x="4" y="2"/>
                    </a:lnTo>
                    <a:lnTo>
                      <a:pt x="6" y="2"/>
                    </a:lnTo>
                    <a:lnTo>
                      <a:pt x="6" y="2"/>
                    </a:lnTo>
                    <a:lnTo>
                      <a:pt x="6" y="2"/>
                    </a:lnTo>
                    <a:lnTo>
                      <a:pt x="6" y="2"/>
                    </a:lnTo>
                    <a:lnTo>
                      <a:pt x="4" y="2"/>
                    </a:lnTo>
                    <a:lnTo>
                      <a:pt x="4" y="0"/>
                    </a:lnTo>
                    <a:lnTo>
                      <a:pt x="4" y="2"/>
                    </a:lnTo>
                    <a:lnTo>
                      <a:pt x="4" y="2"/>
                    </a:lnTo>
                    <a:lnTo>
                      <a:pt x="4" y="2"/>
                    </a:lnTo>
                    <a:lnTo>
                      <a:pt x="4" y="2"/>
                    </a:lnTo>
                    <a:lnTo>
                      <a:pt x="2"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590"/>
              <p:cNvSpPr>
                <a:spLocks/>
              </p:cNvSpPr>
              <p:nvPr/>
            </p:nvSpPr>
            <p:spPr bwMode="auto">
              <a:xfrm>
                <a:off x="2854" y="1591"/>
                <a:ext cx="4" cy="4"/>
              </a:xfrm>
              <a:custGeom>
                <a:avLst/>
                <a:gdLst>
                  <a:gd name="T0" fmla="*/ 4 w 4"/>
                  <a:gd name="T1" fmla="*/ 0 h 4"/>
                  <a:gd name="T2" fmla="*/ 2 w 4"/>
                  <a:gd name="T3" fmla="*/ 0 h 4"/>
                  <a:gd name="T4" fmla="*/ 2 w 4"/>
                  <a:gd name="T5" fmla="*/ 0 h 4"/>
                  <a:gd name="T6" fmla="*/ 0 w 4"/>
                  <a:gd name="T7" fmla="*/ 0 h 4"/>
                  <a:gd name="T8" fmla="*/ 0 w 4"/>
                  <a:gd name="T9" fmla="*/ 2 h 4"/>
                  <a:gd name="T10" fmla="*/ 0 w 4"/>
                  <a:gd name="T11" fmla="*/ 2 h 4"/>
                  <a:gd name="T12" fmla="*/ 0 w 4"/>
                  <a:gd name="T13" fmla="*/ 2 h 4"/>
                  <a:gd name="T14" fmla="*/ 0 w 4"/>
                  <a:gd name="T15" fmla="*/ 4 h 4"/>
                  <a:gd name="T16" fmla="*/ 0 w 4"/>
                  <a:gd name="T17" fmla="*/ 4 h 4"/>
                  <a:gd name="T18" fmla="*/ 2 w 4"/>
                  <a:gd name="T19" fmla="*/ 4 h 4"/>
                  <a:gd name="T20" fmla="*/ 2 w 4"/>
                  <a:gd name="T21" fmla="*/ 4 h 4"/>
                  <a:gd name="T22" fmla="*/ 2 w 4"/>
                  <a:gd name="T23" fmla="*/ 4 h 4"/>
                  <a:gd name="T24" fmla="*/ 4 w 4"/>
                  <a:gd name="T25" fmla="*/ 2 h 4"/>
                  <a:gd name="T26" fmla="*/ 4 w 4"/>
                  <a:gd name="T27" fmla="*/ 2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2" y="0"/>
                    </a:lnTo>
                    <a:lnTo>
                      <a:pt x="2" y="0"/>
                    </a:lnTo>
                    <a:lnTo>
                      <a:pt x="0" y="0"/>
                    </a:lnTo>
                    <a:lnTo>
                      <a:pt x="0" y="2"/>
                    </a:lnTo>
                    <a:lnTo>
                      <a:pt x="0" y="2"/>
                    </a:lnTo>
                    <a:lnTo>
                      <a:pt x="0" y="2"/>
                    </a:lnTo>
                    <a:lnTo>
                      <a:pt x="0" y="4"/>
                    </a:lnTo>
                    <a:lnTo>
                      <a:pt x="0" y="4"/>
                    </a:lnTo>
                    <a:lnTo>
                      <a:pt x="2" y="4"/>
                    </a:lnTo>
                    <a:lnTo>
                      <a:pt x="2" y="4"/>
                    </a:lnTo>
                    <a:lnTo>
                      <a:pt x="2" y="4"/>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591"/>
              <p:cNvSpPr>
                <a:spLocks/>
              </p:cNvSpPr>
              <p:nvPr/>
            </p:nvSpPr>
            <p:spPr bwMode="auto">
              <a:xfrm>
                <a:off x="2858" y="1589"/>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0 h 2"/>
                  <a:gd name="T16" fmla="*/ 0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2" y="2"/>
                    </a:lnTo>
                    <a:lnTo>
                      <a:pt x="2" y="2"/>
                    </a:lnTo>
                    <a:lnTo>
                      <a:pt x="2" y="2"/>
                    </a:lnTo>
                    <a:lnTo>
                      <a:pt x="2" y="2"/>
                    </a:lnTo>
                    <a:lnTo>
                      <a:pt x="0" y="2"/>
                    </a:lnTo>
                    <a:lnTo>
                      <a:pt x="0" y="2"/>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592"/>
              <p:cNvSpPr>
                <a:spLocks/>
              </p:cNvSpPr>
              <p:nvPr/>
            </p:nvSpPr>
            <p:spPr bwMode="auto">
              <a:xfrm>
                <a:off x="2866" y="1585"/>
                <a:ext cx="4" cy="2"/>
              </a:xfrm>
              <a:custGeom>
                <a:avLst/>
                <a:gdLst>
                  <a:gd name="T0" fmla="*/ 0 w 4"/>
                  <a:gd name="T1" fmla="*/ 2 h 2"/>
                  <a:gd name="T2" fmla="*/ 0 w 4"/>
                  <a:gd name="T3" fmla="*/ 2 h 2"/>
                  <a:gd name="T4" fmla="*/ 2 w 4"/>
                  <a:gd name="T5" fmla="*/ 2 h 2"/>
                  <a:gd name="T6" fmla="*/ 0 w 4"/>
                  <a:gd name="T7" fmla="*/ 2 h 2"/>
                  <a:gd name="T8" fmla="*/ 0 w 4"/>
                  <a:gd name="T9" fmla="*/ 2 h 2"/>
                  <a:gd name="T10" fmla="*/ 2 w 4"/>
                  <a:gd name="T11" fmla="*/ 2 h 2"/>
                  <a:gd name="T12" fmla="*/ 2 w 4"/>
                  <a:gd name="T13" fmla="*/ 2 h 2"/>
                  <a:gd name="T14" fmla="*/ 2 w 4"/>
                  <a:gd name="T15" fmla="*/ 2 h 2"/>
                  <a:gd name="T16" fmla="*/ 4 w 4"/>
                  <a:gd name="T17" fmla="*/ 2 h 2"/>
                  <a:gd name="T18" fmla="*/ 4 w 4"/>
                  <a:gd name="T19" fmla="*/ 2 h 2"/>
                  <a:gd name="T20" fmla="*/ 2 w 4"/>
                  <a:gd name="T21" fmla="*/ 2 h 2"/>
                  <a:gd name="T22" fmla="*/ 2 w 4"/>
                  <a:gd name="T23" fmla="*/ 0 h 2"/>
                  <a:gd name="T24" fmla="*/ 2 w 4"/>
                  <a:gd name="T25" fmla="*/ 2 h 2"/>
                  <a:gd name="T26" fmla="*/ 0 w 4"/>
                  <a:gd name="T27" fmla="*/ 2 h 2"/>
                  <a:gd name="T28" fmla="*/ 0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0" y="2"/>
                    </a:moveTo>
                    <a:lnTo>
                      <a:pt x="0" y="2"/>
                    </a:lnTo>
                    <a:lnTo>
                      <a:pt x="2" y="2"/>
                    </a:lnTo>
                    <a:lnTo>
                      <a:pt x="0" y="2"/>
                    </a:lnTo>
                    <a:lnTo>
                      <a:pt x="0" y="2"/>
                    </a:lnTo>
                    <a:lnTo>
                      <a:pt x="2" y="2"/>
                    </a:lnTo>
                    <a:lnTo>
                      <a:pt x="2" y="2"/>
                    </a:lnTo>
                    <a:lnTo>
                      <a:pt x="2" y="2"/>
                    </a:lnTo>
                    <a:lnTo>
                      <a:pt x="4" y="2"/>
                    </a:lnTo>
                    <a:lnTo>
                      <a:pt x="4" y="2"/>
                    </a:lnTo>
                    <a:lnTo>
                      <a:pt x="2" y="2"/>
                    </a:lnTo>
                    <a:lnTo>
                      <a:pt x="2" y="0"/>
                    </a:lnTo>
                    <a:lnTo>
                      <a:pt x="2"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593"/>
              <p:cNvSpPr>
                <a:spLocks/>
              </p:cNvSpPr>
              <p:nvPr/>
            </p:nvSpPr>
            <p:spPr bwMode="auto">
              <a:xfrm>
                <a:off x="2776" y="1661"/>
                <a:ext cx="6" cy="2"/>
              </a:xfrm>
              <a:custGeom>
                <a:avLst/>
                <a:gdLst>
                  <a:gd name="T0" fmla="*/ 4 w 6"/>
                  <a:gd name="T1" fmla="*/ 0 h 2"/>
                  <a:gd name="T2" fmla="*/ 2 w 6"/>
                  <a:gd name="T3" fmla="*/ 0 h 2"/>
                  <a:gd name="T4" fmla="*/ 2 w 6"/>
                  <a:gd name="T5" fmla="*/ 0 h 2"/>
                  <a:gd name="T6" fmla="*/ 0 w 6"/>
                  <a:gd name="T7" fmla="*/ 0 h 2"/>
                  <a:gd name="T8" fmla="*/ 0 w 6"/>
                  <a:gd name="T9" fmla="*/ 0 h 2"/>
                  <a:gd name="T10" fmla="*/ 0 w 6"/>
                  <a:gd name="T11" fmla="*/ 2 h 2"/>
                  <a:gd name="T12" fmla="*/ 2 w 6"/>
                  <a:gd name="T13" fmla="*/ 2 h 2"/>
                  <a:gd name="T14" fmla="*/ 2 w 6"/>
                  <a:gd name="T15" fmla="*/ 2 h 2"/>
                  <a:gd name="T16" fmla="*/ 6 w 6"/>
                  <a:gd name="T17" fmla="*/ 0 h 2"/>
                  <a:gd name="T18" fmla="*/ 4 w 6"/>
                  <a:gd name="T19" fmla="*/ 0 h 2"/>
                  <a:gd name="T20" fmla="*/ 4 w 6"/>
                  <a:gd name="T21" fmla="*/ 0 h 2"/>
                  <a:gd name="T22" fmla="*/ 4 w 6"/>
                  <a:gd name="T23" fmla="*/ 0 h 2"/>
                  <a:gd name="T24" fmla="*/ 4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4" y="0"/>
                    </a:moveTo>
                    <a:lnTo>
                      <a:pt x="2" y="0"/>
                    </a:lnTo>
                    <a:lnTo>
                      <a:pt x="2" y="0"/>
                    </a:lnTo>
                    <a:lnTo>
                      <a:pt x="0" y="0"/>
                    </a:lnTo>
                    <a:lnTo>
                      <a:pt x="0" y="0"/>
                    </a:lnTo>
                    <a:lnTo>
                      <a:pt x="0" y="2"/>
                    </a:lnTo>
                    <a:lnTo>
                      <a:pt x="2" y="2"/>
                    </a:lnTo>
                    <a:lnTo>
                      <a:pt x="2" y="2"/>
                    </a:lnTo>
                    <a:lnTo>
                      <a:pt x="6"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594"/>
              <p:cNvSpPr>
                <a:spLocks/>
              </p:cNvSpPr>
              <p:nvPr/>
            </p:nvSpPr>
            <p:spPr bwMode="auto">
              <a:xfrm>
                <a:off x="2754" y="1685"/>
                <a:ext cx="2" cy="2"/>
              </a:xfrm>
              <a:custGeom>
                <a:avLst/>
                <a:gdLst>
                  <a:gd name="T0" fmla="*/ 2 w 2"/>
                  <a:gd name="T1" fmla="*/ 2 h 2"/>
                  <a:gd name="T2" fmla="*/ 2 w 2"/>
                  <a:gd name="T3" fmla="*/ 0 h 2"/>
                  <a:gd name="T4" fmla="*/ 0 w 2"/>
                  <a:gd name="T5" fmla="*/ 2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595"/>
              <p:cNvSpPr>
                <a:spLocks/>
              </p:cNvSpPr>
              <p:nvPr/>
            </p:nvSpPr>
            <p:spPr bwMode="auto">
              <a:xfrm>
                <a:off x="2760" y="1673"/>
                <a:ext cx="2" cy="2"/>
              </a:xfrm>
              <a:custGeom>
                <a:avLst/>
                <a:gdLst>
                  <a:gd name="T0" fmla="*/ 2 w 2"/>
                  <a:gd name="T1" fmla="*/ 2 h 2"/>
                  <a:gd name="T2" fmla="*/ 2 w 2"/>
                  <a:gd name="T3" fmla="*/ 0 h 2"/>
                  <a:gd name="T4" fmla="*/ 0 w 2"/>
                  <a:gd name="T5" fmla="*/ 0 h 2"/>
                  <a:gd name="T6" fmla="*/ 0 w 2"/>
                  <a:gd name="T7" fmla="*/ 0 h 2"/>
                  <a:gd name="T8" fmla="*/ 0 w 2"/>
                  <a:gd name="T9" fmla="*/ 2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Rectangle 1596"/>
              <p:cNvSpPr>
                <a:spLocks noChangeArrowheads="1"/>
              </p:cNvSpPr>
              <p:nvPr/>
            </p:nvSpPr>
            <p:spPr bwMode="auto">
              <a:xfrm>
                <a:off x="2756" y="16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597"/>
              <p:cNvSpPr>
                <a:spLocks/>
              </p:cNvSpPr>
              <p:nvPr/>
            </p:nvSpPr>
            <p:spPr bwMode="auto">
              <a:xfrm>
                <a:off x="2774" y="1497"/>
                <a:ext cx="54" cy="36"/>
              </a:xfrm>
              <a:custGeom>
                <a:avLst/>
                <a:gdLst>
                  <a:gd name="T0" fmla="*/ 2 w 54"/>
                  <a:gd name="T1" fmla="*/ 10 h 36"/>
                  <a:gd name="T2" fmla="*/ 6 w 54"/>
                  <a:gd name="T3" fmla="*/ 8 h 36"/>
                  <a:gd name="T4" fmla="*/ 6 w 54"/>
                  <a:gd name="T5" fmla="*/ 10 h 36"/>
                  <a:gd name="T6" fmla="*/ 10 w 54"/>
                  <a:gd name="T7" fmla="*/ 12 h 36"/>
                  <a:gd name="T8" fmla="*/ 8 w 54"/>
                  <a:gd name="T9" fmla="*/ 14 h 36"/>
                  <a:gd name="T10" fmla="*/ 8 w 54"/>
                  <a:gd name="T11" fmla="*/ 16 h 36"/>
                  <a:gd name="T12" fmla="*/ 10 w 54"/>
                  <a:gd name="T13" fmla="*/ 18 h 36"/>
                  <a:gd name="T14" fmla="*/ 14 w 54"/>
                  <a:gd name="T15" fmla="*/ 20 h 36"/>
                  <a:gd name="T16" fmla="*/ 20 w 54"/>
                  <a:gd name="T17" fmla="*/ 18 h 36"/>
                  <a:gd name="T18" fmla="*/ 20 w 54"/>
                  <a:gd name="T19" fmla="*/ 16 h 36"/>
                  <a:gd name="T20" fmla="*/ 22 w 54"/>
                  <a:gd name="T21" fmla="*/ 16 h 36"/>
                  <a:gd name="T22" fmla="*/ 26 w 54"/>
                  <a:gd name="T23" fmla="*/ 14 h 36"/>
                  <a:gd name="T24" fmla="*/ 30 w 54"/>
                  <a:gd name="T25" fmla="*/ 16 h 36"/>
                  <a:gd name="T26" fmla="*/ 30 w 54"/>
                  <a:gd name="T27" fmla="*/ 16 h 36"/>
                  <a:gd name="T28" fmla="*/ 34 w 54"/>
                  <a:gd name="T29" fmla="*/ 18 h 36"/>
                  <a:gd name="T30" fmla="*/ 30 w 54"/>
                  <a:gd name="T31" fmla="*/ 18 h 36"/>
                  <a:gd name="T32" fmla="*/ 24 w 54"/>
                  <a:gd name="T33" fmla="*/ 20 h 36"/>
                  <a:gd name="T34" fmla="*/ 20 w 54"/>
                  <a:gd name="T35" fmla="*/ 22 h 36"/>
                  <a:gd name="T36" fmla="*/ 18 w 54"/>
                  <a:gd name="T37" fmla="*/ 24 h 36"/>
                  <a:gd name="T38" fmla="*/ 22 w 54"/>
                  <a:gd name="T39" fmla="*/ 24 h 36"/>
                  <a:gd name="T40" fmla="*/ 26 w 54"/>
                  <a:gd name="T41" fmla="*/ 24 h 36"/>
                  <a:gd name="T42" fmla="*/ 32 w 54"/>
                  <a:gd name="T43" fmla="*/ 22 h 36"/>
                  <a:gd name="T44" fmla="*/ 32 w 54"/>
                  <a:gd name="T45" fmla="*/ 24 h 36"/>
                  <a:gd name="T46" fmla="*/ 28 w 54"/>
                  <a:gd name="T47" fmla="*/ 24 h 36"/>
                  <a:gd name="T48" fmla="*/ 26 w 54"/>
                  <a:gd name="T49" fmla="*/ 26 h 36"/>
                  <a:gd name="T50" fmla="*/ 20 w 54"/>
                  <a:gd name="T51" fmla="*/ 28 h 36"/>
                  <a:gd name="T52" fmla="*/ 26 w 54"/>
                  <a:gd name="T53" fmla="*/ 30 h 36"/>
                  <a:gd name="T54" fmla="*/ 30 w 54"/>
                  <a:gd name="T55" fmla="*/ 32 h 36"/>
                  <a:gd name="T56" fmla="*/ 30 w 54"/>
                  <a:gd name="T57" fmla="*/ 32 h 36"/>
                  <a:gd name="T58" fmla="*/ 34 w 54"/>
                  <a:gd name="T59" fmla="*/ 36 h 36"/>
                  <a:gd name="T60" fmla="*/ 36 w 54"/>
                  <a:gd name="T61" fmla="*/ 32 h 36"/>
                  <a:gd name="T62" fmla="*/ 38 w 54"/>
                  <a:gd name="T63" fmla="*/ 28 h 36"/>
                  <a:gd name="T64" fmla="*/ 40 w 54"/>
                  <a:gd name="T65" fmla="*/ 26 h 36"/>
                  <a:gd name="T66" fmla="*/ 40 w 54"/>
                  <a:gd name="T67" fmla="*/ 22 h 36"/>
                  <a:gd name="T68" fmla="*/ 44 w 54"/>
                  <a:gd name="T69" fmla="*/ 18 h 36"/>
                  <a:gd name="T70" fmla="*/ 44 w 54"/>
                  <a:gd name="T71" fmla="*/ 16 h 36"/>
                  <a:gd name="T72" fmla="*/ 52 w 54"/>
                  <a:gd name="T73" fmla="*/ 14 h 36"/>
                  <a:gd name="T74" fmla="*/ 48 w 54"/>
                  <a:gd name="T75" fmla="*/ 12 h 36"/>
                  <a:gd name="T76" fmla="*/ 40 w 54"/>
                  <a:gd name="T77" fmla="*/ 8 h 36"/>
                  <a:gd name="T78" fmla="*/ 36 w 54"/>
                  <a:gd name="T79" fmla="*/ 6 h 36"/>
                  <a:gd name="T80" fmla="*/ 34 w 54"/>
                  <a:gd name="T81" fmla="*/ 6 h 36"/>
                  <a:gd name="T82" fmla="*/ 30 w 54"/>
                  <a:gd name="T83" fmla="*/ 2 h 36"/>
                  <a:gd name="T84" fmla="*/ 26 w 54"/>
                  <a:gd name="T85" fmla="*/ 0 h 36"/>
                  <a:gd name="T86" fmla="*/ 24 w 54"/>
                  <a:gd name="T87" fmla="*/ 4 h 36"/>
                  <a:gd name="T88" fmla="*/ 26 w 54"/>
                  <a:gd name="T89" fmla="*/ 8 h 36"/>
                  <a:gd name="T90" fmla="*/ 28 w 54"/>
                  <a:gd name="T91" fmla="*/ 12 h 36"/>
                  <a:gd name="T92" fmla="*/ 24 w 54"/>
                  <a:gd name="T93" fmla="*/ 8 h 36"/>
                  <a:gd name="T94" fmla="*/ 18 w 54"/>
                  <a:gd name="T95" fmla="*/ 4 h 36"/>
                  <a:gd name="T96" fmla="*/ 16 w 54"/>
                  <a:gd name="T97" fmla="*/ 6 h 36"/>
                  <a:gd name="T98" fmla="*/ 16 w 54"/>
                  <a:gd name="T99" fmla="*/ 8 h 36"/>
                  <a:gd name="T100" fmla="*/ 14 w 54"/>
                  <a:gd name="T101" fmla="*/ 6 h 36"/>
                  <a:gd name="T102" fmla="*/ 12 w 54"/>
                  <a:gd name="T103" fmla="*/ 6 h 36"/>
                  <a:gd name="T104" fmla="*/ 14 w 54"/>
                  <a:gd name="T105" fmla="*/ 4 h 36"/>
                  <a:gd name="T106" fmla="*/ 8 w 54"/>
                  <a:gd name="T107" fmla="*/ 6 h 36"/>
                  <a:gd name="T108" fmla="*/ 2 w 54"/>
                  <a:gd name="T109" fmla="*/ 4 h 36"/>
                  <a:gd name="T110" fmla="*/ 2 w 54"/>
                  <a:gd name="T11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36">
                    <a:moveTo>
                      <a:pt x="2" y="8"/>
                    </a:moveTo>
                    <a:lnTo>
                      <a:pt x="2" y="8"/>
                    </a:lnTo>
                    <a:lnTo>
                      <a:pt x="2" y="8"/>
                    </a:lnTo>
                    <a:lnTo>
                      <a:pt x="2" y="8"/>
                    </a:lnTo>
                    <a:lnTo>
                      <a:pt x="2" y="8"/>
                    </a:lnTo>
                    <a:lnTo>
                      <a:pt x="2" y="10"/>
                    </a:lnTo>
                    <a:lnTo>
                      <a:pt x="2" y="10"/>
                    </a:lnTo>
                    <a:lnTo>
                      <a:pt x="4" y="10"/>
                    </a:lnTo>
                    <a:lnTo>
                      <a:pt x="4" y="10"/>
                    </a:lnTo>
                    <a:lnTo>
                      <a:pt x="4" y="10"/>
                    </a:lnTo>
                    <a:lnTo>
                      <a:pt x="4" y="10"/>
                    </a:lnTo>
                    <a:lnTo>
                      <a:pt x="6" y="10"/>
                    </a:lnTo>
                    <a:lnTo>
                      <a:pt x="4" y="8"/>
                    </a:lnTo>
                    <a:lnTo>
                      <a:pt x="6" y="8"/>
                    </a:lnTo>
                    <a:lnTo>
                      <a:pt x="6" y="10"/>
                    </a:lnTo>
                    <a:lnTo>
                      <a:pt x="6" y="8"/>
                    </a:lnTo>
                    <a:lnTo>
                      <a:pt x="6" y="8"/>
                    </a:lnTo>
                    <a:lnTo>
                      <a:pt x="8" y="8"/>
                    </a:lnTo>
                    <a:lnTo>
                      <a:pt x="8" y="10"/>
                    </a:lnTo>
                    <a:lnTo>
                      <a:pt x="8" y="10"/>
                    </a:lnTo>
                    <a:lnTo>
                      <a:pt x="6" y="10"/>
                    </a:lnTo>
                    <a:lnTo>
                      <a:pt x="6" y="10"/>
                    </a:lnTo>
                    <a:lnTo>
                      <a:pt x="6" y="12"/>
                    </a:lnTo>
                    <a:lnTo>
                      <a:pt x="6" y="12"/>
                    </a:lnTo>
                    <a:lnTo>
                      <a:pt x="8" y="12"/>
                    </a:lnTo>
                    <a:lnTo>
                      <a:pt x="8" y="12"/>
                    </a:lnTo>
                    <a:lnTo>
                      <a:pt x="10" y="12"/>
                    </a:lnTo>
                    <a:lnTo>
                      <a:pt x="10" y="12"/>
                    </a:lnTo>
                    <a:lnTo>
                      <a:pt x="10" y="12"/>
                    </a:lnTo>
                    <a:lnTo>
                      <a:pt x="6" y="12"/>
                    </a:lnTo>
                    <a:lnTo>
                      <a:pt x="6" y="12"/>
                    </a:lnTo>
                    <a:lnTo>
                      <a:pt x="4" y="12"/>
                    </a:lnTo>
                    <a:lnTo>
                      <a:pt x="6" y="12"/>
                    </a:lnTo>
                    <a:lnTo>
                      <a:pt x="6" y="14"/>
                    </a:lnTo>
                    <a:lnTo>
                      <a:pt x="8" y="14"/>
                    </a:lnTo>
                    <a:lnTo>
                      <a:pt x="8" y="14"/>
                    </a:lnTo>
                    <a:lnTo>
                      <a:pt x="6" y="14"/>
                    </a:lnTo>
                    <a:lnTo>
                      <a:pt x="6" y="14"/>
                    </a:lnTo>
                    <a:lnTo>
                      <a:pt x="8" y="14"/>
                    </a:lnTo>
                    <a:lnTo>
                      <a:pt x="8" y="14"/>
                    </a:lnTo>
                    <a:lnTo>
                      <a:pt x="8" y="16"/>
                    </a:lnTo>
                    <a:lnTo>
                      <a:pt x="8" y="16"/>
                    </a:lnTo>
                    <a:lnTo>
                      <a:pt x="12" y="16"/>
                    </a:lnTo>
                    <a:lnTo>
                      <a:pt x="12" y="16"/>
                    </a:lnTo>
                    <a:lnTo>
                      <a:pt x="14" y="16"/>
                    </a:lnTo>
                    <a:lnTo>
                      <a:pt x="14" y="16"/>
                    </a:lnTo>
                    <a:lnTo>
                      <a:pt x="12" y="16"/>
                    </a:lnTo>
                    <a:lnTo>
                      <a:pt x="10" y="16"/>
                    </a:lnTo>
                    <a:lnTo>
                      <a:pt x="10" y="18"/>
                    </a:lnTo>
                    <a:lnTo>
                      <a:pt x="12" y="18"/>
                    </a:lnTo>
                    <a:lnTo>
                      <a:pt x="12" y="18"/>
                    </a:lnTo>
                    <a:lnTo>
                      <a:pt x="12" y="18"/>
                    </a:lnTo>
                    <a:lnTo>
                      <a:pt x="14" y="18"/>
                    </a:lnTo>
                    <a:lnTo>
                      <a:pt x="14" y="18"/>
                    </a:lnTo>
                    <a:lnTo>
                      <a:pt x="14" y="20"/>
                    </a:lnTo>
                    <a:lnTo>
                      <a:pt x="14" y="20"/>
                    </a:lnTo>
                    <a:lnTo>
                      <a:pt x="16" y="20"/>
                    </a:lnTo>
                    <a:lnTo>
                      <a:pt x="16" y="20"/>
                    </a:lnTo>
                    <a:lnTo>
                      <a:pt x="18" y="20"/>
                    </a:lnTo>
                    <a:lnTo>
                      <a:pt x="18" y="20"/>
                    </a:lnTo>
                    <a:lnTo>
                      <a:pt x="20" y="18"/>
                    </a:lnTo>
                    <a:lnTo>
                      <a:pt x="18" y="18"/>
                    </a:lnTo>
                    <a:lnTo>
                      <a:pt x="20" y="18"/>
                    </a:lnTo>
                    <a:lnTo>
                      <a:pt x="20" y="18"/>
                    </a:lnTo>
                    <a:lnTo>
                      <a:pt x="22" y="18"/>
                    </a:lnTo>
                    <a:lnTo>
                      <a:pt x="22" y="18"/>
                    </a:lnTo>
                    <a:lnTo>
                      <a:pt x="22" y="18"/>
                    </a:lnTo>
                    <a:lnTo>
                      <a:pt x="20" y="18"/>
                    </a:lnTo>
                    <a:lnTo>
                      <a:pt x="20" y="18"/>
                    </a:lnTo>
                    <a:lnTo>
                      <a:pt x="20" y="16"/>
                    </a:lnTo>
                    <a:lnTo>
                      <a:pt x="20" y="16"/>
                    </a:lnTo>
                    <a:lnTo>
                      <a:pt x="20" y="14"/>
                    </a:lnTo>
                    <a:lnTo>
                      <a:pt x="22" y="14"/>
                    </a:lnTo>
                    <a:lnTo>
                      <a:pt x="22" y="14"/>
                    </a:lnTo>
                    <a:lnTo>
                      <a:pt x="22" y="14"/>
                    </a:lnTo>
                    <a:lnTo>
                      <a:pt x="22" y="14"/>
                    </a:lnTo>
                    <a:lnTo>
                      <a:pt x="22" y="16"/>
                    </a:lnTo>
                    <a:lnTo>
                      <a:pt x="24" y="16"/>
                    </a:lnTo>
                    <a:lnTo>
                      <a:pt x="24" y="14"/>
                    </a:lnTo>
                    <a:lnTo>
                      <a:pt x="24" y="14"/>
                    </a:lnTo>
                    <a:lnTo>
                      <a:pt x="24" y="14"/>
                    </a:lnTo>
                    <a:lnTo>
                      <a:pt x="24" y="14"/>
                    </a:lnTo>
                    <a:lnTo>
                      <a:pt x="24" y="14"/>
                    </a:lnTo>
                    <a:lnTo>
                      <a:pt x="26" y="14"/>
                    </a:lnTo>
                    <a:lnTo>
                      <a:pt x="24" y="16"/>
                    </a:lnTo>
                    <a:lnTo>
                      <a:pt x="24" y="16"/>
                    </a:lnTo>
                    <a:lnTo>
                      <a:pt x="26" y="16"/>
                    </a:lnTo>
                    <a:lnTo>
                      <a:pt x="26" y="18"/>
                    </a:lnTo>
                    <a:lnTo>
                      <a:pt x="28" y="16"/>
                    </a:lnTo>
                    <a:lnTo>
                      <a:pt x="28" y="16"/>
                    </a:lnTo>
                    <a:lnTo>
                      <a:pt x="30" y="16"/>
                    </a:lnTo>
                    <a:lnTo>
                      <a:pt x="30" y="16"/>
                    </a:lnTo>
                    <a:lnTo>
                      <a:pt x="30" y="14"/>
                    </a:lnTo>
                    <a:lnTo>
                      <a:pt x="30" y="14"/>
                    </a:lnTo>
                    <a:lnTo>
                      <a:pt x="30" y="14"/>
                    </a:lnTo>
                    <a:lnTo>
                      <a:pt x="30" y="14"/>
                    </a:lnTo>
                    <a:lnTo>
                      <a:pt x="32" y="14"/>
                    </a:lnTo>
                    <a:lnTo>
                      <a:pt x="30" y="16"/>
                    </a:lnTo>
                    <a:lnTo>
                      <a:pt x="30" y="16"/>
                    </a:lnTo>
                    <a:lnTo>
                      <a:pt x="30" y="16"/>
                    </a:lnTo>
                    <a:lnTo>
                      <a:pt x="30" y="18"/>
                    </a:lnTo>
                    <a:lnTo>
                      <a:pt x="30" y="18"/>
                    </a:lnTo>
                    <a:lnTo>
                      <a:pt x="30" y="16"/>
                    </a:lnTo>
                    <a:lnTo>
                      <a:pt x="32" y="18"/>
                    </a:lnTo>
                    <a:lnTo>
                      <a:pt x="34" y="18"/>
                    </a:lnTo>
                    <a:lnTo>
                      <a:pt x="34" y="18"/>
                    </a:lnTo>
                    <a:lnTo>
                      <a:pt x="34" y="18"/>
                    </a:lnTo>
                    <a:lnTo>
                      <a:pt x="34" y="18"/>
                    </a:lnTo>
                    <a:lnTo>
                      <a:pt x="32" y="18"/>
                    </a:lnTo>
                    <a:lnTo>
                      <a:pt x="32" y="18"/>
                    </a:lnTo>
                    <a:lnTo>
                      <a:pt x="30" y="18"/>
                    </a:lnTo>
                    <a:lnTo>
                      <a:pt x="30" y="18"/>
                    </a:lnTo>
                    <a:lnTo>
                      <a:pt x="28" y="18"/>
                    </a:lnTo>
                    <a:lnTo>
                      <a:pt x="26" y="18"/>
                    </a:lnTo>
                    <a:lnTo>
                      <a:pt x="26" y="20"/>
                    </a:lnTo>
                    <a:lnTo>
                      <a:pt x="26" y="20"/>
                    </a:lnTo>
                    <a:lnTo>
                      <a:pt x="26" y="20"/>
                    </a:lnTo>
                    <a:lnTo>
                      <a:pt x="24" y="20"/>
                    </a:lnTo>
                    <a:lnTo>
                      <a:pt x="24" y="20"/>
                    </a:lnTo>
                    <a:lnTo>
                      <a:pt x="24" y="20"/>
                    </a:lnTo>
                    <a:lnTo>
                      <a:pt x="24" y="20"/>
                    </a:lnTo>
                    <a:lnTo>
                      <a:pt x="24" y="22"/>
                    </a:lnTo>
                    <a:lnTo>
                      <a:pt x="22" y="20"/>
                    </a:lnTo>
                    <a:lnTo>
                      <a:pt x="20" y="22"/>
                    </a:lnTo>
                    <a:lnTo>
                      <a:pt x="20" y="22"/>
                    </a:lnTo>
                    <a:lnTo>
                      <a:pt x="20" y="22"/>
                    </a:lnTo>
                    <a:lnTo>
                      <a:pt x="18" y="22"/>
                    </a:lnTo>
                    <a:lnTo>
                      <a:pt x="18" y="22"/>
                    </a:lnTo>
                    <a:lnTo>
                      <a:pt x="18" y="22"/>
                    </a:lnTo>
                    <a:lnTo>
                      <a:pt x="16" y="22"/>
                    </a:lnTo>
                    <a:lnTo>
                      <a:pt x="18" y="22"/>
                    </a:lnTo>
                    <a:lnTo>
                      <a:pt x="18" y="24"/>
                    </a:lnTo>
                    <a:lnTo>
                      <a:pt x="18" y="24"/>
                    </a:lnTo>
                    <a:lnTo>
                      <a:pt x="18" y="24"/>
                    </a:lnTo>
                    <a:lnTo>
                      <a:pt x="18" y="24"/>
                    </a:lnTo>
                    <a:lnTo>
                      <a:pt x="20" y="24"/>
                    </a:lnTo>
                    <a:lnTo>
                      <a:pt x="20" y="24"/>
                    </a:lnTo>
                    <a:lnTo>
                      <a:pt x="22" y="24"/>
                    </a:lnTo>
                    <a:lnTo>
                      <a:pt x="22" y="24"/>
                    </a:lnTo>
                    <a:lnTo>
                      <a:pt x="22" y="24"/>
                    </a:lnTo>
                    <a:lnTo>
                      <a:pt x="22" y="24"/>
                    </a:lnTo>
                    <a:lnTo>
                      <a:pt x="22" y="24"/>
                    </a:lnTo>
                    <a:lnTo>
                      <a:pt x="24" y="24"/>
                    </a:lnTo>
                    <a:lnTo>
                      <a:pt x="24" y="24"/>
                    </a:lnTo>
                    <a:lnTo>
                      <a:pt x="24" y="24"/>
                    </a:lnTo>
                    <a:lnTo>
                      <a:pt x="26" y="24"/>
                    </a:lnTo>
                    <a:lnTo>
                      <a:pt x="26" y="24"/>
                    </a:lnTo>
                    <a:lnTo>
                      <a:pt x="26" y="24"/>
                    </a:lnTo>
                    <a:lnTo>
                      <a:pt x="28" y="24"/>
                    </a:lnTo>
                    <a:lnTo>
                      <a:pt x="28" y="24"/>
                    </a:lnTo>
                    <a:lnTo>
                      <a:pt x="30" y="24"/>
                    </a:lnTo>
                    <a:lnTo>
                      <a:pt x="30" y="24"/>
                    </a:lnTo>
                    <a:lnTo>
                      <a:pt x="32" y="24"/>
                    </a:lnTo>
                    <a:lnTo>
                      <a:pt x="32" y="22"/>
                    </a:lnTo>
                    <a:lnTo>
                      <a:pt x="34" y="22"/>
                    </a:lnTo>
                    <a:lnTo>
                      <a:pt x="34" y="22"/>
                    </a:lnTo>
                    <a:lnTo>
                      <a:pt x="32" y="22"/>
                    </a:lnTo>
                    <a:lnTo>
                      <a:pt x="34" y="24"/>
                    </a:lnTo>
                    <a:lnTo>
                      <a:pt x="34" y="24"/>
                    </a:lnTo>
                    <a:lnTo>
                      <a:pt x="34" y="24"/>
                    </a:lnTo>
                    <a:lnTo>
                      <a:pt x="32" y="24"/>
                    </a:lnTo>
                    <a:lnTo>
                      <a:pt x="30" y="24"/>
                    </a:lnTo>
                    <a:lnTo>
                      <a:pt x="30" y="24"/>
                    </a:lnTo>
                    <a:lnTo>
                      <a:pt x="30" y="24"/>
                    </a:lnTo>
                    <a:lnTo>
                      <a:pt x="30" y="24"/>
                    </a:lnTo>
                    <a:lnTo>
                      <a:pt x="28" y="24"/>
                    </a:lnTo>
                    <a:lnTo>
                      <a:pt x="28" y="24"/>
                    </a:lnTo>
                    <a:lnTo>
                      <a:pt x="28" y="24"/>
                    </a:lnTo>
                    <a:lnTo>
                      <a:pt x="24" y="24"/>
                    </a:lnTo>
                    <a:lnTo>
                      <a:pt x="24" y="24"/>
                    </a:lnTo>
                    <a:lnTo>
                      <a:pt x="24" y="26"/>
                    </a:lnTo>
                    <a:lnTo>
                      <a:pt x="28" y="26"/>
                    </a:lnTo>
                    <a:lnTo>
                      <a:pt x="30" y="26"/>
                    </a:lnTo>
                    <a:lnTo>
                      <a:pt x="26" y="26"/>
                    </a:lnTo>
                    <a:lnTo>
                      <a:pt x="26" y="26"/>
                    </a:lnTo>
                    <a:lnTo>
                      <a:pt x="24" y="26"/>
                    </a:lnTo>
                    <a:lnTo>
                      <a:pt x="24" y="26"/>
                    </a:lnTo>
                    <a:lnTo>
                      <a:pt x="22" y="28"/>
                    </a:lnTo>
                    <a:lnTo>
                      <a:pt x="22" y="26"/>
                    </a:lnTo>
                    <a:lnTo>
                      <a:pt x="22" y="26"/>
                    </a:lnTo>
                    <a:lnTo>
                      <a:pt x="20" y="26"/>
                    </a:lnTo>
                    <a:lnTo>
                      <a:pt x="20" y="28"/>
                    </a:lnTo>
                    <a:lnTo>
                      <a:pt x="20" y="28"/>
                    </a:lnTo>
                    <a:lnTo>
                      <a:pt x="20" y="28"/>
                    </a:lnTo>
                    <a:lnTo>
                      <a:pt x="22" y="30"/>
                    </a:lnTo>
                    <a:lnTo>
                      <a:pt x="22" y="30"/>
                    </a:lnTo>
                    <a:lnTo>
                      <a:pt x="22" y="30"/>
                    </a:lnTo>
                    <a:lnTo>
                      <a:pt x="24" y="30"/>
                    </a:lnTo>
                    <a:lnTo>
                      <a:pt x="26" y="30"/>
                    </a:lnTo>
                    <a:lnTo>
                      <a:pt x="26" y="30"/>
                    </a:lnTo>
                    <a:lnTo>
                      <a:pt x="26" y="32"/>
                    </a:lnTo>
                    <a:lnTo>
                      <a:pt x="26" y="32"/>
                    </a:lnTo>
                    <a:lnTo>
                      <a:pt x="28" y="32"/>
                    </a:lnTo>
                    <a:lnTo>
                      <a:pt x="28" y="32"/>
                    </a:lnTo>
                    <a:lnTo>
                      <a:pt x="30" y="32"/>
                    </a:lnTo>
                    <a:lnTo>
                      <a:pt x="30" y="32"/>
                    </a:lnTo>
                    <a:lnTo>
                      <a:pt x="30" y="32"/>
                    </a:lnTo>
                    <a:lnTo>
                      <a:pt x="32" y="32"/>
                    </a:lnTo>
                    <a:lnTo>
                      <a:pt x="32" y="32"/>
                    </a:lnTo>
                    <a:lnTo>
                      <a:pt x="32" y="32"/>
                    </a:lnTo>
                    <a:lnTo>
                      <a:pt x="32" y="32"/>
                    </a:lnTo>
                    <a:lnTo>
                      <a:pt x="32" y="32"/>
                    </a:lnTo>
                    <a:lnTo>
                      <a:pt x="30" y="32"/>
                    </a:lnTo>
                    <a:lnTo>
                      <a:pt x="28" y="32"/>
                    </a:lnTo>
                    <a:lnTo>
                      <a:pt x="32" y="34"/>
                    </a:lnTo>
                    <a:lnTo>
                      <a:pt x="32" y="34"/>
                    </a:lnTo>
                    <a:lnTo>
                      <a:pt x="32" y="36"/>
                    </a:lnTo>
                    <a:lnTo>
                      <a:pt x="34" y="36"/>
                    </a:lnTo>
                    <a:lnTo>
                      <a:pt x="34" y="36"/>
                    </a:lnTo>
                    <a:lnTo>
                      <a:pt x="34" y="36"/>
                    </a:lnTo>
                    <a:lnTo>
                      <a:pt x="36" y="36"/>
                    </a:lnTo>
                    <a:lnTo>
                      <a:pt x="36" y="36"/>
                    </a:lnTo>
                    <a:lnTo>
                      <a:pt x="36" y="34"/>
                    </a:lnTo>
                    <a:lnTo>
                      <a:pt x="36" y="34"/>
                    </a:lnTo>
                    <a:lnTo>
                      <a:pt x="36" y="34"/>
                    </a:lnTo>
                    <a:lnTo>
                      <a:pt x="36" y="34"/>
                    </a:lnTo>
                    <a:lnTo>
                      <a:pt x="36" y="32"/>
                    </a:lnTo>
                    <a:lnTo>
                      <a:pt x="36" y="32"/>
                    </a:lnTo>
                    <a:lnTo>
                      <a:pt x="36" y="32"/>
                    </a:lnTo>
                    <a:lnTo>
                      <a:pt x="36" y="30"/>
                    </a:lnTo>
                    <a:lnTo>
                      <a:pt x="36" y="30"/>
                    </a:lnTo>
                    <a:lnTo>
                      <a:pt x="36" y="28"/>
                    </a:lnTo>
                    <a:lnTo>
                      <a:pt x="38" y="28"/>
                    </a:lnTo>
                    <a:lnTo>
                      <a:pt x="38" y="28"/>
                    </a:lnTo>
                    <a:lnTo>
                      <a:pt x="38" y="28"/>
                    </a:lnTo>
                    <a:lnTo>
                      <a:pt x="38" y="28"/>
                    </a:lnTo>
                    <a:lnTo>
                      <a:pt x="40" y="26"/>
                    </a:lnTo>
                    <a:lnTo>
                      <a:pt x="40" y="26"/>
                    </a:lnTo>
                    <a:lnTo>
                      <a:pt x="40" y="26"/>
                    </a:lnTo>
                    <a:lnTo>
                      <a:pt x="40" y="26"/>
                    </a:lnTo>
                    <a:lnTo>
                      <a:pt x="40" y="26"/>
                    </a:lnTo>
                    <a:lnTo>
                      <a:pt x="40" y="24"/>
                    </a:lnTo>
                    <a:lnTo>
                      <a:pt x="40" y="24"/>
                    </a:lnTo>
                    <a:lnTo>
                      <a:pt x="40" y="24"/>
                    </a:lnTo>
                    <a:lnTo>
                      <a:pt x="40" y="24"/>
                    </a:lnTo>
                    <a:lnTo>
                      <a:pt x="40" y="22"/>
                    </a:lnTo>
                    <a:lnTo>
                      <a:pt x="40" y="22"/>
                    </a:lnTo>
                    <a:lnTo>
                      <a:pt x="40" y="22"/>
                    </a:lnTo>
                    <a:lnTo>
                      <a:pt x="40" y="22"/>
                    </a:lnTo>
                    <a:lnTo>
                      <a:pt x="42" y="22"/>
                    </a:lnTo>
                    <a:lnTo>
                      <a:pt x="44" y="22"/>
                    </a:lnTo>
                    <a:lnTo>
                      <a:pt x="44" y="20"/>
                    </a:lnTo>
                    <a:lnTo>
                      <a:pt x="44" y="20"/>
                    </a:lnTo>
                    <a:lnTo>
                      <a:pt x="44" y="18"/>
                    </a:lnTo>
                    <a:lnTo>
                      <a:pt x="44" y="18"/>
                    </a:lnTo>
                    <a:lnTo>
                      <a:pt x="44" y="18"/>
                    </a:lnTo>
                    <a:lnTo>
                      <a:pt x="42" y="18"/>
                    </a:lnTo>
                    <a:lnTo>
                      <a:pt x="44" y="16"/>
                    </a:lnTo>
                    <a:lnTo>
                      <a:pt x="44" y="16"/>
                    </a:lnTo>
                    <a:lnTo>
                      <a:pt x="46" y="16"/>
                    </a:lnTo>
                    <a:lnTo>
                      <a:pt x="46" y="16"/>
                    </a:lnTo>
                    <a:lnTo>
                      <a:pt x="44" y="16"/>
                    </a:lnTo>
                    <a:lnTo>
                      <a:pt x="46" y="16"/>
                    </a:lnTo>
                    <a:lnTo>
                      <a:pt x="46" y="16"/>
                    </a:lnTo>
                    <a:lnTo>
                      <a:pt x="48" y="14"/>
                    </a:lnTo>
                    <a:lnTo>
                      <a:pt x="50" y="14"/>
                    </a:lnTo>
                    <a:lnTo>
                      <a:pt x="50" y="14"/>
                    </a:lnTo>
                    <a:lnTo>
                      <a:pt x="52" y="14"/>
                    </a:lnTo>
                    <a:lnTo>
                      <a:pt x="52" y="14"/>
                    </a:lnTo>
                    <a:lnTo>
                      <a:pt x="54" y="14"/>
                    </a:lnTo>
                    <a:lnTo>
                      <a:pt x="54" y="14"/>
                    </a:lnTo>
                    <a:lnTo>
                      <a:pt x="54" y="12"/>
                    </a:lnTo>
                    <a:lnTo>
                      <a:pt x="52" y="12"/>
                    </a:lnTo>
                    <a:lnTo>
                      <a:pt x="52" y="12"/>
                    </a:lnTo>
                    <a:lnTo>
                      <a:pt x="48" y="12"/>
                    </a:lnTo>
                    <a:lnTo>
                      <a:pt x="48" y="12"/>
                    </a:lnTo>
                    <a:lnTo>
                      <a:pt x="46" y="12"/>
                    </a:lnTo>
                    <a:lnTo>
                      <a:pt x="44" y="10"/>
                    </a:lnTo>
                    <a:lnTo>
                      <a:pt x="44" y="10"/>
                    </a:lnTo>
                    <a:lnTo>
                      <a:pt x="44" y="10"/>
                    </a:lnTo>
                    <a:lnTo>
                      <a:pt x="44" y="10"/>
                    </a:lnTo>
                    <a:lnTo>
                      <a:pt x="40" y="10"/>
                    </a:lnTo>
                    <a:lnTo>
                      <a:pt x="40" y="8"/>
                    </a:lnTo>
                    <a:lnTo>
                      <a:pt x="40" y="8"/>
                    </a:lnTo>
                    <a:lnTo>
                      <a:pt x="40" y="8"/>
                    </a:lnTo>
                    <a:lnTo>
                      <a:pt x="40" y="8"/>
                    </a:lnTo>
                    <a:lnTo>
                      <a:pt x="38" y="6"/>
                    </a:lnTo>
                    <a:lnTo>
                      <a:pt x="38" y="6"/>
                    </a:lnTo>
                    <a:lnTo>
                      <a:pt x="36" y="6"/>
                    </a:lnTo>
                    <a:lnTo>
                      <a:pt x="36" y="6"/>
                    </a:lnTo>
                    <a:lnTo>
                      <a:pt x="36" y="6"/>
                    </a:lnTo>
                    <a:lnTo>
                      <a:pt x="36" y="6"/>
                    </a:lnTo>
                    <a:lnTo>
                      <a:pt x="36" y="6"/>
                    </a:lnTo>
                    <a:lnTo>
                      <a:pt x="34" y="8"/>
                    </a:lnTo>
                    <a:lnTo>
                      <a:pt x="34" y="8"/>
                    </a:lnTo>
                    <a:lnTo>
                      <a:pt x="34" y="8"/>
                    </a:lnTo>
                    <a:lnTo>
                      <a:pt x="34" y="6"/>
                    </a:lnTo>
                    <a:lnTo>
                      <a:pt x="34" y="6"/>
                    </a:lnTo>
                    <a:lnTo>
                      <a:pt x="34" y="6"/>
                    </a:lnTo>
                    <a:lnTo>
                      <a:pt x="34" y="6"/>
                    </a:lnTo>
                    <a:lnTo>
                      <a:pt x="34" y="4"/>
                    </a:lnTo>
                    <a:lnTo>
                      <a:pt x="34" y="4"/>
                    </a:lnTo>
                    <a:lnTo>
                      <a:pt x="34" y="4"/>
                    </a:lnTo>
                    <a:lnTo>
                      <a:pt x="30" y="2"/>
                    </a:lnTo>
                    <a:lnTo>
                      <a:pt x="30" y="2"/>
                    </a:lnTo>
                    <a:lnTo>
                      <a:pt x="30" y="2"/>
                    </a:lnTo>
                    <a:lnTo>
                      <a:pt x="28" y="2"/>
                    </a:lnTo>
                    <a:lnTo>
                      <a:pt x="28" y="2"/>
                    </a:lnTo>
                    <a:lnTo>
                      <a:pt x="28" y="2"/>
                    </a:lnTo>
                    <a:lnTo>
                      <a:pt x="28" y="2"/>
                    </a:lnTo>
                    <a:lnTo>
                      <a:pt x="26" y="0"/>
                    </a:lnTo>
                    <a:lnTo>
                      <a:pt x="26" y="2"/>
                    </a:lnTo>
                    <a:lnTo>
                      <a:pt x="26" y="2"/>
                    </a:lnTo>
                    <a:lnTo>
                      <a:pt x="26" y="2"/>
                    </a:lnTo>
                    <a:lnTo>
                      <a:pt x="24" y="2"/>
                    </a:lnTo>
                    <a:lnTo>
                      <a:pt x="26" y="2"/>
                    </a:lnTo>
                    <a:lnTo>
                      <a:pt x="24" y="2"/>
                    </a:lnTo>
                    <a:lnTo>
                      <a:pt x="24" y="4"/>
                    </a:lnTo>
                    <a:lnTo>
                      <a:pt x="24" y="4"/>
                    </a:lnTo>
                    <a:lnTo>
                      <a:pt x="24" y="4"/>
                    </a:lnTo>
                    <a:lnTo>
                      <a:pt x="24" y="6"/>
                    </a:lnTo>
                    <a:lnTo>
                      <a:pt x="24" y="6"/>
                    </a:lnTo>
                    <a:lnTo>
                      <a:pt x="26" y="6"/>
                    </a:lnTo>
                    <a:lnTo>
                      <a:pt x="26" y="8"/>
                    </a:lnTo>
                    <a:lnTo>
                      <a:pt x="26" y="8"/>
                    </a:lnTo>
                    <a:lnTo>
                      <a:pt x="26" y="8"/>
                    </a:lnTo>
                    <a:lnTo>
                      <a:pt x="26" y="8"/>
                    </a:lnTo>
                    <a:lnTo>
                      <a:pt x="26" y="10"/>
                    </a:lnTo>
                    <a:lnTo>
                      <a:pt x="30" y="12"/>
                    </a:lnTo>
                    <a:lnTo>
                      <a:pt x="30" y="12"/>
                    </a:lnTo>
                    <a:lnTo>
                      <a:pt x="28" y="12"/>
                    </a:lnTo>
                    <a:lnTo>
                      <a:pt x="28" y="12"/>
                    </a:lnTo>
                    <a:lnTo>
                      <a:pt x="26" y="10"/>
                    </a:lnTo>
                    <a:lnTo>
                      <a:pt x="24" y="10"/>
                    </a:lnTo>
                    <a:lnTo>
                      <a:pt x="24" y="10"/>
                    </a:lnTo>
                    <a:lnTo>
                      <a:pt x="24" y="10"/>
                    </a:lnTo>
                    <a:lnTo>
                      <a:pt x="24" y="10"/>
                    </a:lnTo>
                    <a:lnTo>
                      <a:pt x="24" y="8"/>
                    </a:lnTo>
                    <a:lnTo>
                      <a:pt x="24" y="8"/>
                    </a:lnTo>
                    <a:lnTo>
                      <a:pt x="24" y="8"/>
                    </a:lnTo>
                    <a:lnTo>
                      <a:pt x="22" y="6"/>
                    </a:lnTo>
                    <a:lnTo>
                      <a:pt x="22" y="6"/>
                    </a:lnTo>
                    <a:lnTo>
                      <a:pt x="22" y="6"/>
                    </a:lnTo>
                    <a:lnTo>
                      <a:pt x="22" y="4"/>
                    </a:lnTo>
                    <a:lnTo>
                      <a:pt x="20" y="4"/>
                    </a:lnTo>
                    <a:lnTo>
                      <a:pt x="18" y="4"/>
                    </a:lnTo>
                    <a:lnTo>
                      <a:pt x="18" y="4"/>
                    </a:lnTo>
                    <a:lnTo>
                      <a:pt x="18" y="6"/>
                    </a:lnTo>
                    <a:lnTo>
                      <a:pt x="16" y="6"/>
                    </a:lnTo>
                    <a:lnTo>
                      <a:pt x="16" y="6"/>
                    </a:lnTo>
                    <a:lnTo>
                      <a:pt x="16" y="6"/>
                    </a:lnTo>
                    <a:lnTo>
                      <a:pt x="16" y="6"/>
                    </a:lnTo>
                    <a:lnTo>
                      <a:pt x="16" y="6"/>
                    </a:lnTo>
                    <a:lnTo>
                      <a:pt x="16" y="8"/>
                    </a:lnTo>
                    <a:lnTo>
                      <a:pt x="16" y="8"/>
                    </a:lnTo>
                    <a:lnTo>
                      <a:pt x="18" y="8"/>
                    </a:lnTo>
                    <a:lnTo>
                      <a:pt x="18" y="10"/>
                    </a:lnTo>
                    <a:lnTo>
                      <a:pt x="18" y="10"/>
                    </a:lnTo>
                    <a:lnTo>
                      <a:pt x="16" y="8"/>
                    </a:lnTo>
                    <a:lnTo>
                      <a:pt x="16" y="8"/>
                    </a:lnTo>
                    <a:lnTo>
                      <a:pt x="14" y="8"/>
                    </a:lnTo>
                    <a:lnTo>
                      <a:pt x="14" y="8"/>
                    </a:lnTo>
                    <a:lnTo>
                      <a:pt x="14" y="8"/>
                    </a:lnTo>
                    <a:lnTo>
                      <a:pt x="12" y="8"/>
                    </a:lnTo>
                    <a:lnTo>
                      <a:pt x="12" y="8"/>
                    </a:lnTo>
                    <a:lnTo>
                      <a:pt x="12" y="6"/>
                    </a:lnTo>
                    <a:lnTo>
                      <a:pt x="14" y="6"/>
                    </a:lnTo>
                    <a:lnTo>
                      <a:pt x="14" y="6"/>
                    </a:lnTo>
                    <a:lnTo>
                      <a:pt x="12" y="6"/>
                    </a:lnTo>
                    <a:lnTo>
                      <a:pt x="10" y="6"/>
                    </a:lnTo>
                    <a:lnTo>
                      <a:pt x="8" y="6"/>
                    </a:lnTo>
                    <a:lnTo>
                      <a:pt x="10" y="6"/>
                    </a:lnTo>
                    <a:lnTo>
                      <a:pt x="12" y="6"/>
                    </a:lnTo>
                    <a:lnTo>
                      <a:pt x="12" y="6"/>
                    </a:lnTo>
                    <a:lnTo>
                      <a:pt x="12" y="4"/>
                    </a:lnTo>
                    <a:lnTo>
                      <a:pt x="14" y="6"/>
                    </a:lnTo>
                    <a:lnTo>
                      <a:pt x="14" y="4"/>
                    </a:lnTo>
                    <a:lnTo>
                      <a:pt x="16" y="4"/>
                    </a:lnTo>
                    <a:lnTo>
                      <a:pt x="16" y="4"/>
                    </a:lnTo>
                    <a:lnTo>
                      <a:pt x="14" y="4"/>
                    </a:lnTo>
                    <a:lnTo>
                      <a:pt x="14" y="4"/>
                    </a:lnTo>
                    <a:lnTo>
                      <a:pt x="12" y="4"/>
                    </a:lnTo>
                    <a:lnTo>
                      <a:pt x="10" y="4"/>
                    </a:lnTo>
                    <a:lnTo>
                      <a:pt x="8" y="4"/>
                    </a:lnTo>
                    <a:lnTo>
                      <a:pt x="8" y="4"/>
                    </a:lnTo>
                    <a:lnTo>
                      <a:pt x="8" y="4"/>
                    </a:lnTo>
                    <a:lnTo>
                      <a:pt x="8" y="4"/>
                    </a:lnTo>
                    <a:lnTo>
                      <a:pt x="8" y="6"/>
                    </a:lnTo>
                    <a:lnTo>
                      <a:pt x="8" y="6"/>
                    </a:lnTo>
                    <a:lnTo>
                      <a:pt x="6" y="6"/>
                    </a:lnTo>
                    <a:lnTo>
                      <a:pt x="4" y="4"/>
                    </a:lnTo>
                    <a:lnTo>
                      <a:pt x="4" y="4"/>
                    </a:lnTo>
                    <a:lnTo>
                      <a:pt x="4" y="4"/>
                    </a:lnTo>
                    <a:lnTo>
                      <a:pt x="2" y="4"/>
                    </a:lnTo>
                    <a:lnTo>
                      <a:pt x="2" y="4"/>
                    </a:lnTo>
                    <a:lnTo>
                      <a:pt x="4" y="6"/>
                    </a:lnTo>
                    <a:lnTo>
                      <a:pt x="2" y="6"/>
                    </a:lnTo>
                    <a:lnTo>
                      <a:pt x="2" y="6"/>
                    </a:lnTo>
                    <a:lnTo>
                      <a:pt x="2" y="6"/>
                    </a:lnTo>
                    <a:lnTo>
                      <a:pt x="2" y="6"/>
                    </a:lnTo>
                    <a:lnTo>
                      <a:pt x="2" y="6"/>
                    </a:lnTo>
                    <a:lnTo>
                      <a:pt x="2" y="6"/>
                    </a:lnTo>
                    <a:lnTo>
                      <a:pt x="2" y="6"/>
                    </a:lnTo>
                    <a:lnTo>
                      <a:pt x="0" y="6"/>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598"/>
              <p:cNvSpPr>
                <a:spLocks/>
              </p:cNvSpPr>
              <p:nvPr/>
            </p:nvSpPr>
            <p:spPr bwMode="auto">
              <a:xfrm>
                <a:off x="2774" y="1509"/>
                <a:ext cx="10" cy="8"/>
              </a:xfrm>
              <a:custGeom>
                <a:avLst/>
                <a:gdLst>
                  <a:gd name="T0" fmla="*/ 2 w 10"/>
                  <a:gd name="T1" fmla="*/ 2 h 8"/>
                  <a:gd name="T2" fmla="*/ 2 w 10"/>
                  <a:gd name="T3" fmla="*/ 4 h 8"/>
                  <a:gd name="T4" fmla="*/ 2 w 10"/>
                  <a:gd name="T5" fmla="*/ 4 h 8"/>
                  <a:gd name="T6" fmla="*/ 4 w 10"/>
                  <a:gd name="T7" fmla="*/ 6 h 8"/>
                  <a:gd name="T8" fmla="*/ 4 w 10"/>
                  <a:gd name="T9" fmla="*/ 6 h 8"/>
                  <a:gd name="T10" fmla="*/ 6 w 10"/>
                  <a:gd name="T11" fmla="*/ 6 h 8"/>
                  <a:gd name="T12" fmla="*/ 6 w 10"/>
                  <a:gd name="T13" fmla="*/ 6 h 8"/>
                  <a:gd name="T14" fmla="*/ 8 w 10"/>
                  <a:gd name="T15" fmla="*/ 6 h 8"/>
                  <a:gd name="T16" fmla="*/ 8 w 10"/>
                  <a:gd name="T17" fmla="*/ 8 h 8"/>
                  <a:gd name="T18" fmla="*/ 10 w 10"/>
                  <a:gd name="T19" fmla="*/ 8 h 8"/>
                  <a:gd name="T20" fmla="*/ 8 w 10"/>
                  <a:gd name="T21" fmla="*/ 6 h 8"/>
                  <a:gd name="T22" fmla="*/ 8 w 10"/>
                  <a:gd name="T23" fmla="*/ 6 h 8"/>
                  <a:gd name="T24" fmla="*/ 8 w 10"/>
                  <a:gd name="T25" fmla="*/ 6 h 8"/>
                  <a:gd name="T26" fmla="*/ 8 w 10"/>
                  <a:gd name="T27" fmla="*/ 6 h 8"/>
                  <a:gd name="T28" fmla="*/ 6 w 10"/>
                  <a:gd name="T29" fmla="*/ 4 h 8"/>
                  <a:gd name="T30" fmla="*/ 6 w 10"/>
                  <a:gd name="T31" fmla="*/ 4 h 8"/>
                  <a:gd name="T32" fmla="*/ 4 w 10"/>
                  <a:gd name="T33" fmla="*/ 4 h 8"/>
                  <a:gd name="T34" fmla="*/ 6 w 10"/>
                  <a:gd name="T35" fmla="*/ 4 h 8"/>
                  <a:gd name="T36" fmla="*/ 4 w 10"/>
                  <a:gd name="T37" fmla="*/ 4 h 8"/>
                  <a:gd name="T38" fmla="*/ 4 w 10"/>
                  <a:gd name="T39" fmla="*/ 2 h 8"/>
                  <a:gd name="T40" fmla="*/ 2 w 10"/>
                  <a:gd name="T41" fmla="*/ 2 h 8"/>
                  <a:gd name="T42" fmla="*/ 2 w 10"/>
                  <a:gd name="T43" fmla="*/ 2 h 8"/>
                  <a:gd name="T44" fmla="*/ 2 w 10"/>
                  <a:gd name="T45" fmla="*/ 2 h 8"/>
                  <a:gd name="T46" fmla="*/ 0 w 10"/>
                  <a:gd name="T47" fmla="*/ 0 h 8"/>
                  <a:gd name="T48" fmla="*/ 0 w 10"/>
                  <a:gd name="T49" fmla="*/ 2 h 8"/>
                  <a:gd name="T50" fmla="*/ 2 w 10"/>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8">
                    <a:moveTo>
                      <a:pt x="2" y="2"/>
                    </a:moveTo>
                    <a:lnTo>
                      <a:pt x="2" y="4"/>
                    </a:lnTo>
                    <a:lnTo>
                      <a:pt x="2" y="4"/>
                    </a:lnTo>
                    <a:lnTo>
                      <a:pt x="4" y="6"/>
                    </a:lnTo>
                    <a:lnTo>
                      <a:pt x="4" y="6"/>
                    </a:lnTo>
                    <a:lnTo>
                      <a:pt x="6" y="6"/>
                    </a:lnTo>
                    <a:lnTo>
                      <a:pt x="6" y="6"/>
                    </a:lnTo>
                    <a:lnTo>
                      <a:pt x="8" y="6"/>
                    </a:lnTo>
                    <a:lnTo>
                      <a:pt x="8" y="8"/>
                    </a:lnTo>
                    <a:lnTo>
                      <a:pt x="10" y="8"/>
                    </a:lnTo>
                    <a:lnTo>
                      <a:pt x="8" y="6"/>
                    </a:lnTo>
                    <a:lnTo>
                      <a:pt x="8" y="6"/>
                    </a:lnTo>
                    <a:lnTo>
                      <a:pt x="8" y="6"/>
                    </a:lnTo>
                    <a:lnTo>
                      <a:pt x="8" y="6"/>
                    </a:lnTo>
                    <a:lnTo>
                      <a:pt x="6" y="4"/>
                    </a:lnTo>
                    <a:lnTo>
                      <a:pt x="6" y="4"/>
                    </a:lnTo>
                    <a:lnTo>
                      <a:pt x="4" y="4"/>
                    </a:lnTo>
                    <a:lnTo>
                      <a:pt x="6" y="4"/>
                    </a:lnTo>
                    <a:lnTo>
                      <a:pt x="4" y="4"/>
                    </a:lnTo>
                    <a:lnTo>
                      <a:pt x="4" y="2"/>
                    </a:lnTo>
                    <a:lnTo>
                      <a:pt x="2" y="2"/>
                    </a:lnTo>
                    <a:lnTo>
                      <a:pt x="2" y="2"/>
                    </a:lnTo>
                    <a:lnTo>
                      <a:pt x="2" y="2"/>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599"/>
              <p:cNvSpPr>
                <a:spLocks/>
              </p:cNvSpPr>
              <p:nvPr/>
            </p:nvSpPr>
            <p:spPr bwMode="auto">
              <a:xfrm>
                <a:off x="2822" y="1511"/>
                <a:ext cx="12" cy="6"/>
              </a:xfrm>
              <a:custGeom>
                <a:avLst/>
                <a:gdLst>
                  <a:gd name="T0" fmla="*/ 4 w 12"/>
                  <a:gd name="T1" fmla="*/ 0 h 6"/>
                  <a:gd name="T2" fmla="*/ 4 w 12"/>
                  <a:gd name="T3" fmla="*/ 2 h 6"/>
                  <a:gd name="T4" fmla="*/ 4 w 12"/>
                  <a:gd name="T5" fmla="*/ 2 h 6"/>
                  <a:gd name="T6" fmla="*/ 2 w 12"/>
                  <a:gd name="T7" fmla="*/ 2 h 6"/>
                  <a:gd name="T8" fmla="*/ 0 w 12"/>
                  <a:gd name="T9" fmla="*/ 2 h 6"/>
                  <a:gd name="T10" fmla="*/ 2 w 12"/>
                  <a:gd name="T11" fmla="*/ 2 h 6"/>
                  <a:gd name="T12" fmla="*/ 2 w 12"/>
                  <a:gd name="T13" fmla="*/ 4 h 6"/>
                  <a:gd name="T14" fmla="*/ 2 w 12"/>
                  <a:gd name="T15" fmla="*/ 4 h 6"/>
                  <a:gd name="T16" fmla="*/ 2 w 12"/>
                  <a:gd name="T17" fmla="*/ 4 h 6"/>
                  <a:gd name="T18" fmla="*/ 4 w 12"/>
                  <a:gd name="T19" fmla="*/ 4 h 6"/>
                  <a:gd name="T20" fmla="*/ 4 w 12"/>
                  <a:gd name="T21" fmla="*/ 4 h 6"/>
                  <a:gd name="T22" fmla="*/ 4 w 12"/>
                  <a:gd name="T23" fmla="*/ 6 h 6"/>
                  <a:gd name="T24" fmla="*/ 6 w 12"/>
                  <a:gd name="T25" fmla="*/ 6 h 6"/>
                  <a:gd name="T26" fmla="*/ 6 w 12"/>
                  <a:gd name="T27" fmla="*/ 4 h 6"/>
                  <a:gd name="T28" fmla="*/ 8 w 12"/>
                  <a:gd name="T29" fmla="*/ 4 h 6"/>
                  <a:gd name="T30" fmla="*/ 8 w 12"/>
                  <a:gd name="T31" fmla="*/ 4 h 6"/>
                  <a:gd name="T32" fmla="*/ 10 w 12"/>
                  <a:gd name="T33" fmla="*/ 4 h 6"/>
                  <a:gd name="T34" fmla="*/ 10 w 12"/>
                  <a:gd name="T35" fmla="*/ 4 h 6"/>
                  <a:gd name="T36" fmla="*/ 10 w 12"/>
                  <a:gd name="T37" fmla="*/ 4 h 6"/>
                  <a:gd name="T38" fmla="*/ 10 w 12"/>
                  <a:gd name="T39" fmla="*/ 2 h 6"/>
                  <a:gd name="T40" fmla="*/ 12 w 12"/>
                  <a:gd name="T41" fmla="*/ 2 h 6"/>
                  <a:gd name="T42" fmla="*/ 10 w 12"/>
                  <a:gd name="T43" fmla="*/ 2 h 6"/>
                  <a:gd name="T44" fmla="*/ 10 w 12"/>
                  <a:gd name="T45" fmla="*/ 2 h 6"/>
                  <a:gd name="T46" fmla="*/ 6 w 12"/>
                  <a:gd name="T47" fmla="*/ 2 h 6"/>
                  <a:gd name="T48" fmla="*/ 6 w 12"/>
                  <a:gd name="T49" fmla="*/ 0 h 6"/>
                  <a:gd name="T50" fmla="*/ 4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4" y="0"/>
                    </a:moveTo>
                    <a:lnTo>
                      <a:pt x="4" y="2"/>
                    </a:lnTo>
                    <a:lnTo>
                      <a:pt x="4" y="2"/>
                    </a:lnTo>
                    <a:lnTo>
                      <a:pt x="2" y="2"/>
                    </a:lnTo>
                    <a:lnTo>
                      <a:pt x="0" y="2"/>
                    </a:lnTo>
                    <a:lnTo>
                      <a:pt x="2" y="2"/>
                    </a:lnTo>
                    <a:lnTo>
                      <a:pt x="2" y="4"/>
                    </a:lnTo>
                    <a:lnTo>
                      <a:pt x="2" y="4"/>
                    </a:lnTo>
                    <a:lnTo>
                      <a:pt x="2" y="4"/>
                    </a:lnTo>
                    <a:lnTo>
                      <a:pt x="4" y="4"/>
                    </a:lnTo>
                    <a:lnTo>
                      <a:pt x="4" y="4"/>
                    </a:lnTo>
                    <a:lnTo>
                      <a:pt x="4" y="6"/>
                    </a:lnTo>
                    <a:lnTo>
                      <a:pt x="6" y="6"/>
                    </a:lnTo>
                    <a:lnTo>
                      <a:pt x="6" y="4"/>
                    </a:lnTo>
                    <a:lnTo>
                      <a:pt x="8" y="4"/>
                    </a:lnTo>
                    <a:lnTo>
                      <a:pt x="8" y="4"/>
                    </a:lnTo>
                    <a:lnTo>
                      <a:pt x="10" y="4"/>
                    </a:lnTo>
                    <a:lnTo>
                      <a:pt x="10" y="4"/>
                    </a:lnTo>
                    <a:lnTo>
                      <a:pt x="10" y="4"/>
                    </a:lnTo>
                    <a:lnTo>
                      <a:pt x="10" y="2"/>
                    </a:lnTo>
                    <a:lnTo>
                      <a:pt x="12" y="2"/>
                    </a:lnTo>
                    <a:lnTo>
                      <a:pt x="10" y="2"/>
                    </a:lnTo>
                    <a:lnTo>
                      <a:pt x="10" y="2"/>
                    </a:lnTo>
                    <a:lnTo>
                      <a:pt x="6" y="2"/>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600"/>
              <p:cNvSpPr>
                <a:spLocks/>
              </p:cNvSpPr>
              <p:nvPr/>
            </p:nvSpPr>
            <p:spPr bwMode="auto">
              <a:xfrm>
                <a:off x="2826" y="1515"/>
                <a:ext cx="20" cy="10"/>
              </a:xfrm>
              <a:custGeom>
                <a:avLst/>
                <a:gdLst>
                  <a:gd name="T0" fmla="*/ 20 w 20"/>
                  <a:gd name="T1" fmla="*/ 6 h 10"/>
                  <a:gd name="T2" fmla="*/ 20 w 20"/>
                  <a:gd name="T3" fmla="*/ 6 h 10"/>
                  <a:gd name="T4" fmla="*/ 20 w 20"/>
                  <a:gd name="T5" fmla="*/ 4 h 10"/>
                  <a:gd name="T6" fmla="*/ 18 w 20"/>
                  <a:gd name="T7" fmla="*/ 4 h 10"/>
                  <a:gd name="T8" fmla="*/ 16 w 20"/>
                  <a:gd name="T9" fmla="*/ 4 h 10"/>
                  <a:gd name="T10" fmla="*/ 14 w 20"/>
                  <a:gd name="T11" fmla="*/ 4 h 10"/>
                  <a:gd name="T12" fmla="*/ 12 w 20"/>
                  <a:gd name="T13" fmla="*/ 4 h 10"/>
                  <a:gd name="T14" fmla="*/ 12 w 20"/>
                  <a:gd name="T15" fmla="*/ 4 h 10"/>
                  <a:gd name="T16" fmla="*/ 12 w 20"/>
                  <a:gd name="T17" fmla="*/ 2 h 10"/>
                  <a:gd name="T18" fmla="*/ 12 w 20"/>
                  <a:gd name="T19" fmla="*/ 2 h 10"/>
                  <a:gd name="T20" fmla="*/ 12 w 20"/>
                  <a:gd name="T21" fmla="*/ 0 h 10"/>
                  <a:gd name="T22" fmla="*/ 10 w 20"/>
                  <a:gd name="T23" fmla="*/ 0 h 10"/>
                  <a:gd name="T24" fmla="*/ 10 w 20"/>
                  <a:gd name="T25" fmla="*/ 0 h 10"/>
                  <a:gd name="T26" fmla="*/ 8 w 20"/>
                  <a:gd name="T27" fmla="*/ 0 h 10"/>
                  <a:gd name="T28" fmla="*/ 6 w 20"/>
                  <a:gd name="T29" fmla="*/ 2 h 10"/>
                  <a:gd name="T30" fmla="*/ 4 w 20"/>
                  <a:gd name="T31" fmla="*/ 2 h 10"/>
                  <a:gd name="T32" fmla="*/ 0 w 20"/>
                  <a:gd name="T33" fmla="*/ 4 h 10"/>
                  <a:gd name="T34" fmla="*/ 2 w 20"/>
                  <a:gd name="T35" fmla="*/ 4 h 10"/>
                  <a:gd name="T36" fmla="*/ 4 w 20"/>
                  <a:gd name="T37" fmla="*/ 4 h 10"/>
                  <a:gd name="T38" fmla="*/ 4 w 20"/>
                  <a:gd name="T39" fmla="*/ 6 h 10"/>
                  <a:gd name="T40" fmla="*/ 4 w 20"/>
                  <a:gd name="T41" fmla="*/ 6 h 10"/>
                  <a:gd name="T42" fmla="*/ 4 w 20"/>
                  <a:gd name="T43" fmla="*/ 6 h 10"/>
                  <a:gd name="T44" fmla="*/ 2 w 20"/>
                  <a:gd name="T45" fmla="*/ 8 h 10"/>
                  <a:gd name="T46" fmla="*/ 2 w 20"/>
                  <a:gd name="T47" fmla="*/ 8 h 10"/>
                  <a:gd name="T48" fmla="*/ 4 w 20"/>
                  <a:gd name="T49" fmla="*/ 8 h 10"/>
                  <a:gd name="T50" fmla="*/ 8 w 20"/>
                  <a:gd name="T51" fmla="*/ 8 h 10"/>
                  <a:gd name="T52" fmla="*/ 8 w 20"/>
                  <a:gd name="T53" fmla="*/ 8 h 10"/>
                  <a:gd name="T54" fmla="*/ 10 w 20"/>
                  <a:gd name="T55" fmla="*/ 8 h 10"/>
                  <a:gd name="T56" fmla="*/ 10 w 20"/>
                  <a:gd name="T57" fmla="*/ 8 h 10"/>
                  <a:gd name="T58" fmla="*/ 12 w 20"/>
                  <a:gd name="T59" fmla="*/ 8 h 10"/>
                  <a:gd name="T60" fmla="*/ 10 w 20"/>
                  <a:gd name="T61" fmla="*/ 8 h 10"/>
                  <a:gd name="T62" fmla="*/ 10 w 20"/>
                  <a:gd name="T63" fmla="*/ 10 h 10"/>
                  <a:gd name="T64" fmla="*/ 12 w 20"/>
                  <a:gd name="T65" fmla="*/ 10 h 10"/>
                  <a:gd name="T66" fmla="*/ 12 w 20"/>
                  <a:gd name="T67" fmla="*/ 10 h 10"/>
                  <a:gd name="T68" fmla="*/ 14 w 20"/>
                  <a:gd name="T69" fmla="*/ 10 h 10"/>
                  <a:gd name="T70" fmla="*/ 14 w 20"/>
                  <a:gd name="T71" fmla="*/ 10 h 10"/>
                  <a:gd name="T72" fmla="*/ 16 w 20"/>
                  <a:gd name="T73" fmla="*/ 8 h 10"/>
                  <a:gd name="T74" fmla="*/ 16 w 20"/>
                  <a:gd name="T75" fmla="*/ 8 h 10"/>
                  <a:gd name="T76" fmla="*/ 16 w 20"/>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0">
                    <a:moveTo>
                      <a:pt x="18" y="6"/>
                    </a:moveTo>
                    <a:lnTo>
                      <a:pt x="20" y="6"/>
                    </a:lnTo>
                    <a:lnTo>
                      <a:pt x="20" y="6"/>
                    </a:lnTo>
                    <a:lnTo>
                      <a:pt x="20" y="6"/>
                    </a:lnTo>
                    <a:lnTo>
                      <a:pt x="20" y="6"/>
                    </a:lnTo>
                    <a:lnTo>
                      <a:pt x="20" y="4"/>
                    </a:lnTo>
                    <a:lnTo>
                      <a:pt x="18" y="4"/>
                    </a:lnTo>
                    <a:lnTo>
                      <a:pt x="18" y="4"/>
                    </a:lnTo>
                    <a:lnTo>
                      <a:pt x="18" y="4"/>
                    </a:lnTo>
                    <a:lnTo>
                      <a:pt x="16" y="4"/>
                    </a:lnTo>
                    <a:lnTo>
                      <a:pt x="16" y="4"/>
                    </a:lnTo>
                    <a:lnTo>
                      <a:pt x="14" y="4"/>
                    </a:lnTo>
                    <a:lnTo>
                      <a:pt x="14" y="4"/>
                    </a:lnTo>
                    <a:lnTo>
                      <a:pt x="12" y="4"/>
                    </a:lnTo>
                    <a:lnTo>
                      <a:pt x="12" y="4"/>
                    </a:lnTo>
                    <a:lnTo>
                      <a:pt x="12" y="4"/>
                    </a:lnTo>
                    <a:lnTo>
                      <a:pt x="12" y="2"/>
                    </a:lnTo>
                    <a:lnTo>
                      <a:pt x="12" y="2"/>
                    </a:lnTo>
                    <a:lnTo>
                      <a:pt x="12" y="2"/>
                    </a:lnTo>
                    <a:lnTo>
                      <a:pt x="12" y="2"/>
                    </a:lnTo>
                    <a:lnTo>
                      <a:pt x="12" y="2"/>
                    </a:lnTo>
                    <a:lnTo>
                      <a:pt x="12" y="0"/>
                    </a:lnTo>
                    <a:lnTo>
                      <a:pt x="10" y="0"/>
                    </a:lnTo>
                    <a:lnTo>
                      <a:pt x="10" y="0"/>
                    </a:lnTo>
                    <a:lnTo>
                      <a:pt x="10" y="0"/>
                    </a:lnTo>
                    <a:lnTo>
                      <a:pt x="10" y="0"/>
                    </a:lnTo>
                    <a:lnTo>
                      <a:pt x="10" y="0"/>
                    </a:lnTo>
                    <a:lnTo>
                      <a:pt x="8" y="0"/>
                    </a:lnTo>
                    <a:lnTo>
                      <a:pt x="8" y="2"/>
                    </a:lnTo>
                    <a:lnTo>
                      <a:pt x="6" y="2"/>
                    </a:lnTo>
                    <a:lnTo>
                      <a:pt x="4" y="0"/>
                    </a:lnTo>
                    <a:lnTo>
                      <a:pt x="4" y="2"/>
                    </a:lnTo>
                    <a:lnTo>
                      <a:pt x="0" y="2"/>
                    </a:lnTo>
                    <a:lnTo>
                      <a:pt x="0" y="4"/>
                    </a:lnTo>
                    <a:lnTo>
                      <a:pt x="2" y="4"/>
                    </a:lnTo>
                    <a:lnTo>
                      <a:pt x="2" y="4"/>
                    </a:lnTo>
                    <a:lnTo>
                      <a:pt x="2" y="4"/>
                    </a:lnTo>
                    <a:lnTo>
                      <a:pt x="4" y="4"/>
                    </a:lnTo>
                    <a:lnTo>
                      <a:pt x="4" y="4"/>
                    </a:lnTo>
                    <a:lnTo>
                      <a:pt x="4" y="6"/>
                    </a:lnTo>
                    <a:lnTo>
                      <a:pt x="4" y="6"/>
                    </a:lnTo>
                    <a:lnTo>
                      <a:pt x="4" y="6"/>
                    </a:lnTo>
                    <a:lnTo>
                      <a:pt x="4" y="6"/>
                    </a:lnTo>
                    <a:lnTo>
                      <a:pt x="4" y="6"/>
                    </a:lnTo>
                    <a:lnTo>
                      <a:pt x="2" y="8"/>
                    </a:lnTo>
                    <a:lnTo>
                      <a:pt x="2" y="8"/>
                    </a:lnTo>
                    <a:lnTo>
                      <a:pt x="2" y="8"/>
                    </a:lnTo>
                    <a:lnTo>
                      <a:pt x="2" y="8"/>
                    </a:lnTo>
                    <a:lnTo>
                      <a:pt x="2" y="8"/>
                    </a:lnTo>
                    <a:lnTo>
                      <a:pt x="4" y="8"/>
                    </a:lnTo>
                    <a:lnTo>
                      <a:pt x="4" y="8"/>
                    </a:lnTo>
                    <a:lnTo>
                      <a:pt x="8" y="8"/>
                    </a:lnTo>
                    <a:lnTo>
                      <a:pt x="8" y="8"/>
                    </a:lnTo>
                    <a:lnTo>
                      <a:pt x="8" y="8"/>
                    </a:lnTo>
                    <a:lnTo>
                      <a:pt x="10" y="8"/>
                    </a:lnTo>
                    <a:lnTo>
                      <a:pt x="10" y="8"/>
                    </a:lnTo>
                    <a:lnTo>
                      <a:pt x="10" y="8"/>
                    </a:lnTo>
                    <a:lnTo>
                      <a:pt x="10" y="8"/>
                    </a:lnTo>
                    <a:lnTo>
                      <a:pt x="12" y="8"/>
                    </a:lnTo>
                    <a:lnTo>
                      <a:pt x="12" y="8"/>
                    </a:lnTo>
                    <a:lnTo>
                      <a:pt x="10" y="8"/>
                    </a:lnTo>
                    <a:lnTo>
                      <a:pt x="10" y="8"/>
                    </a:lnTo>
                    <a:lnTo>
                      <a:pt x="10" y="10"/>
                    </a:lnTo>
                    <a:lnTo>
                      <a:pt x="10" y="10"/>
                    </a:lnTo>
                    <a:lnTo>
                      <a:pt x="10" y="10"/>
                    </a:lnTo>
                    <a:lnTo>
                      <a:pt x="12" y="10"/>
                    </a:lnTo>
                    <a:lnTo>
                      <a:pt x="12" y="10"/>
                    </a:lnTo>
                    <a:lnTo>
                      <a:pt x="12" y="10"/>
                    </a:lnTo>
                    <a:lnTo>
                      <a:pt x="12" y="10"/>
                    </a:lnTo>
                    <a:lnTo>
                      <a:pt x="14" y="10"/>
                    </a:lnTo>
                    <a:lnTo>
                      <a:pt x="14" y="10"/>
                    </a:lnTo>
                    <a:lnTo>
                      <a:pt x="14" y="10"/>
                    </a:lnTo>
                    <a:lnTo>
                      <a:pt x="14" y="10"/>
                    </a:lnTo>
                    <a:lnTo>
                      <a:pt x="16" y="8"/>
                    </a:lnTo>
                    <a:lnTo>
                      <a:pt x="16" y="8"/>
                    </a:lnTo>
                    <a:lnTo>
                      <a:pt x="16" y="8"/>
                    </a:lnTo>
                    <a:lnTo>
                      <a:pt x="16" y="8"/>
                    </a:lnTo>
                    <a:lnTo>
                      <a:pt x="16"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601"/>
              <p:cNvSpPr>
                <a:spLocks/>
              </p:cNvSpPr>
              <p:nvPr/>
            </p:nvSpPr>
            <p:spPr bwMode="auto">
              <a:xfrm>
                <a:off x="2872" y="1495"/>
                <a:ext cx="10" cy="2"/>
              </a:xfrm>
              <a:custGeom>
                <a:avLst/>
                <a:gdLst>
                  <a:gd name="T0" fmla="*/ 0 w 10"/>
                  <a:gd name="T1" fmla="*/ 2 h 2"/>
                  <a:gd name="T2" fmla="*/ 0 w 10"/>
                  <a:gd name="T3" fmla="*/ 2 h 2"/>
                  <a:gd name="T4" fmla="*/ 2 w 10"/>
                  <a:gd name="T5" fmla="*/ 2 h 2"/>
                  <a:gd name="T6" fmla="*/ 2 w 10"/>
                  <a:gd name="T7" fmla="*/ 2 h 2"/>
                  <a:gd name="T8" fmla="*/ 2 w 10"/>
                  <a:gd name="T9" fmla="*/ 2 h 2"/>
                  <a:gd name="T10" fmla="*/ 2 w 10"/>
                  <a:gd name="T11" fmla="*/ 2 h 2"/>
                  <a:gd name="T12" fmla="*/ 4 w 10"/>
                  <a:gd name="T13" fmla="*/ 2 h 2"/>
                  <a:gd name="T14" fmla="*/ 6 w 10"/>
                  <a:gd name="T15" fmla="*/ 2 h 2"/>
                  <a:gd name="T16" fmla="*/ 6 w 10"/>
                  <a:gd name="T17" fmla="*/ 2 h 2"/>
                  <a:gd name="T18" fmla="*/ 8 w 10"/>
                  <a:gd name="T19" fmla="*/ 2 h 2"/>
                  <a:gd name="T20" fmla="*/ 10 w 10"/>
                  <a:gd name="T21" fmla="*/ 0 h 2"/>
                  <a:gd name="T22" fmla="*/ 8 w 10"/>
                  <a:gd name="T23" fmla="*/ 0 h 2"/>
                  <a:gd name="T24" fmla="*/ 6 w 10"/>
                  <a:gd name="T25" fmla="*/ 0 h 2"/>
                  <a:gd name="T26" fmla="*/ 6 w 10"/>
                  <a:gd name="T27" fmla="*/ 2 h 2"/>
                  <a:gd name="T28" fmla="*/ 4 w 10"/>
                  <a:gd name="T29" fmla="*/ 2 h 2"/>
                  <a:gd name="T30" fmla="*/ 2 w 10"/>
                  <a:gd name="T31" fmla="*/ 2 h 2"/>
                  <a:gd name="T32" fmla="*/ 0 w 10"/>
                  <a:gd name="T33" fmla="*/ 2 h 2"/>
                  <a:gd name="T34" fmla="*/ 0 w 10"/>
                  <a:gd name="T35" fmla="*/ 2 h 2"/>
                  <a:gd name="T36" fmla="*/ 0 w 10"/>
                  <a:gd name="T37" fmla="*/ 2 h 2"/>
                  <a:gd name="T38" fmla="*/ 0 w 10"/>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0" y="2"/>
                    </a:moveTo>
                    <a:lnTo>
                      <a:pt x="0" y="2"/>
                    </a:lnTo>
                    <a:lnTo>
                      <a:pt x="2" y="2"/>
                    </a:lnTo>
                    <a:lnTo>
                      <a:pt x="2" y="2"/>
                    </a:lnTo>
                    <a:lnTo>
                      <a:pt x="2" y="2"/>
                    </a:lnTo>
                    <a:lnTo>
                      <a:pt x="2" y="2"/>
                    </a:lnTo>
                    <a:lnTo>
                      <a:pt x="4" y="2"/>
                    </a:lnTo>
                    <a:lnTo>
                      <a:pt x="6" y="2"/>
                    </a:lnTo>
                    <a:lnTo>
                      <a:pt x="6" y="2"/>
                    </a:lnTo>
                    <a:lnTo>
                      <a:pt x="8" y="2"/>
                    </a:lnTo>
                    <a:lnTo>
                      <a:pt x="10" y="0"/>
                    </a:lnTo>
                    <a:lnTo>
                      <a:pt x="8" y="0"/>
                    </a:lnTo>
                    <a:lnTo>
                      <a:pt x="6" y="0"/>
                    </a:lnTo>
                    <a:lnTo>
                      <a:pt x="6" y="2"/>
                    </a:lnTo>
                    <a:lnTo>
                      <a:pt x="4" y="2"/>
                    </a:lnTo>
                    <a:lnTo>
                      <a:pt x="2"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602"/>
              <p:cNvSpPr>
                <a:spLocks/>
              </p:cNvSpPr>
              <p:nvPr/>
            </p:nvSpPr>
            <p:spPr bwMode="auto">
              <a:xfrm>
                <a:off x="2852" y="1509"/>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0 h 2"/>
                  <a:gd name="T22" fmla="*/ 0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0"/>
                    </a:moveTo>
                    <a:lnTo>
                      <a:pt x="0" y="0"/>
                    </a:lnTo>
                    <a:lnTo>
                      <a:pt x="0" y="2"/>
                    </a:lnTo>
                    <a:lnTo>
                      <a:pt x="0" y="2"/>
                    </a:lnTo>
                    <a:lnTo>
                      <a:pt x="0" y="2"/>
                    </a:lnTo>
                    <a:lnTo>
                      <a:pt x="2" y="2"/>
                    </a:lnTo>
                    <a:lnTo>
                      <a:pt x="2" y="2"/>
                    </a:lnTo>
                    <a:lnTo>
                      <a:pt x="2" y="2"/>
                    </a:lnTo>
                    <a:lnTo>
                      <a:pt x="2"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Rectangle 1603"/>
              <p:cNvSpPr>
                <a:spLocks noChangeArrowheads="1"/>
              </p:cNvSpPr>
              <p:nvPr/>
            </p:nvSpPr>
            <p:spPr bwMode="auto">
              <a:xfrm>
                <a:off x="2866" y="150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Rectangle 1604"/>
              <p:cNvSpPr>
                <a:spLocks noChangeArrowheads="1"/>
              </p:cNvSpPr>
              <p:nvPr/>
            </p:nvSpPr>
            <p:spPr bwMode="auto">
              <a:xfrm>
                <a:off x="2858" y="150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605"/>
              <p:cNvSpPr>
                <a:spLocks/>
              </p:cNvSpPr>
              <p:nvPr/>
            </p:nvSpPr>
            <p:spPr bwMode="auto">
              <a:xfrm>
                <a:off x="2860" y="1509"/>
                <a:ext cx="6" cy="0"/>
              </a:xfrm>
              <a:custGeom>
                <a:avLst/>
                <a:gdLst>
                  <a:gd name="T0" fmla="*/ 2 w 6"/>
                  <a:gd name="T1" fmla="*/ 2 w 6"/>
                  <a:gd name="T2" fmla="*/ 4 w 6"/>
                  <a:gd name="T3" fmla="*/ 4 w 6"/>
                  <a:gd name="T4" fmla="*/ 6 w 6"/>
                  <a:gd name="T5" fmla="*/ 6 w 6"/>
                  <a:gd name="T6" fmla="*/ 4 w 6"/>
                  <a:gd name="T7" fmla="*/ 4 w 6"/>
                  <a:gd name="T8" fmla="*/ 4 w 6"/>
                  <a:gd name="T9" fmla="*/ 2 w 6"/>
                  <a:gd name="T10" fmla="*/ 2 w 6"/>
                  <a:gd name="T11" fmla="*/ 0 w 6"/>
                  <a:gd name="T12" fmla="*/ 0 w 6"/>
                  <a:gd name="T13" fmla="*/ 0 w 6"/>
                  <a:gd name="T14" fmla="*/ 0 w 6"/>
                  <a:gd name="T15" fmla="*/ 2 w 6"/>
                  <a:gd name="T16"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2" y="0"/>
                    </a:moveTo>
                    <a:lnTo>
                      <a:pt x="2" y="0"/>
                    </a:lnTo>
                    <a:lnTo>
                      <a:pt x="4" y="0"/>
                    </a:lnTo>
                    <a:lnTo>
                      <a:pt x="4" y="0"/>
                    </a:lnTo>
                    <a:lnTo>
                      <a:pt x="6" y="0"/>
                    </a:lnTo>
                    <a:lnTo>
                      <a:pt x="6" y="0"/>
                    </a:lnTo>
                    <a:lnTo>
                      <a:pt x="4" y="0"/>
                    </a:lnTo>
                    <a:lnTo>
                      <a:pt x="4" y="0"/>
                    </a:lnTo>
                    <a:lnTo>
                      <a:pt x="4" y="0"/>
                    </a:lnTo>
                    <a:lnTo>
                      <a:pt x="2" y="0"/>
                    </a:lnTo>
                    <a:lnTo>
                      <a:pt x="2" y="0"/>
                    </a:lnTo>
                    <a:lnTo>
                      <a:pt x="0" y="0"/>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606"/>
              <p:cNvSpPr>
                <a:spLocks/>
              </p:cNvSpPr>
              <p:nvPr/>
            </p:nvSpPr>
            <p:spPr bwMode="auto">
              <a:xfrm>
                <a:off x="2824" y="1553"/>
                <a:ext cx="2" cy="2"/>
              </a:xfrm>
              <a:custGeom>
                <a:avLst/>
                <a:gdLst>
                  <a:gd name="T0" fmla="*/ 0 w 2"/>
                  <a:gd name="T1" fmla="*/ 2 h 2"/>
                  <a:gd name="T2" fmla="*/ 2 w 2"/>
                  <a:gd name="T3" fmla="*/ 0 h 2"/>
                  <a:gd name="T4" fmla="*/ 2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lnTo>
                      <a:pt x="2" y="0"/>
                    </a:lnTo>
                    <a:lnTo>
                      <a:pt x="2" y="0"/>
                    </a:ln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607"/>
              <p:cNvSpPr>
                <a:spLocks/>
              </p:cNvSpPr>
              <p:nvPr/>
            </p:nvSpPr>
            <p:spPr bwMode="auto">
              <a:xfrm>
                <a:off x="2806" y="1493"/>
                <a:ext cx="46" cy="14"/>
              </a:xfrm>
              <a:custGeom>
                <a:avLst/>
                <a:gdLst>
                  <a:gd name="T0" fmla="*/ 4 w 46"/>
                  <a:gd name="T1" fmla="*/ 6 h 14"/>
                  <a:gd name="T2" fmla="*/ 6 w 46"/>
                  <a:gd name="T3" fmla="*/ 6 h 14"/>
                  <a:gd name="T4" fmla="*/ 6 w 46"/>
                  <a:gd name="T5" fmla="*/ 6 h 14"/>
                  <a:gd name="T6" fmla="*/ 4 w 46"/>
                  <a:gd name="T7" fmla="*/ 6 h 14"/>
                  <a:gd name="T8" fmla="*/ 6 w 46"/>
                  <a:gd name="T9" fmla="*/ 8 h 14"/>
                  <a:gd name="T10" fmla="*/ 8 w 46"/>
                  <a:gd name="T11" fmla="*/ 8 h 14"/>
                  <a:gd name="T12" fmla="*/ 12 w 46"/>
                  <a:gd name="T13" fmla="*/ 8 h 14"/>
                  <a:gd name="T14" fmla="*/ 14 w 46"/>
                  <a:gd name="T15" fmla="*/ 8 h 14"/>
                  <a:gd name="T16" fmla="*/ 20 w 46"/>
                  <a:gd name="T17" fmla="*/ 8 h 14"/>
                  <a:gd name="T18" fmla="*/ 22 w 46"/>
                  <a:gd name="T19" fmla="*/ 8 h 14"/>
                  <a:gd name="T20" fmla="*/ 16 w 46"/>
                  <a:gd name="T21" fmla="*/ 8 h 14"/>
                  <a:gd name="T22" fmla="*/ 18 w 46"/>
                  <a:gd name="T23" fmla="*/ 10 h 14"/>
                  <a:gd name="T24" fmla="*/ 14 w 46"/>
                  <a:gd name="T25" fmla="*/ 10 h 14"/>
                  <a:gd name="T26" fmla="*/ 12 w 46"/>
                  <a:gd name="T27" fmla="*/ 10 h 14"/>
                  <a:gd name="T28" fmla="*/ 16 w 46"/>
                  <a:gd name="T29" fmla="*/ 12 h 14"/>
                  <a:gd name="T30" fmla="*/ 20 w 46"/>
                  <a:gd name="T31" fmla="*/ 12 h 14"/>
                  <a:gd name="T32" fmla="*/ 22 w 46"/>
                  <a:gd name="T33" fmla="*/ 12 h 14"/>
                  <a:gd name="T34" fmla="*/ 26 w 46"/>
                  <a:gd name="T35" fmla="*/ 12 h 14"/>
                  <a:gd name="T36" fmla="*/ 28 w 46"/>
                  <a:gd name="T37" fmla="*/ 12 h 14"/>
                  <a:gd name="T38" fmla="*/ 30 w 46"/>
                  <a:gd name="T39" fmla="*/ 14 h 14"/>
                  <a:gd name="T40" fmla="*/ 34 w 46"/>
                  <a:gd name="T41" fmla="*/ 12 h 14"/>
                  <a:gd name="T42" fmla="*/ 38 w 46"/>
                  <a:gd name="T43" fmla="*/ 12 h 14"/>
                  <a:gd name="T44" fmla="*/ 40 w 46"/>
                  <a:gd name="T45" fmla="*/ 12 h 14"/>
                  <a:gd name="T46" fmla="*/ 42 w 46"/>
                  <a:gd name="T47" fmla="*/ 10 h 14"/>
                  <a:gd name="T48" fmla="*/ 42 w 46"/>
                  <a:gd name="T49" fmla="*/ 8 h 14"/>
                  <a:gd name="T50" fmla="*/ 44 w 46"/>
                  <a:gd name="T51" fmla="*/ 6 h 14"/>
                  <a:gd name="T52" fmla="*/ 46 w 46"/>
                  <a:gd name="T53" fmla="*/ 6 h 14"/>
                  <a:gd name="T54" fmla="*/ 44 w 46"/>
                  <a:gd name="T55" fmla="*/ 4 h 14"/>
                  <a:gd name="T56" fmla="*/ 40 w 46"/>
                  <a:gd name="T57" fmla="*/ 4 h 14"/>
                  <a:gd name="T58" fmla="*/ 38 w 46"/>
                  <a:gd name="T59" fmla="*/ 4 h 14"/>
                  <a:gd name="T60" fmla="*/ 36 w 46"/>
                  <a:gd name="T61" fmla="*/ 4 h 14"/>
                  <a:gd name="T62" fmla="*/ 34 w 46"/>
                  <a:gd name="T63" fmla="*/ 2 h 14"/>
                  <a:gd name="T64" fmla="*/ 34 w 46"/>
                  <a:gd name="T65" fmla="*/ 4 h 14"/>
                  <a:gd name="T66" fmla="*/ 34 w 46"/>
                  <a:gd name="T67" fmla="*/ 4 h 14"/>
                  <a:gd name="T68" fmla="*/ 32 w 46"/>
                  <a:gd name="T69" fmla="*/ 4 h 14"/>
                  <a:gd name="T70" fmla="*/ 30 w 46"/>
                  <a:gd name="T71" fmla="*/ 4 h 14"/>
                  <a:gd name="T72" fmla="*/ 28 w 46"/>
                  <a:gd name="T73" fmla="*/ 4 h 14"/>
                  <a:gd name="T74" fmla="*/ 28 w 46"/>
                  <a:gd name="T75" fmla="*/ 4 h 14"/>
                  <a:gd name="T76" fmla="*/ 26 w 46"/>
                  <a:gd name="T77" fmla="*/ 4 h 14"/>
                  <a:gd name="T78" fmla="*/ 26 w 46"/>
                  <a:gd name="T79" fmla="*/ 2 h 14"/>
                  <a:gd name="T80" fmla="*/ 24 w 46"/>
                  <a:gd name="T81" fmla="*/ 0 h 14"/>
                  <a:gd name="T82" fmla="*/ 24 w 46"/>
                  <a:gd name="T83" fmla="*/ 2 h 14"/>
                  <a:gd name="T84" fmla="*/ 22 w 46"/>
                  <a:gd name="T85" fmla="*/ 2 h 14"/>
                  <a:gd name="T86" fmla="*/ 24 w 46"/>
                  <a:gd name="T87" fmla="*/ 4 h 14"/>
                  <a:gd name="T88" fmla="*/ 24 w 46"/>
                  <a:gd name="T89" fmla="*/ 6 h 14"/>
                  <a:gd name="T90" fmla="*/ 20 w 46"/>
                  <a:gd name="T91" fmla="*/ 4 h 14"/>
                  <a:gd name="T92" fmla="*/ 20 w 46"/>
                  <a:gd name="T93" fmla="*/ 4 h 14"/>
                  <a:gd name="T94" fmla="*/ 18 w 46"/>
                  <a:gd name="T95" fmla="*/ 4 h 14"/>
                  <a:gd name="T96" fmla="*/ 14 w 46"/>
                  <a:gd name="T97" fmla="*/ 4 h 14"/>
                  <a:gd name="T98" fmla="*/ 14 w 46"/>
                  <a:gd name="T99" fmla="*/ 2 h 14"/>
                  <a:gd name="T100" fmla="*/ 12 w 46"/>
                  <a:gd name="T101" fmla="*/ 0 h 14"/>
                  <a:gd name="T102" fmla="*/ 10 w 46"/>
                  <a:gd name="T103" fmla="*/ 0 h 14"/>
                  <a:gd name="T104" fmla="*/ 10 w 46"/>
                  <a:gd name="T105" fmla="*/ 2 h 14"/>
                  <a:gd name="T106" fmla="*/ 10 w 46"/>
                  <a:gd name="T107" fmla="*/ 2 h 14"/>
                  <a:gd name="T108" fmla="*/ 10 w 46"/>
                  <a:gd name="T109" fmla="*/ 4 h 14"/>
                  <a:gd name="T110" fmla="*/ 8 w 46"/>
                  <a:gd name="T111" fmla="*/ 4 h 14"/>
                  <a:gd name="T112" fmla="*/ 8 w 46"/>
                  <a:gd name="T113" fmla="*/ 4 h 14"/>
                  <a:gd name="T114" fmla="*/ 8 w 46"/>
                  <a:gd name="T115" fmla="*/ 6 h 14"/>
                  <a:gd name="T116" fmla="*/ 6 w 46"/>
                  <a:gd name="T117" fmla="*/ 4 h 14"/>
                  <a:gd name="T118" fmla="*/ 4 w 46"/>
                  <a:gd name="T119" fmla="*/ 4 h 14"/>
                  <a:gd name="T120" fmla="*/ 2 w 46"/>
                  <a:gd name="T1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14">
                    <a:moveTo>
                      <a:pt x="2" y="4"/>
                    </a:moveTo>
                    <a:lnTo>
                      <a:pt x="2" y="4"/>
                    </a:lnTo>
                    <a:lnTo>
                      <a:pt x="4" y="4"/>
                    </a:lnTo>
                    <a:lnTo>
                      <a:pt x="4" y="6"/>
                    </a:lnTo>
                    <a:lnTo>
                      <a:pt x="4" y="6"/>
                    </a:lnTo>
                    <a:lnTo>
                      <a:pt x="4" y="6"/>
                    </a:lnTo>
                    <a:lnTo>
                      <a:pt x="6" y="6"/>
                    </a:lnTo>
                    <a:lnTo>
                      <a:pt x="6" y="6"/>
                    </a:lnTo>
                    <a:lnTo>
                      <a:pt x="6" y="6"/>
                    </a:lnTo>
                    <a:lnTo>
                      <a:pt x="6" y="6"/>
                    </a:lnTo>
                    <a:lnTo>
                      <a:pt x="4" y="6"/>
                    </a:lnTo>
                    <a:lnTo>
                      <a:pt x="6" y="6"/>
                    </a:lnTo>
                    <a:lnTo>
                      <a:pt x="4" y="6"/>
                    </a:lnTo>
                    <a:lnTo>
                      <a:pt x="4" y="6"/>
                    </a:lnTo>
                    <a:lnTo>
                      <a:pt x="4" y="6"/>
                    </a:lnTo>
                    <a:lnTo>
                      <a:pt x="4" y="6"/>
                    </a:lnTo>
                    <a:lnTo>
                      <a:pt x="4" y="8"/>
                    </a:lnTo>
                    <a:lnTo>
                      <a:pt x="6" y="8"/>
                    </a:lnTo>
                    <a:lnTo>
                      <a:pt x="6" y="8"/>
                    </a:lnTo>
                    <a:lnTo>
                      <a:pt x="6" y="8"/>
                    </a:lnTo>
                    <a:lnTo>
                      <a:pt x="6" y="8"/>
                    </a:lnTo>
                    <a:lnTo>
                      <a:pt x="6" y="8"/>
                    </a:lnTo>
                    <a:lnTo>
                      <a:pt x="6" y="8"/>
                    </a:lnTo>
                    <a:lnTo>
                      <a:pt x="8" y="8"/>
                    </a:lnTo>
                    <a:lnTo>
                      <a:pt x="10" y="8"/>
                    </a:lnTo>
                    <a:lnTo>
                      <a:pt x="10" y="8"/>
                    </a:lnTo>
                    <a:lnTo>
                      <a:pt x="12" y="8"/>
                    </a:lnTo>
                    <a:lnTo>
                      <a:pt x="12" y="8"/>
                    </a:lnTo>
                    <a:lnTo>
                      <a:pt x="12" y="8"/>
                    </a:lnTo>
                    <a:lnTo>
                      <a:pt x="14" y="8"/>
                    </a:lnTo>
                    <a:lnTo>
                      <a:pt x="14" y="8"/>
                    </a:lnTo>
                    <a:lnTo>
                      <a:pt x="14" y="8"/>
                    </a:lnTo>
                    <a:lnTo>
                      <a:pt x="16" y="8"/>
                    </a:lnTo>
                    <a:lnTo>
                      <a:pt x="20" y="8"/>
                    </a:lnTo>
                    <a:lnTo>
                      <a:pt x="20" y="8"/>
                    </a:lnTo>
                    <a:lnTo>
                      <a:pt x="20" y="8"/>
                    </a:lnTo>
                    <a:lnTo>
                      <a:pt x="22" y="8"/>
                    </a:lnTo>
                    <a:lnTo>
                      <a:pt x="22" y="8"/>
                    </a:lnTo>
                    <a:lnTo>
                      <a:pt x="22" y="8"/>
                    </a:lnTo>
                    <a:lnTo>
                      <a:pt x="22" y="8"/>
                    </a:lnTo>
                    <a:lnTo>
                      <a:pt x="18" y="8"/>
                    </a:lnTo>
                    <a:lnTo>
                      <a:pt x="18" y="8"/>
                    </a:lnTo>
                    <a:lnTo>
                      <a:pt x="16" y="8"/>
                    </a:lnTo>
                    <a:lnTo>
                      <a:pt x="16" y="8"/>
                    </a:lnTo>
                    <a:lnTo>
                      <a:pt x="16" y="10"/>
                    </a:lnTo>
                    <a:lnTo>
                      <a:pt x="16" y="10"/>
                    </a:lnTo>
                    <a:lnTo>
                      <a:pt x="16" y="10"/>
                    </a:lnTo>
                    <a:lnTo>
                      <a:pt x="18" y="10"/>
                    </a:lnTo>
                    <a:lnTo>
                      <a:pt x="18" y="10"/>
                    </a:lnTo>
                    <a:lnTo>
                      <a:pt x="18" y="10"/>
                    </a:lnTo>
                    <a:lnTo>
                      <a:pt x="16" y="10"/>
                    </a:lnTo>
                    <a:lnTo>
                      <a:pt x="14" y="10"/>
                    </a:lnTo>
                    <a:lnTo>
                      <a:pt x="14" y="10"/>
                    </a:lnTo>
                    <a:lnTo>
                      <a:pt x="14" y="10"/>
                    </a:lnTo>
                    <a:lnTo>
                      <a:pt x="12" y="10"/>
                    </a:lnTo>
                    <a:lnTo>
                      <a:pt x="12" y="10"/>
                    </a:lnTo>
                    <a:lnTo>
                      <a:pt x="12" y="10"/>
                    </a:lnTo>
                    <a:lnTo>
                      <a:pt x="14" y="10"/>
                    </a:lnTo>
                    <a:lnTo>
                      <a:pt x="14" y="12"/>
                    </a:lnTo>
                    <a:lnTo>
                      <a:pt x="16" y="12"/>
                    </a:lnTo>
                    <a:lnTo>
                      <a:pt x="16" y="12"/>
                    </a:lnTo>
                    <a:lnTo>
                      <a:pt x="18" y="12"/>
                    </a:lnTo>
                    <a:lnTo>
                      <a:pt x="18" y="12"/>
                    </a:lnTo>
                    <a:lnTo>
                      <a:pt x="20" y="12"/>
                    </a:lnTo>
                    <a:lnTo>
                      <a:pt x="20" y="12"/>
                    </a:lnTo>
                    <a:lnTo>
                      <a:pt x="20" y="12"/>
                    </a:lnTo>
                    <a:lnTo>
                      <a:pt x="20" y="12"/>
                    </a:lnTo>
                    <a:lnTo>
                      <a:pt x="22" y="12"/>
                    </a:lnTo>
                    <a:lnTo>
                      <a:pt x="24" y="12"/>
                    </a:lnTo>
                    <a:lnTo>
                      <a:pt x="26" y="12"/>
                    </a:lnTo>
                    <a:lnTo>
                      <a:pt x="26" y="12"/>
                    </a:lnTo>
                    <a:lnTo>
                      <a:pt x="26" y="12"/>
                    </a:lnTo>
                    <a:lnTo>
                      <a:pt x="26" y="12"/>
                    </a:lnTo>
                    <a:lnTo>
                      <a:pt x="26" y="12"/>
                    </a:lnTo>
                    <a:lnTo>
                      <a:pt x="26" y="12"/>
                    </a:lnTo>
                    <a:lnTo>
                      <a:pt x="28" y="12"/>
                    </a:lnTo>
                    <a:lnTo>
                      <a:pt x="28" y="12"/>
                    </a:lnTo>
                    <a:lnTo>
                      <a:pt x="30" y="14"/>
                    </a:lnTo>
                    <a:lnTo>
                      <a:pt x="30" y="14"/>
                    </a:lnTo>
                    <a:lnTo>
                      <a:pt x="30" y="14"/>
                    </a:lnTo>
                    <a:lnTo>
                      <a:pt x="30" y="14"/>
                    </a:lnTo>
                    <a:lnTo>
                      <a:pt x="32" y="14"/>
                    </a:lnTo>
                    <a:lnTo>
                      <a:pt x="34" y="12"/>
                    </a:lnTo>
                    <a:lnTo>
                      <a:pt x="34" y="12"/>
                    </a:lnTo>
                    <a:lnTo>
                      <a:pt x="34" y="12"/>
                    </a:lnTo>
                    <a:lnTo>
                      <a:pt x="36" y="12"/>
                    </a:lnTo>
                    <a:lnTo>
                      <a:pt x="36" y="12"/>
                    </a:lnTo>
                    <a:lnTo>
                      <a:pt x="38" y="12"/>
                    </a:lnTo>
                    <a:lnTo>
                      <a:pt x="38" y="12"/>
                    </a:lnTo>
                    <a:lnTo>
                      <a:pt x="38" y="12"/>
                    </a:lnTo>
                    <a:lnTo>
                      <a:pt x="40" y="12"/>
                    </a:lnTo>
                    <a:lnTo>
                      <a:pt x="40" y="12"/>
                    </a:lnTo>
                    <a:lnTo>
                      <a:pt x="40" y="10"/>
                    </a:lnTo>
                    <a:lnTo>
                      <a:pt x="40" y="10"/>
                    </a:lnTo>
                    <a:lnTo>
                      <a:pt x="42" y="10"/>
                    </a:lnTo>
                    <a:lnTo>
                      <a:pt x="42" y="10"/>
                    </a:lnTo>
                    <a:lnTo>
                      <a:pt x="40" y="10"/>
                    </a:lnTo>
                    <a:lnTo>
                      <a:pt x="40" y="10"/>
                    </a:lnTo>
                    <a:lnTo>
                      <a:pt x="42" y="8"/>
                    </a:lnTo>
                    <a:lnTo>
                      <a:pt x="42" y="8"/>
                    </a:lnTo>
                    <a:lnTo>
                      <a:pt x="44" y="8"/>
                    </a:lnTo>
                    <a:lnTo>
                      <a:pt x="44" y="8"/>
                    </a:lnTo>
                    <a:lnTo>
                      <a:pt x="44" y="8"/>
                    </a:lnTo>
                    <a:lnTo>
                      <a:pt x="44" y="6"/>
                    </a:lnTo>
                    <a:lnTo>
                      <a:pt x="46" y="6"/>
                    </a:lnTo>
                    <a:lnTo>
                      <a:pt x="46" y="6"/>
                    </a:lnTo>
                    <a:lnTo>
                      <a:pt x="46" y="6"/>
                    </a:lnTo>
                    <a:lnTo>
                      <a:pt x="46" y="6"/>
                    </a:lnTo>
                    <a:lnTo>
                      <a:pt x="46" y="4"/>
                    </a:lnTo>
                    <a:lnTo>
                      <a:pt x="46" y="4"/>
                    </a:lnTo>
                    <a:lnTo>
                      <a:pt x="44" y="4"/>
                    </a:lnTo>
                    <a:lnTo>
                      <a:pt x="44" y="4"/>
                    </a:lnTo>
                    <a:lnTo>
                      <a:pt x="44" y="4"/>
                    </a:lnTo>
                    <a:lnTo>
                      <a:pt x="42" y="4"/>
                    </a:lnTo>
                    <a:lnTo>
                      <a:pt x="40" y="4"/>
                    </a:lnTo>
                    <a:lnTo>
                      <a:pt x="40" y="4"/>
                    </a:lnTo>
                    <a:lnTo>
                      <a:pt x="38" y="4"/>
                    </a:lnTo>
                    <a:lnTo>
                      <a:pt x="38" y="4"/>
                    </a:lnTo>
                    <a:lnTo>
                      <a:pt x="38" y="4"/>
                    </a:lnTo>
                    <a:lnTo>
                      <a:pt x="38" y="4"/>
                    </a:lnTo>
                    <a:lnTo>
                      <a:pt x="36" y="4"/>
                    </a:lnTo>
                    <a:lnTo>
                      <a:pt x="36" y="4"/>
                    </a:lnTo>
                    <a:lnTo>
                      <a:pt x="36" y="4"/>
                    </a:lnTo>
                    <a:lnTo>
                      <a:pt x="36" y="4"/>
                    </a:lnTo>
                    <a:lnTo>
                      <a:pt x="36" y="4"/>
                    </a:lnTo>
                    <a:lnTo>
                      <a:pt x="34" y="4"/>
                    </a:lnTo>
                    <a:lnTo>
                      <a:pt x="34" y="2"/>
                    </a:lnTo>
                    <a:lnTo>
                      <a:pt x="34" y="2"/>
                    </a:lnTo>
                    <a:lnTo>
                      <a:pt x="34" y="2"/>
                    </a:lnTo>
                    <a:lnTo>
                      <a:pt x="34" y="2"/>
                    </a:lnTo>
                    <a:lnTo>
                      <a:pt x="34" y="4"/>
                    </a:lnTo>
                    <a:lnTo>
                      <a:pt x="34" y="4"/>
                    </a:lnTo>
                    <a:lnTo>
                      <a:pt x="34" y="4"/>
                    </a:lnTo>
                    <a:lnTo>
                      <a:pt x="34" y="4"/>
                    </a:lnTo>
                    <a:lnTo>
                      <a:pt x="34" y="4"/>
                    </a:lnTo>
                    <a:lnTo>
                      <a:pt x="34" y="4"/>
                    </a:lnTo>
                    <a:lnTo>
                      <a:pt x="32" y="4"/>
                    </a:lnTo>
                    <a:lnTo>
                      <a:pt x="30" y="2"/>
                    </a:lnTo>
                    <a:lnTo>
                      <a:pt x="32" y="2"/>
                    </a:lnTo>
                    <a:lnTo>
                      <a:pt x="32" y="4"/>
                    </a:lnTo>
                    <a:lnTo>
                      <a:pt x="30" y="2"/>
                    </a:lnTo>
                    <a:lnTo>
                      <a:pt x="30" y="4"/>
                    </a:lnTo>
                    <a:lnTo>
                      <a:pt x="30" y="2"/>
                    </a:lnTo>
                    <a:lnTo>
                      <a:pt x="30" y="4"/>
                    </a:lnTo>
                    <a:lnTo>
                      <a:pt x="30" y="4"/>
                    </a:lnTo>
                    <a:lnTo>
                      <a:pt x="30" y="4"/>
                    </a:lnTo>
                    <a:lnTo>
                      <a:pt x="30" y="4"/>
                    </a:lnTo>
                    <a:lnTo>
                      <a:pt x="28" y="4"/>
                    </a:lnTo>
                    <a:lnTo>
                      <a:pt x="28" y="4"/>
                    </a:lnTo>
                    <a:lnTo>
                      <a:pt x="28" y="4"/>
                    </a:lnTo>
                    <a:lnTo>
                      <a:pt x="28" y="4"/>
                    </a:lnTo>
                    <a:lnTo>
                      <a:pt x="28" y="4"/>
                    </a:lnTo>
                    <a:lnTo>
                      <a:pt x="28" y="4"/>
                    </a:lnTo>
                    <a:lnTo>
                      <a:pt x="26" y="4"/>
                    </a:lnTo>
                    <a:lnTo>
                      <a:pt x="26" y="4"/>
                    </a:lnTo>
                    <a:lnTo>
                      <a:pt x="26" y="4"/>
                    </a:lnTo>
                    <a:lnTo>
                      <a:pt x="26" y="4"/>
                    </a:lnTo>
                    <a:lnTo>
                      <a:pt x="26" y="4"/>
                    </a:lnTo>
                    <a:lnTo>
                      <a:pt x="26" y="4"/>
                    </a:lnTo>
                    <a:lnTo>
                      <a:pt x="26" y="2"/>
                    </a:lnTo>
                    <a:lnTo>
                      <a:pt x="26" y="2"/>
                    </a:lnTo>
                    <a:lnTo>
                      <a:pt x="26" y="0"/>
                    </a:lnTo>
                    <a:lnTo>
                      <a:pt x="26" y="0"/>
                    </a:lnTo>
                    <a:lnTo>
                      <a:pt x="24" y="0"/>
                    </a:lnTo>
                    <a:lnTo>
                      <a:pt x="24" y="0"/>
                    </a:lnTo>
                    <a:lnTo>
                      <a:pt x="24" y="0"/>
                    </a:lnTo>
                    <a:lnTo>
                      <a:pt x="24" y="0"/>
                    </a:lnTo>
                    <a:lnTo>
                      <a:pt x="24" y="2"/>
                    </a:lnTo>
                    <a:lnTo>
                      <a:pt x="24" y="2"/>
                    </a:lnTo>
                    <a:lnTo>
                      <a:pt x="24" y="2"/>
                    </a:lnTo>
                    <a:lnTo>
                      <a:pt x="24" y="2"/>
                    </a:lnTo>
                    <a:lnTo>
                      <a:pt x="22" y="2"/>
                    </a:lnTo>
                    <a:lnTo>
                      <a:pt x="22" y="2"/>
                    </a:lnTo>
                    <a:lnTo>
                      <a:pt x="24" y="2"/>
                    </a:lnTo>
                    <a:lnTo>
                      <a:pt x="24" y="2"/>
                    </a:lnTo>
                    <a:lnTo>
                      <a:pt x="24" y="4"/>
                    </a:lnTo>
                    <a:lnTo>
                      <a:pt x="24" y="4"/>
                    </a:lnTo>
                    <a:lnTo>
                      <a:pt x="24" y="4"/>
                    </a:lnTo>
                    <a:lnTo>
                      <a:pt x="24" y="6"/>
                    </a:lnTo>
                    <a:lnTo>
                      <a:pt x="24" y="6"/>
                    </a:lnTo>
                    <a:lnTo>
                      <a:pt x="24" y="6"/>
                    </a:lnTo>
                    <a:lnTo>
                      <a:pt x="22" y="6"/>
                    </a:lnTo>
                    <a:lnTo>
                      <a:pt x="22" y="4"/>
                    </a:lnTo>
                    <a:lnTo>
                      <a:pt x="20" y="4"/>
                    </a:lnTo>
                    <a:lnTo>
                      <a:pt x="20" y="4"/>
                    </a:lnTo>
                    <a:lnTo>
                      <a:pt x="20" y="4"/>
                    </a:lnTo>
                    <a:lnTo>
                      <a:pt x="20" y="4"/>
                    </a:lnTo>
                    <a:lnTo>
                      <a:pt x="20" y="4"/>
                    </a:lnTo>
                    <a:lnTo>
                      <a:pt x="20" y="4"/>
                    </a:lnTo>
                    <a:lnTo>
                      <a:pt x="18" y="4"/>
                    </a:lnTo>
                    <a:lnTo>
                      <a:pt x="18" y="4"/>
                    </a:lnTo>
                    <a:lnTo>
                      <a:pt x="18" y="4"/>
                    </a:lnTo>
                    <a:lnTo>
                      <a:pt x="16" y="4"/>
                    </a:lnTo>
                    <a:lnTo>
                      <a:pt x="16" y="4"/>
                    </a:lnTo>
                    <a:lnTo>
                      <a:pt x="16" y="4"/>
                    </a:lnTo>
                    <a:lnTo>
                      <a:pt x="14" y="4"/>
                    </a:lnTo>
                    <a:lnTo>
                      <a:pt x="14" y="2"/>
                    </a:lnTo>
                    <a:lnTo>
                      <a:pt x="14" y="4"/>
                    </a:lnTo>
                    <a:lnTo>
                      <a:pt x="14" y="2"/>
                    </a:lnTo>
                    <a:lnTo>
                      <a:pt x="14" y="2"/>
                    </a:lnTo>
                    <a:lnTo>
                      <a:pt x="12" y="2"/>
                    </a:lnTo>
                    <a:lnTo>
                      <a:pt x="12" y="2"/>
                    </a:lnTo>
                    <a:lnTo>
                      <a:pt x="12" y="2"/>
                    </a:lnTo>
                    <a:lnTo>
                      <a:pt x="12" y="0"/>
                    </a:lnTo>
                    <a:lnTo>
                      <a:pt x="10" y="0"/>
                    </a:lnTo>
                    <a:lnTo>
                      <a:pt x="10" y="0"/>
                    </a:lnTo>
                    <a:lnTo>
                      <a:pt x="10" y="0"/>
                    </a:lnTo>
                    <a:lnTo>
                      <a:pt x="10" y="0"/>
                    </a:lnTo>
                    <a:lnTo>
                      <a:pt x="8" y="0"/>
                    </a:lnTo>
                    <a:lnTo>
                      <a:pt x="8" y="2"/>
                    </a:lnTo>
                    <a:lnTo>
                      <a:pt x="10" y="2"/>
                    </a:lnTo>
                    <a:lnTo>
                      <a:pt x="10" y="2"/>
                    </a:lnTo>
                    <a:lnTo>
                      <a:pt x="10" y="2"/>
                    </a:lnTo>
                    <a:lnTo>
                      <a:pt x="10" y="2"/>
                    </a:lnTo>
                    <a:lnTo>
                      <a:pt x="10" y="2"/>
                    </a:lnTo>
                    <a:lnTo>
                      <a:pt x="10" y="2"/>
                    </a:lnTo>
                    <a:lnTo>
                      <a:pt x="10" y="4"/>
                    </a:lnTo>
                    <a:lnTo>
                      <a:pt x="12" y="4"/>
                    </a:lnTo>
                    <a:lnTo>
                      <a:pt x="10" y="4"/>
                    </a:lnTo>
                    <a:lnTo>
                      <a:pt x="10" y="4"/>
                    </a:lnTo>
                    <a:lnTo>
                      <a:pt x="8" y="4"/>
                    </a:lnTo>
                    <a:lnTo>
                      <a:pt x="8" y="4"/>
                    </a:lnTo>
                    <a:lnTo>
                      <a:pt x="8" y="2"/>
                    </a:lnTo>
                    <a:lnTo>
                      <a:pt x="8" y="4"/>
                    </a:lnTo>
                    <a:lnTo>
                      <a:pt x="8" y="4"/>
                    </a:lnTo>
                    <a:lnTo>
                      <a:pt x="8" y="4"/>
                    </a:lnTo>
                    <a:lnTo>
                      <a:pt x="10" y="4"/>
                    </a:lnTo>
                    <a:lnTo>
                      <a:pt x="8" y="4"/>
                    </a:lnTo>
                    <a:lnTo>
                      <a:pt x="10" y="4"/>
                    </a:lnTo>
                    <a:lnTo>
                      <a:pt x="8" y="4"/>
                    </a:lnTo>
                    <a:lnTo>
                      <a:pt x="10" y="6"/>
                    </a:lnTo>
                    <a:lnTo>
                      <a:pt x="8" y="6"/>
                    </a:lnTo>
                    <a:lnTo>
                      <a:pt x="8" y="6"/>
                    </a:lnTo>
                    <a:lnTo>
                      <a:pt x="8" y="4"/>
                    </a:lnTo>
                    <a:lnTo>
                      <a:pt x="8" y="4"/>
                    </a:lnTo>
                    <a:lnTo>
                      <a:pt x="6" y="4"/>
                    </a:lnTo>
                    <a:lnTo>
                      <a:pt x="6" y="4"/>
                    </a:lnTo>
                    <a:lnTo>
                      <a:pt x="6" y="4"/>
                    </a:lnTo>
                    <a:lnTo>
                      <a:pt x="6" y="4"/>
                    </a:lnTo>
                    <a:lnTo>
                      <a:pt x="4" y="4"/>
                    </a:lnTo>
                    <a:lnTo>
                      <a:pt x="4" y="4"/>
                    </a:lnTo>
                    <a:lnTo>
                      <a:pt x="2" y="4"/>
                    </a:lnTo>
                    <a:lnTo>
                      <a:pt x="2" y="4"/>
                    </a:lnTo>
                    <a:lnTo>
                      <a:pt x="2" y="4"/>
                    </a:lnTo>
                    <a:lnTo>
                      <a:pt x="0"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608"/>
              <p:cNvSpPr>
                <a:spLocks/>
              </p:cNvSpPr>
              <p:nvPr/>
            </p:nvSpPr>
            <p:spPr bwMode="auto">
              <a:xfrm>
                <a:off x="2868" y="1709"/>
                <a:ext cx="8" cy="8"/>
              </a:xfrm>
              <a:custGeom>
                <a:avLst/>
                <a:gdLst>
                  <a:gd name="T0" fmla="*/ 0 w 8"/>
                  <a:gd name="T1" fmla="*/ 4 h 8"/>
                  <a:gd name="T2" fmla="*/ 0 w 8"/>
                  <a:gd name="T3" fmla="*/ 4 h 8"/>
                  <a:gd name="T4" fmla="*/ 2 w 8"/>
                  <a:gd name="T5" fmla="*/ 6 h 8"/>
                  <a:gd name="T6" fmla="*/ 2 w 8"/>
                  <a:gd name="T7" fmla="*/ 6 h 8"/>
                  <a:gd name="T8" fmla="*/ 2 w 8"/>
                  <a:gd name="T9" fmla="*/ 6 h 8"/>
                  <a:gd name="T10" fmla="*/ 2 w 8"/>
                  <a:gd name="T11" fmla="*/ 8 h 8"/>
                  <a:gd name="T12" fmla="*/ 2 w 8"/>
                  <a:gd name="T13" fmla="*/ 6 h 8"/>
                  <a:gd name="T14" fmla="*/ 4 w 8"/>
                  <a:gd name="T15" fmla="*/ 6 h 8"/>
                  <a:gd name="T16" fmla="*/ 4 w 8"/>
                  <a:gd name="T17" fmla="*/ 4 h 8"/>
                  <a:gd name="T18" fmla="*/ 4 w 8"/>
                  <a:gd name="T19" fmla="*/ 4 h 8"/>
                  <a:gd name="T20" fmla="*/ 6 w 8"/>
                  <a:gd name="T21" fmla="*/ 4 h 8"/>
                  <a:gd name="T22" fmla="*/ 6 w 8"/>
                  <a:gd name="T23" fmla="*/ 4 h 8"/>
                  <a:gd name="T24" fmla="*/ 6 w 8"/>
                  <a:gd name="T25" fmla="*/ 4 h 8"/>
                  <a:gd name="T26" fmla="*/ 8 w 8"/>
                  <a:gd name="T27" fmla="*/ 2 h 8"/>
                  <a:gd name="T28" fmla="*/ 8 w 8"/>
                  <a:gd name="T29" fmla="*/ 2 h 8"/>
                  <a:gd name="T30" fmla="*/ 8 w 8"/>
                  <a:gd name="T31" fmla="*/ 2 h 8"/>
                  <a:gd name="T32" fmla="*/ 8 w 8"/>
                  <a:gd name="T33" fmla="*/ 2 h 8"/>
                  <a:gd name="T34" fmla="*/ 8 w 8"/>
                  <a:gd name="T35" fmla="*/ 2 h 8"/>
                  <a:gd name="T36" fmla="*/ 6 w 8"/>
                  <a:gd name="T37" fmla="*/ 2 h 8"/>
                  <a:gd name="T38" fmla="*/ 6 w 8"/>
                  <a:gd name="T39" fmla="*/ 0 h 8"/>
                  <a:gd name="T40" fmla="*/ 6 w 8"/>
                  <a:gd name="T41" fmla="*/ 0 h 8"/>
                  <a:gd name="T42" fmla="*/ 4 w 8"/>
                  <a:gd name="T43" fmla="*/ 0 h 8"/>
                  <a:gd name="T44" fmla="*/ 4 w 8"/>
                  <a:gd name="T45" fmla="*/ 0 h 8"/>
                  <a:gd name="T46" fmla="*/ 2 w 8"/>
                  <a:gd name="T47" fmla="*/ 2 h 8"/>
                  <a:gd name="T48" fmla="*/ 2 w 8"/>
                  <a:gd name="T49" fmla="*/ 2 h 8"/>
                  <a:gd name="T50" fmla="*/ 0 w 8"/>
                  <a:gd name="T51" fmla="*/ 2 h 8"/>
                  <a:gd name="T52" fmla="*/ 0 w 8"/>
                  <a:gd name="T53" fmla="*/ 2 h 8"/>
                  <a:gd name="T54" fmla="*/ 0 w 8"/>
                  <a:gd name="T5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0" y="4"/>
                    </a:moveTo>
                    <a:lnTo>
                      <a:pt x="0" y="4"/>
                    </a:lnTo>
                    <a:lnTo>
                      <a:pt x="2" y="6"/>
                    </a:lnTo>
                    <a:lnTo>
                      <a:pt x="2" y="6"/>
                    </a:lnTo>
                    <a:lnTo>
                      <a:pt x="2" y="6"/>
                    </a:lnTo>
                    <a:lnTo>
                      <a:pt x="2" y="8"/>
                    </a:lnTo>
                    <a:lnTo>
                      <a:pt x="2" y="6"/>
                    </a:lnTo>
                    <a:lnTo>
                      <a:pt x="4" y="6"/>
                    </a:lnTo>
                    <a:lnTo>
                      <a:pt x="4" y="4"/>
                    </a:lnTo>
                    <a:lnTo>
                      <a:pt x="4" y="4"/>
                    </a:lnTo>
                    <a:lnTo>
                      <a:pt x="6" y="4"/>
                    </a:lnTo>
                    <a:lnTo>
                      <a:pt x="6" y="4"/>
                    </a:lnTo>
                    <a:lnTo>
                      <a:pt x="6" y="4"/>
                    </a:lnTo>
                    <a:lnTo>
                      <a:pt x="8" y="2"/>
                    </a:lnTo>
                    <a:lnTo>
                      <a:pt x="8" y="2"/>
                    </a:lnTo>
                    <a:lnTo>
                      <a:pt x="8" y="2"/>
                    </a:lnTo>
                    <a:lnTo>
                      <a:pt x="8" y="2"/>
                    </a:lnTo>
                    <a:lnTo>
                      <a:pt x="8" y="2"/>
                    </a:lnTo>
                    <a:lnTo>
                      <a:pt x="6" y="2"/>
                    </a:lnTo>
                    <a:lnTo>
                      <a:pt x="6" y="0"/>
                    </a:lnTo>
                    <a:lnTo>
                      <a:pt x="6" y="0"/>
                    </a:lnTo>
                    <a:lnTo>
                      <a:pt x="4" y="0"/>
                    </a:lnTo>
                    <a:lnTo>
                      <a:pt x="4" y="0"/>
                    </a:lnTo>
                    <a:lnTo>
                      <a:pt x="2" y="2"/>
                    </a:lnTo>
                    <a:lnTo>
                      <a:pt x="2"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609"/>
              <p:cNvSpPr>
                <a:spLocks/>
              </p:cNvSpPr>
              <p:nvPr/>
            </p:nvSpPr>
            <p:spPr bwMode="auto">
              <a:xfrm>
                <a:off x="2868" y="1705"/>
                <a:ext cx="6" cy="4"/>
              </a:xfrm>
              <a:custGeom>
                <a:avLst/>
                <a:gdLst>
                  <a:gd name="T0" fmla="*/ 0 w 6"/>
                  <a:gd name="T1" fmla="*/ 2 h 4"/>
                  <a:gd name="T2" fmla="*/ 2 w 6"/>
                  <a:gd name="T3" fmla="*/ 2 h 4"/>
                  <a:gd name="T4" fmla="*/ 2 w 6"/>
                  <a:gd name="T5" fmla="*/ 4 h 4"/>
                  <a:gd name="T6" fmla="*/ 4 w 6"/>
                  <a:gd name="T7" fmla="*/ 4 h 4"/>
                  <a:gd name="T8" fmla="*/ 4 w 6"/>
                  <a:gd name="T9" fmla="*/ 4 h 4"/>
                  <a:gd name="T10" fmla="*/ 4 w 6"/>
                  <a:gd name="T11" fmla="*/ 4 h 4"/>
                  <a:gd name="T12" fmla="*/ 6 w 6"/>
                  <a:gd name="T13" fmla="*/ 2 h 4"/>
                  <a:gd name="T14" fmla="*/ 6 w 6"/>
                  <a:gd name="T15" fmla="*/ 2 h 4"/>
                  <a:gd name="T16" fmla="*/ 6 w 6"/>
                  <a:gd name="T17" fmla="*/ 0 h 4"/>
                  <a:gd name="T18" fmla="*/ 4 w 6"/>
                  <a:gd name="T19" fmla="*/ 0 h 4"/>
                  <a:gd name="T20" fmla="*/ 4 w 6"/>
                  <a:gd name="T21" fmla="*/ 0 h 4"/>
                  <a:gd name="T22" fmla="*/ 4 w 6"/>
                  <a:gd name="T23" fmla="*/ 0 h 4"/>
                  <a:gd name="T24" fmla="*/ 4 w 6"/>
                  <a:gd name="T25" fmla="*/ 0 h 4"/>
                  <a:gd name="T26" fmla="*/ 2 w 6"/>
                  <a:gd name="T27" fmla="*/ 2 h 4"/>
                  <a:gd name="T28" fmla="*/ 0 w 6"/>
                  <a:gd name="T29" fmla="*/ 2 h 4"/>
                  <a:gd name="T30" fmla="*/ 0 w 6"/>
                  <a:gd name="T31" fmla="*/ 2 h 4"/>
                  <a:gd name="T32" fmla="*/ 0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2"/>
                    </a:moveTo>
                    <a:lnTo>
                      <a:pt x="2" y="2"/>
                    </a:lnTo>
                    <a:lnTo>
                      <a:pt x="2" y="4"/>
                    </a:lnTo>
                    <a:lnTo>
                      <a:pt x="4" y="4"/>
                    </a:lnTo>
                    <a:lnTo>
                      <a:pt x="4" y="4"/>
                    </a:lnTo>
                    <a:lnTo>
                      <a:pt x="4" y="4"/>
                    </a:lnTo>
                    <a:lnTo>
                      <a:pt x="6" y="2"/>
                    </a:lnTo>
                    <a:lnTo>
                      <a:pt x="6" y="2"/>
                    </a:lnTo>
                    <a:lnTo>
                      <a:pt x="6" y="0"/>
                    </a:lnTo>
                    <a:lnTo>
                      <a:pt x="4" y="0"/>
                    </a:lnTo>
                    <a:lnTo>
                      <a:pt x="4" y="0"/>
                    </a:lnTo>
                    <a:lnTo>
                      <a:pt x="4" y="0"/>
                    </a:lnTo>
                    <a:lnTo>
                      <a:pt x="4" y="0"/>
                    </a:lnTo>
                    <a:lnTo>
                      <a:pt x="2"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610"/>
              <p:cNvSpPr>
                <a:spLocks/>
              </p:cNvSpPr>
              <p:nvPr/>
            </p:nvSpPr>
            <p:spPr bwMode="auto">
              <a:xfrm>
                <a:off x="2804" y="1747"/>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2 w 2"/>
                  <a:gd name="T11" fmla="*/ 2 h 4"/>
                  <a:gd name="T12" fmla="*/ 2 w 2"/>
                  <a:gd name="T13" fmla="*/ 4 h 4"/>
                  <a:gd name="T14" fmla="*/ 2 w 2"/>
                  <a:gd name="T15" fmla="*/ 4 h 4"/>
                  <a:gd name="T16" fmla="*/ 2 w 2"/>
                  <a:gd name="T17" fmla="*/ 2 h 4"/>
                  <a:gd name="T18" fmla="*/ 2 w 2"/>
                  <a:gd name="T19" fmla="*/ 2 h 4"/>
                  <a:gd name="T20" fmla="*/ 2 w 2"/>
                  <a:gd name="T21" fmla="*/ 2 h 4"/>
                  <a:gd name="T22" fmla="*/ 2 w 2"/>
                  <a:gd name="T23" fmla="*/ 2 h 4"/>
                  <a:gd name="T24" fmla="*/ 2 w 2"/>
                  <a:gd name="T25" fmla="*/ 0 h 4"/>
                  <a:gd name="T26" fmla="*/ 2 w 2"/>
                  <a:gd name="T27" fmla="*/ 0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0"/>
                    </a:lnTo>
                    <a:lnTo>
                      <a:pt x="0" y="0"/>
                    </a:lnTo>
                    <a:lnTo>
                      <a:pt x="0" y="2"/>
                    </a:lnTo>
                    <a:lnTo>
                      <a:pt x="0" y="2"/>
                    </a:lnTo>
                    <a:lnTo>
                      <a:pt x="2" y="2"/>
                    </a:lnTo>
                    <a:lnTo>
                      <a:pt x="2" y="4"/>
                    </a:lnTo>
                    <a:lnTo>
                      <a:pt x="2" y="4"/>
                    </a:lnTo>
                    <a:lnTo>
                      <a:pt x="2" y="2"/>
                    </a:lnTo>
                    <a:lnTo>
                      <a:pt x="2" y="2"/>
                    </a:lnTo>
                    <a:lnTo>
                      <a:pt x="2" y="2"/>
                    </a:ln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611"/>
              <p:cNvSpPr>
                <a:spLocks/>
              </p:cNvSpPr>
              <p:nvPr/>
            </p:nvSpPr>
            <p:spPr bwMode="auto">
              <a:xfrm>
                <a:off x="2800" y="1747"/>
                <a:ext cx="4" cy="4"/>
              </a:xfrm>
              <a:custGeom>
                <a:avLst/>
                <a:gdLst>
                  <a:gd name="T0" fmla="*/ 2 w 4"/>
                  <a:gd name="T1" fmla="*/ 2 h 4"/>
                  <a:gd name="T2" fmla="*/ 2 w 4"/>
                  <a:gd name="T3" fmla="*/ 4 h 4"/>
                  <a:gd name="T4" fmla="*/ 2 w 4"/>
                  <a:gd name="T5" fmla="*/ 4 h 4"/>
                  <a:gd name="T6" fmla="*/ 4 w 4"/>
                  <a:gd name="T7" fmla="*/ 2 h 4"/>
                  <a:gd name="T8" fmla="*/ 4 w 4"/>
                  <a:gd name="T9" fmla="*/ 4 h 4"/>
                  <a:gd name="T10" fmla="*/ 4 w 4"/>
                  <a:gd name="T11" fmla="*/ 2 h 4"/>
                  <a:gd name="T12" fmla="*/ 4 w 4"/>
                  <a:gd name="T13" fmla="*/ 2 h 4"/>
                  <a:gd name="T14" fmla="*/ 4 w 4"/>
                  <a:gd name="T15" fmla="*/ 2 h 4"/>
                  <a:gd name="T16" fmla="*/ 4 w 4"/>
                  <a:gd name="T17" fmla="*/ 0 h 4"/>
                  <a:gd name="T18" fmla="*/ 4 w 4"/>
                  <a:gd name="T19" fmla="*/ 2 h 4"/>
                  <a:gd name="T20" fmla="*/ 2 w 4"/>
                  <a:gd name="T21" fmla="*/ 2 h 4"/>
                  <a:gd name="T22" fmla="*/ 2 w 4"/>
                  <a:gd name="T23" fmla="*/ 2 h 4"/>
                  <a:gd name="T24" fmla="*/ 2 w 4"/>
                  <a:gd name="T25" fmla="*/ 0 h 4"/>
                  <a:gd name="T26" fmla="*/ 2 w 4"/>
                  <a:gd name="T27" fmla="*/ 0 h 4"/>
                  <a:gd name="T28" fmla="*/ 2 w 4"/>
                  <a:gd name="T29" fmla="*/ 0 h 4"/>
                  <a:gd name="T30" fmla="*/ 0 w 4"/>
                  <a:gd name="T31" fmla="*/ 0 h 4"/>
                  <a:gd name="T32" fmla="*/ 0 w 4"/>
                  <a:gd name="T33" fmla="*/ 0 h 4"/>
                  <a:gd name="T34" fmla="*/ 0 w 4"/>
                  <a:gd name="T35" fmla="*/ 0 h 4"/>
                  <a:gd name="T36" fmla="*/ 0 w 4"/>
                  <a:gd name="T37" fmla="*/ 0 h 4"/>
                  <a:gd name="T38" fmla="*/ 0 w 4"/>
                  <a:gd name="T39" fmla="*/ 2 h 4"/>
                  <a:gd name="T40" fmla="*/ 0 w 4"/>
                  <a:gd name="T41" fmla="*/ 2 h 4"/>
                  <a:gd name="T42" fmla="*/ 0 w 4"/>
                  <a:gd name="T43" fmla="*/ 2 h 4"/>
                  <a:gd name="T44" fmla="*/ 2 w 4"/>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2"/>
                    </a:moveTo>
                    <a:lnTo>
                      <a:pt x="2" y="4"/>
                    </a:lnTo>
                    <a:lnTo>
                      <a:pt x="2" y="4"/>
                    </a:lnTo>
                    <a:lnTo>
                      <a:pt x="4" y="2"/>
                    </a:lnTo>
                    <a:lnTo>
                      <a:pt x="4" y="4"/>
                    </a:lnTo>
                    <a:lnTo>
                      <a:pt x="4" y="2"/>
                    </a:lnTo>
                    <a:lnTo>
                      <a:pt x="4" y="2"/>
                    </a:lnTo>
                    <a:lnTo>
                      <a:pt x="4" y="2"/>
                    </a:lnTo>
                    <a:lnTo>
                      <a:pt x="4" y="0"/>
                    </a:lnTo>
                    <a:lnTo>
                      <a:pt x="4" y="2"/>
                    </a:lnTo>
                    <a:lnTo>
                      <a:pt x="2" y="2"/>
                    </a:lnTo>
                    <a:lnTo>
                      <a:pt x="2" y="2"/>
                    </a:lnTo>
                    <a:lnTo>
                      <a:pt x="2" y="0"/>
                    </a:lnTo>
                    <a:lnTo>
                      <a:pt x="2" y="0"/>
                    </a:lnTo>
                    <a:lnTo>
                      <a:pt x="2" y="0"/>
                    </a:lnTo>
                    <a:lnTo>
                      <a:pt x="0" y="0"/>
                    </a:lnTo>
                    <a:lnTo>
                      <a:pt x="0" y="0"/>
                    </a:lnTo>
                    <a:lnTo>
                      <a:pt x="0" y="0"/>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612"/>
              <p:cNvSpPr>
                <a:spLocks/>
              </p:cNvSpPr>
              <p:nvPr/>
            </p:nvSpPr>
            <p:spPr bwMode="auto">
              <a:xfrm>
                <a:off x="2790" y="1741"/>
                <a:ext cx="8" cy="6"/>
              </a:xfrm>
              <a:custGeom>
                <a:avLst/>
                <a:gdLst>
                  <a:gd name="T0" fmla="*/ 6 w 8"/>
                  <a:gd name="T1" fmla="*/ 2 h 6"/>
                  <a:gd name="T2" fmla="*/ 6 w 8"/>
                  <a:gd name="T3" fmla="*/ 2 h 6"/>
                  <a:gd name="T4" fmla="*/ 6 w 8"/>
                  <a:gd name="T5" fmla="*/ 0 h 6"/>
                  <a:gd name="T6" fmla="*/ 6 w 8"/>
                  <a:gd name="T7" fmla="*/ 0 h 6"/>
                  <a:gd name="T8" fmla="*/ 6 w 8"/>
                  <a:gd name="T9" fmla="*/ 0 h 6"/>
                  <a:gd name="T10" fmla="*/ 4 w 8"/>
                  <a:gd name="T11" fmla="*/ 0 h 6"/>
                  <a:gd name="T12" fmla="*/ 2 w 8"/>
                  <a:gd name="T13" fmla="*/ 0 h 6"/>
                  <a:gd name="T14" fmla="*/ 2 w 8"/>
                  <a:gd name="T15" fmla="*/ 0 h 6"/>
                  <a:gd name="T16" fmla="*/ 2 w 8"/>
                  <a:gd name="T17" fmla="*/ 2 h 6"/>
                  <a:gd name="T18" fmla="*/ 0 w 8"/>
                  <a:gd name="T19" fmla="*/ 0 h 6"/>
                  <a:gd name="T20" fmla="*/ 0 w 8"/>
                  <a:gd name="T21" fmla="*/ 0 h 6"/>
                  <a:gd name="T22" fmla="*/ 0 w 8"/>
                  <a:gd name="T23" fmla="*/ 2 h 6"/>
                  <a:gd name="T24" fmla="*/ 0 w 8"/>
                  <a:gd name="T25" fmla="*/ 2 h 6"/>
                  <a:gd name="T26" fmla="*/ 0 w 8"/>
                  <a:gd name="T27" fmla="*/ 2 h 6"/>
                  <a:gd name="T28" fmla="*/ 2 w 8"/>
                  <a:gd name="T29" fmla="*/ 2 h 6"/>
                  <a:gd name="T30" fmla="*/ 2 w 8"/>
                  <a:gd name="T31" fmla="*/ 4 h 6"/>
                  <a:gd name="T32" fmla="*/ 2 w 8"/>
                  <a:gd name="T33" fmla="*/ 4 h 6"/>
                  <a:gd name="T34" fmla="*/ 2 w 8"/>
                  <a:gd name="T35" fmla="*/ 6 h 6"/>
                  <a:gd name="T36" fmla="*/ 4 w 8"/>
                  <a:gd name="T37" fmla="*/ 6 h 6"/>
                  <a:gd name="T38" fmla="*/ 6 w 8"/>
                  <a:gd name="T39" fmla="*/ 6 h 6"/>
                  <a:gd name="T40" fmla="*/ 6 w 8"/>
                  <a:gd name="T41" fmla="*/ 6 h 6"/>
                  <a:gd name="T42" fmla="*/ 6 w 8"/>
                  <a:gd name="T43" fmla="*/ 6 h 6"/>
                  <a:gd name="T44" fmla="*/ 8 w 8"/>
                  <a:gd name="T45" fmla="*/ 6 h 6"/>
                  <a:gd name="T46" fmla="*/ 8 w 8"/>
                  <a:gd name="T47" fmla="*/ 4 h 6"/>
                  <a:gd name="T48" fmla="*/ 8 w 8"/>
                  <a:gd name="T49" fmla="*/ 2 h 6"/>
                  <a:gd name="T50" fmla="*/ 8 w 8"/>
                  <a:gd name="T51" fmla="*/ 2 h 6"/>
                  <a:gd name="T52" fmla="*/ 8 w 8"/>
                  <a:gd name="T53" fmla="*/ 2 h 6"/>
                  <a:gd name="T54" fmla="*/ 6 w 8"/>
                  <a:gd name="T5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6" y="2"/>
                    </a:moveTo>
                    <a:lnTo>
                      <a:pt x="6" y="2"/>
                    </a:lnTo>
                    <a:lnTo>
                      <a:pt x="6" y="0"/>
                    </a:lnTo>
                    <a:lnTo>
                      <a:pt x="6" y="0"/>
                    </a:lnTo>
                    <a:lnTo>
                      <a:pt x="6" y="0"/>
                    </a:lnTo>
                    <a:lnTo>
                      <a:pt x="4" y="0"/>
                    </a:lnTo>
                    <a:lnTo>
                      <a:pt x="2" y="0"/>
                    </a:lnTo>
                    <a:lnTo>
                      <a:pt x="2" y="0"/>
                    </a:lnTo>
                    <a:lnTo>
                      <a:pt x="2" y="2"/>
                    </a:lnTo>
                    <a:lnTo>
                      <a:pt x="0" y="0"/>
                    </a:lnTo>
                    <a:lnTo>
                      <a:pt x="0" y="0"/>
                    </a:lnTo>
                    <a:lnTo>
                      <a:pt x="0" y="2"/>
                    </a:lnTo>
                    <a:lnTo>
                      <a:pt x="0" y="2"/>
                    </a:lnTo>
                    <a:lnTo>
                      <a:pt x="0" y="2"/>
                    </a:lnTo>
                    <a:lnTo>
                      <a:pt x="2" y="2"/>
                    </a:lnTo>
                    <a:lnTo>
                      <a:pt x="2" y="4"/>
                    </a:lnTo>
                    <a:lnTo>
                      <a:pt x="2" y="4"/>
                    </a:lnTo>
                    <a:lnTo>
                      <a:pt x="2" y="6"/>
                    </a:lnTo>
                    <a:lnTo>
                      <a:pt x="4" y="6"/>
                    </a:lnTo>
                    <a:lnTo>
                      <a:pt x="6" y="6"/>
                    </a:lnTo>
                    <a:lnTo>
                      <a:pt x="6" y="6"/>
                    </a:lnTo>
                    <a:lnTo>
                      <a:pt x="6" y="6"/>
                    </a:lnTo>
                    <a:lnTo>
                      <a:pt x="8" y="6"/>
                    </a:lnTo>
                    <a:lnTo>
                      <a:pt x="8" y="4"/>
                    </a:lnTo>
                    <a:lnTo>
                      <a:pt x="8" y="2"/>
                    </a:lnTo>
                    <a:lnTo>
                      <a:pt x="8" y="2"/>
                    </a:lnTo>
                    <a:lnTo>
                      <a:pt x="8"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613"/>
              <p:cNvSpPr>
                <a:spLocks/>
              </p:cNvSpPr>
              <p:nvPr/>
            </p:nvSpPr>
            <p:spPr bwMode="auto">
              <a:xfrm>
                <a:off x="2796" y="1745"/>
                <a:ext cx="2" cy="4"/>
              </a:xfrm>
              <a:custGeom>
                <a:avLst/>
                <a:gdLst>
                  <a:gd name="T0" fmla="*/ 2 w 2"/>
                  <a:gd name="T1" fmla="*/ 4 h 4"/>
                  <a:gd name="T2" fmla="*/ 2 w 2"/>
                  <a:gd name="T3" fmla="*/ 4 h 4"/>
                  <a:gd name="T4" fmla="*/ 2 w 2"/>
                  <a:gd name="T5" fmla="*/ 4 h 4"/>
                  <a:gd name="T6" fmla="*/ 2 w 2"/>
                  <a:gd name="T7" fmla="*/ 2 h 4"/>
                  <a:gd name="T8" fmla="*/ 2 w 2"/>
                  <a:gd name="T9" fmla="*/ 2 h 4"/>
                  <a:gd name="T10" fmla="*/ 2 w 2"/>
                  <a:gd name="T11" fmla="*/ 0 h 4"/>
                  <a:gd name="T12" fmla="*/ 2 w 2"/>
                  <a:gd name="T13" fmla="*/ 0 h 4"/>
                  <a:gd name="T14" fmla="*/ 2 w 2"/>
                  <a:gd name="T15" fmla="*/ 2 h 4"/>
                  <a:gd name="T16" fmla="*/ 2 w 2"/>
                  <a:gd name="T17" fmla="*/ 2 h 4"/>
                  <a:gd name="T18" fmla="*/ 2 w 2"/>
                  <a:gd name="T19" fmla="*/ 4 h 4"/>
                  <a:gd name="T20" fmla="*/ 0 w 2"/>
                  <a:gd name="T21" fmla="*/ 4 h 4"/>
                  <a:gd name="T22" fmla="*/ 2 w 2"/>
                  <a:gd name="T23" fmla="*/ 4 h 4"/>
                  <a:gd name="T24" fmla="*/ 2 w 2"/>
                  <a:gd name="T25" fmla="*/ 4 h 4"/>
                  <a:gd name="T26" fmla="*/ 2 w 2"/>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4">
                    <a:moveTo>
                      <a:pt x="2" y="4"/>
                    </a:moveTo>
                    <a:lnTo>
                      <a:pt x="2" y="4"/>
                    </a:lnTo>
                    <a:lnTo>
                      <a:pt x="2" y="4"/>
                    </a:lnTo>
                    <a:lnTo>
                      <a:pt x="2" y="2"/>
                    </a:lnTo>
                    <a:lnTo>
                      <a:pt x="2" y="2"/>
                    </a:lnTo>
                    <a:lnTo>
                      <a:pt x="2" y="0"/>
                    </a:lnTo>
                    <a:lnTo>
                      <a:pt x="2" y="0"/>
                    </a:lnTo>
                    <a:lnTo>
                      <a:pt x="2" y="2"/>
                    </a:lnTo>
                    <a:lnTo>
                      <a:pt x="2" y="2"/>
                    </a:lnTo>
                    <a:lnTo>
                      <a:pt x="2" y="4"/>
                    </a:lnTo>
                    <a:lnTo>
                      <a:pt x="0" y="4"/>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614"/>
              <p:cNvSpPr>
                <a:spLocks noEditPoints="1"/>
              </p:cNvSpPr>
              <p:nvPr/>
            </p:nvSpPr>
            <p:spPr bwMode="auto">
              <a:xfrm>
                <a:off x="2798" y="1735"/>
                <a:ext cx="12" cy="12"/>
              </a:xfrm>
              <a:custGeom>
                <a:avLst/>
                <a:gdLst>
                  <a:gd name="T0" fmla="*/ 10 w 12"/>
                  <a:gd name="T1" fmla="*/ 2 h 12"/>
                  <a:gd name="T2" fmla="*/ 8 w 12"/>
                  <a:gd name="T3" fmla="*/ 0 h 12"/>
                  <a:gd name="T4" fmla="*/ 6 w 12"/>
                  <a:gd name="T5" fmla="*/ 2 h 12"/>
                  <a:gd name="T6" fmla="*/ 8 w 12"/>
                  <a:gd name="T7" fmla="*/ 2 h 12"/>
                  <a:gd name="T8" fmla="*/ 8 w 12"/>
                  <a:gd name="T9" fmla="*/ 4 h 12"/>
                  <a:gd name="T10" fmla="*/ 6 w 12"/>
                  <a:gd name="T11" fmla="*/ 4 h 12"/>
                  <a:gd name="T12" fmla="*/ 6 w 12"/>
                  <a:gd name="T13" fmla="*/ 4 h 12"/>
                  <a:gd name="T14" fmla="*/ 6 w 12"/>
                  <a:gd name="T15" fmla="*/ 4 h 12"/>
                  <a:gd name="T16" fmla="*/ 6 w 12"/>
                  <a:gd name="T17" fmla="*/ 4 h 12"/>
                  <a:gd name="T18" fmla="*/ 6 w 12"/>
                  <a:gd name="T19" fmla="*/ 2 h 12"/>
                  <a:gd name="T20" fmla="*/ 4 w 12"/>
                  <a:gd name="T21" fmla="*/ 2 h 12"/>
                  <a:gd name="T22" fmla="*/ 4 w 12"/>
                  <a:gd name="T23" fmla="*/ 2 h 12"/>
                  <a:gd name="T24" fmla="*/ 4 w 12"/>
                  <a:gd name="T25" fmla="*/ 4 h 12"/>
                  <a:gd name="T26" fmla="*/ 2 w 12"/>
                  <a:gd name="T27" fmla="*/ 4 h 12"/>
                  <a:gd name="T28" fmla="*/ 0 w 12"/>
                  <a:gd name="T29" fmla="*/ 4 h 12"/>
                  <a:gd name="T30" fmla="*/ 0 w 12"/>
                  <a:gd name="T31" fmla="*/ 4 h 12"/>
                  <a:gd name="T32" fmla="*/ 0 w 12"/>
                  <a:gd name="T33" fmla="*/ 6 h 12"/>
                  <a:gd name="T34" fmla="*/ 2 w 12"/>
                  <a:gd name="T35" fmla="*/ 6 h 12"/>
                  <a:gd name="T36" fmla="*/ 2 w 12"/>
                  <a:gd name="T37" fmla="*/ 8 h 12"/>
                  <a:gd name="T38" fmla="*/ 2 w 12"/>
                  <a:gd name="T39" fmla="*/ 8 h 12"/>
                  <a:gd name="T40" fmla="*/ 4 w 12"/>
                  <a:gd name="T41" fmla="*/ 10 h 12"/>
                  <a:gd name="T42" fmla="*/ 6 w 12"/>
                  <a:gd name="T43" fmla="*/ 10 h 12"/>
                  <a:gd name="T44" fmla="*/ 8 w 12"/>
                  <a:gd name="T45" fmla="*/ 12 h 12"/>
                  <a:gd name="T46" fmla="*/ 8 w 12"/>
                  <a:gd name="T47" fmla="*/ 12 h 12"/>
                  <a:gd name="T48" fmla="*/ 8 w 12"/>
                  <a:gd name="T49" fmla="*/ 10 h 12"/>
                  <a:gd name="T50" fmla="*/ 10 w 12"/>
                  <a:gd name="T51" fmla="*/ 8 h 12"/>
                  <a:gd name="T52" fmla="*/ 10 w 12"/>
                  <a:gd name="T53" fmla="*/ 8 h 12"/>
                  <a:gd name="T54" fmla="*/ 10 w 12"/>
                  <a:gd name="T55" fmla="*/ 6 h 12"/>
                  <a:gd name="T56" fmla="*/ 10 w 12"/>
                  <a:gd name="T57" fmla="*/ 6 h 12"/>
                  <a:gd name="T58" fmla="*/ 12 w 12"/>
                  <a:gd name="T59" fmla="*/ 4 h 12"/>
                  <a:gd name="T60" fmla="*/ 12 w 12"/>
                  <a:gd name="T61" fmla="*/ 4 h 12"/>
                  <a:gd name="T62" fmla="*/ 10 w 12"/>
                  <a:gd name="T63" fmla="*/ 2 h 12"/>
                  <a:gd name="T64" fmla="*/ 8 w 12"/>
                  <a:gd name="T65" fmla="*/ 4 h 12"/>
                  <a:gd name="T66" fmla="*/ 8 w 12"/>
                  <a:gd name="T6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10" y="2"/>
                    </a:moveTo>
                    <a:lnTo>
                      <a:pt x="10" y="2"/>
                    </a:lnTo>
                    <a:lnTo>
                      <a:pt x="10" y="0"/>
                    </a:lnTo>
                    <a:lnTo>
                      <a:pt x="8" y="0"/>
                    </a:lnTo>
                    <a:lnTo>
                      <a:pt x="8" y="0"/>
                    </a:lnTo>
                    <a:lnTo>
                      <a:pt x="6" y="2"/>
                    </a:lnTo>
                    <a:lnTo>
                      <a:pt x="6" y="2"/>
                    </a:lnTo>
                    <a:lnTo>
                      <a:pt x="8" y="2"/>
                    </a:lnTo>
                    <a:lnTo>
                      <a:pt x="8" y="2"/>
                    </a:lnTo>
                    <a:lnTo>
                      <a:pt x="8" y="4"/>
                    </a:lnTo>
                    <a:lnTo>
                      <a:pt x="6" y="2"/>
                    </a:lnTo>
                    <a:lnTo>
                      <a:pt x="6" y="4"/>
                    </a:lnTo>
                    <a:lnTo>
                      <a:pt x="6" y="4"/>
                    </a:lnTo>
                    <a:lnTo>
                      <a:pt x="6" y="4"/>
                    </a:lnTo>
                    <a:lnTo>
                      <a:pt x="6" y="4"/>
                    </a:lnTo>
                    <a:lnTo>
                      <a:pt x="6" y="4"/>
                    </a:lnTo>
                    <a:lnTo>
                      <a:pt x="6" y="4"/>
                    </a:lnTo>
                    <a:lnTo>
                      <a:pt x="6" y="4"/>
                    </a:lnTo>
                    <a:lnTo>
                      <a:pt x="6" y="2"/>
                    </a:lnTo>
                    <a:lnTo>
                      <a:pt x="6" y="2"/>
                    </a:lnTo>
                    <a:lnTo>
                      <a:pt x="6" y="2"/>
                    </a:lnTo>
                    <a:lnTo>
                      <a:pt x="4" y="2"/>
                    </a:lnTo>
                    <a:lnTo>
                      <a:pt x="4" y="2"/>
                    </a:lnTo>
                    <a:lnTo>
                      <a:pt x="4" y="2"/>
                    </a:lnTo>
                    <a:lnTo>
                      <a:pt x="4" y="4"/>
                    </a:lnTo>
                    <a:lnTo>
                      <a:pt x="4" y="4"/>
                    </a:lnTo>
                    <a:lnTo>
                      <a:pt x="4" y="4"/>
                    </a:lnTo>
                    <a:lnTo>
                      <a:pt x="2" y="4"/>
                    </a:lnTo>
                    <a:lnTo>
                      <a:pt x="2" y="4"/>
                    </a:lnTo>
                    <a:lnTo>
                      <a:pt x="0" y="4"/>
                    </a:lnTo>
                    <a:lnTo>
                      <a:pt x="0" y="4"/>
                    </a:lnTo>
                    <a:lnTo>
                      <a:pt x="0" y="4"/>
                    </a:lnTo>
                    <a:lnTo>
                      <a:pt x="0" y="4"/>
                    </a:lnTo>
                    <a:lnTo>
                      <a:pt x="0" y="6"/>
                    </a:lnTo>
                    <a:lnTo>
                      <a:pt x="2" y="6"/>
                    </a:lnTo>
                    <a:lnTo>
                      <a:pt x="2" y="6"/>
                    </a:lnTo>
                    <a:lnTo>
                      <a:pt x="2" y="8"/>
                    </a:lnTo>
                    <a:lnTo>
                      <a:pt x="2" y="8"/>
                    </a:lnTo>
                    <a:lnTo>
                      <a:pt x="2" y="8"/>
                    </a:lnTo>
                    <a:lnTo>
                      <a:pt x="2" y="8"/>
                    </a:lnTo>
                    <a:lnTo>
                      <a:pt x="2" y="10"/>
                    </a:lnTo>
                    <a:lnTo>
                      <a:pt x="4" y="10"/>
                    </a:lnTo>
                    <a:lnTo>
                      <a:pt x="6" y="10"/>
                    </a:lnTo>
                    <a:lnTo>
                      <a:pt x="6" y="10"/>
                    </a:lnTo>
                    <a:lnTo>
                      <a:pt x="6" y="12"/>
                    </a:lnTo>
                    <a:lnTo>
                      <a:pt x="8" y="12"/>
                    </a:lnTo>
                    <a:lnTo>
                      <a:pt x="8" y="12"/>
                    </a:lnTo>
                    <a:lnTo>
                      <a:pt x="8" y="12"/>
                    </a:lnTo>
                    <a:lnTo>
                      <a:pt x="10" y="12"/>
                    </a:lnTo>
                    <a:lnTo>
                      <a:pt x="8" y="10"/>
                    </a:lnTo>
                    <a:lnTo>
                      <a:pt x="8" y="10"/>
                    </a:lnTo>
                    <a:lnTo>
                      <a:pt x="10" y="8"/>
                    </a:lnTo>
                    <a:lnTo>
                      <a:pt x="10" y="8"/>
                    </a:lnTo>
                    <a:lnTo>
                      <a:pt x="10" y="8"/>
                    </a:lnTo>
                    <a:lnTo>
                      <a:pt x="10" y="8"/>
                    </a:lnTo>
                    <a:lnTo>
                      <a:pt x="10" y="6"/>
                    </a:lnTo>
                    <a:lnTo>
                      <a:pt x="10" y="6"/>
                    </a:lnTo>
                    <a:lnTo>
                      <a:pt x="10" y="6"/>
                    </a:lnTo>
                    <a:lnTo>
                      <a:pt x="10" y="6"/>
                    </a:lnTo>
                    <a:lnTo>
                      <a:pt x="12" y="4"/>
                    </a:lnTo>
                    <a:lnTo>
                      <a:pt x="12" y="4"/>
                    </a:lnTo>
                    <a:lnTo>
                      <a:pt x="12" y="4"/>
                    </a:lnTo>
                    <a:lnTo>
                      <a:pt x="12" y="4"/>
                    </a:lnTo>
                    <a:lnTo>
                      <a:pt x="10" y="2"/>
                    </a:lnTo>
                    <a:lnTo>
                      <a:pt x="10" y="2"/>
                    </a:lnTo>
                    <a:close/>
                    <a:moveTo>
                      <a:pt x="8" y="4"/>
                    </a:moveTo>
                    <a:lnTo>
                      <a:pt x="6" y="4"/>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615"/>
              <p:cNvSpPr>
                <a:spLocks/>
              </p:cNvSpPr>
              <p:nvPr/>
            </p:nvSpPr>
            <p:spPr bwMode="auto">
              <a:xfrm>
                <a:off x="2824" y="1743"/>
                <a:ext cx="2" cy="4"/>
              </a:xfrm>
              <a:custGeom>
                <a:avLst/>
                <a:gdLst>
                  <a:gd name="T0" fmla="*/ 0 w 2"/>
                  <a:gd name="T1" fmla="*/ 4 h 4"/>
                  <a:gd name="T2" fmla="*/ 2 w 2"/>
                  <a:gd name="T3" fmla="*/ 4 h 4"/>
                  <a:gd name="T4" fmla="*/ 2 w 2"/>
                  <a:gd name="T5" fmla="*/ 2 h 4"/>
                  <a:gd name="T6" fmla="*/ 0 w 2"/>
                  <a:gd name="T7" fmla="*/ 0 h 4"/>
                  <a:gd name="T8" fmla="*/ 0 w 2"/>
                  <a:gd name="T9" fmla="*/ 0 h 4"/>
                  <a:gd name="T10" fmla="*/ 0 w 2"/>
                  <a:gd name="T11" fmla="*/ 2 h 4"/>
                  <a:gd name="T12" fmla="*/ 0 w 2"/>
                  <a:gd name="T13" fmla="*/ 4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2" y="4"/>
                    </a:lnTo>
                    <a:lnTo>
                      <a:pt x="2" y="2"/>
                    </a:lnTo>
                    <a:lnTo>
                      <a:pt x="0" y="0"/>
                    </a:lnTo>
                    <a:lnTo>
                      <a:pt x="0" y="0"/>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1616"/>
              <p:cNvSpPr>
                <a:spLocks/>
              </p:cNvSpPr>
              <p:nvPr/>
            </p:nvSpPr>
            <p:spPr bwMode="auto">
              <a:xfrm>
                <a:off x="2814" y="1749"/>
                <a:ext cx="4" cy="4"/>
              </a:xfrm>
              <a:custGeom>
                <a:avLst/>
                <a:gdLst>
                  <a:gd name="T0" fmla="*/ 0 w 4"/>
                  <a:gd name="T1" fmla="*/ 4 h 4"/>
                  <a:gd name="T2" fmla="*/ 0 w 4"/>
                  <a:gd name="T3" fmla="*/ 4 h 4"/>
                  <a:gd name="T4" fmla="*/ 0 w 4"/>
                  <a:gd name="T5" fmla="*/ 4 h 4"/>
                  <a:gd name="T6" fmla="*/ 2 w 4"/>
                  <a:gd name="T7" fmla="*/ 4 h 4"/>
                  <a:gd name="T8" fmla="*/ 2 w 4"/>
                  <a:gd name="T9" fmla="*/ 4 h 4"/>
                  <a:gd name="T10" fmla="*/ 4 w 4"/>
                  <a:gd name="T11" fmla="*/ 4 h 4"/>
                  <a:gd name="T12" fmla="*/ 4 w 4"/>
                  <a:gd name="T13" fmla="*/ 4 h 4"/>
                  <a:gd name="T14" fmla="*/ 2 w 4"/>
                  <a:gd name="T15" fmla="*/ 4 h 4"/>
                  <a:gd name="T16" fmla="*/ 2 w 4"/>
                  <a:gd name="T17" fmla="*/ 4 h 4"/>
                  <a:gd name="T18" fmla="*/ 2 w 4"/>
                  <a:gd name="T19" fmla="*/ 2 h 4"/>
                  <a:gd name="T20" fmla="*/ 2 w 4"/>
                  <a:gd name="T21" fmla="*/ 2 h 4"/>
                  <a:gd name="T22" fmla="*/ 0 w 4"/>
                  <a:gd name="T23" fmla="*/ 2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4 h 4"/>
                  <a:gd name="T38" fmla="*/ 0 w 4"/>
                  <a:gd name="T39" fmla="*/ 4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0" y="4"/>
                    </a:lnTo>
                    <a:lnTo>
                      <a:pt x="2" y="4"/>
                    </a:lnTo>
                    <a:lnTo>
                      <a:pt x="2" y="4"/>
                    </a:lnTo>
                    <a:lnTo>
                      <a:pt x="4" y="4"/>
                    </a:lnTo>
                    <a:lnTo>
                      <a:pt x="4" y="4"/>
                    </a:lnTo>
                    <a:lnTo>
                      <a:pt x="2" y="4"/>
                    </a:lnTo>
                    <a:lnTo>
                      <a:pt x="2" y="4"/>
                    </a:lnTo>
                    <a:lnTo>
                      <a:pt x="2" y="2"/>
                    </a:lnTo>
                    <a:lnTo>
                      <a:pt x="2" y="2"/>
                    </a:lnTo>
                    <a:lnTo>
                      <a:pt x="0" y="2"/>
                    </a:lnTo>
                    <a:lnTo>
                      <a:pt x="0" y="0"/>
                    </a:lnTo>
                    <a:lnTo>
                      <a:pt x="0" y="2"/>
                    </a:lnTo>
                    <a:lnTo>
                      <a:pt x="0" y="2"/>
                    </a:lnTo>
                    <a:lnTo>
                      <a:pt x="0" y="2"/>
                    </a:lnTo>
                    <a:lnTo>
                      <a:pt x="0" y="2"/>
                    </a:lnTo>
                    <a:lnTo>
                      <a:pt x="0" y="2"/>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1617"/>
              <p:cNvSpPr>
                <a:spLocks/>
              </p:cNvSpPr>
              <p:nvPr/>
            </p:nvSpPr>
            <p:spPr bwMode="auto">
              <a:xfrm>
                <a:off x="2820" y="1913"/>
                <a:ext cx="24" cy="16"/>
              </a:xfrm>
              <a:custGeom>
                <a:avLst/>
                <a:gdLst>
                  <a:gd name="T0" fmla="*/ 22 w 24"/>
                  <a:gd name="T1" fmla="*/ 4 h 16"/>
                  <a:gd name="T2" fmla="*/ 24 w 24"/>
                  <a:gd name="T3" fmla="*/ 0 h 16"/>
                  <a:gd name="T4" fmla="*/ 24 w 24"/>
                  <a:gd name="T5" fmla="*/ 0 h 16"/>
                  <a:gd name="T6" fmla="*/ 24 w 24"/>
                  <a:gd name="T7" fmla="*/ 0 h 16"/>
                  <a:gd name="T8" fmla="*/ 22 w 24"/>
                  <a:gd name="T9" fmla="*/ 0 h 16"/>
                  <a:gd name="T10" fmla="*/ 22 w 24"/>
                  <a:gd name="T11" fmla="*/ 0 h 16"/>
                  <a:gd name="T12" fmla="*/ 20 w 24"/>
                  <a:gd name="T13" fmla="*/ 0 h 16"/>
                  <a:gd name="T14" fmla="*/ 18 w 24"/>
                  <a:gd name="T15" fmla="*/ 0 h 16"/>
                  <a:gd name="T16" fmla="*/ 16 w 24"/>
                  <a:gd name="T17" fmla="*/ 2 h 16"/>
                  <a:gd name="T18" fmla="*/ 16 w 24"/>
                  <a:gd name="T19" fmla="*/ 2 h 16"/>
                  <a:gd name="T20" fmla="*/ 12 w 24"/>
                  <a:gd name="T21" fmla="*/ 2 h 16"/>
                  <a:gd name="T22" fmla="*/ 10 w 24"/>
                  <a:gd name="T23" fmla="*/ 2 h 16"/>
                  <a:gd name="T24" fmla="*/ 10 w 24"/>
                  <a:gd name="T25" fmla="*/ 2 h 16"/>
                  <a:gd name="T26" fmla="*/ 10 w 24"/>
                  <a:gd name="T27" fmla="*/ 2 h 16"/>
                  <a:gd name="T28" fmla="*/ 6 w 24"/>
                  <a:gd name="T29" fmla="*/ 0 h 16"/>
                  <a:gd name="T30" fmla="*/ 4 w 24"/>
                  <a:gd name="T31" fmla="*/ 2 h 16"/>
                  <a:gd name="T32" fmla="*/ 2 w 24"/>
                  <a:gd name="T33" fmla="*/ 2 h 16"/>
                  <a:gd name="T34" fmla="*/ 2 w 24"/>
                  <a:gd name="T35" fmla="*/ 0 h 16"/>
                  <a:gd name="T36" fmla="*/ 0 w 24"/>
                  <a:gd name="T37" fmla="*/ 0 h 16"/>
                  <a:gd name="T38" fmla="*/ 0 w 24"/>
                  <a:gd name="T39" fmla="*/ 2 h 16"/>
                  <a:gd name="T40" fmla="*/ 0 w 24"/>
                  <a:gd name="T41" fmla="*/ 2 h 16"/>
                  <a:gd name="T42" fmla="*/ 0 w 24"/>
                  <a:gd name="T43" fmla="*/ 4 h 16"/>
                  <a:gd name="T44" fmla="*/ 0 w 24"/>
                  <a:gd name="T45" fmla="*/ 6 h 16"/>
                  <a:gd name="T46" fmla="*/ 2 w 24"/>
                  <a:gd name="T47" fmla="*/ 6 h 16"/>
                  <a:gd name="T48" fmla="*/ 4 w 24"/>
                  <a:gd name="T49" fmla="*/ 6 h 16"/>
                  <a:gd name="T50" fmla="*/ 6 w 24"/>
                  <a:gd name="T51" fmla="*/ 8 h 16"/>
                  <a:gd name="T52" fmla="*/ 8 w 24"/>
                  <a:gd name="T53" fmla="*/ 8 h 16"/>
                  <a:gd name="T54" fmla="*/ 10 w 24"/>
                  <a:gd name="T55" fmla="*/ 10 h 16"/>
                  <a:gd name="T56" fmla="*/ 10 w 24"/>
                  <a:gd name="T57" fmla="*/ 10 h 16"/>
                  <a:gd name="T58" fmla="*/ 12 w 24"/>
                  <a:gd name="T59" fmla="*/ 12 h 16"/>
                  <a:gd name="T60" fmla="*/ 12 w 24"/>
                  <a:gd name="T61" fmla="*/ 12 h 16"/>
                  <a:gd name="T62" fmla="*/ 14 w 24"/>
                  <a:gd name="T63" fmla="*/ 12 h 16"/>
                  <a:gd name="T64" fmla="*/ 16 w 24"/>
                  <a:gd name="T65" fmla="*/ 14 h 16"/>
                  <a:gd name="T66" fmla="*/ 18 w 24"/>
                  <a:gd name="T67" fmla="*/ 16 h 16"/>
                  <a:gd name="T68" fmla="*/ 20 w 24"/>
                  <a:gd name="T69" fmla="*/ 16 h 16"/>
                  <a:gd name="T70" fmla="*/ 22 w 24"/>
                  <a:gd name="T71" fmla="*/ 16 h 16"/>
                  <a:gd name="T72" fmla="*/ 22 w 24"/>
                  <a:gd name="T73" fmla="*/ 14 h 16"/>
                  <a:gd name="T74" fmla="*/ 22 w 24"/>
                  <a:gd name="T75" fmla="*/ 12 h 16"/>
                  <a:gd name="T76" fmla="*/ 22 w 24"/>
                  <a:gd name="T77" fmla="*/ 10 h 16"/>
                  <a:gd name="T78" fmla="*/ 22 w 24"/>
                  <a:gd name="T79" fmla="*/ 10 h 16"/>
                  <a:gd name="T80" fmla="*/ 20 w 24"/>
                  <a:gd name="T81" fmla="*/ 8 h 16"/>
                  <a:gd name="T82" fmla="*/ 20 w 24"/>
                  <a:gd name="T83" fmla="*/ 8 h 16"/>
                  <a:gd name="T84" fmla="*/ 22 w 24"/>
                  <a:gd name="T8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22" y="4"/>
                    </a:moveTo>
                    <a:lnTo>
                      <a:pt x="24" y="0"/>
                    </a:lnTo>
                    <a:lnTo>
                      <a:pt x="24" y="0"/>
                    </a:lnTo>
                    <a:lnTo>
                      <a:pt x="24" y="0"/>
                    </a:lnTo>
                    <a:lnTo>
                      <a:pt x="22" y="0"/>
                    </a:lnTo>
                    <a:lnTo>
                      <a:pt x="22" y="0"/>
                    </a:lnTo>
                    <a:lnTo>
                      <a:pt x="20" y="0"/>
                    </a:lnTo>
                    <a:lnTo>
                      <a:pt x="18" y="0"/>
                    </a:lnTo>
                    <a:lnTo>
                      <a:pt x="16" y="2"/>
                    </a:lnTo>
                    <a:lnTo>
                      <a:pt x="16" y="2"/>
                    </a:lnTo>
                    <a:lnTo>
                      <a:pt x="12" y="2"/>
                    </a:lnTo>
                    <a:lnTo>
                      <a:pt x="10" y="2"/>
                    </a:lnTo>
                    <a:lnTo>
                      <a:pt x="10" y="2"/>
                    </a:lnTo>
                    <a:lnTo>
                      <a:pt x="10" y="2"/>
                    </a:lnTo>
                    <a:lnTo>
                      <a:pt x="6" y="0"/>
                    </a:lnTo>
                    <a:lnTo>
                      <a:pt x="4" y="2"/>
                    </a:lnTo>
                    <a:lnTo>
                      <a:pt x="2" y="2"/>
                    </a:lnTo>
                    <a:lnTo>
                      <a:pt x="2" y="0"/>
                    </a:lnTo>
                    <a:lnTo>
                      <a:pt x="0" y="0"/>
                    </a:lnTo>
                    <a:lnTo>
                      <a:pt x="0" y="2"/>
                    </a:lnTo>
                    <a:lnTo>
                      <a:pt x="0" y="2"/>
                    </a:lnTo>
                    <a:lnTo>
                      <a:pt x="0" y="4"/>
                    </a:lnTo>
                    <a:lnTo>
                      <a:pt x="0" y="6"/>
                    </a:lnTo>
                    <a:lnTo>
                      <a:pt x="2" y="6"/>
                    </a:lnTo>
                    <a:lnTo>
                      <a:pt x="4" y="6"/>
                    </a:lnTo>
                    <a:lnTo>
                      <a:pt x="6" y="8"/>
                    </a:lnTo>
                    <a:lnTo>
                      <a:pt x="8" y="8"/>
                    </a:lnTo>
                    <a:lnTo>
                      <a:pt x="10" y="10"/>
                    </a:lnTo>
                    <a:lnTo>
                      <a:pt x="10" y="10"/>
                    </a:lnTo>
                    <a:lnTo>
                      <a:pt x="12" y="12"/>
                    </a:lnTo>
                    <a:lnTo>
                      <a:pt x="12" y="12"/>
                    </a:lnTo>
                    <a:lnTo>
                      <a:pt x="14" y="12"/>
                    </a:lnTo>
                    <a:lnTo>
                      <a:pt x="16" y="14"/>
                    </a:lnTo>
                    <a:lnTo>
                      <a:pt x="18" y="16"/>
                    </a:lnTo>
                    <a:lnTo>
                      <a:pt x="20" y="16"/>
                    </a:lnTo>
                    <a:lnTo>
                      <a:pt x="22" y="16"/>
                    </a:lnTo>
                    <a:lnTo>
                      <a:pt x="22" y="14"/>
                    </a:lnTo>
                    <a:lnTo>
                      <a:pt x="22" y="12"/>
                    </a:lnTo>
                    <a:lnTo>
                      <a:pt x="22" y="10"/>
                    </a:lnTo>
                    <a:lnTo>
                      <a:pt x="22" y="10"/>
                    </a:lnTo>
                    <a:lnTo>
                      <a:pt x="20" y="8"/>
                    </a:lnTo>
                    <a:lnTo>
                      <a:pt x="20" y="8"/>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1618"/>
              <p:cNvSpPr>
                <a:spLocks/>
              </p:cNvSpPr>
              <p:nvPr/>
            </p:nvSpPr>
            <p:spPr bwMode="auto">
              <a:xfrm>
                <a:off x="2786" y="1883"/>
                <a:ext cx="12" cy="24"/>
              </a:xfrm>
              <a:custGeom>
                <a:avLst/>
                <a:gdLst>
                  <a:gd name="T0" fmla="*/ 0 w 12"/>
                  <a:gd name="T1" fmla="*/ 4 h 24"/>
                  <a:gd name="T2" fmla="*/ 0 w 12"/>
                  <a:gd name="T3" fmla="*/ 6 h 24"/>
                  <a:gd name="T4" fmla="*/ 0 w 12"/>
                  <a:gd name="T5" fmla="*/ 8 h 24"/>
                  <a:gd name="T6" fmla="*/ 2 w 12"/>
                  <a:gd name="T7" fmla="*/ 8 h 24"/>
                  <a:gd name="T8" fmla="*/ 2 w 12"/>
                  <a:gd name="T9" fmla="*/ 8 h 24"/>
                  <a:gd name="T10" fmla="*/ 2 w 12"/>
                  <a:gd name="T11" fmla="*/ 10 h 24"/>
                  <a:gd name="T12" fmla="*/ 2 w 12"/>
                  <a:gd name="T13" fmla="*/ 12 h 24"/>
                  <a:gd name="T14" fmla="*/ 2 w 12"/>
                  <a:gd name="T15" fmla="*/ 12 h 24"/>
                  <a:gd name="T16" fmla="*/ 2 w 12"/>
                  <a:gd name="T17" fmla="*/ 14 h 24"/>
                  <a:gd name="T18" fmla="*/ 2 w 12"/>
                  <a:gd name="T19" fmla="*/ 14 h 24"/>
                  <a:gd name="T20" fmla="*/ 2 w 12"/>
                  <a:gd name="T21" fmla="*/ 14 h 24"/>
                  <a:gd name="T22" fmla="*/ 2 w 12"/>
                  <a:gd name="T23" fmla="*/ 14 h 24"/>
                  <a:gd name="T24" fmla="*/ 2 w 12"/>
                  <a:gd name="T25" fmla="*/ 18 h 24"/>
                  <a:gd name="T26" fmla="*/ 2 w 12"/>
                  <a:gd name="T27" fmla="*/ 18 h 24"/>
                  <a:gd name="T28" fmla="*/ 2 w 12"/>
                  <a:gd name="T29" fmla="*/ 20 h 24"/>
                  <a:gd name="T30" fmla="*/ 2 w 12"/>
                  <a:gd name="T31" fmla="*/ 22 h 24"/>
                  <a:gd name="T32" fmla="*/ 4 w 12"/>
                  <a:gd name="T33" fmla="*/ 24 h 24"/>
                  <a:gd name="T34" fmla="*/ 4 w 12"/>
                  <a:gd name="T35" fmla="*/ 24 h 24"/>
                  <a:gd name="T36" fmla="*/ 6 w 12"/>
                  <a:gd name="T37" fmla="*/ 24 h 24"/>
                  <a:gd name="T38" fmla="*/ 8 w 12"/>
                  <a:gd name="T39" fmla="*/ 22 h 24"/>
                  <a:gd name="T40" fmla="*/ 8 w 12"/>
                  <a:gd name="T41" fmla="*/ 22 h 24"/>
                  <a:gd name="T42" fmla="*/ 8 w 12"/>
                  <a:gd name="T43" fmla="*/ 22 h 24"/>
                  <a:gd name="T44" fmla="*/ 10 w 12"/>
                  <a:gd name="T45" fmla="*/ 22 h 24"/>
                  <a:gd name="T46" fmla="*/ 12 w 12"/>
                  <a:gd name="T47" fmla="*/ 20 h 24"/>
                  <a:gd name="T48" fmla="*/ 12 w 12"/>
                  <a:gd name="T49" fmla="*/ 20 h 24"/>
                  <a:gd name="T50" fmla="*/ 12 w 12"/>
                  <a:gd name="T51" fmla="*/ 18 h 24"/>
                  <a:gd name="T52" fmla="*/ 12 w 12"/>
                  <a:gd name="T53" fmla="*/ 14 h 24"/>
                  <a:gd name="T54" fmla="*/ 12 w 12"/>
                  <a:gd name="T55" fmla="*/ 10 h 24"/>
                  <a:gd name="T56" fmla="*/ 12 w 12"/>
                  <a:gd name="T57" fmla="*/ 8 h 24"/>
                  <a:gd name="T58" fmla="*/ 12 w 12"/>
                  <a:gd name="T59" fmla="*/ 6 h 24"/>
                  <a:gd name="T60" fmla="*/ 10 w 12"/>
                  <a:gd name="T61" fmla="*/ 2 h 24"/>
                  <a:gd name="T62" fmla="*/ 10 w 12"/>
                  <a:gd name="T63" fmla="*/ 2 h 24"/>
                  <a:gd name="T64" fmla="*/ 10 w 12"/>
                  <a:gd name="T65" fmla="*/ 0 h 24"/>
                  <a:gd name="T66" fmla="*/ 8 w 12"/>
                  <a:gd name="T67" fmla="*/ 0 h 24"/>
                  <a:gd name="T68" fmla="*/ 6 w 12"/>
                  <a:gd name="T69" fmla="*/ 0 h 24"/>
                  <a:gd name="T70" fmla="*/ 6 w 12"/>
                  <a:gd name="T71" fmla="*/ 2 h 24"/>
                  <a:gd name="T72" fmla="*/ 6 w 12"/>
                  <a:gd name="T73" fmla="*/ 2 h 24"/>
                  <a:gd name="T74" fmla="*/ 2 w 12"/>
                  <a:gd name="T75" fmla="*/ 4 h 24"/>
                  <a:gd name="T76" fmla="*/ 2 w 12"/>
                  <a:gd name="T77" fmla="*/ 4 h 24"/>
                  <a:gd name="T78" fmla="*/ 0 w 12"/>
                  <a:gd name="T7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4">
                    <a:moveTo>
                      <a:pt x="0" y="4"/>
                    </a:moveTo>
                    <a:lnTo>
                      <a:pt x="0" y="6"/>
                    </a:lnTo>
                    <a:lnTo>
                      <a:pt x="0" y="8"/>
                    </a:lnTo>
                    <a:lnTo>
                      <a:pt x="2" y="8"/>
                    </a:lnTo>
                    <a:lnTo>
                      <a:pt x="2" y="8"/>
                    </a:lnTo>
                    <a:lnTo>
                      <a:pt x="2" y="10"/>
                    </a:lnTo>
                    <a:lnTo>
                      <a:pt x="2" y="12"/>
                    </a:lnTo>
                    <a:lnTo>
                      <a:pt x="2" y="12"/>
                    </a:lnTo>
                    <a:lnTo>
                      <a:pt x="2" y="14"/>
                    </a:lnTo>
                    <a:lnTo>
                      <a:pt x="2" y="14"/>
                    </a:lnTo>
                    <a:lnTo>
                      <a:pt x="2" y="14"/>
                    </a:lnTo>
                    <a:lnTo>
                      <a:pt x="2" y="14"/>
                    </a:lnTo>
                    <a:lnTo>
                      <a:pt x="2" y="18"/>
                    </a:lnTo>
                    <a:lnTo>
                      <a:pt x="2" y="18"/>
                    </a:lnTo>
                    <a:lnTo>
                      <a:pt x="2" y="20"/>
                    </a:lnTo>
                    <a:lnTo>
                      <a:pt x="2" y="22"/>
                    </a:lnTo>
                    <a:lnTo>
                      <a:pt x="4" y="24"/>
                    </a:lnTo>
                    <a:lnTo>
                      <a:pt x="4" y="24"/>
                    </a:lnTo>
                    <a:lnTo>
                      <a:pt x="6" y="24"/>
                    </a:lnTo>
                    <a:lnTo>
                      <a:pt x="8" y="22"/>
                    </a:lnTo>
                    <a:lnTo>
                      <a:pt x="8" y="22"/>
                    </a:lnTo>
                    <a:lnTo>
                      <a:pt x="8" y="22"/>
                    </a:lnTo>
                    <a:lnTo>
                      <a:pt x="10" y="22"/>
                    </a:lnTo>
                    <a:lnTo>
                      <a:pt x="12" y="20"/>
                    </a:lnTo>
                    <a:lnTo>
                      <a:pt x="12" y="20"/>
                    </a:lnTo>
                    <a:lnTo>
                      <a:pt x="12" y="18"/>
                    </a:lnTo>
                    <a:lnTo>
                      <a:pt x="12" y="14"/>
                    </a:lnTo>
                    <a:lnTo>
                      <a:pt x="12" y="10"/>
                    </a:lnTo>
                    <a:lnTo>
                      <a:pt x="12" y="8"/>
                    </a:lnTo>
                    <a:lnTo>
                      <a:pt x="12" y="6"/>
                    </a:lnTo>
                    <a:lnTo>
                      <a:pt x="10" y="2"/>
                    </a:lnTo>
                    <a:lnTo>
                      <a:pt x="10" y="2"/>
                    </a:lnTo>
                    <a:lnTo>
                      <a:pt x="10" y="0"/>
                    </a:lnTo>
                    <a:lnTo>
                      <a:pt x="8" y="0"/>
                    </a:lnTo>
                    <a:lnTo>
                      <a:pt x="6" y="0"/>
                    </a:lnTo>
                    <a:lnTo>
                      <a:pt x="6" y="2"/>
                    </a:lnTo>
                    <a:lnTo>
                      <a:pt x="6" y="2"/>
                    </a:lnTo>
                    <a:lnTo>
                      <a:pt x="2" y="4"/>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1619"/>
              <p:cNvSpPr>
                <a:spLocks/>
              </p:cNvSpPr>
              <p:nvPr/>
            </p:nvSpPr>
            <p:spPr bwMode="auto">
              <a:xfrm>
                <a:off x="2734" y="1905"/>
                <a:ext cx="2" cy="2"/>
              </a:xfrm>
              <a:custGeom>
                <a:avLst/>
                <a:gdLst>
                  <a:gd name="T0" fmla="*/ 2 w 2"/>
                  <a:gd name="T1" fmla="*/ 0 h 2"/>
                  <a:gd name="T2" fmla="*/ 2 w 2"/>
                  <a:gd name="T3" fmla="*/ 0 h 2"/>
                  <a:gd name="T4" fmla="*/ 2 w 2"/>
                  <a:gd name="T5" fmla="*/ 0 h 2"/>
                  <a:gd name="T6" fmla="*/ 0 w 2"/>
                  <a:gd name="T7" fmla="*/ 0 h 2"/>
                  <a:gd name="T8" fmla="*/ 0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0"/>
                    </a:lnTo>
                    <a:lnTo>
                      <a:pt x="2" y="0"/>
                    </a:lnTo>
                    <a:lnTo>
                      <a:pt x="0" y="0"/>
                    </a:lnTo>
                    <a:lnTo>
                      <a:pt x="0"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1620"/>
              <p:cNvSpPr>
                <a:spLocks/>
              </p:cNvSpPr>
              <p:nvPr/>
            </p:nvSpPr>
            <p:spPr bwMode="auto">
              <a:xfrm>
                <a:off x="2742" y="1897"/>
                <a:ext cx="8" cy="6"/>
              </a:xfrm>
              <a:custGeom>
                <a:avLst/>
                <a:gdLst>
                  <a:gd name="T0" fmla="*/ 6 w 8"/>
                  <a:gd name="T1" fmla="*/ 0 h 6"/>
                  <a:gd name="T2" fmla="*/ 2 w 8"/>
                  <a:gd name="T3" fmla="*/ 2 h 6"/>
                  <a:gd name="T4" fmla="*/ 0 w 8"/>
                  <a:gd name="T5" fmla="*/ 4 h 6"/>
                  <a:gd name="T6" fmla="*/ 2 w 8"/>
                  <a:gd name="T7" fmla="*/ 4 h 6"/>
                  <a:gd name="T8" fmla="*/ 2 w 8"/>
                  <a:gd name="T9" fmla="*/ 4 h 6"/>
                  <a:gd name="T10" fmla="*/ 4 w 8"/>
                  <a:gd name="T11" fmla="*/ 4 h 6"/>
                  <a:gd name="T12" fmla="*/ 4 w 8"/>
                  <a:gd name="T13" fmla="*/ 4 h 6"/>
                  <a:gd name="T14" fmla="*/ 6 w 8"/>
                  <a:gd name="T15" fmla="*/ 6 h 6"/>
                  <a:gd name="T16" fmla="*/ 8 w 8"/>
                  <a:gd name="T17" fmla="*/ 4 h 6"/>
                  <a:gd name="T18" fmla="*/ 8 w 8"/>
                  <a:gd name="T19" fmla="*/ 2 h 6"/>
                  <a:gd name="T20" fmla="*/ 8 w 8"/>
                  <a:gd name="T21" fmla="*/ 2 h 6"/>
                  <a:gd name="T22" fmla="*/ 6 w 8"/>
                  <a:gd name="T23" fmla="*/ 2 h 6"/>
                  <a:gd name="T24" fmla="*/ 6 w 8"/>
                  <a:gd name="T25" fmla="*/ 0 h 6"/>
                  <a:gd name="T26" fmla="*/ 6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0"/>
                    </a:moveTo>
                    <a:lnTo>
                      <a:pt x="2" y="2"/>
                    </a:lnTo>
                    <a:lnTo>
                      <a:pt x="0" y="4"/>
                    </a:lnTo>
                    <a:lnTo>
                      <a:pt x="2" y="4"/>
                    </a:lnTo>
                    <a:lnTo>
                      <a:pt x="2" y="4"/>
                    </a:lnTo>
                    <a:lnTo>
                      <a:pt x="4" y="4"/>
                    </a:lnTo>
                    <a:lnTo>
                      <a:pt x="4" y="4"/>
                    </a:lnTo>
                    <a:lnTo>
                      <a:pt x="6" y="6"/>
                    </a:lnTo>
                    <a:lnTo>
                      <a:pt x="8" y="4"/>
                    </a:lnTo>
                    <a:lnTo>
                      <a:pt x="8" y="2"/>
                    </a:lnTo>
                    <a:lnTo>
                      <a:pt x="8" y="2"/>
                    </a:lnTo>
                    <a:lnTo>
                      <a:pt x="6"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1621"/>
              <p:cNvSpPr>
                <a:spLocks/>
              </p:cNvSpPr>
              <p:nvPr/>
            </p:nvSpPr>
            <p:spPr bwMode="auto">
              <a:xfrm>
                <a:off x="2754" y="1895"/>
                <a:ext cx="4" cy="2"/>
              </a:xfrm>
              <a:custGeom>
                <a:avLst/>
                <a:gdLst>
                  <a:gd name="T0" fmla="*/ 2 w 4"/>
                  <a:gd name="T1" fmla="*/ 0 h 2"/>
                  <a:gd name="T2" fmla="*/ 2 w 4"/>
                  <a:gd name="T3" fmla="*/ 0 h 2"/>
                  <a:gd name="T4" fmla="*/ 0 w 4"/>
                  <a:gd name="T5" fmla="*/ 0 h 2"/>
                  <a:gd name="T6" fmla="*/ 0 w 4"/>
                  <a:gd name="T7" fmla="*/ 2 h 2"/>
                  <a:gd name="T8" fmla="*/ 0 w 4"/>
                  <a:gd name="T9" fmla="*/ 2 h 2"/>
                  <a:gd name="T10" fmla="*/ 2 w 4"/>
                  <a:gd name="T11" fmla="*/ 2 h 2"/>
                  <a:gd name="T12" fmla="*/ 4 w 4"/>
                  <a:gd name="T13" fmla="*/ 2 h 2"/>
                  <a:gd name="T14" fmla="*/ 2 w 4"/>
                  <a:gd name="T15" fmla="*/ 2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2" y="0"/>
                    </a:lnTo>
                    <a:lnTo>
                      <a:pt x="0" y="0"/>
                    </a:lnTo>
                    <a:lnTo>
                      <a:pt x="0" y="2"/>
                    </a:lnTo>
                    <a:lnTo>
                      <a:pt x="0" y="2"/>
                    </a:lnTo>
                    <a:lnTo>
                      <a:pt x="2" y="2"/>
                    </a:lnTo>
                    <a:lnTo>
                      <a:pt x="4"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1622"/>
              <p:cNvSpPr>
                <a:spLocks/>
              </p:cNvSpPr>
              <p:nvPr/>
            </p:nvSpPr>
            <p:spPr bwMode="auto">
              <a:xfrm>
                <a:off x="2788" y="1865"/>
                <a:ext cx="8" cy="18"/>
              </a:xfrm>
              <a:custGeom>
                <a:avLst/>
                <a:gdLst>
                  <a:gd name="T0" fmla="*/ 6 w 8"/>
                  <a:gd name="T1" fmla="*/ 0 h 18"/>
                  <a:gd name="T2" fmla="*/ 6 w 8"/>
                  <a:gd name="T3" fmla="*/ 2 h 18"/>
                  <a:gd name="T4" fmla="*/ 6 w 8"/>
                  <a:gd name="T5" fmla="*/ 4 h 18"/>
                  <a:gd name="T6" fmla="*/ 4 w 8"/>
                  <a:gd name="T7" fmla="*/ 4 h 18"/>
                  <a:gd name="T8" fmla="*/ 2 w 8"/>
                  <a:gd name="T9" fmla="*/ 4 h 18"/>
                  <a:gd name="T10" fmla="*/ 2 w 8"/>
                  <a:gd name="T11" fmla="*/ 4 h 18"/>
                  <a:gd name="T12" fmla="*/ 0 w 8"/>
                  <a:gd name="T13" fmla="*/ 4 h 18"/>
                  <a:gd name="T14" fmla="*/ 0 w 8"/>
                  <a:gd name="T15" fmla="*/ 8 h 18"/>
                  <a:gd name="T16" fmla="*/ 0 w 8"/>
                  <a:gd name="T17" fmla="*/ 8 h 18"/>
                  <a:gd name="T18" fmla="*/ 0 w 8"/>
                  <a:gd name="T19" fmla="*/ 10 h 18"/>
                  <a:gd name="T20" fmla="*/ 2 w 8"/>
                  <a:gd name="T21" fmla="*/ 12 h 18"/>
                  <a:gd name="T22" fmla="*/ 2 w 8"/>
                  <a:gd name="T23" fmla="*/ 14 h 18"/>
                  <a:gd name="T24" fmla="*/ 2 w 8"/>
                  <a:gd name="T25" fmla="*/ 14 h 18"/>
                  <a:gd name="T26" fmla="*/ 2 w 8"/>
                  <a:gd name="T27" fmla="*/ 14 h 18"/>
                  <a:gd name="T28" fmla="*/ 2 w 8"/>
                  <a:gd name="T29" fmla="*/ 16 h 18"/>
                  <a:gd name="T30" fmla="*/ 4 w 8"/>
                  <a:gd name="T31" fmla="*/ 16 h 18"/>
                  <a:gd name="T32" fmla="*/ 4 w 8"/>
                  <a:gd name="T33" fmla="*/ 16 h 18"/>
                  <a:gd name="T34" fmla="*/ 6 w 8"/>
                  <a:gd name="T35" fmla="*/ 18 h 18"/>
                  <a:gd name="T36" fmla="*/ 6 w 8"/>
                  <a:gd name="T37" fmla="*/ 16 h 18"/>
                  <a:gd name="T38" fmla="*/ 6 w 8"/>
                  <a:gd name="T39" fmla="*/ 14 h 18"/>
                  <a:gd name="T40" fmla="*/ 8 w 8"/>
                  <a:gd name="T41" fmla="*/ 12 h 18"/>
                  <a:gd name="T42" fmla="*/ 8 w 8"/>
                  <a:gd name="T43" fmla="*/ 12 h 18"/>
                  <a:gd name="T44" fmla="*/ 8 w 8"/>
                  <a:gd name="T45" fmla="*/ 10 h 18"/>
                  <a:gd name="T46" fmla="*/ 8 w 8"/>
                  <a:gd name="T47" fmla="*/ 8 h 18"/>
                  <a:gd name="T48" fmla="*/ 6 w 8"/>
                  <a:gd name="T49" fmla="*/ 4 h 18"/>
                  <a:gd name="T50" fmla="*/ 6 w 8"/>
                  <a:gd name="T51" fmla="*/ 2 h 18"/>
                  <a:gd name="T52" fmla="*/ 6 w 8"/>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8">
                    <a:moveTo>
                      <a:pt x="6" y="0"/>
                    </a:moveTo>
                    <a:lnTo>
                      <a:pt x="6" y="2"/>
                    </a:lnTo>
                    <a:lnTo>
                      <a:pt x="6" y="4"/>
                    </a:lnTo>
                    <a:lnTo>
                      <a:pt x="4" y="4"/>
                    </a:lnTo>
                    <a:lnTo>
                      <a:pt x="2" y="4"/>
                    </a:lnTo>
                    <a:lnTo>
                      <a:pt x="2" y="4"/>
                    </a:lnTo>
                    <a:lnTo>
                      <a:pt x="0" y="4"/>
                    </a:lnTo>
                    <a:lnTo>
                      <a:pt x="0" y="8"/>
                    </a:lnTo>
                    <a:lnTo>
                      <a:pt x="0" y="8"/>
                    </a:lnTo>
                    <a:lnTo>
                      <a:pt x="0" y="10"/>
                    </a:lnTo>
                    <a:lnTo>
                      <a:pt x="2" y="12"/>
                    </a:lnTo>
                    <a:lnTo>
                      <a:pt x="2" y="14"/>
                    </a:lnTo>
                    <a:lnTo>
                      <a:pt x="2" y="14"/>
                    </a:lnTo>
                    <a:lnTo>
                      <a:pt x="2" y="14"/>
                    </a:lnTo>
                    <a:lnTo>
                      <a:pt x="2" y="16"/>
                    </a:lnTo>
                    <a:lnTo>
                      <a:pt x="4" y="16"/>
                    </a:lnTo>
                    <a:lnTo>
                      <a:pt x="4" y="16"/>
                    </a:lnTo>
                    <a:lnTo>
                      <a:pt x="6" y="18"/>
                    </a:lnTo>
                    <a:lnTo>
                      <a:pt x="6" y="16"/>
                    </a:lnTo>
                    <a:lnTo>
                      <a:pt x="6" y="14"/>
                    </a:lnTo>
                    <a:lnTo>
                      <a:pt x="8" y="12"/>
                    </a:lnTo>
                    <a:lnTo>
                      <a:pt x="8" y="12"/>
                    </a:lnTo>
                    <a:lnTo>
                      <a:pt x="8" y="10"/>
                    </a:lnTo>
                    <a:lnTo>
                      <a:pt x="8" y="8"/>
                    </a:lnTo>
                    <a:lnTo>
                      <a:pt x="6" y="4"/>
                    </a:lnTo>
                    <a:lnTo>
                      <a:pt x="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1623"/>
              <p:cNvSpPr>
                <a:spLocks/>
              </p:cNvSpPr>
              <p:nvPr/>
            </p:nvSpPr>
            <p:spPr bwMode="auto">
              <a:xfrm>
                <a:off x="2982" y="1831"/>
                <a:ext cx="2" cy="2"/>
              </a:xfrm>
              <a:custGeom>
                <a:avLst/>
                <a:gdLst>
                  <a:gd name="T0" fmla="*/ 0 w 2"/>
                  <a:gd name="T1" fmla="*/ 0 h 2"/>
                  <a:gd name="T2" fmla="*/ 0 w 2"/>
                  <a:gd name="T3" fmla="*/ 2 h 2"/>
                  <a:gd name="T4" fmla="*/ 0 w 2"/>
                  <a:gd name="T5" fmla="*/ 0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1624"/>
              <p:cNvSpPr>
                <a:spLocks/>
              </p:cNvSpPr>
              <p:nvPr/>
            </p:nvSpPr>
            <p:spPr bwMode="auto">
              <a:xfrm>
                <a:off x="2910" y="1887"/>
                <a:ext cx="2" cy="2"/>
              </a:xfrm>
              <a:custGeom>
                <a:avLst/>
                <a:gdLst>
                  <a:gd name="T0" fmla="*/ 2 w 2"/>
                  <a:gd name="T1" fmla="*/ 0 h 2"/>
                  <a:gd name="T2" fmla="*/ 0 w 2"/>
                  <a:gd name="T3" fmla="*/ 2 h 2"/>
                  <a:gd name="T4" fmla="*/ 0 w 2"/>
                  <a:gd name="T5" fmla="*/ 2 h 2"/>
                  <a:gd name="T6" fmla="*/ 2 w 2"/>
                  <a:gd name="T7" fmla="*/ 2 h 2"/>
                  <a:gd name="T8" fmla="*/ 2 w 2"/>
                  <a:gd name="T9" fmla="*/ 2 h 2"/>
                  <a:gd name="T10" fmla="*/ 2 w 2"/>
                  <a:gd name="T11" fmla="*/ 2 h 2"/>
                  <a:gd name="T12" fmla="*/ 2 w 2"/>
                  <a:gd name="T13" fmla="*/ 2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0" y="2"/>
                    </a:lnTo>
                    <a:lnTo>
                      <a:pt x="0" y="2"/>
                    </a:lnTo>
                    <a:lnTo>
                      <a:pt x="2" y="2"/>
                    </a:lnTo>
                    <a:lnTo>
                      <a:pt x="2" y="2"/>
                    </a:lnTo>
                    <a:lnTo>
                      <a:pt x="2"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1625"/>
              <p:cNvSpPr>
                <a:spLocks/>
              </p:cNvSpPr>
              <p:nvPr/>
            </p:nvSpPr>
            <p:spPr bwMode="auto">
              <a:xfrm>
                <a:off x="2916" y="1895"/>
                <a:ext cx="2" cy="2"/>
              </a:xfrm>
              <a:custGeom>
                <a:avLst/>
                <a:gdLst>
                  <a:gd name="T0" fmla="*/ 0 w 2"/>
                  <a:gd name="T1" fmla="*/ 2 h 2"/>
                  <a:gd name="T2" fmla="*/ 0 w 2"/>
                  <a:gd name="T3" fmla="*/ 2 h 2"/>
                  <a:gd name="T4" fmla="*/ 2 w 2"/>
                  <a:gd name="T5" fmla="*/ 0 h 2"/>
                  <a:gd name="T6" fmla="*/ 2 w 2"/>
                  <a:gd name="T7" fmla="*/ 0 h 2"/>
                  <a:gd name="T8" fmla="*/ 0 w 2"/>
                  <a:gd name="T9" fmla="*/ 0 h 2"/>
                  <a:gd name="T10" fmla="*/ 0 w 2"/>
                  <a:gd name="T11" fmla="*/ 0 h 2"/>
                  <a:gd name="T12" fmla="*/ 0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2" y="0"/>
                    </a:lnTo>
                    <a:lnTo>
                      <a:pt x="2"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1626"/>
              <p:cNvSpPr>
                <a:spLocks/>
              </p:cNvSpPr>
              <p:nvPr/>
            </p:nvSpPr>
            <p:spPr bwMode="auto">
              <a:xfrm>
                <a:off x="2922" y="1901"/>
                <a:ext cx="6" cy="4"/>
              </a:xfrm>
              <a:custGeom>
                <a:avLst/>
                <a:gdLst>
                  <a:gd name="T0" fmla="*/ 4 w 6"/>
                  <a:gd name="T1" fmla="*/ 4 h 4"/>
                  <a:gd name="T2" fmla="*/ 4 w 6"/>
                  <a:gd name="T3" fmla="*/ 2 h 4"/>
                  <a:gd name="T4" fmla="*/ 6 w 6"/>
                  <a:gd name="T5" fmla="*/ 4 h 4"/>
                  <a:gd name="T6" fmla="*/ 6 w 6"/>
                  <a:gd name="T7" fmla="*/ 4 h 4"/>
                  <a:gd name="T8" fmla="*/ 6 w 6"/>
                  <a:gd name="T9" fmla="*/ 2 h 4"/>
                  <a:gd name="T10" fmla="*/ 4 w 6"/>
                  <a:gd name="T11" fmla="*/ 0 h 4"/>
                  <a:gd name="T12" fmla="*/ 0 w 6"/>
                  <a:gd name="T13" fmla="*/ 0 h 4"/>
                  <a:gd name="T14" fmla="*/ 0 w 6"/>
                  <a:gd name="T15" fmla="*/ 2 h 4"/>
                  <a:gd name="T16" fmla="*/ 0 w 6"/>
                  <a:gd name="T17" fmla="*/ 2 h 4"/>
                  <a:gd name="T18" fmla="*/ 2 w 6"/>
                  <a:gd name="T19" fmla="*/ 2 h 4"/>
                  <a:gd name="T20" fmla="*/ 2 w 6"/>
                  <a:gd name="T21" fmla="*/ 2 h 4"/>
                  <a:gd name="T22" fmla="*/ 2 w 6"/>
                  <a:gd name="T23" fmla="*/ 4 h 4"/>
                  <a:gd name="T24" fmla="*/ 4 w 6"/>
                  <a:gd name="T25" fmla="*/ 4 h 4"/>
                  <a:gd name="T26" fmla="*/ 4 w 6"/>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
                    <a:moveTo>
                      <a:pt x="4" y="4"/>
                    </a:moveTo>
                    <a:lnTo>
                      <a:pt x="4" y="2"/>
                    </a:lnTo>
                    <a:lnTo>
                      <a:pt x="6" y="4"/>
                    </a:lnTo>
                    <a:lnTo>
                      <a:pt x="6" y="4"/>
                    </a:lnTo>
                    <a:lnTo>
                      <a:pt x="6" y="2"/>
                    </a:lnTo>
                    <a:lnTo>
                      <a:pt x="4" y="0"/>
                    </a:lnTo>
                    <a:lnTo>
                      <a:pt x="0" y="0"/>
                    </a:lnTo>
                    <a:lnTo>
                      <a:pt x="0" y="2"/>
                    </a:lnTo>
                    <a:lnTo>
                      <a:pt x="0" y="2"/>
                    </a:lnTo>
                    <a:lnTo>
                      <a:pt x="2" y="2"/>
                    </a:lnTo>
                    <a:lnTo>
                      <a:pt x="2" y="2"/>
                    </a:lnTo>
                    <a:lnTo>
                      <a:pt x="2"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1627"/>
              <p:cNvSpPr>
                <a:spLocks/>
              </p:cNvSpPr>
              <p:nvPr/>
            </p:nvSpPr>
            <p:spPr bwMode="auto">
              <a:xfrm>
                <a:off x="2922" y="1909"/>
                <a:ext cx="2" cy="4"/>
              </a:xfrm>
              <a:custGeom>
                <a:avLst/>
                <a:gdLst>
                  <a:gd name="T0" fmla="*/ 2 w 2"/>
                  <a:gd name="T1" fmla="*/ 4 h 4"/>
                  <a:gd name="T2" fmla="*/ 2 w 2"/>
                  <a:gd name="T3" fmla="*/ 4 h 4"/>
                  <a:gd name="T4" fmla="*/ 2 w 2"/>
                  <a:gd name="T5" fmla="*/ 2 h 4"/>
                  <a:gd name="T6" fmla="*/ 2 w 2"/>
                  <a:gd name="T7" fmla="*/ 0 h 4"/>
                  <a:gd name="T8" fmla="*/ 2 w 2"/>
                  <a:gd name="T9" fmla="*/ 0 h 4"/>
                  <a:gd name="T10" fmla="*/ 0 w 2"/>
                  <a:gd name="T11" fmla="*/ 0 h 4"/>
                  <a:gd name="T12" fmla="*/ 0 w 2"/>
                  <a:gd name="T13" fmla="*/ 0 h 4"/>
                  <a:gd name="T14" fmla="*/ 2 w 2"/>
                  <a:gd name="T15" fmla="*/ 2 h 4"/>
                  <a:gd name="T16" fmla="*/ 2 w 2"/>
                  <a:gd name="T17" fmla="*/ 2 h 4"/>
                  <a:gd name="T18" fmla="*/ 2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4"/>
                    </a:moveTo>
                    <a:lnTo>
                      <a:pt x="2" y="4"/>
                    </a:lnTo>
                    <a:lnTo>
                      <a:pt x="2" y="2"/>
                    </a:lnTo>
                    <a:lnTo>
                      <a:pt x="2" y="0"/>
                    </a:lnTo>
                    <a:lnTo>
                      <a:pt x="2" y="0"/>
                    </a:lnTo>
                    <a:lnTo>
                      <a:pt x="0" y="0"/>
                    </a:lnTo>
                    <a:lnTo>
                      <a:pt x="0" y="0"/>
                    </a:lnTo>
                    <a:lnTo>
                      <a:pt x="2"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1628"/>
              <p:cNvSpPr>
                <a:spLocks/>
              </p:cNvSpPr>
              <p:nvPr/>
            </p:nvSpPr>
            <p:spPr bwMode="auto">
              <a:xfrm>
                <a:off x="2940" y="1929"/>
                <a:ext cx="4" cy="6"/>
              </a:xfrm>
              <a:custGeom>
                <a:avLst/>
                <a:gdLst>
                  <a:gd name="T0" fmla="*/ 4 w 4"/>
                  <a:gd name="T1" fmla="*/ 4 h 6"/>
                  <a:gd name="T2" fmla="*/ 4 w 4"/>
                  <a:gd name="T3" fmla="*/ 4 h 6"/>
                  <a:gd name="T4" fmla="*/ 4 w 4"/>
                  <a:gd name="T5" fmla="*/ 2 h 6"/>
                  <a:gd name="T6" fmla="*/ 4 w 4"/>
                  <a:gd name="T7" fmla="*/ 0 h 6"/>
                  <a:gd name="T8" fmla="*/ 2 w 4"/>
                  <a:gd name="T9" fmla="*/ 2 h 6"/>
                  <a:gd name="T10" fmla="*/ 0 w 4"/>
                  <a:gd name="T11" fmla="*/ 4 h 6"/>
                  <a:gd name="T12" fmla="*/ 0 w 4"/>
                  <a:gd name="T13" fmla="*/ 4 h 6"/>
                  <a:gd name="T14" fmla="*/ 0 w 4"/>
                  <a:gd name="T15" fmla="*/ 6 h 6"/>
                  <a:gd name="T16" fmla="*/ 4 w 4"/>
                  <a:gd name="T17" fmla="*/ 4 h 6"/>
                  <a:gd name="T18" fmla="*/ 4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4"/>
                    </a:moveTo>
                    <a:lnTo>
                      <a:pt x="4" y="4"/>
                    </a:lnTo>
                    <a:lnTo>
                      <a:pt x="4" y="2"/>
                    </a:lnTo>
                    <a:lnTo>
                      <a:pt x="4" y="0"/>
                    </a:lnTo>
                    <a:lnTo>
                      <a:pt x="2" y="2"/>
                    </a:lnTo>
                    <a:lnTo>
                      <a:pt x="0" y="4"/>
                    </a:lnTo>
                    <a:lnTo>
                      <a:pt x="0" y="4"/>
                    </a:lnTo>
                    <a:lnTo>
                      <a:pt x="0" y="6"/>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1629"/>
              <p:cNvSpPr>
                <a:spLocks/>
              </p:cNvSpPr>
              <p:nvPr/>
            </p:nvSpPr>
            <p:spPr bwMode="auto">
              <a:xfrm>
                <a:off x="2914" y="1915"/>
                <a:ext cx="2" cy="4"/>
              </a:xfrm>
              <a:custGeom>
                <a:avLst/>
                <a:gdLst>
                  <a:gd name="T0" fmla="*/ 0 w 2"/>
                  <a:gd name="T1" fmla="*/ 0 h 4"/>
                  <a:gd name="T2" fmla="*/ 2 w 2"/>
                  <a:gd name="T3" fmla="*/ 2 h 4"/>
                  <a:gd name="T4" fmla="*/ 2 w 2"/>
                  <a:gd name="T5" fmla="*/ 4 h 4"/>
                  <a:gd name="T6" fmla="*/ 2 w 2"/>
                  <a:gd name="T7" fmla="*/ 4 h 4"/>
                  <a:gd name="T8" fmla="*/ 2 w 2"/>
                  <a:gd name="T9" fmla="*/ 2 h 4"/>
                  <a:gd name="T10" fmla="*/ 2 w 2"/>
                  <a:gd name="T11" fmla="*/ 2 h 4"/>
                  <a:gd name="T12" fmla="*/ 2 w 2"/>
                  <a:gd name="T13" fmla="*/ 2 h 4"/>
                  <a:gd name="T14" fmla="*/ 2 w 2"/>
                  <a:gd name="T15" fmla="*/ 0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2" y="2"/>
                    </a:lnTo>
                    <a:lnTo>
                      <a:pt x="2" y="4"/>
                    </a:lnTo>
                    <a:lnTo>
                      <a:pt x="2" y="4"/>
                    </a:lnTo>
                    <a:lnTo>
                      <a:pt x="2" y="2"/>
                    </a:lnTo>
                    <a:lnTo>
                      <a:pt x="2" y="2"/>
                    </a:lnTo>
                    <a:lnTo>
                      <a:pt x="2"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1630"/>
              <p:cNvSpPr>
                <a:spLocks/>
              </p:cNvSpPr>
              <p:nvPr/>
            </p:nvSpPr>
            <p:spPr bwMode="auto">
              <a:xfrm>
                <a:off x="2920" y="1923"/>
                <a:ext cx="2" cy="2"/>
              </a:xfrm>
              <a:custGeom>
                <a:avLst/>
                <a:gdLst>
                  <a:gd name="T0" fmla="*/ 2 w 2"/>
                  <a:gd name="T1" fmla="*/ 2 h 2"/>
                  <a:gd name="T2" fmla="*/ 2 w 2"/>
                  <a:gd name="T3" fmla="*/ 0 h 2"/>
                  <a:gd name="T4" fmla="*/ 2 w 2"/>
                  <a:gd name="T5" fmla="*/ 0 h 2"/>
                  <a:gd name="T6" fmla="*/ 0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1631"/>
              <p:cNvSpPr>
                <a:spLocks/>
              </p:cNvSpPr>
              <p:nvPr/>
            </p:nvSpPr>
            <p:spPr bwMode="auto">
              <a:xfrm>
                <a:off x="2908" y="1939"/>
                <a:ext cx="22" cy="6"/>
              </a:xfrm>
              <a:custGeom>
                <a:avLst/>
                <a:gdLst>
                  <a:gd name="T0" fmla="*/ 2 w 22"/>
                  <a:gd name="T1" fmla="*/ 0 h 6"/>
                  <a:gd name="T2" fmla="*/ 2 w 22"/>
                  <a:gd name="T3" fmla="*/ 0 h 6"/>
                  <a:gd name="T4" fmla="*/ 0 w 22"/>
                  <a:gd name="T5" fmla="*/ 0 h 6"/>
                  <a:gd name="T6" fmla="*/ 0 w 22"/>
                  <a:gd name="T7" fmla="*/ 4 h 6"/>
                  <a:gd name="T8" fmla="*/ 2 w 22"/>
                  <a:gd name="T9" fmla="*/ 4 h 6"/>
                  <a:gd name="T10" fmla="*/ 2 w 22"/>
                  <a:gd name="T11" fmla="*/ 4 h 6"/>
                  <a:gd name="T12" fmla="*/ 4 w 22"/>
                  <a:gd name="T13" fmla="*/ 4 h 6"/>
                  <a:gd name="T14" fmla="*/ 6 w 22"/>
                  <a:gd name="T15" fmla="*/ 4 h 6"/>
                  <a:gd name="T16" fmla="*/ 8 w 22"/>
                  <a:gd name="T17" fmla="*/ 4 h 6"/>
                  <a:gd name="T18" fmla="*/ 8 w 22"/>
                  <a:gd name="T19" fmla="*/ 4 h 6"/>
                  <a:gd name="T20" fmla="*/ 10 w 22"/>
                  <a:gd name="T21" fmla="*/ 6 h 6"/>
                  <a:gd name="T22" fmla="*/ 10 w 22"/>
                  <a:gd name="T23" fmla="*/ 6 h 6"/>
                  <a:gd name="T24" fmla="*/ 12 w 22"/>
                  <a:gd name="T25" fmla="*/ 6 h 6"/>
                  <a:gd name="T26" fmla="*/ 14 w 22"/>
                  <a:gd name="T27" fmla="*/ 6 h 6"/>
                  <a:gd name="T28" fmla="*/ 16 w 22"/>
                  <a:gd name="T29" fmla="*/ 6 h 6"/>
                  <a:gd name="T30" fmla="*/ 16 w 22"/>
                  <a:gd name="T31" fmla="*/ 6 h 6"/>
                  <a:gd name="T32" fmla="*/ 18 w 22"/>
                  <a:gd name="T33" fmla="*/ 6 h 6"/>
                  <a:gd name="T34" fmla="*/ 20 w 22"/>
                  <a:gd name="T35" fmla="*/ 6 h 6"/>
                  <a:gd name="T36" fmla="*/ 20 w 22"/>
                  <a:gd name="T37" fmla="*/ 6 h 6"/>
                  <a:gd name="T38" fmla="*/ 22 w 22"/>
                  <a:gd name="T39" fmla="*/ 4 h 6"/>
                  <a:gd name="T40" fmla="*/ 22 w 22"/>
                  <a:gd name="T41" fmla="*/ 4 h 6"/>
                  <a:gd name="T42" fmla="*/ 20 w 22"/>
                  <a:gd name="T43" fmla="*/ 4 h 6"/>
                  <a:gd name="T44" fmla="*/ 20 w 22"/>
                  <a:gd name="T45" fmla="*/ 4 h 6"/>
                  <a:gd name="T46" fmla="*/ 18 w 22"/>
                  <a:gd name="T47" fmla="*/ 4 h 6"/>
                  <a:gd name="T48" fmla="*/ 18 w 22"/>
                  <a:gd name="T49" fmla="*/ 4 h 6"/>
                  <a:gd name="T50" fmla="*/ 16 w 22"/>
                  <a:gd name="T51" fmla="*/ 2 h 6"/>
                  <a:gd name="T52" fmla="*/ 16 w 22"/>
                  <a:gd name="T53" fmla="*/ 2 h 6"/>
                  <a:gd name="T54" fmla="*/ 14 w 22"/>
                  <a:gd name="T55" fmla="*/ 2 h 6"/>
                  <a:gd name="T56" fmla="*/ 12 w 22"/>
                  <a:gd name="T57" fmla="*/ 2 h 6"/>
                  <a:gd name="T58" fmla="*/ 10 w 22"/>
                  <a:gd name="T59" fmla="*/ 2 h 6"/>
                  <a:gd name="T60" fmla="*/ 6 w 22"/>
                  <a:gd name="T61" fmla="*/ 2 h 6"/>
                  <a:gd name="T62" fmla="*/ 6 w 22"/>
                  <a:gd name="T63" fmla="*/ 2 h 6"/>
                  <a:gd name="T64" fmla="*/ 4 w 22"/>
                  <a:gd name="T65" fmla="*/ 2 h 6"/>
                  <a:gd name="T66" fmla="*/ 4 w 22"/>
                  <a:gd name="T67" fmla="*/ 0 h 6"/>
                  <a:gd name="T68" fmla="*/ 4 w 22"/>
                  <a:gd name="T69" fmla="*/ 0 h 6"/>
                  <a:gd name="T70" fmla="*/ 4 w 22"/>
                  <a:gd name="T71" fmla="*/ 0 h 6"/>
                  <a:gd name="T72" fmla="*/ 2 w 22"/>
                  <a:gd name="T73" fmla="*/ 0 h 6"/>
                  <a:gd name="T74" fmla="*/ 2 w 22"/>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6">
                    <a:moveTo>
                      <a:pt x="2" y="0"/>
                    </a:moveTo>
                    <a:lnTo>
                      <a:pt x="2" y="0"/>
                    </a:lnTo>
                    <a:lnTo>
                      <a:pt x="0" y="0"/>
                    </a:lnTo>
                    <a:lnTo>
                      <a:pt x="0" y="4"/>
                    </a:lnTo>
                    <a:lnTo>
                      <a:pt x="2" y="4"/>
                    </a:lnTo>
                    <a:lnTo>
                      <a:pt x="2" y="4"/>
                    </a:lnTo>
                    <a:lnTo>
                      <a:pt x="4" y="4"/>
                    </a:lnTo>
                    <a:lnTo>
                      <a:pt x="6" y="4"/>
                    </a:lnTo>
                    <a:lnTo>
                      <a:pt x="8" y="4"/>
                    </a:lnTo>
                    <a:lnTo>
                      <a:pt x="8" y="4"/>
                    </a:lnTo>
                    <a:lnTo>
                      <a:pt x="10" y="6"/>
                    </a:lnTo>
                    <a:lnTo>
                      <a:pt x="10" y="6"/>
                    </a:lnTo>
                    <a:lnTo>
                      <a:pt x="12" y="6"/>
                    </a:lnTo>
                    <a:lnTo>
                      <a:pt x="14" y="6"/>
                    </a:lnTo>
                    <a:lnTo>
                      <a:pt x="16" y="6"/>
                    </a:lnTo>
                    <a:lnTo>
                      <a:pt x="16" y="6"/>
                    </a:lnTo>
                    <a:lnTo>
                      <a:pt x="18" y="6"/>
                    </a:lnTo>
                    <a:lnTo>
                      <a:pt x="20" y="6"/>
                    </a:lnTo>
                    <a:lnTo>
                      <a:pt x="20" y="6"/>
                    </a:lnTo>
                    <a:lnTo>
                      <a:pt x="22" y="4"/>
                    </a:lnTo>
                    <a:lnTo>
                      <a:pt x="22" y="4"/>
                    </a:lnTo>
                    <a:lnTo>
                      <a:pt x="20" y="4"/>
                    </a:lnTo>
                    <a:lnTo>
                      <a:pt x="20" y="4"/>
                    </a:lnTo>
                    <a:lnTo>
                      <a:pt x="18" y="4"/>
                    </a:lnTo>
                    <a:lnTo>
                      <a:pt x="18" y="4"/>
                    </a:lnTo>
                    <a:lnTo>
                      <a:pt x="16" y="2"/>
                    </a:lnTo>
                    <a:lnTo>
                      <a:pt x="16" y="2"/>
                    </a:lnTo>
                    <a:lnTo>
                      <a:pt x="14" y="2"/>
                    </a:lnTo>
                    <a:lnTo>
                      <a:pt x="12" y="2"/>
                    </a:lnTo>
                    <a:lnTo>
                      <a:pt x="10" y="2"/>
                    </a:lnTo>
                    <a:lnTo>
                      <a:pt x="6" y="2"/>
                    </a:lnTo>
                    <a:lnTo>
                      <a:pt x="6" y="2"/>
                    </a:lnTo>
                    <a:lnTo>
                      <a:pt x="4" y="2"/>
                    </a:lnTo>
                    <a:lnTo>
                      <a:pt x="4" y="0"/>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1632"/>
              <p:cNvSpPr>
                <a:spLocks/>
              </p:cNvSpPr>
              <p:nvPr/>
            </p:nvSpPr>
            <p:spPr bwMode="auto">
              <a:xfrm>
                <a:off x="2880" y="1911"/>
                <a:ext cx="4" cy="4"/>
              </a:xfrm>
              <a:custGeom>
                <a:avLst/>
                <a:gdLst>
                  <a:gd name="T0" fmla="*/ 4 w 4"/>
                  <a:gd name="T1" fmla="*/ 4 h 4"/>
                  <a:gd name="T2" fmla="*/ 4 w 4"/>
                  <a:gd name="T3" fmla="*/ 2 h 4"/>
                  <a:gd name="T4" fmla="*/ 2 w 4"/>
                  <a:gd name="T5" fmla="*/ 2 h 4"/>
                  <a:gd name="T6" fmla="*/ 2 w 4"/>
                  <a:gd name="T7" fmla="*/ 0 h 4"/>
                  <a:gd name="T8" fmla="*/ 2 w 4"/>
                  <a:gd name="T9" fmla="*/ 0 h 4"/>
                  <a:gd name="T10" fmla="*/ 0 w 4"/>
                  <a:gd name="T11" fmla="*/ 2 h 4"/>
                  <a:gd name="T12" fmla="*/ 2 w 4"/>
                  <a:gd name="T13" fmla="*/ 2 h 4"/>
                  <a:gd name="T14" fmla="*/ 2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2"/>
                    </a:lnTo>
                    <a:lnTo>
                      <a:pt x="2" y="2"/>
                    </a:lnTo>
                    <a:lnTo>
                      <a:pt x="2" y="0"/>
                    </a:lnTo>
                    <a:lnTo>
                      <a:pt x="2" y="0"/>
                    </a:lnTo>
                    <a:lnTo>
                      <a:pt x="0" y="2"/>
                    </a:lnTo>
                    <a:lnTo>
                      <a:pt x="2" y="2"/>
                    </a:lnTo>
                    <a:lnTo>
                      <a:pt x="2" y="2"/>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1633"/>
              <p:cNvSpPr>
                <a:spLocks/>
              </p:cNvSpPr>
              <p:nvPr/>
            </p:nvSpPr>
            <p:spPr bwMode="auto">
              <a:xfrm>
                <a:off x="2900" y="1905"/>
                <a:ext cx="14" cy="10"/>
              </a:xfrm>
              <a:custGeom>
                <a:avLst/>
                <a:gdLst>
                  <a:gd name="T0" fmla="*/ 6 w 14"/>
                  <a:gd name="T1" fmla="*/ 6 h 10"/>
                  <a:gd name="T2" fmla="*/ 8 w 14"/>
                  <a:gd name="T3" fmla="*/ 6 h 10"/>
                  <a:gd name="T4" fmla="*/ 10 w 14"/>
                  <a:gd name="T5" fmla="*/ 8 h 10"/>
                  <a:gd name="T6" fmla="*/ 10 w 14"/>
                  <a:gd name="T7" fmla="*/ 8 h 10"/>
                  <a:gd name="T8" fmla="*/ 10 w 14"/>
                  <a:gd name="T9" fmla="*/ 10 h 10"/>
                  <a:gd name="T10" fmla="*/ 12 w 14"/>
                  <a:gd name="T11" fmla="*/ 10 h 10"/>
                  <a:gd name="T12" fmla="*/ 14 w 14"/>
                  <a:gd name="T13" fmla="*/ 10 h 10"/>
                  <a:gd name="T14" fmla="*/ 14 w 14"/>
                  <a:gd name="T15" fmla="*/ 8 h 10"/>
                  <a:gd name="T16" fmla="*/ 14 w 14"/>
                  <a:gd name="T17" fmla="*/ 10 h 10"/>
                  <a:gd name="T18" fmla="*/ 14 w 14"/>
                  <a:gd name="T19" fmla="*/ 8 h 10"/>
                  <a:gd name="T20" fmla="*/ 12 w 14"/>
                  <a:gd name="T21" fmla="*/ 8 h 10"/>
                  <a:gd name="T22" fmla="*/ 10 w 14"/>
                  <a:gd name="T23" fmla="*/ 6 h 10"/>
                  <a:gd name="T24" fmla="*/ 10 w 14"/>
                  <a:gd name="T25" fmla="*/ 4 h 10"/>
                  <a:gd name="T26" fmla="*/ 10 w 14"/>
                  <a:gd name="T27" fmla="*/ 4 h 10"/>
                  <a:gd name="T28" fmla="*/ 6 w 14"/>
                  <a:gd name="T29" fmla="*/ 2 h 10"/>
                  <a:gd name="T30" fmla="*/ 6 w 14"/>
                  <a:gd name="T31" fmla="*/ 2 h 10"/>
                  <a:gd name="T32" fmla="*/ 2 w 14"/>
                  <a:gd name="T33" fmla="*/ 0 h 10"/>
                  <a:gd name="T34" fmla="*/ 2 w 14"/>
                  <a:gd name="T35" fmla="*/ 0 h 10"/>
                  <a:gd name="T36" fmla="*/ 2 w 14"/>
                  <a:gd name="T37" fmla="*/ 0 h 10"/>
                  <a:gd name="T38" fmla="*/ 0 w 14"/>
                  <a:gd name="T39" fmla="*/ 0 h 10"/>
                  <a:gd name="T40" fmla="*/ 0 w 14"/>
                  <a:gd name="T41" fmla="*/ 2 h 10"/>
                  <a:gd name="T42" fmla="*/ 2 w 14"/>
                  <a:gd name="T43" fmla="*/ 2 h 10"/>
                  <a:gd name="T44" fmla="*/ 4 w 14"/>
                  <a:gd name="T45" fmla="*/ 2 h 10"/>
                  <a:gd name="T46" fmla="*/ 6 w 14"/>
                  <a:gd name="T47" fmla="*/ 4 h 10"/>
                  <a:gd name="T48" fmla="*/ 6 w 14"/>
                  <a:gd name="T49" fmla="*/ 6 h 10"/>
                  <a:gd name="T50" fmla="*/ 6 w 14"/>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0">
                    <a:moveTo>
                      <a:pt x="6" y="6"/>
                    </a:moveTo>
                    <a:lnTo>
                      <a:pt x="8" y="6"/>
                    </a:lnTo>
                    <a:lnTo>
                      <a:pt x="10" y="8"/>
                    </a:lnTo>
                    <a:lnTo>
                      <a:pt x="10" y="8"/>
                    </a:lnTo>
                    <a:lnTo>
                      <a:pt x="10" y="10"/>
                    </a:lnTo>
                    <a:lnTo>
                      <a:pt x="12" y="10"/>
                    </a:lnTo>
                    <a:lnTo>
                      <a:pt x="14" y="10"/>
                    </a:lnTo>
                    <a:lnTo>
                      <a:pt x="14" y="8"/>
                    </a:lnTo>
                    <a:lnTo>
                      <a:pt x="14" y="10"/>
                    </a:lnTo>
                    <a:lnTo>
                      <a:pt x="14" y="8"/>
                    </a:lnTo>
                    <a:lnTo>
                      <a:pt x="12" y="8"/>
                    </a:lnTo>
                    <a:lnTo>
                      <a:pt x="10" y="6"/>
                    </a:lnTo>
                    <a:lnTo>
                      <a:pt x="10" y="4"/>
                    </a:lnTo>
                    <a:lnTo>
                      <a:pt x="10" y="4"/>
                    </a:lnTo>
                    <a:lnTo>
                      <a:pt x="6" y="2"/>
                    </a:lnTo>
                    <a:lnTo>
                      <a:pt x="6" y="2"/>
                    </a:lnTo>
                    <a:lnTo>
                      <a:pt x="2" y="0"/>
                    </a:lnTo>
                    <a:lnTo>
                      <a:pt x="2" y="0"/>
                    </a:lnTo>
                    <a:lnTo>
                      <a:pt x="2" y="0"/>
                    </a:lnTo>
                    <a:lnTo>
                      <a:pt x="0" y="0"/>
                    </a:lnTo>
                    <a:lnTo>
                      <a:pt x="0" y="2"/>
                    </a:lnTo>
                    <a:lnTo>
                      <a:pt x="2" y="2"/>
                    </a:lnTo>
                    <a:lnTo>
                      <a:pt x="4" y="2"/>
                    </a:lnTo>
                    <a:lnTo>
                      <a:pt x="6" y="4"/>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1634"/>
              <p:cNvSpPr>
                <a:spLocks/>
              </p:cNvSpPr>
              <p:nvPr/>
            </p:nvSpPr>
            <p:spPr bwMode="auto">
              <a:xfrm>
                <a:off x="2904" y="1893"/>
                <a:ext cx="2" cy="2"/>
              </a:xfrm>
              <a:custGeom>
                <a:avLst/>
                <a:gdLst>
                  <a:gd name="T0" fmla="*/ 2 w 2"/>
                  <a:gd name="T1" fmla="*/ 2 h 2"/>
                  <a:gd name="T2" fmla="*/ 2 w 2"/>
                  <a:gd name="T3" fmla="*/ 0 h 2"/>
                  <a:gd name="T4" fmla="*/ 0 w 2"/>
                  <a:gd name="T5" fmla="*/ 0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1635"/>
              <p:cNvSpPr>
                <a:spLocks/>
              </p:cNvSpPr>
              <p:nvPr/>
            </p:nvSpPr>
            <p:spPr bwMode="auto">
              <a:xfrm>
                <a:off x="2874" y="1897"/>
                <a:ext cx="4" cy="4"/>
              </a:xfrm>
              <a:custGeom>
                <a:avLst/>
                <a:gdLst>
                  <a:gd name="T0" fmla="*/ 4 w 4"/>
                  <a:gd name="T1" fmla="*/ 4 h 4"/>
                  <a:gd name="T2" fmla="*/ 4 w 4"/>
                  <a:gd name="T3" fmla="*/ 4 h 4"/>
                  <a:gd name="T4" fmla="*/ 2 w 4"/>
                  <a:gd name="T5" fmla="*/ 2 h 4"/>
                  <a:gd name="T6" fmla="*/ 0 w 4"/>
                  <a:gd name="T7" fmla="*/ 0 h 4"/>
                  <a:gd name="T8" fmla="*/ 0 w 4"/>
                  <a:gd name="T9" fmla="*/ 0 h 4"/>
                  <a:gd name="T10" fmla="*/ 2 w 4"/>
                  <a:gd name="T11" fmla="*/ 4 h 4"/>
                  <a:gd name="T12" fmla="*/ 2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2" y="2"/>
                    </a:lnTo>
                    <a:lnTo>
                      <a:pt x="0" y="0"/>
                    </a:lnTo>
                    <a:lnTo>
                      <a:pt x="0" y="0"/>
                    </a:lnTo>
                    <a:lnTo>
                      <a:pt x="2" y="4"/>
                    </a:lnTo>
                    <a:lnTo>
                      <a:pt x="2"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1636"/>
              <p:cNvSpPr>
                <a:spLocks/>
              </p:cNvSpPr>
              <p:nvPr/>
            </p:nvSpPr>
            <p:spPr bwMode="auto">
              <a:xfrm>
                <a:off x="2830" y="1843"/>
                <a:ext cx="2" cy="4"/>
              </a:xfrm>
              <a:custGeom>
                <a:avLst/>
                <a:gdLst>
                  <a:gd name="T0" fmla="*/ 2 w 2"/>
                  <a:gd name="T1" fmla="*/ 2 h 4"/>
                  <a:gd name="T2" fmla="*/ 2 w 2"/>
                  <a:gd name="T3" fmla="*/ 4 h 4"/>
                  <a:gd name="T4" fmla="*/ 2 w 2"/>
                  <a:gd name="T5" fmla="*/ 2 h 4"/>
                  <a:gd name="T6" fmla="*/ 2 w 2"/>
                  <a:gd name="T7" fmla="*/ 2 h 4"/>
                  <a:gd name="T8" fmla="*/ 0 w 2"/>
                  <a:gd name="T9" fmla="*/ 0 h 4"/>
                  <a:gd name="T10" fmla="*/ 0 w 2"/>
                  <a:gd name="T11" fmla="*/ 2 h 4"/>
                  <a:gd name="T12" fmla="*/ 0 w 2"/>
                  <a:gd name="T13" fmla="*/ 2 h 4"/>
                  <a:gd name="T14" fmla="*/ 0 w 2"/>
                  <a:gd name="T15" fmla="*/ 2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2" y="2"/>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1637"/>
              <p:cNvSpPr>
                <a:spLocks/>
              </p:cNvSpPr>
              <p:nvPr/>
            </p:nvSpPr>
            <p:spPr bwMode="auto">
              <a:xfrm>
                <a:off x="2830" y="1845"/>
                <a:ext cx="0" cy="4"/>
              </a:xfrm>
              <a:custGeom>
                <a:avLst/>
                <a:gdLst>
                  <a:gd name="T0" fmla="*/ 2 h 4"/>
                  <a:gd name="T1" fmla="*/ 4 h 4"/>
                  <a:gd name="T2" fmla="*/ 2 h 4"/>
                  <a:gd name="T3" fmla="*/ 2 h 4"/>
                  <a:gd name="T4" fmla="*/ 0 h 4"/>
                  <a:gd name="T5" fmla="*/ 2 h 4"/>
                  <a:gd name="T6" fmla="*/ 2 h 4"/>
                </a:gdLst>
                <a:ahLst/>
                <a:cxnLst>
                  <a:cxn ang="0">
                    <a:pos x="0" y="T0"/>
                  </a:cxn>
                  <a:cxn ang="0">
                    <a:pos x="0" y="T1"/>
                  </a:cxn>
                  <a:cxn ang="0">
                    <a:pos x="0" y="T2"/>
                  </a:cxn>
                  <a:cxn ang="0">
                    <a:pos x="0" y="T3"/>
                  </a:cxn>
                  <a:cxn ang="0">
                    <a:pos x="0" y="T4"/>
                  </a:cxn>
                  <a:cxn ang="0">
                    <a:pos x="0" y="T5"/>
                  </a:cxn>
                  <a:cxn ang="0">
                    <a:pos x="0" y="T6"/>
                  </a:cxn>
                </a:cxnLst>
                <a:rect l="0" t="0" r="r" b="b"/>
                <a:pathLst>
                  <a:path h="4">
                    <a:moveTo>
                      <a:pt x="0" y="2"/>
                    </a:moveTo>
                    <a:lnTo>
                      <a:pt x="0" y="4"/>
                    </a:lnTo>
                    <a:lnTo>
                      <a:pt x="0" y="2"/>
                    </a:lnTo>
                    <a:lnTo>
                      <a:pt x="0"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Rectangle 1638"/>
              <p:cNvSpPr>
                <a:spLocks noChangeArrowheads="1"/>
              </p:cNvSpPr>
              <p:nvPr/>
            </p:nvSpPr>
            <p:spPr bwMode="auto">
              <a:xfrm>
                <a:off x="2830" y="18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1639"/>
              <p:cNvSpPr>
                <a:spLocks/>
              </p:cNvSpPr>
              <p:nvPr/>
            </p:nvSpPr>
            <p:spPr bwMode="auto">
              <a:xfrm>
                <a:off x="2846" y="1861"/>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0"/>
                    </a:lnTo>
                    <a:lnTo>
                      <a:pt x="0" y="0"/>
                    </a:lnTo>
                    <a:lnTo>
                      <a:pt x="0"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1640"/>
              <p:cNvSpPr>
                <a:spLocks/>
              </p:cNvSpPr>
              <p:nvPr/>
            </p:nvSpPr>
            <p:spPr bwMode="auto">
              <a:xfrm>
                <a:off x="2848" y="1865"/>
                <a:ext cx="4" cy="2"/>
              </a:xfrm>
              <a:custGeom>
                <a:avLst/>
                <a:gdLst>
                  <a:gd name="T0" fmla="*/ 2 w 4"/>
                  <a:gd name="T1" fmla="*/ 0 h 2"/>
                  <a:gd name="T2" fmla="*/ 0 w 4"/>
                  <a:gd name="T3" fmla="*/ 2 h 2"/>
                  <a:gd name="T4" fmla="*/ 0 w 4"/>
                  <a:gd name="T5" fmla="*/ 2 h 2"/>
                  <a:gd name="T6" fmla="*/ 4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4" y="2"/>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1641"/>
              <p:cNvSpPr>
                <a:spLocks/>
              </p:cNvSpPr>
              <p:nvPr/>
            </p:nvSpPr>
            <p:spPr bwMode="auto">
              <a:xfrm>
                <a:off x="2808" y="1957"/>
                <a:ext cx="0" cy="2"/>
              </a:xfrm>
              <a:custGeom>
                <a:avLst/>
                <a:gdLst>
                  <a:gd name="T0" fmla="*/ 2 h 2"/>
                  <a:gd name="T1" fmla="*/ 2 h 2"/>
                  <a:gd name="T2" fmla="*/ 0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1642"/>
              <p:cNvSpPr>
                <a:spLocks/>
              </p:cNvSpPr>
              <p:nvPr/>
            </p:nvSpPr>
            <p:spPr bwMode="auto">
              <a:xfrm>
                <a:off x="2588" y="2009"/>
                <a:ext cx="6" cy="6"/>
              </a:xfrm>
              <a:custGeom>
                <a:avLst/>
                <a:gdLst>
                  <a:gd name="T0" fmla="*/ 2 w 6"/>
                  <a:gd name="T1" fmla="*/ 2 h 6"/>
                  <a:gd name="T2" fmla="*/ 0 w 6"/>
                  <a:gd name="T3" fmla="*/ 2 h 6"/>
                  <a:gd name="T4" fmla="*/ 0 w 6"/>
                  <a:gd name="T5" fmla="*/ 4 h 6"/>
                  <a:gd name="T6" fmla="*/ 2 w 6"/>
                  <a:gd name="T7" fmla="*/ 6 h 6"/>
                  <a:gd name="T8" fmla="*/ 4 w 6"/>
                  <a:gd name="T9" fmla="*/ 6 h 6"/>
                  <a:gd name="T10" fmla="*/ 4 w 6"/>
                  <a:gd name="T11" fmla="*/ 2 h 6"/>
                  <a:gd name="T12" fmla="*/ 6 w 6"/>
                  <a:gd name="T13" fmla="*/ 2 h 6"/>
                  <a:gd name="T14" fmla="*/ 6 w 6"/>
                  <a:gd name="T15" fmla="*/ 0 h 6"/>
                  <a:gd name="T16" fmla="*/ 4 w 6"/>
                  <a:gd name="T17" fmla="*/ 0 h 6"/>
                  <a:gd name="T18" fmla="*/ 4 w 6"/>
                  <a:gd name="T19" fmla="*/ 2 h 6"/>
                  <a:gd name="T20" fmla="*/ 2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2"/>
                    </a:moveTo>
                    <a:lnTo>
                      <a:pt x="0" y="2"/>
                    </a:lnTo>
                    <a:lnTo>
                      <a:pt x="0" y="4"/>
                    </a:lnTo>
                    <a:lnTo>
                      <a:pt x="2" y="6"/>
                    </a:lnTo>
                    <a:lnTo>
                      <a:pt x="4" y="6"/>
                    </a:lnTo>
                    <a:lnTo>
                      <a:pt x="4" y="2"/>
                    </a:lnTo>
                    <a:lnTo>
                      <a:pt x="6" y="2"/>
                    </a:lnTo>
                    <a:lnTo>
                      <a:pt x="6" y="0"/>
                    </a:lnTo>
                    <a:lnTo>
                      <a:pt x="4" y="0"/>
                    </a:lnTo>
                    <a:lnTo>
                      <a:pt x="4"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1643"/>
              <p:cNvSpPr>
                <a:spLocks/>
              </p:cNvSpPr>
              <p:nvPr/>
            </p:nvSpPr>
            <p:spPr bwMode="auto">
              <a:xfrm>
                <a:off x="2596" y="2013"/>
                <a:ext cx="4" cy="6"/>
              </a:xfrm>
              <a:custGeom>
                <a:avLst/>
                <a:gdLst>
                  <a:gd name="T0" fmla="*/ 0 w 4"/>
                  <a:gd name="T1" fmla="*/ 2 h 6"/>
                  <a:gd name="T2" fmla="*/ 0 w 4"/>
                  <a:gd name="T3" fmla="*/ 4 h 6"/>
                  <a:gd name="T4" fmla="*/ 2 w 4"/>
                  <a:gd name="T5" fmla="*/ 6 h 6"/>
                  <a:gd name="T6" fmla="*/ 2 w 4"/>
                  <a:gd name="T7" fmla="*/ 6 h 6"/>
                  <a:gd name="T8" fmla="*/ 4 w 4"/>
                  <a:gd name="T9" fmla="*/ 4 h 6"/>
                  <a:gd name="T10" fmla="*/ 4 w 4"/>
                  <a:gd name="T11" fmla="*/ 4 h 6"/>
                  <a:gd name="T12" fmla="*/ 4 w 4"/>
                  <a:gd name="T13" fmla="*/ 2 h 6"/>
                  <a:gd name="T14" fmla="*/ 4 w 4"/>
                  <a:gd name="T15" fmla="*/ 2 h 6"/>
                  <a:gd name="T16" fmla="*/ 4 w 4"/>
                  <a:gd name="T17" fmla="*/ 2 h 6"/>
                  <a:gd name="T18" fmla="*/ 2 w 4"/>
                  <a:gd name="T19" fmla="*/ 0 h 6"/>
                  <a:gd name="T20" fmla="*/ 0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2"/>
                    </a:moveTo>
                    <a:lnTo>
                      <a:pt x="0" y="4"/>
                    </a:lnTo>
                    <a:lnTo>
                      <a:pt x="2" y="6"/>
                    </a:lnTo>
                    <a:lnTo>
                      <a:pt x="2" y="6"/>
                    </a:lnTo>
                    <a:lnTo>
                      <a:pt x="4" y="4"/>
                    </a:lnTo>
                    <a:lnTo>
                      <a:pt x="4" y="4"/>
                    </a:lnTo>
                    <a:lnTo>
                      <a:pt x="4" y="2"/>
                    </a:lnTo>
                    <a:lnTo>
                      <a:pt x="4" y="2"/>
                    </a:lnTo>
                    <a:lnTo>
                      <a:pt x="4"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1644"/>
              <p:cNvSpPr>
                <a:spLocks/>
              </p:cNvSpPr>
              <p:nvPr/>
            </p:nvSpPr>
            <p:spPr bwMode="auto">
              <a:xfrm>
                <a:off x="2608" y="2009"/>
                <a:ext cx="4" cy="6"/>
              </a:xfrm>
              <a:custGeom>
                <a:avLst/>
                <a:gdLst>
                  <a:gd name="T0" fmla="*/ 2 w 4"/>
                  <a:gd name="T1" fmla="*/ 2 h 6"/>
                  <a:gd name="T2" fmla="*/ 0 w 4"/>
                  <a:gd name="T3" fmla="*/ 4 h 6"/>
                  <a:gd name="T4" fmla="*/ 0 w 4"/>
                  <a:gd name="T5" fmla="*/ 4 h 6"/>
                  <a:gd name="T6" fmla="*/ 0 w 4"/>
                  <a:gd name="T7" fmla="*/ 6 h 6"/>
                  <a:gd name="T8" fmla="*/ 4 w 4"/>
                  <a:gd name="T9" fmla="*/ 4 h 6"/>
                  <a:gd name="T10" fmla="*/ 4 w 4"/>
                  <a:gd name="T11" fmla="*/ 2 h 6"/>
                  <a:gd name="T12" fmla="*/ 4 w 4"/>
                  <a:gd name="T13" fmla="*/ 2 h 6"/>
                  <a:gd name="T14" fmla="*/ 4 w 4"/>
                  <a:gd name="T15" fmla="*/ 0 h 6"/>
                  <a:gd name="T16" fmla="*/ 4 w 4"/>
                  <a:gd name="T17" fmla="*/ 0 h 6"/>
                  <a:gd name="T18" fmla="*/ 4 w 4"/>
                  <a:gd name="T19" fmla="*/ 0 h 6"/>
                  <a:gd name="T20" fmla="*/ 2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2"/>
                    </a:moveTo>
                    <a:lnTo>
                      <a:pt x="0" y="4"/>
                    </a:lnTo>
                    <a:lnTo>
                      <a:pt x="0" y="4"/>
                    </a:lnTo>
                    <a:lnTo>
                      <a:pt x="0" y="6"/>
                    </a:lnTo>
                    <a:lnTo>
                      <a:pt x="4" y="4"/>
                    </a:lnTo>
                    <a:lnTo>
                      <a:pt x="4" y="2"/>
                    </a:lnTo>
                    <a:lnTo>
                      <a:pt x="4" y="2"/>
                    </a:lnTo>
                    <a:lnTo>
                      <a:pt x="4" y="0"/>
                    </a:lnTo>
                    <a:lnTo>
                      <a:pt x="4" y="0"/>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1645"/>
              <p:cNvSpPr>
                <a:spLocks/>
              </p:cNvSpPr>
              <p:nvPr/>
            </p:nvSpPr>
            <p:spPr bwMode="auto">
              <a:xfrm>
                <a:off x="2612" y="2003"/>
                <a:ext cx="4" cy="4"/>
              </a:xfrm>
              <a:custGeom>
                <a:avLst/>
                <a:gdLst>
                  <a:gd name="T0" fmla="*/ 2 w 4"/>
                  <a:gd name="T1" fmla="*/ 2 h 4"/>
                  <a:gd name="T2" fmla="*/ 2 w 4"/>
                  <a:gd name="T3" fmla="*/ 2 h 4"/>
                  <a:gd name="T4" fmla="*/ 0 w 4"/>
                  <a:gd name="T5" fmla="*/ 4 h 4"/>
                  <a:gd name="T6" fmla="*/ 2 w 4"/>
                  <a:gd name="T7" fmla="*/ 2 h 4"/>
                  <a:gd name="T8" fmla="*/ 2 w 4"/>
                  <a:gd name="T9" fmla="*/ 2 h 4"/>
                  <a:gd name="T10" fmla="*/ 4 w 4"/>
                  <a:gd name="T11" fmla="*/ 2 h 4"/>
                  <a:gd name="T12" fmla="*/ 4 w 4"/>
                  <a:gd name="T13" fmla="*/ 0 h 4"/>
                  <a:gd name="T14" fmla="*/ 4 w 4"/>
                  <a:gd name="T15" fmla="*/ 0 h 4"/>
                  <a:gd name="T16" fmla="*/ 2 w 4"/>
                  <a:gd name="T17" fmla="*/ 2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2"/>
                    </a:lnTo>
                    <a:lnTo>
                      <a:pt x="0" y="4"/>
                    </a:lnTo>
                    <a:lnTo>
                      <a:pt x="2" y="2"/>
                    </a:lnTo>
                    <a:lnTo>
                      <a:pt x="2" y="2"/>
                    </a:lnTo>
                    <a:lnTo>
                      <a:pt x="4" y="2"/>
                    </a:lnTo>
                    <a:lnTo>
                      <a:pt x="4" y="0"/>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1646"/>
              <p:cNvSpPr>
                <a:spLocks/>
              </p:cNvSpPr>
              <p:nvPr/>
            </p:nvSpPr>
            <p:spPr bwMode="auto">
              <a:xfrm>
                <a:off x="2514" y="2123"/>
                <a:ext cx="2" cy="2"/>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0"/>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1647"/>
              <p:cNvSpPr>
                <a:spLocks/>
              </p:cNvSpPr>
              <p:nvPr/>
            </p:nvSpPr>
            <p:spPr bwMode="auto">
              <a:xfrm>
                <a:off x="2520" y="2127"/>
                <a:ext cx="4" cy="2"/>
              </a:xfrm>
              <a:custGeom>
                <a:avLst/>
                <a:gdLst>
                  <a:gd name="T0" fmla="*/ 0 w 4"/>
                  <a:gd name="T1" fmla="*/ 2 h 2"/>
                  <a:gd name="T2" fmla="*/ 2 w 4"/>
                  <a:gd name="T3" fmla="*/ 2 h 2"/>
                  <a:gd name="T4" fmla="*/ 2 w 4"/>
                  <a:gd name="T5" fmla="*/ 2 h 2"/>
                  <a:gd name="T6" fmla="*/ 4 w 4"/>
                  <a:gd name="T7" fmla="*/ 2 h 2"/>
                  <a:gd name="T8" fmla="*/ 4 w 4"/>
                  <a:gd name="T9" fmla="*/ 2 h 2"/>
                  <a:gd name="T10" fmla="*/ 0 w 4"/>
                  <a:gd name="T11" fmla="*/ 0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lnTo>
                      <a:pt x="2" y="2"/>
                    </a:lnTo>
                    <a:lnTo>
                      <a:pt x="2" y="2"/>
                    </a:lnTo>
                    <a:lnTo>
                      <a:pt x="4" y="2"/>
                    </a:lnTo>
                    <a:lnTo>
                      <a:pt x="4"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1648"/>
              <p:cNvSpPr>
                <a:spLocks/>
              </p:cNvSpPr>
              <p:nvPr/>
            </p:nvSpPr>
            <p:spPr bwMode="auto">
              <a:xfrm>
                <a:off x="2532" y="2125"/>
                <a:ext cx="2" cy="2"/>
              </a:xfrm>
              <a:custGeom>
                <a:avLst/>
                <a:gdLst>
                  <a:gd name="T0" fmla="*/ 2 w 2"/>
                  <a:gd name="T1" fmla="*/ 2 h 2"/>
                  <a:gd name="T2" fmla="*/ 0 w 2"/>
                  <a:gd name="T3" fmla="*/ 0 h 2"/>
                  <a:gd name="T4" fmla="*/ 0 w 2"/>
                  <a:gd name="T5" fmla="*/ 2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1649"/>
              <p:cNvSpPr>
                <a:spLocks/>
              </p:cNvSpPr>
              <p:nvPr/>
            </p:nvSpPr>
            <p:spPr bwMode="auto">
              <a:xfrm>
                <a:off x="2532" y="213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2" y="2"/>
                    </a:ln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1650"/>
              <p:cNvSpPr>
                <a:spLocks/>
              </p:cNvSpPr>
              <p:nvPr/>
            </p:nvSpPr>
            <p:spPr bwMode="auto">
              <a:xfrm>
                <a:off x="2526" y="2141"/>
                <a:ext cx="2" cy="4"/>
              </a:xfrm>
              <a:custGeom>
                <a:avLst/>
                <a:gdLst>
                  <a:gd name="T0" fmla="*/ 0 w 2"/>
                  <a:gd name="T1" fmla="*/ 0 h 4"/>
                  <a:gd name="T2" fmla="*/ 0 w 2"/>
                  <a:gd name="T3" fmla="*/ 0 h 4"/>
                  <a:gd name="T4" fmla="*/ 0 w 2"/>
                  <a:gd name="T5" fmla="*/ 4 h 4"/>
                  <a:gd name="T6" fmla="*/ 0 w 2"/>
                  <a:gd name="T7" fmla="*/ 4 h 4"/>
                  <a:gd name="T8" fmla="*/ 2 w 2"/>
                  <a:gd name="T9" fmla="*/ 4 h 4"/>
                  <a:gd name="T10" fmla="*/ 2 w 2"/>
                  <a:gd name="T11" fmla="*/ 2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4"/>
                    </a:lnTo>
                    <a:lnTo>
                      <a:pt x="0" y="4"/>
                    </a:lnTo>
                    <a:lnTo>
                      <a:pt x="2" y="4"/>
                    </a:ln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1651"/>
              <p:cNvSpPr>
                <a:spLocks/>
              </p:cNvSpPr>
              <p:nvPr/>
            </p:nvSpPr>
            <p:spPr bwMode="auto">
              <a:xfrm>
                <a:off x="2520" y="2145"/>
                <a:ext cx="0" cy="2"/>
              </a:xfrm>
              <a:custGeom>
                <a:avLst/>
                <a:gdLst>
                  <a:gd name="T0" fmla="*/ 0 h 2"/>
                  <a:gd name="T1" fmla="*/ 2 h 2"/>
                  <a:gd name="T2" fmla="*/ 2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1652"/>
              <p:cNvSpPr>
                <a:spLocks/>
              </p:cNvSpPr>
              <p:nvPr/>
            </p:nvSpPr>
            <p:spPr bwMode="auto">
              <a:xfrm>
                <a:off x="2796" y="2255"/>
                <a:ext cx="2" cy="6"/>
              </a:xfrm>
              <a:custGeom>
                <a:avLst/>
                <a:gdLst>
                  <a:gd name="T0" fmla="*/ 2 w 2"/>
                  <a:gd name="T1" fmla="*/ 6 h 6"/>
                  <a:gd name="T2" fmla="*/ 2 w 2"/>
                  <a:gd name="T3" fmla="*/ 4 h 6"/>
                  <a:gd name="T4" fmla="*/ 2 w 2"/>
                  <a:gd name="T5" fmla="*/ 4 h 6"/>
                  <a:gd name="T6" fmla="*/ 2 w 2"/>
                  <a:gd name="T7" fmla="*/ 2 h 6"/>
                  <a:gd name="T8" fmla="*/ 2 w 2"/>
                  <a:gd name="T9" fmla="*/ 0 h 6"/>
                  <a:gd name="T10" fmla="*/ 0 w 2"/>
                  <a:gd name="T11" fmla="*/ 0 h 6"/>
                  <a:gd name="T12" fmla="*/ 0 w 2"/>
                  <a:gd name="T13" fmla="*/ 4 h 6"/>
                  <a:gd name="T14" fmla="*/ 0 w 2"/>
                  <a:gd name="T15" fmla="*/ 4 h 6"/>
                  <a:gd name="T16" fmla="*/ 0 w 2"/>
                  <a:gd name="T17" fmla="*/ 4 h 6"/>
                  <a:gd name="T18" fmla="*/ 0 w 2"/>
                  <a:gd name="T19" fmla="*/ 6 h 6"/>
                  <a:gd name="T20" fmla="*/ 0 w 2"/>
                  <a:gd name="T21" fmla="*/ 6 h 6"/>
                  <a:gd name="T22" fmla="*/ 0 w 2"/>
                  <a:gd name="T23" fmla="*/ 6 h 6"/>
                  <a:gd name="T24" fmla="*/ 2 w 2"/>
                  <a:gd name="T25" fmla="*/ 6 h 6"/>
                  <a:gd name="T26" fmla="*/ 2 w 2"/>
                  <a:gd name="T27" fmla="*/ 6 h 6"/>
                  <a:gd name="T28" fmla="*/ 2 w 2"/>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6">
                    <a:moveTo>
                      <a:pt x="2" y="6"/>
                    </a:moveTo>
                    <a:lnTo>
                      <a:pt x="2" y="4"/>
                    </a:lnTo>
                    <a:lnTo>
                      <a:pt x="2" y="4"/>
                    </a:lnTo>
                    <a:lnTo>
                      <a:pt x="2" y="2"/>
                    </a:lnTo>
                    <a:lnTo>
                      <a:pt x="2" y="0"/>
                    </a:lnTo>
                    <a:lnTo>
                      <a:pt x="0" y="0"/>
                    </a:lnTo>
                    <a:lnTo>
                      <a:pt x="0" y="4"/>
                    </a:lnTo>
                    <a:lnTo>
                      <a:pt x="0" y="4"/>
                    </a:lnTo>
                    <a:lnTo>
                      <a:pt x="0" y="4"/>
                    </a:lnTo>
                    <a:lnTo>
                      <a:pt x="0" y="6"/>
                    </a:lnTo>
                    <a:lnTo>
                      <a:pt x="0" y="6"/>
                    </a:lnTo>
                    <a:lnTo>
                      <a:pt x="0" y="6"/>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1653"/>
              <p:cNvSpPr>
                <a:spLocks/>
              </p:cNvSpPr>
              <p:nvPr/>
            </p:nvSpPr>
            <p:spPr bwMode="auto">
              <a:xfrm>
                <a:off x="2786" y="2275"/>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1654"/>
              <p:cNvSpPr>
                <a:spLocks/>
              </p:cNvSpPr>
              <p:nvPr/>
            </p:nvSpPr>
            <p:spPr bwMode="auto">
              <a:xfrm>
                <a:off x="2778" y="2289"/>
                <a:ext cx="2" cy="4"/>
              </a:xfrm>
              <a:custGeom>
                <a:avLst/>
                <a:gdLst>
                  <a:gd name="T0" fmla="*/ 2 w 2"/>
                  <a:gd name="T1" fmla="*/ 0 h 4"/>
                  <a:gd name="T2" fmla="*/ 0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2 h 4"/>
                  <a:gd name="T16" fmla="*/ 2 w 2"/>
                  <a:gd name="T17" fmla="*/ 0 h 4"/>
                  <a:gd name="T18" fmla="*/ 2 w 2"/>
                  <a:gd name="T19" fmla="*/ 0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lnTo>
                      <a:pt x="0" y="0"/>
                    </a:lnTo>
                    <a:lnTo>
                      <a:pt x="0" y="0"/>
                    </a:lnTo>
                    <a:lnTo>
                      <a:pt x="0" y="2"/>
                    </a:lnTo>
                    <a:lnTo>
                      <a:pt x="0" y="2"/>
                    </a:lnTo>
                    <a:lnTo>
                      <a:pt x="2" y="4"/>
                    </a:lnTo>
                    <a:lnTo>
                      <a:pt x="2" y="4"/>
                    </a:lnTo>
                    <a:lnTo>
                      <a:pt x="2"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1655"/>
              <p:cNvSpPr>
                <a:spLocks/>
              </p:cNvSpPr>
              <p:nvPr/>
            </p:nvSpPr>
            <p:spPr bwMode="auto">
              <a:xfrm>
                <a:off x="3060" y="2343"/>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2 h 4"/>
                  <a:gd name="T12" fmla="*/ 2 w 2"/>
                  <a:gd name="T13" fmla="*/ 2 h 4"/>
                  <a:gd name="T14" fmla="*/ 2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2"/>
                    </a:lnTo>
                    <a:lnTo>
                      <a:pt x="0" y="4"/>
                    </a:lnTo>
                    <a:lnTo>
                      <a:pt x="2" y="4"/>
                    </a:lnTo>
                    <a:lnTo>
                      <a:pt x="2"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1857"/>
            <p:cNvGrpSpPr>
              <a:grpSpLocks/>
            </p:cNvGrpSpPr>
            <p:nvPr/>
          </p:nvGrpSpPr>
          <p:grpSpPr bwMode="auto">
            <a:xfrm>
              <a:off x="2720975" y="2389188"/>
              <a:ext cx="3968750" cy="2136775"/>
              <a:chOff x="1714" y="1505"/>
              <a:chExt cx="2500" cy="1346"/>
            </a:xfrm>
            <a:solidFill>
              <a:schemeClr val="tx1">
                <a:lumMod val="50000"/>
                <a:lumOff val="50000"/>
              </a:schemeClr>
            </a:solidFill>
          </p:grpSpPr>
          <p:sp>
            <p:nvSpPr>
              <p:cNvPr id="563" name="Freeform 1657"/>
              <p:cNvSpPr>
                <a:spLocks/>
              </p:cNvSpPr>
              <p:nvPr/>
            </p:nvSpPr>
            <p:spPr bwMode="auto">
              <a:xfrm>
                <a:off x="3056" y="2351"/>
                <a:ext cx="2" cy="8"/>
              </a:xfrm>
              <a:custGeom>
                <a:avLst/>
                <a:gdLst>
                  <a:gd name="T0" fmla="*/ 0 w 2"/>
                  <a:gd name="T1" fmla="*/ 2 h 8"/>
                  <a:gd name="T2" fmla="*/ 2 w 2"/>
                  <a:gd name="T3" fmla="*/ 6 h 8"/>
                  <a:gd name="T4" fmla="*/ 2 w 2"/>
                  <a:gd name="T5" fmla="*/ 8 h 8"/>
                  <a:gd name="T6" fmla="*/ 2 w 2"/>
                  <a:gd name="T7" fmla="*/ 4 h 8"/>
                  <a:gd name="T8" fmla="*/ 2 w 2"/>
                  <a:gd name="T9" fmla="*/ 4 h 8"/>
                  <a:gd name="T10" fmla="*/ 2 w 2"/>
                  <a:gd name="T11" fmla="*/ 4 h 8"/>
                  <a:gd name="T12" fmla="*/ 2 w 2"/>
                  <a:gd name="T13" fmla="*/ 2 h 8"/>
                  <a:gd name="T14" fmla="*/ 2 w 2"/>
                  <a:gd name="T15" fmla="*/ 0 h 8"/>
                  <a:gd name="T16" fmla="*/ 0 w 2"/>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0" y="2"/>
                    </a:moveTo>
                    <a:lnTo>
                      <a:pt x="2" y="6"/>
                    </a:lnTo>
                    <a:lnTo>
                      <a:pt x="2" y="8"/>
                    </a:lnTo>
                    <a:lnTo>
                      <a:pt x="2" y="4"/>
                    </a:lnTo>
                    <a:lnTo>
                      <a:pt x="2" y="4"/>
                    </a:lnTo>
                    <a:lnTo>
                      <a:pt x="2" y="4"/>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1658"/>
              <p:cNvSpPr>
                <a:spLocks/>
              </p:cNvSpPr>
              <p:nvPr/>
            </p:nvSpPr>
            <p:spPr bwMode="auto">
              <a:xfrm>
                <a:off x="3078" y="2417"/>
                <a:ext cx="66" cy="134"/>
              </a:xfrm>
              <a:custGeom>
                <a:avLst/>
                <a:gdLst>
                  <a:gd name="T0" fmla="*/ 64 w 66"/>
                  <a:gd name="T1" fmla="*/ 18 h 134"/>
                  <a:gd name="T2" fmla="*/ 64 w 66"/>
                  <a:gd name="T3" fmla="*/ 10 h 134"/>
                  <a:gd name="T4" fmla="*/ 60 w 66"/>
                  <a:gd name="T5" fmla="*/ 4 h 134"/>
                  <a:gd name="T6" fmla="*/ 56 w 66"/>
                  <a:gd name="T7" fmla="*/ 0 h 134"/>
                  <a:gd name="T8" fmla="*/ 56 w 66"/>
                  <a:gd name="T9" fmla="*/ 4 h 134"/>
                  <a:gd name="T10" fmla="*/ 52 w 66"/>
                  <a:gd name="T11" fmla="*/ 12 h 134"/>
                  <a:gd name="T12" fmla="*/ 48 w 66"/>
                  <a:gd name="T13" fmla="*/ 16 h 134"/>
                  <a:gd name="T14" fmla="*/ 46 w 66"/>
                  <a:gd name="T15" fmla="*/ 14 h 134"/>
                  <a:gd name="T16" fmla="*/ 46 w 66"/>
                  <a:gd name="T17" fmla="*/ 20 h 134"/>
                  <a:gd name="T18" fmla="*/ 44 w 66"/>
                  <a:gd name="T19" fmla="*/ 22 h 134"/>
                  <a:gd name="T20" fmla="*/ 46 w 66"/>
                  <a:gd name="T21" fmla="*/ 24 h 134"/>
                  <a:gd name="T22" fmla="*/ 42 w 66"/>
                  <a:gd name="T23" fmla="*/ 28 h 134"/>
                  <a:gd name="T24" fmla="*/ 40 w 66"/>
                  <a:gd name="T25" fmla="*/ 26 h 134"/>
                  <a:gd name="T26" fmla="*/ 38 w 66"/>
                  <a:gd name="T27" fmla="*/ 28 h 134"/>
                  <a:gd name="T28" fmla="*/ 36 w 66"/>
                  <a:gd name="T29" fmla="*/ 32 h 134"/>
                  <a:gd name="T30" fmla="*/ 34 w 66"/>
                  <a:gd name="T31" fmla="*/ 32 h 134"/>
                  <a:gd name="T32" fmla="*/ 34 w 66"/>
                  <a:gd name="T33" fmla="*/ 36 h 134"/>
                  <a:gd name="T34" fmla="*/ 32 w 66"/>
                  <a:gd name="T35" fmla="*/ 38 h 134"/>
                  <a:gd name="T36" fmla="*/ 30 w 66"/>
                  <a:gd name="T37" fmla="*/ 34 h 134"/>
                  <a:gd name="T38" fmla="*/ 26 w 66"/>
                  <a:gd name="T39" fmla="*/ 34 h 134"/>
                  <a:gd name="T40" fmla="*/ 24 w 66"/>
                  <a:gd name="T41" fmla="*/ 38 h 134"/>
                  <a:gd name="T42" fmla="*/ 22 w 66"/>
                  <a:gd name="T43" fmla="*/ 38 h 134"/>
                  <a:gd name="T44" fmla="*/ 18 w 66"/>
                  <a:gd name="T45" fmla="*/ 40 h 134"/>
                  <a:gd name="T46" fmla="*/ 14 w 66"/>
                  <a:gd name="T47" fmla="*/ 42 h 134"/>
                  <a:gd name="T48" fmla="*/ 12 w 66"/>
                  <a:gd name="T49" fmla="*/ 56 h 134"/>
                  <a:gd name="T50" fmla="*/ 12 w 66"/>
                  <a:gd name="T51" fmla="*/ 68 h 134"/>
                  <a:gd name="T52" fmla="*/ 14 w 66"/>
                  <a:gd name="T53" fmla="*/ 74 h 134"/>
                  <a:gd name="T54" fmla="*/ 12 w 66"/>
                  <a:gd name="T55" fmla="*/ 80 h 134"/>
                  <a:gd name="T56" fmla="*/ 4 w 66"/>
                  <a:gd name="T57" fmla="*/ 90 h 134"/>
                  <a:gd name="T58" fmla="*/ 0 w 66"/>
                  <a:gd name="T59" fmla="*/ 96 h 134"/>
                  <a:gd name="T60" fmla="*/ 0 w 66"/>
                  <a:gd name="T61" fmla="*/ 104 h 134"/>
                  <a:gd name="T62" fmla="*/ 2 w 66"/>
                  <a:gd name="T63" fmla="*/ 110 h 134"/>
                  <a:gd name="T64" fmla="*/ 2 w 66"/>
                  <a:gd name="T65" fmla="*/ 118 h 134"/>
                  <a:gd name="T66" fmla="*/ 4 w 66"/>
                  <a:gd name="T67" fmla="*/ 126 h 134"/>
                  <a:gd name="T68" fmla="*/ 10 w 66"/>
                  <a:gd name="T69" fmla="*/ 132 h 134"/>
                  <a:gd name="T70" fmla="*/ 20 w 66"/>
                  <a:gd name="T71" fmla="*/ 130 h 134"/>
                  <a:gd name="T72" fmla="*/ 28 w 66"/>
                  <a:gd name="T73" fmla="*/ 128 h 134"/>
                  <a:gd name="T74" fmla="*/ 32 w 66"/>
                  <a:gd name="T75" fmla="*/ 120 h 134"/>
                  <a:gd name="T76" fmla="*/ 36 w 66"/>
                  <a:gd name="T77" fmla="*/ 110 h 134"/>
                  <a:gd name="T78" fmla="*/ 42 w 66"/>
                  <a:gd name="T79" fmla="*/ 96 h 134"/>
                  <a:gd name="T80" fmla="*/ 48 w 66"/>
                  <a:gd name="T81" fmla="*/ 80 h 134"/>
                  <a:gd name="T82" fmla="*/ 52 w 66"/>
                  <a:gd name="T83" fmla="*/ 70 h 134"/>
                  <a:gd name="T84" fmla="*/ 56 w 66"/>
                  <a:gd name="T85" fmla="*/ 52 h 134"/>
                  <a:gd name="T86" fmla="*/ 58 w 66"/>
                  <a:gd name="T87" fmla="*/ 46 h 134"/>
                  <a:gd name="T88" fmla="*/ 60 w 66"/>
                  <a:gd name="T89" fmla="*/ 38 h 134"/>
                  <a:gd name="T90" fmla="*/ 62 w 66"/>
                  <a:gd name="T91" fmla="*/ 32 h 134"/>
                  <a:gd name="T92" fmla="*/ 64 w 66"/>
                  <a:gd name="T93" fmla="*/ 36 h 134"/>
                  <a:gd name="T94" fmla="*/ 66 w 66"/>
                  <a:gd name="T95" fmla="*/ 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34">
                    <a:moveTo>
                      <a:pt x="64" y="24"/>
                    </a:moveTo>
                    <a:lnTo>
                      <a:pt x="64" y="20"/>
                    </a:lnTo>
                    <a:lnTo>
                      <a:pt x="64" y="18"/>
                    </a:lnTo>
                    <a:lnTo>
                      <a:pt x="64" y="16"/>
                    </a:lnTo>
                    <a:lnTo>
                      <a:pt x="64" y="12"/>
                    </a:lnTo>
                    <a:lnTo>
                      <a:pt x="64" y="10"/>
                    </a:lnTo>
                    <a:lnTo>
                      <a:pt x="62" y="8"/>
                    </a:lnTo>
                    <a:lnTo>
                      <a:pt x="62" y="4"/>
                    </a:lnTo>
                    <a:lnTo>
                      <a:pt x="60" y="4"/>
                    </a:lnTo>
                    <a:lnTo>
                      <a:pt x="60" y="0"/>
                    </a:lnTo>
                    <a:lnTo>
                      <a:pt x="58" y="0"/>
                    </a:lnTo>
                    <a:lnTo>
                      <a:pt x="56" y="0"/>
                    </a:lnTo>
                    <a:lnTo>
                      <a:pt x="54" y="2"/>
                    </a:lnTo>
                    <a:lnTo>
                      <a:pt x="54" y="2"/>
                    </a:lnTo>
                    <a:lnTo>
                      <a:pt x="56" y="4"/>
                    </a:lnTo>
                    <a:lnTo>
                      <a:pt x="54" y="8"/>
                    </a:lnTo>
                    <a:lnTo>
                      <a:pt x="54" y="10"/>
                    </a:lnTo>
                    <a:lnTo>
                      <a:pt x="52" y="12"/>
                    </a:lnTo>
                    <a:lnTo>
                      <a:pt x="52" y="10"/>
                    </a:lnTo>
                    <a:lnTo>
                      <a:pt x="50" y="12"/>
                    </a:lnTo>
                    <a:lnTo>
                      <a:pt x="48" y="16"/>
                    </a:lnTo>
                    <a:lnTo>
                      <a:pt x="48" y="14"/>
                    </a:lnTo>
                    <a:lnTo>
                      <a:pt x="46" y="12"/>
                    </a:lnTo>
                    <a:lnTo>
                      <a:pt x="46" y="14"/>
                    </a:lnTo>
                    <a:lnTo>
                      <a:pt x="46" y="16"/>
                    </a:lnTo>
                    <a:lnTo>
                      <a:pt x="46" y="16"/>
                    </a:lnTo>
                    <a:lnTo>
                      <a:pt x="46" y="20"/>
                    </a:lnTo>
                    <a:lnTo>
                      <a:pt x="46" y="18"/>
                    </a:lnTo>
                    <a:lnTo>
                      <a:pt x="44" y="20"/>
                    </a:lnTo>
                    <a:lnTo>
                      <a:pt x="44" y="22"/>
                    </a:lnTo>
                    <a:lnTo>
                      <a:pt x="44" y="22"/>
                    </a:lnTo>
                    <a:lnTo>
                      <a:pt x="46" y="24"/>
                    </a:lnTo>
                    <a:lnTo>
                      <a:pt x="46" y="24"/>
                    </a:lnTo>
                    <a:lnTo>
                      <a:pt x="46" y="24"/>
                    </a:lnTo>
                    <a:lnTo>
                      <a:pt x="44" y="24"/>
                    </a:lnTo>
                    <a:lnTo>
                      <a:pt x="42" y="28"/>
                    </a:lnTo>
                    <a:lnTo>
                      <a:pt x="42" y="26"/>
                    </a:lnTo>
                    <a:lnTo>
                      <a:pt x="42" y="24"/>
                    </a:lnTo>
                    <a:lnTo>
                      <a:pt x="40" y="26"/>
                    </a:lnTo>
                    <a:lnTo>
                      <a:pt x="40" y="26"/>
                    </a:lnTo>
                    <a:lnTo>
                      <a:pt x="40" y="28"/>
                    </a:lnTo>
                    <a:lnTo>
                      <a:pt x="38" y="28"/>
                    </a:lnTo>
                    <a:lnTo>
                      <a:pt x="40" y="32"/>
                    </a:lnTo>
                    <a:lnTo>
                      <a:pt x="38" y="32"/>
                    </a:lnTo>
                    <a:lnTo>
                      <a:pt x="36" y="32"/>
                    </a:lnTo>
                    <a:lnTo>
                      <a:pt x="36" y="30"/>
                    </a:lnTo>
                    <a:lnTo>
                      <a:pt x="36" y="30"/>
                    </a:lnTo>
                    <a:lnTo>
                      <a:pt x="34" y="32"/>
                    </a:lnTo>
                    <a:lnTo>
                      <a:pt x="32" y="34"/>
                    </a:lnTo>
                    <a:lnTo>
                      <a:pt x="32" y="34"/>
                    </a:lnTo>
                    <a:lnTo>
                      <a:pt x="34" y="36"/>
                    </a:lnTo>
                    <a:lnTo>
                      <a:pt x="34" y="38"/>
                    </a:lnTo>
                    <a:lnTo>
                      <a:pt x="32" y="38"/>
                    </a:lnTo>
                    <a:lnTo>
                      <a:pt x="32" y="38"/>
                    </a:lnTo>
                    <a:lnTo>
                      <a:pt x="30" y="36"/>
                    </a:lnTo>
                    <a:lnTo>
                      <a:pt x="30" y="34"/>
                    </a:lnTo>
                    <a:lnTo>
                      <a:pt x="30" y="34"/>
                    </a:lnTo>
                    <a:lnTo>
                      <a:pt x="28" y="36"/>
                    </a:lnTo>
                    <a:lnTo>
                      <a:pt x="28" y="34"/>
                    </a:lnTo>
                    <a:lnTo>
                      <a:pt x="26" y="34"/>
                    </a:lnTo>
                    <a:lnTo>
                      <a:pt x="26" y="36"/>
                    </a:lnTo>
                    <a:lnTo>
                      <a:pt x="24" y="38"/>
                    </a:lnTo>
                    <a:lnTo>
                      <a:pt x="24" y="38"/>
                    </a:lnTo>
                    <a:lnTo>
                      <a:pt x="22" y="38"/>
                    </a:lnTo>
                    <a:lnTo>
                      <a:pt x="22" y="38"/>
                    </a:lnTo>
                    <a:lnTo>
                      <a:pt x="22" y="38"/>
                    </a:lnTo>
                    <a:lnTo>
                      <a:pt x="20" y="38"/>
                    </a:lnTo>
                    <a:lnTo>
                      <a:pt x="20" y="38"/>
                    </a:lnTo>
                    <a:lnTo>
                      <a:pt x="18" y="40"/>
                    </a:lnTo>
                    <a:lnTo>
                      <a:pt x="16" y="38"/>
                    </a:lnTo>
                    <a:lnTo>
                      <a:pt x="14" y="40"/>
                    </a:lnTo>
                    <a:lnTo>
                      <a:pt x="14" y="42"/>
                    </a:lnTo>
                    <a:lnTo>
                      <a:pt x="12" y="48"/>
                    </a:lnTo>
                    <a:lnTo>
                      <a:pt x="10" y="52"/>
                    </a:lnTo>
                    <a:lnTo>
                      <a:pt x="12" y="56"/>
                    </a:lnTo>
                    <a:lnTo>
                      <a:pt x="12" y="60"/>
                    </a:lnTo>
                    <a:lnTo>
                      <a:pt x="12" y="66"/>
                    </a:lnTo>
                    <a:lnTo>
                      <a:pt x="12" y="68"/>
                    </a:lnTo>
                    <a:lnTo>
                      <a:pt x="14" y="72"/>
                    </a:lnTo>
                    <a:lnTo>
                      <a:pt x="14" y="72"/>
                    </a:lnTo>
                    <a:lnTo>
                      <a:pt x="14" y="74"/>
                    </a:lnTo>
                    <a:lnTo>
                      <a:pt x="14" y="76"/>
                    </a:lnTo>
                    <a:lnTo>
                      <a:pt x="12" y="78"/>
                    </a:lnTo>
                    <a:lnTo>
                      <a:pt x="12" y="80"/>
                    </a:lnTo>
                    <a:lnTo>
                      <a:pt x="8" y="86"/>
                    </a:lnTo>
                    <a:lnTo>
                      <a:pt x="6" y="90"/>
                    </a:lnTo>
                    <a:lnTo>
                      <a:pt x="4" y="90"/>
                    </a:lnTo>
                    <a:lnTo>
                      <a:pt x="4" y="92"/>
                    </a:lnTo>
                    <a:lnTo>
                      <a:pt x="2" y="94"/>
                    </a:lnTo>
                    <a:lnTo>
                      <a:pt x="0" y="96"/>
                    </a:lnTo>
                    <a:lnTo>
                      <a:pt x="0" y="98"/>
                    </a:lnTo>
                    <a:lnTo>
                      <a:pt x="0" y="102"/>
                    </a:lnTo>
                    <a:lnTo>
                      <a:pt x="0" y="104"/>
                    </a:lnTo>
                    <a:lnTo>
                      <a:pt x="2" y="106"/>
                    </a:lnTo>
                    <a:lnTo>
                      <a:pt x="2" y="108"/>
                    </a:lnTo>
                    <a:lnTo>
                      <a:pt x="2" y="110"/>
                    </a:lnTo>
                    <a:lnTo>
                      <a:pt x="4" y="112"/>
                    </a:lnTo>
                    <a:lnTo>
                      <a:pt x="2" y="114"/>
                    </a:lnTo>
                    <a:lnTo>
                      <a:pt x="2" y="118"/>
                    </a:lnTo>
                    <a:lnTo>
                      <a:pt x="2" y="120"/>
                    </a:lnTo>
                    <a:lnTo>
                      <a:pt x="2" y="124"/>
                    </a:lnTo>
                    <a:lnTo>
                      <a:pt x="4" y="126"/>
                    </a:lnTo>
                    <a:lnTo>
                      <a:pt x="6" y="128"/>
                    </a:lnTo>
                    <a:lnTo>
                      <a:pt x="8" y="130"/>
                    </a:lnTo>
                    <a:lnTo>
                      <a:pt x="10" y="132"/>
                    </a:lnTo>
                    <a:lnTo>
                      <a:pt x="12" y="134"/>
                    </a:lnTo>
                    <a:lnTo>
                      <a:pt x="14" y="134"/>
                    </a:lnTo>
                    <a:lnTo>
                      <a:pt x="20" y="130"/>
                    </a:lnTo>
                    <a:lnTo>
                      <a:pt x="24" y="130"/>
                    </a:lnTo>
                    <a:lnTo>
                      <a:pt x="26" y="130"/>
                    </a:lnTo>
                    <a:lnTo>
                      <a:pt x="28" y="128"/>
                    </a:lnTo>
                    <a:lnTo>
                      <a:pt x="28" y="128"/>
                    </a:lnTo>
                    <a:lnTo>
                      <a:pt x="30" y="124"/>
                    </a:lnTo>
                    <a:lnTo>
                      <a:pt x="32" y="120"/>
                    </a:lnTo>
                    <a:lnTo>
                      <a:pt x="34" y="118"/>
                    </a:lnTo>
                    <a:lnTo>
                      <a:pt x="36" y="112"/>
                    </a:lnTo>
                    <a:lnTo>
                      <a:pt x="36" y="110"/>
                    </a:lnTo>
                    <a:lnTo>
                      <a:pt x="38" y="106"/>
                    </a:lnTo>
                    <a:lnTo>
                      <a:pt x="40" y="98"/>
                    </a:lnTo>
                    <a:lnTo>
                      <a:pt x="42" y="96"/>
                    </a:lnTo>
                    <a:lnTo>
                      <a:pt x="44" y="88"/>
                    </a:lnTo>
                    <a:lnTo>
                      <a:pt x="46" y="86"/>
                    </a:lnTo>
                    <a:lnTo>
                      <a:pt x="48" y="80"/>
                    </a:lnTo>
                    <a:lnTo>
                      <a:pt x="50" y="72"/>
                    </a:lnTo>
                    <a:lnTo>
                      <a:pt x="52" y="70"/>
                    </a:lnTo>
                    <a:lnTo>
                      <a:pt x="52" y="70"/>
                    </a:lnTo>
                    <a:lnTo>
                      <a:pt x="54" y="64"/>
                    </a:lnTo>
                    <a:lnTo>
                      <a:pt x="56" y="56"/>
                    </a:lnTo>
                    <a:lnTo>
                      <a:pt x="56" y="52"/>
                    </a:lnTo>
                    <a:lnTo>
                      <a:pt x="56" y="50"/>
                    </a:lnTo>
                    <a:lnTo>
                      <a:pt x="58" y="48"/>
                    </a:lnTo>
                    <a:lnTo>
                      <a:pt x="58" y="46"/>
                    </a:lnTo>
                    <a:lnTo>
                      <a:pt x="60" y="44"/>
                    </a:lnTo>
                    <a:lnTo>
                      <a:pt x="60" y="42"/>
                    </a:lnTo>
                    <a:lnTo>
                      <a:pt x="60" y="38"/>
                    </a:lnTo>
                    <a:lnTo>
                      <a:pt x="60" y="36"/>
                    </a:lnTo>
                    <a:lnTo>
                      <a:pt x="60" y="32"/>
                    </a:lnTo>
                    <a:lnTo>
                      <a:pt x="62" y="32"/>
                    </a:lnTo>
                    <a:lnTo>
                      <a:pt x="62" y="34"/>
                    </a:lnTo>
                    <a:lnTo>
                      <a:pt x="62" y="36"/>
                    </a:lnTo>
                    <a:lnTo>
                      <a:pt x="64" y="36"/>
                    </a:lnTo>
                    <a:lnTo>
                      <a:pt x="66" y="34"/>
                    </a:lnTo>
                    <a:lnTo>
                      <a:pt x="66" y="32"/>
                    </a:lnTo>
                    <a:lnTo>
                      <a:pt x="66" y="28"/>
                    </a:lnTo>
                    <a:lnTo>
                      <a:pt x="66" y="26"/>
                    </a:lnTo>
                    <a:lnTo>
                      <a:pt x="6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1659"/>
              <p:cNvSpPr>
                <a:spLocks/>
              </p:cNvSpPr>
              <p:nvPr/>
            </p:nvSpPr>
            <p:spPr bwMode="auto">
              <a:xfrm>
                <a:off x="3208" y="2083"/>
                <a:ext cx="2" cy="4"/>
              </a:xfrm>
              <a:custGeom>
                <a:avLst/>
                <a:gdLst>
                  <a:gd name="T0" fmla="*/ 2 w 2"/>
                  <a:gd name="T1" fmla="*/ 0 h 4"/>
                  <a:gd name="T2" fmla="*/ 2 w 2"/>
                  <a:gd name="T3" fmla="*/ 0 h 4"/>
                  <a:gd name="T4" fmla="*/ 0 w 2"/>
                  <a:gd name="T5" fmla="*/ 2 h 4"/>
                  <a:gd name="T6" fmla="*/ 0 w 2"/>
                  <a:gd name="T7" fmla="*/ 2 h 4"/>
                  <a:gd name="T8" fmla="*/ 0 w 2"/>
                  <a:gd name="T9" fmla="*/ 4 h 4"/>
                  <a:gd name="T10" fmla="*/ 0 w 2"/>
                  <a:gd name="T11" fmla="*/ 4 h 4"/>
                  <a:gd name="T12" fmla="*/ 0 w 2"/>
                  <a:gd name="T13" fmla="*/ 4 h 4"/>
                  <a:gd name="T14" fmla="*/ 0 w 2"/>
                  <a:gd name="T15" fmla="*/ 4 h 4"/>
                  <a:gd name="T16" fmla="*/ 0 w 2"/>
                  <a:gd name="T17" fmla="*/ 4 h 4"/>
                  <a:gd name="T18" fmla="*/ 0 w 2"/>
                  <a:gd name="T19" fmla="*/ 4 h 4"/>
                  <a:gd name="T20" fmla="*/ 2 w 2"/>
                  <a:gd name="T21" fmla="*/ 4 h 4"/>
                  <a:gd name="T22" fmla="*/ 2 w 2"/>
                  <a:gd name="T23" fmla="*/ 2 h 4"/>
                  <a:gd name="T24" fmla="*/ 2 w 2"/>
                  <a:gd name="T25" fmla="*/ 2 h 4"/>
                  <a:gd name="T26" fmla="*/ 2 w 2"/>
                  <a:gd name="T27" fmla="*/ 2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0"/>
                    </a:lnTo>
                    <a:lnTo>
                      <a:pt x="0" y="2"/>
                    </a:lnTo>
                    <a:lnTo>
                      <a:pt x="0" y="2"/>
                    </a:lnTo>
                    <a:lnTo>
                      <a:pt x="0" y="4"/>
                    </a:lnTo>
                    <a:lnTo>
                      <a:pt x="0" y="4"/>
                    </a:lnTo>
                    <a:lnTo>
                      <a:pt x="0" y="4"/>
                    </a:lnTo>
                    <a:lnTo>
                      <a:pt x="0" y="4"/>
                    </a:lnTo>
                    <a:lnTo>
                      <a:pt x="0" y="4"/>
                    </a:lnTo>
                    <a:lnTo>
                      <a:pt x="0" y="4"/>
                    </a:lnTo>
                    <a:lnTo>
                      <a:pt x="2" y="4"/>
                    </a:lnTo>
                    <a:lnTo>
                      <a:pt x="2"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1660"/>
              <p:cNvSpPr>
                <a:spLocks/>
              </p:cNvSpPr>
              <p:nvPr/>
            </p:nvSpPr>
            <p:spPr bwMode="auto">
              <a:xfrm>
                <a:off x="2978" y="1937"/>
                <a:ext cx="16" cy="10"/>
              </a:xfrm>
              <a:custGeom>
                <a:avLst/>
                <a:gdLst>
                  <a:gd name="T0" fmla="*/ 16 w 16"/>
                  <a:gd name="T1" fmla="*/ 2 h 10"/>
                  <a:gd name="T2" fmla="*/ 16 w 16"/>
                  <a:gd name="T3" fmla="*/ 0 h 10"/>
                  <a:gd name="T4" fmla="*/ 16 w 16"/>
                  <a:gd name="T5" fmla="*/ 0 h 10"/>
                  <a:gd name="T6" fmla="*/ 16 w 16"/>
                  <a:gd name="T7" fmla="*/ 0 h 10"/>
                  <a:gd name="T8" fmla="*/ 14 w 16"/>
                  <a:gd name="T9" fmla="*/ 0 h 10"/>
                  <a:gd name="T10" fmla="*/ 14 w 16"/>
                  <a:gd name="T11" fmla="*/ 0 h 10"/>
                  <a:gd name="T12" fmla="*/ 12 w 16"/>
                  <a:gd name="T13" fmla="*/ 2 h 10"/>
                  <a:gd name="T14" fmla="*/ 8 w 16"/>
                  <a:gd name="T15" fmla="*/ 4 h 10"/>
                  <a:gd name="T16" fmla="*/ 6 w 16"/>
                  <a:gd name="T17" fmla="*/ 4 h 10"/>
                  <a:gd name="T18" fmla="*/ 4 w 16"/>
                  <a:gd name="T19" fmla="*/ 4 h 10"/>
                  <a:gd name="T20" fmla="*/ 4 w 16"/>
                  <a:gd name="T21" fmla="*/ 4 h 10"/>
                  <a:gd name="T22" fmla="*/ 4 w 16"/>
                  <a:gd name="T23" fmla="*/ 6 h 10"/>
                  <a:gd name="T24" fmla="*/ 2 w 16"/>
                  <a:gd name="T25" fmla="*/ 6 h 10"/>
                  <a:gd name="T26" fmla="*/ 0 w 16"/>
                  <a:gd name="T27" fmla="*/ 6 h 10"/>
                  <a:gd name="T28" fmla="*/ 0 w 16"/>
                  <a:gd name="T29" fmla="*/ 6 h 10"/>
                  <a:gd name="T30" fmla="*/ 0 w 16"/>
                  <a:gd name="T31" fmla="*/ 8 h 10"/>
                  <a:gd name="T32" fmla="*/ 2 w 16"/>
                  <a:gd name="T33" fmla="*/ 10 h 10"/>
                  <a:gd name="T34" fmla="*/ 4 w 16"/>
                  <a:gd name="T35" fmla="*/ 10 h 10"/>
                  <a:gd name="T36" fmla="*/ 6 w 16"/>
                  <a:gd name="T37" fmla="*/ 10 h 10"/>
                  <a:gd name="T38" fmla="*/ 6 w 16"/>
                  <a:gd name="T39" fmla="*/ 10 h 10"/>
                  <a:gd name="T40" fmla="*/ 10 w 16"/>
                  <a:gd name="T41" fmla="*/ 8 h 10"/>
                  <a:gd name="T42" fmla="*/ 10 w 16"/>
                  <a:gd name="T43" fmla="*/ 8 h 10"/>
                  <a:gd name="T44" fmla="*/ 12 w 16"/>
                  <a:gd name="T45" fmla="*/ 6 h 10"/>
                  <a:gd name="T46" fmla="*/ 14 w 16"/>
                  <a:gd name="T47" fmla="*/ 6 h 10"/>
                  <a:gd name="T48" fmla="*/ 12 w 16"/>
                  <a:gd name="T49" fmla="*/ 6 h 10"/>
                  <a:gd name="T50" fmla="*/ 14 w 16"/>
                  <a:gd name="T51" fmla="*/ 2 h 10"/>
                  <a:gd name="T52" fmla="*/ 16 w 16"/>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0">
                    <a:moveTo>
                      <a:pt x="16" y="2"/>
                    </a:moveTo>
                    <a:lnTo>
                      <a:pt x="16" y="0"/>
                    </a:lnTo>
                    <a:lnTo>
                      <a:pt x="16" y="0"/>
                    </a:lnTo>
                    <a:lnTo>
                      <a:pt x="16" y="0"/>
                    </a:lnTo>
                    <a:lnTo>
                      <a:pt x="14" y="0"/>
                    </a:lnTo>
                    <a:lnTo>
                      <a:pt x="14" y="0"/>
                    </a:lnTo>
                    <a:lnTo>
                      <a:pt x="12" y="2"/>
                    </a:lnTo>
                    <a:lnTo>
                      <a:pt x="8" y="4"/>
                    </a:lnTo>
                    <a:lnTo>
                      <a:pt x="6" y="4"/>
                    </a:lnTo>
                    <a:lnTo>
                      <a:pt x="4" y="4"/>
                    </a:lnTo>
                    <a:lnTo>
                      <a:pt x="4" y="4"/>
                    </a:lnTo>
                    <a:lnTo>
                      <a:pt x="4" y="6"/>
                    </a:lnTo>
                    <a:lnTo>
                      <a:pt x="2" y="6"/>
                    </a:lnTo>
                    <a:lnTo>
                      <a:pt x="0" y="6"/>
                    </a:lnTo>
                    <a:lnTo>
                      <a:pt x="0" y="6"/>
                    </a:lnTo>
                    <a:lnTo>
                      <a:pt x="0" y="8"/>
                    </a:lnTo>
                    <a:lnTo>
                      <a:pt x="2" y="10"/>
                    </a:lnTo>
                    <a:lnTo>
                      <a:pt x="4" y="10"/>
                    </a:lnTo>
                    <a:lnTo>
                      <a:pt x="6" y="10"/>
                    </a:lnTo>
                    <a:lnTo>
                      <a:pt x="6" y="10"/>
                    </a:lnTo>
                    <a:lnTo>
                      <a:pt x="10" y="8"/>
                    </a:lnTo>
                    <a:lnTo>
                      <a:pt x="10" y="8"/>
                    </a:lnTo>
                    <a:lnTo>
                      <a:pt x="12" y="6"/>
                    </a:lnTo>
                    <a:lnTo>
                      <a:pt x="14" y="6"/>
                    </a:lnTo>
                    <a:lnTo>
                      <a:pt x="12" y="6"/>
                    </a:lnTo>
                    <a:lnTo>
                      <a:pt x="14" y="2"/>
                    </a:ln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1661"/>
              <p:cNvSpPr>
                <a:spLocks/>
              </p:cNvSpPr>
              <p:nvPr/>
            </p:nvSpPr>
            <p:spPr bwMode="auto">
              <a:xfrm>
                <a:off x="3172" y="2021"/>
                <a:ext cx="6" cy="4"/>
              </a:xfrm>
              <a:custGeom>
                <a:avLst/>
                <a:gdLst>
                  <a:gd name="T0" fmla="*/ 2 w 6"/>
                  <a:gd name="T1" fmla="*/ 2 h 4"/>
                  <a:gd name="T2" fmla="*/ 2 w 6"/>
                  <a:gd name="T3" fmla="*/ 2 h 4"/>
                  <a:gd name="T4" fmla="*/ 0 w 6"/>
                  <a:gd name="T5" fmla="*/ 4 h 4"/>
                  <a:gd name="T6" fmla="*/ 0 w 6"/>
                  <a:gd name="T7" fmla="*/ 4 h 4"/>
                  <a:gd name="T8" fmla="*/ 4 w 6"/>
                  <a:gd name="T9" fmla="*/ 4 h 4"/>
                  <a:gd name="T10" fmla="*/ 6 w 6"/>
                  <a:gd name="T11" fmla="*/ 0 h 4"/>
                  <a:gd name="T12" fmla="*/ 6 w 6"/>
                  <a:gd name="T13" fmla="*/ 0 h 4"/>
                  <a:gd name="T14" fmla="*/ 4 w 6"/>
                  <a:gd name="T15" fmla="*/ 0 h 4"/>
                  <a:gd name="T16" fmla="*/ 2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2"/>
                    </a:moveTo>
                    <a:lnTo>
                      <a:pt x="2" y="2"/>
                    </a:lnTo>
                    <a:lnTo>
                      <a:pt x="0" y="4"/>
                    </a:lnTo>
                    <a:lnTo>
                      <a:pt x="0" y="4"/>
                    </a:lnTo>
                    <a:lnTo>
                      <a:pt x="4" y="4"/>
                    </a:lnTo>
                    <a:lnTo>
                      <a:pt x="6" y="0"/>
                    </a:lnTo>
                    <a:lnTo>
                      <a:pt x="6" y="0"/>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1662"/>
              <p:cNvSpPr>
                <a:spLocks/>
              </p:cNvSpPr>
              <p:nvPr/>
            </p:nvSpPr>
            <p:spPr bwMode="auto">
              <a:xfrm>
                <a:off x="3162" y="2047"/>
                <a:ext cx="2" cy="2"/>
              </a:xfrm>
              <a:custGeom>
                <a:avLst/>
                <a:gdLst>
                  <a:gd name="T0" fmla="*/ 0 w 2"/>
                  <a:gd name="T1" fmla="*/ 0 h 2"/>
                  <a:gd name="T2" fmla="*/ 0 w 2"/>
                  <a:gd name="T3" fmla="*/ 2 h 2"/>
                  <a:gd name="T4" fmla="*/ 0 w 2"/>
                  <a:gd name="T5" fmla="*/ 2 h 2"/>
                  <a:gd name="T6" fmla="*/ 0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2"/>
                    </a:lnTo>
                    <a:lnTo>
                      <a:pt x="0" y="2"/>
                    </a:ln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Rectangle 1663"/>
              <p:cNvSpPr>
                <a:spLocks noChangeArrowheads="1"/>
              </p:cNvSpPr>
              <p:nvPr/>
            </p:nvSpPr>
            <p:spPr bwMode="auto">
              <a:xfrm>
                <a:off x="3164" y="204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1664"/>
              <p:cNvSpPr>
                <a:spLocks/>
              </p:cNvSpPr>
              <p:nvPr/>
            </p:nvSpPr>
            <p:spPr bwMode="auto">
              <a:xfrm>
                <a:off x="3134" y="2029"/>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1665"/>
              <p:cNvSpPr>
                <a:spLocks/>
              </p:cNvSpPr>
              <p:nvPr/>
            </p:nvSpPr>
            <p:spPr bwMode="auto">
              <a:xfrm>
                <a:off x="3622" y="2077"/>
                <a:ext cx="18" cy="20"/>
              </a:xfrm>
              <a:custGeom>
                <a:avLst/>
                <a:gdLst>
                  <a:gd name="T0" fmla="*/ 16 w 18"/>
                  <a:gd name="T1" fmla="*/ 0 h 20"/>
                  <a:gd name="T2" fmla="*/ 14 w 18"/>
                  <a:gd name="T3" fmla="*/ 0 h 20"/>
                  <a:gd name="T4" fmla="*/ 14 w 18"/>
                  <a:gd name="T5" fmla="*/ 0 h 20"/>
                  <a:gd name="T6" fmla="*/ 12 w 18"/>
                  <a:gd name="T7" fmla="*/ 0 h 20"/>
                  <a:gd name="T8" fmla="*/ 12 w 18"/>
                  <a:gd name="T9" fmla="*/ 0 h 20"/>
                  <a:gd name="T10" fmla="*/ 10 w 18"/>
                  <a:gd name="T11" fmla="*/ 0 h 20"/>
                  <a:gd name="T12" fmla="*/ 10 w 18"/>
                  <a:gd name="T13" fmla="*/ 2 h 20"/>
                  <a:gd name="T14" fmla="*/ 6 w 18"/>
                  <a:gd name="T15" fmla="*/ 2 h 20"/>
                  <a:gd name="T16" fmla="*/ 4 w 18"/>
                  <a:gd name="T17" fmla="*/ 2 h 20"/>
                  <a:gd name="T18" fmla="*/ 4 w 18"/>
                  <a:gd name="T19" fmla="*/ 4 h 20"/>
                  <a:gd name="T20" fmla="*/ 2 w 18"/>
                  <a:gd name="T21" fmla="*/ 4 h 20"/>
                  <a:gd name="T22" fmla="*/ 2 w 18"/>
                  <a:gd name="T23" fmla="*/ 6 h 20"/>
                  <a:gd name="T24" fmla="*/ 0 w 18"/>
                  <a:gd name="T25" fmla="*/ 8 h 20"/>
                  <a:gd name="T26" fmla="*/ 0 w 18"/>
                  <a:gd name="T27" fmla="*/ 10 h 20"/>
                  <a:gd name="T28" fmla="*/ 2 w 18"/>
                  <a:gd name="T29" fmla="*/ 16 h 20"/>
                  <a:gd name="T30" fmla="*/ 4 w 18"/>
                  <a:gd name="T31" fmla="*/ 18 h 20"/>
                  <a:gd name="T32" fmla="*/ 10 w 18"/>
                  <a:gd name="T33" fmla="*/ 20 h 20"/>
                  <a:gd name="T34" fmla="*/ 10 w 18"/>
                  <a:gd name="T35" fmla="*/ 20 h 20"/>
                  <a:gd name="T36" fmla="*/ 12 w 18"/>
                  <a:gd name="T37" fmla="*/ 20 h 20"/>
                  <a:gd name="T38" fmla="*/ 12 w 18"/>
                  <a:gd name="T39" fmla="*/ 18 h 20"/>
                  <a:gd name="T40" fmla="*/ 14 w 18"/>
                  <a:gd name="T41" fmla="*/ 18 h 20"/>
                  <a:gd name="T42" fmla="*/ 14 w 18"/>
                  <a:gd name="T43" fmla="*/ 16 h 20"/>
                  <a:gd name="T44" fmla="*/ 16 w 18"/>
                  <a:gd name="T45" fmla="*/ 14 h 20"/>
                  <a:gd name="T46" fmla="*/ 16 w 18"/>
                  <a:gd name="T47" fmla="*/ 10 h 20"/>
                  <a:gd name="T48" fmla="*/ 16 w 18"/>
                  <a:gd name="T49" fmla="*/ 6 h 20"/>
                  <a:gd name="T50" fmla="*/ 18 w 18"/>
                  <a:gd name="T51" fmla="*/ 4 h 20"/>
                  <a:gd name="T52" fmla="*/ 18 w 18"/>
                  <a:gd name="T53" fmla="*/ 4 h 20"/>
                  <a:gd name="T54" fmla="*/ 16 w 18"/>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0">
                    <a:moveTo>
                      <a:pt x="16" y="0"/>
                    </a:moveTo>
                    <a:lnTo>
                      <a:pt x="14" y="0"/>
                    </a:lnTo>
                    <a:lnTo>
                      <a:pt x="14" y="0"/>
                    </a:lnTo>
                    <a:lnTo>
                      <a:pt x="12" y="0"/>
                    </a:lnTo>
                    <a:lnTo>
                      <a:pt x="12" y="0"/>
                    </a:lnTo>
                    <a:lnTo>
                      <a:pt x="10" y="0"/>
                    </a:lnTo>
                    <a:lnTo>
                      <a:pt x="10" y="2"/>
                    </a:lnTo>
                    <a:lnTo>
                      <a:pt x="6" y="2"/>
                    </a:lnTo>
                    <a:lnTo>
                      <a:pt x="4" y="2"/>
                    </a:lnTo>
                    <a:lnTo>
                      <a:pt x="4" y="4"/>
                    </a:lnTo>
                    <a:lnTo>
                      <a:pt x="2" y="4"/>
                    </a:lnTo>
                    <a:lnTo>
                      <a:pt x="2" y="6"/>
                    </a:lnTo>
                    <a:lnTo>
                      <a:pt x="0" y="8"/>
                    </a:lnTo>
                    <a:lnTo>
                      <a:pt x="0" y="10"/>
                    </a:lnTo>
                    <a:lnTo>
                      <a:pt x="2" y="16"/>
                    </a:lnTo>
                    <a:lnTo>
                      <a:pt x="4" y="18"/>
                    </a:lnTo>
                    <a:lnTo>
                      <a:pt x="10" y="20"/>
                    </a:lnTo>
                    <a:lnTo>
                      <a:pt x="10" y="20"/>
                    </a:lnTo>
                    <a:lnTo>
                      <a:pt x="12" y="20"/>
                    </a:lnTo>
                    <a:lnTo>
                      <a:pt x="12" y="18"/>
                    </a:lnTo>
                    <a:lnTo>
                      <a:pt x="14" y="18"/>
                    </a:lnTo>
                    <a:lnTo>
                      <a:pt x="14" y="16"/>
                    </a:lnTo>
                    <a:lnTo>
                      <a:pt x="16" y="14"/>
                    </a:lnTo>
                    <a:lnTo>
                      <a:pt x="16" y="10"/>
                    </a:lnTo>
                    <a:lnTo>
                      <a:pt x="16" y="6"/>
                    </a:lnTo>
                    <a:lnTo>
                      <a:pt x="18" y="4"/>
                    </a:lnTo>
                    <a:lnTo>
                      <a:pt x="18" y="4"/>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1666"/>
              <p:cNvSpPr>
                <a:spLocks/>
              </p:cNvSpPr>
              <p:nvPr/>
            </p:nvSpPr>
            <p:spPr bwMode="auto">
              <a:xfrm>
                <a:off x="3396" y="2193"/>
                <a:ext cx="20" cy="38"/>
              </a:xfrm>
              <a:custGeom>
                <a:avLst/>
                <a:gdLst>
                  <a:gd name="T0" fmla="*/ 18 w 20"/>
                  <a:gd name="T1" fmla="*/ 20 h 38"/>
                  <a:gd name="T2" fmla="*/ 16 w 20"/>
                  <a:gd name="T3" fmla="*/ 16 h 38"/>
                  <a:gd name="T4" fmla="*/ 14 w 20"/>
                  <a:gd name="T5" fmla="*/ 12 h 38"/>
                  <a:gd name="T6" fmla="*/ 14 w 20"/>
                  <a:gd name="T7" fmla="*/ 12 h 38"/>
                  <a:gd name="T8" fmla="*/ 14 w 20"/>
                  <a:gd name="T9" fmla="*/ 10 h 38"/>
                  <a:gd name="T10" fmla="*/ 12 w 20"/>
                  <a:gd name="T11" fmla="*/ 8 h 38"/>
                  <a:gd name="T12" fmla="*/ 10 w 20"/>
                  <a:gd name="T13" fmla="*/ 6 h 38"/>
                  <a:gd name="T14" fmla="*/ 10 w 20"/>
                  <a:gd name="T15" fmla="*/ 6 h 38"/>
                  <a:gd name="T16" fmla="*/ 6 w 20"/>
                  <a:gd name="T17" fmla="*/ 2 h 38"/>
                  <a:gd name="T18" fmla="*/ 4 w 20"/>
                  <a:gd name="T19" fmla="*/ 0 h 38"/>
                  <a:gd name="T20" fmla="*/ 4 w 20"/>
                  <a:gd name="T21" fmla="*/ 0 h 38"/>
                  <a:gd name="T22" fmla="*/ 2 w 20"/>
                  <a:gd name="T23" fmla="*/ 0 h 38"/>
                  <a:gd name="T24" fmla="*/ 2 w 20"/>
                  <a:gd name="T25" fmla="*/ 0 h 38"/>
                  <a:gd name="T26" fmla="*/ 2 w 20"/>
                  <a:gd name="T27" fmla="*/ 0 h 38"/>
                  <a:gd name="T28" fmla="*/ 4 w 20"/>
                  <a:gd name="T29" fmla="*/ 2 h 38"/>
                  <a:gd name="T30" fmla="*/ 4 w 20"/>
                  <a:gd name="T31" fmla="*/ 2 h 38"/>
                  <a:gd name="T32" fmla="*/ 4 w 20"/>
                  <a:gd name="T33" fmla="*/ 2 h 38"/>
                  <a:gd name="T34" fmla="*/ 4 w 20"/>
                  <a:gd name="T35" fmla="*/ 4 h 38"/>
                  <a:gd name="T36" fmla="*/ 4 w 20"/>
                  <a:gd name="T37" fmla="*/ 6 h 38"/>
                  <a:gd name="T38" fmla="*/ 2 w 20"/>
                  <a:gd name="T39" fmla="*/ 8 h 38"/>
                  <a:gd name="T40" fmla="*/ 2 w 20"/>
                  <a:gd name="T41" fmla="*/ 16 h 38"/>
                  <a:gd name="T42" fmla="*/ 0 w 20"/>
                  <a:gd name="T43" fmla="*/ 16 h 38"/>
                  <a:gd name="T44" fmla="*/ 0 w 20"/>
                  <a:gd name="T45" fmla="*/ 16 h 38"/>
                  <a:gd name="T46" fmla="*/ 0 w 20"/>
                  <a:gd name="T47" fmla="*/ 20 h 38"/>
                  <a:gd name="T48" fmla="*/ 2 w 20"/>
                  <a:gd name="T49" fmla="*/ 30 h 38"/>
                  <a:gd name="T50" fmla="*/ 4 w 20"/>
                  <a:gd name="T51" fmla="*/ 34 h 38"/>
                  <a:gd name="T52" fmla="*/ 4 w 20"/>
                  <a:gd name="T53" fmla="*/ 36 h 38"/>
                  <a:gd name="T54" fmla="*/ 6 w 20"/>
                  <a:gd name="T55" fmla="*/ 38 h 38"/>
                  <a:gd name="T56" fmla="*/ 10 w 20"/>
                  <a:gd name="T57" fmla="*/ 38 h 38"/>
                  <a:gd name="T58" fmla="*/ 10 w 20"/>
                  <a:gd name="T59" fmla="*/ 38 h 38"/>
                  <a:gd name="T60" fmla="*/ 16 w 20"/>
                  <a:gd name="T61" fmla="*/ 36 h 38"/>
                  <a:gd name="T62" fmla="*/ 18 w 20"/>
                  <a:gd name="T63" fmla="*/ 34 h 38"/>
                  <a:gd name="T64" fmla="*/ 20 w 20"/>
                  <a:gd name="T65" fmla="*/ 30 h 38"/>
                  <a:gd name="T66" fmla="*/ 20 w 20"/>
                  <a:gd name="T67" fmla="*/ 26 h 38"/>
                  <a:gd name="T68" fmla="*/ 20 w 20"/>
                  <a:gd name="T69" fmla="*/ 22 h 38"/>
                  <a:gd name="T70" fmla="*/ 18 w 20"/>
                  <a:gd name="T71" fmla="*/ 20 h 38"/>
                  <a:gd name="T72" fmla="*/ 18 w 20"/>
                  <a:gd name="T7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8">
                    <a:moveTo>
                      <a:pt x="18" y="20"/>
                    </a:moveTo>
                    <a:lnTo>
                      <a:pt x="16" y="16"/>
                    </a:lnTo>
                    <a:lnTo>
                      <a:pt x="14" y="12"/>
                    </a:lnTo>
                    <a:lnTo>
                      <a:pt x="14" y="12"/>
                    </a:lnTo>
                    <a:lnTo>
                      <a:pt x="14" y="10"/>
                    </a:lnTo>
                    <a:lnTo>
                      <a:pt x="12" y="8"/>
                    </a:lnTo>
                    <a:lnTo>
                      <a:pt x="10" y="6"/>
                    </a:lnTo>
                    <a:lnTo>
                      <a:pt x="10" y="6"/>
                    </a:lnTo>
                    <a:lnTo>
                      <a:pt x="6" y="2"/>
                    </a:lnTo>
                    <a:lnTo>
                      <a:pt x="4" y="0"/>
                    </a:lnTo>
                    <a:lnTo>
                      <a:pt x="4" y="0"/>
                    </a:lnTo>
                    <a:lnTo>
                      <a:pt x="2" y="0"/>
                    </a:lnTo>
                    <a:lnTo>
                      <a:pt x="2" y="0"/>
                    </a:lnTo>
                    <a:lnTo>
                      <a:pt x="2" y="0"/>
                    </a:lnTo>
                    <a:lnTo>
                      <a:pt x="4" y="2"/>
                    </a:lnTo>
                    <a:lnTo>
                      <a:pt x="4" y="2"/>
                    </a:lnTo>
                    <a:lnTo>
                      <a:pt x="4" y="2"/>
                    </a:lnTo>
                    <a:lnTo>
                      <a:pt x="4" y="4"/>
                    </a:lnTo>
                    <a:lnTo>
                      <a:pt x="4" y="6"/>
                    </a:lnTo>
                    <a:lnTo>
                      <a:pt x="2" y="8"/>
                    </a:lnTo>
                    <a:lnTo>
                      <a:pt x="2" y="16"/>
                    </a:lnTo>
                    <a:lnTo>
                      <a:pt x="0" y="16"/>
                    </a:lnTo>
                    <a:lnTo>
                      <a:pt x="0" y="16"/>
                    </a:lnTo>
                    <a:lnTo>
                      <a:pt x="0" y="20"/>
                    </a:lnTo>
                    <a:lnTo>
                      <a:pt x="2" y="30"/>
                    </a:lnTo>
                    <a:lnTo>
                      <a:pt x="4" y="34"/>
                    </a:lnTo>
                    <a:lnTo>
                      <a:pt x="4" y="36"/>
                    </a:lnTo>
                    <a:lnTo>
                      <a:pt x="6" y="38"/>
                    </a:lnTo>
                    <a:lnTo>
                      <a:pt x="10" y="38"/>
                    </a:lnTo>
                    <a:lnTo>
                      <a:pt x="10" y="38"/>
                    </a:lnTo>
                    <a:lnTo>
                      <a:pt x="16" y="36"/>
                    </a:lnTo>
                    <a:lnTo>
                      <a:pt x="18" y="34"/>
                    </a:lnTo>
                    <a:lnTo>
                      <a:pt x="20" y="30"/>
                    </a:lnTo>
                    <a:lnTo>
                      <a:pt x="20" y="26"/>
                    </a:lnTo>
                    <a:lnTo>
                      <a:pt x="20" y="22"/>
                    </a:lnTo>
                    <a:lnTo>
                      <a:pt x="18" y="20"/>
                    </a:ln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1667"/>
              <p:cNvSpPr>
                <a:spLocks/>
              </p:cNvSpPr>
              <p:nvPr/>
            </p:nvSpPr>
            <p:spPr bwMode="auto">
              <a:xfrm>
                <a:off x="3604" y="2277"/>
                <a:ext cx="2" cy="2"/>
              </a:xfrm>
              <a:custGeom>
                <a:avLst/>
                <a:gdLst>
                  <a:gd name="T0" fmla="*/ 0 w 2"/>
                  <a:gd name="T1" fmla="*/ 2 h 2"/>
                  <a:gd name="T2" fmla="*/ 0 w 2"/>
                  <a:gd name="T3" fmla="*/ 2 h 2"/>
                  <a:gd name="T4" fmla="*/ 0 w 2"/>
                  <a:gd name="T5" fmla="*/ 2 h 2"/>
                  <a:gd name="T6" fmla="*/ 2 w 2"/>
                  <a:gd name="T7" fmla="*/ 2 h 2"/>
                  <a:gd name="T8" fmla="*/ 2 w 2"/>
                  <a:gd name="T9" fmla="*/ 0 h 2"/>
                  <a:gd name="T10" fmla="*/ 2 w 2"/>
                  <a:gd name="T11" fmla="*/ 0 h 2"/>
                  <a:gd name="T12" fmla="*/ 2 w 2"/>
                  <a:gd name="T13" fmla="*/ 0 h 2"/>
                  <a:gd name="T14" fmla="*/ 0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2" y="2"/>
                    </a:lnTo>
                    <a:lnTo>
                      <a:pt x="2" y="0"/>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1668"/>
              <p:cNvSpPr>
                <a:spLocks/>
              </p:cNvSpPr>
              <p:nvPr/>
            </p:nvSpPr>
            <p:spPr bwMode="auto">
              <a:xfrm>
                <a:off x="3610" y="2281"/>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2 h 2"/>
                  <a:gd name="T12" fmla="*/ 0 w 2"/>
                  <a:gd name="T13" fmla="*/ 2 h 2"/>
                  <a:gd name="T14" fmla="*/ 2 w 2"/>
                  <a:gd name="T15" fmla="*/ 2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0"/>
                    </a:lnTo>
                    <a:lnTo>
                      <a:pt x="2" y="0"/>
                    </a:lnTo>
                    <a:lnTo>
                      <a:pt x="0" y="0"/>
                    </a:lnTo>
                    <a:lnTo>
                      <a:pt x="0" y="0"/>
                    </a:lnTo>
                    <a:lnTo>
                      <a:pt x="0" y="2"/>
                    </a:lnTo>
                    <a:lnTo>
                      <a:pt x="0"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1669"/>
              <p:cNvSpPr>
                <a:spLocks/>
              </p:cNvSpPr>
              <p:nvPr/>
            </p:nvSpPr>
            <p:spPr bwMode="auto">
              <a:xfrm>
                <a:off x="3530" y="2233"/>
                <a:ext cx="94" cy="124"/>
              </a:xfrm>
              <a:custGeom>
                <a:avLst/>
                <a:gdLst>
                  <a:gd name="T0" fmla="*/ 88 w 94"/>
                  <a:gd name="T1" fmla="*/ 120 h 124"/>
                  <a:gd name="T2" fmla="*/ 90 w 94"/>
                  <a:gd name="T3" fmla="*/ 120 h 124"/>
                  <a:gd name="T4" fmla="*/ 92 w 94"/>
                  <a:gd name="T5" fmla="*/ 108 h 124"/>
                  <a:gd name="T6" fmla="*/ 92 w 94"/>
                  <a:gd name="T7" fmla="*/ 102 h 124"/>
                  <a:gd name="T8" fmla="*/ 92 w 94"/>
                  <a:gd name="T9" fmla="*/ 96 h 124"/>
                  <a:gd name="T10" fmla="*/ 92 w 94"/>
                  <a:gd name="T11" fmla="*/ 92 h 124"/>
                  <a:gd name="T12" fmla="*/ 90 w 94"/>
                  <a:gd name="T13" fmla="*/ 86 h 124"/>
                  <a:gd name="T14" fmla="*/ 86 w 94"/>
                  <a:gd name="T15" fmla="*/ 86 h 124"/>
                  <a:gd name="T16" fmla="*/ 84 w 94"/>
                  <a:gd name="T17" fmla="*/ 82 h 124"/>
                  <a:gd name="T18" fmla="*/ 82 w 94"/>
                  <a:gd name="T19" fmla="*/ 80 h 124"/>
                  <a:gd name="T20" fmla="*/ 80 w 94"/>
                  <a:gd name="T21" fmla="*/ 76 h 124"/>
                  <a:gd name="T22" fmla="*/ 78 w 94"/>
                  <a:gd name="T23" fmla="*/ 72 h 124"/>
                  <a:gd name="T24" fmla="*/ 76 w 94"/>
                  <a:gd name="T25" fmla="*/ 72 h 124"/>
                  <a:gd name="T26" fmla="*/ 72 w 94"/>
                  <a:gd name="T27" fmla="*/ 68 h 124"/>
                  <a:gd name="T28" fmla="*/ 74 w 94"/>
                  <a:gd name="T29" fmla="*/ 64 h 124"/>
                  <a:gd name="T30" fmla="*/ 74 w 94"/>
                  <a:gd name="T31" fmla="*/ 60 h 124"/>
                  <a:gd name="T32" fmla="*/ 72 w 94"/>
                  <a:gd name="T33" fmla="*/ 56 h 124"/>
                  <a:gd name="T34" fmla="*/ 68 w 94"/>
                  <a:gd name="T35" fmla="*/ 56 h 124"/>
                  <a:gd name="T36" fmla="*/ 66 w 94"/>
                  <a:gd name="T37" fmla="*/ 58 h 124"/>
                  <a:gd name="T38" fmla="*/ 68 w 94"/>
                  <a:gd name="T39" fmla="*/ 54 h 124"/>
                  <a:gd name="T40" fmla="*/ 68 w 94"/>
                  <a:gd name="T41" fmla="*/ 50 h 124"/>
                  <a:gd name="T42" fmla="*/ 68 w 94"/>
                  <a:gd name="T43" fmla="*/ 48 h 124"/>
                  <a:gd name="T44" fmla="*/ 62 w 94"/>
                  <a:gd name="T45" fmla="*/ 46 h 124"/>
                  <a:gd name="T46" fmla="*/ 62 w 94"/>
                  <a:gd name="T47" fmla="*/ 48 h 124"/>
                  <a:gd name="T48" fmla="*/ 56 w 94"/>
                  <a:gd name="T49" fmla="*/ 42 h 124"/>
                  <a:gd name="T50" fmla="*/ 54 w 94"/>
                  <a:gd name="T51" fmla="*/ 42 h 124"/>
                  <a:gd name="T52" fmla="*/ 50 w 94"/>
                  <a:gd name="T53" fmla="*/ 36 h 124"/>
                  <a:gd name="T54" fmla="*/ 48 w 94"/>
                  <a:gd name="T55" fmla="*/ 38 h 124"/>
                  <a:gd name="T56" fmla="*/ 44 w 94"/>
                  <a:gd name="T57" fmla="*/ 32 h 124"/>
                  <a:gd name="T58" fmla="*/ 40 w 94"/>
                  <a:gd name="T59" fmla="*/ 26 h 124"/>
                  <a:gd name="T60" fmla="*/ 32 w 94"/>
                  <a:gd name="T61" fmla="*/ 20 h 124"/>
                  <a:gd name="T62" fmla="*/ 28 w 94"/>
                  <a:gd name="T63" fmla="*/ 16 h 124"/>
                  <a:gd name="T64" fmla="*/ 24 w 94"/>
                  <a:gd name="T65" fmla="*/ 10 h 124"/>
                  <a:gd name="T66" fmla="*/ 22 w 94"/>
                  <a:gd name="T67" fmla="*/ 6 h 124"/>
                  <a:gd name="T68" fmla="*/ 16 w 94"/>
                  <a:gd name="T69" fmla="*/ 4 h 124"/>
                  <a:gd name="T70" fmla="*/ 10 w 94"/>
                  <a:gd name="T71" fmla="*/ 4 h 124"/>
                  <a:gd name="T72" fmla="*/ 6 w 94"/>
                  <a:gd name="T73" fmla="*/ 2 h 124"/>
                  <a:gd name="T74" fmla="*/ 2 w 94"/>
                  <a:gd name="T75" fmla="*/ 0 h 124"/>
                  <a:gd name="T76" fmla="*/ 0 w 94"/>
                  <a:gd name="T77" fmla="*/ 2 h 124"/>
                  <a:gd name="T78" fmla="*/ 4 w 94"/>
                  <a:gd name="T79" fmla="*/ 10 h 124"/>
                  <a:gd name="T80" fmla="*/ 10 w 94"/>
                  <a:gd name="T81" fmla="*/ 16 h 124"/>
                  <a:gd name="T82" fmla="*/ 14 w 94"/>
                  <a:gd name="T83" fmla="*/ 20 h 124"/>
                  <a:gd name="T84" fmla="*/ 20 w 94"/>
                  <a:gd name="T85" fmla="*/ 28 h 124"/>
                  <a:gd name="T86" fmla="*/ 22 w 94"/>
                  <a:gd name="T87" fmla="*/ 30 h 124"/>
                  <a:gd name="T88" fmla="*/ 26 w 94"/>
                  <a:gd name="T89" fmla="*/ 36 h 124"/>
                  <a:gd name="T90" fmla="*/ 32 w 94"/>
                  <a:gd name="T91" fmla="*/ 42 h 124"/>
                  <a:gd name="T92" fmla="*/ 34 w 94"/>
                  <a:gd name="T93" fmla="*/ 50 h 124"/>
                  <a:gd name="T94" fmla="*/ 38 w 94"/>
                  <a:gd name="T95" fmla="*/ 58 h 124"/>
                  <a:gd name="T96" fmla="*/ 42 w 94"/>
                  <a:gd name="T97" fmla="*/ 64 h 124"/>
                  <a:gd name="T98" fmla="*/ 46 w 94"/>
                  <a:gd name="T99" fmla="*/ 66 h 124"/>
                  <a:gd name="T100" fmla="*/ 50 w 94"/>
                  <a:gd name="T101" fmla="*/ 80 h 124"/>
                  <a:gd name="T102" fmla="*/ 54 w 94"/>
                  <a:gd name="T103" fmla="*/ 90 h 124"/>
                  <a:gd name="T104" fmla="*/ 60 w 94"/>
                  <a:gd name="T105" fmla="*/ 98 h 124"/>
                  <a:gd name="T106" fmla="*/ 62 w 94"/>
                  <a:gd name="T107" fmla="*/ 104 h 124"/>
                  <a:gd name="T108" fmla="*/ 68 w 94"/>
                  <a:gd name="T109" fmla="*/ 108 h 124"/>
                  <a:gd name="T110" fmla="*/ 74 w 94"/>
                  <a:gd name="T111" fmla="*/ 114 h 124"/>
                  <a:gd name="T112" fmla="*/ 78 w 94"/>
                  <a:gd name="T113" fmla="*/ 120 h 124"/>
                  <a:gd name="T114" fmla="*/ 82 w 94"/>
                  <a:gd name="T115" fmla="*/ 122 h 124"/>
                  <a:gd name="T116" fmla="*/ 84 w 94"/>
                  <a:gd name="T117"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124">
                    <a:moveTo>
                      <a:pt x="86" y="120"/>
                    </a:moveTo>
                    <a:lnTo>
                      <a:pt x="86" y="120"/>
                    </a:lnTo>
                    <a:lnTo>
                      <a:pt x="88" y="120"/>
                    </a:lnTo>
                    <a:lnTo>
                      <a:pt x="88" y="122"/>
                    </a:lnTo>
                    <a:lnTo>
                      <a:pt x="90" y="122"/>
                    </a:lnTo>
                    <a:lnTo>
                      <a:pt x="90" y="120"/>
                    </a:lnTo>
                    <a:lnTo>
                      <a:pt x="92" y="118"/>
                    </a:lnTo>
                    <a:lnTo>
                      <a:pt x="92" y="110"/>
                    </a:lnTo>
                    <a:lnTo>
                      <a:pt x="92" y="108"/>
                    </a:lnTo>
                    <a:lnTo>
                      <a:pt x="92" y="104"/>
                    </a:lnTo>
                    <a:lnTo>
                      <a:pt x="92" y="102"/>
                    </a:lnTo>
                    <a:lnTo>
                      <a:pt x="92" y="102"/>
                    </a:lnTo>
                    <a:lnTo>
                      <a:pt x="92" y="100"/>
                    </a:lnTo>
                    <a:lnTo>
                      <a:pt x="92" y="98"/>
                    </a:lnTo>
                    <a:lnTo>
                      <a:pt x="92" y="96"/>
                    </a:lnTo>
                    <a:lnTo>
                      <a:pt x="94" y="94"/>
                    </a:lnTo>
                    <a:lnTo>
                      <a:pt x="94" y="92"/>
                    </a:lnTo>
                    <a:lnTo>
                      <a:pt x="92" y="92"/>
                    </a:lnTo>
                    <a:lnTo>
                      <a:pt x="92" y="88"/>
                    </a:lnTo>
                    <a:lnTo>
                      <a:pt x="90" y="88"/>
                    </a:lnTo>
                    <a:lnTo>
                      <a:pt x="90" y="86"/>
                    </a:lnTo>
                    <a:lnTo>
                      <a:pt x="88" y="86"/>
                    </a:lnTo>
                    <a:lnTo>
                      <a:pt x="88" y="86"/>
                    </a:lnTo>
                    <a:lnTo>
                      <a:pt x="86" y="86"/>
                    </a:lnTo>
                    <a:lnTo>
                      <a:pt x="84" y="86"/>
                    </a:lnTo>
                    <a:lnTo>
                      <a:pt x="84" y="86"/>
                    </a:lnTo>
                    <a:lnTo>
                      <a:pt x="84" y="82"/>
                    </a:lnTo>
                    <a:lnTo>
                      <a:pt x="84" y="82"/>
                    </a:lnTo>
                    <a:lnTo>
                      <a:pt x="82" y="80"/>
                    </a:lnTo>
                    <a:lnTo>
                      <a:pt x="82" y="80"/>
                    </a:lnTo>
                    <a:lnTo>
                      <a:pt x="82" y="80"/>
                    </a:lnTo>
                    <a:lnTo>
                      <a:pt x="82" y="78"/>
                    </a:lnTo>
                    <a:lnTo>
                      <a:pt x="80" y="76"/>
                    </a:lnTo>
                    <a:lnTo>
                      <a:pt x="80" y="74"/>
                    </a:lnTo>
                    <a:lnTo>
                      <a:pt x="80" y="72"/>
                    </a:lnTo>
                    <a:lnTo>
                      <a:pt x="78" y="72"/>
                    </a:lnTo>
                    <a:lnTo>
                      <a:pt x="78" y="72"/>
                    </a:lnTo>
                    <a:lnTo>
                      <a:pt x="76" y="72"/>
                    </a:lnTo>
                    <a:lnTo>
                      <a:pt x="76" y="72"/>
                    </a:lnTo>
                    <a:lnTo>
                      <a:pt x="74" y="70"/>
                    </a:lnTo>
                    <a:lnTo>
                      <a:pt x="72" y="70"/>
                    </a:lnTo>
                    <a:lnTo>
                      <a:pt x="72" y="68"/>
                    </a:lnTo>
                    <a:lnTo>
                      <a:pt x="72" y="66"/>
                    </a:lnTo>
                    <a:lnTo>
                      <a:pt x="74" y="64"/>
                    </a:lnTo>
                    <a:lnTo>
                      <a:pt x="74" y="64"/>
                    </a:lnTo>
                    <a:lnTo>
                      <a:pt x="72" y="64"/>
                    </a:lnTo>
                    <a:lnTo>
                      <a:pt x="72" y="62"/>
                    </a:lnTo>
                    <a:lnTo>
                      <a:pt x="74" y="60"/>
                    </a:lnTo>
                    <a:lnTo>
                      <a:pt x="74" y="58"/>
                    </a:lnTo>
                    <a:lnTo>
                      <a:pt x="74" y="58"/>
                    </a:lnTo>
                    <a:lnTo>
                      <a:pt x="72" y="56"/>
                    </a:lnTo>
                    <a:lnTo>
                      <a:pt x="72" y="54"/>
                    </a:lnTo>
                    <a:lnTo>
                      <a:pt x="70" y="56"/>
                    </a:lnTo>
                    <a:lnTo>
                      <a:pt x="68" y="56"/>
                    </a:lnTo>
                    <a:lnTo>
                      <a:pt x="66" y="58"/>
                    </a:lnTo>
                    <a:lnTo>
                      <a:pt x="66" y="58"/>
                    </a:lnTo>
                    <a:lnTo>
                      <a:pt x="66" y="58"/>
                    </a:lnTo>
                    <a:lnTo>
                      <a:pt x="68" y="56"/>
                    </a:lnTo>
                    <a:lnTo>
                      <a:pt x="68" y="54"/>
                    </a:lnTo>
                    <a:lnTo>
                      <a:pt x="68" y="54"/>
                    </a:lnTo>
                    <a:lnTo>
                      <a:pt x="68" y="52"/>
                    </a:lnTo>
                    <a:lnTo>
                      <a:pt x="68" y="52"/>
                    </a:lnTo>
                    <a:lnTo>
                      <a:pt x="68" y="50"/>
                    </a:lnTo>
                    <a:lnTo>
                      <a:pt x="68" y="50"/>
                    </a:lnTo>
                    <a:lnTo>
                      <a:pt x="68" y="50"/>
                    </a:lnTo>
                    <a:lnTo>
                      <a:pt x="68" y="48"/>
                    </a:lnTo>
                    <a:lnTo>
                      <a:pt x="64" y="48"/>
                    </a:lnTo>
                    <a:lnTo>
                      <a:pt x="64" y="48"/>
                    </a:lnTo>
                    <a:lnTo>
                      <a:pt x="62" y="46"/>
                    </a:lnTo>
                    <a:lnTo>
                      <a:pt x="62" y="46"/>
                    </a:lnTo>
                    <a:lnTo>
                      <a:pt x="62" y="48"/>
                    </a:lnTo>
                    <a:lnTo>
                      <a:pt x="62" y="48"/>
                    </a:lnTo>
                    <a:lnTo>
                      <a:pt x="60" y="46"/>
                    </a:lnTo>
                    <a:lnTo>
                      <a:pt x="60" y="44"/>
                    </a:lnTo>
                    <a:lnTo>
                      <a:pt x="56" y="42"/>
                    </a:lnTo>
                    <a:lnTo>
                      <a:pt x="56" y="42"/>
                    </a:lnTo>
                    <a:lnTo>
                      <a:pt x="56" y="42"/>
                    </a:lnTo>
                    <a:lnTo>
                      <a:pt x="54" y="42"/>
                    </a:lnTo>
                    <a:lnTo>
                      <a:pt x="52" y="38"/>
                    </a:lnTo>
                    <a:lnTo>
                      <a:pt x="52" y="36"/>
                    </a:lnTo>
                    <a:lnTo>
                      <a:pt x="50" y="36"/>
                    </a:lnTo>
                    <a:lnTo>
                      <a:pt x="50" y="38"/>
                    </a:lnTo>
                    <a:lnTo>
                      <a:pt x="50" y="38"/>
                    </a:lnTo>
                    <a:lnTo>
                      <a:pt x="48" y="38"/>
                    </a:lnTo>
                    <a:lnTo>
                      <a:pt x="48" y="36"/>
                    </a:lnTo>
                    <a:lnTo>
                      <a:pt x="46" y="34"/>
                    </a:lnTo>
                    <a:lnTo>
                      <a:pt x="44" y="32"/>
                    </a:lnTo>
                    <a:lnTo>
                      <a:pt x="42" y="32"/>
                    </a:lnTo>
                    <a:lnTo>
                      <a:pt x="42" y="28"/>
                    </a:lnTo>
                    <a:lnTo>
                      <a:pt x="40" y="26"/>
                    </a:lnTo>
                    <a:lnTo>
                      <a:pt x="38" y="26"/>
                    </a:lnTo>
                    <a:lnTo>
                      <a:pt x="38" y="24"/>
                    </a:lnTo>
                    <a:lnTo>
                      <a:pt x="32" y="20"/>
                    </a:lnTo>
                    <a:lnTo>
                      <a:pt x="30" y="18"/>
                    </a:lnTo>
                    <a:lnTo>
                      <a:pt x="28" y="16"/>
                    </a:lnTo>
                    <a:lnTo>
                      <a:pt x="28" y="16"/>
                    </a:lnTo>
                    <a:lnTo>
                      <a:pt x="26" y="12"/>
                    </a:lnTo>
                    <a:lnTo>
                      <a:pt x="24" y="12"/>
                    </a:lnTo>
                    <a:lnTo>
                      <a:pt x="24" y="10"/>
                    </a:lnTo>
                    <a:lnTo>
                      <a:pt x="24" y="10"/>
                    </a:lnTo>
                    <a:lnTo>
                      <a:pt x="24" y="8"/>
                    </a:lnTo>
                    <a:lnTo>
                      <a:pt x="22" y="6"/>
                    </a:lnTo>
                    <a:lnTo>
                      <a:pt x="20" y="6"/>
                    </a:lnTo>
                    <a:lnTo>
                      <a:pt x="18" y="6"/>
                    </a:lnTo>
                    <a:lnTo>
                      <a:pt x="16" y="4"/>
                    </a:lnTo>
                    <a:lnTo>
                      <a:pt x="14" y="4"/>
                    </a:lnTo>
                    <a:lnTo>
                      <a:pt x="12" y="4"/>
                    </a:lnTo>
                    <a:lnTo>
                      <a:pt x="10" y="4"/>
                    </a:lnTo>
                    <a:lnTo>
                      <a:pt x="8" y="4"/>
                    </a:lnTo>
                    <a:lnTo>
                      <a:pt x="8" y="4"/>
                    </a:lnTo>
                    <a:lnTo>
                      <a:pt x="6" y="2"/>
                    </a:lnTo>
                    <a:lnTo>
                      <a:pt x="6" y="2"/>
                    </a:lnTo>
                    <a:lnTo>
                      <a:pt x="4" y="0"/>
                    </a:lnTo>
                    <a:lnTo>
                      <a:pt x="2" y="0"/>
                    </a:lnTo>
                    <a:lnTo>
                      <a:pt x="2" y="2"/>
                    </a:lnTo>
                    <a:lnTo>
                      <a:pt x="0" y="2"/>
                    </a:lnTo>
                    <a:lnTo>
                      <a:pt x="0" y="2"/>
                    </a:lnTo>
                    <a:lnTo>
                      <a:pt x="2" y="6"/>
                    </a:lnTo>
                    <a:lnTo>
                      <a:pt x="2" y="8"/>
                    </a:lnTo>
                    <a:lnTo>
                      <a:pt x="4" y="10"/>
                    </a:lnTo>
                    <a:lnTo>
                      <a:pt x="8" y="14"/>
                    </a:lnTo>
                    <a:lnTo>
                      <a:pt x="8" y="16"/>
                    </a:lnTo>
                    <a:lnTo>
                      <a:pt x="10" y="16"/>
                    </a:lnTo>
                    <a:lnTo>
                      <a:pt x="12" y="20"/>
                    </a:lnTo>
                    <a:lnTo>
                      <a:pt x="14" y="20"/>
                    </a:lnTo>
                    <a:lnTo>
                      <a:pt x="14" y="20"/>
                    </a:lnTo>
                    <a:lnTo>
                      <a:pt x="16" y="22"/>
                    </a:lnTo>
                    <a:lnTo>
                      <a:pt x="18" y="24"/>
                    </a:lnTo>
                    <a:lnTo>
                      <a:pt x="20" y="28"/>
                    </a:lnTo>
                    <a:lnTo>
                      <a:pt x="20" y="28"/>
                    </a:lnTo>
                    <a:lnTo>
                      <a:pt x="22" y="28"/>
                    </a:lnTo>
                    <a:lnTo>
                      <a:pt x="22" y="30"/>
                    </a:lnTo>
                    <a:lnTo>
                      <a:pt x="24" y="36"/>
                    </a:lnTo>
                    <a:lnTo>
                      <a:pt x="24" y="36"/>
                    </a:lnTo>
                    <a:lnTo>
                      <a:pt x="26" y="36"/>
                    </a:lnTo>
                    <a:lnTo>
                      <a:pt x="30" y="38"/>
                    </a:lnTo>
                    <a:lnTo>
                      <a:pt x="32" y="40"/>
                    </a:lnTo>
                    <a:lnTo>
                      <a:pt x="32" y="42"/>
                    </a:lnTo>
                    <a:lnTo>
                      <a:pt x="32" y="44"/>
                    </a:lnTo>
                    <a:lnTo>
                      <a:pt x="34" y="48"/>
                    </a:lnTo>
                    <a:lnTo>
                      <a:pt x="34" y="50"/>
                    </a:lnTo>
                    <a:lnTo>
                      <a:pt x="36" y="54"/>
                    </a:lnTo>
                    <a:lnTo>
                      <a:pt x="36" y="58"/>
                    </a:lnTo>
                    <a:lnTo>
                      <a:pt x="38" y="58"/>
                    </a:lnTo>
                    <a:lnTo>
                      <a:pt x="38" y="58"/>
                    </a:lnTo>
                    <a:lnTo>
                      <a:pt x="40" y="60"/>
                    </a:lnTo>
                    <a:lnTo>
                      <a:pt x="42" y="64"/>
                    </a:lnTo>
                    <a:lnTo>
                      <a:pt x="44" y="64"/>
                    </a:lnTo>
                    <a:lnTo>
                      <a:pt x="44" y="66"/>
                    </a:lnTo>
                    <a:lnTo>
                      <a:pt x="46" y="66"/>
                    </a:lnTo>
                    <a:lnTo>
                      <a:pt x="46" y="70"/>
                    </a:lnTo>
                    <a:lnTo>
                      <a:pt x="46" y="72"/>
                    </a:lnTo>
                    <a:lnTo>
                      <a:pt x="50" y="80"/>
                    </a:lnTo>
                    <a:lnTo>
                      <a:pt x="50" y="84"/>
                    </a:lnTo>
                    <a:lnTo>
                      <a:pt x="50" y="86"/>
                    </a:lnTo>
                    <a:lnTo>
                      <a:pt x="54" y="90"/>
                    </a:lnTo>
                    <a:lnTo>
                      <a:pt x="58" y="96"/>
                    </a:lnTo>
                    <a:lnTo>
                      <a:pt x="60" y="98"/>
                    </a:lnTo>
                    <a:lnTo>
                      <a:pt x="60" y="98"/>
                    </a:lnTo>
                    <a:lnTo>
                      <a:pt x="62" y="100"/>
                    </a:lnTo>
                    <a:lnTo>
                      <a:pt x="62" y="102"/>
                    </a:lnTo>
                    <a:lnTo>
                      <a:pt x="62" y="104"/>
                    </a:lnTo>
                    <a:lnTo>
                      <a:pt x="64" y="104"/>
                    </a:lnTo>
                    <a:lnTo>
                      <a:pt x="66" y="106"/>
                    </a:lnTo>
                    <a:lnTo>
                      <a:pt x="68" y="108"/>
                    </a:lnTo>
                    <a:lnTo>
                      <a:pt x="72" y="112"/>
                    </a:lnTo>
                    <a:lnTo>
                      <a:pt x="72" y="112"/>
                    </a:lnTo>
                    <a:lnTo>
                      <a:pt x="74" y="114"/>
                    </a:lnTo>
                    <a:lnTo>
                      <a:pt x="74" y="114"/>
                    </a:lnTo>
                    <a:lnTo>
                      <a:pt x="76" y="118"/>
                    </a:lnTo>
                    <a:lnTo>
                      <a:pt x="78" y="120"/>
                    </a:lnTo>
                    <a:lnTo>
                      <a:pt x="78" y="122"/>
                    </a:lnTo>
                    <a:lnTo>
                      <a:pt x="80" y="124"/>
                    </a:lnTo>
                    <a:lnTo>
                      <a:pt x="82" y="122"/>
                    </a:lnTo>
                    <a:lnTo>
                      <a:pt x="80" y="120"/>
                    </a:lnTo>
                    <a:lnTo>
                      <a:pt x="82" y="120"/>
                    </a:lnTo>
                    <a:lnTo>
                      <a:pt x="84" y="122"/>
                    </a:lnTo>
                    <a:lnTo>
                      <a:pt x="86" y="122"/>
                    </a:lnTo>
                    <a:lnTo>
                      <a:pt x="86"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1670"/>
              <p:cNvSpPr>
                <a:spLocks/>
              </p:cNvSpPr>
              <p:nvPr/>
            </p:nvSpPr>
            <p:spPr bwMode="auto">
              <a:xfrm>
                <a:off x="3536" y="2263"/>
                <a:ext cx="6" cy="6"/>
              </a:xfrm>
              <a:custGeom>
                <a:avLst/>
                <a:gdLst>
                  <a:gd name="T0" fmla="*/ 0 w 6"/>
                  <a:gd name="T1" fmla="*/ 0 h 6"/>
                  <a:gd name="T2" fmla="*/ 0 w 6"/>
                  <a:gd name="T3" fmla="*/ 0 h 6"/>
                  <a:gd name="T4" fmla="*/ 0 w 6"/>
                  <a:gd name="T5" fmla="*/ 0 h 6"/>
                  <a:gd name="T6" fmla="*/ 2 w 6"/>
                  <a:gd name="T7" fmla="*/ 2 h 6"/>
                  <a:gd name="T8" fmla="*/ 4 w 6"/>
                  <a:gd name="T9" fmla="*/ 4 h 6"/>
                  <a:gd name="T10" fmla="*/ 6 w 6"/>
                  <a:gd name="T11" fmla="*/ 4 h 6"/>
                  <a:gd name="T12" fmla="*/ 6 w 6"/>
                  <a:gd name="T13" fmla="*/ 6 h 6"/>
                  <a:gd name="T14" fmla="*/ 6 w 6"/>
                  <a:gd name="T15" fmla="*/ 4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0"/>
                    </a:lnTo>
                    <a:lnTo>
                      <a:pt x="0" y="0"/>
                    </a:lnTo>
                    <a:lnTo>
                      <a:pt x="2" y="2"/>
                    </a:lnTo>
                    <a:lnTo>
                      <a:pt x="4" y="4"/>
                    </a:lnTo>
                    <a:lnTo>
                      <a:pt x="6" y="4"/>
                    </a:lnTo>
                    <a:lnTo>
                      <a:pt x="6" y="6"/>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1671"/>
              <p:cNvSpPr>
                <a:spLocks/>
              </p:cNvSpPr>
              <p:nvPr/>
            </p:nvSpPr>
            <p:spPr bwMode="auto">
              <a:xfrm>
                <a:off x="3548" y="2277"/>
                <a:ext cx="8" cy="10"/>
              </a:xfrm>
              <a:custGeom>
                <a:avLst/>
                <a:gdLst>
                  <a:gd name="T0" fmla="*/ 4 w 8"/>
                  <a:gd name="T1" fmla="*/ 4 h 10"/>
                  <a:gd name="T2" fmla="*/ 4 w 8"/>
                  <a:gd name="T3" fmla="*/ 2 h 10"/>
                  <a:gd name="T4" fmla="*/ 2 w 8"/>
                  <a:gd name="T5" fmla="*/ 0 h 10"/>
                  <a:gd name="T6" fmla="*/ 0 w 8"/>
                  <a:gd name="T7" fmla="*/ 0 h 10"/>
                  <a:gd name="T8" fmla="*/ 0 w 8"/>
                  <a:gd name="T9" fmla="*/ 2 h 10"/>
                  <a:gd name="T10" fmla="*/ 4 w 8"/>
                  <a:gd name="T11" fmla="*/ 6 h 10"/>
                  <a:gd name="T12" fmla="*/ 4 w 8"/>
                  <a:gd name="T13" fmla="*/ 6 h 10"/>
                  <a:gd name="T14" fmla="*/ 6 w 8"/>
                  <a:gd name="T15" fmla="*/ 8 h 10"/>
                  <a:gd name="T16" fmla="*/ 6 w 8"/>
                  <a:gd name="T17" fmla="*/ 10 h 10"/>
                  <a:gd name="T18" fmla="*/ 6 w 8"/>
                  <a:gd name="T19" fmla="*/ 10 h 10"/>
                  <a:gd name="T20" fmla="*/ 8 w 8"/>
                  <a:gd name="T21" fmla="*/ 10 h 10"/>
                  <a:gd name="T22" fmla="*/ 6 w 8"/>
                  <a:gd name="T23" fmla="*/ 6 h 10"/>
                  <a:gd name="T24" fmla="*/ 4 w 8"/>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4" y="4"/>
                    </a:moveTo>
                    <a:lnTo>
                      <a:pt x="4" y="2"/>
                    </a:lnTo>
                    <a:lnTo>
                      <a:pt x="2" y="0"/>
                    </a:lnTo>
                    <a:lnTo>
                      <a:pt x="0" y="0"/>
                    </a:lnTo>
                    <a:lnTo>
                      <a:pt x="0" y="2"/>
                    </a:lnTo>
                    <a:lnTo>
                      <a:pt x="4" y="6"/>
                    </a:lnTo>
                    <a:lnTo>
                      <a:pt x="4" y="6"/>
                    </a:lnTo>
                    <a:lnTo>
                      <a:pt x="6" y="8"/>
                    </a:lnTo>
                    <a:lnTo>
                      <a:pt x="6" y="10"/>
                    </a:lnTo>
                    <a:lnTo>
                      <a:pt x="6" y="10"/>
                    </a:lnTo>
                    <a:lnTo>
                      <a:pt x="8" y="10"/>
                    </a:lnTo>
                    <a:lnTo>
                      <a:pt x="6" y="6"/>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1672"/>
              <p:cNvSpPr>
                <a:spLocks/>
              </p:cNvSpPr>
              <p:nvPr/>
            </p:nvSpPr>
            <p:spPr bwMode="auto">
              <a:xfrm>
                <a:off x="3584" y="2271"/>
                <a:ext cx="4" cy="4"/>
              </a:xfrm>
              <a:custGeom>
                <a:avLst/>
                <a:gdLst>
                  <a:gd name="T0" fmla="*/ 2 w 4"/>
                  <a:gd name="T1" fmla="*/ 0 h 4"/>
                  <a:gd name="T2" fmla="*/ 0 w 4"/>
                  <a:gd name="T3" fmla="*/ 0 h 4"/>
                  <a:gd name="T4" fmla="*/ 0 w 4"/>
                  <a:gd name="T5" fmla="*/ 2 h 4"/>
                  <a:gd name="T6" fmla="*/ 2 w 4"/>
                  <a:gd name="T7" fmla="*/ 2 h 4"/>
                  <a:gd name="T8" fmla="*/ 2 w 4"/>
                  <a:gd name="T9" fmla="*/ 4 h 4"/>
                  <a:gd name="T10" fmla="*/ 2 w 4"/>
                  <a:gd name="T11" fmla="*/ 4 h 4"/>
                  <a:gd name="T12" fmla="*/ 4 w 4"/>
                  <a:gd name="T13" fmla="*/ 4 h 4"/>
                  <a:gd name="T14" fmla="*/ 4 w 4"/>
                  <a:gd name="T15" fmla="*/ 2 h 4"/>
                  <a:gd name="T16" fmla="*/ 4 w 4"/>
                  <a:gd name="T17" fmla="*/ 0 h 4"/>
                  <a:gd name="T18" fmla="*/ 2 w 4"/>
                  <a:gd name="T19" fmla="*/ 0 h 4"/>
                  <a:gd name="T20" fmla="*/ 2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lnTo>
                      <a:pt x="0" y="0"/>
                    </a:lnTo>
                    <a:lnTo>
                      <a:pt x="0" y="2"/>
                    </a:lnTo>
                    <a:lnTo>
                      <a:pt x="2" y="2"/>
                    </a:lnTo>
                    <a:lnTo>
                      <a:pt x="2" y="4"/>
                    </a:lnTo>
                    <a:lnTo>
                      <a:pt x="2" y="4"/>
                    </a:lnTo>
                    <a:lnTo>
                      <a:pt x="4" y="4"/>
                    </a:lnTo>
                    <a:lnTo>
                      <a:pt x="4" y="2"/>
                    </a:lnTo>
                    <a:lnTo>
                      <a:pt x="4"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1673"/>
              <p:cNvSpPr>
                <a:spLocks/>
              </p:cNvSpPr>
              <p:nvPr/>
            </p:nvSpPr>
            <p:spPr bwMode="auto">
              <a:xfrm>
                <a:off x="3590" y="2275"/>
                <a:ext cx="4" cy="4"/>
              </a:xfrm>
              <a:custGeom>
                <a:avLst/>
                <a:gdLst>
                  <a:gd name="T0" fmla="*/ 2 w 4"/>
                  <a:gd name="T1" fmla="*/ 0 h 4"/>
                  <a:gd name="T2" fmla="*/ 2 w 4"/>
                  <a:gd name="T3" fmla="*/ 2 h 4"/>
                  <a:gd name="T4" fmla="*/ 0 w 4"/>
                  <a:gd name="T5" fmla="*/ 0 h 4"/>
                  <a:gd name="T6" fmla="*/ 2 w 4"/>
                  <a:gd name="T7" fmla="*/ 2 h 4"/>
                  <a:gd name="T8" fmla="*/ 2 w 4"/>
                  <a:gd name="T9" fmla="*/ 2 h 4"/>
                  <a:gd name="T10" fmla="*/ 4 w 4"/>
                  <a:gd name="T11" fmla="*/ 4 h 4"/>
                  <a:gd name="T12" fmla="*/ 4 w 4"/>
                  <a:gd name="T13" fmla="*/ 4 h 4"/>
                  <a:gd name="T14" fmla="*/ 2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2"/>
                    </a:lnTo>
                    <a:lnTo>
                      <a:pt x="0" y="0"/>
                    </a:lnTo>
                    <a:lnTo>
                      <a:pt x="2" y="2"/>
                    </a:lnTo>
                    <a:lnTo>
                      <a:pt x="2" y="2"/>
                    </a:lnTo>
                    <a:lnTo>
                      <a:pt x="4" y="4"/>
                    </a:lnTo>
                    <a:lnTo>
                      <a:pt x="4" y="4"/>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1674"/>
              <p:cNvSpPr>
                <a:spLocks/>
              </p:cNvSpPr>
              <p:nvPr/>
            </p:nvSpPr>
            <p:spPr bwMode="auto">
              <a:xfrm>
                <a:off x="3562" y="2303"/>
                <a:ext cx="6" cy="10"/>
              </a:xfrm>
              <a:custGeom>
                <a:avLst/>
                <a:gdLst>
                  <a:gd name="T0" fmla="*/ 2 w 6"/>
                  <a:gd name="T1" fmla="*/ 2 h 10"/>
                  <a:gd name="T2" fmla="*/ 2 w 6"/>
                  <a:gd name="T3" fmla="*/ 0 h 10"/>
                  <a:gd name="T4" fmla="*/ 2 w 6"/>
                  <a:gd name="T5" fmla="*/ 0 h 10"/>
                  <a:gd name="T6" fmla="*/ 0 w 6"/>
                  <a:gd name="T7" fmla="*/ 0 h 10"/>
                  <a:gd name="T8" fmla="*/ 0 w 6"/>
                  <a:gd name="T9" fmla="*/ 2 h 10"/>
                  <a:gd name="T10" fmla="*/ 0 w 6"/>
                  <a:gd name="T11" fmla="*/ 2 h 10"/>
                  <a:gd name="T12" fmla="*/ 0 w 6"/>
                  <a:gd name="T13" fmla="*/ 4 h 10"/>
                  <a:gd name="T14" fmla="*/ 0 w 6"/>
                  <a:gd name="T15" fmla="*/ 6 h 10"/>
                  <a:gd name="T16" fmla="*/ 2 w 6"/>
                  <a:gd name="T17" fmla="*/ 8 h 10"/>
                  <a:gd name="T18" fmla="*/ 2 w 6"/>
                  <a:gd name="T19" fmla="*/ 8 h 10"/>
                  <a:gd name="T20" fmla="*/ 4 w 6"/>
                  <a:gd name="T21" fmla="*/ 10 h 10"/>
                  <a:gd name="T22" fmla="*/ 4 w 6"/>
                  <a:gd name="T23" fmla="*/ 8 h 10"/>
                  <a:gd name="T24" fmla="*/ 6 w 6"/>
                  <a:gd name="T25" fmla="*/ 8 h 10"/>
                  <a:gd name="T26" fmla="*/ 4 w 6"/>
                  <a:gd name="T27" fmla="*/ 6 h 10"/>
                  <a:gd name="T28" fmla="*/ 2 w 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2" y="2"/>
                    </a:moveTo>
                    <a:lnTo>
                      <a:pt x="2" y="0"/>
                    </a:lnTo>
                    <a:lnTo>
                      <a:pt x="2" y="0"/>
                    </a:lnTo>
                    <a:lnTo>
                      <a:pt x="0" y="0"/>
                    </a:lnTo>
                    <a:lnTo>
                      <a:pt x="0" y="2"/>
                    </a:lnTo>
                    <a:lnTo>
                      <a:pt x="0" y="2"/>
                    </a:lnTo>
                    <a:lnTo>
                      <a:pt x="0" y="4"/>
                    </a:lnTo>
                    <a:lnTo>
                      <a:pt x="0" y="6"/>
                    </a:lnTo>
                    <a:lnTo>
                      <a:pt x="2" y="8"/>
                    </a:lnTo>
                    <a:lnTo>
                      <a:pt x="2" y="8"/>
                    </a:lnTo>
                    <a:lnTo>
                      <a:pt x="4" y="10"/>
                    </a:lnTo>
                    <a:lnTo>
                      <a:pt x="4" y="8"/>
                    </a:lnTo>
                    <a:lnTo>
                      <a:pt x="6" y="8"/>
                    </a:lnTo>
                    <a:lnTo>
                      <a:pt x="4" y="6"/>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1675"/>
              <p:cNvSpPr>
                <a:spLocks/>
              </p:cNvSpPr>
              <p:nvPr/>
            </p:nvSpPr>
            <p:spPr bwMode="auto">
              <a:xfrm>
                <a:off x="3610" y="2297"/>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0" y="2"/>
                    </a:lnTo>
                    <a:lnTo>
                      <a:pt x="2" y="2"/>
                    </a:ln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1676"/>
              <p:cNvSpPr>
                <a:spLocks/>
              </p:cNvSpPr>
              <p:nvPr/>
            </p:nvSpPr>
            <p:spPr bwMode="auto">
              <a:xfrm>
                <a:off x="3616" y="2309"/>
                <a:ext cx="14" cy="18"/>
              </a:xfrm>
              <a:custGeom>
                <a:avLst/>
                <a:gdLst>
                  <a:gd name="T0" fmla="*/ 12 w 14"/>
                  <a:gd name="T1" fmla="*/ 12 h 18"/>
                  <a:gd name="T2" fmla="*/ 10 w 14"/>
                  <a:gd name="T3" fmla="*/ 10 h 18"/>
                  <a:gd name="T4" fmla="*/ 8 w 14"/>
                  <a:gd name="T5" fmla="*/ 10 h 18"/>
                  <a:gd name="T6" fmla="*/ 8 w 14"/>
                  <a:gd name="T7" fmla="*/ 6 h 18"/>
                  <a:gd name="T8" fmla="*/ 8 w 14"/>
                  <a:gd name="T9" fmla="*/ 4 h 18"/>
                  <a:gd name="T10" fmla="*/ 8 w 14"/>
                  <a:gd name="T11" fmla="*/ 2 h 18"/>
                  <a:gd name="T12" fmla="*/ 6 w 14"/>
                  <a:gd name="T13" fmla="*/ 0 h 18"/>
                  <a:gd name="T14" fmla="*/ 6 w 14"/>
                  <a:gd name="T15" fmla="*/ 0 h 18"/>
                  <a:gd name="T16" fmla="*/ 6 w 14"/>
                  <a:gd name="T17" fmla="*/ 2 h 18"/>
                  <a:gd name="T18" fmla="*/ 6 w 14"/>
                  <a:gd name="T19" fmla="*/ 2 h 18"/>
                  <a:gd name="T20" fmla="*/ 6 w 14"/>
                  <a:gd name="T21" fmla="*/ 4 h 18"/>
                  <a:gd name="T22" fmla="*/ 6 w 14"/>
                  <a:gd name="T23" fmla="*/ 4 h 18"/>
                  <a:gd name="T24" fmla="*/ 4 w 14"/>
                  <a:gd name="T25" fmla="*/ 2 h 18"/>
                  <a:gd name="T26" fmla="*/ 4 w 14"/>
                  <a:gd name="T27" fmla="*/ 0 h 18"/>
                  <a:gd name="T28" fmla="*/ 2 w 14"/>
                  <a:gd name="T29" fmla="*/ 2 h 18"/>
                  <a:gd name="T30" fmla="*/ 2 w 14"/>
                  <a:gd name="T31" fmla="*/ 2 h 18"/>
                  <a:gd name="T32" fmla="*/ 0 w 14"/>
                  <a:gd name="T33" fmla="*/ 4 h 18"/>
                  <a:gd name="T34" fmla="*/ 0 w 14"/>
                  <a:gd name="T35" fmla="*/ 6 h 18"/>
                  <a:gd name="T36" fmla="*/ 2 w 14"/>
                  <a:gd name="T37" fmla="*/ 6 h 18"/>
                  <a:gd name="T38" fmla="*/ 4 w 14"/>
                  <a:gd name="T39" fmla="*/ 6 h 18"/>
                  <a:gd name="T40" fmla="*/ 6 w 14"/>
                  <a:gd name="T41" fmla="*/ 8 h 18"/>
                  <a:gd name="T42" fmla="*/ 6 w 14"/>
                  <a:gd name="T43" fmla="*/ 10 h 18"/>
                  <a:gd name="T44" fmla="*/ 6 w 14"/>
                  <a:gd name="T45" fmla="*/ 10 h 18"/>
                  <a:gd name="T46" fmla="*/ 6 w 14"/>
                  <a:gd name="T47" fmla="*/ 12 h 18"/>
                  <a:gd name="T48" fmla="*/ 8 w 14"/>
                  <a:gd name="T49" fmla="*/ 14 h 18"/>
                  <a:gd name="T50" fmla="*/ 8 w 14"/>
                  <a:gd name="T51" fmla="*/ 14 h 18"/>
                  <a:gd name="T52" fmla="*/ 12 w 14"/>
                  <a:gd name="T53" fmla="*/ 16 h 18"/>
                  <a:gd name="T54" fmla="*/ 12 w 14"/>
                  <a:gd name="T55" fmla="*/ 18 h 18"/>
                  <a:gd name="T56" fmla="*/ 12 w 14"/>
                  <a:gd name="T57" fmla="*/ 16 h 18"/>
                  <a:gd name="T58" fmla="*/ 12 w 14"/>
                  <a:gd name="T59" fmla="*/ 16 h 18"/>
                  <a:gd name="T60" fmla="*/ 14 w 14"/>
                  <a:gd name="T61" fmla="*/ 12 h 18"/>
                  <a:gd name="T62" fmla="*/ 12 w 14"/>
                  <a:gd name="T6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12" y="12"/>
                    </a:moveTo>
                    <a:lnTo>
                      <a:pt x="10" y="10"/>
                    </a:lnTo>
                    <a:lnTo>
                      <a:pt x="8" y="10"/>
                    </a:lnTo>
                    <a:lnTo>
                      <a:pt x="8" y="6"/>
                    </a:lnTo>
                    <a:lnTo>
                      <a:pt x="8" y="4"/>
                    </a:lnTo>
                    <a:lnTo>
                      <a:pt x="8" y="2"/>
                    </a:lnTo>
                    <a:lnTo>
                      <a:pt x="6" y="0"/>
                    </a:lnTo>
                    <a:lnTo>
                      <a:pt x="6" y="0"/>
                    </a:lnTo>
                    <a:lnTo>
                      <a:pt x="6" y="2"/>
                    </a:lnTo>
                    <a:lnTo>
                      <a:pt x="6" y="2"/>
                    </a:lnTo>
                    <a:lnTo>
                      <a:pt x="6" y="4"/>
                    </a:lnTo>
                    <a:lnTo>
                      <a:pt x="6" y="4"/>
                    </a:lnTo>
                    <a:lnTo>
                      <a:pt x="4" y="2"/>
                    </a:lnTo>
                    <a:lnTo>
                      <a:pt x="4" y="0"/>
                    </a:lnTo>
                    <a:lnTo>
                      <a:pt x="2" y="2"/>
                    </a:lnTo>
                    <a:lnTo>
                      <a:pt x="2" y="2"/>
                    </a:lnTo>
                    <a:lnTo>
                      <a:pt x="0" y="4"/>
                    </a:lnTo>
                    <a:lnTo>
                      <a:pt x="0" y="6"/>
                    </a:lnTo>
                    <a:lnTo>
                      <a:pt x="2" y="6"/>
                    </a:lnTo>
                    <a:lnTo>
                      <a:pt x="4" y="6"/>
                    </a:lnTo>
                    <a:lnTo>
                      <a:pt x="6" y="8"/>
                    </a:lnTo>
                    <a:lnTo>
                      <a:pt x="6" y="10"/>
                    </a:lnTo>
                    <a:lnTo>
                      <a:pt x="6" y="10"/>
                    </a:lnTo>
                    <a:lnTo>
                      <a:pt x="6" y="12"/>
                    </a:lnTo>
                    <a:lnTo>
                      <a:pt x="8" y="14"/>
                    </a:lnTo>
                    <a:lnTo>
                      <a:pt x="8" y="14"/>
                    </a:lnTo>
                    <a:lnTo>
                      <a:pt x="12" y="16"/>
                    </a:lnTo>
                    <a:lnTo>
                      <a:pt x="12" y="18"/>
                    </a:lnTo>
                    <a:lnTo>
                      <a:pt x="12" y="16"/>
                    </a:lnTo>
                    <a:lnTo>
                      <a:pt x="12" y="16"/>
                    </a:lnTo>
                    <a:lnTo>
                      <a:pt x="14"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1677"/>
              <p:cNvSpPr>
                <a:spLocks/>
              </p:cNvSpPr>
              <p:nvPr/>
            </p:nvSpPr>
            <p:spPr bwMode="auto">
              <a:xfrm>
                <a:off x="3636" y="2321"/>
                <a:ext cx="6" cy="6"/>
              </a:xfrm>
              <a:custGeom>
                <a:avLst/>
                <a:gdLst>
                  <a:gd name="T0" fmla="*/ 4 w 6"/>
                  <a:gd name="T1" fmla="*/ 0 h 6"/>
                  <a:gd name="T2" fmla="*/ 4 w 6"/>
                  <a:gd name="T3" fmla="*/ 0 h 6"/>
                  <a:gd name="T4" fmla="*/ 2 w 6"/>
                  <a:gd name="T5" fmla="*/ 0 h 6"/>
                  <a:gd name="T6" fmla="*/ 2 w 6"/>
                  <a:gd name="T7" fmla="*/ 0 h 6"/>
                  <a:gd name="T8" fmla="*/ 0 w 6"/>
                  <a:gd name="T9" fmla="*/ 2 h 6"/>
                  <a:gd name="T10" fmla="*/ 0 w 6"/>
                  <a:gd name="T11" fmla="*/ 2 h 6"/>
                  <a:gd name="T12" fmla="*/ 0 w 6"/>
                  <a:gd name="T13" fmla="*/ 4 h 6"/>
                  <a:gd name="T14" fmla="*/ 0 w 6"/>
                  <a:gd name="T15" fmla="*/ 6 h 6"/>
                  <a:gd name="T16" fmla="*/ 2 w 6"/>
                  <a:gd name="T17" fmla="*/ 6 h 6"/>
                  <a:gd name="T18" fmla="*/ 2 w 6"/>
                  <a:gd name="T19" fmla="*/ 6 h 6"/>
                  <a:gd name="T20" fmla="*/ 4 w 6"/>
                  <a:gd name="T21" fmla="*/ 6 h 6"/>
                  <a:gd name="T22" fmla="*/ 4 w 6"/>
                  <a:gd name="T23" fmla="*/ 6 h 6"/>
                  <a:gd name="T24" fmla="*/ 4 w 6"/>
                  <a:gd name="T25" fmla="*/ 6 h 6"/>
                  <a:gd name="T26" fmla="*/ 6 w 6"/>
                  <a:gd name="T27" fmla="*/ 6 h 6"/>
                  <a:gd name="T28" fmla="*/ 6 w 6"/>
                  <a:gd name="T29" fmla="*/ 4 h 6"/>
                  <a:gd name="T30" fmla="*/ 6 w 6"/>
                  <a:gd name="T31" fmla="*/ 2 h 6"/>
                  <a:gd name="T32" fmla="*/ 6 w 6"/>
                  <a:gd name="T33" fmla="*/ 0 h 6"/>
                  <a:gd name="T34" fmla="*/ 4 w 6"/>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6">
                    <a:moveTo>
                      <a:pt x="4" y="0"/>
                    </a:moveTo>
                    <a:lnTo>
                      <a:pt x="4" y="0"/>
                    </a:lnTo>
                    <a:lnTo>
                      <a:pt x="2" y="0"/>
                    </a:lnTo>
                    <a:lnTo>
                      <a:pt x="2" y="0"/>
                    </a:lnTo>
                    <a:lnTo>
                      <a:pt x="0" y="2"/>
                    </a:lnTo>
                    <a:lnTo>
                      <a:pt x="0" y="2"/>
                    </a:lnTo>
                    <a:lnTo>
                      <a:pt x="0" y="4"/>
                    </a:lnTo>
                    <a:lnTo>
                      <a:pt x="0" y="6"/>
                    </a:lnTo>
                    <a:lnTo>
                      <a:pt x="2" y="6"/>
                    </a:lnTo>
                    <a:lnTo>
                      <a:pt x="2" y="6"/>
                    </a:lnTo>
                    <a:lnTo>
                      <a:pt x="4" y="6"/>
                    </a:lnTo>
                    <a:lnTo>
                      <a:pt x="4" y="6"/>
                    </a:lnTo>
                    <a:lnTo>
                      <a:pt x="4" y="6"/>
                    </a:lnTo>
                    <a:lnTo>
                      <a:pt x="6" y="6"/>
                    </a:lnTo>
                    <a:lnTo>
                      <a:pt x="6" y="4"/>
                    </a:lnTo>
                    <a:lnTo>
                      <a:pt x="6" y="2"/>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1678"/>
              <p:cNvSpPr>
                <a:spLocks/>
              </p:cNvSpPr>
              <p:nvPr/>
            </p:nvSpPr>
            <p:spPr bwMode="auto">
              <a:xfrm>
                <a:off x="3614" y="2357"/>
                <a:ext cx="76" cy="32"/>
              </a:xfrm>
              <a:custGeom>
                <a:avLst/>
                <a:gdLst>
                  <a:gd name="T0" fmla="*/ 10 w 76"/>
                  <a:gd name="T1" fmla="*/ 12 h 32"/>
                  <a:gd name="T2" fmla="*/ 10 w 76"/>
                  <a:gd name="T3" fmla="*/ 14 h 32"/>
                  <a:gd name="T4" fmla="*/ 12 w 76"/>
                  <a:gd name="T5" fmla="*/ 16 h 32"/>
                  <a:gd name="T6" fmla="*/ 14 w 76"/>
                  <a:gd name="T7" fmla="*/ 16 h 32"/>
                  <a:gd name="T8" fmla="*/ 20 w 76"/>
                  <a:gd name="T9" fmla="*/ 18 h 32"/>
                  <a:gd name="T10" fmla="*/ 26 w 76"/>
                  <a:gd name="T11" fmla="*/ 20 h 32"/>
                  <a:gd name="T12" fmla="*/ 28 w 76"/>
                  <a:gd name="T13" fmla="*/ 20 h 32"/>
                  <a:gd name="T14" fmla="*/ 30 w 76"/>
                  <a:gd name="T15" fmla="*/ 18 h 32"/>
                  <a:gd name="T16" fmla="*/ 32 w 76"/>
                  <a:gd name="T17" fmla="*/ 20 h 32"/>
                  <a:gd name="T18" fmla="*/ 32 w 76"/>
                  <a:gd name="T19" fmla="*/ 18 h 32"/>
                  <a:gd name="T20" fmla="*/ 36 w 76"/>
                  <a:gd name="T21" fmla="*/ 20 h 32"/>
                  <a:gd name="T22" fmla="*/ 40 w 76"/>
                  <a:gd name="T23" fmla="*/ 20 h 32"/>
                  <a:gd name="T24" fmla="*/ 42 w 76"/>
                  <a:gd name="T25" fmla="*/ 22 h 32"/>
                  <a:gd name="T26" fmla="*/ 46 w 76"/>
                  <a:gd name="T27" fmla="*/ 24 h 32"/>
                  <a:gd name="T28" fmla="*/ 48 w 76"/>
                  <a:gd name="T29" fmla="*/ 24 h 32"/>
                  <a:gd name="T30" fmla="*/ 50 w 76"/>
                  <a:gd name="T31" fmla="*/ 26 h 32"/>
                  <a:gd name="T32" fmla="*/ 54 w 76"/>
                  <a:gd name="T33" fmla="*/ 26 h 32"/>
                  <a:gd name="T34" fmla="*/ 56 w 76"/>
                  <a:gd name="T35" fmla="*/ 26 h 32"/>
                  <a:gd name="T36" fmla="*/ 60 w 76"/>
                  <a:gd name="T37" fmla="*/ 28 h 32"/>
                  <a:gd name="T38" fmla="*/ 66 w 76"/>
                  <a:gd name="T39" fmla="*/ 26 h 32"/>
                  <a:gd name="T40" fmla="*/ 70 w 76"/>
                  <a:gd name="T41" fmla="*/ 28 h 32"/>
                  <a:gd name="T42" fmla="*/ 76 w 76"/>
                  <a:gd name="T43" fmla="*/ 32 h 32"/>
                  <a:gd name="T44" fmla="*/ 76 w 76"/>
                  <a:gd name="T45" fmla="*/ 30 h 32"/>
                  <a:gd name="T46" fmla="*/ 76 w 76"/>
                  <a:gd name="T47" fmla="*/ 28 h 32"/>
                  <a:gd name="T48" fmla="*/ 76 w 76"/>
                  <a:gd name="T49" fmla="*/ 20 h 32"/>
                  <a:gd name="T50" fmla="*/ 74 w 76"/>
                  <a:gd name="T51" fmla="*/ 18 h 32"/>
                  <a:gd name="T52" fmla="*/ 70 w 76"/>
                  <a:gd name="T53" fmla="*/ 20 h 32"/>
                  <a:gd name="T54" fmla="*/ 64 w 76"/>
                  <a:gd name="T55" fmla="*/ 18 h 32"/>
                  <a:gd name="T56" fmla="*/ 64 w 76"/>
                  <a:gd name="T57" fmla="*/ 16 h 32"/>
                  <a:gd name="T58" fmla="*/ 62 w 76"/>
                  <a:gd name="T59" fmla="*/ 12 h 32"/>
                  <a:gd name="T60" fmla="*/ 58 w 76"/>
                  <a:gd name="T61" fmla="*/ 10 h 32"/>
                  <a:gd name="T62" fmla="*/ 56 w 76"/>
                  <a:gd name="T63" fmla="*/ 10 h 32"/>
                  <a:gd name="T64" fmla="*/ 54 w 76"/>
                  <a:gd name="T65" fmla="*/ 8 h 32"/>
                  <a:gd name="T66" fmla="*/ 52 w 76"/>
                  <a:gd name="T67" fmla="*/ 8 h 32"/>
                  <a:gd name="T68" fmla="*/ 50 w 76"/>
                  <a:gd name="T69" fmla="*/ 8 h 32"/>
                  <a:gd name="T70" fmla="*/ 48 w 76"/>
                  <a:gd name="T71" fmla="*/ 6 h 32"/>
                  <a:gd name="T72" fmla="*/ 46 w 76"/>
                  <a:gd name="T73" fmla="*/ 8 h 32"/>
                  <a:gd name="T74" fmla="*/ 44 w 76"/>
                  <a:gd name="T75" fmla="*/ 12 h 32"/>
                  <a:gd name="T76" fmla="*/ 40 w 76"/>
                  <a:gd name="T77" fmla="*/ 10 h 32"/>
                  <a:gd name="T78" fmla="*/ 36 w 76"/>
                  <a:gd name="T79" fmla="*/ 10 h 32"/>
                  <a:gd name="T80" fmla="*/ 30 w 76"/>
                  <a:gd name="T81" fmla="*/ 10 h 32"/>
                  <a:gd name="T82" fmla="*/ 28 w 76"/>
                  <a:gd name="T83" fmla="*/ 6 h 32"/>
                  <a:gd name="T84" fmla="*/ 24 w 76"/>
                  <a:gd name="T85" fmla="*/ 4 h 32"/>
                  <a:gd name="T86" fmla="*/ 22 w 76"/>
                  <a:gd name="T87" fmla="*/ 2 h 32"/>
                  <a:gd name="T88" fmla="*/ 20 w 76"/>
                  <a:gd name="T89" fmla="*/ 2 h 32"/>
                  <a:gd name="T90" fmla="*/ 16 w 76"/>
                  <a:gd name="T91" fmla="*/ 0 h 32"/>
                  <a:gd name="T92" fmla="*/ 10 w 76"/>
                  <a:gd name="T93" fmla="*/ 0 h 32"/>
                  <a:gd name="T94" fmla="*/ 6 w 76"/>
                  <a:gd name="T95" fmla="*/ 2 h 32"/>
                  <a:gd name="T96" fmla="*/ 4 w 76"/>
                  <a:gd name="T97" fmla="*/ 6 h 32"/>
                  <a:gd name="T98" fmla="*/ 4 w 76"/>
                  <a:gd name="T99" fmla="*/ 8 h 32"/>
                  <a:gd name="T100" fmla="*/ 2 w 76"/>
                  <a:gd name="T101" fmla="*/ 8 h 32"/>
                  <a:gd name="T102" fmla="*/ 0 w 76"/>
                  <a:gd name="T103" fmla="*/ 6 h 32"/>
                  <a:gd name="T104" fmla="*/ 2 w 76"/>
                  <a:gd name="T105" fmla="*/ 8 h 32"/>
                  <a:gd name="T106" fmla="*/ 4 w 76"/>
                  <a:gd name="T107" fmla="*/ 10 h 32"/>
                  <a:gd name="T108" fmla="*/ 10 w 76"/>
                  <a:gd name="T10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32">
                    <a:moveTo>
                      <a:pt x="10" y="12"/>
                    </a:moveTo>
                    <a:lnTo>
                      <a:pt x="10" y="12"/>
                    </a:lnTo>
                    <a:lnTo>
                      <a:pt x="12" y="12"/>
                    </a:lnTo>
                    <a:lnTo>
                      <a:pt x="10" y="14"/>
                    </a:lnTo>
                    <a:lnTo>
                      <a:pt x="10" y="14"/>
                    </a:lnTo>
                    <a:lnTo>
                      <a:pt x="12" y="16"/>
                    </a:lnTo>
                    <a:lnTo>
                      <a:pt x="14" y="16"/>
                    </a:lnTo>
                    <a:lnTo>
                      <a:pt x="14" y="16"/>
                    </a:lnTo>
                    <a:lnTo>
                      <a:pt x="18" y="16"/>
                    </a:lnTo>
                    <a:lnTo>
                      <a:pt x="20" y="18"/>
                    </a:lnTo>
                    <a:lnTo>
                      <a:pt x="22" y="18"/>
                    </a:lnTo>
                    <a:lnTo>
                      <a:pt x="26" y="20"/>
                    </a:lnTo>
                    <a:lnTo>
                      <a:pt x="28" y="20"/>
                    </a:lnTo>
                    <a:lnTo>
                      <a:pt x="28" y="20"/>
                    </a:lnTo>
                    <a:lnTo>
                      <a:pt x="30" y="18"/>
                    </a:lnTo>
                    <a:lnTo>
                      <a:pt x="30" y="18"/>
                    </a:lnTo>
                    <a:lnTo>
                      <a:pt x="32" y="20"/>
                    </a:lnTo>
                    <a:lnTo>
                      <a:pt x="32" y="20"/>
                    </a:lnTo>
                    <a:lnTo>
                      <a:pt x="32" y="18"/>
                    </a:lnTo>
                    <a:lnTo>
                      <a:pt x="32" y="18"/>
                    </a:lnTo>
                    <a:lnTo>
                      <a:pt x="36" y="20"/>
                    </a:lnTo>
                    <a:lnTo>
                      <a:pt x="36" y="20"/>
                    </a:lnTo>
                    <a:lnTo>
                      <a:pt x="38" y="20"/>
                    </a:lnTo>
                    <a:lnTo>
                      <a:pt x="40" y="20"/>
                    </a:lnTo>
                    <a:lnTo>
                      <a:pt x="42" y="22"/>
                    </a:lnTo>
                    <a:lnTo>
                      <a:pt x="42" y="22"/>
                    </a:lnTo>
                    <a:lnTo>
                      <a:pt x="44" y="24"/>
                    </a:lnTo>
                    <a:lnTo>
                      <a:pt x="46" y="24"/>
                    </a:lnTo>
                    <a:lnTo>
                      <a:pt x="48" y="24"/>
                    </a:lnTo>
                    <a:lnTo>
                      <a:pt x="48" y="24"/>
                    </a:lnTo>
                    <a:lnTo>
                      <a:pt x="48" y="24"/>
                    </a:lnTo>
                    <a:lnTo>
                      <a:pt x="50" y="26"/>
                    </a:lnTo>
                    <a:lnTo>
                      <a:pt x="50" y="26"/>
                    </a:lnTo>
                    <a:lnTo>
                      <a:pt x="54" y="26"/>
                    </a:lnTo>
                    <a:lnTo>
                      <a:pt x="54" y="26"/>
                    </a:lnTo>
                    <a:lnTo>
                      <a:pt x="56" y="26"/>
                    </a:lnTo>
                    <a:lnTo>
                      <a:pt x="58" y="26"/>
                    </a:lnTo>
                    <a:lnTo>
                      <a:pt x="60" y="28"/>
                    </a:lnTo>
                    <a:lnTo>
                      <a:pt x="62" y="28"/>
                    </a:lnTo>
                    <a:lnTo>
                      <a:pt x="66" y="26"/>
                    </a:lnTo>
                    <a:lnTo>
                      <a:pt x="68" y="26"/>
                    </a:lnTo>
                    <a:lnTo>
                      <a:pt x="70" y="28"/>
                    </a:lnTo>
                    <a:lnTo>
                      <a:pt x="74" y="30"/>
                    </a:lnTo>
                    <a:lnTo>
                      <a:pt x="76" y="32"/>
                    </a:lnTo>
                    <a:lnTo>
                      <a:pt x="76" y="32"/>
                    </a:lnTo>
                    <a:lnTo>
                      <a:pt x="76" y="30"/>
                    </a:lnTo>
                    <a:lnTo>
                      <a:pt x="76" y="28"/>
                    </a:lnTo>
                    <a:lnTo>
                      <a:pt x="76" y="28"/>
                    </a:lnTo>
                    <a:lnTo>
                      <a:pt x="76" y="24"/>
                    </a:lnTo>
                    <a:lnTo>
                      <a:pt x="76" y="20"/>
                    </a:lnTo>
                    <a:lnTo>
                      <a:pt x="76" y="20"/>
                    </a:lnTo>
                    <a:lnTo>
                      <a:pt x="74" y="18"/>
                    </a:lnTo>
                    <a:lnTo>
                      <a:pt x="72" y="20"/>
                    </a:lnTo>
                    <a:lnTo>
                      <a:pt x="70" y="20"/>
                    </a:lnTo>
                    <a:lnTo>
                      <a:pt x="66" y="20"/>
                    </a:lnTo>
                    <a:lnTo>
                      <a:pt x="64" y="18"/>
                    </a:lnTo>
                    <a:lnTo>
                      <a:pt x="64" y="18"/>
                    </a:lnTo>
                    <a:lnTo>
                      <a:pt x="64" y="16"/>
                    </a:lnTo>
                    <a:lnTo>
                      <a:pt x="62" y="14"/>
                    </a:lnTo>
                    <a:lnTo>
                      <a:pt x="62" y="12"/>
                    </a:lnTo>
                    <a:lnTo>
                      <a:pt x="60" y="10"/>
                    </a:lnTo>
                    <a:lnTo>
                      <a:pt x="58" y="10"/>
                    </a:lnTo>
                    <a:lnTo>
                      <a:pt x="56" y="10"/>
                    </a:lnTo>
                    <a:lnTo>
                      <a:pt x="56" y="10"/>
                    </a:lnTo>
                    <a:lnTo>
                      <a:pt x="54" y="8"/>
                    </a:lnTo>
                    <a:lnTo>
                      <a:pt x="54" y="8"/>
                    </a:lnTo>
                    <a:lnTo>
                      <a:pt x="54" y="8"/>
                    </a:lnTo>
                    <a:lnTo>
                      <a:pt x="52" y="8"/>
                    </a:lnTo>
                    <a:lnTo>
                      <a:pt x="50" y="8"/>
                    </a:lnTo>
                    <a:lnTo>
                      <a:pt x="50" y="8"/>
                    </a:lnTo>
                    <a:lnTo>
                      <a:pt x="48" y="6"/>
                    </a:lnTo>
                    <a:lnTo>
                      <a:pt x="48" y="6"/>
                    </a:lnTo>
                    <a:lnTo>
                      <a:pt x="46" y="6"/>
                    </a:lnTo>
                    <a:lnTo>
                      <a:pt x="46" y="8"/>
                    </a:lnTo>
                    <a:lnTo>
                      <a:pt x="44" y="10"/>
                    </a:lnTo>
                    <a:lnTo>
                      <a:pt x="44" y="12"/>
                    </a:lnTo>
                    <a:lnTo>
                      <a:pt x="42" y="10"/>
                    </a:lnTo>
                    <a:lnTo>
                      <a:pt x="40" y="10"/>
                    </a:lnTo>
                    <a:lnTo>
                      <a:pt x="36" y="10"/>
                    </a:lnTo>
                    <a:lnTo>
                      <a:pt x="36" y="10"/>
                    </a:lnTo>
                    <a:lnTo>
                      <a:pt x="32" y="10"/>
                    </a:lnTo>
                    <a:lnTo>
                      <a:pt x="30" y="10"/>
                    </a:lnTo>
                    <a:lnTo>
                      <a:pt x="30" y="10"/>
                    </a:lnTo>
                    <a:lnTo>
                      <a:pt x="28" y="6"/>
                    </a:lnTo>
                    <a:lnTo>
                      <a:pt x="26" y="4"/>
                    </a:lnTo>
                    <a:lnTo>
                      <a:pt x="24" y="4"/>
                    </a:lnTo>
                    <a:lnTo>
                      <a:pt x="22" y="2"/>
                    </a:lnTo>
                    <a:lnTo>
                      <a:pt x="22" y="2"/>
                    </a:lnTo>
                    <a:lnTo>
                      <a:pt x="20" y="2"/>
                    </a:lnTo>
                    <a:lnTo>
                      <a:pt x="20" y="2"/>
                    </a:lnTo>
                    <a:lnTo>
                      <a:pt x="18" y="0"/>
                    </a:lnTo>
                    <a:lnTo>
                      <a:pt x="16" y="0"/>
                    </a:lnTo>
                    <a:lnTo>
                      <a:pt x="14" y="2"/>
                    </a:lnTo>
                    <a:lnTo>
                      <a:pt x="10" y="0"/>
                    </a:lnTo>
                    <a:lnTo>
                      <a:pt x="8" y="0"/>
                    </a:lnTo>
                    <a:lnTo>
                      <a:pt x="6" y="2"/>
                    </a:lnTo>
                    <a:lnTo>
                      <a:pt x="6" y="4"/>
                    </a:lnTo>
                    <a:lnTo>
                      <a:pt x="4" y="6"/>
                    </a:lnTo>
                    <a:lnTo>
                      <a:pt x="4" y="6"/>
                    </a:lnTo>
                    <a:lnTo>
                      <a:pt x="4" y="8"/>
                    </a:lnTo>
                    <a:lnTo>
                      <a:pt x="2" y="8"/>
                    </a:lnTo>
                    <a:lnTo>
                      <a:pt x="2" y="8"/>
                    </a:lnTo>
                    <a:lnTo>
                      <a:pt x="2" y="8"/>
                    </a:lnTo>
                    <a:lnTo>
                      <a:pt x="0" y="6"/>
                    </a:lnTo>
                    <a:lnTo>
                      <a:pt x="0" y="8"/>
                    </a:lnTo>
                    <a:lnTo>
                      <a:pt x="2" y="8"/>
                    </a:lnTo>
                    <a:lnTo>
                      <a:pt x="4" y="10"/>
                    </a:lnTo>
                    <a:lnTo>
                      <a:pt x="4" y="10"/>
                    </a:lnTo>
                    <a:lnTo>
                      <a:pt x="8" y="10"/>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1679"/>
              <p:cNvSpPr>
                <a:spLocks/>
              </p:cNvSpPr>
              <p:nvPr/>
            </p:nvSpPr>
            <p:spPr bwMode="auto">
              <a:xfrm>
                <a:off x="3708" y="2329"/>
                <a:ext cx="2" cy="8"/>
              </a:xfrm>
              <a:custGeom>
                <a:avLst/>
                <a:gdLst>
                  <a:gd name="T0" fmla="*/ 2 w 2"/>
                  <a:gd name="T1" fmla="*/ 0 h 8"/>
                  <a:gd name="T2" fmla="*/ 0 w 2"/>
                  <a:gd name="T3" fmla="*/ 0 h 8"/>
                  <a:gd name="T4" fmla="*/ 0 w 2"/>
                  <a:gd name="T5" fmla="*/ 2 h 8"/>
                  <a:gd name="T6" fmla="*/ 0 w 2"/>
                  <a:gd name="T7" fmla="*/ 6 h 8"/>
                  <a:gd name="T8" fmla="*/ 0 w 2"/>
                  <a:gd name="T9" fmla="*/ 8 h 8"/>
                  <a:gd name="T10" fmla="*/ 2 w 2"/>
                  <a:gd name="T11" fmla="*/ 8 h 8"/>
                  <a:gd name="T12" fmla="*/ 2 w 2"/>
                  <a:gd name="T13" fmla="*/ 6 h 8"/>
                  <a:gd name="T14" fmla="*/ 2 w 2"/>
                  <a:gd name="T15" fmla="*/ 6 h 8"/>
                  <a:gd name="T16" fmla="*/ 2 w 2"/>
                  <a:gd name="T17" fmla="*/ 2 h 8"/>
                  <a:gd name="T18" fmla="*/ 2 w 2"/>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0"/>
                    </a:moveTo>
                    <a:lnTo>
                      <a:pt x="0" y="0"/>
                    </a:lnTo>
                    <a:lnTo>
                      <a:pt x="0" y="2"/>
                    </a:lnTo>
                    <a:lnTo>
                      <a:pt x="0" y="6"/>
                    </a:lnTo>
                    <a:lnTo>
                      <a:pt x="0" y="8"/>
                    </a:lnTo>
                    <a:lnTo>
                      <a:pt x="2" y="8"/>
                    </a:lnTo>
                    <a:lnTo>
                      <a:pt x="2" y="6"/>
                    </a:lnTo>
                    <a:lnTo>
                      <a:pt x="2" y="6"/>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1680"/>
              <p:cNvSpPr>
                <a:spLocks/>
              </p:cNvSpPr>
              <p:nvPr/>
            </p:nvSpPr>
            <p:spPr bwMode="auto">
              <a:xfrm>
                <a:off x="3786" y="2377"/>
                <a:ext cx="10" cy="6"/>
              </a:xfrm>
              <a:custGeom>
                <a:avLst/>
                <a:gdLst>
                  <a:gd name="T0" fmla="*/ 2 w 10"/>
                  <a:gd name="T1" fmla="*/ 6 h 6"/>
                  <a:gd name="T2" fmla="*/ 2 w 10"/>
                  <a:gd name="T3" fmla="*/ 4 h 6"/>
                  <a:gd name="T4" fmla="*/ 4 w 10"/>
                  <a:gd name="T5" fmla="*/ 4 h 6"/>
                  <a:gd name="T6" fmla="*/ 6 w 10"/>
                  <a:gd name="T7" fmla="*/ 4 h 6"/>
                  <a:gd name="T8" fmla="*/ 8 w 10"/>
                  <a:gd name="T9" fmla="*/ 4 h 6"/>
                  <a:gd name="T10" fmla="*/ 10 w 10"/>
                  <a:gd name="T11" fmla="*/ 2 h 6"/>
                  <a:gd name="T12" fmla="*/ 8 w 10"/>
                  <a:gd name="T13" fmla="*/ 2 h 6"/>
                  <a:gd name="T14" fmla="*/ 8 w 10"/>
                  <a:gd name="T15" fmla="*/ 0 h 6"/>
                  <a:gd name="T16" fmla="*/ 6 w 10"/>
                  <a:gd name="T17" fmla="*/ 2 h 6"/>
                  <a:gd name="T18" fmla="*/ 4 w 10"/>
                  <a:gd name="T19" fmla="*/ 2 h 6"/>
                  <a:gd name="T20" fmla="*/ 2 w 10"/>
                  <a:gd name="T21" fmla="*/ 2 h 6"/>
                  <a:gd name="T22" fmla="*/ 0 w 10"/>
                  <a:gd name="T23" fmla="*/ 2 h 6"/>
                  <a:gd name="T24" fmla="*/ 0 w 10"/>
                  <a:gd name="T25" fmla="*/ 4 h 6"/>
                  <a:gd name="T26" fmla="*/ 0 w 10"/>
                  <a:gd name="T27" fmla="*/ 6 h 6"/>
                  <a:gd name="T28" fmla="*/ 2 w 10"/>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6">
                    <a:moveTo>
                      <a:pt x="2" y="6"/>
                    </a:moveTo>
                    <a:lnTo>
                      <a:pt x="2" y="4"/>
                    </a:lnTo>
                    <a:lnTo>
                      <a:pt x="4" y="4"/>
                    </a:lnTo>
                    <a:lnTo>
                      <a:pt x="6" y="4"/>
                    </a:lnTo>
                    <a:lnTo>
                      <a:pt x="8" y="4"/>
                    </a:lnTo>
                    <a:lnTo>
                      <a:pt x="10" y="2"/>
                    </a:lnTo>
                    <a:lnTo>
                      <a:pt x="8" y="2"/>
                    </a:lnTo>
                    <a:lnTo>
                      <a:pt x="8" y="0"/>
                    </a:lnTo>
                    <a:lnTo>
                      <a:pt x="6" y="2"/>
                    </a:lnTo>
                    <a:lnTo>
                      <a:pt x="4" y="2"/>
                    </a:lnTo>
                    <a:lnTo>
                      <a:pt x="2" y="2"/>
                    </a:lnTo>
                    <a:lnTo>
                      <a:pt x="0" y="2"/>
                    </a:lnTo>
                    <a:lnTo>
                      <a:pt x="0" y="4"/>
                    </a:lnTo>
                    <a:lnTo>
                      <a:pt x="0"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681"/>
              <p:cNvSpPr>
                <a:spLocks/>
              </p:cNvSpPr>
              <p:nvPr/>
            </p:nvSpPr>
            <p:spPr bwMode="auto">
              <a:xfrm>
                <a:off x="3764" y="2387"/>
                <a:ext cx="34" cy="20"/>
              </a:xfrm>
              <a:custGeom>
                <a:avLst/>
                <a:gdLst>
                  <a:gd name="T0" fmla="*/ 2 w 34"/>
                  <a:gd name="T1" fmla="*/ 20 h 20"/>
                  <a:gd name="T2" fmla="*/ 4 w 34"/>
                  <a:gd name="T3" fmla="*/ 20 h 20"/>
                  <a:gd name="T4" fmla="*/ 4 w 34"/>
                  <a:gd name="T5" fmla="*/ 20 h 20"/>
                  <a:gd name="T6" fmla="*/ 6 w 34"/>
                  <a:gd name="T7" fmla="*/ 18 h 20"/>
                  <a:gd name="T8" fmla="*/ 8 w 34"/>
                  <a:gd name="T9" fmla="*/ 18 h 20"/>
                  <a:gd name="T10" fmla="*/ 8 w 34"/>
                  <a:gd name="T11" fmla="*/ 18 h 20"/>
                  <a:gd name="T12" fmla="*/ 10 w 34"/>
                  <a:gd name="T13" fmla="*/ 18 h 20"/>
                  <a:gd name="T14" fmla="*/ 12 w 34"/>
                  <a:gd name="T15" fmla="*/ 16 h 20"/>
                  <a:gd name="T16" fmla="*/ 12 w 34"/>
                  <a:gd name="T17" fmla="*/ 14 h 20"/>
                  <a:gd name="T18" fmla="*/ 14 w 34"/>
                  <a:gd name="T19" fmla="*/ 10 h 20"/>
                  <a:gd name="T20" fmla="*/ 14 w 34"/>
                  <a:gd name="T21" fmla="*/ 10 h 20"/>
                  <a:gd name="T22" fmla="*/ 16 w 34"/>
                  <a:gd name="T23" fmla="*/ 10 h 20"/>
                  <a:gd name="T24" fmla="*/ 18 w 34"/>
                  <a:gd name="T25" fmla="*/ 10 h 20"/>
                  <a:gd name="T26" fmla="*/ 22 w 34"/>
                  <a:gd name="T27" fmla="*/ 8 h 20"/>
                  <a:gd name="T28" fmla="*/ 24 w 34"/>
                  <a:gd name="T29" fmla="*/ 8 h 20"/>
                  <a:gd name="T30" fmla="*/ 26 w 34"/>
                  <a:gd name="T31" fmla="*/ 6 h 20"/>
                  <a:gd name="T32" fmla="*/ 30 w 34"/>
                  <a:gd name="T33" fmla="*/ 4 h 20"/>
                  <a:gd name="T34" fmla="*/ 32 w 34"/>
                  <a:gd name="T35" fmla="*/ 2 h 20"/>
                  <a:gd name="T36" fmla="*/ 34 w 34"/>
                  <a:gd name="T37" fmla="*/ 0 h 20"/>
                  <a:gd name="T38" fmla="*/ 34 w 34"/>
                  <a:gd name="T39" fmla="*/ 0 h 20"/>
                  <a:gd name="T40" fmla="*/ 32 w 34"/>
                  <a:gd name="T41" fmla="*/ 0 h 20"/>
                  <a:gd name="T42" fmla="*/ 32 w 34"/>
                  <a:gd name="T43" fmla="*/ 0 h 20"/>
                  <a:gd name="T44" fmla="*/ 30 w 34"/>
                  <a:gd name="T45" fmla="*/ 0 h 20"/>
                  <a:gd name="T46" fmla="*/ 28 w 34"/>
                  <a:gd name="T47" fmla="*/ 2 h 20"/>
                  <a:gd name="T48" fmla="*/ 24 w 34"/>
                  <a:gd name="T49" fmla="*/ 2 h 20"/>
                  <a:gd name="T50" fmla="*/ 22 w 34"/>
                  <a:gd name="T51" fmla="*/ 0 h 20"/>
                  <a:gd name="T52" fmla="*/ 22 w 34"/>
                  <a:gd name="T53" fmla="*/ 2 h 20"/>
                  <a:gd name="T54" fmla="*/ 16 w 34"/>
                  <a:gd name="T55" fmla="*/ 2 h 20"/>
                  <a:gd name="T56" fmla="*/ 16 w 34"/>
                  <a:gd name="T57" fmla="*/ 2 h 20"/>
                  <a:gd name="T58" fmla="*/ 14 w 34"/>
                  <a:gd name="T59" fmla="*/ 4 h 20"/>
                  <a:gd name="T60" fmla="*/ 12 w 34"/>
                  <a:gd name="T61" fmla="*/ 6 h 20"/>
                  <a:gd name="T62" fmla="*/ 12 w 34"/>
                  <a:gd name="T63" fmla="*/ 6 h 20"/>
                  <a:gd name="T64" fmla="*/ 12 w 34"/>
                  <a:gd name="T65" fmla="*/ 8 h 20"/>
                  <a:gd name="T66" fmla="*/ 10 w 34"/>
                  <a:gd name="T67" fmla="*/ 8 h 20"/>
                  <a:gd name="T68" fmla="*/ 8 w 34"/>
                  <a:gd name="T69" fmla="*/ 8 h 20"/>
                  <a:gd name="T70" fmla="*/ 8 w 34"/>
                  <a:gd name="T71" fmla="*/ 8 h 20"/>
                  <a:gd name="T72" fmla="*/ 6 w 34"/>
                  <a:gd name="T73" fmla="*/ 10 h 20"/>
                  <a:gd name="T74" fmla="*/ 4 w 34"/>
                  <a:gd name="T75" fmla="*/ 10 h 20"/>
                  <a:gd name="T76" fmla="*/ 4 w 34"/>
                  <a:gd name="T77" fmla="*/ 10 h 20"/>
                  <a:gd name="T78" fmla="*/ 2 w 34"/>
                  <a:gd name="T79" fmla="*/ 12 h 20"/>
                  <a:gd name="T80" fmla="*/ 2 w 34"/>
                  <a:gd name="T81" fmla="*/ 16 h 20"/>
                  <a:gd name="T82" fmla="*/ 2 w 34"/>
                  <a:gd name="T83" fmla="*/ 16 h 20"/>
                  <a:gd name="T84" fmla="*/ 2 w 34"/>
                  <a:gd name="T85" fmla="*/ 18 h 20"/>
                  <a:gd name="T86" fmla="*/ 0 w 34"/>
                  <a:gd name="T87" fmla="*/ 20 h 20"/>
                  <a:gd name="T88" fmla="*/ 0 w 34"/>
                  <a:gd name="T89" fmla="*/ 20 h 20"/>
                  <a:gd name="T90" fmla="*/ 2 w 34"/>
                  <a:gd name="T9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20">
                    <a:moveTo>
                      <a:pt x="2" y="20"/>
                    </a:moveTo>
                    <a:lnTo>
                      <a:pt x="4" y="20"/>
                    </a:lnTo>
                    <a:lnTo>
                      <a:pt x="4" y="20"/>
                    </a:lnTo>
                    <a:lnTo>
                      <a:pt x="6" y="18"/>
                    </a:lnTo>
                    <a:lnTo>
                      <a:pt x="8" y="18"/>
                    </a:lnTo>
                    <a:lnTo>
                      <a:pt x="8" y="18"/>
                    </a:lnTo>
                    <a:lnTo>
                      <a:pt x="10" y="18"/>
                    </a:lnTo>
                    <a:lnTo>
                      <a:pt x="12" y="16"/>
                    </a:lnTo>
                    <a:lnTo>
                      <a:pt x="12" y="14"/>
                    </a:lnTo>
                    <a:lnTo>
                      <a:pt x="14" y="10"/>
                    </a:lnTo>
                    <a:lnTo>
                      <a:pt x="14" y="10"/>
                    </a:lnTo>
                    <a:lnTo>
                      <a:pt x="16" y="10"/>
                    </a:lnTo>
                    <a:lnTo>
                      <a:pt x="18" y="10"/>
                    </a:lnTo>
                    <a:lnTo>
                      <a:pt x="22" y="8"/>
                    </a:lnTo>
                    <a:lnTo>
                      <a:pt x="24" y="8"/>
                    </a:lnTo>
                    <a:lnTo>
                      <a:pt x="26" y="6"/>
                    </a:lnTo>
                    <a:lnTo>
                      <a:pt x="30" y="4"/>
                    </a:lnTo>
                    <a:lnTo>
                      <a:pt x="32" y="2"/>
                    </a:lnTo>
                    <a:lnTo>
                      <a:pt x="34" y="0"/>
                    </a:lnTo>
                    <a:lnTo>
                      <a:pt x="34" y="0"/>
                    </a:lnTo>
                    <a:lnTo>
                      <a:pt x="32" y="0"/>
                    </a:lnTo>
                    <a:lnTo>
                      <a:pt x="32" y="0"/>
                    </a:lnTo>
                    <a:lnTo>
                      <a:pt x="30" y="0"/>
                    </a:lnTo>
                    <a:lnTo>
                      <a:pt x="28" y="2"/>
                    </a:lnTo>
                    <a:lnTo>
                      <a:pt x="24" y="2"/>
                    </a:lnTo>
                    <a:lnTo>
                      <a:pt x="22" y="0"/>
                    </a:lnTo>
                    <a:lnTo>
                      <a:pt x="22" y="2"/>
                    </a:lnTo>
                    <a:lnTo>
                      <a:pt x="16" y="2"/>
                    </a:lnTo>
                    <a:lnTo>
                      <a:pt x="16" y="2"/>
                    </a:lnTo>
                    <a:lnTo>
                      <a:pt x="14" y="4"/>
                    </a:lnTo>
                    <a:lnTo>
                      <a:pt x="12" y="6"/>
                    </a:lnTo>
                    <a:lnTo>
                      <a:pt x="12" y="6"/>
                    </a:lnTo>
                    <a:lnTo>
                      <a:pt x="12" y="8"/>
                    </a:lnTo>
                    <a:lnTo>
                      <a:pt x="10" y="8"/>
                    </a:lnTo>
                    <a:lnTo>
                      <a:pt x="8" y="8"/>
                    </a:lnTo>
                    <a:lnTo>
                      <a:pt x="8" y="8"/>
                    </a:lnTo>
                    <a:lnTo>
                      <a:pt x="6" y="10"/>
                    </a:lnTo>
                    <a:lnTo>
                      <a:pt x="4" y="10"/>
                    </a:lnTo>
                    <a:lnTo>
                      <a:pt x="4" y="10"/>
                    </a:lnTo>
                    <a:lnTo>
                      <a:pt x="2" y="12"/>
                    </a:lnTo>
                    <a:lnTo>
                      <a:pt x="2" y="16"/>
                    </a:lnTo>
                    <a:lnTo>
                      <a:pt x="2" y="16"/>
                    </a:lnTo>
                    <a:lnTo>
                      <a:pt x="2" y="18"/>
                    </a:lnTo>
                    <a:lnTo>
                      <a:pt x="0" y="20"/>
                    </a:lnTo>
                    <a:lnTo>
                      <a:pt x="0" y="20"/>
                    </a:lnTo>
                    <a:lnTo>
                      <a:pt x="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682"/>
              <p:cNvSpPr>
                <a:spLocks/>
              </p:cNvSpPr>
              <p:nvPr/>
            </p:nvSpPr>
            <p:spPr bwMode="auto">
              <a:xfrm>
                <a:off x="3758" y="2409"/>
                <a:ext cx="4" cy="4"/>
              </a:xfrm>
              <a:custGeom>
                <a:avLst/>
                <a:gdLst>
                  <a:gd name="T0" fmla="*/ 2 w 4"/>
                  <a:gd name="T1" fmla="*/ 4 h 4"/>
                  <a:gd name="T2" fmla="*/ 2 w 4"/>
                  <a:gd name="T3" fmla="*/ 4 h 4"/>
                  <a:gd name="T4" fmla="*/ 4 w 4"/>
                  <a:gd name="T5" fmla="*/ 2 h 4"/>
                  <a:gd name="T6" fmla="*/ 4 w 4"/>
                  <a:gd name="T7" fmla="*/ 2 h 4"/>
                  <a:gd name="T8" fmla="*/ 4 w 4"/>
                  <a:gd name="T9" fmla="*/ 0 h 4"/>
                  <a:gd name="T10" fmla="*/ 4 w 4"/>
                  <a:gd name="T11" fmla="*/ 2 h 4"/>
                  <a:gd name="T12" fmla="*/ 2 w 4"/>
                  <a:gd name="T13" fmla="*/ 2 h 4"/>
                  <a:gd name="T14" fmla="*/ 0 w 4"/>
                  <a:gd name="T15" fmla="*/ 4 h 4"/>
                  <a:gd name="T16" fmla="*/ 0 w 4"/>
                  <a:gd name="T17" fmla="*/ 4 h 4"/>
                  <a:gd name="T18" fmla="*/ 0 w 4"/>
                  <a:gd name="T19" fmla="*/ 4 h 4"/>
                  <a:gd name="T20" fmla="*/ 2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4"/>
                    </a:moveTo>
                    <a:lnTo>
                      <a:pt x="2" y="4"/>
                    </a:lnTo>
                    <a:lnTo>
                      <a:pt x="4" y="2"/>
                    </a:lnTo>
                    <a:lnTo>
                      <a:pt x="4" y="2"/>
                    </a:lnTo>
                    <a:lnTo>
                      <a:pt x="4" y="0"/>
                    </a:lnTo>
                    <a:lnTo>
                      <a:pt x="4" y="2"/>
                    </a:lnTo>
                    <a:lnTo>
                      <a:pt x="2" y="2"/>
                    </a:lnTo>
                    <a:lnTo>
                      <a:pt x="0" y="4"/>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683"/>
              <p:cNvSpPr>
                <a:spLocks/>
              </p:cNvSpPr>
              <p:nvPr/>
            </p:nvSpPr>
            <p:spPr bwMode="auto">
              <a:xfrm>
                <a:off x="3774" y="2383"/>
                <a:ext cx="6" cy="4"/>
              </a:xfrm>
              <a:custGeom>
                <a:avLst/>
                <a:gdLst>
                  <a:gd name="T0" fmla="*/ 4 w 6"/>
                  <a:gd name="T1" fmla="*/ 4 h 4"/>
                  <a:gd name="T2" fmla="*/ 6 w 6"/>
                  <a:gd name="T3" fmla="*/ 2 h 4"/>
                  <a:gd name="T4" fmla="*/ 6 w 6"/>
                  <a:gd name="T5" fmla="*/ 2 h 4"/>
                  <a:gd name="T6" fmla="*/ 6 w 6"/>
                  <a:gd name="T7" fmla="*/ 0 h 4"/>
                  <a:gd name="T8" fmla="*/ 2 w 6"/>
                  <a:gd name="T9" fmla="*/ 0 h 4"/>
                  <a:gd name="T10" fmla="*/ 2 w 6"/>
                  <a:gd name="T11" fmla="*/ 0 h 4"/>
                  <a:gd name="T12" fmla="*/ 0 w 6"/>
                  <a:gd name="T13" fmla="*/ 0 h 4"/>
                  <a:gd name="T14" fmla="*/ 0 w 6"/>
                  <a:gd name="T15" fmla="*/ 2 h 4"/>
                  <a:gd name="T16" fmla="*/ 0 w 6"/>
                  <a:gd name="T17" fmla="*/ 4 h 4"/>
                  <a:gd name="T18" fmla="*/ 2 w 6"/>
                  <a:gd name="T19" fmla="*/ 4 h 4"/>
                  <a:gd name="T20" fmla="*/ 4 w 6"/>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4"/>
                    </a:moveTo>
                    <a:lnTo>
                      <a:pt x="6" y="2"/>
                    </a:lnTo>
                    <a:lnTo>
                      <a:pt x="6" y="2"/>
                    </a:lnTo>
                    <a:lnTo>
                      <a:pt x="6" y="0"/>
                    </a:lnTo>
                    <a:lnTo>
                      <a:pt x="2" y="0"/>
                    </a:lnTo>
                    <a:lnTo>
                      <a:pt x="2" y="0"/>
                    </a:lnTo>
                    <a:lnTo>
                      <a:pt x="0" y="0"/>
                    </a:lnTo>
                    <a:lnTo>
                      <a:pt x="0" y="2"/>
                    </a:lnTo>
                    <a:lnTo>
                      <a:pt x="0" y="4"/>
                    </a:lnTo>
                    <a:lnTo>
                      <a:pt x="2"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684"/>
              <p:cNvSpPr>
                <a:spLocks/>
              </p:cNvSpPr>
              <p:nvPr/>
            </p:nvSpPr>
            <p:spPr bwMode="auto">
              <a:xfrm>
                <a:off x="3770" y="2385"/>
                <a:ext cx="2" cy="4"/>
              </a:xfrm>
              <a:custGeom>
                <a:avLst/>
                <a:gdLst>
                  <a:gd name="T0" fmla="*/ 2 w 2"/>
                  <a:gd name="T1" fmla="*/ 4 h 4"/>
                  <a:gd name="T2" fmla="*/ 2 w 2"/>
                  <a:gd name="T3" fmla="*/ 0 h 4"/>
                  <a:gd name="T4" fmla="*/ 2 w 2"/>
                  <a:gd name="T5" fmla="*/ 0 h 4"/>
                  <a:gd name="T6" fmla="*/ 2 w 2"/>
                  <a:gd name="T7" fmla="*/ 0 h 4"/>
                  <a:gd name="T8" fmla="*/ 0 w 2"/>
                  <a:gd name="T9" fmla="*/ 0 h 4"/>
                  <a:gd name="T10" fmla="*/ 0 w 2"/>
                  <a:gd name="T11" fmla="*/ 2 h 4"/>
                  <a:gd name="T12" fmla="*/ 0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0"/>
                    </a:lnTo>
                    <a:lnTo>
                      <a:pt x="2" y="0"/>
                    </a:lnTo>
                    <a:lnTo>
                      <a:pt x="2" y="0"/>
                    </a:lnTo>
                    <a:lnTo>
                      <a:pt x="0" y="0"/>
                    </a:lnTo>
                    <a:lnTo>
                      <a:pt x="0" y="2"/>
                    </a:lnTo>
                    <a:lnTo>
                      <a:pt x="0"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685"/>
              <p:cNvSpPr>
                <a:spLocks/>
              </p:cNvSpPr>
              <p:nvPr/>
            </p:nvSpPr>
            <p:spPr bwMode="auto">
              <a:xfrm>
                <a:off x="3764" y="2383"/>
                <a:ext cx="4" cy="6"/>
              </a:xfrm>
              <a:custGeom>
                <a:avLst/>
                <a:gdLst>
                  <a:gd name="T0" fmla="*/ 2 w 4"/>
                  <a:gd name="T1" fmla="*/ 2 h 6"/>
                  <a:gd name="T2" fmla="*/ 2 w 4"/>
                  <a:gd name="T3" fmla="*/ 2 h 6"/>
                  <a:gd name="T4" fmla="*/ 2 w 4"/>
                  <a:gd name="T5" fmla="*/ 2 h 6"/>
                  <a:gd name="T6" fmla="*/ 0 w 4"/>
                  <a:gd name="T7" fmla="*/ 4 h 6"/>
                  <a:gd name="T8" fmla="*/ 2 w 4"/>
                  <a:gd name="T9" fmla="*/ 6 h 6"/>
                  <a:gd name="T10" fmla="*/ 2 w 4"/>
                  <a:gd name="T11" fmla="*/ 6 h 6"/>
                  <a:gd name="T12" fmla="*/ 2 w 4"/>
                  <a:gd name="T13" fmla="*/ 4 h 6"/>
                  <a:gd name="T14" fmla="*/ 4 w 4"/>
                  <a:gd name="T15" fmla="*/ 4 h 6"/>
                  <a:gd name="T16" fmla="*/ 4 w 4"/>
                  <a:gd name="T17" fmla="*/ 2 h 6"/>
                  <a:gd name="T18" fmla="*/ 4 w 4"/>
                  <a:gd name="T19" fmla="*/ 0 h 6"/>
                  <a:gd name="T20" fmla="*/ 4 w 4"/>
                  <a:gd name="T21" fmla="*/ 0 h 6"/>
                  <a:gd name="T22" fmla="*/ 2 w 4"/>
                  <a:gd name="T23" fmla="*/ 2 h 6"/>
                  <a:gd name="T24" fmla="*/ 2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2"/>
                    </a:moveTo>
                    <a:lnTo>
                      <a:pt x="2" y="2"/>
                    </a:lnTo>
                    <a:lnTo>
                      <a:pt x="2" y="2"/>
                    </a:lnTo>
                    <a:lnTo>
                      <a:pt x="0" y="4"/>
                    </a:lnTo>
                    <a:lnTo>
                      <a:pt x="2" y="6"/>
                    </a:lnTo>
                    <a:lnTo>
                      <a:pt x="2" y="6"/>
                    </a:lnTo>
                    <a:lnTo>
                      <a:pt x="2" y="4"/>
                    </a:lnTo>
                    <a:lnTo>
                      <a:pt x="4" y="4"/>
                    </a:lnTo>
                    <a:lnTo>
                      <a:pt x="4" y="2"/>
                    </a:lnTo>
                    <a:lnTo>
                      <a:pt x="4" y="0"/>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686"/>
              <p:cNvSpPr>
                <a:spLocks/>
              </p:cNvSpPr>
              <p:nvPr/>
            </p:nvSpPr>
            <p:spPr bwMode="auto">
              <a:xfrm>
                <a:off x="3734" y="2381"/>
                <a:ext cx="28" cy="10"/>
              </a:xfrm>
              <a:custGeom>
                <a:avLst/>
                <a:gdLst>
                  <a:gd name="T0" fmla="*/ 12 w 28"/>
                  <a:gd name="T1" fmla="*/ 10 h 10"/>
                  <a:gd name="T2" fmla="*/ 14 w 28"/>
                  <a:gd name="T3" fmla="*/ 10 h 10"/>
                  <a:gd name="T4" fmla="*/ 14 w 28"/>
                  <a:gd name="T5" fmla="*/ 10 h 10"/>
                  <a:gd name="T6" fmla="*/ 16 w 28"/>
                  <a:gd name="T7" fmla="*/ 10 h 10"/>
                  <a:gd name="T8" fmla="*/ 18 w 28"/>
                  <a:gd name="T9" fmla="*/ 10 h 10"/>
                  <a:gd name="T10" fmla="*/ 20 w 28"/>
                  <a:gd name="T11" fmla="*/ 8 h 10"/>
                  <a:gd name="T12" fmla="*/ 22 w 28"/>
                  <a:gd name="T13" fmla="*/ 8 h 10"/>
                  <a:gd name="T14" fmla="*/ 24 w 28"/>
                  <a:gd name="T15" fmla="*/ 8 h 10"/>
                  <a:gd name="T16" fmla="*/ 26 w 28"/>
                  <a:gd name="T17" fmla="*/ 8 h 10"/>
                  <a:gd name="T18" fmla="*/ 26 w 28"/>
                  <a:gd name="T19" fmla="*/ 6 h 10"/>
                  <a:gd name="T20" fmla="*/ 28 w 28"/>
                  <a:gd name="T21" fmla="*/ 4 h 10"/>
                  <a:gd name="T22" fmla="*/ 28 w 28"/>
                  <a:gd name="T23" fmla="*/ 2 h 10"/>
                  <a:gd name="T24" fmla="*/ 28 w 28"/>
                  <a:gd name="T25" fmla="*/ 0 h 10"/>
                  <a:gd name="T26" fmla="*/ 26 w 28"/>
                  <a:gd name="T27" fmla="*/ 2 h 10"/>
                  <a:gd name="T28" fmla="*/ 28 w 28"/>
                  <a:gd name="T29" fmla="*/ 4 h 10"/>
                  <a:gd name="T30" fmla="*/ 26 w 28"/>
                  <a:gd name="T31" fmla="*/ 4 h 10"/>
                  <a:gd name="T32" fmla="*/ 26 w 28"/>
                  <a:gd name="T33" fmla="*/ 4 h 10"/>
                  <a:gd name="T34" fmla="*/ 24 w 28"/>
                  <a:gd name="T35" fmla="*/ 4 h 10"/>
                  <a:gd name="T36" fmla="*/ 24 w 28"/>
                  <a:gd name="T37" fmla="*/ 6 h 10"/>
                  <a:gd name="T38" fmla="*/ 24 w 28"/>
                  <a:gd name="T39" fmla="*/ 8 h 10"/>
                  <a:gd name="T40" fmla="*/ 20 w 28"/>
                  <a:gd name="T41" fmla="*/ 6 h 10"/>
                  <a:gd name="T42" fmla="*/ 20 w 28"/>
                  <a:gd name="T43" fmla="*/ 6 h 10"/>
                  <a:gd name="T44" fmla="*/ 20 w 28"/>
                  <a:gd name="T45" fmla="*/ 6 h 10"/>
                  <a:gd name="T46" fmla="*/ 16 w 28"/>
                  <a:gd name="T47" fmla="*/ 6 h 10"/>
                  <a:gd name="T48" fmla="*/ 14 w 28"/>
                  <a:gd name="T49" fmla="*/ 8 h 10"/>
                  <a:gd name="T50" fmla="*/ 12 w 28"/>
                  <a:gd name="T51" fmla="*/ 6 h 10"/>
                  <a:gd name="T52" fmla="*/ 12 w 28"/>
                  <a:gd name="T53" fmla="*/ 4 h 10"/>
                  <a:gd name="T54" fmla="*/ 10 w 28"/>
                  <a:gd name="T55" fmla="*/ 4 h 10"/>
                  <a:gd name="T56" fmla="*/ 10 w 28"/>
                  <a:gd name="T57" fmla="*/ 4 h 10"/>
                  <a:gd name="T58" fmla="*/ 8 w 28"/>
                  <a:gd name="T59" fmla="*/ 2 h 10"/>
                  <a:gd name="T60" fmla="*/ 6 w 28"/>
                  <a:gd name="T61" fmla="*/ 4 h 10"/>
                  <a:gd name="T62" fmla="*/ 4 w 28"/>
                  <a:gd name="T63" fmla="*/ 4 h 10"/>
                  <a:gd name="T64" fmla="*/ 4 w 28"/>
                  <a:gd name="T65" fmla="*/ 4 h 10"/>
                  <a:gd name="T66" fmla="*/ 2 w 28"/>
                  <a:gd name="T67" fmla="*/ 4 h 10"/>
                  <a:gd name="T68" fmla="*/ 2 w 28"/>
                  <a:gd name="T69" fmla="*/ 6 h 10"/>
                  <a:gd name="T70" fmla="*/ 0 w 28"/>
                  <a:gd name="T71" fmla="*/ 6 h 10"/>
                  <a:gd name="T72" fmla="*/ 0 w 28"/>
                  <a:gd name="T73" fmla="*/ 8 h 10"/>
                  <a:gd name="T74" fmla="*/ 2 w 28"/>
                  <a:gd name="T75" fmla="*/ 8 h 10"/>
                  <a:gd name="T76" fmla="*/ 2 w 28"/>
                  <a:gd name="T77" fmla="*/ 8 h 10"/>
                  <a:gd name="T78" fmla="*/ 8 w 28"/>
                  <a:gd name="T79" fmla="*/ 8 h 10"/>
                  <a:gd name="T80" fmla="*/ 10 w 28"/>
                  <a:gd name="T81" fmla="*/ 10 h 10"/>
                  <a:gd name="T82" fmla="*/ 12 w 28"/>
                  <a:gd name="T8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0">
                    <a:moveTo>
                      <a:pt x="12" y="10"/>
                    </a:moveTo>
                    <a:lnTo>
                      <a:pt x="14" y="10"/>
                    </a:lnTo>
                    <a:lnTo>
                      <a:pt x="14" y="10"/>
                    </a:lnTo>
                    <a:lnTo>
                      <a:pt x="16" y="10"/>
                    </a:lnTo>
                    <a:lnTo>
                      <a:pt x="18" y="10"/>
                    </a:lnTo>
                    <a:lnTo>
                      <a:pt x="20" y="8"/>
                    </a:lnTo>
                    <a:lnTo>
                      <a:pt x="22" y="8"/>
                    </a:lnTo>
                    <a:lnTo>
                      <a:pt x="24" y="8"/>
                    </a:lnTo>
                    <a:lnTo>
                      <a:pt x="26" y="8"/>
                    </a:lnTo>
                    <a:lnTo>
                      <a:pt x="26" y="6"/>
                    </a:lnTo>
                    <a:lnTo>
                      <a:pt x="28" y="4"/>
                    </a:lnTo>
                    <a:lnTo>
                      <a:pt x="28" y="2"/>
                    </a:lnTo>
                    <a:lnTo>
                      <a:pt x="28" y="0"/>
                    </a:lnTo>
                    <a:lnTo>
                      <a:pt x="26" y="2"/>
                    </a:lnTo>
                    <a:lnTo>
                      <a:pt x="28" y="4"/>
                    </a:lnTo>
                    <a:lnTo>
                      <a:pt x="26" y="4"/>
                    </a:lnTo>
                    <a:lnTo>
                      <a:pt x="26" y="4"/>
                    </a:lnTo>
                    <a:lnTo>
                      <a:pt x="24" y="4"/>
                    </a:lnTo>
                    <a:lnTo>
                      <a:pt x="24" y="6"/>
                    </a:lnTo>
                    <a:lnTo>
                      <a:pt x="24" y="8"/>
                    </a:lnTo>
                    <a:lnTo>
                      <a:pt x="20" y="6"/>
                    </a:lnTo>
                    <a:lnTo>
                      <a:pt x="20" y="6"/>
                    </a:lnTo>
                    <a:lnTo>
                      <a:pt x="20" y="6"/>
                    </a:lnTo>
                    <a:lnTo>
                      <a:pt x="16" y="6"/>
                    </a:lnTo>
                    <a:lnTo>
                      <a:pt x="14" y="8"/>
                    </a:lnTo>
                    <a:lnTo>
                      <a:pt x="12" y="6"/>
                    </a:lnTo>
                    <a:lnTo>
                      <a:pt x="12" y="4"/>
                    </a:lnTo>
                    <a:lnTo>
                      <a:pt x="10" y="4"/>
                    </a:lnTo>
                    <a:lnTo>
                      <a:pt x="10" y="4"/>
                    </a:lnTo>
                    <a:lnTo>
                      <a:pt x="8" y="2"/>
                    </a:lnTo>
                    <a:lnTo>
                      <a:pt x="6" y="4"/>
                    </a:lnTo>
                    <a:lnTo>
                      <a:pt x="4" y="4"/>
                    </a:lnTo>
                    <a:lnTo>
                      <a:pt x="4" y="4"/>
                    </a:lnTo>
                    <a:lnTo>
                      <a:pt x="2" y="4"/>
                    </a:lnTo>
                    <a:lnTo>
                      <a:pt x="2" y="6"/>
                    </a:lnTo>
                    <a:lnTo>
                      <a:pt x="0" y="6"/>
                    </a:lnTo>
                    <a:lnTo>
                      <a:pt x="0" y="8"/>
                    </a:lnTo>
                    <a:lnTo>
                      <a:pt x="2" y="8"/>
                    </a:lnTo>
                    <a:lnTo>
                      <a:pt x="2" y="8"/>
                    </a:lnTo>
                    <a:lnTo>
                      <a:pt x="8" y="8"/>
                    </a:lnTo>
                    <a:lnTo>
                      <a:pt x="10"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687"/>
              <p:cNvSpPr>
                <a:spLocks/>
              </p:cNvSpPr>
              <p:nvPr/>
            </p:nvSpPr>
            <p:spPr bwMode="auto">
              <a:xfrm>
                <a:off x="3728" y="2395"/>
                <a:ext cx="14" cy="10"/>
              </a:xfrm>
              <a:custGeom>
                <a:avLst/>
                <a:gdLst>
                  <a:gd name="T0" fmla="*/ 2 w 14"/>
                  <a:gd name="T1" fmla="*/ 6 h 10"/>
                  <a:gd name="T2" fmla="*/ 4 w 14"/>
                  <a:gd name="T3" fmla="*/ 6 h 10"/>
                  <a:gd name="T4" fmla="*/ 6 w 14"/>
                  <a:gd name="T5" fmla="*/ 6 h 10"/>
                  <a:gd name="T6" fmla="*/ 8 w 14"/>
                  <a:gd name="T7" fmla="*/ 8 h 10"/>
                  <a:gd name="T8" fmla="*/ 8 w 14"/>
                  <a:gd name="T9" fmla="*/ 10 h 10"/>
                  <a:gd name="T10" fmla="*/ 10 w 14"/>
                  <a:gd name="T11" fmla="*/ 10 h 10"/>
                  <a:gd name="T12" fmla="*/ 12 w 14"/>
                  <a:gd name="T13" fmla="*/ 10 h 10"/>
                  <a:gd name="T14" fmla="*/ 14 w 14"/>
                  <a:gd name="T15" fmla="*/ 10 h 10"/>
                  <a:gd name="T16" fmla="*/ 14 w 14"/>
                  <a:gd name="T17" fmla="*/ 8 h 10"/>
                  <a:gd name="T18" fmla="*/ 12 w 14"/>
                  <a:gd name="T19" fmla="*/ 4 h 10"/>
                  <a:gd name="T20" fmla="*/ 10 w 14"/>
                  <a:gd name="T21" fmla="*/ 4 h 10"/>
                  <a:gd name="T22" fmla="*/ 10 w 14"/>
                  <a:gd name="T23" fmla="*/ 2 h 10"/>
                  <a:gd name="T24" fmla="*/ 10 w 14"/>
                  <a:gd name="T25" fmla="*/ 2 h 10"/>
                  <a:gd name="T26" fmla="*/ 8 w 14"/>
                  <a:gd name="T27" fmla="*/ 2 h 10"/>
                  <a:gd name="T28" fmla="*/ 8 w 14"/>
                  <a:gd name="T29" fmla="*/ 0 h 10"/>
                  <a:gd name="T30" fmla="*/ 6 w 14"/>
                  <a:gd name="T31" fmla="*/ 0 h 10"/>
                  <a:gd name="T32" fmla="*/ 6 w 14"/>
                  <a:gd name="T33" fmla="*/ 0 h 10"/>
                  <a:gd name="T34" fmla="*/ 4 w 14"/>
                  <a:gd name="T35" fmla="*/ 0 h 10"/>
                  <a:gd name="T36" fmla="*/ 2 w 14"/>
                  <a:gd name="T37" fmla="*/ 0 h 10"/>
                  <a:gd name="T38" fmla="*/ 0 w 14"/>
                  <a:gd name="T39" fmla="*/ 2 h 10"/>
                  <a:gd name="T40" fmla="*/ 0 w 14"/>
                  <a:gd name="T41" fmla="*/ 2 h 10"/>
                  <a:gd name="T42" fmla="*/ 0 w 14"/>
                  <a:gd name="T43" fmla="*/ 4 h 10"/>
                  <a:gd name="T44" fmla="*/ 0 w 14"/>
                  <a:gd name="T45" fmla="*/ 6 h 10"/>
                  <a:gd name="T46" fmla="*/ 2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2" y="6"/>
                    </a:moveTo>
                    <a:lnTo>
                      <a:pt x="4" y="6"/>
                    </a:lnTo>
                    <a:lnTo>
                      <a:pt x="6" y="6"/>
                    </a:lnTo>
                    <a:lnTo>
                      <a:pt x="8" y="8"/>
                    </a:lnTo>
                    <a:lnTo>
                      <a:pt x="8" y="10"/>
                    </a:lnTo>
                    <a:lnTo>
                      <a:pt x="10" y="10"/>
                    </a:lnTo>
                    <a:lnTo>
                      <a:pt x="12" y="10"/>
                    </a:lnTo>
                    <a:lnTo>
                      <a:pt x="14" y="10"/>
                    </a:lnTo>
                    <a:lnTo>
                      <a:pt x="14" y="8"/>
                    </a:lnTo>
                    <a:lnTo>
                      <a:pt x="12" y="4"/>
                    </a:lnTo>
                    <a:lnTo>
                      <a:pt x="10" y="4"/>
                    </a:lnTo>
                    <a:lnTo>
                      <a:pt x="10" y="2"/>
                    </a:lnTo>
                    <a:lnTo>
                      <a:pt x="10" y="2"/>
                    </a:lnTo>
                    <a:lnTo>
                      <a:pt x="8" y="2"/>
                    </a:lnTo>
                    <a:lnTo>
                      <a:pt x="8" y="0"/>
                    </a:lnTo>
                    <a:lnTo>
                      <a:pt x="6" y="0"/>
                    </a:lnTo>
                    <a:lnTo>
                      <a:pt x="6" y="0"/>
                    </a:lnTo>
                    <a:lnTo>
                      <a:pt x="4" y="0"/>
                    </a:lnTo>
                    <a:lnTo>
                      <a:pt x="2" y="0"/>
                    </a:lnTo>
                    <a:lnTo>
                      <a:pt x="0" y="2"/>
                    </a:lnTo>
                    <a:lnTo>
                      <a:pt x="0" y="2"/>
                    </a:lnTo>
                    <a:lnTo>
                      <a:pt x="0" y="4"/>
                    </a:lnTo>
                    <a:lnTo>
                      <a:pt x="0"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688"/>
              <p:cNvSpPr>
                <a:spLocks/>
              </p:cNvSpPr>
              <p:nvPr/>
            </p:nvSpPr>
            <p:spPr bwMode="auto">
              <a:xfrm>
                <a:off x="3710" y="2381"/>
                <a:ext cx="20" cy="12"/>
              </a:xfrm>
              <a:custGeom>
                <a:avLst/>
                <a:gdLst>
                  <a:gd name="T0" fmla="*/ 16 w 20"/>
                  <a:gd name="T1" fmla="*/ 8 h 12"/>
                  <a:gd name="T2" fmla="*/ 18 w 20"/>
                  <a:gd name="T3" fmla="*/ 8 h 12"/>
                  <a:gd name="T4" fmla="*/ 18 w 20"/>
                  <a:gd name="T5" fmla="*/ 8 h 12"/>
                  <a:gd name="T6" fmla="*/ 18 w 20"/>
                  <a:gd name="T7" fmla="*/ 8 h 12"/>
                  <a:gd name="T8" fmla="*/ 20 w 20"/>
                  <a:gd name="T9" fmla="*/ 8 h 12"/>
                  <a:gd name="T10" fmla="*/ 18 w 20"/>
                  <a:gd name="T11" fmla="*/ 8 h 12"/>
                  <a:gd name="T12" fmla="*/ 18 w 20"/>
                  <a:gd name="T13" fmla="*/ 6 h 12"/>
                  <a:gd name="T14" fmla="*/ 18 w 20"/>
                  <a:gd name="T15" fmla="*/ 4 h 12"/>
                  <a:gd name="T16" fmla="*/ 18 w 20"/>
                  <a:gd name="T17" fmla="*/ 2 h 12"/>
                  <a:gd name="T18" fmla="*/ 16 w 20"/>
                  <a:gd name="T19" fmla="*/ 6 h 12"/>
                  <a:gd name="T20" fmla="*/ 16 w 20"/>
                  <a:gd name="T21" fmla="*/ 4 h 12"/>
                  <a:gd name="T22" fmla="*/ 14 w 20"/>
                  <a:gd name="T23" fmla="*/ 2 h 12"/>
                  <a:gd name="T24" fmla="*/ 12 w 20"/>
                  <a:gd name="T25" fmla="*/ 4 h 12"/>
                  <a:gd name="T26" fmla="*/ 12 w 20"/>
                  <a:gd name="T27" fmla="*/ 4 h 12"/>
                  <a:gd name="T28" fmla="*/ 12 w 20"/>
                  <a:gd name="T29" fmla="*/ 2 h 12"/>
                  <a:gd name="T30" fmla="*/ 10 w 20"/>
                  <a:gd name="T31" fmla="*/ 0 h 12"/>
                  <a:gd name="T32" fmla="*/ 8 w 20"/>
                  <a:gd name="T33" fmla="*/ 2 h 12"/>
                  <a:gd name="T34" fmla="*/ 10 w 20"/>
                  <a:gd name="T35" fmla="*/ 4 h 12"/>
                  <a:gd name="T36" fmla="*/ 10 w 20"/>
                  <a:gd name="T37" fmla="*/ 4 h 12"/>
                  <a:gd name="T38" fmla="*/ 12 w 20"/>
                  <a:gd name="T39" fmla="*/ 6 h 12"/>
                  <a:gd name="T40" fmla="*/ 12 w 20"/>
                  <a:gd name="T41" fmla="*/ 6 h 12"/>
                  <a:gd name="T42" fmla="*/ 10 w 20"/>
                  <a:gd name="T43" fmla="*/ 8 h 12"/>
                  <a:gd name="T44" fmla="*/ 10 w 20"/>
                  <a:gd name="T45" fmla="*/ 8 h 12"/>
                  <a:gd name="T46" fmla="*/ 10 w 20"/>
                  <a:gd name="T47" fmla="*/ 8 h 12"/>
                  <a:gd name="T48" fmla="*/ 8 w 20"/>
                  <a:gd name="T49" fmla="*/ 8 h 12"/>
                  <a:gd name="T50" fmla="*/ 8 w 20"/>
                  <a:gd name="T51" fmla="*/ 6 h 12"/>
                  <a:gd name="T52" fmla="*/ 6 w 20"/>
                  <a:gd name="T53" fmla="*/ 4 h 12"/>
                  <a:gd name="T54" fmla="*/ 4 w 20"/>
                  <a:gd name="T55" fmla="*/ 4 h 12"/>
                  <a:gd name="T56" fmla="*/ 2 w 20"/>
                  <a:gd name="T57" fmla="*/ 4 h 12"/>
                  <a:gd name="T58" fmla="*/ 2 w 20"/>
                  <a:gd name="T59" fmla="*/ 4 h 12"/>
                  <a:gd name="T60" fmla="*/ 0 w 20"/>
                  <a:gd name="T61" fmla="*/ 6 h 12"/>
                  <a:gd name="T62" fmla="*/ 0 w 20"/>
                  <a:gd name="T63" fmla="*/ 8 h 12"/>
                  <a:gd name="T64" fmla="*/ 0 w 20"/>
                  <a:gd name="T65" fmla="*/ 10 h 12"/>
                  <a:gd name="T66" fmla="*/ 0 w 20"/>
                  <a:gd name="T67" fmla="*/ 10 h 12"/>
                  <a:gd name="T68" fmla="*/ 0 w 20"/>
                  <a:gd name="T69" fmla="*/ 12 h 12"/>
                  <a:gd name="T70" fmla="*/ 2 w 20"/>
                  <a:gd name="T71" fmla="*/ 12 h 12"/>
                  <a:gd name="T72" fmla="*/ 6 w 20"/>
                  <a:gd name="T73" fmla="*/ 10 h 12"/>
                  <a:gd name="T74" fmla="*/ 8 w 20"/>
                  <a:gd name="T75" fmla="*/ 10 h 12"/>
                  <a:gd name="T76" fmla="*/ 12 w 20"/>
                  <a:gd name="T77" fmla="*/ 8 h 12"/>
                  <a:gd name="T78" fmla="*/ 14 w 20"/>
                  <a:gd name="T79" fmla="*/ 8 h 12"/>
                  <a:gd name="T80" fmla="*/ 14 w 20"/>
                  <a:gd name="T81" fmla="*/ 8 h 12"/>
                  <a:gd name="T82" fmla="*/ 16 w 20"/>
                  <a:gd name="T8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2">
                    <a:moveTo>
                      <a:pt x="16" y="8"/>
                    </a:moveTo>
                    <a:lnTo>
                      <a:pt x="18" y="8"/>
                    </a:lnTo>
                    <a:lnTo>
                      <a:pt x="18" y="8"/>
                    </a:lnTo>
                    <a:lnTo>
                      <a:pt x="18" y="8"/>
                    </a:lnTo>
                    <a:lnTo>
                      <a:pt x="20" y="8"/>
                    </a:lnTo>
                    <a:lnTo>
                      <a:pt x="18" y="8"/>
                    </a:lnTo>
                    <a:lnTo>
                      <a:pt x="18" y="6"/>
                    </a:lnTo>
                    <a:lnTo>
                      <a:pt x="18" y="4"/>
                    </a:lnTo>
                    <a:lnTo>
                      <a:pt x="18" y="2"/>
                    </a:lnTo>
                    <a:lnTo>
                      <a:pt x="16" y="6"/>
                    </a:lnTo>
                    <a:lnTo>
                      <a:pt x="16" y="4"/>
                    </a:lnTo>
                    <a:lnTo>
                      <a:pt x="14" y="2"/>
                    </a:lnTo>
                    <a:lnTo>
                      <a:pt x="12" y="4"/>
                    </a:lnTo>
                    <a:lnTo>
                      <a:pt x="12" y="4"/>
                    </a:lnTo>
                    <a:lnTo>
                      <a:pt x="12" y="2"/>
                    </a:lnTo>
                    <a:lnTo>
                      <a:pt x="10" y="0"/>
                    </a:lnTo>
                    <a:lnTo>
                      <a:pt x="8" y="2"/>
                    </a:lnTo>
                    <a:lnTo>
                      <a:pt x="10" y="4"/>
                    </a:lnTo>
                    <a:lnTo>
                      <a:pt x="10" y="4"/>
                    </a:lnTo>
                    <a:lnTo>
                      <a:pt x="12" y="6"/>
                    </a:lnTo>
                    <a:lnTo>
                      <a:pt x="12" y="6"/>
                    </a:lnTo>
                    <a:lnTo>
                      <a:pt x="10" y="8"/>
                    </a:lnTo>
                    <a:lnTo>
                      <a:pt x="10" y="8"/>
                    </a:lnTo>
                    <a:lnTo>
                      <a:pt x="10" y="8"/>
                    </a:lnTo>
                    <a:lnTo>
                      <a:pt x="8" y="8"/>
                    </a:lnTo>
                    <a:lnTo>
                      <a:pt x="8" y="6"/>
                    </a:lnTo>
                    <a:lnTo>
                      <a:pt x="6" y="4"/>
                    </a:lnTo>
                    <a:lnTo>
                      <a:pt x="4" y="4"/>
                    </a:lnTo>
                    <a:lnTo>
                      <a:pt x="2" y="4"/>
                    </a:lnTo>
                    <a:lnTo>
                      <a:pt x="2" y="4"/>
                    </a:lnTo>
                    <a:lnTo>
                      <a:pt x="0" y="6"/>
                    </a:lnTo>
                    <a:lnTo>
                      <a:pt x="0" y="8"/>
                    </a:lnTo>
                    <a:lnTo>
                      <a:pt x="0" y="10"/>
                    </a:lnTo>
                    <a:lnTo>
                      <a:pt x="0" y="10"/>
                    </a:lnTo>
                    <a:lnTo>
                      <a:pt x="0" y="12"/>
                    </a:lnTo>
                    <a:lnTo>
                      <a:pt x="2" y="12"/>
                    </a:lnTo>
                    <a:lnTo>
                      <a:pt x="6" y="10"/>
                    </a:lnTo>
                    <a:lnTo>
                      <a:pt x="8" y="10"/>
                    </a:lnTo>
                    <a:lnTo>
                      <a:pt x="12" y="8"/>
                    </a:lnTo>
                    <a:lnTo>
                      <a:pt x="14" y="8"/>
                    </a:lnTo>
                    <a:lnTo>
                      <a:pt x="14" y="8"/>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689"/>
              <p:cNvSpPr>
                <a:spLocks/>
              </p:cNvSpPr>
              <p:nvPr/>
            </p:nvSpPr>
            <p:spPr bwMode="auto">
              <a:xfrm>
                <a:off x="3702" y="2383"/>
                <a:ext cx="8" cy="8"/>
              </a:xfrm>
              <a:custGeom>
                <a:avLst/>
                <a:gdLst>
                  <a:gd name="T0" fmla="*/ 4 w 8"/>
                  <a:gd name="T1" fmla="*/ 8 h 8"/>
                  <a:gd name="T2" fmla="*/ 6 w 8"/>
                  <a:gd name="T3" fmla="*/ 8 h 8"/>
                  <a:gd name="T4" fmla="*/ 6 w 8"/>
                  <a:gd name="T5" fmla="*/ 6 h 8"/>
                  <a:gd name="T6" fmla="*/ 8 w 8"/>
                  <a:gd name="T7" fmla="*/ 4 h 8"/>
                  <a:gd name="T8" fmla="*/ 8 w 8"/>
                  <a:gd name="T9" fmla="*/ 0 h 8"/>
                  <a:gd name="T10" fmla="*/ 6 w 8"/>
                  <a:gd name="T11" fmla="*/ 0 h 8"/>
                  <a:gd name="T12" fmla="*/ 4 w 8"/>
                  <a:gd name="T13" fmla="*/ 0 h 8"/>
                  <a:gd name="T14" fmla="*/ 2 w 8"/>
                  <a:gd name="T15" fmla="*/ 2 h 8"/>
                  <a:gd name="T16" fmla="*/ 2 w 8"/>
                  <a:gd name="T17" fmla="*/ 2 h 8"/>
                  <a:gd name="T18" fmla="*/ 2 w 8"/>
                  <a:gd name="T19" fmla="*/ 2 h 8"/>
                  <a:gd name="T20" fmla="*/ 2 w 8"/>
                  <a:gd name="T21" fmla="*/ 4 h 8"/>
                  <a:gd name="T22" fmla="*/ 2 w 8"/>
                  <a:gd name="T23" fmla="*/ 6 h 8"/>
                  <a:gd name="T24" fmla="*/ 0 w 8"/>
                  <a:gd name="T25" fmla="*/ 6 h 8"/>
                  <a:gd name="T26" fmla="*/ 0 w 8"/>
                  <a:gd name="T27" fmla="*/ 6 h 8"/>
                  <a:gd name="T28" fmla="*/ 2 w 8"/>
                  <a:gd name="T29" fmla="*/ 8 h 8"/>
                  <a:gd name="T30" fmla="*/ 4 w 8"/>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4" y="8"/>
                    </a:moveTo>
                    <a:lnTo>
                      <a:pt x="6" y="8"/>
                    </a:lnTo>
                    <a:lnTo>
                      <a:pt x="6" y="6"/>
                    </a:lnTo>
                    <a:lnTo>
                      <a:pt x="8" y="4"/>
                    </a:lnTo>
                    <a:lnTo>
                      <a:pt x="8" y="0"/>
                    </a:lnTo>
                    <a:lnTo>
                      <a:pt x="6" y="0"/>
                    </a:lnTo>
                    <a:lnTo>
                      <a:pt x="4" y="0"/>
                    </a:lnTo>
                    <a:lnTo>
                      <a:pt x="2" y="2"/>
                    </a:lnTo>
                    <a:lnTo>
                      <a:pt x="2" y="2"/>
                    </a:lnTo>
                    <a:lnTo>
                      <a:pt x="2" y="2"/>
                    </a:lnTo>
                    <a:lnTo>
                      <a:pt x="2" y="4"/>
                    </a:lnTo>
                    <a:lnTo>
                      <a:pt x="2" y="6"/>
                    </a:lnTo>
                    <a:lnTo>
                      <a:pt x="0" y="6"/>
                    </a:lnTo>
                    <a:lnTo>
                      <a:pt x="0" y="6"/>
                    </a:lnTo>
                    <a:lnTo>
                      <a:pt x="2"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690"/>
              <p:cNvSpPr>
                <a:spLocks/>
              </p:cNvSpPr>
              <p:nvPr/>
            </p:nvSpPr>
            <p:spPr bwMode="auto">
              <a:xfrm>
                <a:off x="3690" y="2381"/>
                <a:ext cx="10" cy="8"/>
              </a:xfrm>
              <a:custGeom>
                <a:avLst/>
                <a:gdLst>
                  <a:gd name="T0" fmla="*/ 8 w 10"/>
                  <a:gd name="T1" fmla="*/ 6 h 8"/>
                  <a:gd name="T2" fmla="*/ 10 w 10"/>
                  <a:gd name="T3" fmla="*/ 4 h 8"/>
                  <a:gd name="T4" fmla="*/ 10 w 10"/>
                  <a:gd name="T5" fmla="*/ 2 h 8"/>
                  <a:gd name="T6" fmla="*/ 10 w 10"/>
                  <a:gd name="T7" fmla="*/ 2 h 8"/>
                  <a:gd name="T8" fmla="*/ 8 w 10"/>
                  <a:gd name="T9" fmla="*/ 0 h 8"/>
                  <a:gd name="T10" fmla="*/ 6 w 10"/>
                  <a:gd name="T11" fmla="*/ 0 h 8"/>
                  <a:gd name="T12" fmla="*/ 6 w 10"/>
                  <a:gd name="T13" fmla="*/ 0 h 8"/>
                  <a:gd name="T14" fmla="*/ 2 w 10"/>
                  <a:gd name="T15" fmla="*/ 0 h 8"/>
                  <a:gd name="T16" fmla="*/ 0 w 10"/>
                  <a:gd name="T17" fmla="*/ 0 h 8"/>
                  <a:gd name="T18" fmla="*/ 0 w 10"/>
                  <a:gd name="T19" fmla="*/ 2 h 8"/>
                  <a:gd name="T20" fmla="*/ 2 w 10"/>
                  <a:gd name="T21" fmla="*/ 4 h 8"/>
                  <a:gd name="T22" fmla="*/ 4 w 10"/>
                  <a:gd name="T23" fmla="*/ 4 h 8"/>
                  <a:gd name="T24" fmla="*/ 6 w 10"/>
                  <a:gd name="T25" fmla="*/ 4 h 8"/>
                  <a:gd name="T26" fmla="*/ 6 w 10"/>
                  <a:gd name="T27" fmla="*/ 8 h 8"/>
                  <a:gd name="T28" fmla="*/ 6 w 10"/>
                  <a:gd name="T29" fmla="*/ 8 h 8"/>
                  <a:gd name="T30" fmla="*/ 8 w 10"/>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8" y="6"/>
                    </a:moveTo>
                    <a:lnTo>
                      <a:pt x="10" y="4"/>
                    </a:lnTo>
                    <a:lnTo>
                      <a:pt x="10" y="2"/>
                    </a:lnTo>
                    <a:lnTo>
                      <a:pt x="10" y="2"/>
                    </a:lnTo>
                    <a:lnTo>
                      <a:pt x="8" y="0"/>
                    </a:lnTo>
                    <a:lnTo>
                      <a:pt x="6" y="0"/>
                    </a:lnTo>
                    <a:lnTo>
                      <a:pt x="6" y="0"/>
                    </a:lnTo>
                    <a:lnTo>
                      <a:pt x="2" y="0"/>
                    </a:lnTo>
                    <a:lnTo>
                      <a:pt x="0" y="0"/>
                    </a:lnTo>
                    <a:lnTo>
                      <a:pt x="0" y="2"/>
                    </a:lnTo>
                    <a:lnTo>
                      <a:pt x="2" y="4"/>
                    </a:lnTo>
                    <a:lnTo>
                      <a:pt x="4" y="4"/>
                    </a:lnTo>
                    <a:lnTo>
                      <a:pt x="6" y="4"/>
                    </a:lnTo>
                    <a:lnTo>
                      <a:pt x="6" y="8"/>
                    </a:lnTo>
                    <a:lnTo>
                      <a:pt x="6" y="8"/>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691"/>
              <p:cNvSpPr>
                <a:spLocks/>
              </p:cNvSpPr>
              <p:nvPr/>
            </p:nvSpPr>
            <p:spPr bwMode="auto">
              <a:xfrm>
                <a:off x="3678" y="2367"/>
                <a:ext cx="10" cy="6"/>
              </a:xfrm>
              <a:custGeom>
                <a:avLst/>
                <a:gdLst>
                  <a:gd name="T0" fmla="*/ 2 w 10"/>
                  <a:gd name="T1" fmla="*/ 0 h 6"/>
                  <a:gd name="T2" fmla="*/ 0 w 10"/>
                  <a:gd name="T3" fmla="*/ 0 h 6"/>
                  <a:gd name="T4" fmla="*/ 0 w 10"/>
                  <a:gd name="T5" fmla="*/ 2 h 6"/>
                  <a:gd name="T6" fmla="*/ 0 w 10"/>
                  <a:gd name="T7" fmla="*/ 2 h 6"/>
                  <a:gd name="T8" fmla="*/ 0 w 10"/>
                  <a:gd name="T9" fmla="*/ 4 h 6"/>
                  <a:gd name="T10" fmla="*/ 0 w 10"/>
                  <a:gd name="T11" fmla="*/ 4 h 6"/>
                  <a:gd name="T12" fmla="*/ 6 w 10"/>
                  <a:gd name="T13" fmla="*/ 6 h 6"/>
                  <a:gd name="T14" fmla="*/ 8 w 10"/>
                  <a:gd name="T15" fmla="*/ 4 h 6"/>
                  <a:gd name="T16" fmla="*/ 10 w 10"/>
                  <a:gd name="T17" fmla="*/ 4 h 6"/>
                  <a:gd name="T18" fmla="*/ 10 w 10"/>
                  <a:gd name="T19" fmla="*/ 2 h 6"/>
                  <a:gd name="T20" fmla="*/ 10 w 10"/>
                  <a:gd name="T21" fmla="*/ 0 h 6"/>
                  <a:gd name="T22" fmla="*/ 8 w 10"/>
                  <a:gd name="T23" fmla="*/ 0 h 6"/>
                  <a:gd name="T24" fmla="*/ 2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2" y="0"/>
                    </a:moveTo>
                    <a:lnTo>
                      <a:pt x="0" y="0"/>
                    </a:lnTo>
                    <a:lnTo>
                      <a:pt x="0" y="2"/>
                    </a:lnTo>
                    <a:lnTo>
                      <a:pt x="0" y="2"/>
                    </a:lnTo>
                    <a:lnTo>
                      <a:pt x="0" y="4"/>
                    </a:lnTo>
                    <a:lnTo>
                      <a:pt x="0" y="4"/>
                    </a:lnTo>
                    <a:lnTo>
                      <a:pt x="6" y="6"/>
                    </a:lnTo>
                    <a:lnTo>
                      <a:pt x="8" y="4"/>
                    </a:lnTo>
                    <a:lnTo>
                      <a:pt x="10" y="4"/>
                    </a:lnTo>
                    <a:lnTo>
                      <a:pt x="10" y="2"/>
                    </a:lnTo>
                    <a:lnTo>
                      <a:pt x="10" y="0"/>
                    </a:lnTo>
                    <a:lnTo>
                      <a:pt x="8"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692"/>
              <p:cNvSpPr>
                <a:spLocks/>
              </p:cNvSpPr>
              <p:nvPr/>
            </p:nvSpPr>
            <p:spPr bwMode="auto">
              <a:xfrm>
                <a:off x="3698" y="2367"/>
                <a:ext cx="2" cy="2"/>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693"/>
              <p:cNvSpPr>
                <a:spLocks/>
              </p:cNvSpPr>
              <p:nvPr/>
            </p:nvSpPr>
            <p:spPr bwMode="auto">
              <a:xfrm>
                <a:off x="3830" y="2293"/>
                <a:ext cx="8" cy="6"/>
              </a:xfrm>
              <a:custGeom>
                <a:avLst/>
                <a:gdLst>
                  <a:gd name="T0" fmla="*/ 2 w 8"/>
                  <a:gd name="T1" fmla="*/ 4 h 6"/>
                  <a:gd name="T2" fmla="*/ 2 w 8"/>
                  <a:gd name="T3" fmla="*/ 4 h 6"/>
                  <a:gd name="T4" fmla="*/ 4 w 8"/>
                  <a:gd name="T5" fmla="*/ 6 h 6"/>
                  <a:gd name="T6" fmla="*/ 4 w 8"/>
                  <a:gd name="T7" fmla="*/ 4 h 6"/>
                  <a:gd name="T8" fmla="*/ 8 w 8"/>
                  <a:gd name="T9" fmla="*/ 4 h 6"/>
                  <a:gd name="T10" fmla="*/ 2 w 8"/>
                  <a:gd name="T11" fmla="*/ 0 h 6"/>
                  <a:gd name="T12" fmla="*/ 0 w 8"/>
                  <a:gd name="T13" fmla="*/ 2 h 6"/>
                  <a:gd name="T14" fmla="*/ 0 w 8"/>
                  <a:gd name="T15" fmla="*/ 2 h 6"/>
                  <a:gd name="T16" fmla="*/ 0 w 8"/>
                  <a:gd name="T17" fmla="*/ 2 h 6"/>
                  <a:gd name="T18" fmla="*/ 0 w 8"/>
                  <a:gd name="T19" fmla="*/ 4 h 6"/>
                  <a:gd name="T20" fmla="*/ 0 w 8"/>
                  <a:gd name="T21" fmla="*/ 4 h 6"/>
                  <a:gd name="T22" fmla="*/ 2 w 8"/>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2" y="4"/>
                    </a:moveTo>
                    <a:lnTo>
                      <a:pt x="2" y="4"/>
                    </a:lnTo>
                    <a:lnTo>
                      <a:pt x="4" y="6"/>
                    </a:lnTo>
                    <a:lnTo>
                      <a:pt x="4" y="4"/>
                    </a:lnTo>
                    <a:lnTo>
                      <a:pt x="8" y="4"/>
                    </a:lnTo>
                    <a:lnTo>
                      <a:pt x="2" y="0"/>
                    </a:lnTo>
                    <a:lnTo>
                      <a:pt x="0" y="2"/>
                    </a:lnTo>
                    <a:lnTo>
                      <a:pt x="0" y="2"/>
                    </a:lnTo>
                    <a:lnTo>
                      <a:pt x="0" y="2"/>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694"/>
              <p:cNvSpPr>
                <a:spLocks/>
              </p:cNvSpPr>
              <p:nvPr/>
            </p:nvSpPr>
            <p:spPr bwMode="auto">
              <a:xfrm>
                <a:off x="3832" y="2303"/>
                <a:ext cx="2" cy="4"/>
              </a:xfrm>
              <a:custGeom>
                <a:avLst/>
                <a:gdLst>
                  <a:gd name="T0" fmla="*/ 2 w 2"/>
                  <a:gd name="T1" fmla="*/ 4 h 4"/>
                  <a:gd name="T2" fmla="*/ 2 w 2"/>
                  <a:gd name="T3" fmla="*/ 2 h 4"/>
                  <a:gd name="T4" fmla="*/ 2 w 2"/>
                  <a:gd name="T5" fmla="*/ 0 h 4"/>
                  <a:gd name="T6" fmla="*/ 0 w 2"/>
                  <a:gd name="T7" fmla="*/ 2 h 4"/>
                  <a:gd name="T8" fmla="*/ 2 w 2"/>
                  <a:gd name="T9" fmla="*/ 4 h 4"/>
                  <a:gd name="T10" fmla="*/ 2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0" y="2"/>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695"/>
              <p:cNvSpPr>
                <a:spLocks/>
              </p:cNvSpPr>
              <p:nvPr/>
            </p:nvSpPr>
            <p:spPr bwMode="auto">
              <a:xfrm>
                <a:off x="3824" y="2313"/>
                <a:ext cx="6" cy="4"/>
              </a:xfrm>
              <a:custGeom>
                <a:avLst/>
                <a:gdLst>
                  <a:gd name="T0" fmla="*/ 2 w 6"/>
                  <a:gd name="T1" fmla="*/ 4 h 4"/>
                  <a:gd name="T2" fmla="*/ 4 w 6"/>
                  <a:gd name="T3" fmla="*/ 4 h 4"/>
                  <a:gd name="T4" fmla="*/ 6 w 6"/>
                  <a:gd name="T5" fmla="*/ 2 h 4"/>
                  <a:gd name="T6" fmla="*/ 6 w 6"/>
                  <a:gd name="T7" fmla="*/ 2 h 4"/>
                  <a:gd name="T8" fmla="*/ 6 w 6"/>
                  <a:gd name="T9" fmla="*/ 0 h 4"/>
                  <a:gd name="T10" fmla="*/ 4 w 6"/>
                  <a:gd name="T11" fmla="*/ 0 h 4"/>
                  <a:gd name="T12" fmla="*/ 4 w 6"/>
                  <a:gd name="T13" fmla="*/ 0 h 4"/>
                  <a:gd name="T14" fmla="*/ 2 w 6"/>
                  <a:gd name="T15" fmla="*/ 0 h 4"/>
                  <a:gd name="T16" fmla="*/ 2 w 6"/>
                  <a:gd name="T17" fmla="*/ 0 h 4"/>
                  <a:gd name="T18" fmla="*/ 2 w 6"/>
                  <a:gd name="T19" fmla="*/ 2 h 4"/>
                  <a:gd name="T20" fmla="*/ 0 w 6"/>
                  <a:gd name="T21" fmla="*/ 2 h 4"/>
                  <a:gd name="T22" fmla="*/ 0 w 6"/>
                  <a:gd name="T23" fmla="*/ 2 h 4"/>
                  <a:gd name="T24" fmla="*/ 2 w 6"/>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4"/>
                    </a:moveTo>
                    <a:lnTo>
                      <a:pt x="4" y="4"/>
                    </a:lnTo>
                    <a:lnTo>
                      <a:pt x="6" y="2"/>
                    </a:lnTo>
                    <a:lnTo>
                      <a:pt x="6" y="2"/>
                    </a:lnTo>
                    <a:lnTo>
                      <a:pt x="6" y="0"/>
                    </a:lnTo>
                    <a:lnTo>
                      <a:pt x="4" y="0"/>
                    </a:lnTo>
                    <a:lnTo>
                      <a:pt x="4" y="0"/>
                    </a:lnTo>
                    <a:lnTo>
                      <a:pt x="2" y="0"/>
                    </a:lnTo>
                    <a:lnTo>
                      <a:pt x="2" y="0"/>
                    </a:lnTo>
                    <a:lnTo>
                      <a:pt x="2" y="2"/>
                    </a:lnTo>
                    <a:lnTo>
                      <a:pt x="0" y="2"/>
                    </a:lnTo>
                    <a:lnTo>
                      <a:pt x="0"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696"/>
              <p:cNvSpPr>
                <a:spLocks/>
              </p:cNvSpPr>
              <p:nvPr/>
            </p:nvSpPr>
            <p:spPr bwMode="auto">
              <a:xfrm>
                <a:off x="3808" y="2325"/>
                <a:ext cx="24" cy="12"/>
              </a:xfrm>
              <a:custGeom>
                <a:avLst/>
                <a:gdLst>
                  <a:gd name="T0" fmla="*/ 6 w 24"/>
                  <a:gd name="T1" fmla="*/ 0 h 12"/>
                  <a:gd name="T2" fmla="*/ 2 w 24"/>
                  <a:gd name="T3" fmla="*/ 0 h 12"/>
                  <a:gd name="T4" fmla="*/ 2 w 24"/>
                  <a:gd name="T5" fmla="*/ 2 h 12"/>
                  <a:gd name="T6" fmla="*/ 2 w 24"/>
                  <a:gd name="T7" fmla="*/ 2 h 12"/>
                  <a:gd name="T8" fmla="*/ 0 w 24"/>
                  <a:gd name="T9" fmla="*/ 4 h 12"/>
                  <a:gd name="T10" fmla="*/ 0 w 24"/>
                  <a:gd name="T11" fmla="*/ 4 h 12"/>
                  <a:gd name="T12" fmla="*/ 0 w 24"/>
                  <a:gd name="T13" fmla="*/ 8 h 12"/>
                  <a:gd name="T14" fmla="*/ 2 w 24"/>
                  <a:gd name="T15" fmla="*/ 4 h 12"/>
                  <a:gd name="T16" fmla="*/ 2 w 24"/>
                  <a:gd name="T17" fmla="*/ 4 h 12"/>
                  <a:gd name="T18" fmla="*/ 4 w 24"/>
                  <a:gd name="T19" fmla="*/ 6 h 12"/>
                  <a:gd name="T20" fmla="*/ 6 w 24"/>
                  <a:gd name="T21" fmla="*/ 8 h 12"/>
                  <a:gd name="T22" fmla="*/ 6 w 24"/>
                  <a:gd name="T23" fmla="*/ 6 h 12"/>
                  <a:gd name="T24" fmla="*/ 6 w 24"/>
                  <a:gd name="T25" fmla="*/ 6 h 12"/>
                  <a:gd name="T26" fmla="*/ 8 w 24"/>
                  <a:gd name="T27" fmla="*/ 6 h 12"/>
                  <a:gd name="T28" fmla="*/ 10 w 24"/>
                  <a:gd name="T29" fmla="*/ 6 h 12"/>
                  <a:gd name="T30" fmla="*/ 12 w 24"/>
                  <a:gd name="T31" fmla="*/ 6 h 12"/>
                  <a:gd name="T32" fmla="*/ 12 w 24"/>
                  <a:gd name="T33" fmla="*/ 6 h 12"/>
                  <a:gd name="T34" fmla="*/ 14 w 24"/>
                  <a:gd name="T35" fmla="*/ 6 h 12"/>
                  <a:gd name="T36" fmla="*/ 14 w 24"/>
                  <a:gd name="T37" fmla="*/ 6 h 12"/>
                  <a:gd name="T38" fmla="*/ 16 w 24"/>
                  <a:gd name="T39" fmla="*/ 6 h 12"/>
                  <a:gd name="T40" fmla="*/ 16 w 24"/>
                  <a:gd name="T41" fmla="*/ 6 h 12"/>
                  <a:gd name="T42" fmla="*/ 22 w 24"/>
                  <a:gd name="T43" fmla="*/ 10 h 12"/>
                  <a:gd name="T44" fmla="*/ 24 w 24"/>
                  <a:gd name="T45" fmla="*/ 12 h 12"/>
                  <a:gd name="T46" fmla="*/ 24 w 24"/>
                  <a:gd name="T47" fmla="*/ 10 h 12"/>
                  <a:gd name="T48" fmla="*/ 24 w 24"/>
                  <a:gd name="T49" fmla="*/ 8 h 12"/>
                  <a:gd name="T50" fmla="*/ 24 w 24"/>
                  <a:gd name="T51" fmla="*/ 6 h 12"/>
                  <a:gd name="T52" fmla="*/ 22 w 24"/>
                  <a:gd name="T53" fmla="*/ 6 h 12"/>
                  <a:gd name="T54" fmla="*/ 22 w 24"/>
                  <a:gd name="T55" fmla="*/ 2 h 12"/>
                  <a:gd name="T56" fmla="*/ 20 w 24"/>
                  <a:gd name="T57" fmla="*/ 2 h 12"/>
                  <a:gd name="T58" fmla="*/ 20 w 24"/>
                  <a:gd name="T59" fmla="*/ 2 h 12"/>
                  <a:gd name="T60" fmla="*/ 18 w 24"/>
                  <a:gd name="T61" fmla="*/ 2 h 12"/>
                  <a:gd name="T62" fmla="*/ 16 w 24"/>
                  <a:gd name="T63" fmla="*/ 2 h 12"/>
                  <a:gd name="T64" fmla="*/ 16 w 24"/>
                  <a:gd name="T65" fmla="*/ 0 h 12"/>
                  <a:gd name="T66" fmla="*/ 14 w 24"/>
                  <a:gd name="T67" fmla="*/ 0 h 12"/>
                  <a:gd name="T68" fmla="*/ 10 w 24"/>
                  <a:gd name="T69" fmla="*/ 0 h 12"/>
                  <a:gd name="T70" fmla="*/ 10 w 24"/>
                  <a:gd name="T71" fmla="*/ 0 h 12"/>
                  <a:gd name="T72" fmla="*/ 8 w 24"/>
                  <a:gd name="T73" fmla="*/ 0 h 12"/>
                  <a:gd name="T74" fmla="*/ 6 w 24"/>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2">
                    <a:moveTo>
                      <a:pt x="6" y="0"/>
                    </a:moveTo>
                    <a:lnTo>
                      <a:pt x="2" y="0"/>
                    </a:lnTo>
                    <a:lnTo>
                      <a:pt x="2" y="2"/>
                    </a:lnTo>
                    <a:lnTo>
                      <a:pt x="2" y="2"/>
                    </a:lnTo>
                    <a:lnTo>
                      <a:pt x="0" y="4"/>
                    </a:lnTo>
                    <a:lnTo>
                      <a:pt x="0" y="4"/>
                    </a:lnTo>
                    <a:lnTo>
                      <a:pt x="0" y="8"/>
                    </a:lnTo>
                    <a:lnTo>
                      <a:pt x="2" y="4"/>
                    </a:lnTo>
                    <a:lnTo>
                      <a:pt x="2" y="4"/>
                    </a:lnTo>
                    <a:lnTo>
                      <a:pt x="4" y="6"/>
                    </a:lnTo>
                    <a:lnTo>
                      <a:pt x="6" y="8"/>
                    </a:lnTo>
                    <a:lnTo>
                      <a:pt x="6" y="6"/>
                    </a:lnTo>
                    <a:lnTo>
                      <a:pt x="6" y="6"/>
                    </a:lnTo>
                    <a:lnTo>
                      <a:pt x="8" y="6"/>
                    </a:lnTo>
                    <a:lnTo>
                      <a:pt x="10" y="6"/>
                    </a:lnTo>
                    <a:lnTo>
                      <a:pt x="12" y="6"/>
                    </a:lnTo>
                    <a:lnTo>
                      <a:pt x="12" y="6"/>
                    </a:lnTo>
                    <a:lnTo>
                      <a:pt x="14" y="6"/>
                    </a:lnTo>
                    <a:lnTo>
                      <a:pt x="14" y="6"/>
                    </a:lnTo>
                    <a:lnTo>
                      <a:pt x="16" y="6"/>
                    </a:lnTo>
                    <a:lnTo>
                      <a:pt x="16" y="6"/>
                    </a:lnTo>
                    <a:lnTo>
                      <a:pt x="22" y="10"/>
                    </a:lnTo>
                    <a:lnTo>
                      <a:pt x="24" y="12"/>
                    </a:lnTo>
                    <a:lnTo>
                      <a:pt x="24" y="10"/>
                    </a:lnTo>
                    <a:lnTo>
                      <a:pt x="24" y="8"/>
                    </a:lnTo>
                    <a:lnTo>
                      <a:pt x="24" y="6"/>
                    </a:lnTo>
                    <a:lnTo>
                      <a:pt x="22" y="6"/>
                    </a:lnTo>
                    <a:lnTo>
                      <a:pt x="22" y="2"/>
                    </a:lnTo>
                    <a:lnTo>
                      <a:pt x="20" y="2"/>
                    </a:lnTo>
                    <a:lnTo>
                      <a:pt x="20" y="2"/>
                    </a:lnTo>
                    <a:lnTo>
                      <a:pt x="18" y="2"/>
                    </a:lnTo>
                    <a:lnTo>
                      <a:pt x="16" y="2"/>
                    </a:lnTo>
                    <a:lnTo>
                      <a:pt x="16" y="0"/>
                    </a:lnTo>
                    <a:lnTo>
                      <a:pt x="14" y="0"/>
                    </a:lnTo>
                    <a:lnTo>
                      <a:pt x="10" y="0"/>
                    </a:lnTo>
                    <a:lnTo>
                      <a:pt x="10" y="0"/>
                    </a:lnTo>
                    <a:lnTo>
                      <a:pt x="8"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697"/>
              <p:cNvSpPr>
                <a:spLocks/>
              </p:cNvSpPr>
              <p:nvPr/>
            </p:nvSpPr>
            <p:spPr bwMode="auto">
              <a:xfrm>
                <a:off x="3732" y="2275"/>
                <a:ext cx="54" cy="80"/>
              </a:xfrm>
              <a:custGeom>
                <a:avLst/>
                <a:gdLst>
                  <a:gd name="T0" fmla="*/ 48 w 54"/>
                  <a:gd name="T1" fmla="*/ 14 h 80"/>
                  <a:gd name="T2" fmla="*/ 52 w 54"/>
                  <a:gd name="T3" fmla="*/ 6 h 80"/>
                  <a:gd name="T4" fmla="*/ 54 w 54"/>
                  <a:gd name="T5" fmla="*/ 0 h 80"/>
                  <a:gd name="T6" fmla="*/ 50 w 54"/>
                  <a:gd name="T7" fmla="*/ 0 h 80"/>
                  <a:gd name="T8" fmla="*/ 44 w 54"/>
                  <a:gd name="T9" fmla="*/ 8 h 80"/>
                  <a:gd name="T10" fmla="*/ 36 w 54"/>
                  <a:gd name="T11" fmla="*/ 8 h 80"/>
                  <a:gd name="T12" fmla="*/ 32 w 54"/>
                  <a:gd name="T13" fmla="*/ 8 h 80"/>
                  <a:gd name="T14" fmla="*/ 28 w 54"/>
                  <a:gd name="T15" fmla="*/ 6 h 80"/>
                  <a:gd name="T16" fmla="*/ 26 w 54"/>
                  <a:gd name="T17" fmla="*/ 6 h 80"/>
                  <a:gd name="T18" fmla="*/ 22 w 54"/>
                  <a:gd name="T19" fmla="*/ 6 h 80"/>
                  <a:gd name="T20" fmla="*/ 18 w 54"/>
                  <a:gd name="T21" fmla="*/ 4 h 80"/>
                  <a:gd name="T22" fmla="*/ 14 w 54"/>
                  <a:gd name="T23" fmla="*/ 10 h 80"/>
                  <a:gd name="T24" fmla="*/ 12 w 54"/>
                  <a:gd name="T25" fmla="*/ 8 h 80"/>
                  <a:gd name="T26" fmla="*/ 10 w 54"/>
                  <a:gd name="T27" fmla="*/ 16 h 80"/>
                  <a:gd name="T28" fmla="*/ 8 w 54"/>
                  <a:gd name="T29" fmla="*/ 18 h 80"/>
                  <a:gd name="T30" fmla="*/ 8 w 54"/>
                  <a:gd name="T31" fmla="*/ 28 h 80"/>
                  <a:gd name="T32" fmla="*/ 6 w 54"/>
                  <a:gd name="T33" fmla="*/ 28 h 80"/>
                  <a:gd name="T34" fmla="*/ 2 w 54"/>
                  <a:gd name="T35" fmla="*/ 42 h 80"/>
                  <a:gd name="T36" fmla="*/ 0 w 54"/>
                  <a:gd name="T37" fmla="*/ 52 h 80"/>
                  <a:gd name="T38" fmla="*/ 2 w 54"/>
                  <a:gd name="T39" fmla="*/ 56 h 80"/>
                  <a:gd name="T40" fmla="*/ 6 w 54"/>
                  <a:gd name="T41" fmla="*/ 62 h 80"/>
                  <a:gd name="T42" fmla="*/ 2 w 54"/>
                  <a:gd name="T43" fmla="*/ 76 h 80"/>
                  <a:gd name="T44" fmla="*/ 6 w 54"/>
                  <a:gd name="T45" fmla="*/ 80 h 80"/>
                  <a:gd name="T46" fmla="*/ 12 w 54"/>
                  <a:gd name="T47" fmla="*/ 80 h 80"/>
                  <a:gd name="T48" fmla="*/ 12 w 54"/>
                  <a:gd name="T49" fmla="*/ 70 h 80"/>
                  <a:gd name="T50" fmla="*/ 12 w 54"/>
                  <a:gd name="T51" fmla="*/ 56 h 80"/>
                  <a:gd name="T52" fmla="*/ 14 w 54"/>
                  <a:gd name="T53" fmla="*/ 48 h 80"/>
                  <a:gd name="T54" fmla="*/ 18 w 54"/>
                  <a:gd name="T55" fmla="*/ 48 h 80"/>
                  <a:gd name="T56" fmla="*/ 16 w 54"/>
                  <a:gd name="T57" fmla="*/ 56 h 80"/>
                  <a:gd name="T58" fmla="*/ 22 w 54"/>
                  <a:gd name="T59" fmla="*/ 62 h 80"/>
                  <a:gd name="T60" fmla="*/ 22 w 54"/>
                  <a:gd name="T61" fmla="*/ 70 h 80"/>
                  <a:gd name="T62" fmla="*/ 26 w 54"/>
                  <a:gd name="T63" fmla="*/ 70 h 80"/>
                  <a:gd name="T64" fmla="*/ 32 w 54"/>
                  <a:gd name="T65" fmla="*/ 68 h 80"/>
                  <a:gd name="T66" fmla="*/ 32 w 54"/>
                  <a:gd name="T67" fmla="*/ 64 h 80"/>
                  <a:gd name="T68" fmla="*/ 30 w 54"/>
                  <a:gd name="T69" fmla="*/ 62 h 80"/>
                  <a:gd name="T70" fmla="*/ 28 w 54"/>
                  <a:gd name="T71" fmla="*/ 58 h 80"/>
                  <a:gd name="T72" fmla="*/ 30 w 54"/>
                  <a:gd name="T73" fmla="*/ 54 h 80"/>
                  <a:gd name="T74" fmla="*/ 28 w 54"/>
                  <a:gd name="T75" fmla="*/ 50 h 80"/>
                  <a:gd name="T76" fmla="*/ 22 w 54"/>
                  <a:gd name="T77" fmla="*/ 38 h 80"/>
                  <a:gd name="T78" fmla="*/ 26 w 54"/>
                  <a:gd name="T79" fmla="*/ 38 h 80"/>
                  <a:gd name="T80" fmla="*/ 30 w 54"/>
                  <a:gd name="T81" fmla="*/ 34 h 80"/>
                  <a:gd name="T82" fmla="*/ 38 w 54"/>
                  <a:gd name="T83" fmla="*/ 30 h 80"/>
                  <a:gd name="T84" fmla="*/ 38 w 54"/>
                  <a:gd name="T85" fmla="*/ 24 h 80"/>
                  <a:gd name="T86" fmla="*/ 34 w 54"/>
                  <a:gd name="T87" fmla="*/ 28 h 80"/>
                  <a:gd name="T88" fmla="*/ 28 w 54"/>
                  <a:gd name="T89" fmla="*/ 30 h 80"/>
                  <a:gd name="T90" fmla="*/ 24 w 54"/>
                  <a:gd name="T91" fmla="*/ 28 h 80"/>
                  <a:gd name="T92" fmla="*/ 20 w 54"/>
                  <a:gd name="T93" fmla="*/ 32 h 80"/>
                  <a:gd name="T94" fmla="*/ 14 w 54"/>
                  <a:gd name="T95" fmla="*/ 30 h 80"/>
                  <a:gd name="T96" fmla="*/ 10 w 54"/>
                  <a:gd name="T97" fmla="*/ 22 h 80"/>
                  <a:gd name="T98" fmla="*/ 14 w 54"/>
                  <a:gd name="T99" fmla="*/ 14 h 80"/>
                  <a:gd name="T100" fmla="*/ 18 w 54"/>
                  <a:gd name="T101" fmla="*/ 14 h 80"/>
                  <a:gd name="T102" fmla="*/ 22 w 54"/>
                  <a:gd name="T103" fmla="*/ 14 h 80"/>
                  <a:gd name="T104" fmla="*/ 26 w 54"/>
                  <a:gd name="T105" fmla="*/ 14 h 80"/>
                  <a:gd name="T106" fmla="*/ 34 w 54"/>
                  <a:gd name="T107" fmla="*/ 12 h 80"/>
                  <a:gd name="T108" fmla="*/ 42 w 54"/>
                  <a:gd name="T10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80">
                    <a:moveTo>
                      <a:pt x="44" y="14"/>
                    </a:moveTo>
                    <a:lnTo>
                      <a:pt x="46" y="14"/>
                    </a:lnTo>
                    <a:lnTo>
                      <a:pt x="48" y="14"/>
                    </a:lnTo>
                    <a:lnTo>
                      <a:pt x="48" y="12"/>
                    </a:lnTo>
                    <a:lnTo>
                      <a:pt x="50" y="8"/>
                    </a:lnTo>
                    <a:lnTo>
                      <a:pt x="52" y="6"/>
                    </a:lnTo>
                    <a:lnTo>
                      <a:pt x="54" y="4"/>
                    </a:lnTo>
                    <a:lnTo>
                      <a:pt x="54" y="2"/>
                    </a:lnTo>
                    <a:lnTo>
                      <a:pt x="54" y="0"/>
                    </a:lnTo>
                    <a:lnTo>
                      <a:pt x="54" y="0"/>
                    </a:lnTo>
                    <a:lnTo>
                      <a:pt x="52" y="0"/>
                    </a:lnTo>
                    <a:lnTo>
                      <a:pt x="50" y="0"/>
                    </a:lnTo>
                    <a:lnTo>
                      <a:pt x="50" y="2"/>
                    </a:lnTo>
                    <a:lnTo>
                      <a:pt x="48" y="4"/>
                    </a:lnTo>
                    <a:lnTo>
                      <a:pt x="44" y="8"/>
                    </a:lnTo>
                    <a:lnTo>
                      <a:pt x="42" y="8"/>
                    </a:lnTo>
                    <a:lnTo>
                      <a:pt x="38" y="8"/>
                    </a:lnTo>
                    <a:lnTo>
                      <a:pt x="36" y="8"/>
                    </a:lnTo>
                    <a:lnTo>
                      <a:pt x="34" y="8"/>
                    </a:lnTo>
                    <a:lnTo>
                      <a:pt x="34" y="8"/>
                    </a:lnTo>
                    <a:lnTo>
                      <a:pt x="32" y="8"/>
                    </a:lnTo>
                    <a:lnTo>
                      <a:pt x="32" y="8"/>
                    </a:lnTo>
                    <a:lnTo>
                      <a:pt x="30" y="6"/>
                    </a:lnTo>
                    <a:lnTo>
                      <a:pt x="28" y="6"/>
                    </a:lnTo>
                    <a:lnTo>
                      <a:pt x="28" y="6"/>
                    </a:lnTo>
                    <a:lnTo>
                      <a:pt x="26" y="6"/>
                    </a:lnTo>
                    <a:lnTo>
                      <a:pt x="26" y="6"/>
                    </a:lnTo>
                    <a:lnTo>
                      <a:pt x="24" y="6"/>
                    </a:lnTo>
                    <a:lnTo>
                      <a:pt x="22" y="6"/>
                    </a:lnTo>
                    <a:lnTo>
                      <a:pt x="22" y="6"/>
                    </a:lnTo>
                    <a:lnTo>
                      <a:pt x="22" y="4"/>
                    </a:lnTo>
                    <a:lnTo>
                      <a:pt x="18" y="4"/>
                    </a:lnTo>
                    <a:lnTo>
                      <a:pt x="18" y="4"/>
                    </a:lnTo>
                    <a:lnTo>
                      <a:pt x="16" y="6"/>
                    </a:lnTo>
                    <a:lnTo>
                      <a:pt x="16" y="8"/>
                    </a:lnTo>
                    <a:lnTo>
                      <a:pt x="14" y="10"/>
                    </a:lnTo>
                    <a:lnTo>
                      <a:pt x="14" y="10"/>
                    </a:lnTo>
                    <a:lnTo>
                      <a:pt x="12" y="8"/>
                    </a:lnTo>
                    <a:lnTo>
                      <a:pt x="12" y="8"/>
                    </a:lnTo>
                    <a:lnTo>
                      <a:pt x="10" y="12"/>
                    </a:lnTo>
                    <a:lnTo>
                      <a:pt x="10" y="14"/>
                    </a:lnTo>
                    <a:lnTo>
                      <a:pt x="10" y="16"/>
                    </a:lnTo>
                    <a:lnTo>
                      <a:pt x="10" y="16"/>
                    </a:lnTo>
                    <a:lnTo>
                      <a:pt x="8" y="18"/>
                    </a:lnTo>
                    <a:lnTo>
                      <a:pt x="8" y="18"/>
                    </a:lnTo>
                    <a:lnTo>
                      <a:pt x="8" y="20"/>
                    </a:lnTo>
                    <a:lnTo>
                      <a:pt x="8" y="24"/>
                    </a:lnTo>
                    <a:lnTo>
                      <a:pt x="8" y="28"/>
                    </a:lnTo>
                    <a:lnTo>
                      <a:pt x="8" y="24"/>
                    </a:lnTo>
                    <a:lnTo>
                      <a:pt x="6" y="28"/>
                    </a:lnTo>
                    <a:lnTo>
                      <a:pt x="6" y="28"/>
                    </a:lnTo>
                    <a:lnTo>
                      <a:pt x="4" y="32"/>
                    </a:lnTo>
                    <a:lnTo>
                      <a:pt x="4" y="38"/>
                    </a:lnTo>
                    <a:lnTo>
                      <a:pt x="2" y="42"/>
                    </a:lnTo>
                    <a:lnTo>
                      <a:pt x="2" y="44"/>
                    </a:lnTo>
                    <a:lnTo>
                      <a:pt x="0" y="48"/>
                    </a:lnTo>
                    <a:lnTo>
                      <a:pt x="0" y="52"/>
                    </a:lnTo>
                    <a:lnTo>
                      <a:pt x="0" y="54"/>
                    </a:lnTo>
                    <a:lnTo>
                      <a:pt x="0" y="56"/>
                    </a:lnTo>
                    <a:lnTo>
                      <a:pt x="2" y="56"/>
                    </a:lnTo>
                    <a:lnTo>
                      <a:pt x="6" y="56"/>
                    </a:lnTo>
                    <a:lnTo>
                      <a:pt x="6" y="62"/>
                    </a:lnTo>
                    <a:lnTo>
                      <a:pt x="6" y="62"/>
                    </a:lnTo>
                    <a:lnTo>
                      <a:pt x="4" y="70"/>
                    </a:lnTo>
                    <a:lnTo>
                      <a:pt x="4" y="72"/>
                    </a:lnTo>
                    <a:lnTo>
                      <a:pt x="2" y="76"/>
                    </a:lnTo>
                    <a:lnTo>
                      <a:pt x="4" y="80"/>
                    </a:lnTo>
                    <a:lnTo>
                      <a:pt x="4" y="80"/>
                    </a:lnTo>
                    <a:lnTo>
                      <a:pt x="6" y="80"/>
                    </a:lnTo>
                    <a:lnTo>
                      <a:pt x="8" y="80"/>
                    </a:lnTo>
                    <a:lnTo>
                      <a:pt x="10" y="80"/>
                    </a:lnTo>
                    <a:lnTo>
                      <a:pt x="12" y="80"/>
                    </a:lnTo>
                    <a:lnTo>
                      <a:pt x="10" y="76"/>
                    </a:lnTo>
                    <a:lnTo>
                      <a:pt x="10" y="74"/>
                    </a:lnTo>
                    <a:lnTo>
                      <a:pt x="12" y="70"/>
                    </a:lnTo>
                    <a:lnTo>
                      <a:pt x="12" y="68"/>
                    </a:lnTo>
                    <a:lnTo>
                      <a:pt x="12" y="58"/>
                    </a:lnTo>
                    <a:lnTo>
                      <a:pt x="12" y="56"/>
                    </a:lnTo>
                    <a:lnTo>
                      <a:pt x="12" y="54"/>
                    </a:lnTo>
                    <a:lnTo>
                      <a:pt x="12" y="50"/>
                    </a:lnTo>
                    <a:lnTo>
                      <a:pt x="14" y="48"/>
                    </a:lnTo>
                    <a:lnTo>
                      <a:pt x="16" y="46"/>
                    </a:lnTo>
                    <a:lnTo>
                      <a:pt x="18" y="48"/>
                    </a:lnTo>
                    <a:lnTo>
                      <a:pt x="18" y="48"/>
                    </a:lnTo>
                    <a:lnTo>
                      <a:pt x="18" y="50"/>
                    </a:lnTo>
                    <a:lnTo>
                      <a:pt x="18" y="52"/>
                    </a:lnTo>
                    <a:lnTo>
                      <a:pt x="16" y="56"/>
                    </a:lnTo>
                    <a:lnTo>
                      <a:pt x="18" y="58"/>
                    </a:lnTo>
                    <a:lnTo>
                      <a:pt x="20" y="60"/>
                    </a:lnTo>
                    <a:lnTo>
                      <a:pt x="22" y="62"/>
                    </a:lnTo>
                    <a:lnTo>
                      <a:pt x="22" y="64"/>
                    </a:lnTo>
                    <a:lnTo>
                      <a:pt x="22" y="66"/>
                    </a:lnTo>
                    <a:lnTo>
                      <a:pt x="22" y="70"/>
                    </a:lnTo>
                    <a:lnTo>
                      <a:pt x="22" y="72"/>
                    </a:lnTo>
                    <a:lnTo>
                      <a:pt x="24" y="72"/>
                    </a:lnTo>
                    <a:lnTo>
                      <a:pt x="26" y="70"/>
                    </a:lnTo>
                    <a:lnTo>
                      <a:pt x="28" y="68"/>
                    </a:lnTo>
                    <a:lnTo>
                      <a:pt x="30" y="68"/>
                    </a:lnTo>
                    <a:lnTo>
                      <a:pt x="32" y="68"/>
                    </a:lnTo>
                    <a:lnTo>
                      <a:pt x="32" y="66"/>
                    </a:lnTo>
                    <a:lnTo>
                      <a:pt x="32" y="66"/>
                    </a:lnTo>
                    <a:lnTo>
                      <a:pt x="32" y="64"/>
                    </a:lnTo>
                    <a:lnTo>
                      <a:pt x="32" y="64"/>
                    </a:lnTo>
                    <a:lnTo>
                      <a:pt x="30" y="64"/>
                    </a:lnTo>
                    <a:lnTo>
                      <a:pt x="30" y="62"/>
                    </a:lnTo>
                    <a:lnTo>
                      <a:pt x="30" y="60"/>
                    </a:lnTo>
                    <a:lnTo>
                      <a:pt x="28" y="58"/>
                    </a:lnTo>
                    <a:lnTo>
                      <a:pt x="28" y="58"/>
                    </a:lnTo>
                    <a:lnTo>
                      <a:pt x="28" y="56"/>
                    </a:lnTo>
                    <a:lnTo>
                      <a:pt x="30" y="56"/>
                    </a:lnTo>
                    <a:lnTo>
                      <a:pt x="30" y="54"/>
                    </a:lnTo>
                    <a:lnTo>
                      <a:pt x="30" y="52"/>
                    </a:lnTo>
                    <a:lnTo>
                      <a:pt x="28" y="50"/>
                    </a:lnTo>
                    <a:lnTo>
                      <a:pt x="28" y="50"/>
                    </a:lnTo>
                    <a:lnTo>
                      <a:pt x="24" y="42"/>
                    </a:lnTo>
                    <a:lnTo>
                      <a:pt x="22" y="40"/>
                    </a:lnTo>
                    <a:lnTo>
                      <a:pt x="22" y="38"/>
                    </a:lnTo>
                    <a:lnTo>
                      <a:pt x="24" y="38"/>
                    </a:lnTo>
                    <a:lnTo>
                      <a:pt x="24" y="38"/>
                    </a:lnTo>
                    <a:lnTo>
                      <a:pt x="26" y="38"/>
                    </a:lnTo>
                    <a:lnTo>
                      <a:pt x="28" y="38"/>
                    </a:lnTo>
                    <a:lnTo>
                      <a:pt x="30" y="36"/>
                    </a:lnTo>
                    <a:lnTo>
                      <a:pt x="30" y="34"/>
                    </a:lnTo>
                    <a:lnTo>
                      <a:pt x="34" y="28"/>
                    </a:lnTo>
                    <a:lnTo>
                      <a:pt x="36" y="28"/>
                    </a:lnTo>
                    <a:lnTo>
                      <a:pt x="38" y="30"/>
                    </a:lnTo>
                    <a:lnTo>
                      <a:pt x="38" y="28"/>
                    </a:lnTo>
                    <a:lnTo>
                      <a:pt x="38" y="26"/>
                    </a:lnTo>
                    <a:lnTo>
                      <a:pt x="38" y="24"/>
                    </a:lnTo>
                    <a:lnTo>
                      <a:pt x="36" y="24"/>
                    </a:lnTo>
                    <a:lnTo>
                      <a:pt x="34" y="26"/>
                    </a:lnTo>
                    <a:lnTo>
                      <a:pt x="34" y="28"/>
                    </a:lnTo>
                    <a:lnTo>
                      <a:pt x="30" y="28"/>
                    </a:lnTo>
                    <a:lnTo>
                      <a:pt x="28" y="28"/>
                    </a:lnTo>
                    <a:lnTo>
                      <a:pt x="28" y="30"/>
                    </a:lnTo>
                    <a:lnTo>
                      <a:pt x="26" y="28"/>
                    </a:lnTo>
                    <a:lnTo>
                      <a:pt x="26" y="28"/>
                    </a:lnTo>
                    <a:lnTo>
                      <a:pt x="24" y="28"/>
                    </a:lnTo>
                    <a:lnTo>
                      <a:pt x="22" y="28"/>
                    </a:lnTo>
                    <a:lnTo>
                      <a:pt x="20" y="30"/>
                    </a:lnTo>
                    <a:lnTo>
                      <a:pt x="20" y="32"/>
                    </a:lnTo>
                    <a:lnTo>
                      <a:pt x="18" y="34"/>
                    </a:lnTo>
                    <a:lnTo>
                      <a:pt x="16" y="34"/>
                    </a:lnTo>
                    <a:lnTo>
                      <a:pt x="14" y="30"/>
                    </a:lnTo>
                    <a:lnTo>
                      <a:pt x="12" y="28"/>
                    </a:lnTo>
                    <a:lnTo>
                      <a:pt x="10" y="26"/>
                    </a:lnTo>
                    <a:lnTo>
                      <a:pt x="10" y="22"/>
                    </a:lnTo>
                    <a:lnTo>
                      <a:pt x="12" y="18"/>
                    </a:lnTo>
                    <a:lnTo>
                      <a:pt x="12" y="16"/>
                    </a:lnTo>
                    <a:lnTo>
                      <a:pt x="14" y="14"/>
                    </a:lnTo>
                    <a:lnTo>
                      <a:pt x="16" y="14"/>
                    </a:lnTo>
                    <a:lnTo>
                      <a:pt x="18" y="14"/>
                    </a:lnTo>
                    <a:lnTo>
                      <a:pt x="18" y="14"/>
                    </a:lnTo>
                    <a:lnTo>
                      <a:pt x="20" y="12"/>
                    </a:lnTo>
                    <a:lnTo>
                      <a:pt x="22" y="12"/>
                    </a:lnTo>
                    <a:lnTo>
                      <a:pt x="22" y="14"/>
                    </a:lnTo>
                    <a:lnTo>
                      <a:pt x="24" y="12"/>
                    </a:lnTo>
                    <a:lnTo>
                      <a:pt x="24" y="12"/>
                    </a:lnTo>
                    <a:lnTo>
                      <a:pt x="26" y="14"/>
                    </a:lnTo>
                    <a:lnTo>
                      <a:pt x="28" y="14"/>
                    </a:lnTo>
                    <a:lnTo>
                      <a:pt x="32" y="12"/>
                    </a:lnTo>
                    <a:lnTo>
                      <a:pt x="34" y="12"/>
                    </a:lnTo>
                    <a:lnTo>
                      <a:pt x="36" y="14"/>
                    </a:lnTo>
                    <a:lnTo>
                      <a:pt x="38" y="16"/>
                    </a:lnTo>
                    <a:lnTo>
                      <a:pt x="42" y="16"/>
                    </a:lnTo>
                    <a:lnTo>
                      <a:pt x="4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698"/>
              <p:cNvSpPr>
                <a:spLocks/>
              </p:cNvSpPr>
              <p:nvPr/>
            </p:nvSpPr>
            <p:spPr bwMode="auto">
              <a:xfrm>
                <a:off x="3756" y="235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2" y="2"/>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699"/>
              <p:cNvSpPr>
                <a:spLocks/>
              </p:cNvSpPr>
              <p:nvPr/>
            </p:nvSpPr>
            <p:spPr bwMode="auto">
              <a:xfrm>
                <a:off x="3760" y="2345"/>
                <a:ext cx="4" cy="8"/>
              </a:xfrm>
              <a:custGeom>
                <a:avLst/>
                <a:gdLst>
                  <a:gd name="T0" fmla="*/ 2 w 4"/>
                  <a:gd name="T1" fmla="*/ 0 h 8"/>
                  <a:gd name="T2" fmla="*/ 0 w 4"/>
                  <a:gd name="T3" fmla="*/ 0 h 8"/>
                  <a:gd name="T4" fmla="*/ 0 w 4"/>
                  <a:gd name="T5" fmla="*/ 6 h 8"/>
                  <a:gd name="T6" fmla="*/ 0 w 4"/>
                  <a:gd name="T7" fmla="*/ 8 h 8"/>
                  <a:gd name="T8" fmla="*/ 0 w 4"/>
                  <a:gd name="T9" fmla="*/ 8 h 8"/>
                  <a:gd name="T10" fmla="*/ 2 w 4"/>
                  <a:gd name="T11" fmla="*/ 6 h 8"/>
                  <a:gd name="T12" fmla="*/ 2 w 4"/>
                  <a:gd name="T13" fmla="*/ 8 h 8"/>
                  <a:gd name="T14" fmla="*/ 2 w 4"/>
                  <a:gd name="T15" fmla="*/ 6 h 8"/>
                  <a:gd name="T16" fmla="*/ 2 w 4"/>
                  <a:gd name="T17" fmla="*/ 4 h 8"/>
                  <a:gd name="T18" fmla="*/ 4 w 4"/>
                  <a:gd name="T19" fmla="*/ 2 h 8"/>
                  <a:gd name="T20" fmla="*/ 2 w 4"/>
                  <a:gd name="T21" fmla="*/ 0 h 8"/>
                  <a:gd name="T22" fmla="*/ 2 w 4"/>
                  <a:gd name="T23" fmla="*/ 0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0" y="0"/>
                    </a:lnTo>
                    <a:lnTo>
                      <a:pt x="0" y="6"/>
                    </a:lnTo>
                    <a:lnTo>
                      <a:pt x="0" y="8"/>
                    </a:lnTo>
                    <a:lnTo>
                      <a:pt x="0" y="8"/>
                    </a:lnTo>
                    <a:lnTo>
                      <a:pt x="2" y="6"/>
                    </a:lnTo>
                    <a:lnTo>
                      <a:pt x="2" y="8"/>
                    </a:lnTo>
                    <a:lnTo>
                      <a:pt x="2" y="6"/>
                    </a:lnTo>
                    <a:lnTo>
                      <a:pt x="2" y="4"/>
                    </a:lnTo>
                    <a:lnTo>
                      <a:pt x="4"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700"/>
              <p:cNvSpPr>
                <a:spLocks/>
              </p:cNvSpPr>
              <p:nvPr/>
            </p:nvSpPr>
            <p:spPr bwMode="auto">
              <a:xfrm>
                <a:off x="3762" y="2341"/>
                <a:ext cx="4" cy="16"/>
              </a:xfrm>
              <a:custGeom>
                <a:avLst/>
                <a:gdLst>
                  <a:gd name="T0" fmla="*/ 4 w 4"/>
                  <a:gd name="T1" fmla="*/ 12 h 16"/>
                  <a:gd name="T2" fmla="*/ 4 w 4"/>
                  <a:gd name="T3" fmla="*/ 12 h 16"/>
                  <a:gd name="T4" fmla="*/ 4 w 4"/>
                  <a:gd name="T5" fmla="*/ 10 h 16"/>
                  <a:gd name="T6" fmla="*/ 4 w 4"/>
                  <a:gd name="T7" fmla="*/ 10 h 16"/>
                  <a:gd name="T8" fmla="*/ 4 w 4"/>
                  <a:gd name="T9" fmla="*/ 8 h 16"/>
                  <a:gd name="T10" fmla="*/ 4 w 4"/>
                  <a:gd name="T11" fmla="*/ 8 h 16"/>
                  <a:gd name="T12" fmla="*/ 4 w 4"/>
                  <a:gd name="T13" fmla="*/ 6 h 16"/>
                  <a:gd name="T14" fmla="*/ 4 w 4"/>
                  <a:gd name="T15" fmla="*/ 4 h 16"/>
                  <a:gd name="T16" fmla="*/ 4 w 4"/>
                  <a:gd name="T17" fmla="*/ 4 h 16"/>
                  <a:gd name="T18" fmla="*/ 4 w 4"/>
                  <a:gd name="T19" fmla="*/ 2 h 16"/>
                  <a:gd name="T20" fmla="*/ 4 w 4"/>
                  <a:gd name="T21" fmla="*/ 0 h 16"/>
                  <a:gd name="T22" fmla="*/ 2 w 4"/>
                  <a:gd name="T23" fmla="*/ 2 h 16"/>
                  <a:gd name="T24" fmla="*/ 2 w 4"/>
                  <a:gd name="T25" fmla="*/ 2 h 16"/>
                  <a:gd name="T26" fmla="*/ 2 w 4"/>
                  <a:gd name="T27" fmla="*/ 6 h 16"/>
                  <a:gd name="T28" fmla="*/ 2 w 4"/>
                  <a:gd name="T29" fmla="*/ 8 h 16"/>
                  <a:gd name="T30" fmla="*/ 2 w 4"/>
                  <a:gd name="T31" fmla="*/ 10 h 16"/>
                  <a:gd name="T32" fmla="*/ 0 w 4"/>
                  <a:gd name="T33" fmla="*/ 10 h 16"/>
                  <a:gd name="T34" fmla="*/ 0 w 4"/>
                  <a:gd name="T35" fmla="*/ 12 h 16"/>
                  <a:gd name="T36" fmla="*/ 0 w 4"/>
                  <a:gd name="T37" fmla="*/ 14 h 16"/>
                  <a:gd name="T38" fmla="*/ 2 w 4"/>
                  <a:gd name="T39" fmla="*/ 16 h 16"/>
                  <a:gd name="T40" fmla="*/ 4 w 4"/>
                  <a:gd name="T4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6">
                    <a:moveTo>
                      <a:pt x="4" y="12"/>
                    </a:moveTo>
                    <a:lnTo>
                      <a:pt x="4" y="12"/>
                    </a:lnTo>
                    <a:lnTo>
                      <a:pt x="4" y="10"/>
                    </a:lnTo>
                    <a:lnTo>
                      <a:pt x="4" y="10"/>
                    </a:lnTo>
                    <a:lnTo>
                      <a:pt x="4" y="8"/>
                    </a:lnTo>
                    <a:lnTo>
                      <a:pt x="4" y="8"/>
                    </a:lnTo>
                    <a:lnTo>
                      <a:pt x="4" y="6"/>
                    </a:lnTo>
                    <a:lnTo>
                      <a:pt x="4" y="4"/>
                    </a:lnTo>
                    <a:lnTo>
                      <a:pt x="4" y="4"/>
                    </a:lnTo>
                    <a:lnTo>
                      <a:pt x="4" y="2"/>
                    </a:lnTo>
                    <a:lnTo>
                      <a:pt x="4" y="0"/>
                    </a:lnTo>
                    <a:lnTo>
                      <a:pt x="2" y="2"/>
                    </a:lnTo>
                    <a:lnTo>
                      <a:pt x="2" y="2"/>
                    </a:lnTo>
                    <a:lnTo>
                      <a:pt x="2" y="6"/>
                    </a:lnTo>
                    <a:lnTo>
                      <a:pt x="2" y="8"/>
                    </a:lnTo>
                    <a:lnTo>
                      <a:pt x="2" y="10"/>
                    </a:lnTo>
                    <a:lnTo>
                      <a:pt x="0" y="10"/>
                    </a:lnTo>
                    <a:lnTo>
                      <a:pt x="0" y="12"/>
                    </a:lnTo>
                    <a:lnTo>
                      <a:pt x="0" y="14"/>
                    </a:lnTo>
                    <a:lnTo>
                      <a:pt x="2" y="16"/>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701"/>
              <p:cNvSpPr>
                <a:spLocks/>
              </p:cNvSpPr>
              <p:nvPr/>
            </p:nvSpPr>
            <p:spPr bwMode="auto">
              <a:xfrm>
                <a:off x="3766" y="2337"/>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2 h 4"/>
                  <a:gd name="T12" fmla="*/ 2 w 2"/>
                  <a:gd name="T13" fmla="*/ 0 h 4"/>
                  <a:gd name="T14" fmla="*/ 0 w 2"/>
                  <a:gd name="T15" fmla="*/ 0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0" y="2"/>
                    </a:lnTo>
                    <a:lnTo>
                      <a:pt x="0" y="4"/>
                    </a:lnTo>
                    <a:lnTo>
                      <a:pt x="2" y="4"/>
                    </a:lnTo>
                    <a:lnTo>
                      <a:pt x="2" y="2"/>
                    </a:lnTo>
                    <a:lnTo>
                      <a:pt x="2"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702"/>
              <p:cNvSpPr>
                <a:spLocks/>
              </p:cNvSpPr>
              <p:nvPr/>
            </p:nvSpPr>
            <p:spPr bwMode="auto">
              <a:xfrm>
                <a:off x="3766" y="2305"/>
                <a:ext cx="2" cy="6"/>
              </a:xfrm>
              <a:custGeom>
                <a:avLst/>
                <a:gdLst>
                  <a:gd name="T0" fmla="*/ 2 w 2"/>
                  <a:gd name="T1" fmla="*/ 0 h 6"/>
                  <a:gd name="T2" fmla="*/ 2 w 2"/>
                  <a:gd name="T3" fmla="*/ 0 h 6"/>
                  <a:gd name="T4" fmla="*/ 0 w 2"/>
                  <a:gd name="T5" fmla="*/ 2 h 6"/>
                  <a:gd name="T6" fmla="*/ 0 w 2"/>
                  <a:gd name="T7" fmla="*/ 2 h 6"/>
                  <a:gd name="T8" fmla="*/ 0 w 2"/>
                  <a:gd name="T9" fmla="*/ 4 h 6"/>
                  <a:gd name="T10" fmla="*/ 0 w 2"/>
                  <a:gd name="T11" fmla="*/ 6 h 6"/>
                  <a:gd name="T12" fmla="*/ 0 w 2"/>
                  <a:gd name="T13" fmla="*/ 6 h 6"/>
                  <a:gd name="T14" fmla="*/ 2 w 2"/>
                  <a:gd name="T15" fmla="*/ 2 h 6"/>
                  <a:gd name="T16" fmla="*/ 2 w 2"/>
                  <a:gd name="T17" fmla="*/ 2 h 6"/>
                  <a:gd name="T18" fmla="*/ 2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0"/>
                    </a:moveTo>
                    <a:lnTo>
                      <a:pt x="2" y="0"/>
                    </a:lnTo>
                    <a:lnTo>
                      <a:pt x="0" y="2"/>
                    </a:lnTo>
                    <a:lnTo>
                      <a:pt x="0" y="2"/>
                    </a:lnTo>
                    <a:lnTo>
                      <a:pt x="0" y="4"/>
                    </a:lnTo>
                    <a:lnTo>
                      <a:pt x="0" y="6"/>
                    </a:lnTo>
                    <a:lnTo>
                      <a:pt x="0" y="6"/>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703"/>
              <p:cNvSpPr>
                <a:spLocks/>
              </p:cNvSpPr>
              <p:nvPr/>
            </p:nvSpPr>
            <p:spPr bwMode="auto">
              <a:xfrm>
                <a:off x="3768" y="2307"/>
                <a:ext cx="4" cy="4"/>
              </a:xfrm>
              <a:custGeom>
                <a:avLst/>
                <a:gdLst>
                  <a:gd name="T0" fmla="*/ 2 w 4"/>
                  <a:gd name="T1" fmla="*/ 2 h 4"/>
                  <a:gd name="T2" fmla="*/ 2 w 4"/>
                  <a:gd name="T3" fmla="*/ 4 h 4"/>
                  <a:gd name="T4" fmla="*/ 4 w 4"/>
                  <a:gd name="T5" fmla="*/ 2 h 4"/>
                  <a:gd name="T6" fmla="*/ 4 w 4"/>
                  <a:gd name="T7" fmla="*/ 0 h 4"/>
                  <a:gd name="T8" fmla="*/ 2 w 4"/>
                  <a:gd name="T9" fmla="*/ 0 h 4"/>
                  <a:gd name="T10" fmla="*/ 2 w 4"/>
                  <a:gd name="T11" fmla="*/ 0 h 4"/>
                  <a:gd name="T12" fmla="*/ 0 w 4"/>
                  <a:gd name="T13" fmla="*/ 2 h 4"/>
                  <a:gd name="T14" fmla="*/ 0 w 4"/>
                  <a:gd name="T15" fmla="*/ 2 h 4"/>
                  <a:gd name="T16" fmla="*/ 0 w 4"/>
                  <a:gd name="T17" fmla="*/ 4 h 4"/>
                  <a:gd name="T18" fmla="*/ 2 w 4"/>
                  <a:gd name="T19" fmla="*/ 4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2" y="4"/>
                    </a:lnTo>
                    <a:lnTo>
                      <a:pt x="4" y="2"/>
                    </a:lnTo>
                    <a:lnTo>
                      <a:pt x="4" y="0"/>
                    </a:lnTo>
                    <a:lnTo>
                      <a:pt x="2" y="0"/>
                    </a:lnTo>
                    <a:lnTo>
                      <a:pt x="2" y="0"/>
                    </a:lnTo>
                    <a:lnTo>
                      <a:pt x="0" y="2"/>
                    </a:lnTo>
                    <a:lnTo>
                      <a:pt x="0" y="2"/>
                    </a:lnTo>
                    <a:lnTo>
                      <a:pt x="0" y="4"/>
                    </a:lnTo>
                    <a:lnTo>
                      <a:pt x="2"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704"/>
              <p:cNvSpPr>
                <a:spLocks/>
              </p:cNvSpPr>
              <p:nvPr/>
            </p:nvSpPr>
            <p:spPr bwMode="auto">
              <a:xfrm>
                <a:off x="3778" y="2313"/>
                <a:ext cx="8" cy="2"/>
              </a:xfrm>
              <a:custGeom>
                <a:avLst/>
                <a:gdLst>
                  <a:gd name="T0" fmla="*/ 4 w 8"/>
                  <a:gd name="T1" fmla="*/ 2 h 2"/>
                  <a:gd name="T2" fmla="*/ 6 w 8"/>
                  <a:gd name="T3" fmla="*/ 2 h 2"/>
                  <a:gd name="T4" fmla="*/ 8 w 8"/>
                  <a:gd name="T5" fmla="*/ 0 h 2"/>
                  <a:gd name="T6" fmla="*/ 8 w 8"/>
                  <a:gd name="T7" fmla="*/ 0 h 2"/>
                  <a:gd name="T8" fmla="*/ 8 w 8"/>
                  <a:gd name="T9" fmla="*/ 0 h 2"/>
                  <a:gd name="T10" fmla="*/ 8 w 8"/>
                  <a:gd name="T11" fmla="*/ 0 h 2"/>
                  <a:gd name="T12" fmla="*/ 6 w 8"/>
                  <a:gd name="T13" fmla="*/ 0 h 2"/>
                  <a:gd name="T14" fmla="*/ 4 w 8"/>
                  <a:gd name="T15" fmla="*/ 0 h 2"/>
                  <a:gd name="T16" fmla="*/ 2 w 8"/>
                  <a:gd name="T17" fmla="*/ 0 h 2"/>
                  <a:gd name="T18" fmla="*/ 0 w 8"/>
                  <a:gd name="T19" fmla="*/ 0 h 2"/>
                  <a:gd name="T20" fmla="*/ 0 w 8"/>
                  <a:gd name="T21" fmla="*/ 0 h 2"/>
                  <a:gd name="T22" fmla="*/ 2 w 8"/>
                  <a:gd name="T23" fmla="*/ 2 h 2"/>
                  <a:gd name="T24" fmla="*/ 2 w 8"/>
                  <a:gd name="T25" fmla="*/ 2 h 2"/>
                  <a:gd name="T26" fmla="*/ 4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4" y="2"/>
                    </a:moveTo>
                    <a:lnTo>
                      <a:pt x="6" y="2"/>
                    </a:lnTo>
                    <a:lnTo>
                      <a:pt x="8" y="0"/>
                    </a:lnTo>
                    <a:lnTo>
                      <a:pt x="8" y="0"/>
                    </a:lnTo>
                    <a:lnTo>
                      <a:pt x="8" y="0"/>
                    </a:lnTo>
                    <a:lnTo>
                      <a:pt x="8" y="0"/>
                    </a:lnTo>
                    <a:lnTo>
                      <a:pt x="6" y="0"/>
                    </a:lnTo>
                    <a:lnTo>
                      <a:pt x="4" y="0"/>
                    </a:lnTo>
                    <a:lnTo>
                      <a:pt x="2" y="0"/>
                    </a:lnTo>
                    <a:lnTo>
                      <a:pt x="0" y="0"/>
                    </a:lnTo>
                    <a:lnTo>
                      <a:pt x="0" y="0"/>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705"/>
              <p:cNvSpPr>
                <a:spLocks/>
              </p:cNvSpPr>
              <p:nvPr/>
            </p:nvSpPr>
            <p:spPr bwMode="auto">
              <a:xfrm>
                <a:off x="3788" y="2313"/>
                <a:ext cx="8" cy="2"/>
              </a:xfrm>
              <a:custGeom>
                <a:avLst/>
                <a:gdLst>
                  <a:gd name="T0" fmla="*/ 6 w 8"/>
                  <a:gd name="T1" fmla="*/ 0 h 2"/>
                  <a:gd name="T2" fmla="*/ 8 w 8"/>
                  <a:gd name="T3" fmla="*/ 0 h 2"/>
                  <a:gd name="T4" fmla="*/ 6 w 8"/>
                  <a:gd name="T5" fmla="*/ 0 h 2"/>
                  <a:gd name="T6" fmla="*/ 4 w 8"/>
                  <a:gd name="T7" fmla="*/ 0 h 2"/>
                  <a:gd name="T8" fmla="*/ 0 w 8"/>
                  <a:gd name="T9" fmla="*/ 0 h 2"/>
                  <a:gd name="T10" fmla="*/ 0 w 8"/>
                  <a:gd name="T11" fmla="*/ 0 h 2"/>
                  <a:gd name="T12" fmla="*/ 0 w 8"/>
                  <a:gd name="T13" fmla="*/ 0 h 2"/>
                  <a:gd name="T14" fmla="*/ 0 w 8"/>
                  <a:gd name="T15" fmla="*/ 2 h 2"/>
                  <a:gd name="T16" fmla="*/ 4 w 8"/>
                  <a:gd name="T17" fmla="*/ 2 h 2"/>
                  <a:gd name="T18" fmla="*/ 6 w 8"/>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6" y="0"/>
                    </a:moveTo>
                    <a:lnTo>
                      <a:pt x="8" y="0"/>
                    </a:lnTo>
                    <a:lnTo>
                      <a:pt x="6" y="0"/>
                    </a:lnTo>
                    <a:lnTo>
                      <a:pt x="4" y="0"/>
                    </a:lnTo>
                    <a:lnTo>
                      <a:pt x="0" y="0"/>
                    </a:lnTo>
                    <a:lnTo>
                      <a:pt x="0" y="0"/>
                    </a:lnTo>
                    <a:lnTo>
                      <a:pt x="0" y="0"/>
                    </a:lnTo>
                    <a:lnTo>
                      <a:pt x="0" y="2"/>
                    </a:lnTo>
                    <a:lnTo>
                      <a:pt x="4"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706"/>
              <p:cNvSpPr>
                <a:spLocks/>
              </p:cNvSpPr>
              <p:nvPr/>
            </p:nvSpPr>
            <p:spPr bwMode="auto">
              <a:xfrm>
                <a:off x="3792" y="2315"/>
                <a:ext cx="0" cy="6"/>
              </a:xfrm>
              <a:custGeom>
                <a:avLst/>
                <a:gdLst>
                  <a:gd name="T0" fmla="*/ 2 h 6"/>
                  <a:gd name="T1" fmla="*/ 6 h 6"/>
                  <a:gd name="T2" fmla="*/ 2 h 6"/>
                  <a:gd name="T3" fmla="*/ 0 h 6"/>
                  <a:gd name="T4" fmla="*/ 2 h 6"/>
                </a:gdLst>
                <a:ahLst/>
                <a:cxnLst>
                  <a:cxn ang="0">
                    <a:pos x="0" y="T0"/>
                  </a:cxn>
                  <a:cxn ang="0">
                    <a:pos x="0" y="T1"/>
                  </a:cxn>
                  <a:cxn ang="0">
                    <a:pos x="0" y="T2"/>
                  </a:cxn>
                  <a:cxn ang="0">
                    <a:pos x="0" y="T3"/>
                  </a:cxn>
                  <a:cxn ang="0">
                    <a:pos x="0" y="T4"/>
                  </a:cxn>
                </a:cxnLst>
                <a:rect l="0" t="0" r="r" b="b"/>
                <a:pathLst>
                  <a:path h="6">
                    <a:moveTo>
                      <a:pt x="0" y="2"/>
                    </a:moveTo>
                    <a:lnTo>
                      <a:pt x="0" y="6"/>
                    </a:ln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707"/>
              <p:cNvSpPr>
                <a:spLocks/>
              </p:cNvSpPr>
              <p:nvPr/>
            </p:nvSpPr>
            <p:spPr bwMode="auto">
              <a:xfrm>
                <a:off x="3792" y="2327"/>
                <a:ext cx="10" cy="10"/>
              </a:xfrm>
              <a:custGeom>
                <a:avLst/>
                <a:gdLst>
                  <a:gd name="T0" fmla="*/ 8 w 10"/>
                  <a:gd name="T1" fmla="*/ 8 h 10"/>
                  <a:gd name="T2" fmla="*/ 10 w 10"/>
                  <a:gd name="T3" fmla="*/ 8 h 10"/>
                  <a:gd name="T4" fmla="*/ 10 w 10"/>
                  <a:gd name="T5" fmla="*/ 6 h 10"/>
                  <a:gd name="T6" fmla="*/ 10 w 10"/>
                  <a:gd name="T7" fmla="*/ 4 h 10"/>
                  <a:gd name="T8" fmla="*/ 8 w 10"/>
                  <a:gd name="T9" fmla="*/ 4 h 10"/>
                  <a:gd name="T10" fmla="*/ 10 w 10"/>
                  <a:gd name="T11" fmla="*/ 2 h 10"/>
                  <a:gd name="T12" fmla="*/ 6 w 10"/>
                  <a:gd name="T13" fmla="*/ 0 h 10"/>
                  <a:gd name="T14" fmla="*/ 4 w 10"/>
                  <a:gd name="T15" fmla="*/ 0 h 10"/>
                  <a:gd name="T16" fmla="*/ 0 w 10"/>
                  <a:gd name="T17" fmla="*/ 2 h 10"/>
                  <a:gd name="T18" fmla="*/ 0 w 10"/>
                  <a:gd name="T19" fmla="*/ 0 h 10"/>
                  <a:gd name="T20" fmla="*/ 0 w 10"/>
                  <a:gd name="T21" fmla="*/ 2 h 10"/>
                  <a:gd name="T22" fmla="*/ 0 w 10"/>
                  <a:gd name="T23" fmla="*/ 2 h 10"/>
                  <a:gd name="T24" fmla="*/ 0 w 10"/>
                  <a:gd name="T25" fmla="*/ 4 h 10"/>
                  <a:gd name="T26" fmla="*/ 2 w 10"/>
                  <a:gd name="T27" fmla="*/ 6 h 10"/>
                  <a:gd name="T28" fmla="*/ 2 w 10"/>
                  <a:gd name="T29" fmla="*/ 8 h 10"/>
                  <a:gd name="T30" fmla="*/ 4 w 10"/>
                  <a:gd name="T31" fmla="*/ 8 h 10"/>
                  <a:gd name="T32" fmla="*/ 6 w 10"/>
                  <a:gd name="T33" fmla="*/ 10 h 10"/>
                  <a:gd name="T34" fmla="*/ 8 w 10"/>
                  <a:gd name="T3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8" y="8"/>
                    </a:moveTo>
                    <a:lnTo>
                      <a:pt x="10" y="8"/>
                    </a:lnTo>
                    <a:lnTo>
                      <a:pt x="10" y="6"/>
                    </a:lnTo>
                    <a:lnTo>
                      <a:pt x="10" y="4"/>
                    </a:lnTo>
                    <a:lnTo>
                      <a:pt x="8" y="4"/>
                    </a:lnTo>
                    <a:lnTo>
                      <a:pt x="10" y="2"/>
                    </a:lnTo>
                    <a:lnTo>
                      <a:pt x="6" y="0"/>
                    </a:lnTo>
                    <a:lnTo>
                      <a:pt x="4" y="0"/>
                    </a:lnTo>
                    <a:lnTo>
                      <a:pt x="0" y="2"/>
                    </a:lnTo>
                    <a:lnTo>
                      <a:pt x="0" y="0"/>
                    </a:lnTo>
                    <a:lnTo>
                      <a:pt x="0" y="2"/>
                    </a:lnTo>
                    <a:lnTo>
                      <a:pt x="0" y="2"/>
                    </a:lnTo>
                    <a:lnTo>
                      <a:pt x="0" y="4"/>
                    </a:lnTo>
                    <a:lnTo>
                      <a:pt x="2" y="6"/>
                    </a:lnTo>
                    <a:lnTo>
                      <a:pt x="2" y="8"/>
                    </a:lnTo>
                    <a:lnTo>
                      <a:pt x="4" y="8"/>
                    </a:lnTo>
                    <a:lnTo>
                      <a:pt x="6" y="10"/>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708"/>
              <p:cNvSpPr>
                <a:spLocks/>
              </p:cNvSpPr>
              <p:nvPr/>
            </p:nvSpPr>
            <p:spPr bwMode="auto">
              <a:xfrm>
                <a:off x="3786" y="2253"/>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709"/>
              <p:cNvSpPr>
                <a:spLocks/>
              </p:cNvSpPr>
              <p:nvPr/>
            </p:nvSpPr>
            <p:spPr bwMode="auto">
              <a:xfrm>
                <a:off x="3798" y="2243"/>
                <a:ext cx="0" cy="6"/>
              </a:xfrm>
              <a:custGeom>
                <a:avLst/>
                <a:gdLst>
                  <a:gd name="T0" fmla="*/ 6 h 6"/>
                  <a:gd name="T1" fmla="*/ 4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0"/>
                    </a:lnTo>
                    <a:lnTo>
                      <a:pt x="0" y="0"/>
                    </a:lnTo>
                    <a:lnTo>
                      <a:pt x="0" y="0"/>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710"/>
              <p:cNvSpPr>
                <a:spLocks/>
              </p:cNvSpPr>
              <p:nvPr/>
            </p:nvSpPr>
            <p:spPr bwMode="auto">
              <a:xfrm>
                <a:off x="3812" y="2263"/>
                <a:ext cx="2" cy="8"/>
              </a:xfrm>
              <a:custGeom>
                <a:avLst/>
                <a:gdLst>
                  <a:gd name="T0" fmla="*/ 2 w 2"/>
                  <a:gd name="T1" fmla="*/ 8 h 8"/>
                  <a:gd name="T2" fmla="*/ 2 w 2"/>
                  <a:gd name="T3" fmla="*/ 4 h 8"/>
                  <a:gd name="T4" fmla="*/ 2 w 2"/>
                  <a:gd name="T5" fmla="*/ 4 h 8"/>
                  <a:gd name="T6" fmla="*/ 2 w 2"/>
                  <a:gd name="T7" fmla="*/ 2 h 8"/>
                  <a:gd name="T8" fmla="*/ 2 w 2"/>
                  <a:gd name="T9" fmla="*/ 0 h 8"/>
                  <a:gd name="T10" fmla="*/ 0 w 2"/>
                  <a:gd name="T11" fmla="*/ 2 h 8"/>
                  <a:gd name="T12" fmla="*/ 0 w 2"/>
                  <a:gd name="T13" fmla="*/ 4 h 8"/>
                  <a:gd name="T14" fmla="*/ 0 w 2"/>
                  <a:gd name="T15" fmla="*/ 4 h 8"/>
                  <a:gd name="T16" fmla="*/ 0 w 2"/>
                  <a:gd name="T17" fmla="*/ 8 h 8"/>
                  <a:gd name="T18" fmla="*/ 2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8"/>
                    </a:moveTo>
                    <a:lnTo>
                      <a:pt x="2" y="4"/>
                    </a:lnTo>
                    <a:lnTo>
                      <a:pt x="2" y="4"/>
                    </a:lnTo>
                    <a:lnTo>
                      <a:pt x="2" y="2"/>
                    </a:lnTo>
                    <a:lnTo>
                      <a:pt x="2" y="0"/>
                    </a:lnTo>
                    <a:lnTo>
                      <a:pt x="0" y="2"/>
                    </a:lnTo>
                    <a:lnTo>
                      <a:pt x="0" y="4"/>
                    </a:lnTo>
                    <a:lnTo>
                      <a:pt x="0" y="4"/>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711"/>
              <p:cNvSpPr>
                <a:spLocks/>
              </p:cNvSpPr>
              <p:nvPr/>
            </p:nvSpPr>
            <p:spPr bwMode="auto">
              <a:xfrm>
                <a:off x="3804" y="2269"/>
                <a:ext cx="12" cy="34"/>
              </a:xfrm>
              <a:custGeom>
                <a:avLst/>
                <a:gdLst>
                  <a:gd name="T0" fmla="*/ 4 w 12"/>
                  <a:gd name="T1" fmla="*/ 14 h 34"/>
                  <a:gd name="T2" fmla="*/ 4 w 12"/>
                  <a:gd name="T3" fmla="*/ 14 h 34"/>
                  <a:gd name="T4" fmla="*/ 2 w 12"/>
                  <a:gd name="T5" fmla="*/ 14 h 34"/>
                  <a:gd name="T6" fmla="*/ 2 w 12"/>
                  <a:gd name="T7" fmla="*/ 14 h 34"/>
                  <a:gd name="T8" fmla="*/ 4 w 12"/>
                  <a:gd name="T9" fmla="*/ 14 h 34"/>
                  <a:gd name="T10" fmla="*/ 6 w 12"/>
                  <a:gd name="T11" fmla="*/ 10 h 34"/>
                  <a:gd name="T12" fmla="*/ 6 w 12"/>
                  <a:gd name="T13" fmla="*/ 8 h 34"/>
                  <a:gd name="T14" fmla="*/ 6 w 12"/>
                  <a:gd name="T15" fmla="*/ 6 h 34"/>
                  <a:gd name="T16" fmla="*/ 4 w 12"/>
                  <a:gd name="T17" fmla="*/ 4 h 34"/>
                  <a:gd name="T18" fmla="*/ 4 w 12"/>
                  <a:gd name="T19" fmla="*/ 4 h 34"/>
                  <a:gd name="T20" fmla="*/ 4 w 12"/>
                  <a:gd name="T21" fmla="*/ 4 h 34"/>
                  <a:gd name="T22" fmla="*/ 4 w 12"/>
                  <a:gd name="T23" fmla="*/ 2 h 34"/>
                  <a:gd name="T24" fmla="*/ 6 w 12"/>
                  <a:gd name="T25" fmla="*/ 0 h 34"/>
                  <a:gd name="T26" fmla="*/ 6 w 12"/>
                  <a:gd name="T27" fmla="*/ 0 h 34"/>
                  <a:gd name="T28" fmla="*/ 4 w 12"/>
                  <a:gd name="T29" fmla="*/ 0 h 34"/>
                  <a:gd name="T30" fmla="*/ 2 w 12"/>
                  <a:gd name="T31" fmla="*/ 2 h 34"/>
                  <a:gd name="T32" fmla="*/ 2 w 12"/>
                  <a:gd name="T33" fmla="*/ 4 h 34"/>
                  <a:gd name="T34" fmla="*/ 0 w 12"/>
                  <a:gd name="T35" fmla="*/ 10 h 34"/>
                  <a:gd name="T36" fmla="*/ 0 w 12"/>
                  <a:gd name="T37" fmla="*/ 10 h 34"/>
                  <a:gd name="T38" fmla="*/ 0 w 12"/>
                  <a:gd name="T39" fmla="*/ 12 h 34"/>
                  <a:gd name="T40" fmla="*/ 0 w 12"/>
                  <a:gd name="T41" fmla="*/ 14 h 34"/>
                  <a:gd name="T42" fmla="*/ 2 w 12"/>
                  <a:gd name="T43" fmla="*/ 14 h 34"/>
                  <a:gd name="T44" fmla="*/ 2 w 12"/>
                  <a:gd name="T45" fmla="*/ 16 h 34"/>
                  <a:gd name="T46" fmla="*/ 2 w 12"/>
                  <a:gd name="T47" fmla="*/ 18 h 34"/>
                  <a:gd name="T48" fmla="*/ 2 w 12"/>
                  <a:gd name="T49" fmla="*/ 22 h 34"/>
                  <a:gd name="T50" fmla="*/ 4 w 12"/>
                  <a:gd name="T51" fmla="*/ 28 h 34"/>
                  <a:gd name="T52" fmla="*/ 6 w 12"/>
                  <a:gd name="T53" fmla="*/ 32 h 34"/>
                  <a:gd name="T54" fmla="*/ 8 w 12"/>
                  <a:gd name="T55" fmla="*/ 34 h 34"/>
                  <a:gd name="T56" fmla="*/ 8 w 12"/>
                  <a:gd name="T57" fmla="*/ 34 h 34"/>
                  <a:gd name="T58" fmla="*/ 6 w 12"/>
                  <a:gd name="T59" fmla="*/ 32 h 34"/>
                  <a:gd name="T60" fmla="*/ 6 w 12"/>
                  <a:gd name="T61" fmla="*/ 30 h 34"/>
                  <a:gd name="T62" fmla="*/ 4 w 12"/>
                  <a:gd name="T63" fmla="*/ 28 h 34"/>
                  <a:gd name="T64" fmla="*/ 4 w 12"/>
                  <a:gd name="T65" fmla="*/ 24 h 34"/>
                  <a:gd name="T66" fmla="*/ 4 w 12"/>
                  <a:gd name="T67" fmla="*/ 20 h 34"/>
                  <a:gd name="T68" fmla="*/ 6 w 12"/>
                  <a:gd name="T69" fmla="*/ 20 h 34"/>
                  <a:gd name="T70" fmla="*/ 8 w 12"/>
                  <a:gd name="T71" fmla="*/ 20 h 34"/>
                  <a:gd name="T72" fmla="*/ 10 w 12"/>
                  <a:gd name="T73" fmla="*/ 20 h 34"/>
                  <a:gd name="T74" fmla="*/ 10 w 12"/>
                  <a:gd name="T75" fmla="*/ 22 h 34"/>
                  <a:gd name="T76" fmla="*/ 12 w 12"/>
                  <a:gd name="T77" fmla="*/ 22 h 34"/>
                  <a:gd name="T78" fmla="*/ 12 w 12"/>
                  <a:gd name="T79" fmla="*/ 20 h 34"/>
                  <a:gd name="T80" fmla="*/ 10 w 12"/>
                  <a:gd name="T81" fmla="*/ 20 h 34"/>
                  <a:gd name="T82" fmla="*/ 10 w 12"/>
                  <a:gd name="T83" fmla="*/ 18 h 34"/>
                  <a:gd name="T84" fmla="*/ 8 w 12"/>
                  <a:gd name="T85" fmla="*/ 16 h 34"/>
                  <a:gd name="T86" fmla="*/ 8 w 12"/>
                  <a:gd name="T87" fmla="*/ 16 h 34"/>
                  <a:gd name="T88" fmla="*/ 12 w 12"/>
                  <a:gd name="T89" fmla="*/ 12 h 34"/>
                  <a:gd name="T90" fmla="*/ 12 w 12"/>
                  <a:gd name="T91" fmla="*/ 10 h 34"/>
                  <a:gd name="T92" fmla="*/ 10 w 12"/>
                  <a:gd name="T93" fmla="*/ 8 h 34"/>
                  <a:gd name="T94" fmla="*/ 10 w 12"/>
                  <a:gd name="T95" fmla="*/ 8 h 34"/>
                  <a:gd name="T96" fmla="*/ 8 w 12"/>
                  <a:gd name="T97" fmla="*/ 8 h 34"/>
                  <a:gd name="T98" fmla="*/ 8 w 12"/>
                  <a:gd name="T99" fmla="*/ 8 h 34"/>
                  <a:gd name="T100" fmla="*/ 6 w 12"/>
                  <a:gd name="T101" fmla="*/ 12 h 34"/>
                  <a:gd name="T102" fmla="*/ 4 w 12"/>
                  <a:gd name="T10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34">
                    <a:moveTo>
                      <a:pt x="4" y="14"/>
                    </a:moveTo>
                    <a:lnTo>
                      <a:pt x="4" y="14"/>
                    </a:lnTo>
                    <a:lnTo>
                      <a:pt x="2" y="14"/>
                    </a:lnTo>
                    <a:lnTo>
                      <a:pt x="2" y="14"/>
                    </a:lnTo>
                    <a:lnTo>
                      <a:pt x="4" y="14"/>
                    </a:lnTo>
                    <a:lnTo>
                      <a:pt x="6" y="10"/>
                    </a:lnTo>
                    <a:lnTo>
                      <a:pt x="6" y="8"/>
                    </a:lnTo>
                    <a:lnTo>
                      <a:pt x="6" y="6"/>
                    </a:lnTo>
                    <a:lnTo>
                      <a:pt x="4" y="4"/>
                    </a:lnTo>
                    <a:lnTo>
                      <a:pt x="4" y="4"/>
                    </a:lnTo>
                    <a:lnTo>
                      <a:pt x="4" y="4"/>
                    </a:lnTo>
                    <a:lnTo>
                      <a:pt x="4" y="2"/>
                    </a:lnTo>
                    <a:lnTo>
                      <a:pt x="6" y="0"/>
                    </a:lnTo>
                    <a:lnTo>
                      <a:pt x="6" y="0"/>
                    </a:lnTo>
                    <a:lnTo>
                      <a:pt x="4" y="0"/>
                    </a:lnTo>
                    <a:lnTo>
                      <a:pt x="2" y="2"/>
                    </a:lnTo>
                    <a:lnTo>
                      <a:pt x="2" y="4"/>
                    </a:lnTo>
                    <a:lnTo>
                      <a:pt x="0" y="10"/>
                    </a:lnTo>
                    <a:lnTo>
                      <a:pt x="0" y="10"/>
                    </a:lnTo>
                    <a:lnTo>
                      <a:pt x="0" y="12"/>
                    </a:lnTo>
                    <a:lnTo>
                      <a:pt x="0" y="14"/>
                    </a:lnTo>
                    <a:lnTo>
                      <a:pt x="2" y="14"/>
                    </a:lnTo>
                    <a:lnTo>
                      <a:pt x="2" y="16"/>
                    </a:lnTo>
                    <a:lnTo>
                      <a:pt x="2" y="18"/>
                    </a:lnTo>
                    <a:lnTo>
                      <a:pt x="2" y="22"/>
                    </a:lnTo>
                    <a:lnTo>
                      <a:pt x="4" y="28"/>
                    </a:lnTo>
                    <a:lnTo>
                      <a:pt x="6" y="32"/>
                    </a:lnTo>
                    <a:lnTo>
                      <a:pt x="8" y="34"/>
                    </a:lnTo>
                    <a:lnTo>
                      <a:pt x="8" y="34"/>
                    </a:lnTo>
                    <a:lnTo>
                      <a:pt x="6" y="32"/>
                    </a:lnTo>
                    <a:lnTo>
                      <a:pt x="6" y="30"/>
                    </a:lnTo>
                    <a:lnTo>
                      <a:pt x="4" y="28"/>
                    </a:lnTo>
                    <a:lnTo>
                      <a:pt x="4" y="24"/>
                    </a:lnTo>
                    <a:lnTo>
                      <a:pt x="4" y="20"/>
                    </a:lnTo>
                    <a:lnTo>
                      <a:pt x="6" y="20"/>
                    </a:lnTo>
                    <a:lnTo>
                      <a:pt x="8" y="20"/>
                    </a:lnTo>
                    <a:lnTo>
                      <a:pt x="10" y="20"/>
                    </a:lnTo>
                    <a:lnTo>
                      <a:pt x="10" y="22"/>
                    </a:lnTo>
                    <a:lnTo>
                      <a:pt x="12" y="22"/>
                    </a:lnTo>
                    <a:lnTo>
                      <a:pt x="12" y="20"/>
                    </a:lnTo>
                    <a:lnTo>
                      <a:pt x="10" y="20"/>
                    </a:lnTo>
                    <a:lnTo>
                      <a:pt x="10" y="18"/>
                    </a:lnTo>
                    <a:lnTo>
                      <a:pt x="8" y="16"/>
                    </a:lnTo>
                    <a:lnTo>
                      <a:pt x="8" y="16"/>
                    </a:lnTo>
                    <a:lnTo>
                      <a:pt x="12" y="12"/>
                    </a:lnTo>
                    <a:lnTo>
                      <a:pt x="12" y="10"/>
                    </a:lnTo>
                    <a:lnTo>
                      <a:pt x="10" y="8"/>
                    </a:lnTo>
                    <a:lnTo>
                      <a:pt x="10" y="8"/>
                    </a:lnTo>
                    <a:lnTo>
                      <a:pt x="8" y="8"/>
                    </a:lnTo>
                    <a:lnTo>
                      <a:pt x="8" y="8"/>
                    </a:lnTo>
                    <a:lnTo>
                      <a:pt x="6" y="12"/>
                    </a:lnTo>
                    <a:lnTo>
                      <a:pt x="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712"/>
              <p:cNvSpPr>
                <a:spLocks/>
              </p:cNvSpPr>
              <p:nvPr/>
            </p:nvSpPr>
            <p:spPr bwMode="auto">
              <a:xfrm>
                <a:off x="3804" y="2297"/>
                <a:ext cx="4" cy="6"/>
              </a:xfrm>
              <a:custGeom>
                <a:avLst/>
                <a:gdLst>
                  <a:gd name="T0" fmla="*/ 2 w 4"/>
                  <a:gd name="T1" fmla="*/ 0 h 6"/>
                  <a:gd name="T2" fmla="*/ 0 w 4"/>
                  <a:gd name="T3" fmla="*/ 0 h 6"/>
                  <a:gd name="T4" fmla="*/ 0 w 4"/>
                  <a:gd name="T5" fmla="*/ 0 h 6"/>
                  <a:gd name="T6" fmla="*/ 0 w 4"/>
                  <a:gd name="T7" fmla="*/ 2 h 6"/>
                  <a:gd name="T8" fmla="*/ 0 w 4"/>
                  <a:gd name="T9" fmla="*/ 4 h 6"/>
                  <a:gd name="T10" fmla="*/ 2 w 4"/>
                  <a:gd name="T11" fmla="*/ 6 h 6"/>
                  <a:gd name="T12" fmla="*/ 2 w 4"/>
                  <a:gd name="T13" fmla="*/ 6 h 6"/>
                  <a:gd name="T14" fmla="*/ 4 w 4"/>
                  <a:gd name="T15" fmla="*/ 6 h 6"/>
                  <a:gd name="T16" fmla="*/ 4 w 4"/>
                  <a:gd name="T17" fmla="*/ 6 h 6"/>
                  <a:gd name="T18" fmla="*/ 2 w 4"/>
                  <a:gd name="T19" fmla="*/ 4 h 6"/>
                  <a:gd name="T20" fmla="*/ 2 w 4"/>
                  <a:gd name="T21" fmla="*/ 2 h 6"/>
                  <a:gd name="T22" fmla="*/ 2 w 4"/>
                  <a:gd name="T23" fmla="*/ 2 h 6"/>
                  <a:gd name="T24" fmla="*/ 2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0"/>
                    </a:moveTo>
                    <a:lnTo>
                      <a:pt x="0" y="0"/>
                    </a:lnTo>
                    <a:lnTo>
                      <a:pt x="0" y="0"/>
                    </a:lnTo>
                    <a:lnTo>
                      <a:pt x="0" y="2"/>
                    </a:lnTo>
                    <a:lnTo>
                      <a:pt x="0" y="4"/>
                    </a:lnTo>
                    <a:lnTo>
                      <a:pt x="2" y="6"/>
                    </a:lnTo>
                    <a:lnTo>
                      <a:pt x="2" y="6"/>
                    </a:lnTo>
                    <a:lnTo>
                      <a:pt x="4" y="6"/>
                    </a:lnTo>
                    <a:lnTo>
                      <a:pt x="4" y="6"/>
                    </a:lnTo>
                    <a:lnTo>
                      <a:pt x="2" y="4"/>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713"/>
              <p:cNvSpPr>
                <a:spLocks/>
              </p:cNvSpPr>
              <p:nvPr/>
            </p:nvSpPr>
            <p:spPr bwMode="auto">
              <a:xfrm>
                <a:off x="3804" y="2309"/>
                <a:ext cx="6" cy="4"/>
              </a:xfrm>
              <a:custGeom>
                <a:avLst/>
                <a:gdLst>
                  <a:gd name="T0" fmla="*/ 0 w 6"/>
                  <a:gd name="T1" fmla="*/ 4 h 4"/>
                  <a:gd name="T2" fmla="*/ 2 w 6"/>
                  <a:gd name="T3" fmla="*/ 4 h 4"/>
                  <a:gd name="T4" fmla="*/ 2 w 6"/>
                  <a:gd name="T5" fmla="*/ 4 h 4"/>
                  <a:gd name="T6" fmla="*/ 6 w 6"/>
                  <a:gd name="T7" fmla="*/ 4 h 4"/>
                  <a:gd name="T8" fmla="*/ 6 w 6"/>
                  <a:gd name="T9" fmla="*/ 2 h 4"/>
                  <a:gd name="T10" fmla="*/ 6 w 6"/>
                  <a:gd name="T11" fmla="*/ 2 h 4"/>
                  <a:gd name="T12" fmla="*/ 4 w 6"/>
                  <a:gd name="T13" fmla="*/ 0 h 4"/>
                  <a:gd name="T14" fmla="*/ 2 w 6"/>
                  <a:gd name="T15" fmla="*/ 0 h 4"/>
                  <a:gd name="T16" fmla="*/ 0 w 6"/>
                  <a:gd name="T17" fmla="*/ 0 h 4"/>
                  <a:gd name="T18" fmla="*/ 0 w 6"/>
                  <a:gd name="T19" fmla="*/ 0 h 4"/>
                  <a:gd name="T20" fmla="*/ 0 w 6"/>
                  <a:gd name="T21" fmla="*/ 2 h 4"/>
                  <a:gd name="T22" fmla="*/ 0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0" y="4"/>
                    </a:moveTo>
                    <a:lnTo>
                      <a:pt x="2" y="4"/>
                    </a:lnTo>
                    <a:lnTo>
                      <a:pt x="2" y="4"/>
                    </a:lnTo>
                    <a:lnTo>
                      <a:pt x="6" y="4"/>
                    </a:lnTo>
                    <a:lnTo>
                      <a:pt x="6" y="2"/>
                    </a:lnTo>
                    <a:lnTo>
                      <a:pt x="6" y="2"/>
                    </a:lnTo>
                    <a:lnTo>
                      <a:pt x="4" y="0"/>
                    </a:lnTo>
                    <a:lnTo>
                      <a:pt x="2" y="0"/>
                    </a:lnTo>
                    <a:lnTo>
                      <a:pt x="0" y="0"/>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714"/>
              <p:cNvSpPr>
                <a:spLocks/>
              </p:cNvSpPr>
              <p:nvPr/>
            </p:nvSpPr>
            <p:spPr bwMode="auto">
              <a:xfrm>
                <a:off x="3808" y="2333"/>
                <a:ext cx="2" cy="2"/>
              </a:xfrm>
              <a:custGeom>
                <a:avLst/>
                <a:gdLst>
                  <a:gd name="T0" fmla="*/ 2 w 2"/>
                  <a:gd name="T1" fmla="*/ 0 h 2"/>
                  <a:gd name="T2" fmla="*/ 2 w 2"/>
                  <a:gd name="T3" fmla="*/ 0 h 2"/>
                  <a:gd name="T4" fmla="*/ 2 w 2"/>
                  <a:gd name="T5" fmla="*/ 0 h 2"/>
                  <a:gd name="T6" fmla="*/ 0 w 2"/>
                  <a:gd name="T7" fmla="*/ 2 h 2"/>
                  <a:gd name="T8" fmla="*/ 0 w 2"/>
                  <a:gd name="T9" fmla="*/ 2 h 2"/>
                  <a:gd name="T10" fmla="*/ 0 w 2"/>
                  <a:gd name="T11" fmla="*/ 2 h 2"/>
                  <a:gd name="T12" fmla="*/ 0 w 2"/>
                  <a:gd name="T13" fmla="*/ 2 h 2"/>
                  <a:gd name="T14" fmla="*/ 2 w 2"/>
                  <a:gd name="T15" fmla="*/ 2 h 2"/>
                  <a:gd name="T16" fmla="*/ 2 w 2"/>
                  <a:gd name="T17" fmla="*/ 2 h 2"/>
                  <a:gd name="T18" fmla="*/ 2 w 2"/>
                  <a:gd name="T19" fmla="*/ 2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0" y="2"/>
                    </a:lnTo>
                    <a:lnTo>
                      <a:pt x="0" y="2"/>
                    </a:lnTo>
                    <a:lnTo>
                      <a:pt x="0" y="2"/>
                    </a:lnTo>
                    <a:lnTo>
                      <a:pt x="0" y="2"/>
                    </a:lnTo>
                    <a:lnTo>
                      <a:pt x="2"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715"/>
              <p:cNvSpPr>
                <a:spLocks/>
              </p:cNvSpPr>
              <p:nvPr/>
            </p:nvSpPr>
            <p:spPr bwMode="auto">
              <a:xfrm>
                <a:off x="3872" y="2301"/>
                <a:ext cx="8" cy="6"/>
              </a:xfrm>
              <a:custGeom>
                <a:avLst/>
                <a:gdLst>
                  <a:gd name="T0" fmla="*/ 2 w 8"/>
                  <a:gd name="T1" fmla="*/ 2 h 6"/>
                  <a:gd name="T2" fmla="*/ 4 w 8"/>
                  <a:gd name="T3" fmla="*/ 2 h 6"/>
                  <a:gd name="T4" fmla="*/ 4 w 8"/>
                  <a:gd name="T5" fmla="*/ 4 h 6"/>
                  <a:gd name="T6" fmla="*/ 4 w 8"/>
                  <a:gd name="T7" fmla="*/ 4 h 6"/>
                  <a:gd name="T8" fmla="*/ 6 w 8"/>
                  <a:gd name="T9" fmla="*/ 6 h 6"/>
                  <a:gd name="T10" fmla="*/ 8 w 8"/>
                  <a:gd name="T11" fmla="*/ 6 h 6"/>
                  <a:gd name="T12" fmla="*/ 8 w 8"/>
                  <a:gd name="T13" fmla="*/ 4 h 6"/>
                  <a:gd name="T14" fmla="*/ 6 w 8"/>
                  <a:gd name="T15" fmla="*/ 4 h 6"/>
                  <a:gd name="T16" fmla="*/ 6 w 8"/>
                  <a:gd name="T17" fmla="*/ 2 h 6"/>
                  <a:gd name="T18" fmla="*/ 4 w 8"/>
                  <a:gd name="T19" fmla="*/ 2 h 6"/>
                  <a:gd name="T20" fmla="*/ 2 w 8"/>
                  <a:gd name="T21" fmla="*/ 0 h 6"/>
                  <a:gd name="T22" fmla="*/ 2 w 8"/>
                  <a:gd name="T23" fmla="*/ 0 h 6"/>
                  <a:gd name="T24" fmla="*/ 0 w 8"/>
                  <a:gd name="T25" fmla="*/ 0 h 6"/>
                  <a:gd name="T26" fmla="*/ 2 w 8"/>
                  <a:gd name="T27" fmla="*/ 2 h 6"/>
                  <a:gd name="T28" fmla="*/ 2 w 8"/>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2" y="2"/>
                    </a:moveTo>
                    <a:lnTo>
                      <a:pt x="4" y="2"/>
                    </a:lnTo>
                    <a:lnTo>
                      <a:pt x="4" y="4"/>
                    </a:lnTo>
                    <a:lnTo>
                      <a:pt x="4" y="4"/>
                    </a:lnTo>
                    <a:lnTo>
                      <a:pt x="6" y="6"/>
                    </a:lnTo>
                    <a:lnTo>
                      <a:pt x="8" y="6"/>
                    </a:lnTo>
                    <a:lnTo>
                      <a:pt x="8" y="4"/>
                    </a:lnTo>
                    <a:lnTo>
                      <a:pt x="6" y="4"/>
                    </a:lnTo>
                    <a:lnTo>
                      <a:pt x="6" y="2"/>
                    </a:lnTo>
                    <a:lnTo>
                      <a:pt x="4" y="2"/>
                    </a:lnTo>
                    <a:lnTo>
                      <a:pt x="2" y="0"/>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716"/>
              <p:cNvSpPr>
                <a:spLocks/>
              </p:cNvSpPr>
              <p:nvPr/>
            </p:nvSpPr>
            <p:spPr bwMode="auto">
              <a:xfrm>
                <a:off x="3874" y="2311"/>
                <a:ext cx="10" cy="4"/>
              </a:xfrm>
              <a:custGeom>
                <a:avLst/>
                <a:gdLst>
                  <a:gd name="T0" fmla="*/ 0 w 10"/>
                  <a:gd name="T1" fmla="*/ 0 h 4"/>
                  <a:gd name="T2" fmla="*/ 0 w 10"/>
                  <a:gd name="T3" fmla="*/ 0 h 4"/>
                  <a:gd name="T4" fmla="*/ 0 w 10"/>
                  <a:gd name="T5" fmla="*/ 2 h 4"/>
                  <a:gd name="T6" fmla="*/ 0 w 10"/>
                  <a:gd name="T7" fmla="*/ 2 h 4"/>
                  <a:gd name="T8" fmla="*/ 6 w 10"/>
                  <a:gd name="T9" fmla="*/ 4 h 4"/>
                  <a:gd name="T10" fmla="*/ 8 w 10"/>
                  <a:gd name="T11" fmla="*/ 4 h 4"/>
                  <a:gd name="T12" fmla="*/ 10 w 10"/>
                  <a:gd name="T13" fmla="*/ 4 h 4"/>
                  <a:gd name="T14" fmla="*/ 10 w 10"/>
                  <a:gd name="T15" fmla="*/ 2 h 4"/>
                  <a:gd name="T16" fmla="*/ 10 w 10"/>
                  <a:gd name="T17" fmla="*/ 2 h 4"/>
                  <a:gd name="T18" fmla="*/ 4 w 10"/>
                  <a:gd name="T19" fmla="*/ 2 h 4"/>
                  <a:gd name="T20" fmla="*/ 0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0" y="0"/>
                    </a:moveTo>
                    <a:lnTo>
                      <a:pt x="0" y="0"/>
                    </a:lnTo>
                    <a:lnTo>
                      <a:pt x="0" y="2"/>
                    </a:lnTo>
                    <a:lnTo>
                      <a:pt x="0" y="2"/>
                    </a:lnTo>
                    <a:lnTo>
                      <a:pt x="6" y="4"/>
                    </a:lnTo>
                    <a:lnTo>
                      <a:pt x="8" y="4"/>
                    </a:lnTo>
                    <a:lnTo>
                      <a:pt x="10" y="4"/>
                    </a:lnTo>
                    <a:lnTo>
                      <a:pt x="10" y="2"/>
                    </a:lnTo>
                    <a:lnTo>
                      <a:pt x="10" y="2"/>
                    </a:lnTo>
                    <a:lnTo>
                      <a:pt x="4"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717"/>
              <p:cNvSpPr>
                <a:spLocks/>
              </p:cNvSpPr>
              <p:nvPr/>
            </p:nvSpPr>
            <p:spPr bwMode="auto">
              <a:xfrm>
                <a:off x="3850" y="2353"/>
                <a:ext cx="2" cy="4"/>
              </a:xfrm>
              <a:custGeom>
                <a:avLst/>
                <a:gdLst>
                  <a:gd name="T0" fmla="*/ 0 w 2"/>
                  <a:gd name="T1" fmla="*/ 0 h 4"/>
                  <a:gd name="T2" fmla="*/ 0 w 2"/>
                  <a:gd name="T3" fmla="*/ 4 h 4"/>
                  <a:gd name="T4" fmla="*/ 0 w 2"/>
                  <a:gd name="T5" fmla="*/ 4 h 4"/>
                  <a:gd name="T6" fmla="*/ 0 w 2"/>
                  <a:gd name="T7" fmla="*/ 2 h 4"/>
                  <a:gd name="T8" fmla="*/ 2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4"/>
                    </a:lnTo>
                    <a:lnTo>
                      <a:pt x="0" y="4"/>
                    </a:lnTo>
                    <a:lnTo>
                      <a:pt x="0"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718"/>
              <p:cNvSpPr>
                <a:spLocks/>
              </p:cNvSpPr>
              <p:nvPr/>
            </p:nvSpPr>
            <p:spPr bwMode="auto">
              <a:xfrm>
                <a:off x="3858" y="2355"/>
                <a:ext cx="6" cy="16"/>
              </a:xfrm>
              <a:custGeom>
                <a:avLst/>
                <a:gdLst>
                  <a:gd name="T0" fmla="*/ 4 w 6"/>
                  <a:gd name="T1" fmla="*/ 10 h 16"/>
                  <a:gd name="T2" fmla="*/ 6 w 6"/>
                  <a:gd name="T3" fmla="*/ 8 h 16"/>
                  <a:gd name="T4" fmla="*/ 6 w 6"/>
                  <a:gd name="T5" fmla="*/ 6 h 16"/>
                  <a:gd name="T6" fmla="*/ 6 w 6"/>
                  <a:gd name="T7" fmla="*/ 4 h 16"/>
                  <a:gd name="T8" fmla="*/ 6 w 6"/>
                  <a:gd name="T9" fmla="*/ 0 h 16"/>
                  <a:gd name="T10" fmla="*/ 4 w 6"/>
                  <a:gd name="T11" fmla="*/ 0 h 16"/>
                  <a:gd name="T12" fmla="*/ 2 w 6"/>
                  <a:gd name="T13" fmla="*/ 4 h 16"/>
                  <a:gd name="T14" fmla="*/ 2 w 6"/>
                  <a:gd name="T15" fmla="*/ 4 h 16"/>
                  <a:gd name="T16" fmla="*/ 4 w 6"/>
                  <a:gd name="T17" fmla="*/ 4 h 16"/>
                  <a:gd name="T18" fmla="*/ 2 w 6"/>
                  <a:gd name="T19" fmla="*/ 6 h 16"/>
                  <a:gd name="T20" fmla="*/ 2 w 6"/>
                  <a:gd name="T21" fmla="*/ 8 h 16"/>
                  <a:gd name="T22" fmla="*/ 2 w 6"/>
                  <a:gd name="T23" fmla="*/ 10 h 16"/>
                  <a:gd name="T24" fmla="*/ 2 w 6"/>
                  <a:gd name="T25" fmla="*/ 8 h 16"/>
                  <a:gd name="T26" fmla="*/ 2 w 6"/>
                  <a:gd name="T27" fmla="*/ 8 h 16"/>
                  <a:gd name="T28" fmla="*/ 0 w 6"/>
                  <a:gd name="T29" fmla="*/ 8 h 16"/>
                  <a:gd name="T30" fmla="*/ 0 w 6"/>
                  <a:gd name="T31" fmla="*/ 8 h 16"/>
                  <a:gd name="T32" fmla="*/ 2 w 6"/>
                  <a:gd name="T33" fmla="*/ 8 h 16"/>
                  <a:gd name="T34" fmla="*/ 0 w 6"/>
                  <a:gd name="T35" fmla="*/ 8 h 16"/>
                  <a:gd name="T36" fmla="*/ 0 w 6"/>
                  <a:gd name="T37" fmla="*/ 10 h 16"/>
                  <a:gd name="T38" fmla="*/ 0 w 6"/>
                  <a:gd name="T39" fmla="*/ 12 h 16"/>
                  <a:gd name="T40" fmla="*/ 0 w 6"/>
                  <a:gd name="T41" fmla="*/ 14 h 16"/>
                  <a:gd name="T42" fmla="*/ 0 w 6"/>
                  <a:gd name="T43" fmla="*/ 14 h 16"/>
                  <a:gd name="T44" fmla="*/ 0 w 6"/>
                  <a:gd name="T45" fmla="*/ 12 h 16"/>
                  <a:gd name="T46" fmla="*/ 0 w 6"/>
                  <a:gd name="T47" fmla="*/ 14 h 16"/>
                  <a:gd name="T48" fmla="*/ 0 w 6"/>
                  <a:gd name="T49" fmla="*/ 14 h 16"/>
                  <a:gd name="T50" fmla="*/ 0 w 6"/>
                  <a:gd name="T51" fmla="*/ 16 h 16"/>
                  <a:gd name="T52" fmla="*/ 0 w 6"/>
                  <a:gd name="T53" fmla="*/ 16 h 16"/>
                  <a:gd name="T54" fmla="*/ 2 w 6"/>
                  <a:gd name="T55" fmla="*/ 16 h 16"/>
                  <a:gd name="T56" fmla="*/ 2 w 6"/>
                  <a:gd name="T57" fmla="*/ 14 h 16"/>
                  <a:gd name="T58" fmla="*/ 2 w 6"/>
                  <a:gd name="T59" fmla="*/ 14 h 16"/>
                  <a:gd name="T60" fmla="*/ 2 w 6"/>
                  <a:gd name="T61" fmla="*/ 12 h 16"/>
                  <a:gd name="T62" fmla="*/ 2 w 6"/>
                  <a:gd name="T63" fmla="*/ 10 h 16"/>
                  <a:gd name="T64" fmla="*/ 2 w 6"/>
                  <a:gd name="T65" fmla="*/ 10 h 16"/>
                  <a:gd name="T66" fmla="*/ 4 w 6"/>
                  <a:gd name="T67" fmla="*/ 12 h 16"/>
                  <a:gd name="T68" fmla="*/ 4 w 6"/>
                  <a:gd name="T69" fmla="*/ 12 h 16"/>
                  <a:gd name="T70" fmla="*/ 4 w 6"/>
                  <a:gd name="T71" fmla="*/ 12 h 16"/>
                  <a:gd name="T72" fmla="*/ 4 w 6"/>
                  <a:gd name="T73" fmla="*/ 10 h 16"/>
                  <a:gd name="T74" fmla="*/ 4 w 6"/>
                  <a:gd name="T75" fmla="*/ 10 h 16"/>
                  <a:gd name="T76" fmla="*/ 4 w 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16">
                    <a:moveTo>
                      <a:pt x="4" y="10"/>
                    </a:moveTo>
                    <a:lnTo>
                      <a:pt x="6" y="8"/>
                    </a:lnTo>
                    <a:lnTo>
                      <a:pt x="6" y="6"/>
                    </a:lnTo>
                    <a:lnTo>
                      <a:pt x="6" y="4"/>
                    </a:lnTo>
                    <a:lnTo>
                      <a:pt x="6" y="0"/>
                    </a:lnTo>
                    <a:lnTo>
                      <a:pt x="4" y="0"/>
                    </a:lnTo>
                    <a:lnTo>
                      <a:pt x="2" y="4"/>
                    </a:lnTo>
                    <a:lnTo>
                      <a:pt x="2" y="4"/>
                    </a:lnTo>
                    <a:lnTo>
                      <a:pt x="4" y="4"/>
                    </a:lnTo>
                    <a:lnTo>
                      <a:pt x="2" y="6"/>
                    </a:lnTo>
                    <a:lnTo>
                      <a:pt x="2" y="8"/>
                    </a:lnTo>
                    <a:lnTo>
                      <a:pt x="2" y="10"/>
                    </a:lnTo>
                    <a:lnTo>
                      <a:pt x="2" y="8"/>
                    </a:lnTo>
                    <a:lnTo>
                      <a:pt x="2" y="8"/>
                    </a:lnTo>
                    <a:lnTo>
                      <a:pt x="0" y="8"/>
                    </a:lnTo>
                    <a:lnTo>
                      <a:pt x="0" y="8"/>
                    </a:lnTo>
                    <a:lnTo>
                      <a:pt x="2" y="8"/>
                    </a:lnTo>
                    <a:lnTo>
                      <a:pt x="0" y="8"/>
                    </a:lnTo>
                    <a:lnTo>
                      <a:pt x="0" y="10"/>
                    </a:lnTo>
                    <a:lnTo>
                      <a:pt x="0" y="12"/>
                    </a:lnTo>
                    <a:lnTo>
                      <a:pt x="0" y="14"/>
                    </a:lnTo>
                    <a:lnTo>
                      <a:pt x="0" y="14"/>
                    </a:lnTo>
                    <a:lnTo>
                      <a:pt x="0" y="12"/>
                    </a:lnTo>
                    <a:lnTo>
                      <a:pt x="0" y="14"/>
                    </a:lnTo>
                    <a:lnTo>
                      <a:pt x="0" y="14"/>
                    </a:lnTo>
                    <a:lnTo>
                      <a:pt x="0" y="16"/>
                    </a:lnTo>
                    <a:lnTo>
                      <a:pt x="0" y="16"/>
                    </a:lnTo>
                    <a:lnTo>
                      <a:pt x="2" y="16"/>
                    </a:lnTo>
                    <a:lnTo>
                      <a:pt x="2" y="14"/>
                    </a:lnTo>
                    <a:lnTo>
                      <a:pt x="2" y="14"/>
                    </a:lnTo>
                    <a:lnTo>
                      <a:pt x="2" y="12"/>
                    </a:lnTo>
                    <a:lnTo>
                      <a:pt x="2" y="10"/>
                    </a:lnTo>
                    <a:lnTo>
                      <a:pt x="2" y="10"/>
                    </a:lnTo>
                    <a:lnTo>
                      <a:pt x="4" y="12"/>
                    </a:lnTo>
                    <a:lnTo>
                      <a:pt x="4" y="12"/>
                    </a:lnTo>
                    <a:lnTo>
                      <a:pt x="4" y="12"/>
                    </a:lnTo>
                    <a:lnTo>
                      <a:pt x="4" y="10"/>
                    </a:lnTo>
                    <a:lnTo>
                      <a:pt x="4"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719"/>
              <p:cNvSpPr>
                <a:spLocks/>
              </p:cNvSpPr>
              <p:nvPr/>
            </p:nvSpPr>
            <p:spPr bwMode="auto">
              <a:xfrm>
                <a:off x="3832" y="2373"/>
                <a:ext cx="4" cy="10"/>
              </a:xfrm>
              <a:custGeom>
                <a:avLst/>
                <a:gdLst>
                  <a:gd name="T0" fmla="*/ 0 w 4"/>
                  <a:gd name="T1" fmla="*/ 8 h 10"/>
                  <a:gd name="T2" fmla="*/ 0 w 4"/>
                  <a:gd name="T3" fmla="*/ 8 h 10"/>
                  <a:gd name="T4" fmla="*/ 0 w 4"/>
                  <a:gd name="T5" fmla="*/ 8 h 10"/>
                  <a:gd name="T6" fmla="*/ 2 w 4"/>
                  <a:gd name="T7" fmla="*/ 10 h 10"/>
                  <a:gd name="T8" fmla="*/ 4 w 4"/>
                  <a:gd name="T9" fmla="*/ 6 h 10"/>
                  <a:gd name="T10" fmla="*/ 4 w 4"/>
                  <a:gd name="T11" fmla="*/ 2 h 10"/>
                  <a:gd name="T12" fmla="*/ 4 w 4"/>
                  <a:gd name="T13" fmla="*/ 0 h 10"/>
                  <a:gd name="T14" fmla="*/ 4 w 4"/>
                  <a:gd name="T15" fmla="*/ 0 h 10"/>
                  <a:gd name="T16" fmla="*/ 2 w 4"/>
                  <a:gd name="T17" fmla="*/ 2 h 10"/>
                  <a:gd name="T18" fmla="*/ 0 w 4"/>
                  <a:gd name="T19" fmla="*/ 4 h 10"/>
                  <a:gd name="T20" fmla="*/ 0 w 4"/>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8"/>
                    </a:moveTo>
                    <a:lnTo>
                      <a:pt x="0" y="8"/>
                    </a:lnTo>
                    <a:lnTo>
                      <a:pt x="0" y="8"/>
                    </a:lnTo>
                    <a:lnTo>
                      <a:pt x="2" y="10"/>
                    </a:lnTo>
                    <a:lnTo>
                      <a:pt x="4" y="6"/>
                    </a:lnTo>
                    <a:lnTo>
                      <a:pt x="4" y="2"/>
                    </a:lnTo>
                    <a:lnTo>
                      <a:pt x="4" y="0"/>
                    </a:lnTo>
                    <a:lnTo>
                      <a:pt x="4" y="0"/>
                    </a:lnTo>
                    <a:lnTo>
                      <a:pt x="2" y="2"/>
                    </a:lnTo>
                    <a:lnTo>
                      <a:pt x="0" y="4"/>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720"/>
              <p:cNvSpPr>
                <a:spLocks/>
              </p:cNvSpPr>
              <p:nvPr/>
            </p:nvSpPr>
            <p:spPr bwMode="auto">
              <a:xfrm>
                <a:off x="3818" y="2381"/>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0"/>
                    </a:ln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721"/>
              <p:cNvSpPr>
                <a:spLocks/>
              </p:cNvSpPr>
              <p:nvPr/>
            </p:nvSpPr>
            <p:spPr bwMode="auto">
              <a:xfrm>
                <a:off x="3810" y="2373"/>
                <a:ext cx="0" cy="2"/>
              </a:xfrm>
              <a:custGeom>
                <a:avLst/>
                <a:gdLst>
                  <a:gd name="T0" fmla="*/ 2 h 2"/>
                  <a:gd name="T1" fmla="*/ 0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722"/>
              <p:cNvSpPr>
                <a:spLocks/>
              </p:cNvSpPr>
              <p:nvPr/>
            </p:nvSpPr>
            <p:spPr bwMode="auto">
              <a:xfrm>
                <a:off x="3648" y="2217"/>
                <a:ext cx="86" cy="122"/>
              </a:xfrm>
              <a:custGeom>
                <a:avLst/>
                <a:gdLst>
                  <a:gd name="T0" fmla="*/ 60 w 86"/>
                  <a:gd name="T1" fmla="*/ 112 h 122"/>
                  <a:gd name="T2" fmla="*/ 62 w 86"/>
                  <a:gd name="T3" fmla="*/ 108 h 122"/>
                  <a:gd name="T4" fmla="*/ 64 w 86"/>
                  <a:gd name="T5" fmla="*/ 104 h 122"/>
                  <a:gd name="T6" fmla="*/ 64 w 86"/>
                  <a:gd name="T7" fmla="*/ 98 h 122"/>
                  <a:gd name="T8" fmla="*/ 66 w 86"/>
                  <a:gd name="T9" fmla="*/ 92 h 122"/>
                  <a:gd name="T10" fmla="*/ 72 w 86"/>
                  <a:gd name="T11" fmla="*/ 84 h 122"/>
                  <a:gd name="T12" fmla="*/ 74 w 86"/>
                  <a:gd name="T13" fmla="*/ 74 h 122"/>
                  <a:gd name="T14" fmla="*/ 78 w 86"/>
                  <a:gd name="T15" fmla="*/ 68 h 122"/>
                  <a:gd name="T16" fmla="*/ 78 w 86"/>
                  <a:gd name="T17" fmla="*/ 66 h 122"/>
                  <a:gd name="T18" fmla="*/ 84 w 86"/>
                  <a:gd name="T19" fmla="*/ 66 h 122"/>
                  <a:gd name="T20" fmla="*/ 76 w 86"/>
                  <a:gd name="T21" fmla="*/ 54 h 122"/>
                  <a:gd name="T22" fmla="*/ 74 w 86"/>
                  <a:gd name="T23" fmla="*/ 46 h 122"/>
                  <a:gd name="T24" fmla="*/ 72 w 86"/>
                  <a:gd name="T25" fmla="*/ 42 h 122"/>
                  <a:gd name="T26" fmla="*/ 70 w 86"/>
                  <a:gd name="T27" fmla="*/ 38 h 122"/>
                  <a:gd name="T28" fmla="*/ 74 w 86"/>
                  <a:gd name="T29" fmla="*/ 36 h 122"/>
                  <a:gd name="T30" fmla="*/ 72 w 86"/>
                  <a:gd name="T31" fmla="*/ 32 h 122"/>
                  <a:gd name="T32" fmla="*/ 72 w 86"/>
                  <a:gd name="T33" fmla="*/ 32 h 122"/>
                  <a:gd name="T34" fmla="*/ 74 w 86"/>
                  <a:gd name="T35" fmla="*/ 30 h 122"/>
                  <a:gd name="T36" fmla="*/ 78 w 86"/>
                  <a:gd name="T37" fmla="*/ 30 h 122"/>
                  <a:gd name="T38" fmla="*/ 78 w 86"/>
                  <a:gd name="T39" fmla="*/ 26 h 122"/>
                  <a:gd name="T40" fmla="*/ 78 w 86"/>
                  <a:gd name="T41" fmla="*/ 22 h 122"/>
                  <a:gd name="T42" fmla="*/ 84 w 86"/>
                  <a:gd name="T43" fmla="*/ 22 h 122"/>
                  <a:gd name="T44" fmla="*/ 84 w 86"/>
                  <a:gd name="T45" fmla="*/ 18 h 122"/>
                  <a:gd name="T46" fmla="*/ 76 w 86"/>
                  <a:gd name="T47" fmla="*/ 14 h 122"/>
                  <a:gd name="T48" fmla="*/ 74 w 86"/>
                  <a:gd name="T49" fmla="*/ 14 h 122"/>
                  <a:gd name="T50" fmla="*/ 72 w 86"/>
                  <a:gd name="T51" fmla="*/ 12 h 122"/>
                  <a:gd name="T52" fmla="*/ 72 w 86"/>
                  <a:gd name="T53" fmla="*/ 8 h 122"/>
                  <a:gd name="T54" fmla="*/ 68 w 86"/>
                  <a:gd name="T55" fmla="*/ 4 h 122"/>
                  <a:gd name="T56" fmla="*/ 64 w 86"/>
                  <a:gd name="T57" fmla="*/ 2 h 122"/>
                  <a:gd name="T58" fmla="*/ 64 w 86"/>
                  <a:gd name="T59" fmla="*/ 2 h 122"/>
                  <a:gd name="T60" fmla="*/ 62 w 86"/>
                  <a:gd name="T61" fmla="*/ 4 h 122"/>
                  <a:gd name="T62" fmla="*/ 58 w 86"/>
                  <a:gd name="T63" fmla="*/ 14 h 122"/>
                  <a:gd name="T64" fmla="*/ 52 w 86"/>
                  <a:gd name="T65" fmla="*/ 18 h 122"/>
                  <a:gd name="T66" fmla="*/ 52 w 86"/>
                  <a:gd name="T67" fmla="*/ 22 h 122"/>
                  <a:gd name="T68" fmla="*/ 46 w 86"/>
                  <a:gd name="T69" fmla="*/ 24 h 122"/>
                  <a:gd name="T70" fmla="*/ 42 w 86"/>
                  <a:gd name="T71" fmla="*/ 26 h 122"/>
                  <a:gd name="T72" fmla="*/ 38 w 86"/>
                  <a:gd name="T73" fmla="*/ 34 h 122"/>
                  <a:gd name="T74" fmla="*/ 32 w 86"/>
                  <a:gd name="T75" fmla="*/ 42 h 122"/>
                  <a:gd name="T76" fmla="*/ 26 w 86"/>
                  <a:gd name="T77" fmla="*/ 44 h 122"/>
                  <a:gd name="T78" fmla="*/ 22 w 86"/>
                  <a:gd name="T79" fmla="*/ 46 h 122"/>
                  <a:gd name="T80" fmla="*/ 20 w 86"/>
                  <a:gd name="T81" fmla="*/ 50 h 122"/>
                  <a:gd name="T82" fmla="*/ 18 w 86"/>
                  <a:gd name="T83" fmla="*/ 56 h 122"/>
                  <a:gd name="T84" fmla="*/ 14 w 86"/>
                  <a:gd name="T85" fmla="*/ 58 h 122"/>
                  <a:gd name="T86" fmla="*/ 10 w 86"/>
                  <a:gd name="T87" fmla="*/ 58 h 122"/>
                  <a:gd name="T88" fmla="*/ 6 w 86"/>
                  <a:gd name="T89" fmla="*/ 54 h 122"/>
                  <a:gd name="T90" fmla="*/ 2 w 86"/>
                  <a:gd name="T91" fmla="*/ 58 h 122"/>
                  <a:gd name="T92" fmla="*/ 0 w 86"/>
                  <a:gd name="T93" fmla="*/ 68 h 122"/>
                  <a:gd name="T94" fmla="*/ 2 w 86"/>
                  <a:gd name="T95" fmla="*/ 74 h 122"/>
                  <a:gd name="T96" fmla="*/ 4 w 86"/>
                  <a:gd name="T97" fmla="*/ 82 h 122"/>
                  <a:gd name="T98" fmla="*/ 8 w 86"/>
                  <a:gd name="T99" fmla="*/ 86 h 122"/>
                  <a:gd name="T100" fmla="*/ 8 w 86"/>
                  <a:gd name="T101" fmla="*/ 96 h 122"/>
                  <a:gd name="T102" fmla="*/ 10 w 86"/>
                  <a:gd name="T103" fmla="*/ 102 h 122"/>
                  <a:gd name="T104" fmla="*/ 12 w 86"/>
                  <a:gd name="T105" fmla="*/ 108 h 122"/>
                  <a:gd name="T106" fmla="*/ 16 w 86"/>
                  <a:gd name="T107" fmla="*/ 110 h 122"/>
                  <a:gd name="T108" fmla="*/ 20 w 86"/>
                  <a:gd name="T109" fmla="*/ 108 h 122"/>
                  <a:gd name="T110" fmla="*/ 24 w 86"/>
                  <a:gd name="T111" fmla="*/ 110 h 122"/>
                  <a:gd name="T112" fmla="*/ 26 w 86"/>
                  <a:gd name="T113" fmla="*/ 114 h 122"/>
                  <a:gd name="T114" fmla="*/ 32 w 86"/>
                  <a:gd name="T115" fmla="*/ 112 h 122"/>
                  <a:gd name="T116" fmla="*/ 36 w 86"/>
                  <a:gd name="T117" fmla="*/ 110 h 122"/>
                  <a:gd name="T118" fmla="*/ 40 w 86"/>
                  <a:gd name="T119" fmla="*/ 114 h 122"/>
                  <a:gd name="T120" fmla="*/ 46 w 86"/>
                  <a:gd name="T121" fmla="*/ 114 h 122"/>
                  <a:gd name="T122" fmla="*/ 48 w 86"/>
                  <a:gd name="T12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22">
                    <a:moveTo>
                      <a:pt x="56" y="118"/>
                    </a:moveTo>
                    <a:lnTo>
                      <a:pt x="58" y="116"/>
                    </a:lnTo>
                    <a:lnTo>
                      <a:pt x="60" y="114"/>
                    </a:lnTo>
                    <a:lnTo>
                      <a:pt x="60" y="112"/>
                    </a:lnTo>
                    <a:lnTo>
                      <a:pt x="60" y="112"/>
                    </a:lnTo>
                    <a:lnTo>
                      <a:pt x="62" y="110"/>
                    </a:lnTo>
                    <a:lnTo>
                      <a:pt x="62" y="110"/>
                    </a:lnTo>
                    <a:lnTo>
                      <a:pt x="62" y="108"/>
                    </a:lnTo>
                    <a:lnTo>
                      <a:pt x="62" y="108"/>
                    </a:lnTo>
                    <a:lnTo>
                      <a:pt x="62" y="108"/>
                    </a:lnTo>
                    <a:lnTo>
                      <a:pt x="62" y="104"/>
                    </a:lnTo>
                    <a:lnTo>
                      <a:pt x="64" y="104"/>
                    </a:lnTo>
                    <a:lnTo>
                      <a:pt x="64" y="104"/>
                    </a:lnTo>
                    <a:lnTo>
                      <a:pt x="64" y="102"/>
                    </a:lnTo>
                    <a:lnTo>
                      <a:pt x="64" y="100"/>
                    </a:lnTo>
                    <a:lnTo>
                      <a:pt x="64" y="98"/>
                    </a:lnTo>
                    <a:lnTo>
                      <a:pt x="64" y="96"/>
                    </a:lnTo>
                    <a:lnTo>
                      <a:pt x="62" y="96"/>
                    </a:lnTo>
                    <a:lnTo>
                      <a:pt x="62" y="96"/>
                    </a:lnTo>
                    <a:lnTo>
                      <a:pt x="66" y="92"/>
                    </a:lnTo>
                    <a:lnTo>
                      <a:pt x="68" y="90"/>
                    </a:lnTo>
                    <a:lnTo>
                      <a:pt x="68" y="90"/>
                    </a:lnTo>
                    <a:lnTo>
                      <a:pt x="70" y="88"/>
                    </a:lnTo>
                    <a:lnTo>
                      <a:pt x="72" y="84"/>
                    </a:lnTo>
                    <a:lnTo>
                      <a:pt x="72" y="82"/>
                    </a:lnTo>
                    <a:lnTo>
                      <a:pt x="72" y="78"/>
                    </a:lnTo>
                    <a:lnTo>
                      <a:pt x="74" y="76"/>
                    </a:lnTo>
                    <a:lnTo>
                      <a:pt x="74" y="74"/>
                    </a:lnTo>
                    <a:lnTo>
                      <a:pt x="74" y="72"/>
                    </a:lnTo>
                    <a:lnTo>
                      <a:pt x="74" y="70"/>
                    </a:lnTo>
                    <a:lnTo>
                      <a:pt x="76" y="68"/>
                    </a:lnTo>
                    <a:lnTo>
                      <a:pt x="78" y="68"/>
                    </a:lnTo>
                    <a:lnTo>
                      <a:pt x="78" y="66"/>
                    </a:lnTo>
                    <a:lnTo>
                      <a:pt x="76" y="66"/>
                    </a:lnTo>
                    <a:lnTo>
                      <a:pt x="78" y="64"/>
                    </a:lnTo>
                    <a:lnTo>
                      <a:pt x="78" y="66"/>
                    </a:lnTo>
                    <a:lnTo>
                      <a:pt x="80" y="66"/>
                    </a:lnTo>
                    <a:lnTo>
                      <a:pt x="84" y="66"/>
                    </a:lnTo>
                    <a:lnTo>
                      <a:pt x="84" y="66"/>
                    </a:lnTo>
                    <a:lnTo>
                      <a:pt x="84" y="66"/>
                    </a:lnTo>
                    <a:lnTo>
                      <a:pt x="84" y="64"/>
                    </a:lnTo>
                    <a:lnTo>
                      <a:pt x="76" y="56"/>
                    </a:lnTo>
                    <a:lnTo>
                      <a:pt x="76" y="54"/>
                    </a:lnTo>
                    <a:lnTo>
                      <a:pt x="76" y="54"/>
                    </a:lnTo>
                    <a:lnTo>
                      <a:pt x="76" y="54"/>
                    </a:lnTo>
                    <a:lnTo>
                      <a:pt x="76" y="52"/>
                    </a:lnTo>
                    <a:lnTo>
                      <a:pt x="76" y="52"/>
                    </a:lnTo>
                    <a:lnTo>
                      <a:pt x="74" y="46"/>
                    </a:lnTo>
                    <a:lnTo>
                      <a:pt x="74" y="44"/>
                    </a:lnTo>
                    <a:lnTo>
                      <a:pt x="72" y="44"/>
                    </a:lnTo>
                    <a:lnTo>
                      <a:pt x="72" y="42"/>
                    </a:lnTo>
                    <a:lnTo>
                      <a:pt x="72" y="42"/>
                    </a:lnTo>
                    <a:lnTo>
                      <a:pt x="72" y="42"/>
                    </a:lnTo>
                    <a:lnTo>
                      <a:pt x="72" y="40"/>
                    </a:lnTo>
                    <a:lnTo>
                      <a:pt x="70" y="40"/>
                    </a:lnTo>
                    <a:lnTo>
                      <a:pt x="70" y="38"/>
                    </a:lnTo>
                    <a:lnTo>
                      <a:pt x="70" y="38"/>
                    </a:lnTo>
                    <a:lnTo>
                      <a:pt x="72" y="36"/>
                    </a:lnTo>
                    <a:lnTo>
                      <a:pt x="72" y="36"/>
                    </a:lnTo>
                    <a:lnTo>
                      <a:pt x="74" y="36"/>
                    </a:lnTo>
                    <a:lnTo>
                      <a:pt x="74" y="36"/>
                    </a:lnTo>
                    <a:lnTo>
                      <a:pt x="74" y="34"/>
                    </a:lnTo>
                    <a:lnTo>
                      <a:pt x="74" y="34"/>
                    </a:lnTo>
                    <a:lnTo>
                      <a:pt x="72" y="32"/>
                    </a:lnTo>
                    <a:lnTo>
                      <a:pt x="72" y="32"/>
                    </a:lnTo>
                    <a:lnTo>
                      <a:pt x="72" y="32"/>
                    </a:lnTo>
                    <a:lnTo>
                      <a:pt x="72" y="32"/>
                    </a:lnTo>
                    <a:lnTo>
                      <a:pt x="72" y="32"/>
                    </a:lnTo>
                    <a:lnTo>
                      <a:pt x="72" y="30"/>
                    </a:lnTo>
                    <a:lnTo>
                      <a:pt x="72" y="30"/>
                    </a:lnTo>
                    <a:lnTo>
                      <a:pt x="72" y="30"/>
                    </a:lnTo>
                    <a:lnTo>
                      <a:pt x="74" y="30"/>
                    </a:lnTo>
                    <a:lnTo>
                      <a:pt x="74" y="30"/>
                    </a:lnTo>
                    <a:lnTo>
                      <a:pt x="74" y="30"/>
                    </a:lnTo>
                    <a:lnTo>
                      <a:pt x="76" y="30"/>
                    </a:lnTo>
                    <a:lnTo>
                      <a:pt x="78" y="30"/>
                    </a:lnTo>
                    <a:lnTo>
                      <a:pt x="80" y="28"/>
                    </a:lnTo>
                    <a:lnTo>
                      <a:pt x="80" y="28"/>
                    </a:lnTo>
                    <a:lnTo>
                      <a:pt x="80" y="26"/>
                    </a:lnTo>
                    <a:lnTo>
                      <a:pt x="78" y="26"/>
                    </a:lnTo>
                    <a:lnTo>
                      <a:pt x="78" y="26"/>
                    </a:lnTo>
                    <a:lnTo>
                      <a:pt x="78" y="24"/>
                    </a:lnTo>
                    <a:lnTo>
                      <a:pt x="78" y="22"/>
                    </a:lnTo>
                    <a:lnTo>
                      <a:pt x="78" y="22"/>
                    </a:lnTo>
                    <a:lnTo>
                      <a:pt x="80" y="22"/>
                    </a:lnTo>
                    <a:lnTo>
                      <a:pt x="82" y="22"/>
                    </a:lnTo>
                    <a:lnTo>
                      <a:pt x="82" y="22"/>
                    </a:lnTo>
                    <a:lnTo>
                      <a:pt x="84" y="22"/>
                    </a:lnTo>
                    <a:lnTo>
                      <a:pt x="86" y="20"/>
                    </a:lnTo>
                    <a:lnTo>
                      <a:pt x="86" y="20"/>
                    </a:lnTo>
                    <a:lnTo>
                      <a:pt x="86" y="18"/>
                    </a:lnTo>
                    <a:lnTo>
                      <a:pt x="84" y="18"/>
                    </a:lnTo>
                    <a:lnTo>
                      <a:pt x="80" y="16"/>
                    </a:lnTo>
                    <a:lnTo>
                      <a:pt x="78" y="14"/>
                    </a:lnTo>
                    <a:lnTo>
                      <a:pt x="78" y="14"/>
                    </a:lnTo>
                    <a:lnTo>
                      <a:pt x="76" y="14"/>
                    </a:lnTo>
                    <a:lnTo>
                      <a:pt x="76" y="14"/>
                    </a:lnTo>
                    <a:lnTo>
                      <a:pt x="74" y="14"/>
                    </a:lnTo>
                    <a:lnTo>
                      <a:pt x="74" y="14"/>
                    </a:lnTo>
                    <a:lnTo>
                      <a:pt x="74" y="14"/>
                    </a:lnTo>
                    <a:lnTo>
                      <a:pt x="74" y="12"/>
                    </a:lnTo>
                    <a:lnTo>
                      <a:pt x="74" y="12"/>
                    </a:lnTo>
                    <a:lnTo>
                      <a:pt x="74" y="12"/>
                    </a:lnTo>
                    <a:lnTo>
                      <a:pt x="72" y="12"/>
                    </a:lnTo>
                    <a:lnTo>
                      <a:pt x="72" y="12"/>
                    </a:lnTo>
                    <a:lnTo>
                      <a:pt x="72" y="12"/>
                    </a:lnTo>
                    <a:lnTo>
                      <a:pt x="72" y="10"/>
                    </a:lnTo>
                    <a:lnTo>
                      <a:pt x="72" y="8"/>
                    </a:lnTo>
                    <a:lnTo>
                      <a:pt x="72" y="6"/>
                    </a:lnTo>
                    <a:lnTo>
                      <a:pt x="70" y="4"/>
                    </a:lnTo>
                    <a:lnTo>
                      <a:pt x="68" y="4"/>
                    </a:lnTo>
                    <a:lnTo>
                      <a:pt x="68" y="4"/>
                    </a:lnTo>
                    <a:lnTo>
                      <a:pt x="66" y="2"/>
                    </a:lnTo>
                    <a:lnTo>
                      <a:pt x="66" y="0"/>
                    </a:lnTo>
                    <a:lnTo>
                      <a:pt x="64" y="0"/>
                    </a:lnTo>
                    <a:lnTo>
                      <a:pt x="64" y="2"/>
                    </a:lnTo>
                    <a:lnTo>
                      <a:pt x="64" y="4"/>
                    </a:lnTo>
                    <a:lnTo>
                      <a:pt x="64" y="4"/>
                    </a:lnTo>
                    <a:lnTo>
                      <a:pt x="64" y="4"/>
                    </a:lnTo>
                    <a:lnTo>
                      <a:pt x="64" y="2"/>
                    </a:lnTo>
                    <a:lnTo>
                      <a:pt x="64" y="0"/>
                    </a:lnTo>
                    <a:lnTo>
                      <a:pt x="62" y="0"/>
                    </a:lnTo>
                    <a:lnTo>
                      <a:pt x="62" y="2"/>
                    </a:lnTo>
                    <a:lnTo>
                      <a:pt x="62" y="4"/>
                    </a:lnTo>
                    <a:lnTo>
                      <a:pt x="62" y="4"/>
                    </a:lnTo>
                    <a:lnTo>
                      <a:pt x="58" y="10"/>
                    </a:lnTo>
                    <a:lnTo>
                      <a:pt x="58" y="12"/>
                    </a:lnTo>
                    <a:lnTo>
                      <a:pt x="58" y="14"/>
                    </a:lnTo>
                    <a:lnTo>
                      <a:pt x="56" y="16"/>
                    </a:lnTo>
                    <a:lnTo>
                      <a:pt x="54" y="16"/>
                    </a:lnTo>
                    <a:lnTo>
                      <a:pt x="54" y="16"/>
                    </a:lnTo>
                    <a:lnTo>
                      <a:pt x="52" y="18"/>
                    </a:lnTo>
                    <a:lnTo>
                      <a:pt x="54" y="20"/>
                    </a:lnTo>
                    <a:lnTo>
                      <a:pt x="54" y="20"/>
                    </a:lnTo>
                    <a:lnTo>
                      <a:pt x="54" y="22"/>
                    </a:lnTo>
                    <a:lnTo>
                      <a:pt x="52" y="22"/>
                    </a:lnTo>
                    <a:lnTo>
                      <a:pt x="52" y="22"/>
                    </a:lnTo>
                    <a:lnTo>
                      <a:pt x="50" y="22"/>
                    </a:lnTo>
                    <a:lnTo>
                      <a:pt x="48" y="22"/>
                    </a:lnTo>
                    <a:lnTo>
                      <a:pt x="46" y="24"/>
                    </a:lnTo>
                    <a:lnTo>
                      <a:pt x="46" y="26"/>
                    </a:lnTo>
                    <a:lnTo>
                      <a:pt x="42" y="26"/>
                    </a:lnTo>
                    <a:lnTo>
                      <a:pt x="42" y="26"/>
                    </a:lnTo>
                    <a:lnTo>
                      <a:pt x="42" y="26"/>
                    </a:lnTo>
                    <a:lnTo>
                      <a:pt x="42" y="26"/>
                    </a:lnTo>
                    <a:lnTo>
                      <a:pt x="40" y="30"/>
                    </a:lnTo>
                    <a:lnTo>
                      <a:pt x="40" y="32"/>
                    </a:lnTo>
                    <a:lnTo>
                      <a:pt x="38" y="34"/>
                    </a:lnTo>
                    <a:lnTo>
                      <a:pt x="36" y="36"/>
                    </a:lnTo>
                    <a:lnTo>
                      <a:pt x="36" y="38"/>
                    </a:lnTo>
                    <a:lnTo>
                      <a:pt x="34" y="42"/>
                    </a:lnTo>
                    <a:lnTo>
                      <a:pt x="32" y="42"/>
                    </a:lnTo>
                    <a:lnTo>
                      <a:pt x="32" y="44"/>
                    </a:lnTo>
                    <a:lnTo>
                      <a:pt x="30" y="44"/>
                    </a:lnTo>
                    <a:lnTo>
                      <a:pt x="28" y="44"/>
                    </a:lnTo>
                    <a:lnTo>
                      <a:pt x="26" y="44"/>
                    </a:lnTo>
                    <a:lnTo>
                      <a:pt x="26" y="44"/>
                    </a:lnTo>
                    <a:lnTo>
                      <a:pt x="26" y="44"/>
                    </a:lnTo>
                    <a:lnTo>
                      <a:pt x="22" y="44"/>
                    </a:lnTo>
                    <a:lnTo>
                      <a:pt x="22" y="46"/>
                    </a:lnTo>
                    <a:lnTo>
                      <a:pt x="20" y="48"/>
                    </a:lnTo>
                    <a:lnTo>
                      <a:pt x="20" y="48"/>
                    </a:lnTo>
                    <a:lnTo>
                      <a:pt x="20" y="52"/>
                    </a:lnTo>
                    <a:lnTo>
                      <a:pt x="20" y="50"/>
                    </a:lnTo>
                    <a:lnTo>
                      <a:pt x="20" y="52"/>
                    </a:lnTo>
                    <a:lnTo>
                      <a:pt x="20" y="54"/>
                    </a:lnTo>
                    <a:lnTo>
                      <a:pt x="20" y="54"/>
                    </a:lnTo>
                    <a:lnTo>
                      <a:pt x="18" y="56"/>
                    </a:lnTo>
                    <a:lnTo>
                      <a:pt x="18" y="58"/>
                    </a:lnTo>
                    <a:lnTo>
                      <a:pt x="18" y="60"/>
                    </a:lnTo>
                    <a:lnTo>
                      <a:pt x="16" y="58"/>
                    </a:lnTo>
                    <a:lnTo>
                      <a:pt x="14" y="58"/>
                    </a:lnTo>
                    <a:lnTo>
                      <a:pt x="14" y="58"/>
                    </a:lnTo>
                    <a:lnTo>
                      <a:pt x="12" y="58"/>
                    </a:lnTo>
                    <a:lnTo>
                      <a:pt x="10" y="58"/>
                    </a:lnTo>
                    <a:lnTo>
                      <a:pt x="10" y="58"/>
                    </a:lnTo>
                    <a:lnTo>
                      <a:pt x="8" y="56"/>
                    </a:lnTo>
                    <a:lnTo>
                      <a:pt x="6" y="56"/>
                    </a:lnTo>
                    <a:lnTo>
                      <a:pt x="6" y="54"/>
                    </a:lnTo>
                    <a:lnTo>
                      <a:pt x="6" y="54"/>
                    </a:lnTo>
                    <a:lnTo>
                      <a:pt x="6" y="54"/>
                    </a:lnTo>
                    <a:lnTo>
                      <a:pt x="4" y="54"/>
                    </a:lnTo>
                    <a:lnTo>
                      <a:pt x="4" y="56"/>
                    </a:lnTo>
                    <a:lnTo>
                      <a:pt x="2" y="58"/>
                    </a:lnTo>
                    <a:lnTo>
                      <a:pt x="2" y="60"/>
                    </a:lnTo>
                    <a:lnTo>
                      <a:pt x="2" y="60"/>
                    </a:lnTo>
                    <a:lnTo>
                      <a:pt x="0" y="66"/>
                    </a:lnTo>
                    <a:lnTo>
                      <a:pt x="0" y="68"/>
                    </a:lnTo>
                    <a:lnTo>
                      <a:pt x="0" y="72"/>
                    </a:lnTo>
                    <a:lnTo>
                      <a:pt x="0" y="72"/>
                    </a:lnTo>
                    <a:lnTo>
                      <a:pt x="2" y="74"/>
                    </a:lnTo>
                    <a:lnTo>
                      <a:pt x="2" y="74"/>
                    </a:lnTo>
                    <a:lnTo>
                      <a:pt x="2" y="80"/>
                    </a:lnTo>
                    <a:lnTo>
                      <a:pt x="2" y="82"/>
                    </a:lnTo>
                    <a:lnTo>
                      <a:pt x="2" y="82"/>
                    </a:lnTo>
                    <a:lnTo>
                      <a:pt x="4" y="82"/>
                    </a:lnTo>
                    <a:lnTo>
                      <a:pt x="4" y="82"/>
                    </a:lnTo>
                    <a:lnTo>
                      <a:pt x="6" y="84"/>
                    </a:lnTo>
                    <a:lnTo>
                      <a:pt x="6" y="84"/>
                    </a:lnTo>
                    <a:lnTo>
                      <a:pt x="8" y="86"/>
                    </a:lnTo>
                    <a:lnTo>
                      <a:pt x="8" y="88"/>
                    </a:lnTo>
                    <a:lnTo>
                      <a:pt x="8" y="90"/>
                    </a:lnTo>
                    <a:lnTo>
                      <a:pt x="10" y="94"/>
                    </a:lnTo>
                    <a:lnTo>
                      <a:pt x="8" y="96"/>
                    </a:lnTo>
                    <a:lnTo>
                      <a:pt x="8" y="96"/>
                    </a:lnTo>
                    <a:lnTo>
                      <a:pt x="8" y="96"/>
                    </a:lnTo>
                    <a:lnTo>
                      <a:pt x="10" y="98"/>
                    </a:lnTo>
                    <a:lnTo>
                      <a:pt x="10" y="102"/>
                    </a:lnTo>
                    <a:lnTo>
                      <a:pt x="10" y="104"/>
                    </a:lnTo>
                    <a:lnTo>
                      <a:pt x="10" y="106"/>
                    </a:lnTo>
                    <a:lnTo>
                      <a:pt x="10" y="108"/>
                    </a:lnTo>
                    <a:lnTo>
                      <a:pt x="12" y="108"/>
                    </a:lnTo>
                    <a:lnTo>
                      <a:pt x="12" y="108"/>
                    </a:lnTo>
                    <a:lnTo>
                      <a:pt x="14" y="110"/>
                    </a:lnTo>
                    <a:lnTo>
                      <a:pt x="16" y="108"/>
                    </a:lnTo>
                    <a:lnTo>
                      <a:pt x="16" y="110"/>
                    </a:lnTo>
                    <a:lnTo>
                      <a:pt x="18" y="110"/>
                    </a:lnTo>
                    <a:lnTo>
                      <a:pt x="18" y="108"/>
                    </a:lnTo>
                    <a:lnTo>
                      <a:pt x="20" y="108"/>
                    </a:lnTo>
                    <a:lnTo>
                      <a:pt x="20" y="108"/>
                    </a:lnTo>
                    <a:lnTo>
                      <a:pt x="22" y="108"/>
                    </a:lnTo>
                    <a:lnTo>
                      <a:pt x="22" y="108"/>
                    </a:lnTo>
                    <a:lnTo>
                      <a:pt x="24" y="106"/>
                    </a:lnTo>
                    <a:lnTo>
                      <a:pt x="24" y="110"/>
                    </a:lnTo>
                    <a:lnTo>
                      <a:pt x="24" y="114"/>
                    </a:lnTo>
                    <a:lnTo>
                      <a:pt x="24" y="114"/>
                    </a:lnTo>
                    <a:lnTo>
                      <a:pt x="26" y="114"/>
                    </a:lnTo>
                    <a:lnTo>
                      <a:pt x="26" y="114"/>
                    </a:lnTo>
                    <a:lnTo>
                      <a:pt x="28" y="112"/>
                    </a:lnTo>
                    <a:lnTo>
                      <a:pt x="30" y="114"/>
                    </a:lnTo>
                    <a:lnTo>
                      <a:pt x="30" y="114"/>
                    </a:lnTo>
                    <a:lnTo>
                      <a:pt x="32" y="112"/>
                    </a:lnTo>
                    <a:lnTo>
                      <a:pt x="34" y="112"/>
                    </a:lnTo>
                    <a:lnTo>
                      <a:pt x="34" y="110"/>
                    </a:lnTo>
                    <a:lnTo>
                      <a:pt x="34" y="110"/>
                    </a:lnTo>
                    <a:lnTo>
                      <a:pt x="36" y="110"/>
                    </a:lnTo>
                    <a:lnTo>
                      <a:pt x="36" y="112"/>
                    </a:lnTo>
                    <a:lnTo>
                      <a:pt x="40" y="112"/>
                    </a:lnTo>
                    <a:lnTo>
                      <a:pt x="40" y="112"/>
                    </a:lnTo>
                    <a:lnTo>
                      <a:pt x="40" y="114"/>
                    </a:lnTo>
                    <a:lnTo>
                      <a:pt x="42" y="114"/>
                    </a:lnTo>
                    <a:lnTo>
                      <a:pt x="42" y="112"/>
                    </a:lnTo>
                    <a:lnTo>
                      <a:pt x="44" y="112"/>
                    </a:lnTo>
                    <a:lnTo>
                      <a:pt x="46" y="114"/>
                    </a:lnTo>
                    <a:lnTo>
                      <a:pt x="46" y="114"/>
                    </a:lnTo>
                    <a:lnTo>
                      <a:pt x="46" y="114"/>
                    </a:lnTo>
                    <a:lnTo>
                      <a:pt x="48" y="118"/>
                    </a:lnTo>
                    <a:lnTo>
                      <a:pt x="48" y="122"/>
                    </a:lnTo>
                    <a:lnTo>
                      <a:pt x="48" y="120"/>
                    </a:lnTo>
                    <a:lnTo>
                      <a:pt x="56" y="118"/>
                    </a:lnTo>
                    <a:lnTo>
                      <a:pt x="56"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723"/>
              <p:cNvSpPr>
                <a:spLocks/>
              </p:cNvSpPr>
              <p:nvPr/>
            </p:nvSpPr>
            <p:spPr bwMode="auto">
              <a:xfrm>
                <a:off x="3834" y="2297"/>
                <a:ext cx="160" cy="120"/>
              </a:xfrm>
              <a:custGeom>
                <a:avLst/>
                <a:gdLst>
                  <a:gd name="T0" fmla="*/ 4 w 160"/>
                  <a:gd name="T1" fmla="*/ 12 h 120"/>
                  <a:gd name="T2" fmla="*/ 10 w 160"/>
                  <a:gd name="T3" fmla="*/ 22 h 120"/>
                  <a:gd name="T4" fmla="*/ 24 w 160"/>
                  <a:gd name="T5" fmla="*/ 20 h 120"/>
                  <a:gd name="T6" fmla="*/ 22 w 160"/>
                  <a:gd name="T7" fmla="*/ 24 h 120"/>
                  <a:gd name="T8" fmla="*/ 8 w 160"/>
                  <a:gd name="T9" fmla="*/ 28 h 120"/>
                  <a:gd name="T10" fmla="*/ 16 w 160"/>
                  <a:gd name="T11" fmla="*/ 34 h 120"/>
                  <a:gd name="T12" fmla="*/ 16 w 160"/>
                  <a:gd name="T13" fmla="*/ 44 h 120"/>
                  <a:gd name="T14" fmla="*/ 24 w 160"/>
                  <a:gd name="T15" fmla="*/ 34 h 120"/>
                  <a:gd name="T16" fmla="*/ 24 w 160"/>
                  <a:gd name="T17" fmla="*/ 38 h 120"/>
                  <a:gd name="T18" fmla="*/ 28 w 160"/>
                  <a:gd name="T19" fmla="*/ 42 h 120"/>
                  <a:gd name="T20" fmla="*/ 34 w 160"/>
                  <a:gd name="T21" fmla="*/ 46 h 120"/>
                  <a:gd name="T22" fmla="*/ 46 w 160"/>
                  <a:gd name="T23" fmla="*/ 50 h 120"/>
                  <a:gd name="T24" fmla="*/ 56 w 160"/>
                  <a:gd name="T25" fmla="*/ 56 h 120"/>
                  <a:gd name="T26" fmla="*/ 62 w 160"/>
                  <a:gd name="T27" fmla="*/ 62 h 120"/>
                  <a:gd name="T28" fmla="*/ 62 w 160"/>
                  <a:gd name="T29" fmla="*/ 76 h 120"/>
                  <a:gd name="T30" fmla="*/ 64 w 160"/>
                  <a:gd name="T31" fmla="*/ 82 h 120"/>
                  <a:gd name="T32" fmla="*/ 54 w 160"/>
                  <a:gd name="T33" fmla="*/ 88 h 120"/>
                  <a:gd name="T34" fmla="*/ 62 w 160"/>
                  <a:gd name="T35" fmla="*/ 92 h 120"/>
                  <a:gd name="T36" fmla="*/ 66 w 160"/>
                  <a:gd name="T37" fmla="*/ 88 h 120"/>
                  <a:gd name="T38" fmla="*/ 74 w 160"/>
                  <a:gd name="T39" fmla="*/ 92 h 120"/>
                  <a:gd name="T40" fmla="*/ 84 w 160"/>
                  <a:gd name="T41" fmla="*/ 100 h 120"/>
                  <a:gd name="T42" fmla="*/ 90 w 160"/>
                  <a:gd name="T43" fmla="*/ 102 h 120"/>
                  <a:gd name="T44" fmla="*/ 98 w 160"/>
                  <a:gd name="T45" fmla="*/ 96 h 120"/>
                  <a:gd name="T46" fmla="*/ 102 w 160"/>
                  <a:gd name="T47" fmla="*/ 88 h 120"/>
                  <a:gd name="T48" fmla="*/ 108 w 160"/>
                  <a:gd name="T49" fmla="*/ 84 h 120"/>
                  <a:gd name="T50" fmla="*/ 114 w 160"/>
                  <a:gd name="T51" fmla="*/ 84 h 120"/>
                  <a:gd name="T52" fmla="*/ 118 w 160"/>
                  <a:gd name="T53" fmla="*/ 88 h 120"/>
                  <a:gd name="T54" fmla="*/ 126 w 160"/>
                  <a:gd name="T55" fmla="*/ 100 h 120"/>
                  <a:gd name="T56" fmla="*/ 132 w 160"/>
                  <a:gd name="T57" fmla="*/ 108 h 120"/>
                  <a:gd name="T58" fmla="*/ 140 w 160"/>
                  <a:gd name="T59" fmla="*/ 114 h 120"/>
                  <a:gd name="T60" fmla="*/ 154 w 160"/>
                  <a:gd name="T61" fmla="*/ 120 h 120"/>
                  <a:gd name="T62" fmla="*/ 158 w 160"/>
                  <a:gd name="T63" fmla="*/ 118 h 120"/>
                  <a:gd name="T64" fmla="*/ 152 w 160"/>
                  <a:gd name="T65" fmla="*/ 110 h 120"/>
                  <a:gd name="T66" fmla="*/ 148 w 160"/>
                  <a:gd name="T67" fmla="*/ 104 h 120"/>
                  <a:gd name="T68" fmla="*/ 142 w 160"/>
                  <a:gd name="T69" fmla="*/ 96 h 120"/>
                  <a:gd name="T70" fmla="*/ 140 w 160"/>
                  <a:gd name="T71" fmla="*/ 88 h 120"/>
                  <a:gd name="T72" fmla="*/ 134 w 160"/>
                  <a:gd name="T73" fmla="*/ 76 h 120"/>
                  <a:gd name="T74" fmla="*/ 142 w 160"/>
                  <a:gd name="T75" fmla="*/ 72 h 120"/>
                  <a:gd name="T76" fmla="*/ 132 w 160"/>
                  <a:gd name="T77" fmla="*/ 64 h 120"/>
                  <a:gd name="T78" fmla="*/ 124 w 160"/>
                  <a:gd name="T79" fmla="*/ 50 h 120"/>
                  <a:gd name="T80" fmla="*/ 112 w 160"/>
                  <a:gd name="T81" fmla="*/ 40 h 120"/>
                  <a:gd name="T82" fmla="*/ 96 w 160"/>
                  <a:gd name="T83" fmla="*/ 30 h 120"/>
                  <a:gd name="T84" fmla="*/ 84 w 160"/>
                  <a:gd name="T85" fmla="*/ 26 h 120"/>
                  <a:gd name="T86" fmla="*/ 82 w 160"/>
                  <a:gd name="T87" fmla="*/ 24 h 120"/>
                  <a:gd name="T88" fmla="*/ 74 w 160"/>
                  <a:gd name="T89" fmla="*/ 22 h 120"/>
                  <a:gd name="T90" fmla="*/ 64 w 160"/>
                  <a:gd name="T91" fmla="*/ 16 h 120"/>
                  <a:gd name="T92" fmla="*/ 54 w 160"/>
                  <a:gd name="T93" fmla="*/ 18 h 120"/>
                  <a:gd name="T94" fmla="*/ 46 w 160"/>
                  <a:gd name="T95" fmla="*/ 26 h 120"/>
                  <a:gd name="T96" fmla="*/ 38 w 160"/>
                  <a:gd name="T97" fmla="*/ 34 h 120"/>
                  <a:gd name="T98" fmla="*/ 30 w 160"/>
                  <a:gd name="T99" fmla="*/ 24 h 120"/>
                  <a:gd name="T100" fmla="*/ 28 w 160"/>
                  <a:gd name="T101" fmla="*/ 14 h 120"/>
                  <a:gd name="T102" fmla="*/ 20 w 160"/>
                  <a:gd name="T103" fmla="*/ 2 h 120"/>
                  <a:gd name="T104" fmla="*/ 6 w 160"/>
                  <a:gd name="T10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20">
                    <a:moveTo>
                      <a:pt x="2" y="6"/>
                    </a:moveTo>
                    <a:lnTo>
                      <a:pt x="2" y="10"/>
                    </a:lnTo>
                    <a:lnTo>
                      <a:pt x="0" y="12"/>
                    </a:lnTo>
                    <a:lnTo>
                      <a:pt x="0" y="12"/>
                    </a:lnTo>
                    <a:lnTo>
                      <a:pt x="4" y="14"/>
                    </a:lnTo>
                    <a:lnTo>
                      <a:pt x="4" y="12"/>
                    </a:lnTo>
                    <a:lnTo>
                      <a:pt x="4" y="14"/>
                    </a:lnTo>
                    <a:lnTo>
                      <a:pt x="6" y="14"/>
                    </a:lnTo>
                    <a:lnTo>
                      <a:pt x="8" y="14"/>
                    </a:lnTo>
                    <a:lnTo>
                      <a:pt x="8" y="16"/>
                    </a:lnTo>
                    <a:lnTo>
                      <a:pt x="8" y="18"/>
                    </a:lnTo>
                    <a:lnTo>
                      <a:pt x="10" y="22"/>
                    </a:lnTo>
                    <a:lnTo>
                      <a:pt x="12" y="22"/>
                    </a:lnTo>
                    <a:lnTo>
                      <a:pt x="14" y="22"/>
                    </a:lnTo>
                    <a:lnTo>
                      <a:pt x="14" y="22"/>
                    </a:lnTo>
                    <a:lnTo>
                      <a:pt x="18" y="22"/>
                    </a:lnTo>
                    <a:lnTo>
                      <a:pt x="20" y="22"/>
                    </a:lnTo>
                    <a:lnTo>
                      <a:pt x="24" y="20"/>
                    </a:lnTo>
                    <a:lnTo>
                      <a:pt x="26" y="20"/>
                    </a:lnTo>
                    <a:lnTo>
                      <a:pt x="24" y="22"/>
                    </a:lnTo>
                    <a:lnTo>
                      <a:pt x="24" y="22"/>
                    </a:lnTo>
                    <a:lnTo>
                      <a:pt x="24" y="24"/>
                    </a:lnTo>
                    <a:lnTo>
                      <a:pt x="22" y="24"/>
                    </a:lnTo>
                    <a:lnTo>
                      <a:pt x="22" y="24"/>
                    </a:lnTo>
                    <a:lnTo>
                      <a:pt x="20" y="24"/>
                    </a:lnTo>
                    <a:lnTo>
                      <a:pt x="18" y="24"/>
                    </a:lnTo>
                    <a:lnTo>
                      <a:pt x="14" y="28"/>
                    </a:lnTo>
                    <a:lnTo>
                      <a:pt x="12" y="26"/>
                    </a:lnTo>
                    <a:lnTo>
                      <a:pt x="10" y="26"/>
                    </a:lnTo>
                    <a:lnTo>
                      <a:pt x="8" y="28"/>
                    </a:lnTo>
                    <a:lnTo>
                      <a:pt x="8" y="30"/>
                    </a:lnTo>
                    <a:lnTo>
                      <a:pt x="10" y="30"/>
                    </a:lnTo>
                    <a:lnTo>
                      <a:pt x="12" y="30"/>
                    </a:lnTo>
                    <a:lnTo>
                      <a:pt x="14" y="32"/>
                    </a:lnTo>
                    <a:lnTo>
                      <a:pt x="14" y="34"/>
                    </a:lnTo>
                    <a:lnTo>
                      <a:pt x="16" y="34"/>
                    </a:lnTo>
                    <a:lnTo>
                      <a:pt x="16" y="36"/>
                    </a:lnTo>
                    <a:lnTo>
                      <a:pt x="16" y="38"/>
                    </a:lnTo>
                    <a:lnTo>
                      <a:pt x="16" y="40"/>
                    </a:lnTo>
                    <a:lnTo>
                      <a:pt x="16" y="42"/>
                    </a:lnTo>
                    <a:lnTo>
                      <a:pt x="16" y="42"/>
                    </a:lnTo>
                    <a:lnTo>
                      <a:pt x="16" y="44"/>
                    </a:lnTo>
                    <a:lnTo>
                      <a:pt x="20" y="42"/>
                    </a:lnTo>
                    <a:lnTo>
                      <a:pt x="20" y="40"/>
                    </a:lnTo>
                    <a:lnTo>
                      <a:pt x="22" y="40"/>
                    </a:lnTo>
                    <a:lnTo>
                      <a:pt x="22" y="38"/>
                    </a:lnTo>
                    <a:lnTo>
                      <a:pt x="24" y="34"/>
                    </a:lnTo>
                    <a:lnTo>
                      <a:pt x="24" y="34"/>
                    </a:lnTo>
                    <a:lnTo>
                      <a:pt x="24" y="32"/>
                    </a:lnTo>
                    <a:lnTo>
                      <a:pt x="24" y="30"/>
                    </a:lnTo>
                    <a:lnTo>
                      <a:pt x="24" y="32"/>
                    </a:lnTo>
                    <a:lnTo>
                      <a:pt x="24" y="34"/>
                    </a:lnTo>
                    <a:lnTo>
                      <a:pt x="24" y="36"/>
                    </a:lnTo>
                    <a:lnTo>
                      <a:pt x="24" y="38"/>
                    </a:lnTo>
                    <a:lnTo>
                      <a:pt x="26" y="38"/>
                    </a:lnTo>
                    <a:lnTo>
                      <a:pt x="26" y="40"/>
                    </a:lnTo>
                    <a:lnTo>
                      <a:pt x="26" y="40"/>
                    </a:lnTo>
                    <a:lnTo>
                      <a:pt x="28" y="42"/>
                    </a:lnTo>
                    <a:lnTo>
                      <a:pt x="28" y="42"/>
                    </a:lnTo>
                    <a:lnTo>
                      <a:pt x="28" y="42"/>
                    </a:lnTo>
                    <a:lnTo>
                      <a:pt x="30" y="42"/>
                    </a:lnTo>
                    <a:lnTo>
                      <a:pt x="32" y="42"/>
                    </a:lnTo>
                    <a:lnTo>
                      <a:pt x="32" y="44"/>
                    </a:lnTo>
                    <a:lnTo>
                      <a:pt x="32" y="44"/>
                    </a:lnTo>
                    <a:lnTo>
                      <a:pt x="34" y="46"/>
                    </a:lnTo>
                    <a:lnTo>
                      <a:pt x="34" y="46"/>
                    </a:lnTo>
                    <a:lnTo>
                      <a:pt x="34" y="46"/>
                    </a:lnTo>
                    <a:lnTo>
                      <a:pt x="36" y="48"/>
                    </a:lnTo>
                    <a:lnTo>
                      <a:pt x="40" y="48"/>
                    </a:lnTo>
                    <a:lnTo>
                      <a:pt x="40" y="48"/>
                    </a:lnTo>
                    <a:lnTo>
                      <a:pt x="44" y="50"/>
                    </a:lnTo>
                    <a:lnTo>
                      <a:pt x="46" y="50"/>
                    </a:lnTo>
                    <a:lnTo>
                      <a:pt x="46" y="50"/>
                    </a:lnTo>
                    <a:lnTo>
                      <a:pt x="50" y="54"/>
                    </a:lnTo>
                    <a:lnTo>
                      <a:pt x="52" y="54"/>
                    </a:lnTo>
                    <a:lnTo>
                      <a:pt x="54" y="54"/>
                    </a:lnTo>
                    <a:lnTo>
                      <a:pt x="56" y="56"/>
                    </a:lnTo>
                    <a:lnTo>
                      <a:pt x="56" y="56"/>
                    </a:lnTo>
                    <a:lnTo>
                      <a:pt x="56" y="56"/>
                    </a:lnTo>
                    <a:lnTo>
                      <a:pt x="58" y="58"/>
                    </a:lnTo>
                    <a:lnTo>
                      <a:pt x="58" y="58"/>
                    </a:lnTo>
                    <a:lnTo>
                      <a:pt x="60" y="58"/>
                    </a:lnTo>
                    <a:lnTo>
                      <a:pt x="60" y="62"/>
                    </a:lnTo>
                    <a:lnTo>
                      <a:pt x="62" y="62"/>
                    </a:lnTo>
                    <a:lnTo>
                      <a:pt x="62" y="62"/>
                    </a:lnTo>
                    <a:lnTo>
                      <a:pt x="62" y="68"/>
                    </a:lnTo>
                    <a:lnTo>
                      <a:pt x="62" y="70"/>
                    </a:lnTo>
                    <a:lnTo>
                      <a:pt x="64" y="72"/>
                    </a:lnTo>
                    <a:lnTo>
                      <a:pt x="62" y="76"/>
                    </a:lnTo>
                    <a:lnTo>
                      <a:pt x="62" y="76"/>
                    </a:lnTo>
                    <a:lnTo>
                      <a:pt x="62" y="78"/>
                    </a:lnTo>
                    <a:lnTo>
                      <a:pt x="64" y="78"/>
                    </a:lnTo>
                    <a:lnTo>
                      <a:pt x="64" y="78"/>
                    </a:lnTo>
                    <a:lnTo>
                      <a:pt x="64" y="78"/>
                    </a:lnTo>
                    <a:lnTo>
                      <a:pt x="64" y="82"/>
                    </a:lnTo>
                    <a:lnTo>
                      <a:pt x="64" y="82"/>
                    </a:lnTo>
                    <a:lnTo>
                      <a:pt x="64" y="82"/>
                    </a:lnTo>
                    <a:lnTo>
                      <a:pt x="62" y="80"/>
                    </a:lnTo>
                    <a:lnTo>
                      <a:pt x="60" y="80"/>
                    </a:lnTo>
                    <a:lnTo>
                      <a:pt x="58" y="82"/>
                    </a:lnTo>
                    <a:lnTo>
                      <a:pt x="56" y="84"/>
                    </a:lnTo>
                    <a:lnTo>
                      <a:pt x="54" y="88"/>
                    </a:lnTo>
                    <a:lnTo>
                      <a:pt x="52" y="90"/>
                    </a:lnTo>
                    <a:lnTo>
                      <a:pt x="52" y="92"/>
                    </a:lnTo>
                    <a:lnTo>
                      <a:pt x="54" y="92"/>
                    </a:lnTo>
                    <a:lnTo>
                      <a:pt x="58" y="92"/>
                    </a:lnTo>
                    <a:lnTo>
                      <a:pt x="60" y="92"/>
                    </a:lnTo>
                    <a:lnTo>
                      <a:pt x="62" y="92"/>
                    </a:lnTo>
                    <a:lnTo>
                      <a:pt x="62" y="92"/>
                    </a:lnTo>
                    <a:lnTo>
                      <a:pt x="62" y="92"/>
                    </a:lnTo>
                    <a:lnTo>
                      <a:pt x="62" y="92"/>
                    </a:lnTo>
                    <a:lnTo>
                      <a:pt x="62" y="90"/>
                    </a:lnTo>
                    <a:lnTo>
                      <a:pt x="64" y="90"/>
                    </a:lnTo>
                    <a:lnTo>
                      <a:pt x="66" y="88"/>
                    </a:lnTo>
                    <a:lnTo>
                      <a:pt x="68" y="90"/>
                    </a:lnTo>
                    <a:lnTo>
                      <a:pt x="70" y="88"/>
                    </a:lnTo>
                    <a:lnTo>
                      <a:pt x="72" y="88"/>
                    </a:lnTo>
                    <a:lnTo>
                      <a:pt x="72" y="90"/>
                    </a:lnTo>
                    <a:lnTo>
                      <a:pt x="72" y="90"/>
                    </a:lnTo>
                    <a:lnTo>
                      <a:pt x="74" y="92"/>
                    </a:lnTo>
                    <a:lnTo>
                      <a:pt x="74" y="94"/>
                    </a:lnTo>
                    <a:lnTo>
                      <a:pt x="76" y="96"/>
                    </a:lnTo>
                    <a:lnTo>
                      <a:pt x="78" y="98"/>
                    </a:lnTo>
                    <a:lnTo>
                      <a:pt x="80" y="100"/>
                    </a:lnTo>
                    <a:lnTo>
                      <a:pt x="82" y="100"/>
                    </a:lnTo>
                    <a:lnTo>
                      <a:pt x="84" y="100"/>
                    </a:lnTo>
                    <a:lnTo>
                      <a:pt x="84" y="102"/>
                    </a:lnTo>
                    <a:lnTo>
                      <a:pt x="84" y="102"/>
                    </a:lnTo>
                    <a:lnTo>
                      <a:pt x="86" y="102"/>
                    </a:lnTo>
                    <a:lnTo>
                      <a:pt x="88" y="102"/>
                    </a:lnTo>
                    <a:lnTo>
                      <a:pt x="90" y="102"/>
                    </a:lnTo>
                    <a:lnTo>
                      <a:pt x="90" y="102"/>
                    </a:lnTo>
                    <a:lnTo>
                      <a:pt x="94" y="102"/>
                    </a:lnTo>
                    <a:lnTo>
                      <a:pt x="94" y="102"/>
                    </a:lnTo>
                    <a:lnTo>
                      <a:pt x="96" y="100"/>
                    </a:lnTo>
                    <a:lnTo>
                      <a:pt x="98" y="100"/>
                    </a:lnTo>
                    <a:lnTo>
                      <a:pt x="100" y="98"/>
                    </a:lnTo>
                    <a:lnTo>
                      <a:pt x="98" y="96"/>
                    </a:lnTo>
                    <a:lnTo>
                      <a:pt x="98" y="94"/>
                    </a:lnTo>
                    <a:lnTo>
                      <a:pt x="98" y="92"/>
                    </a:lnTo>
                    <a:lnTo>
                      <a:pt x="100" y="92"/>
                    </a:lnTo>
                    <a:lnTo>
                      <a:pt x="102" y="90"/>
                    </a:lnTo>
                    <a:lnTo>
                      <a:pt x="102" y="90"/>
                    </a:lnTo>
                    <a:lnTo>
                      <a:pt x="102" y="88"/>
                    </a:lnTo>
                    <a:lnTo>
                      <a:pt x="104" y="88"/>
                    </a:lnTo>
                    <a:lnTo>
                      <a:pt x="106" y="88"/>
                    </a:lnTo>
                    <a:lnTo>
                      <a:pt x="106" y="86"/>
                    </a:lnTo>
                    <a:lnTo>
                      <a:pt x="104" y="84"/>
                    </a:lnTo>
                    <a:lnTo>
                      <a:pt x="106" y="84"/>
                    </a:lnTo>
                    <a:lnTo>
                      <a:pt x="108" y="84"/>
                    </a:lnTo>
                    <a:lnTo>
                      <a:pt x="110" y="84"/>
                    </a:lnTo>
                    <a:lnTo>
                      <a:pt x="110" y="84"/>
                    </a:lnTo>
                    <a:lnTo>
                      <a:pt x="110" y="82"/>
                    </a:lnTo>
                    <a:lnTo>
                      <a:pt x="112" y="84"/>
                    </a:lnTo>
                    <a:lnTo>
                      <a:pt x="112" y="84"/>
                    </a:lnTo>
                    <a:lnTo>
                      <a:pt x="114" y="84"/>
                    </a:lnTo>
                    <a:lnTo>
                      <a:pt x="114" y="84"/>
                    </a:lnTo>
                    <a:lnTo>
                      <a:pt x="114" y="86"/>
                    </a:lnTo>
                    <a:lnTo>
                      <a:pt x="116" y="86"/>
                    </a:lnTo>
                    <a:lnTo>
                      <a:pt x="116" y="88"/>
                    </a:lnTo>
                    <a:lnTo>
                      <a:pt x="118" y="88"/>
                    </a:lnTo>
                    <a:lnTo>
                      <a:pt x="118" y="88"/>
                    </a:lnTo>
                    <a:lnTo>
                      <a:pt x="120" y="88"/>
                    </a:lnTo>
                    <a:lnTo>
                      <a:pt x="124" y="90"/>
                    </a:lnTo>
                    <a:lnTo>
                      <a:pt x="126" y="92"/>
                    </a:lnTo>
                    <a:lnTo>
                      <a:pt x="126" y="94"/>
                    </a:lnTo>
                    <a:lnTo>
                      <a:pt x="126" y="98"/>
                    </a:lnTo>
                    <a:lnTo>
                      <a:pt x="126" y="100"/>
                    </a:lnTo>
                    <a:lnTo>
                      <a:pt x="130" y="102"/>
                    </a:lnTo>
                    <a:lnTo>
                      <a:pt x="128" y="104"/>
                    </a:lnTo>
                    <a:lnTo>
                      <a:pt x="128" y="104"/>
                    </a:lnTo>
                    <a:lnTo>
                      <a:pt x="130" y="106"/>
                    </a:lnTo>
                    <a:lnTo>
                      <a:pt x="132" y="106"/>
                    </a:lnTo>
                    <a:lnTo>
                      <a:pt x="132" y="108"/>
                    </a:lnTo>
                    <a:lnTo>
                      <a:pt x="132" y="108"/>
                    </a:lnTo>
                    <a:lnTo>
                      <a:pt x="134" y="114"/>
                    </a:lnTo>
                    <a:lnTo>
                      <a:pt x="136" y="114"/>
                    </a:lnTo>
                    <a:lnTo>
                      <a:pt x="136" y="114"/>
                    </a:lnTo>
                    <a:lnTo>
                      <a:pt x="138" y="114"/>
                    </a:lnTo>
                    <a:lnTo>
                      <a:pt x="140" y="114"/>
                    </a:lnTo>
                    <a:lnTo>
                      <a:pt x="142" y="116"/>
                    </a:lnTo>
                    <a:lnTo>
                      <a:pt x="144" y="116"/>
                    </a:lnTo>
                    <a:lnTo>
                      <a:pt x="152" y="118"/>
                    </a:lnTo>
                    <a:lnTo>
                      <a:pt x="152" y="118"/>
                    </a:lnTo>
                    <a:lnTo>
                      <a:pt x="152" y="120"/>
                    </a:lnTo>
                    <a:lnTo>
                      <a:pt x="154" y="120"/>
                    </a:lnTo>
                    <a:lnTo>
                      <a:pt x="158" y="120"/>
                    </a:lnTo>
                    <a:lnTo>
                      <a:pt x="158" y="120"/>
                    </a:lnTo>
                    <a:lnTo>
                      <a:pt x="156" y="118"/>
                    </a:lnTo>
                    <a:lnTo>
                      <a:pt x="156" y="116"/>
                    </a:lnTo>
                    <a:lnTo>
                      <a:pt x="158" y="116"/>
                    </a:lnTo>
                    <a:lnTo>
                      <a:pt x="158" y="118"/>
                    </a:lnTo>
                    <a:lnTo>
                      <a:pt x="160" y="116"/>
                    </a:lnTo>
                    <a:lnTo>
                      <a:pt x="160" y="116"/>
                    </a:lnTo>
                    <a:lnTo>
                      <a:pt x="156" y="116"/>
                    </a:lnTo>
                    <a:lnTo>
                      <a:pt x="154" y="114"/>
                    </a:lnTo>
                    <a:lnTo>
                      <a:pt x="152" y="112"/>
                    </a:lnTo>
                    <a:lnTo>
                      <a:pt x="152" y="110"/>
                    </a:lnTo>
                    <a:lnTo>
                      <a:pt x="154" y="110"/>
                    </a:lnTo>
                    <a:lnTo>
                      <a:pt x="152" y="108"/>
                    </a:lnTo>
                    <a:lnTo>
                      <a:pt x="150" y="108"/>
                    </a:lnTo>
                    <a:lnTo>
                      <a:pt x="148" y="108"/>
                    </a:lnTo>
                    <a:lnTo>
                      <a:pt x="148" y="106"/>
                    </a:lnTo>
                    <a:lnTo>
                      <a:pt x="148" y="104"/>
                    </a:lnTo>
                    <a:lnTo>
                      <a:pt x="148" y="102"/>
                    </a:lnTo>
                    <a:lnTo>
                      <a:pt x="148" y="102"/>
                    </a:lnTo>
                    <a:lnTo>
                      <a:pt x="144" y="102"/>
                    </a:lnTo>
                    <a:lnTo>
                      <a:pt x="144" y="100"/>
                    </a:lnTo>
                    <a:lnTo>
                      <a:pt x="142" y="98"/>
                    </a:lnTo>
                    <a:lnTo>
                      <a:pt x="142" y="96"/>
                    </a:lnTo>
                    <a:lnTo>
                      <a:pt x="142" y="94"/>
                    </a:lnTo>
                    <a:lnTo>
                      <a:pt x="142" y="92"/>
                    </a:lnTo>
                    <a:lnTo>
                      <a:pt x="142" y="92"/>
                    </a:lnTo>
                    <a:lnTo>
                      <a:pt x="142" y="90"/>
                    </a:lnTo>
                    <a:lnTo>
                      <a:pt x="140" y="90"/>
                    </a:lnTo>
                    <a:lnTo>
                      <a:pt x="140" y="88"/>
                    </a:lnTo>
                    <a:lnTo>
                      <a:pt x="138" y="86"/>
                    </a:lnTo>
                    <a:lnTo>
                      <a:pt x="136" y="84"/>
                    </a:lnTo>
                    <a:lnTo>
                      <a:pt x="136" y="84"/>
                    </a:lnTo>
                    <a:lnTo>
                      <a:pt x="134" y="80"/>
                    </a:lnTo>
                    <a:lnTo>
                      <a:pt x="134" y="78"/>
                    </a:lnTo>
                    <a:lnTo>
                      <a:pt x="134" y="76"/>
                    </a:lnTo>
                    <a:lnTo>
                      <a:pt x="134" y="76"/>
                    </a:lnTo>
                    <a:lnTo>
                      <a:pt x="136" y="76"/>
                    </a:lnTo>
                    <a:lnTo>
                      <a:pt x="138" y="76"/>
                    </a:lnTo>
                    <a:lnTo>
                      <a:pt x="140" y="74"/>
                    </a:lnTo>
                    <a:lnTo>
                      <a:pt x="142" y="74"/>
                    </a:lnTo>
                    <a:lnTo>
                      <a:pt x="142" y="72"/>
                    </a:lnTo>
                    <a:lnTo>
                      <a:pt x="142" y="70"/>
                    </a:lnTo>
                    <a:lnTo>
                      <a:pt x="140" y="68"/>
                    </a:lnTo>
                    <a:lnTo>
                      <a:pt x="138" y="66"/>
                    </a:lnTo>
                    <a:lnTo>
                      <a:pt x="136" y="66"/>
                    </a:lnTo>
                    <a:lnTo>
                      <a:pt x="134" y="64"/>
                    </a:lnTo>
                    <a:lnTo>
                      <a:pt x="132" y="64"/>
                    </a:lnTo>
                    <a:lnTo>
                      <a:pt x="128" y="62"/>
                    </a:lnTo>
                    <a:lnTo>
                      <a:pt x="126" y="60"/>
                    </a:lnTo>
                    <a:lnTo>
                      <a:pt x="126" y="60"/>
                    </a:lnTo>
                    <a:lnTo>
                      <a:pt x="126" y="56"/>
                    </a:lnTo>
                    <a:lnTo>
                      <a:pt x="126" y="52"/>
                    </a:lnTo>
                    <a:lnTo>
                      <a:pt x="124" y="50"/>
                    </a:lnTo>
                    <a:lnTo>
                      <a:pt x="122" y="48"/>
                    </a:lnTo>
                    <a:lnTo>
                      <a:pt x="120" y="46"/>
                    </a:lnTo>
                    <a:lnTo>
                      <a:pt x="116" y="44"/>
                    </a:lnTo>
                    <a:lnTo>
                      <a:pt x="116" y="40"/>
                    </a:lnTo>
                    <a:lnTo>
                      <a:pt x="114" y="40"/>
                    </a:lnTo>
                    <a:lnTo>
                      <a:pt x="112" y="40"/>
                    </a:lnTo>
                    <a:lnTo>
                      <a:pt x="112" y="38"/>
                    </a:lnTo>
                    <a:lnTo>
                      <a:pt x="104" y="34"/>
                    </a:lnTo>
                    <a:lnTo>
                      <a:pt x="102" y="34"/>
                    </a:lnTo>
                    <a:lnTo>
                      <a:pt x="100" y="34"/>
                    </a:lnTo>
                    <a:lnTo>
                      <a:pt x="98" y="32"/>
                    </a:lnTo>
                    <a:lnTo>
                      <a:pt x="96" y="30"/>
                    </a:lnTo>
                    <a:lnTo>
                      <a:pt x="92" y="30"/>
                    </a:lnTo>
                    <a:lnTo>
                      <a:pt x="90" y="28"/>
                    </a:lnTo>
                    <a:lnTo>
                      <a:pt x="88" y="28"/>
                    </a:lnTo>
                    <a:lnTo>
                      <a:pt x="86" y="26"/>
                    </a:lnTo>
                    <a:lnTo>
                      <a:pt x="86" y="26"/>
                    </a:lnTo>
                    <a:lnTo>
                      <a:pt x="84" y="26"/>
                    </a:lnTo>
                    <a:lnTo>
                      <a:pt x="84" y="26"/>
                    </a:lnTo>
                    <a:lnTo>
                      <a:pt x="84" y="26"/>
                    </a:lnTo>
                    <a:lnTo>
                      <a:pt x="84" y="24"/>
                    </a:lnTo>
                    <a:lnTo>
                      <a:pt x="84" y="24"/>
                    </a:lnTo>
                    <a:lnTo>
                      <a:pt x="82" y="24"/>
                    </a:lnTo>
                    <a:lnTo>
                      <a:pt x="82" y="24"/>
                    </a:lnTo>
                    <a:lnTo>
                      <a:pt x="80" y="24"/>
                    </a:lnTo>
                    <a:lnTo>
                      <a:pt x="80" y="24"/>
                    </a:lnTo>
                    <a:lnTo>
                      <a:pt x="78" y="22"/>
                    </a:lnTo>
                    <a:lnTo>
                      <a:pt x="78" y="24"/>
                    </a:lnTo>
                    <a:lnTo>
                      <a:pt x="76" y="24"/>
                    </a:lnTo>
                    <a:lnTo>
                      <a:pt x="74" y="22"/>
                    </a:lnTo>
                    <a:lnTo>
                      <a:pt x="74" y="22"/>
                    </a:lnTo>
                    <a:lnTo>
                      <a:pt x="70" y="20"/>
                    </a:lnTo>
                    <a:lnTo>
                      <a:pt x="68" y="18"/>
                    </a:lnTo>
                    <a:lnTo>
                      <a:pt x="66" y="16"/>
                    </a:lnTo>
                    <a:lnTo>
                      <a:pt x="66" y="16"/>
                    </a:lnTo>
                    <a:lnTo>
                      <a:pt x="64" y="16"/>
                    </a:lnTo>
                    <a:lnTo>
                      <a:pt x="60" y="14"/>
                    </a:lnTo>
                    <a:lnTo>
                      <a:pt x="60" y="14"/>
                    </a:lnTo>
                    <a:lnTo>
                      <a:pt x="60" y="12"/>
                    </a:lnTo>
                    <a:lnTo>
                      <a:pt x="56" y="16"/>
                    </a:lnTo>
                    <a:lnTo>
                      <a:pt x="54" y="16"/>
                    </a:lnTo>
                    <a:lnTo>
                      <a:pt x="54" y="18"/>
                    </a:lnTo>
                    <a:lnTo>
                      <a:pt x="54" y="20"/>
                    </a:lnTo>
                    <a:lnTo>
                      <a:pt x="52" y="20"/>
                    </a:lnTo>
                    <a:lnTo>
                      <a:pt x="50" y="22"/>
                    </a:lnTo>
                    <a:lnTo>
                      <a:pt x="48" y="22"/>
                    </a:lnTo>
                    <a:lnTo>
                      <a:pt x="46" y="22"/>
                    </a:lnTo>
                    <a:lnTo>
                      <a:pt x="46" y="26"/>
                    </a:lnTo>
                    <a:lnTo>
                      <a:pt x="42" y="28"/>
                    </a:lnTo>
                    <a:lnTo>
                      <a:pt x="42" y="30"/>
                    </a:lnTo>
                    <a:lnTo>
                      <a:pt x="42" y="32"/>
                    </a:lnTo>
                    <a:lnTo>
                      <a:pt x="40" y="32"/>
                    </a:lnTo>
                    <a:lnTo>
                      <a:pt x="40" y="34"/>
                    </a:lnTo>
                    <a:lnTo>
                      <a:pt x="38" y="34"/>
                    </a:lnTo>
                    <a:lnTo>
                      <a:pt x="36" y="34"/>
                    </a:lnTo>
                    <a:lnTo>
                      <a:pt x="34" y="32"/>
                    </a:lnTo>
                    <a:lnTo>
                      <a:pt x="34" y="30"/>
                    </a:lnTo>
                    <a:lnTo>
                      <a:pt x="32" y="30"/>
                    </a:lnTo>
                    <a:lnTo>
                      <a:pt x="32" y="26"/>
                    </a:lnTo>
                    <a:lnTo>
                      <a:pt x="30" y="24"/>
                    </a:lnTo>
                    <a:lnTo>
                      <a:pt x="30" y="26"/>
                    </a:lnTo>
                    <a:lnTo>
                      <a:pt x="30" y="28"/>
                    </a:lnTo>
                    <a:lnTo>
                      <a:pt x="28" y="24"/>
                    </a:lnTo>
                    <a:lnTo>
                      <a:pt x="28" y="18"/>
                    </a:lnTo>
                    <a:lnTo>
                      <a:pt x="28" y="16"/>
                    </a:lnTo>
                    <a:lnTo>
                      <a:pt x="28" y="14"/>
                    </a:lnTo>
                    <a:lnTo>
                      <a:pt x="28" y="10"/>
                    </a:lnTo>
                    <a:lnTo>
                      <a:pt x="28" y="8"/>
                    </a:lnTo>
                    <a:lnTo>
                      <a:pt x="26" y="6"/>
                    </a:lnTo>
                    <a:lnTo>
                      <a:pt x="22" y="6"/>
                    </a:lnTo>
                    <a:lnTo>
                      <a:pt x="20" y="4"/>
                    </a:lnTo>
                    <a:lnTo>
                      <a:pt x="20" y="2"/>
                    </a:lnTo>
                    <a:lnTo>
                      <a:pt x="18" y="0"/>
                    </a:lnTo>
                    <a:lnTo>
                      <a:pt x="14" y="0"/>
                    </a:lnTo>
                    <a:lnTo>
                      <a:pt x="12" y="0"/>
                    </a:lnTo>
                    <a:lnTo>
                      <a:pt x="10" y="2"/>
                    </a:lnTo>
                    <a:lnTo>
                      <a:pt x="8" y="4"/>
                    </a:lnTo>
                    <a:lnTo>
                      <a:pt x="6" y="6"/>
                    </a:lnTo>
                    <a:lnTo>
                      <a:pt x="6" y="6"/>
                    </a:lnTo>
                    <a:lnTo>
                      <a:pt x="4"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724"/>
              <p:cNvSpPr>
                <a:spLocks/>
              </p:cNvSpPr>
              <p:nvPr/>
            </p:nvSpPr>
            <p:spPr bwMode="auto">
              <a:xfrm>
                <a:off x="3738" y="2235"/>
                <a:ext cx="4" cy="4"/>
              </a:xfrm>
              <a:custGeom>
                <a:avLst/>
                <a:gdLst>
                  <a:gd name="T0" fmla="*/ 2 w 4"/>
                  <a:gd name="T1" fmla="*/ 2 h 4"/>
                  <a:gd name="T2" fmla="*/ 0 w 4"/>
                  <a:gd name="T3" fmla="*/ 2 h 4"/>
                  <a:gd name="T4" fmla="*/ 0 w 4"/>
                  <a:gd name="T5" fmla="*/ 4 h 4"/>
                  <a:gd name="T6" fmla="*/ 0 w 4"/>
                  <a:gd name="T7" fmla="*/ 4 h 4"/>
                  <a:gd name="T8" fmla="*/ 2 w 4"/>
                  <a:gd name="T9" fmla="*/ 4 h 4"/>
                  <a:gd name="T10" fmla="*/ 4 w 4"/>
                  <a:gd name="T11" fmla="*/ 2 h 4"/>
                  <a:gd name="T12" fmla="*/ 4 w 4"/>
                  <a:gd name="T13" fmla="*/ 2 h 4"/>
                  <a:gd name="T14" fmla="*/ 2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0" y="2"/>
                    </a:lnTo>
                    <a:lnTo>
                      <a:pt x="0" y="4"/>
                    </a:lnTo>
                    <a:lnTo>
                      <a:pt x="0" y="4"/>
                    </a:lnTo>
                    <a:lnTo>
                      <a:pt x="2" y="4"/>
                    </a:lnTo>
                    <a:lnTo>
                      <a:pt x="4" y="2"/>
                    </a:lnTo>
                    <a:lnTo>
                      <a:pt x="4" y="2"/>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725"/>
              <p:cNvSpPr>
                <a:spLocks/>
              </p:cNvSpPr>
              <p:nvPr/>
            </p:nvSpPr>
            <p:spPr bwMode="auto">
              <a:xfrm>
                <a:off x="3728" y="1917"/>
                <a:ext cx="0" cy="2"/>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726"/>
              <p:cNvSpPr>
                <a:spLocks/>
              </p:cNvSpPr>
              <p:nvPr/>
            </p:nvSpPr>
            <p:spPr bwMode="auto">
              <a:xfrm>
                <a:off x="3726" y="1913"/>
                <a:ext cx="2" cy="2"/>
              </a:xfrm>
              <a:custGeom>
                <a:avLst/>
                <a:gdLst>
                  <a:gd name="T0" fmla="*/ 2 w 2"/>
                  <a:gd name="T1" fmla="*/ 2 h 2"/>
                  <a:gd name="T2" fmla="*/ 2 w 2"/>
                  <a:gd name="T3" fmla="*/ 0 h 2"/>
                  <a:gd name="T4" fmla="*/ 0 w 2"/>
                  <a:gd name="T5" fmla="*/ 0 h 2"/>
                  <a:gd name="T6" fmla="*/ 0 w 2"/>
                  <a:gd name="T7" fmla="*/ 0 h 2"/>
                  <a:gd name="T8" fmla="*/ 2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0"/>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Rectangle 1727"/>
              <p:cNvSpPr>
                <a:spLocks noChangeArrowheads="1"/>
              </p:cNvSpPr>
              <p:nvPr/>
            </p:nvSpPr>
            <p:spPr bwMode="auto">
              <a:xfrm>
                <a:off x="3720" y="188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728"/>
              <p:cNvSpPr>
                <a:spLocks/>
              </p:cNvSpPr>
              <p:nvPr/>
            </p:nvSpPr>
            <p:spPr bwMode="auto">
              <a:xfrm>
                <a:off x="3710" y="1927"/>
                <a:ext cx="4" cy="2"/>
              </a:xfrm>
              <a:custGeom>
                <a:avLst/>
                <a:gdLst>
                  <a:gd name="T0" fmla="*/ 2 w 4"/>
                  <a:gd name="T1" fmla="*/ 0 h 2"/>
                  <a:gd name="T2" fmla="*/ 0 w 4"/>
                  <a:gd name="T3" fmla="*/ 0 h 2"/>
                  <a:gd name="T4" fmla="*/ 0 w 4"/>
                  <a:gd name="T5" fmla="*/ 2 h 2"/>
                  <a:gd name="T6" fmla="*/ 0 w 4"/>
                  <a:gd name="T7" fmla="*/ 2 h 2"/>
                  <a:gd name="T8" fmla="*/ 2 w 4"/>
                  <a:gd name="T9" fmla="*/ 2 h 2"/>
                  <a:gd name="T10" fmla="*/ 4 w 4"/>
                  <a:gd name="T11" fmla="*/ 2 h 2"/>
                  <a:gd name="T12" fmla="*/ 4 w 4"/>
                  <a:gd name="T13" fmla="*/ 0 h 2"/>
                  <a:gd name="T14" fmla="*/ 4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0" y="2"/>
                    </a:lnTo>
                    <a:lnTo>
                      <a:pt x="2" y="2"/>
                    </a:lnTo>
                    <a:lnTo>
                      <a:pt x="4" y="2"/>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729"/>
              <p:cNvSpPr>
                <a:spLocks noEditPoints="1"/>
              </p:cNvSpPr>
              <p:nvPr/>
            </p:nvSpPr>
            <p:spPr bwMode="auto">
              <a:xfrm>
                <a:off x="2576" y="1505"/>
                <a:ext cx="1210" cy="1134"/>
              </a:xfrm>
              <a:custGeom>
                <a:avLst/>
                <a:gdLst>
                  <a:gd name="T0" fmla="*/ 1006 w 1210"/>
                  <a:gd name="T1" fmla="*/ 656 h 1134"/>
                  <a:gd name="T2" fmla="*/ 1046 w 1210"/>
                  <a:gd name="T3" fmla="*/ 558 h 1134"/>
                  <a:gd name="T4" fmla="*/ 1116 w 1210"/>
                  <a:gd name="T5" fmla="*/ 486 h 1134"/>
                  <a:gd name="T6" fmla="*/ 1044 w 1210"/>
                  <a:gd name="T7" fmla="*/ 368 h 1134"/>
                  <a:gd name="T8" fmla="*/ 1130 w 1210"/>
                  <a:gd name="T9" fmla="*/ 412 h 1134"/>
                  <a:gd name="T10" fmla="*/ 1118 w 1210"/>
                  <a:gd name="T11" fmla="*/ 236 h 1134"/>
                  <a:gd name="T12" fmla="*/ 1058 w 1210"/>
                  <a:gd name="T13" fmla="*/ 142 h 1134"/>
                  <a:gd name="T14" fmla="*/ 1124 w 1210"/>
                  <a:gd name="T15" fmla="*/ 104 h 1134"/>
                  <a:gd name="T16" fmla="*/ 1184 w 1210"/>
                  <a:gd name="T17" fmla="*/ 154 h 1134"/>
                  <a:gd name="T18" fmla="*/ 1176 w 1210"/>
                  <a:gd name="T19" fmla="*/ 92 h 1134"/>
                  <a:gd name="T20" fmla="*/ 1030 w 1210"/>
                  <a:gd name="T21" fmla="*/ 36 h 1134"/>
                  <a:gd name="T22" fmla="*/ 882 w 1210"/>
                  <a:gd name="T23" fmla="*/ 30 h 1134"/>
                  <a:gd name="T24" fmla="*/ 822 w 1210"/>
                  <a:gd name="T25" fmla="*/ 30 h 1134"/>
                  <a:gd name="T26" fmla="*/ 722 w 1210"/>
                  <a:gd name="T27" fmla="*/ 32 h 1134"/>
                  <a:gd name="T28" fmla="*/ 706 w 1210"/>
                  <a:gd name="T29" fmla="*/ 8 h 1134"/>
                  <a:gd name="T30" fmla="*/ 638 w 1210"/>
                  <a:gd name="T31" fmla="*/ 16 h 1134"/>
                  <a:gd name="T32" fmla="*/ 596 w 1210"/>
                  <a:gd name="T33" fmla="*/ 42 h 1134"/>
                  <a:gd name="T34" fmla="*/ 578 w 1210"/>
                  <a:gd name="T35" fmla="*/ 68 h 1134"/>
                  <a:gd name="T36" fmla="*/ 580 w 1210"/>
                  <a:gd name="T37" fmla="*/ 98 h 1134"/>
                  <a:gd name="T38" fmla="*/ 518 w 1210"/>
                  <a:gd name="T39" fmla="*/ 70 h 1134"/>
                  <a:gd name="T40" fmla="*/ 454 w 1210"/>
                  <a:gd name="T41" fmla="*/ 100 h 1134"/>
                  <a:gd name="T42" fmla="*/ 378 w 1210"/>
                  <a:gd name="T43" fmla="*/ 140 h 1134"/>
                  <a:gd name="T44" fmla="*/ 348 w 1210"/>
                  <a:gd name="T45" fmla="*/ 98 h 1134"/>
                  <a:gd name="T46" fmla="*/ 294 w 1210"/>
                  <a:gd name="T47" fmla="*/ 86 h 1134"/>
                  <a:gd name="T48" fmla="*/ 250 w 1210"/>
                  <a:gd name="T49" fmla="*/ 104 h 1134"/>
                  <a:gd name="T50" fmla="*/ 218 w 1210"/>
                  <a:gd name="T51" fmla="*/ 146 h 1134"/>
                  <a:gd name="T52" fmla="*/ 182 w 1210"/>
                  <a:gd name="T53" fmla="*/ 178 h 1134"/>
                  <a:gd name="T54" fmla="*/ 190 w 1210"/>
                  <a:gd name="T55" fmla="*/ 210 h 1134"/>
                  <a:gd name="T56" fmla="*/ 258 w 1210"/>
                  <a:gd name="T57" fmla="*/ 210 h 1134"/>
                  <a:gd name="T58" fmla="*/ 276 w 1210"/>
                  <a:gd name="T59" fmla="*/ 154 h 1134"/>
                  <a:gd name="T60" fmla="*/ 296 w 1210"/>
                  <a:gd name="T61" fmla="*/ 190 h 1134"/>
                  <a:gd name="T62" fmla="*/ 296 w 1210"/>
                  <a:gd name="T63" fmla="*/ 214 h 1134"/>
                  <a:gd name="T64" fmla="*/ 212 w 1210"/>
                  <a:gd name="T65" fmla="*/ 234 h 1134"/>
                  <a:gd name="T66" fmla="*/ 178 w 1210"/>
                  <a:gd name="T67" fmla="*/ 272 h 1134"/>
                  <a:gd name="T68" fmla="*/ 140 w 1210"/>
                  <a:gd name="T69" fmla="*/ 344 h 1134"/>
                  <a:gd name="T70" fmla="*/ 148 w 1210"/>
                  <a:gd name="T71" fmla="*/ 394 h 1134"/>
                  <a:gd name="T72" fmla="*/ 276 w 1210"/>
                  <a:gd name="T73" fmla="*/ 386 h 1134"/>
                  <a:gd name="T74" fmla="*/ 308 w 1210"/>
                  <a:gd name="T75" fmla="*/ 400 h 1134"/>
                  <a:gd name="T76" fmla="*/ 350 w 1210"/>
                  <a:gd name="T77" fmla="*/ 386 h 1134"/>
                  <a:gd name="T78" fmla="*/ 404 w 1210"/>
                  <a:gd name="T79" fmla="*/ 340 h 1134"/>
                  <a:gd name="T80" fmla="*/ 460 w 1210"/>
                  <a:gd name="T81" fmla="*/ 360 h 1134"/>
                  <a:gd name="T82" fmla="*/ 366 w 1210"/>
                  <a:gd name="T83" fmla="*/ 420 h 1134"/>
                  <a:gd name="T84" fmla="*/ 374 w 1210"/>
                  <a:gd name="T85" fmla="*/ 478 h 1134"/>
                  <a:gd name="T86" fmla="*/ 216 w 1210"/>
                  <a:gd name="T87" fmla="*/ 422 h 1134"/>
                  <a:gd name="T88" fmla="*/ 14 w 1210"/>
                  <a:gd name="T89" fmla="*/ 586 h 1134"/>
                  <a:gd name="T90" fmla="*/ 66 w 1210"/>
                  <a:gd name="T91" fmla="*/ 734 h 1134"/>
                  <a:gd name="T92" fmla="*/ 226 w 1210"/>
                  <a:gd name="T93" fmla="*/ 808 h 1134"/>
                  <a:gd name="T94" fmla="*/ 284 w 1210"/>
                  <a:gd name="T95" fmla="*/ 1084 h 1134"/>
                  <a:gd name="T96" fmla="*/ 438 w 1210"/>
                  <a:gd name="T97" fmla="*/ 1006 h 1134"/>
                  <a:gd name="T98" fmla="*/ 508 w 1210"/>
                  <a:gd name="T99" fmla="*/ 792 h 1134"/>
                  <a:gd name="T100" fmla="*/ 512 w 1210"/>
                  <a:gd name="T101" fmla="*/ 674 h 1134"/>
                  <a:gd name="T102" fmla="*/ 434 w 1210"/>
                  <a:gd name="T103" fmla="*/ 544 h 1134"/>
                  <a:gd name="T104" fmla="*/ 504 w 1210"/>
                  <a:gd name="T105" fmla="*/ 624 h 1134"/>
                  <a:gd name="T106" fmla="*/ 634 w 1210"/>
                  <a:gd name="T107" fmla="*/ 558 h 1134"/>
                  <a:gd name="T108" fmla="*/ 548 w 1210"/>
                  <a:gd name="T109" fmla="*/ 516 h 1134"/>
                  <a:gd name="T110" fmla="*/ 684 w 1210"/>
                  <a:gd name="T111" fmla="*/ 530 h 1134"/>
                  <a:gd name="T112" fmla="*/ 804 w 1210"/>
                  <a:gd name="T113" fmla="*/ 704 h 1134"/>
                  <a:gd name="T114" fmla="*/ 922 w 1210"/>
                  <a:gd name="T115" fmla="*/ 584 h 1134"/>
                  <a:gd name="T116" fmla="*/ 416 w 1210"/>
                  <a:gd name="T117" fmla="*/ 798 h 1134"/>
                  <a:gd name="T118" fmla="*/ 394 w 1210"/>
                  <a:gd name="T119" fmla="*/ 830 h 1134"/>
                  <a:gd name="T120" fmla="*/ 838 w 1210"/>
                  <a:gd name="T121" fmla="*/ 498 h 1134"/>
                  <a:gd name="T122" fmla="*/ 564 w 1210"/>
                  <a:gd name="T123" fmla="*/ 414 h 1134"/>
                  <a:gd name="T124" fmla="*/ 526 w 1210"/>
                  <a:gd name="T125" fmla="*/ 34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34">
                    <a:moveTo>
                      <a:pt x="956" y="612"/>
                    </a:moveTo>
                    <a:lnTo>
                      <a:pt x="958" y="612"/>
                    </a:lnTo>
                    <a:lnTo>
                      <a:pt x="960" y="614"/>
                    </a:lnTo>
                    <a:lnTo>
                      <a:pt x="962" y="614"/>
                    </a:lnTo>
                    <a:lnTo>
                      <a:pt x="962" y="614"/>
                    </a:lnTo>
                    <a:lnTo>
                      <a:pt x="962" y="618"/>
                    </a:lnTo>
                    <a:lnTo>
                      <a:pt x="964" y="626"/>
                    </a:lnTo>
                    <a:lnTo>
                      <a:pt x="966" y="630"/>
                    </a:lnTo>
                    <a:lnTo>
                      <a:pt x="966" y="634"/>
                    </a:lnTo>
                    <a:lnTo>
                      <a:pt x="968" y="636"/>
                    </a:lnTo>
                    <a:lnTo>
                      <a:pt x="970" y="642"/>
                    </a:lnTo>
                    <a:lnTo>
                      <a:pt x="970" y="644"/>
                    </a:lnTo>
                    <a:lnTo>
                      <a:pt x="970" y="644"/>
                    </a:lnTo>
                    <a:lnTo>
                      <a:pt x="972" y="642"/>
                    </a:lnTo>
                    <a:lnTo>
                      <a:pt x="972" y="646"/>
                    </a:lnTo>
                    <a:lnTo>
                      <a:pt x="976" y="652"/>
                    </a:lnTo>
                    <a:lnTo>
                      <a:pt x="976" y="656"/>
                    </a:lnTo>
                    <a:lnTo>
                      <a:pt x="976" y="658"/>
                    </a:lnTo>
                    <a:lnTo>
                      <a:pt x="976" y="662"/>
                    </a:lnTo>
                    <a:lnTo>
                      <a:pt x="976" y="660"/>
                    </a:lnTo>
                    <a:lnTo>
                      <a:pt x="976" y="662"/>
                    </a:lnTo>
                    <a:lnTo>
                      <a:pt x="976" y="662"/>
                    </a:lnTo>
                    <a:lnTo>
                      <a:pt x="978" y="664"/>
                    </a:lnTo>
                    <a:lnTo>
                      <a:pt x="978" y="668"/>
                    </a:lnTo>
                    <a:lnTo>
                      <a:pt x="978" y="670"/>
                    </a:lnTo>
                    <a:lnTo>
                      <a:pt x="978" y="674"/>
                    </a:lnTo>
                    <a:lnTo>
                      <a:pt x="978" y="676"/>
                    </a:lnTo>
                    <a:lnTo>
                      <a:pt x="978" y="680"/>
                    </a:lnTo>
                    <a:lnTo>
                      <a:pt x="980" y="680"/>
                    </a:lnTo>
                    <a:lnTo>
                      <a:pt x="978" y="684"/>
                    </a:lnTo>
                    <a:lnTo>
                      <a:pt x="978" y="684"/>
                    </a:lnTo>
                    <a:lnTo>
                      <a:pt x="978" y="694"/>
                    </a:lnTo>
                    <a:lnTo>
                      <a:pt x="978" y="696"/>
                    </a:lnTo>
                    <a:lnTo>
                      <a:pt x="978" y="700"/>
                    </a:lnTo>
                    <a:lnTo>
                      <a:pt x="978" y="702"/>
                    </a:lnTo>
                    <a:lnTo>
                      <a:pt x="982" y="700"/>
                    </a:lnTo>
                    <a:lnTo>
                      <a:pt x="984" y="706"/>
                    </a:lnTo>
                    <a:lnTo>
                      <a:pt x="986" y="706"/>
                    </a:lnTo>
                    <a:lnTo>
                      <a:pt x="988" y="710"/>
                    </a:lnTo>
                    <a:lnTo>
                      <a:pt x="990" y="712"/>
                    </a:lnTo>
                    <a:lnTo>
                      <a:pt x="992" y="714"/>
                    </a:lnTo>
                    <a:lnTo>
                      <a:pt x="996" y="720"/>
                    </a:lnTo>
                    <a:lnTo>
                      <a:pt x="996" y="720"/>
                    </a:lnTo>
                    <a:lnTo>
                      <a:pt x="996" y="722"/>
                    </a:lnTo>
                    <a:lnTo>
                      <a:pt x="998" y="726"/>
                    </a:lnTo>
                    <a:lnTo>
                      <a:pt x="998" y="728"/>
                    </a:lnTo>
                    <a:lnTo>
                      <a:pt x="998" y="734"/>
                    </a:lnTo>
                    <a:lnTo>
                      <a:pt x="1000" y="736"/>
                    </a:lnTo>
                    <a:lnTo>
                      <a:pt x="1000" y="738"/>
                    </a:lnTo>
                    <a:lnTo>
                      <a:pt x="1000" y="740"/>
                    </a:lnTo>
                    <a:lnTo>
                      <a:pt x="1000" y="742"/>
                    </a:lnTo>
                    <a:lnTo>
                      <a:pt x="1002" y="744"/>
                    </a:lnTo>
                    <a:lnTo>
                      <a:pt x="1002" y="746"/>
                    </a:lnTo>
                    <a:lnTo>
                      <a:pt x="1004" y="750"/>
                    </a:lnTo>
                    <a:lnTo>
                      <a:pt x="1006" y="752"/>
                    </a:lnTo>
                    <a:lnTo>
                      <a:pt x="1008" y="754"/>
                    </a:lnTo>
                    <a:lnTo>
                      <a:pt x="1008" y="758"/>
                    </a:lnTo>
                    <a:lnTo>
                      <a:pt x="1010" y="760"/>
                    </a:lnTo>
                    <a:lnTo>
                      <a:pt x="1012" y="762"/>
                    </a:lnTo>
                    <a:lnTo>
                      <a:pt x="1016" y="766"/>
                    </a:lnTo>
                    <a:lnTo>
                      <a:pt x="1016" y="766"/>
                    </a:lnTo>
                    <a:lnTo>
                      <a:pt x="1020" y="768"/>
                    </a:lnTo>
                    <a:lnTo>
                      <a:pt x="1022" y="770"/>
                    </a:lnTo>
                    <a:lnTo>
                      <a:pt x="1024" y="770"/>
                    </a:lnTo>
                    <a:lnTo>
                      <a:pt x="1024" y="772"/>
                    </a:lnTo>
                    <a:lnTo>
                      <a:pt x="1026" y="772"/>
                    </a:lnTo>
                    <a:lnTo>
                      <a:pt x="1026" y="774"/>
                    </a:lnTo>
                    <a:lnTo>
                      <a:pt x="1026" y="772"/>
                    </a:lnTo>
                    <a:lnTo>
                      <a:pt x="1026" y="772"/>
                    </a:lnTo>
                    <a:lnTo>
                      <a:pt x="1028" y="770"/>
                    </a:lnTo>
                    <a:lnTo>
                      <a:pt x="1030" y="772"/>
                    </a:lnTo>
                    <a:lnTo>
                      <a:pt x="1032" y="772"/>
                    </a:lnTo>
                    <a:lnTo>
                      <a:pt x="1032" y="772"/>
                    </a:lnTo>
                    <a:lnTo>
                      <a:pt x="1032" y="768"/>
                    </a:lnTo>
                    <a:lnTo>
                      <a:pt x="1030" y="762"/>
                    </a:lnTo>
                    <a:lnTo>
                      <a:pt x="1030" y="760"/>
                    </a:lnTo>
                    <a:lnTo>
                      <a:pt x="1026" y="758"/>
                    </a:lnTo>
                    <a:lnTo>
                      <a:pt x="1026" y="754"/>
                    </a:lnTo>
                    <a:lnTo>
                      <a:pt x="1024" y="746"/>
                    </a:lnTo>
                    <a:lnTo>
                      <a:pt x="1024" y="742"/>
                    </a:lnTo>
                    <a:lnTo>
                      <a:pt x="1024" y="738"/>
                    </a:lnTo>
                    <a:lnTo>
                      <a:pt x="1024" y="736"/>
                    </a:lnTo>
                    <a:lnTo>
                      <a:pt x="1022" y="732"/>
                    </a:lnTo>
                    <a:lnTo>
                      <a:pt x="1020" y="728"/>
                    </a:lnTo>
                    <a:lnTo>
                      <a:pt x="1016" y="726"/>
                    </a:lnTo>
                    <a:lnTo>
                      <a:pt x="1014" y="722"/>
                    </a:lnTo>
                    <a:lnTo>
                      <a:pt x="1012" y="722"/>
                    </a:lnTo>
                    <a:lnTo>
                      <a:pt x="1010" y="720"/>
                    </a:lnTo>
                    <a:lnTo>
                      <a:pt x="1008" y="718"/>
                    </a:lnTo>
                    <a:lnTo>
                      <a:pt x="1006" y="716"/>
                    </a:lnTo>
                    <a:lnTo>
                      <a:pt x="1000" y="714"/>
                    </a:lnTo>
                    <a:lnTo>
                      <a:pt x="1000" y="712"/>
                    </a:lnTo>
                    <a:lnTo>
                      <a:pt x="998" y="710"/>
                    </a:lnTo>
                    <a:lnTo>
                      <a:pt x="998" y="708"/>
                    </a:lnTo>
                    <a:lnTo>
                      <a:pt x="996" y="702"/>
                    </a:lnTo>
                    <a:lnTo>
                      <a:pt x="994" y="700"/>
                    </a:lnTo>
                    <a:lnTo>
                      <a:pt x="992" y="698"/>
                    </a:lnTo>
                    <a:lnTo>
                      <a:pt x="992" y="696"/>
                    </a:lnTo>
                    <a:lnTo>
                      <a:pt x="992" y="692"/>
                    </a:lnTo>
                    <a:lnTo>
                      <a:pt x="990" y="690"/>
                    </a:lnTo>
                    <a:lnTo>
                      <a:pt x="988" y="690"/>
                    </a:lnTo>
                    <a:lnTo>
                      <a:pt x="986" y="690"/>
                    </a:lnTo>
                    <a:lnTo>
                      <a:pt x="986" y="690"/>
                    </a:lnTo>
                    <a:lnTo>
                      <a:pt x="984" y="688"/>
                    </a:lnTo>
                    <a:lnTo>
                      <a:pt x="984" y="686"/>
                    </a:lnTo>
                    <a:lnTo>
                      <a:pt x="984" y="682"/>
                    </a:lnTo>
                    <a:lnTo>
                      <a:pt x="984" y="680"/>
                    </a:lnTo>
                    <a:lnTo>
                      <a:pt x="984" y="678"/>
                    </a:lnTo>
                    <a:lnTo>
                      <a:pt x="984" y="676"/>
                    </a:lnTo>
                    <a:lnTo>
                      <a:pt x="984" y="674"/>
                    </a:lnTo>
                    <a:lnTo>
                      <a:pt x="984" y="674"/>
                    </a:lnTo>
                    <a:lnTo>
                      <a:pt x="986" y="672"/>
                    </a:lnTo>
                    <a:lnTo>
                      <a:pt x="984" y="670"/>
                    </a:lnTo>
                    <a:lnTo>
                      <a:pt x="986" y="664"/>
                    </a:lnTo>
                    <a:lnTo>
                      <a:pt x="986" y="662"/>
                    </a:lnTo>
                    <a:lnTo>
                      <a:pt x="988" y="660"/>
                    </a:lnTo>
                    <a:lnTo>
                      <a:pt x="988" y="656"/>
                    </a:lnTo>
                    <a:lnTo>
                      <a:pt x="986" y="650"/>
                    </a:lnTo>
                    <a:lnTo>
                      <a:pt x="986" y="646"/>
                    </a:lnTo>
                    <a:lnTo>
                      <a:pt x="988" y="644"/>
                    </a:lnTo>
                    <a:lnTo>
                      <a:pt x="990" y="644"/>
                    </a:lnTo>
                    <a:lnTo>
                      <a:pt x="990" y="644"/>
                    </a:lnTo>
                    <a:lnTo>
                      <a:pt x="992" y="644"/>
                    </a:lnTo>
                    <a:lnTo>
                      <a:pt x="994" y="646"/>
                    </a:lnTo>
                    <a:lnTo>
                      <a:pt x="994" y="646"/>
                    </a:lnTo>
                    <a:lnTo>
                      <a:pt x="994" y="652"/>
                    </a:lnTo>
                    <a:lnTo>
                      <a:pt x="994" y="654"/>
                    </a:lnTo>
                    <a:lnTo>
                      <a:pt x="996" y="654"/>
                    </a:lnTo>
                    <a:lnTo>
                      <a:pt x="996" y="654"/>
                    </a:lnTo>
                    <a:lnTo>
                      <a:pt x="996" y="654"/>
                    </a:lnTo>
                    <a:lnTo>
                      <a:pt x="1000" y="654"/>
                    </a:lnTo>
                    <a:lnTo>
                      <a:pt x="1000" y="654"/>
                    </a:lnTo>
                    <a:lnTo>
                      <a:pt x="1002" y="654"/>
                    </a:lnTo>
                    <a:lnTo>
                      <a:pt x="1006" y="656"/>
                    </a:lnTo>
                    <a:lnTo>
                      <a:pt x="1008" y="658"/>
                    </a:lnTo>
                    <a:lnTo>
                      <a:pt x="1008" y="658"/>
                    </a:lnTo>
                    <a:lnTo>
                      <a:pt x="1010" y="660"/>
                    </a:lnTo>
                    <a:lnTo>
                      <a:pt x="1010" y="660"/>
                    </a:lnTo>
                    <a:lnTo>
                      <a:pt x="1010" y="660"/>
                    </a:lnTo>
                    <a:lnTo>
                      <a:pt x="1012" y="664"/>
                    </a:lnTo>
                    <a:lnTo>
                      <a:pt x="1014" y="664"/>
                    </a:lnTo>
                    <a:lnTo>
                      <a:pt x="1014" y="666"/>
                    </a:lnTo>
                    <a:lnTo>
                      <a:pt x="1016" y="668"/>
                    </a:lnTo>
                    <a:lnTo>
                      <a:pt x="1014" y="668"/>
                    </a:lnTo>
                    <a:lnTo>
                      <a:pt x="1016" y="672"/>
                    </a:lnTo>
                    <a:lnTo>
                      <a:pt x="1018" y="672"/>
                    </a:lnTo>
                    <a:lnTo>
                      <a:pt x="1018" y="670"/>
                    </a:lnTo>
                    <a:lnTo>
                      <a:pt x="1018" y="670"/>
                    </a:lnTo>
                    <a:lnTo>
                      <a:pt x="1020" y="670"/>
                    </a:lnTo>
                    <a:lnTo>
                      <a:pt x="1020" y="672"/>
                    </a:lnTo>
                    <a:lnTo>
                      <a:pt x="1020" y="674"/>
                    </a:lnTo>
                    <a:lnTo>
                      <a:pt x="1020" y="676"/>
                    </a:lnTo>
                    <a:lnTo>
                      <a:pt x="1022" y="676"/>
                    </a:lnTo>
                    <a:lnTo>
                      <a:pt x="1022" y="674"/>
                    </a:lnTo>
                    <a:lnTo>
                      <a:pt x="1026" y="676"/>
                    </a:lnTo>
                    <a:lnTo>
                      <a:pt x="1026" y="676"/>
                    </a:lnTo>
                    <a:lnTo>
                      <a:pt x="1026" y="676"/>
                    </a:lnTo>
                    <a:lnTo>
                      <a:pt x="1028" y="676"/>
                    </a:lnTo>
                    <a:lnTo>
                      <a:pt x="1030" y="678"/>
                    </a:lnTo>
                    <a:lnTo>
                      <a:pt x="1032" y="680"/>
                    </a:lnTo>
                    <a:lnTo>
                      <a:pt x="1032" y="680"/>
                    </a:lnTo>
                    <a:lnTo>
                      <a:pt x="1032" y="684"/>
                    </a:lnTo>
                    <a:lnTo>
                      <a:pt x="1032" y="684"/>
                    </a:lnTo>
                    <a:lnTo>
                      <a:pt x="1032" y="688"/>
                    </a:lnTo>
                    <a:lnTo>
                      <a:pt x="1032" y="690"/>
                    </a:lnTo>
                    <a:lnTo>
                      <a:pt x="1032" y="692"/>
                    </a:lnTo>
                    <a:lnTo>
                      <a:pt x="1034" y="694"/>
                    </a:lnTo>
                    <a:lnTo>
                      <a:pt x="1032" y="696"/>
                    </a:lnTo>
                    <a:lnTo>
                      <a:pt x="1034" y="696"/>
                    </a:lnTo>
                    <a:lnTo>
                      <a:pt x="1034" y="696"/>
                    </a:lnTo>
                    <a:lnTo>
                      <a:pt x="1036" y="694"/>
                    </a:lnTo>
                    <a:lnTo>
                      <a:pt x="1038" y="692"/>
                    </a:lnTo>
                    <a:lnTo>
                      <a:pt x="1040" y="690"/>
                    </a:lnTo>
                    <a:lnTo>
                      <a:pt x="1042" y="688"/>
                    </a:lnTo>
                    <a:lnTo>
                      <a:pt x="1042" y="688"/>
                    </a:lnTo>
                    <a:lnTo>
                      <a:pt x="1042" y="686"/>
                    </a:lnTo>
                    <a:lnTo>
                      <a:pt x="1044" y="686"/>
                    </a:lnTo>
                    <a:lnTo>
                      <a:pt x="1046" y="686"/>
                    </a:lnTo>
                    <a:lnTo>
                      <a:pt x="1046" y="684"/>
                    </a:lnTo>
                    <a:lnTo>
                      <a:pt x="1046" y="682"/>
                    </a:lnTo>
                    <a:lnTo>
                      <a:pt x="1046" y="680"/>
                    </a:lnTo>
                    <a:lnTo>
                      <a:pt x="1046" y="682"/>
                    </a:lnTo>
                    <a:lnTo>
                      <a:pt x="1046" y="680"/>
                    </a:lnTo>
                    <a:lnTo>
                      <a:pt x="1046" y="680"/>
                    </a:lnTo>
                    <a:lnTo>
                      <a:pt x="1046" y="678"/>
                    </a:lnTo>
                    <a:lnTo>
                      <a:pt x="1046" y="678"/>
                    </a:lnTo>
                    <a:lnTo>
                      <a:pt x="1046" y="676"/>
                    </a:lnTo>
                    <a:lnTo>
                      <a:pt x="1048" y="676"/>
                    </a:lnTo>
                    <a:lnTo>
                      <a:pt x="1050" y="676"/>
                    </a:lnTo>
                    <a:lnTo>
                      <a:pt x="1052" y="676"/>
                    </a:lnTo>
                    <a:lnTo>
                      <a:pt x="1054" y="674"/>
                    </a:lnTo>
                    <a:lnTo>
                      <a:pt x="1056" y="674"/>
                    </a:lnTo>
                    <a:lnTo>
                      <a:pt x="1058" y="672"/>
                    </a:lnTo>
                    <a:lnTo>
                      <a:pt x="1062" y="668"/>
                    </a:lnTo>
                    <a:lnTo>
                      <a:pt x="1062" y="666"/>
                    </a:lnTo>
                    <a:lnTo>
                      <a:pt x="1064" y="666"/>
                    </a:lnTo>
                    <a:lnTo>
                      <a:pt x="1064" y="666"/>
                    </a:lnTo>
                    <a:lnTo>
                      <a:pt x="1064" y="664"/>
                    </a:lnTo>
                    <a:lnTo>
                      <a:pt x="1066" y="662"/>
                    </a:lnTo>
                    <a:lnTo>
                      <a:pt x="1064" y="662"/>
                    </a:lnTo>
                    <a:lnTo>
                      <a:pt x="1064" y="662"/>
                    </a:lnTo>
                    <a:lnTo>
                      <a:pt x="1064" y="660"/>
                    </a:lnTo>
                    <a:lnTo>
                      <a:pt x="1064" y="660"/>
                    </a:lnTo>
                    <a:lnTo>
                      <a:pt x="1064" y="654"/>
                    </a:lnTo>
                    <a:lnTo>
                      <a:pt x="1064" y="654"/>
                    </a:lnTo>
                    <a:lnTo>
                      <a:pt x="1064" y="654"/>
                    </a:lnTo>
                    <a:lnTo>
                      <a:pt x="1064" y="652"/>
                    </a:lnTo>
                    <a:lnTo>
                      <a:pt x="1064" y="652"/>
                    </a:lnTo>
                    <a:lnTo>
                      <a:pt x="1064" y="652"/>
                    </a:lnTo>
                    <a:lnTo>
                      <a:pt x="1066" y="652"/>
                    </a:lnTo>
                    <a:lnTo>
                      <a:pt x="1064" y="650"/>
                    </a:lnTo>
                    <a:lnTo>
                      <a:pt x="1064" y="648"/>
                    </a:lnTo>
                    <a:lnTo>
                      <a:pt x="1064" y="648"/>
                    </a:lnTo>
                    <a:lnTo>
                      <a:pt x="1064" y="646"/>
                    </a:lnTo>
                    <a:lnTo>
                      <a:pt x="1062" y="642"/>
                    </a:lnTo>
                    <a:lnTo>
                      <a:pt x="1062" y="642"/>
                    </a:lnTo>
                    <a:lnTo>
                      <a:pt x="1062" y="640"/>
                    </a:lnTo>
                    <a:lnTo>
                      <a:pt x="1062" y="638"/>
                    </a:lnTo>
                    <a:lnTo>
                      <a:pt x="1060" y="634"/>
                    </a:lnTo>
                    <a:lnTo>
                      <a:pt x="1056" y="624"/>
                    </a:lnTo>
                    <a:lnTo>
                      <a:pt x="1052" y="620"/>
                    </a:lnTo>
                    <a:lnTo>
                      <a:pt x="1050" y="618"/>
                    </a:lnTo>
                    <a:lnTo>
                      <a:pt x="1050" y="616"/>
                    </a:lnTo>
                    <a:lnTo>
                      <a:pt x="1050" y="616"/>
                    </a:lnTo>
                    <a:lnTo>
                      <a:pt x="1048" y="616"/>
                    </a:lnTo>
                    <a:lnTo>
                      <a:pt x="1048" y="616"/>
                    </a:lnTo>
                    <a:lnTo>
                      <a:pt x="1048" y="614"/>
                    </a:lnTo>
                    <a:lnTo>
                      <a:pt x="1046" y="614"/>
                    </a:lnTo>
                    <a:lnTo>
                      <a:pt x="1044" y="612"/>
                    </a:lnTo>
                    <a:lnTo>
                      <a:pt x="1042" y="610"/>
                    </a:lnTo>
                    <a:lnTo>
                      <a:pt x="1040" y="608"/>
                    </a:lnTo>
                    <a:lnTo>
                      <a:pt x="1038" y="606"/>
                    </a:lnTo>
                    <a:lnTo>
                      <a:pt x="1038" y="606"/>
                    </a:lnTo>
                    <a:lnTo>
                      <a:pt x="1036" y="604"/>
                    </a:lnTo>
                    <a:lnTo>
                      <a:pt x="1036" y="604"/>
                    </a:lnTo>
                    <a:lnTo>
                      <a:pt x="1034" y="602"/>
                    </a:lnTo>
                    <a:lnTo>
                      <a:pt x="1032" y="600"/>
                    </a:lnTo>
                    <a:lnTo>
                      <a:pt x="1030" y="598"/>
                    </a:lnTo>
                    <a:lnTo>
                      <a:pt x="1030" y="594"/>
                    </a:lnTo>
                    <a:lnTo>
                      <a:pt x="1028" y="594"/>
                    </a:lnTo>
                    <a:lnTo>
                      <a:pt x="1024" y="590"/>
                    </a:lnTo>
                    <a:lnTo>
                      <a:pt x="1022" y="588"/>
                    </a:lnTo>
                    <a:lnTo>
                      <a:pt x="1022" y="586"/>
                    </a:lnTo>
                    <a:lnTo>
                      <a:pt x="1022" y="584"/>
                    </a:lnTo>
                    <a:lnTo>
                      <a:pt x="1022" y="580"/>
                    </a:lnTo>
                    <a:lnTo>
                      <a:pt x="1022" y="576"/>
                    </a:lnTo>
                    <a:lnTo>
                      <a:pt x="1026" y="572"/>
                    </a:lnTo>
                    <a:lnTo>
                      <a:pt x="1026" y="570"/>
                    </a:lnTo>
                    <a:lnTo>
                      <a:pt x="1026" y="568"/>
                    </a:lnTo>
                    <a:lnTo>
                      <a:pt x="1026" y="566"/>
                    </a:lnTo>
                    <a:lnTo>
                      <a:pt x="1028" y="566"/>
                    </a:lnTo>
                    <a:lnTo>
                      <a:pt x="1030" y="564"/>
                    </a:lnTo>
                    <a:lnTo>
                      <a:pt x="1030" y="562"/>
                    </a:lnTo>
                    <a:lnTo>
                      <a:pt x="1030" y="560"/>
                    </a:lnTo>
                    <a:lnTo>
                      <a:pt x="1032" y="558"/>
                    </a:lnTo>
                    <a:lnTo>
                      <a:pt x="1034" y="560"/>
                    </a:lnTo>
                    <a:lnTo>
                      <a:pt x="1034" y="558"/>
                    </a:lnTo>
                    <a:lnTo>
                      <a:pt x="1036" y="558"/>
                    </a:lnTo>
                    <a:lnTo>
                      <a:pt x="1036" y="558"/>
                    </a:lnTo>
                    <a:lnTo>
                      <a:pt x="1038" y="558"/>
                    </a:lnTo>
                    <a:lnTo>
                      <a:pt x="1038" y="558"/>
                    </a:lnTo>
                    <a:lnTo>
                      <a:pt x="1038" y="558"/>
                    </a:lnTo>
                    <a:lnTo>
                      <a:pt x="1038" y="556"/>
                    </a:lnTo>
                    <a:lnTo>
                      <a:pt x="1040" y="556"/>
                    </a:lnTo>
                    <a:lnTo>
                      <a:pt x="1040" y="556"/>
                    </a:lnTo>
                    <a:lnTo>
                      <a:pt x="1044" y="558"/>
                    </a:lnTo>
                    <a:lnTo>
                      <a:pt x="1044" y="558"/>
                    </a:lnTo>
                    <a:lnTo>
                      <a:pt x="1046" y="558"/>
                    </a:lnTo>
                    <a:lnTo>
                      <a:pt x="1046" y="558"/>
                    </a:lnTo>
                    <a:lnTo>
                      <a:pt x="1048" y="558"/>
                    </a:lnTo>
                    <a:lnTo>
                      <a:pt x="1048" y="556"/>
                    </a:lnTo>
                    <a:lnTo>
                      <a:pt x="1050" y="558"/>
                    </a:lnTo>
                    <a:lnTo>
                      <a:pt x="1050" y="562"/>
                    </a:lnTo>
                    <a:lnTo>
                      <a:pt x="1050" y="562"/>
                    </a:lnTo>
                    <a:lnTo>
                      <a:pt x="1050" y="564"/>
                    </a:lnTo>
                    <a:lnTo>
                      <a:pt x="1054" y="570"/>
                    </a:lnTo>
                    <a:lnTo>
                      <a:pt x="1056" y="570"/>
                    </a:lnTo>
                    <a:lnTo>
                      <a:pt x="1058" y="570"/>
                    </a:lnTo>
                    <a:lnTo>
                      <a:pt x="1058" y="568"/>
                    </a:lnTo>
                    <a:lnTo>
                      <a:pt x="1056" y="566"/>
                    </a:lnTo>
                    <a:lnTo>
                      <a:pt x="1054" y="564"/>
                    </a:lnTo>
                    <a:lnTo>
                      <a:pt x="1054" y="558"/>
                    </a:lnTo>
                    <a:lnTo>
                      <a:pt x="1056" y="560"/>
                    </a:lnTo>
                    <a:lnTo>
                      <a:pt x="1058" y="558"/>
                    </a:lnTo>
                    <a:lnTo>
                      <a:pt x="1060" y="558"/>
                    </a:lnTo>
                    <a:lnTo>
                      <a:pt x="1060" y="556"/>
                    </a:lnTo>
                    <a:lnTo>
                      <a:pt x="1060" y="556"/>
                    </a:lnTo>
                    <a:lnTo>
                      <a:pt x="1064" y="556"/>
                    </a:lnTo>
                    <a:lnTo>
                      <a:pt x="1064" y="556"/>
                    </a:lnTo>
                    <a:lnTo>
                      <a:pt x="1066" y="554"/>
                    </a:lnTo>
                    <a:lnTo>
                      <a:pt x="1068" y="554"/>
                    </a:lnTo>
                    <a:lnTo>
                      <a:pt x="1068" y="554"/>
                    </a:lnTo>
                    <a:lnTo>
                      <a:pt x="1070" y="554"/>
                    </a:lnTo>
                    <a:lnTo>
                      <a:pt x="1070" y="554"/>
                    </a:lnTo>
                    <a:lnTo>
                      <a:pt x="1070" y="554"/>
                    </a:lnTo>
                    <a:lnTo>
                      <a:pt x="1074" y="552"/>
                    </a:lnTo>
                    <a:lnTo>
                      <a:pt x="1074" y="552"/>
                    </a:lnTo>
                    <a:lnTo>
                      <a:pt x="1074" y="552"/>
                    </a:lnTo>
                    <a:lnTo>
                      <a:pt x="1074" y="550"/>
                    </a:lnTo>
                    <a:lnTo>
                      <a:pt x="1074" y="548"/>
                    </a:lnTo>
                    <a:lnTo>
                      <a:pt x="1074" y="548"/>
                    </a:lnTo>
                    <a:lnTo>
                      <a:pt x="1074" y="544"/>
                    </a:lnTo>
                    <a:lnTo>
                      <a:pt x="1074" y="546"/>
                    </a:lnTo>
                    <a:lnTo>
                      <a:pt x="1076" y="546"/>
                    </a:lnTo>
                    <a:lnTo>
                      <a:pt x="1076" y="548"/>
                    </a:lnTo>
                    <a:lnTo>
                      <a:pt x="1078" y="548"/>
                    </a:lnTo>
                    <a:lnTo>
                      <a:pt x="1078" y="548"/>
                    </a:lnTo>
                    <a:lnTo>
                      <a:pt x="1078" y="548"/>
                    </a:lnTo>
                    <a:lnTo>
                      <a:pt x="1078" y="546"/>
                    </a:lnTo>
                    <a:lnTo>
                      <a:pt x="1076" y="544"/>
                    </a:lnTo>
                    <a:lnTo>
                      <a:pt x="1076" y="542"/>
                    </a:lnTo>
                    <a:lnTo>
                      <a:pt x="1076" y="542"/>
                    </a:lnTo>
                    <a:lnTo>
                      <a:pt x="1078" y="544"/>
                    </a:lnTo>
                    <a:lnTo>
                      <a:pt x="1080" y="544"/>
                    </a:lnTo>
                    <a:lnTo>
                      <a:pt x="1080" y="546"/>
                    </a:lnTo>
                    <a:lnTo>
                      <a:pt x="1080" y="546"/>
                    </a:lnTo>
                    <a:lnTo>
                      <a:pt x="1082" y="546"/>
                    </a:lnTo>
                    <a:lnTo>
                      <a:pt x="1082" y="546"/>
                    </a:lnTo>
                    <a:lnTo>
                      <a:pt x="1084" y="546"/>
                    </a:lnTo>
                    <a:lnTo>
                      <a:pt x="1082" y="544"/>
                    </a:lnTo>
                    <a:lnTo>
                      <a:pt x="1082" y="544"/>
                    </a:lnTo>
                    <a:lnTo>
                      <a:pt x="1084" y="544"/>
                    </a:lnTo>
                    <a:lnTo>
                      <a:pt x="1084" y="544"/>
                    </a:lnTo>
                    <a:lnTo>
                      <a:pt x="1084" y="546"/>
                    </a:lnTo>
                    <a:lnTo>
                      <a:pt x="1086" y="546"/>
                    </a:lnTo>
                    <a:lnTo>
                      <a:pt x="1086" y="544"/>
                    </a:lnTo>
                    <a:lnTo>
                      <a:pt x="1086" y="544"/>
                    </a:lnTo>
                    <a:lnTo>
                      <a:pt x="1084" y="542"/>
                    </a:lnTo>
                    <a:lnTo>
                      <a:pt x="1086" y="542"/>
                    </a:lnTo>
                    <a:lnTo>
                      <a:pt x="1086" y="542"/>
                    </a:lnTo>
                    <a:lnTo>
                      <a:pt x="1086" y="544"/>
                    </a:lnTo>
                    <a:lnTo>
                      <a:pt x="1088" y="544"/>
                    </a:lnTo>
                    <a:lnTo>
                      <a:pt x="1088" y="542"/>
                    </a:lnTo>
                    <a:lnTo>
                      <a:pt x="1090" y="542"/>
                    </a:lnTo>
                    <a:lnTo>
                      <a:pt x="1090" y="542"/>
                    </a:lnTo>
                    <a:lnTo>
                      <a:pt x="1092" y="542"/>
                    </a:lnTo>
                    <a:lnTo>
                      <a:pt x="1092" y="542"/>
                    </a:lnTo>
                    <a:lnTo>
                      <a:pt x="1092" y="542"/>
                    </a:lnTo>
                    <a:lnTo>
                      <a:pt x="1092" y="542"/>
                    </a:lnTo>
                    <a:lnTo>
                      <a:pt x="1092" y="540"/>
                    </a:lnTo>
                    <a:lnTo>
                      <a:pt x="1094" y="542"/>
                    </a:lnTo>
                    <a:lnTo>
                      <a:pt x="1096" y="542"/>
                    </a:lnTo>
                    <a:lnTo>
                      <a:pt x="1096" y="540"/>
                    </a:lnTo>
                    <a:lnTo>
                      <a:pt x="1098" y="540"/>
                    </a:lnTo>
                    <a:lnTo>
                      <a:pt x="1100" y="538"/>
                    </a:lnTo>
                    <a:lnTo>
                      <a:pt x="1100" y="536"/>
                    </a:lnTo>
                    <a:lnTo>
                      <a:pt x="1100" y="536"/>
                    </a:lnTo>
                    <a:lnTo>
                      <a:pt x="1100" y="534"/>
                    </a:lnTo>
                    <a:lnTo>
                      <a:pt x="1102" y="532"/>
                    </a:lnTo>
                    <a:lnTo>
                      <a:pt x="1102" y="532"/>
                    </a:lnTo>
                    <a:lnTo>
                      <a:pt x="1102" y="532"/>
                    </a:lnTo>
                    <a:lnTo>
                      <a:pt x="1104" y="530"/>
                    </a:lnTo>
                    <a:lnTo>
                      <a:pt x="1104" y="530"/>
                    </a:lnTo>
                    <a:lnTo>
                      <a:pt x="1106" y="532"/>
                    </a:lnTo>
                    <a:lnTo>
                      <a:pt x="1106" y="530"/>
                    </a:lnTo>
                    <a:lnTo>
                      <a:pt x="1106" y="528"/>
                    </a:lnTo>
                    <a:lnTo>
                      <a:pt x="1106" y="530"/>
                    </a:lnTo>
                    <a:lnTo>
                      <a:pt x="1106" y="528"/>
                    </a:lnTo>
                    <a:lnTo>
                      <a:pt x="1106" y="528"/>
                    </a:lnTo>
                    <a:lnTo>
                      <a:pt x="1108" y="526"/>
                    </a:lnTo>
                    <a:lnTo>
                      <a:pt x="1108" y="524"/>
                    </a:lnTo>
                    <a:lnTo>
                      <a:pt x="1108" y="522"/>
                    </a:lnTo>
                    <a:lnTo>
                      <a:pt x="1106" y="522"/>
                    </a:lnTo>
                    <a:lnTo>
                      <a:pt x="1108" y="522"/>
                    </a:lnTo>
                    <a:lnTo>
                      <a:pt x="1108" y="522"/>
                    </a:lnTo>
                    <a:lnTo>
                      <a:pt x="1112" y="520"/>
                    </a:lnTo>
                    <a:lnTo>
                      <a:pt x="1112" y="520"/>
                    </a:lnTo>
                    <a:lnTo>
                      <a:pt x="1112" y="518"/>
                    </a:lnTo>
                    <a:lnTo>
                      <a:pt x="1112" y="516"/>
                    </a:lnTo>
                    <a:lnTo>
                      <a:pt x="1112" y="514"/>
                    </a:lnTo>
                    <a:lnTo>
                      <a:pt x="1112" y="514"/>
                    </a:lnTo>
                    <a:lnTo>
                      <a:pt x="1114" y="514"/>
                    </a:lnTo>
                    <a:lnTo>
                      <a:pt x="1114" y="514"/>
                    </a:lnTo>
                    <a:lnTo>
                      <a:pt x="1114" y="512"/>
                    </a:lnTo>
                    <a:lnTo>
                      <a:pt x="1114" y="512"/>
                    </a:lnTo>
                    <a:lnTo>
                      <a:pt x="1114" y="512"/>
                    </a:lnTo>
                    <a:lnTo>
                      <a:pt x="1114" y="512"/>
                    </a:lnTo>
                    <a:lnTo>
                      <a:pt x="1116" y="510"/>
                    </a:lnTo>
                    <a:lnTo>
                      <a:pt x="1114" y="510"/>
                    </a:lnTo>
                    <a:lnTo>
                      <a:pt x="1114" y="508"/>
                    </a:lnTo>
                    <a:lnTo>
                      <a:pt x="1114" y="508"/>
                    </a:lnTo>
                    <a:lnTo>
                      <a:pt x="1114" y="508"/>
                    </a:lnTo>
                    <a:lnTo>
                      <a:pt x="1114" y="506"/>
                    </a:lnTo>
                    <a:lnTo>
                      <a:pt x="1114" y="506"/>
                    </a:lnTo>
                    <a:lnTo>
                      <a:pt x="1114" y="504"/>
                    </a:lnTo>
                    <a:lnTo>
                      <a:pt x="1114" y="502"/>
                    </a:lnTo>
                    <a:lnTo>
                      <a:pt x="1114" y="500"/>
                    </a:lnTo>
                    <a:lnTo>
                      <a:pt x="1112" y="498"/>
                    </a:lnTo>
                    <a:lnTo>
                      <a:pt x="1112" y="498"/>
                    </a:lnTo>
                    <a:lnTo>
                      <a:pt x="1114" y="498"/>
                    </a:lnTo>
                    <a:lnTo>
                      <a:pt x="1114" y="500"/>
                    </a:lnTo>
                    <a:lnTo>
                      <a:pt x="1114" y="500"/>
                    </a:lnTo>
                    <a:lnTo>
                      <a:pt x="1116" y="498"/>
                    </a:lnTo>
                    <a:lnTo>
                      <a:pt x="1114" y="496"/>
                    </a:lnTo>
                    <a:lnTo>
                      <a:pt x="1116" y="494"/>
                    </a:lnTo>
                    <a:lnTo>
                      <a:pt x="1116" y="494"/>
                    </a:lnTo>
                    <a:lnTo>
                      <a:pt x="1116" y="492"/>
                    </a:lnTo>
                    <a:lnTo>
                      <a:pt x="1116" y="490"/>
                    </a:lnTo>
                    <a:lnTo>
                      <a:pt x="1116" y="488"/>
                    </a:lnTo>
                    <a:lnTo>
                      <a:pt x="1116" y="488"/>
                    </a:lnTo>
                    <a:lnTo>
                      <a:pt x="1116" y="486"/>
                    </a:lnTo>
                    <a:lnTo>
                      <a:pt x="1116" y="486"/>
                    </a:lnTo>
                    <a:lnTo>
                      <a:pt x="1116" y="484"/>
                    </a:lnTo>
                    <a:lnTo>
                      <a:pt x="1118" y="482"/>
                    </a:lnTo>
                    <a:lnTo>
                      <a:pt x="1118" y="480"/>
                    </a:lnTo>
                    <a:lnTo>
                      <a:pt x="1118" y="480"/>
                    </a:lnTo>
                    <a:lnTo>
                      <a:pt x="1118" y="482"/>
                    </a:lnTo>
                    <a:lnTo>
                      <a:pt x="1120" y="482"/>
                    </a:lnTo>
                    <a:lnTo>
                      <a:pt x="1120" y="478"/>
                    </a:lnTo>
                    <a:lnTo>
                      <a:pt x="1118" y="476"/>
                    </a:lnTo>
                    <a:lnTo>
                      <a:pt x="1118" y="476"/>
                    </a:lnTo>
                    <a:lnTo>
                      <a:pt x="1118" y="472"/>
                    </a:lnTo>
                    <a:lnTo>
                      <a:pt x="1116" y="472"/>
                    </a:lnTo>
                    <a:lnTo>
                      <a:pt x="1116" y="470"/>
                    </a:lnTo>
                    <a:lnTo>
                      <a:pt x="1118" y="470"/>
                    </a:lnTo>
                    <a:lnTo>
                      <a:pt x="1118" y="470"/>
                    </a:lnTo>
                    <a:lnTo>
                      <a:pt x="1118" y="468"/>
                    </a:lnTo>
                    <a:lnTo>
                      <a:pt x="1118" y="466"/>
                    </a:lnTo>
                    <a:lnTo>
                      <a:pt x="1116" y="468"/>
                    </a:lnTo>
                    <a:lnTo>
                      <a:pt x="1116" y="468"/>
                    </a:lnTo>
                    <a:lnTo>
                      <a:pt x="1116" y="466"/>
                    </a:lnTo>
                    <a:lnTo>
                      <a:pt x="1118" y="464"/>
                    </a:lnTo>
                    <a:lnTo>
                      <a:pt x="1118" y="462"/>
                    </a:lnTo>
                    <a:lnTo>
                      <a:pt x="1118" y="462"/>
                    </a:lnTo>
                    <a:lnTo>
                      <a:pt x="1116" y="462"/>
                    </a:lnTo>
                    <a:lnTo>
                      <a:pt x="1114" y="462"/>
                    </a:lnTo>
                    <a:lnTo>
                      <a:pt x="1114" y="462"/>
                    </a:lnTo>
                    <a:lnTo>
                      <a:pt x="1112" y="460"/>
                    </a:lnTo>
                    <a:lnTo>
                      <a:pt x="1112" y="460"/>
                    </a:lnTo>
                    <a:lnTo>
                      <a:pt x="1110" y="460"/>
                    </a:lnTo>
                    <a:lnTo>
                      <a:pt x="1108" y="460"/>
                    </a:lnTo>
                    <a:lnTo>
                      <a:pt x="1106" y="460"/>
                    </a:lnTo>
                    <a:lnTo>
                      <a:pt x="1104" y="460"/>
                    </a:lnTo>
                    <a:lnTo>
                      <a:pt x="1102" y="460"/>
                    </a:lnTo>
                    <a:lnTo>
                      <a:pt x="1102" y="460"/>
                    </a:lnTo>
                    <a:lnTo>
                      <a:pt x="1104" y="458"/>
                    </a:lnTo>
                    <a:lnTo>
                      <a:pt x="1106" y="458"/>
                    </a:lnTo>
                    <a:lnTo>
                      <a:pt x="1108" y="456"/>
                    </a:lnTo>
                    <a:lnTo>
                      <a:pt x="1108" y="456"/>
                    </a:lnTo>
                    <a:lnTo>
                      <a:pt x="1108" y="454"/>
                    </a:lnTo>
                    <a:lnTo>
                      <a:pt x="1110" y="454"/>
                    </a:lnTo>
                    <a:lnTo>
                      <a:pt x="1110" y="452"/>
                    </a:lnTo>
                    <a:lnTo>
                      <a:pt x="1112" y="452"/>
                    </a:lnTo>
                    <a:lnTo>
                      <a:pt x="1112" y="452"/>
                    </a:lnTo>
                    <a:lnTo>
                      <a:pt x="1110" y="450"/>
                    </a:lnTo>
                    <a:lnTo>
                      <a:pt x="1108" y="448"/>
                    </a:lnTo>
                    <a:lnTo>
                      <a:pt x="1108" y="446"/>
                    </a:lnTo>
                    <a:lnTo>
                      <a:pt x="1106" y="446"/>
                    </a:lnTo>
                    <a:lnTo>
                      <a:pt x="1104" y="444"/>
                    </a:lnTo>
                    <a:lnTo>
                      <a:pt x="1102" y="444"/>
                    </a:lnTo>
                    <a:lnTo>
                      <a:pt x="1100" y="444"/>
                    </a:lnTo>
                    <a:lnTo>
                      <a:pt x="1098" y="442"/>
                    </a:lnTo>
                    <a:lnTo>
                      <a:pt x="1098" y="442"/>
                    </a:lnTo>
                    <a:lnTo>
                      <a:pt x="1094" y="442"/>
                    </a:lnTo>
                    <a:lnTo>
                      <a:pt x="1094" y="442"/>
                    </a:lnTo>
                    <a:lnTo>
                      <a:pt x="1098" y="440"/>
                    </a:lnTo>
                    <a:lnTo>
                      <a:pt x="1100" y="440"/>
                    </a:lnTo>
                    <a:lnTo>
                      <a:pt x="1102" y="442"/>
                    </a:lnTo>
                    <a:lnTo>
                      <a:pt x="1104" y="442"/>
                    </a:lnTo>
                    <a:lnTo>
                      <a:pt x="1106" y="442"/>
                    </a:lnTo>
                    <a:lnTo>
                      <a:pt x="1108" y="444"/>
                    </a:lnTo>
                    <a:lnTo>
                      <a:pt x="1106" y="440"/>
                    </a:lnTo>
                    <a:lnTo>
                      <a:pt x="1102" y="438"/>
                    </a:lnTo>
                    <a:lnTo>
                      <a:pt x="1102" y="436"/>
                    </a:lnTo>
                    <a:lnTo>
                      <a:pt x="1098" y="436"/>
                    </a:lnTo>
                    <a:lnTo>
                      <a:pt x="1096" y="434"/>
                    </a:lnTo>
                    <a:lnTo>
                      <a:pt x="1096" y="430"/>
                    </a:lnTo>
                    <a:lnTo>
                      <a:pt x="1092" y="428"/>
                    </a:lnTo>
                    <a:lnTo>
                      <a:pt x="1090" y="422"/>
                    </a:lnTo>
                    <a:lnTo>
                      <a:pt x="1086" y="420"/>
                    </a:lnTo>
                    <a:lnTo>
                      <a:pt x="1086" y="418"/>
                    </a:lnTo>
                    <a:lnTo>
                      <a:pt x="1084" y="416"/>
                    </a:lnTo>
                    <a:lnTo>
                      <a:pt x="1078" y="414"/>
                    </a:lnTo>
                    <a:lnTo>
                      <a:pt x="1076" y="414"/>
                    </a:lnTo>
                    <a:lnTo>
                      <a:pt x="1074" y="412"/>
                    </a:lnTo>
                    <a:lnTo>
                      <a:pt x="1074" y="412"/>
                    </a:lnTo>
                    <a:lnTo>
                      <a:pt x="1074" y="408"/>
                    </a:lnTo>
                    <a:lnTo>
                      <a:pt x="1074" y="406"/>
                    </a:lnTo>
                    <a:lnTo>
                      <a:pt x="1074" y="404"/>
                    </a:lnTo>
                    <a:lnTo>
                      <a:pt x="1074" y="402"/>
                    </a:lnTo>
                    <a:lnTo>
                      <a:pt x="1076" y="400"/>
                    </a:lnTo>
                    <a:lnTo>
                      <a:pt x="1076" y="400"/>
                    </a:lnTo>
                    <a:lnTo>
                      <a:pt x="1074" y="398"/>
                    </a:lnTo>
                    <a:lnTo>
                      <a:pt x="1074" y="396"/>
                    </a:lnTo>
                    <a:lnTo>
                      <a:pt x="1076" y="396"/>
                    </a:lnTo>
                    <a:lnTo>
                      <a:pt x="1076" y="398"/>
                    </a:lnTo>
                    <a:lnTo>
                      <a:pt x="1078" y="398"/>
                    </a:lnTo>
                    <a:lnTo>
                      <a:pt x="1078" y="396"/>
                    </a:lnTo>
                    <a:lnTo>
                      <a:pt x="1078" y="394"/>
                    </a:lnTo>
                    <a:lnTo>
                      <a:pt x="1078" y="394"/>
                    </a:lnTo>
                    <a:lnTo>
                      <a:pt x="1076" y="392"/>
                    </a:lnTo>
                    <a:lnTo>
                      <a:pt x="1078" y="392"/>
                    </a:lnTo>
                    <a:lnTo>
                      <a:pt x="1080" y="390"/>
                    </a:lnTo>
                    <a:lnTo>
                      <a:pt x="1082" y="390"/>
                    </a:lnTo>
                    <a:lnTo>
                      <a:pt x="1082" y="388"/>
                    </a:lnTo>
                    <a:lnTo>
                      <a:pt x="1082" y="388"/>
                    </a:lnTo>
                    <a:lnTo>
                      <a:pt x="1084" y="388"/>
                    </a:lnTo>
                    <a:lnTo>
                      <a:pt x="1084" y="386"/>
                    </a:lnTo>
                    <a:lnTo>
                      <a:pt x="1086" y="388"/>
                    </a:lnTo>
                    <a:lnTo>
                      <a:pt x="1086" y="390"/>
                    </a:lnTo>
                    <a:lnTo>
                      <a:pt x="1086" y="386"/>
                    </a:lnTo>
                    <a:lnTo>
                      <a:pt x="1086" y="386"/>
                    </a:lnTo>
                    <a:lnTo>
                      <a:pt x="1086" y="384"/>
                    </a:lnTo>
                    <a:lnTo>
                      <a:pt x="1086" y="384"/>
                    </a:lnTo>
                    <a:lnTo>
                      <a:pt x="1084" y="384"/>
                    </a:lnTo>
                    <a:lnTo>
                      <a:pt x="1082" y="382"/>
                    </a:lnTo>
                    <a:lnTo>
                      <a:pt x="1080" y="382"/>
                    </a:lnTo>
                    <a:lnTo>
                      <a:pt x="1080" y="384"/>
                    </a:lnTo>
                    <a:lnTo>
                      <a:pt x="1078" y="384"/>
                    </a:lnTo>
                    <a:lnTo>
                      <a:pt x="1078" y="384"/>
                    </a:lnTo>
                    <a:lnTo>
                      <a:pt x="1076" y="382"/>
                    </a:lnTo>
                    <a:lnTo>
                      <a:pt x="1074" y="382"/>
                    </a:lnTo>
                    <a:lnTo>
                      <a:pt x="1072" y="382"/>
                    </a:lnTo>
                    <a:lnTo>
                      <a:pt x="1070" y="380"/>
                    </a:lnTo>
                    <a:lnTo>
                      <a:pt x="1070" y="380"/>
                    </a:lnTo>
                    <a:lnTo>
                      <a:pt x="1068" y="382"/>
                    </a:lnTo>
                    <a:lnTo>
                      <a:pt x="1068" y="384"/>
                    </a:lnTo>
                    <a:lnTo>
                      <a:pt x="1066" y="384"/>
                    </a:lnTo>
                    <a:lnTo>
                      <a:pt x="1066" y="388"/>
                    </a:lnTo>
                    <a:lnTo>
                      <a:pt x="1064" y="388"/>
                    </a:lnTo>
                    <a:lnTo>
                      <a:pt x="1060" y="386"/>
                    </a:lnTo>
                    <a:lnTo>
                      <a:pt x="1058" y="384"/>
                    </a:lnTo>
                    <a:lnTo>
                      <a:pt x="1056" y="384"/>
                    </a:lnTo>
                    <a:lnTo>
                      <a:pt x="1056" y="382"/>
                    </a:lnTo>
                    <a:lnTo>
                      <a:pt x="1054" y="380"/>
                    </a:lnTo>
                    <a:lnTo>
                      <a:pt x="1052" y="380"/>
                    </a:lnTo>
                    <a:lnTo>
                      <a:pt x="1052" y="380"/>
                    </a:lnTo>
                    <a:lnTo>
                      <a:pt x="1050" y="378"/>
                    </a:lnTo>
                    <a:lnTo>
                      <a:pt x="1048" y="378"/>
                    </a:lnTo>
                    <a:lnTo>
                      <a:pt x="1048" y="378"/>
                    </a:lnTo>
                    <a:lnTo>
                      <a:pt x="1046" y="376"/>
                    </a:lnTo>
                    <a:lnTo>
                      <a:pt x="1042" y="374"/>
                    </a:lnTo>
                    <a:lnTo>
                      <a:pt x="1042" y="372"/>
                    </a:lnTo>
                    <a:lnTo>
                      <a:pt x="1040" y="368"/>
                    </a:lnTo>
                    <a:lnTo>
                      <a:pt x="1042" y="368"/>
                    </a:lnTo>
                    <a:lnTo>
                      <a:pt x="1044" y="368"/>
                    </a:lnTo>
                    <a:lnTo>
                      <a:pt x="1044" y="368"/>
                    </a:lnTo>
                    <a:lnTo>
                      <a:pt x="1046" y="368"/>
                    </a:lnTo>
                    <a:lnTo>
                      <a:pt x="1046" y="366"/>
                    </a:lnTo>
                    <a:lnTo>
                      <a:pt x="1048" y="366"/>
                    </a:lnTo>
                    <a:lnTo>
                      <a:pt x="1050" y="364"/>
                    </a:lnTo>
                    <a:lnTo>
                      <a:pt x="1050" y="364"/>
                    </a:lnTo>
                    <a:lnTo>
                      <a:pt x="1048" y="362"/>
                    </a:lnTo>
                    <a:lnTo>
                      <a:pt x="1048" y="360"/>
                    </a:lnTo>
                    <a:lnTo>
                      <a:pt x="1050" y="358"/>
                    </a:lnTo>
                    <a:lnTo>
                      <a:pt x="1052" y="356"/>
                    </a:lnTo>
                    <a:lnTo>
                      <a:pt x="1054" y="354"/>
                    </a:lnTo>
                    <a:lnTo>
                      <a:pt x="1054" y="354"/>
                    </a:lnTo>
                    <a:lnTo>
                      <a:pt x="1054" y="352"/>
                    </a:lnTo>
                    <a:lnTo>
                      <a:pt x="1054" y="350"/>
                    </a:lnTo>
                    <a:lnTo>
                      <a:pt x="1054" y="348"/>
                    </a:lnTo>
                    <a:lnTo>
                      <a:pt x="1056" y="346"/>
                    </a:lnTo>
                    <a:lnTo>
                      <a:pt x="1058" y="346"/>
                    </a:lnTo>
                    <a:lnTo>
                      <a:pt x="1058" y="346"/>
                    </a:lnTo>
                    <a:lnTo>
                      <a:pt x="1060" y="346"/>
                    </a:lnTo>
                    <a:lnTo>
                      <a:pt x="1062" y="348"/>
                    </a:lnTo>
                    <a:lnTo>
                      <a:pt x="1064" y="350"/>
                    </a:lnTo>
                    <a:lnTo>
                      <a:pt x="1064" y="350"/>
                    </a:lnTo>
                    <a:lnTo>
                      <a:pt x="1064" y="352"/>
                    </a:lnTo>
                    <a:lnTo>
                      <a:pt x="1064" y="358"/>
                    </a:lnTo>
                    <a:lnTo>
                      <a:pt x="1064" y="358"/>
                    </a:lnTo>
                    <a:lnTo>
                      <a:pt x="1064" y="360"/>
                    </a:lnTo>
                    <a:lnTo>
                      <a:pt x="1064" y="362"/>
                    </a:lnTo>
                    <a:lnTo>
                      <a:pt x="1064" y="362"/>
                    </a:lnTo>
                    <a:lnTo>
                      <a:pt x="1066" y="362"/>
                    </a:lnTo>
                    <a:lnTo>
                      <a:pt x="1068" y="362"/>
                    </a:lnTo>
                    <a:lnTo>
                      <a:pt x="1068" y="364"/>
                    </a:lnTo>
                    <a:lnTo>
                      <a:pt x="1068" y="366"/>
                    </a:lnTo>
                    <a:lnTo>
                      <a:pt x="1068" y="368"/>
                    </a:lnTo>
                    <a:lnTo>
                      <a:pt x="1068" y="368"/>
                    </a:lnTo>
                    <a:lnTo>
                      <a:pt x="1068" y="370"/>
                    </a:lnTo>
                    <a:lnTo>
                      <a:pt x="1070" y="368"/>
                    </a:lnTo>
                    <a:lnTo>
                      <a:pt x="1070" y="368"/>
                    </a:lnTo>
                    <a:lnTo>
                      <a:pt x="1070" y="366"/>
                    </a:lnTo>
                    <a:lnTo>
                      <a:pt x="1072" y="366"/>
                    </a:lnTo>
                    <a:lnTo>
                      <a:pt x="1072" y="364"/>
                    </a:lnTo>
                    <a:lnTo>
                      <a:pt x="1072" y="362"/>
                    </a:lnTo>
                    <a:lnTo>
                      <a:pt x="1076" y="360"/>
                    </a:lnTo>
                    <a:lnTo>
                      <a:pt x="1076" y="358"/>
                    </a:lnTo>
                    <a:lnTo>
                      <a:pt x="1076" y="358"/>
                    </a:lnTo>
                    <a:lnTo>
                      <a:pt x="1078" y="358"/>
                    </a:lnTo>
                    <a:lnTo>
                      <a:pt x="1080" y="356"/>
                    </a:lnTo>
                    <a:lnTo>
                      <a:pt x="1082" y="356"/>
                    </a:lnTo>
                    <a:lnTo>
                      <a:pt x="1082" y="356"/>
                    </a:lnTo>
                    <a:lnTo>
                      <a:pt x="1084" y="354"/>
                    </a:lnTo>
                    <a:lnTo>
                      <a:pt x="1086" y="356"/>
                    </a:lnTo>
                    <a:lnTo>
                      <a:pt x="1088" y="358"/>
                    </a:lnTo>
                    <a:lnTo>
                      <a:pt x="1088" y="358"/>
                    </a:lnTo>
                    <a:lnTo>
                      <a:pt x="1090" y="358"/>
                    </a:lnTo>
                    <a:lnTo>
                      <a:pt x="1092" y="358"/>
                    </a:lnTo>
                    <a:lnTo>
                      <a:pt x="1094" y="358"/>
                    </a:lnTo>
                    <a:lnTo>
                      <a:pt x="1094" y="360"/>
                    </a:lnTo>
                    <a:lnTo>
                      <a:pt x="1096" y="362"/>
                    </a:lnTo>
                    <a:lnTo>
                      <a:pt x="1096" y="366"/>
                    </a:lnTo>
                    <a:lnTo>
                      <a:pt x="1098" y="368"/>
                    </a:lnTo>
                    <a:lnTo>
                      <a:pt x="1098" y="368"/>
                    </a:lnTo>
                    <a:lnTo>
                      <a:pt x="1096" y="368"/>
                    </a:lnTo>
                    <a:lnTo>
                      <a:pt x="1098" y="370"/>
                    </a:lnTo>
                    <a:lnTo>
                      <a:pt x="1096" y="370"/>
                    </a:lnTo>
                    <a:lnTo>
                      <a:pt x="1098" y="372"/>
                    </a:lnTo>
                    <a:lnTo>
                      <a:pt x="1098" y="374"/>
                    </a:lnTo>
                    <a:lnTo>
                      <a:pt x="1100" y="374"/>
                    </a:lnTo>
                    <a:lnTo>
                      <a:pt x="1100" y="374"/>
                    </a:lnTo>
                    <a:lnTo>
                      <a:pt x="1100" y="374"/>
                    </a:lnTo>
                    <a:lnTo>
                      <a:pt x="1100" y="376"/>
                    </a:lnTo>
                    <a:lnTo>
                      <a:pt x="1100" y="376"/>
                    </a:lnTo>
                    <a:lnTo>
                      <a:pt x="1100" y="376"/>
                    </a:lnTo>
                    <a:lnTo>
                      <a:pt x="1102" y="376"/>
                    </a:lnTo>
                    <a:lnTo>
                      <a:pt x="1102" y="378"/>
                    </a:lnTo>
                    <a:lnTo>
                      <a:pt x="1104" y="378"/>
                    </a:lnTo>
                    <a:lnTo>
                      <a:pt x="1104" y="378"/>
                    </a:lnTo>
                    <a:lnTo>
                      <a:pt x="1104" y="376"/>
                    </a:lnTo>
                    <a:lnTo>
                      <a:pt x="1106" y="376"/>
                    </a:lnTo>
                    <a:lnTo>
                      <a:pt x="1106" y="374"/>
                    </a:lnTo>
                    <a:lnTo>
                      <a:pt x="1104" y="374"/>
                    </a:lnTo>
                    <a:lnTo>
                      <a:pt x="1106" y="374"/>
                    </a:lnTo>
                    <a:lnTo>
                      <a:pt x="1106" y="376"/>
                    </a:lnTo>
                    <a:lnTo>
                      <a:pt x="1108" y="376"/>
                    </a:lnTo>
                    <a:lnTo>
                      <a:pt x="1108" y="376"/>
                    </a:lnTo>
                    <a:lnTo>
                      <a:pt x="1108" y="376"/>
                    </a:lnTo>
                    <a:lnTo>
                      <a:pt x="1110" y="376"/>
                    </a:lnTo>
                    <a:lnTo>
                      <a:pt x="1112" y="376"/>
                    </a:lnTo>
                    <a:lnTo>
                      <a:pt x="1112" y="376"/>
                    </a:lnTo>
                    <a:lnTo>
                      <a:pt x="1112" y="376"/>
                    </a:lnTo>
                    <a:lnTo>
                      <a:pt x="1112" y="378"/>
                    </a:lnTo>
                    <a:lnTo>
                      <a:pt x="1114" y="378"/>
                    </a:lnTo>
                    <a:lnTo>
                      <a:pt x="1114" y="380"/>
                    </a:lnTo>
                    <a:lnTo>
                      <a:pt x="1116" y="380"/>
                    </a:lnTo>
                    <a:lnTo>
                      <a:pt x="1116" y="380"/>
                    </a:lnTo>
                    <a:lnTo>
                      <a:pt x="1116" y="382"/>
                    </a:lnTo>
                    <a:lnTo>
                      <a:pt x="1116" y="382"/>
                    </a:lnTo>
                    <a:lnTo>
                      <a:pt x="1118" y="384"/>
                    </a:lnTo>
                    <a:lnTo>
                      <a:pt x="1118" y="384"/>
                    </a:lnTo>
                    <a:lnTo>
                      <a:pt x="1120" y="386"/>
                    </a:lnTo>
                    <a:lnTo>
                      <a:pt x="1120" y="386"/>
                    </a:lnTo>
                    <a:lnTo>
                      <a:pt x="1118" y="384"/>
                    </a:lnTo>
                    <a:lnTo>
                      <a:pt x="1116" y="386"/>
                    </a:lnTo>
                    <a:lnTo>
                      <a:pt x="1114" y="386"/>
                    </a:lnTo>
                    <a:lnTo>
                      <a:pt x="1114" y="386"/>
                    </a:lnTo>
                    <a:lnTo>
                      <a:pt x="1116" y="388"/>
                    </a:lnTo>
                    <a:lnTo>
                      <a:pt x="1116" y="388"/>
                    </a:lnTo>
                    <a:lnTo>
                      <a:pt x="1118" y="390"/>
                    </a:lnTo>
                    <a:lnTo>
                      <a:pt x="1118" y="390"/>
                    </a:lnTo>
                    <a:lnTo>
                      <a:pt x="1116" y="388"/>
                    </a:lnTo>
                    <a:lnTo>
                      <a:pt x="1118" y="388"/>
                    </a:lnTo>
                    <a:lnTo>
                      <a:pt x="1118" y="390"/>
                    </a:lnTo>
                    <a:lnTo>
                      <a:pt x="1120" y="392"/>
                    </a:lnTo>
                    <a:lnTo>
                      <a:pt x="1122" y="394"/>
                    </a:lnTo>
                    <a:lnTo>
                      <a:pt x="1122" y="394"/>
                    </a:lnTo>
                    <a:lnTo>
                      <a:pt x="1124" y="396"/>
                    </a:lnTo>
                    <a:lnTo>
                      <a:pt x="1124" y="396"/>
                    </a:lnTo>
                    <a:lnTo>
                      <a:pt x="1124" y="398"/>
                    </a:lnTo>
                    <a:lnTo>
                      <a:pt x="1124" y="400"/>
                    </a:lnTo>
                    <a:lnTo>
                      <a:pt x="1124" y="400"/>
                    </a:lnTo>
                    <a:lnTo>
                      <a:pt x="1124" y="400"/>
                    </a:lnTo>
                    <a:lnTo>
                      <a:pt x="1124" y="402"/>
                    </a:lnTo>
                    <a:lnTo>
                      <a:pt x="1126" y="404"/>
                    </a:lnTo>
                    <a:lnTo>
                      <a:pt x="1126" y="406"/>
                    </a:lnTo>
                    <a:lnTo>
                      <a:pt x="1128" y="408"/>
                    </a:lnTo>
                    <a:lnTo>
                      <a:pt x="1128" y="406"/>
                    </a:lnTo>
                    <a:lnTo>
                      <a:pt x="1128" y="408"/>
                    </a:lnTo>
                    <a:lnTo>
                      <a:pt x="1128" y="408"/>
                    </a:lnTo>
                    <a:lnTo>
                      <a:pt x="1130" y="410"/>
                    </a:lnTo>
                    <a:lnTo>
                      <a:pt x="1128" y="408"/>
                    </a:lnTo>
                    <a:lnTo>
                      <a:pt x="1128" y="410"/>
                    </a:lnTo>
                    <a:lnTo>
                      <a:pt x="1128" y="412"/>
                    </a:lnTo>
                    <a:lnTo>
                      <a:pt x="1130" y="412"/>
                    </a:lnTo>
                    <a:lnTo>
                      <a:pt x="1128" y="412"/>
                    </a:lnTo>
                    <a:lnTo>
                      <a:pt x="1130" y="410"/>
                    </a:lnTo>
                    <a:lnTo>
                      <a:pt x="1130" y="412"/>
                    </a:lnTo>
                    <a:lnTo>
                      <a:pt x="1132" y="410"/>
                    </a:lnTo>
                    <a:lnTo>
                      <a:pt x="1132" y="410"/>
                    </a:lnTo>
                    <a:lnTo>
                      <a:pt x="1132" y="410"/>
                    </a:lnTo>
                    <a:lnTo>
                      <a:pt x="1132" y="410"/>
                    </a:lnTo>
                    <a:lnTo>
                      <a:pt x="1134" y="408"/>
                    </a:lnTo>
                    <a:lnTo>
                      <a:pt x="1134" y="408"/>
                    </a:lnTo>
                    <a:lnTo>
                      <a:pt x="1134" y="408"/>
                    </a:lnTo>
                    <a:lnTo>
                      <a:pt x="1134" y="408"/>
                    </a:lnTo>
                    <a:lnTo>
                      <a:pt x="1134" y="410"/>
                    </a:lnTo>
                    <a:lnTo>
                      <a:pt x="1136" y="410"/>
                    </a:lnTo>
                    <a:lnTo>
                      <a:pt x="1136" y="410"/>
                    </a:lnTo>
                    <a:lnTo>
                      <a:pt x="1136" y="408"/>
                    </a:lnTo>
                    <a:lnTo>
                      <a:pt x="1134" y="406"/>
                    </a:lnTo>
                    <a:lnTo>
                      <a:pt x="1136" y="408"/>
                    </a:lnTo>
                    <a:lnTo>
                      <a:pt x="1136" y="408"/>
                    </a:lnTo>
                    <a:lnTo>
                      <a:pt x="1138" y="408"/>
                    </a:lnTo>
                    <a:lnTo>
                      <a:pt x="1138" y="406"/>
                    </a:lnTo>
                    <a:lnTo>
                      <a:pt x="1136" y="406"/>
                    </a:lnTo>
                    <a:lnTo>
                      <a:pt x="1138" y="404"/>
                    </a:lnTo>
                    <a:lnTo>
                      <a:pt x="1138" y="404"/>
                    </a:lnTo>
                    <a:lnTo>
                      <a:pt x="1140" y="406"/>
                    </a:lnTo>
                    <a:lnTo>
                      <a:pt x="1140" y="406"/>
                    </a:lnTo>
                    <a:lnTo>
                      <a:pt x="1142" y="406"/>
                    </a:lnTo>
                    <a:lnTo>
                      <a:pt x="1142" y="404"/>
                    </a:lnTo>
                    <a:lnTo>
                      <a:pt x="1142" y="402"/>
                    </a:lnTo>
                    <a:lnTo>
                      <a:pt x="1142" y="402"/>
                    </a:lnTo>
                    <a:lnTo>
                      <a:pt x="1144" y="402"/>
                    </a:lnTo>
                    <a:lnTo>
                      <a:pt x="1144" y="402"/>
                    </a:lnTo>
                    <a:lnTo>
                      <a:pt x="1146" y="402"/>
                    </a:lnTo>
                    <a:lnTo>
                      <a:pt x="1146" y="400"/>
                    </a:lnTo>
                    <a:lnTo>
                      <a:pt x="1146" y="398"/>
                    </a:lnTo>
                    <a:lnTo>
                      <a:pt x="1144" y="392"/>
                    </a:lnTo>
                    <a:lnTo>
                      <a:pt x="1144" y="392"/>
                    </a:lnTo>
                    <a:lnTo>
                      <a:pt x="1142" y="390"/>
                    </a:lnTo>
                    <a:lnTo>
                      <a:pt x="1138" y="384"/>
                    </a:lnTo>
                    <a:lnTo>
                      <a:pt x="1136" y="380"/>
                    </a:lnTo>
                    <a:lnTo>
                      <a:pt x="1134" y="378"/>
                    </a:lnTo>
                    <a:lnTo>
                      <a:pt x="1132" y="376"/>
                    </a:lnTo>
                    <a:lnTo>
                      <a:pt x="1130" y="374"/>
                    </a:lnTo>
                    <a:lnTo>
                      <a:pt x="1128" y="372"/>
                    </a:lnTo>
                    <a:lnTo>
                      <a:pt x="1122" y="368"/>
                    </a:lnTo>
                    <a:lnTo>
                      <a:pt x="1120" y="368"/>
                    </a:lnTo>
                    <a:lnTo>
                      <a:pt x="1120" y="366"/>
                    </a:lnTo>
                    <a:lnTo>
                      <a:pt x="1114" y="362"/>
                    </a:lnTo>
                    <a:lnTo>
                      <a:pt x="1112" y="362"/>
                    </a:lnTo>
                    <a:lnTo>
                      <a:pt x="1110" y="360"/>
                    </a:lnTo>
                    <a:lnTo>
                      <a:pt x="1110" y="360"/>
                    </a:lnTo>
                    <a:lnTo>
                      <a:pt x="1108" y="358"/>
                    </a:lnTo>
                    <a:lnTo>
                      <a:pt x="1108" y="354"/>
                    </a:lnTo>
                    <a:lnTo>
                      <a:pt x="1108" y="354"/>
                    </a:lnTo>
                    <a:lnTo>
                      <a:pt x="1108" y="354"/>
                    </a:lnTo>
                    <a:lnTo>
                      <a:pt x="1108" y="352"/>
                    </a:lnTo>
                    <a:lnTo>
                      <a:pt x="1108" y="352"/>
                    </a:lnTo>
                    <a:lnTo>
                      <a:pt x="1112" y="350"/>
                    </a:lnTo>
                    <a:lnTo>
                      <a:pt x="1112" y="348"/>
                    </a:lnTo>
                    <a:lnTo>
                      <a:pt x="1112" y="348"/>
                    </a:lnTo>
                    <a:lnTo>
                      <a:pt x="1114" y="346"/>
                    </a:lnTo>
                    <a:lnTo>
                      <a:pt x="1114" y="342"/>
                    </a:lnTo>
                    <a:lnTo>
                      <a:pt x="1116" y="342"/>
                    </a:lnTo>
                    <a:lnTo>
                      <a:pt x="1116" y="340"/>
                    </a:lnTo>
                    <a:lnTo>
                      <a:pt x="1114" y="336"/>
                    </a:lnTo>
                    <a:lnTo>
                      <a:pt x="1112" y="336"/>
                    </a:lnTo>
                    <a:lnTo>
                      <a:pt x="1112" y="334"/>
                    </a:lnTo>
                    <a:lnTo>
                      <a:pt x="1112" y="332"/>
                    </a:lnTo>
                    <a:lnTo>
                      <a:pt x="1110" y="330"/>
                    </a:lnTo>
                    <a:lnTo>
                      <a:pt x="1112" y="326"/>
                    </a:lnTo>
                    <a:lnTo>
                      <a:pt x="1112" y="326"/>
                    </a:lnTo>
                    <a:lnTo>
                      <a:pt x="1114" y="326"/>
                    </a:lnTo>
                    <a:lnTo>
                      <a:pt x="1112" y="324"/>
                    </a:lnTo>
                    <a:lnTo>
                      <a:pt x="1112" y="324"/>
                    </a:lnTo>
                    <a:lnTo>
                      <a:pt x="1112" y="322"/>
                    </a:lnTo>
                    <a:lnTo>
                      <a:pt x="1112" y="322"/>
                    </a:lnTo>
                    <a:lnTo>
                      <a:pt x="1112" y="322"/>
                    </a:lnTo>
                    <a:lnTo>
                      <a:pt x="1114" y="322"/>
                    </a:lnTo>
                    <a:lnTo>
                      <a:pt x="1114" y="320"/>
                    </a:lnTo>
                    <a:lnTo>
                      <a:pt x="1114" y="320"/>
                    </a:lnTo>
                    <a:lnTo>
                      <a:pt x="1114" y="318"/>
                    </a:lnTo>
                    <a:lnTo>
                      <a:pt x="1114" y="316"/>
                    </a:lnTo>
                    <a:lnTo>
                      <a:pt x="1114" y="312"/>
                    </a:lnTo>
                    <a:lnTo>
                      <a:pt x="1114" y="314"/>
                    </a:lnTo>
                    <a:lnTo>
                      <a:pt x="1116" y="314"/>
                    </a:lnTo>
                    <a:lnTo>
                      <a:pt x="1116" y="316"/>
                    </a:lnTo>
                    <a:lnTo>
                      <a:pt x="1116" y="316"/>
                    </a:lnTo>
                    <a:lnTo>
                      <a:pt x="1118" y="314"/>
                    </a:lnTo>
                    <a:lnTo>
                      <a:pt x="1118" y="314"/>
                    </a:lnTo>
                    <a:lnTo>
                      <a:pt x="1118" y="316"/>
                    </a:lnTo>
                    <a:lnTo>
                      <a:pt x="1120" y="316"/>
                    </a:lnTo>
                    <a:lnTo>
                      <a:pt x="1120" y="318"/>
                    </a:lnTo>
                    <a:lnTo>
                      <a:pt x="1120" y="318"/>
                    </a:lnTo>
                    <a:lnTo>
                      <a:pt x="1122" y="318"/>
                    </a:lnTo>
                    <a:lnTo>
                      <a:pt x="1124" y="318"/>
                    </a:lnTo>
                    <a:lnTo>
                      <a:pt x="1126" y="320"/>
                    </a:lnTo>
                    <a:lnTo>
                      <a:pt x="1126" y="318"/>
                    </a:lnTo>
                    <a:lnTo>
                      <a:pt x="1128" y="320"/>
                    </a:lnTo>
                    <a:lnTo>
                      <a:pt x="1128" y="320"/>
                    </a:lnTo>
                    <a:lnTo>
                      <a:pt x="1130" y="318"/>
                    </a:lnTo>
                    <a:lnTo>
                      <a:pt x="1132" y="318"/>
                    </a:lnTo>
                    <a:lnTo>
                      <a:pt x="1132" y="318"/>
                    </a:lnTo>
                    <a:lnTo>
                      <a:pt x="1134" y="316"/>
                    </a:lnTo>
                    <a:lnTo>
                      <a:pt x="1136" y="310"/>
                    </a:lnTo>
                    <a:lnTo>
                      <a:pt x="1136" y="308"/>
                    </a:lnTo>
                    <a:lnTo>
                      <a:pt x="1136" y="306"/>
                    </a:lnTo>
                    <a:lnTo>
                      <a:pt x="1136" y="304"/>
                    </a:lnTo>
                    <a:lnTo>
                      <a:pt x="1134" y="302"/>
                    </a:lnTo>
                    <a:lnTo>
                      <a:pt x="1134" y="300"/>
                    </a:lnTo>
                    <a:lnTo>
                      <a:pt x="1134" y="300"/>
                    </a:lnTo>
                    <a:lnTo>
                      <a:pt x="1136" y="298"/>
                    </a:lnTo>
                    <a:lnTo>
                      <a:pt x="1134" y="294"/>
                    </a:lnTo>
                    <a:lnTo>
                      <a:pt x="1136" y="294"/>
                    </a:lnTo>
                    <a:lnTo>
                      <a:pt x="1134" y="292"/>
                    </a:lnTo>
                    <a:lnTo>
                      <a:pt x="1136" y="284"/>
                    </a:lnTo>
                    <a:lnTo>
                      <a:pt x="1134" y="282"/>
                    </a:lnTo>
                    <a:lnTo>
                      <a:pt x="1136" y="280"/>
                    </a:lnTo>
                    <a:lnTo>
                      <a:pt x="1136" y="280"/>
                    </a:lnTo>
                    <a:lnTo>
                      <a:pt x="1134" y="276"/>
                    </a:lnTo>
                    <a:lnTo>
                      <a:pt x="1132" y="270"/>
                    </a:lnTo>
                    <a:lnTo>
                      <a:pt x="1132" y="268"/>
                    </a:lnTo>
                    <a:lnTo>
                      <a:pt x="1132" y="266"/>
                    </a:lnTo>
                    <a:lnTo>
                      <a:pt x="1130" y="262"/>
                    </a:lnTo>
                    <a:lnTo>
                      <a:pt x="1130" y="258"/>
                    </a:lnTo>
                    <a:lnTo>
                      <a:pt x="1130" y="258"/>
                    </a:lnTo>
                    <a:lnTo>
                      <a:pt x="1130" y="256"/>
                    </a:lnTo>
                    <a:lnTo>
                      <a:pt x="1130" y="256"/>
                    </a:lnTo>
                    <a:lnTo>
                      <a:pt x="1130" y="254"/>
                    </a:lnTo>
                    <a:lnTo>
                      <a:pt x="1128" y="250"/>
                    </a:lnTo>
                    <a:lnTo>
                      <a:pt x="1128" y="250"/>
                    </a:lnTo>
                    <a:lnTo>
                      <a:pt x="1126" y="248"/>
                    </a:lnTo>
                    <a:lnTo>
                      <a:pt x="1126" y="246"/>
                    </a:lnTo>
                    <a:lnTo>
                      <a:pt x="1124" y="244"/>
                    </a:lnTo>
                    <a:lnTo>
                      <a:pt x="1124" y="244"/>
                    </a:lnTo>
                    <a:lnTo>
                      <a:pt x="1120" y="238"/>
                    </a:lnTo>
                    <a:lnTo>
                      <a:pt x="1120" y="238"/>
                    </a:lnTo>
                    <a:lnTo>
                      <a:pt x="1118" y="238"/>
                    </a:lnTo>
                    <a:lnTo>
                      <a:pt x="1118" y="236"/>
                    </a:lnTo>
                    <a:lnTo>
                      <a:pt x="1114" y="234"/>
                    </a:lnTo>
                    <a:lnTo>
                      <a:pt x="1112" y="232"/>
                    </a:lnTo>
                    <a:lnTo>
                      <a:pt x="1112" y="230"/>
                    </a:lnTo>
                    <a:lnTo>
                      <a:pt x="1110" y="228"/>
                    </a:lnTo>
                    <a:lnTo>
                      <a:pt x="1108" y="226"/>
                    </a:lnTo>
                    <a:lnTo>
                      <a:pt x="1108" y="226"/>
                    </a:lnTo>
                    <a:lnTo>
                      <a:pt x="1108" y="226"/>
                    </a:lnTo>
                    <a:lnTo>
                      <a:pt x="1108" y="224"/>
                    </a:lnTo>
                    <a:lnTo>
                      <a:pt x="1108" y="224"/>
                    </a:lnTo>
                    <a:lnTo>
                      <a:pt x="1108" y="222"/>
                    </a:lnTo>
                    <a:lnTo>
                      <a:pt x="1108" y="220"/>
                    </a:lnTo>
                    <a:lnTo>
                      <a:pt x="1108" y="220"/>
                    </a:lnTo>
                    <a:lnTo>
                      <a:pt x="1106" y="218"/>
                    </a:lnTo>
                    <a:lnTo>
                      <a:pt x="1106" y="216"/>
                    </a:lnTo>
                    <a:lnTo>
                      <a:pt x="1106" y="216"/>
                    </a:lnTo>
                    <a:lnTo>
                      <a:pt x="1100" y="214"/>
                    </a:lnTo>
                    <a:lnTo>
                      <a:pt x="1100" y="212"/>
                    </a:lnTo>
                    <a:lnTo>
                      <a:pt x="1098" y="210"/>
                    </a:lnTo>
                    <a:lnTo>
                      <a:pt x="1096" y="208"/>
                    </a:lnTo>
                    <a:lnTo>
                      <a:pt x="1094" y="208"/>
                    </a:lnTo>
                    <a:lnTo>
                      <a:pt x="1092" y="208"/>
                    </a:lnTo>
                    <a:lnTo>
                      <a:pt x="1092" y="208"/>
                    </a:lnTo>
                    <a:lnTo>
                      <a:pt x="1090" y="206"/>
                    </a:lnTo>
                    <a:lnTo>
                      <a:pt x="1086" y="206"/>
                    </a:lnTo>
                    <a:lnTo>
                      <a:pt x="1086" y="206"/>
                    </a:lnTo>
                    <a:lnTo>
                      <a:pt x="1086" y="206"/>
                    </a:lnTo>
                    <a:lnTo>
                      <a:pt x="1088" y="206"/>
                    </a:lnTo>
                    <a:lnTo>
                      <a:pt x="1090" y="206"/>
                    </a:lnTo>
                    <a:lnTo>
                      <a:pt x="1092" y="206"/>
                    </a:lnTo>
                    <a:lnTo>
                      <a:pt x="1092" y="206"/>
                    </a:lnTo>
                    <a:lnTo>
                      <a:pt x="1096" y="208"/>
                    </a:lnTo>
                    <a:lnTo>
                      <a:pt x="1096" y="206"/>
                    </a:lnTo>
                    <a:lnTo>
                      <a:pt x="1096" y="206"/>
                    </a:lnTo>
                    <a:lnTo>
                      <a:pt x="1094" y="204"/>
                    </a:lnTo>
                    <a:lnTo>
                      <a:pt x="1092" y="204"/>
                    </a:lnTo>
                    <a:lnTo>
                      <a:pt x="1088" y="204"/>
                    </a:lnTo>
                    <a:lnTo>
                      <a:pt x="1086" y="202"/>
                    </a:lnTo>
                    <a:lnTo>
                      <a:pt x="1084" y="200"/>
                    </a:lnTo>
                    <a:lnTo>
                      <a:pt x="1082" y="200"/>
                    </a:lnTo>
                    <a:lnTo>
                      <a:pt x="1082" y="200"/>
                    </a:lnTo>
                    <a:lnTo>
                      <a:pt x="1080" y="198"/>
                    </a:lnTo>
                    <a:lnTo>
                      <a:pt x="1078" y="198"/>
                    </a:lnTo>
                    <a:lnTo>
                      <a:pt x="1076" y="198"/>
                    </a:lnTo>
                    <a:lnTo>
                      <a:pt x="1076" y="196"/>
                    </a:lnTo>
                    <a:lnTo>
                      <a:pt x="1076" y="196"/>
                    </a:lnTo>
                    <a:lnTo>
                      <a:pt x="1074" y="196"/>
                    </a:lnTo>
                    <a:lnTo>
                      <a:pt x="1074" y="198"/>
                    </a:lnTo>
                    <a:lnTo>
                      <a:pt x="1072" y="198"/>
                    </a:lnTo>
                    <a:lnTo>
                      <a:pt x="1068" y="196"/>
                    </a:lnTo>
                    <a:lnTo>
                      <a:pt x="1070" y="200"/>
                    </a:lnTo>
                    <a:lnTo>
                      <a:pt x="1072" y="200"/>
                    </a:lnTo>
                    <a:lnTo>
                      <a:pt x="1074" y="202"/>
                    </a:lnTo>
                    <a:lnTo>
                      <a:pt x="1074" y="204"/>
                    </a:lnTo>
                    <a:lnTo>
                      <a:pt x="1074" y="206"/>
                    </a:lnTo>
                    <a:lnTo>
                      <a:pt x="1072" y="204"/>
                    </a:lnTo>
                    <a:lnTo>
                      <a:pt x="1072" y="202"/>
                    </a:lnTo>
                    <a:lnTo>
                      <a:pt x="1070" y="200"/>
                    </a:lnTo>
                    <a:lnTo>
                      <a:pt x="1070" y="204"/>
                    </a:lnTo>
                    <a:lnTo>
                      <a:pt x="1070" y="204"/>
                    </a:lnTo>
                    <a:lnTo>
                      <a:pt x="1068" y="206"/>
                    </a:lnTo>
                    <a:lnTo>
                      <a:pt x="1066" y="206"/>
                    </a:lnTo>
                    <a:lnTo>
                      <a:pt x="1066" y="204"/>
                    </a:lnTo>
                    <a:lnTo>
                      <a:pt x="1066" y="204"/>
                    </a:lnTo>
                    <a:lnTo>
                      <a:pt x="1066" y="204"/>
                    </a:lnTo>
                    <a:lnTo>
                      <a:pt x="1066" y="202"/>
                    </a:lnTo>
                    <a:lnTo>
                      <a:pt x="1066" y="202"/>
                    </a:lnTo>
                    <a:lnTo>
                      <a:pt x="1064" y="200"/>
                    </a:lnTo>
                    <a:lnTo>
                      <a:pt x="1062" y="200"/>
                    </a:lnTo>
                    <a:lnTo>
                      <a:pt x="1062" y="200"/>
                    </a:lnTo>
                    <a:lnTo>
                      <a:pt x="1062" y="198"/>
                    </a:lnTo>
                    <a:lnTo>
                      <a:pt x="1062" y="198"/>
                    </a:lnTo>
                    <a:lnTo>
                      <a:pt x="1060" y="198"/>
                    </a:lnTo>
                    <a:lnTo>
                      <a:pt x="1060" y="200"/>
                    </a:lnTo>
                    <a:lnTo>
                      <a:pt x="1060" y="200"/>
                    </a:lnTo>
                    <a:lnTo>
                      <a:pt x="1062" y="200"/>
                    </a:lnTo>
                    <a:lnTo>
                      <a:pt x="1062" y="202"/>
                    </a:lnTo>
                    <a:lnTo>
                      <a:pt x="1062" y="204"/>
                    </a:lnTo>
                    <a:lnTo>
                      <a:pt x="1062" y="204"/>
                    </a:lnTo>
                    <a:lnTo>
                      <a:pt x="1062" y="204"/>
                    </a:lnTo>
                    <a:lnTo>
                      <a:pt x="1062" y="204"/>
                    </a:lnTo>
                    <a:lnTo>
                      <a:pt x="1060" y="202"/>
                    </a:lnTo>
                    <a:lnTo>
                      <a:pt x="1058" y="200"/>
                    </a:lnTo>
                    <a:lnTo>
                      <a:pt x="1058" y="200"/>
                    </a:lnTo>
                    <a:lnTo>
                      <a:pt x="1056" y="198"/>
                    </a:lnTo>
                    <a:lnTo>
                      <a:pt x="1056" y="198"/>
                    </a:lnTo>
                    <a:lnTo>
                      <a:pt x="1054" y="196"/>
                    </a:lnTo>
                    <a:lnTo>
                      <a:pt x="1054" y="196"/>
                    </a:lnTo>
                    <a:lnTo>
                      <a:pt x="1052" y="196"/>
                    </a:lnTo>
                    <a:lnTo>
                      <a:pt x="1050" y="196"/>
                    </a:lnTo>
                    <a:lnTo>
                      <a:pt x="1048" y="196"/>
                    </a:lnTo>
                    <a:lnTo>
                      <a:pt x="1046" y="196"/>
                    </a:lnTo>
                    <a:lnTo>
                      <a:pt x="1044" y="196"/>
                    </a:lnTo>
                    <a:lnTo>
                      <a:pt x="1042" y="194"/>
                    </a:lnTo>
                    <a:lnTo>
                      <a:pt x="1042" y="194"/>
                    </a:lnTo>
                    <a:lnTo>
                      <a:pt x="1042" y="190"/>
                    </a:lnTo>
                    <a:lnTo>
                      <a:pt x="1044" y="190"/>
                    </a:lnTo>
                    <a:lnTo>
                      <a:pt x="1044" y="188"/>
                    </a:lnTo>
                    <a:lnTo>
                      <a:pt x="1044" y="186"/>
                    </a:lnTo>
                    <a:lnTo>
                      <a:pt x="1044" y="186"/>
                    </a:lnTo>
                    <a:lnTo>
                      <a:pt x="1044" y="186"/>
                    </a:lnTo>
                    <a:lnTo>
                      <a:pt x="1044" y="184"/>
                    </a:lnTo>
                    <a:lnTo>
                      <a:pt x="1046" y="180"/>
                    </a:lnTo>
                    <a:lnTo>
                      <a:pt x="1044" y="178"/>
                    </a:lnTo>
                    <a:lnTo>
                      <a:pt x="1046" y="178"/>
                    </a:lnTo>
                    <a:lnTo>
                      <a:pt x="1044" y="176"/>
                    </a:lnTo>
                    <a:lnTo>
                      <a:pt x="1044" y="176"/>
                    </a:lnTo>
                    <a:lnTo>
                      <a:pt x="1044" y="174"/>
                    </a:lnTo>
                    <a:lnTo>
                      <a:pt x="1044" y="174"/>
                    </a:lnTo>
                    <a:lnTo>
                      <a:pt x="1042" y="172"/>
                    </a:lnTo>
                    <a:lnTo>
                      <a:pt x="1044" y="172"/>
                    </a:lnTo>
                    <a:lnTo>
                      <a:pt x="1042" y="172"/>
                    </a:lnTo>
                    <a:lnTo>
                      <a:pt x="1044" y="170"/>
                    </a:lnTo>
                    <a:lnTo>
                      <a:pt x="1042" y="168"/>
                    </a:lnTo>
                    <a:lnTo>
                      <a:pt x="1044" y="168"/>
                    </a:lnTo>
                    <a:lnTo>
                      <a:pt x="1044" y="166"/>
                    </a:lnTo>
                    <a:lnTo>
                      <a:pt x="1042" y="164"/>
                    </a:lnTo>
                    <a:lnTo>
                      <a:pt x="1044" y="164"/>
                    </a:lnTo>
                    <a:lnTo>
                      <a:pt x="1044" y="162"/>
                    </a:lnTo>
                    <a:lnTo>
                      <a:pt x="1044" y="162"/>
                    </a:lnTo>
                    <a:lnTo>
                      <a:pt x="1044" y="160"/>
                    </a:lnTo>
                    <a:lnTo>
                      <a:pt x="1042" y="158"/>
                    </a:lnTo>
                    <a:lnTo>
                      <a:pt x="1042" y="156"/>
                    </a:lnTo>
                    <a:lnTo>
                      <a:pt x="1042" y="152"/>
                    </a:lnTo>
                    <a:lnTo>
                      <a:pt x="1042" y="152"/>
                    </a:lnTo>
                    <a:lnTo>
                      <a:pt x="1042" y="150"/>
                    </a:lnTo>
                    <a:lnTo>
                      <a:pt x="1042" y="148"/>
                    </a:lnTo>
                    <a:lnTo>
                      <a:pt x="1042" y="146"/>
                    </a:lnTo>
                    <a:lnTo>
                      <a:pt x="1044" y="144"/>
                    </a:lnTo>
                    <a:lnTo>
                      <a:pt x="1050" y="142"/>
                    </a:lnTo>
                    <a:lnTo>
                      <a:pt x="1054" y="142"/>
                    </a:lnTo>
                    <a:lnTo>
                      <a:pt x="1054" y="142"/>
                    </a:lnTo>
                    <a:lnTo>
                      <a:pt x="1056" y="142"/>
                    </a:lnTo>
                    <a:lnTo>
                      <a:pt x="1056" y="142"/>
                    </a:lnTo>
                    <a:lnTo>
                      <a:pt x="1058" y="142"/>
                    </a:lnTo>
                    <a:lnTo>
                      <a:pt x="1058" y="142"/>
                    </a:lnTo>
                    <a:lnTo>
                      <a:pt x="1060" y="142"/>
                    </a:lnTo>
                    <a:lnTo>
                      <a:pt x="1062" y="144"/>
                    </a:lnTo>
                    <a:lnTo>
                      <a:pt x="1062" y="144"/>
                    </a:lnTo>
                    <a:lnTo>
                      <a:pt x="1064" y="144"/>
                    </a:lnTo>
                    <a:lnTo>
                      <a:pt x="1064" y="142"/>
                    </a:lnTo>
                    <a:lnTo>
                      <a:pt x="1060" y="140"/>
                    </a:lnTo>
                    <a:lnTo>
                      <a:pt x="1062" y="140"/>
                    </a:lnTo>
                    <a:lnTo>
                      <a:pt x="1070" y="142"/>
                    </a:lnTo>
                    <a:lnTo>
                      <a:pt x="1070" y="142"/>
                    </a:lnTo>
                    <a:lnTo>
                      <a:pt x="1070" y="140"/>
                    </a:lnTo>
                    <a:lnTo>
                      <a:pt x="1070" y="140"/>
                    </a:lnTo>
                    <a:lnTo>
                      <a:pt x="1072" y="140"/>
                    </a:lnTo>
                    <a:lnTo>
                      <a:pt x="1074" y="140"/>
                    </a:lnTo>
                    <a:lnTo>
                      <a:pt x="1076" y="140"/>
                    </a:lnTo>
                    <a:lnTo>
                      <a:pt x="1076" y="140"/>
                    </a:lnTo>
                    <a:lnTo>
                      <a:pt x="1076" y="140"/>
                    </a:lnTo>
                    <a:lnTo>
                      <a:pt x="1076" y="140"/>
                    </a:lnTo>
                    <a:lnTo>
                      <a:pt x="1076" y="140"/>
                    </a:lnTo>
                    <a:lnTo>
                      <a:pt x="1074" y="140"/>
                    </a:lnTo>
                    <a:lnTo>
                      <a:pt x="1074" y="138"/>
                    </a:lnTo>
                    <a:lnTo>
                      <a:pt x="1076" y="138"/>
                    </a:lnTo>
                    <a:lnTo>
                      <a:pt x="1076" y="138"/>
                    </a:lnTo>
                    <a:lnTo>
                      <a:pt x="1074" y="138"/>
                    </a:lnTo>
                    <a:lnTo>
                      <a:pt x="1074" y="136"/>
                    </a:lnTo>
                    <a:lnTo>
                      <a:pt x="1074" y="136"/>
                    </a:lnTo>
                    <a:lnTo>
                      <a:pt x="1074" y="136"/>
                    </a:lnTo>
                    <a:lnTo>
                      <a:pt x="1076" y="136"/>
                    </a:lnTo>
                    <a:lnTo>
                      <a:pt x="1080" y="136"/>
                    </a:lnTo>
                    <a:lnTo>
                      <a:pt x="1082" y="136"/>
                    </a:lnTo>
                    <a:lnTo>
                      <a:pt x="1084" y="136"/>
                    </a:lnTo>
                    <a:lnTo>
                      <a:pt x="1084" y="136"/>
                    </a:lnTo>
                    <a:lnTo>
                      <a:pt x="1086" y="136"/>
                    </a:lnTo>
                    <a:lnTo>
                      <a:pt x="1084" y="136"/>
                    </a:lnTo>
                    <a:lnTo>
                      <a:pt x="1086" y="136"/>
                    </a:lnTo>
                    <a:lnTo>
                      <a:pt x="1088" y="136"/>
                    </a:lnTo>
                    <a:lnTo>
                      <a:pt x="1090" y="136"/>
                    </a:lnTo>
                    <a:lnTo>
                      <a:pt x="1090" y="136"/>
                    </a:lnTo>
                    <a:lnTo>
                      <a:pt x="1092" y="138"/>
                    </a:lnTo>
                    <a:lnTo>
                      <a:pt x="1094" y="138"/>
                    </a:lnTo>
                    <a:lnTo>
                      <a:pt x="1096" y="138"/>
                    </a:lnTo>
                    <a:lnTo>
                      <a:pt x="1096" y="138"/>
                    </a:lnTo>
                    <a:lnTo>
                      <a:pt x="1094" y="140"/>
                    </a:lnTo>
                    <a:lnTo>
                      <a:pt x="1092" y="140"/>
                    </a:lnTo>
                    <a:lnTo>
                      <a:pt x="1092" y="140"/>
                    </a:lnTo>
                    <a:lnTo>
                      <a:pt x="1092" y="140"/>
                    </a:lnTo>
                    <a:lnTo>
                      <a:pt x="1096" y="142"/>
                    </a:lnTo>
                    <a:lnTo>
                      <a:pt x="1096" y="142"/>
                    </a:lnTo>
                    <a:lnTo>
                      <a:pt x="1098" y="142"/>
                    </a:lnTo>
                    <a:lnTo>
                      <a:pt x="1098" y="140"/>
                    </a:lnTo>
                    <a:lnTo>
                      <a:pt x="1098" y="140"/>
                    </a:lnTo>
                    <a:lnTo>
                      <a:pt x="1098" y="140"/>
                    </a:lnTo>
                    <a:lnTo>
                      <a:pt x="1100" y="140"/>
                    </a:lnTo>
                    <a:lnTo>
                      <a:pt x="1102" y="140"/>
                    </a:lnTo>
                    <a:lnTo>
                      <a:pt x="1102" y="140"/>
                    </a:lnTo>
                    <a:lnTo>
                      <a:pt x="1102" y="138"/>
                    </a:lnTo>
                    <a:lnTo>
                      <a:pt x="1102" y="138"/>
                    </a:lnTo>
                    <a:lnTo>
                      <a:pt x="1102" y="138"/>
                    </a:lnTo>
                    <a:lnTo>
                      <a:pt x="1102" y="136"/>
                    </a:lnTo>
                    <a:lnTo>
                      <a:pt x="1106" y="136"/>
                    </a:lnTo>
                    <a:lnTo>
                      <a:pt x="1108" y="138"/>
                    </a:lnTo>
                    <a:lnTo>
                      <a:pt x="1108" y="138"/>
                    </a:lnTo>
                    <a:lnTo>
                      <a:pt x="1108" y="138"/>
                    </a:lnTo>
                    <a:lnTo>
                      <a:pt x="1108" y="136"/>
                    </a:lnTo>
                    <a:lnTo>
                      <a:pt x="1110" y="136"/>
                    </a:lnTo>
                    <a:lnTo>
                      <a:pt x="1110" y="136"/>
                    </a:lnTo>
                    <a:lnTo>
                      <a:pt x="1110" y="136"/>
                    </a:lnTo>
                    <a:lnTo>
                      <a:pt x="1112" y="136"/>
                    </a:lnTo>
                    <a:lnTo>
                      <a:pt x="1110" y="136"/>
                    </a:lnTo>
                    <a:lnTo>
                      <a:pt x="1110" y="134"/>
                    </a:lnTo>
                    <a:lnTo>
                      <a:pt x="1108" y="134"/>
                    </a:lnTo>
                    <a:lnTo>
                      <a:pt x="1106" y="134"/>
                    </a:lnTo>
                    <a:lnTo>
                      <a:pt x="1102" y="134"/>
                    </a:lnTo>
                    <a:lnTo>
                      <a:pt x="1102" y="134"/>
                    </a:lnTo>
                    <a:lnTo>
                      <a:pt x="1102" y="132"/>
                    </a:lnTo>
                    <a:lnTo>
                      <a:pt x="1098" y="130"/>
                    </a:lnTo>
                    <a:lnTo>
                      <a:pt x="1098" y="130"/>
                    </a:lnTo>
                    <a:lnTo>
                      <a:pt x="1100" y="130"/>
                    </a:lnTo>
                    <a:lnTo>
                      <a:pt x="1098" y="128"/>
                    </a:lnTo>
                    <a:lnTo>
                      <a:pt x="1098" y="126"/>
                    </a:lnTo>
                    <a:lnTo>
                      <a:pt x="1096" y="126"/>
                    </a:lnTo>
                    <a:lnTo>
                      <a:pt x="1096" y="124"/>
                    </a:lnTo>
                    <a:lnTo>
                      <a:pt x="1098" y="124"/>
                    </a:lnTo>
                    <a:lnTo>
                      <a:pt x="1098" y="120"/>
                    </a:lnTo>
                    <a:lnTo>
                      <a:pt x="1096" y="120"/>
                    </a:lnTo>
                    <a:lnTo>
                      <a:pt x="1096" y="118"/>
                    </a:lnTo>
                    <a:lnTo>
                      <a:pt x="1096" y="116"/>
                    </a:lnTo>
                    <a:lnTo>
                      <a:pt x="1096" y="116"/>
                    </a:lnTo>
                    <a:lnTo>
                      <a:pt x="1092" y="114"/>
                    </a:lnTo>
                    <a:lnTo>
                      <a:pt x="1092" y="112"/>
                    </a:lnTo>
                    <a:lnTo>
                      <a:pt x="1092" y="110"/>
                    </a:lnTo>
                    <a:lnTo>
                      <a:pt x="1094" y="110"/>
                    </a:lnTo>
                    <a:lnTo>
                      <a:pt x="1094" y="110"/>
                    </a:lnTo>
                    <a:lnTo>
                      <a:pt x="1096" y="108"/>
                    </a:lnTo>
                    <a:lnTo>
                      <a:pt x="1100" y="108"/>
                    </a:lnTo>
                    <a:lnTo>
                      <a:pt x="1100" y="108"/>
                    </a:lnTo>
                    <a:lnTo>
                      <a:pt x="1098" y="106"/>
                    </a:lnTo>
                    <a:lnTo>
                      <a:pt x="1100" y="106"/>
                    </a:lnTo>
                    <a:lnTo>
                      <a:pt x="1102" y="108"/>
                    </a:lnTo>
                    <a:lnTo>
                      <a:pt x="1104" y="108"/>
                    </a:lnTo>
                    <a:lnTo>
                      <a:pt x="1106" y="108"/>
                    </a:lnTo>
                    <a:lnTo>
                      <a:pt x="1106" y="108"/>
                    </a:lnTo>
                    <a:lnTo>
                      <a:pt x="1106" y="108"/>
                    </a:lnTo>
                    <a:lnTo>
                      <a:pt x="1106" y="104"/>
                    </a:lnTo>
                    <a:lnTo>
                      <a:pt x="1110" y="108"/>
                    </a:lnTo>
                    <a:lnTo>
                      <a:pt x="1110" y="110"/>
                    </a:lnTo>
                    <a:lnTo>
                      <a:pt x="1110" y="110"/>
                    </a:lnTo>
                    <a:lnTo>
                      <a:pt x="1112" y="112"/>
                    </a:lnTo>
                    <a:lnTo>
                      <a:pt x="1112" y="112"/>
                    </a:lnTo>
                    <a:lnTo>
                      <a:pt x="1114" y="114"/>
                    </a:lnTo>
                    <a:lnTo>
                      <a:pt x="1114" y="114"/>
                    </a:lnTo>
                    <a:lnTo>
                      <a:pt x="1114" y="114"/>
                    </a:lnTo>
                    <a:lnTo>
                      <a:pt x="1114" y="114"/>
                    </a:lnTo>
                    <a:lnTo>
                      <a:pt x="1116" y="114"/>
                    </a:lnTo>
                    <a:lnTo>
                      <a:pt x="1116" y="114"/>
                    </a:lnTo>
                    <a:lnTo>
                      <a:pt x="1118" y="114"/>
                    </a:lnTo>
                    <a:lnTo>
                      <a:pt x="1118" y="116"/>
                    </a:lnTo>
                    <a:lnTo>
                      <a:pt x="1120" y="118"/>
                    </a:lnTo>
                    <a:lnTo>
                      <a:pt x="1122" y="118"/>
                    </a:lnTo>
                    <a:lnTo>
                      <a:pt x="1122" y="118"/>
                    </a:lnTo>
                    <a:lnTo>
                      <a:pt x="1122" y="116"/>
                    </a:lnTo>
                    <a:lnTo>
                      <a:pt x="1122" y="116"/>
                    </a:lnTo>
                    <a:lnTo>
                      <a:pt x="1120" y="112"/>
                    </a:lnTo>
                    <a:lnTo>
                      <a:pt x="1122" y="112"/>
                    </a:lnTo>
                    <a:lnTo>
                      <a:pt x="1120" y="110"/>
                    </a:lnTo>
                    <a:lnTo>
                      <a:pt x="1120" y="108"/>
                    </a:lnTo>
                    <a:lnTo>
                      <a:pt x="1120" y="106"/>
                    </a:lnTo>
                    <a:lnTo>
                      <a:pt x="1122" y="106"/>
                    </a:lnTo>
                    <a:lnTo>
                      <a:pt x="1120" y="104"/>
                    </a:lnTo>
                    <a:lnTo>
                      <a:pt x="1122" y="106"/>
                    </a:lnTo>
                    <a:lnTo>
                      <a:pt x="1122" y="106"/>
                    </a:lnTo>
                    <a:lnTo>
                      <a:pt x="1124" y="108"/>
                    </a:lnTo>
                    <a:lnTo>
                      <a:pt x="1124" y="106"/>
                    </a:lnTo>
                    <a:lnTo>
                      <a:pt x="1124" y="104"/>
                    </a:lnTo>
                    <a:lnTo>
                      <a:pt x="1122" y="104"/>
                    </a:lnTo>
                    <a:lnTo>
                      <a:pt x="1120" y="104"/>
                    </a:lnTo>
                    <a:lnTo>
                      <a:pt x="1120" y="102"/>
                    </a:lnTo>
                    <a:lnTo>
                      <a:pt x="1118" y="102"/>
                    </a:lnTo>
                    <a:lnTo>
                      <a:pt x="1118" y="102"/>
                    </a:lnTo>
                    <a:lnTo>
                      <a:pt x="1116" y="100"/>
                    </a:lnTo>
                    <a:lnTo>
                      <a:pt x="1116" y="100"/>
                    </a:lnTo>
                    <a:lnTo>
                      <a:pt x="1114" y="98"/>
                    </a:lnTo>
                    <a:lnTo>
                      <a:pt x="1114" y="98"/>
                    </a:lnTo>
                    <a:lnTo>
                      <a:pt x="1116" y="96"/>
                    </a:lnTo>
                    <a:lnTo>
                      <a:pt x="1118" y="96"/>
                    </a:lnTo>
                    <a:lnTo>
                      <a:pt x="1122" y="96"/>
                    </a:lnTo>
                    <a:lnTo>
                      <a:pt x="1122" y="98"/>
                    </a:lnTo>
                    <a:lnTo>
                      <a:pt x="1120" y="98"/>
                    </a:lnTo>
                    <a:lnTo>
                      <a:pt x="1120" y="98"/>
                    </a:lnTo>
                    <a:lnTo>
                      <a:pt x="1122" y="100"/>
                    </a:lnTo>
                    <a:lnTo>
                      <a:pt x="1122" y="100"/>
                    </a:lnTo>
                    <a:lnTo>
                      <a:pt x="1124" y="102"/>
                    </a:lnTo>
                    <a:lnTo>
                      <a:pt x="1124" y="102"/>
                    </a:lnTo>
                    <a:lnTo>
                      <a:pt x="1128" y="104"/>
                    </a:lnTo>
                    <a:lnTo>
                      <a:pt x="1128" y="106"/>
                    </a:lnTo>
                    <a:lnTo>
                      <a:pt x="1128" y="106"/>
                    </a:lnTo>
                    <a:lnTo>
                      <a:pt x="1130" y="108"/>
                    </a:lnTo>
                    <a:lnTo>
                      <a:pt x="1130" y="108"/>
                    </a:lnTo>
                    <a:lnTo>
                      <a:pt x="1132" y="108"/>
                    </a:lnTo>
                    <a:lnTo>
                      <a:pt x="1132" y="108"/>
                    </a:lnTo>
                    <a:lnTo>
                      <a:pt x="1132" y="110"/>
                    </a:lnTo>
                    <a:lnTo>
                      <a:pt x="1132" y="110"/>
                    </a:lnTo>
                    <a:lnTo>
                      <a:pt x="1134" y="112"/>
                    </a:lnTo>
                    <a:lnTo>
                      <a:pt x="1134" y="112"/>
                    </a:lnTo>
                    <a:lnTo>
                      <a:pt x="1136" y="112"/>
                    </a:lnTo>
                    <a:lnTo>
                      <a:pt x="1136" y="112"/>
                    </a:lnTo>
                    <a:lnTo>
                      <a:pt x="1136" y="114"/>
                    </a:lnTo>
                    <a:lnTo>
                      <a:pt x="1134" y="114"/>
                    </a:lnTo>
                    <a:lnTo>
                      <a:pt x="1134" y="114"/>
                    </a:lnTo>
                    <a:lnTo>
                      <a:pt x="1134" y="116"/>
                    </a:lnTo>
                    <a:lnTo>
                      <a:pt x="1134" y="116"/>
                    </a:lnTo>
                    <a:lnTo>
                      <a:pt x="1132" y="118"/>
                    </a:lnTo>
                    <a:lnTo>
                      <a:pt x="1132" y="118"/>
                    </a:lnTo>
                    <a:lnTo>
                      <a:pt x="1134" y="118"/>
                    </a:lnTo>
                    <a:lnTo>
                      <a:pt x="1134" y="120"/>
                    </a:lnTo>
                    <a:lnTo>
                      <a:pt x="1134" y="120"/>
                    </a:lnTo>
                    <a:lnTo>
                      <a:pt x="1136" y="122"/>
                    </a:lnTo>
                    <a:lnTo>
                      <a:pt x="1136" y="126"/>
                    </a:lnTo>
                    <a:lnTo>
                      <a:pt x="1136" y="128"/>
                    </a:lnTo>
                    <a:lnTo>
                      <a:pt x="1136" y="130"/>
                    </a:lnTo>
                    <a:lnTo>
                      <a:pt x="1136" y="130"/>
                    </a:lnTo>
                    <a:lnTo>
                      <a:pt x="1138" y="132"/>
                    </a:lnTo>
                    <a:lnTo>
                      <a:pt x="1140" y="134"/>
                    </a:lnTo>
                    <a:lnTo>
                      <a:pt x="1140" y="136"/>
                    </a:lnTo>
                    <a:lnTo>
                      <a:pt x="1140" y="138"/>
                    </a:lnTo>
                    <a:lnTo>
                      <a:pt x="1140" y="140"/>
                    </a:lnTo>
                    <a:lnTo>
                      <a:pt x="1142" y="142"/>
                    </a:lnTo>
                    <a:lnTo>
                      <a:pt x="1142" y="142"/>
                    </a:lnTo>
                    <a:lnTo>
                      <a:pt x="1140" y="144"/>
                    </a:lnTo>
                    <a:lnTo>
                      <a:pt x="1140" y="144"/>
                    </a:lnTo>
                    <a:lnTo>
                      <a:pt x="1140" y="146"/>
                    </a:lnTo>
                    <a:lnTo>
                      <a:pt x="1140" y="146"/>
                    </a:lnTo>
                    <a:lnTo>
                      <a:pt x="1138" y="146"/>
                    </a:lnTo>
                    <a:lnTo>
                      <a:pt x="1136" y="146"/>
                    </a:lnTo>
                    <a:lnTo>
                      <a:pt x="1138" y="148"/>
                    </a:lnTo>
                    <a:lnTo>
                      <a:pt x="1140" y="150"/>
                    </a:lnTo>
                    <a:lnTo>
                      <a:pt x="1144" y="154"/>
                    </a:lnTo>
                    <a:lnTo>
                      <a:pt x="1144" y="154"/>
                    </a:lnTo>
                    <a:lnTo>
                      <a:pt x="1144" y="156"/>
                    </a:lnTo>
                    <a:lnTo>
                      <a:pt x="1144" y="158"/>
                    </a:lnTo>
                    <a:lnTo>
                      <a:pt x="1144" y="158"/>
                    </a:lnTo>
                    <a:lnTo>
                      <a:pt x="1146" y="162"/>
                    </a:lnTo>
                    <a:lnTo>
                      <a:pt x="1150" y="166"/>
                    </a:lnTo>
                    <a:lnTo>
                      <a:pt x="1156" y="172"/>
                    </a:lnTo>
                    <a:lnTo>
                      <a:pt x="1158" y="174"/>
                    </a:lnTo>
                    <a:lnTo>
                      <a:pt x="1162" y="176"/>
                    </a:lnTo>
                    <a:lnTo>
                      <a:pt x="1166" y="178"/>
                    </a:lnTo>
                    <a:lnTo>
                      <a:pt x="1166" y="180"/>
                    </a:lnTo>
                    <a:lnTo>
                      <a:pt x="1172" y="184"/>
                    </a:lnTo>
                    <a:lnTo>
                      <a:pt x="1172" y="184"/>
                    </a:lnTo>
                    <a:lnTo>
                      <a:pt x="1174" y="184"/>
                    </a:lnTo>
                    <a:lnTo>
                      <a:pt x="1178" y="188"/>
                    </a:lnTo>
                    <a:lnTo>
                      <a:pt x="1182" y="190"/>
                    </a:lnTo>
                    <a:lnTo>
                      <a:pt x="1184" y="194"/>
                    </a:lnTo>
                    <a:lnTo>
                      <a:pt x="1188" y="196"/>
                    </a:lnTo>
                    <a:lnTo>
                      <a:pt x="1190" y="198"/>
                    </a:lnTo>
                    <a:lnTo>
                      <a:pt x="1194" y="200"/>
                    </a:lnTo>
                    <a:lnTo>
                      <a:pt x="1198" y="204"/>
                    </a:lnTo>
                    <a:lnTo>
                      <a:pt x="1202" y="208"/>
                    </a:lnTo>
                    <a:lnTo>
                      <a:pt x="1206" y="210"/>
                    </a:lnTo>
                    <a:lnTo>
                      <a:pt x="1210" y="212"/>
                    </a:lnTo>
                    <a:lnTo>
                      <a:pt x="1210" y="214"/>
                    </a:lnTo>
                    <a:lnTo>
                      <a:pt x="1210" y="212"/>
                    </a:lnTo>
                    <a:lnTo>
                      <a:pt x="1210" y="210"/>
                    </a:lnTo>
                    <a:lnTo>
                      <a:pt x="1210" y="210"/>
                    </a:lnTo>
                    <a:lnTo>
                      <a:pt x="1210" y="208"/>
                    </a:lnTo>
                    <a:lnTo>
                      <a:pt x="1210" y="206"/>
                    </a:lnTo>
                    <a:lnTo>
                      <a:pt x="1210" y="204"/>
                    </a:lnTo>
                    <a:lnTo>
                      <a:pt x="1206" y="200"/>
                    </a:lnTo>
                    <a:lnTo>
                      <a:pt x="1206" y="198"/>
                    </a:lnTo>
                    <a:lnTo>
                      <a:pt x="1204" y="196"/>
                    </a:lnTo>
                    <a:lnTo>
                      <a:pt x="1202" y="196"/>
                    </a:lnTo>
                    <a:lnTo>
                      <a:pt x="1202" y="194"/>
                    </a:lnTo>
                    <a:lnTo>
                      <a:pt x="1200" y="194"/>
                    </a:lnTo>
                    <a:lnTo>
                      <a:pt x="1200" y="192"/>
                    </a:lnTo>
                    <a:lnTo>
                      <a:pt x="1200" y="192"/>
                    </a:lnTo>
                    <a:lnTo>
                      <a:pt x="1202" y="192"/>
                    </a:lnTo>
                    <a:lnTo>
                      <a:pt x="1202" y="192"/>
                    </a:lnTo>
                    <a:lnTo>
                      <a:pt x="1202" y="190"/>
                    </a:lnTo>
                    <a:lnTo>
                      <a:pt x="1204" y="188"/>
                    </a:lnTo>
                    <a:lnTo>
                      <a:pt x="1206" y="188"/>
                    </a:lnTo>
                    <a:lnTo>
                      <a:pt x="1204" y="188"/>
                    </a:lnTo>
                    <a:lnTo>
                      <a:pt x="1204" y="188"/>
                    </a:lnTo>
                    <a:lnTo>
                      <a:pt x="1202" y="186"/>
                    </a:lnTo>
                    <a:lnTo>
                      <a:pt x="1198" y="182"/>
                    </a:lnTo>
                    <a:lnTo>
                      <a:pt x="1196" y="180"/>
                    </a:lnTo>
                    <a:lnTo>
                      <a:pt x="1196" y="178"/>
                    </a:lnTo>
                    <a:lnTo>
                      <a:pt x="1194" y="176"/>
                    </a:lnTo>
                    <a:lnTo>
                      <a:pt x="1196" y="174"/>
                    </a:lnTo>
                    <a:lnTo>
                      <a:pt x="1196" y="174"/>
                    </a:lnTo>
                    <a:lnTo>
                      <a:pt x="1198" y="174"/>
                    </a:lnTo>
                    <a:lnTo>
                      <a:pt x="1200" y="174"/>
                    </a:lnTo>
                    <a:lnTo>
                      <a:pt x="1200" y="174"/>
                    </a:lnTo>
                    <a:lnTo>
                      <a:pt x="1200" y="172"/>
                    </a:lnTo>
                    <a:lnTo>
                      <a:pt x="1200" y="170"/>
                    </a:lnTo>
                    <a:lnTo>
                      <a:pt x="1194" y="168"/>
                    </a:lnTo>
                    <a:lnTo>
                      <a:pt x="1192" y="166"/>
                    </a:lnTo>
                    <a:lnTo>
                      <a:pt x="1190" y="166"/>
                    </a:lnTo>
                    <a:lnTo>
                      <a:pt x="1188" y="164"/>
                    </a:lnTo>
                    <a:lnTo>
                      <a:pt x="1188" y="162"/>
                    </a:lnTo>
                    <a:lnTo>
                      <a:pt x="1186" y="162"/>
                    </a:lnTo>
                    <a:lnTo>
                      <a:pt x="1186" y="160"/>
                    </a:lnTo>
                    <a:lnTo>
                      <a:pt x="1184" y="158"/>
                    </a:lnTo>
                    <a:lnTo>
                      <a:pt x="1186" y="158"/>
                    </a:lnTo>
                    <a:lnTo>
                      <a:pt x="1184" y="156"/>
                    </a:lnTo>
                    <a:lnTo>
                      <a:pt x="1184" y="156"/>
                    </a:lnTo>
                    <a:lnTo>
                      <a:pt x="1182" y="156"/>
                    </a:lnTo>
                    <a:lnTo>
                      <a:pt x="1184" y="154"/>
                    </a:lnTo>
                    <a:lnTo>
                      <a:pt x="1184" y="154"/>
                    </a:lnTo>
                    <a:lnTo>
                      <a:pt x="1184" y="154"/>
                    </a:lnTo>
                    <a:lnTo>
                      <a:pt x="1184" y="154"/>
                    </a:lnTo>
                    <a:lnTo>
                      <a:pt x="1186" y="154"/>
                    </a:lnTo>
                    <a:lnTo>
                      <a:pt x="1186" y="156"/>
                    </a:lnTo>
                    <a:lnTo>
                      <a:pt x="1186" y="156"/>
                    </a:lnTo>
                    <a:lnTo>
                      <a:pt x="1190" y="158"/>
                    </a:lnTo>
                    <a:lnTo>
                      <a:pt x="1190" y="158"/>
                    </a:lnTo>
                    <a:lnTo>
                      <a:pt x="1190" y="156"/>
                    </a:lnTo>
                    <a:lnTo>
                      <a:pt x="1190" y="156"/>
                    </a:lnTo>
                    <a:lnTo>
                      <a:pt x="1184" y="152"/>
                    </a:lnTo>
                    <a:lnTo>
                      <a:pt x="1182" y="152"/>
                    </a:lnTo>
                    <a:lnTo>
                      <a:pt x="1182" y="152"/>
                    </a:lnTo>
                    <a:lnTo>
                      <a:pt x="1182" y="152"/>
                    </a:lnTo>
                    <a:lnTo>
                      <a:pt x="1178" y="150"/>
                    </a:lnTo>
                    <a:lnTo>
                      <a:pt x="1176" y="148"/>
                    </a:lnTo>
                    <a:lnTo>
                      <a:pt x="1174" y="146"/>
                    </a:lnTo>
                    <a:lnTo>
                      <a:pt x="1174" y="146"/>
                    </a:lnTo>
                    <a:lnTo>
                      <a:pt x="1174" y="144"/>
                    </a:lnTo>
                    <a:lnTo>
                      <a:pt x="1172" y="142"/>
                    </a:lnTo>
                    <a:lnTo>
                      <a:pt x="1172" y="142"/>
                    </a:lnTo>
                    <a:lnTo>
                      <a:pt x="1166" y="140"/>
                    </a:lnTo>
                    <a:lnTo>
                      <a:pt x="1166" y="140"/>
                    </a:lnTo>
                    <a:lnTo>
                      <a:pt x="1166" y="142"/>
                    </a:lnTo>
                    <a:lnTo>
                      <a:pt x="1166" y="142"/>
                    </a:lnTo>
                    <a:lnTo>
                      <a:pt x="1164" y="142"/>
                    </a:lnTo>
                    <a:lnTo>
                      <a:pt x="1162" y="140"/>
                    </a:lnTo>
                    <a:lnTo>
                      <a:pt x="1160" y="140"/>
                    </a:lnTo>
                    <a:lnTo>
                      <a:pt x="1160" y="138"/>
                    </a:lnTo>
                    <a:lnTo>
                      <a:pt x="1158" y="136"/>
                    </a:lnTo>
                    <a:lnTo>
                      <a:pt x="1158" y="136"/>
                    </a:lnTo>
                    <a:lnTo>
                      <a:pt x="1156" y="134"/>
                    </a:lnTo>
                    <a:lnTo>
                      <a:pt x="1156" y="132"/>
                    </a:lnTo>
                    <a:lnTo>
                      <a:pt x="1154" y="130"/>
                    </a:lnTo>
                    <a:lnTo>
                      <a:pt x="1154" y="130"/>
                    </a:lnTo>
                    <a:lnTo>
                      <a:pt x="1154" y="128"/>
                    </a:lnTo>
                    <a:lnTo>
                      <a:pt x="1152" y="128"/>
                    </a:lnTo>
                    <a:lnTo>
                      <a:pt x="1152" y="128"/>
                    </a:lnTo>
                    <a:lnTo>
                      <a:pt x="1152" y="126"/>
                    </a:lnTo>
                    <a:lnTo>
                      <a:pt x="1150" y="126"/>
                    </a:lnTo>
                    <a:lnTo>
                      <a:pt x="1150" y="124"/>
                    </a:lnTo>
                    <a:lnTo>
                      <a:pt x="1148" y="124"/>
                    </a:lnTo>
                    <a:lnTo>
                      <a:pt x="1148" y="122"/>
                    </a:lnTo>
                    <a:lnTo>
                      <a:pt x="1148" y="122"/>
                    </a:lnTo>
                    <a:lnTo>
                      <a:pt x="1148" y="120"/>
                    </a:lnTo>
                    <a:lnTo>
                      <a:pt x="1148" y="120"/>
                    </a:lnTo>
                    <a:lnTo>
                      <a:pt x="1150" y="120"/>
                    </a:lnTo>
                    <a:lnTo>
                      <a:pt x="1150" y="120"/>
                    </a:lnTo>
                    <a:lnTo>
                      <a:pt x="1150" y="120"/>
                    </a:lnTo>
                    <a:lnTo>
                      <a:pt x="1150" y="118"/>
                    </a:lnTo>
                    <a:lnTo>
                      <a:pt x="1152" y="120"/>
                    </a:lnTo>
                    <a:lnTo>
                      <a:pt x="1154" y="120"/>
                    </a:lnTo>
                    <a:lnTo>
                      <a:pt x="1156" y="120"/>
                    </a:lnTo>
                    <a:lnTo>
                      <a:pt x="1154" y="120"/>
                    </a:lnTo>
                    <a:lnTo>
                      <a:pt x="1152" y="118"/>
                    </a:lnTo>
                    <a:lnTo>
                      <a:pt x="1152" y="116"/>
                    </a:lnTo>
                    <a:lnTo>
                      <a:pt x="1154" y="116"/>
                    </a:lnTo>
                    <a:lnTo>
                      <a:pt x="1154" y="114"/>
                    </a:lnTo>
                    <a:lnTo>
                      <a:pt x="1152" y="114"/>
                    </a:lnTo>
                    <a:lnTo>
                      <a:pt x="1152" y="114"/>
                    </a:lnTo>
                    <a:lnTo>
                      <a:pt x="1154" y="114"/>
                    </a:lnTo>
                    <a:lnTo>
                      <a:pt x="1154" y="114"/>
                    </a:lnTo>
                    <a:lnTo>
                      <a:pt x="1156" y="114"/>
                    </a:lnTo>
                    <a:lnTo>
                      <a:pt x="1158" y="116"/>
                    </a:lnTo>
                    <a:lnTo>
                      <a:pt x="1158" y="118"/>
                    </a:lnTo>
                    <a:lnTo>
                      <a:pt x="1160" y="118"/>
                    </a:lnTo>
                    <a:lnTo>
                      <a:pt x="1160" y="118"/>
                    </a:lnTo>
                    <a:lnTo>
                      <a:pt x="1160" y="118"/>
                    </a:lnTo>
                    <a:lnTo>
                      <a:pt x="1162" y="120"/>
                    </a:lnTo>
                    <a:lnTo>
                      <a:pt x="1162" y="120"/>
                    </a:lnTo>
                    <a:lnTo>
                      <a:pt x="1160" y="118"/>
                    </a:lnTo>
                    <a:lnTo>
                      <a:pt x="1160" y="114"/>
                    </a:lnTo>
                    <a:lnTo>
                      <a:pt x="1160" y="114"/>
                    </a:lnTo>
                    <a:lnTo>
                      <a:pt x="1158" y="114"/>
                    </a:lnTo>
                    <a:lnTo>
                      <a:pt x="1160" y="114"/>
                    </a:lnTo>
                    <a:lnTo>
                      <a:pt x="1160" y="112"/>
                    </a:lnTo>
                    <a:lnTo>
                      <a:pt x="1160" y="112"/>
                    </a:lnTo>
                    <a:lnTo>
                      <a:pt x="1160" y="112"/>
                    </a:lnTo>
                    <a:lnTo>
                      <a:pt x="1162" y="112"/>
                    </a:lnTo>
                    <a:lnTo>
                      <a:pt x="1162" y="110"/>
                    </a:lnTo>
                    <a:lnTo>
                      <a:pt x="1162" y="110"/>
                    </a:lnTo>
                    <a:lnTo>
                      <a:pt x="1162" y="110"/>
                    </a:lnTo>
                    <a:lnTo>
                      <a:pt x="1166" y="110"/>
                    </a:lnTo>
                    <a:lnTo>
                      <a:pt x="1168" y="110"/>
                    </a:lnTo>
                    <a:lnTo>
                      <a:pt x="1168" y="110"/>
                    </a:lnTo>
                    <a:lnTo>
                      <a:pt x="1172" y="110"/>
                    </a:lnTo>
                    <a:lnTo>
                      <a:pt x="1174" y="112"/>
                    </a:lnTo>
                    <a:lnTo>
                      <a:pt x="1178" y="114"/>
                    </a:lnTo>
                    <a:lnTo>
                      <a:pt x="1180" y="114"/>
                    </a:lnTo>
                    <a:lnTo>
                      <a:pt x="1182" y="114"/>
                    </a:lnTo>
                    <a:lnTo>
                      <a:pt x="1178" y="112"/>
                    </a:lnTo>
                    <a:lnTo>
                      <a:pt x="1176" y="110"/>
                    </a:lnTo>
                    <a:lnTo>
                      <a:pt x="1176" y="110"/>
                    </a:lnTo>
                    <a:lnTo>
                      <a:pt x="1176" y="110"/>
                    </a:lnTo>
                    <a:lnTo>
                      <a:pt x="1176" y="108"/>
                    </a:lnTo>
                    <a:lnTo>
                      <a:pt x="1176" y="108"/>
                    </a:lnTo>
                    <a:lnTo>
                      <a:pt x="1176" y="108"/>
                    </a:lnTo>
                    <a:lnTo>
                      <a:pt x="1178" y="108"/>
                    </a:lnTo>
                    <a:lnTo>
                      <a:pt x="1176" y="106"/>
                    </a:lnTo>
                    <a:lnTo>
                      <a:pt x="1176" y="104"/>
                    </a:lnTo>
                    <a:lnTo>
                      <a:pt x="1176" y="104"/>
                    </a:lnTo>
                    <a:lnTo>
                      <a:pt x="1176" y="104"/>
                    </a:lnTo>
                    <a:lnTo>
                      <a:pt x="1176" y="104"/>
                    </a:lnTo>
                    <a:lnTo>
                      <a:pt x="1178" y="104"/>
                    </a:lnTo>
                    <a:lnTo>
                      <a:pt x="1176" y="104"/>
                    </a:lnTo>
                    <a:lnTo>
                      <a:pt x="1176" y="102"/>
                    </a:lnTo>
                    <a:lnTo>
                      <a:pt x="1174" y="102"/>
                    </a:lnTo>
                    <a:lnTo>
                      <a:pt x="1174" y="102"/>
                    </a:lnTo>
                    <a:lnTo>
                      <a:pt x="1176" y="102"/>
                    </a:lnTo>
                    <a:lnTo>
                      <a:pt x="1176" y="102"/>
                    </a:lnTo>
                    <a:lnTo>
                      <a:pt x="1176" y="102"/>
                    </a:lnTo>
                    <a:lnTo>
                      <a:pt x="1176" y="102"/>
                    </a:lnTo>
                    <a:lnTo>
                      <a:pt x="1174" y="100"/>
                    </a:lnTo>
                    <a:lnTo>
                      <a:pt x="1176" y="100"/>
                    </a:lnTo>
                    <a:lnTo>
                      <a:pt x="1176" y="100"/>
                    </a:lnTo>
                    <a:lnTo>
                      <a:pt x="1176" y="100"/>
                    </a:lnTo>
                    <a:lnTo>
                      <a:pt x="1176" y="100"/>
                    </a:lnTo>
                    <a:lnTo>
                      <a:pt x="1174" y="98"/>
                    </a:lnTo>
                    <a:lnTo>
                      <a:pt x="1174" y="98"/>
                    </a:lnTo>
                    <a:lnTo>
                      <a:pt x="1174" y="98"/>
                    </a:lnTo>
                    <a:lnTo>
                      <a:pt x="1176" y="98"/>
                    </a:lnTo>
                    <a:lnTo>
                      <a:pt x="1176" y="98"/>
                    </a:lnTo>
                    <a:lnTo>
                      <a:pt x="1176" y="98"/>
                    </a:lnTo>
                    <a:lnTo>
                      <a:pt x="1174" y="96"/>
                    </a:lnTo>
                    <a:lnTo>
                      <a:pt x="1174" y="96"/>
                    </a:lnTo>
                    <a:lnTo>
                      <a:pt x="1172" y="96"/>
                    </a:lnTo>
                    <a:lnTo>
                      <a:pt x="1174" y="94"/>
                    </a:lnTo>
                    <a:lnTo>
                      <a:pt x="1174" y="96"/>
                    </a:lnTo>
                    <a:lnTo>
                      <a:pt x="1176" y="96"/>
                    </a:lnTo>
                    <a:lnTo>
                      <a:pt x="1176" y="96"/>
                    </a:lnTo>
                    <a:lnTo>
                      <a:pt x="1176" y="94"/>
                    </a:lnTo>
                    <a:lnTo>
                      <a:pt x="1176" y="92"/>
                    </a:lnTo>
                    <a:lnTo>
                      <a:pt x="1176" y="92"/>
                    </a:lnTo>
                    <a:lnTo>
                      <a:pt x="1176" y="92"/>
                    </a:lnTo>
                    <a:lnTo>
                      <a:pt x="1176" y="90"/>
                    </a:lnTo>
                    <a:lnTo>
                      <a:pt x="1176" y="90"/>
                    </a:lnTo>
                    <a:lnTo>
                      <a:pt x="1174" y="90"/>
                    </a:lnTo>
                    <a:lnTo>
                      <a:pt x="1176" y="90"/>
                    </a:lnTo>
                    <a:lnTo>
                      <a:pt x="1176" y="90"/>
                    </a:lnTo>
                    <a:lnTo>
                      <a:pt x="1176" y="90"/>
                    </a:lnTo>
                    <a:lnTo>
                      <a:pt x="1178" y="90"/>
                    </a:lnTo>
                    <a:lnTo>
                      <a:pt x="1178" y="88"/>
                    </a:lnTo>
                    <a:lnTo>
                      <a:pt x="1178" y="86"/>
                    </a:lnTo>
                    <a:lnTo>
                      <a:pt x="1180" y="84"/>
                    </a:lnTo>
                    <a:lnTo>
                      <a:pt x="1178" y="84"/>
                    </a:lnTo>
                    <a:lnTo>
                      <a:pt x="1178" y="84"/>
                    </a:lnTo>
                    <a:lnTo>
                      <a:pt x="1176" y="82"/>
                    </a:lnTo>
                    <a:lnTo>
                      <a:pt x="1178" y="82"/>
                    </a:lnTo>
                    <a:lnTo>
                      <a:pt x="1178" y="82"/>
                    </a:lnTo>
                    <a:lnTo>
                      <a:pt x="1180" y="82"/>
                    </a:lnTo>
                    <a:lnTo>
                      <a:pt x="1182" y="82"/>
                    </a:lnTo>
                    <a:lnTo>
                      <a:pt x="1182" y="84"/>
                    </a:lnTo>
                    <a:lnTo>
                      <a:pt x="1184" y="84"/>
                    </a:lnTo>
                    <a:lnTo>
                      <a:pt x="1184" y="84"/>
                    </a:lnTo>
                    <a:lnTo>
                      <a:pt x="1186" y="84"/>
                    </a:lnTo>
                    <a:lnTo>
                      <a:pt x="1188" y="84"/>
                    </a:lnTo>
                    <a:lnTo>
                      <a:pt x="1190" y="84"/>
                    </a:lnTo>
                    <a:lnTo>
                      <a:pt x="1190" y="82"/>
                    </a:lnTo>
                    <a:lnTo>
                      <a:pt x="1190" y="82"/>
                    </a:lnTo>
                    <a:lnTo>
                      <a:pt x="1188" y="82"/>
                    </a:lnTo>
                    <a:lnTo>
                      <a:pt x="1188" y="80"/>
                    </a:lnTo>
                    <a:lnTo>
                      <a:pt x="1186" y="80"/>
                    </a:lnTo>
                    <a:lnTo>
                      <a:pt x="1184" y="80"/>
                    </a:lnTo>
                    <a:lnTo>
                      <a:pt x="1182" y="78"/>
                    </a:lnTo>
                    <a:lnTo>
                      <a:pt x="1182" y="78"/>
                    </a:lnTo>
                    <a:lnTo>
                      <a:pt x="1182" y="78"/>
                    </a:lnTo>
                    <a:lnTo>
                      <a:pt x="1182" y="78"/>
                    </a:lnTo>
                    <a:lnTo>
                      <a:pt x="1182" y="78"/>
                    </a:lnTo>
                    <a:lnTo>
                      <a:pt x="1182" y="78"/>
                    </a:lnTo>
                    <a:lnTo>
                      <a:pt x="1180" y="76"/>
                    </a:lnTo>
                    <a:lnTo>
                      <a:pt x="1180" y="76"/>
                    </a:lnTo>
                    <a:lnTo>
                      <a:pt x="1178" y="76"/>
                    </a:lnTo>
                    <a:lnTo>
                      <a:pt x="1174" y="76"/>
                    </a:lnTo>
                    <a:lnTo>
                      <a:pt x="1172" y="74"/>
                    </a:lnTo>
                    <a:lnTo>
                      <a:pt x="1172" y="74"/>
                    </a:lnTo>
                    <a:lnTo>
                      <a:pt x="1166" y="70"/>
                    </a:lnTo>
                    <a:lnTo>
                      <a:pt x="1166" y="70"/>
                    </a:lnTo>
                    <a:lnTo>
                      <a:pt x="1164" y="70"/>
                    </a:lnTo>
                    <a:lnTo>
                      <a:pt x="1164" y="70"/>
                    </a:lnTo>
                    <a:lnTo>
                      <a:pt x="1164" y="70"/>
                    </a:lnTo>
                    <a:lnTo>
                      <a:pt x="1164" y="70"/>
                    </a:lnTo>
                    <a:lnTo>
                      <a:pt x="1162" y="70"/>
                    </a:lnTo>
                    <a:lnTo>
                      <a:pt x="1160" y="68"/>
                    </a:lnTo>
                    <a:lnTo>
                      <a:pt x="1160" y="68"/>
                    </a:lnTo>
                    <a:lnTo>
                      <a:pt x="1160" y="70"/>
                    </a:lnTo>
                    <a:lnTo>
                      <a:pt x="1158" y="68"/>
                    </a:lnTo>
                    <a:lnTo>
                      <a:pt x="1158" y="68"/>
                    </a:lnTo>
                    <a:lnTo>
                      <a:pt x="1156" y="68"/>
                    </a:lnTo>
                    <a:lnTo>
                      <a:pt x="1154" y="68"/>
                    </a:lnTo>
                    <a:lnTo>
                      <a:pt x="1152" y="66"/>
                    </a:lnTo>
                    <a:lnTo>
                      <a:pt x="1152" y="66"/>
                    </a:lnTo>
                    <a:lnTo>
                      <a:pt x="1150" y="66"/>
                    </a:lnTo>
                    <a:lnTo>
                      <a:pt x="1150" y="64"/>
                    </a:lnTo>
                    <a:lnTo>
                      <a:pt x="1152" y="64"/>
                    </a:lnTo>
                    <a:lnTo>
                      <a:pt x="1154" y="66"/>
                    </a:lnTo>
                    <a:lnTo>
                      <a:pt x="1154" y="64"/>
                    </a:lnTo>
                    <a:lnTo>
                      <a:pt x="1156" y="64"/>
                    </a:lnTo>
                    <a:lnTo>
                      <a:pt x="1156" y="64"/>
                    </a:lnTo>
                    <a:lnTo>
                      <a:pt x="1156" y="66"/>
                    </a:lnTo>
                    <a:lnTo>
                      <a:pt x="1158" y="66"/>
                    </a:lnTo>
                    <a:lnTo>
                      <a:pt x="1158" y="64"/>
                    </a:lnTo>
                    <a:lnTo>
                      <a:pt x="1158" y="64"/>
                    </a:lnTo>
                    <a:lnTo>
                      <a:pt x="1158" y="64"/>
                    </a:lnTo>
                    <a:lnTo>
                      <a:pt x="1158" y="62"/>
                    </a:lnTo>
                    <a:lnTo>
                      <a:pt x="1158" y="60"/>
                    </a:lnTo>
                    <a:lnTo>
                      <a:pt x="1156" y="60"/>
                    </a:lnTo>
                    <a:lnTo>
                      <a:pt x="1144" y="52"/>
                    </a:lnTo>
                    <a:lnTo>
                      <a:pt x="1114" y="36"/>
                    </a:lnTo>
                    <a:lnTo>
                      <a:pt x="1102" y="30"/>
                    </a:lnTo>
                    <a:lnTo>
                      <a:pt x="1094" y="28"/>
                    </a:lnTo>
                    <a:lnTo>
                      <a:pt x="1090" y="28"/>
                    </a:lnTo>
                    <a:lnTo>
                      <a:pt x="1090" y="26"/>
                    </a:lnTo>
                    <a:lnTo>
                      <a:pt x="1088" y="26"/>
                    </a:lnTo>
                    <a:lnTo>
                      <a:pt x="1084" y="26"/>
                    </a:lnTo>
                    <a:lnTo>
                      <a:pt x="1080" y="26"/>
                    </a:lnTo>
                    <a:lnTo>
                      <a:pt x="1080" y="26"/>
                    </a:lnTo>
                    <a:lnTo>
                      <a:pt x="1078" y="26"/>
                    </a:lnTo>
                    <a:lnTo>
                      <a:pt x="1076" y="26"/>
                    </a:lnTo>
                    <a:lnTo>
                      <a:pt x="1072" y="26"/>
                    </a:lnTo>
                    <a:lnTo>
                      <a:pt x="1070" y="26"/>
                    </a:lnTo>
                    <a:lnTo>
                      <a:pt x="1068" y="26"/>
                    </a:lnTo>
                    <a:lnTo>
                      <a:pt x="1066" y="26"/>
                    </a:lnTo>
                    <a:lnTo>
                      <a:pt x="1064" y="26"/>
                    </a:lnTo>
                    <a:lnTo>
                      <a:pt x="1064" y="26"/>
                    </a:lnTo>
                    <a:lnTo>
                      <a:pt x="1062" y="26"/>
                    </a:lnTo>
                    <a:lnTo>
                      <a:pt x="1060" y="26"/>
                    </a:lnTo>
                    <a:lnTo>
                      <a:pt x="1060" y="28"/>
                    </a:lnTo>
                    <a:lnTo>
                      <a:pt x="1058" y="28"/>
                    </a:lnTo>
                    <a:lnTo>
                      <a:pt x="1054" y="28"/>
                    </a:lnTo>
                    <a:lnTo>
                      <a:pt x="1048" y="28"/>
                    </a:lnTo>
                    <a:lnTo>
                      <a:pt x="1046" y="28"/>
                    </a:lnTo>
                    <a:lnTo>
                      <a:pt x="1046" y="28"/>
                    </a:lnTo>
                    <a:lnTo>
                      <a:pt x="1046" y="30"/>
                    </a:lnTo>
                    <a:lnTo>
                      <a:pt x="1048" y="30"/>
                    </a:lnTo>
                    <a:lnTo>
                      <a:pt x="1050" y="30"/>
                    </a:lnTo>
                    <a:lnTo>
                      <a:pt x="1048" y="30"/>
                    </a:lnTo>
                    <a:lnTo>
                      <a:pt x="1050" y="32"/>
                    </a:lnTo>
                    <a:lnTo>
                      <a:pt x="1052" y="32"/>
                    </a:lnTo>
                    <a:lnTo>
                      <a:pt x="1056" y="34"/>
                    </a:lnTo>
                    <a:lnTo>
                      <a:pt x="1058" y="34"/>
                    </a:lnTo>
                    <a:lnTo>
                      <a:pt x="1058" y="34"/>
                    </a:lnTo>
                    <a:lnTo>
                      <a:pt x="1060" y="36"/>
                    </a:lnTo>
                    <a:lnTo>
                      <a:pt x="1062" y="38"/>
                    </a:lnTo>
                    <a:lnTo>
                      <a:pt x="1062" y="38"/>
                    </a:lnTo>
                    <a:lnTo>
                      <a:pt x="1060" y="38"/>
                    </a:lnTo>
                    <a:lnTo>
                      <a:pt x="1058" y="38"/>
                    </a:lnTo>
                    <a:lnTo>
                      <a:pt x="1056" y="38"/>
                    </a:lnTo>
                    <a:lnTo>
                      <a:pt x="1054" y="38"/>
                    </a:lnTo>
                    <a:lnTo>
                      <a:pt x="1052" y="36"/>
                    </a:lnTo>
                    <a:lnTo>
                      <a:pt x="1052" y="36"/>
                    </a:lnTo>
                    <a:lnTo>
                      <a:pt x="1050" y="36"/>
                    </a:lnTo>
                    <a:lnTo>
                      <a:pt x="1048" y="36"/>
                    </a:lnTo>
                    <a:lnTo>
                      <a:pt x="1048" y="36"/>
                    </a:lnTo>
                    <a:lnTo>
                      <a:pt x="1046" y="36"/>
                    </a:lnTo>
                    <a:lnTo>
                      <a:pt x="1046" y="36"/>
                    </a:lnTo>
                    <a:lnTo>
                      <a:pt x="1044" y="34"/>
                    </a:lnTo>
                    <a:lnTo>
                      <a:pt x="1042" y="34"/>
                    </a:lnTo>
                    <a:lnTo>
                      <a:pt x="1040" y="34"/>
                    </a:lnTo>
                    <a:lnTo>
                      <a:pt x="1040" y="32"/>
                    </a:lnTo>
                    <a:lnTo>
                      <a:pt x="1040" y="32"/>
                    </a:lnTo>
                    <a:lnTo>
                      <a:pt x="1038" y="32"/>
                    </a:lnTo>
                    <a:lnTo>
                      <a:pt x="1038" y="32"/>
                    </a:lnTo>
                    <a:lnTo>
                      <a:pt x="1038" y="36"/>
                    </a:lnTo>
                    <a:lnTo>
                      <a:pt x="1038" y="36"/>
                    </a:lnTo>
                    <a:lnTo>
                      <a:pt x="1036" y="36"/>
                    </a:lnTo>
                    <a:lnTo>
                      <a:pt x="1036" y="36"/>
                    </a:lnTo>
                    <a:lnTo>
                      <a:pt x="1032" y="36"/>
                    </a:lnTo>
                    <a:lnTo>
                      <a:pt x="1030" y="36"/>
                    </a:lnTo>
                    <a:lnTo>
                      <a:pt x="1028" y="36"/>
                    </a:lnTo>
                    <a:lnTo>
                      <a:pt x="1028" y="36"/>
                    </a:lnTo>
                    <a:lnTo>
                      <a:pt x="1028" y="36"/>
                    </a:lnTo>
                    <a:lnTo>
                      <a:pt x="1026" y="36"/>
                    </a:lnTo>
                    <a:lnTo>
                      <a:pt x="1024" y="36"/>
                    </a:lnTo>
                    <a:lnTo>
                      <a:pt x="1022" y="36"/>
                    </a:lnTo>
                    <a:lnTo>
                      <a:pt x="1020" y="36"/>
                    </a:lnTo>
                    <a:lnTo>
                      <a:pt x="1018" y="36"/>
                    </a:lnTo>
                    <a:lnTo>
                      <a:pt x="1016" y="36"/>
                    </a:lnTo>
                    <a:lnTo>
                      <a:pt x="1016" y="36"/>
                    </a:lnTo>
                    <a:lnTo>
                      <a:pt x="1014" y="36"/>
                    </a:lnTo>
                    <a:lnTo>
                      <a:pt x="1014" y="38"/>
                    </a:lnTo>
                    <a:lnTo>
                      <a:pt x="1016" y="38"/>
                    </a:lnTo>
                    <a:lnTo>
                      <a:pt x="1014" y="38"/>
                    </a:lnTo>
                    <a:lnTo>
                      <a:pt x="1016" y="38"/>
                    </a:lnTo>
                    <a:lnTo>
                      <a:pt x="1014" y="38"/>
                    </a:lnTo>
                    <a:lnTo>
                      <a:pt x="1016" y="40"/>
                    </a:lnTo>
                    <a:lnTo>
                      <a:pt x="1016" y="40"/>
                    </a:lnTo>
                    <a:lnTo>
                      <a:pt x="1014" y="40"/>
                    </a:lnTo>
                    <a:lnTo>
                      <a:pt x="1014" y="40"/>
                    </a:lnTo>
                    <a:lnTo>
                      <a:pt x="1012" y="38"/>
                    </a:lnTo>
                    <a:lnTo>
                      <a:pt x="1010" y="40"/>
                    </a:lnTo>
                    <a:lnTo>
                      <a:pt x="1010" y="38"/>
                    </a:lnTo>
                    <a:lnTo>
                      <a:pt x="1008" y="38"/>
                    </a:lnTo>
                    <a:lnTo>
                      <a:pt x="1008" y="38"/>
                    </a:lnTo>
                    <a:lnTo>
                      <a:pt x="1006" y="38"/>
                    </a:lnTo>
                    <a:lnTo>
                      <a:pt x="1006" y="38"/>
                    </a:lnTo>
                    <a:lnTo>
                      <a:pt x="1004" y="38"/>
                    </a:lnTo>
                    <a:lnTo>
                      <a:pt x="1004" y="38"/>
                    </a:lnTo>
                    <a:lnTo>
                      <a:pt x="1002" y="38"/>
                    </a:lnTo>
                    <a:lnTo>
                      <a:pt x="1000" y="38"/>
                    </a:lnTo>
                    <a:lnTo>
                      <a:pt x="998" y="34"/>
                    </a:lnTo>
                    <a:lnTo>
                      <a:pt x="996" y="34"/>
                    </a:lnTo>
                    <a:lnTo>
                      <a:pt x="994" y="32"/>
                    </a:lnTo>
                    <a:lnTo>
                      <a:pt x="994" y="32"/>
                    </a:lnTo>
                    <a:lnTo>
                      <a:pt x="992" y="32"/>
                    </a:lnTo>
                    <a:lnTo>
                      <a:pt x="992" y="32"/>
                    </a:lnTo>
                    <a:lnTo>
                      <a:pt x="990" y="32"/>
                    </a:lnTo>
                    <a:lnTo>
                      <a:pt x="988" y="30"/>
                    </a:lnTo>
                    <a:lnTo>
                      <a:pt x="988" y="30"/>
                    </a:lnTo>
                    <a:lnTo>
                      <a:pt x="984" y="30"/>
                    </a:lnTo>
                    <a:lnTo>
                      <a:pt x="984" y="30"/>
                    </a:lnTo>
                    <a:lnTo>
                      <a:pt x="982" y="30"/>
                    </a:lnTo>
                    <a:lnTo>
                      <a:pt x="982" y="30"/>
                    </a:lnTo>
                    <a:lnTo>
                      <a:pt x="978" y="30"/>
                    </a:lnTo>
                    <a:lnTo>
                      <a:pt x="976" y="30"/>
                    </a:lnTo>
                    <a:lnTo>
                      <a:pt x="974" y="30"/>
                    </a:lnTo>
                    <a:lnTo>
                      <a:pt x="972" y="30"/>
                    </a:lnTo>
                    <a:lnTo>
                      <a:pt x="970" y="30"/>
                    </a:lnTo>
                    <a:lnTo>
                      <a:pt x="970" y="30"/>
                    </a:lnTo>
                    <a:lnTo>
                      <a:pt x="970" y="30"/>
                    </a:lnTo>
                    <a:lnTo>
                      <a:pt x="968" y="32"/>
                    </a:lnTo>
                    <a:lnTo>
                      <a:pt x="968" y="32"/>
                    </a:lnTo>
                    <a:lnTo>
                      <a:pt x="966" y="32"/>
                    </a:lnTo>
                    <a:lnTo>
                      <a:pt x="964" y="32"/>
                    </a:lnTo>
                    <a:lnTo>
                      <a:pt x="962" y="32"/>
                    </a:lnTo>
                    <a:lnTo>
                      <a:pt x="962" y="32"/>
                    </a:lnTo>
                    <a:lnTo>
                      <a:pt x="962" y="32"/>
                    </a:lnTo>
                    <a:lnTo>
                      <a:pt x="962" y="32"/>
                    </a:lnTo>
                    <a:lnTo>
                      <a:pt x="960" y="32"/>
                    </a:lnTo>
                    <a:lnTo>
                      <a:pt x="960" y="32"/>
                    </a:lnTo>
                    <a:lnTo>
                      <a:pt x="958" y="32"/>
                    </a:lnTo>
                    <a:lnTo>
                      <a:pt x="958" y="34"/>
                    </a:lnTo>
                    <a:lnTo>
                      <a:pt x="956" y="34"/>
                    </a:lnTo>
                    <a:lnTo>
                      <a:pt x="954" y="34"/>
                    </a:lnTo>
                    <a:lnTo>
                      <a:pt x="952" y="34"/>
                    </a:lnTo>
                    <a:lnTo>
                      <a:pt x="952" y="34"/>
                    </a:lnTo>
                    <a:lnTo>
                      <a:pt x="950" y="34"/>
                    </a:lnTo>
                    <a:lnTo>
                      <a:pt x="952" y="32"/>
                    </a:lnTo>
                    <a:lnTo>
                      <a:pt x="952" y="32"/>
                    </a:lnTo>
                    <a:lnTo>
                      <a:pt x="950" y="32"/>
                    </a:lnTo>
                    <a:lnTo>
                      <a:pt x="946" y="30"/>
                    </a:lnTo>
                    <a:lnTo>
                      <a:pt x="944" y="30"/>
                    </a:lnTo>
                    <a:lnTo>
                      <a:pt x="944" y="30"/>
                    </a:lnTo>
                    <a:lnTo>
                      <a:pt x="942" y="30"/>
                    </a:lnTo>
                    <a:lnTo>
                      <a:pt x="940" y="30"/>
                    </a:lnTo>
                    <a:lnTo>
                      <a:pt x="940" y="30"/>
                    </a:lnTo>
                    <a:lnTo>
                      <a:pt x="938" y="30"/>
                    </a:lnTo>
                    <a:lnTo>
                      <a:pt x="938" y="30"/>
                    </a:lnTo>
                    <a:lnTo>
                      <a:pt x="936" y="30"/>
                    </a:lnTo>
                    <a:lnTo>
                      <a:pt x="934" y="30"/>
                    </a:lnTo>
                    <a:lnTo>
                      <a:pt x="934" y="30"/>
                    </a:lnTo>
                    <a:lnTo>
                      <a:pt x="932" y="30"/>
                    </a:lnTo>
                    <a:lnTo>
                      <a:pt x="932" y="30"/>
                    </a:lnTo>
                    <a:lnTo>
                      <a:pt x="932" y="30"/>
                    </a:lnTo>
                    <a:lnTo>
                      <a:pt x="930" y="30"/>
                    </a:lnTo>
                    <a:lnTo>
                      <a:pt x="928" y="30"/>
                    </a:lnTo>
                    <a:lnTo>
                      <a:pt x="928" y="30"/>
                    </a:lnTo>
                    <a:lnTo>
                      <a:pt x="928" y="28"/>
                    </a:lnTo>
                    <a:lnTo>
                      <a:pt x="928" y="28"/>
                    </a:lnTo>
                    <a:lnTo>
                      <a:pt x="930" y="28"/>
                    </a:lnTo>
                    <a:lnTo>
                      <a:pt x="930" y="28"/>
                    </a:lnTo>
                    <a:lnTo>
                      <a:pt x="932" y="28"/>
                    </a:lnTo>
                    <a:lnTo>
                      <a:pt x="930" y="26"/>
                    </a:lnTo>
                    <a:lnTo>
                      <a:pt x="930" y="26"/>
                    </a:lnTo>
                    <a:lnTo>
                      <a:pt x="926" y="26"/>
                    </a:lnTo>
                    <a:lnTo>
                      <a:pt x="924" y="24"/>
                    </a:lnTo>
                    <a:lnTo>
                      <a:pt x="922" y="24"/>
                    </a:lnTo>
                    <a:lnTo>
                      <a:pt x="920" y="24"/>
                    </a:lnTo>
                    <a:lnTo>
                      <a:pt x="920" y="24"/>
                    </a:lnTo>
                    <a:lnTo>
                      <a:pt x="918" y="24"/>
                    </a:lnTo>
                    <a:lnTo>
                      <a:pt x="916" y="24"/>
                    </a:lnTo>
                    <a:lnTo>
                      <a:pt x="916" y="24"/>
                    </a:lnTo>
                    <a:lnTo>
                      <a:pt x="914" y="24"/>
                    </a:lnTo>
                    <a:lnTo>
                      <a:pt x="912" y="24"/>
                    </a:lnTo>
                    <a:lnTo>
                      <a:pt x="912" y="26"/>
                    </a:lnTo>
                    <a:lnTo>
                      <a:pt x="908" y="26"/>
                    </a:lnTo>
                    <a:lnTo>
                      <a:pt x="908" y="24"/>
                    </a:lnTo>
                    <a:lnTo>
                      <a:pt x="906" y="24"/>
                    </a:lnTo>
                    <a:lnTo>
                      <a:pt x="902" y="24"/>
                    </a:lnTo>
                    <a:lnTo>
                      <a:pt x="902" y="24"/>
                    </a:lnTo>
                    <a:lnTo>
                      <a:pt x="898" y="24"/>
                    </a:lnTo>
                    <a:lnTo>
                      <a:pt x="896" y="24"/>
                    </a:lnTo>
                    <a:lnTo>
                      <a:pt x="892" y="24"/>
                    </a:lnTo>
                    <a:lnTo>
                      <a:pt x="890" y="24"/>
                    </a:lnTo>
                    <a:lnTo>
                      <a:pt x="886" y="24"/>
                    </a:lnTo>
                    <a:lnTo>
                      <a:pt x="882" y="26"/>
                    </a:lnTo>
                    <a:lnTo>
                      <a:pt x="880" y="26"/>
                    </a:lnTo>
                    <a:lnTo>
                      <a:pt x="880" y="24"/>
                    </a:lnTo>
                    <a:lnTo>
                      <a:pt x="878" y="24"/>
                    </a:lnTo>
                    <a:lnTo>
                      <a:pt x="878" y="24"/>
                    </a:lnTo>
                    <a:lnTo>
                      <a:pt x="878" y="24"/>
                    </a:lnTo>
                    <a:lnTo>
                      <a:pt x="878" y="26"/>
                    </a:lnTo>
                    <a:lnTo>
                      <a:pt x="878" y="26"/>
                    </a:lnTo>
                    <a:lnTo>
                      <a:pt x="880" y="26"/>
                    </a:lnTo>
                    <a:lnTo>
                      <a:pt x="880" y="26"/>
                    </a:lnTo>
                    <a:lnTo>
                      <a:pt x="882" y="26"/>
                    </a:lnTo>
                    <a:lnTo>
                      <a:pt x="880" y="26"/>
                    </a:lnTo>
                    <a:lnTo>
                      <a:pt x="880" y="28"/>
                    </a:lnTo>
                    <a:lnTo>
                      <a:pt x="880" y="28"/>
                    </a:lnTo>
                    <a:lnTo>
                      <a:pt x="882" y="30"/>
                    </a:lnTo>
                    <a:lnTo>
                      <a:pt x="882" y="30"/>
                    </a:lnTo>
                    <a:lnTo>
                      <a:pt x="882" y="30"/>
                    </a:lnTo>
                    <a:lnTo>
                      <a:pt x="882" y="30"/>
                    </a:lnTo>
                    <a:lnTo>
                      <a:pt x="882" y="32"/>
                    </a:lnTo>
                    <a:lnTo>
                      <a:pt x="882" y="32"/>
                    </a:lnTo>
                    <a:lnTo>
                      <a:pt x="882" y="32"/>
                    </a:lnTo>
                    <a:lnTo>
                      <a:pt x="884" y="32"/>
                    </a:lnTo>
                    <a:lnTo>
                      <a:pt x="884" y="34"/>
                    </a:lnTo>
                    <a:lnTo>
                      <a:pt x="884" y="34"/>
                    </a:lnTo>
                    <a:lnTo>
                      <a:pt x="884" y="34"/>
                    </a:lnTo>
                    <a:lnTo>
                      <a:pt x="886" y="36"/>
                    </a:lnTo>
                    <a:lnTo>
                      <a:pt x="888" y="36"/>
                    </a:lnTo>
                    <a:lnTo>
                      <a:pt x="888" y="36"/>
                    </a:lnTo>
                    <a:lnTo>
                      <a:pt x="890" y="36"/>
                    </a:lnTo>
                    <a:lnTo>
                      <a:pt x="890" y="38"/>
                    </a:lnTo>
                    <a:lnTo>
                      <a:pt x="890" y="38"/>
                    </a:lnTo>
                    <a:lnTo>
                      <a:pt x="886" y="36"/>
                    </a:lnTo>
                    <a:lnTo>
                      <a:pt x="886" y="38"/>
                    </a:lnTo>
                    <a:lnTo>
                      <a:pt x="886" y="38"/>
                    </a:lnTo>
                    <a:lnTo>
                      <a:pt x="884" y="38"/>
                    </a:lnTo>
                    <a:lnTo>
                      <a:pt x="884" y="38"/>
                    </a:lnTo>
                    <a:lnTo>
                      <a:pt x="884" y="36"/>
                    </a:lnTo>
                    <a:lnTo>
                      <a:pt x="882" y="36"/>
                    </a:lnTo>
                    <a:lnTo>
                      <a:pt x="880" y="36"/>
                    </a:lnTo>
                    <a:lnTo>
                      <a:pt x="880" y="36"/>
                    </a:lnTo>
                    <a:lnTo>
                      <a:pt x="882" y="36"/>
                    </a:lnTo>
                    <a:lnTo>
                      <a:pt x="882" y="38"/>
                    </a:lnTo>
                    <a:lnTo>
                      <a:pt x="880" y="36"/>
                    </a:lnTo>
                    <a:lnTo>
                      <a:pt x="880" y="38"/>
                    </a:lnTo>
                    <a:lnTo>
                      <a:pt x="880" y="38"/>
                    </a:lnTo>
                    <a:lnTo>
                      <a:pt x="880" y="38"/>
                    </a:lnTo>
                    <a:lnTo>
                      <a:pt x="880" y="38"/>
                    </a:lnTo>
                    <a:lnTo>
                      <a:pt x="880" y="38"/>
                    </a:lnTo>
                    <a:lnTo>
                      <a:pt x="880" y="40"/>
                    </a:lnTo>
                    <a:lnTo>
                      <a:pt x="882" y="38"/>
                    </a:lnTo>
                    <a:lnTo>
                      <a:pt x="882" y="40"/>
                    </a:lnTo>
                    <a:lnTo>
                      <a:pt x="884" y="38"/>
                    </a:lnTo>
                    <a:lnTo>
                      <a:pt x="884" y="38"/>
                    </a:lnTo>
                    <a:lnTo>
                      <a:pt x="884" y="40"/>
                    </a:lnTo>
                    <a:lnTo>
                      <a:pt x="884" y="40"/>
                    </a:lnTo>
                    <a:lnTo>
                      <a:pt x="884" y="40"/>
                    </a:lnTo>
                    <a:lnTo>
                      <a:pt x="884" y="40"/>
                    </a:lnTo>
                    <a:lnTo>
                      <a:pt x="884" y="40"/>
                    </a:lnTo>
                    <a:lnTo>
                      <a:pt x="882" y="40"/>
                    </a:lnTo>
                    <a:lnTo>
                      <a:pt x="882" y="40"/>
                    </a:lnTo>
                    <a:lnTo>
                      <a:pt x="880" y="40"/>
                    </a:lnTo>
                    <a:lnTo>
                      <a:pt x="880" y="40"/>
                    </a:lnTo>
                    <a:lnTo>
                      <a:pt x="878" y="40"/>
                    </a:lnTo>
                    <a:lnTo>
                      <a:pt x="878" y="40"/>
                    </a:lnTo>
                    <a:lnTo>
                      <a:pt x="876" y="40"/>
                    </a:lnTo>
                    <a:lnTo>
                      <a:pt x="874" y="38"/>
                    </a:lnTo>
                    <a:lnTo>
                      <a:pt x="872" y="38"/>
                    </a:lnTo>
                    <a:lnTo>
                      <a:pt x="870" y="38"/>
                    </a:lnTo>
                    <a:lnTo>
                      <a:pt x="870" y="38"/>
                    </a:lnTo>
                    <a:lnTo>
                      <a:pt x="868" y="38"/>
                    </a:lnTo>
                    <a:lnTo>
                      <a:pt x="866" y="38"/>
                    </a:lnTo>
                    <a:lnTo>
                      <a:pt x="864" y="38"/>
                    </a:lnTo>
                    <a:lnTo>
                      <a:pt x="864" y="40"/>
                    </a:lnTo>
                    <a:lnTo>
                      <a:pt x="864" y="40"/>
                    </a:lnTo>
                    <a:lnTo>
                      <a:pt x="866" y="40"/>
                    </a:lnTo>
                    <a:lnTo>
                      <a:pt x="866" y="42"/>
                    </a:lnTo>
                    <a:lnTo>
                      <a:pt x="864" y="40"/>
                    </a:lnTo>
                    <a:lnTo>
                      <a:pt x="864" y="40"/>
                    </a:lnTo>
                    <a:lnTo>
                      <a:pt x="862" y="40"/>
                    </a:lnTo>
                    <a:lnTo>
                      <a:pt x="862" y="42"/>
                    </a:lnTo>
                    <a:lnTo>
                      <a:pt x="860" y="42"/>
                    </a:lnTo>
                    <a:lnTo>
                      <a:pt x="858" y="40"/>
                    </a:lnTo>
                    <a:lnTo>
                      <a:pt x="856" y="40"/>
                    </a:lnTo>
                    <a:lnTo>
                      <a:pt x="854" y="38"/>
                    </a:lnTo>
                    <a:lnTo>
                      <a:pt x="852" y="38"/>
                    </a:lnTo>
                    <a:lnTo>
                      <a:pt x="850" y="38"/>
                    </a:lnTo>
                    <a:lnTo>
                      <a:pt x="850" y="36"/>
                    </a:lnTo>
                    <a:lnTo>
                      <a:pt x="848" y="36"/>
                    </a:lnTo>
                    <a:lnTo>
                      <a:pt x="848" y="38"/>
                    </a:lnTo>
                    <a:lnTo>
                      <a:pt x="850" y="38"/>
                    </a:lnTo>
                    <a:lnTo>
                      <a:pt x="850" y="40"/>
                    </a:lnTo>
                    <a:lnTo>
                      <a:pt x="852" y="40"/>
                    </a:lnTo>
                    <a:lnTo>
                      <a:pt x="852" y="42"/>
                    </a:lnTo>
                    <a:lnTo>
                      <a:pt x="852" y="42"/>
                    </a:lnTo>
                    <a:lnTo>
                      <a:pt x="856" y="44"/>
                    </a:lnTo>
                    <a:lnTo>
                      <a:pt x="856" y="44"/>
                    </a:lnTo>
                    <a:lnTo>
                      <a:pt x="856" y="46"/>
                    </a:lnTo>
                    <a:lnTo>
                      <a:pt x="856" y="46"/>
                    </a:lnTo>
                    <a:lnTo>
                      <a:pt x="856" y="48"/>
                    </a:lnTo>
                    <a:lnTo>
                      <a:pt x="856" y="48"/>
                    </a:lnTo>
                    <a:lnTo>
                      <a:pt x="858" y="48"/>
                    </a:lnTo>
                    <a:lnTo>
                      <a:pt x="856" y="48"/>
                    </a:lnTo>
                    <a:lnTo>
                      <a:pt x="852" y="46"/>
                    </a:lnTo>
                    <a:lnTo>
                      <a:pt x="852" y="46"/>
                    </a:lnTo>
                    <a:lnTo>
                      <a:pt x="852" y="48"/>
                    </a:lnTo>
                    <a:lnTo>
                      <a:pt x="852" y="48"/>
                    </a:lnTo>
                    <a:lnTo>
                      <a:pt x="852" y="48"/>
                    </a:lnTo>
                    <a:lnTo>
                      <a:pt x="850" y="48"/>
                    </a:lnTo>
                    <a:lnTo>
                      <a:pt x="850" y="48"/>
                    </a:lnTo>
                    <a:lnTo>
                      <a:pt x="848" y="46"/>
                    </a:lnTo>
                    <a:lnTo>
                      <a:pt x="848" y="46"/>
                    </a:lnTo>
                    <a:lnTo>
                      <a:pt x="846" y="46"/>
                    </a:lnTo>
                    <a:lnTo>
                      <a:pt x="846" y="46"/>
                    </a:lnTo>
                    <a:lnTo>
                      <a:pt x="846" y="46"/>
                    </a:lnTo>
                    <a:lnTo>
                      <a:pt x="846" y="46"/>
                    </a:lnTo>
                    <a:lnTo>
                      <a:pt x="844" y="46"/>
                    </a:lnTo>
                    <a:lnTo>
                      <a:pt x="842" y="44"/>
                    </a:lnTo>
                    <a:lnTo>
                      <a:pt x="842" y="44"/>
                    </a:lnTo>
                    <a:lnTo>
                      <a:pt x="842" y="44"/>
                    </a:lnTo>
                    <a:lnTo>
                      <a:pt x="840" y="44"/>
                    </a:lnTo>
                    <a:lnTo>
                      <a:pt x="838" y="44"/>
                    </a:lnTo>
                    <a:lnTo>
                      <a:pt x="838" y="42"/>
                    </a:lnTo>
                    <a:lnTo>
                      <a:pt x="838" y="42"/>
                    </a:lnTo>
                    <a:lnTo>
                      <a:pt x="836" y="42"/>
                    </a:lnTo>
                    <a:lnTo>
                      <a:pt x="836" y="42"/>
                    </a:lnTo>
                    <a:lnTo>
                      <a:pt x="836" y="42"/>
                    </a:lnTo>
                    <a:lnTo>
                      <a:pt x="836" y="42"/>
                    </a:lnTo>
                    <a:lnTo>
                      <a:pt x="834" y="42"/>
                    </a:lnTo>
                    <a:lnTo>
                      <a:pt x="834" y="42"/>
                    </a:lnTo>
                    <a:lnTo>
                      <a:pt x="834" y="40"/>
                    </a:lnTo>
                    <a:lnTo>
                      <a:pt x="832" y="40"/>
                    </a:lnTo>
                    <a:lnTo>
                      <a:pt x="830" y="40"/>
                    </a:lnTo>
                    <a:lnTo>
                      <a:pt x="830" y="38"/>
                    </a:lnTo>
                    <a:lnTo>
                      <a:pt x="832" y="38"/>
                    </a:lnTo>
                    <a:lnTo>
                      <a:pt x="832" y="36"/>
                    </a:lnTo>
                    <a:lnTo>
                      <a:pt x="832" y="38"/>
                    </a:lnTo>
                    <a:lnTo>
                      <a:pt x="830" y="36"/>
                    </a:lnTo>
                    <a:lnTo>
                      <a:pt x="830" y="36"/>
                    </a:lnTo>
                    <a:lnTo>
                      <a:pt x="830" y="36"/>
                    </a:lnTo>
                    <a:lnTo>
                      <a:pt x="830" y="36"/>
                    </a:lnTo>
                    <a:lnTo>
                      <a:pt x="826" y="34"/>
                    </a:lnTo>
                    <a:lnTo>
                      <a:pt x="826" y="34"/>
                    </a:lnTo>
                    <a:lnTo>
                      <a:pt x="826" y="34"/>
                    </a:lnTo>
                    <a:lnTo>
                      <a:pt x="826" y="34"/>
                    </a:lnTo>
                    <a:lnTo>
                      <a:pt x="824" y="32"/>
                    </a:lnTo>
                    <a:lnTo>
                      <a:pt x="826" y="32"/>
                    </a:lnTo>
                    <a:lnTo>
                      <a:pt x="824" y="32"/>
                    </a:lnTo>
                    <a:lnTo>
                      <a:pt x="824" y="32"/>
                    </a:lnTo>
                    <a:lnTo>
                      <a:pt x="824" y="30"/>
                    </a:lnTo>
                    <a:lnTo>
                      <a:pt x="822" y="30"/>
                    </a:lnTo>
                    <a:lnTo>
                      <a:pt x="822" y="30"/>
                    </a:lnTo>
                    <a:lnTo>
                      <a:pt x="822" y="30"/>
                    </a:lnTo>
                    <a:lnTo>
                      <a:pt x="820" y="30"/>
                    </a:lnTo>
                    <a:lnTo>
                      <a:pt x="818" y="28"/>
                    </a:lnTo>
                    <a:lnTo>
                      <a:pt x="818" y="28"/>
                    </a:lnTo>
                    <a:lnTo>
                      <a:pt x="816" y="28"/>
                    </a:lnTo>
                    <a:lnTo>
                      <a:pt x="814" y="28"/>
                    </a:lnTo>
                    <a:lnTo>
                      <a:pt x="814" y="26"/>
                    </a:lnTo>
                    <a:lnTo>
                      <a:pt x="812" y="26"/>
                    </a:lnTo>
                    <a:lnTo>
                      <a:pt x="810" y="26"/>
                    </a:lnTo>
                    <a:lnTo>
                      <a:pt x="810" y="26"/>
                    </a:lnTo>
                    <a:lnTo>
                      <a:pt x="808" y="26"/>
                    </a:lnTo>
                    <a:lnTo>
                      <a:pt x="808" y="26"/>
                    </a:lnTo>
                    <a:lnTo>
                      <a:pt x="806" y="26"/>
                    </a:lnTo>
                    <a:lnTo>
                      <a:pt x="804" y="26"/>
                    </a:lnTo>
                    <a:lnTo>
                      <a:pt x="804" y="26"/>
                    </a:lnTo>
                    <a:lnTo>
                      <a:pt x="804" y="26"/>
                    </a:lnTo>
                    <a:lnTo>
                      <a:pt x="804" y="28"/>
                    </a:lnTo>
                    <a:lnTo>
                      <a:pt x="804" y="28"/>
                    </a:lnTo>
                    <a:lnTo>
                      <a:pt x="802" y="26"/>
                    </a:lnTo>
                    <a:lnTo>
                      <a:pt x="800" y="26"/>
                    </a:lnTo>
                    <a:lnTo>
                      <a:pt x="800" y="26"/>
                    </a:lnTo>
                    <a:lnTo>
                      <a:pt x="798" y="26"/>
                    </a:lnTo>
                    <a:lnTo>
                      <a:pt x="798" y="26"/>
                    </a:lnTo>
                    <a:lnTo>
                      <a:pt x="798" y="26"/>
                    </a:lnTo>
                    <a:lnTo>
                      <a:pt x="796" y="26"/>
                    </a:lnTo>
                    <a:lnTo>
                      <a:pt x="796" y="26"/>
                    </a:lnTo>
                    <a:lnTo>
                      <a:pt x="796" y="26"/>
                    </a:lnTo>
                    <a:lnTo>
                      <a:pt x="796" y="26"/>
                    </a:lnTo>
                    <a:lnTo>
                      <a:pt x="794" y="26"/>
                    </a:lnTo>
                    <a:lnTo>
                      <a:pt x="794" y="26"/>
                    </a:lnTo>
                    <a:lnTo>
                      <a:pt x="792" y="26"/>
                    </a:lnTo>
                    <a:lnTo>
                      <a:pt x="792" y="26"/>
                    </a:lnTo>
                    <a:lnTo>
                      <a:pt x="792" y="26"/>
                    </a:lnTo>
                    <a:lnTo>
                      <a:pt x="790" y="26"/>
                    </a:lnTo>
                    <a:lnTo>
                      <a:pt x="788" y="26"/>
                    </a:lnTo>
                    <a:lnTo>
                      <a:pt x="786" y="26"/>
                    </a:lnTo>
                    <a:lnTo>
                      <a:pt x="786" y="26"/>
                    </a:lnTo>
                    <a:lnTo>
                      <a:pt x="788" y="26"/>
                    </a:lnTo>
                    <a:lnTo>
                      <a:pt x="786" y="26"/>
                    </a:lnTo>
                    <a:lnTo>
                      <a:pt x="784" y="26"/>
                    </a:lnTo>
                    <a:lnTo>
                      <a:pt x="784" y="26"/>
                    </a:lnTo>
                    <a:lnTo>
                      <a:pt x="786" y="26"/>
                    </a:lnTo>
                    <a:lnTo>
                      <a:pt x="786" y="30"/>
                    </a:lnTo>
                    <a:lnTo>
                      <a:pt x="788" y="30"/>
                    </a:lnTo>
                    <a:lnTo>
                      <a:pt x="788" y="30"/>
                    </a:lnTo>
                    <a:lnTo>
                      <a:pt x="788" y="30"/>
                    </a:lnTo>
                    <a:lnTo>
                      <a:pt x="792" y="32"/>
                    </a:lnTo>
                    <a:lnTo>
                      <a:pt x="792" y="32"/>
                    </a:lnTo>
                    <a:lnTo>
                      <a:pt x="790" y="32"/>
                    </a:lnTo>
                    <a:lnTo>
                      <a:pt x="788" y="34"/>
                    </a:lnTo>
                    <a:lnTo>
                      <a:pt x="788" y="34"/>
                    </a:lnTo>
                    <a:lnTo>
                      <a:pt x="788" y="34"/>
                    </a:lnTo>
                    <a:lnTo>
                      <a:pt x="786" y="34"/>
                    </a:lnTo>
                    <a:lnTo>
                      <a:pt x="786" y="34"/>
                    </a:lnTo>
                    <a:lnTo>
                      <a:pt x="784" y="34"/>
                    </a:lnTo>
                    <a:lnTo>
                      <a:pt x="782" y="34"/>
                    </a:lnTo>
                    <a:lnTo>
                      <a:pt x="780" y="34"/>
                    </a:lnTo>
                    <a:lnTo>
                      <a:pt x="778" y="34"/>
                    </a:lnTo>
                    <a:lnTo>
                      <a:pt x="776" y="34"/>
                    </a:lnTo>
                    <a:lnTo>
                      <a:pt x="776" y="34"/>
                    </a:lnTo>
                    <a:lnTo>
                      <a:pt x="772" y="34"/>
                    </a:lnTo>
                    <a:lnTo>
                      <a:pt x="772" y="34"/>
                    </a:lnTo>
                    <a:lnTo>
                      <a:pt x="768" y="34"/>
                    </a:lnTo>
                    <a:lnTo>
                      <a:pt x="766" y="32"/>
                    </a:lnTo>
                    <a:lnTo>
                      <a:pt x="766" y="32"/>
                    </a:lnTo>
                    <a:lnTo>
                      <a:pt x="766" y="32"/>
                    </a:lnTo>
                    <a:lnTo>
                      <a:pt x="766" y="32"/>
                    </a:lnTo>
                    <a:lnTo>
                      <a:pt x="764" y="32"/>
                    </a:lnTo>
                    <a:lnTo>
                      <a:pt x="766" y="30"/>
                    </a:lnTo>
                    <a:lnTo>
                      <a:pt x="766" y="30"/>
                    </a:lnTo>
                    <a:lnTo>
                      <a:pt x="766" y="30"/>
                    </a:lnTo>
                    <a:lnTo>
                      <a:pt x="766" y="30"/>
                    </a:lnTo>
                    <a:lnTo>
                      <a:pt x="764" y="30"/>
                    </a:lnTo>
                    <a:lnTo>
                      <a:pt x="762" y="30"/>
                    </a:lnTo>
                    <a:lnTo>
                      <a:pt x="762" y="30"/>
                    </a:lnTo>
                    <a:lnTo>
                      <a:pt x="760" y="30"/>
                    </a:lnTo>
                    <a:lnTo>
                      <a:pt x="758" y="30"/>
                    </a:lnTo>
                    <a:lnTo>
                      <a:pt x="756" y="30"/>
                    </a:lnTo>
                    <a:lnTo>
                      <a:pt x="754" y="30"/>
                    </a:lnTo>
                    <a:lnTo>
                      <a:pt x="754" y="30"/>
                    </a:lnTo>
                    <a:lnTo>
                      <a:pt x="752" y="30"/>
                    </a:lnTo>
                    <a:lnTo>
                      <a:pt x="750" y="30"/>
                    </a:lnTo>
                    <a:lnTo>
                      <a:pt x="748" y="30"/>
                    </a:lnTo>
                    <a:lnTo>
                      <a:pt x="748" y="30"/>
                    </a:lnTo>
                    <a:lnTo>
                      <a:pt x="748" y="30"/>
                    </a:lnTo>
                    <a:lnTo>
                      <a:pt x="746" y="32"/>
                    </a:lnTo>
                    <a:lnTo>
                      <a:pt x="744" y="32"/>
                    </a:lnTo>
                    <a:lnTo>
                      <a:pt x="742" y="32"/>
                    </a:lnTo>
                    <a:lnTo>
                      <a:pt x="740" y="32"/>
                    </a:lnTo>
                    <a:lnTo>
                      <a:pt x="742" y="34"/>
                    </a:lnTo>
                    <a:lnTo>
                      <a:pt x="744" y="34"/>
                    </a:lnTo>
                    <a:lnTo>
                      <a:pt x="742" y="36"/>
                    </a:lnTo>
                    <a:lnTo>
                      <a:pt x="742" y="36"/>
                    </a:lnTo>
                    <a:lnTo>
                      <a:pt x="742" y="36"/>
                    </a:lnTo>
                    <a:lnTo>
                      <a:pt x="742" y="36"/>
                    </a:lnTo>
                    <a:lnTo>
                      <a:pt x="742" y="34"/>
                    </a:lnTo>
                    <a:lnTo>
                      <a:pt x="740" y="34"/>
                    </a:lnTo>
                    <a:lnTo>
                      <a:pt x="740" y="34"/>
                    </a:lnTo>
                    <a:lnTo>
                      <a:pt x="738" y="34"/>
                    </a:lnTo>
                    <a:lnTo>
                      <a:pt x="738" y="32"/>
                    </a:lnTo>
                    <a:lnTo>
                      <a:pt x="738" y="32"/>
                    </a:lnTo>
                    <a:lnTo>
                      <a:pt x="738" y="32"/>
                    </a:lnTo>
                    <a:lnTo>
                      <a:pt x="736" y="30"/>
                    </a:lnTo>
                    <a:lnTo>
                      <a:pt x="734" y="30"/>
                    </a:lnTo>
                    <a:lnTo>
                      <a:pt x="734" y="30"/>
                    </a:lnTo>
                    <a:lnTo>
                      <a:pt x="732" y="30"/>
                    </a:lnTo>
                    <a:lnTo>
                      <a:pt x="734" y="30"/>
                    </a:lnTo>
                    <a:lnTo>
                      <a:pt x="734" y="30"/>
                    </a:lnTo>
                    <a:lnTo>
                      <a:pt x="734" y="32"/>
                    </a:lnTo>
                    <a:lnTo>
                      <a:pt x="732" y="32"/>
                    </a:lnTo>
                    <a:lnTo>
                      <a:pt x="730" y="32"/>
                    </a:lnTo>
                    <a:lnTo>
                      <a:pt x="730" y="32"/>
                    </a:lnTo>
                    <a:lnTo>
                      <a:pt x="728" y="32"/>
                    </a:lnTo>
                    <a:lnTo>
                      <a:pt x="726" y="32"/>
                    </a:lnTo>
                    <a:lnTo>
                      <a:pt x="726" y="30"/>
                    </a:lnTo>
                    <a:lnTo>
                      <a:pt x="724" y="30"/>
                    </a:lnTo>
                    <a:lnTo>
                      <a:pt x="726" y="30"/>
                    </a:lnTo>
                    <a:lnTo>
                      <a:pt x="724" y="30"/>
                    </a:lnTo>
                    <a:lnTo>
                      <a:pt x="722" y="30"/>
                    </a:lnTo>
                    <a:lnTo>
                      <a:pt x="722" y="30"/>
                    </a:lnTo>
                    <a:lnTo>
                      <a:pt x="722" y="30"/>
                    </a:lnTo>
                    <a:lnTo>
                      <a:pt x="722" y="30"/>
                    </a:lnTo>
                    <a:lnTo>
                      <a:pt x="722" y="30"/>
                    </a:lnTo>
                    <a:lnTo>
                      <a:pt x="720" y="30"/>
                    </a:lnTo>
                    <a:lnTo>
                      <a:pt x="720" y="30"/>
                    </a:lnTo>
                    <a:lnTo>
                      <a:pt x="718" y="30"/>
                    </a:lnTo>
                    <a:lnTo>
                      <a:pt x="716" y="30"/>
                    </a:lnTo>
                    <a:lnTo>
                      <a:pt x="718" y="30"/>
                    </a:lnTo>
                    <a:lnTo>
                      <a:pt x="718" y="32"/>
                    </a:lnTo>
                    <a:lnTo>
                      <a:pt x="718" y="32"/>
                    </a:lnTo>
                    <a:lnTo>
                      <a:pt x="720" y="32"/>
                    </a:lnTo>
                    <a:lnTo>
                      <a:pt x="720" y="34"/>
                    </a:lnTo>
                    <a:lnTo>
                      <a:pt x="720" y="32"/>
                    </a:lnTo>
                    <a:lnTo>
                      <a:pt x="720" y="32"/>
                    </a:lnTo>
                    <a:lnTo>
                      <a:pt x="722" y="32"/>
                    </a:lnTo>
                    <a:lnTo>
                      <a:pt x="722" y="32"/>
                    </a:lnTo>
                    <a:lnTo>
                      <a:pt x="722" y="32"/>
                    </a:lnTo>
                    <a:lnTo>
                      <a:pt x="722" y="32"/>
                    </a:lnTo>
                    <a:lnTo>
                      <a:pt x="724" y="32"/>
                    </a:lnTo>
                    <a:lnTo>
                      <a:pt x="726" y="32"/>
                    </a:lnTo>
                    <a:lnTo>
                      <a:pt x="724" y="34"/>
                    </a:lnTo>
                    <a:lnTo>
                      <a:pt x="724" y="34"/>
                    </a:lnTo>
                    <a:lnTo>
                      <a:pt x="724" y="34"/>
                    </a:lnTo>
                    <a:lnTo>
                      <a:pt x="722" y="36"/>
                    </a:lnTo>
                    <a:lnTo>
                      <a:pt x="722" y="36"/>
                    </a:lnTo>
                    <a:lnTo>
                      <a:pt x="718" y="34"/>
                    </a:lnTo>
                    <a:lnTo>
                      <a:pt x="720" y="36"/>
                    </a:lnTo>
                    <a:lnTo>
                      <a:pt x="720" y="36"/>
                    </a:lnTo>
                    <a:lnTo>
                      <a:pt x="720" y="36"/>
                    </a:lnTo>
                    <a:lnTo>
                      <a:pt x="718" y="38"/>
                    </a:lnTo>
                    <a:lnTo>
                      <a:pt x="716" y="38"/>
                    </a:lnTo>
                    <a:lnTo>
                      <a:pt x="718" y="38"/>
                    </a:lnTo>
                    <a:lnTo>
                      <a:pt x="716" y="38"/>
                    </a:lnTo>
                    <a:lnTo>
                      <a:pt x="714" y="38"/>
                    </a:lnTo>
                    <a:lnTo>
                      <a:pt x="714" y="38"/>
                    </a:lnTo>
                    <a:lnTo>
                      <a:pt x="712" y="38"/>
                    </a:lnTo>
                    <a:lnTo>
                      <a:pt x="712" y="40"/>
                    </a:lnTo>
                    <a:lnTo>
                      <a:pt x="708" y="38"/>
                    </a:lnTo>
                    <a:lnTo>
                      <a:pt x="708" y="40"/>
                    </a:lnTo>
                    <a:lnTo>
                      <a:pt x="708" y="40"/>
                    </a:lnTo>
                    <a:lnTo>
                      <a:pt x="710" y="42"/>
                    </a:lnTo>
                    <a:lnTo>
                      <a:pt x="714" y="42"/>
                    </a:lnTo>
                    <a:lnTo>
                      <a:pt x="714" y="42"/>
                    </a:lnTo>
                    <a:lnTo>
                      <a:pt x="712" y="42"/>
                    </a:lnTo>
                    <a:lnTo>
                      <a:pt x="710" y="42"/>
                    </a:lnTo>
                    <a:lnTo>
                      <a:pt x="708" y="42"/>
                    </a:lnTo>
                    <a:lnTo>
                      <a:pt x="708" y="42"/>
                    </a:lnTo>
                    <a:lnTo>
                      <a:pt x="708" y="42"/>
                    </a:lnTo>
                    <a:lnTo>
                      <a:pt x="708" y="42"/>
                    </a:lnTo>
                    <a:lnTo>
                      <a:pt x="708" y="44"/>
                    </a:lnTo>
                    <a:lnTo>
                      <a:pt x="706" y="44"/>
                    </a:lnTo>
                    <a:lnTo>
                      <a:pt x="706" y="44"/>
                    </a:lnTo>
                    <a:lnTo>
                      <a:pt x="706" y="44"/>
                    </a:lnTo>
                    <a:lnTo>
                      <a:pt x="706" y="46"/>
                    </a:lnTo>
                    <a:lnTo>
                      <a:pt x="706" y="44"/>
                    </a:lnTo>
                    <a:lnTo>
                      <a:pt x="704" y="46"/>
                    </a:lnTo>
                    <a:lnTo>
                      <a:pt x="704" y="46"/>
                    </a:lnTo>
                    <a:lnTo>
                      <a:pt x="704" y="44"/>
                    </a:lnTo>
                    <a:lnTo>
                      <a:pt x="704" y="44"/>
                    </a:lnTo>
                    <a:lnTo>
                      <a:pt x="704" y="44"/>
                    </a:lnTo>
                    <a:lnTo>
                      <a:pt x="706" y="42"/>
                    </a:lnTo>
                    <a:lnTo>
                      <a:pt x="706" y="42"/>
                    </a:lnTo>
                    <a:lnTo>
                      <a:pt x="706" y="42"/>
                    </a:lnTo>
                    <a:lnTo>
                      <a:pt x="708" y="42"/>
                    </a:lnTo>
                    <a:lnTo>
                      <a:pt x="706" y="40"/>
                    </a:lnTo>
                    <a:lnTo>
                      <a:pt x="706" y="40"/>
                    </a:lnTo>
                    <a:lnTo>
                      <a:pt x="706" y="40"/>
                    </a:lnTo>
                    <a:lnTo>
                      <a:pt x="706" y="38"/>
                    </a:lnTo>
                    <a:lnTo>
                      <a:pt x="706" y="38"/>
                    </a:lnTo>
                    <a:lnTo>
                      <a:pt x="708" y="38"/>
                    </a:lnTo>
                    <a:lnTo>
                      <a:pt x="708" y="38"/>
                    </a:lnTo>
                    <a:lnTo>
                      <a:pt x="708" y="36"/>
                    </a:lnTo>
                    <a:lnTo>
                      <a:pt x="708" y="36"/>
                    </a:lnTo>
                    <a:lnTo>
                      <a:pt x="708" y="34"/>
                    </a:lnTo>
                    <a:lnTo>
                      <a:pt x="712" y="34"/>
                    </a:lnTo>
                    <a:lnTo>
                      <a:pt x="712" y="34"/>
                    </a:lnTo>
                    <a:lnTo>
                      <a:pt x="712" y="34"/>
                    </a:lnTo>
                    <a:lnTo>
                      <a:pt x="712" y="32"/>
                    </a:lnTo>
                    <a:lnTo>
                      <a:pt x="712" y="32"/>
                    </a:lnTo>
                    <a:lnTo>
                      <a:pt x="712" y="32"/>
                    </a:lnTo>
                    <a:lnTo>
                      <a:pt x="714" y="30"/>
                    </a:lnTo>
                    <a:lnTo>
                      <a:pt x="714" y="30"/>
                    </a:lnTo>
                    <a:lnTo>
                      <a:pt x="714" y="28"/>
                    </a:lnTo>
                    <a:lnTo>
                      <a:pt x="714" y="28"/>
                    </a:lnTo>
                    <a:lnTo>
                      <a:pt x="714" y="26"/>
                    </a:lnTo>
                    <a:lnTo>
                      <a:pt x="716" y="26"/>
                    </a:lnTo>
                    <a:lnTo>
                      <a:pt x="714" y="26"/>
                    </a:lnTo>
                    <a:lnTo>
                      <a:pt x="714" y="26"/>
                    </a:lnTo>
                    <a:lnTo>
                      <a:pt x="716" y="26"/>
                    </a:lnTo>
                    <a:lnTo>
                      <a:pt x="716" y="24"/>
                    </a:lnTo>
                    <a:lnTo>
                      <a:pt x="716" y="24"/>
                    </a:lnTo>
                    <a:lnTo>
                      <a:pt x="716" y="24"/>
                    </a:lnTo>
                    <a:lnTo>
                      <a:pt x="716" y="24"/>
                    </a:lnTo>
                    <a:lnTo>
                      <a:pt x="718" y="24"/>
                    </a:lnTo>
                    <a:lnTo>
                      <a:pt x="718" y="22"/>
                    </a:lnTo>
                    <a:lnTo>
                      <a:pt x="720" y="24"/>
                    </a:lnTo>
                    <a:lnTo>
                      <a:pt x="720" y="22"/>
                    </a:lnTo>
                    <a:lnTo>
                      <a:pt x="720" y="22"/>
                    </a:lnTo>
                    <a:lnTo>
                      <a:pt x="718" y="22"/>
                    </a:lnTo>
                    <a:lnTo>
                      <a:pt x="720" y="22"/>
                    </a:lnTo>
                    <a:lnTo>
                      <a:pt x="720" y="22"/>
                    </a:lnTo>
                    <a:lnTo>
                      <a:pt x="720" y="20"/>
                    </a:lnTo>
                    <a:lnTo>
                      <a:pt x="722" y="22"/>
                    </a:lnTo>
                    <a:lnTo>
                      <a:pt x="722" y="20"/>
                    </a:lnTo>
                    <a:lnTo>
                      <a:pt x="722" y="20"/>
                    </a:lnTo>
                    <a:lnTo>
                      <a:pt x="722" y="20"/>
                    </a:lnTo>
                    <a:lnTo>
                      <a:pt x="722" y="20"/>
                    </a:lnTo>
                    <a:lnTo>
                      <a:pt x="722" y="20"/>
                    </a:lnTo>
                    <a:lnTo>
                      <a:pt x="722" y="20"/>
                    </a:lnTo>
                    <a:lnTo>
                      <a:pt x="722" y="18"/>
                    </a:lnTo>
                    <a:lnTo>
                      <a:pt x="722" y="18"/>
                    </a:lnTo>
                    <a:lnTo>
                      <a:pt x="722" y="18"/>
                    </a:lnTo>
                    <a:lnTo>
                      <a:pt x="722" y="16"/>
                    </a:lnTo>
                    <a:lnTo>
                      <a:pt x="722" y="16"/>
                    </a:lnTo>
                    <a:lnTo>
                      <a:pt x="720" y="16"/>
                    </a:lnTo>
                    <a:lnTo>
                      <a:pt x="720" y="16"/>
                    </a:lnTo>
                    <a:lnTo>
                      <a:pt x="718" y="16"/>
                    </a:lnTo>
                    <a:lnTo>
                      <a:pt x="716" y="14"/>
                    </a:lnTo>
                    <a:lnTo>
                      <a:pt x="716" y="14"/>
                    </a:lnTo>
                    <a:lnTo>
                      <a:pt x="716" y="14"/>
                    </a:lnTo>
                    <a:lnTo>
                      <a:pt x="716" y="14"/>
                    </a:lnTo>
                    <a:lnTo>
                      <a:pt x="714" y="14"/>
                    </a:lnTo>
                    <a:lnTo>
                      <a:pt x="714" y="14"/>
                    </a:lnTo>
                    <a:lnTo>
                      <a:pt x="714" y="14"/>
                    </a:lnTo>
                    <a:lnTo>
                      <a:pt x="712" y="14"/>
                    </a:lnTo>
                    <a:lnTo>
                      <a:pt x="710" y="14"/>
                    </a:lnTo>
                    <a:lnTo>
                      <a:pt x="710" y="12"/>
                    </a:lnTo>
                    <a:lnTo>
                      <a:pt x="712" y="12"/>
                    </a:lnTo>
                    <a:lnTo>
                      <a:pt x="714" y="14"/>
                    </a:lnTo>
                    <a:lnTo>
                      <a:pt x="718" y="14"/>
                    </a:lnTo>
                    <a:lnTo>
                      <a:pt x="718" y="14"/>
                    </a:lnTo>
                    <a:lnTo>
                      <a:pt x="718" y="14"/>
                    </a:lnTo>
                    <a:lnTo>
                      <a:pt x="716" y="12"/>
                    </a:lnTo>
                    <a:lnTo>
                      <a:pt x="716" y="12"/>
                    </a:lnTo>
                    <a:lnTo>
                      <a:pt x="716" y="12"/>
                    </a:lnTo>
                    <a:lnTo>
                      <a:pt x="716" y="12"/>
                    </a:lnTo>
                    <a:lnTo>
                      <a:pt x="714" y="12"/>
                    </a:lnTo>
                    <a:lnTo>
                      <a:pt x="712" y="10"/>
                    </a:lnTo>
                    <a:lnTo>
                      <a:pt x="712" y="10"/>
                    </a:lnTo>
                    <a:lnTo>
                      <a:pt x="710" y="8"/>
                    </a:lnTo>
                    <a:lnTo>
                      <a:pt x="708" y="10"/>
                    </a:lnTo>
                    <a:lnTo>
                      <a:pt x="710" y="10"/>
                    </a:lnTo>
                    <a:lnTo>
                      <a:pt x="710" y="10"/>
                    </a:lnTo>
                    <a:lnTo>
                      <a:pt x="710" y="10"/>
                    </a:lnTo>
                    <a:lnTo>
                      <a:pt x="708" y="10"/>
                    </a:lnTo>
                    <a:lnTo>
                      <a:pt x="706" y="10"/>
                    </a:lnTo>
                    <a:lnTo>
                      <a:pt x="706" y="8"/>
                    </a:lnTo>
                    <a:lnTo>
                      <a:pt x="706" y="8"/>
                    </a:lnTo>
                    <a:lnTo>
                      <a:pt x="706" y="8"/>
                    </a:lnTo>
                    <a:lnTo>
                      <a:pt x="704" y="8"/>
                    </a:lnTo>
                    <a:lnTo>
                      <a:pt x="702" y="8"/>
                    </a:lnTo>
                    <a:lnTo>
                      <a:pt x="702" y="8"/>
                    </a:lnTo>
                    <a:lnTo>
                      <a:pt x="700" y="6"/>
                    </a:lnTo>
                    <a:lnTo>
                      <a:pt x="698" y="6"/>
                    </a:lnTo>
                    <a:lnTo>
                      <a:pt x="696" y="6"/>
                    </a:lnTo>
                    <a:lnTo>
                      <a:pt x="696" y="6"/>
                    </a:lnTo>
                    <a:lnTo>
                      <a:pt x="696" y="6"/>
                    </a:lnTo>
                    <a:lnTo>
                      <a:pt x="694" y="6"/>
                    </a:lnTo>
                    <a:lnTo>
                      <a:pt x="694" y="6"/>
                    </a:lnTo>
                    <a:lnTo>
                      <a:pt x="694" y="6"/>
                    </a:lnTo>
                    <a:lnTo>
                      <a:pt x="690" y="6"/>
                    </a:lnTo>
                    <a:lnTo>
                      <a:pt x="690" y="6"/>
                    </a:lnTo>
                    <a:lnTo>
                      <a:pt x="690" y="6"/>
                    </a:lnTo>
                    <a:lnTo>
                      <a:pt x="688" y="6"/>
                    </a:lnTo>
                    <a:lnTo>
                      <a:pt x="686" y="6"/>
                    </a:lnTo>
                    <a:lnTo>
                      <a:pt x="686" y="6"/>
                    </a:lnTo>
                    <a:lnTo>
                      <a:pt x="684" y="6"/>
                    </a:lnTo>
                    <a:lnTo>
                      <a:pt x="682" y="6"/>
                    </a:lnTo>
                    <a:lnTo>
                      <a:pt x="682" y="6"/>
                    </a:lnTo>
                    <a:lnTo>
                      <a:pt x="682" y="6"/>
                    </a:lnTo>
                    <a:lnTo>
                      <a:pt x="682" y="6"/>
                    </a:lnTo>
                    <a:lnTo>
                      <a:pt x="680" y="6"/>
                    </a:lnTo>
                    <a:lnTo>
                      <a:pt x="682" y="6"/>
                    </a:lnTo>
                    <a:lnTo>
                      <a:pt x="680" y="6"/>
                    </a:lnTo>
                    <a:lnTo>
                      <a:pt x="680" y="6"/>
                    </a:lnTo>
                    <a:lnTo>
                      <a:pt x="680" y="8"/>
                    </a:lnTo>
                    <a:lnTo>
                      <a:pt x="682" y="6"/>
                    </a:lnTo>
                    <a:lnTo>
                      <a:pt x="682" y="8"/>
                    </a:lnTo>
                    <a:lnTo>
                      <a:pt x="680" y="8"/>
                    </a:lnTo>
                    <a:lnTo>
                      <a:pt x="682" y="8"/>
                    </a:lnTo>
                    <a:lnTo>
                      <a:pt x="682" y="8"/>
                    </a:lnTo>
                    <a:lnTo>
                      <a:pt x="680" y="8"/>
                    </a:lnTo>
                    <a:lnTo>
                      <a:pt x="680" y="8"/>
                    </a:lnTo>
                    <a:lnTo>
                      <a:pt x="680" y="10"/>
                    </a:lnTo>
                    <a:lnTo>
                      <a:pt x="678" y="10"/>
                    </a:lnTo>
                    <a:lnTo>
                      <a:pt x="678" y="10"/>
                    </a:lnTo>
                    <a:lnTo>
                      <a:pt x="676" y="10"/>
                    </a:lnTo>
                    <a:lnTo>
                      <a:pt x="674" y="10"/>
                    </a:lnTo>
                    <a:lnTo>
                      <a:pt x="674" y="10"/>
                    </a:lnTo>
                    <a:lnTo>
                      <a:pt x="674" y="8"/>
                    </a:lnTo>
                    <a:lnTo>
                      <a:pt x="676" y="8"/>
                    </a:lnTo>
                    <a:lnTo>
                      <a:pt x="674" y="8"/>
                    </a:lnTo>
                    <a:lnTo>
                      <a:pt x="674" y="6"/>
                    </a:lnTo>
                    <a:lnTo>
                      <a:pt x="676" y="6"/>
                    </a:lnTo>
                    <a:lnTo>
                      <a:pt x="676" y="6"/>
                    </a:lnTo>
                    <a:lnTo>
                      <a:pt x="676" y="6"/>
                    </a:lnTo>
                    <a:lnTo>
                      <a:pt x="674" y="4"/>
                    </a:lnTo>
                    <a:lnTo>
                      <a:pt x="674" y="4"/>
                    </a:lnTo>
                    <a:lnTo>
                      <a:pt x="672" y="4"/>
                    </a:lnTo>
                    <a:lnTo>
                      <a:pt x="672" y="4"/>
                    </a:lnTo>
                    <a:lnTo>
                      <a:pt x="670" y="4"/>
                    </a:lnTo>
                    <a:lnTo>
                      <a:pt x="670" y="4"/>
                    </a:lnTo>
                    <a:lnTo>
                      <a:pt x="668" y="4"/>
                    </a:lnTo>
                    <a:lnTo>
                      <a:pt x="668" y="4"/>
                    </a:lnTo>
                    <a:lnTo>
                      <a:pt x="668" y="4"/>
                    </a:lnTo>
                    <a:lnTo>
                      <a:pt x="666" y="4"/>
                    </a:lnTo>
                    <a:lnTo>
                      <a:pt x="666" y="4"/>
                    </a:lnTo>
                    <a:lnTo>
                      <a:pt x="666" y="4"/>
                    </a:lnTo>
                    <a:lnTo>
                      <a:pt x="666" y="4"/>
                    </a:lnTo>
                    <a:lnTo>
                      <a:pt x="664" y="4"/>
                    </a:lnTo>
                    <a:lnTo>
                      <a:pt x="660" y="6"/>
                    </a:lnTo>
                    <a:lnTo>
                      <a:pt x="662" y="4"/>
                    </a:lnTo>
                    <a:lnTo>
                      <a:pt x="662" y="4"/>
                    </a:lnTo>
                    <a:lnTo>
                      <a:pt x="662" y="2"/>
                    </a:lnTo>
                    <a:lnTo>
                      <a:pt x="662" y="2"/>
                    </a:lnTo>
                    <a:lnTo>
                      <a:pt x="662" y="2"/>
                    </a:lnTo>
                    <a:lnTo>
                      <a:pt x="664" y="2"/>
                    </a:lnTo>
                    <a:lnTo>
                      <a:pt x="666" y="2"/>
                    </a:lnTo>
                    <a:lnTo>
                      <a:pt x="664" y="0"/>
                    </a:lnTo>
                    <a:lnTo>
                      <a:pt x="662" y="0"/>
                    </a:lnTo>
                    <a:lnTo>
                      <a:pt x="660" y="0"/>
                    </a:lnTo>
                    <a:lnTo>
                      <a:pt x="660" y="0"/>
                    </a:lnTo>
                    <a:lnTo>
                      <a:pt x="658" y="0"/>
                    </a:lnTo>
                    <a:lnTo>
                      <a:pt x="656" y="0"/>
                    </a:lnTo>
                    <a:lnTo>
                      <a:pt x="654" y="0"/>
                    </a:lnTo>
                    <a:lnTo>
                      <a:pt x="654" y="0"/>
                    </a:lnTo>
                    <a:lnTo>
                      <a:pt x="654" y="0"/>
                    </a:lnTo>
                    <a:lnTo>
                      <a:pt x="652" y="0"/>
                    </a:lnTo>
                    <a:lnTo>
                      <a:pt x="652" y="0"/>
                    </a:lnTo>
                    <a:lnTo>
                      <a:pt x="652" y="0"/>
                    </a:lnTo>
                    <a:lnTo>
                      <a:pt x="650" y="0"/>
                    </a:lnTo>
                    <a:lnTo>
                      <a:pt x="650" y="0"/>
                    </a:lnTo>
                    <a:lnTo>
                      <a:pt x="648" y="0"/>
                    </a:lnTo>
                    <a:lnTo>
                      <a:pt x="648" y="0"/>
                    </a:lnTo>
                    <a:lnTo>
                      <a:pt x="646" y="2"/>
                    </a:lnTo>
                    <a:lnTo>
                      <a:pt x="646" y="4"/>
                    </a:lnTo>
                    <a:lnTo>
                      <a:pt x="646" y="4"/>
                    </a:lnTo>
                    <a:lnTo>
                      <a:pt x="646" y="4"/>
                    </a:lnTo>
                    <a:lnTo>
                      <a:pt x="646" y="6"/>
                    </a:lnTo>
                    <a:lnTo>
                      <a:pt x="646" y="6"/>
                    </a:lnTo>
                    <a:lnTo>
                      <a:pt x="646" y="6"/>
                    </a:lnTo>
                    <a:lnTo>
                      <a:pt x="646" y="6"/>
                    </a:lnTo>
                    <a:lnTo>
                      <a:pt x="646" y="6"/>
                    </a:lnTo>
                    <a:lnTo>
                      <a:pt x="646" y="6"/>
                    </a:lnTo>
                    <a:lnTo>
                      <a:pt x="646" y="8"/>
                    </a:lnTo>
                    <a:lnTo>
                      <a:pt x="646" y="8"/>
                    </a:lnTo>
                    <a:lnTo>
                      <a:pt x="646" y="8"/>
                    </a:lnTo>
                    <a:lnTo>
                      <a:pt x="646" y="8"/>
                    </a:lnTo>
                    <a:lnTo>
                      <a:pt x="646" y="8"/>
                    </a:lnTo>
                    <a:lnTo>
                      <a:pt x="648" y="8"/>
                    </a:lnTo>
                    <a:lnTo>
                      <a:pt x="650" y="10"/>
                    </a:lnTo>
                    <a:lnTo>
                      <a:pt x="648" y="10"/>
                    </a:lnTo>
                    <a:lnTo>
                      <a:pt x="650" y="10"/>
                    </a:lnTo>
                    <a:lnTo>
                      <a:pt x="650" y="10"/>
                    </a:lnTo>
                    <a:lnTo>
                      <a:pt x="648" y="12"/>
                    </a:lnTo>
                    <a:lnTo>
                      <a:pt x="646" y="12"/>
                    </a:lnTo>
                    <a:lnTo>
                      <a:pt x="646" y="12"/>
                    </a:lnTo>
                    <a:lnTo>
                      <a:pt x="644" y="12"/>
                    </a:lnTo>
                    <a:lnTo>
                      <a:pt x="640" y="12"/>
                    </a:lnTo>
                    <a:lnTo>
                      <a:pt x="640" y="12"/>
                    </a:lnTo>
                    <a:lnTo>
                      <a:pt x="640" y="12"/>
                    </a:lnTo>
                    <a:lnTo>
                      <a:pt x="642" y="12"/>
                    </a:lnTo>
                    <a:lnTo>
                      <a:pt x="642" y="14"/>
                    </a:lnTo>
                    <a:lnTo>
                      <a:pt x="644" y="14"/>
                    </a:lnTo>
                    <a:lnTo>
                      <a:pt x="644" y="14"/>
                    </a:lnTo>
                    <a:lnTo>
                      <a:pt x="646" y="14"/>
                    </a:lnTo>
                    <a:lnTo>
                      <a:pt x="646" y="14"/>
                    </a:lnTo>
                    <a:lnTo>
                      <a:pt x="646" y="14"/>
                    </a:lnTo>
                    <a:lnTo>
                      <a:pt x="648" y="16"/>
                    </a:lnTo>
                    <a:lnTo>
                      <a:pt x="648" y="16"/>
                    </a:lnTo>
                    <a:lnTo>
                      <a:pt x="646" y="16"/>
                    </a:lnTo>
                    <a:lnTo>
                      <a:pt x="646" y="16"/>
                    </a:lnTo>
                    <a:lnTo>
                      <a:pt x="646" y="16"/>
                    </a:lnTo>
                    <a:lnTo>
                      <a:pt x="644" y="16"/>
                    </a:lnTo>
                    <a:lnTo>
                      <a:pt x="644" y="14"/>
                    </a:lnTo>
                    <a:lnTo>
                      <a:pt x="644" y="14"/>
                    </a:lnTo>
                    <a:lnTo>
                      <a:pt x="644" y="14"/>
                    </a:lnTo>
                    <a:lnTo>
                      <a:pt x="642" y="14"/>
                    </a:lnTo>
                    <a:lnTo>
                      <a:pt x="642" y="14"/>
                    </a:lnTo>
                    <a:lnTo>
                      <a:pt x="640" y="14"/>
                    </a:lnTo>
                    <a:lnTo>
                      <a:pt x="638" y="16"/>
                    </a:lnTo>
                    <a:lnTo>
                      <a:pt x="640" y="16"/>
                    </a:lnTo>
                    <a:lnTo>
                      <a:pt x="638" y="16"/>
                    </a:lnTo>
                    <a:lnTo>
                      <a:pt x="638" y="16"/>
                    </a:lnTo>
                    <a:lnTo>
                      <a:pt x="638" y="16"/>
                    </a:lnTo>
                    <a:lnTo>
                      <a:pt x="638" y="16"/>
                    </a:lnTo>
                    <a:lnTo>
                      <a:pt x="640" y="16"/>
                    </a:lnTo>
                    <a:lnTo>
                      <a:pt x="640" y="16"/>
                    </a:lnTo>
                    <a:lnTo>
                      <a:pt x="640" y="16"/>
                    </a:lnTo>
                    <a:lnTo>
                      <a:pt x="638" y="16"/>
                    </a:lnTo>
                    <a:lnTo>
                      <a:pt x="636" y="18"/>
                    </a:lnTo>
                    <a:lnTo>
                      <a:pt x="636" y="16"/>
                    </a:lnTo>
                    <a:lnTo>
                      <a:pt x="636" y="16"/>
                    </a:lnTo>
                    <a:lnTo>
                      <a:pt x="636" y="16"/>
                    </a:lnTo>
                    <a:lnTo>
                      <a:pt x="636" y="18"/>
                    </a:lnTo>
                    <a:lnTo>
                      <a:pt x="636" y="18"/>
                    </a:lnTo>
                    <a:lnTo>
                      <a:pt x="634" y="18"/>
                    </a:lnTo>
                    <a:lnTo>
                      <a:pt x="634" y="18"/>
                    </a:lnTo>
                    <a:lnTo>
                      <a:pt x="634" y="18"/>
                    </a:lnTo>
                    <a:lnTo>
                      <a:pt x="634" y="18"/>
                    </a:lnTo>
                    <a:lnTo>
                      <a:pt x="632" y="16"/>
                    </a:lnTo>
                    <a:lnTo>
                      <a:pt x="632" y="18"/>
                    </a:lnTo>
                    <a:lnTo>
                      <a:pt x="632" y="18"/>
                    </a:lnTo>
                    <a:lnTo>
                      <a:pt x="632" y="18"/>
                    </a:lnTo>
                    <a:lnTo>
                      <a:pt x="630" y="18"/>
                    </a:lnTo>
                    <a:lnTo>
                      <a:pt x="630" y="18"/>
                    </a:lnTo>
                    <a:lnTo>
                      <a:pt x="630" y="18"/>
                    </a:lnTo>
                    <a:lnTo>
                      <a:pt x="630" y="16"/>
                    </a:lnTo>
                    <a:lnTo>
                      <a:pt x="628" y="16"/>
                    </a:lnTo>
                    <a:lnTo>
                      <a:pt x="626" y="16"/>
                    </a:lnTo>
                    <a:lnTo>
                      <a:pt x="626" y="16"/>
                    </a:lnTo>
                    <a:lnTo>
                      <a:pt x="626" y="16"/>
                    </a:lnTo>
                    <a:lnTo>
                      <a:pt x="622" y="16"/>
                    </a:lnTo>
                    <a:lnTo>
                      <a:pt x="622" y="16"/>
                    </a:lnTo>
                    <a:lnTo>
                      <a:pt x="622" y="16"/>
                    </a:lnTo>
                    <a:lnTo>
                      <a:pt x="622" y="16"/>
                    </a:lnTo>
                    <a:lnTo>
                      <a:pt x="618" y="16"/>
                    </a:lnTo>
                    <a:lnTo>
                      <a:pt x="618" y="18"/>
                    </a:lnTo>
                    <a:lnTo>
                      <a:pt x="620" y="18"/>
                    </a:lnTo>
                    <a:lnTo>
                      <a:pt x="620" y="18"/>
                    </a:lnTo>
                    <a:lnTo>
                      <a:pt x="618" y="18"/>
                    </a:lnTo>
                    <a:lnTo>
                      <a:pt x="618" y="18"/>
                    </a:lnTo>
                    <a:lnTo>
                      <a:pt x="618" y="18"/>
                    </a:lnTo>
                    <a:lnTo>
                      <a:pt x="616" y="18"/>
                    </a:lnTo>
                    <a:lnTo>
                      <a:pt x="616" y="18"/>
                    </a:lnTo>
                    <a:lnTo>
                      <a:pt x="616" y="20"/>
                    </a:lnTo>
                    <a:lnTo>
                      <a:pt x="618" y="18"/>
                    </a:lnTo>
                    <a:lnTo>
                      <a:pt x="618" y="20"/>
                    </a:lnTo>
                    <a:lnTo>
                      <a:pt x="618" y="20"/>
                    </a:lnTo>
                    <a:lnTo>
                      <a:pt x="618" y="18"/>
                    </a:lnTo>
                    <a:lnTo>
                      <a:pt x="620" y="18"/>
                    </a:lnTo>
                    <a:lnTo>
                      <a:pt x="620" y="20"/>
                    </a:lnTo>
                    <a:lnTo>
                      <a:pt x="620" y="20"/>
                    </a:lnTo>
                    <a:lnTo>
                      <a:pt x="614" y="20"/>
                    </a:lnTo>
                    <a:lnTo>
                      <a:pt x="612" y="22"/>
                    </a:lnTo>
                    <a:lnTo>
                      <a:pt x="612" y="22"/>
                    </a:lnTo>
                    <a:lnTo>
                      <a:pt x="612" y="22"/>
                    </a:lnTo>
                    <a:lnTo>
                      <a:pt x="612" y="22"/>
                    </a:lnTo>
                    <a:lnTo>
                      <a:pt x="610" y="22"/>
                    </a:lnTo>
                    <a:lnTo>
                      <a:pt x="608" y="22"/>
                    </a:lnTo>
                    <a:lnTo>
                      <a:pt x="608" y="22"/>
                    </a:lnTo>
                    <a:lnTo>
                      <a:pt x="606" y="22"/>
                    </a:lnTo>
                    <a:lnTo>
                      <a:pt x="606" y="24"/>
                    </a:lnTo>
                    <a:lnTo>
                      <a:pt x="608" y="24"/>
                    </a:lnTo>
                    <a:lnTo>
                      <a:pt x="606" y="24"/>
                    </a:lnTo>
                    <a:lnTo>
                      <a:pt x="604" y="24"/>
                    </a:lnTo>
                    <a:lnTo>
                      <a:pt x="602" y="24"/>
                    </a:lnTo>
                    <a:lnTo>
                      <a:pt x="602" y="24"/>
                    </a:lnTo>
                    <a:lnTo>
                      <a:pt x="602" y="24"/>
                    </a:lnTo>
                    <a:lnTo>
                      <a:pt x="602" y="26"/>
                    </a:lnTo>
                    <a:lnTo>
                      <a:pt x="602" y="26"/>
                    </a:lnTo>
                    <a:lnTo>
                      <a:pt x="602" y="26"/>
                    </a:lnTo>
                    <a:lnTo>
                      <a:pt x="602" y="26"/>
                    </a:lnTo>
                    <a:lnTo>
                      <a:pt x="600" y="26"/>
                    </a:lnTo>
                    <a:lnTo>
                      <a:pt x="600" y="26"/>
                    </a:lnTo>
                    <a:lnTo>
                      <a:pt x="600" y="28"/>
                    </a:lnTo>
                    <a:lnTo>
                      <a:pt x="600" y="28"/>
                    </a:lnTo>
                    <a:lnTo>
                      <a:pt x="598" y="28"/>
                    </a:lnTo>
                    <a:lnTo>
                      <a:pt x="598" y="28"/>
                    </a:lnTo>
                    <a:lnTo>
                      <a:pt x="598" y="28"/>
                    </a:lnTo>
                    <a:lnTo>
                      <a:pt x="596" y="28"/>
                    </a:lnTo>
                    <a:lnTo>
                      <a:pt x="594" y="28"/>
                    </a:lnTo>
                    <a:lnTo>
                      <a:pt x="594" y="30"/>
                    </a:lnTo>
                    <a:lnTo>
                      <a:pt x="596" y="30"/>
                    </a:lnTo>
                    <a:lnTo>
                      <a:pt x="598" y="30"/>
                    </a:lnTo>
                    <a:lnTo>
                      <a:pt x="598" y="30"/>
                    </a:lnTo>
                    <a:lnTo>
                      <a:pt x="598" y="30"/>
                    </a:lnTo>
                    <a:lnTo>
                      <a:pt x="598" y="30"/>
                    </a:lnTo>
                    <a:lnTo>
                      <a:pt x="598" y="30"/>
                    </a:lnTo>
                    <a:lnTo>
                      <a:pt x="598" y="30"/>
                    </a:lnTo>
                    <a:lnTo>
                      <a:pt x="596" y="30"/>
                    </a:lnTo>
                    <a:lnTo>
                      <a:pt x="598" y="30"/>
                    </a:lnTo>
                    <a:lnTo>
                      <a:pt x="598" y="30"/>
                    </a:lnTo>
                    <a:lnTo>
                      <a:pt x="598" y="32"/>
                    </a:lnTo>
                    <a:lnTo>
                      <a:pt x="598" y="32"/>
                    </a:lnTo>
                    <a:lnTo>
                      <a:pt x="596" y="32"/>
                    </a:lnTo>
                    <a:lnTo>
                      <a:pt x="596" y="32"/>
                    </a:lnTo>
                    <a:lnTo>
                      <a:pt x="598" y="32"/>
                    </a:lnTo>
                    <a:lnTo>
                      <a:pt x="598" y="32"/>
                    </a:lnTo>
                    <a:lnTo>
                      <a:pt x="596" y="32"/>
                    </a:lnTo>
                    <a:lnTo>
                      <a:pt x="594" y="32"/>
                    </a:lnTo>
                    <a:lnTo>
                      <a:pt x="594" y="32"/>
                    </a:lnTo>
                    <a:lnTo>
                      <a:pt x="592" y="32"/>
                    </a:lnTo>
                    <a:lnTo>
                      <a:pt x="592" y="32"/>
                    </a:lnTo>
                    <a:lnTo>
                      <a:pt x="592" y="32"/>
                    </a:lnTo>
                    <a:lnTo>
                      <a:pt x="592" y="32"/>
                    </a:lnTo>
                    <a:lnTo>
                      <a:pt x="592" y="34"/>
                    </a:lnTo>
                    <a:lnTo>
                      <a:pt x="596" y="34"/>
                    </a:lnTo>
                    <a:lnTo>
                      <a:pt x="596" y="34"/>
                    </a:lnTo>
                    <a:lnTo>
                      <a:pt x="598" y="34"/>
                    </a:lnTo>
                    <a:lnTo>
                      <a:pt x="598" y="34"/>
                    </a:lnTo>
                    <a:lnTo>
                      <a:pt x="598" y="34"/>
                    </a:lnTo>
                    <a:lnTo>
                      <a:pt x="596" y="34"/>
                    </a:lnTo>
                    <a:lnTo>
                      <a:pt x="596" y="36"/>
                    </a:lnTo>
                    <a:lnTo>
                      <a:pt x="596" y="36"/>
                    </a:lnTo>
                    <a:lnTo>
                      <a:pt x="596" y="36"/>
                    </a:lnTo>
                    <a:lnTo>
                      <a:pt x="596" y="36"/>
                    </a:lnTo>
                    <a:lnTo>
                      <a:pt x="596" y="36"/>
                    </a:lnTo>
                    <a:lnTo>
                      <a:pt x="596" y="36"/>
                    </a:lnTo>
                    <a:lnTo>
                      <a:pt x="600" y="36"/>
                    </a:lnTo>
                    <a:lnTo>
                      <a:pt x="602" y="38"/>
                    </a:lnTo>
                    <a:lnTo>
                      <a:pt x="602" y="38"/>
                    </a:lnTo>
                    <a:lnTo>
                      <a:pt x="602" y="38"/>
                    </a:lnTo>
                    <a:lnTo>
                      <a:pt x="602" y="38"/>
                    </a:lnTo>
                    <a:lnTo>
                      <a:pt x="602" y="40"/>
                    </a:lnTo>
                    <a:lnTo>
                      <a:pt x="602" y="40"/>
                    </a:lnTo>
                    <a:lnTo>
                      <a:pt x="604" y="40"/>
                    </a:lnTo>
                    <a:lnTo>
                      <a:pt x="604" y="40"/>
                    </a:lnTo>
                    <a:lnTo>
                      <a:pt x="602" y="40"/>
                    </a:lnTo>
                    <a:lnTo>
                      <a:pt x="600" y="40"/>
                    </a:lnTo>
                    <a:lnTo>
                      <a:pt x="600" y="42"/>
                    </a:lnTo>
                    <a:lnTo>
                      <a:pt x="598" y="42"/>
                    </a:lnTo>
                    <a:lnTo>
                      <a:pt x="598" y="42"/>
                    </a:lnTo>
                    <a:lnTo>
                      <a:pt x="598" y="42"/>
                    </a:lnTo>
                    <a:lnTo>
                      <a:pt x="598" y="42"/>
                    </a:lnTo>
                    <a:lnTo>
                      <a:pt x="596" y="42"/>
                    </a:lnTo>
                    <a:lnTo>
                      <a:pt x="596" y="42"/>
                    </a:lnTo>
                    <a:lnTo>
                      <a:pt x="594" y="42"/>
                    </a:lnTo>
                    <a:lnTo>
                      <a:pt x="594" y="42"/>
                    </a:lnTo>
                    <a:lnTo>
                      <a:pt x="592" y="42"/>
                    </a:lnTo>
                    <a:lnTo>
                      <a:pt x="590" y="42"/>
                    </a:lnTo>
                    <a:lnTo>
                      <a:pt x="586" y="44"/>
                    </a:lnTo>
                    <a:lnTo>
                      <a:pt x="584" y="44"/>
                    </a:lnTo>
                    <a:lnTo>
                      <a:pt x="584" y="44"/>
                    </a:lnTo>
                    <a:lnTo>
                      <a:pt x="582" y="44"/>
                    </a:lnTo>
                    <a:lnTo>
                      <a:pt x="578" y="44"/>
                    </a:lnTo>
                    <a:lnTo>
                      <a:pt x="578" y="44"/>
                    </a:lnTo>
                    <a:lnTo>
                      <a:pt x="576" y="44"/>
                    </a:lnTo>
                    <a:lnTo>
                      <a:pt x="576" y="44"/>
                    </a:lnTo>
                    <a:lnTo>
                      <a:pt x="576" y="46"/>
                    </a:lnTo>
                    <a:lnTo>
                      <a:pt x="576" y="46"/>
                    </a:lnTo>
                    <a:lnTo>
                      <a:pt x="576" y="46"/>
                    </a:lnTo>
                    <a:lnTo>
                      <a:pt x="576" y="46"/>
                    </a:lnTo>
                    <a:lnTo>
                      <a:pt x="578" y="46"/>
                    </a:lnTo>
                    <a:lnTo>
                      <a:pt x="576" y="46"/>
                    </a:lnTo>
                    <a:lnTo>
                      <a:pt x="576" y="48"/>
                    </a:lnTo>
                    <a:lnTo>
                      <a:pt x="576" y="46"/>
                    </a:lnTo>
                    <a:lnTo>
                      <a:pt x="576" y="48"/>
                    </a:lnTo>
                    <a:lnTo>
                      <a:pt x="576" y="48"/>
                    </a:lnTo>
                    <a:lnTo>
                      <a:pt x="578" y="48"/>
                    </a:lnTo>
                    <a:lnTo>
                      <a:pt x="578" y="48"/>
                    </a:lnTo>
                    <a:lnTo>
                      <a:pt x="576" y="48"/>
                    </a:lnTo>
                    <a:lnTo>
                      <a:pt x="580" y="50"/>
                    </a:lnTo>
                    <a:lnTo>
                      <a:pt x="580" y="50"/>
                    </a:lnTo>
                    <a:lnTo>
                      <a:pt x="582" y="52"/>
                    </a:lnTo>
                    <a:lnTo>
                      <a:pt x="582" y="52"/>
                    </a:lnTo>
                    <a:lnTo>
                      <a:pt x="582" y="52"/>
                    </a:lnTo>
                    <a:lnTo>
                      <a:pt x="582" y="52"/>
                    </a:lnTo>
                    <a:lnTo>
                      <a:pt x="582" y="52"/>
                    </a:lnTo>
                    <a:lnTo>
                      <a:pt x="582" y="54"/>
                    </a:lnTo>
                    <a:lnTo>
                      <a:pt x="584" y="54"/>
                    </a:lnTo>
                    <a:lnTo>
                      <a:pt x="584" y="54"/>
                    </a:lnTo>
                    <a:lnTo>
                      <a:pt x="584" y="54"/>
                    </a:lnTo>
                    <a:lnTo>
                      <a:pt x="586" y="56"/>
                    </a:lnTo>
                    <a:lnTo>
                      <a:pt x="588" y="56"/>
                    </a:lnTo>
                    <a:lnTo>
                      <a:pt x="590" y="56"/>
                    </a:lnTo>
                    <a:lnTo>
                      <a:pt x="592" y="56"/>
                    </a:lnTo>
                    <a:lnTo>
                      <a:pt x="594" y="58"/>
                    </a:lnTo>
                    <a:lnTo>
                      <a:pt x="594" y="58"/>
                    </a:lnTo>
                    <a:lnTo>
                      <a:pt x="596" y="58"/>
                    </a:lnTo>
                    <a:lnTo>
                      <a:pt x="596" y="58"/>
                    </a:lnTo>
                    <a:lnTo>
                      <a:pt x="596" y="58"/>
                    </a:lnTo>
                    <a:lnTo>
                      <a:pt x="598" y="60"/>
                    </a:lnTo>
                    <a:lnTo>
                      <a:pt x="598" y="60"/>
                    </a:lnTo>
                    <a:lnTo>
                      <a:pt x="600" y="60"/>
                    </a:lnTo>
                    <a:lnTo>
                      <a:pt x="602" y="60"/>
                    </a:lnTo>
                    <a:lnTo>
                      <a:pt x="604" y="60"/>
                    </a:lnTo>
                    <a:lnTo>
                      <a:pt x="604" y="60"/>
                    </a:lnTo>
                    <a:lnTo>
                      <a:pt x="604" y="62"/>
                    </a:lnTo>
                    <a:lnTo>
                      <a:pt x="606" y="62"/>
                    </a:lnTo>
                    <a:lnTo>
                      <a:pt x="606" y="62"/>
                    </a:lnTo>
                    <a:lnTo>
                      <a:pt x="606" y="64"/>
                    </a:lnTo>
                    <a:lnTo>
                      <a:pt x="606" y="64"/>
                    </a:lnTo>
                    <a:lnTo>
                      <a:pt x="606" y="66"/>
                    </a:lnTo>
                    <a:lnTo>
                      <a:pt x="606" y="66"/>
                    </a:lnTo>
                    <a:lnTo>
                      <a:pt x="608" y="66"/>
                    </a:lnTo>
                    <a:lnTo>
                      <a:pt x="608" y="68"/>
                    </a:lnTo>
                    <a:lnTo>
                      <a:pt x="610" y="70"/>
                    </a:lnTo>
                    <a:lnTo>
                      <a:pt x="612" y="70"/>
                    </a:lnTo>
                    <a:lnTo>
                      <a:pt x="614" y="72"/>
                    </a:lnTo>
                    <a:lnTo>
                      <a:pt x="614" y="72"/>
                    </a:lnTo>
                    <a:lnTo>
                      <a:pt x="616" y="74"/>
                    </a:lnTo>
                    <a:lnTo>
                      <a:pt x="616" y="74"/>
                    </a:lnTo>
                    <a:lnTo>
                      <a:pt x="614" y="76"/>
                    </a:lnTo>
                    <a:lnTo>
                      <a:pt x="614" y="76"/>
                    </a:lnTo>
                    <a:lnTo>
                      <a:pt x="614" y="76"/>
                    </a:lnTo>
                    <a:lnTo>
                      <a:pt x="614" y="76"/>
                    </a:lnTo>
                    <a:lnTo>
                      <a:pt x="616" y="76"/>
                    </a:lnTo>
                    <a:lnTo>
                      <a:pt x="616" y="78"/>
                    </a:lnTo>
                    <a:lnTo>
                      <a:pt x="612" y="78"/>
                    </a:lnTo>
                    <a:lnTo>
                      <a:pt x="610" y="78"/>
                    </a:lnTo>
                    <a:lnTo>
                      <a:pt x="608" y="76"/>
                    </a:lnTo>
                    <a:lnTo>
                      <a:pt x="608" y="76"/>
                    </a:lnTo>
                    <a:lnTo>
                      <a:pt x="606" y="74"/>
                    </a:lnTo>
                    <a:lnTo>
                      <a:pt x="606" y="72"/>
                    </a:lnTo>
                    <a:lnTo>
                      <a:pt x="606" y="70"/>
                    </a:lnTo>
                    <a:lnTo>
                      <a:pt x="604" y="70"/>
                    </a:lnTo>
                    <a:lnTo>
                      <a:pt x="604" y="68"/>
                    </a:lnTo>
                    <a:lnTo>
                      <a:pt x="602" y="68"/>
                    </a:lnTo>
                    <a:lnTo>
                      <a:pt x="602" y="66"/>
                    </a:lnTo>
                    <a:lnTo>
                      <a:pt x="602" y="66"/>
                    </a:lnTo>
                    <a:lnTo>
                      <a:pt x="604" y="64"/>
                    </a:lnTo>
                    <a:lnTo>
                      <a:pt x="604" y="64"/>
                    </a:lnTo>
                    <a:lnTo>
                      <a:pt x="604" y="64"/>
                    </a:lnTo>
                    <a:lnTo>
                      <a:pt x="604" y="64"/>
                    </a:lnTo>
                    <a:lnTo>
                      <a:pt x="604" y="62"/>
                    </a:lnTo>
                    <a:lnTo>
                      <a:pt x="600" y="62"/>
                    </a:lnTo>
                    <a:lnTo>
                      <a:pt x="598" y="62"/>
                    </a:lnTo>
                    <a:lnTo>
                      <a:pt x="596" y="62"/>
                    </a:lnTo>
                    <a:lnTo>
                      <a:pt x="594" y="62"/>
                    </a:lnTo>
                    <a:lnTo>
                      <a:pt x="592" y="62"/>
                    </a:lnTo>
                    <a:lnTo>
                      <a:pt x="592" y="62"/>
                    </a:lnTo>
                    <a:lnTo>
                      <a:pt x="590" y="60"/>
                    </a:lnTo>
                    <a:lnTo>
                      <a:pt x="590" y="60"/>
                    </a:lnTo>
                    <a:lnTo>
                      <a:pt x="588" y="60"/>
                    </a:lnTo>
                    <a:lnTo>
                      <a:pt x="588" y="60"/>
                    </a:lnTo>
                    <a:lnTo>
                      <a:pt x="584" y="58"/>
                    </a:lnTo>
                    <a:lnTo>
                      <a:pt x="582" y="58"/>
                    </a:lnTo>
                    <a:lnTo>
                      <a:pt x="580" y="58"/>
                    </a:lnTo>
                    <a:lnTo>
                      <a:pt x="578" y="58"/>
                    </a:lnTo>
                    <a:lnTo>
                      <a:pt x="572" y="58"/>
                    </a:lnTo>
                    <a:lnTo>
                      <a:pt x="570" y="58"/>
                    </a:lnTo>
                    <a:lnTo>
                      <a:pt x="570" y="58"/>
                    </a:lnTo>
                    <a:lnTo>
                      <a:pt x="568" y="60"/>
                    </a:lnTo>
                    <a:lnTo>
                      <a:pt x="570" y="60"/>
                    </a:lnTo>
                    <a:lnTo>
                      <a:pt x="572" y="60"/>
                    </a:lnTo>
                    <a:lnTo>
                      <a:pt x="574" y="60"/>
                    </a:lnTo>
                    <a:lnTo>
                      <a:pt x="574" y="62"/>
                    </a:lnTo>
                    <a:lnTo>
                      <a:pt x="574" y="62"/>
                    </a:lnTo>
                    <a:lnTo>
                      <a:pt x="572" y="62"/>
                    </a:lnTo>
                    <a:lnTo>
                      <a:pt x="570" y="64"/>
                    </a:lnTo>
                    <a:lnTo>
                      <a:pt x="570" y="64"/>
                    </a:lnTo>
                    <a:lnTo>
                      <a:pt x="568" y="64"/>
                    </a:lnTo>
                    <a:lnTo>
                      <a:pt x="566" y="62"/>
                    </a:lnTo>
                    <a:lnTo>
                      <a:pt x="564" y="62"/>
                    </a:lnTo>
                    <a:lnTo>
                      <a:pt x="564" y="62"/>
                    </a:lnTo>
                    <a:lnTo>
                      <a:pt x="564" y="62"/>
                    </a:lnTo>
                    <a:lnTo>
                      <a:pt x="564" y="62"/>
                    </a:lnTo>
                    <a:lnTo>
                      <a:pt x="566" y="64"/>
                    </a:lnTo>
                    <a:lnTo>
                      <a:pt x="566" y="64"/>
                    </a:lnTo>
                    <a:lnTo>
                      <a:pt x="568" y="66"/>
                    </a:lnTo>
                    <a:lnTo>
                      <a:pt x="568" y="66"/>
                    </a:lnTo>
                    <a:lnTo>
                      <a:pt x="570" y="66"/>
                    </a:lnTo>
                    <a:lnTo>
                      <a:pt x="572" y="66"/>
                    </a:lnTo>
                    <a:lnTo>
                      <a:pt x="574" y="68"/>
                    </a:lnTo>
                    <a:lnTo>
                      <a:pt x="576" y="68"/>
                    </a:lnTo>
                    <a:lnTo>
                      <a:pt x="576" y="68"/>
                    </a:lnTo>
                    <a:lnTo>
                      <a:pt x="576" y="68"/>
                    </a:lnTo>
                    <a:lnTo>
                      <a:pt x="576" y="66"/>
                    </a:lnTo>
                    <a:lnTo>
                      <a:pt x="578" y="68"/>
                    </a:lnTo>
                    <a:lnTo>
                      <a:pt x="578" y="68"/>
                    </a:lnTo>
                    <a:lnTo>
                      <a:pt x="580" y="68"/>
                    </a:lnTo>
                    <a:lnTo>
                      <a:pt x="580" y="70"/>
                    </a:lnTo>
                    <a:lnTo>
                      <a:pt x="582" y="70"/>
                    </a:lnTo>
                    <a:lnTo>
                      <a:pt x="584" y="70"/>
                    </a:lnTo>
                    <a:lnTo>
                      <a:pt x="582" y="70"/>
                    </a:lnTo>
                    <a:lnTo>
                      <a:pt x="580" y="70"/>
                    </a:lnTo>
                    <a:lnTo>
                      <a:pt x="578" y="70"/>
                    </a:lnTo>
                    <a:lnTo>
                      <a:pt x="578" y="70"/>
                    </a:lnTo>
                    <a:lnTo>
                      <a:pt x="576" y="70"/>
                    </a:lnTo>
                    <a:lnTo>
                      <a:pt x="574" y="70"/>
                    </a:lnTo>
                    <a:lnTo>
                      <a:pt x="572" y="68"/>
                    </a:lnTo>
                    <a:lnTo>
                      <a:pt x="568" y="68"/>
                    </a:lnTo>
                    <a:lnTo>
                      <a:pt x="564" y="68"/>
                    </a:lnTo>
                    <a:lnTo>
                      <a:pt x="564" y="68"/>
                    </a:lnTo>
                    <a:lnTo>
                      <a:pt x="562" y="66"/>
                    </a:lnTo>
                    <a:lnTo>
                      <a:pt x="564" y="66"/>
                    </a:lnTo>
                    <a:lnTo>
                      <a:pt x="564" y="66"/>
                    </a:lnTo>
                    <a:lnTo>
                      <a:pt x="562" y="66"/>
                    </a:lnTo>
                    <a:lnTo>
                      <a:pt x="560" y="64"/>
                    </a:lnTo>
                    <a:lnTo>
                      <a:pt x="560" y="64"/>
                    </a:lnTo>
                    <a:lnTo>
                      <a:pt x="560" y="62"/>
                    </a:lnTo>
                    <a:lnTo>
                      <a:pt x="558" y="62"/>
                    </a:lnTo>
                    <a:lnTo>
                      <a:pt x="558" y="62"/>
                    </a:lnTo>
                    <a:lnTo>
                      <a:pt x="558" y="60"/>
                    </a:lnTo>
                    <a:lnTo>
                      <a:pt x="558" y="58"/>
                    </a:lnTo>
                    <a:lnTo>
                      <a:pt x="556" y="56"/>
                    </a:lnTo>
                    <a:lnTo>
                      <a:pt x="556" y="56"/>
                    </a:lnTo>
                    <a:lnTo>
                      <a:pt x="554" y="56"/>
                    </a:lnTo>
                    <a:lnTo>
                      <a:pt x="554" y="54"/>
                    </a:lnTo>
                    <a:lnTo>
                      <a:pt x="552" y="54"/>
                    </a:lnTo>
                    <a:lnTo>
                      <a:pt x="552" y="54"/>
                    </a:lnTo>
                    <a:lnTo>
                      <a:pt x="550" y="54"/>
                    </a:lnTo>
                    <a:lnTo>
                      <a:pt x="552" y="54"/>
                    </a:lnTo>
                    <a:lnTo>
                      <a:pt x="552" y="56"/>
                    </a:lnTo>
                    <a:lnTo>
                      <a:pt x="554" y="56"/>
                    </a:lnTo>
                    <a:lnTo>
                      <a:pt x="554" y="60"/>
                    </a:lnTo>
                    <a:lnTo>
                      <a:pt x="554" y="60"/>
                    </a:lnTo>
                    <a:lnTo>
                      <a:pt x="554" y="62"/>
                    </a:lnTo>
                    <a:lnTo>
                      <a:pt x="552" y="62"/>
                    </a:lnTo>
                    <a:lnTo>
                      <a:pt x="550" y="64"/>
                    </a:lnTo>
                    <a:lnTo>
                      <a:pt x="550" y="64"/>
                    </a:lnTo>
                    <a:lnTo>
                      <a:pt x="550" y="66"/>
                    </a:lnTo>
                    <a:lnTo>
                      <a:pt x="550" y="66"/>
                    </a:lnTo>
                    <a:lnTo>
                      <a:pt x="550" y="66"/>
                    </a:lnTo>
                    <a:lnTo>
                      <a:pt x="554" y="68"/>
                    </a:lnTo>
                    <a:lnTo>
                      <a:pt x="554" y="70"/>
                    </a:lnTo>
                    <a:lnTo>
                      <a:pt x="556" y="70"/>
                    </a:lnTo>
                    <a:lnTo>
                      <a:pt x="558" y="72"/>
                    </a:lnTo>
                    <a:lnTo>
                      <a:pt x="560" y="74"/>
                    </a:lnTo>
                    <a:lnTo>
                      <a:pt x="562" y="74"/>
                    </a:lnTo>
                    <a:lnTo>
                      <a:pt x="562" y="76"/>
                    </a:lnTo>
                    <a:lnTo>
                      <a:pt x="564" y="76"/>
                    </a:lnTo>
                    <a:lnTo>
                      <a:pt x="564" y="78"/>
                    </a:lnTo>
                    <a:lnTo>
                      <a:pt x="562" y="80"/>
                    </a:lnTo>
                    <a:lnTo>
                      <a:pt x="564" y="80"/>
                    </a:lnTo>
                    <a:lnTo>
                      <a:pt x="564" y="82"/>
                    </a:lnTo>
                    <a:lnTo>
                      <a:pt x="564" y="82"/>
                    </a:lnTo>
                    <a:lnTo>
                      <a:pt x="564" y="82"/>
                    </a:lnTo>
                    <a:lnTo>
                      <a:pt x="564" y="84"/>
                    </a:lnTo>
                    <a:lnTo>
                      <a:pt x="568" y="86"/>
                    </a:lnTo>
                    <a:lnTo>
                      <a:pt x="568" y="86"/>
                    </a:lnTo>
                    <a:lnTo>
                      <a:pt x="568" y="88"/>
                    </a:lnTo>
                    <a:lnTo>
                      <a:pt x="568" y="88"/>
                    </a:lnTo>
                    <a:lnTo>
                      <a:pt x="568" y="90"/>
                    </a:lnTo>
                    <a:lnTo>
                      <a:pt x="570" y="90"/>
                    </a:lnTo>
                    <a:lnTo>
                      <a:pt x="572" y="90"/>
                    </a:lnTo>
                    <a:lnTo>
                      <a:pt x="574" y="90"/>
                    </a:lnTo>
                    <a:lnTo>
                      <a:pt x="574" y="90"/>
                    </a:lnTo>
                    <a:lnTo>
                      <a:pt x="576" y="90"/>
                    </a:lnTo>
                    <a:lnTo>
                      <a:pt x="578" y="90"/>
                    </a:lnTo>
                    <a:lnTo>
                      <a:pt x="578" y="90"/>
                    </a:lnTo>
                    <a:lnTo>
                      <a:pt x="580" y="88"/>
                    </a:lnTo>
                    <a:lnTo>
                      <a:pt x="582" y="88"/>
                    </a:lnTo>
                    <a:lnTo>
                      <a:pt x="586" y="90"/>
                    </a:lnTo>
                    <a:lnTo>
                      <a:pt x="588" y="90"/>
                    </a:lnTo>
                    <a:lnTo>
                      <a:pt x="590" y="90"/>
                    </a:lnTo>
                    <a:lnTo>
                      <a:pt x="592" y="92"/>
                    </a:lnTo>
                    <a:lnTo>
                      <a:pt x="594" y="92"/>
                    </a:lnTo>
                    <a:lnTo>
                      <a:pt x="594" y="92"/>
                    </a:lnTo>
                    <a:lnTo>
                      <a:pt x="596" y="92"/>
                    </a:lnTo>
                    <a:lnTo>
                      <a:pt x="598" y="96"/>
                    </a:lnTo>
                    <a:lnTo>
                      <a:pt x="598" y="96"/>
                    </a:lnTo>
                    <a:lnTo>
                      <a:pt x="600" y="96"/>
                    </a:lnTo>
                    <a:lnTo>
                      <a:pt x="600" y="98"/>
                    </a:lnTo>
                    <a:lnTo>
                      <a:pt x="598" y="98"/>
                    </a:lnTo>
                    <a:lnTo>
                      <a:pt x="598" y="98"/>
                    </a:lnTo>
                    <a:lnTo>
                      <a:pt x="598" y="98"/>
                    </a:lnTo>
                    <a:lnTo>
                      <a:pt x="598" y="100"/>
                    </a:lnTo>
                    <a:lnTo>
                      <a:pt x="600" y="102"/>
                    </a:lnTo>
                    <a:lnTo>
                      <a:pt x="600" y="102"/>
                    </a:lnTo>
                    <a:lnTo>
                      <a:pt x="602" y="102"/>
                    </a:lnTo>
                    <a:lnTo>
                      <a:pt x="604" y="102"/>
                    </a:lnTo>
                    <a:lnTo>
                      <a:pt x="606" y="102"/>
                    </a:lnTo>
                    <a:lnTo>
                      <a:pt x="608" y="102"/>
                    </a:lnTo>
                    <a:lnTo>
                      <a:pt x="608" y="104"/>
                    </a:lnTo>
                    <a:lnTo>
                      <a:pt x="606" y="104"/>
                    </a:lnTo>
                    <a:lnTo>
                      <a:pt x="604" y="104"/>
                    </a:lnTo>
                    <a:lnTo>
                      <a:pt x="602" y="104"/>
                    </a:lnTo>
                    <a:lnTo>
                      <a:pt x="602" y="104"/>
                    </a:lnTo>
                    <a:lnTo>
                      <a:pt x="600" y="102"/>
                    </a:lnTo>
                    <a:lnTo>
                      <a:pt x="598" y="102"/>
                    </a:lnTo>
                    <a:lnTo>
                      <a:pt x="598" y="102"/>
                    </a:lnTo>
                    <a:lnTo>
                      <a:pt x="598" y="102"/>
                    </a:lnTo>
                    <a:lnTo>
                      <a:pt x="598" y="100"/>
                    </a:lnTo>
                    <a:lnTo>
                      <a:pt x="596" y="100"/>
                    </a:lnTo>
                    <a:lnTo>
                      <a:pt x="596" y="98"/>
                    </a:lnTo>
                    <a:lnTo>
                      <a:pt x="596" y="98"/>
                    </a:lnTo>
                    <a:lnTo>
                      <a:pt x="596" y="98"/>
                    </a:lnTo>
                    <a:lnTo>
                      <a:pt x="594" y="96"/>
                    </a:lnTo>
                    <a:lnTo>
                      <a:pt x="594" y="96"/>
                    </a:lnTo>
                    <a:lnTo>
                      <a:pt x="594" y="96"/>
                    </a:lnTo>
                    <a:lnTo>
                      <a:pt x="594" y="94"/>
                    </a:lnTo>
                    <a:lnTo>
                      <a:pt x="592" y="94"/>
                    </a:lnTo>
                    <a:lnTo>
                      <a:pt x="592" y="94"/>
                    </a:lnTo>
                    <a:lnTo>
                      <a:pt x="592" y="94"/>
                    </a:lnTo>
                    <a:lnTo>
                      <a:pt x="590" y="92"/>
                    </a:lnTo>
                    <a:lnTo>
                      <a:pt x="590" y="92"/>
                    </a:lnTo>
                    <a:lnTo>
                      <a:pt x="588" y="92"/>
                    </a:lnTo>
                    <a:lnTo>
                      <a:pt x="588" y="92"/>
                    </a:lnTo>
                    <a:lnTo>
                      <a:pt x="586" y="90"/>
                    </a:lnTo>
                    <a:lnTo>
                      <a:pt x="584" y="90"/>
                    </a:lnTo>
                    <a:lnTo>
                      <a:pt x="582" y="92"/>
                    </a:lnTo>
                    <a:lnTo>
                      <a:pt x="580" y="92"/>
                    </a:lnTo>
                    <a:lnTo>
                      <a:pt x="578" y="92"/>
                    </a:lnTo>
                    <a:lnTo>
                      <a:pt x="576" y="92"/>
                    </a:lnTo>
                    <a:lnTo>
                      <a:pt x="576" y="94"/>
                    </a:lnTo>
                    <a:lnTo>
                      <a:pt x="576" y="94"/>
                    </a:lnTo>
                    <a:lnTo>
                      <a:pt x="576" y="96"/>
                    </a:lnTo>
                    <a:lnTo>
                      <a:pt x="578" y="96"/>
                    </a:lnTo>
                    <a:lnTo>
                      <a:pt x="576" y="96"/>
                    </a:lnTo>
                    <a:lnTo>
                      <a:pt x="578" y="98"/>
                    </a:lnTo>
                    <a:lnTo>
                      <a:pt x="578" y="98"/>
                    </a:lnTo>
                    <a:lnTo>
                      <a:pt x="580" y="98"/>
                    </a:lnTo>
                    <a:lnTo>
                      <a:pt x="580" y="98"/>
                    </a:lnTo>
                    <a:lnTo>
                      <a:pt x="580" y="100"/>
                    </a:lnTo>
                    <a:lnTo>
                      <a:pt x="582" y="100"/>
                    </a:lnTo>
                    <a:lnTo>
                      <a:pt x="582" y="100"/>
                    </a:lnTo>
                    <a:lnTo>
                      <a:pt x="584" y="102"/>
                    </a:lnTo>
                    <a:lnTo>
                      <a:pt x="584" y="104"/>
                    </a:lnTo>
                    <a:lnTo>
                      <a:pt x="584" y="104"/>
                    </a:lnTo>
                    <a:lnTo>
                      <a:pt x="582" y="108"/>
                    </a:lnTo>
                    <a:lnTo>
                      <a:pt x="582" y="108"/>
                    </a:lnTo>
                    <a:lnTo>
                      <a:pt x="582" y="108"/>
                    </a:lnTo>
                    <a:lnTo>
                      <a:pt x="584" y="110"/>
                    </a:lnTo>
                    <a:lnTo>
                      <a:pt x="582" y="112"/>
                    </a:lnTo>
                    <a:lnTo>
                      <a:pt x="582" y="112"/>
                    </a:lnTo>
                    <a:lnTo>
                      <a:pt x="580" y="114"/>
                    </a:lnTo>
                    <a:lnTo>
                      <a:pt x="580" y="114"/>
                    </a:lnTo>
                    <a:lnTo>
                      <a:pt x="578" y="114"/>
                    </a:lnTo>
                    <a:lnTo>
                      <a:pt x="576" y="116"/>
                    </a:lnTo>
                    <a:lnTo>
                      <a:pt x="578" y="116"/>
                    </a:lnTo>
                    <a:lnTo>
                      <a:pt x="578" y="118"/>
                    </a:lnTo>
                    <a:lnTo>
                      <a:pt x="578" y="118"/>
                    </a:lnTo>
                    <a:lnTo>
                      <a:pt x="572" y="118"/>
                    </a:lnTo>
                    <a:lnTo>
                      <a:pt x="570" y="118"/>
                    </a:lnTo>
                    <a:lnTo>
                      <a:pt x="570" y="118"/>
                    </a:lnTo>
                    <a:lnTo>
                      <a:pt x="568" y="118"/>
                    </a:lnTo>
                    <a:lnTo>
                      <a:pt x="566" y="118"/>
                    </a:lnTo>
                    <a:lnTo>
                      <a:pt x="564" y="118"/>
                    </a:lnTo>
                    <a:lnTo>
                      <a:pt x="564" y="116"/>
                    </a:lnTo>
                    <a:lnTo>
                      <a:pt x="564" y="114"/>
                    </a:lnTo>
                    <a:lnTo>
                      <a:pt x="562" y="114"/>
                    </a:lnTo>
                    <a:lnTo>
                      <a:pt x="560" y="114"/>
                    </a:lnTo>
                    <a:lnTo>
                      <a:pt x="562" y="114"/>
                    </a:lnTo>
                    <a:lnTo>
                      <a:pt x="562" y="114"/>
                    </a:lnTo>
                    <a:lnTo>
                      <a:pt x="564" y="114"/>
                    </a:lnTo>
                    <a:lnTo>
                      <a:pt x="564" y="114"/>
                    </a:lnTo>
                    <a:lnTo>
                      <a:pt x="566" y="114"/>
                    </a:lnTo>
                    <a:lnTo>
                      <a:pt x="566" y="114"/>
                    </a:lnTo>
                    <a:lnTo>
                      <a:pt x="568" y="114"/>
                    </a:lnTo>
                    <a:lnTo>
                      <a:pt x="568" y="112"/>
                    </a:lnTo>
                    <a:lnTo>
                      <a:pt x="568" y="112"/>
                    </a:lnTo>
                    <a:lnTo>
                      <a:pt x="570" y="112"/>
                    </a:lnTo>
                    <a:lnTo>
                      <a:pt x="570" y="112"/>
                    </a:lnTo>
                    <a:lnTo>
                      <a:pt x="570" y="112"/>
                    </a:lnTo>
                    <a:lnTo>
                      <a:pt x="570" y="112"/>
                    </a:lnTo>
                    <a:lnTo>
                      <a:pt x="572" y="112"/>
                    </a:lnTo>
                    <a:lnTo>
                      <a:pt x="574" y="110"/>
                    </a:lnTo>
                    <a:lnTo>
                      <a:pt x="572" y="110"/>
                    </a:lnTo>
                    <a:lnTo>
                      <a:pt x="570" y="110"/>
                    </a:lnTo>
                    <a:lnTo>
                      <a:pt x="570" y="110"/>
                    </a:lnTo>
                    <a:lnTo>
                      <a:pt x="568" y="110"/>
                    </a:lnTo>
                    <a:lnTo>
                      <a:pt x="568" y="110"/>
                    </a:lnTo>
                    <a:lnTo>
                      <a:pt x="570" y="110"/>
                    </a:lnTo>
                    <a:lnTo>
                      <a:pt x="572" y="110"/>
                    </a:lnTo>
                    <a:lnTo>
                      <a:pt x="572" y="110"/>
                    </a:lnTo>
                    <a:lnTo>
                      <a:pt x="572" y="110"/>
                    </a:lnTo>
                    <a:lnTo>
                      <a:pt x="572" y="108"/>
                    </a:lnTo>
                    <a:lnTo>
                      <a:pt x="574" y="108"/>
                    </a:lnTo>
                    <a:lnTo>
                      <a:pt x="574" y="108"/>
                    </a:lnTo>
                    <a:lnTo>
                      <a:pt x="574" y="106"/>
                    </a:lnTo>
                    <a:lnTo>
                      <a:pt x="574" y="106"/>
                    </a:lnTo>
                    <a:lnTo>
                      <a:pt x="574" y="104"/>
                    </a:lnTo>
                    <a:lnTo>
                      <a:pt x="574" y="104"/>
                    </a:lnTo>
                    <a:lnTo>
                      <a:pt x="574" y="104"/>
                    </a:lnTo>
                    <a:lnTo>
                      <a:pt x="574" y="104"/>
                    </a:lnTo>
                    <a:lnTo>
                      <a:pt x="574" y="102"/>
                    </a:lnTo>
                    <a:lnTo>
                      <a:pt x="572" y="100"/>
                    </a:lnTo>
                    <a:lnTo>
                      <a:pt x="572" y="100"/>
                    </a:lnTo>
                    <a:lnTo>
                      <a:pt x="572" y="98"/>
                    </a:lnTo>
                    <a:lnTo>
                      <a:pt x="572" y="96"/>
                    </a:lnTo>
                    <a:lnTo>
                      <a:pt x="570" y="96"/>
                    </a:lnTo>
                    <a:lnTo>
                      <a:pt x="566" y="92"/>
                    </a:lnTo>
                    <a:lnTo>
                      <a:pt x="564" y="92"/>
                    </a:lnTo>
                    <a:lnTo>
                      <a:pt x="562" y="90"/>
                    </a:lnTo>
                    <a:lnTo>
                      <a:pt x="562" y="90"/>
                    </a:lnTo>
                    <a:lnTo>
                      <a:pt x="562" y="88"/>
                    </a:lnTo>
                    <a:lnTo>
                      <a:pt x="560" y="88"/>
                    </a:lnTo>
                    <a:lnTo>
                      <a:pt x="560" y="86"/>
                    </a:lnTo>
                    <a:lnTo>
                      <a:pt x="560" y="86"/>
                    </a:lnTo>
                    <a:lnTo>
                      <a:pt x="560" y="84"/>
                    </a:lnTo>
                    <a:lnTo>
                      <a:pt x="558" y="82"/>
                    </a:lnTo>
                    <a:lnTo>
                      <a:pt x="558" y="82"/>
                    </a:lnTo>
                    <a:lnTo>
                      <a:pt x="558" y="82"/>
                    </a:lnTo>
                    <a:lnTo>
                      <a:pt x="558" y="82"/>
                    </a:lnTo>
                    <a:lnTo>
                      <a:pt x="558" y="82"/>
                    </a:lnTo>
                    <a:lnTo>
                      <a:pt x="556" y="80"/>
                    </a:lnTo>
                    <a:lnTo>
                      <a:pt x="556" y="80"/>
                    </a:lnTo>
                    <a:lnTo>
                      <a:pt x="556" y="80"/>
                    </a:lnTo>
                    <a:lnTo>
                      <a:pt x="554" y="80"/>
                    </a:lnTo>
                    <a:lnTo>
                      <a:pt x="554" y="78"/>
                    </a:lnTo>
                    <a:lnTo>
                      <a:pt x="556" y="78"/>
                    </a:lnTo>
                    <a:lnTo>
                      <a:pt x="556" y="78"/>
                    </a:lnTo>
                    <a:lnTo>
                      <a:pt x="554" y="76"/>
                    </a:lnTo>
                    <a:lnTo>
                      <a:pt x="554" y="74"/>
                    </a:lnTo>
                    <a:lnTo>
                      <a:pt x="554" y="74"/>
                    </a:lnTo>
                    <a:lnTo>
                      <a:pt x="550" y="72"/>
                    </a:lnTo>
                    <a:lnTo>
                      <a:pt x="550" y="70"/>
                    </a:lnTo>
                    <a:lnTo>
                      <a:pt x="546" y="70"/>
                    </a:lnTo>
                    <a:lnTo>
                      <a:pt x="546" y="68"/>
                    </a:lnTo>
                    <a:lnTo>
                      <a:pt x="544" y="68"/>
                    </a:lnTo>
                    <a:lnTo>
                      <a:pt x="542" y="66"/>
                    </a:lnTo>
                    <a:lnTo>
                      <a:pt x="542" y="66"/>
                    </a:lnTo>
                    <a:lnTo>
                      <a:pt x="544" y="66"/>
                    </a:lnTo>
                    <a:lnTo>
                      <a:pt x="544" y="66"/>
                    </a:lnTo>
                    <a:lnTo>
                      <a:pt x="544" y="64"/>
                    </a:lnTo>
                    <a:lnTo>
                      <a:pt x="544" y="64"/>
                    </a:lnTo>
                    <a:lnTo>
                      <a:pt x="544" y="64"/>
                    </a:lnTo>
                    <a:lnTo>
                      <a:pt x="544" y="62"/>
                    </a:lnTo>
                    <a:lnTo>
                      <a:pt x="544" y="62"/>
                    </a:lnTo>
                    <a:lnTo>
                      <a:pt x="544" y="60"/>
                    </a:lnTo>
                    <a:lnTo>
                      <a:pt x="542" y="60"/>
                    </a:lnTo>
                    <a:lnTo>
                      <a:pt x="542" y="58"/>
                    </a:lnTo>
                    <a:lnTo>
                      <a:pt x="540" y="58"/>
                    </a:lnTo>
                    <a:lnTo>
                      <a:pt x="540" y="56"/>
                    </a:lnTo>
                    <a:lnTo>
                      <a:pt x="540" y="56"/>
                    </a:lnTo>
                    <a:lnTo>
                      <a:pt x="540" y="56"/>
                    </a:lnTo>
                    <a:lnTo>
                      <a:pt x="540" y="56"/>
                    </a:lnTo>
                    <a:lnTo>
                      <a:pt x="536" y="54"/>
                    </a:lnTo>
                    <a:lnTo>
                      <a:pt x="532" y="54"/>
                    </a:lnTo>
                    <a:lnTo>
                      <a:pt x="530" y="54"/>
                    </a:lnTo>
                    <a:lnTo>
                      <a:pt x="528" y="54"/>
                    </a:lnTo>
                    <a:lnTo>
                      <a:pt x="524" y="54"/>
                    </a:lnTo>
                    <a:lnTo>
                      <a:pt x="524" y="54"/>
                    </a:lnTo>
                    <a:lnTo>
                      <a:pt x="522" y="54"/>
                    </a:lnTo>
                    <a:lnTo>
                      <a:pt x="522" y="54"/>
                    </a:lnTo>
                    <a:lnTo>
                      <a:pt x="522" y="56"/>
                    </a:lnTo>
                    <a:lnTo>
                      <a:pt x="520" y="56"/>
                    </a:lnTo>
                    <a:lnTo>
                      <a:pt x="520" y="58"/>
                    </a:lnTo>
                    <a:lnTo>
                      <a:pt x="522" y="60"/>
                    </a:lnTo>
                    <a:lnTo>
                      <a:pt x="522" y="62"/>
                    </a:lnTo>
                    <a:lnTo>
                      <a:pt x="522" y="62"/>
                    </a:lnTo>
                    <a:lnTo>
                      <a:pt x="522" y="64"/>
                    </a:lnTo>
                    <a:lnTo>
                      <a:pt x="524" y="66"/>
                    </a:lnTo>
                    <a:lnTo>
                      <a:pt x="522" y="68"/>
                    </a:lnTo>
                    <a:lnTo>
                      <a:pt x="522" y="70"/>
                    </a:lnTo>
                    <a:lnTo>
                      <a:pt x="520" y="70"/>
                    </a:lnTo>
                    <a:lnTo>
                      <a:pt x="518" y="70"/>
                    </a:lnTo>
                    <a:lnTo>
                      <a:pt x="518" y="74"/>
                    </a:lnTo>
                    <a:lnTo>
                      <a:pt x="520" y="74"/>
                    </a:lnTo>
                    <a:lnTo>
                      <a:pt x="520" y="72"/>
                    </a:lnTo>
                    <a:lnTo>
                      <a:pt x="520" y="72"/>
                    </a:lnTo>
                    <a:lnTo>
                      <a:pt x="520" y="74"/>
                    </a:lnTo>
                    <a:lnTo>
                      <a:pt x="520" y="74"/>
                    </a:lnTo>
                    <a:lnTo>
                      <a:pt x="520" y="74"/>
                    </a:lnTo>
                    <a:lnTo>
                      <a:pt x="520" y="76"/>
                    </a:lnTo>
                    <a:lnTo>
                      <a:pt x="520" y="76"/>
                    </a:lnTo>
                    <a:lnTo>
                      <a:pt x="522" y="76"/>
                    </a:lnTo>
                    <a:lnTo>
                      <a:pt x="522" y="76"/>
                    </a:lnTo>
                    <a:lnTo>
                      <a:pt x="524" y="76"/>
                    </a:lnTo>
                    <a:lnTo>
                      <a:pt x="524" y="76"/>
                    </a:lnTo>
                    <a:lnTo>
                      <a:pt x="524" y="78"/>
                    </a:lnTo>
                    <a:lnTo>
                      <a:pt x="526" y="80"/>
                    </a:lnTo>
                    <a:lnTo>
                      <a:pt x="526" y="80"/>
                    </a:lnTo>
                    <a:lnTo>
                      <a:pt x="526" y="82"/>
                    </a:lnTo>
                    <a:lnTo>
                      <a:pt x="528" y="82"/>
                    </a:lnTo>
                    <a:lnTo>
                      <a:pt x="528" y="84"/>
                    </a:lnTo>
                    <a:lnTo>
                      <a:pt x="526" y="84"/>
                    </a:lnTo>
                    <a:lnTo>
                      <a:pt x="526" y="82"/>
                    </a:lnTo>
                    <a:lnTo>
                      <a:pt x="526" y="84"/>
                    </a:lnTo>
                    <a:lnTo>
                      <a:pt x="528" y="86"/>
                    </a:lnTo>
                    <a:lnTo>
                      <a:pt x="530" y="88"/>
                    </a:lnTo>
                    <a:lnTo>
                      <a:pt x="530" y="86"/>
                    </a:lnTo>
                    <a:lnTo>
                      <a:pt x="530" y="86"/>
                    </a:lnTo>
                    <a:lnTo>
                      <a:pt x="532" y="88"/>
                    </a:lnTo>
                    <a:lnTo>
                      <a:pt x="534" y="88"/>
                    </a:lnTo>
                    <a:lnTo>
                      <a:pt x="536" y="88"/>
                    </a:lnTo>
                    <a:lnTo>
                      <a:pt x="536" y="88"/>
                    </a:lnTo>
                    <a:lnTo>
                      <a:pt x="536" y="90"/>
                    </a:lnTo>
                    <a:lnTo>
                      <a:pt x="538" y="90"/>
                    </a:lnTo>
                    <a:lnTo>
                      <a:pt x="540" y="92"/>
                    </a:lnTo>
                    <a:lnTo>
                      <a:pt x="542" y="92"/>
                    </a:lnTo>
                    <a:lnTo>
                      <a:pt x="544" y="94"/>
                    </a:lnTo>
                    <a:lnTo>
                      <a:pt x="544" y="92"/>
                    </a:lnTo>
                    <a:lnTo>
                      <a:pt x="544" y="94"/>
                    </a:lnTo>
                    <a:lnTo>
                      <a:pt x="546" y="94"/>
                    </a:lnTo>
                    <a:lnTo>
                      <a:pt x="546" y="96"/>
                    </a:lnTo>
                    <a:lnTo>
                      <a:pt x="546" y="98"/>
                    </a:lnTo>
                    <a:lnTo>
                      <a:pt x="546" y="98"/>
                    </a:lnTo>
                    <a:lnTo>
                      <a:pt x="546" y="100"/>
                    </a:lnTo>
                    <a:lnTo>
                      <a:pt x="544" y="100"/>
                    </a:lnTo>
                    <a:lnTo>
                      <a:pt x="544" y="100"/>
                    </a:lnTo>
                    <a:lnTo>
                      <a:pt x="542" y="98"/>
                    </a:lnTo>
                    <a:lnTo>
                      <a:pt x="542" y="98"/>
                    </a:lnTo>
                    <a:lnTo>
                      <a:pt x="538" y="98"/>
                    </a:lnTo>
                    <a:lnTo>
                      <a:pt x="534" y="96"/>
                    </a:lnTo>
                    <a:lnTo>
                      <a:pt x="532" y="94"/>
                    </a:lnTo>
                    <a:lnTo>
                      <a:pt x="530" y="94"/>
                    </a:lnTo>
                    <a:lnTo>
                      <a:pt x="528" y="92"/>
                    </a:lnTo>
                    <a:lnTo>
                      <a:pt x="524" y="92"/>
                    </a:lnTo>
                    <a:lnTo>
                      <a:pt x="524" y="92"/>
                    </a:lnTo>
                    <a:lnTo>
                      <a:pt x="524" y="92"/>
                    </a:lnTo>
                    <a:lnTo>
                      <a:pt x="524" y="92"/>
                    </a:lnTo>
                    <a:lnTo>
                      <a:pt x="522" y="92"/>
                    </a:lnTo>
                    <a:lnTo>
                      <a:pt x="520" y="90"/>
                    </a:lnTo>
                    <a:lnTo>
                      <a:pt x="518" y="90"/>
                    </a:lnTo>
                    <a:lnTo>
                      <a:pt x="514" y="90"/>
                    </a:lnTo>
                    <a:lnTo>
                      <a:pt x="512" y="88"/>
                    </a:lnTo>
                    <a:lnTo>
                      <a:pt x="508" y="88"/>
                    </a:lnTo>
                    <a:lnTo>
                      <a:pt x="508" y="88"/>
                    </a:lnTo>
                    <a:lnTo>
                      <a:pt x="504" y="88"/>
                    </a:lnTo>
                    <a:lnTo>
                      <a:pt x="504" y="88"/>
                    </a:lnTo>
                    <a:lnTo>
                      <a:pt x="498" y="88"/>
                    </a:lnTo>
                    <a:lnTo>
                      <a:pt x="498" y="86"/>
                    </a:lnTo>
                    <a:lnTo>
                      <a:pt x="494" y="86"/>
                    </a:lnTo>
                    <a:lnTo>
                      <a:pt x="494" y="86"/>
                    </a:lnTo>
                    <a:lnTo>
                      <a:pt x="494" y="86"/>
                    </a:lnTo>
                    <a:lnTo>
                      <a:pt x="494" y="88"/>
                    </a:lnTo>
                    <a:lnTo>
                      <a:pt x="494" y="88"/>
                    </a:lnTo>
                    <a:lnTo>
                      <a:pt x="492" y="90"/>
                    </a:lnTo>
                    <a:lnTo>
                      <a:pt x="492" y="90"/>
                    </a:lnTo>
                    <a:lnTo>
                      <a:pt x="494" y="90"/>
                    </a:lnTo>
                    <a:lnTo>
                      <a:pt x="496" y="92"/>
                    </a:lnTo>
                    <a:lnTo>
                      <a:pt x="498" y="94"/>
                    </a:lnTo>
                    <a:lnTo>
                      <a:pt x="498" y="96"/>
                    </a:lnTo>
                    <a:lnTo>
                      <a:pt x="498" y="96"/>
                    </a:lnTo>
                    <a:lnTo>
                      <a:pt x="498" y="98"/>
                    </a:lnTo>
                    <a:lnTo>
                      <a:pt x="494" y="98"/>
                    </a:lnTo>
                    <a:lnTo>
                      <a:pt x="494" y="98"/>
                    </a:lnTo>
                    <a:lnTo>
                      <a:pt x="496" y="100"/>
                    </a:lnTo>
                    <a:lnTo>
                      <a:pt x="496" y="100"/>
                    </a:lnTo>
                    <a:lnTo>
                      <a:pt x="494" y="102"/>
                    </a:lnTo>
                    <a:lnTo>
                      <a:pt x="494" y="102"/>
                    </a:lnTo>
                    <a:lnTo>
                      <a:pt x="492" y="102"/>
                    </a:lnTo>
                    <a:lnTo>
                      <a:pt x="492" y="100"/>
                    </a:lnTo>
                    <a:lnTo>
                      <a:pt x="490" y="100"/>
                    </a:lnTo>
                    <a:lnTo>
                      <a:pt x="490" y="98"/>
                    </a:lnTo>
                    <a:lnTo>
                      <a:pt x="492" y="98"/>
                    </a:lnTo>
                    <a:lnTo>
                      <a:pt x="492" y="98"/>
                    </a:lnTo>
                    <a:lnTo>
                      <a:pt x="488" y="96"/>
                    </a:lnTo>
                    <a:lnTo>
                      <a:pt x="486" y="96"/>
                    </a:lnTo>
                    <a:lnTo>
                      <a:pt x="484" y="96"/>
                    </a:lnTo>
                    <a:lnTo>
                      <a:pt x="482" y="98"/>
                    </a:lnTo>
                    <a:lnTo>
                      <a:pt x="482" y="98"/>
                    </a:lnTo>
                    <a:lnTo>
                      <a:pt x="480" y="100"/>
                    </a:lnTo>
                    <a:lnTo>
                      <a:pt x="478" y="100"/>
                    </a:lnTo>
                    <a:lnTo>
                      <a:pt x="478" y="100"/>
                    </a:lnTo>
                    <a:lnTo>
                      <a:pt x="476" y="100"/>
                    </a:lnTo>
                    <a:lnTo>
                      <a:pt x="476" y="100"/>
                    </a:lnTo>
                    <a:lnTo>
                      <a:pt x="472" y="100"/>
                    </a:lnTo>
                    <a:lnTo>
                      <a:pt x="470" y="100"/>
                    </a:lnTo>
                    <a:lnTo>
                      <a:pt x="470" y="100"/>
                    </a:lnTo>
                    <a:lnTo>
                      <a:pt x="468" y="102"/>
                    </a:lnTo>
                    <a:lnTo>
                      <a:pt x="468" y="102"/>
                    </a:lnTo>
                    <a:lnTo>
                      <a:pt x="468" y="104"/>
                    </a:lnTo>
                    <a:lnTo>
                      <a:pt x="468" y="104"/>
                    </a:lnTo>
                    <a:lnTo>
                      <a:pt x="468" y="104"/>
                    </a:lnTo>
                    <a:lnTo>
                      <a:pt x="466" y="104"/>
                    </a:lnTo>
                    <a:lnTo>
                      <a:pt x="464" y="104"/>
                    </a:lnTo>
                    <a:lnTo>
                      <a:pt x="464" y="104"/>
                    </a:lnTo>
                    <a:lnTo>
                      <a:pt x="464" y="104"/>
                    </a:lnTo>
                    <a:lnTo>
                      <a:pt x="462" y="104"/>
                    </a:lnTo>
                    <a:lnTo>
                      <a:pt x="462" y="102"/>
                    </a:lnTo>
                    <a:lnTo>
                      <a:pt x="460" y="102"/>
                    </a:lnTo>
                    <a:lnTo>
                      <a:pt x="460" y="100"/>
                    </a:lnTo>
                    <a:lnTo>
                      <a:pt x="460" y="100"/>
                    </a:lnTo>
                    <a:lnTo>
                      <a:pt x="460" y="98"/>
                    </a:lnTo>
                    <a:lnTo>
                      <a:pt x="460" y="98"/>
                    </a:lnTo>
                    <a:lnTo>
                      <a:pt x="458" y="98"/>
                    </a:lnTo>
                    <a:lnTo>
                      <a:pt x="460" y="98"/>
                    </a:lnTo>
                    <a:lnTo>
                      <a:pt x="458" y="98"/>
                    </a:lnTo>
                    <a:lnTo>
                      <a:pt x="458" y="98"/>
                    </a:lnTo>
                    <a:lnTo>
                      <a:pt x="460" y="98"/>
                    </a:lnTo>
                    <a:lnTo>
                      <a:pt x="458" y="98"/>
                    </a:lnTo>
                    <a:lnTo>
                      <a:pt x="456" y="98"/>
                    </a:lnTo>
                    <a:lnTo>
                      <a:pt x="456" y="98"/>
                    </a:lnTo>
                    <a:lnTo>
                      <a:pt x="456" y="98"/>
                    </a:lnTo>
                    <a:lnTo>
                      <a:pt x="456" y="100"/>
                    </a:lnTo>
                    <a:lnTo>
                      <a:pt x="456" y="100"/>
                    </a:lnTo>
                    <a:lnTo>
                      <a:pt x="456" y="100"/>
                    </a:lnTo>
                    <a:lnTo>
                      <a:pt x="454" y="100"/>
                    </a:lnTo>
                    <a:lnTo>
                      <a:pt x="454" y="100"/>
                    </a:lnTo>
                    <a:lnTo>
                      <a:pt x="454" y="100"/>
                    </a:lnTo>
                    <a:lnTo>
                      <a:pt x="454" y="100"/>
                    </a:lnTo>
                    <a:lnTo>
                      <a:pt x="452" y="102"/>
                    </a:lnTo>
                    <a:lnTo>
                      <a:pt x="452" y="102"/>
                    </a:lnTo>
                    <a:lnTo>
                      <a:pt x="454" y="102"/>
                    </a:lnTo>
                    <a:lnTo>
                      <a:pt x="454" y="102"/>
                    </a:lnTo>
                    <a:lnTo>
                      <a:pt x="454" y="102"/>
                    </a:lnTo>
                    <a:lnTo>
                      <a:pt x="454" y="104"/>
                    </a:lnTo>
                    <a:lnTo>
                      <a:pt x="452" y="104"/>
                    </a:lnTo>
                    <a:lnTo>
                      <a:pt x="452" y="102"/>
                    </a:lnTo>
                    <a:lnTo>
                      <a:pt x="450" y="102"/>
                    </a:lnTo>
                    <a:lnTo>
                      <a:pt x="448" y="102"/>
                    </a:lnTo>
                    <a:lnTo>
                      <a:pt x="448" y="102"/>
                    </a:lnTo>
                    <a:lnTo>
                      <a:pt x="444" y="104"/>
                    </a:lnTo>
                    <a:lnTo>
                      <a:pt x="444" y="104"/>
                    </a:lnTo>
                    <a:lnTo>
                      <a:pt x="444" y="104"/>
                    </a:lnTo>
                    <a:lnTo>
                      <a:pt x="442" y="106"/>
                    </a:lnTo>
                    <a:lnTo>
                      <a:pt x="436" y="110"/>
                    </a:lnTo>
                    <a:lnTo>
                      <a:pt x="434" y="110"/>
                    </a:lnTo>
                    <a:lnTo>
                      <a:pt x="434" y="110"/>
                    </a:lnTo>
                    <a:lnTo>
                      <a:pt x="436" y="110"/>
                    </a:lnTo>
                    <a:lnTo>
                      <a:pt x="434" y="112"/>
                    </a:lnTo>
                    <a:lnTo>
                      <a:pt x="432" y="112"/>
                    </a:lnTo>
                    <a:lnTo>
                      <a:pt x="432" y="112"/>
                    </a:lnTo>
                    <a:lnTo>
                      <a:pt x="430" y="112"/>
                    </a:lnTo>
                    <a:lnTo>
                      <a:pt x="430" y="114"/>
                    </a:lnTo>
                    <a:lnTo>
                      <a:pt x="430" y="116"/>
                    </a:lnTo>
                    <a:lnTo>
                      <a:pt x="430" y="116"/>
                    </a:lnTo>
                    <a:lnTo>
                      <a:pt x="432" y="118"/>
                    </a:lnTo>
                    <a:lnTo>
                      <a:pt x="432" y="118"/>
                    </a:lnTo>
                    <a:lnTo>
                      <a:pt x="430" y="120"/>
                    </a:lnTo>
                    <a:lnTo>
                      <a:pt x="428" y="120"/>
                    </a:lnTo>
                    <a:lnTo>
                      <a:pt x="426" y="120"/>
                    </a:lnTo>
                    <a:lnTo>
                      <a:pt x="426" y="122"/>
                    </a:lnTo>
                    <a:lnTo>
                      <a:pt x="426" y="120"/>
                    </a:lnTo>
                    <a:lnTo>
                      <a:pt x="424" y="120"/>
                    </a:lnTo>
                    <a:lnTo>
                      <a:pt x="424" y="120"/>
                    </a:lnTo>
                    <a:lnTo>
                      <a:pt x="422" y="120"/>
                    </a:lnTo>
                    <a:lnTo>
                      <a:pt x="422" y="120"/>
                    </a:lnTo>
                    <a:lnTo>
                      <a:pt x="420" y="118"/>
                    </a:lnTo>
                    <a:lnTo>
                      <a:pt x="418" y="118"/>
                    </a:lnTo>
                    <a:lnTo>
                      <a:pt x="416" y="116"/>
                    </a:lnTo>
                    <a:lnTo>
                      <a:pt x="414" y="116"/>
                    </a:lnTo>
                    <a:lnTo>
                      <a:pt x="414" y="114"/>
                    </a:lnTo>
                    <a:lnTo>
                      <a:pt x="414" y="114"/>
                    </a:lnTo>
                    <a:lnTo>
                      <a:pt x="414" y="114"/>
                    </a:lnTo>
                    <a:lnTo>
                      <a:pt x="416" y="112"/>
                    </a:lnTo>
                    <a:lnTo>
                      <a:pt x="416" y="112"/>
                    </a:lnTo>
                    <a:lnTo>
                      <a:pt x="416" y="112"/>
                    </a:lnTo>
                    <a:lnTo>
                      <a:pt x="422" y="110"/>
                    </a:lnTo>
                    <a:lnTo>
                      <a:pt x="420" y="108"/>
                    </a:lnTo>
                    <a:lnTo>
                      <a:pt x="420" y="108"/>
                    </a:lnTo>
                    <a:lnTo>
                      <a:pt x="418" y="106"/>
                    </a:lnTo>
                    <a:lnTo>
                      <a:pt x="418" y="108"/>
                    </a:lnTo>
                    <a:lnTo>
                      <a:pt x="416" y="106"/>
                    </a:lnTo>
                    <a:lnTo>
                      <a:pt x="416" y="106"/>
                    </a:lnTo>
                    <a:lnTo>
                      <a:pt x="416" y="104"/>
                    </a:lnTo>
                    <a:lnTo>
                      <a:pt x="414" y="104"/>
                    </a:lnTo>
                    <a:lnTo>
                      <a:pt x="412" y="104"/>
                    </a:lnTo>
                    <a:lnTo>
                      <a:pt x="408" y="104"/>
                    </a:lnTo>
                    <a:lnTo>
                      <a:pt x="406" y="104"/>
                    </a:lnTo>
                    <a:lnTo>
                      <a:pt x="406" y="104"/>
                    </a:lnTo>
                    <a:lnTo>
                      <a:pt x="404" y="104"/>
                    </a:lnTo>
                    <a:lnTo>
                      <a:pt x="400" y="102"/>
                    </a:lnTo>
                    <a:lnTo>
                      <a:pt x="400" y="102"/>
                    </a:lnTo>
                    <a:lnTo>
                      <a:pt x="406" y="106"/>
                    </a:lnTo>
                    <a:lnTo>
                      <a:pt x="406" y="108"/>
                    </a:lnTo>
                    <a:lnTo>
                      <a:pt x="406" y="108"/>
                    </a:lnTo>
                    <a:lnTo>
                      <a:pt x="406" y="110"/>
                    </a:lnTo>
                    <a:lnTo>
                      <a:pt x="408" y="112"/>
                    </a:lnTo>
                    <a:lnTo>
                      <a:pt x="408" y="114"/>
                    </a:lnTo>
                    <a:lnTo>
                      <a:pt x="408" y="116"/>
                    </a:lnTo>
                    <a:lnTo>
                      <a:pt x="408" y="116"/>
                    </a:lnTo>
                    <a:lnTo>
                      <a:pt x="408" y="118"/>
                    </a:lnTo>
                    <a:lnTo>
                      <a:pt x="410" y="118"/>
                    </a:lnTo>
                    <a:lnTo>
                      <a:pt x="412" y="118"/>
                    </a:lnTo>
                    <a:lnTo>
                      <a:pt x="412" y="118"/>
                    </a:lnTo>
                    <a:lnTo>
                      <a:pt x="412" y="120"/>
                    </a:lnTo>
                    <a:lnTo>
                      <a:pt x="412" y="120"/>
                    </a:lnTo>
                    <a:lnTo>
                      <a:pt x="414" y="122"/>
                    </a:lnTo>
                    <a:lnTo>
                      <a:pt x="414" y="122"/>
                    </a:lnTo>
                    <a:lnTo>
                      <a:pt x="412" y="124"/>
                    </a:lnTo>
                    <a:lnTo>
                      <a:pt x="412" y="126"/>
                    </a:lnTo>
                    <a:lnTo>
                      <a:pt x="414" y="128"/>
                    </a:lnTo>
                    <a:lnTo>
                      <a:pt x="414" y="130"/>
                    </a:lnTo>
                    <a:lnTo>
                      <a:pt x="414" y="128"/>
                    </a:lnTo>
                    <a:lnTo>
                      <a:pt x="412" y="128"/>
                    </a:lnTo>
                    <a:lnTo>
                      <a:pt x="412" y="128"/>
                    </a:lnTo>
                    <a:lnTo>
                      <a:pt x="410" y="128"/>
                    </a:lnTo>
                    <a:lnTo>
                      <a:pt x="410" y="128"/>
                    </a:lnTo>
                    <a:lnTo>
                      <a:pt x="410" y="128"/>
                    </a:lnTo>
                    <a:lnTo>
                      <a:pt x="410" y="126"/>
                    </a:lnTo>
                    <a:lnTo>
                      <a:pt x="408" y="124"/>
                    </a:lnTo>
                    <a:lnTo>
                      <a:pt x="406" y="124"/>
                    </a:lnTo>
                    <a:lnTo>
                      <a:pt x="404" y="124"/>
                    </a:lnTo>
                    <a:lnTo>
                      <a:pt x="402" y="124"/>
                    </a:lnTo>
                    <a:lnTo>
                      <a:pt x="400" y="124"/>
                    </a:lnTo>
                    <a:lnTo>
                      <a:pt x="400" y="124"/>
                    </a:lnTo>
                    <a:lnTo>
                      <a:pt x="400" y="126"/>
                    </a:lnTo>
                    <a:lnTo>
                      <a:pt x="398" y="128"/>
                    </a:lnTo>
                    <a:lnTo>
                      <a:pt x="398" y="128"/>
                    </a:lnTo>
                    <a:lnTo>
                      <a:pt x="396" y="130"/>
                    </a:lnTo>
                    <a:lnTo>
                      <a:pt x="394" y="130"/>
                    </a:lnTo>
                    <a:lnTo>
                      <a:pt x="394" y="130"/>
                    </a:lnTo>
                    <a:lnTo>
                      <a:pt x="392" y="132"/>
                    </a:lnTo>
                    <a:lnTo>
                      <a:pt x="392" y="132"/>
                    </a:lnTo>
                    <a:lnTo>
                      <a:pt x="390" y="132"/>
                    </a:lnTo>
                    <a:lnTo>
                      <a:pt x="390" y="134"/>
                    </a:lnTo>
                    <a:lnTo>
                      <a:pt x="390" y="134"/>
                    </a:lnTo>
                    <a:lnTo>
                      <a:pt x="390" y="136"/>
                    </a:lnTo>
                    <a:lnTo>
                      <a:pt x="392" y="138"/>
                    </a:lnTo>
                    <a:lnTo>
                      <a:pt x="394" y="138"/>
                    </a:lnTo>
                    <a:lnTo>
                      <a:pt x="396" y="140"/>
                    </a:lnTo>
                    <a:lnTo>
                      <a:pt x="398" y="142"/>
                    </a:lnTo>
                    <a:lnTo>
                      <a:pt x="398" y="142"/>
                    </a:lnTo>
                    <a:lnTo>
                      <a:pt x="400" y="144"/>
                    </a:lnTo>
                    <a:lnTo>
                      <a:pt x="400" y="144"/>
                    </a:lnTo>
                    <a:lnTo>
                      <a:pt x="398" y="144"/>
                    </a:lnTo>
                    <a:lnTo>
                      <a:pt x="396" y="144"/>
                    </a:lnTo>
                    <a:lnTo>
                      <a:pt x="394" y="142"/>
                    </a:lnTo>
                    <a:lnTo>
                      <a:pt x="394" y="144"/>
                    </a:lnTo>
                    <a:lnTo>
                      <a:pt x="394" y="144"/>
                    </a:lnTo>
                    <a:lnTo>
                      <a:pt x="392" y="144"/>
                    </a:lnTo>
                    <a:lnTo>
                      <a:pt x="390" y="142"/>
                    </a:lnTo>
                    <a:lnTo>
                      <a:pt x="386" y="142"/>
                    </a:lnTo>
                    <a:lnTo>
                      <a:pt x="386" y="142"/>
                    </a:lnTo>
                    <a:lnTo>
                      <a:pt x="384" y="142"/>
                    </a:lnTo>
                    <a:lnTo>
                      <a:pt x="384" y="142"/>
                    </a:lnTo>
                    <a:lnTo>
                      <a:pt x="382" y="144"/>
                    </a:lnTo>
                    <a:lnTo>
                      <a:pt x="382" y="142"/>
                    </a:lnTo>
                    <a:lnTo>
                      <a:pt x="384" y="142"/>
                    </a:lnTo>
                    <a:lnTo>
                      <a:pt x="382" y="140"/>
                    </a:lnTo>
                    <a:lnTo>
                      <a:pt x="380" y="140"/>
                    </a:lnTo>
                    <a:lnTo>
                      <a:pt x="378" y="140"/>
                    </a:lnTo>
                    <a:lnTo>
                      <a:pt x="376" y="138"/>
                    </a:lnTo>
                    <a:lnTo>
                      <a:pt x="374" y="138"/>
                    </a:lnTo>
                    <a:lnTo>
                      <a:pt x="374" y="138"/>
                    </a:lnTo>
                    <a:lnTo>
                      <a:pt x="374" y="140"/>
                    </a:lnTo>
                    <a:lnTo>
                      <a:pt x="372" y="140"/>
                    </a:lnTo>
                    <a:lnTo>
                      <a:pt x="372" y="140"/>
                    </a:lnTo>
                    <a:lnTo>
                      <a:pt x="372" y="142"/>
                    </a:lnTo>
                    <a:lnTo>
                      <a:pt x="374" y="142"/>
                    </a:lnTo>
                    <a:lnTo>
                      <a:pt x="374" y="142"/>
                    </a:lnTo>
                    <a:lnTo>
                      <a:pt x="376" y="146"/>
                    </a:lnTo>
                    <a:lnTo>
                      <a:pt x="378" y="146"/>
                    </a:lnTo>
                    <a:lnTo>
                      <a:pt x="382" y="146"/>
                    </a:lnTo>
                    <a:lnTo>
                      <a:pt x="382" y="146"/>
                    </a:lnTo>
                    <a:lnTo>
                      <a:pt x="384" y="150"/>
                    </a:lnTo>
                    <a:lnTo>
                      <a:pt x="384" y="150"/>
                    </a:lnTo>
                    <a:lnTo>
                      <a:pt x="384" y="150"/>
                    </a:lnTo>
                    <a:lnTo>
                      <a:pt x="382" y="150"/>
                    </a:lnTo>
                    <a:lnTo>
                      <a:pt x="382" y="152"/>
                    </a:lnTo>
                    <a:lnTo>
                      <a:pt x="382" y="152"/>
                    </a:lnTo>
                    <a:lnTo>
                      <a:pt x="380" y="152"/>
                    </a:lnTo>
                    <a:lnTo>
                      <a:pt x="378" y="152"/>
                    </a:lnTo>
                    <a:lnTo>
                      <a:pt x="374" y="150"/>
                    </a:lnTo>
                    <a:lnTo>
                      <a:pt x="372" y="150"/>
                    </a:lnTo>
                    <a:lnTo>
                      <a:pt x="372" y="150"/>
                    </a:lnTo>
                    <a:lnTo>
                      <a:pt x="372" y="148"/>
                    </a:lnTo>
                    <a:lnTo>
                      <a:pt x="370" y="148"/>
                    </a:lnTo>
                    <a:lnTo>
                      <a:pt x="368" y="146"/>
                    </a:lnTo>
                    <a:lnTo>
                      <a:pt x="368" y="146"/>
                    </a:lnTo>
                    <a:lnTo>
                      <a:pt x="368" y="146"/>
                    </a:lnTo>
                    <a:lnTo>
                      <a:pt x="366" y="146"/>
                    </a:lnTo>
                    <a:lnTo>
                      <a:pt x="364" y="146"/>
                    </a:lnTo>
                    <a:lnTo>
                      <a:pt x="362" y="146"/>
                    </a:lnTo>
                    <a:lnTo>
                      <a:pt x="362" y="146"/>
                    </a:lnTo>
                    <a:lnTo>
                      <a:pt x="362" y="146"/>
                    </a:lnTo>
                    <a:lnTo>
                      <a:pt x="362" y="144"/>
                    </a:lnTo>
                    <a:lnTo>
                      <a:pt x="362" y="142"/>
                    </a:lnTo>
                    <a:lnTo>
                      <a:pt x="362" y="142"/>
                    </a:lnTo>
                    <a:lnTo>
                      <a:pt x="360" y="140"/>
                    </a:lnTo>
                    <a:lnTo>
                      <a:pt x="360" y="140"/>
                    </a:lnTo>
                    <a:lnTo>
                      <a:pt x="358" y="136"/>
                    </a:lnTo>
                    <a:lnTo>
                      <a:pt x="358" y="136"/>
                    </a:lnTo>
                    <a:lnTo>
                      <a:pt x="358" y="136"/>
                    </a:lnTo>
                    <a:lnTo>
                      <a:pt x="358" y="134"/>
                    </a:lnTo>
                    <a:lnTo>
                      <a:pt x="358" y="132"/>
                    </a:lnTo>
                    <a:lnTo>
                      <a:pt x="358" y="132"/>
                    </a:lnTo>
                    <a:lnTo>
                      <a:pt x="358" y="130"/>
                    </a:lnTo>
                    <a:lnTo>
                      <a:pt x="356" y="130"/>
                    </a:lnTo>
                    <a:lnTo>
                      <a:pt x="356" y="130"/>
                    </a:lnTo>
                    <a:lnTo>
                      <a:pt x="354" y="128"/>
                    </a:lnTo>
                    <a:lnTo>
                      <a:pt x="352" y="128"/>
                    </a:lnTo>
                    <a:lnTo>
                      <a:pt x="352" y="128"/>
                    </a:lnTo>
                    <a:lnTo>
                      <a:pt x="350" y="128"/>
                    </a:lnTo>
                    <a:lnTo>
                      <a:pt x="350" y="128"/>
                    </a:lnTo>
                    <a:lnTo>
                      <a:pt x="350" y="126"/>
                    </a:lnTo>
                    <a:lnTo>
                      <a:pt x="348" y="126"/>
                    </a:lnTo>
                    <a:lnTo>
                      <a:pt x="348" y="126"/>
                    </a:lnTo>
                    <a:lnTo>
                      <a:pt x="342" y="124"/>
                    </a:lnTo>
                    <a:lnTo>
                      <a:pt x="344" y="124"/>
                    </a:lnTo>
                    <a:lnTo>
                      <a:pt x="342" y="122"/>
                    </a:lnTo>
                    <a:lnTo>
                      <a:pt x="340" y="122"/>
                    </a:lnTo>
                    <a:lnTo>
                      <a:pt x="340" y="120"/>
                    </a:lnTo>
                    <a:lnTo>
                      <a:pt x="338" y="120"/>
                    </a:lnTo>
                    <a:lnTo>
                      <a:pt x="338" y="120"/>
                    </a:lnTo>
                    <a:lnTo>
                      <a:pt x="340" y="120"/>
                    </a:lnTo>
                    <a:lnTo>
                      <a:pt x="342" y="120"/>
                    </a:lnTo>
                    <a:lnTo>
                      <a:pt x="344" y="120"/>
                    </a:lnTo>
                    <a:lnTo>
                      <a:pt x="346" y="122"/>
                    </a:lnTo>
                    <a:lnTo>
                      <a:pt x="348" y="124"/>
                    </a:lnTo>
                    <a:lnTo>
                      <a:pt x="348" y="122"/>
                    </a:lnTo>
                    <a:lnTo>
                      <a:pt x="348" y="122"/>
                    </a:lnTo>
                    <a:lnTo>
                      <a:pt x="350" y="124"/>
                    </a:lnTo>
                    <a:lnTo>
                      <a:pt x="352" y="124"/>
                    </a:lnTo>
                    <a:lnTo>
                      <a:pt x="352" y="124"/>
                    </a:lnTo>
                    <a:lnTo>
                      <a:pt x="352" y="124"/>
                    </a:lnTo>
                    <a:lnTo>
                      <a:pt x="352" y="122"/>
                    </a:lnTo>
                    <a:lnTo>
                      <a:pt x="354" y="124"/>
                    </a:lnTo>
                    <a:lnTo>
                      <a:pt x="354" y="124"/>
                    </a:lnTo>
                    <a:lnTo>
                      <a:pt x="354" y="124"/>
                    </a:lnTo>
                    <a:lnTo>
                      <a:pt x="356" y="124"/>
                    </a:lnTo>
                    <a:lnTo>
                      <a:pt x="358" y="124"/>
                    </a:lnTo>
                    <a:lnTo>
                      <a:pt x="358" y="126"/>
                    </a:lnTo>
                    <a:lnTo>
                      <a:pt x="360" y="126"/>
                    </a:lnTo>
                    <a:lnTo>
                      <a:pt x="362" y="126"/>
                    </a:lnTo>
                    <a:lnTo>
                      <a:pt x="364" y="126"/>
                    </a:lnTo>
                    <a:lnTo>
                      <a:pt x="368" y="128"/>
                    </a:lnTo>
                    <a:lnTo>
                      <a:pt x="370" y="128"/>
                    </a:lnTo>
                    <a:lnTo>
                      <a:pt x="374" y="128"/>
                    </a:lnTo>
                    <a:lnTo>
                      <a:pt x="374" y="128"/>
                    </a:lnTo>
                    <a:lnTo>
                      <a:pt x="376" y="128"/>
                    </a:lnTo>
                    <a:lnTo>
                      <a:pt x="382" y="128"/>
                    </a:lnTo>
                    <a:lnTo>
                      <a:pt x="384" y="128"/>
                    </a:lnTo>
                    <a:lnTo>
                      <a:pt x="384" y="128"/>
                    </a:lnTo>
                    <a:lnTo>
                      <a:pt x="388" y="126"/>
                    </a:lnTo>
                    <a:lnTo>
                      <a:pt x="390" y="126"/>
                    </a:lnTo>
                    <a:lnTo>
                      <a:pt x="390" y="126"/>
                    </a:lnTo>
                    <a:lnTo>
                      <a:pt x="392" y="124"/>
                    </a:lnTo>
                    <a:lnTo>
                      <a:pt x="394" y="120"/>
                    </a:lnTo>
                    <a:lnTo>
                      <a:pt x="394" y="120"/>
                    </a:lnTo>
                    <a:lnTo>
                      <a:pt x="394" y="118"/>
                    </a:lnTo>
                    <a:lnTo>
                      <a:pt x="392" y="118"/>
                    </a:lnTo>
                    <a:lnTo>
                      <a:pt x="392" y="118"/>
                    </a:lnTo>
                    <a:lnTo>
                      <a:pt x="392" y="116"/>
                    </a:lnTo>
                    <a:lnTo>
                      <a:pt x="390" y="114"/>
                    </a:lnTo>
                    <a:lnTo>
                      <a:pt x="390" y="114"/>
                    </a:lnTo>
                    <a:lnTo>
                      <a:pt x="388" y="112"/>
                    </a:lnTo>
                    <a:lnTo>
                      <a:pt x="386" y="112"/>
                    </a:lnTo>
                    <a:lnTo>
                      <a:pt x="386" y="112"/>
                    </a:lnTo>
                    <a:lnTo>
                      <a:pt x="386" y="112"/>
                    </a:lnTo>
                    <a:lnTo>
                      <a:pt x="386" y="112"/>
                    </a:lnTo>
                    <a:lnTo>
                      <a:pt x="384" y="110"/>
                    </a:lnTo>
                    <a:lnTo>
                      <a:pt x="384" y="110"/>
                    </a:lnTo>
                    <a:lnTo>
                      <a:pt x="382" y="108"/>
                    </a:lnTo>
                    <a:lnTo>
                      <a:pt x="382" y="108"/>
                    </a:lnTo>
                    <a:lnTo>
                      <a:pt x="380" y="110"/>
                    </a:lnTo>
                    <a:lnTo>
                      <a:pt x="378" y="108"/>
                    </a:lnTo>
                    <a:lnTo>
                      <a:pt x="376" y="108"/>
                    </a:lnTo>
                    <a:lnTo>
                      <a:pt x="376" y="108"/>
                    </a:lnTo>
                    <a:lnTo>
                      <a:pt x="376" y="108"/>
                    </a:lnTo>
                    <a:lnTo>
                      <a:pt x="376" y="108"/>
                    </a:lnTo>
                    <a:lnTo>
                      <a:pt x="372" y="108"/>
                    </a:lnTo>
                    <a:lnTo>
                      <a:pt x="372" y="106"/>
                    </a:lnTo>
                    <a:lnTo>
                      <a:pt x="372" y="106"/>
                    </a:lnTo>
                    <a:lnTo>
                      <a:pt x="370" y="104"/>
                    </a:lnTo>
                    <a:lnTo>
                      <a:pt x="366" y="104"/>
                    </a:lnTo>
                    <a:lnTo>
                      <a:pt x="364" y="102"/>
                    </a:lnTo>
                    <a:lnTo>
                      <a:pt x="364" y="102"/>
                    </a:lnTo>
                    <a:lnTo>
                      <a:pt x="360" y="100"/>
                    </a:lnTo>
                    <a:lnTo>
                      <a:pt x="360" y="100"/>
                    </a:lnTo>
                    <a:lnTo>
                      <a:pt x="356" y="98"/>
                    </a:lnTo>
                    <a:lnTo>
                      <a:pt x="354" y="98"/>
                    </a:lnTo>
                    <a:lnTo>
                      <a:pt x="352" y="98"/>
                    </a:lnTo>
                    <a:lnTo>
                      <a:pt x="352" y="98"/>
                    </a:lnTo>
                    <a:lnTo>
                      <a:pt x="350" y="98"/>
                    </a:lnTo>
                    <a:lnTo>
                      <a:pt x="348" y="98"/>
                    </a:lnTo>
                    <a:lnTo>
                      <a:pt x="344" y="98"/>
                    </a:lnTo>
                    <a:lnTo>
                      <a:pt x="342" y="98"/>
                    </a:lnTo>
                    <a:lnTo>
                      <a:pt x="342" y="98"/>
                    </a:lnTo>
                    <a:lnTo>
                      <a:pt x="340" y="98"/>
                    </a:lnTo>
                    <a:lnTo>
                      <a:pt x="340" y="98"/>
                    </a:lnTo>
                    <a:lnTo>
                      <a:pt x="340" y="98"/>
                    </a:lnTo>
                    <a:lnTo>
                      <a:pt x="340" y="96"/>
                    </a:lnTo>
                    <a:lnTo>
                      <a:pt x="340" y="96"/>
                    </a:lnTo>
                    <a:lnTo>
                      <a:pt x="338" y="98"/>
                    </a:lnTo>
                    <a:lnTo>
                      <a:pt x="338" y="96"/>
                    </a:lnTo>
                    <a:lnTo>
                      <a:pt x="336" y="98"/>
                    </a:lnTo>
                    <a:lnTo>
                      <a:pt x="336" y="96"/>
                    </a:lnTo>
                    <a:lnTo>
                      <a:pt x="336" y="96"/>
                    </a:lnTo>
                    <a:lnTo>
                      <a:pt x="336" y="96"/>
                    </a:lnTo>
                    <a:lnTo>
                      <a:pt x="334" y="96"/>
                    </a:lnTo>
                    <a:lnTo>
                      <a:pt x="334" y="96"/>
                    </a:lnTo>
                    <a:lnTo>
                      <a:pt x="334" y="96"/>
                    </a:lnTo>
                    <a:lnTo>
                      <a:pt x="334" y="96"/>
                    </a:lnTo>
                    <a:lnTo>
                      <a:pt x="332" y="96"/>
                    </a:lnTo>
                    <a:lnTo>
                      <a:pt x="332" y="94"/>
                    </a:lnTo>
                    <a:lnTo>
                      <a:pt x="332" y="94"/>
                    </a:lnTo>
                    <a:lnTo>
                      <a:pt x="334" y="94"/>
                    </a:lnTo>
                    <a:lnTo>
                      <a:pt x="334" y="94"/>
                    </a:lnTo>
                    <a:lnTo>
                      <a:pt x="334" y="96"/>
                    </a:lnTo>
                    <a:lnTo>
                      <a:pt x="336" y="96"/>
                    </a:lnTo>
                    <a:lnTo>
                      <a:pt x="336" y="96"/>
                    </a:lnTo>
                    <a:lnTo>
                      <a:pt x="338" y="94"/>
                    </a:lnTo>
                    <a:lnTo>
                      <a:pt x="338" y="94"/>
                    </a:lnTo>
                    <a:lnTo>
                      <a:pt x="336" y="92"/>
                    </a:lnTo>
                    <a:lnTo>
                      <a:pt x="334" y="94"/>
                    </a:lnTo>
                    <a:lnTo>
                      <a:pt x="334" y="92"/>
                    </a:lnTo>
                    <a:lnTo>
                      <a:pt x="334" y="92"/>
                    </a:lnTo>
                    <a:lnTo>
                      <a:pt x="332" y="92"/>
                    </a:lnTo>
                    <a:lnTo>
                      <a:pt x="330" y="92"/>
                    </a:lnTo>
                    <a:lnTo>
                      <a:pt x="330" y="92"/>
                    </a:lnTo>
                    <a:lnTo>
                      <a:pt x="330" y="92"/>
                    </a:lnTo>
                    <a:lnTo>
                      <a:pt x="330" y="94"/>
                    </a:lnTo>
                    <a:lnTo>
                      <a:pt x="330" y="92"/>
                    </a:lnTo>
                    <a:lnTo>
                      <a:pt x="330" y="94"/>
                    </a:lnTo>
                    <a:lnTo>
                      <a:pt x="330" y="94"/>
                    </a:lnTo>
                    <a:lnTo>
                      <a:pt x="330" y="94"/>
                    </a:lnTo>
                    <a:lnTo>
                      <a:pt x="328" y="94"/>
                    </a:lnTo>
                    <a:lnTo>
                      <a:pt x="326" y="94"/>
                    </a:lnTo>
                    <a:lnTo>
                      <a:pt x="324" y="94"/>
                    </a:lnTo>
                    <a:lnTo>
                      <a:pt x="322" y="94"/>
                    </a:lnTo>
                    <a:lnTo>
                      <a:pt x="322" y="94"/>
                    </a:lnTo>
                    <a:lnTo>
                      <a:pt x="322" y="94"/>
                    </a:lnTo>
                    <a:lnTo>
                      <a:pt x="320" y="94"/>
                    </a:lnTo>
                    <a:lnTo>
                      <a:pt x="320" y="94"/>
                    </a:lnTo>
                    <a:lnTo>
                      <a:pt x="320" y="94"/>
                    </a:lnTo>
                    <a:lnTo>
                      <a:pt x="320" y="94"/>
                    </a:lnTo>
                    <a:lnTo>
                      <a:pt x="320" y="94"/>
                    </a:lnTo>
                    <a:lnTo>
                      <a:pt x="318" y="94"/>
                    </a:lnTo>
                    <a:lnTo>
                      <a:pt x="318" y="94"/>
                    </a:lnTo>
                    <a:lnTo>
                      <a:pt x="318" y="94"/>
                    </a:lnTo>
                    <a:lnTo>
                      <a:pt x="318" y="94"/>
                    </a:lnTo>
                    <a:lnTo>
                      <a:pt x="318" y="94"/>
                    </a:lnTo>
                    <a:lnTo>
                      <a:pt x="318" y="92"/>
                    </a:lnTo>
                    <a:lnTo>
                      <a:pt x="318" y="92"/>
                    </a:lnTo>
                    <a:lnTo>
                      <a:pt x="316" y="92"/>
                    </a:lnTo>
                    <a:lnTo>
                      <a:pt x="316" y="92"/>
                    </a:lnTo>
                    <a:lnTo>
                      <a:pt x="314" y="92"/>
                    </a:lnTo>
                    <a:lnTo>
                      <a:pt x="312" y="90"/>
                    </a:lnTo>
                    <a:lnTo>
                      <a:pt x="310" y="90"/>
                    </a:lnTo>
                    <a:lnTo>
                      <a:pt x="310" y="90"/>
                    </a:lnTo>
                    <a:lnTo>
                      <a:pt x="314" y="90"/>
                    </a:lnTo>
                    <a:lnTo>
                      <a:pt x="318" y="90"/>
                    </a:lnTo>
                    <a:lnTo>
                      <a:pt x="322" y="90"/>
                    </a:lnTo>
                    <a:lnTo>
                      <a:pt x="324" y="88"/>
                    </a:lnTo>
                    <a:lnTo>
                      <a:pt x="324" y="88"/>
                    </a:lnTo>
                    <a:lnTo>
                      <a:pt x="324" y="86"/>
                    </a:lnTo>
                    <a:lnTo>
                      <a:pt x="322" y="86"/>
                    </a:lnTo>
                    <a:lnTo>
                      <a:pt x="320" y="86"/>
                    </a:lnTo>
                    <a:lnTo>
                      <a:pt x="320" y="86"/>
                    </a:lnTo>
                    <a:lnTo>
                      <a:pt x="318" y="86"/>
                    </a:lnTo>
                    <a:lnTo>
                      <a:pt x="320" y="86"/>
                    </a:lnTo>
                    <a:lnTo>
                      <a:pt x="318" y="84"/>
                    </a:lnTo>
                    <a:lnTo>
                      <a:pt x="316" y="84"/>
                    </a:lnTo>
                    <a:lnTo>
                      <a:pt x="316" y="84"/>
                    </a:lnTo>
                    <a:lnTo>
                      <a:pt x="316" y="86"/>
                    </a:lnTo>
                    <a:lnTo>
                      <a:pt x="316" y="84"/>
                    </a:lnTo>
                    <a:lnTo>
                      <a:pt x="316" y="84"/>
                    </a:lnTo>
                    <a:lnTo>
                      <a:pt x="314" y="84"/>
                    </a:lnTo>
                    <a:lnTo>
                      <a:pt x="312" y="84"/>
                    </a:lnTo>
                    <a:lnTo>
                      <a:pt x="314" y="84"/>
                    </a:lnTo>
                    <a:lnTo>
                      <a:pt x="312" y="84"/>
                    </a:lnTo>
                    <a:lnTo>
                      <a:pt x="312" y="84"/>
                    </a:lnTo>
                    <a:lnTo>
                      <a:pt x="312" y="82"/>
                    </a:lnTo>
                    <a:lnTo>
                      <a:pt x="310" y="84"/>
                    </a:lnTo>
                    <a:lnTo>
                      <a:pt x="310" y="82"/>
                    </a:lnTo>
                    <a:lnTo>
                      <a:pt x="310" y="84"/>
                    </a:lnTo>
                    <a:lnTo>
                      <a:pt x="308" y="84"/>
                    </a:lnTo>
                    <a:lnTo>
                      <a:pt x="308" y="84"/>
                    </a:lnTo>
                    <a:lnTo>
                      <a:pt x="308" y="86"/>
                    </a:lnTo>
                    <a:lnTo>
                      <a:pt x="310" y="86"/>
                    </a:lnTo>
                    <a:lnTo>
                      <a:pt x="308" y="88"/>
                    </a:lnTo>
                    <a:lnTo>
                      <a:pt x="308" y="86"/>
                    </a:lnTo>
                    <a:lnTo>
                      <a:pt x="306" y="86"/>
                    </a:lnTo>
                    <a:lnTo>
                      <a:pt x="306" y="86"/>
                    </a:lnTo>
                    <a:lnTo>
                      <a:pt x="306" y="86"/>
                    </a:lnTo>
                    <a:lnTo>
                      <a:pt x="308" y="86"/>
                    </a:lnTo>
                    <a:lnTo>
                      <a:pt x="306" y="84"/>
                    </a:lnTo>
                    <a:lnTo>
                      <a:pt x="306" y="86"/>
                    </a:lnTo>
                    <a:lnTo>
                      <a:pt x="304" y="86"/>
                    </a:lnTo>
                    <a:lnTo>
                      <a:pt x="306" y="84"/>
                    </a:lnTo>
                    <a:lnTo>
                      <a:pt x="304" y="84"/>
                    </a:lnTo>
                    <a:lnTo>
                      <a:pt x="306" y="84"/>
                    </a:lnTo>
                    <a:lnTo>
                      <a:pt x="308" y="84"/>
                    </a:lnTo>
                    <a:lnTo>
                      <a:pt x="308" y="82"/>
                    </a:lnTo>
                    <a:lnTo>
                      <a:pt x="308" y="82"/>
                    </a:lnTo>
                    <a:lnTo>
                      <a:pt x="306" y="82"/>
                    </a:lnTo>
                    <a:lnTo>
                      <a:pt x="306" y="82"/>
                    </a:lnTo>
                    <a:lnTo>
                      <a:pt x="306" y="80"/>
                    </a:lnTo>
                    <a:lnTo>
                      <a:pt x="304" y="82"/>
                    </a:lnTo>
                    <a:lnTo>
                      <a:pt x="304" y="82"/>
                    </a:lnTo>
                    <a:lnTo>
                      <a:pt x="302" y="80"/>
                    </a:lnTo>
                    <a:lnTo>
                      <a:pt x="302" y="82"/>
                    </a:lnTo>
                    <a:lnTo>
                      <a:pt x="302" y="82"/>
                    </a:lnTo>
                    <a:lnTo>
                      <a:pt x="302" y="84"/>
                    </a:lnTo>
                    <a:lnTo>
                      <a:pt x="302" y="84"/>
                    </a:lnTo>
                    <a:lnTo>
                      <a:pt x="302" y="86"/>
                    </a:lnTo>
                    <a:lnTo>
                      <a:pt x="300" y="86"/>
                    </a:lnTo>
                    <a:lnTo>
                      <a:pt x="300" y="86"/>
                    </a:lnTo>
                    <a:lnTo>
                      <a:pt x="300" y="86"/>
                    </a:lnTo>
                    <a:lnTo>
                      <a:pt x="300" y="88"/>
                    </a:lnTo>
                    <a:lnTo>
                      <a:pt x="298" y="88"/>
                    </a:lnTo>
                    <a:lnTo>
                      <a:pt x="298" y="86"/>
                    </a:lnTo>
                    <a:lnTo>
                      <a:pt x="298" y="86"/>
                    </a:lnTo>
                    <a:lnTo>
                      <a:pt x="298" y="86"/>
                    </a:lnTo>
                    <a:lnTo>
                      <a:pt x="298" y="84"/>
                    </a:lnTo>
                    <a:lnTo>
                      <a:pt x="298" y="84"/>
                    </a:lnTo>
                    <a:lnTo>
                      <a:pt x="298" y="82"/>
                    </a:lnTo>
                    <a:lnTo>
                      <a:pt x="296" y="82"/>
                    </a:lnTo>
                    <a:lnTo>
                      <a:pt x="294" y="86"/>
                    </a:lnTo>
                    <a:lnTo>
                      <a:pt x="294" y="86"/>
                    </a:lnTo>
                    <a:lnTo>
                      <a:pt x="292" y="88"/>
                    </a:lnTo>
                    <a:lnTo>
                      <a:pt x="292" y="88"/>
                    </a:lnTo>
                    <a:lnTo>
                      <a:pt x="292" y="90"/>
                    </a:lnTo>
                    <a:lnTo>
                      <a:pt x="292" y="90"/>
                    </a:lnTo>
                    <a:lnTo>
                      <a:pt x="290" y="92"/>
                    </a:lnTo>
                    <a:lnTo>
                      <a:pt x="290" y="92"/>
                    </a:lnTo>
                    <a:lnTo>
                      <a:pt x="290" y="90"/>
                    </a:lnTo>
                    <a:lnTo>
                      <a:pt x="290" y="90"/>
                    </a:lnTo>
                    <a:lnTo>
                      <a:pt x="290" y="90"/>
                    </a:lnTo>
                    <a:lnTo>
                      <a:pt x="290" y="90"/>
                    </a:lnTo>
                    <a:lnTo>
                      <a:pt x="290" y="90"/>
                    </a:lnTo>
                    <a:lnTo>
                      <a:pt x="290" y="88"/>
                    </a:lnTo>
                    <a:lnTo>
                      <a:pt x="290" y="88"/>
                    </a:lnTo>
                    <a:lnTo>
                      <a:pt x="290" y="86"/>
                    </a:lnTo>
                    <a:lnTo>
                      <a:pt x="292" y="84"/>
                    </a:lnTo>
                    <a:lnTo>
                      <a:pt x="292" y="84"/>
                    </a:lnTo>
                    <a:lnTo>
                      <a:pt x="292" y="84"/>
                    </a:lnTo>
                    <a:lnTo>
                      <a:pt x="290" y="84"/>
                    </a:lnTo>
                    <a:lnTo>
                      <a:pt x="290" y="84"/>
                    </a:lnTo>
                    <a:lnTo>
                      <a:pt x="290" y="84"/>
                    </a:lnTo>
                    <a:lnTo>
                      <a:pt x="288" y="82"/>
                    </a:lnTo>
                    <a:lnTo>
                      <a:pt x="288" y="82"/>
                    </a:lnTo>
                    <a:lnTo>
                      <a:pt x="288" y="82"/>
                    </a:lnTo>
                    <a:lnTo>
                      <a:pt x="288" y="82"/>
                    </a:lnTo>
                    <a:lnTo>
                      <a:pt x="286" y="82"/>
                    </a:lnTo>
                    <a:lnTo>
                      <a:pt x="286" y="82"/>
                    </a:lnTo>
                    <a:lnTo>
                      <a:pt x="286" y="84"/>
                    </a:lnTo>
                    <a:lnTo>
                      <a:pt x="284" y="84"/>
                    </a:lnTo>
                    <a:lnTo>
                      <a:pt x="286" y="84"/>
                    </a:lnTo>
                    <a:lnTo>
                      <a:pt x="286" y="86"/>
                    </a:lnTo>
                    <a:lnTo>
                      <a:pt x="286" y="86"/>
                    </a:lnTo>
                    <a:lnTo>
                      <a:pt x="286" y="86"/>
                    </a:lnTo>
                    <a:lnTo>
                      <a:pt x="284" y="86"/>
                    </a:lnTo>
                    <a:lnTo>
                      <a:pt x="286" y="88"/>
                    </a:lnTo>
                    <a:lnTo>
                      <a:pt x="282" y="88"/>
                    </a:lnTo>
                    <a:lnTo>
                      <a:pt x="282" y="88"/>
                    </a:lnTo>
                    <a:lnTo>
                      <a:pt x="282" y="90"/>
                    </a:lnTo>
                    <a:lnTo>
                      <a:pt x="280" y="90"/>
                    </a:lnTo>
                    <a:lnTo>
                      <a:pt x="280" y="92"/>
                    </a:lnTo>
                    <a:lnTo>
                      <a:pt x="280" y="92"/>
                    </a:lnTo>
                    <a:lnTo>
                      <a:pt x="280" y="92"/>
                    </a:lnTo>
                    <a:lnTo>
                      <a:pt x="280" y="92"/>
                    </a:lnTo>
                    <a:lnTo>
                      <a:pt x="280" y="92"/>
                    </a:lnTo>
                    <a:lnTo>
                      <a:pt x="278" y="92"/>
                    </a:lnTo>
                    <a:lnTo>
                      <a:pt x="280" y="92"/>
                    </a:lnTo>
                    <a:lnTo>
                      <a:pt x="278" y="92"/>
                    </a:lnTo>
                    <a:lnTo>
                      <a:pt x="278" y="90"/>
                    </a:lnTo>
                    <a:lnTo>
                      <a:pt x="276" y="90"/>
                    </a:lnTo>
                    <a:lnTo>
                      <a:pt x="276" y="92"/>
                    </a:lnTo>
                    <a:lnTo>
                      <a:pt x="276" y="92"/>
                    </a:lnTo>
                    <a:lnTo>
                      <a:pt x="274" y="92"/>
                    </a:lnTo>
                    <a:lnTo>
                      <a:pt x="274" y="90"/>
                    </a:lnTo>
                    <a:lnTo>
                      <a:pt x="274" y="90"/>
                    </a:lnTo>
                    <a:lnTo>
                      <a:pt x="274" y="90"/>
                    </a:lnTo>
                    <a:lnTo>
                      <a:pt x="274" y="90"/>
                    </a:lnTo>
                    <a:lnTo>
                      <a:pt x="272" y="90"/>
                    </a:lnTo>
                    <a:lnTo>
                      <a:pt x="272" y="90"/>
                    </a:lnTo>
                    <a:lnTo>
                      <a:pt x="272" y="92"/>
                    </a:lnTo>
                    <a:lnTo>
                      <a:pt x="270" y="90"/>
                    </a:lnTo>
                    <a:lnTo>
                      <a:pt x="270" y="90"/>
                    </a:lnTo>
                    <a:lnTo>
                      <a:pt x="270" y="92"/>
                    </a:lnTo>
                    <a:lnTo>
                      <a:pt x="272" y="92"/>
                    </a:lnTo>
                    <a:lnTo>
                      <a:pt x="274" y="92"/>
                    </a:lnTo>
                    <a:lnTo>
                      <a:pt x="274" y="92"/>
                    </a:lnTo>
                    <a:lnTo>
                      <a:pt x="274" y="92"/>
                    </a:lnTo>
                    <a:lnTo>
                      <a:pt x="274" y="94"/>
                    </a:lnTo>
                    <a:lnTo>
                      <a:pt x="274" y="94"/>
                    </a:lnTo>
                    <a:lnTo>
                      <a:pt x="274" y="96"/>
                    </a:lnTo>
                    <a:lnTo>
                      <a:pt x="274" y="94"/>
                    </a:lnTo>
                    <a:lnTo>
                      <a:pt x="270" y="92"/>
                    </a:lnTo>
                    <a:lnTo>
                      <a:pt x="268" y="92"/>
                    </a:lnTo>
                    <a:lnTo>
                      <a:pt x="270" y="94"/>
                    </a:lnTo>
                    <a:lnTo>
                      <a:pt x="268" y="94"/>
                    </a:lnTo>
                    <a:lnTo>
                      <a:pt x="268" y="94"/>
                    </a:lnTo>
                    <a:lnTo>
                      <a:pt x="268" y="94"/>
                    </a:lnTo>
                    <a:lnTo>
                      <a:pt x="268" y="94"/>
                    </a:lnTo>
                    <a:lnTo>
                      <a:pt x="268" y="94"/>
                    </a:lnTo>
                    <a:lnTo>
                      <a:pt x="268" y="92"/>
                    </a:lnTo>
                    <a:lnTo>
                      <a:pt x="266" y="94"/>
                    </a:lnTo>
                    <a:lnTo>
                      <a:pt x="266" y="94"/>
                    </a:lnTo>
                    <a:lnTo>
                      <a:pt x="266" y="94"/>
                    </a:lnTo>
                    <a:lnTo>
                      <a:pt x="266" y="96"/>
                    </a:lnTo>
                    <a:lnTo>
                      <a:pt x="266" y="96"/>
                    </a:lnTo>
                    <a:lnTo>
                      <a:pt x="266" y="96"/>
                    </a:lnTo>
                    <a:lnTo>
                      <a:pt x="264" y="98"/>
                    </a:lnTo>
                    <a:lnTo>
                      <a:pt x="264" y="98"/>
                    </a:lnTo>
                    <a:lnTo>
                      <a:pt x="264" y="100"/>
                    </a:lnTo>
                    <a:lnTo>
                      <a:pt x="264" y="98"/>
                    </a:lnTo>
                    <a:lnTo>
                      <a:pt x="264" y="98"/>
                    </a:lnTo>
                    <a:lnTo>
                      <a:pt x="264" y="96"/>
                    </a:lnTo>
                    <a:lnTo>
                      <a:pt x="264" y="94"/>
                    </a:lnTo>
                    <a:lnTo>
                      <a:pt x="264" y="92"/>
                    </a:lnTo>
                    <a:lnTo>
                      <a:pt x="262" y="94"/>
                    </a:lnTo>
                    <a:lnTo>
                      <a:pt x="262" y="94"/>
                    </a:lnTo>
                    <a:lnTo>
                      <a:pt x="262" y="96"/>
                    </a:lnTo>
                    <a:lnTo>
                      <a:pt x="262" y="96"/>
                    </a:lnTo>
                    <a:lnTo>
                      <a:pt x="260" y="98"/>
                    </a:lnTo>
                    <a:lnTo>
                      <a:pt x="260" y="94"/>
                    </a:lnTo>
                    <a:lnTo>
                      <a:pt x="258" y="96"/>
                    </a:lnTo>
                    <a:lnTo>
                      <a:pt x="256" y="96"/>
                    </a:lnTo>
                    <a:lnTo>
                      <a:pt x="256" y="96"/>
                    </a:lnTo>
                    <a:lnTo>
                      <a:pt x="258" y="98"/>
                    </a:lnTo>
                    <a:lnTo>
                      <a:pt x="258" y="98"/>
                    </a:lnTo>
                    <a:lnTo>
                      <a:pt x="260" y="98"/>
                    </a:lnTo>
                    <a:lnTo>
                      <a:pt x="260" y="100"/>
                    </a:lnTo>
                    <a:lnTo>
                      <a:pt x="260" y="100"/>
                    </a:lnTo>
                    <a:lnTo>
                      <a:pt x="260" y="100"/>
                    </a:lnTo>
                    <a:lnTo>
                      <a:pt x="258" y="100"/>
                    </a:lnTo>
                    <a:lnTo>
                      <a:pt x="258" y="98"/>
                    </a:lnTo>
                    <a:lnTo>
                      <a:pt x="256" y="98"/>
                    </a:lnTo>
                    <a:lnTo>
                      <a:pt x="254" y="98"/>
                    </a:lnTo>
                    <a:lnTo>
                      <a:pt x="254" y="98"/>
                    </a:lnTo>
                    <a:lnTo>
                      <a:pt x="254" y="98"/>
                    </a:lnTo>
                    <a:lnTo>
                      <a:pt x="256" y="100"/>
                    </a:lnTo>
                    <a:lnTo>
                      <a:pt x="256" y="100"/>
                    </a:lnTo>
                    <a:lnTo>
                      <a:pt x="254" y="100"/>
                    </a:lnTo>
                    <a:lnTo>
                      <a:pt x="254" y="100"/>
                    </a:lnTo>
                    <a:lnTo>
                      <a:pt x="254" y="98"/>
                    </a:lnTo>
                    <a:lnTo>
                      <a:pt x="254" y="100"/>
                    </a:lnTo>
                    <a:lnTo>
                      <a:pt x="254" y="98"/>
                    </a:lnTo>
                    <a:lnTo>
                      <a:pt x="254" y="98"/>
                    </a:lnTo>
                    <a:lnTo>
                      <a:pt x="252" y="98"/>
                    </a:lnTo>
                    <a:lnTo>
                      <a:pt x="252" y="100"/>
                    </a:lnTo>
                    <a:lnTo>
                      <a:pt x="252" y="100"/>
                    </a:lnTo>
                    <a:lnTo>
                      <a:pt x="252" y="100"/>
                    </a:lnTo>
                    <a:lnTo>
                      <a:pt x="250" y="102"/>
                    </a:lnTo>
                    <a:lnTo>
                      <a:pt x="250" y="102"/>
                    </a:lnTo>
                    <a:lnTo>
                      <a:pt x="250" y="102"/>
                    </a:lnTo>
                    <a:lnTo>
                      <a:pt x="250" y="102"/>
                    </a:lnTo>
                    <a:lnTo>
                      <a:pt x="250" y="104"/>
                    </a:lnTo>
                    <a:lnTo>
                      <a:pt x="250" y="104"/>
                    </a:lnTo>
                    <a:lnTo>
                      <a:pt x="252" y="104"/>
                    </a:lnTo>
                    <a:lnTo>
                      <a:pt x="250" y="104"/>
                    </a:lnTo>
                    <a:lnTo>
                      <a:pt x="250" y="104"/>
                    </a:lnTo>
                    <a:lnTo>
                      <a:pt x="250" y="104"/>
                    </a:lnTo>
                    <a:lnTo>
                      <a:pt x="250" y="104"/>
                    </a:lnTo>
                    <a:lnTo>
                      <a:pt x="248" y="104"/>
                    </a:lnTo>
                    <a:lnTo>
                      <a:pt x="250" y="106"/>
                    </a:lnTo>
                    <a:lnTo>
                      <a:pt x="248" y="106"/>
                    </a:lnTo>
                    <a:lnTo>
                      <a:pt x="248" y="106"/>
                    </a:lnTo>
                    <a:lnTo>
                      <a:pt x="248" y="106"/>
                    </a:lnTo>
                    <a:lnTo>
                      <a:pt x="246" y="106"/>
                    </a:lnTo>
                    <a:lnTo>
                      <a:pt x="246" y="106"/>
                    </a:lnTo>
                    <a:lnTo>
                      <a:pt x="244" y="108"/>
                    </a:lnTo>
                    <a:lnTo>
                      <a:pt x="244" y="108"/>
                    </a:lnTo>
                    <a:lnTo>
                      <a:pt x="246" y="108"/>
                    </a:lnTo>
                    <a:lnTo>
                      <a:pt x="246" y="108"/>
                    </a:lnTo>
                    <a:lnTo>
                      <a:pt x="246" y="108"/>
                    </a:lnTo>
                    <a:lnTo>
                      <a:pt x="248" y="108"/>
                    </a:lnTo>
                    <a:lnTo>
                      <a:pt x="250" y="108"/>
                    </a:lnTo>
                    <a:lnTo>
                      <a:pt x="250" y="108"/>
                    </a:lnTo>
                    <a:lnTo>
                      <a:pt x="250" y="108"/>
                    </a:lnTo>
                    <a:lnTo>
                      <a:pt x="250" y="108"/>
                    </a:lnTo>
                    <a:lnTo>
                      <a:pt x="248" y="108"/>
                    </a:lnTo>
                    <a:lnTo>
                      <a:pt x="248" y="110"/>
                    </a:lnTo>
                    <a:lnTo>
                      <a:pt x="248" y="108"/>
                    </a:lnTo>
                    <a:lnTo>
                      <a:pt x="246" y="108"/>
                    </a:lnTo>
                    <a:lnTo>
                      <a:pt x="246" y="108"/>
                    </a:lnTo>
                    <a:lnTo>
                      <a:pt x="244" y="108"/>
                    </a:lnTo>
                    <a:lnTo>
                      <a:pt x="244" y="108"/>
                    </a:lnTo>
                    <a:lnTo>
                      <a:pt x="242" y="110"/>
                    </a:lnTo>
                    <a:lnTo>
                      <a:pt x="244" y="110"/>
                    </a:lnTo>
                    <a:lnTo>
                      <a:pt x="244" y="112"/>
                    </a:lnTo>
                    <a:lnTo>
                      <a:pt x="244" y="112"/>
                    </a:lnTo>
                    <a:lnTo>
                      <a:pt x="244" y="112"/>
                    </a:lnTo>
                    <a:lnTo>
                      <a:pt x="244" y="112"/>
                    </a:lnTo>
                    <a:lnTo>
                      <a:pt x="244" y="112"/>
                    </a:lnTo>
                    <a:lnTo>
                      <a:pt x="244" y="114"/>
                    </a:lnTo>
                    <a:lnTo>
                      <a:pt x="242" y="114"/>
                    </a:lnTo>
                    <a:lnTo>
                      <a:pt x="242" y="112"/>
                    </a:lnTo>
                    <a:lnTo>
                      <a:pt x="242" y="112"/>
                    </a:lnTo>
                    <a:lnTo>
                      <a:pt x="240" y="112"/>
                    </a:lnTo>
                    <a:lnTo>
                      <a:pt x="240" y="112"/>
                    </a:lnTo>
                    <a:lnTo>
                      <a:pt x="240" y="112"/>
                    </a:lnTo>
                    <a:lnTo>
                      <a:pt x="240" y="112"/>
                    </a:lnTo>
                    <a:lnTo>
                      <a:pt x="240" y="112"/>
                    </a:lnTo>
                    <a:lnTo>
                      <a:pt x="240" y="112"/>
                    </a:lnTo>
                    <a:lnTo>
                      <a:pt x="238" y="114"/>
                    </a:lnTo>
                    <a:lnTo>
                      <a:pt x="238" y="114"/>
                    </a:lnTo>
                    <a:lnTo>
                      <a:pt x="238" y="114"/>
                    </a:lnTo>
                    <a:lnTo>
                      <a:pt x="240" y="114"/>
                    </a:lnTo>
                    <a:lnTo>
                      <a:pt x="238" y="114"/>
                    </a:lnTo>
                    <a:lnTo>
                      <a:pt x="240" y="116"/>
                    </a:lnTo>
                    <a:lnTo>
                      <a:pt x="238" y="116"/>
                    </a:lnTo>
                    <a:lnTo>
                      <a:pt x="238" y="116"/>
                    </a:lnTo>
                    <a:lnTo>
                      <a:pt x="238" y="116"/>
                    </a:lnTo>
                    <a:lnTo>
                      <a:pt x="238" y="118"/>
                    </a:lnTo>
                    <a:lnTo>
                      <a:pt x="242" y="116"/>
                    </a:lnTo>
                    <a:lnTo>
                      <a:pt x="240" y="118"/>
                    </a:lnTo>
                    <a:lnTo>
                      <a:pt x="238" y="118"/>
                    </a:lnTo>
                    <a:lnTo>
                      <a:pt x="238" y="118"/>
                    </a:lnTo>
                    <a:lnTo>
                      <a:pt x="236" y="118"/>
                    </a:lnTo>
                    <a:lnTo>
                      <a:pt x="236" y="116"/>
                    </a:lnTo>
                    <a:lnTo>
                      <a:pt x="236" y="118"/>
                    </a:lnTo>
                    <a:lnTo>
                      <a:pt x="234" y="118"/>
                    </a:lnTo>
                    <a:lnTo>
                      <a:pt x="234" y="118"/>
                    </a:lnTo>
                    <a:lnTo>
                      <a:pt x="232" y="120"/>
                    </a:lnTo>
                    <a:lnTo>
                      <a:pt x="232" y="120"/>
                    </a:lnTo>
                    <a:lnTo>
                      <a:pt x="234" y="120"/>
                    </a:lnTo>
                    <a:lnTo>
                      <a:pt x="234" y="120"/>
                    </a:lnTo>
                    <a:lnTo>
                      <a:pt x="232" y="120"/>
                    </a:lnTo>
                    <a:lnTo>
                      <a:pt x="232" y="122"/>
                    </a:lnTo>
                    <a:lnTo>
                      <a:pt x="232" y="122"/>
                    </a:lnTo>
                    <a:lnTo>
                      <a:pt x="230" y="122"/>
                    </a:lnTo>
                    <a:lnTo>
                      <a:pt x="230" y="122"/>
                    </a:lnTo>
                    <a:lnTo>
                      <a:pt x="230" y="124"/>
                    </a:lnTo>
                    <a:lnTo>
                      <a:pt x="230" y="124"/>
                    </a:lnTo>
                    <a:lnTo>
                      <a:pt x="230" y="124"/>
                    </a:lnTo>
                    <a:lnTo>
                      <a:pt x="228" y="124"/>
                    </a:lnTo>
                    <a:lnTo>
                      <a:pt x="228" y="126"/>
                    </a:lnTo>
                    <a:lnTo>
                      <a:pt x="228" y="126"/>
                    </a:lnTo>
                    <a:lnTo>
                      <a:pt x="228" y="126"/>
                    </a:lnTo>
                    <a:lnTo>
                      <a:pt x="228" y="126"/>
                    </a:lnTo>
                    <a:lnTo>
                      <a:pt x="228" y="128"/>
                    </a:lnTo>
                    <a:lnTo>
                      <a:pt x="228" y="128"/>
                    </a:lnTo>
                    <a:lnTo>
                      <a:pt x="228" y="128"/>
                    </a:lnTo>
                    <a:lnTo>
                      <a:pt x="228" y="128"/>
                    </a:lnTo>
                    <a:lnTo>
                      <a:pt x="226" y="128"/>
                    </a:lnTo>
                    <a:lnTo>
                      <a:pt x="226" y="128"/>
                    </a:lnTo>
                    <a:lnTo>
                      <a:pt x="228" y="130"/>
                    </a:lnTo>
                    <a:lnTo>
                      <a:pt x="228" y="128"/>
                    </a:lnTo>
                    <a:lnTo>
                      <a:pt x="228" y="130"/>
                    </a:lnTo>
                    <a:lnTo>
                      <a:pt x="228" y="130"/>
                    </a:lnTo>
                    <a:lnTo>
                      <a:pt x="226" y="130"/>
                    </a:lnTo>
                    <a:lnTo>
                      <a:pt x="226" y="130"/>
                    </a:lnTo>
                    <a:lnTo>
                      <a:pt x="226" y="132"/>
                    </a:lnTo>
                    <a:lnTo>
                      <a:pt x="224" y="132"/>
                    </a:lnTo>
                    <a:lnTo>
                      <a:pt x="224" y="132"/>
                    </a:lnTo>
                    <a:lnTo>
                      <a:pt x="224" y="134"/>
                    </a:lnTo>
                    <a:lnTo>
                      <a:pt x="224" y="134"/>
                    </a:lnTo>
                    <a:lnTo>
                      <a:pt x="226" y="132"/>
                    </a:lnTo>
                    <a:lnTo>
                      <a:pt x="226" y="132"/>
                    </a:lnTo>
                    <a:lnTo>
                      <a:pt x="226" y="132"/>
                    </a:lnTo>
                    <a:lnTo>
                      <a:pt x="228" y="134"/>
                    </a:lnTo>
                    <a:lnTo>
                      <a:pt x="226" y="134"/>
                    </a:lnTo>
                    <a:lnTo>
                      <a:pt x="226" y="134"/>
                    </a:lnTo>
                    <a:lnTo>
                      <a:pt x="224" y="134"/>
                    </a:lnTo>
                    <a:lnTo>
                      <a:pt x="224" y="136"/>
                    </a:lnTo>
                    <a:lnTo>
                      <a:pt x="224" y="136"/>
                    </a:lnTo>
                    <a:lnTo>
                      <a:pt x="224" y="136"/>
                    </a:lnTo>
                    <a:lnTo>
                      <a:pt x="224" y="136"/>
                    </a:lnTo>
                    <a:lnTo>
                      <a:pt x="224" y="136"/>
                    </a:lnTo>
                    <a:lnTo>
                      <a:pt x="224" y="138"/>
                    </a:lnTo>
                    <a:lnTo>
                      <a:pt x="224" y="138"/>
                    </a:lnTo>
                    <a:lnTo>
                      <a:pt x="224" y="138"/>
                    </a:lnTo>
                    <a:lnTo>
                      <a:pt x="224" y="138"/>
                    </a:lnTo>
                    <a:lnTo>
                      <a:pt x="222" y="136"/>
                    </a:lnTo>
                    <a:lnTo>
                      <a:pt x="222" y="138"/>
                    </a:lnTo>
                    <a:lnTo>
                      <a:pt x="222" y="138"/>
                    </a:lnTo>
                    <a:lnTo>
                      <a:pt x="222" y="138"/>
                    </a:lnTo>
                    <a:lnTo>
                      <a:pt x="222" y="140"/>
                    </a:lnTo>
                    <a:lnTo>
                      <a:pt x="222" y="140"/>
                    </a:lnTo>
                    <a:lnTo>
                      <a:pt x="222" y="140"/>
                    </a:lnTo>
                    <a:lnTo>
                      <a:pt x="222" y="138"/>
                    </a:lnTo>
                    <a:lnTo>
                      <a:pt x="224" y="140"/>
                    </a:lnTo>
                    <a:lnTo>
                      <a:pt x="224" y="140"/>
                    </a:lnTo>
                    <a:lnTo>
                      <a:pt x="224" y="140"/>
                    </a:lnTo>
                    <a:lnTo>
                      <a:pt x="224" y="140"/>
                    </a:lnTo>
                    <a:lnTo>
                      <a:pt x="222" y="142"/>
                    </a:lnTo>
                    <a:lnTo>
                      <a:pt x="222" y="140"/>
                    </a:lnTo>
                    <a:lnTo>
                      <a:pt x="220" y="142"/>
                    </a:lnTo>
                    <a:lnTo>
                      <a:pt x="220" y="140"/>
                    </a:lnTo>
                    <a:lnTo>
                      <a:pt x="220" y="142"/>
                    </a:lnTo>
                    <a:lnTo>
                      <a:pt x="220" y="142"/>
                    </a:lnTo>
                    <a:lnTo>
                      <a:pt x="218" y="142"/>
                    </a:lnTo>
                    <a:lnTo>
                      <a:pt x="218" y="142"/>
                    </a:lnTo>
                    <a:lnTo>
                      <a:pt x="218" y="146"/>
                    </a:lnTo>
                    <a:lnTo>
                      <a:pt x="218" y="144"/>
                    </a:lnTo>
                    <a:lnTo>
                      <a:pt x="220" y="144"/>
                    </a:lnTo>
                    <a:lnTo>
                      <a:pt x="220" y="144"/>
                    </a:lnTo>
                    <a:lnTo>
                      <a:pt x="218" y="146"/>
                    </a:lnTo>
                    <a:lnTo>
                      <a:pt x="218" y="146"/>
                    </a:lnTo>
                    <a:lnTo>
                      <a:pt x="218" y="146"/>
                    </a:lnTo>
                    <a:lnTo>
                      <a:pt x="218" y="146"/>
                    </a:lnTo>
                    <a:lnTo>
                      <a:pt x="216" y="148"/>
                    </a:lnTo>
                    <a:lnTo>
                      <a:pt x="216" y="146"/>
                    </a:lnTo>
                    <a:lnTo>
                      <a:pt x="214" y="146"/>
                    </a:lnTo>
                    <a:lnTo>
                      <a:pt x="214" y="148"/>
                    </a:lnTo>
                    <a:lnTo>
                      <a:pt x="212" y="148"/>
                    </a:lnTo>
                    <a:lnTo>
                      <a:pt x="212" y="150"/>
                    </a:lnTo>
                    <a:lnTo>
                      <a:pt x="210" y="152"/>
                    </a:lnTo>
                    <a:lnTo>
                      <a:pt x="210" y="152"/>
                    </a:lnTo>
                    <a:lnTo>
                      <a:pt x="210" y="152"/>
                    </a:lnTo>
                    <a:lnTo>
                      <a:pt x="210" y="152"/>
                    </a:lnTo>
                    <a:lnTo>
                      <a:pt x="208" y="154"/>
                    </a:lnTo>
                    <a:lnTo>
                      <a:pt x="208" y="154"/>
                    </a:lnTo>
                    <a:lnTo>
                      <a:pt x="208" y="156"/>
                    </a:lnTo>
                    <a:lnTo>
                      <a:pt x="210" y="154"/>
                    </a:lnTo>
                    <a:lnTo>
                      <a:pt x="210" y="156"/>
                    </a:lnTo>
                    <a:lnTo>
                      <a:pt x="210" y="156"/>
                    </a:lnTo>
                    <a:lnTo>
                      <a:pt x="210" y="156"/>
                    </a:lnTo>
                    <a:lnTo>
                      <a:pt x="214" y="154"/>
                    </a:lnTo>
                    <a:lnTo>
                      <a:pt x="218" y="154"/>
                    </a:lnTo>
                    <a:lnTo>
                      <a:pt x="218" y="154"/>
                    </a:lnTo>
                    <a:lnTo>
                      <a:pt x="218" y="154"/>
                    </a:lnTo>
                    <a:lnTo>
                      <a:pt x="216" y="154"/>
                    </a:lnTo>
                    <a:lnTo>
                      <a:pt x="216" y="154"/>
                    </a:lnTo>
                    <a:lnTo>
                      <a:pt x="214" y="156"/>
                    </a:lnTo>
                    <a:lnTo>
                      <a:pt x="214" y="156"/>
                    </a:lnTo>
                    <a:lnTo>
                      <a:pt x="214" y="156"/>
                    </a:lnTo>
                    <a:lnTo>
                      <a:pt x="214" y="156"/>
                    </a:lnTo>
                    <a:lnTo>
                      <a:pt x="212" y="158"/>
                    </a:lnTo>
                    <a:lnTo>
                      <a:pt x="212" y="158"/>
                    </a:lnTo>
                    <a:lnTo>
                      <a:pt x="210" y="158"/>
                    </a:lnTo>
                    <a:lnTo>
                      <a:pt x="212" y="158"/>
                    </a:lnTo>
                    <a:lnTo>
                      <a:pt x="210" y="158"/>
                    </a:lnTo>
                    <a:lnTo>
                      <a:pt x="210" y="158"/>
                    </a:lnTo>
                    <a:lnTo>
                      <a:pt x="210" y="158"/>
                    </a:lnTo>
                    <a:lnTo>
                      <a:pt x="208" y="156"/>
                    </a:lnTo>
                    <a:lnTo>
                      <a:pt x="208" y="156"/>
                    </a:lnTo>
                    <a:lnTo>
                      <a:pt x="208" y="156"/>
                    </a:lnTo>
                    <a:lnTo>
                      <a:pt x="208" y="156"/>
                    </a:lnTo>
                    <a:lnTo>
                      <a:pt x="206" y="156"/>
                    </a:lnTo>
                    <a:lnTo>
                      <a:pt x="206" y="158"/>
                    </a:lnTo>
                    <a:lnTo>
                      <a:pt x="206" y="158"/>
                    </a:lnTo>
                    <a:lnTo>
                      <a:pt x="206" y="158"/>
                    </a:lnTo>
                    <a:lnTo>
                      <a:pt x="206" y="158"/>
                    </a:lnTo>
                    <a:lnTo>
                      <a:pt x="204" y="158"/>
                    </a:lnTo>
                    <a:lnTo>
                      <a:pt x="204" y="158"/>
                    </a:lnTo>
                    <a:lnTo>
                      <a:pt x="204" y="158"/>
                    </a:lnTo>
                    <a:lnTo>
                      <a:pt x="202" y="158"/>
                    </a:lnTo>
                    <a:lnTo>
                      <a:pt x="200" y="158"/>
                    </a:lnTo>
                    <a:lnTo>
                      <a:pt x="200" y="160"/>
                    </a:lnTo>
                    <a:lnTo>
                      <a:pt x="200" y="160"/>
                    </a:lnTo>
                    <a:lnTo>
                      <a:pt x="200" y="160"/>
                    </a:lnTo>
                    <a:lnTo>
                      <a:pt x="200" y="160"/>
                    </a:lnTo>
                    <a:lnTo>
                      <a:pt x="198" y="160"/>
                    </a:lnTo>
                    <a:lnTo>
                      <a:pt x="200" y="160"/>
                    </a:lnTo>
                    <a:lnTo>
                      <a:pt x="198" y="160"/>
                    </a:lnTo>
                    <a:lnTo>
                      <a:pt x="198" y="160"/>
                    </a:lnTo>
                    <a:lnTo>
                      <a:pt x="198" y="160"/>
                    </a:lnTo>
                    <a:lnTo>
                      <a:pt x="198" y="162"/>
                    </a:lnTo>
                    <a:lnTo>
                      <a:pt x="196" y="162"/>
                    </a:lnTo>
                    <a:lnTo>
                      <a:pt x="196" y="162"/>
                    </a:lnTo>
                    <a:lnTo>
                      <a:pt x="194" y="162"/>
                    </a:lnTo>
                    <a:lnTo>
                      <a:pt x="194" y="164"/>
                    </a:lnTo>
                    <a:lnTo>
                      <a:pt x="194" y="162"/>
                    </a:lnTo>
                    <a:lnTo>
                      <a:pt x="192" y="162"/>
                    </a:lnTo>
                    <a:lnTo>
                      <a:pt x="192" y="164"/>
                    </a:lnTo>
                    <a:lnTo>
                      <a:pt x="192" y="164"/>
                    </a:lnTo>
                    <a:lnTo>
                      <a:pt x="192" y="164"/>
                    </a:lnTo>
                    <a:lnTo>
                      <a:pt x="192" y="166"/>
                    </a:lnTo>
                    <a:lnTo>
                      <a:pt x="192" y="166"/>
                    </a:lnTo>
                    <a:lnTo>
                      <a:pt x="194" y="166"/>
                    </a:lnTo>
                    <a:lnTo>
                      <a:pt x="194" y="166"/>
                    </a:lnTo>
                    <a:lnTo>
                      <a:pt x="196" y="166"/>
                    </a:lnTo>
                    <a:lnTo>
                      <a:pt x="194" y="166"/>
                    </a:lnTo>
                    <a:lnTo>
                      <a:pt x="194" y="168"/>
                    </a:lnTo>
                    <a:lnTo>
                      <a:pt x="194" y="166"/>
                    </a:lnTo>
                    <a:lnTo>
                      <a:pt x="194" y="166"/>
                    </a:lnTo>
                    <a:lnTo>
                      <a:pt x="190" y="166"/>
                    </a:lnTo>
                    <a:lnTo>
                      <a:pt x="190" y="166"/>
                    </a:lnTo>
                    <a:lnTo>
                      <a:pt x="190" y="168"/>
                    </a:lnTo>
                    <a:lnTo>
                      <a:pt x="188" y="166"/>
                    </a:lnTo>
                    <a:lnTo>
                      <a:pt x="188" y="168"/>
                    </a:lnTo>
                    <a:lnTo>
                      <a:pt x="188" y="168"/>
                    </a:lnTo>
                    <a:lnTo>
                      <a:pt x="188" y="168"/>
                    </a:lnTo>
                    <a:lnTo>
                      <a:pt x="188" y="168"/>
                    </a:lnTo>
                    <a:lnTo>
                      <a:pt x="188" y="168"/>
                    </a:lnTo>
                    <a:lnTo>
                      <a:pt x="190" y="168"/>
                    </a:lnTo>
                    <a:lnTo>
                      <a:pt x="188" y="168"/>
                    </a:lnTo>
                    <a:lnTo>
                      <a:pt x="188" y="170"/>
                    </a:lnTo>
                    <a:lnTo>
                      <a:pt x="190" y="170"/>
                    </a:lnTo>
                    <a:lnTo>
                      <a:pt x="188" y="172"/>
                    </a:lnTo>
                    <a:lnTo>
                      <a:pt x="188" y="170"/>
                    </a:lnTo>
                    <a:lnTo>
                      <a:pt x="188" y="170"/>
                    </a:lnTo>
                    <a:lnTo>
                      <a:pt x="186" y="170"/>
                    </a:lnTo>
                    <a:lnTo>
                      <a:pt x="186" y="170"/>
                    </a:lnTo>
                    <a:lnTo>
                      <a:pt x="186" y="172"/>
                    </a:lnTo>
                    <a:lnTo>
                      <a:pt x="186" y="172"/>
                    </a:lnTo>
                    <a:lnTo>
                      <a:pt x="186" y="172"/>
                    </a:lnTo>
                    <a:lnTo>
                      <a:pt x="186" y="172"/>
                    </a:lnTo>
                    <a:lnTo>
                      <a:pt x="184" y="172"/>
                    </a:lnTo>
                    <a:lnTo>
                      <a:pt x="184" y="172"/>
                    </a:lnTo>
                    <a:lnTo>
                      <a:pt x="182" y="172"/>
                    </a:lnTo>
                    <a:lnTo>
                      <a:pt x="182" y="172"/>
                    </a:lnTo>
                    <a:lnTo>
                      <a:pt x="182" y="172"/>
                    </a:lnTo>
                    <a:lnTo>
                      <a:pt x="182" y="172"/>
                    </a:lnTo>
                    <a:lnTo>
                      <a:pt x="180" y="172"/>
                    </a:lnTo>
                    <a:lnTo>
                      <a:pt x="182" y="172"/>
                    </a:lnTo>
                    <a:lnTo>
                      <a:pt x="180" y="174"/>
                    </a:lnTo>
                    <a:lnTo>
                      <a:pt x="182" y="174"/>
                    </a:lnTo>
                    <a:lnTo>
                      <a:pt x="184" y="174"/>
                    </a:lnTo>
                    <a:lnTo>
                      <a:pt x="188" y="172"/>
                    </a:lnTo>
                    <a:lnTo>
                      <a:pt x="184" y="174"/>
                    </a:lnTo>
                    <a:lnTo>
                      <a:pt x="186" y="174"/>
                    </a:lnTo>
                    <a:lnTo>
                      <a:pt x="188" y="174"/>
                    </a:lnTo>
                    <a:lnTo>
                      <a:pt x="188" y="174"/>
                    </a:lnTo>
                    <a:lnTo>
                      <a:pt x="188" y="174"/>
                    </a:lnTo>
                    <a:lnTo>
                      <a:pt x="188" y="174"/>
                    </a:lnTo>
                    <a:lnTo>
                      <a:pt x="186" y="174"/>
                    </a:lnTo>
                    <a:lnTo>
                      <a:pt x="184" y="174"/>
                    </a:lnTo>
                    <a:lnTo>
                      <a:pt x="182" y="174"/>
                    </a:lnTo>
                    <a:lnTo>
                      <a:pt x="182" y="174"/>
                    </a:lnTo>
                    <a:lnTo>
                      <a:pt x="182" y="174"/>
                    </a:lnTo>
                    <a:lnTo>
                      <a:pt x="182" y="176"/>
                    </a:lnTo>
                    <a:lnTo>
                      <a:pt x="180" y="176"/>
                    </a:lnTo>
                    <a:lnTo>
                      <a:pt x="180" y="176"/>
                    </a:lnTo>
                    <a:lnTo>
                      <a:pt x="180" y="176"/>
                    </a:lnTo>
                    <a:lnTo>
                      <a:pt x="182" y="176"/>
                    </a:lnTo>
                    <a:lnTo>
                      <a:pt x="182" y="178"/>
                    </a:lnTo>
                    <a:lnTo>
                      <a:pt x="182" y="178"/>
                    </a:lnTo>
                    <a:lnTo>
                      <a:pt x="180" y="178"/>
                    </a:lnTo>
                    <a:lnTo>
                      <a:pt x="180" y="178"/>
                    </a:lnTo>
                    <a:lnTo>
                      <a:pt x="180" y="180"/>
                    </a:lnTo>
                    <a:lnTo>
                      <a:pt x="180" y="180"/>
                    </a:lnTo>
                    <a:lnTo>
                      <a:pt x="180" y="180"/>
                    </a:lnTo>
                    <a:lnTo>
                      <a:pt x="180" y="180"/>
                    </a:lnTo>
                    <a:lnTo>
                      <a:pt x="180" y="182"/>
                    </a:lnTo>
                    <a:lnTo>
                      <a:pt x="182" y="182"/>
                    </a:lnTo>
                    <a:lnTo>
                      <a:pt x="186" y="180"/>
                    </a:lnTo>
                    <a:lnTo>
                      <a:pt x="186" y="180"/>
                    </a:lnTo>
                    <a:lnTo>
                      <a:pt x="188" y="180"/>
                    </a:lnTo>
                    <a:lnTo>
                      <a:pt x="188" y="180"/>
                    </a:lnTo>
                    <a:lnTo>
                      <a:pt x="190" y="178"/>
                    </a:lnTo>
                    <a:lnTo>
                      <a:pt x="190" y="180"/>
                    </a:lnTo>
                    <a:lnTo>
                      <a:pt x="190" y="180"/>
                    </a:lnTo>
                    <a:lnTo>
                      <a:pt x="190" y="180"/>
                    </a:lnTo>
                    <a:lnTo>
                      <a:pt x="192" y="180"/>
                    </a:lnTo>
                    <a:lnTo>
                      <a:pt x="192" y="180"/>
                    </a:lnTo>
                    <a:lnTo>
                      <a:pt x="192" y="180"/>
                    </a:lnTo>
                    <a:lnTo>
                      <a:pt x="194" y="180"/>
                    </a:lnTo>
                    <a:lnTo>
                      <a:pt x="194" y="178"/>
                    </a:lnTo>
                    <a:lnTo>
                      <a:pt x="196" y="178"/>
                    </a:lnTo>
                    <a:lnTo>
                      <a:pt x="196" y="178"/>
                    </a:lnTo>
                    <a:lnTo>
                      <a:pt x="194" y="178"/>
                    </a:lnTo>
                    <a:lnTo>
                      <a:pt x="194" y="180"/>
                    </a:lnTo>
                    <a:lnTo>
                      <a:pt x="194" y="180"/>
                    </a:lnTo>
                    <a:lnTo>
                      <a:pt x="196" y="180"/>
                    </a:lnTo>
                    <a:lnTo>
                      <a:pt x="196" y="180"/>
                    </a:lnTo>
                    <a:lnTo>
                      <a:pt x="196" y="180"/>
                    </a:lnTo>
                    <a:lnTo>
                      <a:pt x="194" y="180"/>
                    </a:lnTo>
                    <a:lnTo>
                      <a:pt x="192" y="182"/>
                    </a:lnTo>
                    <a:lnTo>
                      <a:pt x="192" y="182"/>
                    </a:lnTo>
                    <a:lnTo>
                      <a:pt x="194" y="184"/>
                    </a:lnTo>
                    <a:lnTo>
                      <a:pt x="192" y="184"/>
                    </a:lnTo>
                    <a:lnTo>
                      <a:pt x="192" y="184"/>
                    </a:lnTo>
                    <a:lnTo>
                      <a:pt x="192" y="182"/>
                    </a:lnTo>
                    <a:lnTo>
                      <a:pt x="190" y="182"/>
                    </a:lnTo>
                    <a:lnTo>
                      <a:pt x="190" y="182"/>
                    </a:lnTo>
                    <a:lnTo>
                      <a:pt x="188" y="182"/>
                    </a:lnTo>
                    <a:lnTo>
                      <a:pt x="186" y="182"/>
                    </a:lnTo>
                    <a:lnTo>
                      <a:pt x="184" y="182"/>
                    </a:lnTo>
                    <a:lnTo>
                      <a:pt x="184" y="182"/>
                    </a:lnTo>
                    <a:lnTo>
                      <a:pt x="184" y="182"/>
                    </a:lnTo>
                    <a:lnTo>
                      <a:pt x="182" y="182"/>
                    </a:lnTo>
                    <a:lnTo>
                      <a:pt x="180" y="184"/>
                    </a:lnTo>
                    <a:lnTo>
                      <a:pt x="180" y="184"/>
                    </a:lnTo>
                    <a:lnTo>
                      <a:pt x="182" y="184"/>
                    </a:lnTo>
                    <a:lnTo>
                      <a:pt x="182" y="184"/>
                    </a:lnTo>
                    <a:lnTo>
                      <a:pt x="182" y="186"/>
                    </a:lnTo>
                    <a:lnTo>
                      <a:pt x="182" y="186"/>
                    </a:lnTo>
                    <a:lnTo>
                      <a:pt x="180" y="184"/>
                    </a:lnTo>
                    <a:lnTo>
                      <a:pt x="180" y="184"/>
                    </a:lnTo>
                    <a:lnTo>
                      <a:pt x="180" y="184"/>
                    </a:lnTo>
                    <a:lnTo>
                      <a:pt x="180" y="186"/>
                    </a:lnTo>
                    <a:lnTo>
                      <a:pt x="182" y="186"/>
                    </a:lnTo>
                    <a:lnTo>
                      <a:pt x="182" y="186"/>
                    </a:lnTo>
                    <a:lnTo>
                      <a:pt x="184" y="186"/>
                    </a:lnTo>
                    <a:lnTo>
                      <a:pt x="184" y="186"/>
                    </a:lnTo>
                    <a:lnTo>
                      <a:pt x="182" y="188"/>
                    </a:lnTo>
                    <a:lnTo>
                      <a:pt x="182" y="188"/>
                    </a:lnTo>
                    <a:lnTo>
                      <a:pt x="182" y="188"/>
                    </a:lnTo>
                    <a:lnTo>
                      <a:pt x="182" y="188"/>
                    </a:lnTo>
                    <a:lnTo>
                      <a:pt x="182" y="190"/>
                    </a:lnTo>
                    <a:lnTo>
                      <a:pt x="182" y="190"/>
                    </a:lnTo>
                    <a:lnTo>
                      <a:pt x="182" y="190"/>
                    </a:lnTo>
                    <a:lnTo>
                      <a:pt x="182" y="190"/>
                    </a:lnTo>
                    <a:lnTo>
                      <a:pt x="182" y="190"/>
                    </a:lnTo>
                    <a:lnTo>
                      <a:pt x="184" y="190"/>
                    </a:lnTo>
                    <a:lnTo>
                      <a:pt x="184" y="190"/>
                    </a:lnTo>
                    <a:lnTo>
                      <a:pt x="184" y="192"/>
                    </a:lnTo>
                    <a:lnTo>
                      <a:pt x="184" y="192"/>
                    </a:lnTo>
                    <a:lnTo>
                      <a:pt x="182" y="192"/>
                    </a:lnTo>
                    <a:lnTo>
                      <a:pt x="184" y="194"/>
                    </a:lnTo>
                    <a:lnTo>
                      <a:pt x="184" y="192"/>
                    </a:lnTo>
                    <a:lnTo>
                      <a:pt x="184" y="192"/>
                    </a:lnTo>
                    <a:lnTo>
                      <a:pt x="184" y="190"/>
                    </a:lnTo>
                    <a:lnTo>
                      <a:pt x="186" y="190"/>
                    </a:lnTo>
                    <a:lnTo>
                      <a:pt x="188" y="188"/>
                    </a:lnTo>
                    <a:lnTo>
                      <a:pt x="188" y="188"/>
                    </a:lnTo>
                    <a:lnTo>
                      <a:pt x="190" y="186"/>
                    </a:lnTo>
                    <a:lnTo>
                      <a:pt x="190" y="188"/>
                    </a:lnTo>
                    <a:lnTo>
                      <a:pt x="190" y="188"/>
                    </a:lnTo>
                    <a:lnTo>
                      <a:pt x="192" y="188"/>
                    </a:lnTo>
                    <a:lnTo>
                      <a:pt x="192" y="188"/>
                    </a:lnTo>
                    <a:lnTo>
                      <a:pt x="190" y="188"/>
                    </a:lnTo>
                    <a:lnTo>
                      <a:pt x="190" y="188"/>
                    </a:lnTo>
                    <a:lnTo>
                      <a:pt x="190" y="190"/>
                    </a:lnTo>
                    <a:lnTo>
                      <a:pt x="190" y="188"/>
                    </a:lnTo>
                    <a:lnTo>
                      <a:pt x="188" y="190"/>
                    </a:lnTo>
                    <a:lnTo>
                      <a:pt x="188" y="190"/>
                    </a:lnTo>
                    <a:lnTo>
                      <a:pt x="188" y="190"/>
                    </a:lnTo>
                    <a:lnTo>
                      <a:pt x="188" y="192"/>
                    </a:lnTo>
                    <a:lnTo>
                      <a:pt x="184" y="194"/>
                    </a:lnTo>
                    <a:lnTo>
                      <a:pt x="186" y="194"/>
                    </a:lnTo>
                    <a:lnTo>
                      <a:pt x="188" y="194"/>
                    </a:lnTo>
                    <a:lnTo>
                      <a:pt x="188" y="194"/>
                    </a:lnTo>
                    <a:lnTo>
                      <a:pt x="186" y="194"/>
                    </a:lnTo>
                    <a:lnTo>
                      <a:pt x="186" y="196"/>
                    </a:lnTo>
                    <a:lnTo>
                      <a:pt x="186" y="196"/>
                    </a:lnTo>
                    <a:lnTo>
                      <a:pt x="184" y="196"/>
                    </a:lnTo>
                    <a:lnTo>
                      <a:pt x="184" y="196"/>
                    </a:lnTo>
                    <a:lnTo>
                      <a:pt x="184" y="196"/>
                    </a:lnTo>
                    <a:lnTo>
                      <a:pt x="182" y="196"/>
                    </a:lnTo>
                    <a:lnTo>
                      <a:pt x="182" y="198"/>
                    </a:lnTo>
                    <a:lnTo>
                      <a:pt x="182" y="198"/>
                    </a:lnTo>
                    <a:lnTo>
                      <a:pt x="182" y="200"/>
                    </a:lnTo>
                    <a:lnTo>
                      <a:pt x="184" y="200"/>
                    </a:lnTo>
                    <a:lnTo>
                      <a:pt x="184" y="198"/>
                    </a:lnTo>
                    <a:lnTo>
                      <a:pt x="184" y="200"/>
                    </a:lnTo>
                    <a:lnTo>
                      <a:pt x="184" y="200"/>
                    </a:lnTo>
                    <a:lnTo>
                      <a:pt x="184" y="198"/>
                    </a:lnTo>
                    <a:lnTo>
                      <a:pt x="184" y="198"/>
                    </a:lnTo>
                    <a:lnTo>
                      <a:pt x="186" y="198"/>
                    </a:lnTo>
                    <a:lnTo>
                      <a:pt x="188" y="198"/>
                    </a:lnTo>
                    <a:lnTo>
                      <a:pt x="188" y="196"/>
                    </a:lnTo>
                    <a:lnTo>
                      <a:pt x="188" y="198"/>
                    </a:lnTo>
                    <a:lnTo>
                      <a:pt x="188" y="200"/>
                    </a:lnTo>
                    <a:lnTo>
                      <a:pt x="188" y="200"/>
                    </a:lnTo>
                    <a:lnTo>
                      <a:pt x="188" y="200"/>
                    </a:lnTo>
                    <a:lnTo>
                      <a:pt x="188" y="200"/>
                    </a:lnTo>
                    <a:lnTo>
                      <a:pt x="188" y="202"/>
                    </a:lnTo>
                    <a:lnTo>
                      <a:pt x="186" y="202"/>
                    </a:lnTo>
                    <a:lnTo>
                      <a:pt x="186" y="202"/>
                    </a:lnTo>
                    <a:lnTo>
                      <a:pt x="186" y="204"/>
                    </a:lnTo>
                    <a:lnTo>
                      <a:pt x="186" y="204"/>
                    </a:lnTo>
                    <a:lnTo>
                      <a:pt x="184" y="204"/>
                    </a:lnTo>
                    <a:lnTo>
                      <a:pt x="184" y="202"/>
                    </a:lnTo>
                    <a:lnTo>
                      <a:pt x="184" y="202"/>
                    </a:lnTo>
                    <a:lnTo>
                      <a:pt x="184" y="206"/>
                    </a:lnTo>
                    <a:lnTo>
                      <a:pt x="184" y="206"/>
                    </a:lnTo>
                    <a:lnTo>
                      <a:pt x="188" y="208"/>
                    </a:lnTo>
                    <a:lnTo>
                      <a:pt x="190" y="210"/>
                    </a:lnTo>
                    <a:lnTo>
                      <a:pt x="190" y="210"/>
                    </a:lnTo>
                    <a:lnTo>
                      <a:pt x="192" y="208"/>
                    </a:lnTo>
                    <a:lnTo>
                      <a:pt x="192" y="210"/>
                    </a:lnTo>
                    <a:lnTo>
                      <a:pt x="192" y="212"/>
                    </a:lnTo>
                    <a:lnTo>
                      <a:pt x="192" y="212"/>
                    </a:lnTo>
                    <a:lnTo>
                      <a:pt x="194" y="212"/>
                    </a:lnTo>
                    <a:lnTo>
                      <a:pt x="194" y="210"/>
                    </a:lnTo>
                    <a:lnTo>
                      <a:pt x="196" y="210"/>
                    </a:lnTo>
                    <a:lnTo>
                      <a:pt x="194" y="212"/>
                    </a:lnTo>
                    <a:lnTo>
                      <a:pt x="196" y="212"/>
                    </a:lnTo>
                    <a:lnTo>
                      <a:pt x="198" y="212"/>
                    </a:lnTo>
                    <a:lnTo>
                      <a:pt x="200" y="210"/>
                    </a:lnTo>
                    <a:lnTo>
                      <a:pt x="200" y="210"/>
                    </a:lnTo>
                    <a:lnTo>
                      <a:pt x="202" y="210"/>
                    </a:lnTo>
                    <a:lnTo>
                      <a:pt x="204" y="210"/>
                    </a:lnTo>
                    <a:lnTo>
                      <a:pt x="206" y="206"/>
                    </a:lnTo>
                    <a:lnTo>
                      <a:pt x="208" y="206"/>
                    </a:lnTo>
                    <a:lnTo>
                      <a:pt x="208" y="206"/>
                    </a:lnTo>
                    <a:lnTo>
                      <a:pt x="208" y="204"/>
                    </a:lnTo>
                    <a:lnTo>
                      <a:pt x="208" y="204"/>
                    </a:lnTo>
                    <a:lnTo>
                      <a:pt x="210" y="202"/>
                    </a:lnTo>
                    <a:lnTo>
                      <a:pt x="210" y="202"/>
                    </a:lnTo>
                    <a:lnTo>
                      <a:pt x="212" y="202"/>
                    </a:lnTo>
                    <a:lnTo>
                      <a:pt x="214" y="202"/>
                    </a:lnTo>
                    <a:lnTo>
                      <a:pt x="214" y="202"/>
                    </a:lnTo>
                    <a:lnTo>
                      <a:pt x="214" y="200"/>
                    </a:lnTo>
                    <a:lnTo>
                      <a:pt x="214" y="200"/>
                    </a:lnTo>
                    <a:lnTo>
                      <a:pt x="216" y="200"/>
                    </a:lnTo>
                    <a:lnTo>
                      <a:pt x="216" y="198"/>
                    </a:lnTo>
                    <a:lnTo>
                      <a:pt x="214" y="198"/>
                    </a:lnTo>
                    <a:lnTo>
                      <a:pt x="214" y="196"/>
                    </a:lnTo>
                    <a:lnTo>
                      <a:pt x="214" y="196"/>
                    </a:lnTo>
                    <a:lnTo>
                      <a:pt x="214" y="196"/>
                    </a:lnTo>
                    <a:lnTo>
                      <a:pt x="214" y="196"/>
                    </a:lnTo>
                    <a:lnTo>
                      <a:pt x="216" y="196"/>
                    </a:lnTo>
                    <a:lnTo>
                      <a:pt x="216" y="196"/>
                    </a:lnTo>
                    <a:lnTo>
                      <a:pt x="216" y="196"/>
                    </a:lnTo>
                    <a:lnTo>
                      <a:pt x="216" y="196"/>
                    </a:lnTo>
                    <a:lnTo>
                      <a:pt x="216" y="196"/>
                    </a:lnTo>
                    <a:lnTo>
                      <a:pt x="216" y="194"/>
                    </a:lnTo>
                    <a:lnTo>
                      <a:pt x="216" y="194"/>
                    </a:lnTo>
                    <a:lnTo>
                      <a:pt x="216" y="194"/>
                    </a:lnTo>
                    <a:lnTo>
                      <a:pt x="216" y="194"/>
                    </a:lnTo>
                    <a:lnTo>
                      <a:pt x="216" y="194"/>
                    </a:lnTo>
                    <a:lnTo>
                      <a:pt x="216" y="194"/>
                    </a:lnTo>
                    <a:lnTo>
                      <a:pt x="216" y="196"/>
                    </a:lnTo>
                    <a:lnTo>
                      <a:pt x="216" y="196"/>
                    </a:lnTo>
                    <a:lnTo>
                      <a:pt x="216" y="200"/>
                    </a:lnTo>
                    <a:lnTo>
                      <a:pt x="218" y="200"/>
                    </a:lnTo>
                    <a:lnTo>
                      <a:pt x="218" y="200"/>
                    </a:lnTo>
                    <a:lnTo>
                      <a:pt x="220" y="200"/>
                    </a:lnTo>
                    <a:lnTo>
                      <a:pt x="220" y="200"/>
                    </a:lnTo>
                    <a:lnTo>
                      <a:pt x="220" y="200"/>
                    </a:lnTo>
                    <a:lnTo>
                      <a:pt x="220" y="202"/>
                    </a:lnTo>
                    <a:lnTo>
                      <a:pt x="220" y="204"/>
                    </a:lnTo>
                    <a:lnTo>
                      <a:pt x="222" y="208"/>
                    </a:lnTo>
                    <a:lnTo>
                      <a:pt x="222" y="208"/>
                    </a:lnTo>
                    <a:lnTo>
                      <a:pt x="222" y="208"/>
                    </a:lnTo>
                    <a:lnTo>
                      <a:pt x="222" y="208"/>
                    </a:lnTo>
                    <a:lnTo>
                      <a:pt x="222" y="210"/>
                    </a:lnTo>
                    <a:lnTo>
                      <a:pt x="222" y="208"/>
                    </a:lnTo>
                    <a:lnTo>
                      <a:pt x="224" y="208"/>
                    </a:lnTo>
                    <a:lnTo>
                      <a:pt x="224" y="208"/>
                    </a:lnTo>
                    <a:lnTo>
                      <a:pt x="224" y="210"/>
                    </a:lnTo>
                    <a:lnTo>
                      <a:pt x="224" y="210"/>
                    </a:lnTo>
                    <a:lnTo>
                      <a:pt x="224" y="210"/>
                    </a:lnTo>
                    <a:lnTo>
                      <a:pt x="222" y="210"/>
                    </a:lnTo>
                    <a:lnTo>
                      <a:pt x="224" y="212"/>
                    </a:lnTo>
                    <a:lnTo>
                      <a:pt x="226" y="212"/>
                    </a:lnTo>
                    <a:lnTo>
                      <a:pt x="226" y="214"/>
                    </a:lnTo>
                    <a:lnTo>
                      <a:pt x="226" y="214"/>
                    </a:lnTo>
                    <a:lnTo>
                      <a:pt x="226" y="214"/>
                    </a:lnTo>
                    <a:lnTo>
                      <a:pt x="226" y="216"/>
                    </a:lnTo>
                    <a:lnTo>
                      <a:pt x="226" y="216"/>
                    </a:lnTo>
                    <a:lnTo>
                      <a:pt x="226" y="218"/>
                    </a:lnTo>
                    <a:lnTo>
                      <a:pt x="228" y="218"/>
                    </a:lnTo>
                    <a:lnTo>
                      <a:pt x="228" y="220"/>
                    </a:lnTo>
                    <a:lnTo>
                      <a:pt x="228" y="220"/>
                    </a:lnTo>
                    <a:lnTo>
                      <a:pt x="230" y="222"/>
                    </a:lnTo>
                    <a:lnTo>
                      <a:pt x="230" y="224"/>
                    </a:lnTo>
                    <a:lnTo>
                      <a:pt x="232" y="224"/>
                    </a:lnTo>
                    <a:lnTo>
                      <a:pt x="232" y="226"/>
                    </a:lnTo>
                    <a:lnTo>
                      <a:pt x="234" y="226"/>
                    </a:lnTo>
                    <a:lnTo>
                      <a:pt x="234" y="228"/>
                    </a:lnTo>
                    <a:lnTo>
                      <a:pt x="234" y="228"/>
                    </a:lnTo>
                    <a:lnTo>
                      <a:pt x="232" y="228"/>
                    </a:lnTo>
                    <a:lnTo>
                      <a:pt x="232" y="228"/>
                    </a:lnTo>
                    <a:lnTo>
                      <a:pt x="234" y="230"/>
                    </a:lnTo>
                    <a:lnTo>
                      <a:pt x="232" y="230"/>
                    </a:lnTo>
                    <a:lnTo>
                      <a:pt x="232" y="228"/>
                    </a:lnTo>
                    <a:lnTo>
                      <a:pt x="232" y="230"/>
                    </a:lnTo>
                    <a:lnTo>
                      <a:pt x="234" y="234"/>
                    </a:lnTo>
                    <a:lnTo>
                      <a:pt x="234" y="234"/>
                    </a:lnTo>
                    <a:lnTo>
                      <a:pt x="234" y="236"/>
                    </a:lnTo>
                    <a:lnTo>
                      <a:pt x="234" y="238"/>
                    </a:lnTo>
                    <a:lnTo>
                      <a:pt x="234" y="238"/>
                    </a:lnTo>
                    <a:lnTo>
                      <a:pt x="234" y="238"/>
                    </a:lnTo>
                    <a:lnTo>
                      <a:pt x="236" y="238"/>
                    </a:lnTo>
                    <a:lnTo>
                      <a:pt x="238" y="238"/>
                    </a:lnTo>
                    <a:lnTo>
                      <a:pt x="240" y="238"/>
                    </a:lnTo>
                    <a:lnTo>
                      <a:pt x="242" y="238"/>
                    </a:lnTo>
                    <a:lnTo>
                      <a:pt x="244" y="238"/>
                    </a:lnTo>
                    <a:lnTo>
                      <a:pt x="244" y="238"/>
                    </a:lnTo>
                    <a:lnTo>
                      <a:pt x="244" y="236"/>
                    </a:lnTo>
                    <a:lnTo>
                      <a:pt x="244" y="234"/>
                    </a:lnTo>
                    <a:lnTo>
                      <a:pt x="244" y="232"/>
                    </a:lnTo>
                    <a:lnTo>
                      <a:pt x="244" y="232"/>
                    </a:lnTo>
                    <a:lnTo>
                      <a:pt x="246" y="232"/>
                    </a:lnTo>
                    <a:lnTo>
                      <a:pt x="246" y="230"/>
                    </a:lnTo>
                    <a:lnTo>
                      <a:pt x="248" y="230"/>
                    </a:lnTo>
                    <a:lnTo>
                      <a:pt x="250" y="230"/>
                    </a:lnTo>
                    <a:lnTo>
                      <a:pt x="250" y="230"/>
                    </a:lnTo>
                    <a:lnTo>
                      <a:pt x="252" y="230"/>
                    </a:lnTo>
                    <a:lnTo>
                      <a:pt x="254" y="230"/>
                    </a:lnTo>
                    <a:lnTo>
                      <a:pt x="254" y="230"/>
                    </a:lnTo>
                    <a:lnTo>
                      <a:pt x="254" y="228"/>
                    </a:lnTo>
                    <a:lnTo>
                      <a:pt x="256" y="226"/>
                    </a:lnTo>
                    <a:lnTo>
                      <a:pt x="258" y="224"/>
                    </a:lnTo>
                    <a:lnTo>
                      <a:pt x="258" y="222"/>
                    </a:lnTo>
                    <a:lnTo>
                      <a:pt x="258" y="220"/>
                    </a:lnTo>
                    <a:lnTo>
                      <a:pt x="258" y="220"/>
                    </a:lnTo>
                    <a:lnTo>
                      <a:pt x="258" y="218"/>
                    </a:lnTo>
                    <a:lnTo>
                      <a:pt x="258" y="216"/>
                    </a:lnTo>
                    <a:lnTo>
                      <a:pt x="258" y="216"/>
                    </a:lnTo>
                    <a:lnTo>
                      <a:pt x="258" y="216"/>
                    </a:lnTo>
                    <a:lnTo>
                      <a:pt x="258" y="214"/>
                    </a:lnTo>
                    <a:lnTo>
                      <a:pt x="258" y="214"/>
                    </a:lnTo>
                    <a:lnTo>
                      <a:pt x="256" y="212"/>
                    </a:lnTo>
                    <a:lnTo>
                      <a:pt x="256" y="212"/>
                    </a:lnTo>
                    <a:lnTo>
                      <a:pt x="256" y="212"/>
                    </a:lnTo>
                    <a:lnTo>
                      <a:pt x="258" y="212"/>
                    </a:lnTo>
                    <a:lnTo>
                      <a:pt x="258" y="212"/>
                    </a:lnTo>
                    <a:lnTo>
                      <a:pt x="258" y="212"/>
                    </a:lnTo>
                    <a:lnTo>
                      <a:pt x="258" y="210"/>
                    </a:lnTo>
                    <a:lnTo>
                      <a:pt x="258" y="210"/>
                    </a:lnTo>
                    <a:lnTo>
                      <a:pt x="258" y="208"/>
                    </a:lnTo>
                    <a:lnTo>
                      <a:pt x="258" y="208"/>
                    </a:lnTo>
                    <a:lnTo>
                      <a:pt x="256" y="208"/>
                    </a:lnTo>
                    <a:lnTo>
                      <a:pt x="256" y="206"/>
                    </a:lnTo>
                    <a:lnTo>
                      <a:pt x="256" y="206"/>
                    </a:lnTo>
                    <a:lnTo>
                      <a:pt x="256" y="208"/>
                    </a:lnTo>
                    <a:lnTo>
                      <a:pt x="258" y="206"/>
                    </a:lnTo>
                    <a:lnTo>
                      <a:pt x="258" y="206"/>
                    </a:lnTo>
                    <a:lnTo>
                      <a:pt x="258" y="206"/>
                    </a:lnTo>
                    <a:lnTo>
                      <a:pt x="254" y="206"/>
                    </a:lnTo>
                    <a:lnTo>
                      <a:pt x="256" y="204"/>
                    </a:lnTo>
                    <a:lnTo>
                      <a:pt x="258" y="206"/>
                    </a:lnTo>
                    <a:lnTo>
                      <a:pt x="258" y="204"/>
                    </a:lnTo>
                    <a:lnTo>
                      <a:pt x="258" y="204"/>
                    </a:lnTo>
                    <a:lnTo>
                      <a:pt x="260" y="204"/>
                    </a:lnTo>
                    <a:lnTo>
                      <a:pt x="262" y="204"/>
                    </a:lnTo>
                    <a:lnTo>
                      <a:pt x="262" y="202"/>
                    </a:lnTo>
                    <a:lnTo>
                      <a:pt x="262" y="200"/>
                    </a:lnTo>
                    <a:lnTo>
                      <a:pt x="264" y="200"/>
                    </a:lnTo>
                    <a:lnTo>
                      <a:pt x="264" y="202"/>
                    </a:lnTo>
                    <a:lnTo>
                      <a:pt x="264" y="202"/>
                    </a:lnTo>
                    <a:lnTo>
                      <a:pt x="266" y="200"/>
                    </a:lnTo>
                    <a:lnTo>
                      <a:pt x="266" y="200"/>
                    </a:lnTo>
                    <a:lnTo>
                      <a:pt x="266" y="198"/>
                    </a:lnTo>
                    <a:lnTo>
                      <a:pt x="266" y="200"/>
                    </a:lnTo>
                    <a:lnTo>
                      <a:pt x="268" y="200"/>
                    </a:lnTo>
                    <a:lnTo>
                      <a:pt x="268" y="198"/>
                    </a:lnTo>
                    <a:lnTo>
                      <a:pt x="268" y="198"/>
                    </a:lnTo>
                    <a:lnTo>
                      <a:pt x="268" y="198"/>
                    </a:lnTo>
                    <a:lnTo>
                      <a:pt x="262" y="200"/>
                    </a:lnTo>
                    <a:lnTo>
                      <a:pt x="260" y="198"/>
                    </a:lnTo>
                    <a:lnTo>
                      <a:pt x="260" y="200"/>
                    </a:lnTo>
                    <a:lnTo>
                      <a:pt x="260" y="198"/>
                    </a:lnTo>
                    <a:lnTo>
                      <a:pt x="260" y="198"/>
                    </a:lnTo>
                    <a:lnTo>
                      <a:pt x="256" y="196"/>
                    </a:lnTo>
                    <a:lnTo>
                      <a:pt x="254" y="196"/>
                    </a:lnTo>
                    <a:lnTo>
                      <a:pt x="254" y="196"/>
                    </a:lnTo>
                    <a:lnTo>
                      <a:pt x="254" y="196"/>
                    </a:lnTo>
                    <a:lnTo>
                      <a:pt x="254" y="196"/>
                    </a:lnTo>
                    <a:lnTo>
                      <a:pt x="256" y="196"/>
                    </a:lnTo>
                    <a:lnTo>
                      <a:pt x="256" y="196"/>
                    </a:lnTo>
                    <a:lnTo>
                      <a:pt x="258" y="196"/>
                    </a:lnTo>
                    <a:lnTo>
                      <a:pt x="258" y="196"/>
                    </a:lnTo>
                    <a:lnTo>
                      <a:pt x="260" y="196"/>
                    </a:lnTo>
                    <a:lnTo>
                      <a:pt x="260" y="196"/>
                    </a:lnTo>
                    <a:lnTo>
                      <a:pt x="260" y="196"/>
                    </a:lnTo>
                    <a:lnTo>
                      <a:pt x="262" y="196"/>
                    </a:lnTo>
                    <a:lnTo>
                      <a:pt x="262" y="196"/>
                    </a:lnTo>
                    <a:lnTo>
                      <a:pt x="262" y="196"/>
                    </a:lnTo>
                    <a:lnTo>
                      <a:pt x="264" y="198"/>
                    </a:lnTo>
                    <a:lnTo>
                      <a:pt x="264" y="198"/>
                    </a:lnTo>
                    <a:lnTo>
                      <a:pt x="268" y="196"/>
                    </a:lnTo>
                    <a:lnTo>
                      <a:pt x="268" y="194"/>
                    </a:lnTo>
                    <a:lnTo>
                      <a:pt x="270" y="194"/>
                    </a:lnTo>
                    <a:lnTo>
                      <a:pt x="270" y="192"/>
                    </a:lnTo>
                    <a:lnTo>
                      <a:pt x="268" y="192"/>
                    </a:lnTo>
                    <a:lnTo>
                      <a:pt x="266" y="190"/>
                    </a:lnTo>
                    <a:lnTo>
                      <a:pt x="266" y="190"/>
                    </a:lnTo>
                    <a:lnTo>
                      <a:pt x="266" y="190"/>
                    </a:lnTo>
                    <a:lnTo>
                      <a:pt x="266" y="188"/>
                    </a:lnTo>
                    <a:lnTo>
                      <a:pt x="264" y="188"/>
                    </a:lnTo>
                    <a:lnTo>
                      <a:pt x="264" y="188"/>
                    </a:lnTo>
                    <a:lnTo>
                      <a:pt x="264" y="186"/>
                    </a:lnTo>
                    <a:lnTo>
                      <a:pt x="262" y="186"/>
                    </a:lnTo>
                    <a:lnTo>
                      <a:pt x="260" y="186"/>
                    </a:lnTo>
                    <a:lnTo>
                      <a:pt x="260" y="186"/>
                    </a:lnTo>
                    <a:lnTo>
                      <a:pt x="260" y="186"/>
                    </a:lnTo>
                    <a:lnTo>
                      <a:pt x="260" y="186"/>
                    </a:lnTo>
                    <a:lnTo>
                      <a:pt x="260" y="188"/>
                    </a:lnTo>
                    <a:lnTo>
                      <a:pt x="258" y="188"/>
                    </a:lnTo>
                    <a:lnTo>
                      <a:pt x="256" y="190"/>
                    </a:lnTo>
                    <a:lnTo>
                      <a:pt x="256" y="190"/>
                    </a:lnTo>
                    <a:lnTo>
                      <a:pt x="254" y="190"/>
                    </a:lnTo>
                    <a:lnTo>
                      <a:pt x="254" y="190"/>
                    </a:lnTo>
                    <a:lnTo>
                      <a:pt x="252" y="190"/>
                    </a:lnTo>
                    <a:lnTo>
                      <a:pt x="254" y="190"/>
                    </a:lnTo>
                    <a:lnTo>
                      <a:pt x="254" y="190"/>
                    </a:lnTo>
                    <a:lnTo>
                      <a:pt x="256" y="188"/>
                    </a:lnTo>
                    <a:lnTo>
                      <a:pt x="258" y="188"/>
                    </a:lnTo>
                    <a:lnTo>
                      <a:pt x="258" y="188"/>
                    </a:lnTo>
                    <a:lnTo>
                      <a:pt x="258" y="186"/>
                    </a:lnTo>
                    <a:lnTo>
                      <a:pt x="258" y="184"/>
                    </a:lnTo>
                    <a:lnTo>
                      <a:pt x="258" y="184"/>
                    </a:lnTo>
                    <a:lnTo>
                      <a:pt x="258" y="184"/>
                    </a:lnTo>
                    <a:lnTo>
                      <a:pt x="258" y="184"/>
                    </a:lnTo>
                    <a:lnTo>
                      <a:pt x="258" y="182"/>
                    </a:lnTo>
                    <a:lnTo>
                      <a:pt x="258" y="180"/>
                    </a:lnTo>
                    <a:lnTo>
                      <a:pt x="258" y="178"/>
                    </a:lnTo>
                    <a:lnTo>
                      <a:pt x="256" y="176"/>
                    </a:lnTo>
                    <a:lnTo>
                      <a:pt x="256" y="176"/>
                    </a:lnTo>
                    <a:lnTo>
                      <a:pt x="256" y="174"/>
                    </a:lnTo>
                    <a:lnTo>
                      <a:pt x="256" y="174"/>
                    </a:lnTo>
                    <a:lnTo>
                      <a:pt x="258" y="176"/>
                    </a:lnTo>
                    <a:lnTo>
                      <a:pt x="258" y="174"/>
                    </a:lnTo>
                    <a:lnTo>
                      <a:pt x="258" y="172"/>
                    </a:lnTo>
                    <a:lnTo>
                      <a:pt x="258" y="170"/>
                    </a:lnTo>
                    <a:lnTo>
                      <a:pt x="258" y="170"/>
                    </a:lnTo>
                    <a:lnTo>
                      <a:pt x="258" y="168"/>
                    </a:lnTo>
                    <a:lnTo>
                      <a:pt x="256" y="168"/>
                    </a:lnTo>
                    <a:lnTo>
                      <a:pt x="256" y="166"/>
                    </a:lnTo>
                    <a:lnTo>
                      <a:pt x="258" y="168"/>
                    </a:lnTo>
                    <a:lnTo>
                      <a:pt x="260" y="168"/>
                    </a:lnTo>
                    <a:lnTo>
                      <a:pt x="260" y="166"/>
                    </a:lnTo>
                    <a:lnTo>
                      <a:pt x="260" y="166"/>
                    </a:lnTo>
                    <a:lnTo>
                      <a:pt x="260" y="166"/>
                    </a:lnTo>
                    <a:lnTo>
                      <a:pt x="260" y="164"/>
                    </a:lnTo>
                    <a:lnTo>
                      <a:pt x="260" y="164"/>
                    </a:lnTo>
                    <a:lnTo>
                      <a:pt x="260" y="164"/>
                    </a:lnTo>
                    <a:lnTo>
                      <a:pt x="260" y="164"/>
                    </a:lnTo>
                    <a:lnTo>
                      <a:pt x="262" y="162"/>
                    </a:lnTo>
                    <a:lnTo>
                      <a:pt x="262" y="164"/>
                    </a:lnTo>
                    <a:lnTo>
                      <a:pt x="262" y="162"/>
                    </a:lnTo>
                    <a:lnTo>
                      <a:pt x="262" y="162"/>
                    </a:lnTo>
                    <a:lnTo>
                      <a:pt x="262" y="162"/>
                    </a:lnTo>
                    <a:lnTo>
                      <a:pt x="262" y="162"/>
                    </a:lnTo>
                    <a:lnTo>
                      <a:pt x="264" y="162"/>
                    </a:lnTo>
                    <a:lnTo>
                      <a:pt x="264" y="162"/>
                    </a:lnTo>
                    <a:lnTo>
                      <a:pt x="264" y="160"/>
                    </a:lnTo>
                    <a:lnTo>
                      <a:pt x="264" y="160"/>
                    </a:lnTo>
                    <a:lnTo>
                      <a:pt x="264" y="160"/>
                    </a:lnTo>
                    <a:lnTo>
                      <a:pt x="264" y="158"/>
                    </a:lnTo>
                    <a:lnTo>
                      <a:pt x="266" y="158"/>
                    </a:lnTo>
                    <a:lnTo>
                      <a:pt x="266" y="158"/>
                    </a:lnTo>
                    <a:lnTo>
                      <a:pt x="268" y="158"/>
                    </a:lnTo>
                    <a:lnTo>
                      <a:pt x="268" y="158"/>
                    </a:lnTo>
                    <a:lnTo>
                      <a:pt x="270" y="156"/>
                    </a:lnTo>
                    <a:lnTo>
                      <a:pt x="270" y="156"/>
                    </a:lnTo>
                    <a:lnTo>
                      <a:pt x="272" y="156"/>
                    </a:lnTo>
                    <a:lnTo>
                      <a:pt x="272" y="156"/>
                    </a:lnTo>
                    <a:lnTo>
                      <a:pt x="272" y="154"/>
                    </a:lnTo>
                    <a:lnTo>
                      <a:pt x="274" y="156"/>
                    </a:lnTo>
                    <a:lnTo>
                      <a:pt x="274" y="154"/>
                    </a:lnTo>
                    <a:lnTo>
                      <a:pt x="276" y="154"/>
                    </a:lnTo>
                    <a:lnTo>
                      <a:pt x="276" y="154"/>
                    </a:lnTo>
                    <a:lnTo>
                      <a:pt x="276" y="152"/>
                    </a:lnTo>
                    <a:lnTo>
                      <a:pt x="276" y="152"/>
                    </a:lnTo>
                    <a:lnTo>
                      <a:pt x="276" y="152"/>
                    </a:lnTo>
                    <a:lnTo>
                      <a:pt x="278" y="150"/>
                    </a:lnTo>
                    <a:lnTo>
                      <a:pt x="278" y="150"/>
                    </a:lnTo>
                    <a:lnTo>
                      <a:pt x="280" y="148"/>
                    </a:lnTo>
                    <a:lnTo>
                      <a:pt x="280" y="148"/>
                    </a:lnTo>
                    <a:lnTo>
                      <a:pt x="280" y="148"/>
                    </a:lnTo>
                    <a:lnTo>
                      <a:pt x="280" y="148"/>
                    </a:lnTo>
                    <a:lnTo>
                      <a:pt x="280" y="148"/>
                    </a:lnTo>
                    <a:lnTo>
                      <a:pt x="280" y="148"/>
                    </a:lnTo>
                    <a:lnTo>
                      <a:pt x="280" y="146"/>
                    </a:lnTo>
                    <a:lnTo>
                      <a:pt x="280" y="146"/>
                    </a:lnTo>
                    <a:lnTo>
                      <a:pt x="278" y="146"/>
                    </a:lnTo>
                    <a:lnTo>
                      <a:pt x="278" y="144"/>
                    </a:lnTo>
                    <a:lnTo>
                      <a:pt x="278" y="144"/>
                    </a:lnTo>
                    <a:lnTo>
                      <a:pt x="276" y="144"/>
                    </a:lnTo>
                    <a:lnTo>
                      <a:pt x="278" y="142"/>
                    </a:lnTo>
                    <a:lnTo>
                      <a:pt x="278" y="142"/>
                    </a:lnTo>
                    <a:lnTo>
                      <a:pt x="278" y="142"/>
                    </a:lnTo>
                    <a:lnTo>
                      <a:pt x="280" y="140"/>
                    </a:lnTo>
                    <a:lnTo>
                      <a:pt x="280" y="140"/>
                    </a:lnTo>
                    <a:lnTo>
                      <a:pt x="278" y="138"/>
                    </a:lnTo>
                    <a:lnTo>
                      <a:pt x="278" y="138"/>
                    </a:lnTo>
                    <a:lnTo>
                      <a:pt x="280" y="138"/>
                    </a:lnTo>
                    <a:lnTo>
                      <a:pt x="280" y="138"/>
                    </a:lnTo>
                    <a:lnTo>
                      <a:pt x="280" y="136"/>
                    </a:lnTo>
                    <a:lnTo>
                      <a:pt x="280" y="138"/>
                    </a:lnTo>
                    <a:lnTo>
                      <a:pt x="282" y="138"/>
                    </a:lnTo>
                    <a:lnTo>
                      <a:pt x="282" y="136"/>
                    </a:lnTo>
                    <a:lnTo>
                      <a:pt x="280" y="136"/>
                    </a:lnTo>
                    <a:lnTo>
                      <a:pt x="282" y="136"/>
                    </a:lnTo>
                    <a:lnTo>
                      <a:pt x="282" y="136"/>
                    </a:lnTo>
                    <a:lnTo>
                      <a:pt x="280" y="134"/>
                    </a:lnTo>
                    <a:lnTo>
                      <a:pt x="282" y="136"/>
                    </a:lnTo>
                    <a:lnTo>
                      <a:pt x="282" y="136"/>
                    </a:lnTo>
                    <a:lnTo>
                      <a:pt x="282" y="136"/>
                    </a:lnTo>
                    <a:lnTo>
                      <a:pt x="282" y="134"/>
                    </a:lnTo>
                    <a:lnTo>
                      <a:pt x="282" y="134"/>
                    </a:lnTo>
                    <a:lnTo>
                      <a:pt x="282" y="134"/>
                    </a:lnTo>
                    <a:lnTo>
                      <a:pt x="284" y="132"/>
                    </a:lnTo>
                    <a:lnTo>
                      <a:pt x="284" y="134"/>
                    </a:lnTo>
                    <a:lnTo>
                      <a:pt x="284" y="134"/>
                    </a:lnTo>
                    <a:lnTo>
                      <a:pt x="284" y="134"/>
                    </a:lnTo>
                    <a:lnTo>
                      <a:pt x="286" y="132"/>
                    </a:lnTo>
                    <a:lnTo>
                      <a:pt x="286" y="134"/>
                    </a:lnTo>
                    <a:lnTo>
                      <a:pt x="286" y="134"/>
                    </a:lnTo>
                    <a:lnTo>
                      <a:pt x="288" y="134"/>
                    </a:lnTo>
                    <a:lnTo>
                      <a:pt x="288" y="134"/>
                    </a:lnTo>
                    <a:lnTo>
                      <a:pt x="292" y="134"/>
                    </a:lnTo>
                    <a:lnTo>
                      <a:pt x="292" y="134"/>
                    </a:lnTo>
                    <a:lnTo>
                      <a:pt x="292" y="134"/>
                    </a:lnTo>
                    <a:lnTo>
                      <a:pt x="292" y="134"/>
                    </a:lnTo>
                    <a:lnTo>
                      <a:pt x="294" y="134"/>
                    </a:lnTo>
                    <a:lnTo>
                      <a:pt x="292" y="132"/>
                    </a:lnTo>
                    <a:lnTo>
                      <a:pt x="294" y="132"/>
                    </a:lnTo>
                    <a:lnTo>
                      <a:pt x="294" y="134"/>
                    </a:lnTo>
                    <a:lnTo>
                      <a:pt x="296" y="134"/>
                    </a:lnTo>
                    <a:lnTo>
                      <a:pt x="296" y="134"/>
                    </a:lnTo>
                    <a:lnTo>
                      <a:pt x="296" y="134"/>
                    </a:lnTo>
                    <a:lnTo>
                      <a:pt x="298" y="134"/>
                    </a:lnTo>
                    <a:lnTo>
                      <a:pt x="300" y="136"/>
                    </a:lnTo>
                    <a:lnTo>
                      <a:pt x="302" y="136"/>
                    </a:lnTo>
                    <a:lnTo>
                      <a:pt x="302" y="138"/>
                    </a:lnTo>
                    <a:lnTo>
                      <a:pt x="302" y="140"/>
                    </a:lnTo>
                    <a:lnTo>
                      <a:pt x="304" y="142"/>
                    </a:lnTo>
                    <a:lnTo>
                      <a:pt x="302" y="142"/>
                    </a:lnTo>
                    <a:lnTo>
                      <a:pt x="302" y="142"/>
                    </a:lnTo>
                    <a:lnTo>
                      <a:pt x="304" y="142"/>
                    </a:lnTo>
                    <a:lnTo>
                      <a:pt x="302" y="142"/>
                    </a:lnTo>
                    <a:lnTo>
                      <a:pt x="300" y="142"/>
                    </a:lnTo>
                    <a:lnTo>
                      <a:pt x="298" y="144"/>
                    </a:lnTo>
                    <a:lnTo>
                      <a:pt x="298" y="146"/>
                    </a:lnTo>
                    <a:lnTo>
                      <a:pt x="298" y="146"/>
                    </a:lnTo>
                    <a:lnTo>
                      <a:pt x="296" y="150"/>
                    </a:lnTo>
                    <a:lnTo>
                      <a:pt x="292" y="152"/>
                    </a:lnTo>
                    <a:lnTo>
                      <a:pt x="292" y="154"/>
                    </a:lnTo>
                    <a:lnTo>
                      <a:pt x="290" y="156"/>
                    </a:lnTo>
                    <a:lnTo>
                      <a:pt x="288" y="158"/>
                    </a:lnTo>
                    <a:lnTo>
                      <a:pt x="288" y="158"/>
                    </a:lnTo>
                    <a:lnTo>
                      <a:pt x="288" y="158"/>
                    </a:lnTo>
                    <a:lnTo>
                      <a:pt x="286" y="158"/>
                    </a:lnTo>
                    <a:lnTo>
                      <a:pt x="284" y="160"/>
                    </a:lnTo>
                    <a:lnTo>
                      <a:pt x="284" y="158"/>
                    </a:lnTo>
                    <a:lnTo>
                      <a:pt x="282" y="160"/>
                    </a:lnTo>
                    <a:lnTo>
                      <a:pt x="284" y="162"/>
                    </a:lnTo>
                    <a:lnTo>
                      <a:pt x="284" y="162"/>
                    </a:lnTo>
                    <a:lnTo>
                      <a:pt x="282" y="162"/>
                    </a:lnTo>
                    <a:lnTo>
                      <a:pt x="282" y="162"/>
                    </a:lnTo>
                    <a:lnTo>
                      <a:pt x="280" y="162"/>
                    </a:lnTo>
                    <a:lnTo>
                      <a:pt x="280" y="164"/>
                    </a:lnTo>
                    <a:lnTo>
                      <a:pt x="280" y="166"/>
                    </a:lnTo>
                    <a:lnTo>
                      <a:pt x="280" y="166"/>
                    </a:lnTo>
                    <a:lnTo>
                      <a:pt x="280" y="168"/>
                    </a:lnTo>
                    <a:lnTo>
                      <a:pt x="282" y="168"/>
                    </a:lnTo>
                    <a:lnTo>
                      <a:pt x="282" y="168"/>
                    </a:lnTo>
                    <a:lnTo>
                      <a:pt x="282" y="172"/>
                    </a:lnTo>
                    <a:lnTo>
                      <a:pt x="282" y="172"/>
                    </a:lnTo>
                    <a:lnTo>
                      <a:pt x="284" y="172"/>
                    </a:lnTo>
                    <a:lnTo>
                      <a:pt x="284" y="174"/>
                    </a:lnTo>
                    <a:lnTo>
                      <a:pt x="284" y="174"/>
                    </a:lnTo>
                    <a:lnTo>
                      <a:pt x="286" y="176"/>
                    </a:lnTo>
                    <a:lnTo>
                      <a:pt x="286" y="176"/>
                    </a:lnTo>
                    <a:lnTo>
                      <a:pt x="286" y="176"/>
                    </a:lnTo>
                    <a:lnTo>
                      <a:pt x="284" y="176"/>
                    </a:lnTo>
                    <a:lnTo>
                      <a:pt x="284" y="176"/>
                    </a:lnTo>
                    <a:lnTo>
                      <a:pt x="284" y="176"/>
                    </a:lnTo>
                    <a:lnTo>
                      <a:pt x="284" y="178"/>
                    </a:lnTo>
                    <a:lnTo>
                      <a:pt x="284" y="178"/>
                    </a:lnTo>
                    <a:lnTo>
                      <a:pt x="284" y="180"/>
                    </a:lnTo>
                    <a:lnTo>
                      <a:pt x="284" y="180"/>
                    </a:lnTo>
                    <a:lnTo>
                      <a:pt x="284" y="180"/>
                    </a:lnTo>
                    <a:lnTo>
                      <a:pt x="284" y="182"/>
                    </a:lnTo>
                    <a:lnTo>
                      <a:pt x="284" y="182"/>
                    </a:lnTo>
                    <a:lnTo>
                      <a:pt x="284" y="182"/>
                    </a:lnTo>
                    <a:lnTo>
                      <a:pt x="284" y="184"/>
                    </a:lnTo>
                    <a:lnTo>
                      <a:pt x="284" y="184"/>
                    </a:lnTo>
                    <a:lnTo>
                      <a:pt x="286" y="184"/>
                    </a:lnTo>
                    <a:lnTo>
                      <a:pt x="286" y="184"/>
                    </a:lnTo>
                    <a:lnTo>
                      <a:pt x="284" y="184"/>
                    </a:lnTo>
                    <a:lnTo>
                      <a:pt x="286" y="184"/>
                    </a:lnTo>
                    <a:lnTo>
                      <a:pt x="286" y="184"/>
                    </a:lnTo>
                    <a:lnTo>
                      <a:pt x="288" y="186"/>
                    </a:lnTo>
                    <a:lnTo>
                      <a:pt x="288" y="186"/>
                    </a:lnTo>
                    <a:lnTo>
                      <a:pt x="290" y="186"/>
                    </a:lnTo>
                    <a:lnTo>
                      <a:pt x="292" y="188"/>
                    </a:lnTo>
                    <a:lnTo>
                      <a:pt x="292" y="188"/>
                    </a:lnTo>
                    <a:lnTo>
                      <a:pt x="292" y="188"/>
                    </a:lnTo>
                    <a:lnTo>
                      <a:pt x="294" y="188"/>
                    </a:lnTo>
                    <a:lnTo>
                      <a:pt x="296" y="188"/>
                    </a:lnTo>
                    <a:lnTo>
                      <a:pt x="296" y="188"/>
                    </a:lnTo>
                    <a:lnTo>
                      <a:pt x="296" y="190"/>
                    </a:lnTo>
                    <a:lnTo>
                      <a:pt x="296" y="190"/>
                    </a:lnTo>
                    <a:lnTo>
                      <a:pt x="296" y="190"/>
                    </a:lnTo>
                    <a:lnTo>
                      <a:pt x="298" y="192"/>
                    </a:lnTo>
                    <a:lnTo>
                      <a:pt x="298" y="192"/>
                    </a:lnTo>
                    <a:lnTo>
                      <a:pt x="296" y="192"/>
                    </a:lnTo>
                    <a:lnTo>
                      <a:pt x="298" y="192"/>
                    </a:lnTo>
                    <a:lnTo>
                      <a:pt x="298" y="192"/>
                    </a:lnTo>
                    <a:lnTo>
                      <a:pt x="300" y="190"/>
                    </a:lnTo>
                    <a:lnTo>
                      <a:pt x="300" y="190"/>
                    </a:lnTo>
                    <a:lnTo>
                      <a:pt x="300" y="192"/>
                    </a:lnTo>
                    <a:lnTo>
                      <a:pt x="300" y="192"/>
                    </a:lnTo>
                    <a:lnTo>
                      <a:pt x="302" y="190"/>
                    </a:lnTo>
                    <a:lnTo>
                      <a:pt x="304" y="190"/>
                    </a:lnTo>
                    <a:lnTo>
                      <a:pt x="304" y="190"/>
                    </a:lnTo>
                    <a:lnTo>
                      <a:pt x="304" y="190"/>
                    </a:lnTo>
                    <a:lnTo>
                      <a:pt x="306" y="190"/>
                    </a:lnTo>
                    <a:lnTo>
                      <a:pt x="306" y="190"/>
                    </a:lnTo>
                    <a:lnTo>
                      <a:pt x="308" y="188"/>
                    </a:lnTo>
                    <a:lnTo>
                      <a:pt x="308" y="188"/>
                    </a:lnTo>
                    <a:lnTo>
                      <a:pt x="308" y="190"/>
                    </a:lnTo>
                    <a:lnTo>
                      <a:pt x="310" y="188"/>
                    </a:lnTo>
                    <a:lnTo>
                      <a:pt x="312" y="188"/>
                    </a:lnTo>
                    <a:lnTo>
                      <a:pt x="312" y="186"/>
                    </a:lnTo>
                    <a:lnTo>
                      <a:pt x="314" y="188"/>
                    </a:lnTo>
                    <a:lnTo>
                      <a:pt x="316" y="188"/>
                    </a:lnTo>
                    <a:lnTo>
                      <a:pt x="314" y="186"/>
                    </a:lnTo>
                    <a:lnTo>
                      <a:pt x="316" y="186"/>
                    </a:lnTo>
                    <a:lnTo>
                      <a:pt x="316" y="186"/>
                    </a:lnTo>
                    <a:lnTo>
                      <a:pt x="316" y="186"/>
                    </a:lnTo>
                    <a:lnTo>
                      <a:pt x="318" y="186"/>
                    </a:lnTo>
                    <a:lnTo>
                      <a:pt x="320" y="186"/>
                    </a:lnTo>
                    <a:lnTo>
                      <a:pt x="320" y="186"/>
                    </a:lnTo>
                    <a:lnTo>
                      <a:pt x="322" y="184"/>
                    </a:lnTo>
                    <a:lnTo>
                      <a:pt x="324" y="186"/>
                    </a:lnTo>
                    <a:lnTo>
                      <a:pt x="326" y="186"/>
                    </a:lnTo>
                    <a:lnTo>
                      <a:pt x="326" y="184"/>
                    </a:lnTo>
                    <a:lnTo>
                      <a:pt x="326" y="184"/>
                    </a:lnTo>
                    <a:lnTo>
                      <a:pt x="330" y="186"/>
                    </a:lnTo>
                    <a:lnTo>
                      <a:pt x="330" y="184"/>
                    </a:lnTo>
                    <a:lnTo>
                      <a:pt x="332" y="184"/>
                    </a:lnTo>
                    <a:lnTo>
                      <a:pt x="332" y="184"/>
                    </a:lnTo>
                    <a:lnTo>
                      <a:pt x="332" y="184"/>
                    </a:lnTo>
                    <a:lnTo>
                      <a:pt x="332" y="186"/>
                    </a:lnTo>
                    <a:lnTo>
                      <a:pt x="332" y="186"/>
                    </a:lnTo>
                    <a:lnTo>
                      <a:pt x="332" y="184"/>
                    </a:lnTo>
                    <a:lnTo>
                      <a:pt x="332" y="186"/>
                    </a:lnTo>
                    <a:lnTo>
                      <a:pt x="332" y="188"/>
                    </a:lnTo>
                    <a:lnTo>
                      <a:pt x="334" y="188"/>
                    </a:lnTo>
                    <a:lnTo>
                      <a:pt x="334" y="188"/>
                    </a:lnTo>
                    <a:lnTo>
                      <a:pt x="336" y="188"/>
                    </a:lnTo>
                    <a:lnTo>
                      <a:pt x="338" y="188"/>
                    </a:lnTo>
                    <a:lnTo>
                      <a:pt x="340" y="188"/>
                    </a:lnTo>
                    <a:lnTo>
                      <a:pt x="340" y="188"/>
                    </a:lnTo>
                    <a:lnTo>
                      <a:pt x="342" y="190"/>
                    </a:lnTo>
                    <a:lnTo>
                      <a:pt x="342" y="190"/>
                    </a:lnTo>
                    <a:lnTo>
                      <a:pt x="342" y="190"/>
                    </a:lnTo>
                    <a:lnTo>
                      <a:pt x="344" y="190"/>
                    </a:lnTo>
                    <a:lnTo>
                      <a:pt x="344" y="190"/>
                    </a:lnTo>
                    <a:lnTo>
                      <a:pt x="344" y="190"/>
                    </a:lnTo>
                    <a:lnTo>
                      <a:pt x="342" y="190"/>
                    </a:lnTo>
                    <a:lnTo>
                      <a:pt x="340" y="190"/>
                    </a:lnTo>
                    <a:lnTo>
                      <a:pt x="336" y="190"/>
                    </a:lnTo>
                    <a:lnTo>
                      <a:pt x="336" y="190"/>
                    </a:lnTo>
                    <a:lnTo>
                      <a:pt x="336" y="192"/>
                    </a:lnTo>
                    <a:lnTo>
                      <a:pt x="334" y="192"/>
                    </a:lnTo>
                    <a:lnTo>
                      <a:pt x="334" y="192"/>
                    </a:lnTo>
                    <a:lnTo>
                      <a:pt x="334" y="192"/>
                    </a:lnTo>
                    <a:lnTo>
                      <a:pt x="332" y="194"/>
                    </a:lnTo>
                    <a:lnTo>
                      <a:pt x="332" y="194"/>
                    </a:lnTo>
                    <a:lnTo>
                      <a:pt x="330" y="194"/>
                    </a:lnTo>
                    <a:lnTo>
                      <a:pt x="330" y="192"/>
                    </a:lnTo>
                    <a:lnTo>
                      <a:pt x="330" y="194"/>
                    </a:lnTo>
                    <a:lnTo>
                      <a:pt x="330" y="194"/>
                    </a:lnTo>
                    <a:lnTo>
                      <a:pt x="330" y="196"/>
                    </a:lnTo>
                    <a:lnTo>
                      <a:pt x="330" y="196"/>
                    </a:lnTo>
                    <a:lnTo>
                      <a:pt x="324" y="196"/>
                    </a:lnTo>
                    <a:lnTo>
                      <a:pt x="322" y="196"/>
                    </a:lnTo>
                    <a:lnTo>
                      <a:pt x="322" y="196"/>
                    </a:lnTo>
                    <a:lnTo>
                      <a:pt x="320" y="194"/>
                    </a:lnTo>
                    <a:lnTo>
                      <a:pt x="318" y="194"/>
                    </a:lnTo>
                    <a:lnTo>
                      <a:pt x="318" y="194"/>
                    </a:lnTo>
                    <a:lnTo>
                      <a:pt x="316" y="194"/>
                    </a:lnTo>
                    <a:lnTo>
                      <a:pt x="314" y="194"/>
                    </a:lnTo>
                    <a:lnTo>
                      <a:pt x="314" y="194"/>
                    </a:lnTo>
                    <a:lnTo>
                      <a:pt x="314" y="194"/>
                    </a:lnTo>
                    <a:lnTo>
                      <a:pt x="314" y="194"/>
                    </a:lnTo>
                    <a:lnTo>
                      <a:pt x="314" y="196"/>
                    </a:lnTo>
                    <a:lnTo>
                      <a:pt x="310" y="196"/>
                    </a:lnTo>
                    <a:lnTo>
                      <a:pt x="310" y="196"/>
                    </a:lnTo>
                    <a:lnTo>
                      <a:pt x="310" y="196"/>
                    </a:lnTo>
                    <a:lnTo>
                      <a:pt x="306" y="196"/>
                    </a:lnTo>
                    <a:lnTo>
                      <a:pt x="306" y="196"/>
                    </a:lnTo>
                    <a:lnTo>
                      <a:pt x="306" y="196"/>
                    </a:lnTo>
                    <a:lnTo>
                      <a:pt x="304" y="196"/>
                    </a:lnTo>
                    <a:lnTo>
                      <a:pt x="304" y="198"/>
                    </a:lnTo>
                    <a:lnTo>
                      <a:pt x="302" y="198"/>
                    </a:lnTo>
                    <a:lnTo>
                      <a:pt x="302" y="198"/>
                    </a:lnTo>
                    <a:lnTo>
                      <a:pt x="302" y="200"/>
                    </a:lnTo>
                    <a:lnTo>
                      <a:pt x="302" y="200"/>
                    </a:lnTo>
                    <a:lnTo>
                      <a:pt x="302" y="200"/>
                    </a:lnTo>
                    <a:lnTo>
                      <a:pt x="302" y="202"/>
                    </a:lnTo>
                    <a:lnTo>
                      <a:pt x="302" y="202"/>
                    </a:lnTo>
                    <a:lnTo>
                      <a:pt x="304" y="204"/>
                    </a:lnTo>
                    <a:lnTo>
                      <a:pt x="304" y="204"/>
                    </a:lnTo>
                    <a:lnTo>
                      <a:pt x="302" y="204"/>
                    </a:lnTo>
                    <a:lnTo>
                      <a:pt x="302" y="204"/>
                    </a:lnTo>
                    <a:lnTo>
                      <a:pt x="302" y="206"/>
                    </a:lnTo>
                    <a:lnTo>
                      <a:pt x="304" y="206"/>
                    </a:lnTo>
                    <a:lnTo>
                      <a:pt x="304" y="208"/>
                    </a:lnTo>
                    <a:lnTo>
                      <a:pt x="304" y="208"/>
                    </a:lnTo>
                    <a:lnTo>
                      <a:pt x="306" y="208"/>
                    </a:lnTo>
                    <a:lnTo>
                      <a:pt x="306" y="208"/>
                    </a:lnTo>
                    <a:lnTo>
                      <a:pt x="308" y="208"/>
                    </a:lnTo>
                    <a:lnTo>
                      <a:pt x="308" y="206"/>
                    </a:lnTo>
                    <a:lnTo>
                      <a:pt x="310" y="206"/>
                    </a:lnTo>
                    <a:lnTo>
                      <a:pt x="310" y="208"/>
                    </a:lnTo>
                    <a:lnTo>
                      <a:pt x="310" y="208"/>
                    </a:lnTo>
                    <a:lnTo>
                      <a:pt x="310" y="210"/>
                    </a:lnTo>
                    <a:lnTo>
                      <a:pt x="310" y="212"/>
                    </a:lnTo>
                    <a:lnTo>
                      <a:pt x="310" y="218"/>
                    </a:lnTo>
                    <a:lnTo>
                      <a:pt x="310" y="220"/>
                    </a:lnTo>
                    <a:lnTo>
                      <a:pt x="310" y="220"/>
                    </a:lnTo>
                    <a:lnTo>
                      <a:pt x="310" y="222"/>
                    </a:lnTo>
                    <a:lnTo>
                      <a:pt x="308" y="220"/>
                    </a:lnTo>
                    <a:lnTo>
                      <a:pt x="308" y="220"/>
                    </a:lnTo>
                    <a:lnTo>
                      <a:pt x="306" y="220"/>
                    </a:lnTo>
                    <a:lnTo>
                      <a:pt x="306" y="220"/>
                    </a:lnTo>
                    <a:lnTo>
                      <a:pt x="304" y="220"/>
                    </a:lnTo>
                    <a:lnTo>
                      <a:pt x="304" y="220"/>
                    </a:lnTo>
                    <a:lnTo>
                      <a:pt x="302" y="218"/>
                    </a:lnTo>
                    <a:lnTo>
                      <a:pt x="302" y="218"/>
                    </a:lnTo>
                    <a:lnTo>
                      <a:pt x="302" y="218"/>
                    </a:lnTo>
                    <a:lnTo>
                      <a:pt x="302" y="216"/>
                    </a:lnTo>
                    <a:lnTo>
                      <a:pt x="298" y="216"/>
                    </a:lnTo>
                    <a:lnTo>
                      <a:pt x="298" y="214"/>
                    </a:lnTo>
                    <a:lnTo>
                      <a:pt x="296" y="214"/>
                    </a:lnTo>
                    <a:lnTo>
                      <a:pt x="294" y="214"/>
                    </a:lnTo>
                    <a:lnTo>
                      <a:pt x="292" y="216"/>
                    </a:lnTo>
                    <a:lnTo>
                      <a:pt x="292" y="216"/>
                    </a:lnTo>
                    <a:lnTo>
                      <a:pt x="290" y="218"/>
                    </a:lnTo>
                    <a:lnTo>
                      <a:pt x="290" y="220"/>
                    </a:lnTo>
                    <a:lnTo>
                      <a:pt x="290" y="220"/>
                    </a:lnTo>
                    <a:lnTo>
                      <a:pt x="290" y="222"/>
                    </a:lnTo>
                    <a:lnTo>
                      <a:pt x="288" y="224"/>
                    </a:lnTo>
                    <a:lnTo>
                      <a:pt x="288" y="228"/>
                    </a:lnTo>
                    <a:lnTo>
                      <a:pt x="290" y="230"/>
                    </a:lnTo>
                    <a:lnTo>
                      <a:pt x="290" y="232"/>
                    </a:lnTo>
                    <a:lnTo>
                      <a:pt x="290" y="232"/>
                    </a:lnTo>
                    <a:lnTo>
                      <a:pt x="290" y="234"/>
                    </a:lnTo>
                    <a:lnTo>
                      <a:pt x="290" y="234"/>
                    </a:lnTo>
                    <a:lnTo>
                      <a:pt x="290" y="232"/>
                    </a:lnTo>
                    <a:lnTo>
                      <a:pt x="292" y="234"/>
                    </a:lnTo>
                    <a:lnTo>
                      <a:pt x="292" y="236"/>
                    </a:lnTo>
                    <a:lnTo>
                      <a:pt x="292" y="236"/>
                    </a:lnTo>
                    <a:lnTo>
                      <a:pt x="292" y="238"/>
                    </a:lnTo>
                    <a:lnTo>
                      <a:pt x="292" y="238"/>
                    </a:lnTo>
                    <a:lnTo>
                      <a:pt x="292" y="238"/>
                    </a:lnTo>
                    <a:lnTo>
                      <a:pt x="292" y="238"/>
                    </a:lnTo>
                    <a:lnTo>
                      <a:pt x="292" y="240"/>
                    </a:lnTo>
                    <a:lnTo>
                      <a:pt x="292" y="242"/>
                    </a:lnTo>
                    <a:lnTo>
                      <a:pt x="292" y="242"/>
                    </a:lnTo>
                    <a:lnTo>
                      <a:pt x="290" y="242"/>
                    </a:lnTo>
                    <a:lnTo>
                      <a:pt x="288" y="242"/>
                    </a:lnTo>
                    <a:lnTo>
                      <a:pt x="288" y="240"/>
                    </a:lnTo>
                    <a:lnTo>
                      <a:pt x="288" y="242"/>
                    </a:lnTo>
                    <a:lnTo>
                      <a:pt x="284" y="242"/>
                    </a:lnTo>
                    <a:lnTo>
                      <a:pt x="284" y="242"/>
                    </a:lnTo>
                    <a:lnTo>
                      <a:pt x="284" y="244"/>
                    </a:lnTo>
                    <a:lnTo>
                      <a:pt x="284" y="244"/>
                    </a:lnTo>
                    <a:lnTo>
                      <a:pt x="284" y="246"/>
                    </a:lnTo>
                    <a:lnTo>
                      <a:pt x="282" y="246"/>
                    </a:lnTo>
                    <a:lnTo>
                      <a:pt x="282" y="246"/>
                    </a:lnTo>
                    <a:lnTo>
                      <a:pt x="280" y="248"/>
                    </a:lnTo>
                    <a:lnTo>
                      <a:pt x="280" y="248"/>
                    </a:lnTo>
                    <a:lnTo>
                      <a:pt x="278" y="248"/>
                    </a:lnTo>
                    <a:lnTo>
                      <a:pt x="278" y="248"/>
                    </a:lnTo>
                    <a:lnTo>
                      <a:pt x="276" y="248"/>
                    </a:lnTo>
                    <a:lnTo>
                      <a:pt x="276" y="248"/>
                    </a:lnTo>
                    <a:lnTo>
                      <a:pt x="276" y="248"/>
                    </a:lnTo>
                    <a:lnTo>
                      <a:pt x="274" y="244"/>
                    </a:lnTo>
                    <a:lnTo>
                      <a:pt x="274" y="244"/>
                    </a:lnTo>
                    <a:lnTo>
                      <a:pt x="276" y="244"/>
                    </a:lnTo>
                    <a:lnTo>
                      <a:pt x="276" y="244"/>
                    </a:lnTo>
                    <a:lnTo>
                      <a:pt x="276" y="244"/>
                    </a:lnTo>
                    <a:lnTo>
                      <a:pt x="274" y="244"/>
                    </a:lnTo>
                    <a:lnTo>
                      <a:pt x="272" y="242"/>
                    </a:lnTo>
                    <a:lnTo>
                      <a:pt x="270" y="242"/>
                    </a:lnTo>
                    <a:lnTo>
                      <a:pt x="266" y="244"/>
                    </a:lnTo>
                    <a:lnTo>
                      <a:pt x="262" y="244"/>
                    </a:lnTo>
                    <a:lnTo>
                      <a:pt x="262" y="246"/>
                    </a:lnTo>
                    <a:lnTo>
                      <a:pt x="258" y="248"/>
                    </a:lnTo>
                    <a:lnTo>
                      <a:pt x="254" y="250"/>
                    </a:lnTo>
                    <a:lnTo>
                      <a:pt x="250" y="250"/>
                    </a:lnTo>
                    <a:lnTo>
                      <a:pt x="250" y="250"/>
                    </a:lnTo>
                    <a:lnTo>
                      <a:pt x="248" y="252"/>
                    </a:lnTo>
                    <a:lnTo>
                      <a:pt x="248" y="252"/>
                    </a:lnTo>
                    <a:lnTo>
                      <a:pt x="246" y="252"/>
                    </a:lnTo>
                    <a:lnTo>
                      <a:pt x="246" y="254"/>
                    </a:lnTo>
                    <a:lnTo>
                      <a:pt x="248" y="254"/>
                    </a:lnTo>
                    <a:lnTo>
                      <a:pt x="248" y="254"/>
                    </a:lnTo>
                    <a:lnTo>
                      <a:pt x="248" y="254"/>
                    </a:lnTo>
                    <a:lnTo>
                      <a:pt x="246" y="254"/>
                    </a:lnTo>
                    <a:lnTo>
                      <a:pt x="242" y="254"/>
                    </a:lnTo>
                    <a:lnTo>
                      <a:pt x="242" y="252"/>
                    </a:lnTo>
                    <a:lnTo>
                      <a:pt x="240" y="250"/>
                    </a:lnTo>
                    <a:lnTo>
                      <a:pt x="240" y="250"/>
                    </a:lnTo>
                    <a:lnTo>
                      <a:pt x="238" y="250"/>
                    </a:lnTo>
                    <a:lnTo>
                      <a:pt x="238" y="250"/>
                    </a:lnTo>
                    <a:lnTo>
                      <a:pt x="238" y="248"/>
                    </a:lnTo>
                    <a:lnTo>
                      <a:pt x="238" y="248"/>
                    </a:lnTo>
                    <a:lnTo>
                      <a:pt x="236" y="248"/>
                    </a:lnTo>
                    <a:lnTo>
                      <a:pt x="234" y="248"/>
                    </a:lnTo>
                    <a:lnTo>
                      <a:pt x="234" y="248"/>
                    </a:lnTo>
                    <a:lnTo>
                      <a:pt x="232" y="248"/>
                    </a:lnTo>
                    <a:lnTo>
                      <a:pt x="232" y="248"/>
                    </a:lnTo>
                    <a:lnTo>
                      <a:pt x="234" y="248"/>
                    </a:lnTo>
                    <a:lnTo>
                      <a:pt x="234" y="248"/>
                    </a:lnTo>
                    <a:lnTo>
                      <a:pt x="234" y="248"/>
                    </a:lnTo>
                    <a:lnTo>
                      <a:pt x="232" y="248"/>
                    </a:lnTo>
                    <a:lnTo>
                      <a:pt x="232" y="248"/>
                    </a:lnTo>
                    <a:lnTo>
                      <a:pt x="230" y="250"/>
                    </a:lnTo>
                    <a:lnTo>
                      <a:pt x="230" y="250"/>
                    </a:lnTo>
                    <a:lnTo>
                      <a:pt x="230" y="250"/>
                    </a:lnTo>
                    <a:lnTo>
                      <a:pt x="228" y="250"/>
                    </a:lnTo>
                    <a:lnTo>
                      <a:pt x="226" y="252"/>
                    </a:lnTo>
                    <a:lnTo>
                      <a:pt x="226" y="252"/>
                    </a:lnTo>
                    <a:lnTo>
                      <a:pt x="226" y="252"/>
                    </a:lnTo>
                    <a:lnTo>
                      <a:pt x="224" y="252"/>
                    </a:lnTo>
                    <a:lnTo>
                      <a:pt x="222" y="252"/>
                    </a:lnTo>
                    <a:lnTo>
                      <a:pt x="222" y="252"/>
                    </a:lnTo>
                    <a:lnTo>
                      <a:pt x="222" y="252"/>
                    </a:lnTo>
                    <a:lnTo>
                      <a:pt x="222" y="250"/>
                    </a:lnTo>
                    <a:lnTo>
                      <a:pt x="222" y="250"/>
                    </a:lnTo>
                    <a:lnTo>
                      <a:pt x="224" y="250"/>
                    </a:lnTo>
                    <a:lnTo>
                      <a:pt x="224" y="248"/>
                    </a:lnTo>
                    <a:lnTo>
                      <a:pt x="222" y="248"/>
                    </a:lnTo>
                    <a:lnTo>
                      <a:pt x="220" y="248"/>
                    </a:lnTo>
                    <a:lnTo>
                      <a:pt x="220" y="248"/>
                    </a:lnTo>
                    <a:lnTo>
                      <a:pt x="220" y="248"/>
                    </a:lnTo>
                    <a:lnTo>
                      <a:pt x="218" y="248"/>
                    </a:lnTo>
                    <a:lnTo>
                      <a:pt x="216" y="248"/>
                    </a:lnTo>
                    <a:lnTo>
                      <a:pt x="216" y="248"/>
                    </a:lnTo>
                    <a:lnTo>
                      <a:pt x="216" y="248"/>
                    </a:lnTo>
                    <a:lnTo>
                      <a:pt x="216" y="248"/>
                    </a:lnTo>
                    <a:lnTo>
                      <a:pt x="214" y="248"/>
                    </a:lnTo>
                    <a:lnTo>
                      <a:pt x="216" y="246"/>
                    </a:lnTo>
                    <a:lnTo>
                      <a:pt x="216" y="246"/>
                    </a:lnTo>
                    <a:lnTo>
                      <a:pt x="214" y="244"/>
                    </a:lnTo>
                    <a:lnTo>
                      <a:pt x="212" y="244"/>
                    </a:lnTo>
                    <a:lnTo>
                      <a:pt x="212" y="244"/>
                    </a:lnTo>
                    <a:lnTo>
                      <a:pt x="212" y="244"/>
                    </a:lnTo>
                    <a:lnTo>
                      <a:pt x="212" y="244"/>
                    </a:lnTo>
                    <a:lnTo>
                      <a:pt x="212" y="242"/>
                    </a:lnTo>
                    <a:lnTo>
                      <a:pt x="212" y="242"/>
                    </a:lnTo>
                    <a:lnTo>
                      <a:pt x="214" y="244"/>
                    </a:lnTo>
                    <a:lnTo>
                      <a:pt x="214" y="242"/>
                    </a:lnTo>
                    <a:lnTo>
                      <a:pt x="214" y="242"/>
                    </a:lnTo>
                    <a:lnTo>
                      <a:pt x="212" y="242"/>
                    </a:lnTo>
                    <a:lnTo>
                      <a:pt x="212" y="242"/>
                    </a:lnTo>
                    <a:lnTo>
                      <a:pt x="212" y="242"/>
                    </a:lnTo>
                    <a:lnTo>
                      <a:pt x="212" y="240"/>
                    </a:lnTo>
                    <a:lnTo>
                      <a:pt x="212" y="240"/>
                    </a:lnTo>
                    <a:lnTo>
                      <a:pt x="212" y="238"/>
                    </a:lnTo>
                    <a:lnTo>
                      <a:pt x="212" y="238"/>
                    </a:lnTo>
                    <a:lnTo>
                      <a:pt x="212" y="238"/>
                    </a:lnTo>
                    <a:lnTo>
                      <a:pt x="212" y="238"/>
                    </a:lnTo>
                    <a:lnTo>
                      <a:pt x="212" y="238"/>
                    </a:lnTo>
                    <a:lnTo>
                      <a:pt x="214" y="236"/>
                    </a:lnTo>
                    <a:lnTo>
                      <a:pt x="212" y="234"/>
                    </a:lnTo>
                    <a:lnTo>
                      <a:pt x="212" y="234"/>
                    </a:lnTo>
                    <a:lnTo>
                      <a:pt x="214" y="234"/>
                    </a:lnTo>
                    <a:lnTo>
                      <a:pt x="214" y="234"/>
                    </a:lnTo>
                    <a:lnTo>
                      <a:pt x="214" y="234"/>
                    </a:lnTo>
                    <a:lnTo>
                      <a:pt x="214" y="232"/>
                    </a:lnTo>
                    <a:lnTo>
                      <a:pt x="216" y="232"/>
                    </a:lnTo>
                    <a:lnTo>
                      <a:pt x="216" y="232"/>
                    </a:lnTo>
                    <a:lnTo>
                      <a:pt x="216" y="232"/>
                    </a:lnTo>
                    <a:lnTo>
                      <a:pt x="216" y="230"/>
                    </a:lnTo>
                    <a:lnTo>
                      <a:pt x="218" y="230"/>
                    </a:lnTo>
                    <a:lnTo>
                      <a:pt x="218" y="230"/>
                    </a:lnTo>
                    <a:lnTo>
                      <a:pt x="218" y="230"/>
                    </a:lnTo>
                    <a:lnTo>
                      <a:pt x="220" y="230"/>
                    </a:lnTo>
                    <a:lnTo>
                      <a:pt x="220" y="228"/>
                    </a:lnTo>
                    <a:lnTo>
                      <a:pt x="220" y="228"/>
                    </a:lnTo>
                    <a:lnTo>
                      <a:pt x="220" y="228"/>
                    </a:lnTo>
                    <a:lnTo>
                      <a:pt x="220" y="226"/>
                    </a:lnTo>
                    <a:lnTo>
                      <a:pt x="218" y="228"/>
                    </a:lnTo>
                    <a:lnTo>
                      <a:pt x="218" y="228"/>
                    </a:lnTo>
                    <a:lnTo>
                      <a:pt x="216" y="226"/>
                    </a:lnTo>
                    <a:lnTo>
                      <a:pt x="216" y="226"/>
                    </a:lnTo>
                    <a:lnTo>
                      <a:pt x="216" y="228"/>
                    </a:lnTo>
                    <a:lnTo>
                      <a:pt x="216" y="226"/>
                    </a:lnTo>
                    <a:lnTo>
                      <a:pt x="216" y="226"/>
                    </a:lnTo>
                    <a:lnTo>
                      <a:pt x="216" y="226"/>
                    </a:lnTo>
                    <a:lnTo>
                      <a:pt x="216" y="226"/>
                    </a:lnTo>
                    <a:lnTo>
                      <a:pt x="214" y="226"/>
                    </a:lnTo>
                    <a:lnTo>
                      <a:pt x="214" y="226"/>
                    </a:lnTo>
                    <a:lnTo>
                      <a:pt x="216" y="226"/>
                    </a:lnTo>
                    <a:lnTo>
                      <a:pt x="216" y="224"/>
                    </a:lnTo>
                    <a:lnTo>
                      <a:pt x="216" y="224"/>
                    </a:lnTo>
                    <a:lnTo>
                      <a:pt x="216" y="222"/>
                    </a:lnTo>
                    <a:lnTo>
                      <a:pt x="216" y="222"/>
                    </a:lnTo>
                    <a:lnTo>
                      <a:pt x="218" y="220"/>
                    </a:lnTo>
                    <a:lnTo>
                      <a:pt x="218" y="218"/>
                    </a:lnTo>
                    <a:lnTo>
                      <a:pt x="216" y="216"/>
                    </a:lnTo>
                    <a:lnTo>
                      <a:pt x="216" y="216"/>
                    </a:lnTo>
                    <a:lnTo>
                      <a:pt x="216" y="216"/>
                    </a:lnTo>
                    <a:lnTo>
                      <a:pt x="216" y="216"/>
                    </a:lnTo>
                    <a:lnTo>
                      <a:pt x="214" y="216"/>
                    </a:lnTo>
                    <a:lnTo>
                      <a:pt x="212" y="218"/>
                    </a:lnTo>
                    <a:lnTo>
                      <a:pt x="212" y="220"/>
                    </a:lnTo>
                    <a:lnTo>
                      <a:pt x="210" y="220"/>
                    </a:lnTo>
                    <a:lnTo>
                      <a:pt x="204" y="222"/>
                    </a:lnTo>
                    <a:lnTo>
                      <a:pt x="204" y="222"/>
                    </a:lnTo>
                    <a:lnTo>
                      <a:pt x="204" y="222"/>
                    </a:lnTo>
                    <a:lnTo>
                      <a:pt x="202" y="226"/>
                    </a:lnTo>
                    <a:lnTo>
                      <a:pt x="202" y="226"/>
                    </a:lnTo>
                    <a:lnTo>
                      <a:pt x="202" y="228"/>
                    </a:lnTo>
                    <a:lnTo>
                      <a:pt x="202" y="230"/>
                    </a:lnTo>
                    <a:lnTo>
                      <a:pt x="202" y="232"/>
                    </a:lnTo>
                    <a:lnTo>
                      <a:pt x="202" y="234"/>
                    </a:lnTo>
                    <a:lnTo>
                      <a:pt x="204" y="234"/>
                    </a:lnTo>
                    <a:lnTo>
                      <a:pt x="202" y="236"/>
                    </a:lnTo>
                    <a:lnTo>
                      <a:pt x="204" y="236"/>
                    </a:lnTo>
                    <a:lnTo>
                      <a:pt x="204" y="236"/>
                    </a:lnTo>
                    <a:lnTo>
                      <a:pt x="204" y="238"/>
                    </a:lnTo>
                    <a:lnTo>
                      <a:pt x="206" y="238"/>
                    </a:lnTo>
                    <a:lnTo>
                      <a:pt x="206" y="238"/>
                    </a:lnTo>
                    <a:lnTo>
                      <a:pt x="206" y="242"/>
                    </a:lnTo>
                    <a:lnTo>
                      <a:pt x="206" y="244"/>
                    </a:lnTo>
                    <a:lnTo>
                      <a:pt x="206" y="244"/>
                    </a:lnTo>
                    <a:lnTo>
                      <a:pt x="208" y="246"/>
                    </a:lnTo>
                    <a:lnTo>
                      <a:pt x="208" y="246"/>
                    </a:lnTo>
                    <a:lnTo>
                      <a:pt x="210" y="246"/>
                    </a:lnTo>
                    <a:lnTo>
                      <a:pt x="208" y="248"/>
                    </a:lnTo>
                    <a:lnTo>
                      <a:pt x="208" y="248"/>
                    </a:lnTo>
                    <a:lnTo>
                      <a:pt x="206" y="248"/>
                    </a:lnTo>
                    <a:lnTo>
                      <a:pt x="208" y="248"/>
                    </a:lnTo>
                    <a:lnTo>
                      <a:pt x="208" y="248"/>
                    </a:lnTo>
                    <a:lnTo>
                      <a:pt x="208" y="250"/>
                    </a:lnTo>
                    <a:lnTo>
                      <a:pt x="208" y="250"/>
                    </a:lnTo>
                    <a:lnTo>
                      <a:pt x="210" y="250"/>
                    </a:lnTo>
                    <a:lnTo>
                      <a:pt x="208" y="252"/>
                    </a:lnTo>
                    <a:lnTo>
                      <a:pt x="208" y="252"/>
                    </a:lnTo>
                    <a:lnTo>
                      <a:pt x="210" y="254"/>
                    </a:lnTo>
                    <a:lnTo>
                      <a:pt x="208" y="254"/>
                    </a:lnTo>
                    <a:lnTo>
                      <a:pt x="206" y="254"/>
                    </a:lnTo>
                    <a:lnTo>
                      <a:pt x="206" y="254"/>
                    </a:lnTo>
                    <a:lnTo>
                      <a:pt x="206" y="256"/>
                    </a:lnTo>
                    <a:lnTo>
                      <a:pt x="208" y="258"/>
                    </a:lnTo>
                    <a:lnTo>
                      <a:pt x="206" y="258"/>
                    </a:lnTo>
                    <a:lnTo>
                      <a:pt x="206" y="256"/>
                    </a:lnTo>
                    <a:lnTo>
                      <a:pt x="206" y="256"/>
                    </a:lnTo>
                    <a:lnTo>
                      <a:pt x="206" y="258"/>
                    </a:lnTo>
                    <a:lnTo>
                      <a:pt x="204" y="258"/>
                    </a:lnTo>
                    <a:lnTo>
                      <a:pt x="204" y="256"/>
                    </a:lnTo>
                    <a:lnTo>
                      <a:pt x="204" y="254"/>
                    </a:lnTo>
                    <a:lnTo>
                      <a:pt x="200" y="254"/>
                    </a:lnTo>
                    <a:lnTo>
                      <a:pt x="198" y="256"/>
                    </a:lnTo>
                    <a:lnTo>
                      <a:pt x="198" y="256"/>
                    </a:lnTo>
                    <a:lnTo>
                      <a:pt x="196" y="258"/>
                    </a:lnTo>
                    <a:lnTo>
                      <a:pt x="196" y="258"/>
                    </a:lnTo>
                    <a:lnTo>
                      <a:pt x="198" y="258"/>
                    </a:lnTo>
                    <a:lnTo>
                      <a:pt x="198" y="258"/>
                    </a:lnTo>
                    <a:lnTo>
                      <a:pt x="200" y="260"/>
                    </a:lnTo>
                    <a:lnTo>
                      <a:pt x="200" y="260"/>
                    </a:lnTo>
                    <a:lnTo>
                      <a:pt x="200" y="260"/>
                    </a:lnTo>
                    <a:lnTo>
                      <a:pt x="198" y="260"/>
                    </a:lnTo>
                    <a:lnTo>
                      <a:pt x="196" y="260"/>
                    </a:lnTo>
                    <a:lnTo>
                      <a:pt x="196" y="258"/>
                    </a:lnTo>
                    <a:lnTo>
                      <a:pt x="194" y="258"/>
                    </a:lnTo>
                    <a:lnTo>
                      <a:pt x="194" y="258"/>
                    </a:lnTo>
                    <a:lnTo>
                      <a:pt x="192" y="258"/>
                    </a:lnTo>
                    <a:lnTo>
                      <a:pt x="190" y="258"/>
                    </a:lnTo>
                    <a:lnTo>
                      <a:pt x="190" y="258"/>
                    </a:lnTo>
                    <a:lnTo>
                      <a:pt x="188" y="258"/>
                    </a:lnTo>
                    <a:lnTo>
                      <a:pt x="186" y="260"/>
                    </a:lnTo>
                    <a:lnTo>
                      <a:pt x="186" y="260"/>
                    </a:lnTo>
                    <a:lnTo>
                      <a:pt x="184" y="260"/>
                    </a:lnTo>
                    <a:lnTo>
                      <a:pt x="184" y="262"/>
                    </a:lnTo>
                    <a:lnTo>
                      <a:pt x="186" y="264"/>
                    </a:lnTo>
                    <a:lnTo>
                      <a:pt x="186" y="264"/>
                    </a:lnTo>
                    <a:lnTo>
                      <a:pt x="186" y="264"/>
                    </a:lnTo>
                    <a:lnTo>
                      <a:pt x="186" y="266"/>
                    </a:lnTo>
                    <a:lnTo>
                      <a:pt x="186" y="266"/>
                    </a:lnTo>
                    <a:lnTo>
                      <a:pt x="184" y="266"/>
                    </a:lnTo>
                    <a:lnTo>
                      <a:pt x="184" y="268"/>
                    </a:lnTo>
                    <a:lnTo>
                      <a:pt x="186" y="268"/>
                    </a:lnTo>
                    <a:lnTo>
                      <a:pt x="186" y="268"/>
                    </a:lnTo>
                    <a:lnTo>
                      <a:pt x="186" y="270"/>
                    </a:lnTo>
                    <a:lnTo>
                      <a:pt x="184" y="270"/>
                    </a:lnTo>
                    <a:lnTo>
                      <a:pt x="184" y="268"/>
                    </a:lnTo>
                    <a:lnTo>
                      <a:pt x="182" y="268"/>
                    </a:lnTo>
                    <a:lnTo>
                      <a:pt x="184" y="268"/>
                    </a:lnTo>
                    <a:lnTo>
                      <a:pt x="182" y="266"/>
                    </a:lnTo>
                    <a:lnTo>
                      <a:pt x="182" y="266"/>
                    </a:lnTo>
                    <a:lnTo>
                      <a:pt x="184" y="266"/>
                    </a:lnTo>
                    <a:lnTo>
                      <a:pt x="184" y="264"/>
                    </a:lnTo>
                    <a:lnTo>
                      <a:pt x="184" y="264"/>
                    </a:lnTo>
                    <a:lnTo>
                      <a:pt x="182" y="264"/>
                    </a:lnTo>
                    <a:lnTo>
                      <a:pt x="182" y="264"/>
                    </a:lnTo>
                    <a:lnTo>
                      <a:pt x="182" y="266"/>
                    </a:lnTo>
                    <a:lnTo>
                      <a:pt x="180" y="270"/>
                    </a:lnTo>
                    <a:lnTo>
                      <a:pt x="178" y="272"/>
                    </a:lnTo>
                    <a:lnTo>
                      <a:pt x="178" y="272"/>
                    </a:lnTo>
                    <a:lnTo>
                      <a:pt x="178" y="274"/>
                    </a:lnTo>
                    <a:lnTo>
                      <a:pt x="178" y="274"/>
                    </a:lnTo>
                    <a:lnTo>
                      <a:pt x="178" y="276"/>
                    </a:lnTo>
                    <a:lnTo>
                      <a:pt x="180" y="276"/>
                    </a:lnTo>
                    <a:lnTo>
                      <a:pt x="182" y="274"/>
                    </a:lnTo>
                    <a:lnTo>
                      <a:pt x="182" y="274"/>
                    </a:lnTo>
                    <a:lnTo>
                      <a:pt x="182" y="276"/>
                    </a:lnTo>
                    <a:lnTo>
                      <a:pt x="180" y="276"/>
                    </a:lnTo>
                    <a:lnTo>
                      <a:pt x="178" y="276"/>
                    </a:lnTo>
                    <a:lnTo>
                      <a:pt x="176" y="276"/>
                    </a:lnTo>
                    <a:lnTo>
                      <a:pt x="174" y="278"/>
                    </a:lnTo>
                    <a:lnTo>
                      <a:pt x="176" y="278"/>
                    </a:lnTo>
                    <a:lnTo>
                      <a:pt x="176" y="278"/>
                    </a:lnTo>
                    <a:lnTo>
                      <a:pt x="178" y="278"/>
                    </a:lnTo>
                    <a:lnTo>
                      <a:pt x="178" y="278"/>
                    </a:lnTo>
                    <a:lnTo>
                      <a:pt x="176" y="278"/>
                    </a:lnTo>
                    <a:lnTo>
                      <a:pt x="174" y="280"/>
                    </a:lnTo>
                    <a:lnTo>
                      <a:pt x="174" y="278"/>
                    </a:lnTo>
                    <a:lnTo>
                      <a:pt x="172" y="278"/>
                    </a:lnTo>
                    <a:lnTo>
                      <a:pt x="172" y="278"/>
                    </a:lnTo>
                    <a:lnTo>
                      <a:pt x="170" y="280"/>
                    </a:lnTo>
                    <a:lnTo>
                      <a:pt x="168" y="280"/>
                    </a:lnTo>
                    <a:lnTo>
                      <a:pt x="168" y="282"/>
                    </a:lnTo>
                    <a:lnTo>
                      <a:pt x="166" y="282"/>
                    </a:lnTo>
                    <a:lnTo>
                      <a:pt x="164" y="282"/>
                    </a:lnTo>
                    <a:lnTo>
                      <a:pt x="160" y="282"/>
                    </a:lnTo>
                    <a:lnTo>
                      <a:pt x="160" y="286"/>
                    </a:lnTo>
                    <a:lnTo>
                      <a:pt x="160" y="288"/>
                    </a:lnTo>
                    <a:lnTo>
                      <a:pt x="160" y="288"/>
                    </a:lnTo>
                    <a:lnTo>
                      <a:pt x="160" y="290"/>
                    </a:lnTo>
                    <a:lnTo>
                      <a:pt x="158" y="292"/>
                    </a:lnTo>
                    <a:lnTo>
                      <a:pt x="156" y="292"/>
                    </a:lnTo>
                    <a:lnTo>
                      <a:pt x="152" y="294"/>
                    </a:lnTo>
                    <a:lnTo>
                      <a:pt x="150" y="294"/>
                    </a:lnTo>
                    <a:lnTo>
                      <a:pt x="150" y="296"/>
                    </a:lnTo>
                    <a:lnTo>
                      <a:pt x="150" y="298"/>
                    </a:lnTo>
                    <a:lnTo>
                      <a:pt x="152" y="298"/>
                    </a:lnTo>
                    <a:lnTo>
                      <a:pt x="152" y="298"/>
                    </a:lnTo>
                    <a:lnTo>
                      <a:pt x="152" y="298"/>
                    </a:lnTo>
                    <a:lnTo>
                      <a:pt x="150" y="298"/>
                    </a:lnTo>
                    <a:lnTo>
                      <a:pt x="148" y="298"/>
                    </a:lnTo>
                    <a:lnTo>
                      <a:pt x="148" y="298"/>
                    </a:lnTo>
                    <a:lnTo>
                      <a:pt x="146" y="298"/>
                    </a:lnTo>
                    <a:lnTo>
                      <a:pt x="144" y="298"/>
                    </a:lnTo>
                    <a:lnTo>
                      <a:pt x="142" y="298"/>
                    </a:lnTo>
                    <a:lnTo>
                      <a:pt x="140" y="298"/>
                    </a:lnTo>
                    <a:lnTo>
                      <a:pt x="140" y="296"/>
                    </a:lnTo>
                    <a:lnTo>
                      <a:pt x="140" y="296"/>
                    </a:lnTo>
                    <a:lnTo>
                      <a:pt x="140" y="294"/>
                    </a:lnTo>
                    <a:lnTo>
                      <a:pt x="136" y="294"/>
                    </a:lnTo>
                    <a:lnTo>
                      <a:pt x="136" y="294"/>
                    </a:lnTo>
                    <a:lnTo>
                      <a:pt x="136" y="298"/>
                    </a:lnTo>
                    <a:lnTo>
                      <a:pt x="136" y="298"/>
                    </a:lnTo>
                    <a:lnTo>
                      <a:pt x="136" y="298"/>
                    </a:lnTo>
                    <a:lnTo>
                      <a:pt x="138" y="302"/>
                    </a:lnTo>
                    <a:lnTo>
                      <a:pt x="138" y="304"/>
                    </a:lnTo>
                    <a:lnTo>
                      <a:pt x="138" y="304"/>
                    </a:lnTo>
                    <a:lnTo>
                      <a:pt x="138" y="304"/>
                    </a:lnTo>
                    <a:lnTo>
                      <a:pt x="138" y="306"/>
                    </a:lnTo>
                    <a:lnTo>
                      <a:pt x="136" y="306"/>
                    </a:lnTo>
                    <a:lnTo>
                      <a:pt x="136" y="306"/>
                    </a:lnTo>
                    <a:lnTo>
                      <a:pt x="136" y="304"/>
                    </a:lnTo>
                    <a:lnTo>
                      <a:pt x="134" y="306"/>
                    </a:lnTo>
                    <a:lnTo>
                      <a:pt x="134" y="306"/>
                    </a:lnTo>
                    <a:lnTo>
                      <a:pt x="132" y="306"/>
                    </a:lnTo>
                    <a:lnTo>
                      <a:pt x="130" y="306"/>
                    </a:lnTo>
                    <a:lnTo>
                      <a:pt x="126" y="304"/>
                    </a:lnTo>
                    <a:lnTo>
                      <a:pt x="124" y="304"/>
                    </a:lnTo>
                    <a:lnTo>
                      <a:pt x="124" y="304"/>
                    </a:lnTo>
                    <a:lnTo>
                      <a:pt x="122" y="304"/>
                    </a:lnTo>
                    <a:lnTo>
                      <a:pt x="122" y="304"/>
                    </a:lnTo>
                    <a:lnTo>
                      <a:pt x="122" y="304"/>
                    </a:lnTo>
                    <a:lnTo>
                      <a:pt x="120" y="304"/>
                    </a:lnTo>
                    <a:lnTo>
                      <a:pt x="118" y="306"/>
                    </a:lnTo>
                    <a:lnTo>
                      <a:pt x="114" y="306"/>
                    </a:lnTo>
                    <a:lnTo>
                      <a:pt x="114" y="308"/>
                    </a:lnTo>
                    <a:lnTo>
                      <a:pt x="114" y="308"/>
                    </a:lnTo>
                    <a:lnTo>
                      <a:pt x="116" y="308"/>
                    </a:lnTo>
                    <a:lnTo>
                      <a:pt x="116" y="308"/>
                    </a:lnTo>
                    <a:lnTo>
                      <a:pt x="116" y="308"/>
                    </a:lnTo>
                    <a:lnTo>
                      <a:pt x="116" y="310"/>
                    </a:lnTo>
                    <a:lnTo>
                      <a:pt x="116" y="310"/>
                    </a:lnTo>
                    <a:lnTo>
                      <a:pt x="116" y="310"/>
                    </a:lnTo>
                    <a:lnTo>
                      <a:pt x="118" y="310"/>
                    </a:lnTo>
                    <a:lnTo>
                      <a:pt x="118" y="310"/>
                    </a:lnTo>
                    <a:lnTo>
                      <a:pt x="114" y="312"/>
                    </a:lnTo>
                    <a:lnTo>
                      <a:pt x="116" y="312"/>
                    </a:lnTo>
                    <a:lnTo>
                      <a:pt x="118" y="312"/>
                    </a:lnTo>
                    <a:lnTo>
                      <a:pt x="118" y="314"/>
                    </a:lnTo>
                    <a:lnTo>
                      <a:pt x="118" y="314"/>
                    </a:lnTo>
                    <a:lnTo>
                      <a:pt x="118" y="314"/>
                    </a:lnTo>
                    <a:lnTo>
                      <a:pt x="120" y="314"/>
                    </a:lnTo>
                    <a:lnTo>
                      <a:pt x="124" y="314"/>
                    </a:lnTo>
                    <a:lnTo>
                      <a:pt x="124" y="316"/>
                    </a:lnTo>
                    <a:lnTo>
                      <a:pt x="126" y="316"/>
                    </a:lnTo>
                    <a:lnTo>
                      <a:pt x="126" y="316"/>
                    </a:lnTo>
                    <a:lnTo>
                      <a:pt x="128" y="316"/>
                    </a:lnTo>
                    <a:lnTo>
                      <a:pt x="128" y="316"/>
                    </a:lnTo>
                    <a:lnTo>
                      <a:pt x="128" y="316"/>
                    </a:lnTo>
                    <a:lnTo>
                      <a:pt x="130" y="318"/>
                    </a:lnTo>
                    <a:lnTo>
                      <a:pt x="130" y="316"/>
                    </a:lnTo>
                    <a:lnTo>
                      <a:pt x="130" y="316"/>
                    </a:lnTo>
                    <a:lnTo>
                      <a:pt x="130" y="318"/>
                    </a:lnTo>
                    <a:lnTo>
                      <a:pt x="132" y="320"/>
                    </a:lnTo>
                    <a:lnTo>
                      <a:pt x="134" y="318"/>
                    </a:lnTo>
                    <a:lnTo>
                      <a:pt x="136" y="320"/>
                    </a:lnTo>
                    <a:lnTo>
                      <a:pt x="134" y="320"/>
                    </a:lnTo>
                    <a:lnTo>
                      <a:pt x="134" y="320"/>
                    </a:lnTo>
                    <a:lnTo>
                      <a:pt x="134" y="322"/>
                    </a:lnTo>
                    <a:lnTo>
                      <a:pt x="134" y="322"/>
                    </a:lnTo>
                    <a:lnTo>
                      <a:pt x="134" y="322"/>
                    </a:lnTo>
                    <a:lnTo>
                      <a:pt x="134" y="322"/>
                    </a:lnTo>
                    <a:lnTo>
                      <a:pt x="134" y="324"/>
                    </a:lnTo>
                    <a:lnTo>
                      <a:pt x="136" y="326"/>
                    </a:lnTo>
                    <a:lnTo>
                      <a:pt x="136" y="326"/>
                    </a:lnTo>
                    <a:lnTo>
                      <a:pt x="138" y="328"/>
                    </a:lnTo>
                    <a:lnTo>
                      <a:pt x="138" y="328"/>
                    </a:lnTo>
                    <a:lnTo>
                      <a:pt x="140" y="330"/>
                    </a:lnTo>
                    <a:lnTo>
                      <a:pt x="140" y="330"/>
                    </a:lnTo>
                    <a:lnTo>
                      <a:pt x="140" y="330"/>
                    </a:lnTo>
                    <a:lnTo>
                      <a:pt x="140" y="332"/>
                    </a:lnTo>
                    <a:lnTo>
                      <a:pt x="140" y="334"/>
                    </a:lnTo>
                    <a:lnTo>
                      <a:pt x="140" y="336"/>
                    </a:lnTo>
                    <a:lnTo>
                      <a:pt x="142" y="336"/>
                    </a:lnTo>
                    <a:lnTo>
                      <a:pt x="144" y="338"/>
                    </a:lnTo>
                    <a:lnTo>
                      <a:pt x="144" y="340"/>
                    </a:lnTo>
                    <a:lnTo>
                      <a:pt x="144" y="338"/>
                    </a:lnTo>
                    <a:lnTo>
                      <a:pt x="142" y="336"/>
                    </a:lnTo>
                    <a:lnTo>
                      <a:pt x="140" y="338"/>
                    </a:lnTo>
                    <a:lnTo>
                      <a:pt x="140" y="340"/>
                    </a:lnTo>
                    <a:lnTo>
                      <a:pt x="140" y="344"/>
                    </a:lnTo>
                    <a:lnTo>
                      <a:pt x="140" y="346"/>
                    </a:lnTo>
                    <a:lnTo>
                      <a:pt x="140" y="344"/>
                    </a:lnTo>
                    <a:lnTo>
                      <a:pt x="142" y="346"/>
                    </a:lnTo>
                    <a:lnTo>
                      <a:pt x="140" y="346"/>
                    </a:lnTo>
                    <a:lnTo>
                      <a:pt x="140" y="346"/>
                    </a:lnTo>
                    <a:lnTo>
                      <a:pt x="140" y="348"/>
                    </a:lnTo>
                    <a:lnTo>
                      <a:pt x="138" y="356"/>
                    </a:lnTo>
                    <a:lnTo>
                      <a:pt x="138" y="356"/>
                    </a:lnTo>
                    <a:lnTo>
                      <a:pt x="136" y="358"/>
                    </a:lnTo>
                    <a:lnTo>
                      <a:pt x="134" y="358"/>
                    </a:lnTo>
                    <a:lnTo>
                      <a:pt x="134" y="358"/>
                    </a:lnTo>
                    <a:lnTo>
                      <a:pt x="130" y="358"/>
                    </a:lnTo>
                    <a:lnTo>
                      <a:pt x="130" y="358"/>
                    </a:lnTo>
                    <a:lnTo>
                      <a:pt x="126" y="358"/>
                    </a:lnTo>
                    <a:lnTo>
                      <a:pt x="122" y="358"/>
                    </a:lnTo>
                    <a:lnTo>
                      <a:pt x="122" y="356"/>
                    </a:lnTo>
                    <a:lnTo>
                      <a:pt x="120" y="358"/>
                    </a:lnTo>
                    <a:lnTo>
                      <a:pt x="116" y="358"/>
                    </a:lnTo>
                    <a:lnTo>
                      <a:pt x="114" y="358"/>
                    </a:lnTo>
                    <a:lnTo>
                      <a:pt x="110" y="356"/>
                    </a:lnTo>
                    <a:lnTo>
                      <a:pt x="108" y="356"/>
                    </a:lnTo>
                    <a:lnTo>
                      <a:pt x="106" y="354"/>
                    </a:lnTo>
                    <a:lnTo>
                      <a:pt x="104" y="354"/>
                    </a:lnTo>
                    <a:lnTo>
                      <a:pt x="102" y="356"/>
                    </a:lnTo>
                    <a:lnTo>
                      <a:pt x="96" y="356"/>
                    </a:lnTo>
                    <a:lnTo>
                      <a:pt x="94" y="354"/>
                    </a:lnTo>
                    <a:lnTo>
                      <a:pt x="92" y="354"/>
                    </a:lnTo>
                    <a:lnTo>
                      <a:pt x="92" y="354"/>
                    </a:lnTo>
                    <a:lnTo>
                      <a:pt x="88" y="354"/>
                    </a:lnTo>
                    <a:lnTo>
                      <a:pt x="86" y="356"/>
                    </a:lnTo>
                    <a:lnTo>
                      <a:pt x="86" y="358"/>
                    </a:lnTo>
                    <a:lnTo>
                      <a:pt x="86" y="358"/>
                    </a:lnTo>
                    <a:lnTo>
                      <a:pt x="84" y="358"/>
                    </a:lnTo>
                    <a:lnTo>
                      <a:pt x="82" y="358"/>
                    </a:lnTo>
                    <a:lnTo>
                      <a:pt x="80" y="360"/>
                    </a:lnTo>
                    <a:lnTo>
                      <a:pt x="80" y="362"/>
                    </a:lnTo>
                    <a:lnTo>
                      <a:pt x="82" y="364"/>
                    </a:lnTo>
                    <a:lnTo>
                      <a:pt x="82" y="364"/>
                    </a:lnTo>
                    <a:lnTo>
                      <a:pt x="82" y="364"/>
                    </a:lnTo>
                    <a:lnTo>
                      <a:pt x="84" y="364"/>
                    </a:lnTo>
                    <a:lnTo>
                      <a:pt x="82" y="366"/>
                    </a:lnTo>
                    <a:lnTo>
                      <a:pt x="84" y="368"/>
                    </a:lnTo>
                    <a:lnTo>
                      <a:pt x="82" y="368"/>
                    </a:lnTo>
                    <a:lnTo>
                      <a:pt x="84" y="368"/>
                    </a:lnTo>
                    <a:lnTo>
                      <a:pt x="84" y="370"/>
                    </a:lnTo>
                    <a:lnTo>
                      <a:pt x="82" y="370"/>
                    </a:lnTo>
                    <a:lnTo>
                      <a:pt x="82" y="372"/>
                    </a:lnTo>
                    <a:lnTo>
                      <a:pt x="82" y="374"/>
                    </a:lnTo>
                    <a:lnTo>
                      <a:pt x="82" y="374"/>
                    </a:lnTo>
                    <a:lnTo>
                      <a:pt x="84" y="378"/>
                    </a:lnTo>
                    <a:lnTo>
                      <a:pt x="84" y="380"/>
                    </a:lnTo>
                    <a:lnTo>
                      <a:pt x="84" y="382"/>
                    </a:lnTo>
                    <a:lnTo>
                      <a:pt x="82" y="384"/>
                    </a:lnTo>
                    <a:lnTo>
                      <a:pt x="82" y="386"/>
                    </a:lnTo>
                    <a:lnTo>
                      <a:pt x="82" y="388"/>
                    </a:lnTo>
                    <a:lnTo>
                      <a:pt x="80" y="390"/>
                    </a:lnTo>
                    <a:lnTo>
                      <a:pt x="80" y="392"/>
                    </a:lnTo>
                    <a:lnTo>
                      <a:pt x="80" y="394"/>
                    </a:lnTo>
                    <a:lnTo>
                      <a:pt x="78" y="396"/>
                    </a:lnTo>
                    <a:lnTo>
                      <a:pt x="76" y="398"/>
                    </a:lnTo>
                    <a:lnTo>
                      <a:pt x="76" y="400"/>
                    </a:lnTo>
                    <a:lnTo>
                      <a:pt x="76" y="402"/>
                    </a:lnTo>
                    <a:lnTo>
                      <a:pt x="76" y="404"/>
                    </a:lnTo>
                    <a:lnTo>
                      <a:pt x="78" y="404"/>
                    </a:lnTo>
                    <a:lnTo>
                      <a:pt x="78" y="406"/>
                    </a:lnTo>
                    <a:lnTo>
                      <a:pt x="80" y="406"/>
                    </a:lnTo>
                    <a:lnTo>
                      <a:pt x="82" y="406"/>
                    </a:lnTo>
                    <a:lnTo>
                      <a:pt x="82" y="406"/>
                    </a:lnTo>
                    <a:lnTo>
                      <a:pt x="82" y="406"/>
                    </a:lnTo>
                    <a:lnTo>
                      <a:pt x="82" y="408"/>
                    </a:lnTo>
                    <a:lnTo>
                      <a:pt x="80" y="410"/>
                    </a:lnTo>
                    <a:lnTo>
                      <a:pt x="82" y="412"/>
                    </a:lnTo>
                    <a:lnTo>
                      <a:pt x="80" y="414"/>
                    </a:lnTo>
                    <a:lnTo>
                      <a:pt x="80" y="416"/>
                    </a:lnTo>
                    <a:lnTo>
                      <a:pt x="80" y="418"/>
                    </a:lnTo>
                    <a:lnTo>
                      <a:pt x="80" y="420"/>
                    </a:lnTo>
                    <a:lnTo>
                      <a:pt x="80" y="420"/>
                    </a:lnTo>
                    <a:lnTo>
                      <a:pt x="82" y="420"/>
                    </a:lnTo>
                    <a:lnTo>
                      <a:pt x="84" y="420"/>
                    </a:lnTo>
                    <a:lnTo>
                      <a:pt x="86" y="420"/>
                    </a:lnTo>
                    <a:lnTo>
                      <a:pt x="86" y="420"/>
                    </a:lnTo>
                    <a:lnTo>
                      <a:pt x="88" y="420"/>
                    </a:lnTo>
                    <a:lnTo>
                      <a:pt x="90" y="420"/>
                    </a:lnTo>
                    <a:lnTo>
                      <a:pt x="90" y="418"/>
                    </a:lnTo>
                    <a:lnTo>
                      <a:pt x="92" y="418"/>
                    </a:lnTo>
                    <a:lnTo>
                      <a:pt x="94" y="418"/>
                    </a:lnTo>
                    <a:lnTo>
                      <a:pt x="96" y="418"/>
                    </a:lnTo>
                    <a:lnTo>
                      <a:pt x="98" y="420"/>
                    </a:lnTo>
                    <a:lnTo>
                      <a:pt x="98" y="422"/>
                    </a:lnTo>
                    <a:lnTo>
                      <a:pt x="100" y="422"/>
                    </a:lnTo>
                    <a:lnTo>
                      <a:pt x="100" y="422"/>
                    </a:lnTo>
                    <a:lnTo>
                      <a:pt x="100" y="424"/>
                    </a:lnTo>
                    <a:lnTo>
                      <a:pt x="100" y="424"/>
                    </a:lnTo>
                    <a:lnTo>
                      <a:pt x="100" y="426"/>
                    </a:lnTo>
                    <a:lnTo>
                      <a:pt x="102" y="428"/>
                    </a:lnTo>
                    <a:lnTo>
                      <a:pt x="104" y="430"/>
                    </a:lnTo>
                    <a:lnTo>
                      <a:pt x="106" y="430"/>
                    </a:lnTo>
                    <a:lnTo>
                      <a:pt x="108" y="430"/>
                    </a:lnTo>
                    <a:lnTo>
                      <a:pt x="108" y="428"/>
                    </a:lnTo>
                    <a:lnTo>
                      <a:pt x="108" y="428"/>
                    </a:lnTo>
                    <a:lnTo>
                      <a:pt x="110" y="426"/>
                    </a:lnTo>
                    <a:lnTo>
                      <a:pt x="112" y="426"/>
                    </a:lnTo>
                    <a:lnTo>
                      <a:pt x="114" y="426"/>
                    </a:lnTo>
                    <a:lnTo>
                      <a:pt x="114" y="424"/>
                    </a:lnTo>
                    <a:lnTo>
                      <a:pt x="120" y="424"/>
                    </a:lnTo>
                    <a:lnTo>
                      <a:pt x="122" y="424"/>
                    </a:lnTo>
                    <a:lnTo>
                      <a:pt x="124" y="424"/>
                    </a:lnTo>
                    <a:lnTo>
                      <a:pt x="126" y="424"/>
                    </a:lnTo>
                    <a:lnTo>
                      <a:pt x="128" y="424"/>
                    </a:lnTo>
                    <a:lnTo>
                      <a:pt x="130" y="422"/>
                    </a:lnTo>
                    <a:lnTo>
                      <a:pt x="132" y="424"/>
                    </a:lnTo>
                    <a:lnTo>
                      <a:pt x="134" y="424"/>
                    </a:lnTo>
                    <a:lnTo>
                      <a:pt x="134" y="422"/>
                    </a:lnTo>
                    <a:lnTo>
                      <a:pt x="134" y="422"/>
                    </a:lnTo>
                    <a:lnTo>
                      <a:pt x="136" y="418"/>
                    </a:lnTo>
                    <a:lnTo>
                      <a:pt x="138" y="416"/>
                    </a:lnTo>
                    <a:lnTo>
                      <a:pt x="144" y="414"/>
                    </a:lnTo>
                    <a:lnTo>
                      <a:pt x="142" y="414"/>
                    </a:lnTo>
                    <a:lnTo>
                      <a:pt x="144" y="412"/>
                    </a:lnTo>
                    <a:lnTo>
                      <a:pt x="144" y="412"/>
                    </a:lnTo>
                    <a:lnTo>
                      <a:pt x="144" y="410"/>
                    </a:lnTo>
                    <a:lnTo>
                      <a:pt x="146" y="408"/>
                    </a:lnTo>
                    <a:lnTo>
                      <a:pt x="148" y="408"/>
                    </a:lnTo>
                    <a:lnTo>
                      <a:pt x="148" y="406"/>
                    </a:lnTo>
                    <a:lnTo>
                      <a:pt x="150" y="404"/>
                    </a:lnTo>
                    <a:lnTo>
                      <a:pt x="150" y="404"/>
                    </a:lnTo>
                    <a:lnTo>
                      <a:pt x="150" y="402"/>
                    </a:lnTo>
                    <a:lnTo>
                      <a:pt x="148" y="402"/>
                    </a:lnTo>
                    <a:lnTo>
                      <a:pt x="148" y="402"/>
                    </a:lnTo>
                    <a:lnTo>
                      <a:pt x="148" y="400"/>
                    </a:lnTo>
                    <a:lnTo>
                      <a:pt x="148" y="400"/>
                    </a:lnTo>
                    <a:lnTo>
                      <a:pt x="148" y="398"/>
                    </a:lnTo>
                    <a:lnTo>
                      <a:pt x="146" y="398"/>
                    </a:lnTo>
                    <a:lnTo>
                      <a:pt x="146" y="398"/>
                    </a:lnTo>
                    <a:lnTo>
                      <a:pt x="148" y="396"/>
                    </a:lnTo>
                    <a:lnTo>
                      <a:pt x="148" y="394"/>
                    </a:lnTo>
                    <a:lnTo>
                      <a:pt x="150" y="392"/>
                    </a:lnTo>
                    <a:lnTo>
                      <a:pt x="152" y="388"/>
                    </a:lnTo>
                    <a:lnTo>
                      <a:pt x="154" y="386"/>
                    </a:lnTo>
                    <a:lnTo>
                      <a:pt x="154" y="384"/>
                    </a:lnTo>
                    <a:lnTo>
                      <a:pt x="154" y="384"/>
                    </a:lnTo>
                    <a:lnTo>
                      <a:pt x="156" y="382"/>
                    </a:lnTo>
                    <a:lnTo>
                      <a:pt x="164" y="378"/>
                    </a:lnTo>
                    <a:lnTo>
                      <a:pt x="166" y="376"/>
                    </a:lnTo>
                    <a:lnTo>
                      <a:pt x="172" y="374"/>
                    </a:lnTo>
                    <a:lnTo>
                      <a:pt x="172" y="372"/>
                    </a:lnTo>
                    <a:lnTo>
                      <a:pt x="172" y="370"/>
                    </a:lnTo>
                    <a:lnTo>
                      <a:pt x="172" y="370"/>
                    </a:lnTo>
                    <a:lnTo>
                      <a:pt x="174" y="368"/>
                    </a:lnTo>
                    <a:lnTo>
                      <a:pt x="172" y="368"/>
                    </a:lnTo>
                    <a:lnTo>
                      <a:pt x="172" y="368"/>
                    </a:lnTo>
                    <a:lnTo>
                      <a:pt x="172" y="364"/>
                    </a:lnTo>
                    <a:lnTo>
                      <a:pt x="172" y="362"/>
                    </a:lnTo>
                    <a:lnTo>
                      <a:pt x="172" y="362"/>
                    </a:lnTo>
                    <a:lnTo>
                      <a:pt x="172" y="360"/>
                    </a:lnTo>
                    <a:lnTo>
                      <a:pt x="174" y="358"/>
                    </a:lnTo>
                    <a:lnTo>
                      <a:pt x="176" y="358"/>
                    </a:lnTo>
                    <a:lnTo>
                      <a:pt x="176" y="356"/>
                    </a:lnTo>
                    <a:lnTo>
                      <a:pt x="178" y="356"/>
                    </a:lnTo>
                    <a:lnTo>
                      <a:pt x="178" y="356"/>
                    </a:lnTo>
                    <a:lnTo>
                      <a:pt x="180" y="356"/>
                    </a:lnTo>
                    <a:lnTo>
                      <a:pt x="182" y="356"/>
                    </a:lnTo>
                    <a:lnTo>
                      <a:pt x="182" y="358"/>
                    </a:lnTo>
                    <a:lnTo>
                      <a:pt x="182" y="358"/>
                    </a:lnTo>
                    <a:lnTo>
                      <a:pt x="182" y="358"/>
                    </a:lnTo>
                    <a:lnTo>
                      <a:pt x="184" y="358"/>
                    </a:lnTo>
                    <a:lnTo>
                      <a:pt x="184" y="358"/>
                    </a:lnTo>
                    <a:lnTo>
                      <a:pt x="186" y="358"/>
                    </a:lnTo>
                    <a:lnTo>
                      <a:pt x="186" y="358"/>
                    </a:lnTo>
                    <a:lnTo>
                      <a:pt x="188" y="358"/>
                    </a:lnTo>
                    <a:lnTo>
                      <a:pt x="188" y="358"/>
                    </a:lnTo>
                    <a:lnTo>
                      <a:pt x="188" y="358"/>
                    </a:lnTo>
                    <a:lnTo>
                      <a:pt x="190" y="360"/>
                    </a:lnTo>
                    <a:lnTo>
                      <a:pt x="192" y="360"/>
                    </a:lnTo>
                    <a:lnTo>
                      <a:pt x="194" y="360"/>
                    </a:lnTo>
                    <a:lnTo>
                      <a:pt x="196" y="358"/>
                    </a:lnTo>
                    <a:lnTo>
                      <a:pt x="198" y="358"/>
                    </a:lnTo>
                    <a:lnTo>
                      <a:pt x="198" y="358"/>
                    </a:lnTo>
                    <a:lnTo>
                      <a:pt x="198" y="356"/>
                    </a:lnTo>
                    <a:lnTo>
                      <a:pt x="200" y="356"/>
                    </a:lnTo>
                    <a:lnTo>
                      <a:pt x="200" y="354"/>
                    </a:lnTo>
                    <a:lnTo>
                      <a:pt x="200" y="354"/>
                    </a:lnTo>
                    <a:lnTo>
                      <a:pt x="204" y="354"/>
                    </a:lnTo>
                    <a:lnTo>
                      <a:pt x="204" y="352"/>
                    </a:lnTo>
                    <a:lnTo>
                      <a:pt x="206" y="354"/>
                    </a:lnTo>
                    <a:lnTo>
                      <a:pt x="206" y="352"/>
                    </a:lnTo>
                    <a:lnTo>
                      <a:pt x="208" y="352"/>
                    </a:lnTo>
                    <a:lnTo>
                      <a:pt x="208" y="352"/>
                    </a:lnTo>
                    <a:lnTo>
                      <a:pt x="210" y="348"/>
                    </a:lnTo>
                    <a:lnTo>
                      <a:pt x="210" y="348"/>
                    </a:lnTo>
                    <a:lnTo>
                      <a:pt x="210" y="348"/>
                    </a:lnTo>
                    <a:lnTo>
                      <a:pt x="212" y="346"/>
                    </a:lnTo>
                    <a:lnTo>
                      <a:pt x="214" y="346"/>
                    </a:lnTo>
                    <a:lnTo>
                      <a:pt x="216" y="348"/>
                    </a:lnTo>
                    <a:lnTo>
                      <a:pt x="222" y="350"/>
                    </a:lnTo>
                    <a:lnTo>
                      <a:pt x="224" y="352"/>
                    </a:lnTo>
                    <a:lnTo>
                      <a:pt x="224" y="352"/>
                    </a:lnTo>
                    <a:lnTo>
                      <a:pt x="224" y="354"/>
                    </a:lnTo>
                    <a:lnTo>
                      <a:pt x="226" y="358"/>
                    </a:lnTo>
                    <a:lnTo>
                      <a:pt x="226" y="360"/>
                    </a:lnTo>
                    <a:lnTo>
                      <a:pt x="226" y="360"/>
                    </a:lnTo>
                    <a:lnTo>
                      <a:pt x="230" y="364"/>
                    </a:lnTo>
                    <a:lnTo>
                      <a:pt x="232" y="364"/>
                    </a:lnTo>
                    <a:lnTo>
                      <a:pt x="232" y="368"/>
                    </a:lnTo>
                    <a:lnTo>
                      <a:pt x="232" y="366"/>
                    </a:lnTo>
                    <a:lnTo>
                      <a:pt x="234" y="366"/>
                    </a:lnTo>
                    <a:lnTo>
                      <a:pt x="234" y="368"/>
                    </a:lnTo>
                    <a:lnTo>
                      <a:pt x="238" y="370"/>
                    </a:lnTo>
                    <a:lnTo>
                      <a:pt x="238" y="370"/>
                    </a:lnTo>
                    <a:lnTo>
                      <a:pt x="242" y="374"/>
                    </a:lnTo>
                    <a:lnTo>
                      <a:pt x="242" y="376"/>
                    </a:lnTo>
                    <a:lnTo>
                      <a:pt x="246" y="378"/>
                    </a:lnTo>
                    <a:lnTo>
                      <a:pt x="248" y="378"/>
                    </a:lnTo>
                    <a:lnTo>
                      <a:pt x="250" y="378"/>
                    </a:lnTo>
                    <a:lnTo>
                      <a:pt x="252" y="378"/>
                    </a:lnTo>
                    <a:lnTo>
                      <a:pt x="254" y="380"/>
                    </a:lnTo>
                    <a:lnTo>
                      <a:pt x="254" y="382"/>
                    </a:lnTo>
                    <a:lnTo>
                      <a:pt x="258" y="384"/>
                    </a:lnTo>
                    <a:lnTo>
                      <a:pt x="258" y="384"/>
                    </a:lnTo>
                    <a:lnTo>
                      <a:pt x="260" y="384"/>
                    </a:lnTo>
                    <a:lnTo>
                      <a:pt x="260" y="384"/>
                    </a:lnTo>
                    <a:lnTo>
                      <a:pt x="262" y="384"/>
                    </a:lnTo>
                    <a:lnTo>
                      <a:pt x="262" y="386"/>
                    </a:lnTo>
                    <a:lnTo>
                      <a:pt x="262" y="388"/>
                    </a:lnTo>
                    <a:lnTo>
                      <a:pt x="262" y="388"/>
                    </a:lnTo>
                    <a:lnTo>
                      <a:pt x="264" y="390"/>
                    </a:lnTo>
                    <a:lnTo>
                      <a:pt x="264" y="390"/>
                    </a:lnTo>
                    <a:lnTo>
                      <a:pt x="266" y="390"/>
                    </a:lnTo>
                    <a:lnTo>
                      <a:pt x="266" y="390"/>
                    </a:lnTo>
                    <a:lnTo>
                      <a:pt x="266" y="390"/>
                    </a:lnTo>
                    <a:lnTo>
                      <a:pt x="268" y="392"/>
                    </a:lnTo>
                    <a:lnTo>
                      <a:pt x="268" y="392"/>
                    </a:lnTo>
                    <a:lnTo>
                      <a:pt x="268" y="394"/>
                    </a:lnTo>
                    <a:lnTo>
                      <a:pt x="270" y="396"/>
                    </a:lnTo>
                    <a:lnTo>
                      <a:pt x="270" y="400"/>
                    </a:lnTo>
                    <a:lnTo>
                      <a:pt x="272" y="402"/>
                    </a:lnTo>
                    <a:lnTo>
                      <a:pt x="270" y="402"/>
                    </a:lnTo>
                    <a:lnTo>
                      <a:pt x="270" y="404"/>
                    </a:lnTo>
                    <a:lnTo>
                      <a:pt x="270" y="406"/>
                    </a:lnTo>
                    <a:lnTo>
                      <a:pt x="270" y="406"/>
                    </a:lnTo>
                    <a:lnTo>
                      <a:pt x="268" y="408"/>
                    </a:lnTo>
                    <a:lnTo>
                      <a:pt x="268" y="410"/>
                    </a:lnTo>
                    <a:lnTo>
                      <a:pt x="270" y="412"/>
                    </a:lnTo>
                    <a:lnTo>
                      <a:pt x="270" y="410"/>
                    </a:lnTo>
                    <a:lnTo>
                      <a:pt x="270" y="412"/>
                    </a:lnTo>
                    <a:lnTo>
                      <a:pt x="270" y="412"/>
                    </a:lnTo>
                    <a:lnTo>
                      <a:pt x="272" y="412"/>
                    </a:lnTo>
                    <a:lnTo>
                      <a:pt x="272" y="410"/>
                    </a:lnTo>
                    <a:lnTo>
                      <a:pt x="274" y="408"/>
                    </a:lnTo>
                    <a:lnTo>
                      <a:pt x="274" y="408"/>
                    </a:lnTo>
                    <a:lnTo>
                      <a:pt x="274" y="406"/>
                    </a:lnTo>
                    <a:lnTo>
                      <a:pt x="276" y="406"/>
                    </a:lnTo>
                    <a:lnTo>
                      <a:pt x="276" y="406"/>
                    </a:lnTo>
                    <a:lnTo>
                      <a:pt x="276" y="402"/>
                    </a:lnTo>
                    <a:lnTo>
                      <a:pt x="276" y="402"/>
                    </a:lnTo>
                    <a:lnTo>
                      <a:pt x="276" y="402"/>
                    </a:lnTo>
                    <a:lnTo>
                      <a:pt x="278" y="400"/>
                    </a:lnTo>
                    <a:lnTo>
                      <a:pt x="278" y="400"/>
                    </a:lnTo>
                    <a:lnTo>
                      <a:pt x="280" y="400"/>
                    </a:lnTo>
                    <a:lnTo>
                      <a:pt x="278" y="398"/>
                    </a:lnTo>
                    <a:lnTo>
                      <a:pt x="278" y="398"/>
                    </a:lnTo>
                    <a:lnTo>
                      <a:pt x="278" y="396"/>
                    </a:lnTo>
                    <a:lnTo>
                      <a:pt x="278" y="396"/>
                    </a:lnTo>
                    <a:lnTo>
                      <a:pt x="276" y="394"/>
                    </a:lnTo>
                    <a:lnTo>
                      <a:pt x="276" y="394"/>
                    </a:lnTo>
                    <a:lnTo>
                      <a:pt x="274" y="392"/>
                    </a:lnTo>
                    <a:lnTo>
                      <a:pt x="274" y="392"/>
                    </a:lnTo>
                    <a:lnTo>
                      <a:pt x="274" y="388"/>
                    </a:lnTo>
                    <a:lnTo>
                      <a:pt x="276" y="386"/>
                    </a:lnTo>
                    <a:lnTo>
                      <a:pt x="276" y="386"/>
                    </a:lnTo>
                    <a:lnTo>
                      <a:pt x="278" y="384"/>
                    </a:lnTo>
                    <a:lnTo>
                      <a:pt x="280" y="386"/>
                    </a:lnTo>
                    <a:lnTo>
                      <a:pt x="282" y="386"/>
                    </a:lnTo>
                    <a:lnTo>
                      <a:pt x="284" y="388"/>
                    </a:lnTo>
                    <a:lnTo>
                      <a:pt x="286" y="390"/>
                    </a:lnTo>
                    <a:lnTo>
                      <a:pt x="286" y="390"/>
                    </a:lnTo>
                    <a:lnTo>
                      <a:pt x="288" y="392"/>
                    </a:lnTo>
                    <a:lnTo>
                      <a:pt x="288" y="392"/>
                    </a:lnTo>
                    <a:lnTo>
                      <a:pt x="288" y="390"/>
                    </a:lnTo>
                    <a:lnTo>
                      <a:pt x="288" y="388"/>
                    </a:lnTo>
                    <a:lnTo>
                      <a:pt x="288" y="386"/>
                    </a:lnTo>
                    <a:lnTo>
                      <a:pt x="286" y="386"/>
                    </a:lnTo>
                    <a:lnTo>
                      <a:pt x="284" y="384"/>
                    </a:lnTo>
                    <a:lnTo>
                      <a:pt x="280" y="380"/>
                    </a:lnTo>
                    <a:lnTo>
                      <a:pt x="278" y="380"/>
                    </a:lnTo>
                    <a:lnTo>
                      <a:pt x="276" y="378"/>
                    </a:lnTo>
                    <a:lnTo>
                      <a:pt x="270" y="378"/>
                    </a:lnTo>
                    <a:lnTo>
                      <a:pt x="270" y="376"/>
                    </a:lnTo>
                    <a:lnTo>
                      <a:pt x="268" y="376"/>
                    </a:lnTo>
                    <a:lnTo>
                      <a:pt x="268" y="376"/>
                    </a:lnTo>
                    <a:lnTo>
                      <a:pt x="268" y="376"/>
                    </a:lnTo>
                    <a:lnTo>
                      <a:pt x="268" y="374"/>
                    </a:lnTo>
                    <a:lnTo>
                      <a:pt x="268" y="374"/>
                    </a:lnTo>
                    <a:lnTo>
                      <a:pt x="270" y="374"/>
                    </a:lnTo>
                    <a:lnTo>
                      <a:pt x="270" y="372"/>
                    </a:lnTo>
                    <a:lnTo>
                      <a:pt x="268" y="370"/>
                    </a:lnTo>
                    <a:lnTo>
                      <a:pt x="268" y="370"/>
                    </a:lnTo>
                    <a:lnTo>
                      <a:pt x="266" y="370"/>
                    </a:lnTo>
                    <a:lnTo>
                      <a:pt x="262" y="370"/>
                    </a:lnTo>
                    <a:lnTo>
                      <a:pt x="262" y="372"/>
                    </a:lnTo>
                    <a:lnTo>
                      <a:pt x="260" y="370"/>
                    </a:lnTo>
                    <a:lnTo>
                      <a:pt x="260" y="370"/>
                    </a:lnTo>
                    <a:lnTo>
                      <a:pt x="258" y="370"/>
                    </a:lnTo>
                    <a:lnTo>
                      <a:pt x="258" y="368"/>
                    </a:lnTo>
                    <a:lnTo>
                      <a:pt x="258" y="368"/>
                    </a:lnTo>
                    <a:lnTo>
                      <a:pt x="254" y="366"/>
                    </a:lnTo>
                    <a:lnTo>
                      <a:pt x="254" y="364"/>
                    </a:lnTo>
                    <a:lnTo>
                      <a:pt x="252" y="362"/>
                    </a:lnTo>
                    <a:lnTo>
                      <a:pt x="252" y="360"/>
                    </a:lnTo>
                    <a:lnTo>
                      <a:pt x="250" y="360"/>
                    </a:lnTo>
                    <a:lnTo>
                      <a:pt x="250" y="356"/>
                    </a:lnTo>
                    <a:lnTo>
                      <a:pt x="248" y="354"/>
                    </a:lnTo>
                    <a:lnTo>
                      <a:pt x="248" y="354"/>
                    </a:lnTo>
                    <a:lnTo>
                      <a:pt x="248" y="354"/>
                    </a:lnTo>
                    <a:lnTo>
                      <a:pt x="248" y="354"/>
                    </a:lnTo>
                    <a:lnTo>
                      <a:pt x="244" y="352"/>
                    </a:lnTo>
                    <a:lnTo>
                      <a:pt x="244" y="352"/>
                    </a:lnTo>
                    <a:lnTo>
                      <a:pt x="242" y="350"/>
                    </a:lnTo>
                    <a:lnTo>
                      <a:pt x="240" y="350"/>
                    </a:lnTo>
                    <a:lnTo>
                      <a:pt x="240" y="348"/>
                    </a:lnTo>
                    <a:lnTo>
                      <a:pt x="238" y="348"/>
                    </a:lnTo>
                    <a:lnTo>
                      <a:pt x="238" y="346"/>
                    </a:lnTo>
                    <a:lnTo>
                      <a:pt x="238" y="342"/>
                    </a:lnTo>
                    <a:lnTo>
                      <a:pt x="240" y="342"/>
                    </a:lnTo>
                    <a:lnTo>
                      <a:pt x="240" y="342"/>
                    </a:lnTo>
                    <a:lnTo>
                      <a:pt x="240" y="340"/>
                    </a:lnTo>
                    <a:lnTo>
                      <a:pt x="238" y="340"/>
                    </a:lnTo>
                    <a:lnTo>
                      <a:pt x="238" y="338"/>
                    </a:lnTo>
                    <a:lnTo>
                      <a:pt x="238" y="338"/>
                    </a:lnTo>
                    <a:lnTo>
                      <a:pt x="240" y="336"/>
                    </a:lnTo>
                    <a:lnTo>
                      <a:pt x="240" y="336"/>
                    </a:lnTo>
                    <a:lnTo>
                      <a:pt x="240" y="336"/>
                    </a:lnTo>
                    <a:lnTo>
                      <a:pt x="242" y="336"/>
                    </a:lnTo>
                    <a:lnTo>
                      <a:pt x="244" y="334"/>
                    </a:lnTo>
                    <a:lnTo>
                      <a:pt x="246" y="334"/>
                    </a:lnTo>
                    <a:lnTo>
                      <a:pt x="248" y="334"/>
                    </a:lnTo>
                    <a:lnTo>
                      <a:pt x="248" y="334"/>
                    </a:lnTo>
                    <a:lnTo>
                      <a:pt x="248" y="334"/>
                    </a:lnTo>
                    <a:lnTo>
                      <a:pt x="248" y="336"/>
                    </a:lnTo>
                    <a:lnTo>
                      <a:pt x="248" y="336"/>
                    </a:lnTo>
                    <a:lnTo>
                      <a:pt x="248" y="336"/>
                    </a:lnTo>
                    <a:lnTo>
                      <a:pt x="248" y="338"/>
                    </a:lnTo>
                    <a:lnTo>
                      <a:pt x="250" y="342"/>
                    </a:lnTo>
                    <a:lnTo>
                      <a:pt x="250" y="342"/>
                    </a:lnTo>
                    <a:lnTo>
                      <a:pt x="252" y="342"/>
                    </a:lnTo>
                    <a:lnTo>
                      <a:pt x="252" y="340"/>
                    </a:lnTo>
                    <a:lnTo>
                      <a:pt x="254" y="338"/>
                    </a:lnTo>
                    <a:lnTo>
                      <a:pt x="254" y="338"/>
                    </a:lnTo>
                    <a:lnTo>
                      <a:pt x="256" y="340"/>
                    </a:lnTo>
                    <a:lnTo>
                      <a:pt x="258" y="340"/>
                    </a:lnTo>
                    <a:lnTo>
                      <a:pt x="258" y="340"/>
                    </a:lnTo>
                    <a:lnTo>
                      <a:pt x="258" y="342"/>
                    </a:lnTo>
                    <a:lnTo>
                      <a:pt x="258" y="344"/>
                    </a:lnTo>
                    <a:lnTo>
                      <a:pt x="260" y="346"/>
                    </a:lnTo>
                    <a:lnTo>
                      <a:pt x="262" y="348"/>
                    </a:lnTo>
                    <a:lnTo>
                      <a:pt x="260" y="348"/>
                    </a:lnTo>
                    <a:lnTo>
                      <a:pt x="260" y="348"/>
                    </a:lnTo>
                    <a:lnTo>
                      <a:pt x="260" y="348"/>
                    </a:lnTo>
                    <a:lnTo>
                      <a:pt x="262" y="352"/>
                    </a:lnTo>
                    <a:lnTo>
                      <a:pt x="264" y="352"/>
                    </a:lnTo>
                    <a:lnTo>
                      <a:pt x="264" y="352"/>
                    </a:lnTo>
                    <a:lnTo>
                      <a:pt x="266" y="354"/>
                    </a:lnTo>
                    <a:lnTo>
                      <a:pt x="266" y="354"/>
                    </a:lnTo>
                    <a:lnTo>
                      <a:pt x="268" y="356"/>
                    </a:lnTo>
                    <a:lnTo>
                      <a:pt x="270" y="354"/>
                    </a:lnTo>
                    <a:lnTo>
                      <a:pt x="272" y="356"/>
                    </a:lnTo>
                    <a:lnTo>
                      <a:pt x="274" y="356"/>
                    </a:lnTo>
                    <a:lnTo>
                      <a:pt x="276" y="358"/>
                    </a:lnTo>
                    <a:lnTo>
                      <a:pt x="278" y="360"/>
                    </a:lnTo>
                    <a:lnTo>
                      <a:pt x="280" y="360"/>
                    </a:lnTo>
                    <a:lnTo>
                      <a:pt x="280" y="362"/>
                    </a:lnTo>
                    <a:lnTo>
                      <a:pt x="278" y="362"/>
                    </a:lnTo>
                    <a:lnTo>
                      <a:pt x="278" y="360"/>
                    </a:lnTo>
                    <a:lnTo>
                      <a:pt x="276" y="360"/>
                    </a:lnTo>
                    <a:lnTo>
                      <a:pt x="276" y="360"/>
                    </a:lnTo>
                    <a:lnTo>
                      <a:pt x="278" y="360"/>
                    </a:lnTo>
                    <a:lnTo>
                      <a:pt x="280" y="362"/>
                    </a:lnTo>
                    <a:lnTo>
                      <a:pt x="282" y="362"/>
                    </a:lnTo>
                    <a:lnTo>
                      <a:pt x="286" y="366"/>
                    </a:lnTo>
                    <a:lnTo>
                      <a:pt x="288" y="368"/>
                    </a:lnTo>
                    <a:lnTo>
                      <a:pt x="290" y="368"/>
                    </a:lnTo>
                    <a:lnTo>
                      <a:pt x="292" y="370"/>
                    </a:lnTo>
                    <a:lnTo>
                      <a:pt x="292" y="370"/>
                    </a:lnTo>
                    <a:lnTo>
                      <a:pt x="294" y="372"/>
                    </a:lnTo>
                    <a:lnTo>
                      <a:pt x="294" y="372"/>
                    </a:lnTo>
                    <a:lnTo>
                      <a:pt x="296" y="372"/>
                    </a:lnTo>
                    <a:lnTo>
                      <a:pt x="294" y="376"/>
                    </a:lnTo>
                    <a:lnTo>
                      <a:pt x="296" y="378"/>
                    </a:lnTo>
                    <a:lnTo>
                      <a:pt x="296" y="380"/>
                    </a:lnTo>
                    <a:lnTo>
                      <a:pt x="296" y="380"/>
                    </a:lnTo>
                    <a:lnTo>
                      <a:pt x="294" y="384"/>
                    </a:lnTo>
                    <a:lnTo>
                      <a:pt x="296" y="384"/>
                    </a:lnTo>
                    <a:lnTo>
                      <a:pt x="296" y="386"/>
                    </a:lnTo>
                    <a:lnTo>
                      <a:pt x="294" y="386"/>
                    </a:lnTo>
                    <a:lnTo>
                      <a:pt x="296" y="386"/>
                    </a:lnTo>
                    <a:lnTo>
                      <a:pt x="296" y="390"/>
                    </a:lnTo>
                    <a:lnTo>
                      <a:pt x="300" y="390"/>
                    </a:lnTo>
                    <a:lnTo>
                      <a:pt x="300" y="392"/>
                    </a:lnTo>
                    <a:lnTo>
                      <a:pt x="300" y="392"/>
                    </a:lnTo>
                    <a:lnTo>
                      <a:pt x="302" y="394"/>
                    </a:lnTo>
                    <a:lnTo>
                      <a:pt x="304" y="396"/>
                    </a:lnTo>
                    <a:lnTo>
                      <a:pt x="304" y="396"/>
                    </a:lnTo>
                    <a:lnTo>
                      <a:pt x="306" y="400"/>
                    </a:lnTo>
                    <a:lnTo>
                      <a:pt x="308" y="400"/>
                    </a:lnTo>
                    <a:lnTo>
                      <a:pt x="310" y="400"/>
                    </a:lnTo>
                    <a:lnTo>
                      <a:pt x="310" y="402"/>
                    </a:lnTo>
                    <a:lnTo>
                      <a:pt x="308" y="402"/>
                    </a:lnTo>
                    <a:lnTo>
                      <a:pt x="308" y="402"/>
                    </a:lnTo>
                    <a:lnTo>
                      <a:pt x="310" y="404"/>
                    </a:lnTo>
                    <a:lnTo>
                      <a:pt x="310" y="406"/>
                    </a:lnTo>
                    <a:lnTo>
                      <a:pt x="310" y="406"/>
                    </a:lnTo>
                    <a:lnTo>
                      <a:pt x="312" y="406"/>
                    </a:lnTo>
                    <a:lnTo>
                      <a:pt x="312" y="406"/>
                    </a:lnTo>
                    <a:lnTo>
                      <a:pt x="312" y="406"/>
                    </a:lnTo>
                    <a:lnTo>
                      <a:pt x="314" y="406"/>
                    </a:lnTo>
                    <a:lnTo>
                      <a:pt x="316" y="406"/>
                    </a:lnTo>
                    <a:lnTo>
                      <a:pt x="318" y="406"/>
                    </a:lnTo>
                    <a:lnTo>
                      <a:pt x="320" y="406"/>
                    </a:lnTo>
                    <a:lnTo>
                      <a:pt x="322" y="406"/>
                    </a:lnTo>
                    <a:lnTo>
                      <a:pt x="322" y="406"/>
                    </a:lnTo>
                    <a:lnTo>
                      <a:pt x="324" y="408"/>
                    </a:lnTo>
                    <a:lnTo>
                      <a:pt x="326" y="408"/>
                    </a:lnTo>
                    <a:lnTo>
                      <a:pt x="326" y="408"/>
                    </a:lnTo>
                    <a:lnTo>
                      <a:pt x="324" y="410"/>
                    </a:lnTo>
                    <a:lnTo>
                      <a:pt x="320" y="408"/>
                    </a:lnTo>
                    <a:lnTo>
                      <a:pt x="320" y="408"/>
                    </a:lnTo>
                    <a:lnTo>
                      <a:pt x="318" y="408"/>
                    </a:lnTo>
                    <a:lnTo>
                      <a:pt x="318" y="408"/>
                    </a:lnTo>
                    <a:lnTo>
                      <a:pt x="316" y="408"/>
                    </a:lnTo>
                    <a:lnTo>
                      <a:pt x="314" y="408"/>
                    </a:lnTo>
                    <a:lnTo>
                      <a:pt x="312" y="408"/>
                    </a:lnTo>
                    <a:lnTo>
                      <a:pt x="310" y="412"/>
                    </a:lnTo>
                    <a:lnTo>
                      <a:pt x="310" y="412"/>
                    </a:lnTo>
                    <a:lnTo>
                      <a:pt x="312" y="414"/>
                    </a:lnTo>
                    <a:lnTo>
                      <a:pt x="314" y="416"/>
                    </a:lnTo>
                    <a:lnTo>
                      <a:pt x="316" y="416"/>
                    </a:lnTo>
                    <a:lnTo>
                      <a:pt x="316" y="420"/>
                    </a:lnTo>
                    <a:lnTo>
                      <a:pt x="316" y="422"/>
                    </a:lnTo>
                    <a:lnTo>
                      <a:pt x="316" y="422"/>
                    </a:lnTo>
                    <a:lnTo>
                      <a:pt x="318" y="422"/>
                    </a:lnTo>
                    <a:lnTo>
                      <a:pt x="318" y="422"/>
                    </a:lnTo>
                    <a:lnTo>
                      <a:pt x="318" y="420"/>
                    </a:lnTo>
                    <a:lnTo>
                      <a:pt x="320" y="422"/>
                    </a:lnTo>
                    <a:lnTo>
                      <a:pt x="320" y="422"/>
                    </a:lnTo>
                    <a:lnTo>
                      <a:pt x="322" y="424"/>
                    </a:lnTo>
                    <a:lnTo>
                      <a:pt x="322" y="426"/>
                    </a:lnTo>
                    <a:lnTo>
                      <a:pt x="322" y="426"/>
                    </a:lnTo>
                    <a:lnTo>
                      <a:pt x="322" y="422"/>
                    </a:lnTo>
                    <a:lnTo>
                      <a:pt x="324" y="422"/>
                    </a:lnTo>
                    <a:lnTo>
                      <a:pt x="324" y="424"/>
                    </a:lnTo>
                    <a:lnTo>
                      <a:pt x="326" y="424"/>
                    </a:lnTo>
                    <a:lnTo>
                      <a:pt x="328" y="426"/>
                    </a:lnTo>
                    <a:lnTo>
                      <a:pt x="326" y="422"/>
                    </a:lnTo>
                    <a:lnTo>
                      <a:pt x="326" y="418"/>
                    </a:lnTo>
                    <a:lnTo>
                      <a:pt x="324" y="416"/>
                    </a:lnTo>
                    <a:lnTo>
                      <a:pt x="324" y="414"/>
                    </a:lnTo>
                    <a:lnTo>
                      <a:pt x="326" y="416"/>
                    </a:lnTo>
                    <a:lnTo>
                      <a:pt x="326" y="418"/>
                    </a:lnTo>
                    <a:lnTo>
                      <a:pt x="328" y="416"/>
                    </a:lnTo>
                    <a:lnTo>
                      <a:pt x="328" y="416"/>
                    </a:lnTo>
                    <a:lnTo>
                      <a:pt x="330" y="416"/>
                    </a:lnTo>
                    <a:lnTo>
                      <a:pt x="330" y="414"/>
                    </a:lnTo>
                    <a:lnTo>
                      <a:pt x="328" y="414"/>
                    </a:lnTo>
                    <a:lnTo>
                      <a:pt x="326" y="412"/>
                    </a:lnTo>
                    <a:lnTo>
                      <a:pt x="326" y="410"/>
                    </a:lnTo>
                    <a:lnTo>
                      <a:pt x="328" y="410"/>
                    </a:lnTo>
                    <a:lnTo>
                      <a:pt x="330" y="410"/>
                    </a:lnTo>
                    <a:lnTo>
                      <a:pt x="332" y="412"/>
                    </a:lnTo>
                    <a:lnTo>
                      <a:pt x="334" y="412"/>
                    </a:lnTo>
                    <a:lnTo>
                      <a:pt x="334" y="408"/>
                    </a:lnTo>
                    <a:lnTo>
                      <a:pt x="332" y="408"/>
                    </a:lnTo>
                    <a:lnTo>
                      <a:pt x="330" y="406"/>
                    </a:lnTo>
                    <a:lnTo>
                      <a:pt x="330" y="406"/>
                    </a:lnTo>
                    <a:lnTo>
                      <a:pt x="328" y="406"/>
                    </a:lnTo>
                    <a:lnTo>
                      <a:pt x="328" y="406"/>
                    </a:lnTo>
                    <a:lnTo>
                      <a:pt x="326" y="404"/>
                    </a:lnTo>
                    <a:lnTo>
                      <a:pt x="326" y="402"/>
                    </a:lnTo>
                    <a:lnTo>
                      <a:pt x="324" y="402"/>
                    </a:lnTo>
                    <a:lnTo>
                      <a:pt x="324" y="402"/>
                    </a:lnTo>
                    <a:lnTo>
                      <a:pt x="322" y="402"/>
                    </a:lnTo>
                    <a:lnTo>
                      <a:pt x="320" y="400"/>
                    </a:lnTo>
                    <a:lnTo>
                      <a:pt x="322" y="400"/>
                    </a:lnTo>
                    <a:lnTo>
                      <a:pt x="324" y="400"/>
                    </a:lnTo>
                    <a:lnTo>
                      <a:pt x="324" y="400"/>
                    </a:lnTo>
                    <a:lnTo>
                      <a:pt x="324" y="400"/>
                    </a:lnTo>
                    <a:lnTo>
                      <a:pt x="324" y="398"/>
                    </a:lnTo>
                    <a:lnTo>
                      <a:pt x="324" y="396"/>
                    </a:lnTo>
                    <a:lnTo>
                      <a:pt x="324" y="396"/>
                    </a:lnTo>
                    <a:lnTo>
                      <a:pt x="326" y="398"/>
                    </a:lnTo>
                    <a:lnTo>
                      <a:pt x="326" y="398"/>
                    </a:lnTo>
                    <a:lnTo>
                      <a:pt x="326" y="400"/>
                    </a:lnTo>
                    <a:lnTo>
                      <a:pt x="326" y="398"/>
                    </a:lnTo>
                    <a:lnTo>
                      <a:pt x="326" y="398"/>
                    </a:lnTo>
                    <a:lnTo>
                      <a:pt x="326" y="396"/>
                    </a:lnTo>
                    <a:lnTo>
                      <a:pt x="322" y="394"/>
                    </a:lnTo>
                    <a:lnTo>
                      <a:pt x="322" y="392"/>
                    </a:lnTo>
                    <a:lnTo>
                      <a:pt x="320" y="390"/>
                    </a:lnTo>
                    <a:lnTo>
                      <a:pt x="320" y="388"/>
                    </a:lnTo>
                    <a:lnTo>
                      <a:pt x="320" y="386"/>
                    </a:lnTo>
                    <a:lnTo>
                      <a:pt x="320" y="384"/>
                    </a:lnTo>
                    <a:lnTo>
                      <a:pt x="322" y="384"/>
                    </a:lnTo>
                    <a:lnTo>
                      <a:pt x="322" y="384"/>
                    </a:lnTo>
                    <a:lnTo>
                      <a:pt x="322" y="386"/>
                    </a:lnTo>
                    <a:lnTo>
                      <a:pt x="326" y="388"/>
                    </a:lnTo>
                    <a:lnTo>
                      <a:pt x="326" y="390"/>
                    </a:lnTo>
                    <a:lnTo>
                      <a:pt x="328" y="390"/>
                    </a:lnTo>
                    <a:lnTo>
                      <a:pt x="328" y="390"/>
                    </a:lnTo>
                    <a:lnTo>
                      <a:pt x="326" y="390"/>
                    </a:lnTo>
                    <a:lnTo>
                      <a:pt x="326" y="388"/>
                    </a:lnTo>
                    <a:lnTo>
                      <a:pt x="326" y="388"/>
                    </a:lnTo>
                    <a:lnTo>
                      <a:pt x="328" y="388"/>
                    </a:lnTo>
                    <a:lnTo>
                      <a:pt x="330" y="386"/>
                    </a:lnTo>
                    <a:lnTo>
                      <a:pt x="332" y="386"/>
                    </a:lnTo>
                    <a:lnTo>
                      <a:pt x="334" y="388"/>
                    </a:lnTo>
                    <a:lnTo>
                      <a:pt x="332" y="386"/>
                    </a:lnTo>
                    <a:lnTo>
                      <a:pt x="330" y="386"/>
                    </a:lnTo>
                    <a:lnTo>
                      <a:pt x="330" y="384"/>
                    </a:lnTo>
                    <a:lnTo>
                      <a:pt x="328" y="384"/>
                    </a:lnTo>
                    <a:lnTo>
                      <a:pt x="330" y="382"/>
                    </a:lnTo>
                    <a:lnTo>
                      <a:pt x="332" y="382"/>
                    </a:lnTo>
                    <a:lnTo>
                      <a:pt x="334" y="380"/>
                    </a:lnTo>
                    <a:lnTo>
                      <a:pt x="334" y="380"/>
                    </a:lnTo>
                    <a:lnTo>
                      <a:pt x="336" y="380"/>
                    </a:lnTo>
                    <a:lnTo>
                      <a:pt x="336" y="380"/>
                    </a:lnTo>
                    <a:lnTo>
                      <a:pt x="338" y="380"/>
                    </a:lnTo>
                    <a:lnTo>
                      <a:pt x="344" y="382"/>
                    </a:lnTo>
                    <a:lnTo>
                      <a:pt x="346" y="382"/>
                    </a:lnTo>
                    <a:lnTo>
                      <a:pt x="346" y="384"/>
                    </a:lnTo>
                    <a:lnTo>
                      <a:pt x="348" y="384"/>
                    </a:lnTo>
                    <a:lnTo>
                      <a:pt x="352" y="384"/>
                    </a:lnTo>
                    <a:lnTo>
                      <a:pt x="352" y="384"/>
                    </a:lnTo>
                    <a:lnTo>
                      <a:pt x="348" y="384"/>
                    </a:lnTo>
                    <a:lnTo>
                      <a:pt x="348" y="386"/>
                    </a:lnTo>
                    <a:lnTo>
                      <a:pt x="348" y="386"/>
                    </a:lnTo>
                    <a:lnTo>
                      <a:pt x="348" y="388"/>
                    </a:lnTo>
                    <a:lnTo>
                      <a:pt x="348" y="388"/>
                    </a:lnTo>
                    <a:lnTo>
                      <a:pt x="350" y="386"/>
                    </a:lnTo>
                    <a:lnTo>
                      <a:pt x="350" y="386"/>
                    </a:lnTo>
                    <a:lnTo>
                      <a:pt x="354" y="384"/>
                    </a:lnTo>
                    <a:lnTo>
                      <a:pt x="356" y="380"/>
                    </a:lnTo>
                    <a:lnTo>
                      <a:pt x="358" y="380"/>
                    </a:lnTo>
                    <a:lnTo>
                      <a:pt x="358" y="380"/>
                    </a:lnTo>
                    <a:lnTo>
                      <a:pt x="360" y="378"/>
                    </a:lnTo>
                    <a:lnTo>
                      <a:pt x="362" y="378"/>
                    </a:lnTo>
                    <a:lnTo>
                      <a:pt x="364" y="380"/>
                    </a:lnTo>
                    <a:lnTo>
                      <a:pt x="366" y="380"/>
                    </a:lnTo>
                    <a:lnTo>
                      <a:pt x="368" y="378"/>
                    </a:lnTo>
                    <a:lnTo>
                      <a:pt x="368" y="378"/>
                    </a:lnTo>
                    <a:lnTo>
                      <a:pt x="368" y="376"/>
                    </a:lnTo>
                    <a:lnTo>
                      <a:pt x="366" y="376"/>
                    </a:lnTo>
                    <a:lnTo>
                      <a:pt x="364" y="376"/>
                    </a:lnTo>
                    <a:lnTo>
                      <a:pt x="362" y="374"/>
                    </a:lnTo>
                    <a:lnTo>
                      <a:pt x="362" y="374"/>
                    </a:lnTo>
                    <a:lnTo>
                      <a:pt x="360" y="372"/>
                    </a:lnTo>
                    <a:lnTo>
                      <a:pt x="360" y="370"/>
                    </a:lnTo>
                    <a:lnTo>
                      <a:pt x="360" y="370"/>
                    </a:lnTo>
                    <a:lnTo>
                      <a:pt x="358" y="370"/>
                    </a:lnTo>
                    <a:lnTo>
                      <a:pt x="358" y="368"/>
                    </a:lnTo>
                    <a:lnTo>
                      <a:pt x="356" y="366"/>
                    </a:lnTo>
                    <a:lnTo>
                      <a:pt x="356" y="364"/>
                    </a:lnTo>
                    <a:lnTo>
                      <a:pt x="356" y="364"/>
                    </a:lnTo>
                    <a:lnTo>
                      <a:pt x="354" y="364"/>
                    </a:lnTo>
                    <a:lnTo>
                      <a:pt x="356" y="362"/>
                    </a:lnTo>
                    <a:lnTo>
                      <a:pt x="356" y="362"/>
                    </a:lnTo>
                    <a:lnTo>
                      <a:pt x="358" y="362"/>
                    </a:lnTo>
                    <a:lnTo>
                      <a:pt x="358" y="358"/>
                    </a:lnTo>
                    <a:lnTo>
                      <a:pt x="358" y="356"/>
                    </a:lnTo>
                    <a:lnTo>
                      <a:pt x="362" y="354"/>
                    </a:lnTo>
                    <a:lnTo>
                      <a:pt x="362" y="354"/>
                    </a:lnTo>
                    <a:lnTo>
                      <a:pt x="362" y="352"/>
                    </a:lnTo>
                    <a:lnTo>
                      <a:pt x="362" y="350"/>
                    </a:lnTo>
                    <a:lnTo>
                      <a:pt x="362" y="348"/>
                    </a:lnTo>
                    <a:lnTo>
                      <a:pt x="360" y="346"/>
                    </a:lnTo>
                    <a:lnTo>
                      <a:pt x="362" y="346"/>
                    </a:lnTo>
                    <a:lnTo>
                      <a:pt x="362" y="344"/>
                    </a:lnTo>
                    <a:lnTo>
                      <a:pt x="362" y="342"/>
                    </a:lnTo>
                    <a:lnTo>
                      <a:pt x="362" y="340"/>
                    </a:lnTo>
                    <a:lnTo>
                      <a:pt x="362" y="340"/>
                    </a:lnTo>
                    <a:lnTo>
                      <a:pt x="362" y="342"/>
                    </a:lnTo>
                    <a:lnTo>
                      <a:pt x="362" y="342"/>
                    </a:lnTo>
                    <a:lnTo>
                      <a:pt x="362" y="344"/>
                    </a:lnTo>
                    <a:lnTo>
                      <a:pt x="362" y="346"/>
                    </a:lnTo>
                    <a:lnTo>
                      <a:pt x="362" y="344"/>
                    </a:lnTo>
                    <a:lnTo>
                      <a:pt x="364" y="342"/>
                    </a:lnTo>
                    <a:lnTo>
                      <a:pt x="364" y="342"/>
                    </a:lnTo>
                    <a:lnTo>
                      <a:pt x="366" y="342"/>
                    </a:lnTo>
                    <a:lnTo>
                      <a:pt x="368" y="340"/>
                    </a:lnTo>
                    <a:lnTo>
                      <a:pt x="368" y="340"/>
                    </a:lnTo>
                    <a:lnTo>
                      <a:pt x="368" y="338"/>
                    </a:lnTo>
                    <a:lnTo>
                      <a:pt x="368" y="336"/>
                    </a:lnTo>
                    <a:lnTo>
                      <a:pt x="366" y="336"/>
                    </a:lnTo>
                    <a:lnTo>
                      <a:pt x="368" y="336"/>
                    </a:lnTo>
                    <a:lnTo>
                      <a:pt x="366" y="334"/>
                    </a:lnTo>
                    <a:lnTo>
                      <a:pt x="366" y="330"/>
                    </a:lnTo>
                    <a:lnTo>
                      <a:pt x="366" y="332"/>
                    </a:lnTo>
                    <a:lnTo>
                      <a:pt x="366" y="332"/>
                    </a:lnTo>
                    <a:lnTo>
                      <a:pt x="368" y="334"/>
                    </a:lnTo>
                    <a:lnTo>
                      <a:pt x="368" y="332"/>
                    </a:lnTo>
                    <a:lnTo>
                      <a:pt x="368" y="332"/>
                    </a:lnTo>
                    <a:lnTo>
                      <a:pt x="368" y="330"/>
                    </a:lnTo>
                    <a:lnTo>
                      <a:pt x="370" y="330"/>
                    </a:lnTo>
                    <a:lnTo>
                      <a:pt x="370" y="330"/>
                    </a:lnTo>
                    <a:lnTo>
                      <a:pt x="372" y="328"/>
                    </a:lnTo>
                    <a:lnTo>
                      <a:pt x="370" y="328"/>
                    </a:lnTo>
                    <a:lnTo>
                      <a:pt x="370" y="326"/>
                    </a:lnTo>
                    <a:lnTo>
                      <a:pt x="370" y="326"/>
                    </a:lnTo>
                    <a:lnTo>
                      <a:pt x="370" y="326"/>
                    </a:lnTo>
                    <a:lnTo>
                      <a:pt x="372" y="326"/>
                    </a:lnTo>
                    <a:lnTo>
                      <a:pt x="372" y="328"/>
                    </a:lnTo>
                    <a:lnTo>
                      <a:pt x="374" y="326"/>
                    </a:lnTo>
                    <a:lnTo>
                      <a:pt x="374" y="324"/>
                    </a:lnTo>
                    <a:lnTo>
                      <a:pt x="374" y="324"/>
                    </a:lnTo>
                    <a:lnTo>
                      <a:pt x="374" y="324"/>
                    </a:lnTo>
                    <a:lnTo>
                      <a:pt x="376" y="322"/>
                    </a:lnTo>
                    <a:lnTo>
                      <a:pt x="378" y="322"/>
                    </a:lnTo>
                    <a:lnTo>
                      <a:pt x="378" y="322"/>
                    </a:lnTo>
                    <a:lnTo>
                      <a:pt x="378" y="322"/>
                    </a:lnTo>
                    <a:lnTo>
                      <a:pt x="380" y="322"/>
                    </a:lnTo>
                    <a:lnTo>
                      <a:pt x="380" y="322"/>
                    </a:lnTo>
                    <a:lnTo>
                      <a:pt x="382" y="320"/>
                    </a:lnTo>
                    <a:lnTo>
                      <a:pt x="382" y="322"/>
                    </a:lnTo>
                    <a:lnTo>
                      <a:pt x="384" y="324"/>
                    </a:lnTo>
                    <a:lnTo>
                      <a:pt x="384" y="324"/>
                    </a:lnTo>
                    <a:lnTo>
                      <a:pt x="384" y="324"/>
                    </a:lnTo>
                    <a:lnTo>
                      <a:pt x="380" y="324"/>
                    </a:lnTo>
                    <a:lnTo>
                      <a:pt x="380" y="324"/>
                    </a:lnTo>
                    <a:lnTo>
                      <a:pt x="380" y="324"/>
                    </a:lnTo>
                    <a:lnTo>
                      <a:pt x="382" y="324"/>
                    </a:lnTo>
                    <a:lnTo>
                      <a:pt x="384" y="324"/>
                    </a:lnTo>
                    <a:lnTo>
                      <a:pt x="382" y="326"/>
                    </a:lnTo>
                    <a:lnTo>
                      <a:pt x="382" y="326"/>
                    </a:lnTo>
                    <a:lnTo>
                      <a:pt x="384" y="326"/>
                    </a:lnTo>
                    <a:lnTo>
                      <a:pt x="384" y="326"/>
                    </a:lnTo>
                    <a:lnTo>
                      <a:pt x="384" y="328"/>
                    </a:lnTo>
                    <a:lnTo>
                      <a:pt x="386" y="328"/>
                    </a:lnTo>
                    <a:lnTo>
                      <a:pt x="390" y="328"/>
                    </a:lnTo>
                    <a:lnTo>
                      <a:pt x="392" y="328"/>
                    </a:lnTo>
                    <a:lnTo>
                      <a:pt x="392" y="326"/>
                    </a:lnTo>
                    <a:lnTo>
                      <a:pt x="392" y="326"/>
                    </a:lnTo>
                    <a:lnTo>
                      <a:pt x="392" y="328"/>
                    </a:lnTo>
                    <a:lnTo>
                      <a:pt x="394" y="328"/>
                    </a:lnTo>
                    <a:lnTo>
                      <a:pt x="394" y="326"/>
                    </a:lnTo>
                    <a:lnTo>
                      <a:pt x="396" y="328"/>
                    </a:lnTo>
                    <a:lnTo>
                      <a:pt x="396" y="330"/>
                    </a:lnTo>
                    <a:lnTo>
                      <a:pt x="396" y="330"/>
                    </a:lnTo>
                    <a:lnTo>
                      <a:pt x="396" y="330"/>
                    </a:lnTo>
                    <a:lnTo>
                      <a:pt x="392" y="330"/>
                    </a:lnTo>
                    <a:lnTo>
                      <a:pt x="392" y="332"/>
                    </a:lnTo>
                    <a:lnTo>
                      <a:pt x="390" y="334"/>
                    </a:lnTo>
                    <a:lnTo>
                      <a:pt x="388" y="334"/>
                    </a:lnTo>
                    <a:lnTo>
                      <a:pt x="388" y="334"/>
                    </a:lnTo>
                    <a:lnTo>
                      <a:pt x="388" y="336"/>
                    </a:lnTo>
                    <a:lnTo>
                      <a:pt x="390" y="336"/>
                    </a:lnTo>
                    <a:lnTo>
                      <a:pt x="392" y="336"/>
                    </a:lnTo>
                    <a:lnTo>
                      <a:pt x="394" y="336"/>
                    </a:lnTo>
                    <a:lnTo>
                      <a:pt x="394" y="336"/>
                    </a:lnTo>
                    <a:lnTo>
                      <a:pt x="396" y="336"/>
                    </a:lnTo>
                    <a:lnTo>
                      <a:pt x="396" y="338"/>
                    </a:lnTo>
                    <a:lnTo>
                      <a:pt x="396" y="340"/>
                    </a:lnTo>
                    <a:lnTo>
                      <a:pt x="396" y="340"/>
                    </a:lnTo>
                    <a:lnTo>
                      <a:pt x="396" y="342"/>
                    </a:lnTo>
                    <a:lnTo>
                      <a:pt x="396" y="342"/>
                    </a:lnTo>
                    <a:lnTo>
                      <a:pt x="398" y="344"/>
                    </a:lnTo>
                    <a:lnTo>
                      <a:pt x="398" y="344"/>
                    </a:lnTo>
                    <a:lnTo>
                      <a:pt x="400" y="344"/>
                    </a:lnTo>
                    <a:lnTo>
                      <a:pt x="402" y="344"/>
                    </a:lnTo>
                    <a:lnTo>
                      <a:pt x="402" y="344"/>
                    </a:lnTo>
                    <a:lnTo>
                      <a:pt x="404" y="342"/>
                    </a:lnTo>
                    <a:lnTo>
                      <a:pt x="404" y="342"/>
                    </a:lnTo>
                    <a:lnTo>
                      <a:pt x="404" y="342"/>
                    </a:lnTo>
                    <a:lnTo>
                      <a:pt x="404" y="342"/>
                    </a:lnTo>
                    <a:lnTo>
                      <a:pt x="404" y="340"/>
                    </a:lnTo>
                    <a:lnTo>
                      <a:pt x="406" y="340"/>
                    </a:lnTo>
                    <a:lnTo>
                      <a:pt x="408" y="340"/>
                    </a:lnTo>
                    <a:lnTo>
                      <a:pt x="408" y="340"/>
                    </a:lnTo>
                    <a:lnTo>
                      <a:pt x="410" y="336"/>
                    </a:lnTo>
                    <a:lnTo>
                      <a:pt x="416" y="338"/>
                    </a:lnTo>
                    <a:lnTo>
                      <a:pt x="416" y="338"/>
                    </a:lnTo>
                    <a:lnTo>
                      <a:pt x="418" y="338"/>
                    </a:lnTo>
                    <a:lnTo>
                      <a:pt x="418" y="336"/>
                    </a:lnTo>
                    <a:lnTo>
                      <a:pt x="418" y="336"/>
                    </a:lnTo>
                    <a:lnTo>
                      <a:pt x="418" y="334"/>
                    </a:lnTo>
                    <a:lnTo>
                      <a:pt x="418" y="334"/>
                    </a:lnTo>
                    <a:lnTo>
                      <a:pt x="416" y="334"/>
                    </a:lnTo>
                    <a:lnTo>
                      <a:pt x="414" y="334"/>
                    </a:lnTo>
                    <a:lnTo>
                      <a:pt x="414" y="334"/>
                    </a:lnTo>
                    <a:lnTo>
                      <a:pt x="414" y="334"/>
                    </a:lnTo>
                    <a:lnTo>
                      <a:pt x="412" y="334"/>
                    </a:lnTo>
                    <a:lnTo>
                      <a:pt x="412" y="336"/>
                    </a:lnTo>
                    <a:lnTo>
                      <a:pt x="410" y="334"/>
                    </a:lnTo>
                    <a:lnTo>
                      <a:pt x="410" y="336"/>
                    </a:lnTo>
                    <a:lnTo>
                      <a:pt x="408" y="334"/>
                    </a:lnTo>
                    <a:lnTo>
                      <a:pt x="408" y="336"/>
                    </a:lnTo>
                    <a:lnTo>
                      <a:pt x="406" y="334"/>
                    </a:lnTo>
                    <a:lnTo>
                      <a:pt x="406" y="332"/>
                    </a:lnTo>
                    <a:lnTo>
                      <a:pt x="406" y="332"/>
                    </a:lnTo>
                    <a:lnTo>
                      <a:pt x="404" y="332"/>
                    </a:lnTo>
                    <a:lnTo>
                      <a:pt x="404" y="330"/>
                    </a:lnTo>
                    <a:lnTo>
                      <a:pt x="402" y="330"/>
                    </a:lnTo>
                    <a:lnTo>
                      <a:pt x="402" y="330"/>
                    </a:lnTo>
                    <a:lnTo>
                      <a:pt x="402" y="330"/>
                    </a:lnTo>
                    <a:lnTo>
                      <a:pt x="402" y="330"/>
                    </a:lnTo>
                    <a:lnTo>
                      <a:pt x="402" y="330"/>
                    </a:lnTo>
                    <a:lnTo>
                      <a:pt x="400" y="328"/>
                    </a:lnTo>
                    <a:lnTo>
                      <a:pt x="400" y="328"/>
                    </a:lnTo>
                    <a:lnTo>
                      <a:pt x="400" y="330"/>
                    </a:lnTo>
                    <a:lnTo>
                      <a:pt x="400" y="330"/>
                    </a:lnTo>
                    <a:lnTo>
                      <a:pt x="400" y="330"/>
                    </a:lnTo>
                    <a:lnTo>
                      <a:pt x="398" y="328"/>
                    </a:lnTo>
                    <a:lnTo>
                      <a:pt x="398" y="328"/>
                    </a:lnTo>
                    <a:lnTo>
                      <a:pt x="398" y="328"/>
                    </a:lnTo>
                    <a:lnTo>
                      <a:pt x="396" y="328"/>
                    </a:lnTo>
                    <a:lnTo>
                      <a:pt x="396" y="326"/>
                    </a:lnTo>
                    <a:lnTo>
                      <a:pt x="396" y="326"/>
                    </a:lnTo>
                    <a:lnTo>
                      <a:pt x="398" y="326"/>
                    </a:lnTo>
                    <a:lnTo>
                      <a:pt x="398" y="326"/>
                    </a:lnTo>
                    <a:lnTo>
                      <a:pt x="398" y="326"/>
                    </a:lnTo>
                    <a:lnTo>
                      <a:pt x="400" y="326"/>
                    </a:lnTo>
                    <a:lnTo>
                      <a:pt x="400" y="326"/>
                    </a:lnTo>
                    <a:lnTo>
                      <a:pt x="400" y="326"/>
                    </a:lnTo>
                    <a:lnTo>
                      <a:pt x="402" y="326"/>
                    </a:lnTo>
                    <a:lnTo>
                      <a:pt x="402" y="328"/>
                    </a:lnTo>
                    <a:lnTo>
                      <a:pt x="402" y="328"/>
                    </a:lnTo>
                    <a:lnTo>
                      <a:pt x="402" y="328"/>
                    </a:lnTo>
                    <a:lnTo>
                      <a:pt x="402" y="328"/>
                    </a:lnTo>
                    <a:lnTo>
                      <a:pt x="402" y="326"/>
                    </a:lnTo>
                    <a:lnTo>
                      <a:pt x="404" y="328"/>
                    </a:lnTo>
                    <a:lnTo>
                      <a:pt x="402" y="328"/>
                    </a:lnTo>
                    <a:lnTo>
                      <a:pt x="404" y="330"/>
                    </a:lnTo>
                    <a:lnTo>
                      <a:pt x="406" y="330"/>
                    </a:lnTo>
                    <a:lnTo>
                      <a:pt x="404" y="328"/>
                    </a:lnTo>
                    <a:lnTo>
                      <a:pt x="404" y="326"/>
                    </a:lnTo>
                    <a:lnTo>
                      <a:pt x="406" y="326"/>
                    </a:lnTo>
                    <a:lnTo>
                      <a:pt x="406" y="324"/>
                    </a:lnTo>
                    <a:lnTo>
                      <a:pt x="406" y="324"/>
                    </a:lnTo>
                    <a:lnTo>
                      <a:pt x="408" y="326"/>
                    </a:lnTo>
                    <a:lnTo>
                      <a:pt x="408" y="324"/>
                    </a:lnTo>
                    <a:lnTo>
                      <a:pt x="410" y="322"/>
                    </a:lnTo>
                    <a:lnTo>
                      <a:pt x="412" y="322"/>
                    </a:lnTo>
                    <a:lnTo>
                      <a:pt x="412" y="322"/>
                    </a:lnTo>
                    <a:lnTo>
                      <a:pt x="412" y="322"/>
                    </a:lnTo>
                    <a:lnTo>
                      <a:pt x="412" y="322"/>
                    </a:lnTo>
                    <a:lnTo>
                      <a:pt x="416" y="320"/>
                    </a:lnTo>
                    <a:lnTo>
                      <a:pt x="418" y="320"/>
                    </a:lnTo>
                    <a:lnTo>
                      <a:pt x="418" y="320"/>
                    </a:lnTo>
                    <a:lnTo>
                      <a:pt x="420" y="318"/>
                    </a:lnTo>
                    <a:lnTo>
                      <a:pt x="422" y="318"/>
                    </a:lnTo>
                    <a:lnTo>
                      <a:pt x="422" y="318"/>
                    </a:lnTo>
                    <a:lnTo>
                      <a:pt x="424" y="316"/>
                    </a:lnTo>
                    <a:lnTo>
                      <a:pt x="426" y="316"/>
                    </a:lnTo>
                    <a:lnTo>
                      <a:pt x="428" y="316"/>
                    </a:lnTo>
                    <a:lnTo>
                      <a:pt x="430" y="316"/>
                    </a:lnTo>
                    <a:lnTo>
                      <a:pt x="430" y="316"/>
                    </a:lnTo>
                    <a:lnTo>
                      <a:pt x="432" y="314"/>
                    </a:lnTo>
                    <a:lnTo>
                      <a:pt x="432" y="316"/>
                    </a:lnTo>
                    <a:lnTo>
                      <a:pt x="434" y="316"/>
                    </a:lnTo>
                    <a:lnTo>
                      <a:pt x="434" y="316"/>
                    </a:lnTo>
                    <a:lnTo>
                      <a:pt x="434" y="316"/>
                    </a:lnTo>
                    <a:lnTo>
                      <a:pt x="434" y="318"/>
                    </a:lnTo>
                    <a:lnTo>
                      <a:pt x="432" y="318"/>
                    </a:lnTo>
                    <a:lnTo>
                      <a:pt x="430" y="318"/>
                    </a:lnTo>
                    <a:lnTo>
                      <a:pt x="428" y="320"/>
                    </a:lnTo>
                    <a:lnTo>
                      <a:pt x="428" y="320"/>
                    </a:lnTo>
                    <a:lnTo>
                      <a:pt x="430" y="320"/>
                    </a:lnTo>
                    <a:lnTo>
                      <a:pt x="428" y="320"/>
                    </a:lnTo>
                    <a:lnTo>
                      <a:pt x="428" y="320"/>
                    </a:lnTo>
                    <a:lnTo>
                      <a:pt x="424" y="320"/>
                    </a:lnTo>
                    <a:lnTo>
                      <a:pt x="424" y="322"/>
                    </a:lnTo>
                    <a:lnTo>
                      <a:pt x="426" y="324"/>
                    </a:lnTo>
                    <a:lnTo>
                      <a:pt x="428" y="324"/>
                    </a:lnTo>
                    <a:lnTo>
                      <a:pt x="428" y="326"/>
                    </a:lnTo>
                    <a:lnTo>
                      <a:pt x="430" y="326"/>
                    </a:lnTo>
                    <a:lnTo>
                      <a:pt x="430" y="326"/>
                    </a:lnTo>
                    <a:lnTo>
                      <a:pt x="428" y="326"/>
                    </a:lnTo>
                    <a:lnTo>
                      <a:pt x="428" y="328"/>
                    </a:lnTo>
                    <a:lnTo>
                      <a:pt x="426" y="328"/>
                    </a:lnTo>
                    <a:lnTo>
                      <a:pt x="426" y="330"/>
                    </a:lnTo>
                    <a:lnTo>
                      <a:pt x="424" y="332"/>
                    </a:lnTo>
                    <a:lnTo>
                      <a:pt x="424" y="334"/>
                    </a:lnTo>
                    <a:lnTo>
                      <a:pt x="422" y="334"/>
                    </a:lnTo>
                    <a:lnTo>
                      <a:pt x="420" y="334"/>
                    </a:lnTo>
                    <a:lnTo>
                      <a:pt x="420" y="334"/>
                    </a:lnTo>
                    <a:lnTo>
                      <a:pt x="420" y="336"/>
                    </a:lnTo>
                    <a:lnTo>
                      <a:pt x="418" y="336"/>
                    </a:lnTo>
                    <a:lnTo>
                      <a:pt x="420" y="336"/>
                    </a:lnTo>
                    <a:lnTo>
                      <a:pt x="422" y="338"/>
                    </a:lnTo>
                    <a:lnTo>
                      <a:pt x="424" y="340"/>
                    </a:lnTo>
                    <a:lnTo>
                      <a:pt x="424" y="340"/>
                    </a:lnTo>
                    <a:lnTo>
                      <a:pt x="426" y="342"/>
                    </a:lnTo>
                    <a:lnTo>
                      <a:pt x="426" y="340"/>
                    </a:lnTo>
                    <a:lnTo>
                      <a:pt x="428" y="342"/>
                    </a:lnTo>
                    <a:lnTo>
                      <a:pt x="430" y="342"/>
                    </a:lnTo>
                    <a:lnTo>
                      <a:pt x="436" y="346"/>
                    </a:lnTo>
                    <a:lnTo>
                      <a:pt x="440" y="348"/>
                    </a:lnTo>
                    <a:lnTo>
                      <a:pt x="442" y="350"/>
                    </a:lnTo>
                    <a:lnTo>
                      <a:pt x="442" y="350"/>
                    </a:lnTo>
                    <a:lnTo>
                      <a:pt x="444" y="350"/>
                    </a:lnTo>
                    <a:lnTo>
                      <a:pt x="446" y="352"/>
                    </a:lnTo>
                    <a:lnTo>
                      <a:pt x="446" y="354"/>
                    </a:lnTo>
                    <a:lnTo>
                      <a:pt x="448" y="354"/>
                    </a:lnTo>
                    <a:lnTo>
                      <a:pt x="450" y="354"/>
                    </a:lnTo>
                    <a:lnTo>
                      <a:pt x="450" y="356"/>
                    </a:lnTo>
                    <a:lnTo>
                      <a:pt x="454" y="356"/>
                    </a:lnTo>
                    <a:lnTo>
                      <a:pt x="456" y="358"/>
                    </a:lnTo>
                    <a:lnTo>
                      <a:pt x="458" y="358"/>
                    </a:lnTo>
                    <a:lnTo>
                      <a:pt x="460" y="360"/>
                    </a:lnTo>
                    <a:lnTo>
                      <a:pt x="460" y="362"/>
                    </a:lnTo>
                    <a:lnTo>
                      <a:pt x="460" y="364"/>
                    </a:lnTo>
                    <a:lnTo>
                      <a:pt x="462" y="366"/>
                    </a:lnTo>
                    <a:lnTo>
                      <a:pt x="462" y="368"/>
                    </a:lnTo>
                    <a:lnTo>
                      <a:pt x="462" y="370"/>
                    </a:lnTo>
                    <a:lnTo>
                      <a:pt x="462" y="370"/>
                    </a:lnTo>
                    <a:lnTo>
                      <a:pt x="462" y="370"/>
                    </a:lnTo>
                    <a:lnTo>
                      <a:pt x="462" y="372"/>
                    </a:lnTo>
                    <a:lnTo>
                      <a:pt x="460" y="374"/>
                    </a:lnTo>
                    <a:lnTo>
                      <a:pt x="454" y="378"/>
                    </a:lnTo>
                    <a:lnTo>
                      <a:pt x="452" y="378"/>
                    </a:lnTo>
                    <a:lnTo>
                      <a:pt x="446" y="376"/>
                    </a:lnTo>
                    <a:lnTo>
                      <a:pt x="442" y="378"/>
                    </a:lnTo>
                    <a:lnTo>
                      <a:pt x="440" y="378"/>
                    </a:lnTo>
                    <a:lnTo>
                      <a:pt x="438" y="378"/>
                    </a:lnTo>
                    <a:lnTo>
                      <a:pt x="434" y="378"/>
                    </a:lnTo>
                    <a:lnTo>
                      <a:pt x="434" y="378"/>
                    </a:lnTo>
                    <a:lnTo>
                      <a:pt x="432" y="378"/>
                    </a:lnTo>
                    <a:lnTo>
                      <a:pt x="428" y="376"/>
                    </a:lnTo>
                    <a:lnTo>
                      <a:pt x="424" y="376"/>
                    </a:lnTo>
                    <a:lnTo>
                      <a:pt x="422" y="372"/>
                    </a:lnTo>
                    <a:lnTo>
                      <a:pt x="420" y="370"/>
                    </a:lnTo>
                    <a:lnTo>
                      <a:pt x="418" y="372"/>
                    </a:lnTo>
                    <a:lnTo>
                      <a:pt x="418" y="370"/>
                    </a:lnTo>
                    <a:lnTo>
                      <a:pt x="416" y="370"/>
                    </a:lnTo>
                    <a:lnTo>
                      <a:pt x="414" y="368"/>
                    </a:lnTo>
                    <a:lnTo>
                      <a:pt x="414" y="368"/>
                    </a:lnTo>
                    <a:lnTo>
                      <a:pt x="412" y="368"/>
                    </a:lnTo>
                    <a:lnTo>
                      <a:pt x="412" y="368"/>
                    </a:lnTo>
                    <a:lnTo>
                      <a:pt x="410" y="368"/>
                    </a:lnTo>
                    <a:lnTo>
                      <a:pt x="406" y="368"/>
                    </a:lnTo>
                    <a:lnTo>
                      <a:pt x="402" y="368"/>
                    </a:lnTo>
                    <a:lnTo>
                      <a:pt x="400" y="368"/>
                    </a:lnTo>
                    <a:lnTo>
                      <a:pt x="398" y="368"/>
                    </a:lnTo>
                    <a:lnTo>
                      <a:pt x="394" y="370"/>
                    </a:lnTo>
                    <a:lnTo>
                      <a:pt x="392" y="372"/>
                    </a:lnTo>
                    <a:lnTo>
                      <a:pt x="392" y="372"/>
                    </a:lnTo>
                    <a:lnTo>
                      <a:pt x="390" y="374"/>
                    </a:lnTo>
                    <a:lnTo>
                      <a:pt x="388" y="374"/>
                    </a:lnTo>
                    <a:lnTo>
                      <a:pt x="386" y="376"/>
                    </a:lnTo>
                    <a:lnTo>
                      <a:pt x="386" y="378"/>
                    </a:lnTo>
                    <a:lnTo>
                      <a:pt x="384" y="378"/>
                    </a:lnTo>
                    <a:lnTo>
                      <a:pt x="382" y="378"/>
                    </a:lnTo>
                    <a:lnTo>
                      <a:pt x="380" y="378"/>
                    </a:lnTo>
                    <a:lnTo>
                      <a:pt x="380" y="378"/>
                    </a:lnTo>
                    <a:lnTo>
                      <a:pt x="378" y="378"/>
                    </a:lnTo>
                    <a:lnTo>
                      <a:pt x="372" y="378"/>
                    </a:lnTo>
                    <a:lnTo>
                      <a:pt x="372" y="378"/>
                    </a:lnTo>
                    <a:lnTo>
                      <a:pt x="370" y="378"/>
                    </a:lnTo>
                    <a:lnTo>
                      <a:pt x="370" y="376"/>
                    </a:lnTo>
                    <a:lnTo>
                      <a:pt x="368" y="378"/>
                    </a:lnTo>
                    <a:lnTo>
                      <a:pt x="368" y="380"/>
                    </a:lnTo>
                    <a:lnTo>
                      <a:pt x="370" y="380"/>
                    </a:lnTo>
                    <a:lnTo>
                      <a:pt x="370" y="380"/>
                    </a:lnTo>
                    <a:lnTo>
                      <a:pt x="370" y="380"/>
                    </a:lnTo>
                    <a:lnTo>
                      <a:pt x="372" y="380"/>
                    </a:lnTo>
                    <a:lnTo>
                      <a:pt x="372" y="382"/>
                    </a:lnTo>
                    <a:lnTo>
                      <a:pt x="374" y="380"/>
                    </a:lnTo>
                    <a:lnTo>
                      <a:pt x="374" y="382"/>
                    </a:lnTo>
                    <a:lnTo>
                      <a:pt x="374" y="382"/>
                    </a:lnTo>
                    <a:lnTo>
                      <a:pt x="368" y="382"/>
                    </a:lnTo>
                    <a:lnTo>
                      <a:pt x="368" y="384"/>
                    </a:lnTo>
                    <a:lnTo>
                      <a:pt x="368" y="384"/>
                    </a:lnTo>
                    <a:lnTo>
                      <a:pt x="370" y="384"/>
                    </a:lnTo>
                    <a:lnTo>
                      <a:pt x="370" y="384"/>
                    </a:lnTo>
                    <a:lnTo>
                      <a:pt x="368" y="384"/>
                    </a:lnTo>
                    <a:lnTo>
                      <a:pt x="364" y="384"/>
                    </a:lnTo>
                    <a:lnTo>
                      <a:pt x="362" y="386"/>
                    </a:lnTo>
                    <a:lnTo>
                      <a:pt x="362" y="384"/>
                    </a:lnTo>
                    <a:lnTo>
                      <a:pt x="362" y="384"/>
                    </a:lnTo>
                    <a:lnTo>
                      <a:pt x="360" y="384"/>
                    </a:lnTo>
                    <a:lnTo>
                      <a:pt x="358" y="384"/>
                    </a:lnTo>
                    <a:lnTo>
                      <a:pt x="360" y="386"/>
                    </a:lnTo>
                    <a:lnTo>
                      <a:pt x="358" y="386"/>
                    </a:lnTo>
                    <a:lnTo>
                      <a:pt x="356" y="386"/>
                    </a:lnTo>
                    <a:lnTo>
                      <a:pt x="356" y="384"/>
                    </a:lnTo>
                    <a:lnTo>
                      <a:pt x="354" y="386"/>
                    </a:lnTo>
                    <a:lnTo>
                      <a:pt x="352" y="386"/>
                    </a:lnTo>
                    <a:lnTo>
                      <a:pt x="352" y="386"/>
                    </a:lnTo>
                    <a:lnTo>
                      <a:pt x="350" y="388"/>
                    </a:lnTo>
                    <a:lnTo>
                      <a:pt x="348" y="390"/>
                    </a:lnTo>
                    <a:lnTo>
                      <a:pt x="348" y="390"/>
                    </a:lnTo>
                    <a:lnTo>
                      <a:pt x="348" y="390"/>
                    </a:lnTo>
                    <a:lnTo>
                      <a:pt x="348" y="394"/>
                    </a:lnTo>
                    <a:lnTo>
                      <a:pt x="348" y="394"/>
                    </a:lnTo>
                    <a:lnTo>
                      <a:pt x="352" y="394"/>
                    </a:lnTo>
                    <a:lnTo>
                      <a:pt x="354" y="394"/>
                    </a:lnTo>
                    <a:lnTo>
                      <a:pt x="354" y="394"/>
                    </a:lnTo>
                    <a:lnTo>
                      <a:pt x="352" y="396"/>
                    </a:lnTo>
                    <a:lnTo>
                      <a:pt x="352" y="396"/>
                    </a:lnTo>
                    <a:lnTo>
                      <a:pt x="354" y="398"/>
                    </a:lnTo>
                    <a:lnTo>
                      <a:pt x="354" y="400"/>
                    </a:lnTo>
                    <a:lnTo>
                      <a:pt x="356" y="400"/>
                    </a:lnTo>
                    <a:lnTo>
                      <a:pt x="356" y="400"/>
                    </a:lnTo>
                    <a:lnTo>
                      <a:pt x="354" y="402"/>
                    </a:lnTo>
                    <a:lnTo>
                      <a:pt x="354" y="402"/>
                    </a:lnTo>
                    <a:lnTo>
                      <a:pt x="356" y="404"/>
                    </a:lnTo>
                    <a:lnTo>
                      <a:pt x="356" y="404"/>
                    </a:lnTo>
                    <a:lnTo>
                      <a:pt x="356" y="406"/>
                    </a:lnTo>
                    <a:lnTo>
                      <a:pt x="356" y="406"/>
                    </a:lnTo>
                    <a:lnTo>
                      <a:pt x="354" y="406"/>
                    </a:lnTo>
                    <a:lnTo>
                      <a:pt x="354" y="406"/>
                    </a:lnTo>
                    <a:lnTo>
                      <a:pt x="352" y="402"/>
                    </a:lnTo>
                    <a:lnTo>
                      <a:pt x="352" y="402"/>
                    </a:lnTo>
                    <a:lnTo>
                      <a:pt x="352" y="404"/>
                    </a:lnTo>
                    <a:lnTo>
                      <a:pt x="352" y="404"/>
                    </a:lnTo>
                    <a:lnTo>
                      <a:pt x="352" y="406"/>
                    </a:lnTo>
                    <a:lnTo>
                      <a:pt x="350" y="406"/>
                    </a:lnTo>
                    <a:lnTo>
                      <a:pt x="350" y="406"/>
                    </a:lnTo>
                    <a:lnTo>
                      <a:pt x="352" y="408"/>
                    </a:lnTo>
                    <a:lnTo>
                      <a:pt x="352" y="408"/>
                    </a:lnTo>
                    <a:lnTo>
                      <a:pt x="354" y="408"/>
                    </a:lnTo>
                    <a:lnTo>
                      <a:pt x="354" y="408"/>
                    </a:lnTo>
                    <a:lnTo>
                      <a:pt x="356" y="408"/>
                    </a:lnTo>
                    <a:lnTo>
                      <a:pt x="358" y="408"/>
                    </a:lnTo>
                    <a:lnTo>
                      <a:pt x="358" y="410"/>
                    </a:lnTo>
                    <a:lnTo>
                      <a:pt x="358" y="412"/>
                    </a:lnTo>
                    <a:lnTo>
                      <a:pt x="358" y="412"/>
                    </a:lnTo>
                    <a:lnTo>
                      <a:pt x="358" y="414"/>
                    </a:lnTo>
                    <a:lnTo>
                      <a:pt x="360" y="412"/>
                    </a:lnTo>
                    <a:lnTo>
                      <a:pt x="360" y="412"/>
                    </a:lnTo>
                    <a:lnTo>
                      <a:pt x="360" y="414"/>
                    </a:lnTo>
                    <a:lnTo>
                      <a:pt x="360" y="414"/>
                    </a:lnTo>
                    <a:lnTo>
                      <a:pt x="360" y="416"/>
                    </a:lnTo>
                    <a:lnTo>
                      <a:pt x="360" y="416"/>
                    </a:lnTo>
                    <a:lnTo>
                      <a:pt x="360" y="416"/>
                    </a:lnTo>
                    <a:lnTo>
                      <a:pt x="362" y="416"/>
                    </a:lnTo>
                    <a:lnTo>
                      <a:pt x="360" y="418"/>
                    </a:lnTo>
                    <a:lnTo>
                      <a:pt x="360" y="418"/>
                    </a:lnTo>
                    <a:lnTo>
                      <a:pt x="364" y="418"/>
                    </a:lnTo>
                    <a:lnTo>
                      <a:pt x="366" y="418"/>
                    </a:lnTo>
                    <a:lnTo>
                      <a:pt x="368" y="418"/>
                    </a:lnTo>
                    <a:lnTo>
                      <a:pt x="368" y="420"/>
                    </a:lnTo>
                    <a:lnTo>
                      <a:pt x="366" y="420"/>
                    </a:lnTo>
                    <a:lnTo>
                      <a:pt x="366" y="420"/>
                    </a:lnTo>
                    <a:lnTo>
                      <a:pt x="366" y="420"/>
                    </a:lnTo>
                    <a:lnTo>
                      <a:pt x="364" y="422"/>
                    </a:lnTo>
                    <a:lnTo>
                      <a:pt x="362" y="422"/>
                    </a:lnTo>
                    <a:lnTo>
                      <a:pt x="362" y="422"/>
                    </a:lnTo>
                    <a:lnTo>
                      <a:pt x="366" y="422"/>
                    </a:lnTo>
                    <a:lnTo>
                      <a:pt x="366" y="422"/>
                    </a:lnTo>
                    <a:lnTo>
                      <a:pt x="366" y="422"/>
                    </a:lnTo>
                    <a:lnTo>
                      <a:pt x="366" y="422"/>
                    </a:lnTo>
                    <a:lnTo>
                      <a:pt x="368" y="422"/>
                    </a:lnTo>
                    <a:lnTo>
                      <a:pt x="368" y="422"/>
                    </a:lnTo>
                    <a:lnTo>
                      <a:pt x="370" y="422"/>
                    </a:lnTo>
                    <a:lnTo>
                      <a:pt x="370" y="422"/>
                    </a:lnTo>
                    <a:lnTo>
                      <a:pt x="372" y="422"/>
                    </a:lnTo>
                    <a:lnTo>
                      <a:pt x="372" y="422"/>
                    </a:lnTo>
                    <a:lnTo>
                      <a:pt x="374" y="422"/>
                    </a:lnTo>
                    <a:lnTo>
                      <a:pt x="374" y="422"/>
                    </a:lnTo>
                    <a:lnTo>
                      <a:pt x="374" y="422"/>
                    </a:lnTo>
                    <a:lnTo>
                      <a:pt x="374" y="422"/>
                    </a:lnTo>
                    <a:lnTo>
                      <a:pt x="374" y="422"/>
                    </a:lnTo>
                    <a:lnTo>
                      <a:pt x="376" y="424"/>
                    </a:lnTo>
                    <a:lnTo>
                      <a:pt x="376" y="426"/>
                    </a:lnTo>
                    <a:lnTo>
                      <a:pt x="378" y="426"/>
                    </a:lnTo>
                    <a:lnTo>
                      <a:pt x="380" y="428"/>
                    </a:lnTo>
                    <a:lnTo>
                      <a:pt x="380" y="428"/>
                    </a:lnTo>
                    <a:lnTo>
                      <a:pt x="384" y="426"/>
                    </a:lnTo>
                    <a:lnTo>
                      <a:pt x="386" y="426"/>
                    </a:lnTo>
                    <a:lnTo>
                      <a:pt x="386" y="424"/>
                    </a:lnTo>
                    <a:lnTo>
                      <a:pt x="386" y="424"/>
                    </a:lnTo>
                    <a:lnTo>
                      <a:pt x="386" y="422"/>
                    </a:lnTo>
                    <a:lnTo>
                      <a:pt x="386" y="420"/>
                    </a:lnTo>
                    <a:lnTo>
                      <a:pt x="386" y="420"/>
                    </a:lnTo>
                    <a:lnTo>
                      <a:pt x="388" y="420"/>
                    </a:lnTo>
                    <a:lnTo>
                      <a:pt x="392" y="420"/>
                    </a:lnTo>
                    <a:lnTo>
                      <a:pt x="394" y="422"/>
                    </a:lnTo>
                    <a:lnTo>
                      <a:pt x="396" y="424"/>
                    </a:lnTo>
                    <a:lnTo>
                      <a:pt x="398" y="424"/>
                    </a:lnTo>
                    <a:lnTo>
                      <a:pt x="400" y="424"/>
                    </a:lnTo>
                    <a:lnTo>
                      <a:pt x="400" y="426"/>
                    </a:lnTo>
                    <a:lnTo>
                      <a:pt x="402" y="428"/>
                    </a:lnTo>
                    <a:lnTo>
                      <a:pt x="404" y="428"/>
                    </a:lnTo>
                    <a:lnTo>
                      <a:pt x="406" y="428"/>
                    </a:lnTo>
                    <a:lnTo>
                      <a:pt x="408" y="426"/>
                    </a:lnTo>
                    <a:lnTo>
                      <a:pt x="410" y="426"/>
                    </a:lnTo>
                    <a:lnTo>
                      <a:pt x="412" y="426"/>
                    </a:lnTo>
                    <a:lnTo>
                      <a:pt x="412" y="424"/>
                    </a:lnTo>
                    <a:lnTo>
                      <a:pt x="414" y="424"/>
                    </a:lnTo>
                    <a:lnTo>
                      <a:pt x="414" y="424"/>
                    </a:lnTo>
                    <a:lnTo>
                      <a:pt x="416" y="422"/>
                    </a:lnTo>
                    <a:lnTo>
                      <a:pt x="418" y="420"/>
                    </a:lnTo>
                    <a:lnTo>
                      <a:pt x="418" y="420"/>
                    </a:lnTo>
                    <a:lnTo>
                      <a:pt x="420" y="420"/>
                    </a:lnTo>
                    <a:lnTo>
                      <a:pt x="422" y="422"/>
                    </a:lnTo>
                    <a:lnTo>
                      <a:pt x="422" y="422"/>
                    </a:lnTo>
                    <a:lnTo>
                      <a:pt x="424" y="422"/>
                    </a:lnTo>
                    <a:lnTo>
                      <a:pt x="426" y="422"/>
                    </a:lnTo>
                    <a:lnTo>
                      <a:pt x="426" y="420"/>
                    </a:lnTo>
                    <a:lnTo>
                      <a:pt x="428" y="420"/>
                    </a:lnTo>
                    <a:lnTo>
                      <a:pt x="430" y="420"/>
                    </a:lnTo>
                    <a:lnTo>
                      <a:pt x="428" y="422"/>
                    </a:lnTo>
                    <a:lnTo>
                      <a:pt x="428" y="424"/>
                    </a:lnTo>
                    <a:lnTo>
                      <a:pt x="428" y="424"/>
                    </a:lnTo>
                    <a:lnTo>
                      <a:pt x="428" y="428"/>
                    </a:lnTo>
                    <a:lnTo>
                      <a:pt x="428" y="428"/>
                    </a:lnTo>
                    <a:lnTo>
                      <a:pt x="428" y="430"/>
                    </a:lnTo>
                    <a:lnTo>
                      <a:pt x="428" y="432"/>
                    </a:lnTo>
                    <a:lnTo>
                      <a:pt x="428" y="432"/>
                    </a:lnTo>
                    <a:lnTo>
                      <a:pt x="430" y="434"/>
                    </a:lnTo>
                    <a:lnTo>
                      <a:pt x="430" y="438"/>
                    </a:lnTo>
                    <a:lnTo>
                      <a:pt x="430" y="440"/>
                    </a:lnTo>
                    <a:lnTo>
                      <a:pt x="430" y="440"/>
                    </a:lnTo>
                    <a:lnTo>
                      <a:pt x="430" y="442"/>
                    </a:lnTo>
                    <a:lnTo>
                      <a:pt x="430" y="444"/>
                    </a:lnTo>
                    <a:lnTo>
                      <a:pt x="428" y="444"/>
                    </a:lnTo>
                    <a:lnTo>
                      <a:pt x="428" y="448"/>
                    </a:lnTo>
                    <a:lnTo>
                      <a:pt x="428" y="448"/>
                    </a:lnTo>
                    <a:lnTo>
                      <a:pt x="428" y="450"/>
                    </a:lnTo>
                    <a:lnTo>
                      <a:pt x="426" y="450"/>
                    </a:lnTo>
                    <a:lnTo>
                      <a:pt x="426" y="450"/>
                    </a:lnTo>
                    <a:lnTo>
                      <a:pt x="426" y="452"/>
                    </a:lnTo>
                    <a:lnTo>
                      <a:pt x="426" y="452"/>
                    </a:lnTo>
                    <a:lnTo>
                      <a:pt x="426" y="454"/>
                    </a:lnTo>
                    <a:lnTo>
                      <a:pt x="424" y="456"/>
                    </a:lnTo>
                    <a:lnTo>
                      <a:pt x="424" y="456"/>
                    </a:lnTo>
                    <a:lnTo>
                      <a:pt x="424" y="458"/>
                    </a:lnTo>
                    <a:lnTo>
                      <a:pt x="424" y="458"/>
                    </a:lnTo>
                    <a:lnTo>
                      <a:pt x="424" y="460"/>
                    </a:lnTo>
                    <a:lnTo>
                      <a:pt x="424" y="462"/>
                    </a:lnTo>
                    <a:lnTo>
                      <a:pt x="424" y="462"/>
                    </a:lnTo>
                    <a:lnTo>
                      <a:pt x="422" y="468"/>
                    </a:lnTo>
                    <a:lnTo>
                      <a:pt x="422" y="472"/>
                    </a:lnTo>
                    <a:lnTo>
                      <a:pt x="422" y="472"/>
                    </a:lnTo>
                    <a:lnTo>
                      <a:pt x="422" y="474"/>
                    </a:lnTo>
                    <a:lnTo>
                      <a:pt x="422" y="474"/>
                    </a:lnTo>
                    <a:lnTo>
                      <a:pt x="420" y="476"/>
                    </a:lnTo>
                    <a:lnTo>
                      <a:pt x="420" y="476"/>
                    </a:lnTo>
                    <a:lnTo>
                      <a:pt x="420" y="476"/>
                    </a:lnTo>
                    <a:lnTo>
                      <a:pt x="418" y="476"/>
                    </a:lnTo>
                    <a:lnTo>
                      <a:pt x="418" y="476"/>
                    </a:lnTo>
                    <a:lnTo>
                      <a:pt x="416" y="478"/>
                    </a:lnTo>
                    <a:lnTo>
                      <a:pt x="412" y="478"/>
                    </a:lnTo>
                    <a:lnTo>
                      <a:pt x="412" y="478"/>
                    </a:lnTo>
                    <a:lnTo>
                      <a:pt x="410" y="478"/>
                    </a:lnTo>
                    <a:lnTo>
                      <a:pt x="410" y="478"/>
                    </a:lnTo>
                    <a:lnTo>
                      <a:pt x="408" y="478"/>
                    </a:lnTo>
                    <a:lnTo>
                      <a:pt x="406" y="478"/>
                    </a:lnTo>
                    <a:lnTo>
                      <a:pt x="406" y="478"/>
                    </a:lnTo>
                    <a:lnTo>
                      <a:pt x="406" y="476"/>
                    </a:lnTo>
                    <a:lnTo>
                      <a:pt x="404" y="476"/>
                    </a:lnTo>
                    <a:lnTo>
                      <a:pt x="402" y="476"/>
                    </a:lnTo>
                    <a:lnTo>
                      <a:pt x="402" y="476"/>
                    </a:lnTo>
                    <a:lnTo>
                      <a:pt x="402" y="474"/>
                    </a:lnTo>
                    <a:lnTo>
                      <a:pt x="402" y="474"/>
                    </a:lnTo>
                    <a:lnTo>
                      <a:pt x="402" y="474"/>
                    </a:lnTo>
                    <a:lnTo>
                      <a:pt x="400" y="474"/>
                    </a:lnTo>
                    <a:lnTo>
                      <a:pt x="400" y="474"/>
                    </a:lnTo>
                    <a:lnTo>
                      <a:pt x="396" y="474"/>
                    </a:lnTo>
                    <a:lnTo>
                      <a:pt x="396" y="474"/>
                    </a:lnTo>
                    <a:lnTo>
                      <a:pt x="394" y="474"/>
                    </a:lnTo>
                    <a:lnTo>
                      <a:pt x="394" y="474"/>
                    </a:lnTo>
                    <a:lnTo>
                      <a:pt x="394" y="476"/>
                    </a:lnTo>
                    <a:lnTo>
                      <a:pt x="390" y="476"/>
                    </a:lnTo>
                    <a:lnTo>
                      <a:pt x="390" y="476"/>
                    </a:lnTo>
                    <a:lnTo>
                      <a:pt x="392" y="474"/>
                    </a:lnTo>
                    <a:lnTo>
                      <a:pt x="390" y="474"/>
                    </a:lnTo>
                    <a:lnTo>
                      <a:pt x="388" y="474"/>
                    </a:lnTo>
                    <a:lnTo>
                      <a:pt x="386" y="476"/>
                    </a:lnTo>
                    <a:lnTo>
                      <a:pt x="384" y="476"/>
                    </a:lnTo>
                    <a:lnTo>
                      <a:pt x="384" y="478"/>
                    </a:lnTo>
                    <a:lnTo>
                      <a:pt x="380" y="480"/>
                    </a:lnTo>
                    <a:lnTo>
                      <a:pt x="378" y="482"/>
                    </a:lnTo>
                    <a:lnTo>
                      <a:pt x="378" y="480"/>
                    </a:lnTo>
                    <a:lnTo>
                      <a:pt x="374" y="478"/>
                    </a:lnTo>
                    <a:lnTo>
                      <a:pt x="374" y="478"/>
                    </a:lnTo>
                    <a:lnTo>
                      <a:pt x="370" y="478"/>
                    </a:lnTo>
                    <a:lnTo>
                      <a:pt x="370" y="478"/>
                    </a:lnTo>
                    <a:lnTo>
                      <a:pt x="368" y="478"/>
                    </a:lnTo>
                    <a:lnTo>
                      <a:pt x="366" y="476"/>
                    </a:lnTo>
                    <a:lnTo>
                      <a:pt x="364" y="476"/>
                    </a:lnTo>
                    <a:lnTo>
                      <a:pt x="362" y="474"/>
                    </a:lnTo>
                    <a:lnTo>
                      <a:pt x="356" y="474"/>
                    </a:lnTo>
                    <a:lnTo>
                      <a:pt x="352" y="474"/>
                    </a:lnTo>
                    <a:lnTo>
                      <a:pt x="352" y="474"/>
                    </a:lnTo>
                    <a:lnTo>
                      <a:pt x="348" y="474"/>
                    </a:lnTo>
                    <a:lnTo>
                      <a:pt x="348" y="474"/>
                    </a:lnTo>
                    <a:lnTo>
                      <a:pt x="346" y="472"/>
                    </a:lnTo>
                    <a:lnTo>
                      <a:pt x="346" y="470"/>
                    </a:lnTo>
                    <a:lnTo>
                      <a:pt x="344" y="470"/>
                    </a:lnTo>
                    <a:lnTo>
                      <a:pt x="340" y="470"/>
                    </a:lnTo>
                    <a:lnTo>
                      <a:pt x="338" y="470"/>
                    </a:lnTo>
                    <a:lnTo>
                      <a:pt x="336" y="468"/>
                    </a:lnTo>
                    <a:lnTo>
                      <a:pt x="336" y="468"/>
                    </a:lnTo>
                    <a:lnTo>
                      <a:pt x="334" y="468"/>
                    </a:lnTo>
                    <a:lnTo>
                      <a:pt x="332" y="468"/>
                    </a:lnTo>
                    <a:lnTo>
                      <a:pt x="332" y="468"/>
                    </a:lnTo>
                    <a:lnTo>
                      <a:pt x="330" y="468"/>
                    </a:lnTo>
                    <a:lnTo>
                      <a:pt x="330" y="466"/>
                    </a:lnTo>
                    <a:lnTo>
                      <a:pt x="330" y="466"/>
                    </a:lnTo>
                    <a:lnTo>
                      <a:pt x="330" y="466"/>
                    </a:lnTo>
                    <a:lnTo>
                      <a:pt x="330" y="464"/>
                    </a:lnTo>
                    <a:lnTo>
                      <a:pt x="328" y="462"/>
                    </a:lnTo>
                    <a:lnTo>
                      <a:pt x="326" y="462"/>
                    </a:lnTo>
                    <a:lnTo>
                      <a:pt x="326" y="462"/>
                    </a:lnTo>
                    <a:lnTo>
                      <a:pt x="322" y="460"/>
                    </a:lnTo>
                    <a:lnTo>
                      <a:pt x="318" y="462"/>
                    </a:lnTo>
                    <a:lnTo>
                      <a:pt x="316" y="462"/>
                    </a:lnTo>
                    <a:lnTo>
                      <a:pt x="312" y="462"/>
                    </a:lnTo>
                    <a:lnTo>
                      <a:pt x="310" y="464"/>
                    </a:lnTo>
                    <a:lnTo>
                      <a:pt x="308" y="466"/>
                    </a:lnTo>
                    <a:lnTo>
                      <a:pt x="306" y="466"/>
                    </a:lnTo>
                    <a:lnTo>
                      <a:pt x="304" y="470"/>
                    </a:lnTo>
                    <a:lnTo>
                      <a:pt x="304" y="472"/>
                    </a:lnTo>
                    <a:lnTo>
                      <a:pt x="304" y="474"/>
                    </a:lnTo>
                    <a:lnTo>
                      <a:pt x="306" y="476"/>
                    </a:lnTo>
                    <a:lnTo>
                      <a:pt x="306" y="476"/>
                    </a:lnTo>
                    <a:lnTo>
                      <a:pt x="308" y="478"/>
                    </a:lnTo>
                    <a:lnTo>
                      <a:pt x="306" y="480"/>
                    </a:lnTo>
                    <a:lnTo>
                      <a:pt x="306" y="482"/>
                    </a:lnTo>
                    <a:lnTo>
                      <a:pt x="306" y="484"/>
                    </a:lnTo>
                    <a:lnTo>
                      <a:pt x="304" y="484"/>
                    </a:lnTo>
                    <a:lnTo>
                      <a:pt x="302" y="486"/>
                    </a:lnTo>
                    <a:lnTo>
                      <a:pt x="300" y="488"/>
                    </a:lnTo>
                    <a:lnTo>
                      <a:pt x="298" y="488"/>
                    </a:lnTo>
                    <a:lnTo>
                      <a:pt x="296" y="486"/>
                    </a:lnTo>
                    <a:lnTo>
                      <a:pt x="292" y="484"/>
                    </a:lnTo>
                    <a:lnTo>
                      <a:pt x="292" y="482"/>
                    </a:lnTo>
                    <a:lnTo>
                      <a:pt x="292" y="482"/>
                    </a:lnTo>
                    <a:lnTo>
                      <a:pt x="290" y="482"/>
                    </a:lnTo>
                    <a:lnTo>
                      <a:pt x="288" y="480"/>
                    </a:lnTo>
                    <a:lnTo>
                      <a:pt x="284" y="478"/>
                    </a:lnTo>
                    <a:lnTo>
                      <a:pt x="280" y="478"/>
                    </a:lnTo>
                    <a:lnTo>
                      <a:pt x="276" y="478"/>
                    </a:lnTo>
                    <a:lnTo>
                      <a:pt x="274" y="478"/>
                    </a:lnTo>
                    <a:lnTo>
                      <a:pt x="272" y="476"/>
                    </a:lnTo>
                    <a:lnTo>
                      <a:pt x="270" y="474"/>
                    </a:lnTo>
                    <a:lnTo>
                      <a:pt x="268" y="472"/>
                    </a:lnTo>
                    <a:lnTo>
                      <a:pt x="268" y="470"/>
                    </a:lnTo>
                    <a:lnTo>
                      <a:pt x="268" y="468"/>
                    </a:lnTo>
                    <a:lnTo>
                      <a:pt x="266" y="466"/>
                    </a:lnTo>
                    <a:lnTo>
                      <a:pt x="264" y="466"/>
                    </a:lnTo>
                    <a:lnTo>
                      <a:pt x="264" y="466"/>
                    </a:lnTo>
                    <a:lnTo>
                      <a:pt x="260" y="464"/>
                    </a:lnTo>
                    <a:lnTo>
                      <a:pt x="258" y="464"/>
                    </a:lnTo>
                    <a:lnTo>
                      <a:pt x="256" y="462"/>
                    </a:lnTo>
                    <a:lnTo>
                      <a:pt x="254" y="462"/>
                    </a:lnTo>
                    <a:lnTo>
                      <a:pt x="252" y="462"/>
                    </a:lnTo>
                    <a:lnTo>
                      <a:pt x="250" y="462"/>
                    </a:lnTo>
                    <a:lnTo>
                      <a:pt x="248" y="462"/>
                    </a:lnTo>
                    <a:lnTo>
                      <a:pt x="244" y="462"/>
                    </a:lnTo>
                    <a:lnTo>
                      <a:pt x="240" y="460"/>
                    </a:lnTo>
                    <a:lnTo>
                      <a:pt x="238" y="460"/>
                    </a:lnTo>
                    <a:lnTo>
                      <a:pt x="238" y="460"/>
                    </a:lnTo>
                    <a:lnTo>
                      <a:pt x="236" y="458"/>
                    </a:lnTo>
                    <a:lnTo>
                      <a:pt x="236" y="458"/>
                    </a:lnTo>
                    <a:lnTo>
                      <a:pt x="234" y="458"/>
                    </a:lnTo>
                    <a:lnTo>
                      <a:pt x="234" y="458"/>
                    </a:lnTo>
                    <a:lnTo>
                      <a:pt x="234" y="458"/>
                    </a:lnTo>
                    <a:lnTo>
                      <a:pt x="232" y="454"/>
                    </a:lnTo>
                    <a:lnTo>
                      <a:pt x="232" y="454"/>
                    </a:lnTo>
                    <a:lnTo>
                      <a:pt x="232" y="456"/>
                    </a:lnTo>
                    <a:lnTo>
                      <a:pt x="230" y="454"/>
                    </a:lnTo>
                    <a:lnTo>
                      <a:pt x="230" y="454"/>
                    </a:lnTo>
                    <a:lnTo>
                      <a:pt x="230" y="454"/>
                    </a:lnTo>
                    <a:lnTo>
                      <a:pt x="228" y="454"/>
                    </a:lnTo>
                    <a:lnTo>
                      <a:pt x="228" y="454"/>
                    </a:lnTo>
                    <a:lnTo>
                      <a:pt x="226" y="452"/>
                    </a:lnTo>
                    <a:lnTo>
                      <a:pt x="226" y="450"/>
                    </a:lnTo>
                    <a:lnTo>
                      <a:pt x="226" y="450"/>
                    </a:lnTo>
                    <a:lnTo>
                      <a:pt x="226" y="450"/>
                    </a:lnTo>
                    <a:lnTo>
                      <a:pt x="228" y="448"/>
                    </a:lnTo>
                    <a:lnTo>
                      <a:pt x="228" y="446"/>
                    </a:lnTo>
                    <a:lnTo>
                      <a:pt x="228" y="446"/>
                    </a:lnTo>
                    <a:lnTo>
                      <a:pt x="230" y="446"/>
                    </a:lnTo>
                    <a:lnTo>
                      <a:pt x="230" y="446"/>
                    </a:lnTo>
                    <a:lnTo>
                      <a:pt x="232" y="444"/>
                    </a:lnTo>
                    <a:lnTo>
                      <a:pt x="232" y="442"/>
                    </a:lnTo>
                    <a:lnTo>
                      <a:pt x="234" y="440"/>
                    </a:lnTo>
                    <a:lnTo>
                      <a:pt x="234" y="438"/>
                    </a:lnTo>
                    <a:lnTo>
                      <a:pt x="234" y="436"/>
                    </a:lnTo>
                    <a:lnTo>
                      <a:pt x="234" y="434"/>
                    </a:lnTo>
                    <a:lnTo>
                      <a:pt x="232" y="434"/>
                    </a:lnTo>
                    <a:lnTo>
                      <a:pt x="232" y="432"/>
                    </a:lnTo>
                    <a:lnTo>
                      <a:pt x="230" y="432"/>
                    </a:lnTo>
                    <a:lnTo>
                      <a:pt x="230" y="430"/>
                    </a:lnTo>
                    <a:lnTo>
                      <a:pt x="230" y="428"/>
                    </a:lnTo>
                    <a:lnTo>
                      <a:pt x="230" y="428"/>
                    </a:lnTo>
                    <a:lnTo>
                      <a:pt x="230" y="426"/>
                    </a:lnTo>
                    <a:lnTo>
                      <a:pt x="232" y="424"/>
                    </a:lnTo>
                    <a:lnTo>
                      <a:pt x="234" y="422"/>
                    </a:lnTo>
                    <a:lnTo>
                      <a:pt x="232" y="420"/>
                    </a:lnTo>
                    <a:lnTo>
                      <a:pt x="232" y="420"/>
                    </a:lnTo>
                    <a:lnTo>
                      <a:pt x="232" y="422"/>
                    </a:lnTo>
                    <a:lnTo>
                      <a:pt x="230" y="422"/>
                    </a:lnTo>
                    <a:lnTo>
                      <a:pt x="230" y="422"/>
                    </a:lnTo>
                    <a:lnTo>
                      <a:pt x="228" y="424"/>
                    </a:lnTo>
                    <a:lnTo>
                      <a:pt x="228" y="422"/>
                    </a:lnTo>
                    <a:lnTo>
                      <a:pt x="228" y="422"/>
                    </a:lnTo>
                    <a:lnTo>
                      <a:pt x="226" y="420"/>
                    </a:lnTo>
                    <a:lnTo>
                      <a:pt x="226" y="418"/>
                    </a:lnTo>
                    <a:lnTo>
                      <a:pt x="226" y="418"/>
                    </a:lnTo>
                    <a:lnTo>
                      <a:pt x="224" y="418"/>
                    </a:lnTo>
                    <a:lnTo>
                      <a:pt x="222" y="418"/>
                    </a:lnTo>
                    <a:lnTo>
                      <a:pt x="220" y="418"/>
                    </a:lnTo>
                    <a:lnTo>
                      <a:pt x="220" y="418"/>
                    </a:lnTo>
                    <a:lnTo>
                      <a:pt x="218" y="420"/>
                    </a:lnTo>
                    <a:lnTo>
                      <a:pt x="216" y="420"/>
                    </a:lnTo>
                    <a:lnTo>
                      <a:pt x="216" y="422"/>
                    </a:lnTo>
                    <a:lnTo>
                      <a:pt x="216" y="422"/>
                    </a:lnTo>
                    <a:lnTo>
                      <a:pt x="214" y="422"/>
                    </a:lnTo>
                    <a:lnTo>
                      <a:pt x="212" y="422"/>
                    </a:lnTo>
                    <a:lnTo>
                      <a:pt x="210" y="422"/>
                    </a:lnTo>
                    <a:lnTo>
                      <a:pt x="208" y="422"/>
                    </a:lnTo>
                    <a:lnTo>
                      <a:pt x="208" y="422"/>
                    </a:lnTo>
                    <a:lnTo>
                      <a:pt x="204" y="420"/>
                    </a:lnTo>
                    <a:lnTo>
                      <a:pt x="204" y="422"/>
                    </a:lnTo>
                    <a:lnTo>
                      <a:pt x="202" y="422"/>
                    </a:lnTo>
                    <a:lnTo>
                      <a:pt x="200" y="422"/>
                    </a:lnTo>
                    <a:lnTo>
                      <a:pt x="200" y="422"/>
                    </a:lnTo>
                    <a:lnTo>
                      <a:pt x="198" y="420"/>
                    </a:lnTo>
                    <a:lnTo>
                      <a:pt x="196" y="420"/>
                    </a:lnTo>
                    <a:lnTo>
                      <a:pt x="196" y="422"/>
                    </a:lnTo>
                    <a:lnTo>
                      <a:pt x="194" y="422"/>
                    </a:lnTo>
                    <a:lnTo>
                      <a:pt x="192" y="422"/>
                    </a:lnTo>
                    <a:lnTo>
                      <a:pt x="190" y="424"/>
                    </a:lnTo>
                    <a:lnTo>
                      <a:pt x="190" y="424"/>
                    </a:lnTo>
                    <a:lnTo>
                      <a:pt x="188" y="424"/>
                    </a:lnTo>
                    <a:lnTo>
                      <a:pt x="186" y="422"/>
                    </a:lnTo>
                    <a:lnTo>
                      <a:pt x="184" y="422"/>
                    </a:lnTo>
                    <a:lnTo>
                      <a:pt x="182" y="422"/>
                    </a:lnTo>
                    <a:lnTo>
                      <a:pt x="178" y="422"/>
                    </a:lnTo>
                    <a:lnTo>
                      <a:pt x="176" y="422"/>
                    </a:lnTo>
                    <a:lnTo>
                      <a:pt x="174" y="424"/>
                    </a:lnTo>
                    <a:lnTo>
                      <a:pt x="174" y="422"/>
                    </a:lnTo>
                    <a:lnTo>
                      <a:pt x="172" y="424"/>
                    </a:lnTo>
                    <a:lnTo>
                      <a:pt x="172" y="422"/>
                    </a:lnTo>
                    <a:lnTo>
                      <a:pt x="170" y="424"/>
                    </a:lnTo>
                    <a:lnTo>
                      <a:pt x="168" y="424"/>
                    </a:lnTo>
                    <a:lnTo>
                      <a:pt x="168" y="424"/>
                    </a:lnTo>
                    <a:lnTo>
                      <a:pt x="160" y="424"/>
                    </a:lnTo>
                    <a:lnTo>
                      <a:pt x="158" y="426"/>
                    </a:lnTo>
                    <a:lnTo>
                      <a:pt x="154" y="428"/>
                    </a:lnTo>
                    <a:lnTo>
                      <a:pt x="152" y="428"/>
                    </a:lnTo>
                    <a:lnTo>
                      <a:pt x="152" y="428"/>
                    </a:lnTo>
                    <a:lnTo>
                      <a:pt x="150" y="430"/>
                    </a:lnTo>
                    <a:lnTo>
                      <a:pt x="150" y="430"/>
                    </a:lnTo>
                    <a:lnTo>
                      <a:pt x="148" y="432"/>
                    </a:lnTo>
                    <a:lnTo>
                      <a:pt x="148" y="432"/>
                    </a:lnTo>
                    <a:lnTo>
                      <a:pt x="146" y="432"/>
                    </a:lnTo>
                    <a:lnTo>
                      <a:pt x="144" y="434"/>
                    </a:lnTo>
                    <a:lnTo>
                      <a:pt x="144" y="434"/>
                    </a:lnTo>
                    <a:lnTo>
                      <a:pt x="142" y="434"/>
                    </a:lnTo>
                    <a:lnTo>
                      <a:pt x="140" y="434"/>
                    </a:lnTo>
                    <a:lnTo>
                      <a:pt x="138" y="438"/>
                    </a:lnTo>
                    <a:lnTo>
                      <a:pt x="136" y="438"/>
                    </a:lnTo>
                    <a:lnTo>
                      <a:pt x="134" y="440"/>
                    </a:lnTo>
                    <a:lnTo>
                      <a:pt x="132" y="440"/>
                    </a:lnTo>
                    <a:lnTo>
                      <a:pt x="130" y="440"/>
                    </a:lnTo>
                    <a:lnTo>
                      <a:pt x="130" y="440"/>
                    </a:lnTo>
                    <a:lnTo>
                      <a:pt x="128" y="440"/>
                    </a:lnTo>
                    <a:lnTo>
                      <a:pt x="128" y="440"/>
                    </a:lnTo>
                    <a:lnTo>
                      <a:pt x="126" y="438"/>
                    </a:lnTo>
                    <a:lnTo>
                      <a:pt x="124" y="438"/>
                    </a:lnTo>
                    <a:lnTo>
                      <a:pt x="124" y="438"/>
                    </a:lnTo>
                    <a:lnTo>
                      <a:pt x="122" y="438"/>
                    </a:lnTo>
                    <a:lnTo>
                      <a:pt x="118" y="438"/>
                    </a:lnTo>
                    <a:lnTo>
                      <a:pt x="118" y="438"/>
                    </a:lnTo>
                    <a:lnTo>
                      <a:pt x="114" y="440"/>
                    </a:lnTo>
                    <a:lnTo>
                      <a:pt x="112" y="438"/>
                    </a:lnTo>
                    <a:lnTo>
                      <a:pt x="110" y="436"/>
                    </a:lnTo>
                    <a:lnTo>
                      <a:pt x="108" y="434"/>
                    </a:lnTo>
                    <a:lnTo>
                      <a:pt x="106" y="432"/>
                    </a:lnTo>
                    <a:lnTo>
                      <a:pt x="104" y="432"/>
                    </a:lnTo>
                    <a:lnTo>
                      <a:pt x="102" y="434"/>
                    </a:lnTo>
                    <a:lnTo>
                      <a:pt x="100" y="440"/>
                    </a:lnTo>
                    <a:lnTo>
                      <a:pt x="98" y="444"/>
                    </a:lnTo>
                    <a:lnTo>
                      <a:pt x="96" y="446"/>
                    </a:lnTo>
                    <a:lnTo>
                      <a:pt x="96" y="450"/>
                    </a:lnTo>
                    <a:lnTo>
                      <a:pt x="94" y="452"/>
                    </a:lnTo>
                    <a:lnTo>
                      <a:pt x="90" y="454"/>
                    </a:lnTo>
                    <a:lnTo>
                      <a:pt x="88" y="454"/>
                    </a:lnTo>
                    <a:lnTo>
                      <a:pt x="84" y="456"/>
                    </a:lnTo>
                    <a:lnTo>
                      <a:pt x="82" y="458"/>
                    </a:lnTo>
                    <a:lnTo>
                      <a:pt x="80" y="460"/>
                    </a:lnTo>
                    <a:lnTo>
                      <a:pt x="80" y="462"/>
                    </a:lnTo>
                    <a:lnTo>
                      <a:pt x="76" y="466"/>
                    </a:lnTo>
                    <a:lnTo>
                      <a:pt x="76" y="466"/>
                    </a:lnTo>
                    <a:lnTo>
                      <a:pt x="74" y="470"/>
                    </a:lnTo>
                    <a:lnTo>
                      <a:pt x="74" y="472"/>
                    </a:lnTo>
                    <a:lnTo>
                      <a:pt x="74" y="472"/>
                    </a:lnTo>
                    <a:lnTo>
                      <a:pt x="70" y="476"/>
                    </a:lnTo>
                    <a:lnTo>
                      <a:pt x="70" y="478"/>
                    </a:lnTo>
                    <a:lnTo>
                      <a:pt x="70" y="482"/>
                    </a:lnTo>
                    <a:lnTo>
                      <a:pt x="70" y="484"/>
                    </a:lnTo>
                    <a:lnTo>
                      <a:pt x="70" y="486"/>
                    </a:lnTo>
                    <a:lnTo>
                      <a:pt x="70" y="490"/>
                    </a:lnTo>
                    <a:lnTo>
                      <a:pt x="70" y="490"/>
                    </a:lnTo>
                    <a:lnTo>
                      <a:pt x="68" y="494"/>
                    </a:lnTo>
                    <a:lnTo>
                      <a:pt x="66" y="498"/>
                    </a:lnTo>
                    <a:lnTo>
                      <a:pt x="66" y="498"/>
                    </a:lnTo>
                    <a:lnTo>
                      <a:pt x="64" y="500"/>
                    </a:lnTo>
                    <a:lnTo>
                      <a:pt x="64" y="500"/>
                    </a:lnTo>
                    <a:lnTo>
                      <a:pt x="62" y="502"/>
                    </a:lnTo>
                    <a:lnTo>
                      <a:pt x="60" y="502"/>
                    </a:lnTo>
                    <a:lnTo>
                      <a:pt x="58" y="504"/>
                    </a:lnTo>
                    <a:lnTo>
                      <a:pt x="58" y="504"/>
                    </a:lnTo>
                    <a:lnTo>
                      <a:pt x="56" y="506"/>
                    </a:lnTo>
                    <a:lnTo>
                      <a:pt x="54" y="508"/>
                    </a:lnTo>
                    <a:lnTo>
                      <a:pt x="50" y="510"/>
                    </a:lnTo>
                    <a:lnTo>
                      <a:pt x="48" y="510"/>
                    </a:lnTo>
                    <a:lnTo>
                      <a:pt x="46" y="510"/>
                    </a:lnTo>
                    <a:lnTo>
                      <a:pt x="44" y="510"/>
                    </a:lnTo>
                    <a:lnTo>
                      <a:pt x="44" y="514"/>
                    </a:lnTo>
                    <a:lnTo>
                      <a:pt x="42" y="514"/>
                    </a:lnTo>
                    <a:lnTo>
                      <a:pt x="40" y="516"/>
                    </a:lnTo>
                    <a:lnTo>
                      <a:pt x="40" y="518"/>
                    </a:lnTo>
                    <a:lnTo>
                      <a:pt x="40" y="520"/>
                    </a:lnTo>
                    <a:lnTo>
                      <a:pt x="38" y="522"/>
                    </a:lnTo>
                    <a:lnTo>
                      <a:pt x="36" y="524"/>
                    </a:lnTo>
                    <a:lnTo>
                      <a:pt x="32" y="526"/>
                    </a:lnTo>
                    <a:lnTo>
                      <a:pt x="30" y="528"/>
                    </a:lnTo>
                    <a:lnTo>
                      <a:pt x="30" y="532"/>
                    </a:lnTo>
                    <a:lnTo>
                      <a:pt x="28" y="536"/>
                    </a:lnTo>
                    <a:lnTo>
                      <a:pt x="28" y="540"/>
                    </a:lnTo>
                    <a:lnTo>
                      <a:pt x="26" y="544"/>
                    </a:lnTo>
                    <a:lnTo>
                      <a:pt x="20" y="548"/>
                    </a:lnTo>
                    <a:lnTo>
                      <a:pt x="20" y="550"/>
                    </a:lnTo>
                    <a:lnTo>
                      <a:pt x="20" y="552"/>
                    </a:lnTo>
                    <a:lnTo>
                      <a:pt x="18" y="554"/>
                    </a:lnTo>
                    <a:lnTo>
                      <a:pt x="16" y="558"/>
                    </a:lnTo>
                    <a:lnTo>
                      <a:pt x="16" y="560"/>
                    </a:lnTo>
                    <a:lnTo>
                      <a:pt x="14" y="562"/>
                    </a:lnTo>
                    <a:lnTo>
                      <a:pt x="12" y="566"/>
                    </a:lnTo>
                    <a:lnTo>
                      <a:pt x="10" y="568"/>
                    </a:lnTo>
                    <a:lnTo>
                      <a:pt x="8" y="572"/>
                    </a:lnTo>
                    <a:lnTo>
                      <a:pt x="8" y="578"/>
                    </a:lnTo>
                    <a:lnTo>
                      <a:pt x="8" y="580"/>
                    </a:lnTo>
                    <a:lnTo>
                      <a:pt x="10" y="578"/>
                    </a:lnTo>
                    <a:lnTo>
                      <a:pt x="10" y="580"/>
                    </a:lnTo>
                    <a:lnTo>
                      <a:pt x="10" y="582"/>
                    </a:lnTo>
                    <a:lnTo>
                      <a:pt x="12" y="582"/>
                    </a:lnTo>
                    <a:lnTo>
                      <a:pt x="12" y="582"/>
                    </a:lnTo>
                    <a:lnTo>
                      <a:pt x="14" y="586"/>
                    </a:lnTo>
                    <a:lnTo>
                      <a:pt x="14" y="586"/>
                    </a:lnTo>
                    <a:lnTo>
                      <a:pt x="14" y="590"/>
                    </a:lnTo>
                    <a:lnTo>
                      <a:pt x="14" y="590"/>
                    </a:lnTo>
                    <a:lnTo>
                      <a:pt x="14" y="594"/>
                    </a:lnTo>
                    <a:lnTo>
                      <a:pt x="12" y="594"/>
                    </a:lnTo>
                    <a:lnTo>
                      <a:pt x="12" y="594"/>
                    </a:lnTo>
                    <a:lnTo>
                      <a:pt x="12" y="596"/>
                    </a:lnTo>
                    <a:lnTo>
                      <a:pt x="14" y="600"/>
                    </a:lnTo>
                    <a:lnTo>
                      <a:pt x="14" y="602"/>
                    </a:lnTo>
                    <a:lnTo>
                      <a:pt x="14" y="604"/>
                    </a:lnTo>
                    <a:lnTo>
                      <a:pt x="14" y="606"/>
                    </a:lnTo>
                    <a:lnTo>
                      <a:pt x="14" y="612"/>
                    </a:lnTo>
                    <a:lnTo>
                      <a:pt x="14" y="614"/>
                    </a:lnTo>
                    <a:lnTo>
                      <a:pt x="12" y="622"/>
                    </a:lnTo>
                    <a:lnTo>
                      <a:pt x="10" y="622"/>
                    </a:lnTo>
                    <a:lnTo>
                      <a:pt x="10" y="626"/>
                    </a:lnTo>
                    <a:lnTo>
                      <a:pt x="10" y="628"/>
                    </a:lnTo>
                    <a:lnTo>
                      <a:pt x="10" y="630"/>
                    </a:lnTo>
                    <a:lnTo>
                      <a:pt x="10" y="632"/>
                    </a:lnTo>
                    <a:lnTo>
                      <a:pt x="8" y="636"/>
                    </a:lnTo>
                    <a:lnTo>
                      <a:pt x="6" y="636"/>
                    </a:lnTo>
                    <a:lnTo>
                      <a:pt x="6" y="638"/>
                    </a:lnTo>
                    <a:lnTo>
                      <a:pt x="4" y="640"/>
                    </a:lnTo>
                    <a:lnTo>
                      <a:pt x="2" y="640"/>
                    </a:lnTo>
                    <a:lnTo>
                      <a:pt x="0" y="640"/>
                    </a:lnTo>
                    <a:lnTo>
                      <a:pt x="0" y="642"/>
                    </a:lnTo>
                    <a:lnTo>
                      <a:pt x="2" y="642"/>
                    </a:lnTo>
                    <a:lnTo>
                      <a:pt x="2" y="642"/>
                    </a:lnTo>
                    <a:lnTo>
                      <a:pt x="2" y="642"/>
                    </a:lnTo>
                    <a:lnTo>
                      <a:pt x="4" y="642"/>
                    </a:lnTo>
                    <a:lnTo>
                      <a:pt x="4" y="642"/>
                    </a:lnTo>
                    <a:lnTo>
                      <a:pt x="6" y="644"/>
                    </a:lnTo>
                    <a:lnTo>
                      <a:pt x="6" y="646"/>
                    </a:lnTo>
                    <a:lnTo>
                      <a:pt x="6" y="646"/>
                    </a:lnTo>
                    <a:lnTo>
                      <a:pt x="8" y="648"/>
                    </a:lnTo>
                    <a:lnTo>
                      <a:pt x="8" y="650"/>
                    </a:lnTo>
                    <a:lnTo>
                      <a:pt x="8" y="652"/>
                    </a:lnTo>
                    <a:lnTo>
                      <a:pt x="8" y="652"/>
                    </a:lnTo>
                    <a:lnTo>
                      <a:pt x="8" y="654"/>
                    </a:lnTo>
                    <a:lnTo>
                      <a:pt x="8" y="654"/>
                    </a:lnTo>
                    <a:lnTo>
                      <a:pt x="8" y="654"/>
                    </a:lnTo>
                    <a:lnTo>
                      <a:pt x="8" y="654"/>
                    </a:lnTo>
                    <a:lnTo>
                      <a:pt x="8" y="654"/>
                    </a:lnTo>
                    <a:lnTo>
                      <a:pt x="6" y="656"/>
                    </a:lnTo>
                    <a:lnTo>
                      <a:pt x="6" y="656"/>
                    </a:lnTo>
                    <a:lnTo>
                      <a:pt x="6" y="658"/>
                    </a:lnTo>
                    <a:lnTo>
                      <a:pt x="8" y="658"/>
                    </a:lnTo>
                    <a:lnTo>
                      <a:pt x="6" y="664"/>
                    </a:lnTo>
                    <a:lnTo>
                      <a:pt x="8" y="664"/>
                    </a:lnTo>
                    <a:lnTo>
                      <a:pt x="8" y="664"/>
                    </a:lnTo>
                    <a:lnTo>
                      <a:pt x="8" y="664"/>
                    </a:lnTo>
                    <a:lnTo>
                      <a:pt x="8" y="666"/>
                    </a:lnTo>
                    <a:lnTo>
                      <a:pt x="10" y="668"/>
                    </a:lnTo>
                    <a:lnTo>
                      <a:pt x="10" y="670"/>
                    </a:lnTo>
                    <a:lnTo>
                      <a:pt x="12" y="670"/>
                    </a:lnTo>
                    <a:lnTo>
                      <a:pt x="14" y="670"/>
                    </a:lnTo>
                    <a:lnTo>
                      <a:pt x="14" y="670"/>
                    </a:lnTo>
                    <a:lnTo>
                      <a:pt x="14" y="672"/>
                    </a:lnTo>
                    <a:lnTo>
                      <a:pt x="14" y="672"/>
                    </a:lnTo>
                    <a:lnTo>
                      <a:pt x="16" y="672"/>
                    </a:lnTo>
                    <a:lnTo>
                      <a:pt x="18" y="670"/>
                    </a:lnTo>
                    <a:lnTo>
                      <a:pt x="20" y="670"/>
                    </a:lnTo>
                    <a:lnTo>
                      <a:pt x="22" y="670"/>
                    </a:lnTo>
                    <a:lnTo>
                      <a:pt x="22" y="670"/>
                    </a:lnTo>
                    <a:lnTo>
                      <a:pt x="20" y="670"/>
                    </a:lnTo>
                    <a:lnTo>
                      <a:pt x="20" y="672"/>
                    </a:lnTo>
                    <a:lnTo>
                      <a:pt x="18" y="672"/>
                    </a:lnTo>
                    <a:lnTo>
                      <a:pt x="18" y="674"/>
                    </a:lnTo>
                    <a:lnTo>
                      <a:pt x="18" y="676"/>
                    </a:lnTo>
                    <a:lnTo>
                      <a:pt x="18" y="678"/>
                    </a:lnTo>
                    <a:lnTo>
                      <a:pt x="20" y="678"/>
                    </a:lnTo>
                    <a:lnTo>
                      <a:pt x="20" y="678"/>
                    </a:lnTo>
                    <a:lnTo>
                      <a:pt x="22" y="678"/>
                    </a:lnTo>
                    <a:lnTo>
                      <a:pt x="22" y="680"/>
                    </a:lnTo>
                    <a:lnTo>
                      <a:pt x="22" y="680"/>
                    </a:lnTo>
                    <a:lnTo>
                      <a:pt x="22" y="680"/>
                    </a:lnTo>
                    <a:lnTo>
                      <a:pt x="22" y="680"/>
                    </a:lnTo>
                    <a:lnTo>
                      <a:pt x="24" y="680"/>
                    </a:lnTo>
                    <a:lnTo>
                      <a:pt x="24" y="680"/>
                    </a:lnTo>
                    <a:lnTo>
                      <a:pt x="24" y="682"/>
                    </a:lnTo>
                    <a:lnTo>
                      <a:pt x="26" y="682"/>
                    </a:lnTo>
                    <a:lnTo>
                      <a:pt x="26" y="682"/>
                    </a:lnTo>
                    <a:lnTo>
                      <a:pt x="26" y="684"/>
                    </a:lnTo>
                    <a:lnTo>
                      <a:pt x="26" y="686"/>
                    </a:lnTo>
                    <a:lnTo>
                      <a:pt x="26" y="688"/>
                    </a:lnTo>
                    <a:lnTo>
                      <a:pt x="28" y="688"/>
                    </a:lnTo>
                    <a:lnTo>
                      <a:pt x="30" y="690"/>
                    </a:lnTo>
                    <a:lnTo>
                      <a:pt x="30" y="690"/>
                    </a:lnTo>
                    <a:lnTo>
                      <a:pt x="32" y="692"/>
                    </a:lnTo>
                    <a:lnTo>
                      <a:pt x="32" y="694"/>
                    </a:lnTo>
                    <a:lnTo>
                      <a:pt x="34" y="694"/>
                    </a:lnTo>
                    <a:lnTo>
                      <a:pt x="34" y="694"/>
                    </a:lnTo>
                    <a:lnTo>
                      <a:pt x="34" y="696"/>
                    </a:lnTo>
                    <a:lnTo>
                      <a:pt x="34" y="696"/>
                    </a:lnTo>
                    <a:lnTo>
                      <a:pt x="36" y="696"/>
                    </a:lnTo>
                    <a:lnTo>
                      <a:pt x="36" y="698"/>
                    </a:lnTo>
                    <a:lnTo>
                      <a:pt x="36" y="698"/>
                    </a:lnTo>
                    <a:lnTo>
                      <a:pt x="36" y="700"/>
                    </a:lnTo>
                    <a:lnTo>
                      <a:pt x="36" y="700"/>
                    </a:lnTo>
                    <a:lnTo>
                      <a:pt x="36" y="702"/>
                    </a:lnTo>
                    <a:lnTo>
                      <a:pt x="36" y="704"/>
                    </a:lnTo>
                    <a:lnTo>
                      <a:pt x="36" y="704"/>
                    </a:lnTo>
                    <a:lnTo>
                      <a:pt x="38" y="704"/>
                    </a:lnTo>
                    <a:lnTo>
                      <a:pt x="38" y="704"/>
                    </a:lnTo>
                    <a:lnTo>
                      <a:pt x="38" y="704"/>
                    </a:lnTo>
                    <a:lnTo>
                      <a:pt x="36" y="704"/>
                    </a:lnTo>
                    <a:lnTo>
                      <a:pt x="36" y="704"/>
                    </a:lnTo>
                    <a:lnTo>
                      <a:pt x="36" y="706"/>
                    </a:lnTo>
                    <a:lnTo>
                      <a:pt x="38" y="708"/>
                    </a:lnTo>
                    <a:lnTo>
                      <a:pt x="38" y="708"/>
                    </a:lnTo>
                    <a:lnTo>
                      <a:pt x="38" y="708"/>
                    </a:lnTo>
                    <a:lnTo>
                      <a:pt x="38" y="708"/>
                    </a:lnTo>
                    <a:lnTo>
                      <a:pt x="38" y="710"/>
                    </a:lnTo>
                    <a:lnTo>
                      <a:pt x="38" y="710"/>
                    </a:lnTo>
                    <a:lnTo>
                      <a:pt x="38" y="710"/>
                    </a:lnTo>
                    <a:lnTo>
                      <a:pt x="40" y="712"/>
                    </a:lnTo>
                    <a:lnTo>
                      <a:pt x="42" y="712"/>
                    </a:lnTo>
                    <a:lnTo>
                      <a:pt x="44" y="714"/>
                    </a:lnTo>
                    <a:lnTo>
                      <a:pt x="44" y="716"/>
                    </a:lnTo>
                    <a:lnTo>
                      <a:pt x="44" y="716"/>
                    </a:lnTo>
                    <a:lnTo>
                      <a:pt x="50" y="718"/>
                    </a:lnTo>
                    <a:lnTo>
                      <a:pt x="52" y="718"/>
                    </a:lnTo>
                    <a:lnTo>
                      <a:pt x="52" y="720"/>
                    </a:lnTo>
                    <a:lnTo>
                      <a:pt x="54" y="720"/>
                    </a:lnTo>
                    <a:lnTo>
                      <a:pt x="54" y="722"/>
                    </a:lnTo>
                    <a:lnTo>
                      <a:pt x="54" y="722"/>
                    </a:lnTo>
                    <a:lnTo>
                      <a:pt x="54" y="722"/>
                    </a:lnTo>
                    <a:lnTo>
                      <a:pt x="54" y="722"/>
                    </a:lnTo>
                    <a:lnTo>
                      <a:pt x="56" y="726"/>
                    </a:lnTo>
                    <a:lnTo>
                      <a:pt x="58" y="726"/>
                    </a:lnTo>
                    <a:lnTo>
                      <a:pt x="60" y="726"/>
                    </a:lnTo>
                    <a:lnTo>
                      <a:pt x="60" y="728"/>
                    </a:lnTo>
                    <a:lnTo>
                      <a:pt x="62" y="728"/>
                    </a:lnTo>
                    <a:lnTo>
                      <a:pt x="66" y="734"/>
                    </a:lnTo>
                    <a:lnTo>
                      <a:pt x="68" y="738"/>
                    </a:lnTo>
                    <a:lnTo>
                      <a:pt x="70" y="738"/>
                    </a:lnTo>
                    <a:lnTo>
                      <a:pt x="72" y="740"/>
                    </a:lnTo>
                    <a:lnTo>
                      <a:pt x="74" y="740"/>
                    </a:lnTo>
                    <a:lnTo>
                      <a:pt x="76" y="742"/>
                    </a:lnTo>
                    <a:lnTo>
                      <a:pt x="76" y="742"/>
                    </a:lnTo>
                    <a:lnTo>
                      <a:pt x="78" y="742"/>
                    </a:lnTo>
                    <a:lnTo>
                      <a:pt x="80" y="742"/>
                    </a:lnTo>
                    <a:lnTo>
                      <a:pt x="80" y="744"/>
                    </a:lnTo>
                    <a:lnTo>
                      <a:pt x="80" y="744"/>
                    </a:lnTo>
                    <a:lnTo>
                      <a:pt x="84" y="744"/>
                    </a:lnTo>
                    <a:lnTo>
                      <a:pt x="86" y="746"/>
                    </a:lnTo>
                    <a:lnTo>
                      <a:pt x="90" y="744"/>
                    </a:lnTo>
                    <a:lnTo>
                      <a:pt x="94" y="742"/>
                    </a:lnTo>
                    <a:lnTo>
                      <a:pt x="96" y="740"/>
                    </a:lnTo>
                    <a:lnTo>
                      <a:pt x="100" y="738"/>
                    </a:lnTo>
                    <a:lnTo>
                      <a:pt x="102" y="738"/>
                    </a:lnTo>
                    <a:lnTo>
                      <a:pt x="108" y="738"/>
                    </a:lnTo>
                    <a:lnTo>
                      <a:pt x="108" y="738"/>
                    </a:lnTo>
                    <a:lnTo>
                      <a:pt x="112" y="736"/>
                    </a:lnTo>
                    <a:lnTo>
                      <a:pt x="116" y="736"/>
                    </a:lnTo>
                    <a:lnTo>
                      <a:pt x="118" y="738"/>
                    </a:lnTo>
                    <a:lnTo>
                      <a:pt x="122" y="738"/>
                    </a:lnTo>
                    <a:lnTo>
                      <a:pt x="122" y="738"/>
                    </a:lnTo>
                    <a:lnTo>
                      <a:pt x="128" y="740"/>
                    </a:lnTo>
                    <a:lnTo>
                      <a:pt x="132" y="742"/>
                    </a:lnTo>
                    <a:lnTo>
                      <a:pt x="134" y="740"/>
                    </a:lnTo>
                    <a:lnTo>
                      <a:pt x="136" y="738"/>
                    </a:lnTo>
                    <a:lnTo>
                      <a:pt x="136" y="738"/>
                    </a:lnTo>
                    <a:lnTo>
                      <a:pt x="142" y="738"/>
                    </a:lnTo>
                    <a:lnTo>
                      <a:pt x="148" y="734"/>
                    </a:lnTo>
                    <a:lnTo>
                      <a:pt x="150" y="732"/>
                    </a:lnTo>
                    <a:lnTo>
                      <a:pt x="150" y="732"/>
                    </a:lnTo>
                    <a:lnTo>
                      <a:pt x="150" y="732"/>
                    </a:lnTo>
                    <a:lnTo>
                      <a:pt x="154" y="732"/>
                    </a:lnTo>
                    <a:lnTo>
                      <a:pt x="154" y="732"/>
                    </a:lnTo>
                    <a:lnTo>
                      <a:pt x="156" y="732"/>
                    </a:lnTo>
                    <a:lnTo>
                      <a:pt x="158" y="728"/>
                    </a:lnTo>
                    <a:lnTo>
                      <a:pt x="160" y="728"/>
                    </a:lnTo>
                    <a:lnTo>
                      <a:pt x="164" y="726"/>
                    </a:lnTo>
                    <a:lnTo>
                      <a:pt x="172" y="726"/>
                    </a:lnTo>
                    <a:lnTo>
                      <a:pt x="180" y="726"/>
                    </a:lnTo>
                    <a:lnTo>
                      <a:pt x="184" y="726"/>
                    </a:lnTo>
                    <a:lnTo>
                      <a:pt x="184" y="726"/>
                    </a:lnTo>
                    <a:lnTo>
                      <a:pt x="188" y="728"/>
                    </a:lnTo>
                    <a:lnTo>
                      <a:pt x="190" y="730"/>
                    </a:lnTo>
                    <a:lnTo>
                      <a:pt x="190" y="730"/>
                    </a:lnTo>
                    <a:lnTo>
                      <a:pt x="190" y="730"/>
                    </a:lnTo>
                    <a:lnTo>
                      <a:pt x="190" y="732"/>
                    </a:lnTo>
                    <a:lnTo>
                      <a:pt x="192" y="732"/>
                    </a:lnTo>
                    <a:lnTo>
                      <a:pt x="192" y="734"/>
                    </a:lnTo>
                    <a:lnTo>
                      <a:pt x="194" y="734"/>
                    </a:lnTo>
                    <a:lnTo>
                      <a:pt x="194" y="734"/>
                    </a:lnTo>
                    <a:lnTo>
                      <a:pt x="192" y="736"/>
                    </a:lnTo>
                    <a:lnTo>
                      <a:pt x="192" y="738"/>
                    </a:lnTo>
                    <a:lnTo>
                      <a:pt x="194" y="740"/>
                    </a:lnTo>
                    <a:lnTo>
                      <a:pt x="196" y="744"/>
                    </a:lnTo>
                    <a:lnTo>
                      <a:pt x="196" y="744"/>
                    </a:lnTo>
                    <a:lnTo>
                      <a:pt x="198" y="746"/>
                    </a:lnTo>
                    <a:lnTo>
                      <a:pt x="198" y="744"/>
                    </a:lnTo>
                    <a:lnTo>
                      <a:pt x="200" y="744"/>
                    </a:lnTo>
                    <a:lnTo>
                      <a:pt x="200" y="746"/>
                    </a:lnTo>
                    <a:lnTo>
                      <a:pt x="204" y="744"/>
                    </a:lnTo>
                    <a:lnTo>
                      <a:pt x="204" y="746"/>
                    </a:lnTo>
                    <a:lnTo>
                      <a:pt x="204" y="744"/>
                    </a:lnTo>
                    <a:lnTo>
                      <a:pt x="204" y="746"/>
                    </a:lnTo>
                    <a:lnTo>
                      <a:pt x="206" y="744"/>
                    </a:lnTo>
                    <a:lnTo>
                      <a:pt x="206" y="744"/>
                    </a:lnTo>
                    <a:lnTo>
                      <a:pt x="206" y="744"/>
                    </a:lnTo>
                    <a:lnTo>
                      <a:pt x="206" y="744"/>
                    </a:lnTo>
                    <a:lnTo>
                      <a:pt x="208" y="742"/>
                    </a:lnTo>
                    <a:lnTo>
                      <a:pt x="212" y="744"/>
                    </a:lnTo>
                    <a:lnTo>
                      <a:pt x="212" y="744"/>
                    </a:lnTo>
                    <a:lnTo>
                      <a:pt x="216" y="744"/>
                    </a:lnTo>
                    <a:lnTo>
                      <a:pt x="216" y="742"/>
                    </a:lnTo>
                    <a:lnTo>
                      <a:pt x="218" y="740"/>
                    </a:lnTo>
                    <a:lnTo>
                      <a:pt x="218" y="740"/>
                    </a:lnTo>
                    <a:lnTo>
                      <a:pt x="218" y="742"/>
                    </a:lnTo>
                    <a:lnTo>
                      <a:pt x="220" y="742"/>
                    </a:lnTo>
                    <a:lnTo>
                      <a:pt x="220" y="744"/>
                    </a:lnTo>
                    <a:lnTo>
                      <a:pt x="220" y="744"/>
                    </a:lnTo>
                    <a:lnTo>
                      <a:pt x="220" y="744"/>
                    </a:lnTo>
                    <a:lnTo>
                      <a:pt x="222" y="744"/>
                    </a:lnTo>
                    <a:lnTo>
                      <a:pt x="222" y="746"/>
                    </a:lnTo>
                    <a:lnTo>
                      <a:pt x="224" y="748"/>
                    </a:lnTo>
                    <a:lnTo>
                      <a:pt x="226" y="750"/>
                    </a:lnTo>
                    <a:lnTo>
                      <a:pt x="228" y="748"/>
                    </a:lnTo>
                    <a:lnTo>
                      <a:pt x="228" y="748"/>
                    </a:lnTo>
                    <a:lnTo>
                      <a:pt x="228" y="748"/>
                    </a:lnTo>
                    <a:lnTo>
                      <a:pt x="228" y="748"/>
                    </a:lnTo>
                    <a:lnTo>
                      <a:pt x="230" y="750"/>
                    </a:lnTo>
                    <a:lnTo>
                      <a:pt x="228" y="750"/>
                    </a:lnTo>
                    <a:lnTo>
                      <a:pt x="228" y="750"/>
                    </a:lnTo>
                    <a:lnTo>
                      <a:pt x="228" y="752"/>
                    </a:lnTo>
                    <a:lnTo>
                      <a:pt x="228" y="754"/>
                    </a:lnTo>
                    <a:lnTo>
                      <a:pt x="230" y="754"/>
                    </a:lnTo>
                    <a:lnTo>
                      <a:pt x="230" y="754"/>
                    </a:lnTo>
                    <a:lnTo>
                      <a:pt x="232" y="756"/>
                    </a:lnTo>
                    <a:lnTo>
                      <a:pt x="232" y="756"/>
                    </a:lnTo>
                    <a:lnTo>
                      <a:pt x="230" y="758"/>
                    </a:lnTo>
                    <a:lnTo>
                      <a:pt x="230" y="760"/>
                    </a:lnTo>
                    <a:lnTo>
                      <a:pt x="230" y="766"/>
                    </a:lnTo>
                    <a:lnTo>
                      <a:pt x="230" y="768"/>
                    </a:lnTo>
                    <a:lnTo>
                      <a:pt x="228" y="770"/>
                    </a:lnTo>
                    <a:lnTo>
                      <a:pt x="228" y="772"/>
                    </a:lnTo>
                    <a:lnTo>
                      <a:pt x="226" y="776"/>
                    </a:lnTo>
                    <a:lnTo>
                      <a:pt x="228" y="778"/>
                    </a:lnTo>
                    <a:lnTo>
                      <a:pt x="228" y="778"/>
                    </a:lnTo>
                    <a:lnTo>
                      <a:pt x="228" y="778"/>
                    </a:lnTo>
                    <a:lnTo>
                      <a:pt x="228" y="778"/>
                    </a:lnTo>
                    <a:lnTo>
                      <a:pt x="228" y="782"/>
                    </a:lnTo>
                    <a:lnTo>
                      <a:pt x="228" y="782"/>
                    </a:lnTo>
                    <a:lnTo>
                      <a:pt x="226" y="782"/>
                    </a:lnTo>
                    <a:lnTo>
                      <a:pt x="226" y="784"/>
                    </a:lnTo>
                    <a:lnTo>
                      <a:pt x="228" y="784"/>
                    </a:lnTo>
                    <a:lnTo>
                      <a:pt x="228" y="786"/>
                    </a:lnTo>
                    <a:lnTo>
                      <a:pt x="228" y="786"/>
                    </a:lnTo>
                    <a:lnTo>
                      <a:pt x="230" y="786"/>
                    </a:lnTo>
                    <a:lnTo>
                      <a:pt x="232" y="788"/>
                    </a:lnTo>
                    <a:lnTo>
                      <a:pt x="230" y="788"/>
                    </a:lnTo>
                    <a:lnTo>
                      <a:pt x="228" y="788"/>
                    </a:lnTo>
                    <a:lnTo>
                      <a:pt x="228" y="786"/>
                    </a:lnTo>
                    <a:lnTo>
                      <a:pt x="226" y="786"/>
                    </a:lnTo>
                    <a:lnTo>
                      <a:pt x="226" y="786"/>
                    </a:lnTo>
                    <a:lnTo>
                      <a:pt x="226" y="790"/>
                    </a:lnTo>
                    <a:lnTo>
                      <a:pt x="226" y="792"/>
                    </a:lnTo>
                    <a:lnTo>
                      <a:pt x="224" y="794"/>
                    </a:lnTo>
                    <a:lnTo>
                      <a:pt x="224" y="796"/>
                    </a:lnTo>
                    <a:lnTo>
                      <a:pt x="222" y="796"/>
                    </a:lnTo>
                    <a:lnTo>
                      <a:pt x="222" y="796"/>
                    </a:lnTo>
                    <a:lnTo>
                      <a:pt x="222" y="798"/>
                    </a:lnTo>
                    <a:lnTo>
                      <a:pt x="224" y="800"/>
                    </a:lnTo>
                    <a:lnTo>
                      <a:pt x="224" y="804"/>
                    </a:lnTo>
                    <a:lnTo>
                      <a:pt x="226" y="808"/>
                    </a:lnTo>
                    <a:lnTo>
                      <a:pt x="226" y="808"/>
                    </a:lnTo>
                    <a:lnTo>
                      <a:pt x="228" y="810"/>
                    </a:lnTo>
                    <a:lnTo>
                      <a:pt x="230" y="814"/>
                    </a:lnTo>
                    <a:lnTo>
                      <a:pt x="232" y="816"/>
                    </a:lnTo>
                    <a:lnTo>
                      <a:pt x="236" y="820"/>
                    </a:lnTo>
                    <a:lnTo>
                      <a:pt x="238" y="824"/>
                    </a:lnTo>
                    <a:lnTo>
                      <a:pt x="240" y="826"/>
                    </a:lnTo>
                    <a:lnTo>
                      <a:pt x="242" y="828"/>
                    </a:lnTo>
                    <a:lnTo>
                      <a:pt x="244" y="830"/>
                    </a:lnTo>
                    <a:lnTo>
                      <a:pt x="244" y="830"/>
                    </a:lnTo>
                    <a:lnTo>
                      <a:pt x="246" y="832"/>
                    </a:lnTo>
                    <a:lnTo>
                      <a:pt x="248" y="834"/>
                    </a:lnTo>
                    <a:lnTo>
                      <a:pt x="248" y="838"/>
                    </a:lnTo>
                    <a:lnTo>
                      <a:pt x="250" y="840"/>
                    </a:lnTo>
                    <a:lnTo>
                      <a:pt x="250" y="842"/>
                    </a:lnTo>
                    <a:lnTo>
                      <a:pt x="250" y="844"/>
                    </a:lnTo>
                    <a:lnTo>
                      <a:pt x="250" y="846"/>
                    </a:lnTo>
                    <a:lnTo>
                      <a:pt x="252" y="846"/>
                    </a:lnTo>
                    <a:lnTo>
                      <a:pt x="252" y="848"/>
                    </a:lnTo>
                    <a:lnTo>
                      <a:pt x="252" y="848"/>
                    </a:lnTo>
                    <a:lnTo>
                      <a:pt x="252" y="850"/>
                    </a:lnTo>
                    <a:lnTo>
                      <a:pt x="252" y="850"/>
                    </a:lnTo>
                    <a:lnTo>
                      <a:pt x="252" y="850"/>
                    </a:lnTo>
                    <a:lnTo>
                      <a:pt x="252" y="852"/>
                    </a:lnTo>
                    <a:lnTo>
                      <a:pt x="252" y="852"/>
                    </a:lnTo>
                    <a:lnTo>
                      <a:pt x="254" y="854"/>
                    </a:lnTo>
                    <a:lnTo>
                      <a:pt x="254" y="854"/>
                    </a:lnTo>
                    <a:lnTo>
                      <a:pt x="256" y="858"/>
                    </a:lnTo>
                    <a:lnTo>
                      <a:pt x="256" y="860"/>
                    </a:lnTo>
                    <a:lnTo>
                      <a:pt x="256" y="862"/>
                    </a:lnTo>
                    <a:lnTo>
                      <a:pt x="258" y="868"/>
                    </a:lnTo>
                    <a:lnTo>
                      <a:pt x="260" y="870"/>
                    </a:lnTo>
                    <a:lnTo>
                      <a:pt x="260" y="874"/>
                    </a:lnTo>
                    <a:lnTo>
                      <a:pt x="260" y="876"/>
                    </a:lnTo>
                    <a:lnTo>
                      <a:pt x="258" y="878"/>
                    </a:lnTo>
                    <a:lnTo>
                      <a:pt x="258" y="878"/>
                    </a:lnTo>
                    <a:lnTo>
                      <a:pt x="258" y="880"/>
                    </a:lnTo>
                    <a:lnTo>
                      <a:pt x="258" y="886"/>
                    </a:lnTo>
                    <a:lnTo>
                      <a:pt x="260" y="888"/>
                    </a:lnTo>
                    <a:lnTo>
                      <a:pt x="260" y="890"/>
                    </a:lnTo>
                    <a:lnTo>
                      <a:pt x="262" y="892"/>
                    </a:lnTo>
                    <a:lnTo>
                      <a:pt x="264" y="892"/>
                    </a:lnTo>
                    <a:lnTo>
                      <a:pt x="264" y="896"/>
                    </a:lnTo>
                    <a:lnTo>
                      <a:pt x="262" y="898"/>
                    </a:lnTo>
                    <a:lnTo>
                      <a:pt x="264" y="900"/>
                    </a:lnTo>
                    <a:lnTo>
                      <a:pt x="262" y="902"/>
                    </a:lnTo>
                    <a:lnTo>
                      <a:pt x="262" y="906"/>
                    </a:lnTo>
                    <a:lnTo>
                      <a:pt x="262" y="908"/>
                    </a:lnTo>
                    <a:lnTo>
                      <a:pt x="262" y="910"/>
                    </a:lnTo>
                    <a:lnTo>
                      <a:pt x="260" y="912"/>
                    </a:lnTo>
                    <a:lnTo>
                      <a:pt x="258" y="914"/>
                    </a:lnTo>
                    <a:lnTo>
                      <a:pt x="256" y="916"/>
                    </a:lnTo>
                    <a:lnTo>
                      <a:pt x="254" y="918"/>
                    </a:lnTo>
                    <a:lnTo>
                      <a:pt x="254" y="918"/>
                    </a:lnTo>
                    <a:lnTo>
                      <a:pt x="254" y="920"/>
                    </a:lnTo>
                    <a:lnTo>
                      <a:pt x="252" y="924"/>
                    </a:lnTo>
                    <a:lnTo>
                      <a:pt x="252" y="924"/>
                    </a:lnTo>
                    <a:lnTo>
                      <a:pt x="250" y="924"/>
                    </a:lnTo>
                    <a:lnTo>
                      <a:pt x="250" y="926"/>
                    </a:lnTo>
                    <a:lnTo>
                      <a:pt x="250" y="930"/>
                    </a:lnTo>
                    <a:lnTo>
                      <a:pt x="250" y="932"/>
                    </a:lnTo>
                    <a:lnTo>
                      <a:pt x="250" y="932"/>
                    </a:lnTo>
                    <a:lnTo>
                      <a:pt x="248" y="934"/>
                    </a:lnTo>
                    <a:lnTo>
                      <a:pt x="248" y="936"/>
                    </a:lnTo>
                    <a:lnTo>
                      <a:pt x="248" y="938"/>
                    </a:lnTo>
                    <a:lnTo>
                      <a:pt x="248" y="940"/>
                    </a:lnTo>
                    <a:lnTo>
                      <a:pt x="246" y="946"/>
                    </a:lnTo>
                    <a:lnTo>
                      <a:pt x="244" y="946"/>
                    </a:lnTo>
                    <a:lnTo>
                      <a:pt x="244" y="948"/>
                    </a:lnTo>
                    <a:lnTo>
                      <a:pt x="244" y="952"/>
                    </a:lnTo>
                    <a:lnTo>
                      <a:pt x="244" y="954"/>
                    </a:lnTo>
                    <a:lnTo>
                      <a:pt x="244" y="954"/>
                    </a:lnTo>
                    <a:lnTo>
                      <a:pt x="244" y="956"/>
                    </a:lnTo>
                    <a:lnTo>
                      <a:pt x="244" y="960"/>
                    </a:lnTo>
                    <a:lnTo>
                      <a:pt x="244" y="960"/>
                    </a:lnTo>
                    <a:lnTo>
                      <a:pt x="244" y="964"/>
                    </a:lnTo>
                    <a:lnTo>
                      <a:pt x="244" y="966"/>
                    </a:lnTo>
                    <a:lnTo>
                      <a:pt x="244" y="966"/>
                    </a:lnTo>
                    <a:lnTo>
                      <a:pt x="244" y="968"/>
                    </a:lnTo>
                    <a:lnTo>
                      <a:pt x="246" y="972"/>
                    </a:lnTo>
                    <a:lnTo>
                      <a:pt x="246" y="972"/>
                    </a:lnTo>
                    <a:lnTo>
                      <a:pt x="246" y="974"/>
                    </a:lnTo>
                    <a:lnTo>
                      <a:pt x="248" y="974"/>
                    </a:lnTo>
                    <a:lnTo>
                      <a:pt x="248" y="976"/>
                    </a:lnTo>
                    <a:lnTo>
                      <a:pt x="250" y="978"/>
                    </a:lnTo>
                    <a:lnTo>
                      <a:pt x="250" y="978"/>
                    </a:lnTo>
                    <a:lnTo>
                      <a:pt x="250" y="980"/>
                    </a:lnTo>
                    <a:lnTo>
                      <a:pt x="252" y="982"/>
                    </a:lnTo>
                    <a:lnTo>
                      <a:pt x="252" y="984"/>
                    </a:lnTo>
                    <a:lnTo>
                      <a:pt x="254" y="984"/>
                    </a:lnTo>
                    <a:lnTo>
                      <a:pt x="254" y="986"/>
                    </a:lnTo>
                    <a:lnTo>
                      <a:pt x="256" y="990"/>
                    </a:lnTo>
                    <a:lnTo>
                      <a:pt x="256" y="992"/>
                    </a:lnTo>
                    <a:lnTo>
                      <a:pt x="256" y="992"/>
                    </a:lnTo>
                    <a:lnTo>
                      <a:pt x="258" y="994"/>
                    </a:lnTo>
                    <a:lnTo>
                      <a:pt x="258" y="998"/>
                    </a:lnTo>
                    <a:lnTo>
                      <a:pt x="260" y="1000"/>
                    </a:lnTo>
                    <a:lnTo>
                      <a:pt x="260" y="1002"/>
                    </a:lnTo>
                    <a:lnTo>
                      <a:pt x="260" y="1004"/>
                    </a:lnTo>
                    <a:lnTo>
                      <a:pt x="262" y="1006"/>
                    </a:lnTo>
                    <a:lnTo>
                      <a:pt x="264" y="1010"/>
                    </a:lnTo>
                    <a:lnTo>
                      <a:pt x="266" y="1012"/>
                    </a:lnTo>
                    <a:lnTo>
                      <a:pt x="266" y="1014"/>
                    </a:lnTo>
                    <a:lnTo>
                      <a:pt x="266" y="1016"/>
                    </a:lnTo>
                    <a:lnTo>
                      <a:pt x="266" y="1020"/>
                    </a:lnTo>
                    <a:lnTo>
                      <a:pt x="266" y="1026"/>
                    </a:lnTo>
                    <a:lnTo>
                      <a:pt x="266" y="1028"/>
                    </a:lnTo>
                    <a:lnTo>
                      <a:pt x="266" y="1030"/>
                    </a:lnTo>
                    <a:lnTo>
                      <a:pt x="266" y="1032"/>
                    </a:lnTo>
                    <a:lnTo>
                      <a:pt x="266" y="1034"/>
                    </a:lnTo>
                    <a:lnTo>
                      <a:pt x="268" y="1036"/>
                    </a:lnTo>
                    <a:lnTo>
                      <a:pt x="268" y="1038"/>
                    </a:lnTo>
                    <a:lnTo>
                      <a:pt x="268" y="1040"/>
                    </a:lnTo>
                    <a:lnTo>
                      <a:pt x="268" y="1044"/>
                    </a:lnTo>
                    <a:lnTo>
                      <a:pt x="268" y="1046"/>
                    </a:lnTo>
                    <a:lnTo>
                      <a:pt x="268" y="1048"/>
                    </a:lnTo>
                    <a:lnTo>
                      <a:pt x="268" y="1050"/>
                    </a:lnTo>
                    <a:lnTo>
                      <a:pt x="268" y="1050"/>
                    </a:lnTo>
                    <a:lnTo>
                      <a:pt x="270" y="1052"/>
                    </a:lnTo>
                    <a:lnTo>
                      <a:pt x="270" y="1054"/>
                    </a:lnTo>
                    <a:lnTo>
                      <a:pt x="270" y="1058"/>
                    </a:lnTo>
                    <a:lnTo>
                      <a:pt x="270" y="1060"/>
                    </a:lnTo>
                    <a:lnTo>
                      <a:pt x="274" y="1064"/>
                    </a:lnTo>
                    <a:lnTo>
                      <a:pt x="274" y="1068"/>
                    </a:lnTo>
                    <a:lnTo>
                      <a:pt x="276" y="1070"/>
                    </a:lnTo>
                    <a:lnTo>
                      <a:pt x="276" y="1070"/>
                    </a:lnTo>
                    <a:lnTo>
                      <a:pt x="280" y="1074"/>
                    </a:lnTo>
                    <a:lnTo>
                      <a:pt x="280" y="1074"/>
                    </a:lnTo>
                    <a:lnTo>
                      <a:pt x="280" y="1074"/>
                    </a:lnTo>
                    <a:lnTo>
                      <a:pt x="280" y="1074"/>
                    </a:lnTo>
                    <a:lnTo>
                      <a:pt x="280" y="1076"/>
                    </a:lnTo>
                    <a:lnTo>
                      <a:pt x="280" y="1076"/>
                    </a:lnTo>
                    <a:lnTo>
                      <a:pt x="282" y="1078"/>
                    </a:lnTo>
                    <a:lnTo>
                      <a:pt x="284" y="1084"/>
                    </a:lnTo>
                    <a:lnTo>
                      <a:pt x="284" y="1088"/>
                    </a:lnTo>
                    <a:lnTo>
                      <a:pt x="286" y="1094"/>
                    </a:lnTo>
                    <a:lnTo>
                      <a:pt x="288" y="1094"/>
                    </a:lnTo>
                    <a:lnTo>
                      <a:pt x="288" y="1098"/>
                    </a:lnTo>
                    <a:lnTo>
                      <a:pt x="288" y="1098"/>
                    </a:lnTo>
                    <a:lnTo>
                      <a:pt x="292" y="1104"/>
                    </a:lnTo>
                    <a:lnTo>
                      <a:pt x="292" y="1106"/>
                    </a:lnTo>
                    <a:lnTo>
                      <a:pt x="292" y="1112"/>
                    </a:lnTo>
                    <a:lnTo>
                      <a:pt x="290" y="1114"/>
                    </a:lnTo>
                    <a:lnTo>
                      <a:pt x="288" y="1114"/>
                    </a:lnTo>
                    <a:lnTo>
                      <a:pt x="288" y="1114"/>
                    </a:lnTo>
                    <a:lnTo>
                      <a:pt x="288" y="1116"/>
                    </a:lnTo>
                    <a:lnTo>
                      <a:pt x="288" y="1116"/>
                    </a:lnTo>
                    <a:lnTo>
                      <a:pt x="290" y="1118"/>
                    </a:lnTo>
                    <a:lnTo>
                      <a:pt x="290" y="1118"/>
                    </a:lnTo>
                    <a:lnTo>
                      <a:pt x="290" y="1118"/>
                    </a:lnTo>
                    <a:lnTo>
                      <a:pt x="290" y="1120"/>
                    </a:lnTo>
                    <a:lnTo>
                      <a:pt x="292" y="1120"/>
                    </a:lnTo>
                    <a:lnTo>
                      <a:pt x="292" y="1122"/>
                    </a:lnTo>
                    <a:lnTo>
                      <a:pt x="292" y="1124"/>
                    </a:lnTo>
                    <a:lnTo>
                      <a:pt x="292" y="1124"/>
                    </a:lnTo>
                    <a:lnTo>
                      <a:pt x="292" y="1126"/>
                    </a:lnTo>
                    <a:lnTo>
                      <a:pt x="292" y="1128"/>
                    </a:lnTo>
                    <a:lnTo>
                      <a:pt x="292" y="1130"/>
                    </a:lnTo>
                    <a:lnTo>
                      <a:pt x="292" y="1130"/>
                    </a:lnTo>
                    <a:lnTo>
                      <a:pt x="292" y="1130"/>
                    </a:lnTo>
                    <a:lnTo>
                      <a:pt x="292" y="1130"/>
                    </a:lnTo>
                    <a:lnTo>
                      <a:pt x="292" y="1128"/>
                    </a:lnTo>
                    <a:lnTo>
                      <a:pt x="292" y="1128"/>
                    </a:lnTo>
                    <a:lnTo>
                      <a:pt x="294" y="1128"/>
                    </a:lnTo>
                    <a:lnTo>
                      <a:pt x="296" y="1128"/>
                    </a:lnTo>
                    <a:lnTo>
                      <a:pt x="296" y="1130"/>
                    </a:lnTo>
                    <a:lnTo>
                      <a:pt x="296" y="1130"/>
                    </a:lnTo>
                    <a:lnTo>
                      <a:pt x="296" y="1130"/>
                    </a:lnTo>
                    <a:lnTo>
                      <a:pt x="298" y="1130"/>
                    </a:lnTo>
                    <a:lnTo>
                      <a:pt x="298" y="1132"/>
                    </a:lnTo>
                    <a:lnTo>
                      <a:pt x="298" y="1132"/>
                    </a:lnTo>
                    <a:lnTo>
                      <a:pt x="300" y="1134"/>
                    </a:lnTo>
                    <a:lnTo>
                      <a:pt x="302" y="1134"/>
                    </a:lnTo>
                    <a:lnTo>
                      <a:pt x="302" y="1134"/>
                    </a:lnTo>
                    <a:lnTo>
                      <a:pt x="304" y="1134"/>
                    </a:lnTo>
                    <a:lnTo>
                      <a:pt x="306" y="1134"/>
                    </a:lnTo>
                    <a:lnTo>
                      <a:pt x="308" y="1132"/>
                    </a:lnTo>
                    <a:lnTo>
                      <a:pt x="310" y="1132"/>
                    </a:lnTo>
                    <a:lnTo>
                      <a:pt x="310" y="1130"/>
                    </a:lnTo>
                    <a:lnTo>
                      <a:pt x="312" y="1130"/>
                    </a:lnTo>
                    <a:lnTo>
                      <a:pt x="314" y="1132"/>
                    </a:lnTo>
                    <a:lnTo>
                      <a:pt x="316" y="1130"/>
                    </a:lnTo>
                    <a:lnTo>
                      <a:pt x="318" y="1130"/>
                    </a:lnTo>
                    <a:lnTo>
                      <a:pt x="318" y="1130"/>
                    </a:lnTo>
                    <a:lnTo>
                      <a:pt x="320" y="1130"/>
                    </a:lnTo>
                    <a:lnTo>
                      <a:pt x="320" y="1130"/>
                    </a:lnTo>
                    <a:lnTo>
                      <a:pt x="322" y="1128"/>
                    </a:lnTo>
                    <a:lnTo>
                      <a:pt x="322" y="1128"/>
                    </a:lnTo>
                    <a:lnTo>
                      <a:pt x="324" y="1128"/>
                    </a:lnTo>
                    <a:lnTo>
                      <a:pt x="326" y="1128"/>
                    </a:lnTo>
                    <a:lnTo>
                      <a:pt x="330" y="1128"/>
                    </a:lnTo>
                    <a:lnTo>
                      <a:pt x="330" y="1128"/>
                    </a:lnTo>
                    <a:lnTo>
                      <a:pt x="332" y="1128"/>
                    </a:lnTo>
                    <a:lnTo>
                      <a:pt x="334" y="1128"/>
                    </a:lnTo>
                    <a:lnTo>
                      <a:pt x="336" y="1128"/>
                    </a:lnTo>
                    <a:lnTo>
                      <a:pt x="340" y="1130"/>
                    </a:lnTo>
                    <a:lnTo>
                      <a:pt x="342" y="1130"/>
                    </a:lnTo>
                    <a:lnTo>
                      <a:pt x="344" y="1128"/>
                    </a:lnTo>
                    <a:lnTo>
                      <a:pt x="346" y="1128"/>
                    </a:lnTo>
                    <a:lnTo>
                      <a:pt x="348" y="1128"/>
                    </a:lnTo>
                    <a:lnTo>
                      <a:pt x="350" y="1128"/>
                    </a:lnTo>
                    <a:lnTo>
                      <a:pt x="350" y="1128"/>
                    </a:lnTo>
                    <a:lnTo>
                      <a:pt x="350" y="1126"/>
                    </a:lnTo>
                    <a:lnTo>
                      <a:pt x="350" y="1124"/>
                    </a:lnTo>
                    <a:lnTo>
                      <a:pt x="352" y="1124"/>
                    </a:lnTo>
                    <a:lnTo>
                      <a:pt x="354" y="1124"/>
                    </a:lnTo>
                    <a:lnTo>
                      <a:pt x="356" y="1124"/>
                    </a:lnTo>
                    <a:lnTo>
                      <a:pt x="358" y="1124"/>
                    </a:lnTo>
                    <a:lnTo>
                      <a:pt x="362" y="1122"/>
                    </a:lnTo>
                    <a:lnTo>
                      <a:pt x="368" y="1120"/>
                    </a:lnTo>
                    <a:lnTo>
                      <a:pt x="370" y="1118"/>
                    </a:lnTo>
                    <a:lnTo>
                      <a:pt x="370" y="1116"/>
                    </a:lnTo>
                    <a:lnTo>
                      <a:pt x="374" y="1114"/>
                    </a:lnTo>
                    <a:lnTo>
                      <a:pt x="378" y="1108"/>
                    </a:lnTo>
                    <a:lnTo>
                      <a:pt x="380" y="1106"/>
                    </a:lnTo>
                    <a:lnTo>
                      <a:pt x="382" y="1104"/>
                    </a:lnTo>
                    <a:lnTo>
                      <a:pt x="384" y="1102"/>
                    </a:lnTo>
                    <a:lnTo>
                      <a:pt x="386" y="1100"/>
                    </a:lnTo>
                    <a:lnTo>
                      <a:pt x="390" y="1096"/>
                    </a:lnTo>
                    <a:lnTo>
                      <a:pt x="392" y="1094"/>
                    </a:lnTo>
                    <a:lnTo>
                      <a:pt x="396" y="1086"/>
                    </a:lnTo>
                    <a:lnTo>
                      <a:pt x="396" y="1086"/>
                    </a:lnTo>
                    <a:lnTo>
                      <a:pt x="396" y="1084"/>
                    </a:lnTo>
                    <a:lnTo>
                      <a:pt x="398" y="1082"/>
                    </a:lnTo>
                    <a:lnTo>
                      <a:pt x="400" y="1080"/>
                    </a:lnTo>
                    <a:lnTo>
                      <a:pt x="402" y="1078"/>
                    </a:lnTo>
                    <a:lnTo>
                      <a:pt x="402" y="1078"/>
                    </a:lnTo>
                    <a:lnTo>
                      <a:pt x="404" y="1078"/>
                    </a:lnTo>
                    <a:lnTo>
                      <a:pt x="408" y="1074"/>
                    </a:lnTo>
                    <a:lnTo>
                      <a:pt x="408" y="1072"/>
                    </a:lnTo>
                    <a:lnTo>
                      <a:pt x="410" y="1068"/>
                    </a:lnTo>
                    <a:lnTo>
                      <a:pt x="410" y="1066"/>
                    </a:lnTo>
                    <a:lnTo>
                      <a:pt x="412" y="1064"/>
                    </a:lnTo>
                    <a:lnTo>
                      <a:pt x="412" y="1062"/>
                    </a:lnTo>
                    <a:lnTo>
                      <a:pt x="412" y="1060"/>
                    </a:lnTo>
                    <a:lnTo>
                      <a:pt x="414" y="1058"/>
                    </a:lnTo>
                    <a:lnTo>
                      <a:pt x="414" y="1056"/>
                    </a:lnTo>
                    <a:lnTo>
                      <a:pt x="414" y="1048"/>
                    </a:lnTo>
                    <a:lnTo>
                      <a:pt x="414" y="1050"/>
                    </a:lnTo>
                    <a:lnTo>
                      <a:pt x="414" y="1052"/>
                    </a:lnTo>
                    <a:lnTo>
                      <a:pt x="412" y="1050"/>
                    </a:lnTo>
                    <a:lnTo>
                      <a:pt x="412" y="1048"/>
                    </a:lnTo>
                    <a:lnTo>
                      <a:pt x="412" y="1048"/>
                    </a:lnTo>
                    <a:lnTo>
                      <a:pt x="414" y="1046"/>
                    </a:lnTo>
                    <a:lnTo>
                      <a:pt x="414" y="1044"/>
                    </a:lnTo>
                    <a:lnTo>
                      <a:pt x="416" y="1044"/>
                    </a:lnTo>
                    <a:lnTo>
                      <a:pt x="416" y="1042"/>
                    </a:lnTo>
                    <a:lnTo>
                      <a:pt x="418" y="1042"/>
                    </a:lnTo>
                    <a:lnTo>
                      <a:pt x="420" y="1042"/>
                    </a:lnTo>
                    <a:lnTo>
                      <a:pt x="422" y="1040"/>
                    </a:lnTo>
                    <a:lnTo>
                      <a:pt x="426" y="1038"/>
                    </a:lnTo>
                    <a:lnTo>
                      <a:pt x="428" y="1038"/>
                    </a:lnTo>
                    <a:lnTo>
                      <a:pt x="432" y="1036"/>
                    </a:lnTo>
                    <a:lnTo>
                      <a:pt x="434" y="1034"/>
                    </a:lnTo>
                    <a:lnTo>
                      <a:pt x="436" y="1032"/>
                    </a:lnTo>
                    <a:lnTo>
                      <a:pt x="436" y="1030"/>
                    </a:lnTo>
                    <a:lnTo>
                      <a:pt x="438" y="1028"/>
                    </a:lnTo>
                    <a:lnTo>
                      <a:pt x="438" y="1026"/>
                    </a:lnTo>
                    <a:lnTo>
                      <a:pt x="436" y="1028"/>
                    </a:lnTo>
                    <a:lnTo>
                      <a:pt x="436" y="1030"/>
                    </a:lnTo>
                    <a:lnTo>
                      <a:pt x="436" y="1028"/>
                    </a:lnTo>
                    <a:lnTo>
                      <a:pt x="438" y="1020"/>
                    </a:lnTo>
                    <a:lnTo>
                      <a:pt x="438" y="1014"/>
                    </a:lnTo>
                    <a:lnTo>
                      <a:pt x="440" y="1010"/>
                    </a:lnTo>
                    <a:lnTo>
                      <a:pt x="438" y="1010"/>
                    </a:lnTo>
                    <a:lnTo>
                      <a:pt x="438" y="1010"/>
                    </a:lnTo>
                    <a:lnTo>
                      <a:pt x="438" y="1010"/>
                    </a:lnTo>
                    <a:lnTo>
                      <a:pt x="438" y="1006"/>
                    </a:lnTo>
                    <a:lnTo>
                      <a:pt x="436" y="1000"/>
                    </a:lnTo>
                    <a:lnTo>
                      <a:pt x="436" y="1000"/>
                    </a:lnTo>
                    <a:lnTo>
                      <a:pt x="436" y="998"/>
                    </a:lnTo>
                    <a:lnTo>
                      <a:pt x="436" y="998"/>
                    </a:lnTo>
                    <a:lnTo>
                      <a:pt x="436" y="996"/>
                    </a:lnTo>
                    <a:lnTo>
                      <a:pt x="434" y="994"/>
                    </a:lnTo>
                    <a:lnTo>
                      <a:pt x="434" y="992"/>
                    </a:lnTo>
                    <a:lnTo>
                      <a:pt x="434" y="988"/>
                    </a:lnTo>
                    <a:lnTo>
                      <a:pt x="436" y="988"/>
                    </a:lnTo>
                    <a:lnTo>
                      <a:pt x="438" y="986"/>
                    </a:lnTo>
                    <a:lnTo>
                      <a:pt x="440" y="984"/>
                    </a:lnTo>
                    <a:lnTo>
                      <a:pt x="442" y="980"/>
                    </a:lnTo>
                    <a:lnTo>
                      <a:pt x="444" y="978"/>
                    </a:lnTo>
                    <a:lnTo>
                      <a:pt x="446" y="978"/>
                    </a:lnTo>
                    <a:lnTo>
                      <a:pt x="446" y="976"/>
                    </a:lnTo>
                    <a:lnTo>
                      <a:pt x="448" y="976"/>
                    </a:lnTo>
                    <a:lnTo>
                      <a:pt x="448" y="978"/>
                    </a:lnTo>
                    <a:lnTo>
                      <a:pt x="448" y="976"/>
                    </a:lnTo>
                    <a:lnTo>
                      <a:pt x="452" y="972"/>
                    </a:lnTo>
                    <a:lnTo>
                      <a:pt x="450" y="972"/>
                    </a:lnTo>
                    <a:lnTo>
                      <a:pt x="452" y="970"/>
                    </a:lnTo>
                    <a:lnTo>
                      <a:pt x="452" y="970"/>
                    </a:lnTo>
                    <a:lnTo>
                      <a:pt x="454" y="970"/>
                    </a:lnTo>
                    <a:lnTo>
                      <a:pt x="454" y="968"/>
                    </a:lnTo>
                    <a:lnTo>
                      <a:pt x="458" y="964"/>
                    </a:lnTo>
                    <a:lnTo>
                      <a:pt x="466" y="962"/>
                    </a:lnTo>
                    <a:lnTo>
                      <a:pt x="468" y="960"/>
                    </a:lnTo>
                    <a:lnTo>
                      <a:pt x="470" y="960"/>
                    </a:lnTo>
                    <a:lnTo>
                      <a:pt x="472" y="960"/>
                    </a:lnTo>
                    <a:lnTo>
                      <a:pt x="472" y="956"/>
                    </a:lnTo>
                    <a:lnTo>
                      <a:pt x="474" y="956"/>
                    </a:lnTo>
                    <a:lnTo>
                      <a:pt x="476" y="956"/>
                    </a:lnTo>
                    <a:lnTo>
                      <a:pt x="478" y="954"/>
                    </a:lnTo>
                    <a:lnTo>
                      <a:pt x="478" y="952"/>
                    </a:lnTo>
                    <a:lnTo>
                      <a:pt x="478" y="952"/>
                    </a:lnTo>
                    <a:lnTo>
                      <a:pt x="480" y="950"/>
                    </a:lnTo>
                    <a:lnTo>
                      <a:pt x="482" y="948"/>
                    </a:lnTo>
                    <a:lnTo>
                      <a:pt x="484" y="944"/>
                    </a:lnTo>
                    <a:lnTo>
                      <a:pt x="486" y="944"/>
                    </a:lnTo>
                    <a:lnTo>
                      <a:pt x="486" y="942"/>
                    </a:lnTo>
                    <a:lnTo>
                      <a:pt x="486" y="940"/>
                    </a:lnTo>
                    <a:lnTo>
                      <a:pt x="484" y="940"/>
                    </a:lnTo>
                    <a:lnTo>
                      <a:pt x="486" y="938"/>
                    </a:lnTo>
                    <a:lnTo>
                      <a:pt x="488" y="938"/>
                    </a:lnTo>
                    <a:lnTo>
                      <a:pt x="488" y="936"/>
                    </a:lnTo>
                    <a:lnTo>
                      <a:pt x="488" y="934"/>
                    </a:lnTo>
                    <a:lnTo>
                      <a:pt x="488" y="934"/>
                    </a:lnTo>
                    <a:lnTo>
                      <a:pt x="486" y="934"/>
                    </a:lnTo>
                    <a:lnTo>
                      <a:pt x="488" y="932"/>
                    </a:lnTo>
                    <a:lnTo>
                      <a:pt x="488" y="930"/>
                    </a:lnTo>
                    <a:lnTo>
                      <a:pt x="486" y="930"/>
                    </a:lnTo>
                    <a:lnTo>
                      <a:pt x="486" y="930"/>
                    </a:lnTo>
                    <a:lnTo>
                      <a:pt x="486" y="930"/>
                    </a:lnTo>
                    <a:lnTo>
                      <a:pt x="486" y="926"/>
                    </a:lnTo>
                    <a:lnTo>
                      <a:pt x="486" y="920"/>
                    </a:lnTo>
                    <a:lnTo>
                      <a:pt x="486" y="920"/>
                    </a:lnTo>
                    <a:lnTo>
                      <a:pt x="486" y="918"/>
                    </a:lnTo>
                    <a:lnTo>
                      <a:pt x="488" y="916"/>
                    </a:lnTo>
                    <a:lnTo>
                      <a:pt x="488" y="914"/>
                    </a:lnTo>
                    <a:lnTo>
                      <a:pt x="486" y="910"/>
                    </a:lnTo>
                    <a:lnTo>
                      <a:pt x="486" y="906"/>
                    </a:lnTo>
                    <a:lnTo>
                      <a:pt x="488" y="904"/>
                    </a:lnTo>
                    <a:lnTo>
                      <a:pt x="488" y="902"/>
                    </a:lnTo>
                    <a:lnTo>
                      <a:pt x="490" y="900"/>
                    </a:lnTo>
                    <a:lnTo>
                      <a:pt x="490" y="898"/>
                    </a:lnTo>
                    <a:lnTo>
                      <a:pt x="490" y="896"/>
                    </a:lnTo>
                    <a:lnTo>
                      <a:pt x="490" y="894"/>
                    </a:lnTo>
                    <a:lnTo>
                      <a:pt x="490" y="894"/>
                    </a:lnTo>
                    <a:lnTo>
                      <a:pt x="490" y="892"/>
                    </a:lnTo>
                    <a:lnTo>
                      <a:pt x="488" y="892"/>
                    </a:lnTo>
                    <a:lnTo>
                      <a:pt x="488" y="892"/>
                    </a:lnTo>
                    <a:lnTo>
                      <a:pt x="486" y="892"/>
                    </a:lnTo>
                    <a:lnTo>
                      <a:pt x="486" y="890"/>
                    </a:lnTo>
                    <a:lnTo>
                      <a:pt x="484" y="888"/>
                    </a:lnTo>
                    <a:lnTo>
                      <a:pt x="484" y="888"/>
                    </a:lnTo>
                    <a:lnTo>
                      <a:pt x="484" y="886"/>
                    </a:lnTo>
                    <a:lnTo>
                      <a:pt x="484" y="886"/>
                    </a:lnTo>
                    <a:lnTo>
                      <a:pt x="484" y="884"/>
                    </a:lnTo>
                    <a:lnTo>
                      <a:pt x="482" y="884"/>
                    </a:lnTo>
                    <a:lnTo>
                      <a:pt x="482" y="882"/>
                    </a:lnTo>
                    <a:lnTo>
                      <a:pt x="482" y="882"/>
                    </a:lnTo>
                    <a:lnTo>
                      <a:pt x="482" y="878"/>
                    </a:lnTo>
                    <a:lnTo>
                      <a:pt x="482" y="876"/>
                    </a:lnTo>
                    <a:lnTo>
                      <a:pt x="482" y="876"/>
                    </a:lnTo>
                    <a:lnTo>
                      <a:pt x="482" y="876"/>
                    </a:lnTo>
                    <a:lnTo>
                      <a:pt x="480" y="874"/>
                    </a:lnTo>
                    <a:lnTo>
                      <a:pt x="480" y="872"/>
                    </a:lnTo>
                    <a:lnTo>
                      <a:pt x="480" y="870"/>
                    </a:lnTo>
                    <a:lnTo>
                      <a:pt x="482" y="870"/>
                    </a:lnTo>
                    <a:lnTo>
                      <a:pt x="482" y="868"/>
                    </a:lnTo>
                    <a:lnTo>
                      <a:pt x="482" y="868"/>
                    </a:lnTo>
                    <a:lnTo>
                      <a:pt x="482" y="866"/>
                    </a:lnTo>
                    <a:lnTo>
                      <a:pt x="480" y="866"/>
                    </a:lnTo>
                    <a:lnTo>
                      <a:pt x="482" y="864"/>
                    </a:lnTo>
                    <a:lnTo>
                      <a:pt x="482" y="862"/>
                    </a:lnTo>
                    <a:lnTo>
                      <a:pt x="482" y="860"/>
                    </a:lnTo>
                    <a:lnTo>
                      <a:pt x="482" y="860"/>
                    </a:lnTo>
                    <a:lnTo>
                      <a:pt x="482" y="860"/>
                    </a:lnTo>
                    <a:lnTo>
                      <a:pt x="482" y="858"/>
                    </a:lnTo>
                    <a:lnTo>
                      <a:pt x="480" y="856"/>
                    </a:lnTo>
                    <a:lnTo>
                      <a:pt x="480" y="854"/>
                    </a:lnTo>
                    <a:lnTo>
                      <a:pt x="476" y="852"/>
                    </a:lnTo>
                    <a:lnTo>
                      <a:pt x="476" y="852"/>
                    </a:lnTo>
                    <a:lnTo>
                      <a:pt x="476" y="850"/>
                    </a:lnTo>
                    <a:lnTo>
                      <a:pt x="478" y="846"/>
                    </a:lnTo>
                    <a:lnTo>
                      <a:pt x="478" y="842"/>
                    </a:lnTo>
                    <a:lnTo>
                      <a:pt x="480" y="842"/>
                    </a:lnTo>
                    <a:lnTo>
                      <a:pt x="480" y="836"/>
                    </a:lnTo>
                    <a:lnTo>
                      <a:pt x="482" y="834"/>
                    </a:lnTo>
                    <a:lnTo>
                      <a:pt x="482" y="834"/>
                    </a:lnTo>
                    <a:lnTo>
                      <a:pt x="484" y="832"/>
                    </a:lnTo>
                    <a:lnTo>
                      <a:pt x="484" y="832"/>
                    </a:lnTo>
                    <a:lnTo>
                      <a:pt x="484" y="830"/>
                    </a:lnTo>
                    <a:lnTo>
                      <a:pt x="486" y="828"/>
                    </a:lnTo>
                    <a:lnTo>
                      <a:pt x="486" y="824"/>
                    </a:lnTo>
                    <a:lnTo>
                      <a:pt x="488" y="820"/>
                    </a:lnTo>
                    <a:lnTo>
                      <a:pt x="488" y="818"/>
                    </a:lnTo>
                    <a:lnTo>
                      <a:pt x="490" y="816"/>
                    </a:lnTo>
                    <a:lnTo>
                      <a:pt x="492" y="814"/>
                    </a:lnTo>
                    <a:lnTo>
                      <a:pt x="492" y="814"/>
                    </a:lnTo>
                    <a:lnTo>
                      <a:pt x="494" y="812"/>
                    </a:lnTo>
                    <a:lnTo>
                      <a:pt x="494" y="810"/>
                    </a:lnTo>
                    <a:lnTo>
                      <a:pt x="494" y="810"/>
                    </a:lnTo>
                    <a:lnTo>
                      <a:pt x="496" y="808"/>
                    </a:lnTo>
                    <a:lnTo>
                      <a:pt x="496" y="808"/>
                    </a:lnTo>
                    <a:lnTo>
                      <a:pt x="498" y="808"/>
                    </a:lnTo>
                    <a:lnTo>
                      <a:pt x="500" y="806"/>
                    </a:lnTo>
                    <a:lnTo>
                      <a:pt x="500" y="804"/>
                    </a:lnTo>
                    <a:lnTo>
                      <a:pt x="500" y="804"/>
                    </a:lnTo>
                    <a:lnTo>
                      <a:pt x="504" y="800"/>
                    </a:lnTo>
                    <a:lnTo>
                      <a:pt x="504" y="798"/>
                    </a:lnTo>
                    <a:lnTo>
                      <a:pt x="508" y="796"/>
                    </a:lnTo>
                    <a:lnTo>
                      <a:pt x="508" y="794"/>
                    </a:lnTo>
                    <a:lnTo>
                      <a:pt x="508" y="792"/>
                    </a:lnTo>
                    <a:lnTo>
                      <a:pt x="510" y="792"/>
                    </a:lnTo>
                    <a:lnTo>
                      <a:pt x="510" y="792"/>
                    </a:lnTo>
                    <a:lnTo>
                      <a:pt x="510" y="792"/>
                    </a:lnTo>
                    <a:lnTo>
                      <a:pt x="508" y="792"/>
                    </a:lnTo>
                    <a:lnTo>
                      <a:pt x="510" y="790"/>
                    </a:lnTo>
                    <a:lnTo>
                      <a:pt x="510" y="790"/>
                    </a:lnTo>
                    <a:lnTo>
                      <a:pt x="512" y="790"/>
                    </a:lnTo>
                    <a:lnTo>
                      <a:pt x="514" y="788"/>
                    </a:lnTo>
                    <a:lnTo>
                      <a:pt x="514" y="786"/>
                    </a:lnTo>
                    <a:lnTo>
                      <a:pt x="516" y="782"/>
                    </a:lnTo>
                    <a:lnTo>
                      <a:pt x="526" y="774"/>
                    </a:lnTo>
                    <a:lnTo>
                      <a:pt x="530" y="770"/>
                    </a:lnTo>
                    <a:lnTo>
                      <a:pt x="530" y="770"/>
                    </a:lnTo>
                    <a:lnTo>
                      <a:pt x="532" y="770"/>
                    </a:lnTo>
                    <a:lnTo>
                      <a:pt x="532" y="768"/>
                    </a:lnTo>
                    <a:lnTo>
                      <a:pt x="534" y="768"/>
                    </a:lnTo>
                    <a:lnTo>
                      <a:pt x="536" y="766"/>
                    </a:lnTo>
                    <a:lnTo>
                      <a:pt x="538" y="764"/>
                    </a:lnTo>
                    <a:lnTo>
                      <a:pt x="540" y="762"/>
                    </a:lnTo>
                    <a:lnTo>
                      <a:pt x="542" y="760"/>
                    </a:lnTo>
                    <a:lnTo>
                      <a:pt x="542" y="760"/>
                    </a:lnTo>
                    <a:lnTo>
                      <a:pt x="542" y="758"/>
                    </a:lnTo>
                    <a:lnTo>
                      <a:pt x="546" y="756"/>
                    </a:lnTo>
                    <a:lnTo>
                      <a:pt x="548" y="754"/>
                    </a:lnTo>
                    <a:lnTo>
                      <a:pt x="548" y="752"/>
                    </a:lnTo>
                    <a:lnTo>
                      <a:pt x="550" y="750"/>
                    </a:lnTo>
                    <a:lnTo>
                      <a:pt x="552" y="748"/>
                    </a:lnTo>
                    <a:lnTo>
                      <a:pt x="552" y="746"/>
                    </a:lnTo>
                    <a:lnTo>
                      <a:pt x="554" y="742"/>
                    </a:lnTo>
                    <a:lnTo>
                      <a:pt x="554" y="742"/>
                    </a:lnTo>
                    <a:lnTo>
                      <a:pt x="554" y="740"/>
                    </a:lnTo>
                    <a:lnTo>
                      <a:pt x="556" y="738"/>
                    </a:lnTo>
                    <a:lnTo>
                      <a:pt x="558" y="734"/>
                    </a:lnTo>
                    <a:lnTo>
                      <a:pt x="558" y="734"/>
                    </a:lnTo>
                    <a:lnTo>
                      <a:pt x="560" y="734"/>
                    </a:lnTo>
                    <a:lnTo>
                      <a:pt x="560" y="734"/>
                    </a:lnTo>
                    <a:lnTo>
                      <a:pt x="560" y="732"/>
                    </a:lnTo>
                    <a:lnTo>
                      <a:pt x="562" y="732"/>
                    </a:lnTo>
                    <a:lnTo>
                      <a:pt x="562" y="728"/>
                    </a:lnTo>
                    <a:lnTo>
                      <a:pt x="564" y="724"/>
                    </a:lnTo>
                    <a:lnTo>
                      <a:pt x="564" y="722"/>
                    </a:lnTo>
                    <a:lnTo>
                      <a:pt x="566" y="718"/>
                    </a:lnTo>
                    <a:lnTo>
                      <a:pt x="568" y="712"/>
                    </a:lnTo>
                    <a:lnTo>
                      <a:pt x="568" y="710"/>
                    </a:lnTo>
                    <a:lnTo>
                      <a:pt x="568" y="708"/>
                    </a:lnTo>
                    <a:lnTo>
                      <a:pt x="568" y="708"/>
                    </a:lnTo>
                    <a:lnTo>
                      <a:pt x="570" y="706"/>
                    </a:lnTo>
                    <a:lnTo>
                      <a:pt x="570" y="706"/>
                    </a:lnTo>
                    <a:lnTo>
                      <a:pt x="570" y="706"/>
                    </a:lnTo>
                    <a:lnTo>
                      <a:pt x="572" y="704"/>
                    </a:lnTo>
                    <a:lnTo>
                      <a:pt x="572" y="702"/>
                    </a:lnTo>
                    <a:lnTo>
                      <a:pt x="574" y="698"/>
                    </a:lnTo>
                    <a:lnTo>
                      <a:pt x="574" y="698"/>
                    </a:lnTo>
                    <a:lnTo>
                      <a:pt x="576" y="696"/>
                    </a:lnTo>
                    <a:lnTo>
                      <a:pt x="576" y="694"/>
                    </a:lnTo>
                    <a:lnTo>
                      <a:pt x="576" y="694"/>
                    </a:lnTo>
                    <a:lnTo>
                      <a:pt x="576" y="692"/>
                    </a:lnTo>
                    <a:lnTo>
                      <a:pt x="576" y="686"/>
                    </a:lnTo>
                    <a:lnTo>
                      <a:pt x="576" y="686"/>
                    </a:lnTo>
                    <a:lnTo>
                      <a:pt x="576" y="684"/>
                    </a:lnTo>
                    <a:lnTo>
                      <a:pt x="578" y="684"/>
                    </a:lnTo>
                    <a:lnTo>
                      <a:pt x="578" y="684"/>
                    </a:lnTo>
                    <a:lnTo>
                      <a:pt x="580" y="686"/>
                    </a:lnTo>
                    <a:lnTo>
                      <a:pt x="580" y="684"/>
                    </a:lnTo>
                    <a:lnTo>
                      <a:pt x="580" y="684"/>
                    </a:lnTo>
                    <a:lnTo>
                      <a:pt x="578" y="684"/>
                    </a:lnTo>
                    <a:lnTo>
                      <a:pt x="578" y="684"/>
                    </a:lnTo>
                    <a:lnTo>
                      <a:pt x="578" y="684"/>
                    </a:lnTo>
                    <a:lnTo>
                      <a:pt x="578" y="684"/>
                    </a:lnTo>
                    <a:lnTo>
                      <a:pt x="578" y="684"/>
                    </a:lnTo>
                    <a:lnTo>
                      <a:pt x="576" y="684"/>
                    </a:lnTo>
                    <a:lnTo>
                      <a:pt x="578" y="682"/>
                    </a:lnTo>
                    <a:lnTo>
                      <a:pt x="578" y="682"/>
                    </a:lnTo>
                    <a:lnTo>
                      <a:pt x="578" y="680"/>
                    </a:lnTo>
                    <a:lnTo>
                      <a:pt x="578" y="678"/>
                    </a:lnTo>
                    <a:lnTo>
                      <a:pt x="578" y="678"/>
                    </a:lnTo>
                    <a:lnTo>
                      <a:pt x="578" y="676"/>
                    </a:lnTo>
                    <a:lnTo>
                      <a:pt x="578" y="676"/>
                    </a:lnTo>
                    <a:lnTo>
                      <a:pt x="576" y="674"/>
                    </a:lnTo>
                    <a:lnTo>
                      <a:pt x="578" y="674"/>
                    </a:lnTo>
                    <a:lnTo>
                      <a:pt x="578" y="672"/>
                    </a:lnTo>
                    <a:lnTo>
                      <a:pt x="578" y="672"/>
                    </a:lnTo>
                    <a:lnTo>
                      <a:pt x="578" y="670"/>
                    </a:lnTo>
                    <a:lnTo>
                      <a:pt x="576" y="670"/>
                    </a:lnTo>
                    <a:lnTo>
                      <a:pt x="574" y="668"/>
                    </a:lnTo>
                    <a:lnTo>
                      <a:pt x="574" y="668"/>
                    </a:lnTo>
                    <a:lnTo>
                      <a:pt x="572" y="668"/>
                    </a:lnTo>
                    <a:lnTo>
                      <a:pt x="572" y="670"/>
                    </a:lnTo>
                    <a:lnTo>
                      <a:pt x="570" y="672"/>
                    </a:lnTo>
                    <a:lnTo>
                      <a:pt x="568" y="672"/>
                    </a:lnTo>
                    <a:lnTo>
                      <a:pt x="568" y="672"/>
                    </a:lnTo>
                    <a:lnTo>
                      <a:pt x="566" y="674"/>
                    </a:lnTo>
                    <a:lnTo>
                      <a:pt x="564" y="674"/>
                    </a:lnTo>
                    <a:lnTo>
                      <a:pt x="564" y="674"/>
                    </a:lnTo>
                    <a:lnTo>
                      <a:pt x="562" y="674"/>
                    </a:lnTo>
                    <a:lnTo>
                      <a:pt x="562" y="674"/>
                    </a:lnTo>
                    <a:lnTo>
                      <a:pt x="558" y="676"/>
                    </a:lnTo>
                    <a:lnTo>
                      <a:pt x="558" y="674"/>
                    </a:lnTo>
                    <a:lnTo>
                      <a:pt x="556" y="674"/>
                    </a:lnTo>
                    <a:lnTo>
                      <a:pt x="554" y="676"/>
                    </a:lnTo>
                    <a:lnTo>
                      <a:pt x="554" y="676"/>
                    </a:lnTo>
                    <a:lnTo>
                      <a:pt x="552" y="676"/>
                    </a:lnTo>
                    <a:lnTo>
                      <a:pt x="550" y="676"/>
                    </a:lnTo>
                    <a:lnTo>
                      <a:pt x="548" y="678"/>
                    </a:lnTo>
                    <a:lnTo>
                      <a:pt x="548" y="676"/>
                    </a:lnTo>
                    <a:lnTo>
                      <a:pt x="546" y="676"/>
                    </a:lnTo>
                    <a:lnTo>
                      <a:pt x="546" y="678"/>
                    </a:lnTo>
                    <a:lnTo>
                      <a:pt x="544" y="678"/>
                    </a:lnTo>
                    <a:lnTo>
                      <a:pt x="542" y="678"/>
                    </a:lnTo>
                    <a:lnTo>
                      <a:pt x="542" y="680"/>
                    </a:lnTo>
                    <a:lnTo>
                      <a:pt x="542" y="680"/>
                    </a:lnTo>
                    <a:lnTo>
                      <a:pt x="540" y="680"/>
                    </a:lnTo>
                    <a:lnTo>
                      <a:pt x="538" y="680"/>
                    </a:lnTo>
                    <a:lnTo>
                      <a:pt x="536" y="680"/>
                    </a:lnTo>
                    <a:lnTo>
                      <a:pt x="536" y="680"/>
                    </a:lnTo>
                    <a:lnTo>
                      <a:pt x="534" y="680"/>
                    </a:lnTo>
                    <a:lnTo>
                      <a:pt x="534" y="680"/>
                    </a:lnTo>
                    <a:lnTo>
                      <a:pt x="532" y="680"/>
                    </a:lnTo>
                    <a:lnTo>
                      <a:pt x="532" y="680"/>
                    </a:lnTo>
                    <a:lnTo>
                      <a:pt x="532" y="680"/>
                    </a:lnTo>
                    <a:lnTo>
                      <a:pt x="532" y="680"/>
                    </a:lnTo>
                    <a:lnTo>
                      <a:pt x="530" y="682"/>
                    </a:lnTo>
                    <a:lnTo>
                      <a:pt x="530" y="682"/>
                    </a:lnTo>
                    <a:lnTo>
                      <a:pt x="528" y="684"/>
                    </a:lnTo>
                    <a:lnTo>
                      <a:pt x="526" y="684"/>
                    </a:lnTo>
                    <a:lnTo>
                      <a:pt x="522" y="684"/>
                    </a:lnTo>
                    <a:lnTo>
                      <a:pt x="522" y="684"/>
                    </a:lnTo>
                    <a:lnTo>
                      <a:pt x="520" y="684"/>
                    </a:lnTo>
                    <a:lnTo>
                      <a:pt x="518" y="682"/>
                    </a:lnTo>
                    <a:lnTo>
                      <a:pt x="516" y="680"/>
                    </a:lnTo>
                    <a:lnTo>
                      <a:pt x="514" y="676"/>
                    </a:lnTo>
                    <a:lnTo>
                      <a:pt x="514" y="676"/>
                    </a:lnTo>
                    <a:lnTo>
                      <a:pt x="514" y="674"/>
                    </a:lnTo>
                    <a:lnTo>
                      <a:pt x="512" y="674"/>
                    </a:lnTo>
                    <a:lnTo>
                      <a:pt x="512" y="674"/>
                    </a:lnTo>
                    <a:lnTo>
                      <a:pt x="512" y="672"/>
                    </a:lnTo>
                    <a:lnTo>
                      <a:pt x="510" y="672"/>
                    </a:lnTo>
                    <a:lnTo>
                      <a:pt x="510" y="672"/>
                    </a:lnTo>
                    <a:lnTo>
                      <a:pt x="510" y="672"/>
                    </a:lnTo>
                    <a:lnTo>
                      <a:pt x="508" y="672"/>
                    </a:lnTo>
                    <a:lnTo>
                      <a:pt x="508" y="672"/>
                    </a:lnTo>
                    <a:lnTo>
                      <a:pt x="506" y="674"/>
                    </a:lnTo>
                    <a:lnTo>
                      <a:pt x="506" y="674"/>
                    </a:lnTo>
                    <a:lnTo>
                      <a:pt x="506" y="672"/>
                    </a:lnTo>
                    <a:lnTo>
                      <a:pt x="506" y="672"/>
                    </a:lnTo>
                    <a:lnTo>
                      <a:pt x="506" y="672"/>
                    </a:lnTo>
                    <a:lnTo>
                      <a:pt x="506" y="672"/>
                    </a:lnTo>
                    <a:lnTo>
                      <a:pt x="508" y="670"/>
                    </a:lnTo>
                    <a:lnTo>
                      <a:pt x="508" y="670"/>
                    </a:lnTo>
                    <a:lnTo>
                      <a:pt x="508" y="670"/>
                    </a:lnTo>
                    <a:lnTo>
                      <a:pt x="510" y="668"/>
                    </a:lnTo>
                    <a:lnTo>
                      <a:pt x="510" y="668"/>
                    </a:lnTo>
                    <a:lnTo>
                      <a:pt x="512" y="668"/>
                    </a:lnTo>
                    <a:lnTo>
                      <a:pt x="512" y="666"/>
                    </a:lnTo>
                    <a:lnTo>
                      <a:pt x="512" y="664"/>
                    </a:lnTo>
                    <a:lnTo>
                      <a:pt x="512" y="664"/>
                    </a:lnTo>
                    <a:lnTo>
                      <a:pt x="510" y="662"/>
                    </a:lnTo>
                    <a:lnTo>
                      <a:pt x="510" y="662"/>
                    </a:lnTo>
                    <a:lnTo>
                      <a:pt x="510" y="660"/>
                    </a:lnTo>
                    <a:lnTo>
                      <a:pt x="508" y="660"/>
                    </a:lnTo>
                    <a:lnTo>
                      <a:pt x="508" y="658"/>
                    </a:lnTo>
                    <a:lnTo>
                      <a:pt x="508" y="660"/>
                    </a:lnTo>
                    <a:lnTo>
                      <a:pt x="506" y="658"/>
                    </a:lnTo>
                    <a:lnTo>
                      <a:pt x="506" y="658"/>
                    </a:lnTo>
                    <a:lnTo>
                      <a:pt x="506" y="656"/>
                    </a:lnTo>
                    <a:lnTo>
                      <a:pt x="506" y="656"/>
                    </a:lnTo>
                    <a:lnTo>
                      <a:pt x="504" y="656"/>
                    </a:lnTo>
                    <a:lnTo>
                      <a:pt x="504" y="656"/>
                    </a:lnTo>
                    <a:lnTo>
                      <a:pt x="504" y="656"/>
                    </a:lnTo>
                    <a:lnTo>
                      <a:pt x="502" y="654"/>
                    </a:lnTo>
                    <a:lnTo>
                      <a:pt x="502" y="652"/>
                    </a:lnTo>
                    <a:lnTo>
                      <a:pt x="502" y="652"/>
                    </a:lnTo>
                    <a:lnTo>
                      <a:pt x="500" y="652"/>
                    </a:lnTo>
                    <a:lnTo>
                      <a:pt x="500" y="652"/>
                    </a:lnTo>
                    <a:lnTo>
                      <a:pt x="500" y="650"/>
                    </a:lnTo>
                    <a:lnTo>
                      <a:pt x="498" y="650"/>
                    </a:lnTo>
                    <a:lnTo>
                      <a:pt x="498" y="650"/>
                    </a:lnTo>
                    <a:lnTo>
                      <a:pt x="498" y="650"/>
                    </a:lnTo>
                    <a:lnTo>
                      <a:pt x="498" y="648"/>
                    </a:lnTo>
                    <a:lnTo>
                      <a:pt x="496" y="646"/>
                    </a:lnTo>
                    <a:lnTo>
                      <a:pt x="494" y="642"/>
                    </a:lnTo>
                    <a:lnTo>
                      <a:pt x="492" y="642"/>
                    </a:lnTo>
                    <a:lnTo>
                      <a:pt x="490" y="642"/>
                    </a:lnTo>
                    <a:lnTo>
                      <a:pt x="490" y="640"/>
                    </a:lnTo>
                    <a:lnTo>
                      <a:pt x="488" y="640"/>
                    </a:lnTo>
                    <a:lnTo>
                      <a:pt x="488" y="640"/>
                    </a:lnTo>
                    <a:lnTo>
                      <a:pt x="488" y="640"/>
                    </a:lnTo>
                    <a:lnTo>
                      <a:pt x="488" y="638"/>
                    </a:lnTo>
                    <a:lnTo>
                      <a:pt x="486" y="638"/>
                    </a:lnTo>
                    <a:lnTo>
                      <a:pt x="486" y="638"/>
                    </a:lnTo>
                    <a:lnTo>
                      <a:pt x="484" y="638"/>
                    </a:lnTo>
                    <a:lnTo>
                      <a:pt x="484" y="638"/>
                    </a:lnTo>
                    <a:lnTo>
                      <a:pt x="484" y="638"/>
                    </a:lnTo>
                    <a:lnTo>
                      <a:pt x="484" y="636"/>
                    </a:lnTo>
                    <a:lnTo>
                      <a:pt x="482" y="636"/>
                    </a:lnTo>
                    <a:lnTo>
                      <a:pt x="482" y="636"/>
                    </a:lnTo>
                    <a:lnTo>
                      <a:pt x="482" y="634"/>
                    </a:lnTo>
                    <a:lnTo>
                      <a:pt x="482" y="634"/>
                    </a:lnTo>
                    <a:lnTo>
                      <a:pt x="482" y="634"/>
                    </a:lnTo>
                    <a:lnTo>
                      <a:pt x="482" y="634"/>
                    </a:lnTo>
                    <a:lnTo>
                      <a:pt x="480" y="634"/>
                    </a:lnTo>
                    <a:lnTo>
                      <a:pt x="480" y="634"/>
                    </a:lnTo>
                    <a:lnTo>
                      <a:pt x="480" y="634"/>
                    </a:lnTo>
                    <a:lnTo>
                      <a:pt x="480" y="636"/>
                    </a:lnTo>
                    <a:lnTo>
                      <a:pt x="480" y="636"/>
                    </a:lnTo>
                    <a:lnTo>
                      <a:pt x="480" y="636"/>
                    </a:lnTo>
                    <a:lnTo>
                      <a:pt x="478" y="636"/>
                    </a:lnTo>
                    <a:lnTo>
                      <a:pt x="478" y="636"/>
                    </a:lnTo>
                    <a:lnTo>
                      <a:pt x="478" y="634"/>
                    </a:lnTo>
                    <a:lnTo>
                      <a:pt x="478" y="632"/>
                    </a:lnTo>
                    <a:lnTo>
                      <a:pt x="478" y="632"/>
                    </a:lnTo>
                    <a:lnTo>
                      <a:pt x="478" y="632"/>
                    </a:lnTo>
                    <a:lnTo>
                      <a:pt x="476" y="632"/>
                    </a:lnTo>
                    <a:lnTo>
                      <a:pt x="476" y="632"/>
                    </a:lnTo>
                    <a:lnTo>
                      <a:pt x="476" y="630"/>
                    </a:lnTo>
                    <a:lnTo>
                      <a:pt x="476" y="630"/>
                    </a:lnTo>
                    <a:lnTo>
                      <a:pt x="476" y="630"/>
                    </a:lnTo>
                    <a:lnTo>
                      <a:pt x="476" y="628"/>
                    </a:lnTo>
                    <a:lnTo>
                      <a:pt x="474" y="626"/>
                    </a:lnTo>
                    <a:lnTo>
                      <a:pt x="474" y="624"/>
                    </a:lnTo>
                    <a:lnTo>
                      <a:pt x="472" y="622"/>
                    </a:lnTo>
                    <a:lnTo>
                      <a:pt x="472" y="620"/>
                    </a:lnTo>
                    <a:lnTo>
                      <a:pt x="472" y="618"/>
                    </a:lnTo>
                    <a:lnTo>
                      <a:pt x="472" y="616"/>
                    </a:lnTo>
                    <a:lnTo>
                      <a:pt x="472" y="614"/>
                    </a:lnTo>
                    <a:lnTo>
                      <a:pt x="470" y="612"/>
                    </a:lnTo>
                    <a:lnTo>
                      <a:pt x="470" y="612"/>
                    </a:lnTo>
                    <a:lnTo>
                      <a:pt x="470" y="610"/>
                    </a:lnTo>
                    <a:lnTo>
                      <a:pt x="468" y="608"/>
                    </a:lnTo>
                    <a:lnTo>
                      <a:pt x="468" y="608"/>
                    </a:lnTo>
                    <a:lnTo>
                      <a:pt x="468" y="608"/>
                    </a:lnTo>
                    <a:lnTo>
                      <a:pt x="468" y="608"/>
                    </a:lnTo>
                    <a:lnTo>
                      <a:pt x="466" y="606"/>
                    </a:lnTo>
                    <a:lnTo>
                      <a:pt x="466" y="606"/>
                    </a:lnTo>
                    <a:lnTo>
                      <a:pt x="466" y="604"/>
                    </a:lnTo>
                    <a:lnTo>
                      <a:pt x="464" y="606"/>
                    </a:lnTo>
                    <a:lnTo>
                      <a:pt x="464" y="604"/>
                    </a:lnTo>
                    <a:lnTo>
                      <a:pt x="462" y="602"/>
                    </a:lnTo>
                    <a:lnTo>
                      <a:pt x="462" y="602"/>
                    </a:lnTo>
                    <a:lnTo>
                      <a:pt x="460" y="600"/>
                    </a:lnTo>
                    <a:lnTo>
                      <a:pt x="458" y="600"/>
                    </a:lnTo>
                    <a:lnTo>
                      <a:pt x="458" y="598"/>
                    </a:lnTo>
                    <a:lnTo>
                      <a:pt x="456" y="594"/>
                    </a:lnTo>
                    <a:lnTo>
                      <a:pt x="456" y="590"/>
                    </a:lnTo>
                    <a:lnTo>
                      <a:pt x="454" y="584"/>
                    </a:lnTo>
                    <a:lnTo>
                      <a:pt x="454" y="576"/>
                    </a:lnTo>
                    <a:lnTo>
                      <a:pt x="454" y="576"/>
                    </a:lnTo>
                    <a:lnTo>
                      <a:pt x="454" y="576"/>
                    </a:lnTo>
                    <a:lnTo>
                      <a:pt x="452" y="574"/>
                    </a:lnTo>
                    <a:lnTo>
                      <a:pt x="452" y="570"/>
                    </a:lnTo>
                    <a:lnTo>
                      <a:pt x="450" y="568"/>
                    </a:lnTo>
                    <a:lnTo>
                      <a:pt x="448" y="566"/>
                    </a:lnTo>
                    <a:lnTo>
                      <a:pt x="448" y="564"/>
                    </a:lnTo>
                    <a:lnTo>
                      <a:pt x="446" y="562"/>
                    </a:lnTo>
                    <a:lnTo>
                      <a:pt x="444" y="562"/>
                    </a:lnTo>
                    <a:lnTo>
                      <a:pt x="442" y="560"/>
                    </a:lnTo>
                    <a:lnTo>
                      <a:pt x="440" y="558"/>
                    </a:lnTo>
                    <a:lnTo>
                      <a:pt x="438" y="554"/>
                    </a:lnTo>
                    <a:lnTo>
                      <a:pt x="438" y="552"/>
                    </a:lnTo>
                    <a:lnTo>
                      <a:pt x="438" y="550"/>
                    </a:lnTo>
                    <a:lnTo>
                      <a:pt x="438" y="548"/>
                    </a:lnTo>
                    <a:lnTo>
                      <a:pt x="438" y="548"/>
                    </a:lnTo>
                    <a:lnTo>
                      <a:pt x="440" y="550"/>
                    </a:lnTo>
                    <a:lnTo>
                      <a:pt x="440" y="548"/>
                    </a:lnTo>
                    <a:lnTo>
                      <a:pt x="440" y="548"/>
                    </a:lnTo>
                    <a:lnTo>
                      <a:pt x="438" y="548"/>
                    </a:lnTo>
                    <a:lnTo>
                      <a:pt x="436" y="546"/>
                    </a:lnTo>
                    <a:lnTo>
                      <a:pt x="434" y="544"/>
                    </a:lnTo>
                    <a:lnTo>
                      <a:pt x="432" y="540"/>
                    </a:lnTo>
                    <a:lnTo>
                      <a:pt x="432" y="538"/>
                    </a:lnTo>
                    <a:lnTo>
                      <a:pt x="430" y="536"/>
                    </a:lnTo>
                    <a:lnTo>
                      <a:pt x="428" y="532"/>
                    </a:lnTo>
                    <a:lnTo>
                      <a:pt x="428" y="530"/>
                    </a:lnTo>
                    <a:lnTo>
                      <a:pt x="426" y="528"/>
                    </a:lnTo>
                    <a:lnTo>
                      <a:pt x="424" y="524"/>
                    </a:lnTo>
                    <a:lnTo>
                      <a:pt x="422" y="522"/>
                    </a:lnTo>
                    <a:lnTo>
                      <a:pt x="422" y="520"/>
                    </a:lnTo>
                    <a:lnTo>
                      <a:pt x="422" y="516"/>
                    </a:lnTo>
                    <a:lnTo>
                      <a:pt x="420" y="514"/>
                    </a:lnTo>
                    <a:lnTo>
                      <a:pt x="418" y="514"/>
                    </a:lnTo>
                    <a:lnTo>
                      <a:pt x="418" y="508"/>
                    </a:lnTo>
                    <a:lnTo>
                      <a:pt x="418" y="508"/>
                    </a:lnTo>
                    <a:lnTo>
                      <a:pt x="416" y="508"/>
                    </a:lnTo>
                    <a:lnTo>
                      <a:pt x="412" y="504"/>
                    </a:lnTo>
                    <a:lnTo>
                      <a:pt x="410" y="500"/>
                    </a:lnTo>
                    <a:lnTo>
                      <a:pt x="410" y="498"/>
                    </a:lnTo>
                    <a:lnTo>
                      <a:pt x="410" y="496"/>
                    </a:lnTo>
                    <a:lnTo>
                      <a:pt x="410" y="496"/>
                    </a:lnTo>
                    <a:lnTo>
                      <a:pt x="408" y="494"/>
                    </a:lnTo>
                    <a:lnTo>
                      <a:pt x="408" y="494"/>
                    </a:lnTo>
                    <a:lnTo>
                      <a:pt x="408" y="492"/>
                    </a:lnTo>
                    <a:lnTo>
                      <a:pt x="408" y="492"/>
                    </a:lnTo>
                    <a:lnTo>
                      <a:pt x="408" y="490"/>
                    </a:lnTo>
                    <a:lnTo>
                      <a:pt x="408" y="490"/>
                    </a:lnTo>
                    <a:lnTo>
                      <a:pt x="408" y="488"/>
                    </a:lnTo>
                    <a:lnTo>
                      <a:pt x="408" y="490"/>
                    </a:lnTo>
                    <a:lnTo>
                      <a:pt x="408" y="490"/>
                    </a:lnTo>
                    <a:lnTo>
                      <a:pt x="410" y="494"/>
                    </a:lnTo>
                    <a:lnTo>
                      <a:pt x="412" y="494"/>
                    </a:lnTo>
                    <a:lnTo>
                      <a:pt x="412" y="496"/>
                    </a:lnTo>
                    <a:lnTo>
                      <a:pt x="414" y="498"/>
                    </a:lnTo>
                    <a:lnTo>
                      <a:pt x="414" y="500"/>
                    </a:lnTo>
                    <a:lnTo>
                      <a:pt x="416" y="502"/>
                    </a:lnTo>
                    <a:lnTo>
                      <a:pt x="416" y="502"/>
                    </a:lnTo>
                    <a:lnTo>
                      <a:pt x="418" y="504"/>
                    </a:lnTo>
                    <a:lnTo>
                      <a:pt x="418" y="506"/>
                    </a:lnTo>
                    <a:lnTo>
                      <a:pt x="422" y="510"/>
                    </a:lnTo>
                    <a:lnTo>
                      <a:pt x="422" y="510"/>
                    </a:lnTo>
                    <a:lnTo>
                      <a:pt x="424" y="510"/>
                    </a:lnTo>
                    <a:lnTo>
                      <a:pt x="424" y="510"/>
                    </a:lnTo>
                    <a:lnTo>
                      <a:pt x="424" y="510"/>
                    </a:lnTo>
                    <a:lnTo>
                      <a:pt x="426" y="508"/>
                    </a:lnTo>
                    <a:lnTo>
                      <a:pt x="424" y="506"/>
                    </a:lnTo>
                    <a:lnTo>
                      <a:pt x="424" y="506"/>
                    </a:lnTo>
                    <a:lnTo>
                      <a:pt x="426" y="502"/>
                    </a:lnTo>
                    <a:lnTo>
                      <a:pt x="426" y="498"/>
                    </a:lnTo>
                    <a:lnTo>
                      <a:pt x="428" y="494"/>
                    </a:lnTo>
                    <a:lnTo>
                      <a:pt x="428" y="494"/>
                    </a:lnTo>
                    <a:lnTo>
                      <a:pt x="428" y="496"/>
                    </a:lnTo>
                    <a:lnTo>
                      <a:pt x="428" y="498"/>
                    </a:lnTo>
                    <a:lnTo>
                      <a:pt x="428" y="500"/>
                    </a:lnTo>
                    <a:lnTo>
                      <a:pt x="428" y="504"/>
                    </a:lnTo>
                    <a:lnTo>
                      <a:pt x="426" y="508"/>
                    </a:lnTo>
                    <a:lnTo>
                      <a:pt x="428" y="506"/>
                    </a:lnTo>
                    <a:lnTo>
                      <a:pt x="428" y="506"/>
                    </a:lnTo>
                    <a:lnTo>
                      <a:pt x="428" y="506"/>
                    </a:lnTo>
                    <a:lnTo>
                      <a:pt x="430" y="506"/>
                    </a:lnTo>
                    <a:lnTo>
                      <a:pt x="430" y="506"/>
                    </a:lnTo>
                    <a:lnTo>
                      <a:pt x="432" y="508"/>
                    </a:lnTo>
                    <a:lnTo>
                      <a:pt x="434" y="512"/>
                    </a:lnTo>
                    <a:lnTo>
                      <a:pt x="436" y="514"/>
                    </a:lnTo>
                    <a:lnTo>
                      <a:pt x="436" y="516"/>
                    </a:lnTo>
                    <a:lnTo>
                      <a:pt x="436" y="516"/>
                    </a:lnTo>
                    <a:lnTo>
                      <a:pt x="438" y="520"/>
                    </a:lnTo>
                    <a:lnTo>
                      <a:pt x="440" y="520"/>
                    </a:lnTo>
                    <a:lnTo>
                      <a:pt x="440" y="522"/>
                    </a:lnTo>
                    <a:lnTo>
                      <a:pt x="442" y="526"/>
                    </a:lnTo>
                    <a:lnTo>
                      <a:pt x="444" y="528"/>
                    </a:lnTo>
                    <a:lnTo>
                      <a:pt x="446" y="528"/>
                    </a:lnTo>
                    <a:lnTo>
                      <a:pt x="446" y="530"/>
                    </a:lnTo>
                    <a:lnTo>
                      <a:pt x="448" y="530"/>
                    </a:lnTo>
                    <a:lnTo>
                      <a:pt x="448" y="532"/>
                    </a:lnTo>
                    <a:lnTo>
                      <a:pt x="450" y="534"/>
                    </a:lnTo>
                    <a:lnTo>
                      <a:pt x="450" y="538"/>
                    </a:lnTo>
                    <a:lnTo>
                      <a:pt x="450" y="540"/>
                    </a:lnTo>
                    <a:lnTo>
                      <a:pt x="450" y="540"/>
                    </a:lnTo>
                    <a:lnTo>
                      <a:pt x="452" y="542"/>
                    </a:lnTo>
                    <a:lnTo>
                      <a:pt x="452" y="544"/>
                    </a:lnTo>
                    <a:lnTo>
                      <a:pt x="454" y="544"/>
                    </a:lnTo>
                    <a:lnTo>
                      <a:pt x="454" y="544"/>
                    </a:lnTo>
                    <a:lnTo>
                      <a:pt x="454" y="544"/>
                    </a:lnTo>
                    <a:lnTo>
                      <a:pt x="456" y="544"/>
                    </a:lnTo>
                    <a:lnTo>
                      <a:pt x="456" y="546"/>
                    </a:lnTo>
                    <a:lnTo>
                      <a:pt x="456" y="546"/>
                    </a:lnTo>
                    <a:lnTo>
                      <a:pt x="458" y="546"/>
                    </a:lnTo>
                    <a:lnTo>
                      <a:pt x="460" y="548"/>
                    </a:lnTo>
                    <a:lnTo>
                      <a:pt x="462" y="550"/>
                    </a:lnTo>
                    <a:lnTo>
                      <a:pt x="464" y="554"/>
                    </a:lnTo>
                    <a:lnTo>
                      <a:pt x="464" y="556"/>
                    </a:lnTo>
                    <a:lnTo>
                      <a:pt x="466" y="556"/>
                    </a:lnTo>
                    <a:lnTo>
                      <a:pt x="466" y="558"/>
                    </a:lnTo>
                    <a:lnTo>
                      <a:pt x="466" y="560"/>
                    </a:lnTo>
                    <a:lnTo>
                      <a:pt x="468" y="560"/>
                    </a:lnTo>
                    <a:lnTo>
                      <a:pt x="468" y="562"/>
                    </a:lnTo>
                    <a:lnTo>
                      <a:pt x="468" y="564"/>
                    </a:lnTo>
                    <a:lnTo>
                      <a:pt x="468" y="566"/>
                    </a:lnTo>
                    <a:lnTo>
                      <a:pt x="468" y="568"/>
                    </a:lnTo>
                    <a:lnTo>
                      <a:pt x="468" y="568"/>
                    </a:lnTo>
                    <a:lnTo>
                      <a:pt x="468" y="568"/>
                    </a:lnTo>
                    <a:lnTo>
                      <a:pt x="470" y="570"/>
                    </a:lnTo>
                    <a:lnTo>
                      <a:pt x="470" y="576"/>
                    </a:lnTo>
                    <a:lnTo>
                      <a:pt x="472" y="578"/>
                    </a:lnTo>
                    <a:lnTo>
                      <a:pt x="472" y="580"/>
                    </a:lnTo>
                    <a:lnTo>
                      <a:pt x="472" y="582"/>
                    </a:lnTo>
                    <a:lnTo>
                      <a:pt x="474" y="582"/>
                    </a:lnTo>
                    <a:lnTo>
                      <a:pt x="476" y="584"/>
                    </a:lnTo>
                    <a:lnTo>
                      <a:pt x="478" y="584"/>
                    </a:lnTo>
                    <a:lnTo>
                      <a:pt x="478" y="584"/>
                    </a:lnTo>
                    <a:lnTo>
                      <a:pt x="478" y="586"/>
                    </a:lnTo>
                    <a:lnTo>
                      <a:pt x="482" y="586"/>
                    </a:lnTo>
                    <a:lnTo>
                      <a:pt x="482" y="588"/>
                    </a:lnTo>
                    <a:lnTo>
                      <a:pt x="484" y="590"/>
                    </a:lnTo>
                    <a:lnTo>
                      <a:pt x="484" y="590"/>
                    </a:lnTo>
                    <a:lnTo>
                      <a:pt x="484" y="592"/>
                    </a:lnTo>
                    <a:lnTo>
                      <a:pt x="486" y="592"/>
                    </a:lnTo>
                    <a:lnTo>
                      <a:pt x="488" y="594"/>
                    </a:lnTo>
                    <a:lnTo>
                      <a:pt x="488" y="596"/>
                    </a:lnTo>
                    <a:lnTo>
                      <a:pt x="488" y="598"/>
                    </a:lnTo>
                    <a:lnTo>
                      <a:pt x="488" y="600"/>
                    </a:lnTo>
                    <a:lnTo>
                      <a:pt x="490" y="600"/>
                    </a:lnTo>
                    <a:lnTo>
                      <a:pt x="490" y="602"/>
                    </a:lnTo>
                    <a:lnTo>
                      <a:pt x="492" y="604"/>
                    </a:lnTo>
                    <a:lnTo>
                      <a:pt x="494" y="608"/>
                    </a:lnTo>
                    <a:lnTo>
                      <a:pt x="494" y="608"/>
                    </a:lnTo>
                    <a:lnTo>
                      <a:pt x="496" y="610"/>
                    </a:lnTo>
                    <a:lnTo>
                      <a:pt x="498" y="612"/>
                    </a:lnTo>
                    <a:lnTo>
                      <a:pt x="500" y="616"/>
                    </a:lnTo>
                    <a:lnTo>
                      <a:pt x="500" y="616"/>
                    </a:lnTo>
                    <a:lnTo>
                      <a:pt x="500" y="618"/>
                    </a:lnTo>
                    <a:lnTo>
                      <a:pt x="504" y="620"/>
                    </a:lnTo>
                    <a:lnTo>
                      <a:pt x="504" y="622"/>
                    </a:lnTo>
                    <a:lnTo>
                      <a:pt x="504" y="624"/>
                    </a:lnTo>
                    <a:lnTo>
                      <a:pt x="504" y="624"/>
                    </a:lnTo>
                    <a:lnTo>
                      <a:pt x="504" y="626"/>
                    </a:lnTo>
                    <a:lnTo>
                      <a:pt x="504" y="628"/>
                    </a:lnTo>
                    <a:lnTo>
                      <a:pt x="504" y="630"/>
                    </a:lnTo>
                    <a:lnTo>
                      <a:pt x="504" y="630"/>
                    </a:lnTo>
                    <a:lnTo>
                      <a:pt x="504" y="632"/>
                    </a:lnTo>
                    <a:lnTo>
                      <a:pt x="504" y="634"/>
                    </a:lnTo>
                    <a:lnTo>
                      <a:pt x="504" y="634"/>
                    </a:lnTo>
                    <a:lnTo>
                      <a:pt x="504" y="634"/>
                    </a:lnTo>
                    <a:lnTo>
                      <a:pt x="504" y="634"/>
                    </a:lnTo>
                    <a:lnTo>
                      <a:pt x="504" y="634"/>
                    </a:lnTo>
                    <a:lnTo>
                      <a:pt x="504" y="636"/>
                    </a:lnTo>
                    <a:lnTo>
                      <a:pt x="506" y="638"/>
                    </a:lnTo>
                    <a:lnTo>
                      <a:pt x="506" y="638"/>
                    </a:lnTo>
                    <a:lnTo>
                      <a:pt x="506" y="640"/>
                    </a:lnTo>
                    <a:lnTo>
                      <a:pt x="508" y="640"/>
                    </a:lnTo>
                    <a:lnTo>
                      <a:pt x="508" y="644"/>
                    </a:lnTo>
                    <a:lnTo>
                      <a:pt x="508" y="648"/>
                    </a:lnTo>
                    <a:lnTo>
                      <a:pt x="508" y="648"/>
                    </a:lnTo>
                    <a:lnTo>
                      <a:pt x="510" y="650"/>
                    </a:lnTo>
                    <a:lnTo>
                      <a:pt x="510" y="652"/>
                    </a:lnTo>
                    <a:lnTo>
                      <a:pt x="510" y="656"/>
                    </a:lnTo>
                    <a:lnTo>
                      <a:pt x="512" y="658"/>
                    </a:lnTo>
                    <a:lnTo>
                      <a:pt x="514" y="662"/>
                    </a:lnTo>
                    <a:lnTo>
                      <a:pt x="514" y="662"/>
                    </a:lnTo>
                    <a:lnTo>
                      <a:pt x="516" y="662"/>
                    </a:lnTo>
                    <a:lnTo>
                      <a:pt x="518" y="662"/>
                    </a:lnTo>
                    <a:lnTo>
                      <a:pt x="518" y="662"/>
                    </a:lnTo>
                    <a:lnTo>
                      <a:pt x="520" y="660"/>
                    </a:lnTo>
                    <a:lnTo>
                      <a:pt x="524" y="660"/>
                    </a:lnTo>
                    <a:lnTo>
                      <a:pt x="526" y="660"/>
                    </a:lnTo>
                    <a:lnTo>
                      <a:pt x="530" y="658"/>
                    </a:lnTo>
                    <a:lnTo>
                      <a:pt x="530" y="656"/>
                    </a:lnTo>
                    <a:lnTo>
                      <a:pt x="532" y="654"/>
                    </a:lnTo>
                    <a:lnTo>
                      <a:pt x="534" y="654"/>
                    </a:lnTo>
                    <a:lnTo>
                      <a:pt x="536" y="654"/>
                    </a:lnTo>
                    <a:lnTo>
                      <a:pt x="536" y="654"/>
                    </a:lnTo>
                    <a:lnTo>
                      <a:pt x="538" y="654"/>
                    </a:lnTo>
                    <a:lnTo>
                      <a:pt x="540" y="654"/>
                    </a:lnTo>
                    <a:lnTo>
                      <a:pt x="542" y="652"/>
                    </a:lnTo>
                    <a:lnTo>
                      <a:pt x="544" y="652"/>
                    </a:lnTo>
                    <a:lnTo>
                      <a:pt x="546" y="650"/>
                    </a:lnTo>
                    <a:lnTo>
                      <a:pt x="546" y="650"/>
                    </a:lnTo>
                    <a:lnTo>
                      <a:pt x="548" y="648"/>
                    </a:lnTo>
                    <a:lnTo>
                      <a:pt x="550" y="648"/>
                    </a:lnTo>
                    <a:lnTo>
                      <a:pt x="554" y="648"/>
                    </a:lnTo>
                    <a:lnTo>
                      <a:pt x="554" y="648"/>
                    </a:lnTo>
                    <a:lnTo>
                      <a:pt x="554" y="648"/>
                    </a:lnTo>
                    <a:lnTo>
                      <a:pt x="556" y="646"/>
                    </a:lnTo>
                    <a:lnTo>
                      <a:pt x="558" y="646"/>
                    </a:lnTo>
                    <a:lnTo>
                      <a:pt x="558" y="644"/>
                    </a:lnTo>
                    <a:lnTo>
                      <a:pt x="558" y="642"/>
                    </a:lnTo>
                    <a:lnTo>
                      <a:pt x="560" y="642"/>
                    </a:lnTo>
                    <a:lnTo>
                      <a:pt x="562" y="640"/>
                    </a:lnTo>
                    <a:lnTo>
                      <a:pt x="564" y="640"/>
                    </a:lnTo>
                    <a:lnTo>
                      <a:pt x="566" y="640"/>
                    </a:lnTo>
                    <a:lnTo>
                      <a:pt x="570" y="638"/>
                    </a:lnTo>
                    <a:lnTo>
                      <a:pt x="570" y="636"/>
                    </a:lnTo>
                    <a:lnTo>
                      <a:pt x="574" y="636"/>
                    </a:lnTo>
                    <a:lnTo>
                      <a:pt x="574" y="636"/>
                    </a:lnTo>
                    <a:lnTo>
                      <a:pt x="576" y="636"/>
                    </a:lnTo>
                    <a:lnTo>
                      <a:pt x="578" y="634"/>
                    </a:lnTo>
                    <a:lnTo>
                      <a:pt x="580" y="632"/>
                    </a:lnTo>
                    <a:lnTo>
                      <a:pt x="582" y="632"/>
                    </a:lnTo>
                    <a:lnTo>
                      <a:pt x="582" y="632"/>
                    </a:lnTo>
                    <a:lnTo>
                      <a:pt x="584" y="632"/>
                    </a:lnTo>
                    <a:lnTo>
                      <a:pt x="584" y="632"/>
                    </a:lnTo>
                    <a:lnTo>
                      <a:pt x="584" y="630"/>
                    </a:lnTo>
                    <a:lnTo>
                      <a:pt x="584" y="628"/>
                    </a:lnTo>
                    <a:lnTo>
                      <a:pt x="584" y="628"/>
                    </a:lnTo>
                    <a:lnTo>
                      <a:pt x="584" y="624"/>
                    </a:lnTo>
                    <a:lnTo>
                      <a:pt x="586" y="624"/>
                    </a:lnTo>
                    <a:lnTo>
                      <a:pt x="586" y="622"/>
                    </a:lnTo>
                    <a:lnTo>
                      <a:pt x="590" y="620"/>
                    </a:lnTo>
                    <a:lnTo>
                      <a:pt x="594" y="618"/>
                    </a:lnTo>
                    <a:lnTo>
                      <a:pt x="596" y="618"/>
                    </a:lnTo>
                    <a:lnTo>
                      <a:pt x="598" y="618"/>
                    </a:lnTo>
                    <a:lnTo>
                      <a:pt x="598" y="616"/>
                    </a:lnTo>
                    <a:lnTo>
                      <a:pt x="602" y="616"/>
                    </a:lnTo>
                    <a:lnTo>
                      <a:pt x="604" y="616"/>
                    </a:lnTo>
                    <a:lnTo>
                      <a:pt x="604" y="618"/>
                    </a:lnTo>
                    <a:lnTo>
                      <a:pt x="606" y="618"/>
                    </a:lnTo>
                    <a:lnTo>
                      <a:pt x="606" y="616"/>
                    </a:lnTo>
                    <a:lnTo>
                      <a:pt x="606" y="616"/>
                    </a:lnTo>
                    <a:lnTo>
                      <a:pt x="608" y="614"/>
                    </a:lnTo>
                    <a:lnTo>
                      <a:pt x="608" y="614"/>
                    </a:lnTo>
                    <a:lnTo>
                      <a:pt x="608" y="612"/>
                    </a:lnTo>
                    <a:lnTo>
                      <a:pt x="608" y="612"/>
                    </a:lnTo>
                    <a:lnTo>
                      <a:pt x="608" y="610"/>
                    </a:lnTo>
                    <a:lnTo>
                      <a:pt x="610" y="608"/>
                    </a:lnTo>
                    <a:lnTo>
                      <a:pt x="614" y="608"/>
                    </a:lnTo>
                    <a:lnTo>
                      <a:pt x="616" y="608"/>
                    </a:lnTo>
                    <a:lnTo>
                      <a:pt x="616" y="606"/>
                    </a:lnTo>
                    <a:lnTo>
                      <a:pt x="618" y="604"/>
                    </a:lnTo>
                    <a:lnTo>
                      <a:pt x="618" y="602"/>
                    </a:lnTo>
                    <a:lnTo>
                      <a:pt x="618" y="600"/>
                    </a:lnTo>
                    <a:lnTo>
                      <a:pt x="618" y="598"/>
                    </a:lnTo>
                    <a:lnTo>
                      <a:pt x="620" y="598"/>
                    </a:lnTo>
                    <a:lnTo>
                      <a:pt x="622" y="596"/>
                    </a:lnTo>
                    <a:lnTo>
                      <a:pt x="622" y="596"/>
                    </a:lnTo>
                    <a:lnTo>
                      <a:pt x="622" y="596"/>
                    </a:lnTo>
                    <a:lnTo>
                      <a:pt x="624" y="596"/>
                    </a:lnTo>
                    <a:lnTo>
                      <a:pt x="626" y="596"/>
                    </a:lnTo>
                    <a:lnTo>
                      <a:pt x="626" y="596"/>
                    </a:lnTo>
                    <a:lnTo>
                      <a:pt x="626" y="594"/>
                    </a:lnTo>
                    <a:lnTo>
                      <a:pt x="626" y="592"/>
                    </a:lnTo>
                    <a:lnTo>
                      <a:pt x="626" y="592"/>
                    </a:lnTo>
                    <a:lnTo>
                      <a:pt x="624" y="590"/>
                    </a:lnTo>
                    <a:lnTo>
                      <a:pt x="624" y="588"/>
                    </a:lnTo>
                    <a:lnTo>
                      <a:pt x="624" y="586"/>
                    </a:lnTo>
                    <a:lnTo>
                      <a:pt x="624" y="586"/>
                    </a:lnTo>
                    <a:lnTo>
                      <a:pt x="626" y="582"/>
                    </a:lnTo>
                    <a:lnTo>
                      <a:pt x="628" y="580"/>
                    </a:lnTo>
                    <a:lnTo>
                      <a:pt x="628" y="580"/>
                    </a:lnTo>
                    <a:lnTo>
                      <a:pt x="628" y="580"/>
                    </a:lnTo>
                    <a:lnTo>
                      <a:pt x="628" y="580"/>
                    </a:lnTo>
                    <a:lnTo>
                      <a:pt x="630" y="582"/>
                    </a:lnTo>
                    <a:lnTo>
                      <a:pt x="630" y="582"/>
                    </a:lnTo>
                    <a:lnTo>
                      <a:pt x="630" y="580"/>
                    </a:lnTo>
                    <a:lnTo>
                      <a:pt x="632" y="578"/>
                    </a:lnTo>
                    <a:lnTo>
                      <a:pt x="632" y="578"/>
                    </a:lnTo>
                    <a:lnTo>
                      <a:pt x="634" y="574"/>
                    </a:lnTo>
                    <a:lnTo>
                      <a:pt x="634" y="574"/>
                    </a:lnTo>
                    <a:lnTo>
                      <a:pt x="636" y="570"/>
                    </a:lnTo>
                    <a:lnTo>
                      <a:pt x="638" y="566"/>
                    </a:lnTo>
                    <a:lnTo>
                      <a:pt x="638" y="564"/>
                    </a:lnTo>
                    <a:lnTo>
                      <a:pt x="638" y="564"/>
                    </a:lnTo>
                    <a:lnTo>
                      <a:pt x="638" y="560"/>
                    </a:lnTo>
                    <a:lnTo>
                      <a:pt x="638" y="560"/>
                    </a:lnTo>
                    <a:lnTo>
                      <a:pt x="638" y="560"/>
                    </a:lnTo>
                    <a:lnTo>
                      <a:pt x="638" y="560"/>
                    </a:lnTo>
                    <a:lnTo>
                      <a:pt x="636" y="558"/>
                    </a:lnTo>
                    <a:lnTo>
                      <a:pt x="636" y="558"/>
                    </a:lnTo>
                    <a:lnTo>
                      <a:pt x="634" y="558"/>
                    </a:lnTo>
                    <a:lnTo>
                      <a:pt x="632" y="554"/>
                    </a:lnTo>
                    <a:lnTo>
                      <a:pt x="632" y="554"/>
                    </a:lnTo>
                    <a:lnTo>
                      <a:pt x="630" y="554"/>
                    </a:lnTo>
                    <a:lnTo>
                      <a:pt x="630" y="552"/>
                    </a:lnTo>
                    <a:lnTo>
                      <a:pt x="630" y="552"/>
                    </a:lnTo>
                    <a:lnTo>
                      <a:pt x="630" y="552"/>
                    </a:lnTo>
                    <a:lnTo>
                      <a:pt x="628" y="550"/>
                    </a:lnTo>
                    <a:lnTo>
                      <a:pt x="626" y="548"/>
                    </a:lnTo>
                    <a:lnTo>
                      <a:pt x="624" y="548"/>
                    </a:lnTo>
                    <a:lnTo>
                      <a:pt x="622" y="548"/>
                    </a:lnTo>
                    <a:lnTo>
                      <a:pt x="620" y="548"/>
                    </a:lnTo>
                    <a:lnTo>
                      <a:pt x="618" y="546"/>
                    </a:lnTo>
                    <a:lnTo>
                      <a:pt x="616" y="546"/>
                    </a:lnTo>
                    <a:lnTo>
                      <a:pt x="614" y="544"/>
                    </a:lnTo>
                    <a:lnTo>
                      <a:pt x="612" y="544"/>
                    </a:lnTo>
                    <a:lnTo>
                      <a:pt x="612" y="542"/>
                    </a:lnTo>
                    <a:lnTo>
                      <a:pt x="610" y="540"/>
                    </a:lnTo>
                    <a:lnTo>
                      <a:pt x="608" y="540"/>
                    </a:lnTo>
                    <a:lnTo>
                      <a:pt x="608" y="538"/>
                    </a:lnTo>
                    <a:lnTo>
                      <a:pt x="606" y="536"/>
                    </a:lnTo>
                    <a:lnTo>
                      <a:pt x="606" y="536"/>
                    </a:lnTo>
                    <a:lnTo>
                      <a:pt x="606" y="530"/>
                    </a:lnTo>
                    <a:lnTo>
                      <a:pt x="606" y="528"/>
                    </a:lnTo>
                    <a:lnTo>
                      <a:pt x="606" y="528"/>
                    </a:lnTo>
                    <a:lnTo>
                      <a:pt x="606" y="526"/>
                    </a:lnTo>
                    <a:lnTo>
                      <a:pt x="606" y="524"/>
                    </a:lnTo>
                    <a:lnTo>
                      <a:pt x="606" y="524"/>
                    </a:lnTo>
                    <a:lnTo>
                      <a:pt x="606" y="524"/>
                    </a:lnTo>
                    <a:lnTo>
                      <a:pt x="606" y="524"/>
                    </a:lnTo>
                    <a:lnTo>
                      <a:pt x="606" y="522"/>
                    </a:lnTo>
                    <a:lnTo>
                      <a:pt x="606" y="522"/>
                    </a:lnTo>
                    <a:lnTo>
                      <a:pt x="604" y="522"/>
                    </a:lnTo>
                    <a:lnTo>
                      <a:pt x="604" y="522"/>
                    </a:lnTo>
                    <a:lnTo>
                      <a:pt x="602" y="524"/>
                    </a:lnTo>
                    <a:lnTo>
                      <a:pt x="602" y="526"/>
                    </a:lnTo>
                    <a:lnTo>
                      <a:pt x="602" y="528"/>
                    </a:lnTo>
                    <a:lnTo>
                      <a:pt x="600" y="528"/>
                    </a:lnTo>
                    <a:lnTo>
                      <a:pt x="600" y="530"/>
                    </a:lnTo>
                    <a:lnTo>
                      <a:pt x="600" y="530"/>
                    </a:lnTo>
                    <a:lnTo>
                      <a:pt x="598" y="532"/>
                    </a:lnTo>
                    <a:lnTo>
                      <a:pt x="598" y="532"/>
                    </a:lnTo>
                    <a:lnTo>
                      <a:pt x="598" y="532"/>
                    </a:lnTo>
                    <a:lnTo>
                      <a:pt x="598" y="532"/>
                    </a:lnTo>
                    <a:lnTo>
                      <a:pt x="598" y="534"/>
                    </a:lnTo>
                    <a:lnTo>
                      <a:pt x="596" y="534"/>
                    </a:lnTo>
                    <a:lnTo>
                      <a:pt x="596" y="536"/>
                    </a:lnTo>
                    <a:lnTo>
                      <a:pt x="596" y="536"/>
                    </a:lnTo>
                    <a:lnTo>
                      <a:pt x="596" y="536"/>
                    </a:lnTo>
                    <a:lnTo>
                      <a:pt x="594" y="538"/>
                    </a:lnTo>
                    <a:lnTo>
                      <a:pt x="594" y="538"/>
                    </a:lnTo>
                    <a:lnTo>
                      <a:pt x="594" y="538"/>
                    </a:lnTo>
                    <a:lnTo>
                      <a:pt x="592" y="540"/>
                    </a:lnTo>
                    <a:lnTo>
                      <a:pt x="592" y="540"/>
                    </a:lnTo>
                    <a:lnTo>
                      <a:pt x="592" y="540"/>
                    </a:lnTo>
                    <a:lnTo>
                      <a:pt x="592" y="540"/>
                    </a:lnTo>
                    <a:lnTo>
                      <a:pt x="592" y="542"/>
                    </a:lnTo>
                    <a:lnTo>
                      <a:pt x="592" y="542"/>
                    </a:lnTo>
                    <a:lnTo>
                      <a:pt x="592" y="542"/>
                    </a:lnTo>
                    <a:lnTo>
                      <a:pt x="592" y="542"/>
                    </a:lnTo>
                    <a:lnTo>
                      <a:pt x="592" y="542"/>
                    </a:lnTo>
                    <a:lnTo>
                      <a:pt x="590" y="544"/>
                    </a:lnTo>
                    <a:lnTo>
                      <a:pt x="590" y="544"/>
                    </a:lnTo>
                    <a:lnTo>
                      <a:pt x="588" y="544"/>
                    </a:lnTo>
                    <a:lnTo>
                      <a:pt x="586" y="544"/>
                    </a:lnTo>
                    <a:lnTo>
                      <a:pt x="584" y="544"/>
                    </a:lnTo>
                    <a:lnTo>
                      <a:pt x="582" y="544"/>
                    </a:lnTo>
                    <a:lnTo>
                      <a:pt x="582" y="544"/>
                    </a:lnTo>
                    <a:lnTo>
                      <a:pt x="578" y="544"/>
                    </a:lnTo>
                    <a:lnTo>
                      <a:pt x="576" y="544"/>
                    </a:lnTo>
                    <a:lnTo>
                      <a:pt x="576" y="546"/>
                    </a:lnTo>
                    <a:lnTo>
                      <a:pt x="576" y="546"/>
                    </a:lnTo>
                    <a:lnTo>
                      <a:pt x="574" y="546"/>
                    </a:lnTo>
                    <a:lnTo>
                      <a:pt x="570" y="546"/>
                    </a:lnTo>
                    <a:lnTo>
                      <a:pt x="570" y="544"/>
                    </a:lnTo>
                    <a:lnTo>
                      <a:pt x="570" y="544"/>
                    </a:lnTo>
                    <a:lnTo>
                      <a:pt x="570" y="544"/>
                    </a:lnTo>
                    <a:lnTo>
                      <a:pt x="568" y="544"/>
                    </a:lnTo>
                    <a:lnTo>
                      <a:pt x="568" y="544"/>
                    </a:lnTo>
                    <a:lnTo>
                      <a:pt x="568" y="542"/>
                    </a:lnTo>
                    <a:lnTo>
                      <a:pt x="568" y="542"/>
                    </a:lnTo>
                    <a:lnTo>
                      <a:pt x="568" y="540"/>
                    </a:lnTo>
                    <a:lnTo>
                      <a:pt x="568" y="540"/>
                    </a:lnTo>
                    <a:lnTo>
                      <a:pt x="568" y="540"/>
                    </a:lnTo>
                    <a:lnTo>
                      <a:pt x="568" y="538"/>
                    </a:lnTo>
                    <a:lnTo>
                      <a:pt x="568" y="538"/>
                    </a:lnTo>
                    <a:lnTo>
                      <a:pt x="568" y="536"/>
                    </a:lnTo>
                    <a:lnTo>
                      <a:pt x="568" y="536"/>
                    </a:lnTo>
                    <a:lnTo>
                      <a:pt x="568" y="534"/>
                    </a:lnTo>
                    <a:lnTo>
                      <a:pt x="568" y="532"/>
                    </a:lnTo>
                    <a:lnTo>
                      <a:pt x="566" y="532"/>
                    </a:lnTo>
                    <a:lnTo>
                      <a:pt x="566" y="530"/>
                    </a:lnTo>
                    <a:lnTo>
                      <a:pt x="568" y="530"/>
                    </a:lnTo>
                    <a:lnTo>
                      <a:pt x="566" y="528"/>
                    </a:lnTo>
                    <a:lnTo>
                      <a:pt x="568" y="528"/>
                    </a:lnTo>
                    <a:lnTo>
                      <a:pt x="566" y="528"/>
                    </a:lnTo>
                    <a:lnTo>
                      <a:pt x="568" y="526"/>
                    </a:lnTo>
                    <a:lnTo>
                      <a:pt x="566" y="526"/>
                    </a:lnTo>
                    <a:lnTo>
                      <a:pt x="566" y="526"/>
                    </a:lnTo>
                    <a:lnTo>
                      <a:pt x="564" y="526"/>
                    </a:lnTo>
                    <a:lnTo>
                      <a:pt x="564" y="526"/>
                    </a:lnTo>
                    <a:lnTo>
                      <a:pt x="564" y="524"/>
                    </a:lnTo>
                    <a:lnTo>
                      <a:pt x="564" y="524"/>
                    </a:lnTo>
                    <a:lnTo>
                      <a:pt x="562" y="526"/>
                    </a:lnTo>
                    <a:lnTo>
                      <a:pt x="562" y="526"/>
                    </a:lnTo>
                    <a:lnTo>
                      <a:pt x="562" y="528"/>
                    </a:lnTo>
                    <a:lnTo>
                      <a:pt x="562" y="530"/>
                    </a:lnTo>
                    <a:lnTo>
                      <a:pt x="560" y="532"/>
                    </a:lnTo>
                    <a:lnTo>
                      <a:pt x="560" y="532"/>
                    </a:lnTo>
                    <a:lnTo>
                      <a:pt x="560" y="534"/>
                    </a:lnTo>
                    <a:lnTo>
                      <a:pt x="562" y="534"/>
                    </a:lnTo>
                    <a:lnTo>
                      <a:pt x="562" y="536"/>
                    </a:lnTo>
                    <a:lnTo>
                      <a:pt x="562" y="536"/>
                    </a:lnTo>
                    <a:lnTo>
                      <a:pt x="562" y="536"/>
                    </a:lnTo>
                    <a:lnTo>
                      <a:pt x="562" y="538"/>
                    </a:lnTo>
                    <a:lnTo>
                      <a:pt x="562" y="538"/>
                    </a:lnTo>
                    <a:lnTo>
                      <a:pt x="562" y="538"/>
                    </a:lnTo>
                    <a:lnTo>
                      <a:pt x="562" y="538"/>
                    </a:lnTo>
                    <a:lnTo>
                      <a:pt x="562" y="538"/>
                    </a:lnTo>
                    <a:lnTo>
                      <a:pt x="560" y="538"/>
                    </a:lnTo>
                    <a:lnTo>
                      <a:pt x="560" y="536"/>
                    </a:lnTo>
                    <a:lnTo>
                      <a:pt x="560" y="536"/>
                    </a:lnTo>
                    <a:lnTo>
                      <a:pt x="558" y="532"/>
                    </a:lnTo>
                    <a:lnTo>
                      <a:pt x="556" y="530"/>
                    </a:lnTo>
                    <a:lnTo>
                      <a:pt x="554" y="528"/>
                    </a:lnTo>
                    <a:lnTo>
                      <a:pt x="554" y="526"/>
                    </a:lnTo>
                    <a:lnTo>
                      <a:pt x="554" y="524"/>
                    </a:lnTo>
                    <a:lnTo>
                      <a:pt x="554" y="524"/>
                    </a:lnTo>
                    <a:lnTo>
                      <a:pt x="554" y="522"/>
                    </a:lnTo>
                    <a:lnTo>
                      <a:pt x="554" y="522"/>
                    </a:lnTo>
                    <a:lnTo>
                      <a:pt x="554" y="520"/>
                    </a:lnTo>
                    <a:lnTo>
                      <a:pt x="554" y="520"/>
                    </a:lnTo>
                    <a:lnTo>
                      <a:pt x="552" y="518"/>
                    </a:lnTo>
                    <a:lnTo>
                      <a:pt x="552" y="518"/>
                    </a:lnTo>
                    <a:lnTo>
                      <a:pt x="548" y="516"/>
                    </a:lnTo>
                    <a:lnTo>
                      <a:pt x="548" y="516"/>
                    </a:lnTo>
                    <a:lnTo>
                      <a:pt x="546" y="514"/>
                    </a:lnTo>
                    <a:lnTo>
                      <a:pt x="546" y="514"/>
                    </a:lnTo>
                    <a:lnTo>
                      <a:pt x="546" y="512"/>
                    </a:lnTo>
                    <a:lnTo>
                      <a:pt x="546" y="512"/>
                    </a:lnTo>
                    <a:lnTo>
                      <a:pt x="546" y="512"/>
                    </a:lnTo>
                    <a:lnTo>
                      <a:pt x="544" y="510"/>
                    </a:lnTo>
                    <a:lnTo>
                      <a:pt x="542" y="508"/>
                    </a:lnTo>
                    <a:lnTo>
                      <a:pt x="542" y="508"/>
                    </a:lnTo>
                    <a:lnTo>
                      <a:pt x="538" y="506"/>
                    </a:lnTo>
                    <a:lnTo>
                      <a:pt x="538" y="504"/>
                    </a:lnTo>
                    <a:lnTo>
                      <a:pt x="538" y="504"/>
                    </a:lnTo>
                    <a:lnTo>
                      <a:pt x="538" y="502"/>
                    </a:lnTo>
                    <a:lnTo>
                      <a:pt x="536" y="500"/>
                    </a:lnTo>
                    <a:lnTo>
                      <a:pt x="536" y="498"/>
                    </a:lnTo>
                    <a:lnTo>
                      <a:pt x="536" y="498"/>
                    </a:lnTo>
                    <a:lnTo>
                      <a:pt x="536" y="498"/>
                    </a:lnTo>
                    <a:lnTo>
                      <a:pt x="534" y="494"/>
                    </a:lnTo>
                    <a:lnTo>
                      <a:pt x="532" y="494"/>
                    </a:lnTo>
                    <a:lnTo>
                      <a:pt x="530" y="494"/>
                    </a:lnTo>
                    <a:lnTo>
                      <a:pt x="530" y="492"/>
                    </a:lnTo>
                    <a:lnTo>
                      <a:pt x="532" y="492"/>
                    </a:lnTo>
                    <a:lnTo>
                      <a:pt x="532" y="492"/>
                    </a:lnTo>
                    <a:lnTo>
                      <a:pt x="534" y="492"/>
                    </a:lnTo>
                    <a:lnTo>
                      <a:pt x="534" y="490"/>
                    </a:lnTo>
                    <a:lnTo>
                      <a:pt x="534" y="488"/>
                    </a:lnTo>
                    <a:lnTo>
                      <a:pt x="534" y="488"/>
                    </a:lnTo>
                    <a:lnTo>
                      <a:pt x="532" y="488"/>
                    </a:lnTo>
                    <a:lnTo>
                      <a:pt x="532" y="486"/>
                    </a:lnTo>
                    <a:lnTo>
                      <a:pt x="532" y="486"/>
                    </a:lnTo>
                    <a:lnTo>
                      <a:pt x="532" y="486"/>
                    </a:lnTo>
                    <a:lnTo>
                      <a:pt x="532" y="486"/>
                    </a:lnTo>
                    <a:lnTo>
                      <a:pt x="534" y="486"/>
                    </a:lnTo>
                    <a:lnTo>
                      <a:pt x="536" y="488"/>
                    </a:lnTo>
                    <a:lnTo>
                      <a:pt x="536" y="486"/>
                    </a:lnTo>
                    <a:lnTo>
                      <a:pt x="536" y="486"/>
                    </a:lnTo>
                    <a:lnTo>
                      <a:pt x="536" y="484"/>
                    </a:lnTo>
                    <a:lnTo>
                      <a:pt x="538" y="484"/>
                    </a:lnTo>
                    <a:lnTo>
                      <a:pt x="538" y="484"/>
                    </a:lnTo>
                    <a:lnTo>
                      <a:pt x="538" y="482"/>
                    </a:lnTo>
                    <a:lnTo>
                      <a:pt x="538" y="482"/>
                    </a:lnTo>
                    <a:lnTo>
                      <a:pt x="538" y="480"/>
                    </a:lnTo>
                    <a:lnTo>
                      <a:pt x="538" y="482"/>
                    </a:lnTo>
                    <a:lnTo>
                      <a:pt x="540" y="482"/>
                    </a:lnTo>
                    <a:lnTo>
                      <a:pt x="540" y="484"/>
                    </a:lnTo>
                    <a:lnTo>
                      <a:pt x="542" y="484"/>
                    </a:lnTo>
                    <a:lnTo>
                      <a:pt x="542" y="486"/>
                    </a:lnTo>
                    <a:lnTo>
                      <a:pt x="544" y="486"/>
                    </a:lnTo>
                    <a:lnTo>
                      <a:pt x="544" y="486"/>
                    </a:lnTo>
                    <a:lnTo>
                      <a:pt x="544" y="486"/>
                    </a:lnTo>
                    <a:lnTo>
                      <a:pt x="546" y="486"/>
                    </a:lnTo>
                    <a:lnTo>
                      <a:pt x="546" y="484"/>
                    </a:lnTo>
                    <a:lnTo>
                      <a:pt x="548" y="486"/>
                    </a:lnTo>
                    <a:lnTo>
                      <a:pt x="548" y="486"/>
                    </a:lnTo>
                    <a:lnTo>
                      <a:pt x="548" y="488"/>
                    </a:lnTo>
                    <a:lnTo>
                      <a:pt x="552" y="490"/>
                    </a:lnTo>
                    <a:lnTo>
                      <a:pt x="552" y="490"/>
                    </a:lnTo>
                    <a:lnTo>
                      <a:pt x="554" y="492"/>
                    </a:lnTo>
                    <a:lnTo>
                      <a:pt x="554" y="494"/>
                    </a:lnTo>
                    <a:lnTo>
                      <a:pt x="558" y="498"/>
                    </a:lnTo>
                    <a:lnTo>
                      <a:pt x="558" y="500"/>
                    </a:lnTo>
                    <a:lnTo>
                      <a:pt x="560" y="502"/>
                    </a:lnTo>
                    <a:lnTo>
                      <a:pt x="562" y="506"/>
                    </a:lnTo>
                    <a:lnTo>
                      <a:pt x="564" y="508"/>
                    </a:lnTo>
                    <a:lnTo>
                      <a:pt x="564" y="508"/>
                    </a:lnTo>
                    <a:lnTo>
                      <a:pt x="568" y="508"/>
                    </a:lnTo>
                    <a:lnTo>
                      <a:pt x="568" y="508"/>
                    </a:lnTo>
                    <a:lnTo>
                      <a:pt x="572" y="510"/>
                    </a:lnTo>
                    <a:lnTo>
                      <a:pt x="574" y="512"/>
                    </a:lnTo>
                    <a:lnTo>
                      <a:pt x="574" y="512"/>
                    </a:lnTo>
                    <a:lnTo>
                      <a:pt x="574" y="514"/>
                    </a:lnTo>
                    <a:lnTo>
                      <a:pt x="580" y="516"/>
                    </a:lnTo>
                    <a:lnTo>
                      <a:pt x="580" y="516"/>
                    </a:lnTo>
                    <a:lnTo>
                      <a:pt x="580" y="518"/>
                    </a:lnTo>
                    <a:lnTo>
                      <a:pt x="580" y="516"/>
                    </a:lnTo>
                    <a:lnTo>
                      <a:pt x="582" y="520"/>
                    </a:lnTo>
                    <a:lnTo>
                      <a:pt x="584" y="520"/>
                    </a:lnTo>
                    <a:lnTo>
                      <a:pt x="586" y="518"/>
                    </a:lnTo>
                    <a:lnTo>
                      <a:pt x="588" y="520"/>
                    </a:lnTo>
                    <a:lnTo>
                      <a:pt x="588" y="520"/>
                    </a:lnTo>
                    <a:lnTo>
                      <a:pt x="590" y="520"/>
                    </a:lnTo>
                    <a:lnTo>
                      <a:pt x="592" y="520"/>
                    </a:lnTo>
                    <a:lnTo>
                      <a:pt x="594" y="518"/>
                    </a:lnTo>
                    <a:lnTo>
                      <a:pt x="596" y="518"/>
                    </a:lnTo>
                    <a:lnTo>
                      <a:pt x="598" y="518"/>
                    </a:lnTo>
                    <a:lnTo>
                      <a:pt x="598" y="516"/>
                    </a:lnTo>
                    <a:lnTo>
                      <a:pt x="600" y="516"/>
                    </a:lnTo>
                    <a:lnTo>
                      <a:pt x="604" y="514"/>
                    </a:lnTo>
                    <a:lnTo>
                      <a:pt x="604" y="514"/>
                    </a:lnTo>
                    <a:lnTo>
                      <a:pt x="606" y="514"/>
                    </a:lnTo>
                    <a:lnTo>
                      <a:pt x="608" y="516"/>
                    </a:lnTo>
                    <a:lnTo>
                      <a:pt x="610" y="518"/>
                    </a:lnTo>
                    <a:lnTo>
                      <a:pt x="612" y="522"/>
                    </a:lnTo>
                    <a:lnTo>
                      <a:pt x="614" y="526"/>
                    </a:lnTo>
                    <a:lnTo>
                      <a:pt x="614" y="528"/>
                    </a:lnTo>
                    <a:lnTo>
                      <a:pt x="618" y="528"/>
                    </a:lnTo>
                    <a:lnTo>
                      <a:pt x="618" y="528"/>
                    </a:lnTo>
                    <a:lnTo>
                      <a:pt x="622" y="528"/>
                    </a:lnTo>
                    <a:lnTo>
                      <a:pt x="624" y="528"/>
                    </a:lnTo>
                    <a:lnTo>
                      <a:pt x="626" y="530"/>
                    </a:lnTo>
                    <a:lnTo>
                      <a:pt x="628" y="530"/>
                    </a:lnTo>
                    <a:lnTo>
                      <a:pt x="628" y="530"/>
                    </a:lnTo>
                    <a:lnTo>
                      <a:pt x="630" y="530"/>
                    </a:lnTo>
                    <a:lnTo>
                      <a:pt x="632" y="530"/>
                    </a:lnTo>
                    <a:lnTo>
                      <a:pt x="634" y="532"/>
                    </a:lnTo>
                    <a:lnTo>
                      <a:pt x="640" y="532"/>
                    </a:lnTo>
                    <a:lnTo>
                      <a:pt x="640" y="530"/>
                    </a:lnTo>
                    <a:lnTo>
                      <a:pt x="642" y="532"/>
                    </a:lnTo>
                    <a:lnTo>
                      <a:pt x="644" y="532"/>
                    </a:lnTo>
                    <a:lnTo>
                      <a:pt x="646" y="532"/>
                    </a:lnTo>
                    <a:lnTo>
                      <a:pt x="648" y="532"/>
                    </a:lnTo>
                    <a:lnTo>
                      <a:pt x="650" y="532"/>
                    </a:lnTo>
                    <a:lnTo>
                      <a:pt x="650" y="532"/>
                    </a:lnTo>
                    <a:lnTo>
                      <a:pt x="650" y="532"/>
                    </a:lnTo>
                    <a:lnTo>
                      <a:pt x="650" y="534"/>
                    </a:lnTo>
                    <a:lnTo>
                      <a:pt x="652" y="534"/>
                    </a:lnTo>
                    <a:lnTo>
                      <a:pt x="652" y="534"/>
                    </a:lnTo>
                    <a:lnTo>
                      <a:pt x="654" y="532"/>
                    </a:lnTo>
                    <a:lnTo>
                      <a:pt x="654" y="532"/>
                    </a:lnTo>
                    <a:lnTo>
                      <a:pt x="656" y="532"/>
                    </a:lnTo>
                    <a:lnTo>
                      <a:pt x="658" y="532"/>
                    </a:lnTo>
                    <a:lnTo>
                      <a:pt x="662" y="532"/>
                    </a:lnTo>
                    <a:lnTo>
                      <a:pt x="664" y="532"/>
                    </a:lnTo>
                    <a:lnTo>
                      <a:pt x="666" y="530"/>
                    </a:lnTo>
                    <a:lnTo>
                      <a:pt x="668" y="530"/>
                    </a:lnTo>
                    <a:lnTo>
                      <a:pt x="670" y="530"/>
                    </a:lnTo>
                    <a:lnTo>
                      <a:pt x="672" y="532"/>
                    </a:lnTo>
                    <a:lnTo>
                      <a:pt x="672" y="532"/>
                    </a:lnTo>
                    <a:lnTo>
                      <a:pt x="674" y="532"/>
                    </a:lnTo>
                    <a:lnTo>
                      <a:pt x="674" y="530"/>
                    </a:lnTo>
                    <a:lnTo>
                      <a:pt x="676" y="530"/>
                    </a:lnTo>
                    <a:lnTo>
                      <a:pt x="678" y="530"/>
                    </a:lnTo>
                    <a:lnTo>
                      <a:pt x="680" y="530"/>
                    </a:lnTo>
                    <a:lnTo>
                      <a:pt x="684" y="530"/>
                    </a:lnTo>
                    <a:lnTo>
                      <a:pt x="686" y="528"/>
                    </a:lnTo>
                    <a:lnTo>
                      <a:pt x="688" y="528"/>
                    </a:lnTo>
                    <a:lnTo>
                      <a:pt x="688" y="530"/>
                    </a:lnTo>
                    <a:lnTo>
                      <a:pt x="690" y="530"/>
                    </a:lnTo>
                    <a:lnTo>
                      <a:pt x="690" y="532"/>
                    </a:lnTo>
                    <a:lnTo>
                      <a:pt x="692" y="536"/>
                    </a:lnTo>
                    <a:lnTo>
                      <a:pt x="692" y="536"/>
                    </a:lnTo>
                    <a:lnTo>
                      <a:pt x="694" y="536"/>
                    </a:lnTo>
                    <a:lnTo>
                      <a:pt x="696" y="536"/>
                    </a:lnTo>
                    <a:lnTo>
                      <a:pt x="696" y="538"/>
                    </a:lnTo>
                    <a:lnTo>
                      <a:pt x="696" y="540"/>
                    </a:lnTo>
                    <a:lnTo>
                      <a:pt x="698" y="542"/>
                    </a:lnTo>
                    <a:lnTo>
                      <a:pt x="698" y="542"/>
                    </a:lnTo>
                    <a:lnTo>
                      <a:pt x="700" y="544"/>
                    </a:lnTo>
                    <a:lnTo>
                      <a:pt x="700" y="544"/>
                    </a:lnTo>
                    <a:lnTo>
                      <a:pt x="700" y="544"/>
                    </a:lnTo>
                    <a:lnTo>
                      <a:pt x="702" y="544"/>
                    </a:lnTo>
                    <a:lnTo>
                      <a:pt x="704" y="546"/>
                    </a:lnTo>
                    <a:lnTo>
                      <a:pt x="704" y="546"/>
                    </a:lnTo>
                    <a:lnTo>
                      <a:pt x="704" y="546"/>
                    </a:lnTo>
                    <a:lnTo>
                      <a:pt x="706" y="548"/>
                    </a:lnTo>
                    <a:lnTo>
                      <a:pt x="706" y="548"/>
                    </a:lnTo>
                    <a:lnTo>
                      <a:pt x="706" y="548"/>
                    </a:lnTo>
                    <a:lnTo>
                      <a:pt x="710" y="552"/>
                    </a:lnTo>
                    <a:lnTo>
                      <a:pt x="712" y="554"/>
                    </a:lnTo>
                    <a:lnTo>
                      <a:pt x="712" y="554"/>
                    </a:lnTo>
                    <a:lnTo>
                      <a:pt x="716" y="554"/>
                    </a:lnTo>
                    <a:lnTo>
                      <a:pt x="720" y="554"/>
                    </a:lnTo>
                    <a:lnTo>
                      <a:pt x="722" y="554"/>
                    </a:lnTo>
                    <a:lnTo>
                      <a:pt x="722" y="554"/>
                    </a:lnTo>
                    <a:lnTo>
                      <a:pt x="722" y="552"/>
                    </a:lnTo>
                    <a:lnTo>
                      <a:pt x="724" y="552"/>
                    </a:lnTo>
                    <a:lnTo>
                      <a:pt x="724" y="552"/>
                    </a:lnTo>
                    <a:lnTo>
                      <a:pt x="724" y="556"/>
                    </a:lnTo>
                    <a:lnTo>
                      <a:pt x="722" y="558"/>
                    </a:lnTo>
                    <a:lnTo>
                      <a:pt x="722" y="558"/>
                    </a:lnTo>
                    <a:lnTo>
                      <a:pt x="720" y="560"/>
                    </a:lnTo>
                    <a:lnTo>
                      <a:pt x="718" y="560"/>
                    </a:lnTo>
                    <a:lnTo>
                      <a:pt x="716" y="560"/>
                    </a:lnTo>
                    <a:lnTo>
                      <a:pt x="714" y="558"/>
                    </a:lnTo>
                    <a:lnTo>
                      <a:pt x="714" y="560"/>
                    </a:lnTo>
                    <a:lnTo>
                      <a:pt x="714" y="562"/>
                    </a:lnTo>
                    <a:lnTo>
                      <a:pt x="722" y="570"/>
                    </a:lnTo>
                    <a:lnTo>
                      <a:pt x="724" y="572"/>
                    </a:lnTo>
                    <a:lnTo>
                      <a:pt x="728" y="576"/>
                    </a:lnTo>
                    <a:lnTo>
                      <a:pt x="728" y="576"/>
                    </a:lnTo>
                    <a:lnTo>
                      <a:pt x="732" y="576"/>
                    </a:lnTo>
                    <a:lnTo>
                      <a:pt x="734" y="576"/>
                    </a:lnTo>
                    <a:lnTo>
                      <a:pt x="734" y="574"/>
                    </a:lnTo>
                    <a:lnTo>
                      <a:pt x="736" y="574"/>
                    </a:lnTo>
                    <a:lnTo>
                      <a:pt x="738" y="574"/>
                    </a:lnTo>
                    <a:lnTo>
                      <a:pt x="740" y="572"/>
                    </a:lnTo>
                    <a:lnTo>
                      <a:pt x="740" y="570"/>
                    </a:lnTo>
                    <a:lnTo>
                      <a:pt x="740" y="568"/>
                    </a:lnTo>
                    <a:lnTo>
                      <a:pt x="740" y="564"/>
                    </a:lnTo>
                    <a:lnTo>
                      <a:pt x="740" y="562"/>
                    </a:lnTo>
                    <a:lnTo>
                      <a:pt x="740" y="558"/>
                    </a:lnTo>
                    <a:lnTo>
                      <a:pt x="740" y="560"/>
                    </a:lnTo>
                    <a:lnTo>
                      <a:pt x="742" y="560"/>
                    </a:lnTo>
                    <a:lnTo>
                      <a:pt x="746" y="560"/>
                    </a:lnTo>
                    <a:lnTo>
                      <a:pt x="746" y="560"/>
                    </a:lnTo>
                    <a:lnTo>
                      <a:pt x="744" y="560"/>
                    </a:lnTo>
                    <a:lnTo>
                      <a:pt x="744" y="560"/>
                    </a:lnTo>
                    <a:lnTo>
                      <a:pt x="744" y="564"/>
                    </a:lnTo>
                    <a:lnTo>
                      <a:pt x="744" y="564"/>
                    </a:lnTo>
                    <a:lnTo>
                      <a:pt x="744" y="566"/>
                    </a:lnTo>
                    <a:lnTo>
                      <a:pt x="744" y="566"/>
                    </a:lnTo>
                    <a:lnTo>
                      <a:pt x="746" y="566"/>
                    </a:lnTo>
                    <a:lnTo>
                      <a:pt x="744" y="568"/>
                    </a:lnTo>
                    <a:lnTo>
                      <a:pt x="744" y="570"/>
                    </a:lnTo>
                    <a:lnTo>
                      <a:pt x="746" y="572"/>
                    </a:lnTo>
                    <a:lnTo>
                      <a:pt x="746" y="572"/>
                    </a:lnTo>
                    <a:lnTo>
                      <a:pt x="746" y="574"/>
                    </a:lnTo>
                    <a:lnTo>
                      <a:pt x="748" y="576"/>
                    </a:lnTo>
                    <a:lnTo>
                      <a:pt x="748" y="578"/>
                    </a:lnTo>
                    <a:lnTo>
                      <a:pt x="748" y="580"/>
                    </a:lnTo>
                    <a:lnTo>
                      <a:pt x="748" y="582"/>
                    </a:lnTo>
                    <a:lnTo>
                      <a:pt x="748" y="584"/>
                    </a:lnTo>
                    <a:lnTo>
                      <a:pt x="748" y="586"/>
                    </a:lnTo>
                    <a:lnTo>
                      <a:pt x="750" y="590"/>
                    </a:lnTo>
                    <a:lnTo>
                      <a:pt x="750" y="590"/>
                    </a:lnTo>
                    <a:lnTo>
                      <a:pt x="750" y="592"/>
                    </a:lnTo>
                    <a:lnTo>
                      <a:pt x="750" y="592"/>
                    </a:lnTo>
                    <a:lnTo>
                      <a:pt x="750" y="592"/>
                    </a:lnTo>
                    <a:lnTo>
                      <a:pt x="752" y="592"/>
                    </a:lnTo>
                    <a:lnTo>
                      <a:pt x="752" y="594"/>
                    </a:lnTo>
                    <a:lnTo>
                      <a:pt x="752" y="594"/>
                    </a:lnTo>
                    <a:lnTo>
                      <a:pt x="752" y="596"/>
                    </a:lnTo>
                    <a:lnTo>
                      <a:pt x="752" y="596"/>
                    </a:lnTo>
                    <a:lnTo>
                      <a:pt x="752" y="600"/>
                    </a:lnTo>
                    <a:lnTo>
                      <a:pt x="752" y="600"/>
                    </a:lnTo>
                    <a:lnTo>
                      <a:pt x="752" y="602"/>
                    </a:lnTo>
                    <a:lnTo>
                      <a:pt x="754" y="604"/>
                    </a:lnTo>
                    <a:lnTo>
                      <a:pt x="754" y="604"/>
                    </a:lnTo>
                    <a:lnTo>
                      <a:pt x="756" y="610"/>
                    </a:lnTo>
                    <a:lnTo>
                      <a:pt x="756" y="610"/>
                    </a:lnTo>
                    <a:lnTo>
                      <a:pt x="756" y="612"/>
                    </a:lnTo>
                    <a:lnTo>
                      <a:pt x="756" y="614"/>
                    </a:lnTo>
                    <a:lnTo>
                      <a:pt x="758" y="618"/>
                    </a:lnTo>
                    <a:lnTo>
                      <a:pt x="758" y="620"/>
                    </a:lnTo>
                    <a:lnTo>
                      <a:pt x="760" y="622"/>
                    </a:lnTo>
                    <a:lnTo>
                      <a:pt x="760" y="622"/>
                    </a:lnTo>
                    <a:lnTo>
                      <a:pt x="760" y="624"/>
                    </a:lnTo>
                    <a:lnTo>
                      <a:pt x="762" y="626"/>
                    </a:lnTo>
                    <a:lnTo>
                      <a:pt x="762" y="628"/>
                    </a:lnTo>
                    <a:lnTo>
                      <a:pt x="764" y="630"/>
                    </a:lnTo>
                    <a:lnTo>
                      <a:pt x="764" y="630"/>
                    </a:lnTo>
                    <a:lnTo>
                      <a:pt x="764" y="630"/>
                    </a:lnTo>
                    <a:lnTo>
                      <a:pt x="764" y="630"/>
                    </a:lnTo>
                    <a:lnTo>
                      <a:pt x="764" y="630"/>
                    </a:lnTo>
                    <a:lnTo>
                      <a:pt x="764" y="630"/>
                    </a:lnTo>
                    <a:lnTo>
                      <a:pt x="766" y="634"/>
                    </a:lnTo>
                    <a:lnTo>
                      <a:pt x="768" y="636"/>
                    </a:lnTo>
                    <a:lnTo>
                      <a:pt x="768" y="638"/>
                    </a:lnTo>
                    <a:lnTo>
                      <a:pt x="770" y="642"/>
                    </a:lnTo>
                    <a:lnTo>
                      <a:pt x="772" y="644"/>
                    </a:lnTo>
                    <a:lnTo>
                      <a:pt x="772" y="646"/>
                    </a:lnTo>
                    <a:lnTo>
                      <a:pt x="774" y="648"/>
                    </a:lnTo>
                    <a:lnTo>
                      <a:pt x="776" y="654"/>
                    </a:lnTo>
                    <a:lnTo>
                      <a:pt x="778" y="662"/>
                    </a:lnTo>
                    <a:lnTo>
                      <a:pt x="778" y="662"/>
                    </a:lnTo>
                    <a:lnTo>
                      <a:pt x="780" y="664"/>
                    </a:lnTo>
                    <a:lnTo>
                      <a:pt x="782" y="666"/>
                    </a:lnTo>
                    <a:lnTo>
                      <a:pt x="784" y="670"/>
                    </a:lnTo>
                    <a:lnTo>
                      <a:pt x="786" y="674"/>
                    </a:lnTo>
                    <a:lnTo>
                      <a:pt x="788" y="678"/>
                    </a:lnTo>
                    <a:lnTo>
                      <a:pt x="792" y="688"/>
                    </a:lnTo>
                    <a:lnTo>
                      <a:pt x="792" y="694"/>
                    </a:lnTo>
                    <a:lnTo>
                      <a:pt x="794" y="696"/>
                    </a:lnTo>
                    <a:lnTo>
                      <a:pt x="796" y="700"/>
                    </a:lnTo>
                    <a:lnTo>
                      <a:pt x="798" y="702"/>
                    </a:lnTo>
                    <a:lnTo>
                      <a:pt x="800" y="704"/>
                    </a:lnTo>
                    <a:lnTo>
                      <a:pt x="804" y="704"/>
                    </a:lnTo>
                    <a:lnTo>
                      <a:pt x="804" y="704"/>
                    </a:lnTo>
                    <a:lnTo>
                      <a:pt x="804" y="702"/>
                    </a:lnTo>
                    <a:lnTo>
                      <a:pt x="806" y="702"/>
                    </a:lnTo>
                    <a:lnTo>
                      <a:pt x="806" y="700"/>
                    </a:lnTo>
                    <a:lnTo>
                      <a:pt x="808" y="700"/>
                    </a:lnTo>
                    <a:lnTo>
                      <a:pt x="806" y="700"/>
                    </a:lnTo>
                    <a:lnTo>
                      <a:pt x="808" y="696"/>
                    </a:lnTo>
                    <a:lnTo>
                      <a:pt x="810" y="694"/>
                    </a:lnTo>
                    <a:lnTo>
                      <a:pt x="814" y="692"/>
                    </a:lnTo>
                    <a:lnTo>
                      <a:pt x="814" y="690"/>
                    </a:lnTo>
                    <a:lnTo>
                      <a:pt x="814" y="690"/>
                    </a:lnTo>
                    <a:lnTo>
                      <a:pt x="814" y="686"/>
                    </a:lnTo>
                    <a:lnTo>
                      <a:pt x="814" y="684"/>
                    </a:lnTo>
                    <a:lnTo>
                      <a:pt x="816" y="682"/>
                    </a:lnTo>
                    <a:lnTo>
                      <a:pt x="818" y="682"/>
                    </a:lnTo>
                    <a:lnTo>
                      <a:pt x="818" y="682"/>
                    </a:lnTo>
                    <a:lnTo>
                      <a:pt x="820" y="682"/>
                    </a:lnTo>
                    <a:lnTo>
                      <a:pt x="820" y="678"/>
                    </a:lnTo>
                    <a:lnTo>
                      <a:pt x="818" y="674"/>
                    </a:lnTo>
                    <a:lnTo>
                      <a:pt x="818" y="668"/>
                    </a:lnTo>
                    <a:lnTo>
                      <a:pt x="818" y="666"/>
                    </a:lnTo>
                    <a:lnTo>
                      <a:pt x="820" y="662"/>
                    </a:lnTo>
                    <a:lnTo>
                      <a:pt x="820" y="658"/>
                    </a:lnTo>
                    <a:lnTo>
                      <a:pt x="820" y="654"/>
                    </a:lnTo>
                    <a:lnTo>
                      <a:pt x="820" y="652"/>
                    </a:lnTo>
                    <a:lnTo>
                      <a:pt x="820" y="650"/>
                    </a:lnTo>
                    <a:lnTo>
                      <a:pt x="820" y="648"/>
                    </a:lnTo>
                    <a:lnTo>
                      <a:pt x="820" y="648"/>
                    </a:lnTo>
                    <a:lnTo>
                      <a:pt x="818" y="648"/>
                    </a:lnTo>
                    <a:lnTo>
                      <a:pt x="820" y="646"/>
                    </a:lnTo>
                    <a:lnTo>
                      <a:pt x="820" y="648"/>
                    </a:lnTo>
                    <a:lnTo>
                      <a:pt x="818" y="642"/>
                    </a:lnTo>
                    <a:lnTo>
                      <a:pt x="818" y="640"/>
                    </a:lnTo>
                    <a:lnTo>
                      <a:pt x="818" y="638"/>
                    </a:lnTo>
                    <a:lnTo>
                      <a:pt x="818" y="638"/>
                    </a:lnTo>
                    <a:lnTo>
                      <a:pt x="818" y="636"/>
                    </a:lnTo>
                    <a:lnTo>
                      <a:pt x="816" y="634"/>
                    </a:lnTo>
                    <a:lnTo>
                      <a:pt x="816" y="630"/>
                    </a:lnTo>
                    <a:lnTo>
                      <a:pt x="818" y="628"/>
                    </a:lnTo>
                    <a:lnTo>
                      <a:pt x="818" y="626"/>
                    </a:lnTo>
                    <a:lnTo>
                      <a:pt x="820" y="624"/>
                    </a:lnTo>
                    <a:lnTo>
                      <a:pt x="820" y="624"/>
                    </a:lnTo>
                    <a:lnTo>
                      <a:pt x="822" y="626"/>
                    </a:lnTo>
                    <a:lnTo>
                      <a:pt x="824" y="624"/>
                    </a:lnTo>
                    <a:lnTo>
                      <a:pt x="824" y="622"/>
                    </a:lnTo>
                    <a:lnTo>
                      <a:pt x="824" y="620"/>
                    </a:lnTo>
                    <a:lnTo>
                      <a:pt x="824" y="620"/>
                    </a:lnTo>
                    <a:lnTo>
                      <a:pt x="826" y="620"/>
                    </a:lnTo>
                    <a:lnTo>
                      <a:pt x="828" y="618"/>
                    </a:lnTo>
                    <a:lnTo>
                      <a:pt x="832" y="618"/>
                    </a:lnTo>
                    <a:lnTo>
                      <a:pt x="832" y="616"/>
                    </a:lnTo>
                    <a:lnTo>
                      <a:pt x="832" y="614"/>
                    </a:lnTo>
                    <a:lnTo>
                      <a:pt x="834" y="612"/>
                    </a:lnTo>
                    <a:lnTo>
                      <a:pt x="834" y="610"/>
                    </a:lnTo>
                    <a:lnTo>
                      <a:pt x="838" y="606"/>
                    </a:lnTo>
                    <a:lnTo>
                      <a:pt x="840" y="604"/>
                    </a:lnTo>
                    <a:lnTo>
                      <a:pt x="842" y="602"/>
                    </a:lnTo>
                    <a:lnTo>
                      <a:pt x="844" y="600"/>
                    </a:lnTo>
                    <a:lnTo>
                      <a:pt x="846" y="598"/>
                    </a:lnTo>
                    <a:lnTo>
                      <a:pt x="846" y="598"/>
                    </a:lnTo>
                    <a:lnTo>
                      <a:pt x="846" y="598"/>
                    </a:lnTo>
                    <a:lnTo>
                      <a:pt x="846" y="596"/>
                    </a:lnTo>
                    <a:lnTo>
                      <a:pt x="850" y="588"/>
                    </a:lnTo>
                    <a:lnTo>
                      <a:pt x="852" y="586"/>
                    </a:lnTo>
                    <a:lnTo>
                      <a:pt x="856" y="582"/>
                    </a:lnTo>
                    <a:lnTo>
                      <a:pt x="858" y="582"/>
                    </a:lnTo>
                    <a:lnTo>
                      <a:pt x="860" y="580"/>
                    </a:lnTo>
                    <a:lnTo>
                      <a:pt x="860" y="580"/>
                    </a:lnTo>
                    <a:lnTo>
                      <a:pt x="862" y="578"/>
                    </a:lnTo>
                    <a:lnTo>
                      <a:pt x="864" y="576"/>
                    </a:lnTo>
                    <a:lnTo>
                      <a:pt x="864" y="576"/>
                    </a:lnTo>
                    <a:lnTo>
                      <a:pt x="864" y="574"/>
                    </a:lnTo>
                    <a:lnTo>
                      <a:pt x="862" y="568"/>
                    </a:lnTo>
                    <a:lnTo>
                      <a:pt x="864" y="566"/>
                    </a:lnTo>
                    <a:lnTo>
                      <a:pt x="868" y="562"/>
                    </a:lnTo>
                    <a:lnTo>
                      <a:pt x="870" y="562"/>
                    </a:lnTo>
                    <a:lnTo>
                      <a:pt x="870" y="562"/>
                    </a:lnTo>
                    <a:lnTo>
                      <a:pt x="870" y="560"/>
                    </a:lnTo>
                    <a:lnTo>
                      <a:pt x="870" y="558"/>
                    </a:lnTo>
                    <a:lnTo>
                      <a:pt x="872" y="558"/>
                    </a:lnTo>
                    <a:lnTo>
                      <a:pt x="872" y="560"/>
                    </a:lnTo>
                    <a:lnTo>
                      <a:pt x="872" y="562"/>
                    </a:lnTo>
                    <a:lnTo>
                      <a:pt x="872" y="562"/>
                    </a:lnTo>
                    <a:lnTo>
                      <a:pt x="874" y="564"/>
                    </a:lnTo>
                    <a:lnTo>
                      <a:pt x="874" y="564"/>
                    </a:lnTo>
                    <a:lnTo>
                      <a:pt x="876" y="562"/>
                    </a:lnTo>
                    <a:lnTo>
                      <a:pt x="876" y="562"/>
                    </a:lnTo>
                    <a:lnTo>
                      <a:pt x="876" y="562"/>
                    </a:lnTo>
                    <a:lnTo>
                      <a:pt x="876" y="560"/>
                    </a:lnTo>
                    <a:lnTo>
                      <a:pt x="878" y="562"/>
                    </a:lnTo>
                    <a:lnTo>
                      <a:pt x="878" y="564"/>
                    </a:lnTo>
                    <a:lnTo>
                      <a:pt x="878" y="562"/>
                    </a:lnTo>
                    <a:lnTo>
                      <a:pt x="880" y="562"/>
                    </a:lnTo>
                    <a:lnTo>
                      <a:pt x="880" y="562"/>
                    </a:lnTo>
                    <a:lnTo>
                      <a:pt x="880" y="562"/>
                    </a:lnTo>
                    <a:lnTo>
                      <a:pt x="880" y="562"/>
                    </a:lnTo>
                    <a:lnTo>
                      <a:pt x="882" y="562"/>
                    </a:lnTo>
                    <a:lnTo>
                      <a:pt x="882" y="560"/>
                    </a:lnTo>
                    <a:lnTo>
                      <a:pt x="884" y="560"/>
                    </a:lnTo>
                    <a:lnTo>
                      <a:pt x="884" y="560"/>
                    </a:lnTo>
                    <a:lnTo>
                      <a:pt x="884" y="562"/>
                    </a:lnTo>
                    <a:lnTo>
                      <a:pt x="886" y="560"/>
                    </a:lnTo>
                    <a:lnTo>
                      <a:pt x="886" y="560"/>
                    </a:lnTo>
                    <a:lnTo>
                      <a:pt x="886" y="558"/>
                    </a:lnTo>
                    <a:lnTo>
                      <a:pt x="888" y="560"/>
                    </a:lnTo>
                    <a:lnTo>
                      <a:pt x="890" y="560"/>
                    </a:lnTo>
                    <a:lnTo>
                      <a:pt x="890" y="556"/>
                    </a:lnTo>
                    <a:lnTo>
                      <a:pt x="890" y="554"/>
                    </a:lnTo>
                    <a:lnTo>
                      <a:pt x="890" y="552"/>
                    </a:lnTo>
                    <a:lnTo>
                      <a:pt x="890" y="552"/>
                    </a:lnTo>
                    <a:lnTo>
                      <a:pt x="890" y="548"/>
                    </a:lnTo>
                    <a:lnTo>
                      <a:pt x="892" y="548"/>
                    </a:lnTo>
                    <a:lnTo>
                      <a:pt x="892" y="550"/>
                    </a:lnTo>
                    <a:lnTo>
                      <a:pt x="894" y="552"/>
                    </a:lnTo>
                    <a:lnTo>
                      <a:pt x="896" y="550"/>
                    </a:lnTo>
                    <a:lnTo>
                      <a:pt x="896" y="550"/>
                    </a:lnTo>
                    <a:lnTo>
                      <a:pt x="898" y="552"/>
                    </a:lnTo>
                    <a:lnTo>
                      <a:pt x="902" y="556"/>
                    </a:lnTo>
                    <a:lnTo>
                      <a:pt x="902" y="558"/>
                    </a:lnTo>
                    <a:lnTo>
                      <a:pt x="904" y="562"/>
                    </a:lnTo>
                    <a:lnTo>
                      <a:pt x="906" y="568"/>
                    </a:lnTo>
                    <a:lnTo>
                      <a:pt x="908" y="570"/>
                    </a:lnTo>
                    <a:lnTo>
                      <a:pt x="910" y="572"/>
                    </a:lnTo>
                    <a:lnTo>
                      <a:pt x="910" y="574"/>
                    </a:lnTo>
                    <a:lnTo>
                      <a:pt x="912" y="574"/>
                    </a:lnTo>
                    <a:lnTo>
                      <a:pt x="912" y="574"/>
                    </a:lnTo>
                    <a:lnTo>
                      <a:pt x="914" y="576"/>
                    </a:lnTo>
                    <a:lnTo>
                      <a:pt x="914" y="576"/>
                    </a:lnTo>
                    <a:lnTo>
                      <a:pt x="916" y="578"/>
                    </a:lnTo>
                    <a:lnTo>
                      <a:pt x="922" y="582"/>
                    </a:lnTo>
                    <a:lnTo>
                      <a:pt x="922" y="582"/>
                    </a:lnTo>
                    <a:lnTo>
                      <a:pt x="922" y="584"/>
                    </a:lnTo>
                    <a:lnTo>
                      <a:pt x="924" y="584"/>
                    </a:lnTo>
                    <a:lnTo>
                      <a:pt x="924" y="586"/>
                    </a:lnTo>
                    <a:lnTo>
                      <a:pt x="922" y="584"/>
                    </a:lnTo>
                    <a:lnTo>
                      <a:pt x="922" y="586"/>
                    </a:lnTo>
                    <a:lnTo>
                      <a:pt x="924" y="588"/>
                    </a:lnTo>
                    <a:lnTo>
                      <a:pt x="924" y="590"/>
                    </a:lnTo>
                    <a:lnTo>
                      <a:pt x="924" y="588"/>
                    </a:lnTo>
                    <a:lnTo>
                      <a:pt x="926" y="590"/>
                    </a:lnTo>
                    <a:lnTo>
                      <a:pt x="930" y="594"/>
                    </a:lnTo>
                    <a:lnTo>
                      <a:pt x="930" y="596"/>
                    </a:lnTo>
                    <a:lnTo>
                      <a:pt x="932" y="596"/>
                    </a:lnTo>
                    <a:lnTo>
                      <a:pt x="932" y="598"/>
                    </a:lnTo>
                    <a:lnTo>
                      <a:pt x="934" y="604"/>
                    </a:lnTo>
                    <a:lnTo>
                      <a:pt x="934" y="608"/>
                    </a:lnTo>
                    <a:lnTo>
                      <a:pt x="934" y="610"/>
                    </a:lnTo>
                    <a:lnTo>
                      <a:pt x="934" y="614"/>
                    </a:lnTo>
                    <a:lnTo>
                      <a:pt x="934" y="616"/>
                    </a:lnTo>
                    <a:lnTo>
                      <a:pt x="934" y="620"/>
                    </a:lnTo>
                    <a:lnTo>
                      <a:pt x="934" y="620"/>
                    </a:lnTo>
                    <a:lnTo>
                      <a:pt x="936" y="618"/>
                    </a:lnTo>
                    <a:lnTo>
                      <a:pt x="936" y="620"/>
                    </a:lnTo>
                    <a:lnTo>
                      <a:pt x="936" y="620"/>
                    </a:lnTo>
                    <a:lnTo>
                      <a:pt x="938" y="622"/>
                    </a:lnTo>
                    <a:lnTo>
                      <a:pt x="940" y="622"/>
                    </a:lnTo>
                    <a:lnTo>
                      <a:pt x="940" y="620"/>
                    </a:lnTo>
                    <a:lnTo>
                      <a:pt x="942" y="622"/>
                    </a:lnTo>
                    <a:lnTo>
                      <a:pt x="942" y="622"/>
                    </a:lnTo>
                    <a:lnTo>
                      <a:pt x="944" y="622"/>
                    </a:lnTo>
                    <a:lnTo>
                      <a:pt x="944" y="620"/>
                    </a:lnTo>
                    <a:lnTo>
                      <a:pt x="946" y="618"/>
                    </a:lnTo>
                    <a:lnTo>
                      <a:pt x="948" y="618"/>
                    </a:lnTo>
                    <a:lnTo>
                      <a:pt x="948" y="616"/>
                    </a:lnTo>
                    <a:lnTo>
                      <a:pt x="950" y="614"/>
                    </a:lnTo>
                    <a:lnTo>
                      <a:pt x="952" y="612"/>
                    </a:lnTo>
                    <a:lnTo>
                      <a:pt x="952" y="608"/>
                    </a:lnTo>
                    <a:lnTo>
                      <a:pt x="952" y="604"/>
                    </a:lnTo>
                    <a:lnTo>
                      <a:pt x="954" y="606"/>
                    </a:lnTo>
                    <a:lnTo>
                      <a:pt x="954" y="610"/>
                    </a:lnTo>
                    <a:lnTo>
                      <a:pt x="956" y="610"/>
                    </a:lnTo>
                    <a:lnTo>
                      <a:pt x="956" y="612"/>
                    </a:lnTo>
                    <a:close/>
                    <a:moveTo>
                      <a:pt x="1176" y="82"/>
                    </a:moveTo>
                    <a:lnTo>
                      <a:pt x="1176" y="82"/>
                    </a:lnTo>
                    <a:lnTo>
                      <a:pt x="1176" y="82"/>
                    </a:lnTo>
                    <a:lnTo>
                      <a:pt x="1174" y="82"/>
                    </a:lnTo>
                    <a:lnTo>
                      <a:pt x="1174" y="82"/>
                    </a:lnTo>
                    <a:lnTo>
                      <a:pt x="1176" y="82"/>
                    </a:lnTo>
                    <a:close/>
                    <a:moveTo>
                      <a:pt x="390" y="270"/>
                    </a:moveTo>
                    <a:lnTo>
                      <a:pt x="390" y="270"/>
                    </a:lnTo>
                    <a:lnTo>
                      <a:pt x="388" y="270"/>
                    </a:lnTo>
                    <a:lnTo>
                      <a:pt x="390" y="270"/>
                    </a:lnTo>
                    <a:close/>
                    <a:moveTo>
                      <a:pt x="290" y="298"/>
                    </a:moveTo>
                    <a:lnTo>
                      <a:pt x="288" y="298"/>
                    </a:lnTo>
                    <a:lnTo>
                      <a:pt x="290" y="298"/>
                    </a:lnTo>
                    <a:lnTo>
                      <a:pt x="292" y="298"/>
                    </a:lnTo>
                    <a:lnTo>
                      <a:pt x="290" y="298"/>
                    </a:lnTo>
                    <a:close/>
                    <a:moveTo>
                      <a:pt x="330" y="234"/>
                    </a:moveTo>
                    <a:lnTo>
                      <a:pt x="328" y="234"/>
                    </a:lnTo>
                    <a:lnTo>
                      <a:pt x="330" y="234"/>
                    </a:lnTo>
                    <a:lnTo>
                      <a:pt x="330" y="234"/>
                    </a:lnTo>
                    <a:close/>
                    <a:moveTo>
                      <a:pt x="372" y="250"/>
                    </a:moveTo>
                    <a:lnTo>
                      <a:pt x="372" y="252"/>
                    </a:lnTo>
                    <a:lnTo>
                      <a:pt x="372" y="252"/>
                    </a:lnTo>
                    <a:lnTo>
                      <a:pt x="372" y="250"/>
                    </a:lnTo>
                    <a:lnTo>
                      <a:pt x="372" y="250"/>
                    </a:lnTo>
                    <a:close/>
                    <a:moveTo>
                      <a:pt x="228" y="180"/>
                    </a:moveTo>
                    <a:lnTo>
                      <a:pt x="228" y="182"/>
                    </a:lnTo>
                    <a:lnTo>
                      <a:pt x="228" y="180"/>
                    </a:lnTo>
                    <a:lnTo>
                      <a:pt x="228" y="178"/>
                    </a:lnTo>
                    <a:lnTo>
                      <a:pt x="228" y="180"/>
                    </a:lnTo>
                    <a:close/>
                    <a:moveTo>
                      <a:pt x="256" y="282"/>
                    </a:moveTo>
                    <a:lnTo>
                      <a:pt x="258" y="282"/>
                    </a:lnTo>
                    <a:lnTo>
                      <a:pt x="256" y="284"/>
                    </a:lnTo>
                    <a:lnTo>
                      <a:pt x="256" y="282"/>
                    </a:lnTo>
                    <a:lnTo>
                      <a:pt x="256" y="282"/>
                    </a:lnTo>
                    <a:close/>
                    <a:moveTo>
                      <a:pt x="216" y="318"/>
                    </a:moveTo>
                    <a:lnTo>
                      <a:pt x="218" y="318"/>
                    </a:lnTo>
                    <a:lnTo>
                      <a:pt x="218" y="318"/>
                    </a:lnTo>
                    <a:lnTo>
                      <a:pt x="218" y="318"/>
                    </a:lnTo>
                    <a:lnTo>
                      <a:pt x="220" y="320"/>
                    </a:lnTo>
                    <a:lnTo>
                      <a:pt x="218" y="322"/>
                    </a:lnTo>
                    <a:lnTo>
                      <a:pt x="216" y="320"/>
                    </a:lnTo>
                    <a:lnTo>
                      <a:pt x="216" y="318"/>
                    </a:lnTo>
                    <a:close/>
                    <a:moveTo>
                      <a:pt x="160" y="368"/>
                    </a:moveTo>
                    <a:lnTo>
                      <a:pt x="160" y="368"/>
                    </a:lnTo>
                    <a:lnTo>
                      <a:pt x="160" y="368"/>
                    </a:lnTo>
                    <a:lnTo>
                      <a:pt x="160" y="366"/>
                    </a:lnTo>
                    <a:lnTo>
                      <a:pt x="158" y="366"/>
                    </a:lnTo>
                    <a:lnTo>
                      <a:pt x="160" y="366"/>
                    </a:lnTo>
                    <a:lnTo>
                      <a:pt x="160" y="366"/>
                    </a:lnTo>
                    <a:lnTo>
                      <a:pt x="160" y="368"/>
                    </a:lnTo>
                    <a:close/>
                    <a:moveTo>
                      <a:pt x="436" y="298"/>
                    </a:moveTo>
                    <a:lnTo>
                      <a:pt x="434" y="298"/>
                    </a:lnTo>
                    <a:lnTo>
                      <a:pt x="436" y="298"/>
                    </a:lnTo>
                    <a:lnTo>
                      <a:pt x="436" y="298"/>
                    </a:lnTo>
                    <a:close/>
                    <a:moveTo>
                      <a:pt x="436" y="800"/>
                    </a:moveTo>
                    <a:lnTo>
                      <a:pt x="436" y="802"/>
                    </a:lnTo>
                    <a:lnTo>
                      <a:pt x="436" y="802"/>
                    </a:lnTo>
                    <a:lnTo>
                      <a:pt x="434" y="804"/>
                    </a:lnTo>
                    <a:lnTo>
                      <a:pt x="434" y="804"/>
                    </a:lnTo>
                    <a:lnTo>
                      <a:pt x="434" y="804"/>
                    </a:lnTo>
                    <a:lnTo>
                      <a:pt x="434" y="806"/>
                    </a:lnTo>
                    <a:lnTo>
                      <a:pt x="434" y="806"/>
                    </a:lnTo>
                    <a:lnTo>
                      <a:pt x="432" y="806"/>
                    </a:lnTo>
                    <a:lnTo>
                      <a:pt x="432" y="808"/>
                    </a:lnTo>
                    <a:lnTo>
                      <a:pt x="432" y="808"/>
                    </a:lnTo>
                    <a:lnTo>
                      <a:pt x="430" y="808"/>
                    </a:lnTo>
                    <a:lnTo>
                      <a:pt x="432" y="810"/>
                    </a:lnTo>
                    <a:lnTo>
                      <a:pt x="434" y="810"/>
                    </a:lnTo>
                    <a:lnTo>
                      <a:pt x="434" y="810"/>
                    </a:lnTo>
                    <a:lnTo>
                      <a:pt x="434" y="810"/>
                    </a:lnTo>
                    <a:lnTo>
                      <a:pt x="432" y="812"/>
                    </a:lnTo>
                    <a:lnTo>
                      <a:pt x="432" y="814"/>
                    </a:lnTo>
                    <a:lnTo>
                      <a:pt x="430" y="814"/>
                    </a:lnTo>
                    <a:lnTo>
                      <a:pt x="428" y="814"/>
                    </a:lnTo>
                    <a:lnTo>
                      <a:pt x="428" y="814"/>
                    </a:lnTo>
                    <a:lnTo>
                      <a:pt x="428" y="816"/>
                    </a:lnTo>
                    <a:lnTo>
                      <a:pt x="428" y="816"/>
                    </a:lnTo>
                    <a:lnTo>
                      <a:pt x="426" y="818"/>
                    </a:lnTo>
                    <a:lnTo>
                      <a:pt x="426" y="814"/>
                    </a:lnTo>
                    <a:lnTo>
                      <a:pt x="426" y="814"/>
                    </a:lnTo>
                    <a:lnTo>
                      <a:pt x="424" y="814"/>
                    </a:lnTo>
                    <a:lnTo>
                      <a:pt x="424" y="814"/>
                    </a:lnTo>
                    <a:lnTo>
                      <a:pt x="422" y="812"/>
                    </a:lnTo>
                    <a:lnTo>
                      <a:pt x="422" y="810"/>
                    </a:lnTo>
                    <a:lnTo>
                      <a:pt x="420" y="812"/>
                    </a:lnTo>
                    <a:lnTo>
                      <a:pt x="422" y="814"/>
                    </a:lnTo>
                    <a:lnTo>
                      <a:pt x="420" y="814"/>
                    </a:lnTo>
                    <a:lnTo>
                      <a:pt x="420" y="816"/>
                    </a:lnTo>
                    <a:lnTo>
                      <a:pt x="418" y="816"/>
                    </a:lnTo>
                    <a:lnTo>
                      <a:pt x="418" y="814"/>
                    </a:lnTo>
                    <a:lnTo>
                      <a:pt x="418" y="814"/>
                    </a:lnTo>
                    <a:lnTo>
                      <a:pt x="416" y="808"/>
                    </a:lnTo>
                    <a:lnTo>
                      <a:pt x="416" y="804"/>
                    </a:lnTo>
                    <a:lnTo>
                      <a:pt x="418" y="802"/>
                    </a:lnTo>
                    <a:lnTo>
                      <a:pt x="418" y="798"/>
                    </a:lnTo>
                    <a:lnTo>
                      <a:pt x="418" y="798"/>
                    </a:lnTo>
                    <a:lnTo>
                      <a:pt x="416" y="798"/>
                    </a:lnTo>
                    <a:lnTo>
                      <a:pt x="418" y="792"/>
                    </a:lnTo>
                    <a:lnTo>
                      <a:pt x="418" y="792"/>
                    </a:lnTo>
                    <a:lnTo>
                      <a:pt x="418" y="790"/>
                    </a:lnTo>
                    <a:lnTo>
                      <a:pt x="420" y="790"/>
                    </a:lnTo>
                    <a:lnTo>
                      <a:pt x="422" y="788"/>
                    </a:lnTo>
                    <a:lnTo>
                      <a:pt x="422" y="788"/>
                    </a:lnTo>
                    <a:lnTo>
                      <a:pt x="424" y="788"/>
                    </a:lnTo>
                    <a:lnTo>
                      <a:pt x="424" y="788"/>
                    </a:lnTo>
                    <a:lnTo>
                      <a:pt x="424" y="786"/>
                    </a:lnTo>
                    <a:lnTo>
                      <a:pt x="424" y="786"/>
                    </a:lnTo>
                    <a:lnTo>
                      <a:pt x="428" y="788"/>
                    </a:lnTo>
                    <a:lnTo>
                      <a:pt x="428" y="788"/>
                    </a:lnTo>
                    <a:lnTo>
                      <a:pt x="430" y="784"/>
                    </a:lnTo>
                    <a:lnTo>
                      <a:pt x="432" y="786"/>
                    </a:lnTo>
                    <a:lnTo>
                      <a:pt x="434" y="786"/>
                    </a:lnTo>
                    <a:lnTo>
                      <a:pt x="434" y="786"/>
                    </a:lnTo>
                    <a:lnTo>
                      <a:pt x="436" y="786"/>
                    </a:lnTo>
                    <a:lnTo>
                      <a:pt x="436" y="786"/>
                    </a:lnTo>
                    <a:lnTo>
                      <a:pt x="436" y="788"/>
                    </a:lnTo>
                    <a:lnTo>
                      <a:pt x="438" y="790"/>
                    </a:lnTo>
                    <a:lnTo>
                      <a:pt x="438" y="792"/>
                    </a:lnTo>
                    <a:lnTo>
                      <a:pt x="438" y="792"/>
                    </a:lnTo>
                    <a:lnTo>
                      <a:pt x="440" y="792"/>
                    </a:lnTo>
                    <a:lnTo>
                      <a:pt x="440" y="792"/>
                    </a:lnTo>
                    <a:lnTo>
                      <a:pt x="444" y="792"/>
                    </a:lnTo>
                    <a:lnTo>
                      <a:pt x="444" y="792"/>
                    </a:lnTo>
                    <a:lnTo>
                      <a:pt x="440" y="792"/>
                    </a:lnTo>
                    <a:lnTo>
                      <a:pt x="440" y="794"/>
                    </a:lnTo>
                    <a:lnTo>
                      <a:pt x="438" y="794"/>
                    </a:lnTo>
                    <a:lnTo>
                      <a:pt x="438" y="796"/>
                    </a:lnTo>
                    <a:lnTo>
                      <a:pt x="438" y="798"/>
                    </a:lnTo>
                    <a:lnTo>
                      <a:pt x="436" y="798"/>
                    </a:lnTo>
                    <a:lnTo>
                      <a:pt x="436" y="800"/>
                    </a:lnTo>
                    <a:lnTo>
                      <a:pt x="436" y="800"/>
                    </a:lnTo>
                    <a:close/>
                    <a:moveTo>
                      <a:pt x="260" y="646"/>
                    </a:moveTo>
                    <a:lnTo>
                      <a:pt x="262" y="646"/>
                    </a:lnTo>
                    <a:lnTo>
                      <a:pt x="262" y="646"/>
                    </a:lnTo>
                    <a:lnTo>
                      <a:pt x="264" y="648"/>
                    </a:lnTo>
                    <a:lnTo>
                      <a:pt x="264" y="650"/>
                    </a:lnTo>
                    <a:lnTo>
                      <a:pt x="266" y="654"/>
                    </a:lnTo>
                    <a:lnTo>
                      <a:pt x="268" y="654"/>
                    </a:lnTo>
                    <a:lnTo>
                      <a:pt x="270" y="654"/>
                    </a:lnTo>
                    <a:lnTo>
                      <a:pt x="270" y="654"/>
                    </a:lnTo>
                    <a:lnTo>
                      <a:pt x="272" y="654"/>
                    </a:lnTo>
                    <a:lnTo>
                      <a:pt x="274" y="654"/>
                    </a:lnTo>
                    <a:lnTo>
                      <a:pt x="274" y="656"/>
                    </a:lnTo>
                    <a:lnTo>
                      <a:pt x="274" y="658"/>
                    </a:lnTo>
                    <a:lnTo>
                      <a:pt x="274" y="658"/>
                    </a:lnTo>
                    <a:lnTo>
                      <a:pt x="272" y="660"/>
                    </a:lnTo>
                    <a:lnTo>
                      <a:pt x="270" y="662"/>
                    </a:lnTo>
                    <a:lnTo>
                      <a:pt x="268" y="662"/>
                    </a:lnTo>
                    <a:lnTo>
                      <a:pt x="268" y="662"/>
                    </a:lnTo>
                    <a:lnTo>
                      <a:pt x="266" y="664"/>
                    </a:lnTo>
                    <a:lnTo>
                      <a:pt x="266" y="664"/>
                    </a:lnTo>
                    <a:lnTo>
                      <a:pt x="264" y="662"/>
                    </a:lnTo>
                    <a:lnTo>
                      <a:pt x="262" y="658"/>
                    </a:lnTo>
                    <a:lnTo>
                      <a:pt x="262" y="658"/>
                    </a:lnTo>
                    <a:lnTo>
                      <a:pt x="260" y="656"/>
                    </a:lnTo>
                    <a:lnTo>
                      <a:pt x="260" y="654"/>
                    </a:lnTo>
                    <a:lnTo>
                      <a:pt x="258" y="652"/>
                    </a:lnTo>
                    <a:lnTo>
                      <a:pt x="258" y="650"/>
                    </a:lnTo>
                    <a:lnTo>
                      <a:pt x="258" y="650"/>
                    </a:lnTo>
                    <a:lnTo>
                      <a:pt x="256" y="650"/>
                    </a:lnTo>
                    <a:lnTo>
                      <a:pt x="256" y="648"/>
                    </a:lnTo>
                    <a:lnTo>
                      <a:pt x="258" y="646"/>
                    </a:lnTo>
                    <a:lnTo>
                      <a:pt x="258" y="646"/>
                    </a:lnTo>
                    <a:lnTo>
                      <a:pt x="260" y="646"/>
                    </a:lnTo>
                    <a:lnTo>
                      <a:pt x="260" y="646"/>
                    </a:lnTo>
                    <a:close/>
                    <a:moveTo>
                      <a:pt x="382" y="956"/>
                    </a:moveTo>
                    <a:lnTo>
                      <a:pt x="382" y="956"/>
                    </a:lnTo>
                    <a:lnTo>
                      <a:pt x="382" y="956"/>
                    </a:lnTo>
                    <a:lnTo>
                      <a:pt x="380" y="958"/>
                    </a:lnTo>
                    <a:lnTo>
                      <a:pt x="380" y="958"/>
                    </a:lnTo>
                    <a:lnTo>
                      <a:pt x="380" y="958"/>
                    </a:lnTo>
                    <a:lnTo>
                      <a:pt x="380" y="958"/>
                    </a:lnTo>
                    <a:lnTo>
                      <a:pt x="378" y="960"/>
                    </a:lnTo>
                    <a:lnTo>
                      <a:pt x="378" y="960"/>
                    </a:lnTo>
                    <a:lnTo>
                      <a:pt x="378" y="960"/>
                    </a:lnTo>
                    <a:lnTo>
                      <a:pt x="378" y="960"/>
                    </a:lnTo>
                    <a:lnTo>
                      <a:pt x="376" y="962"/>
                    </a:lnTo>
                    <a:lnTo>
                      <a:pt x="376" y="962"/>
                    </a:lnTo>
                    <a:lnTo>
                      <a:pt x="376" y="962"/>
                    </a:lnTo>
                    <a:lnTo>
                      <a:pt x="376" y="964"/>
                    </a:lnTo>
                    <a:lnTo>
                      <a:pt x="374" y="964"/>
                    </a:lnTo>
                    <a:lnTo>
                      <a:pt x="374" y="966"/>
                    </a:lnTo>
                    <a:lnTo>
                      <a:pt x="372" y="966"/>
                    </a:lnTo>
                    <a:lnTo>
                      <a:pt x="372" y="966"/>
                    </a:lnTo>
                    <a:lnTo>
                      <a:pt x="372" y="964"/>
                    </a:lnTo>
                    <a:lnTo>
                      <a:pt x="374" y="964"/>
                    </a:lnTo>
                    <a:lnTo>
                      <a:pt x="374" y="962"/>
                    </a:lnTo>
                    <a:lnTo>
                      <a:pt x="374" y="962"/>
                    </a:lnTo>
                    <a:lnTo>
                      <a:pt x="374" y="962"/>
                    </a:lnTo>
                    <a:lnTo>
                      <a:pt x="376" y="960"/>
                    </a:lnTo>
                    <a:lnTo>
                      <a:pt x="378" y="958"/>
                    </a:lnTo>
                    <a:lnTo>
                      <a:pt x="378" y="956"/>
                    </a:lnTo>
                    <a:lnTo>
                      <a:pt x="378" y="956"/>
                    </a:lnTo>
                    <a:lnTo>
                      <a:pt x="378" y="956"/>
                    </a:lnTo>
                    <a:lnTo>
                      <a:pt x="380" y="956"/>
                    </a:lnTo>
                    <a:lnTo>
                      <a:pt x="380" y="956"/>
                    </a:lnTo>
                    <a:lnTo>
                      <a:pt x="382" y="954"/>
                    </a:lnTo>
                    <a:lnTo>
                      <a:pt x="382" y="954"/>
                    </a:lnTo>
                    <a:lnTo>
                      <a:pt x="382" y="954"/>
                    </a:lnTo>
                    <a:lnTo>
                      <a:pt x="384" y="954"/>
                    </a:lnTo>
                    <a:lnTo>
                      <a:pt x="384" y="954"/>
                    </a:lnTo>
                    <a:lnTo>
                      <a:pt x="386" y="954"/>
                    </a:lnTo>
                    <a:lnTo>
                      <a:pt x="388" y="954"/>
                    </a:lnTo>
                    <a:lnTo>
                      <a:pt x="388" y="954"/>
                    </a:lnTo>
                    <a:lnTo>
                      <a:pt x="386" y="956"/>
                    </a:lnTo>
                    <a:lnTo>
                      <a:pt x="386" y="956"/>
                    </a:lnTo>
                    <a:lnTo>
                      <a:pt x="386" y="956"/>
                    </a:lnTo>
                    <a:lnTo>
                      <a:pt x="384" y="956"/>
                    </a:lnTo>
                    <a:lnTo>
                      <a:pt x="384" y="956"/>
                    </a:lnTo>
                    <a:lnTo>
                      <a:pt x="384" y="956"/>
                    </a:lnTo>
                    <a:lnTo>
                      <a:pt x="384" y="956"/>
                    </a:lnTo>
                    <a:lnTo>
                      <a:pt x="382" y="956"/>
                    </a:lnTo>
                    <a:close/>
                    <a:moveTo>
                      <a:pt x="406" y="872"/>
                    </a:moveTo>
                    <a:lnTo>
                      <a:pt x="406" y="870"/>
                    </a:lnTo>
                    <a:lnTo>
                      <a:pt x="406" y="870"/>
                    </a:lnTo>
                    <a:lnTo>
                      <a:pt x="404" y="864"/>
                    </a:lnTo>
                    <a:lnTo>
                      <a:pt x="402" y="862"/>
                    </a:lnTo>
                    <a:lnTo>
                      <a:pt x="402" y="860"/>
                    </a:lnTo>
                    <a:lnTo>
                      <a:pt x="400" y="858"/>
                    </a:lnTo>
                    <a:lnTo>
                      <a:pt x="398" y="856"/>
                    </a:lnTo>
                    <a:lnTo>
                      <a:pt x="396" y="854"/>
                    </a:lnTo>
                    <a:lnTo>
                      <a:pt x="396" y="852"/>
                    </a:lnTo>
                    <a:lnTo>
                      <a:pt x="396" y="850"/>
                    </a:lnTo>
                    <a:lnTo>
                      <a:pt x="396" y="848"/>
                    </a:lnTo>
                    <a:lnTo>
                      <a:pt x="396" y="846"/>
                    </a:lnTo>
                    <a:lnTo>
                      <a:pt x="396" y="842"/>
                    </a:lnTo>
                    <a:lnTo>
                      <a:pt x="394" y="840"/>
                    </a:lnTo>
                    <a:lnTo>
                      <a:pt x="394" y="836"/>
                    </a:lnTo>
                    <a:lnTo>
                      <a:pt x="396" y="832"/>
                    </a:lnTo>
                    <a:lnTo>
                      <a:pt x="396" y="830"/>
                    </a:lnTo>
                    <a:lnTo>
                      <a:pt x="394" y="830"/>
                    </a:lnTo>
                    <a:lnTo>
                      <a:pt x="394" y="830"/>
                    </a:lnTo>
                    <a:lnTo>
                      <a:pt x="394" y="828"/>
                    </a:lnTo>
                    <a:lnTo>
                      <a:pt x="396" y="824"/>
                    </a:lnTo>
                    <a:lnTo>
                      <a:pt x="396" y="824"/>
                    </a:lnTo>
                    <a:lnTo>
                      <a:pt x="396" y="822"/>
                    </a:lnTo>
                    <a:lnTo>
                      <a:pt x="396" y="822"/>
                    </a:lnTo>
                    <a:lnTo>
                      <a:pt x="396" y="824"/>
                    </a:lnTo>
                    <a:lnTo>
                      <a:pt x="398" y="826"/>
                    </a:lnTo>
                    <a:lnTo>
                      <a:pt x="398" y="828"/>
                    </a:lnTo>
                    <a:lnTo>
                      <a:pt x="398" y="830"/>
                    </a:lnTo>
                    <a:lnTo>
                      <a:pt x="398" y="830"/>
                    </a:lnTo>
                    <a:lnTo>
                      <a:pt x="400" y="832"/>
                    </a:lnTo>
                    <a:lnTo>
                      <a:pt x="400" y="836"/>
                    </a:lnTo>
                    <a:lnTo>
                      <a:pt x="400" y="838"/>
                    </a:lnTo>
                    <a:lnTo>
                      <a:pt x="400" y="840"/>
                    </a:lnTo>
                    <a:lnTo>
                      <a:pt x="400" y="840"/>
                    </a:lnTo>
                    <a:lnTo>
                      <a:pt x="400" y="842"/>
                    </a:lnTo>
                    <a:lnTo>
                      <a:pt x="400" y="846"/>
                    </a:lnTo>
                    <a:lnTo>
                      <a:pt x="402" y="848"/>
                    </a:lnTo>
                    <a:lnTo>
                      <a:pt x="400" y="848"/>
                    </a:lnTo>
                    <a:lnTo>
                      <a:pt x="400" y="850"/>
                    </a:lnTo>
                    <a:lnTo>
                      <a:pt x="400" y="852"/>
                    </a:lnTo>
                    <a:lnTo>
                      <a:pt x="404" y="854"/>
                    </a:lnTo>
                    <a:lnTo>
                      <a:pt x="406" y="858"/>
                    </a:lnTo>
                    <a:lnTo>
                      <a:pt x="406" y="860"/>
                    </a:lnTo>
                    <a:lnTo>
                      <a:pt x="406" y="862"/>
                    </a:lnTo>
                    <a:lnTo>
                      <a:pt x="408" y="866"/>
                    </a:lnTo>
                    <a:lnTo>
                      <a:pt x="408" y="868"/>
                    </a:lnTo>
                    <a:lnTo>
                      <a:pt x="408" y="870"/>
                    </a:lnTo>
                    <a:lnTo>
                      <a:pt x="410" y="874"/>
                    </a:lnTo>
                    <a:lnTo>
                      <a:pt x="408" y="876"/>
                    </a:lnTo>
                    <a:lnTo>
                      <a:pt x="408" y="874"/>
                    </a:lnTo>
                    <a:lnTo>
                      <a:pt x="406" y="874"/>
                    </a:lnTo>
                    <a:lnTo>
                      <a:pt x="406" y="874"/>
                    </a:lnTo>
                    <a:lnTo>
                      <a:pt x="406" y="872"/>
                    </a:lnTo>
                    <a:close/>
                    <a:moveTo>
                      <a:pt x="356" y="966"/>
                    </a:moveTo>
                    <a:lnTo>
                      <a:pt x="356" y="966"/>
                    </a:lnTo>
                    <a:lnTo>
                      <a:pt x="356" y="966"/>
                    </a:lnTo>
                    <a:lnTo>
                      <a:pt x="356" y="966"/>
                    </a:lnTo>
                    <a:close/>
                    <a:moveTo>
                      <a:pt x="350" y="506"/>
                    </a:moveTo>
                    <a:lnTo>
                      <a:pt x="350" y="516"/>
                    </a:lnTo>
                    <a:lnTo>
                      <a:pt x="348" y="506"/>
                    </a:lnTo>
                    <a:lnTo>
                      <a:pt x="348" y="498"/>
                    </a:lnTo>
                    <a:lnTo>
                      <a:pt x="350" y="506"/>
                    </a:lnTo>
                    <a:close/>
                    <a:moveTo>
                      <a:pt x="330" y="1050"/>
                    </a:moveTo>
                    <a:lnTo>
                      <a:pt x="328" y="1052"/>
                    </a:lnTo>
                    <a:lnTo>
                      <a:pt x="330" y="1050"/>
                    </a:lnTo>
                    <a:lnTo>
                      <a:pt x="332" y="1048"/>
                    </a:lnTo>
                    <a:lnTo>
                      <a:pt x="330" y="1050"/>
                    </a:lnTo>
                    <a:close/>
                    <a:moveTo>
                      <a:pt x="442" y="904"/>
                    </a:moveTo>
                    <a:lnTo>
                      <a:pt x="440" y="908"/>
                    </a:lnTo>
                    <a:lnTo>
                      <a:pt x="440" y="910"/>
                    </a:lnTo>
                    <a:lnTo>
                      <a:pt x="440" y="912"/>
                    </a:lnTo>
                    <a:lnTo>
                      <a:pt x="440" y="914"/>
                    </a:lnTo>
                    <a:lnTo>
                      <a:pt x="440" y="916"/>
                    </a:lnTo>
                    <a:lnTo>
                      <a:pt x="440" y="918"/>
                    </a:lnTo>
                    <a:lnTo>
                      <a:pt x="440" y="920"/>
                    </a:lnTo>
                    <a:lnTo>
                      <a:pt x="440" y="922"/>
                    </a:lnTo>
                    <a:lnTo>
                      <a:pt x="440" y="924"/>
                    </a:lnTo>
                    <a:lnTo>
                      <a:pt x="440" y="924"/>
                    </a:lnTo>
                    <a:lnTo>
                      <a:pt x="440" y="924"/>
                    </a:lnTo>
                    <a:lnTo>
                      <a:pt x="440" y="924"/>
                    </a:lnTo>
                    <a:lnTo>
                      <a:pt x="440" y="926"/>
                    </a:lnTo>
                    <a:lnTo>
                      <a:pt x="440" y="926"/>
                    </a:lnTo>
                    <a:lnTo>
                      <a:pt x="440" y="926"/>
                    </a:lnTo>
                    <a:lnTo>
                      <a:pt x="442" y="926"/>
                    </a:lnTo>
                    <a:lnTo>
                      <a:pt x="442" y="932"/>
                    </a:lnTo>
                    <a:lnTo>
                      <a:pt x="442" y="932"/>
                    </a:lnTo>
                    <a:lnTo>
                      <a:pt x="442" y="932"/>
                    </a:lnTo>
                    <a:lnTo>
                      <a:pt x="442" y="932"/>
                    </a:lnTo>
                    <a:lnTo>
                      <a:pt x="440" y="930"/>
                    </a:lnTo>
                    <a:lnTo>
                      <a:pt x="440" y="930"/>
                    </a:lnTo>
                    <a:lnTo>
                      <a:pt x="440" y="930"/>
                    </a:lnTo>
                    <a:lnTo>
                      <a:pt x="438" y="930"/>
                    </a:lnTo>
                    <a:lnTo>
                      <a:pt x="438" y="930"/>
                    </a:lnTo>
                    <a:lnTo>
                      <a:pt x="438" y="930"/>
                    </a:lnTo>
                    <a:lnTo>
                      <a:pt x="438" y="930"/>
                    </a:lnTo>
                    <a:lnTo>
                      <a:pt x="438" y="928"/>
                    </a:lnTo>
                    <a:lnTo>
                      <a:pt x="438" y="928"/>
                    </a:lnTo>
                    <a:lnTo>
                      <a:pt x="438" y="926"/>
                    </a:lnTo>
                    <a:lnTo>
                      <a:pt x="438" y="926"/>
                    </a:lnTo>
                    <a:lnTo>
                      <a:pt x="438" y="926"/>
                    </a:lnTo>
                    <a:lnTo>
                      <a:pt x="436" y="924"/>
                    </a:lnTo>
                    <a:lnTo>
                      <a:pt x="436" y="924"/>
                    </a:lnTo>
                    <a:lnTo>
                      <a:pt x="436" y="922"/>
                    </a:lnTo>
                    <a:lnTo>
                      <a:pt x="436" y="920"/>
                    </a:lnTo>
                    <a:lnTo>
                      <a:pt x="434" y="916"/>
                    </a:lnTo>
                    <a:lnTo>
                      <a:pt x="434" y="912"/>
                    </a:lnTo>
                    <a:lnTo>
                      <a:pt x="434" y="910"/>
                    </a:lnTo>
                    <a:lnTo>
                      <a:pt x="434" y="910"/>
                    </a:lnTo>
                    <a:lnTo>
                      <a:pt x="434" y="908"/>
                    </a:lnTo>
                    <a:lnTo>
                      <a:pt x="434" y="908"/>
                    </a:lnTo>
                    <a:lnTo>
                      <a:pt x="436" y="906"/>
                    </a:lnTo>
                    <a:lnTo>
                      <a:pt x="436" y="900"/>
                    </a:lnTo>
                    <a:lnTo>
                      <a:pt x="436" y="894"/>
                    </a:lnTo>
                    <a:lnTo>
                      <a:pt x="436" y="894"/>
                    </a:lnTo>
                    <a:lnTo>
                      <a:pt x="436" y="892"/>
                    </a:lnTo>
                    <a:lnTo>
                      <a:pt x="436" y="892"/>
                    </a:lnTo>
                    <a:lnTo>
                      <a:pt x="434" y="890"/>
                    </a:lnTo>
                    <a:lnTo>
                      <a:pt x="434" y="890"/>
                    </a:lnTo>
                    <a:lnTo>
                      <a:pt x="434" y="888"/>
                    </a:lnTo>
                    <a:lnTo>
                      <a:pt x="434" y="886"/>
                    </a:lnTo>
                    <a:lnTo>
                      <a:pt x="434" y="886"/>
                    </a:lnTo>
                    <a:lnTo>
                      <a:pt x="434" y="884"/>
                    </a:lnTo>
                    <a:lnTo>
                      <a:pt x="436" y="884"/>
                    </a:lnTo>
                    <a:lnTo>
                      <a:pt x="438" y="886"/>
                    </a:lnTo>
                    <a:lnTo>
                      <a:pt x="438" y="888"/>
                    </a:lnTo>
                    <a:lnTo>
                      <a:pt x="438" y="892"/>
                    </a:lnTo>
                    <a:lnTo>
                      <a:pt x="440" y="894"/>
                    </a:lnTo>
                    <a:lnTo>
                      <a:pt x="440" y="896"/>
                    </a:lnTo>
                    <a:lnTo>
                      <a:pt x="440" y="900"/>
                    </a:lnTo>
                    <a:lnTo>
                      <a:pt x="440" y="900"/>
                    </a:lnTo>
                    <a:lnTo>
                      <a:pt x="440" y="900"/>
                    </a:lnTo>
                    <a:lnTo>
                      <a:pt x="442" y="902"/>
                    </a:lnTo>
                    <a:lnTo>
                      <a:pt x="442" y="902"/>
                    </a:lnTo>
                    <a:lnTo>
                      <a:pt x="442" y="904"/>
                    </a:lnTo>
                    <a:lnTo>
                      <a:pt x="448" y="904"/>
                    </a:lnTo>
                    <a:lnTo>
                      <a:pt x="442" y="904"/>
                    </a:lnTo>
                    <a:close/>
                    <a:moveTo>
                      <a:pt x="504" y="664"/>
                    </a:moveTo>
                    <a:lnTo>
                      <a:pt x="502" y="664"/>
                    </a:lnTo>
                    <a:lnTo>
                      <a:pt x="504" y="664"/>
                    </a:lnTo>
                    <a:lnTo>
                      <a:pt x="502" y="662"/>
                    </a:lnTo>
                    <a:lnTo>
                      <a:pt x="504" y="664"/>
                    </a:lnTo>
                    <a:close/>
                    <a:moveTo>
                      <a:pt x="492" y="652"/>
                    </a:moveTo>
                    <a:lnTo>
                      <a:pt x="494" y="654"/>
                    </a:lnTo>
                    <a:lnTo>
                      <a:pt x="492" y="652"/>
                    </a:lnTo>
                    <a:lnTo>
                      <a:pt x="492" y="650"/>
                    </a:lnTo>
                    <a:lnTo>
                      <a:pt x="492" y="652"/>
                    </a:lnTo>
                    <a:close/>
                    <a:moveTo>
                      <a:pt x="440" y="680"/>
                    </a:moveTo>
                    <a:lnTo>
                      <a:pt x="440" y="678"/>
                    </a:lnTo>
                    <a:lnTo>
                      <a:pt x="440" y="678"/>
                    </a:lnTo>
                    <a:lnTo>
                      <a:pt x="440" y="680"/>
                    </a:lnTo>
                    <a:close/>
                    <a:moveTo>
                      <a:pt x="838" y="496"/>
                    </a:moveTo>
                    <a:lnTo>
                      <a:pt x="838" y="498"/>
                    </a:lnTo>
                    <a:lnTo>
                      <a:pt x="840" y="498"/>
                    </a:lnTo>
                    <a:lnTo>
                      <a:pt x="838" y="498"/>
                    </a:lnTo>
                    <a:lnTo>
                      <a:pt x="838" y="496"/>
                    </a:lnTo>
                    <a:close/>
                    <a:moveTo>
                      <a:pt x="830" y="492"/>
                    </a:moveTo>
                    <a:lnTo>
                      <a:pt x="828" y="492"/>
                    </a:lnTo>
                    <a:lnTo>
                      <a:pt x="830" y="492"/>
                    </a:lnTo>
                    <a:lnTo>
                      <a:pt x="830" y="492"/>
                    </a:lnTo>
                    <a:lnTo>
                      <a:pt x="830" y="492"/>
                    </a:lnTo>
                    <a:close/>
                    <a:moveTo>
                      <a:pt x="864" y="526"/>
                    </a:moveTo>
                    <a:lnTo>
                      <a:pt x="864" y="526"/>
                    </a:lnTo>
                    <a:lnTo>
                      <a:pt x="864" y="528"/>
                    </a:lnTo>
                    <a:lnTo>
                      <a:pt x="864" y="526"/>
                    </a:lnTo>
                    <a:close/>
                    <a:moveTo>
                      <a:pt x="792" y="484"/>
                    </a:moveTo>
                    <a:lnTo>
                      <a:pt x="790" y="484"/>
                    </a:lnTo>
                    <a:lnTo>
                      <a:pt x="792" y="482"/>
                    </a:lnTo>
                    <a:lnTo>
                      <a:pt x="792" y="484"/>
                    </a:lnTo>
                    <a:close/>
                    <a:moveTo>
                      <a:pt x="640" y="426"/>
                    </a:moveTo>
                    <a:lnTo>
                      <a:pt x="640" y="426"/>
                    </a:lnTo>
                    <a:lnTo>
                      <a:pt x="640" y="426"/>
                    </a:lnTo>
                    <a:lnTo>
                      <a:pt x="640" y="426"/>
                    </a:lnTo>
                    <a:close/>
                    <a:moveTo>
                      <a:pt x="652" y="488"/>
                    </a:moveTo>
                    <a:lnTo>
                      <a:pt x="652" y="488"/>
                    </a:lnTo>
                    <a:lnTo>
                      <a:pt x="652" y="488"/>
                    </a:lnTo>
                    <a:lnTo>
                      <a:pt x="652" y="488"/>
                    </a:lnTo>
                    <a:close/>
                    <a:moveTo>
                      <a:pt x="718" y="406"/>
                    </a:moveTo>
                    <a:lnTo>
                      <a:pt x="718" y="406"/>
                    </a:lnTo>
                    <a:lnTo>
                      <a:pt x="718" y="408"/>
                    </a:lnTo>
                    <a:lnTo>
                      <a:pt x="718" y="406"/>
                    </a:lnTo>
                    <a:lnTo>
                      <a:pt x="718" y="406"/>
                    </a:lnTo>
                    <a:close/>
                    <a:moveTo>
                      <a:pt x="748" y="348"/>
                    </a:moveTo>
                    <a:lnTo>
                      <a:pt x="748" y="348"/>
                    </a:lnTo>
                    <a:lnTo>
                      <a:pt x="748" y="346"/>
                    </a:lnTo>
                    <a:lnTo>
                      <a:pt x="748" y="348"/>
                    </a:lnTo>
                    <a:close/>
                    <a:moveTo>
                      <a:pt x="720" y="348"/>
                    </a:moveTo>
                    <a:lnTo>
                      <a:pt x="722" y="346"/>
                    </a:lnTo>
                    <a:lnTo>
                      <a:pt x="722" y="346"/>
                    </a:lnTo>
                    <a:lnTo>
                      <a:pt x="720" y="348"/>
                    </a:lnTo>
                    <a:close/>
                    <a:moveTo>
                      <a:pt x="706" y="424"/>
                    </a:moveTo>
                    <a:lnTo>
                      <a:pt x="706" y="426"/>
                    </a:lnTo>
                    <a:lnTo>
                      <a:pt x="706" y="424"/>
                    </a:lnTo>
                    <a:lnTo>
                      <a:pt x="704" y="422"/>
                    </a:lnTo>
                    <a:lnTo>
                      <a:pt x="706" y="424"/>
                    </a:lnTo>
                    <a:close/>
                    <a:moveTo>
                      <a:pt x="742" y="270"/>
                    </a:moveTo>
                    <a:lnTo>
                      <a:pt x="740" y="268"/>
                    </a:lnTo>
                    <a:lnTo>
                      <a:pt x="742" y="270"/>
                    </a:lnTo>
                    <a:lnTo>
                      <a:pt x="742" y="270"/>
                    </a:lnTo>
                    <a:lnTo>
                      <a:pt x="742" y="270"/>
                    </a:lnTo>
                    <a:close/>
                    <a:moveTo>
                      <a:pt x="732" y="264"/>
                    </a:moveTo>
                    <a:lnTo>
                      <a:pt x="730" y="264"/>
                    </a:lnTo>
                    <a:lnTo>
                      <a:pt x="732" y="264"/>
                    </a:lnTo>
                    <a:lnTo>
                      <a:pt x="734" y="264"/>
                    </a:lnTo>
                    <a:lnTo>
                      <a:pt x="732" y="264"/>
                    </a:lnTo>
                    <a:close/>
                    <a:moveTo>
                      <a:pt x="726" y="268"/>
                    </a:moveTo>
                    <a:lnTo>
                      <a:pt x="724" y="266"/>
                    </a:lnTo>
                    <a:lnTo>
                      <a:pt x="726" y="268"/>
                    </a:lnTo>
                    <a:lnTo>
                      <a:pt x="726" y="268"/>
                    </a:lnTo>
                    <a:close/>
                    <a:moveTo>
                      <a:pt x="668" y="234"/>
                    </a:moveTo>
                    <a:lnTo>
                      <a:pt x="666" y="234"/>
                    </a:lnTo>
                    <a:lnTo>
                      <a:pt x="668" y="234"/>
                    </a:lnTo>
                    <a:lnTo>
                      <a:pt x="668" y="234"/>
                    </a:lnTo>
                    <a:close/>
                    <a:moveTo>
                      <a:pt x="652" y="238"/>
                    </a:moveTo>
                    <a:lnTo>
                      <a:pt x="652" y="238"/>
                    </a:lnTo>
                    <a:lnTo>
                      <a:pt x="652" y="238"/>
                    </a:lnTo>
                    <a:lnTo>
                      <a:pt x="652" y="238"/>
                    </a:lnTo>
                    <a:lnTo>
                      <a:pt x="652" y="238"/>
                    </a:lnTo>
                    <a:close/>
                    <a:moveTo>
                      <a:pt x="612" y="228"/>
                    </a:moveTo>
                    <a:lnTo>
                      <a:pt x="612" y="226"/>
                    </a:lnTo>
                    <a:lnTo>
                      <a:pt x="614" y="226"/>
                    </a:lnTo>
                    <a:lnTo>
                      <a:pt x="612" y="228"/>
                    </a:lnTo>
                    <a:close/>
                    <a:moveTo>
                      <a:pt x="636" y="482"/>
                    </a:moveTo>
                    <a:lnTo>
                      <a:pt x="638" y="476"/>
                    </a:lnTo>
                    <a:lnTo>
                      <a:pt x="636" y="482"/>
                    </a:lnTo>
                    <a:lnTo>
                      <a:pt x="636" y="486"/>
                    </a:lnTo>
                    <a:lnTo>
                      <a:pt x="636" y="482"/>
                    </a:lnTo>
                    <a:close/>
                    <a:moveTo>
                      <a:pt x="696" y="442"/>
                    </a:moveTo>
                    <a:lnTo>
                      <a:pt x="698" y="440"/>
                    </a:lnTo>
                    <a:lnTo>
                      <a:pt x="698" y="442"/>
                    </a:lnTo>
                    <a:lnTo>
                      <a:pt x="698" y="442"/>
                    </a:lnTo>
                    <a:lnTo>
                      <a:pt x="696" y="442"/>
                    </a:lnTo>
                    <a:close/>
                    <a:moveTo>
                      <a:pt x="848" y="498"/>
                    </a:moveTo>
                    <a:lnTo>
                      <a:pt x="850" y="498"/>
                    </a:lnTo>
                    <a:lnTo>
                      <a:pt x="850" y="500"/>
                    </a:lnTo>
                    <a:lnTo>
                      <a:pt x="848" y="498"/>
                    </a:lnTo>
                    <a:lnTo>
                      <a:pt x="848" y="498"/>
                    </a:lnTo>
                    <a:close/>
                    <a:moveTo>
                      <a:pt x="854" y="500"/>
                    </a:moveTo>
                    <a:lnTo>
                      <a:pt x="854" y="500"/>
                    </a:lnTo>
                    <a:lnTo>
                      <a:pt x="852" y="500"/>
                    </a:lnTo>
                    <a:lnTo>
                      <a:pt x="854" y="500"/>
                    </a:lnTo>
                    <a:close/>
                    <a:moveTo>
                      <a:pt x="868" y="514"/>
                    </a:moveTo>
                    <a:lnTo>
                      <a:pt x="866" y="512"/>
                    </a:lnTo>
                    <a:lnTo>
                      <a:pt x="868" y="514"/>
                    </a:lnTo>
                    <a:lnTo>
                      <a:pt x="868" y="516"/>
                    </a:lnTo>
                    <a:lnTo>
                      <a:pt x="868" y="514"/>
                    </a:lnTo>
                    <a:close/>
                    <a:moveTo>
                      <a:pt x="896" y="524"/>
                    </a:moveTo>
                    <a:lnTo>
                      <a:pt x="892" y="524"/>
                    </a:lnTo>
                    <a:lnTo>
                      <a:pt x="892" y="524"/>
                    </a:lnTo>
                    <a:lnTo>
                      <a:pt x="896" y="524"/>
                    </a:lnTo>
                    <a:lnTo>
                      <a:pt x="898" y="526"/>
                    </a:lnTo>
                    <a:lnTo>
                      <a:pt x="898" y="526"/>
                    </a:lnTo>
                    <a:lnTo>
                      <a:pt x="898" y="526"/>
                    </a:lnTo>
                    <a:lnTo>
                      <a:pt x="896" y="524"/>
                    </a:lnTo>
                    <a:close/>
                    <a:moveTo>
                      <a:pt x="596" y="234"/>
                    </a:moveTo>
                    <a:lnTo>
                      <a:pt x="598" y="234"/>
                    </a:lnTo>
                    <a:lnTo>
                      <a:pt x="596" y="234"/>
                    </a:lnTo>
                    <a:lnTo>
                      <a:pt x="594" y="234"/>
                    </a:lnTo>
                    <a:lnTo>
                      <a:pt x="596" y="234"/>
                    </a:lnTo>
                    <a:close/>
                    <a:moveTo>
                      <a:pt x="568" y="276"/>
                    </a:moveTo>
                    <a:lnTo>
                      <a:pt x="566" y="276"/>
                    </a:lnTo>
                    <a:lnTo>
                      <a:pt x="566" y="276"/>
                    </a:lnTo>
                    <a:lnTo>
                      <a:pt x="568" y="276"/>
                    </a:lnTo>
                    <a:close/>
                    <a:moveTo>
                      <a:pt x="554" y="272"/>
                    </a:moveTo>
                    <a:lnTo>
                      <a:pt x="554" y="274"/>
                    </a:lnTo>
                    <a:lnTo>
                      <a:pt x="554" y="274"/>
                    </a:lnTo>
                    <a:lnTo>
                      <a:pt x="554" y="272"/>
                    </a:lnTo>
                    <a:close/>
                    <a:moveTo>
                      <a:pt x="504" y="270"/>
                    </a:moveTo>
                    <a:lnTo>
                      <a:pt x="504" y="268"/>
                    </a:lnTo>
                    <a:lnTo>
                      <a:pt x="504" y="270"/>
                    </a:lnTo>
                    <a:lnTo>
                      <a:pt x="504" y="270"/>
                    </a:lnTo>
                    <a:close/>
                    <a:moveTo>
                      <a:pt x="492" y="378"/>
                    </a:moveTo>
                    <a:lnTo>
                      <a:pt x="492" y="378"/>
                    </a:lnTo>
                    <a:lnTo>
                      <a:pt x="492" y="378"/>
                    </a:lnTo>
                    <a:lnTo>
                      <a:pt x="492" y="378"/>
                    </a:lnTo>
                    <a:close/>
                    <a:moveTo>
                      <a:pt x="484" y="282"/>
                    </a:moveTo>
                    <a:lnTo>
                      <a:pt x="484" y="282"/>
                    </a:lnTo>
                    <a:lnTo>
                      <a:pt x="484" y="282"/>
                    </a:lnTo>
                    <a:lnTo>
                      <a:pt x="484" y="282"/>
                    </a:lnTo>
                    <a:close/>
                    <a:moveTo>
                      <a:pt x="428" y="456"/>
                    </a:moveTo>
                    <a:lnTo>
                      <a:pt x="428" y="456"/>
                    </a:lnTo>
                    <a:lnTo>
                      <a:pt x="428" y="456"/>
                    </a:lnTo>
                    <a:lnTo>
                      <a:pt x="428" y="456"/>
                    </a:lnTo>
                    <a:close/>
                    <a:moveTo>
                      <a:pt x="564" y="416"/>
                    </a:moveTo>
                    <a:lnTo>
                      <a:pt x="562" y="416"/>
                    </a:lnTo>
                    <a:lnTo>
                      <a:pt x="564" y="416"/>
                    </a:lnTo>
                    <a:lnTo>
                      <a:pt x="564" y="414"/>
                    </a:lnTo>
                    <a:lnTo>
                      <a:pt x="560" y="416"/>
                    </a:lnTo>
                    <a:lnTo>
                      <a:pt x="558" y="416"/>
                    </a:lnTo>
                    <a:lnTo>
                      <a:pt x="552" y="418"/>
                    </a:lnTo>
                    <a:lnTo>
                      <a:pt x="548" y="418"/>
                    </a:lnTo>
                    <a:lnTo>
                      <a:pt x="544" y="418"/>
                    </a:lnTo>
                    <a:lnTo>
                      <a:pt x="540" y="416"/>
                    </a:lnTo>
                    <a:lnTo>
                      <a:pt x="538" y="414"/>
                    </a:lnTo>
                    <a:lnTo>
                      <a:pt x="536" y="412"/>
                    </a:lnTo>
                    <a:lnTo>
                      <a:pt x="536" y="412"/>
                    </a:lnTo>
                    <a:lnTo>
                      <a:pt x="534" y="412"/>
                    </a:lnTo>
                    <a:lnTo>
                      <a:pt x="532" y="412"/>
                    </a:lnTo>
                    <a:lnTo>
                      <a:pt x="530" y="410"/>
                    </a:lnTo>
                    <a:lnTo>
                      <a:pt x="530" y="410"/>
                    </a:lnTo>
                    <a:lnTo>
                      <a:pt x="526" y="408"/>
                    </a:lnTo>
                    <a:lnTo>
                      <a:pt x="526" y="408"/>
                    </a:lnTo>
                    <a:lnTo>
                      <a:pt x="524" y="404"/>
                    </a:lnTo>
                    <a:lnTo>
                      <a:pt x="524" y="400"/>
                    </a:lnTo>
                    <a:lnTo>
                      <a:pt x="522" y="398"/>
                    </a:lnTo>
                    <a:lnTo>
                      <a:pt x="522" y="394"/>
                    </a:lnTo>
                    <a:lnTo>
                      <a:pt x="522" y="394"/>
                    </a:lnTo>
                    <a:lnTo>
                      <a:pt x="522" y="392"/>
                    </a:lnTo>
                    <a:lnTo>
                      <a:pt x="526" y="394"/>
                    </a:lnTo>
                    <a:lnTo>
                      <a:pt x="526" y="392"/>
                    </a:lnTo>
                    <a:lnTo>
                      <a:pt x="526" y="390"/>
                    </a:lnTo>
                    <a:lnTo>
                      <a:pt x="526" y="386"/>
                    </a:lnTo>
                    <a:lnTo>
                      <a:pt x="526" y="384"/>
                    </a:lnTo>
                    <a:lnTo>
                      <a:pt x="526" y="382"/>
                    </a:lnTo>
                    <a:lnTo>
                      <a:pt x="526" y="380"/>
                    </a:lnTo>
                    <a:lnTo>
                      <a:pt x="530" y="380"/>
                    </a:lnTo>
                    <a:lnTo>
                      <a:pt x="530" y="382"/>
                    </a:lnTo>
                    <a:lnTo>
                      <a:pt x="530" y="380"/>
                    </a:lnTo>
                    <a:lnTo>
                      <a:pt x="530" y="380"/>
                    </a:lnTo>
                    <a:lnTo>
                      <a:pt x="528" y="380"/>
                    </a:lnTo>
                    <a:lnTo>
                      <a:pt x="526" y="378"/>
                    </a:lnTo>
                    <a:lnTo>
                      <a:pt x="526" y="380"/>
                    </a:lnTo>
                    <a:lnTo>
                      <a:pt x="524" y="378"/>
                    </a:lnTo>
                    <a:lnTo>
                      <a:pt x="522" y="378"/>
                    </a:lnTo>
                    <a:lnTo>
                      <a:pt x="522" y="376"/>
                    </a:lnTo>
                    <a:lnTo>
                      <a:pt x="518" y="370"/>
                    </a:lnTo>
                    <a:lnTo>
                      <a:pt x="514" y="366"/>
                    </a:lnTo>
                    <a:lnTo>
                      <a:pt x="512" y="366"/>
                    </a:lnTo>
                    <a:lnTo>
                      <a:pt x="510" y="362"/>
                    </a:lnTo>
                    <a:lnTo>
                      <a:pt x="506" y="358"/>
                    </a:lnTo>
                    <a:lnTo>
                      <a:pt x="504" y="356"/>
                    </a:lnTo>
                    <a:lnTo>
                      <a:pt x="504" y="354"/>
                    </a:lnTo>
                    <a:lnTo>
                      <a:pt x="502" y="352"/>
                    </a:lnTo>
                    <a:lnTo>
                      <a:pt x="502" y="348"/>
                    </a:lnTo>
                    <a:lnTo>
                      <a:pt x="502" y="346"/>
                    </a:lnTo>
                    <a:lnTo>
                      <a:pt x="502" y="350"/>
                    </a:lnTo>
                    <a:lnTo>
                      <a:pt x="500" y="348"/>
                    </a:lnTo>
                    <a:lnTo>
                      <a:pt x="500" y="346"/>
                    </a:lnTo>
                    <a:lnTo>
                      <a:pt x="498" y="344"/>
                    </a:lnTo>
                    <a:lnTo>
                      <a:pt x="496" y="342"/>
                    </a:lnTo>
                    <a:lnTo>
                      <a:pt x="494" y="342"/>
                    </a:lnTo>
                    <a:lnTo>
                      <a:pt x="494" y="340"/>
                    </a:lnTo>
                    <a:lnTo>
                      <a:pt x="494" y="338"/>
                    </a:lnTo>
                    <a:lnTo>
                      <a:pt x="494" y="336"/>
                    </a:lnTo>
                    <a:lnTo>
                      <a:pt x="494" y="336"/>
                    </a:lnTo>
                    <a:lnTo>
                      <a:pt x="496" y="336"/>
                    </a:lnTo>
                    <a:lnTo>
                      <a:pt x="496" y="336"/>
                    </a:lnTo>
                    <a:lnTo>
                      <a:pt x="496" y="334"/>
                    </a:lnTo>
                    <a:lnTo>
                      <a:pt x="496" y="334"/>
                    </a:lnTo>
                    <a:lnTo>
                      <a:pt x="496" y="328"/>
                    </a:lnTo>
                    <a:lnTo>
                      <a:pt x="498" y="328"/>
                    </a:lnTo>
                    <a:lnTo>
                      <a:pt x="498" y="326"/>
                    </a:lnTo>
                    <a:lnTo>
                      <a:pt x="498" y="324"/>
                    </a:lnTo>
                    <a:lnTo>
                      <a:pt x="496" y="322"/>
                    </a:lnTo>
                    <a:lnTo>
                      <a:pt x="498" y="322"/>
                    </a:lnTo>
                    <a:lnTo>
                      <a:pt x="498" y="322"/>
                    </a:lnTo>
                    <a:lnTo>
                      <a:pt x="498" y="324"/>
                    </a:lnTo>
                    <a:lnTo>
                      <a:pt x="500" y="326"/>
                    </a:lnTo>
                    <a:lnTo>
                      <a:pt x="500" y="326"/>
                    </a:lnTo>
                    <a:lnTo>
                      <a:pt x="502" y="326"/>
                    </a:lnTo>
                    <a:lnTo>
                      <a:pt x="502" y="326"/>
                    </a:lnTo>
                    <a:lnTo>
                      <a:pt x="504" y="326"/>
                    </a:lnTo>
                    <a:lnTo>
                      <a:pt x="504" y="324"/>
                    </a:lnTo>
                    <a:lnTo>
                      <a:pt x="504" y="322"/>
                    </a:lnTo>
                    <a:lnTo>
                      <a:pt x="506" y="322"/>
                    </a:lnTo>
                    <a:lnTo>
                      <a:pt x="504" y="320"/>
                    </a:lnTo>
                    <a:lnTo>
                      <a:pt x="506" y="318"/>
                    </a:lnTo>
                    <a:lnTo>
                      <a:pt x="510" y="318"/>
                    </a:lnTo>
                    <a:lnTo>
                      <a:pt x="512" y="318"/>
                    </a:lnTo>
                    <a:lnTo>
                      <a:pt x="514" y="318"/>
                    </a:lnTo>
                    <a:lnTo>
                      <a:pt x="518" y="312"/>
                    </a:lnTo>
                    <a:lnTo>
                      <a:pt x="520" y="312"/>
                    </a:lnTo>
                    <a:lnTo>
                      <a:pt x="522" y="314"/>
                    </a:lnTo>
                    <a:lnTo>
                      <a:pt x="522" y="314"/>
                    </a:lnTo>
                    <a:lnTo>
                      <a:pt x="524" y="314"/>
                    </a:lnTo>
                    <a:lnTo>
                      <a:pt x="526" y="314"/>
                    </a:lnTo>
                    <a:lnTo>
                      <a:pt x="526" y="314"/>
                    </a:lnTo>
                    <a:lnTo>
                      <a:pt x="528" y="314"/>
                    </a:lnTo>
                    <a:lnTo>
                      <a:pt x="530" y="314"/>
                    </a:lnTo>
                    <a:lnTo>
                      <a:pt x="530" y="314"/>
                    </a:lnTo>
                    <a:lnTo>
                      <a:pt x="532" y="314"/>
                    </a:lnTo>
                    <a:lnTo>
                      <a:pt x="532" y="314"/>
                    </a:lnTo>
                    <a:lnTo>
                      <a:pt x="536" y="316"/>
                    </a:lnTo>
                    <a:lnTo>
                      <a:pt x="536" y="318"/>
                    </a:lnTo>
                    <a:lnTo>
                      <a:pt x="538" y="318"/>
                    </a:lnTo>
                    <a:lnTo>
                      <a:pt x="538" y="320"/>
                    </a:lnTo>
                    <a:lnTo>
                      <a:pt x="538" y="318"/>
                    </a:lnTo>
                    <a:lnTo>
                      <a:pt x="540" y="320"/>
                    </a:lnTo>
                    <a:lnTo>
                      <a:pt x="542" y="322"/>
                    </a:lnTo>
                    <a:lnTo>
                      <a:pt x="544" y="324"/>
                    </a:lnTo>
                    <a:lnTo>
                      <a:pt x="546" y="324"/>
                    </a:lnTo>
                    <a:lnTo>
                      <a:pt x="546" y="326"/>
                    </a:lnTo>
                    <a:lnTo>
                      <a:pt x="548" y="326"/>
                    </a:lnTo>
                    <a:lnTo>
                      <a:pt x="550" y="330"/>
                    </a:lnTo>
                    <a:lnTo>
                      <a:pt x="552" y="330"/>
                    </a:lnTo>
                    <a:lnTo>
                      <a:pt x="550" y="330"/>
                    </a:lnTo>
                    <a:lnTo>
                      <a:pt x="552" y="332"/>
                    </a:lnTo>
                    <a:lnTo>
                      <a:pt x="552" y="334"/>
                    </a:lnTo>
                    <a:lnTo>
                      <a:pt x="550" y="332"/>
                    </a:lnTo>
                    <a:lnTo>
                      <a:pt x="548" y="334"/>
                    </a:lnTo>
                    <a:lnTo>
                      <a:pt x="546" y="332"/>
                    </a:lnTo>
                    <a:lnTo>
                      <a:pt x="544" y="332"/>
                    </a:lnTo>
                    <a:lnTo>
                      <a:pt x="542" y="330"/>
                    </a:lnTo>
                    <a:lnTo>
                      <a:pt x="542" y="330"/>
                    </a:lnTo>
                    <a:lnTo>
                      <a:pt x="542" y="332"/>
                    </a:lnTo>
                    <a:lnTo>
                      <a:pt x="538" y="332"/>
                    </a:lnTo>
                    <a:lnTo>
                      <a:pt x="538" y="332"/>
                    </a:lnTo>
                    <a:lnTo>
                      <a:pt x="534" y="330"/>
                    </a:lnTo>
                    <a:lnTo>
                      <a:pt x="532" y="330"/>
                    </a:lnTo>
                    <a:lnTo>
                      <a:pt x="532" y="332"/>
                    </a:lnTo>
                    <a:lnTo>
                      <a:pt x="532" y="334"/>
                    </a:lnTo>
                    <a:lnTo>
                      <a:pt x="530" y="334"/>
                    </a:lnTo>
                    <a:lnTo>
                      <a:pt x="528" y="334"/>
                    </a:lnTo>
                    <a:lnTo>
                      <a:pt x="528" y="332"/>
                    </a:lnTo>
                    <a:lnTo>
                      <a:pt x="526" y="334"/>
                    </a:lnTo>
                    <a:lnTo>
                      <a:pt x="526" y="334"/>
                    </a:lnTo>
                    <a:lnTo>
                      <a:pt x="528" y="338"/>
                    </a:lnTo>
                    <a:lnTo>
                      <a:pt x="528" y="338"/>
                    </a:lnTo>
                    <a:lnTo>
                      <a:pt x="530" y="340"/>
                    </a:lnTo>
                    <a:lnTo>
                      <a:pt x="528" y="340"/>
                    </a:lnTo>
                    <a:lnTo>
                      <a:pt x="526" y="340"/>
                    </a:lnTo>
                    <a:lnTo>
                      <a:pt x="526" y="340"/>
                    </a:lnTo>
                    <a:lnTo>
                      <a:pt x="522" y="338"/>
                    </a:lnTo>
                    <a:lnTo>
                      <a:pt x="520" y="338"/>
                    </a:lnTo>
                    <a:lnTo>
                      <a:pt x="520" y="340"/>
                    </a:lnTo>
                    <a:lnTo>
                      <a:pt x="522" y="342"/>
                    </a:lnTo>
                    <a:lnTo>
                      <a:pt x="524" y="342"/>
                    </a:lnTo>
                    <a:lnTo>
                      <a:pt x="526" y="346"/>
                    </a:lnTo>
                    <a:lnTo>
                      <a:pt x="528" y="346"/>
                    </a:lnTo>
                    <a:lnTo>
                      <a:pt x="530" y="348"/>
                    </a:lnTo>
                    <a:lnTo>
                      <a:pt x="532" y="354"/>
                    </a:lnTo>
                    <a:lnTo>
                      <a:pt x="532" y="354"/>
                    </a:lnTo>
                    <a:lnTo>
                      <a:pt x="534" y="354"/>
                    </a:lnTo>
                    <a:lnTo>
                      <a:pt x="536" y="354"/>
                    </a:lnTo>
                    <a:lnTo>
                      <a:pt x="538" y="356"/>
                    </a:lnTo>
                    <a:lnTo>
                      <a:pt x="540" y="356"/>
                    </a:lnTo>
                    <a:lnTo>
                      <a:pt x="542" y="356"/>
                    </a:lnTo>
                    <a:lnTo>
                      <a:pt x="542" y="360"/>
                    </a:lnTo>
                    <a:lnTo>
                      <a:pt x="542" y="362"/>
                    </a:lnTo>
                    <a:lnTo>
                      <a:pt x="544" y="366"/>
                    </a:lnTo>
                    <a:lnTo>
                      <a:pt x="544" y="368"/>
                    </a:lnTo>
                    <a:lnTo>
                      <a:pt x="548" y="372"/>
                    </a:lnTo>
                    <a:lnTo>
                      <a:pt x="548" y="372"/>
                    </a:lnTo>
                    <a:lnTo>
                      <a:pt x="546" y="370"/>
                    </a:lnTo>
                    <a:lnTo>
                      <a:pt x="546" y="368"/>
                    </a:lnTo>
                    <a:lnTo>
                      <a:pt x="546" y="368"/>
                    </a:lnTo>
                    <a:lnTo>
                      <a:pt x="546" y="366"/>
                    </a:lnTo>
                    <a:lnTo>
                      <a:pt x="548" y="364"/>
                    </a:lnTo>
                    <a:lnTo>
                      <a:pt x="550" y="364"/>
                    </a:lnTo>
                    <a:lnTo>
                      <a:pt x="552" y="364"/>
                    </a:lnTo>
                    <a:lnTo>
                      <a:pt x="554" y="366"/>
                    </a:lnTo>
                    <a:lnTo>
                      <a:pt x="556" y="368"/>
                    </a:lnTo>
                    <a:lnTo>
                      <a:pt x="558" y="370"/>
                    </a:lnTo>
                    <a:lnTo>
                      <a:pt x="562" y="374"/>
                    </a:lnTo>
                    <a:lnTo>
                      <a:pt x="562" y="376"/>
                    </a:lnTo>
                    <a:lnTo>
                      <a:pt x="560" y="376"/>
                    </a:lnTo>
                    <a:lnTo>
                      <a:pt x="560" y="378"/>
                    </a:lnTo>
                    <a:lnTo>
                      <a:pt x="560" y="378"/>
                    </a:lnTo>
                    <a:lnTo>
                      <a:pt x="560" y="378"/>
                    </a:lnTo>
                    <a:lnTo>
                      <a:pt x="558" y="378"/>
                    </a:lnTo>
                    <a:lnTo>
                      <a:pt x="556" y="378"/>
                    </a:lnTo>
                    <a:lnTo>
                      <a:pt x="554" y="376"/>
                    </a:lnTo>
                    <a:lnTo>
                      <a:pt x="550" y="378"/>
                    </a:lnTo>
                    <a:lnTo>
                      <a:pt x="550" y="376"/>
                    </a:lnTo>
                    <a:lnTo>
                      <a:pt x="548" y="374"/>
                    </a:lnTo>
                    <a:lnTo>
                      <a:pt x="548" y="378"/>
                    </a:lnTo>
                    <a:lnTo>
                      <a:pt x="550" y="378"/>
                    </a:lnTo>
                    <a:lnTo>
                      <a:pt x="548" y="380"/>
                    </a:lnTo>
                    <a:lnTo>
                      <a:pt x="548" y="382"/>
                    </a:lnTo>
                    <a:lnTo>
                      <a:pt x="552" y="386"/>
                    </a:lnTo>
                    <a:lnTo>
                      <a:pt x="552" y="386"/>
                    </a:lnTo>
                    <a:lnTo>
                      <a:pt x="552" y="384"/>
                    </a:lnTo>
                    <a:lnTo>
                      <a:pt x="554" y="384"/>
                    </a:lnTo>
                    <a:lnTo>
                      <a:pt x="558" y="384"/>
                    </a:lnTo>
                    <a:lnTo>
                      <a:pt x="558" y="386"/>
                    </a:lnTo>
                    <a:lnTo>
                      <a:pt x="558" y="386"/>
                    </a:lnTo>
                    <a:lnTo>
                      <a:pt x="556" y="384"/>
                    </a:lnTo>
                    <a:lnTo>
                      <a:pt x="554" y="386"/>
                    </a:lnTo>
                    <a:lnTo>
                      <a:pt x="556" y="386"/>
                    </a:lnTo>
                    <a:lnTo>
                      <a:pt x="558" y="388"/>
                    </a:lnTo>
                    <a:lnTo>
                      <a:pt x="560" y="388"/>
                    </a:lnTo>
                    <a:lnTo>
                      <a:pt x="558" y="390"/>
                    </a:lnTo>
                    <a:lnTo>
                      <a:pt x="556" y="390"/>
                    </a:lnTo>
                    <a:lnTo>
                      <a:pt x="558" y="392"/>
                    </a:lnTo>
                    <a:lnTo>
                      <a:pt x="558" y="392"/>
                    </a:lnTo>
                    <a:lnTo>
                      <a:pt x="560" y="394"/>
                    </a:lnTo>
                    <a:lnTo>
                      <a:pt x="562" y="394"/>
                    </a:lnTo>
                    <a:lnTo>
                      <a:pt x="560" y="396"/>
                    </a:lnTo>
                    <a:lnTo>
                      <a:pt x="562" y="400"/>
                    </a:lnTo>
                    <a:lnTo>
                      <a:pt x="562" y="402"/>
                    </a:lnTo>
                    <a:lnTo>
                      <a:pt x="564" y="408"/>
                    </a:lnTo>
                    <a:lnTo>
                      <a:pt x="564" y="410"/>
                    </a:lnTo>
                    <a:lnTo>
                      <a:pt x="566" y="412"/>
                    </a:lnTo>
                    <a:lnTo>
                      <a:pt x="568" y="416"/>
                    </a:lnTo>
                    <a:lnTo>
                      <a:pt x="564" y="416"/>
                    </a:lnTo>
                    <a:close/>
                    <a:moveTo>
                      <a:pt x="662" y="488"/>
                    </a:moveTo>
                    <a:lnTo>
                      <a:pt x="662" y="488"/>
                    </a:lnTo>
                    <a:lnTo>
                      <a:pt x="662" y="488"/>
                    </a:lnTo>
                    <a:lnTo>
                      <a:pt x="662" y="488"/>
                    </a:lnTo>
                    <a:close/>
                    <a:moveTo>
                      <a:pt x="686" y="468"/>
                    </a:moveTo>
                    <a:lnTo>
                      <a:pt x="684" y="470"/>
                    </a:lnTo>
                    <a:lnTo>
                      <a:pt x="684" y="468"/>
                    </a:lnTo>
                    <a:lnTo>
                      <a:pt x="686" y="468"/>
                    </a:lnTo>
                    <a:lnTo>
                      <a:pt x="686"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730"/>
              <p:cNvSpPr>
                <a:spLocks/>
              </p:cNvSpPr>
              <p:nvPr/>
            </p:nvSpPr>
            <p:spPr bwMode="auto">
              <a:xfrm>
                <a:off x="3550" y="2167"/>
                <a:ext cx="2" cy="4"/>
              </a:xfrm>
              <a:custGeom>
                <a:avLst/>
                <a:gdLst>
                  <a:gd name="T0" fmla="*/ 0 w 2"/>
                  <a:gd name="T1" fmla="*/ 4 h 4"/>
                  <a:gd name="T2" fmla="*/ 2 w 2"/>
                  <a:gd name="T3" fmla="*/ 4 h 4"/>
                  <a:gd name="T4" fmla="*/ 2 w 2"/>
                  <a:gd name="T5" fmla="*/ 4 h 4"/>
                  <a:gd name="T6" fmla="*/ 2 w 2"/>
                  <a:gd name="T7" fmla="*/ 2 h 4"/>
                  <a:gd name="T8" fmla="*/ 2 w 2"/>
                  <a:gd name="T9" fmla="*/ 2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2" y="4"/>
                    </a:lnTo>
                    <a:lnTo>
                      <a:pt x="2" y="4"/>
                    </a:lnTo>
                    <a:lnTo>
                      <a:pt x="2" y="2"/>
                    </a:lnTo>
                    <a:lnTo>
                      <a:pt x="2" y="2"/>
                    </a:lnTo>
                    <a:lnTo>
                      <a:pt x="2"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731"/>
              <p:cNvSpPr>
                <a:spLocks/>
              </p:cNvSpPr>
              <p:nvPr/>
            </p:nvSpPr>
            <p:spPr bwMode="auto">
              <a:xfrm>
                <a:off x="3598" y="2181"/>
                <a:ext cx="2" cy="4"/>
              </a:xfrm>
              <a:custGeom>
                <a:avLst/>
                <a:gdLst>
                  <a:gd name="T0" fmla="*/ 0 w 2"/>
                  <a:gd name="T1" fmla="*/ 2 h 4"/>
                  <a:gd name="T2" fmla="*/ 0 w 2"/>
                  <a:gd name="T3" fmla="*/ 2 h 4"/>
                  <a:gd name="T4" fmla="*/ 2 w 2"/>
                  <a:gd name="T5" fmla="*/ 4 h 4"/>
                  <a:gd name="T6" fmla="*/ 2 w 2"/>
                  <a:gd name="T7" fmla="*/ 4 h 4"/>
                  <a:gd name="T8" fmla="*/ 2 w 2"/>
                  <a:gd name="T9" fmla="*/ 4 h 4"/>
                  <a:gd name="T10" fmla="*/ 2 w 2"/>
                  <a:gd name="T11" fmla="*/ 2 h 4"/>
                  <a:gd name="T12" fmla="*/ 2 w 2"/>
                  <a:gd name="T13" fmla="*/ 0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2"/>
                    </a:lnTo>
                    <a:lnTo>
                      <a:pt x="2" y="4"/>
                    </a:lnTo>
                    <a:lnTo>
                      <a:pt x="2" y="4"/>
                    </a:lnTo>
                    <a:lnTo>
                      <a:pt x="2" y="4"/>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732"/>
              <p:cNvSpPr>
                <a:spLocks/>
              </p:cNvSpPr>
              <p:nvPr/>
            </p:nvSpPr>
            <p:spPr bwMode="auto">
              <a:xfrm>
                <a:off x="3714" y="2169"/>
                <a:ext cx="16" cy="32"/>
              </a:xfrm>
              <a:custGeom>
                <a:avLst/>
                <a:gdLst>
                  <a:gd name="T0" fmla="*/ 4 w 16"/>
                  <a:gd name="T1" fmla="*/ 24 h 32"/>
                  <a:gd name="T2" fmla="*/ 2 w 16"/>
                  <a:gd name="T3" fmla="*/ 26 h 32"/>
                  <a:gd name="T4" fmla="*/ 0 w 16"/>
                  <a:gd name="T5" fmla="*/ 28 h 32"/>
                  <a:gd name="T6" fmla="*/ 0 w 16"/>
                  <a:gd name="T7" fmla="*/ 30 h 32"/>
                  <a:gd name="T8" fmla="*/ 0 w 16"/>
                  <a:gd name="T9" fmla="*/ 32 h 32"/>
                  <a:gd name="T10" fmla="*/ 0 w 16"/>
                  <a:gd name="T11" fmla="*/ 32 h 32"/>
                  <a:gd name="T12" fmla="*/ 2 w 16"/>
                  <a:gd name="T13" fmla="*/ 32 h 32"/>
                  <a:gd name="T14" fmla="*/ 2 w 16"/>
                  <a:gd name="T15" fmla="*/ 30 h 32"/>
                  <a:gd name="T16" fmla="*/ 4 w 16"/>
                  <a:gd name="T17" fmla="*/ 30 h 32"/>
                  <a:gd name="T18" fmla="*/ 4 w 16"/>
                  <a:gd name="T19" fmla="*/ 28 h 32"/>
                  <a:gd name="T20" fmla="*/ 6 w 16"/>
                  <a:gd name="T21" fmla="*/ 26 h 32"/>
                  <a:gd name="T22" fmla="*/ 8 w 16"/>
                  <a:gd name="T23" fmla="*/ 22 h 32"/>
                  <a:gd name="T24" fmla="*/ 10 w 16"/>
                  <a:gd name="T25" fmla="*/ 20 h 32"/>
                  <a:gd name="T26" fmla="*/ 10 w 16"/>
                  <a:gd name="T27" fmla="*/ 16 h 32"/>
                  <a:gd name="T28" fmla="*/ 12 w 16"/>
                  <a:gd name="T29" fmla="*/ 16 h 32"/>
                  <a:gd name="T30" fmla="*/ 14 w 16"/>
                  <a:gd name="T31" fmla="*/ 14 h 32"/>
                  <a:gd name="T32" fmla="*/ 14 w 16"/>
                  <a:gd name="T33" fmla="*/ 14 h 32"/>
                  <a:gd name="T34" fmla="*/ 14 w 16"/>
                  <a:gd name="T35" fmla="*/ 12 h 32"/>
                  <a:gd name="T36" fmla="*/ 16 w 16"/>
                  <a:gd name="T37" fmla="*/ 10 h 32"/>
                  <a:gd name="T38" fmla="*/ 16 w 16"/>
                  <a:gd name="T39" fmla="*/ 8 h 32"/>
                  <a:gd name="T40" fmla="*/ 16 w 16"/>
                  <a:gd name="T41" fmla="*/ 6 h 32"/>
                  <a:gd name="T42" fmla="*/ 14 w 16"/>
                  <a:gd name="T43" fmla="*/ 4 h 32"/>
                  <a:gd name="T44" fmla="*/ 16 w 16"/>
                  <a:gd name="T45" fmla="*/ 4 h 32"/>
                  <a:gd name="T46" fmla="*/ 14 w 16"/>
                  <a:gd name="T47" fmla="*/ 2 h 32"/>
                  <a:gd name="T48" fmla="*/ 14 w 16"/>
                  <a:gd name="T49" fmla="*/ 0 h 32"/>
                  <a:gd name="T50" fmla="*/ 14 w 16"/>
                  <a:gd name="T51" fmla="*/ 0 h 32"/>
                  <a:gd name="T52" fmla="*/ 14 w 16"/>
                  <a:gd name="T53" fmla="*/ 0 h 32"/>
                  <a:gd name="T54" fmla="*/ 14 w 16"/>
                  <a:gd name="T55" fmla="*/ 0 h 32"/>
                  <a:gd name="T56" fmla="*/ 14 w 16"/>
                  <a:gd name="T57" fmla="*/ 2 h 32"/>
                  <a:gd name="T58" fmla="*/ 14 w 16"/>
                  <a:gd name="T59" fmla="*/ 4 h 32"/>
                  <a:gd name="T60" fmla="*/ 14 w 16"/>
                  <a:gd name="T61" fmla="*/ 4 h 32"/>
                  <a:gd name="T62" fmla="*/ 14 w 16"/>
                  <a:gd name="T63" fmla="*/ 6 h 32"/>
                  <a:gd name="T64" fmla="*/ 14 w 16"/>
                  <a:gd name="T65" fmla="*/ 6 h 32"/>
                  <a:gd name="T66" fmla="*/ 14 w 16"/>
                  <a:gd name="T67" fmla="*/ 6 h 32"/>
                  <a:gd name="T68" fmla="*/ 14 w 16"/>
                  <a:gd name="T69" fmla="*/ 8 h 32"/>
                  <a:gd name="T70" fmla="*/ 12 w 16"/>
                  <a:gd name="T71" fmla="*/ 10 h 32"/>
                  <a:gd name="T72" fmla="*/ 12 w 16"/>
                  <a:gd name="T73" fmla="*/ 10 h 32"/>
                  <a:gd name="T74" fmla="*/ 10 w 16"/>
                  <a:gd name="T75" fmla="*/ 12 h 32"/>
                  <a:gd name="T76" fmla="*/ 10 w 16"/>
                  <a:gd name="T77" fmla="*/ 14 h 32"/>
                  <a:gd name="T78" fmla="*/ 8 w 16"/>
                  <a:gd name="T79" fmla="*/ 14 h 32"/>
                  <a:gd name="T80" fmla="*/ 8 w 16"/>
                  <a:gd name="T81" fmla="*/ 16 h 32"/>
                  <a:gd name="T82" fmla="*/ 4 w 16"/>
                  <a:gd name="T83" fmla="*/ 24 h 32"/>
                  <a:gd name="T84" fmla="*/ 4 w 16"/>
                  <a:gd name="T85"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32">
                    <a:moveTo>
                      <a:pt x="4" y="24"/>
                    </a:moveTo>
                    <a:lnTo>
                      <a:pt x="2" y="26"/>
                    </a:lnTo>
                    <a:lnTo>
                      <a:pt x="0" y="28"/>
                    </a:lnTo>
                    <a:lnTo>
                      <a:pt x="0" y="30"/>
                    </a:lnTo>
                    <a:lnTo>
                      <a:pt x="0" y="32"/>
                    </a:lnTo>
                    <a:lnTo>
                      <a:pt x="0" y="32"/>
                    </a:lnTo>
                    <a:lnTo>
                      <a:pt x="2" y="32"/>
                    </a:lnTo>
                    <a:lnTo>
                      <a:pt x="2" y="30"/>
                    </a:lnTo>
                    <a:lnTo>
                      <a:pt x="4" y="30"/>
                    </a:lnTo>
                    <a:lnTo>
                      <a:pt x="4" y="28"/>
                    </a:lnTo>
                    <a:lnTo>
                      <a:pt x="6" y="26"/>
                    </a:lnTo>
                    <a:lnTo>
                      <a:pt x="8" y="22"/>
                    </a:lnTo>
                    <a:lnTo>
                      <a:pt x="10" y="20"/>
                    </a:lnTo>
                    <a:lnTo>
                      <a:pt x="10" y="16"/>
                    </a:lnTo>
                    <a:lnTo>
                      <a:pt x="12" y="16"/>
                    </a:lnTo>
                    <a:lnTo>
                      <a:pt x="14" y="14"/>
                    </a:lnTo>
                    <a:lnTo>
                      <a:pt x="14" y="14"/>
                    </a:lnTo>
                    <a:lnTo>
                      <a:pt x="14" y="12"/>
                    </a:lnTo>
                    <a:lnTo>
                      <a:pt x="16" y="10"/>
                    </a:lnTo>
                    <a:lnTo>
                      <a:pt x="16" y="8"/>
                    </a:lnTo>
                    <a:lnTo>
                      <a:pt x="16" y="6"/>
                    </a:lnTo>
                    <a:lnTo>
                      <a:pt x="14" y="4"/>
                    </a:lnTo>
                    <a:lnTo>
                      <a:pt x="16" y="4"/>
                    </a:lnTo>
                    <a:lnTo>
                      <a:pt x="14" y="2"/>
                    </a:lnTo>
                    <a:lnTo>
                      <a:pt x="14" y="0"/>
                    </a:lnTo>
                    <a:lnTo>
                      <a:pt x="14" y="0"/>
                    </a:lnTo>
                    <a:lnTo>
                      <a:pt x="14" y="0"/>
                    </a:lnTo>
                    <a:lnTo>
                      <a:pt x="14" y="0"/>
                    </a:lnTo>
                    <a:lnTo>
                      <a:pt x="14" y="2"/>
                    </a:lnTo>
                    <a:lnTo>
                      <a:pt x="14" y="4"/>
                    </a:lnTo>
                    <a:lnTo>
                      <a:pt x="14" y="4"/>
                    </a:lnTo>
                    <a:lnTo>
                      <a:pt x="14" y="6"/>
                    </a:lnTo>
                    <a:lnTo>
                      <a:pt x="14" y="6"/>
                    </a:lnTo>
                    <a:lnTo>
                      <a:pt x="14" y="6"/>
                    </a:lnTo>
                    <a:lnTo>
                      <a:pt x="14" y="8"/>
                    </a:lnTo>
                    <a:lnTo>
                      <a:pt x="12" y="10"/>
                    </a:lnTo>
                    <a:lnTo>
                      <a:pt x="12" y="10"/>
                    </a:lnTo>
                    <a:lnTo>
                      <a:pt x="10" y="12"/>
                    </a:lnTo>
                    <a:lnTo>
                      <a:pt x="10" y="14"/>
                    </a:lnTo>
                    <a:lnTo>
                      <a:pt x="8" y="14"/>
                    </a:lnTo>
                    <a:lnTo>
                      <a:pt x="8" y="16"/>
                    </a:lnTo>
                    <a:lnTo>
                      <a:pt x="4" y="24"/>
                    </a:ln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733"/>
              <p:cNvSpPr>
                <a:spLocks/>
              </p:cNvSpPr>
              <p:nvPr/>
            </p:nvSpPr>
            <p:spPr bwMode="auto">
              <a:xfrm>
                <a:off x="3730" y="2163"/>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2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0" y="0"/>
                    </a:lnTo>
                    <a:lnTo>
                      <a:pt x="0" y="0"/>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734"/>
              <p:cNvSpPr>
                <a:spLocks/>
              </p:cNvSpPr>
              <p:nvPr/>
            </p:nvSpPr>
            <p:spPr bwMode="auto">
              <a:xfrm>
                <a:off x="3730" y="2159"/>
                <a:ext cx="4" cy="2"/>
              </a:xfrm>
              <a:custGeom>
                <a:avLst/>
                <a:gdLst>
                  <a:gd name="T0" fmla="*/ 4 w 4"/>
                  <a:gd name="T1" fmla="*/ 2 h 2"/>
                  <a:gd name="T2" fmla="*/ 4 w 4"/>
                  <a:gd name="T3" fmla="*/ 2 h 2"/>
                  <a:gd name="T4" fmla="*/ 2 w 4"/>
                  <a:gd name="T5" fmla="*/ 2 h 2"/>
                  <a:gd name="T6" fmla="*/ 2 w 4"/>
                  <a:gd name="T7" fmla="*/ 2 h 2"/>
                  <a:gd name="T8" fmla="*/ 0 w 4"/>
                  <a:gd name="T9" fmla="*/ 0 h 2"/>
                  <a:gd name="T10" fmla="*/ 2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2"/>
                    </a:lnTo>
                    <a:lnTo>
                      <a:pt x="2" y="2"/>
                    </a:lnTo>
                    <a:lnTo>
                      <a:pt x="0" y="0"/>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735"/>
              <p:cNvSpPr>
                <a:spLocks/>
              </p:cNvSpPr>
              <p:nvPr/>
            </p:nvSpPr>
            <p:spPr bwMode="auto">
              <a:xfrm>
                <a:off x="3732" y="2145"/>
                <a:ext cx="12" cy="14"/>
              </a:xfrm>
              <a:custGeom>
                <a:avLst/>
                <a:gdLst>
                  <a:gd name="T0" fmla="*/ 10 w 12"/>
                  <a:gd name="T1" fmla="*/ 8 h 14"/>
                  <a:gd name="T2" fmla="*/ 10 w 12"/>
                  <a:gd name="T3" fmla="*/ 6 h 14"/>
                  <a:gd name="T4" fmla="*/ 10 w 12"/>
                  <a:gd name="T5" fmla="*/ 4 h 14"/>
                  <a:gd name="T6" fmla="*/ 10 w 12"/>
                  <a:gd name="T7" fmla="*/ 4 h 14"/>
                  <a:gd name="T8" fmla="*/ 8 w 12"/>
                  <a:gd name="T9" fmla="*/ 2 h 14"/>
                  <a:gd name="T10" fmla="*/ 6 w 12"/>
                  <a:gd name="T11" fmla="*/ 2 h 14"/>
                  <a:gd name="T12" fmla="*/ 6 w 12"/>
                  <a:gd name="T13" fmla="*/ 0 h 14"/>
                  <a:gd name="T14" fmla="*/ 4 w 12"/>
                  <a:gd name="T15" fmla="*/ 0 h 14"/>
                  <a:gd name="T16" fmla="*/ 0 w 12"/>
                  <a:gd name="T17" fmla="*/ 0 h 14"/>
                  <a:gd name="T18" fmla="*/ 0 w 12"/>
                  <a:gd name="T19" fmla="*/ 0 h 14"/>
                  <a:gd name="T20" fmla="*/ 0 w 12"/>
                  <a:gd name="T21" fmla="*/ 2 h 14"/>
                  <a:gd name="T22" fmla="*/ 2 w 12"/>
                  <a:gd name="T23" fmla="*/ 2 h 14"/>
                  <a:gd name="T24" fmla="*/ 2 w 12"/>
                  <a:gd name="T25" fmla="*/ 2 h 14"/>
                  <a:gd name="T26" fmla="*/ 2 w 12"/>
                  <a:gd name="T27" fmla="*/ 4 h 14"/>
                  <a:gd name="T28" fmla="*/ 4 w 12"/>
                  <a:gd name="T29" fmla="*/ 6 h 14"/>
                  <a:gd name="T30" fmla="*/ 4 w 12"/>
                  <a:gd name="T31" fmla="*/ 8 h 14"/>
                  <a:gd name="T32" fmla="*/ 6 w 12"/>
                  <a:gd name="T33" fmla="*/ 12 h 14"/>
                  <a:gd name="T34" fmla="*/ 8 w 12"/>
                  <a:gd name="T35" fmla="*/ 14 h 14"/>
                  <a:gd name="T36" fmla="*/ 10 w 12"/>
                  <a:gd name="T37" fmla="*/ 14 h 14"/>
                  <a:gd name="T38" fmla="*/ 12 w 12"/>
                  <a:gd name="T39" fmla="*/ 12 h 14"/>
                  <a:gd name="T40" fmla="*/ 10 w 12"/>
                  <a:gd name="T41" fmla="*/ 12 h 14"/>
                  <a:gd name="T42" fmla="*/ 12 w 12"/>
                  <a:gd name="T43" fmla="*/ 10 h 14"/>
                  <a:gd name="T44" fmla="*/ 10 w 12"/>
                  <a:gd name="T4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4">
                    <a:moveTo>
                      <a:pt x="10" y="8"/>
                    </a:moveTo>
                    <a:lnTo>
                      <a:pt x="10" y="6"/>
                    </a:lnTo>
                    <a:lnTo>
                      <a:pt x="10" y="4"/>
                    </a:lnTo>
                    <a:lnTo>
                      <a:pt x="10" y="4"/>
                    </a:lnTo>
                    <a:lnTo>
                      <a:pt x="8" y="2"/>
                    </a:lnTo>
                    <a:lnTo>
                      <a:pt x="6" y="2"/>
                    </a:lnTo>
                    <a:lnTo>
                      <a:pt x="6" y="0"/>
                    </a:lnTo>
                    <a:lnTo>
                      <a:pt x="4" y="0"/>
                    </a:lnTo>
                    <a:lnTo>
                      <a:pt x="0" y="0"/>
                    </a:lnTo>
                    <a:lnTo>
                      <a:pt x="0" y="0"/>
                    </a:lnTo>
                    <a:lnTo>
                      <a:pt x="0" y="2"/>
                    </a:lnTo>
                    <a:lnTo>
                      <a:pt x="2" y="2"/>
                    </a:lnTo>
                    <a:lnTo>
                      <a:pt x="2" y="2"/>
                    </a:lnTo>
                    <a:lnTo>
                      <a:pt x="2" y="4"/>
                    </a:lnTo>
                    <a:lnTo>
                      <a:pt x="4" y="6"/>
                    </a:lnTo>
                    <a:lnTo>
                      <a:pt x="4" y="8"/>
                    </a:lnTo>
                    <a:lnTo>
                      <a:pt x="6" y="12"/>
                    </a:lnTo>
                    <a:lnTo>
                      <a:pt x="8" y="14"/>
                    </a:lnTo>
                    <a:lnTo>
                      <a:pt x="10" y="14"/>
                    </a:lnTo>
                    <a:lnTo>
                      <a:pt x="12" y="12"/>
                    </a:lnTo>
                    <a:lnTo>
                      <a:pt x="10" y="12"/>
                    </a:lnTo>
                    <a:lnTo>
                      <a:pt x="12" y="10"/>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736"/>
              <p:cNvSpPr>
                <a:spLocks/>
              </p:cNvSpPr>
              <p:nvPr/>
            </p:nvSpPr>
            <p:spPr bwMode="auto">
              <a:xfrm>
                <a:off x="3722" y="2089"/>
                <a:ext cx="42" cy="66"/>
              </a:xfrm>
              <a:custGeom>
                <a:avLst/>
                <a:gdLst>
                  <a:gd name="T0" fmla="*/ 0 w 42"/>
                  <a:gd name="T1" fmla="*/ 28 h 66"/>
                  <a:gd name="T2" fmla="*/ 4 w 42"/>
                  <a:gd name="T3" fmla="*/ 40 h 66"/>
                  <a:gd name="T4" fmla="*/ 8 w 42"/>
                  <a:gd name="T5" fmla="*/ 44 h 66"/>
                  <a:gd name="T6" fmla="*/ 10 w 42"/>
                  <a:gd name="T7" fmla="*/ 44 h 66"/>
                  <a:gd name="T8" fmla="*/ 12 w 42"/>
                  <a:gd name="T9" fmla="*/ 46 h 66"/>
                  <a:gd name="T10" fmla="*/ 10 w 42"/>
                  <a:gd name="T11" fmla="*/ 50 h 66"/>
                  <a:gd name="T12" fmla="*/ 12 w 42"/>
                  <a:gd name="T13" fmla="*/ 52 h 66"/>
                  <a:gd name="T14" fmla="*/ 16 w 42"/>
                  <a:gd name="T15" fmla="*/ 56 h 66"/>
                  <a:gd name="T16" fmla="*/ 20 w 42"/>
                  <a:gd name="T17" fmla="*/ 52 h 66"/>
                  <a:gd name="T18" fmla="*/ 24 w 42"/>
                  <a:gd name="T19" fmla="*/ 52 h 66"/>
                  <a:gd name="T20" fmla="*/ 28 w 42"/>
                  <a:gd name="T21" fmla="*/ 58 h 66"/>
                  <a:gd name="T22" fmla="*/ 28 w 42"/>
                  <a:gd name="T23" fmla="*/ 54 h 66"/>
                  <a:gd name="T24" fmla="*/ 30 w 42"/>
                  <a:gd name="T25" fmla="*/ 54 h 66"/>
                  <a:gd name="T26" fmla="*/ 34 w 42"/>
                  <a:gd name="T27" fmla="*/ 56 h 66"/>
                  <a:gd name="T28" fmla="*/ 36 w 42"/>
                  <a:gd name="T29" fmla="*/ 62 h 66"/>
                  <a:gd name="T30" fmla="*/ 42 w 42"/>
                  <a:gd name="T31" fmla="*/ 62 h 66"/>
                  <a:gd name="T32" fmla="*/ 42 w 42"/>
                  <a:gd name="T33" fmla="*/ 66 h 66"/>
                  <a:gd name="T34" fmla="*/ 42 w 42"/>
                  <a:gd name="T35" fmla="*/ 62 h 66"/>
                  <a:gd name="T36" fmla="*/ 40 w 42"/>
                  <a:gd name="T37" fmla="*/ 60 h 66"/>
                  <a:gd name="T38" fmla="*/ 38 w 42"/>
                  <a:gd name="T39" fmla="*/ 58 h 66"/>
                  <a:gd name="T40" fmla="*/ 38 w 42"/>
                  <a:gd name="T41" fmla="*/ 54 h 66"/>
                  <a:gd name="T42" fmla="*/ 36 w 42"/>
                  <a:gd name="T43" fmla="*/ 52 h 66"/>
                  <a:gd name="T44" fmla="*/ 32 w 42"/>
                  <a:gd name="T45" fmla="*/ 50 h 66"/>
                  <a:gd name="T46" fmla="*/ 32 w 42"/>
                  <a:gd name="T47" fmla="*/ 52 h 66"/>
                  <a:gd name="T48" fmla="*/ 28 w 42"/>
                  <a:gd name="T49" fmla="*/ 48 h 66"/>
                  <a:gd name="T50" fmla="*/ 26 w 42"/>
                  <a:gd name="T51" fmla="*/ 48 h 66"/>
                  <a:gd name="T52" fmla="*/ 24 w 42"/>
                  <a:gd name="T53" fmla="*/ 50 h 66"/>
                  <a:gd name="T54" fmla="*/ 22 w 42"/>
                  <a:gd name="T55" fmla="*/ 52 h 66"/>
                  <a:gd name="T56" fmla="*/ 18 w 42"/>
                  <a:gd name="T57" fmla="*/ 46 h 66"/>
                  <a:gd name="T58" fmla="*/ 16 w 42"/>
                  <a:gd name="T59" fmla="*/ 42 h 66"/>
                  <a:gd name="T60" fmla="*/ 14 w 42"/>
                  <a:gd name="T61" fmla="*/ 36 h 66"/>
                  <a:gd name="T62" fmla="*/ 16 w 42"/>
                  <a:gd name="T63" fmla="*/ 32 h 66"/>
                  <a:gd name="T64" fmla="*/ 18 w 42"/>
                  <a:gd name="T65" fmla="*/ 28 h 66"/>
                  <a:gd name="T66" fmla="*/ 20 w 42"/>
                  <a:gd name="T67" fmla="*/ 26 h 66"/>
                  <a:gd name="T68" fmla="*/ 20 w 42"/>
                  <a:gd name="T69" fmla="*/ 18 h 66"/>
                  <a:gd name="T70" fmla="*/ 18 w 42"/>
                  <a:gd name="T71" fmla="*/ 14 h 66"/>
                  <a:gd name="T72" fmla="*/ 14 w 42"/>
                  <a:gd name="T73" fmla="*/ 8 h 66"/>
                  <a:gd name="T74" fmla="*/ 16 w 42"/>
                  <a:gd name="T75" fmla="*/ 4 h 66"/>
                  <a:gd name="T76" fmla="*/ 12 w 42"/>
                  <a:gd name="T77" fmla="*/ 0 h 66"/>
                  <a:gd name="T78" fmla="*/ 12 w 42"/>
                  <a:gd name="T79" fmla="*/ 4 h 66"/>
                  <a:gd name="T80" fmla="*/ 4 w 42"/>
                  <a:gd name="T81" fmla="*/ 0 h 66"/>
                  <a:gd name="T82" fmla="*/ 0 w 42"/>
                  <a:gd name="T83" fmla="*/ 2 h 66"/>
                  <a:gd name="T84" fmla="*/ 0 w 42"/>
                  <a:gd name="T85" fmla="*/ 12 h 66"/>
                  <a:gd name="T86" fmla="*/ 2 w 42"/>
                  <a:gd name="T87" fmla="*/ 20 h 66"/>
                  <a:gd name="T88" fmla="*/ 2 w 42"/>
                  <a:gd name="T89"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6">
                    <a:moveTo>
                      <a:pt x="0" y="28"/>
                    </a:moveTo>
                    <a:lnTo>
                      <a:pt x="0" y="26"/>
                    </a:lnTo>
                    <a:lnTo>
                      <a:pt x="0" y="28"/>
                    </a:lnTo>
                    <a:lnTo>
                      <a:pt x="0" y="30"/>
                    </a:lnTo>
                    <a:lnTo>
                      <a:pt x="4" y="36"/>
                    </a:lnTo>
                    <a:lnTo>
                      <a:pt x="4" y="40"/>
                    </a:lnTo>
                    <a:lnTo>
                      <a:pt x="6" y="44"/>
                    </a:lnTo>
                    <a:lnTo>
                      <a:pt x="6" y="44"/>
                    </a:lnTo>
                    <a:lnTo>
                      <a:pt x="8" y="44"/>
                    </a:lnTo>
                    <a:lnTo>
                      <a:pt x="10" y="46"/>
                    </a:lnTo>
                    <a:lnTo>
                      <a:pt x="10" y="46"/>
                    </a:lnTo>
                    <a:lnTo>
                      <a:pt x="10" y="44"/>
                    </a:lnTo>
                    <a:lnTo>
                      <a:pt x="10" y="44"/>
                    </a:lnTo>
                    <a:lnTo>
                      <a:pt x="12" y="44"/>
                    </a:lnTo>
                    <a:lnTo>
                      <a:pt x="12" y="46"/>
                    </a:lnTo>
                    <a:lnTo>
                      <a:pt x="12" y="46"/>
                    </a:lnTo>
                    <a:lnTo>
                      <a:pt x="10" y="48"/>
                    </a:lnTo>
                    <a:lnTo>
                      <a:pt x="10" y="50"/>
                    </a:lnTo>
                    <a:lnTo>
                      <a:pt x="12" y="52"/>
                    </a:lnTo>
                    <a:lnTo>
                      <a:pt x="12" y="54"/>
                    </a:lnTo>
                    <a:lnTo>
                      <a:pt x="12" y="52"/>
                    </a:lnTo>
                    <a:lnTo>
                      <a:pt x="14" y="54"/>
                    </a:lnTo>
                    <a:lnTo>
                      <a:pt x="16" y="54"/>
                    </a:lnTo>
                    <a:lnTo>
                      <a:pt x="16" y="56"/>
                    </a:lnTo>
                    <a:lnTo>
                      <a:pt x="18" y="54"/>
                    </a:lnTo>
                    <a:lnTo>
                      <a:pt x="18" y="54"/>
                    </a:lnTo>
                    <a:lnTo>
                      <a:pt x="20" y="52"/>
                    </a:lnTo>
                    <a:lnTo>
                      <a:pt x="20" y="52"/>
                    </a:lnTo>
                    <a:lnTo>
                      <a:pt x="22" y="52"/>
                    </a:lnTo>
                    <a:lnTo>
                      <a:pt x="24" y="52"/>
                    </a:lnTo>
                    <a:lnTo>
                      <a:pt x="26" y="56"/>
                    </a:lnTo>
                    <a:lnTo>
                      <a:pt x="28" y="56"/>
                    </a:lnTo>
                    <a:lnTo>
                      <a:pt x="28" y="58"/>
                    </a:lnTo>
                    <a:lnTo>
                      <a:pt x="30" y="58"/>
                    </a:lnTo>
                    <a:lnTo>
                      <a:pt x="30" y="58"/>
                    </a:lnTo>
                    <a:lnTo>
                      <a:pt x="28" y="54"/>
                    </a:lnTo>
                    <a:lnTo>
                      <a:pt x="26" y="52"/>
                    </a:lnTo>
                    <a:lnTo>
                      <a:pt x="28" y="52"/>
                    </a:lnTo>
                    <a:lnTo>
                      <a:pt x="30" y="54"/>
                    </a:lnTo>
                    <a:lnTo>
                      <a:pt x="30" y="54"/>
                    </a:lnTo>
                    <a:lnTo>
                      <a:pt x="32" y="56"/>
                    </a:lnTo>
                    <a:lnTo>
                      <a:pt x="34" y="56"/>
                    </a:lnTo>
                    <a:lnTo>
                      <a:pt x="34" y="58"/>
                    </a:lnTo>
                    <a:lnTo>
                      <a:pt x="36" y="60"/>
                    </a:lnTo>
                    <a:lnTo>
                      <a:pt x="36" y="62"/>
                    </a:lnTo>
                    <a:lnTo>
                      <a:pt x="38" y="62"/>
                    </a:lnTo>
                    <a:lnTo>
                      <a:pt x="40" y="62"/>
                    </a:lnTo>
                    <a:lnTo>
                      <a:pt x="42" y="62"/>
                    </a:lnTo>
                    <a:lnTo>
                      <a:pt x="40" y="64"/>
                    </a:lnTo>
                    <a:lnTo>
                      <a:pt x="40" y="66"/>
                    </a:lnTo>
                    <a:lnTo>
                      <a:pt x="42" y="66"/>
                    </a:lnTo>
                    <a:lnTo>
                      <a:pt x="42" y="66"/>
                    </a:lnTo>
                    <a:lnTo>
                      <a:pt x="42" y="62"/>
                    </a:lnTo>
                    <a:lnTo>
                      <a:pt x="42" y="62"/>
                    </a:lnTo>
                    <a:lnTo>
                      <a:pt x="40" y="60"/>
                    </a:lnTo>
                    <a:lnTo>
                      <a:pt x="40" y="60"/>
                    </a:lnTo>
                    <a:lnTo>
                      <a:pt x="40" y="60"/>
                    </a:lnTo>
                    <a:lnTo>
                      <a:pt x="38" y="60"/>
                    </a:lnTo>
                    <a:lnTo>
                      <a:pt x="40" y="58"/>
                    </a:lnTo>
                    <a:lnTo>
                      <a:pt x="38" y="58"/>
                    </a:lnTo>
                    <a:lnTo>
                      <a:pt x="38" y="56"/>
                    </a:lnTo>
                    <a:lnTo>
                      <a:pt x="36" y="54"/>
                    </a:lnTo>
                    <a:lnTo>
                      <a:pt x="38" y="54"/>
                    </a:lnTo>
                    <a:lnTo>
                      <a:pt x="38" y="54"/>
                    </a:lnTo>
                    <a:lnTo>
                      <a:pt x="38" y="52"/>
                    </a:lnTo>
                    <a:lnTo>
                      <a:pt x="36" y="52"/>
                    </a:lnTo>
                    <a:lnTo>
                      <a:pt x="34" y="50"/>
                    </a:lnTo>
                    <a:lnTo>
                      <a:pt x="34" y="50"/>
                    </a:lnTo>
                    <a:lnTo>
                      <a:pt x="32" y="50"/>
                    </a:lnTo>
                    <a:lnTo>
                      <a:pt x="34" y="52"/>
                    </a:lnTo>
                    <a:lnTo>
                      <a:pt x="32" y="54"/>
                    </a:lnTo>
                    <a:lnTo>
                      <a:pt x="32" y="52"/>
                    </a:lnTo>
                    <a:lnTo>
                      <a:pt x="32" y="50"/>
                    </a:lnTo>
                    <a:lnTo>
                      <a:pt x="30" y="48"/>
                    </a:lnTo>
                    <a:lnTo>
                      <a:pt x="28" y="48"/>
                    </a:lnTo>
                    <a:lnTo>
                      <a:pt x="28" y="46"/>
                    </a:lnTo>
                    <a:lnTo>
                      <a:pt x="26" y="48"/>
                    </a:lnTo>
                    <a:lnTo>
                      <a:pt x="26" y="48"/>
                    </a:lnTo>
                    <a:lnTo>
                      <a:pt x="24" y="50"/>
                    </a:lnTo>
                    <a:lnTo>
                      <a:pt x="24" y="48"/>
                    </a:lnTo>
                    <a:lnTo>
                      <a:pt x="24" y="50"/>
                    </a:lnTo>
                    <a:lnTo>
                      <a:pt x="24" y="52"/>
                    </a:lnTo>
                    <a:lnTo>
                      <a:pt x="24" y="52"/>
                    </a:lnTo>
                    <a:lnTo>
                      <a:pt x="22" y="52"/>
                    </a:lnTo>
                    <a:lnTo>
                      <a:pt x="20" y="50"/>
                    </a:lnTo>
                    <a:lnTo>
                      <a:pt x="20" y="48"/>
                    </a:lnTo>
                    <a:lnTo>
                      <a:pt x="18" y="46"/>
                    </a:lnTo>
                    <a:lnTo>
                      <a:pt x="18" y="44"/>
                    </a:lnTo>
                    <a:lnTo>
                      <a:pt x="18" y="44"/>
                    </a:lnTo>
                    <a:lnTo>
                      <a:pt x="16" y="42"/>
                    </a:lnTo>
                    <a:lnTo>
                      <a:pt x="16" y="40"/>
                    </a:lnTo>
                    <a:lnTo>
                      <a:pt x="16" y="38"/>
                    </a:lnTo>
                    <a:lnTo>
                      <a:pt x="14" y="36"/>
                    </a:lnTo>
                    <a:lnTo>
                      <a:pt x="16" y="36"/>
                    </a:lnTo>
                    <a:lnTo>
                      <a:pt x="16" y="34"/>
                    </a:lnTo>
                    <a:lnTo>
                      <a:pt x="16" y="32"/>
                    </a:lnTo>
                    <a:lnTo>
                      <a:pt x="16" y="30"/>
                    </a:lnTo>
                    <a:lnTo>
                      <a:pt x="16" y="30"/>
                    </a:lnTo>
                    <a:lnTo>
                      <a:pt x="18" y="28"/>
                    </a:lnTo>
                    <a:lnTo>
                      <a:pt x="18" y="28"/>
                    </a:lnTo>
                    <a:lnTo>
                      <a:pt x="18" y="28"/>
                    </a:lnTo>
                    <a:lnTo>
                      <a:pt x="20" y="26"/>
                    </a:lnTo>
                    <a:lnTo>
                      <a:pt x="20" y="24"/>
                    </a:lnTo>
                    <a:lnTo>
                      <a:pt x="20" y="20"/>
                    </a:lnTo>
                    <a:lnTo>
                      <a:pt x="20" y="18"/>
                    </a:lnTo>
                    <a:lnTo>
                      <a:pt x="20" y="16"/>
                    </a:lnTo>
                    <a:lnTo>
                      <a:pt x="18" y="16"/>
                    </a:lnTo>
                    <a:lnTo>
                      <a:pt x="18" y="14"/>
                    </a:lnTo>
                    <a:lnTo>
                      <a:pt x="16" y="14"/>
                    </a:lnTo>
                    <a:lnTo>
                      <a:pt x="16" y="12"/>
                    </a:lnTo>
                    <a:lnTo>
                      <a:pt x="14" y="8"/>
                    </a:lnTo>
                    <a:lnTo>
                      <a:pt x="14" y="6"/>
                    </a:lnTo>
                    <a:lnTo>
                      <a:pt x="14" y="4"/>
                    </a:lnTo>
                    <a:lnTo>
                      <a:pt x="16" y="4"/>
                    </a:lnTo>
                    <a:lnTo>
                      <a:pt x="14" y="2"/>
                    </a:lnTo>
                    <a:lnTo>
                      <a:pt x="14" y="2"/>
                    </a:lnTo>
                    <a:lnTo>
                      <a:pt x="12" y="0"/>
                    </a:lnTo>
                    <a:lnTo>
                      <a:pt x="12" y="2"/>
                    </a:lnTo>
                    <a:lnTo>
                      <a:pt x="12" y="4"/>
                    </a:lnTo>
                    <a:lnTo>
                      <a:pt x="12" y="4"/>
                    </a:lnTo>
                    <a:lnTo>
                      <a:pt x="10" y="4"/>
                    </a:lnTo>
                    <a:lnTo>
                      <a:pt x="6" y="2"/>
                    </a:lnTo>
                    <a:lnTo>
                      <a:pt x="4" y="0"/>
                    </a:lnTo>
                    <a:lnTo>
                      <a:pt x="2" y="0"/>
                    </a:lnTo>
                    <a:lnTo>
                      <a:pt x="0" y="0"/>
                    </a:lnTo>
                    <a:lnTo>
                      <a:pt x="0" y="2"/>
                    </a:lnTo>
                    <a:lnTo>
                      <a:pt x="0" y="4"/>
                    </a:lnTo>
                    <a:lnTo>
                      <a:pt x="0" y="8"/>
                    </a:lnTo>
                    <a:lnTo>
                      <a:pt x="0" y="12"/>
                    </a:lnTo>
                    <a:lnTo>
                      <a:pt x="2" y="14"/>
                    </a:lnTo>
                    <a:lnTo>
                      <a:pt x="2" y="16"/>
                    </a:lnTo>
                    <a:lnTo>
                      <a:pt x="2" y="20"/>
                    </a:lnTo>
                    <a:lnTo>
                      <a:pt x="2" y="22"/>
                    </a:lnTo>
                    <a:lnTo>
                      <a:pt x="4" y="28"/>
                    </a:lnTo>
                    <a:lnTo>
                      <a:pt x="2" y="28"/>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737"/>
              <p:cNvSpPr>
                <a:spLocks/>
              </p:cNvSpPr>
              <p:nvPr/>
            </p:nvSpPr>
            <p:spPr bwMode="auto">
              <a:xfrm>
                <a:off x="3742" y="2127"/>
                <a:ext cx="2" cy="6"/>
              </a:xfrm>
              <a:custGeom>
                <a:avLst/>
                <a:gdLst>
                  <a:gd name="T0" fmla="*/ 0 w 2"/>
                  <a:gd name="T1" fmla="*/ 0 h 6"/>
                  <a:gd name="T2" fmla="*/ 0 w 2"/>
                  <a:gd name="T3" fmla="*/ 2 h 6"/>
                  <a:gd name="T4" fmla="*/ 0 w 2"/>
                  <a:gd name="T5" fmla="*/ 6 h 6"/>
                  <a:gd name="T6" fmla="*/ 2 w 2"/>
                  <a:gd name="T7" fmla="*/ 6 h 6"/>
                  <a:gd name="T8" fmla="*/ 0 w 2"/>
                  <a:gd name="T9" fmla="*/ 2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0" y="2"/>
                    </a:lnTo>
                    <a:lnTo>
                      <a:pt x="0" y="6"/>
                    </a:lnTo>
                    <a:lnTo>
                      <a:pt x="2" y="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738"/>
              <p:cNvSpPr>
                <a:spLocks/>
              </p:cNvSpPr>
              <p:nvPr/>
            </p:nvSpPr>
            <p:spPr bwMode="auto">
              <a:xfrm>
                <a:off x="3744" y="2145"/>
                <a:ext cx="2" cy="4"/>
              </a:xfrm>
              <a:custGeom>
                <a:avLst/>
                <a:gdLst>
                  <a:gd name="T0" fmla="*/ 2 w 2"/>
                  <a:gd name="T1" fmla="*/ 4 h 4"/>
                  <a:gd name="T2" fmla="*/ 2 w 2"/>
                  <a:gd name="T3" fmla="*/ 4 h 4"/>
                  <a:gd name="T4" fmla="*/ 2 w 2"/>
                  <a:gd name="T5" fmla="*/ 2 h 4"/>
                  <a:gd name="T6" fmla="*/ 2 w 2"/>
                  <a:gd name="T7" fmla="*/ 0 h 4"/>
                  <a:gd name="T8" fmla="*/ 2 w 2"/>
                  <a:gd name="T9" fmla="*/ 0 h 4"/>
                  <a:gd name="T10" fmla="*/ 0 w 2"/>
                  <a:gd name="T11" fmla="*/ 0 h 4"/>
                  <a:gd name="T12" fmla="*/ 0 w 2"/>
                  <a:gd name="T13" fmla="*/ 2 h 4"/>
                  <a:gd name="T14" fmla="*/ 0 w 2"/>
                  <a:gd name="T15" fmla="*/ 2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2" y="2"/>
                    </a:lnTo>
                    <a:lnTo>
                      <a:pt x="2" y="0"/>
                    </a:lnTo>
                    <a:lnTo>
                      <a:pt x="2" y="0"/>
                    </a:lnTo>
                    <a:lnTo>
                      <a:pt x="0" y="0"/>
                    </a:lnTo>
                    <a:lnTo>
                      <a:pt x="0" y="2"/>
                    </a:lnTo>
                    <a:lnTo>
                      <a:pt x="0"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739"/>
              <p:cNvSpPr>
                <a:spLocks/>
              </p:cNvSpPr>
              <p:nvPr/>
            </p:nvSpPr>
            <p:spPr bwMode="auto">
              <a:xfrm>
                <a:off x="3748" y="2155"/>
                <a:ext cx="0" cy="6"/>
              </a:xfrm>
              <a:custGeom>
                <a:avLst/>
                <a:gdLst>
                  <a:gd name="T0" fmla="*/ 0 h 6"/>
                  <a:gd name="T1" fmla="*/ 2 h 6"/>
                  <a:gd name="T2" fmla="*/ 4 h 6"/>
                  <a:gd name="T3" fmla="*/ 6 h 6"/>
                  <a:gd name="T4" fmla="*/ 4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2"/>
                    </a:lnTo>
                    <a:lnTo>
                      <a:pt x="0" y="4"/>
                    </a:lnTo>
                    <a:lnTo>
                      <a:pt x="0"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740"/>
              <p:cNvSpPr>
                <a:spLocks/>
              </p:cNvSpPr>
              <p:nvPr/>
            </p:nvSpPr>
            <p:spPr bwMode="auto">
              <a:xfrm>
                <a:off x="3750" y="2157"/>
                <a:ext cx="4" cy="0"/>
              </a:xfrm>
              <a:custGeom>
                <a:avLst/>
                <a:gdLst>
                  <a:gd name="T0" fmla="*/ 2 w 4"/>
                  <a:gd name="T1" fmla="*/ 0 w 4"/>
                  <a:gd name="T2" fmla="*/ 2 w 4"/>
                  <a:gd name="T3" fmla="*/ 4 w 4"/>
                  <a:gd name="T4" fmla="*/ 2 w 4"/>
                  <a:gd name="T5" fmla="*/ 2 w 4"/>
                  <a:gd name="T6" fmla="*/ 2 w 4"/>
                </a:gdLst>
                <a:ahLst/>
                <a:cxnLst>
                  <a:cxn ang="0">
                    <a:pos x="T0" y="0"/>
                  </a:cxn>
                  <a:cxn ang="0">
                    <a:pos x="T1" y="0"/>
                  </a:cxn>
                  <a:cxn ang="0">
                    <a:pos x="T2" y="0"/>
                  </a:cxn>
                  <a:cxn ang="0">
                    <a:pos x="T3" y="0"/>
                  </a:cxn>
                  <a:cxn ang="0">
                    <a:pos x="T4" y="0"/>
                  </a:cxn>
                  <a:cxn ang="0">
                    <a:pos x="T5" y="0"/>
                  </a:cxn>
                  <a:cxn ang="0">
                    <a:pos x="T6" y="0"/>
                  </a:cxn>
                </a:cxnLst>
                <a:rect l="0" t="0" r="r" b="b"/>
                <a:pathLst>
                  <a:path w="4">
                    <a:moveTo>
                      <a:pt x="2" y="0"/>
                    </a:moveTo>
                    <a:lnTo>
                      <a:pt x="0" y="0"/>
                    </a:lnTo>
                    <a:lnTo>
                      <a:pt x="2" y="0"/>
                    </a:lnTo>
                    <a:lnTo>
                      <a:pt x="4"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741"/>
              <p:cNvSpPr>
                <a:spLocks/>
              </p:cNvSpPr>
              <p:nvPr/>
            </p:nvSpPr>
            <p:spPr bwMode="auto">
              <a:xfrm>
                <a:off x="3754" y="2149"/>
                <a:ext cx="4" cy="4"/>
              </a:xfrm>
              <a:custGeom>
                <a:avLst/>
                <a:gdLst>
                  <a:gd name="T0" fmla="*/ 0 w 4"/>
                  <a:gd name="T1" fmla="*/ 0 h 4"/>
                  <a:gd name="T2" fmla="*/ 0 w 4"/>
                  <a:gd name="T3" fmla="*/ 0 h 4"/>
                  <a:gd name="T4" fmla="*/ 4 w 4"/>
                  <a:gd name="T5" fmla="*/ 4 h 4"/>
                  <a:gd name="T6" fmla="*/ 4 w 4"/>
                  <a:gd name="T7" fmla="*/ 4 h 4"/>
                  <a:gd name="T8" fmla="*/ 4 w 4"/>
                  <a:gd name="T9" fmla="*/ 4 h 4"/>
                  <a:gd name="T10" fmla="*/ 4 w 4"/>
                  <a:gd name="T11" fmla="*/ 2 h 4"/>
                  <a:gd name="T12" fmla="*/ 2 w 4"/>
                  <a:gd name="T13" fmla="*/ 2 h 4"/>
                  <a:gd name="T14" fmla="*/ 0 w 4"/>
                  <a:gd name="T15" fmla="*/ 0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4" y="4"/>
                    </a:lnTo>
                    <a:lnTo>
                      <a:pt x="4" y="4"/>
                    </a:lnTo>
                    <a:lnTo>
                      <a:pt x="4" y="4"/>
                    </a:lnTo>
                    <a:lnTo>
                      <a:pt x="4" y="2"/>
                    </a:lnTo>
                    <a:lnTo>
                      <a:pt x="2"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742"/>
              <p:cNvSpPr>
                <a:spLocks/>
              </p:cNvSpPr>
              <p:nvPr/>
            </p:nvSpPr>
            <p:spPr bwMode="auto">
              <a:xfrm>
                <a:off x="3760" y="2155"/>
                <a:ext cx="2" cy="2"/>
              </a:xfrm>
              <a:custGeom>
                <a:avLst/>
                <a:gdLst>
                  <a:gd name="T0" fmla="*/ 2 w 2"/>
                  <a:gd name="T1" fmla="*/ 0 h 2"/>
                  <a:gd name="T2" fmla="*/ 0 w 2"/>
                  <a:gd name="T3" fmla="*/ 0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743"/>
              <p:cNvSpPr>
                <a:spLocks/>
              </p:cNvSpPr>
              <p:nvPr/>
            </p:nvSpPr>
            <p:spPr bwMode="auto">
              <a:xfrm>
                <a:off x="3758" y="2155"/>
                <a:ext cx="8" cy="8"/>
              </a:xfrm>
              <a:custGeom>
                <a:avLst/>
                <a:gdLst>
                  <a:gd name="T0" fmla="*/ 2 w 8"/>
                  <a:gd name="T1" fmla="*/ 2 h 8"/>
                  <a:gd name="T2" fmla="*/ 0 w 8"/>
                  <a:gd name="T3" fmla="*/ 0 h 8"/>
                  <a:gd name="T4" fmla="*/ 0 w 8"/>
                  <a:gd name="T5" fmla="*/ 0 h 8"/>
                  <a:gd name="T6" fmla="*/ 0 w 8"/>
                  <a:gd name="T7" fmla="*/ 0 h 8"/>
                  <a:gd name="T8" fmla="*/ 0 w 8"/>
                  <a:gd name="T9" fmla="*/ 4 h 8"/>
                  <a:gd name="T10" fmla="*/ 0 w 8"/>
                  <a:gd name="T11" fmla="*/ 6 h 8"/>
                  <a:gd name="T12" fmla="*/ 0 w 8"/>
                  <a:gd name="T13" fmla="*/ 6 h 8"/>
                  <a:gd name="T14" fmla="*/ 2 w 8"/>
                  <a:gd name="T15" fmla="*/ 6 h 8"/>
                  <a:gd name="T16" fmla="*/ 2 w 8"/>
                  <a:gd name="T17" fmla="*/ 4 h 8"/>
                  <a:gd name="T18" fmla="*/ 4 w 8"/>
                  <a:gd name="T19" fmla="*/ 4 h 8"/>
                  <a:gd name="T20" fmla="*/ 4 w 8"/>
                  <a:gd name="T21" fmla="*/ 6 h 8"/>
                  <a:gd name="T22" fmla="*/ 6 w 8"/>
                  <a:gd name="T23" fmla="*/ 8 h 8"/>
                  <a:gd name="T24" fmla="*/ 8 w 8"/>
                  <a:gd name="T25" fmla="*/ 8 h 8"/>
                  <a:gd name="T26" fmla="*/ 8 w 8"/>
                  <a:gd name="T27" fmla="*/ 6 h 8"/>
                  <a:gd name="T28" fmla="*/ 6 w 8"/>
                  <a:gd name="T29" fmla="*/ 6 h 8"/>
                  <a:gd name="T30" fmla="*/ 2 w 8"/>
                  <a:gd name="T31" fmla="*/ 2 h 8"/>
                  <a:gd name="T32" fmla="*/ 2 w 8"/>
                  <a:gd name="T3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2" y="2"/>
                    </a:moveTo>
                    <a:lnTo>
                      <a:pt x="0" y="0"/>
                    </a:lnTo>
                    <a:lnTo>
                      <a:pt x="0" y="0"/>
                    </a:lnTo>
                    <a:lnTo>
                      <a:pt x="0" y="0"/>
                    </a:lnTo>
                    <a:lnTo>
                      <a:pt x="0" y="4"/>
                    </a:lnTo>
                    <a:lnTo>
                      <a:pt x="0" y="6"/>
                    </a:lnTo>
                    <a:lnTo>
                      <a:pt x="0" y="6"/>
                    </a:lnTo>
                    <a:lnTo>
                      <a:pt x="2" y="6"/>
                    </a:lnTo>
                    <a:lnTo>
                      <a:pt x="2" y="4"/>
                    </a:lnTo>
                    <a:lnTo>
                      <a:pt x="4" y="4"/>
                    </a:lnTo>
                    <a:lnTo>
                      <a:pt x="4" y="6"/>
                    </a:lnTo>
                    <a:lnTo>
                      <a:pt x="6" y="8"/>
                    </a:lnTo>
                    <a:lnTo>
                      <a:pt x="8" y="8"/>
                    </a:lnTo>
                    <a:lnTo>
                      <a:pt x="8" y="6"/>
                    </a:lnTo>
                    <a:lnTo>
                      <a:pt x="6" y="6"/>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744"/>
              <p:cNvSpPr>
                <a:spLocks/>
              </p:cNvSpPr>
              <p:nvPr/>
            </p:nvSpPr>
            <p:spPr bwMode="auto">
              <a:xfrm>
                <a:off x="3766" y="2155"/>
                <a:ext cx="16" cy="16"/>
              </a:xfrm>
              <a:custGeom>
                <a:avLst/>
                <a:gdLst>
                  <a:gd name="T0" fmla="*/ 10 w 16"/>
                  <a:gd name="T1" fmla="*/ 2 h 16"/>
                  <a:gd name="T2" fmla="*/ 8 w 16"/>
                  <a:gd name="T3" fmla="*/ 0 h 16"/>
                  <a:gd name="T4" fmla="*/ 6 w 16"/>
                  <a:gd name="T5" fmla="*/ 0 h 16"/>
                  <a:gd name="T6" fmla="*/ 6 w 16"/>
                  <a:gd name="T7" fmla="*/ 0 h 16"/>
                  <a:gd name="T8" fmla="*/ 4 w 16"/>
                  <a:gd name="T9" fmla="*/ 0 h 16"/>
                  <a:gd name="T10" fmla="*/ 0 w 16"/>
                  <a:gd name="T11" fmla="*/ 0 h 16"/>
                  <a:gd name="T12" fmla="*/ 0 w 16"/>
                  <a:gd name="T13" fmla="*/ 0 h 16"/>
                  <a:gd name="T14" fmla="*/ 0 w 16"/>
                  <a:gd name="T15" fmla="*/ 0 h 16"/>
                  <a:gd name="T16" fmla="*/ 2 w 16"/>
                  <a:gd name="T17" fmla="*/ 4 h 16"/>
                  <a:gd name="T18" fmla="*/ 4 w 16"/>
                  <a:gd name="T19" fmla="*/ 6 h 16"/>
                  <a:gd name="T20" fmla="*/ 4 w 16"/>
                  <a:gd name="T21" fmla="*/ 6 h 16"/>
                  <a:gd name="T22" fmla="*/ 8 w 16"/>
                  <a:gd name="T23" fmla="*/ 8 h 16"/>
                  <a:gd name="T24" fmla="*/ 8 w 16"/>
                  <a:gd name="T25" fmla="*/ 10 h 16"/>
                  <a:gd name="T26" fmla="*/ 8 w 16"/>
                  <a:gd name="T27" fmla="*/ 12 h 16"/>
                  <a:gd name="T28" fmla="*/ 8 w 16"/>
                  <a:gd name="T29" fmla="*/ 12 h 16"/>
                  <a:gd name="T30" fmla="*/ 10 w 16"/>
                  <a:gd name="T31" fmla="*/ 12 h 16"/>
                  <a:gd name="T32" fmla="*/ 10 w 16"/>
                  <a:gd name="T33" fmla="*/ 14 h 16"/>
                  <a:gd name="T34" fmla="*/ 10 w 16"/>
                  <a:gd name="T35" fmla="*/ 16 h 16"/>
                  <a:gd name="T36" fmla="*/ 12 w 16"/>
                  <a:gd name="T37" fmla="*/ 16 h 16"/>
                  <a:gd name="T38" fmla="*/ 16 w 16"/>
                  <a:gd name="T39" fmla="*/ 16 h 16"/>
                  <a:gd name="T40" fmla="*/ 14 w 16"/>
                  <a:gd name="T41" fmla="*/ 14 h 16"/>
                  <a:gd name="T42" fmla="*/ 12 w 16"/>
                  <a:gd name="T43" fmla="*/ 10 h 16"/>
                  <a:gd name="T44" fmla="*/ 12 w 16"/>
                  <a:gd name="T45" fmla="*/ 8 h 16"/>
                  <a:gd name="T46" fmla="*/ 10 w 16"/>
                  <a:gd name="T47" fmla="*/ 6 h 16"/>
                  <a:gd name="T48" fmla="*/ 10 w 16"/>
                  <a:gd name="T49" fmla="*/ 4 h 16"/>
                  <a:gd name="T50" fmla="*/ 10 w 16"/>
                  <a:gd name="T5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6">
                    <a:moveTo>
                      <a:pt x="10" y="2"/>
                    </a:moveTo>
                    <a:lnTo>
                      <a:pt x="8" y="0"/>
                    </a:lnTo>
                    <a:lnTo>
                      <a:pt x="6" y="0"/>
                    </a:lnTo>
                    <a:lnTo>
                      <a:pt x="6" y="0"/>
                    </a:lnTo>
                    <a:lnTo>
                      <a:pt x="4" y="0"/>
                    </a:lnTo>
                    <a:lnTo>
                      <a:pt x="0" y="0"/>
                    </a:lnTo>
                    <a:lnTo>
                      <a:pt x="0" y="0"/>
                    </a:lnTo>
                    <a:lnTo>
                      <a:pt x="0" y="0"/>
                    </a:lnTo>
                    <a:lnTo>
                      <a:pt x="2" y="4"/>
                    </a:lnTo>
                    <a:lnTo>
                      <a:pt x="4" y="6"/>
                    </a:lnTo>
                    <a:lnTo>
                      <a:pt x="4" y="6"/>
                    </a:lnTo>
                    <a:lnTo>
                      <a:pt x="8" y="8"/>
                    </a:lnTo>
                    <a:lnTo>
                      <a:pt x="8" y="10"/>
                    </a:lnTo>
                    <a:lnTo>
                      <a:pt x="8" y="12"/>
                    </a:lnTo>
                    <a:lnTo>
                      <a:pt x="8" y="12"/>
                    </a:lnTo>
                    <a:lnTo>
                      <a:pt x="10" y="12"/>
                    </a:lnTo>
                    <a:lnTo>
                      <a:pt x="10" y="14"/>
                    </a:lnTo>
                    <a:lnTo>
                      <a:pt x="10" y="16"/>
                    </a:lnTo>
                    <a:lnTo>
                      <a:pt x="12" y="16"/>
                    </a:lnTo>
                    <a:lnTo>
                      <a:pt x="16" y="16"/>
                    </a:lnTo>
                    <a:lnTo>
                      <a:pt x="14" y="14"/>
                    </a:lnTo>
                    <a:lnTo>
                      <a:pt x="12" y="10"/>
                    </a:lnTo>
                    <a:lnTo>
                      <a:pt x="12" y="8"/>
                    </a:lnTo>
                    <a:lnTo>
                      <a:pt x="10" y="6"/>
                    </a:lnTo>
                    <a:lnTo>
                      <a:pt x="10" y="4"/>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745"/>
              <p:cNvSpPr>
                <a:spLocks/>
              </p:cNvSpPr>
              <p:nvPr/>
            </p:nvSpPr>
            <p:spPr bwMode="auto">
              <a:xfrm>
                <a:off x="3748" y="2163"/>
                <a:ext cx="10" cy="16"/>
              </a:xfrm>
              <a:custGeom>
                <a:avLst/>
                <a:gdLst>
                  <a:gd name="T0" fmla="*/ 0 w 10"/>
                  <a:gd name="T1" fmla="*/ 0 h 16"/>
                  <a:gd name="T2" fmla="*/ 0 w 10"/>
                  <a:gd name="T3" fmla="*/ 0 h 16"/>
                  <a:gd name="T4" fmla="*/ 0 w 10"/>
                  <a:gd name="T5" fmla="*/ 0 h 16"/>
                  <a:gd name="T6" fmla="*/ 0 w 10"/>
                  <a:gd name="T7" fmla="*/ 2 h 16"/>
                  <a:gd name="T8" fmla="*/ 2 w 10"/>
                  <a:gd name="T9" fmla="*/ 4 h 16"/>
                  <a:gd name="T10" fmla="*/ 2 w 10"/>
                  <a:gd name="T11" fmla="*/ 8 h 16"/>
                  <a:gd name="T12" fmla="*/ 2 w 10"/>
                  <a:gd name="T13" fmla="*/ 12 h 16"/>
                  <a:gd name="T14" fmla="*/ 2 w 10"/>
                  <a:gd name="T15" fmla="*/ 14 h 16"/>
                  <a:gd name="T16" fmla="*/ 2 w 10"/>
                  <a:gd name="T17" fmla="*/ 16 h 16"/>
                  <a:gd name="T18" fmla="*/ 4 w 10"/>
                  <a:gd name="T19" fmla="*/ 14 h 16"/>
                  <a:gd name="T20" fmla="*/ 6 w 10"/>
                  <a:gd name="T21" fmla="*/ 14 h 16"/>
                  <a:gd name="T22" fmla="*/ 6 w 10"/>
                  <a:gd name="T23" fmla="*/ 14 h 16"/>
                  <a:gd name="T24" fmla="*/ 8 w 10"/>
                  <a:gd name="T25" fmla="*/ 12 h 16"/>
                  <a:gd name="T26" fmla="*/ 8 w 10"/>
                  <a:gd name="T27" fmla="*/ 12 h 16"/>
                  <a:gd name="T28" fmla="*/ 10 w 10"/>
                  <a:gd name="T29" fmla="*/ 10 h 16"/>
                  <a:gd name="T30" fmla="*/ 10 w 10"/>
                  <a:gd name="T31" fmla="*/ 8 h 16"/>
                  <a:gd name="T32" fmla="*/ 10 w 10"/>
                  <a:gd name="T33" fmla="*/ 6 h 16"/>
                  <a:gd name="T34" fmla="*/ 10 w 10"/>
                  <a:gd name="T35" fmla="*/ 4 h 16"/>
                  <a:gd name="T36" fmla="*/ 10 w 10"/>
                  <a:gd name="T37" fmla="*/ 4 h 16"/>
                  <a:gd name="T38" fmla="*/ 8 w 10"/>
                  <a:gd name="T39" fmla="*/ 4 h 16"/>
                  <a:gd name="T40" fmla="*/ 8 w 10"/>
                  <a:gd name="T41" fmla="*/ 4 h 16"/>
                  <a:gd name="T42" fmla="*/ 6 w 10"/>
                  <a:gd name="T43" fmla="*/ 4 h 16"/>
                  <a:gd name="T44" fmla="*/ 4 w 10"/>
                  <a:gd name="T45" fmla="*/ 4 h 16"/>
                  <a:gd name="T46" fmla="*/ 4 w 10"/>
                  <a:gd name="T47" fmla="*/ 2 h 16"/>
                  <a:gd name="T48" fmla="*/ 2 w 10"/>
                  <a:gd name="T49" fmla="*/ 0 h 16"/>
                  <a:gd name="T50" fmla="*/ 0 w 10"/>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6">
                    <a:moveTo>
                      <a:pt x="0" y="0"/>
                    </a:moveTo>
                    <a:lnTo>
                      <a:pt x="0" y="0"/>
                    </a:lnTo>
                    <a:lnTo>
                      <a:pt x="0" y="0"/>
                    </a:lnTo>
                    <a:lnTo>
                      <a:pt x="0" y="2"/>
                    </a:lnTo>
                    <a:lnTo>
                      <a:pt x="2" y="4"/>
                    </a:lnTo>
                    <a:lnTo>
                      <a:pt x="2" y="8"/>
                    </a:lnTo>
                    <a:lnTo>
                      <a:pt x="2" y="12"/>
                    </a:lnTo>
                    <a:lnTo>
                      <a:pt x="2" y="14"/>
                    </a:lnTo>
                    <a:lnTo>
                      <a:pt x="2" y="16"/>
                    </a:lnTo>
                    <a:lnTo>
                      <a:pt x="4" y="14"/>
                    </a:lnTo>
                    <a:lnTo>
                      <a:pt x="6" y="14"/>
                    </a:lnTo>
                    <a:lnTo>
                      <a:pt x="6" y="14"/>
                    </a:lnTo>
                    <a:lnTo>
                      <a:pt x="8" y="12"/>
                    </a:lnTo>
                    <a:lnTo>
                      <a:pt x="8" y="12"/>
                    </a:lnTo>
                    <a:lnTo>
                      <a:pt x="10" y="10"/>
                    </a:lnTo>
                    <a:lnTo>
                      <a:pt x="10" y="8"/>
                    </a:lnTo>
                    <a:lnTo>
                      <a:pt x="10" y="6"/>
                    </a:lnTo>
                    <a:lnTo>
                      <a:pt x="10" y="4"/>
                    </a:lnTo>
                    <a:lnTo>
                      <a:pt x="10" y="4"/>
                    </a:lnTo>
                    <a:lnTo>
                      <a:pt x="8" y="4"/>
                    </a:lnTo>
                    <a:lnTo>
                      <a:pt x="8" y="4"/>
                    </a:lnTo>
                    <a:lnTo>
                      <a:pt x="6" y="4"/>
                    </a:lnTo>
                    <a:lnTo>
                      <a:pt x="4" y="4"/>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746"/>
              <p:cNvSpPr>
                <a:spLocks/>
              </p:cNvSpPr>
              <p:nvPr/>
            </p:nvSpPr>
            <p:spPr bwMode="auto">
              <a:xfrm>
                <a:off x="3754" y="2177"/>
                <a:ext cx="2" cy="2"/>
              </a:xfrm>
              <a:custGeom>
                <a:avLst/>
                <a:gdLst>
                  <a:gd name="T0" fmla="*/ 2 w 2"/>
                  <a:gd name="T1" fmla="*/ 0 h 2"/>
                  <a:gd name="T2" fmla="*/ 2 w 2"/>
                  <a:gd name="T3" fmla="*/ 0 h 2"/>
                  <a:gd name="T4" fmla="*/ 2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0"/>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747"/>
              <p:cNvSpPr>
                <a:spLocks/>
              </p:cNvSpPr>
              <p:nvPr/>
            </p:nvSpPr>
            <p:spPr bwMode="auto">
              <a:xfrm>
                <a:off x="3756" y="2173"/>
                <a:ext cx="8" cy="20"/>
              </a:xfrm>
              <a:custGeom>
                <a:avLst/>
                <a:gdLst>
                  <a:gd name="T0" fmla="*/ 6 w 8"/>
                  <a:gd name="T1" fmla="*/ 6 h 20"/>
                  <a:gd name="T2" fmla="*/ 8 w 8"/>
                  <a:gd name="T3" fmla="*/ 4 h 20"/>
                  <a:gd name="T4" fmla="*/ 8 w 8"/>
                  <a:gd name="T5" fmla="*/ 2 h 20"/>
                  <a:gd name="T6" fmla="*/ 6 w 8"/>
                  <a:gd name="T7" fmla="*/ 0 h 20"/>
                  <a:gd name="T8" fmla="*/ 4 w 8"/>
                  <a:gd name="T9" fmla="*/ 0 h 20"/>
                  <a:gd name="T10" fmla="*/ 4 w 8"/>
                  <a:gd name="T11" fmla="*/ 0 h 20"/>
                  <a:gd name="T12" fmla="*/ 2 w 8"/>
                  <a:gd name="T13" fmla="*/ 2 h 20"/>
                  <a:gd name="T14" fmla="*/ 2 w 8"/>
                  <a:gd name="T15" fmla="*/ 2 h 20"/>
                  <a:gd name="T16" fmla="*/ 2 w 8"/>
                  <a:gd name="T17" fmla="*/ 4 h 20"/>
                  <a:gd name="T18" fmla="*/ 2 w 8"/>
                  <a:gd name="T19" fmla="*/ 8 h 20"/>
                  <a:gd name="T20" fmla="*/ 2 w 8"/>
                  <a:gd name="T21" fmla="*/ 10 h 20"/>
                  <a:gd name="T22" fmla="*/ 0 w 8"/>
                  <a:gd name="T23" fmla="*/ 10 h 20"/>
                  <a:gd name="T24" fmla="*/ 0 w 8"/>
                  <a:gd name="T25" fmla="*/ 14 h 20"/>
                  <a:gd name="T26" fmla="*/ 0 w 8"/>
                  <a:gd name="T27" fmla="*/ 16 h 20"/>
                  <a:gd name="T28" fmla="*/ 2 w 8"/>
                  <a:gd name="T29" fmla="*/ 16 h 20"/>
                  <a:gd name="T30" fmla="*/ 4 w 8"/>
                  <a:gd name="T31" fmla="*/ 18 h 20"/>
                  <a:gd name="T32" fmla="*/ 4 w 8"/>
                  <a:gd name="T33" fmla="*/ 20 h 20"/>
                  <a:gd name="T34" fmla="*/ 6 w 8"/>
                  <a:gd name="T35" fmla="*/ 20 h 20"/>
                  <a:gd name="T36" fmla="*/ 6 w 8"/>
                  <a:gd name="T37" fmla="*/ 20 h 20"/>
                  <a:gd name="T38" fmla="*/ 6 w 8"/>
                  <a:gd name="T39" fmla="*/ 18 h 20"/>
                  <a:gd name="T40" fmla="*/ 6 w 8"/>
                  <a:gd name="T41" fmla="*/ 16 h 20"/>
                  <a:gd name="T42" fmla="*/ 6 w 8"/>
                  <a:gd name="T43" fmla="*/ 14 h 20"/>
                  <a:gd name="T44" fmla="*/ 6 w 8"/>
                  <a:gd name="T45" fmla="*/ 12 h 20"/>
                  <a:gd name="T46" fmla="*/ 6 w 8"/>
                  <a:gd name="T47" fmla="*/ 8 h 20"/>
                  <a:gd name="T48" fmla="*/ 6 w 8"/>
                  <a:gd name="T4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0">
                    <a:moveTo>
                      <a:pt x="6" y="6"/>
                    </a:moveTo>
                    <a:lnTo>
                      <a:pt x="8" y="4"/>
                    </a:lnTo>
                    <a:lnTo>
                      <a:pt x="8" y="2"/>
                    </a:lnTo>
                    <a:lnTo>
                      <a:pt x="6" y="0"/>
                    </a:lnTo>
                    <a:lnTo>
                      <a:pt x="4" y="0"/>
                    </a:lnTo>
                    <a:lnTo>
                      <a:pt x="4" y="0"/>
                    </a:lnTo>
                    <a:lnTo>
                      <a:pt x="2" y="2"/>
                    </a:lnTo>
                    <a:lnTo>
                      <a:pt x="2" y="2"/>
                    </a:lnTo>
                    <a:lnTo>
                      <a:pt x="2" y="4"/>
                    </a:lnTo>
                    <a:lnTo>
                      <a:pt x="2" y="8"/>
                    </a:lnTo>
                    <a:lnTo>
                      <a:pt x="2" y="10"/>
                    </a:lnTo>
                    <a:lnTo>
                      <a:pt x="0" y="10"/>
                    </a:lnTo>
                    <a:lnTo>
                      <a:pt x="0" y="14"/>
                    </a:lnTo>
                    <a:lnTo>
                      <a:pt x="0" y="16"/>
                    </a:lnTo>
                    <a:lnTo>
                      <a:pt x="2" y="16"/>
                    </a:lnTo>
                    <a:lnTo>
                      <a:pt x="4" y="18"/>
                    </a:lnTo>
                    <a:lnTo>
                      <a:pt x="4" y="20"/>
                    </a:lnTo>
                    <a:lnTo>
                      <a:pt x="6" y="20"/>
                    </a:lnTo>
                    <a:lnTo>
                      <a:pt x="6" y="20"/>
                    </a:lnTo>
                    <a:lnTo>
                      <a:pt x="6" y="18"/>
                    </a:lnTo>
                    <a:lnTo>
                      <a:pt x="6" y="16"/>
                    </a:lnTo>
                    <a:lnTo>
                      <a:pt x="6" y="14"/>
                    </a:lnTo>
                    <a:lnTo>
                      <a:pt x="6" y="12"/>
                    </a:lnTo>
                    <a:lnTo>
                      <a:pt x="6" y="8"/>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748"/>
              <p:cNvSpPr>
                <a:spLocks/>
              </p:cNvSpPr>
              <p:nvPr/>
            </p:nvSpPr>
            <p:spPr bwMode="auto">
              <a:xfrm>
                <a:off x="3768" y="2163"/>
                <a:ext cx="2" cy="4"/>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2 h 4"/>
                  <a:gd name="T12" fmla="*/ 2 w 2"/>
                  <a:gd name="T13" fmla="*/ 4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2" y="2"/>
                    </a:lnTo>
                    <a:lnTo>
                      <a:pt x="2" y="2"/>
                    </a:lnTo>
                    <a:lnTo>
                      <a:pt x="0" y="0"/>
                    </a:lnTo>
                    <a:lnTo>
                      <a:pt x="0"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749"/>
              <p:cNvSpPr>
                <a:spLocks/>
              </p:cNvSpPr>
              <p:nvPr/>
            </p:nvSpPr>
            <p:spPr bwMode="auto">
              <a:xfrm>
                <a:off x="3768" y="2167"/>
                <a:ext cx="10" cy="16"/>
              </a:xfrm>
              <a:custGeom>
                <a:avLst/>
                <a:gdLst>
                  <a:gd name="T0" fmla="*/ 2 w 10"/>
                  <a:gd name="T1" fmla="*/ 2 h 16"/>
                  <a:gd name="T2" fmla="*/ 2 w 10"/>
                  <a:gd name="T3" fmla="*/ 4 h 16"/>
                  <a:gd name="T4" fmla="*/ 2 w 10"/>
                  <a:gd name="T5" fmla="*/ 6 h 16"/>
                  <a:gd name="T6" fmla="*/ 4 w 10"/>
                  <a:gd name="T7" fmla="*/ 6 h 16"/>
                  <a:gd name="T8" fmla="*/ 6 w 10"/>
                  <a:gd name="T9" fmla="*/ 8 h 16"/>
                  <a:gd name="T10" fmla="*/ 6 w 10"/>
                  <a:gd name="T11" fmla="*/ 12 h 16"/>
                  <a:gd name="T12" fmla="*/ 8 w 10"/>
                  <a:gd name="T13" fmla="*/ 16 h 16"/>
                  <a:gd name="T14" fmla="*/ 8 w 10"/>
                  <a:gd name="T15" fmla="*/ 16 h 16"/>
                  <a:gd name="T16" fmla="*/ 8 w 10"/>
                  <a:gd name="T17" fmla="*/ 14 h 16"/>
                  <a:gd name="T18" fmla="*/ 8 w 10"/>
                  <a:gd name="T19" fmla="*/ 14 h 16"/>
                  <a:gd name="T20" fmla="*/ 10 w 10"/>
                  <a:gd name="T21" fmla="*/ 12 h 16"/>
                  <a:gd name="T22" fmla="*/ 10 w 10"/>
                  <a:gd name="T23" fmla="*/ 12 h 16"/>
                  <a:gd name="T24" fmla="*/ 8 w 10"/>
                  <a:gd name="T25" fmla="*/ 10 h 16"/>
                  <a:gd name="T26" fmla="*/ 8 w 10"/>
                  <a:gd name="T27" fmla="*/ 8 h 16"/>
                  <a:gd name="T28" fmla="*/ 6 w 10"/>
                  <a:gd name="T29" fmla="*/ 2 h 16"/>
                  <a:gd name="T30" fmla="*/ 4 w 10"/>
                  <a:gd name="T31" fmla="*/ 0 h 16"/>
                  <a:gd name="T32" fmla="*/ 2 w 10"/>
                  <a:gd name="T33" fmla="*/ 2 h 16"/>
                  <a:gd name="T34" fmla="*/ 2 w 10"/>
                  <a:gd name="T35" fmla="*/ 0 h 16"/>
                  <a:gd name="T36" fmla="*/ 2 w 10"/>
                  <a:gd name="T37" fmla="*/ 0 h 16"/>
                  <a:gd name="T38" fmla="*/ 0 w 10"/>
                  <a:gd name="T39" fmla="*/ 0 h 16"/>
                  <a:gd name="T40" fmla="*/ 0 w 10"/>
                  <a:gd name="T41" fmla="*/ 0 h 16"/>
                  <a:gd name="T42" fmla="*/ 2 w 10"/>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6">
                    <a:moveTo>
                      <a:pt x="2" y="2"/>
                    </a:moveTo>
                    <a:lnTo>
                      <a:pt x="2" y="4"/>
                    </a:lnTo>
                    <a:lnTo>
                      <a:pt x="2" y="6"/>
                    </a:lnTo>
                    <a:lnTo>
                      <a:pt x="4" y="6"/>
                    </a:lnTo>
                    <a:lnTo>
                      <a:pt x="6" y="8"/>
                    </a:lnTo>
                    <a:lnTo>
                      <a:pt x="6" y="12"/>
                    </a:lnTo>
                    <a:lnTo>
                      <a:pt x="8" y="16"/>
                    </a:lnTo>
                    <a:lnTo>
                      <a:pt x="8" y="16"/>
                    </a:lnTo>
                    <a:lnTo>
                      <a:pt x="8" y="14"/>
                    </a:lnTo>
                    <a:lnTo>
                      <a:pt x="8" y="14"/>
                    </a:lnTo>
                    <a:lnTo>
                      <a:pt x="10" y="12"/>
                    </a:lnTo>
                    <a:lnTo>
                      <a:pt x="10" y="12"/>
                    </a:lnTo>
                    <a:lnTo>
                      <a:pt x="8" y="10"/>
                    </a:lnTo>
                    <a:lnTo>
                      <a:pt x="8" y="8"/>
                    </a:lnTo>
                    <a:lnTo>
                      <a:pt x="6" y="2"/>
                    </a:lnTo>
                    <a:lnTo>
                      <a:pt x="4" y="0"/>
                    </a:lnTo>
                    <a:lnTo>
                      <a:pt x="2" y="2"/>
                    </a:lnTo>
                    <a:lnTo>
                      <a:pt x="2" y="0"/>
                    </a:lnTo>
                    <a:lnTo>
                      <a:pt x="2"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750"/>
              <p:cNvSpPr>
                <a:spLocks/>
              </p:cNvSpPr>
              <p:nvPr/>
            </p:nvSpPr>
            <p:spPr bwMode="auto">
              <a:xfrm>
                <a:off x="3780" y="2177"/>
                <a:ext cx="2" cy="8"/>
              </a:xfrm>
              <a:custGeom>
                <a:avLst/>
                <a:gdLst>
                  <a:gd name="T0" fmla="*/ 2 w 2"/>
                  <a:gd name="T1" fmla="*/ 0 h 8"/>
                  <a:gd name="T2" fmla="*/ 0 w 2"/>
                  <a:gd name="T3" fmla="*/ 2 h 8"/>
                  <a:gd name="T4" fmla="*/ 0 w 2"/>
                  <a:gd name="T5" fmla="*/ 4 h 8"/>
                  <a:gd name="T6" fmla="*/ 2 w 2"/>
                  <a:gd name="T7" fmla="*/ 6 h 8"/>
                  <a:gd name="T8" fmla="*/ 2 w 2"/>
                  <a:gd name="T9" fmla="*/ 6 h 8"/>
                  <a:gd name="T10" fmla="*/ 2 w 2"/>
                  <a:gd name="T11" fmla="*/ 8 h 8"/>
                  <a:gd name="T12" fmla="*/ 2 w 2"/>
                  <a:gd name="T13" fmla="*/ 8 h 8"/>
                  <a:gd name="T14" fmla="*/ 2 w 2"/>
                  <a:gd name="T15" fmla="*/ 2 h 8"/>
                  <a:gd name="T16" fmla="*/ 2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0"/>
                    </a:moveTo>
                    <a:lnTo>
                      <a:pt x="0" y="2"/>
                    </a:lnTo>
                    <a:lnTo>
                      <a:pt x="0" y="4"/>
                    </a:lnTo>
                    <a:lnTo>
                      <a:pt x="2" y="6"/>
                    </a:lnTo>
                    <a:lnTo>
                      <a:pt x="2" y="6"/>
                    </a:lnTo>
                    <a:lnTo>
                      <a:pt x="2" y="8"/>
                    </a:lnTo>
                    <a:lnTo>
                      <a:pt x="2" y="8"/>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51"/>
              <p:cNvSpPr>
                <a:spLocks/>
              </p:cNvSpPr>
              <p:nvPr/>
            </p:nvSpPr>
            <p:spPr bwMode="auto">
              <a:xfrm>
                <a:off x="3786" y="2183"/>
                <a:ext cx="0" cy="2"/>
              </a:xfrm>
              <a:custGeom>
                <a:avLst/>
                <a:gdLst>
                  <a:gd name="T0" fmla="*/ 0 h 2"/>
                  <a:gd name="T1" fmla="*/ 0 h 2"/>
                  <a:gd name="T2" fmla="*/ 0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0"/>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52"/>
              <p:cNvSpPr>
                <a:spLocks/>
              </p:cNvSpPr>
              <p:nvPr/>
            </p:nvSpPr>
            <p:spPr bwMode="auto">
              <a:xfrm>
                <a:off x="3764" y="2169"/>
                <a:ext cx="4" cy="20"/>
              </a:xfrm>
              <a:custGeom>
                <a:avLst/>
                <a:gdLst>
                  <a:gd name="T0" fmla="*/ 2 w 4"/>
                  <a:gd name="T1" fmla="*/ 0 h 20"/>
                  <a:gd name="T2" fmla="*/ 2 w 4"/>
                  <a:gd name="T3" fmla="*/ 0 h 20"/>
                  <a:gd name="T4" fmla="*/ 2 w 4"/>
                  <a:gd name="T5" fmla="*/ 0 h 20"/>
                  <a:gd name="T6" fmla="*/ 2 w 4"/>
                  <a:gd name="T7" fmla="*/ 4 h 20"/>
                  <a:gd name="T8" fmla="*/ 0 w 4"/>
                  <a:gd name="T9" fmla="*/ 8 h 20"/>
                  <a:gd name="T10" fmla="*/ 0 w 4"/>
                  <a:gd name="T11" fmla="*/ 12 h 20"/>
                  <a:gd name="T12" fmla="*/ 0 w 4"/>
                  <a:gd name="T13" fmla="*/ 16 h 20"/>
                  <a:gd name="T14" fmla="*/ 0 w 4"/>
                  <a:gd name="T15" fmla="*/ 18 h 20"/>
                  <a:gd name="T16" fmla="*/ 0 w 4"/>
                  <a:gd name="T17" fmla="*/ 20 h 20"/>
                  <a:gd name="T18" fmla="*/ 0 w 4"/>
                  <a:gd name="T19" fmla="*/ 20 h 20"/>
                  <a:gd name="T20" fmla="*/ 0 w 4"/>
                  <a:gd name="T21" fmla="*/ 18 h 20"/>
                  <a:gd name="T22" fmla="*/ 2 w 4"/>
                  <a:gd name="T23" fmla="*/ 16 h 20"/>
                  <a:gd name="T24" fmla="*/ 2 w 4"/>
                  <a:gd name="T25" fmla="*/ 12 h 20"/>
                  <a:gd name="T26" fmla="*/ 4 w 4"/>
                  <a:gd name="T27" fmla="*/ 10 h 20"/>
                  <a:gd name="T28" fmla="*/ 4 w 4"/>
                  <a:gd name="T29" fmla="*/ 8 h 20"/>
                  <a:gd name="T30" fmla="*/ 2 w 4"/>
                  <a:gd name="T31" fmla="*/ 2 h 20"/>
                  <a:gd name="T32" fmla="*/ 2 w 4"/>
                  <a:gd name="T33" fmla="*/ 0 h 20"/>
                  <a:gd name="T34" fmla="*/ 2 w 4"/>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20">
                    <a:moveTo>
                      <a:pt x="2" y="0"/>
                    </a:moveTo>
                    <a:lnTo>
                      <a:pt x="2" y="0"/>
                    </a:lnTo>
                    <a:lnTo>
                      <a:pt x="2" y="0"/>
                    </a:lnTo>
                    <a:lnTo>
                      <a:pt x="2" y="4"/>
                    </a:lnTo>
                    <a:lnTo>
                      <a:pt x="0" y="8"/>
                    </a:lnTo>
                    <a:lnTo>
                      <a:pt x="0" y="12"/>
                    </a:lnTo>
                    <a:lnTo>
                      <a:pt x="0" y="16"/>
                    </a:lnTo>
                    <a:lnTo>
                      <a:pt x="0" y="18"/>
                    </a:lnTo>
                    <a:lnTo>
                      <a:pt x="0" y="20"/>
                    </a:lnTo>
                    <a:lnTo>
                      <a:pt x="0" y="20"/>
                    </a:lnTo>
                    <a:lnTo>
                      <a:pt x="0" y="18"/>
                    </a:lnTo>
                    <a:lnTo>
                      <a:pt x="2" y="16"/>
                    </a:lnTo>
                    <a:lnTo>
                      <a:pt x="2" y="12"/>
                    </a:lnTo>
                    <a:lnTo>
                      <a:pt x="4" y="10"/>
                    </a:lnTo>
                    <a:lnTo>
                      <a:pt x="4" y="8"/>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53"/>
              <p:cNvSpPr>
                <a:spLocks/>
              </p:cNvSpPr>
              <p:nvPr/>
            </p:nvSpPr>
            <p:spPr bwMode="auto">
              <a:xfrm>
                <a:off x="3766" y="2181"/>
                <a:ext cx="6" cy="6"/>
              </a:xfrm>
              <a:custGeom>
                <a:avLst/>
                <a:gdLst>
                  <a:gd name="T0" fmla="*/ 2 w 6"/>
                  <a:gd name="T1" fmla="*/ 2 h 6"/>
                  <a:gd name="T2" fmla="*/ 2 w 6"/>
                  <a:gd name="T3" fmla="*/ 4 h 6"/>
                  <a:gd name="T4" fmla="*/ 0 w 6"/>
                  <a:gd name="T5" fmla="*/ 4 h 6"/>
                  <a:gd name="T6" fmla="*/ 0 w 6"/>
                  <a:gd name="T7" fmla="*/ 4 h 6"/>
                  <a:gd name="T8" fmla="*/ 2 w 6"/>
                  <a:gd name="T9" fmla="*/ 6 h 6"/>
                  <a:gd name="T10" fmla="*/ 2 w 6"/>
                  <a:gd name="T11" fmla="*/ 6 h 6"/>
                  <a:gd name="T12" fmla="*/ 4 w 6"/>
                  <a:gd name="T13" fmla="*/ 6 h 6"/>
                  <a:gd name="T14" fmla="*/ 6 w 6"/>
                  <a:gd name="T15" fmla="*/ 6 h 6"/>
                  <a:gd name="T16" fmla="*/ 6 w 6"/>
                  <a:gd name="T17" fmla="*/ 4 h 6"/>
                  <a:gd name="T18" fmla="*/ 6 w 6"/>
                  <a:gd name="T19" fmla="*/ 4 h 6"/>
                  <a:gd name="T20" fmla="*/ 6 w 6"/>
                  <a:gd name="T21" fmla="*/ 2 h 6"/>
                  <a:gd name="T22" fmla="*/ 6 w 6"/>
                  <a:gd name="T23" fmla="*/ 0 h 6"/>
                  <a:gd name="T24" fmla="*/ 6 w 6"/>
                  <a:gd name="T25" fmla="*/ 2 h 6"/>
                  <a:gd name="T26" fmla="*/ 4 w 6"/>
                  <a:gd name="T27" fmla="*/ 0 h 6"/>
                  <a:gd name="T28" fmla="*/ 2 w 6"/>
                  <a:gd name="T29" fmla="*/ 2 h 6"/>
                  <a:gd name="T30" fmla="*/ 2 w 6"/>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2" y="2"/>
                    </a:moveTo>
                    <a:lnTo>
                      <a:pt x="2" y="4"/>
                    </a:lnTo>
                    <a:lnTo>
                      <a:pt x="0" y="4"/>
                    </a:lnTo>
                    <a:lnTo>
                      <a:pt x="0" y="4"/>
                    </a:lnTo>
                    <a:lnTo>
                      <a:pt x="2" y="6"/>
                    </a:lnTo>
                    <a:lnTo>
                      <a:pt x="2" y="6"/>
                    </a:lnTo>
                    <a:lnTo>
                      <a:pt x="4" y="6"/>
                    </a:lnTo>
                    <a:lnTo>
                      <a:pt x="6" y="6"/>
                    </a:lnTo>
                    <a:lnTo>
                      <a:pt x="6" y="4"/>
                    </a:lnTo>
                    <a:lnTo>
                      <a:pt x="6" y="4"/>
                    </a:lnTo>
                    <a:lnTo>
                      <a:pt x="6" y="2"/>
                    </a:lnTo>
                    <a:lnTo>
                      <a:pt x="6" y="0"/>
                    </a:lnTo>
                    <a:lnTo>
                      <a:pt x="6" y="2"/>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54"/>
              <p:cNvSpPr>
                <a:spLocks/>
              </p:cNvSpPr>
              <p:nvPr/>
            </p:nvSpPr>
            <p:spPr bwMode="auto">
              <a:xfrm>
                <a:off x="3754" y="2185"/>
                <a:ext cx="40" cy="46"/>
              </a:xfrm>
              <a:custGeom>
                <a:avLst/>
                <a:gdLst>
                  <a:gd name="T0" fmla="*/ 28 w 40"/>
                  <a:gd name="T1" fmla="*/ 0 h 46"/>
                  <a:gd name="T2" fmla="*/ 26 w 40"/>
                  <a:gd name="T3" fmla="*/ 0 h 46"/>
                  <a:gd name="T4" fmla="*/ 28 w 40"/>
                  <a:gd name="T5" fmla="*/ 6 h 46"/>
                  <a:gd name="T6" fmla="*/ 28 w 40"/>
                  <a:gd name="T7" fmla="*/ 10 h 46"/>
                  <a:gd name="T8" fmla="*/ 24 w 40"/>
                  <a:gd name="T9" fmla="*/ 10 h 46"/>
                  <a:gd name="T10" fmla="*/ 22 w 40"/>
                  <a:gd name="T11" fmla="*/ 10 h 46"/>
                  <a:gd name="T12" fmla="*/ 22 w 40"/>
                  <a:gd name="T13" fmla="*/ 14 h 46"/>
                  <a:gd name="T14" fmla="*/ 18 w 40"/>
                  <a:gd name="T15" fmla="*/ 14 h 46"/>
                  <a:gd name="T16" fmla="*/ 14 w 40"/>
                  <a:gd name="T17" fmla="*/ 20 h 46"/>
                  <a:gd name="T18" fmla="*/ 14 w 40"/>
                  <a:gd name="T19" fmla="*/ 14 h 46"/>
                  <a:gd name="T20" fmla="*/ 10 w 40"/>
                  <a:gd name="T21" fmla="*/ 14 h 46"/>
                  <a:gd name="T22" fmla="*/ 8 w 40"/>
                  <a:gd name="T23" fmla="*/ 16 h 46"/>
                  <a:gd name="T24" fmla="*/ 2 w 40"/>
                  <a:gd name="T25" fmla="*/ 20 h 46"/>
                  <a:gd name="T26" fmla="*/ 0 w 40"/>
                  <a:gd name="T27" fmla="*/ 26 h 46"/>
                  <a:gd name="T28" fmla="*/ 0 w 40"/>
                  <a:gd name="T29" fmla="*/ 32 h 46"/>
                  <a:gd name="T30" fmla="*/ 4 w 40"/>
                  <a:gd name="T31" fmla="*/ 32 h 46"/>
                  <a:gd name="T32" fmla="*/ 6 w 40"/>
                  <a:gd name="T33" fmla="*/ 24 h 46"/>
                  <a:gd name="T34" fmla="*/ 8 w 40"/>
                  <a:gd name="T35" fmla="*/ 26 h 46"/>
                  <a:gd name="T36" fmla="*/ 8 w 40"/>
                  <a:gd name="T37" fmla="*/ 26 h 46"/>
                  <a:gd name="T38" fmla="*/ 10 w 40"/>
                  <a:gd name="T39" fmla="*/ 26 h 46"/>
                  <a:gd name="T40" fmla="*/ 12 w 40"/>
                  <a:gd name="T41" fmla="*/ 26 h 46"/>
                  <a:gd name="T42" fmla="*/ 14 w 40"/>
                  <a:gd name="T43" fmla="*/ 22 h 46"/>
                  <a:gd name="T44" fmla="*/ 16 w 40"/>
                  <a:gd name="T45" fmla="*/ 22 h 46"/>
                  <a:gd name="T46" fmla="*/ 18 w 40"/>
                  <a:gd name="T47" fmla="*/ 26 h 46"/>
                  <a:gd name="T48" fmla="*/ 18 w 40"/>
                  <a:gd name="T49" fmla="*/ 30 h 46"/>
                  <a:gd name="T50" fmla="*/ 18 w 40"/>
                  <a:gd name="T51" fmla="*/ 36 h 46"/>
                  <a:gd name="T52" fmla="*/ 20 w 40"/>
                  <a:gd name="T53" fmla="*/ 38 h 46"/>
                  <a:gd name="T54" fmla="*/ 26 w 40"/>
                  <a:gd name="T55" fmla="*/ 42 h 46"/>
                  <a:gd name="T56" fmla="*/ 28 w 40"/>
                  <a:gd name="T57" fmla="*/ 44 h 46"/>
                  <a:gd name="T58" fmla="*/ 30 w 40"/>
                  <a:gd name="T59" fmla="*/ 44 h 46"/>
                  <a:gd name="T60" fmla="*/ 32 w 40"/>
                  <a:gd name="T61" fmla="*/ 46 h 46"/>
                  <a:gd name="T62" fmla="*/ 34 w 40"/>
                  <a:gd name="T63" fmla="*/ 42 h 46"/>
                  <a:gd name="T64" fmla="*/ 32 w 40"/>
                  <a:gd name="T65" fmla="*/ 36 h 46"/>
                  <a:gd name="T66" fmla="*/ 30 w 40"/>
                  <a:gd name="T67" fmla="*/ 32 h 46"/>
                  <a:gd name="T68" fmla="*/ 32 w 40"/>
                  <a:gd name="T69" fmla="*/ 26 h 46"/>
                  <a:gd name="T70" fmla="*/ 34 w 40"/>
                  <a:gd name="T71" fmla="*/ 30 h 46"/>
                  <a:gd name="T72" fmla="*/ 36 w 40"/>
                  <a:gd name="T73" fmla="*/ 34 h 46"/>
                  <a:gd name="T74" fmla="*/ 38 w 40"/>
                  <a:gd name="T75" fmla="*/ 38 h 46"/>
                  <a:gd name="T76" fmla="*/ 38 w 40"/>
                  <a:gd name="T77" fmla="*/ 32 h 46"/>
                  <a:gd name="T78" fmla="*/ 40 w 40"/>
                  <a:gd name="T79" fmla="*/ 30 h 46"/>
                  <a:gd name="T80" fmla="*/ 38 w 40"/>
                  <a:gd name="T81" fmla="*/ 22 h 46"/>
                  <a:gd name="T82" fmla="*/ 38 w 40"/>
                  <a:gd name="T83" fmla="*/ 18 h 46"/>
                  <a:gd name="T84" fmla="*/ 36 w 40"/>
                  <a:gd name="T85" fmla="*/ 14 h 46"/>
                  <a:gd name="T86" fmla="*/ 36 w 40"/>
                  <a:gd name="T87" fmla="*/ 10 h 46"/>
                  <a:gd name="T88" fmla="*/ 34 w 40"/>
                  <a:gd name="T89" fmla="*/ 8 h 46"/>
                  <a:gd name="T90" fmla="*/ 32 w 40"/>
                  <a:gd name="T91" fmla="*/ 6 h 46"/>
                  <a:gd name="T92" fmla="*/ 30 w 40"/>
                  <a:gd name="T9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6">
                    <a:moveTo>
                      <a:pt x="30" y="2"/>
                    </a:moveTo>
                    <a:lnTo>
                      <a:pt x="28" y="0"/>
                    </a:lnTo>
                    <a:lnTo>
                      <a:pt x="26" y="0"/>
                    </a:lnTo>
                    <a:lnTo>
                      <a:pt x="26" y="0"/>
                    </a:lnTo>
                    <a:lnTo>
                      <a:pt x="26" y="2"/>
                    </a:lnTo>
                    <a:lnTo>
                      <a:pt x="28" y="6"/>
                    </a:lnTo>
                    <a:lnTo>
                      <a:pt x="28" y="8"/>
                    </a:lnTo>
                    <a:lnTo>
                      <a:pt x="28" y="10"/>
                    </a:lnTo>
                    <a:lnTo>
                      <a:pt x="26" y="8"/>
                    </a:lnTo>
                    <a:lnTo>
                      <a:pt x="24" y="10"/>
                    </a:lnTo>
                    <a:lnTo>
                      <a:pt x="22" y="10"/>
                    </a:lnTo>
                    <a:lnTo>
                      <a:pt x="22" y="10"/>
                    </a:lnTo>
                    <a:lnTo>
                      <a:pt x="22" y="12"/>
                    </a:lnTo>
                    <a:lnTo>
                      <a:pt x="22" y="14"/>
                    </a:lnTo>
                    <a:lnTo>
                      <a:pt x="20" y="14"/>
                    </a:lnTo>
                    <a:lnTo>
                      <a:pt x="18" y="14"/>
                    </a:lnTo>
                    <a:lnTo>
                      <a:pt x="18" y="18"/>
                    </a:lnTo>
                    <a:lnTo>
                      <a:pt x="14" y="20"/>
                    </a:lnTo>
                    <a:lnTo>
                      <a:pt x="14" y="16"/>
                    </a:lnTo>
                    <a:lnTo>
                      <a:pt x="14" y="14"/>
                    </a:lnTo>
                    <a:lnTo>
                      <a:pt x="10" y="12"/>
                    </a:lnTo>
                    <a:lnTo>
                      <a:pt x="10" y="14"/>
                    </a:lnTo>
                    <a:lnTo>
                      <a:pt x="8" y="14"/>
                    </a:lnTo>
                    <a:lnTo>
                      <a:pt x="8" y="16"/>
                    </a:lnTo>
                    <a:lnTo>
                      <a:pt x="8" y="18"/>
                    </a:lnTo>
                    <a:lnTo>
                      <a:pt x="2" y="20"/>
                    </a:lnTo>
                    <a:lnTo>
                      <a:pt x="2" y="22"/>
                    </a:lnTo>
                    <a:lnTo>
                      <a:pt x="0" y="26"/>
                    </a:lnTo>
                    <a:lnTo>
                      <a:pt x="0" y="30"/>
                    </a:lnTo>
                    <a:lnTo>
                      <a:pt x="0" y="32"/>
                    </a:lnTo>
                    <a:lnTo>
                      <a:pt x="2" y="32"/>
                    </a:lnTo>
                    <a:lnTo>
                      <a:pt x="4" y="32"/>
                    </a:lnTo>
                    <a:lnTo>
                      <a:pt x="4" y="26"/>
                    </a:lnTo>
                    <a:lnTo>
                      <a:pt x="6" y="24"/>
                    </a:lnTo>
                    <a:lnTo>
                      <a:pt x="8" y="24"/>
                    </a:lnTo>
                    <a:lnTo>
                      <a:pt x="8" y="26"/>
                    </a:lnTo>
                    <a:lnTo>
                      <a:pt x="8" y="28"/>
                    </a:lnTo>
                    <a:lnTo>
                      <a:pt x="8" y="26"/>
                    </a:lnTo>
                    <a:lnTo>
                      <a:pt x="10" y="24"/>
                    </a:lnTo>
                    <a:lnTo>
                      <a:pt x="10" y="26"/>
                    </a:lnTo>
                    <a:lnTo>
                      <a:pt x="12" y="26"/>
                    </a:lnTo>
                    <a:lnTo>
                      <a:pt x="12" y="26"/>
                    </a:lnTo>
                    <a:lnTo>
                      <a:pt x="12" y="26"/>
                    </a:lnTo>
                    <a:lnTo>
                      <a:pt x="14" y="22"/>
                    </a:lnTo>
                    <a:lnTo>
                      <a:pt x="14" y="22"/>
                    </a:lnTo>
                    <a:lnTo>
                      <a:pt x="16" y="22"/>
                    </a:lnTo>
                    <a:lnTo>
                      <a:pt x="18" y="24"/>
                    </a:lnTo>
                    <a:lnTo>
                      <a:pt x="18" y="26"/>
                    </a:lnTo>
                    <a:lnTo>
                      <a:pt x="20" y="28"/>
                    </a:lnTo>
                    <a:lnTo>
                      <a:pt x="18" y="30"/>
                    </a:lnTo>
                    <a:lnTo>
                      <a:pt x="18" y="34"/>
                    </a:lnTo>
                    <a:lnTo>
                      <a:pt x="18" y="36"/>
                    </a:lnTo>
                    <a:lnTo>
                      <a:pt x="20" y="38"/>
                    </a:lnTo>
                    <a:lnTo>
                      <a:pt x="20" y="38"/>
                    </a:lnTo>
                    <a:lnTo>
                      <a:pt x="22" y="40"/>
                    </a:lnTo>
                    <a:lnTo>
                      <a:pt x="26" y="42"/>
                    </a:lnTo>
                    <a:lnTo>
                      <a:pt x="26" y="44"/>
                    </a:lnTo>
                    <a:lnTo>
                      <a:pt x="28" y="44"/>
                    </a:lnTo>
                    <a:lnTo>
                      <a:pt x="30" y="42"/>
                    </a:lnTo>
                    <a:lnTo>
                      <a:pt x="30" y="44"/>
                    </a:lnTo>
                    <a:lnTo>
                      <a:pt x="30" y="46"/>
                    </a:lnTo>
                    <a:lnTo>
                      <a:pt x="32" y="46"/>
                    </a:lnTo>
                    <a:lnTo>
                      <a:pt x="34" y="42"/>
                    </a:lnTo>
                    <a:lnTo>
                      <a:pt x="34" y="42"/>
                    </a:lnTo>
                    <a:lnTo>
                      <a:pt x="32" y="38"/>
                    </a:lnTo>
                    <a:lnTo>
                      <a:pt x="32" y="36"/>
                    </a:lnTo>
                    <a:lnTo>
                      <a:pt x="30" y="36"/>
                    </a:lnTo>
                    <a:lnTo>
                      <a:pt x="30" y="32"/>
                    </a:lnTo>
                    <a:lnTo>
                      <a:pt x="32" y="28"/>
                    </a:lnTo>
                    <a:lnTo>
                      <a:pt x="32" y="26"/>
                    </a:lnTo>
                    <a:lnTo>
                      <a:pt x="34" y="28"/>
                    </a:lnTo>
                    <a:lnTo>
                      <a:pt x="34" y="30"/>
                    </a:lnTo>
                    <a:lnTo>
                      <a:pt x="36" y="30"/>
                    </a:lnTo>
                    <a:lnTo>
                      <a:pt x="36" y="34"/>
                    </a:lnTo>
                    <a:lnTo>
                      <a:pt x="36" y="36"/>
                    </a:lnTo>
                    <a:lnTo>
                      <a:pt x="38" y="38"/>
                    </a:lnTo>
                    <a:lnTo>
                      <a:pt x="38" y="32"/>
                    </a:lnTo>
                    <a:lnTo>
                      <a:pt x="38" y="32"/>
                    </a:lnTo>
                    <a:lnTo>
                      <a:pt x="38" y="30"/>
                    </a:lnTo>
                    <a:lnTo>
                      <a:pt x="40" y="30"/>
                    </a:lnTo>
                    <a:lnTo>
                      <a:pt x="38" y="26"/>
                    </a:lnTo>
                    <a:lnTo>
                      <a:pt x="38" y="22"/>
                    </a:lnTo>
                    <a:lnTo>
                      <a:pt x="38" y="22"/>
                    </a:lnTo>
                    <a:lnTo>
                      <a:pt x="38" y="18"/>
                    </a:lnTo>
                    <a:lnTo>
                      <a:pt x="36" y="16"/>
                    </a:lnTo>
                    <a:lnTo>
                      <a:pt x="36" y="14"/>
                    </a:lnTo>
                    <a:lnTo>
                      <a:pt x="34" y="14"/>
                    </a:lnTo>
                    <a:lnTo>
                      <a:pt x="36" y="10"/>
                    </a:lnTo>
                    <a:lnTo>
                      <a:pt x="34" y="10"/>
                    </a:lnTo>
                    <a:lnTo>
                      <a:pt x="34" y="8"/>
                    </a:lnTo>
                    <a:lnTo>
                      <a:pt x="32" y="6"/>
                    </a:lnTo>
                    <a:lnTo>
                      <a:pt x="32" y="6"/>
                    </a:lnTo>
                    <a:lnTo>
                      <a:pt x="30" y="4"/>
                    </a:lnTo>
                    <a:lnTo>
                      <a:pt x="3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755"/>
              <p:cNvSpPr>
                <a:spLocks/>
              </p:cNvSpPr>
              <p:nvPr/>
            </p:nvSpPr>
            <p:spPr bwMode="auto">
              <a:xfrm>
                <a:off x="3754" y="2219"/>
                <a:ext cx="4" cy="4"/>
              </a:xfrm>
              <a:custGeom>
                <a:avLst/>
                <a:gdLst>
                  <a:gd name="T0" fmla="*/ 2 w 4"/>
                  <a:gd name="T1" fmla="*/ 4 h 4"/>
                  <a:gd name="T2" fmla="*/ 4 w 4"/>
                  <a:gd name="T3" fmla="*/ 4 h 4"/>
                  <a:gd name="T4" fmla="*/ 4 w 4"/>
                  <a:gd name="T5" fmla="*/ 2 h 4"/>
                  <a:gd name="T6" fmla="*/ 4 w 4"/>
                  <a:gd name="T7" fmla="*/ 2 h 4"/>
                  <a:gd name="T8" fmla="*/ 2 w 4"/>
                  <a:gd name="T9" fmla="*/ 0 h 4"/>
                  <a:gd name="T10" fmla="*/ 0 w 4"/>
                  <a:gd name="T11" fmla="*/ 0 h 4"/>
                  <a:gd name="T12" fmla="*/ 0 w 4"/>
                  <a:gd name="T13" fmla="*/ 2 h 4"/>
                  <a:gd name="T14" fmla="*/ 0 w 4"/>
                  <a:gd name="T15" fmla="*/ 2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4" y="4"/>
                    </a:lnTo>
                    <a:lnTo>
                      <a:pt x="4" y="2"/>
                    </a:lnTo>
                    <a:lnTo>
                      <a:pt x="4" y="2"/>
                    </a:lnTo>
                    <a:lnTo>
                      <a:pt x="2" y="0"/>
                    </a:lnTo>
                    <a:lnTo>
                      <a:pt x="0" y="0"/>
                    </a:lnTo>
                    <a:lnTo>
                      <a:pt x="0" y="2"/>
                    </a:lnTo>
                    <a:lnTo>
                      <a:pt x="0"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756"/>
              <p:cNvSpPr>
                <a:spLocks/>
              </p:cNvSpPr>
              <p:nvPr/>
            </p:nvSpPr>
            <p:spPr bwMode="auto">
              <a:xfrm>
                <a:off x="3702" y="2017"/>
                <a:ext cx="12" cy="36"/>
              </a:xfrm>
              <a:custGeom>
                <a:avLst/>
                <a:gdLst>
                  <a:gd name="T0" fmla="*/ 6 w 12"/>
                  <a:gd name="T1" fmla="*/ 2 h 36"/>
                  <a:gd name="T2" fmla="*/ 6 w 12"/>
                  <a:gd name="T3" fmla="*/ 0 h 36"/>
                  <a:gd name="T4" fmla="*/ 4 w 12"/>
                  <a:gd name="T5" fmla="*/ 0 h 36"/>
                  <a:gd name="T6" fmla="*/ 4 w 12"/>
                  <a:gd name="T7" fmla="*/ 2 h 36"/>
                  <a:gd name="T8" fmla="*/ 2 w 12"/>
                  <a:gd name="T9" fmla="*/ 4 h 36"/>
                  <a:gd name="T10" fmla="*/ 0 w 12"/>
                  <a:gd name="T11" fmla="*/ 14 h 36"/>
                  <a:gd name="T12" fmla="*/ 0 w 12"/>
                  <a:gd name="T13" fmla="*/ 18 h 36"/>
                  <a:gd name="T14" fmla="*/ 0 w 12"/>
                  <a:gd name="T15" fmla="*/ 20 h 36"/>
                  <a:gd name="T16" fmla="*/ 2 w 12"/>
                  <a:gd name="T17" fmla="*/ 22 h 36"/>
                  <a:gd name="T18" fmla="*/ 4 w 12"/>
                  <a:gd name="T19" fmla="*/ 28 h 36"/>
                  <a:gd name="T20" fmla="*/ 6 w 12"/>
                  <a:gd name="T21" fmla="*/ 30 h 36"/>
                  <a:gd name="T22" fmla="*/ 8 w 12"/>
                  <a:gd name="T23" fmla="*/ 32 h 36"/>
                  <a:gd name="T24" fmla="*/ 10 w 12"/>
                  <a:gd name="T25" fmla="*/ 34 h 36"/>
                  <a:gd name="T26" fmla="*/ 10 w 12"/>
                  <a:gd name="T27" fmla="*/ 36 h 36"/>
                  <a:gd name="T28" fmla="*/ 12 w 12"/>
                  <a:gd name="T29" fmla="*/ 36 h 36"/>
                  <a:gd name="T30" fmla="*/ 12 w 12"/>
                  <a:gd name="T31" fmla="*/ 30 h 36"/>
                  <a:gd name="T32" fmla="*/ 12 w 12"/>
                  <a:gd name="T33" fmla="*/ 30 h 36"/>
                  <a:gd name="T34" fmla="*/ 12 w 12"/>
                  <a:gd name="T35" fmla="*/ 28 h 36"/>
                  <a:gd name="T36" fmla="*/ 12 w 12"/>
                  <a:gd name="T37" fmla="*/ 24 h 36"/>
                  <a:gd name="T38" fmla="*/ 12 w 12"/>
                  <a:gd name="T39" fmla="*/ 20 h 36"/>
                  <a:gd name="T40" fmla="*/ 12 w 12"/>
                  <a:gd name="T41" fmla="*/ 16 h 36"/>
                  <a:gd name="T42" fmla="*/ 10 w 12"/>
                  <a:gd name="T43" fmla="*/ 12 h 36"/>
                  <a:gd name="T44" fmla="*/ 10 w 12"/>
                  <a:gd name="T45" fmla="*/ 10 h 36"/>
                  <a:gd name="T46" fmla="*/ 10 w 12"/>
                  <a:gd name="T47" fmla="*/ 8 h 36"/>
                  <a:gd name="T48" fmla="*/ 10 w 12"/>
                  <a:gd name="T49" fmla="*/ 6 h 36"/>
                  <a:gd name="T50" fmla="*/ 10 w 12"/>
                  <a:gd name="T51" fmla="*/ 4 h 36"/>
                  <a:gd name="T52" fmla="*/ 10 w 12"/>
                  <a:gd name="T53" fmla="*/ 4 h 36"/>
                  <a:gd name="T54" fmla="*/ 10 w 12"/>
                  <a:gd name="T55" fmla="*/ 2 h 36"/>
                  <a:gd name="T56" fmla="*/ 8 w 12"/>
                  <a:gd name="T57" fmla="*/ 2 h 36"/>
                  <a:gd name="T58" fmla="*/ 8 w 12"/>
                  <a:gd name="T59" fmla="*/ 2 h 36"/>
                  <a:gd name="T60" fmla="*/ 6 w 12"/>
                  <a:gd name="T6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36">
                    <a:moveTo>
                      <a:pt x="6" y="2"/>
                    </a:moveTo>
                    <a:lnTo>
                      <a:pt x="6" y="0"/>
                    </a:lnTo>
                    <a:lnTo>
                      <a:pt x="4" y="0"/>
                    </a:lnTo>
                    <a:lnTo>
                      <a:pt x="4" y="2"/>
                    </a:lnTo>
                    <a:lnTo>
                      <a:pt x="2" y="4"/>
                    </a:lnTo>
                    <a:lnTo>
                      <a:pt x="0" y="14"/>
                    </a:lnTo>
                    <a:lnTo>
                      <a:pt x="0" y="18"/>
                    </a:lnTo>
                    <a:lnTo>
                      <a:pt x="0" y="20"/>
                    </a:lnTo>
                    <a:lnTo>
                      <a:pt x="2" y="22"/>
                    </a:lnTo>
                    <a:lnTo>
                      <a:pt x="4" y="28"/>
                    </a:lnTo>
                    <a:lnTo>
                      <a:pt x="6" y="30"/>
                    </a:lnTo>
                    <a:lnTo>
                      <a:pt x="8" y="32"/>
                    </a:lnTo>
                    <a:lnTo>
                      <a:pt x="10" y="34"/>
                    </a:lnTo>
                    <a:lnTo>
                      <a:pt x="10" y="36"/>
                    </a:lnTo>
                    <a:lnTo>
                      <a:pt x="12" y="36"/>
                    </a:lnTo>
                    <a:lnTo>
                      <a:pt x="12" y="30"/>
                    </a:lnTo>
                    <a:lnTo>
                      <a:pt x="12" y="30"/>
                    </a:lnTo>
                    <a:lnTo>
                      <a:pt x="12" y="28"/>
                    </a:lnTo>
                    <a:lnTo>
                      <a:pt x="12" y="24"/>
                    </a:lnTo>
                    <a:lnTo>
                      <a:pt x="12" y="20"/>
                    </a:lnTo>
                    <a:lnTo>
                      <a:pt x="12" y="16"/>
                    </a:lnTo>
                    <a:lnTo>
                      <a:pt x="10" y="12"/>
                    </a:lnTo>
                    <a:lnTo>
                      <a:pt x="10" y="10"/>
                    </a:lnTo>
                    <a:lnTo>
                      <a:pt x="10" y="8"/>
                    </a:lnTo>
                    <a:lnTo>
                      <a:pt x="10" y="6"/>
                    </a:lnTo>
                    <a:lnTo>
                      <a:pt x="10" y="4"/>
                    </a:lnTo>
                    <a:lnTo>
                      <a:pt x="10" y="4"/>
                    </a:lnTo>
                    <a:lnTo>
                      <a:pt x="10" y="2"/>
                    </a:lnTo>
                    <a:lnTo>
                      <a:pt x="8" y="2"/>
                    </a:lnTo>
                    <a:lnTo>
                      <a:pt x="8"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757"/>
              <p:cNvSpPr>
                <a:spLocks/>
              </p:cNvSpPr>
              <p:nvPr/>
            </p:nvSpPr>
            <p:spPr bwMode="auto">
              <a:xfrm>
                <a:off x="3742" y="1789"/>
                <a:ext cx="44" cy="44"/>
              </a:xfrm>
              <a:custGeom>
                <a:avLst/>
                <a:gdLst>
                  <a:gd name="T0" fmla="*/ 34 w 44"/>
                  <a:gd name="T1" fmla="*/ 10 h 44"/>
                  <a:gd name="T2" fmla="*/ 32 w 44"/>
                  <a:gd name="T3" fmla="*/ 12 h 44"/>
                  <a:gd name="T4" fmla="*/ 30 w 44"/>
                  <a:gd name="T5" fmla="*/ 14 h 44"/>
                  <a:gd name="T6" fmla="*/ 28 w 44"/>
                  <a:gd name="T7" fmla="*/ 12 h 44"/>
                  <a:gd name="T8" fmla="*/ 20 w 44"/>
                  <a:gd name="T9" fmla="*/ 10 h 44"/>
                  <a:gd name="T10" fmla="*/ 12 w 44"/>
                  <a:gd name="T11" fmla="*/ 6 h 44"/>
                  <a:gd name="T12" fmla="*/ 4 w 44"/>
                  <a:gd name="T13" fmla="*/ 2 h 44"/>
                  <a:gd name="T14" fmla="*/ 0 w 44"/>
                  <a:gd name="T15" fmla="*/ 0 h 44"/>
                  <a:gd name="T16" fmla="*/ 0 w 44"/>
                  <a:gd name="T17" fmla="*/ 2 h 44"/>
                  <a:gd name="T18" fmla="*/ 6 w 44"/>
                  <a:gd name="T19" fmla="*/ 8 h 44"/>
                  <a:gd name="T20" fmla="*/ 10 w 44"/>
                  <a:gd name="T21" fmla="*/ 14 h 44"/>
                  <a:gd name="T22" fmla="*/ 10 w 44"/>
                  <a:gd name="T23" fmla="*/ 18 h 44"/>
                  <a:gd name="T24" fmla="*/ 14 w 44"/>
                  <a:gd name="T25" fmla="*/ 22 h 44"/>
                  <a:gd name="T26" fmla="*/ 12 w 44"/>
                  <a:gd name="T27" fmla="*/ 24 h 44"/>
                  <a:gd name="T28" fmla="*/ 8 w 44"/>
                  <a:gd name="T29" fmla="*/ 24 h 44"/>
                  <a:gd name="T30" fmla="*/ 10 w 44"/>
                  <a:gd name="T31" fmla="*/ 26 h 44"/>
                  <a:gd name="T32" fmla="*/ 10 w 44"/>
                  <a:gd name="T33" fmla="*/ 30 h 44"/>
                  <a:gd name="T34" fmla="*/ 10 w 44"/>
                  <a:gd name="T35" fmla="*/ 32 h 44"/>
                  <a:gd name="T36" fmla="*/ 16 w 44"/>
                  <a:gd name="T37" fmla="*/ 38 h 44"/>
                  <a:gd name="T38" fmla="*/ 18 w 44"/>
                  <a:gd name="T39" fmla="*/ 44 h 44"/>
                  <a:gd name="T40" fmla="*/ 22 w 44"/>
                  <a:gd name="T41" fmla="*/ 42 h 44"/>
                  <a:gd name="T42" fmla="*/ 22 w 44"/>
                  <a:gd name="T43" fmla="*/ 40 h 44"/>
                  <a:gd name="T44" fmla="*/ 24 w 44"/>
                  <a:gd name="T45" fmla="*/ 40 h 44"/>
                  <a:gd name="T46" fmla="*/ 20 w 44"/>
                  <a:gd name="T47" fmla="*/ 36 h 44"/>
                  <a:gd name="T48" fmla="*/ 14 w 44"/>
                  <a:gd name="T49" fmla="*/ 34 h 44"/>
                  <a:gd name="T50" fmla="*/ 16 w 44"/>
                  <a:gd name="T51" fmla="*/ 32 h 44"/>
                  <a:gd name="T52" fmla="*/ 20 w 44"/>
                  <a:gd name="T53" fmla="*/ 32 h 44"/>
                  <a:gd name="T54" fmla="*/ 22 w 44"/>
                  <a:gd name="T55" fmla="*/ 30 h 44"/>
                  <a:gd name="T56" fmla="*/ 28 w 44"/>
                  <a:gd name="T57" fmla="*/ 32 h 44"/>
                  <a:gd name="T58" fmla="*/ 38 w 44"/>
                  <a:gd name="T59" fmla="*/ 36 h 44"/>
                  <a:gd name="T60" fmla="*/ 36 w 44"/>
                  <a:gd name="T61" fmla="*/ 32 h 44"/>
                  <a:gd name="T62" fmla="*/ 34 w 44"/>
                  <a:gd name="T63" fmla="*/ 26 h 44"/>
                  <a:gd name="T64" fmla="*/ 38 w 44"/>
                  <a:gd name="T65" fmla="*/ 24 h 44"/>
                  <a:gd name="T66" fmla="*/ 40 w 44"/>
                  <a:gd name="T67" fmla="*/ 22 h 44"/>
                  <a:gd name="T68" fmla="*/ 42 w 44"/>
                  <a:gd name="T69" fmla="*/ 22 h 44"/>
                  <a:gd name="T70" fmla="*/ 44 w 44"/>
                  <a:gd name="T71" fmla="*/ 20 h 44"/>
                  <a:gd name="T72" fmla="*/ 42 w 44"/>
                  <a:gd name="T73" fmla="*/ 18 h 44"/>
                  <a:gd name="T74" fmla="*/ 40 w 44"/>
                  <a:gd name="T75" fmla="*/ 16 h 44"/>
                  <a:gd name="T76" fmla="*/ 36 w 44"/>
                  <a:gd name="T7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4">
                    <a:moveTo>
                      <a:pt x="34" y="12"/>
                    </a:moveTo>
                    <a:lnTo>
                      <a:pt x="34" y="10"/>
                    </a:lnTo>
                    <a:lnTo>
                      <a:pt x="32" y="8"/>
                    </a:lnTo>
                    <a:lnTo>
                      <a:pt x="32" y="12"/>
                    </a:lnTo>
                    <a:lnTo>
                      <a:pt x="32" y="14"/>
                    </a:lnTo>
                    <a:lnTo>
                      <a:pt x="30" y="14"/>
                    </a:lnTo>
                    <a:lnTo>
                      <a:pt x="28" y="14"/>
                    </a:lnTo>
                    <a:lnTo>
                      <a:pt x="28" y="12"/>
                    </a:lnTo>
                    <a:lnTo>
                      <a:pt x="24" y="12"/>
                    </a:lnTo>
                    <a:lnTo>
                      <a:pt x="20" y="10"/>
                    </a:lnTo>
                    <a:lnTo>
                      <a:pt x="16" y="8"/>
                    </a:lnTo>
                    <a:lnTo>
                      <a:pt x="12" y="6"/>
                    </a:lnTo>
                    <a:lnTo>
                      <a:pt x="6" y="2"/>
                    </a:lnTo>
                    <a:lnTo>
                      <a:pt x="4" y="2"/>
                    </a:lnTo>
                    <a:lnTo>
                      <a:pt x="2" y="0"/>
                    </a:lnTo>
                    <a:lnTo>
                      <a:pt x="0" y="0"/>
                    </a:lnTo>
                    <a:lnTo>
                      <a:pt x="0" y="0"/>
                    </a:lnTo>
                    <a:lnTo>
                      <a:pt x="0" y="2"/>
                    </a:lnTo>
                    <a:lnTo>
                      <a:pt x="0" y="2"/>
                    </a:lnTo>
                    <a:lnTo>
                      <a:pt x="6" y="8"/>
                    </a:lnTo>
                    <a:lnTo>
                      <a:pt x="8" y="12"/>
                    </a:lnTo>
                    <a:lnTo>
                      <a:pt x="10" y="14"/>
                    </a:lnTo>
                    <a:lnTo>
                      <a:pt x="10" y="18"/>
                    </a:lnTo>
                    <a:lnTo>
                      <a:pt x="10" y="18"/>
                    </a:lnTo>
                    <a:lnTo>
                      <a:pt x="12" y="20"/>
                    </a:lnTo>
                    <a:lnTo>
                      <a:pt x="14" y="22"/>
                    </a:lnTo>
                    <a:lnTo>
                      <a:pt x="14" y="24"/>
                    </a:lnTo>
                    <a:lnTo>
                      <a:pt x="12" y="24"/>
                    </a:lnTo>
                    <a:lnTo>
                      <a:pt x="10" y="24"/>
                    </a:lnTo>
                    <a:lnTo>
                      <a:pt x="8" y="24"/>
                    </a:lnTo>
                    <a:lnTo>
                      <a:pt x="8" y="24"/>
                    </a:lnTo>
                    <a:lnTo>
                      <a:pt x="10" y="26"/>
                    </a:lnTo>
                    <a:lnTo>
                      <a:pt x="10" y="28"/>
                    </a:lnTo>
                    <a:lnTo>
                      <a:pt x="10" y="30"/>
                    </a:lnTo>
                    <a:lnTo>
                      <a:pt x="10" y="30"/>
                    </a:lnTo>
                    <a:lnTo>
                      <a:pt x="10" y="32"/>
                    </a:lnTo>
                    <a:lnTo>
                      <a:pt x="12" y="36"/>
                    </a:lnTo>
                    <a:lnTo>
                      <a:pt x="16" y="38"/>
                    </a:lnTo>
                    <a:lnTo>
                      <a:pt x="18" y="42"/>
                    </a:lnTo>
                    <a:lnTo>
                      <a:pt x="18" y="44"/>
                    </a:lnTo>
                    <a:lnTo>
                      <a:pt x="20" y="44"/>
                    </a:lnTo>
                    <a:lnTo>
                      <a:pt x="22" y="42"/>
                    </a:lnTo>
                    <a:lnTo>
                      <a:pt x="20" y="40"/>
                    </a:lnTo>
                    <a:lnTo>
                      <a:pt x="22" y="40"/>
                    </a:lnTo>
                    <a:lnTo>
                      <a:pt x="22" y="40"/>
                    </a:lnTo>
                    <a:lnTo>
                      <a:pt x="24" y="40"/>
                    </a:lnTo>
                    <a:lnTo>
                      <a:pt x="24" y="38"/>
                    </a:lnTo>
                    <a:lnTo>
                      <a:pt x="20" y="36"/>
                    </a:lnTo>
                    <a:lnTo>
                      <a:pt x="16" y="36"/>
                    </a:lnTo>
                    <a:lnTo>
                      <a:pt x="14" y="34"/>
                    </a:lnTo>
                    <a:lnTo>
                      <a:pt x="14" y="32"/>
                    </a:lnTo>
                    <a:lnTo>
                      <a:pt x="16" y="32"/>
                    </a:lnTo>
                    <a:lnTo>
                      <a:pt x="18" y="32"/>
                    </a:lnTo>
                    <a:lnTo>
                      <a:pt x="20" y="32"/>
                    </a:lnTo>
                    <a:lnTo>
                      <a:pt x="20" y="32"/>
                    </a:lnTo>
                    <a:lnTo>
                      <a:pt x="22" y="30"/>
                    </a:lnTo>
                    <a:lnTo>
                      <a:pt x="24" y="30"/>
                    </a:lnTo>
                    <a:lnTo>
                      <a:pt x="28" y="32"/>
                    </a:lnTo>
                    <a:lnTo>
                      <a:pt x="32" y="34"/>
                    </a:lnTo>
                    <a:lnTo>
                      <a:pt x="38" y="36"/>
                    </a:lnTo>
                    <a:lnTo>
                      <a:pt x="38" y="34"/>
                    </a:lnTo>
                    <a:lnTo>
                      <a:pt x="36" y="32"/>
                    </a:lnTo>
                    <a:lnTo>
                      <a:pt x="34" y="28"/>
                    </a:lnTo>
                    <a:lnTo>
                      <a:pt x="34" y="26"/>
                    </a:lnTo>
                    <a:lnTo>
                      <a:pt x="36" y="24"/>
                    </a:lnTo>
                    <a:lnTo>
                      <a:pt x="38" y="24"/>
                    </a:lnTo>
                    <a:lnTo>
                      <a:pt x="40" y="24"/>
                    </a:lnTo>
                    <a:lnTo>
                      <a:pt x="40" y="22"/>
                    </a:lnTo>
                    <a:lnTo>
                      <a:pt x="40" y="24"/>
                    </a:lnTo>
                    <a:lnTo>
                      <a:pt x="42" y="22"/>
                    </a:lnTo>
                    <a:lnTo>
                      <a:pt x="42" y="20"/>
                    </a:lnTo>
                    <a:lnTo>
                      <a:pt x="44" y="20"/>
                    </a:lnTo>
                    <a:lnTo>
                      <a:pt x="44" y="18"/>
                    </a:lnTo>
                    <a:lnTo>
                      <a:pt x="42" y="18"/>
                    </a:lnTo>
                    <a:lnTo>
                      <a:pt x="40" y="18"/>
                    </a:lnTo>
                    <a:lnTo>
                      <a:pt x="40" y="16"/>
                    </a:lnTo>
                    <a:lnTo>
                      <a:pt x="38" y="16"/>
                    </a:lnTo>
                    <a:lnTo>
                      <a:pt x="36" y="14"/>
                    </a:lnTo>
                    <a:lnTo>
                      <a:pt x="3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58"/>
              <p:cNvSpPr>
                <a:spLocks/>
              </p:cNvSpPr>
              <p:nvPr/>
            </p:nvSpPr>
            <p:spPr bwMode="auto">
              <a:xfrm>
                <a:off x="3738" y="1791"/>
                <a:ext cx="4" cy="2"/>
              </a:xfrm>
              <a:custGeom>
                <a:avLst/>
                <a:gdLst>
                  <a:gd name="T0" fmla="*/ 4 w 4"/>
                  <a:gd name="T1" fmla="*/ 2 h 2"/>
                  <a:gd name="T2" fmla="*/ 2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2"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759"/>
              <p:cNvSpPr>
                <a:spLocks/>
              </p:cNvSpPr>
              <p:nvPr/>
            </p:nvSpPr>
            <p:spPr bwMode="auto">
              <a:xfrm>
                <a:off x="3740" y="1831"/>
                <a:ext cx="66" cy="90"/>
              </a:xfrm>
              <a:custGeom>
                <a:avLst/>
                <a:gdLst>
                  <a:gd name="T0" fmla="*/ 42 w 66"/>
                  <a:gd name="T1" fmla="*/ 14 h 90"/>
                  <a:gd name="T2" fmla="*/ 36 w 66"/>
                  <a:gd name="T3" fmla="*/ 8 h 90"/>
                  <a:gd name="T4" fmla="*/ 30 w 66"/>
                  <a:gd name="T5" fmla="*/ 0 h 90"/>
                  <a:gd name="T6" fmla="*/ 26 w 66"/>
                  <a:gd name="T7" fmla="*/ 0 h 90"/>
                  <a:gd name="T8" fmla="*/ 30 w 66"/>
                  <a:gd name="T9" fmla="*/ 4 h 90"/>
                  <a:gd name="T10" fmla="*/ 32 w 66"/>
                  <a:gd name="T11" fmla="*/ 6 h 90"/>
                  <a:gd name="T12" fmla="*/ 30 w 66"/>
                  <a:gd name="T13" fmla="*/ 8 h 90"/>
                  <a:gd name="T14" fmla="*/ 26 w 66"/>
                  <a:gd name="T15" fmla="*/ 4 h 90"/>
                  <a:gd name="T16" fmla="*/ 26 w 66"/>
                  <a:gd name="T17" fmla="*/ 8 h 90"/>
                  <a:gd name="T18" fmla="*/ 30 w 66"/>
                  <a:gd name="T19" fmla="*/ 14 h 90"/>
                  <a:gd name="T20" fmla="*/ 32 w 66"/>
                  <a:gd name="T21" fmla="*/ 18 h 90"/>
                  <a:gd name="T22" fmla="*/ 36 w 66"/>
                  <a:gd name="T23" fmla="*/ 24 h 90"/>
                  <a:gd name="T24" fmla="*/ 36 w 66"/>
                  <a:gd name="T25" fmla="*/ 28 h 90"/>
                  <a:gd name="T26" fmla="*/ 40 w 66"/>
                  <a:gd name="T27" fmla="*/ 36 h 90"/>
                  <a:gd name="T28" fmla="*/ 38 w 66"/>
                  <a:gd name="T29" fmla="*/ 40 h 90"/>
                  <a:gd name="T30" fmla="*/ 38 w 66"/>
                  <a:gd name="T31" fmla="*/ 46 h 90"/>
                  <a:gd name="T32" fmla="*/ 34 w 66"/>
                  <a:gd name="T33" fmla="*/ 52 h 90"/>
                  <a:gd name="T34" fmla="*/ 32 w 66"/>
                  <a:gd name="T35" fmla="*/ 54 h 90"/>
                  <a:gd name="T36" fmla="*/ 28 w 66"/>
                  <a:gd name="T37" fmla="*/ 50 h 90"/>
                  <a:gd name="T38" fmla="*/ 28 w 66"/>
                  <a:gd name="T39" fmla="*/ 46 h 90"/>
                  <a:gd name="T40" fmla="*/ 26 w 66"/>
                  <a:gd name="T41" fmla="*/ 50 h 90"/>
                  <a:gd name="T42" fmla="*/ 28 w 66"/>
                  <a:gd name="T43" fmla="*/ 58 h 90"/>
                  <a:gd name="T44" fmla="*/ 30 w 66"/>
                  <a:gd name="T45" fmla="*/ 66 h 90"/>
                  <a:gd name="T46" fmla="*/ 26 w 66"/>
                  <a:gd name="T47" fmla="*/ 68 h 90"/>
                  <a:gd name="T48" fmla="*/ 22 w 66"/>
                  <a:gd name="T49" fmla="*/ 66 h 90"/>
                  <a:gd name="T50" fmla="*/ 14 w 66"/>
                  <a:gd name="T51" fmla="*/ 68 h 90"/>
                  <a:gd name="T52" fmla="*/ 8 w 66"/>
                  <a:gd name="T53" fmla="*/ 70 h 90"/>
                  <a:gd name="T54" fmla="*/ 6 w 66"/>
                  <a:gd name="T55" fmla="*/ 74 h 90"/>
                  <a:gd name="T56" fmla="*/ 4 w 66"/>
                  <a:gd name="T57" fmla="*/ 80 h 90"/>
                  <a:gd name="T58" fmla="*/ 0 w 66"/>
                  <a:gd name="T59" fmla="*/ 84 h 90"/>
                  <a:gd name="T60" fmla="*/ 4 w 66"/>
                  <a:gd name="T61" fmla="*/ 88 h 90"/>
                  <a:gd name="T62" fmla="*/ 8 w 66"/>
                  <a:gd name="T63" fmla="*/ 86 h 90"/>
                  <a:gd name="T64" fmla="*/ 12 w 66"/>
                  <a:gd name="T65" fmla="*/ 88 h 90"/>
                  <a:gd name="T66" fmla="*/ 14 w 66"/>
                  <a:gd name="T67" fmla="*/ 84 h 90"/>
                  <a:gd name="T68" fmla="*/ 18 w 66"/>
                  <a:gd name="T69" fmla="*/ 82 h 90"/>
                  <a:gd name="T70" fmla="*/ 20 w 66"/>
                  <a:gd name="T71" fmla="*/ 80 h 90"/>
                  <a:gd name="T72" fmla="*/ 24 w 66"/>
                  <a:gd name="T73" fmla="*/ 76 h 90"/>
                  <a:gd name="T74" fmla="*/ 30 w 66"/>
                  <a:gd name="T75" fmla="*/ 78 h 90"/>
                  <a:gd name="T76" fmla="*/ 32 w 66"/>
                  <a:gd name="T77" fmla="*/ 78 h 90"/>
                  <a:gd name="T78" fmla="*/ 34 w 66"/>
                  <a:gd name="T79" fmla="*/ 84 h 90"/>
                  <a:gd name="T80" fmla="*/ 40 w 66"/>
                  <a:gd name="T81" fmla="*/ 88 h 90"/>
                  <a:gd name="T82" fmla="*/ 42 w 66"/>
                  <a:gd name="T83" fmla="*/ 84 h 90"/>
                  <a:gd name="T84" fmla="*/ 42 w 66"/>
                  <a:gd name="T85" fmla="*/ 82 h 90"/>
                  <a:gd name="T86" fmla="*/ 46 w 66"/>
                  <a:gd name="T87" fmla="*/ 82 h 90"/>
                  <a:gd name="T88" fmla="*/ 40 w 66"/>
                  <a:gd name="T89" fmla="*/ 72 h 90"/>
                  <a:gd name="T90" fmla="*/ 44 w 66"/>
                  <a:gd name="T91" fmla="*/ 76 h 90"/>
                  <a:gd name="T92" fmla="*/ 46 w 66"/>
                  <a:gd name="T93" fmla="*/ 74 h 90"/>
                  <a:gd name="T94" fmla="*/ 46 w 66"/>
                  <a:gd name="T95" fmla="*/ 76 h 90"/>
                  <a:gd name="T96" fmla="*/ 54 w 66"/>
                  <a:gd name="T97" fmla="*/ 76 h 90"/>
                  <a:gd name="T98" fmla="*/ 54 w 66"/>
                  <a:gd name="T99" fmla="*/ 70 h 90"/>
                  <a:gd name="T100" fmla="*/ 58 w 66"/>
                  <a:gd name="T101" fmla="*/ 74 h 90"/>
                  <a:gd name="T102" fmla="*/ 58 w 66"/>
                  <a:gd name="T103" fmla="*/ 70 h 90"/>
                  <a:gd name="T104" fmla="*/ 60 w 66"/>
                  <a:gd name="T105" fmla="*/ 68 h 90"/>
                  <a:gd name="T106" fmla="*/ 58 w 66"/>
                  <a:gd name="T107" fmla="*/ 64 h 90"/>
                  <a:gd name="T108" fmla="*/ 62 w 66"/>
                  <a:gd name="T109" fmla="*/ 66 h 90"/>
                  <a:gd name="T110" fmla="*/ 66 w 66"/>
                  <a:gd name="T111" fmla="*/ 68 h 90"/>
                  <a:gd name="T112" fmla="*/ 66 w 66"/>
                  <a:gd name="T113" fmla="*/ 62 h 90"/>
                  <a:gd name="T114" fmla="*/ 60 w 66"/>
                  <a:gd name="T115" fmla="*/ 56 h 90"/>
                  <a:gd name="T116" fmla="*/ 60 w 66"/>
                  <a:gd name="T117" fmla="*/ 48 h 90"/>
                  <a:gd name="T118" fmla="*/ 54 w 66"/>
                  <a:gd name="T119" fmla="*/ 40 h 90"/>
                  <a:gd name="T120" fmla="*/ 52 w 66"/>
                  <a:gd name="T121" fmla="*/ 32 h 90"/>
                  <a:gd name="T122" fmla="*/ 50 w 66"/>
                  <a:gd name="T123" fmla="*/ 26 h 90"/>
                  <a:gd name="T124" fmla="*/ 50 w 66"/>
                  <a:gd name="T125" fmla="*/ 2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90">
                    <a:moveTo>
                      <a:pt x="48" y="20"/>
                    </a:moveTo>
                    <a:lnTo>
                      <a:pt x="46" y="16"/>
                    </a:lnTo>
                    <a:lnTo>
                      <a:pt x="42" y="14"/>
                    </a:lnTo>
                    <a:lnTo>
                      <a:pt x="40" y="12"/>
                    </a:lnTo>
                    <a:lnTo>
                      <a:pt x="38" y="10"/>
                    </a:lnTo>
                    <a:lnTo>
                      <a:pt x="36" y="8"/>
                    </a:lnTo>
                    <a:lnTo>
                      <a:pt x="34" y="4"/>
                    </a:lnTo>
                    <a:lnTo>
                      <a:pt x="32" y="2"/>
                    </a:lnTo>
                    <a:lnTo>
                      <a:pt x="30" y="0"/>
                    </a:lnTo>
                    <a:lnTo>
                      <a:pt x="28" y="0"/>
                    </a:lnTo>
                    <a:lnTo>
                      <a:pt x="26" y="0"/>
                    </a:lnTo>
                    <a:lnTo>
                      <a:pt x="26" y="0"/>
                    </a:lnTo>
                    <a:lnTo>
                      <a:pt x="28" y="2"/>
                    </a:lnTo>
                    <a:lnTo>
                      <a:pt x="28" y="4"/>
                    </a:lnTo>
                    <a:lnTo>
                      <a:pt x="30" y="4"/>
                    </a:lnTo>
                    <a:lnTo>
                      <a:pt x="30" y="2"/>
                    </a:lnTo>
                    <a:lnTo>
                      <a:pt x="32" y="4"/>
                    </a:lnTo>
                    <a:lnTo>
                      <a:pt x="32" y="6"/>
                    </a:lnTo>
                    <a:lnTo>
                      <a:pt x="32" y="6"/>
                    </a:lnTo>
                    <a:lnTo>
                      <a:pt x="30" y="6"/>
                    </a:lnTo>
                    <a:lnTo>
                      <a:pt x="30" y="8"/>
                    </a:lnTo>
                    <a:lnTo>
                      <a:pt x="30" y="6"/>
                    </a:lnTo>
                    <a:lnTo>
                      <a:pt x="26" y="4"/>
                    </a:lnTo>
                    <a:lnTo>
                      <a:pt x="26" y="4"/>
                    </a:lnTo>
                    <a:lnTo>
                      <a:pt x="26" y="4"/>
                    </a:lnTo>
                    <a:lnTo>
                      <a:pt x="26" y="6"/>
                    </a:lnTo>
                    <a:lnTo>
                      <a:pt x="26" y="8"/>
                    </a:lnTo>
                    <a:lnTo>
                      <a:pt x="26" y="8"/>
                    </a:lnTo>
                    <a:lnTo>
                      <a:pt x="26" y="10"/>
                    </a:lnTo>
                    <a:lnTo>
                      <a:pt x="30" y="14"/>
                    </a:lnTo>
                    <a:lnTo>
                      <a:pt x="30" y="16"/>
                    </a:lnTo>
                    <a:lnTo>
                      <a:pt x="30" y="18"/>
                    </a:lnTo>
                    <a:lnTo>
                      <a:pt x="32" y="18"/>
                    </a:lnTo>
                    <a:lnTo>
                      <a:pt x="32" y="20"/>
                    </a:lnTo>
                    <a:lnTo>
                      <a:pt x="34" y="22"/>
                    </a:lnTo>
                    <a:lnTo>
                      <a:pt x="36" y="24"/>
                    </a:lnTo>
                    <a:lnTo>
                      <a:pt x="36" y="26"/>
                    </a:lnTo>
                    <a:lnTo>
                      <a:pt x="36" y="28"/>
                    </a:lnTo>
                    <a:lnTo>
                      <a:pt x="36" y="28"/>
                    </a:lnTo>
                    <a:lnTo>
                      <a:pt x="38" y="34"/>
                    </a:lnTo>
                    <a:lnTo>
                      <a:pt x="38" y="34"/>
                    </a:lnTo>
                    <a:lnTo>
                      <a:pt x="40" y="36"/>
                    </a:lnTo>
                    <a:lnTo>
                      <a:pt x="40" y="38"/>
                    </a:lnTo>
                    <a:lnTo>
                      <a:pt x="38" y="38"/>
                    </a:lnTo>
                    <a:lnTo>
                      <a:pt x="38" y="40"/>
                    </a:lnTo>
                    <a:lnTo>
                      <a:pt x="38" y="42"/>
                    </a:lnTo>
                    <a:lnTo>
                      <a:pt x="38" y="44"/>
                    </a:lnTo>
                    <a:lnTo>
                      <a:pt x="38" y="46"/>
                    </a:lnTo>
                    <a:lnTo>
                      <a:pt x="36" y="48"/>
                    </a:lnTo>
                    <a:lnTo>
                      <a:pt x="36" y="50"/>
                    </a:lnTo>
                    <a:lnTo>
                      <a:pt x="34" y="52"/>
                    </a:lnTo>
                    <a:lnTo>
                      <a:pt x="34" y="52"/>
                    </a:lnTo>
                    <a:lnTo>
                      <a:pt x="32" y="54"/>
                    </a:lnTo>
                    <a:lnTo>
                      <a:pt x="32" y="54"/>
                    </a:lnTo>
                    <a:lnTo>
                      <a:pt x="30" y="52"/>
                    </a:lnTo>
                    <a:lnTo>
                      <a:pt x="28" y="50"/>
                    </a:lnTo>
                    <a:lnTo>
                      <a:pt x="28" y="50"/>
                    </a:lnTo>
                    <a:lnTo>
                      <a:pt x="28" y="48"/>
                    </a:lnTo>
                    <a:lnTo>
                      <a:pt x="30" y="48"/>
                    </a:lnTo>
                    <a:lnTo>
                      <a:pt x="28" y="46"/>
                    </a:lnTo>
                    <a:lnTo>
                      <a:pt x="28" y="46"/>
                    </a:lnTo>
                    <a:lnTo>
                      <a:pt x="26" y="48"/>
                    </a:lnTo>
                    <a:lnTo>
                      <a:pt x="26" y="50"/>
                    </a:lnTo>
                    <a:lnTo>
                      <a:pt x="28" y="52"/>
                    </a:lnTo>
                    <a:lnTo>
                      <a:pt x="28" y="54"/>
                    </a:lnTo>
                    <a:lnTo>
                      <a:pt x="28" y="58"/>
                    </a:lnTo>
                    <a:lnTo>
                      <a:pt x="28" y="60"/>
                    </a:lnTo>
                    <a:lnTo>
                      <a:pt x="30" y="66"/>
                    </a:lnTo>
                    <a:lnTo>
                      <a:pt x="30" y="66"/>
                    </a:lnTo>
                    <a:lnTo>
                      <a:pt x="30" y="68"/>
                    </a:lnTo>
                    <a:lnTo>
                      <a:pt x="28" y="68"/>
                    </a:lnTo>
                    <a:lnTo>
                      <a:pt x="26" y="68"/>
                    </a:lnTo>
                    <a:lnTo>
                      <a:pt x="24" y="66"/>
                    </a:lnTo>
                    <a:lnTo>
                      <a:pt x="24" y="66"/>
                    </a:lnTo>
                    <a:lnTo>
                      <a:pt x="22" y="66"/>
                    </a:lnTo>
                    <a:lnTo>
                      <a:pt x="20" y="66"/>
                    </a:lnTo>
                    <a:lnTo>
                      <a:pt x="16" y="68"/>
                    </a:lnTo>
                    <a:lnTo>
                      <a:pt x="14" y="68"/>
                    </a:lnTo>
                    <a:lnTo>
                      <a:pt x="12" y="70"/>
                    </a:lnTo>
                    <a:lnTo>
                      <a:pt x="10" y="68"/>
                    </a:lnTo>
                    <a:lnTo>
                      <a:pt x="8" y="70"/>
                    </a:lnTo>
                    <a:lnTo>
                      <a:pt x="8" y="70"/>
                    </a:lnTo>
                    <a:lnTo>
                      <a:pt x="8" y="74"/>
                    </a:lnTo>
                    <a:lnTo>
                      <a:pt x="6" y="74"/>
                    </a:lnTo>
                    <a:lnTo>
                      <a:pt x="6" y="78"/>
                    </a:lnTo>
                    <a:lnTo>
                      <a:pt x="4" y="80"/>
                    </a:lnTo>
                    <a:lnTo>
                      <a:pt x="4" y="80"/>
                    </a:lnTo>
                    <a:lnTo>
                      <a:pt x="4" y="82"/>
                    </a:lnTo>
                    <a:lnTo>
                      <a:pt x="0" y="84"/>
                    </a:lnTo>
                    <a:lnTo>
                      <a:pt x="0" y="84"/>
                    </a:lnTo>
                    <a:lnTo>
                      <a:pt x="2" y="86"/>
                    </a:lnTo>
                    <a:lnTo>
                      <a:pt x="4" y="88"/>
                    </a:lnTo>
                    <a:lnTo>
                      <a:pt x="4" y="88"/>
                    </a:lnTo>
                    <a:lnTo>
                      <a:pt x="6" y="88"/>
                    </a:lnTo>
                    <a:lnTo>
                      <a:pt x="6" y="88"/>
                    </a:lnTo>
                    <a:lnTo>
                      <a:pt x="8" y="86"/>
                    </a:lnTo>
                    <a:lnTo>
                      <a:pt x="10" y="88"/>
                    </a:lnTo>
                    <a:lnTo>
                      <a:pt x="12" y="88"/>
                    </a:lnTo>
                    <a:lnTo>
                      <a:pt x="12" y="88"/>
                    </a:lnTo>
                    <a:lnTo>
                      <a:pt x="10" y="82"/>
                    </a:lnTo>
                    <a:lnTo>
                      <a:pt x="12" y="82"/>
                    </a:lnTo>
                    <a:lnTo>
                      <a:pt x="14" y="84"/>
                    </a:lnTo>
                    <a:lnTo>
                      <a:pt x="16" y="82"/>
                    </a:lnTo>
                    <a:lnTo>
                      <a:pt x="18" y="82"/>
                    </a:lnTo>
                    <a:lnTo>
                      <a:pt x="18" y="82"/>
                    </a:lnTo>
                    <a:lnTo>
                      <a:pt x="20" y="80"/>
                    </a:lnTo>
                    <a:lnTo>
                      <a:pt x="20" y="80"/>
                    </a:lnTo>
                    <a:lnTo>
                      <a:pt x="20" y="80"/>
                    </a:lnTo>
                    <a:lnTo>
                      <a:pt x="22" y="80"/>
                    </a:lnTo>
                    <a:lnTo>
                      <a:pt x="24" y="78"/>
                    </a:lnTo>
                    <a:lnTo>
                      <a:pt x="24" y="76"/>
                    </a:lnTo>
                    <a:lnTo>
                      <a:pt x="26" y="76"/>
                    </a:lnTo>
                    <a:lnTo>
                      <a:pt x="28" y="76"/>
                    </a:lnTo>
                    <a:lnTo>
                      <a:pt x="30" y="78"/>
                    </a:lnTo>
                    <a:lnTo>
                      <a:pt x="32" y="76"/>
                    </a:lnTo>
                    <a:lnTo>
                      <a:pt x="32" y="76"/>
                    </a:lnTo>
                    <a:lnTo>
                      <a:pt x="32" y="78"/>
                    </a:lnTo>
                    <a:lnTo>
                      <a:pt x="32" y="80"/>
                    </a:lnTo>
                    <a:lnTo>
                      <a:pt x="32" y="82"/>
                    </a:lnTo>
                    <a:lnTo>
                      <a:pt x="34" y="84"/>
                    </a:lnTo>
                    <a:lnTo>
                      <a:pt x="36" y="86"/>
                    </a:lnTo>
                    <a:lnTo>
                      <a:pt x="36" y="88"/>
                    </a:lnTo>
                    <a:lnTo>
                      <a:pt x="40" y="88"/>
                    </a:lnTo>
                    <a:lnTo>
                      <a:pt x="42" y="90"/>
                    </a:lnTo>
                    <a:lnTo>
                      <a:pt x="42" y="88"/>
                    </a:lnTo>
                    <a:lnTo>
                      <a:pt x="42" y="84"/>
                    </a:lnTo>
                    <a:lnTo>
                      <a:pt x="42" y="82"/>
                    </a:lnTo>
                    <a:lnTo>
                      <a:pt x="42" y="82"/>
                    </a:lnTo>
                    <a:lnTo>
                      <a:pt x="42" y="82"/>
                    </a:lnTo>
                    <a:lnTo>
                      <a:pt x="44" y="80"/>
                    </a:lnTo>
                    <a:lnTo>
                      <a:pt x="44" y="80"/>
                    </a:lnTo>
                    <a:lnTo>
                      <a:pt x="46" y="82"/>
                    </a:lnTo>
                    <a:lnTo>
                      <a:pt x="44" y="78"/>
                    </a:lnTo>
                    <a:lnTo>
                      <a:pt x="40" y="76"/>
                    </a:lnTo>
                    <a:lnTo>
                      <a:pt x="40" y="72"/>
                    </a:lnTo>
                    <a:lnTo>
                      <a:pt x="40" y="72"/>
                    </a:lnTo>
                    <a:lnTo>
                      <a:pt x="42" y="74"/>
                    </a:lnTo>
                    <a:lnTo>
                      <a:pt x="44" y="76"/>
                    </a:lnTo>
                    <a:lnTo>
                      <a:pt x="42" y="74"/>
                    </a:lnTo>
                    <a:lnTo>
                      <a:pt x="44" y="74"/>
                    </a:lnTo>
                    <a:lnTo>
                      <a:pt x="46" y="74"/>
                    </a:lnTo>
                    <a:lnTo>
                      <a:pt x="46" y="76"/>
                    </a:lnTo>
                    <a:lnTo>
                      <a:pt x="46" y="76"/>
                    </a:lnTo>
                    <a:lnTo>
                      <a:pt x="46" y="76"/>
                    </a:lnTo>
                    <a:lnTo>
                      <a:pt x="50" y="76"/>
                    </a:lnTo>
                    <a:lnTo>
                      <a:pt x="54" y="76"/>
                    </a:lnTo>
                    <a:lnTo>
                      <a:pt x="54" y="76"/>
                    </a:lnTo>
                    <a:lnTo>
                      <a:pt x="54" y="74"/>
                    </a:lnTo>
                    <a:lnTo>
                      <a:pt x="54" y="72"/>
                    </a:lnTo>
                    <a:lnTo>
                      <a:pt x="54" y="70"/>
                    </a:lnTo>
                    <a:lnTo>
                      <a:pt x="56" y="70"/>
                    </a:lnTo>
                    <a:lnTo>
                      <a:pt x="56" y="72"/>
                    </a:lnTo>
                    <a:lnTo>
                      <a:pt x="58" y="74"/>
                    </a:lnTo>
                    <a:lnTo>
                      <a:pt x="58" y="74"/>
                    </a:lnTo>
                    <a:lnTo>
                      <a:pt x="58" y="74"/>
                    </a:lnTo>
                    <a:lnTo>
                      <a:pt x="58" y="70"/>
                    </a:lnTo>
                    <a:lnTo>
                      <a:pt x="58" y="68"/>
                    </a:lnTo>
                    <a:lnTo>
                      <a:pt x="60" y="68"/>
                    </a:lnTo>
                    <a:lnTo>
                      <a:pt x="60" y="68"/>
                    </a:lnTo>
                    <a:lnTo>
                      <a:pt x="60" y="66"/>
                    </a:lnTo>
                    <a:lnTo>
                      <a:pt x="60" y="66"/>
                    </a:lnTo>
                    <a:lnTo>
                      <a:pt x="58" y="64"/>
                    </a:lnTo>
                    <a:lnTo>
                      <a:pt x="60" y="64"/>
                    </a:lnTo>
                    <a:lnTo>
                      <a:pt x="62" y="64"/>
                    </a:lnTo>
                    <a:lnTo>
                      <a:pt x="62" y="66"/>
                    </a:lnTo>
                    <a:lnTo>
                      <a:pt x="62" y="70"/>
                    </a:lnTo>
                    <a:lnTo>
                      <a:pt x="64" y="72"/>
                    </a:lnTo>
                    <a:lnTo>
                      <a:pt x="66" y="68"/>
                    </a:lnTo>
                    <a:lnTo>
                      <a:pt x="66" y="66"/>
                    </a:lnTo>
                    <a:lnTo>
                      <a:pt x="64" y="62"/>
                    </a:lnTo>
                    <a:lnTo>
                      <a:pt x="66" y="62"/>
                    </a:lnTo>
                    <a:lnTo>
                      <a:pt x="64" y="60"/>
                    </a:lnTo>
                    <a:lnTo>
                      <a:pt x="62" y="58"/>
                    </a:lnTo>
                    <a:lnTo>
                      <a:pt x="60" y="56"/>
                    </a:lnTo>
                    <a:lnTo>
                      <a:pt x="60" y="52"/>
                    </a:lnTo>
                    <a:lnTo>
                      <a:pt x="58" y="50"/>
                    </a:lnTo>
                    <a:lnTo>
                      <a:pt x="60" y="48"/>
                    </a:lnTo>
                    <a:lnTo>
                      <a:pt x="58" y="46"/>
                    </a:lnTo>
                    <a:lnTo>
                      <a:pt x="56" y="42"/>
                    </a:lnTo>
                    <a:lnTo>
                      <a:pt x="54" y="40"/>
                    </a:lnTo>
                    <a:lnTo>
                      <a:pt x="52" y="38"/>
                    </a:lnTo>
                    <a:lnTo>
                      <a:pt x="52" y="34"/>
                    </a:lnTo>
                    <a:lnTo>
                      <a:pt x="52" y="32"/>
                    </a:lnTo>
                    <a:lnTo>
                      <a:pt x="54" y="32"/>
                    </a:lnTo>
                    <a:lnTo>
                      <a:pt x="52" y="30"/>
                    </a:lnTo>
                    <a:lnTo>
                      <a:pt x="50" y="26"/>
                    </a:lnTo>
                    <a:lnTo>
                      <a:pt x="52" y="26"/>
                    </a:lnTo>
                    <a:lnTo>
                      <a:pt x="52" y="24"/>
                    </a:lnTo>
                    <a:lnTo>
                      <a:pt x="50" y="22"/>
                    </a:lnTo>
                    <a:lnTo>
                      <a:pt x="50" y="22"/>
                    </a:lnTo>
                    <a:lnTo>
                      <a:pt x="4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60"/>
              <p:cNvSpPr>
                <a:spLocks/>
              </p:cNvSpPr>
              <p:nvPr/>
            </p:nvSpPr>
            <p:spPr bwMode="auto">
              <a:xfrm>
                <a:off x="3772" y="1867"/>
                <a:ext cx="2" cy="6"/>
              </a:xfrm>
              <a:custGeom>
                <a:avLst/>
                <a:gdLst>
                  <a:gd name="T0" fmla="*/ 2 w 2"/>
                  <a:gd name="T1" fmla="*/ 6 h 6"/>
                  <a:gd name="T2" fmla="*/ 2 w 2"/>
                  <a:gd name="T3" fmla="*/ 6 h 6"/>
                  <a:gd name="T4" fmla="*/ 2 w 2"/>
                  <a:gd name="T5" fmla="*/ 2 h 6"/>
                  <a:gd name="T6" fmla="*/ 0 w 2"/>
                  <a:gd name="T7" fmla="*/ 2 h 6"/>
                  <a:gd name="T8" fmla="*/ 0 w 2"/>
                  <a:gd name="T9" fmla="*/ 0 h 6"/>
                  <a:gd name="T10" fmla="*/ 0 w 2"/>
                  <a:gd name="T11" fmla="*/ 0 h 6"/>
                  <a:gd name="T12" fmla="*/ 0 w 2"/>
                  <a:gd name="T13" fmla="*/ 4 h 6"/>
                  <a:gd name="T14" fmla="*/ 2 w 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6"/>
                    </a:moveTo>
                    <a:lnTo>
                      <a:pt x="2" y="6"/>
                    </a:lnTo>
                    <a:lnTo>
                      <a:pt x="2" y="2"/>
                    </a:lnTo>
                    <a:lnTo>
                      <a:pt x="0" y="2"/>
                    </a:lnTo>
                    <a:lnTo>
                      <a:pt x="0" y="0"/>
                    </a:lnTo>
                    <a:lnTo>
                      <a:pt x="0" y="0"/>
                    </a:lnTo>
                    <a:lnTo>
                      <a:pt x="0" y="4"/>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761"/>
              <p:cNvSpPr>
                <a:spLocks/>
              </p:cNvSpPr>
              <p:nvPr/>
            </p:nvSpPr>
            <p:spPr bwMode="auto">
              <a:xfrm>
                <a:off x="3754" y="1913"/>
                <a:ext cx="18" cy="18"/>
              </a:xfrm>
              <a:custGeom>
                <a:avLst/>
                <a:gdLst>
                  <a:gd name="T0" fmla="*/ 6 w 18"/>
                  <a:gd name="T1" fmla="*/ 4 h 18"/>
                  <a:gd name="T2" fmla="*/ 4 w 18"/>
                  <a:gd name="T3" fmla="*/ 4 h 18"/>
                  <a:gd name="T4" fmla="*/ 2 w 18"/>
                  <a:gd name="T5" fmla="*/ 4 h 18"/>
                  <a:gd name="T6" fmla="*/ 2 w 18"/>
                  <a:gd name="T7" fmla="*/ 8 h 18"/>
                  <a:gd name="T8" fmla="*/ 0 w 18"/>
                  <a:gd name="T9" fmla="*/ 10 h 18"/>
                  <a:gd name="T10" fmla="*/ 2 w 18"/>
                  <a:gd name="T11" fmla="*/ 10 h 18"/>
                  <a:gd name="T12" fmla="*/ 4 w 18"/>
                  <a:gd name="T13" fmla="*/ 12 h 18"/>
                  <a:gd name="T14" fmla="*/ 4 w 18"/>
                  <a:gd name="T15" fmla="*/ 14 h 18"/>
                  <a:gd name="T16" fmla="*/ 4 w 18"/>
                  <a:gd name="T17" fmla="*/ 14 h 18"/>
                  <a:gd name="T18" fmla="*/ 6 w 18"/>
                  <a:gd name="T19" fmla="*/ 16 h 18"/>
                  <a:gd name="T20" fmla="*/ 8 w 18"/>
                  <a:gd name="T21" fmla="*/ 16 h 18"/>
                  <a:gd name="T22" fmla="*/ 10 w 18"/>
                  <a:gd name="T23" fmla="*/ 18 h 18"/>
                  <a:gd name="T24" fmla="*/ 10 w 18"/>
                  <a:gd name="T25" fmla="*/ 18 h 18"/>
                  <a:gd name="T26" fmla="*/ 10 w 18"/>
                  <a:gd name="T27" fmla="*/ 16 h 18"/>
                  <a:gd name="T28" fmla="*/ 10 w 18"/>
                  <a:gd name="T29" fmla="*/ 14 h 18"/>
                  <a:gd name="T30" fmla="*/ 10 w 18"/>
                  <a:gd name="T31" fmla="*/ 10 h 18"/>
                  <a:gd name="T32" fmla="*/ 10 w 18"/>
                  <a:gd name="T33" fmla="*/ 10 h 18"/>
                  <a:gd name="T34" fmla="*/ 12 w 18"/>
                  <a:gd name="T35" fmla="*/ 8 h 18"/>
                  <a:gd name="T36" fmla="*/ 14 w 18"/>
                  <a:gd name="T37" fmla="*/ 10 h 18"/>
                  <a:gd name="T38" fmla="*/ 16 w 18"/>
                  <a:gd name="T39" fmla="*/ 10 h 18"/>
                  <a:gd name="T40" fmla="*/ 16 w 18"/>
                  <a:gd name="T41" fmla="*/ 10 h 18"/>
                  <a:gd name="T42" fmla="*/ 16 w 18"/>
                  <a:gd name="T43" fmla="*/ 8 h 18"/>
                  <a:gd name="T44" fmla="*/ 16 w 18"/>
                  <a:gd name="T45" fmla="*/ 6 h 18"/>
                  <a:gd name="T46" fmla="*/ 18 w 18"/>
                  <a:gd name="T47" fmla="*/ 6 h 18"/>
                  <a:gd name="T48" fmla="*/ 18 w 18"/>
                  <a:gd name="T49" fmla="*/ 4 h 18"/>
                  <a:gd name="T50" fmla="*/ 16 w 18"/>
                  <a:gd name="T51" fmla="*/ 4 h 18"/>
                  <a:gd name="T52" fmla="*/ 14 w 18"/>
                  <a:gd name="T53" fmla="*/ 0 h 18"/>
                  <a:gd name="T54" fmla="*/ 12 w 18"/>
                  <a:gd name="T55" fmla="*/ 0 h 18"/>
                  <a:gd name="T56" fmla="*/ 10 w 18"/>
                  <a:gd name="T57" fmla="*/ 0 h 18"/>
                  <a:gd name="T58" fmla="*/ 10 w 18"/>
                  <a:gd name="T59" fmla="*/ 0 h 18"/>
                  <a:gd name="T60" fmla="*/ 8 w 18"/>
                  <a:gd name="T61" fmla="*/ 0 h 18"/>
                  <a:gd name="T62" fmla="*/ 8 w 18"/>
                  <a:gd name="T63" fmla="*/ 2 h 18"/>
                  <a:gd name="T64" fmla="*/ 8 w 18"/>
                  <a:gd name="T65" fmla="*/ 4 h 18"/>
                  <a:gd name="T66" fmla="*/ 6 w 18"/>
                  <a:gd name="T67" fmla="*/ 4 h 18"/>
                  <a:gd name="T68" fmla="*/ 6 w 18"/>
                  <a:gd name="T6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6" y="4"/>
                    </a:moveTo>
                    <a:lnTo>
                      <a:pt x="4" y="4"/>
                    </a:lnTo>
                    <a:lnTo>
                      <a:pt x="2" y="4"/>
                    </a:lnTo>
                    <a:lnTo>
                      <a:pt x="2" y="8"/>
                    </a:lnTo>
                    <a:lnTo>
                      <a:pt x="0" y="10"/>
                    </a:lnTo>
                    <a:lnTo>
                      <a:pt x="2" y="10"/>
                    </a:lnTo>
                    <a:lnTo>
                      <a:pt x="4" y="12"/>
                    </a:lnTo>
                    <a:lnTo>
                      <a:pt x="4" y="14"/>
                    </a:lnTo>
                    <a:lnTo>
                      <a:pt x="4" y="14"/>
                    </a:lnTo>
                    <a:lnTo>
                      <a:pt x="6" y="16"/>
                    </a:lnTo>
                    <a:lnTo>
                      <a:pt x="8" y="16"/>
                    </a:lnTo>
                    <a:lnTo>
                      <a:pt x="10" y="18"/>
                    </a:lnTo>
                    <a:lnTo>
                      <a:pt x="10" y="18"/>
                    </a:lnTo>
                    <a:lnTo>
                      <a:pt x="10" y="16"/>
                    </a:lnTo>
                    <a:lnTo>
                      <a:pt x="10" y="14"/>
                    </a:lnTo>
                    <a:lnTo>
                      <a:pt x="10" y="10"/>
                    </a:lnTo>
                    <a:lnTo>
                      <a:pt x="10" y="10"/>
                    </a:lnTo>
                    <a:lnTo>
                      <a:pt x="12" y="8"/>
                    </a:lnTo>
                    <a:lnTo>
                      <a:pt x="14" y="10"/>
                    </a:lnTo>
                    <a:lnTo>
                      <a:pt x="16" y="10"/>
                    </a:lnTo>
                    <a:lnTo>
                      <a:pt x="16" y="10"/>
                    </a:lnTo>
                    <a:lnTo>
                      <a:pt x="16" y="8"/>
                    </a:lnTo>
                    <a:lnTo>
                      <a:pt x="16" y="6"/>
                    </a:lnTo>
                    <a:lnTo>
                      <a:pt x="18" y="6"/>
                    </a:lnTo>
                    <a:lnTo>
                      <a:pt x="18" y="4"/>
                    </a:lnTo>
                    <a:lnTo>
                      <a:pt x="16" y="4"/>
                    </a:lnTo>
                    <a:lnTo>
                      <a:pt x="14" y="0"/>
                    </a:lnTo>
                    <a:lnTo>
                      <a:pt x="12" y="0"/>
                    </a:lnTo>
                    <a:lnTo>
                      <a:pt x="10" y="0"/>
                    </a:lnTo>
                    <a:lnTo>
                      <a:pt x="10" y="0"/>
                    </a:lnTo>
                    <a:lnTo>
                      <a:pt x="8" y="0"/>
                    </a:lnTo>
                    <a:lnTo>
                      <a:pt x="8" y="2"/>
                    </a:lnTo>
                    <a:lnTo>
                      <a:pt x="8" y="4"/>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762"/>
              <p:cNvSpPr>
                <a:spLocks/>
              </p:cNvSpPr>
              <p:nvPr/>
            </p:nvSpPr>
            <p:spPr bwMode="auto">
              <a:xfrm>
                <a:off x="3768" y="1909"/>
                <a:ext cx="2" cy="4"/>
              </a:xfrm>
              <a:custGeom>
                <a:avLst/>
                <a:gdLst>
                  <a:gd name="T0" fmla="*/ 2 w 2"/>
                  <a:gd name="T1" fmla="*/ 4 h 4"/>
                  <a:gd name="T2" fmla="*/ 2 w 2"/>
                  <a:gd name="T3" fmla="*/ 2 h 4"/>
                  <a:gd name="T4" fmla="*/ 2 w 2"/>
                  <a:gd name="T5" fmla="*/ 0 h 4"/>
                  <a:gd name="T6" fmla="*/ 0 w 2"/>
                  <a:gd name="T7" fmla="*/ 2 h 4"/>
                  <a:gd name="T8" fmla="*/ 2 w 2"/>
                  <a:gd name="T9" fmla="*/ 4 h 4"/>
                  <a:gd name="T10" fmla="*/ 2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0" y="2"/>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763"/>
              <p:cNvSpPr>
                <a:spLocks/>
              </p:cNvSpPr>
              <p:nvPr/>
            </p:nvSpPr>
            <p:spPr bwMode="auto">
              <a:xfrm>
                <a:off x="3736" y="1919"/>
                <a:ext cx="22" cy="32"/>
              </a:xfrm>
              <a:custGeom>
                <a:avLst/>
                <a:gdLst>
                  <a:gd name="T0" fmla="*/ 4 w 22"/>
                  <a:gd name="T1" fmla="*/ 0 h 32"/>
                  <a:gd name="T2" fmla="*/ 4 w 22"/>
                  <a:gd name="T3" fmla="*/ 4 h 32"/>
                  <a:gd name="T4" fmla="*/ 2 w 22"/>
                  <a:gd name="T5" fmla="*/ 4 h 32"/>
                  <a:gd name="T6" fmla="*/ 2 w 22"/>
                  <a:gd name="T7" fmla="*/ 6 h 32"/>
                  <a:gd name="T8" fmla="*/ 0 w 22"/>
                  <a:gd name="T9" fmla="*/ 8 h 32"/>
                  <a:gd name="T10" fmla="*/ 4 w 22"/>
                  <a:gd name="T11" fmla="*/ 10 h 32"/>
                  <a:gd name="T12" fmla="*/ 2 w 22"/>
                  <a:gd name="T13" fmla="*/ 10 h 32"/>
                  <a:gd name="T14" fmla="*/ 4 w 22"/>
                  <a:gd name="T15" fmla="*/ 16 h 32"/>
                  <a:gd name="T16" fmla="*/ 6 w 22"/>
                  <a:gd name="T17" fmla="*/ 14 h 32"/>
                  <a:gd name="T18" fmla="*/ 8 w 22"/>
                  <a:gd name="T19" fmla="*/ 12 h 32"/>
                  <a:gd name="T20" fmla="*/ 6 w 22"/>
                  <a:gd name="T21" fmla="*/ 10 h 32"/>
                  <a:gd name="T22" fmla="*/ 6 w 22"/>
                  <a:gd name="T23" fmla="*/ 8 h 32"/>
                  <a:gd name="T24" fmla="*/ 10 w 22"/>
                  <a:gd name="T25" fmla="*/ 12 h 32"/>
                  <a:gd name="T26" fmla="*/ 10 w 22"/>
                  <a:gd name="T27" fmla="*/ 14 h 32"/>
                  <a:gd name="T28" fmla="*/ 12 w 22"/>
                  <a:gd name="T29" fmla="*/ 18 h 32"/>
                  <a:gd name="T30" fmla="*/ 12 w 22"/>
                  <a:gd name="T31" fmla="*/ 22 h 32"/>
                  <a:gd name="T32" fmla="*/ 14 w 22"/>
                  <a:gd name="T33" fmla="*/ 26 h 32"/>
                  <a:gd name="T34" fmla="*/ 16 w 22"/>
                  <a:gd name="T35" fmla="*/ 30 h 32"/>
                  <a:gd name="T36" fmla="*/ 18 w 22"/>
                  <a:gd name="T37" fmla="*/ 28 h 32"/>
                  <a:gd name="T38" fmla="*/ 16 w 22"/>
                  <a:gd name="T39" fmla="*/ 24 h 32"/>
                  <a:gd name="T40" fmla="*/ 18 w 22"/>
                  <a:gd name="T41" fmla="*/ 26 h 32"/>
                  <a:gd name="T42" fmla="*/ 18 w 22"/>
                  <a:gd name="T43" fmla="*/ 28 h 32"/>
                  <a:gd name="T44" fmla="*/ 22 w 22"/>
                  <a:gd name="T45" fmla="*/ 30 h 32"/>
                  <a:gd name="T46" fmla="*/ 22 w 22"/>
                  <a:gd name="T47" fmla="*/ 28 h 32"/>
                  <a:gd name="T48" fmla="*/ 22 w 22"/>
                  <a:gd name="T49" fmla="*/ 26 h 32"/>
                  <a:gd name="T50" fmla="*/ 22 w 22"/>
                  <a:gd name="T51" fmla="*/ 18 h 32"/>
                  <a:gd name="T52" fmla="*/ 20 w 22"/>
                  <a:gd name="T53" fmla="*/ 14 h 32"/>
                  <a:gd name="T54" fmla="*/ 20 w 22"/>
                  <a:gd name="T55" fmla="*/ 10 h 32"/>
                  <a:gd name="T56" fmla="*/ 18 w 22"/>
                  <a:gd name="T57" fmla="*/ 8 h 32"/>
                  <a:gd name="T58" fmla="*/ 14 w 22"/>
                  <a:gd name="T59" fmla="*/ 6 h 32"/>
                  <a:gd name="T60" fmla="*/ 14 w 22"/>
                  <a:gd name="T61" fmla="*/ 2 h 32"/>
                  <a:gd name="T62" fmla="*/ 10 w 22"/>
                  <a:gd name="T63" fmla="*/ 4 h 32"/>
                  <a:gd name="T64" fmla="*/ 8 w 22"/>
                  <a:gd name="T65" fmla="*/ 0 h 32"/>
                  <a:gd name="T66" fmla="*/ 6 w 22"/>
                  <a:gd name="T6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2">
                    <a:moveTo>
                      <a:pt x="6" y="0"/>
                    </a:moveTo>
                    <a:lnTo>
                      <a:pt x="4" y="0"/>
                    </a:lnTo>
                    <a:lnTo>
                      <a:pt x="4" y="2"/>
                    </a:lnTo>
                    <a:lnTo>
                      <a:pt x="4" y="4"/>
                    </a:lnTo>
                    <a:lnTo>
                      <a:pt x="2" y="4"/>
                    </a:lnTo>
                    <a:lnTo>
                      <a:pt x="2" y="4"/>
                    </a:lnTo>
                    <a:lnTo>
                      <a:pt x="2" y="6"/>
                    </a:lnTo>
                    <a:lnTo>
                      <a:pt x="2" y="6"/>
                    </a:lnTo>
                    <a:lnTo>
                      <a:pt x="0" y="6"/>
                    </a:lnTo>
                    <a:lnTo>
                      <a:pt x="0" y="8"/>
                    </a:lnTo>
                    <a:lnTo>
                      <a:pt x="2" y="10"/>
                    </a:lnTo>
                    <a:lnTo>
                      <a:pt x="4" y="10"/>
                    </a:lnTo>
                    <a:lnTo>
                      <a:pt x="4" y="12"/>
                    </a:lnTo>
                    <a:lnTo>
                      <a:pt x="2" y="10"/>
                    </a:lnTo>
                    <a:lnTo>
                      <a:pt x="2" y="10"/>
                    </a:lnTo>
                    <a:lnTo>
                      <a:pt x="4" y="16"/>
                    </a:lnTo>
                    <a:lnTo>
                      <a:pt x="6" y="14"/>
                    </a:lnTo>
                    <a:lnTo>
                      <a:pt x="6" y="14"/>
                    </a:lnTo>
                    <a:lnTo>
                      <a:pt x="8" y="14"/>
                    </a:lnTo>
                    <a:lnTo>
                      <a:pt x="8" y="12"/>
                    </a:lnTo>
                    <a:lnTo>
                      <a:pt x="8" y="12"/>
                    </a:lnTo>
                    <a:lnTo>
                      <a:pt x="6" y="10"/>
                    </a:lnTo>
                    <a:lnTo>
                      <a:pt x="6" y="10"/>
                    </a:lnTo>
                    <a:lnTo>
                      <a:pt x="6" y="8"/>
                    </a:lnTo>
                    <a:lnTo>
                      <a:pt x="8" y="10"/>
                    </a:lnTo>
                    <a:lnTo>
                      <a:pt x="10" y="12"/>
                    </a:lnTo>
                    <a:lnTo>
                      <a:pt x="10" y="14"/>
                    </a:lnTo>
                    <a:lnTo>
                      <a:pt x="10" y="14"/>
                    </a:lnTo>
                    <a:lnTo>
                      <a:pt x="12" y="16"/>
                    </a:lnTo>
                    <a:lnTo>
                      <a:pt x="12" y="18"/>
                    </a:lnTo>
                    <a:lnTo>
                      <a:pt x="12" y="20"/>
                    </a:lnTo>
                    <a:lnTo>
                      <a:pt x="12" y="22"/>
                    </a:lnTo>
                    <a:lnTo>
                      <a:pt x="12" y="24"/>
                    </a:lnTo>
                    <a:lnTo>
                      <a:pt x="14" y="26"/>
                    </a:lnTo>
                    <a:lnTo>
                      <a:pt x="14" y="28"/>
                    </a:lnTo>
                    <a:lnTo>
                      <a:pt x="16" y="30"/>
                    </a:lnTo>
                    <a:lnTo>
                      <a:pt x="18" y="30"/>
                    </a:lnTo>
                    <a:lnTo>
                      <a:pt x="18" y="28"/>
                    </a:lnTo>
                    <a:lnTo>
                      <a:pt x="16" y="26"/>
                    </a:lnTo>
                    <a:lnTo>
                      <a:pt x="16" y="24"/>
                    </a:lnTo>
                    <a:lnTo>
                      <a:pt x="18" y="24"/>
                    </a:lnTo>
                    <a:lnTo>
                      <a:pt x="18" y="26"/>
                    </a:lnTo>
                    <a:lnTo>
                      <a:pt x="18" y="26"/>
                    </a:lnTo>
                    <a:lnTo>
                      <a:pt x="18" y="28"/>
                    </a:lnTo>
                    <a:lnTo>
                      <a:pt x="20" y="32"/>
                    </a:lnTo>
                    <a:lnTo>
                      <a:pt x="22" y="30"/>
                    </a:lnTo>
                    <a:lnTo>
                      <a:pt x="22" y="30"/>
                    </a:lnTo>
                    <a:lnTo>
                      <a:pt x="22" y="28"/>
                    </a:lnTo>
                    <a:lnTo>
                      <a:pt x="22" y="26"/>
                    </a:lnTo>
                    <a:lnTo>
                      <a:pt x="22" y="26"/>
                    </a:lnTo>
                    <a:lnTo>
                      <a:pt x="22" y="24"/>
                    </a:lnTo>
                    <a:lnTo>
                      <a:pt x="22" y="18"/>
                    </a:lnTo>
                    <a:lnTo>
                      <a:pt x="20" y="16"/>
                    </a:lnTo>
                    <a:lnTo>
                      <a:pt x="20" y="14"/>
                    </a:lnTo>
                    <a:lnTo>
                      <a:pt x="20" y="12"/>
                    </a:lnTo>
                    <a:lnTo>
                      <a:pt x="20" y="10"/>
                    </a:lnTo>
                    <a:lnTo>
                      <a:pt x="18" y="10"/>
                    </a:lnTo>
                    <a:lnTo>
                      <a:pt x="18" y="8"/>
                    </a:lnTo>
                    <a:lnTo>
                      <a:pt x="16" y="8"/>
                    </a:lnTo>
                    <a:lnTo>
                      <a:pt x="14" y="6"/>
                    </a:lnTo>
                    <a:lnTo>
                      <a:pt x="14" y="4"/>
                    </a:lnTo>
                    <a:lnTo>
                      <a:pt x="14" y="2"/>
                    </a:lnTo>
                    <a:lnTo>
                      <a:pt x="12" y="4"/>
                    </a:lnTo>
                    <a:lnTo>
                      <a:pt x="10" y="4"/>
                    </a:lnTo>
                    <a:lnTo>
                      <a:pt x="8" y="2"/>
                    </a:lnTo>
                    <a:lnTo>
                      <a:pt x="8" y="0"/>
                    </a:lnTo>
                    <a:lnTo>
                      <a:pt x="6"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764"/>
              <p:cNvSpPr>
                <a:spLocks/>
              </p:cNvSpPr>
              <p:nvPr/>
            </p:nvSpPr>
            <p:spPr bwMode="auto">
              <a:xfrm>
                <a:off x="3744" y="1935"/>
                <a:ext cx="2" cy="4"/>
              </a:xfrm>
              <a:custGeom>
                <a:avLst/>
                <a:gdLst>
                  <a:gd name="T0" fmla="*/ 0 w 2"/>
                  <a:gd name="T1" fmla="*/ 0 h 4"/>
                  <a:gd name="T2" fmla="*/ 0 w 2"/>
                  <a:gd name="T3" fmla="*/ 2 h 4"/>
                  <a:gd name="T4" fmla="*/ 0 w 2"/>
                  <a:gd name="T5" fmla="*/ 2 h 4"/>
                  <a:gd name="T6" fmla="*/ 2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2"/>
                    </a:lnTo>
                    <a:lnTo>
                      <a:pt x="2"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765"/>
              <p:cNvSpPr>
                <a:spLocks/>
              </p:cNvSpPr>
              <p:nvPr/>
            </p:nvSpPr>
            <p:spPr bwMode="auto">
              <a:xfrm>
                <a:off x="3760" y="1953"/>
                <a:ext cx="2" cy="4"/>
              </a:xfrm>
              <a:custGeom>
                <a:avLst/>
                <a:gdLst>
                  <a:gd name="T0" fmla="*/ 0 w 2"/>
                  <a:gd name="T1" fmla="*/ 0 h 4"/>
                  <a:gd name="T2" fmla="*/ 0 w 2"/>
                  <a:gd name="T3" fmla="*/ 2 h 4"/>
                  <a:gd name="T4" fmla="*/ 0 w 2"/>
                  <a:gd name="T5" fmla="*/ 4 h 4"/>
                  <a:gd name="T6" fmla="*/ 2 w 2"/>
                  <a:gd name="T7" fmla="*/ 4 h 4"/>
                  <a:gd name="T8" fmla="*/ 0 w 2"/>
                  <a:gd name="T9" fmla="*/ 2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4"/>
                    </a:lnTo>
                    <a:lnTo>
                      <a:pt x="2" y="4"/>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766"/>
              <p:cNvSpPr>
                <a:spLocks/>
              </p:cNvSpPr>
              <p:nvPr/>
            </p:nvSpPr>
            <p:spPr bwMode="auto">
              <a:xfrm>
                <a:off x="3758" y="1957"/>
                <a:ext cx="2" cy="2"/>
              </a:xfrm>
              <a:custGeom>
                <a:avLst/>
                <a:gdLst>
                  <a:gd name="T0" fmla="*/ 0 w 2"/>
                  <a:gd name="T1" fmla="*/ 0 h 2"/>
                  <a:gd name="T2" fmla="*/ 0 w 2"/>
                  <a:gd name="T3" fmla="*/ 0 h 2"/>
                  <a:gd name="T4" fmla="*/ 0 w 2"/>
                  <a:gd name="T5" fmla="*/ 0 h 2"/>
                  <a:gd name="T6" fmla="*/ 0 w 2"/>
                  <a:gd name="T7" fmla="*/ 0 h 2"/>
                  <a:gd name="T8" fmla="*/ 0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0"/>
                    </a:ln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767"/>
              <p:cNvSpPr>
                <a:spLocks/>
              </p:cNvSpPr>
              <p:nvPr/>
            </p:nvSpPr>
            <p:spPr bwMode="auto">
              <a:xfrm>
                <a:off x="3732" y="1933"/>
                <a:ext cx="2" cy="2"/>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768"/>
              <p:cNvSpPr>
                <a:spLocks/>
              </p:cNvSpPr>
              <p:nvPr/>
            </p:nvSpPr>
            <p:spPr bwMode="auto">
              <a:xfrm>
                <a:off x="3732" y="1929"/>
                <a:ext cx="2" cy="4"/>
              </a:xfrm>
              <a:custGeom>
                <a:avLst/>
                <a:gdLst>
                  <a:gd name="T0" fmla="*/ 2 w 2"/>
                  <a:gd name="T1" fmla="*/ 4 h 4"/>
                  <a:gd name="T2" fmla="*/ 2 w 2"/>
                  <a:gd name="T3" fmla="*/ 2 h 4"/>
                  <a:gd name="T4" fmla="*/ 2 w 2"/>
                  <a:gd name="T5" fmla="*/ 0 h 4"/>
                  <a:gd name="T6" fmla="*/ 2 w 2"/>
                  <a:gd name="T7" fmla="*/ 0 h 4"/>
                  <a:gd name="T8" fmla="*/ 0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2" y="0"/>
                    </a:lnTo>
                    <a:lnTo>
                      <a:pt x="0" y="0"/>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Rectangle 1769"/>
              <p:cNvSpPr>
                <a:spLocks noChangeArrowheads="1"/>
              </p:cNvSpPr>
              <p:nvPr/>
            </p:nvSpPr>
            <p:spPr bwMode="auto">
              <a:xfrm>
                <a:off x="3734" y="192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770"/>
              <p:cNvSpPr>
                <a:spLocks/>
              </p:cNvSpPr>
              <p:nvPr/>
            </p:nvSpPr>
            <p:spPr bwMode="auto">
              <a:xfrm>
                <a:off x="3752" y="1997"/>
                <a:ext cx="4" cy="8"/>
              </a:xfrm>
              <a:custGeom>
                <a:avLst/>
                <a:gdLst>
                  <a:gd name="T0" fmla="*/ 0 w 4"/>
                  <a:gd name="T1" fmla="*/ 4 h 8"/>
                  <a:gd name="T2" fmla="*/ 2 w 4"/>
                  <a:gd name="T3" fmla="*/ 6 h 8"/>
                  <a:gd name="T4" fmla="*/ 2 w 4"/>
                  <a:gd name="T5" fmla="*/ 8 h 8"/>
                  <a:gd name="T6" fmla="*/ 2 w 4"/>
                  <a:gd name="T7" fmla="*/ 8 h 8"/>
                  <a:gd name="T8" fmla="*/ 2 w 4"/>
                  <a:gd name="T9" fmla="*/ 6 h 8"/>
                  <a:gd name="T10" fmla="*/ 2 w 4"/>
                  <a:gd name="T11" fmla="*/ 6 h 8"/>
                  <a:gd name="T12" fmla="*/ 2 w 4"/>
                  <a:gd name="T13" fmla="*/ 6 h 8"/>
                  <a:gd name="T14" fmla="*/ 2 w 4"/>
                  <a:gd name="T15" fmla="*/ 4 h 8"/>
                  <a:gd name="T16" fmla="*/ 4 w 4"/>
                  <a:gd name="T17" fmla="*/ 2 h 8"/>
                  <a:gd name="T18" fmla="*/ 4 w 4"/>
                  <a:gd name="T19" fmla="*/ 0 h 8"/>
                  <a:gd name="T20" fmla="*/ 2 w 4"/>
                  <a:gd name="T21" fmla="*/ 0 h 8"/>
                  <a:gd name="T22" fmla="*/ 2 w 4"/>
                  <a:gd name="T23" fmla="*/ 0 h 8"/>
                  <a:gd name="T24" fmla="*/ 2 w 4"/>
                  <a:gd name="T25" fmla="*/ 2 h 8"/>
                  <a:gd name="T26" fmla="*/ 2 w 4"/>
                  <a:gd name="T27" fmla="*/ 2 h 8"/>
                  <a:gd name="T28" fmla="*/ 2 w 4"/>
                  <a:gd name="T29" fmla="*/ 2 h 8"/>
                  <a:gd name="T30" fmla="*/ 2 w 4"/>
                  <a:gd name="T31" fmla="*/ 4 h 8"/>
                  <a:gd name="T32" fmla="*/ 0 w 4"/>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0" y="4"/>
                    </a:moveTo>
                    <a:lnTo>
                      <a:pt x="2" y="6"/>
                    </a:lnTo>
                    <a:lnTo>
                      <a:pt x="2" y="8"/>
                    </a:lnTo>
                    <a:lnTo>
                      <a:pt x="2" y="8"/>
                    </a:lnTo>
                    <a:lnTo>
                      <a:pt x="2" y="6"/>
                    </a:lnTo>
                    <a:lnTo>
                      <a:pt x="2" y="6"/>
                    </a:lnTo>
                    <a:lnTo>
                      <a:pt x="2" y="6"/>
                    </a:lnTo>
                    <a:lnTo>
                      <a:pt x="2" y="4"/>
                    </a:lnTo>
                    <a:lnTo>
                      <a:pt x="4" y="2"/>
                    </a:lnTo>
                    <a:lnTo>
                      <a:pt x="4" y="0"/>
                    </a:lnTo>
                    <a:lnTo>
                      <a:pt x="2" y="0"/>
                    </a:lnTo>
                    <a:lnTo>
                      <a:pt x="2" y="0"/>
                    </a:lnTo>
                    <a:lnTo>
                      <a:pt x="2" y="2"/>
                    </a:lnTo>
                    <a:lnTo>
                      <a:pt x="2" y="2"/>
                    </a:lnTo>
                    <a:lnTo>
                      <a:pt x="2" y="2"/>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Rectangle 1771"/>
              <p:cNvSpPr>
                <a:spLocks noChangeArrowheads="1"/>
              </p:cNvSpPr>
              <p:nvPr/>
            </p:nvSpPr>
            <p:spPr bwMode="auto">
              <a:xfrm>
                <a:off x="3756" y="1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772"/>
              <p:cNvSpPr>
                <a:spLocks/>
              </p:cNvSpPr>
              <p:nvPr/>
            </p:nvSpPr>
            <p:spPr bwMode="auto">
              <a:xfrm>
                <a:off x="3756" y="1985"/>
                <a:ext cx="2" cy="2"/>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773"/>
              <p:cNvSpPr>
                <a:spLocks/>
              </p:cNvSpPr>
              <p:nvPr/>
            </p:nvSpPr>
            <p:spPr bwMode="auto">
              <a:xfrm>
                <a:off x="3758" y="1977"/>
                <a:ext cx="2" cy="4"/>
              </a:xfrm>
              <a:custGeom>
                <a:avLst/>
                <a:gdLst>
                  <a:gd name="T0" fmla="*/ 0 w 2"/>
                  <a:gd name="T1" fmla="*/ 2 h 4"/>
                  <a:gd name="T2" fmla="*/ 0 w 2"/>
                  <a:gd name="T3" fmla="*/ 4 h 4"/>
                  <a:gd name="T4" fmla="*/ 0 w 2"/>
                  <a:gd name="T5" fmla="*/ 4 h 4"/>
                  <a:gd name="T6" fmla="*/ 0 w 2"/>
                  <a:gd name="T7" fmla="*/ 4 h 4"/>
                  <a:gd name="T8" fmla="*/ 0 w 2"/>
                  <a:gd name="T9" fmla="*/ 4 h 4"/>
                  <a:gd name="T10" fmla="*/ 0 w 2"/>
                  <a:gd name="T11" fmla="*/ 4 h 4"/>
                  <a:gd name="T12" fmla="*/ 2 w 2"/>
                  <a:gd name="T13" fmla="*/ 2 h 4"/>
                  <a:gd name="T14" fmla="*/ 2 w 2"/>
                  <a:gd name="T15" fmla="*/ 2 h 4"/>
                  <a:gd name="T16" fmla="*/ 0 w 2"/>
                  <a:gd name="T17" fmla="*/ 0 h 4"/>
                  <a:gd name="T18" fmla="*/ 0 w 2"/>
                  <a:gd name="T19" fmla="*/ 2 h 4"/>
                  <a:gd name="T20" fmla="*/ 0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2"/>
                    </a:moveTo>
                    <a:lnTo>
                      <a:pt x="0" y="4"/>
                    </a:lnTo>
                    <a:lnTo>
                      <a:pt x="0" y="4"/>
                    </a:lnTo>
                    <a:lnTo>
                      <a:pt x="0" y="4"/>
                    </a:lnTo>
                    <a:lnTo>
                      <a:pt x="0" y="4"/>
                    </a:lnTo>
                    <a:lnTo>
                      <a:pt x="0" y="4"/>
                    </a:lnTo>
                    <a:lnTo>
                      <a:pt x="2" y="2"/>
                    </a:lnTo>
                    <a:lnTo>
                      <a:pt x="2"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774"/>
              <p:cNvSpPr>
                <a:spLocks/>
              </p:cNvSpPr>
              <p:nvPr/>
            </p:nvSpPr>
            <p:spPr bwMode="auto">
              <a:xfrm>
                <a:off x="3788" y="1801"/>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2" y="2"/>
                    </a:lnTo>
                    <a:lnTo>
                      <a:pt x="2"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775"/>
              <p:cNvSpPr>
                <a:spLocks/>
              </p:cNvSpPr>
              <p:nvPr/>
            </p:nvSpPr>
            <p:spPr bwMode="auto">
              <a:xfrm>
                <a:off x="3968" y="2317"/>
                <a:ext cx="4" cy="2"/>
              </a:xfrm>
              <a:custGeom>
                <a:avLst/>
                <a:gdLst>
                  <a:gd name="T0" fmla="*/ 2 w 4"/>
                  <a:gd name="T1" fmla="*/ 2 h 2"/>
                  <a:gd name="T2" fmla="*/ 2 w 4"/>
                  <a:gd name="T3" fmla="*/ 2 h 2"/>
                  <a:gd name="T4" fmla="*/ 4 w 4"/>
                  <a:gd name="T5" fmla="*/ 2 h 2"/>
                  <a:gd name="T6" fmla="*/ 4 w 4"/>
                  <a:gd name="T7" fmla="*/ 0 h 2"/>
                  <a:gd name="T8" fmla="*/ 2 w 4"/>
                  <a:gd name="T9" fmla="*/ 0 h 2"/>
                  <a:gd name="T10" fmla="*/ 2 w 4"/>
                  <a:gd name="T11" fmla="*/ 0 h 2"/>
                  <a:gd name="T12" fmla="*/ 0 w 4"/>
                  <a:gd name="T13" fmla="*/ 0 h 2"/>
                  <a:gd name="T14" fmla="*/ 0 w 4"/>
                  <a:gd name="T15" fmla="*/ 0 h 2"/>
                  <a:gd name="T16" fmla="*/ 0 w 4"/>
                  <a:gd name="T17" fmla="*/ 0 h 2"/>
                  <a:gd name="T18" fmla="*/ 0 w 4"/>
                  <a:gd name="T19" fmla="*/ 2 h 2"/>
                  <a:gd name="T20" fmla="*/ 0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2"/>
                    </a:lnTo>
                    <a:lnTo>
                      <a:pt x="4" y="2"/>
                    </a:lnTo>
                    <a:lnTo>
                      <a:pt x="4" y="0"/>
                    </a:lnTo>
                    <a:lnTo>
                      <a:pt x="2" y="0"/>
                    </a:lnTo>
                    <a:lnTo>
                      <a:pt x="2" y="0"/>
                    </a:lnTo>
                    <a:lnTo>
                      <a:pt x="0"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776"/>
              <p:cNvSpPr>
                <a:spLocks/>
              </p:cNvSpPr>
              <p:nvPr/>
            </p:nvSpPr>
            <p:spPr bwMode="auto">
              <a:xfrm>
                <a:off x="3992" y="2309"/>
                <a:ext cx="2" cy="4"/>
              </a:xfrm>
              <a:custGeom>
                <a:avLst/>
                <a:gdLst>
                  <a:gd name="T0" fmla="*/ 2 w 2"/>
                  <a:gd name="T1" fmla="*/ 4 h 4"/>
                  <a:gd name="T2" fmla="*/ 2 w 2"/>
                  <a:gd name="T3" fmla="*/ 2 h 4"/>
                  <a:gd name="T4" fmla="*/ 2 w 2"/>
                  <a:gd name="T5" fmla="*/ 0 h 4"/>
                  <a:gd name="T6" fmla="*/ 2 w 2"/>
                  <a:gd name="T7" fmla="*/ 0 h 4"/>
                  <a:gd name="T8" fmla="*/ 0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2" y="0"/>
                    </a:lnTo>
                    <a:lnTo>
                      <a:pt x="0" y="0"/>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777"/>
              <p:cNvSpPr>
                <a:spLocks/>
              </p:cNvSpPr>
              <p:nvPr/>
            </p:nvSpPr>
            <p:spPr bwMode="auto">
              <a:xfrm>
                <a:off x="3996" y="2321"/>
                <a:ext cx="4" cy="4"/>
              </a:xfrm>
              <a:custGeom>
                <a:avLst/>
                <a:gdLst>
                  <a:gd name="T0" fmla="*/ 4 w 4"/>
                  <a:gd name="T1" fmla="*/ 4 h 4"/>
                  <a:gd name="T2" fmla="*/ 4 w 4"/>
                  <a:gd name="T3" fmla="*/ 2 h 4"/>
                  <a:gd name="T4" fmla="*/ 4 w 4"/>
                  <a:gd name="T5" fmla="*/ 0 h 4"/>
                  <a:gd name="T6" fmla="*/ 2 w 4"/>
                  <a:gd name="T7" fmla="*/ 0 h 4"/>
                  <a:gd name="T8" fmla="*/ 0 w 4"/>
                  <a:gd name="T9" fmla="*/ 0 h 4"/>
                  <a:gd name="T10" fmla="*/ 0 w 4"/>
                  <a:gd name="T11" fmla="*/ 2 h 4"/>
                  <a:gd name="T12" fmla="*/ 0 w 4"/>
                  <a:gd name="T13" fmla="*/ 2 h 4"/>
                  <a:gd name="T14" fmla="*/ 2 w 4"/>
                  <a:gd name="T15" fmla="*/ 4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2"/>
                    </a:lnTo>
                    <a:lnTo>
                      <a:pt x="4" y="0"/>
                    </a:lnTo>
                    <a:lnTo>
                      <a:pt x="2" y="0"/>
                    </a:lnTo>
                    <a:lnTo>
                      <a:pt x="0" y="0"/>
                    </a:lnTo>
                    <a:lnTo>
                      <a:pt x="0" y="2"/>
                    </a:lnTo>
                    <a:lnTo>
                      <a:pt x="0" y="2"/>
                    </a:lnTo>
                    <a:lnTo>
                      <a:pt x="2"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778"/>
              <p:cNvSpPr>
                <a:spLocks/>
              </p:cNvSpPr>
              <p:nvPr/>
            </p:nvSpPr>
            <p:spPr bwMode="auto">
              <a:xfrm>
                <a:off x="4004" y="2323"/>
                <a:ext cx="12" cy="12"/>
              </a:xfrm>
              <a:custGeom>
                <a:avLst/>
                <a:gdLst>
                  <a:gd name="T0" fmla="*/ 4 w 12"/>
                  <a:gd name="T1" fmla="*/ 6 h 12"/>
                  <a:gd name="T2" fmla="*/ 4 w 12"/>
                  <a:gd name="T3" fmla="*/ 6 h 12"/>
                  <a:gd name="T4" fmla="*/ 6 w 12"/>
                  <a:gd name="T5" fmla="*/ 8 h 12"/>
                  <a:gd name="T6" fmla="*/ 6 w 12"/>
                  <a:gd name="T7" fmla="*/ 8 h 12"/>
                  <a:gd name="T8" fmla="*/ 8 w 12"/>
                  <a:gd name="T9" fmla="*/ 10 h 12"/>
                  <a:gd name="T10" fmla="*/ 10 w 12"/>
                  <a:gd name="T11" fmla="*/ 12 h 12"/>
                  <a:gd name="T12" fmla="*/ 12 w 12"/>
                  <a:gd name="T13" fmla="*/ 12 h 12"/>
                  <a:gd name="T14" fmla="*/ 10 w 12"/>
                  <a:gd name="T15" fmla="*/ 10 h 12"/>
                  <a:gd name="T16" fmla="*/ 10 w 12"/>
                  <a:gd name="T17" fmla="*/ 8 h 12"/>
                  <a:gd name="T18" fmla="*/ 8 w 12"/>
                  <a:gd name="T19" fmla="*/ 8 h 12"/>
                  <a:gd name="T20" fmla="*/ 4 w 12"/>
                  <a:gd name="T21" fmla="*/ 6 h 12"/>
                  <a:gd name="T22" fmla="*/ 4 w 12"/>
                  <a:gd name="T23" fmla="*/ 4 h 12"/>
                  <a:gd name="T24" fmla="*/ 2 w 12"/>
                  <a:gd name="T25" fmla="*/ 4 h 12"/>
                  <a:gd name="T26" fmla="*/ 0 w 12"/>
                  <a:gd name="T27" fmla="*/ 0 h 12"/>
                  <a:gd name="T28" fmla="*/ 0 w 12"/>
                  <a:gd name="T29" fmla="*/ 2 h 12"/>
                  <a:gd name="T30" fmla="*/ 0 w 12"/>
                  <a:gd name="T31" fmla="*/ 2 h 12"/>
                  <a:gd name="T32" fmla="*/ 0 w 12"/>
                  <a:gd name="T33" fmla="*/ 2 h 12"/>
                  <a:gd name="T34" fmla="*/ 4 w 12"/>
                  <a:gd name="T3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4" y="6"/>
                    </a:moveTo>
                    <a:lnTo>
                      <a:pt x="4" y="6"/>
                    </a:lnTo>
                    <a:lnTo>
                      <a:pt x="6" y="8"/>
                    </a:lnTo>
                    <a:lnTo>
                      <a:pt x="6" y="8"/>
                    </a:lnTo>
                    <a:lnTo>
                      <a:pt x="8" y="10"/>
                    </a:lnTo>
                    <a:lnTo>
                      <a:pt x="10" y="12"/>
                    </a:lnTo>
                    <a:lnTo>
                      <a:pt x="12" y="12"/>
                    </a:lnTo>
                    <a:lnTo>
                      <a:pt x="10" y="10"/>
                    </a:lnTo>
                    <a:lnTo>
                      <a:pt x="10" y="8"/>
                    </a:lnTo>
                    <a:lnTo>
                      <a:pt x="8" y="8"/>
                    </a:lnTo>
                    <a:lnTo>
                      <a:pt x="4" y="6"/>
                    </a:lnTo>
                    <a:lnTo>
                      <a:pt x="4" y="4"/>
                    </a:lnTo>
                    <a:lnTo>
                      <a:pt x="2" y="4"/>
                    </a:lnTo>
                    <a:lnTo>
                      <a:pt x="0" y="0"/>
                    </a:lnTo>
                    <a:lnTo>
                      <a:pt x="0" y="2"/>
                    </a:lnTo>
                    <a:lnTo>
                      <a:pt x="0" y="2"/>
                    </a:lnTo>
                    <a:lnTo>
                      <a:pt x="0" y="2"/>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779"/>
              <p:cNvSpPr>
                <a:spLocks/>
              </p:cNvSpPr>
              <p:nvPr/>
            </p:nvSpPr>
            <p:spPr bwMode="auto">
              <a:xfrm>
                <a:off x="4016" y="2335"/>
                <a:ext cx="6" cy="16"/>
              </a:xfrm>
              <a:custGeom>
                <a:avLst/>
                <a:gdLst>
                  <a:gd name="T0" fmla="*/ 2 w 6"/>
                  <a:gd name="T1" fmla="*/ 10 h 16"/>
                  <a:gd name="T2" fmla="*/ 4 w 6"/>
                  <a:gd name="T3" fmla="*/ 16 h 16"/>
                  <a:gd name="T4" fmla="*/ 4 w 6"/>
                  <a:gd name="T5" fmla="*/ 14 h 16"/>
                  <a:gd name="T6" fmla="*/ 6 w 6"/>
                  <a:gd name="T7" fmla="*/ 12 h 16"/>
                  <a:gd name="T8" fmla="*/ 6 w 6"/>
                  <a:gd name="T9" fmla="*/ 10 h 16"/>
                  <a:gd name="T10" fmla="*/ 6 w 6"/>
                  <a:gd name="T11" fmla="*/ 10 h 16"/>
                  <a:gd name="T12" fmla="*/ 6 w 6"/>
                  <a:gd name="T13" fmla="*/ 8 h 16"/>
                  <a:gd name="T14" fmla="*/ 6 w 6"/>
                  <a:gd name="T15" fmla="*/ 6 h 16"/>
                  <a:gd name="T16" fmla="*/ 4 w 6"/>
                  <a:gd name="T17" fmla="*/ 4 h 16"/>
                  <a:gd name="T18" fmla="*/ 4 w 6"/>
                  <a:gd name="T19" fmla="*/ 4 h 16"/>
                  <a:gd name="T20" fmla="*/ 2 w 6"/>
                  <a:gd name="T21" fmla="*/ 2 h 16"/>
                  <a:gd name="T22" fmla="*/ 2 w 6"/>
                  <a:gd name="T23" fmla="*/ 2 h 16"/>
                  <a:gd name="T24" fmla="*/ 0 w 6"/>
                  <a:gd name="T25" fmla="*/ 0 h 16"/>
                  <a:gd name="T26" fmla="*/ 2 w 6"/>
                  <a:gd name="T27" fmla="*/ 4 h 16"/>
                  <a:gd name="T28" fmla="*/ 2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2" y="10"/>
                    </a:moveTo>
                    <a:lnTo>
                      <a:pt x="4" y="16"/>
                    </a:lnTo>
                    <a:lnTo>
                      <a:pt x="4" y="14"/>
                    </a:lnTo>
                    <a:lnTo>
                      <a:pt x="6" y="12"/>
                    </a:lnTo>
                    <a:lnTo>
                      <a:pt x="6" y="10"/>
                    </a:lnTo>
                    <a:lnTo>
                      <a:pt x="6" y="10"/>
                    </a:lnTo>
                    <a:lnTo>
                      <a:pt x="6" y="8"/>
                    </a:lnTo>
                    <a:lnTo>
                      <a:pt x="6" y="6"/>
                    </a:lnTo>
                    <a:lnTo>
                      <a:pt x="4" y="4"/>
                    </a:lnTo>
                    <a:lnTo>
                      <a:pt x="4" y="4"/>
                    </a:lnTo>
                    <a:lnTo>
                      <a:pt x="2" y="2"/>
                    </a:lnTo>
                    <a:lnTo>
                      <a:pt x="2" y="2"/>
                    </a:lnTo>
                    <a:lnTo>
                      <a:pt x="0" y="0"/>
                    </a:lnTo>
                    <a:lnTo>
                      <a:pt x="2" y="4"/>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Rectangle 1780"/>
              <p:cNvSpPr>
                <a:spLocks noChangeArrowheads="1"/>
              </p:cNvSpPr>
              <p:nvPr/>
            </p:nvSpPr>
            <p:spPr bwMode="auto">
              <a:xfrm>
                <a:off x="4016" y="23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781"/>
              <p:cNvSpPr>
                <a:spLocks/>
              </p:cNvSpPr>
              <p:nvPr/>
            </p:nvSpPr>
            <p:spPr bwMode="auto">
              <a:xfrm>
                <a:off x="3970" y="2355"/>
                <a:ext cx="0" cy="2"/>
              </a:xfrm>
              <a:custGeom>
                <a:avLst/>
                <a:gdLst>
                  <a:gd name="T0" fmla="*/ 0 h 2"/>
                  <a:gd name="T1" fmla="*/ 0 h 2"/>
                  <a:gd name="T2" fmla="*/ 2 h 2"/>
                  <a:gd name="T3" fmla="*/ 2 h 2"/>
                  <a:gd name="T4" fmla="*/ 2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782"/>
              <p:cNvSpPr>
                <a:spLocks/>
              </p:cNvSpPr>
              <p:nvPr/>
            </p:nvSpPr>
            <p:spPr bwMode="auto">
              <a:xfrm>
                <a:off x="3976" y="2357"/>
                <a:ext cx="2" cy="4"/>
              </a:xfrm>
              <a:custGeom>
                <a:avLst/>
                <a:gdLst>
                  <a:gd name="T0" fmla="*/ 0 w 2"/>
                  <a:gd name="T1" fmla="*/ 4 h 4"/>
                  <a:gd name="T2" fmla="*/ 2 w 2"/>
                  <a:gd name="T3" fmla="*/ 4 h 4"/>
                  <a:gd name="T4" fmla="*/ 2 w 2"/>
                  <a:gd name="T5" fmla="*/ 2 h 4"/>
                  <a:gd name="T6" fmla="*/ 0 w 2"/>
                  <a:gd name="T7" fmla="*/ 0 h 4"/>
                  <a:gd name="T8" fmla="*/ 0 w 2"/>
                  <a:gd name="T9" fmla="*/ 0 h 4"/>
                  <a:gd name="T10" fmla="*/ 0 w 2"/>
                  <a:gd name="T11" fmla="*/ 0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2" y="4"/>
                    </a:lnTo>
                    <a:lnTo>
                      <a:pt x="2" y="2"/>
                    </a:lnTo>
                    <a:lnTo>
                      <a:pt x="0" y="0"/>
                    </a:lnTo>
                    <a:lnTo>
                      <a:pt x="0" y="0"/>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783"/>
              <p:cNvSpPr>
                <a:spLocks/>
              </p:cNvSpPr>
              <p:nvPr/>
            </p:nvSpPr>
            <p:spPr bwMode="auto">
              <a:xfrm>
                <a:off x="3980" y="2343"/>
                <a:ext cx="36" cy="24"/>
              </a:xfrm>
              <a:custGeom>
                <a:avLst/>
                <a:gdLst>
                  <a:gd name="T0" fmla="*/ 2 w 36"/>
                  <a:gd name="T1" fmla="*/ 18 h 24"/>
                  <a:gd name="T2" fmla="*/ 4 w 36"/>
                  <a:gd name="T3" fmla="*/ 20 h 24"/>
                  <a:gd name="T4" fmla="*/ 6 w 36"/>
                  <a:gd name="T5" fmla="*/ 22 h 24"/>
                  <a:gd name="T6" fmla="*/ 8 w 36"/>
                  <a:gd name="T7" fmla="*/ 22 h 24"/>
                  <a:gd name="T8" fmla="*/ 10 w 36"/>
                  <a:gd name="T9" fmla="*/ 22 h 24"/>
                  <a:gd name="T10" fmla="*/ 12 w 36"/>
                  <a:gd name="T11" fmla="*/ 24 h 24"/>
                  <a:gd name="T12" fmla="*/ 12 w 36"/>
                  <a:gd name="T13" fmla="*/ 24 h 24"/>
                  <a:gd name="T14" fmla="*/ 14 w 36"/>
                  <a:gd name="T15" fmla="*/ 24 h 24"/>
                  <a:gd name="T16" fmla="*/ 18 w 36"/>
                  <a:gd name="T17" fmla="*/ 24 h 24"/>
                  <a:gd name="T18" fmla="*/ 20 w 36"/>
                  <a:gd name="T19" fmla="*/ 24 h 24"/>
                  <a:gd name="T20" fmla="*/ 20 w 36"/>
                  <a:gd name="T21" fmla="*/ 24 h 24"/>
                  <a:gd name="T22" fmla="*/ 26 w 36"/>
                  <a:gd name="T23" fmla="*/ 20 h 24"/>
                  <a:gd name="T24" fmla="*/ 28 w 36"/>
                  <a:gd name="T25" fmla="*/ 18 h 24"/>
                  <a:gd name="T26" fmla="*/ 28 w 36"/>
                  <a:gd name="T27" fmla="*/ 16 h 24"/>
                  <a:gd name="T28" fmla="*/ 28 w 36"/>
                  <a:gd name="T29" fmla="*/ 16 h 24"/>
                  <a:gd name="T30" fmla="*/ 30 w 36"/>
                  <a:gd name="T31" fmla="*/ 16 h 24"/>
                  <a:gd name="T32" fmla="*/ 32 w 36"/>
                  <a:gd name="T33" fmla="*/ 16 h 24"/>
                  <a:gd name="T34" fmla="*/ 32 w 36"/>
                  <a:gd name="T35" fmla="*/ 14 h 24"/>
                  <a:gd name="T36" fmla="*/ 32 w 36"/>
                  <a:gd name="T37" fmla="*/ 10 h 24"/>
                  <a:gd name="T38" fmla="*/ 34 w 36"/>
                  <a:gd name="T39" fmla="*/ 10 h 24"/>
                  <a:gd name="T40" fmla="*/ 34 w 36"/>
                  <a:gd name="T41" fmla="*/ 8 h 24"/>
                  <a:gd name="T42" fmla="*/ 34 w 36"/>
                  <a:gd name="T43" fmla="*/ 8 h 24"/>
                  <a:gd name="T44" fmla="*/ 36 w 36"/>
                  <a:gd name="T45" fmla="*/ 6 h 24"/>
                  <a:gd name="T46" fmla="*/ 36 w 36"/>
                  <a:gd name="T47" fmla="*/ 2 h 24"/>
                  <a:gd name="T48" fmla="*/ 34 w 36"/>
                  <a:gd name="T49" fmla="*/ 0 h 24"/>
                  <a:gd name="T50" fmla="*/ 34 w 36"/>
                  <a:gd name="T51" fmla="*/ 0 h 24"/>
                  <a:gd name="T52" fmla="*/ 32 w 36"/>
                  <a:gd name="T53" fmla="*/ 0 h 24"/>
                  <a:gd name="T54" fmla="*/ 32 w 36"/>
                  <a:gd name="T55" fmla="*/ 0 h 24"/>
                  <a:gd name="T56" fmla="*/ 30 w 36"/>
                  <a:gd name="T57" fmla="*/ 2 h 24"/>
                  <a:gd name="T58" fmla="*/ 30 w 36"/>
                  <a:gd name="T59" fmla="*/ 0 h 24"/>
                  <a:gd name="T60" fmla="*/ 28 w 36"/>
                  <a:gd name="T61" fmla="*/ 0 h 24"/>
                  <a:gd name="T62" fmla="*/ 28 w 36"/>
                  <a:gd name="T63" fmla="*/ 2 h 24"/>
                  <a:gd name="T64" fmla="*/ 30 w 36"/>
                  <a:gd name="T65" fmla="*/ 4 h 24"/>
                  <a:gd name="T66" fmla="*/ 30 w 36"/>
                  <a:gd name="T67" fmla="*/ 6 h 24"/>
                  <a:gd name="T68" fmla="*/ 28 w 36"/>
                  <a:gd name="T69" fmla="*/ 8 h 24"/>
                  <a:gd name="T70" fmla="*/ 28 w 36"/>
                  <a:gd name="T71" fmla="*/ 8 h 24"/>
                  <a:gd name="T72" fmla="*/ 26 w 36"/>
                  <a:gd name="T73" fmla="*/ 8 h 24"/>
                  <a:gd name="T74" fmla="*/ 24 w 36"/>
                  <a:gd name="T75" fmla="*/ 10 h 24"/>
                  <a:gd name="T76" fmla="*/ 22 w 36"/>
                  <a:gd name="T77" fmla="*/ 14 h 24"/>
                  <a:gd name="T78" fmla="*/ 20 w 36"/>
                  <a:gd name="T79" fmla="*/ 16 h 24"/>
                  <a:gd name="T80" fmla="*/ 20 w 36"/>
                  <a:gd name="T81" fmla="*/ 16 h 24"/>
                  <a:gd name="T82" fmla="*/ 18 w 36"/>
                  <a:gd name="T83" fmla="*/ 14 h 24"/>
                  <a:gd name="T84" fmla="*/ 18 w 36"/>
                  <a:gd name="T85" fmla="*/ 14 h 24"/>
                  <a:gd name="T86" fmla="*/ 16 w 36"/>
                  <a:gd name="T87" fmla="*/ 14 h 24"/>
                  <a:gd name="T88" fmla="*/ 14 w 36"/>
                  <a:gd name="T89" fmla="*/ 14 h 24"/>
                  <a:gd name="T90" fmla="*/ 14 w 36"/>
                  <a:gd name="T91" fmla="*/ 12 h 24"/>
                  <a:gd name="T92" fmla="*/ 16 w 36"/>
                  <a:gd name="T93" fmla="*/ 10 h 24"/>
                  <a:gd name="T94" fmla="*/ 16 w 36"/>
                  <a:gd name="T95" fmla="*/ 10 h 24"/>
                  <a:gd name="T96" fmla="*/ 14 w 36"/>
                  <a:gd name="T97" fmla="*/ 10 h 24"/>
                  <a:gd name="T98" fmla="*/ 14 w 36"/>
                  <a:gd name="T99" fmla="*/ 12 h 24"/>
                  <a:gd name="T100" fmla="*/ 14 w 36"/>
                  <a:gd name="T101" fmla="*/ 12 h 24"/>
                  <a:gd name="T102" fmla="*/ 14 w 36"/>
                  <a:gd name="T103" fmla="*/ 14 h 24"/>
                  <a:gd name="T104" fmla="*/ 12 w 36"/>
                  <a:gd name="T105" fmla="*/ 14 h 24"/>
                  <a:gd name="T106" fmla="*/ 8 w 36"/>
                  <a:gd name="T107" fmla="*/ 16 h 24"/>
                  <a:gd name="T108" fmla="*/ 2 w 36"/>
                  <a:gd name="T109" fmla="*/ 14 h 24"/>
                  <a:gd name="T110" fmla="*/ 0 w 36"/>
                  <a:gd name="T111" fmla="*/ 14 h 24"/>
                  <a:gd name="T112" fmla="*/ 0 w 36"/>
                  <a:gd name="T113" fmla="*/ 14 h 24"/>
                  <a:gd name="T114" fmla="*/ 0 w 36"/>
                  <a:gd name="T115" fmla="*/ 16 h 24"/>
                  <a:gd name="T116" fmla="*/ 2 w 36"/>
                  <a:gd name="T11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24">
                    <a:moveTo>
                      <a:pt x="2" y="18"/>
                    </a:moveTo>
                    <a:lnTo>
                      <a:pt x="4" y="20"/>
                    </a:lnTo>
                    <a:lnTo>
                      <a:pt x="6" y="22"/>
                    </a:lnTo>
                    <a:lnTo>
                      <a:pt x="8" y="22"/>
                    </a:lnTo>
                    <a:lnTo>
                      <a:pt x="10" y="22"/>
                    </a:lnTo>
                    <a:lnTo>
                      <a:pt x="12" y="24"/>
                    </a:lnTo>
                    <a:lnTo>
                      <a:pt x="12" y="24"/>
                    </a:lnTo>
                    <a:lnTo>
                      <a:pt x="14" y="24"/>
                    </a:lnTo>
                    <a:lnTo>
                      <a:pt x="18" y="24"/>
                    </a:lnTo>
                    <a:lnTo>
                      <a:pt x="20" y="24"/>
                    </a:lnTo>
                    <a:lnTo>
                      <a:pt x="20" y="24"/>
                    </a:lnTo>
                    <a:lnTo>
                      <a:pt x="26" y="20"/>
                    </a:lnTo>
                    <a:lnTo>
                      <a:pt x="28" y="18"/>
                    </a:lnTo>
                    <a:lnTo>
                      <a:pt x="28" y="16"/>
                    </a:lnTo>
                    <a:lnTo>
                      <a:pt x="28" y="16"/>
                    </a:lnTo>
                    <a:lnTo>
                      <a:pt x="30" y="16"/>
                    </a:lnTo>
                    <a:lnTo>
                      <a:pt x="32" y="16"/>
                    </a:lnTo>
                    <a:lnTo>
                      <a:pt x="32" y="14"/>
                    </a:lnTo>
                    <a:lnTo>
                      <a:pt x="32" y="10"/>
                    </a:lnTo>
                    <a:lnTo>
                      <a:pt x="34" y="10"/>
                    </a:lnTo>
                    <a:lnTo>
                      <a:pt x="34" y="8"/>
                    </a:lnTo>
                    <a:lnTo>
                      <a:pt x="34" y="8"/>
                    </a:lnTo>
                    <a:lnTo>
                      <a:pt x="36" y="6"/>
                    </a:lnTo>
                    <a:lnTo>
                      <a:pt x="36" y="2"/>
                    </a:lnTo>
                    <a:lnTo>
                      <a:pt x="34" y="0"/>
                    </a:lnTo>
                    <a:lnTo>
                      <a:pt x="34" y="0"/>
                    </a:lnTo>
                    <a:lnTo>
                      <a:pt x="32" y="0"/>
                    </a:lnTo>
                    <a:lnTo>
                      <a:pt x="32" y="0"/>
                    </a:lnTo>
                    <a:lnTo>
                      <a:pt x="30" y="2"/>
                    </a:lnTo>
                    <a:lnTo>
                      <a:pt x="30" y="0"/>
                    </a:lnTo>
                    <a:lnTo>
                      <a:pt x="28" y="0"/>
                    </a:lnTo>
                    <a:lnTo>
                      <a:pt x="28" y="2"/>
                    </a:lnTo>
                    <a:lnTo>
                      <a:pt x="30" y="4"/>
                    </a:lnTo>
                    <a:lnTo>
                      <a:pt x="30" y="6"/>
                    </a:lnTo>
                    <a:lnTo>
                      <a:pt x="28" y="8"/>
                    </a:lnTo>
                    <a:lnTo>
                      <a:pt x="28" y="8"/>
                    </a:lnTo>
                    <a:lnTo>
                      <a:pt x="26" y="8"/>
                    </a:lnTo>
                    <a:lnTo>
                      <a:pt x="24" y="10"/>
                    </a:lnTo>
                    <a:lnTo>
                      <a:pt x="22" y="14"/>
                    </a:lnTo>
                    <a:lnTo>
                      <a:pt x="20" y="16"/>
                    </a:lnTo>
                    <a:lnTo>
                      <a:pt x="20" y="16"/>
                    </a:lnTo>
                    <a:lnTo>
                      <a:pt x="18" y="14"/>
                    </a:lnTo>
                    <a:lnTo>
                      <a:pt x="18" y="14"/>
                    </a:lnTo>
                    <a:lnTo>
                      <a:pt x="16" y="14"/>
                    </a:lnTo>
                    <a:lnTo>
                      <a:pt x="14" y="14"/>
                    </a:lnTo>
                    <a:lnTo>
                      <a:pt x="14" y="12"/>
                    </a:lnTo>
                    <a:lnTo>
                      <a:pt x="16" y="10"/>
                    </a:lnTo>
                    <a:lnTo>
                      <a:pt x="16" y="10"/>
                    </a:lnTo>
                    <a:lnTo>
                      <a:pt x="14" y="10"/>
                    </a:lnTo>
                    <a:lnTo>
                      <a:pt x="14" y="12"/>
                    </a:lnTo>
                    <a:lnTo>
                      <a:pt x="14" y="12"/>
                    </a:lnTo>
                    <a:lnTo>
                      <a:pt x="14" y="14"/>
                    </a:lnTo>
                    <a:lnTo>
                      <a:pt x="12" y="14"/>
                    </a:lnTo>
                    <a:lnTo>
                      <a:pt x="8" y="16"/>
                    </a:lnTo>
                    <a:lnTo>
                      <a:pt x="2" y="14"/>
                    </a:lnTo>
                    <a:lnTo>
                      <a:pt x="0" y="14"/>
                    </a:lnTo>
                    <a:lnTo>
                      <a:pt x="0" y="14"/>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784"/>
              <p:cNvSpPr>
                <a:spLocks/>
              </p:cNvSpPr>
              <p:nvPr/>
            </p:nvSpPr>
            <p:spPr bwMode="auto">
              <a:xfrm>
                <a:off x="4010" y="2399"/>
                <a:ext cx="4" cy="4"/>
              </a:xfrm>
              <a:custGeom>
                <a:avLst/>
                <a:gdLst>
                  <a:gd name="T0" fmla="*/ 0 w 4"/>
                  <a:gd name="T1" fmla="*/ 0 h 4"/>
                  <a:gd name="T2" fmla="*/ 2 w 4"/>
                  <a:gd name="T3" fmla="*/ 2 h 4"/>
                  <a:gd name="T4" fmla="*/ 2 w 4"/>
                  <a:gd name="T5" fmla="*/ 4 h 4"/>
                  <a:gd name="T6" fmla="*/ 4 w 4"/>
                  <a:gd name="T7" fmla="*/ 4 h 4"/>
                  <a:gd name="T8" fmla="*/ 4 w 4"/>
                  <a:gd name="T9" fmla="*/ 2 h 4"/>
                  <a:gd name="T10" fmla="*/ 2 w 4"/>
                  <a:gd name="T11" fmla="*/ 0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lnTo>
                      <a:pt x="2" y="2"/>
                    </a:lnTo>
                    <a:lnTo>
                      <a:pt x="2" y="4"/>
                    </a:lnTo>
                    <a:lnTo>
                      <a:pt x="4" y="4"/>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785"/>
              <p:cNvSpPr>
                <a:spLocks/>
              </p:cNvSpPr>
              <p:nvPr/>
            </p:nvSpPr>
            <p:spPr bwMode="auto">
              <a:xfrm>
                <a:off x="3992" y="2403"/>
                <a:ext cx="4" cy="4"/>
              </a:xfrm>
              <a:custGeom>
                <a:avLst/>
                <a:gdLst>
                  <a:gd name="T0" fmla="*/ 4 w 4"/>
                  <a:gd name="T1" fmla="*/ 2 h 4"/>
                  <a:gd name="T2" fmla="*/ 2 w 4"/>
                  <a:gd name="T3" fmla="*/ 0 h 4"/>
                  <a:gd name="T4" fmla="*/ 0 w 4"/>
                  <a:gd name="T5" fmla="*/ 0 h 4"/>
                  <a:gd name="T6" fmla="*/ 0 w 4"/>
                  <a:gd name="T7" fmla="*/ 0 h 4"/>
                  <a:gd name="T8" fmla="*/ 0 w 4"/>
                  <a:gd name="T9" fmla="*/ 2 h 4"/>
                  <a:gd name="T10" fmla="*/ 4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0" y="0"/>
                    </a:lnTo>
                    <a:lnTo>
                      <a:pt x="0" y="0"/>
                    </a:lnTo>
                    <a:lnTo>
                      <a:pt x="0" y="2"/>
                    </a:lnTo>
                    <a:lnTo>
                      <a:pt x="4"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786"/>
              <p:cNvSpPr>
                <a:spLocks/>
              </p:cNvSpPr>
              <p:nvPr/>
            </p:nvSpPr>
            <p:spPr bwMode="auto">
              <a:xfrm>
                <a:off x="3994" y="2407"/>
                <a:ext cx="4" cy="4"/>
              </a:xfrm>
              <a:custGeom>
                <a:avLst/>
                <a:gdLst>
                  <a:gd name="T0" fmla="*/ 4 w 4"/>
                  <a:gd name="T1" fmla="*/ 4 h 4"/>
                  <a:gd name="T2" fmla="*/ 4 w 4"/>
                  <a:gd name="T3" fmla="*/ 4 h 4"/>
                  <a:gd name="T4" fmla="*/ 4 w 4"/>
                  <a:gd name="T5" fmla="*/ 2 h 4"/>
                  <a:gd name="T6" fmla="*/ 2 w 4"/>
                  <a:gd name="T7" fmla="*/ 2 h 4"/>
                  <a:gd name="T8" fmla="*/ 2 w 4"/>
                  <a:gd name="T9" fmla="*/ 2 h 4"/>
                  <a:gd name="T10" fmla="*/ 0 w 4"/>
                  <a:gd name="T11" fmla="*/ 0 h 4"/>
                  <a:gd name="T12" fmla="*/ 0 w 4"/>
                  <a:gd name="T13" fmla="*/ 2 h 4"/>
                  <a:gd name="T14" fmla="*/ 2 w 4"/>
                  <a:gd name="T15" fmla="*/ 4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4"/>
                    </a:lnTo>
                    <a:lnTo>
                      <a:pt x="4" y="2"/>
                    </a:lnTo>
                    <a:lnTo>
                      <a:pt x="2" y="2"/>
                    </a:lnTo>
                    <a:lnTo>
                      <a:pt x="2" y="2"/>
                    </a:lnTo>
                    <a:lnTo>
                      <a:pt x="0" y="0"/>
                    </a:lnTo>
                    <a:lnTo>
                      <a:pt x="0" y="2"/>
                    </a:lnTo>
                    <a:lnTo>
                      <a:pt x="2"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787"/>
              <p:cNvSpPr>
                <a:spLocks/>
              </p:cNvSpPr>
              <p:nvPr/>
            </p:nvSpPr>
            <p:spPr bwMode="auto">
              <a:xfrm>
                <a:off x="4032" y="2351"/>
                <a:ext cx="2" cy="6"/>
              </a:xfrm>
              <a:custGeom>
                <a:avLst/>
                <a:gdLst>
                  <a:gd name="T0" fmla="*/ 2 w 2"/>
                  <a:gd name="T1" fmla="*/ 2 h 6"/>
                  <a:gd name="T2" fmla="*/ 2 w 2"/>
                  <a:gd name="T3" fmla="*/ 0 h 6"/>
                  <a:gd name="T4" fmla="*/ 0 w 2"/>
                  <a:gd name="T5" fmla="*/ 4 h 6"/>
                  <a:gd name="T6" fmla="*/ 2 w 2"/>
                  <a:gd name="T7" fmla="*/ 6 h 6"/>
                  <a:gd name="T8" fmla="*/ 2 w 2"/>
                  <a:gd name="T9" fmla="*/ 2 h 6"/>
                </a:gdLst>
                <a:ahLst/>
                <a:cxnLst>
                  <a:cxn ang="0">
                    <a:pos x="T0" y="T1"/>
                  </a:cxn>
                  <a:cxn ang="0">
                    <a:pos x="T2" y="T3"/>
                  </a:cxn>
                  <a:cxn ang="0">
                    <a:pos x="T4" y="T5"/>
                  </a:cxn>
                  <a:cxn ang="0">
                    <a:pos x="T6" y="T7"/>
                  </a:cxn>
                  <a:cxn ang="0">
                    <a:pos x="T8" y="T9"/>
                  </a:cxn>
                </a:cxnLst>
                <a:rect l="0" t="0" r="r" b="b"/>
                <a:pathLst>
                  <a:path w="2" h="6">
                    <a:moveTo>
                      <a:pt x="2" y="2"/>
                    </a:moveTo>
                    <a:lnTo>
                      <a:pt x="2" y="0"/>
                    </a:lnTo>
                    <a:lnTo>
                      <a:pt x="0" y="4"/>
                    </a:lnTo>
                    <a:lnTo>
                      <a:pt x="2" y="6"/>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788"/>
              <p:cNvSpPr>
                <a:spLocks/>
              </p:cNvSpPr>
              <p:nvPr/>
            </p:nvSpPr>
            <p:spPr bwMode="auto">
              <a:xfrm>
                <a:off x="3814" y="2421"/>
                <a:ext cx="6" cy="4"/>
              </a:xfrm>
              <a:custGeom>
                <a:avLst/>
                <a:gdLst>
                  <a:gd name="T0" fmla="*/ 4 w 6"/>
                  <a:gd name="T1" fmla="*/ 0 h 4"/>
                  <a:gd name="T2" fmla="*/ 2 w 6"/>
                  <a:gd name="T3" fmla="*/ 0 h 4"/>
                  <a:gd name="T4" fmla="*/ 2 w 6"/>
                  <a:gd name="T5" fmla="*/ 2 h 4"/>
                  <a:gd name="T6" fmla="*/ 0 w 6"/>
                  <a:gd name="T7" fmla="*/ 2 h 4"/>
                  <a:gd name="T8" fmla="*/ 0 w 6"/>
                  <a:gd name="T9" fmla="*/ 4 h 4"/>
                  <a:gd name="T10" fmla="*/ 2 w 6"/>
                  <a:gd name="T11" fmla="*/ 4 h 4"/>
                  <a:gd name="T12" fmla="*/ 6 w 6"/>
                  <a:gd name="T13" fmla="*/ 4 h 4"/>
                  <a:gd name="T14" fmla="*/ 4 w 6"/>
                  <a:gd name="T15" fmla="*/ 2 h 4"/>
                  <a:gd name="T16" fmla="*/ 4 w 6"/>
                  <a:gd name="T17" fmla="*/ 2 h 4"/>
                  <a:gd name="T18" fmla="*/ 4 w 6"/>
                  <a:gd name="T19" fmla="*/ 0 h 4"/>
                  <a:gd name="T20" fmla="*/ 4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0"/>
                    </a:moveTo>
                    <a:lnTo>
                      <a:pt x="2" y="0"/>
                    </a:lnTo>
                    <a:lnTo>
                      <a:pt x="2" y="2"/>
                    </a:lnTo>
                    <a:lnTo>
                      <a:pt x="0" y="2"/>
                    </a:lnTo>
                    <a:lnTo>
                      <a:pt x="0" y="4"/>
                    </a:lnTo>
                    <a:lnTo>
                      <a:pt x="2" y="4"/>
                    </a:lnTo>
                    <a:lnTo>
                      <a:pt x="6" y="4"/>
                    </a:lnTo>
                    <a:lnTo>
                      <a:pt x="4" y="2"/>
                    </a:lnTo>
                    <a:lnTo>
                      <a:pt x="4" y="2"/>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Rectangle 1789"/>
              <p:cNvSpPr>
                <a:spLocks noChangeArrowheads="1"/>
              </p:cNvSpPr>
              <p:nvPr/>
            </p:nvSpPr>
            <p:spPr bwMode="auto">
              <a:xfrm>
                <a:off x="3818" y="241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790"/>
              <p:cNvSpPr>
                <a:spLocks/>
              </p:cNvSpPr>
              <p:nvPr/>
            </p:nvSpPr>
            <p:spPr bwMode="auto">
              <a:xfrm>
                <a:off x="3818" y="2419"/>
                <a:ext cx="10" cy="8"/>
              </a:xfrm>
              <a:custGeom>
                <a:avLst/>
                <a:gdLst>
                  <a:gd name="T0" fmla="*/ 4 w 10"/>
                  <a:gd name="T1" fmla="*/ 6 h 8"/>
                  <a:gd name="T2" fmla="*/ 4 w 10"/>
                  <a:gd name="T3" fmla="*/ 8 h 8"/>
                  <a:gd name="T4" fmla="*/ 6 w 10"/>
                  <a:gd name="T5" fmla="*/ 8 h 8"/>
                  <a:gd name="T6" fmla="*/ 8 w 10"/>
                  <a:gd name="T7" fmla="*/ 6 h 8"/>
                  <a:gd name="T8" fmla="*/ 10 w 10"/>
                  <a:gd name="T9" fmla="*/ 4 h 8"/>
                  <a:gd name="T10" fmla="*/ 10 w 10"/>
                  <a:gd name="T11" fmla="*/ 2 h 8"/>
                  <a:gd name="T12" fmla="*/ 8 w 10"/>
                  <a:gd name="T13" fmla="*/ 0 h 8"/>
                  <a:gd name="T14" fmla="*/ 8 w 10"/>
                  <a:gd name="T15" fmla="*/ 0 h 8"/>
                  <a:gd name="T16" fmla="*/ 6 w 10"/>
                  <a:gd name="T17" fmla="*/ 2 h 8"/>
                  <a:gd name="T18" fmla="*/ 6 w 10"/>
                  <a:gd name="T19" fmla="*/ 2 h 8"/>
                  <a:gd name="T20" fmla="*/ 4 w 10"/>
                  <a:gd name="T21" fmla="*/ 2 h 8"/>
                  <a:gd name="T22" fmla="*/ 2 w 10"/>
                  <a:gd name="T23" fmla="*/ 2 h 8"/>
                  <a:gd name="T24" fmla="*/ 2 w 10"/>
                  <a:gd name="T25" fmla="*/ 2 h 8"/>
                  <a:gd name="T26" fmla="*/ 0 w 10"/>
                  <a:gd name="T27" fmla="*/ 0 h 8"/>
                  <a:gd name="T28" fmla="*/ 2 w 10"/>
                  <a:gd name="T29" fmla="*/ 4 h 8"/>
                  <a:gd name="T30" fmla="*/ 4 w 10"/>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4" y="6"/>
                    </a:moveTo>
                    <a:lnTo>
                      <a:pt x="4" y="8"/>
                    </a:lnTo>
                    <a:lnTo>
                      <a:pt x="6" y="8"/>
                    </a:lnTo>
                    <a:lnTo>
                      <a:pt x="8" y="6"/>
                    </a:lnTo>
                    <a:lnTo>
                      <a:pt x="10" y="4"/>
                    </a:lnTo>
                    <a:lnTo>
                      <a:pt x="10" y="2"/>
                    </a:lnTo>
                    <a:lnTo>
                      <a:pt x="8" y="0"/>
                    </a:lnTo>
                    <a:lnTo>
                      <a:pt x="8" y="0"/>
                    </a:lnTo>
                    <a:lnTo>
                      <a:pt x="6" y="2"/>
                    </a:lnTo>
                    <a:lnTo>
                      <a:pt x="6" y="2"/>
                    </a:lnTo>
                    <a:lnTo>
                      <a:pt x="4" y="2"/>
                    </a:lnTo>
                    <a:lnTo>
                      <a:pt x="2" y="2"/>
                    </a:lnTo>
                    <a:lnTo>
                      <a:pt x="2" y="2"/>
                    </a:lnTo>
                    <a:lnTo>
                      <a:pt x="0" y="0"/>
                    </a:lnTo>
                    <a:lnTo>
                      <a:pt x="2" y="4"/>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791"/>
              <p:cNvSpPr>
                <a:spLocks/>
              </p:cNvSpPr>
              <p:nvPr/>
            </p:nvSpPr>
            <p:spPr bwMode="auto">
              <a:xfrm>
                <a:off x="3870" y="2419"/>
                <a:ext cx="2" cy="4"/>
              </a:xfrm>
              <a:custGeom>
                <a:avLst/>
                <a:gdLst>
                  <a:gd name="T0" fmla="*/ 0 w 2"/>
                  <a:gd name="T1" fmla="*/ 4 h 4"/>
                  <a:gd name="T2" fmla="*/ 0 w 2"/>
                  <a:gd name="T3" fmla="*/ 4 h 4"/>
                  <a:gd name="T4" fmla="*/ 0 w 2"/>
                  <a:gd name="T5" fmla="*/ 4 h 4"/>
                  <a:gd name="T6" fmla="*/ 2 w 2"/>
                  <a:gd name="T7" fmla="*/ 2 h 4"/>
                  <a:gd name="T8" fmla="*/ 2 w 2"/>
                  <a:gd name="T9" fmla="*/ 0 h 4"/>
                  <a:gd name="T10" fmla="*/ 2 w 2"/>
                  <a:gd name="T11" fmla="*/ 0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0" y="4"/>
                    </a:lnTo>
                    <a:lnTo>
                      <a:pt x="0" y="4"/>
                    </a:lnTo>
                    <a:lnTo>
                      <a:pt x="2" y="2"/>
                    </a:lnTo>
                    <a:lnTo>
                      <a:pt x="2" y="0"/>
                    </a:ln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792"/>
              <p:cNvSpPr>
                <a:spLocks/>
              </p:cNvSpPr>
              <p:nvPr/>
            </p:nvSpPr>
            <p:spPr bwMode="auto">
              <a:xfrm>
                <a:off x="3864" y="2449"/>
                <a:ext cx="4" cy="6"/>
              </a:xfrm>
              <a:custGeom>
                <a:avLst/>
                <a:gdLst>
                  <a:gd name="T0" fmla="*/ 0 w 4"/>
                  <a:gd name="T1" fmla="*/ 0 h 6"/>
                  <a:gd name="T2" fmla="*/ 0 w 4"/>
                  <a:gd name="T3" fmla="*/ 4 h 6"/>
                  <a:gd name="T4" fmla="*/ 0 w 4"/>
                  <a:gd name="T5" fmla="*/ 6 h 6"/>
                  <a:gd name="T6" fmla="*/ 2 w 4"/>
                  <a:gd name="T7" fmla="*/ 6 h 6"/>
                  <a:gd name="T8" fmla="*/ 4 w 4"/>
                  <a:gd name="T9" fmla="*/ 6 h 6"/>
                  <a:gd name="T10" fmla="*/ 4 w 4"/>
                  <a:gd name="T11" fmla="*/ 4 h 6"/>
                  <a:gd name="T12" fmla="*/ 4 w 4"/>
                  <a:gd name="T13" fmla="*/ 0 h 6"/>
                  <a:gd name="T14" fmla="*/ 2 w 4"/>
                  <a:gd name="T15" fmla="*/ 2 h 6"/>
                  <a:gd name="T16" fmla="*/ 2 w 4"/>
                  <a:gd name="T17" fmla="*/ 0 h 6"/>
                  <a:gd name="T18" fmla="*/ 0 w 4"/>
                  <a:gd name="T19" fmla="*/ 2 h 6"/>
                  <a:gd name="T20" fmla="*/ 0 w 4"/>
                  <a:gd name="T21" fmla="*/ 0 h 6"/>
                  <a:gd name="T22" fmla="*/ 0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0"/>
                    </a:moveTo>
                    <a:lnTo>
                      <a:pt x="0" y="4"/>
                    </a:lnTo>
                    <a:lnTo>
                      <a:pt x="0" y="6"/>
                    </a:lnTo>
                    <a:lnTo>
                      <a:pt x="2" y="6"/>
                    </a:lnTo>
                    <a:lnTo>
                      <a:pt x="4" y="6"/>
                    </a:lnTo>
                    <a:lnTo>
                      <a:pt x="4" y="4"/>
                    </a:lnTo>
                    <a:lnTo>
                      <a:pt x="4" y="0"/>
                    </a:lnTo>
                    <a:lnTo>
                      <a:pt x="2" y="2"/>
                    </a:lnTo>
                    <a:lnTo>
                      <a:pt x="2" y="0"/>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793"/>
              <p:cNvSpPr>
                <a:spLocks/>
              </p:cNvSpPr>
              <p:nvPr/>
            </p:nvSpPr>
            <p:spPr bwMode="auto">
              <a:xfrm>
                <a:off x="3880" y="2481"/>
                <a:ext cx="4" cy="2"/>
              </a:xfrm>
              <a:custGeom>
                <a:avLst/>
                <a:gdLst>
                  <a:gd name="T0" fmla="*/ 4 w 4"/>
                  <a:gd name="T1" fmla="*/ 0 h 2"/>
                  <a:gd name="T2" fmla="*/ 4 w 4"/>
                  <a:gd name="T3" fmla="*/ 0 h 2"/>
                  <a:gd name="T4" fmla="*/ 2 w 4"/>
                  <a:gd name="T5" fmla="*/ 0 h 2"/>
                  <a:gd name="T6" fmla="*/ 2 w 4"/>
                  <a:gd name="T7" fmla="*/ 0 h 2"/>
                  <a:gd name="T8" fmla="*/ 0 w 4"/>
                  <a:gd name="T9" fmla="*/ 2 h 2"/>
                  <a:gd name="T10" fmla="*/ 0 w 4"/>
                  <a:gd name="T11" fmla="*/ 2 h 2"/>
                  <a:gd name="T12" fmla="*/ 2 w 4"/>
                  <a:gd name="T13" fmla="*/ 2 h 2"/>
                  <a:gd name="T14" fmla="*/ 4 w 4"/>
                  <a:gd name="T15" fmla="*/ 2 h 2"/>
                  <a:gd name="T16" fmla="*/ 4 w 4"/>
                  <a:gd name="T17" fmla="*/ 0 h 2"/>
                  <a:gd name="T18" fmla="*/ 4 w 4"/>
                  <a:gd name="T19" fmla="*/ 0 h 2"/>
                  <a:gd name="T20" fmla="*/ 4 w 4"/>
                  <a:gd name="T21" fmla="*/ 0 h 2"/>
                  <a:gd name="T22" fmla="*/ 4 w 4"/>
                  <a:gd name="T23" fmla="*/ 0 h 2"/>
                  <a:gd name="T24" fmla="*/ 4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0"/>
                    </a:moveTo>
                    <a:lnTo>
                      <a:pt x="4" y="0"/>
                    </a:lnTo>
                    <a:lnTo>
                      <a:pt x="2" y="0"/>
                    </a:lnTo>
                    <a:lnTo>
                      <a:pt x="2" y="0"/>
                    </a:lnTo>
                    <a:lnTo>
                      <a:pt x="0" y="2"/>
                    </a:lnTo>
                    <a:lnTo>
                      <a:pt x="0" y="2"/>
                    </a:lnTo>
                    <a:lnTo>
                      <a:pt x="2" y="2"/>
                    </a:lnTo>
                    <a:lnTo>
                      <a:pt x="4" y="2"/>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794"/>
              <p:cNvSpPr>
                <a:spLocks/>
              </p:cNvSpPr>
              <p:nvPr/>
            </p:nvSpPr>
            <p:spPr bwMode="auto">
              <a:xfrm>
                <a:off x="3772" y="2691"/>
                <a:ext cx="12" cy="4"/>
              </a:xfrm>
              <a:custGeom>
                <a:avLst/>
                <a:gdLst>
                  <a:gd name="T0" fmla="*/ 8 w 12"/>
                  <a:gd name="T1" fmla="*/ 2 h 4"/>
                  <a:gd name="T2" fmla="*/ 10 w 12"/>
                  <a:gd name="T3" fmla="*/ 0 h 4"/>
                  <a:gd name="T4" fmla="*/ 8 w 12"/>
                  <a:gd name="T5" fmla="*/ 0 h 4"/>
                  <a:gd name="T6" fmla="*/ 4 w 12"/>
                  <a:gd name="T7" fmla="*/ 0 h 4"/>
                  <a:gd name="T8" fmla="*/ 0 w 12"/>
                  <a:gd name="T9" fmla="*/ 0 h 4"/>
                  <a:gd name="T10" fmla="*/ 0 w 12"/>
                  <a:gd name="T11" fmla="*/ 2 h 4"/>
                  <a:gd name="T12" fmla="*/ 0 w 12"/>
                  <a:gd name="T13" fmla="*/ 2 h 4"/>
                  <a:gd name="T14" fmla="*/ 0 w 12"/>
                  <a:gd name="T15" fmla="*/ 4 h 4"/>
                  <a:gd name="T16" fmla="*/ 2 w 12"/>
                  <a:gd name="T17" fmla="*/ 4 h 4"/>
                  <a:gd name="T18" fmla="*/ 4 w 12"/>
                  <a:gd name="T19" fmla="*/ 4 h 4"/>
                  <a:gd name="T20" fmla="*/ 6 w 12"/>
                  <a:gd name="T21" fmla="*/ 4 h 4"/>
                  <a:gd name="T22" fmla="*/ 8 w 12"/>
                  <a:gd name="T23" fmla="*/ 4 h 4"/>
                  <a:gd name="T24" fmla="*/ 8 w 12"/>
                  <a:gd name="T25" fmla="*/ 2 h 4"/>
                  <a:gd name="T26" fmla="*/ 10 w 12"/>
                  <a:gd name="T27" fmla="*/ 2 h 4"/>
                  <a:gd name="T28" fmla="*/ 12 w 12"/>
                  <a:gd name="T29" fmla="*/ 4 h 4"/>
                  <a:gd name="T30" fmla="*/ 12 w 12"/>
                  <a:gd name="T31" fmla="*/ 2 h 4"/>
                  <a:gd name="T32" fmla="*/ 10 w 12"/>
                  <a:gd name="T33" fmla="*/ 2 h 4"/>
                  <a:gd name="T34" fmla="*/ 8 w 12"/>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4">
                    <a:moveTo>
                      <a:pt x="8" y="2"/>
                    </a:moveTo>
                    <a:lnTo>
                      <a:pt x="10" y="0"/>
                    </a:lnTo>
                    <a:lnTo>
                      <a:pt x="8" y="0"/>
                    </a:lnTo>
                    <a:lnTo>
                      <a:pt x="4" y="0"/>
                    </a:lnTo>
                    <a:lnTo>
                      <a:pt x="0" y="0"/>
                    </a:lnTo>
                    <a:lnTo>
                      <a:pt x="0" y="2"/>
                    </a:lnTo>
                    <a:lnTo>
                      <a:pt x="0" y="2"/>
                    </a:lnTo>
                    <a:lnTo>
                      <a:pt x="0" y="4"/>
                    </a:lnTo>
                    <a:lnTo>
                      <a:pt x="2" y="4"/>
                    </a:lnTo>
                    <a:lnTo>
                      <a:pt x="4" y="4"/>
                    </a:lnTo>
                    <a:lnTo>
                      <a:pt x="6" y="4"/>
                    </a:lnTo>
                    <a:lnTo>
                      <a:pt x="8" y="4"/>
                    </a:lnTo>
                    <a:lnTo>
                      <a:pt x="8" y="2"/>
                    </a:lnTo>
                    <a:lnTo>
                      <a:pt x="10" y="2"/>
                    </a:lnTo>
                    <a:lnTo>
                      <a:pt x="12" y="4"/>
                    </a:lnTo>
                    <a:lnTo>
                      <a:pt x="12" y="2"/>
                    </a:lnTo>
                    <a:lnTo>
                      <a:pt x="10"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795"/>
              <p:cNvSpPr>
                <a:spLocks/>
              </p:cNvSpPr>
              <p:nvPr/>
            </p:nvSpPr>
            <p:spPr bwMode="auto">
              <a:xfrm>
                <a:off x="3824" y="2743"/>
                <a:ext cx="4" cy="6"/>
              </a:xfrm>
              <a:custGeom>
                <a:avLst/>
                <a:gdLst>
                  <a:gd name="T0" fmla="*/ 2 w 4"/>
                  <a:gd name="T1" fmla="*/ 0 h 6"/>
                  <a:gd name="T2" fmla="*/ 2 w 4"/>
                  <a:gd name="T3" fmla="*/ 2 h 6"/>
                  <a:gd name="T4" fmla="*/ 2 w 4"/>
                  <a:gd name="T5" fmla="*/ 2 h 6"/>
                  <a:gd name="T6" fmla="*/ 2 w 4"/>
                  <a:gd name="T7" fmla="*/ 4 h 6"/>
                  <a:gd name="T8" fmla="*/ 0 w 4"/>
                  <a:gd name="T9" fmla="*/ 6 h 6"/>
                  <a:gd name="T10" fmla="*/ 2 w 4"/>
                  <a:gd name="T11" fmla="*/ 6 h 6"/>
                  <a:gd name="T12" fmla="*/ 4 w 4"/>
                  <a:gd name="T13" fmla="*/ 4 h 6"/>
                  <a:gd name="T14" fmla="*/ 4 w 4"/>
                  <a:gd name="T15" fmla="*/ 2 h 6"/>
                  <a:gd name="T16" fmla="*/ 4 w 4"/>
                  <a:gd name="T17" fmla="*/ 0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lnTo>
                      <a:pt x="2" y="2"/>
                    </a:lnTo>
                    <a:lnTo>
                      <a:pt x="2" y="2"/>
                    </a:lnTo>
                    <a:lnTo>
                      <a:pt x="2" y="4"/>
                    </a:lnTo>
                    <a:lnTo>
                      <a:pt x="0" y="6"/>
                    </a:lnTo>
                    <a:lnTo>
                      <a:pt x="2" y="6"/>
                    </a:lnTo>
                    <a:lnTo>
                      <a:pt x="4" y="4"/>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796"/>
              <p:cNvSpPr>
                <a:spLocks/>
              </p:cNvSpPr>
              <p:nvPr/>
            </p:nvSpPr>
            <p:spPr bwMode="auto">
              <a:xfrm>
                <a:off x="3824" y="2749"/>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797"/>
              <p:cNvSpPr>
                <a:spLocks/>
              </p:cNvSpPr>
              <p:nvPr/>
            </p:nvSpPr>
            <p:spPr bwMode="auto">
              <a:xfrm>
                <a:off x="3786" y="2751"/>
                <a:ext cx="34" cy="32"/>
              </a:xfrm>
              <a:custGeom>
                <a:avLst/>
                <a:gdLst>
                  <a:gd name="T0" fmla="*/ 32 w 34"/>
                  <a:gd name="T1" fmla="*/ 4 h 32"/>
                  <a:gd name="T2" fmla="*/ 28 w 34"/>
                  <a:gd name="T3" fmla="*/ 4 h 32"/>
                  <a:gd name="T4" fmla="*/ 26 w 34"/>
                  <a:gd name="T5" fmla="*/ 4 h 32"/>
                  <a:gd name="T6" fmla="*/ 22 w 34"/>
                  <a:gd name="T7" fmla="*/ 6 h 32"/>
                  <a:gd name="T8" fmla="*/ 18 w 34"/>
                  <a:gd name="T9" fmla="*/ 4 h 32"/>
                  <a:gd name="T10" fmla="*/ 16 w 34"/>
                  <a:gd name="T11" fmla="*/ 0 h 32"/>
                  <a:gd name="T12" fmla="*/ 14 w 34"/>
                  <a:gd name="T13" fmla="*/ 0 h 32"/>
                  <a:gd name="T14" fmla="*/ 12 w 34"/>
                  <a:gd name="T15" fmla="*/ 0 h 32"/>
                  <a:gd name="T16" fmla="*/ 8 w 34"/>
                  <a:gd name="T17" fmla="*/ 4 h 32"/>
                  <a:gd name="T18" fmla="*/ 6 w 34"/>
                  <a:gd name="T19" fmla="*/ 16 h 32"/>
                  <a:gd name="T20" fmla="*/ 4 w 34"/>
                  <a:gd name="T21" fmla="*/ 18 h 32"/>
                  <a:gd name="T22" fmla="*/ 2 w 34"/>
                  <a:gd name="T23" fmla="*/ 22 h 32"/>
                  <a:gd name="T24" fmla="*/ 2 w 34"/>
                  <a:gd name="T25" fmla="*/ 24 h 32"/>
                  <a:gd name="T26" fmla="*/ 0 w 34"/>
                  <a:gd name="T27" fmla="*/ 28 h 32"/>
                  <a:gd name="T28" fmla="*/ 0 w 34"/>
                  <a:gd name="T29" fmla="*/ 30 h 32"/>
                  <a:gd name="T30" fmla="*/ 0 w 34"/>
                  <a:gd name="T31" fmla="*/ 30 h 32"/>
                  <a:gd name="T32" fmla="*/ 2 w 34"/>
                  <a:gd name="T33" fmla="*/ 32 h 32"/>
                  <a:gd name="T34" fmla="*/ 4 w 34"/>
                  <a:gd name="T35" fmla="*/ 32 h 32"/>
                  <a:gd name="T36" fmla="*/ 4 w 34"/>
                  <a:gd name="T37" fmla="*/ 32 h 32"/>
                  <a:gd name="T38" fmla="*/ 6 w 34"/>
                  <a:gd name="T39" fmla="*/ 30 h 32"/>
                  <a:gd name="T40" fmla="*/ 10 w 34"/>
                  <a:gd name="T41" fmla="*/ 28 h 32"/>
                  <a:gd name="T42" fmla="*/ 10 w 34"/>
                  <a:gd name="T43" fmla="*/ 28 h 32"/>
                  <a:gd name="T44" fmla="*/ 12 w 34"/>
                  <a:gd name="T45" fmla="*/ 26 h 32"/>
                  <a:gd name="T46" fmla="*/ 14 w 34"/>
                  <a:gd name="T47" fmla="*/ 24 h 32"/>
                  <a:gd name="T48" fmla="*/ 16 w 34"/>
                  <a:gd name="T49" fmla="*/ 24 h 32"/>
                  <a:gd name="T50" fmla="*/ 18 w 34"/>
                  <a:gd name="T51" fmla="*/ 24 h 32"/>
                  <a:gd name="T52" fmla="*/ 22 w 34"/>
                  <a:gd name="T53" fmla="*/ 22 h 32"/>
                  <a:gd name="T54" fmla="*/ 26 w 34"/>
                  <a:gd name="T55" fmla="*/ 18 h 32"/>
                  <a:gd name="T56" fmla="*/ 30 w 34"/>
                  <a:gd name="T57" fmla="*/ 12 h 32"/>
                  <a:gd name="T58" fmla="*/ 32 w 34"/>
                  <a:gd name="T59" fmla="*/ 8 h 32"/>
                  <a:gd name="T60" fmla="*/ 34 w 34"/>
                  <a:gd name="T61" fmla="*/ 4 h 32"/>
                  <a:gd name="T62" fmla="*/ 32 w 34"/>
                  <a:gd name="T6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2">
                    <a:moveTo>
                      <a:pt x="32" y="4"/>
                    </a:moveTo>
                    <a:lnTo>
                      <a:pt x="32" y="4"/>
                    </a:lnTo>
                    <a:lnTo>
                      <a:pt x="32" y="4"/>
                    </a:lnTo>
                    <a:lnTo>
                      <a:pt x="28" y="4"/>
                    </a:lnTo>
                    <a:lnTo>
                      <a:pt x="28" y="4"/>
                    </a:lnTo>
                    <a:lnTo>
                      <a:pt x="26" y="4"/>
                    </a:lnTo>
                    <a:lnTo>
                      <a:pt x="24" y="4"/>
                    </a:lnTo>
                    <a:lnTo>
                      <a:pt x="22" y="6"/>
                    </a:lnTo>
                    <a:lnTo>
                      <a:pt x="22" y="6"/>
                    </a:lnTo>
                    <a:lnTo>
                      <a:pt x="18" y="4"/>
                    </a:lnTo>
                    <a:lnTo>
                      <a:pt x="16" y="2"/>
                    </a:lnTo>
                    <a:lnTo>
                      <a:pt x="16" y="0"/>
                    </a:lnTo>
                    <a:lnTo>
                      <a:pt x="14" y="2"/>
                    </a:lnTo>
                    <a:lnTo>
                      <a:pt x="14" y="0"/>
                    </a:lnTo>
                    <a:lnTo>
                      <a:pt x="12" y="0"/>
                    </a:lnTo>
                    <a:lnTo>
                      <a:pt x="12" y="0"/>
                    </a:lnTo>
                    <a:lnTo>
                      <a:pt x="10" y="2"/>
                    </a:lnTo>
                    <a:lnTo>
                      <a:pt x="8" y="4"/>
                    </a:lnTo>
                    <a:lnTo>
                      <a:pt x="6" y="14"/>
                    </a:lnTo>
                    <a:lnTo>
                      <a:pt x="6" y="16"/>
                    </a:lnTo>
                    <a:lnTo>
                      <a:pt x="6" y="18"/>
                    </a:lnTo>
                    <a:lnTo>
                      <a:pt x="4" y="18"/>
                    </a:lnTo>
                    <a:lnTo>
                      <a:pt x="4" y="16"/>
                    </a:lnTo>
                    <a:lnTo>
                      <a:pt x="2" y="22"/>
                    </a:lnTo>
                    <a:lnTo>
                      <a:pt x="2" y="22"/>
                    </a:lnTo>
                    <a:lnTo>
                      <a:pt x="2" y="24"/>
                    </a:lnTo>
                    <a:lnTo>
                      <a:pt x="0" y="26"/>
                    </a:lnTo>
                    <a:lnTo>
                      <a:pt x="0" y="28"/>
                    </a:lnTo>
                    <a:lnTo>
                      <a:pt x="2" y="28"/>
                    </a:lnTo>
                    <a:lnTo>
                      <a:pt x="0" y="30"/>
                    </a:lnTo>
                    <a:lnTo>
                      <a:pt x="0" y="30"/>
                    </a:lnTo>
                    <a:lnTo>
                      <a:pt x="0" y="30"/>
                    </a:lnTo>
                    <a:lnTo>
                      <a:pt x="0" y="30"/>
                    </a:lnTo>
                    <a:lnTo>
                      <a:pt x="2" y="32"/>
                    </a:lnTo>
                    <a:lnTo>
                      <a:pt x="2" y="30"/>
                    </a:lnTo>
                    <a:lnTo>
                      <a:pt x="4" y="32"/>
                    </a:lnTo>
                    <a:lnTo>
                      <a:pt x="4" y="32"/>
                    </a:lnTo>
                    <a:lnTo>
                      <a:pt x="4" y="32"/>
                    </a:lnTo>
                    <a:lnTo>
                      <a:pt x="6" y="30"/>
                    </a:lnTo>
                    <a:lnTo>
                      <a:pt x="6" y="30"/>
                    </a:lnTo>
                    <a:lnTo>
                      <a:pt x="8" y="28"/>
                    </a:lnTo>
                    <a:lnTo>
                      <a:pt x="10" y="28"/>
                    </a:lnTo>
                    <a:lnTo>
                      <a:pt x="10" y="28"/>
                    </a:lnTo>
                    <a:lnTo>
                      <a:pt x="10" y="28"/>
                    </a:lnTo>
                    <a:lnTo>
                      <a:pt x="12" y="28"/>
                    </a:lnTo>
                    <a:lnTo>
                      <a:pt x="12" y="26"/>
                    </a:lnTo>
                    <a:lnTo>
                      <a:pt x="14" y="26"/>
                    </a:lnTo>
                    <a:lnTo>
                      <a:pt x="14" y="24"/>
                    </a:lnTo>
                    <a:lnTo>
                      <a:pt x="16" y="24"/>
                    </a:lnTo>
                    <a:lnTo>
                      <a:pt x="16" y="24"/>
                    </a:lnTo>
                    <a:lnTo>
                      <a:pt x="18" y="24"/>
                    </a:lnTo>
                    <a:lnTo>
                      <a:pt x="18" y="24"/>
                    </a:lnTo>
                    <a:lnTo>
                      <a:pt x="20" y="22"/>
                    </a:lnTo>
                    <a:lnTo>
                      <a:pt x="22" y="22"/>
                    </a:lnTo>
                    <a:lnTo>
                      <a:pt x="22" y="20"/>
                    </a:lnTo>
                    <a:lnTo>
                      <a:pt x="26" y="18"/>
                    </a:lnTo>
                    <a:lnTo>
                      <a:pt x="28" y="14"/>
                    </a:lnTo>
                    <a:lnTo>
                      <a:pt x="30" y="12"/>
                    </a:lnTo>
                    <a:lnTo>
                      <a:pt x="32" y="10"/>
                    </a:lnTo>
                    <a:lnTo>
                      <a:pt x="32" y="8"/>
                    </a:lnTo>
                    <a:lnTo>
                      <a:pt x="34" y="6"/>
                    </a:lnTo>
                    <a:lnTo>
                      <a:pt x="34" y="4"/>
                    </a:lnTo>
                    <a:lnTo>
                      <a:pt x="34" y="2"/>
                    </a:lnTo>
                    <a:lnTo>
                      <a:pt x="3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798"/>
              <p:cNvSpPr>
                <a:spLocks/>
              </p:cNvSpPr>
              <p:nvPr/>
            </p:nvSpPr>
            <p:spPr bwMode="auto">
              <a:xfrm>
                <a:off x="3810" y="2769"/>
                <a:ext cx="2" cy="2"/>
              </a:xfrm>
              <a:custGeom>
                <a:avLst/>
                <a:gdLst>
                  <a:gd name="T0" fmla="*/ 0 w 2"/>
                  <a:gd name="T1" fmla="*/ 2 h 2"/>
                  <a:gd name="T2" fmla="*/ 2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799"/>
              <p:cNvSpPr>
                <a:spLocks/>
              </p:cNvSpPr>
              <p:nvPr/>
            </p:nvSpPr>
            <p:spPr bwMode="auto">
              <a:xfrm>
                <a:off x="3620" y="2417"/>
                <a:ext cx="336" cy="318"/>
              </a:xfrm>
              <a:custGeom>
                <a:avLst/>
                <a:gdLst>
                  <a:gd name="T0" fmla="*/ 286 w 336"/>
                  <a:gd name="T1" fmla="*/ 254 h 318"/>
                  <a:gd name="T2" fmla="*/ 306 w 336"/>
                  <a:gd name="T3" fmla="*/ 234 h 318"/>
                  <a:gd name="T4" fmla="*/ 328 w 336"/>
                  <a:gd name="T5" fmla="*/ 192 h 318"/>
                  <a:gd name="T6" fmla="*/ 334 w 336"/>
                  <a:gd name="T7" fmla="*/ 168 h 318"/>
                  <a:gd name="T8" fmla="*/ 330 w 336"/>
                  <a:gd name="T9" fmla="*/ 146 h 318"/>
                  <a:gd name="T10" fmla="*/ 324 w 336"/>
                  <a:gd name="T11" fmla="*/ 136 h 318"/>
                  <a:gd name="T12" fmla="*/ 324 w 336"/>
                  <a:gd name="T13" fmla="*/ 118 h 318"/>
                  <a:gd name="T14" fmla="*/ 318 w 336"/>
                  <a:gd name="T15" fmla="*/ 104 h 318"/>
                  <a:gd name="T16" fmla="*/ 312 w 336"/>
                  <a:gd name="T17" fmla="*/ 90 h 318"/>
                  <a:gd name="T18" fmla="*/ 314 w 336"/>
                  <a:gd name="T19" fmla="*/ 58 h 318"/>
                  <a:gd name="T20" fmla="*/ 304 w 336"/>
                  <a:gd name="T21" fmla="*/ 40 h 318"/>
                  <a:gd name="T22" fmla="*/ 302 w 336"/>
                  <a:gd name="T23" fmla="*/ 12 h 318"/>
                  <a:gd name="T24" fmla="*/ 294 w 336"/>
                  <a:gd name="T25" fmla="*/ 12 h 318"/>
                  <a:gd name="T26" fmla="*/ 282 w 336"/>
                  <a:gd name="T27" fmla="*/ 50 h 318"/>
                  <a:gd name="T28" fmla="*/ 256 w 336"/>
                  <a:gd name="T29" fmla="*/ 68 h 318"/>
                  <a:gd name="T30" fmla="*/ 240 w 336"/>
                  <a:gd name="T31" fmla="*/ 52 h 318"/>
                  <a:gd name="T32" fmla="*/ 240 w 336"/>
                  <a:gd name="T33" fmla="*/ 32 h 318"/>
                  <a:gd name="T34" fmla="*/ 248 w 336"/>
                  <a:gd name="T35" fmla="*/ 22 h 318"/>
                  <a:gd name="T36" fmla="*/ 244 w 336"/>
                  <a:gd name="T37" fmla="*/ 18 h 318"/>
                  <a:gd name="T38" fmla="*/ 236 w 336"/>
                  <a:gd name="T39" fmla="*/ 14 h 318"/>
                  <a:gd name="T40" fmla="*/ 222 w 336"/>
                  <a:gd name="T41" fmla="*/ 10 h 318"/>
                  <a:gd name="T42" fmla="*/ 212 w 336"/>
                  <a:gd name="T43" fmla="*/ 6 h 318"/>
                  <a:gd name="T44" fmla="*/ 216 w 336"/>
                  <a:gd name="T45" fmla="*/ 12 h 318"/>
                  <a:gd name="T46" fmla="*/ 200 w 336"/>
                  <a:gd name="T47" fmla="*/ 16 h 318"/>
                  <a:gd name="T48" fmla="*/ 188 w 336"/>
                  <a:gd name="T49" fmla="*/ 30 h 318"/>
                  <a:gd name="T50" fmla="*/ 180 w 336"/>
                  <a:gd name="T51" fmla="*/ 42 h 318"/>
                  <a:gd name="T52" fmla="*/ 172 w 336"/>
                  <a:gd name="T53" fmla="*/ 40 h 318"/>
                  <a:gd name="T54" fmla="*/ 160 w 336"/>
                  <a:gd name="T55" fmla="*/ 32 h 318"/>
                  <a:gd name="T56" fmla="*/ 150 w 336"/>
                  <a:gd name="T57" fmla="*/ 38 h 318"/>
                  <a:gd name="T58" fmla="*/ 140 w 336"/>
                  <a:gd name="T59" fmla="*/ 52 h 318"/>
                  <a:gd name="T60" fmla="*/ 130 w 336"/>
                  <a:gd name="T61" fmla="*/ 64 h 318"/>
                  <a:gd name="T62" fmla="*/ 124 w 336"/>
                  <a:gd name="T63" fmla="*/ 60 h 318"/>
                  <a:gd name="T64" fmla="*/ 110 w 336"/>
                  <a:gd name="T65" fmla="*/ 80 h 318"/>
                  <a:gd name="T66" fmla="*/ 80 w 336"/>
                  <a:gd name="T67" fmla="*/ 98 h 318"/>
                  <a:gd name="T68" fmla="*/ 60 w 336"/>
                  <a:gd name="T69" fmla="*/ 102 h 318"/>
                  <a:gd name="T70" fmla="*/ 38 w 336"/>
                  <a:gd name="T71" fmla="*/ 120 h 318"/>
                  <a:gd name="T72" fmla="*/ 32 w 336"/>
                  <a:gd name="T73" fmla="*/ 124 h 318"/>
                  <a:gd name="T74" fmla="*/ 26 w 336"/>
                  <a:gd name="T75" fmla="*/ 158 h 318"/>
                  <a:gd name="T76" fmla="*/ 20 w 336"/>
                  <a:gd name="T77" fmla="*/ 164 h 318"/>
                  <a:gd name="T78" fmla="*/ 20 w 336"/>
                  <a:gd name="T79" fmla="*/ 172 h 318"/>
                  <a:gd name="T80" fmla="*/ 16 w 336"/>
                  <a:gd name="T81" fmla="*/ 218 h 318"/>
                  <a:gd name="T82" fmla="*/ 0 w 336"/>
                  <a:gd name="T83" fmla="*/ 244 h 318"/>
                  <a:gd name="T84" fmla="*/ 18 w 336"/>
                  <a:gd name="T85" fmla="*/ 254 h 318"/>
                  <a:gd name="T86" fmla="*/ 46 w 336"/>
                  <a:gd name="T87" fmla="*/ 244 h 318"/>
                  <a:gd name="T88" fmla="*/ 70 w 336"/>
                  <a:gd name="T89" fmla="*/ 242 h 318"/>
                  <a:gd name="T90" fmla="*/ 104 w 336"/>
                  <a:gd name="T91" fmla="*/ 230 h 318"/>
                  <a:gd name="T92" fmla="*/ 146 w 336"/>
                  <a:gd name="T93" fmla="*/ 230 h 318"/>
                  <a:gd name="T94" fmla="*/ 154 w 336"/>
                  <a:gd name="T95" fmla="*/ 246 h 318"/>
                  <a:gd name="T96" fmla="*/ 152 w 336"/>
                  <a:gd name="T97" fmla="*/ 264 h 318"/>
                  <a:gd name="T98" fmla="*/ 168 w 336"/>
                  <a:gd name="T99" fmla="*/ 252 h 318"/>
                  <a:gd name="T100" fmla="*/ 180 w 336"/>
                  <a:gd name="T101" fmla="*/ 246 h 318"/>
                  <a:gd name="T102" fmla="*/ 162 w 336"/>
                  <a:gd name="T103" fmla="*/ 266 h 318"/>
                  <a:gd name="T104" fmla="*/ 174 w 336"/>
                  <a:gd name="T105" fmla="*/ 262 h 318"/>
                  <a:gd name="T106" fmla="*/ 172 w 336"/>
                  <a:gd name="T107" fmla="*/ 286 h 318"/>
                  <a:gd name="T108" fmla="*/ 176 w 336"/>
                  <a:gd name="T109" fmla="*/ 306 h 318"/>
                  <a:gd name="T110" fmla="*/ 196 w 336"/>
                  <a:gd name="T111" fmla="*/ 304 h 318"/>
                  <a:gd name="T112" fmla="*/ 200 w 336"/>
                  <a:gd name="T113" fmla="*/ 314 h 318"/>
                  <a:gd name="T114" fmla="*/ 206 w 336"/>
                  <a:gd name="T115" fmla="*/ 314 h 318"/>
                  <a:gd name="T116" fmla="*/ 238 w 336"/>
                  <a:gd name="T117" fmla="*/ 304 h 318"/>
                  <a:gd name="T118" fmla="*/ 254 w 336"/>
                  <a:gd name="T119" fmla="*/ 28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318">
                    <a:moveTo>
                      <a:pt x="272" y="268"/>
                    </a:moveTo>
                    <a:lnTo>
                      <a:pt x="272" y="268"/>
                    </a:lnTo>
                    <a:lnTo>
                      <a:pt x="274" y="266"/>
                    </a:lnTo>
                    <a:lnTo>
                      <a:pt x="274" y="264"/>
                    </a:lnTo>
                    <a:lnTo>
                      <a:pt x="274" y="262"/>
                    </a:lnTo>
                    <a:lnTo>
                      <a:pt x="274" y="262"/>
                    </a:lnTo>
                    <a:lnTo>
                      <a:pt x="276" y="262"/>
                    </a:lnTo>
                    <a:lnTo>
                      <a:pt x="276" y="262"/>
                    </a:lnTo>
                    <a:lnTo>
                      <a:pt x="278" y="260"/>
                    </a:lnTo>
                    <a:lnTo>
                      <a:pt x="280" y="258"/>
                    </a:lnTo>
                    <a:lnTo>
                      <a:pt x="282" y="256"/>
                    </a:lnTo>
                    <a:lnTo>
                      <a:pt x="284" y="256"/>
                    </a:lnTo>
                    <a:lnTo>
                      <a:pt x="286" y="254"/>
                    </a:lnTo>
                    <a:lnTo>
                      <a:pt x="286" y="254"/>
                    </a:lnTo>
                    <a:lnTo>
                      <a:pt x="286" y="254"/>
                    </a:lnTo>
                    <a:lnTo>
                      <a:pt x="286" y="254"/>
                    </a:lnTo>
                    <a:lnTo>
                      <a:pt x="288" y="254"/>
                    </a:lnTo>
                    <a:lnTo>
                      <a:pt x="290" y="252"/>
                    </a:lnTo>
                    <a:lnTo>
                      <a:pt x="292" y="250"/>
                    </a:lnTo>
                    <a:lnTo>
                      <a:pt x="292" y="250"/>
                    </a:lnTo>
                    <a:lnTo>
                      <a:pt x="292" y="248"/>
                    </a:lnTo>
                    <a:lnTo>
                      <a:pt x="294" y="248"/>
                    </a:lnTo>
                    <a:lnTo>
                      <a:pt x="296" y="246"/>
                    </a:lnTo>
                    <a:lnTo>
                      <a:pt x="296" y="246"/>
                    </a:lnTo>
                    <a:lnTo>
                      <a:pt x="302" y="238"/>
                    </a:lnTo>
                    <a:lnTo>
                      <a:pt x="302" y="238"/>
                    </a:lnTo>
                    <a:lnTo>
                      <a:pt x="304" y="236"/>
                    </a:lnTo>
                    <a:lnTo>
                      <a:pt x="306" y="234"/>
                    </a:lnTo>
                    <a:lnTo>
                      <a:pt x="308" y="230"/>
                    </a:lnTo>
                    <a:lnTo>
                      <a:pt x="310" y="226"/>
                    </a:lnTo>
                    <a:lnTo>
                      <a:pt x="312" y="226"/>
                    </a:lnTo>
                    <a:lnTo>
                      <a:pt x="314" y="220"/>
                    </a:lnTo>
                    <a:lnTo>
                      <a:pt x="318" y="218"/>
                    </a:lnTo>
                    <a:lnTo>
                      <a:pt x="318" y="214"/>
                    </a:lnTo>
                    <a:lnTo>
                      <a:pt x="320" y="212"/>
                    </a:lnTo>
                    <a:lnTo>
                      <a:pt x="322" y="210"/>
                    </a:lnTo>
                    <a:lnTo>
                      <a:pt x="324" y="206"/>
                    </a:lnTo>
                    <a:lnTo>
                      <a:pt x="326" y="200"/>
                    </a:lnTo>
                    <a:lnTo>
                      <a:pt x="326" y="196"/>
                    </a:lnTo>
                    <a:lnTo>
                      <a:pt x="328" y="194"/>
                    </a:lnTo>
                    <a:lnTo>
                      <a:pt x="328" y="194"/>
                    </a:lnTo>
                    <a:lnTo>
                      <a:pt x="328" y="192"/>
                    </a:lnTo>
                    <a:lnTo>
                      <a:pt x="328" y="192"/>
                    </a:lnTo>
                    <a:lnTo>
                      <a:pt x="328" y="190"/>
                    </a:lnTo>
                    <a:lnTo>
                      <a:pt x="328" y="192"/>
                    </a:lnTo>
                    <a:lnTo>
                      <a:pt x="330" y="190"/>
                    </a:lnTo>
                    <a:lnTo>
                      <a:pt x="332" y="184"/>
                    </a:lnTo>
                    <a:lnTo>
                      <a:pt x="332" y="182"/>
                    </a:lnTo>
                    <a:lnTo>
                      <a:pt x="334" y="180"/>
                    </a:lnTo>
                    <a:lnTo>
                      <a:pt x="334" y="176"/>
                    </a:lnTo>
                    <a:lnTo>
                      <a:pt x="334" y="178"/>
                    </a:lnTo>
                    <a:lnTo>
                      <a:pt x="334" y="178"/>
                    </a:lnTo>
                    <a:lnTo>
                      <a:pt x="334" y="174"/>
                    </a:lnTo>
                    <a:lnTo>
                      <a:pt x="334" y="172"/>
                    </a:lnTo>
                    <a:lnTo>
                      <a:pt x="336" y="170"/>
                    </a:lnTo>
                    <a:lnTo>
                      <a:pt x="334" y="168"/>
                    </a:lnTo>
                    <a:lnTo>
                      <a:pt x="334" y="168"/>
                    </a:lnTo>
                    <a:lnTo>
                      <a:pt x="334" y="164"/>
                    </a:lnTo>
                    <a:lnTo>
                      <a:pt x="334" y="164"/>
                    </a:lnTo>
                    <a:lnTo>
                      <a:pt x="334" y="162"/>
                    </a:lnTo>
                    <a:lnTo>
                      <a:pt x="334" y="162"/>
                    </a:lnTo>
                    <a:lnTo>
                      <a:pt x="334" y="160"/>
                    </a:lnTo>
                    <a:lnTo>
                      <a:pt x="334" y="158"/>
                    </a:lnTo>
                    <a:lnTo>
                      <a:pt x="332" y="156"/>
                    </a:lnTo>
                    <a:lnTo>
                      <a:pt x="332" y="156"/>
                    </a:lnTo>
                    <a:lnTo>
                      <a:pt x="330" y="156"/>
                    </a:lnTo>
                    <a:lnTo>
                      <a:pt x="330" y="152"/>
                    </a:lnTo>
                    <a:lnTo>
                      <a:pt x="330" y="150"/>
                    </a:lnTo>
                    <a:lnTo>
                      <a:pt x="328" y="150"/>
                    </a:lnTo>
                    <a:lnTo>
                      <a:pt x="330" y="146"/>
                    </a:lnTo>
                    <a:lnTo>
                      <a:pt x="332" y="142"/>
                    </a:lnTo>
                    <a:lnTo>
                      <a:pt x="332" y="138"/>
                    </a:lnTo>
                    <a:lnTo>
                      <a:pt x="332" y="138"/>
                    </a:lnTo>
                    <a:lnTo>
                      <a:pt x="332" y="136"/>
                    </a:lnTo>
                    <a:lnTo>
                      <a:pt x="332" y="136"/>
                    </a:lnTo>
                    <a:lnTo>
                      <a:pt x="330" y="138"/>
                    </a:lnTo>
                    <a:lnTo>
                      <a:pt x="330" y="136"/>
                    </a:lnTo>
                    <a:lnTo>
                      <a:pt x="328" y="136"/>
                    </a:lnTo>
                    <a:lnTo>
                      <a:pt x="328" y="134"/>
                    </a:lnTo>
                    <a:lnTo>
                      <a:pt x="328" y="132"/>
                    </a:lnTo>
                    <a:lnTo>
                      <a:pt x="328" y="134"/>
                    </a:lnTo>
                    <a:lnTo>
                      <a:pt x="326" y="136"/>
                    </a:lnTo>
                    <a:lnTo>
                      <a:pt x="326" y="136"/>
                    </a:lnTo>
                    <a:lnTo>
                      <a:pt x="324" y="136"/>
                    </a:lnTo>
                    <a:lnTo>
                      <a:pt x="324" y="136"/>
                    </a:lnTo>
                    <a:lnTo>
                      <a:pt x="324" y="134"/>
                    </a:lnTo>
                    <a:lnTo>
                      <a:pt x="324" y="134"/>
                    </a:lnTo>
                    <a:lnTo>
                      <a:pt x="324" y="132"/>
                    </a:lnTo>
                    <a:lnTo>
                      <a:pt x="324" y="132"/>
                    </a:lnTo>
                    <a:lnTo>
                      <a:pt x="326" y="126"/>
                    </a:lnTo>
                    <a:lnTo>
                      <a:pt x="326" y="126"/>
                    </a:lnTo>
                    <a:lnTo>
                      <a:pt x="326" y="124"/>
                    </a:lnTo>
                    <a:lnTo>
                      <a:pt x="326" y="124"/>
                    </a:lnTo>
                    <a:lnTo>
                      <a:pt x="326" y="122"/>
                    </a:lnTo>
                    <a:lnTo>
                      <a:pt x="326" y="120"/>
                    </a:lnTo>
                    <a:lnTo>
                      <a:pt x="326" y="118"/>
                    </a:lnTo>
                    <a:lnTo>
                      <a:pt x="326" y="118"/>
                    </a:lnTo>
                    <a:lnTo>
                      <a:pt x="324" y="118"/>
                    </a:lnTo>
                    <a:lnTo>
                      <a:pt x="324" y="116"/>
                    </a:lnTo>
                    <a:lnTo>
                      <a:pt x="324" y="114"/>
                    </a:lnTo>
                    <a:lnTo>
                      <a:pt x="326" y="114"/>
                    </a:lnTo>
                    <a:lnTo>
                      <a:pt x="326" y="112"/>
                    </a:lnTo>
                    <a:lnTo>
                      <a:pt x="326" y="110"/>
                    </a:lnTo>
                    <a:lnTo>
                      <a:pt x="324" y="110"/>
                    </a:lnTo>
                    <a:lnTo>
                      <a:pt x="324" y="108"/>
                    </a:lnTo>
                    <a:lnTo>
                      <a:pt x="324" y="110"/>
                    </a:lnTo>
                    <a:lnTo>
                      <a:pt x="322" y="108"/>
                    </a:lnTo>
                    <a:lnTo>
                      <a:pt x="322" y="106"/>
                    </a:lnTo>
                    <a:lnTo>
                      <a:pt x="320" y="106"/>
                    </a:lnTo>
                    <a:lnTo>
                      <a:pt x="320" y="104"/>
                    </a:lnTo>
                    <a:lnTo>
                      <a:pt x="318" y="104"/>
                    </a:lnTo>
                    <a:lnTo>
                      <a:pt x="318" y="104"/>
                    </a:lnTo>
                    <a:lnTo>
                      <a:pt x="318" y="102"/>
                    </a:lnTo>
                    <a:lnTo>
                      <a:pt x="318" y="98"/>
                    </a:lnTo>
                    <a:lnTo>
                      <a:pt x="318" y="100"/>
                    </a:lnTo>
                    <a:lnTo>
                      <a:pt x="318" y="100"/>
                    </a:lnTo>
                    <a:lnTo>
                      <a:pt x="314" y="98"/>
                    </a:lnTo>
                    <a:lnTo>
                      <a:pt x="314" y="98"/>
                    </a:lnTo>
                    <a:lnTo>
                      <a:pt x="312" y="96"/>
                    </a:lnTo>
                    <a:lnTo>
                      <a:pt x="312" y="96"/>
                    </a:lnTo>
                    <a:lnTo>
                      <a:pt x="312" y="94"/>
                    </a:lnTo>
                    <a:lnTo>
                      <a:pt x="312" y="92"/>
                    </a:lnTo>
                    <a:lnTo>
                      <a:pt x="312" y="92"/>
                    </a:lnTo>
                    <a:lnTo>
                      <a:pt x="312" y="92"/>
                    </a:lnTo>
                    <a:lnTo>
                      <a:pt x="312" y="90"/>
                    </a:lnTo>
                    <a:lnTo>
                      <a:pt x="312" y="90"/>
                    </a:lnTo>
                    <a:lnTo>
                      <a:pt x="312" y="88"/>
                    </a:lnTo>
                    <a:lnTo>
                      <a:pt x="312" y="86"/>
                    </a:lnTo>
                    <a:lnTo>
                      <a:pt x="312" y="86"/>
                    </a:lnTo>
                    <a:lnTo>
                      <a:pt x="312" y="84"/>
                    </a:lnTo>
                    <a:lnTo>
                      <a:pt x="314" y="80"/>
                    </a:lnTo>
                    <a:lnTo>
                      <a:pt x="314" y="78"/>
                    </a:lnTo>
                    <a:lnTo>
                      <a:pt x="314" y="74"/>
                    </a:lnTo>
                    <a:lnTo>
                      <a:pt x="314" y="72"/>
                    </a:lnTo>
                    <a:lnTo>
                      <a:pt x="312" y="72"/>
                    </a:lnTo>
                    <a:lnTo>
                      <a:pt x="312" y="68"/>
                    </a:lnTo>
                    <a:lnTo>
                      <a:pt x="312" y="66"/>
                    </a:lnTo>
                    <a:lnTo>
                      <a:pt x="312" y="62"/>
                    </a:lnTo>
                    <a:lnTo>
                      <a:pt x="312" y="60"/>
                    </a:lnTo>
                    <a:lnTo>
                      <a:pt x="314" y="58"/>
                    </a:lnTo>
                    <a:lnTo>
                      <a:pt x="314" y="56"/>
                    </a:lnTo>
                    <a:lnTo>
                      <a:pt x="314" y="52"/>
                    </a:lnTo>
                    <a:lnTo>
                      <a:pt x="314" y="52"/>
                    </a:lnTo>
                    <a:lnTo>
                      <a:pt x="314" y="50"/>
                    </a:lnTo>
                    <a:lnTo>
                      <a:pt x="314" y="48"/>
                    </a:lnTo>
                    <a:lnTo>
                      <a:pt x="314" y="46"/>
                    </a:lnTo>
                    <a:lnTo>
                      <a:pt x="312" y="44"/>
                    </a:lnTo>
                    <a:lnTo>
                      <a:pt x="312" y="44"/>
                    </a:lnTo>
                    <a:lnTo>
                      <a:pt x="312" y="40"/>
                    </a:lnTo>
                    <a:lnTo>
                      <a:pt x="310" y="40"/>
                    </a:lnTo>
                    <a:lnTo>
                      <a:pt x="308" y="42"/>
                    </a:lnTo>
                    <a:lnTo>
                      <a:pt x="306" y="42"/>
                    </a:lnTo>
                    <a:lnTo>
                      <a:pt x="304" y="42"/>
                    </a:lnTo>
                    <a:lnTo>
                      <a:pt x="304" y="40"/>
                    </a:lnTo>
                    <a:lnTo>
                      <a:pt x="304" y="38"/>
                    </a:lnTo>
                    <a:lnTo>
                      <a:pt x="304" y="36"/>
                    </a:lnTo>
                    <a:lnTo>
                      <a:pt x="304" y="34"/>
                    </a:lnTo>
                    <a:lnTo>
                      <a:pt x="304" y="30"/>
                    </a:lnTo>
                    <a:lnTo>
                      <a:pt x="304" y="28"/>
                    </a:lnTo>
                    <a:lnTo>
                      <a:pt x="304" y="26"/>
                    </a:lnTo>
                    <a:lnTo>
                      <a:pt x="304" y="24"/>
                    </a:lnTo>
                    <a:lnTo>
                      <a:pt x="304" y="22"/>
                    </a:lnTo>
                    <a:lnTo>
                      <a:pt x="304" y="20"/>
                    </a:lnTo>
                    <a:lnTo>
                      <a:pt x="304" y="18"/>
                    </a:lnTo>
                    <a:lnTo>
                      <a:pt x="304" y="18"/>
                    </a:lnTo>
                    <a:lnTo>
                      <a:pt x="304" y="14"/>
                    </a:lnTo>
                    <a:lnTo>
                      <a:pt x="304" y="12"/>
                    </a:lnTo>
                    <a:lnTo>
                      <a:pt x="302" y="12"/>
                    </a:lnTo>
                    <a:lnTo>
                      <a:pt x="302" y="12"/>
                    </a:lnTo>
                    <a:lnTo>
                      <a:pt x="302" y="6"/>
                    </a:lnTo>
                    <a:lnTo>
                      <a:pt x="304" y="2"/>
                    </a:lnTo>
                    <a:lnTo>
                      <a:pt x="304" y="2"/>
                    </a:lnTo>
                    <a:lnTo>
                      <a:pt x="304" y="0"/>
                    </a:lnTo>
                    <a:lnTo>
                      <a:pt x="304" y="0"/>
                    </a:lnTo>
                    <a:lnTo>
                      <a:pt x="302" y="0"/>
                    </a:lnTo>
                    <a:lnTo>
                      <a:pt x="302" y="0"/>
                    </a:lnTo>
                    <a:lnTo>
                      <a:pt x="302" y="0"/>
                    </a:lnTo>
                    <a:lnTo>
                      <a:pt x="300" y="2"/>
                    </a:lnTo>
                    <a:lnTo>
                      <a:pt x="298" y="2"/>
                    </a:lnTo>
                    <a:lnTo>
                      <a:pt x="298" y="6"/>
                    </a:lnTo>
                    <a:lnTo>
                      <a:pt x="296" y="8"/>
                    </a:lnTo>
                    <a:lnTo>
                      <a:pt x="294" y="12"/>
                    </a:lnTo>
                    <a:lnTo>
                      <a:pt x="294" y="14"/>
                    </a:lnTo>
                    <a:lnTo>
                      <a:pt x="292" y="14"/>
                    </a:lnTo>
                    <a:lnTo>
                      <a:pt x="290" y="18"/>
                    </a:lnTo>
                    <a:lnTo>
                      <a:pt x="290" y="20"/>
                    </a:lnTo>
                    <a:lnTo>
                      <a:pt x="292" y="20"/>
                    </a:lnTo>
                    <a:lnTo>
                      <a:pt x="290" y="22"/>
                    </a:lnTo>
                    <a:lnTo>
                      <a:pt x="290" y="26"/>
                    </a:lnTo>
                    <a:lnTo>
                      <a:pt x="288" y="28"/>
                    </a:lnTo>
                    <a:lnTo>
                      <a:pt x="286" y="32"/>
                    </a:lnTo>
                    <a:lnTo>
                      <a:pt x="286" y="38"/>
                    </a:lnTo>
                    <a:lnTo>
                      <a:pt x="284" y="42"/>
                    </a:lnTo>
                    <a:lnTo>
                      <a:pt x="284" y="46"/>
                    </a:lnTo>
                    <a:lnTo>
                      <a:pt x="284" y="48"/>
                    </a:lnTo>
                    <a:lnTo>
                      <a:pt x="282" y="50"/>
                    </a:lnTo>
                    <a:lnTo>
                      <a:pt x="282" y="54"/>
                    </a:lnTo>
                    <a:lnTo>
                      <a:pt x="280" y="56"/>
                    </a:lnTo>
                    <a:lnTo>
                      <a:pt x="276" y="66"/>
                    </a:lnTo>
                    <a:lnTo>
                      <a:pt x="274" y="70"/>
                    </a:lnTo>
                    <a:lnTo>
                      <a:pt x="272" y="74"/>
                    </a:lnTo>
                    <a:lnTo>
                      <a:pt x="270" y="76"/>
                    </a:lnTo>
                    <a:lnTo>
                      <a:pt x="268" y="76"/>
                    </a:lnTo>
                    <a:lnTo>
                      <a:pt x="266" y="78"/>
                    </a:lnTo>
                    <a:lnTo>
                      <a:pt x="264" y="78"/>
                    </a:lnTo>
                    <a:lnTo>
                      <a:pt x="262" y="76"/>
                    </a:lnTo>
                    <a:lnTo>
                      <a:pt x="258" y="72"/>
                    </a:lnTo>
                    <a:lnTo>
                      <a:pt x="258" y="72"/>
                    </a:lnTo>
                    <a:lnTo>
                      <a:pt x="258" y="70"/>
                    </a:lnTo>
                    <a:lnTo>
                      <a:pt x="256" y="68"/>
                    </a:lnTo>
                    <a:lnTo>
                      <a:pt x="254" y="66"/>
                    </a:lnTo>
                    <a:lnTo>
                      <a:pt x="252" y="66"/>
                    </a:lnTo>
                    <a:lnTo>
                      <a:pt x="252" y="64"/>
                    </a:lnTo>
                    <a:lnTo>
                      <a:pt x="250" y="64"/>
                    </a:lnTo>
                    <a:lnTo>
                      <a:pt x="250" y="62"/>
                    </a:lnTo>
                    <a:lnTo>
                      <a:pt x="248" y="60"/>
                    </a:lnTo>
                    <a:lnTo>
                      <a:pt x="248" y="60"/>
                    </a:lnTo>
                    <a:lnTo>
                      <a:pt x="246" y="58"/>
                    </a:lnTo>
                    <a:lnTo>
                      <a:pt x="246" y="56"/>
                    </a:lnTo>
                    <a:lnTo>
                      <a:pt x="244" y="56"/>
                    </a:lnTo>
                    <a:lnTo>
                      <a:pt x="240" y="56"/>
                    </a:lnTo>
                    <a:lnTo>
                      <a:pt x="238" y="56"/>
                    </a:lnTo>
                    <a:lnTo>
                      <a:pt x="240" y="54"/>
                    </a:lnTo>
                    <a:lnTo>
                      <a:pt x="240" y="52"/>
                    </a:lnTo>
                    <a:lnTo>
                      <a:pt x="240" y="50"/>
                    </a:lnTo>
                    <a:lnTo>
                      <a:pt x="238" y="50"/>
                    </a:lnTo>
                    <a:lnTo>
                      <a:pt x="236" y="48"/>
                    </a:lnTo>
                    <a:lnTo>
                      <a:pt x="236" y="48"/>
                    </a:lnTo>
                    <a:lnTo>
                      <a:pt x="236" y="46"/>
                    </a:lnTo>
                    <a:lnTo>
                      <a:pt x="234" y="46"/>
                    </a:lnTo>
                    <a:lnTo>
                      <a:pt x="234" y="44"/>
                    </a:lnTo>
                    <a:lnTo>
                      <a:pt x="236" y="42"/>
                    </a:lnTo>
                    <a:lnTo>
                      <a:pt x="236" y="42"/>
                    </a:lnTo>
                    <a:lnTo>
                      <a:pt x="238" y="40"/>
                    </a:lnTo>
                    <a:lnTo>
                      <a:pt x="240" y="36"/>
                    </a:lnTo>
                    <a:lnTo>
                      <a:pt x="240" y="34"/>
                    </a:lnTo>
                    <a:lnTo>
                      <a:pt x="242" y="32"/>
                    </a:lnTo>
                    <a:lnTo>
                      <a:pt x="240" y="32"/>
                    </a:lnTo>
                    <a:lnTo>
                      <a:pt x="240" y="30"/>
                    </a:lnTo>
                    <a:lnTo>
                      <a:pt x="240" y="28"/>
                    </a:lnTo>
                    <a:lnTo>
                      <a:pt x="242" y="26"/>
                    </a:lnTo>
                    <a:lnTo>
                      <a:pt x="242" y="26"/>
                    </a:lnTo>
                    <a:lnTo>
                      <a:pt x="242" y="28"/>
                    </a:lnTo>
                    <a:lnTo>
                      <a:pt x="242" y="26"/>
                    </a:lnTo>
                    <a:lnTo>
                      <a:pt x="244" y="26"/>
                    </a:lnTo>
                    <a:lnTo>
                      <a:pt x="244" y="26"/>
                    </a:lnTo>
                    <a:lnTo>
                      <a:pt x="244" y="26"/>
                    </a:lnTo>
                    <a:lnTo>
                      <a:pt x="246" y="26"/>
                    </a:lnTo>
                    <a:lnTo>
                      <a:pt x="248" y="24"/>
                    </a:lnTo>
                    <a:lnTo>
                      <a:pt x="246" y="22"/>
                    </a:lnTo>
                    <a:lnTo>
                      <a:pt x="248" y="22"/>
                    </a:lnTo>
                    <a:lnTo>
                      <a:pt x="248" y="22"/>
                    </a:lnTo>
                    <a:lnTo>
                      <a:pt x="248" y="20"/>
                    </a:lnTo>
                    <a:lnTo>
                      <a:pt x="250" y="18"/>
                    </a:lnTo>
                    <a:lnTo>
                      <a:pt x="250" y="16"/>
                    </a:lnTo>
                    <a:lnTo>
                      <a:pt x="252" y="16"/>
                    </a:lnTo>
                    <a:lnTo>
                      <a:pt x="250" y="16"/>
                    </a:lnTo>
                    <a:lnTo>
                      <a:pt x="250" y="16"/>
                    </a:lnTo>
                    <a:lnTo>
                      <a:pt x="248" y="16"/>
                    </a:lnTo>
                    <a:lnTo>
                      <a:pt x="248" y="12"/>
                    </a:lnTo>
                    <a:lnTo>
                      <a:pt x="248" y="12"/>
                    </a:lnTo>
                    <a:lnTo>
                      <a:pt x="248" y="12"/>
                    </a:lnTo>
                    <a:lnTo>
                      <a:pt x="246" y="12"/>
                    </a:lnTo>
                    <a:lnTo>
                      <a:pt x="246" y="16"/>
                    </a:lnTo>
                    <a:lnTo>
                      <a:pt x="246" y="16"/>
                    </a:lnTo>
                    <a:lnTo>
                      <a:pt x="244" y="18"/>
                    </a:lnTo>
                    <a:lnTo>
                      <a:pt x="244" y="18"/>
                    </a:lnTo>
                    <a:lnTo>
                      <a:pt x="244" y="18"/>
                    </a:lnTo>
                    <a:lnTo>
                      <a:pt x="244" y="14"/>
                    </a:lnTo>
                    <a:lnTo>
                      <a:pt x="244" y="14"/>
                    </a:lnTo>
                    <a:lnTo>
                      <a:pt x="242" y="14"/>
                    </a:lnTo>
                    <a:lnTo>
                      <a:pt x="242" y="14"/>
                    </a:lnTo>
                    <a:lnTo>
                      <a:pt x="244" y="12"/>
                    </a:lnTo>
                    <a:lnTo>
                      <a:pt x="242" y="12"/>
                    </a:lnTo>
                    <a:lnTo>
                      <a:pt x="240" y="12"/>
                    </a:lnTo>
                    <a:lnTo>
                      <a:pt x="240" y="12"/>
                    </a:lnTo>
                    <a:lnTo>
                      <a:pt x="238" y="12"/>
                    </a:lnTo>
                    <a:lnTo>
                      <a:pt x="236" y="16"/>
                    </a:lnTo>
                    <a:lnTo>
                      <a:pt x="236" y="14"/>
                    </a:lnTo>
                    <a:lnTo>
                      <a:pt x="236" y="14"/>
                    </a:lnTo>
                    <a:lnTo>
                      <a:pt x="234" y="12"/>
                    </a:lnTo>
                    <a:lnTo>
                      <a:pt x="234" y="12"/>
                    </a:lnTo>
                    <a:lnTo>
                      <a:pt x="232" y="12"/>
                    </a:lnTo>
                    <a:lnTo>
                      <a:pt x="230" y="12"/>
                    </a:lnTo>
                    <a:lnTo>
                      <a:pt x="228" y="12"/>
                    </a:lnTo>
                    <a:lnTo>
                      <a:pt x="228" y="10"/>
                    </a:lnTo>
                    <a:lnTo>
                      <a:pt x="226" y="10"/>
                    </a:lnTo>
                    <a:lnTo>
                      <a:pt x="226" y="10"/>
                    </a:lnTo>
                    <a:lnTo>
                      <a:pt x="226" y="8"/>
                    </a:lnTo>
                    <a:lnTo>
                      <a:pt x="226" y="10"/>
                    </a:lnTo>
                    <a:lnTo>
                      <a:pt x="224" y="10"/>
                    </a:lnTo>
                    <a:lnTo>
                      <a:pt x="224" y="10"/>
                    </a:lnTo>
                    <a:lnTo>
                      <a:pt x="224" y="10"/>
                    </a:lnTo>
                    <a:lnTo>
                      <a:pt x="222" y="10"/>
                    </a:lnTo>
                    <a:lnTo>
                      <a:pt x="220" y="8"/>
                    </a:lnTo>
                    <a:lnTo>
                      <a:pt x="220" y="6"/>
                    </a:lnTo>
                    <a:lnTo>
                      <a:pt x="220" y="6"/>
                    </a:lnTo>
                    <a:lnTo>
                      <a:pt x="218" y="4"/>
                    </a:lnTo>
                    <a:lnTo>
                      <a:pt x="218" y="4"/>
                    </a:lnTo>
                    <a:lnTo>
                      <a:pt x="218" y="6"/>
                    </a:lnTo>
                    <a:lnTo>
                      <a:pt x="216" y="4"/>
                    </a:lnTo>
                    <a:lnTo>
                      <a:pt x="216" y="4"/>
                    </a:lnTo>
                    <a:lnTo>
                      <a:pt x="216" y="2"/>
                    </a:lnTo>
                    <a:lnTo>
                      <a:pt x="214" y="4"/>
                    </a:lnTo>
                    <a:lnTo>
                      <a:pt x="214" y="2"/>
                    </a:lnTo>
                    <a:lnTo>
                      <a:pt x="214" y="2"/>
                    </a:lnTo>
                    <a:lnTo>
                      <a:pt x="214" y="4"/>
                    </a:lnTo>
                    <a:lnTo>
                      <a:pt x="212" y="6"/>
                    </a:lnTo>
                    <a:lnTo>
                      <a:pt x="212" y="2"/>
                    </a:lnTo>
                    <a:lnTo>
                      <a:pt x="212" y="2"/>
                    </a:lnTo>
                    <a:lnTo>
                      <a:pt x="212" y="2"/>
                    </a:lnTo>
                    <a:lnTo>
                      <a:pt x="212" y="4"/>
                    </a:lnTo>
                    <a:lnTo>
                      <a:pt x="210" y="2"/>
                    </a:lnTo>
                    <a:lnTo>
                      <a:pt x="210" y="2"/>
                    </a:lnTo>
                    <a:lnTo>
                      <a:pt x="210" y="4"/>
                    </a:lnTo>
                    <a:lnTo>
                      <a:pt x="212" y="4"/>
                    </a:lnTo>
                    <a:lnTo>
                      <a:pt x="212" y="6"/>
                    </a:lnTo>
                    <a:lnTo>
                      <a:pt x="214" y="6"/>
                    </a:lnTo>
                    <a:lnTo>
                      <a:pt x="214" y="6"/>
                    </a:lnTo>
                    <a:lnTo>
                      <a:pt x="216" y="6"/>
                    </a:lnTo>
                    <a:lnTo>
                      <a:pt x="216" y="8"/>
                    </a:lnTo>
                    <a:lnTo>
                      <a:pt x="216" y="12"/>
                    </a:lnTo>
                    <a:lnTo>
                      <a:pt x="214" y="12"/>
                    </a:lnTo>
                    <a:lnTo>
                      <a:pt x="210" y="14"/>
                    </a:lnTo>
                    <a:lnTo>
                      <a:pt x="210" y="14"/>
                    </a:lnTo>
                    <a:lnTo>
                      <a:pt x="208" y="14"/>
                    </a:lnTo>
                    <a:lnTo>
                      <a:pt x="206" y="14"/>
                    </a:lnTo>
                    <a:lnTo>
                      <a:pt x="204" y="14"/>
                    </a:lnTo>
                    <a:lnTo>
                      <a:pt x="204" y="14"/>
                    </a:lnTo>
                    <a:lnTo>
                      <a:pt x="202" y="14"/>
                    </a:lnTo>
                    <a:lnTo>
                      <a:pt x="202" y="16"/>
                    </a:lnTo>
                    <a:lnTo>
                      <a:pt x="200" y="16"/>
                    </a:lnTo>
                    <a:lnTo>
                      <a:pt x="202" y="18"/>
                    </a:lnTo>
                    <a:lnTo>
                      <a:pt x="200" y="18"/>
                    </a:lnTo>
                    <a:lnTo>
                      <a:pt x="200" y="18"/>
                    </a:lnTo>
                    <a:lnTo>
                      <a:pt x="200" y="16"/>
                    </a:lnTo>
                    <a:lnTo>
                      <a:pt x="198" y="16"/>
                    </a:lnTo>
                    <a:lnTo>
                      <a:pt x="198" y="18"/>
                    </a:lnTo>
                    <a:lnTo>
                      <a:pt x="196" y="18"/>
                    </a:lnTo>
                    <a:lnTo>
                      <a:pt x="194" y="18"/>
                    </a:lnTo>
                    <a:lnTo>
                      <a:pt x="194" y="22"/>
                    </a:lnTo>
                    <a:lnTo>
                      <a:pt x="194" y="22"/>
                    </a:lnTo>
                    <a:lnTo>
                      <a:pt x="194" y="24"/>
                    </a:lnTo>
                    <a:lnTo>
                      <a:pt x="194" y="24"/>
                    </a:lnTo>
                    <a:lnTo>
                      <a:pt x="194" y="26"/>
                    </a:lnTo>
                    <a:lnTo>
                      <a:pt x="192" y="28"/>
                    </a:lnTo>
                    <a:lnTo>
                      <a:pt x="190" y="28"/>
                    </a:lnTo>
                    <a:lnTo>
                      <a:pt x="190" y="28"/>
                    </a:lnTo>
                    <a:lnTo>
                      <a:pt x="190" y="28"/>
                    </a:lnTo>
                    <a:lnTo>
                      <a:pt x="188" y="30"/>
                    </a:lnTo>
                    <a:lnTo>
                      <a:pt x="186" y="34"/>
                    </a:lnTo>
                    <a:lnTo>
                      <a:pt x="186" y="34"/>
                    </a:lnTo>
                    <a:lnTo>
                      <a:pt x="186" y="34"/>
                    </a:lnTo>
                    <a:lnTo>
                      <a:pt x="184" y="36"/>
                    </a:lnTo>
                    <a:lnTo>
                      <a:pt x="184" y="38"/>
                    </a:lnTo>
                    <a:lnTo>
                      <a:pt x="186" y="42"/>
                    </a:lnTo>
                    <a:lnTo>
                      <a:pt x="186" y="42"/>
                    </a:lnTo>
                    <a:lnTo>
                      <a:pt x="184" y="42"/>
                    </a:lnTo>
                    <a:lnTo>
                      <a:pt x="184" y="44"/>
                    </a:lnTo>
                    <a:lnTo>
                      <a:pt x="184" y="46"/>
                    </a:lnTo>
                    <a:lnTo>
                      <a:pt x="184" y="46"/>
                    </a:lnTo>
                    <a:lnTo>
                      <a:pt x="182" y="42"/>
                    </a:lnTo>
                    <a:lnTo>
                      <a:pt x="182" y="42"/>
                    </a:lnTo>
                    <a:lnTo>
                      <a:pt x="180" y="42"/>
                    </a:lnTo>
                    <a:lnTo>
                      <a:pt x="178" y="42"/>
                    </a:lnTo>
                    <a:lnTo>
                      <a:pt x="176" y="42"/>
                    </a:lnTo>
                    <a:lnTo>
                      <a:pt x="176" y="42"/>
                    </a:lnTo>
                    <a:lnTo>
                      <a:pt x="176" y="42"/>
                    </a:lnTo>
                    <a:lnTo>
                      <a:pt x="174" y="42"/>
                    </a:lnTo>
                    <a:lnTo>
                      <a:pt x="174" y="42"/>
                    </a:lnTo>
                    <a:lnTo>
                      <a:pt x="172" y="44"/>
                    </a:lnTo>
                    <a:lnTo>
                      <a:pt x="172" y="44"/>
                    </a:lnTo>
                    <a:lnTo>
                      <a:pt x="172" y="46"/>
                    </a:lnTo>
                    <a:lnTo>
                      <a:pt x="172" y="46"/>
                    </a:lnTo>
                    <a:lnTo>
                      <a:pt x="172" y="46"/>
                    </a:lnTo>
                    <a:lnTo>
                      <a:pt x="172" y="46"/>
                    </a:lnTo>
                    <a:lnTo>
                      <a:pt x="172" y="44"/>
                    </a:lnTo>
                    <a:lnTo>
                      <a:pt x="172" y="40"/>
                    </a:lnTo>
                    <a:lnTo>
                      <a:pt x="172" y="38"/>
                    </a:lnTo>
                    <a:lnTo>
                      <a:pt x="170" y="34"/>
                    </a:lnTo>
                    <a:lnTo>
                      <a:pt x="168" y="32"/>
                    </a:lnTo>
                    <a:lnTo>
                      <a:pt x="168" y="32"/>
                    </a:lnTo>
                    <a:lnTo>
                      <a:pt x="166" y="32"/>
                    </a:lnTo>
                    <a:lnTo>
                      <a:pt x="166" y="30"/>
                    </a:lnTo>
                    <a:lnTo>
                      <a:pt x="164" y="30"/>
                    </a:lnTo>
                    <a:lnTo>
                      <a:pt x="164" y="30"/>
                    </a:lnTo>
                    <a:lnTo>
                      <a:pt x="164" y="32"/>
                    </a:lnTo>
                    <a:lnTo>
                      <a:pt x="162" y="32"/>
                    </a:lnTo>
                    <a:lnTo>
                      <a:pt x="160" y="34"/>
                    </a:lnTo>
                    <a:lnTo>
                      <a:pt x="160" y="34"/>
                    </a:lnTo>
                    <a:lnTo>
                      <a:pt x="160" y="32"/>
                    </a:lnTo>
                    <a:lnTo>
                      <a:pt x="160" y="32"/>
                    </a:lnTo>
                    <a:lnTo>
                      <a:pt x="158" y="34"/>
                    </a:lnTo>
                    <a:lnTo>
                      <a:pt x="158" y="34"/>
                    </a:lnTo>
                    <a:lnTo>
                      <a:pt x="158" y="32"/>
                    </a:lnTo>
                    <a:lnTo>
                      <a:pt x="156" y="32"/>
                    </a:lnTo>
                    <a:lnTo>
                      <a:pt x="156" y="32"/>
                    </a:lnTo>
                    <a:lnTo>
                      <a:pt x="156" y="34"/>
                    </a:lnTo>
                    <a:lnTo>
                      <a:pt x="156" y="34"/>
                    </a:lnTo>
                    <a:lnTo>
                      <a:pt x="156" y="38"/>
                    </a:lnTo>
                    <a:lnTo>
                      <a:pt x="154" y="38"/>
                    </a:lnTo>
                    <a:lnTo>
                      <a:pt x="152" y="38"/>
                    </a:lnTo>
                    <a:lnTo>
                      <a:pt x="154" y="38"/>
                    </a:lnTo>
                    <a:lnTo>
                      <a:pt x="152" y="38"/>
                    </a:lnTo>
                    <a:lnTo>
                      <a:pt x="150" y="38"/>
                    </a:lnTo>
                    <a:lnTo>
                      <a:pt x="150" y="38"/>
                    </a:lnTo>
                    <a:lnTo>
                      <a:pt x="148" y="38"/>
                    </a:lnTo>
                    <a:lnTo>
                      <a:pt x="148" y="42"/>
                    </a:lnTo>
                    <a:lnTo>
                      <a:pt x="148" y="42"/>
                    </a:lnTo>
                    <a:lnTo>
                      <a:pt x="148" y="44"/>
                    </a:lnTo>
                    <a:lnTo>
                      <a:pt x="146" y="42"/>
                    </a:lnTo>
                    <a:lnTo>
                      <a:pt x="146" y="44"/>
                    </a:lnTo>
                    <a:lnTo>
                      <a:pt x="146" y="44"/>
                    </a:lnTo>
                    <a:lnTo>
                      <a:pt x="146" y="48"/>
                    </a:lnTo>
                    <a:lnTo>
                      <a:pt x="144" y="48"/>
                    </a:lnTo>
                    <a:lnTo>
                      <a:pt x="144" y="46"/>
                    </a:lnTo>
                    <a:lnTo>
                      <a:pt x="142" y="46"/>
                    </a:lnTo>
                    <a:lnTo>
                      <a:pt x="142" y="48"/>
                    </a:lnTo>
                    <a:lnTo>
                      <a:pt x="142" y="50"/>
                    </a:lnTo>
                    <a:lnTo>
                      <a:pt x="140" y="52"/>
                    </a:lnTo>
                    <a:lnTo>
                      <a:pt x="138" y="54"/>
                    </a:lnTo>
                    <a:lnTo>
                      <a:pt x="138" y="56"/>
                    </a:lnTo>
                    <a:lnTo>
                      <a:pt x="140" y="58"/>
                    </a:lnTo>
                    <a:lnTo>
                      <a:pt x="138" y="58"/>
                    </a:lnTo>
                    <a:lnTo>
                      <a:pt x="136" y="58"/>
                    </a:lnTo>
                    <a:lnTo>
                      <a:pt x="134" y="54"/>
                    </a:lnTo>
                    <a:lnTo>
                      <a:pt x="134" y="56"/>
                    </a:lnTo>
                    <a:lnTo>
                      <a:pt x="132" y="54"/>
                    </a:lnTo>
                    <a:lnTo>
                      <a:pt x="132" y="54"/>
                    </a:lnTo>
                    <a:lnTo>
                      <a:pt x="130" y="58"/>
                    </a:lnTo>
                    <a:lnTo>
                      <a:pt x="130" y="58"/>
                    </a:lnTo>
                    <a:lnTo>
                      <a:pt x="130" y="60"/>
                    </a:lnTo>
                    <a:lnTo>
                      <a:pt x="132" y="62"/>
                    </a:lnTo>
                    <a:lnTo>
                      <a:pt x="130" y="64"/>
                    </a:lnTo>
                    <a:lnTo>
                      <a:pt x="130" y="64"/>
                    </a:lnTo>
                    <a:lnTo>
                      <a:pt x="130" y="64"/>
                    </a:lnTo>
                    <a:lnTo>
                      <a:pt x="128" y="68"/>
                    </a:lnTo>
                    <a:lnTo>
                      <a:pt x="128" y="70"/>
                    </a:lnTo>
                    <a:lnTo>
                      <a:pt x="128" y="68"/>
                    </a:lnTo>
                    <a:lnTo>
                      <a:pt x="128" y="66"/>
                    </a:lnTo>
                    <a:lnTo>
                      <a:pt x="126" y="66"/>
                    </a:lnTo>
                    <a:lnTo>
                      <a:pt x="126" y="64"/>
                    </a:lnTo>
                    <a:lnTo>
                      <a:pt x="126" y="60"/>
                    </a:lnTo>
                    <a:lnTo>
                      <a:pt x="126" y="58"/>
                    </a:lnTo>
                    <a:lnTo>
                      <a:pt x="126" y="56"/>
                    </a:lnTo>
                    <a:lnTo>
                      <a:pt x="124" y="56"/>
                    </a:lnTo>
                    <a:lnTo>
                      <a:pt x="124" y="60"/>
                    </a:lnTo>
                    <a:lnTo>
                      <a:pt x="124" y="60"/>
                    </a:lnTo>
                    <a:lnTo>
                      <a:pt x="124" y="60"/>
                    </a:lnTo>
                    <a:lnTo>
                      <a:pt x="122" y="62"/>
                    </a:lnTo>
                    <a:lnTo>
                      <a:pt x="122" y="64"/>
                    </a:lnTo>
                    <a:lnTo>
                      <a:pt x="120" y="64"/>
                    </a:lnTo>
                    <a:lnTo>
                      <a:pt x="118" y="64"/>
                    </a:lnTo>
                    <a:lnTo>
                      <a:pt x="118" y="66"/>
                    </a:lnTo>
                    <a:lnTo>
                      <a:pt x="116" y="68"/>
                    </a:lnTo>
                    <a:lnTo>
                      <a:pt x="116" y="74"/>
                    </a:lnTo>
                    <a:lnTo>
                      <a:pt x="118" y="74"/>
                    </a:lnTo>
                    <a:lnTo>
                      <a:pt x="116" y="76"/>
                    </a:lnTo>
                    <a:lnTo>
                      <a:pt x="112" y="80"/>
                    </a:lnTo>
                    <a:lnTo>
                      <a:pt x="112" y="80"/>
                    </a:lnTo>
                    <a:lnTo>
                      <a:pt x="110" y="80"/>
                    </a:lnTo>
                    <a:lnTo>
                      <a:pt x="110" y="80"/>
                    </a:lnTo>
                    <a:lnTo>
                      <a:pt x="108" y="82"/>
                    </a:lnTo>
                    <a:lnTo>
                      <a:pt x="108" y="86"/>
                    </a:lnTo>
                    <a:lnTo>
                      <a:pt x="108" y="86"/>
                    </a:lnTo>
                    <a:lnTo>
                      <a:pt x="102" y="90"/>
                    </a:lnTo>
                    <a:lnTo>
                      <a:pt x="102" y="92"/>
                    </a:lnTo>
                    <a:lnTo>
                      <a:pt x="100" y="92"/>
                    </a:lnTo>
                    <a:lnTo>
                      <a:pt x="96" y="92"/>
                    </a:lnTo>
                    <a:lnTo>
                      <a:pt x="94" y="94"/>
                    </a:lnTo>
                    <a:lnTo>
                      <a:pt x="92" y="94"/>
                    </a:lnTo>
                    <a:lnTo>
                      <a:pt x="90" y="94"/>
                    </a:lnTo>
                    <a:lnTo>
                      <a:pt x="88" y="94"/>
                    </a:lnTo>
                    <a:lnTo>
                      <a:pt x="88" y="94"/>
                    </a:lnTo>
                    <a:lnTo>
                      <a:pt x="86" y="94"/>
                    </a:lnTo>
                    <a:lnTo>
                      <a:pt x="80" y="98"/>
                    </a:lnTo>
                    <a:lnTo>
                      <a:pt x="80" y="98"/>
                    </a:lnTo>
                    <a:lnTo>
                      <a:pt x="78" y="98"/>
                    </a:lnTo>
                    <a:lnTo>
                      <a:pt x="76" y="98"/>
                    </a:lnTo>
                    <a:lnTo>
                      <a:pt x="74" y="98"/>
                    </a:lnTo>
                    <a:lnTo>
                      <a:pt x="72" y="100"/>
                    </a:lnTo>
                    <a:lnTo>
                      <a:pt x="70" y="102"/>
                    </a:lnTo>
                    <a:lnTo>
                      <a:pt x="70" y="102"/>
                    </a:lnTo>
                    <a:lnTo>
                      <a:pt x="68" y="102"/>
                    </a:lnTo>
                    <a:lnTo>
                      <a:pt x="68" y="100"/>
                    </a:lnTo>
                    <a:lnTo>
                      <a:pt x="64" y="100"/>
                    </a:lnTo>
                    <a:lnTo>
                      <a:pt x="64" y="100"/>
                    </a:lnTo>
                    <a:lnTo>
                      <a:pt x="64" y="100"/>
                    </a:lnTo>
                    <a:lnTo>
                      <a:pt x="60" y="102"/>
                    </a:lnTo>
                    <a:lnTo>
                      <a:pt x="60" y="102"/>
                    </a:lnTo>
                    <a:lnTo>
                      <a:pt x="58" y="104"/>
                    </a:lnTo>
                    <a:lnTo>
                      <a:pt x="56" y="104"/>
                    </a:lnTo>
                    <a:lnTo>
                      <a:pt x="54" y="106"/>
                    </a:lnTo>
                    <a:lnTo>
                      <a:pt x="54" y="108"/>
                    </a:lnTo>
                    <a:lnTo>
                      <a:pt x="52" y="108"/>
                    </a:lnTo>
                    <a:lnTo>
                      <a:pt x="50" y="110"/>
                    </a:lnTo>
                    <a:lnTo>
                      <a:pt x="48" y="110"/>
                    </a:lnTo>
                    <a:lnTo>
                      <a:pt x="46" y="112"/>
                    </a:lnTo>
                    <a:lnTo>
                      <a:pt x="46" y="112"/>
                    </a:lnTo>
                    <a:lnTo>
                      <a:pt x="44" y="112"/>
                    </a:lnTo>
                    <a:lnTo>
                      <a:pt x="42" y="114"/>
                    </a:lnTo>
                    <a:lnTo>
                      <a:pt x="40" y="116"/>
                    </a:lnTo>
                    <a:lnTo>
                      <a:pt x="38" y="118"/>
                    </a:lnTo>
                    <a:lnTo>
                      <a:pt x="38" y="120"/>
                    </a:lnTo>
                    <a:lnTo>
                      <a:pt x="36" y="120"/>
                    </a:lnTo>
                    <a:lnTo>
                      <a:pt x="38" y="118"/>
                    </a:lnTo>
                    <a:lnTo>
                      <a:pt x="38" y="118"/>
                    </a:lnTo>
                    <a:lnTo>
                      <a:pt x="38" y="116"/>
                    </a:lnTo>
                    <a:lnTo>
                      <a:pt x="38" y="116"/>
                    </a:lnTo>
                    <a:lnTo>
                      <a:pt x="38" y="114"/>
                    </a:lnTo>
                    <a:lnTo>
                      <a:pt x="38" y="114"/>
                    </a:lnTo>
                    <a:lnTo>
                      <a:pt x="40" y="112"/>
                    </a:lnTo>
                    <a:lnTo>
                      <a:pt x="38" y="112"/>
                    </a:lnTo>
                    <a:lnTo>
                      <a:pt x="38" y="114"/>
                    </a:lnTo>
                    <a:lnTo>
                      <a:pt x="36" y="116"/>
                    </a:lnTo>
                    <a:lnTo>
                      <a:pt x="34" y="118"/>
                    </a:lnTo>
                    <a:lnTo>
                      <a:pt x="32" y="122"/>
                    </a:lnTo>
                    <a:lnTo>
                      <a:pt x="32" y="124"/>
                    </a:lnTo>
                    <a:lnTo>
                      <a:pt x="32" y="128"/>
                    </a:lnTo>
                    <a:lnTo>
                      <a:pt x="32" y="128"/>
                    </a:lnTo>
                    <a:lnTo>
                      <a:pt x="30" y="130"/>
                    </a:lnTo>
                    <a:lnTo>
                      <a:pt x="28" y="132"/>
                    </a:lnTo>
                    <a:lnTo>
                      <a:pt x="26" y="134"/>
                    </a:lnTo>
                    <a:lnTo>
                      <a:pt x="26" y="140"/>
                    </a:lnTo>
                    <a:lnTo>
                      <a:pt x="26" y="144"/>
                    </a:lnTo>
                    <a:lnTo>
                      <a:pt x="26" y="148"/>
                    </a:lnTo>
                    <a:lnTo>
                      <a:pt x="26" y="150"/>
                    </a:lnTo>
                    <a:lnTo>
                      <a:pt x="26" y="152"/>
                    </a:lnTo>
                    <a:lnTo>
                      <a:pt x="26" y="150"/>
                    </a:lnTo>
                    <a:lnTo>
                      <a:pt x="26" y="152"/>
                    </a:lnTo>
                    <a:lnTo>
                      <a:pt x="26" y="154"/>
                    </a:lnTo>
                    <a:lnTo>
                      <a:pt x="26" y="158"/>
                    </a:lnTo>
                    <a:lnTo>
                      <a:pt x="26" y="160"/>
                    </a:lnTo>
                    <a:lnTo>
                      <a:pt x="24" y="162"/>
                    </a:lnTo>
                    <a:lnTo>
                      <a:pt x="24" y="160"/>
                    </a:lnTo>
                    <a:lnTo>
                      <a:pt x="24" y="158"/>
                    </a:lnTo>
                    <a:lnTo>
                      <a:pt x="24" y="158"/>
                    </a:lnTo>
                    <a:lnTo>
                      <a:pt x="22" y="158"/>
                    </a:lnTo>
                    <a:lnTo>
                      <a:pt x="22" y="156"/>
                    </a:lnTo>
                    <a:lnTo>
                      <a:pt x="22" y="152"/>
                    </a:lnTo>
                    <a:lnTo>
                      <a:pt x="22" y="152"/>
                    </a:lnTo>
                    <a:lnTo>
                      <a:pt x="22" y="154"/>
                    </a:lnTo>
                    <a:lnTo>
                      <a:pt x="22" y="158"/>
                    </a:lnTo>
                    <a:lnTo>
                      <a:pt x="22" y="160"/>
                    </a:lnTo>
                    <a:lnTo>
                      <a:pt x="22" y="162"/>
                    </a:lnTo>
                    <a:lnTo>
                      <a:pt x="20" y="164"/>
                    </a:lnTo>
                    <a:lnTo>
                      <a:pt x="20" y="162"/>
                    </a:lnTo>
                    <a:lnTo>
                      <a:pt x="20" y="162"/>
                    </a:lnTo>
                    <a:lnTo>
                      <a:pt x="20" y="162"/>
                    </a:lnTo>
                    <a:lnTo>
                      <a:pt x="20" y="160"/>
                    </a:lnTo>
                    <a:lnTo>
                      <a:pt x="20" y="160"/>
                    </a:lnTo>
                    <a:lnTo>
                      <a:pt x="20" y="158"/>
                    </a:lnTo>
                    <a:lnTo>
                      <a:pt x="18" y="158"/>
                    </a:lnTo>
                    <a:lnTo>
                      <a:pt x="18" y="160"/>
                    </a:lnTo>
                    <a:lnTo>
                      <a:pt x="18" y="162"/>
                    </a:lnTo>
                    <a:lnTo>
                      <a:pt x="18" y="164"/>
                    </a:lnTo>
                    <a:lnTo>
                      <a:pt x="18" y="164"/>
                    </a:lnTo>
                    <a:lnTo>
                      <a:pt x="20" y="166"/>
                    </a:lnTo>
                    <a:lnTo>
                      <a:pt x="20" y="168"/>
                    </a:lnTo>
                    <a:lnTo>
                      <a:pt x="20" y="172"/>
                    </a:lnTo>
                    <a:lnTo>
                      <a:pt x="20" y="174"/>
                    </a:lnTo>
                    <a:lnTo>
                      <a:pt x="20" y="178"/>
                    </a:lnTo>
                    <a:lnTo>
                      <a:pt x="20" y="182"/>
                    </a:lnTo>
                    <a:lnTo>
                      <a:pt x="20" y="184"/>
                    </a:lnTo>
                    <a:lnTo>
                      <a:pt x="20" y="186"/>
                    </a:lnTo>
                    <a:lnTo>
                      <a:pt x="20" y="192"/>
                    </a:lnTo>
                    <a:lnTo>
                      <a:pt x="20" y="194"/>
                    </a:lnTo>
                    <a:lnTo>
                      <a:pt x="18" y="200"/>
                    </a:lnTo>
                    <a:lnTo>
                      <a:pt x="16" y="204"/>
                    </a:lnTo>
                    <a:lnTo>
                      <a:pt x="16" y="206"/>
                    </a:lnTo>
                    <a:lnTo>
                      <a:pt x="16" y="208"/>
                    </a:lnTo>
                    <a:lnTo>
                      <a:pt x="18" y="210"/>
                    </a:lnTo>
                    <a:lnTo>
                      <a:pt x="16" y="212"/>
                    </a:lnTo>
                    <a:lnTo>
                      <a:pt x="16" y="218"/>
                    </a:lnTo>
                    <a:lnTo>
                      <a:pt x="16" y="220"/>
                    </a:lnTo>
                    <a:lnTo>
                      <a:pt x="14" y="222"/>
                    </a:lnTo>
                    <a:lnTo>
                      <a:pt x="14" y="226"/>
                    </a:lnTo>
                    <a:lnTo>
                      <a:pt x="12" y="228"/>
                    </a:lnTo>
                    <a:lnTo>
                      <a:pt x="12" y="228"/>
                    </a:lnTo>
                    <a:lnTo>
                      <a:pt x="12" y="230"/>
                    </a:lnTo>
                    <a:lnTo>
                      <a:pt x="10" y="232"/>
                    </a:lnTo>
                    <a:lnTo>
                      <a:pt x="10" y="234"/>
                    </a:lnTo>
                    <a:lnTo>
                      <a:pt x="8" y="236"/>
                    </a:lnTo>
                    <a:lnTo>
                      <a:pt x="6" y="238"/>
                    </a:lnTo>
                    <a:lnTo>
                      <a:pt x="4" y="238"/>
                    </a:lnTo>
                    <a:lnTo>
                      <a:pt x="4" y="238"/>
                    </a:lnTo>
                    <a:lnTo>
                      <a:pt x="2" y="240"/>
                    </a:lnTo>
                    <a:lnTo>
                      <a:pt x="0" y="244"/>
                    </a:lnTo>
                    <a:lnTo>
                      <a:pt x="2" y="244"/>
                    </a:lnTo>
                    <a:lnTo>
                      <a:pt x="4" y="246"/>
                    </a:lnTo>
                    <a:lnTo>
                      <a:pt x="4" y="246"/>
                    </a:lnTo>
                    <a:lnTo>
                      <a:pt x="4" y="248"/>
                    </a:lnTo>
                    <a:lnTo>
                      <a:pt x="6" y="250"/>
                    </a:lnTo>
                    <a:lnTo>
                      <a:pt x="8" y="252"/>
                    </a:lnTo>
                    <a:lnTo>
                      <a:pt x="8" y="252"/>
                    </a:lnTo>
                    <a:lnTo>
                      <a:pt x="8" y="254"/>
                    </a:lnTo>
                    <a:lnTo>
                      <a:pt x="10" y="254"/>
                    </a:lnTo>
                    <a:lnTo>
                      <a:pt x="14" y="254"/>
                    </a:lnTo>
                    <a:lnTo>
                      <a:pt x="16" y="256"/>
                    </a:lnTo>
                    <a:lnTo>
                      <a:pt x="16" y="254"/>
                    </a:lnTo>
                    <a:lnTo>
                      <a:pt x="18" y="256"/>
                    </a:lnTo>
                    <a:lnTo>
                      <a:pt x="18" y="254"/>
                    </a:lnTo>
                    <a:lnTo>
                      <a:pt x="20" y="254"/>
                    </a:lnTo>
                    <a:lnTo>
                      <a:pt x="20" y="254"/>
                    </a:lnTo>
                    <a:lnTo>
                      <a:pt x="22" y="254"/>
                    </a:lnTo>
                    <a:lnTo>
                      <a:pt x="24" y="252"/>
                    </a:lnTo>
                    <a:lnTo>
                      <a:pt x="26" y="250"/>
                    </a:lnTo>
                    <a:lnTo>
                      <a:pt x="28" y="250"/>
                    </a:lnTo>
                    <a:lnTo>
                      <a:pt x="30" y="250"/>
                    </a:lnTo>
                    <a:lnTo>
                      <a:pt x="32" y="248"/>
                    </a:lnTo>
                    <a:lnTo>
                      <a:pt x="34" y="248"/>
                    </a:lnTo>
                    <a:lnTo>
                      <a:pt x="34" y="246"/>
                    </a:lnTo>
                    <a:lnTo>
                      <a:pt x="36" y="246"/>
                    </a:lnTo>
                    <a:lnTo>
                      <a:pt x="38" y="244"/>
                    </a:lnTo>
                    <a:lnTo>
                      <a:pt x="40" y="244"/>
                    </a:lnTo>
                    <a:lnTo>
                      <a:pt x="46" y="244"/>
                    </a:lnTo>
                    <a:lnTo>
                      <a:pt x="48" y="244"/>
                    </a:lnTo>
                    <a:lnTo>
                      <a:pt x="50" y="244"/>
                    </a:lnTo>
                    <a:lnTo>
                      <a:pt x="52" y="244"/>
                    </a:lnTo>
                    <a:lnTo>
                      <a:pt x="54" y="244"/>
                    </a:lnTo>
                    <a:lnTo>
                      <a:pt x="54" y="244"/>
                    </a:lnTo>
                    <a:lnTo>
                      <a:pt x="56" y="244"/>
                    </a:lnTo>
                    <a:lnTo>
                      <a:pt x="56" y="246"/>
                    </a:lnTo>
                    <a:lnTo>
                      <a:pt x="60" y="244"/>
                    </a:lnTo>
                    <a:lnTo>
                      <a:pt x="62" y="244"/>
                    </a:lnTo>
                    <a:lnTo>
                      <a:pt x="64" y="246"/>
                    </a:lnTo>
                    <a:lnTo>
                      <a:pt x="64" y="246"/>
                    </a:lnTo>
                    <a:lnTo>
                      <a:pt x="68" y="244"/>
                    </a:lnTo>
                    <a:lnTo>
                      <a:pt x="68" y="244"/>
                    </a:lnTo>
                    <a:lnTo>
                      <a:pt x="70" y="242"/>
                    </a:lnTo>
                    <a:lnTo>
                      <a:pt x="72" y="240"/>
                    </a:lnTo>
                    <a:lnTo>
                      <a:pt x="74" y="238"/>
                    </a:lnTo>
                    <a:lnTo>
                      <a:pt x="74" y="236"/>
                    </a:lnTo>
                    <a:lnTo>
                      <a:pt x="76" y="236"/>
                    </a:lnTo>
                    <a:lnTo>
                      <a:pt x="78" y="236"/>
                    </a:lnTo>
                    <a:lnTo>
                      <a:pt x="80" y="234"/>
                    </a:lnTo>
                    <a:lnTo>
                      <a:pt x="82" y="234"/>
                    </a:lnTo>
                    <a:lnTo>
                      <a:pt x="84" y="234"/>
                    </a:lnTo>
                    <a:lnTo>
                      <a:pt x="90" y="230"/>
                    </a:lnTo>
                    <a:lnTo>
                      <a:pt x="92" y="230"/>
                    </a:lnTo>
                    <a:lnTo>
                      <a:pt x="94" y="230"/>
                    </a:lnTo>
                    <a:lnTo>
                      <a:pt x="96" y="230"/>
                    </a:lnTo>
                    <a:lnTo>
                      <a:pt x="100" y="230"/>
                    </a:lnTo>
                    <a:lnTo>
                      <a:pt x="104" y="230"/>
                    </a:lnTo>
                    <a:lnTo>
                      <a:pt x="106" y="230"/>
                    </a:lnTo>
                    <a:lnTo>
                      <a:pt x="110" y="230"/>
                    </a:lnTo>
                    <a:lnTo>
                      <a:pt x="114" y="228"/>
                    </a:lnTo>
                    <a:lnTo>
                      <a:pt x="120" y="224"/>
                    </a:lnTo>
                    <a:lnTo>
                      <a:pt x="124" y="224"/>
                    </a:lnTo>
                    <a:lnTo>
                      <a:pt x="130" y="226"/>
                    </a:lnTo>
                    <a:lnTo>
                      <a:pt x="134" y="224"/>
                    </a:lnTo>
                    <a:lnTo>
                      <a:pt x="138" y="226"/>
                    </a:lnTo>
                    <a:lnTo>
                      <a:pt x="138" y="226"/>
                    </a:lnTo>
                    <a:lnTo>
                      <a:pt x="140" y="226"/>
                    </a:lnTo>
                    <a:lnTo>
                      <a:pt x="142" y="230"/>
                    </a:lnTo>
                    <a:lnTo>
                      <a:pt x="142" y="232"/>
                    </a:lnTo>
                    <a:lnTo>
                      <a:pt x="144" y="230"/>
                    </a:lnTo>
                    <a:lnTo>
                      <a:pt x="146" y="230"/>
                    </a:lnTo>
                    <a:lnTo>
                      <a:pt x="148" y="232"/>
                    </a:lnTo>
                    <a:lnTo>
                      <a:pt x="148" y="234"/>
                    </a:lnTo>
                    <a:lnTo>
                      <a:pt x="150" y="234"/>
                    </a:lnTo>
                    <a:lnTo>
                      <a:pt x="150" y="232"/>
                    </a:lnTo>
                    <a:lnTo>
                      <a:pt x="150" y="234"/>
                    </a:lnTo>
                    <a:lnTo>
                      <a:pt x="152" y="238"/>
                    </a:lnTo>
                    <a:lnTo>
                      <a:pt x="154" y="238"/>
                    </a:lnTo>
                    <a:lnTo>
                      <a:pt x="152" y="240"/>
                    </a:lnTo>
                    <a:lnTo>
                      <a:pt x="152" y="240"/>
                    </a:lnTo>
                    <a:lnTo>
                      <a:pt x="150" y="242"/>
                    </a:lnTo>
                    <a:lnTo>
                      <a:pt x="152" y="244"/>
                    </a:lnTo>
                    <a:lnTo>
                      <a:pt x="152" y="244"/>
                    </a:lnTo>
                    <a:lnTo>
                      <a:pt x="152" y="246"/>
                    </a:lnTo>
                    <a:lnTo>
                      <a:pt x="154" y="246"/>
                    </a:lnTo>
                    <a:lnTo>
                      <a:pt x="154" y="246"/>
                    </a:lnTo>
                    <a:lnTo>
                      <a:pt x="154" y="248"/>
                    </a:lnTo>
                    <a:lnTo>
                      <a:pt x="152" y="250"/>
                    </a:lnTo>
                    <a:lnTo>
                      <a:pt x="154" y="252"/>
                    </a:lnTo>
                    <a:lnTo>
                      <a:pt x="154" y="254"/>
                    </a:lnTo>
                    <a:lnTo>
                      <a:pt x="152" y="256"/>
                    </a:lnTo>
                    <a:lnTo>
                      <a:pt x="152" y="258"/>
                    </a:lnTo>
                    <a:lnTo>
                      <a:pt x="152" y="260"/>
                    </a:lnTo>
                    <a:lnTo>
                      <a:pt x="150" y="262"/>
                    </a:lnTo>
                    <a:lnTo>
                      <a:pt x="150" y="260"/>
                    </a:lnTo>
                    <a:lnTo>
                      <a:pt x="150" y="260"/>
                    </a:lnTo>
                    <a:lnTo>
                      <a:pt x="150" y="262"/>
                    </a:lnTo>
                    <a:lnTo>
                      <a:pt x="150" y="262"/>
                    </a:lnTo>
                    <a:lnTo>
                      <a:pt x="152" y="264"/>
                    </a:lnTo>
                    <a:lnTo>
                      <a:pt x="152" y="266"/>
                    </a:lnTo>
                    <a:lnTo>
                      <a:pt x="152" y="266"/>
                    </a:lnTo>
                    <a:lnTo>
                      <a:pt x="152" y="266"/>
                    </a:lnTo>
                    <a:lnTo>
                      <a:pt x="154" y="264"/>
                    </a:lnTo>
                    <a:lnTo>
                      <a:pt x="154" y="264"/>
                    </a:lnTo>
                    <a:lnTo>
                      <a:pt x="156" y="262"/>
                    </a:lnTo>
                    <a:lnTo>
                      <a:pt x="156" y="260"/>
                    </a:lnTo>
                    <a:lnTo>
                      <a:pt x="160" y="258"/>
                    </a:lnTo>
                    <a:lnTo>
                      <a:pt x="162" y="256"/>
                    </a:lnTo>
                    <a:lnTo>
                      <a:pt x="162" y="256"/>
                    </a:lnTo>
                    <a:lnTo>
                      <a:pt x="164" y="254"/>
                    </a:lnTo>
                    <a:lnTo>
                      <a:pt x="166" y="254"/>
                    </a:lnTo>
                    <a:lnTo>
                      <a:pt x="168" y="254"/>
                    </a:lnTo>
                    <a:lnTo>
                      <a:pt x="168" y="252"/>
                    </a:lnTo>
                    <a:lnTo>
                      <a:pt x="170" y="254"/>
                    </a:lnTo>
                    <a:lnTo>
                      <a:pt x="172" y="252"/>
                    </a:lnTo>
                    <a:lnTo>
                      <a:pt x="172" y="250"/>
                    </a:lnTo>
                    <a:lnTo>
                      <a:pt x="174" y="248"/>
                    </a:lnTo>
                    <a:lnTo>
                      <a:pt x="176" y="246"/>
                    </a:lnTo>
                    <a:lnTo>
                      <a:pt x="178" y="244"/>
                    </a:lnTo>
                    <a:lnTo>
                      <a:pt x="178" y="244"/>
                    </a:lnTo>
                    <a:lnTo>
                      <a:pt x="180" y="242"/>
                    </a:lnTo>
                    <a:lnTo>
                      <a:pt x="182" y="240"/>
                    </a:lnTo>
                    <a:lnTo>
                      <a:pt x="182" y="240"/>
                    </a:lnTo>
                    <a:lnTo>
                      <a:pt x="180" y="242"/>
                    </a:lnTo>
                    <a:lnTo>
                      <a:pt x="180" y="244"/>
                    </a:lnTo>
                    <a:lnTo>
                      <a:pt x="180" y="244"/>
                    </a:lnTo>
                    <a:lnTo>
                      <a:pt x="180" y="246"/>
                    </a:lnTo>
                    <a:lnTo>
                      <a:pt x="178" y="248"/>
                    </a:lnTo>
                    <a:lnTo>
                      <a:pt x="178" y="246"/>
                    </a:lnTo>
                    <a:lnTo>
                      <a:pt x="176" y="250"/>
                    </a:lnTo>
                    <a:lnTo>
                      <a:pt x="174" y="254"/>
                    </a:lnTo>
                    <a:lnTo>
                      <a:pt x="174" y="254"/>
                    </a:lnTo>
                    <a:lnTo>
                      <a:pt x="172" y="256"/>
                    </a:lnTo>
                    <a:lnTo>
                      <a:pt x="168" y="258"/>
                    </a:lnTo>
                    <a:lnTo>
                      <a:pt x="168" y="260"/>
                    </a:lnTo>
                    <a:lnTo>
                      <a:pt x="168" y="260"/>
                    </a:lnTo>
                    <a:lnTo>
                      <a:pt x="168" y="260"/>
                    </a:lnTo>
                    <a:lnTo>
                      <a:pt x="168" y="262"/>
                    </a:lnTo>
                    <a:lnTo>
                      <a:pt x="166" y="262"/>
                    </a:lnTo>
                    <a:lnTo>
                      <a:pt x="164" y="266"/>
                    </a:lnTo>
                    <a:lnTo>
                      <a:pt x="162" y="266"/>
                    </a:lnTo>
                    <a:lnTo>
                      <a:pt x="160" y="266"/>
                    </a:lnTo>
                    <a:lnTo>
                      <a:pt x="158" y="268"/>
                    </a:lnTo>
                    <a:lnTo>
                      <a:pt x="158" y="270"/>
                    </a:lnTo>
                    <a:lnTo>
                      <a:pt x="160" y="268"/>
                    </a:lnTo>
                    <a:lnTo>
                      <a:pt x="162" y="268"/>
                    </a:lnTo>
                    <a:lnTo>
                      <a:pt x="164" y="268"/>
                    </a:lnTo>
                    <a:lnTo>
                      <a:pt x="166" y="268"/>
                    </a:lnTo>
                    <a:lnTo>
                      <a:pt x="166" y="268"/>
                    </a:lnTo>
                    <a:lnTo>
                      <a:pt x="166" y="266"/>
                    </a:lnTo>
                    <a:lnTo>
                      <a:pt x="168" y="264"/>
                    </a:lnTo>
                    <a:lnTo>
                      <a:pt x="170" y="262"/>
                    </a:lnTo>
                    <a:lnTo>
                      <a:pt x="174" y="260"/>
                    </a:lnTo>
                    <a:lnTo>
                      <a:pt x="174" y="260"/>
                    </a:lnTo>
                    <a:lnTo>
                      <a:pt x="174" y="262"/>
                    </a:lnTo>
                    <a:lnTo>
                      <a:pt x="174" y="264"/>
                    </a:lnTo>
                    <a:lnTo>
                      <a:pt x="172" y="268"/>
                    </a:lnTo>
                    <a:lnTo>
                      <a:pt x="170" y="270"/>
                    </a:lnTo>
                    <a:lnTo>
                      <a:pt x="168" y="272"/>
                    </a:lnTo>
                    <a:lnTo>
                      <a:pt x="166" y="274"/>
                    </a:lnTo>
                    <a:lnTo>
                      <a:pt x="166" y="274"/>
                    </a:lnTo>
                    <a:lnTo>
                      <a:pt x="168" y="274"/>
                    </a:lnTo>
                    <a:lnTo>
                      <a:pt x="170" y="274"/>
                    </a:lnTo>
                    <a:lnTo>
                      <a:pt x="174" y="272"/>
                    </a:lnTo>
                    <a:lnTo>
                      <a:pt x="176" y="272"/>
                    </a:lnTo>
                    <a:lnTo>
                      <a:pt x="176" y="274"/>
                    </a:lnTo>
                    <a:lnTo>
                      <a:pt x="172" y="276"/>
                    </a:lnTo>
                    <a:lnTo>
                      <a:pt x="172" y="282"/>
                    </a:lnTo>
                    <a:lnTo>
                      <a:pt x="172" y="286"/>
                    </a:lnTo>
                    <a:lnTo>
                      <a:pt x="170" y="288"/>
                    </a:lnTo>
                    <a:lnTo>
                      <a:pt x="168" y="290"/>
                    </a:lnTo>
                    <a:lnTo>
                      <a:pt x="168" y="290"/>
                    </a:lnTo>
                    <a:lnTo>
                      <a:pt x="166" y="294"/>
                    </a:lnTo>
                    <a:lnTo>
                      <a:pt x="168" y="296"/>
                    </a:lnTo>
                    <a:lnTo>
                      <a:pt x="168" y="298"/>
                    </a:lnTo>
                    <a:lnTo>
                      <a:pt x="168" y="300"/>
                    </a:lnTo>
                    <a:lnTo>
                      <a:pt x="168" y="302"/>
                    </a:lnTo>
                    <a:lnTo>
                      <a:pt x="170" y="302"/>
                    </a:lnTo>
                    <a:lnTo>
                      <a:pt x="172" y="304"/>
                    </a:lnTo>
                    <a:lnTo>
                      <a:pt x="172" y="306"/>
                    </a:lnTo>
                    <a:lnTo>
                      <a:pt x="174" y="306"/>
                    </a:lnTo>
                    <a:lnTo>
                      <a:pt x="176" y="304"/>
                    </a:lnTo>
                    <a:lnTo>
                      <a:pt x="176" y="306"/>
                    </a:lnTo>
                    <a:lnTo>
                      <a:pt x="178" y="306"/>
                    </a:lnTo>
                    <a:lnTo>
                      <a:pt x="180" y="308"/>
                    </a:lnTo>
                    <a:lnTo>
                      <a:pt x="180" y="310"/>
                    </a:lnTo>
                    <a:lnTo>
                      <a:pt x="182" y="312"/>
                    </a:lnTo>
                    <a:lnTo>
                      <a:pt x="182" y="312"/>
                    </a:lnTo>
                    <a:lnTo>
                      <a:pt x="184" y="312"/>
                    </a:lnTo>
                    <a:lnTo>
                      <a:pt x="188" y="312"/>
                    </a:lnTo>
                    <a:lnTo>
                      <a:pt x="190" y="310"/>
                    </a:lnTo>
                    <a:lnTo>
                      <a:pt x="192" y="308"/>
                    </a:lnTo>
                    <a:lnTo>
                      <a:pt x="194" y="306"/>
                    </a:lnTo>
                    <a:lnTo>
                      <a:pt x="196" y="306"/>
                    </a:lnTo>
                    <a:lnTo>
                      <a:pt x="196" y="306"/>
                    </a:lnTo>
                    <a:lnTo>
                      <a:pt x="194" y="304"/>
                    </a:lnTo>
                    <a:lnTo>
                      <a:pt x="196" y="304"/>
                    </a:lnTo>
                    <a:lnTo>
                      <a:pt x="200" y="304"/>
                    </a:lnTo>
                    <a:lnTo>
                      <a:pt x="200" y="304"/>
                    </a:lnTo>
                    <a:lnTo>
                      <a:pt x="200" y="306"/>
                    </a:lnTo>
                    <a:lnTo>
                      <a:pt x="198" y="308"/>
                    </a:lnTo>
                    <a:lnTo>
                      <a:pt x="196" y="308"/>
                    </a:lnTo>
                    <a:lnTo>
                      <a:pt x="196" y="308"/>
                    </a:lnTo>
                    <a:lnTo>
                      <a:pt x="198" y="310"/>
                    </a:lnTo>
                    <a:lnTo>
                      <a:pt x="198" y="310"/>
                    </a:lnTo>
                    <a:lnTo>
                      <a:pt x="202" y="308"/>
                    </a:lnTo>
                    <a:lnTo>
                      <a:pt x="202" y="310"/>
                    </a:lnTo>
                    <a:lnTo>
                      <a:pt x="200" y="310"/>
                    </a:lnTo>
                    <a:lnTo>
                      <a:pt x="200" y="312"/>
                    </a:lnTo>
                    <a:lnTo>
                      <a:pt x="200" y="312"/>
                    </a:lnTo>
                    <a:lnTo>
                      <a:pt x="200" y="314"/>
                    </a:lnTo>
                    <a:lnTo>
                      <a:pt x="200" y="314"/>
                    </a:lnTo>
                    <a:lnTo>
                      <a:pt x="202" y="316"/>
                    </a:lnTo>
                    <a:lnTo>
                      <a:pt x="202" y="316"/>
                    </a:lnTo>
                    <a:lnTo>
                      <a:pt x="202" y="318"/>
                    </a:lnTo>
                    <a:lnTo>
                      <a:pt x="202" y="318"/>
                    </a:lnTo>
                    <a:lnTo>
                      <a:pt x="204" y="316"/>
                    </a:lnTo>
                    <a:lnTo>
                      <a:pt x="206" y="314"/>
                    </a:lnTo>
                    <a:lnTo>
                      <a:pt x="204" y="314"/>
                    </a:lnTo>
                    <a:lnTo>
                      <a:pt x="204" y="314"/>
                    </a:lnTo>
                    <a:lnTo>
                      <a:pt x="202" y="316"/>
                    </a:lnTo>
                    <a:lnTo>
                      <a:pt x="202" y="316"/>
                    </a:lnTo>
                    <a:lnTo>
                      <a:pt x="204" y="314"/>
                    </a:lnTo>
                    <a:lnTo>
                      <a:pt x="204" y="314"/>
                    </a:lnTo>
                    <a:lnTo>
                      <a:pt x="206" y="314"/>
                    </a:lnTo>
                    <a:lnTo>
                      <a:pt x="208" y="314"/>
                    </a:lnTo>
                    <a:lnTo>
                      <a:pt x="208" y="314"/>
                    </a:lnTo>
                    <a:lnTo>
                      <a:pt x="210" y="314"/>
                    </a:lnTo>
                    <a:lnTo>
                      <a:pt x="210" y="312"/>
                    </a:lnTo>
                    <a:lnTo>
                      <a:pt x="212" y="312"/>
                    </a:lnTo>
                    <a:lnTo>
                      <a:pt x="214" y="310"/>
                    </a:lnTo>
                    <a:lnTo>
                      <a:pt x="216" y="310"/>
                    </a:lnTo>
                    <a:lnTo>
                      <a:pt x="218" y="308"/>
                    </a:lnTo>
                    <a:lnTo>
                      <a:pt x="222" y="306"/>
                    </a:lnTo>
                    <a:lnTo>
                      <a:pt x="224" y="306"/>
                    </a:lnTo>
                    <a:lnTo>
                      <a:pt x="232" y="306"/>
                    </a:lnTo>
                    <a:lnTo>
                      <a:pt x="236" y="306"/>
                    </a:lnTo>
                    <a:lnTo>
                      <a:pt x="236" y="304"/>
                    </a:lnTo>
                    <a:lnTo>
                      <a:pt x="238" y="304"/>
                    </a:lnTo>
                    <a:lnTo>
                      <a:pt x="238" y="304"/>
                    </a:lnTo>
                    <a:lnTo>
                      <a:pt x="238" y="304"/>
                    </a:lnTo>
                    <a:lnTo>
                      <a:pt x="240" y="302"/>
                    </a:lnTo>
                    <a:lnTo>
                      <a:pt x="242" y="300"/>
                    </a:lnTo>
                    <a:lnTo>
                      <a:pt x="242" y="300"/>
                    </a:lnTo>
                    <a:lnTo>
                      <a:pt x="242" y="298"/>
                    </a:lnTo>
                    <a:lnTo>
                      <a:pt x="244" y="296"/>
                    </a:lnTo>
                    <a:lnTo>
                      <a:pt x="246" y="294"/>
                    </a:lnTo>
                    <a:lnTo>
                      <a:pt x="248" y="292"/>
                    </a:lnTo>
                    <a:lnTo>
                      <a:pt x="248" y="292"/>
                    </a:lnTo>
                    <a:lnTo>
                      <a:pt x="248" y="290"/>
                    </a:lnTo>
                    <a:lnTo>
                      <a:pt x="252" y="288"/>
                    </a:lnTo>
                    <a:lnTo>
                      <a:pt x="252" y="286"/>
                    </a:lnTo>
                    <a:lnTo>
                      <a:pt x="254" y="284"/>
                    </a:lnTo>
                    <a:lnTo>
                      <a:pt x="254" y="284"/>
                    </a:lnTo>
                    <a:lnTo>
                      <a:pt x="256" y="282"/>
                    </a:lnTo>
                    <a:lnTo>
                      <a:pt x="258" y="282"/>
                    </a:lnTo>
                    <a:lnTo>
                      <a:pt x="260" y="278"/>
                    </a:lnTo>
                    <a:lnTo>
                      <a:pt x="260" y="280"/>
                    </a:lnTo>
                    <a:lnTo>
                      <a:pt x="262" y="278"/>
                    </a:lnTo>
                    <a:lnTo>
                      <a:pt x="268" y="270"/>
                    </a:lnTo>
                    <a:lnTo>
                      <a:pt x="270" y="268"/>
                    </a:lnTo>
                    <a:lnTo>
                      <a:pt x="272" y="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800"/>
              <p:cNvSpPr>
                <a:spLocks/>
              </p:cNvSpPr>
              <p:nvPr/>
            </p:nvSpPr>
            <p:spPr bwMode="auto">
              <a:xfrm>
                <a:off x="3888" y="2835"/>
                <a:ext cx="8" cy="6"/>
              </a:xfrm>
              <a:custGeom>
                <a:avLst/>
                <a:gdLst>
                  <a:gd name="T0" fmla="*/ 8 w 8"/>
                  <a:gd name="T1" fmla="*/ 0 h 6"/>
                  <a:gd name="T2" fmla="*/ 8 w 8"/>
                  <a:gd name="T3" fmla="*/ 0 h 6"/>
                  <a:gd name="T4" fmla="*/ 6 w 8"/>
                  <a:gd name="T5" fmla="*/ 2 h 6"/>
                  <a:gd name="T6" fmla="*/ 4 w 8"/>
                  <a:gd name="T7" fmla="*/ 4 h 6"/>
                  <a:gd name="T8" fmla="*/ 2 w 8"/>
                  <a:gd name="T9" fmla="*/ 4 h 6"/>
                  <a:gd name="T10" fmla="*/ 0 w 8"/>
                  <a:gd name="T11" fmla="*/ 6 h 6"/>
                  <a:gd name="T12" fmla="*/ 0 w 8"/>
                  <a:gd name="T13" fmla="*/ 6 h 6"/>
                  <a:gd name="T14" fmla="*/ 2 w 8"/>
                  <a:gd name="T15" fmla="*/ 6 h 6"/>
                  <a:gd name="T16" fmla="*/ 4 w 8"/>
                  <a:gd name="T17" fmla="*/ 6 h 6"/>
                  <a:gd name="T18" fmla="*/ 4 w 8"/>
                  <a:gd name="T19" fmla="*/ 6 h 6"/>
                  <a:gd name="T20" fmla="*/ 4 w 8"/>
                  <a:gd name="T21" fmla="*/ 6 h 6"/>
                  <a:gd name="T22" fmla="*/ 6 w 8"/>
                  <a:gd name="T23" fmla="*/ 6 h 6"/>
                  <a:gd name="T24" fmla="*/ 6 w 8"/>
                  <a:gd name="T25" fmla="*/ 6 h 6"/>
                  <a:gd name="T26" fmla="*/ 6 w 8"/>
                  <a:gd name="T27" fmla="*/ 4 h 6"/>
                  <a:gd name="T28" fmla="*/ 8 w 8"/>
                  <a:gd name="T29" fmla="*/ 4 h 6"/>
                  <a:gd name="T30" fmla="*/ 8 w 8"/>
                  <a:gd name="T31" fmla="*/ 2 h 6"/>
                  <a:gd name="T32" fmla="*/ 8 w 8"/>
                  <a:gd name="T33" fmla="*/ 2 h 6"/>
                  <a:gd name="T34" fmla="*/ 8 w 8"/>
                  <a:gd name="T35" fmla="*/ 0 h 6"/>
                  <a:gd name="T36" fmla="*/ 8 w 8"/>
                  <a:gd name="T37" fmla="*/ 2 h 6"/>
                  <a:gd name="T38" fmla="*/ 8 w 8"/>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8" y="0"/>
                    </a:moveTo>
                    <a:lnTo>
                      <a:pt x="8" y="0"/>
                    </a:lnTo>
                    <a:lnTo>
                      <a:pt x="6" y="2"/>
                    </a:lnTo>
                    <a:lnTo>
                      <a:pt x="4" y="4"/>
                    </a:lnTo>
                    <a:lnTo>
                      <a:pt x="2" y="4"/>
                    </a:lnTo>
                    <a:lnTo>
                      <a:pt x="0" y="6"/>
                    </a:lnTo>
                    <a:lnTo>
                      <a:pt x="0" y="6"/>
                    </a:lnTo>
                    <a:lnTo>
                      <a:pt x="2" y="6"/>
                    </a:lnTo>
                    <a:lnTo>
                      <a:pt x="4" y="6"/>
                    </a:lnTo>
                    <a:lnTo>
                      <a:pt x="4" y="6"/>
                    </a:lnTo>
                    <a:lnTo>
                      <a:pt x="4" y="6"/>
                    </a:lnTo>
                    <a:lnTo>
                      <a:pt x="6" y="6"/>
                    </a:lnTo>
                    <a:lnTo>
                      <a:pt x="6" y="6"/>
                    </a:lnTo>
                    <a:lnTo>
                      <a:pt x="6" y="4"/>
                    </a:lnTo>
                    <a:lnTo>
                      <a:pt x="8" y="4"/>
                    </a:lnTo>
                    <a:lnTo>
                      <a:pt x="8" y="2"/>
                    </a:lnTo>
                    <a:lnTo>
                      <a:pt x="8" y="2"/>
                    </a:lnTo>
                    <a:lnTo>
                      <a:pt x="8" y="0"/>
                    </a:lnTo>
                    <a:lnTo>
                      <a:pt x="8"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801"/>
              <p:cNvSpPr>
                <a:spLocks/>
              </p:cNvSpPr>
              <p:nvPr/>
            </p:nvSpPr>
            <p:spPr bwMode="auto">
              <a:xfrm>
                <a:off x="3894" y="2777"/>
                <a:ext cx="98" cy="60"/>
              </a:xfrm>
              <a:custGeom>
                <a:avLst/>
                <a:gdLst>
                  <a:gd name="T0" fmla="*/ 94 w 98"/>
                  <a:gd name="T1" fmla="*/ 8 h 60"/>
                  <a:gd name="T2" fmla="*/ 96 w 98"/>
                  <a:gd name="T3" fmla="*/ 6 h 60"/>
                  <a:gd name="T4" fmla="*/ 96 w 98"/>
                  <a:gd name="T5" fmla="*/ 6 h 60"/>
                  <a:gd name="T6" fmla="*/ 90 w 98"/>
                  <a:gd name="T7" fmla="*/ 8 h 60"/>
                  <a:gd name="T8" fmla="*/ 92 w 98"/>
                  <a:gd name="T9" fmla="*/ 4 h 60"/>
                  <a:gd name="T10" fmla="*/ 90 w 98"/>
                  <a:gd name="T11" fmla="*/ 2 h 60"/>
                  <a:gd name="T12" fmla="*/ 94 w 98"/>
                  <a:gd name="T13" fmla="*/ 0 h 60"/>
                  <a:gd name="T14" fmla="*/ 92 w 98"/>
                  <a:gd name="T15" fmla="*/ 0 h 60"/>
                  <a:gd name="T16" fmla="*/ 86 w 98"/>
                  <a:gd name="T17" fmla="*/ 4 h 60"/>
                  <a:gd name="T18" fmla="*/ 78 w 98"/>
                  <a:gd name="T19" fmla="*/ 10 h 60"/>
                  <a:gd name="T20" fmla="*/ 72 w 98"/>
                  <a:gd name="T21" fmla="*/ 14 h 60"/>
                  <a:gd name="T22" fmla="*/ 60 w 98"/>
                  <a:gd name="T23" fmla="*/ 22 h 60"/>
                  <a:gd name="T24" fmla="*/ 56 w 98"/>
                  <a:gd name="T25" fmla="*/ 22 h 60"/>
                  <a:gd name="T26" fmla="*/ 52 w 98"/>
                  <a:gd name="T27" fmla="*/ 26 h 60"/>
                  <a:gd name="T28" fmla="*/ 42 w 98"/>
                  <a:gd name="T29" fmla="*/ 30 h 60"/>
                  <a:gd name="T30" fmla="*/ 36 w 98"/>
                  <a:gd name="T31" fmla="*/ 32 h 60"/>
                  <a:gd name="T32" fmla="*/ 32 w 98"/>
                  <a:gd name="T33" fmla="*/ 32 h 60"/>
                  <a:gd name="T34" fmla="*/ 28 w 98"/>
                  <a:gd name="T35" fmla="*/ 34 h 60"/>
                  <a:gd name="T36" fmla="*/ 24 w 98"/>
                  <a:gd name="T37" fmla="*/ 36 h 60"/>
                  <a:gd name="T38" fmla="*/ 20 w 98"/>
                  <a:gd name="T39" fmla="*/ 38 h 60"/>
                  <a:gd name="T40" fmla="*/ 16 w 98"/>
                  <a:gd name="T41" fmla="*/ 42 h 60"/>
                  <a:gd name="T42" fmla="*/ 16 w 98"/>
                  <a:gd name="T43" fmla="*/ 40 h 60"/>
                  <a:gd name="T44" fmla="*/ 12 w 98"/>
                  <a:gd name="T45" fmla="*/ 44 h 60"/>
                  <a:gd name="T46" fmla="*/ 12 w 98"/>
                  <a:gd name="T47" fmla="*/ 44 h 60"/>
                  <a:gd name="T48" fmla="*/ 10 w 98"/>
                  <a:gd name="T49" fmla="*/ 44 h 60"/>
                  <a:gd name="T50" fmla="*/ 8 w 98"/>
                  <a:gd name="T51" fmla="*/ 46 h 60"/>
                  <a:gd name="T52" fmla="*/ 8 w 98"/>
                  <a:gd name="T53" fmla="*/ 46 h 60"/>
                  <a:gd name="T54" fmla="*/ 6 w 98"/>
                  <a:gd name="T55" fmla="*/ 48 h 60"/>
                  <a:gd name="T56" fmla="*/ 2 w 98"/>
                  <a:gd name="T57" fmla="*/ 50 h 60"/>
                  <a:gd name="T58" fmla="*/ 4 w 98"/>
                  <a:gd name="T59" fmla="*/ 50 h 60"/>
                  <a:gd name="T60" fmla="*/ 2 w 98"/>
                  <a:gd name="T61" fmla="*/ 52 h 60"/>
                  <a:gd name="T62" fmla="*/ 2 w 98"/>
                  <a:gd name="T63" fmla="*/ 52 h 60"/>
                  <a:gd name="T64" fmla="*/ 2 w 98"/>
                  <a:gd name="T65" fmla="*/ 54 h 60"/>
                  <a:gd name="T66" fmla="*/ 6 w 98"/>
                  <a:gd name="T67" fmla="*/ 54 h 60"/>
                  <a:gd name="T68" fmla="*/ 6 w 98"/>
                  <a:gd name="T69" fmla="*/ 56 h 60"/>
                  <a:gd name="T70" fmla="*/ 6 w 98"/>
                  <a:gd name="T71" fmla="*/ 58 h 60"/>
                  <a:gd name="T72" fmla="*/ 8 w 98"/>
                  <a:gd name="T73" fmla="*/ 58 h 60"/>
                  <a:gd name="T74" fmla="*/ 10 w 98"/>
                  <a:gd name="T75" fmla="*/ 58 h 60"/>
                  <a:gd name="T76" fmla="*/ 12 w 98"/>
                  <a:gd name="T77" fmla="*/ 60 h 60"/>
                  <a:gd name="T78" fmla="*/ 16 w 98"/>
                  <a:gd name="T79" fmla="*/ 60 h 60"/>
                  <a:gd name="T80" fmla="*/ 18 w 98"/>
                  <a:gd name="T81" fmla="*/ 58 h 60"/>
                  <a:gd name="T82" fmla="*/ 24 w 98"/>
                  <a:gd name="T83" fmla="*/ 56 h 60"/>
                  <a:gd name="T84" fmla="*/ 28 w 98"/>
                  <a:gd name="T85" fmla="*/ 54 h 60"/>
                  <a:gd name="T86" fmla="*/ 30 w 98"/>
                  <a:gd name="T87" fmla="*/ 52 h 60"/>
                  <a:gd name="T88" fmla="*/ 34 w 98"/>
                  <a:gd name="T89" fmla="*/ 50 h 60"/>
                  <a:gd name="T90" fmla="*/ 40 w 98"/>
                  <a:gd name="T91" fmla="*/ 46 h 60"/>
                  <a:gd name="T92" fmla="*/ 44 w 98"/>
                  <a:gd name="T93" fmla="*/ 42 h 60"/>
                  <a:gd name="T94" fmla="*/ 50 w 98"/>
                  <a:gd name="T95" fmla="*/ 36 h 60"/>
                  <a:gd name="T96" fmla="*/ 52 w 98"/>
                  <a:gd name="T97" fmla="*/ 36 h 60"/>
                  <a:gd name="T98" fmla="*/ 56 w 98"/>
                  <a:gd name="T99" fmla="*/ 36 h 60"/>
                  <a:gd name="T100" fmla="*/ 58 w 98"/>
                  <a:gd name="T101" fmla="*/ 36 h 60"/>
                  <a:gd name="T102" fmla="*/ 60 w 98"/>
                  <a:gd name="T103" fmla="*/ 34 h 60"/>
                  <a:gd name="T104" fmla="*/ 64 w 98"/>
                  <a:gd name="T105" fmla="*/ 36 h 60"/>
                  <a:gd name="T106" fmla="*/ 64 w 98"/>
                  <a:gd name="T107" fmla="*/ 34 h 60"/>
                  <a:gd name="T108" fmla="*/ 66 w 98"/>
                  <a:gd name="T109" fmla="*/ 32 h 60"/>
                  <a:gd name="T110" fmla="*/ 72 w 98"/>
                  <a:gd name="T111" fmla="*/ 26 h 60"/>
                  <a:gd name="T112" fmla="*/ 76 w 98"/>
                  <a:gd name="T113" fmla="*/ 26 h 60"/>
                  <a:gd name="T114" fmla="*/ 84 w 98"/>
                  <a:gd name="T115" fmla="*/ 20 h 60"/>
                  <a:gd name="T116" fmla="*/ 88 w 98"/>
                  <a:gd name="T117" fmla="*/ 16 h 60"/>
                  <a:gd name="T118" fmla="*/ 94 w 98"/>
                  <a:gd name="T119" fmla="*/ 12 h 60"/>
                  <a:gd name="T120" fmla="*/ 96 w 98"/>
                  <a:gd name="T121" fmla="*/ 8 h 60"/>
                  <a:gd name="T122" fmla="*/ 98 w 98"/>
                  <a:gd name="T123"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60">
                    <a:moveTo>
                      <a:pt x="96" y="8"/>
                    </a:moveTo>
                    <a:lnTo>
                      <a:pt x="96" y="8"/>
                    </a:lnTo>
                    <a:lnTo>
                      <a:pt x="94" y="8"/>
                    </a:lnTo>
                    <a:lnTo>
                      <a:pt x="96" y="8"/>
                    </a:lnTo>
                    <a:lnTo>
                      <a:pt x="96" y="6"/>
                    </a:lnTo>
                    <a:lnTo>
                      <a:pt x="96" y="6"/>
                    </a:lnTo>
                    <a:lnTo>
                      <a:pt x="98" y="6"/>
                    </a:lnTo>
                    <a:lnTo>
                      <a:pt x="98" y="6"/>
                    </a:lnTo>
                    <a:lnTo>
                      <a:pt x="96" y="6"/>
                    </a:lnTo>
                    <a:lnTo>
                      <a:pt x="94" y="6"/>
                    </a:lnTo>
                    <a:lnTo>
                      <a:pt x="92" y="6"/>
                    </a:lnTo>
                    <a:lnTo>
                      <a:pt x="90" y="8"/>
                    </a:lnTo>
                    <a:lnTo>
                      <a:pt x="90" y="8"/>
                    </a:lnTo>
                    <a:lnTo>
                      <a:pt x="90" y="6"/>
                    </a:lnTo>
                    <a:lnTo>
                      <a:pt x="92" y="4"/>
                    </a:lnTo>
                    <a:lnTo>
                      <a:pt x="92" y="4"/>
                    </a:lnTo>
                    <a:lnTo>
                      <a:pt x="92" y="4"/>
                    </a:lnTo>
                    <a:lnTo>
                      <a:pt x="90" y="2"/>
                    </a:lnTo>
                    <a:lnTo>
                      <a:pt x="92" y="2"/>
                    </a:lnTo>
                    <a:lnTo>
                      <a:pt x="94" y="0"/>
                    </a:lnTo>
                    <a:lnTo>
                      <a:pt x="94" y="0"/>
                    </a:lnTo>
                    <a:lnTo>
                      <a:pt x="92" y="0"/>
                    </a:lnTo>
                    <a:lnTo>
                      <a:pt x="92" y="0"/>
                    </a:lnTo>
                    <a:lnTo>
                      <a:pt x="92" y="0"/>
                    </a:lnTo>
                    <a:lnTo>
                      <a:pt x="90" y="2"/>
                    </a:lnTo>
                    <a:lnTo>
                      <a:pt x="88" y="2"/>
                    </a:lnTo>
                    <a:lnTo>
                      <a:pt x="86" y="4"/>
                    </a:lnTo>
                    <a:lnTo>
                      <a:pt x="82" y="8"/>
                    </a:lnTo>
                    <a:lnTo>
                      <a:pt x="80" y="10"/>
                    </a:lnTo>
                    <a:lnTo>
                      <a:pt x="78" y="10"/>
                    </a:lnTo>
                    <a:lnTo>
                      <a:pt x="78" y="10"/>
                    </a:lnTo>
                    <a:lnTo>
                      <a:pt x="74" y="12"/>
                    </a:lnTo>
                    <a:lnTo>
                      <a:pt x="72" y="14"/>
                    </a:lnTo>
                    <a:lnTo>
                      <a:pt x="68" y="16"/>
                    </a:lnTo>
                    <a:lnTo>
                      <a:pt x="64" y="20"/>
                    </a:lnTo>
                    <a:lnTo>
                      <a:pt x="60" y="22"/>
                    </a:lnTo>
                    <a:lnTo>
                      <a:pt x="58" y="22"/>
                    </a:lnTo>
                    <a:lnTo>
                      <a:pt x="56" y="22"/>
                    </a:lnTo>
                    <a:lnTo>
                      <a:pt x="56" y="22"/>
                    </a:lnTo>
                    <a:lnTo>
                      <a:pt x="54" y="24"/>
                    </a:lnTo>
                    <a:lnTo>
                      <a:pt x="52" y="24"/>
                    </a:lnTo>
                    <a:lnTo>
                      <a:pt x="52" y="26"/>
                    </a:lnTo>
                    <a:lnTo>
                      <a:pt x="48" y="26"/>
                    </a:lnTo>
                    <a:lnTo>
                      <a:pt x="44" y="28"/>
                    </a:lnTo>
                    <a:lnTo>
                      <a:pt x="42" y="30"/>
                    </a:lnTo>
                    <a:lnTo>
                      <a:pt x="38" y="30"/>
                    </a:lnTo>
                    <a:lnTo>
                      <a:pt x="36" y="32"/>
                    </a:lnTo>
                    <a:lnTo>
                      <a:pt x="36" y="32"/>
                    </a:lnTo>
                    <a:lnTo>
                      <a:pt x="34" y="32"/>
                    </a:lnTo>
                    <a:lnTo>
                      <a:pt x="34" y="32"/>
                    </a:lnTo>
                    <a:lnTo>
                      <a:pt x="32" y="32"/>
                    </a:lnTo>
                    <a:lnTo>
                      <a:pt x="30" y="32"/>
                    </a:lnTo>
                    <a:lnTo>
                      <a:pt x="30" y="32"/>
                    </a:lnTo>
                    <a:lnTo>
                      <a:pt x="28" y="34"/>
                    </a:lnTo>
                    <a:lnTo>
                      <a:pt x="28" y="34"/>
                    </a:lnTo>
                    <a:lnTo>
                      <a:pt x="26" y="36"/>
                    </a:lnTo>
                    <a:lnTo>
                      <a:pt x="24" y="36"/>
                    </a:lnTo>
                    <a:lnTo>
                      <a:pt x="22" y="38"/>
                    </a:lnTo>
                    <a:lnTo>
                      <a:pt x="22" y="38"/>
                    </a:lnTo>
                    <a:lnTo>
                      <a:pt x="20" y="38"/>
                    </a:lnTo>
                    <a:lnTo>
                      <a:pt x="18" y="40"/>
                    </a:lnTo>
                    <a:lnTo>
                      <a:pt x="18" y="42"/>
                    </a:lnTo>
                    <a:lnTo>
                      <a:pt x="16" y="42"/>
                    </a:lnTo>
                    <a:lnTo>
                      <a:pt x="18" y="40"/>
                    </a:lnTo>
                    <a:lnTo>
                      <a:pt x="18" y="40"/>
                    </a:lnTo>
                    <a:lnTo>
                      <a:pt x="16" y="40"/>
                    </a:lnTo>
                    <a:lnTo>
                      <a:pt x="14" y="40"/>
                    </a:lnTo>
                    <a:lnTo>
                      <a:pt x="12" y="42"/>
                    </a:lnTo>
                    <a:lnTo>
                      <a:pt x="12" y="44"/>
                    </a:lnTo>
                    <a:lnTo>
                      <a:pt x="12" y="44"/>
                    </a:lnTo>
                    <a:lnTo>
                      <a:pt x="12" y="44"/>
                    </a:lnTo>
                    <a:lnTo>
                      <a:pt x="12" y="44"/>
                    </a:lnTo>
                    <a:lnTo>
                      <a:pt x="12" y="44"/>
                    </a:lnTo>
                    <a:lnTo>
                      <a:pt x="10" y="44"/>
                    </a:lnTo>
                    <a:lnTo>
                      <a:pt x="10" y="44"/>
                    </a:lnTo>
                    <a:lnTo>
                      <a:pt x="10" y="44"/>
                    </a:lnTo>
                    <a:lnTo>
                      <a:pt x="8" y="46"/>
                    </a:lnTo>
                    <a:lnTo>
                      <a:pt x="8" y="46"/>
                    </a:lnTo>
                    <a:lnTo>
                      <a:pt x="8" y="46"/>
                    </a:lnTo>
                    <a:lnTo>
                      <a:pt x="8" y="46"/>
                    </a:lnTo>
                    <a:lnTo>
                      <a:pt x="8" y="46"/>
                    </a:lnTo>
                    <a:lnTo>
                      <a:pt x="8" y="48"/>
                    </a:lnTo>
                    <a:lnTo>
                      <a:pt x="6" y="48"/>
                    </a:lnTo>
                    <a:lnTo>
                      <a:pt x="6" y="48"/>
                    </a:lnTo>
                    <a:lnTo>
                      <a:pt x="4" y="48"/>
                    </a:lnTo>
                    <a:lnTo>
                      <a:pt x="2" y="48"/>
                    </a:lnTo>
                    <a:lnTo>
                      <a:pt x="2" y="50"/>
                    </a:lnTo>
                    <a:lnTo>
                      <a:pt x="2" y="50"/>
                    </a:lnTo>
                    <a:lnTo>
                      <a:pt x="2" y="50"/>
                    </a:lnTo>
                    <a:lnTo>
                      <a:pt x="4" y="50"/>
                    </a:lnTo>
                    <a:lnTo>
                      <a:pt x="4" y="50"/>
                    </a:lnTo>
                    <a:lnTo>
                      <a:pt x="2" y="52"/>
                    </a:lnTo>
                    <a:lnTo>
                      <a:pt x="2" y="52"/>
                    </a:lnTo>
                    <a:lnTo>
                      <a:pt x="4" y="50"/>
                    </a:lnTo>
                    <a:lnTo>
                      <a:pt x="4" y="50"/>
                    </a:lnTo>
                    <a:lnTo>
                      <a:pt x="2" y="52"/>
                    </a:lnTo>
                    <a:lnTo>
                      <a:pt x="0" y="52"/>
                    </a:lnTo>
                    <a:lnTo>
                      <a:pt x="0" y="54"/>
                    </a:lnTo>
                    <a:lnTo>
                      <a:pt x="2" y="54"/>
                    </a:lnTo>
                    <a:lnTo>
                      <a:pt x="4" y="54"/>
                    </a:lnTo>
                    <a:lnTo>
                      <a:pt x="6" y="54"/>
                    </a:lnTo>
                    <a:lnTo>
                      <a:pt x="6" y="54"/>
                    </a:lnTo>
                    <a:lnTo>
                      <a:pt x="6" y="54"/>
                    </a:lnTo>
                    <a:lnTo>
                      <a:pt x="6" y="56"/>
                    </a:lnTo>
                    <a:lnTo>
                      <a:pt x="6" y="56"/>
                    </a:lnTo>
                    <a:lnTo>
                      <a:pt x="8" y="58"/>
                    </a:lnTo>
                    <a:lnTo>
                      <a:pt x="8" y="58"/>
                    </a:lnTo>
                    <a:lnTo>
                      <a:pt x="6" y="58"/>
                    </a:lnTo>
                    <a:lnTo>
                      <a:pt x="6" y="58"/>
                    </a:lnTo>
                    <a:lnTo>
                      <a:pt x="8" y="58"/>
                    </a:lnTo>
                    <a:lnTo>
                      <a:pt x="8" y="58"/>
                    </a:lnTo>
                    <a:lnTo>
                      <a:pt x="8" y="58"/>
                    </a:lnTo>
                    <a:lnTo>
                      <a:pt x="10" y="58"/>
                    </a:lnTo>
                    <a:lnTo>
                      <a:pt x="10" y="58"/>
                    </a:lnTo>
                    <a:lnTo>
                      <a:pt x="8" y="60"/>
                    </a:lnTo>
                    <a:lnTo>
                      <a:pt x="10" y="60"/>
                    </a:lnTo>
                    <a:lnTo>
                      <a:pt x="12" y="60"/>
                    </a:lnTo>
                    <a:lnTo>
                      <a:pt x="12" y="60"/>
                    </a:lnTo>
                    <a:lnTo>
                      <a:pt x="14" y="60"/>
                    </a:lnTo>
                    <a:lnTo>
                      <a:pt x="16" y="60"/>
                    </a:lnTo>
                    <a:lnTo>
                      <a:pt x="16" y="58"/>
                    </a:lnTo>
                    <a:lnTo>
                      <a:pt x="18" y="58"/>
                    </a:lnTo>
                    <a:lnTo>
                      <a:pt x="18" y="58"/>
                    </a:lnTo>
                    <a:lnTo>
                      <a:pt x="18" y="58"/>
                    </a:lnTo>
                    <a:lnTo>
                      <a:pt x="22" y="58"/>
                    </a:lnTo>
                    <a:lnTo>
                      <a:pt x="24" y="56"/>
                    </a:lnTo>
                    <a:lnTo>
                      <a:pt x="26" y="54"/>
                    </a:lnTo>
                    <a:lnTo>
                      <a:pt x="26" y="54"/>
                    </a:lnTo>
                    <a:lnTo>
                      <a:pt x="28" y="54"/>
                    </a:lnTo>
                    <a:lnTo>
                      <a:pt x="28" y="54"/>
                    </a:lnTo>
                    <a:lnTo>
                      <a:pt x="28" y="54"/>
                    </a:lnTo>
                    <a:lnTo>
                      <a:pt x="30" y="52"/>
                    </a:lnTo>
                    <a:lnTo>
                      <a:pt x="30" y="52"/>
                    </a:lnTo>
                    <a:lnTo>
                      <a:pt x="32" y="52"/>
                    </a:lnTo>
                    <a:lnTo>
                      <a:pt x="34" y="50"/>
                    </a:lnTo>
                    <a:lnTo>
                      <a:pt x="34" y="48"/>
                    </a:lnTo>
                    <a:lnTo>
                      <a:pt x="38" y="48"/>
                    </a:lnTo>
                    <a:lnTo>
                      <a:pt x="40" y="46"/>
                    </a:lnTo>
                    <a:lnTo>
                      <a:pt x="40" y="44"/>
                    </a:lnTo>
                    <a:lnTo>
                      <a:pt x="42" y="44"/>
                    </a:lnTo>
                    <a:lnTo>
                      <a:pt x="44" y="42"/>
                    </a:lnTo>
                    <a:lnTo>
                      <a:pt x="46" y="40"/>
                    </a:lnTo>
                    <a:lnTo>
                      <a:pt x="50" y="38"/>
                    </a:lnTo>
                    <a:lnTo>
                      <a:pt x="50" y="36"/>
                    </a:lnTo>
                    <a:lnTo>
                      <a:pt x="52" y="36"/>
                    </a:lnTo>
                    <a:lnTo>
                      <a:pt x="52" y="36"/>
                    </a:lnTo>
                    <a:lnTo>
                      <a:pt x="52" y="36"/>
                    </a:lnTo>
                    <a:lnTo>
                      <a:pt x="52" y="36"/>
                    </a:lnTo>
                    <a:lnTo>
                      <a:pt x="54" y="36"/>
                    </a:lnTo>
                    <a:lnTo>
                      <a:pt x="56" y="36"/>
                    </a:lnTo>
                    <a:lnTo>
                      <a:pt x="58" y="34"/>
                    </a:lnTo>
                    <a:lnTo>
                      <a:pt x="58" y="34"/>
                    </a:lnTo>
                    <a:lnTo>
                      <a:pt x="58" y="36"/>
                    </a:lnTo>
                    <a:lnTo>
                      <a:pt x="60" y="34"/>
                    </a:lnTo>
                    <a:lnTo>
                      <a:pt x="60" y="34"/>
                    </a:lnTo>
                    <a:lnTo>
                      <a:pt x="60" y="34"/>
                    </a:lnTo>
                    <a:lnTo>
                      <a:pt x="60" y="34"/>
                    </a:lnTo>
                    <a:lnTo>
                      <a:pt x="62" y="36"/>
                    </a:lnTo>
                    <a:lnTo>
                      <a:pt x="64" y="36"/>
                    </a:lnTo>
                    <a:lnTo>
                      <a:pt x="62" y="36"/>
                    </a:lnTo>
                    <a:lnTo>
                      <a:pt x="64" y="36"/>
                    </a:lnTo>
                    <a:lnTo>
                      <a:pt x="64" y="34"/>
                    </a:lnTo>
                    <a:lnTo>
                      <a:pt x="64" y="34"/>
                    </a:lnTo>
                    <a:lnTo>
                      <a:pt x="64" y="32"/>
                    </a:lnTo>
                    <a:lnTo>
                      <a:pt x="66" y="32"/>
                    </a:lnTo>
                    <a:lnTo>
                      <a:pt x="68" y="28"/>
                    </a:lnTo>
                    <a:lnTo>
                      <a:pt x="70" y="28"/>
                    </a:lnTo>
                    <a:lnTo>
                      <a:pt x="72" y="26"/>
                    </a:lnTo>
                    <a:lnTo>
                      <a:pt x="74" y="26"/>
                    </a:lnTo>
                    <a:lnTo>
                      <a:pt x="74" y="26"/>
                    </a:lnTo>
                    <a:lnTo>
                      <a:pt x="76" y="26"/>
                    </a:lnTo>
                    <a:lnTo>
                      <a:pt x="80" y="22"/>
                    </a:lnTo>
                    <a:lnTo>
                      <a:pt x="84" y="20"/>
                    </a:lnTo>
                    <a:lnTo>
                      <a:pt x="84" y="20"/>
                    </a:lnTo>
                    <a:lnTo>
                      <a:pt x="84" y="20"/>
                    </a:lnTo>
                    <a:lnTo>
                      <a:pt x="88" y="18"/>
                    </a:lnTo>
                    <a:lnTo>
                      <a:pt x="88" y="16"/>
                    </a:lnTo>
                    <a:lnTo>
                      <a:pt x="90" y="16"/>
                    </a:lnTo>
                    <a:lnTo>
                      <a:pt x="92" y="14"/>
                    </a:lnTo>
                    <a:lnTo>
                      <a:pt x="94" y="12"/>
                    </a:lnTo>
                    <a:lnTo>
                      <a:pt x="96" y="10"/>
                    </a:lnTo>
                    <a:lnTo>
                      <a:pt x="96" y="10"/>
                    </a:lnTo>
                    <a:lnTo>
                      <a:pt x="96" y="8"/>
                    </a:lnTo>
                    <a:lnTo>
                      <a:pt x="98" y="8"/>
                    </a:lnTo>
                    <a:lnTo>
                      <a:pt x="98" y="6"/>
                    </a:lnTo>
                    <a:lnTo>
                      <a:pt x="98" y="6"/>
                    </a:lnTo>
                    <a:lnTo>
                      <a:pt x="9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802"/>
              <p:cNvSpPr>
                <a:spLocks/>
              </p:cNvSpPr>
              <p:nvPr/>
            </p:nvSpPr>
            <p:spPr bwMode="auto">
              <a:xfrm>
                <a:off x="3994" y="2709"/>
                <a:ext cx="60" cy="82"/>
              </a:xfrm>
              <a:custGeom>
                <a:avLst/>
                <a:gdLst>
                  <a:gd name="T0" fmla="*/ 56 w 60"/>
                  <a:gd name="T1" fmla="*/ 40 h 82"/>
                  <a:gd name="T2" fmla="*/ 52 w 60"/>
                  <a:gd name="T3" fmla="*/ 42 h 82"/>
                  <a:gd name="T4" fmla="*/ 48 w 60"/>
                  <a:gd name="T5" fmla="*/ 44 h 82"/>
                  <a:gd name="T6" fmla="*/ 44 w 60"/>
                  <a:gd name="T7" fmla="*/ 42 h 82"/>
                  <a:gd name="T8" fmla="*/ 44 w 60"/>
                  <a:gd name="T9" fmla="*/ 38 h 82"/>
                  <a:gd name="T10" fmla="*/ 44 w 60"/>
                  <a:gd name="T11" fmla="*/ 36 h 82"/>
                  <a:gd name="T12" fmla="*/ 48 w 60"/>
                  <a:gd name="T13" fmla="*/ 32 h 82"/>
                  <a:gd name="T14" fmla="*/ 48 w 60"/>
                  <a:gd name="T15" fmla="*/ 28 h 82"/>
                  <a:gd name="T16" fmla="*/ 48 w 60"/>
                  <a:gd name="T17" fmla="*/ 28 h 82"/>
                  <a:gd name="T18" fmla="*/ 42 w 60"/>
                  <a:gd name="T19" fmla="*/ 34 h 82"/>
                  <a:gd name="T20" fmla="*/ 44 w 60"/>
                  <a:gd name="T21" fmla="*/ 30 h 82"/>
                  <a:gd name="T22" fmla="*/ 42 w 60"/>
                  <a:gd name="T23" fmla="*/ 30 h 82"/>
                  <a:gd name="T24" fmla="*/ 42 w 60"/>
                  <a:gd name="T25" fmla="*/ 28 h 82"/>
                  <a:gd name="T26" fmla="*/ 44 w 60"/>
                  <a:gd name="T27" fmla="*/ 26 h 82"/>
                  <a:gd name="T28" fmla="*/ 46 w 60"/>
                  <a:gd name="T29" fmla="*/ 24 h 82"/>
                  <a:gd name="T30" fmla="*/ 48 w 60"/>
                  <a:gd name="T31" fmla="*/ 18 h 82"/>
                  <a:gd name="T32" fmla="*/ 48 w 60"/>
                  <a:gd name="T33" fmla="*/ 16 h 82"/>
                  <a:gd name="T34" fmla="*/ 50 w 60"/>
                  <a:gd name="T35" fmla="*/ 16 h 82"/>
                  <a:gd name="T36" fmla="*/ 50 w 60"/>
                  <a:gd name="T37" fmla="*/ 14 h 82"/>
                  <a:gd name="T38" fmla="*/ 52 w 60"/>
                  <a:gd name="T39" fmla="*/ 12 h 82"/>
                  <a:gd name="T40" fmla="*/ 52 w 60"/>
                  <a:gd name="T41" fmla="*/ 10 h 82"/>
                  <a:gd name="T42" fmla="*/ 50 w 60"/>
                  <a:gd name="T43" fmla="*/ 8 h 82"/>
                  <a:gd name="T44" fmla="*/ 50 w 60"/>
                  <a:gd name="T45" fmla="*/ 6 h 82"/>
                  <a:gd name="T46" fmla="*/ 48 w 60"/>
                  <a:gd name="T47" fmla="*/ 6 h 82"/>
                  <a:gd name="T48" fmla="*/ 48 w 60"/>
                  <a:gd name="T49" fmla="*/ 2 h 82"/>
                  <a:gd name="T50" fmla="*/ 50 w 60"/>
                  <a:gd name="T51" fmla="*/ 0 h 82"/>
                  <a:gd name="T52" fmla="*/ 48 w 60"/>
                  <a:gd name="T53" fmla="*/ 2 h 82"/>
                  <a:gd name="T54" fmla="*/ 44 w 60"/>
                  <a:gd name="T55" fmla="*/ 8 h 82"/>
                  <a:gd name="T56" fmla="*/ 46 w 60"/>
                  <a:gd name="T57" fmla="*/ 12 h 82"/>
                  <a:gd name="T58" fmla="*/ 44 w 60"/>
                  <a:gd name="T59" fmla="*/ 12 h 82"/>
                  <a:gd name="T60" fmla="*/ 44 w 60"/>
                  <a:gd name="T61" fmla="*/ 14 h 82"/>
                  <a:gd name="T62" fmla="*/ 42 w 60"/>
                  <a:gd name="T63" fmla="*/ 22 h 82"/>
                  <a:gd name="T64" fmla="*/ 44 w 60"/>
                  <a:gd name="T65" fmla="*/ 20 h 82"/>
                  <a:gd name="T66" fmla="*/ 42 w 60"/>
                  <a:gd name="T67" fmla="*/ 24 h 82"/>
                  <a:gd name="T68" fmla="*/ 42 w 60"/>
                  <a:gd name="T69" fmla="*/ 26 h 82"/>
                  <a:gd name="T70" fmla="*/ 40 w 60"/>
                  <a:gd name="T71" fmla="*/ 26 h 82"/>
                  <a:gd name="T72" fmla="*/ 40 w 60"/>
                  <a:gd name="T73" fmla="*/ 30 h 82"/>
                  <a:gd name="T74" fmla="*/ 38 w 60"/>
                  <a:gd name="T75" fmla="*/ 32 h 82"/>
                  <a:gd name="T76" fmla="*/ 38 w 60"/>
                  <a:gd name="T77" fmla="*/ 34 h 82"/>
                  <a:gd name="T78" fmla="*/ 34 w 60"/>
                  <a:gd name="T79" fmla="*/ 40 h 82"/>
                  <a:gd name="T80" fmla="*/ 32 w 60"/>
                  <a:gd name="T81" fmla="*/ 44 h 82"/>
                  <a:gd name="T82" fmla="*/ 28 w 60"/>
                  <a:gd name="T83" fmla="*/ 44 h 82"/>
                  <a:gd name="T84" fmla="*/ 20 w 60"/>
                  <a:gd name="T85" fmla="*/ 52 h 82"/>
                  <a:gd name="T86" fmla="*/ 14 w 60"/>
                  <a:gd name="T87" fmla="*/ 54 h 82"/>
                  <a:gd name="T88" fmla="*/ 12 w 60"/>
                  <a:gd name="T89" fmla="*/ 58 h 82"/>
                  <a:gd name="T90" fmla="*/ 14 w 60"/>
                  <a:gd name="T91" fmla="*/ 62 h 82"/>
                  <a:gd name="T92" fmla="*/ 12 w 60"/>
                  <a:gd name="T93" fmla="*/ 68 h 82"/>
                  <a:gd name="T94" fmla="*/ 6 w 60"/>
                  <a:gd name="T95" fmla="*/ 74 h 82"/>
                  <a:gd name="T96" fmla="*/ 0 w 60"/>
                  <a:gd name="T97" fmla="*/ 78 h 82"/>
                  <a:gd name="T98" fmla="*/ 2 w 60"/>
                  <a:gd name="T99" fmla="*/ 80 h 82"/>
                  <a:gd name="T100" fmla="*/ 2 w 60"/>
                  <a:gd name="T101" fmla="*/ 82 h 82"/>
                  <a:gd name="T102" fmla="*/ 18 w 60"/>
                  <a:gd name="T103" fmla="*/ 72 h 82"/>
                  <a:gd name="T104" fmla="*/ 26 w 60"/>
                  <a:gd name="T105" fmla="*/ 66 h 82"/>
                  <a:gd name="T106" fmla="*/ 30 w 60"/>
                  <a:gd name="T107" fmla="*/ 62 h 82"/>
                  <a:gd name="T108" fmla="*/ 32 w 60"/>
                  <a:gd name="T109" fmla="*/ 60 h 82"/>
                  <a:gd name="T110" fmla="*/ 38 w 60"/>
                  <a:gd name="T111" fmla="*/ 56 h 82"/>
                  <a:gd name="T112" fmla="*/ 42 w 60"/>
                  <a:gd name="T113" fmla="*/ 56 h 82"/>
                  <a:gd name="T114" fmla="*/ 42 w 60"/>
                  <a:gd name="T115" fmla="*/ 58 h 82"/>
                  <a:gd name="T116" fmla="*/ 44 w 60"/>
                  <a:gd name="T117" fmla="*/ 56 h 82"/>
                  <a:gd name="T118" fmla="*/ 48 w 60"/>
                  <a:gd name="T119" fmla="*/ 52 h 82"/>
                  <a:gd name="T120" fmla="*/ 52 w 60"/>
                  <a:gd name="T121" fmla="*/ 50 h 82"/>
                  <a:gd name="T122" fmla="*/ 60 w 60"/>
                  <a:gd name="T123"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82">
                    <a:moveTo>
                      <a:pt x="58" y="40"/>
                    </a:moveTo>
                    <a:lnTo>
                      <a:pt x="58" y="40"/>
                    </a:lnTo>
                    <a:lnTo>
                      <a:pt x="56" y="40"/>
                    </a:lnTo>
                    <a:lnTo>
                      <a:pt x="54" y="42"/>
                    </a:lnTo>
                    <a:lnTo>
                      <a:pt x="54" y="42"/>
                    </a:lnTo>
                    <a:lnTo>
                      <a:pt x="52" y="42"/>
                    </a:lnTo>
                    <a:lnTo>
                      <a:pt x="50" y="44"/>
                    </a:lnTo>
                    <a:lnTo>
                      <a:pt x="50" y="44"/>
                    </a:lnTo>
                    <a:lnTo>
                      <a:pt x="48" y="44"/>
                    </a:lnTo>
                    <a:lnTo>
                      <a:pt x="48" y="44"/>
                    </a:lnTo>
                    <a:lnTo>
                      <a:pt x="46" y="44"/>
                    </a:lnTo>
                    <a:lnTo>
                      <a:pt x="44" y="42"/>
                    </a:lnTo>
                    <a:lnTo>
                      <a:pt x="44" y="40"/>
                    </a:lnTo>
                    <a:lnTo>
                      <a:pt x="44" y="40"/>
                    </a:lnTo>
                    <a:lnTo>
                      <a:pt x="44" y="38"/>
                    </a:lnTo>
                    <a:lnTo>
                      <a:pt x="44" y="38"/>
                    </a:lnTo>
                    <a:lnTo>
                      <a:pt x="44" y="36"/>
                    </a:lnTo>
                    <a:lnTo>
                      <a:pt x="44" y="36"/>
                    </a:lnTo>
                    <a:lnTo>
                      <a:pt x="46" y="34"/>
                    </a:lnTo>
                    <a:lnTo>
                      <a:pt x="48" y="32"/>
                    </a:lnTo>
                    <a:lnTo>
                      <a:pt x="48" y="32"/>
                    </a:lnTo>
                    <a:lnTo>
                      <a:pt x="48" y="30"/>
                    </a:lnTo>
                    <a:lnTo>
                      <a:pt x="50" y="28"/>
                    </a:lnTo>
                    <a:lnTo>
                      <a:pt x="48" y="28"/>
                    </a:lnTo>
                    <a:lnTo>
                      <a:pt x="48" y="26"/>
                    </a:lnTo>
                    <a:lnTo>
                      <a:pt x="48" y="26"/>
                    </a:lnTo>
                    <a:lnTo>
                      <a:pt x="48" y="28"/>
                    </a:lnTo>
                    <a:lnTo>
                      <a:pt x="48" y="28"/>
                    </a:lnTo>
                    <a:lnTo>
                      <a:pt x="44" y="34"/>
                    </a:lnTo>
                    <a:lnTo>
                      <a:pt x="42" y="34"/>
                    </a:lnTo>
                    <a:lnTo>
                      <a:pt x="42" y="34"/>
                    </a:lnTo>
                    <a:lnTo>
                      <a:pt x="44" y="32"/>
                    </a:lnTo>
                    <a:lnTo>
                      <a:pt x="44" y="30"/>
                    </a:lnTo>
                    <a:lnTo>
                      <a:pt x="44" y="30"/>
                    </a:lnTo>
                    <a:lnTo>
                      <a:pt x="42" y="30"/>
                    </a:lnTo>
                    <a:lnTo>
                      <a:pt x="42" y="30"/>
                    </a:lnTo>
                    <a:lnTo>
                      <a:pt x="42" y="30"/>
                    </a:lnTo>
                    <a:lnTo>
                      <a:pt x="42" y="30"/>
                    </a:lnTo>
                    <a:lnTo>
                      <a:pt x="42" y="28"/>
                    </a:lnTo>
                    <a:lnTo>
                      <a:pt x="42" y="28"/>
                    </a:lnTo>
                    <a:lnTo>
                      <a:pt x="44" y="28"/>
                    </a:lnTo>
                    <a:lnTo>
                      <a:pt x="44" y="26"/>
                    </a:lnTo>
                    <a:lnTo>
                      <a:pt x="44" y="26"/>
                    </a:lnTo>
                    <a:lnTo>
                      <a:pt x="46" y="24"/>
                    </a:lnTo>
                    <a:lnTo>
                      <a:pt x="46" y="24"/>
                    </a:lnTo>
                    <a:lnTo>
                      <a:pt x="46" y="22"/>
                    </a:lnTo>
                    <a:lnTo>
                      <a:pt x="46" y="20"/>
                    </a:lnTo>
                    <a:lnTo>
                      <a:pt x="48" y="18"/>
                    </a:lnTo>
                    <a:lnTo>
                      <a:pt x="48" y="18"/>
                    </a:lnTo>
                    <a:lnTo>
                      <a:pt x="48" y="18"/>
                    </a:lnTo>
                    <a:lnTo>
                      <a:pt x="48" y="16"/>
                    </a:lnTo>
                    <a:lnTo>
                      <a:pt x="48" y="16"/>
                    </a:lnTo>
                    <a:lnTo>
                      <a:pt x="48" y="18"/>
                    </a:lnTo>
                    <a:lnTo>
                      <a:pt x="50" y="16"/>
                    </a:lnTo>
                    <a:lnTo>
                      <a:pt x="50" y="16"/>
                    </a:lnTo>
                    <a:lnTo>
                      <a:pt x="50" y="14"/>
                    </a:lnTo>
                    <a:lnTo>
                      <a:pt x="50" y="14"/>
                    </a:lnTo>
                    <a:lnTo>
                      <a:pt x="50" y="12"/>
                    </a:lnTo>
                    <a:lnTo>
                      <a:pt x="52" y="12"/>
                    </a:lnTo>
                    <a:lnTo>
                      <a:pt x="52" y="12"/>
                    </a:lnTo>
                    <a:lnTo>
                      <a:pt x="50" y="12"/>
                    </a:lnTo>
                    <a:lnTo>
                      <a:pt x="50" y="10"/>
                    </a:lnTo>
                    <a:lnTo>
                      <a:pt x="52" y="10"/>
                    </a:lnTo>
                    <a:lnTo>
                      <a:pt x="52" y="8"/>
                    </a:lnTo>
                    <a:lnTo>
                      <a:pt x="50" y="8"/>
                    </a:lnTo>
                    <a:lnTo>
                      <a:pt x="50" y="8"/>
                    </a:lnTo>
                    <a:lnTo>
                      <a:pt x="50" y="6"/>
                    </a:lnTo>
                    <a:lnTo>
                      <a:pt x="48" y="6"/>
                    </a:lnTo>
                    <a:lnTo>
                      <a:pt x="50" y="6"/>
                    </a:lnTo>
                    <a:lnTo>
                      <a:pt x="50" y="6"/>
                    </a:lnTo>
                    <a:lnTo>
                      <a:pt x="48" y="6"/>
                    </a:lnTo>
                    <a:lnTo>
                      <a:pt x="48" y="6"/>
                    </a:lnTo>
                    <a:lnTo>
                      <a:pt x="48" y="6"/>
                    </a:lnTo>
                    <a:lnTo>
                      <a:pt x="48" y="4"/>
                    </a:lnTo>
                    <a:lnTo>
                      <a:pt x="48" y="2"/>
                    </a:lnTo>
                    <a:lnTo>
                      <a:pt x="50" y="0"/>
                    </a:lnTo>
                    <a:lnTo>
                      <a:pt x="50" y="0"/>
                    </a:lnTo>
                    <a:lnTo>
                      <a:pt x="50" y="0"/>
                    </a:lnTo>
                    <a:lnTo>
                      <a:pt x="48" y="0"/>
                    </a:lnTo>
                    <a:lnTo>
                      <a:pt x="48" y="2"/>
                    </a:lnTo>
                    <a:lnTo>
                      <a:pt x="48" y="2"/>
                    </a:lnTo>
                    <a:lnTo>
                      <a:pt x="46" y="6"/>
                    </a:lnTo>
                    <a:lnTo>
                      <a:pt x="46" y="8"/>
                    </a:lnTo>
                    <a:lnTo>
                      <a:pt x="44" y="8"/>
                    </a:lnTo>
                    <a:lnTo>
                      <a:pt x="44" y="10"/>
                    </a:lnTo>
                    <a:lnTo>
                      <a:pt x="44" y="12"/>
                    </a:lnTo>
                    <a:lnTo>
                      <a:pt x="46" y="12"/>
                    </a:lnTo>
                    <a:lnTo>
                      <a:pt x="46" y="10"/>
                    </a:lnTo>
                    <a:lnTo>
                      <a:pt x="46" y="12"/>
                    </a:lnTo>
                    <a:lnTo>
                      <a:pt x="44" y="12"/>
                    </a:lnTo>
                    <a:lnTo>
                      <a:pt x="44" y="12"/>
                    </a:lnTo>
                    <a:lnTo>
                      <a:pt x="44" y="14"/>
                    </a:lnTo>
                    <a:lnTo>
                      <a:pt x="44" y="14"/>
                    </a:lnTo>
                    <a:lnTo>
                      <a:pt x="42" y="20"/>
                    </a:lnTo>
                    <a:lnTo>
                      <a:pt x="42" y="24"/>
                    </a:lnTo>
                    <a:lnTo>
                      <a:pt x="42" y="22"/>
                    </a:lnTo>
                    <a:lnTo>
                      <a:pt x="44" y="22"/>
                    </a:lnTo>
                    <a:lnTo>
                      <a:pt x="44" y="22"/>
                    </a:lnTo>
                    <a:lnTo>
                      <a:pt x="44" y="20"/>
                    </a:lnTo>
                    <a:lnTo>
                      <a:pt x="44" y="22"/>
                    </a:lnTo>
                    <a:lnTo>
                      <a:pt x="44" y="22"/>
                    </a:lnTo>
                    <a:lnTo>
                      <a:pt x="42" y="24"/>
                    </a:lnTo>
                    <a:lnTo>
                      <a:pt x="42" y="24"/>
                    </a:lnTo>
                    <a:lnTo>
                      <a:pt x="44" y="24"/>
                    </a:lnTo>
                    <a:lnTo>
                      <a:pt x="42" y="26"/>
                    </a:lnTo>
                    <a:lnTo>
                      <a:pt x="40" y="26"/>
                    </a:lnTo>
                    <a:lnTo>
                      <a:pt x="42" y="24"/>
                    </a:lnTo>
                    <a:lnTo>
                      <a:pt x="40" y="26"/>
                    </a:lnTo>
                    <a:lnTo>
                      <a:pt x="38" y="30"/>
                    </a:lnTo>
                    <a:lnTo>
                      <a:pt x="40" y="30"/>
                    </a:lnTo>
                    <a:lnTo>
                      <a:pt x="40" y="30"/>
                    </a:lnTo>
                    <a:lnTo>
                      <a:pt x="40" y="32"/>
                    </a:lnTo>
                    <a:lnTo>
                      <a:pt x="38" y="32"/>
                    </a:lnTo>
                    <a:lnTo>
                      <a:pt x="38" y="32"/>
                    </a:lnTo>
                    <a:lnTo>
                      <a:pt x="38" y="34"/>
                    </a:lnTo>
                    <a:lnTo>
                      <a:pt x="38" y="34"/>
                    </a:lnTo>
                    <a:lnTo>
                      <a:pt x="38" y="34"/>
                    </a:lnTo>
                    <a:lnTo>
                      <a:pt x="36" y="36"/>
                    </a:lnTo>
                    <a:lnTo>
                      <a:pt x="36" y="38"/>
                    </a:lnTo>
                    <a:lnTo>
                      <a:pt x="34" y="40"/>
                    </a:lnTo>
                    <a:lnTo>
                      <a:pt x="34" y="40"/>
                    </a:lnTo>
                    <a:lnTo>
                      <a:pt x="32" y="42"/>
                    </a:lnTo>
                    <a:lnTo>
                      <a:pt x="32" y="44"/>
                    </a:lnTo>
                    <a:lnTo>
                      <a:pt x="30" y="44"/>
                    </a:lnTo>
                    <a:lnTo>
                      <a:pt x="30" y="44"/>
                    </a:lnTo>
                    <a:lnTo>
                      <a:pt x="28" y="44"/>
                    </a:lnTo>
                    <a:lnTo>
                      <a:pt x="26" y="48"/>
                    </a:lnTo>
                    <a:lnTo>
                      <a:pt x="22" y="50"/>
                    </a:lnTo>
                    <a:lnTo>
                      <a:pt x="20" y="52"/>
                    </a:lnTo>
                    <a:lnTo>
                      <a:pt x="18" y="52"/>
                    </a:lnTo>
                    <a:lnTo>
                      <a:pt x="16" y="52"/>
                    </a:lnTo>
                    <a:lnTo>
                      <a:pt x="14" y="54"/>
                    </a:lnTo>
                    <a:lnTo>
                      <a:pt x="12" y="56"/>
                    </a:lnTo>
                    <a:lnTo>
                      <a:pt x="12" y="58"/>
                    </a:lnTo>
                    <a:lnTo>
                      <a:pt x="12" y="58"/>
                    </a:lnTo>
                    <a:lnTo>
                      <a:pt x="12" y="62"/>
                    </a:lnTo>
                    <a:lnTo>
                      <a:pt x="14" y="62"/>
                    </a:lnTo>
                    <a:lnTo>
                      <a:pt x="14" y="62"/>
                    </a:lnTo>
                    <a:lnTo>
                      <a:pt x="14" y="66"/>
                    </a:lnTo>
                    <a:lnTo>
                      <a:pt x="14" y="66"/>
                    </a:lnTo>
                    <a:lnTo>
                      <a:pt x="12" y="68"/>
                    </a:lnTo>
                    <a:lnTo>
                      <a:pt x="10" y="70"/>
                    </a:lnTo>
                    <a:lnTo>
                      <a:pt x="8" y="72"/>
                    </a:lnTo>
                    <a:lnTo>
                      <a:pt x="6" y="74"/>
                    </a:lnTo>
                    <a:lnTo>
                      <a:pt x="4" y="74"/>
                    </a:lnTo>
                    <a:lnTo>
                      <a:pt x="4" y="76"/>
                    </a:lnTo>
                    <a:lnTo>
                      <a:pt x="0" y="78"/>
                    </a:lnTo>
                    <a:lnTo>
                      <a:pt x="0" y="78"/>
                    </a:lnTo>
                    <a:lnTo>
                      <a:pt x="0" y="78"/>
                    </a:lnTo>
                    <a:lnTo>
                      <a:pt x="2" y="80"/>
                    </a:lnTo>
                    <a:lnTo>
                      <a:pt x="2" y="80"/>
                    </a:lnTo>
                    <a:lnTo>
                      <a:pt x="0" y="82"/>
                    </a:lnTo>
                    <a:lnTo>
                      <a:pt x="2" y="82"/>
                    </a:lnTo>
                    <a:lnTo>
                      <a:pt x="6" y="80"/>
                    </a:lnTo>
                    <a:lnTo>
                      <a:pt x="10" y="78"/>
                    </a:lnTo>
                    <a:lnTo>
                      <a:pt x="18" y="72"/>
                    </a:lnTo>
                    <a:lnTo>
                      <a:pt x="20" y="70"/>
                    </a:lnTo>
                    <a:lnTo>
                      <a:pt x="22" y="70"/>
                    </a:lnTo>
                    <a:lnTo>
                      <a:pt x="26" y="66"/>
                    </a:lnTo>
                    <a:lnTo>
                      <a:pt x="28" y="64"/>
                    </a:lnTo>
                    <a:lnTo>
                      <a:pt x="30" y="64"/>
                    </a:lnTo>
                    <a:lnTo>
                      <a:pt x="30" y="62"/>
                    </a:lnTo>
                    <a:lnTo>
                      <a:pt x="32" y="62"/>
                    </a:lnTo>
                    <a:lnTo>
                      <a:pt x="30" y="62"/>
                    </a:lnTo>
                    <a:lnTo>
                      <a:pt x="32" y="60"/>
                    </a:lnTo>
                    <a:lnTo>
                      <a:pt x="36" y="58"/>
                    </a:lnTo>
                    <a:lnTo>
                      <a:pt x="38" y="58"/>
                    </a:lnTo>
                    <a:lnTo>
                      <a:pt x="38" y="56"/>
                    </a:lnTo>
                    <a:lnTo>
                      <a:pt x="40" y="56"/>
                    </a:lnTo>
                    <a:lnTo>
                      <a:pt x="40" y="56"/>
                    </a:lnTo>
                    <a:lnTo>
                      <a:pt x="42" y="56"/>
                    </a:lnTo>
                    <a:lnTo>
                      <a:pt x="42" y="58"/>
                    </a:lnTo>
                    <a:lnTo>
                      <a:pt x="40" y="60"/>
                    </a:lnTo>
                    <a:lnTo>
                      <a:pt x="42" y="58"/>
                    </a:lnTo>
                    <a:lnTo>
                      <a:pt x="42" y="58"/>
                    </a:lnTo>
                    <a:lnTo>
                      <a:pt x="42" y="58"/>
                    </a:lnTo>
                    <a:lnTo>
                      <a:pt x="44" y="56"/>
                    </a:lnTo>
                    <a:lnTo>
                      <a:pt x="44" y="56"/>
                    </a:lnTo>
                    <a:lnTo>
                      <a:pt x="46" y="54"/>
                    </a:lnTo>
                    <a:lnTo>
                      <a:pt x="48" y="52"/>
                    </a:lnTo>
                    <a:lnTo>
                      <a:pt x="50" y="52"/>
                    </a:lnTo>
                    <a:lnTo>
                      <a:pt x="50" y="50"/>
                    </a:lnTo>
                    <a:lnTo>
                      <a:pt x="52" y="50"/>
                    </a:lnTo>
                    <a:lnTo>
                      <a:pt x="54" y="46"/>
                    </a:lnTo>
                    <a:lnTo>
                      <a:pt x="58" y="44"/>
                    </a:lnTo>
                    <a:lnTo>
                      <a:pt x="60" y="42"/>
                    </a:lnTo>
                    <a:lnTo>
                      <a:pt x="58" y="40"/>
                    </a:lnTo>
                    <a:lnTo>
                      <a:pt x="5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803"/>
              <p:cNvSpPr>
                <a:spLocks/>
              </p:cNvSpPr>
              <p:nvPr/>
            </p:nvSpPr>
            <p:spPr bwMode="auto">
              <a:xfrm>
                <a:off x="4068" y="2537"/>
                <a:ext cx="12" cy="28"/>
              </a:xfrm>
              <a:custGeom>
                <a:avLst/>
                <a:gdLst>
                  <a:gd name="T0" fmla="*/ 12 w 12"/>
                  <a:gd name="T1" fmla="*/ 22 h 28"/>
                  <a:gd name="T2" fmla="*/ 12 w 12"/>
                  <a:gd name="T3" fmla="*/ 22 h 28"/>
                  <a:gd name="T4" fmla="*/ 10 w 12"/>
                  <a:gd name="T5" fmla="*/ 18 h 28"/>
                  <a:gd name="T6" fmla="*/ 8 w 12"/>
                  <a:gd name="T7" fmla="*/ 16 h 28"/>
                  <a:gd name="T8" fmla="*/ 8 w 12"/>
                  <a:gd name="T9" fmla="*/ 16 h 28"/>
                  <a:gd name="T10" fmla="*/ 8 w 12"/>
                  <a:gd name="T11" fmla="*/ 16 h 28"/>
                  <a:gd name="T12" fmla="*/ 8 w 12"/>
                  <a:gd name="T13" fmla="*/ 16 h 28"/>
                  <a:gd name="T14" fmla="*/ 8 w 12"/>
                  <a:gd name="T15" fmla="*/ 14 h 28"/>
                  <a:gd name="T16" fmla="*/ 6 w 12"/>
                  <a:gd name="T17" fmla="*/ 12 h 28"/>
                  <a:gd name="T18" fmla="*/ 6 w 12"/>
                  <a:gd name="T19" fmla="*/ 12 h 28"/>
                  <a:gd name="T20" fmla="*/ 6 w 12"/>
                  <a:gd name="T21" fmla="*/ 12 h 28"/>
                  <a:gd name="T22" fmla="*/ 6 w 12"/>
                  <a:gd name="T23" fmla="*/ 10 h 28"/>
                  <a:gd name="T24" fmla="*/ 6 w 12"/>
                  <a:gd name="T25" fmla="*/ 8 h 28"/>
                  <a:gd name="T26" fmla="*/ 6 w 12"/>
                  <a:gd name="T27" fmla="*/ 6 h 28"/>
                  <a:gd name="T28" fmla="*/ 6 w 12"/>
                  <a:gd name="T29" fmla="*/ 6 h 28"/>
                  <a:gd name="T30" fmla="*/ 4 w 12"/>
                  <a:gd name="T31" fmla="*/ 6 h 28"/>
                  <a:gd name="T32" fmla="*/ 4 w 12"/>
                  <a:gd name="T33" fmla="*/ 4 h 28"/>
                  <a:gd name="T34" fmla="*/ 4 w 12"/>
                  <a:gd name="T35" fmla="*/ 4 h 28"/>
                  <a:gd name="T36" fmla="*/ 4 w 12"/>
                  <a:gd name="T37" fmla="*/ 2 h 28"/>
                  <a:gd name="T38" fmla="*/ 2 w 12"/>
                  <a:gd name="T39" fmla="*/ 0 h 28"/>
                  <a:gd name="T40" fmla="*/ 2 w 12"/>
                  <a:gd name="T41" fmla="*/ 0 h 28"/>
                  <a:gd name="T42" fmla="*/ 0 w 12"/>
                  <a:gd name="T43" fmla="*/ 0 h 28"/>
                  <a:gd name="T44" fmla="*/ 0 w 12"/>
                  <a:gd name="T45" fmla="*/ 0 h 28"/>
                  <a:gd name="T46" fmla="*/ 0 w 12"/>
                  <a:gd name="T47" fmla="*/ 0 h 28"/>
                  <a:gd name="T48" fmla="*/ 0 w 12"/>
                  <a:gd name="T49" fmla="*/ 4 h 28"/>
                  <a:gd name="T50" fmla="*/ 0 w 12"/>
                  <a:gd name="T51" fmla="*/ 4 h 28"/>
                  <a:gd name="T52" fmla="*/ 0 w 12"/>
                  <a:gd name="T53" fmla="*/ 8 h 28"/>
                  <a:gd name="T54" fmla="*/ 0 w 12"/>
                  <a:gd name="T55" fmla="*/ 8 h 28"/>
                  <a:gd name="T56" fmla="*/ 0 w 12"/>
                  <a:gd name="T57" fmla="*/ 12 h 28"/>
                  <a:gd name="T58" fmla="*/ 2 w 12"/>
                  <a:gd name="T59" fmla="*/ 14 h 28"/>
                  <a:gd name="T60" fmla="*/ 2 w 12"/>
                  <a:gd name="T61" fmla="*/ 16 h 28"/>
                  <a:gd name="T62" fmla="*/ 2 w 12"/>
                  <a:gd name="T63" fmla="*/ 16 h 28"/>
                  <a:gd name="T64" fmla="*/ 2 w 12"/>
                  <a:gd name="T65" fmla="*/ 18 h 28"/>
                  <a:gd name="T66" fmla="*/ 4 w 12"/>
                  <a:gd name="T67" fmla="*/ 18 h 28"/>
                  <a:gd name="T68" fmla="*/ 4 w 12"/>
                  <a:gd name="T69" fmla="*/ 20 h 28"/>
                  <a:gd name="T70" fmla="*/ 6 w 12"/>
                  <a:gd name="T71" fmla="*/ 20 h 28"/>
                  <a:gd name="T72" fmla="*/ 6 w 12"/>
                  <a:gd name="T73" fmla="*/ 20 h 28"/>
                  <a:gd name="T74" fmla="*/ 6 w 12"/>
                  <a:gd name="T75" fmla="*/ 20 h 28"/>
                  <a:gd name="T76" fmla="*/ 6 w 12"/>
                  <a:gd name="T77" fmla="*/ 22 h 28"/>
                  <a:gd name="T78" fmla="*/ 6 w 12"/>
                  <a:gd name="T79" fmla="*/ 22 h 28"/>
                  <a:gd name="T80" fmla="*/ 6 w 12"/>
                  <a:gd name="T81" fmla="*/ 22 h 28"/>
                  <a:gd name="T82" fmla="*/ 8 w 12"/>
                  <a:gd name="T83" fmla="*/ 22 h 28"/>
                  <a:gd name="T84" fmla="*/ 8 w 12"/>
                  <a:gd name="T85" fmla="*/ 22 h 28"/>
                  <a:gd name="T86" fmla="*/ 8 w 12"/>
                  <a:gd name="T87" fmla="*/ 24 h 28"/>
                  <a:gd name="T88" fmla="*/ 8 w 12"/>
                  <a:gd name="T89" fmla="*/ 24 h 28"/>
                  <a:gd name="T90" fmla="*/ 8 w 12"/>
                  <a:gd name="T91" fmla="*/ 26 h 28"/>
                  <a:gd name="T92" fmla="*/ 10 w 12"/>
                  <a:gd name="T93" fmla="*/ 26 h 28"/>
                  <a:gd name="T94" fmla="*/ 10 w 12"/>
                  <a:gd name="T95" fmla="*/ 26 h 28"/>
                  <a:gd name="T96" fmla="*/ 10 w 12"/>
                  <a:gd name="T97" fmla="*/ 26 h 28"/>
                  <a:gd name="T98" fmla="*/ 10 w 12"/>
                  <a:gd name="T99" fmla="*/ 28 h 28"/>
                  <a:gd name="T100" fmla="*/ 12 w 12"/>
                  <a:gd name="T101" fmla="*/ 26 h 28"/>
                  <a:gd name="T102" fmla="*/ 12 w 12"/>
                  <a:gd name="T103" fmla="*/ 26 h 28"/>
                  <a:gd name="T104" fmla="*/ 12 w 12"/>
                  <a:gd name="T105" fmla="*/ 26 h 28"/>
                  <a:gd name="T106" fmla="*/ 12 w 12"/>
                  <a:gd name="T107" fmla="*/ 24 h 28"/>
                  <a:gd name="T108" fmla="*/ 12 w 12"/>
                  <a:gd name="T109" fmla="*/ 22 h 28"/>
                  <a:gd name="T110" fmla="*/ 12 w 12"/>
                  <a:gd name="T11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28">
                    <a:moveTo>
                      <a:pt x="12" y="22"/>
                    </a:moveTo>
                    <a:lnTo>
                      <a:pt x="12" y="22"/>
                    </a:lnTo>
                    <a:lnTo>
                      <a:pt x="10" y="18"/>
                    </a:lnTo>
                    <a:lnTo>
                      <a:pt x="8" y="16"/>
                    </a:lnTo>
                    <a:lnTo>
                      <a:pt x="8" y="16"/>
                    </a:lnTo>
                    <a:lnTo>
                      <a:pt x="8" y="16"/>
                    </a:lnTo>
                    <a:lnTo>
                      <a:pt x="8" y="16"/>
                    </a:lnTo>
                    <a:lnTo>
                      <a:pt x="8" y="14"/>
                    </a:lnTo>
                    <a:lnTo>
                      <a:pt x="6" y="12"/>
                    </a:lnTo>
                    <a:lnTo>
                      <a:pt x="6" y="12"/>
                    </a:lnTo>
                    <a:lnTo>
                      <a:pt x="6" y="12"/>
                    </a:lnTo>
                    <a:lnTo>
                      <a:pt x="6" y="10"/>
                    </a:lnTo>
                    <a:lnTo>
                      <a:pt x="6" y="8"/>
                    </a:lnTo>
                    <a:lnTo>
                      <a:pt x="6" y="6"/>
                    </a:lnTo>
                    <a:lnTo>
                      <a:pt x="6" y="6"/>
                    </a:lnTo>
                    <a:lnTo>
                      <a:pt x="4" y="6"/>
                    </a:lnTo>
                    <a:lnTo>
                      <a:pt x="4" y="4"/>
                    </a:lnTo>
                    <a:lnTo>
                      <a:pt x="4" y="4"/>
                    </a:lnTo>
                    <a:lnTo>
                      <a:pt x="4" y="2"/>
                    </a:lnTo>
                    <a:lnTo>
                      <a:pt x="2" y="0"/>
                    </a:lnTo>
                    <a:lnTo>
                      <a:pt x="2" y="0"/>
                    </a:lnTo>
                    <a:lnTo>
                      <a:pt x="0" y="0"/>
                    </a:lnTo>
                    <a:lnTo>
                      <a:pt x="0" y="0"/>
                    </a:lnTo>
                    <a:lnTo>
                      <a:pt x="0" y="0"/>
                    </a:lnTo>
                    <a:lnTo>
                      <a:pt x="0" y="4"/>
                    </a:lnTo>
                    <a:lnTo>
                      <a:pt x="0" y="4"/>
                    </a:lnTo>
                    <a:lnTo>
                      <a:pt x="0" y="8"/>
                    </a:lnTo>
                    <a:lnTo>
                      <a:pt x="0" y="8"/>
                    </a:lnTo>
                    <a:lnTo>
                      <a:pt x="0" y="12"/>
                    </a:lnTo>
                    <a:lnTo>
                      <a:pt x="2" y="14"/>
                    </a:lnTo>
                    <a:lnTo>
                      <a:pt x="2" y="16"/>
                    </a:lnTo>
                    <a:lnTo>
                      <a:pt x="2" y="16"/>
                    </a:lnTo>
                    <a:lnTo>
                      <a:pt x="2" y="18"/>
                    </a:lnTo>
                    <a:lnTo>
                      <a:pt x="4" y="18"/>
                    </a:lnTo>
                    <a:lnTo>
                      <a:pt x="4" y="20"/>
                    </a:lnTo>
                    <a:lnTo>
                      <a:pt x="6" y="20"/>
                    </a:lnTo>
                    <a:lnTo>
                      <a:pt x="6" y="20"/>
                    </a:lnTo>
                    <a:lnTo>
                      <a:pt x="6" y="20"/>
                    </a:lnTo>
                    <a:lnTo>
                      <a:pt x="6" y="22"/>
                    </a:lnTo>
                    <a:lnTo>
                      <a:pt x="6" y="22"/>
                    </a:lnTo>
                    <a:lnTo>
                      <a:pt x="6" y="22"/>
                    </a:lnTo>
                    <a:lnTo>
                      <a:pt x="8" y="22"/>
                    </a:lnTo>
                    <a:lnTo>
                      <a:pt x="8" y="22"/>
                    </a:lnTo>
                    <a:lnTo>
                      <a:pt x="8" y="24"/>
                    </a:lnTo>
                    <a:lnTo>
                      <a:pt x="8" y="24"/>
                    </a:lnTo>
                    <a:lnTo>
                      <a:pt x="8" y="26"/>
                    </a:lnTo>
                    <a:lnTo>
                      <a:pt x="10" y="26"/>
                    </a:lnTo>
                    <a:lnTo>
                      <a:pt x="10" y="26"/>
                    </a:lnTo>
                    <a:lnTo>
                      <a:pt x="10" y="26"/>
                    </a:lnTo>
                    <a:lnTo>
                      <a:pt x="10" y="28"/>
                    </a:lnTo>
                    <a:lnTo>
                      <a:pt x="12" y="26"/>
                    </a:lnTo>
                    <a:lnTo>
                      <a:pt x="12" y="26"/>
                    </a:lnTo>
                    <a:lnTo>
                      <a:pt x="12" y="26"/>
                    </a:lnTo>
                    <a:lnTo>
                      <a:pt x="12" y="24"/>
                    </a:lnTo>
                    <a:lnTo>
                      <a:pt x="12"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804"/>
              <p:cNvSpPr>
                <a:spLocks/>
              </p:cNvSpPr>
              <p:nvPr/>
            </p:nvSpPr>
            <p:spPr bwMode="auto">
              <a:xfrm>
                <a:off x="4088" y="2545"/>
                <a:ext cx="2" cy="4"/>
              </a:xfrm>
              <a:custGeom>
                <a:avLst/>
                <a:gdLst>
                  <a:gd name="T0" fmla="*/ 2 w 2"/>
                  <a:gd name="T1" fmla="*/ 0 h 4"/>
                  <a:gd name="T2" fmla="*/ 2 w 2"/>
                  <a:gd name="T3" fmla="*/ 0 h 4"/>
                  <a:gd name="T4" fmla="*/ 2 w 2"/>
                  <a:gd name="T5" fmla="*/ 0 h 4"/>
                  <a:gd name="T6" fmla="*/ 2 w 2"/>
                  <a:gd name="T7" fmla="*/ 2 h 4"/>
                  <a:gd name="T8" fmla="*/ 0 w 2"/>
                  <a:gd name="T9" fmla="*/ 2 h 4"/>
                  <a:gd name="T10" fmla="*/ 0 w 2"/>
                  <a:gd name="T11" fmla="*/ 4 h 4"/>
                  <a:gd name="T12" fmla="*/ 2 w 2"/>
                  <a:gd name="T13" fmla="*/ 4 h 4"/>
                  <a:gd name="T14" fmla="*/ 2 w 2"/>
                  <a:gd name="T15" fmla="*/ 4 h 4"/>
                  <a:gd name="T16" fmla="*/ 2 w 2"/>
                  <a:gd name="T17" fmla="*/ 4 h 4"/>
                  <a:gd name="T18" fmla="*/ 2 w 2"/>
                  <a:gd name="T19" fmla="*/ 4 h 4"/>
                  <a:gd name="T20" fmla="*/ 2 w 2"/>
                  <a:gd name="T21" fmla="*/ 2 h 4"/>
                  <a:gd name="T22" fmla="*/ 2 w 2"/>
                  <a:gd name="T23" fmla="*/ 2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0"/>
                    </a:lnTo>
                    <a:lnTo>
                      <a:pt x="2" y="0"/>
                    </a:lnTo>
                    <a:lnTo>
                      <a:pt x="2" y="2"/>
                    </a:lnTo>
                    <a:lnTo>
                      <a:pt x="0" y="2"/>
                    </a:lnTo>
                    <a:lnTo>
                      <a:pt x="0" y="4"/>
                    </a:lnTo>
                    <a:lnTo>
                      <a:pt x="2" y="4"/>
                    </a:lnTo>
                    <a:lnTo>
                      <a:pt x="2" y="4"/>
                    </a:lnTo>
                    <a:lnTo>
                      <a:pt x="2" y="4"/>
                    </a:lnTo>
                    <a:lnTo>
                      <a:pt x="2" y="4"/>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805"/>
              <p:cNvSpPr>
                <a:spLocks/>
              </p:cNvSpPr>
              <p:nvPr/>
            </p:nvSpPr>
            <p:spPr bwMode="auto">
              <a:xfrm>
                <a:off x="4092" y="2553"/>
                <a:ext cx="2" cy="4"/>
              </a:xfrm>
              <a:custGeom>
                <a:avLst/>
                <a:gdLst>
                  <a:gd name="T0" fmla="*/ 0 w 2"/>
                  <a:gd name="T1" fmla="*/ 0 h 4"/>
                  <a:gd name="T2" fmla="*/ 0 w 2"/>
                  <a:gd name="T3" fmla="*/ 0 h 4"/>
                  <a:gd name="T4" fmla="*/ 0 w 2"/>
                  <a:gd name="T5" fmla="*/ 2 h 4"/>
                  <a:gd name="T6" fmla="*/ 0 w 2"/>
                  <a:gd name="T7" fmla="*/ 4 h 4"/>
                  <a:gd name="T8" fmla="*/ 0 w 2"/>
                  <a:gd name="T9" fmla="*/ 4 h 4"/>
                  <a:gd name="T10" fmla="*/ 0 w 2"/>
                  <a:gd name="T11" fmla="*/ 2 h 4"/>
                  <a:gd name="T12" fmla="*/ 2 w 2"/>
                  <a:gd name="T13" fmla="*/ 0 h 4"/>
                  <a:gd name="T14" fmla="*/ 0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2"/>
                    </a:lnTo>
                    <a:lnTo>
                      <a:pt x="0" y="4"/>
                    </a:lnTo>
                    <a:lnTo>
                      <a:pt x="0" y="4"/>
                    </a:lnTo>
                    <a:lnTo>
                      <a:pt x="0"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806"/>
              <p:cNvSpPr>
                <a:spLocks/>
              </p:cNvSpPr>
              <p:nvPr/>
            </p:nvSpPr>
            <p:spPr bwMode="auto">
              <a:xfrm>
                <a:off x="4184" y="2511"/>
                <a:ext cx="12" cy="10"/>
              </a:xfrm>
              <a:custGeom>
                <a:avLst/>
                <a:gdLst>
                  <a:gd name="T0" fmla="*/ 10 w 12"/>
                  <a:gd name="T1" fmla="*/ 0 h 10"/>
                  <a:gd name="T2" fmla="*/ 10 w 12"/>
                  <a:gd name="T3" fmla="*/ 0 h 10"/>
                  <a:gd name="T4" fmla="*/ 8 w 12"/>
                  <a:gd name="T5" fmla="*/ 0 h 10"/>
                  <a:gd name="T6" fmla="*/ 8 w 12"/>
                  <a:gd name="T7" fmla="*/ 0 h 10"/>
                  <a:gd name="T8" fmla="*/ 6 w 12"/>
                  <a:gd name="T9" fmla="*/ 0 h 10"/>
                  <a:gd name="T10" fmla="*/ 6 w 12"/>
                  <a:gd name="T11" fmla="*/ 0 h 10"/>
                  <a:gd name="T12" fmla="*/ 4 w 12"/>
                  <a:gd name="T13" fmla="*/ 2 h 10"/>
                  <a:gd name="T14" fmla="*/ 2 w 12"/>
                  <a:gd name="T15" fmla="*/ 4 h 10"/>
                  <a:gd name="T16" fmla="*/ 0 w 12"/>
                  <a:gd name="T17" fmla="*/ 6 h 10"/>
                  <a:gd name="T18" fmla="*/ 0 w 12"/>
                  <a:gd name="T19" fmla="*/ 8 h 10"/>
                  <a:gd name="T20" fmla="*/ 0 w 12"/>
                  <a:gd name="T21" fmla="*/ 10 h 10"/>
                  <a:gd name="T22" fmla="*/ 2 w 12"/>
                  <a:gd name="T23" fmla="*/ 10 h 10"/>
                  <a:gd name="T24" fmla="*/ 2 w 12"/>
                  <a:gd name="T25" fmla="*/ 10 h 10"/>
                  <a:gd name="T26" fmla="*/ 4 w 12"/>
                  <a:gd name="T27" fmla="*/ 10 h 10"/>
                  <a:gd name="T28" fmla="*/ 6 w 12"/>
                  <a:gd name="T29" fmla="*/ 10 h 10"/>
                  <a:gd name="T30" fmla="*/ 8 w 12"/>
                  <a:gd name="T31" fmla="*/ 10 h 10"/>
                  <a:gd name="T32" fmla="*/ 10 w 12"/>
                  <a:gd name="T33" fmla="*/ 10 h 10"/>
                  <a:gd name="T34" fmla="*/ 10 w 12"/>
                  <a:gd name="T35" fmla="*/ 10 h 10"/>
                  <a:gd name="T36" fmla="*/ 12 w 12"/>
                  <a:gd name="T37" fmla="*/ 4 h 10"/>
                  <a:gd name="T38" fmla="*/ 12 w 12"/>
                  <a:gd name="T39" fmla="*/ 4 h 10"/>
                  <a:gd name="T40" fmla="*/ 12 w 12"/>
                  <a:gd name="T41" fmla="*/ 2 h 10"/>
                  <a:gd name="T42" fmla="*/ 10 w 12"/>
                  <a:gd name="T43" fmla="*/ 2 h 10"/>
                  <a:gd name="T44" fmla="*/ 10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10" y="0"/>
                    </a:moveTo>
                    <a:lnTo>
                      <a:pt x="10" y="0"/>
                    </a:lnTo>
                    <a:lnTo>
                      <a:pt x="8" y="0"/>
                    </a:lnTo>
                    <a:lnTo>
                      <a:pt x="8" y="0"/>
                    </a:lnTo>
                    <a:lnTo>
                      <a:pt x="6" y="0"/>
                    </a:lnTo>
                    <a:lnTo>
                      <a:pt x="6" y="0"/>
                    </a:lnTo>
                    <a:lnTo>
                      <a:pt x="4" y="2"/>
                    </a:lnTo>
                    <a:lnTo>
                      <a:pt x="2" y="4"/>
                    </a:lnTo>
                    <a:lnTo>
                      <a:pt x="0" y="6"/>
                    </a:lnTo>
                    <a:lnTo>
                      <a:pt x="0" y="8"/>
                    </a:lnTo>
                    <a:lnTo>
                      <a:pt x="0" y="10"/>
                    </a:lnTo>
                    <a:lnTo>
                      <a:pt x="2" y="10"/>
                    </a:lnTo>
                    <a:lnTo>
                      <a:pt x="2" y="10"/>
                    </a:lnTo>
                    <a:lnTo>
                      <a:pt x="4" y="10"/>
                    </a:lnTo>
                    <a:lnTo>
                      <a:pt x="6" y="10"/>
                    </a:lnTo>
                    <a:lnTo>
                      <a:pt x="8" y="10"/>
                    </a:lnTo>
                    <a:lnTo>
                      <a:pt x="10" y="10"/>
                    </a:lnTo>
                    <a:lnTo>
                      <a:pt x="10" y="10"/>
                    </a:lnTo>
                    <a:lnTo>
                      <a:pt x="12" y="4"/>
                    </a:lnTo>
                    <a:lnTo>
                      <a:pt x="12" y="4"/>
                    </a:lnTo>
                    <a:lnTo>
                      <a:pt x="12" y="2"/>
                    </a:lnTo>
                    <a:lnTo>
                      <a:pt x="10" y="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807"/>
              <p:cNvSpPr>
                <a:spLocks/>
              </p:cNvSpPr>
              <p:nvPr/>
            </p:nvSpPr>
            <p:spPr bwMode="auto">
              <a:xfrm>
                <a:off x="4200" y="2497"/>
                <a:ext cx="14" cy="10"/>
              </a:xfrm>
              <a:custGeom>
                <a:avLst/>
                <a:gdLst>
                  <a:gd name="T0" fmla="*/ 12 w 14"/>
                  <a:gd name="T1" fmla="*/ 2 h 10"/>
                  <a:gd name="T2" fmla="*/ 14 w 14"/>
                  <a:gd name="T3" fmla="*/ 0 h 10"/>
                  <a:gd name="T4" fmla="*/ 12 w 14"/>
                  <a:gd name="T5" fmla="*/ 0 h 10"/>
                  <a:gd name="T6" fmla="*/ 10 w 14"/>
                  <a:gd name="T7" fmla="*/ 2 h 10"/>
                  <a:gd name="T8" fmla="*/ 4 w 14"/>
                  <a:gd name="T9" fmla="*/ 4 h 10"/>
                  <a:gd name="T10" fmla="*/ 4 w 14"/>
                  <a:gd name="T11" fmla="*/ 4 h 10"/>
                  <a:gd name="T12" fmla="*/ 4 w 14"/>
                  <a:gd name="T13" fmla="*/ 4 h 10"/>
                  <a:gd name="T14" fmla="*/ 0 w 14"/>
                  <a:gd name="T15" fmla="*/ 6 h 10"/>
                  <a:gd name="T16" fmla="*/ 0 w 14"/>
                  <a:gd name="T17" fmla="*/ 6 h 10"/>
                  <a:gd name="T18" fmla="*/ 0 w 14"/>
                  <a:gd name="T19" fmla="*/ 8 h 10"/>
                  <a:gd name="T20" fmla="*/ 0 w 14"/>
                  <a:gd name="T21" fmla="*/ 8 h 10"/>
                  <a:gd name="T22" fmla="*/ 0 w 14"/>
                  <a:gd name="T23" fmla="*/ 8 h 10"/>
                  <a:gd name="T24" fmla="*/ 0 w 14"/>
                  <a:gd name="T25" fmla="*/ 10 h 10"/>
                  <a:gd name="T26" fmla="*/ 2 w 14"/>
                  <a:gd name="T27" fmla="*/ 8 h 10"/>
                  <a:gd name="T28" fmla="*/ 2 w 14"/>
                  <a:gd name="T29" fmla="*/ 10 h 10"/>
                  <a:gd name="T30" fmla="*/ 4 w 14"/>
                  <a:gd name="T31" fmla="*/ 10 h 10"/>
                  <a:gd name="T32" fmla="*/ 4 w 14"/>
                  <a:gd name="T33" fmla="*/ 8 h 10"/>
                  <a:gd name="T34" fmla="*/ 6 w 14"/>
                  <a:gd name="T35" fmla="*/ 6 h 10"/>
                  <a:gd name="T36" fmla="*/ 6 w 14"/>
                  <a:gd name="T37" fmla="*/ 6 h 10"/>
                  <a:gd name="T38" fmla="*/ 6 w 14"/>
                  <a:gd name="T39" fmla="*/ 8 h 10"/>
                  <a:gd name="T40" fmla="*/ 8 w 14"/>
                  <a:gd name="T41" fmla="*/ 8 h 10"/>
                  <a:gd name="T42" fmla="*/ 10 w 14"/>
                  <a:gd name="T43" fmla="*/ 8 h 10"/>
                  <a:gd name="T44" fmla="*/ 10 w 14"/>
                  <a:gd name="T45" fmla="*/ 6 h 10"/>
                  <a:gd name="T46" fmla="*/ 12 w 14"/>
                  <a:gd name="T47" fmla="*/ 4 h 10"/>
                  <a:gd name="T48" fmla="*/ 8 w 14"/>
                  <a:gd name="T49" fmla="*/ 6 h 10"/>
                  <a:gd name="T50" fmla="*/ 10 w 14"/>
                  <a:gd name="T51" fmla="*/ 4 h 10"/>
                  <a:gd name="T52" fmla="*/ 12 w 14"/>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0">
                    <a:moveTo>
                      <a:pt x="12" y="2"/>
                    </a:moveTo>
                    <a:lnTo>
                      <a:pt x="14" y="0"/>
                    </a:lnTo>
                    <a:lnTo>
                      <a:pt x="12" y="0"/>
                    </a:lnTo>
                    <a:lnTo>
                      <a:pt x="10" y="2"/>
                    </a:lnTo>
                    <a:lnTo>
                      <a:pt x="4" y="4"/>
                    </a:lnTo>
                    <a:lnTo>
                      <a:pt x="4" y="4"/>
                    </a:lnTo>
                    <a:lnTo>
                      <a:pt x="4" y="4"/>
                    </a:lnTo>
                    <a:lnTo>
                      <a:pt x="0" y="6"/>
                    </a:lnTo>
                    <a:lnTo>
                      <a:pt x="0" y="6"/>
                    </a:lnTo>
                    <a:lnTo>
                      <a:pt x="0" y="8"/>
                    </a:lnTo>
                    <a:lnTo>
                      <a:pt x="0" y="8"/>
                    </a:lnTo>
                    <a:lnTo>
                      <a:pt x="0" y="8"/>
                    </a:lnTo>
                    <a:lnTo>
                      <a:pt x="0" y="10"/>
                    </a:lnTo>
                    <a:lnTo>
                      <a:pt x="2" y="8"/>
                    </a:lnTo>
                    <a:lnTo>
                      <a:pt x="2" y="10"/>
                    </a:lnTo>
                    <a:lnTo>
                      <a:pt x="4" y="10"/>
                    </a:lnTo>
                    <a:lnTo>
                      <a:pt x="4" y="8"/>
                    </a:lnTo>
                    <a:lnTo>
                      <a:pt x="6" y="6"/>
                    </a:lnTo>
                    <a:lnTo>
                      <a:pt x="6" y="6"/>
                    </a:lnTo>
                    <a:lnTo>
                      <a:pt x="6" y="8"/>
                    </a:lnTo>
                    <a:lnTo>
                      <a:pt x="8" y="8"/>
                    </a:lnTo>
                    <a:lnTo>
                      <a:pt x="10" y="8"/>
                    </a:lnTo>
                    <a:lnTo>
                      <a:pt x="10" y="6"/>
                    </a:lnTo>
                    <a:lnTo>
                      <a:pt x="12" y="4"/>
                    </a:lnTo>
                    <a:lnTo>
                      <a:pt x="8" y="6"/>
                    </a:lnTo>
                    <a:lnTo>
                      <a:pt x="10" y="4"/>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808"/>
              <p:cNvSpPr>
                <a:spLocks/>
              </p:cNvSpPr>
              <p:nvPr/>
            </p:nvSpPr>
            <p:spPr bwMode="auto">
              <a:xfrm>
                <a:off x="4108" y="2473"/>
                <a:ext cx="6" cy="10"/>
              </a:xfrm>
              <a:custGeom>
                <a:avLst/>
                <a:gdLst>
                  <a:gd name="T0" fmla="*/ 4 w 6"/>
                  <a:gd name="T1" fmla="*/ 10 h 10"/>
                  <a:gd name="T2" fmla="*/ 4 w 6"/>
                  <a:gd name="T3" fmla="*/ 8 h 10"/>
                  <a:gd name="T4" fmla="*/ 6 w 6"/>
                  <a:gd name="T5" fmla="*/ 6 h 10"/>
                  <a:gd name="T6" fmla="*/ 6 w 6"/>
                  <a:gd name="T7" fmla="*/ 4 h 10"/>
                  <a:gd name="T8" fmla="*/ 6 w 6"/>
                  <a:gd name="T9" fmla="*/ 4 h 10"/>
                  <a:gd name="T10" fmla="*/ 6 w 6"/>
                  <a:gd name="T11" fmla="*/ 4 h 10"/>
                  <a:gd name="T12" fmla="*/ 6 w 6"/>
                  <a:gd name="T13" fmla="*/ 2 h 10"/>
                  <a:gd name="T14" fmla="*/ 4 w 6"/>
                  <a:gd name="T15" fmla="*/ 2 h 10"/>
                  <a:gd name="T16" fmla="*/ 4 w 6"/>
                  <a:gd name="T17" fmla="*/ 4 h 10"/>
                  <a:gd name="T18" fmla="*/ 2 w 6"/>
                  <a:gd name="T19" fmla="*/ 6 h 10"/>
                  <a:gd name="T20" fmla="*/ 2 w 6"/>
                  <a:gd name="T21" fmla="*/ 4 h 10"/>
                  <a:gd name="T22" fmla="*/ 2 w 6"/>
                  <a:gd name="T23" fmla="*/ 2 h 10"/>
                  <a:gd name="T24" fmla="*/ 2 w 6"/>
                  <a:gd name="T25" fmla="*/ 0 h 10"/>
                  <a:gd name="T26" fmla="*/ 2 w 6"/>
                  <a:gd name="T27" fmla="*/ 0 h 10"/>
                  <a:gd name="T28" fmla="*/ 2 w 6"/>
                  <a:gd name="T29" fmla="*/ 0 h 10"/>
                  <a:gd name="T30" fmla="*/ 2 w 6"/>
                  <a:gd name="T31" fmla="*/ 4 h 10"/>
                  <a:gd name="T32" fmla="*/ 0 w 6"/>
                  <a:gd name="T33" fmla="*/ 6 h 10"/>
                  <a:gd name="T34" fmla="*/ 0 w 6"/>
                  <a:gd name="T35" fmla="*/ 10 h 10"/>
                  <a:gd name="T36" fmla="*/ 2 w 6"/>
                  <a:gd name="T37" fmla="*/ 10 h 10"/>
                  <a:gd name="T38" fmla="*/ 2 w 6"/>
                  <a:gd name="T39" fmla="*/ 10 h 10"/>
                  <a:gd name="T40" fmla="*/ 4 w 6"/>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0">
                    <a:moveTo>
                      <a:pt x="4" y="10"/>
                    </a:moveTo>
                    <a:lnTo>
                      <a:pt x="4" y="8"/>
                    </a:lnTo>
                    <a:lnTo>
                      <a:pt x="6" y="6"/>
                    </a:lnTo>
                    <a:lnTo>
                      <a:pt x="6" y="4"/>
                    </a:lnTo>
                    <a:lnTo>
                      <a:pt x="6" y="4"/>
                    </a:lnTo>
                    <a:lnTo>
                      <a:pt x="6" y="4"/>
                    </a:lnTo>
                    <a:lnTo>
                      <a:pt x="6" y="2"/>
                    </a:lnTo>
                    <a:lnTo>
                      <a:pt x="4" y="2"/>
                    </a:lnTo>
                    <a:lnTo>
                      <a:pt x="4" y="4"/>
                    </a:lnTo>
                    <a:lnTo>
                      <a:pt x="2" y="6"/>
                    </a:lnTo>
                    <a:lnTo>
                      <a:pt x="2" y="4"/>
                    </a:lnTo>
                    <a:lnTo>
                      <a:pt x="2" y="2"/>
                    </a:lnTo>
                    <a:lnTo>
                      <a:pt x="2" y="0"/>
                    </a:lnTo>
                    <a:lnTo>
                      <a:pt x="2" y="0"/>
                    </a:lnTo>
                    <a:lnTo>
                      <a:pt x="2" y="0"/>
                    </a:lnTo>
                    <a:lnTo>
                      <a:pt x="2" y="4"/>
                    </a:lnTo>
                    <a:lnTo>
                      <a:pt x="0" y="6"/>
                    </a:lnTo>
                    <a:lnTo>
                      <a:pt x="0" y="10"/>
                    </a:lnTo>
                    <a:lnTo>
                      <a:pt x="2" y="10"/>
                    </a:lnTo>
                    <a:lnTo>
                      <a:pt x="2" y="10"/>
                    </a:lnTo>
                    <a:lnTo>
                      <a:pt x="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809"/>
              <p:cNvSpPr>
                <a:spLocks/>
              </p:cNvSpPr>
              <p:nvPr/>
            </p:nvSpPr>
            <p:spPr bwMode="auto">
              <a:xfrm>
                <a:off x="4110" y="2487"/>
                <a:ext cx="4" cy="8"/>
              </a:xfrm>
              <a:custGeom>
                <a:avLst/>
                <a:gdLst>
                  <a:gd name="T0" fmla="*/ 4 w 4"/>
                  <a:gd name="T1" fmla="*/ 8 h 8"/>
                  <a:gd name="T2" fmla="*/ 4 w 4"/>
                  <a:gd name="T3" fmla="*/ 6 h 8"/>
                  <a:gd name="T4" fmla="*/ 4 w 4"/>
                  <a:gd name="T5" fmla="*/ 6 h 8"/>
                  <a:gd name="T6" fmla="*/ 2 w 4"/>
                  <a:gd name="T7" fmla="*/ 4 h 8"/>
                  <a:gd name="T8" fmla="*/ 2 w 4"/>
                  <a:gd name="T9" fmla="*/ 2 h 8"/>
                  <a:gd name="T10" fmla="*/ 2 w 4"/>
                  <a:gd name="T11" fmla="*/ 2 h 8"/>
                  <a:gd name="T12" fmla="*/ 2 w 4"/>
                  <a:gd name="T13" fmla="*/ 0 h 8"/>
                  <a:gd name="T14" fmla="*/ 2 w 4"/>
                  <a:gd name="T15" fmla="*/ 0 h 8"/>
                  <a:gd name="T16" fmla="*/ 2 w 4"/>
                  <a:gd name="T17" fmla="*/ 0 h 8"/>
                  <a:gd name="T18" fmla="*/ 0 w 4"/>
                  <a:gd name="T19" fmla="*/ 2 h 8"/>
                  <a:gd name="T20" fmla="*/ 2 w 4"/>
                  <a:gd name="T21" fmla="*/ 2 h 8"/>
                  <a:gd name="T22" fmla="*/ 2 w 4"/>
                  <a:gd name="T23" fmla="*/ 2 h 8"/>
                  <a:gd name="T24" fmla="*/ 0 w 4"/>
                  <a:gd name="T25" fmla="*/ 8 h 8"/>
                  <a:gd name="T26" fmla="*/ 4 w 4"/>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4" y="8"/>
                    </a:moveTo>
                    <a:lnTo>
                      <a:pt x="4" y="6"/>
                    </a:lnTo>
                    <a:lnTo>
                      <a:pt x="4" y="6"/>
                    </a:lnTo>
                    <a:lnTo>
                      <a:pt x="2" y="4"/>
                    </a:lnTo>
                    <a:lnTo>
                      <a:pt x="2" y="2"/>
                    </a:lnTo>
                    <a:lnTo>
                      <a:pt x="2" y="2"/>
                    </a:lnTo>
                    <a:lnTo>
                      <a:pt x="2" y="0"/>
                    </a:lnTo>
                    <a:lnTo>
                      <a:pt x="2" y="0"/>
                    </a:lnTo>
                    <a:lnTo>
                      <a:pt x="2" y="0"/>
                    </a:lnTo>
                    <a:lnTo>
                      <a:pt x="0" y="2"/>
                    </a:lnTo>
                    <a:lnTo>
                      <a:pt x="2" y="2"/>
                    </a:lnTo>
                    <a:lnTo>
                      <a:pt x="2" y="2"/>
                    </a:lnTo>
                    <a:lnTo>
                      <a:pt x="0"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810"/>
              <p:cNvSpPr>
                <a:spLocks/>
              </p:cNvSpPr>
              <p:nvPr/>
            </p:nvSpPr>
            <p:spPr bwMode="auto">
              <a:xfrm>
                <a:off x="4120" y="2485"/>
                <a:ext cx="0" cy="2"/>
              </a:xfrm>
              <a:custGeom>
                <a:avLst/>
                <a:gdLst>
                  <a:gd name="T0" fmla="*/ 2 h 2"/>
                  <a:gd name="T1" fmla="*/ 2 h 2"/>
                  <a:gd name="T2" fmla="*/ 0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811"/>
              <p:cNvSpPr>
                <a:spLocks/>
              </p:cNvSpPr>
              <p:nvPr/>
            </p:nvSpPr>
            <p:spPr bwMode="auto">
              <a:xfrm>
                <a:off x="4120" y="2481"/>
                <a:ext cx="0" cy="4"/>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812"/>
              <p:cNvSpPr>
                <a:spLocks/>
              </p:cNvSpPr>
              <p:nvPr/>
            </p:nvSpPr>
            <p:spPr bwMode="auto">
              <a:xfrm>
                <a:off x="4116" y="2489"/>
                <a:ext cx="2" cy="4"/>
              </a:xfrm>
              <a:custGeom>
                <a:avLst/>
                <a:gdLst>
                  <a:gd name="T0" fmla="*/ 2 w 2"/>
                  <a:gd name="T1" fmla="*/ 0 h 4"/>
                  <a:gd name="T2" fmla="*/ 2 w 2"/>
                  <a:gd name="T3" fmla="*/ 2 h 4"/>
                  <a:gd name="T4" fmla="*/ 0 w 2"/>
                  <a:gd name="T5" fmla="*/ 2 h 4"/>
                  <a:gd name="T6" fmla="*/ 0 w 2"/>
                  <a:gd name="T7" fmla="*/ 4 h 4"/>
                  <a:gd name="T8" fmla="*/ 0 w 2"/>
                  <a:gd name="T9" fmla="*/ 4 h 4"/>
                  <a:gd name="T10" fmla="*/ 2 w 2"/>
                  <a:gd name="T11" fmla="*/ 4 h 4"/>
                  <a:gd name="T12" fmla="*/ 2 w 2"/>
                  <a:gd name="T13" fmla="*/ 2 h 4"/>
                  <a:gd name="T14" fmla="*/ 2 w 2"/>
                  <a:gd name="T15" fmla="*/ 0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2"/>
                    </a:lnTo>
                    <a:lnTo>
                      <a:pt x="0" y="2"/>
                    </a:lnTo>
                    <a:lnTo>
                      <a:pt x="0" y="4"/>
                    </a:lnTo>
                    <a:lnTo>
                      <a:pt x="0" y="4"/>
                    </a:lnTo>
                    <a:lnTo>
                      <a:pt x="2" y="4"/>
                    </a:lnTo>
                    <a:lnTo>
                      <a:pt x="2"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813"/>
              <p:cNvSpPr>
                <a:spLocks/>
              </p:cNvSpPr>
              <p:nvPr/>
            </p:nvSpPr>
            <p:spPr bwMode="auto">
              <a:xfrm>
                <a:off x="4112" y="2507"/>
                <a:ext cx="2" cy="4"/>
              </a:xfrm>
              <a:custGeom>
                <a:avLst/>
                <a:gdLst>
                  <a:gd name="T0" fmla="*/ 2 w 2"/>
                  <a:gd name="T1" fmla="*/ 0 h 4"/>
                  <a:gd name="T2" fmla="*/ 2 w 2"/>
                  <a:gd name="T3" fmla="*/ 0 h 4"/>
                  <a:gd name="T4" fmla="*/ 0 w 2"/>
                  <a:gd name="T5" fmla="*/ 2 h 4"/>
                  <a:gd name="T6" fmla="*/ 0 w 2"/>
                  <a:gd name="T7" fmla="*/ 2 h 4"/>
                  <a:gd name="T8" fmla="*/ 0 w 2"/>
                  <a:gd name="T9" fmla="*/ 4 h 4"/>
                  <a:gd name="T10" fmla="*/ 2 w 2"/>
                  <a:gd name="T11" fmla="*/ 4 h 4"/>
                  <a:gd name="T12" fmla="*/ 2 w 2"/>
                  <a:gd name="T13" fmla="*/ 4 h 4"/>
                  <a:gd name="T14" fmla="*/ 2 w 2"/>
                  <a:gd name="T15" fmla="*/ 0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0" y="2"/>
                    </a:lnTo>
                    <a:lnTo>
                      <a:pt x="0" y="2"/>
                    </a:lnTo>
                    <a:lnTo>
                      <a:pt x="0" y="4"/>
                    </a:lnTo>
                    <a:lnTo>
                      <a:pt x="2" y="4"/>
                    </a:lnTo>
                    <a:lnTo>
                      <a:pt x="2" y="4"/>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814"/>
              <p:cNvSpPr>
                <a:spLocks/>
              </p:cNvSpPr>
              <p:nvPr/>
            </p:nvSpPr>
            <p:spPr bwMode="auto">
              <a:xfrm>
                <a:off x="4114" y="2521"/>
                <a:ext cx="0" cy="4"/>
              </a:xfrm>
              <a:custGeom>
                <a:avLst/>
                <a:gdLst>
                  <a:gd name="T0" fmla="*/ 2 h 4"/>
                  <a:gd name="T1" fmla="*/ 4 h 4"/>
                  <a:gd name="T2" fmla="*/ 4 h 4"/>
                  <a:gd name="T3" fmla="*/ 0 h 4"/>
                  <a:gd name="T4" fmla="*/ 0 h 4"/>
                  <a:gd name="T5" fmla="*/ 0 h 4"/>
                  <a:gd name="T6" fmla="*/ 2 h 4"/>
                </a:gdLst>
                <a:ahLst/>
                <a:cxnLst>
                  <a:cxn ang="0">
                    <a:pos x="0" y="T0"/>
                  </a:cxn>
                  <a:cxn ang="0">
                    <a:pos x="0" y="T1"/>
                  </a:cxn>
                  <a:cxn ang="0">
                    <a:pos x="0" y="T2"/>
                  </a:cxn>
                  <a:cxn ang="0">
                    <a:pos x="0" y="T3"/>
                  </a:cxn>
                  <a:cxn ang="0">
                    <a:pos x="0" y="T4"/>
                  </a:cxn>
                  <a:cxn ang="0">
                    <a:pos x="0" y="T5"/>
                  </a:cxn>
                  <a:cxn ang="0">
                    <a:pos x="0" y="T6"/>
                  </a:cxn>
                </a:cxnLst>
                <a:rect l="0" t="0" r="r" b="b"/>
                <a:pathLst>
                  <a:path h="4">
                    <a:moveTo>
                      <a:pt x="0" y="2"/>
                    </a:moveTo>
                    <a:lnTo>
                      <a:pt x="0" y="4"/>
                    </a:lnTo>
                    <a:lnTo>
                      <a:pt x="0" y="4"/>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815"/>
              <p:cNvSpPr>
                <a:spLocks/>
              </p:cNvSpPr>
              <p:nvPr/>
            </p:nvSpPr>
            <p:spPr bwMode="auto">
              <a:xfrm>
                <a:off x="4064" y="2433"/>
                <a:ext cx="4" cy="2"/>
              </a:xfrm>
              <a:custGeom>
                <a:avLst/>
                <a:gdLst>
                  <a:gd name="T0" fmla="*/ 4 w 4"/>
                  <a:gd name="T1" fmla="*/ 2 h 2"/>
                  <a:gd name="T2" fmla="*/ 4 w 4"/>
                  <a:gd name="T3" fmla="*/ 2 h 2"/>
                  <a:gd name="T4" fmla="*/ 4 w 4"/>
                  <a:gd name="T5" fmla="*/ 2 h 2"/>
                  <a:gd name="T6" fmla="*/ 2 w 4"/>
                  <a:gd name="T7" fmla="*/ 0 h 2"/>
                  <a:gd name="T8" fmla="*/ 2 w 4"/>
                  <a:gd name="T9" fmla="*/ 0 h 2"/>
                  <a:gd name="T10" fmla="*/ 0 w 4"/>
                  <a:gd name="T11" fmla="*/ 2 h 2"/>
                  <a:gd name="T12" fmla="*/ 2 w 4"/>
                  <a:gd name="T13" fmla="*/ 2 h 2"/>
                  <a:gd name="T14" fmla="*/ 2 w 4"/>
                  <a:gd name="T15" fmla="*/ 2 h 2"/>
                  <a:gd name="T16" fmla="*/ 4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lnTo>
                      <a:pt x="4" y="2"/>
                    </a:lnTo>
                    <a:lnTo>
                      <a:pt x="4" y="2"/>
                    </a:lnTo>
                    <a:lnTo>
                      <a:pt x="2" y="0"/>
                    </a:lnTo>
                    <a:lnTo>
                      <a:pt x="2" y="0"/>
                    </a:lnTo>
                    <a:lnTo>
                      <a:pt x="0" y="2"/>
                    </a:lnTo>
                    <a:lnTo>
                      <a:pt x="2" y="2"/>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816"/>
              <p:cNvSpPr>
                <a:spLocks/>
              </p:cNvSpPr>
              <p:nvPr/>
            </p:nvSpPr>
            <p:spPr bwMode="auto">
              <a:xfrm>
                <a:off x="4048" y="2371"/>
                <a:ext cx="6" cy="10"/>
              </a:xfrm>
              <a:custGeom>
                <a:avLst/>
                <a:gdLst>
                  <a:gd name="T0" fmla="*/ 2 w 6"/>
                  <a:gd name="T1" fmla="*/ 8 h 10"/>
                  <a:gd name="T2" fmla="*/ 4 w 6"/>
                  <a:gd name="T3" fmla="*/ 8 h 10"/>
                  <a:gd name="T4" fmla="*/ 6 w 6"/>
                  <a:gd name="T5" fmla="*/ 10 h 10"/>
                  <a:gd name="T6" fmla="*/ 6 w 6"/>
                  <a:gd name="T7" fmla="*/ 10 h 10"/>
                  <a:gd name="T8" fmla="*/ 6 w 6"/>
                  <a:gd name="T9" fmla="*/ 8 h 10"/>
                  <a:gd name="T10" fmla="*/ 6 w 6"/>
                  <a:gd name="T11" fmla="*/ 8 h 10"/>
                  <a:gd name="T12" fmla="*/ 6 w 6"/>
                  <a:gd name="T13" fmla="*/ 6 h 10"/>
                  <a:gd name="T14" fmla="*/ 4 w 6"/>
                  <a:gd name="T15" fmla="*/ 6 h 10"/>
                  <a:gd name="T16" fmla="*/ 4 w 6"/>
                  <a:gd name="T17" fmla="*/ 4 h 10"/>
                  <a:gd name="T18" fmla="*/ 4 w 6"/>
                  <a:gd name="T19" fmla="*/ 4 h 10"/>
                  <a:gd name="T20" fmla="*/ 2 w 6"/>
                  <a:gd name="T21" fmla="*/ 2 h 10"/>
                  <a:gd name="T22" fmla="*/ 0 w 6"/>
                  <a:gd name="T23" fmla="*/ 2 h 10"/>
                  <a:gd name="T24" fmla="*/ 0 w 6"/>
                  <a:gd name="T25" fmla="*/ 0 h 10"/>
                  <a:gd name="T26" fmla="*/ 0 w 6"/>
                  <a:gd name="T27" fmla="*/ 2 h 10"/>
                  <a:gd name="T28" fmla="*/ 0 w 6"/>
                  <a:gd name="T29" fmla="*/ 4 h 10"/>
                  <a:gd name="T30" fmla="*/ 2 w 6"/>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2" y="8"/>
                    </a:moveTo>
                    <a:lnTo>
                      <a:pt x="4" y="8"/>
                    </a:lnTo>
                    <a:lnTo>
                      <a:pt x="6" y="10"/>
                    </a:lnTo>
                    <a:lnTo>
                      <a:pt x="6" y="10"/>
                    </a:lnTo>
                    <a:lnTo>
                      <a:pt x="6" y="8"/>
                    </a:lnTo>
                    <a:lnTo>
                      <a:pt x="6" y="8"/>
                    </a:lnTo>
                    <a:lnTo>
                      <a:pt x="6" y="6"/>
                    </a:lnTo>
                    <a:lnTo>
                      <a:pt x="4" y="6"/>
                    </a:lnTo>
                    <a:lnTo>
                      <a:pt x="4" y="4"/>
                    </a:lnTo>
                    <a:lnTo>
                      <a:pt x="4" y="4"/>
                    </a:lnTo>
                    <a:lnTo>
                      <a:pt x="2" y="2"/>
                    </a:lnTo>
                    <a:lnTo>
                      <a:pt x="0" y="2"/>
                    </a:lnTo>
                    <a:lnTo>
                      <a:pt x="0" y="0"/>
                    </a:lnTo>
                    <a:lnTo>
                      <a:pt x="0" y="2"/>
                    </a:lnTo>
                    <a:lnTo>
                      <a:pt x="0" y="4"/>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817"/>
              <p:cNvSpPr>
                <a:spLocks/>
              </p:cNvSpPr>
              <p:nvPr/>
            </p:nvSpPr>
            <p:spPr bwMode="auto">
              <a:xfrm>
                <a:off x="4046" y="2383"/>
                <a:ext cx="2" cy="4"/>
              </a:xfrm>
              <a:custGeom>
                <a:avLst/>
                <a:gdLst>
                  <a:gd name="T0" fmla="*/ 2 w 2"/>
                  <a:gd name="T1" fmla="*/ 4 h 4"/>
                  <a:gd name="T2" fmla="*/ 2 w 2"/>
                  <a:gd name="T3" fmla="*/ 2 h 4"/>
                  <a:gd name="T4" fmla="*/ 2 w 2"/>
                  <a:gd name="T5" fmla="*/ 2 h 4"/>
                  <a:gd name="T6" fmla="*/ 2 w 2"/>
                  <a:gd name="T7" fmla="*/ 0 h 4"/>
                  <a:gd name="T8" fmla="*/ 0 w 2"/>
                  <a:gd name="T9" fmla="*/ 0 h 4"/>
                  <a:gd name="T10" fmla="*/ 0 w 2"/>
                  <a:gd name="T11" fmla="*/ 0 h 4"/>
                  <a:gd name="T12" fmla="*/ 0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2"/>
                    </a:lnTo>
                    <a:lnTo>
                      <a:pt x="2" y="2"/>
                    </a:lnTo>
                    <a:lnTo>
                      <a:pt x="2" y="0"/>
                    </a:lnTo>
                    <a:lnTo>
                      <a:pt x="0" y="0"/>
                    </a:lnTo>
                    <a:lnTo>
                      <a:pt x="0" y="0"/>
                    </a:lnTo>
                    <a:lnTo>
                      <a:pt x="0"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818"/>
              <p:cNvSpPr>
                <a:spLocks/>
              </p:cNvSpPr>
              <p:nvPr/>
            </p:nvSpPr>
            <p:spPr bwMode="auto">
              <a:xfrm>
                <a:off x="4050" y="2385"/>
                <a:ext cx="2" cy="4"/>
              </a:xfrm>
              <a:custGeom>
                <a:avLst/>
                <a:gdLst>
                  <a:gd name="T0" fmla="*/ 0 w 2"/>
                  <a:gd name="T1" fmla="*/ 0 h 4"/>
                  <a:gd name="T2" fmla="*/ 0 w 2"/>
                  <a:gd name="T3" fmla="*/ 4 h 4"/>
                  <a:gd name="T4" fmla="*/ 0 w 2"/>
                  <a:gd name="T5" fmla="*/ 4 h 4"/>
                  <a:gd name="T6" fmla="*/ 2 w 2"/>
                  <a:gd name="T7" fmla="*/ 4 h 4"/>
                  <a:gd name="T8" fmla="*/ 2 w 2"/>
                  <a:gd name="T9" fmla="*/ 2 h 4"/>
                  <a:gd name="T10" fmla="*/ 0 w 2"/>
                  <a:gd name="T11" fmla="*/ 2 h 4"/>
                  <a:gd name="T12" fmla="*/ 0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4"/>
                    </a:lnTo>
                    <a:lnTo>
                      <a:pt x="0" y="4"/>
                    </a:lnTo>
                    <a:lnTo>
                      <a:pt x="2" y="4"/>
                    </a:lnTo>
                    <a:lnTo>
                      <a:pt x="2"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819"/>
              <p:cNvSpPr>
                <a:spLocks/>
              </p:cNvSpPr>
              <p:nvPr/>
            </p:nvSpPr>
            <p:spPr bwMode="auto">
              <a:xfrm>
                <a:off x="4052" y="2389"/>
                <a:ext cx="4" cy="6"/>
              </a:xfrm>
              <a:custGeom>
                <a:avLst/>
                <a:gdLst>
                  <a:gd name="T0" fmla="*/ 4 w 4"/>
                  <a:gd name="T1" fmla="*/ 2 h 6"/>
                  <a:gd name="T2" fmla="*/ 2 w 4"/>
                  <a:gd name="T3" fmla="*/ 2 h 6"/>
                  <a:gd name="T4" fmla="*/ 2 w 4"/>
                  <a:gd name="T5" fmla="*/ 0 h 6"/>
                  <a:gd name="T6" fmla="*/ 2 w 4"/>
                  <a:gd name="T7" fmla="*/ 0 h 6"/>
                  <a:gd name="T8" fmla="*/ 0 w 4"/>
                  <a:gd name="T9" fmla="*/ 0 h 6"/>
                  <a:gd name="T10" fmla="*/ 0 w 4"/>
                  <a:gd name="T11" fmla="*/ 0 h 6"/>
                  <a:gd name="T12" fmla="*/ 0 w 4"/>
                  <a:gd name="T13" fmla="*/ 2 h 6"/>
                  <a:gd name="T14" fmla="*/ 0 w 4"/>
                  <a:gd name="T15" fmla="*/ 2 h 6"/>
                  <a:gd name="T16" fmla="*/ 2 w 4"/>
                  <a:gd name="T17" fmla="*/ 2 h 6"/>
                  <a:gd name="T18" fmla="*/ 2 w 4"/>
                  <a:gd name="T19" fmla="*/ 6 h 6"/>
                  <a:gd name="T20" fmla="*/ 4 w 4"/>
                  <a:gd name="T21" fmla="*/ 6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2" y="2"/>
                    </a:lnTo>
                    <a:lnTo>
                      <a:pt x="2" y="0"/>
                    </a:lnTo>
                    <a:lnTo>
                      <a:pt x="2" y="0"/>
                    </a:lnTo>
                    <a:lnTo>
                      <a:pt x="0" y="0"/>
                    </a:lnTo>
                    <a:lnTo>
                      <a:pt x="0" y="0"/>
                    </a:lnTo>
                    <a:lnTo>
                      <a:pt x="0" y="2"/>
                    </a:lnTo>
                    <a:lnTo>
                      <a:pt x="0" y="2"/>
                    </a:lnTo>
                    <a:lnTo>
                      <a:pt x="2" y="2"/>
                    </a:lnTo>
                    <a:lnTo>
                      <a:pt x="2" y="6"/>
                    </a:lnTo>
                    <a:lnTo>
                      <a:pt x="4" y="6"/>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820"/>
              <p:cNvSpPr>
                <a:spLocks/>
              </p:cNvSpPr>
              <p:nvPr/>
            </p:nvSpPr>
            <p:spPr bwMode="auto">
              <a:xfrm>
                <a:off x="4034" y="2357"/>
                <a:ext cx="8" cy="18"/>
              </a:xfrm>
              <a:custGeom>
                <a:avLst/>
                <a:gdLst>
                  <a:gd name="T0" fmla="*/ 2 w 8"/>
                  <a:gd name="T1" fmla="*/ 10 h 18"/>
                  <a:gd name="T2" fmla="*/ 4 w 8"/>
                  <a:gd name="T3" fmla="*/ 10 h 18"/>
                  <a:gd name="T4" fmla="*/ 4 w 8"/>
                  <a:gd name="T5" fmla="*/ 14 h 18"/>
                  <a:gd name="T6" fmla="*/ 4 w 8"/>
                  <a:gd name="T7" fmla="*/ 16 h 18"/>
                  <a:gd name="T8" fmla="*/ 4 w 8"/>
                  <a:gd name="T9" fmla="*/ 18 h 18"/>
                  <a:gd name="T10" fmla="*/ 6 w 8"/>
                  <a:gd name="T11" fmla="*/ 18 h 18"/>
                  <a:gd name="T12" fmla="*/ 8 w 8"/>
                  <a:gd name="T13" fmla="*/ 18 h 18"/>
                  <a:gd name="T14" fmla="*/ 8 w 8"/>
                  <a:gd name="T15" fmla="*/ 16 h 18"/>
                  <a:gd name="T16" fmla="*/ 8 w 8"/>
                  <a:gd name="T17" fmla="*/ 16 h 18"/>
                  <a:gd name="T18" fmla="*/ 8 w 8"/>
                  <a:gd name="T19" fmla="*/ 12 h 18"/>
                  <a:gd name="T20" fmla="*/ 6 w 8"/>
                  <a:gd name="T21" fmla="*/ 8 h 18"/>
                  <a:gd name="T22" fmla="*/ 4 w 8"/>
                  <a:gd name="T23" fmla="*/ 6 h 18"/>
                  <a:gd name="T24" fmla="*/ 2 w 8"/>
                  <a:gd name="T25" fmla="*/ 2 h 18"/>
                  <a:gd name="T26" fmla="*/ 2 w 8"/>
                  <a:gd name="T27" fmla="*/ 2 h 18"/>
                  <a:gd name="T28" fmla="*/ 0 w 8"/>
                  <a:gd name="T29" fmla="*/ 0 h 18"/>
                  <a:gd name="T30" fmla="*/ 0 w 8"/>
                  <a:gd name="T31" fmla="*/ 2 h 18"/>
                  <a:gd name="T32" fmla="*/ 0 w 8"/>
                  <a:gd name="T33" fmla="*/ 4 h 18"/>
                  <a:gd name="T34" fmla="*/ 0 w 8"/>
                  <a:gd name="T35" fmla="*/ 8 h 18"/>
                  <a:gd name="T36" fmla="*/ 2 w 8"/>
                  <a:gd name="T3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2" y="10"/>
                    </a:moveTo>
                    <a:lnTo>
                      <a:pt x="4" y="10"/>
                    </a:lnTo>
                    <a:lnTo>
                      <a:pt x="4" y="14"/>
                    </a:lnTo>
                    <a:lnTo>
                      <a:pt x="4" y="16"/>
                    </a:lnTo>
                    <a:lnTo>
                      <a:pt x="4" y="18"/>
                    </a:lnTo>
                    <a:lnTo>
                      <a:pt x="6" y="18"/>
                    </a:lnTo>
                    <a:lnTo>
                      <a:pt x="8" y="18"/>
                    </a:lnTo>
                    <a:lnTo>
                      <a:pt x="8" y="16"/>
                    </a:lnTo>
                    <a:lnTo>
                      <a:pt x="8" y="16"/>
                    </a:lnTo>
                    <a:lnTo>
                      <a:pt x="8" y="12"/>
                    </a:lnTo>
                    <a:lnTo>
                      <a:pt x="6" y="8"/>
                    </a:lnTo>
                    <a:lnTo>
                      <a:pt x="4" y="6"/>
                    </a:lnTo>
                    <a:lnTo>
                      <a:pt x="2" y="2"/>
                    </a:lnTo>
                    <a:lnTo>
                      <a:pt x="2" y="2"/>
                    </a:lnTo>
                    <a:lnTo>
                      <a:pt x="0" y="0"/>
                    </a:lnTo>
                    <a:lnTo>
                      <a:pt x="0" y="2"/>
                    </a:lnTo>
                    <a:lnTo>
                      <a:pt x="0" y="4"/>
                    </a:lnTo>
                    <a:lnTo>
                      <a:pt x="0"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821"/>
              <p:cNvSpPr>
                <a:spLocks/>
              </p:cNvSpPr>
              <p:nvPr/>
            </p:nvSpPr>
            <p:spPr bwMode="auto">
              <a:xfrm>
                <a:off x="4052" y="2393"/>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822"/>
              <p:cNvSpPr>
                <a:spLocks/>
              </p:cNvSpPr>
              <p:nvPr/>
            </p:nvSpPr>
            <p:spPr bwMode="auto">
              <a:xfrm>
                <a:off x="4056" y="2395"/>
                <a:ext cx="2" cy="2"/>
              </a:xfrm>
              <a:custGeom>
                <a:avLst/>
                <a:gdLst>
                  <a:gd name="T0" fmla="*/ 0 w 2"/>
                  <a:gd name="T1" fmla="*/ 0 h 2"/>
                  <a:gd name="T2" fmla="*/ 0 w 2"/>
                  <a:gd name="T3" fmla="*/ 0 h 2"/>
                  <a:gd name="T4" fmla="*/ 0 w 2"/>
                  <a:gd name="T5" fmla="*/ 0 h 2"/>
                  <a:gd name="T6" fmla="*/ 0 w 2"/>
                  <a:gd name="T7" fmla="*/ 2 h 2"/>
                  <a:gd name="T8" fmla="*/ 2 w 2"/>
                  <a:gd name="T9" fmla="*/ 2 h 2"/>
                  <a:gd name="T10" fmla="*/ 2 w 2"/>
                  <a:gd name="T11" fmla="*/ 0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0"/>
                    </a:lnTo>
                    <a:lnTo>
                      <a:pt x="0" y="2"/>
                    </a:lnTo>
                    <a:lnTo>
                      <a:pt x="2" y="2"/>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823"/>
              <p:cNvSpPr>
                <a:spLocks/>
              </p:cNvSpPr>
              <p:nvPr/>
            </p:nvSpPr>
            <p:spPr bwMode="auto">
              <a:xfrm>
                <a:off x="4064" y="2383"/>
                <a:ext cx="8" cy="12"/>
              </a:xfrm>
              <a:custGeom>
                <a:avLst/>
                <a:gdLst>
                  <a:gd name="T0" fmla="*/ 4 w 8"/>
                  <a:gd name="T1" fmla="*/ 8 h 12"/>
                  <a:gd name="T2" fmla="*/ 6 w 8"/>
                  <a:gd name="T3" fmla="*/ 10 h 12"/>
                  <a:gd name="T4" fmla="*/ 8 w 8"/>
                  <a:gd name="T5" fmla="*/ 12 h 12"/>
                  <a:gd name="T6" fmla="*/ 8 w 8"/>
                  <a:gd name="T7" fmla="*/ 12 h 12"/>
                  <a:gd name="T8" fmla="*/ 8 w 8"/>
                  <a:gd name="T9" fmla="*/ 8 h 12"/>
                  <a:gd name="T10" fmla="*/ 8 w 8"/>
                  <a:gd name="T11" fmla="*/ 8 h 12"/>
                  <a:gd name="T12" fmla="*/ 6 w 8"/>
                  <a:gd name="T13" fmla="*/ 8 h 12"/>
                  <a:gd name="T14" fmla="*/ 6 w 8"/>
                  <a:gd name="T15" fmla="*/ 6 h 12"/>
                  <a:gd name="T16" fmla="*/ 4 w 8"/>
                  <a:gd name="T17" fmla="*/ 6 h 12"/>
                  <a:gd name="T18" fmla="*/ 0 w 8"/>
                  <a:gd name="T19" fmla="*/ 0 h 12"/>
                  <a:gd name="T20" fmla="*/ 0 w 8"/>
                  <a:gd name="T21" fmla="*/ 2 h 12"/>
                  <a:gd name="T22" fmla="*/ 0 w 8"/>
                  <a:gd name="T23" fmla="*/ 4 h 12"/>
                  <a:gd name="T24" fmla="*/ 4 w 8"/>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4" y="8"/>
                    </a:moveTo>
                    <a:lnTo>
                      <a:pt x="6" y="10"/>
                    </a:lnTo>
                    <a:lnTo>
                      <a:pt x="8" y="12"/>
                    </a:lnTo>
                    <a:lnTo>
                      <a:pt x="8" y="12"/>
                    </a:lnTo>
                    <a:lnTo>
                      <a:pt x="8" y="8"/>
                    </a:lnTo>
                    <a:lnTo>
                      <a:pt x="8" y="8"/>
                    </a:lnTo>
                    <a:lnTo>
                      <a:pt x="6" y="8"/>
                    </a:lnTo>
                    <a:lnTo>
                      <a:pt x="6" y="6"/>
                    </a:lnTo>
                    <a:lnTo>
                      <a:pt x="4" y="6"/>
                    </a:lnTo>
                    <a:lnTo>
                      <a:pt x="0" y="0"/>
                    </a:lnTo>
                    <a:lnTo>
                      <a:pt x="0" y="2"/>
                    </a:lnTo>
                    <a:lnTo>
                      <a:pt x="0" y="4"/>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824"/>
              <p:cNvSpPr>
                <a:spLocks/>
              </p:cNvSpPr>
              <p:nvPr/>
            </p:nvSpPr>
            <p:spPr bwMode="auto">
              <a:xfrm>
                <a:off x="4080" y="2393"/>
                <a:ext cx="4" cy="14"/>
              </a:xfrm>
              <a:custGeom>
                <a:avLst/>
                <a:gdLst>
                  <a:gd name="T0" fmla="*/ 2 w 4"/>
                  <a:gd name="T1" fmla="*/ 14 h 14"/>
                  <a:gd name="T2" fmla="*/ 4 w 4"/>
                  <a:gd name="T3" fmla="*/ 14 h 14"/>
                  <a:gd name="T4" fmla="*/ 4 w 4"/>
                  <a:gd name="T5" fmla="*/ 14 h 14"/>
                  <a:gd name="T6" fmla="*/ 4 w 4"/>
                  <a:gd name="T7" fmla="*/ 12 h 14"/>
                  <a:gd name="T8" fmla="*/ 2 w 4"/>
                  <a:gd name="T9" fmla="*/ 12 h 14"/>
                  <a:gd name="T10" fmla="*/ 2 w 4"/>
                  <a:gd name="T11" fmla="*/ 12 h 14"/>
                  <a:gd name="T12" fmla="*/ 4 w 4"/>
                  <a:gd name="T13" fmla="*/ 10 h 14"/>
                  <a:gd name="T14" fmla="*/ 2 w 4"/>
                  <a:gd name="T15" fmla="*/ 6 h 14"/>
                  <a:gd name="T16" fmla="*/ 2 w 4"/>
                  <a:gd name="T17" fmla="*/ 6 h 14"/>
                  <a:gd name="T18" fmla="*/ 2 w 4"/>
                  <a:gd name="T19" fmla="*/ 4 h 14"/>
                  <a:gd name="T20" fmla="*/ 2 w 4"/>
                  <a:gd name="T21" fmla="*/ 2 h 14"/>
                  <a:gd name="T22" fmla="*/ 0 w 4"/>
                  <a:gd name="T23" fmla="*/ 0 h 14"/>
                  <a:gd name="T24" fmla="*/ 0 w 4"/>
                  <a:gd name="T25" fmla="*/ 0 h 14"/>
                  <a:gd name="T26" fmla="*/ 0 w 4"/>
                  <a:gd name="T27" fmla="*/ 2 h 14"/>
                  <a:gd name="T28" fmla="*/ 0 w 4"/>
                  <a:gd name="T29" fmla="*/ 2 h 14"/>
                  <a:gd name="T30" fmla="*/ 0 w 4"/>
                  <a:gd name="T31" fmla="*/ 2 h 14"/>
                  <a:gd name="T32" fmla="*/ 0 w 4"/>
                  <a:gd name="T33" fmla="*/ 6 h 14"/>
                  <a:gd name="T34" fmla="*/ 2 w 4"/>
                  <a:gd name="T35" fmla="*/ 12 h 14"/>
                  <a:gd name="T36" fmla="*/ 2 w 4"/>
                  <a:gd name="T37" fmla="*/ 12 h 14"/>
                  <a:gd name="T38" fmla="*/ 2 w 4"/>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2" y="14"/>
                    </a:moveTo>
                    <a:lnTo>
                      <a:pt x="4" y="14"/>
                    </a:lnTo>
                    <a:lnTo>
                      <a:pt x="4" y="14"/>
                    </a:lnTo>
                    <a:lnTo>
                      <a:pt x="4" y="12"/>
                    </a:lnTo>
                    <a:lnTo>
                      <a:pt x="2" y="12"/>
                    </a:lnTo>
                    <a:lnTo>
                      <a:pt x="2" y="12"/>
                    </a:lnTo>
                    <a:lnTo>
                      <a:pt x="4" y="10"/>
                    </a:lnTo>
                    <a:lnTo>
                      <a:pt x="2" y="6"/>
                    </a:lnTo>
                    <a:lnTo>
                      <a:pt x="2" y="6"/>
                    </a:lnTo>
                    <a:lnTo>
                      <a:pt x="2" y="4"/>
                    </a:lnTo>
                    <a:lnTo>
                      <a:pt x="2" y="2"/>
                    </a:lnTo>
                    <a:lnTo>
                      <a:pt x="0" y="0"/>
                    </a:lnTo>
                    <a:lnTo>
                      <a:pt x="0" y="0"/>
                    </a:lnTo>
                    <a:lnTo>
                      <a:pt x="0" y="2"/>
                    </a:lnTo>
                    <a:lnTo>
                      <a:pt x="0" y="2"/>
                    </a:lnTo>
                    <a:lnTo>
                      <a:pt x="0" y="2"/>
                    </a:lnTo>
                    <a:lnTo>
                      <a:pt x="0" y="6"/>
                    </a:lnTo>
                    <a:lnTo>
                      <a:pt x="2" y="12"/>
                    </a:lnTo>
                    <a:lnTo>
                      <a:pt x="2" y="12"/>
                    </a:ln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825"/>
              <p:cNvSpPr>
                <a:spLocks/>
              </p:cNvSpPr>
              <p:nvPr/>
            </p:nvSpPr>
            <p:spPr bwMode="auto">
              <a:xfrm>
                <a:off x="4074" y="2401"/>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826"/>
              <p:cNvSpPr>
                <a:spLocks/>
              </p:cNvSpPr>
              <p:nvPr/>
            </p:nvSpPr>
            <p:spPr bwMode="auto">
              <a:xfrm>
                <a:off x="4068" y="2403"/>
                <a:ext cx="10" cy="10"/>
              </a:xfrm>
              <a:custGeom>
                <a:avLst/>
                <a:gdLst>
                  <a:gd name="T0" fmla="*/ 6 w 10"/>
                  <a:gd name="T1" fmla="*/ 2 h 10"/>
                  <a:gd name="T2" fmla="*/ 4 w 10"/>
                  <a:gd name="T3" fmla="*/ 2 h 10"/>
                  <a:gd name="T4" fmla="*/ 2 w 10"/>
                  <a:gd name="T5" fmla="*/ 2 h 10"/>
                  <a:gd name="T6" fmla="*/ 2 w 10"/>
                  <a:gd name="T7" fmla="*/ 0 h 10"/>
                  <a:gd name="T8" fmla="*/ 0 w 10"/>
                  <a:gd name="T9" fmla="*/ 2 h 10"/>
                  <a:gd name="T10" fmla="*/ 0 w 10"/>
                  <a:gd name="T11" fmla="*/ 2 h 10"/>
                  <a:gd name="T12" fmla="*/ 0 w 10"/>
                  <a:gd name="T13" fmla="*/ 4 h 10"/>
                  <a:gd name="T14" fmla="*/ 0 w 10"/>
                  <a:gd name="T15" fmla="*/ 6 h 10"/>
                  <a:gd name="T16" fmla="*/ 2 w 10"/>
                  <a:gd name="T17" fmla="*/ 8 h 10"/>
                  <a:gd name="T18" fmla="*/ 2 w 10"/>
                  <a:gd name="T19" fmla="*/ 8 h 10"/>
                  <a:gd name="T20" fmla="*/ 6 w 10"/>
                  <a:gd name="T21" fmla="*/ 8 h 10"/>
                  <a:gd name="T22" fmla="*/ 6 w 10"/>
                  <a:gd name="T23" fmla="*/ 8 h 10"/>
                  <a:gd name="T24" fmla="*/ 8 w 10"/>
                  <a:gd name="T25" fmla="*/ 10 h 10"/>
                  <a:gd name="T26" fmla="*/ 10 w 10"/>
                  <a:gd name="T27" fmla="*/ 8 h 10"/>
                  <a:gd name="T28" fmla="*/ 10 w 10"/>
                  <a:gd name="T29" fmla="*/ 6 h 10"/>
                  <a:gd name="T30" fmla="*/ 10 w 10"/>
                  <a:gd name="T31" fmla="*/ 6 h 10"/>
                  <a:gd name="T32" fmla="*/ 10 w 10"/>
                  <a:gd name="T33" fmla="*/ 6 h 10"/>
                  <a:gd name="T34" fmla="*/ 8 w 10"/>
                  <a:gd name="T35" fmla="*/ 4 h 10"/>
                  <a:gd name="T36" fmla="*/ 6 w 10"/>
                  <a:gd name="T3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6" y="2"/>
                    </a:moveTo>
                    <a:lnTo>
                      <a:pt x="4" y="2"/>
                    </a:lnTo>
                    <a:lnTo>
                      <a:pt x="2" y="2"/>
                    </a:lnTo>
                    <a:lnTo>
                      <a:pt x="2" y="0"/>
                    </a:lnTo>
                    <a:lnTo>
                      <a:pt x="0" y="2"/>
                    </a:lnTo>
                    <a:lnTo>
                      <a:pt x="0" y="2"/>
                    </a:lnTo>
                    <a:lnTo>
                      <a:pt x="0" y="4"/>
                    </a:lnTo>
                    <a:lnTo>
                      <a:pt x="0" y="6"/>
                    </a:lnTo>
                    <a:lnTo>
                      <a:pt x="2" y="8"/>
                    </a:lnTo>
                    <a:lnTo>
                      <a:pt x="2" y="8"/>
                    </a:lnTo>
                    <a:lnTo>
                      <a:pt x="6" y="8"/>
                    </a:lnTo>
                    <a:lnTo>
                      <a:pt x="6" y="8"/>
                    </a:lnTo>
                    <a:lnTo>
                      <a:pt x="8" y="10"/>
                    </a:lnTo>
                    <a:lnTo>
                      <a:pt x="10" y="8"/>
                    </a:lnTo>
                    <a:lnTo>
                      <a:pt x="10" y="6"/>
                    </a:lnTo>
                    <a:lnTo>
                      <a:pt x="10" y="6"/>
                    </a:lnTo>
                    <a:lnTo>
                      <a:pt x="10" y="6"/>
                    </a:lnTo>
                    <a:lnTo>
                      <a:pt x="8" y="4"/>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827"/>
              <p:cNvSpPr>
                <a:spLocks/>
              </p:cNvSpPr>
              <p:nvPr/>
            </p:nvSpPr>
            <p:spPr bwMode="auto">
              <a:xfrm>
                <a:off x="4082" y="2415"/>
                <a:ext cx="6" cy="8"/>
              </a:xfrm>
              <a:custGeom>
                <a:avLst/>
                <a:gdLst>
                  <a:gd name="T0" fmla="*/ 6 w 6"/>
                  <a:gd name="T1" fmla="*/ 8 h 8"/>
                  <a:gd name="T2" fmla="*/ 6 w 6"/>
                  <a:gd name="T3" fmla="*/ 6 h 8"/>
                  <a:gd name="T4" fmla="*/ 6 w 6"/>
                  <a:gd name="T5" fmla="*/ 6 h 8"/>
                  <a:gd name="T6" fmla="*/ 4 w 6"/>
                  <a:gd name="T7" fmla="*/ 4 h 8"/>
                  <a:gd name="T8" fmla="*/ 2 w 6"/>
                  <a:gd name="T9" fmla="*/ 2 h 8"/>
                  <a:gd name="T10" fmla="*/ 0 w 6"/>
                  <a:gd name="T11" fmla="*/ 2 h 8"/>
                  <a:gd name="T12" fmla="*/ 0 w 6"/>
                  <a:gd name="T13" fmla="*/ 0 h 8"/>
                  <a:gd name="T14" fmla="*/ 0 w 6"/>
                  <a:gd name="T15" fmla="*/ 4 h 8"/>
                  <a:gd name="T16" fmla="*/ 2 w 6"/>
                  <a:gd name="T17" fmla="*/ 4 h 8"/>
                  <a:gd name="T18" fmla="*/ 2 w 6"/>
                  <a:gd name="T19" fmla="*/ 6 h 8"/>
                  <a:gd name="T20" fmla="*/ 4 w 6"/>
                  <a:gd name="T21" fmla="*/ 8 h 8"/>
                  <a:gd name="T22" fmla="*/ 6 w 6"/>
                  <a:gd name="T23" fmla="*/ 8 h 8"/>
                  <a:gd name="T24" fmla="*/ 6 w 6"/>
                  <a:gd name="T25" fmla="*/ 8 h 8"/>
                  <a:gd name="T26" fmla="*/ 6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8"/>
                    </a:moveTo>
                    <a:lnTo>
                      <a:pt x="6" y="6"/>
                    </a:lnTo>
                    <a:lnTo>
                      <a:pt x="6" y="6"/>
                    </a:lnTo>
                    <a:lnTo>
                      <a:pt x="4" y="4"/>
                    </a:lnTo>
                    <a:lnTo>
                      <a:pt x="2" y="2"/>
                    </a:lnTo>
                    <a:lnTo>
                      <a:pt x="0" y="2"/>
                    </a:lnTo>
                    <a:lnTo>
                      <a:pt x="0" y="0"/>
                    </a:lnTo>
                    <a:lnTo>
                      <a:pt x="0" y="4"/>
                    </a:lnTo>
                    <a:lnTo>
                      <a:pt x="2" y="4"/>
                    </a:lnTo>
                    <a:lnTo>
                      <a:pt x="2" y="6"/>
                    </a:lnTo>
                    <a:lnTo>
                      <a:pt x="4" y="8"/>
                    </a:lnTo>
                    <a:lnTo>
                      <a:pt x="6" y="8"/>
                    </a:lnTo>
                    <a:lnTo>
                      <a:pt x="6" y="8"/>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828"/>
              <p:cNvSpPr>
                <a:spLocks/>
              </p:cNvSpPr>
              <p:nvPr/>
            </p:nvSpPr>
            <p:spPr bwMode="auto">
              <a:xfrm>
                <a:off x="2504" y="1907"/>
                <a:ext cx="0" cy="2"/>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829"/>
              <p:cNvSpPr>
                <a:spLocks/>
              </p:cNvSpPr>
              <p:nvPr/>
            </p:nvSpPr>
            <p:spPr bwMode="auto">
              <a:xfrm>
                <a:off x="2504" y="1909"/>
                <a:ext cx="4" cy="2"/>
              </a:xfrm>
              <a:custGeom>
                <a:avLst/>
                <a:gdLst>
                  <a:gd name="T0" fmla="*/ 2 w 4"/>
                  <a:gd name="T1" fmla="*/ 0 h 2"/>
                  <a:gd name="T2" fmla="*/ 0 w 4"/>
                  <a:gd name="T3" fmla="*/ 0 h 2"/>
                  <a:gd name="T4" fmla="*/ 0 w 4"/>
                  <a:gd name="T5" fmla="*/ 2 h 2"/>
                  <a:gd name="T6" fmla="*/ 2 w 4"/>
                  <a:gd name="T7" fmla="*/ 2 h 2"/>
                  <a:gd name="T8" fmla="*/ 2 w 4"/>
                  <a:gd name="T9" fmla="*/ 2 h 2"/>
                  <a:gd name="T10" fmla="*/ 4 w 4"/>
                  <a:gd name="T11" fmla="*/ 2 h 2"/>
                  <a:gd name="T12" fmla="*/ 4 w 4"/>
                  <a:gd name="T13" fmla="*/ 2 h 2"/>
                  <a:gd name="T14" fmla="*/ 4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2" y="2"/>
                    </a:lnTo>
                    <a:lnTo>
                      <a:pt x="2" y="2"/>
                    </a:lnTo>
                    <a:lnTo>
                      <a:pt x="4" y="2"/>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830"/>
              <p:cNvSpPr>
                <a:spLocks/>
              </p:cNvSpPr>
              <p:nvPr/>
            </p:nvSpPr>
            <p:spPr bwMode="auto">
              <a:xfrm>
                <a:off x="2508" y="1907"/>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2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2" y="2"/>
                    </a:lnTo>
                    <a:lnTo>
                      <a:pt x="2"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831"/>
              <p:cNvSpPr>
                <a:spLocks/>
              </p:cNvSpPr>
              <p:nvPr/>
            </p:nvSpPr>
            <p:spPr bwMode="auto">
              <a:xfrm>
                <a:off x="2514" y="1907"/>
                <a:ext cx="2" cy="0"/>
              </a:xfrm>
              <a:custGeom>
                <a:avLst/>
                <a:gdLst>
                  <a:gd name="T0" fmla="*/ 0 w 2"/>
                  <a:gd name="T1" fmla="*/ 0 w 2"/>
                  <a:gd name="T2" fmla="*/ 0 w 2"/>
                  <a:gd name="T3" fmla="*/ 2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832"/>
              <p:cNvSpPr>
                <a:spLocks/>
              </p:cNvSpPr>
              <p:nvPr/>
            </p:nvSpPr>
            <p:spPr bwMode="auto">
              <a:xfrm>
                <a:off x="2526" y="1917"/>
                <a:ext cx="4" cy="0"/>
              </a:xfrm>
              <a:custGeom>
                <a:avLst/>
                <a:gdLst>
                  <a:gd name="T0" fmla="*/ 0 w 4"/>
                  <a:gd name="T1" fmla="*/ 0 w 4"/>
                  <a:gd name="T2" fmla="*/ 0 w 4"/>
                  <a:gd name="T3" fmla="*/ 0 w 4"/>
                  <a:gd name="T4" fmla="*/ 2 w 4"/>
                  <a:gd name="T5" fmla="*/ 4 w 4"/>
                  <a:gd name="T6" fmla="*/ 4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4" y="0"/>
                    </a:lnTo>
                    <a:lnTo>
                      <a:pt x="4"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Rectangle 1833"/>
              <p:cNvSpPr>
                <a:spLocks noChangeArrowheads="1"/>
              </p:cNvSpPr>
              <p:nvPr/>
            </p:nvSpPr>
            <p:spPr bwMode="auto">
              <a:xfrm>
                <a:off x="2530" y="19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834"/>
              <p:cNvSpPr>
                <a:spLocks/>
              </p:cNvSpPr>
              <p:nvPr/>
            </p:nvSpPr>
            <p:spPr bwMode="auto">
              <a:xfrm>
                <a:off x="2236" y="2827"/>
                <a:ext cx="44" cy="24"/>
              </a:xfrm>
              <a:custGeom>
                <a:avLst/>
                <a:gdLst>
                  <a:gd name="T0" fmla="*/ 40 w 44"/>
                  <a:gd name="T1" fmla="*/ 20 h 24"/>
                  <a:gd name="T2" fmla="*/ 34 w 44"/>
                  <a:gd name="T3" fmla="*/ 18 h 24"/>
                  <a:gd name="T4" fmla="*/ 30 w 44"/>
                  <a:gd name="T5" fmla="*/ 16 h 24"/>
                  <a:gd name="T6" fmla="*/ 28 w 44"/>
                  <a:gd name="T7" fmla="*/ 16 h 24"/>
                  <a:gd name="T8" fmla="*/ 26 w 44"/>
                  <a:gd name="T9" fmla="*/ 14 h 24"/>
                  <a:gd name="T10" fmla="*/ 22 w 44"/>
                  <a:gd name="T11" fmla="*/ 12 h 24"/>
                  <a:gd name="T12" fmla="*/ 18 w 44"/>
                  <a:gd name="T13" fmla="*/ 8 h 24"/>
                  <a:gd name="T14" fmla="*/ 16 w 44"/>
                  <a:gd name="T15" fmla="*/ 8 h 24"/>
                  <a:gd name="T16" fmla="*/ 14 w 44"/>
                  <a:gd name="T17" fmla="*/ 6 h 24"/>
                  <a:gd name="T18" fmla="*/ 14 w 44"/>
                  <a:gd name="T19" fmla="*/ 4 h 24"/>
                  <a:gd name="T20" fmla="*/ 16 w 44"/>
                  <a:gd name="T21" fmla="*/ 6 h 24"/>
                  <a:gd name="T22" fmla="*/ 14 w 44"/>
                  <a:gd name="T23" fmla="*/ 2 h 24"/>
                  <a:gd name="T24" fmla="*/ 12 w 44"/>
                  <a:gd name="T25" fmla="*/ 2 h 24"/>
                  <a:gd name="T26" fmla="*/ 10 w 44"/>
                  <a:gd name="T27" fmla="*/ 0 h 24"/>
                  <a:gd name="T28" fmla="*/ 6 w 44"/>
                  <a:gd name="T29" fmla="*/ 2 h 24"/>
                  <a:gd name="T30" fmla="*/ 4 w 44"/>
                  <a:gd name="T31" fmla="*/ 0 h 24"/>
                  <a:gd name="T32" fmla="*/ 2 w 44"/>
                  <a:gd name="T33" fmla="*/ 2 h 24"/>
                  <a:gd name="T34" fmla="*/ 2 w 44"/>
                  <a:gd name="T35" fmla="*/ 2 h 24"/>
                  <a:gd name="T36" fmla="*/ 0 w 44"/>
                  <a:gd name="T37" fmla="*/ 2 h 24"/>
                  <a:gd name="T38" fmla="*/ 2 w 44"/>
                  <a:gd name="T39" fmla="*/ 4 h 24"/>
                  <a:gd name="T40" fmla="*/ 2 w 44"/>
                  <a:gd name="T41" fmla="*/ 6 h 24"/>
                  <a:gd name="T42" fmla="*/ 0 w 44"/>
                  <a:gd name="T43" fmla="*/ 4 h 24"/>
                  <a:gd name="T44" fmla="*/ 2 w 44"/>
                  <a:gd name="T45" fmla="*/ 8 h 24"/>
                  <a:gd name="T46" fmla="*/ 4 w 44"/>
                  <a:gd name="T47" fmla="*/ 10 h 24"/>
                  <a:gd name="T48" fmla="*/ 8 w 44"/>
                  <a:gd name="T49" fmla="*/ 8 h 24"/>
                  <a:gd name="T50" fmla="*/ 10 w 44"/>
                  <a:gd name="T51" fmla="*/ 8 h 24"/>
                  <a:gd name="T52" fmla="*/ 8 w 44"/>
                  <a:gd name="T53" fmla="*/ 10 h 24"/>
                  <a:gd name="T54" fmla="*/ 6 w 44"/>
                  <a:gd name="T55" fmla="*/ 12 h 24"/>
                  <a:gd name="T56" fmla="*/ 8 w 44"/>
                  <a:gd name="T57" fmla="*/ 16 h 24"/>
                  <a:gd name="T58" fmla="*/ 12 w 44"/>
                  <a:gd name="T59" fmla="*/ 18 h 24"/>
                  <a:gd name="T60" fmla="*/ 12 w 44"/>
                  <a:gd name="T61" fmla="*/ 18 h 24"/>
                  <a:gd name="T62" fmla="*/ 12 w 44"/>
                  <a:gd name="T63" fmla="*/ 18 h 24"/>
                  <a:gd name="T64" fmla="*/ 10 w 44"/>
                  <a:gd name="T65" fmla="*/ 18 h 24"/>
                  <a:gd name="T66" fmla="*/ 8 w 44"/>
                  <a:gd name="T67" fmla="*/ 18 h 24"/>
                  <a:gd name="T68" fmla="*/ 10 w 44"/>
                  <a:gd name="T69" fmla="*/ 18 h 24"/>
                  <a:gd name="T70" fmla="*/ 8 w 44"/>
                  <a:gd name="T71" fmla="*/ 18 h 24"/>
                  <a:gd name="T72" fmla="*/ 2 w 44"/>
                  <a:gd name="T73" fmla="*/ 16 h 24"/>
                  <a:gd name="T74" fmla="*/ 4 w 44"/>
                  <a:gd name="T75" fmla="*/ 18 h 24"/>
                  <a:gd name="T76" fmla="*/ 4 w 44"/>
                  <a:gd name="T77" fmla="*/ 18 h 24"/>
                  <a:gd name="T78" fmla="*/ 2 w 44"/>
                  <a:gd name="T79" fmla="*/ 20 h 24"/>
                  <a:gd name="T80" fmla="*/ 0 w 44"/>
                  <a:gd name="T81" fmla="*/ 20 h 24"/>
                  <a:gd name="T82" fmla="*/ 2 w 44"/>
                  <a:gd name="T83" fmla="*/ 22 h 24"/>
                  <a:gd name="T84" fmla="*/ 2 w 44"/>
                  <a:gd name="T85" fmla="*/ 22 h 24"/>
                  <a:gd name="T86" fmla="*/ 6 w 44"/>
                  <a:gd name="T87" fmla="*/ 22 h 24"/>
                  <a:gd name="T88" fmla="*/ 6 w 44"/>
                  <a:gd name="T89" fmla="*/ 24 h 24"/>
                  <a:gd name="T90" fmla="*/ 6 w 44"/>
                  <a:gd name="T91" fmla="*/ 24 h 24"/>
                  <a:gd name="T92" fmla="*/ 8 w 44"/>
                  <a:gd name="T93" fmla="*/ 24 h 24"/>
                  <a:gd name="T94" fmla="*/ 12 w 44"/>
                  <a:gd name="T95" fmla="*/ 24 h 24"/>
                  <a:gd name="T96" fmla="*/ 14 w 44"/>
                  <a:gd name="T97" fmla="*/ 24 h 24"/>
                  <a:gd name="T98" fmla="*/ 18 w 44"/>
                  <a:gd name="T99" fmla="*/ 24 h 24"/>
                  <a:gd name="T100" fmla="*/ 20 w 44"/>
                  <a:gd name="T101" fmla="*/ 24 h 24"/>
                  <a:gd name="T102" fmla="*/ 22 w 44"/>
                  <a:gd name="T103" fmla="*/ 24 h 24"/>
                  <a:gd name="T104" fmla="*/ 24 w 44"/>
                  <a:gd name="T105" fmla="*/ 22 h 24"/>
                  <a:gd name="T106" fmla="*/ 24 w 44"/>
                  <a:gd name="T107" fmla="*/ 22 h 24"/>
                  <a:gd name="T108" fmla="*/ 30 w 44"/>
                  <a:gd name="T109" fmla="*/ 22 h 24"/>
                  <a:gd name="T110" fmla="*/ 36 w 44"/>
                  <a:gd name="T111" fmla="*/ 24 h 24"/>
                  <a:gd name="T112" fmla="*/ 38 w 44"/>
                  <a:gd name="T113" fmla="*/ 24 h 24"/>
                  <a:gd name="T114" fmla="*/ 42 w 44"/>
                  <a:gd name="T115" fmla="*/ 24 h 24"/>
                  <a:gd name="T116" fmla="*/ 44 w 44"/>
                  <a:gd name="T117" fmla="*/ 22 h 24"/>
                  <a:gd name="T118" fmla="*/ 44 w 44"/>
                  <a:gd name="T11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24">
                    <a:moveTo>
                      <a:pt x="42" y="20"/>
                    </a:moveTo>
                    <a:lnTo>
                      <a:pt x="40" y="20"/>
                    </a:lnTo>
                    <a:lnTo>
                      <a:pt x="36" y="20"/>
                    </a:lnTo>
                    <a:lnTo>
                      <a:pt x="34" y="18"/>
                    </a:lnTo>
                    <a:lnTo>
                      <a:pt x="32" y="16"/>
                    </a:lnTo>
                    <a:lnTo>
                      <a:pt x="30" y="16"/>
                    </a:lnTo>
                    <a:lnTo>
                      <a:pt x="28" y="16"/>
                    </a:lnTo>
                    <a:lnTo>
                      <a:pt x="28" y="16"/>
                    </a:lnTo>
                    <a:lnTo>
                      <a:pt x="28" y="14"/>
                    </a:lnTo>
                    <a:lnTo>
                      <a:pt x="26" y="14"/>
                    </a:lnTo>
                    <a:lnTo>
                      <a:pt x="24" y="12"/>
                    </a:lnTo>
                    <a:lnTo>
                      <a:pt x="22" y="12"/>
                    </a:lnTo>
                    <a:lnTo>
                      <a:pt x="20" y="10"/>
                    </a:lnTo>
                    <a:lnTo>
                      <a:pt x="18" y="8"/>
                    </a:lnTo>
                    <a:lnTo>
                      <a:pt x="18" y="8"/>
                    </a:lnTo>
                    <a:lnTo>
                      <a:pt x="16" y="8"/>
                    </a:lnTo>
                    <a:lnTo>
                      <a:pt x="16" y="8"/>
                    </a:lnTo>
                    <a:lnTo>
                      <a:pt x="14" y="6"/>
                    </a:lnTo>
                    <a:lnTo>
                      <a:pt x="14" y="6"/>
                    </a:lnTo>
                    <a:lnTo>
                      <a:pt x="14" y="4"/>
                    </a:lnTo>
                    <a:lnTo>
                      <a:pt x="16" y="6"/>
                    </a:lnTo>
                    <a:lnTo>
                      <a:pt x="16" y="6"/>
                    </a:lnTo>
                    <a:lnTo>
                      <a:pt x="16" y="6"/>
                    </a:lnTo>
                    <a:lnTo>
                      <a:pt x="14" y="2"/>
                    </a:lnTo>
                    <a:lnTo>
                      <a:pt x="12" y="2"/>
                    </a:lnTo>
                    <a:lnTo>
                      <a:pt x="12" y="2"/>
                    </a:lnTo>
                    <a:lnTo>
                      <a:pt x="10" y="0"/>
                    </a:lnTo>
                    <a:lnTo>
                      <a:pt x="10" y="0"/>
                    </a:lnTo>
                    <a:lnTo>
                      <a:pt x="8" y="2"/>
                    </a:lnTo>
                    <a:lnTo>
                      <a:pt x="6" y="2"/>
                    </a:lnTo>
                    <a:lnTo>
                      <a:pt x="6" y="0"/>
                    </a:lnTo>
                    <a:lnTo>
                      <a:pt x="4" y="0"/>
                    </a:lnTo>
                    <a:lnTo>
                      <a:pt x="4" y="2"/>
                    </a:lnTo>
                    <a:lnTo>
                      <a:pt x="2" y="2"/>
                    </a:lnTo>
                    <a:lnTo>
                      <a:pt x="2" y="2"/>
                    </a:lnTo>
                    <a:lnTo>
                      <a:pt x="2" y="2"/>
                    </a:lnTo>
                    <a:lnTo>
                      <a:pt x="0" y="2"/>
                    </a:lnTo>
                    <a:lnTo>
                      <a:pt x="0" y="2"/>
                    </a:lnTo>
                    <a:lnTo>
                      <a:pt x="2" y="4"/>
                    </a:lnTo>
                    <a:lnTo>
                      <a:pt x="2" y="4"/>
                    </a:lnTo>
                    <a:lnTo>
                      <a:pt x="2" y="6"/>
                    </a:lnTo>
                    <a:lnTo>
                      <a:pt x="2" y="6"/>
                    </a:lnTo>
                    <a:lnTo>
                      <a:pt x="0" y="4"/>
                    </a:lnTo>
                    <a:lnTo>
                      <a:pt x="0" y="4"/>
                    </a:lnTo>
                    <a:lnTo>
                      <a:pt x="0" y="6"/>
                    </a:lnTo>
                    <a:lnTo>
                      <a:pt x="2" y="8"/>
                    </a:lnTo>
                    <a:lnTo>
                      <a:pt x="2" y="8"/>
                    </a:lnTo>
                    <a:lnTo>
                      <a:pt x="4" y="10"/>
                    </a:lnTo>
                    <a:lnTo>
                      <a:pt x="6" y="8"/>
                    </a:lnTo>
                    <a:lnTo>
                      <a:pt x="8" y="8"/>
                    </a:lnTo>
                    <a:lnTo>
                      <a:pt x="8" y="8"/>
                    </a:lnTo>
                    <a:lnTo>
                      <a:pt x="10" y="8"/>
                    </a:lnTo>
                    <a:lnTo>
                      <a:pt x="10" y="10"/>
                    </a:lnTo>
                    <a:lnTo>
                      <a:pt x="8" y="10"/>
                    </a:lnTo>
                    <a:lnTo>
                      <a:pt x="8" y="12"/>
                    </a:lnTo>
                    <a:lnTo>
                      <a:pt x="6" y="12"/>
                    </a:lnTo>
                    <a:lnTo>
                      <a:pt x="6" y="12"/>
                    </a:lnTo>
                    <a:lnTo>
                      <a:pt x="8" y="16"/>
                    </a:lnTo>
                    <a:lnTo>
                      <a:pt x="8" y="16"/>
                    </a:lnTo>
                    <a:lnTo>
                      <a:pt x="12" y="18"/>
                    </a:lnTo>
                    <a:lnTo>
                      <a:pt x="14" y="18"/>
                    </a:lnTo>
                    <a:lnTo>
                      <a:pt x="12" y="18"/>
                    </a:lnTo>
                    <a:lnTo>
                      <a:pt x="12" y="18"/>
                    </a:lnTo>
                    <a:lnTo>
                      <a:pt x="12" y="18"/>
                    </a:lnTo>
                    <a:lnTo>
                      <a:pt x="10" y="18"/>
                    </a:lnTo>
                    <a:lnTo>
                      <a:pt x="10" y="18"/>
                    </a:lnTo>
                    <a:lnTo>
                      <a:pt x="8" y="18"/>
                    </a:lnTo>
                    <a:lnTo>
                      <a:pt x="8" y="18"/>
                    </a:lnTo>
                    <a:lnTo>
                      <a:pt x="8" y="18"/>
                    </a:lnTo>
                    <a:lnTo>
                      <a:pt x="10" y="18"/>
                    </a:lnTo>
                    <a:lnTo>
                      <a:pt x="8" y="20"/>
                    </a:lnTo>
                    <a:lnTo>
                      <a:pt x="8" y="18"/>
                    </a:lnTo>
                    <a:lnTo>
                      <a:pt x="4" y="18"/>
                    </a:lnTo>
                    <a:lnTo>
                      <a:pt x="2" y="16"/>
                    </a:lnTo>
                    <a:lnTo>
                      <a:pt x="2" y="18"/>
                    </a:lnTo>
                    <a:lnTo>
                      <a:pt x="4" y="18"/>
                    </a:lnTo>
                    <a:lnTo>
                      <a:pt x="4" y="18"/>
                    </a:lnTo>
                    <a:lnTo>
                      <a:pt x="4" y="18"/>
                    </a:lnTo>
                    <a:lnTo>
                      <a:pt x="4" y="20"/>
                    </a:lnTo>
                    <a:lnTo>
                      <a:pt x="2" y="20"/>
                    </a:lnTo>
                    <a:lnTo>
                      <a:pt x="2" y="20"/>
                    </a:lnTo>
                    <a:lnTo>
                      <a:pt x="0" y="20"/>
                    </a:lnTo>
                    <a:lnTo>
                      <a:pt x="2" y="20"/>
                    </a:lnTo>
                    <a:lnTo>
                      <a:pt x="2" y="22"/>
                    </a:lnTo>
                    <a:lnTo>
                      <a:pt x="2" y="22"/>
                    </a:lnTo>
                    <a:lnTo>
                      <a:pt x="2" y="22"/>
                    </a:lnTo>
                    <a:lnTo>
                      <a:pt x="4" y="22"/>
                    </a:lnTo>
                    <a:lnTo>
                      <a:pt x="6" y="22"/>
                    </a:lnTo>
                    <a:lnTo>
                      <a:pt x="6" y="22"/>
                    </a:lnTo>
                    <a:lnTo>
                      <a:pt x="6" y="24"/>
                    </a:lnTo>
                    <a:lnTo>
                      <a:pt x="6" y="24"/>
                    </a:lnTo>
                    <a:lnTo>
                      <a:pt x="6" y="24"/>
                    </a:lnTo>
                    <a:lnTo>
                      <a:pt x="6" y="24"/>
                    </a:lnTo>
                    <a:lnTo>
                      <a:pt x="8" y="24"/>
                    </a:lnTo>
                    <a:lnTo>
                      <a:pt x="10" y="24"/>
                    </a:lnTo>
                    <a:lnTo>
                      <a:pt x="12" y="24"/>
                    </a:lnTo>
                    <a:lnTo>
                      <a:pt x="12" y="24"/>
                    </a:lnTo>
                    <a:lnTo>
                      <a:pt x="14" y="24"/>
                    </a:lnTo>
                    <a:lnTo>
                      <a:pt x="16" y="24"/>
                    </a:lnTo>
                    <a:lnTo>
                      <a:pt x="18" y="24"/>
                    </a:lnTo>
                    <a:lnTo>
                      <a:pt x="20" y="24"/>
                    </a:lnTo>
                    <a:lnTo>
                      <a:pt x="20" y="24"/>
                    </a:lnTo>
                    <a:lnTo>
                      <a:pt x="20" y="24"/>
                    </a:lnTo>
                    <a:lnTo>
                      <a:pt x="22" y="24"/>
                    </a:lnTo>
                    <a:lnTo>
                      <a:pt x="22" y="24"/>
                    </a:lnTo>
                    <a:lnTo>
                      <a:pt x="24" y="22"/>
                    </a:lnTo>
                    <a:lnTo>
                      <a:pt x="24" y="22"/>
                    </a:lnTo>
                    <a:lnTo>
                      <a:pt x="24" y="22"/>
                    </a:lnTo>
                    <a:lnTo>
                      <a:pt x="26" y="24"/>
                    </a:lnTo>
                    <a:lnTo>
                      <a:pt x="30" y="22"/>
                    </a:lnTo>
                    <a:lnTo>
                      <a:pt x="34" y="24"/>
                    </a:lnTo>
                    <a:lnTo>
                      <a:pt x="36" y="24"/>
                    </a:lnTo>
                    <a:lnTo>
                      <a:pt x="38" y="24"/>
                    </a:lnTo>
                    <a:lnTo>
                      <a:pt x="38" y="24"/>
                    </a:lnTo>
                    <a:lnTo>
                      <a:pt x="40" y="22"/>
                    </a:lnTo>
                    <a:lnTo>
                      <a:pt x="42" y="24"/>
                    </a:lnTo>
                    <a:lnTo>
                      <a:pt x="44" y="22"/>
                    </a:lnTo>
                    <a:lnTo>
                      <a:pt x="44" y="22"/>
                    </a:lnTo>
                    <a:lnTo>
                      <a:pt x="44" y="20"/>
                    </a:lnTo>
                    <a:lnTo>
                      <a:pt x="44" y="20"/>
                    </a:lnTo>
                    <a:lnTo>
                      <a:pt x="4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35"/>
              <p:cNvSpPr>
                <a:spLocks/>
              </p:cNvSpPr>
              <p:nvPr/>
            </p:nvSpPr>
            <p:spPr bwMode="auto">
              <a:xfrm>
                <a:off x="2284" y="2847"/>
                <a:ext cx="6" cy="2"/>
              </a:xfrm>
              <a:custGeom>
                <a:avLst/>
                <a:gdLst>
                  <a:gd name="T0" fmla="*/ 2 w 6"/>
                  <a:gd name="T1" fmla="*/ 0 h 2"/>
                  <a:gd name="T2" fmla="*/ 0 w 6"/>
                  <a:gd name="T3" fmla="*/ 0 h 2"/>
                  <a:gd name="T4" fmla="*/ 0 w 6"/>
                  <a:gd name="T5" fmla="*/ 0 h 2"/>
                  <a:gd name="T6" fmla="*/ 0 w 6"/>
                  <a:gd name="T7" fmla="*/ 2 h 2"/>
                  <a:gd name="T8" fmla="*/ 2 w 6"/>
                  <a:gd name="T9" fmla="*/ 2 h 2"/>
                  <a:gd name="T10" fmla="*/ 2 w 6"/>
                  <a:gd name="T11" fmla="*/ 2 h 2"/>
                  <a:gd name="T12" fmla="*/ 4 w 6"/>
                  <a:gd name="T13" fmla="*/ 2 h 2"/>
                  <a:gd name="T14" fmla="*/ 4 w 6"/>
                  <a:gd name="T15" fmla="*/ 0 h 2"/>
                  <a:gd name="T16" fmla="*/ 4 w 6"/>
                  <a:gd name="T17" fmla="*/ 0 h 2"/>
                  <a:gd name="T18" fmla="*/ 6 w 6"/>
                  <a:gd name="T19" fmla="*/ 0 h 2"/>
                  <a:gd name="T20" fmla="*/ 6 w 6"/>
                  <a:gd name="T21" fmla="*/ 0 h 2"/>
                  <a:gd name="T22" fmla="*/ 4 w 6"/>
                  <a:gd name="T23" fmla="*/ 0 h 2"/>
                  <a:gd name="T24" fmla="*/ 2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2" y="0"/>
                    </a:moveTo>
                    <a:lnTo>
                      <a:pt x="0" y="0"/>
                    </a:lnTo>
                    <a:lnTo>
                      <a:pt x="0" y="0"/>
                    </a:lnTo>
                    <a:lnTo>
                      <a:pt x="0" y="2"/>
                    </a:lnTo>
                    <a:lnTo>
                      <a:pt x="2" y="2"/>
                    </a:lnTo>
                    <a:lnTo>
                      <a:pt x="2" y="2"/>
                    </a:lnTo>
                    <a:lnTo>
                      <a:pt x="4" y="2"/>
                    </a:lnTo>
                    <a:lnTo>
                      <a:pt x="4" y="0"/>
                    </a:lnTo>
                    <a:lnTo>
                      <a:pt x="4" y="0"/>
                    </a:lnTo>
                    <a:lnTo>
                      <a:pt x="6" y="0"/>
                    </a:lnTo>
                    <a:lnTo>
                      <a:pt x="6"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836"/>
              <p:cNvSpPr>
                <a:spLocks/>
              </p:cNvSpPr>
              <p:nvPr/>
            </p:nvSpPr>
            <p:spPr bwMode="auto">
              <a:xfrm>
                <a:off x="3036" y="1601"/>
                <a:ext cx="2" cy="2"/>
              </a:xfrm>
              <a:custGeom>
                <a:avLst/>
                <a:gdLst>
                  <a:gd name="T0" fmla="*/ 0 w 2"/>
                  <a:gd name="T1" fmla="*/ 2 h 2"/>
                  <a:gd name="T2" fmla="*/ 2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1837"/>
              <p:cNvSpPr>
                <a:spLocks/>
              </p:cNvSpPr>
              <p:nvPr/>
            </p:nvSpPr>
            <p:spPr bwMode="auto">
              <a:xfrm>
                <a:off x="3406" y="1543"/>
                <a:ext cx="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1838"/>
              <p:cNvSpPr>
                <a:spLocks/>
              </p:cNvSpPr>
              <p:nvPr/>
            </p:nvSpPr>
            <p:spPr bwMode="auto">
              <a:xfrm>
                <a:off x="3754" y="1587"/>
                <a:ext cx="4" cy="2"/>
              </a:xfrm>
              <a:custGeom>
                <a:avLst/>
                <a:gdLst>
                  <a:gd name="T0" fmla="*/ 2 w 4"/>
                  <a:gd name="T1" fmla="*/ 2 h 2"/>
                  <a:gd name="T2" fmla="*/ 4 w 4"/>
                  <a:gd name="T3" fmla="*/ 2 h 2"/>
                  <a:gd name="T4" fmla="*/ 2 w 4"/>
                  <a:gd name="T5" fmla="*/ 0 h 2"/>
                  <a:gd name="T6" fmla="*/ 0 w 4"/>
                  <a:gd name="T7" fmla="*/ 0 h 2"/>
                  <a:gd name="T8" fmla="*/ 2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1839"/>
              <p:cNvSpPr>
                <a:spLocks/>
              </p:cNvSpPr>
              <p:nvPr/>
            </p:nvSpPr>
            <p:spPr bwMode="auto">
              <a:xfrm>
                <a:off x="1800" y="1515"/>
                <a:ext cx="14" cy="4"/>
              </a:xfrm>
              <a:custGeom>
                <a:avLst/>
                <a:gdLst>
                  <a:gd name="T0" fmla="*/ 0 w 14"/>
                  <a:gd name="T1" fmla="*/ 4 h 4"/>
                  <a:gd name="T2" fmla="*/ 2 w 14"/>
                  <a:gd name="T3" fmla="*/ 4 h 4"/>
                  <a:gd name="T4" fmla="*/ 4 w 14"/>
                  <a:gd name="T5" fmla="*/ 4 h 4"/>
                  <a:gd name="T6" fmla="*/ 8 w 14"/>
                  <a:gd name="T7" fmla="*/ 4 h 4"/>
                  <a:gd name="T8" fmla="*/ 12 w 14"/>
                  <a:gd name="T9" fmla="*/ 4 h 4"/>
                  <a:gd name="T10" fmla="*/ 12 w 14"/>
                  <a:gd name="T11" fmla="*/ 4 h 4"/>
                  <a:gd name="T12" fmla="*/ 14 w 14"/>
                  <a:gd name="T13" fmla="*/ 4 h 4"/>
                  <a:gd name="T14" fmla="*/ 14 w 14"/>
                  <a:gd name="T15" fmla="*/ 2 h 4"/>
                  <a:gd name="T16" fmla="*/ 14 w 14"/>
                  <a:gd name="T17" fmla="*/ 2 h 4"/>
                  <a:gd name="T18" fmla="*/ 14 w 14"/>
                  <a:gd name="T19" fmla="*/ 2 h 4"/>
                  <a:gd name="T20" fmla="*/ 12 w 14"/>
                  <a:gd name="T21" fmla="*/ 0 h 4"/>
                  <a:gd name="T22" fmla="*/ 12 w 14"/>
                  <a:gd name="T23" fmla="*/ 0 h 4"/>
                  <a:gd name="T24" fmla="*/ 12 w 14"/>
                  <a:gd name="T25" fmla="*/ 0 h 4"/>
                  <a:gd name="T26" fmla="*/ 12 w 14"/>
                  <a:gd name="T27" fmla="*/ 0 h 4"/>
                  <a:gd name="T28" fmla="*/ 10 w 14"/>
                  <a:gd name="T29" fmla="*/ 0 h 4"/>
                  <a:gd name="T30" fmla="*/ 10 w 14"/>
                  <a:gd name="T31" fmla="*/ 0 h 4"/>
                  <a:gd name="T32" fmla="*/ 8 w 14"/>
                  <a:gd name="T33" fmla="*/ 0 h 4"/>
                  <a:gd name="T34" fmla="*/ 8 w 14"/>
                  <a:gd name="T35" fmla="*/ 0 h 4"/>
                  <a:gd name="T36" fmla="*/ 0 w 14"/>
                  <a:gd name="T37" fmla="*/ 4 h 4"/>
                  <a:gd name="T38" fmla="*/ 2 w 14"/>
                  <a:gd name="T39" fmla="*/ 4 h 4"/>
                  <a:gd name="T40" fmla="*/ 0 w 1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
                    <a:moveTo>
                      <a:pt x="0" y="4"/>
                    </a:moveTo>
                    <a:lnTo>
                      <a:pt x="2" y="4"/>
                    </a:lnTo>
                    <a:lnTo>
                      <a:pt x="4" y="4"/>
                    </a:lnTo>
                    <a:lnTo>
                      <a:pt x="8" y="4"/>
                    </a:lnTo>
                    <a:lnTo>
                      <a:pt x="12" y="4"/>
                    </a:lnTo>
                    <a:lnTo>
                      <a:pt x="12" y="4"/>
                    </a:lnTo>
                    <a:lnTo>
                      <a:pt x="14" y="4"/>
                    </a:lnTo>
                    <a:lnTo>
                      <a:pt x="14" y="2"/>
                    </a:lnTo>
                    <a:lnTo>
                      <a:pt x="14" y="2"/>
                    </a:lnTo>
                    <a:lnTo>
                      <a:pt x="14" y="2"/>
                    </a:lnTo>
                    <a:lnTo>
                      <a:pt x="12" y="0"/>
                    </a:lnTo>
                    <a:lnTo>
                      <a:pt x="12" y="0"/>
                    </a:lnTo>
                    <a:lnTo>
                      <a:pt x="12" y="0"/>
                    </a:lnTo>
                    <a:lnTo>
                      <a:pt x="12" y="0"/>
                    </a:lnTo>
                    <a:lnTo>
                      <a:pt x="10" y="0"/>
                    </a:lnTo>
                    <a:lnTo>
                      <a:pt x="10" y="0"/>
                    </a:lnTo>
                    <a:lnTo>
                      <a:pt x="8" y="0"/>
                    </a:lnTo>
                    <a:lnTo>
                      <a:pt x="8" y="0"/>
                    </a:lnTo>
                    <a:lnTo>
                      <a:pt x="0" y="4"/>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Rectangle 1840"/>
              <p:cNvSpPr>
                <a:spLocks noChangeArrowheads="1"/>
              </p:cNvSpPr>
              <p:nvPr/>
            </p:nvSpPr>
            <p:spPr bwMode="auto">
              <a:xfrm>
                <a:off x="1766" y="155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1841"/>
              <p:cNvSpPr>
                <a:spLocks noEditPoints="1"/>
              </p:cNvSpPr>
              <p:nvPr/>
            </p:nvSpPr>
            <p:spPr bwMode="auto">
              <a:xfrm>
                <a:off x="1714" y="1535"/>
                <a:ext cx="62" cy="44"/>
              </a:xfrm>
              <a:custGeom>
                <a:avLst/>
                <a:gdLst>
                  <a:gd name="T0" fmla="*/ 12 w 62"/>
                  <a:gd name="T1" fmla="*/ 26 h 44"/>
                  <a:gd name="T2" fmla="*/ 16 w 62"/>
                  <a:gd name="T3" fmla="*/ 22 h 44"/>
                  <a:gd name="T4" fmla="*/ 18 w 62"/>
                  <a:gd name="T5" fmla="*/ 22 h 44"/>
                  <a:gd name="T6" fmla="*/ 22 w 62"/>
                  <a:gd name="T7" fmla="*/ 22 h 44"/>
                  <a:gd name="T8" fmla="*/ 24 w 62"/>
                  <a:gd name="T9" fmla="*/ 22 h 44"/>
                  <a:gd name="T10" fmla="*/ 18 w 62"/>
                  <a:gd name="T11" fmla="*/ 24 h 44"/>
                  <a:gd name="T12" fmla="*/ 16 w 62"/>
                  <a:gd name="T13" fmla="*/ 26 h 44"/>
                  <a:gd name="T14" fmla="*/ 14 w 62"/>
                  <a:gd name="T15" fmla="*/ 28 h 44"/>
                  <a:gd name="T16" fmla="*/ 20 w 62"/>
                  <a:gd name="T17" fmla="*/ 28 h 44"/>
                  <a:gd name="T18" fmla="*/ 24 w 62"/>
                  <a:gd name="T19" fmla="*/ 30 h 44"/>
                  <a:gd name="T20" fmla="*/ 20 w 62"/>
                  <a:gd name="T21" fmla="*/ 34 h 44"/>
                  <a:gd name="T22" fmla="*/ 16 w 62"/>
                  <a:gd name="T23" fmla="*/ 36 h 44"/>
                  <a:gd name="T24" fmla="*/ 18 w 62"/>
                  <a:gd name="T25" fmla="*/ 36 h 44"/>
                  <a:gd name="T26" fmla="*/ 18 w 62"/>
                  <a:gd name="T27" fmla="*/ 38 h 44"/>
                  <a:gd name="T28" fmla="*/ 18 w 62"/>
                  <a:gd name="T29" fmla="*/ 40 h 44"/>
                  <a:gd name="T30" fmla="*/ 20 w 62"/>
                  <a:gd name="T31" fmla="*/ 40 h 44"/>
                  <a:gd name="T32" fmla="*/ 22 w 62"/>
                  <a:gd name="T33" fmla="*/ 42 h 44"/>
                  <a:gd name="T34" fmla="*/ 20 w 62"/>
                  <a:gd name="T35" fmla="*/ 42 h 44"/>
                  <a:gd name="T36" fmla="*/ 22 w 62"/>
                  <a:gd name="T37" fmla="*/ 44 h 44"/>
                  <a:gd name="T38" fmla="*/ 24 w 62"/>
                  <a:gd name="T39" fmla="*/ 42 h 44"/>
                  <a:gd name="T40" fmla="*/ 28 w 62"/>
                  <a:gd name="T41" fmla="*/ 40 h 44"/>
                  <a:gd name="T42" fmla="*/ 28 w 62"/>
                  <a:gd name="T43" fmla="*/ 40 h 44"/>
                  <a:gd name="T44" fmla="*/ 28 w 62"/>
                  <a:gd name="T45" fmla="*/ 38 h 44"/>
                  <a:gd name="T46" fmla="*/ 36 w 62"/>
                  <a:gd name="T47" fmla="*/ 38 h 44"/>
                  <a:gd name="T48" fmla="*/ 36 w 62"/>
                  <a:gd name="T49" fmla="*/ 36 h 44"/>
                  <a:gd name="T50" fmla="*/ 42 w 62"/>
                  <a:gd name="T51" fmla="*/ 34 h 44"/>
                  <a:gd name="T52" fmla="*/ 46 w 62"/>
                  <a:gd name="T53" fmla="*/ 34 h 44"/>
                  <a:gd name="T54" fmla="*/ 50 w 62"/>
                  <a:gd name="T55" fmla="*/ 32 h 44"/>
                  <a:gd name="T56" fmla="*/ 50 w 62"/>
                  <a:gd name="T57" fmla="*/ 34 h 44"/>
                  <a:gd name="T58" fmla="*/ 56 w 62"/>
                  <a:gd name="T59" fmla="*/ 32 h 44"/>
                  <a:gd name="T60" fmla="*/ 60 w 62"/>
                  <a:gd name="T61" fmla="*/ 30 h 44"/>
                  <a:gd name="T62" fmla="*/ 60 w 62"/>
                  <a:gd name="T63" fmla="*/ 30 h 44"/>
                  <a:gd name="T64" fmla="*/ 58 w 62"/>
                  <a:gd name="T65" fmla="*/ 28 h 44"/>
                  <a:gd name="T66" fmla="*/ 60 w 62"/>
                  <a:gd name="T67" fmla="*/ 28 h 44"/>
                  <a:gd name="T68" fmla="*/ 62 w 62"/>
                  <a:gd name="T69" fmla="*/ 24 h 44"/>
                  <a:gd name="T70" fmla="*/ 60 w 62"/>
                  <a:gd name="T71" fmla="*/ 22 h 44"/>
                  <a:gd name="T72" fmla="*/ 58 w 62"/>
                  <a:gd name="T73" fmla="*/ 22 h 44"/>
                  <a:gd name="T74" fmla="*/ 54 w 62"/>
                  <a:gd name="T75" fmla="*/ 22 h 44"/>
                  <a:gd name="T76" fmla="*/ 56 w 62"/>
                  <a:gd name="T77" fmla="*/ 20 h 44"/>
                  <a:gd name="T78" fmla="*/ 56 w 62"/>
                  <a:gd name="T79" fmla="*/ 18 h 44"/>
                  <a:gd name="T80" fmla="*/ 54 w 62"/>
                  <a:gd name="T81" fmla="*/ 18 h 44"/>
                  <a:gd name="T82" fmla="*/ 50 w 62"/>
                  <a:gd name="T83" fmla="*/ 22 h 44"/>
                  <a:gd name="T84" fmla="*/ 48 w 62"/>
                  <a:gd name="T85" fmla="*/ 24 h 44"/>
                  <a:gd name="T86" fmla="*/ 46 w 62"/>
                  <a:gd name="T87" fmla="*/ 24 h 44"/>
                  <a:gd name="T88" fmla="*/ 46 w 62"/>
                  <a:gd name="T89" fmla="*/ 22 h 44"/>
                  <a:gd name="T90" fmla="*/ 48 w 62"/>
                  <a:gd name="T91" fmla="*/ 20 h 44"/>
                  <a:gd name="T92" fmla="*/ 54 w 62"/>
                  <a:gd name="T93" fmla="*/ 16 h 44"/>
                  <a:gd name="T94" fmla="*/ 56 w 62"/>
                  <a:gd name="T95" fmla="*/ 14 h 44"/>
                  <a:gd name="T96" fmla="*/ 56 w 62"/>
                  <a:gd name="T97" fmla="*/ 12 h 44"/>
                  <a:gd name="T98" fmla="*/ 54 w 62"/>
                  <a:gd name="T99" fmla="*/ 14 h 44"/>
                  <a:gd name="T100" fmla="*/ 52 w 62"/>
                  <a:gd name="T101" fmla="*/ 12 h 44"/>
                  <a:gd name="T102" fmla="*/ 56 w 62"/>
                  <a:gd name="T103" fmla="*/ 12 h 44"/>
                  <a:gd name="T104" fmla="*/ 54 w 62"/>
                  <a:gd name="T105" fmla="*/ 10 h 44"/>
                  <a:gd name="T106" fmla="*/ 56 w 62"/>
                  <a:gd name="T107" fmla="*/ 8 h 44"/>
                  <a:gd name="T108" fmla="*/ 56 w 62"/>
                  <a:gd name="T109" fmla="*/ 8 h 44"/>
                  <a:gd name="T110" fmla="*/ 54 w 62"/>
                  <a:gd name="T111" fmla="*/ 6 h 44"/>
                  <a:gd name="T112" fmla="*/ 56 w 62"/>
                  <a:gd name="T113" fmla="*/ 4 h 44"/>
                  <a:gd name="T114" fmla="*/ 54 w 62"/>
                  <a:gd name="T115" fmla="*/ 4 h 44"/>
                  <a:gd name="T116" fmla="*/ 56 w 62"/>
                  <a:gd name="T117" fmla="*/ 0 h 44"/>
                  <a:gd name="T118" fmla="*/ 14 w 62"/>
                  <a:gd name="T119" fmla="*/ 22 h 44"/>
                  <a:gd name="T120" fmla="*/ 20 w 62"/>
                  <a:gd name="T121" fmla="*/ 36 h 44"/>
                  <a:gd name="T122" fmla="*/ 20 w 62"/>
                  <a:gd name="T12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44">
                    <a:moveTo>
                      <a:pt x="6" y="28"/>
                    </a:moveTo>
                    <a:lnTo>
                      <a:pt x="8" y="28"/>
                    </a:lnTo>
                    <a:lnTo>
                      <a:pt x="10" y="28"/>
                    </a:lnTo>
                    <a:lnTo>
                      <a:pt x="12" y="26"/>
                    </a:lnTo>
                    <a:lnTo>
                      <a:pt x="12" y="24"/>
                    </a:lnTo>
                    <a:lnTo>
                      <a:pt x="12" y="24"/>
                    </a:lnTo>
                    <a:lnTo>
                      <a:pt x="14" y="22"/>
                    </a:lnTo>
                    <a:lnTo>
                      <a:pt x="16" y="22"/>
                    </a:lnTo>
                    <a:lnTo>
                      <a:pt x="16" y="22"/>
                    </a:lnTo>
                    <a:lnTo>
                      <a:pt x="16" y="22"/>
                    </a:lnTo>
                    <a:lnTo>
                      <a:pt x="16" y="22"/>
                    </a:lnTo>
                    <a:lnTo>
                      <a:pt x="18" y="22"/>
                    </a:lnTo>
                    <a:lnTo>
                      <a:pt x="20" y="20"/>
                    </a:lnTo>
                    <a:lnTo>
                      <a:pt x="20" y="22"/>
                    </a:lnTo>
                    <a:lnTo>
                      <a:pt x="22" y="20"/>
                    </a:lnTo>
                    <a:lnTo>
                      <a:pt x="22" y="22"/>
                    </a:lnTo>
                    <a:lnTo>
                      <a:pt x="20" y="22"/>
                    </a:lnTo>
                    <a:lnTo>
                      <a:pt x="22" y="22"/>
                    </a:lnTo>
                    <a:lnTo>
                      <a:pt x="22" y="22"/>
                    </a:lnTo>
                    <a:lnTo>
                      <a:pt x="24" y="22"/>
                    </a:lnTo>
                    <a:lnTo>
                      <a:pt x="22" y="22"/>
                    </a:lnTo>
                    <a:lnTo>
                      <a:pt x="22" y="24"/>
                    </a:lnTo>
                    <a:lnTo>
                      <a:pt x="20" y="24"/>
                    </a:lnTo>
                    <a:lnTo>
                      <a:pt x="18" y="24"/>
                    </a:lnTo>
                    <a:lnTo>
                      <a:pt x="18" y="24"/>
                    </a:lnTo>
                    <a:lnTo>
                      <a:pt x="16" y="24"/>
                    </a:lnTo>
                    <a:lnTo>
                      <a:pt x="16" y="24"/>
                    </a:lnTo>
                    <a:lnTo>
                      <a:pt x="16" y="26"/>
                    </a:lnTo>
                    <a:lnTo>
                      <a:pt x="16" y="26"/>
                    </a:lnTo>
                    <a:lnTo>
                      <a:pt x="14" y="28"/>
                    </a:lnTo>
                    <a:lnTo>
                      <a:pt x="14" y="28"/>
                    </a:lnTo>
                    <a:lnTo>
                      <a:pt x="14" y="28"/>
                    </a:lnTo>
                    <a:lnTo>
                      <a:pt x="16" y="28"/>
                    </a:lnTo>
                    <a:lnTo>
                      <a:pt x="18" y="28"/>
                    </a:lnTo>
                    <a:lnTo>
                      <a:pt x="20" y="28"/>
                    </a:lnTo>
                    <a:lnTo>
                      <a:pt x="20" y="28"/>
                    </a:lnTo>
                    <a:lnTo>
                      <a:pt x="22" y="28"/>
                    </a:lnTo>
                    <a:lnTo>
                      <a:pt x="22" y="30"/>
                    </a:lnTo>
                    <a:lnTo>
                      <a:pt x="22" y="30"/>
                    </a:lnTo>
                    <a:lnTo>
                      <a:pt x="24" y="30"/>
                    </a:lnTo>
                    <a:lnTo>
                      <a:pt x="24" y="30"/>
                    </a:lnTo>
                    <a:lnTo>
                      <a:pt x="22" y="32"/>
                    </a:lnTo>
                    <a:lnTo>
                      <a:pt x="22" y="32"/>
                    </a:lnTo>
                    <a:lnTo>
                      <a:pt x="20" y="34"/>
                    </a:lnTo>
                    <a:lnTo>
                      <a:pt x="18" y="34"/>
                    </a:lnTo>
                    <a:lnTo>
                      <a:pt x="18" y="36"/>
                    </a:lnTo>
                    <a:lnTo>
                      <a:pt x="18" y="36"/>
                    </a:lnTo>
                    <a:lnTo>
                      <a:pt x="16" y="36"/>
                    </a:lnTo>
                    <a:lnTo>
                      <a:pt x="18" y="36"/>
                    </a:lnTo>
                    <a:lnTo>
                      <a:pt x="18" y="38"/>
                    </a:lnTo>
                    <a:lnTo>
                      <a:pt x="18" y="38"/>
                    </a:lnTo>
                    <a:lnTo>
                      <a:pt x="18" y="36"/>
                    </a:lnTo>
                    <a:lnTo>
                      <a:pt x="20" y="36"/>
                    </a:lnTo>
                    <a:lnTo>
                      <a:pt x="20" y="36"/>
                    </a:lnTo>
                    <a:lnTo>
                      <a:pt x="20" y="38"/>
                    </a:lnTo>
                    <a:lnTo>
                      <a:pt x="18" y="38"/>
                    </a:lnTo>
                    <a:lnTo>
                      <a:pt x="18" y="40"/>
                    </a:lnTo>
                    <a:lnTo>
                      <a:pt x="20" y="40"/>
                    </a:lnTo>
                    <a:lnTo>
                      <a:pt x="20" y="40"/>
                    </a:lnTo>
                    <a:lnTo>
                      <a:pt x="18" y="40"/>
                    </a:lnTo>
                    <a:lnTo>
                      <a:pt x="18" y="40"/>
                    </a:lnTo>
                    <a:lnTo>
                      <a:pt x="18" y="40"/>
                    </a:lnTo>
                    <a:lnTo>
                      <a:pt x="18" y="42"/>
                    </a:lnTo>
                    <a:lnTo>
                      <a:pt x="20" y="40"/>
                    </a:lnTo>
                    <a:lnTo>
                      <a:pt x="18" y="42"/>
                    </a:lnTo>
                    <a:lnTo>
                      <a:pt x="18" y="42"/>
                    </a:lnTo>
                    <a:lnTo>
                      <a:pt x="20" y="42"/>
                    </a:lnTo>
                    <a:lnTo>
                      <a:pt x="22" y="42"/>
                    </a:lnTo>
                    <a:lnTo>
                      <a:pt x="24" y="40"/>
                    </a:lnTo>
                    <a:lnTo>
                      <a:pt x="22" y="40"/>
                    </a:lnTo>
                    <a:lnTo>
                      <a:pt x="22" y="42"/>
                    </a:lnTo>
                    <a:lnTo>
                      <a:pt x="20" y="42"/>
                    </a:lnTo>
                    <a:lnTo>
                      <a:pt x="20" y="44"/>
                    </a:lnTo>
                    <a:lnTo>
                      <a:pt x="20" y="44"/>
                    </a:lnTo>
                    <a:lnTo>
                      <a:pt x="20" y="44"/>
                    </a:lnTo>
                    <a:lnTo>
                      <a:pt x="22" y="44"/>
                    </a:lnTo>
                    <a:lnTo>
                      <a:pt x="24" y="42"/>
                    </a:lnTo>
                    <a:lnTo>
                      <a:pt x="22" y="42"/>
                    </a:lnTo>
                    <a:lnTo>
                      <a:pt x="24" y="42"/>
                    </a:lnTo>
                    <a:lnTo>
                      <a:pt x="24" y="42"/>
                    </a:lnTo>
                    <a:lnTo>
                      <a:pt x="24" y="42"/>
                    </a:lnTo>
                    <a:lnTo>
                      <a:pt x="24" y="42"/>
                    </a:lnTo>
                    <a:lnTo>
                      <a:pt x="26" y="42"/>
                    </a:lnTo>
                    <a:lnTo>
                      <a:pt x="28" y="40"/>
                    </a:lnTo>
                    <a:lnTo>
                      <a:pt x="28" y="40"/>
                    </a:lnTo>
                    <a:lnTo>
                      <a:pt x="26" y="40"/>
                    </a:lnTo>
                    <a:lnTo>
                      <a:pt x="26" y="40"/>
                    </a:lnTo>
                    <a:lnTo>
                      <a:pt x="28" y="40"/>
                    </a:lnTo>
                    <a:lnTo>
                      <a:pt x="28" y="40"/>
                    </a:lnTo>
                    <a:lnTo>
                      <a:pt x="28" y="40"/>
                    </a:lnTo>
                    <a:lnTo>
                      <a:pt x="28" y="40"/>
                    </a:lnTo>
                    <a:lnTo>
                      <a:pt x="28" y="38"/>
                    </a:lnTo>
                    <a:lnTo>
                      <a:pt x="30" y="38"/>
                    </a:lnTo>
                    <a:lnTo>
                      <a:pt x="30" y="38"/>
                    </a:lnTo>
                    <a:lnTo>
                      <a:pt x="32" y="38"/>
                    </a:lnTo>
                    <a:lnTo>
                      <a:pt x="36" y="38"/>
                    </a:lnTo>
                    <a:lnTo>
                      <a:pt x="36" y="36"/>
                    </a:lnTo>
                    <a:lnTo>
                      <a:pt x="38" y="36"/>
                    </a:lnTo>
                    <a:lnTo>
                      <a:pt x="36" y="36"/>
                    </a:lnTo>
                    <a:lnTo>
                      <a:pt x="36" y="36"/>
                    </a:lnTo>
                    <a:lnTo>
                      <a:pt x="38" y="36"/>
                    </a:lnTo>
                    <a:lnTo>
                      <a:pt x="38" y="36"/>
                    </a:lnTo>
                    <a:lnTo>
                      <a:pt x="40" y="34"/>
                    </a:lnTo>
                    <a:lnTo>
                      <a:pt x="42" y="34"/>
                    </a:lnTo>
                    <a:lnTo>
                      <a:pt x="44" y="34"/>
                    </a:lnTo>
                    <a:lnTo>
                      <a:pt x="44" y="34"/>
                    </a:lnTo>
                    <a:lnTo>
                      <a:pt x="46" y="34"/>
                    </a:lnTo>
                    <a:lnTo>
                      <a:pt x="46" y="34"/>
                    </a:lnTo>
                    <a:lnTo>
                      <a:pt x="46" y="34"/>
                    </a:lnTo>
                    <a:lnTo>
                      <a:pt x="46" y="34"/>
                    </a:lnTo>
                    <a:lnTo>
                      <a:pt x="48" y="32"/>
                    </a:lnTo>
                    <a:lnTo>
                      <a:pt x="50" y="32"/>
                    </a:lnTo>
                    <a:lnTo>
                      <a:pt x="50" y="32"/>
                    </a:lnTo>
                    <a:lnTo>
                      <a:pt x="50" y="34"/>
                    </a:lnTo>
                    <a:lnTo>
                      <a:pt x="48" y="34"/>
                    </a:lnTo>
                    <a:lnTo>
                      <a:pt x="50" y="34"/>
                    </a:lnTo>
                    <a:lnTo>
                      <a:pt x="50" y="34"/>
                    </a:lnTo>
                    <a:lnTo>
                      <a:pt x="52" y="34"/>
                    </a:lnTo>
                    <a:lnTo>
                      <a:pt x="54" y="32"/>
                    </a:lnTo>
                    <a:lnTo>
                      <a:pt x="56" y="32"/>
                    </a:lnTo>
                    <a:lnTo>
                      <a:pt x="58" y="30"/>
                    </a:lnTo>
                    <a:lnTo>
                      <a:pt x="58" y="30"/>
                    </a:lnTo>
                    <a:lnTo>
                      <a:pt x="60" y="32"/>
                    </a:lnTo>
                    <a:lnTo>
                      <a:pt x="60" y="30"/>
                    </a:lnTo>
                    <a:lnTo>
                      <a:pt x="60" y="30"/>
                    </a:lnTo>
                    <a:lnTo>
                      <a:pt x="60" y="30"/>
                    </a:lnTo>
                    <a:lnTo>
                      <a:pt x="60" y="30"/>
                    </a:lnTo>
                    <a:lnTo>
                      <a:pt x="60" y="30"/>
                    </a:lnTo>
                    <a:lnTo>
                      <a:pt x="60" y="30"/>
                    </a:lnTo>
                    <a:lnTo>
                      <a:pt x="60" y="28"/>
                    </a:lnTo>
                    <a:lnTo>
                      <a:pt x="58" y="30"/>
                    </a:lnTo>
                    <a:lnTo>
                      <a:pt x="58" y="28"/>
                    </a:lnTo>
                    <a:lnTo>
                      <a:pt x="60" y="28"/>
                    </a:lnTo>
                    <a:lnTo>
                      <a:pt x="60" y="28"/>
                    </a:lnTo>
                    <a:lnTo>
                      <a:pt x="60" y="28"/>
                    </a:lnTo>
                    <a:lnTo>
                      <a:pt x="60" y="28"/>
                    </a:lnTo>
                    <a:lnTo>
                      <a:pt x="60" y="26"/>
                    </a:lnTo>
                    <a:lnTo>
                      <a:pt x="60" y="24"/>
                    </a:lnTo>
                    <a:lnTo>
                      <a:pt x="60" y="24"/>
                    </a:lnTo>
                    <a:lnTo>
                      <a:pt x="62" y="24"/>
                    </a:lnTo>
                    <a:lnTo>
                      <a:pt x="62" y="24"/>
                    </a:lnTo>
                    <a:lnTo>
                      <a:pt x="62" y="22"/>
                    </a:lnTo>
                    <a:lnTo>
                      <a:pt x="62" y="22"/>
                    </a:lnTo>
                    <a:lnTo>
                      <a:pt x="60" y="22"/>
                    </a:lnTo>
                    <a:lnTo>
                      <a:pt x="60" y="22"/>
                    </a:lnTo>
                    <a:lnTo>
                      <a:pt x="60" y="22"/>
                    </a:lnTo>
                    <a:lnTo>
                      <a:pt x="60" y="22"/>
                    </a:lnTo>
                    <a:lnTo>
                      <a:pt x="58" y="22"/>
                    </a:lnTo>
                    <a:lnTo>
                      <a:pt x="58" y="22"/>
                    </a:lnTo>
                    <a:lnTo>
                      <a:pt x="56" y="20"/>
                    </a:lnTo>
                    <a:lnTo>
                      <a:pt x="56" y="22"/>
                    </a:lnTo>
                    <a:lnTo>
                      <a:pt x="54" y="22"/>
                    </a:lnTo>
                    <a:lnTo>
                      <a:pt x="54" y="22"/>
                    </a:lnTo>
                    <a:lnTo>
                      <a:pt x="54" y="22"/>
                    </a:lnTo>
                    <a:lnTo>
                      <a:pt x="56" y="20"/>
                    </a:lnTo>
                    <a:lnTo>
                      <a:pt x="56" y="20"/>
                    </a:lnTo>
                    <a:lnTo>
                      <a:pt x="58" y="20"/>
                    </a:lnTo>
                    <a:lnTo>
                      <a:pt x="56" y="20"/>
                    </a:lnTo>
                    <a:lnTo>
                      <a:pt x="56" y="20"/>
                    </a:lnTo>
                    <a:lnTo>
                      <a:pt x="56" y="18"/>
                    </a:lnTo>
                    <a:lnTo>
                      <a:pt x="56" y="18"/>
                    </a:lnTo>
                    <a:lnTo>
                      <a:pt x="54" y="20"/>
                    </a:lnTo>
                    <a:lnTo>
                      <a:pt x="54" y="20"/>
                    </a:lnTo>
                    <a:lnTo>
                      <a:pt x="54" y="18"/>
                    </a:lnTo>
                    <a:lnTo>
                      <a:pt x="54" y="18"/>
                    </a:lnTo>
                    <a:lnTo>
                      <a:pt x="52" y="20"/>
                    </a:lnTo>
                    <a:lnTo>
                      <a:pt x="52" y="20"/>
                    </a:lnTo>
                    <a:lnTo>
                      <a:pt x="50" y="22"/>
                    </a:lnTo>
                    <a:lnTo>
                      <a:pt x="48" y="22"/>
                    </a:lnTo>
                    <a:lnTo>
                      <a:pt x="48" y="22"/>
                    </a:lnTo>
                    <a:lnTo>
                      <a:pt x="48" y="24"/>
                    </a:lnTo>
                    <a:lnTo>
                      <a:pt x="48" y="24"/>
                    </a:lnTo>
                    <a:lnTo>
                      <a:pt x="46" y="24"/>
                    </a:lnTo>
                    <a:lnTo>
                      <a:pt x="46" y="24"/>
                    </a:lnTo>
                    <a:lnTo>
                      <a:pt x="46" y="24"/>
                    </a:lnTo>
                    <a:lnTo>
                      <a:pt x="46" y="24"/>
                    </a:lnTo>
                    <a:lnTo>
                      <a:pt x="46" y="24"/>
                    </a:lnTo>
                    <a:lnTo>
                      <a:pt x="46" y="24"/>
                    </a:lnTo>
                    <a:lnTo>
                      <a:pt x="46" y="24"/>
                    </a:lnTo>
                    <a:lnTo>
                      <a:pt x="46" y="22"/>
                    </a:lnTo>
                    <a:lnTo>
                      <a:pt x="46" y="22"/>
                    </a:lnTo>
                    <a:lnTo>
                      <a:pt x="46" y="22"/>
                    </a:lnTo>
                    <a:lnTo>
                      <a:pt x="46" y="22"/>
                    </a:lnTo>
                    <a:lnTo>
                      <a:pt x="48" y="20"/>
                    </a:lnTo>
                    <a:lnTo>
                      <a:pt x="50" y="20"/>
                    </a:lnTo>
                    <a:lnTo>
                      <a:pt x="50" y="18"/>
                    </a:lnTo>
                    <a:lnTo>
                      <a:pt x="52" y="18"/>
                    </a:lnTo>
                    <a:lnTo>
                      <a:pt x="54" y="16"/>
                    </a:lnTo>
                    <a:lnTo>
                      <a:pt x="54" y="16"/>
                    </a:lnTo>
                    <a:lnTo>
                      <a:pt x="56" y="16"/>
                    </a:lnTo>
                    <a:lnTo>
                      <a:pt x="56" y="14"/>
                    </a:lnTo>
                    <a:lnTo>
                      <a:pt x="56" y="14"/>
                    </a:lnTo>
                    <a:lnTo>
                      <a:pt x="58" y="12"/>
                    </a:lnTo>
                    <a:lnTo>
                      <a:pt x="56" y="12"/>
                    </a:lnTo>
                    <a:lnTo>
                      <a:pt x="56" y="12"/>
                    </a:lnTo>
                    <a:lnTo>
                      <a:pt x="56" y="12"/>
                    </a:lnTo>
                    <a:lnTo>
                      <a:pt x="54" y="14"/>
                    </a:lnTo>
                    <a:lnTo>
                      <a:pt x="54" y="14"/>
                    </a:lnTo>
                    <a:lnTo>
                      <a:pt x="54" y="14"/>
                    </a:lnTo>
                    <a:lnTo>
                      <a:pt x="54" y="14"/>
                    </a:lnTo>
                    <a:lnTo>
                      <a:pt x="54" y="14"/>
                    </a:lnTo>
                    <a:lnTo>
                      <a:pt x="54" y="14"/>
                    </a:lnTo>
                    <a:lnTo>
                      <a:pt x="52" y="12"/>
                    </a:lnTo>
                    <a:lnTo>
                      <a:pt x="52" y="12"/>
                    </a:lnTo>
                    <a:lnTo>
                      <a:pt x="52" y="12"/>
                    </a:lnTo>
                    <a:lnTo>
                      <a:pt x="54" y="12"/>
                    </a:lnTo>
                    <a:lnTo>
                      <a:pt x="54" y="12"/>
                    </a:lnTo>
                    <a:lnTo>
                      <a:pt x="56" y="12"/>
                    </a:lnTo>
                    <a:lnTo>
                      <a:pt x="56" y="12"/>
                    </a:lnTo>
                    <a:lnTo>
                      <a:pt x="56" y="10"/>
                    </a:lnTo>
                    <a:lnTo>
                      <a:pt x="54" y="10"/>
                    </a:lnTo>
                    <a:lnTo>
                      <a:pt x="54" y="10"/>
                    </a:lnTo>
                    <a:lnTo>
                      <a:pt x="54" y="10"/>
                    </a:lnTo>
                    <a:lnTo>
                      <a:pt x="56" y="10"/>
                    </a:lnTo>
                    <a:lnTo>
                      <a:pt x="56" y="8"/>
                    </a:lnTo>
                    <a:lnTo>
                      <a:pt x="56" y="8"/>
                    </a:lnTo>
                    <a:lnTo>
                      <a:pt x="56" y="8"/>
                    </a:lnTo>
                    <a:lnTo>
                      <a:pt x="56" y="8"/>
                    </a:lnTo>
                    <a:lnTo>
                      <a:pt x="56" y="6"/>
                    </a:lnTo>
                    <a:lnTo>
                      <a:pt x="56" y="8"/>
                    </a:lnTo>
                    <a:lnTo>
                      <a:pt x="56" y="6"/>
                    </a:lnTo>
                    <a:lnTo>
                      <a:pt x="56" y="6"/>
                    </a:lnTo>
                    <a:lnTo>
                      <a:pt x="54" y="6"/>
                    </a:lnTo>
                    <a:lnTo>
                      <a:pt x="54" y="6"/>
                    </a:lnTo>
                    <a:lnTo>
                      <a:pt x="54" y="6"/>
                    </a:lnTo>
                    <a:lnTo>
                      <a:pt x="56" y="6"/>
                    </a:lnTo>
                    <a:lnTo>
                      <a:pt x="56" y="4"/>
                    </a:lnTo>
                    <a:lnTo>
                      <a:pt x="56" y="4"/>
                    </a:lnTo>
                    <a:lnTo>
                      <a:pt x="56" y="4"/>
                    </a:lnTo>
                    <a:lnTo>
                      <a:pt x="56" y="4"/>
                    </a:lnTo>
                    <a:lnTo>
                      <a:pt x="54" y="4"/>
                    </a:lnTo>
                    <a:lnTo>
                      <a:pt x="54" y="4"/>
                    </a:lnTo>
                    <a:lnTo>
                      <a:pt x="56" y="2"/>
                    </a:lnTo>
                    <a:lnTo>
                      <a:pt x="58" y="2"/>
                    </a:lnTo>
                    <a:lnTo>
                      <a:pt x="56" y="2"/>
                    </a:lnTo>
                    <a:lnTo>
                      <a:pt x="56" y="0"/>
                    </a:lnTo>
                    <a:lnTo>
                      <a:pt x="56" y="0"/>
                    </a:lnTo>
                    <a:lnTo>
                      <a:pt x="56" y="0"/>
                    </a:lnTo>
                    <a:lnTo>
                      <a:pt x="42" y="6"/>
                    </a:lnTo>
                    <a:lnTo>
                      <a:pt x="14" y="22"/>
                    </a:lnTo>
                    <a:lnTo>
                      <a:pt x="0" y="30"/>
                    </a:lnTo>
                    <a:lnTo>
                      <a:pt x="2" y="30"/>
                    </a:lnTo>
                    <a:lnTo>
                      <a:pt x="6" y="28"/>
                    </a:lnTo>
                    <a:close/>
                    <a:moveTo>
                      <a:pt x="20" y="36"/>
                    </a:moveTo>
                    <a:lnTo>
                      <a:pt x="20" y="36"/>
                    </a:lnTo>
                    <a:lnTo>
                      <a:pt x="22" y="36"/>
                    </a:lnTo>
                    <a:lnTo>
                      <a:pt x="22" y="36"/>
                    </a:ln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Rectangle 1842"/>
              <p:cNvSpPr>
                <a:spLocks noChangeArrowheads="1"/>
              </p:cNvSpPr>
              <p:nvPr/>
            </p:nvSpPr>
            <p:spPr bwMode="auto">
              <a:xfrm>
                <a:off x="1768" y="15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1843"/>
              <p:cNvSpPr>
                <a:spLocks/>
              </p:cNvSpPr>
              <p:nvPr/>
            </p:nvSpPr>
            <p:spPr bwMode="auto">
              <a:xfrm>
                <a:off x="3638" y="1515"/>
                <a:ext cx="10" cy="6"/>
              </a:xfrm>
              <a:custGeom>
                <a:avLst/>
                <a:gdLst>
                  <a:gd name="T0" fmla="*/ 2 w 10"/>
                  <a:gd name="T1" fmla="*/ 2 h 6"/>
                  <a:gd name="T2" fmla="*/ 2 w 10"/>
                  <a:gd name="T3" fmla="*/ 4 h 6"/>
                  <a:gd name="T4" fmla="*/ 2 w 10"/>
                  <a:gd name="T5" fmla="*/ 4 h 6"/>
                  <a:gd name="T6" fmla="*/ 2 w 10"/>
                  <a:gd name="T7" fmla="*/ 4 h 6"/>
                  <a:gd name="T8" fmla="*/ 4 w 10"/>
                  <a:gd name="T9" fmla="*/ 4 h 6"/>
                  <a:gd name="T10" fmla="*/ 6 w 10"/>
                  <a:gd name="T11" fmla="*/ 6 h 6"/>
                  <a:gd name="T12" fmla="*/ 8 w 10"/>
                  <a:gd name="T13" fmla="*/ 6 h 6"/>
                  <a:gd name="T14" fmla="*/ 8 w 10"/>
                  <a:gd name="T15" fmla="*/ 6 h 6"/>
                  <a:gd name="T16" fmla="*/ 8 w 10"/>
                  <a:gd name="T17" fmla="*/ 6 h 6"/>
                  <a:gd name="T18" fmla="*/ 10 w 10"/>
                  <a:gd name="T19" fmla="*/ 4 h 6"/>
                  <a:gd name="T20" fmla="*/ 8 w 10"/>
                  <a:gd name="T21" fmla="*/ 4 h 6"/>
                  <a:gd name="T22" fmla="*/ 8 w 10"/>
                  <a:gd name="T23" fmla="*/ 4 h 6"/>
                  <a:gd name="T24" fmla="*/ 10 w 10"/>
                  <a:gd name="T25" fmla="*/ 4 h 6"/>
                  <a:gd name="T26" fmla="*/ 2 w 10"/>
                  <a:gd name="T27" fmla="*/ 0 h 6"/>
                  <a:gd name="T28" fmla="*/ 0 w 10"/>
                  <a:gd name="T29" fmla="*/ 0 h 6"/>
                  <a:gd name="T30" fmla="*/ 2 w 10"/>
                  <a:gd name="T31" fmla="*/ 0 h 6"/>
                  <a:gd name="T32" fmla="*/ 0 w 10"/>
                  <a:gd name="T33" fmla="*/ 0 h 6"/>
                  <a:gd name="T34" fmla="*/ 0 w 10"/>
                  <a:gd name="T35" fmla="*/ 0 h 6"/>
                  <a:gd name="T36" fmla="*/ 2 w 10"/>
                  <a:gd name="T37" fmla="*/ 2 h 6"/>
                  <a:gd name="T38" fmla="*/ 2 w 10"/>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6">
                    <a:moveTo>
                      <a:pt x="2" y="2"/>
                    </a:moveTo>
                    <a:lnTo>
                      <a:pt x="2" y="4"/>
                    </a:lnTo>
                    <a:lnTo>
                      <a:pt x="2" y="4"/>
                    </a:lnTo>
                    <a:lnTo>
                      <a:pt x="2" y="4"/>
                    </a:lnTo>
                    <a:lnTo>
                      <a:pt x="4" y="4"/>
                    </a:lnTo>
                    <a:lnTo>
                      <a:pt x="6" y="6"/>
                    </a:lnTo>
                    <a:lnTo>
                      <a:pt x="8" y="6"/>
                    </a:lnTo>
                    <a:lnTo>
                      <a:pt x="8" y="6"/>
                    </a:lnTo>
                    <a:lnTo>
                      <a:pt x="8" y="6"/>
                    </a:lnTo>
                    <a:lnTo>
                      <a:pt x="10" y="4"/>
                    </a:lnTo>
                    <a:lnTo>
                      <a:pt x="8" y="4"/>
                    </a:lnTo>
                    <a:lnTo>
                      <a:pt x="8" y="4"/>
                    </a:lnTo>
                    <a:lnTo>
                      <a:pt x="10" y="4"/>
                    </a:lnTo>
                    <a:lnTo>
                      <a:pt x="2" y="0"/>
                    </a:lnTo>
                    <a:lnTo>
                      <a:pt x="0" y="0"/>
                    </a:lnTo>
                    <a:lnTo>
                      <a:pt x="2" y="0"/>
                    </a:ln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1844"/>
              <p:cNvSpPr>
                <a:spLocks/>
              </p:cNvSpPr>
              <p:nvPr/>
            </p:nvSpPr>
            <p:spPr bwMode="auto">
              <a:xfrm>
                <a:off x="3666" y="1697"/>
                <a:ext cx="82" cy="86"/>
              </a:xfrm>
              <a:custGeom>
                <a:avLst/>
                <a:gdLst>
                  <a:gd name="T0" fmla="*/ 8 w 82"/>
                  <a:gd name="T1" fmla="*/ 10 h 86"/>
                  <a:gd name="T2" fmla="*/ 6 w 82"/>
                  <a:gd name="T3" fmla="*/ 10 h 86"/>
                  <a:gd name="T4" fmla="*/ 8 w 82"/>
                  <a:gd name="T5" fmla="*/ 14 h 86"/>
                  <a:gd name="T6" fmla="*/ 12 w 82"/>
                  <a:gd name="T7" fmla="*/ 18 h 86"/>
                  <a:gd name="T8" fmla="*/ 16 w 82"/>
                  <a:gd name="T9" fmla="*/ 24 h 86"/>
                  <a:gd name="T10" fmla="*/ 20 w 82"/>
                  <a:gd name="T11" fmla="*/ 28 h 86"/>
                  <a:gd name="T12" fmla="*/ 22 w 82"/>
                  <a:gd name="T13" fmla="*/ 28 h 86"/>
                  <a:gd name="T14" fmla="*/ 28 w 82"/>
                  <a:gd name="T15" fmla="*/ 32 h 86"/>
                  <a:gd name="T16" fmla="*/ 32 w 82"/>
                  <a:gd name="T17" fmla="*/ 38 h 86"/>
                  <a:gd name="T18" fmla="*/ 36 w 82"/>
                  <a:gd name="T19" fmla="*/ 42 h 86"/>
                  <a:gd name="T20" fmla="*/ 38 w 82"/>
                  <a:gd name="T21" fmla="*/ 44 h 86"/>
                  <a:gd name="T22" fmla="*/ 42 w 82"/>
                  <a:gd name="T23" fmla="*/ 50 h 86"/>
                  <a:gd name="T24" fmla="*/ 46 w 82"/>
                  <a:gd name="T25" fmla="*/ 56 h 86"/>
                  <a:gd name="T26" fmla="*/ 52 w 82"/>
                  <a:gd name="T27" fmla="*/ 62 h 86"/>
                  <a:gd name="T28" fmla="*/ 56 w 82"/>
                  <a:gd name="T29" fmla="*/ 66 h 86"/>
                  <a:gd name="T30" fmla="*/ 62 w 82"/>
                  <a:gd name="T31" fmla="*/ 74 h 86"/>
                  <a:gd name="T32" fmla="*/ 68 w 82"/>
                  <a:gd name="T33" fmla="*/ 82 h 86"/>
                  <a:gd name="T34" fmla="*/ 74 w 82"/>
                  <a:gd name="T35" fmla="*/ 86 h 86"/>
                  <a:gd name="T36" fmla="*/ 72 w 82"/>
                  <a:gd name="T37" fmla="*/ 80 h 86"/>
                  <a:gd name="T38" fmla="*/ 72 w 82"/>
                  <a:gd name="T39" fmla="*/ 78 h 86"/>
                  <a:gd name="T40" fmla="*/ 82 w 82"/>
                  <a:gd name="T41" fmla="*/ 84 h 86"/>
                  <a:gd name="T42" fmla="*/ 80 w 82"/>
                  <a:gd name="T43" fmla="*/ 80 h 86"/>
                  <a:gd name="T44" fmla="*/ 76 w 82"/>
                  <a:gd name="T45" fmla="*/ 76 h 86"/>
                  <a:gd name="T46" fmla="*/ 74 w 82"/>
                  <a:gd name="T47" fmla="*/ 76 h 86"/>
                  <a:gd name="T48" fmla="*/ 72 w 82"/>
                  <a:gd name="T49" fmla="*/ 74 h 86"/>
                  <a:gd name="T50" fmla="*/ 66 w 82"/>
                  <a:gd name="T51" fmla="*/ 70 h 86"/>
                  <a:gd name="T52" fmla="*/ 60 w 82"/>
                  <a:gd name="T53" fmla="*/ 66 h 86"/>
                  <a:gd name="T54" fmla="*/ 56 w 82"/>
                  <a:gd name="T55" fmla="*/ 58 h 86"/>
                  <a:gd name="T56" fmla="*/ 54 w 82"/>
                  <a:gd name="T57" fmla="*/ 54 h 86"/>
                  <a:gd name="T58" fmla="*/ 52 w 82"/>
                  <a:gd name="T59" fmla="*/ 50 h 86"/>
                  <a:gd name="T60" fmla="*/ 56 w 82"/>
                  <a:gd name="T61" fmla="*/ 50 h 86"/>
                  <a:gd name="T62" fmla="*/ 62 w 82"/>
                  <a:gd name="T63" fmla="*/ 52 h 86"/>
                  <a:gd name="T64" fmla="*/ 66 w 82"/>
                  <a:gd name="T65" fmla="*/ 54 h 86"/>
                  <a:gd name="T66" fmla="*/ 60 w 82"/>
                  <a:gd name="T67" fmla="*/ 52 h 86"/>
                  <a:gd name="T68" fmla="*/ 56 w 82"/>
                  <a:gd name="T69" fmla="*/ 48 h 86"/>
                  <a:gd name="T70" fmla="*/ 44 w 82"/>
                  <a:gd name="T71" fmla="*/ 38 h 86"/>
                  <a:gd name="T72" fmla="*/ 38 w 82"/>
                  <a:gd name="T73" fmla="*/ 32 h 86"/>
                  <a:gd name="T74" fmla="*/ 32 w 82"/>
                  <a:gd name="T75" fmla="*/ 28 h 86"/>
                  <a:gd name="T76" fmla="*/ 30 w 82"/>
                  <a:gd name="T77" fmla="*/ 28 h 86"/>
                  <a:gd name="T78" fmla="*/ 26 w 82"/>
                  <a:gd name="T79" fmla="*/ 24 h 86"/>
                  <a:gd name="T80" fmla="*/ 24 w 82"/>
                  <a:gd name="T81" fmla="*/ 20 h 86"/>
                  <a:gd name="T82" fmla="*/ 20 w 82"/>
                  <a:gd name="T83" fmla="*/ 16 h 86"/>
                  <a:gd name="T84" fmla="*/ 12 w 82"/>
                  <a:gd name="T85" fmla="*/ 8 h 86"/>
                  <a:gd name="T86" fmla="*/ 6 w 82"/>
                  <a:gd name="T87" fmla="*/ 2 h 86"/>
                  <a:gd name="T88" fmla="*/ 2 w 82"/>
                  <a:gd name="T89" fmla="*/ 0 h 86"/>
                  <a:gd name="T90" fmla="*/ 2 w 82"/>
                  <a:gd name="T91" fmla="*/ 2 h 86"/>
                  <a:gd name="T92" fmla="*/ 0 w 82"/>
                  <a:gd name="T93" fmla="*/ 2 h 86"/>
                  <a:gd name="T94" fmla="*/ 4 w 82"/>
                  <a:gd name="T95" fmla="*/ 4 h 86"/>
                  <a:gd name="T96" fmla="*/ 8 w 82"/>
                  <a:gd name="T97" fmla="*/ 8 h 86"/>
                  <a:gd name="T98" fmla="*/ 8 w 82"/>
                  <a:gd name="T99" fmla="*/ 8 h 86"/>
                  <a:gd name="T100" fmla="*/ 10 w 82"/>
                  <a:gd name="T101"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 h="86">
                    <a:moveTo>
                      <a:pt x="8" y="10"/>
                    </a:moveTo>
                    <a:lnTo>
                      <a:pt x="8" y="10"/>
                    </a:lnTo>
                    <a:lnTo>
                      <a:pt x="6" y="10"/>
                    </a:lnTo>
                    <a:lnTo>
                      <a:pt x="6" y="10"/>
                    </a:lnTo>
                    <a:lnTo>
                      <a:pt x="6" y="12"/>
                    </a:lnTo>
                    <a:lnTo>
                      <a:pt x="8" y="14"/>
                    </a:lnTo>
                    <a:lnTo>
                      <a:pt x="10" y="14"/>
                    </a:lnTo>
                    <a:lnTo>
                      <a:pt x="12" y="18"/>
                    </a:lnTo>
                    <a:lnTo>
                      <a:pt x="16" y="22"/>
                    </a:lnTo>
                    <a:lnTo>
                      <a:pt x="16" y="24"/>
                    </a:lnTo>
                    <a:lnTo>
                      <a:pt x="18" y="26"/>
                    </a:lnTo>
                    <a:lnTo>
                      <a:pt x="20" y="28"/>
                    </a:lnTo>
                    <a:lnTo>
                      <a:pt x="22" y="28"/>
                    </a:lnTo>
                    <a:lnTo>
                      <a:pt x="22" y="28"/>
                    </a:lnTo>
                    <a:lnTo>
                      <a:pt x="24" y="30"/>
                    </a:lnTo>
                    <a:lnTo>
                      <a:pt x="28" y="32"/>
                    </a:lnTo>
                    <a:lnTo>
                      <a:pt x="30" y="34"/>
                    </a:lnTo>
                    <a:lnTo>
                      <a:pt x="32" y="38"/>
                    </a:lnTo>
                    <a:lnTo>
                      <a:pt x="34" y="40"/>
                    </a:lnTo>
                    <a:lnTo>
                      <a:pt x="36" y="42"/>
                    </a:lnTo>
                    <a:lnTo>
                      <a:pt x="38" y="42"/>
                    </a:lnTo>
                    <a:lnTo>
                      <a:pt x="38" y="44"/>
                    </a:lnTo>
                    <a:lnTo>
                      <a:pt x="40" y="46"/>
                    </a:lnTo>
                    <a:lnTo>
                      <a:pt x="42" y="50"/>
                    </a:lnTo>
                    <a:lnTo>
                      <a:pt x="46" y="54"/>
                    </a:lnTo>
                    <a:lnTo>
                      <a:pt x="46" y="56"/>
                    </a:lnTo>
                    <a:lnTo>
                      <a:pt x="50" y="58"/>
                    </a:lnTo>
                    <a:lnTo>
                      <a:pt x="52" y="62"/>
                    </a:lnTo>
                    <a:lnTo>
                      <a:pt x="56" y="62"/>
                    </a:lnTo>
                    <a:lnTo>
                      <a:pt x="56" y="66"/>
                    </a:lnTo>
                    <a:lnTo>
                      <a:pt x="56" y="66"/>
                    </a:lnTo>
                    <a:lnTo>
                      <a:pt x="62" y="74"/>
                    </a:lnTo>
                    <a:lnTo>
                      <a:pt x="66" y="80"/>
                    </a:lnTo>
                    <a:lnTo>
                      <a:pt x="68" y="82"/>
                    </a:lnTo>
                    <a:lnTo>
                      <a:pt x="72" y="86"/>
                    </a:lnTo>
                    <a:lnTo>
                      <a:pt x="74" y="86"/>
                    </a:lnTo>
                    <a:lnTo>
                      <a:pt x="74" y="84"/>
                    </a:lnTo>
                    <a:lnTo>
                      <a:pt x="72" y="80"/>
                    </a:lnTo>
                    <a:lnTo>
                      <a:pt x="72" y="78"/>
                    </a:lnTo>
                    <a:lnTo>
                      <a:pt x="72" y="78"/>
                    </a:lnTo>
                    <a:lnTo>
                      <a:pt x="78" y="80"/>
                    </a:lnTo>
                    <a:lnTo>
                      <a:pt x="82" y="84"/>
                    </a:lnTo>
                    <a:lnTo>
                      <a:pt x="82" y="82"/>
                    </a:lnTo>
                    <a:lnTo>
                      <a:pt x="80" y="80"/>
                    </a:lnTo>
                    <a:lnTo>
                      <a:pt x="76" y="76"/>
                    </a:lnTo>
                    <a:lnTo>
                      <a:pt x="76" y="76"/>
                    </a:lnTo>
                    <a:lnTo>
                      <a:pt x="76" y="76"/>
                    </a:lnTo>
                    <a:lnTo>
                      <a:pt x="74" y="76"/>
                    </a:lnTo>
                    <a:lnTo>
                      <a:pt x="72" y="76"/>
                    </a:lnTo>
                    <a:lnTo>
                      <a:pt x="72" y="74"/>
                    </a:lnTo>
                    <a:lnTo>
                      <a:pt x="70" y="72"/>
                    </a:lnTo>
                    <a:lnTo>
                      <a:pt x="66" y="70"/>
                    </a:lnTo>
                    <a:lnTo>
                      <a:pt x="62" y="68"/>
                    </a:lnTo>
                    <a:lnTo>
                      <a:pt x="60" y="66"/>
                    </a:lnTo>
                    <a:lnTo>
                      <a:pt x="60" y="64"/>
                    </a:lnTo>
                    <a:lnTo>
                      <a:pt x="56" y="58"/>
                    </a:lnTo>
                    <a:lnTo>
                      <a:pt x="56" y="56"/>
                    </a:lnTo>
                    <a:lnTo>
                      <a:pt x="54" y="54"/>
                    </a:lnTo>
                    <a:lnTo>
                      <a:pt x="52" y="52"/>
                    </a:lnTo>
                    <a:lnTo>
                      <a:pt x="52" y="50"/>
                    </a:lnTo>
                    <a:lnTo>
                      <a:pt x="54" y="50"/>
                    </a:lnTo>
                    <a:lnTo>
                      <a:pt x="56" y="50"/>
                    </a:lnTo>
                    <a:lnTo>
                      <a:pt x="58" y="52"/>
                    </a:lnTo>
                    <a:lnTo>
                      <a:pt x="62" y="52"/>
                    </a:lnTo>
                    <a:lnTo>
                      <a:pt x="66" y="56"/>
                    </a:lnTo>
                    <a:lnTo>
                      <a:pt x="66" y="54"/>
                    </a:lnTo>
                    <a:lnTo>
                      <a:pt x="62" y="52"/>
                    </a:lnTo>
                    <a:lnTo>
                      <a:pt x="60" y="52"/>
                    </a:lnTo>
                    <a:lnTo>
                      <a:pt x="58" y="50"/>
                    </a:lnTo>
                    <a:lnTo>
                      <a:pt x="56" y="48"/>
                    </a:lnTo>
                    <a:lnTo>
                      <a:pt x="54" y="46"/>
                    </a:lnTo>
                    <a:lnTo>
                      <a:pt x="44" y="38"/>
                    </a:lnTo>
                    <a:lnTo>
                      <a:pt x="38" y="32"/>
                    </a:lnTo>
                    <a:lnTo>
                      <a:pt x="38" y="32"/>
                    </a:lnTo>
                    <a:lnTo>
                      <a:pt x="34" y="30"/>
                    </a:lnTo>
                    <a:lnTo>
                      <a:pt x="32" y="28"/>
                    </a:lnTo>
                    <a:lnTo>
                      <a:pt x="32" y="28"/>
                    </a:lnTo>
                    <a:lnTo>
                      <a:pt x="30" y="28"/>
                    </a:lnTo>
                    <a:lnTo>
                      <a:pt x="28" y="24"/>
                    </a:lnTo>
                    <a:lnTo>
                      <a:pt x="26" y="24"/>
                    </a:lnTo>
                    <a:lnTo>
                      <a:pt x="24" y="20"/>
                    </a:lnTo>
                    <a:lnTo>
                      <a:pt x="24" y="20"/>
                    </a:lnTo>
                    <a:lnTo>
                      <a:pt x="24" y="18"/>
                    </a:lnTo>
                    <a:lnTo>
                      <a:pt x="20" y="16"/>
                    </a:lnTo>
                    <a:lnTo>
                      <a:pt x="18" y="12"/>
                    </a:lnTo>
                    <a:lnTo>
                      <a:pt x="12" y="8"/>
                    </a:lnTo>
                    <a:lnTo>
                      <a:pt x="10" y="8"/>
                    </a:lnTo>
                    <a:lnTo>
                      <a:pt x="6" y="2"/>
                    </a:lnTo>
                    <a:lnTo>
                      <a:pt x="2" y="2"/>
                    </a:lnTo>
                    <a:lnTo>
                      <a:pt x="2" y="0"/>
                    </a:lnTo>
                    <a:lnTo>
                      <a:pt x="2" y="2"/>
                    </a:lnTo>
                    <a:lnTo>
                      <a:pt x="2" y="2"/>
                    </a:lnTo>
                    <a:lnTo>
                      <a:pt x="0" y="2"/>
                    </a:lnTo>
                    <a:lnTo>
                      <a:pt x="0" y="2"/>
                    </a:lnTo>
                    <a:lnTo>
                      <a:pt x="2" y="2"/>
                    </a:lnTo>
                    <a:lnTo>
                      <a:pt x="4" y="4"/>
                    </a:lnTo>
                    <a:lnTo>
                      <a:pt x="6" y="6"/>
                    </a:lnTo>
                    <a:lnTo>
                      <a:pt x="8" y="8"/>
                    </a:lnTo>
                    <a:lnTo>
                      <a:pt x="8" y="8"/>
                    </a:lnTo>
                    <a:lnTo>
                      <a:pt x="8" y="8"/>
                    </a:lnTo>
                    <a:lnTo>
                      <a:pt x="10" y="10"/>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1845"/>
              <p:cNvSpPr>
                <a:spLocks/>
              </p:cNvSpPr>
              <p:nvPr/>
            </p:nvSpPr>
            <p:spPr bwMode="auto">
              <a:xfrm>
                <a:off x="3630" y="1693"/>
                <a:ext cx="6" cy="6"/>
              </a:xfrm>
              <a:custGeom>
                <a:avLst/>
                <a:gdLst>
                  <a:gd name="T0" fmla="*/ 4 w 6"/>
                  <a:gd name="T1" fmla="*/ 6 h 6"/>
                  <a:gd name="T2" fmla="*/ 6 w 6"/>
                  <a:gd name="T3" fmla="*/ 6 h 6"/>
                  <a:gd name="T4" fmla="*/ 6 w 6"/>
                  <a:gd name="T5" fmla="*/ 6 h 6"/>
                  <a:gd name="T6" fmla="*/ 6 w 6"/>
                  <a:gd name="T7" fmla="*/ 4 h 6"/>
                  <a:gd name="T8" fmla="*/ 4 w 6"/>
                  <a:gd name="T9" fmla="*/ 2 h 6"/>
                  <a:gd name="T10" fmla="*/ 4 w 6"/>
                  <a:gd name="T11" fmla="*/ 2 h 6"/>
                  <a:gd name="T12" fmla="*/ 2 w 6"/>
                  <a:gd name="T13" fmla="*/ 2 h 6"/>
                  <a:gd name="T14" fmla="*/ 0 w 6"/>
                  <a:gd name="T15" fmla="*/ 0 h 6"/>
                  <a:gd name="T16" fmla="*/ 0 w 6"/>
                  <a:gd name="T17" fmla="*/ 4 h 6"/>
                  <a:gd name="T18" fmla="*/ 0 w 6"/>
                  <a:gd name="T19" fmla="*/ 6 h 6"/>
                  <a:gd name="T20" fmla="*/ 2 w 6"/>
                  <a:gd name="T21" fmla="*/ 6 h 6"/>
                  <a:gd name="T22" fmla="*/ 2 w 6"/>
                  <a:gd name="T23" fmla="*/ 6 h 6"/>
                  <a:gd name="T24" fmla="*/ 4 w 6"/>
                  <a:gd name="T25" fmla="*/ 6 h 6"/>
                  <a:gd name="T26" fmla="*/ 4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6"/>
                    </a:moveTo>
                    <a:lnTo>
                      <a:pt x="6" y="6"/>
                    </a:lnTo>
                    <a:lnTo>
                      <a:pt x="6" y="6"/>
                    </a:lnTo>
                    <a:lnTo>
                      <a:pt x="6" y="4"/>
                    </a:lnTo>
                    <a:lnTo>
                      <a:pt x="4" y="2"/>
                    </a:lnTo>
                    <a:lnTo>
                      <a:pt x="4" y="2"/>
                    </a:lnTo>
                    <a:lnTo>
                      <a:pt x="2" y="2"/>
                    </a:lnTo>
                    <a:lnTo>
                      <a:pt x="0" y="0"/>
                    </a:lnTo>
                    <a:lnTo>
                      <a:pt x="0" y="4"/>
                    </a:lnTo>
                    <a:lnTo>
                      <a:pt x="0" y="6"/>
                    </a:lnTo>
                    <a:lnTo>
                      <a:pt x="2" y="6"/>
                    </a:lnTo>
                    <a:lnTo>
                      <a:pt x="2" y="6"/>
                    </a:lnTo>
                    <a:lnTo>
                      <a:pt x="4"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1846"/>
              <p:cNvSpPr>
                <a:spLocks/>
              </p:cNvSpPr>
              <p:nvPr/>
            </p:nvSpPr>
            <p:spPr bwMode="auto">
              <a:xfrm>
                <a:off x="3734" y="1633"/>
                <a:ext cx="6" cy="6"/>
              </a:xfrm>
              <a:custGeom>
                <a:avLst/>
                <a:gdLst>
                  <a:gd name="T0" fmla="*/ 6 w 6"/>
                  <a:gd name="T1" fmla="*/ 2 h 6"/>
                  <a:gd name="T2" fmla="*/ 6 w 6"/>
                  <a:gd name="T3" fmla="*/ 0 h 6"/>
                  <a:gd name="T4" fmla="*/ 4 w 6"/>
                  <a:gd name="T5" fmla="*/ 0 h 6"/>
                  <a:gd name="T6" fmla="*/ 2 w 6"/>
                  <a:gd name="T7" fmla="*/ 0 h 6"/>
                  <a:gd name="T8" fmla="*/ 2 w 6"/>
                  <a:gd name="T9" fmla="*/ 0 h 6"/>
                  <a:gd name="T10" fmla="*/ 2 w 6"/>
                  <a:gd name="T11" fmla="*/ 0 h 6"/>
                  <a:gd name="T12" fmla="*/ 0 w 6"/>
                  <a:gd name="T13" fmla="*/ 2 h 6"/>
                  <a:gd name="T14" fmla="*/ 0 w 6"/>
                  <a:gd name="T15" fmla="*/ 2 h 6"/>
                  <a:gd name="T16" fmla="*/ 2 w 6"/>
                  <a:gd name="T17" fmla="*/ 2 h 6"/>
                  <a:gd name="T18" fmla="*/ 4 w 6"/>
                  <a:gd name="T19" fmla="*/ 4 h 6"/>
                  <a:gd name="T20" fmla="*/ 6 w 6"/>
                  <a:gd name="T21" fmla="*/ 6 h 6"/>
                  <a:gd name="T22" fmla="*/ 6 w 6"/>
                  <a:gd name="T23" fmla="*/ 4 h 6"/>
                  <a:gd name="T24" fmla="*/ 6 w 6"/>
                  <a:gd name="T25" fmla="*/ 4 h 6"/>
                  <a:gd name="T26" fmla="*/ 6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6" y="2"/>
                    </a:moveTo>
                    <a:lnTo>
                      <a:pt x="6" y="0"/>
                    </a:lnTo>
                    <a:lnTo>
                      <a:pt x="4" y="0"/>
                    </a:lnTo>
                    <a:lnTo>
                      <a:pt x="2" y="0"/>
                    </a:lnTo>
                    <a:lnTo>
                      <a:pt x="2" y="0"/>
                    </a:lnTo>
                    <a:lnTo>
                      <a:pt x="2" y="0"/>
                    </a:lnTo>
                    <a:lnTo>
                      <a:pt x="0" y="2"/>
                    </a:lnTo>
                    <a:lnTo>
                      <a:pt x="0" y="2"/>
                    </a:lnTo>
                    <a:lnTo>
                      <a:pt x="2" y="2"/>
                    </a:lnTo>
                    <a:lnTo>
                      <a:pt x="4" y="4"/>
                    </a:lnTo>
                    <a:lnTo>
                      <a:pt x="6" y="6"/>
                    </a:lnTo>
                    <a:lnTo>
                      <a:pt x="6" y="4"/>
                    </a:lnTo>
                    <a:lnTo>
                      <a:pt x="6" y="4"/>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1847"/>
              <p:cNvSpPr>
                <a:spLocks/>
              </p:cNvSpPr>
              <p:nvPr/>
            </p:nvSpPr>
            <p:spPr bwMode="auto">
              <a:xfrm>
                <a:off x="3786" y="1721"/>
                <a:ext cx="0" cy="2"/>
              </a:xfrm>
              <a:custGeom>
                <a:avLst/>
                <a:gdLst>
                  <a:gd name="T0" fmla="*/ 2 h 2"/>
                  <a:gd name="T1" fmla="*/ 0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1848"/>
              <p:cNvSpPr>
                <a:spLocks/>
              </p:cNvSpPr>
              <p:nvPr/>
            </p:nvSpPr>
            <p:spPr bwMode="auto">
              <a:xfrm>
                <a:off x="3784" y="1721"/>
                <a:ext cx="4" cy="8"/>
              </a:xfrm>
              <a:custGeom>
                <a:avLst/>
                <a:gdLst>
                  <a:gd name="T0" fmla="*/ 2 w 4"/>
                  <a:gd name="T1" fmla="*/ 4 h 8"/>
                  <a:gd name="T2" fmla="*/ 2 w 4"/>
                  <a:gd name="T3" fmla="*/ 2 h 8"/>
                  <a:gd name="T4" fmla="*/ 0 w 4"/>
                  <a:gd name="T5" fmla="*/ 0 h 8"/>
                  <a:gd name="T6" fmla="*/ 0 w 4"/>
                  <a:gd name="T7" fmla="*/ 0 h 8"/>
                  <a:gd name="T8" fmla="*/ 0 w 4"/>
                  <a:gd name="T9" fmla="*/ 2 h 8"/>
                  <a:gd name="T10" fmla="*/ 2 w 4"/>
                  <a:gd name="T11" fmla="*/ 4 h 8"/>
                  <a:gd name="T12" fmla="*/ 2 w 4"/>
                  <a:gd name="T13" fmla="*/ 4 h 8"/>
                  <a:gd name="T14" fmla="*/ 0 w 4"/>
                  <a:gd name="T15" fmla="*/ 6 h 8"/>
                  <a:gd name="T16" fmla="*/ 0 w 4"/>
                  <a:gd name="T17" fmla="*/ 6 h 8"/>
                  <a:gd name="T18" fmla="*/ 0 w 4"/>
                  <a:gd name="T19" fmla="*/ 6 h 8"/>
                  <a:gd name="T20" fmla="*/ 0 w 4"/>
                  <a:gd name="T21" fmla="*/ 6 h 8"/>
                  <a:gd name="T22" fmla="*/ 2 w 4"/>
                  <a:gd name="T23" fmla="*/ 8 h 8"/>
                  <a:gd name="T24" fmla="*/ 2 w 4"/>
                  <a:gd name="T25" fmla="*/ 8 h 8"/>
                  <a:gd name="T26" fmla="*/ 4 w 4"/>
                  <a:gd name="T27" fmla="*/ 6 h 8"/>
                  <a:gd name="T28" fmla="*/ 4 w 4"/>
                  <a:gd name="T29" fmla="*/ 6 h 8"/>
                  <a:gd name="T30" fmla="*/ 4 w 4"/>
                  <a:gd name="T31" fmla="*/ 4 h 8"/>
                  <a:gd name="T32" fmla="*/ 4 w 4"/>
                  <a:gd name="T33" fmla="*/ 4 h 8"/>
                  <a:gd name="T34" fmla="*/ 2 w 4"/>
                  <a:gd name="T3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8">
                    <a:moveTo>
                      <a:pt x="2" y="4"/>
                    </a:moveTo>
                    <a:lnTo>
                      <a:pt x="2" y="2"/>
                    </a:lnTo>
                    <a:lnTo>
                      <a:pt x="0" y="0"/>
                    </a:lnTo>
                    <a:lnTo>
                      <a:pt x="0" y="0"/>
                    </a:lnTo>
                    <a:lnTo>
                      <a:pt x="0" y="2"/>
                    </a:lnTo>
                    <a:lnTo>
                      <a:pt x="2" y="4"/>
                    </a:lnTo>
                    <a:lnTo>
                      <a:pt x="2" y="4"/>
                    </a:lnTo>
                    <a:lnTo>
                      <a:pt x="0" y="6"/>
                    </a:lnTo>
                    <a:lnTo>
                      <a:pt x="0" y="6"/>
                    </a:lnTo>
                    <a:lnTo>
                      <a:pt x="0" y="6"/>
                    </a:lnTo>
                    <a:lnTo>
                      <a:pt x="0" y="6"/>
                    </a:lnTo>
                    <a:lnTo>
                      <a:pt x="2" y="8"/>
                    </a:lnTo>
                    <a:lnTo>
                      <a:pt x="2" y="8"/>
                    </a:lnTo>
                    <a:lnTo>
                      <a:pt x="4" y="6"/>
                    </a:lnTo>
                    <a:lnTo>
                      <a:pt x="4" y="6"/>
                    </a:lnTo>
                    <a:lnTo>
                      <a:pt x="4" y="4"/>
                    </a:lnTo>
                    <a:lnTo>
                      <a:pt x="4"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1849"/>
              <p:cNvSpPr>
                <a:spLocks/>
              </p:cNvSpPr>
              <p:nvPr/>
            </p:nvSpPr>
            <p:spPr bwMode="auto">
              <a:xfrm>
                <a:off x="3788" y="1733"/>
                <a:ext cx="2" cy="4"/>
              </a:xfrm>
              <a:custGeom>
                <a:avLst/>
                <a:gdLst>
                  <a:gd name="T0" fmla="*/ 0 w 2"/>
                  <a:gd name="T1" fmla="*/ 4 h 4"/>
                  <a:gd name="T2" fmla="*/ 0 w 2"/>
                  <a:gd name="T3" fmla="*/ 4 h 4"/>
                  <a:gd name="T4" fmla="*/ 2 w 2"/>
                  <a:gd name="T5" fmla="*/ 4 h 4"/>
                  <a:gd name="T6" fmla="*/ 0 w 2"/>
                  <a:gd name="T7" fmla="*/ 2 h 4"/>
                  <a:gd name="T8" fmla="*/ 0 w 2"/>
                  <a:gd name="T9" fmla="*/ 0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0" y="4"/>
                    </a:lnTo>
                    <a:lnTo>
                      <a:pt x="2" y="4"/>
                    </a:lnTo>
                    <a:lnTo>
                      <a:pt x="0" y="2"/>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1850"/>
              <p:cNvSpPr>
                <a:spLocks/>
              </p:cNvSpPr>
              <p:nvPr/>
            </p:nvSpPr>
            <p:spPr bwMode="auto">
              <a:xfrm>
                <a:off x="3794" y="1763"/>
                <a:ext cx="2" cy="2"/>
              </a:xfrm>
              <a:custGeom>
                <a:avLst/>
                <a:gdLst>
                  <a:gd name="T0" fmla="*/ 2 w 2"/>
                  <a:gd name="T1" fmla="*/ 2 h 2"/>
                  <a:gd name="T2" fmla="*/ 2 w 2"/>
                  <a:gd name="T3" fmla="*/ 2 h 2"/>
                  <a:gd name="T4" fmla="*/ 2 w 2"/>
                  <a:gd name="T5" fmla="*/ 2 h 2"/>
                  <a:gd name="T6" fmla="*/ 2 w 2"/>
                  <a:gd name="T7" fmla="*/ 0 h 2"/>
                  <a:gd name="T8" fmla="*/ 2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2" y="0"/>
                    </a:lnTo>
                    <a:lnTo>
                      <a:pt x="2" y="0"/>
                    </a:lnTo>
                    <a:lnTo>
                      <a:pt x="0" y="0"/>
                    </a:lnTo>
                    <a:lnTo>
                      <a:pt x="2"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1851"/>
              <p:cNvSpPr>
                <a:spLocks/>
              </p:cNvSpPr>
              <p:nvPr/>
            </p:nvSpPr>
            <p:spPr bwMode="auto">
              <a:xfrm>
                <a:off x="3792" y="1773"/>
                <a:ext cx="0" cy="8"/>
              </a:xfrm>
              <a:custGeom>
                <a:avLst/>
                <a:gdLst>
                  <a:gd name="T0" fmla="*/ 2 h 8"/>
                  <a:gd name="T1" fmla="*/ 6 h 8"/>
                  <a:gd name="T2" fmla="*/ 8 h 8"/>
                  <a:gd name="T3" fmla="*/ 8 h 8"/>
                  <a:gd name="T4" fmla="*/ 6 h 8"/>
                  <a:gd name="T5" fmla="*/ 2 h 8"/>
                  <a:gd name="T6" fmla="*/ 0 h 8"/>
                  <a:gd name="T7" fmla="*/ 0 h 8"/>
                  <a:gd name="T8" fmla="*/ 0 h 8"/>
                  <a:gd name="T9" fmla="*/ 2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8">
                    <a:moveTo>
                      <a:pt x="0" y="2"/>
                    </a:moveTo>
                    <a:lnTo>
                      <a:pt x="0" y="6"/>
                    </a:lnTo>
                    <a:lnTo>
                      <a:pt x="0" y="8"/>
                    </a:lnTo>
                    <a:lnTo>
                      <a:pt x="0" y="8"/>
                    </a:lnTo>
                    <a:lnTo>
                      <a:pt x="0" y="6"/>
                    </a:ln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1852"/>
              <p:cNvSpPr>
                <a:spLocks/>
              </p:cNvSpPr>
              <p:nvPr/>
            </p:nvSpPr>
            <p:spPr bwMode="auto">
              <a:xfrm>
                <a:off x="3784" y="1781"/>
                <a:ext cx="6" cy="14"/>
              </a:xfrm>
              <a:custGeom>
                <a:avLst/>
                <a:gdLst>
                  <a:gd name="T0" fmla="*/ 0 w 6"/>
                  <a:gd name="T1" fmla="*/ 12 h 14"/>
                  <a:gd name="T2" fmla="*/ 0 w 6"/>
                  <a:gd name="T3" fmla="*/ 12 h 14"/>
                  <a:gd name="T4" fmla="*/ 0 w 6"/>
                  <a:gd name="T5" fmla="*/ 14 h 14"/>
                  <a:gd name="T6" fmla="*/ 2 w 6"/>
                  <a:gd name="T7" fmla="*/ 14 h 14"/>
                  <a:gd name="T8" fmla="*/ 2 w 6"/>
                  <a:gd name="T9" fmla="*/ 12 h 14"/>
                  <a:gd name="T10" fmla="*/ 2 w 6"/>
                  <a:gd name="T11" fmla="*/ 10 h 14"/>
                  <a:gd name="T12" fmla="*/ 2 w 6"/>
                  <a:gd name="T13" fmla="*/ 8 h 14"/>
                  <a:gd name="T14" fmla="*/ 2 w 6"/>
                  <a:gd name="T15" fmla="*/ 8 h 14"/>
                  <a:gd name="T16" fmla="*/ 2 w 6"/>
                  <a:gd name="T17" fmla="*/ 8 h 14"/>
                  <a:gd name="T18" fmla="*/ 4 w 6"/>
                  <a:gd name="T19" fmla="*/ 4 h 14"/>
                  <a:gd name="T20" fmla="*/ 6 w 6"/>
                  <a:gd name="T21" fmla="*/ 2 h 14"/>
                  <a:gd name="T22" fmla="*/ 4 w 6"/>
                  <a:gd name="T23" fmla="*/ 2 h 14"/>
                  <a:gd name="T24" fmla="*/ 4 w 6"/>
                  <a:gd name="T25" fmla="*/ 2 h 14"/>
                  <a:gd name="T26" fmla="*/ 4 w 6"/>
                  <a:gd name="T27" fmla="*/ 0 h 14"/>
                  <a:gd name="T28" fmla="*/ 2 w 6"/>
                  <a:gd name="T29" fmla="*/ 2 h 14"/>
                  <a:gd name="T30" fmla="*/ 2 w 6"/>
                  <a:gd name="T31" fmla="*/ 2 h 14"/>
                  <a:gd name="T32" fmla="*/ 2 w 6"/>
                  <a:gd name="T33" fmla="*/ 4 h 14"/>
                  <a:gd name="T34" fmla="*/ 2 w 6"/>
                  <a:gd name="T35" fmla="*/ 4 h 14"/>
                  <a:gd name="T36" fmla="*/ 0 w 6"/>
                  <a:gd name="T37" fmla="*/ 4 h 14"/>
                  <a:gd name="T38" fmla="*/ 0 w 6"/>
                  <a:gd name="T39" fmla="*/ 4 h 14"/>
                  <a:gd name="T40" fmla="*/ 0 w 6"/>
                  <a:gd name="T41" fmla="*/ 4 h 14"/>
                  <a:gd name="T42" fmla="*/ 0 w 6"/>
                  <a:gd name="T43" fmla="*/ 6 h 14"/>
                  <a:gd name="T44" fmla="*/ 0 w 6"/>
                  <a:gd name="T45" fmla="*/ 6 h 14"/>
                  <a:gd name="T46" fmla="*/ 0 w 6"/>
                  <a:gd name="T47" fmla="*/ 8 h 14"/>
                  <a:gd name="T48" fmla="*/ 0 w 6"/>
                  <a:gd name="T49" fmla="*/ 10 h 14"/>
                  <a:gd name="T50" fmla="*/ 0 w 6"/>
                  <a:gd name="T51" fmla="*/ 10 h 14"/>
                  <a:gd name="T52" fmla="*/ 0 w 6"/>
                  <a:gd name="T5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4">
                    <a:moveTo>
                      <a:pt x="0" y="12"/>
                    </a:moveTo>
                    <a:lnTo>
                      <a:pt x="0" y="12"/>
                    </a:lnTo>
                    <a:lnTo>
                      <a:pt x="0" y="14"/>
                    </a:lnTo>
                    <a:lnTo>
                      <a:pt x="2" y="14"/>
                    </a:lnTo>
                    <a:lnTo>
                      <a:pt x="2" y="12"/>
                    </a:lnTo>
                    <a:lnTo>
                      <a:pt x="2" y="10"/>
                    </a:lnTo>
                    <a:lnTo>
                      <a:pt x="2" y="8"/>
                    </a:lnTo>
                    <a:lnTo>
                      <a:pt x="2" y="8"/>
                    </a:lnTo>
                    <a:lnTo>
                      <a:pt x="2" y="8"/>
                    </a:lnTo>
                    <a:lnTo>
                      <a:pt x="4" y="4"/>
                    </a:lnTo>
                    <a:lnTo>
                      <a:pt x="6" y="2"/>
                    </a:lnTo>
                    <a:lnTo>
                      <a:pt x="4" y="2"/>
                    </a:lnTo>
                    <a:lnTo>
                      <a:pt x="4" y="2"/>
                    </a:lnTo>
                    <a:lnTo>
                      <a:pt x="4" y="0"/>
                    </a:lnTo>
                    <a:lnTo>
                      <a:pt x="2" y="2"/>
                    </a:lnTo>
                    <a:lnTo>
                      <a:pt x="2" y="2"/>
                    </a:lnTo>
                    <a:lnTo>
                      <a:pt x="2" y="4"/>
                    </a:lnTo>
                    <a:lnTo>
                      <a:pt x="2" y="4"/>
                    </a:lnTo>
                    <a:lnTo>
                      <a:pt x="0" y="4"/>
                    </a:lnTo>
                    <a:lnTo>
                      <a:pt x="0" y="4"/>
                    </a:lnTo>
                    <a:lnTo>
                      <a:pt x="0" y="4"/>
                    </a:lnTo>
                    <a:lnTo>
                      <a:pt x="0" y="6"/>
                    </a:lnTo>
                    <a:lnTo>
                      <a:pt x="0" y="6"/>
                    </a:lnTo>
                    <a:lnTo>
                      <a:pt x="0" y="8"/>
                    </a:lnTo>
                    <a:lnTo>
                      <a:pt x="0" y="10"/>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1853"/>
              <p:cNvSpPr>
                <a:spLocks/>
              </p:cNvSpPr>
              <p:nvPr/>
            </p:nvSpPr>
            <p:spPr bwMode="auto">
              <a:xfrm>
                <a:off x="3778" y="1795"/>
                <a:ext cx="4" cy="10"/>
              </a:xfrm>
              <a:custGeom>
                <a:avLst/>
                <a:gdLst>
                  <a:gd name="T0" fmla="*/ 2 w 4"/>
                  <a:gd name="T1" fmla="*/ 2 h 10"/>
                  <a:gd name="T2" fmla="*/ 2 w 4"/>
                  <a:gd name="T3" fmla="*/ 8 h 10"/>
                  <a:gd name="T4" fmla="*/ 4 w 4"/>
                  <a:gd name="T5" fmla="*/ 10 h 10"/>
                  <a:gd name="T6" fmla="*/ 4 w 4"/>
                  <a:gd name="T7" fmla="*/ 8 h 10"/>
                  <a:gd name="T8" fmla="*/ 4 w 4"/>
                  <a:gd name="T9" fmla="*/ 2 h 10"/>
                  <a:gd name="T10" fmla="*/ 4 w 4"/>
                  <a:gd name="T11" fmla="*/ 2 h 10"/>
                  <a:gd name="T12" fmla="*/ 2 w 4"/>
                  <a:gd name="T13" fmla="*/ 0 h 10"/>
                  <a:gd name="T14" fmla="*/ 0 w 4"/>
                  <a:gd name="T15" fmla="*/ 0 h 10"/>
                  <a:gd name="T16" fmla="*/ 0 w 4"/>
                  <a:gd name="T17" fmla="*/ 0 h 10"/>
                  <a:gd name="T18" fmla="*/ 2 w 4"/>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2" y="2"/>
                    </a:moveTo>
                    <a:lnTo>
                      <a:pt x="2" y="8"/>
                    </a:lnTo>
                    <a:lnTo>
                      <a:pt x="4" y="10"/>
                    </a:lnTo>
                    <a:lnTo>
                      <a:pt x="4" y="8"/>
                    </a:lnTo>
                    <a:lnTo>
                      <a:pt x="4" y="2"/>
                    </a:lnTo>
                    <a:lnTo>
                      <a:pt x="4" y="2"/>
                    </a:lnTo>
                    <a:lnTo>
                      <a:pt x="2"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1854"/>
              <p:cNvSpPr>
                <a:spLocks/>
              </p:cNvSpPr>
              <p:nvPr/>
            </p:nvSpPr>
            <p:spPr bwMode="auto">
              <a:xfrm>
                <a:off x="3778" y="17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1855"/>
              <p:cNvSpPr>
                <a:spLocks/>
              </p:cNvSpPr>
              <p:nvPr/>
            </p:nvSpPr>
            <p:spPr bwMode="auto">
              <a:xfrm>
                <a:off x="3790" y="1667"/>
                <a:ext cx="12" cy="6"/>
              </a:xfrm>
              <a:custGeom>
                <a:avLst/>
                <a:gdLst>
                  <a:gd name="T0" fmla="*/ 2 w 12"/>
                  <a:gd name="T1" fmla="*/ 2 h 6"/>
                  <a:gd name="T2" fmla="*/ 8 w 12"/>
                  <a:gd name="T3" fmla="*/ 4 h 6"/>
                  <a:gd name="T4" fmla="*/ 8 w 12"/>
                  <a:gd name="T5" fmla="*/ 4 h 6"/>
                  <a:gd name="T6" fmla="*/ 10 w 12"/>
                  <a:gd name="T7" fmla="*/ 6 h 6"/>
                  <a:gd name="T8" fmla="*/ 12 w 12"/>
                  <a:gd name="T9" fmla="*/ 4 h 6"/>
                  <a:gd name="T10" fmla="*/ 8 w 12"/>
                  <a:gd name="T11" fmla="*/ 4 h 6"/>
                  <a:gd name="T12" fmla="*/ 8 w 12"/>
                  <a:gd name="T13" fmla="*/ 4 h 6"/>
                  <a:gd name="T14" fmla="*/ 6 w 12"/>
                  <a:gd name="T15" fmla="*/ 2 h 6"/>
                  <a:gd name="T16" fmla="*/ 6 w 12"/>
                  <a:gd name="T17" fmla="*/ 2 h 6"/>
                  <a:gd name="T18" fmla="*/ 4 w 12"/>
                  <a:gd name="T19" fmla="*/ 0 h 6"/>
                  <a:gd name="T20" fmla="*/ 4 w 12"/>
                  <a:gd name="T21" fmla="*/ 0 h 6"/>
                  <a:gd name="T22" fmla="*/ 2 w 12"/>
                  <a:gd name="T23" fmla="*/ 0 h 6"/>
                  <a:gd name="T24" fmla="*/ 2 w 12"/>
                  <a:gd name="T25" fmla="*/ 0 h 6"/>
                  <a:gd name="T26" fmla="*/ 0 w 12"/>
                  <a:gd name="T27" fmla="*/ 0 h 6"/>
                  <a:gd name="T28" fmla="*/ 0 w 12"/>
                  <a:gd name="T29" fmla="*/ 0 h 6"/>
                  <a:gd name="T30" fmla="*/ 2 w 12"/>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2" y="2"/>
                    </a:moveTo>
                    <a:lnTo>
                      <a:pt x="8" y="4"/>
                    </a:lnTo>
                    <a:lnTo>
                      <a:pt x="8" y="4"/>
                    </a:lnTo>
                    <a:lnTo>
                      <a:pt x="10" y="6"/>
                    </a:lnTo>
                    <a:lnTo>
                      <a:pt x="12" y="4"/>
                    </a:lnTo>
                    <a:lnTo>
                      <a:pt x="8" y="4"/>
                    </a:lnTo>
                    <a:lnTo>
                      <a:pt x="8" y="4"/>
                    </a:lnTo>
                    <a:lnTo>
                      <a:pt x="6" y="2"/>
                    </a:lnTo>
                    <a:lnTo>
                      <a:pt x="6" y="2"/>
                    </a:lnTo>
                    <a:lnTo>
                      <a:pt x="4" y="0"/>
                    </a:lnTo>
                    <a:lnTo>
                      <a:pt x="4" y="0"/>
                    </a:lnTo>
                    <a:lnTo>
                      <a:pt x="2" y="0"/>
                    </a:lnTo>
                    <a:lnTo>
                      <a:pt x="2"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1856"/>
              <p:cNvSpPr>
                <a:spLocks/>
              </p:cNvSpPr>
              <p:nvPr/>
            </p:nvSpPr>
            <p:spPr bwMode="auto">
              <a:xfrm>
                <a:off x="3806" y="1671"/>
                <a:ext cx="4" cy="2"/>
              </a:xfrm>
              <a:custGeom>
                <a:avLst/>
                <a:gdLst>
                  <a:gd name="T0" fmla="*/ 4 w 4"/>
                  <a:gd name="T1" fmla="*/ 2 h 2"/>
                  <a:gd name="T2" fmla="*/ 2 w 4"/>
                  <a:gd name="T3" fmla="*/ 0 h 2"/>
                  <a:gd name="T4" fmla="*/ 0 w 4"/>
                  <a:gd name="T5" fmla="*/ 0 h 2"/>
                  <a:gd name="T6" fmla="*/ 0 w 4"/>
                  <a:gd name="T7" fmla="*/ 0 h 2"/>
                  <a:gd name="T8" fmla="*/ 2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0" y="0"/>
                    </a:lnTo>
                    <a:lnTo>
                      <a:pt x="0" y="0"/>
                    </a:lnTo>
                    <a:lnTo>
                      <a:pt x="2"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2058"/>
            <p:cNvGrpSpPr>
              <a:grpSpLocks/>
            </p:cNvGrpSpPr>
            <p:nvPr/>
          </p:nvGrpSpPr>
          <p:grpSpPr bwMode="auto">
            <a:xfrm>
              <a:off x="2454275" y="2322513"/>
              <a:ext cx="3587750" cy="2187575"/>
              <a:chOff x="1546" y="1463"/>
              <a:chExt cx="2260" cy="1378"/>
            </a:xfrm>
            <a:solidFill>
              <a:schemeClr val="tx1">
                <a:lumMod val="50000"/>
                <a:lumOff val="50000"/>
              </a:schemeClr>
            </a:solidFill>
          </p:grpSpPr>
          <p:sp>
            <p:nvSpPr>
              <p:cNvPr id="363" name="Freeform 1858"/>
              <p:cNvSpPr>
                <a:spLocks/>
              </p:cNvSpPr>
              <p:nvPr/>
            </p:nvSpPr>
            <p:spPr bwMode="auto">
              <a:xfrm>
                <a:off x="3804" y="1669"/>
                <a:ext cx="2" cy="2"/>
              </a:xfrm>
              <a:custGeom>
                <a:avLst/>
                <a:gdLst>
                  <a:gd name="T0" fmla="*/ 2 w 2"/>
                  <a:gd name="T1" fmla="*/ 2 h 2"/>
                  <a:gd name="T2" fmla="*/ 0 w 2"/>
                  <a:gd name="T3" fmla="*/ 0 h 2"/>
                  <a:gd name="T4" fmla="*/ 0 w 2"/>
                  <a:gd name="T5" fmla="*/ 0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859"/>
              <p:cNvSpPr>
                <a:spLocks/>
              </p:cNvSpPr>
              <p:nvPr/>
            </p:nvSpPr>
            <p:spPr bwMode="auto">
              <a:xfrm>
                <a:off x="3088" y="1481"/>
                <a:ext cx="6" cy="2"/>
              </a:xfrm>
              <a:custGeom>
                <a:avLst/>
                <a:gdLst>
                  <a:gd name="T0" fmla="*/ 4 w 6"/>
                  <a:gd name="T1" fmla="*/ 2 h 2"/>
                  <a:gd name="T2" fmla="*/ 6 w 6"/>
                  <a:gd name="T3" fmla="*/ 2 h 2"/>
                  <a:gd name="T4" fmla="*/ 6 w 6"/>
                  <a:gd name="T5" fmla="*/ 2 h 2"/>
                  <a:gd name="T6" fmla="*/ 6 w 6"/>
                  <a:gd name="T7" fmla="*/ 2 h 2"/>
                  <a:gd name="T8" fmla="*/ 2 w 6"/>
                  <a:gd name="T9" fmla="*/ 0 h 2"/>
                  <a:gd name="T10" fmla="*/ 2 w 6"/>
                  <a:gd name="T11" fmla="*/ 0 h 2"/>
                  <a:gd name="T12" fmla="*/ 0 w 6"/>
                  <a:gd name="T13" fmla="*/ 2 h 2"/>
                  <a:gd name="T14" fmla="*/ 2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6" y="2"/>
                    </a:lnTo>
                    <a:lnTo>
                      <a:pt x="6" y="2"/>
                    </a:lnTo>
                    <a:lnTo>
                      <a:pt x="6" y="2"/>
                    </a:lnTo>
                    <a:lnTo>
                      <a:pt x="2" y="0"/>
                    </a:lnTo>
                    <a:lnTo>
                      <a:pt x="2"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860"/>
              <p:cNvSpPr>
                <a:spLocks/>
              </p:cNvSpPr>
              <p:nvPr/>
            </p:nvSpPr>
            <p:spPr bwMode="auto">
              <a:xfrm>
                <a:off x="3146" y="1487"/>
                <a:ext cx="14" cy="4"/>
              </a:xfrm>
              <a:custGeom>
                <a:avLst/>
                <a:gdLst>
                  <a:gd name="T0" fmla="*/ 8 w 14"/>
                  <a:gd name="T1" fmla="*/ 2 h 4"/>
                  <a:gd name="T2" fmla="*/ 8 w 14"/>
                  <a:gd name="T3" fmla="*/ 2 h 4"/>
                  <a:gd name="T4" fmla="*/ 10 w 14"/>
                  <a:gd name="T5" fmla="*/ 2 h 4"/>
                  <a:gd name="T6" fmla="*/ 12 w 14"/>
                  <a:gd name="T7" fmla="*/ 2 h 4"/>
                  <a:gd name="T8" fmla="*/ 14 w 14"/>
                  <a:gd name="T9" fmla="*/ 2 h 4"/>
                  <a:gd name="T10" fmla="*/ 14 w 14"/>
                  <a:gd name="T11" fmla="*/ 0 h 4"/>
                  <a:gd name="T12" fmla="*/ 10 w 14"/>
                  <a:gd name="T13" fmla="*/ 0 h 4"/>
                  <a:gd name="T14" fmla="*/ 6 w 14"/>
                  <a:gd name="T15" fmla="*/ 0 h 4"/>
                  <a:gd name="T16" fmla="*/ 4 w 14"/>
                  <a:gd name="T17" fmla="*/ 0 h 4"/>
                  <a:gd name="T18" fmla="*/ 4 w 14"/>
                  <a:gd name="T19" fmla="*/ 0 h 4"/>
                  <a:gd name="T20" fmla="*/ 2 w 14"/>
                  <a:gd name="T21" fmla="*/ 0 h 4"/>
                  <a:gd name="T22" fmla="*/ 0 w 14"/>
                  <a:gd name="T23" fmla="*/ 0 h 4"/>
                  <a:gd name="T24" fmla="*/ 2 w 14"/>
                  <a:gd name="T25" fmla="*/ 0 h 4"/>
                  <a:gd name="T26" fmla="*/ 0 w 14"/>
                  <a:gd name="T27" fmla="*/ 0 h 4"/>
                  <a:gd name="T28" fmla="*/ 2 w 14"/>
                  <a:gd name="T29" fmla="*/ 0 h 4"/>
                  <a:gd name="T30" fmla="*/ 4 w 14"/>
                  <a:gd name="T31" fmla="*/ 2 h 4"/>
                  <a:gd name="T32" fmla="*/ 4 w 14"/>
                  <a:gd name="T33" fmla="*/ 2 h 4"/>
                  <a:gd name="T34" fmla="*/ 4 w 14"/>
                  <a:gd name="T35" fmla="*/ 2 h 4"/>
                  <a:gd name="T36" fmla="*/ 6 w 14"/>
                  <a:gd name="T37" fmla="*/ 2 h 4"/>
                  <a:gd name="T38" fmla="*/ 8 w 14"/>
                  <a:gd name="T39" fmla="*/ 2 h 4"/>
                  <a:gd name="T40" fmla="*/ 8 w 14"/>
                  <a:gd name="T41" fmla="*/ 2 h 4"/>
                  <a:gd name="T42" fmla="*/ 6 w 14"/>
                  <a:gd name="T43" fmla="*/ 2 h 4"/>
                  <a:gd name="T44" fmla="*/ 6 w 14"/>
                  <a:gd name="T45" fmla="*/ 2 h 4"/>
                  <a:gd name="T46" fmla="*/ 4 w 14"/>
                  <a:gd name="T47" fmla="*/ 2 h 4"/>
                  <a:gd name="T48" fmla="*/ 6 w 14"/>
                  <a:gd name="T49" fmla="*/ 4 h 4"/>
                  <a:gd name="T50" fmla="*/ 8 w 14"/>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8" y="2"/>
                    </a:moveTo>
                    <a:lnTo>
                      <a:pt x="8" y="2"/>
                    </a:lnTo>
                    <a:lnTo>
                      <a:pt x="10" y="2"/>
                    </a:lnTo>
                    <a:lnTo>
                      <a:pt x="12" y="2"/>
                    </a:lnTo>
                    <a:lnTo>
                      <a:pt x="14" y="2"/>
                    </a:lnTo>
                    <a:lnTo>
                      <a:pt x="14" y="0"/>
                    </a:lnTo>
                    <a:lnTo>
                      <a:pt x="10" y="0"/>
                    </a:lnTo>
                    <a:lnTo>
                      <a:pt x="6" y="0"/>
                    </a:lnTo>
                    <a:lnTo>
                      <a:pt x="4" y="0"/>
                    </a:lnTo>
                    <a:lnTo>
                      <a:pt x="4" y="0"/>
                    </a:lnTo>
                    <a:lnTo>
                      <a:pt x="2" y="0"/>
                    </a:lnTo>
                    <a:lnTo>
                      <a:pt x="0" y="0"/>
                    </a:lnTo>
                    <a:lnTo>
                      <a:pt x="2" y="0"/>
                    </a:lnTo>
                    <a:lnTo>
                      <a:pt x="0" y="0"/>
                    </a:lnTo>
                    <a:lnTo>
                      <a:pt x="2" y="0"/>
                    </a:lnTo>
                    <a:lnTo>
                      <a:pt x="4" y="2"/>
                    </a:lnTo>
                    <a:lnTo>
                      <a:pt x="4" y="2"/>
                    </a:lnTo>
                    <a:lnTo>
                      <a:pt x="4" y="2"/>
                    </a:lnTo>
                    <a:lnTo>
                      <a:pt x="6" y="2"/>
                    </a:lnTo>
                    <a:lnTo>
                      <a:pt x="8" y="2"/>
                    </a:lnTo>
                    <a:lnTo>
                      <a:pt x="8" y="2"/>
                    </a:lnTo>
                    <a:lnTo>
                      <a:pt x="6" y="2"/>
                    </a:lnTo>
                    <a:lnTo>
                      <a:pt x="6" y="2"/>
                    </a:lnTo>
                    <a:lnTo>
                      <a:pt x="4" y="2"/>
                    </a:lnTo>
                    <a:lnTo>
                      <a:pt x="6"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861"/>
              <p:cNvSpPr>
                <a:spLocks/>
              </p:cNvSpPr>
              <p:nvPr/>
            </p:nvSpPr>
            <p:spPr bwMode="auto">
              <a:xfrm>
                <a:off x="3130" y="1477"/>
                <a:ext cx="8" cy="0"/>
              </a:xfrm>
              <a:custGeom>
                <a:avLst/>
                <a:gdLst>
                  <a:gd name="T0" fmla="*/ 2 w 8"/>
                  <a:gd name="T1" fmla="*/ 4 w 8"/>
                  <a:gd name="T2" fmla="*/ 6 w 8"/>
                  <a:gd name="T3" fmla="*/ 8 w 8"/>
                  <a:gd name="T4" fmla="*/ 8 w 8"/>
                  <a:gd name="T5" fmla="*/ 8 w 8"/>
                  <a:gd name="T6" fmla="*/ 6 w 8"/>
                  <a:gd name="T7" fmla="*/ 4 w 8"/>
                  <a:gd name="T8" fmla="*/ 0 w 8"/>
                  <a:gd name="T9" fmla="*/ 0 w 8"/>
                  <a:gd name="T10" fmla="*/ 0 w 8"/>
                  <a:gd name="T11" fmla="*/ 2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8">
                    <a:moveTo>
                      <a:pt x="2" y="0"/>
                    </a:moveTo>
                    <a:lnTo>
                      <a:pt x="4" y="0"/>
                    </a:lnTo>
                    <a:lnTo>
                      <a:pt x="6" y="0"/>
                    </a:lnTo>
                    <a:lnTo>
                      <a:pt x="8" y="0"/>
                    </a:lnTo>
                    <a:lnTo>
                      <a:pt x="8" y="0"/>
                    </a:lnTo>
                    <a:lnTo>
                      <a:pt x="8" y="0"/>
                    </a:lnTo>
                    <a:lnTo>
                      <a:pt x="6" y="0"/>
                    </a:lnTo>
                    <a:lnTo>
                      <a:pt x="4"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62"/>
              <p:cNvSpPr>
                <a:spLocks/>
              </p:cNvSpPr>
              <p:nvPr/>
            </p:nvSpPr>
            <p:spPr bwMode="auto">
              <a:xfrm>
                <a:off x="3144" y="1475"/>
                <a:ext cx="28" cy="12"/>
              </a:xfrm>
              <a:custGeom>
                <a:avLst/>
                <a:gdLst>
                  <a:gd name="T0" fmla="*/ 2 w 28"/>
                  <a:gd name="T1" fmla="*/ 10 h 12"/>
                  <a:gd name="T2" fmla="*/ 4 w 28"/>
                  <a:gd name="T3" fmla="*/ 10 h 12"/>
                  <a:gd name="T4" fmla="*/ 6 w 28"/>
                  <a:gd name="T5" fmla="*/ 10 h 12"/>
                  <a:gd name="T6" fmla="*/ 8 w 28"/>
                  <a:gd name="T7" fmla="*/ 10 h 12"/>
                  <a:gd name="T8" fmla="*/ 10 w 28"/>
                  <a:gd name="T9" fmla="*/ 12 h 12"/>
                  <a:gd name="T10" fmla="*/ 14 w 28"/>
                  <a:gd name="T11" fmla="*/ 12 h 12"/>
                  <a:gd name="T12" fmla="*/ 16 w 28"/>
                  <a:gd name="T13" fmla="*/ 12 h 12"/>
                  <a:gd name="T14" fmla="*/ 18 w 28"/>
                  <a:gd name="T15" fmla="*/ 10 h 12"/>
                  <a:gd name="T16" fmla="*/ 22 w 28"/>
                  <a:gd name="T17" fmla="*/ 8 h 12"/>
                  <a:gd name="T18" fmla="*/ 26 w 28"/>
                  <a:gd name="T19" fmla="*/ 8 h 12"/>
                  <a:gd name="T20" fmla="*/ 28 w 28"/>
                  <a:gd name="T21" fmla="*/ 8 h 12"/>
                  <a:gd name="T22" fmla="*/ 26 w 28"/>
                  <a:gd name="T23" fmla="*/ 8 h 12"/>
                  <a:gd name="T24" fmla="*/ 24 w 28"/>
                  <a:gd name="T25" fmla="*/ 6 h 12"/>
                  <a:gd name="T26" fmla="*/ 24 w 28"/>
                  <a:gd name="T27" fmla="*/ 6 h 12"/>
                  <a:gd name="T28" fmla="*/ 24 w 28"/>
                  <a:gd name="T29" fmla="*/ 6 h 12"/>
                  <a:gd name="T30" fmla="*/ 24 w 28"/>
                  <a:gd name="T31" fmla="*/ 4 h 12"/>
                  <a:gd name="T32" fmla="*/ 24 w 28"/>
                  <a:gd name="T33" fmla="*/ 4 h 12"/>
                  <a:gd name="T34" fmla="*/ 22 w 28"/>
                  <a:gd name="T35" fmla="*/ 4 h 12"/>
                  <a:gd name="T36" fmla="*/ 18 w 28"/>
                  <a:gd name="T37" fmla="*/ 2 h 12"/>
                  <a:gd name="T38" fmla="*/ 16 w 28"/>
                  <a:gd name="T39" fmla="*/ 2 h 12"/>
                  <a:gd name="T40" fmla="*/ 12 w 28"/>
                  <a:gd name="T41" fmla="*/ 0 h 12"/>
                  <a:gd name="T42" fmla="*/ 10 w 28"/>
                  <a:gd name="T43" fmla="*/ 0 h 12"/>
                  <a:gd name="T44" fmla="*/ 8 w 28"/>
                  <a:gd name="T45" fmla="*/ 0 h 12"/>
                  <a:gd name="T46" fmla="*/ 8 w 28"/>
                  <a:gd name="T47" fmla="*/ 2 h 12"/>
                  <a:gd name="T48" fmla="*/ 8 w 28"/>
                  <a:gd name="T49" fmla="*/ 2 h 12"/>
                  <a:gd name="T50" fmla="*/ 6 w 28"/>
                  <a:gd name="T51" fmla="*/ 2 h 12"/>
                  <a:gd name="T52" fmla="*/ 2 w 28"/>
                  <a:gd name="T53" fmla="*/ 4 h 12"/>
                  <a:gd name="T54" fmla="*/ 2 w 28"/>
                  <a:gd name="T55" fmla="*/ 6 h 12"/>
                  <a:gd name="T56" fmla="*/ 2 w 28"/>
                  <a:gd name="T57" fmla="*/ 6 h 12"/>
                  <a:gd name="T58" fmla="*/ 4 w 28"/>
                  <a:gd name="T59" fmla="*/ 6 h 12"/>
                  <a:gd name="T60" fmla="*/ 4 w 28"/>
                  <a:gd name="T61" fmla="*/ 8 h 12"/>
                  <a:gd name="T62" fmla="*/ 2 w 28"/>
                  <a:gd name="T63" fmla="*/ 8 h 12"/>
                  <a:gd name="T64" fmla="*/ 2 w 28"/>
                  <a:gd name="T65" fmla="*/ 8 h 12"/>
                  <a:gd name="T66" fmla="*/ 0 w 28"/>
                  <a:gd name="T67" fmla="*/ 10 h 12"/>
                  <a:gd name="T68" fmla="*/ 2 w 28"/>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12">
                    <a:moveTo>
                      <a:pt x="2" y="10"/>
                    </a:moveTo>
                    <a:lnTo>
                      <a:pt x="2" y="10"/>
                    </a:lnTo>
                    <a:lnTo>
                      <a:pt x="2" y="10"/>
                    </a:lnTo>
                    <a:lnTo>
                      <a:pt x="4" y="10"/>
                    </a:lnTo>
                    <a:lnTo>
                      <a:pt x="6" y="10"/>
                    </a:lnTo>
                    <a:lnTo>
                      <a:pt x="6" y="10"/>
                    </a:lnTo>
                    <a:lnTo>
                      <a:pt x="6" y="10"/>
                    </a:lnTo>
                    <a:lnTo>
                      <a:pt x="8" y="10"/>
                    </a:lnTo>
                    <a:lnTo>
                      <a:pt x="10" y="10"/>
                    </a:lnTo>
                    <a:lnTo>
                      <a:pt x="10" y="12"/>
                    </a:lnTo>
                    <a:lnTo>
                      <a:pt x="12" y="12"/>
                    </a:lnTo>
                    <a:lnTo>
                      <a:pt x="14" y="12"/>
                    </a:lnTo>
                    <a:lnTo>
                      <a:pt x="16" y="12"/>
                    </a:lnTo>
                    <a:lnTo>
                      <a:pt x="16" y="12"/>
                    </a:lnTo>
                    <a:lnTo>
                      <a:pt x="16" y="12"/>
                    </a:lnTo>
                    <a:lnTo>
                      <a:pt x="18" y="10"/>
                    </a:lnTo>
                    <a:lnTo>
                      <a:pt x="18" y="10"/>
                    </a:lnTo>
                    <a:lnTo>
                      <a:pt x="22" y="8"/>
                    </a:lnTo>
                    <a:lnTo>
                      <a:pt x="24" y="8"/>
                    </a:lnTo>
                    <a:lnTo>
                      <a:pt x="26" y="8"/>
                    </a:lnTo>
                    <a:lnTo>
                      <a:pt x="28" y="8"/>
                    </a:lnTo>
                    <a:lnTo>
                      <a:pt x="28" y="8"/>
                    </a:lnTo>
                    <a:lnTo>
                      <a:pt x="26" y="8"/>
                    </a:lnTo>
                    <a:lnTo>
                      <a:pt x="26" y="8"/>
                    </a:lnTo>
                    <a:lnTo>
                      <a:pt x="26" y="6"/>
                    </a:lnTo>
                    <a:lnTo>
                      <a:pt x="24" y="6"/>
                    </a:lnTo>
                    <a:lnTo>
                      <a:pt x="24" y="6"/>
                    </a:lnTo>
                    <a:lnTo>
                      <a:pt x="24" y="6"/>
                    </a:lnTo>
                    <a:lnTo>
                      <a:pt x="24" y="6"/>
                    </a:lnTo>
                    <a:lnTo>
                      <a:pt x="24" y="6"/>
                    </a:lnTo>
                    <a:lnTo>
                      <a:pt x="24" y="6"/>
                    </a:lnTo>
                    <a:lnTo>
                      <a:pt x="24" y="4"/>
                    </a:lnTo>
                    <a:lnTo>
                      <a:pt x="24" y="4"/>
                    </a:lnTo>
                    <a:lnTo>
                      <a:pt x="24" y="4"/>
                    </a:lnTo>
                    <a:lnTo>
                      <a:pt x="24" y="4"/>
                    </a:lnTo>
                    <a:lnTo>
                      <a:pt x="22" y="4"/>
                    </a:lnTo>
                    <a:lnTo>
                      <a:pt x="22" y="4"/>
                    </a:lnTo>
                    <a:lnTo>
                      <a:pt x="18" y="2"/>
                    </a:lnTo>
                    <a:lnTo>
                      <a:pt x="16" y="2"/>
                    </a:lnTo>
                    <a:lnTo>
                      <a:pt x="16" y="2"/>
                    </a:lnTo>
                    <a:lnTo>
                      <a:pt x="14" y="2"/>
                    </a:lnTo>
                    <a:lnTo>
                      <a:pt x="12" y="0"/>
                    </a:lnTo>
                    <a:lnTo>
                      <a:pt x="10" y="0"/>
                    </a:lnTo>
                    <a:lnTo>
                      <a:pt x="10" y="0"/>
                    </a:lnTo>
                    <a:lnTo>
                      <a:pt x="8" y="0"/>
                    </a:lnTo>
                    <a:lnTo>
                      <a:pt x="8" y="0"/>
                    </a:lnTo>
                    <a:lnTo>
                      <a:pt x="8" y="2"/>
                    </a:lnTo>
                    <a:lnTo>
                      <a:pt x="8" y="2"/>
                    </a:lnTo>
                    <a:lnTo>
                      <a:pt x="10" y="2"/>
                    </a:lnTo>
                    <a:lnTo>
                      <a:pt x="8" y="2"/>
                    </a:lnTo>
                    <a:lnTo>
                      <a:pt x="6" y="2"/>
                    </a:lnTo>
                    <a:lnTo>
                      <a:pt x="6" y="2"/>
                    </a:lnTo>
                    <a:lnTo>
                      <a:pt x="2" y="4"/>
                    </a:lnTo>
                    <a:lnTo>
                      <a:pt x="2" y="4"/>
                    </a:lnTo>
                    <a:lnTo>
                      <a:pt x="2" y="6"/>
                    </a:lnTo>
                    <a:lnTo>
                      <a:pt x="2" y="6"/>
                    </a:lnTo>
                    <a:lnTo>
                      <a:pt x="2" y="6"/>
                    </a:lnTo>
                    <a:lnTo>
                      <a:pt x="2" y="6"/>
                    </a:lnTo>
                    <a:lnTo>
                      <a:pt x="4" y="6"/>
                    </a:lnTo>
                    <a:lnTo>
                      <a:pt x="4" y="6"/>
                    </a:lnTo>
                    <a:lnTo>
                      <a:pt x="4" y="6"/>
                    </a:lnTo>
                    <a:lnTo>
                      <a:pt x="4" y="8"/>
                    </a:lnTo>
                    <a:lnTo>
                      <a:pt x="2" y="8"/>
                    </a:lnTo>
                    <a:lnTo>
                      <a:pt x="2" y="8"/>
                    </a:lnTo>
                    <a:lnTo>
                      <a:pt x="2" y="8"/>
                    </a:lnTo>
                    <a:lnTo>
                      <a:pt x="2" y="8"/>
                    </a:lnTo>
                    <a:lnTo>
                      <a:pt x="2" y="8"/>
                    </a:lnTo>
                    <a:lnTo>
                      <a:pt x="0" y="10"/>
                    </a:lnTo>
                    <a:lnTo>
                      <a:pt x="2"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863"/>
              <p:cNvSpPr>
                <a:spLocks noEditPoints="1"/>
              </p:cNvSpPr>
              <p:nvPr/>
            </p:nvSpPr>
            <p:spPr bwMode="auto">
              <a:xfrm>
                <a:off x="3160" y="1483"/>
                <a:ext cx="36" cy="14"/>
              </a:xfrm>
              <a:custGeom>
                <a:avLst/>
                <a:gdLst>
                  <a:gd name="T0" fmla="*/ 4 w 36"/>
                  <a:gd name="T1" fmla="*/ 2 h 14"/>
                  <a:gd name="T2" fmla="*/ 4 w 36"/>
                  <a:gd name="T3" fmla="*/ 4 h 14"/>
                  <a:gd name="T4" fmla="*/ 4 w 36"/>
                  <a:gd name="T5" fmla="*/ 4 h 14"/>
                  <a:gd name="T6" fmla="*/ 2 w 36"/>
                  <a:gd name="T7" fmla="*/ 4 h 14"/>
                  <a:gd name="T8" fmla="*/ 2 w 36"/>
                  <a:gd name="T9" fmla="*/ 4 h 14"/>
                  <a:gd name="T10" fmla="*/ 4 w 36"/>
                  <a:gd name="T11" fmla="*/ 6 h 14"/>
                  <a:gd name="T12" fmla="*/ 2 w 36"/>
                  <a:gd name="T13" fmla="*/ 6 h 14"/>
                  <a:gd name="T14" fmla="*/ 0 w 36"/>
                  <a:gd name="T15" fmla="*/ 8 h 14"/>
                  <a:gd name="T16" fmla="*/ 2 w 36"/>
                  <a:gd name="T17" fmla="*/ 8 h 14"/>
                  <a:gd name="T18" fmla="*/ 2 w 36"/>
                  <a:gd name="T19" fmla="*/ 8 h 14"/>
                  <a:gd name="T20" fmla="*/ 2 w 36"/>
                  <a:gd name="T21" fmla="*/ 8 h 14"/>
                  <a:gd name="T22" fmla="*/ 4 w 36"/>
                  <a:gd name="T23" fmla="*/ 8 h 14"/>
                  <a:gd name="T24" fmla="*/ 6 w 36"/>
                  <a:gd name="T25" fmla="*/ 8 h 14"/>
                  <a:gd name="T26" fmla="*/ 6 w 36"/>
                  <a:gd name="T27" fmla="*/ 8 h 14"/>
                  <a:gd name="T28" fmla="*/ 8 w 36"/>
                  <a:gd name="T29" fmla="*/ 10 h 14"/>
                  <a:gd name="T30" fmla="*/ 8 w 36"/>
                  <a:gd name="T31" fmla="*/ 10 h 14"/>
                  <a:gd name="T32" fmla="*/ 12 w 36"/>
                  <a:gd name="T33" fmla="*/ 12 h 14"/>
                  <a:gd name="T34" fmla="*/ 14 w 36"/>
                  <a:gd name="T35" fmla="*/ 12 h 14"/>
                  <a:gd name="T36" fmla="*/ 16 w 36"/>
                  <a:gd name="T37" fmla="*/ 10 h 14"/>
                  <a:gd name="T38" fmla="*/ 18 w 36"/>
                  <a:gd name="T39" fmla="*/ 12 h 14"/>
                  <a:gd name="T40" fmla="*/ 18 w 36"/>
                  <a:gd name="T41" fmla="*/ 12 h 14"/>
                  <a:gd name="T42" fmla="*/ 24 w 36"/>
                  <a:gd name="T43" fmla="*/ 12 h 14"/>
                  <a:gd name="T44" fmla="*/ 26 w 36"/>
                  <a:gd name="T45" fmla="*/ 14 h 14"/>
                  <a:gd name="T46" fmla="*/ 28 w 36"/>
                  <a:gd name="T47" fmla="*/ 14 h 14"/>
                  <a:gd name="T48" fmla="*/ 34 w 36"/>
                  <a:gd name="T49" fmla="*/ 14 h 14"/>
                  <a:gd name="T50" fmla="*/ 34 w 36"/>
                  <a:gd name="T51" fmla="*/ 12 h 14"/>
                  <a:gd name="T52" fmla="*/ 36 w 36"/>
                  <a:gd name="T53" fmla="*/ 12 h 14"/>
                  <a:gd name="T54" fmla="*/ 34 w 36"/>
                  <a:gd name="T55" fmla="*/ 10 h 14"/>
                  <a:gd name="T56" fmla="*/ 32 w 36"/>
                  <a:gd name="T57" fmla="*/ 10 h 14"/>
                  <a:gd name="T58" fmla="*/ 30 w 36"/>
                  <a:gd name="T59" fmla="*/ 10 h 14"/>
                  <a:gd name="T60" fmla="*/ 32 w 36"/>
                  <a:gd name="T61" fmla="*/ 8 h 14"/>
                  <a:gd name="T62" fmla="*/ 30 w 36"/>
                  <a:gd name="T63" fmla="*/ 8 h 14"/>
                  <a:gd name="T64" fmla="*/ 30 w 36"/>
                  <a:gd name="T65" fmla="*/ 6 h 14"/>
                  <a:gd name="T66" fmla="*/ 30 w 36"/>
                  <a:gd name="T67" fmla="*/ 4 h 14"/>
                  <a:gd name="T68" fmla="*/ 28 w 36"/>
                  <a:gd name="T69" fmla="*/ 4 h 14"/>
                  <a:gd name="T70" fmla="*/ 28 w 36"/>
                  <a:gd name="T71" fmla="*/ 4 h 14"/>
                  <a:gd name="T72" fmla="*/ 24 w 36"/>
                  <a:gd name="T73" fmla="*/ 2 h 14"/>
                  <a:gd name="T74" fmla="*/ 22 w 36"/>
                  <a:gd name="T75" fmla="*/ 2 h 14"/>
                  <a:gd name="T76" fmla="*/ 22 w 36"/>
                  <a:gd name="T77" fmla="*/ 2 h 14"/>
                  <a:gd name="T78" fmla="*/ 18 w 36"/>
                  <a:gd name="T79" fmla="*/ 2 h 14"/>
                  <a:gd name="T80" fmla="*/ 20 w 36"/>
                  <a:gd name="T81" fmla="*/ 2 h 14"/>
                  <a:gd name="T82" fmla="*/ 18 w 36"/>
                  <a:gd name="T83" fmla="*/ 4 h 14"/>
                  <a:gd name="T84" fmla="*/ 18 w 36"/>
                  <a:gd name="T85" fmla="*/ 4 h 14"/>
                  <a:gd name="T86" fmla="*/ 18 w 36"/>
                  <a:gd name="T87" fmla="*/ 4 h 14"/>
                  <a:gd name="T88" fmla="*/ 18 w 36"/>
                  <a:gd name="T89" fmla="*/ 2 h 14"/>
                  <a:gd name="T90" fmla="*/ 16 w 36"/>
                  <a:gd name="T91" fmla="*/ 2 h 14"/>
                  <a:gd name="T92" fmla="*/ 12 w 36"/>
                  <a:gd name="T93" fmla="*/ 0 h 14"/>
                  <a:gd name="T94" fmla="*/ 10 w 36"/>
                  <a:gd name="T95" fmla="*/ 2 h 14"/>
                  <a:gd name="T96" fmla="*/ 18 w 36"/>
                  <a:gd name="T97" fmla="*/ 4 h 14"/>
                  <a:gd name="T98" fmla="*/ 16 w 36"/>
                  <a:gd name="T9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14">
                    <a:moveTo>
                      <a:pt x="6" y="2"/>
                    </a:moveTo>
                    <a:lnTo>
                      <a:pt x="4" y="2"/>
                    </a:lnTo>
                    <a:lnTo>
                      <a:pt x="6" y="2"/>
                    </a:lnTo>
                    <a:lnTo>
                      <a:pt x="4" y="4"/>
                    </a:lnTo>
                    <a:lnTo>
                      <a:pt x="2" y="2"/>
                    </a:lnTo>
                    <a:lnTo>
                      <a:pt x="4" y="4"/>
                    </a:lnTo>
                    <a:lnTo>
                      <a:pt x="2" y="4"/>
                    </a:lnTo>
                    <a:lnTo>
                      <a:pt x="2" y="4"/>
                    </a:lnTo>
                    <a:lnTo>
                      <a:pt x="2" y="4"/>
                    </a:lnTo>
                    <a:lnTo>
                      <a:pt x="2" y="4"/>
                    </a:lnTo>
                    <a:lnTo>
                      <a:pt x="4" y="4"/>
                    </a:lnTo>
                    <a:lnTo>
                      <a:pt x="4" y="6"/>
                    </a:lnTo>
                    <a:lnTo>
                      <a:pt x="2" y="6"/>
                    </a:lnTo>
                    <a:lnTo>
                      <a:pt x="2" y="6"/>
                    </a:lnTo>
                    <a:lnTo>
                      <a:pt x="2" y="6"/>
                    </a:lnTo>
                    <a:lnTo>
                      <a:pt x="0" y="8"/>
                    </a:lnTo>
                    <a:lnTo>
                      <a:pt x="0" y="8"/>
                    </a:lnTo>
                    <a:lnTo>
                      <a:pt x="2" y="8"/>
                    </a:lnTo>
                    <a:lnTo>
                      <a:pt x="0" y="8"/>
                    </a:lnTo>
                    <a:lnTo>
                      <a:pt x="2" y="8"/>
                    </a:lnTo>
                    <a:lnTo>
                      <a:pt x="2" y="8"/>
                    </a:lnTo>
                    <a:lnTo>
                      <a:pt x="2" y="8"/>
                    </a:lnTo>
                    <a:lnTo>
                      <a:pt x="4" y="8"/>
                    </a:lnTo>
                    <a:lnTo>
                      <a:pt x="4" y="8"/>
                    </a:lnTo>
                    <a:lnTo>
                      <a:pt x="4" y="8"/>
                    </a:lnTo>
                    <a:lnTo>
                      <a:pt x="6" y="8"/>
                    </a:lnTo>
                    <a:lnTo>
                      <a:pt x="6" y="8"/>
                    </a:lnTo>
                    <a:lnTo>
                      <a:pt x="6" y="8"/>
                    </a:lnTo>
                    <a:lnTo>
                      <a:pt x="6" y="10"/>
                    </a:lnTo>
                    <a:lnTo>
                      <a:pt x="8" y="10"/>
                    </a:lnTo>
                    <a:lnTo>
                      <a:pt x="8" y="10"/>
                    </a:lnTo>
                    <a:lnTo>
                      <a:pt x="8" y="10"/>
                    </a:lnTo>
                    <a:lnTo>
                      <a:pt x="10" y="10"/>
                    </a:lnTo>
                    <a:lnTo>
                      <a:pt x="12" y="12"/>
                    </a:lnTo>
                    <a:lnTo>
                      <a:pt x="12" y="12"/>
                    </a:lnTo>
                    <a:lnTo>
                      <a:pt x="14" y="12"/>
                    </a:lnTo>
                    <a:lnTo>
                      <a:pt x="14" y="12"/>
                    </a:lnTo>
                    <a:lnTo>
                      <a:pt x="16" y="10"/>
                    </a:lnTo>
                    <a:lnTo>
                      <a:pt x="16" y="10"/>
                    </a:lnTo>
                    <a:lnTo>
                      <a:pt x="18" y="12"/>
                    </a:lnTo>
                    <a:lnTo>
                      <a:pt x="18" y="12"/>
                    </a:lnTo>
                    <a:lnTo>
                      <a:pt x="18" y="12"/>
                    </a:lnTo>
                    <a:lnTo>
                      <a:pt x="20" y="12"/>
                    </a:lnTo>
                    <a:lnTo>
                      <a:pt x="24" y="12"/>
                    </a:lnTo>
                    <a:lnTo>
                      <a:pt x="24" y="14"/>
                    </a:lnTo>
                    <a:lnTo>
                      <a:pt x="26" y="14"/>
                    </a:lnTo>
                    <a:lnTo>
                      <a:pt x="28" y="14"/>
                    </a:lnTo>
                    <a:lnTo>
                      <a:pt x="28" y="14"/>
                    </a:lnTo>
                    <a:lnTo>
                      <a:pt x="34" y="14"/>
                    </a:lnTo>
                    <a:lnTo>
                      <a:pt x="34" y="14"/>
                    </a:lnTo>
                    <a:lnTo>
                      <a:pt x="34" y="14"/>
                    </a:lnTo>
                    <a:lnTo>
                      <a:pt x="34" y="12"/>
                    </a:lnTo>
                    <a:lnTo>
                      <a:pt x="36" y="12"/>
                    </a:lnTo>
                    <a:lnTo>
                      <a:pt x="36" y="12"/>
                    </a:lnTo>
                    <a:lnTo>
                      <a:pt x="36" y="12"/>
                    </a:lnTo>
                    <a:lnTo>
                      <a:pt x="34" y="10"/>
                    </a:lnTo>
                    <a:lnTo>
                      <a:pt x="34" y="10"/>
                    </a:lnTo>
                    <a:lnTo>
                      <a:pt x="32" y="10"/>
                    </a:lnTo>
                    <a:lnTo>
                      <a:pt x="32" y="10"/>
                    </a:lnTo>
                    <a:lnTo>
                      <a:pt x="30" y="10"/>
                    </a:lnTo>
                    <a:lnTo>
                      <a:pt x="28" y="8"/>
                    </a:lnTo>
                    <a:lnTo>
                      <a:pt x="32" y="8"/>
                    </a:lnTo>
                    <a:lnTo>
                      <a:pt x="32" y="8"/>
                    </a:lnTo>
                    <a:lnTo>
                      <a:pt x="30" y="8"/>
                    </a:lnTo>
                    <a:lnTo>
                      <a:pt x="30" y="6"/>
                    </a:lnTo>
                    <a:lnTo>
                      <a:pt x="30" y="6"/>
                    </a:lnTo>
                    <a:lnTo>
                      <a:pt x="30" y="6"/>
                    </a:lnTo>
                    <a:lnTo>
                      <a:pt x="30" y="4"/>
                    </a:lnTo>
                    <a:lnTo>
                      <a:pt x="30" y="4"/>
                    </a:lnTo>
                    <a:lnTo>
                      <a:pt x="28" y="4"/>
                    </a:lnTo>
                    <a:lnTo>
                      <a:pt x="28" y="4"/>
                    </a:lnTo>
                    <a:lnTo>
                      <a:pt x="28" y="4"/>
                    </a:lnTo>
                    <a:lnTo>
                      <a:pt x="28" y="4"/>
                    </a:lnTo>
                    <a:lnTo>
                      <a:pt x="24" y="2"/>
                    </a:lnTo>
                    <a:lnTo>
                      <a:pt x="24" y="2"/>
                    </a:lnTo>
                    <a:lnTo>
                      <a:pt x="22" y="2"/>
                    </a:lnTo>
                    <a:lnTo>
                      <a:pt x="22" y="2"/>
                    </a:lnTo>
                    <a:lnTo>
                      <a:pt x="22" y="2"/>
                    </a:lnTo>
                    <a:lnTo>
                      <a:pt x="18" y="2"/>
                    </a:lnTo>
                    <a:lnTo>
                      <a:pt x="18" y="2"/>
                    </a:lnTo>
                    <a:lnTo>
                      <a:pt x="18" y="2"/>
                    </a:lnTo>
                    <a:lnTo>
                      <a:pt x="20" y="2"/>
                    </a:lnTo>
                    <a:lnTo>
                      <a:pt x="20" y="4"/>
                    </a:lnTo>
                    <a:lnTo>
                      <a:pt x="18" y="4"/>
                    </a:lnTo>
                    <a:lnTo>
                      <a:pt x="18" y="4"/>
                    </a:lnTo>
                    <a:lnTo>
                      <a:pt x="18" y="4"/>
                    </a:lnTo>
                    <a:lnTo>
                      <a:pt x="18" y="4"/>
                    </a:lnTo>
                    <a:lnTo>
                      <a:pt x="18" y="4"/>
                    </a:lnTo>
                    <a:lnTo>
                      <a:pt x="18" y="2"/>
                    </a:lnTo>
                    <a:lnTo>
                      <a:pt x="18" y="2"/>
                    </a:lnTo>
                    <a:lnTo>
                      <a:pt x="16" y="2"/>
                    </a:lnTo>
                    <a:lnTo>
                      <a:pt x="16" y="2"/>
                    </a:lnTo>
                    <a:lnTo>
                      <a:pt x="14" y="0"/>
                    </a:lnTo>
                    <a:lnTo>
                      <a:pt x="12" y="0"/>
                    </a:lnTo>
                    <a:lnTo>
                      <a:pt x="12" y="2"/>
                    </a:lnTo>
                    <a:lnTo>
                      <a:pt x="10" y="2"/>
                    </a:lnTo>
                    <a:lnTo>
                      <a:pt x="6" y="2"/>
                    </a:lnTo>
                    <a:close/>
                    <a:moveTo>
                      <a:pt x="18" y="4"/>
                    </a:moveTo>
                    <a:lnTo>
                      <a:pt x="16" y="6"/>
                    </a:lnTo>
                    <a:lnTo>
                      <a:pt x="16" y="6"/>
                    </a:ln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64"/>
              <p:cNvSpPr>
                <a:spLocks/>
              </p:cNvSpPr>
              <p:nvPr/>
            </p:nvSpPr>
            <p:spPr bwMode="auto">
              <a:xfrm>
                <a:off x="3200" y="1489"/>
                <a:ext cx="26" cy="14"/>
              </a:xfrm>
              <a:custGeom>
                <a:avLst/>
                <a:gdLst>
                  <a:gd name="T0" fmla="*/ 0 w 26"/>
                  <a:gd name="T1" fmla="*/ 4 h 14"/>
                  <a:gd name="T2" fmla="*/ 0 w 26"/>
                  <a:gd name="T3" fmla="*/ 4 h 14"/>
                  <a:gd name="T4" fmla="*/ 2 w 26"/>
                  <a:gd name="T5" fmla="*/ 6 h 14"/>
                  <a:gd name="T6" fmla="*/ 4 w 26"/>
                  <a:gd name="T7" fmla="*/ 8 h 14"/>
                  <a:gd name="T8" fmla="*/ 0 w 26"/>
                  <a:gd name="T9" fmla="*/ 8 h 14"/>
                  <a:gd name="T10" fmla="*/ 2 w 26"/>
                  <a:gd name="T11" fmla="*/ 10 h 14"/>
                  <a:gd name="T12" fmla="*/ 2 w 26"/>
                  <a:gd name="T13" fmla="*/ 10 h 14"/>
                  <a:gd name="T14" fmla="*/ 4 w 26"/>
                  <a:gd name="T15" fmla="*/ 10 h 14"/>
                  <a:gd name="T16" fmla="*/ 4 w 26"/>
                  <a:gd name="T17" fmla="*/ 14 h 14"/>
                  <a:gd name="T18" fmla="*/ 4 w 26"/>
                  <a:gd name="T19" fmla="*/ 14 h 14"/>
                  <a:gd name="T20" fmla="*/ 4 w 26"/>
                  <a:gd name="T21" fmla="*/ 14 h 14"/>
                  <a:gd name="T22" fmla="*/ 6 w 26"/>
                  <a:gd name="T23" fmla="*/ 14 h 14"/>
                  <a:gd name="T24" fmla="*/ 10 w 26"/>
                  <a:gd name="T25" fmla="*/ 14 h 14"/>
                  <a:gd name="T26" fmla="*/ 10 w 26"/>
                  <a:gd name="T27" fmla="*/ 12 h 14"/>
                  <a:gd name="T28" fmla="*/ 12 w 26"/>
                  <a:gd name="T29" fmla="*/ 12 h 14"/>
                  <a:gd name="T30" fmla="*/ 14 w 26"/>
                  <a:gd name="T31" fmla="*/ 12 h 14"/>
                  <a:gd name="T32" fmla="*/ 18 w 26"/>
                  <a:gd name="T33" fmla="*/ 12 h 14"/>
                  <a:gd name="T34" fmla="*/ 18 w 26"/>
                  <a:gd name="T35" fmla="*/ 10 h 14"/>
                  <a:gd name="T36" fmla="*/ 20 w 26"/>
                  <a:gd name="T37" fmla="*/ 10 h 14"/>
                  <a:gd name="T38" fmla="*/ 24 w 26"/>
                  <a:gd name="T39" fmla="*/ 10 h 14"/>
                  <a:gd name="T40" fmla="*/ 26 w 26"/>
                  <a:gd name="T41" fmla="*/ 10 h 14"/>
                  <a:gd name="T42" fmla="*/ 26 w 26"/>
                  <a:gd name="T43" fmla="*/ 8 h 14"/>
                  <a:gd name="T44" fmla="*/ 26 w 26"/>
                  <a:gd name="T45" fmla="*/ 8 h 14"/>
                  <a:gd name="T46" fmla="*/ 24 w 26"/>
                  <a:gd name="T47" fmla="*/ 6 h 14"/>
                  <a:gd name="T48" fmla="*/ 22 w 26"/>
                  <a:gd name="T49" fmla="*/ 4 h 14"/>
                  <a:gd name="T50" fmla="*/ 16 w 26"/>
                  <a:gd name="T51" fmla="*/ 4 h 14"/>
                  <a:gd name="T52" fmla="*/ 16 w 26"/>
                  <a:gd name="T53" fmla="*/ 4 h 14"/>
                  <a:gd name="T54" fmla="*/ 16 w 26"/>
                  <a:gd name="T55" fmla="*/ 4 h 14"/>
                  <a:gd name="T56" fmla="*/ 14 w 26"/>
                  <a:gd name="T57" fmla="*/ 2 h 14"/>
                  <a:gd name="T58" fmla="*/ 12 w 26"/>
                  <a:gd name="T59" fmla="*/ 2 h 14"/>
                  <a:gd name="T60" fmla="*/ 12 w 26"/>
                  <a:gd name="T61" fmla="*/ 2 h 14"/>
                  <a:gd name="T62" fmla="*/ 10 w 26"/>
                  <a:gd name="T63" fmla="*/ 2 h 14"/>
                  <a:gd name="T64" fmla="*/ 10 w 26"/>
                  <a:gd name="T65" fmla="*/ 4 h 14"/>
                  <a:gd name="T66" fmla="*/ 8 w 26"/>
                  <a:gd name="T67" fmla="*/ 4 h 14"/>
                  <a:gd name="T68" fmla="*/ 8 w 26"/>
                  <a:gd name="T69" fmla="*/ 2 h 14"/>
                  <a:gd name="T70" fmla="*/ 6 w 26"/>
                  <a:gd name="T71" fmla="*/ 0 h 14"/>
                  <a:gd name="T72" fmla="*/ 6 w 26"/>
                  <a:gd name="T73" fmla="*/ 0 h 14"/>
                  <a:gd name="T74" fmla="*/ 6 w 26"/>
                  <a:gd name="T75" fmla="*/ 0 h 14"/>
                  <a:gd name="T76" fmla="*/ 2 w 26"/>
                  <a:gd name="T77" fmla="*/ 0 h 14"/>
                  <a:gd name="T78" fmla="*/ 2 w 26"/>
                  <a:gd name="T79" fmla="*/ 2 h 14"/>
                  <a:gd name="T80" fmla="*/ 0 w 26"/>
                  <a:gd name="T81" fmla="*/ 2 h 14"/>
                  <a:gd name="T82" fmla="*/ 0 w 26"/>
                  <a:gd name="T83" fmla="*/ 2 h 14"/>
                  <a:gd name="T84" fmla="*/ 0 w 26"/>
                  <a:gd name="T8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4">
                    <a:moveTo>
                      <a:pt x="0" y="4"/>
                    </a:moveTo>
                    <a:lnTo>
                      <a:pt x="0" y="4"/>
                    </a:lnTo>
                    <a:lnTo>
                      <a:pt x="0" y="4"/>
                    </a:lnTo>
                    <a:lnTo>
                      <a:pt x="0" y="4"/>
                    </a:lnTo>
                    <a:lnTo>
                      <a:pt x="0" y="6"/>
                    </a:lnTo>
                    <a:lnTo>
                      <a:pt x="2" y="6"/>
                    </a:lnTo>
                    <a:lnTo>
                      <a:pt x="4" y="8"/>
                    </a:lnTo>
                    <a:lnTo>
                      <a:pt x="4" y="8"/>
                    </a:lnTo>
                    <a:lnTo>
                      <a:pt x="0" y="6"/>
                    </a:lnTo>
                    <a:lnTo>
                      <a:pt x="0" y="8"/>
                    </a:lnTo>
                    <a:lnTo>
                      <a:pt x="2" y="8"/>
                    </a:lnTo>
                    <a:lnTo>
                      <a:pt x="2" y="10"/>
                    </a:lnTo>
                    <a:lnTo>
                      <a:pt x="2" y="10"/>
                    </a:lnTo>
                    <a:lnTo>
                      <a:pt x="2" y="10"/>
                    </a:lnTo>
                    <a:lnTo>
                      <a:pt x="2" y="10"/>
                    </a:lnTo>
                    <a:lnTo>
                      <a:pt x="4" y="10"/>
                    </a:lnTo>
                    <a:lnTo>
                      <a:pt x="2" y="12"/>
                    </a:lnTo>
                    <a:lnTo>
                      <a:pt x="4" y="14"/>
                    </a:lnTo>
                    <a:lnTo>
                      <a:pt x="4" y="14"/>
                    </a:lnTo>
                    <a:lnTo>
                      <a:pt x="4" y="14"/>
                    </a:lnTo>
                    <a:lnTo>
                      <a:pt x="4" y="14"/>
                    </a:lnTo>
                    <a:lnTo>
                      <a:pt x="4" y="14"/>
                    </a:lnTo>
                    <a:lnTo>
                      <a:pt x="6" y="14"/>
                    </a:lnTo>
                    <a:lnTo>
                      <a:pt x="6" y="14"/>
                    </a:lnTo>
                    <a:lnTo>
                      <a:pt x="8" y="14"/>
                    </a:lnTo>
                    <a:lnTo>
                      <a:pt x="10" y="14"/>
                    </a:lnTo>
                    <a:lnTo>
                      <a:pt x="10" y="12"/>
                    </a:lnTo>
                    <a:lnTo>
                      <a:pt x="10" y="12"/>
                    </a:lnTo>
                    <a:lnTo>
                      <a:pt x="10" y="12"/>
                    </a:lnTo>
                    <a:lnTo>
                      <a:pt x="12" y="12"/>
                    </a:lnTo>
                    <a:lnTo>
                      <a:pt x="12" y="12"/>
                    </a:lnTo>
                    <a:lnTo>
                      <a:pt x="14" y="12"/>
                    </a:lnTo>
                    <a:lnTo>
                      <a:pt x="16" y="10"/>
                    </a:lnTo>
                    <a:lnTo>
                      <a:pt x="18" y="12"/>
                    </a:lnTo>
                    <a:lnTo>
                      <a:pt x="18" y="10"/>
                    </a:lnTo>
                    <a:lnTo>
                      <a:pt x="18" y="10"/>
                    </a:lnTo>
                    <a:lnTo>
                      <a:pt x="20" y="10"/>
                    </a:lnTo>
                    <a:lnTo>
                      <a:pt x="20" y="10"/>
                    </a:lnTo>
                    <a:lnTo>
                      <a:pt x="22" y="10"/>
                    </a:lnTo>
                    <a:lnTo>
                      <a:pt x="24" y="10"/>
                    </a:lnTo>
                    <a:lnTo>
                      <a:pt x="26" y="10"/>
                    </a:lnTo>
                    <a:lnTo>
                      <a:pt x="26" y="10"/>
                    </a:lnTo>
                    <a:lnTo>
                      <a:pt x="26" y="10"/>
                    </a:lnTo>
                    <a:lnTo>
                      <a:pt x="26" y="8"/>
                    </a:lnTo>
                    <a:lnTo>
                      <a:pt x="26" y="8"/>
                    </a:lnTo>
                    <a:lnTo>
                      <a:pt x="26" y="8"/>
                    </a:lnTo>
                    <a:lnTo>
                      <a:pt x="24" y="6"/>
                    </a:lnTo>
                    <a:lnTo>
                      <a:pt x="24" y="6"/>
                    </a:lnTo>
                    <a:lnTo>
                      <a:pt x="22" y="6"/>
                    </a:lnTo>
                    <a:lnTo>
                      <a:pt x="22" y="4"/>
                    </a:lnTo>
                    <a:lnTo>
                      <a:pt x="18" y="4"/>
                    </a:lnTo>
                    <a:lnTo>
                      <a:pt x="16" y="4"/>
                    </a:lnTo>
                    <a:lnTo>
                      <a:pt x="16" y="4"/>
                    </a:lnTo>
                    <a:lnTo>
                      <a:pt x="16" y="4"/>
                    </a:lnTo>
                    <a:lnTo>
                      <a:pt x="16" y="4"/>
                    </a:lnTo>
                    <a:lnTo>
                      <a:pt x="16" y="4"/>
                    </a:lnTo>
                    <a:lnTo>
                      <a:pt x="14" y="4"/>
                    </a:lnTo>
                    <a:lnTo>
                      <a:pt x="14" y="2"/>
                    </a:lnTo>
                    <a:lnTo>
                      <a:pt x="12" y="2"/>
                    </a:lnTo>
                    <a:lnTo>
                      <a:pt x="12" y="2"/>
                    </a:lnTo>
                    <a:lnTo>
                      <a:pt x="12" y="2"/>
                    </a:lnTo>
                    <a:lnTo>
                      <a:pt x="12" y="2"/>
                    </a:lnTo>
                    <a:lnTo>
                      <a:pt x="10" y="2"/>
                    </a:lnTo>
                    <a:lnTo>
                      <a:pt x="10" y="2"/>
                    </a:lnTo>
                    <a:lnTo>
                      <a:pt x="10" y="2"/>
                    </a:lnTo>
                    <a:lnTo>
                      <a:pt x="10" y="4"/>
                    </a:lnTo>
                    <a:lnTo>
                      <a:pt x="10" y="4"/>
                    </a:lnTo>
                    <a:lnTo>
                      <a:pt x="8" y="4"/>
                    </a:lnTo>
                    <a:lnTo>
                      <a:pt x="8" y="2"/>
                    </a:lnTo>
                    <a:lnTo>
                      <a:pt x="8" y="2"/>
                    </a:lnTo>
                    <a:lnTo>
                      <a:pt x="8" y="2"/>
                    </a:lnTo>
                    <a:lnTo>
                      <a:pt x="6" y="0"/>
                    </a:lnTo>
                    <a:lnTo>
                      <a:pt x="6" y="0"/>
                    </a:lnTo>
                    <a:lnTo>
                      <a:pt x="6" y="0"/>
                    </a:lnTo>
                    <a:lnTo>
                      <a:pt x="6" y="2"/>
                    </a:lnTo>
                    <a:lnTo>
                      <a:pt x="6" y="0"/>
                    </a:lnTo>
                    <a:lnTo>
                      <a:pt x="2" y="0"/>
                    </a:lnTo>
                    <a:lnTo>
                      <a:pt x="2" y="0"/>
                    </a:lnTo>
                    <a:lnTo>
                      <a:pt x="4" y="2"/>
                    </a:lnTo>
                    <a:lnTo>
                      <a:pt x="2" y="2"/>
                    </a:lnTo>
                    <a:lnTo>
                      <a:pt x="2" y="2"/>
                    </a:lnTo>
                    <a:lnTo>
                      <a:pt x="0" y="2"/>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865"/>
              <p:cNvSpPr>
                <a:spLocks/>
              </p:cNvSpPr>
              <p:nvPr/>
            </p:nvSpPr>
            <p:spPr bwMode="auto">
              <a:xfrm>
                <a:off x="3410" y="1521"/>
                <a:ext cx="8" cy="2"/>
              </a:xfrm>
              <a:custGeom>
                <a:avLst/>
                <a:gdLst>
                  <a:gd name="T0" fmla="*/ 6 w 8"/>
                  <a:gd name="T1" fmla="*/ 2 h 2"/>
                  <a:gd name="T2" fmla="*/ 6 w 8"/>
                  <a:gd name="T3" fmla="*/ 0 h 2"/>
                  <a:gd name="T4" fmla="*/ 2 w 8"/>
                  <a:gd name="T5" fmla="*/ 0 h 2"/>
                  <a:gd name="T6" fmla="*/ 2 w 8"/>
                  <a:gd name="T7" fmla="*/ 0 h 2"/>
                  <a:gd name="T8" fmla="*/ 0 w 8"/>
                  <a:gd name="T9" fmla="*/ 0 h 2"/>
                  <a:gd name="T10" fmla="*/ 2 w 8"/>
                  <a:gd name="T11" fmla="*/ 0 h 2"/>
                  <a:gd name="T12" fmla="*/ 4 w 8"/>
                  <a:gd name="T13" fmla="*/ 0 h 2"/>
                  <a:gd name="T14" fmla="*/ 4 w 8"/>
                  <a:gd name="T15" fmla="*/ 2 h 2"/>
                  <a:gd name="T16" fmla="*/ 6 w 8"/>
                  <a:gd name="T17" fmla="*/ 2 h 2"/>
                  <a:gd name="T18" fmla="*/ 8 w 8"/>
                  <a:gd name="T19" fmla="*/ 2 h 2"/>
                  <a:gd name="T20" fmla="*/ 8 w 8"/>
                  <a:gd name="T21" fmla="*/ 2 h 2"/>
                  <a:gd name="T22" fmla="*/ 8 w 8"/>
                  <a:gd name="T23" fmla="*/ 2 h 2"/>
                  <a:gd name="T24" fmla="*/ 6 w 8"/>
                  <a:gd name="T25" fmla="*/ 2 h 2"/>
                  <a:gd name="T26" fmla="*/ 6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6" y="2"/>
                    </a:moveTo>
                    <a:lnTo>
                      <a:pt x="6" y="0"/>
                    </a:lnTo>
                    <a:lnTo>
                      <a:pt x="2" y="0"/>
                    </a:lnTo>
                    <a:lnTo>
                      <a:pt x="2" y="0"/>
                    </a:lnTo>
                    <a:lnTo>
                      <a:pt x="0" y="0"/>
                    </a:lnTo>
                    <a:lnTo>
                      <a:pt x="2" y="0"/>
                    </a:lnTo>
                    <a:lnTo>
                      <a:pt x="4" y="0"/>
                    </a:lnTo>
                    <a:lnTo>
                      <a:pt x="4" y="2"/>
                    </a:lnTo>
                    <a:lnTo>
                      <a:pt x="6" y="2"/>
                    </a:lnTo>
                    <a:lnTo>
                      <a:pt x="8" y="2"/>
                    </a:lnTo>
                    <a:lnTo>
                      <a:pt x="8" y="2"/>
                    </a:lnTo>
                    <a:lnTo>
                      <a:pt x="8"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866"/>
              <p:cNvSpPr>
                <a:spLocks/>
              </p:cNvSpPr>
              <p:nvPr/>
            </p:nvSpPr>
            <p:spPr bwMode="auto">
              <a:xfrm>
                <a:off x="3390" y="1507"/>
                <a:ext cx="8" cy="4"/>
              </a:xfrm>
              <a:custGeom>
                <a:avLst/>
                <a:gdLst>
                  <a:gd name="T0" fmla="*/ 2 w 8"/>
                  <a:gd name="T1" fmla="*/ 2 h 4"/>
                  <a:gd name="T2" fmla="*/ 4 w 8"/>
                  <a:gd name="T3" fmla="*/ 2 h 4"/>
                  <a:gd name="T4" fmla="*/ 4 w 8"/>
                  <a:gd name="T5" fmla="*/ 2 h 4"/>
                  <a:gd name="T6" fmla="*/ 4 w 8"/>
                  <a:gd name="T7" fmla="*/ 4 h 4"/>
                  <a:gd name="T8" fmla="*/ 6 w 8"/>
                  <a:gd name="T9" fmla="*/ 4 h 4"/>
                  <a:gd name="T10" fmla="*/ 6 w 8"/>
                  <a:gd name="T11" fmla="*/ 4 h 4"/>
                  <a:gd name="T12" fmla="*/ 6 w 8"/>
                  <a:gd name="T13" fmla="*/ 4 h 4"/>
                  <a:gd name="T14" fmla="*/ 8 w 8"/>
                  <a:gd name="T15" fmla="*/ 4 h 4"/>
                  <a:gd name="T16" fmla="*/ 8 w 8"/>
                  <a:gd name="T17" fmla="*/ 4 h 4"/>
                  <a:gd name="T18" fmla="*/ 6 w 8"/>
                  <a:gd name="T19" fmla="*/ 4 h 4"/>
                  <a:gd name="T20" fmla="*/ 6 w 8"/>
                  <a:gd name="T21" fmla="*/ 2 h 4"/>
                  <a:gd name="T22" fmla="*/ 6 w 8"/>
                  <a:gd name="T23" fmla="*/ 2 h 4"/>
                  <a:gd name="T24" fmla="*/ 6 w 8"/>
                  <a:gd name="T25" fmla="*/ 2 h 4"/>
                  <a:gd name="T26" fmla="*/ 4 w 8"/>
                  <a:gd name="T27" fmla="*/ 2 h 4"/>
                  <a:gd name="T28" fmla="*/ 2 w 8"/>
                  <a:gd name="T29" fmla="*/ 2 h 4"/>
                  <a:gd name="T30" fmla="*/ 2 w 8"/>
                  <a:gd name="T31" fmla="*/ 0 h 4"/>
                  <a:gd name="T32" fmla="*/ 0 w 8"/>
                  <a:gd name="T33" fmla="*/ 0 h 4"/>
                  <a:gd name="T34" fmla="*/ 2 w 8"/>
                  <a:gd name="T35" fmla="*/ 2 h 4"/>
                  <a:gd name="T36" fmla="*/ 2 w 8"/>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4">
                    <a:moveTo>
                      <a:pt x="2" y="2"/>
                    </a:moveTo>
                    <a:lnTo>
                      <a:pt x="4" y="2"/>
                    </a:lnTo>
                    <a:lnTo>
                      <a:pt x="4" y="2"/>
                    </a:lnTo>
                    <a:lnTo>
                      <a:pt x="4" y="4"/>
                    </a:lnTo>
                    <a:lnTo>
                      <a:pt x="6" y="4"/>
                    </a:lnTo>
                    <a:lnTo>
                      <a:pt x="6" y="4"/>
                    </a:lnTo>
                    <a:lnTo>
                      <a:pt x="6" y="4"/>
                    </a:lnTo>
                    <a:lnTo>
                      <a:pt x="8" y="4"/>
                    </a:lnTo>
                    <a:lnTo>
                      <a:pt x="8" y="4"/>
                    </a:lnTo>
                    <a:lnTo>
                      <a:pt x="6" y="4"/>
                    </a:lnTo>
                    <a:lnTo>
                      <a:pt x="6" y="2"/>
                    </a:lnTo>
                    <a:lnTo>
                      <a:pt x="6" y="2"/>
                    </a:lnTo>
                    <a:lnTo>
                      <a:pt x="6" y="2"/>
                    </a:lnTo>
                    <a:lnTo>
                      <a:pt x="4" y="2"/>
                    </a:lnTo>
                    <a:lnTo>
                      <a:pt x="2" y="2"/>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867"/>
              <p:cNvSpPr>
                <a:spLocks/>
              </p:cNvSpPr>
              <p:nvPr/>
            </p:nvSpPr>
            <p:spPr bwMode="auto">
              <a:xfrm>
                <a:off x="3396" y="1503"/>
                <a:ext cx="42" cy="12"/>
              </a:xfrm>
              <a:custGeom>
                <a:avLst/>
                <a:gdLst>
                  <a:gd name="T0" fmla="*/ 4 w 42"/>
                  <a:gd name="T1" fmla="*/ 4 h 12"/>
                  <a:gd name="T2" fmla="*/ 4 w 42"/>
                  <a:gd name="T3" fmla="*/ 4 h 12"/>
                  <a:gd name="T4" fmla="*/ 4 w 42"/>
                  <a:gd name="T5" fmla="*/ 6 h 12"/>
                  <a:gd name="T6" fmla="*/ 6 w 42"/>
                  <a:gd name="T7" fmla="*/ 6 h 12"/>
                  <a:gd name="T8" fmla="*/ 4 w 42"/>
                  <a:gd name="T9" fmla="*/ 6 h 12"/>
                  <a:gd name="T10" fmla="*/ 6 w 42"/>
                  <a:gd name="T11" fmla="*/ 6 h 12"/>
                  <a:gd name="T12" fmla="*/ 6 w 42"/>
                  <a:gd name="T13" fmla="*/ 6 h 12"/>
                  <a:gd name="T14" fmla="*/ 6 w 42"/>
                  <a:gd name="T15" fmla="*/ 8 h 12"/>
                  <a:gd name="T16" fmla="*/ 8 w 42"/>
                  <a:gd name="T17" fmla="*/ 8 h 12"/>
                  <a:gd name="T18" fmla="*/ 6 w 42"/>
                  <a:gd name="T19" fmla="*/ 8 h 12"/>
                  <a:gd name="T20" fmla="*/ 10 w 42"/>
                  <a:gd name="T21" fmla="*/ 8 h 12"/>
                  <a:gd name="T22" fmla="*/ 14 w 42"/>
                  <a:gd name="T23" fmla="*/ 10 h 12"/>
                  <a:gd name="T24" fmla="*/ 16 w 42"/>
                  <a:gd name="T25" fmla="*/ 12 h 12"/>
                  <a:gd name="T26" fmla="*/ 22 w 42"/>
                  <a:gd name="T27" fmla="*/ 12 h 12"/>
                  <a:gd name="T28" fmla="*/ 26 w 42"/>
                  <a:gd name="T29" fmla="*/ 12 h 12"/>
                  <a:gd name="T30" fmla="*/ 26 w 42"/>
                  <a:gd name="T31" fmla="*/ 12 h 12"/>
                  <a:gd name="T32" fmla="*/ 24 w 42"/>
                  <a:gd name="T33" fmla="*/ 10 h 12"/>
                  <a:gd name="T34" fmla="*/ 22 w 42"/>
                  <a:gd name="T35" fmla="*/ 10 h 12"/>
                  <a:gd name="T36" fmla="*/ 24 w 42"/>
                  <a:gd name="T37" fmla="*/ 10 h 12"/>
                  <a:gd name="T38" fmla="*/ 26 w 42"/>
                  <a:gd name="T39" fmla="*/ 10 h 12"/>
                  <a:gd name="T40" fmla="*/ 28 w 42"/>
                  <a:gd name="T41" fmla="*/ 10 h 12"/>
                  <a:gd name="T42" fmla="*/ 30 w 42"/>
                  <a:gd name="T43" fmla="*/ 10 h 12"/>
                  <a:gd name="T44" fmla="*/ 30 w 42"/>
                  <a:gd name="T45" fmla="*/ 8 h 12"/>
                  <a:gd name="T46" fmla="*/ 32 w 42"/>
                  <a:gd name="T47" fmla="*/ 8 h 12"/>
                  <a:gd name="T48" fmla="*/ 34 w 42"/>
                  <a:gd name="T49" fmla="*/ 8 h 12"/>
                  <a:gd name="T50" fmla="*/ 38 w 42"/>
                  <a:gd name="T51" fmla="*/ 8 h 12"/>
                  <a:gd name="T52" fmla="*/ 36 w 42"/>
                  <a:gd name="T53" fmla="*/ 8 h 12"/>
                  <a:gd name="T54" fmla="*/ 42 w 42"/>
                  <a:gd name="T55" fmla="*/ 8 h 12"/>
                  <a:gd name="T56" fmla="*/ 40 w 42"/>
                  <a:gd name="T57" fmla="*/ 8 h 12"/>
                  <a:gd name="T58" fmla="*/ 36 w 42"/>
                  <a:gd name="T59" fmla="*/ 8 h 12"/>
                  <a:gd name="T60" fmla="*/ 30 w 42"/>
                  <a:gd name="T61" fmla="*/ 6 h 12"/>
                  <a:gd name="T62" fmla="*/ 30 w 42"/>
                  <a:gd name="T63" fmla="*/ 4 h 12"/>
                  <a:gd name="T64" fmla="*/ 28 w 42"/>
                  <a:gd name="T65" fmla="*/ 4 h 12"/>
                  <a:gd name="T66" fmla="*/ 28 w 42"/>
                  <a:gd name="T67" fmla="*/ 2 h 12"/>
                  <a:gd name="T68" fmla="*/ 26 w 42"/>
                  <a:gd name="T69" fmla="*/ 2 h 12"/>
                  <a:gd name="T70" fmla="*/ 24 w 42"/>
                  <a:gd name="T71" fmla="*/ 2 h 12"/>
                  <a:gd name="T72" fmla="*/ 20 w 42"/>
                  <a:gd name="T73" fmla="*/ 0 h 12"/>
                  <a:gd name="T74" fmla="*/ 16 w 42"/>
                  <a:gd name="T75" fmla="*/ 0 h 12"/>
                  <a:gd name="T76" fmla="*/ 16 w 42"/>
                  <a:gd name="T77" fmla="*/ 0 h 12"/>
                  <a:gd name="T78" fmla="*/ 20 w 42"/>
                  <a:gd name="T79" fmla="*/ 2 h 12"/>
                  <a:gd name="T80" fmla="*/ 22 w 42"/>
                  <a:gd name="T81" fmla="*/ 4 h 12"/>
                  <a:gd name="T82" fmla="*/ 20 w 42"/>
                  <a:gd name="T83" fmla="*/ 4 h 12"/>
                  <a:gd name="T84" fmla="*/ 18 w 42"/>
                  <a:gd name="T85" fmla="*/ 4 h 12"/>
                  <a:gd name="T86" fmla="*/ 18 w 42"/>
                  <a:gd name="T87" fmla="*/ 2 h 12"/>
                  <a:gd name="T88" fmla="*/ 16 w 42"/>
                  <a:gd name="T89" fmla="*/ 2 h 12"/>
                  <a:gd name="T90" fmla="*/ 14 w 42"/>
                  <a:gd name="T91" fmla="*/ 2 h 12"/>
                  <a:gd name="T92" fmla="*/ 14 w 42"/>
                  <a:gd name="T93" fmla="*/ 2 h 12"/>
                  <a:gd name="T94" fmla="*/ 10 w 42"/>
                  <a:gd name="T95" fmla="*/ 2 h 12"/>
                  <a:gd name="T96" fmla="*/ 6 w 42"/>
                  <a:gd name="T97" fmla="*/ 0 h 12"/>
                  <a:gd name="T98" fmla="*/ 6 w 42"/>
                  <a:gd name="T99" fmla="*/ 0 h 12"/>
                  <a:gd name="T100" fmla="*/ 4 w 42"/>
                  <a:gd name="T101" fmla="*/ 0 h 12"/>
                  <a:gd name="T102" fmla="*/ 2 w 42"/>
                  <a:gd name="T103" fmla="*/ 0 h 12"/>
                  <a:gd name="T104" fmla="*/ 2 w 42"/>
                  <a:gd name="T105" fmla="*/ 2 h 12"/>
                  <a:gd name="T106" fmla="*/ 0 w 42"/>
                  <a:gd name="T107" fmla="*/ 2 h 12"/>
                  <a:gd name="T108" fmla="*/ 2 w 42"/>
                  <a:gd name="T10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12">
                    <a:moveTo>
                      <a:pt x="2" y="4"/>
                    </a:moveTo>
                    <a:lnTo>
                      <a:pt x="4" y="4"/>
                    </a:lnTo>
                    <a:lnTo>
                      <a:pt x="4" y="4"/>
                    </a:lnTo>
                    <a:lnTo>
                      <a:pt x="4" y="4"/>
                    </a:lnTo>
                    <a:lnTo>
                      <a:pt x="2" y="4"/>
                    </a:lnTo>
                    <a:lnTo>
                      <a:pt x="4" y="6"/>
                    </a:lnTo>
                    <a:lnTo>
                      <a:pt x="4" y="6"/>
                    </a:lnTo>
                    <a:lnTo>
                      <a:pt x="6" y="6"/>
                    </a:lnTo>
                    <a:lnTo>
                      <a:pt x="4" y="6"/>
                    </a:lnTo>
                    <a:lnTo>
                      <a:pt x="4" y="6"/>
                    </a:lnTo>
                    <a:lnTo>
                      <a:pt x="4" y="6"/>
                    </a:lnTo>
                    <a:lnTo>
                      <a:pt x="6" y="6"/>
                    </a:lnTo>
                    <a:lnTo>
                      <a:pt x="6" y="6"/>
                    </a:lnTo>
                    <a:lnTo>
                      <a:pt x="6" y="6"/>
                    </a:lnTo>
                    <a:lnTo>
                      <a:pt x="6" y="8"/>
                    </a:lnTo>
                    <a:lnTo>
                      <a:pt x="6" y="8"/>
                    </a:lnTo>
                    <a:lnTo>
                      <a:pt x="8" y="8"/>
                    </a:lnTo>
                    <a:lnTo>
                      <a:pt x="8" y="8"/>
                    </a:lnTo>
                    <a:lnTo>
                      <a:pt x="8" y="8"/>
                    </a:lnTo>
                    <a:lnTo>
                      <a:pt x="6" y="8"/>
                    </a:lnTo>
                    <a:lnTo>
                      <a:pt x="6" y="8"/>
                    </a:lnTo>
                    <a:lnTo>
                      <a:pt x="10" y="8"/>
                    </a:lnTo>
                    <a:lnTo>
                      <a:pt x="10" y="10"/>
                    </a:lnTo>
                    <a:lnTo>
                      <a:pt x="14" y="10"/>
                    </a:lnTo>
                    <a:lnTo>
                      <a:pt x="14" y="10"/>
                    </a:lnTo>
                    <a:lnTo>
                      <a:pt x="16" y="12"/>
                    </a:lnTo>
                    <a:lnTo>
                      <a:pt x="18" y="12"/>
                    </a:lnTo>
                    <a:lnTo>
                      <a:pt x="22" y="12"/>
                    </a:lnTo>
                    <a:lnTo>
                      <a:pt x="24" y="12"/>
                    </a:lnTo>
                    <a:lnTo>
                      <a:pt x="26" y="12"/>
                    </a:lnTo>
                    <a:lnTo>
                      <a:pt x="26" y="12"/>
                    </a:lnTo>
                    <a:lnTo>
                      <a:pt x="26" y="12"/>
                    </a:lnTo>
                    <a:lnTo>
                      <a:pt x="24" y="10"/>
                    </a:lnTo>
                    <a:lnTo>
                      <a:pt x="24" y="10"/>
                    </a:lnTo>
                    <a:lnTo>
                      <a:pt x="24" y="10"/>
                    </a:lnTo>
                    <a:lnTo>
                      <a:pt x="22" y="10"/>
                    </a:lnTo>
                    <a:lnTo>
                      <a:pt x="22" y="8"/>
                    </a:lnTo>
                    <a:lnTo>
                      <a:pt x="24" y="10"/>
                    </a:lnTo>
                    <a:lnTo>
                      <a:pt x="26" y="10"/>
                    </a:lnTo>
                    <a:lnTo>
                      <a:pt x="26" y="10"/>
                    </a:lnTo>
                    <a:lnTo>
                      <a:pt x="26" y="10"/>
                    </a:lnTo>
                    <a:lnTo>
                      <a:pt x="28" y="10"/>
                    </a:lnTo>
                    <a:lnTo>
                      <a:pt x="28" y="10"/>
                    </a:lnTo>
                    <a:lnTo>
                      <a:pt x="30" y="10"/>
                    </a:lnTo>
                    <a:lnTo>
                      <a:pt x="30" y="10"/>
                    </a:lnTo>
                    <a:lnTo>
                      <a:pt x="30" y="8"/>
                    </a:lnTo>
                    <a:lnTo>
                      <a:pt x="32" y="8"/>
                    </a:lnTo>
                    <a:lnTo>
                      <a:pt x="32" y="8"/>
                    </a:lnTo>
                    <a:lnTo>
                      <a:pt x="34" y="8"/>
                    </a:lnTo>
                    <a:lnTo>
                      <a:pt x="34" y="8"/>
                    </a:lnTo>
                    <a:lnTo>
                      <a:pt x="38" y="10"/>
                    </a:lnTo>
                    <a:lnTo>
                      <a:pt x="38" y="8"/>
                    </a:lnTo>
                    <a:lnTo>
                      <a:pt x="38" y="8"/>
                    </a:lnTo>
                    <a:lnTo>
                      <a:pt x="36" y="8"/>
                    </a:lnTo>
                    <a:lnTo>
                      <a:pt x="40" y="8"/>
                    </a:lnTo>
                    <a:lnTo>
                      <a:pt x="42" y="8"/>
                    </a:lnTo>
                    <a:lnTo>
                      <a:pt x="40" y="8"/>
                    </a:lnTo>
                    <a:lnTo>
                      <a:pt x="40" y="8"/>
                    </a:lnTo>
                    <a:lnTo>
                      <a:pt x="38" y="8"/>
                    </a:lnTo>
                    <a:lnTo>
                      <a:pt x="36" y="8"/>
                    </a:lnTo>
                    <a:lnTo>
                      <a:pt x="34" y="6"/>
                    </a:lnTo>
                    <a:lnTo>
                      <a:pt x="30" y="6"/>
                    </a:lnTo>
                    <a:lnTo>
                      <a:pt x="30" y="6"/>
                    </a:lnTo>
                    <a:lnTo>
                      <a:pt x="30" y="4"/>
                    </a:lnTo>
                    <a:lnTo>
                      <a:pt x="28" y="4"/>
                    </a:lnTo>
                    <a:lnTo>
                      <a:pt x="28" y="4"/>
                    </a:lnTo>
                    <a:lnTo>
                      <a:pt x="28" y="2"/>
                    </a:lnTo>
                    <a:lnTo>
                      <a:pt x="28" y="2"/>
                    </a:lnTo>
                    <a:lnTo>
                      <a:pt x="26" y="2"/>
                    </a:lnTo>
                    <a:lnTo>
                      <a:pt x="26" y="2"/>
                    </a:lnTo>
                    <a:lnTo>
                      <a:pt x="26" y="2"/>
                    </a:lnTo>
                    <a:lnTo>
                      <a:pt x="24" y="2"/>
                    </a:lnTo>
                    <a:lnTo>
                      <a:pt x="22" y="2"/>
                    </a:lnTo>
                    <a:lnTo>
                      <a:pt x="20" y="0"/>
                    </a:lnTo>
                    <a:lnTo>
                      <a:pt x="16" y="0"/>
                    </a:lnTo>
                    <a:lnTo>
                      <a:pt x="16" y="0"/>
                    </a:lnTo>
                    <a:lnTo>
                      <a:pt x="16" y="0"/>
                    </a:lnTo>
                    <a:lnTo>
                      <a:pt x="16" y="0"/>
                    </a:lnTo>
                    <a:lnTo>
                      <a:pt x="18" y="2"/>
                    </a:lnTo>
                    <a:lnTo>
                      <a:pt x="20" y="2"/>
                    </a:lnTo>
                    <a:lnTo>
                      <a:pt x="22" y="4"/>
                    </a:lnTo>
                    <a:lnTo>
                      <a:pt x="22" y="4"/>
                    </a:lnTo>
                    <a:lnTo>
                      <a:pt x="20" y="4"/>
                    </a:lnTo>
                    <a:lnTo>
                      <a:pt x="20" y="4"/>
                    </a:lnTo>
                    <a:lnTo>
                      <a:pt x="18" y="4"/>
                    </a:lnTo>
                    <a:lnTo>
                      <a:pt x="18" y="4"/>
                    </a:lnTo>
                    <a:lnTo>
                      <a:pt x="18" y="4"/>
                    </a:lnTo>
                    <a:lnTo>
                      <a:pt x="18" y="2"/>
                    </a:lnTo>
                    <a:lnTo>
                      <a:pt x="18" y="2"/>
                    </a:lnTo>
                    <a:lnTo>
                      <a:pt x="16" y="2"/>
                    </a:lnTo>
                    <a:lnTo>
                      <a:pt x="16" y="2"/>
                    </a:lnTo>
                    <a:lnTo>
                      <a:pt x="14" y="2"/>
                    </a:lnTo>
                    <a:lnTo>
                      <a:pt x="14" y="2"/>
                    </a:lnTo>
                    <a:lnTo>
                      <a:pt x="14" y="2"/>
                    </a:lnTo>
                    <a:lnTo>
                      <a:pt x="12" y="2"/>
                    </a:lnTo>
                    <a:lnTo>
                      <a:pt x="10" y="2"/>
                    </a:lnTo>
                    <a:lnTo>
                      <a:pt x="10" y="2"/>
                    </a:lnTo>
                    <a:lnTo>
                      <a:pt x="6" y="0"/>
                    </a:lnTo>
                    <a:lnTo>
                      <a:pt x="6" y="0"/>
                    </a:lnTo>
                    <a:lnTo>
                      <a:pt x="6" y="0"/>
                    </a:lnTo>
                    <a:lnTo>
                      <a:pt x="4" y="0"/>
                    </a:lnTo>
                    <a:lnTo>
                      <a:pt x="4" y="0"/>
                    </a:lnTo>
                    <a:lnTo>
                      <a:pt x="4" y="0"/>
                    </a:lnTo>
                    <a:lnTo>
                      <a:pt x="2" y="0"/>
                    </a:lnTo>
                    <a:lnTo>
                      <a:pt x="4" y="2"/>
                    </a:lnTo>
                    <a:lnTo>
                      <a:pt x="2" y="2"/>
                    </a:lnTo>
                    <a:lnTo>
                      <a:pt x="2" y="2"/>
                    </a:lnTo>
                    <a:lnTo>
                      <a:pt x="0"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868"/>
              <p:cNvSpPr>
                <a:spLocks/>
              </p:cNvSpPr>
              <p:nvPr/>
            </p:nvSpPr>
            <p:spPr bwMode="auto">
              <a:xfrm>
                <a:off x="3412" y="1503"/>
                <a:ext cx="28" cy="6"/>
              </a:xfrm>
              <a:custGeom>
                <a:avLst/>
                <a:gdLst>
                  <a:gd name="T0" fmla="*/ 12 w 28"/>
                  <a:gd name="T1" fmla="*/ 2 h 6"/>
                  <a:gd name="T2" fmla="*/ 14 w 28"/>
                  <a:gd name="T3" fmla="*/ 4 h 6"/>
                  <a:gd name="T4" fmla="*/ 14 w 28"/>
                  <a:gd name="T5" fmla="*/ 4 h 6"/>
                  <a:gd name="T6" fmla="*/ 20 w 28"/>
                  <a:gd name="T7" fmla="*/ 6 h 6"/>
                  <a:gd name="T8" fmla="*/ 22 w 28"/>
                  <a:gd name="T9" fmla="*/ 6 h 6"/>
                  <a:gd name="T10" fmla="*/ 24 w 28"/>
                  <a:gd name="T11" fmla="*/ 6 h 6"/>
                  <a:gd name="T12" fmla="*/ 26 w 28"/>
                  <a:gd name="T13" fmla="*/ 6 h 6"/>
                  <a:gd name="T14" fmla="*/ 28 w 28"/>
                  <a:gd name="T15" fmla="*/ 6 h 6"/>
                  <a:gd name="T16" fmla="*/ 26 w 28"/>
                  <a:gd name="T17" fmla="*/ 6 h 6"/>
                  <a:gd name="T18" fmla="*/ 28 w 28"/>
                  <a:gd name="T19" fmla="*/ 6 h 6"/>
                  <a:gd name="T20" fmla="*/ 26 w 28"/>
                  <a:gd name="T21" fmla="*/ 4 h 6"/>
                  <a:gd name="T22" fmla="*/ 26 w 28"/>
                  <a:gd name="T23" fmla="*/ 4 h 6"/>
                  <a:gd name="T24" fmla="*/ 24 w 28"/>
                  <a:gd name="T25" fmla="*/ 4 h 6"/>
                  <a:gd name="T26" fmla="*/ 24 w 28"/>
                  <a:gd name="T27" fmla="*/ 2 h 6"/>
                  <a:gd name="T28" fmla="*/ 24 w 28"/>
                  <a:gd name="T29" fmla="*/ 2 h 6"/>
                  <a:gd name="T30" fmla="*/ 26 w 28"/>
                  <a:gd name="T31" fmla="*/ 2 h 6"/>
                  <a:gd name="T32" fmla="*/ 26 w 28"/>
                  <a:gd name="T33" fmla="*/ 2 h 6"/>
                  <a:gd name="T34" fmla="*/ 26 w 28"/>
                  <a:gd name="T35" fmla="*/ 2 h 6"/>
                  <a:gd name="T36" fmla="*/ 26 w 28"/>
                  <a:gd name="T37" fmla="*/ 2 h 6"/>
                  <a:gd name="T38" fmla="*/ 24 w 28"/>
                  <a:gd name="T39" fmla="*/ 2 h 6"/>
                  <a:gd name="T40" fmla="*/ 22 w 28"/>
                  <a:gd name="T41" fmla="*/ 2 h 6"/>
                  <a:gd name="T42" fmla="*/ 20 w 28"/>
                  <a:gd name="T43" fmla="*/ 2 h 6"/>
                  <a:gd name="T44" fmla="*/ 18 w 28"/>
                  <a:gd name="T45" fmla="*/ 2 h 6"/>
                  <a:gd name="T46" fmla="*/ 16 w 28"/>
                  <a:gd name="T47" fmla="*/ 0 h 6"/>
                  <a:gd name="T48" fmla="*/ 12 w 28"/>
                  <a:gd name="T49" fmla="*/ 0 h 6"/>
                  <a:gd name="T50" fmla="*/ 12 w 28"/>
                  <a:gd name="T51" fmla="*/ 0 h 6"/>
                  <a:gd name="T52" fmla="*/ 12 w 28"/>
                  <a:gd name="T53" fmla="*/ 0 h 6"/>
                  <a:gd name="T54" fmla="*/ 10 w 28"/>
                  <a:gd name="T55" fmla="*/ 0 h 6"/>
                  <a:gd name="T56" fmla="*/ 8 w 28"/>
                  <a:gd name="T57" fmla="*/ 0 h 6"/>
                  <a:gd name="T58" fmla="*/ 6 w 28"/>
                  <a:gd name="T59" fmla="*/ 0 h 6"/>
                  <a:gd name="T60" fmla="*/ 4 w 28"/>
                  <a:gd name="T61" fmla="*/ 0 h 6"/>
                  <a:gd name="T62" fmla="*/ 2 w 28"/>
                  <a:gd name="T63" fmla="*/ 0 h 6"/>
                  <a:gd name="T64" fmla="*/ 0 w 28"/>
                  <a:gd name="T65" fmla="*/ 0 h 6"/>
                  <a:gd name="T66" fmla="*/ 2 w 28"/>
                  <a:gd name="T67" fmla="*/ 0 h 6"/>
                  <a:gd name="T68" fmla="*/ 4 w 28"/>
                  <a:gd name="T69" fmla="*/ 0 h 6"/>
                  <a:gd name="T70" fmla="*/ 10 w 28"/>
                  <a:gd name="T71" fmla="*/ 2 h 6"/>
                  <a:gd name="T72" fmla="*/ 10 w 28"/>
                  <a:gd name="T73" fmla="*/ 2 h 6"/>
                  <a:gd name="T74" fmla="*/ 12 w 28"/>
                  <a:gd name="T75" fmla="*/ 2 h 6"/>
                  <a:gd name="T76" fmla="*/ 12 w 28"/>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6">
                    <a:moveTo>
                      <a:pt x="12" y="2"/>
                    </a:moveTo>
                    <a:lnTo>
                      <a:pt x="14" y="4"/>
                    </a:lnTo>
                    <a:lnTo>
                      <a:pt x="14" y="4"/>
                    </a:lnTo>
                    <a:lnTo>
                      <a:pt x="20" y="6"/>
                    </a:lnTo>
                    <a:lnTo>
                      <a:pt x="22" y="6"/>
                    </a:lnTo>
                    <a:lnTo>
                      <a:pt x="24" y="6"/>
                    </a:lnTo>
                    <a:lnTo>
                      <a:pt x="26" y="6"/>
                    </a:lnTo>
                    <a:lnTo>
                      <a:pt x="28" y="6"/>
                    </a:lnTo>
                    <a:lnTo>
                      <a:pt x="26" y="6"/>
                    </a:lnTo>
                    <a:lnTo>
                      <a:pt x="28" y="6"/>
                    </a:lnTo>
                    <a:lnTo>
                      <a:pt x="26" y="4"/>
                    </a:lnTo>
                    <a:lnTo>
                      <a:pt x="26" y="4"/>
                    </a:lnTo>
                    <a:lnTo>
                      <a:pt x="24" y="4"/>
                    </a:lnTo>
                    <a:lnTo>
                      <a:pt x="24" y="2"/>
                    </a:lnTo>
                    <a:lnTo>
                      <a:pt x="24" y="2"/>
                    </a:lnTo>
                    <a:lnTo>
                      <a:pt x="26" y="2"/>
                    </a:lnTo>
                    <a:lnTo>
                      <a:pt x="26" y="2"/>
                    </a:lnTo>
                    <a:lnTo>
                      <a:pt x="26" y="2"/>
                    </a:lnTo>
                    <a:lnTo>
                      <a:pt x="26" y="2"/>
                    </a:lnTo>
                    <a:lnTo>
                      <a:pt x="24" y="2"/>
                    </a:lnTo>
                    <a:lnTo>
                      <a:pt x="22" y="2"/>
                    </a:lnTo>
                    <a:lnTo>
                      <a:pt x="20" y="2"/>
                    </a:lnTo>
                    <a:lnTo>
                      <a:pt x="18" y="2"/>
                    </a:lnTo>
                    <a:lnTo>
                      <a:pt x="16" y="0"/>
                    </a:lnTo>
                    <a:lnTo>
                      <a:pt x="12" y="0"/>
                    </a:lnTo>
                    <a:lnTo>
                      <a:pt x="12" y="0"/>
                    </a:lnTo>
                    <a:lnTo>
                      <a:pt x="12" y="0"/>
                    </a:lnTo>
                    <a:lnTo>
                      <a:pt x="10" y="0"/>
                    </a:lnTo>
                    <a:lnTo>
                      <a:pt x="8" y="0"/>
                    </a:lnTo>
                    <a:lnTo>
                      <a:pt x="6" y="0"/>
                    </a:lnTo>
                    <a:lnTo>
                      <a:pt x="4" y="0"/>
                    </a:lnTo>
                    <a:lnTo>
                      <a:pt x="2" y="0"/>
                    </a:lnTo>
                    <a:lnTo>
                      <a:pt x="0" y="0"/>
                    </a:lnTo>
                    <a:lnTo>
                      <a:pt x="2" y="0"/>
                    </a:lnTo>
                    <a:lnTo>
                      <a:pt x="4" y="0"/>
                    </a:lnTo>
                    <a:lnTo>
                      <a:pt x="10" y="2"/>
                    </a:lnTo>
                    <a:lnTo>
                      <a:pt x="10" y="2"/>
                    </a:lnTo>
                    <a:lnTo>
                      <a:pt x="12"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869"/>
              <p:cNvSpPr>
                <a:spLocks/>
              </p:cNvSpPr>
              <p:nvPr/>
            </p:nvSpPr>
            <p:spPr bwMode="auto">
              <a:xfrm>
                <a:off x="3444" y="1505"/>
                <a:ext cx="26" cy="4"/>
              </a:xfrm>
              <a:custGeom>
                <a:avLst/>
                <a:gdLst>
                  <a:gd name="T0" fmla="*/ 4 w 26"/>
                  <a:gd name="T1" fmla="*/ 2 h 4"/>
                  <a:gd name="T2" fmla="*/ 6 w 26"/>
                  <a:gd name="T3" fmla="*/ 2 h 4"/>
                  <a:gd name="T4" fmla="*/ 8 w 26"/>
                  <a:gd name="T5" fmla="*/ 4 h 4"/>
                  <a:gd name="T6" fmla="*/ 10 w 26"/>
                  <a:gd name="T7" fmla="*/ 4 h 4"/>
                  <a:gd name="T8" fmla="*/ 10 w 26"/>
                  <a:gd name="T9" fmla="*/ 4 h 4"/>
                  <a:gd name="T10" fmla="*/ 12 w 26"/>
                  <a:gd name="T11" fmla="*/ 4 h 4"/>
                  <a:gd name="T12" fmla="*/ 14 w 26"/>
                  <a:gd name="T13" fmla="*/ 4 h 4"/>
                  <a:gd name="T14" fmla="*/ 16 w 26"/>
                  <a:gd name="T15" fmla="*/ 4 h 4"/>
                  <a:gd name="T16" fmla="*/ 16 w 26"/>
                  <a:gd name="T17" fmla="*/ 4 h 4"/>
                  <a:gd name="T18" fmla="*/ 18 w 26"/>
                  <a:gd name="T19" fmla="*/ 4 h 4"/>
                  <a:gd name="T20" fmla="*/ 18 w 26"/>
                  <a:gd name="T21" fmla="*/ 4 h 4"/>
                  <a:gd name="T22" fmla="*/ 22 w 26"/>
                  <a:gd name="T23" fmla="*/ 4 h 4"/>
                  <a:gd name="T24" fmla="*/ 22 w 26"/>
                  <a:gd name="T25" fmla="*/ 4 h 4"/>
                  <a:gd name="T26" fmla="*/ 22 w 26"/>
                  <a:gd name="T27" fmla="*/ 4 h 4"/>
                  <a:gd name="T28" fmla="*/ 22 w 26"/>
                  <a:gd name="T29" fmla="*/ 4 h 4"/>
                  <a:gd name="T30" fmla="*/ 24 w 26"/>
                  <a:gd name="T31" fmla="*/ 4 h 4"/>
                  <a:gd name="T32" fmla="*/ 24 w 26"/>
                  <a:gd name="T33" fmla="*/ 4 h 4"/>
                  <a:gd name="T34" fmla="*/ 24 w 26"/>
                  <a:gd name="T35" fmla="*/ 4 h 4"/>
                  <a:gd name="T36" fmla="*/ 24 w 26"/>
                  <a:gd name="T37" fmla="*/ 4 h 4"/>
                  <a:gd name="T38" fmla="*/ 26 w 26"/>
                  <a:gd name="T39" fmla="*/ 2 h 4"/>
                  <a:gd name="T40" fmla="*/ 26 w 26"/>
                  <a:gd name="T41" fmla="*/ 2 h 4"/>
                  <a:gd name="T42" fmla="*/ 24 w 26"/>
                  <a:gd name="T43" fmla="*/ 0 h 4"/>
                  <a:gd name="T44" fmla="*/ 24 w 26"/>
                  <a:gd name="T45" fmla="*/ 0 h 4"/>
                  <a:gd name="T46" fmla="*/ 20 w 26"/>
                  <a:gd name="T47" fmla="*/ 0 h 4"/>
                  <a:gd name="T48" fmla="*/ 20 w 26"/>
                  <a:gd name="T49" fmla="*/ 0 h 4"/>
                  <a:gd name="T50" fmla="*/ 18 w 26"/>
                  <a:gd name="T51" fmla="*/ 0 h 4"/>
                  <a:gd name="T52" fmla="*/ 16 w 26"/>
                  <a:gd name="T53" fmla="*/ 0 h 4"/>
                  <a:gd name="T54" fmla="*/ 16 w 26"/>
                  <a:gd name="T55" fmla="*/ 0 h 4"/>
                  <a:gd name="T56" fmla="*/ 16 w 26"/>
                  <a:gd name="T57" fmla="*/ 0 h 4"/>
                  <a:gd name="T58" fmla="*/ 14 w 26"/>
                  <a:gd name="T59" fmla="*/ 0 h 4"/>
                  <a:gd name="T60" fmla="*/ 14 w 26"/>
                  <a:gd name="T61" fmla="*/ 0 h 4"/>
                  <a:gd name="T62" fmla="*/ 12 w 26"/>
                  <a:gd name="T63" fmla="*/ 0 h 4"/>
                  <a:gd name="T64" fmla="*/ 10 w 26"/>
                  <a:gd name="T65" fmla="*/ 0 h 4"/>
                  <a:gd name="T66" fmla="*/ 10 w 26"/>
                  <a:gd name="T67" fmla="*/ 0 h 4"/>
                  <a:gd name="T68" fmla="*/ 10 w 26"/>
                  <a:gd name="T69" fmla="*/ 0 h 4"/>
                  <a:gd name="T70" fmla="*/ 6 w 26"/>
                  <a:gd name="T71" fmla="*/ 0 h 4"/>
                  <a:gd name="T72" fmla="*/ 4 w 26"/>
                  <a:gd name="T73" fmla="*/ 0 h 4"/>
                  <a:gd name="T74" fmla="*/ 4 w 26"/>
                  <a:gd name="T75" fmla="*/ 0 h 4"/>
                  <a:gd name="T76" fmla="*/ 2 w 26"/>
                  <a:gd name="T77" fmla="*/ 0 h 4"/>
                  <a:gd name="T78" fmla="*/ 2 w 26"/>
                  <a:gd name="T79" fmla="*/ 0 h 4"/>
                  <a:gd name="T80" fmla="*/ 0 w 26"/>
                  <a:gd name="T81" fmla="*/ 0 h 4"/>
                  <a:gd name="T82" fmla="*/ 0 w 26"/>
                  <a:gd name="T83" fmla="*/ 0 h 4"/>
                  <a:gd name="T84" fmla="*/ 0 w 26"/>
                  <a:gd name="T85" fmla="*/ 0 h 4"/>
                  <a:gd name="T86" fmla="*/ 2 w 26"/>
                  <a:gd name="T87" fmla="*/ 0 h 4"/>
                  <a:gd name="T88" fmla="*/ 4 w 26"/>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4">
                    <a:moveTo>
                      <a:pt x="4" y="2"/>
                    </a:moveTo>
                    <a:lnTo>
                      <a:pt x="6" y="2"/>
                    </a:lnTo>
                    <a:lnTo>
                      <a:pt x="8" y="4"/>
                    </a:lnTo>
                    <a:lnTo>
                      <a:pt x="10" y="4"/>
                    </a:lnTo>
                    <a:lnTo>
                      <a:pt x="10" y="4"/>
                    </a:lnTo>
                    <a:lnTo>
                      <a:pt x="12" y="4"/>
                    </a:lnTo>
                    <a:lnTo>
                      <a:pt x="14" y="4"/>
                    </a:lnTo>
                    <a:lnTo>
                      <a:pt x="16" y="4"/>
                    </a:lnTo>
                    <a:lnTo>
                      <a:pt x="16" y="4"/>
                    </a:lnTo>
                    <a:lnTo>
                      <a:pt x="18" y="4"/>
                    </a:lnTo>
                    <a:lnTo>
                      <a:pt x="18" y="4"/>
                    </a:lnTo>
                    <a:lnTo>
                      <a:pt x="22" y="4"/>
                    </a:lnTo>
                    <a:lnTo>
                      <a:pt x="22" y="4"/>
                    </a:lnTo>
                    <a:lnTo>
                      <a:pt x="22" y="4"/>
                    </a:lnTo>
                    <a:lnTo>
                      <a:pt x="22" y="4"/>
                    </a:lnTo>
                    <a:lnTo>
                      <a:pt x="24" y="4"/>
                    </a:lnTo>
                    <a:lnTo>
                      <a:pt x="24" y="4"/>
                    </a:lnTo>
                    <a:lnTo>
                      <a:pt x="24" y="4"/>
                    </a:lnTo>
                    <a:lnTo>
                      <a:pt x="24" y="4"/>
                    </a:lnTo>
                    <a:lnTo>
                      <a:pt x="26" y="2"/>
                    </a:lnTo>
                    <a:lnTo>
                      <a:pt x="26" y="2"/>
                    </a:lnTo>
                    <a:lnTo>
                      <a:pt x="24" y="0"/>
                    </a:lnTo>
                    <a:lnTo>
                      <a:pt x="24" y="0"/>
                    </a:lnTo>
                    <a:lnTo>
                      <a:pt x="20" y="0"/>
                    </a:lnTo>
                    <a:lnTo>
                      <a:pt x="20" y="0"/>
                    </a:lnTo>
                    <a:lnTo>
                      <a:pt x="18" y="0"/>
                    </a:lnTo>
                    <a:lnTo>
                      <a:pt x="16" y="0"/>
                    </a:lnTo>
                    <a:lnTo>
                      <a:pt x="16" y="0"/>
                    </a:lnTo>
                    <a:lnTo>
                      <a:pt x="16" y="0"/>
                    </a:lnTo>
                    <a:lnTo>
                      <a:pt x="14" y="0"/>
                    </a:lnTo>
                    <a:lnTo>
                      <a:pt x="14" y="0"/>
                    </a:lnTo>
                    <a:lnTo>
                      <a:pt x="12" y="0"/>
                    </a:lnTo>
                    <a:lnTo>
                      <a:pt x="10" y="0"/>
                    </a:lnTo>
                    <a:lnTo>
                      <a:pt x="10" y="0"/>
                    </a:lnTo>
                    <a:lnTo>
                      <a:pt x="10" y="0"/>
                    </a:lnTo>
                    <a:lnTo>
                      <a:pt x="6" y="0"/>
                    </a:lnTo>
                    <a:lnTo>
                      <a:pt x="4" y="0"/>
                    </a:lnTo>
                    <a:lnTo>
                      <a:pt x="4" y="0"/>
                    </a:lnTo>
                    <a:lnTo>
                      <a:pt x="2" y="0"/>
                    </a:lnTo>
                    <a:lnTo>
                      <a:pt x="2" y="0"/>
                    </a:lnTo>
                    <a:lnTo>
                      <a:pt x="0" y="0"/>
                    </a:lnTo>
                    <a:lnTo>
                      <a:pt x="0" y="0"/>
                    </a:lnTo>
                    <a:lnTo>
                      <a:pt x="0" y="0"/>
                    </a:lnTo>
                    <a:lnTo>
                      <a:pt x="2"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Rectangle 1870"/>
              <p:cNvSpPr>
                <a:spLocks noChangeArrowheads="1"/>
              </p:cNvSpPr>
              <p:nvPr/>
            </p:nvSpPr>
            <p:spPr bwMode="auto">
              <a:xfrm>
                <a:off x="3442" y="1505"/>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1871"/>
              <p:cNvSpPr>
                <a:spLocks/>
              </p:cNvSpPr>
              <p:nvPr/>
            </p:nvSpPr>
            <p:spPr bwMode="auto">
              <a:xfrm>
                <a:off x="3432" y="1517"/>
                <a:ext cx="6" cy="4"/>
              </a:xfrm>
              <a:custGeom>
                <a:avLst/>
                <a:gdLst>
                  <a:gd name="T0" fmla="*/ 4 w 6"/>
                  <a:gd name="T1" fmla="*/ 2 h 4"/>
                  <a:gd name="T2" fmla="*/ 2 w 6"/>
                  <a:gd name="T3" fmla="*/ 2 h 4"/>
                  <a:gd name="T4" fmla="*/ 0 w 6"/>
                  <a:gd name="T5" fmla="*/ 0 h 4"/>
                  <a:gd name="T6" fmla="*/ 0 w 6"/>
                  <a:gd name="T7" fmla="*/ 2 h 4"/>
                  <a:gd name="T8" fmla="*/ 0 w 6"/>
                  <a:gd name="T9" fmla="*/ 2 h 4"/>
                  <a:gd name="T10" fmla="*/ 0 w 6"/>
                  <a:gd name="T11" fmla="*/ 2 h 4"/>
                  <a:gd name="T12" fmla="*/ 2 w 6"/>
                  <a:gd name="T13" fmla="*/ 4 h 4"/>
                  <a:gd name="T14" fmla="*/ 4 w 6"/>
                  <a:gd name="T15" fmla="*/ 4 h 4"/>
                  <a:gd name="T16" fmla="*/ 4 w 6"/>
                  <a:gd name="T17" fmla="*/ 4 h 4"/>
                  <a:gd name="T18" fmla="*/ 6 w 6"/>
                  <a:gd name="T19" fmla="*/ 4 h 4"/>
                  <a:gd name="T20" fmla="*/ 6 w 6"/>
                  <a:gd name="T21" fmla="*/ 4 h 4"/>
                  <a:gd name="T22" fmla="*/ 6 w 6"/>
                  <a:gd name="T23" fmla="*/ 4 h 4"/>
                  <a:gd name="T24" fmla="*/ 6 w 6"/>
                  <a:gd name="T25" fmla="*/ 2 h 4"/>
                  <a:gd name="T26" fmla="*/ 6 w 6"/>
                  <a:gd name="T27" fmla="*/ 2 h 4"/>
                  <a:gd name="T28" fmla="*/ 4 w 6"/>
                  <a:gd name="T29" fmla="*/ 2 h 4"/>
                  <a:gd name="T30" fmla="*/ 4 w 6"/>
                  <a:gd name="T31" fmla="*/ 2 h 4"/>
                  <a:gd name="T32" fmla="*/ 4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4" y="2"/>
                    </a:moveTo>
                    <a:lnTo>
                      <a:pt x="2" y="2"/>
                    </a:lnTo>
                    <a:lnTo>
                      <a:pt x="0" y="0"/>
                    </a:lnTo>
                    <a:lnTo>
                      <a:pt x="0" y="2"/>
                    </a:lnTo>
                    <a:lnTo>
                      <a:pt x="0" y="2"/>
                    </a:lnTo>
                    <a:lnTo>
                      <a:pt x="0" y="2"/>
                    </a:lnTo>
                    <a:lnTo>
                      <a:pt x="2" y="4"/>
                    </a:lnTo>
                    <a:lnTo>
                      <a:pt x="4" y="4"/>
                    </a:lnTo>
                    <a:lnTo>
                      <a:pt x="4" y="4"/>
                    </a:lnTo>
                    <a:lnTo>
                      <a:pt x="6" y="4"/>
                    </a:lnTo>
                    <a:lnTo>
                      <a:pt x="6" y="4"/>
                    </a:lnTo>
                    <a:lnTo>
                      <a:pt x="6" y="4"/>
                    </a:lnTo>
                    <a:lnTo>
                      <a:pt x="6" y="2"/>
                    </a:lnTo>
                    <a:lnTo>
                      <a:pt x="6"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872"/>
              <p:cNvSpPr>
                <a:spLocks/>
              </p:cNvSpPr>
              <p:nvPr/>
            </p:nvSpPr>
            <p:spPr bwMode="auto">
              <a:xfrm>
                <a:off x="3440" y="1521"/>
                <a:ext cx="20" cy="4"/>
              </a:xfrm>
              <a:custGeom>
                <a:avLst/>
                <a:gdLst>
                  <a:gd name="T0" fmla="*/ 0 w 20"/>
                  <a:gd name="T1" fmla="*/ 0 h 4"/>
                  <a:gd name="T2" fmla="*/ 0 w 20"/>
                  <a:gd name="T3" fmla="*/ 0 h 4"/>
                  <a:gd name="T4" fmla="*/ 2 w 20"/>
                  <a:gd name="T5" fmla="*/ 2 h 4"/>
                  <a:gd name="T6" fmla="*/ 2 w 20"/>
                  <a:gd name="T7" fmla="*/ 4 h 4"/>
                  <a:gd name="T8" fmla="*/ 2 w 20"/>
                  <a:gd name="T9" fmla="*/ 4 h 4"/>
                  <a:gd name="T10" fmla="*/ 0 w 20"/>
                  <a:gd name="T11" fmla="*/ 4 h 4"/>
                  <a:gd name="T12" fmla="*/ 0 w 20"/>
                  <a:gd name="T13" fmla="*/ 4 h 4"/>
                  <a:gd name="T14" fmla="*/ 2 w 20"/>
                  <a:gd name="T15" fmla="*/ 4 h 4"/>
                  <a:gd name="T16" fmla="*/ 2 w 20"/>
                  <a:gd name="T17" fmla="*/ 4 h 4"/>
                  <a:gd name="T18" fmla="*/ 4 w 20"/>
                  <a:gd name="T19" fmla="*/ 4 h 4"/>
                  <a:gd name="T20" fmla="*/ 6 w 20"/>
                  <a:gd name="T21" fmla="*/ 4 h 4"/>
                  <a:gd name="T22" fmla="*/ 8 w 20"/>
                  <a:gd name="T23" fmla="*/ 4 h 4"/>
                  <a:gd name="T24" fmla="*/ 10 w 20"/>
                  <a:gd name="T25" fmla="*/ 4 h 4"/>
                  <a:gd name="T26" fmla="*/ 10 w 20"/>
                  <a:gd name="T27" fmla="*/ 4 h 4"/>
                  <a:gd name="T28" fmla="*/ 12 w 20"/>
                  <a:gd name="T29" fmla="*/ 4 h 4"/>
                  <a:gd name="T30" fmla="*/ 14 w 20"/>
                  <a:gd name="T31" fmla="*/ 4 h 4"/>
                  <a:gd name="T32" fmla="*/ 16 w 20"/>
                  <a:gd name="T33" fmla="*/ 4 h 4"/>
                  <a:gd name="T34" fmla="*/ 16 w 20"/>
                  <a:gd name="T35" fmla="*/ 4 h 4"/>
                  <a:gd name="T36" fmla="*/ 18 w 20"/>
                  <a:gd name="T37" fmla="*/ 4 h 4"/>
                  <a:gd name="T38" fmla="*/ 18 w 20"/>
                  <a:gd name="T39" fmla="*/ 4 h 4"/>
                  <a:gd name="T40" fmla="*/ 20 w 20"/>
                  <a:gd name="T41" fmla="*/ 4 h 4"/>
                  <a:gd name="T42" fmla="*/ 18 w 20"/>
                  <a:gd name="T43" fmla="*/ 4 h 4"/>
                  <a:gd name="T44" fmla="*/ 16 w 20"/>
                  <a:gd name="T45" fmla="*/ 2 h 4"/>
                  <a:gd name="T46" fmla="*/ 16 w 20"/>
                  <a:gd name="T47" fmla="*/ 2 h 4"/>
                  <a:gd name="T48" fmla="*/ 12 w 20"/>
                  <a:gd name="T49" fmla="*/ 0 h 4"/>
                  <a:gd name="T50" fmla="*/ 10 w 20"/>
                  <a:gd name="T51" fmla="*/ 0 h 4"/>
                  <a:gd name="T52" fmla="*/ 8 w 20"/>
                  <a:gd name="T53" fmla="*/ 0 h 4"/>
                  <a:gd name="T54" fmla="*/ 6 w 20"/>
                  <a:gd name="T55" fmla="*/ 0 h 4"/>
                  <a:gd name="T56" fmla="*/ 6 w 20"/>
                  <a:gd name="T57" fmla="*/ 0 h 4"/>
                  <a:gd name="T58" fmla="*/ 4 w 20"/>
                  <a:gd name="T59" fmla="*/ 0 h 4"/>
                  <a:gd name="T60" fmla="*/ 2 w 20"/>
                  <a:gd name="T61" fmla="*/ 0 h 4"/>
                  <a:gd name="T62" fmla="*/ 2 w 20"/>
                  <a:gd name="T63" fmla="*/ 0 h 4"/>
                  <a:gd name="T64" fmla="*/ 0 w 20"/>
                  <a:gd name="T65" fmla="*/ 0 h 4"/>
                  <a:gd name="T66" fmla="*/ 0 w 20"/>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4">
                    <a:moveTo>
                      <a:pt x="0" y="0"/>
                    </a:moveTo>
                    <a:lnTo>
                      <a:pt x="0" y="0"/>
                    </a:lnTo>
                    <a:lnTo>
                      <a:pt x="2" y="2"/>
                    </a:lnTo>
                    <a:lnTo>
                      <a:pt x="2" y="4"/>
                    </a:lnTo>
                    <a:lnTo>
                      <a:pt x="2" y="4"/>
                    </a:lnTo>
                    <a:lnTo>
                      <a:pt x="0" y="4"/>
                    </a:lnTo>
                    <a:lnTo>
                      <a:pt x="0" y="4"/>
                    </a:lnTo>
                    <a:lnTo>
                      <a:pt x="2" y="4"/>
                    </a:lnTo>
                    <a:lnTo>
                      <a:pt x="2" y="4"/>
                    </a:lnTo>
                    <a:lnTo>
                      <a:pt x="4" y="4"/>
                    </a:lnTo>
                    <a:lnTo>
                      <a:pt x="6" y="4"/>
                    </a:lnTo>
                    <a:lnTo>
                      <a:pt x="8" y="4"/>
                    </a:lnTo>
                    <a:lnTo>
                      <a:pt x="10" y="4"/>
                    </a:lnTo>
                    <a:lnTo>
                      <a:pt x="10" y="4"/>
                    </a:lnTo>
                    <a:lnTo>
                      <a:pt x="12" y="4"/>
                    </a:lnTo>
                    <a:lnTo>
                      <a:pt x="14" y="4"/>
                    </a:lnTo>
                    <a:lnTo>
                      <a:pt x="16" y="4"/>
                    </a:lnTo>
                    <a:lnTo>
                      <a:pt x="16" y="4"/>
                    </a:lnTo>
                    <a:lnTo>
                      <a:pt x="18" y="4"/>
                    </a:lnTo>
                    <a:lnTo>
                      <a:pt x="18" y="4"/>
                    </a:lnTo>
                    <a:lnTo>
                      <a:pt x="20" y="4"/>
                    </a:lnTo>
                    <a:lnTo>
                      <a:pt x="18" y="4"/>
                    </a:lnTo>
                    <a:lnTo>
                      <a:pt x="16" y="2"/>
                    </a:lnTo>
                    <a:lnTo>
                      <a:pt x="16" y="2"/>
                    </a:lnTo>
                    <a:lnTo>
                      <a:pt x="12" y="0"/>
                    </a:lnTo>
                    <a:lnTo>
                      <a:pt x="10" y="0"/>
                    </a:lnTo>
                    <a:lnTo>
                      <a:pt x="8" y="0"/>
                    </a:lnTo>
                    <a:lnTo>
                      <a:pt x="6" y="0"/>
                    </a:lnTo>
                    <a:lnTo>
                      <a:pt x="6" y="0"/>
                    </a:lnTo>
                    <a:lnTo>
                      <a:pt x="4"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873"/>
              <p:cNvSpPr>
                <a:spLocks/>
              </p:cNvSpPr>
              <p:nvPr/>
            </p:nvSpPr>
            <p:spPr bwMode="auto">
              <a:xfrm>
                <a:off x="2928" y="1487"/>
                <a:ext cx="34" cy="10"/>
              </a:xfrm>
              <a:custGeom>
                <a:avLst/>
                <a:gdLst>
                  <a:gd name="T0" fmla="*/ 4 w 34"/>
                  <a:gd name="T1" fmla="*/ 4 h 10"/>
                  <a:gd name="T2" fmla="*/ 6 w 34"/>
                  <a:gd name="T3" fmla="*/ 4 h 10"/>
                  <a:gd name="T4" fmla="*/ 8 w 34"/>
                  <a:gd name="T5" fmla="*/ 4 h 10"/>
                  <a:gd name="T6" fmla="*/ 10 w 34"/>
                  <a:gd name="T7" fmla="*/ 4 h 10"/>
                  <a:gd name="T8" fmla="*/ 10 w 34"/>
                  <a:gd name="T9" fmla="*/ 4 h 10"/>
                  <a:gd name="T10" fmla="*/ 8 w 34"/>
                  <a:gd name="T11" fmla="*/ 4 h 10"/>
                  <a:gd name="T12" fmla="*/ 10 w 34"/>
                  <a:gd name="T13" fmla="*/ 2 h 10"/>
                  <a:gd name="T14" fmla="*/ 16 w 34"/>
                  <a:gd name="T15" fmla="*/ 2 h 10"/>
                  <a:gd name="T16" fmla="*/ 18 w 34"/>
                  <a:gd name="T17" fmla="*/ 2 h 10"/>
                  <a:gd name="T18" fmla="*/ 14 w 34"/>
                  <a:gd name="T19" fmla="*/ 2 h 10"/>
                  <a:gd name="T20" fmla="*/ 12 w 34"/>
                  <a:gd name="T21" fmla="*/ 4 h 10"/>
                  <a:gd name="T22" fmla="*/ 14 w 34"/>
                  <a:gd name="T23" fmla="*/ 4 h 10"/>
                  <a:gd name="T24" fmla="*/ 16 w 34"/>
                  <a:gd name="T25" fmla="*/ 4 h 10"/>
                  <a:gd name="T26" fmla="*/ 18 w 34"/>
                  <a:gd name="T27" fmla="*/ 6 h 10"/>
                  <a:gd name="T28" fmla="*/ 16 w 34"/>
                  <a:gd name="T29" fmla="*/ 6 h 10"/>
                  <a:gd name="T30" fmla="*/ 14 w 34"/>
                  <a:gd name="T31" fmla="*/ 6 h 10"/>
                  <a:gd name="T32" fmla="*/ 16 w 34"/>
                  <a:gd name="T33" fmla="*/ 6 h 10"/>
                  <a:gd name="T34" fmla="*/ 16 w 34"/>
                  <a:gd name="T35" fmla="*/ 8 h 10"/>
                  <a:gd name="T36" fmla="*/ 18 w 34"/>
                  <a:gd name="T37" fmla="*/ 8 h 10"/>
                  <a:gd name="T38" fmla="*/ 20 w 34"/>
                  <a:gd name="T39" fmla="*/ 6 h 10"/>
                  <a:gd name="T40" fmla="*/ 20 w 34"/>
                  <a:gd name="T41" fmla="*/ 8 h 10"/>
                  <a:gd name="T42" fmla="*/ 22 w 34"/>
                  <a:gd name="T43" fmla="*/ 10 h 10"/>
                  <a:gd name="T44" fmla="*/ 22 w 34"/>
                  <a:gd name="T45" fmla="*/ 8 h 10"/>
                  <a:gd name="T46" fmla="*/ 22 w 34"/>
                  <a:gd name="T47" fmla="*/ 8 h 10"/>
                  <a:gd name="T48" fmla="*/ 24 w 34"/>
                  <a:gd name="T49" fmla="*/ 8 h 10"/>
                  <a:gd name="T50" fmla="*/ 24 w 34"/>
                  <a:gd name="T51" fmla="*/ 8 h 10"/>
                  <a:gd name="T52" fmla="*/ 24 w 34"/>
                  <a:gd name="T53" fmla="*/ 6 h 10"/>
                  <a:gd name="T54" fmla="*/ 24 w 34"/>
                  <a:gd name="T55" fmla="*/ 6 h 10"/>
                  <a:gd name="T56" fmla="*/ 24 w 34"/>
                  <a:gd name="T57" fmla="*/ 6 h 10"/>
                  <a:gd name="T58" fmla="*/ 26 w 34"/>
                  <a:gd name="T59" fmla="*/ 6 h 10"/>
                  <a:gd name="T60" fmla="*/ 30 w 34"/>
                  <a:gd name="T61" fmla="*/ 6 h 10"/>
                  <a:gd name="T62" fmla="*/ 30 w 34"/>
                  <a:gd name="T63" fmla="*/ 4 h 10"/>
                  <a:gd name="T64" fmla="*/ 30 w 34"/>
                  <a:gd name="T65" fmla="*/ 4 h 10"/>
                  <a:gd name="T66" fmla="*/ 34 w 34"/>
                  <a:gd name="T67" fmla="*/ 2 h 10"/>
                  <a:gd name="T68" fmla="*/ 34 w 34"/>
                  <a:gd name="T69" fmla="*/ 2 h 10"/>
                  <a:gd name="T70" fmla="*/ 30 w 34"/>
                  <a:gd name="T71" fmla="*/ 2 h 10"/>
                  <a:gd name="T72" fmla="*/ 30 w 34"/>
                  <a:gd name="T73" fmla="*/ 0 h 10"/>
                  <a:gd name="T74" fmla="*/ 30 w 34"/>
                  <a:gd name="T75" fmla="*/ 0 h 10"/>
                  <a:gd name="T76" fmla="*/ 28 w 34"/>
                  <a:gd name="T77" fmla="*/ 0 h 10"/>
                  <a:gd name="T78" fmla="*/ 26 w 34"/>
                  <a:gd name="T79" fmla="*/ 0 h 10"/>
                  <a:gd name="T80" fmla="*/ 26 w 34"/>
                  <a:gd name="T81" fmla="*/ 0 h 10"/>
                  <a:gd name="T82" fmla="*/ 28 w 34"/>
                  <a:gd name="T83" fmla="*/ 2 h 10"/>
                  <a:gd name="T84" fmla="*/ 24 w 34"/>
                  <a:gd name="T85" fmla="*/ 2 h 10"/>
                  <a:gd name="T86" fmla="*/ 24 w 34"/>
                  <a:gd name="T87" fmla="*/ 2 h 10"/>
                  <a:gd name="T88" fmla="*/ 24 w 34"/>
                  <a:gd name="T89" fmla="*/ 2 h 10"/>
                  <a:gd name="T90" fmla="*/ 20 w 34"/>
                  <a:gd name="T91" fmla="*/ 2 h 10"/>
                  <a:gd name="T92" fmla="*/ 22 w 34"/>
                  <a:gd name="T93" fmla="*/ 2 h 10"/>
                  <a:gd name="T94" fmla="*/ 16 w 34"/>
                  <a:gd name="T95" fmla="*/ 0 h 10"/>
                  <a:gd name="T96" fmla="*/ 12 w 34"/>
                  <a:gd name="T97" fmla="*/ 0 h 10"/>
                  <a:gd name="T98" fmla="*/ 6 w 34"/>
                  <a:gd name="T99" fmla="*/ 2 h 10"/>
                  <a:gd name="T100" fmla="*/ 4 w 34"/>
                  <a:gd name="T101" fmla="*/ 2 h 10"/>
                  <a:gd name="T102" fmla="*/ 2 w 34"/>
                  <a:gd name="T103" fmla="*/ 2 h 10"/>
                  <a:gd name="T104" fmla="*/ 0 w 34"/>
                  <a:gd name="T10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 h="10">
                    <a:moveTo>
                      <a:pt x="2" y="4"/>
                    </a:moveTo>
                    <a:lnTo>
                      <a:pt x="2" y="4"/>
                    </a:lnTo>
                    <a:lnTo>
                      <a:pt x="4" y="4"/>
                    </a:lnTo>
                    <a:lnTo>
                      <a:pt x="4" y="4"/>
                    </a:lnTo>
                    <a:lnTo>
                      <a:pt x="6" y="4"/>
                    </a:lnTo>
                    <a:lnTo>
                      <a:pt x="6" y="4"/>
                    </a:lnTo>
                    <a:lnTo>
                      <a:pt x="6" y="4"/>
                    </a:lnTo>
                    <a:lnTo>
                      <a:pt x="6" y="4"/>
                    </a:lnTo>
                    <a:lnTo>
                      <a:pt x="8" y="4"/>
                    </a:lnTo>
                    <a:lnTo>
                      <a:pt x="8" y="4"/>
                    </a:lnTo>
                    <a:lnTo>
                      <a:pt x="10" y="4"/>
                    </a:lnTo>
                    <a:lnTo>
                      <a:pt x="10" y="4"/>
                    </a:lnTo>
                    <a:lnTo>
                      <a:pt x="10" y="4"/>
                    </a:lnTo>
                    <a:lnTo>
                      <a:pt x="12" y="4"/>
                    </a:lnTo>
                    <a:lnTo>
                      <a:pt x="10" y="4"/>
                    </a:lnTo>
                    <a:lnTo>
                      <a:pt x="10" y="4"/>
                    </a:lnTo>
                    <a:lnTo>
                      <a:pt x="10" y="4"/>
                    </a:lnTo>
                    <a:lnTo>
                      <a:pt x="8" y="4"/>
                    </a:lnTo>
                    <a:lnTo>
                      <a:pt x="10" y="2"/>
                    </a:lnTo>
                    <a:lnTo>
                      <a:pt x="8" y="2"/>
                    </a:lnTo>
                    <a:lnTo>
                      <a:pt x="10" y="2"/>
                    </a:lnTo>
                    <a:lnTo>
                      <a:pt x="10" y="2"/>
                    </a:lnTo>
                    <a:lnTo>
                      <a:pt x="10" y="2"/>
                    </a:lnTo>
                    <a:lnTo>
                      <a:pt x="16" y="2"/>
                    </a:lnTo>
                    <a:lnTo>
                      <a:pt x="18" y="2"/>
                    </a:lnTo>
                    <a:lnTo>
                      <a:pt x="18" y="2"/>
                    </a:lnTo>
                    <a:lnTo>
                      <a:pt x="18" y="2"/>
                    </a:lnTo>
                    <a:lnTo>
                      <a:pt x="16" y="2"/>
                    </a:lnTo>
                    <a:lnTo>
                      <a:pt x="14" y="2"/>
                    </a:lnTo>
                    <a:lnTo>
                      <a:pt x="14" y="2"/>
                    </a:lnTo>
                    <a:lnTo>
                      <a:pt x="12" y="2"/>
                    </a:lnTo>
                    <a:lnTo>
                      <a:pt x="12" y="2"/>
                    </a:lnTo>
                    <a:lnTo>
                      <a:pt x="12" y="4"/>
                    </a:lnTo>
                    <a:lnTo>
                      <a:pt x="12" y="4"/>
                    </a:lnTo>
                    <a:lnTo>
                      <a:pt x="14" y="4"/>
                    </a:lnTo>
                    <a:lnTo>
                      <a:pt x="14" y="4"/>
                    </a:lnTo>
                    <a:lnTo>
                      <a:pt x="16" y="4"/>
                    </a:lnTo>
                    <a:lnTo>
                      <a:pt x="16" y="4"/>
                    </a:lnTo>
                    <a:lnTo>
                      <a:pt x="16" y="4"/>
                    </a:lnTo>
                    <a:lnTo>
                      <a:pt x="18" y="4"/>
                    </a:lnTo>
                    <a:lnTo>
                      <a:pt x="18" y="4"/>
                    </a:lnTo>
                    <a:lnTo>
                      <a:pt x="18" y="6"/>
                    </a:lnTo>
                    <a:lnTo>
                      <a:pt x="18" y="6"/>
                    </a:lnTo>
                    <a:lnTo>
                      <a:pt x="16" y="4"/>
                    </a:lnTo>
                    <a:lnTo>
                      <a:pt x="16" y="6"/>
                    </a:lnTo>
                    <a:lnTo>
                      <a:pt x="16" y="6"/>
                    </a:lnTo>
                    <a:lnTo>
                      <a:pt x="14" y="6"/>
                    </a:lnTo>
                    <a:lnTo>
                      <a:pt x="14" y="6"/>
                    </a:lnTo>
                    <a:lnTo>
                      <a:pt x="14" y="6"/>
                    </a:lnTo>
                    <a:lnTo>
                      <a:pt x="14" y="6"/>
                    </a:lnTo>
                    <a:lnTo>
                      <a:pt x="16" y="6"/>
                    </a:lnTo>
                    <a:lnTo>
                      <a:pt x="16" y="8"/>
                    </a:lnTo>
                    <a:lnTo>
                      <a:pt x="16" y="6"/>
                    </a:lnTo>
                    <a:lnTo>
                      <a:pt x="16" y="8"/>
                    </a:lnTo>
                    <a:lnTo>
                      <a:pt x="16" y="8"/>
                    </a:lnTo>
                    <a:lnTo>
                      <a:pt x="16" y="8"/>
                    </a:lnTo>
                    <a:lnTo>
                      <a:pt x="18" y="8"/>
                    </a:lnTo>
                    <a:lnTo>
                      <a:pt x="18" y="8"/>
                    </a:lnTo>
                    <a:lnTo>
                      <a:pt x="20" y="6"/>
                    </a:lnTo>
                    <a:lnTo>
                      <a:pt x="20" y="6"/>
                    </a:lnTo>
                    <a:lnTo>
                      <a:pt x="20" y="8"/>
                    </a:lnTo>
                    <a:lnTo>
                      <a:pt x="20" y="8"/>
                    </a:lnTo>
                    <a:lnTo>
                      <a:pt x="20" y="8"/>
                    </a:lnTo>
                    <a:lnTo>
                      <a:pt x="20" y="8"/>
                    </a:lnTo>
                    <a:lnTo>
                      <a:pt x="20" y="10"/>
                    </a:lnTo>
                    <a:lnTo>
                      <a:pt x="22" y="10"/>
                    </a:lnTo>
                    <a:lnTo>
                      <a:pt x="22" y="8"/>
                    </a:lnTo>
                    <a:lnTo>
                      <a:pt x="22" y="8"/>
                    </a:lnTo>
                    <a:lnTo>
                      <a:pt x="22" y="8"/>
                    </a:lnTo>
                    <a:lnTo>
                      <a:pt x="22" y="8"/>
                    </a:lnTo>
                    <a:lnTo>
                      <a:pt x="22" y="8"/>
                    </a:lnTo>
                    <a:lnTo>
                      <a:pt x="22" y="8"/>
                    </a:lnTo>
                    <a:lnTo>
                      <a:pt x="22" y="8"/>
                    </a:lnTo>
                    <a:lnTo>
                      <a:pt x="22" y="8"/>
                    </a:lnTo>
                    <a:lnTo>
                      <a:pt x="24" y="8"/>
                    </a:lnTo>
                    <a:lnTo>
                      <a:pt x="24" y="8"/>
                    </a:lnTo>
                    <a:lnTo>
                      <a:pt x="24" y="8"/>
                    </a:lnTo>
                    <a:lnTo>
                      <a:pt x="24" y="8"/>
                    </a:lnTo>
                    <a:lnTo>
                      <a:pt x="26" y="8"/>
                    </a:lnTo>
                    <a:lnTo>
                      <a:pt x="26" y="6"/>
                    </a:lnTo>
                    <a:lnTo>
                      <a:pt x="24" y="6"/>
                    </a:lnTo>
                    <a:lnTo>
                      <a:pt x="24" y="6"/>
                    </a:lnTo>
                    <a:lnTo>
                      <a:pt x="26" y="6"/>
                    </a:lnTo>
                    <a:lnTo>
                      <a:pt x="24" y="6"/>
                    </a:lnTo>
                    <a:lnTo>
                      <a:pt x="22" y="6"/>
                    </a:lnTo>
                    <a:lnTo>
                      <a:pt x="22" y="6"/>
                    </a:lnTo>
                    <a:lnTo>
                      <a:pt x="24" y="6"/>
                    </a:lnTo>
                    <a:lnTo>
                      <a:pt x="26" y="6"/>
                    </a:lnTo>
                    <a:lnTo>
                      <a:pt x="26" y="6"/>
                    </a:lnTo>
                    <a:lnTo>
                      <a:pt x="26" y="6"/>
                    </a:lnTo>
                    <a:lnTo>
                      <a:pt x="28" y="6"/>
                    </a:lnTo>
                    <a:lnTo>
                      <a:pt x="28" y="6"/>
                    </a:lnTo>
                    <a:lnTo>
                      <a:pt x="30" y="6"/>
                    </a:lnTo>
                    <a:lnTo>
                      <a:pt x="30" y="6"/>
                    </a:lnTo>
                    <a:lnTo>
                      <a:pt x="30" y="4"/>
                    </a:lnTo>
                    <a:lnTo>
                      <a:pt x="30" y="4"/>
                    </a:lnTo>
                    <a:lnTo>
                      <a:pt x="28" y="4"/>
                    </a:lnTo>
                    <a:lnTo>
                      <a:pt x="28" y="4"/>
                    </a:lnTo>
                    <a:lnTo>
                      <a:pt x="30" y="4"/>
                    </a:lnTo>
                    <a:lnTo>
                      <a:pt x="32" y="4"/>
                    </a:lnTo>
                    <a:lnTo>
                      <a:pt x="34" y="2"/>
                    </a:lnTo>
                    <a:lnTo>
                      <a:pt x="34" y="2"/>
                    </a:lnTo>
                    <a:lnTo>
                      <a:pt x="34" y="2"/>
                    </a:lnTo>
                    <a:lnTo>
                      <a:pt x="34" y="2"/>
                    </a:lnTo>
                    <a:lnTo>
                      <a:pt x="34" y="2"/>
                    </a:lnTo>
                    <a:lnTo>
                      <a:pt x="32" y="2"/>
                    </a:lnTo>
                    <a:lnTo>
                      <a:pt x="32" y="2"/>
                    </a:lnTo>
                    <a:lnTo>
                      <a:pt x="30" y="2"/>
                    </a:lnTo>
                    <a:lnTo>
                      <a:pt x="28" y="2"/>
                    </a:lnTo>
                    <a:lnTo>
                      <a:pt x="28" y="2"/>
                    </a:lnTo>
                    <a:lnTo>
                      <a:pt x="30" y="0"/>
                    </a:lnTo>
                    <a:lnTo>
                      <a:pt x="30" y="0"/>
                    </a:lnTo>
                    <a:lnTo>
                      <a:pt x="30" y="0"/>
                    </a:lnTo>
                    <a:lnTo>
                      <a:pt x="30" y="0"/>
                    </a:lnTo>
                    <a:lnTo>
                      <a:pt x="30" y="0"/>
                    </a:lnTo>
                    <a:lnTo>
                      <a:pt x="28" y="0"/>
                    </a:lnTo>
                    <a:lnTo>
                      <a:pt x="28" y="0"/>
                    </a:lnTo>
                    <a:lnTo>
                      <a:pt x="28" y="0"/>
                    </a:lnTo>
                    <a:lnTo>
                      <a:pt x="28" y="0"/>
                    </a:lnTo>
                    <a:lnTo>
                      <a:pt x="26" y="0"/>
                    </a:lnTo>
                    <a:lnTo>
                      <a:pt x="26" y="0"/>
                    </a:lnTo>
                    <a:lnTo>
                      <a:pt x="24" y="0"/>
                    </a:lnTo>
                    <a:lnTo>
                      <a:pt x="26" y="0"/>
                    </a:lnTo>
                    <a:lnTo>
                      <a:pt x="24" y="0"/>
                    </a:lnTo>
                    <a:lnTo>
                      <a:pt x="26" y="0"/>
                    </a:lnTo>
                    <a:lnTo>
                      <a:pt x="28" y="2"/>
                    </a:lnTo>
                    <a:lnTo>
                      <a:pt x="26" y="2"/>
                    </a:lnTo>
                    <a:lnTo>
                      <a:pt x="26" y="2"/>
                    </a:lnTo>
                    <a:lnTo>
                      <a:pt x="24" y="2"/>
                    </a:lnTo>
                    <a:lnTo>
                      <a:pt x="24" y="2"/>
                    </a:lnTo>
                    <a:lnTo>
                      <a:pt x="24" y="2"/>
                    </a:lnTo>
                    <a:lnTo>
                      <a:pt x="24" y="2"/>
                    </a:lnTo>
                    <a:lnTo>
                      <a:pt x="24" y="2"/>
                    </a:lnTo>
                    <a:lnTo>
                      <a:pt x="24" y="2"/>
                    </a:lnTo>
                    <a:lnTo>
                      <a:pt x="24" y="2"/>
                    </a:lnTo>
                    <a:lnTo>
                      <a:pt x="22" y="2"/>
                    </a:lnTo>
                    <a:lnTo>
                      <a:pt x="22" y="2"/>
                    </a:lnTo>
                    <a:lnTo>
                      <a:pt x="20" y="2"/>
                    </a:lnTo>
                    <a:lnTo>
                      <a:pt x="20" y="2"/>
                    </a:lnTo>
                    <a:lnTo>
                      <a:pt x="20" y="2"/>
                    </a:lnTo>
                    <a:lnTo>
                      <a:pt x="22" y="2"/>
                    </a:lnTo>
                    <a:lnTo>
                      <a:pt x="22" y="2"/>
                    </a:lnTo>
                    <a:lnTo>
                      <a:pt x="18" y="2"/>
                    </a:lnTo>
                    <a:lnTo>
                      <a:pt x="16" y="0"/>
                    </a:lnTo>
                    <a:lnTo>
                      <a:pt x="16" y="0"/>
                    </a:lnTo>
                    <a:lnTo>
                      <a:pt x="14" y="0"/>
                    </a:lnTo>
                    <a:lnTo>
                      <a:pt x="12" y="0"/>
                    </a:lnTo>
                    <a:lnTo>
                      <a:pt x="10" y="0"/>
                    </a:lnTo>
                    <a:lnTo>
                      <a:pt x="8" y="0"/>
                    </a:lnTo>
                    <a:lnTo>
                      <a:pt x="6" y="2"/>
                    </a:lnTo>
                    <a:lnTo>
                      <a:pt x="6" y="2"/>
                    </a:lnTo>
                    <a:lnTo>
                      <a:pt x="4" y="2"/>
                    </a:lnTo>
                    <a:lnTo>
                      <a:pt x="4" y="2"/>
                    </a:lnTo>
                    <a:lnTo>
                      <a:pt x="4" y="2"/>
                    </a:lnTo>
                    <a:lnTo>
                      <a:pt x="2" y="2"/>
                    </a:lnTo>
                    <a:lnTo>
                      <a:pt x="2" y="2"/>
                    </a:lnTo>
                    <a:lnTo>
                      <a:pt x="2" y="2"/>
                    </a:lnTo>
                    <a:lnTo>
                      <a:pt x="2" y="2"/>
                    </a:lnTo>
                    <a:lnTo>
                      <a:pt x="0"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874"/>
              <p:cNvSpPr>
                <a:spLocks/>
              </p:cNvSpPr>
              <p:nvPr/>
            </p:nvSpPr>
            <p:spPr bwMode="auto">
              <a:xfrm>
                <a:off x="2968" y="1491"/>
                <a:ext cx="8" cy="2"/>
              </a:xfrm>
              <a:custGeom>
                <a:avLst/>
                <a:gdLst>
                  <a:gd name="T0" fmla="*/ 0 w 8"/>
                  <a:gd name="T1" fmla="*/ 2 h 2"/>
                  <a:gd name="T2" fmla="*/ 2 w 8"/>
                  <a:gd name="T3" fmla="*/ 2 h 2"/>
                  <a:gd name="T4" fmla="*/ 2 w 8"/>
                  <a:gd name="T5" fmla="*/ 2 h 2"/>
                  <a:gd name="T6" fmla="*/ 4 w 8"/>
                  <a:gd name="T7" fmla="*/ 2 h 2"/>
                  <a:gd name="T8" fmla="*/ 4 w 8"/>
                  <a:gd name="T9" fmla="*/ 2 h 2"/>
                  <a:gd name="T10" fmla="*/ 4 w 8"/>
                  <a:gd name="T11" fmla="*/ 2 h 2"/>
                  <a:gd name="T12" fmla="*/ 6 w 8"/>
                  <a:gd name="T13" fmla="*/ 2 h 2"/>
                  <a:gd name="T14" fmla="*/ 6 w 8"/>
                  <a:gd name="T15" fmla="*/ 2 h 2"/>
                  <a:gd name="T16" fmla="*/ 8 w 8"/>
                  <a:gd name="T17" fmla="*/ 2 h 2"/>
                  <a:gd name="T18" fmla="*/ 8 w 8"/>
                  <a:gd name="T19" fmla="*/ 2 h 2"/>
                  <a:gd name="T20" fmla="*/ 6 w 8"/>
                  <a:gd name="T21" fmla="*/ 2 h 2"/>
                  <a:gd name="T22" fmla="*/ 4 w 8"/>
                  <a:gd name="T23" fmla="*/ 0 h 2"/>
                  <a:gd name="T24" fmla="*/ 4 w 8"/>
                  <a:gd name="T25" fmla="*/ 0 h 2"/>
                  <a:gd name="T26" fmla="*/ 2 w 8"/>
                  <a:gd name="T27" fmla="*/ 0 h 2"/>
                  <a:gd name="T28" fmla="*/ 2 w 8"/>
                  <a:gd name="T29" fmla="*/ 0 h 2"/>
                  <a:gd name="T30" fmla="*/ 2 w 8"/>
                  <a:gd name="T31" fmla="*/ 2 h 2"/>
                  <a:gd name="T32" fmla="*/ 2 w 8"/>
                  <a:gd name="T33" fmla="*/ 2 h 2"/>
                  <a:gd name="T34" fmla="*/ 2 w 8"/>
                  <a:gd name="T35" fmla="*/ 2 h 2"/>
                  <a:gd name="T36" fmla="*/ 0 w 8"/>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
                    <a:moveTo>
                      <a:pt x="0" y="2"/>
                    </a:moveTo>
                    <a:lnTo>
                      <a:pt x="2" y="2"/>
                    </a:lnTo>
                    <a:lnTo>
                      <a:pt x="2" y="2"/>
                    </a:lnTo>
                    <a:lnTo>
                      <a:pt x="4" y="2"/>
                    </a:lnTo>
                    <a:lnTo>
                      <a:pt x="4" y="2"/>
                    </a:lnTo>
                    <a:lnTo>
                      <a:pt x="4" y="2"/>
                    </a:lnTo>
                    <a:lnTo>
                      <a:pt x="6" y="2"/>
                    </a:lnTo>
                    <a:lnTo>
                      <a:pt x="6" y="2"/>
                    </a:lnTo>
                    <a:lnTo>
                      <a:pt x="8" y="2"/>
                    </a:lnTo>
                    <a:lnTo>
                      <a:pt x="8" y="2"/>
                    </a:lnTo>
                    <a:lnTo>
                      <a:pt x="6" y="2"/>
                    </a:lnTo>
                    <a:lnTo>
                      <a:pt x="4" y="0"/>
                    </a:lnTo>
                    <a:lnTo>
                      <a:pt x="4" y="0"/>
                    </a:lnTo>
                    <a:lnTo>
                      <a:pt x="2" y="0"/>
                    </a:lnTo>
                    <a:lnTo>
                      <a:pt x="2" y="0"/>
                    </a:lnTo>
                    <a:lnTo>
                      <a:pt x="2" y="2"/>
                    </a:lnTo>
                    <a:lnTo>
                      <a:pt x="2" y="2"/>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875"/>
              <p:cNvSpPr>
                <a:spLocks/>
              </p:cNvSpPr>
              <p:nvPr/>
            </p:nvSpPr>
            <p:spPr bwMode="auto">
              <a:xfrm>
                <a:off x="2984" y="1491"/>
                <a:ext cx="6" cy="2"/>
              </a:xfrm>
              <a:custGeom>
                <a:avLst/>
                <a:gdLst>
                  <a:gd name="T0" fmla="*/ 6 w 6"/>
                  <a:gd name="T1" fmla="*/ 0 h 2"/>
                  <a:gd name="T2" fmla="*/ 4 w 6"/>
                  <a:gd name="T3" fmla="*/ 0 h 2"/>
                  <a:gd name="T4" fmla="*/ 4 w 6"/>
                  <a:gd name="T5" fmla="*/ 0 h 2"/>
                  <a:gd name="T6" fmla="*/ 4 w 6"/>
                  <a:gd name="T7" fmla="*/ 0 h 2"/>
                  <a:gd name="T8" fmla="*/ 4 w 6"/>
                  <a:gd name="T9" fmla="*/ 0 h 2"/>
                  <a:gd name="T10" fmla="*/ 4 w 6"/>
                  <a:gd name="T11" fmla="*/ 0 h 2"/>
                  <a:gd name="T12" fmla="*/ 2 w 6"/>
                  <a:gd name="T13" fmla="*/ 0 h 2"/>
                  <a:gd name="T14" fmla="*/ 0 w 6"/>
                  <a:gd name="T15" fmla="*/ 0 h 2"/>
                  <a:gd name="T16" fmla="*/ 0 w 6"/>
                  <a:gd name="T17" fmla="*/ 2 h 2"/>
                  <a:gd name="T18" fmla="*/ 0 w 6"/>
                  <a:gd name="T19" fmla="*/ 2 h 2"/>
                  <a:gd name="T20" fmla="*/ 0 w 6"/>
                  <a:gd name="T21" fmla="*/ 2 h 2"/>
                  <a:gd name="T22" fmla="*/ 0 w 6"/>
                  <a:gd name="T23" fmla="*/ 2 h 2"/>
                  <a:gd name="T24" fmla="*/ 2 w 6"/>
                  <a:gd name="T25" fmla="*/ 2 h 2"/>
                  <a:gd name="T26" fmla="*/ 0 w 6"/>
                  <a:gd name="T27" fmla="*/ 2 h 2"/>
                  <a:gd name="T28" fmla="*/ 2 w 6"/>
                  <a:gd name="T29" fmla="*/ 2 h 2"/>
                  <a:gd name="T30" fmla="*/ 2 w 6"/>
                  <a:gd name="T31" fmla="*/ 2 h 2"/>
                  <a:gd name="T32" fmla="*/ 4 w 6"/>
                  <a:gd name="T33" fmla="*/ 2 h 2"/>
                  <a:gd name="T34" fmla="*/ 4 w 6"/>
                  <a:gd name="T35" fmla="*/ 2 h 2"/>
                  <a:gd name="T36" fmla="*/ 4 w 6"/>
                  <a:gd name="T37" fmla="*/ 2 h 2"/>
                  <a:gd name="T38" fmla="*/ 6 w 6"/>
                  <a:gd name="T39" fmla="*/ 2 h 2"/>
                  <a:gd name="T40" fmla="*/ 6 w 6"/>
                  <a:gd name="T41" fmla="*/ 2 h 2"/>
                  <a:gd name="T42" fmla="*/ 6 w 6"/>
                  <a:gd name="T43" fmla="*/ 2 h 2"/>
                  <a:gd name="T44" fmla="*/ 6 w 6"/>
                  <a:gd name="T45" fmla="*/ 2 h 2"/>
                  <a:gd name="T46" fmla="*/ 6 w 6"/>
                  <a:gd name="T4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2">
                    <a:moveTo>
                      <a:pt x="6" y="0"/>
                    </a:moveTo>
                    <a:lnTo>
                      <a:pt x="4" y="0"/>
                    </a:lnTo>
                    <a:lnTo>
                      <a:pt x="4" y="0"/>
                    </a:lnTo>
                    <a:lnTo>
                      <a:pt x="4" y="0"/>
                    </a:lnTo>
                    <a:lnTo>
                      <a:pt x="4" y="0"/>
                    </a:lnTo>
                    <a:lnTo>
                      <a:pt x="4" y="0"/>
                    </a:lnTo>
                    <a:lnTo>
                      <a:pt x="2" y="0"/>
                    </a:lnTo>
                    <a:lnTo>
                      <a:pt x="0" y="0"/>
                    </a:lnTo>
                    <a:lnTo>
                      <a:pt x="0" y="2"/>
                    </a:lnTo>
                    <a:lnTo>
                      <a:pt x="0" y="2"/>
                    </a:lnTo>
                    <a:lnTo>
                      <a:pt x="0" y="2"/>
                    </a:lnTo>
                    <a:lnTo>
                      <a:pt x="0" y="2"/>
                    </a:lnTo>
                    <a:lnTo>
                      <a:pt x="2" y="2"/>
                    </a:lnTo>
                    <a:lnTo>
                      <a:pt x="0" y="2"/>
                    </a:lnTo>
                    <a:lnTo>
                      <a:pt x="2" y="2"/>
                    </a:lnTo>
                    <a:lnTo>
                      <a:pt x="2" y="2"/>
                    </a:lnTo>
                    <a:lnTo>
                      <a:pt x="4" y="2"/>
                    </a:lnTo>
                    <a:lnTo>
                      <a:pt x="4" y="2"/>
                    </a:lnTo>
                    <a:lnTo>
                      <a:pt x="4" y="2"/>
                    </a:lnTo>
                    <a:lnTo>
                      <a:pt x="6" y="2"/>
                    </a:lnTo>
                    <a:lnTo>
                      <a:pt x="6" y="2"/>
                    </a:lnTo>
                    <a:lnTo>
                      <a:pt x="6" y="2"/>
                    </a:lnTo>
                    <a:lnTo>
                      <a:pt x="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876"/>
              <p:cNvSpPr>
                <a:spLocks/>
              </p:cNvSpPr>
              <p:nvPr/>
            </p:nvSpPr>
            <p:spPr bwMode="auto">
              <a:xfrm>
                <a:off x="2990" y="1489"/>
                <a:ext cx="10" cy="4"/>
              </a:xfrm>
              <a:custGeom>
                <a:avLst/>
                <a:gdLst>
                  <a:gd name="T0" fmla="*/ 6 w 10"/>
                  <a:gd name="T1" fmla="*/ 2 h 4"/>
                  <a:gd name="T2" fmla="*/ 8 w 10"/>
                  <a:gd name="T3" fmla="*/ 2 h 4"/>
                  <a:gd name="T4" fmla="*/ 8 w 10"/>
                  <a:gd name="T5" fmla="*/ 2 h 4"/>
                  <a:gd name="T6" fmla="*/ 10 w 10"/>
                  <a:gd name="T7" fmla="*/ 2 h 4"/>
                  <a:gd name="T8" fmla="*/ 8 w 10"/>
                  <a:gd name="T9" fmla="*/ 2 h 4"/>
                  <a:gd name="T10" fmla="*/ 4 w 10"/>
                  <a:gd name="T11" fmla="*/ 2 h 4"/>
                  <a:gd name="T12" fmla="*/ 4 w 10"/>
                  <a:gd name="T13" fmla="*/ 0 h 4"/>
                  <a:gd name="T14" fmla="*/ 4 w 10"/>
                  <a:gd name="T15" fmla="*/ 0 h 4"/>
                  <a:gd name="T16" fmla="*/ 2 w 10"/>
                  <a:gd name="T17" fmla="*/ 0 h 4"/>
                  <a:gd name="T18" fmla="*/ 2 w 10"/>
                  <a:gd name="T19" fmla="*/ 0 h 4"/>
                  <a:gd name="T20" fmla="*/ 0 w 10"/>
                  <a:gd name="T21" fmla="*/ 2 h 4"/>
                  <a:gd name="T22" fmla="*/ 0 w 10"/>
                  <a:gd name="T23" fmla="*/ 0 h 4"/>
                  <a:gd name="T24" fmla="*/ 0 w 10"/>
                  <a:gd name="T25" fmla="*/ 0 h 4"/>
                  <a:gd name="T26" fmla="*/ 0 w 10"/>
                  <a:gd name="T27" fmla="*/ 2 h 4"/>
                  <a:gd name="T28" fmla="*/ 0 w 10"/>
                  <a:gd name="T29" fmla="*/ 2 h 4"/>
                  <a:gd name="T30" fmla="*/ 0 w 10"/>
                  <a:gd name="T31" fmla="*/ 2 h 4"/>
                  <a:gd name="T32" fmla="*/ 0 w 10"/>
                  <a:gd name="T33" fmla="*/ 2 h 4"/>
                  <a:gd name="T34" fmla="*/ 2 w 10"/>
                  <a:gd name="T35" fmla="*/ 2 h 4"/>
                  <a:gd name="T36" fmla="*/ 2 w 10"/>
                  <a:gd name="T37" fmla="*/ 4 h 4"/>
                  <a:gd name="T38" fmla="*/ 2 w 10"/>
                  <a:gd name="T39" fmla="*/ 4 h 4"/>
                  <a:gd name="T40" fmla="*/ 2 w 10"/>
                  <a:gd name="T41" fmla="*/ 4 h 4"/>
                  <a:gd name="T42" fmla="*/ 2 w 10"/>
                  <a:gd name="T43" fmla="*/ 4 h 4"/>
                  <a:gd name="T44" fmla="*/ 2 w 10"/>
                  <a:gd name="T45" fmla="*/ 4 h 4"/>
                  <a:gd name="T46" fmla="*/ 2 w 10"/>
                  <a:gd name="T47" fmla="*/ 4 h 4"/>
                  <a:gd name="T48" fmla="*/ 4 w 10"/>
                  <a:gd name="T49" fmla="*/ 4 h 4"/>
                  <a:gd name="T50" fmla="*/ 4 w 10"/>
                  <a:gd name="T51" fmla="*/ 4 h 4"/>
                  <a:gd name="T52" fmla="*/ 4 w 10"/>
                  <a:gd name="T53" fmla="*/ 4 h 4"/>
                  <a:gd name="T54" fmla="*/ 4 w 10"/>
                  <a:gd name="T55" fmla="*/ 4 h 4"/>
                  <a:gd name="T56" fmla="*/ 4 w 10"/>
                  <a:gd name="T57" fmla="*/ 4 h 4"/>
                  <a:gd name="T58" fmla="*/ 6 w 10"/>
                  <a:gd name="T5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
                    <a:moveTo>
                      <a:pt x="6" y="2"/>
                    </a:moveTo>
                    <a:lnTo>
                      <a:pt x="8" y="2"/>
                    </a:lnTo>
                    <a:lnTo>
                      <a:pt x="8" y="2"/>
                    </a:lnTo>
                    <a:lnTo>
                      <a:pt x="10" y="2"/>
                    </a:lnTo>
                    <a:lnTo>
                      <a:pt x="8" y="2"/>
                    </a:lnTo>
                    <a:lnTo>
                      <a:pt x="4" y="2"/>
                    </a:lnTo>
                    <a:lnTo>
                      <a:pt x="4" y="0"/>
                    </a:lnTo>
                    <a:lnTo>
                      <a:pt x="4" y="0"/>
                    </a:lnTo>
                    <a:lnTo>
                      <a:pt x="2" y="0"/>
                    </a:lnTo>
                    <a:lnTo>
                      <a:pt x="2" y="0"/>
                    </a:lnTo>
                    <a:lnTo>
                      <a:pt x="0" y="2"/>
                    </a:lnTo>
                    <a:lnTo>
                      <a:pt x="0" y="0"/>
                    </a:lnTo>
                    <a:lnTo>
                      <a:pt x="0" y="0"/>
                    </a:lnTo>
                    <a:lnTo>
                      <a:pt x="0" y="2"/>
                    </a:lnTo>
                    <a:lnTo>
                      <a:pt x="0" y="2"/>
                    </a:lnTo>
                    <a:lnTo>
                      <a:pt x="0" y="2"/>
                    </a:lnTo>
                    <a:lnTo>
                      <a:pt x="0" y="2"/>
                    </a:lnTo>
                    <a:lnTo>
                      <a:pt x="2" y="2"/>
                    </a:lnTo>
                    <a:lnTo>
                      <a:pt x="2" y="4"/>
                    </a:lnTo>
                    <a:lnTo>
                      <a:pt x="2" y="4"/>
                    </a:lnTo>
                    <a:lnTo>
                      <a:pt x="2" y="4"/>
                    </a:lnTo>
                    <a:lnTo>
                      <a:pt x="2" y="4"/>
                    </a:lnTo>
                    <a:lnTo>
                      <a:pt x="2" y="4"/>
                    </a:lnTo>
                    <a:lnTo>
                      <a:pt x="2" y="4"/>
                    </a:lnTo>
                    <a:lnTo>
                      <a:pt x="4" y="4"/>
                    </a:lnTo>
                    <a:lnTo>
                      <a:pt x="4" y="4"/>
                    </a:lnTo>
                    <a:lnTo>
                      <a:pt x="4" y="4"/>
                    </a:lnTo>
                    <a:lnTo>
                      <a:pt x="4" y="4"/>
                    </a:lnTo>
                    <a:lnTo>
                      <a:pt x="4" y="4"/>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877"/>
              <p:cNvSpPr>
                <a:spLocks/>
              </p:cNvSpPr>
              <p:nvPr/>
            </p:nvSpPr>
            <p:spPr bwMode="auto">
              <a:xfrm>
                <a:off x="2998" y="1493"/>
                <a:ext cx="6" cy="2"/>
              </a:xfrm>
              <a:custGeom>
                <a:avLst/>
                <a:gdLst>
                  <a:gd name="T0" fmla="*/ 2 w 6"/>
                  <a:gd name="T1" fmla="*/ 2 h 2"/>
                  <a:gd name="T2" fmla="*/ 2 w 6"/>
                  <a:gd name="T3" fmla="*/ 2 h 2"/>
                  <a:gd name="T4" fmla="*/ 4 w 6"/>
                  <a:gd name="T5" fmla="*/ 2 h 2"/>
                  <a:gd name="T6" fmla="*/ 4 w 6"/>
                  <a:gd name="T7" fmla="*/ 2 h 2"/>
                  <a:gd name="T8" fmla="*/ 4 w 6"/>
                  <a:gd name="T9" fmla="*/ 2 h 2"/>
                  <a:gd name="T10" fmla="*/ 6 w 6"/>
                  <a:gd name="T11" fmla="*/ 2 h 2"/>
                  <a:gd name="T12" fmla="*/ 6 w 6"/>
                  <a:gd name="T13" fmla="*/ 2 h 2"/>
                  <a:gd name="T14" fmla="*/ 6 w 6"/>
                  <a:gd name="T15" fmla="*/ 2 h 2"/>
                  <a:gd name="T16" fmla="*/ 6 w 6"/>
                  <a:gd name="T17" fmla="*/ 2 h 2"/>
                  <a:gd name="T18" fmla="*/ 6 w 6"/>
                  <a:gd name="T19" fmla="*/ 0 h 2"/>
                  <a:gd name="T20" fmla="*/ 4 w 6"/>
                  <a:gd name="T21" fmla="*/ 0 h 2"/>
                  <a:gd name="T22" fmla="*/ 2 w 6"/>
                  <a:gd name="T23" fmla="*/ 0 h 2"/>
                  <a:gd name="T24" fmla="*/ 0 w 6"/>
                  <a:gd name="T25" fmla="*/ 2 h 2"/>
                  <a:gd name="T26" fmla="*/ 2 w 6"/>
                  <a:gd name="T27" fmla="*/ 2 h 2"/>
                  <a:gd name="T28" fmla="*/ 2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2" y="2"/>
                    </a:moveTo>
                    <a:lnTo>
                      <a:pt x="2" y="2"/>
                    </a:lnTo>
                    <a:lnTo>
                      <a:pt x="4" y="2"/>
                    </a:lnTo>
                    <a:lnTo>
                      <a:pt x="4" y="2"/>
                    </a:lnTo>
                    <a:lnTo>
                      <a:pt x="4" y="2"/>
                    </a:lnTo>
                    <a:lnTo>
                      <a:pt x="6" y="2"/>
                    </a:lnTo>
                    <a:lnTo>
                      <a:pt x="6" y="2"/>
                    </a:lnTo>
                    <a:lnTo>
                      <a:pt x="6" y="2"/>
                    </a:lnTo>
                    <a:lnTo>
                      <a:pt x="6" y="2"/>
                    </a:lnTo>
                    <a:lnTo>
                      <a:pt x="6" y="0"/>
                    </a:lnTo>
                    <a:lnTo>
                      <a:pt x="4" y="0"/>
                    </a:lnTo>
                    <a:lnTo>
                      <a:pt x="2"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878"/>
              <p:cNvSpPr>
                <a:spLocks/>
              </p:cNvSpPr>
              <p:nvPr/>
            </p:nvSpPr>
            <p:spPr bwMode="auto">
              <a:xfrm>
                <a:off x="2998" y="1485"/>
                <a:ext cx="14" cy="6"/>
              </a:xfrm>
              <a:custGeom>
                <a:avLst/>
                <a:gdLst>
                  <a:gd name="T0" fmla="*/ 2 w 14"/>
                  <a:gd name="T1" fmla="*/ 4 h 6"/>
                  <a:gd name="T2" fmla="*/ 2 w 14"/>
                  <a:gd name="T3" fmla="*/ 4 h 6"/>
                  <a:gd name="T4" fmla="*/ 2 w 14"/>
                  <a:gd name="T5" fmla="*/ 6 h 6"/>
                  <a:gd name="T6" fmla="*/ 4 w 14"/>
                  <a:gd name="T7" fmla="*/ 6 h 6"/>
                  <a:gd name="T8" fmla="*/ 6 w 14"/>
                  <a:gd name="T9" fmla="*/ 6 h 6"/>
                  <a:gd name="T10" fmla="*/ 6 w 14"/>
                  <a:gd name="T11" fmla="*/ 6 h 6"/>
                  <a:gd name="T12" fmla="*/ 6 w 14"/>
                  <a:gd name="T13" fmla="*/ 4 h 6"/>
                  <a:gd name="T14" fmla="*/ 8 w 14"/>
                  <a:gd name="T15" fmla="*/ 6 h 6"/>
                  <a:gd name="T16" fmla="*/ 10 w 14"/>
                  <a:gd name="T17" fmla="*/ 6 h 6"/>
                  <a:gd name="T18" fmla="*/ 10 w 14"/>
                  <a:gd name="T19" fmla="*/ 6 h 6"/>
                  <a:gd name="T20" fmla="*/ 12 w 14"/>
                  <a:gd name="T21" fmla="*/ 4 h 6"/>
                  <a:gd name="T22" fmla="*/ 12 w 14"/>
                  <a:gd name="T23" fmla="*/ 4 h 6"/>
                  <a:gd name="T24" fmla="*/ 12 w 14"/>
                  <a:gd name="T25" fmla="*/ 4 h 6"/>
                  <a:gd name="T26" fmla="*/ 10 w 14"/>
                  <a:gd name="T27" fmla="*/ 4 h 6"/>
                  <a:gd name="T28" fmla="*/ 10 w 14"/>
                  <a:gd name="T29" fmla="*/ 4 h 6"/>
                  <a:gd name="T30" fmla="*/ 10 w 14"/>
                  <a:gd name="T31" fmla="*/ 4 h 6"/>
                  <a:gd name="T32" fmla="*/ 8 w 14"/>
                  <a:gd name="T33" fmla="*/ 2 h 6"/>
                  <a:gd name="T34" fmla="*/ 10 w 14"/>
                  <a:gd name="T35" fmla="*/ 2 h 6"/>
                  <a:gd name="T36" fmla="*/ 10 w 14"/>
                  <a:gd name="T37" fmla="*/ 2 h 6"/>
                  <a:gd name="T38" fmla="*/ 12 w 14"/>
                  <a:gd name="T39" fmla="*/ 2 h 6"/>
                  <a:gd name="T40" fmla="*/ 14 w 14"/>
                  <a:gd name="T41" fmla="*/ 2 h 6"/>
                  <a:gd name="T42" fmla="*/ 12 w 14"/>
                  <a:gd name="T43" fmla="*/ 2 h 6"/>
                  <a:gd name="T44" fmla="*/ 12 w 14"/>
                  <a:gd name="T45" fmla="*/ 2 h 6"/>
                  <a:gd name="T46" fmla="*/ 12 w 14"/>
                  <a:gd name="T47" fmla="*/ 0 h 6"/>
                  <a:gd name="T48" fmla="*/ 12 w 14"/>
                  <a:gd name="T49" fmla="*/ 0 h 6"/>
                  <a:gd name="T50" fmla="*/ 10 w 14"/>
                  <a:gd name="T51" fmla="*/ 0 h 6"/>
                  <a:gd name="T52" fmla="*/ 10 w 14"/>
                  <a:gd name="T53" fmla="*/ 0 h 6"/>
                  <a:gd name="T54" fmla="*/ 10 w 14"/>
                  <a:gd name="T55" fmla="*/ 0 h 6"/>
                  <a:gd name="T56" fmla="*/ 8 w 14"/>
                  <a:gd name="T57" fmla="*/ 2 h 6"/>
                  <a:gd name="T58" fmla="*/ 6 w 14"/>
                  <a:gd name="T59" fmla="*/ 2 h 6"/>
                  <a:gd name="T60" fmla="*/ 6 w 14"/>
                  <a:gd name="T61" fmla="*/ 2 h 6"/>
                  <a:gd name="T62" fmla="*/ 4 w 14"/>
                  <a:gd name="T63" fmla="*/ 2 h 6"/>
                  <a:gd name="T64" fmla="*/ 2 w 14"/>
                  <a:gd name="T65" fmla="*/ 2 h 6"/>
                  <a:gd name="T66" fmla="*/ 0 w 14"/>
                  <a:gd name="T67" fmla="*/ 2 h 6"/>
                  <a:gd name="T68" fmla="*/ 0 w 14"/>
                  <a:gd name="T69" fmla="*/ 2 h 6"/>
                  <a:gd name="T70" fmla="*/ 0 w 14"/>
                  <a:gd name="T71" fmla="*/ 4 h 6"/>
                  <a:gd name="T72" fmla="*/ 0 w 14"/>
                  <a:gd name="T73" fmla="*/ 4 h 6"/>
                  <a:gd name="T74" fmla="*/ 0 w 14"/>
                  <a:gd name="T75" fmla="*/ 4 h 6"/>
                  <a:gd name="T76" fmla="*/ 2 w 14"/>
                  <a:gd name="T7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 h="6">
                    <a:moveTo>
                      <a:pt x="2" y="4"/>
                    </a:moveTo>
                    <a:lnTo>
                      <a:pt x="2" y="4"/>
                    </a:lnTo>
                    <a:lnTo>
                      <a:pt x="2" y="6"/>
                    </a:lnTo>
                    <a:lnTo>
                      <a:pt x="4" y="6"/>
                    </a:lnTo>
                    <a:lnTo>
                      <a:pt x="6" y="6"/>
                    </a:lnTo>
                    <a:lnTo>
                      <a:pt x="6" y="6"/>
                    </a:lnTo>
                    <a:lnTo>
                      <a:pt x="6" y="4"/>
                    </a:lnTo>
                    <a:lnTo>
                      <a:pt x="8" y="6"/>
                    </a:lnTo>
                    <a:lnTo>
                      <a:pt x="10" y="6"/>
                    </a:lnTo>
                    <a:lnTo>
                      <a:pt x="10" y="6"/>
                    </a:lnTo>
                    <a:lnTo>
                      <a:pt x="12" y="4"/>
                    </a:lnTo>
                    <a:lnTo>
                      <a:pt x="12" y="4"/>
                    </a:lnTo>
                    <a:lnTo>
                      <a:pt x="12" y="4"/>
                    </a:lnTo>
                    <a:lnTo>
                      <a:pt x="10" y="4"/>
                    </a:lnTo>
                    <a:lnTo>
                      <a:pt x="10" y="4"/>
                    </a:lnTo>
                    <a:lnTo>
                      <a:pt x="10" y="4"/>
                    </a:lnTo>
                    <a:lnTo>
                      <a:pt x="8" y="2"/>
                    </a:lnTo>
                    <a:lnTo>
                      <a:pt x="10" y="2"/>
                    </a:lnTo>
                    <a:lnTo>
                      <a:pt x="10" y="2"/>
                    </a:lnTo>
                    <a:lnTo>
                      <a:pt x="12" y="2"/>
                    </a:lnTo>
                    <a:lnTo>
                      <a:pt x="14" y="2"/>
                    </a:lnTo>
                    <a:lnTo>
                      <a:pt x="12" y="2"/>
                    </a:lnTo>
                    <a:lnTo>
                      <a:pt x="12" y="2"/>
                    </a:lnTo>
                    <a:lnTo>
                      <a:pt x="12" y="0"/>
                    </a:lnTo>
                    <a:lnTo>
                      <a:pt x="12" y="0"/>
                    </a:lnTo>
                    <a:lnTo>
                      <a:pt x="10" y="0"/>
                    </a:lnTo>
                    <a:lnTo>
                      <a:pt x="10" y="0"/>
                    </a:lnTo>
                    <a:lnTo>
                      <a:pt x="10" y="0"/>
                    </a:lnTo>
                    <a:lnTo>
                      <a:pt x="8" y="2"/>
                    </a:lnTo>
                    <a:lnTo>
                      <a:pt x="6" y="2"/>
                    </a:lnTo>
                    <a:lnTo>
                      <a:pt x="6" y="2"/>
                    </a:lnTo>
                    <a:lnTo>
                      <a:pt x="4" y="2"/>
                    </a:lnTo>
                    <a:lnTo>
                      <a:pt x="2" y="2"/>
                    </a:lnTo>
                    <a:lnTo>
                      <a:pt x="0" y="2"/>
                    </a:lnTo>
                    <a:lnTo>
                      <a:pt x="0" y="2"/>
                    </a:lnTo>
                    <a:lnTo>
                      <a:pt x="0" y="4"/>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879"/>
              <p:cNvSpPr>
                <a:spLocks/>
              </p:cNvSpPr>
              <p:nvPr/>
            </p:nvSpPr>
            <p:spPr bwMode="auto">
              <a:xfrm>
                <a:off x="3000" y="1483"/>
                <a:ext cx="6" cy="2"/>
              </a:xfrm>
              <a:custGeom>
                <a:avLst/>
                <a:gdLst>
                  <a:gd name="T0" fmla="*/ 4 w 6"/>
                  <a:gd name="T1" fmla="*/ 2 h 2"/>
                  <a:gd name="T2" fmla="*/ 4 w 6"/>
                  <a:gd name="T3" fmla="*/ 2 h 2"/>
                  <a:gd name="T4" fmla="*/ 6 w 6"/>
                  <a:gd name="T5" fmla="*/ 2 h 2"/>
                  <a:gd name="T6" fmla="*/ 6 w 6"/>
                  <a:gd name="T7" fmla="*/ 2 h 2"/>
                  <a:gd name="T8" fmla="*/ 6 w 6"/>
                  <a:gd name="T9" fmla="*/ 2 h 2"/>
                  <a:gd name="T10" fmla="*/ 4 w 6"/>
                  <a:gd name="T11" fmla="*/ 0 h 2"/>
                  <a:gd name="T12" fmla="*/ 6 w 6"/>
                  <a:gd name="T13" fmla="*/ 0 h 2"/>
                  <a:gd name="T14" fmla="*/ 2 w 6"/>
                  <a:gd name="T15" fmla="*/ 0 h 2"/>
                  <a:gd name="T16" fmla="*/ 2 w 6"/>
                  <a:gd name="T17" fmla="*/ 0 h 2"/>
                  <a:gd name="T18" fmla="*/ 0 w 6"/>
                  <a:gd name="T19" fmla="*/ 0 h 2"/>
                  <a:gd name="T20" fmla="*/ 0 w 6"/>
                  <a:gd name="T21" fmla="*/ 2 h 2"/>
                  <a:gd name="T22" fmla="*/ 0 w 6"/>
                  <a:gd name="T23" fmla="*/ 2 h 2"/>
                  <a:gd name="T24" fmla="*/ 0 w 6"/>
                  <a:gd name="T25" fmla="*/ 2 h 2"/>
                  <a:gd name="T26" fmla="*/ 4 w 6"/>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4" y="2"/>
                    </a:moveTo>
                    <a:lnTo>
                      <a:pt x="4" y="2"/>
                    </a:lnTo>
                    <a:lnTo>
                      <a:pt x="6" y="2"/>
                    </a:lnTo>
                    <a:lnTo>
                      <a:pt x="6" y="2"/>
                    </a:lnTo>
                    <a:lnTo>
                      <a:pt x="6" y="2"/>
                    </a:lnTo>
                    <a:lnTo>
                      <a:pt x="4" y="0"/>
                    </a:lnTo>
                    <a:lnTo>
                      <a:pt x="6" y="0"/>
                    </a:lnTo>
                    <a:lnTo>
                      <a:pt x="2" y="0"/>
                    </a:lnTo>
                    <a:lnTo>
                      <a:pt x="2" y="0"/>
                    </a:lnTo>
                    <a:lnTo>
                      <a:pt x="0" y="0"/>
                    </a:lnTo>
                    <a:lnTo>
                      <a:pt x="0" y="2"/>
                    </a:lnTo>
                    <a:lnTo>
                      <a:pt x="0" y="2"/>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880"/>
              <p:cNvSpPr>
                <a:spLocks/>
              </p:cNvSpPr>
              <p:nvPr/>
            </p:nvSpPr>
            <p:spPr bwMode="auto">
              <a:xfrm>
                <a:off x="3010" y="1481"/>
                <a:ext cx="14" cy="6"/>
              </a:xfrm>
              <a:custGeom>
                <a:avLst/>
                <a:gdLst>
                  <a:gd name="T0" fmla="*/ 0 w 14"/>
                  <a:gd name="T1" fmla="*/ 2 h 6"/>
                  <a:gd name="T2" fmla="*/ 2 w 14"/>
                  <a:gd name="T3" fmla="*/ 2 h 6"/>
                  <a:gd name="T4" fmla="*/ 2 w 14"/>
                  <a:gd name="T5" fmla="*/ 2 h 6"/>
                  <a:gd name="T6" fmla="*/ 0 w 14"/>
                  <a:gd name="T7" fmla="*/ 2 h 6"/>
                  <a:gd name="T8" fmla="*/ 0 w 14"/>
                  <a:gd name="T9" fmla="*/ 4 h 6"/>
                  <a:gd name="T10" fmla="*/ 4 w 14"/>
                  <a:gd name="T11" fmla="*/ 4 h 6"/>
                  <a:gd name="T12" fmla="*/ 4 w 14"/>
                  <a:gd name="T13" fmla="*/ 4 h 6"/>
                  <a:gd name="T14" fmla="*/ 6 w 14"/>
                  <a:gd name="T15" fmla="*/ 6 h 6"/>
                  <a:gd name="T16" fmla="*/ 6 w 14"/>
                  <a:gd name="T17" fmla="*/ 6 h 6"/>
                  <a:gd name="T18" fmla="*/ 6 w 14"/>
                  <a:gd name="T19" fmla="*/ 4 h 6"/>
                  <a:gd name="T20" fmla="*/ 6 w 14"/>
                  <a:gd name="T21" fmla="*/ 4 h 6"/>
                  <a:gd name="T22" fmla="*/ 6 w 14"/>
                  <a:gd name="T23" fmla="*/ 4 h 6"/>
                  <a:gd name="T24" fmla="*/ 8 w 14"/>
                  <a:gd name="T25" fmla="*/ 2 h 6"/>
                  <a:gd name="T26" fmla="*/ 10 w 14"/>
                  <a:gd name="T27" fmla="*/ 2 h 6"/>
                  <a:gd name="T28" fmla="*/ 12 w 14"/>
                  <a:gd name="T29" fmla="*/ 2 h 6"/>
                  <a:gd name="T30" fmla="*/ 12 w 14"/>
                  <a:gd name="T31" fmla="*/ 2 h 6"/>
                  <a:gd name="T32" fmla="*/ 14 w 14"/>
                  <a:gd name="T33" fmla="*/ 2 h 6"/>
                  <a:gd name="T34" fmla="*/ 12 w 14"/>
                  <a:gd name="T35" fmla="*/ 2 h 6"/>
                  <a:gd name="T36" fmla="*/ 12 w 14"/>
                  <a:gd name="T37" fmla="*/ 2 h 6"/>
                  <a:gd name="T38" fmla="*/ 10 w 14"/>
                  <a:gd name="T39" fmla="*/ 2 h 6"/>
                  <a:gd name="T40" fmla="*/ 10 w 14"/>
                  <a:gd name="T41" fmla="*/ 2 h 6"/>
                  <a:gd name="T42" fmla="*/ 10 w 14"/>
                  <a:gd name="T43" fmla="*/ 0 h 6"/>
                  <a:gd name="T44" fmla="*/ 10 w 14"/>
                  <a:gd name="T45" fmla="*/ 0 h 6"/>
                  <a:gd name="T46" fmla="*/ 8 w 14"/>
                  <a:gd name="T47" fmla="*/ 0 h 6"/>
                  <a:gd name="T48" fmla="*/ 8 w 14"/>
                  <a:gd name="T49" fmla="*/ 0 h 6"/>
                  <a:gd name="T50" fmla="*/ 8 w 14"/>
                  <a:gd name="T51" fmla="*/ 0 h 6"/>
                  <a:gd name="T52" fmla="*/ 8 w 14"/>
                  <a:gd name="T53" fmla="*/ 0 h 6"/>
                  <a:gd name="T54" fmla="*/ 6 w 14"/>
                  <a:gd name="T55" fmla="*/ 0 h 6"/>
                  <a:gd name="T56" fmla="*/ 6 w 14"/>
                  <a:gd name="T57" fmla="*/ 0 h 6"/>
                  <a:gd name="T58" fmla="*/ 4 w 14"/>
                  <a:gd name="T59" fmla="*/ 0 h 6"/>
                  <a:gd name="T60" fmla="*/ 2 w 14"/>
                  <a:gd name="T61" fmla="*/ 0 h 6"/>
                  <a:gd name="T62" fmla="*/ 2 w 14"/>
                  <a:gd name="T63" fmla="*/ 0 h 6"/>
                  <a:gd name="T64" fmla="*/ 0 w 14"/>
                  <a:gd name="T65" fmla="*/ 2 h 6"/>
                  <a:gd name="T66" fmla="*/ 0 w 14"/>
                  <a:gd name="T6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6">
                    <a:moveTo>
                      <a:pt x="0" y="2"/>
                    </a:moveTo>
                    <a:lnTo>
                      <a:pt x="2" y="2"/>
                    </a:lnTo>
                    <a:lnTo>
                      <a:pt x="2" y="2"/>
                    </a:lnTo>
                    <a:lnTo>
                      <a:pt x="0" y="2"/>
                    </a:lnTo>
                    <a:lnTo>
                      <a:pt x="0" y="4"/>
                    </a:lnTo>
                    <a:lnTo>
                      <a:pt x="4" y="4"/>
                    </a:lnTo>
                    <a:lnTo>
                      <a:pt x="4" y="4"/>
                    </a:lnTo>
                    <a:lnTo>
                      <a:pt x="6" y="6"/>
                    </a:lnTo>
                    <a:lnTo>
                      <a:pt x="6" y="6"/>
                    </a:lnTo>
                    <a:lnTo>
                      <a:pt x="6" y="4"/>
                    </a:lnTo>
                    <a:lnTo>
                      <a:pt x="6" y="4"/>
                    </a:lnTo>
                    <a:lnTo>
                      <a:pt x="6" y="4"/>
                    </a:lnTo>
                    <a:lnTo>
                      <a:pt x="8" y="2"/>
                    </a:lnTo>
                    <a:lnTo>
                      <a:pt x="10" y="2"/>
                    </a:lnTo>
                    <a:lnTo>
                      <a:pt x="12" y="2"/>
                    </a:lnTo>
                    <a:lnTo>
                      <a:pt x="12" y="2"/>
                    </a:lnTo>
                    <a:lnTo>
                      <a:pt x="14" y="2"/>
                    </a:lnTo>
                    <a:lnTo>
                      <a:pt x="12" y="2"/>
                    </a:lnTo>
                    <a:lnTo>
                      <a:pt x="12" y="2"/>
                    </a:lnTo>
                    <a:lnTo>
                      <a:pt x="10" y="2"/>
                    </a:lnTo>
                    <a:lnTo>
                      <a:pt x="10" y="2"/>
                    </a:lnTo>
                    <a:lnTo>
                      <a:pt x="10" y="0"/>
                    </a:lnTo>
                    <a:lnTo>
                      <a:pt x="10" y="0"/>
                    </a:lnTo>
                    <a:lnTo>
                      <a:pt x="8" y="0"/>
                    </a:lnTo>
                    <a:lnTo>
                      <a:pt x="8" y="0"/>
                    </a:lnTo>
                    <a:lnTo>
                      <a:pt x="8" y="0"/>
                    </a:lnTo>
                    <a:lnTo>
                      <a:pt x="8" y="0"/>
                    </a:lnTo>
                    <a:lnTo>
                      <a:pt x="6" y="0"/>
                    </a:lnTo>
                    <a:lnTo>
                      <a:pt x="6" y="0"/>
                    </a:lnTo>
                    <a:lnTo>
                      <a:pt x="4" y="0"/>
                    </a:lnTo>
                    <a:lnTo>
                      <a:pt x="2" y="0"/>
                    </a:ln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881"/>
              <p:cNvSpPr>
                <a:spLocks/>
              </p:cNvSpPr>
              <p:nvPr/>
            </p:nvSpPr>
            <p:spPr bwMode="auto">
              <a:xfrm>
                <a:off x="3006" y="1477"/>
                <a:ext cx="4" cy="0"/>
              </a:xfrm>
              <a:custGeom>
                <a:avLst/>
                <a:gdLst>
                  <a:gd name="T0" fmla="*/ 0 w 4"/>
                  <a:gd name="T1" fmla="*/ 2 w 4"/>
                  <a:gd name="T2" fmla="*/ 4 w 4"/>
                  <a:gd name="T3" fmla="*/ 4 w 4"/>
                  <a:gd name="T4" fmla="*/ 4 w 4"/>
                  <a:gd name="T5" fmla="*/ 4 w 4"/>
                  <a:gd name="T6" fmla="*/ 4 w 4"/>
                  <a:gd name="T7" fmla="*/ 4 w 4"/>
                  <a:gd name="T8" fmla="*/ 2 w 4"/>
                  <a:gd name="T9" fmla="*/ 2 w 4"/>
                  <a:gd name="T10" fmla="*/ 2 w 4"/>
                  <a:gd name="T11" fmla="*/ 2 w 4"/>
                  <a:gd name="T12" fmla="*/ 0 w 4"/>
                  <a:gd name="T13" fmla="*/ 0 w 4"/>
                  <a:gd name="T14" fmla="*/ 0 w 4"/>
                  <a:gd name="T15" fmla="*/ 0 w 4"/>
                  <a:gd name="T16"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4">
                    <a:moveTo>
                      <a:pt x="0" y="0"/>
                    </a:moveTo>
                    <a:lnTo>
                      <a:pt x="2" y="0"/>
                    </a:lnTo>
                    <a:lnTo>
                      <a:pt x="4" y="0"/>
                    </a:lnTo>
                    <a:lnTo>
                      <a:pt x="4" y="0"/>
                    </a:lnTo>
                    <a:lnTo>
                      <a:pt x="4" y="0"/>
                    </a:lnTo>
                    <a:lnTo>
                      <a:pt x="4" y="0"/>
                    </a:lnTo>
                    <a:lnTo>
                      <a:pt x="4" y="0"/>
                    </a:lnTo>
                    <a:lnTo>
                      <a:pt x="4" y="0"/>
                    </a:lnTo>
                    <a:lnTo>
                      <a:pt x="2" y="0"/>
                    </a:lnTo>
                    <a:lnTo>
                      <a:pt x="2" y="0"/>
                    </a:lnTo>
                    <a:lnTo>
                      <a:pt x="2" y="0"/>
                    </a:lnTo>
                    <a:lnTo>
                      <a:pt x="2"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882"/>
              <p:cNvSpPr>
                <a:spLocks/>
              </p:cNvSpPr>
              <p:nvPr/>
            </p:nvSpPr>
            <p:spPr bwMode="auto">
              <a:xfrm>
                <a:off x="2984" y="1477"/>
                <a:ext cx="6" cy="2"/>
              </a:xfrm>
              <a:custGeom>
                <a:avLst/>
                <a:gdLst>
                  <a:gd name="T0" fmla="*/ 2 w 6"/>
                  <a:gd name="T1" fmla="*/ 2 h 2"/>
                  <a:gd name="T2" fmla="*/ 6 w 6"/>
                  <a:gd name="T3" fmla="*/ 2 h 2"/>
                  <a:gd name="T4" fmla="*/ 6 w 6"/>
                  <a:gd name="T5" fmla="*/ 0 h 2"/>
                  <a:gd name="T6" fmla="*/ 6 w 6"/>
                  <a:gd name="T7" fmla="*/ 0 h 2"/>
                  <a:gd name="T8" fmla="*/ 4 w 6"/>
                  <a:gd name="T9" fmla="*/ 0 h 2"/>
                  <a:gd name="T10" fmla="*/ 2 w 6"/>
                  <a:gd name="T11" fmla="*/ 0 h 2"/>
                  <a:gd name="T12" fmla="*/ 0 w 6"/>
                  <a:gd name="T13" fmla="*/ 0 h 2"/>
                  <a:gd name="T14" fmla="*/ 0 w 6"/>
                  <a:gd name="T15" fmla="*/ 0 h 2"/>
                  <a:gd name="T16" fmla="*/ 0 w 6"/>
                  <a:gd name="T17" fmla="*/ 0 h 2"/>
                  <a:gd name="T18" fmla="*/ 0 w 6"/>
                  <a:gd name="T19" fmla="*/ 0 h 2"/>
                  <a:gd name="T20" fmla="*/ 2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2"/>
                    </a:moveTo>
                    <a:lnTo>
                      <a:pt x="6" y="2"/>
                    </a:lnTo>
                    <a:lnTo>
                      <a:pt x="6" y="0"/>
                    </a:lnTo>
                    <a:lnTo>
                      <a:pt x="6" y="0"/>
                    </a:lnTo>
                    <a:lnTo>
                      <a:pt x="4" y="0"/>
                    </a:lnTo>
                    <a:lnTo>
                      <a:pt x="2" y="0"/>
                    </a:lnTo>
                    <a:lnTo>
                      <a:pt x="0"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883"/>
              <p:cNvSpPr>
                <a:spLocks/>
              </p:cNvSpPr>
              <p:nvPr/>
            </p:nvSpPr>
            <p:spPr bwMode="auto">
              <a:xfrm>
                <a:off x="2982" y="1479"/>
                <a:ext cx="6" cy="2"/>
              </a:xfrm>
              <a:custGeom>
                <a:avLst/>
                <a:gdLst>
                  <a:gd name="T0" fmla="*/ 4 w 6"/>
                  <a:gd name="T1" fmla="*/ 2 h 2"/>
                  <a:gd name="T2" fmla="*/ 4 w 6"/>
                  <a:gd name="T3" fmla="*/ 2 h 2"/>
                  <a:gd name="T4" fmla="*/ 6 w 6"/>
                  <a:gd name="T5" fmla="*/ 2 h 2"/>
                  <a:gd name="T6" fmla="*/ 6 w 6"/>
                  <a:gd name="T7" fmla="*/ 2 h 2"/>
                  <a:gd name="T8" fmla="*/ 6 w 6"/>
                  <a:gd name="T9" fmla="*/ 2 h 2"/>
                  <a:gd name="T10" fmla="*/ 2 w 6"/>
                  <a:gd name="T11" fmla="*/ 0 h 2"/>
                  <a:gd name="T12" fmla="*/ 2 w 6"/>
                  <a:gd name="T13" fmla="*/ 0 h 2"/>
                  <a:gd name="T14" fmla="*/ 0 w 6"/>
                  <a:gd name="T15" fmla="*/ 2 h 2"/>
                  <a:gd name="T16" fmla="*/ 0 w 6"/>
                  <a:gd name="T17" fmla="*/ 2 h 2"/>
                  <a:gd name="T18" fmla="*/ 2 w 6"/>
                  <a:gd name="T19" fmla="*/ 2 h 2"/>
                  <a:gd name="T20" fmla="*/ 4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4" y="2"/>
                    </a:moveTo>
                    <a:lnTo>
                      <a:pt x="4" y="2"/>
                    </a:lnTo>
                    <a:lnTo>
                      <a:pt x="6" y="2"/>
                    </a:lnTo>
                    <a:lnTo>
                      <a:pt x="6" y="2"/>
                    </a:lnTo>
                    <a:lnTo>
                      <a:pt x="6" y="2"/>
                    </a:lnTo>
                    <a:lnTo>
                      <a:pt x="2" y="0"/>
                    </a:lnTo>
                    <a:lnTo>
                      <a:pt x="2" y="0"/>
                    </a:lnTo>
                    <a:lnTo>
                      <a:pt x="0"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884"/>
              <p:cNvSpPr>
                <a:spLocks/>
              </p:cNvSpPr>
              <p:nvPr/>
            </p:nvSpPr>
            <p:spPr bwMode="auto">
              <a:xfrm>
                <a:off x="2976" y="1481"/>
                <a:ext cx="10" cy="2"/>
              </a:xfrm>
              <a:custGeom>
                <a:avLst/>
                <a:gdLst>
                  <a:gd name="T0" fmla="*/ 2 w 10"/>
                  <a:gd name="T1" fmla="*/ 2 h 2"/>
                  <a:gd name="T2" fmla="*/ 4 w 10"/>
                  <a:gd name="T3" fmla="*/ 2 h 2"/>
                  <a:gd name="T4" fmla="*/ 6 w 10"/>
                  <a:gd name="T5" fmla="*/ 2 h 2"/>
                  <a:gd name="T6" fmla="*/ 6 w 10"/>
                  <a:gd name="T7" fmla="*/ 2 h 2"/>
                  <a:gd name="T8" fmla="*/ 6 w 10"/>
                  <a:gd name="T9" fmla="*/ 2 h 2"/>
                  <a:gd name="T10" fmla="*/ 8 w 10"/>
                  <a:gd name="T11" fmla="*/ 2 h 2"/>
                  <a:gd name="T12" fmla="*/ 8 w 10"/>
                  <a:gd name="T13" fmla="*/ 2 h 2"/>
                  <a:gd name="T14" fmla="*/ 10 w 10"/>
                  <a:gd name="T15" fmla="*/ 0 h 2"/>
                  <a:gd name="T16" fmla="*/ 10 w 10"/>
                  <a:gd name="T17" fmla="*/ 0 h 2"/>
                  <a:gd name="T18" fmla="*/ 10 w 10"/>
                  <a:gd name="T19" fmla="*/ 0 h 2"/>
                  <a:gd name="T20" fmla="*/ 8 w 10"/>
                  <a:gd name="T21" fmla="*/ 0 h 2"/>
                  <a:gd name="T22" fmla="*/ 8 w 10"/>
                  <a:gd name="T23" fmla="*/ 0 h 2"/>
                  <a:gd name="T24" fmla="*/ 6 w 10"/>
                  <a:gd name="T25" fmla="*/ 0 h 2"/>
                  <a:gd name="T26" fmla="*/ 6 w 10"/>
                  <a:gd name="T27" fmla="*/ 0 h 2"/>
                  <a:gd name="T28" fmla="*/ 4 w 10"/>
                  <a:gd name="T29" fmla="*/ 0 h 2"/>
                  <a:gd name="T30" fmla="*/ 4 w 10"/>
                  <a:gd name="T31" fmla="*/ 0 h 2"/>
                  <a:gd name="T32" fmla="*/ 4 w 10"/>
                  <a:gd name="T33" fmla="*/ 0 h 2"/>
                  <a:gd name="T34" fmla="*/ 6 w 10"/>
                  <a:gd name="T35" fmla="*/ 2 h 2"/>
                  <a:gd name="T36" fmla="*/ 6 w 10"/>
                  <a:gd name="T37" fmla="*/ 2 h 2"/>
                  <a:gd name="T38" fmla="*/ 4 w 10"/>
                  <a:gd name="T39" fmla="*/ 2 h 2"/>
                  <a:gd name="T40" fmla="*/ 4 w 10"/>
                  <a:gd name="T41" fmla="*/ 2 h 2"/>
                  <a:gd name="T42" fmla="*/ 2 w 10"/>
                  <a:gd name="T43" fmla="*/ 2 h 2"/>
                  <a:gd name="T44" fmla="*/ 2 w 10"/>
                  <a:gd name="T45" fmla="*/ 2 h 2"/>
                  <a:gd name="T46" fmla="*/ 0 w 10"/>
                  <a:gd name="T47" fmla="*/ 2 h 2"/>
                  <a:gd name="T48" fmla="*/ 0 w 10"/>
                  <a:gd name="T49" fmla="*/ 2 h 2"/>
                  <a:gd name="T50" fmla="*/ 0 w 10"/>
                  <a:gd name="T51" fmla="*/ 2 h 2"/>
                  <a:gd name="T52" fmla="*/ 2 w 10"/>
                  <a:gd name="T5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2">
                    <a:moveTo>
                      <a:pt x="2" y="2"/>
                    </a:moveTo>
                    <a:lnTo>
                      <a:pt x="4" y="2"/>
                    </a:lnTo>
                    <a:lnTo>
                      <a:pt x="6" y="2"/>
                    </a:lnTo>
                    <a:lnTo>
                      <a:pt x="6" y="2"/>
                    </a:lnTo>
                    <a:lnTo>
                      <a:pt x="6" y="2"/>
                    </a:lnTo>
                    <a:lnTo>
                      <a:pt x="8" y="2"/>
                    </a:lnTo>
                    <a:lnTo>
                      <a:pt x="8" y="2"/>
                    </a:lnTo>
                    <a:lnTo>
                      <a:pt x="10" y="0"/>
                    </a:lnTo>
                    <a:lnTo>
                      <a:pt x="10" y="0"/>
                    </a:lnTo>
                    <a:lnTo>
                      <a:pt x="10" y="0"/>
                    </a:lnTo>
                    <a:lnTo>
                      <a:pt x="8" y="0"/>
                    </a:lnTo>
                    <a:lnTo>
                      <a:pt x="8" y="0"/>
                    </a:lnTo>
                    <a:lnTo>
                      <a:pt x="6" y="0"/>
                    </a:lnTo>
                    <a:lnTo>
                      <a:pt x="6" y="0"/>
                    </a:lnTo>
                    <a:lnTo>
                      <a:pt x="4" y="0"/>
                    </a:lnTo>
                    <a:lnTo>
                      <a:pt x="4" y="0"/>
                    </a:lnTo>
                    <a:lnTo>
                      <a:pt x="4" y="0"/>
                    </a:lnTo>
                    <a:lnTo>
                      <a:pt x="6" y="2"/>
                    </a:lnTo>
                    <a:lnTo>
                      <a:pt x="6" y="2"/>
                    </a:lnTo>
                    <a:lnTo>
                      <a:pt x="4" y="2"/>
                    </a:lnTo>
                    <a:lnTo>
                      <a:pt x="4" y="2"/>
                    </a:lnTo>
                    <a:lnTo>
                      <a:pt x="2" y="2"/>
                    </a:lnTo>
                    <a:lnTo>
                      <a:pt x="2" y="2"/>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885"/>
              <p:cNvSpPr>
                <a:spLocks/>
              </p:cNvSpPr>
              <p:nvPr/>
            </p:nvSpPr>
            <p:spPr bwMode="auto">
              <a:xfrm>
                <a:off x="2990" y="1485"/>
                <a:ext cx="4" cy="2"/>
              </a:xfrm>
              <a:custGeom>
                <a:avLst/>
                <a:gdLst>
                  <a:gd name="T0" fmla="*/ 4 w 4"/>
                  <a:gd name="T1" fmla="*/ 2 h 2"/>
                  <a:gd name="T2" fmla="*/ 4 w 4"/>
                  <a:gd name="T3" fmla="*/ 2 h 2"/>
                  <a:gd name="T4" fmla="*/ 4 w 4"/>
                  <a:gd name="T5" fmla="*/ 2 h 2"/>
                  <a:gd name="T6" fmla="*/ 4 w 4"/>
                  <a:gd name="T7" fmla="*/ 0 h 2"/>
                  <a:gd name="T8" fmla="*/ 4 w 4"/>
                  <a:gd name="T9" fmla="*/ 2 h 2"/>
                  <a:gd name="T10" fmla="*/ 2 w 4"/>
                  <a:gd name="T11" fmla="*/ 2 h 2"/>
                  <a:gd name="T12" fmla="*/ 2 w 4"/>
                  <a:gd name="T13" fmla="*/ 2 h 2"/>
                  <a:gd name="T14" fmla="*/ 0 w 4"/>
                  <a:gd name="T15" fmla="*/ 2 h 2"/>
                  <a:gd name="T16" fmla="*/ 2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lnTo>
                      <a:pt x="4" y="2"/>
                    </a:lnTo>
                    <a:lnTo>
                      <a:pt x="4" y="2"/>
                    </a:lnTo>
                    <a:lnTo>
                      <a:pt x="4" y="0"/>
                    </a:lnTo>
                    <a:lnTo>
                      <a:pt x="4" y="2"/>
                    </a:lnTo>
                    <a:lnTo>
                      <a:pt x="2" y="2"/>
                    </a:lnTo>
                    <a:lnTo>
                      <a:pt x="2"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886"/>
              <p:cNvSpPr>
                <a:spLocks/>
              </p:cNvSpPr>
              <p:nvPr/>
            </p:nvSpPr>
            <p:spPr bwMode="auto">
              <a:xfrm>
                <a:off x="2974" y="1483"/>
                <a:ext cx="16" cy="6"/>
              </a:xfrm>
              <a:custGeom>
                <a:avLst/>
                <a:gdLst>
                  <a:gd name="T0" fmla="*/ 6 w 16"/>
                  <a:gd name="T1" fmla="*/ 6 h 6"/>
                  <a:gd name="T2" fmla="*/ 6 w 16"/>
                  <a:gd name="T3" fmla="*/ 6 h 6"/>
                  <a:gd name="T4" fmla="*/ 8 w 16"/>
                  <a:gd name="T5" fmla="*/ 6 h 6"/>
                  <a:gd name="T6" fmla="*/ 8 w 16"/>
                  <a:gd name="T7" fmla="*/ 6 h 6"/>
                  <a:gd name="T8" fmla="*/ 10 w 16"/>
                  <a:gd name="T9" fmla="*/ 6 h 6"/>
                  <a:gd name="T10" fmla="*/ 10 w 16"/>
                  <a:gd name="T11" fmla="*/ 6 h 6"/>
                  <a:gd name="T12" fmla="*/ 12 w 16"/>
                  <a:gd name="T13" fmla="*/ 6 h 6"/>
                  <a:gd name="T14" fmla="*/ 14 w 16"/>
                  <a:gd name="T15" fmla="*/ 6 h 6"/>
                  <a:gd name="T16" fmla="*/ 12 w 16"/>
                  <a:gd name="T17" fmla="*/ 4 h 6"/>
                  <a:gd name="T18" fmla="*/ 14 w 16"/>
                  <a:gd name="T19" fmla="*/ 4 h 6"/>
                  <a:gd name="T20" fmla="*/ 16 w 16"/>
                  <a:gd name="T21" fmla="*/ 4 h 6"/>
                  <a:gd name="T22" fmla="*/ 16 w 16"/>
                  <a:gd name="T23" fmla="*/ 4 h 6"/>
                  <a:gd name="T24" fmla="*/ 16 w 16"/>
                  <a:gd name="T25" fmla="*/ 4 h 6"/>
                  <a:gd name="T26" fmla="*/ 16 w 16"/>
                  <a:gd name="T27" fmla="*/ 4 h 6"/>
                  <a:gd name="T28" fmla="*/ 16 w 16"/>
                  <a:gd name="T29" fmla="*/ 4 h 6"/>
                  <a:gd name="T30" fmla="*/ 16 w 16"/>
                  <a:gd name="T31" fmla="*/ 2 h 6"/>
                  <a:gd name="T32" fmla="*/ 16 w 16"/>
                  <a:gd name="T33" fmla="*/ 2 h 6"/>
                  <a:gd name="T34" fmla="*/ 14 w 16"/>
                  <a:gd name="T35" fmla="*/ 2 h 6"/>
                  <a:gd name="T36" fmla="*/ 10 w 16"/>
                  <a:gd name="T37" fmla="*/ 2 h 6"/>
                  <a:gd name="T38" fmla="*/ 8 w 16"/>
                  <a:gd name="T39" fmla="*/ 2 h 6"/>
                  <a:gd name="T40" fmla="*/ 8 w 16"/>
                  <a:gd name="T41" fmla="*/ 0 h 6"/>
                  <a:gd name="T42" fmla="*/ 8 w 16"/>
                  <a:gd name="T43" fmla="*/ 0 h 6"/>
                  <a:gd name="T44" fmla="*/ 8 w 16"/>
                  <a:gd name="T45" fmla="*/ 0 h 6"/>
                  <a:gd name="T46" fmla="*/ 6 w 16"/>
                  <a:gd name="T47" fmla="*/ 0 h 6"/>
                  <a:gd name="T48" fmla="*/ 8 w 16"/>
                  <a:gd name="T49" fmla="*/ 2 h 6"/>
                  <a:gd name="T50" fmla="*/ 10 w 16"/>
                  <a:gd name="T51" fmla="*/ 2 h 6"/>
                  <a:gd name="T52" fmla="*/ 14 w 16"/>
                  <a:gd name="T53" fmla="*/ 4 h 6"/>
                  <a:gd name="T54" fmla="*/ 14 w 16"/>
                  <a:gd name="T55" fmla="*/ 4 h 6"/>
                  <a:gd name="T56" fmla="*/ 14 w 16"/>
                  <a:gd name="T57" fmla="*/ 4 h 6"/>
                  <a:gd name="T58" fmla="*/ 14 w 16"/>
                  <a:gd name="T59" fmla="*/ 4 h 6"/>
                  <a:gd name="T60" fmla="*/ 12 w 16"/>
                  <a:gd name="T61" fmla="*/ 4 h 6"/>
                  <a:gd name="T62" fmla="*/ 10 w 16"/>
                  <a:gd name="T63" fmla="*/ 2 h 6"/>
                  <a:gd name="T64" fmla="*/ 8 w 16"/>
                  <a:gd name="T65" fmla="*/ 2 h 6"/>
                  <a:gd name="T66" fmla="*/ 8 w 16"/>
                  <a:gd name="T67" fmla="*/ 2 h 6"/>
                  <a:gd name="T68" fmla="*/ 6 w 16"/>
                  <a:gd name="T69" fmla="*/ 2 h 6"/>
                  <a:gd name="T70" fmla="*/ 4 w 16"/>
                  <a:gd name="T71" fmla="*/ 2 h 6"/>
                  <a:gd name="T72" fmla="*/ 2 w 16"/>
                  <a:gd name="T73" fmla="*/ 2 h 6"/>
                  <a:gd name="T74" fmla="*/ 2 w 16"/>
                  <a:gd name="T75" fmla="*/ 2 h 6"/>
                  <a:gd name="T76" fmla="*/ 0 w 16"/>
                  <a:gd name="T77" fmla="*/ 2 h 6"/>
                  <a:gd name="T78" fmla="*/ 0 w 16"/>
                  <a:gd name="T79" fmla="*/ 2 h 6"/>
                  <a:gd name="T80" fmla="*/ 2 w 16"/>
                  <a:gd name="T81" fmla="*/ 2 h 6"/>
                  <a:gd name="T82" fmla="*/ 2 w 16"/>
                  <a:gd name="T83" fmla="*/ 4 h 6"/>
                  <a:gd name="T84" fmla="*/ 4 w 16"/>
                  <a:gd name="T85" fmla="*/ 2 h 6"/>
                  <a:gd name="T86" fmla="*/ 4 w 16"/>
                  <a:gd name="T87" fmla="*/ 4 h 6"/>
                  <a:gd name="T88" fmla="*/ 4 w 16"/>
                  <a:gd name="T89" fmla="*/ 4 h 6"/>
                  <a:gd name="T90" fmla="*/ 6 w 16"/>
                  <a:gd name="T91" fmla="*/ 4 h 6"/>
                  <a:gd name="T92" fmla="*/ 6 w 16"/>
                  <a:gd name="T93" fmla="*/ 4 h 6"/>
                  <a:gd name="T94" fmla="*/ 8 w 16"/>
                  <a:gd name="T95" fmla="*/ 4 h 6"/>
                  <a:gd name="T96" fmla="*/ 10 w 16"/>
                  <a:gd name="T97" fmla="*/ 4 h 6"/>
                  <a:gd name="T98" fmla="*/ 10 w 16"/>
                  <a:gd name="T99" fmla="*/ 4 h 6"/>
                  <a:gd name="T100" fmla="*/ 10 w 16"/>
                  <a:gd name="T101" fmla="*/ 4 h 6"/>
                  <a:gd name="T102" fmla="*/ 12 w 16"/>
                  <a:gd name="T103" fmla="*/ 4 h 6"/>
                  <a:gd name="T104" fmla="*/ 12 w 16"/>
                  <a:gd name="T105" fmla="*/ 4 h 6"/>
                  <a:gd name="T106" fmla="*/ 10 w 16"/>
                  <a:gd name="T107" fmla="*/ 4 h 6"/>
                  <a:gd name="T108" fmla="*/ 8 w 16"/>
                  <a:gd name="T109" fmla="*/ 4 h 6"/>
                  <a:gd name="T110" fmla="*/ 8 w 16"/>
                  <a:gd name="T111" fmla="*/ 4 h 6"/>
                  <a:gd name="T112" fmla="*/ 8 w 16"/>
                  <a:gd name="T113" fmla="*/ 4 h 6"/>
                  <a:gd name="T114" fmla="*/ 8 w 16"/>
                  <a:gd name="T115" fmla="*/ 4 h 6"/>
                  <a:gd name="T116" fmla="*/ 6 w 16"/>
                  <a:gd name="T117" fmla="*/ 6 h 6"/>
                  <a:gd name="T118" fmla="*/ 6 w 16"/>
                  <a:gd name="T1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 h="6">
                    <a:moveTo>
                      <a:pt x="6" y="6"/>
                    </a:moveTo>
                    <a:lnTo>
                      <a:pt x="6" y="6"/>
                    </a:lnTo>
                    <a:lnTo>
                      <a:pt x="8" y="6"/>
                    </a:lnTo>
                    <a:lnTo>
                      <a:pt x="8" y="6"/>
                    </a:lnTo>
                    <a:lnTo>
                      <a:pt x="10" y="6"/>
                    </a:lnTo>
                    <a:lnTo>
                      <a:pt x="10" y="6"/>
                    </a:lnTo>
                    <a:lnTo>
                      <a:pt x="12" y="6"/>
                    </a:lnTo>
                    <a:lnTo>
                      <a:pt x="14" y="6"/>
                    </a:lnTo>
                    <a:lnTo>
                      <a:pt x="12" y="4"/>
                    </a:lnTo>
                    <a:lnTo>
                      <a:pt x="14" y="4"/>
                    </a:lnTo>
                    <a:lnTo>
                      <a:pt x="16" y="4"/>
                    </a:lnTo>
                    <a:lnTo>
                      <a:pt x="16" y="4"/>
                    </a:lnTo>
                    <a:lnTo>
                      <a:pt x="16" y="4"/>
                    </a:lnTo>
                    <a:lnTo>
                      <a:pt x="16" y="4"/>
                    </a:lnTo>
                    <a:lnTo>
                      <a:pt x="16" y="4"/>
                    </a:lnTo>
                    <a:lnTo>
                      <a:pt x="16" y="2"/>
                    </a:lnTo>
                    <a:lnTo>
                      <a:pt x="16" y="2"/>
                    </a:lnTo>
                    <a:lnTo>
                      <a:pt x="14" y="2"/>
                    </a:lnTo>
                    <a:lnTo>
                      <a:pt x="10" y="2"/>
                    </a:lnTo>
                    <a:lnTo>
                      <a:pt x="8" y="2"/>
                    </a:lnTo>
                    <a:lnTo>
                      <a:pt x="8" y="0"/>
                    </a:lnTo>
                    <a:lnTo>
                      <a:pt x="8" y="0"/>
                    </a:lnTo>
                    <a:lnTo>
                      <a:pt x="8" y="0"/>
                    </a:lnTo>
                    <a:lnTo>
                      <a:pt x="6" y="0"/>
                    </a:lnTo>
                    <a:lnTo>
                      <a:pt x="8" y="2"/>
                    </a:lnTo>
                    <a:lnTo>
                      <a:pt x="10" y="2"/>
                    </a:lnTo>
                    <a:lnTo>
                      <a:pt x="14" y="4"/>
                    </a:lnTo>
                    <a:lnTo>
                      <a:pt x="14" y="4"/>
                    </a:lnTo>
                    <a:lnTo>
                      <a:pt x="14" y="4"/>
                    </a:lnTo>
                    <a:lnTo>
                      <a:pt x="14" y="4"/>
                    </a:lnTo>
                    <a:lnTo>
                      <a:pt x="12" y="4"/>
                    </a:lnTo>
                    <a:lnTo>
                      <a:pt x="10" y="2"/>
                    </a:lnTo>
                    <a:lnTo>
                      <a:pt x="8" y="2"/>
                    </a:lnTo>
                    <a:lnTo>
                      <a:pt x="8" y="2"/>
                    </a:lnTo>
                    <a:lnTo>
                      <a:pt x="6" y="2"/>
                    </a:lnTo>
                    <a:lnTo>
                      <a:pt x="4" y="2"/>
                    </a:lnTo>
                    <a:lnTo>
                      <a:pt x="2" y="2"/>
                    </a:lnTo>
                    <a:lnTo>
                      <a:pt x="2" y="2"/>
                    </a:lnTo>
                    <a:lnTo>
                      <a:pt x="0" y="2"/>
                    </a:lnTo>
                    <a:lnTo>
                      <a:pt x="0" y="2"/>
                    </a:lnTo>
                    <a:lnTo>
                      <a:pt x="2" y="2"/>
                    </a:lnTo>
                    <a:lnTo>
                      <a:pt x="2" y="4"/>
                    </a:lnTo>
                    <a:lnTo>
                      <a:pt x="4" y="2"/>
                    </a:lnTo>
                    <a:lnTo>
                      <a:pt x="4" y="4"/>
                    </a:lnTo>
                    <a:lnTo>
                      <a:pt x="4" y="4"/>
                    </a:lnTo>
                    <a:lnTo>
                      <a:pt x="6" y="4"/>
                    </a:lnTo>
                    <a:lnTo>
                      <a:pt x="6" y="4"/>
                    </a:lnTo>
                    <a:lnTo>
                      <a:pt x="8" y="4"/>
                    </a:lnTo>
                    <a:lnTo>
                      <a:pt x="10" y="4"/>
                    </a:lnTo>
                    <a:lnTo>
                      <a:pt x="10" y="4"/>
                    </a:lnTo>
                    <a:lnTo>
                      <a:pt x="10" y="4"/>
                    </a:lnTo>
                    <a:lnTo>
                      <a:pt x="12" y="4"/>
                    </a:lnTo>
                    <a:lnTo>
                      <a:pt x="12" y="4"/>
                    </a:lnTo>
                    <a:lnTo>
                      <a:pt x="10" y="4"/>
                    </a:lnTo>
                    <a:lnTo>
                      <a:pt x="8" y="4"/>
                    </a:lnTo>
                    <a:lnTo>
                      <a:pt x="8" y="4"/>
                    </a:lnTo>
                    <a:lnTo>
                      <a:pt x="8" y="4"/>
                    </a:lnTo>
                    <a:lnTo>
                      <a:pt x="8" y="4"/>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887"/>
              <p:cNvSpPr>
                <a:spLocks/>
              </p:cNvSpPr>
              <p:nvPr/>
            </p:nvSpPr>
            <p:spPr bwMode="auto">
              <a:xfrm>
                <a:off x="2972" y="1487"/>
                <a:ext cx="10" cy="2"/>
              </a:xfrm>
              <a:custGeom>
                <a:avLst/>
                <a:gdLst>
                  <a:gd name="T0" fmla="*/ 4 w 10"/>
                  <a:gd name="T1" fmla="*/ 0 h 2"/>
                  <a:gd name="T2" fmla="*/ 4 w 10"/>
                  <a:gd name="T3" fmla="*/ 0 h 2"/>
                  <a:gd name="T4" fmla="*/ 6 w 10"/>
                  <a:gd name="T5" fmla="*/ 2 h 2"/>
                  <a:gd name="T6" fmla="*/ 6 w 10"/>
                  <a:gd name="T7" fmla="*/ 0 h 2"/>
                  <a:gd name="T8" fmla="*/ 6 w 10"/>
                  <a:gd name="T9" fmla="*/ 0 h 2"/>
                  <a:gd name="T10" fmla="*/ 8 w 10"/>
                  <a:gd name="T11" fmla="*/ 0 h 2"/>
                  <a:gd name="T12" fmla="*/ 10 w 10"/>
                  <a:gd name="T13" fmla="*/ 0 h 2"/>
                  <a:gd name="T14" fmla="*/ 10 w 10"/>
                  <a:gd name="T15" fmla="*/ 0 h 2"/>
                  <a:gd name="T16" fmla="*/ 8 w 10"/>
                  <a:gd name="T17" fmla="*/ 0 h 2"/>
                  <a:gd name="T18" fmla="*/ 8 w 10"/>
                  <a:gd name="T19" fmla="*/ 0 h 2"/>
                  <a:gd name="T20" fmla="*/ 8 w 10"/>
                  <a:gd name="T21" fmla="*/ 0 h 2"/>
                  <a:gd name="T22" fmla="*/ 6 w 10"/>
                  <a:gd name="T23" fmla="*/ 0 h 2"/>
                  <a:gd name="T24" fmla="*/ 6 w 10"/>
                  <a:gd name="T25" fmla="*/ 0 h 2"/>
                  <a:gd name="T26" fmla="*/ 6 w 10"/>
                  <a:gd name="T27" fmla="*/ 0 h 2"/>
                  <a:gd name="T28" fmla="*/ 6 w 10"/>
                  <a:gd name="T29" fmla="*/ 0 h 2"/>
                  <a:gd name="T30" fmla="*/ 4 w 10"/>
                  <a:gd name="T31" fmla="*/ 0 h 2"/>
                  <a:gd name="T32" fmla="*/ 4 w 10"/>
                  <a:gd name="T33" fmla="*/ 0 h 2"/>
                  <a:gd name="T34" fmla="*/ 4 w 10"/>
                  <a:gd name="T35" fmla="*/ 0 h 2"/>
                  <a:gd name="T36" fmla="*/ 0 w 10"/>
                  <a:gd name="T37" fmla="*/ 0 h 2"/>
                  <a:gd name="T38" fmla="*/ 2 w 10"/>
                  <a:gd name="T39" fmla="*/ 0 h 2"/>
                  <a:gd name="T40" fmla="*/ 4 w 10"/>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
                    <a:moveTo>
                      <a:pt x="4" y="0"/>
                    </a:moveTo>
                    <a:lnTo>
                      <a:pt x="4" y="0"/>
                    </a:lnTo>
                    <a:lnTo>
                      <a:pt x="6" y="2"/>
                    </a:lnTo>
                    <a:lnTo>
                      <a:pt x="6" y="0"/>
                    </a:lnTo>
                    <a:lnTo>
                      <a:pt x="6" y="0"/>
                    </a:lnTo>
                    <a:lnTo>
                      <a:pt x="8" y="0"/>
                    </a:lnTo>
                    <a:lnTo>
                      <a:pt x="10" y="0"/>
                    </a:lnTo>
                    <a:lnTo>
                      <a:pt x="10" y="0"/>
                    </a:lnTo>
                    <a:lnTo>
                      <a:pt x="8" y="0"/>
                    </a:lnTo>
                    <a:lnTo>
                      <a:pt x="8" y="0"/>
                    </a:lnTo>
                    <a:lnTo>
                      <a:pt x="8" y="0"/>
                    </a:lnTo>
                    <a:lnTo>
                      <a:pt x="6" y="0"/>
                    </a:lnTo>
                    <a:lnTo>
                      <a:pt x="6" y="0"/>
                    </a:lnTo>
                    <a:lnTo>
                      <a:pt x="6" y="0"/>
                    </a:lnTo>
                    <a:lnTo>
                      <a:pt x="6" y="0"/>
                    </a:lnTo>
                    <a:lnTo>
                      <a:pt x="4" y="0"/>
                    </a:lnTo>
                    <a:lnTo>
                      <a:pt x="4" y="0"/>
                    </a:lnTo>
                    <a:lnTo>
                      <a:pt x="4" y="0"/>
                    </a:lnTo>
                    <a:lnTo>
                      <a:pt x="0" y="0"/>
                    </a:lnTo>
                    <a:lnTo>
                      <a:pt x="2"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888"/>
              <p:cNvSpPr>
                <a:spLocks/>
              </p:cNvSpPr>
              <p:nvPr/>
            </p:nvSpPr>
            <p:spPr bwMode="auto">
              <a:xfrm>
                <a:off x="3008" y="1559"/>
                <a:ext cx="38" cy="28"/>
              </a:xfrm>
              <a:custGeom>
                <a:avLst/>
                <a:gdLst>
                  <a:gd name="T0" fmla="*/ 34 w 38"/>
                  <a:gd name="T1" fmla="*/ 24 h 28"/>
                  <a:gd name="T2" fmla="*/ 32 w 38"/>
                  <a:gd name="T3" fmla="*/ 22 h 28"/>
                  <a:gd name="T4" fmla="*/ 28 w 38"/>
                  <a:gd name="T5" fmla="*/ 20 h 28"/>
                  <a:gd name="T6" fmla="*/ 24 w 38"/>
                  <a:gd name="T7" fmla="*/ 18 h 28"/>
                  <a:gd name="T8" fmla="*/ 20 w 38"/>
                  <a:gd name="T9" fmla="*/ 14 h 28"/>
                  <a:gd name="T10" fmla="*/ 20 w 38"/>
                  <a:gd name="T11" fmla="*/ 12 h 28"/>
                  <a:gd name="T12" fmla="*/ 18 w 38"/>
                  <a:gd name="T13" fmla="*/ 10 h 28"/>
                  <a:gd name="T14" fmla="*/ 18 w 38"/>
                  <a:gd name="T15" fmla="*/ 8 h 28"/>
                  <a:gd name="T16" fmla="*/ 18 w 38"/>
                  <a:gd name="T17" fmla="*/ 8 h 28"/>
                  <a:gd name="T18" fmla="*/ 18 w 38"/>
                  <a:gd name="T19" fmla="*/ 6 h 28"/>
                  <a:gd name="T20" fmla="*/ 18 w 38"/>
                  <a:gd name="T21" fmla="*/ 6 h 28"/>
                  <a:gd name="T22" fmla="*/ 20 w 38"/>
                  <a:gd name="T23" fmla="*/ 4 h 28"/>
                  <a:gd name="T24" fmla="*/ 18 w 38"/>
                  <a:gd name="T25" fmla="*/ 4 h 28"/>
                  <a:gd name="T26" fmla="*/ 20 w 38"/>
                  <a:gd name="T27" fmla="*/ 2 h 28"/>
                  <a:gd name="T28" fmla="*/ 18 w 38"/>
                  <a:gd name="T29" fmla="*/ 0 h 28"/>
                  <a:gd name="T30" fmla="*/ 12 w 38"/>
                  <a:gd name="T31" fmla="*/ 0 h 28"/>
                  <a:gd name="T32" fmla="*/ 8 w 38"/>
                  <a:gd name="T33" fmla="*/ 0 h 28"/>
                  <a:gd name="T34" fmla="*/ 4 w 38"/>
                  <a:gd name="T35" fmla="*/ 2 h 28"/>
                  <a:gd name="T36" fmla="*/ 4 w 38"/>
                  <a:gd name="T37" fmla="*/ 4 h 28"/>
                  <a:gd name="T38" fmla="*/ 4 w 38"/>
                  <a:gd name="T39" fmla="*/ 4 h 28"/>
                  <a:gd name="T40" fmla="*/ 2 w 38"/>
                  <a:gd name="T41" fmla="*/ 6 h 28"/>
                  <a:gd name="T42" fmla="*/ 2 w 38"/>
                  <a:gd name="T43" fmla="*/ 8 h 28"/>
                  <a:gd name="T44" fmla="*/ 4 w 38"/>
                  <a:gd name="T45" fmla="*/ 8 h 28"/>
                  <a:gd name="T46" fmla="*/ 4 w 38"/>
                  <a:gd name="T47" fmla="*/ 10 h 28"/>
                  <a:gd name="T48" fmla="*/ 4 w 38"/>
                  <a:gd name="T49" fmla="*/ 10 h 28"/>
                  <a:gd name="T50" fmla="*/ 4 w 38"/>
                  <a:gd name="T51" fmla="*/ 12 h 28"/>
                  <a:gd name="T52" fmla="*/ 4 w 38"/>
                  <a:gd name="T53" fmla="*/ 14 h 28"/>
                  <a:gd name="T54" fmla="*/ 2 w 38"/>
                  <a:gd name="T55" fmla="*/ 12 h 28"/>
                  <a:gd name="T56" fmla="*/ 0 w 38"/>
                  <a:gd name="T57" fmla="*/ 14 h 28"/>
                  <a:gd name="T58" fmla="*/ 0 w 38"/>
                  <a:gd name="T59" fmla="*/ 16 h 28"/>
                  <a:gd name="T60" fmla="*/ 2 w 38"/>
                  <a:gd name="T61" fmla="*/ 18 h 28"/>
                  <a:gd name="T62" fmla="*/ 4 w 38"/>
                  <a:gd name="T63" fmla="*/ 20 h 28"/>
                  <a:gd name="T64" fmla="*/ 6 w 38"/>
                  <a:gd name="T65" fmla="*/ 18 h 28"/>
                  <a:gd name="T66" fmla="*/ 6 w 38"/>
                  <a:gd name="T67" fmla="*/ 18 h 28"/>
                  <a:gd name="T68" fmla="*/ 8 w 38"/>
                  <a:gd name="T69" fmla="*/ 18 h 28"/>
                  <a:gd name="T70" fmla="*/ 10 w 38"/>
                  <a:gd name="T71" fmla="*/ 20 h 28"/>
                  <a:gd name="T72" fmla="*/ 12 w 38"/>
                  <a:gd name="T73" fmla="*/ 18 h 28"/>
                  <a:gd name="T74" fmla="*/ 12 w 38"/>
                  <a:gd name="T75" fmla="*/ 20 h 28"/>
                  <a:gd name="T76" fmla="*/ 14 w 38"/>
                  <a:gd name="T77" fmla="*/ 20 h 28"/>
                  <a:gd name="T78" fmla="*/ 14 w 38"/>
                  <a:gd name="T79" fmla="*/ 20 h 28"/>
                  <a:gd name="T80" fmla="*/ 16 w 38"/>
                  <a:gd name="T81" fmla="*/ 22 h 28"/>
                  <a:gd name="T82" fmla="*/ 18 w 38"/>
                  <a:gd name="T83" fmla="*/ 22 h 28"/>
                  <a:gd name="T84" fmla="*/ 18 w 38"/>
                  <a:gd name="T85" fmla="*/ 24 h 28"/>
                  <a:gd name="T86" fmla="*/ 16 w 38"/>
                  <a:gd name="T87" fmla="*/ 24 h 28"/>
                  <a:gd name="T88" fmla="*/ 18 w 38"/>
                  <a:gd name="T89" fmla="*/ 26 h 28"/>
                  <a:gd name="T90" fmla="*/ 20 w 38"/>
                  <a:gd name="T91" fmla="*/ 26 h 28"/>
                  <a:gd name="T92" fmla="*/ 24 w 38"/>
                  <a:gd name="T93" fmla="*/ 26 h 28"/>
                  <a:gd name="T94" fmla="*/ 24 w 38"/>
                  <a:gd name="T95" fmla="*/ 26 h 28"/>
                  <a:gd name="T96" fmla="*/ 26 w 38"/>
                  <a:gd name="T97" fmla="*/ 26 h 28"/>
                  <a:gd name="T98" fmla="*/ 28 w 38"/>
                  <a:gd name="T99" fmla="*/ 26 h 28"/>
                  <a:gd name="T100" fmla="*/ 30 w 38"/>
                  <a:gd name="T101" fmla="*/ 26 h 28"/>
                  <a:gd name="T102" fmla="*/ 32 w 38"/>
                  <a:gd name="T103" fmla="*/ 26 h 28"/>
                  <a:gd name="T104" fmla="*/ 32 w 38"/>
                  <a:gd name="T105" fmla="*/ 26 h 28"/>
                  <a:gd name="T106" fmla="*/ 32 w 38"/>
                  <a:gd name="T107" fmla="*/ 26 h 28"/>
                  <a:gd name="T108" fmla="*/ 34 w 38"/>
                  <a:gd name="T109" fmla="*/ 26 h 28"/>
                  <a:gd name="T110" fmla="*/ 38 w 38"/>
                  <a:gd name="T111" fmla="*/ 26 h 28"/>
                  <a:gd name="T112" fmla="*/ 36 w 38"/>
                  <a:gd name="T113" fmla="*/ 26 h 28"/>
                  <a:gd name="T114" fmla="*/ 38 w 38"/>
                  <a:gd name="T11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28">
                    <a:moveTo>
                      <a:pt x="38" y="24"/>
                    </a:moveTo>
                    <a:lnTo>
                      <a:pt x="38" y="24"/>
                    </a:lnTo>
                    <a:lnTo>
                      <a:pt x="34" y="24"/>
                    </a:lnTo>
                    <a:lnTo>
                      <a:pt x="34" y="24"/>
                    </a:lnTo>
                    <a:lnTo>
                      <a:pt x="32" y="24"/>
                    </a:lnTo>
                    <a:lnTo>
                      <a:pt x="32" y="22"/>
                    </a:lnTo>
                    <a:lnTo>
                      <a:pt x="28" y="20"/>
                    </a:lnTo>
                    <a:lnTo>
                      <a:pt x="28" y="20"/>
                    </a:lnTo>
                    <a:lnTo>
                      <a:pt x="28" y="20"/>
                    </a:lnTo>
                    <a:lnTo>
                      <a:pt x="26" y="18"/>
                    </a:lnTo>
                    <a:lnTo>
                      <a:pt x="24" y="18"/>
                    </a:lnTo>
                    <a:lnTo>
                      <a:pt x="24" y="18"/>
                    </a:lnTo>
                    <a:lnTo>
                      <a:pt x="22" y="16"/>
                    </a:lnTo>
                    <a:lnTo>
                      <a:pt x="22" y="14"/>
                    </a:lnTo>
                    <a:lnTo>
                      <a:pt x="20" y="14"/>
                    </a:lnTo>
                    <a:lnTo>
                      <a:pt x="20" y="12"/>
                    </a:lnTo>
                    <a:lnTo>
                      <a:pt x="20" y="12"/>
                    </a:lnTo>
                    <a:lnTo>
                      <a:pt x="20" y="12"/>
                    </a:lnTo>
                    <a:lnTo>
                      <a:pt x="20" y="10"/>
                    </a:lnTo>
                    <a:lnTo>
                      <a:pt x="18" y="10"/>
                    </a:lnTo>
                    <a:lnTo>
                      <a:pt x="18" y="10"/>
                    </a:lnTo>
                    <a:lnTo>
                      <a:pt x="18" y="8"/>
                    </a:lnTo>
                    <a:lnTo>
                      <a:pt x="18" y="8"/>
                    </a:lnTo>
                    <a:lnTo>
                      <a:pt x="18" y="8"/>
                    </a:lnTo>
                    <a:lnTo>
                      <a:pt x="18" y="8"/>
                    </a:lnTo>
                    <a:lnTo>
                      <a:pt x="18" y="8"/>
                    </a:lnTo>
                    <a:lnTo>
                      <a:pt x="18" y="8"/>
                    </a:lnTo>
                    <a:lnTo>
                      <a:pt x="18" y="6"/>
                    </a:lnTo>
                    <a:lnTo>
                      <a:pt x="20" y="6"/>
                    </a:lnTo>
                    <a:lnTo>
                      <a:pt x="18" y="6"/>
                    </a:lnTo>
                    <a:lnTo>
                      <a:pt x="18" y="6"/>
                    </a:lnTo>
                    <a:lnTo>
                      <a:pt x="18" y="6"/>
                    </a:lnTo>
                    <a:lnTo>
                      <a:pt x="18" y="6"/>
                    </a:lnTo>
                    <a:lnTo>
                      <a:pt x="20" y="6"/>
                    </a:lnTo>
                    <a:lnTo>
                      <a:pt x="20" y="4"/>
                    </a:lnTo>
                    <a:lnTo>
                      <a:pt x="20" y="4"/>
                    </a:lnTo>
                    <a:lnTo>
                      <a:pt x="20" y="4"/>
                    </a:lnTo>
                    <a:lnTo>
                      <a:pt x="18" y="4"/>
                    </a:lnTo>
                    <a:lnTo>
                      <a:pt x="18" y="4"/>
                    </a:lnTo>
                    <a:lnTo>
                      <a:pt x="18" y="4"/>
                    </a:lnTo>
                    <a:lnTo>
                      <a:pt x="18" y="4"/>
                    </a:lnTo>
                    <a:lnTo>
                      <a:pt x="20" y="2"/>
                    </a:lnTo>
                    <a:lnTo>
                      <a:pt x="20" y="2"/>
                    </a:lnTo>
                    <a:lnTo>
                      <a:pt x="20" y="0"/>
                    </a:lnTo>
                    <a:lnTo>
                      <a:pt x="18" y="0"/>
                    </a:lnTo>
                    <a:lnTo>
                      <a:pt x="16" y="0"/>
                    </a:lnTo>
                    <a:lnTo>
                      <a:pt x="14" y="0"/>
                    </a:lnTo>
                    <a:lnTo>
                      <a:pt x="12" y="0"/>
                    </a:lnTo>
                    <a:lnTo>
                      <a:pt x="12" y="0"/>
                    </a:lnTo>
                    <a:lnTo>
                      <a:pt x="10" y="0"/>
                    </a:lnTo>
                    <a:lnTo>
                      <a:pt x="8" y="0"/>
                    </a:lnTo>
                    <a:lnTo>
                      <a:pt x="8" y="0"/>
                    </a:lnTo>
                    <a:lnTo>
                      <a:pt x="6" y="0"/>
                    </a:lnTo>
                    <a:lnTo>
                      <a:pt x="4" y="2"/>
                    </a:lnTo>
                    <a:lnTo>
                      <a:pt x="2" y="4"/>
                    </a:lnTo>
                    <a:lnTo>
                      <a:pt x="2" y="4"/>
                    </a:lnTo>
                    <a:lnTo>
                      <a:pt x="4" y="4"/>
                    </a:lnTo>
                    <a:lnTo>
                      <a:pt x="2" y="4"/>
                    </a:lnTo>
                    <a:lnTo>
                      <a:pt x="4" y="4"/>
                    </a:lnTo>
                    <a:lnTo>
                      <a:pt x="4" y="4"/>
                    </a:lnTo>
                    <a:lnTo>
                      <a:pt x="4" y="6"/>
                    </a:lnTo>
                    <a:lnTo>
                      <a:pt x="2" y="4"/>
                    </a:lnTo>
                    <a:lnTo>
                      <a:pt x="2" y="6"/>
                    </a:lnTo>
                    <a:lnTo>
                      <a:pt x="0" y="6"/>
                    </a:lnTo>
                    <a:lnTo>
                      <a:pt x="0" y="6"/>
                    </a:lnTo>
                    <a:lnTo>
                      <a:pt x="2" y="8"/>
                    </a:lnTo>
                    <a:lnTo>
                      <a:pt x="4" y="8"/>
                    </a:lnTo>
                    <a:lnTo>
                      <a:pt x="2" y="8"/>
                    </a:lnTo>
                    <a:lnTo>
                      <a:pt x="4" y="8"/>
                    </a:lnTo>
                    <a:lnTo>
                      <a:pt x="4" y="8"/>
                    </a:lnTo>
                    <a:lnTo>
                      <a:pt x="4" y="8"/>
                    </a:lnTo>
                    <a:lnTo>
                      <a:pt x="4" y="10"/>
                    </a:lnTo>
                    <a:lnTo>
                      <a:pt x="4" y="10"/>
                    </a:lnTo>
                    <a:lnTo>
                      <a:pt x="4" y="10"/>
                    </a:lnTo>
                    <a:lnTo>
                      <a:pt x="4" y="10"/>
                    </a:lnTo>
                    <a:lnTo>
                      <a:pt x="4" y="10"/>
                    </a:lnTo>
                    <a:lnTo>
                      <a:pt x="4" y="12"/>
                    </a:lnTo>
                    <a:lnTo>
                      <a:pt x="4" y="12"/>
                    </a:lnTo>
                    <a:lnTo>
                      <a:pt x="4" y="12"/>
                    </a:lnTo>
                    <a:lnTo>
                      <a:pt x="4" y="12"/>
                    </a:lnTo>
                    <a:lnTo>
                      <a:pt x="4" y="14"/>
                    </a:lnTo>
                    <a:lnTo>
                      <a:pt x="2" y="12"/>
                    </a:lnTo>
                    <a:lnTo>
                      <a:pt x="2" y="12"/>
                    </a:lnTo>
                    <a:lnTo>
                      <a:pt x="2" y="12"/>
                    </a:lnTo>
                    <a:lnTo>
                      <a:pt x="2" y="12"/>
                    </a:lnTo>
                    <a:lnTo>
                      <a:pt x="0" y="12"/>
                    </a:lnTo>
                    <a:lnTo>
                      <a:pt x="0" y="14"/>
                    </a:lnTo>
                    <a:lnTo>
                      <a:pt x="0" y="14"/>
                    </a:lnTo>
                    <a:lnTo>
                      <a:pt x="0" y="14"/>
                    </a:lnTo>
                    <a:lnTo>
                      <a:pt x="0" y="16"/>
                    </a:lnTo>
                    <a:lnTo>
                      <a:pt x="0" y="16"/>
                    </a:lnTo>
                    <a:lnTo>
                      <a:pt x="0" y="16"/>
                    </a:lnTo>
                    <a:lnTo>
                      <a:pt x="2" y="18"/>
                    </a:lnTo>
                    <a:lnTo>
                      <a:pt x="2" y="18"/>
                    </a:lnTo>
                    <a:lnTo>
                      <a:pt x="4" y="18"/>
                    </a:lnTo>
                    <a:lnTo>
                      <a:pt x="4" y="20"/>
                    </a:lnTo>
                    <a:lnTo>
                      <a:pt x="4" y="20"/>
                    </a:lnTo>
                    <a:lnTo>
                      <a:pt x="6" y="20"/>
                    </a:lnTo>
                    <a:lnTo>
                      <a:pt x="6" y="18"/>
                    </a:lnTo>
                    <a:lnTo>
                      <a:pt x="6" y="18"/>
                    </a:lnTo>
                    <a:lnTo>
                      <a:pt x="6" y="20"/>
                    </a:lnTo>
                    <a:lnTo>
                      <a:pt x="6" y="18"/>
                    </a:lnTo>
                    <a:lnTo>
                      <a:pt x="6" y="18"/>
                    </a:lnTo>
                    <a:lnTo>
                      <a:pt x="8" y="18"/>
                    </a:lnTo>
                    <a:lnTo>
                      <a:pt x="8" y="18"/>
                    </a:lnTo>
                    <a:lnTo>
                      <a:pt x="8" y="20"/>
                    </a:lnTo>
                    <a:lnTo>
                      <a:pt x="10" y="20"/>
                    </a:lnTo>
                    <a:lnTo>
                      <a:pt x="10" y="20"/>
                    </a:lnTo>
                    <a:lnTo>
                      <a:pt x="10" y="18"/>
                    </a:lnTo>
                    <a:lnTo>
                      <a:pt x="12" y="20"/>
                    </a:lnTo>
                    <a:lnTo>
                      <a:pt x="12" y="18"/>
                    </a:lnTo>
                    <a:lnTo>
                      <a:pt x="12" y="18"/>
                    </a:lnTo>
                    <a:lnTo>
                      <a:pt x="12" y="20"/>
                    </a:lnTo>
                    <a:lnTo>
                      <a:pt x="12" y="20"/>
                    </a:lnTo>
                    <a:lnTo>
                      <a:pt x="14" y="20"/>
                    </a:lnTo>
                    <a:lnTo>
                      <a:pt x="14" y="20"/>
                    </a:lnTo>
                    <a:lnTo>
                      <a:pt x="14" y="20"/>
                    </a:lnTo>
                    <a:lnTo>
                      <a:pt x="16" y="18"/>
                    </a:lnTo>
                    <a:lnTo>
                      <a:pt x="14" y="20"/>
                    </a:lnTo>
                    <a:lnTo>
                      <a:pt x="14" y="20"/>
                    </a:lnTo>
                    <a:lnTo>
                      <a:pt x="14" y="20"/>
                    </a:lnTo>
                    <a:lnTo>
                      <a:pt x="14" y="22"/>
                    </a:lnTo>
                    <a:lnTo>
                      <a:pt x="16" y="22"/>
                    </a:lnTo>
                    <a:lnTo>
                      <a:pt x="18" y="22"/>
                    </a:lnTo>
                    <a:lnTo>
                      <a:pt x="18" y="22"/>
                    </a:lnTo>
                    <a:lnTo>
                      <a:pt x="18" y="22"/>
                    </a:lnTo>
                    <a:lnTo>
                      <a:pt x="16" y="22"/>
                    </a:lnTo>
                    <a:lnTo>
                      <a:pt x="18" y="22"/>
                    </a:lnTo>
                    <a:lnTo>
                      <a:pt x="18" y="24"/>
                    </a:lnTo>
                    <a:lnTo>
                      <a:pt x="16" y="22"/>
                    </a:lnTo>
                    <a:lnTo>
                      <a:pt x="16" y="24"/>
                    </a:lnTo>
                    <a:lnTo>
                      <a:pt x="16" y="24"/>
                    </a:lnTo>
                    <a:lnTo>
                      <a:pt x="16" y="24"/>
                    </a:lnTo>
                    <a:lnTo>
                      <a:pt x="16" y="24"/>
                    </a:lnTo>
                    <a:lnTo>
                      <a:pt x="18" y="26"/>
                    </a:lnTo>
                    <a:lnTo>
                      <a:pt x="18" y="26"/>
                    </a:lnTo>
                    <a:lnTo>
                      <a:pt x="18" y="26"/>
                    </a:lnTo>
                    <a:lnTo>
                      <a:pt x="20" y="26"/>
                    </a:lnTo>
                    <a:lnTo>
                      <a:pt x="20" y="26"/>
                    </a:lnTo>
                    <a:lnTo>
                      <a:pt x="22" y="26"/>
                    </a:lnTo>
                    <a:lnTo>
                      <a:pt x="24" y="26"/>
                    </a:lnTo>
                    <a:lnTo>
                      <a:pt x="24" y="26"/>
                    </a:lnTo>
                    <a:lnTo>
                      <a:pt x="22" y="26"/>
                    </a:lnTo>
                    <a:lnTo>
                      <a:pt x="24" y="26"/>
                    </a:lnTo>
                    <a:lnTo>
                      <a:pt x="26" y="28"/>
                    </a:lnTo>
                    <a:lnTo>
                      <a:pt x="28" y="28"/>
                    </a:lnTo>
                    <a:lnTo>
                      <a:pt x="26" y="26"/>
                    </a:lnTo>
                    <a:lnTo>
                      <a:pt x="26" y="26"/>
                    </a:lnTo>
                    <a:lnTo>
                      <a:pt x="28" y="26"/>
                    </a:lnTo>
                    <a:lnTo>
                      <a:pt x="28" y="26"/>
                    </a:lnTo>
                    <a:lnTo>
                      <a:pt x="28" y="26"/>
                    </a:lnTo>
                    <a:lnTo>
                      <a:pt x="30" y="26"/>
                    </a:lnTo>
                    <a:lnTo>
                      <a:pt x="30" y="26"/>
                    </a:lnTo>
                    <a:lnTo>
                      <a:pt x="30" y="26"/>
                    </a:lnTo>
                    <a:lnTo>
                      <a:pt x="30" y="26"/>
                    </a:lnTo>
                    <a:lnTo>
                      <a:pt x="32" y="26"/>
                    </a:lnTo>
                    <a:lnTo>
                      <a:pt x="34" y="26"/>
                    </a:lnTo>
                    <a:lnTo>
                      <a:pt x="32" y="26"/>
                    </a:lnTo>
                    <a:lnTo>
                      <a:pt x="32" y="26"/>
                    </a:lnTo>
                    <a:lnTo>
                      <a:pt x="32" y="26"/>
                    </a:lnTo>
                    <a:lnTo>
                      <a:pt x="32" y="26"/>
                    </a:lnTo>
                    <a:lnTo>
                      <a:pt x="32" y="26"/>
                    </a:lnTo>
                    <a:lnTo>
                      <a:pt x="34" y="26"/>
                    </a:lnTo>
                    <a:lnTo>
                      <a:pt x="34" y="26"/>
                    </a:lnTo>
                    <a:lnTo>
                      <a:pt x="34" y="26"/>
                    </a:lnTo>
                    <a:lnTo>
                      <a:pt x="36" y="26"/>
                    </a:lnTo>
                    <a:lnTo>
                      <a:pt x="38" y="28"/>
                    </a:lnTo>
                    <a:lnTo>
                      <a:pt x="38" y="26"/>
                    </a:lnTo>
                    <a:lnTo>
                      <a:pt x="38" y="26"/>
                    </a:lnTo>
                    <a:lnTo>
                      <a:pt x="36" y="26"/>
                    </a:lnTo>
                    <a:lnTo>
                      <a:pt x="36" y="26"/>
                    </a:lnTo>
                    <a:lnTo>
                      <a:pt x="38" y="26"/>
                    </a:lnTo>
                    <a:lnTo>
                      <a:pt x="38" y="26"/>
                    </a:lnTo>
                    <a:lnTo>
                      <a:pt x="38" y="26"/>
                    </a:lnTo>
                    <a:lnTo>
                      <a:pt x="38" y="26"/>
                    </a:lnTo>
                    <a:lnTo>
                      <a:pt x="3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889"/>
              <p:cNvSpPr>
                <a:spLocks/>
              </p:cNvSpPr>
              <p:nvPr/>
            </p:nvSpPr>
            <p:spPr bwMode="auto">
              <a:xfrm>
                <a:off x="3010" y="1521"/>
                <a:ext cx="62" cy="38"/>
              </a:xfrm>
              <a:custGeom>
                <a:avLst/>
                <a:gdLst>
                  <a:gd name="T0" fmla="*/ 12 w 62"/>
                  <a:gd name="T1" fmla="*/ 16 h 38"/>
                  <a:gd name="T2" fmla="*/ 8 w 62"/>
                  <a:gd name="T3" fmla="*/ 20 h 38"/>
                  <a:gd name="T4" fmla="*/ 4 w 62"/>
                  <a:gd name="T5" fmla="*/ 20 h 38"/>
                  <a:gd name="T6" fmla="*/ 4 w 62"/>
                  <a:gd name="T7" fmla="*/ 22 h 38"/>
                  <a:gd name="T8" fmla="*/ 6 w 62"/>
                  <a:gd name="T9" fmla="*/ 24 h 38"/>
                  <a:gd name="T10" fmla="*/ 10 w 62"/>
                  <a:gd name="T11" fmla="*/ 24 h 38"/>
                  <a:gd name="T12" fmla="*/ 4 w 62"/>
                  <a:gd name="T13" fmla="*/ 26 h 38"/>
                  <a:gd name="T14" fmla="*/ 8 w 62"/>
                  <a:gd name="T15" fmla="*/ 28 h 38"/>
                  <a:gd name="T16" fmla="*/ 8 w 62"/>
                  <a:gd name="T17" fmla="*/ 30 h 38"/>
                  <a:gd name="T18" fmla="*/ 12 w 62"/>
                  <a:gd name="T19" fmla="*/ 32 h 38"/>
                  <a:gd name="T20" fmla="*/ 4 w 62"/>
                  <a:gd name="T21" fmla="*/ 32 h 38"/>
                  <a:gd name="T22" fmla="*/ 0 w 62"/>
                  <a:gd name="T23" fmla="*/ 34 h 38"/>
                  <a:gd name="T24" fmla="*/ 2 w 62"/>
                  <a:gd name="T25" fmla="*/ 36 h 38"/>
                  <a:gd name="T26" fmla="*/ 8 w 62"/>
                  <a:gd name="T27" fmla="*/ 36 h 38"/>
                  <a:gd name="T28" fmla="*/ 4 w 62"/>
                  <a:gd name="T29" fmla="*/ 36 h 38"/>
                  <a:gd name="T30" fmla="*/ 6 w 62"/>
                  <a:gd name="T31" fmla="*/ 38 h 38"/>
                  <a:gd name="T32" fmla="*/ 16 w 62"/>
                  <a:gd name="T33" fmla="*/ 38 h 38"/>
                  <a:gd name="T34" fmla="*/ 20 w 62"/>
                  <a:gd name="T35" fmla="*/ 38 h 38"/>
                  <a:gd name="T36" fmla="*/ 18 w 62"/>
                  <a:gd name="T37" fmla="*/ 36 h 38"/>
                  <a:gd name="T38" fmla="*/ 20 w 62"/>
                  <a:gd name="T39" fmla="*/ 36 h 38"/>
                  <a:gd name="T40" fmla="*/ 16 w 62"/>
                  <a:gd name="T41" fmla="*/ 32 h 38"/>
                  <a:gd name="T42" fmla="*/ 22 w 62"/>
                  <a:gd name="T43" fmla="*/ 32 h 38"/>
                  <a:gd name="T44" fmla="*/ 20 w 62"/>
                  <a:gd name="T45" fmla="*/ 32 h 38"/>
                  <a:gd name="T46" fmla="*/ 18 w 62"/>
                  <a:gd name="T47" fmla="*/ 28 h 38"/>
                  <a:gd name="T48" fmla="*/ 22 w 62"/>
                  <a:gd name="T49" fmla="*/ 32 h 38"/>
                  <a:gd name="T50" fmla="*/ 24 w 62"/>
                  <a:gd name="T51" fmla="*/ 30 h 38"/>
                  <a:gd name="T52" fmla="*/ 22 w 62"/>
                  <a:gd name="T53" fmla="*/ 26 h 38"/>
                  <a:gd name="T54" fmla="*/ 24 w 62"/>
                  <a:gd name="T55" fmla="*/ 28 h 38"/>
                  <a:gd name="T56" fmla="*/ 24 w 62"/>
                  <a:gd name="T57" fmla="*/ 26 h 38"/>
                  <a:gd name="T58" fmla="*/ 26 w 62"/>
                  <a:gd name="T59" fmla="*/ 24 h 38"/>
                  <a:gd name="T60" fmla="*/ 28 w 62"/>
                  <a:gd name="T61" fmla="*/ 24 h 38"/>
                  <a:gd name="T62" fmla="*/ 28 w 62"/>
                  <a:gd name="T63" fmla="*/ 22 h 38"/>
                  <a:gd name="T64" fmla="*/ 30 w 62"/>
                  <a:gd name="T65" fmla="*/ 20 h 38"/>
                  <a:gd name="T66" fmla="*/ 36 w 62"/>
                  <a:gd name="T67" fmla="*/ 16 h 38"/>
                  <a:gd name="T68" fmla="*/ 40 w 62"/>
                  <a:gd name="T69" fmla="*/ 14 h 38"/>
                  <a:gd name="T70" fmla="*/ 48 w 62"/>
                  <a:gd name="T71" fmla="*/ 12 h 38"/>
                  <a:gd name="T72" fmla="*/ 52 w 62"/>
                  <a:gd name="T73" fmla="*/ 10 h 38"/>
                  <a:gd name="T74" fmla="*/ 60 w 62"/>
                  <a:gd name="T75" fmla="*/ 8 h 38"/>
                  <a:gd name="T76" fmla="*/ 62 w 62"/>
                  <a:gd name="T77" fmla="*/ 4 h 38"/>
                  <a:gd name="T78" fmla="*/ 58 w 62"/>
                  <a:gd name="T79" fmla="*/ 2 h 38"/>
                  <a:gd name="T80" fmla="*/ 54 w 62"/>
                  <a:gd name="T81" fmla="*/ 0 h 38"/>
                  <a:gd name="T82" fmla="*/ 48 w 62"/>
                  <a:gd name="T83" fmla="*/ 2 h 38"/>
                  <a:gd name="T84" fmla="*/ 46 w 62"/>
                  <a:gd name="T85" fmla="*/ 4 h 38"/>
                  <a:gd name="T86" fmla="*/ 42 w 62"/>
                  <a:gd name="T87" fmla="*/ 6 h 38"/>
                  <a:gd name="T88" fmla="*/ 38 w 62"/>
                  <a:gd name="T89" fmla="*/ 8 h 38"/>
                  <a:gd name="T90" fmla="*/ 32 w 62"/>
                  <a:gd name="T91" fmla="*/ 8 h 38"/>
                  <a:gd name="T92" fmla="*/ 26 w 62"/>
                  <a:gd name="T93" fmla="*/ 8 h 38"/>
                  <a:gd name="T94" fmla="*/ 24 w 62"/>
                  <a:gd name="T95" fmla="*/ 10 h 38"/>
                  <a:gd name="T96" fmla="*/ 22 w 62"/>
                  <a:gd name="T97" fmla="*/ 12 h 38"/>
                  <a:gd name="T98" fmla="*/ 20 w 62"/>
                  <a:gd name="T99" fmla="*/ 12 h 38"/>
                  <a:gd name="T100" fmla="*/ 14 w 62"/>
                  <a:gd name="T10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38">
                    <a:moveTo>
                      <a:pt x="14" y="16"/>
                    </a:moveTo>
                    <a:lnTo>
                      <a:pt x="14" y="16"/>
                    </a:lnTo>
                    <a:lnTo>
                      <a:pt x="12" y="16"/>
                    </a:lnTo>
                    <a:lnTo>
                      <a:pt x="12" y="16"/>
                    </a:lnTo>
                    <a:lnTo>
                      <a:pt x="12" y="16"/>
                    </a:lnTo>
                    <a:lnTo>
                      <a:pt x="12" y="18"/>
                    </a:lnTo>
                    <a:lnTo>
                      <a:pt x="14" y="18"/>
                    </a:lnTo>
                    <a:lnTo>
                      <a:pt x="12" y="20"/>
                    </a:lnTo>
                    <a:lnTo>
                      <a:pt x="10" y="18"/>
                    </a:lnTo>
                    <a:lnTo>
                      <a:pt x="8" y="20"/>
                    </a:lnTo>
                    <a:lnTo>
                      <a:pt x="8" y="20"/>
                    </a:lnTo>
                    <a:lnTo>
                      <a:pt x="8" y="20"/>
                    </a:lnTo>
                    <a:lnTo>
                      <a:pt x="6" y="22"/>
                    </a:lnTo>
                    <a:lnTo>
                      <a:pt x="4" y="22"/>
                    </a:lnTo>
                    <a:lnTo>
                      <a:pt x="4" y="20"/>
                    </a:lnTo>
                    <a:lnTo>
                      <a:pt x="2" y="20"/>
                    </a:lnTo>
                    <a:lnTo>
                      <a:pt x="2" y="20"/>
                    </a:lnTo>
                    <a:lnTo>
                      <a:pt x="4" y="22"/>
                    </a:lnTo>
                    <a:lnTo>
                      <a:pt x="2" y="22"/>
                    </a:lnTo>
                    <a:lnTo>
                      <a:pt x="4" y="22"/>
                    </a:lnTo>
                    <a:lnTo>
                      <a:pt x="4" y="22"/>
                    </a:lnTo>
                    <a:lnTo>
                      <a:pt x="4" y="22"/>
                    </a:lnTo>
                    <a:lnTo>
                      <a:pt x="4" y="22"/>
                    </a:lnTo>
                    <a:lnTo>
                      <a:pt x="6" y="22"/>
                    </a:lnTo>
                    <a:lnTo>
                      <a:pt x="6" y="24"/>
                    </a:lnTo>
                    <a:lnTo>
                      <a:pt x="4" y="24"/>
                    </a:lnTo>
                    <a:lnTo>
                      <a:pt x="4" y="24"/>
                    </a:lnTo>
                    <a:lnTo>
                      <a:pt x="6" y="24"/>
                    </a:lnTo>
                    <a:lnTo>
                      <a:pt x="8" y="24"/>
                    </a:lnTo>
                    <a:lnTo>
                      <a:pt x="10" y="24"/>
                    </a:lnTo>
                    <a:lnTo>
                      <a:pt x="10" y="26"/>
                    </a:lnTo>
                    <a:lnTo>
                      <a:pt x="8" y="26"/>
                    </a:lnTo>
                    <a:lnTo>
                      <a:pt x="6" y="26"/>
                    </a:lnTo>
                    <a:lnTo>
                      <a:pt x="4" y="26"/>
                    </a:lnTo>
                    <a:lnTo>
                      <a:pt x="4" y="26"/>
                    </a:lnTo>
                    <a:lnTo>
                      <a:pt x="6" y="26"/>
                    </a:lnTo>
                    <a:lnTo>
                      <a:pt x="6" y="26"/>
                    </a:lnTo>
                    <a:lnTo>
                      <a:pt x="6" y="26"/>
                    </a:lnTo>
                    <a:lnTo>
                      <a:pt x="8" y="28"/>
                    </a:lnTo>
                    <a:lnTo>
                      <a:pt x="8" y="28"/>
                    </a:lnTo>
                    <a:lnTo>
                      <a:pt x="8" y="28"/>
                    </a:lnTo>
                    <a:lnTo>
                      <a:pt x="4" y="28"/>
                    </a:lnTo>
                    <a:lnTo>
                      <a:pt x="4" y="28"/>
                    </a:lnTo>
                    <a:lnTo>
                      <a:pt x="8" y="28"/>
                    </a:lnTo>
                    <a:lnTo>
                      <a:pt x="8" y="30"/>
                    </a:lnTo>
                    <a:lnTo>
                      <a:pt x="6" y="30"/>
                    </a:lnTo>
                    <a:lnTo>
                      <a:pt x="4" y="30"/>
                    </a:lnTo>
                    <a:lnTo>
                      <a:pt x="6" y="30"/>
                    </a:lnTo>
                    <a:lnTo>
                      <a:pt x="10" y="30"/>
                    </a:lnTo>
                    <a:lnTo>
                      <a:pt x="12" y="32"/>
                    </a:lnTo>
                    <a:lnTo>
                      <a:pt x="10" y="32"/>
                    </a:lnTo>
                    <a:lnTo>
                      <a:pt x="8" y="30"/>
                    </a:lnTo>
                    <a:lnTo>
                      <a:pt x="6" y="30"/>
                    </a:lnTo>
                    <a:lnTo>
                      <a:pt x="6" y="30"/>
                    </a:lnTo>
                    <a:lnTo>
                      <a:pt x="4" y="32"/>
                    </a:lnTo>
                    <a:lnTo>
                      <a:pt x="4" y="32"/>
                    </a:lnTo>
                    <a:lnTo>
                      <a:pt x="4" y="32"/>
                    </a:lnTo>
                    <a:lnTo>
                      <a:pt x="2" y="32"/>
                    </a:lnTo>
                    <a:lnTo>
                      <a:pt x="2" y="34"/>
                    </a:lnTo>
                    <a:lnTo>
                      <a:pt x="0" y="34"/>
                    </a:lnTo>
                    <a:lnTo>
                      <a:pt x="0" y="34"/>
                    </a:lnTo>
                    <a:lnTo>
                      <a:pt x="0" y="34"/>
                    </a:lnTo>
                    <a:lnTo>
                      <a:pt x="0" y="36"/>
                    </a:lnTo>
                    <a:lnTo>
                      <a:pt x="2" y="36"/>
                    </a:lnTo>
                    <a:lnTo>
                      <a:pt x="2" y="36"/>
                    </a:lnTo>
                    <a:lnTo>
                      <a:pt x="4" y="36"/>
                    </a:lnTo>
                    <a:lnTo>
                      <a:pt x="6" y="36"/>
                    </a:lnTo>
                    <a:lnTo>
                      <a:pt x="6" y="36"/>
                    </a:lnTo>
                    <a:lnTo>
                      <a:pt x="6" y="34"/>
                    </a:lnTo>
                    <a:lnTo>
                      <a:pt x="8" y="36"/>
                    </a:lnTo>
                    <a:lnTo>
                      <a:pt x="8" y="36"/>
                    </a:lnTo>
                    <a:lnTo>
                      <a:pt x="6" y="36"/>
                    </a:lnTo>
                    <a:lnTo>
                      <a:pt x="6" y="36"/>
                    </a:lnTo>
                    <a:lnTo>
                      <a:pt x="4" y="36"/>
                    </a:lnTo>
                    <a:lnTo>
                      <a:pt x="4" y="36"/>
                    </a:lnTo>
                    <a:lnTo>
                      <a:pt x="4" y="38"/>
                    </a:lnTo>
                    <a:lnTo>
                      <a:pt x="6" y="38"/>
                    </a:lnTo>
                    <a:lnTo>
                      <a:pt x="6" y="38"/>
                    </a:lnTo>
                    <a:lnTo>
                      <a:pt x="4" y="38"/>
                    </a:lnTo>
                    <a:lnTo>
                      <a:pt x="6" y="38"/>
                    </a:lnTo>
                    <a:lnTo>
                      <a:pt x="8" y="38"/>
                    </a:lnTo>
                    <a:lnTo>
                      <a:pt x="10" y="38"/>
                    </a:lnTo>
                    <a:lnTo>
                      <a:pt x="12" y="38"/>
                    </a:lnTo>
                    <a:lnTo>
                      <a:pt x="14" y="38"/>
                    </a:lnTo>
                    <a:lnTo>
                      <a:pt x="16" y="38"/>
                    </a:lnTo>
                    <a:lnTo>
                      <a:pt x="18" y="38"/>
                    </a:lnTo>
                    <a:lnTo>
                      <a:pt x="18" y="38"/>
                    </a:lnTo>
                    <a:lnTo>
                      <a:pt x="18" y="38"/>
                    </a:lnTo>
                    <a:lnTo>
                      <a:pt x="20" y="38"/>
                    </a:lnTo>
                    <a:lnTo>
                      <a:pt x="20" y="38"/>
                    </a:lnTo>
                    <a:lnTo>
                      <a:pt x="20" y="38"/>
                    </a:lnTo>
                    <a:lnTo>
                      <a:pt x="20" y="36"/>
                    </a:lnTo>
                    <a:lnTo>
                      <a:pt x="20" y="36"/>
                    </a:lnTo>
                    <a:lnTo>
                      <a:pt x="18" y="36"/>
                    </a:lnTo>
                    <a:lnTo>
                      <a:pt x="18" y="36"/>
                    </a:lnTo>
                    <a:lnTo>
                      <a:pt x="18" y="34"/>
                    </a:lnTo>
                    <a:lnTo>
                      <a:pt x="18" y="36"/>
                    </a:lnTo>
                    <a:lnTo>
                      <a:pt x="20" y="36"/>
                    </a:lnTo>
                    <a:lnTo>
                      <a:pt x="20" y="36"/>
                    </a:lnTo>
                    <a:lnTo>
                      <a:pt x="20" y="36"/>
                    </a:lnTo>
                    <a:lnTo>
                      <a:pt x="20" y="34"/>
                    </a:lnTo>
                    <a:lnTo>
                      <a:pt x="18" y="34"/>
                    </a:lnTo>
                    <a:lnTo>
                      <a:pt x="16" y="34"/>
                    </a:lnTo>
                    <a:lnTo>
                      <a:pt x="16" y="32"/>
                    </a:lnTo>
                    <a:lnTo>
                      <a:pt x="16" y="32"/>
                    </a:lnTo>
                    <a:lnTo>
                      <a:pt x="20" y="32"/>
                    </a:lnTo>
                    <a:lnTo>
                      <a:pt x="20" y="32"/>
                    </a:lnTo>
                    <a:lnTo>
                      <a:pt x="20" y="34"/>
                    </a:lnTo>
                    <a:lnTo>
                      <a:pt x="22" y="34"/>
                    </a:lnTo>
                    <a:lnTo>
                      <a:pt x="22" y="32"/>
                    </a:lnTo>
                    <a:lnTo>
                      <a:pt x="22" y="32"/>
                    </a:lnTo>
                    <a:lnTo>
                      <a:pt x="20" y="32"/>
                    </a:lnTo>
                    <a:lnTo>
                      <a:pt x="22" y="32"/>
                    </a:lnTo>
                    <a:lnTo>
                      <a:pt x="20" y="32"/>
                    </a:lnTo>
                    <a:lnTo>
                      <a:pt x="20" y="32"/>
                    </a:lnTo>
                    <a:lnTo>
                      <a:pt x="20" y="32"/>
                    </a:lnTo>
                    <a:lnTo>
                      <a:pt x="18" y="30"/>
                    </a:lnTo>
                    <a:lnTo>
                      <a:pt x="18" y="30"/>
                    </a:lnTo>
                    <a:lnTo>
                      <a:pt x="18" y="30"/>
                    </a:lnTo>
                    <a:lnTo>
                      <a:pt x="18" y="28"/>
                    </a:lnTo>
                    <a:lnTo>
                      <a:pt x="20" y="30"/>
                    </a:lnTo>
                    <a:lnTo>
                      <a:pt x="20" y="30"/>
                    </a:lnTo>
                    <a:lnTo>
                      <a:pt x="22" y="30"/>
                    </a:lnTo>
                    <a:lnTo>
                      <a:pt x="22" y="32"/>
                    </a:lnTo>
                    <a:lnTo>
                      <a:pt x="22" y="32"/>
                    </a:lnTo>
                    <a:lnTo>
                      <a:pt x="22" y="30"/>
                    </a:lnTo>
                    <a:lnTo>
                      <a:pt x="22" y="30"/>
                    </a:lnTo>
                    <a:lnTo>
                      <a:pt x="22" y="30"/>
                    </a:lnTo>
                    <a:lnTo>
                      <a:pt x="22" y="30"/>
                    </a:lnTo>
                    <a:lnTo>
                      <a:pt x="24" y="30"/>
                    </a:lnTo>
                    <a:lnTo>
                      <a:pt x="24" y="28"/>
                    </a:lnTo>
                    <a:lnTo>
                      <a:pt x="24" y="28"/>
                    </a:lnTo>
                    <a:lnTo>
                      <a:pt x="24" y="28"/>
                    </a:lnTo>
                    <a:lnTo>
                      <a:pt x="22" y="28"/>
                    </a:lnTo>
                    <a:lnTo>
                      <a:pt x="22" y="26"/>
                    </a:lnTo>
                    <a:lnTo>
                      <a:pt x="20" y="26"/>
                    </a:lnTo>
                    <a:lnTo>
                      <a:pt x="20" y="26"/>
                    </a:lnTo>
                    <a:lnTo>
                      <a:pt x="22" y="26"/>
                    </a:lnTo>
                    <a:lnTo>
                      <a:pt x="24" y="28"/>
                    </a:lnTo>
                    <a:lnTo>
                      <a:pt x="24" y="28"/>
                    </a:lnTo>
                    <a:lnTo>
                      <a:pt x="24" y="26"/>
                    </a:lnTo>
                    <a:lnTo>
                      <a:pt x="24" y="26"/>
                    </a:lnTo>
                    <a:lnTo>
                      <a:pt x="24" y="26"/>
                    </a:lnTo>
                    <a:lnTo>
                      <a:pt x="26" y="26"/>
                    </a:lnTo>
                    <a:lnTo>
                      <a:pt x="24" y="26"/>
                    </a:lnTo>
                    <a:lnTo>
                      <a:pt x="24" y="26"/>
                    </a:lnTo>
                    <a:lnTo>
                      <a:pt x="22" y="24"/>
                    </a:lnTo>
                    <a:lnTo>
                      <a:pt x="24" y="24"/>
                    </a:lnTo>
                    <a:lnTo>
                      <a:pt x="28" y="26"/>
                    </a:lnTo>
                    <a:lnTo>
                      <a:pt x="26" y="24"/>
                    </a:lnTo>
                    <a:lnTo>
                      <a:pt x="26" y="24"/>
                    </a:lnTo>
                    <a:lnTo>
                      <a:pt x="24" y="24"/>
                    </a:lnTo>
                    <a:lnTo>
                      <a:pt x="26" y="24"/>
                    </a:lnTo>
                    <a:lnTo>
                      <a:pt x="28" y="24"/>
                    </a:lnTo>
                    <a:lnTo>
                      <a:pt x="28" y="24"/>
                    </a:lnTo>
                    <a:lnTo>
                      <a:pt x="28" y="24"/>
                    </a:lnTo>
                    <a:lnTo>
                      <a:pt x="28" y="24"/>
                    </a:lnTo>
                    <a:lnTo>
                      <a:pt x="30" y="22"/>
                    </a:lnTo>
                    <a:lnTo>
                      <a:pt x="30" y="22"/>
                    </a:lnTo>
                    <a:lnTo>
                      <a:pt x="28" y="22"/>
                    </a:lnTo>
                    <a:lnTo>
                      <a:pt x="28" y="22"/>
                    </a:lnTo>
                    <a:lnTo>
                      <a:pt x="28" y="20"/>
                    </a:lnTo>
                    <a:lnTo>
                      <a:pt x="30" y="20"/>
                    </a:lnTo>
                    <a:lnTo>
                      <a:pt x="30" y="20"/>
                    </a:lnTo>
                    <a:lnTo>
                      <a:pt x="30" y="20"/>
                    </a:lnTo>
                    <a:lnTo>
                      <a:pt x="32" y="20"/>
                    </a:lnTo>
                    <a:lnTo>
                      <a:pt x="34" y="18"/>
                    </a:lnTo>
                    <a:lnTo>
                      <a:pt x="36" y="16"/>
                    </a:lnTo>
                    <a:lnTo>
                      <a:pt x="36" y="16"/>
                    </a:lnTo>
                    <a:lnTo>
                      <a:pt x="36" y="16"/>
                    </a:lnTo>
                    <a:lnTo>
                      <a:pt x="38" y="16"/>
                    </a:lnTo>
                    <a:lnTo>
                      <a:pt x="40" y="14"/>
                    </a:lnTo>
                    <a:lnTo>
                      <a:pt x="40" y="14"/>
                    </a:lnTo>
                    <a:lnTo>
                      <a:pt x="40" y="14"/>
                    </a:lnTo>
                    <a:lnTo>
                      <a:pt x="40" y="14"/>
                    </a:lnTo>
                    <a:lnTo>
                      <a:pt x="42" y="14"/>
                    </a:lnTo>
                    <a:lnTo>
                      <a:pt x="42" y="14"/>
                    </a:lnTo>
                    <a:lnTo>
                      <a:pt x="46" y="12"/>
                    </a:lnTo>
                    <a:lnTo>
                      <a:pt x="46" y="12"/>
                    </a:lnTo>
                    <a:lnTo>
                      <a:pt x="48" y="12"/>
                    </a:lnTo>
                    <a:lnTo>
                      <a:pt x="48" y="12"/>
                    </a:lnTo>
                    <a:lnTo>
                      <a:pt x="48" y="10"/>
                    </a:lnTo>
                    <a:lnTo>
                      <a:pt x="50" y="10"/>
                    </a:lnTo>
                    <a:lnTo>
                      <a:pt x="50" y="10"/>
                    </a:lnTo>
                    <a:lnTo>
                      <a:pt x="52" y="10"/>
                    </a:lnTo>
                    <a:lnTo>
                      <a:pt x="54" y="10"/>
                    </a:lnTo>
                    <a:lnTo>
                      <a:pt x="56" y="10"/>
                    </a:lnTo>
                    <a:lnTo>
                      <a:pt x="58" y="8"/>
                    </a:lnTo>
                    <a:lnTo>
                      <a:pt x="58" y="8"/>
                    </a:lnTo>
                    <a:lnTo>
                      <a:pt x="60" y="8"/>
                    </a:lnTo>
                    <a:lnTo>
                      <a:pt x="60" y="8"/>
                    </a:lnTo>
                    <a:lnTo>
                      <a:pt x="60" y="8"/>
                    </a:lnTo>
                    <a:lnTo>
                      <a:pt x="60" y="6"/>
                    </a:lnTo>
                    <a:lnTo>
                      <a:pt x="60" y="6"/>
                    </a:lnTo>
                    <a:lnTo>
                      <a:pt x="62" y="4"/>
                    </a:lnTo>
                    <a:lnTo>
                      <a:pt x="60" y="4"/>
                    </a:lnTo>
                    <a:lnTo>
                      <a:pt x="60" y="4"/>
                    </a:lnTo>
                    <a:lnTo>
                      <a:pt x="60" y="4"/>
                    </a:lnTo>
                    <a:lnTo>
                      <a:pt x="60" y="4"/>
                    </a:lnTo>
                    <a:lnTo>
                      <a:pt x="58" y="2"/>
                    </a:lnTo>
                    <a:lnTo>
                      <a:pt x="58" y="2"/>
                    </a:lnTo>
                    <a:lnTo>
                      <a:pt x="58" y="2"/>
                    </a:lnTo>
                    <a:lnTo>
                      <a:pt x="58" y="0"/>
                    </a:lnTo>
                    <a:lnTo>
                      <a:pt x="56" y="0"/>
                    </a:lnTo>
                    <a:lnTo>
                      <a:pt x="54" y="0"/>
                    </a:lnTo>
                    <a:lnTo>
                      <a:pt x="50" y="0"/>
                    </a:lnTo>
                    <a:lnTo>
                      <a:pt x="48" y="2"/>
                    </a:lnTo>
                    <a:lnTo>
                      <a:pt x="48" y="0"/>
                    </a:lnTo>
                    <a:lnTo>
                      <a:pt x="48" y="2"/>
                    </a:lnTo>
                    <a:lnTo>
                      <a:pt x="48" y="2"/>
                    </a:lnTo>
                    <a:lnTo>
                      <a:pt x="46" y="2"/>
                    </a:lnTo>
                    <a:lnTo>
                      <a:pt x="46" y="2"/>
                    </a:lnTo>
                    <a:lnTo>
                      <a:pt x="44" y="4"/>
                    </a:lnTo>
                    <a:lnTo>
                      <a:pt x="44" y="4"/>
                    </a:lnTo>
                    <a:lnTo>
                      <a:pt x="46" y="4"/>
                    </a:lnTo>
                    <a:lnTo>
                      <a:pt x="46" y="6"/>
                    </a:lnTo>
                    <a:lnTo>
                      <a:pt x="44" y="6"/>
                    </a:lnTo>
                    <a:lnTo>
                      <a:pt x="44" y="4"/>
                    </a:lnTo>
                    <a:lnTo>
                      <a:pt x="44" y="6"/>
                    </a:lnTo>
                    <a:lnTo>
                      <a:pt x="42" y="6"/>
                    </a:lnTo>
                    <a:lnTo>
                      <a:pt x="40" y="6"/>
                    </a:lnTo>
                    <a:lnTo>
                      <a:pt x="40" y="6"/>
                    </a:lnTo>
                    <a:lnTo>
                      <a:pt x="40" y="8"/>
                    </a:lnTo>
                    <a:lnTo>
                      <a:pt x="38" y="8"/>
                    </a:lnTo>
                    <a:lnTo>
                      <a:pt x="38" y="8"/>
                    </a:lnTo>
                    <a:lnTo>
                      <a:pt x="38" y="8"/>
                    </a:lnTo>
                    <a:lnTo>
                      <a:pt x="38" y="8"/>
                    </a:lnTo>
                    <a:lnTo>
                      <a:pt x="36" y="8"/>
                    </a:lnTo>
                    <a:lnTo>
                      <a:pt x="34" y="8"/>
                    </a:lnTo>
                    <a:lnTo>
                      <a:pt x="32" y="8"/>
                    </a:lnTo>
                    <a:lnTo>
                      <a:pt x="32" y="10"/>
                    </a:lnTo>
                    <a:lnTo>
                      <a:pt x="30" y="10"/>
                    </a:lnTo>
                    <a:lnTo>
                      <a:pt x="30" y="8"/>
                    </a:lnTo>
                    <a:lnTo>
                      <a:pt x="26" y="8"/>
                    </a:lnTo>
                    <a:lnTo>
                      <a:pt x="26" y="8"/>
                    </a:lnTo>
                    <a:lnTo>
                      <a:pt x="24" y="8"/>
                    </a:lnTo>
                    <a:lnTo>
                      <a:pt x="24" y="8"/>
                    </a:lnTo>
                    <a:lnTo>
                      <a:pt x="24" y="8"/>
                    </a:lnTo>
                    <a:lnTo>
                      <a:pt x="24" y="10"/>
                    </a:lnTo>
                    <a:lnTo>
                      <a:pt x="24" y="10"/>
                    </a:lnTo>
                    <a:lnTo>
                      <a:pt x="26" y="10"/>
                    </a:lnTo>
                    <a:lnTo>
                      <a:pt x="26" y="10"/>
                    </a:lnTo>
                    <a:lnTo>
                      <a:pt x="24" y="10"/>
                    </a:lnTo>
                    <a:lnTo>
                      <a:pt x="24" y="12"/>
                    </a:lnTo>
                    <a:lnTo>
                      <a:pt x="22" y="12"/>
                    </a:lnTo>
                    <a:lnTo>
                      <a:pt x="22" y="10"/>
                    </a:lnTo>
                    <a:lnTo>
                      <a:pt x="22" y="10"/>
                    </a:lnTo>
                    <a:lnTo>
                      <a:pt x="22" y="10"/>
                    </a:lnTo>
                    <a:lnTo>
                      <a:pt x="20" y="10"/>
                    </a:lnTo>
                    <a:lnTo>
                      <a:pt x="20" y="12"/>
                    </a:lnTo>
                    <a:lnTo>
                      <a:pt x="20" y="12"/>
                    </a:lnTo>
                    <a:lnTo>
                      <a:pt x="16" y="14"/>
                    </a:lnTo>
                    <a:lnTo>
                      <a:pt x="16" y="14"/>
                    </a:lnTo>
                    <a:lnTo>
                      <a:pt x="14" y="14"/>
                    </a:lnTo>
                    <a:lnTo>
                      <a:pt x="14" y="14"/>
                    </a:lnTo>
                    <a:lnTo>
                      <a:pt x="16" y="14"/>
                    </a:lnTo>
                    <a:lnTo>
                      <a:pt x="1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890"/>
              <p:cNvSpPr>
                <a:spLocks/>
              </p:cNvSpPr>
              <p:nvPr/>
            </p:nvSpPr>
            <p:spPr bwMode="auto">
              <a:xfrm>
                <a:off x="3014" y="1579"/>
                <a:ext cx="8" cy="4"/>
              </a:xfrm>
              <a:custGeom>
                <a:avLst/>
                <a:gdLst>
                  <a:gd name="T0" fmla="*/ 4 w 8"/>
                  <a:gd name="T1" fmla="*/ 0 h 4"/>
                  <a:gd name="T2" fmla="*/ 2 w 8"/>
                  <a:gd name="T3" fmla="*/ 0 h 4"/>
                  <a:gd name="T4" fmla="*/ 2 w 8"/>
                  <a:gd name="T5" fmla="*/ 0 h 4"/>
                  <a:gd name="T6" fmla="*/ 0 w 8"/>
                  <a:gd name="T7" fmla="*/ 0 h 4"/>
                  <a:gd name="T8" fmla="*/ 2 w 8"/>
                  <a:gd name="T9" fmla="*/ 2 h 4"/>
                  <a:gd name="T10" fmla="*/ 4 w 8"/>
                  <a:gd name="T11" fmla="*/ 2 h 4"/>
                  <a:gd name="T12" fmla="*/ 6 w 8"/>
                  <a:gd name="T13" fmla="*/ 2 h 4"/>
                  <a:gd name="T14" fmla="*/ 6 w 8"/>
                  <a:gd name="T15" fmla="*/ 4 h 4"/>
                  <a:gd name="T16" fmla="*/ 8 w 8"/>
                  <a:gd name="T17" fmla="*/ 4 h 4"/>
                  <a:gd name="T18" fmla="*/ 8 w 8"/>
                  <a:gd name="T19" fmla="*/ 4 h 4"/>
                  <a:gd name="T20" fmla="*/ 8 w 8"/>
                  <a:gd name="T21" fmla="*/ 4 h 4"/>
                  <a:gd name="T22" fmla="*/ 6 w 8"/>
                  <a:gd name="T23" fmla="*/ 2 h 4"/>
                  <a:gd name="T24" fmla="*/ 6 w 8"/>
                  <a:gd name="T25" fmla="*/ 2 h 4"/>
                  <a:gd name="T26" fmla="*/ 6 w 8"/>
                  <a:gd name="T27" fmla="*/ 2 h 4"/>
                  <a:gd name="T28" fmla="*/ 6 w 8"/>
                  <a:gd name="T29" fmla="*/ 2 h 4"/>
                  <a:gd name="T30" fmla="*/ 4 w 8"/>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4" y="0"/>
                    </a:moveTo>
                    <a:lnTo>
                      <a:pt x="2" y="0"/>
                    </a:lnTo>
                    <a:lnTo>
                      <a:pt x="2" y="0"/>
                    </a:lnTo>
                    <a:lnTo>
                      <a:pt x="0" y="0"/>
                    </a:lnTo>
                    <a:lnTo>
                      <a:pt x="2" y="2"/>
                    </a:lnTo>
                    <a:lnTo>
                      <a:pt x="4" y="2"/>
                    </a:lnTo>
                    <a:lnTo>
                      <a:pt x="6" y="2"/>
                    </a:lnTo>
                    <a:lnTo>
                      <a:pt x="6" y="4"/>
                    </a:lnTo>
                    <a:lnTo>
                      <a:pt x="8" y="4"/>
                    </a:lnTo>
                    <a:lnTo>
                      <a:pt x="8" y="4"/>
                    </a:lnTo>
                    <a:lnTo>
                      <a:pt x="8" y="4"/>
                    </a:lnTo>
                    <a:lnTo>
                      <a:pt x="6" y="2"/>
                    </a:lnTo>
                    <a:lnTo>
                      <a:pt x="6" y="2"/>
                    </a:lnTo>
                    <a:lnTo>
                      <a:pt x="6" y="2"/>
                    </a:lnTo>
                    <a:lnTo>
                      <a:pt x="6"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891"/>
              <p:cNvSpPr>
                <a:spLocks/>
              </p:cNvSpPr>
              <p:nvPr/>
            </p:nvSpPr>
            <p:spPr bwMode="auto">
              <a:xfrm>
                <a:off x="3234" y="1499"/>
                <a:ext cx="6" cy="0"/>
              </a:xfrm>
              <a:custGeom>
                <a:avLst/>
                <a:gdLst>
                  <a:gd name="T0" fmla="*/ 6 w 6"/>
                  <a:gd name="T1" fmla="*/ 6 w 6"/>
                  <a:gd name="T2" fmla="*/ 6 w 6"/>
                  <a:gd name="T3" fmla="*/ 6 w 6"/>
                  <a:gd name="T4" fmla="*/ 4 w 6"/>
                  <a:gd name="T5" fmla="*/ 4 w 6"/>
                  <a:gd name="T6" fmla="*/ 4 w 6"/>
                  <a:gd name="T7" fmla="*/ 2 w 6"/>
                  <a:gd name="T8" fmla="*/ 2 w 6"/>
                  <a:gd name="T9" fmla="*/ 0 w 6"/>
                  <a:gd name="T10" fmla="*/ 6 w 6"/>
                  <a:gd name="T11"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6" y="0"/>
                    </a:moveTo>
                    <a:lnTo>
                      <a:pt x="6" y="0"/>
                    </a:lnTo>
                    <a:lnTo>
                      <a:pt x="6" y="0"/>
                    </a:lnTo>
                    <a:lnTo>
                      <a:pt x="6" y="0"/>
                    </a:lnTo>
                    <a:lnTo>
                      <a:pt x="4" y="0"/>
                    </a:lnTo>
                    <a:lnTo>
                      <a:pt x="4" y="0"/>
                    </a:lnTo>
                    <a:lnTo>
                      <a:pt x="4" y="0"/>
                    </a:lnTo>
                    <a:lnTo>
                      <a:pt x="2" y="0"/>
                    </a:lnTo>
                    <a:lnTo>
                      <a:pt x="2"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892"/>
              <p:cNvSpPr>
                <a:spLocks/>
              </p:cNvSpPr>
              <p:nvPr/>
            </p:nvSpPr>
            <p:spPr bwMode="auto">
              <a:xfrm>
                <a:off x="3162" y="1513"/>
                <a:ext cx="4" cy="0"/>
              </a:xfrm>
              <a:custGeom>
                <a:avLst/>
                <a:gdLst>
                  <a:gd name="T0" fmla="*/ 2 w 4"/>
                  <a:gd name="T1" fmla="*/ 2 w 4"/>
                  <a:gd name="T2" fmla="*/ 0 w 4"/>
                  <a:gd name="T3" fmla="*/ 2 w 4"/>
                  <a:gd name="T4" fmla="*/ 2 w 4"/>
                  <a:gd name="T5" fmla="*/ 4 w 4"/>
                  <a:gd name="T6" fmla="*/ 4 w 4"/>
                  <a:gd name="T7" fmla="*/ 4 w 4"/>
                  <a:gd name="T8" fmla="*/ 2 w 4"/>
                  <a:gd name="T9" fmla="*/ 2 w 4"/>
                  <a:gd name="T10"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2" y="0"/>
                    </a:moveTo>
                    <a:lnTo>
                      <a:pt x="2" y="0"/>
                    </a:lnTo>
                    <a:lnTo>
                      <a:pt x="0" y="0"/>
                    </a:lnTo>
                    <a:lnTo>
                      <a:pt x="2" y="0"/>
                    </a:lnTo>
                    <a:lnTo>
                      <a:pt x="2" y="0"/>
                    </a:lnTo>
                    <a:lnTo>
                      <a:pt x="4" y="0"/>
                    </a:lnTo>
                    <a:lnTo>
                      <a:pt x="4" y="0"/>
                    </a:lnTo>
                    <a:lnTo>
                      <a:pt x="4"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893"/>
              <p:cNvSpPr>
                <a:spLocks/>
              </p:cNvSpPr>
              <p:nvPr/>
            </p:nvSpPr>
            <p:spPr bwMode="auto">
              <a:xfrm>
                <a:off x="3202" y="1519"/>
                <a:ext cx="4" cy="2"/>
              </a:xfrm>
              <a:custGeom>
                <a:avLst/>
                <a:gdLst>
                  <a:gd name="T0" fmla="*/ 4 w 4"/>
                  <a:gd name="T1" fmla="*/ 2 h 2"/>
                  <a:gd name="T2" fmla="*/ 4 w 4"/>
                  <a:gd name="T3" fmla="*/ 0 h 2"/>
                  <a:gd name="T4" fmla="*/ 4 w 4"/>
                  <a:gd name="T5" fmla="*/ 0 h 2"/>
                  <a:gd name="T6" fmla="*/ 4 w 4"/>
                  <a:gd name="T7" fmla="*/ 0 h 2"/>
                  <a:gd name="T8" fmla="*/ 2 w 4"/>
                  <a:gd name="T9" fmla="*/ 2 h 2"/>
                  <a:gd name="T10" fmla="*/ 2 w 4"/>
                  <a:gd name="T11" fmla="*/ 0 h 2"/>
                  <a:gd name="T12" fmla="*/ 0 w 4"/>
                  <a:gd name="T13" fmla="*/ 2 h 2"/>
                  <a:gd name="T14" fmla="*/ 0 w 4"/>
                  <a:gd name="T15" fmla="*/ 2 h 2"/>
                  <a:gd name="T16" fmla="*/ 0 w 4"/>
                  <a:gd name="T17" fmla="*/ 2 h 2"/>
                  <a:gd name="T18" fmla="*/ 2 w 4"/>
                  <a:gd name="T19" fmla="*/ 2 h 2"/>
                  <a:gd name="T20" fmla="*/ 2 w 4"/>
                  <a:gd name="T21" fmla="*/ 2 h 2"/>
                  <a:gd name="T22" fmla="*/ 4 w 4"/>
                  <a:gd name="T23" fmla="*/ 2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4" y="0"/>
                    </a:lnTo>
                    <a:lnTo>
                      <a:pt x="4" y="0"/>
                    </a:lnTo>
                    <a:lnTo>
                      <a:pt x="4" y="0"/>
                    </a:lnTo>
                    <a:lnTo>
                      <a:pt x="2" y="2"/>
                    </a:lnTo>
                    <a:lnTo>
                      <a:pt x="2" y="0"/>
                    </a:lnTo>
                    <a:lnTo>
                      <a:pt x="0" y="2"/>
                    </a:lnTo>
                    <a:lnTo>
                      <a:pt x="0" y="2"/>
                    </a:lnTo>
                    <a:lnTo>
                      <a:pt x="0" y="2"/>
                    </a:lnTo>
                    <a:lnTo>
                      <a:pt x="2" y="2"/>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894"/>
              <p:cNvSpPr>
                <a:spLocks/>
              </p:cNvSpPr>
              <p:nvPr/>
            </p:nvSpPr>
            <p:spPr bwMode="auto">
              <a:xfrm>
                <a:off x="3206" y="1519"/>
                <a:ext cx="2" cy="2"/>
              </a:xfrm>
              <a:custGeom>
                <a:avLst/>
                <a:gdLst>
                  <a:gd name="T0" fmla="*/ 2 w 2"/>
                  <a:gd name="T1" fmla="*/ 2 h 2"/>
                  <a:gd name="T2" fmla="*/ 2 w 2"/>
                  <a:gd name="T3" fmla="*/ 0 h 2"/>
                  <a:gd name="T4" fmla="*/ 0 w 2"/>
                  <a:gd name="T5" fmla="*/ 0 h 2"/>
                  <a:gd name="T6" fmla="*/ 0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895"/>
              <p:cNvSpPr>
                <a:spLocks/>
              </p:cNvSpPr>
              <p:nvPr/>
            </p:nvSpPr>
            <p:spPr bwMode="auto">
              <a:xfrm>
                <a:off x="3194" y="1511"/>
                <a:ext cx="6" cy="4"/>
              </a:xfrm>
              <a:custGeom>
                <a:avLst/>
                <a:gdLst>
                  <a:gd name="T0" fmla="*/ 2 w 6"/>
                  <a:gd name="T1" fmla="*/ 2 h 4"/>
                  <a:gd name="T2" fmla="*/ 0 w 6"/>
                  <a:gd name="T3" fmla="*/ 4 h 4"/>
                  <a:gd name="T4" fmla="*/ 0 w 6"/>
                  <a:gd name="T5" fmla="*/ 4 h 4"/>
                  <a:gd name="T6" fmla="*/ 2 w 6"/>
                  <a:gd name="T7" fmla="*/ 2 h 4"/>
                  <a:gd name="T8" fmla="*/ 4 w 6"/>
                  <a:gd name="T9" fmla="*/ 2 h 4"/>
                  <a:gd name="T10" fmla="*/ 4 w 6"/>
                  <a:gd name="T11" fmla="*/ 4 h 4"/>
                  <a:gd name="T12" fmla="*/ 4 w 6"/>
                  <a:gd name="T13" fmla="*/ 4 h 4"/>
                  <a:gd name="T14" fmla="*/ 4 w 6"/>
                  <a:gd name="T15" fmla="*/ 2 h 4"/>
                  <a:gd name="T16" fmla="*/ 4 w 6"/>
                  <a:gd name="T17" fmla="*/ 2 h 4"/>
                  <a:gd name="T18" fmla="*/ 6 w 6"/>
                  <a:gd name="T19" fmla="*/ 2 h 4"/>
                  <a:gd name="T20" fmla="*/ 4 w 6"/>
                  <a:gd name="T21" fmla="*/ 2 h 4"/>
                  <a:gd name="T22" fmla="*/ 4 w 6"/>
                  <a:gd name="T23" fmla="*/ 0 h 4"/>
                  <a:gd name="T24" fmla="*/ 4 w 6"/>
                  <a:gd name="T25" fmla="*/ 0 h 4"/>
                  <a:gd name="T26" fmla="*/ 4 w 6"/>
                  <a:gd name="T27" fmla="*/ 2 h 4"/>
                  <a:gd name="T28" fmla="*/ 2 w 6"/>
                  <a:gd name="T29" fmla="*/ 2 h 4"/>
                  <a:gd name="T30" fmla="*/ 2 w 6"/>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2" y="2"/>
                    </a:moveTo>
                    <a:lnTo>
                      <a:pt x="0" y="4"/>
                    </a:lnTo>
                    <a:lnTo>
                      <a:pt x="0" y="4"/>
                    </a:lnTo>
                    <a:lnTo>
                      <a:pt x="2" y="2"/>
                    </a:lnTo>
                    <a:lnTo>
                      <a:pt x="4" y="2"/>
                    </a:lnTo>
                    <a:lnTo>
                      <a:pt x="4" y="4"/>
                    </a:lnTo>
                    <a:lnTo>
                      <a:pt x="4" y="4"/>
                    </a:lnTo>
                    <a:lnTo>
                      <a:pt x="4" y="2"/>
                    </a:lnTo>
                    <a:lnTo>
                      <a:pt x="4" y="2"/>
                    </a:lnTo>
                    <a:lnTo>
                      <a:pt x="6" y="2"/>
                    </a:lnTo>
                    <a:lnTo>
                      <a:pt x="4" y="2"/>
                    </a:lnTo>
                    <a:lnTo>
                      <a:pt x="4" y="0"/>
                    </a:lnTo>
                    <a:lnTo>
                      <a:pt x="4" y="0"/>
                    </a:lnTo>
                    <a:lnTo>
                      <a:pt x="4"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896"/>
              <p:cNvSpPr>
                <a:spLocks/>
              </p:cNvSpPr>
              <p:nvPr/>
            </p:nvSpPr>
            <p:spPr bwMode="auto">
              <a:xfrm>
                <a:off x="3298" y="1529"/>
                <a:ext cx="10" cy="4"/>
              </a:xfrm>
              <a:custGeom>
                <a:avLst/>
                <a:gdLst>
                  <a:gd name="T0" fmla="*/ 0 w 10"/>
                  <a:gd name="T1" fmla="*/ 0 h 4"/>
                  <a:gd name="T2" fmla="*/ 0 w 10"/>
                  <a:gd name="T3" fmla="*/ 2 h 4"/>
                  <a:gd name="T4" fmla="*/ 2 w 10"/>
                  <a:gd name="T5" fmla="*/ 2 h 4"/>
                  <a:gd name="T6" fmla="*/ 2 w 10"/>
                  <a:gd name="T7" fmla="*/ 2 h 4"/>
                  <a:gd name="T8" fmla="*/ 2 w 10"/>
                  <a:gd name="T9" fmla="*/ 2 h 4"/>
                  <a:gd name="T10" fmla="*/ 0 w 10"/>
                  <a:gd name="T11" fmla="*/ 2 h 4"/>
                  <a:gd name="T12" fmla="*/ 0 w 10"/>
                  <a:gd name="T13" fmla="*/ 2 h 4"/>
                  <a:gd name="T14" fmla="*/ 2 w 10"/>
                  <a:gd name="T15" fmla="*/ 2 h 4"/>
                  <a:gd name="T16" fmla="*/ 4 w 10"/>
                  <a:gd name="T17" fmla="*/ 4 h 4"/>
                  <a:gd name="T18" fmla="*/ 6 w 10"/>
                  <a:gd name="T19" fmla="*/ 4 h 4"/>
                  <a:gd name="T20" fmla="*/ 6 w 10"/>
                  <a:gd name="T21" fmla="*/ 4 h 4"/>
                  <a:gd name="T22" fmla="*/ 8 w 10"/>
                  <a:gd name="T23" fmla="*/ 4 h 4"/>
                  <a:gd name="T24" fmla="*/ 8 w 10"/>
                  <a:gd name="T25" fmla="*/ 2 h 4"/>
                  <a:gd name="T26" fmla="*/ 10 w 10"/>
                  <a:gd name="T27" fmla="*/ 2 h 4"/>
                  <a:gd name="T28" fmla="*/ 8 w 10"/>
                  <a:gd name="T29" fmla="*/ 2 h 4"/>
                  <a:gd name="T30" fmla="*/ 8 w 10"/>
                  <a:gd name="T31" fmla="*/ 0 h 4"/>
                  <a:gd name="T32" fmla="*/ 6 w 10"/>
                  <a:gd name="T33" fmla="*/ 0 h 4"/>
                  <a:gd name="T34" fmla="*/ 6 w 10"/>
                  <a:gd name="T35" fmla="*/ 0 h 4"/>
                  <a:gd name="T36" fmla="*/ 6 w 10"/>
                  <a:gd name="T37" fmla="*/ 0 h 4"/>
                  <a:gd name="T38" fmla="*/ 4 w 10"/>
                  <a:gd name="T39" fmla="*/ 0 h 4"/>
                  <a:gd name="T40" fmla="*/ 4 w 10"/>
                  <a:gd name="T41" fmla="*/ 0 h 4"/>
                  <a:gd name="T42" fmla="*/ 0 w 10"/>
                  <a:gd name="T43" fmla="*/ 0 h 4"/>
                  <a:gd name="T44" fmla="*/ 0 w 10"/>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
                    <a:moveTo>
                      <a:pt x="0" y="0"/>
                    </a:moveTo>
                    <a:lnTo>
                      <a:pt x="0" y="2"/>
                    </a:lnTo>
                    <a:lnTo>
                      <a:pt x="2" y="2"/>
                    </a:lnTo>
                    <a:lnTo>
                      <a:pt x="2" y="2"/>
                    </a:lnTo>
                    <a:lnTo>
                      <a:pt x="2" y="2"/>
                    </a:lnTo>
                    <a:lnTo>
                      <a:pt x="0" y="2"/>
                    </a:lnTo>
                    <a:lnTo>
                      <a:pt x="0" y="2"/>
                    </a:lnTo>
                    <a:lnTo>
                      <a:pt x="2" y="2"/>
                    </a:lnTo>
                    <a:lnTo>
                      <a:pt x="4" y="4"/>
                    </a:lnTo>
                    <a:lnTo>
                      <a:pt x="6" y="4"/>
                    </a:lnTo>
                    <a:lnTo>
                      <a:pt x="6" y="4"/>
                    </a:lnTo>
                    <a:lnTo>
                      <a:pt x="8" y="4"/>
                    </a:lnTo>
                    <a:lnTo>
                      <a:pt x="8" y="2"/>
                    </a:lnTo>
                    <a:lnTo>
                      <a:pt x="10" y="2"/>
                    </a:lnTo>
                    <a:lnTo>
                      <a:pt x="8" y="2"/>
                    </a:lnTo>
                    <a:lnTo>
                      <a:pt x="8" y="0"/>
                    </a:lnTo>
                    <a:lnTo>
                      <a:pt x="6" y="0"/>
                    </a:lnTo>
                    <a:lnTo>
                      <a:pt x="6" y="0"/>
                    </a:lnTo>
                    <a:lnTo>
                      <a:pt x="6" y="0"/>
                    </a:lnTo>
                    <a:lnTo>
                      <a:pt x="4" y="0"/>
                    </a:ln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897"/>
              <p:cNvSpPr>
                <a:spLocks/>
              </p:cNvSpPr>
              <p:nvPr/>
            </p:nvSpPr>
            <p:spPr bwMode="auto">
              <a:xfrm>
                <a:off x="3450" y="1543"/>
                <a:ext cx="6" cy="0"/>
              </a:xfrm>
              <a:custGeom>
                <a:avLst/>
                <a:gdLst>
                  <a:gd name="T0" fmla="*/ 4 w 6"/>
                  <a:gd name="T1" fmla="*/ 2 w 6"/>
                  <a:gd name="T2" fmla="*/ 2 w 6"/>
                  <a:gd name="T3" fmla="*/ 2 w 6"/>
                  <a:gd name="T4" fmla="*/ 0 w 6"/>
                  <a:gd name="T5" fmla="*/ 0 w 6"/>
                  <a:gd name="T6" fmla="*/ 0 w 6"/>
                  <a:gd name="T7" fmla="*/ 0 w 6"/>
                  <a:gd name="T8" fmla="*/ 4 w 6"/>
                  <a:gd name="T9" fmla="*/ 4 w 6"/>
                  <a:gd name="T10" fmla="*/ 6 w 6"/>
                  <a:gd name="T11" fmla="*/ 6 w 6"/>
                  <a:gd name="T12" fmla="*/ 6 w 6"/>
                  <a:gd name="T13" fmla="*/ 6 w 6"/>
                  <a:gd name="T14"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6">
                    <a:moveTo>
                      <a:pt x="4" y="0"/>
                    </a:moveTo>
                    <a:lnTo>
                      <a:pt x="2" y="0"/>
                    </a:lnTo>
                    <a:lnTo>
                      <a:pt x="2" y="0"/>
                    </a:lnTo>
                    <a:lnTo>
                      <a:pt x="2" y="0"/>
                    </a:lnTo>
                    <a:lnTo>
                      <a:pt x="0" y="0"/>
                    </a:lnTo>
                    <a:lnTo>
                      <a:pt x="0" y="0"/>
                    </a:lnTo>
                    <a:lnTo>
                      <a:pt x="0" y="0"/>
                    </a:lnTo>
                    <a:lnTo>
                      <a:pt x="0" y="0"/>
                    </a:lnTo>
                    <a:lnTo>
                      <a:pt x="4" y="0"/>
                    </a:lnTo>
                    <a:lnTo>
                      <a:pt x="4" y="0"/>
                    </a:lnTo>
                    <a:lnTo>
                      <a:pt x="6" y="0"/>
                    </a:lnTo>
                    <a:lnTo>
                      <a:pt x="6" y="0"/>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898"/>
              <p:cNvSpPr>
                <a:spLocks/>
              </p:cNvSpPr>
              <p:nvPr/>
            </p:nvSpPr>
            <p:spPr bwMode="auto">
              <a:xfrm>
                <a:off x="3450" y="1533"/>
                <a:ext cx="8" cy="4"/>
              </a:xfrm>
              <a:custGeom>
                <a:avLst/>
                <a:gdLst>
                  <a:gd name="T0" fmla="*/ 4 w 8"/>
                  <a:gd name="T1" fmla="*/ 0 h 4"/>
                  <a:gd name="T2" fmla="*/ 4 w 8"/>
                  <a:gd name="T3" fmla="*/ 0 h 4"/>
                  <a:gd name="T4" fmla="*/ 2 w 8"/>
                  <a:gd name="T5" fmla="*/ 0 h 4"/>
                  <a:gd name="T6" fmla="*/ 0 w 8"/>
                  <a:gd name="T7" fmla="*/ 0 h 4"/>
                  <a:gd name="T8" fmla="*/ 0 w 8"/>
                  <a:gd name="T9" fmla="*/ 0 h 4"/>
                  <a:gd name="T10" fmla="*/ 2 w 8"/>
                  <a:gd name="T11" fmla="*/ 2 h 4"/>
                  <a:gd name="T12" fmla="*/ 2 w 8"/>
                  <a:gd name="T13" fmla="*/ 2 h 4"/>
                  <a:gd name="T14" fmla="*/ 2 w 8"/>
                  <a:gd name="T15" fmla="*/ 2 h 4"/>
                  <a:gd name="T16" fmla="*/ 2 w 8"/>
                  <a:gd name="T17" fmla="*/ 2 h 4"/>
                  <a:gd name="T18" fmla="*/ 2 w 8"/>
                  <a:gd name="T19" fmla="*/ 2 h 4"/>
                  <a:gd name="T20" fmla="*/ 2 w 8"/>
                  <a:gd name="T21" fmla="*/ 2 h 4"/>
                  <a:gd name="T22" fmla="*/ 4 w 8"/>
                  <a:gd name="T23" fmla="*/ 4 h 4"/>
                  <a:gd name="T24" fmla="*/ 4 w 8"/>
                  <a:gd name="T25" fmla="*/ 2 h 4"/>
                  <a:gd name="T26" fmla="*/ 6 w 8"/>
                  <a:gd name="T27" fmla="*/ 2 h 4"/>
                  <a:gd name="T28" fmla="*/ 6 w 8"/>
                  <a:gd name="T29" fmla="*/ 2 h 4"/>
                  <a:gd name="T30" fmla="*/ 6 w 8"/>
                  <a:gd name="T31" fmla="*/ 2 h 4"/>
                  <a:gd name="T32" fmla="*/ 8 w 8"/>
                  <a:gd name="T33" fmla="*/ 2 h 4"/>
                  <a:gd name="T34" fmla="*/ 6 w 8"/>
                  <a:gd name="T35" fmla="*/ 2 h 4"/>
                  <a:gd name="T36" fmla="*/ 8 w 8"/>
                  <a:gd name="T37" fmla="*/ 2 h 4"/>
                  <a:gd name="T38" fmla="*/ 8 w 8"/>
                  <a:gd name="T39" fmla="*/ 2 h 4"/>
                  <a:gd name="T40" fmla="*/ 6 w 8"/>
                  <a:gd name="T41" fmla="*/ 0 h 4"/>
                  <a:gd name="T42" fmla="*/ 6 w 8"/>
                  <a:gd name="T43" fmla="*/ 0 h 4"/>
                  <a:gd name="T44" fmla="*/ 4 w 8"/>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4">
                    <a:moveTo>
                      <a:pt x="4" y="0"/>
                    </a:moveTo>
                    <a:lnTo>
                      <a:pt x="4" y="0"/>
                    </a:lnTo>
                    <a:lnTo>
                      <a:pt x="2" y="0"/>
                    </a:lnTo>
                    <a:lnTo>
                      <a:pt x="0" y="0"/>
                    </a:lnTo>
                    <a:lnTo>
                      <a:pt x="0" y="0"/>
                    </a:lnTo>
                    <a:lnTo>
                      <a:pt x="2" y="2"/>
                    </a:lnTo>
                    <a:lnTo>
                      <a:pt x="2" y="2"/>
                    </a:lnTo>
                    <a:lnTo>
                      <a:pt x="2" y="2"/>
                    </a:lnTo>
                    <a:lnTo>
                      <a:pt x="2" y="2"/>
                    </a:lnTo>
                    <a:lnTo>
                      <a:pt x="2" y="2"/>
                    </a:lnTo>
                    <a:lnTo>
                      <a:pt x="2" y="2"/>
                    </a:lnTo>
                    <a:lnTo>
                      <a:pt x="4" y="4"/>
                    </a:lnTo>
                    <a:lnTo>
                      <a:pt x="4" y="2"/>
                    </a:lnTo>
                    <a:lnTo>
                      <a:pt x="6" y="2"/>
                    </a:lnTo>
                    <a:lnTo>
                      <a:pt x="6" y="2"/>
                    </a:lnTo>
                    <a:lnTo>
                      <a:pt x="6" y="2"/>
                    </a:lnTo>
                    <a:lnTo>
                      <a:pt x="8" y="2"/>
                    </a:lnTo>
                    <a:lnTo>
                      <a:pt x="6" y="2"/>
                    </a:lnTo>
                    <a:lnTo>
                      <a:pt x="8" y="2"/>
                    </a:lnTo>
                    <a:lnTo>
                      <a:pt x="8" y="2"/>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899"/>
              <p:cNvSpPr>
                <a:spLocks/>
              </p:cNvSpPr>
              <p:nvPr/>
            </p:nvSpPr>
            <p:spPr bwMode="auto">
              <a:xfrm>
                <a:off x="3612" y="1535"/>
                <a:ext cx="10" cy="2"/>
              </a:xfrm>
              <a:custGeom>
                <a:avLst/>
                <a:gdLst>
                  <a:gd name="T0" fmla="*/ 2 w 10"/>
                  <a:gd name="T1" fmla="*/ 2 h 2"/>
                  <a:gd name="T2" fmla="*/ 2 w 10"/>
                  <a:gd name="T3" fmla="*/ 2 h 2"/>
                  <a:gd name="T4" fmla="*/ 4 w 10"/>
                  <a:gd name="T5" fmla="*/ 2 h 2"/>
                  <a:gd name="T6" fmla="*/ 6 w 10"/>
                  <a:gd name="T7" fmla="*/ 2 h 2"/>
                  <a:gd name="T8" fmla="*/ 8 w 10"/>
                  <a:gd name="T9" fmla="*/ 2 h 2"/>
                  <a:gd name="T10" fmla="*/ 10 w 10"/>
                  <a:gd name="T11" fmla="*/ 2 h 2"/>
                  <a:gd name="T12" fmla="*/ 10 w 10"/>
                  <a:gd name="T13" fmla="*/ 2 h 2"/>
                  <a:gd name="T14" fmla="*/ 10 w 10"/>
                  <a:gd name="T15" fmla="*/ 2 h 2"/>
                  <a:gd name="T16" fmla="*/ 10 w 10"/>
                  <a:gd name="T17" fmla="*/ 2 h 2"/>
                  <a:gd name="T18" fmla="*/ 10 w 10"/>
                  <a:gd name="T19" fmla="*/ 2 h 2"/>
                  <a:gd name="T20" fmla="*/ 8 w 10"/>
                  <a:gd name="T21" fmla="*/ 0 h 2"/>
                  <a:gd name="T22" fmla="*/ 8 w 10"/>
                  <a:gd name="T23" fmla="*/ 0 h 2"/>
                  <a:gd name="T24" fmla="*/ 2 w 10"/>
                  <a:gd name="T25" fmla="*/ 0 h 2"/>
                  <a:gd name="T26" fmla="*/ 2 w 10"/>
                  <a:gd name="T27" fmla="*/ 0 h 2"/>
                  <a:gd name="T28" fmla="*/ 0 w 10"/>
                  <a:gd name="T29" fmla="*/ 0 h 2"/>
                  <a:gd name="T30" fmla="*/ 0 w 10"/>
                  <a:gd name="T31" fmla="*/ 0 h 2"/>
                  <a:gd name="T32" fmla="*/ 0 w 10"/>
                  <a:gd name="T33" fmla="*/ 0 h 2"/>
                  <a:gd name="T34" fmla="*/ 0 w 10"/>
                  <a:gd name="T35" fmla="*/ 2 h 2"/>
                  <a:gd name="T36" fmla="*/ 2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2" y="2"/>
                    </a:moveTo>
                    <a:lnTo>
                      <a:pt x="2" y="2"/>
                    </a:lnTo>
                    <a:lnTo>
                      <a:pt x="4" y="2"/>
                    </a:lnTo>
                    <a:lnTo>
                      <a:pt x="6" y="2"/>
                    </a:lnTo>
                    <a:lnTo>
                      <a:pt x="8" y="2"/>
                    </a:lnTo>
                    <a:lnTo>
                      <a:pt x="10" y="2"/>
                    </a:lnTo>
                    <a:lnTo>
                      <a:pt x="10" y="2"/>
                    </a:lnTo>
                    <a:lnTo>
                      <a:pt x="10" y="2"/>
                    </a:lnTo>
                    <a:lnTo>
                      <a:pt x="10" y="2"/>
                    </a:lnTo>
                    <a:lnTo>
                      <a:pt x="10" y="2"/>
                    </a:lnTo>
                    <a:lnTo>
                      <a:pt x="8" y="0"/>
                    </a:lnTo>
                    <a:lnTo>
                      <a:pt x="8" y="0"/>
                    </a:lnTo>
                    <a:lnTo>
                      <a:pt x="2" y="0"/>
                    </a:lnTo>
                    <a:lnTo>
                      <a:pt x="2"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900"/>
              <p:cNvSpPr>
                <a:spLocks/>
              </p:cNvSpPr>
              <p:nvPr/>
            </p:nvSpPr>
            <p:spPr bwMode="auto">
              <a:xfrm>
                <a:off x="3002" y="1597"/>
                <a:ext cx="12" cy="10"/>
              </a:xfrm>
              <a:custGeom>
                <a:avLst/>
                <a:gdLst>
                  <a:gd name="T0" fmla="*/ 2 w 12"/>
                  <a:gd name="T1" fmla="*/ 8 h 10"/>
                  <a:gd name="T2" fmla="*/ 4 w 12"/>
                  <a:gd name="T3" fmla="*/ 10 h 10"/>
                  <a:gd name="T4" fmla="*/ 4 w 12"/>
                  <a:gd name="T5" fmla="*/ 8 h 10"/>
                  <a:gd name="T6" fmla="*/ 4 w 12"/>
                  <a:gd name="T7" fmla="*/ 8 h 10"/>
                  <a:gd name="T8" fmla="*/ 6 w 12"/>
                  <a:gd name="T9" fmla="*/ 8 h 10"/>
                  <a:gd name="T10" fmla="*/ 6 w 12"/>
                  <a:gd name="T11" fmla="*/ 8 h 10"/>
                  <a:gd name="T12" fmla="*/ 8 w 12"/>
                  <a:gd name="T13" fmla="*/ 8 h 10"/>
                  <a:gd name="T14" fmla="*/ 8 w 12"/>
                  <a:gd name="T15" fmla="*/ 8 h 10"/>
                  <a:gd name="T16" fmla="*/ 10 w 12"/>
                  <a:gd name="T17" fmla="*/ 6 h 10"/>
                  <a:gd name="T18" fmla="*/ 12 w 12"/>
                  <a:gd name="T19" fmla="*/ 4 h 10"/>
                  <a:gd name="T20" fmla="*/ 12 w 12"/>
                  <a:gd name="T21" fmla="*/ 6 h 10"/>
                  <a:gd name="T22" fmla="*/ 12 w 12"/>
                  <a:gd name="T23" fmla="*/ 4 h 10"/>
                  <a:gd name="T24" fmla="*/ 10 w 12"/>
                  <a:gd name="T25" fmla="*/ 4 h 10"/>
                  <a:gd name="T26" fmla="*/ 10 w 12"/>
                  <a:gd name="T27" fmla="*/ 2 h 10"/>
                  <a:gd name="T28" fmla="*/ 10 w 12"/>
                  <a:gd name="T29" fmla="*/ 4 h 10"/>
                  <a:gd name="T30" fmla="*/ 10 w 12"/>
                  <a:gd name="T31" fmla="*/ 4 h 10"/>
                  <a:gd name="T32" fmla="*/ 8 w 12"/>
                  <a:gd name="T33" fmla="*/ 4 h 10"/>
                  <a:gd name="T34" fmla="*/ 4 w 12"/>
                  <a:gd name="T35" fmla="*/ 0 h 10"/>
                  <a:gd name="T36" fmla="*/ 2 w 12"/>
                  <a:gd name="T37" fmla="*/ 0 h 10"/>
                  <a:gd name="T38" fmla="*/ 2 w 12"/>
                  <a:gd name="T39" fmla="*/ 2 h 10"/>
                  <a:gd name="T40" fmla="*/ 2 w 12"/>
                  <a:gd name="T41" fmla="*/ 0 h 10"/>
                  <a:gd name="T42" fmla="*/ 0 w 12"/>
                  <a:gd name="T43" fmla="*/ 2 h 10"/>
                  <a:gd name="T44" fmla="*/ 0 w 12"/>
                  <a:gd name="T45" fmla="*/ 2 h 10"/>
                  <a:gd name="T46" fmla="*/ 0 w 12"/>
                  <a:gd name="T47" fmla="*/ 4 h 10"/>
                  <a:gd name="T48" fmla="*/ 0 w 12"/>
                  <a:gd name="T49" fmla="*/ 4 h 10"/>
                  <a:gd name="T50" fmla="*/ 0 w 12"/>
                  <a:gd name="T51" fmla="*/ 6 h 10"/>
                  <a:gd name="T52" fmla="*/ 0 w 12"/>
                  <a:gd name="T53" fmla="*/ 8 h 10"/>
                  <a:gd name="T54" fmla="*/ 2 w 12"/>
                  <a:gd name="T55" fmla="*/ 8 h 10"/>
                  <a:gd name="T56" fmla="*/ 2 w 12"/>
                  <a:gd name="T57" fmla="*/ 10 h 10"/>
                  <a:gd name="T58" fmla="*/ 2 w 12"/>
                  <a:gd name="T59" fmla="*/ 8 h 10"/>
                  <a:gd name="T60" fmla="*/ 2 w 12"/>
                  <a:gd name="T61" fmla="*/ 8 h 10"/>
                  <a:gd name="T62" fmla="*/ 2 w 12"/>
                  <a:gd name="T63" fmla="*/ 8 h 10"/>
                  <a:gd name="T64" fmla="*/ 2 w 12"/>
                  <a:gd name="T6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0">
                    <a:moveTo>
                      <a:pt x="2" y="8"/>
                    </a:moveTo>
                    <a:lnTo>
                      <a:pt x="4" y="10"/>
                    </a:lnTo>
                    <a:lnTo>
                      <a:pt x="4" y="8"/>
                    </a:lnTo>
                    <a:lnTo>
                      <a:pt x="4" y="8"/>
                    </a:lnTo>
                    <a:lnTo>
                      <a:pt x="6" y="8"/>
                    </a:lnTo>
                    <a:lnTo>
                      <a:pt x="6" y="8"/>
                    </a:lnTo>
                    <a:lnTo>
                      <a:pt x="8" y="8"/>
                    </a:lnTo>
                    <a:lnTo>
                      <a:pt x="8" y="8"/>
                    </a:lnTo>
                    <a:lnTo>
                      <a:pt x="10" y="6"/>
                    </a:lnTo>
                    <a:lnTo>
                      <a:pt x="12" y="4"/>
                    </a:lnTo>
                    <a:lnTo>
                      <a:pt x="12" y="6"/>
                    </a:lnTo>
                    <a:lnTo>
                      <a:pt x="12" y="4"/>
                    </a:lnTo>
                    <a:lnTo>
                      <a:pt x="10" y="4"/>
                    </a:lnTo>
                    <a:lnTo>
                      <a:pt x="10" y="2"/>
                    </a:lnTo>
                    <a:lnTo>
                      <a:pt x="10" y="4"/>
                    </a:lnTo>
                    <a:lnTo>
                      <a:pt x="10" y="4"/>
                    </a:lnTo>
                    <a:lnTo>
                      <a:pt x="8" y="4"/>
                    </a:lnTo>
                    <a:lnTo>
                      <a:pt x="4" y="0"/>
                    </a:lnTo>
                    <a:lnTo>
                      <a:pt x="2" y="0"/>
                    </a:lnTo>
                    <a:lnTo>
                      <a:pt x="2" y="2"/>
                    </a:lnTo>
                    <a:lnTo>
                      <a:pt x="2" y="0"/>
                    </a:lnTo>
                    <a:lnTo>
                      <a:pt x="0" y="2"/>
                    </a:lnTo>
                    <a:lnTo>
                      <a:pt x="0" y="2"/>
                    </a:lnTo>
                    <a:lnTo>
                      <a:pt x="0" y="4"/>
                    </a:lnTo>
                    <a:lnTo>
                      <a:pt x="0" y="4"/>
                    </a:lnTo>
                    <a:lnTo>
                      <a:pt x="0" y="6"/>
                    </a:lnTo>
                    <a:lnTo>
                      <a:pt x="0" y="8"/>
                    </a:lnTo>
                    <a:lnTo>
                      <a:pt x="2" y="8"/>
                    </a:lnTo>
                    <a:lnTo>
                      <a:pt x="2" y="10"/>
                    </a:lnTo>
                    <a:lnTo>
                      <a:pt x="2" y="8"/>
                    </a:lnTo>
                    <a:lnTo>
                      <a:pt x="2" y="8"/>
                    </a:lnTo>
                    <a:lnTo>
                      <a:pt x="2"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901"/>
              <p:cNvSpPr>
                <a:spLocks/>
              </p:cNvSpPr>
              <p:nvPr/>
            </p:nvSpPr>
            <p:spPr bwMode="auto">
              <a:xfrm>
                <a:off x="3060" y="159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902"/>
              <p:cNvSpPr>
                <a:spLocks/>
              </p:cNvSpPr>
              <p:nvPr/>
            </p:nvSpPr>
            <p:spPr bwMode="auto">
              <a:xfrm>
                <a:off x="3054" y="1587"/>
                <a:ext cx="14" cy="6"/>
              </a:xfrm>
              <a:custGeom>
                <a:avLst/>
                <a:gdLst>
                  <a:gd name="T0" fmla="*/ 10 w 14"/>
                  <a:gd name="T1" fmla="*/ 6 h 6"/>
                  <a:gd name="T2" fmla="*/ 12 w 14"/>
                  <a:gd name="T3" fmla="*/ 6 h 6"/>
                  <a:gd name="T4" fmla="*/ 14 w 14"/>
                  <a:gd name="T5" fmla="*/ 6 h 6"/>
                  <a:gd name="T6" fmla="*/ 14 w 14"/>
                  <a:gd name="T7" fmla="*/ 6 h 6"/>
                  <a:gd name="T8" fmla="*/ 14 w 14"/>
                  <a:gd name="T9" fmla="*/ 6 h 6"/>
                  <a:gd name="T10" fmla="*/ 14 w 14"/>
                  <a:gd name="T11" fmla="*/ 4 h 6"/>
                  <a:gd name="T12" fmla="*/ 10 w 14"/>
                  <a:gd name="T13" fmla="*/ 2 h 6"/>
                  <a:gd name="T14" fmla="*/ 8 w 14"/>
                  <a:gd name="T15" fmla="*/ 2 h 6"/>
                  <a:gd name="T16" fmla="*/ 6 w 14"/>
                  <a:gd name="T17" fmla="*/ 2 h 6"/>
                  <a:gd name="T18" fmla="*/ 4 w 14"/>
                  <a:gd name="T19" fmla="*/ 0 h 6"/>
                  <a:gd name="T20" fmla="*/ 4 w 14"/>
                  <a:gd name="T21" fmla="*/ 0 h 6"/>
                  <a:gd name="T22" fmla="*/ 2 w 14"/>
                  <a:gd name="T23" fmla="*/ 0 h 6"/>
                  <a:gd name="T24" fmla="*/ 0 w 14"/>
                  <a:gd name="T25" fmla="*/ 0 h 6"/>
                  <a:gd name="T26" fmla="*/ 2 w 14"/>
                  <a:gd name="T27" fmla="*/ 0 h 6"/>
                  <a:gd name="T28" fmla="*/ 0 w 14"/>
                  <a:gd name="T29" fmla="*/ 0 h 6"/>
                  <a:gd name="T30" fmla="*/ 2 w 14"/>
                  <a:gd name="T31" fmla="*/ 2 h 6"/>
                  <a:gd name="T32" fmla="*/ 2 w 14"/>
                  <a:gd name="T33" fmla="*/ 2 h 6"/>
                  <a:gd name="T34" fmla="*/ 0 w 14"/>
                  <a:gd name="T35" fmla="*/ 2 h 6"/>
                  <a:gd name="T36" fmla="*/ 0 w 14"/>
                  <a:gd name="T37" fmla="*/ 2 h 6"/>
                  <a:gd name="T38" fmla="*/ 2 w 14"/>
                  <a:gd name="T39" fmla="*/ 2 h 6"/>
                  <a:gd name="T40" fmla="*/ 4 w 14"/>
                  <a:gd name="T41" fmla="*/ 4 h 6"/>
                  <a:gd name="T42" fmla="*/ 4 w 14"/>
                  <a:gd name="T43" fmla="*/ 4 h 6"/>
                  <a:gd name="T44" fmla="*/ 6 w 14"/>
                  <a:gd name="T45" fmla="*/ 4 h 6"/>
                  <a:gd name="T46" fmla="*/ 4 w 14"/>
                  <a:gd name="T47" fmla="*/ 4 h 6"/>
                  <a:gd name="T48" fmla="*/ 6 w 14"/>
                  <a:gd name="T49" fmla="*/ 4 h 6"/>
                  <a:gd name="T50" fmla="*/ 8 w 14"/>
                  <a:gd name="T51" fmla="*/ 4 h 6"/>
                  <a:gd name="T52" fmla="*/ 10 w 14"/>
                  <a:gd name="T53" fmla="*/ 6 h 6"/>
                  <a:gd name="T54" fmla="*/ 10 w 14"/>
                  <a:gd name="T55" fmla="*/ 6 h 6"/>
                  <a:gd name="T56" fmla="*/ 10 w 14"/>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6">
                    <a:moveTo>
                      <a:pt x="10" y="6"/>
                    </a:moveTo>
                    <a:lnTo>
                      <a:pt x="12" y="6"/>
                    </a:lnTo>
                    <a:lnTo>
                      <a:pt x="14" y="6"/>
                    </a:lnTo>
                    <a:lnTo>
                      <a:pt x="14" y="6"/>
                    </a:lnTo>
                    <a:lnTo>
                      <a:pt x="14" y="6"/>
                    </a:lnTo>
                    <a:lnTo>
                      <a:pt x="14" y="4"/>
                    </a:lnTo>
                    <a:lnTo>
                      <a:pt x="10" y="2"/>
                    </a:lnTo>
                    <a:lnTo>
                      <a:pt x="8" y="2"/>
                    </a:lnTo>
                    <a:lnTo>
                      <a:pt x="6" y="2"/>
                    </a:lnTo>
                    <a:lnTo>
                      <a:pt x="4" y="0"/>
                    </a:lnTo>
                    <a:lnTo>
                      <a:pt x="4" y="0"/>
                    </a:lnTo>
                    <a:lnTo>
                      <a:pt x="2" y="0"/>
                    </a:lnTo>
                    <a:lnTo>
                      <a:pt x="0" y="0"/>
                    </a:lnTo>
                    <a:lnTo>
                      <a:pt x="2" y="0"/>
                    </a:lnTo>
                    <a:lnTo>
                      <a:pt x="0" y="0"/>
                    </a:lnTo>
                    <a:lnTo>
                      <a:pt x="2" y="2"/>
                    </a:lnTo>
                    <a:lnTo>
                      <a:pt x="2" y="2"/>
                    </a:lnTo>
                    <a:lnTo>
                      <a:pt x="0" y="2"/>
                    </a:lnTo>
                    <a:lnTo>
                      <a:pt x="0" y="2"/>
                    </a:lnTo>
                    <a:lnTo>
                      <a:pt x="2" y="2"/>
                    </a:lnTo>
                    <a:lnTo>
                      <a:pt x="4" y="4"/>
                    </a:lnTo>
                    <a:lnTo>
                      <a:pt x="4" y="4"/>
                    </a:lnTo>
                    <a:lnTo>
                      <a:pt x="6" y="4"/>
                    </a:lnTo>
                    <a:lnTo>
                      <a:pt x="4" y="4"/>
                    </a:lnTo>
                    <a:lnTo>
                      <a:pt x="6" y="4"/>
                    </a:lnTo>
                    <a:lnTo>
                      <a:pt x="8" y="4"/>
                    </a:lnTo>
                    <a:lnTo>
                      <a:pt x="10" y="6"/>
                    </a:lnTo>
                    <a:lnTo>
                      <a:pt x="10" y="6"/>
                    </a:lnTo>
                    <a:lnTo>
                      <a:pt x="1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903"/>
              <p:cNvSpPr>
                <a:spLocks/>
              </p:cNvSpPr>
              <p:nvPr/>
            </p:nvSpPr>
            <p:spPr bwMode="auto">
              <a:xfrm>
                <a:off x="3100" y="1553"/>
                <a:ext cx="8" cy="6"/>
              </a:xfrm>
              <a:custGeom>
                <a:avLst/>
                <a:gdLst>
                  <a:gd name="T0" fmla="*/ 0 w 8"/>
                  <a:gd name="T1" fmla="*/ 4 h 6"/>
                  <a:gd name="T2" fmla="*/ 0 w 8"/>
                  <a:gd name="T3" fmla="*/ 6 h 6"/>
                  <a:gd name="T4" fmla="*/ 2 w 8"/>
                  <a:gd name="T5" fmla="*/ 6 h 6"/>
                  <a:gd name="T6" fmla="*/ 2 w 8"/>
                  <a:gd name="T7" fmla="*/ 6 h 6"/>
                  <a:gd name="T8" fmla="*/ 2 w 8"/>
                  <a:gd name="T9" fmla="*/ 4 h 6"/>
                  <a:gd name="T10" fmla="*/ 2 w 8"/>
                  <a:gd name="T11" fmla="*/ 6 h 6"/>
                  <a:gd name="T12" fmla="*/ 4 w 8"/>
                  <a:gd name="T13" fmla="*/ 4 h 6"/>
                  <a:gd name="T14" fmla="*/ 6 w 8"/>
                  <a:gd name="T15" fmla="*/ 4 h 6"/>
                  <a:gd name="T16" fmla="*/ 6 w 8"/>
                  <a:gd name="T17" fmla="*/ 4 h 6"/>
                  <a:gd name="T18" fmla="*/ 8 w 8"/>
                  <a:gd name="T19" fmla="*/ 4 h 6"/>
                  <a:gd name="T20" fmla="*/ 6 w 8"/>
                  <a:gd name="T21" fmla="*/ 4 h 6"/>
                  <a:gd name="T22" fmla="*/ 4 w 8"/>
                  <a:gd name="T23" fmla="*/ 4 h 6"/>
                  <a:gd name="T24" fmla="*/ 4 w 8"/>
                  <a:gd name="T25" fmla="*/ 2 h 6"/>
                  <a:gd name="T26" fmla="*/ 2 w 8"/>
                  <a:gd name="T27" fmla="*/ 0 h 6"/>
                  <a:gd name="T28" fmla="*/ 2 w 8"/>
                  <a:gd name="T29" fmla="*/ 0 h 6"/>
                  <a:gd name="T30" fmla="*/ 0 w 8"/>
                  <a:gd name="T31" fmla="*/ 2 h 6"/>
                  <a:gd name="T32" fmla="*/ 0 w 8"/>
                  <a:gd name="T33" fmla="*/ 4 h 6"/>
                  <a:gd name="T34" fmla="*/ 0 w 8"/>
                  <a:gd name="T35" fmla="*/ 4 h 6"/>
                  <a:gd name="T36" fmla="*/ 0 w 8"/>
                  <a:gd name="T3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6">
                    <a:moveTo>
                      <a:pt x="0" y="4"/>
                    </a:moveTo>
                    <a:lnTo>
                      <a:pt x="0" y="6"/>
                    </a:lnTo>
                    <a:lnTo>
                      <a:pt x="2" y="6"/>
                    </a:lnTo>
                    <a:lnTo>
                      <a:pt x="2" y="6"/>
                    </a:lnTo>
                    <a:lnTo>
                      <a:pt x="2" y="4"/>
                    </a:lnTo>
                    <a:lnTo>
                      <a:pt x="2" y="6"/>
                    </a:lnTo>
                    <a:lnTo>
                      <a:pt x="4" y="4"/>
                    </a:lnTo>
                    <a:lnTo>
                      <a:pt x="6" y="4"/>
                    </a:lnTo>
                    <a:lnTo>
                      <a:pt x="6" y="4"/>
                    </a:lnTo>
                    <a:lnTo>
                      <a:pt x="8" y="4"/>
                    </a:lnTo>
                    <a:lnTo>
                      <a:pt x="6" y="4"/>
                    </a:lnTo>
                    <a:lnTo>
                      <a:pt x="4" y="4"/>
                    </a:lnTo>
                    <a:lnTo>
                      <a:pt x="4" y="2"/>
                    </a:lnTo>
                    <a:lnTo>
                      <a:pt x="2" y="0"/>
                    </a:lnTo>
                    <a:lnTo>
                      <a:pt x="2" y="0"/>
                    </a:lnTo>
                    <a:lnTo>
                      <a:pt x="0" y="2"/>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904"/>
              <p:cNvSpPr>
                <a:spLocks/>
              </p:cNvSpPr>
              <p:nvPr/>
            </p:nvSpPr>
            <p:spPr bwMode="auto">
              <a:xfrm>
                <a:off x="3122" y="1557"/>
                <a:ext cx="4" cy="2"/>
              </a:xfrm>
              <a:custGeom>
                <a:avLst/>
                <a:gdLst>
                  <a:gd name="T0" fmla="*/ 4 w 4"/>
                  <a:gd name="T1" fmla="*/ 2 h 2"/>
                  <a:gd name="T2" fmla="*/ 2 w 4"/>
                  <a:gd name="T3" fmla="*/ 2 h 2"/>
                  <a:gd name="T4" fmla="*/ 2 w 4"/>
                  <a:gd name="T5" fmla="*/ 0 h 2"/>
                  <a:gd name="T6" fmla="*/ 4 w 4"/>
                  <a:gd name="T7" fmla="*/ 0 h 2"/>
                  <a:gd name="T8" fmla="*/ 0 w 4"/>
                  <a:gd name="T9" fmla="*/ 0 h 2"/>
                  <a:gd name="T10" fmla="*/ 0 w 4"/>
                  <a:gd name="T11" fmla="*/ 0 h 2"/>
                  <a:gd name="T12" fmla="*/ 0 w 4"/>
                  <a:gd name="T13" fmla="*/ 0 h 2"/>
                  <a:gd name="T14" fmla="*/ 0 w 4"/>
                  <a:gd name="T15" fmla="*/ 0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2" y="2"/>
                    </a:lnTo>
                    <a:lnTo>
                      <a:pt x="2" y="0"/>
                    </a:lnTo>
                    <a:lnTo>
                      <a:pt x="4" y="0"/>
                    </a:lnTo>
                    <a:lnTo>
                      <a:pt x="0" y="0"/>
                    </a:lnTo>
                    <a:lnTo>
                      <a:pt x="0" y="0"/>
                    </a:lnTo>
                    <a:lnTo>
                      <a:pt x="0" y="0"/>
                    </a:lnTo>
                    <a:lnTo>
                      <a:pt x="0"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905"/>
              <p:cNvSpPr>
                <a:spLocks/>
              </p:cNvSpPr>
              <p:nvPr/>
            </p:nvSpPr>
            <p:spPr bwMode="auto">
              <a:xfrm>
                <a:off x="3146" y="1555"/>
                <a:ext cx="6" cy="4"/>
              </a:xfrm>
              <a:custGeom>
                <a:avLst/>
                <a:gdLst>
                  <a:gd name="T0" fmla="*/ 2 w 6"/>
                  <a:gd name="T1" fmla="*/ 0 h 4"/>
                  <a:gd name="T2" fmla="*/ 0 w 6"/>
                  <a:gd name="T3" fmla="*/ 2 h 4"/>
                  <a:gd name="T4" fmla="*/ 0 w 6"/>
                  <a:gd name="T5" fmla="*/ 2 h 4"/>
                  <a:gd name="T6" fmla="*/ 2 w 6"/>
                  <a:gd name="T7" fmla="*/ 4 h 4"/>
                  <a:gd name="T8" fmla="*/ 4 w 6"/>
                  <a:gd name="T9" fmla="*/ 4 h 4"/>
                  <a:gd name="T10" fmla="*/ 4 w 6"/>
                  <a:gd name="T11" fmla="*/ 4 h 4"/>
                  <a:gd name="T12" fmla="*/ 6 w 6"/>
                  <a:gd name="T13" fmla="*/ 4 h 4"/>
                  <a:gd name="T14" fmla="*/ 6 w 6"/>
                  <a:gd name="T15" fmla="*/ 2 h 4"/>
                  <a:gd name="T16" fmla="*/ 4 w 6"/>
                  <a:gd name="T17" fmla="*/ 2 h 4"/>
                  <a:gd name="T18" fmla="*/ 2 w 6"/>
                  <a:gd name="T19" fmla="*/ 2 h 4"/>
                  <a:gd name="T20" fmla="*/ 2 w 6"/>
                  <a:gd name="T21" fmla="*/ 0 h 4"/>
                  <a:gd name="T22" fmla="*/ 2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2" y="0"/>
                    </a:moveTo>
                    <a:lnTo>
                      <a:pt x="0" y="2"/>
                    </a:lnTo>
                    <a:lnTo>
                      <a:pt x="0" y="2"/>
                    </a:lnTo>
                    <a:lnTo>
                      <a:pt x="2" y="4"/>
                    </a:lnTo>
                    <a:lnTo>
                      <a:pt x="4" y="4"/>
                    </a:lnTo>
                    <a:lnTo>
                      <a:pt x="4" y="4"/>
                    </a:lnTo>
                    <a:lnTo>
                      <a:pt x="6" y="4"/>
                    </a:lnTo>
                    <a:lnTo>
                      <a:pt x="6" y="2"/>
                    </a:lnTo>
                    <a:lnTo>
                      <a:pt x="4"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906"/>
              <p:cNvSpPr>
                <a:spLocks/>
              </p:cNvSpPr>
              <p:nvPr/>
            </p:nvSpPr>
            <p:spPr bwMode="auto">
              <a:xfrm>
                <a:off x="3142" y="1559"/>
                <a:ext cx="6" cy="4"/>
              </a:xfrm>
              <a:custGeom>
                <a:avLst/>
                <a:gdLst>
                  <a:gd name="T0" fmla="*/ 4 w 6"/>
                  <a:gd name="T1" fmla="*/ 4 h 4"/>
                  <a:gd name="T2" fmla="*/ 4 w 6"/>
                  <a:gd name="T3" fmla="*/ 4 h 4"/>
                  <a:gd name="T4" fmla="*/ 6 w 6"/>
                  <a:gd name="T5" fmla="*/ 2 h 4"/>
                  <a:gd name="T6" fmla="*/ 6 w 6"/>
                  <a:gd name="T7" fmla="*/ 2 h 4"/>
                  <a:gd name="T8" fmla="*/ 4 w 6"/>
                  <a:gd name="T9" fmla="*/ 2 h 4"/>
                  <a:gd name="T10" fmla="*/ 2 w 6"/>
                  <a:gd name="T11" fmla="*/ 0 h 4"/>
                  <a:gd name="T12" fmla="*/ 0 w 6"/>
                  <a:gd name="T13" fmla="*/ 2 h 4"/>
                  <a:gd name="T14" fmla="*/ 0 w 6"/>
                  <a:gd name="T15" fmla="*/ 2 h 4"/>
                  <a:gd name="T16" fmla="*/ 0 w 6"/>
                  <a:gd name="T17" fmla="*/ 4 h 4"/>
                  <a:gd name="T18" fmla="*/ 0 w 6"/>
                  <a:gd name="T19" fmla="*/ 4 h 4"/>
                  <a:gd name="T20" fmla="*/ 0 w 6"/>
                  <a:gd name="T21" fmla="*/ 4 h 4"/>
                  <a:gd name="T22" fmla="*/ 4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4" y="4"/>
                    </a:moveTo>
                    <a:lnTo>
                      <a:pt x="4" y="4"/>
                    </a:lnTo>
                    <a:lnTo>
                      <a:pt x="6" y="2"/>
                    </a:lnTo>
                    <a:lnTo>
                      <a:pt x="6" y="2"/>
                    </a:lnTo>
                    <a:lnTo>
                      <a:pt x="4" y="2"/>
                    </a:lnTo>
                    <a:lnTo>
                      <a:pt x="2" y="0"/>
                    </a:lnTo>
                    <a:lnTo>
                      <a:pt x="0" y="2"/>
                    </a:lnTo>
                    <a:lnTo>
                      <a:pt x="0" y="2"/>
                    </a:lnTo>
                    <a:lnTo>
                      <a:pt x="0" y="4"/>
                    </a:lnTo>
                    <a:lnTo>
                      <a:pt x="0" y="4"/>
                    </a:lnTo>
                    <a:lnTo>
                      <a:pt x="0"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907"/>
              <p:cNvSpPr>
                <a:spLocks/>
              </p:cNvSpPr>
              <p:nvPr/>
            </p:nvSpPr>
            <p:spPr bwMode="auto">
              <a:xfrm>
                <a:off x="3142" y="1531"/>
                <a:ext cx="2" cy="4"/>
              </a:xfrm>
              <a:custGeom>
                <a:avLst/>
                <a:gdLst>
                  <a:gd name="T0" fmla="*/ 0 w 2"/>
                  <a:gd name="T1" fmla="*/ 2 h 4"/>
                  <a:gd name="T2" fmla="*/ 0 w 2"/>
                  <a:gd name="T3" fmla="*/ 2 h 4"/>
                  <a:gd name="T4" fmla="*/ 2 w 2"/>
                  <a:gd name="T5" fmla="*/ 2 h 4"/>
                  <a:gd name="T6" fmla="*/ 0 w 2"/>
                  <a:gd name="T7" fmla="*/ 0 h 4"/>
                  <a:gd name="T8" fmla="*/ 0 w 2"/>
                  <a:gd name="T9" fmla="*/ 0 h 4"/>
                  <a:gd name="T10" fmla="*/ 0 w 2"/>
                  <a:gd name="T11" fmla="*/ 2 h 4"/>
                  <a:gd name="T12" fmla="*/ 2 w 2"/>
                  <a:gd name="T13" fmla="*/ 4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2"/>
                    </a:lnTo>
                    <a:lnTo>
                      <a:pt x="2" y="2"/>
                    </a:lnTo>
                    <a:lnTo>
                      <a:pt x="0" y="0"/>
                    </a:lnTo>
                    <a:lnTo>
                      <a:pt x="0" y="0"/>
                    </a:lnTo>
                    <a:lnTo>
                      <a:pt x="0" y="2"/>
                    </a:lnTo>
                    <a:lnTo>
                      <a:pt x="2" y="4"/>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908"/>
              <p:cNvSpPr>
                <a:spLocks/>
              </p:cNvSpPr>
              <p:nvPr/>
            </p:nvSpPr>
            <p:spPr bwMode="auto">
              <a:xfrm>
                <a:off x="3144" y="1531"/>
                <a:ext cx="2" cy="4"/>
              </a:xfrm>
              <a:custGeom>
                <a:avLst/>
                <a:gdLst>
                  <a:gd name="T0" fmla="*/ 0 w 2"/>
                  <a:gd name="T1" fmla="*/ 2 h 4"/>
                  <a:gd name="T2" fmla="*/ 0 w 2"/>
                  <a:gd name="T3" fmla="*/ 2 h 4"/>
                  <a:gd name="T4" fmla="*/ 2 w 2"/>
                  <a:gd name="T5" fmla="*/ 4 h 4"/>
                  <a:gd name="T6" fmla="*/ 0 w 2"/>
                  <a:gd name="T7" fmla="*/ 2 h 4"/>
                  <a:gd name="T8" fmla="*/ 0 w 2"/>
                  <a:gd name="T9" fmla="*/ 2 h 4"/>
                  <a:gd name="T10" fmla="*/ 2 w 2"/>
                  <a:gd name="T11" fmla="*/ 2 h 4"/>
                  <a:gd name="T12" fmla="*/ 2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0 w 2"/>
                  <a:gd name="T27" fmla="*/ 2 h 4"/>
                  <a:gd name="T28" fmla="*/ 0 w 2"/>
                  <a:gd name="T29" fmla="*/ 2 h 4"/>
                  <a:gd name="T30" fmla="*/ 0 w 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0" y="2"/>
                    </a:moveTo>
                    <a:lnTo>
                      <a:pt x="0" y="2"/>
                    </a:lnTo>
                    <a:lnTo>
                      <a:pt x="2" y="4"/>
                    </a:lnTo>
                    <a:lnTo>
                      <a:pt x="0" y="2"/>
                    </a:lnTo>
                    <a:lnTo>
                      <a:pt x="0" y="2"/>
                    </a:lnTo>
                    <a:lnTo>
                      <a:pt x="2" y="2"/>
                    </a:lnTo>
                    <a:lnTo>
                      <a:pt x="2" y="0"/>
                    </a:lnTo>
                    <a:lnTo>
                      <a:pt x="0" y="0"/>
                    </a:lnTo>
                    <a:lnTo>
                      <a:pt x="0" y="0"/>
                    </a:lnTo>
                    <a:lnTo>
                      <a:pt x="0" y="0"/>
                    </a:lnTo>
                    <a:lnTo>
                      <a:pt x="0"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909"/>
              <p:cNvSpPr>
                <a:spLocks/>
              </p:cNvSpPr>
              <p:nvPr/>
            </p:nvSpPr>
            <p:spPr bwMode="auto">
              <a:xfrm>
                <a:off x="3140" y="1617"/>
                <a:ext cx="8" cy="4"/>
              </a:xfrm>
              <a:custGeom>
                <a:avLst/>
                <a:gdLst>
                  <a:gd name="T0" fmla="*/ 6 w 8"/>
                  <a:gd name="T1" fmla="*/ 0 h 4"/>
                  <a:gd name="T2" fmla="*/ 4 w 8"/>
                  <a:gd name="T3" fmla="*/ 2 h 4"/>
                  <a:gd name="T4" fmla="*/ 4 w 8"/>
                  <a:gd name="T5" fmla="*/ 2 h 4"/>
                  <a:gd name="T6" fmla="*/ 0 w 8"/>
                  <a:gd name="T7" fmla="*/ 2 h 4"/>
                  <a:gd name="T8" fmla="*/ 2 w 8"/>
                  <a:gd name="T9" fmla="*/ 4 h 4"/>
                  <a:gd name="T10" fmla="*/ 4 w 8"/>
                  <a:gd name="T11" fmla="*/ 4 h 4"/>
                  <a:gd name="T12" fmla="*/ 4 w 8"/>
                  <a:gd name="T13" fmla="*/ 4 h 4"/>
                  <a:gd name="T14" fmla="*/ 6 w 8"/>
                  <a:gd name="T15" fmla="*/ 2 h 4"/>
                  <a:gd name="T16" fmla="*/ 6 w 8"/>
                  <a:gd name="T17" fmla="*/ 2 h 4"/>
                  <a:gd name="T18" fmla="*/ 8 w 8"/>
                  <a:gd name="T19" fmla="*/ 2 h 4"/>
                  <a:gd name="T20" fmla="*/ 6 w 8"/>
                  <a:gd name="T21" fmla="*/ 0 h 4"/>
                  <a:gd name="T22" fmla="*/ 6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6" y="0"/>
                    </a:moveTo>
                    <a:lnTo>
                      <a:pt x="4" y="2"/>
                    </a:lnTo>
                    <a:lnTo>
                      <a:pt x="4" y="2"/>
                    </a:lnTo>
                    <a:lnTo>
                      <a:pt x="0" y="2"/>
                    </a:lnTo>
                    <a:lnTo>
                      <a:pt x="2" y="4"/>
                    </a:lnTo>
                    <a:lnTo>
                      <a:pt x="4" y="4"/>
                    </a:lnTo>
                    <a:lnTo>
                      <a:pt x="4" y="4"/>
                    </a:lnTo>
                    <a:lnTo>
                      <a:pt x="6" y="2"/>
                    </a:lnTo>
                    <a:lnTo>
                      <a:pt x="6" y="2"/>
                    </a:lnTo>
                    <a:lnTo>
                      <a:pt x="8"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910"/>
              <p:cNvSpPr>
                <a:spLocks/>
              </p:cNvSpPr>
              <p:nvPr/>
            </p:nvSpPr>
            <p:spPr bwMode="auto">
              <a:xfrm>
                <a:off x="3184" y="1579"/>
                <a:ext cx="4" cy="2"/>
              </a:xfrm>
              <a:custGeom>
                <a:avLst/>
                <a:gdLst>
                  <a:gd name="T0" fmla="*/ 2 w 4"/>
                  <a:gd name="T1" fmla="*/ 2 h 2"/>
                  <a:gd name="T2" fmla="*/ 2 w 4"/>
                  <a:gd name="T3" fmla="*/ 2 h 2"/>
                  <a:gd name="T4" fmla="*/ 4 w 4"/>
                  <a:gd name="T5" fmla="*/ 2 h 2"/>
                  <a:gd name="T6" fmla="*/ 4 w 4"/>
                  <a:gd name="T7" fmla="*/ 2 h 2"/>
                  <a:gd name="T8" fmla="*/ 2 w 4"/>
                  <a:gd name="T9" fmla="*/ 0 h 2"/>
                  <a:gd name="T10" fmla="*/ 0 w 4"/>
                  <a:gd name="T11" fmla="*/ 0 h 2"/>
                  <a:gd name="T12" fmla="*/ 0 w 4"/>
                  <a:gd name="T13" fmla="*/ 0 h 2"/>
                  <a:gd name="T14" fmla="*/ 0 w 4"/>
                  <a:gd name="T15" fmla="*/ 0 h 2"/>
                  <a:gd name="T16" fmla="*/ 0 w 4"/>
                  <a:gd name="T17" fmla="*/ 0 h 2"/>
                  <a:gd name="T18" fmla="*/ 0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lnTo>
                      <a:pt x="2" y="2"/>
                    </a:lnTo>
                    <a:lnTo>
                      <a:pt x="4" y="2"/>
                    </a:lnTo>
                    <a:lnTo>
                      <a:pt x="4" y="2"/>
                    </a:lnTo>
                    <a:lnTo>
                      <a:pt x="2" y="0"/>
                    </a:lnTo>
                    <a:lnTo>
                      <a:pt x="0"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911"/>
              <p:cNvSpPr>
                <a:spLocks/>
              </p:cNvSpPr>
              <p:nvPr/>
            </p:nvSpPr>
            <p:spPr bwMode="auto">
              <a:xfrm>
                <a:off x="2864" y="1743"/>
                <a:ext cx="2" cy="2"/>
              </a:xfrm>
              <a:custGeom>
                <a:avLst/>
                <a:gdLst>
                  <a:gd name="T0" fmla="*/ 2 w 2"/>
                  <a:gd name="T1" fmla="*/ 0 h 2"/>
                  <a:gd name="T2" fmla="*/ 2 w 2"/>
                  <a:gd name="T3" fmla="*/ 0 h 2"/>
                  <a:gd name="T4" fmla="*/ 2 w 2"/>
                  <a:gd name="T5" fmla="*/ 0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912"/>
              <p:cNvSpPr>
                <a:spLocks/>
              </p:cNvSpPr>
              <p:nvPr/>
            </p:nvSpPr>
            <p:spPr bwMode="auto">
              <a:xfrm>
                <a:off x="2866" y="1739"/>
                <a:ext cx="2" cy="4"/>
              </a:xfrm>
              <a:custGeom>
                <a:avLst/>
                <a:gdLst>
                  <a:gd name="T0" fmla="*/ 2 w 2"/>
                  <a:gd name="T1" fmla="*/ 2 h 4"/>
                  <a:gd name="T2" fmla="*/ 2 w 2"/>
                  <a:gd name="T3" fmla="*/ 0 h 4"/>
                  <a:gd name="T4" fmla="*/ 0 w 2"/>
                  <a:gd name="T5" fmla="*/ 2 h 4"/>
                  <a:gd name="T6" fmla="*/ 0 w 2"/>
                  <a:gd name="T7" fmla="*/ 4 h 4"/>
                  <a:gd name="T8" fmla="*/ 0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0" y="4"/>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913"/>
              <p:cNvSpPr>
                <a:spLocks/>
              </p:cNvSpPr>
              <p:nvPr/>
            </p:nvSpPr>
            <p:spPr bwMode="auto">
              <a:xfrm>
                <a:off x="2068" y="2033"/>
                <a:ext cx="2" cy="2"/>
              </a:xfrm>
              <a:custGeom>
                <a:avLst/>
                <a:gdLst>
                  <a:gd name="T0" fmla="*/ 0 w 2"/>
                  <a:gd name="T1" fmla="*/ 0 h 2"/>
                  <a:gd name="T2" fmla="*/ 0 w 2"/>
                  <a:gd name="T3" fmla="*/ 2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914"/>
              <p:cNvSpPr>
                <a:spLocks/>
              </p:cNvSpPr>
              <p:nvPr/>
            </p:nvSpPr>
            <p:spPr bwMode="auto">
              <a:xfrm>
                <a:off x="2064" y="2035"/>
                <a:ext cx="2" cy="2"/>
              </a:xfrm>
              <a:custGeom>
                <a:avLst/>
                <a:gdLst>
                  <a:gd name="T0" fmla="*/ 0 w 2"/>
                  <a:gd name="T1" fmla="*/ 2 h 2"/>
                  <a:gd name="T2" fmla="*/ 0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915"/>
              <p:cNvSpPr>
                <a:spLocks/>
              </p:cNvSpPr>
              <p:nvPr/>
            </p:nvSpPr>
            <p:spPr bwMode="auto">
              <a:xfrm>
                <a:off x="2056" y="2037"/>
                <a:ext cx="4" cy="2"/>
              </a:xfrm>
              <a:custGeom>
                <a:avLst/>
                <a:gdLst>
                  <a:gd name="T0" fmla="*/ 4 w 4"/>
                  <a:gd name="T1" fmla="*/ 0 h 2"/>
                  <a:gd name="T2" fmla="*/ 4 w 4"/>
                  <a:gd name="T3" fmla="*/ 2 h 2"/>
                  <a:gd name="T4" fmla="*/ 4 w 4"/>
                  <a:gd name="T5" fmla="*/ 0 h 2"/>
                  <a:gd name="T6" fmla="*/ 4 w 4"/>
                  <a:gd name="T7" fmla="*/ 0 h 2"/>
                  <a:gd name="T8" fmla="*/ 2 w 4"/>
                  <a:gd name="T9" fmla="*/ 0 h 2"/>
                  <a:gd name="T10" fmla="*/ 0 w 4"/>
                  <a:gd name="T11" fmla="*/ 2 h 2"/>
                  <a:gd name="T12" fmla="*/ 0 w 4"/>
                  <a:gd name="T13" fmla="*/ 2 h 2"/>
                  <a:gd name="T14" fmla="*/ 2 w 4"/>
                  <a:gd name="T15" fmla="*/ 2 h 2"/>
                  <a:gd name="T16" fmla="*/ 4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0"/>
                    </a:moveTo>
                    <a:lnTo>
                      <a:pt x="4" y="2"/>
                    </a:lnTo>
                    <a:lnTo>
                      <a:pt x="4" y="0"/>
                    </a:lnTo>
                    <a:lnTo>
                      <a:pt x="4" y="0"/>
                    </a:lnTo>
                    <a:lnTo>
                      <a:pt x="2" y="0"/>
                    </a:lnTo>
                    <a:lnTo>
                      <a:pt x="0" y="2"/>
                    </a:lnTo>
                    <a:lnTo>
                      <a:pt x="0" y="2"/>
                    </a:lnTo>
                    <a:lnTo>
                      <a:pt x="2"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916"/>
              <p:cNvSpPr>
                <a:spLocks/>
              </p:cNvSpPr>
              <p:nvPr/>
            </p:nvSpPr>
            <p:spPr bwMode="auto">
              <a:xfrm>
                <a:off x="2166" y="2105"/>
                <a:ext cx="12" cy="4"/>
              </a:xfrm>
              <a:custGeom>
                <a:avLst/>
                <a:gdLst>
                  <a:gd name="T0" fmla="*/ 0 w 12"/>
                  <a:gd name="T1" fmla="*/ 4 h 4"/>
                  <a:gd name="T2" fmla="*/ 2 w 12"/>
                  <a:gd name="T3" fmla="*/ 4 h 4"/>
                  <a:gd name="T4" fmla="*/ 4 w 12"/>
                  <a:gd name="T5" fmla="*/ 4 h 4"/>
                  <a:gd name="T6" fmla="*/ 6 w 12"/>
                  <a:gd name="T7" fmla="*/ 4 h 4"/>
                  <a:gd name="T8" fmla="*/ 10 w 12"/>
                  <a:gd name="T9" fmla="*/ 4 h 4"/>
                  <a:gd name="T10" fmla="*/ 10 w 12"/>
                  <a:gd name="T11" fmla="*/ 4 h 4"/>
                  <a:gd name="T12" fmla="*/ 12 w 12"/>
                  <a:gd name="T13" fmla="*/ 2 h 4"/>
                  <a:gd name="T14" fmla="*/ 12 w 12"/>
                  <a:gd name="T15" fmla="*/ 2 h 4"/>
                  <a:gd name="T16" fmla="*/ 10 w 12"/>
                  <a:gd name="T17" fmla="*/ 0 h 4"/>
                  <a:gd name="T18" fmla="*/ 10 w 12"/>
                  <a:gd name="T19" fmla="*/ 0 h 4"/>
                  <a:gd name="T20" fmla="*/ 10 w 12"/>
                  <a:gd name="T21" fmla="*/ 0 h 4"/>
                  <a:gd name="T22" fmla="*/ 0 w 12"/>
                  <a:gd name="T23" fmla="*/ 0 h 4"/>
                  <a:gd name="T24" fmla="*/ 0 w 12"/>
                  <a:gd name="T25" fmla="*/ 0 h 4"/>
                  <a:gd name="T26" fmla="*/ 0 w 12"/>
                  <a:gd name="T27" fmla="*/ 2 h 4"/>
                  <a:gd name="T28" fmla="*/ 0 w 12"/>
                  <a:gd name="T29" fmla="*/ 2 h 4"/>
                  <a:gd name="T30" fmla="*/ 0 w 12"/>
                  <a:gd name="T31" fmla="*/ 4 h 4"/>
                  <a:gd name="T32" fmla="*/ 0 w 12"/>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
                    <a:moveTo>
                      <a:pt x="0" y="4"/>
                    </a:moveTo>
                    <a:lnTo>
                      <a:pt x="2" y="4"/>
                    </a:lnTo>
                    <a:lnTo>
                      <a:pt x="4" y="4"/>
                    </a:lnTo>
                    <a:lnTo>
                      <a:pt x="6" y="4"/>
                    </a:lnTo>
                    <a:lnTo>
                      <a:pt x="10" y="4"/>
                    </a:lnTo>
                    <a:lnTo>
                      <a:pt x="10" y="4"/>
                    </a:lnTo>
                    <a:lnTo>
                      <a:pt x="12" y="2"/>
                    </a:lnTo>
                    <a:lnTo>
                      <a:pt x="12" y="2"/>
                    </a:lnTo>
                    <a:lnTo>
                      <a:pt x="10" y="0"/>
                    </a:lnTo>
                    <a:lnTo>
                      <a:pt x="10" y="0"/>
                    </a:lnTo>
                    <a:lnTo>
                      <a:pt x="10" y="0"/>
                    </a:lnTo>
                    <a:lnTo>
                      <a:pt x="0" y="0"/>
                    </a:lnTo>
                    <a:lnTo>
                      <a:pt x="0" y="0"/>
                    </a:lnTo>
                    <a:lnTo>
                      <a:pt x="0" y="2"/>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917"/>
              <p:cNvSpPr>
                <a:spLocks/>
              </p:cNvSpPr>
              <p:nvPr/>
            </p:nvSpPr>
            <p:spPr bwMode="auto">
              <a:xfrm>
                <a:off x="1818" y="1565"/>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0 h 2"/>
                  <a:gd name="T12" fmla="*/ 2 w 2"/>
                  <a:gd name="T13" fmla="*/ 0 h 2"/>
                  <a:gd name="T14" fmla="*/ 2 w 2"/>
                  <a:gd name="T15" fmla="*/ 0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lnTo>
                      <a:pt x="0" y="0"/>
                    </a:lnTo>
                    <a:lnTo>
                      <a:pt x="0" y="2"/>
                    </a:lnTo>
                    <a:lnTo>
                      <a:pt x="0" y="2"/>
                    </a:lnTo>
                    <a:lnTo>
                      <a:pt x="0" y="2"/>
                    </a:lnTo>
                    <a:lnTo>
                      <a:pt x="2"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918"/>
              <p:cNvSpPr>
                <a:spLocks/>
              </p:cNvSpPr>
              <p:nvPr/>
            </p:nvSpPr>
            <p:spPr bwMode="auto">
              <a:xfrm>
                <a:off x="1728" y="1583"/>
                <a:ext cx="14" cy="10"/>
              </a:xfrm>
              <a:custGeom>
                <a:avLst/>
                <a:gdLst>
                  <a:gd name="T0" fmla="*/ 4 w 14"/>
                  <a:gd name="T1" fmla="*/ 8 h 10"/>
                  <a:gd name="T2" fmla="*/ 6 w 14"/>
                  <a:gd name="T3" fmla="*/ 10 h 10"/>
                  <a:gd name="T4" fmla="*/ 8 w 14"/>
                  <a:gd name="T5" fmla="*/ 8 h 10"/>
                  <a:gd name="T6" fmla="*/ 8 w 14"/>
                  <a:gd name="T7" fmla="*/ 8 h 10"/>
                  <a:gd name="T8" fmla="*/ 10 w 14"/>
                  <a:gd name="T9" fmla="*/ 8 h 10"/>
                  <a:gd name="T10" fmla="*/ 10 w 14"/>
                  <a:gd name="T11" fmla="*/ 8 h 10"/>
                  <a:gd name="T12" fmla="*/ 12 w 14"/>
                  <a:gd name="T13" fmla="*/ 8 h 10"/>
                  <a:gd name="T14" fmla="*/ 12 w 14"/>
                  <a:gd name="T15" fmla="*/ 8 h 10"/>
                  <a:gd name="T16" fmla="*/ 14 w 14"/>
                  <a:gd name="T17" fmla="*/ 8 h 10"/>
                  <a:gd name="T18" fmla="*/ 14 w 14"/>
                  <a:gd name="T19" fmla="*/ 8 h 10"/>
                  <a:gd name="T20" fmla="*/ 12 w 14"/>
                  <a:gd name="T21" fmla="*/ 8 h 10"/>
                  <a:gd name="T22" fmla="*/ 12 w 14"/>
                  <a:gd name="T23" fmla="*/ 8 h 10"/>
                  <a:gd name="T24" fmla="*/ 10 w 14"/>
                  <a:gd name="T25" fmla="*/ 8 h 10"/>
                  <a:gd name="T26" fmla="*/ 10 w 14"/>
                  <a:gd name="T27" fmla="*/ 6 h 10"/>
                  <a:gd name="T28" fmla="*/ 10 w 14"/>
                  <a:gd name="T29" fmla="*/ 6 h 10"/>
                  <a:gd name="T30" fmla="*/ 10 w 14"/>
                  <a:gd name="T31" fmla="*/ 4 h 10"/>
                  <a:gd name="T32" fmla="*/ 10 w 14"/>
                  <a:gd name="T33" fmla="*/ 4 h 10"/>
                  <a:gd name="T34" fmla="*/ 10 w 14"/>
                  <a:gd name="T35" fmla="*/ 4 h 10"/>
                  <a:gd name="T36" fmla="*/ 10 w 14"/>
                  <a:gd name="T37" fmla="*/ 2 h 10"/>
                  <a:gd name="T38" fmla="*/ 10 w 14"/>
                  <a:gd name="T39" fmla="*/ 2 h 10"/>
                  <a:gd name="T40" fmla="*/ 8 w 14"/>
                  <a:gd name="T41" fmla="*/ 2 h 10"/>
                  <a:gd name="T42" fmla="*/ 8 w 14"/>
                  <a:gd name="T43" fmla="*/ 2 h 10"/>
                  <a:gd name="T44" fmla="*/ 8 w 14"/>
                  <a:gd name="T45" fmla="*/ 4 h 10"/>
                  <a:gd name="T46" fmla="*/ 6 w 14"/>
                  <a:gd name="T47" fmla="*/ 4 h 10"/>
                  <a:gd name="T48" fmla="*/ 6 w 14"/>
                  <a:gd name="T49" fmla="*/ 2 h 10"/>
                  <a:gd name="T50" fmla="*/ 6 w 14"/>
                  <a:gd name="T51" fmla="*/ 2 h 10"/>
                  <a:gd name="T52" fmla="*/ 4 w 14"/>
                  <a:gd name="T53" fmla="*/ 2 h 10"/>
                  <a:gd name="T54" fmla="*/ 6 w 14"/>
                  <a:gd name="T55" fmla="*/ 0 h 10"/>
                  <a:gd name="T56" fmla="*/ 4 w 14"/>
                  <a:gd name="T57" fmla="*/ 2 h 10"/>
                  <a:gd name="T58" fmla="*/ 4 w 14"/>
                  <a:gd name="T59" fmla="*/ 2 h 10"/>
                  <a:gd name="T60" fmla="*/ 0 w 14"/>
                  <a:gd name="T61" fmla="*/ 2 h 10"/>
                  <a:gd name="T62" fmla="*/ 0 w 14"/>
                  <a:gd name="T63" fmla="*/ 4 h 10"/>
                  <a:gd name="T64" fmla="*/ 0 w 14"/>
                  <a:gd name="T65" fmla="*/ 4 h 10"/>
                  <a:gd name="T66" fmla="*/ 0 w 14"/>
                  <a:gd name="T67" fmla="*/ 4 h 10"/>
                  <a:gd name="T68" fmla="*/ 0 w 14"/>
                  <a:gd name="T69" fmla="*/ 4 h 10"/>
                  <a:gd name="T70" fmla="*/ 2 w 14"/>
                  <a:gd name="T71" fmla="*/ 4 h 10"/>
                  <a:gd name="T72" fmla="*/ 2 w 14"/>
                  <a:gd name="T73" fmla="*/ 4 h 10"/>
                  <a:gd name="T74" fmla="*/ 4 w 14"/>
                  <a:gd name="T75" fmla="*/ 4 h 10"/>
                  <a:gd name="T76" fmla="*/ 4 w 14"/>
                  <a:gd name="T77" fmla="*/ 6 h 10"/>
                  <a:gd name="T78" fmla="*/ 4 w 14"/>
                  <a:gd name="T79" fmla="*/ 6 h 10"/>
                  <a:gd name="T80" fmla="*/ 4 w 14"/>
                  <a:gd name="T81" fmla="*/ 8 h 10"/>
                  <a:gd name="T82" fmla="*/ 6 w 14"/>
                  <a:gd name="T83" fmla="*/ 8 h 10"/>
                  <a:gd name="T84" fmla="*/ 6 w 14"/>
                  <a:gd name="T85" fmla="*/ 8 h 10"/>
                  <a:gd name="T86" fmla="*/ 4 w 14"/>
                  <a:gd name="T8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 h="10">
                    <a:moveTo>
                      <a:pt x="4" y="8"/>
                    </a:moveTo>
                    <a:lnTo>
                      <a:pt x="6" y="10"/>
                    </a:lnTo>
                    <a:lnTo>
                      <a:pt x="8" y="8"/>
                    </a:lnTo>
                    <a:lnTo>
                      <a:pt x="8" y="8"/>
                    </a:lnTo>
                    <a:lnTo>
                      <a:pt x="10" y="8"/>
                    </a:lnTo>
                    <a:lnTo>
                      <a:pt x="10" y="8"/>
                    </a:lnTo>
                    <a:lnTo>
                      <a:pt x="12" y="8"/>
                    </a:lnTo>
                    <a:lnTo>
                      <a:pt x="12" y="8"/>
                    </a:lnTo>
                    <a:lnTo>
                      <a:pt x="14" y="8"/>
                    </a:lnTo>
                    <a:lnTo>
                      <a:pt x="14" y="8"/>
                    </a:lnTo>
                    <a:lnTo>
                      <a:pt x="12" y="8"/>
                    </a:lnTo>
                    <a:lnTo>
                      <a:pt x="12" y="8"/>
                    </a:lnTo>
                    <a:lnTo>
                      <a:pt x="10" y="8"/>
                    </a:lnTo>
                    <a:lnTo>
                      <a:pt x="10" y="6"/>
                    </a:lnTo>
                    <a:lnTo>
                      <a:pt x="10" y="6"/>
                    </a:lnTo>
                    <a:lnTo>
                      <a:pt x="10" y="4"/>
                    </a:lnTo>
                    <a:lnTo>
                      <a:pt x="10" y="4"/>
                    </a:lnTo>
                    <a:lnTo>
                      <a:pt x="10" y="4"/>
                    </a:lnTo>
                    <a:lnTo>
                      <a:pt x="10" y="2"/>
                    </a:lnTo>
                    <a:lnTo>
                      <a:pt x="10" y="2"/>
                    </a:lnTo>
                    <a:lnTo>
                      <a:pt x="8" y="2"/>
                    </a:lnTo>
                    <a:lnTo>
                      <a:pt x="8" y="2"/>
                    </a:lnTo>
                    <a:lnTo>
                      <a:pt x="8" y="4"/>
                    </a:lnTo>
                    <a:lnTo>
                      <a:pt x="6" y="4"/>
                    </a:lnTo>
                    <a:lnTo>
                      <a:pt x="6" y="2"/>
                    </a:lnTo>
                    <a:lnTo>
                      <a:pt x="6" y="2"/>
                    </a:lnTo>
                    <a:lnTo>
                      <a:pt x="4" y="2"/>
                    </a:lnTo>
                    <a:lnTo>
                      <a:pt x="6" y="0"/>
                    </a:lnTo>
                    <a:lnTo>
                      <a:pt x="4" y="2"/>
                    </a:lnTo>
                    <a:lnTo>
                      <a:pt x="4" y="2"/>
                    </a:lnTo>
                    <a:lnTo>
                      <a:pt x="0" y="2"/>
                    </a:lnTo>
                    <a:lnTo>
                      <a:pt x="0" y="4"/>
                    </a:lnTo>
                    <a:lnTo>
                      <a:pt x="0" y="4"/>
                    </a:lnTo>
                    <a:lnTo>
                      <a:pt x="0" y="4"/>
                    </a:lnTo>
                    <a:lnTo>
                      <a:pt x="0" y="4"/>
                    </a:lnTo>
                    <a:lnTo>
                      <a:pt x="2" y="4"/>
                    </a:lnTo>
                    <a:lnTo>
                      <a:pt x="2" y="4"/>
                    </a:lnTo>
                    <a:lnTo>
                      <a:pt x="4" y="4"/>
                    </a:lnTo>
                    <a:lnTo>
                      <a:pt x="4" y="6"/>
                    </a:lnTo>
                    <a:lnTo>
                      <a:pt x="4" y="6"/>
                    </a:lnTo>
                    <a:lnTo>
                      <a:pt x="4" y="8"/>
                    </a:lnTo>
                    <a:lnTo>
                      <a:pt x="6" y="8"/>
                    </a:lnTo>
                    <a:lnTo>
                      <a:pt x="6" y="8"/>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919"/>
              <p:cNvSpPr>
                <a:spLocks/>
              </p:cNvSpPr>
              <p:nvPr/>
            </p:nvSpPr>
            <p:spPr bwMode="auto">
              <a:xfrm>
                <a:off x="1844" y="1673"/>
                <a:ext cx="10" cy="12"/>
              </a:xfrm>
              <a:custGeom>
                <a:avLst/>
                <a:gdLst>
                  <a:gd name="T0" fmla="*/ 2 w 10"/>
                  <a:gd name="T1" fmla="*/ 10 h 12"/>
                  <a:gd name="T2" fmla="*/ 2 w 10"/>
                  <a:gd name="T3" fmla="*/ 10 h 12"/>
                  <a:gd name="T4" fmla="*/ 2 w 10"/>
                  <a:gd name="T5" fmla="*/ 12 h 12"/>
                  <a:gd name="T6" fmla="*/ 0 w 10"/>
                  <a:gd name="T7" fmla="*/ 12 h 12"/>
                  <a:gd name="T8" fmla="*/ 0 w 10"/>
                  <a:gd name="T9" fmla="*/ 12 h 12"/>
                  <a:gd name="T10" fmla="*/ 2 w 10"/>
                  <a:gd name="T11" fmla="*/ 12 h 12"/>
                  <a:gd name="T12" fmla="*/ 4 w 10"/>
                  <a:gd name="T13" fmla="*/ 10 h 12"/>
                  <a:gd name="T14" fmla="*/ 4 w 10"/>
                  <a:gd name="T15" fmla="*/ 10 h 12"/>
                  <a:gd name="T16" fmla="*/ 6 w 10"/>
                  <a:gd name="T17" fmla="*/ 8 h 12"/>
                  <a:gd name="T18" fmla="*/ 6 w 10"/>
                  <a:gd name="T19" fmla="*/ 8 h 12"/>
                  <a:gd name="T20" fmla="*/ 6 w 10"/>
                  <a:gd name="T21" fmla="*/ 6 h 12"/>
                  <a:gd name="T22" fmla="*/ 8 w 10"/>
                  <a:gd name="T23" fmla="*/ 6 h 12"/>
                  <a:gd name="T24" fmla="*/ 8 w 10"/>
                  <a:gd name="T25" fmla="*/ 6 h 12"/>
                  <a:gd name="T26" fmla="*/ 8 w 10"/>
                  <a:gd name="T27" fmla="*/ 6 h 12"/>
                  <a:gd name="T28" fmla="*/ 8 w 10"/>
                  <a:gd name="T29" fmla="*/ 4 h 12"/>
                  <a:gd name="T30" fmla="*/ 8 w 10"/>
                  <a:gd name="T31" fmla="*/ 6 h 12"/>
                  <a:gd name="T32" fmla="*/ 8 w 10"/>
                  <a:gd name="T33" fmla="*/ 4 h 12"/>
                  <a:gd name="T34" fmla="*/ 10 w 10"/>
                  <a:gd name="T35" fmla="*/ 2 h 12"/>
                  <a:gd name="T36" fmla="*/ 8 w 10"/>
                  <a:gd name="T37" fmla="*/ 2 h 12"/>
                  <a:gd name="T38" fmla="*/ 8 w 10"/>
                  <a:gd name="T39" fmla="*/ 2 h 12"/>
                  <a:gd name="T40" fmla="*/ 10 w 10"/>
                  <a:gd name="T41" fmla="*/ 2 h 12"/>
                  <a:gd name="T42" fmla="*/ 8 w 10"/>
                  <a:gd name="T43" fmla="*/ 0 h 12"/>
                  <a:gd name="T44" fmla="*/ 8 w 10"/>
                  <a:gd name="T45" fmla="*/ 0 h 12"/>
                  <a:gd name="T46" fmla="*/ 8 w 10"/>
                  <a:gd name="T47" fmla="*/ 0 h 12"/>
                  <a:gd name="T48" fmla="*/ 8 w 10"/>
                  <a:gd name="T49" fmla="*/ 0 h 12"/>
                  <a:gd name="T50" fmla="*/ 8 w 10"/>
                  <a:gd name="T51" fmla="*/ 0 h 12"/>
                  <a:gd name="T52" fmla="*/ 6 w 10"/>
                  <a:gd name="T53" fmla="*/ 2 h 12"/>
                  <a:gd name="T54" fmla="*/ 6 w 10"/>
                  <a:gd name="T55" fmla="*/ 2 h 12"/>
                  <a:gd name="T56" fmla="*/ 6 w 10"/>
                  <a:gd name="T57" fmla="*/ 2 h 12"/>
                  <a:gd name="T58" fmla="*/ 6 w 10"/>
                  <a:gd name="T59" fmla="*/ 2 h 12"/>
                  <a:gd name="T60" fmla="*/ 6 w 10"/>
                  <a:gd name="T61" fmla="*/ 4 h 12"/>
                  <a:gd name="T62" fmla="*/ 6 w 10"/>
                  <a:gd name="T63" fmla="*/ 4 h 12"/>
                  <a:gd name="T64" fmla="*/ 4 w 10"/>
                  <a:gd name="T65" fmla="*/ 6 h 12"/>
                  <a:gd name="T66" fmla="*/ 4 w 10"/>
                  <a:gd name="T67" fmla="*/ 6 h 12"/>
                  <a:gd name="T68" fmla="*/ 4 w 10"/>
                  <a:gd name="T69" fmla="*/ 6 h 12"/>
                  <a:gd name="T70" fmla="*/ 4 w 10"/>
                  <a:gd name="T71" fmla="*/ 6 h 12"/>
                  <a:gd name="T72" fmla="*/ 4 w 10"/>
                  <a:gd name="T73" fmla="*/ 8 h 12"/>
                  <a:gd name="T74" fmla="*/ 4 w 10"/>
                  <a:gd name="T75" fmla="*/ 8 h 12"/>
                  <a:gd name="T76" fmla="*/ 4 w 10"/>
                  <a:gd name="T77" fmla="*/ 8 h 12"/>
                  <a:gd name="T78" fmla="*/ 2 w 10"/>
                  <a:gd name="T79" fmla="*/ 8 h 12"/>
                  <a:gd name="T80" fmla="*/ 2 w 10"/>
                  <a:gd name="T8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2" y="10"/>
                    </a:moveTo>
                    <a:lnTo>
                      <a:pt x="2" y="10"/>
                    </a:lnTo>
                    <a:lnTo>
                      <a:pt x="2" y="12"/>
                    </a:lnTo>
                    <a:lnTo>
                      <a:pt x="0" y="12"/>
                    </a:lnTo>
                    <a:lnTo>
                      <a:pt x="0" y="12"/>
                    </a:lnTo>
                    <a:lnTo>
                      <a:pt x="2" y="12"/>
                    </a:lnTo>
                    <a:lnTo>
                      <a:pt x="4" y="10"/>
                    </a:lnTo>
                    <a:lnTo>
                      <a:pt x="4" y="10"/>
                    </a:lnTo>
                    <a:lnTo>
                      <a:pt x="6" y="8"/>
                    </a:lnTo>
                    <a:lnTo>
                      <a:pt x="6" y="8"/>
                    </a:lnTo>
                    <a:lnTo>
                      <a:pt x="6" y="6"/>
                    </a:lnTo>
                    <a:lnTo>
                      <a:pt x="8" y="6"/>
                    </a:lnTo>
                    <a:lnTo>
                      <a:pt x="8" y="6"/>
                    </a:lnTo>
                    <a:lnTo>
                      <a:pt x="8" y="6"/>
                    </a:lnTo>
                    <a:lnTo>
                      <a:pt x="8" y="4"/>
                    </a:lnTo>
                    <a:lnTo>
                      <a:pt x="8" y="6"/>
                    </a:lnTo>
                    <a:lnTo>
                      <a:pt x="8" y="4"/>
                    </a:lnTo>
                    <a:lnTo>
                      <a:pt x="10" y="2"/>
                    </a:lnTo>
                    <a:lnTo>
                      <a:pt x="8" y="2"/>
                    </a:lnTo>
                    <a:lnTo>
                      <a:pt x="8" y="2"/>
                    </a:lnTo>
                    <a:lnTo>
                      <a:pt x="10" y="2"/>
                    </a:lnTo>
                    <a:lnTo>
                      <a:pt x="8" y="0"/>
                    </a:lnTo>
                    <a:lnTo>
                      <a:pt x="8" y="0"/>
                    </a:lnTo>
                    <a:lnTo>
                      <a:pt x="8" y="0"/>
                    </a:lnTo>
                    <a:lnTo>
                      <a:pt x="8" y="0"/>
                    </a:lnTo>
                    <a:lnTo>
                      <a:pt x="8" y="0"/>
                    </a:lnTo>
                    <a:lnTo>
                      <a:pt x="6" y="2"/>
                    </a:lnTo>
                    <a:lnTo>
                      <a:pt x="6" y="2"/>
                    </a:lnTo>
                    <a:lnTo>
                      <a:pt x="6" y="2"/>
                    </a:lnTo>
                    <a:lnTo>
                      <a:pt x="6" y="2"/>
                    </a:lnTo>
                    <a:lnTo>
                      <a:pt x="6" y="4"/>
                    </a:lnTo>
                    <a:lnTo>
                      <a:pt x="6" y="4"/>
                    </a:lnTo>
                    <a:lnTo>
                      <a:pt x="4" y="6"/>
                    </a:lnTo>
                    <a:lnTo>
                      <a:pt x="4" y="6"/>
                    </a:lnTo>
                    <a:lnTo>
                      <a:pt x="4" y="6"/>
                    </a:lnTo>
                    <a:lnTo>
                      <a:pt x="4" y="6"/>
                    </a:lnTo>
                    <a:lnTo>
                      <a:pt x="4" y="8"/>
                    </a:lnTo>
                    <a:lnTo>
                      <a:pt x="4" y="8"/>
                    </a:lnTo>
                    <a:lnTo>
                      <a:pt x="4" y="8"/>
                    </a:lnTo>
                    <a:lnTo>
                      <a:pt x="2"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920"/>
              <p:cNvSpPr>
                <a:spLocks/>
              </p:cNvSpPr>
              <p:nvPr/>
            </p:nvSpPr>
            <p:spPr bwMode="auto">
              <a:xfrm>
                <a:off x="1854" y="1667"/>
                <a:ext cx="12" cy="10"/>
              </a:xfrm>
              <a:custGeom>
                <a:avLst/>
                <a:gdLst>
                  <a:gd name="T0" fmla="*/ 8 w 12"/>
                  <a:gd name="T1" fmla="*/ 6 h 10"/>
                  <a:gd name="T2" fmla="*/ 10 w 12"/>
                  <a:gd name="T3" fmla="*/ 6 h 10"/>
                  <a:gd name="T4" fmla="*/ 10 w 12"/>
                  <a:gd name="T5" fmla="*/ 6 h 10"/>
                  <a:gd name="T6" fmla="*/ 10 w 12"/>
                  <a:gd name="T7" fmla="*/ 4 h 10"/>
                  <a:gd name="T8" fmla="*/ 12 w 12"/>
                  <a:gd name="T9" fmla="*/ 2 h 10"/>
                  <a:gd name="T10" fmla="*/ 12 w 12"/>
                  <a:gd name="T11" fmla="*/ 0 h 10"/>
                  <a:gd name="T12" fmla="*/ 10 w 12"/>
                  <a:gd name="T13" fmla="*/ 0 h 10"/>
                  <a:gd name="T14" fmla="*/ 10 w 12"/>
                  <a:gd name="T15" fmla="*/ 0 h 10"/>
                  <a:gd name="T16" fmla="*/ 8 w 12"/>
                  <a:gd name="T17" fmla="*/ 0 h 10"/>
                  <a:gd name="T18" fmla="*/ 8 w 12"/>
                  <a:gd name="T19" fmla="*/ 2 h 10"/>
                  <a:gd name="T20" fmla="*/ 6 w 12"/>
                  <a:gd name="T21" fmla="*/ 4 h 10"/>
                  <a:gd name="T22" fmla="*/ 6 w 12"/>
                  <a:gd name="T23" fmla="*/ 4 h 10"/>
                  <a:gd name="T24" fmla="*/ 6 w 12"/>
                  <a:gd name="T25" fmla="*/ 4 h 10"/>
                  <a:gd name="T26" fmla="*/ 4 w 12"/>
                  <a:gd name="T27" fmla="*/ 6 h 10"/>
                  <a:gd name="T28" fmla="*/ 4 w 12"/>
                  <a:gd name="T29" fmla="*/ 6 h 10"/>
                  <a:gd name="T30" fmla="*/ 4 w 12"/>
                  <a:gd name="T31" fmla="*/ 6 h 10"/>
                  <a:gd name="T32" fmla="*/ 4 w 12"/>
                  <a:gd name="T33" fmla="*/ 6 h 10"/>
                  <a:gd name="T34" fmla="*/ 4 w 12"/>
                  <a:gd name="T35" fmla="*/ 8 h 10"/>
                  <a:gd name="T36" fmla="*/ 4 w 12"/>
                  <a:gd name="T37" fmla="*/ 8 h 10"/>
                  <a:gd name="T38" fmla="*/ 4 w 12"/>
                  <a:gd name="T39" fmla="*/ 8 h 10"/>
                  <a:gd name="T40" fmla="*/ 2 w 12"/>
                  <a:gd name="T41" fmla="*/ 8 h 10"/>
                  <a:gd name="T42" fmla="*/ 0 w 12"/>
                  <a:gd name="T43" fmla="*/ 10 h 10"/>
                  <a:gd name="T44" fmla="*/ 0 w 12"/>
                  <a:gd name="T45" fmla="*/ 10 h 10"/>
                  <a:gd name="T46" fmla="*/ 0 w 12"/>
                  <a:gd name="T47" fmla="*/ 10 h 10"/>
                  <a:gd name="T48" fmla="*/ 0 w 12"/>
                  <a:gd name="T49" fmla="*/ 10 h 10"/>
                  <a:gd name="T50" fmla="*/ 4 w 12"/>
                  <a:gd name="T51" fmla="*/ 10 h 10"/>
                  <a:gd name="T52" fmla="*/ 4 w 12"/>
                  <a:gd name="T53" fmla="*/ 10 h 10"/>
                  <a:gd name="T54" fmla="*/ 4 w 12"/>
                  <a:gd name="T55" fmla="*/ 10 h 10"/>
                  <a:gd name="T56" fmla="*/ 4 w 12"/>
                  <a:gd name="T57" fmla="*/ 8 h 10"/>
                  <a:gd name="T58" fmla="*/ 6 w 12"/>
                  <a:gd name="T59" fmla="*/ 8 h 10"/>
                  <a:gd name="T60" fmla="*/ 6 w 12"/>
                  <a:gd name="T61" fmla="*/ 8 h 10"/>
                  <a:gd name="T62" fmla="*/ 6 w 12"/>
                  <a:gd name="T63" fmla="*/ 8 h 10"/>
                  <a:gd name="T64" fmla="*/ 6 w 12"/>
                  <a:gd name="T65" fmla="*/ 8 h 10"/>
                  <a:gd name="T66" fmla="*/ 8 w 12"/>
                  <a:gd name="T67" fmla="*/ 6 h 10"/>
                  <a:gd name="T68" fmla="*/ 8 w 12"/>
                  <a:gd name="T69" fmla="*/ 8 h 10"/>
                  <a:gd name="T70" fmla="*/ 8 w 12"/>
                  <a:gd name="T71" fmla="*/ 6 h 10"/>
                  <a:gd name="T72" fmla="*/ 8 w 12"/>
                  <a:gd name="T73" fmla="*/ 6 h 10"/>
                  <a:gd name="T74" fmla="*/ 8 w 12"/>
                  <a:gd name="T75" fmla="*/ 4 h 10"/>
                  <a:gd name="T76" fmla="*/ 8 w 12"/>
                  <a:gd name="T77" fmla="*/ 4 h 10"/>
                  <a:gd name="T78" fmla="*/ 8 w 12"/>
                  <a:gd name="T79" fmla="*/ 4 h 10"/>
                  <a:gd name="T80" fmla="*/ 10 w 12"/>
                  <a:gd name="T81" fmla="*/ 4 h 10"/>
                  <a:gd name="T82" fmla="*/ 10 w 12"/>
                  <a:gd name="T83" fmla="*/ 2 h 10"/>
                  <a:gd name="T84" fmla="*/ 10 w 12"/>
                  <a:gd name="T85" fmla="*/ 2 h 10"/>
                  <a:gd name="T86" fmla="*/ 10 w 12"/>
                  <a:gd name="T87" fmla="*/ 4 h 10"/>
                  <a:gd name="T88" fmla="*/ 8 w 12"/>
                  <a:gd name="T8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10">
                    <a:moveTo>
                      <a:pt x="8" y="6"/>
                    </a:moveTo>
                    <a:lnTo>
                      <a:pt x="10" y="6"/>
                    </a:lnTo>
                    <a:lnTo>
                      <a:pt x="10" y="6"/>
                    </a:lnTo>
                    <a:lnTo>
                      <a:pt x="10" y="4"/>
                    </a:lnTo>
                    <a:lnTo>
                      <a:pt x="12" y="2"/>
                    </a:lnTo>
                    <a:lnTo>
                      <a:pt x="12" y="0"/>
                    </a:lnTo>
                    <a:lnTo>
                      <a:pt x="10" y="0"/>
                    </a:lnTo>
                    <a:lnTo>
                      <a:pt x="10" y="0"/>
                    </a:lnTo>
                    <a:lnTo>
                      <a:pt x="8" y="0"/>
                    </a:lnTo>
                    <a:lnTo>
                      <a:pt x="8" y="2"/>
                    </a:lnTo>
                    <a:lnTo>
                      <a:pt x="6" y="4"/>
                    </a:lnTo>
                    <a:lnTo>
                      <a:pt x="6" y="4"/>
                    </a:lnTo>
                    <a:lnTo>
                      <a:pt x="6" y="4"/>
                    </a:lnTo>
                    <a:lnTo>
                      <a:pt x="4" y="6"/>
                    </a:lnTo>
                    <a:lnTo>
                      <a:pt x="4" y="6"/>
                    </a:lnTo>
                    <a:lnTo>
                      <a:pt x="4" y="6"/>
                    </a:lnTo>
                    <a:lnTo>
                      <a:pt x="4" y="6"/>
                    </a:lnTo>
                    <a:lnTo>
                      <a:pt x="4" y="8"/>
                    </a:lnTo>
                    <a:lnTo>
                      <a:pt x="4" y="8"/>
                    </a:lnTo>
                    <a:lnTo>
                      <a:pt x="4" y="8"/>
                    </a:lnTo>
                    <a:lnTo>
                      <a:pt x="2" y="8"/>
                    </a:lnTo>
                    <a:lnTo>
                      <a:pt x="0" y="10"/>
                    </a:lnTo>
                    <a:lnTo>
                      <a:pt x="0" y="10"/>
                    </a:lnTo>
                    <a:lnTo>
                      <a:pt x="0" y="10"/>
                    </a:lnTo>
                    <a:lnTo>
                      <a:pt x="0" y="10"/>
                    </a:lnTo>
                    <a:lnTo>
                      <a:pt x="4" y="10"/>
                    </a:lnTo>
                    <a:lnTo>
                      <a:pt x="4" y="10"/>
                    </a:lnTo>
                    <a:lnTo>
                      <a:pt x="4" y="10"/>
                    </a:lnTo>
                    <a:lnTo>
                      <a:pt x="4" y="8"/>
                    </a:lnTo>
                    <a:lnTo>
                      <a:pt x="6" y="8"/>
                    </a:lnTo>
                    <a:lnTo>
                      <a:pt x="6" y="8"/>
                    </a:lnTo>
                    <a:lnTo>
                      <a:pt x="6" y="8"/>
                    </a:lnTo>
                    <a:lnTo>
                      <a:pt x="6" y="8"/>
                    </a:lnTo>
                    <a:lnTo>
                      <a:pt x="8" y="6"/>
                    </a:lnTo>
                    <a:lnTo>
                      <a:pt x="8" y="8"/>
                    </a:lnTo>
                    <a:lnTo>
                      <a:pt x="8" y="6"/>
                    </a:lnTo>
                    <a:lnTo>
                      <a:pt x="8" y="6"/>
                    </a:lnTo>
                    <a:lnTo>
                      <a:pt x="8" y="4"/>
                    </a:lnTo>
                    <a:lnTo>
                      <a:pt x="8" y="4"/>
                    </a:lnTo>
                    <a:lnTo>
                      <a:pt x="8" y="4"/>
                    </a:lnTo>
                    <a:lnTo>
                      <a:pt x="10" y="4"/>
                    </a:lnTo>
                    <a:lnTo>
                      <a:pt x="10" y="2"/>
                    </a:lnTo>
                    <a:lnTo>
                      <a:pt x="10" y="2"/>
                    </a:lnTo>
                    <a:lnTo>
                      <a:pt x="10" y="4"/>
                    </a:lnTo>
                    <a:lnTo>
                      <a:pt x="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921"/>
              <p:cNvSpPr>
                <a:spLocks/>
              </p:cNvSpPr>
              <p:nvPr/>
            </p:nvSpPr>
            <p:spPr bwMode="auto">
              <a:xfrm>
                <a:off x="1848" y="1679"/>
                <a:ext cx="8" cy="8"/>
              </a:xfrm>
              <a:custGeom>
                <a:avLst/>
                <a:gdLst>
                  <a:gd name="T0" fmla="*/ 0 w 8"/>
                  <a:gd name="T1" fmla="*/ 8 h 8"/>
                  <a:gd name="T2" fmla="*/ 4 w 8"/>
                  <a:gd name="T3" fmla="*/ 6 h 8"/>
                  <a:gd name="T4" fmla="*/ 4 w 8"/>
                  <a:gd name="T5" fmla="*/ 4 h 8"/>
                  <a:gd name="T6" fmla="*/ 4 w 8"/>
                  <a:gd name="T7" fmla="*/ 4 h 8"/>
                  <a:gd name="T8" fmla="*/ 6 w 8"/>
                  <a:gd name="T9" fmla="*/ 4 h 8"/>
                  <a:gd name="T10" fmla="*/ 8 w 8"/>
                  <a:gd name="T11" fmla="*/ 2 h 8"/>
                  <a:gd name="T12" fmla="*/ 6 w 8"/>
                  <a:gd name="T13" fmla="*/ 2 h 8"/>
                  <a:gd name="T14" fmla="*/ 6 w 8"/>
                  <a:gd name="T15" fmla="*/ 2 h 8"/>
                  <a:gd name="T16" fmla="*/ 6 w 8"/>
                  <a:gd name="T17" fmla="*/ 0 h 8"/>
                  <a:gd name="T18" fmla="*/ 6 w 8"/>
                  <a:gd name="T19" fmla="*/ 0 h 8"/>
                  <a:gd name="T20" fmla="*/ 4 w 8"/>
                  <a:gd name="T21" fmla="*/ 0 h 8"/>
                  <a:gd name="T22" fmla="*/ 4 w 8"/>
                  <a:gd name="T23" fmla="*/ 2 h 8"/>
                  <a:gd name="T24" fmla="*/ 4 w 8"/>
                  <a:gd name="T25" fmla="*/ 2 h 8"/>
                  <a:gd name="T26" fmla="*/ 4 w 8"/>
                  <a:gd name="T27" fmla="*/ 2 h 8"/>
                  <a:gd name="T28" fmla="*/ 4 w 8"/>
                  <a:gd name="T29" fmla="*/ 4 h 8"/>
                  <a:gd name="T30" fmla="*/ 4 w 8"/>
                  <a:gd name="T31" fmla="*/ 4 h 8"/>
                  <a:gd name="T32" fmla="*/ 4 w 8"/>
                  <a:gd name="T33" fmla="*/ 4 h 8"/>
                  <a:gd name="T34" fmla="*/ 4 w 8"/>
                  <a:gd name="T35" fmla="*/ 4 h 8"/>
                  <a:gd name="T36" fmla="*/ 4 w 8"/>
                  <a:gd name="T37" fmla="*/ 4 h 8"/>
                  <a:gd name="T38" fmla="*/ 2 w 8"/>
                  <a:gd name="T39" fmla="*/ 6 h 8"/>
                  <a:gd name="T40" fmla="*/ 2 w 8"/>
                  <a:gd name="T41" fmla="*/ 6 h 8"/>
                  <a:gd name="T42" fmla="*/ 0 w 8"/>
                  <a:gd name="T43" fmla="*/ 6 h 8"/>
                  <a:gd name="T44" fmla="*/ 0 w 8"/>
                  <a:gd name="T45" fmla="*/ 8 h 8"/>
                  <a:gd name="T46" fmla="*/ 2 w 8"/>
                  <a:gd name="T47" fmla="*/ 6 h 8"/>
                  <a:gd name="T48" fmla="*/ 2 w 8"/>
                  <a:gd name="T49" fmla="*/ 8 h 8"/>
                  <a:gd name="T50" fmla="*/ 0 w 8"/>
                  <a:gd name="T5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8">
                    <a:moveTo>
                      <a:pt x="0" y="8"/>
                    </a:moveTo>
                    <a:lnTo>
                      <a:pt x="4" y="6"/>
                    </a:lnTo>
                    <a:lnTo>
                      <a:pt x="4" y="4"/>
                    </a:lnTo>
                    <a:lnTo>
                      <a:pt x="4" y="4"/>
                    </a:lnTo>
                    <a:lnTo>
                      <a:pt x="6" y="4"/>
                    </a:lnTo>
                    <a:lnTo>
                      <a:pt x="8" y="2"/>
                    </a:lnTo>
                    <a:lnTo>
                      <a:pt x="6" y="2"/>
                    </a:lnTo>
                    <a:lnTo>
                      <a:pt x="6" y="2"/>
                    </a:lnTo>
                    <a:lnTo>
                      <a:pt x="6" y="0"/>
                    </a:lnTo>
                    <a:lnTo>
                      <a:pt x="6" y="0"/>
                    </a:lnTo>
                    <a:lnTo>
                      <a:pt x="4" y="0"/>
                    </a:lnTo>
                    <a:lnTo>
                      <a:pt x="4" y="2"/>
                    </a:lnTo>
                    <a:lnTo>
                      <a:pt x="4" y="2"/>
                    </a:lnTo>
                    <a:lnTo>
                      <a:pt x="4" y="2"/>
                    </a:lnTo>
                    <a:lnTo>
                      <a:pt x="4" y="4"/>
                    </a:lnTo>
                    <a:lnTo>
                      <a:pt x="4" y="4"/>
                    </a:lnTo>
                    <a:lnTo>
                      <a:pt x="4" y="4"/>
                    </a:lnTo>
                    <a:lnTo>
                      <a:pt x="4" y="4"/>
                    </a:lnTo>
                    <a:lnTo>
                      <a:pt x="4" y="4"/>
                    </a:lnTo>
                    <a:lnTo>
                      <a:pt x="2" y="6"/>
                    </a:lnTo>
                    <a:lnTo>
                      <a:pt x="2" y="6"/>
                    </a:lnTo>
                    <a:lnTo>
                      <a:pt x="0" y="6"/>
                    </a:lnTo>
                    <a:lnTo>
                      <a:pt x="0" y="8"/>
                    </a:lnTo>
                    <a:lnTo>
                      <a:pt x="2" y="6"/>
                    </a:lnTo>
                    <a:lnTo>
                      <a:pt x="2" y="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922"/>
              <p:cNvSpPr>
                <a:spLocks/>
              </p:cNvSpPr>
              <p:nvPr/>
            </p:nvSpPr>
            <p:spPr bwMode="auto">
              <a:xfrm>
                <a:off x="1854" y="1679"/>
                <a:ext cx="8" cy="6"/>
              </a:xfrm>
              <a:custGeom>
                <a:avLst/>
                <a:gdLst>
                  <a:gd name="T0" fmla="*/ 8 w 8"/>
                  <a:gd name="T1" fmla="*/ 2 h 6"/>
                  <a:gd name="T2" fmla="*/ 8 w 8"/>
                  <a:gd name="T3" fmla="*/ 0 h 6"/>
                  <a:gd name="T4" fmla="*/ 6 w 8"/>
                  <a:gd name="T5" fmla="*/ 0 h 6"/>
                  <a:gd name="T6" fmla="*/ 6 w 8"/>
                  <a:gd name="T7" fmla="*/ 0 h 6"/>
                  <a:gd name="T8" fmla="*/ 4 w 8"/>
                  <a:gd name="T9" fmla="*/ 0 h 6"/>
                  <a:gd name="T10" fmla="*/ 4 w 8"/>
                  <a:gd name="T11" fmla="*/ 0 h 6"/>
                  <a:gd name="T12" fmla="*/ 2 w 8"/>
                  <a:gd name="T13" fmla="*/ 0 h 6"/>
                  <a:gd name="T14" fmla="*/ 2 w 8"/>
                  <a:gd name="T15" fmla="*/ 0 h 6"/>
                  <a:gd name="T16" fmla="*/ 4 w 8"/>
                  <a:gd name="T17" fmla="*/ 0 h 6"/>
                  <a:gd name="T18" fmla="*/ 2 w 8"/>
                  <a:gd name="T19" fmla="*/ 0 h 6"/>
                  <a:gd name="T20" fmla="*/ 2 w 8"/>
                  <a:gd name="T21" fmla="*/ 2 h 6"/>
                  <a:gd name="T22" fmla="*/ 2 w 8"/>
                  <a:gd name="T23" fmla="*/ 2 h 6"/>
                  <a:gd name="T24" fmla="*/ 4 w 8"/>
                  <a:gd name="T25" fmla="*/ 2 h 6"/>
                  <a:gd name="T26" fmla="*/ 2 w 8"/>
                  <a:gd name="T27" fmla="*/ 4 h 6"/>
                  <a:gd name="T28" fmla="*/ 0 w 8"/>
                  <a:gd name="T29" fmla="*/ 6 h 6"/>
                  <a:gd name="T30" fmla="*/ 0 w 8"/>
                  <a:gd name="T31" fmla="*/ 6 h 6"/>
                  <a:gd name="T32" fmla="*/ 2 w 8"/>
                  <a:gd name="T33" fmla="*/ 6 h 6"/>
                  <a:gd name="T34" fmla="*/ 2 w 8"/>
                  <a:gd name="T35" fmla="*/ 6 h 6"/>
                  <a:gd name="T36" fmla="*/ 2 w 8"/>
                  <a:gd name="T37" fmla="*/ 6 h 6"/>
                  <a:gd name="T38" fmla="*/ 4 w 8"/>
                  <a:gd name="T39" fmla="*/ 4 h 6"/>
                  <a:gd name="T40" fmla="*/ 4 w 8"/>
                  <a:gd name="T41" fmla="*/ 4 h 6"/>
                  <a:gd name="T42" fmla="*/ 4 w 8"/>
                  <a:gd name="T43" fmla="*/ 2 h 6"/>
                  <a:gd name="T44" fmla="*/ 4 w 8"/>
                  <a:gd name="T45" fmla="*/ 2 h 6"/>
                  <a:gd name="T46" fmla="*/ 4 w 8"/>
                  <a:gd name="T47" fmla="*/ 2 h 6"/>
                  <a:gd name="T48" fmla="*/ 4 w 8"/>
                  <a:gd name="T49" fmla="*/ 2 h 6"/>
                  <a:gd name="T50" fmla="*/ 4 w 8"/>
                  <a:gd name="T51" fmla="*/ 4 h 6"/>
                  <a:gd name="T52" fmla="*/ 4 w 8"/>
                  <a:gd name="T53" fmla="*/ 4 h 6"/>
                  <a:gd name="T54" fmla="*/ 8 w 8"/>
                  <a:gd name="T55" fmla="*/ 2 h 6"/>
                  <a:gd name="T56" fmla="*/ 8 w 8"/>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6">
                    <a:moveTo>
                      <a:pt x="8" y="2"/>
                    </a:moveTo>
                    <a:lnTo>
                      <a:pt x="8" y="0"/>
                    </a:lnTo>
                    <a:lnTo>
                      <a:pt x="6" y="0"/>
                    </a:lnTo>
                    <a:lnTo>
                      <a:pt x="6" y="0"/>
                    </a:lnTo>
                    <a:lnTo>
                      <a:pt x="4" y="0"/>
                    </a:lnTo>
                    <a:lnTo>
                      <a:pt x="4" y="0"/>
                    </a:lnTo>
                    <a:lnTo>
                      <a:pt x="2" y="0"/>
                    </a:lnTo>
                    <a:lnTo>
                      <a:pt x="2" y="0"/>
                    </a:lnTo>
                    <a:lnTo>
                      <a:pt x="4" y="0"/>
                    </a:lnTo>
                    <a:lnTo>
                      <a:pt x="2" y="0"/>
                    </a:lnTo>
                    <a:lnTo>
                      <a:pt x="2" y="2"/>
                    </a:lnTo>
                    <a:lnTo>
                      <a:pt x="2" y="2"/>
                    </a:lnTo>
                    <a:lnTo>
                      <a:pt x="4" y="2"/>
                    </a:lnTo>
                    <a:lnTo>
                      <a:pt x="2" y="4"/>
                    </a:lnTo>
                    <a:lnTo>
                      <a:pt x="0" y="6"/>
                    </a:lnTo>
                    <a:lnTo>
                      <a:pt x="0" y="6"/>
                    </a:lnTo>
                    <a:lnTo>
                      <a:pt x="2" y="6"/>
                    </a:lnTo>
                    <a:lnTo>
                      <a:pt x="2" y="6"/>
                    </a:lnTo>
                    <a:lnTo>
                      <a:pt x="2" y="6"/>
                    </a:lnTo>
                    <a:lnTo>
                      <a:pt x="4" y="4"/>
                    </a:lnTo>
                    <a:lnTo>
                      <a:pt x="4" y="4"/>
                    </a:lnTo>
                    <a:lnTo>
                      <a:pt x="4" y="2"/>
                    </a:lnTo>
                    <a:lnTo>
                      <a:pt x="4" y="2"/>
                    </a:lnTo>
                    <a:lnTo>
                      <a:pt x="4" y="2"/>
                    </a:lnTo>
                    <a:lnTo>
                      <a:pt x="4" y="2"/>
                    </a:lnTo>
                    <a:lnTo>
                      <a:pt x="4" y="4"/>
                    </a:lnTo>
                    <a:lnTo>
                      <a:pt x="4" y="4"/>
                    </a:lnTo>
                    <a:lnTo>
                      <a:pt x="8" y="2"/>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923"/>
              <p:cNvSpPr>
                <a:spLocks/>
              </p:cNvSpPr>
              <p:nvPr/>
            </p:nvSpPr>
            <p:spPr bwMode="auto">
              <a:xfrm>
                <a:off x="1858" y="1681"/>
                <a:ext cx="4" cy="4"/>
              </a:xfrm>
              <a:custGeom>
                <a:avLst/>
                <a:gdLst>
                  <a:gd name="T0" fmla="*/ 2 w 4"/>
                  <a:gd name="T1" fmla="*/ 2 h 4"/>
                  <a:gd name="T2" fmla="*/ 2 w 4"/>
                  <a:gd name="T3" fmla="*/ 2 h 4"/>
                  <a:gd name="T4" fmla="*/ 0 w 4"/>
                  <a:gd name="T5" fmla="*/ 4 h 4"/>
                  <a:gd name="T6" fmla="*/ 2 w 4"/>
                  <a:gd name="T7" fmla="*/ 4 h 4"/>
                  <a:gd name="T8" fmla="*/ 2 w 4"/>
                  <a:gd name="T9" fmla="*/ 2 h 4"/>
                  <a:gd name="T10" fmla="*/ 2 w 4"/>
                  <a:gd name="T11" fmla="*/ 4 h 4"/>
                  <a:gd name="T12" fmla="*/ 2 w 4"/>
                  <a:gd name="T13" fmla="*/ 4 h 4"/>
                  <a:gd name="T14" fmla="*/ 2 w 4"/>
                  <a:gd name="T15" fmla="*/ 2 h 4"/>
                  <a:gd name="T16" fmla="*/ 4 w 4"/>
                  <a:gd name="T17" fmla="*/ 0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2"/>
                    </a:lnTo>
                    <a:lnTo>
                      <a:pt x="0" y="4"/>
                    </a:lnTo>
                    <a:lnTo>
                      <a:pt x="2" y="4"/>
                    </a:lnTo>
                    <a:lnTo>
                      <a:pt x="2" y="2"/>
                    </a:lnTo>
                    <a:lnTo>
                      <a:pt x="2" y="4"/>
                    </a:lnTo>
                    <a:lnTo>
                      <a:pt x="2" y="4"/>
                    </a:lnTo>
                    <a:lnTo>
                      <a:pt x="2"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924"/>
              <p:cNvSpPr>
                <a:spLocks/>
              </p:cNvSpPr>
              <p:nvPr/>
            </p:nvSpPr>
            <p:spPr bwMode="auto">
              <a:xfrm>
                <a:off x="1856" y="1685"/>
                <a:ext cx="2" cy="2"/>
              </a:xfrm>
              <a:custGeom>
                <a:avLst/>
                <a:gdLst>
                  <a:gd name="T0" fmla="*/ 2 w 2"/>
                  <a:gd name="T1" fmla="*/ 0 h 2"/>
                  <a:gd name="T2" fmla="*/ 0 w 2"/>
                  <a:gd name="T3" fmla="*/ 0 h 2"/>
                  <a:gd name="T4" fmla="*/ 0 w 2"/>
                  <a:gd name="T5" fmla="*/ 0 h 2"/>
                  <a:gd name="T6" fmla="*/ 0 w 2"/>
                  <a:gd name="T7" fmla="*/ 2 h 2"/>
                  <a:gd name="T8" fmla="*/ 0 w 2"/>
                  <a:gd name="T9" fmla="*/ 2 h 2"/>
                  <a:gd name="T10" fmla="*/ 2 w 2"/>
                  <a:gd name="T11" fmla="*/ 2 h 2"/>
                  <a:gd name="T12" fmla="*/ 2 w 2"/>
                  <a:gd name="T13" fmla="*/ 2 h 2"/>
                  <a:gd name="T14" fmla="*/ 2 w 2"/>
                  <a:gd name="T15" fmla="*/ 0 h 2"/>
                  <a:gd name="T16" fmla="*/ 2 w 2"/>
                  <a:gd name="T17" fmla="*/ 0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lnTo>
                      <a:pt x="0" y="0"/>
                    </a:lnTo>
                    <a:lnTo>
                      <a:pt x="0" y="0"/>
                    </a:lnTo>
                    <a:lnTo>
                      <a:pt x="0" y="2"/>
                    </a:lnTo>
                    <a:lnTo>
                      <a:pt x="0" y="2"/>
                    </a:lnTo>
                    <a:lnTo>
                      <a:pt x="2" y="2"/>
                    </a:lnTo>
                    <a:lnTo>
                      <a:pt x="2"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925"/>
              <p:cNvSpPr>
                <a:spLocks/>
              </p:cNvSpPr>
              <p:nvPr/>
            </p:nvSpPr>
            <p:spPr bwMode="auto">
              <a:xfrm>
                <a:off x="1860" y="1685"/>
                <a:ext cx="2" cy="4"/>
              </a:xfrm>
              <a:custGeom>
                <a:avLst/>
                <a:gdLst>
                  <a:gd name="T0" fmla="*/ 0 w 2"/>
                  <a:gd name="T1" fmla="*/ 2 h 4"/>
                  <a:gd name="T2" fmla="*/ 0 w 2"/>
                  <a:gd name="T3" fmla="*/ 4 h 4"/>
                  <a:gd name="T4" fmla="*/ 2 w 2"/>
                  <a:gd name="T5" fmla="*/ 4 h 4"/>
                  <a:gd name="T6" fmla="*/ 2 w 2"/>
                  <a:gd name="T7" fmla="*/ 2 h 4"/>
                  <a:gd name="T8" fmla="*/ 2 w 2"/>
                  <a:gd name="T9" fmla="*/ 2 h 4"/>
                  <a:gd name="T10" fmla="*/ 2 w 2"/>
                  <a:gd name="T11" fmla="*/ 0 h 4"/>
                  <a:gd name="T12" fmla="*/ 0 w 2"/>
                  <a:gd name="T13" fmla="*/ 2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4"/>
                    </a:lnTo>
                    <a:lnTo>
                      <a:pt x="2" y="4"/>
                    </a:lnTo>
                    <a:lnTo>
                      <a:pt x="2" y="2"/>
                    </a:lnTo>
                    <a:lnTo>
                      <a:pt x="2" y="2"/>
                    </a:lnTo>
                    <a:lnTo>
                      <a:pt x="2"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926"/>
              <p:cNvSpPr>
                <a:spLocks/>
              </p:cNvSpPr>
              <p:nvPr/>
            </p:nvSpPr>
            <p:spPr bwMode="auto">
              <a:xfrm>
                <a:off x="1850" y="1665"/>
                <a:ext cx="10" cy="8"/>
              </a:xfrm>
              <a:custGeom>
                <a:avLst/>
                <a:gdLst>
                  <a:gd name="T0" fmla="*/ 0 w 10"/>
                  <a:gd name="T1" fmla="*/ 6 h 8"/>
                  <a:gd name="T2" fmla="*/ 0 w 10"/>
                  <a:gd name="T3" fmla="*/ 8 h 8"/>
                  <a:gd name="T4" fmla="*/ 0 w 10"/>
                  <a:gd name="T5" fmla="*/ 8 h 8"/>
                  <a:gd name="T6" fmla="*/ 0 w 10"/>
                  <a:gd name="T7" fmla="*/ 8 h 8"/>
                  <a:gd name="T8" fmla="*/ 0 w 10"/>
                  <a:gd name="T9" fmla="*/ 8 h 8"/>
                  <a:gd name="T10" fmla="*/ 0 w 10"/>
                  <a:gd name="T11" fmla="*/ 8 h 8"/>
                  <a:gd name="T12" fmla="*/ 0 w 10"/>
                  <a:gd name="T13" fmla="*/ 8 h 8"/>
                  <a:gd name="T14" fmla="*/ 2 w 10"/>
                  <a:gd name="T15" fmla="*/ 8 h 8"/>
                  <a:gd name="T16" fmla="*/ 2 w 10"/>
                  <a:gd name="T17" fmla="*/ 8 h 8"/>
                  <a:gd name="T18" fmla="*/ 2 w 10"/>
                  <a:gd name="T19" fmla="*/ 6 h 8"/>
                  <a:gd name="T20" fmla="*/ 4 w 10"/>
                  <a:gd name="T21" fmla="*/ 6 h 8"/>
                  <a:gd name="T22" fmla="*/ 4 w 10"/>
                  <a:gd name="T23" fmla="*/ 6 h 8"/>
                  <a:gd name="T24" fmla="*/ 4 w 10"/>
                  <a:gd name="T25" fmla="*/ 6 h 8"/>
                  <a:gd name="T26" fmla="*/ 4 w 10"/>
                  <a:gd name="T27" fmla="*/ 8 h 8"/>
                  <a:gd name="T28" fmla="*/ 6 w 10"/>
                  <a:gd name="T29" fmla="*/ 8 h 8"/>
                  <a:gd name="T30" fmla="*/ 6 w 10"/>
                  <a:gd name="T31" fmla="*/ 8 h 8"/>
                  <a:gd name="T32" fmla="*/ 6 w 10"/>
                  <a:gd name="T33" fmla="*/ 8 h 8"/>
                  <a:gd name="T34" fmla="*/ 8 w 10"/>
                  <a:gd name="T35" fmla="*/ 6 h 8"/>
                  <a:gd name="T36" fmla="*/ 8 w 10"/>
                  <a:gd name="T37" fmla="*/ 6 h 8"/>
                  <a:gd name="T38" fmla="*/ 6 w 10"/>
                  <a:gd name="T39" fmla="*/ 6 h 8"/>
                  <a:gd name="T40" fmla="*/ 6 w 10"/>
                  <a:gd name="T41" fmla="*/ 6 h 8"/>
                  <a:gd name="T42" fmla="*/ 6 w 10"/>
                  <a:gd name="T43" fmla="*/ 4 h 8"/>
                  <a:gd name="T44" fmla="*/ 6 w 10"/>
                  <a:gd name="T45" fmla="*/ 4 h 8"/>
                  <a:gd name="T46" fmla="*/ 6 w 10"/>
                  <a:gd name="T47" fmla="*/ 4 h 8"/>
                  <a:gd name="T48" fmla="*/ 8 w 10"/>
                  <a:gd name="T49" fmla="*/ 6 h 8"/>
                  <a:gd name="T50" fmla="*/ 8 w 10"/>
                  <a:gd name="T51" fmla="*/ 6 h 8"/>
                  <a:gd name="T52" fmla="*/ 8 w 10"/>
                  <a:gd name="T53" fmla="*/ 4 h 8"/>
                  <a:gd name="T54" fmla="*/ 8 w 10"/>
                  <a:gd name="T55" fmla="*/ 4 h 8"/>
                  <a:gd name="T56" fmla="*/ 10 w 10"/>
                  <a:gd name="T57" fmla="*/ 4 h 8"/>
                  <a:gd name="T58" fmla="*/ 10 w 10"/>
                  <a:gd name="T59" fmla="*/ 4 h 8"/>
                  <a:gd name="T60" fmla="*/ 10 w 10"/>
                  <a:gd name="T61" fmla="*/ 2 h 8"/>
                  <a:gd name="T62" fmla="*/ 10 w 10"/>
                  <a:gd name="T63" fmla="*/ 2 h 8"/>
                  <a:gd name="T64" fmla="*/ 10 w 10"/>
                  <a:gd name="T65" fmla="*/ 2 h 8"/>
                  <a:gd name="T66" fmla="*/ 8 w 10"/>
                  <a:gd name="T67" fmla="*/ 2 h 8"/>
                  <a:gd name="T68" fmla="*/ 8 w 10"/>
                  <a:gd name="T69" fmla="*/ 2 h 8"/>
                  <a:gd name="T70" fmla="*/ 8 w 10"/>
                  <a:gd name="T71" fmla="*/ 2 h 8"/>
                  <a:gd name="T72" fmla="*/ 8 w 10"/>
                  <a:gd name="T73" fmla="*/ 0 h 8"/>
                  <a:gd name="T74" fmla="*/ 6 w 10"/>
                  <a:gd name="T75" fmla="*/ 0 h 8"/>
                  <a:gd name="T76" fmla="*/ 6 w 10"/>
                  <a:gd name="T77" fmla="*/ 0 h 8"/>
                  <a:gd name="T78" fmla="*/ 4 w 10"/>
                  <a:gd name="T79" fmla="*/ 2 h 8"/>
                  <a:gd name="T80" fmla="*/ 4 w 10"/>
                  <a:gd name="T81" fmla="*/ 2 h 8"/>
                  <a:gd name="T82" fmla="*/ 4 w 10"/>
                  <a:gd name="T83" fmla="*/ 0 h 8"/>
                  <a:gd name="T84" fmla="*/ 4 w 10"/>
                  <a:gd name="T85" fmla="*/ 2 h 8"/>
                  <a:gd name="T86" fmla="*/ 2 w 10"/>
                  <a:gd name="T87" fmla="*/ 2 h 8"/>
                  <a:gd name="T88" fmla="*/ 2 w 10"/>
                  <a:gd name="T89" fmla="*/ 2 h 8"/>
                  <a:gd name="T90" fmla="*/ 2 w 10"/>
                  <a:gd name="T91" fmla="*/ 4 h 8"/>
                  <a:gd name="T92" fmla="*/ 2 w 10"/>
                  <a:gd name="T93" fmla="*/ 2 h 8"/>
                  <a:gd name="T94" fmla="*/ 2 w 10"/>
                  <a:gd name="T95" fmla="*/ 4 h 8"/>
                  <a:gd name="T96" fmla="*/ 0 w 10"/>
                  <a:gd name="T97" fmla="*/ 4 h 8"/>
                  <a:gd name="T98" fmla="*/ 0 w 10"/>
                  <a:gd name="T99" fmla="*/ 6 h 8"/>
                  <a:gd name="T100" fmla="*/ 2 w 10"/>
                  <a:gd name="T101" fmla="*/ 6 h 8"/>
                  <a:gd name="T102" fmla="*/ 0 w 10"/>
                  <a:gd name="T103" fmla="*/ 6 h 8"/>
                  <a:gd name="T104" fmla="*/ 0 w 10"/>
                  <a:gd name="T10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8">
                    <a:moveTo>
                      <a:pt x="0" y="6"/>
                    </a:moveTo>
                    <a:lnTo>
                      <a:pt x="0" y="8"/>
                    </a:lnTo>
                    <a:lnTo>
                      <a:pt x="0" y="8"/>
                    </a:lnTo>
                    <a:lnTo>
                      <a:pt x="0" y="8"/>
                    </a:lnTo>
                    <a:lnTo>
                      <a:pt x="0" y="8"/>
                    </a:lnTo>
                    <a:lnTo>
                      <a:pt x="0" y="8"/>
                    </a:lnTo>
                    <a:lnTo>
                      <a:pt x="0" y="8"/>
                    </a:lnTo>
                    <a:lnTo>
                      <a:pt x="2" y="8"/>
                    </a:lnTo>
                    <a:lnTo>
                      <a:pt x="2" y="8"/>
                    </a:lnTo>
                    <a:lnTo>
                      <a:pt x="2" y="6"/>
                    </a:lnTo>
                    <a:lnTo>
                      <a:pt x="4" y="6"/>
                    </a:lnTo>
                    <a:lnTo>
                      <a:pt x="4" y="6"/>
                    </a:lnTo>
                    <a:lnTo>
                      <a:pt x="4" y="6"/>
                    </a:lnTo>
                    <a:lnTo>
                      <a:pt x="4" y="8"/>
                    </a:lnTo>
                    <a:lnTo>
                      <a:pt x="6" y="8"/>
                    </a:lnTo>
                    <a:lnTo>
                      <a:pt x="6" y="8"/>
                    </a:lnTo>
                    <a:lnTo>
                      <a:pt x="6" y="8"/>
                    </a:lnTo>
                    <a:lnTo>
                      <a:pt x="8" y="6"/>
                    </a:lnTo>
                    <a:lnTo>
                      <a:pt x="8" y="6"/>
                    </a:lnTo>
                    <a:lnTo>
                      <a:pt x="6" y="6"/>
                    </a:lnTo>
                    <a:lnTo>
                      <a:pt x="6" y="6"/>
                    </a:lnTo>
                    <a:lnTo>
                      <a:pt x="6" y="4"/>
                    </a:lnTo>
                    <a:lnTo>
                      <a:pt x="6" y="4"/>
                    </a:lnTo>
                    <a:lnTo>
                      <a:pt x="6" y="4"/>
                    </a:lnTo>
                    <a:lnTo>
                      <a:pt x="8" y="6"/>
                    </a:lnTo>
                    <a:lnTo>
                      <a:pt x="8" y="6"/>
                    </a:lnTo>
                    <a:lnTo>
                      <a:pt x="8" y="4"/>
                    </a:lnTo>
                    <a:lnTo>
                      <a:pt x="8" y="4"/>
                    </a:lnTo>
                    <a:lnTo>
                      <a:pt x="10" y="4"/>
                    </a:lnTo>
                    <a:lnTo>
                      <a:pt x="10" y="4"/>
                    </a:lnTo>
                    <a:lnTo>
                      <a:pt x="10" y="2"/>
                    </a:lnTo>
                    <a:lnTo>
                      <a:pt x="10" y="2"/>
                    </a:lnTo>
                    <a:lnTo>
                      <a:pt x="10" y="2"/>
                    </a:lnTo>
                    <a:lnTo>
                      <a:pt x="8" y="2"/>
                    </a:lnTo>
                    <a:lnTo>
                      <a:pt x="8" y="2"/>
                    </a:lnTo>
                    <a:lnTo>
                      <a:pt x="8" y="2"/>
                    </a:lnTo>
                    <a:lnTo>
                      <a:pt x="8" y="0"/>
                    </a:lnTo>
                    <a:lnTo>
                      <a:pt x="6" y="0"/>
                    </a:lnTo>
                    <a:lnTo>
                      <a:pt x="6" y="0"/>
                    </a:lnTo>
                    <a:lnTo>
                      <a:pt x="4" y="2"/>
                    </a:lnTo>
                    <a:lnTo>
                      <a:pt x="4" y="2"/>
                    </a:lnTo>
                    <a:lnTo>
                      <a:pt x="4" y="0"/>
                    </a:lnTo>
                    <a:lnTo>
                      <a:pt x="4" y="2"/>
                    </a:lnTo>
                    <a:lnTo>
                      <a:pt x="2" y="2"/>
                    </a:lnTo>
                    <a:lnTo>
                      <a:pt x="2" y="2"/>
                    </a:lnTo>
                    <a:lnTo>
                      <a:pt x="2" y="4"/>
                    </a:lnTo>
                    <a:lnTo>
                      <a:pt x="2" y="2"/>
                    </a:lnTo>
                    <a:lnTo>
                      <a:pt x="2" y="4"/>
                    </a:lnTo>
                    <a:lnTo>
                      <a:pt x="0" y="4"/>
                    </a:lnTo>
                    <a:lnTo>
                      <a:pt x="0" y="6"/>
                    </a:lnTo>
                    <a:lnTo>
                      <a:pt x="2"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927"/>
              <p:cNvSpPr>
                <a:spLocks/>
              </p:cNvSpPr>
              <p:nvPr/>
            </p:nvSpPr>
            <p:spPr bwMode="auto">
              <a:xfrm>
                <a:off x="1846" y="1685"/>
                <a:ext cx="10" cy="18"/>
              </a:xfrm>
              <a:custGeom>
                <a:avLst/>
                <a:gdLst>
                  <a:gd name="T0" fmla="*/ 10 w 10"/>
                  <a:gd name="T1" fmla="*/ 2 h 18"/>
                  <a:gd name="T2" fmla="*/ 8 w 10"/>
                  <a:gd name="T3" fmla="*/ 2 h 18"/>
                  <a:gd name="T4" fmla="*/ 6 w 10"/>
                  <a:gd name="T5" fmla="*/ 0 h 18"/>
                  <a:gd name="T6" fmla="*/ 6 w 10"/>
                  <a:gd name="T7" fmla="*/ 2 h 18"/>
                  <a:gd name="T8" fmla="*/ 4 w 10"/>
                  <a:gd name="T9" fmla="*/ 4 h 18"/>
                  <a:gd name="T10" fmla="*/ 2 w 10"/>
                  <a:gd name="T11" fmla="*/ 4 h 18"/>
                  <a:gd name="T12" fmla="*/ 4 w 10"/>
                  <a:gd name="T13" fmla="*/ 4 h 18"/>
                  <a:gd name="T14" fmla="*/ 6 w 10"/>
                  <a:gd name="T15" fmla="*/ 2 h 18"/>
                  <a:gd name="T16" fmla="*/ 6 w 10"/>
                  <a:gd name="T17" fmla="*/ 4 h 18"/>
                  <a:gd name="T18" fmla="*/ 4 w 10"/>
                  <a:gd name="T19" fmla="*/ 6 h 18"/>
                  <a:gd name="T20" fmla="*/ 2 w 10"/>
                  <a:gd name="T21" fmla="*/ 8 h 18"/>
                  <a:gd name="T22" fmla="*/ 4 w 10"/>
                  <a:gd name="T23" fmla="*/ 8 h 18"/>
                  <a:gd name="T24" fmla="*/ 4 w 10"/>
                  <a:gd name="T25" fmla="*/ 8 h 18"/>
                  <a:gd name="T26" fmla="*/ 2 w 10"/>
                  <a:gd name="T27" fmla="*/ 10 h 18"/>
                  <a:gd name="T28" fmla="*/ 0 w 10"/>
                  <a:gd name="T29" fmla="*/ 12 h 18"/>
                  <a:gd name="T30" fmla="*/ 2 w 10"/>
                  <a:gd name="T31" fmla="*/ 12 h 18"/>
                  <a:gd name="T32" fmla="*/ 2 w 10"/>
                  <a:gd name="T33" fmla="*/ 14 h 18"/>
                  <a:gd name="T34" fmla="*/ 0 w 10"/>
                  <a:gd name="T35" fmla="*/ 14 h 18"/>
                  <a:gd name="T36" fmla="*/ 2 w 10"/>
                  <a:gd name="T37" fmla="*/ 14 h 18"/>
                  <a:gd name="T38" fmla="*/ 0 w 10"/>
                  <a:gd name="T39" fmla="*/ 18 h 18"/>
                  <a:gd name="T40" fmla="*/ 2 w 10"/>
                  <a:gd name="T41" fmla="*/ 16 h 18"/>
                  <a:gd name="T42" fmla="*/ 4 w 10"/>
                  <a:gd name="T43" fmla="*/ 16 h 18"/>
                  <a:gd name="T44" fmla="*/ 4 w 10"/>
                  <a:gd name="T45" fmla="*/ 16 h 18"/>
                  <a:gd name="T46" fmla="*/ 4 w 10"/>
                  <a:gd name="T47" fmla="*/ 14 h 18"/>
                  <a:gd name="T48" fmla="*/ 6 w 10"/>
                  <a:gd name="T49" fmla="*/ 14 h 18"/>
                  <a:gd name="T50" fmla="*/ 6 w 10"/>
                  <a:gd name="T51" fmla="*/ 14 h 18"/>
                  <a:gd name="T52" fmla="*/ 6 w 10"/>
                  <a:gd name="T53" fmla="*/ 12 h 18"/>
                  <a:gd name="T54" fmla="*/ 6 w 10"/>
                  <a:gd name="T55" fmla="*/ 10 h 18"/>
                  <a:gd name="T56" fmla="*/ 6 w 10"/>
                  <a:gd name="T57" fmla="*/ 10 h 18"/>
                  <a:gd name="T58" fmla="*/ 6 w 10"/>
                  <a:gd name="T59" fmla="*/ 10 h 18"/>
                  <a:gd name="T60" fmla="*/ 6 w 10"/>
                  <a:gd name="T61" fmla="*/ 10 h 18"/>
                  <a:gd name="T62" fmla="*/ 8 w 10"/>
                  <a:gd name="T63" fmla="*/ 8 h 18"/>
                  <a:gd name="T64" fmla="*/ 8 w 10"/>
                  <a:gd name="T65" fmla="*/ 6 h 18"/>
                  <a:gd name="T66" fmla="*/ 8 w 10"/>
                  <a:gd name="T67" fmla="*/ 4 h 18"/>
                  <a:gd name="T68" fmla="*/ 6 w 10"/>
                  <a:gd name="T69" fmla="*/ 4 h 18"/>
                  <a:gd name="T70" fmla="*/ 8 w 10"/>
                  <a:gd name="T7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8">
                    <a:moveTo>
                      <a:pt x="8" y="2"/>
                    </a:moveTo>
                    <a:lnTo>
                      <a:pt x="10" y="2"/>
                    </a:lnTo>
                    <a:lnTo>
                      <a:pt x="8" y="0"/>
                    </a:lnTo>
                    <a:lnTo>
                      <a:pt x="8" y="2"/>
                    </a:lnTo>
                    <a:lnTo>
                      <a:pt x="8" y="0"/>
                    </a:lnTo>
                    <a:lnTo>
                      <a:pt x="6" y="0"/>
                    </a:lnTo>
                    <a:lnTo>
                      <a:pt x="6" y="0"/>
                    </a:lnTo>
                    <a:lnTo>
                      <a:pt x="6" y="2"/>
                    </a:lnTo>
                    <a:lnTo>
                      <a:pt x="6" y="2"/>
                    </a:lnTo>
                    <a:lnTo>
                      <a:pt x="4" y="4"/>
                    </a:lnTo>
                    <a:lnTo>
                      <a:pt x="4" y="4"/>
                    </a:lnTo>
                    <a:lnTo>
                      <a:pt x="2" y="4"/>
                    </a:lnTo>
                    <a:lnTo>
                      <a:pt x="4" y="4"/>
                    </a:lnTo>
                    <a:lnTo>
                      <a:pt x="4" y="4"/>
                    </a:lnTo>
                    <a:lnTo>
                      <a:pt x="6" y="4"/>
                    </a:lnTo>
                    <a:lnTo>
                      <a:pt x="6" y="2"/>
                    </a:lnTo>
                    <a:lnTo>
                      <a:pt x="6" y="4"/>
                    </a:lnTo>
                    <a:lnTo>
                      <a:pt x="6" y="4"/>
                    </a:lnTo>
                    <a:lnTo>
                      <a:pt x="6" y="6"/>
                    </a:lnTo>
                    <a:lnTo>
                      <a:pt x="4" y="6"/>
                    </a:lnTo>
                    <a:lnTo>
                      <a:pt x="4" y="6"/>
                    </a:lnTo>
                    <a:lnTo>
                      <a:pt x="2" y="8"/>
                    </a:lnTo>
                    <a:lnTo>
                      <a:pt x="2" y="8"/>
                    </a:lnTo>
                    <a:lnTo>
                      <a:pt x="4" y="8"/>
                    </a:lnTo>
                    <a:lnTo>
                      <a:pt x="4" y="8"/>
                    </a:lnTo>
                    <a:lnTo>
                      <a:pt x="4" y="8"/>
                    </a:lnTo>
                    <a:lnTo>
                      <a:pt x="2" y="10"/>
                    </a:lnTo>
                    <a:lnTo>
                      <a:pt x="2" y="10"/>
                    </a:lnTo>
                    <a:lnTo>
                      <a:pt x="0" y="10"/>
                    </a:lnTo>
                    <a:lnTo>
                      <a:pt x="0" y="12"/>
                    </a:lnTo>
                    <a:lnTo>
                      <a:pt x="0" y="12"/>
                    </a:lnTo>
                    <a:lnTo>
                      <a:pt x="2" y="12"/>
                    </a:lnTo>
                    <a:lnTo>
                      <a:pt x="2" y="12"/>
                    </a:lnTo>
                    <a:lnTo>
                      <a:pt x="2" y="14"/>
                    </a:lnTo>
                    <a:lnTo>
                      <a:pt x="2" y="14"/>
                    </a:lnTo>
                    <a:lnTo>
                      <a:pt x="0" y="14"/>
                    </a:lnTo>
                    <a:lnTo>
                      <a:pt x="0" y="16"/>
                    </a:lnTo>
                    <a:lnTo>
                      <a:pt x="2" y="14"/>
                    </a:lnTo>
                    <a:lnTo>
                      <a:pt x="2" y="16"/>
                    </a:lnTo>
                    <a:lnTo>
                      <a:pt x="0" y="18"/>
                    </a:lnTo>
                    <a:lnTo>
                      <a:pt x="2" y="18"/>
                    </a:lnTo>
                    <a:lnTo>
                      <a:pt x="2" y="16"/>
                    </a:lnTo>
                    <a:lnTo>
                      <a:pt x="4" y="16"/>
                    </a:lnTo>
                    <a:lnTo>
                      <a:pt x="4" y="16"/>
                    </a:lnTo>
                    <a:lnTo>
                      <a:pt x="4" y="16"/>
                    </a:lnTo>
                    <a:lnTo>
                      <a:pt x="4" y="16"/>
                    </a:lnTo>
                    <a:lnTo>
                      <a:pt x="4" y="14"/>
                    </a:lnTo>
                    <a:lnTo>
                      <a:pt x="4" y="14"/>
                    </a:lnTo>
                    <a:lnTo>
                      <a:pt x="6" y="14"/>
                    </a:lnTo>
                    <a:lnTo>
                      <a:pt x="6" y="14"/>
                    </a:lnTo>
                    <a:lnTo>
                      <a:pt x="6" y="12"/>
                    </a:lnTo>
                    <a:lnTo>
                      <a:pt x="6" y="14"/>
                    </a:lnTo>
                    <a:lnTo>
                      <a:pt x="6" y="12"/>
                    </a:lnTo>
                    <a:lnTo>
                      <a:pt x="6" y="12"/>
                    </a:lnTo>
                    <a:lnTo>
                      <a:pt x="6" y="12"/>
                    </a:lnTo>
                    <a:lnTo>
                      <a:pt x="6" y="10"/>
                    </a:lnTo>
                    <a:lnTo>
                      <a:pt x="6" y="12"/>
                    </a:lnTo>
                    <a:lnTo>
                      <a:pt x="6" y="10"/>
                    </a:lnTo>
                    <a:lnTo>
                      <a:pt x="6" y="10"/>
                    </a:lnTo>
                    <a:lnTo>
                      <a:pt x="6" y="10"/>
                    </a:lnTo>
                    <a:lnTo>
                      <a:pt x="6" y="8"/>
                    </a:lnTo>
                    <a:lnTo>
                      <a:pt x="6" y="10"/>
                    </a:lnTo>
                    <a:lnTo>
                      <a:pt x="6" y="10"/>
                    </a:lnTo>
                    <a:lnTo>
                      <a:pt x="8" y="8"/>
                    </a:lnTo>
                    <a:lnTo>
                      <a:pt x="8" y="8"/>
                    </a:lnTo>
                    <a:lnTo>
                      <a:pt x="8" y="6"/>
                    </a:lnTo>
                    <a:lnTo>
                      <a:pt x="8" y="6"/>
                    </a:lnTo>
                    <a:lnTo>
                      <a:pt x="8" y="4"/>
                    </a:lnTo>
                    <a:lnTo>
                      <a:pt x="8" y="4"/>
                    </a:lnTo>
                    <a:lnTo>
                      <a:pt x="6" y="4"/>
                    </a:lnTo>
                    <a:lnTo>
                      <a:pt x="8"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928"/>
              <p:cNvSpPr>
                <a:spLocks/>
              </p:cNvSpPr>
              <p:nvPr/>
            </p:nvSpPr>
            <p:spPr bwMode="auto">
              <a:xfrm>
                <a:off x="1856" y="1697"/>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929"/>
              <p:cNvSpPr>
                <a:spLocks/>
              </p:cNvSpPr>
              <p:nvPr/>
            </p:nvSpPr>
            <p:spPr bwMode="auto">
              <a:xfrm>
                <a:off x="1856" y="1691"/>
                <a:ext cx="8" cy="8"/>
              </a:xfrm>
              <a:custGeom>
                <a:avLst/>
                <a:gdLst>
                  <a:gd name="T0" fmla="*/ 6 w 8"/>
                  <a:gd name="T1" fmla="*/ 0 h 8"/>
                  <a:gd name="T2" fmla="*/ 6 w 8"/>
                  <a:gd name="T3" fmla="*/ 0 h 8"/>
                  <a:gd name="T4" fmla="*/ 6 w 8"/>
                  <a:gd name="T5" fmla="*/ 0 h 8"/>
                  <a:gd name="T6" fmla="*/ 4 w 8"/>
                  <a:gd name="T7" fmla="*/ 2 h 8"/>
                  <a:gd name="T8" fmla="*/ 4 w 8"/>
                  <a:gd name="T9" fmla="*/ 2 h 8"/>
                  <a:gd name="T10" fmla="*/ 4 w 8"/>
                  <a:gd name="T11" fmla="*/ 2 h 8"/>
                  <a:gd name="T12" fmla="*/ 2 w 8"/>
                  <a:gd name="T13" fmla="*/ 2 h 8"/>
                  <a:gd name="T14" fmla="*/ 2 w 8"/>
                  <a:gd name="T15" fmla="*/ 2 h 8"/>
                  <a:gd name="T16" fmla="*/ 2 w 8"/>
                  <a:gd name="T17" fmla="*/ 4 h 8"/>
                  <a:gd name="T18" fmla="*/ 0 w 8"/>
                  <a:gd name="T19" fmla="*/ 4 h 8"/>
                  <a:gd name="T20" fmla="*/ 0 w 8"/>
                  <a:gd name="T21" fmla="*/ 4 h 8"/>
                  <a:gd name="T22" fmla="*/ 0 w 8"/>
                  <a:gd name="T23" fmla="*/ 6 h 8"/>
                  <a:gd name="T24" fmla="*/ 0 w 8"/>
                  <a:gd name="T25" fmla="*/ 6 h 8"/>
                  <a:gd name="T26" fmla="*/ 0 w 8"/>
                  <a:gd name="T27" fmla="*/ 6 h 8"/>
                  <a:gd name="T28" fmla="*/ 2 w 8"/>
                  <a:gd name="T29" fmla="*/ 4 h 8"/>
                  <a:gd name="T30" fmla="*/ 2 w 8"/>
                  <a:gd name="T31" fmla="*/ 6 h 8"/>
                  <a:gd name="T32" fmla="*/ 2 w 8"/>
                  <a:gd name="T33" fmla="*/ 6 h 8"/>
                  <a:gd name="T34" fmla="*/ 2 w 8"/>
                  <a:gd name="T35" fmla="*/ 4 h 8"/>
                  <a:gd name="T36" fmla="*/ 4 w 8"/>
                  <a:gd name="T37" fmla="*/ 4 h 8"/>
                  <a:gd name="T38" fmla="*/ 2 w 8"/>
                  <a:gd name="T39" fmla="*/ 4 h 8"/>
                  <a:gd name="T40" fmla="*/ 2 w 8"/>
                  <a:gd name="T41" fmla="*/ 6 h 8"/>
                  <a:gd name="T42" fmla="*/ 2 w 8"/>
                  <a:gd name="T43" fmla="*/ 6 h 8"/>
                  <a:gd name="T44" fmla="*/ 2 w 8"/>
                  <a:gd name="T45" fmla="*/ 6 h 8"/>
                  <a:gd name="T46" fmla="*/ 2 w 8"/>
                  <a:gd name="T47" fmla="*/ 8 h 8"/>
                  <a:gd name="T48" fmla="*/ 0 w 8"/>
                  <a:gd name="T49" fmla="*/ 8 h 8"/>
                  <a:gd name="T50" fmla="*/ 0 w 8"/>
                  <a:gd name="T51" fmla="*/ 8 h 8"/>
                  <a:gd name="T52" fmla="*/ 2 w 8"/>
                  <a:gd name="T53" fmla="*/ 8 h 8"/>
                  <a:gd name="T54" fmla="*/ 2 w 8"/>
                  <a:gd name="T55" fmla="*/ 8 h 8"/>
                  <a:gd name="T56" fmla="*/ 2 w 8"/>
                  <a:gd name="T57" fmla="*/ 8 h 8"/>
                  <a:gd name="T58" fmla="*/ 2 w 8"/>
                  <a:gd name="T59" fmla="*/ 8 h 8"/>
                  <a:gd name="T60" fmla="*/ 4 w 8"/>
                  <a:gd name="T61" fmla="*/ 6 h 8"/>
                  <a:gd name="T62" fmla="*/ 6 w 8"/>
                  <a:gd name="T63" fmla="*/ 4 h 8"/>
                  <a:gd name="T64" fmla="*/ 6 w 8"/>
                  <a:gd name="T65" fmla="*/ 2 h 8"/>
                  <a:gd name="T66" fmla="*/ 8 w 8"/>
                  <a:gd name="T67" fmla="*/ 0 h 8"/>
                  <a:gd name="T68" fmla="*/ 6 w 8"/>
                  <a:gd name="T69" fmla="*/ 0 h 8"/>
                  <a:gd name="T70" fmla="*/ 6 w 8"/>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8">
                    <a:moveTo>
                      <a:pt x="6" y="0"/>
                    </a:moveTo>
                    <a:lnTo>
                      <a:pt x="6" y="0"/>
                    </a:lnTo>
                    <a:lnTo>
                      <a:pt x="6" y="0"/>
                    </a:lnTo>
                    <a:lnTo>
                      <a:pt x="4" y="2"/>
                    </a:lnTo>
                    <a:lnTo>
                      <a:pt x="4" y="2"/>
                    </a:lnTo>
                    <a:lnTo>
                      <a:pt x="4" y="2"/>
                    </a:lnTo>
                    <a:lnTo>
                      <a:pt x="2" y="2"/>
                    </a:lnTo>
                    <a:lnTo>
                      <a:pt x="2" y="2"/>
                    </a:lnTo>
                    <a:lnTo>
                      <a:pt x="2" y="4"/>
                    </a:lnTo>
                    <a:lnTo>
                      <a:pt x="0" y="4"/>
                    </a:lnTo>
                    <a:lnTo>
                      <a:pt x="0" y="4"/>
                    </a:lnTo>
                    <a:lnTo>
                      <a:pt x="0" y="6"/>
                    </a:lnTo>
                    <a:lnTo>
                      <a:pt x="0" y="6"/>
                    </a:lnTo>
                    <a:lnTo>
                      <a:pt x="0" y="6"/>
                    </a:lnTo>
                    <a:lnTo>
                      <a:pt x="2" y="4"/>
                    </a:lnTo>
                    <a:lnTo>
                      <a:pt x="2" y="6"/>
                    </a:lnTo>
                    <a:lnTo>
                      <a:pt x="2" y="6"/>
                    </a:lnTo>
                    <a:lnTo>
                      <a:pt x="2" y="4"/>
                    </a:lnTo>
                    <a:lnTo>
                      <a:pt x="4" y="4"/>
                    </a:lnTo>
                    <a:lnTo>
                      <a:pt x="2" y="4"/>
                    </a:lnTo>
                    <a:lnTo>
                      <a:pt x="2" y="6"/>
                    </a:lnTo>
                    <a:lnTo>
                      <a:pt x="2" y="6"/>
                    </a:lnTo>
                    <a:lnTo>
                      <a:pt x="2" y="6"/>
                    </a:lnTo>
                    <a:lnTo>
                      <a:pt x="2" y="8"/>
                    </a:lnTo>
                    <a:lnTo>
                      <a:pt x="0" y="8"/>
                    </a:lnTo>
                    <a:lnTo>
                      <a:pt x="0" y="8"/>
                    </a:lnTo>
                    <a:lnTo>
                      <a:pt x="2" y="8"/>
                    </a:lnTo>
                    <a:lnTo>
                      <a:pt x="2" y="8"/>
                    </a:lnTo>
                    <a:lnTo>
                      <a:pt x="2" y="8"/>
                    </a:lnTo>
                    <a:lnTo>
                      <a:pt x="2" y="8"/>
                    </a:lnTo>
                    <a:lnTo>
                      <a:pt x="4" y="6"/>
                    </a:lnTo>
                    <a:lnTo>
                      <a:pt x="6" y="4"/>
                    </a:lnTo>
                    <a:lnTo>
                      <a:pt x="6" y="2"/>
                    </a:lnTo>
                    <a:lnTo>
                      <a:pt x="8"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930"/>
              <p:cNvSpPr>
                <a:spLocks/>
              </p:cNvSpPr>
              <p:nvPr/>
            </p:nvSpPr>
            <p:spPr bwMode="auto">
              <a:xfrm>
                <a:off x="1842" y="1697"/>
                <a:ext cx="4" cy="6"/>
              </a:xfrm>
              <a:custGeom>
                <a:avLst/>
                <a:gdLst>
                  <a:gd name="T0" fmla="*/ 2 w 4"/>
                  <a:gd name="T1" fmla="*/ 2 h 6"/>
                  <a:gd name="T2" fmla="*/ 2 w 4"/>
                  <a:gd name="T3" fmla="*/ 2 h 6"/>
                  <a:gd name="T4" fmla="*/ 0 w 4"/>
                  <a:gd name="T5" fmla="*/ 2 h 6"/>
                  <a:gd name="T6" fmla="*/ 0 w 4"/>
                  <a:gd name="T7" fmla="*/ 4 h 6"/>
                  <a:gd name="T8" fmla="*/ 0 w 4"/>
                  <a:gd name="T9" fmla="*/ 4 h 6"/>
                  <a:gd name="T10" fmla="*/ 0 w 4"/>
                  <a:gd name="T11" fmla="*/ 6 h 6"/>
                  <a:gd name="T12" fmla="*/ 0 w 4"/>
                  <a:gd name="T13" fmla="*/ 4 h 6"/>
                  <a:gd name="T14" fmla="*/ 2 w 4"/>
                  <a:gd name="T15" fmla="*/ 2 h 6"/>
                  <a:gd name="T16" fmla="*/ 2 w 4"/>
                  <a:gd name="T17" fmla="*/ 2 h 6"/>
                  <a:gd name="T18" fmla="*/ 4 w 4"/>
                  <a:gd name="T19" fmla="*/ 0 h 6"/>
                  <a:gd name="T20" fmla="*/ 2 w 4"/>
                  <a:gd name="T21" fmla="*/ 0 h 6"/>
                  <a:gd name="T22" fmla="*/ 2 w 4"/>
                  <a:gd name="T23" fmla="*/ 0 h 6"/>
                  <a:gd name="T24" fmla="*/ 2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2"/>
                    </a:moveTo>
                    <a:lnTo>
                      <a:pt x="2" y="2"/>
                    </a:lnTo>
                    <a:lnTo>
                      <a:pt x="0" y="2"/>
                    </a:lnTo>
                    <a:lnTo>
                      <a:pt x="0" y="4"/>
                    </a:lnTo>
                    <a:lnTo>
                      <a:pt x="0" y="4"/>
                    </a:lnTo>
                    <a:lnTo>
                      <a:pt x="0" y="6"/>
                    </a:lnTo>
                    <a:lnTo>
                      <a:pt x="0" y="4"/>
                    </a:lnTo>
                    <a:lnTo>
                      <a:pt x="2" y="2"/>
                    </a:lnTo>
                    <a:lnTo>
                      <a:pt x="2" y="2"/>
                    </a:lnTo>
                    <a:lnTo>
                      <a:pt x="4" y="0"/>
                    </a:lnTo>
                    <a:lnTo>
                      <a:pt x="2"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931"/>
              <p:cNvSpPr>
                <a:spLocks/>
              </p:cNvSpPr>
              <p:nvPr/>
            </p:nvSpPr>
            <p:spPr bwMode="auto">
              <a:xfrm>
                <a:off x="1854" y="1697"/>
                <a:ext cx="2" cy="4"/>
              </a:xfrm>
              <a:custGeom>
                <a:avLst/>
                <a:gdLst>
                  <a:gd name="T0" fmla="*/ 0 w 2"/>
                  <a:gd name="T1" fmla="*/ 4 h 4"/>
                  <a:gd name="T2" fmla="*/ 0 w 2"/>
                  <a:gd name="T3" fmla="*/ 4 h 4"/>
                  <a:gd name="T4" fmla="*/ 2 w 2"/>
                  <a:gd name="T5" fmla="*/ 2 h 4"/>
                  <a:gd name="T6" fmla="*/ 2 w 2"/>
                  <a:gd name="T7" fmla="*/ 0 h 4"/>
                  <a:gd name="T8" fmla="*/ 0 w 2"/>
                  <a:gd name="T9" fmla="*/ 2 h 4"/>
                  <a:gd name="T10" fmla="*/ 0 w 2"/>
                  <a:gd name="T11" fmla="*/ 2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0" y="4"/>
                    </a:lnTo>
                    <a:lnTo>
                      <a:pt x="2" y="2"/>
                    </a:lnTo>
                    <a:lnTo>
                      <a:pt x="2" y="0"/>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932"/>
              <p:cNvSpPr>
                <a:spLocks/>
              </p:cNvSpPr>
              <p:nvPr/>
            </p:nvSpPr>
            <p:spPr bwMode="auto">
              <a:xfrm>
                <a:off x="1546" y="1685"/>
                <a:ext cx="4" cy="4"/>
              </a:xfrm>
              <a:custGeom>
                <a:avLst/>
                <a:gdLst>
                  <a:gd name="T0" fmla="*/ 4 w 4"/>
                  <a:gd name="T1" fmla="*/ 2 h 4"/>
                  <a:gd name="T2" fmla="*/ 4 w 4"/>
                  <a:gd name="T3" fmla="*/ 2 h 4"/>
                  <a:gd name="T4" fmla="*/ 4 w 4"/>
                  <a:gd name="T5" fmla="*/ 2 h 4"/>
                  <a:gd name="T6" fmla="*/ 4 w 4"/>
                  <a:gd name="T7" fmla="*/ 0 h 4"/>
                  <a:gd name="T8" fmla="*/ 2 w 4"/>
                  <a:gd name="T9" fmla="*/ 0 h 4"/>
                  <a:gd name="T10" fmla="*/ 2 w 4"/>
                  <a:gd name="T11" fmla="*/ 0 h 4"/>
                  <a:gd name="T12" fmla="*/ 2 w 4"/>
                  <a:gd name="T13" fmla="*/ 0 h 4"/>
                  <a:gd name="T14" fmla="*/ 2 w 4"/>
                  <a:gd name="T15" fmla="*/ 2 h 4"/>
                  <a:gd name="T16" fmla="*/ 2 w 4"/>
                  <a:gd name="T17" fmla="*/ 2 h 4"/>
                  <a:gd name="T18" fmla="*/ 0 w 4"/>
                  <a:gd name="T19" fmla="*/ 4 h 4"/>
                  <a:gd name="T20" fmla="*/ 0 w 4"/>
                  <a:gd name="T21" fmla="*/ 4 h 4"/>
                  <a:gd name="T22" fmla="*/ 2 w 4"/>
                  <a:gd name="T23" fmla="*/ 4 h 4"/>
                  <a:gd name="T24" fmla="*/ 2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2"/>
                    </a:lnTo>
                    <a:lnTo>
                      <a:pt x="4" y="0"/>
                    </a:lnTo>
                    <a:lnTo>
                      <a:pt x="2" y="0"/>
                    </a:lnTo>
                    <a:lnTo>
                      <a:pt x="2" y="0"/>
                    </a:lnTo>
                    <a:lnTo>
                      <a:pt x="2" y="0"/>
                    </a:lnTo>
                    <a:lnTo>
                      <a:pt x="2" y="2"/>
                    </a:lnTo>
                    <a:lnTo>
                      <a:pt x="2" y="2"/>
                    </a:lnTo>
                    <a:lnTo>
                      <a:pt x="0" y="4"/>
                    </a:lnTo>
                    <a:lnTo>
                      <a:pt x="0" y="4"/>
                    </a:lnTo>
                    <a:lnTo>
                      <a:pt x="2" y="4"/>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933"/>
              <p:cNvSpPr>
                <a:spLocks/>
              </p:cNvSpPr>
              <p:nvPr/>
            </p:nvSpPr>
            <p:spPr bwMode="auto">
              <a:xfrm>
                <a:off x="1548" y="1687"/>
                <a:ext cx="6" cy="2"/>
              </a:xfrm>
              <a:custGeom>
                <a:avLst/>
                <a:gdLst>
                  <a:gd name="T0" fmla="*/ 6 w 6"/>
                  <a:gd name="T1" fmla="*/ 0 h 2"/>
                  <a:gd name="T2" fmla="*/ 6 w 6"/>
                  <a:gd name="T3" fmla="*/ 0 h 2"/>
                  <a:gd name="T4" fmla="*/ 4 w 6"/>
                  <a:gd name="T5" fmla="*/ 2 h 2"/>
                  <a:gd name="T6" fmla="*/ 2 w 6"/>
                  <a:gd name="T7" fmla="*/ 2 h 2"/>
                  <a:gd name="T8" fmla="*/ 0 w 6"/>
                  <a:gd name="T9" fmla="*/ 2 h 2"/>
                  <a:gd name="T10" fmla="*/ 4 w 6"/>
                  <a:gd name="T11" fmla="*/ 2 h 2"/>
                  <a:gd name="T12" fmla="*/ 6 w 6"/>
                  <a:gd name="T13" fmla="*/ 0 h 2"/>
                  <a:gd name="T14" fmla="*/ 6 w 6"/>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6" y="0"/>
                    </a:moveTo>
                    <a:lnTo>
                      <a:pt x="6" y="0"/>
                    </a:lnTo>
                    <a:lnTo>
                      <a:pt x="4" y="2"/>
                    </a:lnTo>
                    <a:lnTo>
                      <a:pt x="2" y="2"/>
                    </a:lnTo>
                    <a:lnTo>
                      <a:pt x="0"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934"/>
              <p:cNvSpPr>
                <a:spLocks/>
              </p:cNvSpPr>
              <p:nvPr/>
            </p:nvSpPr>
            <p:spPr bwMode="auto">
              <a:xfrm>
                <a:off x="1552" y="1687"/>
                <a:ext cx="6" cy="4"/>
              </a:xfrm>
              <a:custGeom>
                <a:avLst/>
                <a:gdLst>
                  <a:gd name="T0" fmla="*/ 4 w 6"/>
                  <a:gd name="T1" fmla="*/ 2 h 4"/>
                  <a:gd name="T2" fmla="*/ 2 w 6"/>
                  <a:gd name="T3" fmla="*/ 2 h 4"/>
                  <a:gd name="T4" fmla="*/ 2 w 6"/>
                  <a:gd name="T5" fmla="*/ 2 h 4"/>
                  <a:gd name="T6" fmla="*/ 0 w 6"/>
                  <a:gd name="T7" fmla="*/ 2 h 4"/>
                  <a:gd name="T8" fmla="*/ 2 w 6"/>
                  <a:gd name="T9" fmla="*/ 2 h 4"/>
                  <a:gd name="T10" fmla="*/ 0 w 6"/>
                  <a:gd name="T11" fmla="*/ 4 h 4"/>
                  <a:gd name="T12" fmla="*/ 2 w 6"/>
                  <a:gd name="T13" fmla="*/ 4 h 4"/>
                  <a:gd name="T14" fmla="*/ 2 w 6"/>
                  <a:gd name="T15" fmla="*/ 2 h 4"/>
                  <a:gd name="T16" fmla="*/ 2 w 6"/>
                  <a:gd name="T17" fmla="*/ 2 h 4"/>
                  <a:gd name="T18" fmla="*/ 4 w 6"/>
                  <a:gd name="T19" fmla="*/ 2 h 4"/>
                  <a:gd name="T20" fmla="*/ 6 w 6"/>
                  <a:gd name="T21" fmla="*/ 2 h 4"/>
                  <a:gd name="T22" fmla="*/ 4 w 6"/>
                  <a:gd name="T23" fmla="*/ 2 h 4"/>
                  <a:gd name="T24" fmla="*/ 4 w 6"/>
                  <a:gd name="T25" fmla="*/ 2 h 4"/>
                  <a:gd name="T26" fmla="*/ 6 w 6"/>
                  <a:gd name="T27" fmla="*/ 2 h 4"/>
                  <a:gd name="T28" fmla="*/ 6 w 6"/>
                  <a:gd name="T29" fmla="*/ 0 h 4"/>
                  <a:gd name="T30" fmla="*/ 6 w 6"/>
                  <a:gd name="T31" fmla="*/ 0 h 4"/>
                  <a:gd name="T32" fmla="*/ 4 w 6"/>
                  <a:gd name="T33" fmla="*/ 0 h 4"/>
                  <a:gd name="T34" fmla="*/ 4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4" y="2"/>
                    </a:moveTo>
                    <a:lnTo>
                      <a:pt x="2" y="2"/>
                    </a:lnTo>
                    <a:lnTo>
                      <a:pt x="2" y="2"/>
                    </a:lnTo>
                    <a:lnTo>
                      <a:pt x="0" y="2"/>
                    </a:lnTo>
                    <a:lnTo>
                      <a:pt x="2" y="2"/>
                    </a:lnTo>
                    <a:lnTo>
                      <a:pt x="0" y="4"/>
                    </a:lnTo>
                    <a:lnTo>
                      <a:pt x="2" y="4"/>
                    </a:lnTo>
                    <a:lnTo>
                      <a:pt x="2" y="2"/>
                    </a:lnTo>
                    <a:lnTo>
                      <a:pt x="2" y="2"/>
                    </a:lnTo>
                    <a:lnTo>
                      <a:pt x="4" y="2"/>
                    </a:lnTo>
                    <a:lnTo>
                      <a:pt x="6" y="2"/>
                    </a:lnTo>
                    <a:lnTo>
                      <a:pt x="4" y="2"/>
                    </a:lnTo>
                    <a:lnTo>
                      <a:pt x="4" y="2"/>
                    </a:lnTo>
                    <a:lnTo>
                      <a:pt x="6" y="2"/>
                    </a:lnTo>
                    <a:lnTo>
                      <a:pt x="6" y="0"/>
                    </a:lnTo>
                    <a:lnTo>
                      <a:pt x="6" y="0"/>
                    </a:lnTo>
                    <a:lnTo>
                      <a:pt x="4" y="0"/>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935"/>
              <p:cNvSpPr>
                <a:spLocks/>
              </p:cNvSpPr>
              <p:nvPr/>
            </p:nvSpPr>
            <p:spPr bwMode="auto">
              <a:xfrm>
                <a:off x="1570" y="1685"/>
                <a:ext cx="6" cy="4"/>
              </a:xfrm>
              <a:custGeom>
                <a:avLst/>
                <a:gdLst>
                  <a:gd name="T0" fmla="*/ 6 w 6"/>
                  <a:gd name="T1" fmla="*/ 2 h 4"/>
                  <a:gd name="T2" fmla="*/ 6 w 6"/>
                  <a:gd name="T3" fmla="*/ 2 h 4"/>
                  <a:gd name="T4" fmla="*/ 6 w 6"/>
                  <a:gd name="T5" fmla="*/ 0 h 4"/>
                  <a:gd name="T6" fmla="*/ 6 w 6"/>
                  <a:gd name="T7" fmla="*/ 0 h 4"/>
                  <a:gd name="T8" fmla="*/ 6 w 6"/>
                  <a:gd name="T9" fmla="*/ 0 h 4"/>
                  <a:gd name="T10" fmla="*/ 4 w 6"/>
                  <a:gd name="T11" fmla="*/ 2 h 4"/>
                  <a:gd name="T12" fmla="*/ 4 w 6"/>
                  <a:gd name="T13" fmla="*/ 2 h 4"/>
                  <a:gd name="T14" fmla="*/ 0 w 6"/>
                  <a:gd name="T15" fmla="*/ 2 h 4"/>
                  <a:gd name="T16" fmla="*/ 0 w 6"/>
                  <a:gd name="T17" fmla="*/ 4 h 4"/>
                  <a:gd name="T18" fmla="*/ 0 w 6"/>
                  <a:gd name="T19" fmla="*/ 4 h 4"/>
                  <a:gd name="T20" fmla="*/ 0 w 6"/>
                  <a:gd name="T21" fmla="*/ 4 h 4"/>
                  <a:gd name="T22" fmla="*/ 0 w 6"/>
                  <a:gd name="T23" fmla="*/ 4 h 4"/>
                  <a:gd name="T24" fmla="*/ 2 w 6"/>
                  <a:gd name="T25" fmla="*/ 4 h 4"/>
                  <a:gd name="T26" fmla="*/ 2 w 6"/>
                  <a:gd name="T27" fmla="*/ 4 h 4"/>
                  <a:gd name="T28" fmla="*/ 4 w 6"/>
                  <a:gd name="T29" fmla="*/ 4 h 4"/>
                  <a:gd name="T30" fmla="*/ 4 w 6"/>
                  <a:gd name="T31" fmla="*/ 2 h 4"/>
                  <a:gd name="T32" fmla="*/ 6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6" y="2"/>
                    </a:moveTo>
                    <a:lnTo>
                      <a:pt x="6" y="2"/>
                    </a:lnTo>
                    <a:lnTo>
                      <a:pt x="6" y="0"/>
                    </a:lnTo>
                    <a:lnTo>
                      <a:pt x="6" y="0"/>
                    </a:lnTo>
                    <a:lnTo>
                      <a:pt x="6" y="0"/>
                    </a:lnTo>
                    <a:lnTo>
                      <a:pt x="4" y="2"/>
                    </a:lnTo>
                    <a:lnTo>
                      <a:pt x="4" y="2"/>
                    </a:lnTo>
                    <a:lnTo>
                      <a:pt x="0" y="2"/>
                    </a:lnTo>
                    <a:lnTo>
                      <a:pt x="0" y="4"/>
                    </a:lnTo>
                    <a:lnTo>
                      <a:pt x="0" y="4"/>
                    </a:lnTo>
                    <a:lnTo>
                      <a:pt x="0" y="4"/>
                    </a:lnTo>
                    <a:lnTo>
                      <a:pt x="0" y="4"/>
                    </a:lnTo>
                    <a:lnTo>
                      <a:pt x="2" y="4"/>
                    </a:lnTo>
                    <a:lnTo>
                      <a:pt x="2" y="4"/>
                    </a:lnTo>
                    <a:lnTo>
                      <a:pt x="4" y="4"/>
                    </a:lnTo>
                    <a:lnTo>
                      <a:pt x="4"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936"/>
              <p:cNvSpPr>
                <a:spLocks/>
              </p:cNvSpPr>
              <p:nvPr/>
            </p:nvSpPr>
            <p:spPr bwMode="auto">
              <a:xfrm>
                <a:off x="1574" y="1689"/>
                <a:ext cx="4" cy="2"/>
              </a:xfrm>
              <a:custGeom>
                <a:avLst/>
                <a:gdLst>
                  <a:gd name="T0" fmla="*/ 2 w 4"/>
                  <a:gd name="T1" fmla="*/ 0 h 2"/>
                  <a:gd name="T2" fmla="*/ 0 w 4"/>
                  <a:gd name="T3" fmla="*/ 0 h 2"/>
                  <a:gd name="T4" fmla="*/ 0 w 4"/>
                  <a:gd name="T5" fmla="*/ 0 h 2"/>
                  <a:gd name="T6" fmla="*/ 2 w 4"/>
                  <a:gd name="T7" fmla="*/ 0 h 2"/>
                  <a:gd name="T8" fmla="*/ 4 w 4"/>
                  <a:gd name="T9" fmla="*/ 2 h 2"/>
                  <a:gd name="T10" fmla="*/ 4 w 4"/>
                  <a:gd name="T11" fmla="*/ 2 h 2"/>
                  <a:gd name="T12" fmla="*/ 4 w 4"/>
                  <a:gd name="T13" fmla="*/ 0 h 2"/>
                  <a:gd name="T14" fmla="*/ 4 w 4"/>
                  <a:gd name="T15" fmla="*/ 0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0" y="0"/>
                    </a:lnTo>
                    <a:lnTo>
                      <a:pt x="0" y="0"/>
                    </a:lnTo>
                    <a:lnTo>
                      <a:pt x="2" y="0"/>
                    </a:lnTo>
                    <a:lnTo>
                      <a:pt x="4"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937"/>
              <p:cNvSpPr>
                <a:spLocks/>
              </p:cNvSpPr>
              <p:nvPr/>
            </p:nvSpPr>
            <p:spPr bwMode="auto">
              <a:xfrm>
                <a:off x="1584" y="1687"/>
                <a:ext cx="2" cy="2"/>
              </a:xfrm>
              <a:custGeom>
                <a:avLst/>
                <a:gdLst>
                  <a:gd name="T0" fmla="*/ 2 w 2"/>
                  <a:gd name="T1" fmla="*/ 0 h 2"/>
                  <a:gd name="T2" fmla="*/ 0 w 2"/>
                  <a:gd name="T3" fmla="*/ 2 h 2"/>
                  <a:gd name="T4" fmla="*/ 0 w 2"/>
                  <a:gd name="T5" fmla="*/ 2 h 2"/>
                  <a:gd name="T6" fmla="*/ 0 w 2"/>
                  <a:gd name="T7" fmla="*/ 2 h 2"/>
                  <a:gd name="T8" fmla="*/ 2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2"/>
                    </a:lnTo>
                    <a:lnTo>
                      <a:pt x="0" y="2"/>
                    </a:lnTo>
                    <a:lnTo>
                      <a:pt x="0" y="2"/>
                    </a:lnTo>
                    <a:lnTo>
                      <a:pt x="2"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938"/>
              <p:cNvSpPr>
                <a:spLocks/>
              </p:cNvSpPr>
              <p:nvPr/>
            </p:nvSpPr>
            <p:spPr bwMode="auto">
              <a:xfrm>
                <a:off x="1608" y="1681"/>
                <a:ext cx="16" cy="6"/>
              </a:xfrm>
              <a:custGeom>
                <a:avLst/>
                <a:gdLst>
                  <a:gd name="T0" fmla="*/ 16 w 16"/>
                  <a:gd name="T1" fmla="*/ 0 h 6"/>
                  <a:gd name="T2" fmla="*/ 16 w 16"/>
                  <a:gd name="T3" fmla="*/ 0 h 6"/>
                  <a:gd name="T4" fmla="*/ 12 w 16"/>
                  <a:gd name="T5" fmla="*/ 0 h 6"/>
                  <a:gd name="T6" fmla="*/ 10 w 16"/>
                  <a:gd name="T7" fmla="*/ 2 h 6"/>
                  <a:gd name="T8" fmla="*/ 10 w 16"/>
                  <a:gd name="T9" fmla="*/ 2 h 6"/>
                  <a:gd name="T10" fmla="*/ 8 w 16"/>
                  <a:gd name="T11" fmla="*/ 2 h 6"/>
                  <a:gd name="T12" fmla="*/ 6 w 16"/>
                  <a:gd name="T13" fmla="*/ 4 h 6"/>
                  <a:gd name="T14" fmla="*/ 4 w 16"/>
                  <a:gd name="T15" fmla="*/ 4 h 6"/>
                  <a:gd name="T16" fmla="*/ 2 w 16"/>
                  <a:gd name="T17" fmla="*/ 6 h 6"/>
                  <a:gd name="T18" fmla="*/ 0 w 16"/>
                  <a:gd name="T19" fmla="*/ 6 h 6"/>
                  <a:gd name="T20" fmla="*/ 2 w 16"/>
                  <a:gd name="T21" fmla="*/ 6 h 6"/>
                  <a:gd name="T22" fmla="*/ 2 w 16"/>
                  <a:gd name="T23" fmla="*/ 6 h 6"/>
                  <a:gd name="T24" fmla="*/ 12 w 16"/>
                  <a:gd name="T25" fmla="*/ 2 h 6"/>
                  <a:gd name="T26" fmla="*/ 14 w 16"/>
                  <a:gd name="T27" fmla="*/ 2 h 6"/>
                  <a:gd name="T28" fmla="*/ 16 w 16"/>
                  <a:gd name="T29" fmla="*/ 2 h 6"/>
                  <a:gd name="T30" fmla="*/ 16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6" y="0"/>
                    </a:moveTo>
                    <a:lnTo>
                      <a:pt x="16" y="0"/>
                    </a:lnTo>
                    <a:lnTo>
                      <a:pt x="12" y="0"/>
                    </a:lnTo>
                    <a:lnTo>
                      <a:pt x="10" y="2"/>
                    </a:lnTo>
                    <a:lnTo>
                      <a:pt x="10" y="2"/>
                    </a:lnTo>
                    <a:lnTo>
                      <a:pt x="8" y="2"/>
                    </a:lnTo>
                    <a:lnTo>
                      <a:pt x="6" y="4"/>
                    </a:lnTo>
                    <a:lnTo>
                      <a:pt x="4" y="4"/>
                    </a:lnTo>
                    <a:lnTo>
                      <a:pt x="2" y="6"/>
                    </a:lnTo>
                    <a:lnTo>
                      <a:pt x="0" y="6"/>
                    </a:lnTo>
                    <a:lnTo>
                      <a:pt x="2" y="6"/>
                    </a:lnTo>
                    <a:lnTo>
                      <a:pt x="2" y="6"/>
                    </a:lnTo>
                    <a:lnTo>
                      <a:pt x="12" y="2"/>
                    </a:lnTo>
                    <a:lnTo>
                      <a:pt x="14" y="2"/>
                    </a:lnTo>
                    <a:lnTo>
                      <a:pt x="16" y="2"/>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939"/>
              <p:cNvSpPr>
                <a:spLocks/>
              </p:cNvSpPr>
              <p:nvPr/>
            </p:nvSpPr>
            <p:spPr bwMode="auto">
              <a:xfrm>
                <a:off x="1622" y="1679"/>
                <a:ext cx="16" cy="6"/>
              </a:xfrm>
              <a:custGeom>
                <a:avLst/>
                <a:gdLst>
                  <a:gd name="T0" fmla="*/ 14 w 16"/>
                  <a:gd name="T1" fmla="*/ 0 h 6"/>
                  <a:gd name="T2" fmla="*/ 14 w 16"/>
                  <a:gd name="T3" fmla="*/ 0 h 6"/>
                  <a:gd name="T4" fmla="*/ 12 w 16"/>
                  <a:gd name="T5" fmla="*/ 0 h 6"/>
                  <a:gd name="T6" fmla="*/ 12 w 16"/>
                  <a:gd name="T7" fmla="*/ 0 h 6"/>
                  <a:gd name="T8" fmla="*/ 10 w 16"/>
                  <a:gd name="T9" fmla="*/ 0 h 6"/>
                  <a:gd name="T10" fmla="*/ 10 w 16"/>
                  <a:gd name="T11" fmla="*/ 2 h 6"/>
                  <a:gd name="T12" fmla="*/ 10 w 16"/>
                  <a:gd name="T13" fmla="*/ 2 h 6"/>
                  <a:gd name="T14" fmla="*/ 10 w 16"/>
                  <a:gd name="T15" fmla="*/ 2 h 6"/>
                  <a:gd name="T16" fmla="*/ 8 w 16"/>
                  <a:gd name="T17" fmla="*/ 2 h 6"/>
                  <a:gd name="T18" fmla="*/ 8 w 16"/>
                  <a:gd name="T19" fmla="*/ 2 h 6"/>
                  <a:gd name="T20" fmla="*/ 8 w 16"/>
                  <a:gd name="T21" fmla="*/ 2 h 6"/>
                  <a:gd name="T22" fmla="*/ 6 w 16"/>
                  <a:gd name="T23" fmla="*/ 4 h 6"/>
                  <a:gd name="T24" fmla="*/ 4 w 16"/>
                  <a:gd name="T25" fmla="*/ 4 h 6"/>
                  <a:gd name="T26" fmla="*/ 2 w 16"/>
                  <a:gd name="T27" fmla="*/ 4 h 6"/>
                  <a:gd name="T28" fmla="*/ 0 w 16"/>
                  <a:gd name="T29" fmla="*/ 4 h 6"/>
                  <a:gd name="T30" fmla="*/ 4 w 16"/>
                  <a:gd name="T31" fmla="*/ 6 h 6"/>
                  <a:gd name="T32" fmla="*/ 6 w 16"/>
                  <a:gd name="T33" fmla="*/ 4 h 6"/>
                  <a:gd name="T34" fmla="*/ 6 w 16"/>
                  <a:gd name="T35" fmla="*/ 4 h 6"/>
                  <a:gd name="T36" fmla="*/ 8 w 16"/>
                  <a:gd name="T37" fmla="*/ 4 h 6"/>
                  <a:gd name="T38" fmla="*/ 8 w 16"/>
                  <a:gd name="T39" fmla="*/ 4 h 6"/>
                  <a:gd name="T40" fmla="*/ 10 w 16"/>
                  <a:gd name="T41" fmla="*/ 4 h 6"/>
                  <a:gd name="T42" fmla="*/ 12 w 16"/>
                  <a:gd name="T43" fmla="*/ 2 h 6"/>
                  <a:gd name="T44" fmla="*/ 12 w 16"/>
                  <a:gd name="T45" fmla="*/ 2 h 6"/>
                  <a:gd name="T46" fmla="*/ 12 w 16"/>
                  <a:gd name="T47" fmla="*/ 2 h 6"/>
                  <a:gd name="T48" fmla="*/ 12 w 16"/>
                  <a:gd name="T49" fmla="*/ 2 h 6"/>
                  <a:gd name="T50" fmla="*/ 14 w 16"/>
                  <a:gd name="T51" fmla="*/ 0 h 6"/>
                  <a:gd name="T52" fmla="*/ 16 w 16"/>
                  <a:gd name="T53" fmla="*/ 0 h 6"/>
                  <a:gd name="T54" fmla="*/ 16 w 16"/>
                  <a:gd name="T55" fmla="*/ 0 h 6"/>
                  <a:gd name="T56" fmla="*/ 16 w 16"/>
                  <a:gd name="T57" fmla="*/ 0 h 6"/>
                  <a:gd name="T58" fmla="*/ 14 w 16"/>
                  <a:gd name="T59" fmla="*/ 0 h 6"/>
                  <a:gd name="T60" fmla="*/ 14 w 1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6">
                    <a:moveTo>
                      <a:pt x="14" y="0"/>
                    </a:moveTo>
                    <a:lnTo>
                      <a:pt x="14" y="0"/>
                    </a:lnTo>
                    <a:lnTo>
                      <a:pt x="12" y="0"/>
                    </a:lnTo>
                    <a:lnTo>
                      <a:pt x="12" y="0"/>
                    </a:lnTo>
                    <a:lnTo>
                      <a:pt x="10" y="0"/>
                    </a:lnTo>
                    <a:lnTo>
                      <a:pt x="10" y="2"/>
                    </a:lnTo>
                    <a:lnTo>
                      <a:pt x="10" y="2"/>
                    </a:lnTo>
                    <a:lnTo>
                      <a:pt x="10" y="2"/>
                    </a:lnTo>
                    <a:lnTo>
                      <a:pt x="8" y="2"/>
                    </a:lnTo>
                    <a:lnTo>
                      <a:pt x="8" y="2"/>
                    </a:lnTo>
                    <a:lnTo>
                      <a:pt x="8" y="2"/>
                    </a:lnTo>
                    <a:lnTo>
                      <a:pt x="6" y="4"/>
                    </a:lnTo>
                    <a:lnTo>
                      <a:pt x="4" y="4"/>
                    </a:lnTo>
                    <a:lnTo>
                      <a:pt x="2" y="4"/>
                    </a:lnTo>
                    <a:lnTo>
                      <a:pt x="0" y="4"/>
                    </a:lnTo>
                    <a:lnTo>
                      <a:pt x="4" y="6"/>
                    </a:lnTo>
                    <a:lnTo>
                      <a:pt x="6" y="4"/>
                    </a:lnTo>
                    <a:lnTo>
                      <a:pt x="6" y="4"/>
                    </a:lnTo>
                    <a:lnTo>
                      <a:pt x="8" y="4"/>
                    </a:lnTo>
                    <a:lnTo>
                      <a:pt x="8" y="4"/>
                    </a:lnTo>
                    <a:lnTo>
                      <a:pt x="10" y="4"/>
                    </a:lnTo>
                    <a:lnTo>
                      <a:pt x="12" y="2"/>
                    </a:lnTo>
                    <a:lnTo>
                      <a:pt x="12" y="2"/>
                    </a:lnTo>
                    <a:lnTo>
                      <a:pt x="12" y="2"/>
                    </a:lnTo>
                    <a:lnTo>
                      <a:pt x="12" y="2"/>
                    </a:lnTo>
                    <a:lnTo>
                      <a:pt x="14" y="0"/>
                    </a:lnTo>
                    <a:lnTo>
                      <a:pt x="16" y="0"/>
                    </a:lnTo>
                    <a:lnTo>
                      <a:pt x="16" y="0"/>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940"/>
              <p:cNvSpPr>
                <a:spLocks/>
              </p:cNvSpPr>
              <p:nvPr/>
            </p:nvSpPr>
            <p:spPr bwMode="auto">
              <a:xfrm>
                <a:off x="1640" y="1677"/>
                <a:ext cx="4" cy="2"/>
              </a:xfrm>
              <a:custGeom>
                <a:avLst/>
                <a:gdLst>
                  <a:gd name="T0" fmla="*/ 2 w 4"/>
                  <a:gd name="T1" fmla="*/ 0 h 2"/>
                  <a:gd name="T2" fmla="*/ 0 w 4"/>
                  <a:gd name="T3" fmla="*/ 2 h 2"/>
                  <a:gd name="T4" fmla="*/ 2 w 4"/>
                  <a:gd name="T5" fmla="*/ 2 h 2"/>
                  <a:gd name="T6" fmla="*/ 4 w 4"/>
                  <a:gd name="T7" fmla="*/ 2 h 2"/>
                  <a:gd name="T8" fmla="*/ 4 w 4"/>
                  <a:gd name="T9" fmla="*/ 0 h 2"/>
                  <a:gd name="T10" fmla="*/ 4 w 4"/>
                  <a:gd name="T11" fmla="*/ 0 h 2"/>
                  <a:gd name="T12" fmla="*/ 2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0" y="2"/>
                    </a:lnTo>
                    <a:lnTo>
                      <a:pt x="2"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941"/>
              <p:cNvSpPr>
                <a:spLocks/>
              </p:cNvSpPr>
              <p:nvPr/>
            </p:nvSpPr>
            <p:spPr bwMode="auto">
              <a:xfrm>
                <a:off x="1652" y="1671"/>
                <a:ext cx="14" cy="6"/>
              </a:xfrm>
              <a:custGeom>
                <a:avLst/>
                <a:gdLst>
                  <a:gd name="T0" fmla="*/ 12 w 14"/>
                  <a:gd name="T1" fmla="*/ 2 h 6"/>
                  <a:gd name="T2" fmla="*/ 14 w 14"/>
                  <a:gd name="T3" fmla="*/ 0 h 6"/>
                  <a:gd name="T4" fmla="*/ 14 w 14"/>
                  <a:gd name="T5" fmla="*/ 0 h 6"/>
                  <a:gd name="T6" fmla="*/ 10 w 14"/>
                  <a:gd name="T7" fmla="*/ 0 h 6"/>
                  <a:gd name="T8" fmla="*/ 10 w 14"/>
                  <a:gd name="T9" fmla="*/ 0 h 6"/>
                  <a:gd name="T10" fmla="*/ 8 w 14"/>
                  <a:gd name="T11" fmla="*/ 0 h 6"/>
                  <a:gd name="T12" fmla="*/ 6 w 14"/>
                  <a:gd name="T13" fmla="*/ 2 h 6"/>
                  <a:gd name="T14" fmla="*/ 4 w 14"/>
                  <a:gd name="T15" fmla="*/ 2 h 6"/>
                  <a:gd name="T16" fmla="*/ 2 w 14"/>
                  <a:gd name="T17" fmla="*/ 4 h 6"/>
                  <a:gd name="T18" fmla="*/ 0 w 14"/>
                  <a:gd name="T19" fmla="*/ 4 h 6"/>
                  <a:gd name="T20" fmla="*/ 0 w 14"/>
                  <a:gd name="T21" fmla="*/ 6 h 6"/>
                  <a:gd name="T22" fmla="*/ 6 w 14"/>
                  <a:gd name="T23" fmla="*/ 4 h 6"/>
                  <a:gd name="T24" fmla="*/ 8 w 14"/>
                  <a:gd name="T25" fmla="*/ 4 h 6"/>
                  <a:gd name="T26" fmla="*/ 10 w 14"/>
                  <a:gd name="T27" fmla="*/ 4 h 6"/>
                  <a:gd name="T28" fmla="*/ 12 w 14"/>
                  <a:gd name="T29" fmla="*/ 4 h 6"/>
                  <a:gd name="T30" fmla="*/ 12 w 14"/>
                  <a:gd name="T31" fmla="*/ 4 h 6"/>
                  <a:gd name="T32" fmla="*/ 12 w 14"/>
                  <a:gd name="T33" fmla="*/ 4 h 6"/>
                  <a:gd name="T34" fmla="*/ 14 w 14"/>
                  <a:gd name="T35" fmla="*/ 4 h 6"/>
                  <a:gd name="T36" fmla="*/ 12 w 14"/>
                  <a:gd name="T37" fmla="*/ 4 h 6"/>
                  <a:gd name="T38" fmla="*/ 12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2" y="2"/>
                    </a:moveTo>
                    <a:lnTo>
                      <a:pt x="14" y="0"/>
                    </a:lnTo>
                    <a:lnTo>
                      <a:pt x="14" y="0"/>
                    </a:lnTo>
                    <a:lnTo>
                      <a:pt x="10" y="0"/>
                    </a:lnTo>
                    <a:lnTo>
                      <a:pt x="10" y="0"/>
                    </a:lnTo>
                    <a:lnTo>
                      <a:pt x="8" y="0"/>
                    </a:lnTo>
                    <a:lnTo>
                      <a:pt x="6" y="2"/>
                    </a:lnTo>
                    <a:lnTo>
                      <a:pt x="4" y="2"/>
                    </a:lnTo>
                    <a:lnTo>
                      <a:pt x="2" y="4"/>
                    </a:lnTo>
                    <a:lnTo>
                      <a:pt x="0" y="4"/>
                    </a:lnTo>
                    <a:lnTo>
                      <a:pt x="0" y="6"/>
                    </a:lnTo>
                    <a:lnTo>
                      <a:pt x="6" y="4"/>
                    </a:lnTo>
                    <a:lnTo>
                      <a:pt x="8" y="4"/>
                    </a:lnTo>
                    <a:lnTo>
                      <a:pt x="10" y="4"/>
                    </a:lnTo>
                    <a:lnTo>
                      <a:pt x="12" y="4"/>
                    </a:lnTo>
                    <a:lnTo>
                      <a:pt x="12" y="4"/>
                    </a:lnTo>
                    <a:lnTo>
                      <a:pt x="12" y="4"/>
                    </a:lnTo>
                    <a:lnTo>
                      <a:pt x="14" y="4"/>
                    </a:lnTo>
                    <a:lnTo>
                      <a:pt x="12" y="4"/>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942"/>
              <p:cNvSpPr>
                <a:spLocks/>
              </p:cNvSpPr>
              <p:nvPr/>
            </p:nvSpPr>
            <p:spPr bwMode="auto">
              <a:xfrm>
                <a:off x="1664" y="1677"/>
                <a:ext cx="2" cy="2"/>
              </a:xfrm>
              <a:custGeom>
                <a:avLst/>
                <a:gdLst>
                  <a:gd name="T0" fmla="*/ 0 w 2"/>
                  <a:gd name="T1" fmla="*/ 2 h 2"/>
                  <a:gd name="T2" fmla="*/ 0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943"/>
              <p:cNvSpPr>
                <a:spLocks/>
              </p:cNvSpPr>
              <p:nvPr/>
            </p:nvSpPr>
            <p:spPr bwMode="auto">
              <a:xfrm>
                <a:off x="1684" y="1671"/>
                <a:ext cx="4" cy="2"/>
              </a:xfrm>
              <a:custGeom>
                <a:avLst/>
                <a:gdLst>
                  <a:gd name="T0" fmla="*/ 2 w 4"/>
                  <a:gd name="T1" fmla="*/ 0 h 2"/>
                  <a:gd name="T2" fmla="*/ 2 w 4"/>
                  <a:gd name="T3" fmla="*/ 0 h 2"/>
                  <a:gd name="T4" fmla="*/ 2 w 4"/>
                  <a:gd name="T5" fmla="*/ 0 h 2"/>
                  <a:gd name="T6" fmla="*/ 2 w 4"/>
                  <a:gd name="T7" fmla="*/ 0 h 2"/>
                  <a:gd name="T8" fmla="*/ 0 w 4"/>
                  <a:gd name="T9" fmla="*/ 2 h 2"/>
                  <a:gd name="T10" fmla="*/ 0 w 4"/>
                  <a:gd name="T11" fmla="*/ 2 h 2"/>
                  <a:gd name="T12" fmla="*/ 0 w 4"/>
                  <a:gd name="T13" fmla="*/ 2 h 2"/>
                  <a:gd name="T14" fmla="*/ 2 w 4"/>
                  <a:gd name="T15" fmla="*/ 2 h 2"/>
                  <a:gd name="T16" fmla="*/ 2 w 4"/>
                  <a:gd name="T17" fmla="*/ 2 h 2"/>
                  <a:gd name="T18" fmla="*/ 2 w 4"/>
                  <a:gd name="T19" fmla="*/ 0 h 2"/>
                  <a:gd name="T20" fmla="*/ 4 w 4"/>
                  <a:gd name="T21" fmla="*/ 0 h 2"/>
                  <a:gd name="T22" fmla="*/ 2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0"/>
                    </a:lnTo>
                    <a:lnTo>
                      <a:pt x="2" y="0"/>
                    </a:lnTo>
                    <a:lnTo>
                      <a:pt x="2" y="0"/>
                    </a:lnTo>
                    <a:lnTo>
                      <a:pt x="0" y="2"/>
                    </a:lnTo>
                    <a:lnTo>
                      <a:pt x="0" y="2"/>
                    </a:lnTo>
                    <a:lnTo>
                      <a:pt x="0" y="2"/>
                    </a:lnTo>
                    <a:lnTo>
                      <a:pt x="2" y="2"/>
                    </a:lnTo>
                    <a:lnTo>
                      <a:pt x="2" y="2"/>
                    </a:lnTo>
                    <a:lnTo>
                      <a:pt x="2"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Rectangle 1944"/>
              <p:cNvSpPr>
                <a:spLocks noChangeArrowheads="1"/>
              </p:cNvSpPr>
              <p:nvPr/>
            </p:nvSpPr>
            <p:spPr bwMode="auto">
              <a:xfrm>
                <a:off x="1686" y="167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945"/>
              <p:cNvSpPr>
                <a:spLocks/>
              </p:cNvSpPr>
              <p:nvPr/>
            </p:nvSpPr>
            <p:spPr bwMode="auto">
              <a:xfrm>
                <a:off x="1706" y="1665"/>
                <a:ext cx="4" cy="2"/>
              </a:xfrm>
              <a:custGeom>
                <a:avLst/>
                <a:gdLst>
                  <a:gd name="T0" fmla="*/ 2 w 4"/>
                  <a:gd name="T1" fmla="*/ 0 h 2"/>
                  <a:gd name="T2" fmla="*/ 0 w 4"/>
                  <a:gd name="T3" fmla="*/ 2 h 2"/>
                  <a:gd name="T4" fmla="*/ 0 w 4"/>
                  <a:gd name="T5" fmla="*/ 2 h 2"/>
                  <a:gd name="T6" fmla="*/ 2 w 4"/>
                  <a:gd name="T7" fmla="*/ 0 h 2"/>
                  <a:gd name="T8" fmla="*/ 4 w 4"/>
                  <a:gd name="T9" fmla="*/ 0 h 2"/>
                  <a:gd name="T10" fmla="*/ 2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946"/>
              <p:cNvSpPr>
                <a:spLocks/>
              </p:cNvSpPr>
              <p:nvPr/>
            </p:nvSpPr>
            <p:spPr bwMode="auto">
              <a:xfrm>
                <a:off x="1730" y="1665"/>
                <a:ext cx="4" cy="2"/>
              </a:xfrm>
              <a:custGeom>
                <a:avLst/>
                <a:gdLst>
                  <a:gd name="T0" fmla="*/ 2 w 4"/>
                  <a:gd name="T1" fmla="*/ 2 h 2"/>
                  <a:gd name="T2" fmla="*/ 0 w 4"/>
                  <a:gd name="T3" fmla="*/ 2 h 2"/>
                  <a:gd name="T4" fmla="*/ 2 w 4"/>
                  <a:gd name="T5" fmla="*/ 2 h 2"/>
                  <a:gd name="T6" fmla="*/ 2 w 4"/>
                  <a:gd name="T7" fmla="*/ 2 h 2"/>
                  <a:gd name="T8" fmla="*/ 4 w 4"/>
                  <a:gd name="T9" fmla="*/ 2 h 2"/>
                  <a:gd name="T10" fmla="*/ 4 w 4"/>
                  <a:gd name="T11" fmla="*/ 0 h 2"/>
                  <a:gd name="T12" fmla="*/ 2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0" y="2"/>
                    </a:lnTo>
                    <a:lnTo>
                      <a:pt x="2" y="2"/>
                    </a:lnTo>
                    <a:lnTo>
                      <a:pt x="2" y="2"/>
                    </a:lnTo>
                    <a:lnTo>
                      <a:pt x="4" y="2"/>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947"/>
              <p:cNvSpPr>
                <a:spLocks/>
              </p:cNvSpPr>
              <p:nvPr/>
            </p:nvSpPr>
            <p:spPr bwMode="auto">
              <a:xfrm>
                <a:off x="1734" y="1665"/>
                <a:ext cx="2" cy="2"/>
              </a:xfrm>
              <a:custGeom>
                <a:avLst/>
                <a:gdLst>
                  <a:gd name="T0" fmla="*/ 0 w 2"/>
                  <a:gd name="T1" fmla="*/ 2 h 2"/>
                  <a:gd name="T2" fmla="*/ 2 w 2"/>
                  <a:gd name="T3" fmla="*/ 2 h 2"/>
                  <a:gd name="T4" fmla="*/ 2 w 2"/>
                  <a:gd name="T5" fmla="*/ 2 h 2"/>
                  <a:gd name="T6" fmla="*/ 2 w 2"/>
                  <a:gd name="T7" fmla="*/ 2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2" y="2"/>
                    </a:lnTo>
                    <a:lnTo>
                      <a:pt x="2" y="0"/>
                    </a:lnTo>
                    <a:lnTo>
                      <a:pt x="2"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948"/>
              <p:cNvSpPr>
                <a:spLocks/>
              </p:cNvSpPr>
              <p:nvPr/>
            </p:nvSpPr>
            <p:spPr bwMode="auto">
              <a:xfrm>
                <a:off x="1746" y="1661"/>
                <a:ext cx="4" cy="2"/>
              </a:xfrm>
              <a:custGeom>
                <a:avLst/>
                <a:gdLst>
                  <a:gd name="T0" fmla="*/ 0 w 4"/>
                  <a:gd name="T1" fmla="*/ 0 h 2"/>
                  <a:gd name="T2" fmla="*/ 0 w 4"/>
                  <a:gd name="T3" fmla="*/ 2 h 2"/>
                  <a:gd name="T4" fmla="*/ 2 w 4"/>
                  <a:gd name="T5" fmla="*/ 0 h 2"/>
                  <a:gd name="T6" fmla="*/ 4 w 4"/>
                  <a:gd name="T7" fmla="*/ 0 h 2"/>
                  <a:gd name="T8" fmla="*/ 4 w 4"/>
                  <a:gd name="T9" fmla="*/ 0 h 2"/>
                  <a:gd name="T10" fmla="*/ 2 w 4"/>
                  <a:gd name="T11" fmla="*/ 0 h 2"/>
                  <a:gd name="T12" fmla="*/ 2 w 4"/>
                  <a:gd name="T13" fmla="*/ 0 h 2"/>
                  <a:gd name="T14" fmla="*/ 2 w 4"/>
                  <a:gd name="T15" fmla="*/ 0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0" y="2"/>
                    </a:lnTo>
                    <a:lnTo>
                      <a:pt x="2" y="0"/>
                    </a:lnTo>
                    <a:lnTo>
                      <a:pt x="4" y="0"/>
                    </a:lnTo>
                    <a:lnTo>
                      <a:pt x="4"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949"/>
              <p:cNvSpPr>
                <a:spLocks/>
              </p:cNvSpPr>
              <p:nvPr/>
            </p:nvSpPr>
            <p:spPr bwMode="auto">
              <a:xfrm>
                <a:off x="1738" y="1655"/>
                <a:ext cx="22" cy="8"/>
              </a:xfrm>
              <a:custGeom>
                <a:avLst/>
                <a:gdLst>
                  <a:gd name="T0" fmla="*/ 20 w 22"/>
                  <a:gd name="T1" fmla="*/ 0 h 8"/>
                  <a:gd name="T2" fmla="*/ 18 w 22"/>
                  <a:gd name="T3" fmla="*/ 0 h 8"/>
                  <a:gd name="T4" fmla="*/ 18 w 22"/>
                  <a:gd name="T5" fmla="*/ 0 h 8"/>
                  <a:gd name="T6" fmla="*/ 16 w 22"/>
                  <a:gd name="T7" fmla="*/ 0 h 8"/>
                  <a:gd name="T8" fmla="*/ 14 w 22"/>
                  <a:gd name="T9" fmla="*/ 2 h 8"/>
                  <a:gd name="T10" fmla="*/ 14 w 22"/>
                  <a:gd name="T11" fmla="*/ 0 h 8"/>
                  <a:gd name="T12" fmla="*/ 14 w 22"/>
                  <a:gd name="T13" fmla="*/ 0 h 8"/>
                  <a:gd name="T14" fmla="*/ 12 w 22"/>
                  <a:gd name="T15" fmla="*/ 0 h 8"/>
                  <a:gd name="T16" fmla="*/ 12 w 22"/>
                  <a:gd name="T17" fmla="*/ 2 h 8"/>
                  <a:gd name="T18" fmla="*/ 10 w 22"/>
                  <a:gd name="T19" fmla="*/ 2 h 8"/>
                  <a:gd name="T20" fmla="*/ 8 w 22"/>
                  <a:gd name="T21" fmla="*/ 2 h 8"/>
                  <a:gd name="T22" fmla="*/ 10 w 22"/>
                  <a:gd name="T23" fmla="*/ 2 h 8"/>
                  <a:gd name="T24" fmla="*/ 10 w 22"/>
                  <a:gd name="T25" fmla="*/ 0 h 8"/>
                  <a:gd name="T26" fmla="*/ 8 w 22"/>
                  <a:gd name="T27" fmla="*/ 2 h 8"/>
                  <a:gd name="T28" fmla="*/ 6 w 22"/>
                  <a:gd name="T29" fmla="*/ 2 h 8"/>
                  <a:gd name="T30" fmla="*/ 4 w 22"/>
                  <a:gd name="T31" fmla="*/ 2 h 8"/>
                  <a:gd name="T32" fmla="*/ 4 w 22"/>
                  <a:gd name="T33" fmla="*/ 2 h 8"/>
                  <a:gd name="T34" fmla="*/ 4 w 22"/>
                  <a:gd name="T35" fmla="*/ 4 h 8"/>
                  <a:gd name="T36" fmla="*/ 2 w 22"/>
                  <a:gd name="T37" fmla="*/ 6 h 8"/>
                  <a:gd name="T38" fmla="*/ 0 w 22"/>
                  <a:gd name="T39" fmla="*/ 8 h 8"/>
                  <a:gd name="T40" fmla="*/ 4 w 22"/>
                  <a:gd name="T41" fmla="*/ 6 h 8"/>
                  <a:gd name="T42" fmla="*/ 4 w 22"/>
                  <a:gd name="T43" fmla="*/ 6 h 8"/>
                  <a:gd name="T44" fmla="*/ 4 w 22"/>
                  <a:gd name="T45" fmla="*/ 6 h 8"/>
                  <a:gd name="T46" fmla="*/ 4 w 22"/>
                  <a:gd name="T47" fmla="*/ 6 h 8"/>
                  <a:gd name="T48" fmla="*/ 4 w 22"/>
                  <a:gd name="T49" fmla="*/ 8 h 8"/>
                  <a:gd name="T50" fmla="*/ 0 w 22"/>
                  <a:gd name="T51" fmla="*/ 8 h 8"/>
                  <a:gd name="T52" fmla="*/ 4 w 22"/>
                  <a:gd name="T53" fmla="*/ 8 h 8"/>
                  <a:gd name="T54" fmla="*/ 6 w 22"/>
                  <a:gd name="T55" fmla="*/ 6 h 8"/>
                  <a:gd name="T56" fmla="*/ 6 w 22"/>
                  <a:gd name="T57" fmla="*/ 6 h 8"/>
                  <a:gd name="T58" fmla="*/ 10 w 22"/>
                  <a:gd name="T59" fmla="*/ 6 h 8"/>
                  <a:gd name="T60" fmla="*/ 12 w 22"/>
                  <a:gd name="T61" fmla="*/ 6 h 8"/>
                  <a:gd name="T62" fmla="*/ 12 w 22"/>
                  <a:gd name="T63" fmla="*/ 6 h 8"/>
                  <a:gd name="T64" fmla="*/ 14 w 22"/>
                  <a:gd name="T65" fmla="*/ 4 h 8"/>
                  <a:gd name="T66" fmla="*/ 14 w 22"/>
                  <a:gd name="T67" fmla="*/ 6 h 8"/>
                  <a:gd name="T68" fmla="*/ 16 w 22"/>
                  <a:gd name="T69" fmla="*/ 4 h 8"/>
                  <a:gd name="T70" fmla="*/ 16 w 22"/>
                  <a:gd name="T71" fmla="*/ 2 h 8"/>
                  <a:gd name="T72" fmla="*/ 16 w 22"/>
                  <a:gd name="T73" fmla="*/ 4 h 8"/>
                  <a:gd name="T74" fmla="*/ 20 w 22"/>
                  <a:gd name="T75" fmla="*/ 2 h 8"/>
                  <a:gd name="T76" fmla="*/ 20 w 22"/>
                  <a:gd name="T77" fmla="*/ 2 h 8"/>
                  <a:gd name="T78" fmla="*/ 20 w 22"/>
                  <a:gd name="T79" fmla="*/ 2 h 8"/>
                  <a:gd name="T80" fmla="*/ 22 w 22"/>
                  <a:gd name="T81" fmla="*/ 0 h 8"/>
                  <a:gd name="T82" fmla="*/ 20 w 22"/>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8">
                    <a:moveTo>
                      <a:pt x="18" y="0"/>
                    </a:moveTo>
                    <a:lnTo>
                      <a:pt x="20" y="0"/>
                    </a:lnTo>
                    <a:lnTo>
                      <a:pt x="20" y="0"/>
                    </a:lnTo>
                    <a:lnTo>
                      <a:pt x="18" y="0"/>
                    </a:lnTo>
                    <a:lnTo>
                      <a:pt x="18" y="0"/>
                    </a:lnTo>
                    <a:lnTo>
                      <a:pt x="18" y="0"/>
                    </a:lnTo>
                    <a:lnTo>
                      <a:pt x="16" y="0"/>
                    </a:lnTo>
                    <a:lnTo>
                      <a:pt x="16" y="0"/>
                    </a:lnTo>
                    <a:lnTo>
                      <a:pt x="14" y="0"/>
                    </a:lnTo>
                    <a:lnTo>
                      <a:pt x="14" y="2"/>
                    </a:lnTo>
                    <a:lnTo>
                      <a:pt x="14" y="0"/>
                    </a:lnTo>
                    <a:lnTo>
                      <a:pt x="14" y="0"/>
                    </a:lnTo>
                    <a:lnTo>
                      <a:pt x="14" y="0"/>
                    </a:lnTo>
                    <a:lnTo>
                      <a:pt x="14" y="0"/>
                    </a:lnTo>
                    <a:lnTo>
                      <a:pt x="14" y="0"/>
                    </a:lnTo>
                    <a:lnTo>
                      <a:pt x="12" y="0"/>
                    </a:lnTo>
                    <a:lnTo>
                      <a:pt x="12" y="2"/>
                    </a:lnTo>
                    <a:lnTo>
                      <a:pt x="12" y="2"/>
                    </a:lnTo>
                    <a:lnTo>
                      <a:pt x="10" y="2"/>
                    </a:lnTo>
                    <a:lnTo>
                      <a:pt x="10" y="2"/>
                    </a:lnTo>
                    <a:lnTo>
                      <a:pt x="10" y="4"/>
                    </a:lnTo>
                    <a:lnTo>
                      <a:pt x="8" y="2"/>
                    </a:lnTo>
                    <a:lnTo>
                      <a:pt x="10" y="2"/>
                    </a:lnTo>
                    <a:lnTo>
                      <a:pt x="10" y="2"/>
                    </a:lnTo>
                    <a:lnTo>
                      <a:pt x="10" y="0"/>
                    </a:lnTo>
                    <a:lnTo>
                      <a:pt x="10" y="0"/>
                    </a:lnTo>
                    <a:lnTo>
                      <a:pt x="8" y="0"/>
                    </a:lnTo>
                    <a:lnTo>
                      <a:pt x="8" y="2"/>
                    </a:lnTo>
                    <a:lnTo>
                      <a:pt x="8" y="0"/>
                    </a:lnTo>
                    <a:lnTo>
                      <a:pt x="6" y="2"/>
                    </a:lnTo>
                    <a:lnTo>
                      <a:pt x="4" y="2"/>
                    </a:lnTo>
                    <a:lnTo>
                      <a:pt x="4" y="2"/>
                    </a:lnTo>
                    <a:lnTo>
                      <a:pt x="2" y="2"/>
                    </a:lnTo>
                    <a:lnTo>
                      <a:pt x="4" y="2"/>
                    </a:lnTo>
                    <a:lnTo>
                      <a:pt x="2" y="4"/>
                    </a:lnTo>
                    <a:lnTo>
                      <a:pt x="4" y="4"/>
                    </a:lnTo>
                    <a:lnTo>
                      <a:pt x="2" y="6"/>
                    </a:lnTo>
                    <a:lnTo>
                      <a:pt x="2" y="6"/>
                    </a:lnTo>
                    <a:lnTo>
                      <a:pt x="0" y="6"/>
                    </a:lnTo>
                    <a:lnTo>
                      <a:pt x="0" y="8"/>
                    </a:lnTo>
                    <a:lnTo>
                      <a:pt x="2" y="8"/>
                    </a:lnTo>
                    <a:lnTo>
                      <a:pt x="4" y="6"/>
                    </a:lnTo>
                    <a:lnTo>
                      <a:pt x="4" y="6"/>
                    </a:lnTo>
                    <a:lnTo>
                      <a:pt x="4" y="6"/>
                    </a:lnTo>
                    <a:lnTo>
                      <a:pt x="4" y="6"/>
                    </a:lnTo>
                    <a:lnTo>
                      <a:pt x="4" y="6"/>
                    </a:lnTo>
                    <a:lnTo>
                      <a:pt x="4" y="6"/>
                    </a:lnTo>
                    <a:lnTo>
                      <a:pt x="4" y="6"/>
                    </a:lnTo>
                    <a:lnTo>
                      <a:pt x="4" y="8"/>
                    </a:lnTo>
                    <a:lnTo>
                      <a:pt x="4" y="8"/>
                    </a:lnTo>
                    <a:lnTo>
                      <a:pt x="2" y="8"/>
                    </a:lnTo>
                    <a:lnTo>
                      <a:pt x="0" y="8"/>
                    </a:lnTo>
                    <a:lnTo>
                      <a:pt x="4" y="8"/>
                    </a:lnTo>
                    <a:lnTo>
                      <a:pt x="4" y="8"/>
                    </a:lnTo>
                    <a:lnTo>
                      <a:pt x="6" y="8"/>
                    </a:lnTo>
                    <a:lnTo>
                      <a:pt x="6" y="6"/>
                    </a:lnTo>
                    <a:lnTo>
                      <a:pt x="6" y="6"/>
                    </a:lnTo>
                    <a:lnTo>
                      <a:pt x="6" y="6"/>
                    </a:lnTo>
                    <a:lnTo>
                      <a:pt x="10" y="6"/>
                    </a:lnTo>
                    <a:lnTo>
                      <a:pt x="10" y="6"/>
                    </a:lnTo>
                    <a:lnTo>
                      <a:pt x="12" y="6"/>
                    </a:lnTo>
                    <a:lnTo>
                      <a:pt x="12" y="6"/>
                    </a:lnTo>
                    <a:lnTo>
                      <a:pt x="12" y="6"/>
                    </a:lnTo>
                    <a:lnTo>
                      <a:pt x="12" y="6"/>
                    </a:lnTo>
                    <a:lnTo>
                      <a:pt x="14" y="4"/>
                    </a:lnTo>
                    <a:lnTo>
                      <a:pt x="14" y="4"/>
                    </a:lnTo>
                    <a:lnTo>
                      <a:pt x="14" y="6"/>
                    </a:lnTo>
                    <a:lnTo>
                      <a:pt x="14" y="6"/>
                    </a:lnTo>
                    <a:lnTo>
                      <a:pt x="16" y="4"/>
                    </a:lnTo>
                    <a:lnTo>
                      <a:pt x="16" y="4"/>
                    </a:lnTo>
                    <a:lnTo>
                      <a:pt x="14" y="4"/>
                    </a:lnTo>
                    <a:lnTo>
                      <a:pt x="16" y="2"/>
                    </a:lnTo>
                    <a:lnTo>
                      <a:pt x="16" y="2"/>
                    </a:lnTo>
                    <a:lnTo>
                      <a:pt x="16" y="4"/>
                    </a:lnTo>
                    <a:lnTo>
                      <a:pt x="18" y="4"/>
                    </a:lnTo>
                    <a:lnTo>
                      <a:pt x="20" y="2"/>
                    </a:lnTo>
                    <a:lnTo>
                      <a:pt x="18" y="2"/>
                    </a:lnTo>
                    <a:lnTo>
                      <a:pt x="20" y="2"/>
                    </a:lnTo>
                    <a:lnTo>
                      <a:pt x="18" y="2"/>
                    </a:lnTo>
                    <a:lnTo>
                      <a:pt x="20" y="2"/>
                    </a:lnTo>
                    <a:lnTo>
                      <a:pt x="20" y="2"/>
                    </a:lnTo>
                    <a:lnTo>
                      <a:pt x="22" y="0"/>
                    </a:lnTo>
                    <a:lnTo>
                      <a:pt x="22" y="0"/>
                    </a:lnTo>
                    <a:lnTo>
                      <a:pt x="20"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950"/>
              <p:cNvSpPr>
                <a:spLocks/>
              </p:cNvSpPr>
              <p:nvPr/>
            </p:nvSpPr>
            <p:spPr bwMode="auto">
              <a:xfrm>
                <a:off x="1756" y="1651"/>
                <a:ext cx="2" cy="2"/>
              </a:xfrm>
              <a:custGeom>
                <a:avLst/>
                <a:gdLst>
                  <a:gd name="T0" fmla="*/ 2 w 2"/>
                  <a:gd name="T1" fmla="*/ 2 h 2"/>
                  <a:gd name="T2" fmla="*/ 2 w 2"/>
                  <a:gd name="T3" fmla="*/ 2 h 2"/>
                  <a:gd name="T4" fmla="*/ 2 w 2"/>
                  <a:gd name="T5" fmla="*/ 2 h 2"/>
                  <a:gd name="T6" fmla="*/ 2 w 2"/>
                  <a:gd name="T7" fmla="*/ 0 h 2"/>
                  <a:gd name="T8" fmla="*/ 2 w 2"/>
                  <a:gd name="T9" fmla="*/ 0 h 2"/>
                  <a:gd name="T10" fmla="*/ 2 w 2"/>
                  <a:gd name="T11" fmla="*/ 0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2"/>
                    </a:lnTo>
                    <a:lnTo>
                      <a:pt x="2" y="2"/>
                    </a:lnTo>
                    <a:lnTo>
                      <a:pt x="2" y="0"/>
                    </a:lnTo>
                    <a:lnTo>
                      <a:pt x="2" y="0"/>
                    </a:ln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951"/>
              <p:cNvSpPr>
                <a:spLocks/>
              </p:cNvSpPr>
              <p:nvPr/>
            </p:nvSpPr>
            <p:spPr bwMode="auto">
              <a:xfrm>
                <a:off x="1760" y="1649"/>
                <a:ext cx="6" cy="4"/>
              </a:xfrm>
              <a:custGeom>
                <a:avLst/>
                <a:gdLst>
                  <a:gd name="T0" fmla="*/ 6 w 6"/>
                  <a:gd name="T1" fmla="*/ 2 h 4"/>
                  <a:gd name="T2" fmla="*/ 6 w 6"/>
                  <a:gd name="T3" fmla="*/ 2 h 4"/>
                  <a:gd name="T4" fmla="*/ 6 w 6"/>
                  <a:gd name="T5" fmla="*/ 2 h 4"/>
                  <a:gd name="T6" fmla="*/ 6 w 6"/>
                  <a:gd name="T7" fmla="*/ 2 h 4"/>
                  <a:gd name="T8" fmla="*/ 6 w 6"/>
                  <a:gd name="T9" fmla="*/ 0 h 4"/>
                  <a:gd name="T10" fmla="*/ 6 w 6"/>
                  <a:gd name="T11" fmla="*/ 0 h 4"/>
                  <a:gd name="T12" fmla="*/ 4 w 6"/>
                  <a:gd name="T13" fmla="*/ 0 h 4"/>
                  <a:gd name="T14" fmla="*/ 4 w 6"/>
                  <a:gd name="T15" fmla="*/ 2 h 4"/>
                  <a:gd name="T16" fmla="*/ 2 w 6"/>
                  <a:gd name="T17" fmla="*/ 2 h 4"/>
                  <a:gd name="T18" fmla="*/ 2 w 6"/>
                  <a:gd name="T19" fmla="*/ 2 h 4"/>
                  <a:gd name="T20" fmla="*/ 2 w 6"/>
                  <a:gd name="T21" fmla="*/ 2 h 4"/>
                  <a:gd name="T22" fmla="*/ 4 w 6"/>
                  <a:gd name="T23" fmla="*/ 2 h 4"/>
                  <a:gd name="T24" fmla="*/ 2 w 6"/>
                  <a:gd name="T25" fmla="*/ 2 h 4"/>
                  <a:gd name="T26" fmla="*/ 2 w 6"/>
                  <a:gd name="T27" fmla="*/ 2 h 4"/>
                  <a:gd name="T28" fmla="*/ 0 w 6"/>
                  <a:gd name="T29" fmla="*/ 2 h 4"/>
                  <a:gd name="T30" fmla="*/ 0 w 6"/>
                  <a:gd name="T31" fmla="*/ 2 h 4"/>
                  <a:gd name="T32" fmla="*/ 0 w 6"/>
                  <a:gd name="T33" fmla="*/ 2 h 4"/>
                  <a:gd name="T34" fmla="*/ 0 w 6"/>
                  <a:gd name="T35" fmla="*/ 2 h 4"/>
                  <a:gd name="T36" fmla="*/ 0 w 6"/>
                  <a:gd name="T37" fmla="*/ 2 h 4"/>
                  <a:gd name="T38" fmla="*/ 0 w 6"/>
                  <a:gd name="T39" fmla="*/ 4 h 4"/>
                  <a:gd name="T40" fmla="*/ 0 w 6"/>
                  <a:gd name="T41" fmla="*/ 4 h 4"/>
                  <a:gd name="T42" fmla="*/ 0 w 6"/>
                  <a:gd name="T43" fmla="*/ 4 h 4"/>
                  <a:gd name="T44" fmla="*/ 0 w 6"/>
                  <a:gd name="T45" fmla="*/ 4 h 4"/>
                  <a:gd name="T46" fmla="*/ 2 w 6"/>
                  <a:gd name="T47" fmla="*/ 4 h 4"/>
                  <a:gd name="T48" fmla="*/ 2 w 6"/>
                  <a:gd name="T49" fmla="*/ 4 h 4"/>
                  <a:gd name="T50" fmla="*/ 4 w 6"/>
                  <a:gd name="T51" fmla="*/ 4 h 4"/>
                  <a:gd name="T52" fmla="*/ 4 w 6"/>
                  <a:gd name="T53" fmla="*/ 2 h 4"/>
                  <a:gd name="T54" fmla="*/ 6 w 6"/>
                  <a:gd name="T55" fmla="*/ 4 h 4"/>
                  <a:gd name="T56" fmla="*/ 6 w 6"/>
                  <a:gd name="T57" fmla="*/ 2 h 4"/>
                  <a:gd name="T58" fmla="*/ 6 w 6"/>
                  <a:gd name="T59" fmla="*/ 2 h 4"/>
                  <a:gd name="T60" fmla="*/ 6 w 6"/>
                  <a:gd name="T6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4">
                    <a:moveTo>
                      <a:pt x="6" y="2"/>
                    </a:moveTo>
                    <a:lnTo>
                      <a:pt x="6" y="2"/>
                    </a:lnTo>
                    <a:lnTo>
                      <a:pt x="6" y="2"/>
                    </a:lnTo>
                    <a:lnTo>
                      <a:pt x="6" y="2"/>
                    </a:lnTo>
                    <a:lnTo>
                      <a:pt x="6" y="0"/>
                    </a:lnTo>
                    <a:lnTo>
                      <a:pt x="6" y="0"/>
                    </a:lnTo>
                    <a:lnTo>
                      <a:pt x="4" y="0"/>
                    </a:lnTo>
                    <a:lnTo>
                      <a:pt x="4" y="2"/>
                    </a:lnTo>
                    <a:lnTo>
                      <a:pt x="2" y="2"/>
                    </a:lnTo>
                    <a:lnTo>
                      <a:pt x="2" y="2"/>
                    </a:lnTo>
                    <a:lnTo>
                      <a:pt x="2" y="2"/>
                    </a:lnTo>
                    <a:lnTo>
                      <a:pt x="4" y="2"/>
                    </a:lnTo>
                    <a:lnTo>
                      <a:pt x="2" y="2"/>
                    </a:lnTo>
                    <a:lnTo>
                      <a:pt x="2" y="2"/>
                    </a:lnTo>
                    <a:lnTo>
                      <a:pt x="0" y="2"/>
                    </a:lnTo>
                    <a:lnTo>
                      <a:pt x="0" y="2"/>
                    </a:lnTo>
                    <a:lnTo>
                      <a:pt x="0" y="2"/>
                    </a:lnTo>
                    <a:lnTo>
                      <a:pt x="0" y="2"/>
                    </a:lnTo>
                    <a:lnTo>
                      <a:pt x="0" y="2"/>
                    </a:lnTo>
                    <a:lnTo>
                      <a:pt x="0" y="4"/>
                    </a:lnTo>
                    <a:lnTo>
                      <a:pt x="0" y="4"/>
                    </a:lnTo>
                    <a:lnTo>
                      <a:pt x="0" y="4"/>
                    </a:lnTo>
                    <a:lnTo>
                      <a:pt x="0" y="4"/>
                    </a:lnTo>
                    <a:lnTo>
                      <a:pt x="2" y="4"/>
                    </a:lnTo>
                    <a:lnTo>
                      <a:pt x="2" y="4"/>
                    </a:lnTo>
                    <a:lnTo>
                      <a:pt x="4" y="4"/>
                    </a:lnTo>
                    <a:lnTo>
                      <a:pt x="4" y="2"/>
                    </a:lnTo>
                    <a:lnTo>
                      <a:pt x="6" y="4"/>
                    </a:lnTo>
                    <a:lnTo>
                      <a:pt x="6" y="2"/>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952"/>
              <p:cNvSpPr>
                <a:spLocks/>
              </p:cNvSpPr>
              <p:nvPr/>
            </p:nvSpPr>
            <p:spPr bwMode="auto">
              <a:xfrm>
                <a:off x="1766" y="1647"/>
                <a:ext cx="2" cy="2"/>
              </a:xfrm>
              <a:custGeom>
                <a:avLst/>
                <a:gdLst>
                  <a:gd name="T0" fmla="*/ 0 w 2"/>
                  <a:gd name="T1" fmla="*/ 2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2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0"/>
                    </a:lnTo>
                    <a:lnTo>
                      <a:pt x="0" y="2"/>
                    </a:lnTo>
                    <a:lnTo>
                      <a:pt x="0" y="2"/>
                    </a:lnTo>
                    <a:lnTo>
                      <a:pt x="0" y="2"/>
                    </a:lnTo>
                    <a:lnTo>
                      <a:pt x="2"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953"/>
              <p:cNvSpPr>
                <a:spLocks/>
              </p:cNvSpPr>
              <p:nvPr/>
            </p:nvSpPr>
            <p:spPr bwMode="auto">
              <a:xfrm>
                <a:off x="1806" y="1637"/>
                <a:ext cx="10" cy="4"/>
              </a:xfrm>
              <a:custGeom>
                <a:avLst/>
                <a:gdLst>
                  <a:gd name="T0" fmla="*/ 8 w 10"/>
                  <a:gd name="T1" fmla="*/ 0 h 4"/>
                  <a:gd name="T2" fmla="*/ 6 w 10"/>
                  <a:gd name="T3" fmla="*/ 0 h 4"/>
                  <a:gd name="T4" fmla="*/ 6 w 10"/>
                  <a:gd name="T5" fmla="*/ 2 h 4"/>
                  <a:gd name="T6" fmla="*/ 4 w 10"/>
                  <a:gd name="T7" fmla="*/ 2 h 4"/>
                  <a:gd name="T8" fmla="*/ 2 w 10"/>
                  <a:gd name="T9" fmla="*/ 2 h 4"/>
                  <a:gd name="T10" fmla="*/ 2 w 10"/>
                  <a:gd name="T11" fmla="*/ 2 h 4"/>
                  <a:gd name="T12" fmla="*/ 2 w 10"/>
                  <a:gd name="T13" fmla="*/ 2 h 4"/>
                  <a:gd name="T14" fmla="*/ 0 w 10"/>
                  <a:gd name="T15" fmla="*/ 4 h 4"/>
                  <a:gd name="T16" fmla="*/ 0 w 10"/>
                  <a:gd name="T17" fmla="*/ 4 h 4"/>
                  <a:gd name="T18" fmla="*/ 0 w 10"/>
                  <a:gd name="T19" fmla="*/ 4 h 4"/>
                  <a:gd name="T20" fmla="*/ 2 w 10"/>
                  <a:gd name="T21" fmla="*/ 4 h 4"/>
                  <a:gd name="T22" fmla="*/ 4 w 10"/>
                  <a:gd name="T23" fmla="*/ 4 h 4"/>
                  <a:gd name="T24" fmla="*/ 4 w 10"/>
                  <a:gd name="T25" fmla="*/ 4 h 4"/>
                  <a:gd name="T26" fmla="*/ 6 w 10"/>
                  <a:gd name="T27" fmla="*/ 2 h 4"/>
                  <a:gd name="T28" fmla="*/ 10 w 10"/>
                  <a:gd name="T29" fmla="*/ 0 h 4"/>
                  <a:gd name="T30" fmla="*/ 10 w 10"/>
                  <a:gd name="T31" fmla="*/ 0 h 4"/>
                  <a:gd name="T32" fmla="*/ 10 w 10"/>
                  <a:gd name="T33" fmla="*/ 0 h 4"/>
                  <a:gd name="T34" fmla="*/ 8 w 10"/>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4">
                    <a:moveTo>
                      <a:pt x="8" y="0"/>
                    </a:moveTo>
                    <a:lnTo>
                      <a:pt x="6" y="0"/>
                    </a:lnTo>
                    <a:lnTo>
                      <a:pt x="6" y="2"/>
                    </a:lnTo>
                    <a:lnTo>
                      <a:pt x="4" y="2"/>
                    </a:lnTo>
                    <a:lnTo>
                      <a:pt x="2" y="2"/>
                    </a:lnTo>
                    <a:lnTo>
                      <a:pt x="2" y="2"/>
                    </a:lnTo>
                    <a:lnTo>
                      <a:pt x="2" y="2"/>
                    </a:lnTo>
                    <a:lnTo>
                      <a:pt x="0" y="4"/>
                    </a:lnTo>
                    <a:lnTo>
                      <a:pt x="0" y="4"/>
                    </a:lnTo>
                    <a:lnTo>
                      <a:pt x="0" y="4"/>
                    </a:lnTo>
                    <a:lnTo>
                      <a:pt x="2" y="4"/>
                    </a:lnTo>
                    <a:lnTo>
                      <a:pt x="4" y="4"/>
                    </a:lnTo>
                    <a:lnTo>
                      <a:pt x="4" y="4"/>
                    </a:lnTo>
                    <a:lnTo>
                      <a:pt x="6" y="2"/>
                    </a:lnTo>
                    <a:lnTo>
                      <a:pt x="10" y="0"/>
                    </a:lnTo>
                    <a:lnTo>
                      <a:pt x="10" y="0"/>
                    </a:lnTo>
                    <a:lnTo>
                      <a:pt x="1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954"/>
              <p:cNvSpPr>
                <a:spLocks/>
              </p:cNvSpPr>
              <p:nvPr/>
            </p:nvSpPr>
            <p:spPr bwMode="auto">
              <a:xfrm>
                <a:off x="1818" y="1635"/>
                <a:ext cx="4" cy="2"/>
              </a:xfrm>
              <a:custGeom>
                <a:avLst/>
                <a:gdLst>
                  <a:gd name="T0" fmla="*/ 2 w 4"/>
                  <a:gd name="T1" fmla="*/ 0 h 2"/>
                  <a:gd name="T2" fmla="*/ 2 w 4"/>
                  <a:gd name="T3" fmla="*/ 0 h 2"/>
                  <a:gd name="T4" fmla="*/ 0 w 4"/>
                  <a:gd name="T5" fmla="*/ 2 h 2"/>
                  <a:gd name="T6" fmla="*/ 0 w 4"/>
                  <a:gd name="T7" fmla="*/ 2 h 2"/>
                  <a:gd name="T8" fmla="*/ 0 w 4"/>
                  <a:gd name="T9" fmla="*/ 2 h 2"/>
                  <a:gd name="T10" fmla="*/ 0 w 4"/>
                  <a:gd name="T11" fmla="*/ 2 h 2"/>
                  <a:gd name="T12" fmla="*/ 0 w 4"/>
                  <a:gd name="T13" fmla="*/ 2 h 2"/>
                  <a:gd name="T14" fmla="*/ 0 w 4"/>
                  <a:gd name="T15" fmla="*/ 2 h 2"/>
                  <a:gd name="T16" fmla="*/ 4 w 4"/>
                  <a:gd name="T17" fmla="*/ 2 h 2"/>
                  <a:gd name="T18" fmla="*/ 4 w 4"/>
                  <a:gd name="T19" fmla="*/ 2 h 2"/>
                  <a:gd name="T20" fmla="*/ 4 w 4"/>
                  <a:gd name="T21" fmla="*/ 2 h 2"/>
                  <a:gd name="T22" fmla="*/ 2 w 4"/>
                  <a:gd name="T23" fmla="*/ 2 h 2"/>
                  <a:gd name="T24" fmla="*/ 2 w 4"/>
                  <a:gd name="T25" fmla="*/ 0 h 2"/>
                  <a:gd name="T26" fmla="*/ 2 w 4"/>
                  <a:gd name="T27" fmla="*/ 0 h 2"/>
                  <a:gd name="T28" fmla="*/ 2 w 4"/>
                  <a:gd name="T29" fmla="*/ 0 h 2"/>
                  <a:gd name="T30" fmla="*/ 2 w 4"/>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2" y="0"/>
                    </a:moveTo>
                    <a:lnTo>
                      <a:pt x="2" y="0"/>
                    </a:lnTo>
                    <a:lnTo>
                      <a:pt x="0" y="2"/>
                    </a:lnTo>
                    <a:lnTo>
                      <a:pt x="0" y="2"/>
                    </a:lnTo>
                    <a:lnTo>
                      <a:pt x="0" y="2"/>
                    </a:lnTo>
                    <a:lnTo>
                      <a:pt x="0" y="2"/>
                    </a:lnTo>
                    <a:lnTo>
                      <a:pt x="0" y="2"/>
                    </a:lnTo>
                    <a:lnTo>
                      <a:pt x="0" y="2"/>
                    </a:lnTo>
                    <a:lnTo>
                      <a:pt x="4" y="2"/>
                    </a:lnTo>
                    <a:lnTo>
                      <a:pt x="4" y="2"/>
                    </a:lnTo>
                    <a:lnTo>
                      <a:pt x="4" y="2"/>
                    </a:lnTo>
                    <a:lnTo>
                      <a:pt x="2" y="2"/>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955"/>
              <p:cNvSpPr>
                <a:spLocks/>
              </p:cNvSpPr>
              <p:nvPr/>
            </p:nvSpPr>
            <p:spPr bwMode="auto">
              <a:xfrm>
                <a:off x="1722" y="1639"/>
                <a:ext cx="4" cy="2"/>
              </a:xfrm>
              <a:custGeom>
                <a:avLst/>
                <a:gdLst>
                  <a:gd name="T0" fmla="*/ 2 w 4"/>
                  <a:gd name="T1" fmla="*/ 0 h 2"/>
                  <a:gd name="T2" fmla="*/ 4 w 4"/>
                  <a:gd name="T3" fmla="*/ 0 h 2"/>
                  <a:gd name="T4" fmla="*/ 2 w 4"/>
                  <a:gd name="T5" fmla="*/ 0 h 2"/>
                  <a:gd name="T6" fmla="*/ 0 w 4"/>
                  <a:gd name="T7" fmla="*/ 0 h 2"/>
                  <a:gd name="T8" fmla="*/ 0 w 4"/>
                  <a:gd name="T9" fmla="*/ 0 h 2"/>
                  <a:gd name="T10" fmla="*/ 0 w 4"/>
                  <a:gd name="T11" fmla="*/ 2 h 2"/>
                  <a:gd name="T12" fmla="*/ 0 w 4"/>
                  <a:gd name="T13" fmla="*/ 2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lnTo>
                      <a:pt x="4" y="0"/>
                    </a:lnTo>
                    <a:lnTo>
                      <a:pt x="2" y="0"/>
                    </a:lnTo>
                    <a:lnTo>
                      <a:pt x="0" y="0"/>
                    </a:lnTo>
                    <a:lnTo>
                      <a:pt x="0" y="0"/>
                    </a:ln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956"/>
              <p:cNvSpPr>
                <a:spLocks/>
              </p:cNvSpPr>
              <p:nvPr/>
            </p:nvSpPr>
            <p:spPr bwMode="auto">
              <a:xfrm>
                <a:off x="1706" y="1619"/>
                <a:ext cx="12" cy="6"/>
              </a:xfrm>
              <a:custGeom>
                <a:avLst/>
                <a:gdLst>
                  <a:gd name="T0" fmla="*/ 2 w 12"/>
                  <a:gd name="T1" fmla="*/ 4 h 6"/>
                  <a:gd name="T2" fmla="*/ 2 w 12"/>
                  <a:gd name="T3" fmla="*/ 4 h 6"/>
                  <a:gd name="T4" fmla="*/ 4 w 12"/>
                  <a:gd name="T5" fmla="*/ 6 h 6"/>
                  <a:gd name="T6" fmla="*/ 4 w 12"/>
                  <a:gd name="T7" fmla="*/ 4 h 6"/>
                  <a:gd name="T8" fmla="*/ 6 w 12"/>
                  <a:gd name="T9" fmla="*/ 4 h 6"/>
                  <a:gd name="T10" fmla="*/ 6 w 12"/>
                  <a:gd name="T11" fmla="*/ 4 h 6"/>
                  <a:gd name="T12" fmla="*/ 8 w 12"/>
                  <a:gd name="T13" fmla="*/ 4 h 6"/>
                  <a:gd name="T14" fmla="*/ 8 w 12"/>
                  <a:gd name="T15" fmla="*/ 4 h 6"/>
                  <a:gd name="T16" fmla="*/ 10 w 12"/>
                  <a:gd name="T17" fmla="*/ 4 h 6"/>
                  <a:gd name="T18" fmla="*/ 10 w 12"/>
                  <a:gd name="T19" fmla="*/ 4 h 6"/>
                  <a:gd name="T20" fmla="*/ 10 w 12"/>
                  <a:gd name="T21" fmla="*/ 4 h 6"/>
                  <a:gd name="T22" fmla="*/ 12 w 12"/>
                  <a:gd name="T23" fmla="*/ 2 h 6"/>
                  <a:gd name="T24" fmla="*/ 12 w 12"/>
                  <a:gd name="T25" fmla="*/ 0 h 6"/>
                  <a:gd name="T26" fmla="*/ 10 w 12"/>
                  <a:gd name="T27" fmla="*/ 0 h 6"/>
                  <a:gd name="T28" fmla="*/ 10 w 12"/>
                  <a:gd name="T29" fmla="*/ 0 h 6"/>
                  <a:gd name="T30" fmla="*/ 10 w 12"/>
                  <a:gd name="T31" fmla="*/ 0 h 6"/>
                  <a:gd name="T32" fmla="*/ 6 w 12"/>
                  <a:gd name="T33" fmla="*/ 0 h 6"/>
                  <a:gd name="T34" fmla="*/ 4 w 12"/>
                  <a:gd name="T35" fmla="*/ 0 h 6"/>
                  <a:gd name="T36" fmla="*/ 2 w 12"/>
                  <a:gd name="T37" fmla="*/ 0 h 6"/>
                  <a:gd name="T38" fmla="*/ 2 w 12"/>
                  <a:gd name="T39" fmla="*/ 0 h 6"/>
                  <a:gd name="T40" fmla="*/ 2 w 12"/>
                  <a:gd name="T41" fmla="*/ 0 h 6"/>
                  <a:gd name="T42" fmla="*/ 0 w 12"/>
                  <a:gd name="T43" fmla="*/ 2 h 6"/>
                  <a:gd name="T44" fmla="*/ 0 w 12"/>
                  <a:gd name="T45" fmla="*/ 2 h 6"/>
                  <a:gd name="T46" fmla="*/ 0 w 12"/>
                  <a:gd name="T47" fmla="*/ 4 h 6"/>
                  <a:gd name="T48" fmla="*/ 2 w 12"/>
                  <a:gd name="T4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6">
                    <a:moveTo>
                      <a:pt x="2" y="4"/>
                    </a:moveTo>
                    <a:lnTo>
                      <a:pt x="2" y="4"/>
                    </a:lnTo>
                    <a:lnTo>
                      <a:pt x="4" y="6"/>
                    </a:lnTo>
                    <a:lnTo>
                      <a:pt x="4" y="4"/>
                    </a:lnTo>
                    <a:lnTo>
                      <a:pt x="6" y="4"/>
                    </a:lnTo>
                    <a:lnTo>
                      <a:pt x="6" y="4"/>
                    </a:lnTo>
                    <a:lnTo>
                      <a:pt x="8" y="4"/>
                    </a:lnTo>
                    <a:lnTo>
                      <a:pt x="8" y="4"/>
                    </a:lnTo>
                    <a:lnTo>
                      <a:pt x="10" y="4"/>
                    </a:lnTo>
                    <a:lnTo>
                      <a:pt x="10" y="4"/>
                    </a:lnTo>
                    <a:lnTo>
                      <a:pt x="10" y="4"/>
                    </a:lnTo>
                    <a:lnTo>
                      <a:pt x="12" y="2"/>
                    </a:lnTo>
                    <a:lnTo>
                      <a:pt x="12" y="0"/>
                    </a:lnTo>
                    <a:lnTo>
                      <a:pt x="10" y="0"/>
                    </a:lnTo>
                    <a:lnTo>
                      <a:pt x="10" y="0"/>
                    </a:lnTo>
                    <a:lnTo>
                      <a:pt x="10" y="0"/>
                    </a:lnTo>
                    <a:lnTo>
                      <a:pt x="6" y="0"/>
                    </a:lnTo>
                    <a:lnTo>
                      <a:pt x="4" y="0"/>
                    </a:lnTo>
                    <a:lnTo>
                      <a:pt x="2" y="0"/>
                    </a:lnTo>
                    <a:lnTo>
                      <a:pt x="2" y="0"/>
                    </a:lnTo>
                    <a:lnTo>
                      <a:pt x="2" y="0"/>
                    </a:lnTo>
                    <a:lnTo>
                      <a:pt x="0" y="2"/>
                    </a:lnTo>
                    <a:lnTo>
                      <a:pt x="0" y="2"/>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957"/>
              <p:cNvSpPr>
                <a:spLocks/>
              </p:cNvSpPr>
              <p:nvPr/>
            </p:nvSpPr>
            <p:spPr bwMode="auto">
              <a:xfrm>
                <a:off x="1724" y="1617"/>
                <a:ext cx="6" cy="4"/>
              </a:xfrm>
              <a:custGeom>
                <a:avLst/>
                <a:gdLst>
                  <a:gd name="T0" fmla="*/ 0 w 6"/>
                  <a:gd name="T1" fmla="*/ 4 h 4"/>
                  <a:gd name="T2" fmla="*/ 4 w 6"/>
                  <a:gd name="T3" fmla="*/ 2 h 4"/>
                  <a:gd name="T4" fmla="*/ 6 w 6"/>
                  <a:gd name="T5" fmla="*/ 2 h 4"/>
                  <a:gd name="T6" fmla="*/ 6 w 6"/>
                  <a:gd name="T7" fmla="*/ 0 h 4"/>
                  <a:gd name="T8" fmla="*/ 4 w 6"/>
                  <a:gd name="T9" fmla="*/ 0 h 4"/>
                  <a:gd name="T10" fmla="*/ 4 w 6"/>
                  <a:gd name="T11" fmla="*/ 0 h 4"/>
                  <a:gd name="T12" fmla="*/ 0 w 6"/>
                  <a:gd name="T13" fmla="*/ 0 h 4"/>
                  <a:gd name="T14" fmla="*/ 0 w 6"/>
                  <a:gd name="T15" fmla="*/ 0 h 4"/>
                  <a:gd name="T16" fmla="*/ 2 w 6"/>
                  <a:gd name="T17" fmla="*/ 0 h 4"/>
                  <a:gd name="T18" fmla="*/ 2 w 6"/>
                  <a:gd name="T19" fmla="*/ 2 h 4"/>
                  <a:gd name="T20" fmla="*/ 0 w 6"/>
                  <a:gd name="T21" fmla="*/ 2 h 4"/>
                  <a:gd name="T22" fmla="*/ 0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0" y="4"/>
                    </a:moveTo>
                    <a:lnTo>
                      <a:pt x="4" y="2"/>
                    </a:lnTo>
                    <a:lnTo>
                      <a:pt x="6" y="2"/>
                    </a:lnTo>
                    <a:lnTo>
                      <a:pt x="6" y="0"/>
                    </a:lnTo>
                    <a:lnTo>
                      <a:pt x="4" y="0"/>
                    </a:lnTo>
                    <a:lnTo>
                      <a:pt x="4" y="0"/>
                    </a:lnTo>
                    <a:lnTo>
                      <a:pt x="0" y="0"/>
                    </a:lnTo>
                    <a:lnTo>
                      <a:pt x="0" y="0"/>
                    </a:lnTo>
                    <a:lnTo>
                      <a:pt x="2" y="0"/>
                    </a:lnTo>
                    <a:lnTo>
                      <a:pt x="2"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958"/>
              <p:cNvSpPr>
                <a:spLocks/>
              </p:cNvSpPr>
              <p:nvPr/>
            </p:nvSpPr>
            <p:spPr bwMode="auto">
              <a:xfrm>
                <a:off x="1684" y="1611"/>
                <a:ext cx="0" cy="2"/>
              </a:xfrm>
              <a:custGeom>
                <a:avLst/>
                <a:gdLst>
                  <a:gd name="T0" fmla="*/ 0 h 2"/>
                  <a:gd name="T1" fmla="*/ 0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959"/>
              <p:cNvSpPr>
                <a:spLocks/>
              </p:cNvSpPr>
              <p:nvPr/>
            </p:nvSpPr>
            <p:spPr bwMode="auto">
              <a:xfrm>
                <a:off x="1654" y="1643"/>
                <a:ext cx="2" cy="2"/>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Rectangle 1960"/>
              <p:cNvSpPr>
                <a:spLocks noChangeArrowheads="1"/>
              </p:cNvSpPr>
              <p:nvPr/>
            </p:nvSpPr>
            <p:spPr bwMode="auto">
              <a:xfrm>
                <a:off x="1650" y="16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Rectangle 1961"/>
              <p:cNvSpPr>
                <a:spLocks noChangeArrowheads="1"/>
              </p:cNvSpPr>
              <p:nvPr/>
            </p:nvSpPr>
            <p:spPr bwMode="auto">
              <a:xfrm>
                <a:off x="1650" y="165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962"/>
              <p:cNvSpPr>
                <a:spLocks/>
              </p:cNvSpPr>
              <p:nvPr/>
            </p:nvSpPr>
            <p:spPr bwMode="auto">
              <a:xfrm>
                <a:off x="1752" y="1597"/>
                <a:ext cx="8" cy="2"/>
              </a:xfrm>
              <a:custGeom>
                <a:avLst/>
                <a:gdLst>
                  <a:gd name="T0" fmla="*/ 2 w 8"/>
                  <a:gd name="T1" fmla="*/ 0 h 2"/>
                  <a:gd name="T2" fmla="*/ 0 w 8"/>
                  <a:gd name="T3" fmla="*/ 2 h 2"/>
                  <a:gd name="T4" fmla="*/ 0 w 8"/>
                  <a:gd name="T5" fmla="*/ 2 h 2"/>
                  <a:gd name="T6" fmla="*/ 2 w 8"/>
                  <a:gd name="T7" fmla="*/ 2 h 2"/>
                  <a:gd name="T8" fmla="*/ 4 w 8"/>
                  <a:gd name="T9" fmla="*/ 2 h 2"/>
                  <a:gd name="T10" fmla="*/ 6 w 8"/>
                  <a:gd name="T11" fmla="*/ 2 h 2"/>
                  <a:gd name="T12" fmla="*/ 6 w 8"/>
                  <a:gd name="T13" fmla="*/ 2 h 2"/>
                  <a:gd name="T14" fmla="*/ 8 w 8"/>
                  <a:gd name="T15" fmla="*/ 0 h 2"/>
                  <a:gd name="T16" fmla="*/ 8 w 8"/>
                  <a:gd name="T17" fmla="*/ 0 h 2"/>
                  <a:gd name="T18" fmla="*/ 6 w 8"/>
                  <a:gd name="T19" fmla="*/ 0 h 2"/>
                  <a:gd name="T20" fmla="*/ 2 w 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
                    <a:moveTo>
                      <a:pt x="2" y="0"/>
                    </a:moveTo>
                    <a:lnTo>
                      <a:pt x="0" y="2"/>
                    </a:lnTo>
                    <a:lnTo>
                      <a:pt x="0" y="2"/>
                    </a:lnTo>
                    <a:lnTo>
                      <a:pt x="2" y="2"/>
                    </a:lnTo>
                    <a:lnTo>
                      <a:pt x="4" y="2"/>
                    </a:lnTo>
                    <a:lnTo>
                      <a:pt x="6" y="2"/>
                    </a:lnTo>
                    <a:lnTo>
                      <a:pt x="6" y="2"/>
                    </a:lnTo>
                    <a:lnTo>
                      <a:pt x="8" y="0"/>
                    </a:lnTo>
                    <a:lnTo>
                      <a:pt x="8" y="0"/>
                    </a:lnTo>
                    <a:lnTo>
                      <a:pt x="6"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963"/>
              <p:cNvSpPr>
                <a:spLocks/>
              </p:cNvSpPr>
              <p:nvPr/>
            </p:nvSpPr>
            <p:spPr bwMode="auto">
              <a:xfrm>
                <a:off x="1824" y="1569"/>
                <a:ext cx="4" cy="2"/>
              </a:xfrm>
              <a:custGeom>
                <a:avLst/>
                <a:gdLst>
                  <a:gd name="T0" fmla="*/ 0 w 4"/>
                  <a:gd name="T1" fmla="*/ 2 h 2"/>
                  <a:gd name="T2" fmla="*/ 0 w 4"/>
                  <a:gd name="T3" fmla="*/ 2 h 2"/>
                  <a:gd name="T4" fmla="*/ 4 w 4"/>
                  <a:gd name="T5" fmla="*/ 0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0" y="2"/>
                    </a:lnTo>
                    <a:lnTo>
                      <a:pt x="4"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Rectangle 1964"/>
              <p:cNvSpPr>
                <a:spLocks noChangeArrowheads="1"/>
              </p:cNvSpPr>
              <p:nvPr/>
            </p:nvSpPr>
            <p:spPr bwMode="auto">
              <a:xfrm>
                <a:off x="2034" y="156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965"/>
              <p:cNvSpPr>
                <a:spLocks/>
              </p:cNvSpPr>
              <p:nvPr/>
            </p:nvSpPr>
            <p:spPr bwMode="auto">
              <a:xfrm>
                <a:off x="2098" y="159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Rectangle 1966"/>
              <p:cNvSpPr>
                <a:spLocks noChangeArrowheads="1"/>
              </p:cNvSpPr>
              <p:nvPr/>
            </p:nvSpPr>
            <p:spPr bwMode="auto">
              <a:xfrm>
                <a:off x="2098" y="15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Rectangle 1967"/>
              <p:cNvSpPr>
                <a:spLocks noChangeArrowheads="1"/>
              </p:cNvSpPr>
              <p:nvPr/>
            </p:nvSpPr>
            <p:spPr bwMode="auto">
              <a:xfrm>
                <a:off x="2322" y="1747"/>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Rectangle 1968"/>
              <p:cNvSpPr>
                <a:spLocks noChangeArrowheads="1"/>
              </p:cNvSpPr>
              <p:nvPr/>
            </p:nvSpPr>
            <p:spPr bwMode="auto">
              <a:xfrm>
                <a:off x="2116" y="158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969"/>
              <p:cNvSpPr>
                <a:spLocks/>
              </p:cNvSpPr>
              <p:nvPr/>
            </p:nvSpPr>
            <p:spPr bwMode="auto">
              <a:xfrm>
                <a:off x="2266" y="1787"/>
                <a:ext cx="16" cy="10"/>
              </a:xfrm>
              <a:custGeom>
                <a:avLst/>
                <a:gdLst>
                  <a:gd name="T0" fmla="*/ 6 w 16"/>
                  <a:gd name="T1" fmla="*/ 6 h 10"/>
                  <a:gd name="T2" fmla="*/ 8 w 16"/>
                  <a:gd name="T3" fmla="*/ 8 h 10"/>
                  <a:gd name="T4" fmla="*/ 8 w 16"/>
                  <a:gd name="T5" fmla="*/ 8 h 10"/>
                  <a:gd name="T6" fmla="*/ 10 w 16"/>
                  <a:gd name="T7" fmla="*/ 8 h 10"/>
                  <a:gd name="T8" fmla="*/ 12 w 16"/>
                  <a:gd name="T9" fmla="*/ 10 h 10"/>
                  <a:gd name="T10" fmla="*/ 14 w 16"/>
                  <a:gd name="T11" fmla="*/ 10 h 10"/>
                  <a:gd name="T12" fmla="*/ 16 w 16"/>
                  <a:gd name="T13" fmla="*/ 10 h 10"/>
                  <a:gd name="T14" fmla="*/ 16 w 16"/>
                  <a:gd name="T15" fmla="*/ 8 h 10"/>
                  <a:gd name="T16" fmla="*/ 16 w 16"/>
                  <a:gd name="T17" fmla="*/ 8 h 10"/>
                  <a:gd name="T18" fmla="*/ 16 w 16"/>
                  <a:gd name="T19" fmla="*/ 6 h 10"/>
                  <a:gd name="T20" fmla="*/ 16 w 16"/>
                  <a:gd name="T21" fmla="*/ 6 h 10"/>
                  <a:gd name="T22" fmla="*/ 14 w 16"/>
                  <a:gd name="T23" fmla="*/ 6 h 10"/>
                  <a:gd name="T24" fmla="*/ 14 w 16"/>
                  <a:gd name="T25" fmla="*/ 6 h 10"/>
                  <a:gd name="T26" fmla="*/ 12 w 16"/>
                  <a:gd name="T27" fmla="*/ 4 h 10"/>
                  <a:gd name="T28" fmla="*/ 8 w 16"/>
                  <a:gd name="T29" fmla="*/ 2 h 10"/>
                  <a:gd name="T30" fmla="*/ 6 w 16"/>
                  <a:gd name="T31" fmla="*/ 2 h 10"/>
                  <a:gd name="T32" fmla="*/ 4 w 16"/>
                  <a:gd name="T33" fmla="*/ 0 h 10"/>
                  <a:gd name="T34" fmla="*/ 2 w 16"/>
                  <a:gd name="T35" fmla="*/ 0 h 10"/>
                  <a:gd name="T36" fmla="*/ 2 w 16"/>
                  <a:gd name="T37" fmla="*/ 0 h 10"/>
                  <a:gd name="T38" fmla="*/ 0 w 16"/>
                  <a:gd name="T39" fmla="*/ 0 h 10"/>
                  <a:gd name="T40" fmla="*/ 0 w 16"/>
                  <a:gd name="T41" fmla="*/ 0 h 10"/>
                  <a:gd name="T42" fmla="*/ 0 w 16"/>
                  <a:gd name="T43" fmla="*/ 2 h 10"/>
                  <a:gd name="T44" fmla="*/ 4 w 16"/>
                  <a:gd name="T45" fmla="*/ 4 h 10"/>
                  <a:gd name="T46" fmla="*/ 4 w 16"/>
                  <a:gd name="T47" fmla="*/ 6 h 10"/>
                  <a:gd name="T48" fmla="*/ 4 w 16"/>
                  <a:gd name="T49" fmla="*/ 6 h 10"/>
                  <a:gd name="T50" fmla="*/ 6 w 16"/>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0">
                    <a:moveTo>
                      <a:pt x="6" y="6"/>
                    </a:moveTo>
                    <a:lnTo>
                      <a:pt x="8" y="8"/>
                    </a:lnTo>
                    <a:lnTo>
                      <a:pt x="8" y="8"/>
                    </a:lnTo>
                    <a:lnTo>
                      <a:pt x="10" y="8"/>
                    </a:lnTo>
                    <a:lnTo>
                      <a:pt x="12" y="10"/>
                    </a:lnTo>
                    <a:lnTo>
                      <a:pt x="14" y="10"/>
                    </a:lnTo>
                    <a:lnTo>
                      <a:pt x="16" y="10"/>
                    </a:lnTo>
                    <a:lnTo>
                      <a:pt x="16" y="8"/>
                    </a:lnTo>
                    <a:lnTo>
                      <a:pt x="16" y="8"/>
                    </a:lnTo>
                    <a:lnTo>
                      <a:pt x="16" y="6"/>
                    </a:lnTo>
                    <a:lnTo>
                      <a:pt x="16" y="6"/>
                    </a:lnTo>
                    <a:lnTo>
                      <a:pt x="14" y="6"/>
                    </a:lnTo>
                    <a:lnTo>
                      <a:pt x="14" y="6"/>
                    </a:lnTo>
                    <a:lnTo>
                      <a:pt x="12" y="4"/>
                    </a:lnTo>
                    <a:lnTo>
                      <a:pt x="8" y="2"/>
                    </a:lnTo>
                    <a:lnTo>
                      <a:pt x="6" y="2"/>
                    </a:lnTo>
                    <a:lnTo>
                      <a:pt x="4" y="0"/>
                    </a:lnTo>
                    <a:lnTo>
                      <a:pt x="2" y="0"/>
                    </a:lnTo>
                    <a:lnTo>
                      <a:pt x="2" y="0"/>
                    </a:lnTo>
                    <a:lnTo>
                      <a:pt x="0" y="0"/>
                    </a:lnTo>
                    <a:lnTo>
                      <a:pt x="0" y="0"/>
                    </a:lnTo>
                    <a:lnTo>
                      <a:pt x="0" y="2"/>
                    </a:lnTo>
                    <a:lnTo>
                      <a:pt x="4" y="4"/>
                    </a:lnTo>
                    <a:lnTo>
                      <a:pt x="4" y="6"/>
                    </a:lnTo>
                    <a:lnTo>
                      <a:pt x="4"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970"/>
              <p:cNvSpPr>
                <a:spLocks/>
              </p:cNvSpPr>
              <p:nvPr/>
            </p:nvSpPr>
            <p:spPr bwMode="auto">
              <a:xfrm>
                <a:off x="2314" y="1817"/>
                <a:ext cx="0" cy="4"/>
              </a:xfrm>
              <a:custGeom>
                <a:avLst/>
                <a:gdLst>
                  <a:gd name="T0" fmla="*/ 4 h 4"/>
                  <a:gd name="T1" fmla="*/ 4 h 4"/>
                  <a:gd name="T2" fmla="*/ 2 h 4"/>
                  <a:gd name="T3" fmla="*/ 0 h 4"/>
                  <a:gd name="T4" fmla="*/ 0 h 4"/>
                  <a:gd name="T5" fmla="*/ 2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2"/>
                    </a:lnTo>
                    <a:lnTo>
                      <a:pt x="0" y="0"/>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971"/>
              <p:cNvSpPr>
                <a:spLocks/>
              </p:cNvSpPr>
              <p:nvPr/>
            </p:nvSpPr>
            <p:spPr bwMode="auto">
              <a:xfrm>
                <a:off x="2294" y="1773"/>
                <a:ext cx="48" cy="50"/>
              </a:xfrm>
              <a:custGeom>
                <a:avLst/>
                <a:gdLst>
                  <a:gd name="T0" fmla="*/ 48 w 48"/>
                  <a:gd name="T1" fmla="*/ 36 h 50"/>
                  <a:gd name="T2" fmla="*/ 42 w 48"/>
                  <a:gd name="T3" fmla="*/ 38 h 50"/>
                  <a:gd name="T4" fmla="*/ 40 w 48"/>
                  <a:gd name="T5" fmla="*/ 40 h 50"/>
                  <a:gd name="T6" fmla="*/ 42 w 48"/>
                  <a:gd name="T7" fmla="*/ 36 h 50"/>
                  <a:gd name="T8" fmla="*/ 44 w 48"/>
                  <a:gd name="T9" fmla="*/ 34 h 50"/>
                  <a:gd name="T10" fmla="*/ 48 w 48"/>
                  <a:gd name="T11" fmla="*/ 30 h 50"/>
                  <a:gd name="T12" fmla="*/ 42 w 48"/>
                  <a:gd name="T13" fmla="*/ 32 h 50"/>
                  <a:gd name="T14" fmla="*/ 42 w 48"/>
                  <a:gd name="T15" fmla="*/ 30 h 50"/>
                  <a:gd name="T16" fmla="*/ 42 w 48"/>
                  <a:gd name="T17" fmla="*/ 28 h 50"/>
                  <a:gd name="T18" fmla="*/ 46 w 48"/>
                  <a:gd name="T19" fmla="*/ 24 h 50"/>
                  <a:gd name="T20" fmla="*/ 44 w 48"/>
                  <a:gd name="T21" fmla="*/ 22 h 50"/>
                  <a:gd name="T22" fmla="*/ 34 w 48"/>
                  <a:gd name="T23" fmla="*/ 24 h 50"/>
                  <a:gd name="T24" fmla="*/ 36 w 48"/>
                  <a:gd name="T25" fmla="*/ 20 h 50"/>
                  <a:gd name="T26" fmla="*/ 32 w 48"/>
                  <a:gd name="T27" fmla="*/ 22 h 50"/>
                  <a:gd name="T28" fmla="*/ 30 w 48"/>
                  <a:gd name="T29" fmla="*/ 20 h 50"/>
                  <a:gd name="T30" fmla="*/ 34 w 48"/>
                  <a:gd name="T31" fmla="*/ 16 h 50"/>
                  <a:gd name="T32" fmla="*/ 30 w 48"/>
                  <a:gd name="T33" fmla="*/ 14 h 50"/>
                  <a:gd name="T34" fmla="*/ 24 w 48"/>
                  <a:gd name="T35" fmla="*/ 20 h 50"/>
                  <a:gd name="T36" fmla="*/ 26 w 48"/>
                  <a:gd name="T37" fmla="*/ 16 h 50"/>
                  <a:gd name="T38" fmla="*/ 32 w 48"/>
                  <a:gd name="T39" fmla="*/ 10 h 50"/>
                  <a:gd name="T40" fmla="*/ 32 w 48"/>
                  <a:gd name="T41" fmla="*/ 8 h 50"/>
                  <a:gd name="T42" fmla="*/ 36 w 48"/>
                  <a:gd name="T43" fmla="*/ 4 h 50"/>
                  <a:gd name="T44" fmla="*/ 38 w 48"/>
                  <a:gd name="T45" fmla="*/ 2 h 50"/>
                  <a:gd name="T46" fmla="*/ 38 w 48"/>
                  <a:gd name="T47" fmla="*/ 0 h 50"/>
                  <a:gd name="T48" fmla="*/ 34 w 48"/>
                  <a:gd name="T49" fmla="*/ 2 h 50"/>
                  <a:gd name="T50" fmla="*/ 30 w 48"/>
                  <a:gd name="T51" fmla="*/ 4 h 50"/>
                  <a:gd name="T52" fmla="*/ 28 w 48"/>
                  <a:gd name="T53" fmla="*/ 4 h 50"/>
                  <a:gd name="T54" fmla="*/ 26 w 48"/>
                  <a:gd name="T55" fmla="*/ 8 h 50"/>
                  <a:gd name="T56" fmla="*/ 24 w 48"/>
                  <a:gd name="T57" fmla="*/ 8 h 50"/>
                  <a:gd name="T58" fmla="*/ 22 w 48"/>
                  <a:gd name="T59" fmla="*/ 14 h 50"/>
                  <a:gd name="T60" fmla="*/ 20 w 48"/>
                  <a:gd name="T61" fmla="*/ 16 h 50"/>
                  <a:gd name="T62" fmla="*/ 18 w 48"/>
                  <a:gd name="T63" fmla="*/ 20 h 50"/>
                  <a:gd name="T64" fmla="*/ 14 w 48"/>
                  <a:gd name="T65" fmla="*/ 22 h 50"/>
                  <a:gd name="T66" fmla="*/ 14 w 48"/>
                  <a:gd name="T67" fmla="*/ 24 h 50"/>
                  <a:gd name="T68" fmla="*/ 14 w 48"/>
                  <a:gd name="T69" fmla="*/ 24 h 50"/>
                  <a:gd name="T70" fmla="*/ 8 w 48"/>
                  <a:gd name="T71" fmla="*/ 30 h 50"/>
                  <a:gd name="T72" fmla="*/ 4 w 48"/>
                  <a:gd name="T73" fmla="*/ 30 h 50"/>
                  <a:gd name="T74" fmla="*/ 8 w 48"/>
                  <a:gd name="T75" fmla="*/ 30 h 50"/>
                  <a:gd name="T76" fmla="*/ 2 w 48"/>
                  <a:gd name="T77" fmla="*/ 36 h 50"/>
                  <a:gd name="T78" fmla="*/ 2 w 48"/>
                  <a:gd name="T79" fmla="*/ 40 h 50"/>
                  <a:gd name="T80" fmla="*/ 12 w 48"/>
                  <a:gd name="T81" fmla="*/ 40 h 50"/>
                  <a:gd name="T82" fmla="*/ 18 w 48"/>
                  <a:gd name="T83" fmla="*/ 40 h 50"/>
                  <a:gd name="T84" fmla="*/ 24 w 48"/>
                  <a:gd name="T85" fmla="*/ 38 h 50"/>
                  <a:gd name="T86" fmla="*/ 26 w 48"/>
                  <a:gd name="T87" fmla="*/ 40 h 50"/>
                  <a:gd name="T88" fmla="*/ 24 w 48"/>
                  <a:gd name="T89" fmla="*/ 42 h 50"/>
                  <a:gd name="T90" fmla="*/ 30 w 48"/>
                  <a:gd name="T91" fmla="*/ 40 h 50"/>
                  <a:gd name="T92" fmla="*/ 32 w 48"/>
                  <a:gd name="T93" fmla="*/ 40 h 50"/>
                  <a:gd name="T94" fmla="*/ 26 w 48"/>
                  <a:gd name="T95" fmla="*/ 46 h 50"/>
                  <a:gd name="T96" fmla="*/ 22 w 48"/>
                  <a:gd name="T97" fmla="*/ 46 h 50"/>
                  <a:gd name="T98" fmla="*/ 28 w 48"/>
                  <a:gd name="T99" fmla="*/ 46 h 50"/>
                  <a:gd name="T100" fmla="*/ 34 w 48"/>
                  <a:gd name="T101" fmla="*/ 42 h 50"/>
                  <a:gd name="T102" fmla="*/ 38 w 48"/>
                  <a:gd name="T103" fmla="*/ 38 h 50"/>
                  <a:gd name="T104" fmla="*/ 38 w 48"/>
                  <a:gd name="T105" fmla="*/ 42 h 50"/>
                  <a:gd name="T106" fmla="*/ 36 w 48"/>
                  <a:gd name="T107" fmla="*/ 48 h 50"/>
                  <a:gd name="T108" fmla="*/ 40 w 48"/>
                  <a:gd name="T109" fmla="*/ 48 h 50"/>
                  <a:gd name="T110" fmla="*/ 40 w 48"/>
                  <a:gd name="T111" fmla="*/ 50 h 50"/>
                  <a:gd name="T112" fmla="*/ 44 w 48"/>
                  <a:gd name="T113" fmla="*/ 48 h 50"/>
                  <a:gd name="T114" fmla="*/ 48 w 48"/>
                  <a:gd name="T115" fmla="*/ 40 h 50"/>
                  <a:gd name="T116" fmla="*/ 44 w 48"/>
                  <a:gd name="T1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50">
                    <a:moveTo>
                      <a:pt x="46" y="38"/>
                    </a:moveTo>
                    <a:lnTo>
                      <a:pt x="46" y="36"/>
                    </a:lnTo>
                    <a:lnTo>
                      <a:pt x="48" y="36"/>
                    </a:lnTo>
                    <a:lnTo>
                      <a:pt x="48" y="34"/>
                    </a:lnTo>
                    <a:lnTo>
                      <a:pt x="44" y="36"/>
                    </a:lnTo>
                    <a:lnTo>
                      <a:pt x="42" y="38"/>
                    </a:lnTo>
                    <a:lnTo>
                      <a:pt x="42" y="40"/>
                    </a:lnTo>
                    <a:lnTo>
                      <a:pt x="42" y="40"/>
                    </a:lnTo>
                    <a:lnTo>
                      <a:pt x="40" y="40"/>
                    </a:lnTo>
                    <a:lnTo>
                      <a:pt x="40" y="40"/>
                    </a:lnTo>
                    <a:lnTo>
                      <a:pt x="40" y="38"/>
                    </a:lnTo>
                    <a:lnTo>
                      <a:pt x="42" y="36"/>
                    </a:lnTo>
                    <a:lnTo>
                      <a:pt x="42" y="36"/>
                    </a:lnTo>
                    <a:lnTo>
                      <a:pt x="40" y="34"/>
                    </a:lnTo>
                    <a:lnTo>
                      <a:pt x="44" y="34"/>
                    </a:lnTo>
                    <a:lnTo>
                      <a:pt x="46" y="32"/>
                    </a:lnTo>
                    <a:lnTo>
                      <a:pt x="46" y="32"/>
                    </a:lnTo>
                    <a:lnTo>
                      <a:pt x="48" y="30"/>
                    </a:lnTo>
                    <a:lnTo>
                      <a:pt x="48" y="30"/>
                    </a:lnTo>
                    <a:lnTo>
                      <a:pt x="44" y="32"/>
                    </a:lnTo>
                    <a:lnTo>
                      <a:pt x="42" y="32"/>
                    </a:lnTo>
                    <a:lnTo>
                      <a:pt x="40" y="32"/>
                    </a:lnTo>
                    <a:lnTo>
                      <a:pt x="40" y="32"/>
                    </a:lnTo>
                    <a:lnTo>
                      <a:pt x="42" y="30"/>
                    </a:lnTo>
                    <a:lnTo>
                      <a:pt x="44" y="30"/>
                    </a:lnTo>
                    <a:lnTo>
                      <a:pt x="42" y="28"/>
                    </a:lnTo>
                    <a:lnTo>
                      <a:pt x="42" y="28"/>
                    </a:lnTo>
                    <a:lnTo>
                      <a:pt x="44" y="26"/>
                    </a:lnTo>
                    <a:lnTo>
                      <a:pt x="46" y="26"/>
                    </a:lnTo>
                    <a:lnTo>
                      <a:pt x="46" y="24"/>
                    </a:lnTo>
                    <a:lnTo>
                      <a:pt x="46" y="24"/>
                    </a:lnTo>
                    <a:lnTo>
                      <a:pt x="46" y="24"/>
                    </a:lnTo>
                    <a:lnTo>
                      <a:pt x="44" y="22"/>
                    </a:lnTo>
                    <a:lnTo>
                      <a:pt x="42" y="22"/>
                    </a:lnTo>
                    <a:lnTo>
                      <a:pt x="40" y="22"/>
                    </a:lnTo>
                    <a:lnTo>
                      <a:pt x="34" y="24"/>
                    </a:lnTo>
                    <a:lnTo>
                      <a:pt x="34" y="24"/>
                    </a:lnTo>
                    <a:lnTo>
                      <a:pt x="36" y="22"/>
                    </a:lnTo>
                    <a:lnTo>
                      <a:pt x="36" y="20"/>
                    </a:lnTo>
                    <a:lnTo>
                      <a:pt x="34" y="22"/>
                    </a:lnTo>
                    <a:lnTo>
                      <a:pt x="34" y="22"/>
                    </a:lnTo>
                    <a:lnTo>
                      <a:pt x="32" y="22"/>
                    </a:lnTo>
                    <a:lnTo>
                      <a:pt x="30" y="20"/>
                    </a:lnTo>
                    <a:lnTo>
                      <a:pt x="30" y="20"/>
                    </a:lnTo>
                    <a:lnTo>
                      <a:pt x="30" y="20"/>
                    </a:lnTo>
                    <a:lnTo>
                      <a:pt x="32" y="18"/>
                    </a:lnTo>
                    <a:lnTo>
                      <a:pt x="34" y="18"/>
                    </a:lnTo>
                    <a:lnTo>
                      <a:pt x="34" y="16"/>
                    </a:lnTo>
                    <a:lnTo>
                      <a:pt x="30" y="16"/>
                    </a:lnTo>
                    <a:lnTo>
                      <a:pt x="32" y="14"/>
                    </a:lnTo>
                    <a:lnTo>
                      <a:pt x="30" y="14"/>
                    </a:lnTo>
                    <a:lnTo>
                      <a:pt x="28" y="16"/>
                    </a:lnTo>
                    <a:lnTo>
                      <a:pt x="26" y="18"/>
                    </a:lnTo>
                    <a:lnTo>
                      <a:pt x="24" y="20"/>
                    </a:lnTo>
                    <a:lnTo>
                      <a:pt x="24" y="18"/>
                    </a:lnTo>
                    <a:lnTo>
                      <a:pt x="26" y="16"/>
                    </a:lnTo>
                    <a:lnTo>
                      <a:pt x="26" y="16"/>
                    </a:lnTo>
                    <a:lnTo>
                      <a:pt x="28" y="14"/>
                    </a:lnTo>
                    <a:lnTo>
                      <a:pt x="30" y="12"/>
                    </a:lnTo>
                    <a:lnTo>
                      <a:pt x="32" y="10"/>
                    </a:lnTo>
                    <a:lnTo>
                      <a:pt x="32" y="8"/>
                    </a:lnTo>
                    <a:lnTo>
                      <a:pt x="32" y="8"/>
                    </a:lnTo>
                    <a:lnTo>
                      <a:pt x="32" y="8"/>
                    </a:lnTo>
                    <a:lnTo>
                      <a:pt x="32" y="8"/>
                    </a:lnTo>
                    <a:lnTo>
                      <a:pt x="34" y="8"/>
                    </a:lnTo>
                    <a:lnTo>
                      <a:pt x="36" y="4"/>
                    </a:lnTo>
                    <a:lnTo>
                      <a:pt x="36" y="4"/>
                    </a:lnTo>
                    <a:lnTo>
                      <a:pt x="36" y="2"/>
                    </a:lnTo>
                    <a:lnTo>
                      <a:pt x="38" y="2"/>
                    </a:lnTo>
                    <a:lnTo>
                      <a:pt x="40" y="0"/>
                    </a:lnTo>
                    <a:lnTo>
                      <a:pt x="40" y="0"/>
                    </a:lnTo>
                    <a:lnTo>
                      <a:pt x="38" y="0"/>
                    </a:lnTo>
                    <a:lnTo>
                      <a:pt x="38" y="0"/>
                    </a:lnTo>
                    <a:lnTo>
                      <a:pt x="36" y="0"/>
                    </a:lnTo>
                    <a:lnTo>
                      <a:pt x="34" y="2"/>
                    </a:lnTo>
                    <a:lnTo>
                      <a:pt x="32" y="2"/>
                    </a:lnTo>
                    <a:lnTo>
                      <a:pt x="30" y="2"/>
                    </a:lnTo>
                    <a:lnTo>
                      <a:pt x="30" y="4"/>
                    </a:lnTo>
                    <a:lnTo>
                      <a:pt x="30" y="4"/>
                    </a:lnTo>
                    <a:lnTo>
                      <a:pt x="30" y="4"/>
                    </a:lnTo>
                    <a:lnTo>
                      <a:pt x="28" y="4"/>
                    </a:lnTo>
                    <a:lnTo>
                      <a:pt x="28" y="6"/>
                    </a:lnTo>
                    <a:lnTo>
                      <a:pt x="28" y="6"/>
                    </a:lnTo>
                    <a:lnTo>
                      <a:pt x="26" y="8"/>
                    </a:lnTo>
                    <a:lnTo>
                      <a:pt x="26" y="8"/>
                    </a:lnTo>
                    <a:lnTo>
                      <a:pt x="24" y="8"/>
                    </a:lnTo>
                    <a:lnTo>
                      <a:pt x="24" y="8"/>
                    </a:lnTo>
                    <a:lnTo>
                      <a:pt x="24" y="10"/>
                    </a:lnTo>
                    <a:lnTo>
                      <a:pt x="24" y="10"/>
                    </a:lnTo>
                    <a:lnTo>
                      <a:pt x="22" y="14"/>
                    </a:lnTo>
                    <a:lnTo>
                      <a:pt x="22" y="14"/>
                    </a:lnTo>
                    <a:lnTo>
                      <a:pt x="20" y="14"/>
                    </a:lnTo>
                    <a:lnTo>
                      <a:pt x="20" y="16"/>
                    </a:lnTo>
                    <a:lnTo>
                      <a:pt x="18" y="18"/>
                    </a:lnTo>
                    <a:lnTo>
                      <a:pt x="18" y="20"/>
                    </a:lnTo>
                    <a:lnTo>
                      <a:pt x="18" y="20"/>
                    </a:lnTo>
                    <a:lnTo>
                      <a:pt x="16" y="20"/>
                    </a:lnTo>
                    <a:lnTo>
                      <a:pt x="16" y="20"/>
                    </a:lnTo>
                    <a:lnTo>
                      <a:pt x="14" y="22"/>
                    </a:lnTo>
                    <a:lnTo>
                      <a:pt x="14" y="22"/>
                    </a:lnTo>
                    <a:lnTo>
                      <a:pt x="14" y="24"/>
                    </a:lnTo>
                    <a:lnTo>
                      <a:pt x="14" y="24"/>
                    </a:lnTo>
                    <a:lnTo>
                      <a:pt x="14" y="24"/>
                    </a:lnTo>
                    <a:lnTo>
                      <a:pt x="14" y="24"/>
                    </a:lnTo>
                    <a:lnTo>
                      <a:pt x="14" y="24"/>
                    </a:lnTo>
                    <a:lnTo>
                      <a:pt x="12" y="24"/>
                    </a:lnTo>
                    <a:lnTo>
                      <a:pt x="8" y="28"/>
                    </a:lnTo>
                    <a:lnTo>
                      <a:pt x="8" y="30"/>
                    </a:lnTo>
                    <a:lnTo>
                      <a:pt x="8" y="28"/>
                    </a:lnTo>
                    <a:lnTo>
                      <a:pt x="6" y="30"/>
                    </a:lnTo>
                    <a:lnTo>
                      <a:pt x="4" y="30"/>
                    </a:lnTo>
                    <a:lnTo>
                      <a:pt x="4" y="30"/>
                    </a:lnTo>
                    <a:lnTo>
                      <a:pt x="8" y="30"/>
                    </a:lnTo>
                    <a:lnTo>
                      <a:pt x="8" y="30"/>
                    </a:lnTo>
                    <a:lnTo>
                      <a:pt x="8" y="32"/>
                    </a:lnTo>
                    <a:lnTo>
                      <a:pt x="4" y="34"/>
                    </a:lnTo>
                    <a:lnTo>
                      <a:pt x="2" y="36"/>
                    </a:lnTo>
                    <a:lnTo>
                      <a:pt x="0" y="38"/>
                    </a:lnTo>
                    <a:lnTo>
                      <a:pt x="0" y="40"/>
                    </a:lnTo>
                    <a:lnTo>
                      <a:pt x="2" y="40"/>
                    </a:lnTo>
                    <a:lnTo>
                      <a:pt x="4" y="40"/>
                    </a:lnTo>
                    <a:lnTo>
                      <a:pt x="10" y="38"/>
                    </a:lnTo>
                    <a:lnTo>
                      <a:pt x="12" y="40"/>
                    </a:lnTo>
                    <a:lnTo>
                      <a:pt x="14" y="40"/>
                    </a:lnTo>
                    <a:lnTo>
                      <a:pt x="14" y="40"/>
                    </a:lnTo>
                    <a:lnTo>
                      <a:pt x="18" y="40"/>
                    </a:lnTo>
                    <a:lnTo>
                      <a:pt x="20" y="40"/>
                    </a:lnTo>
                    <a:lnTo>
                      <a:pt x="22" y="40"/>
                    </a:lnTo>
                    <a:lnTo>
                      <a:pt x="24" y="38"/>
                    </a:lnTo>
                    <a:lnTo>
                      <a:pt x="26" y="38"/>
                    </a:lnTo>
                    <a:lnTo>
                      <a:pt x="26" y="40"/>
                    </a:lnTo>
                    <a:lnTo>
                      <a:pt x="26" y="40"/>
                    </a:lnTo>
                    <a:lnTo>
                      <a:pt x="24" y="40"/>
                    </a:lnTo>
                    <a:lnTo>
                      <a:pt x="22" y="42"/>
                    </a:lnTo>
                    <a:lnTo>
                      <a:pt x="24" y="42"/>
                    </a:lnTo>
                    <a:lnTo>
                      <a:pt x="24" y="42"/>
                    </a:lnTo>
                    <a:lnTo>
                      <a:pt x="26" y="42"/>
                    </a:lnTo>
                    <a:lnTo>
                      <a:pt x="30" y="40"/>
                    </a:lnTo>
                    <a:lnTo>
                      <a:pt x="30" y="40"/>
                    </a:lnTo>
                    <a:lnTo>
                      <a:pt x="32" y="40"/>
                    </a:lnTo>
                    <a:lnTo>
                      <a:pt x="32" y="40"/>
                    </a:lnTo>
                    <a:lnTo>
                      <a:pt x="30" y="42"/>
                    </a:lnTo>
                    <a:lnTo>
                      <a:pt x="28" y="42"/>
                    </a:lnTo>
                    <a:lnTo>
                      <a:pt x="26" y="46"/>
                    </a:lnTo>
                    <a:lnTo>
                      <a:pt x="24" y="46"/>
                    </a:lnTo>
                    <a:lnTo>
                      <a:pt x="24" y="46"/>
                    </a:lnTo>
                    <a:lnTo>
                      <a:pt x="22" y="46"/>
                    </a:lnTo>
                    <a:lnTo>
                      <a:pt x="24" y="48"/>
                    </a:lnTo>
                    <a:lnTo>
                      <a:pt x="26" y="48"/>
                    </a:lnTo>
                    <a:lnTo>
                      <a:pt x="28" y="46"/>
                    </a:lnTo>
                    <a:lnTo>
                      <a:pt x="30" y="44"/>
                    </a:lnTo>
                    <a:lnTo>
                      <a:pt x="32" y="42"/>
                    </a:lnTo>
                    <a:lnTo>
                      <a:pt x="34" y="42"/>
                    </a:lnTo>
                    <a:lnTo>
                      <a:pt x="34" y="42"/>
                    </a:lnTo>
                    <a:lnTo>
                      <a:pt x="38" y="38"/>
                    </a:lnTo>
                    <a:lnTo>
                      <a:pt x="38" y="38"/>
                    </a:lnTo>
                    <a:lnTo>
                      <a:pt x="38" y="40"/>
                    </a:lnTo>
                    <a:lnTo>
                      <a:pt x="38" y="40"/>
                    </a:lnTo>
                    <a:lnTo>
                      <a:pt x="38" y="42"/>
                    </a:lnTo>
                    <a:lnTo>
                      <a:pt x="36" y="46"/>
                    </a:lnTo>
                    <a:lnTo>
                      <a:pt x="36" y="48"/>
                    </a:lnTo>
                    <a:lnTo>
                      <a:pt x="36" y="48"/>
                    </a:lnTo>
                    <a:lnTo>
                      <a:pt x="40" y="46"/>
                    </a:lnTo>
                    <a:lnTo>
                      <a:pt x="40" y="46"/>
                    </a:lnTo>
                    <a:lnTo>
                      <a:pt x="40" y="48"/>
                    </a:lnTo>
                    <a:lnTo>
                      <a:pt x="40" y="48"/>
                    </a:lnTo>
                    <a:lnTo>
                      <a:pt x="38" y="50"/>
                    </a:lnTo>
                    <a:lnTo>
                      <a:pt x="40" y="50"/>
                    </a:lnTo>
                    <a:lnTo>
                      <a:pt x="40" y="50"/>
                    </a:lnTo>
                    <a:lnTo>
                      <a:pt x="42" y="50"/>
                    </a:lnTo>
                    <a:lnTo>
                      <a:pt x="44" y="48"/>
                    </a:lnTo>
                    <a:lnTo>
                      <a:pt x="46" y="44"/>
                    </a:lnTo>
                    <a:lnTo>
                      <a:pt x="46" y="42"/>
                    </a:lnTo>
                    <a:lnTo>
                      <a:pt x="48" y="40"/>
                    </a:lnTo>
                    <a:lnTo>
                      <a:pt x="48" y="40"/>
                    </a:lnTo>
                    <a:lnTo>
                      <a:pt x="44" y="42"/>
                    </a:lnTo>
                    <a:lnTo>
                      <a:pt x="44" y="42"/>
                    </a:lnTo>
                    <a:lnTo>
                      <a:pt x="44" y="40"/>
                    </a:lnTo>
                    <a:lnTo>
                      <a:pt x="4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972"/>
              <p:cNvSpPr>
                <a:spLocks/>
              </p:cNvSpPr>
              <p:nvPr/>
            </p:nvSpPr>
            <p:spPr bwMode="auto">
              <a:xfrm>
                <a:off x="2254" y="1815"/>
                <a:ext cx="16" cy="12"/>
              </a:xfrm>
              <a:custGeom>
                <a:avLst/>
                <a:gdLst>
                  <a:gd name="T0" fmla="*/ 10 w 16"/>
                  <a:gd name="T1" fmla="*/ 12 h 12"/>
                  <a:gd name="T2" fmla="*/ 10 w 16"/>
                  <a:gd name="T3" fmla="*/ 12 h 12"/>
                  <a:gd name="T4" fmla="*/ 12 w 16"/>
                  <a:gd name="T5" fmla="*/ 12 h 12"/>
                  <a:gd name="T6" fmla="*/ 12 w 16"/>
                  <a:gd name="T7" fmla="*/ 12 h 12"/>
                  <a:gd name="T8" fmla="*/ 12 w 16"/>
                  <a:gd name="T9" fmla="*/ 10 h 12"/>
                  <a:gd name="T10" fmla="*/ 14 w 16"/>
                  <a:gd name="T11" fmla="*/ 10 h 12"/>
                  <a:gd name="T12" fmla="*/ 14 w 16"/>
                  <a:gd name="T13" fmla="*/ 8 h 12"/>
                  <a:gd name="T14" fmla="*/ 16 w 16"/>
                  <a:gd name="T15" fmla="*/ 8 h 12"/>
                  <a:gd name="T16" fmla="*/ 16 w 16"/>
                  <a:gd name="T17" fmla="*/ 8 h 12"/>
                  <a:gd name="T18" fmla="*/ 14 w 16"/>
                  <a:gd name="T19" fmla="*/ 8 h 12"/>
                  <a:gd name="T20" fmla="*/ 10 w 16"/>
                  <a:gd name="T21" fmla="*/ 8 h 12"/>
                  <a:gd name="T22" fmla="*/ 10 w 16"/>
                  <a:gd name="T23" fmla="*/ 8 h 12"/>
                  <a:gd name="T24" fmla="*/ 6 w 16"/>
                  <a:gd name="T25" fmla="*/ 6 h 12"/>
                  <a:gd name="T26" fmla="*/ 6 w 16"/>
                  <a:gd name="T27" fmla="*/ 6 h 12"/>
                  <a:gd name="T28" fmla="*/ 4 w 16"/>
                  <a:gd name="T29" fmla="*/ 6 h 12"/>
                  <a:gd name="T30" fmla="*/ 4 w 16"/>
                  <a:gd name="T31" fmla="*/ 6 h 12"/>
                  <a:gd name="T32" fmla="*/ 4 w 16"/>
                  <a:gd name="T33" fmla="*/ 4 h 12"/>
                  <a:gd name="T34" fmla="*/ 4 w 16"/>
                  <a:gd name="T35" fmla="*/ 4 h 12"/>
                  <a:gd name="T36" fmla="*/ 4 w 16"/>
                  <a:gd name="T37" fmla="*/ 2 h 12"/>
                  <a:gd name="T38" fmla="*/ 6 w 16"/>
                  <a:gd name="T39" fmla="*/ 0 h 12"/>
                  <a:gd name="T40" fmla="*/ 4 w 16"/>
                  <a:gd name="T41" fmla="*/ 0 h 12"/>
                  <a:gd name="T42" fmla="*/ 2 w 16"/>
                  <a:gd name="T43" fmla="*/ 4 h 12"/>
                  <a:gd name="T44" fmla="*/ 0 w 16"/>
                  <a:gd name="T45" fmla="*/ 4 h 12"/>
                  <a:gd name="T46" fmla="*/ 2 w 16"/>
                  <a:gd name="T47" fmla="*/ 6 h 12"/>
                  <a:gd name="T48" fmla="*/ 2 w 16"/>
                  <a:gd name="T49" fmla="*/ 6 h 12"/>
                  <a:gd name="T50" fmla="*/ 4 w 16"/>
                  <a:gd name="T51" fmla="*/ 8 h 12"/>
                  <a:gd name="T52" fmla="*/ 4 w 16"/>
                  <a:gd name="T53" fmla="*/ 8 h 12"/>
                  <a:gd name="T54" fmla="*/ 4 w 16"/>
                  <a:gd name="T55" fmla="*/ 8 h 12"/>
                  <a:gd name="T56" fmla="*/ 6 w 16"/>
                  <a:gd name="T57" fmla="*/ 10 h 12"/>
                  <a:gd name="T58" fmla="*/ 6 w 16"/>
                  <a:gd name="T59" fmla="*/ 10 h 12"/>
                  <a:gd name="T60" fmla="*/ 8 w 16"/>
                  <a:gd name="T61" fmla="*/ 10 h 12"/>
                  <a:gd name="T62" fmla="*/ 8 w 16"/>
                  <a:gd name="T63" fmla="*/ 10 h 12"/>
                  <a:gd name="T64" fmla="*/ 10 w 16"/>
                  <a:gd name="T65" fmla="*/ 10 h 12"/>
                  <a:gd name="T66" fmla="*/ 10 w 16"/>
                  <a:gd name="T67" fmla="*/ 10 h 12"/>
                  <a:gd name="T68" fmla="*/ 10 w 16"/>
                  <a:gd name="T6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2">
                    <a:moveTo>
                      <a:pt x="10" y="12"/>
                    </a:moveTo>
                    <a:lnTo>
                      <a:pt x="10" y="12"/>
                    </a:lnTo>
                    <a:lnTo>
                      <a:pt x="12" y="12"/>
                    </a:lnTo>
                    <a:lnTo>
                      <a:pt x="12" y="12"/>
                    </a:lnTo>
                    <a:lnTo>
                      <a:pt x="12" y="10"/>
                    </a:lnTo>
                    <a:lnTo>
                      <a:pt x="14" y="10"/>
                    </a:lnTo>
                    <a:lnTo>
                      <a:pt x="14" y="8"/>
                    </a:lnTo>
                    <a:lnTo>
                      <a:pt x="16" y="8"/>
                    </a:lnTo>
                    <a:lnTo>
                      <a:pt x="16" y="8"/>
                    </a:lnTo>
                    <a:lnTo>
                      <a:pt x="14" y="8"/>
                    </a:lnTo>
                    <a:lnTo>
                      <a:pt x="10" y="8"/>
                    </a:lnTo>
                    <a:lnTo>
                      <a:pt x="10" y="8"/>
                    </a:lnTo>
                    <a:lnTo>
                      <a:pt x="6" y="6"/>
                    </a:lnTo>
                    <a:lnTo>
                      <a:pt x="6" y="6"/>
                    </a:lnTo>
                    <a:lnTo>
                      <a:pt x="4" y="6"/>
                    </a:lnTo>
                    <a:lnTo>
                      <a:pt x="4" y="6"/>
                    </a:lnTo>
                    <a:lnTo>
                      <a:pt x="4" y="4"/>
                    </a:lnTo>
                    <a:lnTo>
                      <a:pt x="4" y="4"/>
                    </a:lnTo>
                    <a:lnTo>
                      <a:pt x="4" y="2"/>
                    </a:lnTo>
                    <a:lnTo>
                      <a:pt x="6" y="0"/>
                    </a:lnTo>
                    <a:lnTo>
                      <a:pt x="4" y="0"/>
                    </a:lnTo>
                    <a:lnTo>
                      <a:pt x="2" y="4"/>
                    </a:lnTo>
                    <a:lnTo>
                      <a:pt x="0" y="4"/>
                    </a:lnTo>
                    <a:lnTo>
                      <a:pt x="2" y="6"/>
                    </a:lnTo>
                    <a:lnTo>
                      <a:pt x="2" y="6"/>
                    </a:lnTo>
                    <a:lnTo>
                      <a:pt x="4" y="8"/>
                    </a:lnTo>
                    <a:lnTo>
                      <a:pt x="4" y="8"/>
                    </a:lnTo>
                    <a:lnTo>
                      <a:pt x="4" y="8"/>
                    </a:lnTo>
                    <a:lnTo>
                      <a:pt x="6" y="10"/>
                    </a:lnTo>
                    <a:lnTo>
                      <a:pt x="6" y="10"/>
                    </a:lnTo>
                    <a:lnTo>
                      <a:pt x="8" y="10"/>
                    </a:lnTo>
                    <a:lnTo>
                      <a:pt x="8" y="10"/>
                    </a:lnTo>
                    <a:lnTo>
                      <a:pt x="10" y="10"/>
                    </a:lnTo>
                    <a:lnTo>
                      <a:pt x="10" y="10"/>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973"/>
              <p:cNvSpPr>
                <a:spLocks/>
              </p:cNvSpPr>
              <p:nvPr/>
            </p:nvSpPr>
            <p:spPr bwMode="auto">
              <a:xfrm>
                <a:off x="2274" y="1817"/>
                <a:ext cx="12" cy="14"/>
              </a:xfrm>
              <a:custGeom>
                <a:avLst/>
                <a:gdLst>
                  <a:gd name="T0" fmla="*/ 10 w 12"/>
                  <a:gd name="T1" fmla="*/ 8 h 14"/>
                  <a:gd name="T2" fmla="*/ 10 w 12"/>
                  <a:gd name="T3" fmla="*/ 10 h 14"/>
                  <a:gd name="T4" fmla="*/ 10 w 12"/>
                  <a:gd name="T5" fmla="*/ 8 h 14"/>
                  <a:gd name="T6" fmla="*/ 6 w 12"/>
                  <a:gd name="T7" fmla="*/ 10 h 14"/>
                  <a:gd name="T8" fmla="*/ 6 w 12"/>
                  <a:gd name="T9" fmla="*/ 10 h 14"/>
                  <a:gd name="T10" fmla="*/ 8 w 12"/>
                  <a:gd name="T11" fmla="*/ 8 h 14"/>
                  <a:gd name="T12" fmla="*/ 8 w 12"/>
                  <a:gd name="T13" fmla="*/ 8 h 14"/>
                  <a:gd name="T14" fmla="*/ 8 w 12"/>
                  <a:gd name="T15" fmla="*/ 6 h 14"/>
                  <a:gd name="T16" fmla="*/ 10 w 12"/>
                  <a:gd name="T17" fmla="*/ 2 h 14"/>
                  <a:gd name="T18" fmla="*/ 10 w 12"/>
                  <a:gd name="T19" fmla="*/ 2 h 14"/>
                  <a:gd name="T20" fmla="*/ 10 w 12"/>
                  <a:gd name="T21" fmla="*/ 0 h 14"/>
                  <a:gd name="T22" fmla="*/ 10 w 12"/>
                  <a:gd name="T23" fmla="*/ 0 h 14"/>
                  <a:gd name="T24" fmla="*/ 8 w 12"/>
                  <a:gd name="T25" fmla="*/ 2 h 14"/>
                  <a:gd name="T26" fmla="*/ 8 w 12"/>
                  <a:gd name="T27" fmla="*/ 0 h 14"/>
                  <a:gd name="T28" fmla="*/ 8 w 12"/>
                  <a:gd name="T29" fmla="*/ 2 h 14"/>
                  <a:gd name="T30" fmla="*/ 6 w 12"/>
                  <a:gd name="T31" fmla="*/ 4 h 14"/>
                  <a:gd name="T32" fmla="*/ 4 w 12"/>
                  <a:gd name="T33" fmla="*/ 6 h 14"/>
                  <a:gd name="T34" fmla="*/ 2 w 12"/>
                  <a:gd name="T35" fmla="*/ 6 h 14"/>
                  <a:gd name="T36" fmla="*/ 0 w 12"/>
                  <a:gd name="T37" fmla="*/ 8 h 14"/>
                  <a:gd name="T38" fmla="*/ 0 w 12"/>
                  <a:gd name="T39" fmla="*/ 10 h 14"/>
                  <a:gd name="T40" fmla="*/ 0 w 12"/>
                  <a:gd name="T41" fmla="*/ 12 h 14"/>
                  <a:gd name="T42" fmla="*/ 0 w 12"/>
                  <a:gd name="T43" fmla="*/ 12 h 14"/>
                  <a:gd name="T44" fmla="*/ 0 w 12"/>
                  <a:gd name="T45" fmla="*/ 14 h 14"/>
                  <a:gd name="T46" fmla="*/ 0 w 12"/>
                  <a:gd name="T47" fmla="*/ 14 h 14"/>
                  <a:gd name="T48" fmla="*/ 0 w 12"/>
                  <a:gd name="T49" fmla="*/ 14 h 14"/>
                  <a:gd name="T50" fmla="*/ 2 w 12"/>
                  <a:gd name="T51" fmla="*/ 14 h 14"/>
                  <a:gd name="T52" fmla="*/ 6 w 12"/>
                  <a:gd name="T53" fmla="*/ 14 h 14"/>
                  <a:gd name="T54" fmla="*/ 8 w 12"/>
                  <a:gd name="T55" fmla="*/ 14 h 14"/>
                  <a:gd name="T56" fmla="*/ 8 w 12"/>
                  <a:gd name="T57" fmla="*/ 12 h 14"/>
                  <a:gd name="T58" fmla="*/ 10 w 12"/>
                  <a:gd name="T59" fmla="*/ 12 h 14"/>
                  <a:gd name="T60" fmla="*/ 12 w 12"/>
                  <a:gd name="T61" fmla="*/ 12 h 14"/>
                  <a:gd name="T62" fmla="*/ 12 w 12"/>
                  <a:gd name="T63" fmla="*/ 10 h 14"/>
                  <a:gd name="T64" fmla="*/ 12 w 12"/>
                  <a:gd name="T65" fmla="*/ 10 h 14"/>
                  <a:gd name="T66" fmla="*/ 12 w 12"/>
                  <a:gd name="T67" fmla="*/ 8 h 14"/>
                  <a:gd name="T68" fmla="*/ 10 w 12"/>
                  <a:gd name="T6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4">
                    <a:moveTo>
                      <a:pt x="10" y="8"/>
                    </a:moveTo>
                    <a:lnTo>
                      <a:pt x="10" y="10"/>
                    </a:lnTo>
                    <a:lnTo>
                      <a:pt x="10" y="8"/>
                    </a:lnTo>
                    <a:lnTo>
                      <a:pt x="6" y="10"/>
                    </a:lnTo>
                    <a:lnTo>
                      <a:pt x="6" y="10"/>
                    </a:lnTo>
                    <a:lnTo>
                      <a:pt x="8" y="8"/>
                    </a:lnTo>
                    <a:lnTo>
                      <a:pt x="8" y="8"/>
                    </a:lnTo>
                    <a:lnTo>
                      <a:pt x="8" y="6"/>
                    </a:lnTo>
                    <a:lnTo>
                      <a:pt x="10" y="2"/>
                    </a:lnTo>
                    <a:lnTo>
                      <a:pt x="10" y="2"/>
                    </a:lnTo>
                    <a:lnTo>
                      <a:pt x="10" y="0"/>
                    </a:lnTo>
                    <a:lnTo>
                      <a:pt x="10" y="0"/>
                    </a:lnTo>
                    <a:lnTo>
                      <a:pt x="8" y="2"/>
                    </a:lnTo>
                    <a:lnTo>
                      <a:pt x="8" y="0"/>
                    </a:lnTo>
                    <a:lnTo>
                      <a:pt x="8" y="2"/>
                    </a:lnTo>
                    <a:lnTo>
                      <a:pt x="6" y="4"/>
                    </a:lnTo>
                    <a:lnTo>
                      <a:pt x="4" y="6"/>
                    </a:lnTo>
                    <a:lnTo>
                      <a:pt x="2" y="6"/>
                    </a:lnTo>
                    <a:lnTo>
                      <a:pt x="0" y="8"/>
                    </a:lnTo>
                    <a:lnTo>
                      <a:pt x="0" y="10"/>
                    </a:lnTo>
                    <a:lnTo>
                      <a:pt x="0" y="12"/>
                    </a:lnTo>
                    <a:lnTo>
                      <a:pt x="0" y="12"/>
                    </a:lnTo>
                    <a:lnTo>
                      <a:pt x="0" y="14"/>
                    </a:lnTo>
                    <a:lnTo>
                      <a:pt x="0" y="14"/>
                    </a:lnTo>
                    <a:lnTo>
                      <a:pt x="0" y="14"/>
                    </a:lnTo>
                    <a:lnTo>
                      <a:pt x="2" y="14"/>
                    </a:lnTo>
                    <a:lnTo>
                      <a:pt x="6" y="14"/>
                    </a:lnTo>
                    <a:lnTo>
                      <a:pt x="8" y="14"/>
                    </a:lnTo>
                    <a:lnTo>
                      <a:pt x="8" y="12"/>
                    </a:lnTo>
                    <a:lnTo>
                      <a:pt x="10" y="12"/>
                    </a:lnTo>
                    <a:lnTo>
                      <a:pt x="12" y="12"/>
                    </a:lnTo>
                    <a:lnTo>
                      <a:pt x="12" y="10"/>
                    </a:lnTo>
                    <a:lnTo>
                      <a:pt x="12" y="10"/>
                    </a:lnTo>
                    <a:lnTo>
                      <a:pt x="12" y="8"/>
                    </a:lnTo>
                    <a:lnTo>
                      <a:pt x="1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74"/>
              <p:cNvSpPr>
                <a:spLocks/>
              </p:cNvSpPr>
              <p:nvPr/>
            </p:nvSpPr>
            <p:spPr bwMode="auto">
              <a:xfrm>
                <a:off x="2280" y="1657"/>
                <a:ext cx="4" cy="2"/>
              </a:xfrm>
              <a:custGeom>
                <a:avLst/>
                <a:gdLst>
                  <a:gd name="T0" fmla="*/ 2 w 4"/>
                  <a:gd name="T1" fmla="*/ 0 h 2"/>
                  <a:gd name="T2" fmla="*/ 0 w 4"/>
                  <a:gd name="T3" fmla="*/ 0 h 2"/>
                  <a:gd name="T4" fmla="*/ 0 w 4"/>
                  <a:gd name="T5" fmla="*/ 0 h 2"/>
                  <a:gd name="T6" fmla="*/ 0 w 4"/>
                  <a:gd name="T7" fmla="*/ 0 h 2"/>
                  <a:gd name="T8" fmla="*/ 0 w 4"/>
                  <a:gd name="T9" fmla="*/ 2 h 2"/>
                  <a:gd name="T10" fmla="*/ 0 w 4"/>
                  <a:gd name="T11" fmla="*/ 2 h 2"/>
                  <a:gd name="T12" fmla="*/ 2 w 4"/>
                  <a:gd name="T13" fmla="*/ 2 h 2"/>
                  <a:gd name="T14" fmla="*/ 2 w 4"/>
                  <a:gd name="T15" fmla="*/ 2 h 2"/>
                  <a:gd name="T16" fmla="*/ 4 w 4"/>
                  <a:gd name="T17" fmla="*/ 2 h 2"/>
                  <a:gd name="T18" fmla="*/ 2 w 4"/>
                  <a:gd name="T19" fmla="*/ 2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0" y="0"/>
                    </a:lnTo>
                    <a:lnTo>
                      <a:pt x="0" y="0"/>
                    </a:lnTo>
                    <a:lnTo>
                      <a:pt x="0" y="0"/>
                    </a:lnTo>
                    <a:lnTo>
                      <a:pt x="0" y="2"/>
                    </a:lnTo>
                    <a:lnTo>
                      <a:pt x="0" y="2"/>
                    </a:lnTo>
                    <a:lnTo>
                      <a:pt x="2" y="2"/>
                    </a:lnTo>
                    <a:lnTo>
                      <a:pt x="2" y="2"/>
                    </a:lnTo>
                    <a:lnTo>
                      <a:pt x="4"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75"/>
              <p:cNvSpPr>
                <a:spLocks/>
              </p:cNvSpPr>
              <p:nvPr/>
            </p:nvSpPr>
            <p:spPr bwMode="auto">
              <a:xfrm>
                <a:off x="2160" y="1579"/>
                <a:ext cx="22" cy="14"/>
              </a:xfrm>
              <a:custGeom>
                <a:avLst/>
                <a:gdLst>
                  <a:gd name="T0" fmla="*/ 22 w 22"/>
                  <a:gd name="T1" fmla="*/ 10 h 14"/>
                  <a:gd name="T2" fmla="*/ 22 w 22"/>
                  <a:gd name="T3" fmla="*/ 10 h 14"/>
                  <a:gd name="T4" fmla="*/ 20 w 22"/>
                  <a:gd name="T5" fmla="*/ 10 h 14"/>
                  <a:gd name="T6" fmla="*/ 20 w 22"/>
                  <a:gd name="T7" fmla="*/ 8 h 14"/>
                  <a:gd name="T8" fmla="*/ 20 w 22"/>
                  <a:gd name="T9" fmla="*/ 6 h 14"/>
                  <a:gd name="T10" fmla="*/ 18 w 22"/>
                  <a:gd name="T11" fmla="*/ 4 h 14"/>
                  <a:gd name="T12" fmla="*/ 18 w 22"/>
                  <a:gd name="T13" fmla="*/ 2 h 14"/>
                  <a:gd name="T14" fmla="*/ 18 w 22"/>
                  <a:gd name="T15" fmla="*/ 2 h 14"/>
                  <a:gd name="T16" fmla="*/ 18 w 22"/>
                  <a:gd name="T17" fmla="*/ 0 h 14"/>
                  <a:gd name="T18" fmla="*/ 18 w 22"/>
                  <a:gd name="T19" fmla="*/ 0 h 14"/>
                  <a:gd name="T20" fmla="*/ 16 w 22"/>
                  <a:gd name="T21" fmla="*/ 0 h 14"/>
                  <a:gd name="T22" fmla="*/ 14 w 22"/>
                  <a:gd name="T23" fmla="*/ 0 h 14"/>
                  <a:gd name="T24" fmla="*/ 12 w 22"/>
                  <a:gd name="T25" fmla="*/ 2 h 14"/>
                  <a:gd name="T26" fmla="*/ 12 w 22"/>
                  <a:gd name="T27" fmla="*/ 2 h 14"/>
                  <a:gd name="T28" fmla="*/ 10 w 22"/>
                  <a:gd name="T29" fmla="*/ 2 h 14"/>
                  <a:gd name="T30" fmla="*/ 8 w 22"/>
                  <a:gd name="T31" fmla="*/ 4 h 14"/>
                  <a:gd name="T32" fmla="*/ 8 w 22"/>
                  <a:gd name="T33" fmla="*/ 4 h 14"/>
                  <a:gd name="T34" fmla="*/ 6 w 22"/>
                  <a:gd name="T35" fmla="*/ 6 h 14"/>
                  <a:gd name="T36" fmla="*/ 2 w 22"/>
                  <a:gd name="T37" fmla="*/ 6 h 14"/>
                  <a:gd name="T38" fmla="*/ 0 w 22"/>
                  <a:gd name="T39" fmla="*/ 6 h 14"/>
                  <a:gd name="T40" fmla="*/ 0 w 22"/>
                  <a:gd name="T41" fmla="*/ 8 h 14"/>
                  <a:gd name="T42" fmla="*/ 0 w 22"/>
                  <a:gd name="T43" fmla="*/ 8 h 14"/>
                  <a:gd name="T44" fmla="*/ 2 w 22"/>
                  <a:gd name="T45" fmla="*/ 8 h 14"/>
                  <a:gd name="T46" fmla="*/ 2 w 22"/>
                  <a:gd name="T47" fmla="*/ 8 h 14"/>
                  <a:gd name="T48" fmla="*/ 4 w 22"/>
                  <a:gd name="T49" fmla="*/ 10 h 14"/>
                  <a:gd name="T50" fmla="*/ 6 w 22"/>
                  <a:gd name="T51" fmla="*/ 10 h 14"/>
                  <a:gd name="T52" fmla="*/ 6 w 22"/>
                  <a:gd name="T53" fmla="*/ 10 h 14"/>
                  <a:gd name="T54" fmla="*/ 6 w 22"/>
                  <a:gd name="T55" fmla="*/ 12 h 14"/>
                  <a:gd name="T56" fmla="*/ 8 w 22"/>
                  <a:gd name="T57" fmla="*/ 12 h 14"/>
                  <a:gd name="T58" fmla="*/ 10 w 22"/>
                  <a:gd name="T59" fmla="*/ 12 h 14"/>
                  <a:gd name="T60" fmla="*/ 10 w 22"/>
                  <a:gd name="T61" fmla="*/ 12 h 14"/>
                  <a:gd name="T62" fmla="*/ 12 w 22"/>
                  <a:gd name="T63" fmla="*/ 12 h 14"/>
                  <a:gd name="T64" fmla="*/ 16 w 22"/>
                  <a:gd name="T65" fmla="*/ 12 h 14"/>
                  <a:gd name="T66" fmla="*/ 18 w 22"/>
                  <a:gd name="T67" fmla="*/ 10 h 14"/>
                  <a:gd name="T68" fmla="*/ 20 w 22"/>
                  <a:gd name="T6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4">
                    <a:moveTo>
                      <a:pt x="20" y="12"/>
                    </a:moveTo>
                    <a:lnTo>
                      <a:pt x="22" y="10"/>
                    </a:lnTo>
                    <a:lnTo>
                      <a:pt x="22" y="10"/>
                    </a:lnTo>
                    <a:lnTo>
                      <a:pt x="22" y="10"/>
                    </a:lnTo>
                    <a:lnTo>
                      <a:pt x="20" y="10"/>
                    </a:lnTo>
                    <a:lnTo>
                      <a:pt x="20" y="10"/>
                    </a:lnTo>
                    <a:lnTo>
                      <a:pt x="20" y="8"/>
                    </a:lnTo>
                    <a:lnTo>
                      <a:pt x="20" y="8"/>
                    </a:lnTo>
                    <a:lnTo>
                      <a:pt x="20" y="6"/>
                    </a:lnTo>
                    <a:lnTo>
                      <a:pt x="20" y="6"/>
                    </a:lnTo>
                    <a:lnTo>
                      <a:pt x="20" y="6"/>
                    </a:lnTo>
                    <a:lnTo>
                      <a:pt x="18" y="4"/>
                    </a:lnTo>
                    <a:lnTo>
                      <a:pt x="18" y="2"/>
                    </a:lnTo>
                    <a:lnTo>
                      <a:pt x="18" y="2"/>
                    </a:lnTo>
                    <a:lnTo>
                      <a:pt x="18" y="2"/>
                    </a:lnTo>
                    <a:lnTo>
                      <a:pt x="18" y="2"/>
                    </a:lnTo>
                    <a:lnTo>
                      <a:pt x="18" y="0"/>
                    </a:lnTo>
                    <a:lnTo>
                      <a:pt x="18" y="0"/>
                    </a:lnTo>
                    <a:lnTo>
                      <a:pt x="18" y="0"/>
                    </a:lnTo>
                    <a:lnTo>
                      <a:pt x="18" y="0"/>
                    </a:lnTo>
                    <a:lnTo>
                      <a:pt x="16" y="0"/>
                    </a:lnTo>
                    <a:lnTo>
                      <a:pt x="16" y="0"/>
                    </a:lnTo>
                    <a:lnTo>
                      <a:pt x="14" y="0"/>
                    </a:lnTo>
                    <a:lnTo>
                      <a:pt x="14" y="0"/>
                    </a:lnTo>
                    <a:lnTo>
                      <a:pt x="12" y="2"/>
                    </a:lnTo>
                    <a:lnTo>
                      <a:pt x="12" y="2"/>
                    </a:lnTo>
                    <a:lnTo>
                      <a:pt x="12" y="2"/>
                    </a:lnTo>
                    <a:lnTo>
                      <a:pt x="12" y="2"/>
                    </a:lnTo>
                    <a:lnTo>
                      <a:pt x="10" y="2"/>
                    </a:lnTo>
                    <a:lnTo>
                      <a:pt x="10" y="2"/>
                    </a:lnTo>
                    <a:lnTo>
                      <a:pt x="8" y="2"/>
                    </a:lnTo>
                    <a:lnTo>
                      <a:pt x="8" y="4"/>
                    </a:lnTo>
                    <a:lnTo>
                      <a:pt x="8" y="4"/>
                    </a:lnTo>
                    <a:lnTo>
                      <a:pt x="8" y="4"/>
                    </a:lnTo>
                    <a:lnTo>
                      <a:pt x="6" y="6"/>
                    </a:lnTo>
                    <a:lnTo>
                      <a:pt x="6" y="6"/>
                    </a:lnTo>
                    <a:lnTo>
                      <a:pt x="4" y="6"/>
                    </a:lnTo>
                    <a:lnTo>
                      <a:pt x="2" y="6"/>
                    </a:lnTo>
                    <a:lnTo>
                      <a:pt x="0" y="6"/>
                    </a:lnTo>
                    <a:lnTo>
                      <a:pt x="0" y="6"/>
                    </a:lnTo>
                    <a:lnTo>
                      <a:pt x="0" y="8"/>
                    </a:lnTo>
                    <a:lnTo>
                      <a:pt x="0" y="8"/>
                    </a:lnTo>
                    <a:lnTo>
                      <a:pt x="0" y="8"/>
                    </a:lnTo>
                    <a:lnTo>
                      <a:pt x="0" y="8"/>
                    </a:lnTo>
                    <a:lnTo>
                      <a:pt x="2" y="8"/>
                    </a:lnTo>
                    <a:lnTo>
                      <a:pt x="2" y="8"/>
                    </a:lnTo>
                    <a:lnTo>
                      <a:pt x="2" y="8"/>
                    </a:lnTo>
                    <a:lnTo>
                      <a:pt x="2" y="8"/>
                    </a:lnTo>
                    <a:lnTo>
                      <a:pt x="2" y="10"/>
                    </a:lnTo>
                    <a:lnTo>
                      <a:pt x="4" y="10"/>
                    </a:lnTo>
                    <a:lnTo>
                      <a:pt x="4" y="8"/>
                    </a:lnTo>
                    <a:lnTo>
                      <a:pt x="6" y="10"/>
                    </a:lnTo>
                    <a:lnTo>
                      <a:pt x="4" y="10"/>
                    </a:lnTo>
                    <a:lnTo>
                      <a:pt x="6" y="10"/>
                    </a:lnTo>
                    <a:lnTo>
                      <a:pt x="6" y="10"/>
                    </a:lnTo>
                    <a:lnTo>
                      <a:pt x="6" y="12"/>
                    </a:lnTo>
                    <a:lnTo>
                      <a:pt x="8" y="12"/>
                    </a:lnTo>
                    <a:lnTo>
                      <a:pt x="8" y="12"/>
                    </a:lnTo>
                    <a:lnTo>
                      <a:pt x="8" y="12"/>
                    </a:lnTo>
                    <a:lnTo>
                      <a:pt x="10" y="12"/>
                    </a:lnTo>
                    <a:lnTo>
                      <a:pt x="10" y="12"/>
                    </a:lnTo>
                    <a:lnTo>
                      <a:pt x="10" y="12"/>
                    </a:lnTo>
                    <a:lnTo>
                      <a:pt x="12" y="14"/>
                    </a:lnTo>
                    <a:lnTo>
                      <a:pt x="12" y="12"/>
                    </a:lnTo>
                    <a:lnTo>
                      <a:pt x="14" y="12"/>
                    </a:lnTo>
                    <a:lnTo>
                      <a:pt x="16" y="12"/>
                    </a:lnTo>
                    <a:lnTo>
                      <a:pt x="18" y="10"/>
                    </a:lnTo>
                    <a:lnTo>
                      <a:pt x="18" y="10"/>
                    </a:lnTo>
                    <a:lnTo>
                      <a:pt x="18"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76"/>
              <p:cNvSpPr>
                <a:spLocks/>
              </p:cNvSpPr>
              <p:nvPr/>
            </p:nvSpPr>
            <p:spPr bwMode="auto">
              <a:xfrm>
                <a:off x="2054" y="1525"/>
                <a:ext cx="68" cy="30"/>
              </a:xfrm>
              <a:custGeom>
                <a:avLst/>
                <a:gdLst>
                  <a:gd name="T0" fmla="*/ 4 w 68"/>
                  <a:gd name="T1" fmla="*/ 22 h 30"/>
                  <a:gd name="T2" fmla="*/ 6 w 68"/>
                  <a:gd name="T3" fmla="*/ 22 h 30"/>
                  <a:gd name="T4" fmla="*/ 6 w 68"/>
                  <a:gd name="T5" fmla="*/ 24 h 30"/>
                  <a:gd name="T6" fmla="*/ 4 w 68"/>
                  <a:gd name="T7" fmla="*/ 28 h 30"/>
                  <a:gd name="T8" fmla="*/ 8 w 68"/>
                  <a:gd name="T9" fmla="*/ 28 h 30"/>
                  <a:gd name="T10" fmla="*/ 14 w 68"/>
                  <a:gd name="T11" fmla="*/ 28 h 30"/>
                  <a:gd name="T12" fmla="*/ 16 w 68"/>
                  <a:gd name="T13" fmla="*/ 28 h 30"/>
                  <a:gd name="T14" fmla="*/ 18 w 68"/>
                  <a:gd name="T15" fmla="*/ 28 h 30"/>
                  <a:gd name="T16" fmla="*/ 20 w 68"/>
                  <a:gd name="T17" fmla="*/ 28 h 30"/>
                  <a:gd name="T18" fmla="*/ 22 w 68"/>
                  <a:gd name="T19" fmla="*/ 26 h 30"/>
                  <a:gd name="T20" fmla="*/ 24 w 68"/>
                  <a:gd name="T21" fmla="*/ 24 h 30"/>
                  <a:gd name="T22" fmla="*/ 30 w 68"/>
                  <a:gd name="T23" fmla="*/ 22 h 30"/>
                  <a:gd name="T24" fmla="*/ 32 w 68"/>
                  <a:gd name="T25" fmla="*/ 22 h 30"/>
                  <a:gd name="T26" fmla="*/ 36 w 68"/>
                  <a:gd name="T27" fmla="*/ 20 h 30"/>
                  <a:gd name="T28" fmla="*/ 40 w 68"/>
                  <a:gd name="T29" fmla="*/ 18 h 30"/>
                  <a:gd name="T30" fmla="*/ 46 w 68"/>
                  <a:gd name="T31" fmla="*/ 18 h 30"/>
                  <a:gd name="T32" fmla="*/ 52 w 68"/>
                  <a:gd name="T33" fmla="*/ 16 h 30"/>
                  <a:gd name="T34" fmla="*/ 60 w 68"/>
                  <a:gd name="T35" fmla="*/ 14 h 30"/>
                  <a:gd name="T36" fmla="*/ 68 w 68"/>
                  <a:gd name="T37" fmla="*/ 12 h 30"/>
                  <a:gd name="T38" fmla="*/ 68 w 68"/>
                  <a:gd name="T39" fmla="*/ 10 h 30"/>
                  <a:gd name="T40" fmla="*/ 66 w 68"/>
                  <a:gd name="T41" fmla="*/ 6 h 30"/>
                  <a:gd name="T42" fmla="*/ 66 w 68"/>
                  <a:gd name="T43" fmla="*/ 4 h 30"/>
                  <a:gd name="T44" fmla="*/ 58 w 68"/>
                  <a:gd name="T45" fmla="*/ 4 h 30"/>
                  <a:gd name="T46" fmla="*/ 56 w 68"/>
                  <a:gd name="T47" fmla="*/ 6 h 30"/>
                  <a:gd name="T48" fmla="*/ 56 w 68"/>
                  <a:gd name="T49" fmla="*/ 6 h 30"/>
                  <a:gd name="T50" fmla="*/ 56 w 68"/>
                  <a:gd name="T51" fmla="*/ 4 h 30"/>
                  <a:gd name="T52" fmla="*/ 52 w 68"/>
                  <a:gd name="T53" fmla="*/ 6 h 30"/>
                  <a:gd name="T54" fmla="*/ 56 w 68"/>
                  <a:gd name="T55" fmla="*/ 4 h 30"/>
                  <a:gd name="T56" fmla="*/ 52 w 68"/>
                  <a:gd name="T57" fmla="*/ 0 h 30"/>
                  <a:gd name="T58" fmla="*/ 50 w 68"/>
                  <a:gd name="T59" fmla="*/ 0 h 30"/>
                  <a:gd name="T60" fmla="*/ 46 w 68"/>
                  <a:gd name="T61" fmla="*/ 0 h 30"/>
                  <a:gd name="T62" fmla="*/ 42 w 68"/>
                  <a:gd name="T63" fmla="*/ 0 h 30"/>
                  <a:gd name="T64" fmla="*/ 42 w 68"/>
                  <a:gd name="T65" fmla="*/ 0 h 30"/>
                  <a:gd name="T66" fmla="*/ 38 w 68"/>
                  <a:gd name="T67" fmla="*/ 0 h 30"/>
                  <a:gd name="T68" fmla="*/ 36 w 68"/>
                  <a:gd name="T69" fmla="*/ 0 h 30"/>
                  <a:gd name="T70" fmla="*/ 34 w 68"/>
                  <a:gd name="T71" fmla="*/ 0 h 30"/>
                  <a:gd name="T72" fmla="*/ 32 w 68"/>
                  <a:gd name="T73" fmla="*/ 2 h 30"/>
                  <a:gd name="T74" fmla="*/ 32 w 68"/>
                  <a:gd name="T75" fmla="*/ 4 h 30"/>
                  <a:gd name="T76" fmla="*/ 26 w 68"/>
                  <a:gd name="T77" fmla="*/ 6 h 30"/>
                  <a:gd name="T78" fmla="*/ 24 w 68"/>
                  <a:gd name="T79" fmla="*/ 8 h 30"/>
                  <a:gd name="T80" fmla="*/ 20 w 68"/>
                  <a:gd name="T81" fmla="*/ 10 h 30"/>
                  <a:gd name="T82" fmla="*/ 18 w 68"/>
                  <a:gd name="T83" fmla="*/ 10 h 30"/>
                  <a:gd name="T84" fmla="*/ 18 w 68"/>
                  <a:gd name="T85" fmla="*/ 12 h 30"/>
                  <a:gd name="T86" fmla="*/ 18 w 68"/>
                  <a:gd name="T87" fmla="*/ 12 h 30"/>
                  <a:gd name="T88" fmla="*/ 14 w 68"/>
                  <a:gd name="T89" fmla="*/ 12 h 30"/>
                  <a:gd name="T90" fmla="*/ 14 w 68"/>
                  <a:gd name="T91" fmla="*/ 14 h 30"/>
                  <a:gd name="T92" fmla="*/ 12 w 68"/>
                  <a:gd name="T93" fmla="*/ 14 h 30"/>
                  <a:gd name="T94" fmla="*/ 10 w 68"/>
                  <a:gd name="T95" fmla="*/ 16 h 30"/>
                  <a:gd name="T96" fmla="*/ 8 w 68"/>
                  <a:gd name="T97" fmla="*/ 16 h 30"/>
                  <a:gd name="T98" fmla="*/ 6 w 68"/>
                  <a:gd name="T99" fmla="*/ 18 h 30"/>
                  <a:gd name="T100" fmla="*/ 4 w 68"/>
                  <a:gd name="T101" fmla="*/ 18 h 30"/>
                  <a:gd name="T102" fmla="*/ 0 w 68"/>
                  <a:gd name="T10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30">
                    <a:moveTo>
                      <a:pt x="4" y="22"/>
                    </a:moveTo>
                    <a:lnTo>
                      <a:pt x="4" y="22"/>
                    </a:lnTo>
                    <a:lnTo>
                      <a:pt x="4" y="22"/>
                    </a:lnTo>
                    <a:lnTo>
                      <a:pt x="4" y="22"/>
                    </a:lnTo>
                    <a:lnTo>
                      <a:pt x="4" y="22"/>
                    </a:lnTo>
                    <a:lnTo>
                      <a:pt x="6" y="22"/>
                    </a:lnTo>
                    <a:lnTo>
                      <a:pt x="4" y="22"/>
                    </a:lnTo>
                    <a:lnTo>
                      <a:pt x="6" y="24"/>
                    </a:lnTo>
                    <a:lnTo>
                      <a:pt x="6" y="24"/>
                    </a:lnTo>
                    <a:lnTo>
                      <a:pt x="6" y="26"/>
                    </a:lnTo>
                    <a:lnTo>
                      <a:pt x="6" y="26"/>
                    </a:lnTo>
                    <a:lnTo>
                      <a:pt x="4" y="28"/>
                    </a:lnTo>
                    <a:lnTo>
                      <a:pt x="4" y="30"/>
                    </a:lnTo>
                    <a:lnTo>
                      <a:pt x="6" y="30"/>
                    </a:lnTo>
                    <a:lnTo>
                      <a:pt x="8" y="28"/>
                    </a:lnTo>
                    <a:lnTo>
                      <a:pt x="10" y="28"/>
                    </a:lnTo>
                    <a:lnTo>
                      <a:pt x="12" y="28"/>
                    </a:lnTo>
                    <a:lnTo>
                      <a:pt x="14" y="28"/>
                    </a:lnTo>
                    <a:lnTo>
                      <a:pt x="16" y="26"/>
                    </a:lnTo>
                    <a:lnTo>
                      <a:pt x="16" y="28"/>
                    </a:lnTo>
                    <a:lnTo>
                      <a:pt x="16" y="28"/>
                    </a:lnTo>
                    <a:lnTo>
                      <a:pt x="16" y="28"/>
                    </a:lnTo>
                    <a:lnTo>
                      <a:pt x="16" y="28"/>
                    </a:lnTo>
                    <a:lnTo>
                      <a:pt x="18" y="28"/>
                    </a:lnTo>
                    <a:lnTo>
                      <a:pt x="18" y="26"/>
                    </a:lnTo>
                    <a:lnTo>
                      <a:pt x="18" y="28"/>
                    </a:lnTo>
                    <a:lnTo>
                      <a:pt x="20" y="28"/>
                    </a:lnTo>
                    <a:lnTo>
                      <a:pt x="20" y="28"/>
                    </a:lnTo>
                    <a:lnTo>
                      <a:pt x="22" y="26"/>
                    </a:lnTo>
                    <a:lnTo>
                      <a:pt x="22" y="26"/>
                    </a:lnTo>
                    <a:lnTo>
                      <a:pt x="24" y="26"/>
                    </a:lnTo>
                    <a:lnTo>
                      <a:pt x="24" y="26"/>
                    </a:lnTo>
                    <a:lnTo>
                      <a:pt x="24" y="24"/>
                    </a:lnTo>
                    <a:lnTo>
                      <a:pt x="26" y="24"/>
                    </a:lnTo>
                    <a:lnTo>
                      <a:pt x="26" y="24"/>
                    </a:lnTo>
                    <a:lnTo>
                      <a:pt x="30" y="22"/>
                    </a:lnTo>
                    <a:lnTo>
                      <a:pt x="30" y="22"/>
                    </a:lnTo>
                    <a:lnTo>
                      <a:pt x="32" y="20"/>
                    </a:lnTo>
                    <a:lnTo>
                      <a:pt x="32" y="22"/>
                    </a:lnTo>
                    <a:lnTo>
                      <a:pt x="34" y="20"/>
                    </a:lnTo>
                    <a:lnTo>
                      <a:pt x="34" y="20"/>
                    </a:lnTo>
                    <a:lnTo>
                      <a:pt x="36" y="20"/>
                    </a:lnTo>
                    <a:lnTo>
                      <a:pt x="38" y="20"/>
                    </a:lnTo>
                    <a:lnTo>
                      <a:pt x="40" y="18"/>
                    </a:lnTo>
                    <a:lnTo>
                      <a:pt x="40" y="18"/>
                    </a:lnTo>
                    <a:lnTo>
                      <a:pt x="42" y="18"/>
                    </a:lnTo>
                    <a:lnTo>
                      <a:pt x="44" y="18"/>
                    </a:lnTo>
                    <a:lnTo>
                      <a:pt x="46" y="18"/>
                    </a:lnTo>
                    <a:lnTo>
                      <a:pt x="46" y="16"/>
                    </a:lnTo>
                    <a:lnTo>
                      <a:pt x="50" y="16"/>
                    </a:lnTo>
                    <a:lnTo>
                      <a:pt x="52" y="16"/>
                    </a:lnTo>
                    <a:lnTo>
                      <a:pt x="54" y="16"/>
                    </a:lnTo>
                    <a:lnTo>
                      <a:pt x="54" y="14"/>
                    </a:lnTo>
                    <a:lnTo>
                      <a:pt x="60" y="14"/>
                    </a:lnTo>
                    <a:lnTo>
                      <a:pt x="64" y="14"/>
                    </a:lnTo>
                    <a:lnTo>
                      <a:pt x="68" y="12"/>
                    </a:lnTo>
                    <a:lnTo>
                      <a:pt x="68" y="12"/>
                    </a:lnTo>
                    <a:lnTo>
                      <a:pt x="68" y="10"/>
                    </a:lnTo>
                    <a:lnTo>
                      <a:pt x="68" y="10"/>
                    </a:lnTo>
                    <a:lnTo>
                      <a:pt x="68" y="10"/>
                    </a:lnTo>
                    <a:lnTo>
                      <a:pt x="68" y="8"/>
                    </a:lnTo>
                    <a:lnTo>
                      <a:pt x="66" y="8"/>
                    </a:lnTo>
                    <a:lnTo>
                      <a:pt x="66" y="6"/>
                    </a:lnTo>
                    <a:lnTo>
                      <a:pt x="66" y="6"/>
                    </a:lnTo>
                    <a:lnTo>
                      <a:pt x="66" y="6"/>
                    </a:lnTo>
                    <a:lnTo>
                      <a:pt x="66" y="4"/>
                    </a:lnTo>
                    <a:lnTo>
                      <a:pt x="62" y="4"/>
                    </a:lnTo>
                    <a:lnTo>
                      <a:pt x="60" y="4"/>
                    </a:lnTo>
                    <a:lnTo>
                      <a:pt x="58" y="4"/>
                    </a:lnTo>
                    <a:lnTo>
                      <a:pt x="58" y="4"/>
                    </a:lnTo>
                    <a:lnTo>
                      <a:pt x="58" y="6"/>
                    </a:lnTo>
                    <a:lnTo>
                      <a:pt x="56" y="6"/>
                    </a:lnTo>
                    <a:lnTo>
                      <a:pt x="54" y="6"/>
                    </a:lnTo>
                    <a:lnTo>
                      <a:pt x="56" y="6"/>
                    </a:lnTo>
                    <a:lnTo>
                      <a:pt x="56" y="6"/>
                    </a:lnTo>
                    <a:lnTo>
                      <a:pt x="58" y="4"/>
                    </a:lnTo>
                    <a:lnTo>
                      <a:pt x="58" y="4"/>
                    </a:lnTo>
                    <a:lnTo>
                      <a:pt x="56" y="4"/>
                    </a:lnTo>
                    <a:lnTo>
                      <a:pt x="56" y="4"/>
                    </a:lnTo>
                    <a:lnTo>
                      <a:pt x="54" y="4"/>
                    </a:lnTo>
                    <a:lnTo>
                      <a:pt x="52" y="6"/>
                    </a:lnTo>
                    <a:lnTo>
                      <a:pt x="54" y="4"/>
                    </a:lnTo>
                    <a:lnTo>
                      <a:pt x="54" y="4"/>
                    </a:lnTo>
                    <a:lnTo>
                      <a:pt x="56" y="4"/>
                    </a:lnTo>
                    <a:lnTo>
                      <a:pt x="54" y="2"/>
                    </a:lnTo>
                    <a:lnTo>
                      <a:pt x="52" y="2"/>
                    </a:lnTo>
                    <a:lnTo>
                      <a:pt x="52" y="0"/>
                    </a:lnTo>
                    <a:lnTo>
                      <a:pt x="52" y="0"/>
                    </a:lnTo>
                    <a:lnTo>
                      <a:pt x="52" y="0"/>
                    </a:lnTo>
                    <a:lnTo>
                      <a:pt x="50" y="0"/>
                    </a:lnTo>
                    <a:lnTo>
                      <a:pt x="48" y="0"/>
                    </a:lnTo>
                    <a:lnTo>
                      <a:pt x="48" y="0"/>
                    </a:lnTo>
                    <a:lnTo>
                      <a:pt x="46" y="0"/>
                    </a:lnTo>
                    <a:lnTo>
                      <a:pt x="42" y="0"/>
                    </a:lnTo>
                    <a:lnTo>
                      <a:pt x="42" y="0"/>
                    </a:lnTo>
                    <a:lnTo>
                      <a:pt x="42" y="0"/>
                    </a:lnTo>
                    <a:lnTo>
                      <a:pt x="42" y="0"/>
                    </a:lnTo>
                    <a:lnTo>
                      <a:pt x="42" y="0"/>
                    </a:lnTo>
                    <a:lnTo>
                      <a:pt x="42" y="0"/>
                    </a:lnTo>
                    <a:lnTo>
                      <a:pt x="42" y="0"/>
                    </a:lnTo>
                    <a:lnTo>
                      <a:pt x="40" y="0"/>
                    </a:lnTo>
                    <a:lnTo>
                      <a:pt x="38" y="0"/>
                    </a:lnTo>
                    <a:lnTo>
                      <a:pt x="38" y="0"/>
                    </a:lnTo>
                    <a:lnTo>
                      <a:pt x="36" y="0"/>
                    </a:lnTo>
                    <a:lnTo>
                      <a:pt x="36" y="0"/>
                    </a:lnTo>
                    <a:lnTo>
                      <a:pt x="36" y="0"/>
                    </a:lnTo>
                    <a:lnTo>
                      <a:pt x="34" y="0"/>
                    </a:lnTo>
                    <a:lnTo>
                      <a:pt x="34" y="0"/>
                    </a:lnTo>
                    <a:lnTo>
                      <a:pt x="34" y="2"/>
                    </a:lnTo>
                    <a:lnTo>
                      <a:pt x="32" y="2"/>
                    </a:lnTo>
                    <a:lnTo>
                      <a:pt x="32" y="2"/>
                    </a:lnTo>
                    <a:lnTo>
                      <a:pt x="32" y="4"/>
                    </a:lnTo>
                    <a:lnTo>
                      <a:pt x="32" y="4"/>
                    </a:lnTo>
                    <a:lnTo>
                      <a:pt x="32" y="4"/>
                    </a:lnTo>
                    <a:lnTo>
                      <a:pt x="30" y="6"/>
                    </a:lnTo>
                    <a:lnTo>
                      <a:pt x="28" y="6"/>
                    </a:lnTo>
                    <a:lnTo>
                      <a:pt x="26" y="6"/>
                    </a:lnTo>
                    <a:lnTo>
                      <a:pt x="26" y="8"/>
                    </a:lnTo>
                    <a:lnTo>
                      <a:pt x="24" y="8"/>
                    </a:lnTo>
                    <a:lnTo>
                      <a:pt x="24" y="8"/>
                    </a:lnTo>
                    <a:lnTo>
                      <a:pt x="22" y="10"/>
                    </a:lnTo>
                    <a:lnTo>
                      <a:pt x="22" y="10"/>
                    </a:lnTo>
                    <a:lnTo>
                      <a:pt x="20" y="10"/>
                    </a:lnTo>
                    <a:lnTo>
                      <a:pt x="20" y="10"/>
                    </a:lnTo>
                    <a:lnTo>
                      <a:pt x="20" y="10"/>
                    </a:lnTo>
                    <a:lnTo>
                      <a:pt x="18" y="10"/>
                    </a:lnTo>
                    <a:lnTo>
                      <a:pt x="18" y="10"/>
                    </a:lnTo>
                    <a:lnTo>
                      <a:pt x="18" y="12"/>
                    </a:lnTo>
                    <a:lnTo>
                      <a:pt x="18" y="12"/>
                    </a:lnTo>
                    <a:lnTo>
                      <a:pt x="18" y="12"/>
                    </a:lnTo>
                    <a:lnTo>
                      <a:pt x="18" y="12"/>
                    </a:lnTo>
                    <a:lnTo>
                      <a:pt x="18" y="12"/>
                    </a:lnTo>
                    <a:lnTo>
                      <a:pt x="18" y="12"/>
                    </a:lnTo>
                    <a:lnTo>
                      <a:pt x="16" y="12"/>
                    </a:lnTo>
                    <a:lnTo>
                      <a:pt x="14" y="12"/>
                    </a:lnTo>
                    <a:lnTo>
                      <a:pt x="14" y="12"/>
                    </a:lnTo>
                    <a:lnTo>
                      <a:pt x="14" y="12"/>
                    </a:lnTo>
                    <a:lnTo>
                      <a:pt x="14" y="14"/>
                    </a:lnTo>
                    <a:lnTo>
                      <a:pt x="14" y="14"/>
                    </a:lnTo>
                    <a:lnTo>
                      <a:pt x="14" y="14"/>
                    </a:lnTo>
                    <a:lnTo>
                      <a:pt x="12" y="14"/>
                    </a:lnTo>
                    <a:lnTo>
                      <a:pt x="12" y="16"/>
                    </a:lnTo>
                    <a:lnTo>
                      <a:pt x="10" y="16"/>
                    </a:lnTo>
                    <a:lnTo>
                      <a:pt x="10" y="16"/>
                    </a:lnTo>
                    <a:lnTo>
                      <a:pt x="10" y="16"/>
                    </a:lnTo>
                    <a:lnTo>
                      <a:pt x="10" y="16"/>
                    </a:lnTo>
                    <a:lnTo>
                      <a:pt x="8" y="16"/>
                    </a:lnTo>
                    <a:lnTo>
                      <a:pt x="8" y="18"/>
                    </a:lnTo>
                    <a:lnTo>
                      <a:pt x="6" y="18"/>
                    </a:lnTo>
                    <a:lnTo>
                      <a:pt x="6" y="18"/>
                    </a:lnTo>
                    <a:lnTo>
                      <a:pt x="4" y="18"/>
                    </a:lnTo>
                    <a:lnTo>
                      <a:pt x="4" y="18"/>
                    </a:lnTo>
                    <a:lnTo>
                      <a:pt x="4" y="18"/>
                    </a:lnTo>
                    <a:lnTo>
                      <a:pt x="4" y="18"/>
                    </a:lnTo>
                    <a:lnTo>
                      <a:pt x="2" y="20"/>
                    </a:lnTo>
                    <a:lnTo>
                      <a:pt x="0" y="20"/>
                    </a:lnTo>
                    <a:lnTo>
                      <a:pt x="4" y="20"/>
                    </a:lnTo>
                    <a:lnTo>
                      <a:pt x="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7"/>
              <p:cNvSpPr>
                <a:spLocks/>
              </p:cNvSpPr>
              <p:nvPr/>
            </p:nvSpPr>
            <p:spPr bwMode="auto">
              <a:xfrm>
                <a:off x="2074" y="1539"/>
                <a:ext cx="90" cy="48"/>
              </a:xfrm>
              <a:custGeom>
                <a:avLst/>
                <a:gdLst>
                  <a:gd name="T0" fmla="*/ 88 w 90"/>
                  <a:gd name="T1" fmla="*/ 36 h 48"/>
                  <a:gd name="T2" fmla="*/ 86 w 90"/>
                  <a:gd name="T3" fmla="*/ 34 h 48"/>
                  <a:gd name="T4" fmla="*/ 82 w 90"/>
                  <a:gd name="T5" fmla="*/ 30 h 48"/>
                  <a:gd name="T6" fmla="*/ 78 w 90"/>
                  <a:gd name="T7" fmla="*/ 26 h 48"/>
                  <a:gd name="T8" fmla="*/ 82 w 90"/>
                  <a:gd name="T9" fmla="*/ 22 h 48"/>
                  <a:gd name="T10" fmla="*/ 86 w 90"/>
                  <a:gd name="T11" fmla="*/ 14 h 48"/>
                  <a:gd name="T12" fmla="*/ 88 w 90"/>
                  <a:gd name="T13" fmla="*/ 10 h 48"/>
                  <a:gd name="T14" fmla="*/ 88 w 90"/>
                  <a:gd name="T15" fmla="*/ 6 h 48"/>
                  <a:gd name="T16" fmla="*/ 86 w 90"/>
                  <a:gd name="T17" fmla="*/ 4 h 48"/>
                  <a:gd name="T18" fmla="*/ 82 w 90"/>
                  <a:gd name="T19" fmla="*/ 2 h 48"/>
                  <a:gd name="T20" fmla="*/ 80 w 90"/>
                  <a:gd name="T21" fmla="*/ 4 h 48"/>
                  <a:gd name="T22" fmla="*/ 76 w 90"/>
                  <a:gd name="T23" fmla="*/ 8 h 48"/>
                  <a:gd name="T24" fmla="*/ 72 w 90"/>
                  <a:gd name="T25" fmla="*/ 12 h 48"/>
                  <a:gd name="T26" fmla="*/ 70 w 90"/>
                  <a:gd name="T27" fmla="*/ 16 h 48"/>
                  <a:gd name="T28" fmla="*/ 66 w 90"/>
                  <a:gd name="T29" fmla="*/ 18 h 48"/>
                  <a:gd name="T30" fmla="*/ 70 w 90"/>
                  <a:gd name="T31" fmla="*/ 12 h 48"/>
                  <a:gd name="T32" fmla="*/ 70 w 90"/>
                  <a:gd name="T33" fmla="*/ 8 h 48"/>
                  <a:gd name="T34" fmla="*/ 68 w 90"/>
                  <a:gd name="T35" fmla="*/ 6 h 48"/>
                  <a:gd name="T36" fmla="*/ 66 w 90"/>
                  <a:gd name="T37" fmla="*/ 8 h 48"/>
                  <a:gd name="T38" fmla="*/ 64 w 90"/>
                  <a:gd name="T39" fmla="*/ 10 h 48"/>
                  <a:gd name="T40" fmla="*/ 60 w 90"/>
                  <a:gd name="T41" fmla="*/ 8 h 48"/>
                  <a:gd name="T42" fmla="*/ 56 w 90"/>
                  <a:gd name="T43" fmla="*/ 10 h 48"/>
                  <a:gd name="T44" fmla="*/ 58 w 90"/>
                  <a:gd name="T45" fmla="*/ 6 h 48"/>
                  <a:gd name="T46" fmla="*/ 52 w 90"/>
                  <a:gd name="T47" fmla="*/ 4 h 48"/>
                  <a:gd name="T48" fmla="*/ 46 w 90"/>
                  <a:gd name="T49" fmla="*/ 6 h 48"/>
                  <a:gd name="T50" fmla="*/ 46 w 90"/>
                  <a:gd name="T51" fmla="*/ 4 h 48"/>
                  <a:gd name="T52" fmla="*/ 50 w 90"/>
                  <a:gd name="T53" fmla="*/ 0 h 48"/>
                  <a:gd name="T54" fmla="*/ 36 w 90"/>
                  <a:gd name="T55" fmla="*/ 2 h 48"/>
                  <a:gd name="T56" fmla="*/ 22 w 90"/>
                  <a:gd name="T57" fmla="*/ 8 h 48"/>
                  <a:gd name="T58" fmla="*/ 12 w 90"/>
                  <a:gd name="T59" fmla="*/ 12 h 48"/>
                  <a:gd name="T60" fmla="*/ 16 w 90"/>
                  <a:gd name="T61" fmla="*/ 14 h 48"/>
                  <a:gd name="T62" fmla="*/ 12 w 90"/>
                  <a:gd name="T63" fmla="*/ 16 h 48"/>
                  <a:gd name="T64" fmla="*/ 18 w 90"/>
                  <a:gd name="T65" fmla="*/ 16 h 48"/>
                  <a:gd name="T66" fmla="*/ 24 w 90"/>
                  <a:gd name="T67" fmla="*/ 16 h 48"/>
                  <a:gd name="T68" fmla="*/ 18 w 90"/>
                  <a:gd name="T69" fmla="*/ 18 h 48"/>
                  <a:gd name="T70" fmla="*/ 6 w 90"/>
                  <a:gd name="T71" fmla="*/ 22 h 48"/>
                  <a:gd name="T72" fmla="*/ 16 w 90"/>
                  <a:gd name="T73" fmla="*/ 24 h 48"/>
                  <a:gd name="T74" fmla="*/ 28 w 90"/>
                  <a:gd name="T75" fmla="*/ 24 h 48"/>
                  <a:gd name="T76" fmla="*/ 32 w 90"/>
                  <a:gd name="T77" fmla="*/ 28 h 48"/>
                  <a:gd name="T78" fmla="*/ 26 w 90"/>
                  <a:gd name="T79" fmla="*/ 28 h 48"/>
                  <a:gd name="T80" fmla="*/ 4 w 90"/>
                  <a:gd name="T81" fmla="*/ 28 h 48"/>
                  <a:gd name="T82" fmla="*/ 0 w 90"/>
                  <a:gd name="T83" fmla="*/ 32 h 48"/>
                  <a:gd name="T84" fmla="*/ 8 w 90"/>
                  <a:gd name="T85" fmla="*/ 36 h 48"/>
                  <a:gd name="T86" fmla="*/ 12 w 90"/>
                  <a:gd name="T87" fmla="*/ 40 h 48"/>
                  <a:gd name="T88" fmla="*/ 8 w 90"/>
                  <a:gd name="T89" fmla="*/ 44 h 48"/>
                  <a:gd name="T90" fmla="*/ 20 w 90"/>
                  <a:gd name="T91" fmla="*/ 44 h 48"/>
                  <a:gd name="T92" fmla="*/ 28 w 90"/>
                  <a:gd name="T93" fmla="*/ 46 h 48"/>
                  <a:gd name="T94" fmla="*/ 40 w 90"/>
                  <a:gd name="T95" fmla="*/ 44 h 48"/>
                  <a:gd name="T96" fmla="*/ 52 w 90"/>
                  <a:gd name="T97" fmla="*/ 40 h 48"/>
                  <a:gd name="T98" fmla="*/ 54 w 90"/>
                  <a:gd name="T99" fmla="*/ 42 h 48"/>
                  <a:gd name="T100" fmla="*/ 56 w 90"/>
                  <a:gd name="T101" fmla="*/ 44 h 48"/>
                  <a:gd name="T102" fmla="*/ 66 w 90"/>
                  <a:gd name="T103" fmla="*/ 46 h 48"/>
                  <a:gd name="T104" fmla="*/ 70 w 90"/>
                  <a:gd name="T105" fmla="*/ 46 h 48"/>
                  <a:gd name="T106" fmla="*/ 76 w 90"/>
                  <a:gd name="T107" fmla="*/ 44 h 48"/>
                  <a:gd name="T108" fmla="*/ 74 w 90"/>
                  <a:gd name="T109" fmla="*/ 42 h 48"/>
                  <a:gd name="T110" fmla="*/ 74 w 90"/>
                  <a:gd name="T111" fmla="*/ 40 h 48"/>
                  <a:gd name="T112" fmla="*/ 72 w 90"/>
                  <a:gd name="T113" fmla="*/ 40 h 48"/>
                  <a:gd name="T114" fmla="*/ 78 w 90"/>
                  <a:gd name="T115" fmla="*/ 38 h 48"/>
                  <a:gd name="T116" fmla="*/ 80 w 90"/>
                  <a:gd name="T11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 h="48">
                    <a:moveTo>
                      <a:pt x="82" y="40"/>
                    </a:moveTo>
                    <a:lnTo>
                      <a:pt x="84" y="40"/>
                    </a:lnTo>
                    <a:lnTo>
                      <a:pt x="84" y="40"/>
                    </a:lnTo>
                    <a:lnTo>
                      <a:pt x="86" y="40"/>
                    </a:lnTo>
                    <a:lnTo>
                      <a:pt x="86" y="38"/>
                    </a:lnTo>
                    <a:lnTo>
                      <a:pt x="88" y="36"/>
                    </a:lnTo>
                    <a:lnTo>
                      <a:pt x="88" y="36"/>
                    </a:lnTo>
                    <a:lnTo>
                      <a:pt x="86" y="36"/>
                    </a:lnTo>
                    <a:lnTo>
                      <a:pt x="86" y="36"/>
                    </a:lnTo>
                    <a:lnTo>
                      <a:pt x="86" y="36"/>
                    </a:lnTo>
                    <a:lnTo>
                      <a:pt x="86" y="34"/>
                    </a:lnTo>
                    <a:lnTo>
                      <a:pt x="86" y="34"/>
                    </a:lnTo>
                    <a:lnTo>
                      <a:pt x="86" y="34"/>
                    </a:lnTo>
                    <a:lnTo>
                      <a:pt x="86" y="34"/>
                    </a:lnTo>
                    <a:lnTo>
                      <a:pt x="84" y="32"/>
                    </a:lnTo>
                    <a:lnTo>
                      <a:pt x="82" y="30"/>
                    </a:lnTo>
                    <a:lnTo>
                      <a:pt x="84" y="30"/>
                    </a:lnTo>
                    <a:lnTo>
                      <a:pt x="84" y="30"/>
                    </a:lnTo>
                    <a:lnTo>
                      <a:pt x="82" y="30"/>
                    </a:lnTo>
                    <a:lnTo>
                      <a:pt x="82" y="30"/>
                    </a:lnTo>
                    <a:lnTo>
                      <a:pt x="82" y="30"/>
                    </a:lnTo>
                    <a:lnTo>
                      <a:pt x="82" y="30"/>
                    </a:lnTo>
                    <a:lnTo>
                      <a:pt x="80" y="30"/>
                    </a:lnTo>
                    <a:lnTo>
                      <a:pt x="80" y="30"/>
                    </a:lnTo>
                    <a:lnTo>
                      <a:pt x="80" y="30"/>
                    </a:lnTo>
                    <a:lnTo>
                      <a:pt x="80" y="28"/>
                    </a:lnTo>
                    <a:lnTo>
                      <a:pt x="78" y="28"/>
                    </a:lnTo>
                    <a:lnTo>
                      <a:pt x="78" y="26"/>
                    </a:lnTo>
                    <a:lnTo>
                      <a:pt x="78" y="26"/>
                    </a:lnTo>
                    <a:lnTo>
                      <a:pt x="78" y="26"/>
                    </a:lnTo>
                    <a:lnTo>
                      <a:pt x="78" y="24"/>
                    </a:lnTo>
                    <a:lnTo>
                      <a:pt x="80" y="24"/>
                    </a:lnTo>
                    <a:lnTo>
                      <a:pt x="80" y="22"/>
                    </a:lnTo>
                    <a:lnTo>
                      <a:pt x="82" y="22"/>
                    </a:lnTo>
                    <a:lnTo>
                      <a:pt x="82" y="22"/>
                    </a:lnTo>
                    <a:lnTo>
                      <a:pt x="82" y="20"/>
                    </a:lnTo>
                    <a:lnTo>
                      <a:pt x="84" y="20"/>
                    </a:lnTo>
                    <a:lnTo>
                      <a:pt x="84" y="20"/>
                    </a:lnTo>
                    <a:lnTo>
                      <a:pt x="84" y="18"/>
                    </a:lnTo>
                    <a:lnTo>
                      <a:pt x="84" y="18"/>
                    </a:lnTo>
                    <a:lnTo>
                      <a:pt x="84" y="16"/>
                    </a:lnTo>
                    <a:lnTo>
                      <a:pt x="86" y="14"/>
                    </a:lnTo>
                    <a:lnTo>
                      <a:pt x="86" y="12"/>
                    </a:lnTo>
                    <a:lnTo>
                      <a:pt x="88" y="12"/>
                    </a:lnTo>
                    <a:lnTo>
                      <a:pt x="88" y="12"/>
                    </a:lnTo>
                    <a:lnTo>
                      <a:pt x="88" y="12"/>
                    </a:lnTo>
                    <a:lnTo>
                      <a:pt x="88" y="10"/>
                    </a:lnTo>
                    <a:lnTo>
                      <a:pt x="88" y="10"/>
                    </a:lnTo>
                    <a:lnTo>
                      <a:pt x="88" y="10"/>
                    </a:lnTo>
                    <a:lnTo>
                      <a:pt x="90" y="10"/>
                    </a:lnTo>
                    <a:lnTo>
                      <a:pt x="90" y="8"/>
                    </a:lnTo>
                    <a:lnTo>
                      <a:pt x="90" y="8"/>
                    </a:lnTo>
                    <a:lnTo>
                      <a:pt x="90" y="8"/>
                    </a:lnTo>
                    <a:lnTo>
                      <a:pt x="90" y="8"/>
                    </a:lnTo>
                    <a:lnTo>
                      <a:pt x="88" y="8"/>
                    </a:lnTo>
                    <a:lnTo>
                      <a:pt x="88" y="6"/>
                    </a:lnTo>
                    <a:lnTo>
                      <a:pt x="88" y="6"/>
                    </a:lnTo>
                    <a:lnTo>
                      <a:pt x="88" y="6"/>
                    </a:lnTo>
                    <a:lnTo>
                      <a:pt x="88" y="4"/>
                    </a:lnTo>
                    <a:lnTo>
                      <a:pt x="88" y="4"/>
                    </a:lnTo>
                    <a:lnTo>
                      <a:pt x="88" y="4"/>
                    </a:lnTo>
                    <a:lnTo>
                      <a:pt x="86" y="4"/>
                    </a:lnTo>
                    <a:lnTo>
                      <a:pt x="86" y="4"/>
                    </a:lnTo>
                    <a:lnTo>
                      <a:pt x="86" y="4"/>
                    </a:lnTo>
                    <a:lnTo>
                      <a:pt x="86" y="4"/>
                    </a:lnTo>
                    <a:lnTo>
                      <a:pt x="86" y="4"/>
                    </a:lnTo>
                    <a:lnTo>
                      <a:pt x="84" y="4"/>
                    </a:lnTo>
                    <a:lnTo>
                      <a:pt x="84" y="4"/>
                    </a:lnTo>
                    <a:lnTo>
                      <a:pt x="84" y="4"/>
                    </a:lnTo>
                    <a:lnTo>
                      <a:pt x="82" y="2"/>
                    </a:lnTo>
                    <a:lnTo>
                      <a:pt x="82" y="2"/>
                    </a:lnTo>
                    <a:lnTo>
                      <a:pt x="82" y="4"/>
                    </a:lnTo>
                    <a:lnTo>
                      <a:pt x="82" y="4"/>
                    </a:lnTo>
                    <a:lnTo>
                      <a:pt x="80" y="4"/>
                    </a:lnTo>
                    <a:lnTo>
                      <a:pt x="82" y="4"/>
                    </a:lnTo>
                    <a:lnTo>
                      <a:pt x="80" y="4"/>
                    </a:lnTo>
                    <a:lnTo>
                      <a:pt x="80" y="4"/>
                    </a:lnTo>
                    <a:lnTo>
                      <a:pt x="78" y="4"/>
                    </a:lnTo>
                    <a:lnTo>
                      <a:pt x="78" y="4"/>
                    </a:lnTo>
                    <a:lnTo>
                      <a:pt x="78" y="6"/>
                    </a:lnTo>
                    <a:lnTo>
                      <a:pt x="78" y="6"/>
                    </a:lnTo>
                    <a:lnTo>
                      <a:pt x="78" y="6"/>
                    </a:lnTo>
                    <a:lnTo>
                      <a:pt x="76" y="8"/>
                    </a:lnTo>
                    <a:lnTo>
                      <a:pt x="76" y="8"/>
                    </a:lnTo>
                    <a:lnTo>
                      <a:pt x="76" y="10"/>
                    </a:lnTo>
                    <a:lnTo>
                      <a:pt x="74" y="10"/>
                    </a:lnTo>
                    <a:lnTo>
                      <a:pt x="74" y="10"/>
                    </a:lnTo>
                    <a:lnTo>
                      <a:pt x="74" y="12"/>
                    </a:lnTo>
                    <a:lnTo>
                      <a:pt x="74" y="12"/>
                    </a:lnTo>
                    <a:lnTo>
                      <a:pt x="72" y="12"/>
                    </a:lnTo>
                    <a:lnTo>
                      <a:pt x="72" y="12"/>
                    </a:lnTo>
                    <a:lnTo>
                      <a:pt x="72" y="14"/>
                    </a:lnTo>
                    <a:lnTo>
                      <a:pt x="72" y="14"/>
                    </a:lnTo>
                    <a:lnTo>
                      <a:pt x="72" y="14"/>
                    </a:lnTo>
                    <a:lnTo>
                      <a:pt x="70" y="14"/>
                    </a:lnTo>
                    <a:lnTo>
                      <a:pt x="72" y="16"/>
                    </a:lnTo>
                    <a:lnTo>
                      <a:pt x="70" y="16"/>
                    </a:lnTo>
                    <a:lnTo>
                      <a:pt x="70" y="16"/>
                    </a:lnTo>
                    <a:lnTo>
                      <a:pt x="70" y="18"/>
                    </a:lnTo>
                    <a:lnTo>
                      <a:pt x="68" y="18"/>
                    </a:lnTo>
                    <a:lnTo>
                      <a:pt x="68" y="18"/>
                    </a:lnTo>
                    <a:lnTo>
                      <a:pt x="66" y="18"/>
                    </a:lnTo>
                    <a:lnTo>
                      <a:pt x="66" y="18"/>
                    </a:lnTo>
                    <a:lnTo>
                      <a:pt x="66" y="18"/>
                    </a:lnTo>
                    <a:lnTo>
                      <a:pt x="66" y="18"/>
                    </a:lnTo>
                    <a:lnTo>
                      <a:pt x="64" y="18"/>
                    </a:lnTo>
                    <a:lnTo>
                      <a:pt x="66" y="16"/>
                    </a:lnTo>
                    <a:lnTo>
                      <a:pt x="68" y="16"/>
                    </a:lnTo>
                    <a:lnTo>
                      <a:pt x="66" y="14"/>
                    </a:lnTo>
                    <a:lnTo>
                      <a:pt x="68" y="12"/>
                    </a:lnTo>
                    <a:lnTo>
                      <a:pt x="68" y="12"/>
                    </a:lnTo>
                    <a:lnTo>
                      <a:pt x="70" y="12"/>
                    </a:lnTo>
                    <a:lnTo>
                      <a:pt x="70" y="10"/>
                    </a:lnTo>
                    <a:lnTo>
                      <a:pt x="70" y="10"/>
                    </a:lnTo>
                    <a:lnTo>
                      <a:pt x="70" y="8"/>
                    </a:lnTo>
                    <a:lnTo>
                      <a:pt x="70" y="8"/>
                    </a:lnTo>
                    <a:lnTo>
                      <a:pt x="70" y="8"/>
                    </a:lnTo>
                    <a:lnTo>
                      <a:pt x="70" y="8"/>
                    </a:lnTo>
                    <a:lnTo>
                      <a:pt x="70" y="8"/>
                    </a:lnTo>
                    <a:lnTo>
                      <a:pt x="70" y="8"/>
                    </a:lnTo>
                    <a:lnTo>
                      <a:pt x="70" y="8"/>
                    </a:lnTo>
                    <a:lnTo>
                      <a:pt x="70" y="6"/>
                    </a:lnTo>
                    <a:lnTo>
                      <a:pt x="70" y="6"/>
                    </a:lnTo>
                    <a:lnTo>
                      <a:pt x="70" y="6"/>
                    </a:lnTo>
                    <a:lnTo>
                      <a:pt x="70" y="6"/>
                    </a:lnTo>
                    <a:lnTo>
                      <a:pt x="68" y="6"/>
                    </a:lnTo>
                    <a:lnTo>
                      <a:pt x="68" y="4"/>
                    </a:lnTo>
                    <a:lnTo>
                      <a:pt x="66" y="4"/>
                    </a:lnTo>
                    <a:lnTo>
                      <a:pt x="66" y="6"/>
                    </a:lnTo>
                    <a:lnTo>
                      <a:pt x="66" y="6"/>
                    </a:lnTo>
                    <a:lnTo>
                      <a:pt x="66" y="6"/>
                    </a:lnTo>
                    <a:lnTo>
                      <a:pt x="66" y="6"/>
                    </a:lnTo>
                    <a:lnTo>
                      <a:pt x="66" y="8"/>
                    </a:lnTo>
                    <a:lnTo>
                      <a:pt x="66" y="8"/>
                    </a:lnTo>
                    <a:lnTo>
                      <a:pt x="66" y="8"/>
                    </a:lnTo>
                    <a:lnTo>
                      <a:pt x="64" y="8"/>
                    </a:lnTo>
                    <a:lnTo>
                      <a:pt x="64" y="8"/>
                    </a:lnTo>
                    <a:lnTo>
                      <a:pt x="66" y="8"/>
                    </a:lnTo>
                    <a:lnTo>
                      <a:pt x="64" y="8"/>
                    </a:lnTo>
                    <a:lnTo>
                      <a:pt x="64" y="10"/>
                    </a:lnTo>
                    <a:lnTo>
                      <a:pt x="64" y="8"/>
                    </a:lnTo>
                    <a:lnTo>
                      <a:pt x="64" y="8"/>
                    </a:lnTo>
                    <a:lnTo>
                      <a:pt x="64" y="10"/>
                    </a:lnTo>
                    <a:lnTo>
                      <a:pt x="62" y="10"/>
                    </a:lnTo>
                    <a:lnTo>
                      <a:pt x="62" y="8"/>
                    </a:lnTo>
                    <a:lnTo>
                      <a:pt x="62" y="8"/>
                    </a:lnTo>
                    <a:lnTo>
                      <a:pt x="60" y="8"/>
                    </a:lnTo>
                    <a:lnTo>
                      <a:pt x="60" y="8"/>
                    </a:lnTo>
                    <a:lnTo>
                      <a:pt x="58" y="10"/>
                    </a:lnTo>
                    <a:lnTo>
                      <a:pt x="56" y="10"/>
                    </a:lnTo>
                    <a:lnTo>
                      <a:pt x="56" y="10"/>
                    </a:lnTo>
                    <a:lnTo>
                      <a:pt x="56" y="10"/>
                    </a:lnTo>
                    <a:lnTo>
                      <a:pt x="56" y="10"/>
                    </a:lnTo>
                    <a:lnTo>
                      <a:pt x="56" y="10"/>
                    </a:lnTo>
                    <a:lnTo>
                      <a:pt x="54" y="10"/>
                    </a:lnTo>
                    <a:lnTo>
                      <a:pt x="52" y="10"/>
                    </a:lnTo>
                    <a:lnTo>
                      <a:pt x="56" y="10"/>
                    </a:lnTo>
                    <a:lnTo>
                      <a:pt x="58" y="8"/>
                    </a:lnTo>
                    <a:lnTo>
                      <a:pt x="60" y="8"/>
                    </a:lnTo>
                    <a:lnTo>
                      <a:pt x="60" y="6"/>
                    </a:lnTo>
                    <a:lnTo>
                      <a:pt x="58" y="6"/>
                    </a:lnTo>
                    <a:lnTo>
                      <a:pt x="58" y="6"/>
                    </a:lnTo>
                    <a:lnTo>
                      <a:pt x="58" y="6"/>
                    </a:lnTo>
                    <a:lnTo>
                      <a:pt x="56" y="4"/>
                    </a:lnTo>
                    <a:lnTo>
                      <a:pt x="54" y="4"/>
                    </a:lnTo>
                    <a:lnTo>
                      <a:pt x="54" y="4"/>
                    </a:lnTo>
                    <a:lnTo>
                      <a:pt x="52" y="4"/>
                    </a:lnTo>
                    <a:lnTo>
                      <a:pt x="52" y="4"/>
                    </a:lnTo>
                    <a:lnTo>
                      <a:pt x="50" y="4"/>
                    </a:lnTo>
                    <a:lnTo>
                      <a:pt x="50" y="4"/>
                    </a:lnTo>
                    <a:lnTo>
                      <a:pt x="48" y="6"/>
                    </a:lnTo>
                    <a:lnTo>
                      <a:pt x="48" y="6"/>
                    </a:lnTo>
                    <a:lnTo>
                      <a:pt x="46" y="6"/>
                    </a:lnTo>
                    <a:lnTo>
                      <a:pt x="46" y="6"/>
                    </a:lnTo>
                    <a:lnTo>
                      <a:pt x="46" y="6"/>
                    </a:lnTo>
                    <a:lnTo>
                      <a:pt x="42" y="6"/>
                    </a:lnTo>
                    <a:lnTo>
                      <a:pt x="42" y="6"/>
                    </a:lnTo>
                    <a:lnTo>
                      <a:pt x="44" y="6"/>
                    </a:lnTo>
                    <a:lnTo>
                      <a:pt x="44" y="6"/>
                    </a:lnTo>
                    <a:lnTo>
                      <a:pt x="44" y="6"/>
                    </a:lnTo>
                    <a:lnTo>
                      <a:pt x="44" y="4"/>
                    </a:lnTo>
                    <a:lnTo>
                      <a:pt x="46" y="4"/>
                    </a:lnTo>
                    <a:lnTo>
                      <a:pt x="48" y="4"/>
                    </a:lnTo>
                    <a:lnTo>
                      <a:pt x="48" y="4"/>
                    </a:lnTo>
                    <a:lnTo>
                      <a:pt x="50" y="2"/>
                    </a:lnTo>
                    <a:lnTo>
                      <a:pt x="50" y="2"/>
                    </a:lnTo>
                    <a:lnTo>
                      <a:pt x="50" y="0"/>
                    </a:lnTo>
                    <a:lnTo>
                      <a:pt x="50" y="0"/>
                    </a:lnTo>
                    <a:lnTo>
                      <a:pt x="50" y="0"/>
                    </a:lnTo>
                    <a:lnTo>
                      <a:pt x="50" y="0"/>
                    </a:lnTo>
                    <a:lnTo>
                      <a:pt x="44" y="0"/>
                    </a:lnTo>
                    <a:lnTo>
                      <a:pt x="40" y="2"/>
                    </a:lnTo>
                    <a:lnTo>
                      <a:pt x="40" y="2"/>
                    </a:lnTo>
                    <a:lnTo>
                      <a:pt x="38" y="2"/>
                    </a:lnTo>
                    <a:lnTo>
                      <a:pt x="36" y="2"/>
                    </a:lnTo>
                    <a:lnTo>
                      <a:pt x="36" y="2"/>
                    </a:lnTo>
                    <a:lnTo>
                      <a:pt x="32" y="2"/>
                    </a:lnTo>
                    <a:lnTo>
                      <a:pt x="26" y="4"/>
                    </a:lnTo>
                    <a:lnTo>
                      <a:pt x="24" y="6"/>
                    </a:lnTo>
                    <a:lnTo>
                      <a:pt x="22" y="6"/>
                    </a:lnTo>
                    <a:lnTo>
                      <a:pt x="22" y="6"/>
                    </a:lnTo>
                    <a:lnTo>
                      <a:pt x="22" y="8"/>
                    </a:lnTo>
                    <a:lnTo>
                      <a:pt x="22" y="8"/>
                    </a:lnTo>
                    <a:lnTo>
                      <a:pt x="22" y="8"/>
                    </a:lnTo>
                    <a:lnTo>
                      <a:pt x="22" y="8"/>
                    </a:lnTo>
                    <a:lnTo>
                      <a:pt x="18" y="8"/>
                    </a:lnTo>
                    <a:lnTo>
                      <a:pt x="16" y="10"/>
                    </a:lnTo>
                    <a:lnTo>
                      <a:pt x="14" y="10"/>
                    </a:lnTo>
                    <a:lnTo>
                      <a:pt x="12" y="10"/>
                    </a:lnTo>
                    <a:lnTo>
                      <a:pt x="12" y="12"/>
                    </a:lnTo>
                    <a:lnTo>
                      <a:pt x="12" y="12"/>
                    </a:lnTo>
                    <a:lnTo>
                      <a:pt x="10" y="14"/>
                    </a:lnTo>
                    <a:lnTo>
                      <a:pt x="12" y="12"/>
                    </a:lnTo>
                    <a:lnTo>
                      <a:pt x="14" y="14"/>
                    </a:lnTo>
                    <a:lnTo>
                      <a:pt x="12" y="14"/>
                    </a:lnTo>
                    <a:lnTo>
                      <a:pt x="14" y="14"/>
                    </a:lnTo>
                    <a:lnTo>
                      <a:pt x="16" y="14"/>
                    </a:lnTo>
                    <a:lnTo>
                      <a:pt x="16" y="14"/>
                    </a:lnTo>
                    <a:lnTo>
                      <a:pt x="16" y="14"/>
                    </a:lnTo>
                    <a:lnTo>
                      <a:pt x="14" y="14"/>
                    </a:lnTo>
                    <a:lnTo>
                      <a:pt x="12" y="14"/>
                    </a:lnTo>
                    <a:lnTo>
                      <a:pt x="12" y="14"/>
                    </a:lnTo>
                    <a:lnTo>
                      <a:pt x="12" y="16"/>
                    </a:lnTo>
                    <a:lnTo>
                      <a:pt x="12" y="16"/>
                    </a:lnTo>
                    <a:lnTo>
                      <a:pt x="14" y="16"/>
                    </a:lnTo>
                    <a:lnTo>
                      <a:pt x="14" y="16"/>
                    </a:lnTo>
                    <a:lnTo>
                      <a:pt x="16" y="16"/>
                    </a:lnTo>
                    <a:lnTo>
                      <a:pt x="16" y="16"/>
                    </a:lnTo>
                    <a:lnTo>
                      <a:pt x="16" y="16"/>
                    </a:lnTo>
                    <a:lnTo>
                      <a:pt x="16" y="16"/>
                    </a:lnTo>
                    <a:lnTo>
                      <a:pt x="18" y="16"/>
                    </a:lnTo>
                    <a:lnTo>
                      <a:pt x="18" y="16"/>
                    </a:lnTo>
                    <a:lnTo>
                      <a:pt x="20" y="16"/>
                    </a:lnTo>
                    <a:lnTo>
                      <a:pt x="20" y="16"/>
                    </a:lnTo>
                    <a:lnTo>
                      <a:pt x="26" y="16"/>
                    </a:lnTo>
                    <a:lnTo>
                      <a:pt x="26" y="16"/>
                    </a:lnTo>
                    <a:lnTo>
                      <a:pt x="26" y="16"/>
                    </a:lnTo>
                    <a:lnTo>
                      <a:pt x="24" y="16"/>
                    </a:lnTo>
                    <a:lnTo>
                      <a:pt x="22" y="16"/>
                    </a:lnTo>
                    <a:lnTo>
                      <a:pt x="24" y="18"/>
                    </a:lnTo>
                    <a:lnTo>
                      <a:pt x="24" y="18"/>
                    </a:lnTo>
                    <a:lnTo>
                      <a:pt x="22" y="18"/>
                    </a:lnTo>
                    <a:lnTo>
                      <a:pt x="22" y="18"/>
                    </a:lnTo>
                    <a:lnTo>
                      <a:pt x="20" y="18"/>
                    </a:lnTo>
                    <a:lnTo>
                      <a:pt x="18" y="18"/>
                    </a:lnTo>
                    <a:lnTo>
                      <a:pt x="16" y="18"/>
                    </a:lnTo>
                    <a:lnTo>
                      <a:pt x="14" y="18"/>
                    </a:lnTo>
                    <a:lnTo>
                      <a:pt x="10" y="18"/>
                    </a:lnTo>
                    <a:lnTo>
                      <a:pt x="8" y="20"/>
                    </a:lnTo>
                    <a:lnTo>
                      <a:pt x="8" y="20"/>
                    </a:lnTo>
                    <a:lnTo>
                      <a:pt x="6" y="20"/>
                    </a:lnTo>
                    <a:lnTo>
                      <a:pt x="6" y="22"/>
                    </a:lnTo>
                    <a:lnTo>
                      <a:pt x="8" y="22"/>
                    </a:lnTo>
                    <a:lnTo>
                      <a:pt x="8" y="22"/>
                    </a:lnTo>
                    <a:lnTo>
                      <a:pt x="10" y="22"/>
                    </a:lnTo>
                    <a:lnTo>
                      <a:pt x="10" y="24"/>
                    </a:lnTo>
                    <a:lnTo>
                      <a:pt x="14" y="24"/>
                    </a:lnTo>
                    <a:lnTo>
                      <a:pt x="14" y="24"/>
                    </a:lnTo>
                    <a:lnTo>
                      <a:pt x="16" y="24"/>
                    </a:lnTo>
                    <a:lnTo>
                      <a:pt x="16" y="24"/>
                    </a:lnTo>
                    <a:lnTo>
                      <a:pt x="16" y="24"/>
                    </a:lnTo>
                    <a:lnTo>
                      <a:pt x="22" y="24"/>
                    </a:lnTo>
                    <a:lnTo>
                      <a:pt x="26" y="24"/>
                    </a:lnTo>
                    <a:lnTo>
                      <a:pt x="26" y="24"/>
                    </a:lnTo>
                    <a:lnTo>
                      <a:pt x="28" y="24"/>
                    </a:lnTo>
                    <a:lnTo>
                      <a:pt x="28" y="24"/>
                    </a:lnTo>
                    <a:lnTo>
                      <a:pt x="28" y="26"/>
                    </a:lnTo>
                    <a:lnTo>
                      <a:pt x="30" y="26"/>
                    </a:lnTo>
                    <a:lnTo>
                      <a:pt x="32" y="26"/>
                    </a:lnTo>
                    <a:lnTo>
                      <a:pt x="30" y="26"/>
                    </a:lnTo>
                    <a:lnTo>
                      <a:pt x="32" y="26"/>
                    </a:lnTo>
                    <a:lnTo>
                      <a:pt x="32" y="26"/>
                    </a:lnTo>
                    <a:lnTo>
                      <a:pt x="32" y="28"/>
                    </a:lnTo>
                    <a:lnTo>
                      <a:pt x="32" y="28"/>
                    </a:lnTo>
                    <a:lnTo>
                      <a:pt x="32" y="28"/>
                    </a:lnTo>
                    <a:lnTo>
                      <a:pt x="32" y="28"/>
                    </a:lnTo>
                    <a:lnTo>
                      <a:pt x="32" y="28"/>
                    </a:lnTo>
                    <a:lnTo>
                      <a:pt x="28" y="28"/>
                    </a:lnTo>
                    <a:lnTo>
                      <a:pt x="28" y="28"/>
                    </a:lnTo>
                    <a:lnTo>
                      <a:pt x="26" y="28"/>
                    </a:lnTo>
                    <a:lnTo>
                      <a:pt x="22" y="28"/>
                    </a:lnTo>
                    <a:lnTo>
                      <a:pt x="22" y="26"/>
                    </a:lnTo>
                    <a:lnTo>
                      <a:pt x="20" y="26"/>
                    </a:lnTo>
                    <a:lnTo>
                      <a:pt x="18" y="28"/>
                    </a:lnTo>
                    <a:lnTo>
                      <a:pt x="16" y="28"/>
                    </a:lnTo>
                    <a:lnTo>
                      <a:pt x="12" y="28"/>
                    </a:lnTo>
                    <a:lnTo>
                      <a:pt x="4" y="28"/>
                    </a:lnTo>
                    <a:lnTo>
                      <a:pt x="2" y="28"/>
                    </a:lnTo>
                    <a:lnTo>
                      <a:pt x="2" y="30"/>
                    </a:lnTo>
                    <a:lnTo>
                      <a:pt x="0" y="30"/>
                    </a:lnTo>
                    <a:lnTo>
                      <a:pt x="0" y="30"/>
                    </a:lnTo>
                    <a:lnTo>
                      <a:pt x="2" y="32"/>
                    </a:lnTo>
                    <a:lnTo>
                      <a:pt x="0" y="32"/>
                    </a:lnTo>
                    <a:lnTo>
                      <a:pt x="0" y="32"/>
                    </a:lnTo>
                    <a:lnTo>
                      <a:pt x="2" y="34"/>
                    </a:lnTo>
                    <a:lnTo>
                      <a:pt x="0" y="34"/>
                    </a:lnTo>
                    <a:lnTo>
                      <a:pt x="2" y="36"/>
                    </a:lnTo>
                    <a:lnTo>
                      <a:pt x="4" y="36"/>
                    </a:lnTo>
                    <a:lnTo>
                      <a:pt x="4" y="36"/>
                    </a:lnTo>
                    <a:lnTo>
                      <a:pt x="6" y="36"/>
                    </a:lnTo>
                    <a:lnTo>
                      <a:pt x="8" y="36"/>
                    </a:lnTo>
                    <a:lnTo>
                      <a:pt x="10" y="36"/>
                    </a:lnTo>
                    <a:lnTo>
                      <a:pt x="12" y="36"/>
                    </a:lnTo>
                    <a:lnTo>
                      <a:pt x="12" y="38"/>
                    </a:lnTo>
                    <a:lnTo>
                      <a:pt x="12" y="38"/>
                    </a:lnTo>
                    <a:lnTo>
                      <a:pt x="12" y="38"/>
                    </a:lnTo>
                    <a:lnTo>
                      <a:pt x="12" y="40"/>
                    </a:lnTo>
                    <a:lnTo>
                      <a:pt x="12" y="40"/>
                    </a:lnTo>
                    <a:lnTo>
                      <a:pt x="10" y="40"/>
                    </a:lnTo>
                    <a:lnTo>
                      <a:pt x="10" y="40"/>
                    </a:lnTo>
                    <a:lnTo>
                      <a:pt x="10" y="42"/>
                    </a:lnTo>
                    <a:lnTo>
                      <a:pt x="10" y="42"/>
                    </a:lnTo>
                    <a:lnTo>
                      <a:pt x="10" y="44"/>
                    </a:lnTo>
                    <a:lnTo>
                      <a:pt x="10" y="44"/>
                    </a:lnTo>
                    <a:lnTo>
                      <a:pt x="8" y="44"/>
                    </a:lnTo>
                    <a:lnTo>
                      <a:pt x="8" y="44"/>
                    </a:lnTo>
                    <a:lnTo>
                      <a:pt x="14" y="46"/>
                    </a:lnTo>
                    <a:lnTo>
                      <a:pt x="16" y="46"/>
                    </a:lnTo>
                    <a:lnTo>
                      <a:pt x="16" y="46"/>
                    </a:lnTo>
                    <a:lnTo>
                      <a:pt x="18" y="46"/>
                    </a:lnTo>
                    <a:lnTo>
                      <a:pt x="18" y="46"/>
                    </a:lnTo>
                    <a:lnTo>
                      <a:pt x="20" y="44"/>
                    </a:lnTo>
                    <a:lnTo>
                      <a:pt x="22" y="44"/>
                    </a:lnTo>
                    <a:lnTo>
                      <a:pt x="22" y="44"/>
                    </a:lnTo>
                    <a:lnTo>
                      <a:pt x="22" y="46"/>
                    </a:lnTo>
                    <a:lnTo>
                      <a:pt x="24" y="44"/>
                    </a:lnTo>
                    <a:lnTo>
                      <a:pt x="26" y="46"/>
                    </a:lnTo>
                    <a:lnTo>
                      <a:pt x="26" y="44"/>
                    </a:lnTo>
                    <a:lnTo>
                      <a:pt x="28" y="46"/>
                    </a:lnTo>
                    <a:lnTo>
                      <a:pt x="30" y="46"/>
                    </a:lnTo>
                    <a:lnTo>
                      <a:pt x="32" y="44"/>
                    </a:lnTo>
                    <a:lnTo>
                      <a:pt x="32" y="44"/>
                    </a:lnTo>
                    <a:lnTo>
                      <a:pt x="34" y="44"/>
                    </a:lnTo>
                    <a:lnTo>
                      <a:pt x="38" y="44"/>
                    </a:lnTo>
                    <a:lnTo>
                      <a:pt x="38" y="42"/>
                    </a:lnTo>
                    <a:lnTo>
                      <a:pt x="40" y="44"/>
                    </a:lnTo>
                    <a:lnTo>
                      <a:pt x="44" y="42"/>
                    </a:lnTo>
                    <a:lnTo>
                      <a:pt x="46" y="42"/>
                    </a:lnTo>
                    <a:lnTo>
                      <a:pt x="48" y="42"/>
                    </a:lnTo>
                    <a:lnTo>
                      <a:pt x="48" y="40"/>
                    </a:lnTo>
                    <a:lnTo>
                      <a:pt x="50" y="40"/>
                    </a:lnTo>
                    <a:lnTo>
                      <a:pt x="50" y="40"/>
                    </a:lnTo>
                    <a:lnTo>
                      <a:pt x="52" y="40"/>
                    </a:lnTo>
                    <a:lnTo>
                      <a:pt x="52" y="38"/>
                    </a:lnTo>
                    <a:lnTo>
                      <a:pt x="54" y="40"/>
                    </a:lnTo>
                    <a:lnTo>
                      <a:pt x="54" y="40"/>
                    </a:lnTo>
                    <a:lnTo>
                      <a:pt x="52" y="40"/>
                    </a:lnTo>
                    <a:lnTo>
                      <a:pt x="52" y="42"/>
                    </a:lnTo>
                    <a:lnTo>
                      <a:pt x="54" y="42"/>
                    </a:lnTo>
                    <a:lnTo>
                      <a:pt x="54" y="42"/>
                    </a:lnTo>
                    <a:lnTo>
                      <a:pt x="56" y="42"/>
                    </a:lnTo>
                    <a:lnTo>
                      <a:pt x="56" y="42"/>
                    </a:lnTo>
                    <a:lnTo>
                      <a:pt x="58" y="42"/>
                    </a:lnTo>
                    <a:lnTo>
                      <a:pt x="58" y="44"/>
                    </a:lnTo>
                    <a:lnTo>
                      <a:pt x="56" y="44"/>
                    </a:lnTo>
                    <a:lnTo>
                      <a:pt x="54" y="44"/>
                    </a:lnTo>
                    <a:lnTo>
                      <a:pt x="56" y="44"/>
                    </a:lnTo>
                    <a:lnTo>
                      <a:pt x="58" y="46"/>
                    </a:lnTo>
                    <a:lnTo>
                      <a:pt x="60" y="44"/>
                    </a:lnTo>
                    <a:lnTo>
                      <a:pt x="60" y="46"/>
                    </a:lnTo>
                    <a:lnTo>
                      <a:pt x="62" y="46"/>
                    </a:lnTo>
                    <a:lnTo>
                      <a:pt x="62" y="46"/>
                    </a:lnTo>
                    <a:lnTo>
                      <a:pt x="64" y="46"/>
                    </a:lnTo>
                    <a:lnTo>
                      <a:pt x="66" y="46"/>
                    </a:lnTo>
                    <a:lnTo>
                      <a:pt x="66" y="48"/>
                    </a:lnTo>
                    <a:lnTo>
                      <a:pt x="66" y="46"/>
                    </a:lnTo>
                    <a:lnTo>
                      <a:pt x="66" y="46"/>
                    </a:lnTo>
                    <a:lnTo>
                      <a:pt x="68" y="46"/>
                    </a:lnTo>
                    <a:lnTo>
                      <a:pt x="68" y="46"/>
                    </a:lnTo>
                    <a:lnTo>
                      <a:pt x="70" y="46"/>
                    </a:lnTo>
                    <a:lnTo>
                      <a:pt x="70" y="46"/>
                    </a:lnTo>
                    <a:lnTo>
                      <a:pt x="72" y="46"/>
                    </a:lnTo>
                    <a:lnTo>
                      <a:pt x="72" y="46"/>
                    </a:lnTo>
                    <a:lnTo>
                      <a:pt x="74" y="46"/>
                    </a:lnTo>
                    <a:lnTo>
                      <a:pt x="74" y="46"/>
                    </a:lnTo>
                    <a:lnTo>
                      <a:pt x="76" y="44"/>
                    </a:lnTo>
                    <a:lnTo>
                      <a:pt x="76" y="44"/>
                    </a:lnTo>
                    <a:lnTo>
                      <a:pt x="76" y="44"/>
                    </a:lnTo>
                    <a:lnTo>
                      <a:pt x="76" y="44"/>
                    </a:lnTo>
                    <a:lnTo>
                      <a:pt x="76" y="44"/>
                    </a:lnTo>
                    <a:lnTo>
                      <a:pt x="76" y="42"/>
                    </a:lnTo>
                    <a:lnTo>
                      <a:pt x="74" y="44"/>
                    </a:lnTo>
                    <a:lnTo>
                      <a:pt x="74" y="44"/>
                    </a:lnTo>
                    <a:lnTo>
                      <a:pt x="74" y="42"/>
                    </a:lnTo>
                    <a:lnTo>
                      <a:pt x="74" y="42"/>
                    </a:lnTo>
                    <a:lnTo>
                      <a:pt x="76" y="42"/>
                    </a:lnTo>
                    <a:lnTo>
                      <a:pt x="76" y="42"/>
                    </a:lnTo>
                    <a:lnTo>
                      <a:pt x="76" y="42"/>
                    </a:lnTo>
                    <a:lnTo>
                      <a:pt x="78" y="42"/>
                    </a:lnTo>
                    <a:lnTo>
                      <a:pt x="76" y="42"/>
                    </a:lnTo>
                    <a:lnTo>
                      <a:pt x="76" y="40"/>
                    </a:lnTo>
                    <a:lnTo>
                      <a:pt x="74" y="40"/>
                    </a:lnTo>
                    <a:lnTo>
                      <a:pt x="72" y="42"/>
                    </a:lnTo>
                    <a:lnTo>
                      <a:pt x="72" y="42"/>
                    </a:lnTo>
                    <a:lnTo>
                      <a:pt x="70" y="42"/>
                    </a:lnTo>
                    <a:lnTo>
                      <a:pt x="70" y="42"/>
                    </a:lnTo>
                    <a:lnTo>
                      <a:pt x="70" y="42"/>
                    </a:lnTo>
                    <a:lnTo>
                      <a:pt x="70" y="40"/>
                    </a:lnTo>
                    <a:lnTo>
                      <a:pt x="72" y="40"/>
                    </a:lnTo>
                    <a:lnTo>
                      <a:pt x="72" y="40"/>
                    </a:lnTo>
                    <a:lnTo>
                      <a:pt x="72" y="40"/>
                    </a:lnTo>
                    <a:lnTo>
                      <a:pt x="74" y="40"/>
                    </a:lnTo>
                    <a:lnTo>
                      <a:pt x="74" y="40"/>
                    </a:lnTo>
                    <a:lnTo>
                      <a:pt x="74" y="40"/>
                    </a:lnTo>
                    <a:lnTo>
                      <a:pt x="76" y="38"/>
                    </a:lnTo>
                    <a:lnTo>
                      <a:pt x="78" y="38"/>
                    </a:lnTo>
                    <a:lnTo>
                      <a:pt x="78" y="36"/>
                    </a:lnTo>
                    <a:lnTo>
                      <a:pt x="78" y="38"/>
                    </a:lnTo>
                    <a:lnTo>
                      <a:pt x="80" y="38"/>
                    </a:lnTo>
                    <a:lnTo>
                      <a:pt x="80" y="36"/>
                    </a:lnTo>
                    <a:lnTo>
                      <a:pt x="80" y="38"/>
                    </a:lnTo>
                    <a:lnTo>
                      <a:pt x="80" y="38"/>
                    </a:lnTo>
                    <a:lnTo>
                      <a:pt x="80" y="40"/>
                    </a:lnTo>
                    <a:lnTo>
                      <a:pt x="80" y="38"/>
                    </a:lnTo>
                    <a:lnTo>
                      <a:pt x="80" y="40"/>
                    </a:lnTo>
                    <a:lnTo>
                      <a:pt x="82" y="38"/>
                    </a:lnTo>
                    <a:lnTo>
                      <a:pt x="84" y="36"/>
                    </a:lnTo>
                    <a:lnTo>
                      <a:pt x="82" y="38"/>
                    </a:lnTo>
                    <a:lnTo>
                      <a:pt x="8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78"/>
              <p:cNvSpPr>
                <a:spLocks/>
              </p:cNvSpPr>
              <p:nvPr/>
            </p:nvSpPr>
            <p:spPr bwMode="auto">
              <a:xfrm>
                <a:off x="2162" y="1539"/>
                <a:ext cx="14" cy="8"/>
              </a:xfrm>
              <a:custGeom>
                <a:avLst/>
                <a:gdLst>
                  <a:gd name="T0" fmla="*/ 12 w 14"/>
                  <a:gd name="T1" fmla="*/ 0 h 8"/>
                  <a:gd name="T2" fmla="*/ 10 w 14"/>
                  <a:gd name="T3" fmla="*/ 0 h 8"/>
                  <a:gd name="T4" fmla="*/ 10 w 14"/>
                  <a:gd name="T5" fmla="*/ 0 h 8"/>
                  <a:gd name="T6" fmla="*/ 6 w 14"/>
                  <a:gd name="T7" fmla="*/ 0 h 8"/>
                  <a:gd name="T8" fmla="*/ 4 w 14"/>
                  <a:gd name="T9" fmla="*/ 0 h 8"/>
                  <a:gd name="T10" fmla="*/ 2 w 14"/>
                  <a:gd name="T11" fmla="*/ 2 h 8"/>
                  <a:gd name="T12" fmla="*/ 0 w 14"/>
                  <a:gd name="T13" fmla="*/ 2 h 8"/>
                  <a:gd name="T14" fmla="*/ 0 w 14"/>
                  <a:gd name="T15" fmla="*/ 2 h 8"/>
                  <a:gd name="T16" fmla="*/ 2 w 14"/>
                  <a:gd name="T17" fmla="*/ 2 h 8"/>
                  <a:gd name="T18" fmla="*/ 2 w 14"/>
                  <a:gd name="T19" fmla="*/ 4 h 8"/>
                  <a:gd name="T20" fmla="*/ 2 w 14"/>
                  <a:gd name="T21" fmla="*/ 4 h 8"/>
                  <a:gd name="T22" fmla="*/ 2 w 14"/>
                  <a:gd name="T23" fmla="*/ 4 h 8"/>
                  <a:gd name="T24" fmla="*/ 2 w 14"/>
                  <a:gd name="T25" fmla="*/ 6 h 8"/>
                  <a:gd name="T26" fmla="*/ 2 w 14"/>
                  <a:gd name="T27" fmla="*/ 6 h 8"/>
                  <a:gd name="T28" fmla="*/ 2 w 14"/>
                  <a:gd name="T29" fmla="*/ 6 h 8"/>
                  <a:gd name="T30" fmla="*/ 4 w 14"/>
                  <a:gd name="T31" fmla="*/ 8 h 8"/>
                  <a:gd name="T32" fmla="*/ 4 w 14"/>
                  <a:gd name="T33" fmla="*/ 8 h 8"/>
                  <a:gd name="T34" fmla="*/ 4 w 14"/>
                  <a:gd name="T35" fmla="*/ 8 h 8"/>
                  <a:gd name="T36" fmla="*/ 6 w 14"/>
                  <a:gd name="T37" fmla="*/ 8 h 8"/>
                  <a:gd name="T38" fmla="*/ 6 w 14"/>
                  <a:gd name="T39" fmla="*/ 6 h 8"/>
                  <a:gd name="T40" fmla="*/ 6 w 14"/>
                  <a:gd name="T41" fmla="*/ 6 h 8"/>
                  <a:gd name="T42" fmla="*/ 6 w 14"/>
                  <a:gd name="T43" fmla="*/ 6 h 8"/>
                  <a:gd name="T44" fmla="*/ 8 w 14"/>
                  <a:gd name="T45" fmla="*/ 6 h 8"/>
                  <a:gd name="T46" fmla="*/ 10 w 14"/>
                  <a:gd name="T47" fmla="*/ 4 h 8"/>
                  <a:gd name="T48" fmla="*/ 12 w 14"/>
                  <a:gd name="T49" fmla="*/ 4 h 8"/>
                  <a:gd name="T50" fmla="*/ 12 w 14"/>
                  <a:gd name="T51" fmla="*/ 4 h 8"/>
                  <a:gd name="T52" fmla="*/ 12 w 14"/>
                  <a:gd name="T53" fmla="*/ 2 h 8"/>
                  <a:gd name="T54" fmla="*/ 14 w 14"/>
                  <a:gd name="T55" fmla="*/ 2 h 8"/>
                  <a:gd name="T56" fmla="*/ 14 w 14"/>
                  <a:gd name="T57" fmla="*/ 2 h 8"/>
                  <a:gd name="T58" fmla="*/ 12 w 14"/>
                  <a:gd name="T59" fmla="*/ 2 h 8"/>
                  <a:gd name="T60" fmla="*/ 12 w 14"/>
                  <a:gd name="T61" fmla="*/ 2 h 8"/>
                  <a:gd name="T62" fmla="*/ 12 w 14"/>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8">
                    <a:moveTo>
                      <a:pt x="12" y="0"/>
                    </a:moveTo>
                    <a:lnTo>
                      <a:pt x="10" y="0"/>
                    </a:lnTo>
                    <a:lnTo>
                      <a:pt x="10" y="0"/>
                    </a:lnTo>
                    <a:lnTo>
                      <a:pt x="6" y="0"/>
                    </a:lnTo>
                    <a:lnTo>
                      <a:pt x="4" y="0"/>
                    </a:lnTo>
                    <a:lnTo>
                      <a:pt x="2" y="2"/>
                    </a:lnTo>
                    <a:lnTo>
                      <a:pt x="0" y="2"/>
                    </a:lnTo>
                    <a:lnTo>
                      <a:pt x="0" y="2"/>
                    </a:lnTo>
                    <a:lnTo>
                      <a:pt x="2" y="2"/>
                    </a:lnTo>
                    <a:lnTo>
                      <a:pt x="2" y="4"/>
                    </a:lnTo>
                    <a:lnTo>
                      <a:pt x="2" y="4"/>
                    </a:lnTo>
                    <a:lnTo>
                      <a:pt x="2" y="4"/>
                    </a:lnTo>
                    <a:lnTo>
                      <a:pt x="2" y="6"/>
                    </a:lnTo>
                    <a:lnTo>
                      <a:pt x="2" y="6"/>
                    </a:lnTo>
                    <a:lnTo>
                      <a:pt x="2" y="6"/>
                    </a:lnTo>
                    <a:lnTo>
                      <a:pt x="4" y="8"/>
                    </a:lnTo>
                    <a:lnTo>
                      <a:pt x="4" y="8"/>
                    </a:lnTo>
                    <a:lnTo>
                      <a:pt x="4" y="8"/>
                    </a:lnTo>
                    <a:lnTo>
                      <a:pt x="6" y="8"/>
                    </a:lnTo>
                    <a:lnTo>
                      <a:pt x="6" y="6"/>
                    </a:lnTo>
                    <a:lnTo>
                      <a:pt x="6" y="6"/>
                    </a:lnTo>
                    <a:lnTo>
                      <a:pt x="6" y="6"/>
                    </a:lnTo>
                    <a:lnTo>
                      <a:pt x="8" y="6"/>
                    </a:lnTo>
                    <a:lnTo>
                      <a:pt x="10" y="4"/>
                    </a:lnTo>
                    <a:lnTo>
                      <a:pt x="12" y="4"/>
                    </a:lnTo>
                    <a:lnTo>
                      <a:pt x="12" y="4"/>
                    </a:lnTo>
                    <a:lnTo>
                      <a:pt x="12" y="2"/>
                    </a:lnTo>
                    <a:lnTo>
                      <a:pt x="14" y="2"/>
                    </a:lnTo>
                    <a:lnTo>
                      <a:pt x="14" y="2"/>
                    </a:lnTo>
                    <a:lnTo>
                      <a:pt x="12" y="2"/>
                    </a:lnTo>
                    <a:lnTo>
                      <a:pt x="12"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79"/>
              <p:cNvSpPr>
                <a:spLocks noEditPoints="1"/>
              </p:cNvSpPr>
              <p:nvPr/>
            </p:nvSpPr>
            <p:spPr bwMode="auto">
              <a:xfrm>
                <a:off x="2176" y="1541"/>
                <a:ext cx="38" cy="24"/>
              </a:xfrm>
              <a:custGeom>
                <a:avLst/>
                <a:gdLst>
                  <a:gd name="T0" fmla="*/ 38 w 38"/>
                  <a:gd name="T1" fmla="*/ 0 h 24"/>
                  <a:gd name="T2" fmla="*/ 28 w 38"/>
                  <a:gd name="T3" fmla="*/ 2 h 24"/>
                  <a:gd name="T4" fmla="*/ 26 w 38"/>
                  <a:gd name="T5" fmla="*/ 0 h 24"/>
                  <a:gd name="T6" fmla="*/ 24 w 38"/>
                  <a:gd name="T7" fmla="*/ 0 h 24"/>
                  <a:gd name="T8" fmla="*/ 24 w 38"/>
                  <a:gd name="T9" fmla="*/ 0 h 24"/>
                  <a:gd name="T10" fmla="*/ 22 w 38"/>
                  <a:gd name="T11" fmla="*/ 0 h 24"/>
                  <a:gd name="T12" fmla="*/ 18 w 38"/>
                  <a:gd name="T13" fmla="*/ 0 h 24"/>
                  <a:gd name="T14" fmla="*/ 18 w 38"/>
                  <a:gd name="T15" fmla="*/ 2 h 24"/>
                  <a:gd name="T16" fmla="*/ 18 w 38"/>
                  <a:gd name="T17" fmla="*/ 2 h 24"/>
                  <a:gd name="T18" fmla="*/ 16 w 38"/>
                  <a:gd name="T19" fmla="*/ 4 h 24"/>
                  <a:gd name="T20" fmla="*/ 14 w 38"/>
                  <a:gd name="T21" fmla="*/ 2 h 24"/>
                  <a:gd name="T22" fmla="*/ 14 w 38"/>
                  <a:gd name="T23" fmla="*/ 4 h 24"/>
                  <a:gd name="T24" fmla="*/ 16 w 38"/>
                  <a:gd name="T25" fmla="*/ 6 h 24"/>
                  <a:gd name="T26" fmla="*/ 14 w 38"/>
                  <a:gd name="T27" fmla="*/ 6 h 24"/>
                  <a:gd name="T28" fmla="*/ 16 w 38"/>
                  <a:gd name="T29" fmla="*/ 8 h 24"/>
                  <a:gd name="T30" fmla="*/ 14 w 38"/>
                  <a:gd name="T31" fmla="*/ 8 h 24"/>
                  <a:gd name="T32" fmla="*/ 12 w 38"/>
                  <a:gd name="T33" fmla="*/ 10 h 24"/>
                  <a:gd name="T34" fmla="*/ 10 w 38"/>
                  <a:gd name="T35" fmla="*/ 10 h 24"/>
                  <a:gd name="T36" fmla="*/ 8 w 38"/>
                  <a:gd name="T37" fmla="*/ 10 h 24"/>
                  <a:gd name="T38" fmla="*/ 6 w 38"/>
                  <a:gd name="T39" fmla="*/ 8 h 24"/>
                  <a:gd name="T40" fmla="*/ 8 w 38"/>
                  <a:gd name="T41" fmla="*/ 8 h 24"/>
                  <a:gd name="T42" fmla="*/ 6 w 38"/>
                  <a:gd name="T43" fmla="*/ 6 h 24"/>
                  <a:gd name="T44" fmla="*/ 2 w 38"/>
                  <a:gd name="T45" fmla="*/ 8 h 24"/>
                  <a:gd name="T46" fmla="*/ 2 w 38"/>
                  <a:gd name="T47" fmla="*/ 12 h 24"/>
                  <a:gd name="T48" fmla="*/ 2 w 38"/>
                  <a:gd name="T49" fmla="*/ 14 h 24"/>
                  <a:gd name="T50" fmla="*/ 6 w 38"/>
                  <a:gd name="T51" fmla="*/ 14 h 24"/>
                  <a:gd name="T52" fmla="*/ 6 w 38"/>
                  <a:gd name="T53" fmla="*/ 16 h 24"/>
                  <a:gd name="T54" fmla="*/ 6 w 38"/>
                  <a:gd name="T55" fmla="*/ 16 h 24"/>
                  <a:gd name="T56" fmla="*/ 6 w 38"/>
                  <a:gd name="T57" fmla="*/ 18 h 24"/>
                  <a:gd name="T58" fmla="*/ 8 w 38"/>
                  <a:gd name="T59" fmla="*/ 20 h 24"/>
                  <a:gd name="T60" fmla="*/ 6 w 38"/>
                  <a:gd name="T61" fmla="*/ 24 h 24"/>
                  <a:gd name="T62" fmla="*/ 8 w 38"/>
                  <a:gd name="T63" fmla="*/ 22 h 24"/>
                  <a:gd name="T64" fmla="*/ 10 w 38"/>
                  <a:gd name="T65" fmla="*/ 24 h 24"/>
                  <a:gd name="T66" fmla="*/ 14 w 38"/>
                  <a:gd name="T67" fmla="*/ 22 h 24"/>
                  <a:gd name="T68" fmla="*/ 14 w 38"/>
                  <a:gd name="T69" fmla="*/ 22 h 24"/>
                  <a:gd name="T70" fmla="*/ 22 w 38"/>
                  <a:gd name="T71" fmla="*/ 20 h 24"/>
                  <a:gd name="T72" fmla="*/ 24 w 38"/>
                  <a:gd name="T73" fmla="*/ 20 h 24"/>
                  <a:gd name="T74" fmla="*/ 26 w 38"/>
                  <a:gd name="T75" fmla="*/ 18 h 24"/>
                  <a:gd name="T76" fmla="*/ 26 w 38"/>
                  <a:gd name="T77" fmla="*/ 18 h 24"/>
                  <a:gd name="T78" fmla="*/ 28 w 38"/>
                  <a:gd name="T79" fmla="*/ 16 h 24"/>
                  <a:gd name="T80" fmla="*/ 30 w 38"/>
                  <a:gd name="T81" fmla="*/ 14 h 24"/>
                  <a:gd name="T82" fmla="*/ 30 w 38"/>
                  <a:gd name="T83" fmla="*/ 12 h 24"/>
                  <a:gd name="T84" fmla="*/ 30 w 38"/>
                  <a:gd name="T85" fmla="*/ 12 h 24"/>
                  <a:gd name="T86" fmla="*/ 28 w 38"/>
                  <a:gd name="T87" fmla="*/ 12 h 24"/>
                  <a:gd name="T88" fmla="*/ 28 w 38"/>
                  <a:gd name="T89" fmla="*/ 10 h 24"/>
                  <a:gd name="T90" fmla="*/ 30 w 38"/>
                  <a:gd name="T91" fmla="*/ 10 h 24"/>
                  <a:gd name="T92" fmla="*/ 26 w 38"/>
                  <a:gd name="T93" fmla="*/ 8 h 24"/>
                  <a:gd name="T94" fmla="*/ 24 w 38"/>
                  <a:gd name="T95" fmla="*/ 8 h 24"/>
                  <a:gd name="T96" fmla="*/ 28 w 38"/>
                  <a:gd name="T97" fmla="*/ 6 h 24"/>
                  <a:gd name="T98" fmla="*/ 34 w 38"/>
                  <a:gd name="T99" fmla="*/ 6 h 24"/>
                  <a:gd name="T100" fmla="*/ 34 w 38"/>
                  <a:gd name="T101" fmla="*/ 4 h 24"/>
                  <a:gd name="T102" fmla="*/ 38 w 38"/>
                  <a:gd name="T103" fmla="*/ 2 h 24"/>
                  <a:gd name="T104" fmla="*/ 18 w 38"/>
                  <a:gd name="T105" fmla="*/ 4 h 24"/>
                  <a:gd name="T106" fmla="*/ 18 w 38"/>
                  <a:gd name="T107"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 h="24">
                    <a:moveTo>
                      <a:pt x="38" y="2"/>
                    </a:moveTo>
                    <a:lnTo>
                      <a:pt x="38" y="2"/>
                    </a:lnTo>
                    <a:lnTo>
                      <a:pt x="38" y="0"/>
                    </a:lnTo>
                    <a:lnTo>
                      <a:pt x="34" y="0"/>
                    </a:lnTo>
                    <a:lnTo>
                      <a:pt x="30" y="2"/>
                    </a:lnTo>
                    <a:lnTo>
                      <a:pt x="28" y="2"/>
                    </a:lnTo>
                    <a:lnTo>
                      <a:pt x="28" y="2"/>
                    </a:lnTo>
                    <a:lnTo>
                      <a:pt x="28" y="2"/>
                    </a:lnTo>
                    <a:lnTo>
                      <a:pt x="26" y="0"/>
                    </a:lnTo>
                    <a:lnTo>
                      <a:pt x="26" y="0"/>
                    </a:lnTo>
                    <a:lnTo>
                      <a:pt x="24" y="0"/>
                    </a:lnTo>
                    <a:lnTo>
                      <a:pt x="24" y="0"/>
                    </a:lnTo>
                    <a:lnTo>
                      <a:pt x="24" y="0"/>
                    </a:lnTo>
                    <a:lnTo>
                      <a:pt x="22" y="0"/>
                    </a:lnTo>
                    <a:lnTo>
                      <a:pt x="24" y="0"/>
                    </a:lnTo>
                    <a:lnTo>
                      <a:pt x="22" y="0"/>
                    </a:lnTo>
                    <a:lnTo>
                      <a:pt x="22" y="0"/>
                    </a:lnTo>
                    <a:lnTo>
                      <a:pt x="22" y="0"/>
                    </a:lnTo>
                    <a:lnTo>
                      <a:pt x="22" y="0"/>
                    </a:lnTo>
                    <a:lnTo>
                      <a:pt x="20" y="0"/>
                    </a:lnTo>
                    <a:lnTo>
                      <a:pt x="18" y="0"/>
                    </a:lnTo>
                    <a:lnTo>
                      <a:pt x="16" y="0"/>
                    </a:lnTo>
                    <a:lnTo>
                      <a:pt x="16" y="2"/>
                    </a:lnTo>
                    <a:lnTo>
                      <a:pt x="18" y="2"/>
                    </a:lnTo>
                    <a:lnTo>
                      <a:pt x="18" y="2"/>
                    </a:lnTo>
                    <a:lnTo>
                      <a:pt x="18" y="2"/>
                    </a:lnTo>
                    <a:lnTo>
                      <a:pt x="18" y="2"/>
                    </a:lnTo>
                    <a:lnTo>
                      <a:pt x="18" y="4"/>
                    </a:lnTo>
                    <a:lnTo>
                      <a:pt x="18" y="4"/>
                    </a:lnTo>
                    <a:lnTo>
                      <a:pt x="16" y="4"/>
                    </a:lnTo>
                    <a:lnTo>
                      <a:pt x="16" y="2"/>
                    </a:lnTo>
                    <a:lnTo>
                      <a:pt x="14" y="2"/>
                    </a:lnTo>
                    <a:lnTo>
                      <a:pt x="14" y="2"/>
                    </a:lnTo>
                    <a:lnTo>
                      <a:pt x="14" y="4"/>
                    </a:lnTo>
                    <a:lnTo>
                      <a:pt x="14" y="4"/>
                    </a:lnTo>
                    <a:lnTo>
                      <a:pt x="14" y="4"/>
                    </a:lnTo>
                    <a:lnTo>
                      <a:pt x="14" y="6"/>
                    </a:lnTo>
                    <a:lnTo>
                      <a:pt x="16" y="6"/>
                    </a:lnTo>
                    <a:lnTo>
                      <a:pt x="16" y="6"/>
                    </a:lnTo>
                    <a:lnTo>
                      <a:pt x="16" y="6"/>
                    </a:lnTo>
                    <a:lnTo>
                      <a:pt x="16" y="6"/>
                    </a:lnTo>
                    <a:lnTo>
                      <a:pt x="14" y="6"/>
                    </a:lnTo>
                    <a:lnTo>
                      <a:pt x="16" y="8"/>
                    </a:lnTo>
                    <a:lnTo>
                      <a:pt x="14" y="8"/>
                    </a:lnTo>
                    <a:lnTo>
                      <a:pt x="16" y="8"/>
                    </a:lnTo>
                    <a:lnTo>
                      <a:pt x="14" y="8"/>
                    </a:lnTo>
                    <a:lnTo>
                      <a:pt x="14" y="8"/>
                    </a:lnTo>
                    <a:lnTo>
                      <a:pt x="14" y="8"/>
                    </a:lnTo>
                    <a:lnTo>
                      <a:pt x="14" y="8"/>
                    </a:lnTo>
                    <a:lnTo>
                      <a:pt x="14" y="10"/>
                    </a:lnTo>
                    <a:lnTo>
                      <a:pt x="12" y="10"/>
                    </a:lnTo>
                    <a:lnTo>
                      <a:pt x="12" y="10"/>
                    </a:lnTo>
                    <a:lnTo>
                      <a:pt x="10" y="10"/>
                    </a:lnTo>
                    <a:lnTo>
                      <a:pt x="10" y="10"/>
                    </a:lnTo>
                    <a:lnTo>
                      <a:pt x="8" y="10"/>
                    </a:lnTo>
                    <a:lnTo>
                      <a:pt x="8" y="10"/>
                    </a:lnTo>
                    <a:lnTo>
                      <a:pt x="8" y="10"/>
                    </a:lnTo>
                    <a:lnTo>
                      <a:pt x="8" y="8"/>
                    </a:lnTo>
                    <a:lnTo>
                      <a:pt x="8" y="8"/>
                    </a:lnTo>
                    <a:lnTo>
                      <a:pt x="6" y="8"/>
                    </a:lnTo>
                    <a:lnTo>
                      <a:pt x="6" y="8"/>
                    </a:lnTo>
                    <a:lnTo>
                      <a:pt x="8" y="8"/>
                    </a:lnTo>
                    <a:lnTo>
                      <a:pt x="8" y="8"/>
                    </a:lnTo>
                    <a:lnTo>
                      <a:pt x="6" y="8"/>
                    </a:lnTo>
                    <a:lnTo>
                      <a:pt x="6" y="6"/>
                    </a:lnTo>
                    <a:lnTo>
                      <a:pt x="6" y="6"/>
                    </a:lnTo>
                    <a:lnTo>
                      <a:pt x="4" y="8"/>
                    </a:lnTo>
                    <a:lnTo>
                      <a:pt x="2" y="8"/>
                    </a:lnTo>
                    <a:lnTo>
                      <a:pt x="2" y="8"/>
                    </a:lnTo>
                    <a:lnTo>
                      <a:pt x="0" y="10"/>
                    </a:lnTo>
                    <a:lnTo>
                      <a:pt x="2" y="12"/>
                    </a:lnTo>
                    <a:lnTo>
                      <a:pt x="2" y="12"/>
                    </a:lnTo>
                    <a:lnTo>
                      <a:pt x="2" y="12"/>
                    </a:lnTo>
                    <a:lnTo>
                      <a:pt x="2" y="14"/>
                    </a:lnTo>
                    <a:lnTo>
                      <a:pt x="2" y="14"/>
                    </a:lnTo>
                    <a:lnTo>
                      <a:pt x="4" y="14"/>
                    </a:lnTo>
                    <a:lnTo>
                      <a:pt x="4" y="14"/>
                    </a:lnTo>
                    <a:lnTo>
                      <a:pt x="6" y="14"/>
                    </a:lnTo>
                    <a:lnTo>
                      <a:pt x="6" y="16"/>
                    </a:lnTo>
                    <a:lnTo>
                      <a:pt x="6" y="16"/>
                    </a:lnTo>
                    <a:lnTo>
                      <a:pt x="6" y="16"/>
                    </a:lnTo>
                    <a:lnTo>
                      <a:pt x="6" y="16"/>
                    </a:lnTo>
                    <a:lnTo>
                      <a:pt x="8" y="16"/>
                    </a:lnTo>
                    <a:lnTo>
                      <a:pt x="6" y="16"/>
                    </a:lnTo>
                    <a:lnTo>
                      <a:pt x="6" y="18"/>
                    </a:lnTo>
                    <a:lnTo>
                      <a:pt x="6" y="18"/>
                    </a:lnTo>
                    <a:lnTo>
                      <a:pt x="6" y="18"/>
                    </a:lnTo>
                    <a:lnTo>
                      <a:pt x="8" y="18"/>
                    </a:lnTo>
                    <a:lnTo>
                      <a:pt x="8" y="20"/>
                    </a:lnTo>
                    <a:lnTo>
                      <a:pt x="8" y="20"/>
                    </a:lnTo>
                    <a:lnTo>
                      <a:pt x="8" y="22"/>
                    </a:lnTo>
                    <a:lnTo>
                      <a:pt x="6" y="22"/>
                    </a:lnTo>
                    <a:lnTo>
                      <a:pt x="6" y="24"/>
                    </a:lnTo>
                    <a:lnTo>
                      <a:pt x="8" y="24"/>
                    </a:lnTo>
                    <a:lnTo>
                      <a:pt x="8" y="22"/>
                    </a:lnTo>
                    <a:lnTo>
                      <a:pt x="8" y="22"/>
                    </a:lnTo>
                    <a:lnTo>
                      <a:pt x="8" y="24"/>
                    </a:lnTo>
                    <a:lnTo>
                      <a:pt x="8" y="24"/>
                    </a:lnTo>
                    <a:lnTo>
                      <a:pt x="10" y="24"/>
                    </a:lnTo>
                    <a:lnTo>
                      <a:pt x="12" y="24"/>
                    </a:lnTo>
                    <a:lnTo>
                      <a:pt x="14" y="22"/>
                    </a:lnTo>
                    <a:lnTo>
                      <a:pt x="14" y="22"/>
                    </a:lnTo>
                    <a:lnTo>
                      <a:pt x="14" y="22"/>
                    </a:lnTo>
                    <a:lnTo>
                      <a:pt x="14" y="22"/>
                    </a:lnTo>
                    <a:lnTo>
                      <a:pt x="14" y="22"/>
                    </a:lnTo>
                    <a:lnTo>
                      <a:pt x="16" y="22"/>
                    </a:lnTo>
                    <a:lnTo>
                      <a:pt x="18" y="22"/>
                    </a:lnTo>
                    <a:lnTo>
                      <a:pt x="22" y="20"/>
                    </a:lnTo>
                    <a:lnTo>
                      <a:pt x="22" y="20"/>
                    </a:lnTo>
                    <a:lnTo>
                      <a:pt x="24" y="20"/>
                    </a:lnTo>
                    <a:lnTo>
                      <a:pt x="24" y="20"/>
                    </a:lnTo>
                    <a:lnTo>
                      <a:pt x="24" y="20"/>
                    </a:lnTo>
                    <a:lnTo>
                      <a:pt x="24" y="18"/>
                    </a:lnTo>
                    <a:lnTo>
                      <a:pt x="26" y="18"/>
                    </a:lnTo>
                    <a:lnTo>
                      <a:pt x="26" y="18"/>
                    </a:lnTo>
                    <a:lnTo>
                      <a:pt x="24" y="18"/>
                    </a:lnTo>
                    <a:lnTo>
                      <a:pt x="26" y="18"/>
                    </a:lnTo>
                    <a:lnTo>
                      <a:pt x="26" y="18"/>
                    </a:lnTo>
                    <a:lnTo>
                      <a:pt x="28" y="16"/>
                    </a:lnTo>
                    <a:lnTo>
                      <a:pt x="28" y="16"/>
                    </a:lnTo>
                    <a:lnTo>
                      <a:pt x="28" y="16"/>
                    </a:lnTo>
                    <a:lnTo>
                      <a:pt x="28" y="16"/>
                    </a:lnTo>
                    <a:lnTo>
                      <a:pt x="30" y="14"/>
                    </a:lnTo>
                    <a:lnTo>
                      <a:pt x="30" y="14"/>
                    </a:lnTo>
                    <a:lnTo>
                      <a:pt x="30" y="14"/>
                    </a:lnTo>
                    <a:lnTo>
                      <a:pt x="30" y="12"/>
                    </a:lnTo>
                    <a:lnTo>
                      <a:pt x="30" y="12"/>
                    </a:lnTo>
                    <a:lnTo>
                      <a:pt x="30" y="12"/>
                    </a:lnTo>
                    <a:lnTo>
                      <a:pt x="30" y="12"/>
                    </a:lnTo>
                    <a:lnTo>
                      <a:pt x="30" y="12"/>
                    </a:lnTo>
                    <a:lnTo>
                      <a:pt x="28" y="12"/>
                    </a:lnTo>
                    <a:lnTo>
                      <a:pt x="28" y="12"/>
                    </a:lnTo>
                    <a:lnTo>
                      <a:pt x="28" y="12"/>
                    </a:lnTo>
                    <a:lnTo>
                      <a:pt x="30" y="10"/>
                    </a:lnTo>
                    <a:lnTo>
                      <a:pt x="28" y="10"/>
                    </a:lnTo>
                    <a:lnTo>
                      <a:pt x="28" y="10"/>
                    </a:lnTo>
                    <a:lnTo>
                      <a:pt x="28" y="10"/>
                    </a:lnTo>
                    <a:lnTo>
                      <a:pt x="30" y="10"/>
                    </a:lnTo>
                    <a:lnTo>
                      <a:pt x="28" y="8"/>
                    </a:lnTo>
                    <a:lnTo>
                      <a:pt x="28" y="8"/>
                    </a:lnTo>
                    <a:lnTo>
                      <a:pt x="26" y="8"/>
                    </a:lnTo>
                    <a:lnTo>
                      <a:pt x="24" y="8"/>
                    </a:lnTo>
                    <a:lnTo>
                      <a:pt x="24" y="8"/>
                    </a:lnTo>
                    <a:lnTo>
                      <a:pt x="24" y="8"/>
                    </a:lnTo>
                    <a:lnTo>
                      <a:pt x="26" y="8"/>
                    </a:lnTo>
                    <a:lnTo>
                      <a:pt x="26" y="8"/>
                    </a:lnTo>
                    <a:lnTo>
                      <a:pt x="28" y="6"/>
                    </a:lnTo>
                    <a:lnTo>
                      <a:pt x="30" y="6"/>
                    </a:lnTo>
                    <a:lnTo>
                      <a:pt x="32" y="6"/>
                    </a:lnTo>
                    <a:lnTo>
                      <a:pt x="34" y="6"/>
                    </a:lnTo>
                    <a:lnTo>
                      <a:pt x="34" y="4"/>
                    </a:lnTo>
                    <a:lnTo>
                      <a:pt x="34" y="4"/>
                    </a:lnTo>
                    <a:lnTo>
                      <a:pt x="34" y="4"/>
                    </a:lnTo>
                    <a:lnTo>
                      <a:pt x="34" y="4"/>
                    </a:lnTo>
                    <a:lnTo>
                      <a:pt x="36" y="4"/>
                    </a:lnTo>
                    <a:lnTo>
                      <a:pt x="38" y="2"/>
                    </a:lnTo>
                    <a:close/>
                    <a:moveTo>
                      <a:pt x="18" y="6"/>
                    </a:moveTo>
                    <a:lnTo>
                      <a:pt x="18" y="6"/>
                    </a:lnTo>
                    <a:lnTo>
                      <a:pt x="18" y="4"/>
                    </a:lnTo>
                    <a:lnTo>
                      <a:pt x="18" y="4"/>
                    </a:lnTo>
                    <a:lnTo>
                      <a:pt x="18"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980"/>
              <p:cNvSpPr>
                <a:spLocks/>
              </p:cNvSpPr>
              <p:nvPr/>
            </p:nvSpPr>
            <p:spPr bwMode="auto">
              <a:xfrm>
                <a:off x="2206" y="1547"/>
                <a:ext cx="4" cy="4"/>
              </a:xfrm>
              <a:custGeom>
                <a:avLst/>
                <a:gdLst>
                  <a:gd name="T0" fmla="*/ 4 w 4"/>
                  <a:gd name="T1" fmla="*/ 0 h 4"/>
                  <a:gd name="T2" fmla="*/ 2 w 4"/>
                  <a:gd name="T3" fmla="*/ 2 h 4"/>
                  <a:gd name="T4" fmla="*/ 0 w 4"/>
                  <a:gd name="T5" fmla="*/ 2 h 4"/>
                  <a:gd name="T6" fmla="*/ 0 w 4"/>
                  <a:gd name="T7" fmla="*/ 4 h 4"/>
                  <a:gd name="T8" fmla="*/ 2 w 4"/>
                  <a:gd name="T9" fmla="*/ 4 h 4"/>
                  <a:gd name="T10" fmla="*/ 2 w 4"/>
                  <a:gd name="T11" fmla="*/ 2 h 4"/>
                  <a:gd name="T12" fmla="*/ 4 w 4"/>
                  <a:gd name="T13" fmla="*/ 2 h 4"/>
                  <a:gd name="T14" fmla="*/ 4 w 4"/>
                  <a:gd name="T15" fmla="*/ 2 h 4"/>
                  <a:gd name="T16" fmla="*/ 4 w 4"/>
                  <a:gd name="T17" fmla="*/ 2 h 4"/>
                  <a:gd name="T18" fmla="*/ 4 w 4"/>
                  <a:gd name="T19" fmla="*/ 2 h 4"/>
                  <a:gd name="T20" fmla="*/ 4 w 4"/>
                  <a:gd name="T21" fmla="*/ 2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2" y="2"/>
                    </a:lnTo>
                    <a:lnTo>
                      <a:pt x="0" y="2"/>
                    </a:lnTo>
                    <a:lnTo>
                      <a:pt x="0" y="4"/>
                    </a:lnTo>
                    <a:lnTo>
                      <a:pt x="2" y="4"/>
                    </a:lnTo>
                    <a:lnTo>
                      <a:pt x="2" y="2"/>
                    </a:lnTo>
                    <a:lnTo>
                      <a:pt x="4" y="2"/>
                    </a:lnTo>
                    <a:lnTo>
                      <a:pt x="4" y="2"/>
                    </a:lnTo>
                    <a:lnTo>
                      <a:pt x="4" y="2"/>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981"/>
              <p:cNvSpPr>
                <a:spLocks/>
              </p:cNvSpPr>
              <p:nvPr/>
            </p:nvSpPr>
            <p:spPr bwMode="auto">
              <a:xfrm>
                <a:off x="2204" y="1539"/>
                <a:ext cx="10" cy="2"/>
              </a:xfrm>
              <a:custGeom>
                <a:avLst/>
                <a:gdLst>
                  <a:gd name="T0" fmla="*/ 2 w 10"/>
                  <a:gd name="T1" fmla="*/ 2 h 2"/>
                  <a:gd name="T2" fmla="*/ 2 w 10"/>
                  <a:gd name="T3" fmla="*/ 2 h 2"/>
                  <a:gd name="T4" fmla="*/ 4 w 10"/>
                  <a:gd name="T5" fmla="*/ 2 h 2"/>
                  <a:gd name="T6" fmla="*/ 6 w 10"/>
                  <a:gd name="T7" fmla="*/ 2 h 2"/>
                  <a:gd name="T8" fmla="*/ 8 w 10"/>
                  <a:gd name="T9" fmla="*/ 2 h 2"/>
                  <a:gd name="T10" fmla="*/ 10 w 10"/>
                  <a:gd name="T11" fmla="*/ 0 h 2"/>
                  <a:gd name="T12" fmla="*/ 10 w 10"/>
                  <a:gd name="T13" fmla="*/ 0 h 2"/>
                  <a:gd name="T14" fmla="*/ 8 w 10"/>
                  <a:gd name="T15" fmla="*/ 0 h 2"/>
                  <a:gd name="T16" fmla="*/ 4 w 10"/>
                  <a:gd name="T17" fmla="*/ 0 h 2"/>
                  <a:gd name="T18" fmla="*/ 4 w 10"/>
                  <a:gd name="T19" fmla="*/ 0 h 2"/>
                  <a:gd name="T20" fmla="*/ 2 w 10"/>
                  <a:gd name="T21" fmla="*/ 2 h 2"/>
                  <a:gd name="T22" fmla="*/ 2 w 10"/>
                  <a:gd name="T23" fmla="*/ 2 h 2"/>
                  <a:gd name="T24" fmla="*/ 0 w 10"/>
                  <a:gd name="T25" fmla="*/ 2 h 2"/>
                  <a:gd name="T26" fmla="*/ 0 w 10"/>
                  <a:gd name="T27" fmla="*/ 2 h 2"/>
                  <a:gd name="T28" fmla="*/ 2 w 10"/>
                  <a:gd name="T29" fmla="*/ 2 h 2"/>
                  <a:gd name="T30" fmla="*/ 2 w 10"/>
                  <a:gd name="T31" fmla="*/ 2 h 2"/>
                  <a:gd name="T32" fmla="*/ 2 w 10"/>
                  <a:gd name="T33" fmla="*/ 2 h 2"/>
                  <a:gd name="T34" fmla="*/ 2 w 10"/>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
                    <a:moveTo>
                      <a:pt x="2" y="2"/>
                    </a:moveTo>
                    <a:lnTo>
                      <a:pt x="2" y="2"/>
                    </a:lnTo>
                    <a:lnTo>
                      <a:pt x="4" y="2"/>
                    </a:lnTo>
                    <a:lnTo>
                      <a:pt x="6" y="2"/>
                    </a:lnTo>
                    <a:lnTo>
                      <a:pt x="8" y="2"/>
                    </a:lnTo>
                    <a:lnTo>
                      <a:pt x="10" y="0"/>
                    </a:lnTo>
                    <a:lnTo>
                      <a:pt x="10" y="0"/>
                    </a:lnTo>
                    <a:lnTo>
                      <a:pt x="8" y="0"/>
                    </a:lnTo>
                    <a:lnTo>
                      <a:pt x="4" y="0"/>
                    </a:lnTo>
                    <a:lnTo>
                      <a:pt x="4" y="0"/>
                    </a:lnTo>
                    <a:lnTo>
                      <a:pt x="2" y="2"/>
                    </a:lnTo>
                    <a:lnTo>
                      <a:pt x="2" y="2"/>
                    </a:lnTo>
                    <a:lnTo>
                      <a:pt x="0" y="2"/>
                    </a:lnTo>
                    <a:lnTo>
                      <a:pt x="0"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982"/>
              <p:cNvSpPr>
                <a:spLocks/>
              </p:cNvSpPr>
              <p:nvPr/>
            </p:nvSpPr>
            <p:spPr bwMode="auto">
              <a:xfrm>
                <a:off x="2230" y="1525"/>
                <a:ext cx="6" cy="2"/>
              </a:xfrm>
              <a:custGeom>
                <a:avLst/>
                <a:gdLst>
                  <a:gd name="T0" fmla="*/ 2 w 6"/>
                  <a:gd name="T1" fmla="*/ 2 h 2"/>
                  <a:gd name="T2" fmla="*/ 2 w 6"/>
                  <a:gd name="T3" fmla="*/ 2 h 2"/>
                  <a:gd name="T4" fmla="*/ 2 w 6"/>
                  <a:gd name="T5" fmla="*/ 2 h 2"/>
                  <a:gd name="T6" fmla="*/ 4 w 6"/>
                  <a:gd name="T7" fmla="*/ 2 h 2"/>
                  <a:gd name="T8" fmla="*/ 4 w 6"/>
                  <a:gd name="T9" fmla="*/ 0 h 2"/>
                  <a:gd name="T10" fmla="*/ 6 w 6"/>
                  <a:gd name="T11" fmla="*/ 0 h 2"/>
                  <a:gd name="T12" fmla="*/ 4 w 6"/>
                  <a:gd name="T13" fmla="*/ 2 h 2"/>
                  <a:gd name="T14" fmla="*/ 6 w 6"/>
                  <a:gd name="T15" fmla="*/ 2 h 2"/>
                  <a:gd name="T16" fmla="*/ 6 w 6"/>
                  <a:gd name="T17" fmla="*/ 0 h 2"/>
                  <a:gd name="T18" fmla="*/ 6 w 6"/>
                  <a:gd name="T19" fmla="*/ 0 h 2"/>
                  <a:gd name="T20" fmla="*/ 6 w 6"/>
                  <a:gd name="T21" fmla="*/ 0 h 2"/>
                  <a:gd name="T22" fmla="*/ 4 w 6"/>
                  <a:gd name="T23" fmla="*/ 0 h 2"/>
                  <a:gd name="T24" fmla="*/ 4 w 6"/>
                  <a:gd name="T25" fmla="*/ 0 h 2"/>
                  <a:gd name="T26" fmla="*/ 2 w 6"/>
                  <a:gd name="T27" fmla="*/ 0 h 2"/>
                  <a:gd name="T28" fmla="*/ 2 w 6"/>
                  <a:gd name="T29" fmla="*/ 0 h 2"/>
                  <a:gd name="T30" fmla="*/ 0 w 6"/>
                  <a:gd name="T31" fmla="*/ 0 h 2"/>
                  <a:gd name="T32" fmla="*/ 0 w 6"/>
                  <a:gd name="T33" fmla="*/ 2 h 2"/>
                  <a:gd name="T34" fmla="*/ 0 w 6"/>
                  <a:gd name="T35" fmla="*/ 2 h 2"/>
                  <a:gd name="T36" fmla="*/ 0 w 6"/>
                  <a:gd name="T37" fmla="*/ 2 h 2"/>
                  <a:gd name="T38" fmla="*/ 2 w 6"/>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2">
                    <a:moveTo>
                      <a:pt x="2" y="2"/>
                    </a:moveTo>
                    <a:lnTo>
                      <a:pt x="2" y="2"/>
                    </a:lnTo>
                    <a:lnTo>
                      <a:pt x="2" y="2"/>
                    </a:lnTo>
                    <a:lnTo>
                      <a:pt x="4" y="2"/>
                    </a:lnTo>
                    <a:lnTo>
                      <a:pt x="4" y="0"/>
                    </a:lnTo>
                    <a:lnTo>
                      <a:pt x="6" y="0"/>
                    </a:lnTo>
                    <a:lnTo>
                      <a:pt x="4" y="2"/>
                    </a:lnTo>
                    <a:lnTo>
                      <a:pt x="6" y="2"/>
                    </a:lnTo>
                    <a:lnTo>
                      <a:pt x="6" y="0"/>
                    </a:lnTo>
                    <a:lnTo>
                      <a:pt x="6" y="0"/>
                    </a:lnTo>
                    <a:lnTo>
                      <a:pt x="6" y="0"/>
                    </a:lnTo>
                    <a:lnTo>
                      <a:pt x="4" y="0"/>
                    </a:lnTo>
                    <a:lnTo>
                      <a:pt x="4" y="0"/>
                    </a:lnTo>
                    <a:lnTo>
                      <a:pt x="2" y="0"/>
                    </a:lnTo>
                    <a:lnTo>
                      <a:pt x="2" y="0"/>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983"/>
              <p:cNvSpPr>
                <a:spLocks/>
              </p:cNvSpPr>
              <p:nvPr/>
            </p:nvSpPr>
            <p:spPr bwMode="auto">
              <a:xfrm>
                <a:off x="2204" y="1515"/>
                <a:ext cx="32" cy="16"/>
              </a:xfrm>
              <a:custGeom>
                <a:avLst/>
                <a:gdLst>
                  <a:gd name="T0" fmla="*/ 0 w 32"/>
                  <a:gd name="T1" fmla="*/ 8 h 16"/>
                  <a:gd name="T2" fmla="*/ 4 w 32"/>
                  <a:gd name="T3" fmla="*/ 8 h 16"/>
                  <a:gd name="T4" fmla="*/ 6 w 32"/>
                  <a:gd name="T5" fmla="*/ 8 h 16"/>
                  <a:gd name="T6" fmla="*/ 12 w 32"/>
                  <a:gd name="T7" fmla="*/ 8 h 16"/>
                  <a:gd name="T8" fmla="*/ 16 w 32"/>
                  <a:gd name="T9" fmla="*/ 8 h 16"/>
                  <a:gd name="T10" fmla="*/ 20 w 32"/>
                  <a:gd name="T11" fmla="*/ 8 h 16"/>
                  <a:gd name="T12" fmla="*/ 16 w 32"/>
                  <a:gd name="T13" fmla="*/ 8 h 16"/>
                  <a:gd name="T14" fmla="*/ 12 w 32"/>
                  <a:gd name="T15" fmla="*/ 10 h 16"/>
                  <a:gd name="T16" fmla="*/ 14 w 32"/>
                  <a:gd name="T17" fmla="*/ 10 h 16"/>
                  <a:gd name="T18" fmla="*/ 10 w 32"/>
                  <a:gd name="T19" fmla="*/ 10 h 16"/>
                  <a:gd name="T20" fmla="*/ 8 w 32"/>
                  <a:gd name="T21" fmla="*/ 12 h 16"/>
                  <a:gd name="T22" fmla="*/ 8 w 32"/>
                  <a:gd name="T23" fmla="*/ 12 h 16"/>
                  <a:gd name="T24" fmla="*/ 6 w 32"/>
                  <a:gd name="T25" fmla="*/ 12 h 16"/>
                  <a:gd name="T26" fmla="*/ 6 w 32"/>
                  <a:gd name="T27" fmla="*/ 14 h 16"/>
                  <a:gd name="T28" fmla="*/ 10 w 32"/>
                  <a:gd name="T29" fmla="*/ 14 h 16"/>
                  <a:gd name="T30" fmla="*/ 12 w 32"/>
                  <a:gd name="T31" fmla="*/ 14 h 16"/>
                  <a:gd name="T32" fmla="*/ 12 w 32"/>
                  <a:gd name="T33" fmla="*/ 14 h 16"/>
                  <a:gd name="T34" fmla="*/ 14 w 32"/>
                  <a:gd name="T35" fmla="*/ 16 h 16"/>
                  <a:gd name="T36" fmla="*/ 18 w 32"/>
                  <a:gd name="T37" fmla="*/ 16 h 16"/>
                  <a:gd name="T38" fmla="*/ 18 w 32"/>
                  <a:gd name="T39" fmla="*/ 14 h 16"/>
                  <a:gd name="T40" fmla="*/ 18 w 32"/>
                  <a:gd name="T41" fmla="*/ 14 h 16"/>
                  <a:gd name="T42" fmla="*/ 20 w 32"/>
                  <a:gd name="T43" fmla="*/ 14 h 16"/>
                  <a:gd name="T44" fmla="*/ 18 w 32"/>
                  <a:gd name="T45" fmla="*/ 12 h 16"/>
                  <a:gd name="T46" fmla="*/ 22 w 32"/>
                  <a:gd name="T47" fmla="*/ 12 h 16"/>
                  <a:gd name="T48" fmla="*/ 22 w 32"/>
                  <a:gd name="T49" fmla="*/ 10 h 16"/>
                  <a:gd name="T50" fmla="*/ 24 w 32"/>
                  <a:gd name="T51" fmla="*/ 10 h 16"/>
                  <a:gd name="T52" fmla="*/ 24 w 32"/>
                  <a:gd name="T53" fmla="*/ 10 h 16"/>
                  <a:gd name="T54" fmla="*/ 26 w 32"/>
                  <a:gd name="T55" fmla="*/ 8 h 16"/>
                  <a:gd name="T56" fmla="*/ 26 w 32"/>
                  <a:gd name="T57" fmla="*/ 8 h 16"/>
                  <a:gd name="T58" fmla="*/ 28 w 32"/>
                  <a:gd name="T59" fmla="*/ 6 h 16"/>
                  <a:gd name="T60" fmla="*/ 30 w 32"/>
                  <a:gd name="T61" fmla="*/ 6 h 16"/>
                  <a:gd name="T62" fmla="*/ 30 w 32"/>
                  <a:gd name="T63" fmla="*/ 4 h 16"/>
                  <a:gd name="T64" fmla="*/ 32 w 32"/>
                  <a:gd name="T65" fmla="*/ 2 h 16"/>
                  <a:gd name="T66" fmla="*/ 32 w 32"/>
                  <a:gd name="T67" fmla="*/ 0 h 16"/>
                  <a:gd name="T68" fmla="*/ 30 w 32"/>
                  <a:gd name="T69" fmla="*/ 0 h 16"/>
                  <a:gd name="T70" fmla="*/ 28 w 32"/>
                  <a:gd name="T71" fmla="*/ 2 h 16"/>
                  <a:gd name="T72" fmla="*/ 26 w 32"/>
                  <a:gd name="T73" fmla="*/ 0 h 16"/>
                  <a:gd name="T74" fmla="*/ 24 w 32"/>
                  <a:gd name="T75" fmla="*/ 0 h 16"/>
                  <a:gd name="T76" fmla="*/ 18 w 32"/>
                  <a:gd name="T77" fmla="*/ 0 h 16"/>
                  <a:gd name="T78" fmla="*/ 18 w 32"/>
                  <a:gd name="T79" fmla="*/ 2 h 16"/>
                  <a:gd name="T80" fmla="*/ 20 w 32"/>
                  <a:gd name="T81" fmla="*/ 4 h 16"/>
                  <a:gd name="T82" fmla="*/ 18 w 32"/>
                  <a:gd name="T83" fmla="*/ 4 h 16"/>
                  <a:gd name="T84" fmla="*/ 18 w 32"/>
                  <a:gd name="T85" fmla="*/ 4 h 16"/>
                  <a:gd name="T86" fmla="*/ 18 w 32"/>
                  <a:gd name="T87" fmla="*/ 6 h 16"/>
                  <a:gd name="T88" fmla="*/ 16 w 32"/>
                  <a:gd name="T89" fmla="*/ 4 h 16"/>
                  <a:gd name="T90" fmla="*/ 16 w 32"/>
                  <a:gd name="T91" fmla="*/ 4 h 16"/>
                  <a:gd name="T92" fmla="*/ 16 w 32"/>
                  <a:gd name="T93" fmla="*/ 2 h 16"/>
                  <a:gd name="T94" fmla="*/ 14 w 32"/>
                  <a:gd name="T95" fmla="*/ 2 h 16"/>
                  <a:gd name="T96" fmla="*/ 12 w 32"/>
                  <a:gd name="T97" fmla="*/ 2 h 16"/>
                  <a:gd name="T98" fmla="*/ 8 w 32"/>
                  <a:gd name="T99" fmla="*/ 4 h 16"/>
                  <a:gd name="T100" fmla="*/ 8 w 32"/>
                  <a:gd name="T101" fmla="*/ 4 h 16"/>
                  <a:gd name="T102" fmla="*/ 10 w 32"/>
                  <a:gd name="T103" fmla="*/ 4 h 16"/>
                  <a:gd name="T104" fmla="*/ 8 w 32"/>
                  <a:gd name="T105" fmla="*/ 6 h 16"/>
                  <a:gd name="T106" fmla="*/ 8 w 32"/>
                  <a:gd name="T107" fmla="*/ 6 h 16"/>
                  <a:gd name="T108" fmla="*/ 4 w 32"/>
                  <a:gd name="T109" fmla="*/ 6 h 16"/>
                  <a:gd name="T110" fmla="*/ 4 w 32"/>
                  <a:gd name="T111" fmla="*/ 8 h 16"/>
                  <a:gd name="T112" fmla="*/ 2 w 32"/>
                  <a:gd name="T11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16">
                    <a:moveTo>
                      <a:pt x="2" y="8"/>
                    </a:moveTo>
                    <a:lnTo>
                      <a:pt x="0" y="8"/>
                    </a:lnTo>
                    <a:lnTo>
                      <a:pt x="0" y="8"/>
                    </a:lnTo>
                    <a:lnTo>
                      <a:pt x="0" y="10"/>
                    </a:lnTo>
                    <a:lnTo>
                      <a:pt x="2" y="8"/>
                    </a:lnTo>
                    <a:lnTo>
                      <a:pt x="4" y="8"/>
                    </a:lnTo>
                    <a:lnTo>
                      <a:pt x="6" y="8"/>
                    </a:lnTo>
                    <a:lnTo>
                      <a:pt x="6" y="8"/>
                    </a:lnTo>
                    <a:lnTo>
                      <a:pt x="6" y="8"/>
                    </a:lnTo>
                    <a:lnTo>
                      <a:pt x="8" y="8"/>
                    </a:lnTo>
                    <a:lnTo>
                      <a:pt x="12" y="8"/>
                    </a:lnTo>
                    <a:lnTo>
                      <a:pt x="12" y="8"/>
                    </a:lnTo>
                    <a:lnTo>
                      <a:pt x="14" y="8"/>
                    </a:lnTo>
                    <a:lnTo>
                      <a:pt x="16" y="8"/>
                    </a:lnTo>
                    <a:lnTo>
                      <a:pt x="16" y="8"/>
                    </a:lnTo>
                    <a:lnTo>
                      <a:pt x="18" y="8"/>
                    </a:lnTo>
                    <a:lnTo>
                      <a:pt x="20" y="8"/>
                    </a:lnTo>
                    <a:lnTo>
                      <a:pt x="20" y="8"/>
                    </a:lnTo>
                    <a:lnTo>
                      <a:pt x="18" y="8"/>
                    </a:lnTo>
                    <a:lnTo>
                      <a:pt x="16" y="8"/>
                    </a:lnTo>
                    <a:lnTo>
                      <a:pt x="16" y="8"/>
                    </a:lnTo>
                    <a:lnTo>
                      <a:pt x="16" y="10"/>
                    </a:lnTo>
                    <a:lnTo>
                      <a:pt x="14" y="10"/>
                    </a:lnTo>
                    <a:lnTo>
                      <a:pt x="12" y="10"/>
                    </a:lnTo>
                    <a:lnTo>
                      <a:pt x="12" y="10"/>
                    </a:lnTo>
                    <a:lnTo>
                      <a:pt x="14" y="10"/>
                    </a:lnTo>
                    <a:lnTo>
                      <a:pt x="14" y="10"/>
                    </a:lnTo>
                    <a:lnTo>
                      <a:pt x="12" y="10"/>
                    </a:lnTo>
                    <a:lnTo>
                      <a:pt x="10" y="10"/>
                    </a:lnTo>
                    <a:lnTo>
                      <a:pt x="10" y="10"/>
                    </a:lnTo>
                    <a:lnTo>
                      <a:pt x="8" y="10"/>
                    </a:lnTo>
                    <a:lnTo>
                      <a:pt x="10" y="10"/>
                    </a:lnTo>
                    <a:lnTo>
                      <a:pt x="8" y="12"/>
                    </a:lnTo>
                    <a:lnTo>
                      <a:pt x="8" y="12"/>
                    </a:lnTo>
                    <a:lnTo>
                      <a:pt x="10" y="12"/>
                    </a:lnTo>
                    <a:lnTo>
                      <a:pt x="8" y="12"/>
                    </a:lnTo>
                    <a:lnTo>
                      <a:pt x="10" y="12"/>
                    </a:lnTo>
                    <a:lnTo>
                      <a:pt x="8" y="12"/>
                    </a:lnTo>
                    <a:lnTo>
                      <a:pt x="6" y="12"/>
                    </a:lnTo>
                    <a:lnTo>
                      <a:pt x="6" y="12"/>
                    </a:lnTo>
                    <a:lnTo>
                      <a:pt x="6" y="14"/>
                    </a:lnTo>
                    <a:lnTo>
                      <a:pt x="6" y="14"/>
                    </a:lnTo>
                    <a:lnTo>
                      <a:pt x="6" y="14"/>
                    </a:lnTo>
                    <a:lnTo>
                      <a:pt x="8" y="14"/>
                    </a:lnTo>
                    <a:lnTo>
                      <a:pt x="10" y="14"/>
                    </a:lnTo>
                    <a:lnTo>
                      <a:pt x="10" y="14"/>
                    </a:lnTo>
                    <a:lnTo>
                      <a:pt x="10" y="14"/>
                    </a:lnTo>
                    <a:lnTo>
                      <a:pt x="12" y="14"/>
                    </a:lnTo>
                    <a:lnTo>
                      <a:pt x="12" y="14"/>
                    </a:lnTo>
                    <a:lnTo>
                      <a:pt x="12" y="14"/>
                    </a:lnTo>
                    <a:lnTo>
                      <a:pt x="12" y="14"/>
                    </a:lnTo>
                    <a:lnTo>
                      <a:pt x="12" y="14"/>
                    </a:lnTo>
                    <a:lnTo>
                      <a:pt x="12" y="16"/>
                    </a:lnTo>
                    <a:lnTo>
                      <a:pt x="14" y="16"/>
                    </a:lnTo>
                    <a:lnTo>
                      <a:pt x="16" y="14"/>
                    </a:lnTo>
                    <a:lnTo>
                      <a:pt x="14" y="16"/>
                    </a:lnTo>
                    <a:lnTo>
                      <a:pt x="18" y="16"/>
                    </a:lnTo>
                    <a:lnTo>
                      <a:pt x="18" y="14"/>
                    </a:lnTo>
                    <a:lnTo>
                      <a:pt x="18" y="14"/>
                    </a:lnTo>
                    <a:lnTo>
                      <a:pt x="18" y="14"/>
                    </a:lnTo>
                    <a:lnTo>
                      <a:pt x="18" y="14"/>
                    </a:lnTo>
                    <a:lnTo>
                      <a:pt x="18" y="14"/>
                    </a:lnTo>
                    <a:lnTo>
                      <a:pt x="18" y="14"/>
                    </a:lnTo>
                    <a:lnTo>
                      <a:pt x="18" y="14"/>
                    </a:lnTo>
                    <a:lnTo>
                      <a:pt x="20" y="14"/>
                    </a:lnTo>
                    <a:lnTo>
                      <a:pt x="20" y="14"/>
                    </a:lnTo>
                    <a:lnTo>
                      <a:pt x="20" y="12"/>
                    </a:lnTo>
                    <a:lnTo>
                      <a:pt x="18" y="12"/>
                    </a:lnTo>
                    <a:lnTo>
                      <a:pt x="18" y="12"/>
                    </a:lnTo>
                    <a:lnTo>
                      <a:pt x="20" y="12"/>
                    </a:lnTo>
                    <a:lnTo>
                      <a:pt x="22" y="12"/>
                    </a:lnTo>
                    <a:lnTo>
                      <a:pt x="22" y="12"/>
                    </a:lnTo>
                    <a:lnTo>
                      <a:pt x="22" y="10"/>
                    </a:lnTo>
                    <a:lnTo>
                      <a:pt x="22" y="10"/>
                    </a:lnTo>
                    <a:lnTo>
                      <a:pt x="22" y="10"/>
                    </a:lnTo>
                    <a:lnTo>
                      <a:pt x="24" y="10"/>
                    </a:lnTo>
                    <a:lnTo>
                      <a:pt x="22" y="10"/>
                    </a:lnTo>
                    <a:lnTo>
                      <a:pt x="24" y="10"/>
                    </a:lnTo>
                    <a:lnTo>
                      <a:pt x="24" y="10"/>
                    </a:lnTo>
                    <a:lnTo>
                      <a:pt x="24" y="10"/>
                    </a:lnTo>
                    <a:lnTo>
                      <a:pt x="24" y="10"/>
                    </a:lnTo>
                    <a:lnTo>
                      <a:pt x="26" y="10"/>
                    </a:lnTo>
                    <a:lnTo>
                      <a:pt x="26" y="10"/>
                    </a:lnTo>
                    <a:lnTo>
                      <a:pt x="26" y="8"/>
                    </a:lnTo>
                    <a:lnTo>
                      <a:pt x="26" y="8"/>
                    </a:lnTo>
                    <a:lnTo>
                      <a:pt x="24" y="8"/>
                    </a:lnTo>
                    <a:lnTo>
                      <a:pt x="26" y="8"/>
                    </a:lnTo>
                    <a:lnTo>
                      <a:pt x="28" y="8"/>
                    </a:lnTo>
                    <a:lnTo>
                      <a:pt x="28" y="6"/>
                    </a:lnTo>
                    <a:lnTo>
                      <a:pt x="28" y="6"/>
                    </a:lnTo>
                    <a:lnTo>
                      <a:pt x="28" y="6"/>
                    </a:lnTo>
                    <a:lnTo>
                      <a:pt x="28" y="6"/>
                    </a:lnTo>
                    <a:lnTo>
                      <a:pt x="30" y="6"/>
                    </a:lnTo>
                    <a:lnTo>
                      <a:pt x="30" y="6"/>
                    </a:lnTo>
                    <a:lnTo>
                      <a:pt x="30" y="4"/>
                    </a:lnTo>
                    <a:lnTo>
                      <a:pt x="30" y="4"/>
                    </a:lnTo>
                    <a:lnTo>
                      <a:pt x="32" y="4"/>
                    </a:lnTo>
                    <a:lnTo>
                      <a:pt x="32" y="2"/>
                    </a:lnTo>
                    <a:lnTo>
                      <a:pt x="32" y="2"/>
                    </a:lnTo>
                    <a:lnTo>
                      <a:pt x="30" y="0"/>
                    </a:lnTo>
                    <a:lnTo>
                      <a:pt x="32" y="0"/>
                    </a:lnTo>
                    <a:lnTo>
                      <a:pt x="32" y="0"/>
                    </a:lnTo>
                    <a:lnTo>
                      <a:pt x="30" y="0"/>
                    </a:lnTo>
                    <a:lnTo>
                      <a:pt x="30" y="0"/>
                    </a:lnTo>
                    <a:lnTo>
                      <a:pt x="30" y="0"/>
                    </a:lnTo>
                    <a:lnTo>
                      <a:pt x="28" y="0"/>
                    </a:lnTo>
                    <a:lnTo>
                      <a:pt x="28" y="0"/>
                    </a:lnTo>
                    <a:lnTo>
                      <a:pt x="28" y="2"/>
                    </a:lnTo>
                    <a:lnTo>
                      <a:pt x="28" y="2"/>
                    </a:lnTo>
                    <a:lnTo>
                      <a:pt x="26" y="2"/>
                    </a:lnTo>
                    <a:lnTo>
                      <a:pt x="26" y="0"/>
                    </a:lnTo>
                    <a:lnTo>
                      <a:pt x="24" y="0"/>
                    </a:lnTo>
                    <a:lnTo>
                      <a:pt x="24" y="0"/>
                    </a:lnTo>
                    <a:lnTo>
                      <a:pt x="24" y="0"/>
                    </a:lnTo>
                    <a:lnTo>
                      <a:pt x="24" y="0"/>
                    </a:lnTo>
                    <a:lnTo>
                      <a:pt x="22" y="0"/>
                    </a:lnTo>
                    <a:lnTo>
                      <a:pt x="18" y="0"/>
                    </a:lnTo>
                    <a:lnTo>
                      <a:pt x="18" y="0"/>
                    </a:lnTo>
                    <a:lnTo>
                      <a:pt x="18" y="0"/>
                    </a:lnTo>
                    <a:lnTo>
                      <a:pt x="18" y="2"/>
                    </a:lnTo>
                    <a:lnTo>
                      <a:pt x="18" y="2"/>
                    </a:lnTo>
                    <a:lnTo>
                      <a:pt x="18" y="2"/>
                    </a:lnTo>
                    <a:lnTo>
                      <a:pt x="20" y="4"/>
                    </a:lnTo>
                    <a:lnTo>
                      <a:pt x="18" y="4"/>
                    </a:lnTo>
                    <a:lnTo>
                      <a:pt x="18" y="4"/>
                    </a:lnTo>
                    <a:lnTo>
                      <a:pt x="18" y="4"/>
                    </a:lnTo>
                    <a:lnTo>
                      <a:pt x="18" y="4"/>
                    </a:lnTo>
                    <a:lnTo>
                      <a:pt x="18" y="4"/>
                    </a:lnTo>
                    <a:lnTo>
                      <a:pt x="18" y="4"/>
                    </a:lnTo>
                    <a:lnTo>
                      <a:pt x="18" y="6"/>
                    </a:lnTo>
                    <a:lnTo>
                      <a:pt x="18" y="6"/>
                    </a:lnTo>
                    <a:lnTo>
                      <a:pt x="18" y="6"/>
                    </a:lnTo>
                    <a:lnTo>
                      <a:pt x="16" y="6"/>
                    </a:lnTo>
                    <a:lnTo>
                      <a:pt x="16" y="6"/>
                    </a:lnTo>
                    <a:lnTo>
                      <a:pt x="16" y="4"/>
                    </a:lnTo>
                    <a:lnTo>
                      <a:pt x="16" y="4"/>
                    </a:lnTo>
                    <a:lnTo>
                      <a:pt x="16" y="4"/>
                    </a:lnTo>
                    <a:lnTo>
                      <a:pt x="16" y="4"/>
                    </a:lnTo>
                    <a:lnTo>
                      <a:pt x="14" y="2"/>
                    </a:lnTo>
                    <a:lnTo>
                      <a:pt x="16" y="2"/>
                    </a:lnTo>
                    <a:lnTo>
                      <a:pt x="16" y="2"/>
                    </a:lnTo>
                    <a:lnTo>
                      <a:pt x="14" y="2"/>
                    </a:lnTo>
                    <a:lnTo>
                      <a:pt x="16" y="2"/>
                    </a:lnTo>
                    <a:lnTo>
                      <a:pt x="14" y="2"/>
                    </a:lnTo>
                    <a:lnTo>
                      <a:pt x="12" y="0"/>
                    </a:lnTo>
                    <a:lnTo>
                      <a:pt x="12" y="0"/>
                    </a:lnTo>
                    <a:lnTo>
                      <a:pt x="12" y="2"/>
                    </a:lnTo>
                    <a:lnTo>
                      <a:pt x="10" y="2"/>
                    </a:lnTo>
                    <a:lnTo>
                      <a:pt x="10" y="2"/>
                    </a:lnTo>
                    <a:lnTo>
                      <a:pt x="8" y="4"/>
                    </a:lnTo>
                    <a:lnTo>
                      <a:pt x="10" y="4"/>
                    </a:lnTo>
                    <a:lnTo>
                      <a:pt x="10" y="4"/>
                    </a:lnTo>
                    <a:lnTo>
                      <a:pt x="8" y="4"/>
                    </a:lnTo>
                    <a:lnTo>
                      <a:pt x="8" y="4"/>
                    </a:lnTo>
                    <a:lnTo>
                      <a:pt x="8" y="6"/>
                    </a:lnTo>
                    <a:lnTo>
                      <a:pt x="10" y="4"/>
                    </a:lnTo>
                    <a:lnTo>
                      <a:pt x="10" y="6"/>
                    </a:lnTo>
                    <a:lnTo>
                      <a:pt x="10" y="6"/>
                    </a:lnTo>
                    <a:lnTo>
                      <a:pt x="8" y="6"/>
                    </a:lnTo>
                    <a:lnTo>
                      <a:pt x="10" y="6"/>
                    </a:lnTo>
                    <a:lnTo>
                      <a:pt x="10" y="6"/>
                    </a:lnTo>
                    <a:lnTo>
                      <a:pt x="8" y="6"/>
                    </a:lnTo>
                    <a:lnTo>
                      <a:pt x="6" y="6"/>
                    </a:lnTo>
                    <a:lnTo>
                      <a:pt x="6" y="6"/>
                    </a:lnTo>
                    <a:lnTo>
                      <a:pt x="4" y="6"/>
                    </a:lnTo>
                    <a:lnTo>
                      <a:pt x="4" y="6"/>
                    </a:lnTo>
                    <a:lnTo>
                      <a:pt x="4" y="8"/>
                    </a:lnTo>
                    <a:lnTo>
                      <a:pt x="4" y="8"/>
                    </a:lnTo>
                    <a:lnTo>
                      <a:pt x="2" y="6"/>
                    </a:lnTo>
                    <a:lnTo>
                      <a:pt x="2" y="6"/>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984"/>
              <p:cNvSpPr>
                <a:spLocks/>
              </p:cNvSpPr>
              <p:nvPr/>
            </p:nvSpPr>
            <p:spPr bwMode="auto">
              <a:xfrm>
                <a:off x="2252" y="1495"/>
                <a:ext cx="16" cy="10"/>
              </a:xfrm>
              <a:custGeom>
                <a:avLst/>
                <a:gdLst>
                  <a:gd name="T0" fmla="*/ 2 w 16"/>
                  <a:gd name="T1" fmla="*/ 10 h 10"/>
                  <a:gd name="T2" fmla="*/ 2 w 16"/>
                  <a:gd name="T3" fmla="*/ 10 h 10"/>
                  <a:gd name="T4" fmla="*/ 2 w 16"/>
                  <a:gd name="T5" fmla="*/ 10 h 10"/>
                  <a:gd name="T6" fmla="*/ 4 w 16"/>
                  <a:gd name="T7" fmla="*/ 10 h 10"/>
                  <a:gd name="T8" fmla="*/ 6 w 16"/>
                  <a:gd name="T9" fmla="*/ 10 h 10"/>
                  <a:gd name="T10" fmla="*/ 6 w 16"/>
                  <a:gd name="T11" fmla="*/ 10 h 10"/>
                  <a:gd name="T12" fmla="*/ 10 w 16"/>
                  <a:gd name="T13" fmla="*/ 10 h 10"/>
                  <a:gd name="T14" fmla="*/ 12 w 16"/>
                  <a:gd name="T15" fmla="*/ 10 h 10"/>
                  <a:gd name="T16" fmla="*/ 12 w 16"/>
                  <a:gd name="T17" fmla="*/ 10 h 10"/>
                  <a:gd name="T18" fmla="*/ 12 w 16"/>
                  <a:gd name="T19" fmla="*/ 10 h 10"/>
                  <a:gd name="T20" fmla="*/ 14 w 16"/>
                  <a:gd name="T21" fmla="*/ 8 h 10"/>
                  <a:gd name="T22" fmla="*/ 14 w 16"/>
                  <a:gd name="T23" fmla="*/ 8 h 10"/>
                  <a:gd name="T24" fmla="*/ 14 w 16"/>
                  <a:gd name="T25" fmla="*/ 6 h 10"/>
                  <a:gd name="T26" fmla="*/ 16 w 16"/>
                  <a:gd name="T27" fmla="*/ 6 h 10"/>
                  <a:gd name="T28" fmla="*/ 16 w 16"/>
                  <a:gd name="T29" fmla="*/ 6 h 10"/>
                  <a:gd name="T30" fmla="*/ 16 w 16"/>
                  <a:gd name="T31" fmla="*/ 6 h 10"/>
                  <a:gd name="T32" fmla="*/ 16 w 16"/>
                  <a:gd name="T33" fmla="*/ 4 h 10"/>
                  <a:gd name="T34" fmla="*/ 14 w 16"/>
                  <a:gd name="T35" fmla="*/ 4 h 10"/>
                  <a:gd name="T36" fmla="*/ 14 w 16"/>
                  <a:gd name="T37" fmla="*/ 4 h 10"/>
                  <a:gd name="T38" fmla="*/ 12 w 16"/>
                  <a:gd name="T39" fmla="*/ 4 h 10"/>
                  <a:gd name="T40" fmla="*/ 12 w 16"/>
                  <a:gd name="T41" fmla="*/ 4 h 10"/>
                  <a:gd name="T42" fmla="*/ 12 w 16"/>
                  <a:gd name="T43" fmla="*/ 4 h 10"/>
                  <a:gd name="T44" fmla="*/ 14 w 16"/>
                  <a:gd name="T45" fmla="*/ 2 h 10"/>
                  <a:gd name="T46" fmla="*/ 14 w 16"/>
                  <a:gd name="T47" fmla="*/ 2 h 10"/>
                  <a:gd name="T48" fmla="*/ 12 w 16"/>
                  <a:gd name="T49" fmla="*/ 2 h 10"/>
                  <a:gd name="T50" fmla="*/ 12 w 16"/>
                  <a:gd name="T51" fmla="*/ 2 h 10"/>
                  <a:gd name="T52" fmla="*/ 10 w 16"/>
                  <a:gd name="T53" fmla="*/ 0 h 10"/>
                  <a:gd name="T54" fmla="*/ 8 w 16"/>
                  <a:gd name="T55" fmla="*/ 0 h 10"/>
                  <a:gd name="T56" fmla="*/ 6 w 16"/>
                  <a:gd name="T57" fmla="*/ 0 h 10"/>
                  <a:gd name="T58" fmla="*/ 6 w 16"/>
                  <a:gd name="T59" fmla="*/ 2 h 10"/>
                  <a:gd name="T60" fmla="*/ 4 w 16"/>
                  <a:gd name="T61" fmla="*/ 2 h 10"/>
                  <a:gd name="T62" fmla="*/ 4 w 16"/>
                  <a:gd name="T63" fmla="*/ 2 h 10"/>
                  <a:gd name="T64" fmla="*/ 4 w 16"/>
                  <a:gd name="T65" fmla="*/ 2 h 10"/>
                  <a:gd name="T66" fmla="*/ 4 w 16"/>
                  <a:gd name="T67" fmla="*/ 2 h 10"/>
                  <a:gd name="T68" fmla="*/ 4 w 16"/>
                  <a:gd name="T69" fmla="*/ 2 h 10"/>
                  <a:gd name="T70" fmla="*/ 4 w 16"/>
                  <a:gd name="T71" fmla="*/ 2 h 10"/>
                  <a:gd name="T72" fmla="*/ 2 w 16"/>
                  <a:gd name="T73" fmla="*/ 2 h 10"/>
                  <a:gd name="T74" fmla="*/ 2 w 16"/>
                  <a:gd name="T75" fmla="*/ 4 h 10"/>
                  <a:gd name="T76" fmla="*/ 2 w 16"/>
                  <a:gd name="T77" fmla="*/ 4 h 10"/>
                  <a:gd name="T78" fmla="*/ 2 w 16"/>
                  <a:gd name="T79" fmla="*/ 4 h 10"/>
                  <a:gd name="T80" fmla="*/ 2 w 16"/>
                  <a:gd name="T81" fmla="*/ 6 h 10"/>
                  <a:gd name="T82" fmla="*/ 2 w 16"/>
                  <a:gd name="T83" fmla="*/ 6 h 10"/>
                  <a:gd name="T84" fmla="*/ 2 w 16"/>
                  <a:gd name="T85" fmla="*/ 6 h 10"/>
                  <a:gd name="T86" fmla="*/ 2 w 16"/>
                  <a:gd name="T87" fmla="*/ 6 h 10"/>
                  <a:gd name="T88" fmla="*/ 4 w 16"/>
                  <a:gd name="T89" fmla="*/ 6 h 10"/>
                  <a:gd name="T90" fmla="*/ 6 w 16"/>
                  <a:gd name="T91" fmla="*/ 8 h 10"/>
                  <a:gd name="T92" fmla="*/ 4 w 16"/>
                  <a:gd name="T93" fmla="*/ 8 h 10"/>
                  <a:gd name="T94" fmla="*/ 4 w 16"/>
                  <a:gd name="T95" fmla="*/ 8 h 10"/>
                  <a:gd name="T96" fmla="*/ 0 w 16"/>
                  <a:gd name="T97" fmla="*/ 8 h 10"/>
                  <a:gd name="T98" fmla="*/ 0 w 16"/>
                  <a:gd name="T99" fmla="*/ 8 h 10"/>
                  <a:gd name="T100" fmla="*/ 2 w 16"/>
                  <a:gd name="T101" fmla="*/ 10 h 10"/>
                  <a:gd name="T102" fmla="*/ 0 w 16"/>
                  <a:gd name="T103" fmla="*/ 10 h 10"/>
                  <a:gd name="T104" fmla="*/ 2 w 16"/>
                  <a:gd name="T10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10">
                    <a:moveTo>
                      <a:pt x="2" y="10"/>
                    </a:moveTo>
                    <a:lnTo>
                      <a:pt x="2" y="10"/>
                    </a:lnTo>
                    <a:lnTo>
                      <a:pt x="2" y="10"/>
                    </a:lnTo>
                    <a:lnTo>
                      <a:pt x="4" y="10"/>
                    </a:lnTo>
                    <a:lnTo>
                      <a:pt x="6" y="10"/>
                    </a:lnTo>
                    <a:lnTo>
                      <a:pt x="6" y="10"/>
                    </a:lnTo>
                    <a:lnTo>
                      <a:pt x="10" y="10"/>
                    </a:lnTo>
                    <a:lnTo>
                      <a:pt x="12" y="10"/>
                    </a:lnTo>
                    <a:lnTo>
                      <a:pt x="12" y="10"/>
                    </a:lnTo>
                    <a:lnTo>
                      <a:pt x="12" y="10"/>
                    </a:lnTo>
                    <a:lnTo>
                      <a:pt x="14" y="8"/>
                    </a:lnTo>
                    <a:lnTo>
                      <a:pt x="14" y="8"/>
                    </a:lnTo>
                    <a:lnTo>
                      <a:pt x="14" y="6"/>
                    </a:lnTo>
                    <a:lnTo>
                      <a:pt x="16" y="6"/>
                    </a:lnTo>
                    <a:lnTo>
                      <a:pt x="16" y="6"/>
                    </a:lnTo>
                    <a:lnTo>
                      <a:pt x="16" y="6"/>
                    </a:lnTo>
                    <a:lnTo>
                      <a:pt x="16" y="4"/>
                    </a:lnTo>
                    <a:lnTo>
                      <a:pt x="14" y="4"/>
                    </a:lnTo>
                    <a:lnTo>
                      <a:pt x="14" y="4"/>
                    </a:lnTo>
                    <a:lnTo>
                      <a:pt x="12" y="4"/>
                    </a:lnTo>
                    <a:lnTo>
                      <a:pt x="12" y="4"/>
                    </a:lnTo>
                    <a:lnTo>
                      <a:pt x="12" y="4"/>
                    </a:lnTo>
                    <a:lnTo>
                      <a:pt x="14" y="2"/>
                    </a:lnTo>
                    <a:lnTo>
                      <a:pt x="14" y="2"/>
                    </a:lnTo>
                    <a:lnTo>
                      <a:pt x="12" y="2"/>
                    </a:lnTo>
                    <a:lnTo>
                      <a:pt x="12" y="2"/>
                    </a:lnTo>
                    <a:lnTo>
                      <a:pt x="10" y="0"/>
                    </a:lnTo>
                    <a:lnTo>
                      <a:pt x="8" y="0"/>
                    </a:lnTo>
                    <a:lnTo>
                      <a:pt x="6" y="0"/>
                    </a:lnTo>
                    <a:lnTo>
                      <a:pt x="6" y="2"/>
                    </a:lnTo>
                    <a:lnTo>
                      <a:pt x="4" y="2"/>
                    </a:lnTo>
                    <a:lnTo>
                      <a:pt x="4" y="2"/>
                    </a:lnTo>
                    <a:lnTo>
                      <a:pt x="4" y="2"/>
                    </a:lnTo>
                    <a:lnTo>
                      <a:pt x="4" y="2"/>
                    </a:lnTo>
                    <a:lnTo>
                      <a:pt x="4" y="2"/>
                    </a:lnTo>
                    <a:lnTo>
                      <a:pt x="4" y="2"/>
                    </a:lnTo>
                    <a:lnTo>
                      <a:pt x="2" y="2"/>
                    </a:lnTo>
                    <a:lnTo>
                      <a:pt x="2" y="4"/>
                    </a:lnTo>
                    <a:lnTo>
                      <a:pt x="2" y="4"/>
                    </a:lnTo>
                    <a:lnTo>
                      <a:pt x="2" y="4"/>
                    </a:lnTo>
                    <a:lnTo>
                      <a:pt x="2" y="6"/>
                    </a:lnTo>
                    <a:lnTo>
                      <a:pt x="2" y="6"/>
                    </a:lnTo>
                    <a:lnTo>
                      <a:pt x="2" y="6"/>
                    </a:lnTo>
                    <a:lnTo>
                      <a:pt x="2" y="6"/>
                    </a:lnTo>
                    <a:lnTo>
                      <a:pt x="4" y="6"/>
                    </a:lnTo>
                    <a:lnTo>
                      <a:pt x="6" y="8"/>
                    </a:lnTo>
                    <a:lnTo>
                      <a:pt x="4" y="8"/>
                    </a:lnTo>
                    <a:lnTo>
                      <a:pt x="4" y="8"/>
                    </a:lnTo>
                    <a:lnTo>
                      <a:pt x="0" y="8"/>
                    </a:lnTo>
                    <a:lnTo>
                      <a:pt x="0" y="8"/>
                    </a:lnTo>
                    <a:lnTo>
                      <a:pt x="2" y="10"/>
                    </a:lnTo>
                    <a:lnTo>
                      <a:pt x="0"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985"/>
              <p:cNvSpPr>
                <a:spLocks/>
              </p:cNvSpPr>
              <p:nvPr/>
            </p:nvSpPr>
            <p:spPr bwMode="auto">
              <a:xfrm>
                <a:off x="2222" y="1489"/>
                <a:ext cx="26" cy="16"/>
              </a:xfrm>
              <a:custGeom>
                <a:avLst/>
                <a:gdLst>
                  <a:gd name="T0" fmla="*/ 4 w 26"/>
                  <a:gd name="T1" fmla="*/ 10 h 16"/>
                  <a:gd name="T2" fmla="*/ 6 w 26"/>
                  <a:gd name="T3" fmla="*/ 10 h 16"/>
                  <a:gd name="T4" fmla="*/ 10 w 26"/>
                  <a:gd name="T5" fmla="*/ 10 h 16"/>
                  <a:gd name="T6" fmla="*/ 8 w 26"/>
                  <a:gd name="T7" fmla="*/ 10 h 16"/>
                  <a:gd name="T8" fmla="*/ 10 w 26"/>
                  <a:gd name="T9" fmla="*/ 10 h 16"/>
                  <a:gd name="T10" fmla="*/ 12 w 26"/>
                  <a:gd name="T11" fmla="*/ 10 h 16"/>
                  <a:gd name="T12" fmla="*/ 14 w 26"/>
                  <a:gd name="T13" fmla="*/ 12 h 16"/>
                  <a:gd name="T14" fmla="*/ 16 w 26"/>
                  <a:gd name="T15" fmla="*/ 12 h 16"/>
                  <a:gd name="T16" fmla="*/ 16 w 26"/>
                  <a:gd name="T17" fmla="*/ 14 h 16"/>
                  <a:gd name="T18" fmla="*/ 14 w 26"/>
                  <a:gd name="T19" fmla="*/ 14 h 16"/>
                  <a:gd name="T20" fmla="*/ 16 w 26"/>
                  <a:gd name="T21" fmla="*/ 16 h 16"/>
                  <a:gd name="T22" fmla="*/ 18 w 26"/>
                  <a:gd name="T23" fmla="*/ 16 h 16"/>
                  <a:gd name="T24" fmla="*/ 20 w 26"/>
                  <a:gd name="T25" fmla="*/ 16 h 16"/>
                  <a:gd name="T26" fmla="*/ 22 w 26"/>
                  <a:gd name="T27" fmla="*/ 14 h 16"/>
                  <a:gd name="T28" fmla="*/ 24 w 26"/>
                  <a:gd name="T29" fmla="*/ 14 h 16"/>
                  <a:gd name="T30" fmla="*/ 24 w 26"/>
                  <a:gd name="T31" fmla="*/ 10 h 16"/>
                  <a:gd name="T32" fmla="*/ 24 w 26"/>
                  <a:gd name="T33" fmla="*/ 10 h 16"/>
                  <a:gd name="T34" fmla="*/ 26 w 26"/>
                  <a:gd name="T35" fmla="*/ 8 h 16"/>
                  <a:gd name="T36" fmla="*/ 26 w 26"/>
                  <a:gd name="T37" fmla="*/ 8 h 16"/>
                  <a:gd name="T38" fmla="*/ 26 w 26"/>
                  <a:gd name="T39" fmla="*/ 8 h 16"/>
                  <a:gd name="T40" fmla="*/ 26 w 26"/>
                  <a:gd name="T41" fmla="*/ 8 h 16"/>
                  <a:gd name="T42" fmla="*/ 26 w 26"/>
                  <a:gd name="T43" fmla="*/ 6 h 16"/>
                  <a:gd name="T44" fmla="*/ 24 w 26"/>
                  <a:gd name="T45" fmla="*/ 6 h 16"/>
                  <a:gd name="T46" fmla="*/ 22 w 26"/>
                  <a:gd name="T47" fmla="*/ 6 h 16"/>
                  <a:gd name="T48" fmla="*/ 22 w 26"/>
                  <a:gd name="T49" fmla="*/ 4 h 16"/>
                  <a:gd name="T50" fmla="*/ 22 w 26"/>
                  <a:gd name="T51" fmla="*/ 4 h 16"/>
                  <a:gd name="T52" fmla="*/ 22 w 26"/>
                  <a:gd name="T53" fmla="*/ 4 h 16"/>
                  <a:gd name="T54" fmla="*/ 22 w 26"/>
                  <a:gd name="T55" fmla="*/ 4 h 16"/>
                  <a:gd name="T56" fmla="*/ 20 w 26"/>
                  <a:gd name="T57" fmla="*/ 2 h 16"/>
                  <a:gd name="T58" fmla="*/ 18 w 26"/>
                  <a:gd name="T59" fmla="*/ 2 h 16"/>
                  <a:gd name="T60" fmla="*/ 16 w 26"/>
                  <a:gd name="T61" fmla="*/ 4 h 16"/>
                  <a:gd name="T62" fmla="*/ 14 w 26"/>
                  <a:gd name="T63" fmla="*/ 4 h 16"/>
                  <a:gd name="T64" fmla="*/ 14 w 26"/>
                  <a:gd name="T65" fmla="*/ 4 h 16"/>
                  <a:gd name="T66" fmla="*/ 16 w 26"/>
                  <a:gd name="T67" fmla="*/ 2 h 16"/>
                  <a:gd name="T68" fmla="*/ 14 w 26"/>
                  <a:gd name="T69" fmla="*/ 0 h 16"/>
                  <a:gd name="T70" fmla="*/ 14 w 26"/>
                  <a:gd name="T71" fmla="*/ 0 h 16"/>
                  <a:gd name="T72" fmla="*/ 8 w 26"/>
                  <a:gd name="T73" fmla="*/ 0 h 16"/>
                  <a:gd name="T74" fmla="*/ 6 w 26"/>
                  <a:gd name="T75" fmla="*/ 0 h 16"/>
                  <a:gd name="T76" fmla="*/ 4 w 26"/>
                  <a:gd name="T77" fmla="*/ 4 h 16"/>
                  <a:gd name="T78" fmla="*/ 6 w 26"/>
                  <a:gd name="T79" fmla="*/ 4 h 16"/>
                  <a:gd name="T80" fmla="*/ 6 w 26"/>
                  <a:gd name="T81" fmla="*/ 4 h 16"/>
                  <a:gd name="T82" fmla="*/ 6 w 26"/>
                  <a:gd name="T83" fmla="*/ 4 h 16"/>
                  <a:gd name="T84" fmla="*/ 8 w 26"/>
                  <a:gd name="T85" fmla="*/ 4 h 16"/>
                  <a:gd name="T86" fmla="*/ 10 w 26"/>
                  <a:gd name="T87" fmla="*/ 4 h 16"/>
                  <a:gd name="T88" fmla="*/ 10 w 26"/>
                  <a:gd name="T89" fmla="*/ 4 h 16"/>
                  <a:gd name="T90" fmla="*/ 8 w 26"/>
                  <a:gd name="T91" fmla="*/ 4 h 16"/>
                  <a:gd name="T92" fmla="*/ 8 w 26"/>
                  <a:gd name="T93" fmla="*/ 6 h 16"/>
                  <a:gd name="T94" fmla="*/ 8 w 26"/>
                  <a:gd name="T95" fmla="*/ 6 h 16"/>
                  <a:gd name="T96" fmla="*/ 8 w 26"/>
                  <a:gd name="T97" fmla="*/ 6 h 16"/>
                  <a:gd name="T98" fmla="*/ 10 w 26"/>
                  <a:gd name="T99" fmla="*/ 6 h 16"/>
                  <a:gd name="T100" fmla="*/ 6 w 26"/>
                  <a:gd name="T101" fmla="*/ 8 h 16"/>
                  <a:gd name="T102" fmla="*/ 8 w 26"/>
                  <a:gd name="T103" fmla="*/ 8 h 16"/>
                  <a:gd name="T104" fmla="*/ 6 w 26"/>
                  <a:gd name="T105" fmla="*/ 8 h 16"/>
                  <a:gd name="T106" fmla="*/ 2 w 26"/>
                  <a:gd name="T107" fmla="*/ 8 h 16"/>
                  <a:gd name="T108" fmla="*/ 0 w 26"/>
                  <a:gd name="T109" fmla="*/ 8 h 16"/>
                  <a:gd name="T110" fmla="*/ 0 w 26"/>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6">
                    <a:moveTo>
                      <a:pt x="2" y="10"/>
                    </a:moveTo>
                    <a:lnTo>
                      <a:pt x="4" y="10"/>
                    </a:lnTo>
                    <a:lnTo>
                      <a:pt x="4" y="10"/>
                    </a:lnTo>
                    <a:lnTo>
                      <a:pt x="6" y="10"/>
                    </a:lnTo>
                    <a:lnTo>
                      <a:pt x="6" y="10"/>
                    </a:lnTo>
                    <a:lnTo>
                      <a:pt x="10" y="10"/>
                    </a:lnTo>
                    <a:lnTo>
                      <a:pt x="10" y="10"/>
                    </a:lnTo>
                    <a:lnTo>
                      <a:pt x="8" y="10"/>
                    </a:lnTo>
                    <a:lnTo>
                      <a:pt x="10" y="10"/>
                    </a:lnTo>
                    <a:lnTo>
                      <a:pt x="10" y="10"/>
                    </a:lnTo>
                    <a:lnTo>
                      <a:pt x="12" y="10"/>
                    </a:lnTo>
                    <a:lnTo>
                      <a:pt x="12" y="10"/>
                    </a:lnTo>
                    <a:lnTo>
                      <a:pt x="14" y="10"/>
                    </a:lnTo>
                    <a:lnTo>
                      <a:pt x="14" y="12"/>
                    </a:lnTo>
                    <a:lnTo>
                      <a:pt x="16" y="12"/>
                    </a:lnTo>
                    <a:lnTo>
                      <a:pt x="16" y="12"/>
                    </a:lnTo>
                    <a:lnTo>
                      <a:pt x="16" y="12"/>
                    </a:lnTo>
                    <a:lnTo>
                      <a:pt x="16" y="14"/>
                    </a:lnTo>
                    <a:lnTo>
                      <a:pt x="16" y="14"/>
                    </a:lnTo>
                    <a:lnTo>
                      <a:pt x="14" y="14"/>
                    </a:lnTo>
                    <a:lnTo>
                      <a:pt x="16" y="16"/>
                    </a:lnTo>
                    <a:lnTo>
                      <a:pt x="16" y="16"/>
                    </a:lnTo>
                    <a:lnTo>
                      <a:pt x="16" y="16"/>
                    </a:lnTo>
                    <a:lnTo>
                      <a:pt x="18" y="16"/>
                    </a:lnTo>
                    <a:lnTo>
                      <a:pt x="18" y="16"/>
                    </a:lnTo>
                    <a:lnTo>
                      <a:pt x="20" y="16"/>
                    </a:lnTo>
                    <a:lnTo>
                      <a:pt x="22" y="16"/>
                    </a:lnTo>
                    <a:lnTo>
                      <a:pt x="22" y="14"/>
                    </a:lnTo>
                    <a:lnTo>
                      <a:pt x="22" y="14"/>
                    </a:lnTo>
                    <a:lnTo>
                      <a:pt x="24" y="14"/>
                    </a:lnTo>
                    <a:lnTo>
                      <a:pt x="24" y="12"/>
                    </a:lnTo>
                    <a:lnTo>
                      <a:pt x="24" y="10"/>
                    </a:lnTo>
                    <a:lnTo>
                      <a:pt x="22" y="10"/>
                    </a:lnTo>
                    <a:lnTo>
                      <a:pt x="24" y="10"/>
                    </a:lnTo>
                    <a:lnTo>
                      <a:pt x="24" y="10"/>
                    </a:lnTo>
                    <a:lnTo>
                      <a:pt x="26" y="8"/>
                    </a:lnTo>
                    <a:lnTo>
                      <a:pt x="26" y="8"/>
                    </a:lnTo>
                    <a:lnTo>
                      <a:pt x="26" y="8"/>
                    </a:lnTo>
                    <a:lnTo>
                      <a:pt x="26" y="8"/>
                    </a:lnTo>
                    <a:lnTo>
                      <a:pt x="26" y="8"/>
                    </a:lnTo>
                    <a:lnTo>
                      <a:pt x="26" y="8"/>
                    </a:lnTo>
                    <a:lnTo>
                      <a:pt x="26" y="8"/>
                    </a:lnTo>
                    <a:lnTo>
                      <a:pt x="26" y="6"/>
                    </a:lnTo>
                    <a:lnTo>
                      <a:pt x="26" y="6"/>
                    </a:lnTo>
                    <a:lnTo>
                      <a:pt x="24" y="4"/>
                    </a:lnTo>
                    <a:lnTo>
                      <a:pt x="24" y="6"/>
                    </a:lnTo>
                    <a:lnTo>
                      <a:pt x="22" y="6"/>
                    </a:lnTo>
                    <a:lnTo>
                      <a:pt x="22" y="6"/>
                    </a:lnTo>
                    <a:lnTo>
                      <a:pt x="20" y="4"/>
                    </a:lnTo>
                    <a:lnTo>
                      <a:pt x="22" y="4"/>
                    </a:lnTo>
                    <a:lnTo>
                      <a:pt x="22" y="4"/>
                    </a:lnTo>
                    <a:lnTo>
                      <a:pt x="22" y="4"/>
                    </a:lnTo>
                    <a:lnTo>
                      <a:pt x="22" y="4"/>
                    </a:lnTo>
                    <a:lnTo>
                      <a:pt x="22" y="4"/>
                    </a:lnTo>
                    <a:lnTo>
                      <a:pt x="22" y="4"/>
                    </a:lnTo>
                    <a:lnTo>
                      <a:pt x="22" y="4"/>
                    </a:lnTo>
                    <a:lnTo>
                      <a:pt x="20" y="4"/>
                    </a:lnTo>
                    <a:lnTo>
                      <a:pt x="20" y="2"/>
                    </a:lnTo>
                    <a:lnTo>
                      <a:pt x="20" y="2"/>
                    </a:lnTo>
                    <a:lnTo>
                      <a:pt x="18" y="2"/>
                    </a:lnTo>
                    <a:lnTo>
                      <a:pt x="16" y="2"/>
                    </a:lnTo>
                    <a:lnTo>
                      <a:pt x="16" y="4"/>
                    </a:lnTo>
                    <a:lnTo>
                      <a:pt x="16" y="4"/>
                    </a:lnTo>
                    <a:lnTo>
                      <a:pt x="14" y="4"/>
                    </a:lnTo>
                    <a:lnTo>
                      <a:pt x="14" y="4"/>
                    </a:lnTo>
                    <a:lnTo>
                      <a:pt x="14" y="4"/>
                    </a:lnTo>
                    <a:lnTo>
                      <a:pt x="16" y="2"/>
                    </a:lnTo>
                    <a:lnTo>
                      <a:pt x="16" y="2"/>
                    </a:lnTo>
                    <a:lnTo>
                      <a:pt x="14" y="2"/>
                    </a:lnTo>
                    <a:lnTo>
                      <a:pt x="14" y="0"/>
                    </a:lnTo>
                    <a:lnTo>
                      <a:pt x="14" y="0"/>
                    </a:lnTo>
                    <a:lnTo>
                      <a:pt x="14" y="0"/>
                    </a:lnTo>
                    <a:lnTo>
                      <a:pt x="12" y="0"/>
                    </a:lnTo>
                    <a:lnTo>
                      <a:pt x="8" y="0"/>
                    </a:lnTo>
                    <a:lnTo>
                      <a:pt x="8" y="0"/>
                    </a:lnTo>
                    <a:lnTo>
                      <a:pt x="6" y="0"/>
                    </a:lnTo>
                    <a:lnTo>
                      <a:pt x="4" y="2"/>
                    </a:lnTo>
                    <a:lnTo>
                      <a:pt x="4" y="4"/>
                    </a:lnTo>
                    <a:lnTo>
                      <a:pt x="4" y="4"/>
                    </a:lnTo>
                    <a:lnTo>
                      <a:pt x="6" y="4"/>
                    </a:lnTo>
                    <a:lnTo>
                      <a:pt x="8" y="4"/>
                    </a:lnTo>
                    <a:lnTo>
                      <a:pt x="6" y="4"/>
                    </a:lnTo>
                    <a:lnTo>
                      <a:pt x="6" y="4"/>
                    </a:lnTo>
                    <a:lnTo>
                      <a:pt x="6" y="4"/>
                    </a:lnTo>
                    <a:lnTo>
                      <a:pt x="8" y="4"/>
                    </a:lnTo>
                    <a:lnTo>
                      <a:pt x="8" y="4"/>
                    </a:lnTo>
                    <a:lnTo>
                      <a:pt x="10" y="4"/>
                    </a:lnTo>
                    <a:lnTo>
                      <a:pt x="10" y="4"/>
                    </a:lnTo>
                    <a:lnTo>
                      <a:pt x="10" y="4"/>
                    </a:lnTo>
                    <a:lnTo>
                      <a:pt x="10" y="4"/>
                    </a:lnTo>
                    <a:lnTo>
                      <a:pt x="10" y="4"/>
                    </a:lnTo>
                    <a:lnTo>
                      <a:pt x="8" y="4"/>
                    </a:lnTo>
                    <a:lnTo>
                      <a:pt x="8" y="6"/>
                    </a:lnTo>
                    <a:lnTo>
                      <a:pt x="8" y="6"/>
                    </a:lnTo>
                    <a:lnTo>
                      <a:pt x="8" y="6"/>
                    </a:lnTo>
                    <a:lnTo>
                      <a:pt x="8" y="6"/>
                    </a:lnTo>
                    <a:lnTo>
                      <a:pt x="10" y="6"/>
                    </a:lnTo>
                    <a:lnTo>
                      <a:pt x="8" y="6"/>
                    </a:lnTo>
                    <a:lnTo>
                      <a:pt x="10" y="6"/>
                    </a:lnTo>
                    <a:lnTo>
                      <a:pt x="10" y="6"/>
                    </a:lnTo>
                    <a:lnTo>
                      <a:pt x="8" y="8"/>
                    </a:lnTo>
                    <a:lnTo>
                      <a:pt x="6" y="8"/>
                    </a:lnTo>
                    <a:lnTo>
                      <a:pt x="10" y="8"/>
                    </a:lnTo>
                    <a:lnTo>
                      <a:pt x="8" y="8"/>
                    </a:lnTo>
                    <a:lnTo>
                      <a:pt x="8" y="8"/>
                    </a:lnTo>
                    <a:lnTo>
                      <a:pt x="6" y="8"/>
                    </a:lnTo>
                    <a:lnTo>
                      <a:pt x="4" y="8"/>
                    </a:lnTo>
                    <a:lnTo>
                      <a:pt x="2" y="8"/>
                    </a:lnTo>
                    <a:lnTo>
                      <a:pt x="2" y="8"/>
                    </a:lnTo>
                    <a:lnTo>
                      <a:pt x="0" y="8"/>
                    </a:lnTo>
                    <a:lnTo>
                      <a:pt x="0" y="8"/>
                    </a:lnTo>
                    <a:lnTo>
                      <a:pt x="0" y="10"/>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986"/>
              <p:cNvSpPr>
                <a:spLocks/>
              </p:cNvSpPr>
              <p:nvPr/>
            </p:nvSpPr>
            <p:spPr bwMode="auto">
              <a:xfrm>
                <a:off x="2228" y="1503"/>
                <a:ext cx="6" cy="2"/>
              </a:xfrm>
              <a:custGeom>
                <a:avLst/>
                <a:gdLst>
                  <a:gd name="T0" fmla="*/ 4 w 6"/>
                  <a:gd name="T1" fmla="*/ 0 h 2"/>
                  <a:gd name="T2" fmla="*/ 2 w 6"/>
                  <a:gd name="T3" fmla="*/ 0 h 2"/>
                  <a:gd name="T4" fmla="*/ 0 w 6"/>
                  <a:gd name="T5" fmla="*/ 0 h 2"/>
                  <a:gd name="T6" fmla="*/ 0 w 6"/>
                  <a:gd name="T7" fmla="*/ 0 h 2"/>
                  <a:gd name="T8" fmla="*/ 0 w 6"/>
                  <a:gd name="T9" fmla="*/ 2 h 2"/>
                  <a:gd name="T10" fmla="*/ 2 w 6"/>
                  <a:gd name="T11" fmla="*/ 2 h 2"/>
                  <a:gd name="T12" fmla="*/ 4 w 6"/>
                  <a:gd name="T13" fmla="*/ 2 h 2"/>
                  <a:gd name="T14" fmla="*/ 4 w 6"/>
                  <a:gd name="T15" fmla="*/ 2 h 2"/>
                  <a:gd name="T16" fmla="*/ 6 w 6"/>
                  <a:gd name="T17" fmla="*/ 2 h 2"/>
                  <a:gd name="T18" fmla="*/ 6 w 6"/>
                  <a:gd name="T19" fmla="*/ 0 h 2"/>
                  <a:gd name="T20" fmla="*/ 4 w 6"/>
                  <a:gd name="T21" fmla="*/ 0 h 2"/>
                  <a:gd name="T22" fmla="*/ 4 w 6"/>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0"/>
                    </a:moveTo>
                    <a:lnTo>
                      <a:pt x="2" y="0"/>
                    </a:lnTo>
                    <a:lnTo>
                      <a:pt x="0" y="0"/>
                    </a:lnTo>
                    <a:lnTo>
                      <a:pt x="0" y="0"/>
                    </a:lnTo>
                    <a:lnTo>
                      <a:pt x="0" y="2"/>
                    </a:lnTo>
                    <a:lnTo>
                      <a:pt x="2" y="2"/>
                    </a:lnTo>
                    <a:lnTo>
                      <a:pt x="4" y="2"/>
                    </a:lnTo>
                    <a:lnTo>
                      <a:pt x="4" y="2"/>
                    </a:lnTo>
                    <a:lnTo>
                      <a:pt x="6" y="2"/>
                    </a:lnTo>
                    <a:lnTo>
                      <a:pt x="6"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987"/>
              <p:cNvSpPr>
                <a:spLocks/>
              </p:cNvSpPr>
              <p:nvPr/>
            </p:nvSpPr>
            <p:spPr bwMode="auto">
              <a:xfrm>
                <a:off x="2210" y="1503"/>
                <a:ext cx="4" cy="6"/>
              </a:xfrm>
              <a:custGeom>
                <a:avLst/>
                <a:gdLst>
                  <a:gd name="T0" fmla="*/ 0 w 4"/>
                  <a:gd name="T1" fmla="*/ 6 h 6"/>
                  <a:gd name="T2" fmla="*/ 2 w 4"/>
                  <a:gd name="T3" fmla="*/ 6 h 6"/>
                  <a:gd name="T4" fmla="*/ 2 w 4"/>
                  <a:gd name="T5" fmla="*/ 6 h 6"/>
                  <a:gd name="T6" fmla="*/ 4 w 4"/>
                  <a:gd name="T7" fmla="*/ 6 h 6"/>
                  <a:gd name="T8" fmla="*/ 4 w 4"/>
                  <a:gd name="T9" fmla="*/ 6 h 6"/>
                  <a:gd name="T10" fmla="*/ 4 w 4"/>
                  <a:gd name="T11" fmla="*/ 4 h 6"/>
                  <a:gd name="T12" fmla="*/ 4 w 4"/>
                  <a:gd name="T13" fmla="*/ 4 h 6"/>
                  <a:gd name="T14" fmla="*/ 4 w 4"/>
                  <a:gd name="T15" fmla="*/ 4 h 6"/>
                  <a:gd name="T16" fmla="*/ 4 w 4"/>
                  <a:gd name="T17" fmla="*/ 2 h 6"/>
                  <a:gd name="T18" fmla="*/ 2 w 4"/>
                  <a:gd name="T19" fmla="*/ 2 h 6"/>
                  <a:gd name="T20" fmla="*/ 4 w 4"/>
                  <a:gd name="T21" fmla="*/ 2 h 6"/>
                  <a:gd name="T22" fmla="*/ 4 w 4"/>
                  <a:gd name="T23" fmla="*/ 2 h 6"/>
                  <a:gd name="T24" fmla="*/ 4 w 4"/>
                  <a:gd name="T25" fmla="*/ 2 h 6"/>
                  <a:gd name="T26" fmla="*/ 4 w 4"/>
                  <a:gd name="T27" fmla="*/ 2 h 6"/>
                  <a:gd name="T28" fmla="*/ 4 w 4"/>
                  <a:gd name="T29" fmla="*/ 0 h 6"/>
                  <a:gd name="T30" fmla="*/ 2 w 4"/>
                  <a:gd name="T31" fmla="*/ 0 h 6"/>
                  <a:gd name="T32" fmla="*/ 2 w 4"/>
                  <a:gd name="T33" fmla="*/ 0 h 6"/>
                  <a:gd name="T34" fmla="*/ 2 w 4"/>
                  <a:gd name="T35" fmla="*/ 0 h 6"/>
                  <a:gd name="T36" fmla="*/ 0 w 4"/>
                  <a:gd name="T37" fmla="*/ 0 h 6"/>
                  <a:gd name="T38" fmla="*/ 0 w 4"/>
                  <a:gd name="T39" fmla="*/ 0 h 6"/>
                  <a:gd name="T40" fmla="*/ 0 w 4"/>
                  <a:gd name="T41" fmla="*/ 2 h 6"/>
                  <a:gd name="T42" fmla="*/ 0 w 4"/>
                  <a:gd name="T43" fmla="*/ 2 h 6"/>
                  <a:gd name="T44" fmla="*/ 0 w 4"/>
                  <a:gd name="T45" fmla="*/ 4 h 6"/>
                  <a:gd name="T46" fmla="*/ 0 w 4"/>
                  <a:gd name="T47" fmla="*/ 6 h 6"/>
                  <a:gd name="T48" fmla="*/ 0 w 4"/>
                  <a:gd name="T49" fmla="*/ 6 h 6"/>
                  <a:gd name="T50" fmla="*/ 0 w 4"/>
                  <a:gd name="T5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6"/>
                    </a:moveTo>
                    <a:lnTo>
                      <a:pt x="2" y="6"/>
                    </a:lnTo>
                    <a:lnTo>
                      <a:pt x="2" y="6"/>
                    </a:lnTo>
                    <a:lnTo>
                      <a:pt x="4" y="6"/>
                    </a:lnTo>
                    <a:lnTo>
                      <a:pt x="4" y="6"/>
                    </a:lnTo>
                    <a:lnTo>
                      <a:pt x="4" y="4"/>
                    </a:lnTo>
                    <a:lnTo>
                      <a:pt x="4" y="4"/>
                    </a:lnTo>
                    <a:lnTo>
                      <a:pt x="4" y="4"/>
                    </a:lnTo>
                    <a:lnTo>
                      <a:pt x="4" y="2"/>
                    </a:lnTo>
                    <a:lnTo>
                      <a:pt x="2" y="2"/>
                    </a:lnTo>
                    <a:lnTo>
                      <a:pt x="4" y="2"/>
                    </a:lnTo>
                    <a:lnTo>
                      <a:pt x="4" y="2"/>
                    </a:lnTo>
                    <a:lnTo>
                      <a:pt x="4" y="2"/>
                    </a:lnTo>
                    <a:lnTo>
                      <a:pt x="4" y="2"/>
                    </a:lnTo>
                    <a:lnTo>
                      <a:pt x="4" y="0"/>
                    </a:lnTo>
                    <a:lnTo>
                      <a:pt x="2" y="0"/>
                    </a:lnTo>
                    <a:lnTo>
                      <a:pt x="2" y="0"/>
                    </a:lnTo>
                    <a:lnTo>
                      <a:pt x="2" y="0"/>
                    </a:lnTo>
                    <a:lnTo>
                      <a:pt x="0" y="0"/>
                    </a:lnTo>
                    <a:lnTo>
                      <a:pt x="0" y="0"/>
                    </a:lnTo>
                    <a:lnTo>
                      <a:pt x="0" y="2"/>
                    </a:lnTo>
                    <a:lnTo>
                      <a:pt x="0" y="2"/>
                    </a:lnTo>
                    <a:lnTo>
                      <a:pt x="0" y="4"/>
                    </a:lnTo>
                    <a:lnTo>
                      <a:pt x="0" y="6"/>
                    </a:lnTo>
                    <a:lnTo>
                      <a:pt x="0"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988"/>
              <p:cNvSpPr>
                <a:spLocks/>
              </p:cNvSpPr>
              <p:nvPr/>
            </p:nvSpPr>
            <p:spPr bwMode="auto">
              <a:xfrm>
                <a:off x="2204" y="1513"/>
                <a:ext cx="6" cy="4"/>
              </a:xfrm>
              <a:custGeom>
                <a:avLst/>
                <a:gdLst>
                  <a:gd name="T0" fmla="*/ 6 w 6"/>
                  <a:gd name="T1" fmla="*/ 2 h 4"/>
                  <a:gd name="T2" fmla="*/ 6 w 6"/>
                  <a:gd name="T3" fmla="*/ 2 h 4"/>
                  <a:gd name="T4" fmla="*/ 6 w 6"/>
                  <a:gd name="T5" fmla="*/ 2 h 4"/>
                  <a:gd name="T6" fmla="*/ 6 w 6"/>
                  <a:gd name="T7" fmla="*/ 0 h 4"/>
                  <a:gd name="T8" fmla="*/ 4 w 6"/>
                  <a:gd name="T9" fmla="*/ 0 h 4"/>
                  <a:gd name="T10" fmla="*/ 6 w 6"/>
                  <a:gd name="T11" fmla="*/ 0 h 4"/>
                  <a:gd name="T12" fmla="*/ 4 w 6"/>
                  <a:gd name="T13" fmla="*/ 0 h 4"/>
                  <a:gd name="T14" fmla="*/ 2 w 6"/>
                  <a:gd name="T15" fmla="*/ 0 h 4"/>
                  <a:gd name="T16" fmla="*/ 0 w 6"/>
                  <a:gd name="T17" fmla="*/ 0 h 4"/>
                  <a:gd name="T18" fmla="*/ 0 w 6"/>
                  <a:gd name="T19" fmla="*/ 2 h 4"/>
                  <a:gd name="T20" fmla="*/ 2 w 6"/>
                  <a:gd name="T21" fmla="*/ 2 h 4"/>
                  <a:gd name="T22" fmla="*/ 0 w 6"/>
                  <a:gd name="T23" fmla="*/ 2 h 4"/>
                  <a:gd name="T24" fmla="*/ 0 w 6"/>
                  <a:gd name="T25" fmla="*/ 2 h 4"/>
                  <a:gd name="T26" fmla="*/ 2 w 6"/>
                  <a:gd name="T27" fmla="*/ 2 h 4"/>
                  <a:gd name="T28" fmla="*/ 0 w 6"/>
                  <a:gd name="T29" fmla="*/ 2 h 4"/>
                  <a:gd name="T30" fmla="*/ 0 w 6"/>
                  <a:gd name="T31" fmla="*/ 2 h 4"/>
                  <a:gd name="T32" fmla="*/ 0 w 6"/>
                  <a:gd name="T33" fmla="*/ 4 h 4"/>
                  <a:gd name="T34" fmla="*/ 2 w 6"/>
                  <a:gd name="T35" fmla="*/ 4 h 4"/>
                  <a:gd name="T36" fmla="*/ 6 w 6"/>
                  <a:gd name="T37" fmla="*/ 4 h 4"/>
                  <a:gd name="T38" fmla="*/ 6 w 6"/>
                  <a:gd name="T39" fmla="*/ 2 h 4"/>
                  <a:gd name="T40" fmla="*/ 6 w 6"/>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2"/>
                    </a:moveTo>
                    <a:lnTo>
                      <a:pt x="6" y="2"/>
                    </a:lnTo>
                    <a:lnTo>
                      <a:pt x="6" y="2"/>
                    </a:lnTo>
                    <a:lnTo>
                      <a:pt x="6" y="0"/>
                    </a:lnTo>
                    <a:lnTo>
                      <a:pt x="4" y="0"/>
                    </a:lnTo>
                    <a:lnTo>
                      <a:pt x="6" y="0"/>
                    </a:lnTo>
                    <a:lnTo>
                      <a:pt x="4" y="0"/>
                    </a:lnTo>
                    <a:lnTo>
                      <a:pt x="2" y="0"/>
                    </a:lnTo>
                    <a:lnTo>
                      <a:pt x="0" y="0"/>
                    </a:lnTo>
                    <a:lnTo>
                      <a:pt x="0" y="2"/>
                    </a:lnTo>
                    <a:lnTo>
                      <a:pt x="2" y="2"/>
                    </a:lnTo>
                    <a:lnTo>
                      <a:pt x="0" y="2"/>
                    </a:lnTo>
                    <a:lnTo>
                      <a:pt x="0" y="2"/>
                    </a:lnTo>
                    <a:lnTo>
                      <a:pt x="2" y="2"/>
                    </a:lnTo>
                    <a:lnTo>
                      <a:pt x="0" y="2"/>
                    </a:lnTo>
                    <a:lnTo>
                      <a:pt x="0" y="2"/>
                    </a:lnTo>
                    <a:lnTo>
                      <a:pt x="0" y="4"/>
                    </a:lnTo>
                    <a:lnTo>
                      <a:pt x="2" y="4"/>
                    </a:lnTo>
                    <a:lnTo>
                      <a:pt x="6" y="4"/>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989"/>
              <p:cNvSpPr>
                <a:spLocks/>
              </p:cNvSpPr>
              <p:nvPr/>
            </p:nvSpPr>
            <p:spPr bwMode="auto">
              <a:xfrm>
                <a:off x="2202" y="1517"/>
                <a:ext cx="10" cy="2"/>
              </a:xfrm>
              <a:custGeom>
                <a:avLst/>
                <a:gdLst>
                  <a:gd name="T0" fmla="*/ 0 w 10"/>
                  <a:gd name="T1" fmla="*/ 0 h 2"/>
                  <a:gd name="T2" fmla="*/ 0 w 10"/>
                  <a:gd name="T3" fmla="*/ 0 h 2"/>
                  <a:gd name="T4" fmla="*/ 0 w 10"/>
                  <a:gd name="T5" fmla="*/ 0 h 2"/>
                  <a:gd name="T6" fmla="*/ 0 w 10"/>
                  <a:gd name="T7" fmla="*/ 2 h 2"/>
                  <a:gd name="T8" fmla="*/ 0 w 10"/>
                  <a:gd name="T9" fmla="*/ 2 h 2"/>
                  <a:gd name="T10" fmla="*/ 0 w 10"/>
                  <a:gd name="T11" fmla="*/ 2 h 2"/>
                  <a:gd name="T12" fmla="*/ 2 w 10"/>
                  <a:gd name="T13" fmla="*/ 2 h 2"/>
                  <a:gd name="T14" fmla="*/ 4 w 10"/>
                  <a:gd name="T15" fmla="*/ 2 h 2"/>
                  <a:gd name="T16" fmla="*/ 4 w 10"/>
                  <a:gd name="T17" fmla="*/ 2 h 2"/>
                  <a:gd name="T18" fmla="*/ 8 w 10"/>
                  <a:gd name="T19" fmla="*/ 2 h 2"/>
                  <a:gd name="T20" fmla="*/ 8 w 10"/>
                  <a:gd name="T21" fmla="*/ 2 h 2"/>
                  <a:gd name="T22" fmla="*/ 10 w 10"/>
                  <a:gd name="T23" fmla="*/ 0 h 2"/>
                  <a:gd name="T24" fmla="*/ 10 w 10"/>
                  <a:gd name="T25" fmla="*/ 0 h 2"/>
                  <a:gd name="T26" fmla="*/ 8 w 10"/>
                  <a:gd name="T27" fmla="*/ 0 h 2"/>
                  <a:gd name="T28" fmla="*/ 2 w 10"/>
                  <a:gd name="T29" fmla="*/ 0 h 2"/>
                  <a:gd name="T30" fmla="*/ 0 w 10"/>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
                    <a:moveTo>
                      <a:pt x="0" y="0"/>
                    </a:moveTo>
                    <a:lnTo>
                      <a:pt x="0" y="0"/>
                    </a:lnTo>
                    <a:lnTo>
                      <a:pt x="0" y="0"/>
                    </a:lnTo>
                    <a:lnTo>
                      <a:pt x="0" y="2"/>
                    </a:lnTo>
                    <a:lnTo>
                      <a:pt x="0" y="2"/>
                    </a:lnTo>
                    <a:lnTo>
                      <a:pt x="0" y="2"/>
                    </a:lnTo>
                    <a:lnTo>
                      <a:pt x="2" y="2"/>
                    </a:lnTo>
                    <a:lnTo>
                      <a:pt x="4" y="2"/>
                    </a:lnTo>
                    <a:lnTo>
                      <a:pt x="4" y="2"/>
                    </a:lnTo>
                    <a:lnTo>
                      <a:pt x="8" y="2"/>
                    </a:lnTo>
                    <a:lnTo>
                      <a:pt x="8" y="2"/>
                    </a:lnTo>
                    <a:lnTo>
                      <a:pt x="10" y="0"/>
                    </a:lnTo>
                    <a:lnTo>
                      <a:pt x="10" y="0"/>
                    </a:lnTo>
                    <a:lnTo>
                      <a:pt x="8"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990"/>
              <p:cNvSpPr>
                <a:spLocks/>
              </p:cNvSpPr>
              <p:nvPr/>
            </p:nvSpPr>
            <p:spPr bwMode="auto">
              <a:xfrm>
                <a:off x="2202" y="1519"/>
                <a:ext cx="8" cy="2"/>
              </a:xfrm>
              <a:custGeom>
                <a:avLst/>
                <a:gdLst>
                  <a:gd name="T0" fmla="*/ 0 w 8"/>
                  <a:gd name="T1" fmla="*/ 0 h 2"/>
                  <a:gd name="T2" fmla="*/ 0 w 8"/>
                  <a:gd name="T3" fmla="*/ 2 h 2"/>
                  <a:gd name="T4" fmla="*/ 4 w 8"/>
                  <a:gd name="T5" fmla="*/ 2 h 2"/>
                  <a:gd name="T6" fmla="*/ 8 w 8"/>
                  <a:gd name="T7" fmla="*/ 0 h 2"/>
                  <a:gd name="T8" fmla="*/ 8 w 8"/>
                  <a:gd name="T9" fmla="*/ 0 h 2"/>
                  <a:gd name="T10" fmla="*/ 8 w 8"/>
                  <a:gd name="T11" fmla="*/ 0 h 2"/>
                  <a:gd name="T12" fmla="*/ 8 w 8"/>
                  <a:gd name="T13" fmla="*/ 0 h 2"/>
                  <a:gd name="T14" fmla="*/ 6 w 8"/>
                  <a:gd name="T15" fmla="*/ 0 h 2"/>
                  <a:gd name="T16" fmla="*/ 0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0" y="0"/>
                    </a:moveTo>
                    <a:lnTo>
                      <a:pt x="0" y="2"/>
                    </a:lnTo>
                    <a:lnTo>
                      <a:pt x="4" y="2"/>
                    </a:lnTo>
                    <a:lnTo>
                      <a:pt x="8" y="0"/>
                    </a:lnTo>
                    <a:lnTo>
                      <a:pt x="8" y="0"/>
                    </a:lnTo>
                    <a:lnTo>
                      <a:pt x="8" y="0"/>
                    </a:lnTo>
                    <a:lnTo>
                      <a:pt x="8" y="0"/>
                    </a:lnTo>
                    <a:lnTo>
                      <a:pt x="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991"/>
              <p:cNvSpPr>
                <a:spLocks/>
              </p:cNvSpPr>
              <p:nvPr/>
            </p:nvSpPr>
            <p:spPr bwMode="auto">
              <a:xfrm>
                <a:off x="2202" y="1519"/>
                <a:ext cx="8" cy="2"/>
              </a:xfrm>
              <a:custGeom>
                <a:avLst/>
                <a:gdLst>
                  <a:gd name="T0" fmla="*/ 2 w 8"/>
                  <a:gd name="T1" fmla="*/ 2 h 2"/>
                  <a:gd name="T2" fmla="*/ 0 w 8"/>
                  <a:gd name="T3" fmla="*/ 2 h 2"/>
                  <a:gd name="T4" fmla="*/ 2 w 8"/>
                  <a:gd name="T5" fmla="*/ 2 h 2"/>
                  <a:gd name="T6" fmla="*/ 2 w 8"/>
                  <a:gd name="T7" fmla="*/ 2 h 2"/>
                  <a:gd name="T8" fmla="*/ 4 w 8"/>
                  <a:gd name="T9" fmla="*/ 2 h 2"/>
                  <a:gd name="T10" fmla="*/ 4 w 8"/>
                  <a:gd name="T11" fmla="*/ 2 h 2"/>
                  <a:gd name="T12" fmla="*/ 6 w 8"/>
                  <a:gd name="T13" fmla="*/ 2 h 2"/>
                  <a:gd name="T14" fmla="*/ 6 w 8"/>
                  <a:gd name="T15" fmla="*/ 2 h 2"/>
                  <a:gd name="T16" fmla="*/ 8 w 8"/>
                  <a:gd name="T17" fmla="*/ 2 h 2"/>
                  <a:gd name="T18" fmla="*/ 8 w 8"/>
                  <a:gd name="T19" fmla="*/ 0 h 2"/>
                  <a:gd name="T20" fmla="*/ 4 w 8"/>
                  <a:gd name="T21" fmla="*/ 2 h 2"/>
                  <a:gd name="T22" fmla="*/ 4 w 8"/>
                  <a:gd name="T23" fmla="*/ 2 h 2"/>
                  <a:gd name="T24" fmla="*/ 4 w 8"/>
                  <a:gd name="T25" fmla="*/ 2 h 2"/>
                  <a:gd name="T26" fmla="*/ 2 w 8"/>
                  <a:gd name="T27" fmla="*/ 2 h 2"/>
                  <a:gd name="T28" fmla="*/ 2 w 8"/>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
                    <a:moveTo>
                      <a:pt x="2" y="2"/>
                    </a:moveTo>
                    <a:lnTo>
                      <a:pt x="0" y="2"/>
                    </a:lnTo>
                    <a:lnTo>
                      <a:pt x="2" y="2"/>
                    </a:lnTo>
                    <a:lnTo>
                      <a:pt x="2" y="2"/>
                    </a:lnTo>
                    <a:lnTo>
                      <a:pt x="4" y="2"/>
                    </a:lnTo>
                    <a:lnTo>
                      <a:pt x="4" y="2"/>
                    </a:lnTo>
                    <a:lnTo>
                      <a:pt x="6" y="2"/>
                    </a:lnTo>
                    <a:lnTo>
                      <a:pt x="6" y="2"/>
                    </a:lnTo>
                    <a:lnTo>
                      <a:pt x="8" y="2"/>
                    </a:lnTo>
                    <a:lnTo>
                      <a:pt x="8" y="0"/>
                    </a:lnTo>
                    <a:lnTo>
                      <a:pt x="4" y="2"/>
                    </a:lnTo>
                    <a:lnTo>
                      <a:pt x="4" y="2"/>
                    </a:lnTo>
                    <a:lnTo>
                      <a:pt x="4"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992"/>
              <p:cNvSpPr>
                <a:spLocks/>
              </p:cNvSpPr>
              <p:nvPr/>
            </p:nvSpPr>
            <p:spPr bwMode="auto">
              <a:xfrm>
                <a:off x="2190" y="1525"/>
                <a:ext cx="8" cy="2"/>
              </a:xfrm>
              <a:custGeom>
                <a:avLst/>
                <a:gdLst>
                  <a:gd name="T0" fmla="*/ 2 w 8"/>
                  <a:gd name="T1" fmla="*/ 2 h 2"/>
                  <a:gd name="T2" fmla="*/ 4 w 8"/>
                  <a:gd name="T3" fmla="*/ 2 h 2"/>
                  <a:gd name="T4" fmla="*/ 6 w 8"/>
                  <a:gd name="T5" fmla="*/ 2 h 2"/>
                  <a:gd name="T6" fmla="*/ 6 w 8"/>
                  <a:gd name="T7" fmla="*/ 2 h 2"/>
                  <a:gd name="T8" fmla="*/ 6 w 8"/>
                  <a:gd name="T9" fmla="*/ 0 h 2"/>
                  <a:gd name="T10" fmla="*/ 6 w 8"/>
                  <a:gd name="T11" fmla="*/ 0 h 2"/>
                  <a:gd name="T12" fmla="*/ 8 w 8"/>
                  <a:gd name="T13" fmla="*/ 0 h 2"/>
                  <a:gd name="T14" fmla="*/ 6 w 8"/>
                  <a:gd name="T15" fmla="*/ 0 h 2"/>
                  <a:gd name="T16" fmla="*/ 4 w 8"/>
                  <a:gd name="T17" fmla="*/ 0 h 2"/>
                  <a:gd name="T18" fmla="*/ 2 w 8"/>
                  <a:gd name="T19" fmla="*/ 0 h 2"/>
                  <a:gd name="T20" fmla="*/ 0 w 8"/>
                  <a:gd name="T21" fmla="*/ 2 h 2"/>
                  <a:gd name="T22" fmla="*/ 0 w 8"/>
                  <a:gd name="T23" fmla="*/ 2 h 2"/>
                  <a:gd name="T24" fmla="*/ 0 w 8"/>
                  <a:gd name="T25" fmla="*/ 2 h 2"/>
                  <a:gd name="T26" fmla="*/ 2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2"/>
                    </a:moveTo>
                    <a:lnTo>
                      <a:pt x="4" y="2"/>
                    </a:lnTo>
                    <a:lnTo>
                      <a:pt x="6" y="2"/>
                    </a:lnTo>
                    <a:lnTo>
                      <a:pt x="6" y="2"/>
                    </a:lnTo>
                    <a:lnTo>
                      <a:pt x="6" y="0"/>
                    </a:lnTo>
                    <a:lnTo>
                      <a:pt x="6" y="0"/>
                    </a:lnTo>
                    <a:lnTo>
                      <a:pt x="8" y="0"/>
                    </a:lnTo>
                    <a:lnTo>
                      <a:pt x="6" y="0"/>
                    </a:lnTo>
                    <a:lnTo>
                      <a:pt x="4" y="0"/>
                    </a:lnTo>
                    <a:lnTo>
                      <a:pt x="2"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993"/>
              <p:cNvSpPr>
                <a:spLocks noEditPoints="1"/>
              </p:cNvSpPr>
              <p:nvPr/>
            </p:nvSpPr>
            <p:spPr bwMode="auto">
              <a:xfrm>
                <a:off x="2130" y="1509"/>
                <a:ext cx="64" cy="20"/>
              </a:xfrm>
              <a:custGeom>
                <a:avLst/>
                <a:gdLst>
                  <a:gd name="T0" fmla="*/ 34 w 64"/>
                  <a:gd name="T1" fmla="*/ 12 h 20"/>
                  <a:gd name="T2" fmla="*/ 36 w 64"/>
                  <a:gd name="T3" fmla="*/ 10 h 20"/>
                  <a:gd name="T4" fmla="*/ 36 w 64"/>
                  <a:gd name="T5" fmla="*/ 8 h 20"/>
                  <a:gd name="T6" fmla="*/ 34 w 64"/>
                  <a:gd name="T7" fmla="*/ 6 h 20"/>
                  <a:gd name="T8" fmla="*/ 30 w 64"/>
                  <a:gd name="T9" fmla="*/ 4 h 20"/>
                  <a:gd name="T10" fmla="*/ 30 w 64"/>
                  <a:gd name="T11" fmla="*/ 2 h 20"/>
                  <a:gd name="T12" fmla="*/ 26 w 64"/>
                  <a:gd name="T13" fmla="*/ 2 h 20"/>
                  <a:gd name="T14" fmla="*/ 20 w 64"/>
                  <a:gd name="T15" fmla="*/ 4 h 20"/>
                  <a:gd name="T16" fmla="*/ 20 w 64"/>
                  <a:gd name="T17" fmla="*/ 4 h 20"/>
                  <a:gd name="T18" fmla="*/ 14 w 64"/>
                  <a:gd name="T19" fmla="*/ 4 h 20"/>
                  <a:gd name="T20" fmla="*/ 10 w 64"/>
                  <a:gd name="T21" fmla="*/ 6 h 20"/>
                  <a:gd name="T22" fmla="*/ 6 w 64"/>
                  <a:gd name="T23" fmla="*/ 10 h 20"/>
                  <a:gd name="T24" fmla="*/ 14 w 64"/>
                  <a:gd name="T25" fmla="*/ 10 h 20"/>
                  <a:gd name="T26" fmla="*/ 10 w 64"/>
                  <a:gd name="T27" fmla="*/ 10 h 20"/>
                  <a:gd name="T28" fmla="*/ 4 w 64"/>
                  <a:gd name="T29" fmla="*/ 10 h 20"/>
                  <a:gd name="T30" fmla="*/ 2 w 64"/>
                  <a:gd name="T31" fmla="*/ 12 h 20"/>
                  <a:gd name="T32" fmla="*/ 6 w 64"/>
                  <a:gd name="T33" fmla="*/ 12 h 20"/>
                  <a:gd name="T34" fmla="*/ 8 w 64"/>
                  <a:gd name="T35" fmla="*/ 14 h 20"/>
                  <a:gd name="T36" fmla="*/ 10 w 64"/>
                  <a:gd name="T37" fmla="*/ 12 h 20"/>
                  <a:gd name="T38" fmla="*/ 14 w 64"/>
                  <a:gd name="T39" fmla="*/ 14 h 20"/>
                  <a:gd name="T40" fmla="*/ 16 w 64"/>
                  <a:gd name="T41" fmla="*/ 12 h 20"/>
                  <a:gd name="T42" fmla="*/ 20 w 64"/>
                  <a:gd name="T43" fmla="*/ 12 h 20"/>
                  <a:gd name="T44" fmla="*/ 20 w 64"/>
                  <a:gd name="T45" fmla="*/ 12 h 20"/>
                  <a:gd name="T46" fmla="*/ 18 w 64"/>
                  <a:gd name="T47" fmla="*/ 14 h 20"/>
                  <a:gd name="T48" fmla="*/ 16 w 64"/>
                  <a:gd name="T49" fmla="*/ 16 h 20"/>
                  <a:gd name="T50" fmla="*/ 20 w 64"/>
                  <a:gd name="T51" fmla="*/ 14 h 20"/>
                  <a:gd name="T52" fmla="*/ 24 w 64"/>
                  <a:gd name="T53" fmla="*/ 14 h 20"/>
                  <a:gd name="T54" fmla="*/ 24 w 64"/>
                  <a:gd name="T55" fmla="*/ 14 h 20"/>
                  <a:gd name="T56" fmla="*/ 32 w 64"/>
                  <a:gd name="T57" fmla="*/ 14 h 20"/>
                  <a:gd name="T58" fmla="*/ 26 w 64"/>
                  <a:gd name="T59" fmla="*/ 16 h 20"/>
                  <a:gd name="T60" fmla="*/ 24 w 64"/>
                  <a:gd name="T61" fmla="*/ 16 h 20"/>
                  <a:gd name="T62" fmla="*/ 16 w 64"/>
                  <a:gd name="T63" fmla="*/ 16 h 20"/>
                  <a:gd name="T64" fmla="*/ 12 w 64"/>
                  <a:gd name="T65" fmla="*/ 16 h 20"/>
                  <a:gd name="T66" fmla="*/ 10 w 64"/>
                  <a:gd name="T67" fmla="*/ 18 h 20"/>
                  <a:gd name="T68" fmla="*/ 16 w 64"/>
                  <a:gd name="T69" fmla="*/ 20 h 20"/>
                  <a:gd name="T70" fmla="*/ 24 w 64"/>
                  <a:gd name="T71" fmla="*/ 20 h 20"/>
                  <a:gd name="T72" fmla="*/ 28 w 64"/>
                  <a:gd name="T73" fmla="*/ 18 h 20"/>
                  <a:gd name="T74" fmla="*/ 36 w 64"/>
                  <a:gd name="T75" fmla="*/ 18 h 20"/>
                  <a:gd name="T76" fmla="*/ 42 w 64"/>
                  <a:gd name="T77" fmla="*/ 16 h 20"/>
                  <a:gd name="T78" fmla="*/ 40 w 64"/>
                  <a:gd name="T79" fmla="*/ 18 h 20"/>
                  <a:gd name="T80" fmla="*/ 44 w 64"/>
                  <a:gd name="T81" fmla="*/ 18 h 20"/>
                  <a:gd name="T82" fmla="*/ 50 w 64"/>
                  <a:gd name="T83" fmla="*/ 18 h 20"/>
                  <a:gd name="T84" fmla="*/ 56 w 64"/>
                  <a:gd name="T85" fmla="*/ 16 h 20"/>
                  <a:gd name="T86" fmla="*/ 62 w 64"/>
                  <a:gd name="T87" fmla="*/ 12 h 20"/>
                  <a:gd name="T88" fmla="*/ 62 w 64"/>
                  <a:gd name="T89" fmla="*/ 10 h 20"/>
                  <a:gd name="T90" fmla="*/ 58 w 64"/>
                  <a:gd name="T91" fmla="*/ 10 h 20"/>
                  <a:gd name="T92" fmla="*/ 56 w 64"/>
                  <a:gd name="T93" fmla="*/ 10 h 20"/>
                  <a:gd name="T94" fmla="*/ 54 w 64"/>
                  <a:gd name="T95" fmla="*/ 8 h 20"/>
                  <a:gd name="T96" fmla="*/ 54 w 64"/>
                  <a:gd name="T97" fmla="*/ 6 h 20"/>
                  <a:gd name="T98" fmla="*/ 56 w 64"/>
                  <a:gd name="T99" fmla="*/ 6 h 20"/>
                  <a:gd name="T100" fmla="*/ 56 w 64"/>
                  <a:gd name="T101" fmla="*/ 4 h 20"/>
                  <a:gd name="T102" fmla="*/ 58 w 64"/>
                  <a:gd name="T103" fmla="*/ 0 h 20"/>
                  <a:gd name="T104" fmla="*/ 52 w 64"/>
                  <a:gd name="T105" fmla="*/ 2 h 20"/>
                  <a:gd name="T106" fmla="*/ 48 w 64"/>
                  <a:gd name="T107" fmla="*/ 4 h 20"/>
                  <a:gd name="T108" fmla="*/ 46 w 64"/>
                  <a:gd name="T109" fmla="*/ 4 h 20"/>
                  <a:gd name="T110" fmla="*/ 48 w 64"/>
                  <a:gd name="T111" fmla="*/ 6 h 20"/>
                  <a:gd name="T112" fmla="*/ 46 w 64"/>
                  <a:gd name="T113" fmla="*/ 8 h 20"/>
                  <a:gd name="T114" fmla="*/ 44 w 64"/>
                  <a:gd name="T115" fmla="*/ 10 h 20"/>
                  <a:gd name="T116" fmla="*/ 44 w 64"/>
                  <a:gd name="T117" fmla="*/ 12 h 20"/>
                  <a:gd name="T118" fmla="*/ 38 w 64"/>
                  <a:gd name="T119" fmla="*/ 12 h 20"/>
                  <a:gd name="T120" fmla="*/ 54 w 64"/>
                  <a:gd name="T1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20">
                    <a:moveTo>
                      <a:pt x="36" y="12"/>
                    </a:moveTo>
                    <a:lnTo>
                      <a:pt x="36" y="12"/>
                    </a:lnTo>
                    <a:lnTo>
                      <a:pt x="34" y="12"/>
                    </a:lnTo>
                    <a:lnTo>
                      <a:pt x="34" y="12"/>
                    </a:lnTo>
                    <a:lnTo>
                      <a:pt x="32" y="12"/>
                    </a:lnTo>
                    <a:lnTo>
                      <a:pt x="34" y="10"/>
                    </a:lnTo>
                    <a:lnTo>
                      <a:pt x="34" y="10"/>
                    </a:lnTo>
                    <a:lnTo>
                      <a:pt x="36" y="10"/>
                    </a:lnTo>
                    <a:lnTo>
                      <a:pt x="36" y="8"/>
                    </a:lnTo>
                    <a:lnTo>
                      <a:pt x="32" y="8"/>
                    </a:lnTo>
                    <a:lnTo>
                      <a:pt x="32" y="8"/>
                    </a:lnTo>
                    <a:lnTo>
                      <a:pt x="36" y="8"/>
                    </a:lnTo>
                    <a:lnTo>
                      <a:pt x="34" y="8"/>
                    </a:lnTo>
                    <a:lnTo>
                      <a:pt x="34" y="8"/>
                    </a:lnTo>
                    <a:lnTo>
                      <a:pt x="34" y="6"/>
                    </a:lnTo>
                    <a:lnTo>
                      <a:pt x="34" y="6"/>
                    </a:lnTo>
                    <a:lnTo>
                      <a:pt x="32" y="4"/>
                    </a:lnTo>
                    <a:lnTo>
                      <a:pt x="32" y="4"/>
                    </a:lnTo>
                    <a:lnTo>
                      <a:pt x="30" y="4"/>
                    </a:lnTo>
                    <a:lnTo>
                      <a:pt x="30" y="4"/>
                    </a:lnTo>
                    <a:lnTo>
                      <a:pt x="26" y="4"/>
                    </a:lnTo>
                    <a:lnTo>
                      <a:pt x="28" y="4"/>
                    </a:lnTo>
                    <a:lnTo>
                      <a:pt x="28" y="2"/>
                    </a:lnTo>
                    <a:lnTo>
                      <a:pt x="30" y="2"/>
                    </a:lnTo>
                    <a:lnTo>
                      <a:pt x="30" y="2"/>
                    </a:lnTo>
                    <a:lnTo>
                      <a:pt x="28" y="2"/>
                    </a:lnTo>
                    <a:lnTo>
                      <a:pt x="26" y="2"/>
                    </a:lnTo>
                    <a:lnTo>
                      <a:pt x="26" y="2"/>
                    </a:lnTo>
                    <a:lnTo>
                      <a:pt x="22" y="2"/>
                    </a:lnTo>
                    <a:lnTo>
                      <a:pt x="22" y="2"/>
                    </a:lnTo>
                    <a:lnTo>
                      <a:pt x="20" y="2"/>
                    </a:lnTo>
                    <a:lnTo>
                      <a:pt x="20" y="4"/>
                    </a:lnTo>
                    <a:lnTo>
                      <a:pt x="22" y="4"/>
                    </a:lnTo>
                    <a:lnTo>
                      <a:pt x="24" y="4"/>
                    </a:lnTo>
                    <a:lnTo>
                      <a:pt x="22" y="4"/>
                    </a:lnTo>
                    <a:lnTo>
                      <a:pt x="20" y="4"/>
                    </a:lnTo>
                    <a:lnTo>
                      <a:pt x="20" y="4"/>
                    </a:lnTo>
                    <a:lnTo>
                      <a:pt x="16" y="4"/>
                    </a:lnTo>
                    <a:lnTo>
                      <a:pt x="16" y="4"/>
                    </a:lnTo>
                    <a:lnTo>
                      <a:pt x="14" y="4"/>
                    </a:lnTo>
                    <a:lnTo>
                      <a:pt x="14" y="6"/>
                    </a:lnTo>
                    <a:lnTo>
                      <a:pt x="14" y="6"/>
                    </a:lnTo>
                    <a:lnTo>
                      <a:pt x="12" y="6"/>
                    </a:lnTo>
                    <a:lnTo>
                      <a:pt x="10" y="6"/>
                    </a:lnTo>
                    <a:lnTo>
                      <a:pt x="12" y="6"/>
                    </a:lnTo>
                    <a:lnTo>
                      <a:pt x="8" y="6"/>
                    </a:lnTo>
                    <a:lnTo>
                      <a:pt x="6" y="8"/>
                    </a:lnTo>
                    <a:lnTo>
                      <a:pt x="6" y="10"/>
                    </a:lnTo>
                    <a:lnTo>
                      <a:pt x="8" y="10"/>
                    </a:lnTo>
                    <a:lnTo>
                      <a:pt x="12" y="10"/>
                    </a:lnTo>
                    <a:lnTo>
                      <a:pt x="14" y="8"/>
                    </a:lnTo>
                    <a:lnTo>
                      <a:pt x="14" y="10"/>
                    </a:lnTo>
                    <a:lnTo>
                      <a:pt x="16" y="8"/>
                    </a:lnTo>
                    <a:lnTo>
                      <a:pt x="16" y="10"/>
                    </a:lnTo>
                    <a:lnTo>
                      <a:pt x="12" y="10"/>
                    </a:lnTo>
                    <a:lnTo>
                      <a:pt x="10" y="10"/>
                    </a:lnTo>
                    <a:lnTo>
                      <a:pt x="10" y="10"/>
                    </a:lnTo>
                    <a:lnTo>
                      <a:pt x="8" y="10"/>
                    </a:lnTo>
                    <a:lnTo>
                      <a:pt x="4" y="10"/>
                    </a:lnTo>
                    <a:lnTo>
                      <a:pt x="4" y="10"/>
                    </a:lnTo>
                    <a:lnTo>
                      <a:pt x="0" y="12"/>
                    </a:lnTo>
                    <a:lnTo>
                      <a:pt x="0" y="12"/>
                    </a:lnTo>
                    <a:lnTo>
                      <a:pt x="0" y="12"/>
                    </a:lnTo>
                    <a:lnTo>
                      <a:pt x="2" y="12"/>
                    </a:lnTo>
                    <a:lnTo>
                      <a:pt x="4" y="12"/>
                    </a:lnTo>
                    <a:lnTo>
                      <a:pt x="4" y="12"/>
                    </a:lnTo>
                    <a:lnTo>
                      <a:pt x="6" y="12"/>
                    </a:lnTo>
                    <a:lnTo>
                      <a:pt x="6" y="12"/>
                    </a:lnTo>
                    <a:lnTo>
                      <a:pt x="6" y="12"/>
                    </a:lnTo>
                    <a:lnTo>
                      <a:pt x="4" y="14"/>
                    </a:lnTo>
                    <a:lnTo>
                      <a:pt x="6" y="14"/>
                    </a:lnTo>
                    <a:lnTo>
                      <a:pt x="8" y="14"/>
                    </a:lnTo>
                    <a:lnTo>
                      <a:pt x="8" y="14"/>
                    </a:lnTo>
                    <a:lnTo>
                      <a:pt x="8" y="12"/>
                    </a:lnTo>
                    <a:lnTo>
                      <a:pt x="10" y="14"/>
                    </a:lnTo>
                    <a:lnTo>
                      <a:pt x="10" y="12"/>
                    </a:lnTo>
                    <a:lnTo>
                      <a:pt x="10" y="14"/>
                    </a:lnTo>
                    <a:lnTo>
                      <a:pt x="10" y="14"/>
                    </a:lnTo>
                    <a:lnTo>
                      <a:pt x="10" y="16"/>
                    </a:lnTo>
                    <a:lnTo>
                      <a:pt x="14" y="14"/>
                    </a:lnTo>
                    <a:lnTo>
                      <a:pt x="14" y="14"/>
                    </a:lnTo>
                    <a:lnTo>
                      <a:pt x="14" y="12"/>
                    </a:lnTo>
                    <a:lnTo>
                      <a:pt x="14" y="12"/>
                    </a:lnTo>
                    <a:lnTo>
                      <a:pt x="16" y="12"/>
                    </a:lnTo>
                    <a:lnTo>
                      <a:pt x="16" y="12"/>
                    </a:lnTo>
                    <a:lnTo>
                      <a:pt x="16" y="12"/>
                    </a:lnTo>
                    <a:lnTo>
                      <a:pt x="16" y="12"/>
                    </a:lnTo>
                    <a:lnTo>
                      <a:pt x="20" y="12"/>
                    </a:lnTo>
                    <a:lnTo>
                      <a:pt x="20" y="12"/>
                    </a:lnTo>
                    <a:lnTo>
                      <a:pt x="22" y="12"/>
                    </a:lnTo>
                    <a:lnTo>
                      <a:pt x="22" y="12"/>
                    </a:lnTo>
                    <a:lnTo>
                      <a:pt x="20" y="12"/>
                    </a:lnTo>
                    <a:lnTo>
                      <a:pt x="20" y="12"/>
                    </a:lnTo>
                    <a:lnTo>
                      <a:pt x="20" y="12"/>
                    </a:lnTo>
                    <a:lnTo>
                      <a:pt x="18" y="12"/>
                    </a:lnTo>
                    <a:lnTo>
                      <a:pt x="18" y="14"/>
                    </a:lnTo>
                    <a:lnTo>
                      <a:pt x="18" y="14"/>
                    </a:lnTo>
                    <a:lnTo>
                      <a:pt x="16" y="14"/>
                    </a:lnTo>
                    <a:lnTo>
                      <a:pt x="16" y="14"/>
                    </a:lnTo>
                    <a:lnTo>
                      <a:pt x="16" y="16"/>
                    </a:lnTo>
                    <a:lnTo>
                      <a:pt x="18" y="14"/>
                    </a:lnTo>
                    <a:lnTo>
                      <a:pt x="20" y="14"/>
                    </a:lnTo>
                    <a:lnTo>
                      <a:pt x="20" y="14"/>
                    </a:lnTo>
                    <a:lnTo>
                      <a:pt x="20" y="14"/>
                    </a:lnTo>
                    <a:lnTo>
                      <a:pt x="22" y="14"/>
                    </a:lnTo>
                    <a:lnTo>
                      <a:pt x="22" y="14"/>
                    </a:lnTo>
                    <a:lnTo>
                      <a:pt x="24" y="12"/>
                    </a:lnTo>
                    <a:lnTo>
                      <a:pt x="24" y="14"/>
                    </a:lnTo>
                    <a:lnTo>
                      <a:pt x="22" y="14"/>
                    </a:lnTo>
                    <a:lnTo>
                      <a:pt x="26" y="14"/>
                    </a:lnTo>
                    <a:lnTo>
                      <a:pt x="24" y="14"/>
                    </a:lnTo>
                    <a:lnTo>
                      <a:pt x="24" y="14"/>
                    </a:lnTo>
                    <a:lnTo>
                      <a:pt x="28" y="14"/>
                    </a:lnTo>
                    <a:lnTo>
                      <a:pt x="30" y="14"/>
                    </a:lnTo>
                    <a:lnTo>
                      <a:pt x="30" y="14"/>
                    </a:lnTo>
                    <a:lnTo>
                      <a:pt x="32" y="14"/>
                    </a:lnTo>
                    <a:lnTo>
                      <a:pt x="30" y="14"/>
                    </a:lnTo>
                    <a:lnTo>
                      <a:pt x="30" y="16"/>
                    </a:lnTo>
                    <a:lnTo>
                      <a:pt x="28" y="16"/>
                    </a:lnTo>
                    <a:lnTo>
                      <a:pt x="26" y="16"/>
                    </a:lnTo>
                    <a:lnTo>
                      <a:pt x="26" y="16"/>
                    </a:lnTo>
                    <a:lnTo>
                      <a:pt x="24" y="16"/>
                    </a:lnTo>
                    <a:lnTo>
                      <a:pt x="24" y="16"/>
                    </a:lnTo>
                    <a:lnTo>
                      <a:pt x="24" y="16"/>
                    </a:lnTo>
                    <a:lnTo>
                      <a:pt x="20" y="16"/>
                    </a:lnTo>
                    <a:lnTo>
                      <a:pt x="18" y="16"/>
                    </a:lnTo>
                    <a:lnTo>
                      <a:pt x="16" y="16"/>
                    </a:lnTo>
                    <a:lnTo>
                      <a:pt x="16" y="16"/>
                    </a:lnTo>
                    <a:lnTo>
                      <a:pt x="16" y="16"/>
                    </a:lnTo>
                    <a:lnTo>
                      <a:pt x="14" y="16"/>
                    </a:lnTo>
                    <a:lnTo>
                      <a:pt x="12" y="16"/>
                    </a:lnTo>
                    <a:lnTo>
                      <a:pt x="12" y="16"/>
                    </a:lnTo>
                    <a:lnTo>
                      <a:pt x="10" y="18"/>
                    </a:lnTo>
                    <a:lnTo>
                      <a:pt x="10" y="18"/>
                    </a:lnTo>
                    <a:lnTo>
                      <a:pt x="10" y="18"/>
                    </a:lnTo>
                    <a:lnTo>
                      <a:pt x="10" y="18"/>
                    </a:lnTo>
                    <a:lnTo>
                      <a:pt x="10" y="20"/>
                    </a:lnTo>
                    <a:lnTo>
                      <a:pt x="12" y="20"/>
                    </a:lnTo>
                    <a:lnTo>
                      <a:pt x="14" y="20"/>
                    </a:lnTo>
                    <a:lnTo>
                      <a:pt x="16" y="20"/>
                    </a:lnTo>
                    <a:lnTo>
                      <a:pt x="20" y="20"/>
                    </a:lnTo>
                    <a:lnTo>
                      <a:pt x="22" y="20"/>
                    </a:lnTo>
                    <a:lnTo>
                      <a:pt x="22" y="20"/>
                    </a:lnTo>
                    <a:lnTo>
                      <a:pt x="24" y="20"/>
                    </a:lnTo>
                    <a:lnTo>
                      <a:pt x="26" y="20"/>
                    </a:lnTo>
                    <a:lnTo>
                      <a:pt x="28" y="18"/>
                    </a:lnTo>
                    <a:lnTo>
                      <a:pt x="28" y="18"/>
                    </a:lnTo>
                    <a:lnTo>
                      <a:pt x="28" y="18"/>
                    </a:lnTo>
                    <a:lnTo>
                      <a:pt x="32" y="18"/>
                    </a:lnTo>
                    <a:lnTo>
                      <a:pt x="32" y="18"/>
                    </a:lnTo>
                    <a:lnTo>
                      <a:pt x="36" y="18"/>
                    </a:lnTo>
                    <a:lnTo>
                      <a:pt x="36" y="18"/>
                    </a:lnTo>
                    <a:lnTo>
                      <a:pt x="38" y="18"/>
                    </a:lnTo>
                    <a:lnTo>
                      <a:pt x="38" y="16"/>
                    </a:lnTo>
                    <a:lnTo>
                      <a:pt x="40" y="16"/>
                    </a:lnTo>
                    <a:lnTo>
                      <a:pt x="42" y="16"/>
                    </a:lnTo>
                    <a:lnTo>
                      <a:pt x="40" y="16"/>
                    </a:lnTo>
                    <a:lnTo>
                      <a:pt x="40" y="18"/>
                    </a:lnTo>
                    <a:lnTo>
                      <a:pt x="40" y="18"/>
                    </a:lnTo>
                    <a:lnTo>
                      <a:pt x="40" y="18"/>
                    </a:lnTo>
                    <a:lnTo>
                      <a:pt x="42" y="18"/>
                    </a:lnTo>
                    <a:lnTo>
                      <a:pt x="46" y="16"/>
                    </a:lnTo>
                    <a:lnTo>
                      <a:pt x="44" y="18"/>
                    </a:lnTo>
                    <a:lnTo>
                      <a:pt x="44" y="18"/>
                    </a:lnTo>
                    <a:lnTo>
                      <a:pt x="46" y="18"/>
                    </a:lnTo>
                    <a:lnTo>
                      <a:pt x="46" y="18"/>
                    </a:lnTo>
                    <a:lnTo>
                      <a:pt x="48" y="18"/>
                    </a:lnTo>
                    <a:lnTo>
                      <a:pt x="50" y="18"/>
                    </a:lnTo>
                    <a:lnTo>
                      <a:pt x="52" y="18"/>
                    </a:lnTo>
                    <a:lnTo>
                      <a:pt x="52" y="18"/>
                    </a:lnTo>
                    <a:lnTo>
                      <a:pt x="54" y="18"/>
                    </a:lnTo>
                    <a:lnTo>
                      <a:pt x="56" y="16"/>
                    </a:lnTo>
                    <a:lnTo>
                      <a:pt x="58" y="16"/>
                    </a:lnTo>
                    <a:lnTo>
                      <a:pt x="60" y="14"/>
                    </a:lnTo>
                    <a:lnTo>
                      <a:pt x="60" y="14"/>
                    </a:lnTo>
                    <a:lnTo>
                      <a:pt x="62" y="12"/>
                    </a:lnTo>
                    <a:lnTo>
                      <a:pt x="62" y="12"/>
                    </a:lnTo>
                    <a:lnTo>
                      <a:pt x="64" y="12"/>
                    </a:lnTo>
                    <a:lnTo>
                      <a:pt x="64" y="10"/>
                    </a:lnTo>
                    <a:lnTo>
                      <a:pt x="62" y="10"/>
                    </a:lnTo>
                    <a:lnTo>
                      <a:pt x="60" y="10"/>
                    </a:lnTo>
                    <a:lnTo>
                      <a:pt x="60" y="10"/>
                    </a:lnTo>
                    <a:lnTo>
                      <a:pt x="58" y="10"/>
                    </a:lnTo>
                    <a:lnTo>
                      <a:pt x="58" y="10"/>
                    </a:lnTo>
                    <a:lnTo>
                      <a:pt x="58" y="12"/>
                    </a:lnTo>
                    <a:lnTo>
                      <a:pt x="58" y="12"/>
                    </a:lnTo>
                    <a:lnTo>
                      <a:pt x="56" y="12"/>
                    </a:lnTo>
                    <a:lnTo>
                      <a:pt x="56" y="10"/>
                    </a:lnTo>
                    <a:lnTo>
                      <a:pt x="54" y="10"/>
                    </a:lnTo>
                    <a:lnTo>
                      <a:pt x="54" y="10"/>
                    </a:lnTo>
                    <a:lnTo>
                      <a:pt x="56" y="10"/>
                    </a:lnTo>
                    <a:lnTo>
                      <a:pt x="54" y="8"/>
                    </a:lnTo>
                    <a:lnTo>
                      <a:pt x="52" y="8"/>
                    </a:lnTo>
                    <a:lnTo>
                      <a:pt x="52" y="8"/>
                    </a:lnTo>
                    <a:lnTo>
                      <a:pt x="52" y="8"/>
                    </a:lnTo>
                    <a:lnTo>
                      <a:pt x="54" y="6"/>
                    </a:lnTo>
                    <a:lnTo>
                      <a:pt x="56" y="6"/>
                    </a:lnTo>
                    <a:lnTo>
                      <a:pt x="56" y="6"/>
                    </a:lnTo>
                    <a:lnTo>
                      <a:pt x="56" y="6"/>
                    </a:lnTo>
                    <a:lnTo>
                      <a:pt x="56" y="6"/>
                    </a:lnTo>
                    <a:lnTo>
                      <a:pt x="56" y="4"/>
                    </a:lnTo>
                    <a:lnTo>
                      <a:pt x="56" y="4"/>
                    </a:lnTo>
                    <a:lnTo>
                      <a:pt x="56" y="4"/>
                    </a:lnTo>
                    <a:lnTo>
                      <a:pt x="56" y="4"/>
                    </a:lnTo>
                    <a:lnTo>
                      <a:pt x="56" y="2"/>
                    </a:lnTo>
                    <a:lnTo>
                      <a:pt x="58" y="2"/>
                    </a:lnTo>
                    <a:lnTo>
                      <a:pt x="58" y="2"/>
                    </a:lnTo>
                    <a:lnTo>
                      <a:pt x="58" y="0"/>
                    </a:lnTo>
                    <a:lnTo>
                      <a:pt x="58" y="0"/>
                    </a:lnTo>
                    <a:lnTo>
                      <a:pt x="56" y="0"/>
                    </a:lnTo>
                    <a:lnTo>
                      <a:pt x="56" y="0"/>
                    </a:lnTo>
                    <a:lnTo>
                      <a:pt x="52" y="2"/>
                    </a:lnTo>
                    <a:lnTo>
                      <a:pt x="52" y="2"/>
                    </a:lnTo>
                    <a:lnTo>
                      <a:pt x="50" y="4"/>
                    </a:lnTo>
                    <a:lnTo>
                      <a:pt x="50" y="4"/>
                    </a:lnTo>
                    <a:lnTo>
                      <a:pt x="48" y="4"/>
                    </a:lnTo>
                    <a:lnTo>
                      <a:pt x="48" y="4"/>
                    </a:lnTo>
                    <a:lnTo>
                      <a:pt x="46" y="4"/>
                    </a:lnTo>
                    <a:lnTo>
                      <a:pt x="46" y="4"/>
                    </a:lnTo>
                    <a:lnTo>
                      <a:pt x="46" y="4"/>
                    </a:lnTo>
                    <a:lnTo>
                      <a:pt x="46" y="4"/>
                    </a:lnTo>
                    <a:lnTo>
                      <a:pt x="46" y="6"/>
                    </a:lnTo>
                    <a:lnTo>
                      <a:pt x="48" y="6"/>
                    </a:lnTo>
                    <a:lnTo>
                      <a:pt x="48" y="6"/>
                    </a:lnTo>
                    <a:lnTo>
                      <a:pt x="48" y="6"/>
                    </a:lnTo>
                    <a:lnTo>
                      <a:pt x="48" y="6"/>
                    </a:lnTo>
                    <a:lnTo>
                      <a:pt x="48" y="8"/>
                    </a:lnTo>
                    <a:lnTo>
                      <a:pt x="46" y="8"/>
                    </a:lnTo>
                    <a:lnTo>
                      <a:pt x="46" y="8"/>
                    </a:lnTo>
                    <a:lnTo>
                      <a:pt x="44" y="10"/>
                    </a:lnTo>
                    <a:lnTo>
                      <a:pt x="44" y="10"/>
                    </a:lnTo>
                    <a:lnTo>
                      <a:pt x="44" y="10"/>
                    </a:lnTo>
                    <a:lnTo>
                      <a:pt x="46" y="10"/>
                    </a:lnTo>
                    <a:lnTo>
                      <a:pt x="46" y="10"/>
                    </a:lnTo>
                    <a:lnTo>
                      <a:pt x="46" y="12"/>
                    </a:lnTo>
                    <a:lnTo>
                      <a:pt x="44" y="12"/>
                    </a:lnTo>
                    <a:lnTo>
                      <a:pt x="44" y="12"/>
                    </a:lnTo>
                    <a:lnTo>
                      <a:pt x="44" y="12"/>
                    </a:lnTo>
                    <a:lnTo>
                      <a:pt x="38" y="12"/>
                    </a:lnTo>
                    <a:lnTo>
                      <a:pt x="38" y="12"/>
                    </a:lnTo>
                    <a:lnTo>
                      <a:pt x="38" y="12"/>
                    </a:lnTo>
                    <a:lnTo>
                      <a:pt x="36" y="12"/>
                    </a:lnTo>
                    <a:close/>
                    <a:moveTo>
                      <a:pt x="52" y="10"/>
                    </a:moveTo>
                    <a:lnTo>
                      <a:pt x="54" y="10"/>
                    </a:lnTo>
                    <a:lnTo>
                      <a:pt x="52" y="10"/>
                    </a:lnTo>
                    <a:lnTo>
                      <a:pt x="5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994"/>
              <p:cNvSpPr>
                <a:spLocks/>
              </p:cNvSpPr>
              <p:nvPr/>
            </p:nvSpPr>
            <p:spPr bwMode="auto">
              <a:xfrm>
                <a:off x="2126" y="1513"/>
                <a:ext cx="14" cy="6"/>
              </a:xfrm>
              <a:custGeom>
                <a:avLst/>
                <a:gdLst>
                  <a:gd name="T0" fmla="*/ 4 w 14"/>
                  <a:gd name="T1" fmla="*/ 6 h 6"/>
                  <a:gd name="T2" fmla="*/ 6 w 14"/>
                  <a:gd name="T3" fmla="*/ 4 h 6"/>
                  <a:gd name="T4" fmla="*/ 8 w 14"/>
                  <a:gd name="T5" fmla="*/ 4 h 6"/>
                  <a:gd name="T6" fmla="*/ 8 w 14"/>
                  <a:gd name="T7" fmla="*/ 2 h 6"/>
                  <a:gd name="T8" fmla="*/ 10 w 14"/>
                  <a:gd name="T9" fmla="*/ 2 h 6"/>
                  <a:gd name="T10" fmla="*/ 14 w 14"/>
                  <a:gd name="T11" fmla="*/ 0 h 6"/>
                  <a:gd name="T12" fmla="*/ 14 w 14"/>
                  <a:gd name="T13" fmla="*/ 0 h 6"/>
                  <a:gd name="T14" fmla="*/ 14 w 14"/>
                  <a:gd name="T15" fmla="*/ 0 h 6"/>
                  <a:gd name="T16" fmla="*/ 12 w 14"/>
                  <a:gd name="T17" fmla="*/ 0 h 6"/>
                  <a:gd name="T18" fmla="*/ 12 w 14"/>
                  <a:gd name="T19" fmla="*/ 0 h 6"/>
                  <a:gd name="T20" fmla="*/ 10 w 14"/>
                  <a:gd name="T21" fmla="*/ 0 h 6"/>
                  <a:gd name="T22" fmla="*/ 10 w 14"/>
                  <a:gd name="T23" fmla="*/ 0 h 6"/>
                  <a:gd name="T24" fmla="*/ 12 w 14"/>
                  <a:gd name="T25" fmla="*/ 0 h 6"/>
                  <a:gd name="T26" fmla="*/ 10 w 14"/>
                  <a:gd name="T27" fmla="*/ 0 h 6"/>
                  <a:gd name="T28" fmla="*/ 10 w 14"/>
                  <a:gd name="T29" fmla="*/ 0 h 6"/>
                  <a:gd name="T30" fmla="*/ 8 w 14"/>
                  <a:gd name="T31" fmla="*/ 0 h 6"/>
                  <a:gd name="T32" fmla="*/ 4 w 14"/>
                  <a:gd name="T33" fmla="*/ 2 h 6"/>
                  <a:gd name="T34" fmla="*/ 2 w 14"/>
                  <a:gd name="T35" fmla="*/ 2 h 6"/>
                  <a:gd name="T36" fmla="*/ 2 w 14"/>
                  <a:gd name="T37" fmla="*/ 2 h 6"/>
                  <a:gd name="T38" fmla="*/ 0 w 14"/>
                  <a:gd name="T39" fmla="*/ 4 h 6"/>
                  <a:gd name="T40" fmla="*/ 2 w 14"/>
                  <a:gd name="T41" fmla="*/ 4 h 6"/>
                  <a:gd name="T42" fmla="*/ 2 w 14"/>
                  <a:gd name="T43" fmla="*/ 6 h 6"/>
                  <a:gd name="T44" fmla="*/ 4 w 14"/>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4" y="6"/>
                    </a:moveTo>
                    <a:lnTo>
                      <a:pt x="6" y="4"/>
                    </a:lnTo>
                    <a:lnTo>
                      <a:pt x="8" y="4"/>
                    </a:lnTo>
                    <a:lnTo>
                      <a:pt x="8" y="2"/>
                    </a:lnTo>
                    <a:lnTo>
                      <a:pt x="10" y="2"/>
                    </a:lnTo>
                    <a:lnTo>
                      <a:pt x="14" y="0"/>
                    </a:lnTo>
                    <a:lnTo>
                      <a:pt x="14" y="0"/>
                    </a:lnTo>
                    <a:lnTo>
                      <a:pt x="14" y="0"/>
                    </a:lnTo>
                    <a:lnTo>
                      <a:pt x="12" y="0"/>
                    </a:lnTo>
                    <a:lnTo>
                      <a:pt x="12" y="0"/>
                    </a:lnTo>
                    <a:lnTo>
                      <a:pt x="10" y="0"/>
                    </a:lnTo>
                    <a:lnTo>
                      <a:pt x="10" y="0"/>
                    </a:lnTo>
                    <a:lnTo>
                      <a:pt x="12" y="0"/>
                    </a:lnTo>
                    <a:lnTo>
                      <a:pt x="10" y="0"/>
                    </a:lnTo>
                    <a:lnTo>
                      <a:pt x="10" y="0"/>
                    </a:lnTo>
                    <a:lnTo>
                      <a:pt x="8" y="0"/>
                    </a:lnTo>
                    <a:lnTo>
                      <a:pt x="4" y="2"/>
                    </a:lnTo>
                    <a:lnTo>
                      <a:pt x="2" y="2"/>
                    </a:lnTo>
                    <a:lnTo>
                      <a:pt x="2" y="2"/>
                    </a:lnTo>
                    <a:lnTo>
                      <a:pt x="0" y="4"/>
                    </a:lnTo>
                    <a:lnTo>
                      <a:pt x="2" y="4"/>
                    </a:lnTo>
                    <a:lnTo>
                      <a:pt x="2" y="6"/>
                    </a:ln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995"/>
              <p:cNvSpPr>
                <a:spLocks/>
              </p:cNvSpPr>
              <p:nvPr/>
            </p:nvSpPr>
            <p:spPr bwMode="auto">
              <a:xfrm>
                <a:off x="2114" y="1501"/>
                <a:ext cx="48" cy="14"/>
              </a:xfrm>
              <a:custGeom>
                <a:avLst/>
                <a:gdLst>
                  <a:gd name="T0" fmla="*/ 6 w 48"/>
                  <a:gd name="T1" fmla="*/ 10 h 14"/>
                  <a:gd name="T2" fmla="*/ 8 w 48"/>
                  <a:gd name="T3" fmla="*/ 12 h 14"/>
                  <a:gd name="T4" fmla="*/ 10 w 48"/>
                  <a:gd name="T5" fmla="*/ 10 h 14"/>
                  <a:gd name="T6" fmla="*/ 12 w 48"/>
                  <a:gd name="T7" fmla="*/ 10 h 14"/>
                  <a:gd name="T8" fmla="*/ 10 w 48"/>
                  <a:gd name="T9" fmla="*/ 12 h 14"/>
                  <a:gd name="T10" fmla="*/ 10 w 48"/>
                  <a:gd name="T11" fmla="*/ 14 h 14"/>
                  <a:gd name="T12" fmla="*/ 12 w 48"/>
                  <a:gd name="T13" fmla="*/ 12 h 14"/>
                  <a:gd name="T14" fmla="*/ 14 w 48"/>
                  <a:gd name="T15" fmla="*/ 12 h 14"/>
                  <a:gd name="T16" fmla="*/ 16 w 48"/>
                  <a:gd name="T17" fmla="*/ 12 h 14"/>
                  <a:gd name="T18" fmla="*/ 18 w 48"/>
                  <a:gd name="T19" fmla="*/ 10 h 14"/>
                  <a:gd name="T20" fmla="*/ 20 w 48"/>
                  <a:gd name="T21" fmla="*/ 8 h 14"/>
                  <a:gd name="T22" fmla="*/ 20 w 48"/>
                  <a:gd name="T23" fmla="*/ 10 h 14"/>
                  <a:gd name="T24" fmla="*/ 20 w 48"/>
                  <a:gd name="T25" fmla="*/ 10 h 14"/>
                  <a:gd name="T26" fmla="*/ 22 w 48"/>
                  <a:gd name="T27" fmla="*/ 10 h 14"/>
                  <a:gd name="T28" fmla="*/ 24 w 48"/>
                  <a:gd name="T29" fmla="*/ 8 h 14"/>
                  <a:gd name="T30" fmla="*/ 24 w 48"/>
                  <a:gd name="T31" fmla="*/ 8 h 14"/>
                  <a:gd name="T32" fmla="*/ 26 w 48"/>
                  <a:gd name="T33" fmla="*/ 8 h 14"/>
                  <a:gd name="T34" fmla="*/ 28 w 48"/>
                  <a:gd name="T35" fmla="*/ 6 h 14"/>
                  <a:gd name="T36" fmla="*/ 30 w 48"/>
                  <a:gd name="T37" fmla="*/ 6 h 14"/>
                  <a:gd name="T38" fmla="*/ 30 w 48"/>
                  <a:gd name="T39" fmla="*/ 8 h 14"/>
                  <a:gd name="T40" fmla="*/ 28 w 48"/>
                  <a:gd name="T41" fmla="*/ 8 h 14"/>
                  <a:gd name="T42" fmla="*/ 30 w 48"/>
                  <a:gd name="T43" fmla="*/ 10 h 14"/>
                  <a:gd name="T44" fmla="*/ 32 w 48"/>
                  <a:gd name="T45" fmla="*/ 8 h 14"/>
                  <a:gd name="T46" fmla="*/ 38 w 48"/>
                  <a:gd name="T47" fmla="*/ 8 h 14"/>
                  <a:gd name="T48" fmla="*/ 40 w 48"/>
                  <a:gd name="T49" fmla="*/ 6 h 14"/>
                  <a:gd name="T50" fmla="*/ 42 w 48"/>
                  <a:gd name="T51" fmla="*/ 4 h 14"/>
                  <a:gd name="T52" fmla="*/ 42 w 48"/>
                  <a:gd name="T53" fmla="*/ 4 h 14"/>
                  <a:gd name="T54" fmla="*/ 42 w 48"/>
                  <a:gd name="T55" fmla="*/ 4 h 14"/>
                  <a:gd name="T56" fmla="*/ 46 w 48"/>
                  <a:gd name="T57" fmla="*/ 2 h 14"/>
                  <a:gd name="T58" fmla="*/ 48 w 48"/>
                  <a:gd name="T59" fmla="*/ 2 h 14"/>
                  <a:gd name="T60" fmla="*/ 46 w 48"/>
                  <a:gd name="T61" fmla="*/ 0 h 14"/>
                  <a:gd name="T62" fmla="*/ 42 w 48"/>
                  <a:gd name="T63" fmla="*/ 0 h 14"/>
                  <a:gd name="T64" fmla="*/ 44 w 48"/>
                  <a:gd name="T65" fmla="*/ 2 h 14"/>
                  <a:gd name="T66" fmla="*/ 40 w 48"/>
                  <a:gd name="T67" fmla="*/ 2 h 14"/>
                  <a:gd name="T68" fmla="*/ 38 w 48"/>
                  <a:gd name="T69" fmla="*/ 2 h 14"/>
                  <a:gd name="T70" fmla="*/ 38 w 48"/>
                  <a:gd name="T71" fmla="*/ 2 h 14"/>
                  <a:gd name="T72" fmla="*/ 38 w 48"/>
                  <a:gd name="T73" fmla="*/ 2 h 14"/>
                  <a:gd name="T74" fmla="*/ 34 w 48"/>
                  <a:gd name="T75" fmla="*/ 0 h 14"/>
                  <a:gd name="T76" fmla="*/ 30 w 48"/>
                  <a:gd name="T77" fmla="*/ 2 h 14"/>
                  <a:gd name="T78" fmla="*/ 28 w 48"/>
                  <a:gd name="T79" fmla="*/ 2 h 14"/>
                  <a:gd name="T80" fmla="*/ 26 w 48"/>
                  <a:gd name="T81" fmla="*/ 4 h 14"/>
                  <a:gd name="T82" fmla="*/ 24 w 48"/>
                  <a:gd name="T83" fmla="*/ 4 h 14"/>
                  <a:gd name="T84" fmla="*/ 20 w 48"/>
                  <a:gd name="T85" fmla="*/ 4 h 14"/>
                  <a:gd name="T86" fmla="*/ 16 w 48"/>
                  <a:gd name="T87" fmla="*/ 6 h 14"/>
                  <a:gd name="T88" fmla="*/ 16 w 48"/>
                  <a:gd name="T89" fmla="*/ 6 h 14"/>
                  <a:gd name="T90" fmla="*/ 12 w 48"/>
                  <a:gd name="T91" fmla="*/ 8 h 14"/>
                  <a:gd name="T92" fmla="*/ 10 w 48"/>
                  <a:gd name="T93" fmla="*/ 8 h 14"/>
                  <a:gd name="T94" fmla="*/ 8 w 48"/>
                  <a:gd name="T95" fmla="*/ 8 h 14"/>
                  <a:gd name="T96" fmla="*/ 4 w 48"/>
                  <a:gd name="T97" fmla="*/ 8 h 14"/>
                  <a:gd name="T98" fmla="*/ 4 w 48"/>
                  <a:gd name="T99" fmla="*/ 10 h 14"/>
                  <a:gd name="T100" fmla="*/ 0 w 48"/>
                  <a:gd name="T10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4">
                    <a:moveTo>
                      <a:pt x="4" y="12"/>
                    </a:moveTo>
                    <a:lnTo>
                      <a:pt x="4" y="10"/>
                    </a:lnTo>
                    <a:lnTo>
                      <a:pt x="6" y="10"/>
                    </a:lnTo>
                    <a:lnTo>
                      <a:pt x="6" y="10"/>
                    </a:lnTo>
                    <a:lnTo>
                      <a:pt x="6" y="10"/>
                    </a:lnTo>
                    <a:lnTo>
                      <a:pt x="8" y="12"/>
                    </a:lnTo>
                    <a:lnTo>
                      <a:pt x="8" y="12"/>
                    </a:lnTo>
                    <a:lnTo>
                      <a:pt x="10" y="10"/>
                    </a:lnTo>
                    <a:lnTo>
                      <a:pt x="10" y="10"/>
                    </a:lnTo>
                    <a:lnTo>
                      <a:pt x="10" y="10"/>
                    </a:lnTo>
                    <a:lnTo>
                      <a:pt x="12" y="10"/>
                    </a:lnTo>
                    <a:lnTo>
                      <a:pt x="12" y="10"/>
                    </a:lnTo>
                    <a:lnTo>
                      <a:pt x="12" y="10"/>
                    </a:lnTo>
                    <a:lnTo>
                      <a:pt x="10" y="10"/>
                    </a:lnTo>
                    <a:lnTo>
                      <a:pt x="10" y="12"/>
                    </a:lnTo>
                    <a:lnTo>
                      <a:pt x="12" y="12"/>
                    </a:lnTo>
                    <a:lnTo>
                      <a:pt x="10" y="12"/>
                    </a:lnTo>
                    <a:lnTo>
                      <a:pt x="10" y="14"/>
                    </a:lnTo>
                    <a:lnTo>
                      <a:pt x="10" y="12"/>
                    </a:lnTo>
                    <a:lnTo>
                      <a:pt x="12" y="12"/>
                    </a:lnTo>
                    <a:lnTo>
                      <a:pt x="12" y="12"/>
                    </a:lnTo>
                    <a:lnTo>
                      <a:pt x="12" y="12"/>
                    </a:lnTo>
                    <a:lnTo>
                      <a:pt x="14" y="12"/>
                    </a:lnTo>
                    <a:lnTo>
                      <a:pt x="14" y="12"/>
                    </a:lnTo>
                    <a:lnTo>
                      <a:pt x="16" y="12"/>
                    </a:lnTo>
                    <a:lnTo>
                      <a:pt x="16" y="12"/>
                    </a:lnTo>
                    <a:lnTo>
                      <a:pt x="16" y="12"/>
                    </a:lnTo>
                    <a:lnTo>
                      <a:pt x="16" y="10"/>
                    </a:lnTo>
                    <a:lnTo>
                      <a:pt x="16" y="10"/>
                    </a:lnTo>
                    <a:lnTo>
                      <a:pt x="18" y="10"/>
                    </a:lnTo>
                    <a:lnTo>
                      <a:pt x="18" y="10"/>
                    </a:lnTo>
                    <a:lnTo>
                      <a:pt x="18" y="10"/>
                    </a:lnTo>
                    <a:lnTo>
                      <a:pt x="20" y="8"/>
                    </a:lnTo>
                    <a:lnTo>
                      <a:pt x="20" y="10"/>
                    </a:lnTo>
                    <a:lnTo>
                      <a:pt x="20" y="8"/>
                    </a:lnTo>
                    <a:lnTo>
                      <a:pt x="20" y="10"/>
                    </a:lnTo>
                    <a:lnTo>
                      <a:pt x="20" y="10"/>
                    </a:lnTo>
                    <a:lnTo>
                      <a:pt x="18" y="12"/>
                    </a:lnTo>
                    <a:lnTo>
                      <a:pt x="20" y="10"/>
                    </a:lnTo>
                    <a:lnTo>
                      <a:pt x="20" y="12"/>
                    </a:lnTo>
                    <a:lnTo>
                      <a:pt x="20" y="10"/>
                    </a:lnTo>
                    <a:lnTo>
                      <a:pt x="22" y="10"/>
                    </a:lnTo>
                    <a:lnTo>
                      <a:pt x="24" y="10"/>
                    </a:lnTo>
                    <a:lnTo>
                      <a:pt x="24" y="10"/>
                    </a:lnTo>
                    <a:lnTo>
                      <a:pt x="24" y="8"/>
                    </a:lnTo>
                    <a:lnTo>
                      <a:pt x="24" y="8"/>
                    </a:lnTo>
                    <a:lnTo>
                      <a:pt x="24" y="8"/>
                    </a:lnTo>
                    <a:lnTo>
                      <a:pt x="24" y="8"/>
                    </a:lnTo>
                    <a:lnTo>
                      <a:pt x="24" y="8"/>
                    </a:lnTo>
                    <a:lnTo>
                      <a:pt x="26" y="8"/>
                    </a:lnTo>
                    <a:lnTo>
                      <a:pt x="26" y="8"/>
                    </a:lnTo>
                    <a:lnTo>
                      <a:pt x="26" y="8"/>
                    </a:lnTo>
                    <a:lnTo>
                      <a:pt x="28" y="8"/>
                    </a:lnTo>
                    <a:lnTo>
                      <a:pt x="28" y="6"/>
                    </a:lnTo>
                    <a:lnTo>
                      <a:pt x="30" y="6"/>
                    </a:lnTo>
                    <a:lnTo>
                      <a:pt x="30" y="6"/>
                    </a:lnTo>
                    <a:lnTo>
                      <a:pt x="30" y="6"/>
                    </a:lnTo>
                    <a:lnTo>
                      <a:pt x="30" y="6"/>
                    </a:lnTo>
                    <a:lnTo>
                      <a:pt x="32" y="6"/>
                    </a:lnTo>
                    <a:lnTo>
                      <a:pt x="30" y="8"/>
                    </a:lnTo>
                    <a:lnTo>
                      <a:pt x="30" y="8"/>
                    </a:lnTo>
                    <a:lnTo>
                      <a:pt x="28" y="8"/>
                    </a:lnTo>
                    <a:lnTo>
                      <a:pt x="28" y="8"/>
                    </a:lnTo>
                    <a:lnTo>
                      <a:pt x="28" y="10"/>
                    </a:lnTo>
                    <a:lnTo>
                      <a:pt x="28" y="10"/>
                    </a:lnTo>
                    <a:lnTo>
                      <a:pt x="30" y="10"/>
                    </a:lnTo>
                    <a:lnTo>
                      <a:pt x="30" y="10"/>
                    </a:lnTo>
                    <a:lnTo>
                      <a:pt x="32" y="8"/>
                    </a:lnTo>
                    <a:lnTo>
                      <a:pt x="32" y="8"/>
                    </a:lnTo>
                    <a:lnTo>
                      <a:pt x="34" y="8"/>
                    </a:lnTo>
                    <a:lnTo>
                      <a:pt x="36" y="8"/>
                    </a:lnTo>
                    <a:lnTo>
                      <a:pt x="38" y="8"/>
                    </a:lnTo>
                    <a:lnTo>
                      <a:pt x="40" y="8"/>
                    </a:lnTo>
                    <a:lnTo>
                      <a:pt x="40" y="6"/>
                    </a:lnTo>
                    <a:lnTo>
                      <a:pt x="40" y="6"/>
                    </a:lnTo>
                    <a:lnTo>
                      <a:pt x="40" y="6"/>
                    </a:lnTo>
                    <a:lnTo>
                      <a:pt x="40" y="6"/>
                    </a:lnTo>
                    <a:lnTo>
                      <a:pt x="42" y="4"/>
                    </a:lnTo>
                    <a:lnTo>
                      <a:pt x="42" y="6"/>
                    </a:lnTo>
                    <a:lnTo>
                      <a:pt x="42" y="6"/>
                    </a:lnTo>
                    <a:lnTo>
                      <a:pt x="42" y="4"/>
                    </a:lnTo>
                    <a:lnTo>
                      <a:pt x="42" y="4"/>
                    </a:lnTo>
                    <a:lnTo>
                      <a:pt x="42" y="4"/>
                    </a:lnTo>
                    <a:lnTo>
                      <a:pt x="42" y="4"/>
                    </a:lnTo>
                    <a:lnTo>
                      <a:pt x="44" y="4"/>
                    </a:lnTo>
                    <a:lnTo>
                      <a:pt x="46" y="4"/>
                    </a:lnTo>
                    <a:lnTo>
                      <a:pt x="46" y="2"/>
                    </a:lnTo>
                    <a:lnTo>
                      <a:pt x="48" y="2"/>
                    </a:lnTo>
                    <a:lnTo>
                      <a:pt x="48" y="2"/>
                    </a:lnTo>
                    <a:lnTo>
                      <a:pt x="48" y="2"/>
                    </a:lnTo>
                    <a:lnTo>
                      <a:pt x="48" y="2"/>
                    </a:lnTo>
                    <a:lnTo>
                      <a:pt x="48" y="0"/>
                    </a:lnTo>
                    <a:lnTo>
                      <a:pt x="46" y="0"/>
                    </a:lnTo>
                    <a:lnTo>
                      <a:pt x="44" y="0"/>
                    </a:lnTo>
                    <a:lnTo>
                      <a:pt x="44" y="0"/>
                    </a:lnTo>
                    <a:lnTo>
                      <a:pt x="42" y="0"/>
                    </a:lnTo>
                    <a:lnTo>
                      <a:pt x="42" y="2"/>
                    </a:lnTo>
                    <a:lnTo>
                      <a:pt x="42" y="2"/>
                    </a:lnTo>
                    <a:lnTo>
                      <a:pt x="44" y="2"/>
                    </a:lnTo>
                    <a:lnTo>
                      <a:pt x="44" y="2"/>
                    </a:lnTo>
                    <a:lnTo>
                      <a:pt x="42" y="2"/>
                    </a:lnTo>
                    <a:lnTo>
                      <a:pt x="40" y="2"/>
                    </a:lnTo>
                    <a:lnTo>
                      <a:pt x="40" y="2"/>
                    </a:lnTo>
                    <a:lnTo>
                      <a:pt x="38" y="2"/>
                    </a:lnTo>
                    <a:lnTo>
                      <a:pt x="38" y="2"/>
                    </a:lnTo>
                    <a:lnTo>
                      <a:pt x="38" y="2"/>
                    </a:lnTo>
                    <a:lnTo>
                      <a:pt x="38" y="2"/>
                    </a:lnTo>
                    <a:lnTo>
                      <a:pt x="38" y="2"/>
                    </a:lnTo>
                    <a:lnTo>
                      <a:pt x="38" y="2"/>
                    </a:lnTo>
                    <a:lnTo>
                      <a:pt x="38" y="2"/>
                    </a:lnTo>
                    <a:lnTo>
                      <a:pt x="38" y="2"/>
                    </a:lnTo>
                    <a:lnTo>
                      <a:pt x="36" y="2"/>
                    </a:lnTo>
                    <a:lnTo>
                      <a:pt x="36" y="2"/>
                    </a:lnTo>
                    <a:lnTo>
                      <a:pt x="34" y="0"/>
                    </a:lnTo>
                    <a:lnTo>
                      <a:pt x="34" y="2"/>
                    </a:lnTo>
                    <a:lnTo>
                      <a:pt x="32" y="2"/>
                    </a:lnTo>
                    <a:lnTo>
                      <a:pt x="30" y="2"/>
                    </a:lnTo>
                    <a:lnTo>
                      <a:pt x="30" y="2"/>
                    </a:lnTo>
                    <a:lnTo>
                      <a:pt x="30" y="2"/>
                    </a:lnTo>
                    <a:lnTo>
                      <a:pt x="28" y="2"/>
                    </a:lnTo>
                    <a:lnTo>
                      <a:pt x="28" y="2"/>
                    </a:lnTo>
                    <a:lnTo>
                      <a:pt x="26" y="2"/>
                    </a:lnTo>
                    <a:lnTo>
                      <a:pt x="26" y="4"/>
                    </a:lnTo>
                    <a:lnTo>
                      <a:pt x="24" y="4"/>
                    </a:lnTo>
                    <a:lnTo>
                      <a:pt x="24" y="4"/>
                    </a:lnTo>
                    <a:lnTo>
                      <a:pt x="24" y="4"/>
                    </a:lnTo>
                    <a:lnTo>
                      <a:pt x="22" y="4"/>
                    </a:lnTo>
                    <a:lnTo>
                      <a:pt x="22" y="4"/>
                    </a:lnTo>
                    <a:lnTo>
                      <a:pt x="20" y="4"/>
                    </a:lnTo>
                    <a:lnTo>
                      <a:pt x="18" y="4"/>
                    </a:lnTo>
                    <a:lnTo>
                      <a:pt x="18" y="6"/>
                    </a:lnTo>
                    <a:lnTo>
                      <a:pt x="16" y="6"/>
                    </a:lnTo>
                    <a:lnTo>
                      <a:pt x="16" y="6"/>
                    </a:lnTo>
                    <a:lnTo>
                      <a:pt x="16" y="6"/>
                    </a:lnTo>
                    <a:lnTo>
                      <a:pt x="16" y="6"/>
                    </a:lnTo>
                    <a:lnTo>
                      <a:pt x="14" y="6"/>
                    </a:lnTo>
                    <a:lnTo>
                      <a:pt x="14" y="6"/>
                    </a:lnTo>
                    <a:lnTo>
                      <a:pt x="12" y="8"/>
                    </a:lnTo>
                    <a:lnTo>
                      <a:pt x="10" y="8"/>
                    </a:lnTo>
                    <a:lnTo>
                      <a:pt x="10" y="8"/>
                    </a:lnTo>
                    <a:lnTo>
                      <a:pt x="10" y="8"/>
                    </a:lnTo>
                    <a:lnTo>
                      <a:pt x="8" y="8"/>
                    </a:lnTo>
                    <a:lnTo>
                      <a:pt x="8" y="8"/>
                    </a:lnTo>
                    <a:lnTo>
                      <a:pt x="8" y="8"/>
                    </a:lnTo>
                    <a:lnTo>
                      <a:pt x="6" y="8"/>
                    </a:lnTo>
                    <a:lnTo>
                      <a:pt x="4" y="8"/>
                    </a:lnTo>
                    <a:lnTo>
                      <a:pt x="4" y="8"/>
                    </a:lnTo>
                    <a:lnTo>
                      <a:pt x="2" y="8"/>
                    </a:lnTo>
                    <a:lnTo>
                      <a:pt x="2" y="10"/>
                    </a:lnTo>
                    <a:lnTo>
                      <a:pt x="4" y="10"/>
                    </a:lnTo>
                    <a:lnTo>
                      <a:pt x="4" y="10"/>
                    </a:lnTo>
                    <a:lnTo>
                      <a:pt x="2" y="10"/>
                    </a:lnTo>
                    <a:lnTo>
                      <a:pt x="0" y="10"/>
                    </a:lnTo>
                    <a:lnTo>
                      <a:pt x="2" y="12"/>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996"/>
              <p:cNvSpPr>
                <a:spLocks/>
              </p:cNvSpPr>
              <p:nvPr/>
            </p:nvSpPr>
            <p:spPr bwMode="auto">
              <a:xfrm>
                <a:off x="2160" y="1507"/>
                <a:ext cx="6" cy="2"/>
              </a:xfrm>
              <a:custGeom>
                <a:avLst/>
                <a:gdLst>
                  <a:gd name="T0" fmla="*/ 0 w 6"/>
                  <a:gd name="T1" fmla="*/ 2 h 2"/>
                  <a:gd name="T2" fmla="*/ 0 w 6"/>
                  <a:gd name="T3" fmla="*/ 2 h 2"/>
                  <a:gd name="T4" fmla="*/ 2 w 6"/>
                  <a:gd name="T5" fmla="*/ 2 h 2"/>
                  <a:gd name="T6" fmla="*/ 4 w 6"/>
                  <a:gd name="T7" fmla="*/ 2 h 2"/>
                  <a:gd name="T8" fmla="*/ 6 w 6"/>
                  <a:gd name="T9" fmla="*/ 2 h 2"/>
                  <a:gd name="T10" fmla="*/ 6 w 6"/>
                  <a:gd name="T11" fmla="*/ 2 h 2"/>
                  <a:gd name="T12" fmla="*/ 6 w 6"/>
                  <a:gd name="T13" fmla="*/ 0 h 2"/>
                  <a:gd name="T14" fmla="*/ 4 w 6"/>
                  <a:gd name="T15" fmla="*/ 0 h 2"/>
                  <a:gd name="T16" fmla="*/ 0 w 6"/>
                  <a:gd name="T17" fmla="*/ 0 h 2"/>
                  <a:gd name="T18" fmla="*/ 0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0" y="2"/>
                    </a:moveTo>
                    <a:lnTo>
                      <a:pt x="0" y="2"/>
                    </a:lnTo>
                    <a:lnTo>
                      <a:pt x="2" y="2"/>
                    </a:lnTo>
                    <a:lnTo>
                      <a:pt x="4" y="2"/>
                    </a:lnTo>
                    <a:lnTo>
                      <a:pt x="6" y="2"/>
                    </a:lnTo>
                    <a:lnTo>
                      <a:pt x="6" y="2"/>
                    </a:lnTo>
                    <a:lnTo>
                      <a:pt x="6" y="0"/>
                    </a:lnTo>
                    <a:lnTo>
                      <a:pt x="4"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997"/>
              <p:cNvSpPr>
                <a:spLocks/>
              </p:cNvSpPr>
              <p:nvPr/>
            </p:nvSpPr>
            <p:spPr bwMode="auto">
              <a:xfrm>
                <a:off x="2174" y="1499"/>
                <a:ext cx="24" cy="6"/>
              </a:xfrm>
              <a:custGeom>
                <a:avLst/>
                <a:gdLst>
                  <a:gd name="T0" fmla="*/ 2 w 24"/>
                  <a:gd name="T1" fmla="*/ 4 h 6"/>
                  <a:gd name="T2" fmla="*/ 0 w 24"/>
                  <a:gd name="T3" fmla="*/ 4 h 6"/>
                  <a:gd name="T4" fmla="*/ 2 w 24"/>
                  <a:gd name="T5" fmla="*/ 4 h 6"/>
                  <a:gd name="T6" fmla="*/ 4 w 24"/>
                  <a:gd name="T7" fmla="*/ 4 h 6"/>
                  <a:gd name="T8" fmla="*/ 2 w 24"/>
                  <a:gd name="T9" fmla="*/ 4 h 6"/>
                  <a:gd name="T10" fmla="*/ 2 w 24"/>
                  <a:gd name="T11" fmla="*/ 6 h 6"/>
                  <a:gd name="T12" fmla="*/ 4 w 24"/>
                  <a:gd name="T13" fmla="*/ 6 h 6"/>
                  <a:gd name="T14" fmla="*/ 4 w 24"/>
                  <a:gd name="T15" fmla="*/ 6 h 6"/>
                  <a:gd name="T16" fmla="*/ 10 w 24"/>
                  <a:gd name="T17" fmla="*/ 4 h 6"/>
                  <a:gd name="T18" fmla="*/ 10 w 24"/>
                  <a:gd name="T19" fmla="*/ 6 h 6"/>
                  <a:gd name="T20" fmla="*/ 14 w 24"/>
                  <a:gd name="T21" fmla="*/ 4 h 6"/>
                  <a:gd name="T22" fmla="*/ 14 w 24"/>
                  <a:gd name="T23" fmla="*/ 4 h 6"/>
                  <a:gd name="T24" fmla="*/ 14 w 24"/>
                  <a:gd name="T25" fmla="*/ 4 h 6"/>
                  <a:gd name="T26" fmla="*/ 16 w 24"/>
                  <a:gd name="T27" fmla="*/ 4 h 6"/>
                  <a:gd name="T28" fmla="*/ 18 w 24"/>
                  <a:gd name="T29" fmla="*/ 2 h 6"/>
                  <a:gd name="T30" fmla="*/ 16 w 24"/>
                  <a:gd name="T31" fmla="*/ 2 h 6"/>
                  <a:gd name="T32" fmla="*/ 14 w 24"/>
                  <a:gd name="T33" fmla="*/ 2 h 6"/>
                  <a:gd name="T34" fmla="*/ 14 w 24"/>
                  <a:gd name="T35" fmla="*/ 2 h 6"/>
                  <a:gd name="T36" fmla="*/ 14 w 24"/>
                  <a:gd name="T37" fmla="*/ 2 h 6"/>
                  <a:gd name="T38" fmla="*/ 14 w 24"/>
                  <a:gd name="T39" fmla="*/ 2 h 6"/>
                  <a:gd name="T40" fmla="*/ 14 w 24"/>
                  <a:gd name="T41" fmla="*/ 2 h 6"/>
                  <a:gd name="T42" fmla="*/ 14 w 24"/>
                  <a:gd name="T43" fmla="*/ 2 h 6"/>
                  <a:gd name="T44" fmla="*/ 14 w 24"/>
                  <a:gd name="T45" fmla="*/ 2 h 6"/>
                  <a:gd name="T46" fmla="*/ 12 w 24"/>
                  <a:gd name="T47" fmla="*/ 2 h 6"/>
                  <a:gd name="T48" fmla="*/ 12 w 24"/>
                  <a:gd name="T49" fmla="*/ 2 h 6"/>
                  <a:gd name="T50" fmla="*/ 12 w 24"/>
                  <a:gd name="T51" fmla="*/ 2 h 6"/>
                  <a:gd name="T52" fmla="*/ 12 w 24"/>
                  <a:gd name="T53" fmla="*/ 2 h 6"/>
                  <a:gd name="T54" fmla="*/ 14 w 24"/>
                  <a:gd name="T55" fmla="*/ 2 h 6"/>
                  <a:gd name="T56" fmla="*/ 14 w 24"/>
                  <a:gd name="T57" fmla="*/ 2 h 6"/>
                  <a:gd name="T58" fmla="*/ 16 w 24"/>
                  <a:gd name="T59" fmla="*/ 2 h 6"/>
                  <a:gd name="T60" fmla="*/ 16 w 24"/>
                  <a:gd name="T61" fmla="*/ 0 h 6"/>
                  <a:gd name="T62" fmla="*/ 16 w 24"/>
                  <a:gd name="T63" fmla="*/ 0 h 6"/>
                  <a:gd name="T64" fmla="*/ 20 w 24"/>
                  <a:gd name="T65" fmla="*/ 0 h 6"/>
                  <a:gd name="T66" fmla="*/ 22 w 24"/>
                  <a:gd name="T67" fmla="*/ 0 h 6"/>
                  <a:gd name="T68" fmla="*/ 22 w 24"/>
                  <a:gd name="T69" fmla="*/ 0 h 6"/>
                  <a:gd name="T70" fmla="*/ 24 w 24"/>
                  <a:gd name="T71" fmla="*/ 0 h 6"/>
                  <a:gd name="T72" fmla="*/ 20 w 24"/>
                  <a:gd name="T73" fmla="*/ 0 h 6"/>
                  <a:gd name="T74" fmla="*/ 18 w 24"/>
                  <a:gd name="T75" fmla="*/ 0 h 6"/>
                  <a:gd name="T76" fmla="*/ 18 w 24"/>
                  <a:gd name="T77" fmla="*/ 0 h 6"/>
                  <a:gd name="T78" fmla="*/ 16 w 24"/>
                  <a:gd name="T79" fmla="*/ 0 h 6"/>
                  <a:gd name="T80" fmla="*/ 16 w 24"/>
                  <a:gd name="T81" fmla="*/ 0 h 6"/>
                  <a:gd name="T82" fmla="*/ 14 w 24"/>
                  <a:gd name="T83" fmla="*/ 0 h 6"/>
                  <a:gd name="T84" fmla="*/ 14 w 24"/>
                  <a:gd name="T85" fmla="*/ 0 h 6"/>
                  <a:gd name="T86" fmla="*/ 12 w 24"/>
                  <a:gd name="T87" fmla="*/ 0 h 6"/>
                  <a:gd name="T88" fmla="*/ 12 w 24"/>
                  <a:gd name="T89" fmla="*/ 0 h 6"/>
                  <a:gd name="T90" fmla="*/ 12 w 24"/>
                  <a:gd name="T91" fmla="*/ 0 h 6"/>
                  <a:gd name="T92" fmla="*/ 10 w 24"/>
                  <a:gd name="T93" fmla="*/ 0 h 6"/>
                  <a:gd name="T94" fmla="*/ 10 w 24"/>
                  <a:gd name="T95" fmla="*/ 0 h 6"/>
                  <a:gd name="T96" fmla="*/ 10 w 24"/>
                  <a:gd name="T97" fmla="*/ 0 h 6"/>
                  <a:gd name="T98" fmla="*/ 8 w 24"/>
                  <a:gd name="T99" fmla="*/ 0 h 6"/>
                  <a:gd name="T100" fmla="*/ 8 w 24"/>
                  <a:gd name="T101" fmla="*/ 0 h 6"/>
                  <a:gd name="T102" fmla="*/ 4 w 24"/>
                  <a:gd name="T103" fmla="*/ 0 h 6"/>
                  <a:gd name="T104" fmla="*/ 4 w 24"/>
                  <a:gd name="T105" fmla="*/ 0 h 6"/>
                  <a:gd name="T106" fmla="*/ 4 w 24"/>
                  <a:gd name="T107" fmla="*/ 2 h 6"/>
                  <a:gd name="T108" fmla="*/ 2 w 24"/>
                  <a:gd name="T109" fmla="*/ 2 h 6"/>
                  <a:gd name="T110" fmla="*/ 2 w 24"/>
                  <a:gd name="T11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6">
                    <a:moveTo>
                      <a:pt x="2" y="4"/>
                    </a:moveTo>
                    <a:lnTo>
                      <a:pt x="0" y="4"/>
                    </a:lnTo>
                    <a:lnTo>
                      <a:pt x="2" y="4"/>
                    </a:lnTo>
                    <a:lnTo>
                      <a:pt x="4" y="4"/>
                    </a:lnTo>
                    <a:lnTo>
                      <a:pt x="2" y="4"/>
                    </a:lnTo>
                    <a:lnTo>
                      <a:pt x="2" y="6"/>
                    </a:lnTo>
                    <a:lnTo>
                      <a:pt x="4" y="6"/>
                    </a:lnTo>
                    <a:lnTo>
                      <a:pt x="4" y="6"/>
                    </a:lnTo>
                    <a:lnTo>
                      <a:pt x="10" y="4"/>
                    </a:lnTo>
                    <a:lnTo>
                      <a:pt x="10" y="6"/>
                    </a:lnTo>
                    <a:lnTo>
                      <a:pt x="14" y="4"/>
                    </a:lnTo>
                    <a:lnTo>
                      <a:pt x="14" y="4"/>
                    </a:lnTo>
                    <a:lnTo>
                      <a:pt x="14" y="4"/>
                    </a:lnTo>
                    <a:lnTo>
                      <a:pt x="16" y="4"/>
                    </a:lnTo>
                    <a:lnTo>
                      <a:pt x="18" y="2"/>
                    </a:lnTo>
                    <a:lnTo>
                      <a:pt x="16" y="2"/>
                    </a:lnTo>
                    <a:lnTo>
                      <a:pt x="14" y="2"/>
                    </a:lnTo>
                    <a:lnTo>
                      <a:pt x="14" y="2"/>
                    </a:lnTo>
                    <a:lnTo>
                      <a:pt x="14" y="2"/>
                    </a:lnTo>
                    <a:lnTo>
                      <a:pt x="14" y="2"/>
                    </a:lnTo>
                    <a:lnTo>
                      <a:pt x="14" y="2"/>
                    </a:lnTo>
                    <a:lnTo>
                      <a:pt x="14" y="2"/>
                    </a:lnTo>
                    <a:lnTo>
                      <a:pt x="14" y="2"/>
                    </a:lnTo>
                    <a:lnTo>
                      <a:pt x="12" y="2"/>
                    </a:lnTo>
                    <a:lnTo>
                      <a:pt x="12" y="2"/>
                    </a:lnTo>
                    <a:lnTo>
                      <a:pt x="12" y="2"/>
                    </a:lnTo>
                    <a:lnTo>
                      <a:pt x="12" y="2"/>
                    </a:lnTo>
                    <a:lnTo>
                      <a:pt x="14" y="2"/>
                    </a:lnTo>
                    <a:lnTo>
                      <a:pt x="14" y="2"/>
                    </a:lnTo>
                    <a:lnTo>
                      <a:pt x="16" y="2"/>
                    </a:lnTo>
                    <a:lnTo>
                      <a:pt x="16" y="0"/>
                    </a:lnTo>
                    <a:lnTo>
                      <a:pt x="16" y="0"/>
                    </a:lnTo>
                    <a:lnTo>
                      <a:pt x="20" y="0"/>
                    </a:lnTo>
                    <a:lnTo>
                      <a:pt x="22" y="0"/>
                    </a:lnTo>
                    <a:lnTo>
                      <a:pt x="22" y="0"/>
                    </a:lnTo>
                    <a:lnTo>
                      <a:pt x="24" y="0"/>
                    </a:lnTo>
                    <a:lnTo>
                      <a:pt x="20" y="0"/>
                    </a:lnTo>
                    <a:lnTo>
                      <a:pt x="18" y="0"/>
                    </a:lnTo>
                    <a:lnTo>
                      <a:pt x="18" y="0"/>
                    </a:lnTo>
                    <a:lnTo>
                      <a:pt x="16" y="0"/>
                    </a:lnTo>
                    <a:lnTo>
                      <a:pt x="16" y="0"/>
                    </a:lnTo>
                    <a:lnTo>
                      <a:pt x="14" y="0"/>
                    </a:lnTo>
                    <a:lnTo>
                      <a:pt x="14" y="0"/>
                    </a:lnTo>
                    <a:lnTo>
                      <a:pt x="12" y="0"/>
                    </a:lnTo>
                    <a:lnTo>
                      <a:pt x="12" y="0"/>
                    </a:lnTo>
                    <a:lnTo>
                      <a:pt x="12" y="0"/>
                    </a:lnTo>
                    <a:lnTo>
                      <a:pt x="10" y="0"/>
                    </a:lnTo>
                    <a:lnTo>
                      <a:pt x="10" y="0"/>
                    </a:lnTo>
                    <a:lnTo>
                      <a:pt x="10" y="0"/>
                    </a:lnTo>
                    <a:lnTo>
                      <a:pt x="8" y="0"/>
                    </a:lnTo>
                    <a:lnTo>
                      <a:pt x="8" y="0"/>
                    </a:lnTo>
                    <a:lnTo>
                      <a:pt x="4" y="0"/>
                    </a:lnTo>
                    <a:lnTo>
                      <a:pt x="4" y="0"/>
                    </a:lnTo>
                    <a:lnTo>
                      <a:pt x="4"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998"/>
              <p:cNvSpPr>
                <a:spLocks/>
              </p:cNvSpPr>
              <p:nvPr/>
            </p:nvSpPr>
            <p:spPr bwMode="auto">
              <a:xfrm>
                <a:off x="2172" y="1497"/>
                <a:ext cx="4" cy="4"/>
              </a:xfrm>
              <a:custGeom>
                <a:avLst/>
                <a:gdLst>
                  <a:gd name="T0" fmla="*/ 0 w 4"/>
                  <a:gd name="T1" fmla="*/ 2 h 4"/>
                  <a:gd name="T2" fmla="*/ 0 w 4"/>
                  <a:gd name="T3" fmla="*/ 4 h 4"/>
                  <a:gd name="T4" fmla="*/ 2 w 4"/>
                  <a:gd name="T5" fmla="*/ 4 h 4"/>
                  <a:gd name="T6" fmla="*/ 4 w 4"/>
                  <a:gd name="T7" fmla="*/ 2 h 4"/>
                  <a:gd name="T8" fmla="*/ 4 w 4"/>
                  <a:gd name="T9" fmla="*/ 2 h 4"/>
                  <a:gd name="T10" fmla="*/ 2 w 4"/>
                  <a:gd name="T11" fmla="*/ 2 h 4"/>
                  <a:gd name="T12" fmla="*/ 2 w 4"/>
                  <a:gd name="T13" fmla="*/ 0 h 4"/>
                  <a:gd name="T14" fmla="*/ 4 w 4"/>
                  <a:gd name="T15" fmla="*/ 0 h 4"/>
                  <a:gd name="T16" fmla="*/ 4 w 4"/>
                  <a:gd name="T17" fmla="*/ 0 h 4"/>
                  <a:gd name="T18" fmla="*/ 2 w 4"/>
                  <a:gd name="T19" fmla="*/ 0 h 4"/>
                  <a:gd name="T20" fmla="*/ 2 w 4"/>
                  <a:gd name="T21" fmla="*/ 0 h 4"/>
                  <a:gd name="T22" fmla="*/ 0 w 4"/>
                  <a:gd name="T23" fmla="*/ 2 h 4"/>
                  <a:gd name="T24" fmla="*/ 0 w 4"/>
                  <a:gd name="T25" fmla="*/ 0 h 4"/>
                  <a:gd name="T26" fmla="*/ 0 w 4"/>
                  <a:gd name="T27" fmla="*/ 2 h 4"/>
                  <a:gd name="T28" fmla="*/ 0 w 4"/>
                  <a:gd name="T29" fmla="*/ 2 h 4"/>
                  <a:gd name="T30" fmla="*/ 0 w 4"/>
                  <a:gd name="T31" fmla="*/ 2 h 4"/>
                  <a:gd name="T32" fmla="*/ 0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2"/>
                    </a:moveTo>
                    <a:lnTo>
                      <a:pt x="0" y="4"/>
                    </a:lnTo>
                    <a:lnTo>
                      <a:pt x="2" y="4"/>
                    </a:lnTo>
                    <a:lnTo>
                      <a:pt x="4" y="2"/>
                    </a:lnTo>
                    <a:lnTo>
                      <a:pt x="4" y="2"/>
                    </a:lnTo>
                    <a:lnTo>
                      <a:pt x="2" y="2"/>
                    </a:lnTo>
                    <a:lnTo>
                      <a:pt x="2" y="0"/>
                    </a:lnTo>
                    <a:lnTo>
                      <a:pt x="4" y="0"/>
                    </a:lnTo>
                    <a:lnTo>
                      <a:pt x="4" y="0"/>
                    </a:lnTo>
                    <a:lnTo>
                      <a:pt x="2" y="0"/>
                    </a:lnTo>
                    <a:lnTo>
                      <a:pt x="2" y="0"/>
                    </a:lnTo>
                    <a:lnTo>
                      <a:pt x="0" y="2"/>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999"/>
              <p:cNvSpPr>
                <a:spLocks/>
              </p:cNvSpPr>
              <p:nvPr/>
            </p:nvSpPr>
            <p:spPr bwMode="auto">
              <a:xfrm>
                <a:off x="2184" y="1493"/>
                <a:ext cx="20" cy="4"/>
              </a:xfrm>
              <a:custGeom>
                <a:avLst/>
                <a:gdLst>
                  <a:gd name="T0" fmla="*/ 0 w 20"/>
                  <a:gd name="T1" fmla="*/ 4 h 4"/>
                  <a:gd name="T2" fmla="*/ 0 w 20"/>
                  <a:gd name="T3" fmla="*/ 4 h 4"/>
                  <a:gd name="T4" fmla="*/ 2 w 20"/>
                  <a:gd name="T5" fmla="*/ 4 h 4"/>
                  <a:gd name="T6" fmla="*/ 2 w 20"/>
                  <a:gd name="T7" fmla="*/ 2 h 4"/>
                  <a:gd name="T8" fmla="*/ 4 w 20"/>
                  <a:gd name="T9" fmla="*/ 2 h 4"/>
                  <a:gd name="T10" fmla="*/ 4 w 20"/>
                  <a:gd name="T11" fmla="*/ 2 h 4"/>
                  <a:gd name="T12" fmla="*/ 4 w 20"/>
                  <a:gd name="T13" fmla="*/ 2 h 4"/>
                  <a:gd name="T14" fmla="*/ 4 w 20"/>
                  <a:gd name="T15" fmla="*/ 2 h 4"/>
                  <a:gd name="T16" fmla="*/ 4 w 20"/>
                  <a:gd name="T17" fmla="*/ 2 h 4"/>
                  <a:gd name="T18" fmla="*/ 6 w 20"/>
                  <a:gd name="T19" fmla="*/ 4 h 4"/>
                  <a:gd name="T20" fmla="*/ 6 w 20"/>
                  <a:gd name="T21" fmla="*/ 4 h 4"/>
                  <a:gd name="T22" fmla="*/ 8 w 20"/>
                  <a:gd name="T23" fmla="*/ 4 h 4"/>
                  <a:gd name="T24" fmla="*/ 8 w 20"/>
                  <a:gd name="T25" fmla="*/ 4 h 4"/>
                  <a:gd name="T26" fmla="*/ 8 w 20"/>
                  <a:gd name="T27" fmla="*/ 4 h 4"/>
                  <a:gd name="T28" fmla="*/ 8 w 20"/>
                  <a:gd name="T29" fmla="*/ 4 h 4"/>
                  <a:gd name="T30" fmla="*/ 10 w 20"/>
                  <a:gd name="T31" fmla="*/ 2 h 4"/>
                  <a:gd name="T32" fmla="*/ 10 w 20"/>
                  <a:gd name="T33" fmla="*/ 2 h 4"/>
                  <a:gd name="T34" fmla="*/ 10 w 20"/>
                  <a:gd name="T35" fmla="*/ 2 h 4"/>
                  <a:gd name="T36" fmla="*/ 10 w 20"/>
                  <a:gd name="T37" fmla="*/ 4 h 4"/>
                  <a:gd name="T38" fmla="*/ 10 w 20"/>
                  <a:gd name="T39" fmla="*/ 4 h 4"/>
                  <a:gd name="T40" fmla="*/ 10 w 20"/>
                  <a:gd name="T41" fmla="*/ 4 h 4"/>
                  <a:gd name="T42" fmla="*/ 12 w 20"/>
                  <a:gd name="T43" fmla="*/ 4 h 4"/>
                  <a:gd name="T44" fmla="*/ 14 w 20"/>
                  <a:gd name="T45" fmla="*/ 4 h 4"/>
                  <a:gd name="T46" fmla="*/ 14 w 20"/>
                  <a:gd name="T47" fmla="*/ 4 h 4"/>
                  <a:gd name="T48" fmla="*/ 16 w 20"/>
                  <a:gd name="T49" fmla="*/ 4 h 4"/>
                  <a:gd name="T50" fmla="*/ 16 w 20"/>
                  <a:gd name="T51" fmla="*/ 4 h 4"/>
                  <a:gd name="T52" fmla="*/ 18 w 20"/>
                  <a:gd name="T53" fmla="*/ 4 h 4"/>
                  <a:gd name="T54" fmla="*/ 18 w 20"/>
                  <a:gd name="T55" fmla="*/ 2 h 4"/>
                  <a:gd name="T56" fmla="*/ 20 w 20"/>
                  <a:gd name="T57" fmla="*/ 2 h 4"/>
                  <a:gd name="T58" fmla="*/ 18 w 20"/>
                  <a:gd name="T59" fmla="*/ 2 h 4"/>
                  <a:gd name="T60" fmla="*/ 20 w 20"/>
                  <a:gd name="T61" fmla="*/ 2 h 4"/>
                  <a:gd name="T62" fmla="*/ 18 w 20"/>
                  <a:gd name="T63" fmla="*/ 2 h 4"/>
                  <a:gd name="T64" fmla="*/ 18 w 20"/>
                  <a:gd name="T65" fmla="*/ 0 h 4"/>
                  <a:gd name="T66" fmla="*/ 16 w 20"/>
                  <a:gd name="T67" fmla="*/ 0 h 4"/>
                  <a:gd name="T68" fmla="*/ 16 w 20"/>
                  <a:gd name="T69" fmla="*/ 0 h 4"/>
                  <a:gd name="T70" fmla="*/ 16 w 20"/>
                  <a:gd name="T71" fmla="*/ 0 h 4"/>
                  <a:gd name="T72" fmla="*/ 14 w 20"/>
                  <a:gd name="T73" fmla="*/ 0 h 4"/>
                  <a:gd name="T74" fmla="*/ 10 w 20"/>
                  <a:gd name="T75" fmla="*/ 0 h 4"/>
                  <a:gd name="T76" fmla="*/ 8 w 20"/>
                  <a:gd name="T77" fmla="*/ 0 h 4"/>
                  <a:gd name="T78" fmla="*/ 6 w 20"/>
                  <a:gd name="T79" fmla="*/ 0 h 4"/>
                  <a:gd name="T80" fmla="*/ 4 w 20"/>
                  <a:gd name="T81" fmla="*/ 2 h 4"/>
                  <a:gd name="T82" fmla="*/ 4 w 20"/>
                  <a:gd name="T83" fmla="*/ 2 h 4"/>
                  <a:gd name="T84" fmla="*/ 2 w 20"/>
                  <a:gd name="T85" fmla="*/ 2 h 4"/>
                  <a:gd name="T86" fmla="*/ 0 w 20"/>
                  <a:gd name="T87" fmla="*/ 2 h 4"/>
                  <a:gd name="T88" fmla="*/ 0 w 20"/>
                  <a:gd name="T89" fmla="*/ 2 h 4"/>
                  <a:gd name="T90" fmla="*/ 0 w 20"/>
                  <a:gd name="T91" fmla="*/ 2 h 4"/>
                  <a:gd name="T92" fmla="*/ 0 w 20"/>
                  <a:gd name="T93" fmla="*/ 4 h 4"/>
                  <a:gd name="T94" fmla="*/ 0 w 20"/>
                  <a:gd name="T9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4">
                    <a:moveTo>
                      <a:pt x="0" y="4"/>
                    </a:moveTo>
                    <a:lnTo>
                      <a:pt x="0" y="4"/>
                    </a:lnTo>
                    <a:lnTo>
                      <a:pt x="2" y="4"/>
                    </a:lnTo>
                    <a:lnTo>
                      <a:pt x="2" y="2"/>
                    </a:lnTo>
                    <a:lnTo>
                      <a:pt x="4" y="2"/>
                    </a:lnTo>
                    <a:lnTo>
                      <a:pt x="4" y="2"/>
                    </a:lnTo>
                    <a:lnTo>
                      <a:pt x="4" y="2"/>
                    </a:lnTo>
                    <a:lnTo>
                      <a:pt x="4" y="2"/>
                    </a:lnTo>
                    <a:lnTo>
                      <a:pt x="4" y="2"/>
                    </a:lnTo>
                    <a:lnTo>
                      <a:pt x="6" y="4"/>
                    </a:lnTo>
                    <a:lnTo>
                      <a:pt x="6" y="4"/>
                    </a:lnTo>
                    <a:lnTo>
                      <a:pt x="8" y="4"/>
                    </a:lnTo>
                    <a:lnTo>
                      <a:pt x="8" y="4"/>
                    </a:lnTo>
                    <a:lnTo>
                      <a:pt x="8" y="4"/>
                    </a:lnTo>
                    <a:lnTo>
                      <a:pt x="8" y="4"/>
                    </a:lnTo>
                    <a:lnTo>
                      <a:pt x="10" y="2"/>
                    </a:lnTo>
                    <a:lnTo>
                      <a:pt x="10" y="2"/>
                    </a:lnTo>
                    <a:lnTo>
                      <a:pt x="10" y="2"/>
                    </a:lnTo>
                    <a:lnTo>
                      <a:pt x="10" y="4"/>
                    </a:lnTo>
                    <a:lnTo>
                      <a:pt x="10" y="4"/>
                    </a:lnTo>
                    <a:lnTo>
                      <a:pt x="10" y="4"/>
                    </a:lnTo>
                    <a:lnTo>
                      <a:pt x="12" y="4"/>
                    </a:lnTo>
                    <a:lnTo>
                      <a:pt x="14" y="4"/>
                    </a:lnTo>
                    <a:lnTo>
                      <a:pt x="14" y="4"/>
                    </a:lnTo>
                    <a:lnTo>
                      <a:pt x="16" y="4"/>
                    </a:lnTo>
                    <a:lnTo>
                      <a:pt x="16" y="4"/>
                    </a:lnTo>
                    <a:lnTo>
                      <a:pt x="18" y="4"/>
                    </a:lnTo>
                    <a:lnTo>
                      <a:pt x="18" y="2"/>
                    </a:lnTo>
                    <a:lnTo>
                      <a:pt x="20" y="2"/>
                    </a:lnTo>
                    <a:lnTo>
                      <a:pt x="18" y="2"/>
                    </a:lnTo>
                    <a:lnTo>
                      <a:pt x="20" y="2"/>
                    </a:lnTo>
                    <a:lnTo>
                      <a:pt x="18" y="2"/>
                    </a:lnTo>
                    <a:lnTo>
                      <a:pt x="18" y="0"/>
                    </a:lnTo>
                    <a:lnTo>
                      <a:pt x="16" y="0"/>
                    </a:lnTo>
                    <a:lnTo>
                      <a:pt x="16" y="0"/>
                    </a:lnTo>
                    <a:lnTo>
                      <a:pt x="16" y="0"/>
                    </a:lnTo>
                    <a:lnTo>
                      <a:pt x="14" y="0"/>
                    </a:lnTo>
                    <a:lnTo>
                      <a:pt x="10" y="0"/>
                    </a:lnTo>
                    <a:lnTo>
                      <a:pt x="8" y="0"/>
                    </a:lnTo>
                    <a:lnTo>
                      <a:pt x="6" y="0"/>
                    </a:lnTo>
                    <a:lnTo>
                      <a:pt x="4" y="2"/>
                    </a:lnTo>
                    <a:lnTo>
                      <a:pt x="4" y="2"/>
                    </a:lnTo>
                    <a:lnTo>
                      <a:pt x="2" y="2"/>
                    </a:lnTo>
                    <a:lnTo>
                      <a:pt x="0" y="2"/>
                    </a:lnTo>
                    <a:lnTo>
                      <a:pt x="0" y="2"/>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2000"/>
              <p:cNvSpPr>
                <a:spLocks/>
              </p:cNvSpPr>
              <p:nvPr/>
            </p:nvSpPr>
            <p:spPr bwMode="auto">
              <a:xfrm>
                <a:off x="2262" y="1485"/>
                <a:ext cx="6" cy="4"/>
              </a:xfrm>
              <a:custGeom>
                <a:avLst/>
                <a:gdLst>
                  <a:gd name="T0" fmla="*/ 2 w 6"/>
                  <a:gd name="T1" fmla="*/ 2 h 4"/>
                  <a:gd name="T2" fmla="*/ 2 w 6"/>
                  <a:gd name="T3" fmla="*/ 2 h 4"/>
                  <a:gd name="T4" fmla="*/ 2 w 6"/>
                  <a:gd name="T5" fmla="*/ 4 h 4"/>
                  <a:gd name="T6" fmla="*/ 2 w 6"/>
                  <a:gd name="T7" fmla="*/ 4 h 4"/>
                  <a:gd name="T8" fmla="*/ 4 w 6"/>
                  <a:gd name="T9" fmla="*/ 4 h 4"/>
                  <a:gd name="T10" fmla="*/ 4 w 6"/>
                  <a:gd name="T11" fmla="*/ 2 h 4"/>
                  <a:gd name="T12" fmla="*/ 4 w 6"/>
                  <a:gd name="T13" fmla="*/ 2 h 4"/>
                  <a:gd name="T14" fmla="*/ 6 w 6"/>
                  <a:gd name="T15" fmla="*/ 2 h 4"/>
                  <a:gd name="T16" fmla="*/ 6 w 6"/>
                  <a:gd name="T17" fmla="*/ 0 h 4"/>
                  <a:gd name="T18" fmla="*/ 6 w 6"/>
                  <a:gd name="T19" fmla="*/ 0 h 4"/>
                  <a:gd name="T20" fmla="*/ 6 w 6"/>
                  <a:gd name="T21" fmla="*/ 0 h 4"/>
                  <a:gd name="T22" fmla="*/ 4 w 6"/>
                  <a:gd name="T23" fmla="*/ 0 h 4"/>
                  <a:gd name="T24" fmla="*/ 4 w 6"/>
                  <a:gd name="T25" fmla="*/ 0 h 4"/>
                  <a:gd name="T26" fmla="*/ 2 w 6"/>
                  <a:gd name="T27" fmla="*/ 0 h 4"/>
                  <a:gd name="T28" fmla="*/ 2 w 6"/>
                  <a:gd name="T29" fmla="*/ 0 h 4"/>
                  <a:gd name="T30" fmla="*/ 0 w 6"/>
                  <a:gd name="T31" fmla="*/ 0 h 4"/>
                  <a:gd name="T32" fmla="*/ 0 w 6"/>
                  <a:gd name="T33" fmla="*/ 2 h 4"/>
                  <a:gd name="T34" fmla="*/ 2 w 6"/>
                  <a:gd name="T35" fmla="*/ 2 h 4"/>
                  <a:gd name="T36" fmla="*/ 2 w 6"/>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4">
                    <a:moveTo>
                      <a:pt x="2" y="2"/>
                    </a:moveTo>
                    <a:lnTo>
                      <a:pt x="2" y="2"/>
                    </a:lnTo>
                    <a:lnTo>
                      <a:pt x="2" y="4"/>
                    </a:lnTo>
                    <a:lnTo>
                      <a:pt x="2" y="4"/>
                    </a:lnTo>
                    <a:lnTo>
                      <a:pt x="4" y="4"/>
                    </a:lnTo>
                    <a:lnTo>
                      <a:pt x="4" y="2"/>
                    </a:lnTo>
                    <a:lnTo>
                      <a:pt x="4" y="2"/>
                    </a:lnTo>
                    <a:lnTo>
                      <a:pt x="6" y="2"/>
                    </a:lnTo>
                    <a:lnTo>
                      <a:pt x="6" y="0"/>
                    </a:lnTo>
                    <a:lnTo>
                      <a:pt x="6" y="0"/>
                    </a:lnTo>
                    <a:lnTo>
                      <a:pt x="6" y="0"/>
                    </a:lnTo>
                    <a:lnTo>
                      <a:pt x="4" y="0"/>
                    </a:lnTo>
                    <a:lnTo>
                      <a:pt x="4"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2001"/>
              <p:cNvSpPr>
                <a:spLocks noEditPoints="1"/>
              </p:cNvSpPr>
              <p:nvPr/>
            </p:nvSpPr>
            <p:spPr bwMode="auto">
              <a:xfrm>
                <a:off x="2276" y="1475"/>
                <a:ext cx="46" cy="30"/>
              </a:xfrm>
              <a:custGeom>
                <a:avLst/>
                <a:gdLst>
                  <a:gd name="T0" fmla="*/ 2 w 46"/>
                  <a:gd name="T1" fmla="*/ 18 h 30"/>
                  <a:gd name="T2" fmla="*/ 6 w 46"/>
                  <a:gd name="T3" fmla="*/ 16 h 30"/>
                  <a:gd name="T4" fmla="*/ 6 w 46"/>
                  <a:gd name="T5" fmla="*/ 18 h 30"/>
                  <a:gd name="T6" fmla="*/ 12 w 46"/>
                  <a:gd name="T7" fmla="*/ 18 h 30"/>
                  <a:gd name="T8" fmla="*/ 14 w 46"/>
                  <a:gd name="T9" fmla="*/ 18 h 30"/>
                  <a:gd name="T10" fmla="*/ 12 w 46"/>
                  <a:gd name="T11" fmla="*/ 18 h 30"/>
                  <a:gd name="T12" fmla="*/ 14 w 46"/>
                  <a:gd name="T13" fmla="*/ 20 h 30"/>
                  <a:gd name="T14" fmla="*/ 2 w 46"/>
                  <a:gd name="T15" fmla="*/ 22 h 30"/>
                  <a:gd name="T16" fmla="*/ 2 w 46"/>
                  <a:gd name="T17" fmla="*/ 24 h 30"/>
                  <a:gd name="T18" fmla="*/ 8 w 46"/>
                  <a:gd name="T19" fmla="*/ 26 h 30"/>
                  <a:gd name="T20" fmla="*/ 2 w 46"/>
                  <a:gd name="T21" fmla="*/ 28 h 30"/>
                  <a:gd name="T22" fmla="*/ 6 w 46"/>
                  <a:gd name="T23" fmla="*/ 30 h 30"/>
                  <a:gd name="T24" fmla="*/ 10 w 46"/>
                  <a:gd name="T25" fmla="*/ 28 h 30"/>
                  <a:gd name="T26" fmla="*/ 14 w 46"/>
                  <a:gd name="T27" fmla="*/ 28 h 30"/>
                  <a:gd name="T28" fmla="*/ 16 w 46"/>
                  <a:gd name="T29" fmla="*/ 28 h 30"/>
                  <a:gd name="T30" fmla="*/ 20 w 46"/>
                  <a:gd name="T31" fmla="*/ 28 h 30"/>
                  <a:gd name="T32" fmla="*/ 22 w 46"/>
                  <a:gd name="T33" fmla="*/ 28 h 30"/>
                  <a:gd name="T34" fmla="*/ 24 w 46"/>
                  <a:gd name="T35" fmla="*/ 24 h 30"/>
                  <a:gd name="T36" fmla="*/ 28 w 46"/>
                  <a:gd name="T37" fmla="*/ 22 h 30"/>
                  <a:gd name="T38" fmla="*/ 26 w 46"/>
                  <a:gd name="T39" fmla="*/ 26 h 30"/>
                  <a:gd name="T40" fmla="*/ 32 w 46"/>
                  <a:gd name="T41" fmla="*/ 24 h 30"/>
                  <a:gd name="T42" fmla="*/ 46 w 46"/>
                  <a:gd name="T43" fmla="*/ 20 h 30"/>
                  <a:gd name="T44" fmla="*/ 42 w 46"/>
                  <a:gd name="T45" fmla="*/ 18 h 30"/>
                  <a:gd name="T46" fmla="*/ 42 w 46"/>
                  <a:gd name="T47" fmla="*/ 18 h 30"/>
                  <a:gd name="T48" fmla="*/ 40 w 46"/>
                  <a:gd name="T49" fmla="*/ 16 h 30"/>
                  <a:gd name="T50" fmla="*/ 38 w 46"/>
                  <a:gd name="T51" fmla="*/ 16 h 30"/>
                  <a:gd name="T52" fmla="*/ 38 w 46"/>
                  <a:gd name="T53" fmla="*/ 12 h 30"/>
                  <a:gd name="T54" fmla="*/ 42 w 46"/>
                  <a:gd name="T55" fmla="*/ 12 h 30"/>
                  <a:gd name="T56" fmla="*/ 38 w 46"/>
                  <a:gd name="T57" fmla="*/ 10 h 30"/>
                  <a:gd name="T58" fmla="*/ 36 w 46"/>
                  <a:gd name="T59" fmla="*/ 12 h 30"/>
                  <a:gd name="T60" fmla="*/ 38 w 46"/>
                  <a:gd name="T61" fmla="*/ 8 h 30"/>
                  <a:gd name="T62" fmla="*/ 36 w 46"/>
                  <a:gd name="T63" fmla="*/ 8 h 30"/>
                  <a:gd name="T64" fmla="*/ 32 w 46"/>
                  <a:gd name="T65" fmla="*/ 6 h 30"/>
                  <a:gd name="T66" fmla="*/ 32 w 46"/>
                  <a:gd name="T67" fmla="*/ 4 h 30"/>
                  <a:gd name="T68" fmla="*/ 32 w 46"/>
                  <a:gd name="T69" fmla="*/ 2 h 30"/>
                  <a:gd name="T70" fmla="*/ 26 w 46"/>
                  <a:gd name="T71" fmla="*/ 0 h 30"/>
                  <a:gd name="T72" fmla="*/ 22 w 46"/>
                  <a:gd name="T73" fmla="*/ 0 h 30"/>
                  <a:gd name="T74" fmla="*/ 28 w 46"/>
                  <a:gd name="T75" fmla="*/ 2 h 30"/>
                  <a:gd name="T76" fmla="*/ 22 w 46"/>
                  <a:gd name="T77" fmla="*/ 2 h 30"/>
                  <a:gd name="T78" fmla="*/ 20 w 46"/>
                  <a:gd name="T79" fmla="*/ 2 h 30"/>
                  <a:gd name="T80" fmla="*/ 16 w 46"/>
                  <a:gd name="T81" fmla="*/ 4 h 30"/>
                  <a:gd name="T82" fmla="*/ 16 w 46"/>
                  <a:gd name="T83" fmla="*/ 6 h 30"/>
                  <a:gd name="T84" fmla="*/ 20 w 46"/>
                  <a:gd name="T85" fmla="*/ 6 h 30"/>
                  <a:gd name="T86" fmla="*/ 16 w 46"/>
                  <a:gd name="T87" fmla="*/ 6 h 30"/>
                  <a:gd name="T88" fmla="*/ 8 w 46"/>
                  <a:gd name="T89" fmla="*/ 6 h 30"/>
                  <a:gd name="T90" fmla="*/ 6 w 46"/>
                  <a:gd name="T91" fmla="*/ 8 h 30"/>
                  <a:gd name="T92" fmla="*/ 8 w 46"/>
                  <a:gd name="T93" fmla="*/ 10 h 30"/>
                  <a:gd name="T94" fmla="*/ 8 w 46"/>
                  <a:gd name="T95" fmla="*/ 10 h 30"/>
                  <a:gd name="T96" fmla="*/ 8 w 46"/>
                  <a:gd name="T97" fmla="*/ 12 h 30"/>
                  <a:gd name="T98" fmla="*/ 4 w 46"/>
                  <a:gd name="T99" fmla="*/ 10 h 30"/>
                  <a:gd name="T100" fmla="*/ 4 w 46"/>
                  <a:gd name="T101" fmla="*/ 12 h 30"/>
                  <a:gd name="T102" fmla="*/ 2 w 46"/>
                  <a:gd name="T103" fmla="*/ 14 h 30"/>
                  <a:gd name="T104" fmla="*/ 8 w 46"/>
                  <a:gd name="T105" fmla="*/ 16 h 30"/>
                  <a:gd name="T106" fmla="*/ 2 w 46"/>
                  <a:gd name="T107" fmla="*/ 16 h 30"/>
                  <a:gd name="T108" fmla="*/ 12 w 46"/>
                  <a:gd name="T10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0" y="16"/>
                    </a:moveTo>
                    <a:lnTo>
                      <a:pt x="0" y="18"/>
                    </a:lnTo>
                    <a:lnTo>
                      <a:pt x="2" y="16"/>
                    </a:lnTo>
                    <a:lnTo>
                      <a:pt x="2" y="18"/>
                    </a:lnTo>
                    <a:lnTo>
                      <a:pt x="2" y="18"/>
                    </a:lnTo>
                    <a:lnTo>
                      <a:pt x="2" y="18"/>
                    </a:lnTo>
                    <a:lnTo>
                      <a:pt x="2" y="18"/>
                    </a:lnTo>
                    <a:lnTo>
                      <a:pt x="4" y="18"/>
                    </a:lnTo>
                    <a:lnTo>
                      <a:pt x="4" y="18"/>
                    </a:lnTo>
                    <a:lnTo>
                      <a:pt x="4" y="18"/>
                    </a:lnTo>
                    <a:lnTo>
                      <a:pt x="6" y="18"/>
                    </a:lnTo>
                    <a:lnTo>
                      <a:pt x="6" y="16"/>
                    </a:lnTo>
                    <a:lnTo>
                      <a:pt x="8" y="18"/>
                    </a:lnTo>
                    <a:lnTo>
                      <a:pt x="6" y="18"/>
                    </a:lnTo>
                    <a:lnTo>
                      <a:pt x="6" y="18"/>
                    </a:lnTo>
                    <a:lnTo>
                      <a:pt x="6" y="18"/>
                    </a:lnTo>
                    <a:lnTo>
                      <a:pt x="6" y="18"/>
                    </a:lnTo>
                    <a:lnTo>
                      <a:pt x="6" y="18"/>
                    </a:lnTo>
                    <a:lnTo>
                      <a:pt x="8" y="18"/>
                    </a:lnTo>
                    <a:lnTo>
                      <a:pt x="8" y="18"/>
                    </a:lnTo>
                    <a:lnTo>
                      <a:pt x="10" y="18"/>
                    </a:lnTo>
                    <a:lnTo>
                      <a:pt x="10" y="18"/>
                    </a:lnTo>
                    <a:lnTo>
                      <a:pt x="12" y="16"/>
                    </a:lnTo>
                    <a:lnTo>
                      <a:pt x="12" y="18"/>
                    </a:lnTo>
                    <a:lnTo>
                      <a:pt x="10" y="18"/>
                    </a:lnTo>
                    <a:lnTo>
                      <a:pt x="10" y="18"/>
                    </a:lnTo>
                    <a:lnTo>
                      <a:pt x="12" y="18"/>
                    </a:lnTo>
                    <a:lnTo>
                      <a:pt x="12" y="18"/>
                    </a:lnTo>
                    <a:lnTo>
                      <a:pt x="14" y="18"/>
                    </a:lnTo>
                    <a:lnTo>
                      <a:pt x="14" y="18"/>
                    </a:lnTo>
                    <a:lnTo>
                      <a:pt x="14" y="18"/>
                    </a:lnTo>
                    <a:lnTo>
                      <a:pt x="18" y="18"/>
                    </a:lnTo>
                    <a:lnTo>
                      <a:pt x="18" y="18"/>
                    </a:lnTo>
                    <a:lnTo>
                      <a:pt x="16" y="18"/>
                    </a:lnTo>
                    <a:lnTo>
                      <a:pt x="14" y="18"/>
                    </a:lnTo>
                    <a:lnTo>
                      <a:pt x="12" y="18"/>
                    </a:lnTo>
                    <a:lnTo>
                      <a:pt x="12" y="18"/>
                    </a:lnTo>
                    <a:lnTo>
                      <a:pt x="12" y="18"/>
                    </a:lnTo>
                    <a:lnTo>
                      <a:pt x="12" y="20"/>
                    </a:lnTo>
                    <a:lnTo>
                      <a:pt x="16" y="20"/>
                    </a:lnTo>
                    <a:lnTo>
                      <a:pt x="16" y="20"/>
                    </a:lnTo>
                    <a:lnTo>
                      <a:pt x="14" y="20"/>
                    </a:lnTo>
                    <a:lnTo>
                      <a:pt x="8" y="20"/>
                    </a:lnTo>
                    <a:lnTo>
                      <a:pt x="6" y="20"/>
                    </a:lnTo>
                    <a:lnTo>
                      <a:pt x="4" y="20"/>
                    </a:lnTo>
                    <a:lnTo>
                      <a:pt x="2" y="22"/>
                    </a:lnTo>
                    <a:lnTo>
                      <a:pt x="2" y="22"/>
                    </a:lnTo>
                    <a:lnTo>
                      <a:pt x="2" y="22"/>
                    </a:lnTo>
                    <a:lnTo>
                      <a:pt x="4" y="22"/>
                    </a:lnTo>
                    <a:lnTo>
                      <a:pt x="6" y="22"/>
                    </a:lnTo>
                    <a:lnTo>
                      <a:pt x="6" y="24"/>
                    </a:lnTo>
                    <a:lnTo>
                      <a:pt x="4" y="24"/>
                    </a:lnTo>
                    <a:lnTo>
                      <a:pt x="4" y="22"/>
                    </a:lnTo>
                    <a:lnTo>
                      <a:pt x="2" y="24"/>
                    </a:lnTo>
                    <a:lnTo>
                      <a:pt x="2" y="24"/>
                    </a:lnTo>
                    <a:lnTo>
                      <a:pt x="2" y="24"/>
                    </a:lnTo>
                    <a:lnTo>
                      <a:pt x="2" y="24"/>
                    </a:lnTo>
                    <a:lnTo>
                      <a:pt x="2" y="24"/>
                    </a:lnTo>
                    <a:lnTo>
                      <a:pt x="4" y="24"/>
                    </a:lnTo>
                    <a:lnTo>
                      <a:pt x="8" y="26"/>
                    </a:lnTo>
                    <a:lnTo>
                      <a:pt x="8" y="26"/>
                    </a:lnTo>
                    <a:lnTo>
                      <a:pt x="2" y="26"/>
                    </a:lnTo>
                    <a:lnTo>
                      <a:pt x="2" y="26"/>
                    </a:lnTo>
                    <a:lnTo>
                      <a:pt x="2" y="28"/>
                    </a:lnTo>
                    <a:lnTo>
                      <a:pt x="2" y="28"/>
                    </a:lnTo>
                    <a:lnTo>
                      <a:pt x="2" y="28"/>
                    </a:lnTo>
                    <a:lnTo>
                      <a:pt x="2" y="28"/>
                    </a:lnTo>
                    <a:lnTo>
                      <a:pt x="4" y="28"/>
                    </a:lnTo>
                    <a:lnTo>
                      <a:pt x="4" y="28"/>
                    </a:lnTo>
                    <a:lnTo>
                      <a:pt x="4" y="28"/>
                    </a:lnTo>
                    <a:lnTo>
                      <a:pt x="6" y="30"/>
                    </a:lnTo>
                    <a:lnTo>
                      <a:pt x="6" y="30"/>
                    </a:lnTo>
                    <a:lnTo>
                      <a:pt x="8" y="30"/>
                    </a:lnTo>
                    <a:lnTo>
                      <a:pt x="10" y="30"/>
                    </a:lnTo>
                    <a:lnTo>
                      <a:pt x="12" y="30"/>
                    </a:lnTo>
                    <a:lnTo>
                      <a:pt x="12" y="30"/>
                    </a:lnTo>
                    <a:lnTo>
                      <a:pt x="10" y="28"/>
                    </a:lnTo>
                    <a:lnTo>
                      <a:pt x="10" y="28"/>
                    </a:lnTo>
                    <a:lnTo>
                      <a:pt x="12" y="28"/>
                    </a:lnTo>
                    <a:lnTo>
                      <a:pt x="14" y="28"/>
                    </a:lnTo>
                    <a:lnTo>
                      <a:pt x="14" y="30"/>
                    </a:lnTo>
                    <a:lnTo>
                      <a:pt x="14" y="30"/>
                    </a:lnTo>
                    <a:lnTo>
                      <a:pt x="14" y="28"/>
                    </a:lnTo>
                    <a:lnTo>
                      <a:pt x="14" y="28"/>
                    </a:lnTo>
                    <a:lnTo>
                      <a:pt x="14" y="28"/>
                    </a:lnTo>
                    <a:lnTo>
                      <a:pt x="14" y="26"/>
                    </a:lnTo>
                    <a:lnTo>
                      <a:pt x="16" y="26"/>
                    </a:lnTo>
                    <a:lnTo>
                      <a:pt x="16" y="26"/>
                    </a:lnTo>
                    <a:lnTo>
                      <a:pt x="16" y="26"/>
                    </a:lnTo>
                    <a:lnTo>
                      <a:pt x="16" y="28"/>
                    </a:lnTo>
                    <a:lnTo>
                      <a:pt x="16" y="28"/>
                    </a:lnTo>
                    <a:lnTo>
                      <a:pt x="16" y="28"/>
                    </a:lnTo>
                    <a:lnTo>
                      <a:pt x="16" y="30"/>
                    </a:lnTo>
                    <a:lnTo>
                      <a:pt x="18" y="30"/>
                    </a:lnTo>
                    <a:lnTo>
                      <a:pt x="18" y="30"/>
                    </a:lnTo>
                    <a:lnTo>
                      <a:pt x="20" y="28"/>
                    </a:lnTo>
                    <a:lnTo>
                      <a:pt x="20" y="28"/>
                    </a:lnTo>
                    <a:lnTo>
                      <a:pt x="20" y="26"/>
                    </a:lnTo>
                    <a:lnTo>
                      <a:pt x="22" y="26"/>
                    </a:lnTo>
                    <a:lnTo>
                      <a:pt x="22" y="26"/>
                    </a:lnTo>
                    <a:lnTo>
                      <a:pt x="22" y="26"/>
                    </a:lnTo>
                    <a:lnTo>
                      <a:pt x="22" y="28"/>
                    </a:lnTo>
                    <a:lnTo>
                      <a:pt x="24" y="28"/>
                    </a:lnTo>
                    <a:lnTo>
                      <a:pt x="24" y="28"/>
                    </a:lnTo>
                    <a:lnTo>
                      <a:pt x="24" y="26"/>
                    </a:lnTo>
                    <a:lnTo>
                      <a:pt x="26" y="26"/>
                    </a:lnTo>
                    <a:lnTo>
                      <a:pt x="24" y="26"/>
                    </a:lnTo>
                    <a:lnTo>
                      <a:pt x="24" y="24"/>
                    </a:lnTo>
                    <a:lnTo>
                      <a:pt x="26" y="24"/>
                    </a:lnTo>
                    <a:lnTo>
                      <a:pt x="26" y="24"/>
                    </a:lnTo>
                    <a:lnTo>
                      <a:pt x="26" y="24"/>
                    </a:lnTo>
                    <a:lnTo>
                      <a:pt x="26" y="22"/>
                    </a:lnTo>
                    <a:lnTo>
                      <a:pt x="28" y="22"/>
                    </a:lnTo>
                    <a:lnTo>
                      <a:pt x="28" y="22"/>
                    </a:lnTo>
                    <a:lnTo>
                      <a:pt x="28" y="22"/>
                    </a:lnTo>
                    <a:lnTo>
                      <a:pt x="28" y="22"/>
                    </a:lnTo>
                    <a:lnTo>
                      <a:pt x="28" y="24"/>
                    </a:lnTo>
                    <a:lnTo>
                      <a:pt x="26" y="24"/>
                    </a:lnTo>
                    <a:lnTo>
                      <a:pt x="26" y="24"/>
                    </a:lnTo>
                    <a:lnTo>
                      <a:pt x="26" y="26"/>
                    </a:lnTo>
                    <a:lnTo>
                      <a:pt x="28" y="26"/>
                    </a:lnTo>
                    <a:lnTo>
                      <a:pt x="30" y="24"/>
                    </a:lnTo>
                    <a:lnTo>
                      <a:pt x="32" y="24"/>
                    </a:lnTo>
                    <a:lnTo>
                      <a:pt x="32" y="22"/>
                    </a:lnTo>
                    <a:lnTo>
                      <a:pt x="34" y="22"/>
                    </a:lnTo>
                    <a:lnTo>
                      <a:pt x="32" y="24"/>
                    </a:lnTo>
                    <a:lnTo>
                      <a:pt x="36" y="22"/>
                    </a:lnTo>
                    <a:lnTo>
                      <a:pt x="36" y="22"/>
                    </a:lnTo>
                    <a:lnTo>
                      <a:pt x="40" y="22"/>
                    </a:lnTo>
                    <a:lnTo>
                      <a:pt x="44" y="22"/>
                    </a:lnTo>
                    <a:lnTo>
                      <a:pt x="46" y="20"/>
                    </a:lnTo>
                    <a:lnTo>
                      <a:pt x="46" y="20"/>
                    </a:lnTo>
                    <a:lnTo>
                      <a:pt x="46" y="18"/>
                    </a:lnTo>
                    <a:lnTo>
                      <a:pt x="44" y="18"/>
                    </a:lnTo>
                    <a:lnTo>
                      <a:pt x="44" y="18"/>
                    </a:lnTo>
                    <a:lnTo>
                      <a:pt x="44" y="18"/>
                    </a:lnTo>
                    <a:lnTo>
                      <a:pt x="44" y="18"/>
                    </a:lnTo>
                    <a:lnTo>
                      <a:pt x="42" y="18"/>
                    </a:lnTo>
                    <a:lnTo>
                      <a:pt x="42" y="18"/>
                    </a:lnTo>
                    <a:lnTo>
                      <a:pt x="42" y="18"/>
                    </a:lnTo>
                    <a:lnTo>
                      <a:pt x="40" y="18"/>
                    </a:lnTo>
                    <a:lnTo>
                      <a:pt x="42" y="18"/>
                    </a:lnTo>
                    <a:lnTo>
                      <a:pt x="42" y="18"/>
                    </a:lnTo>
                    <a:lnTo>
                      <a:pt x="42" y="18"/>
                    </a:lnTo>
                    <a:lnTo>
                      <a:pt x="42" y="18"/>
                    </a:lnTo>
                    <a:lnTo>
                      <a:pt x="42" y="18"/>
                    </a:lnTo>
                    <a:lnTo>
                      <a:pt x="42" y="18"/>
                    </a:lnTo>
                    <a:lnTo>
                      <a:pt x="42" y="16"/>
                    </a:lnTo>
                    <a:lnTo>
                      <a:pt x="42" y="16"/>
                    </a:lnTo>
                    <a:lnTo>
                      <a:pt x="40" y="16"/>
                    </a:lnTo>
                    <a:lnTo>
                      <a:pt x="38" y="16"/>
                    </a:lnTo>
                    <a:lnTo>
                      <a:pt x="38" y="16"/>
                    </a:lnTo>
                    <a:lnTo>
                      <a:pt x="36" y="16"/>
                    </a:lnTo>
                    <a:lnTo>
                      <a:pt x="38" y="16"/>
                    </a:lnTo>
                    <a:lnTo>
                      <a:pt x="38" y="16"/>
                    </a:lnTo>
                    <a:lnTo>
                      <a:pt x="38" y="16"/>
                    </a:lnTo>
                    <a:lnTo>
                      <a:pt x="40" y="14"/>
                    </a:lnTo>
                    <a:lnTo>
                      <a:pt x="42" y="14"/>
                    </a:lnTo>
                    <a:lnTo>
                      <a:pt x="42" y="12"/>
                    </a:lnTo>
                    <a:lnTo>
                      <a:pt x="42" y="12"/>
                    </a:lnTo>
                    <a:lnTo>
                      <a:pt x="40" y="12"/>
                    </a:lnTo>
                    <a:lnTo>
                      <a:pt x="38" y="12"/>
                    </a:lnTo>
                    <a:lnTo>
                      <a:pt x="40" y="12"/>
                    </a:lnTo>
                    <a:lnTo>
                      <a:pt x="40" y="12"/>
                    </a:lnTo>
                    <a:lnTo>
                      <a:pt x="42" y="12"/>
                    </a:lnTo>
                    <a:lnTo>
                      <a:pt x="42" y="12"/>
                    </a:lnTo>
                    <a:lnTo>
                      <a:pt x="42" y="12"/>
                    </a:lnTo>
                    <a:lnTo>
                      <a:pt x="42" y="12"/>
                    </a:lnTo>
                    <a:lnTo>
                      <a:pt x="42" y="10"/>
                    </a:lnTo>
                    <a:lnTo>
                      <a:pt x="44" y="10"/>
                    </a:lnTo>
                    <a:lnTo>
                      <a:pt x="42" y="10"/>
                    </a:lnTo>
                    <a:lnTo>
                      <a:pt x="40" y="8"/>
                    </a:lnTo>
                    <a:lnTo>
                      <a:pt x="38" y="10"/>
                    </a:lnTo>
                    <a:lnTo>
                      <a:pt x="38" y="10"/>
                    </a:lnTo>
                    <a:lnTo>
                      <a:pt x="38" y="12"/>
                    </a:lnTo>
                    <a:lnTo>
                      <a:pt x="38" y="12"/>
                    </a:lnTo>
                    <a:lnTo>
                      <a:pt x="38" y="12"/>
                    </a:lnTo>
                    <a:lnTo>
                      <a:pt x="38" y="12"/>
                    </a:lnTo>
                    <a:lnTo>
                      <a:pt x="38" y="12"/>
                    </a:lnTo>
                    <a:lnTo>
                      <a:pt x="36" y="12"/>
                    </a:lnTo>
                    <a:lnTo>
                      <a:pt x="36" y="12"/>
                    </a:lnTo>
                    <a:lnTo>
                      <a:pt x="36" y="10"/>
                    </a:lnTo>
                    <a:lnTo>
                      <a:pt x="38" y="10"/>
                    </a:lnTo>
                    <a:lnTo>
                      <a:pt x="38" y="10"/>
                    </a:lnTo>
                    <a:lnTo>
                      <a:pt x="38" y="8"/>
                    </a:lnTo>
                    <a:lnTo>
                      <a:pt x="38" y="8"/>
                    </a:lnTo>
                    <a:lnTo>
                      <a:pt x="38" y="8"/>
                    </a:lnTo>
                    <a:lnTo>
                      <a:pt x="38" y="8"/>
                    </a:lnTo>
                    <a:lnTo>
                      <a:pt x="36" y="8"/>
                    </a:lnTo>
                    <a:lnTo>
                      <a:pt x="36" y="8"/>
                    </a:lnTo>
                    <a:lnTo>
                      <a:pt x="36" y="8"/>
                    </a:lnTo>
                    <a:lnTo>
                      <a:pt x="36" y="8"/>
                    </a:lnTo>
                    <a:lnTo>
                      <a:pt x="34" y="8"/>
                    </a:lnTo>
                    <a:lnTo>
                      <a:pt x="32" y="8"/>
                    </a:lnTo>
                    <a:lnTo>
                      <a:pt x="32" y="8"/>
                    </a:lnTo>
                    <a:lnTo>
                      <a:pt x="32" y="8"/>
                    </a:lnTo>
                    <a:lnTo>
                      <a:pt x="32" y="8"/>
                    </a:lnTo>
                    <a:lnTo>
                      <a:pt x="32" y="6"/>
                    </a:lnTo>
                    <a:lnTo>
                      <a:pt x="32" y="6"/>
                    </a:lnTo>
                    <a:lnTo>
                      <a:pt x="32" y="6"/>
                    </a:lnTo>
                    <a:lnTo>
                      <a:pt x="32" y="6"/>
                    </a:lnTo>
                    <a:lnTo>
                      <a:pt x="32" y="6"/>
                    </a:lnTo>
                    <a:lnTo>
                      <a:pt x="32" y="6"/>
                    </a:lnTo>
                    <a:lnTo>
                      <a:pt x="32" y="4"/>
                    </a:lnTo>
                    <a:lnTo>
                      <a:pt x="32" y="4"/>
                    </a:lnTo>
                    <a:lnTo>
                      <a:pt x="32" y="4"/>
                    </a:lnTo>
                    <a:lnTo>
                      <a:pt x="32" y="2"/>
                    </a:lnTo>
                    <a:lnTo>
                      <a:pt x="34" y="2"/>
                    </a:lnTo>
                    <a:lnTo>
                      <a:pt x="32" y="2"/>
                    </a:lnTo>
                    <a:lnTo>
                      <a:pt x="32" y="2"/>
                    </a:lnTo>
                    <a:lnTo>
                      <a:pt x="32" y="0"/>
                    </a:lnTo>
                    <a:lnTo>
                      <a:pt x="32" y="0"/>
                    </a:lnTo>
                    <a:lnTo>
                      <a:pt x="30" y="0"/>
                    </a:lnTo>
                    <a:lnTo>
                      <a:pt x="28" y="0"/>
                    </a:lnTo>
                    <a:lnTo>
                      <a:pt x="26" y="0"/>
                    </a:lnTo>
                    <a:lnTo>
                      <a:pt x="26" y="0"/>
                    </a:lnTo>
                    <a:lnTo>
                      <a:pt x="26" y="0"/>
                    </a:lnTo>
                    <a:lnTo>
                      <a:pt x="24" y="0"/>
                    </a:lnTo>
                    <a:lnTo>
                      <a:pt x="22" y="0"/>
                    </a:lnTo>
                    <a:lnTo>
                      <a:pt x="22" y="0"/>
                    </a:lnTo>
                    <a:lnTo>
                      <a:pt x="22" y="0"/>
                    </a:lnTo>
                    <a:lnTo>
                      <a:pt x="22" y="0"/>
                    </a:lnTo>
                    <a:lnTo>
                      <a:pt x="22" y="2"/>
                    </a:lnTo>
                    <a:lnTo>
                      <a:pt x="24" y="2"/>
                    </a:lnTo>
                    <a:lnTo>
                      <a:pt x="26" y="2"/>
                    </a:lnTo>
                    <a:lnTo>
                      <a:pt x="26" y="2"/>
                    </a:lnTo>
                    <a:lnTo>
                      <a:pt x="28" y="2"/>
                    </a:lnTo>
                    <a:lnTo>
                      <a:pt x="28" y="2"/>
                    </a:lnTo>
                    <a:lnTo>
                      <a:pt x="28" y="2"/>
                    </a:lnTo>
                    <a:lnTo>
                      <a:pt x="28" y="2"/>
                    </a:lnTo>
                    <a:lnTo>
                      <a:pt x="28" y="2"/>
                    </a:lnTo>
                    <a:lnTo>
                      <a:pt x="26" y="2"/>
                    </a:lnTo>
                    <a:lnTo>
                      <a:pt x="24" y="2"/>
                    </a:lnTo>
                    <a:lnTo>
                      <a:pt x="22" y="2"/>
                    </a:lnTo>
                    <a:lnTo>
                      <a:pt x="22" y="2"/>
                    </a:lnTo>
                    <a:lnTo>
                      <a:pt x="22" y="2"/>
                    </a:lnTo>
                    <a:lnTo>
                      <a:pt x="22" y="2"/>
                    </a:lnTo>
                    <a:lnTo>
                      <a:pt x="22" y="2"/>
                    </a:lnTo>
                    <a:lnTo>
                      <a:pt x="22" y="2"/>
                    </a:lnTo>
                    <a:lnTo>
                      <a:pt x="20" y="2"/>
                    </a:lnTo>
                    <a:lnTo>
                      <a:pt x="20" y="2"/>
                    </a:lnTo>
                    <a:lnTo>
                      <a:pt x="18" y="2"/>
                    </a:lnTo>
                    <a:lnTo>
                      <a:pt x="16" y="2"/>
                    </a:lnTo>
                    <a:lnTo>
                      <a:pt x="16" y="2"/>
                    </a:lnTo>
                    <a:lnTo>
                      <a:pt x="16" y="4"/>
                    </a:lnTo>
                    <a:lnTo>
                      <a:pt x="16" y="4"/>
                    </a:lnTo>
                    <a:lnTo>
                      <a:pt x="16" y="4"/>
                    </a:lnTo>
                    <a:lnTo>
                      <a:pt x="16" y="4"/>
                    </a:lnTo>
                    <a:lnTo>
                      <a:pt x="16" y="4"/>
                    </a:lnTo>
                    <a:lnTo>
                      <a:pt x="18" y="4"/>
                    </a:lnTo>
                    <a:lnTo>
                      <a:pt x="16" y="4"/>
                    </a:lnTo>
                    <a:lnTo>
                      <a:pt x="16" y="6"/>
                    </a:lnTo>
                    <a:lnTo>
                      <a:pt x="18" y="6"/>
                    </a:lnTo>
                    <a:lnTo>
                      <a:pt x="20" y="6"/>
                    </a:lnTo>
                    <a:lnTo>
                      <a:pt x="20" y="6"/>
                    </a:lnTo>
                    <a:lnTo>
                      <a:pt x="20" y="6"/>
                    </a:lnTo>
                    <a:lnTo>
                      <a:pt x="20" y="6"/>
                    </a:lnTo>
                    <a:lnTo>
                      <a:pt x="20" y="6"/>
                    </a:lnTo>
                    <a:lnTo>
                      <a:pt x="16" y="6"/>
                    </a:lnTo>
                    <a:lnTo>
                      <a:pt x="16" y="6"/>
                    </a:lnTo>
                    <a:lnTo>
                      <a:pt x="20" y="6"/>
                    </a:lnTo>
                    <a:lnTo>
                      <a:pt x="20" y="6"/>
                    </a:lnTo>
                    <a:lnTo>
                      <a:pt x="18" y="6"/>
                    </a:lnTo>
                    <a:lnTo>
                      <a:pt x="16" y="6"/>
                    </a:lnTo>
                    <a:lnTo>
                      <a:pt x="14" y="6"/>
                    </a:lnTo>
                    <a:lnTo>
                      <a:pt x="14" y="6"/>
                    </a:lnTo>
                    <a:lnTo>
                      <a:pt x="12" y="6"/>
                    </a:lnTo>
                    <a:lnTo>
                      <a:pt x="12" y="6"/>
                    </a:lnTo>
                    <a:lnTo>
                      <a:pt x="10" y="6"/>
                    </a:lnTo>
                    <a:lnTo>
                      <a:pt x="8" y="6"/>
                    </a:lnTo>
                    <a:lnTo>
                      <a:pt x="8" y="6"/>
                    </a:lnTo>
                    <a:lnTo>
                      <a:pt x="8" y="8"/>
                    </a:lnTo>
                    <a:lnTo>
                      <a:pt x="8" y="8"/>
                    </a:lnTo>
                    <a:lnTo>
                      <a:pt x="8" y="8"/>
                    </a:lnTo>
                    <a:lnTo>
                      <a:pt x="6" y="8"/>
                    </a:lnTo>
                    <a:lnTo>
                      <a:pt x="6" y="8"/>
                    </a:lnTo>
                    <a:lnTo>
                      <a:pt x="4" y="8"/>
                    </a:lnTo>
                    <a:lnTo>
                      <a:pt x="6" y="8"/>
                    </a:lnTo>
                    <a:lnTo>
                      <a:pt x="4" y="8"/>
                    </a:lnTo>
                    <a:lnTo>
                      <a:pt x="6" y="8"/>
                    </a:lnTo>
                    <a:lnTo>
                      <a:pt x="6" y="10"/>
                    </a:lnTo>
                    <a:lnTo>
                      <a:pt x="8" y="10"/>
                    </a:lnTo>
                    <a:lnTo>
                      <a:pt x="8" y="8"/>
                    </a:lnTo>
                    <a:lnTo>
                      <a:pt x="10" y="10"/>
                    </a:lnTo>
                    <a:lnTo>
                      <a:pt x="12" y="8"/>
                    </a:lnTo>
                    <a:lnTo>
                      <a:pt x="10" y="10"/>
                    </a:lnTo>
                    <a:lnTo>
                      <a:pt x="8" y="10"/>
                    </a:lnTo>
                    <a:lnTo>
                      <a:pt x="8" y="10"/>
                    </a:lnTo>
                    <a:lnTo>
                      <a:pt x="8" y="10"/>
                    </a:lnTo>
                    <a:lnTo>
                      <a:pt x="10" y="10"/>
                    </a:lnTo>
                    <a:lnTo>
                      <a:pt x="10" y="12"/>
                    </a:lnTo>
                    <a:lnTo>
                      <a:pt x="10" y="12"/>
                    </a:lnTo>
                    <a:lnTo>
                      <a:pt x="10" y="12"/>
                    </a:lnTo>
                    <a:lnTo>
                      <a:pt x="8" y="12"/>
                    </a:lnTo>
                    <a:lnTo>
                      <a:pt x="8" y="12"/>
                    </a:lnTo>
                    <a:lnTo>
                      <a:pt x="8" y="12"/>
                    </a:lnTo>
                    <a:lnTo>
                      <a:pt x="6" y="10"/>
                    </a:lnTo>
                    <a:lnTo>
                      <a:pt x="6" y="10"/>
                    </a:lnTo>
                    <a:lnTo>
                      <a:pt x="4" y="10"/>
                    </a:lnTo>
                    <a:lnTo>
                      <a:pt x="4" y="10"/>
                    </a:lnTo>
                    <a:lnTo>
                      <a:pt x="2" y="10"/>
                    </a:lnTo>
                    <a:lnTo>
                      <a:pt x="4" y="10"/>
                    </a:lnTo>
                    <a:lnTo>
                      <a:pt x="2" y="12"/>
                    </a:lnTo>
                    <a:lnTo>
                      <a:pt x="2" y="12"/>
                    </a:lnTo>
                    <a:lnTo>
                      <a:pt x="2" y="12"/>
                    </a:lnTo>
                    <a:lnTo>
                      <a:pt x="4" y="12"/>
                    </a:lnTo>
                    <a:lnTo>
                      <a:pt x="4" y="12"/>
                    </a:lnTo>
                    <a:lnTo>
                      <a:pt x="0" y="12"/>
                    </a:lnTo>
                    <a:lnTo>
                      <a:pt x="2" y="12"/>
                    </a:lnTo>
                    <a:lnTo>
                      <a:pt x="2" y="12"/>
                    </a:lnTo>
                    <a:lnTo>
                      <a:pt x="2" y="14"/>
                    </a:lnTo>
                    <a:lnTo>
                      <a:pt x="2" y="14"/>
                    </a:lnTo>
                    <a:lnTo>
                      <a:pt x="4" y="14"/>
                    </a:lnTo>
                    <a:lnTo>
                      <a:pt x="4" y="14"/>
                    </a:lnTo>
                    <a:lnTo>
                      <a:pt x="6" y="14"/>
                    </a:lnTo>
                    <a:lnTo>
                      <a:pt x="6" y="16"/>
                    </a:lnTo>
                    <a:lnTo>
                      <a:pt x="10" y="14"/>
                    </a:lnTo>
                    <a:lnTo>
                      <a:pt x="8" y="16"/>
                    </a:lnTo>
                    <a:lnTo>
                      <a:pt x="6" y="16"/>
                    </a:lnTo>
                    <a:lnTo>
                      <a:pt x="6" y="16"/>
                    </a:lnTo>
                    <a:lnTo>
                      <a:pt x="4" y="16"/>
                    </a:lnTo>
                    <a:lnTo>
                      <a:pt x="4" y="16"/>
                    </a:lnTo>
                    <a:lnTo>
                      <a:pt x="2" y="16"/>
                    </a:lnTo>
                    <a:lnTo>
                      <a:pt x="2" y="16"/>
                    </a:lnTo>
                    <a:lnTo>
                      <a:pt x="0" y="16"/>
                    </a:lnTo>
                    <a:lnTo>
                      <a:pt x="0" y="16"/>
                    </a:lnTo>
                    <a:lnTo>
                      <a:pt x="0" y="16"/>
                    </a:lnTo>
                    <a:lnTo>
                      <a:pt x="0" y="16"/>
                    </a:lnTo>
                    <a:lnTo>
                      <a:pt x="0" y="16"/>
                    </a:lnTo>
                    <a:close/>
                    <a:moveTo>
                      <a:pt x="12" y="10"/>
                    </a:moveTo>
                    <a:lnTo>
                      <a:pt x="12" y="10"/>
                    </a:lnTo>
                    <a:lnTo>
                      <a:pt x="12" y="10"/>
                    </a:lnTo>
                    <a:lnTo>
                      <a:pt x="12" y="10"/>
                    </a:lnTo>
                    <a:lnTo>
                      <a:pt x="1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02"/>
              <p:cNvSpPr>
                <a:spLocks/>
              </p:cNvSpPr>
              <p:nvPr/>
            </p:nvSpPr>
            <p:spPr bwMode="auto">
              <a:xfrm>
                <a:off x="2254" y="1505"/>
                <a:ext cx="14" cy="6"/>
              </a:xfrm>
              <a:custGeom>
                <a:avLst/>
                <a:gdLst>
                  <a:gd name="T0" fmla="*/ 8 w 14"/>
                  <a:gd name="T1" fmla="*/ 4 h 6"/>
                  <a:gd name="T2" fmla="*/ 8 w 14"/>
                  <a:gd name="T3" fmla="*/ 4 h 6"/>
                  <a:gd name="T4" fmla="*/ 10 w 14"/>
                  <a:gd name="T5" fmla="*/ 6 h 6"/>
                  <a:gd name="T6" fmla="*/ 12 w 14"/>
                  <a:gd name="T7" fmla="*/ 6 h 6"/>
                  <a:gd name="T8" fmla="*/ 12 w 14"/>
                  <a:gd name="T9" fmla="*/ 4 h 6"/>
                  <a:gd name="T10" fmla="*/ 12 w 14"/>
                  <a:gd name="T11" fmla="*/ 4 h 6"/>
                  <a:gd name="T12" fmla="*/ 12 w 14"/>
                  <a:gd name="T13" fmla="*/ 4 h 6"/>
                  <a:gd name="T14" fmla="*/ 14 w 14"/>
                  <a:gd name="T15" fmla="*/ 4 h 6"/>
                  <a:gd name="T16" fmla="*/ 14 w 14"/>
                  <a:gd name="T17" fmla="*/ 4 h 6"/>
                  <a:gd name="T18" fmla="*/ 14 w 14"/>
                  <a:gd name="T19" fmla="*/ 4 h 6"/>
                  <a:gd name="T20" fmla="*/ 14 w 14"/>
                  <a:gd name="T21" fmla="*/ 2 h 6"/>
                  <a:gd name="T22" fmla="*/ 14 w 14"/>
                  <a:gd name="T23" fmla="*/ 2 h 6"/>
                  <a:gd name="T24" fmla="*/ 14 w 14"/>
                  <a:gd name="T25" fmla="*/ 2 h 6"/>
                  <a:gd name="T26" fmla="*/ 12 w 14"/>
                  <a:gd name="T27" fmla="*/ 2 h 6"/>
                  <a:gd name="T28" fmla="*/ 12 w 14"/>
                  <a:gd name="T29" fmla="*/ 2 h 6"/>
                  <a:gd name="T30" fmla="*/ 10 w 14"/>
                  <a:gd name="T31" fmla="*/ 2 h 6"/>
                  <a:gd name="T32" fmla="*/ 10 w 14"/>
                  <a:gd name="T33" fmla="*/ 2 h 6"/>
                  <a:gd name="T34" fmla="*/ 10 w 14"/>
                  <a:gd name="T35" fmla="*/ 2 h 6"/>
                  <a:gd name="T36" fmla="*/ 10 w 14"/>
                  <a:gd name="T37" fmla="*/ 2 h 6"/>
                  <a:gd name="T38" fmla="*/ 8 w 14"/>
                  <a:gd name="T39" fmla="*/ 2 h 6"/>
                  <a:gd name="T40" fmla="*/ 8 w 14"/>
                  <a:gd name="T41" fmla="*/ 2 h 6"/>
                  <a:gd name="T42" fmla="*/ 6 w 14"/>
                  <a:gd name="T43" fmla="*/ 2 h 6"/>
                  <a:gd name="T44" fmla="*/ 6 w 14"/>
                  <a:gd name="T45" fmla="*/ 2 h 6"/>
                  <a:gd name="T46" fmla="*/ 6 w 14"/>
                  <a:gd name="T47" fmla="*/ 2 h 6"/>
                  <a:gd name="T48" fmla="*/ 6 w 14"/>
                  <a:gd name="T49" fmla="*/ 0 h 6"/>
                  <a:gd name="T50" fmla="*/ 6 w 14"/>
                  <a:gd name="T51" fmla="*/ 0 h 6"/>
                  <a:gd name="T52" fmla="*/ 4 w 14"/>
                  <a:gd name="T53" fmla="*/ 2 h 6"/>
                  <a:gd name="T54" fmla="*/ 2 w 14"/>
                  <a:gd name="T55" fmla="*/ 2 h 6"/>
                  <a:gd name="T56" fmla="*/ 2 w 14"/>
                  <a:gd name="T57" fmla="*/ 2 h 6"/>
                  <a:gd name="T58" fmla="*/ 0 w 14"/>
                  <a:gd name="T59" fmla="*/ 2 h 6"/>
                  <a:gd name="T60" fmla="*/ 0 w 14"/>
                  <a:gd name="T61" fmla="*/ 2 h 6"/>
                  <a:gd name="T62" fmla="*/ 0 w 14"/>
                  <a:gd name="T63" fmla="*/ 4 h 6"/>
                  <a:gd name="T64" fmla="*/ 0 w 14"/>
                  <a:gd name="T65" fmla="*/ 4 h 6"/>
                  <a:gd name="T66" fmla="*/ 2 w 14"/>
                  <a:gd name="T67" fmla="*/ 4 h 6"/>
                  <a:gd name="T68" fmla="*/ 2 w 14"/>
                  <a:gd name="T69" fmla="*/ 4 h 6"/>
                  <a:gd name="T70" fmla="*/ 4 w 14"/>
                  <a:gd name="T71" fmla="*/ 4 h 6"/>
                  <a:gd name="T72" fmla="*/ 4 w 14"/>
                  <a:gd name="T73" fmla="*/ 4 h 6"/>
                  <a:gd name="T74" fmla="*/ 4 w 14"/>
                  <a:gd name="T75" fmla="*/ 4 h 6"/>
                  <a:gd name="T76" fmla="*/ 6 w 14"/>
                  <a:gd name="T77" fmla="*/ 4 h 6"/>
                  <a:gd name="T78" fmla="*/ 6 w 14"/>
                  <a:gd name="T79" fmla="*/ 4 h 6"/>
                  <a:gd name="T80" fmla="*/ 8 w 14"/>
                  <a:gd name="T8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6">
                    <a:moveTo>
                      <a:pt x="8" y="4"/>
                    </a:moveTo>
                    <a:lnTo>
                      <a:pt x="8" y="4"/>
                    </a:lnTo>
                    <a:lnTo>
                      <a:pt x="10" y="6"/>
                    </a:lnTo>
                    <a:lnTo>
                      <a:pt x="12" y="6"/>
                    </a:lnTo>
                    <a:lnTo>
                      <a:pt x="12" y="4"/>
                    </a:lnTo>
                    <a:lnTo>
                      <a:pt x="12" y="4"/>
                    </a:lnTo>
                    <a:lnTo>
                      <a:pt x="12" y="4"/>
                    </a:lnTo>
                    <a:lnTo>
                      <a:pt x="14" y="4"/>
                    </a:lnTo>
                    <a:lnTo>
                      <a:pt x="14" y="4"/>
                    </a:lnTo>
                    <a:lnTo>
                      <a:pt x="14" y="4"/>
                    </a:lnTo>
                    <a:lnTo>
                      <a:pt x="14" y="2"/>
                    </a:lnTo>
                    <a:lnTo>
                      <a:pt x="14" y="2"/>
                    </a:lnTo>
                    <a:lnTo>
                      <a:pt x="14" y="2"/>
                    </a:lnTo>
                    <a:lnTo>
                      <a:pt x="12" y="2"/>
                    </a:lnTo>
                    <a:lnTo>
                      <a:pt x="12" y="2"/>
                    </a:lnTo>
                    <a:lnTo>
                      <a:pt x="10" y="2"/>
                    </a:lnTo>
                    <a:lnTo>
                      <a:pt x="10" y="2"/>
                    </a:lnTo>
                    <a:lnTo>
                      <a:pt x="10" y="2"/>
                    </a:lnTo>
                    <a:lnTo>
                      <a:pt x="10" y="2"/>
                    </a:lnTo>
                    <a:lnTo>
                      <a:pt x="8" y="2"/>
                    </a:lnTo>
                    <a:lnTo>
                      <a:pt x="8" y="2"/>
                    </a:lnTo>
                    <a:lnTo>
                      <a:pt x="6" y="2"/>
                    </a:lnTo>
                    <a:lnTo>
                      <a:pt x="6" y="2"/>
                    </a:lnTo>
                    <a:lnTo>
                      <a:pt x="6" y="2"/>
                    </a:lnTo>
                    <a:lnTo>
                      <a:pt x="6" y="0"/>
                    </a:lnTo>
                    <a:lnTo>
                      <a:pt x="6" y="0"/>
                    </a:lnTo>
                    <a:lnTo>
                      <a:pt x="4" y="2"/>
                    </a:lnTo>
                    <a:lnTo>
                      <a:pt x="2" y="2"/>
                    </a:lnTo>
                    <a:lnTo>
                      <a:pt x="2" y="2"/>
                    </a:lnTo>
                    <a:lnTo>
                      <a:pt x="0" y="2"/>
                    </a:lnTo>
                    <a:lnTo>
                      <a:pt x="0" y="2"/>
                    </a:lnTo>
                    <a:lnTo>
                      <a:pt x="0" y="4"/>
                    </a:lnTo>
                    <a:lnTo>
                      <a:pt x="0" y="4"/>
                    </a:lnTo>
                    <a:lnTo>
                      <a:pt x="2" y="4"/>
                    </a:lnTo>
                    <a:lnTo>
                      <a:pt x="2" y="4"/>
                    </a:lnTo>
                    <a:lnTo>
                      <a:pt x="4" y="4"/>
                    </a:lnTo>
                    <a:lnTo>
                      <a:pt x="4" y="4"/>
                    </a:lnTo>
                    <a:lnTo>
                      <a:pt x="4" y="4"/>
                    </a:lnTo>
                    <a:lnTo>
                      <a:pt x="6" y="4"/>
                    </a:lnTo>
                    <a:lnTo>
                      <a:pt x="6"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2003"/>
              <p:cNvSpPr>
                <a:spLocks/>
              </p:cNvSpPr>
              <p:nvPr/>
            </p:nvSpPr>
            <p:spPr bwMode="auto">
              <a:xfrm>
                <a:off x="2242" y="1511"/>
                <a:ext cx="72" cy="30"/>
              </a:xfrm>
              <a:custGeom>
                <a:avLst/>
                <a:gdLst>
                  <a:gd name="T0" fmla="*/ 2 w 72"/>
                  <a:gd name="T1" fmla="*/ 2 h 30"/>
                  <a:gd name="T2" fmla="*/ 2 w 72"/>
                  <a:gd name="T3" fmla="*/ 4 h 30"/>
                  <a:gd name="T4" fmla="*/ 2 w 72"/>
                  <a:gd name="T5" fmla="*/ 4 h 30"/>
                  <a:gd name="T6" fmla="*/ 4 w 72"/>
                  <a:gd name="T7" fmla="*/ 8 h 30"/>
                  <a:gd name="T8" fmla="*/ 6 w 72"/>
                  <a:gd name="T9" fmla="*/ 10 h 30"/>
                  <a:gd name="T10" fmla="*/ 12 w 72"/>
                  <a:gd name="T11" fmla="*/ 10 h 30"/>
                  <a:gd name="T12" fmla="*/ 14 w 72"/>
                  <a:gd name="T13" fmla="*/ 10 h 30"/>
                  <a:gd name="T14" fmla="*/ 14 w 72"/>
                  <a:gd name="T15" fmla="*/ 14 h 30"/>
                  <a:gd name="T16" fmla="*/ 12 w 72"/>
                  <a:gd name="T17" fmla="*/ 16 h 30"/>
                  <a:gd name="T18" fmla="*/ 6 w 72"/>
                  <a:gd name="T19" fmla="*/ 20 h 30"/>
                  <a:gd name="T20" fmla="*/ 6 w 72"/>
                  <a:gd name="T21" fmla="*/ 24 h 30"/>
                  <a:gd name="T22" fmla="*/ 8 w 72"/>
                  <a:gd name="T23" fmla="*/ 26 h 30"/>
                  <a:gd name="T24" fmla="*/ 10 w 72"/>
                  <a:gd name="T25" fmla="*/ 26 h 30"/>
                  <a:gd name="T26" fmla="*/ 12 w 72"/>
                  <a:gd name="T27" fmla="*/ 26 h 30"/>
                  <a:gd name="T28" fmla="*/ 18 w 72"/>
                  <a:gd name="T29" fmla="*/ 26 h 30"/>
                  <a:gd name="T30" fmla="*/ 20 w 72"/>
                  <a:gd name="T31" fmla="*/ 24 h 30"/>
                  <a:gd name="T32" fmla="*/ 22 w 72"/>
                  <a:gd name="T33" fmla="*/ 24 h 30"/>
                  <a:gd name="T34" fmla="*/ 22 w 72"/>
                  <a:gd name="T35" fmla="*/ 28 h 30"/>
                  <a:gd name="T36" fmla="*/ 26 w 72"/>
                  <a:gd name="T37" fmla="*/ 28 h 30"/>
                  <a:gd name="T38" fmla="*/ 28 w 72"/>
                  <a:gd name="T39" fmla="*/ 28 h 30"/>
                  <a:gd name="T40" fmla="*/ 32 w 72"/>
                  <a:gd name="T41" fmla="*/ 28 h 30"/>
                  <a:gd name="T42" fmla="*/ 38 w 72"/>
                  <a:gd name="T43" fmla="*/ 26 h 30"/>
                  <a:gd name="T44" fmla="*/ 40 w 72"/>
                  <a:gd name="T45" fmla="*/ 28 h 30"/>
                  <a:gd name="T46" fmla="*/ 48 w 72"/>
                  <a:gd name="T47" fmla="*/ 26 h 30"/>
                  <a:gd name="T48" fmla="*/ 48 w 72"/>
                  <a:gd name="T49" fmla="*/ 28 h 30"/>
                  <a:gd name="T50" fmla="*/ 54 w 72"/>
                  <a:gd name="T51" fmla="*/ 30 h 30"/>
                  <a:gd name="T52" fmla="*/ 62 w 72"/>
                  <a:gd name="T53" fmla="*/ 30 h 30"/>
                  <a:gd name="T54" fmla="*/ 64 w 72"/>
                  <a:gd name="T55" fmla="*/ 26 h 30"/>
                  <a:gd name="T56" fmla="*/ 68 w 72"/>
                  <a:gd name="T57" fmla="*/ 24 h 30"/>
                  <a:gd name="T58" fmla="*/ 72 w 72"/>
                  <a:gd name="T59" fmla="*/ 20 h 30"/>
                  <a:gd name="T60" fmla="*/ 72 w 72"/>
                  <a:gd name="T61" fmla="*/ 20 h 30"/>
                  <a:gd name="T62" fmla="*/ 68 w 72"/>
                  <a:gd name="T63" fmla="*/ 18 h 30"/>
                  <a:gd name="T64" fmla="*/ 56 w 72"/>
                  <a:gd name="T65" fmla="*/ 18 h 30"/>
                  <a:gd name="T66" fmla="*/ 54 w 72"/>
                  <a:gd name="T67" fmla="*/ 16 h 30"/>
                  <a:gd name="T68" fmla="*/ 46 w 72"/>
                  <a:gd name="T69" fmla="*/ 18 h 30"/>
                  <a:gd name="T70" fmla="*/ 44 w 72"/>
                  <a:gd name="T71" fmla="*/ 18 h 30"/>
                  <a:gd name="T72" fmla="*/ 40 w 72"/>
                  <a:gd name="T73" fmla="*/ 20 h 30"/>
                  <a:gd name="T74" fmla="*/ 38 w 72"/>
                  <a:gd name="T75" fmla="*/ 20 h 30"/>
                  <a:gd name="T76" fmla="*/ 34 w 72"/>
                  <a:gd name="T77" fmla="*/ 18 h 30"/>
                  <a:gd name="T78" fmla="*/ 32 w 72"/>
                  <a:gd name="T79" fmla="*/ 18 h 30"/>
                  <a:gd name="T80" fmla="*/ 30 w 72"/>
                  <a:gd name="T81" fmla="*/ 18 h 30"/>
                  <a:gd name="T82" fmla="*/ 26 w 72"/>
                  <a:gd name="T83" fmla="*/ 20 h 30"/>
                  <a:gd name="T84" fmla="*/ 24 w 72"/>
                  <a:gd name="T85" fmla="*/ 18 h 30"/>
                  <a:gd name="T86" fmla="*/ 26 w 72"/>
                  <a:gd name="T87" fmla="*/ 16 h 30"/>
                  <a:gd name="T88" fmla="*/ 24 w 72"/>
                  <a:gd name="T89" fmla="*/ 14 h 30"/>
                  <a:gd name="T90" fmla="*/ 22 w 72"/>
                  <a:gd name="T91" fmla="*/ 14 h 30"/>
                  <a:gd name="T92" fmla="*/ 20 w 72"/>
                  <a:gd name="T93" fmla="*/ 14 h 30"/>
                  <a:gd name="T94" fmla="*/ 22 w 72"/>
                  <a:gd name="T95" fmla="*/ 12 h 30"/>
                  <a:gd name="T96" fmla="*/ 24 w 72"/>
                  <a:gd name="T97" fmla="*/ 12 h 30"/>
                  <a:gd name="T98" fmla="*/ 26 w 72"/>
                  <a:gd name="T99" fmla="*/ 12 h 30"/>
                  <a:gd name="T100" fmla="*/ 32 w 72"/>
                  <a:gd name="T101" fmla="*/ 10 h 30"/>
                  <a:gd name="T102" fmla="*/ 26 w 72"/>
                  <a:gd name="T103" fmla="*/ 8 h 30"/>
                  <a:gd name="T104" fmla="*/ 26 w 72"/>
                  <a:gd name="T105" fmla="*/ 8 h 30"/>
                  <a:gd name="T106" fmla="*/ 28 w 72"/>
                  <a:gd name="T107" fmla="*/ 8 h 30"/>
                  <a:gd name="T108" fmla="*/ 26 w 72"/>
                  <a:gd name="T109" fmla="*/ 6 h 30"/>
                  <a:gd name="T110" fmla="*/ 20 w 72"/>
                  <a:gd name="T111" fmla="*/ 6 h 30"/>
                  <a:gd name="T112" fmla="*/ 14 w 72"/>
                  <a:gd name="T113" fmla="*/ 8 h 30"/>
                  <a:gd name="T114" fmla="*/ 18 w 72"/>
                  <a:gd name="T115" fmla="*/ 4 h 30"/>
                  <a:gd name="T116" fmla="*/ 14 w 72"/>
                  <a:gd name="T117" fmla="*/ 4 h 30"/>
                  <a:gd name="T118" fmla="*/ 8 w 72"/>
                  <a:gd name="T1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30">
                    <a:moveTo>
                      <a:pt x="6" y="2"/>
                    </a:moveTo>
                    <a:lnTo>
                      <a:pt x="4" y="2"/>
                    </a:lnTo>
                    <a:lnTo>
                      <a:pt x="4" y="2"/>
                    </a:lnTo>
                    <a:lnTo>
                      <a:pt x="2" y="2"/>
                    </a:lnTo>
                    <a:lnTo>
                      <a:pt x="2" y="2"/>
                    </a:lnTo>
                    <a:lnTo>
                      <a:pt x="4" y="2"/>
                    </a:lnTo>
                    <a:lnTo>
                      <a:pt x="4" y="4"/>
                    </a:lnTo>
                    <a:lnTo>
                      <a:pt x="4" y="4"/>
                    </a:lnTo>
                    <a:lnTo>
                      <a:pt x="2" y="4"/>
                    </a:lnTo>
                    <a:lnTo>
                      <a:pt x="2" y="4"/>
                    </a:lnTo>
                    <a:lnTo>
                      <a:pt x="2" y="4"/>
                    </a:lnTo>
                    <a:lnTo>
                      <a:pt x="0" y="4"/>
                    </a:lnTo>
                    <a:lnTo>
                      <a:pt x="0" y="4"/>
                    </a:lnTo>
                    <a:lnTo>
                      <a:pt x="2" y="4"/>
                    </a:lnTo>
                    <a:lnTo>
                      <a:pt x="2" y="4"/>
                    </a:lnTo>
                    <a:lnTo>
                      <a:pt x="2" y="4"/>
                    </a:lnTo>
                    <a:lnTo>
                      <a:pt x="2" y="4"/>
                    </a:lnTo>
                    <a:lnTo>
                      <a:pt x="2" y="6"/>
                    </a:lnTo>
                    <a:lnTo>
                      <a:pt x="4" y="6"/>
                    </a:lnTo>
                    <a:lnTo>
                      <a:pt x="4" y="8"/>
                    </a:lnTo>
                    <a:lnTo>
                      <a:pt x="6" y="8"/>
                    </a:lnTo>
                    <a:lnTo>
                      <a:pt x="6" y="8"/>
                    </a:lnTo>
                    <a:lnTo>
                      <a:pt x="6" y="10"/>
                    </a:lnTo>
                    <a:lnTo>
                      <a:pt x="6" y="10"/>
                    </a:lnTo>
                    <a:lnTo>
                      <a:pt x="6" y="10"/>
                    </a:lnTo>
                    <a:lnTo>
                      <a:pt x="10" y="10"/>
                    </a:lnTo>
                    <a:lnTo>
                      <a:pt x="10" y="10"/>
                    </a:lnTo>
                    <a:lnTo>
                      <a:pt x="12" y="10"/>
                    </a:lnTo>
                    <a:lnTo>
                      <a:pt x="12" y="10"/>
                    </a:lnTo>
                    <a:lnTo>
                      <a:pt x="12" y="10"/>
                    </a:lnTo>
                    <a:lnTo>
                      <a:pt x="12" y="10"/>
                    </a:lnTo>
                    <a:lnTo>
                      <a:pt x="14" y="10"/>
                    </a:lnTo>
                    <a:lnTo>
                      <a:pt x="14" y="8"/>
                    </a:lnTo>
                    <a:lnTo>
                      <a:pt x="14" y="10"/>
                    </a:lnTo>
                    <a:lnTo>
                      <a:pt x="14" y="10"/>
                    </a:lnTo>
                    <a:lnTo>
                      <a:pt x="14" y="10"/>
                    </a:lnTo>
                    <a:lnTo>
                      <a:pt x="14" y="10"/>
                    </a:lnTo>
                    <a:lnTo>
                      <a:pt x="14" y="12"/>
                    </a:lnTo>
                    <a:lnTo>
                      <a:pt x="12" y="12"/>
                    </a:lnTo>
                    <a:lnTo>
                      <a:pt x="14" y="14"/>
                    </a:lnTo>
                    <a:lnTo>
                      <a:pt x="14" y="14"/>
                    </a:lnTo>
                    <a:lnTo>
                      <a:pt x="14" y="14"/>
                    </a:lnTo>
                    <a:lnTo>
                      <a:pt x="12" y="16"/>
                    </a:lnTo>
                    <a:lnTo>
                      <a:pt x="12" y="16"/>
                    </a:lnTo>
                    <a:lnTo>
                      <a:pt x="12" y="16"/>
                    </a:lnTo>
                    <a:lnTo>
                      <a:pt x="12" y="16"/>
                    </a:lnTo>
                    <a:lnTo>
                      <a:pt x="8" y="18"/>
                    </a:lnTo>
                    <a:lnTo>
                      <a:pt x="8" y="20"/>
                    </a:lnTo>
                    <a:lnTo>
                      <a:pt x="6" y="20"/>
                    </a:lnTo>
                    <a:lnTo>
                      <a:pt x="6" y="20"/>
                    </a:lnTo>
                    <a:lnTo>
                      <a:pt x="8" y="20"/>
                    </a:lnTo>
                    <a:lnTo>
                      <a:pt x="8" y="22"/>
                    </a:lnTo>
                    <a:lnTo>
                      <a:pt x="6" y="22"/>
                    </a:lnTo>
                    <a:lnTo>
                      <a:pt x="6" y="24"/>
                    </a:lnTo>
                    <a:lnTo>
                      <a:pt x="6" y="24"/>
                    </a:lnTo>
                    <a:lnTo>
                      <a:pt x="6" y="24"/>
                    </a:lnTo>
                    <a:lnTo>
                      <a:pt x="8" y="24"/>
                    </a:lnTo>
                    <a:lnTo>
                      <a:pt x="6" y="24"/>
                    </a:lnTo>
                    <a:lnTo>
                      <a:pt x="6" y="26"/>
                    </a:lnTo>
                    <a:lnTo>
                      <a:pt x="8" y="26"/>
                    </a:lnTo>
                    <a:lnTo>
                      <a:pt x="8" y="24"/>
                    </a:lnTo>
                    <a:lnTo>
                      <a:pt x="10" y="24"/>
                    </a:lnTo>
                    <a:lnTo>
                      <a:pt x="12" y="24"/>
                    </a:lnTo>
                    <a:lnTo>
                      <a:pt x="10" y="24"/>
                    </a:lnTo>
                    <a:lnTo>
                      <a:pt x="10" y="26"/>
                    </a:lnTo>
                    <a:lnTo>
                      <a:pt x="12" y="24"/>
                    </a:lnTo>
                    <a:lnTo>
                      <a:pt x="12" y="26"/>
                    </a:lnTo>
                    <a:lnTo>
                      <a:pt x="12" y="26"/>
                    </a:lnTo>
                    <a:lnTo>
                      <a:pt x="12" y="26"/>
                    </a:lnTo>
                    <a:lnTo>
                      <a:pt x="12" y="26"/>
                    </a:lnTo>
                    <a:lnTo>
                      <a:pt x="14" y="26"/>
                    </a:lnTo>
                    <a:lnTo>
                      <a:pt x="12" y="26"/>
                    </a:lnTo>
                    <a:lnTo>
                      <a:pt x="16" y="26"/>
                    </a:lnTo>
                    <a:lnTo>
                      <a:pt x="18" y="26"/>
                    </a:lnTo>
                    <a:lnTo>
                      <a:pt x="18" y="26"/>
                    </a:lnTo>
                    <a:lnTo>
                      <a:pt x="18" y="26"/>
                    </a:lnTo>
                    <a:lnTo>
                      <a:pt x="18" y="24"/>
                    </a:lnTo>
                    <a:lnTo>
                      <a:pt x="18" y="24"/>
                    </a:lnTo>
                    <a:lnTo>
                      <a:pt x="20" y="24"/>
                    </a:lnTo>
                    <a:lnTo>
                      <a:pt x="20" y="24"/>
                    </a:lnTo>
                    <a:lnTo>
                      <a:pt x="20" y="26"/>
                    </a:lnTo>
                    <a:lnTo>
                      <a:pt x="20" y="26"/>
                    </a:lnTo>
                    <a:lnTo>
                      <a:pt x="22" y="26"/>
                    </a:lnTo>
                    <a:lnTo>
                      <a:pt x="22" y="24"/>
                    </a:lnTo>
                    <a:lnTo>
                      <a:pt x="22" y="24"/>
                    </a:lnTo>
                    <a:lnTo>
                      <a:pt x="22" y="26"/>
                    </a:lnTo>
                    <a:lnTo>
                      <a:pt x="22" y="26"/>
                    </a:lnTo>
                    <a:lnTo>
                      <a:pt x="22" y="26"/>
                    </a:lnTo>
                    <a:lnTo>
                      <a:pt x="20" y="28"/>
                    </a:lnTo>
                    <a:lnTo>
                      <a:pt x="22" y="28"/>
                    </a:lnTo>
                    <a:lnTo>
                      <a:pt x="22" y="28"/>
                    </a:lnTo>
                    <a:lnTo>
                      <a:pt x="22" y="28"/>
                    </a:lnTo>
                    <a:lnTo>
                      <a:pt x="24" y="28"/>
                    </a:lnTo>
                    <a:lnTo>
                      <a:pt x="24" y="28"/>
                    </a:lnTo>
                    <a:lnTo>
                      <a:pt x="26" y="28"/>
                    </a:lnTo>
                    <a:lnTo>
                      <a:pt x="26" y="28"/>
                    </a:lnTo>
                    <a:lnTo>
                      <a:pt x="28" y="28"/>
                    </a:lnTo>
                    <a:lnTo>
                      <a:pt x="26" y="28"/>
                    </a:lnTo>
                    <a:lnTo>
                      <a:pt x="28" y="28"/>
                    </a:lnTo>
                    <a:lnTo>
                      <a:pt x="28" y="28"/>
                    </a:lnTo>
                    <a:lnTo>
                      <a:pt x="30" y="28"/>
                    </a:lnTo>
                    <a:lnTo>
                      <a:pt x="30" y="28"/>
                    </a:lnTo>
                    <a:lnTo>
                      <a:pt x="32" y="28"/>
                    </a:lnTo>
                    <a:lnTo>
                      <a:pt x="32" y="28"/>
                    </a:lnTo>
                    <a:lnTo>
                      <a:pt x="32" y="28"/>
                    </a:lnTo>
                    <a:lnTo>
                      <a:pt x="34" y="28"/>
                    </a:lnTo>
                    <a:lnTo>
                      <a:pt x="32" y="30"/>
                    </a:lnTo>
                    <a:lnTo>
                      <a:pt x="34" y="30"/>
                    </a:lnTo>
                    <a:lnTo>
                      <a:pt x="36" y="28"/>
                    </a:lnTo>
                    <a:lnTo>
                      <a:pt x="38" y="26"/>
                    </a:lnTo>
                    <a:lnTo>
                      <a:pt x="38" y="28"/>
                    </a:lnTo>
                    <a:lnTo>
                      <a:pt x="38" y="30"/>
                    </a:lnTo>
                    <a:lnTo>
                      <a:pt x="38" y="28"/>
                    </a:lnTo>
                    <a:lnTo>
                      <a:pt x="40" y="28"/>
                    </a:lnTo>
                    <a:lnTo>
                      <a:pt x="40" y="28"/>
                    </a:lnTo>
                    <a:lnTo>
                      <a:pt x="42" y="30"/>
                    </a:lnTo>
                    <a:lnTo>
                      <a:pt x="46" y="28"/>
                    </a:lnTo>
                    <a:lnTo>
                      <a:pt x="50" y="26"/>
                    </a:lnTo>
                    <a:lnTo>
                      <a:pt x="48" y="26"/>
                    </a:lnTo>
                    <a:lnTo>
                      <a:pt x="48" y="26"/>
                    </a:lnTo>
                    <a:lnTo>
                      <a:pt x="50" y="26"/>
                    </a:lnTo>
                    <a:lnTo>
                      <a:pt x="50" y="26"/>
                    </a:lnTo>
                    <a:lnTo>
                      <a:pt x="50" y="26"/>
                    </a:lnTo>
                    <a:lnTo>
                      <a:pt x="50" y="26"/>
                    </a:lnTo>
                    <a:lnTo>
                      <a:pt x="48" y="28"/>
                    </a:lnTo>
                    <a:lnTo>
                      <a:pt x="50" y="30"/>
                    </a:lnTo>
                    <a:lnTo>
                      <a:pt x="50" y="30"/>
                    </a:lnTo>
                    <a:lnTo>
                      <a:pt x="52" y="30"/>
                    </a:lnTo>
                    <a:lnTo>
                      <a:pt x="52" y="30"/>
                    </a:lnTo>
                    <a:lnTo>
                      <a:pt x="54" y="30"/>
                    </a:lnTo>
                    <a:lnTo>
                      <a:pt x="54" y="30"/>
                    </a:lnTo>
                    <a:lnTo>
                      <a:pt x="56" y="30"/>
                    </a:lnTo>
                    <a:lnTo>
                      <a:pt x="58" y="30"/>
                    </a:lnTo>
                    <a:lnTo>
                      <a:pt x="60" y="30"/>
                    </a:lnTo>
                    <a:lnTo>
                      <a:pt x="62" y="30"/>
                    </a:lnTo>
                    <a:lnTo>
                      <a:pt x="64" y="30"/>
                    </a:lnTo>
                    <a:lnTo>
                      <a:pt x="64" y="28"/>
                    </a:lnTo>
                    <a:lnTo>
                      <a:pt x="64" y="28"/>
                    </a:lnTo>
                    <a:lnTo>
                      <a:pt x="64" y="28"/>
                    </a:lnTo>
                    <a:lnTo>
                      <a:pt x="64" y="26"/>
                    </a:lnTo>
                    <a:lnTo>
                      <a:pt x="64" y="26"/>
                    </a:lnTo>
                    <a:lnTo>
                      <a:pt x="66" y="24"/>
                    </a:lnTo>
                    <a:lnTo>
                      <a:pt x="66" y="24"/>
                    </a:lnTo>
                    <a:lnTo>
                      <a:pt x="68" y="24"/>
                    </a:lnTo>
                    <a:lnTo>
                      <a:pt x="68" y="24"/>
                    </a:lnTo>
                    <a:lnTo>
                      <a:pt x="70" y="24"/>
                    </a:lnTo>
                    <a:lnTo>
                      <a:pt x="72" y="24"/>
                    </a:lnTo>
                    <a:lnTo>
                      <a:pt x="72" y="22"/>
                    </a:lnTo>
                    <a:lnTo>
                      <a:pt x="72" y="22"/>
                    </a:lnTo>
                    <a:lnTo>
                      <a:pt x="72" y="20"/>
                    </a:lnTo>
                    <a:lnTo>
                      <a:pt x="70" y="20"/>
                    </a:lnTo>
                    <a:lnTo>
                      <a:pt x="70" y="20"/>
                    </a:lnTo>
                    <a:lnTo>
                      <a:pt x="70" y="20"/>
                    </a:lnTo>
                    <a:lnTo>
                      <a:pt x="72" y="20"/>
                    </a:lnTo>
                    <a:lnTo>
                      <a:pt x="72" y="20"/>
                    </a:lnTo>
                    <a:lnTo>
                      <a:pt x="70" y="20"/>
                    </a:lnTo>
                    <a:lnTo>
                      <a:pt x="68" y="20"/>
                    </a:lnTo>
                    <a:lnTo>
                      <a:pt x="66" y="18"/>
                    </a:lnTo>
                    <a:lnTo>
                      <a:pt x="68" y="18"/>
                    </a:lnTo>
                    <a:lnTo>
                      <a:pt x="68" y="18"/>
                    </a:lnTo>
                    <a:lnTo>
                      <a:pt x="66" y="18"/>
                    </a:lnTo>
                    <a:lnTo>
                      <a:pt x="62" y="16"/>
                    </a:lnTo>
                    <a:lnTo>
                      <a:pt x="60" y="16"/>
                    </a:lnTo>
                    <a:lnTo>
                      <a:pt x="58" y="18"/>
                    </a:lnTo>
                    <a:lnTo>
                      <a:pt x="56" y="18"/>
                    </a:lnTo>
                    <a:lnTo>
                      <a:pt x="56" y="16"/>
                    </a:lnTo>
                    <a:lnTo>
                      <a:pt x="56" y="16"/>
                    </a:lnTo>
                    <a:lnTo>
                      <a:pt x="56" y="16"/>
                    </a:lnTo>
                    <a:lnTo>
                      <a:pt x="54" y="16"/>
                    </a:lnTo>
                    <a:lnTo>
                      <a:pt x="54" y="16"/>
                    </a:lnTo>
                    <a:lnTo>
                      <a:pt x="50" y="18"/>
                    </a:lnTo>
                    <a:lnTo>
                      <a:pt x="50" y="18"/>
                    </a:lnTo>
                    <a:lnTo>
                      <a:pt x="48" y="18"/>
                    </a:lnTo>
                    <a:lnTo>
                      <a:pt x="46" y="18"/>
                    </a:lnTo>
                    <a:lnTo>
                      <a:pt x="46" y="18"/>
                    </a:lnTo>
                    <a:lnTo>
                      <a:pt x="46" y="18"/>
                    </a:lnTo>
                    <a:lnTo>
                      <a:pt x="46" y="20"/>
                    </a:lnTo>
                    <a:lnTo>
                      <a:pt x="46" y="18"/>
                    </a:lnTo>
                    <a:lnTo>
                      <a:pt x="44" y="18"/>
                    </a:lnTo>
                    <a:lnTo>
                      <a:pt x="44" y="18"/>
                    </a:lnTo>
                    <a:lnTo>
                      <a:pt x="44" y="18"/>
                    </a:lnTo>
                    <a:lnTo>
                      <a:pt x="42" y="18"/>
                    </a:lnTo>
                    <a:lnTo>
                      <a:pt x="40" y="18"/>
                    </a:lnTo>
                    <a:lnTo>
                      <a:pt x="40" y="20"/>
                    </a:lnTo>
                    <a:lnTo>
                      <a:pt x="40" y="20"/>
                    </a:lnTo>
                    <a:lnTo>
                      <a:pt x="42" y="20"/>
                    </a:lnTo>
                    <a:lnTo>
                      <a:pt x="42" y="20"/>
                    </a:lnTo>
                    <a:lnTo>
                      <a:pt x="40" y="20"/>
                    </a:lnTo>
                    <a:lnTo>
                      <a:pt x="38" y="20"/>
                    </a:lnTo>
                    <a:lnTo>
                      <a:pt x="38" y="20"/>
                    </a:lnTo>
                    <a:lnTo>
                      <a:pt x="36" y="20"/>
                    </a:lnTo>
                    <a:lnTo>
                      <a:pt x="36" y="18"/>
                    </a:lnTo>
                    <a:lnTo>
                      <a:pt x="34" y="18"/>
                    </a:lnTo>
                    <a:lnTo>
                      <a:pt x="34" y="18"/>
                    </a:lnTo>
                    <a:lnTo>
                      <a:pt x="34" y="18"/>
                    </a:lnTo>
                    <a:lnTo>
                      <a:pt x="32" y="20"/>
                    </a:lnTo>
                    <a:lnTo>
                      <a:pt x="34" y="18"/>
                    </a:lnTo>
                    <a:lnTo>
                      <a:pt x="32" y="18"/>
                    </a:lnTo>
                    <a:lnTo>
                      <a:pt x="32" y="18"/>
                    </a:lnTo>
                    <a:lnTo>
                      <a:pt x="32" y="18"/>
                    </a:lnTo>
                    <a:lnTo>
                      <a:pt x="30" y="20"/>
                    </a:lnTo>
                    <a:lnTo>
                      <a:pt x="30" y="18"/>
                    </a:lnTo>
                    <a:lnTo>
                      <a:pt x="30" y="18"/>
                    </a:lnTo>
                    <a:lnTo>
                      <a:pt x="30" y="18"/>
                    </a:lnTo>
                    <a:lnTo>
                      <a:pt x="30" y="18"/>
                    </a:lnTo>
                    <a:lnTo>
                      <a:pt x="30" y="16"/>
                    </a:lnTo>
                    <a:lnTo>
                      <a:pt x="28" y="18"/>
                    </a:lnTo>
                    <a:lnTo>
                      <a:pt x="28" y="18"/>
                    </a:lnTo>
                    <a:lnTo>
                      <a:pt x="28" y="18"/>
                    </a:lnTo>
                    <a:lnTo>
                      <a:pt x="26" y="20"/>
                    </a:lnTo>
                    <a:lnTo>
                      <a:pt x="26" y="18"/>
                    </a:lnTo>
                    <a:lnTo>
                      <a:pt x="26" y="18"/>
                    </a:lnTo>
                    <a:lnTo>
                      <a:pt x="26" y="18"/>
                    </a:lnTo>
                    <a:lnTo>
                      <a:pt x="24" y="18"/>
                    </a:lnTo>
                    <a:lnTo>
                      <a:pt x="24" y="18"/>
                    </a:lnTo>
                    <a:lnTo>
                      <a:pt x="26" y="16"/>
                    </a:lnTo>
                    <a:lnTo>
                      <a:pt x="28" y="16"/>
                    </a:lnTo>
                    <a:lnTo>
                      <a:pt x="28" y="16"/>
                    </a:lnTo>
                    <a:lnTo>
                      <a:pt x="28" y="16"/>
                    </a:lnTo>
                    <a:lnTo>
                      <a:pt x="26" y="16"/>
                    </a:lnTo>
                    <a:lnTo>
                      <a:pt x="24" y="16"/>
                    </a:lnTo>
                    <a:lnTo>
                      <a:pt x="26" y="14"/>
                    </a:lnTo>
                    <a:lnTo>
                      <a:pt x="26" y="14"/>
                    </a:lnTo>
                    <a:lnTo>
                      <a:pt x="26" y="14"/>
                    </a:lnTo>
                    <a:lnTo>
                      <a:pt x="24" y="14"/>
                    </a:lnTo>
                    <a:lnTo>
                      <a:pt x="24" y="14"/>
                    </a:lnTo>
                    <a:lnTo>
                      <a:pt x="22" y="14"/>
                    </a:lnTo>
                    <a:lnTo>
                      <a:pt x="24" y="14"/>
                    </a:lnTo>
                    <a:lnTo>
                      <a:pt x="22" y="14"/>
                    </a:lnTo>
                    <a:lnTo>
                      <a:pt x="22" y="14"/>
                    </a:lnTo>
                    <a:lnTo>
                      <a:pt x="20" y="14"/>
                    </a:lnTo>
                    <a:lnTo>
                      <a:pt x="18" y="14"/>
                    </a:lnTo>
                    <a:lnTo>
                      <a:pt x="18" y="14"/>
                    </a:lnTo>
                    <a:lnTo>
                      <a:pt x="20" y="14"/>
                    </a:lnTo>
                    <a:lnTo>
                      <a:pt x="20" y="14"/>
                    </a:lnTo>
                    <a:lnTo>
                      <a:pt x="20" y="14"/>
                    </a:lnTo>
                    <a:lnTo>
                      <a:pt x="22" y="14"/>
                    </a:lnTo>
                    <a:lnTo>
                      <a:pt x="22" y="12"/>
                    </a:lnTo>
                    <a:lnTo>
                      <a:pt x="22" y="12"/>
                    </a:lnTo>
                    <a:lnTo>
                      <a:pt x="22" y="12"/>
                    </a:lnTo>
                    <a:lnTo>
                      <a:pt x="20" y="12"/>
                    </a:lnTo>
                    <a:lnTo>
                      <a:pt x="22" y="10"/>
                    </a:lnTo>
                    <a:lnTo>
                      <a:pt x="22" y="10"/>
                    </a:lnTo>
                    <a:lnTo>
                      <a:pt x="22" y="12"/>
                    </a:lnTo>
                    <a:lnTo>
                      <a:pt x="24" y="12"/>
                    </a:lnTo>
                    <a:lnTo>
                      <a:pt x="24" y="12"/>
                    </a:lnTo>
                    <a:lnTo>
                      <a:pt x="24" y="12"/>
                    </a:lnTo>
                    <a:lnTo>
                      <a:pt x="26" y="12"/>
                    </a:lnTo>
                    <a:lnTo>
                      <a:pt x="24" y="12"/>
                    </a:lnTo>
                    <a:lnTo>
                      <a:pt x="26" y="12"/>
                    </a:lnTo>
                    <a:lnTo>
                      <a:pt x="28" y="12"/>
                    </a:lnTo>
                    <a:lnTo>
                      <a:pt x="30" y="12"/>
                    </a:lnTo>
                    <a:lnTo>
                      <a:pt x="32" y="12"/>
                    </a:lnTo>
                    <a:lnTo>
                      <a:pt x="32" y="10"/>
                    </a:lnTo>
                    <a:lnTo>
                      <a:pt x="32" y="10"/>
                    </a:lnTo>
                    <a:lnTo>
                      <a:pt x="30" y="10"/>
                    </a:lnTo>
                    <a:lnTo>
                      <a:pt x="28" y="10"/>
                    </a:lnTo>
                    <a:lnTo>
                      <a:pt x="28" y="10"/>
                    </a:lnTo>
                    <a:lnTo>
                      <a:pt x="26" y="10"/>
                    </a:lnTo>
                    <a:lnTo>
                      <a:pt x="26" y="8"/>
                    </a:lnTo>
                    <a:lnTo>
                      <a:pt x="24" y="8"/>
                    </a:lnTo>
                    <a:lnTo>
                      <a:pt x="24" y="8"/>
                    </a:lnTo>
                    <a:lnTo>
                      <a:pt x="26" y="8"/>
                    </a:lnTo>
                    <a:lnTo>
                      <a:pt x="26" y="8"/>
                    </a:lnTo>
                    <a:lnTo>
                      <a:pt x="26" y="8"/>
                    </a:lnTo>
                    <a:lnTo>
                      <a:pt x="26" y="8"/>
                    </a:lnTo>
                    <a:lnTo>
                      <a:pt x="28" y="10"/>
                    </a:lnTo>
                    <a:lnTo>
                      <a:pt x="28" y="10"/>
                    </a:lnTo>
                    <a:lnTo>
                      <a:pt x="28" y="8"/>
                    </a:lnTo>
                    <a:lnTo>
                      <a:pt x="28" y="8"/>
                    </a:lnTo>
                    <a:lnTo>
                      <a:pt x="28" y="8"/>
                    </a:lnTo>
                    <a:lnTo>
                      <a:pt x="28" y="8"/>
                    </a:lnTo>
                    <a:lnTo>
                      <a:pt x="26" y="8"/>
                    </a:lnTo>
                    <a:lnTo>
                      <a:pt x="26" y="6"/>
                    </a:lnTo>
                    <a:lnTo>
                      <a:pt x="26" y="6"/>
                    </a:lnTo>
                    <a:lnTo>
                      <a:pt x="24" y="6"/>
                    </a:lnTo>
                    <a:lnTo>
                      <a:pt x="22" y="6"/>
                    </a:lnTo>
                    <a:lnTo>
                      <a:pt x="22" y="8"/>
                    </a:lnTo>
                    <a:lnTo>
                      <a:pt x="20" y="8"/>
                    </a:lnTo>
                    <a:lnTo>
                      <a:pt x="20" y="6"/>
                    </a:lnTo>
                    <a:lnTo>
                      <a:pt x="18" y="8"/>
                    </a:lnTo>
                    <a:lnTo>
                      <a:pt x="18" y="6"/>
                    </a:lnTo>
                    <a:lnTo>
                      <a:pt x="14" y="8"/>
                    </a:lnTo>
                    <a:lnTo>
                      <a:pt x="12" y="8"/>
                    </a:lnTo>
                    <a:lnTo>
                      <a:pt x="14" y="8"/>
                    </a:lnTo>
                    <a:lnTo>
                      <a:pt x="16" y="6"/>
                    </a:lnTo>
                    <a:lnTo>
                      <a:pt x="18" y="6"/>
                    </a:lnTo>
                    <a:lnTo>
                      <a:pt x="18" y="4"/>
                    </a:lnTo>
                    <a:lnTo>
                      <a:pt x="18" y="4"/>
                    </a:lnTo>
                    <a:lnTo>
                      <a:pt x="18" y="4"/>
                    </a:lnTo>
                    <a:lnTo>
                      <a:pt x="18" y="4"/>
                    </a:lnTo>
                    <a:lnTo>
                      <a:pt x="16" y="4"/>
                    </a:lnTo>
                    <a:lnTo>
                      <a:pt x="16" y="2"/>
                    </a:lnTo>
                    <a:lnTo>
                      <a:pt x="16" y="4"/>
                    </a:lnTo>
                    <a:lnTo>
                      <a:pt x="14" y="4"/>
                    </a:lnTo>
                    <a:lnTo>
                      <a:pt x="14" y="2"/>
                    </a:lnTo>
                    <a:lnTo>
                      <a:pt x="12" y="2"/>
                    </a:lnTo>
                    <a:lnTo>
                      <a:pt x="12" y="2"/>
                    </a:lnTo>
                    <a:lnTo>
                      <a:pt x="10" y="2"/>
                    </a:lnTo>
                    <a:lnTo>
                      <a:pt x="8" y="0"/>
                    </a:lnTo>
                    <a:lnTo>
                      <a:pt x="6"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2004"/>
              <p:cNvSpPr>
                <a:spLocks/>
              </p:cNvSpPr>
              <p:nvPr/>
            </p:nvSpPr>
            <p:spPr bwMode="auto">
              <a:xfrm>
                <a:off x="2264" y="152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005"/>
              <p:cNvSpPr>
                <a:spLocks/>
              </p:cNvSpPr>
              <p:nvPr/>
            </p:nvSpPr>
            <p:spPr bwMode="auto">
              <a:xfrm>
                <a:off x="2316" y="1527"/>
                <a:ext cx="6" cy="2"/>
              </a:xfrm>
              <a:custGeom>
                <a:avLst/>
                <a:gdLst>
                  <a:gd name="T0" fmla="*/ 6 w 6"/>
                  <a:gd name="T1" fmla="*/ 0 h 2"/>
                  <a:gd name="T2" fmla="*/ 6 w 6"/>
                  <a:gd name="T3" fmla="*/ 0 h 2"/>
                  <a:gd name="T4" fmla="*/ 4 w 6"/>
                  <a:gd name="T5" fmla="*/ 0 h 2"/>
                  <a:gd name="T6" fmla="*/ 4 w 6"/>
                  <a:gd name="T7" fmla="*/ 0 h 2"/>
                  <a:gd name="T8" fmla="*/ 4 w 6"/>
                  <a:gd name="T9" fmla="*/ 0 h 2"/>
                  <a:gd name="T10" fmla="*/ 2 w 6"/>
                  <a:gd name="T11" fmla="*/ 0 h 2"/>
                  <a:gd name="T12" fmla="*/ 2 w 6"/>
                  <a:gd name="T13" fmla="*/ 2 h 2"/>
                  <a:gd name="T14" fmla="*/ 0 w 6"/>
                  <a:gd name="T15" fmla="*/ 2 h 2"/>
                  <a:gd name="T16" fmla="*/ 2 w 6"/>
                  <a:gd name="T17" fmla="*/ 2 h 2"/>
                  <a:gd name="T18" fmla="*/ 2 w 6"/>
                  <a:gd name="T19" fmla="*/ 2 h 2"/>
                  <a:gd name="T20" fmla="*/ 2 w 6"/>
                  <a:gd name="T21" fmla="*/ 2 h 2"/>
                  <a:gd name="T22" fmla="*/ 4 w 6"/>
                  <a:gd name="T23" fmla="*/ 2 h 2"/>
                  <a:gd name="T24" fmla="*/ 4 w 6"/>
                  <a:gd name="T25" fmla="*/ 2 h 2"/>
                  <a:gd name="T26" fmla="*/ 4 w 6"/>
                  <a:gd name="T27" fmla="*/ 2 h 2"/>
                  <a:gd name="T28" fmla="*/ 6 w 6"/>
                  <a:gd name="T29" fmla="*/ 0 h 2"/>
                  <a:gd name="T30" fmla="*/ 6 w 6"/>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
                    <a:moveTo>
                      <a:pt x="6" y="0"/>
                    </a:moveTo>
                    <a:lnTo>
                      <a:pt x="6" y="0"/>
                    </a:lnTo>
                    <a:lnTo>
                      <a:pt x="4" y="0"/>
                    </a:lnTo>
                    <a:lnTo>
                      <a:pt x="4" y="0"/>
                    </a:lnTo>
                    <a:lnTo>
                      <a:pt x="4" y="0"/>
                    </a:lnTo>
                    <a:lnTo>
                      <a:pt x="2" y="0"/>
                    </a:lnTo>
                    <a:lnTo>
                      <a:pt x="2" y="2"/>
                    </a:lnTo>
                    <a:lnTo>
                      <a:pt x="0" y="2"/>
                    </a:lnTo>
                    <a:lnTo>
                      <a:pt x="2" y="2"/>
                    </a:lnTo>
                    <a:lnTo>
                      <a:pt x="2" y="2"/>
                    </a:lnTo>
                    <a:lnTo>
                      <a:pt x="2" y="2"/>
                    </a:lnTo>
                    <a:lnTo>
                      <a:pt x="4" y="2"/>
                    </a:lnTo>
                    <a:lnTo>
                      <a:pt x="4" y="2"/>
                    </a:lnTo>
                    <a:lnTo>
                      <a:pt x="4"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2006"/>
              <p:cNvSpPr>
                <a:spLocks/>
              </p:cNvSpPr>
              <p:nvPr/>
            </p:nvSpPr>
            <p:spPr bwMode="auto">
              <a:xfrm>
                <a:off x="2308" y="1537"/>
                <a:ext cx="4" cy="2"/>
              </a:xfrm>
              <a:custGeom>
                <a:avLst/>
                <a:gdLst>
                  <a:gd name="T0" fmla="*/ 4 w 4"/>
                  <a:gd name="T1" fmla="*/ 0 h 2"/>
                  <a:gd name="T2" fmla="*/ 2 w 4"/>
                  <a:gd name="T3" fmla="*/ 0 h 2"/>
                  <a:gd name="T4" fmla="*/ 0 w 4"/>
                  <a:gd name="T5" fmla="*/ 0 h 2"/>
                  <a:gd name="T6" fmla="*/ 0 w 4"/>
                  <a:gd name="T7" fmla="*/ 0 h 2"/>
                  <a:gd name="T8" fmla="*/ 0 w 4"/>
                  <a:gd name="T9" fmla="*/ 0 h 2"/>
                  <a:gd name="T10" fmla="*/ 0 w 4"/>
                  <a:gd name="T11" fmla="*/ 0 h 2"/>
                  <a:gd name="T12" fmla="*/ 0 w 4"/>
                  <a:gd name="T13" fmla="*/ 2 h 2"/>
                  <a:gd name="T14" fmla="*/ 0 w 4"/>
                  <a:gd name="T15" fmla="*/ 2 h 2"/>
                  <a:gd name="T16" fmla="*/ 2 w 4"/>
                  <a:gd name="T17" fmla="*/ 0 h 2"/>
                  <a:gd name="T18" fmla="*/ 4 w 4"/>
                  <a:gd name="T19" fmla="*/ 0 h 2"/>
                  <a:gd name="T20" fmla="*/ 4 w 4"/>
                  <a:gd name="T21" fmla="*/ 0 h 2"/>
                  <a:gd name="T22" fmla="*/ 4 w 4"/>
                  <a:gd name="T23" fmla="*/ 0 h 2"/>
                  <a:gd name="T24" fmla="*/ 4 w 4"/>
                  <a:gd name="T25" fmla="*/ 0 h 2"/>
                  <a:gd name="T26" fmla="*/ 4 w 4"/>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
                    <a:moveTo>
                      <a:pt x="4" y="0"/>
                    </a:moveTo>
                    <a:lnTo>
                      <a:pt x="2" y="0"/>
                    </a:lnTo>
                    <a:lnTo>
                      <a:pt x="0" y="0"/>
                    </a:lnTo>
                    <a:lnTo>
                      <a:pt x="0" y="0"/>
                    </a:lnTo>
                    <a:lnTo>
                      <a:pt x="0" y="0"/>
                    </a:lnTo>
                    <a:lnTo>
                      <a:pt x="0" y="0"/>
                    </a:lnTo>
                    <a:lnTo>
                      <a:pt x="0" y="2"/>
                    </a:lnTo>
                    <a:lnTo>
                      <a:pt x="0" y="2"/>
                    </a:lnTo>
                    <a:lnTo>
                      <a:pt x="2" y="0"/>
                    </a:lnTo>
                    <a:lnTo>
                      <a:pt x="4"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Rectangle 2007"/>
              <p:cNvSpPr>
                <a:spLocks noChangeArrowheads="1"/>
              </p:cNvSpPr>
              <p:nvPr/>
            </p:nvSpPr>
            <p:spPr bwMode="auto">
              <a:xfrm>
                <a:off x="2232" y="153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008"/>
              <p:cNvSpPr>
                <a:spLocks/>
              </p:cNvSpPr>
              <p:nvPr/>
            </p:nvSpPr>
            <p:spPr bwMode="auto">
              <a:xfrm>
                <a:off x="2234" y="1527"/>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009"/>
              <p:cNvSpPr>
                <a:spLocks/>
              </p:cNvSpPr>
              <p:nvPr/>
            </p:nvSpPr>
            <p:spPr bwMode="auto">
              <a:xfrm>
                <a:off x="2230" y="1525"/>
                <a:ext cx="14" cy="10"/>
              </a:xfrm>
              <a:custGeom>
                <a:avLst/>
                <a:gdLst>
                  <a:gd name="T0" fmla="*/ 0 w 14"/>
                  <a:gd name="T1" fmla="*/ 6 h 10"/>
                  <a:gd name="T2" fmla="*/ 0 w 14"/>
                  <a:gd name="T3" fmla="*/ 6 h 10"/>
                  <a:gd name="T4" fmla="*/ 0 w 14"/>
                  <a:gd name="T5" fmla="*/ 6 h 10"/>
                  <a:gd name="T6" fmla="*/ 0 w 14"/>
                  <a:gd name="T7" fmla="*/ 6 h 10"/>
                  <a:gd name="T8" fmla="*/ 2 w 14"/>
                  <a:gd name="T9" fmla="*/ 6 h 10"/>
                  <a:gd name="T10" fmla="*/ 0 w 14"/>
                  <a:gd name="T11" fmla="*/ 6 h 10"/>
                  <a:gd name="T12" fmla="*/ 0 w 14"/>
                  <a:gd name="T13" fmla="*/ 6 h 10"/>
                  <a:gd name="T14" fmla="*/ 0 w 14"/>
                  <a:gd name="T15" fmla="*/ 8 h 10"/>
                  <a:gd name="T16" fmla="*/ 0 w 14"/>
                  <a:gd name="T17" fmla="*/ 8 h 10"/>
                  <a:gd name="T18" fmla="*/ 2 w 14"/>
                  <a:gd name="T19" fmla="*/ 8 h 10"/>
                  <a:gd name="T20" fmla="*/ 2 w 14"/>
                  <a:gd name="T21" fmla="*/ 8 h 10"/>
                  <a:gd name="T22" fmla="*/ 2 w 14"/>
                  <a:gd name="T23" fmla="*/ 8 h 10"/>
                  <a:gd name="T24" fmla="*/ 2 w 14"/>
                  <a:gd name="T25" fmla="*/ 8 h 10"/>
                  <a:gd name="T26" fmla="*/ 2 w 14"/>
                  <a:gd name="T27" fmla="*/ 8 h 10"/>
                  <a:gd name="T28" fmla="*/ 2 w 14"/>
                  <a:gd name="T29" fmla="*/ 10 h 10"/>
                  <a:gd name="T30" fmla="*/ 4 w 14"/>
                  <a:gd name="T31" fmla="*/ 10 h 10"/>
                  <a:gd name="T32" fmla="*/ 4 w 14"/>
                  <a:gd name="T33" fmla="*/ 10 h 10"/>
                  <a:gd name="T34" fmla="*/ 6 w 14"/>
                  <a:gd name="T35" fmla="*/ 10 h 10"/>
                  <a:gd name="T36" fmla="*/ 6 w 14"/>
                  <a:gd name="T37" fmla="*/ 10 h 10"/>
                  <a:gd name="T38" fmla="*/ 8 w 14"/>
                  <a:gd name="T39" fmla="*/ 10 h 10"/>
                  <a:gd name="T40" fmla="*/ 8 w 14"/>
                  <a:gd name="T41" fmla="*/ 10 h 10"/>
                  <a:gd name="T42" fmla="*/ 10 w 14"/>
                  <a:gd name="T43" fmla="*/ 10 h 10"/>
                  <a:gd name="T44" fmla="*/ 10 w 14"/>
                  <a:gd name="T45" fmla="*/ 10 h 10"/>
                  <a:gd name="T46" fmla="*/ 12 w 14"/>
                  <a:gd name="T47" fmla="*/ 8 h 10"/>
                  <a:gd name="T48" fmla="*/ 12 w 14"/>
                  <a:gd name="T49" fmla="*/ 6 h 10"/>
                  <a:gd name="T50" fmla="*/ 14 w 14"/>
                  <a:gd name="T51" fmla="*/ 6 h 10"/>
                  <a:gd name="T52" fmla="*/ 14 w 14"/>
                  <a:gd name="T53" fmla="*/ 6 h 10"/>
                  <a:gd name="T54" fmla="*/ 14 w 14"/>
                  <a:gd name="T55" fmla="*/ 6 h 10"/>
                  <a:gd name="T56" fmla="*/ 14 w 14"/>
                  <a:gd name="T57" fmla="*/ 4 h 10"/>
                  <a:gd name="T58" fmla="*/ 14 w 14"/>
                  <a:gd name="T59" fmla="*/ 4 h 10"/>
                  <a:gd name="T60" fmla="*/ 14 w 14"/>
                  <a:gd name="T61" fmla="*/ 4 h 10"/>
                  <a:gd name="T62" fmla="*/ 14 w 14"/>
                  <a:gd name="T63" fmla="*/ 4 h 10"/>
                  <a:gd name="T64" fmla="*/ 14 w 14"/>
                  <a:gd name="T65" fmla="*/ 2 h 10"/>
                  <a:gd name="T66" fmla="*/ 14 w 14"/>
                  <a:gd name="T67" fmla="*/ 2 h 10"/>
                  <a:gd name="T68" fmla="*/ 14 w 14"/>
                  <a:gd name="T69" fmla="*/ 2 h 10"/>
                  <a:gd name="T70" fmla="*/ 14 w 14"/>
                  <a:gd name="T71" fmla="*/ 2 h 10"/>
                  <a:gd name="T72" fmla="*/ 14 w 14"/>
                  <a:gd name="T73" fmla="*/ 2 h 10"/>
                  <a:gd name="T74" fmla="*/ 14 w 14"/>
                  <a:gd name="T75" fmla="*/ 2 h 10"/>
                  <a:gd name="T76" fmla="*/ 12 w 14"/>
                  <a:gd name="T77" fmla="*/ 0 h 10"/>
                  <a:gd name="T78" fmla="*/ 12 w 14"/>
                  <a:gd name="T79" fmla="*/ 0 h 10"/>
                  <a:gd name="T80" fmla="*/ 10 w 14"/>
                  <a:gd name="T81" fmla="*/ 0 h 10"/>
                  <a:gd name="T82" fmla="*/ 8 w 14"/>
                  <a:gd name="T83" fmla="*/ 2 h 10"/>
                  <a:gd name="T84" fmla="*/ 6 w 14"/>
                  <a:gd name="T85" fmla="*/ 2 h 10"/>
                  <a:gd name="T86" fmla="*/ 6 w 14"/>
                  <a:gd name="T87" fmla="*/ 2 h 10"/>
                  <a:gd name="T88" fmla="*/ 6 w 14"/>
                  <a:gd name="T89" fmla="*/ 2 h 10"/>
                  <a:gd name="T90" fmla="*/ 6 w 14"/>
                  <a:gd name="T91" fmla="*/ 2 h 10"/>
                  <a:gd name="T92" fmla="*/ 4 w 14"/>
                  <a:gd name="T93" fmla="*/ 2 h 10"/>
                  <a:gd name="T94" fmla="*/ 4 w 14"/>
                  <a:gd name="T95" fmla="*/ 2 h 10"/>
                  <a:gd name="T96" fmla="*/ 6 w 14"/>
                  <a:gd name="T97" fmla="*/ 2 h 10"/>
                  <a:gd name="T98" fmla="*/ 4 w 14"/>
                  <a:gd name="T99" fmla="*/ 4 h 10"/>
                  <a:gd name="T100" fmla="*/ 4 w 14"/>
                  <a:gd name="T101" fmla="*/ 4 h 10"/>
                  <a:gd name="T102" fmla="*/ 2 w 14"/>
                  <a:gd name="T103" fmla="*/ 4 h 10"/>
                  <a:gd name="T104" fmla="*/ 2 w 14"/>
                  <a:gd name="T105" fmla="*/ 4 h 10"/>
                  <a:gd name="T106" fmla="*/ 2 w 14"/>
                  <a:gd name="T107" fmla="*/ 4 h 10"/>
                  <a:gd name="T108" fmla="*/ 0 w 14"/>
                  <a:gd name="T109" fmla="*/ 4 h 10"/>
                  <a:gd name="T110" fmla="*/ 0 w 14"/>
                  <a:gd name="T111" fmla="*/ 4 h 10"/>
                  <a:gd name="T112" fmla="*/ 0 w 14"/>
                  <a:gd name="T11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0">
                    <a:moveTo>
                      <a:pt x="0" y="6"/>
                    </a:moveTo>
                    <a:lnTo>
                      <a:pt x="0" y="6"/>
                    </a:lnTo>
                    <a:lnTo>
                      <a:pt x="0" y="6"/>
                    </a:lnTo>
                    <a:lnTo>
                      <a:pt x="0" y="6"/>
                    </a:lnTo>
                    <a:lnTo>
                      <a:pt x="2" y="6"/>
                    </a:lnTo>
                    <a:lnTo>
                      <a:pt x="0" y="6"/>
                    </a:lnTo>
                    <a:lnTo>
                      <a:pt x="0" y="6"/>
                    </a:lnTo>
                    <a:lnTo>
                      <a:pt x="0" y="8"/>
                    </a:lnTo>
                    <a:lnTo>
                      <a:pt x="0" y="8"/>
                    </a:lnTo>
                    <a:lnTo>
                      <a:pt x="2" y="8"/>
                    </a:lnTo>
                    <a:lnTo>
                      <a:pt x="2" y="8"/>
                    </a:lnTo>
                    <a:lnTo>
                      <a:pt x="2" y="8"/>
                    </a:lnTo>
                    <a:lnTo>
                      <a:pt x="2" y="8"/>
                    </a:lnTo>
                    <a:lnTo>
                      <a:pt x="2" y="8"/>
                    </a:lnTo>
                    <a:lnTo>
                      <a:pt x="2" y="10"/>
                    </a:lnTo>
                    <a:lnTo>
                      <a:pt x="4" y="10"/>
                    </a:lnTo>
                    <a:lnTo>
                      <a:pt x="4" y="10"/>
                    </a:lnTo>
                    <a:lnTo>
                      <a:pt x="6" y="10"/>
                    </a:lnTo>
                    <a:lnTo>
                      <a:pt x="6" y="10"/>
                    </a:lnTo>
                    <a:lnTo>
                      <a:pt x="8" y="10"/>
                    </a:lnTo>
                    <a:lnTo>
                      <a:pt x="8" y="10"/>
                    </a:lnTo>
                    <a:lnTo>
                      <a:pt x="10" y="10"/>
                    </a:lnTo>
                    <a:lnTo>
                      <a:pt x="10" y="10"/>
                    </a:lnTo>
                    <a:lnTo>
                      <a:pt x="12" y="8"/>
                    </a:lnTo>
                    <a:lnTo>
                      <a:pt x="12" y="6"/>
                    </a:lnTo>
                    <a:lnTo>
                      <a:pt x="14" y="6"/>
                    </a:lnTo>
                    <a:lnTo>
                      <a:pt x="14" y="6"/>
                    </a:lnTo>
                    <a:lnTo>
                      <a:pt x="14" y="6"/>
                    </a:lnTo>
                    <a:lnTo>
                      <a:pt x="14" y="4"/>
                    </a:lnTo>
                    <a:lnTo>
                      <a:pt x="14" y="4"/>
                    </a:lnTo>
                    <a:lnTo>
                      <a:pt x="14" y="4"/>
                    </a:lnTo>
                    <a:lnTo>
                      <a:pt x="14" y="4"/>
                    </a:lnTo>
                    <a:lnTo>
                      <a:pt x="14" y="2"/>
                    </a:lnTo>
                    <a:lnTo>
                      <a:pt x="14" y="2"/>
                    </a:lnTo>
                    <a:lnTo>
                      <a:pt x="14" y="2"/>
                    </a:lnTo>
                    <a:lnTo>
                      <a:pt x="14" y="2"/>
                    </a:lnTo>
                    <a:lnTo>
                      <a:pt x="14" y="2"/>
                    </a:lnTo>
                    <a:lnTo>
                      <a:pt x="14" y="2"/>
                    </a:lnTo>
                    <a:lnTo>
                      <a:pt x="12" y="0"/>
                    </a:lnTo>
                    <a:lnTo>
                      <a:pt x="12" y="0"/>
                    </a:lnTo>
                    <a:lnTo>
                      <a:pt x="10" y="0"/>
                    </a:lnTo>
                    <a:lnTo>
                      <a:pt x="8" y="2"/>
                    </a:lnTo>
                    <a:lnTo>
                      <a:pt x="6" y="2"/>
                    </a:lnTo>
                    <a:lnTo>
                      <a:pt x="6" y="2"/>
                    </a:lnTo>
                    <a:lnTo>
                      <a:pt x="6" y="2"/>
                    </a:lnTo>
                    <a:lnTo>
                      <a:pt x="6" y="2"/>
                    </a:lnTo>
                    <a:lnTo>
                      <a:pt x="4" y="2"/>
                    </a:lnTo>
                    <a:lnTo>
                      <a:pt x="4" y="2"/>
                    </a:lnTo>
                    <a:lnTo>
                      <a:pt x="6" y="2"/>
                    </a:lnTo>
                    <a:lnTo>
                      <a:pt x="4" y="4"/>
                    </a:lnTo>
                    <a:lnTo>
                      <a:pt x="4" y="4"/>
                    </a:lnTo>
                    <a:lnTo>
                      <a:pt x="2" y="4"/>
                    </a:lnTo>
                    <a:lnTo>
                      <a:pt x="2" y="4"/>
                    </a:lnTo>
                    <a:lnTo>
                      <a:pt x="2" y="4"/>
                    </a:lnTo>
                    <a:lnTo>
                      <a:pt x="0" y="4"/>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2010"/>
              <p:cNvSpPr>
                <a:spLocks/>
              </p:cNvSpPr>
              <p:nvPr/>
            </p:nvSpPr>
            <p:spPr bwMode="auto">
              <a:xfrm>
                <a:off x="2188" y="1621"/>
                <a:ext cx="42" cy="26"/>
              </a:xfrm>
              <a:custGeom>
                <a:avLst/>
                <a:gdLst>
                  <a:gd name="T0" fmla="*/ 42 w 42"/>
                  <a:gd name="T1" fmla="*/ 24 h 26"/>
                  <a:gd name="T2" fmla="*/ 40 w 42"/>
                  <a:gd name="T3" fmla="*/ 22 h 26"/>
                  <a:gd name="T4" fmla="*/ 42 w 42"/>
                  <a:gd name="T5" fmla="*/ 20 h 26"/>
                  <a:gd name="T6" fmla="*/ 40 w 42"/>
                  <a:gd name="T7" fmla="*/ 20 h 26"/>
                  <a:gd name="T8" fmla="*/ 38 w 42"/>
                  <a:gd name="T9" fmla="*/ 20 h 26"/>
                  <a:gd name="T10" fmla="*/ 36 w 42"/>
                  <a:gd name="T11" fmla="*/ 20 h 26"/>
                  <a:gd name="T12" fmla="*/ 36 w 42"/>
                  <a:gd name="T13" fmla="*/ 18 h 26"/>
                  <a:gd name="T14" fmla="*/ 38 w 42"/>
                  <a:gd name="T15" fmla="*/ 14 h 26"/>
                  <a:gd name="T16" fmla="*/ 38 w 42"/>
                  <a:gd name="T17" fmla="*/ 14 h 26"/>
                  <a:gd name="T18" fmla="*/ 34 w 42"/>
                  <a:gd name="T19" fmla="*/ 14 h 26"/>
                  <a:gd name="T20" fmla="*/ 34 w 42"/>
                  <a:gd name="T21" fmla="*/ 12 h 26"/>
                  <a:gd name="T22" fmla="*/ 32 w 42"/>
                  <a:gd name="T23" fmla="*/ 10 h 26"/>
                  <a:gd name="T24" fmla="*/ 32 w 42"/>
                  <a:gd name="T25" fmla="*/ 8 h 26"/>
                  <a:gd name="T26" fmla="*/ 28 w 42"/>
                  <a:gd name="T27" fmla="*/ 8 h 26"/>
                  <a:gd name="T28" fmla="*/ 28 w 42"/>
                  <a:gd name="T29" fmla="*/ 6 h 26"/>
                  <a:gd name="T30" fmla="*/ 28 w 42"/>
                  <a:gd name="T31" fmla="*/ 4 h 26"/>
                  <a:gd name="T32" fmla="*/ 24 w 42"/>
                  <a:gd name="T33" fmla="*/ 6 h 26"/>
                  <a:gd name="T34" fmla="*/ 26 w 42"/>
                  <a:gd name="T35" fmla="*/ 4 h 26"/>
                  <a:gd name="T36" fmla="*/ 26 w 42"/>
                  <a:gd name="T37" fmla="*/ 4 h 26"/>
                  <a:gd name="T38" fmla="*/ 26 w 42"/>
                  <a:gd name="T39" fmla="*/ 2 h 26"/>
                  <a:gd name="T40" fmla="*/ 26 w 42"/>
                  <a:gd name="T41" fmla="*/ 0 h 26"/>
                  <a:gd name="T42" fmla="*/ 24 w 42"/>
                  <a:gd name="T43" fmla="*/ 2 h 26"/>
                  <a:gd name="T44" fmla="*/ 22 w 42"/>
                  <a:gd name="T45" fmla="*/ 2 h 26"/>
                  <a:gd name="T46" fmla="*/ 18 w 42"/>
                  <a:gd name="T47" fmla="*/ 4 h 26"/>
                  <a:gd name="T48" fmla="*/ 16 w 42"/>
                  <a:gd name="T49" fmla="*/ 8 h 26"/>
                  <a:gd name="T50" fmla="*/ 14 w 42"/>
                  <a:gd name="T51" fmla="*/ 10 h 26"/>
                  <a:gd name="T52" fmla="*/ 12 w 42"/>
                  <a:gd name="T53" fmla="*/ 14 h 26"/>
                  <a:gd name="T54" fmla="*/ 10 w 42"/>
                  <a:gd name="T55" fmla="*/ 16 h 26"/>
                  <a:gd name="T56" fmla="*/ 10 w 42"/>
                  <a:gd name="T57" fmla="*/ 18 h 26"/>
                  <a:gd name="T58" fmla="*/ 4 w 42"/>
                  <a:gd name="T59" fmla="*/ 18 h 26"/>
                  <a:gd name="T60" fmla="*/ 0 w 42"/>
                  <a:gd name="T61" fmla="*/ 22 h 26"/>
                  <a:gd name="T62" fmla="*/ 0 w 42"/>
                  <a:gd name="T63" fmla="*/ 22 h 26"/>
                  <a:gd name="T64" fmla="*/ 4 w 42"/>
                  <a:gd name="T65" fmla="*/ 22 h 26"/>
                  <a:gd name="T66" fmla="*/ 6 w 42"/>
                  <a:gd name="T67" fmla="*/ 22 h 26"/>
                  <a:gd name="T68" fmla="*/ 8 w 42"/>
                  <a:gd name="T69" fmla="*/ 22 h 26"/>
                  <a:gd name="T70" fmla="*/ 10 w 42"/>
                  <a:gd name="T71" fmla="*/ 20 h 26"/>
                  <a:gd name="T72" fmla="*/ 10 w 42"/>
                  <a:gd name="T73" fmla="*/ 20 h 26"/>
                  <a:gd name="T74" fmla="*/ 8 w 42"/>
                  <a:gd name="T75" fmla="*/ 24 h 26"/>
                  <a:gd name="T76" fmla="*/ 8 w 42"/>
                  <a:gd name="T77" fmla="*/ 26 h 26"/>
                  <a:gd name="T78" fmla="*/ 12 w 42"/>
                  <a:gd name="T79" fmla="*/ 26 h 26"/>
                  <a:gd name="T80" fmla="*/ 14 w 42"/>
                  <a:gd name="T81" fmla="*/ 24 h 26"/>
                  <a:gd name="T82" fmla="*/ 16 w 42"/>
                  <a:gd name="T83" fmla="*/ 24 h 26"/>
                  <a:gd name="T84" fmla="*/ 18 w 42"/>
                  <a:gd name="T85" fmla="*/ 24 h 26"/>
                  <a:gd name="T86" fmla="*/ 20 w 42"/>
                  <a:gd name="T87" fmla="*/ 22 h 26"/>
                  <a:gd name="T88" fmla="*/ 22 w 42"/>
                  <a:gd name="T89" fmla="*/ 22 h 26"/>
                  <a:gd name="T90" fmla="*/ 22 w 42"/>
                  <a:gd name="T91" fmla="*/ 20 h 26"/>
                  <a:gd name="T92" fmla="*/ 24 w 42"/>
                  <a:gd name="T93" fmla="*/ 18 h 26"/>
                  <a:gd name="T94" fmla="*/ 28 w 42"/>
                  <a:gd name="T95" fmla="*/ 18 h 26"/>
                  <a:gd name="T96" fmla="*/ 28 w 42"/>
                  <a:gd name="T97" fmla="*/ 18 h 26"/>
                  <a:gd name="T98" fmla="*/ 28 w 42"/>
                  <a:gd name="T99" fmla="*/ 20 h 26"/>
                  <a:gd name="T100" fmla="*/ 28 w 42"/>
                  <a:gd name="T101" fmla="*/ 20 h 26"/>
                  <a:gd name="T102" fmla="*/ 30 w 42"/>
                  <a:gd name="T103" fmla="*/ 20 h 26"/>
                  <a:gd name="T104" fmla="*/ 28 w 42"/>
                  <a:gd name="T105" fmla="*/ 22 h 26"/>
                  <a:gd name="T106" fmla="*/ 30 w 42"/>
                  <a:gd name="T107" fmla="*/ 24 h 26"/>
                  <a:gd name="T108" fmla="*/ 32 w 42"/>
                  <a:gd name="T109" fmla="*/ 24 h 26"/>
                  <a:gd name="T110" fmla="*/ 34 w 42"/>
                  <a:gd name="T111" fmla="*/ 24 h 26"/>
                  <a:gd name="T112" fmla="*/ 34 w 42"/>
                  <a:gd name="T113" fmla="*/ 24 h 26"/>
                  <a:gd name="T114" fmla="*/ 34 w 42"/>
                  <a:gd name="T115" fmla="*/ 26 h 26"/>
                  <a:gd name="T116" fmla="*/ 36 w 42"/>
                  <a:gd name="T117" fmla="*/ 26 h 26"/>
                  <a:gd name="T118" fmla="*/ 40 w 42"/>
                  <a:gd name="T1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26">
                    <a:moveTo>
                      <a:pt x="42" y="24"/>
                    </a:moveTo>
                    <a:lnTo>
                      <a:pt x="42" y="24"/>
                    </a:lnTo>
                    <a:lnTo>
                      <a:pt x="42" y="22"/>
                    </a:lnTo>
                    <a:lnTo>
                      <a:pt x="40" y="22"/>
                    </a:lnTo>
                    <a:lnTo>
                      <a:pt x="42" y="22"/>
                    </a:lnTo>
                    <a:lnTo>
                      <a:pt x="42" y="20"/>
                    </a:lnTo>
                    <a:lnTo>
                      <a:pt x="40" y="20"/>
                    </a:lnTo>
                    <a:lnTo>
                      <a:pt x="40" y="20"/>
                    </a:lnTo>
                    <a:lnTo>
                      <a:pt x="38" y="20"/>
                    </a:lnTo>
                    <a:lnTo>
                      <a:pt x="38" y="20"/>
                    </a:lnTo>
                    <a:lnTo>
                      <a:pt x="38" y="20"/>
                    </a:lnTo>
                    <a:lnTo>
                      <a:pt x="36" y="20"/>
                    </a:lnTo>
                    <a:lnTo>
                      <a:pt x="36" y="18"/>
                    </a:lnTo>
                    <a:lnTo>
                      <a:pt x="36" y="18"/>
                    </a:lnTo>
                    <a:lnTo>
                      <a:pt x="38" y="16"/>
                    </a:lnTo>
                    <a:lnTo>
                      <a:pt x="38" y="14"/>
                    </a:lnTo>
                    <a:lnTo>
                      <a:pt x="38" y="14"/>
                    </a:lnTo>
                    <a:lnTo>
                      <a:pt x="38" y="14"/>
                    </a:lnTo>
                    <a:lnTo>
                      <a:pt x="36" y="12"/>
                    </a:lnTo>
                    <a:lnTo>
                      <a:pt x="34" y="14"/>
                    </a:lnTo>
                    <a:lnTo>
                      <a:pt x="34" y="12"/>
                    </a:lnTo>
                    <a:lnTo>
                      <a:pt x="34" y="12"/>
                    </a:lnTo>
                    <a:lnTo>
                      <a:pt x="32" y="12"/>
                    </a:lnTo>
                    <a:lnTo>
                      <a:pt x="32" y="10"/>
                    </a:lnTo>
                    <a:lnTo>
                      <a:pt x="32" y="10"/>
                    </a:lnTo>
                    <a:lnTo>
                      <a:pt x="32" y="8"/>
                    </a:lnTo>
                    <a:lnTo>
                      <a:pt x="30" y="8"/>
                    </a:lnTo>
                    <a:lnTo>
                      <a:pt x="28" y="8"/>
                    </a:lnTo>
                    <a:lnTo>
                      <a:pt x="30" y="6"/>
                    </a:lnTo>
                    <a:lnTo>
                      <a:pt x="28" y="6"/>
                    </a:lnTo>
                    <a:lnTo>
                      <a:pt x="28" y="6"/>
                    </a:lnTo>
                    <a:lnTo>
                      <a:pt x="28" y="4"/>
                    </a:lnTo>
                    <a:lnTo>
                      <a:pt x="26" y="6"/>
                    </a:lnTo>
                    <a:lnTo>
                      <a:pt x="24" y="6"/>
                    </a:lnTo>
                    <a:lnTo>
                      <a:pt x="24" y="6"/>
                    </a:lnTo>
                    <a:lnTo>
                      <a:pt x="26" y="4"/>
                    </a:lnTo>
                    <a:lnTo>
                      <a:pt x="26" y="4"/>
                    </a:lnTo>
                    <a:lnTo>
                      <a:pt x="26" y="4"/>
                    </a:lnTo>
                    <a:lnTo>
                      <a:pt x="26" y="2"/>
                    </a:lnTo>
                    <a:lnTo>
                      <a:pt x="26" y="2"/>
                    </a:lnTo>
                    <a:lnTo>
                      <a:pt x="26" y="2"/>
                    </a:lnTo>
                    <a:lnTo>
                      <a:pt x="26" y="0"/>
                    </a:lnTo>
                    <a:lnTo>
                      <a:pt x="24" y="0"/>
                    </a:lnTo>
                    <a:lnTo>
                      <a:pt x="24" y="2"/>
                    </a:lnTo>
                    <a:lnTo>
                      <a:pt x="22" y="2"/>
                    </a:lnTo>
                    <a:lnTo>
                      <a:pt x="22" y="2"/>
                    </a:lnTo>
                    <a:lnTo>
                      <a:pt x="20" y="4"/>
                    </a:lnTo>
                    <a:lnTo>
                      <a:pt x="18" y="4"/>
                    </a:lnTo>
                    <a:lnTo>
                      <a:pt x="18" y="6"/>
                    </a:lnTo>
                    <a:lnTo>
                      <a:pt x="16" y="8"/>
                    </a:lnTo>
                    <a:lnTo>
                      <a:pt x="16" y="10"/>
                    </a:lnTo>
                    <a:lnTo>
                      <a:pt x="14" y="10"/>
                    </a:lnTo>
                    <a:lnTo>
                      <a:pt x="12" y="12"/>
                    </a:lnTo>
                    <a:lnTo>
                      <a:pt x="12" y="14"/>
                    </a:lnTo>
                    <a:lnTo>
                      <a:pt x="10" y="14"/>
                    </a:lnTo>
                    <a:lnTo>
                      <a:pt x="10" y="16"/>
                    </a:lnTo>
                    <a:lnTo>
                      <a:pt x="10" y="16"/>
                    </a:lnTo>
                    <a:lnTo>
                      <a:pt x="10" y="18"/>
                    </a:lnTo>
                    <a:lnTo>
                      <a:pt x="6" y="18"/>
                    </a:lnTo>
                    <a:lnTo>
                      <a:pt x="4" y="18"/>
                    </a:lnTo>
                    <a:lnTo>
                      <a:pt x="4" y="20"/>
                    </a:lnTo>
                    <a:lnTo>
                      <a:pt x="0" y="22"/>
                    </a:lnTo>
                    <a:lnTo>
                      <a:pt x="0" y="22"/>
                    </a:lnTo>
                    <a:lnTo>
                      <a:pt x="0" y="22"/>
                    </a:lnTo>
                    <a:lnTo>
                      <a:pt x="2" y="22"/>
                    </a:lnTo>
                    <a:lnTo>
                      <a:pt x="4" y="22"/>
                    </a:lnTo>
                    <a:lnTo>
                      <a:pt x="6" y="22"/>
                    </a:lnTo>
                    <a:lnTo>
                      <a:pt x="6" y="22"/>
                    </a:lnTo>
                    <a:lnTo>
                      <a:pt x="6" y="22"/>
                    </a:lnTo>
                    <a:lnTo>
                      <a:pt x="8" y="22"/>
                    </a:lnTo>
                    <a:lnTo>
                      <a:pt x="10" y="22"/>
                    </a:lnTo>
                    <a:lnTo>
                      <a:pt x="10" y="20"/>
                    </a:lnTo>
                    <a:lnTo>
                      <a:pt x="10" y="20"/>
                    </a:lnTo>
                    <a:lnTo>
                      <a:pt x="10" y="20"/>
                    </a:lnTo>
                    <a:lnTo>
                      <a:pt x="10" y="22"/>
                    </a:lnTo>
                    <a:lnTo>
                      <a:pt x="8" y="24"/>
                    </a:lnTo>
                    <a:lnTo>
                      <a:pt x="8" y="26"/>
                    </a:lnTo>
                    <a:lnTo>
                      <a:pt x="8" y="26"/>
                    </a:lnTo>
                    <a:lnTo>
                      <a:pt x="8" y="26"/>
                    </a:lnTo>
                    <a:lnTo>
                      <a:pt x="12" y="26"/>
                    </a:lnTo>
                    <a:lnTo>
                      <a:pt x="14" y="26"/>
                    </a:lnTo>
                    <a:lnTo>
                      <a:pt x="14" y="24"/>
                    </a:lnTo>
                    <a:lnTo>
                      <a:pt x="16" y="24"/>
                    </a:lnTo>
                    <a:lnTo>
                      <a:pt x="16" y="24"/>
                    </a:lnTo>
                    <a:lnTo>
                      <a:pt x="18" y="24"/>
                    </a:lnTo>
                    <a:lnTo>
                      <a:pt x="18" y="24"/>
                    </a:lnTo>
                    <a:lnTo>
                      <a:pt x="18" y="24"/>
                    </a:lnTo>
                    <a:lnTo>
                      <a:pt x="20" y="22"/>
                    </a:lnTo>
                    <a:lnTo>
                      <a:pt x="20" y="22"/>
                    </a:lnTo>
                    <a:lnTo>
                      <a:pt x="22" y="22"/>
                    </a:lnTo>
                    <a:lnTo>
                      <a:pt x="22" y="22"/>
                    </a:lnTo>
                    <a:lnTo>
                      <a:pt x="22" y="20"/>
                    </a:lnTo>
                    <a:lnTo>
                      <a:pt x="24" y="20"/>
                    </a:lnTo>
                    <a:lnTo>
                      <a:pt x="24" y="18"/>
                    </a:lnTo>
                    <a:lnTo>
                      <a:pt x="26" y="18"/>
                    </a:lnTo>
                    <a:lnTo>
                      <a:pt x="28" y="18"/>
                    </a:lnTo>
                    <a:lnTo>
                      <a:pt x="28" y="18"/>
                    </a:lnTo>
                    <a:lnTo>
                      <a:pt x="28" y="18"/>
                    </a:lnTo>
                    <a:lnTo>
                      <a:pt x="26" y="20"/>
                    </a:lnTo>
                    <a:lnTo>
                      <a:pt x="28" y="20"/>
                    </a:lnTo>
                    <a:lnTo>
                      <a:pt x="28" y="20"/>
                    </a:lnTo>
                    <a:lnTo>
                      <a:pt x="28" y="20"/>
                    </a:lnTo>
                    <a:lnTo>
                      <a:pt x="30" y="20"/>
                    </a:lnTo>
                    <a:lnTo>
                      <a:pt x="30" y="20"/>
                    </a:lnTo>
                    <a:lnTo>
                      <a:pt x="30" y="22"/>
                    </a:lnTo>
                    <a:lnTo>
                      <a:pt x="28" y="22"/>
                    </a:lnTo>
                    <a:lnTo>
                      <a:pt x="28" y="24"/>
                    </a:lnTo>
                    <a:lnTo>
                      <a:pt x="30" y="24"/>
                    </a:lnTo>
                    <a:lnTo>
                      <a:pt x="32" y="24"/>
                    </a:lnTo>
                    <a:lnTo>
                      <a:pt x="32" y="24"/>
                    </a:lnTo>
                    <a:lnTo>
                      <a:pt x="32" y="24"/>
                    </a:lnTo>
                    <a:lnTo>
                      <a:pt x="34" y="24"/>
                    </a:lnTo>
                    <a:lnTo>
                      <a:pt x="34" y="24"/>
                    </a:lnTo>
                    <a:lnTo>
                      <a:pt x="34" y="24"/>
                    </a:lnTo>
                    <a:lnTo>
                      <a:pt x="34" y="24"/>
                    </a:lnTo>
                    <a:lnTo>
                      <a:pt x="34" y="26"/>
                    </a:lnTo>
                    <a:lnTo>
                      <a:pt x="36" y="26"/>
                    </a:lnTo>
                    <a:lnTo>
                      <a:pt x="36" y="26"/>
                    </a:lnTo>
                    <a:lnTo>
                      <a:pt x="38" y="24"/>
                    </a:lnTo>
                    <a:lnTo>
                      <a:pt x="40" y="24"/>
                    </a:lnTo>
                    <a:lnTo>
                      <a:pt x="4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2011"/>
              <p:cNvSpPr>
                <a:spLocks/>
              </p:cNvSpPr>
              <p:nvPr/>
            </p:nvSpPr>
            <p:spPr bwMode="auto">
              <a:xfrm>
                <a:off x="2220" y="1619"/>
                <a:ext cx="4" cy="6"/>
              </a:xfrm>
              <a:custGeom>
                <a:avLst/>
                <a:gdLst>
                  <a:gd name="T0" fmla="*/ 4 w 4"/>
                  <a:gd name="T1" fmla="*/ 4 h 6"/>
                  <a:gd name="T2" fmla="*/ 4 w 4"/>
                  <a:gd name="T3" fmla="*/ 2 h 6"/>
                  <a:gd name="T4" fmla="*/ 4 w 4"/>
                  <a:gd name="T5" fmla="*/ 2 h 6"/>
                  <a:gd name="T6" fmla="*/ 2 w 4"/>
                  <a:gd name="T7" fmla="*/ 2 h 6"/>
                  <a:gd name="T8" fmla="*/ 2 w 4"/>
                  <a:gd name="T9" fmla="*/ 0 h 6"/>
                  <a:gd name="T10" fmla="*/ 2 w 4"/>
                  <a:gd name="T11" fmla="*/ 0 h 6"/>
                  <a:gd name="T12" fmla="*/ 0 w 4"/>
                  <a:gd name="T13" fmla="*/ 2 h 6"/>
                  <a:gd name="T14" fmla="*/ 2 w 4"/>
                  <a:gd name="T15" fmla="*/ 2 h 6"/>
                  <a:gd name="T16" fmla="*/ 2 w 4"/>
                  <a:gd name="T17" fmla="*/ 4 h 6"/>
                  <a:gd name="T18" fmla="*/ 2 w 4"/>
                  <a:gd name="T19" fmla="*/ 4 h 6"/>
                  <a:gd name="T20" fmla="*/ 2 w 4"/>
                  <a:gd name="T21" fmla="*/ 4 h 6"/>
                  <a:gd name="T22" fmla="*/ 2 w 4"/>
                  <a:gd name="T23" fmla="*/ 6 h 6"/>
                  <a:gd name="T24" fmla="*/ 4 w 4"/>
                  <a:gd name="T25" fmla="*/ 6 h 6"/>
                  <a:gd name="T26" fmla="*/ 4 w 4"/>
                  <a:gd name="T27" fmla="*/ 6 h 6"/>
                  <a:gd name="T28" fmla="*/ 4 w 4"/>
                  <a:gd name="T29" fmla="*/ 6 h 6"/>
                  <a:gd name="T30" fmla="*/ 4 w 4"/>
                  <a:gd name="T31" fmla="*/ 4 h 6"/>
                  <a:gd name="T32" fmla="*/ 4 w 4"/>
                  <a:gd name="T33" fmla="*/ 4 h 6"/>
                  <a:gd name="T34" fmla="*/ 4 w 4"/>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4"/>
                    </a:moveTo>
                    <a:lnTo>
                      <a:pt x="4" y="2"/>
                    </a:lnTo>
                    <a:lnTo>
                      <a:pt x="4" y="2"/>
                    </a:lnTo>
                    <a:lnTo>
                      <a:pt x="2" y="2"/>
                    </a:lnTo>
                    <a:lnTo>
                      <a:pt x="2" y="0"/>
                    </a:lnTo>
                    <a:lnTo>
                      <a:pt x="2" y="0"/>
                    </a:lnTo>
                    <a:lnTo>
                      <a:pt x="0" y="2"/>
                    </a:lnTo>
                    <a:lnTo>
                      <a:pt x="2" y="2"/>
                    </a:lnTo>
                    <a:lnTo>
                      <a:pt x="2" y="4"/>
                    </a:lnTo>
                    <a:lnTo>
                      <a:pt x="2" y="4"/>
                    </a:lnTo>
                    <a:lnTo>
                      <a:pt x="2" y="4"/>
                    </a:lnTo>
                    <a:lnTo>
                      <a:pt x="2" y="6"/>
                    </a:lnTo>
                    <a:lnTo>
                      <a:pt x="4" y="6"/>
                    </a:lnTo>
                    <a:lnTo>
                      <a:pt x="4" y="6"/>
                    </a:lnTo>
                    <a:lnTo>
                      <a:pt x="4" y="6"/>
                    </a:lnTo>
                    <a:lnTo>
                      <a:pt x="4"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2012"/>
              <p:cNvSpPr>
                <a:spLocks/>
              </p:cNvSpPr>
              <p:nvPr/>
            </p:nvSpPr>
            <p:spPr bwMode="auto">
              <a:xfrm>
                <a:off x="2272" y="1601"/>
                <a:ext cx="16" cy="12"/>
              </a:xfrm>
              <a:custGeom>
                <a:avLst/>
                <a:gdLst>
                  <a:gd name="T0" fmla="*/ 10 w 16"/>
                  <a:gd name="T1" fmla="*/ 0 h 12"/>
                  <a:gd name="T2" fmla="*/ 8 w 16"/>
                  <a:gd name="T3" fmla="*/ 2 h 12"/>
                  <a:gd name="T4" fmla="*/ 8 w 16"/>
                  <a:gd name="T5" fmla="*/ 2 h 12"/>
                  <a:gd name="T6" fmla="*/ 6 w 16"/>
                  <a:gd name="T7" fmla="*/ 2 h 12"/>
                  <a:gd name="T8" fmla="*/ 4 w 16"/>
                  <a:gd name="T9" fmla="*/ 4 h 12"/>
                  <a:gd name="T10" fmla="*/ 2 w 16"/>
                  <a:gd name="T11" fmla="*/ 4 h 12"/>
                  <a:gd name="T12" fmla="*/ 2 w 16"/>
                  <a:gd name="T13" fmla="*/ 4 h 12"/>
                  <a:gd name="T14" fmla="*/ 0 w 16"/>
                  <a:gd name="T15" fmla="*/ 6 h 12"/>
                  <a:gd name="T16" fmla="*/ 0 w 16"/>
                  <a:gd name="T17" fmla="*/ 8 h 12"/>
                  <a:gd name="T18" fmla="*/ 0 w 16"/>
                  <a:gd name="T19" fmla="*/ 8 h 12"/>
                  <a:gd name="T20" fmla="*/ 0 w 16"/>
                  <a:gd name="T21" fmla="*/ 10 h 12"/>
                  <a:gd name="T22" fmla="*/ 2 w 16"/>
                  <a:gd name="T23" fmla="*/ 12 h 12"/>
                  <a:gd name="T24" fmla="*/ 8 w 16"/>
                  <a:gd name="T25" fmla="*/ 12 h 12"/>
                  <a:gd name="T26" fmla="*/ 10 w 16"/>
                  <a:gd name="T27" fmla="*/ 10 h 12"/>
                  <a:gd name="T28" fmla="*/ 12 w 16"/>
                  <a:gd name="T29" fmla="*/ 8 h 12"/>
                  <a:gd name="T30" fmla="*/ 12 w 16"/>
                  <a:gd name="T31" fmla="*/ 8 h 12"/>
                  <a:gd name="T32" fmla="*/ 14 w 16"/>
                  <a:gd name="T33" fmla="*/ 6 h 12"/>
                  <a:gd name="T34" fmla="*/ 14 w 16"/>
                  <a:gd name="T35" fmla="*/ 4 h 12"/>
                  <a:gd name="T36" fmla="*/ 16 w 16"/>
                  <a:gd name="T37" fmla="*/ 4 h 12"/>
                  <a:gd name="T38" fmla="*/ 16 w 16"/>
                  <a:gd name="T39" fmla="*/ 2 h 12"/>
                  <a:gd name="T40" fmla="*/ 14 w 16"/>
                  <a:gd name="T41" fmla="*/ 2 h 12"/>
                  <a:gd name="T42" fmla="*/ 14 w 16"/>
                  <a:gd name="T43" fmla="*/ 2 h 12"/>
                  <a:gd name="T44" fmla="*/ 14 w 16"/>
                  <a:gd name="T45" fmla="*/ 2 h 12"/>
                  <a:gd name="T46" fmla="*/ 12 w 16"/>
                  <a:gd name="T47" fmla="*/ 0 h 12"/>
                  <a:gd name="T48" fmla="*/ 10 w 16"/>
                  <a:gd name="T49" fmla="*/ 2 h 12"/>
                  <a:gd name="T50" fmla="*/ 10 w 16"/>
                  <a:gd name="T51" fmla="*/ 0 h 12"/>
                  <a:gd name="T52" fmla="*/ 10 w 1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2">
                    <a:moveTo>
                      <a:pt x="10" y="0"/>
                    </a:moveTo>
                    <a:lnTo>
                      <a:pt x="8" y="2"/>
                    </a:lnTo>
                    <a:lnTo>
                      <a:pt x="8" y="2"/>
                    </a:lnTo>
                    <a:lnTo>
                      <a:pt x="6" y="2"/>
                    </a:lnTo>
                    <a:lnTo>
                      <a:pt x="4" y="4"/>
                    </a:lnTo>
                    <a:lnTo>
                      <a:pt x="2" y="4"/>
                    </a:lnTo>
                    <a:lnTo>
                      <a:pt x="2" y="4"/>
                    </a:lnTo>
                    <a:lnTo>
                      <a:pt x="0" y="6"/>
                    </a:lnTo>
                    <a:lnTo>
                      <a:pt x="0" y="8"/>
                    </a:lnTo>
                    <a:lnTo>
                      <a:pt x="0" y="8"/>
                    </a:lnTo>
                    <a:lnTo>
                      <a:pt x="0" y="10"/>
                    </a:lnTo>
                    <a:lnTo>
                      <a:pt x="2" y="12"/>
                    </a:lnTo>
                    <a:lnTo>
                      <a:pt x="8" y="12"/>
                    </a:lnTo>
                    <a:lnTo>
                      <a:pt x="10" y="10"/>
                    </a:lnTo>
                    <a:lnTo>
                      <a:pt x="12" y="8"/>
                    </a:lnTo>
                    <a:lnTo>
                      <a:pt x="12" y="8"/>
                    </a:lnTo>
                    <a:lnTo>
                      <a:pt x="14" y="6"/>
                    </a:lnTo>
                    <a:lnTo>
                      <a:pt x="14" y="4"/>
                    </a:lnTo>
                    <a:lnTo>
                      <a:pt x="16" y="4"/>
                    </a:lnTo>
                    <a:lnTo>
                      <a:pt x="16" y="2"/>
                    </a:lnTo>
                    <a:lnTo>
                      <a:pt x="14" y="2"/>
                    </a:lnTo>
                    <a:lnTo>
                      <a:pt x="14" y="2"/>
                    </a:lnTo>
                    <a:lnTo>
                      <a:pt x="14" y="2"/>
                    </a:lnTo>
                    <a:lnTo>
                      <a:pt x="12" y="0"/>
                    </a:lnTo>
                    <a:lnTo>
                      <a:pt x="10" y="2"/>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2013"/>
              <p:cNvSpPr>
                <a:spLocks/>
              </p:cNvSpPr>
              <p:nvPr/>
            </p:nvSpPr>
            <p:spPr bwMode="auto">
              <a:xfrm>
                <a:off x="2288" y="1603"/>
                <a:ext cx="6" cy="6"/>
              </a:xfrm>
              <a:custGeom>
                <a:avLst/>
                <a:gdLst>
                  <a:gd name="T0" fmla="*/ 2 w 6"/>
                  <a:gd name="T1" fmla="*/ 2 h 6"/>
                  <a:gd name="T2" fmla="*/ 2 w 6"/>
                  <a:gd name="T3" fmla="*/ 2 h 6"/>
                  <a:gd name="T4" fmla="*/ 0 w 6"/>
                  <a:gd name="T5" fmla="*/ 2 h 6"/>
                  <a:gd name="T6" fmla="*/ 0 w 6"/>
                  <a:gd name="T7" fmla="*/ 4 h 6"/>
                  <a:gd name="T8" fmla="*/ 0 w 6"/>
                  <a:gd name="T9" fmla="*/ 4 h 6"/>
                  <a:gd name="T10" fmla="*/ 4 w 6"/>
                  <a:gd name="T11" fmla="*/ 4 h 6"/>
                  <a:gd name="T12" fmla="*/ 4 w 6"/>
                  <a:gd name="T13" fmla="*/ 6 h 6"/>
                  <a:gd name="T14" fmla="*/ 6 w 6"/>
                  <a:gd name="T15" fmla="*/ 4 h 6"/>
                  <a:gd name="T16" fmla="*/ 6 w 6"/>
                  <a:gd name="T17" fmla="*/ 2 h 6"/>
                  <a:gd name="T18" fmla="*/ 6 w 6"/>
                  <a:gd name="T19" fmla="*/ 2 h 6"/>
                  <a:gd name="T20" fmla="*/ 4 w 6"/>
                  <a:gd name="T21" fmla="*/ 2 h 6"/>
                  <a:gd name="T22" fmla="*/ 4 w 6"/>
                  <a:gd name="T23" fmla="*/ 0 h 6"/>
                  <a:gd name="T24" fmla="*/ 2 w 6"/>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2" y="2"/>
                    </a:moveTo>
                    <a:lnTo>
                      <a:pt x="2" y="2"/>
                    </a:lnTo>
                    <a:lnTo>
                      <a:pt x="0" y="2"/>
                    </a:lnTo>
                    <a:lnTo>
                      <a:pt x="0" y="4"/>
                    </a:lnTo>
                    <a:lnTo>
                      <a:pt x="0" y="4"/>
                    </a:lnTo>
                    <a:lnTo>
                      <a:pt x="4" y="4"/>
                    </a:lnTo>
                    <a:lnTo>
                      <a:pt x="4" y="6"/>
                    </a:lnTo>
                    <a:lnTo>
                      <a:pt x="6" y="4"/>
                    </a:lnTo>
                    <a:lnTo>
                      <a:pt x="6" y="2"/>
                    </a:lnTo>
                    <a:lnTo>
                      <a:pt x="6" y="2"/>
                    </a:lnTo>
                    <a:lnTo>
                      <a:pt x="4" y="2"/>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2014"/>
              <p:cNvSpPr>
                <a:spLocks/>
              </p:cNvSpPr>
              <p:nvPr/>
            </p:nvSpPr>
            <p:spPr bwMode="auto">
              <a:xfrm>
                <a:off x="2268" y="1591"/>
                <a:ext cx="10" cy="4"/>
              </a:xfrm>
              <a:custGeom>
                <a:avLst/>
                <a:gdLst>
                  <a:gd name="T0" fmla="*/ 8 w 10"/>
                  <a:gd name="T1" fmla="*/ 0 h 4"/>
                  <a:gd name="T2" fmla="*/ 8 w 10"/>
                  <a:gd name="T3" fmla="*/ 0 h 4"/>
                  <a:gd name="T4" fmla="*/ 6 w 10"/>
                  <a:gd name="T5" fmla="*/ 0 h 4"/>
                  <a:gd name="T6" fmla="*/ 4 w 10"/>
                  <a:gd name="T7" fmla="*/ 2 h 4"/>
                  <a:gd name="T8" fmla="*/ 2 w 10"/>
                  <a:gd name="T9" fmla="*/ 2 h 4"/>
                  <a:gd name="T10" fmla="*/ 0 w 10"/>
                  <a:gd name="T11" fmla="*/ 4 h 4"/>
                  <a:gd name="T12" fmla="*/ 0 w 10"/>
                  <a:gd name="T13" fmla="*/ 4 h 4"/>
                  <a:gd name="T14" fmla="*/ 2 w 10"/>
                  <a:gd name="T15" fmla="*/ 4 h 4"/>
                  <a:gd name="T16" fmla="*/ 4 w 10"/>
                  <a:gd name="T17" fmla="*/ 4 h 4"/>
                  <a:gd name="T18" fmla="*/ 6 w 10"/>
                  <a:gd name="T19" fmla="*/ 2 h 4"/>
                  <a:gd name="T20" fmla="*/ 8 w 10"/>
                  <a:gd name="T21" fmla="*/ 2 h 4"/>
                  <a:gd name="T22" fmla="*/ 8 w 10"/>
                  <a:gd name="T23" fmla="*/ 2 h 4"/>
                  <a:gd name="T24" fmla="*/ 8 w 10"/>
                  <a:gd name="T25" fmla="*/ 2 h 4"/>
                  <a:gd name="T26" fmla="*/ 8 w 10"/>
                  <a:gd name="T27" fmla="*/ 0 h 4"/>
                  <a:gd name="T28" fmla="*/ 10 w 10"/>
                  <a:gd name="T29" fmla="*/ 0 h 4"/>
                  <a:gd name="T30" fmla="*/ 10 w 10"/>
                  <a:gd name="T31" fmla="*/ 0 h 4"/>
                  <a:gd name="T32" fmla="*/ 8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0"/>
                    </a:moveTo>
                    <a:lnTo>
                      <a:pt x="8" y="0"/>
                    </a:lnTo>
                    <a:lnTo>
                      <a:pt x="6" y="0"/>
                    </a:lnTo>
                    <a:lnTo>
                      <a:pt x="4" y="2"/>
                    </a:lnTo>
                    <a:lnTo>
                      <a:pt x="2" y="2"/>
                    </a:lnTo>
                    <a:lnTo>
                      <a:pt x="0" y="4"/>
                    </a:lnTo>
                    <a:lnTo>
                      <a:pt x="0" y="4"/>
                    </a:lnTo>
                    <a:lnTo>
                      <a:pt x="2" y="4"/>
                    </a:lnTo>
                    <a:lnTo>
                      <a:pt x="4" y="4"/>
                    </a:lnTo>
                    <a:lnTo>
                      <a:pt x="6" y="2"/>
                    </a:lnTo>
                    <a:lnTo>
                      <a:pt x="8" y="2"/>
                    </a:lnTo>
                    <a:lnTo>
                      <a:pt x="8" y="2"/>
                    </a:lnTo>
                    <a:lnTo>
                      <a:pt x="8" y="2"/>
                    </a:lnTo>
                    <a:lnTo>
                      <a:pt x="8" y="0"/>
                    </a:lnTo>
                    <a:lnTo>
                      <a:pt x="10" y="0"/>
                    </a:lnTo>
                    <a:lnTo>
                      <a:pt x="1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2015"/>
              <p:cNvSpPr>
                <a:spLocks/>
              </p:cNvSpPr>
              <p:nvPr/>
            </p:nvSpPr>
            <p:spPr bwMode="auto">
              <a:xfrm>
                <a:off x="2268" y="1587"/>
                <a:ext cx="6" cy="2"/>
              </a:xfrm>
              <a:custGeom>
                <a:avLst/>
                <a:gdLst>
                  <a:gd name="T0" fmla="*/ 4 w 6"/>
                  <a:gd name="T1" fmla="*/ 0 h 2"/>
                  <a:gd name="T2" fmla="*/ 4 w 6"/>
                  <a:gd name="T3" fmla="*/ 0 h 2"/>
                  <a:gd name="T4" fmla="*/ 2 w 6"/>
                  <a:gd name="T5" fmla="*/ 0 h 2"/>
                  <a:gd name="T6" fmla="*/ 2 w 6"/>
                  <a:gd name="T7" fmla="*/ 0 h 2"/>
                  <a:gd name="T8" fmla="*/ 0 w 6"/>
                  <a:gd name="T9" fmla="*/ 0 h 2"/>
                  <a:gd name="T10" fmla="*/ 0 w 6"/>
                  <a:gd name="T11" fmla="*/ 0 h 2"/>
                  <a:gd name="T12" fmla="*/ 2 w 6"/>
                  <a:gd name="T13" fmla="*/ 2 h 2"/>
                  <a:gd name="T14" fmla="*/ 2 w 6"/>
                  <a:gd name="T15" fmla="*/ 0 h 2"/>
                  <a:gd name="T16" fmla="*/ 2 w 6"/>
                  <a:gd name="T17" fmla="*/ 2 h 2"/>
                  <a:gd name="T18" fmla="*/ 6 w 6"/>
                  <a:gd name="T19" fmla="*/ 0 h 2"/>
                  <a:gd name="T20" fmla="*/ 6 w 6"/>
                  <a:gd name="T21" fmla="*/ 0 h 2"/>
                  <a:gd name="T22" fmla="*/ 6 w 6"/>
                  <a:gd name="T23" fmla="*/ 0 h 2"/>
                  <a:gd name="T24" fmla="*/ 6 w 6"/>
                  <a:gd name="T25" fmla="*/ 0 h 2"/>
                  <a:gd name="T26" fmla="*/ 4 w 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
                    <a:moveTo>
                      <a:pt x="4" y="0"/>
                    </a:moveTo>
                    <a:lnTo>
                      <a:pt x="4" y="0"/>
                    </a:lnTo>
                    <a:lnTo>
                      <a:pt x="2" y="0"/>
                    </a:lnTo>
                    <a:lnTo>
                      <a:pt x="2" y="0"/>
                    </a:lnTo>
                    <a:lnTo>
                      <a:pt x="0" y="0"/>
                    </a:lnTo>
                    <a:lnTo>
                      <a:pt x="0" y="0"/>
                    </a:lnTo>
                    <a:lnTo>
                      <a:pt x="2" y="2"/>
                    </a:lnTo>
                    <a:lnTo>
                      <a:pt x="2" y="0"/>
                    </a:lnTo>
                    <a:lnTo>
                      <a:pt x="2" y="2"/>
                    </a:lnTo>
                    <a:lnTo>
                      <a:pt x="6" y="0"/>
                    </a:lnTo>
                    <a:lnTo>
                      <a:pt x="6" y="0"/>
                    </a:lnTo>
                    <a:lnTo>
                      <a:pt x="6" y="0"/>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2016"/>
              <p:cNvSpPr>
                <a:spLocks/>
              </p:cNvSpPr>
              <p:nvPr/>
            </p:nvSpPr>
            <p:spPr bwMode="auto">
              <a:xfrm>
                <a:off x="2238" y="1647"/>
                <a:ext cx="6" cy="4"/>
              </a:xfrm>
              <a:custGeom>
                <a:avLst/>
                <a:gdLst>
                  <a:gd name="T0" fmla="*/ 4 w 6"/>
                  <a:gd name="T1" fmla="*/ 0 h 4"/>
                  <a:gd name="T2" fmla="*/ 2 w 6"/>
                  <a:gd name="T3" fmla="*/ 0 h 4"/>
                  <a:gd name="T4" fmla="*/ 0 w 6"/>
                  <a:gd name="T5" fmla="*/ 2 h 4"/>
                  <a:gd name="T6" fmla="*/ 2 w 6"/>
                  <a:gd name="T7" fmla="*/ 4 h 4"/>
                  <a:gd name="T8" fmla="*/ 6 w 6"/>
                  <a:gd name="T9" fmla="*/ 4 h 4"/>
                  <a:gd name="T10" fmla="*/ 6 w 6"/>
                  <a:gd name="T11" fmla="*/ 2 h 4"/>
                  <a:gd name="T12" fmla="*/ 6 w 6"/>
                  <a:gd name="T13" fmla="*/ 2 h 4"/>
                  <a:gd name="T14" fmla="*/ 4 w 6"/>
                  <a:gd name="T15" fmla="*/ 2 h 4"/>
                  <a:gd name="T16" fmla="*/ 4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4" y="0"/>
                    </a:moveTo>
                    <a:lnTo>
                      <a:pt x="2" y="0"/>
                    </a:lnTo>
                    <a:lnTo>
                      <a:pt x="0" y="2"/>
                    </a:lnTo>
                    <a:lnTo>
                      <a:pt x="2" y="4"/>
                    </a:lnTo>
                    <a:lnTo>
                      <a:pt x="6" y="4"/>
                    </a:lnTo>
                    <a:lnTo>
                      <a:pt x="6" y="2"/>
                    </a:lnTo>
                    <a:lnTo>
                      <a:pt x="6"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2017"/>
              <p:cNvSpPr>
                <a:spLocks/>
              </p:cNvSpPr>
              <p:nvPr/>
            </p:nvSpPr>
            <p:spPr bwMode="auto">
              <a:xfrm>
                <a:off x="2246" y="1647"/>
                <a:ext cx="4" cy="2"/>
              </a:xfrm>
              <a:custGeom>
                <a:avLst/>
                <a:gdLst>
                  <a:gd name="T0" fmla="*/ 2 w 4"/>
                  <a:gd name="T1" fmla="*/ 0 h 2"/>
                  <a:gd name="T2" fmla="*/ 0 w 4"/>
                  <a:gd name="T3" fmla="*/ 0 h 2"/>
                  <a:gd name="T4" fmla="*/ 0 w 4"/>
                  <a:gd name="T5" fmla="*/ 0 h 2"/>
                  <a:gd name="T6" fmla="*/ 2 w 4"/>
                  <a:gd name="T7" fmla="*/ 2 h 2"/>
                  <a:gd name="T8" fmla="*/ 2 w 4"/>
                  <a:gd name="T9" fmla="*/ 2 h 2"/>
                  <a:gd name="T10" fmla="*/ 4 w 4"/>
                  <a:gd name="T11" fmla="*/ 2 h 2"/>
                  <a:gd name="T12" fmla="*/ 4 w 4"/>
                  <a:gd name="T13" fmla="*/ 0 h 2"/>
                  <a:gd name="T14" fmla="*/ 4 w 4"/>
                  <a:gd name="T15" fmla="*/ 0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0" y="0"/>
                    </a:lnTo>
                    <a:lnTo>
                      <a:pt x="0" y="0"/>
                    </a:lnTo>
                    <a:lnTo>
                      <a:pt x="2" y="2"/>
                    </a:lnTo>
                    <a:lnTo>
                      <a:pt x="2" y="2"/>
                    </a:lnTo>
                    <a:lnTo>
                      <a:pt x="4" y="2"/>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2018"/>
              <p:cNvSpPr>
                <a:spLocks noEditPoints="1"/>
              </p:cNvSpPr>
              <p:nvPr/>
            </p:nvSpPr>
            <p:spPr bwMode="auto">
              <a:xfrm>
                <a:off x="2276" y="1463"/>
                <a:ext cx="176" cy="62"/>
              </a:xfrm>
              <a:custGeom>
                <a:avLst/>
                <a:gdLst>
                  <a:gd name="T0" fmla="*/ 8 w 176"/>
                  <a:gd name="T1" fmla="*/ 58 h 62"/>
                  <a:gd name="T2" fmla="*/ 22 w 176"/>
                  <a:gd name="T3" fmla="*/ 58 h 62"/>
                  <a:gd name="T4" fmla="*/ 36 w 176"/>
                  <a:gd name="T5" fmla="*/ 58 h 62"/>
                  <a:gd name="T6" fmla="*/ 52 w 176"/>
                  <a:gd name="T7" fmla="*/ 60 h 62"/>
                  <a:gd name="T8" fmla="*/ 54 w 176"/>
                  <a:gd name="T9" fmla="*/ 54 h 62"/>
                  <a:gd name="T10" fmla="*/ 44 w 176"/>
                  <a:gd name="T11" fmla="*/ 52 h 62"/>
                  <a:gd name="T12" fmla="*/ 64 w 176"/>
                  <a:gd name="T13" fmla="*/ 48 h 62"/>
                  <a:gd name="T14" fmla="*/ 74 w 176"/>
                  <a:gd name="T15" fmla="*/ 46 h 62"/>
                  <a:gd name="T16" fmla="*/ 88 w 176"/>
                  <a:gd name="T17" fmla="*/ 42 h 62"/>
                  <a:gd name="T18" fmla="*/ 76 w 176"/>
                  <a:gd name="T19" fmla="*/ 38 h 62"/>
                  <a:gd name="T20" fmla="*/ 86 w 176"/>
                  <a:gd name="T21" fmla="*/ 36 h 62"/>
                  <a:gd name="T22" fmla="*/ 78 w 176"/>
                  <a:gd name="T23" fmla="*/ 34 h 62"/>
                  <a:gd name="T24" fmla="*/ 88 w 176"/>
                  <a:gd name="T25" fmla="*/ 34 h 62"/>
                  <a:gd name="T26" fmla="*/ 98 w 176"/>
                  <a:gd name="T27" fmla="*/ 30 h 62"/>
                  <a:gd name="T28" fmla="*/ 114 w 176"/>
                  <a:gd name="T29" fmla="*/ 30 h 62"/>
                  <a:gd name="T30" fmla="*/ 120 w 176"/>
                  <a:gd name="T31" fmla="*/ 26 h 62"/>
                  <a:gd name="T32" fmla="*/ 142 w 176"/>
                  <a:gd name="T33" fmla="*/ 20 h 62"/>
                  <a:gd name="T34" fmla="*/ 124 w 176"/>
                  <a:gd name="T35" fmla="*/ 18 h 62"/>
                  <a:gd name="T36" fmla="*/ 138 w 176"/>
                  <a:gd name="T37" fmla="*/ 14 h 62"/>
                  <a:gd name="T38" fmla="*/ 158 w 176"/>
                  <a:gd name="T39" fmla="*/ 14 h 62"/>
                  <a:gd name="T40" fmla="*/ 172 w 176"/>
                  <a:gd name="T41" fmla="*/ 6 h 62"/>
                  <a:gd name="T42" fmla="*/ 162 w 176"/>
                  <a:gd name="T43" fmla="*/ 4 h 62"/>
                  <a:gd name="T44" fmla="*/ 148 w 176"/>
                  <a:gd name="T45" fmla="*/ 4 h 62"/>
                  <a:gd name="T46" fmla="*/ 134 w 176"/>
                  <a:gd name="T47" fmla="*/ 0 h 62"/>
                  <a:gd name="T48" fmla="*/ 116 w 176"/>
                  <a:gd name="T49" fmla="*/ 0 h 62"/>
                  <a:gd name="T50" fmla="*/ 108 w 176"/>
                  <a:gd name="T51" fmla="*/ 2 h 62"/>
                  <a:gd name="T52" fmla="*/ 96 w 176"/>
                  <a:gd name="T53" fmla="*/ 0 h 62"/>
                  <a:gd name="T54" fmla="*/ 86 w 176"/>
                  <a:gd name="T55" fmla="*/ 2 h 62"/>
                  <a:gd name="T56" fmla="*/ 82 w 176"/>
                  <a:gd name="T57" fmla="*/ 8 h 62"/>
                  <a:gd name="T58" fmla="*/ 70 w 176"/>
                  <a:gd name="T59" fmla="*/ 4 h 62"/>
                  <a:gd name="T60" fmla="*/ 68 w 176"/>
                  <a:gd name="T61" fmla="*/ 8 h 62"/>
                  <a:gd name="T62" fmla="*/ 56 w 176"/>
                  <a:gd name="T63" fmla="*/ 6 h 62"/>
                  <a:gd name="T64" fmla="*/ 38 w 176"/>
                  <a:gd name="T65" fmla="*/ 8 h 62"/>
                  <a:gd name="T66" fmla="*/ 48 w 176"/>
                  <a:gd name="T67" fmla="*/ 10 h 62"/>
                  <a:gd name="T68" fmla="*/ 42 w 176"/>
                  <a:gd name="T69" fmla="*/ 12 h 62"/>
                  <a:gd name="T70" fmla="*/ 62 w 176"/>
                  <a:gd name="T71" fmla="*/ 14 h 62"/>
                  <a:gd name="T72" fmla="*/ 46 w 176"/>
                  <a:gd name="T73" fmla="*/ 20 h 62"/>
                  <a:gd name="T74" fmla="*/ 72 w 176"/>
                  <a:gd name="T75" fmla="*/ 16 h 62"/>
                  <a:gd name="T76" fmla="*/ 50 w 176"/>
                  <a:gd name="T77" fmla="*/ 20 h 62"/>
                  <a:gd name="T78" fmla="*/ 64 w 176"/>
                  <a:gd name="T79" fmla="*/ 20 h 62"/>
                  <a:gd name="T80" fmla="*/ 82 w 176"/>
                  <a:gd name="T81" fmla="*/ 18 h 62"/>
                  <a:gd name="T82" fmla="*/ 88 w 176"/>
                  <a:gd name="T83" fmla="*/ 16 h 62"/>
                  <a:gd name="T84" fmla="*/ 96 w 176"/>
                  <a:gd name="T85" fmla="*/ 20 h 62"/>
                  <a:gd name="T86" fmla="*/ 86 w 176"/>
                  <a:gd name="T87" fmla="*/ 22 h 62"/>
                  <a:gd name="T88" fmla="*/ 64 w 176"/>
                  <a:gd name="T89" fmla="*/ 26 h 62"/>
                  <a:gd name="T90" fmla="*/ 62 w 176"/>
                  <a:gd name="T91" fmla="*/ 30 h 62"/>
                  <a:gd name="T92" fmla="*/ 48 w 176"/>
                  <a:gd name="T93" fmla="*/ 26 h 62"/>
                  <a:gd name="T94" fmla="*/ 48 w 176"/>
                  <a:gd name="T95" fmla="*/ 34 h 62"/>
                  <a:gd name="T96" fmla="*/ 44 w 176"/>
                  <a:gd name="T97" fmla="*/ 34 h 62"/>
                  <a:gd name="T98" fmla="*/ 54 w 176"/>
                  <a:gd name="T99" fmla="*/ 38 h 62"/>
                  <a:gd name="T100" fmla="*/ 48 w 176"/>
                  <a:gd name="T101" fmla="*/ 38 h 62"/>
                  <a:gd name="T102" fmla="*/ 26 w 176"/>
                  <a:gd name="T103" fmla="*/ 40 h 62"/>
                  <a:gd name="T104" fmla="*/ 32 w 176"/>
                  <a:gd name="T105" fmla="*/ 42 h 62"/>
                  <a:gd name="T106" fmla="*/ 36 w 176"/>
                  <a:gd name="T107" fmla="*/ 42 h 62"/>
                  <a:gd name="T108" fmla="*/ 30 w 176"/>
                  <a:gd name="T109" fmla="*/ 46 h 62"/>
                  <a:gd name="T110" fmla="*/ 38 w 176"/>
                  <a:gd name="T111" fmla="*/ 48 h 62"/>
                  <a:gd name="T112" fmla="*/ 26 w 176"/>
                  <a:gd name="T113" fmla="*/ 48 h 62"/>
                  <a:gd name="T114" fmla="*/ 16 w 176"/>
                  <a:gd name="T115" fmla="*/ 48 h 62"/>
                  <a:gd name="T116" fmla="*/ 14 w 176"/>
                  <a:gd name="T117" fmla="*/ 52 h 62"/>
                  <a:gd name="T118" fmla="*/ 0 w 176"/>
                  <a:gd name="T119" fmla="*/ 56 h 62"/>
                  <a:gd name="T120" fmla="*/ 70 w 176"/>
                  <a:gd name="T121" fmla="*/ 18 h 62"/>
                  <a:gd name="T122" fmla="*/ 44 w 176"/>
                  <a:gd name="T123"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62">
                    <a:moveTo>
                      <a:pt x="0" y="58"/>
                    </a:moveTo>
                    <a:lnTo>
                      <a:pt x="2" y="58"/>
                    </a:lnTo>
                    <a:lnTo>
                      <a:pt x="4" y="56"/>
                    </a:lnTo>
                    <a:lnTo>
                      <a:pt x="2" y="58"/>
                    </a:lnTo>
                    <a:lnTo>
                      <a:pt x="4" y="56"/>
                    </a:lnTo>
                    <a:lnTo>
                      <a:pt x="6" y="56"/>
                    </a:lnTo>
                    <a:lnTo>
                      <a:pt x="6" y="54"/>
                    </a:lnTo>
                    <a:lnTo>
                      <a:pt x="6" y="56"/>
                    </a:lnTo>
                    <a:lnTo>
                      <a:pt x="4" y="56"/>
                    </a:lnTo>
                    <a:lnTo>
                      <a:pt x="4" y="58"/>
                    </a:lnTo>
                    <a:lnTo>
                      <a:pt x="4" y="58"/>
                    </a:lnTo>
                    <a:lnTo>
                      <a:pt x="4" y="58"/>
                    </a:lnTo>
                    <a:lnTo>
                      <a:pt x="6" y="58"/>
                    </a:lnTo>
                    <a:lnTo>
                      <a:pt x="8" y="58"/>
                    </a:lnTo>
                    <a:lnTo>
                      <a:pt x="8" y="58"/>
                    </a:lnTo>
                    <a:lnTo>
                      <a:pt x="8" y="58"/>
                    </a:lnTo>
                    <a:lnTo>
                      <a:pt x="10" y="58"/>
                    </a:lnTo>
                    <a:lnTo>
                      <a:pt x="10" y="58"/>
                    </a:lnTo>
                    <a:lnTo>
                      <a:pt x="10" y="58"/>
                    </a:lnTo>
                    <a:lnTo>
                      <a:pt x="12" y="58"/>
                    </a:lnTo>
                    <a:lnTo>
                      <a:pt x="12" y="58"/>
                    </a:lnTo>
                    <a:lnTo>
                      <a:pt x="12" y="58"/>
                    </a:lnTo>
                    <a:lnTo>
                      <a:pt x="12" y="58"/>
                    </a:lnTo>
                    <a:lnTo>
                      <a:pt x="14" y="60"/>
                    </a:lnTo>
                    <a:lnTo>
                      <a:pt x="14" y="60"/>
                    </a:lnTo>
                    <a:lnTo>
                      <a:pt x="16" y="60"/>
                    </a:lnTo>
                    <a:lnTo>
                      <a:pt x="16" y="60"/>
                    </a:lnTo>
                    <a:lnTo>
                      <a:pt x="22" y="60"/>
                    </a:lnTo>
                    <a:lnTo>
                      <a:pt x="20" y="58"/>
                    </a:lnTo>
                    <a:lnTo>
                      <a:pt x="20" y="58"/>
                    </a:lnTo>
                    <a:lnTo>
                      <a:pt x="20" y="58"/>
                    </a:lnTo>
                    <a:lnTo>
                      <a:pt x="22" y="58"/>
                    </a:lnTo>
                    <a:lnTo>
                      <a:pt x="24" y="58"/>
                    </a:lnTo>
                    <a:lnTo>
                      <a:pt x="26" y="58"/>
                    </a:lnTo>
                    <a:lnTo>
                      <a:pt x="26" y="58"/>
                    </a:lnTo>
                    <a:lnTo>
                      <a:pt x="28" y="60"/>
                    </a:lnTo>
                    <a:lnTo>
                      <a:pt x="28" y="58"/>
                    </a:lnTo>
                    <a:lnTo>
                      <a:pt x="30" y="58"/>
                    </a:lnTo>
                    <a:lnTo>
                      <a:pt x="30" y="56"/>
                    </a:lnTo>
                    <a:lnTo>
                      <a:pt x="30" y="58"/>
                    </a:lnTo>
                    <a:lnTo>
                      <a:pt x="30" y="60"/>
                    </a:lnTo>
                    <a:lnTo>
                      <a:pt x="30" y="60"/>
                    </a:lnTo>
                    <a:lnTo>
                      <a:pt x="32" y="60"/>
                    </a:lnTo>
                    <a:lnTo>
                      <a:pt x="34" y="58"/>
                    </a:lnTo>
                    <a:lnTo>
                      <a:pt x="34" y="58"/>
                    </a:lnTo>
                    <a:lnTo>
                      <a:pt x="34" y="58"/>
                    </a:lnTo>
                    <a:lnTo>
                      <a:pt x="36" y="58"/>
                    </a:lnTo>
                    <a:lnTo>
                      <a:pt x="36" y="58"/>
                    </a:lnTo>
                    <a:lnTo>
                      <a:pt x="36" y="58"/>
                    </a:lnTo>
                    <a:lnTo>
                      <a:pt x="36" y="60"/>
                    </a:lnTo>
                    <a:lnTo>
                      <a:pt x="38" y="60"/>
                    </a:lnTo>
                    <a:lnTo>
                      <a:pt x="38" y="60"/>
                    </a:lnTo>
                    <a:lnTo>
                      <a:pt x="40" y="60"/>
                    </a:lnTo>
                    <a:lnTo>
                      <a:pt x="40" y="60"/>
                    </a:lnTo>
                    <a:lnTo>
                      <a:pt x="40" y="60"/>
                    </a:lnTo>
                    <a:lnTo>
                      <a:pt x="38" y="62"/>
                    </a:lnTo>
                    <a:lnTo>
                      <a:pt x="38" y="62"/>
                    </a:lnTo>
                    <a:lnTo>
                      <a:pt x="38" y="62"/>
                    </a:lnTo>
                    <a:lnTo>
                      <a:pt x="42" y="62"/>
                    </a:lnTo>
                    <a:lnTo>
                      <a:pt x="44" y="62"/>
                    </a:lnTo>
                    <a:lnTo>
                      <a:pt x="48" y="62"/>
                    </a:lnTo>
                    <a:lnTo>
                      <a:pt x="50" y="60"/>
                    </a:lnTo>
                    <a:lnTo>
                      <a:pt x="50" y="60"/>
                    </a:lnTo>
                    <a:lnTo>
                      <a:pt x="52" y="60"/>
                    </a:lnTo>
                    <a:lnTo>
                      <a:pt x="54" y="60"/>
                    </a:lnTo>
                    <a:lnTo>
                      <a:pt x="56" y="60"/>
                    </a:lnTo>
                    <a:lnTo>
                      <a:pt x="56" y="58"/>
                    </a:lnTo>
                    <a:lnTo>
                      <a:pt x="58" y="58"/>
                    </a:lnTo>
                    <a:lnTo>
                      <a:pt x="58" y="56"/>
                    </a:lnTo>
                    <a:lnTo>
                      <a:pt x="58" y="56"/>
                    </a:lnTo>
                    <a:lnTo>
                      <a:pt x="56" y="56"/>
                    </a:lnTo>
                    <a:lnTo>
                      <a:pt x="54" y="56"/>
                    </a:lnTo>
                    <a:lnTo>
                      <a:pt x="52" y="58"/>
                    </a:lnTo>
                    <a:lnTo>
                      <a:pt x="52" y="56"/>
                    </a:lnTo>
                    <a:lnTo>
                      <a:pt x="52" y="56"/>
                    </a:lnTo>
                    <a:lnTo>
                      <a:pt x="52" y="56"/>
                    </a:lnTo>
                    <a:lnTo>
                      <a:pt x="52" y="56"/>
                    </a:lnTo>
                    <a:lnTo>
                      <a:pt x="54" y="56"/>
                    </a:lnTo>
                    <a:lnTo>
                      <a:pt x="54" y="54"/>
                    </a:lnTo>
                    <a:lnTo>
                      <a:pt x="54" y="54"/>
                    </a:lnTo>
                    <a:lnTo>
                      <a:pt x="54" y="54"/>
                    </a:lnTo>
                    <a:lnTo>
                      <a:pt x="54" y="54"/>
                    </a:lnTo>
                    <a:lnTo>
                      <a:pt x="52" y="54"/>
                    </a:lnTo>
                    <a:lnTo>
                      <a:pt x="48" y="54"/>
                    </a:lnTo>
                    <a:lnTo>
                      <a:pt x="50" y="54"/>
                    </a:lnTo>
                    <a:lnTo>
                      <a:pt x="50" y="54"/>
                    </a:lnTo>
                    <a:lnTo>
                      <a:pt x="46" y="52"/>
                    </a:lnTo>
                    <a:lnTo>
                      <a:pt x="44" y="52"/>
                    </a:lnTo>
                    <a:lnTo>
                      <a:pt x="42" y="54"/>
                    </a:lnTo>
                    <a:lnTo>
                      <a:pt x="42" y="54"/>
                    </a:lnTo>
                    <a:lnTo>
                      <a:pt x="42" y="52"/>
                    </a:lnTo>
                    <a:lnTo>
                      <a:pt x="42" y="52"/>
                    </a:lnTo>
                    <a:lnTo>
                      <a:pt x="42" y="52"/>
                    </a:lnTo>
                    <a:lnTo>
                      <a:pt x="46" y="52"/>
                    </a:lnTo>
                    <a:lnTo>
                      <a:pt x="46" y="52"/>
                    </a:lnTo>
                    <a:lnTo>
                      <a:pt x="44" y="52"/>
                    </a:lnTo>
                    <a:lnTo>
                      <a:pt x="44" y="50"/>
                    </a:lnTo>
                    <a:lnTo>
                      <a:pt x="46" y="50"/>
                    </a:lnTo>
                    <a:lnTo>
                      <a:pt x="46" y="52"/>
                    </a:lnTo>
                    <a:lnTo>
                      <a:pt x="48" y="52"/>
                    </a:lnTo>
                    <a:lnTo>
                      <a:pt x="56" y="52"/>
                    </a:lnTo>
                    <a:lnTo>
                      <a:pt x="58" y="52"/>
                    </a:lnTo>
                    <a:lnTo>
                      <a:pt x="58" y="52"/>
                    </a:lnTo>
                    <a:lnTo>
                      <a:pt x="58" y="52"/>
                    </a:lnTo>
                    <a:lnTo>
                      <a:pt x="60" y="52"/>
                    </a:lnTo>
                    <a:lnTo>
                      <a:pt x="62" y="52"/>
                    </a:lnTo>
                    <a:lnTo>
                      <a:pt x="64" y="50"/>
                    </a:lnTo>
                    <a:lnTo>
                      <a:pt x="64" y="50"/>
                    </a:lnTo>
                    <a:lnTo>
                      <a:pt x="66" y="50"/>
                    </a:lnTo>
                    <a:lnTo>
                      <a:pt x="64" y="50"/>
                    </a:lnTo>
                    <a:lnTo>
                      <a:pt x="64" y="48"/>
                    </a:lnTo>
                    <a:lnTo>
                      <a:pt x="64" y="48"/>
                    </a:lnTo>
                    <a:lnTo>
                      <a:pt x="64" y="48"/>
                    </a:lnTo>
                    <a:lnTo>
                      <a:pt x="64" y="48"/>
                    </a:lnTo>
                    <a:lnTo>
                      <a:pt x="64" y="48"/>
                    </a:lnTo>
                    <a:lnTo>
                      <a:pt x="64" y="46"/>
                    </a:lnTo>
                    <a:lnTo>
                      <a:pt x="66" y="46"/>
                    </a:lnTo>
                    <a:lnTo>
                      <a:pt x="66" y="46"/>
                    </a:lnTo>
                    <a:lnTo>
                      <a:pt x="70" y="48"/>
                    </a:lnTo>
                    <a:lnTo>
                      <a:pt x="70" y="48"/>
                    </a:lnTo>
                    <a:lnTo>
                      <a:pt x="72" y="48"/>
                    </a:lnTo>
                    <a:lnTo>
                      <a:pt x="74" y="46"/>
                    </a:lnTo>
                    <a:lnTo>
                      <a:pt x="76" y="46"/>
                    </a:lnTo>
                    <a:lnTo>
                      <a:pt x="76" y="48"/>
                    </a:lnTo>
                    <a:lnTo>
                      <a:pt x="78" y="46"/>
                    </a:lnTo>
                    <a:lnTo>
                      <a:pt x="78" y="46"/>
                    </a:lnTo>
                    <a:lnTo>
                      <a:pt x="80" y="46"/>
                    </a:lnTo>
                    <a:lnTo>
                      <a:pt x="74" y="46"/>
                    </a:lnTo>
                    <a:lnTo>
                      <a:pt x="72" y="44"/>
                    </a:lnTo>
                    <a:lnTo>
                      <a:pt x="74" y="44"/>
                    </a:lnTo>
                    <a:lnTo>
                      <a:pt x="76" y="44"/>
                    </a:lnTo>
                    <a:lnTo>
                      <a:pt x="80" y="46"/>
                    </a:lnTo>
                    <a:lnTo>
                      <a:pt x="80" y="44"/>
                    </a:lnTo>
                    <a:lnTo>
                      <a:pt x="82" y="44"/>
                    </a:lnTo>
                    <a:lnTo>
                      <a:pt x="84" y="44"/>
                    </a:lnTo>
                    <a:lnTo>
                      <a:pt x="82" y="42"/>
                    </a:lnTo>
                    <a:lnTo>
                      <a:pt x="82" y="42"/>
                    </a:lnTo>
                    <a:lnTo>
                      <a:pt x="80" y="42"/>
                    </a:lnTo>
                    <a:lnTo>
                      <a:pt x="80" y="42"/>
                    </a:lnTo>
                    <a:lnTo>
                      <a:pt x="80" y="42"/>
                    </a:lnTo>
                    <a:lnTo>
                      <a:pt x="84" y="42"/>
                    </a:lnTo>
                    <a:lnTo>
                      <a:pt x="84" y="42"/>
                    </a:lnTo>
                    <a:lnTo>
                      <a:pt x="86" y="42"/>
                    </a:lnTo>
                    <a:lnTo>
                      <a:pt x="88" y="42"/>
                    </a:lnTo>
                    <a:lnTo>
                      <a:pt x="86" y="42"/>
                    </a:lnTo>
                    <a:lnTo>
                      <a:pt x="88" y="40"/>
                    </a:lnTo>
                    <a:lnTo>
                      <a:pt x="88" y="40"/>
                    </a:lnTo>
                    <a:lnTo>
                      <a:pt x="88" y="40"/>
                    </a:lnTo>
                    <a:lnTo>
                      <a:pt x="88" y="40"/>
                    </a:lnTo>
                    <a:lnTo>
                      <a:pt x="88" y="38"/>
                    </a:lnTo>
                    <a:lnTo>
                      <a:pt x="86" y="38"/>
                    </a:lnTo>
                    <a:lnTo>
                      <a:pt x="82" y="38"/>
                    </a:lnTo>
                    <a:lnTo>
                      <a:pt x="82" y="38"/>
                    </a:lnTo>
                    <a:lnTo>
                      <a:pt x="84" y="38"/>
                    </a:lnTo>
                    <a:lnTo>
                      <a:pt x="84" y="38"/>
                    </a:lnTo>
                    <a:lnTo>
                      <a:pt x="84" y="36"/>
                    </a:lnTo>
                    <a:lnTo>
                      <a:pt x="78" y="36"/>
                    </a:lnTo>
                    <a:lnTo>
                      <a:pt x="78" y="36"/>
                    </a:lnTo>
                    <a:lnTo>
                      <a:pt x="76" y="36"/>
                    </a:lnTo>
                    <a:lnTo>
                      <a:pt x="76" y="38"/>
                    </a:lnTo>
                    <a:lnTo>
                      <a:pt x="76" y="38"/>
                    </a:lnTo>
                    <a:lnTo>
                      <a:pt x="76" y="36"/>
                    </a:lnTo>
                    <a:lnTo>
                      <a:pt x="76" y="36"/>
                    </a:lnTo>
                    <a:lnTo>
                      <a:pt x="76" y="36"/>
                    </a:lnTo>
                    <a:lnTo>
                      <a:pt x="78" y="36"/>
                    </a:lnTo>
                    <a:lnTo>
                      <a:pt x="82" y="36"/>
                    </a:lnTo>
                    <a:lnTo>
                      <a:pt x="84" y="36"/>
                    </a:lnTo>
                    <a:lnTo>
                      <a:pt x="82" y="36"/>
                    </a:lnTo>
                    <a:lnTo>
                      <a:pt x="82" y="36"/>
                    </a:lnTo>
                    <a:lnTo>
                      <a:pt x="78" y="36"/>
                    </a:lnTo>
                    <a:lnTo>
                      <a:pt x="76" y="36"/>
                    </a:lnTo>
                    <a:lnTo>
                      <a:pt x="78" y="36"/>
                    </a:lnTo>
                    <a:lnTo>
                      <a:pt x="82" y="36"/>
                    </a:lnTo>
                    <a:lnTo>
                      <a:pt x="82" y="36"/>
                    </a:lnTo>
                    <a:lnTo>
                      <a:pt x="84" y="36"/>
                    </a:lnTo>
                    <a:lnTo>
                      <a:pt x="86" y="36"/>
                    </a:lnTo>
                    <a:lnTo>
                      <a:pt x="86" y="36"/>
                    </a:lnTo>
                    <a:lnTo>
                      <a:pt x="86" y="36"/>
                    </a:lnTo>
                    <a:lnTo>
                      <a:pt x="86" y="36"/>
                    </a:lnTo>
                    <a:lnTo>
                      <a:pt x="86" y="36"/>
                    </a:lnTo>
                    <a:lnTo>
                      <a:pt x="90" y="38"/>
                    </a:lnTo>
                    <a:lnTo>
                      <a:pt x="92" y="38"/>
                    </a:lnTo>
                    <a:lnTo>
                      <a:pt x="92" y="36"/>
                    </a:lnTo>
                    <a:lnTo>
                      <a:pt x="92" y="36"/>
                    </a:lnTo>
                    <a:lnTo>
                      <a:pt x="92" y="36"/>
                    </a:lnTo>
                    <a:lnTo>
                      <a:pt x="92" y="36"/>
                    </a:lnTo>
                    <a:lnTo>
                      <a:pt x="92" y="36"/>
                    </a:lnTo>
                    <a:lnTo>
                      <a:pt x="86" y="34"/>
                    </a:lnTo>
                    <a:lnTo>
                      <a:pt x="82" y="34"/>
                    </a:lnTo>
                    <a:lnTo>
                      <a:pt x="80" y="34"/>
                    </a:lnTo>
                    <a:lnTo>
                      <a:pt x="80" y="34"/>
                    </a:lnTo>
                    <a:lnTo>
                      <a:pt x="78" y="34"/>
                    </a:lnTo>
                    <a:lnTo>
                      <a:pt x="78" y="34"/>
                    </a:lnTo>
                    <a:lnTo>
                      <a:pt x="80" y="34"/>
                    </a:lnTo>
                    <a:lnTo>
                      <a:pt x="82" y="34"/>
                    </a:lnTo>
                    <a:lnTo>
                      <a:pt x="82" y="34"/>
                    </a:lnTo>
                    <a:lnTo>
                      <a:pt x="82" y="34"/>
                    </a:lnTo>
                    <a:lnTo>
                      <a:pt x="82" y="34"/>
                    </a:lnTo>
                    <a:lnTo>
                      <a:pt x="82" y="34"/>
                    </a:lnTo>
                    <a:lnTo>
                      <a:pt x="86" y="34"/>
                    </a:lnTo>
                    <a:lnTo>
                      <a:pt x="88" y="34"/>
                    </a:lnTo>
                    <a:lnTo>
                      <a:pt x="86" y="34"/>
                    </a:lnTo>
                    <a:lnTo>
                      <a:pt x="86" y="34"/>
                    </a:lnTo>
                    <a:lnTo>
                      <a:pt x="82" y="34"/>
                    </a:lnTo>
                    <a:lnTo>
                      <a:pt x="82" y="32"/>
                    </a:lnTo>
                    <a:lnTo>
                      <a:pt x="84" y="32"/>
                    </a:lnTo>
                    <a:lnTo>
                      <a:pt x="86" y="32"/>
                    </a:lnTo>
                    <a:lnTo>
                      <a:pt x="88" y="34"/>
                    </a:lnTo>
                    <a:lnTo>
                      <a:pt x="92" y="34"/>
                    </a:lnTo>
                    <a:lnTo>
                      <a:pt x="92" y="34"/>
                    </a:lnTo>
                    <a:lnTo>
                      <a:pt x="92" y="34"/>
                    </a:lnTo>
                    <a:lnTo>
                      <a:pt x="92" y="34"/>
                    </a:lnTo>
                    <a:lnTo>
                      <a:pt x="96" y="34"/>
                    </a:lnTo>
                    <a:lnTo>
                      <a:pt x="96" y="34"/>
                    </a:lnTo>
                    <a:lnTo>
                      <a:pt x="98" y="32"/>
                    </a:lnTo>
                    <a:lnTo>
                      <a:pt x="98" y="34"/>
                    </a:lnTo>
                    <a:lnTo>
                      <a:pt x="100" y="34"/>
                    </a:lnTo>
                    <a:lnTo>
                      <a:pt x="100" y="32"/>
                    </a:lnTo>
                    <a:lnTo>
                      <a:pt x="100" y="32"/>
                    </a:lnTo>
                    <a:lnTo>
                      <a:pt x="100" y="32"/>
                    </a:lnTo>
                    <a:lnTo>
                      <a:pt x="100" y="30"/>
                    </a:lnTo>
                    <a:lnTo>
                      <a:pt x="96" y="30"/>
                    </a:lnTo>
                    <a:lnTo>
                      <a:pt x="96" y="30"/>
                    </a:lnTo>
                    <a:lnTo>
                      <a:pt x="98" y="30"/>
                    </a:lnTo>
                    <a:lnTo>
                      <a:pt x="100" y="30"/>
                    </a:lnTo>
                    <a:lnTo>
                      <a:pt x="102" y="30"/>
                    </a:lnTo>
                    <a:lnTo>
                      <a:pt x="102" y="30"/>
                    </a:lnTo>
                    <a:lnTo>
                      <a:pt x="102" y="32"/>
                    </a:lnTo>
                    <a:lnTo>
                      <a:pt x="102" y="32"/>
                    </a:lnTo>
                    <a:lnTo>
                      <a:pt x="104" y="32"/>
                    </a:lnTo>
                    <a:lnTo>
                      <a:pt x="104" y="32"/>
                    </a:lnTo>
                    <a:lnTo>
                      <a:pt x="106" y="32"/>
                    </a:lnTo>
                    <a:lnTo>
                      <a:pt x="108" y="32"/>
                    </a:lnTo>
                    <a:lnTo>
                      <a:pt x="108" y="32"/>
                    </a:lnTo>
                    <a:lnTo>
                      <a:pt x="110" y="32"/>
                    </a:lnTo>
                    <a:lnTo>
                      <a:pt x="112" y="30"/>
                    </a:lnTo>
                    <a:lnTo>
                      <a:pt x="112" y="30"/>
                    </a:lnTo>
                    <a:lnTo>
                      <a:pt x="110" y="30"/>
                    </a:lnTo>
                    <a:lnTo>
                      <a:pt x="112" y="30"/>
                    </a:lnTo>
                    <a:lnTo>
                      <a:pt x="114" y="30"/>
                    </a:lnTo>
                    <a:lnTo>
                      <a:pt x="114" y="30"/>
                    </a:lnTo>
                    <a:lnTo>
                      <a:pt x="116" y="28"/>
                    </a:lnTo>
                    <a:lnTo>
                      <a:pt x="114" y="28"/>
                    </a:lnTo>
                    <a:lnTo>
                      <a:pt x="110" y="28"/>
                    </a:lnTo>
                    <a:lnTo>
                      <a:pt x="108" y="28"/>
                    </a:lnTo>
                    <a:lnTo>
                      <a:pt x="108" y="28"/>
                    </a:lnTo>
                    <a:lnTo>
                      <a:pt x="110" y="28"/>
                    </a:lnTo>
                    <a:lnTo>
                      <a:pt x="110" y="28"/>
                    </a:lnTo>
                    <a:lnTo>
                      <a:pt x="112" y="28"/>
                    </a:lnTo>
                    <a:lnTo>
                      <a:pt x="116" y="28"/>
                    </a:lnTo>
                    <a:lnTo>
                      <a:pt x="120" y="28"/>
                    </a:lnTo>
                    <a:lnTo>
                      <a:pt x="120" y="28"/>
                    </a:lnTo>
                    <a:lnTo>
                      <a:pt x="120" y="26"/>
                    </a:lnTo>
                    <a:lnTo>
                      <a:pt x="118" y="26"/>
                    </a:lnTo>
                    <a:lnTo>
                      <a:pt x="118" y="26"/>
                    </a:lnTo>
                    <a:lnTo>
                      <a:pt x="120" y="26"/>
                    </a:lnTo>
                    <a:lnTo>
                      <a:pt x="120" y="26"/>
                    </a:lnTo>
                    <a:lnTo>
                      <a:pt x="120" y="26"/>
                    </a:lnTo>
                    <a:lnTo>
                      <a:pt x="120" y="26"/>
                    </a:lnTo>
                    <a:lnTo>
                      <a:pt x="124" y="26"/>
                    </a:lnTo>
                    <a:lnTo>
                      <a:pt x="124" y="26"/>
                    </a:lnTo>
                    <a:lnTo>
                      <a:pt x="126" y="24"/>
                    </a:lnTo>
                    <a:lnTo>
                      <a:pt x="126" y="24"/>
                    </a:lnTo>
                    <a:lnTo>
                      <a:pt x="130" y="24"/>
                    </a:lnTo>
                    <a:lnTo>
                      <a:pt x="130" y="22"/>
                    </a:lnTo>
                    <a:lnTo>
                      <a:pt x="132" y="22"/>
                    </a:lnTo>
                    <a:lnTo>
                      <a:pt x="134" y="22"/>
                    </a:lnTo>
                    <a:lnTo>
                      <a:pt x="134" y="22"/>
                    </a:lnTo>
                    <a:lnTo>
                      <a:pt x="138" y="20"/>
                    </a:lnTo>
                    <a:lnTo>
                      <a:pt x="140" y="20"/>
                    </a:lnTo>
                    <a:lnTo>
                      <a:pt x="142" y="20"/>
                    </a:lnTo>
                    <a:lnTo>
                      <a:pt x="142" y="20"/>
                    </a:lnTo>
                    <a:lnTo>
                      <a:pt x="144" y="20"/>
                    </a:lnTo>
                    <a:lnTo>
                      <a:pt x="146" y="18"/>
                    </a:lnTo>
                    <a:lnTo>
                      <a:pt x="148" y="18"/>
                    </a:lnTo>
                    <a:lnTo>
                      <a:pt x="152" y="18"/>
                    </a:lnTo>
                    <a:lnTo>
                      <a:pt x="154" y="16"/>
                    </a:lnTo>
                    <a:lnTo>
                      <a:pt x="156" y="16"/>
                    </a:lnTo>
                    <a:lnTo>
                      <a:pt x="156" y="16"/>
                    </a:lnTo>
                    <a:lnTo>
                      <a:pt x="154" y="16"/>
                    </a:lnTo>
                    <a:lnTo>
                      <a:pt x="150" y="16"/>
                    </a:lnTo>
                    <a:lnTo>
                      <a:pt x="144" y="18"/>
                    </a:lnTo>
                    <a:lnTo>
                      <a:pt x="140" y="18"/>
                    </a:lnTo>
                    <a:lnTo>
                      <a:pt x="132" y="18"/>
                    </a:lnTo>
                    <a:lnTo>
                      <a:pt x="130" y="18"/>
                    </a:lnTo>
                    <a:lnTo>
                      <a:pt x="126" y="18"/>
                    </a:lnTo>
                    <a:lnTo>
                      <a:pt x="128" y="18"/>
                    </a:lnTo>
                    <a:lnTo>
                      <a:pt x="124" y="18"/>
                    </a:lnTo>
                    <a:lnTo>
                      <a:pt x="124" y="18"/>
                    </a:lnTo>
                    <a:lnTo>
                      <a:pt x="128" y="18"/>
                    </a:lnTo>
                    <a:lnTo>
                      <a:pt x="128" y="18"/>
                    </a:lnTo>
                    <a:lnTo>
                      <a:pt x="130" y="18"/>
                    </a:lnTo>
                    <a:lnTo>
                      <a:pt x="130" y="18"/>
                    </a:lnTo>
                    <a:lnTo>
                      <a:pt x="130" y="18"/>
                    </a:lnTo>
                    <a:lnTo>
                      <a:pt x="132" y="18"/>
                    </a:lnTo>
                    <a:lnTo>
                      <a:pt x="144" y="16"/>
                    </a:lnTo>
                    <a:lnTo>
                      <a:pt x="142" y="14"/>
                    </a:lnTo>
                    <a:lnTo>
                      <a:pt x="140" y="16"/>
                    </a:lnTo>
                    <a:lnTo>
                      <a:pt x="136" y="14"/>
                    </a:lnTo>
                    <a:lnTo>
                      <a:pt x="134" y="16"/>
                    </a:lnTo>
                    <a:lnTo>
                      <a:pt x="136" y="14"/>
                    </a:lnTo>
                    <a:lnTo>
                      <a:pt x="136" y="14"/>
                    </a:lnTo>
                    <a:lnTo>
                      <a:pt x="136" y="14"/>
                    </a:lnTo>
                    <a:lnTo>
                      <a:pt x="138" y="14"/>
                    </a:lnTo>
                    <a:lnTo>
                      <a:pt x="136" y="14"/>
                    </a:lnTo>
                    <a:lnTo>
                      <a:pt x="136" y="14"/>
                    </a:lnTo>
                    <a:lnTo>
                      <a:pt x="136" y="14"/>
                    </a:lnTo>
                    <a:lnTo>
                      <a:pt x="138" y="14"/>
                    </a:lnTo>
                    <a:lnTo>
                      <a:pt x="140" y="14"/>
                    </a:lnTo>
                    <a:lnTo>
                      <a:pt x="144" y="14"/>
                    </a:lnTo>
                    <a:lnTo>
                      <a:pt x="146" y="14"/>
                    </a:lnTo>
                    <a:lnTo>
                      <a:pt x="148" y="14"/>
                    </a:lnTo>
                    <a:lnTo>
                      <a:pt x="150" y="14"/>
                    </a:lnTo>
                    <a:lnTo>
                      <a:pt x="150" y="14"/>
                    </a:lnTo>
                    <a:lnTo>
                      <a:pt x="152" y="14"/>
                    </a:lnTo>
                    <a:lnTo>
                      <a:pt x="154" y="14"/>
                    </a:lnTo>
                    <a:lnTo>
                      <a:pt x="156" y="14"/>
                    </a:lnTo>
                    <a:lnTo>
                      <a:pt x="156" y="14"/>
                    </a:lnTo>
                    <a:lnTo>
                      <a:pt x="158" y="14"/>
                    </a:lnTo>
                    <a:lnTo>
                      <a:pt x="158" y="14"/>
                    </a:lnTo>
                    <a:lnTo>
                      <a:pt x="158" y="14"/>
                    </a:lnTo>
                    <a:lnTo>
                      <a:pt x="160" y="14"/>
                    </a:lnTo>
                    <a:lnTo>
                      <a:pt x="162" y="12"/>
                    </a:lnTo>
                    <a:lnTo>
                      <a:pt x="164" y="12"/>
                    </a:lnTo>
                    <a:lnTo>
                      <a:pt x="166" y="12"/>
                    </a:lnTo>
                    <a:lnTo>
                      <a:pt x="168" y="12"/>
                    </a:lnTo>
                    <a:lnTo>
                      <a:pt x="170" y="12"/>
                    </a:lnTo>
                    <a:lnTo>
                      <a:pt x="172" y="10"/>
                    </a:lnTo>
                    <a:lnTo>
                      <a:pt x="174" y="10"/>
                    </a:lnTo>
                    <a:lnTo>
                      <a:pt x="174" y="10"/>
                    </a:lnTo>
                    <a:lnTo>
                      <a:pt x="176" y="8"/>
                    </a:lnTo>
                    <a:lnTo>
                      <a:pt x="176" y="8"/>
                    </a:lnTo>
                    <a:lnTo>
                      <a:pt x="176" y="8"/>
                    </a:lnTo>
                    <a:lnTo>
                      <a:pt x="174" y="8"/>
                    </a:lnTo>
                    <a:lnTo>
                      <a:pt x="172" y="8"/>
                    </a:lnTo>
                    <a:lnTo>
                      <a:pt x="172" y="6"/>
                    </a:lnTo>
                    <a:lnTo>
                      <a:pt x="172" y="6"/>
                    </a:lnTo>
                    <a:lnTo>
                      <a:pt x="170" y="8"/>
                    </a:lnTo>
                    <a:lnTo>
                      <a:pt x="170" y="6"/>
                    </a:lnTo>
                    <a:lnTo>
                      <a:pt x="168" y="6"/>
                    </a:lnTo>
                    <a:lnTo>
                      <a:pt x="168" y="6"/>
                    </a:lnTo>
                    <a:lnTo>
                      <a:pt x="168" y="6"/>
                    </a:lnTo>
                    <a:lnTo>
                      <a:pt x="170" y="6"/>
                    </a:lnTo>
                    <a:lnTo>
                      <a:pt x="168" y="6"/>
                    </a:lnTo>
                    <a:lnTo>
                      <a:pt x="168" y="4"/>
                    </a:lnTo>
                    <a:lnTo>
                      <a:pt x="166" y="4"/>
                    </a:lnTo>
                    <a:lnTo>
                      <a:pt x="168" y="4"/>
                    </a:lnTo>
                    <a:lnTo>
                      <a:pt x="168" y="4"/>
                    </a:lnTo>
                    <a:lnTo>
                      <a:pt x="168" y="4"/>
                    </a:lnTo>
                    <a:lnTo>
                      <a:pt x="166" y="4"/>
                    </a:lnTo>
                    <a:lnTo>
                      <a:pt x="164" y="4"/>
                    </a:lnTo>
                    <a:lnTo>
                      <a:pt x="162" y="4"/>
                    </a:lnTo>
                    <a:lnTo>
                      <a:pt x="164" y="2"/>
                    </a:lnTo>
                    <a:lnTo>
                      <a:pt x="164" y="2"/>
                    </a:lnTo>
                    <a:lnTo>
                      <a:pt x="162" y="2"/>
                    </a:lnTo>
                    <a:lnTo>
                      <a:pt x="162" y="2"/>
                    </a:lnTo>
                    <a:lnTo>
                      <a:pt x="162" y="2"/>
                    </a:lnTo>
                    <a:lnTo>
                      <a:pt x="160" y="4"/>
                    </a:lnTo>
                    <a:lnTo>
                      <a:pt x="160" y="4"/>
                    </a:lnTo>
                    <a:lnTo>
                      <a:pt x="160" y="4"/>
                    </a:lnTo>
                    <a:lnTo>
                      <a:pt x="160" y="4"/>
                    </a:lnTo>
                    <a:lnTo>
                      <a:pt x="158" y="4"/>
                    </a:lnTo>
                    <a:lnTo>
                      <a:pt x="160" y="4"/>
                    </a:lnTo>
                    <a:lnTo>
                      <a:pt x="158" y="2"/>
                    </a:lnTo>
                    <a:lnTo>
                      <a:pt x="156" y="4"/>
                    </a:lnTo>
                    <a:lnTo>
                      <a:pt x="152" y="4"/>
                    </a:lnTo>
                    <a:lnTo>
                      <a:pt x="150" y="4"/>
                    </a:lnTo>
                    <a:lnTo>
                      <a:pt x="148" y="4"/>
                    </a:lnTo>
                    <a:lnTo>
                      <a:pt x="146" y="4"/>
                    </a:lnTo>
                    <a:lnTo>
                      <a:pt x="154" y="4"/>
                    </a:lnTo>
                    <a:lnTo>
                      <a:pt x="154" y="2"/>
                    </a:lnTo>
                    <a:lnTo>
                      <a:pt x="156" y="2"/>
                    </a:lnTo>
                    <a:lnTo>
                      <a:pt x="152" y="2"/>
                    </a:lnTo>
                    <a:lnTo>
                      <a:pt x="152" y="2"/>
                    </a:lnTo>
                    <a:lnTo>
                      <a:pt x="150" y="2"/>
                    </a:lnTo>
                    <a:lnTo>
                      <a:pt x="148" y="2"/>
                    </a:lnTo>
                    <a:lnTo>
                      <a:pt x="146" y="2"/>
                    </a:lnTo>
                    <a:lnTo>
                      <a:pt x="144" y="2"/>
                    </a:lnTo>
                    <a:lnTo>
                      <a:pt x="142" y="0"/>
                    </a:lnTo>
                    <a:lnTo>
                      <a:pt x="142" y="0"/>
                    </a:lnTo>
                    <a:lnTo>
                      <a:pt x="140" y="0"/>
                    </a:lnTo>
                    <a:lnTo>
                      <a:pt x="138" y="0"/>
                    </a:lnTo>
                    <a:lnTo>
                      <a:pt x="134" y="0"/>
                    </a:lnTo>
                    <a:lnTo>
                      <a:pt x="134" y="0"/>
                    </a:lnTo>
                    <a:lnTo>
                      <a:pt x="132" y="0"/>
                    </a:lnTo>
                    <a:lnTo>
                      <a:pt x="134" y="0"/>
                    </a:lnTo>
                    <a:lnTo>
                      <a:pt x="132" y="0"/>
                    </a:lnTo>
                    <a:lnTo>
                      <a:pt x="130" y="0"/>
                    </a:lnTo>
                    <a:lnTo>
                      <a:pt x="128" y="0"/>
                    </a:lnTo>
                    <a:lnTo>
                      <a:pt x="124" y="0"/>
                    </a:lnTo>
                    <a:lnTo>
                      <a:pt x="124" y="2"/>
                    </a:lnTo>
                    <a:lnTo>
                      <a:pt x="124" y="2"/>
                    </a:lnTo>
                    <a:lnTo>
                      <a:pt x="124" y="2"/>
                    </a:lnTo>
                    <a:lnTo>
                      <a:pt x="124" y="2"/>
                    </a:lnTo>
                    <a:lnTo>
                      <a:pt x="124" y="2"/>
                    </a:lnTo>
                    <a:lnTo>
                      <a:pt x="122" y="2"/>
                    </a:lnTo>
                    <a:lnTo>
                      <a:pt x="122" y="0"/>
                    </a:lnTo>
                    <a:lnTo>
                      <a:pt x="120" y="0"/>
                    </a:lnTo>
                    <a:lnTo>
                      <a:pt x="120" y="0"/>
                    </a:lnTo>
                    <a:lnTo>
                      <a:pt x="116" y="0"/>
                    </a:lnTo>
                    <a:lnTo>
                      <a:pt x="114" y="0"/>
                    </a:lnTo>
                    <a:lnTo>
                      <a:pt x="110" y="0"/>
                    </a:lnTo>
                    <a:lnTo>
                      <a:pt x="108" y="0"/>
                    </a:lnTo>
                    <a:lnTo>
                      <a:pt x="108" y="0"/>
                    </a:lnTo>
                    <a:lnTo>
                      <a:pt x="108" y="0"/>
                    </a:lnTo>
                    <a:lnTo>
                      <a:pt x="110" y="2"/>
                    </a:lnTo>
                    <a:lnTo>
                      <a:pt x="110" y="2"/>
                    </a:lnTo>
                    <a:lnTo>
                      <a:pt x="110" y="2"/>
                    </a:lnTo>
                    <a:lnTo>
                      <a:pt x="110" y="2"/>
                    </a:lnTo>
                    <a:lnTo>
                      <a:pt x="114" y="4"/>
                    </a:lnTo>
                    <a:lnTo>
                      <a:pt x="108" y="4"/>
                    </a:lnTo>
                    <a:lnTo>
                      <a:pt x="110" y="4"/>
                    </a:lnTo>
                    <a:lnTo>
                      <a:pt x="110" y="4"/>
                    </a:lnTo>
                    <a:lnTo>
                      <a:pt x="110" y="4"/>
                    </a:lnTo>
                    <a:lnTo>
                      <a:pt x="108" y="2"/>
                    </a:lnTo>
                    <a:lnTo>
                      <a:pt x="108" y="2"/>
                    </a:lnTo>
                    <a:lnTo>
                      <a:pt x="108" y="2"/>
                    </a:lnTo>
                    <a:lnTo>
                      <a:pt x="104" y="0"/>
                    </a:lnTo>
                    <a:lnTo>
                      <a:pt x="104" y="0"/>
                    </a:lnTo>
                    <a:lnTo>
                      <a:pt x="102" y="0"/>
                    </a:lnTo>
                    <a:lnTo>
                      <a:pt x="102" y="2"/>
                    </a:lnTo>
                    <a:lnTo>
                      <a:pt x="102" y="2"/>
                    </a:lnTo>
                    <a:lnTo>
                      <a:pt x="102" y="0"/>
                    </a:lnTo>
                    <a:lnTo>
                      <a:pt x="102" y="0"/>
                    </a:lnTo>
                    <a:lnTo>
                      <a:pt x="100" y="0"/>
                    </a:lnTo>
                    <a:lnTo>
                      <a:pt x="100" y="0"/>
                    </a:lnTo>
                    <a:lnTo>
                      <a:pt x="100" y="0"/>
                    </a:lnTo>
                    <a:lnTo>
                      <a:pt x="100" y="0"/>
                    </a:lnTo>
                    <a:lnTo>
                      <a:pt x="96" y="0"/>
                    </a:lnTo>
                    <a:lnTo>
                      <a:pt x="94" y="0"/>
                    </a:lnTo>
                    <a:lnTo>
                      <a:pt x="94" y="0"/>
                    </a:lnTo>
                    <a:lnTo>
                      <a:pt x="96" y="0"/>
                    </a:lnTo>
                    <a:lnTo>
                      <a:pt x="96" y="2"/>
                    </a:lnTo>
                    <a:lnTo>
                      <a:pt x="94" y="2"/>
                    </a:lnTo>
                    <a:lnTo>
                      <a:pt x="96" y="2"/>
                    </a:lnTo>
                    <a:lnTo>
                      <a:pt x="96" y="2"/>
                    </a:lnTo>
                    <a:lnTo>
                      <a:pt x="94" y="2"/>
                    </a:lnTo>
                    <a:lnTo>
                      <a:pt x="94" y="2"/>
                    </a:lnTo>
                    <a:lnTo>
                      <a:pt x="92" y="2"/>
                    </a:lnTo>
                    <a:lnTo>
                      <a:pt x="88" y="2"/>
                    </a:lnTo>
                    <a:lnTo>
                      <a:pt x="88" y="2"/>
                    </a:lnTo>
                    <a:lnTo>
                      <a:pt x="88" y="2"/>
                    </a:lnTo>
                    <a:lnTo>
                      <a:pt x="90" y="2"/>
                    </a:lnTo>
                    <a:lnTo>
                      <a:pt x="90" y="2"/>
                    </a:lnTo>
                    <a:lnTo>
                      <a:pt x="90" y="4"/>
                    </a:lnTo>
                    <a:lnTo>
                      <a:pt x="90" y="4"/>
                    </a:lnTo>
                    <a:lnTo>
                      <a:pt x="90" y="4"/>
                    </a:lnTo>
                    <a:lnTo>
                      <a:pt x="86" y="2"/>
                    </a:lnTo>
                    <a:lnTo>
                      <a:pt x="84" y="2"/>
                    </a:lnTo>
                    <a:lnTo>
                      <a:pt x="84" y="2"/>
                    </a:lnTo>
                    <a:lnTo>
                      <a:pt x="82" y="2"/>
                    </a:lnTo>
                    <a:lnTo>
                      <a:pt x="84" y="4"/>
                    </a:lnTo>
                    <a:lnTo>
                      <a:pt x="84" y="4"/>
                    </a:lnTo>
                    <a:lnTo>
                      <a:pt x="86" y="4"/>
                    </a:lnTo>
                    <a:lnTo>
                      <a:pt x="82" y="4"/>
                    </a:lnTo>
                    <a:lnTo>
                      <a:pt x="80" y="4"/>
                    </a:lnTo>
                    <a:lnTo>
                      <a:pt x="80" y="4"/>
                    </a:lnTo>
                    <a:lnTo>
                      <a:pt x="80" y="4"/>
                    </a:lnTo>
                    <a:lnTo>
                      <a:pt x="82" y="6"/>
                    </a:lnTo>
                    <a:lnTo>
                      <a:pt x="86" y="8"/>
                    </a:lnTo>
                    <a:lnTo>
                      <a:pt x="86" y="8"/>
                    </a:lnTo>
                    <a:lnTo>
                      <a:pt x="86" y="8"/>
                    </a:lnTo>
                    <a:lnTo>
                      <a:pt x="86" y="8"/>
                    </a:lnTo>
                    <a:lnTo>
                      <a:pt x="82" y="8"/>
                    </a:lnTo>
                    <a:lnTo>
                      <a:pt x="82" y="6"/>
                    </a:lnTo>
                    <a:lnTo>
                      <a:pt x="80" y="6"/>
                    </a:lnTo>
                    <a:lnTo>
                      <a:pt x="78" y="6"/>
                    </a:lnTo>
                    <a:lnTo>
                      <a:pt x="76" y="6"/>
                    </a:lnTo>
                    <a:lnTo>
                      <a:pt x="76" y="8"/>
                    </a:lnTo>
                    <a:lnTo>
                      <a:pt x="76" y="8"/>
                    </a:lnTo>
                    <a:lnTo>
                      <a:pt x="76" y="6"/>
                    </a:lnTo>
                    <a:lnTo>
                      <a:pt x="76" y="6"/>
                    </a:lnTo>
                    <a:lnTo>
                      <a:pt x="76" y="6"/>
                    </a:lnTo>
                    <a:lnTo>
                      <a:pt x="76" y="4"/>
                    </a:lnTo>
                    <a:lnTo>
                      <a:pt x="74" y="4"/>
                    </a:lnTo>
                    <a:lnTo>
                      <a:pt x="74" y="4"/>
                    </a:lnTo>
                    <a:lnTo>
                      <a:pt x="72" y="4"/>
                    </a:lnTo>
                    <a:lnTo>
                      <a:pt x="72" y="4"/>
                    </a:lnTo>
                    <a:lnTo>
                      <a:pt x="72" y="4"/>
                    </a:lnTo>
                    <a:lnTo>
                      <a:pt x="70" y="4"/>
                    </a:lnTo>
                    <a:lnTo>
                      <a:pt x="68" y="4"/>
                    </a:lnTo>
                    <a:lnTo>
                      <a:pt x="66" y="4"/>
                    </a:lnTo>
                    <a:lnTo>
                      <a:pt x="68" y="4"/>
                    </a:lnTo>
                    <a:lnTo>
                      <a:pt x="68" y="4"/>
                    </a:lnTo>
                    <a:lnTo>
                      <a:pt x="68" y="4"/>
                    </a:lnTo>
                    <a:lnTo>
                      <a:pt x="68" y="4"/>
                    </a:lnTo>
                    <a:lnTo>
                      <a:pt x="66" y="4"/>
                    </a:lnTo>
                    <a:lnTo>
                      <a:pt x="64" y="4"/>
                    </a:lnTo>
                    <a:lnTo>
                      <a:pt x="62" y="4"/>
                    </a:lnTo>
                    <a:lnTo>
                      <a:pt x="62" y="4"/>
                    </a:lnTo>
                    <a:lnTo>
                      <a:pt x="62" y="6"/>
                    </a:lnTo>
                    <a:lnTo>
                      <a:pt x="62" y="6"/>
                    </a:lnTo>
                    <a:lnTo>
                      <a:pt x="64" y="6"/>
                    </a:lnTo>
                    <a:lnTo>
                      <a:pt x="66" y="8"/>
                    </a:lnTo>
                    <a:lnTo>
                      <a:pt x="68" y="8"/>
                    </a:lnTo>
                    <a:lnTo>
                      <a:pt x="68" y="8"/>
                    </a:lnTo>
                    <a:lnTo>
                      <a:pt x="66" y="8"/>
                    </a:lnTo>
                    <a:lnTo>
                      <a:pt x="66" y="8"/>
                    </a:lnTo>
                    <a:lnTo>
                      <a:pt x="64" y="8"/>
                    </a:lnTo>
                    <a:lnTo>
                      <a:pt x="64" y="8"/>
                    </a:lnTo>
                    <a:lnTo>
                      <a:pt x="62" y="6"/>
                    </a:lnTo>
                    <a:lnTo>
                      <a:pt x="60" y="6"/>
                    </a:lnTo>
                    <a:lnTo>
                      <a:pt x="60" y="8"/>
                    </a:lnTo>
                    <a:lnTo>
                      <a:pt x="60" y="8"/>
                    </a:lnTo>
                    <a:lnTo>
                      <a:pt x="60" y="8"/>
                    </a:lnTo>
                    <a:lnTo>
                      <a:pt x="60" y="8"/>
                    </a:lnTo>
                    <a:lnTo>
                      <a:pt x="60" y="8"/>
                    </a:lnTo>
                    <a:lnTo>
                      <a:pt x="60" y="6"/>
                    </a:lnTo>
                    <a:lnTo>
                      <a:pt x="58" y="6"/>
                    </a:lnTo>
                    <a:lnTo>
                      <a:pt x="58" y="6"/>
                    </a:lnTo>
                    <a:lnTo>
                      <a:pt x="56" y="6"/>
                    </a:lnTo>
                    <a:lnTo>
                      <a:pt x="56" y="6"/>
                    </a:lnTo>
                    <a:lnTo>
                      <a:pt x="54" y="6"/>
                    </a:lnTo>
                    <a:lnTo>
                      <a:pt x="54" y="6"/>
                    </a:lnTo>
                    <a:lnTo>
                      <a:pt x="52" y="6"/>
                    </a:lnTo>
                    <a:lnTo>
                      <a:pt x="50" y="6"/>
                    </a:lnTo>
                    <a:lnTo>
                      <a:pt x="50" y="8"/>
                    </a:lnTo>
                    <a:lnTo>
                      <a:pt x="50" y="8"/>
                    </a:lnTo>
                    <a:lnTo>
                      <a:pt x="50" y="8"/>
                    </a:lnTo>
                    <a:lnTo>
                      <a:pt x="48" y="8"/>
                    </a:lnTo>
                    <a:lnTo>
                      <a:pt x="48" y="8"/>
                    </a:lnTo>
                    <a:lnTo>
                      <a:pt x="48" y="8"/>
                    </a:lnTo>
                    <a:lnTo>
                      <a:pt x="46" y="8"/>
                    </a:lnTo>
                    <a:lnTo>
                      <a:pt x="44" y="8"/>
                    </a:lnTo>
                    <a:lnTo>
                      <a:pt x="42" y="8"/>
                    </a:lnTo>
                    <a:lnTo>
                      <a:pt x="42" y="8"/>
                    </a:lnTo>
                    <a:lnTo>
                      <a:pt x="40" y="8"/>
                    </a:lnTo>
                    <a:lnTo>
                      <a:pt x="38" y="8"/>
                    </a:lnTo>
                    <a:lnTo>
                      <a:pt x="38" y="8"/>
                    </a:lnTo>
                    <a:lnTo>
                      <a:pt x="36" y="10"/>
                    </a:lnTo>
                    <a:lnTo>
                      <a:pt x="38" y="10"/>
                    </a:lnTo>
                    <a:lnTo>
                      <a:pt x="38" y="10"/>
                    </a:lnTo>
                    <a:lnTo>
                      <a:pt x="38" y="10"/>
                    </a:lnTo>
                    <a:lnTo>
                      <a:pt x="38" y="10"/>
                    </a:lnTo>
                    <a:lnTo>
                      <a:pt x="40" y="10"/>
                    </a:lnTo>
                    <a:lnTo>
                      <a:pt x="40" y="10"/>
                    </a:lnTo>
                    <a:lnTo>
                      <a:pt x="42" y="10"/>
                    </a:lnTo>
                    <a:lnTo>
                      <a:pt x="44" y="10"/>
                    </a:lnTo>
                    <a:lnTo>
                      <a:pt x="44" y="10"/>
                    </a:lnTo>
                    <a:lnTo>
                      <a:pt x="44" y="10"/>
                    </a:lnTo>
                    <a:lnTo>
                      <a:pt x="46" y="10"/>
                    </a:lnTo>
                    <a:lnTo>
                      <a:pt x="44" y="10"/>
                    </a:lnTo>
                    <a:lnTo>
                      <a:pt x="46" y="10"/>
                    </a:lnTo>
                    <a:lnTo>
                      <a:pt x="48" y="10"/>
                    </a:lnTo>
                    <a:lnTo>
                      <a:pt x="44" y="10"/>
                    </a:lnTo>
                    <a:lnTo>
                      <a:pt x="40" y="12"/>
                    </a:lnTo>
                    <a:lnTo>
                      <a:pt x="42" y="12"/>
                    </a:lnTo>
                    <a:lnTo>
                      <a:pt x="48" y="12"/>
                    </a:lnTo>
                    <a:lnTo>
                      <a:pt x="52" y="10"/>
                    </a:lnTo>
                    <a:lnTo>
                      <a:pt x="52" y="10"/>
                    </a:lnTo>
                    <a:lnTo>
                      <a:pt x="54" y="12"/>
                    </a:lnTo>
                    <a:lnTo>
                      <a:pt x="56" y="12"/>
                    </a:lnTo>
                    <a:lnTo>
                      <a:pt x="58" y="12"/>
                    </a:lnTo>
                    <a:lnTo>
                      <a:pt x="60" y="12"/>
                    </a:lnTo>
                    <a:lnTo>
                      <a:pt x="58" y="12"/>
                    </a:lnTo>
                    <a:lnTo>
                      <a:pt x="52" y="12"/>
                    </a:lnTo>
                    <a:lnTo>
                      <a:pt x="52" y="12"/>
                    </a:lnTo>
                    <a:lnTo>
                      <a:pt x="50" y="12"/>
                    </a:lnTo>
                    <a:lnTo>
                      <a:pt x="44" y="12"/>
                    </a:lnTo>
                    <a:lnTo>
                      <a:pt x="42" y="12"/>
                    </a:lnTo>
                    <a:lnTo>
                      <a:pt x="44" y="14"/>
                    </a:lnTo>
                    <a:lnTo>
                      <a:pt x="46" y="14"/>
                    </a:lnTo>
                    <a:lnTo>
                      <a:pt x="46" y="14"/>
                    </a:lnTo>
                    <a:lnTo>
                      <a:pt x="42" y="14"/>
                    </a:lnTo>
                    <a:lnTo>
                      <a:pt x="40" y="14"/>
                    </a:lnTo>
                    <a:lnTo>
                      <a:pt x="40" y="14"/>
                    </a:lnTo>
                    <a:lnTo>
                      <a:pt x="40" y="16"/>
                    </a:lnTo>
                    <a:lnTo>
                      <a:pt x="42" y="16"/>
                    </a:lnTo>
                    <a:lnTo>
                      <a:pt x="42" y="16"/>
                    </a:lnTo>
                    <a:lnTo>
                      <a:pt x="44" y="16"/>
                    </a:lnTo>
                    <a:lnTo>
                      <a:pt x="52" y="16"/>
                    </a:lnTo>
                    <a:lnTo>
                      <a:pt x="56" y="16"/>
                    </a:lnTo>
                    <a:lnTo>
                      <a:pt x="58" y="14"/>
                    </a:lnTo>
                    <a:lnTo>
                      <a:pt x="64" y="14"/>
                    </a:lnTo>
                    <a:lnTo>
                      <a:pt x="64" y="14"/>
                    </a:lnTo>
                    <a:lnTo>
                      <a:pt x="62" y="14"/>
                    </a:lnTo>
                    <a:lnTo>
                      <a:pt x="58" y="16"/>
                    </a:lnTo>
                    <a:lnTo>
                      <a:pt x="58" y="16"/>
                    </a:lnTo>
                    <a:lnTo>
                      <a:pt x="54" y="16"/>
                    </a:lnTo>
                    <a:lnTo>
                      <a:pt x="50" y="16"/>
                    </a:lnTo>
                    <a:lnTo>
                      <a:pt x="48" y="16"/>
                    </a:lnTo>
                    <a:lnTo>
                      <a:pt x="46" y="16"/>
                    </a:lnTo>
                    <a:lnTo>
                      <a:pt x="44" y="16"/>
                    </a:lnTo>
                    <a:lnTo>
                      <a:pt x="42" y="16"/>
                    </a:lnTo>
                    <a:lnTo>
                      <a:pt x="42" y="18"/>
                    </a:lnTo>
                    <a:lnTo>
                      <a:pt x="40" y="18"/>
                    </a:lnTo>
                    <a:lnTo>
                      <a:pt x="42" y="18"/>
                    </a:lnTo>
                    <a:lnTo>
                      <a:pt x="42" y="18"/>
                    </a:lnTo>
                    <a:lnTo>
                      <a:pt x="44" y="18"/>
                    </a:lnTo>
                    <a:lnTo>
                      <a:pt x="44" y="18"/>
                    </a:lnTo>
                    <a:lnTo>
                      <a:pt x="46" y="20"/>
                    </a:lnTo>
                    <a:lnTo>
                      <a:pt x="46" y="20"/>
                    </a:lnTo>
                    <a:lnTo>
                      <a:pt x="48" y="20"/>
                    </a:lnTo>
                    <a:lnTo>
                      <a:pt x="48" y="20"/>
                    </a:lnTo>
                    <a:lnTo>
                      <a:pt x="50" y="20"/>
                    </a:lnTo>
                    <a:lnTo>
                      <a:pt x="50" y="18"/>
                    </a:lnTo>
                    <a:lnTo>
                      <a:pt x="50" y="18"/>
                    </a:lnTo>
                    <a:lnTo>
                      <a:pt x="52" y="18"/>
                    </a:lnTo>
                    <a:lnTo>
                      <a:pt x="54" y="18"/>
                    </a:lnTo>
                    <a:lnTo>
                      <a:pt x="54" y="18"/>
                    </a:lnTo>
                    <a:lnTo>
                      <a:pt x="56" y="18"/>
                    </a:lnTo>
                    <a:lnTo>
                      <a:pt x="58" y="18"/>
                    </a:lnTo>
                    <a:lnTo>
                      <a:pt x="60" y="16"/>
                    </a:lnTo>
                    <a:lnTo>
                      <a:pt x="62" y="16"/>
                    </a:lnTo>
                    <a:lnTo>
                      <a:pt x="66" y="16"/>
                    </a:lnTo>
                    <a:lnTo>
                      <a:pt x="66" y="16"/>
                    </a:lnTo>
                    <a:lnTo>
                      <a:pt x="74" y="16"/>
                    </a:lnTo>
                    <a:lnTo>
                      <a:pt x="72" y="16"/>
                    </a:lnTo>
                    <a:lnTo>
                      <a:pt x="70" y="16"/>
                    </a:lnTo>
                    <a:lnTo>
                      <a:pt x="66" y="18"/>
                    </a:lnTo>
                    <a:lnTo>
                      <a:pt x="66" y="18"/>
                    </a:lnTo>
                    <a:lnTo>
                      <a:pt x="64" y="18"/>
                    </a:lnTo>
                    <a:lnTo>
                      <a:pt x="62" y="18"/>
                    </a:lnTo>
                    <a:lnTo>
                      <a:pt x="58" y="18"/>
                    </a:lnTo>
                    <a:lnTo>
                      <a:pt x="58" y="18"/>
                    </a:lnTo>
                    <a:lnTo>
                      <a:pt x="56" y="18"/>
                    </a:lnTo>
                    <a:lnTo>
                      <a:pt x="56" y="18"/>
                    </a:lnTo>
                    <a:lnTo>
                      <a:pt x="56" y="18"/>
                    </a:lnTo>
                    <a:lnTo>
                      <a:pt x="54" y="18"/>
                    </a:lnTo>
                    <a:lnTo>
                      <a:pt x="54" y="18"/>
                    </a:lnTo>
                    <a:lnTo>
                      <a:pt x="54" y="18"/>
                    </a:lnTo>
                    <a:lnTo>
                      <a:pt x="52" y="20"/>
                    </a:lnTo>
                    <a:lnTo>
                      <a:pt x="52" y="20"/>
                    </a:lnTo>
                    <a:lnTo>
                      <a:pt x="50" y="20"/>
                    </a:lnTo>
                    <a:lnTo>
                      <a:pt x="50" y="20"/>
                    </a:lnTo>
                    <a:lnTo>
                      <a:pt x="52" y="20"/>
                    </a:lnTo>
                    <a:lnTo>
                      <a:pt x="54" y="20"/>
                    </a:lnTo>
                    <a:lnTo>
                      <a:pt x="54" y="20"/>
                    </a:lnTo>
                    <a:lnTo>
                      <a:pt x="56" y="22"/>
                    </a:lnTo>
                    <a:lnTo>
                      <a:pt x="56" y="22"/>
                    </a:lnTo>
                    <a:lnTo>
                      <a:pt x="58" y="22"/>
                    </a:lnTo>
                    <a:lnTo>
                      <a:pt x="60" y="22"/>
                    </a:lnTo>
                    <a:lnTo>
                      <a:pt x="60" y="22"/>
                    </a:lnTo>
                    <a:lnTo>
                      <a:pt x="60" y="20"/>
                    </a:lnTo>
                    <a:lnTo>
                      <a:pt x="60" y="20"/>
                    </a:lnTo>
                    <a:lnTo>
                      <a:pt x="60" y="20"/>
                    </a:lnTo>
                    <a:lnTo>
                      <a:pt x="62" y="20"/>
                    </a:lnTo>
                    <a:lnTo>
                      <a:pt x="64" y="20"/>
                    </a:lnTo>
                    <a:lnTo>
                      <a:pt x="64" y="20"/>
                    </a:lnTo>
                    <a:lnTo>
                      <a:pt x="64" y="20"/>
                    </a:lnTo>
                    <a:lnTo>
                      <a:pt x="64" y="20"/>
                    </a:lnTo>
                    <a:lnTo>
                      <a:pt x="62" y="20"/>
                    </a:lnTo>
                    <a:lnTo>
                      <a:pt x="62" y="20"/>
                    </a:lnTo>
                    <a:lnTo>
                      <a:pt x="64" y="20"/>
                    </a:lnTo>
                    <a:lnTo>
                      <a:pt x="64" y="20"/>
                    </a:lnTo>
                    <a:lnTo>
                      <a:pt x="64" y="20"/>
                    </a:lnTo>
                    <a:lnTo>
                      <a:pt x="62" y="22"/>
                    </a:lnTo>
                    <a:lnTo>
                      <a:pt x="62" y="22"/>
                    </a:lnTo>
                    <a:lnTo>
                      <a:pt x="64" y="22"/>
                    </a:lnTo>
                    <a:lnTo>
                      <a:pt x="70" y="22"/>
                    </a:lnTo>
                    <a:lnTo>
                      <a:pt x="76" y="20"/>
                    </a:lnTo>
                    <a:lnTo>
                      <a:pt x="82" y="20"/>
                    </a:lnTo>
                    <a:lnTo>
                      <a:pt x="82" y="20"/>
                    </a:lnTo>
                    <a:lnTo>
                      <a:pt x="82" y="18"/>
                    </a:lnTo>
                    <a:lnTo>
                      <a:pt x="84" y="18"/>
                    </a:lnTo>
                    <a:lnTo>
                      <a:pt x="82" y="18"/>
                    </a:lnTo>
                    <a:lnTo>
                      <a:pt x="82" y="18"/>
                    </a:lnTo>
                    <a:lnTo>
                      <a:pt x="84" y="18"/>
                    </a:lnTo>
                    <a:lnTo>
                      <a:pt x="84" y="18"/>
                    </a:lnTo>
                    <a:lnTo>
                      <a:pt x="84" y="16"/>
                    </a:lnTo>
                    <a:lnTo>
                      <a:pt x="84" y="16"/>
                    </a:lnTo>
                    <a:lnTo>
                      <a:pt x="86" y="18"/>
                    </a:lnTo>
                    <a:lnTo>
                      <a:pt x="86" y="18"/>
                    </a:lnTo>
                    <a:lnTo>
                      <a:pt x="88" y="16"/>
                    </a:lnTo>
                    <a:lnTo>
                      <a:pt x="90" y="16"/>
                    </a:lnTo>
                    <a:lnTo>
                      <a:pt x="98" y="14"/>
                    </a:lnTo>
                    <a:lnTo>
                      <a:pt x="96" y="14"/>
                    </a:lnTo>
                    <a:lnTo>
                      <a:pt x="92" y="16"/>
                    </a:lnTo>
                    <a:lnTo>
                      <a:pt x="90" y="16"/>
                    </a:lnTo>
                    <a:lnTo>
                      <a:pt x="90" y="16"/>
                    </a:lnTo>
                    <a:lnTo>
                      <a:pt x="88" y="16"/>
                    </a:lnTo>
                    <a:lnTo>
                      <a:pt x="88" y="16"/>
                    </a:lnTo>
                    <a:lnTo>
                      <a:pt x="88" y="18"/>
                    </a:lnTo>
                    <a:lnTo>
                      <a:pt x="84" y="18"/>
                    </a:lnTo>
                    <a:lnTo>
                      <a:pt x="84" y="18"/>
                    </a:lnTo>
                    <a:lnTo>
                      <a:pt x="84" y="20"/>
                    </a:lnTo>
                    <a:lnTo>
                      <a:pt x="92" y="18"/>
                    </a:lnTo>
                    <a:lnTo>
                      <a:pt x="96" y="20"/>
                    </a:lnTo>
                    <a:lnTo>
                      <a:pt x="102" y="18"/>
                    </a:lnTo>
                    <a:lnTo>
                      <a:pt x="102" y="20"/>
                    </a:lnTo>
                    <a:lnTo>
                      <a:pt x="100" y="20"/>
                    </a:lnTo>
                    <a:lnTo>
                      <a:pt x="100" y="20"/>
                    </a:lnTo>
                    <a:lnTo>
                      <a:pt x="98" y="20"/>
                    </a:lnTo>
                    <a:lnTo>
                      <a:pt x="98" y="20"/>
                    </a:lnTo>
                    <a:lnTo>
                      <a:pt x="96" y="20"/>
                    </a:lnTo>
                    <a:lnTo>
                      <a:pt x="96" y="20"/>
                    </a:lnTo>
                    <a:lnTo>
                      <a:pt x="96" y="20"/>
                    </a:lnTo>
                    <a:lnTo>
                      <a:pt x="96" y="20"/>
                    </a:lnTo>
                    <a:lnTo>
                      <a:pt x="92" y="20"/>
                    </a:lnTo>
                    <a:lnTo>
                      <a:pt x="92" y="20"/>
                    </a:lnTo>
                    <a:lnTo>
                      <a:pt x="92" y="20"/>
                    </a:lnTo>
                    <a:lnTo>
                      <a:pt x="92" y="20"/>
                    </a:lnTo>
                    <a:lnTo>
                      <a:pt x="90" y="20"/>
                    </a:lnTo>
                    <a:lnTo>
                      <a:pt x="90" y="20"/>
                    </a:lnTo>
                    <a:lnTo>
                      <a:pt x="88" y="20"/>
                    </a:lnTo>
                    <a:lnTo>
                      <a:pt x="84" y="20"/>
                    </a:lnTo>
                    <a:lnTo>
                      <a:pt x="82" y="20"/>
                    </a:lnTo>
                    <a:lnTo>
                      <a:pt x="80" y="20"/>
                    </a:lnTo>
                    <a:lnTo>
                      <a:pt x="78" y="20"/>
                    </a:lnTo>
                    <a:lnTo>
                      <a:pt x="76" y="22"/>
                    </a:lnTo>
                    <a:lnTo>
                      <a:pt x="78" y="22"/>
                    </a:lnTo>
                    <a:lnTo>
                      <a:pt x="82" y="22"/>
                    </a:lnTo>
                    <a:lnTo>
                      <a:pt x="84" y="22"/>
                    </a:lnTo>
                    <a:lnTo>
                      <a:pt x="86" y="22"/>
                    </a:lnTo>
                    <a:lnTo>
                      <a:pt x="82" y="22"/>
                    </a:lnTo>
                    <a:lnTo>
                      <a:pt x="78" y="22"/>
                    </a:lnTo>
                    <a:lnTo>
                      <a:pt x="76" y="22"/>
                    </a:lnTo>
                    <a:lnTo>
                      <a:pt x="76" y="22"/>
                    </a:lnTo>
                    <a:lnTo>
                      <a:pt x="76" y="22"/>
                    </a:lnTo>
                    <a:lnTo>
                      <a:pt x="76" y="24"/>
                    </a:lnTo>
                    <a:lnTo>
                      <a:pt x="74" y="22"/>
                    </a:lnTo>
                    <a:lnTo>
                      <a:pt x="74" y="24"/>
                    </a:lnTo>
                    <a:lnTo>
                      <a:pt x="72" y="22"/>
                    </a:lnTo>
                    <a:lnTo>
                      <a:pt x="68" y="24"/>
                    </a:lnTo>
                    <a:lnTo>
                      <a:pt x="66" y="24"/>
                    </a:lnTo>
                    <a:lnTo>
                      <a:pt x="64" y="24"/>
                    </a:lnTo>
                    <a:lnTo>
                      <a:pt x="62" y="24"/>
                    </a:lnTo>
                    <a:lnTo>
                      <a:pt x="62" y="24"/>
                    </a:lnTo>
                    <a:lnTo>
                      <a:pt x="64" y="26"/>
                    </a:lnTo>
                    <a:lnTo>
                      <a:pt x="64" y="26"/>
                    </a:lnTo>
                    <a:lnTo>
                      <a:pt x="66" y="28"/>
                    </a:lnTo>
                    <a:lnTo>
                      <a:pt x="64" y="28"/>
                    </a:lnTo>
                    <a:lnTo>
                      <a:pt x="64" y="28"/>
                    </a:lnTo>
                    <a:lnTo>
                      <a:pt x="64" y="28"/>
                    </a:lnTo>
                    <a:lnTo>
                      <a:pt x="64" y="30"/>
                    </a:lnTo>
                    <a:lnTo>
                      <a:pt x="66" y="30"/>
                    </a:lnTo>
                    <a:lnTo>
                      <a:pt x="66" y="30"/>
                    </a:lnTo>
                    <a:lnTo>
                      <a:pt x="70" y="30"/>
                    </a:lnTo>
                    <a:lnTo>
                      <a:pt x="66" y="30"/>
                    </a:lnTo>
                    <a:lnTo>
                      <a:pt x="66" y="30"/>
                    </a:lnTo>
                    <a:lnTo>
                      <a:pt x="66" y="32"/>
                    </a:lnTo>
                    <a:lnTo>
                      <a:pt x="64" y="30"/>
                    </a:lnTo>
                    <a:lnTo>
                      <a:pt x="62" y="30"/>
                    </a:lnTo>
                    <a:lnTo>
                      <a:pt x="62" y="30"/>
                    </a:lnTo>
                    <a:lnTo>
                      <a:pt x="62" y="30"/>
                    </a:lnTo>
                    <a:lnTo>
                      <a:pt x="62" y="30"/>
                    </a:lnTo>
                    <a:lnTo>
                      <a:pt x="62" y="30"/>
                    </a:lnTo>
                    <a:lnTo>
                      <a:pt x="62" y="28"/>
                    </a:lnTo>
                    <a:lnTo>
                      <a:pt x="58" y="24"/>
                    </a:lnTo>
                    <a:lnTo>
                      <a:pt x="58" y="24"/>
                    </a:lnTo>
                    <a:lnTo>
                      <a:pt x="56" y="24"/>
                    </a:lnTo>
                    <a:lnTo>
                      <a:pt x="54" y="24"/>
                    </a:lnTo>
                    <a:lnTo>
                      <a:pt x="54" y="24"/>
                    </a:lnTo>
                    <a:lnTo>
                      <a:pt x="50" y="22"/>
                    </a:lnTo>
                    <a:lnTo>
                      <a:pt x="48" y="22"/>
                    </a:lnTo>
                    <a:lnTo>
                      <a:pt x="48" y="22"/>
                    </a:lnTo>
                    <a:lnTo>
                      <a:pt x="48" y="24"/>
                    </a:lnTo>
                    <a:lnTo>
                      <a:pt x="46" y="24"/>
                    </a:lnTo>
                    <a:lnTo>
                      <a:pt x="44" y="24"/>
                    </a:lnTo>
                    <a:lnTo>
                      <a:pt x="44" y="24"/>
                    </a:lnTo>
                    <a:lnTo>
                      <a:pt x="44" y="26"/>
                    </a:lnTo>
                    <a:lnTo>
                      <a:pt x="48" y="26"/>
                    </a:lnTo>
                    <a:lnTo>
                      <a:pt x="48" y="26"/>
                    </a:lnTo>
                    <a:lnTo>
                      <a:pt x="46" y="26"/>
                    </a:lnTo>
                    <a:lnTo>
                      <a:pt x="46" y="26"/>
                    </a:lnTo>
                    <a:lnTo>
                      <a:pt x="44" y="26"/>
                    </a:lnTo>
                    <a:lnTo>
                      <a:pt x="44" y="26"/>
                    </a:lnTo>
                    <a:lnTo>
                      <a:pt x="44" y="26"/>
                    </a:lnTo>
                    <a:lnTo>
                      <a:pt x="44" y="26"/>
                    </a:lnTo>
                    <a:lnTo>
                      <a:pt x="44" y="28"/>
                    </a:lnTo>
                    <a:lnTo>
                      <a:pt x="44" y="28"/>
                    </a:lnTo>
                    <a:lnTo>
                      <a:pt x="46" y="28"/>
                    </a:lnTo>
                    <a:lnTo>
                      <a:pt x="48" y="28"/>
                    </a:lnTo>
                    <a:lnTo>
                      <a:pt x="48" y="30"/>
                    </a:lnTo>
                    <a:lnTo>
                      <a:pt x="48" y="30"/>
                    </a:lnTo>
                    <a:lnTo>
                      <a:pt x="48" y="32"/>
                    </a:lnTo>
                    <a:lnTo>
                      <a:pt x="48" y="32"/>
                    </a:lnTo>
                    <a:lnTo>
                      <a:pt x="48" y="34"/>
                    </a:lnTo>
                    <a:lnTo>
                      <a:pt x="48" y="34"/>
                    </a:lnTo>
                    <a:lnTo>
                      <a:pt x="48" y="34"/>
                    </a:lnTo>
                    <a:lnTo>
                      <a:pt x="48" y="34"/>
                    </a:lnTo>
                    <a:lnTo>
                      <a:pt x="48" y="34"/>
                    </a:lnTo>
                    <a:lnTo>
                      <a:pt x="50" y="34"/>
                    </a:lnTo>
                    <a:lnTo>
                      <a:pt x="48" y="34"/>
                    </a:lnTo>
                    <a:lnTo>
                      <a:pt x="50" y="36"/>
                    </a:lnTo>
                    <a:lnTo>
                      <a:pt x="50" y="36"/>
                    </a:lnTo>
                    <a:lnTo>
                      <a:pt x="50" y="36"/>
                    </a:lnTo>
                    <a:lnTo>
                      <a:pt x="48" y="36"/>
                    </a:lnTo>
                    <a:lnTo>
                      <a:pt x="48" y="36"/>
                    </a:lnTo>
                    <a:lnTo>
                      <a:pt x="46" y="34"/>
                    </a:lnTo>
                    <a:lnTo>
                      <a:pt x="46" y="34"/>
                    </a:lnTo>
                    <a:lnTo>
                      <a:pt x="46" y="34"/>
                    </a:lnTo>
                    <a:lnTo>
                      <a:pt x="44" y="34"/>
                    </a:lnTo>
                    <a:lnTo>
                      <a:pt x="44" y="34"/>
                    </a:lnTo>
                    <a:lnTo>
                      <a:pt x="44" y="34"/>
                    </a:lnTo>
                    <a:lnTo>
                      <a:pt x="44" y="36"/>
                    </a:lnTo>
                    <a:lnTo>
                      <a:pt x="46" y="36"/>
                    </a:lnTo>
                    <a:lnTo>
                      <a:pt x="50" y="36"/>
                    </a:lnTo>
                    <a:lnTo>
                      <a:pt x="52" y="36"/>
                    </a:lnTo>
                    <a:lnTo>
                      <a:pt x="54" y="36"/>
                    </a:lnTo>
                    <a:lnTo>
                      <a:pt x="54" y="36"/>
                    </a:lnTo>
                    <a:lnTo>
                      <a:pt x="56" y="36"/>
                    </a:lnTo>
                    <a:lnTo>
                      <a:pt x="58" y="36"/>
                    </a:lnTo>
                    <a:lnTo>
                      <a:pt x="58" y="36"/>
                    </a:lnTo>
                    <a:lnTo>
                      <a:pt x="58" y="36"/>
                    </a:lnTo>
                    <a:lnTo>
                      <a:pt x="56" y="38"/>
                    </a:lnTo>
                    <a:lnTo>
                      <a:pt x="56" y="38"/>
                    </a:lnTo>
                    <a:lnTo>
                      <a:pt x="56" y="38"/>
                    </a:lnTo>
                    <a:lnTo>
                      <a:pt x="54" y="38"/>
                    </a:lnTo>
                    <a:lnTo>
                      <a:pt x="54" y="38"/>
                    </a:lnTo>
                    <a:lnTo>
                      <a:pt x="54" y="38"/>
                    </a:lnTo>
                    <a:lnTo>
                      <a:pt x="52" y="38"/>
                    </a:lnTo>
                    <a:lnTo>
                      <a:pt x="50" y="36"/>
                    </a:lnTo>
                    <a:lnTo>
                      <a:pt x="48" y="38"/>
                    </a:lnTo>
                    <a:lnTo>
                      <a:pt x="50" y="38"/>
                    </a:lnTo>
                    <a:lnTo>
                      <a:pt x="50" y="38"/>
                    </a:lnTo>
                    <a:lnTo>
                      <a:pt x="50" y="38"/>
                    </a:lnTo>
                    <a:lnTo>
                      <a:pt x="52" y="38"/>
                    </a:lnTo>
                    <a:lnTo>
                      <a:pt x="52" y="40"/>
                    </a:lnTo>
                    <a:lnTo>
                      <a:pt x="50" y="40"/>
                    </a:lnTo>
                    <a:lnTo>
                      <a:pt x="50" y="40"/>
                    </a:lnTo>
                    <a:lnTo>
                      <a:pt x="50" y="40"/>
                    </a:lnTo>
                    <a:lnTo>
                      <a:pt x="50" y="40"/>
                    </a:lnTo>
                    <a:lnTo>
                      <a:pt x="50" y="40"/>
                    </a:lnTo>
                    <a:lnTo>
                      <a:pt x="50" y="38"/>
                    </a:lnTo>
                    <a:lnTo>
                      <a:pt x="48" y="38"/>
                    </a:lnTo>
                    <a:lnTo>
                      <a:pt x="46" y="36"/>
                    </a:lnTo>
                    <a:lnTo>
                      <a:pt x="42" y="36"/>
                    </a:lnTo>
                    <a:lnTo>
                      <a:pt x="42" y="36"/>
                    </a:lnTo>
                    <a:lnTo>
                      <a:pt x="40" y="36"/>
                    </a:lnTo>
                    <a:lnTo>
                      <a:pt x="40" y="36"/>
                    </a:lnTo>
                    <a:lnTo>
                      <a:pt x="38" y="36"/>
                    </a:lnTo>
                    <a:lnTo>
                      <a:pt x="32" y="36"/>
                    </a:lnTo>
                    <a:lnTo>
                      <a:pt x="32" y="36"/>
                    </a:lnTo>
                    <a:lnTo>
                      <a:pt x="32" y="36"/>
                    </a:lnTo>
                    <a:lnTo>
                      <a:pt x="30" y="38"/>
                    </a:lnTo>
                    <a:lnTo>
                      <a:pt x="28" y="38"/>
                    </a:lnTo>
                    <a:lnTo>
                      <a:pt x="30" y="38"/>
                    </a:lnTo>
                    <a:lnTo>
                      <a:pt x="28" y="40"/>
                    </a:lnTo>
                    <a:lnTo>
                      <a:pt x="26" y="40"/>
                    </a:lnTo>
                    <a:lnTo>
                      <a:pt x="26" y="40"/>
                    </a:lnTo>
                    <a:lnTo>
                      <a:pt x="26" y="40"/>
                    </a:lnTo>
                    <a:lnTo>
                      <a:pt x="24" y="40"/>
                    </a:lnTo>
                    <a:lnTo>
                      <a:pt x="24" y="42"/>
                    </a:lnTo>
                    <a:lnTo>
                      <a:pt x="24" y="42"/>
                    </a:lnTo>
                    <a:lnTo>
                      <a:pt x="24" y="42"/>
                    </a:lnTo>
                    <a:lnTo>
                      <a:pt x="24" y="42"/>
                    </a:lnTo>
                    <a:lnTo>
                      <a:pt x="22" y="42"/>
                    </a:lnTo>
                    <a:lnTo>
                      <a:pt x="26" y="42"/>
                    </a:lnTo>
                    <a:lnTo>
                      <a:pt x="28" y="42"/>
                    </a:lnTo>
                    <a:lnTo>
                      <a:pt x="28" y="42"/>
                    </a:lnTo>
                    <a:lnTo>
                      <a:pt x="30" y="42"/>
                    </a:lnTo>
                    <a:lnTo>
                      <a:pt x="30" y="42"/>
                    </a:lnTo>
                    <a:lnTo>
                      <a:pt x="30" y="42"/>
                    </a:lnTo>
                    <a:lnTo>
                      <a:pt x="32" y="42"/>
                    </a:lnTo>
                    <a:lnTo>
                      <a:pt x="32" y="40"/>
                    </a:lnTo>
                    <a:lnTo>
                      <a:pt x="32" y="42"/>
                    </a:lnTo>
                    <a:lnTo>
                      <a:pt x="32" y="42"/>
                    </a:lnTo>
                    <a:lnTo>
                      <a:pt x="30" y="42"/>
                    </a:lnTo>
                    <a:lnTo>
                      <a:pt x="30" y="42"/>
                    </a:lnTo>
                    <a:lnTo>
                      <a:pt x="28" y="42"/>
                    </a:lnTo>
                    <a:lnTo>
                      <a:pt x="30" y="44"/>
                    </a:lnTo>
                    <a:lnTo>
                      <a:pt x="32" y="42"/>
                    </a:lnTo>
                    <a:lnTo>
                      <a:pt x="32" y="42"/>
                    </a:lnTo>
                    <a:lnTo>
                      <a:pt x="36" y="42"/>
                    </a:lnTo>
                    <a:lnTo>
                      <a:pt x="36" y="42"/>
                    </a:lnTo>
                    <a:lnTo>
                      <a:pt x="36" y="42"/>
                    </a:lnTo>
                    <a:lnTo>
                      <a:pt x="38" y="40"/>
                    </a:lnTo>
                    <a:lnTo>
                      <a:pt x="38" y="40"/>
                    </a:lnTo>
                    <a:lnTo>
                      <a:pt x="38" y="40"/>
                    </a:lnTo>
                    <a:lnTo>
                      <a:pt x="38" y="42"/>
                    </a:lnTo>
                    <a:lnTo>
                      <a:pt x="38" y="42"/>
                    </a:lnTo>
                    <a:lnTo>
                      <a:pt x="38" y="42"/>
                    </a:lnTo>
                    <a:lnTo>
                      <a:pt x="36" y="42"/>
                    </a:lnTo>
                    <a:lnTo>
                      <a:pt x="36" y="42"/>
                    </a:lnTo>
                    <a:lnTo>
                      <a:pt x="38" y="42"/>
                    </a:lnTo>
                    <a:lnTo>
                      <a:pt x="38" y="42"/>
                    </a:lnTo>
                    <a:lnTo>
                      <a:pt x="38" y="42"/>
                    </a:lnTo>
                    <a:lnTo>
                      <a:pt x="40" y="42"/>
                    </a:lnTo>
                    <a:lnTo>
                      <a:pt x="38" y="44"/>
                    </a:lnTo>
                    <a:lnTo>
                      <a:pt x="38" y="42"/>
                    </a:lnTo>
                    <a:lnTo>
                      <a:pt x="36" y="42"/>
                    </a:lnTo>
                    <a:lnTo>
                      <a:pt x="34" y="42"/>
                    </a:lnTo>
                    <a:lnTo>
                      <a:pt x="34" y="44"/>
                    </a:lnTo>
                    <a:lnTo>
                      <a:pt x="34" y="44"/>
                    </a:lnTo>
                    <a:lnTo>
                      <a:pt x="32" y="44"/>
                    </a:lnTo>
                    <a:lnTo>
                      <a:pt x="32" y="44"/>
                    </a:lnTo>
                    <a:lnTo>
                      <a:pt x="30" y="44"/>
                    </a:lnTo>
                    <a:lnTo>
                      <a:pt x="30" y="46"/>
                    </a:lnTo>
                    <a:lnTo>
                      <a:pt x="30" y="46"/>
                    </a:lnTo>
                    <a:lnTo>
                      <a:pt x="30" y="46"/>
                    </a:lnTo>
                    <a:lnTo>
                      <a:pt x="32" y="46"/>
                    </a:lnTo>
                    <a:lnTo>
                      <a:pt x="30" y="46"/>
                    </a:lnTo>
                    <a:lnTo>
                      <a:pt x="30" y="46"/>
                    </a:lnTo>
                    <a:lnTo>
                      <a:pt x="30" y="48"/>
                    </a:lnTo>
                    <a:lnTo>
                      <a:pt x="30" y="48"/>
                    </a:lnTo>
                    <a:lnTo>
                      <a:pt x="32" y="48"/>
                    </a:lnTo>
                    <a:lnTo>
                      <a:pt x="32" y="46"/>
                    </a:lnTo>
                    <a:lnTo>
                      <a:pt x="32" y="48"/>
                    </a:lnTo>
                    <a:lnTo>
                      <a:pt x="32" y="48"/>
                    </a:lnTo>
                    <a:lnTo>
                      <a:pt x="30" y="48"/>
                    </a:lnTo>
                    <a:lnTo>
                      <a:pt x="32" y="48"/>
                    </a:lnTo>
                    <a:lnTo>
                      <a:pt x="34" y="48"/>
                    </a:lnTo>
                    <a:lnTo>
                      <a:pt x="36" y="48"/>
                    </a:lnTo>
                    <a:lnTo>
                      <a:pt x="38" y="48"/>
                    </a:lnTo>
                    <a:lnTo>
                      <a:pt x="38" y="48"/>
                    </a:lnTo>
                    <a:lnTo>
                      <a:pt x="38" y="48"/>
                    </a:lnTo>
                    <a:lnTo>
                      <a:pt x="36" y="50"/>
                    </a:lnTo>
                    <a:lnTo>
                      <a:pt x="36" y="50"/>
                    </a:lnTo>
                    <a:lnTo>
                      <a:pt x="36" y="50"/>
                    </a:lnTo>
                    <a:lnTo>
                      <a:pt x="36" y="50"/>
                    </a:lnTo>
                    <a:lnTo>
                      <a:pt x="34" y="50"/>
                    </a:lnTo>
                    <a:lnTo>
                      <a:pt x="34" y="50"/>
                    </a:lnTo>
                    <a:lnTo>
                      <a:pt x="32" y="50"/>
                    </a:lnTo>
                    <a:lnTo>
                      <a:pt x="32" y="50"/>
                    </a:lnTo>
                    <a:lnTo>
                      <a:pt x="30" y="50"/>
                    </a:lnTo>
                    <a:lnTo>
                      <a:pt x="30" y="50"/>
                    </a:lnTo>
                    <a:lnTo>
                      <a:pt x="28" y="50"/>
                    </a:lnTo>
                    <a:lnTo>
                      <a:pt x="28" y="50"/>
                    </a:lnTo>
                    <a:lnTo>
                      <a:pt x="26" y="48"/>
                    </a:lnTo>
                    <a:lnTo>
                      <a:pt x="26" y="48"/>
                    </a:lnTo>
                    <a:lnTo>
                      <a:pt x="26" y="48"/>
                    </a:lnTo>
                    <a:lnTo>
                      <a:pt x="26" y="48"/>
                    </a:lnTo>
                    <a:lnTo>
                      <a:pt x="26" y="46"/>
                    </a:lnTo>
                    <a:lnTo>
                      <a:pt x="26" y="46"/>
                    </a:lnTo>
                    <a:lnTo>
                      <a:pt x="26" y="46"/>
                    </a:lnTo>
                    <a:lnTo>
                      <a:pt x="22" y="44"/>
                    </a:lnTo>
                    <a:lnTo>
                      <a:pt x="18" y="46"/>
                    </a:lnTo>
                    <a:lnTo>
                      <a:pt x="18" y="46"/>
                    </a:lnTo>
                    <a:lnTo>
                      <a:pt x="16" y="46"/>
                    </a:lnTo>
                    <a:lnTo>
                      <a:pt x="16" y="46"/>
                    </a:lnTo>
                    <a:lnTo>
                      <a:pt x="16" y="46"/>
                    </a:lnTo>
                    <a:lnTo>
                      <a:pt x="16" y="46"/>
                    </a:lnTo>
                    <a:lnTo>
                      <a:pt x="14" y="46"/>
                    </a:lnTo>
                    <a:lnTo>
                      <a:pt x="16" y="48"/>
                    </a:lnTo>
                    <a:lnTo>
                      <a:pt x="16" y="48"/>
                    </a:lnTo>
                    <a:lnTo>
                      <a:pt x="16" y="48"/>
                    </a:lnTo>
                    <a:lnTo>
                      <a:pt x="16" y="48"/>
                    </a:lnTo>
                    <a:lnTo>
                      <a:pt x="16" y="50"/>
                    </a:lnTo>
                    <a:lnTo>
                      <a:pt x="16" y="50"/>
                    </a:lnTo>
                    <a:lnTo>
                      <a:pt x="16" y="50"/>
                    </a:lnTo>
                    <a:lnTo>
                      <a:pt x="18" y="50"/>
                    </a:lnTo>
                    <a:lnTo>
                      <a:pt x="20" y="50"/>
                    </a:lnTo>
                    <a:lnTo>
                      <a:pt x="20" y="50"/>
                    </a:lnTo>
                    <a:lnTo>
                      <a:pt x="16" y="50"/>
                    </a:lnTo>
                    <a:lnTo>
                      <a:pt x="16" y="50"/>
                    </a:lnTo>
                    <a:lnTo>
                      <a:pt x="16" y="50"/>
                    </a:lnTo>
                    <a:lnTo>
                      <a:pt x="16" y="52"/>
                    </a:lnTo>
                    <a:lnTo>
                      <a:pt x="18" y="52"/>
                    </a:lnTo>
                    <a:lnTo>
                      <a:pt x="18" y="52"/>
                    </a:lnTo>
                    <a:lnTo>
                      <a:pt x="16" y="52"/>
                    </a:lnTo>
                    <a:lnTo>
                      <a:pt x="16" y="52"/>
                    </a:lnTo>
                    <a:lnTo>
                      <a:pt x="14" y="52"/>
                    </a:lnTo>
                    <a:lnTo>
                      <a:pt x="14" y="52"/>
                    </a:lnTo>
                    <a:lnTo>
                      <a:pt x="14" y="52"/>
                    </a:lnTo>
                    <a:lnTo>
                      <a:pt x="12" y="52"/>
                    </a:lnTo>
                    <a:lnTo>
                      <a:pt x="12" y="52"/>
                    </a:lnTo>
                    <a:lnTo>
                      <a:pt x="12" y="52"/>
                    </a:lnTo>
                    <a:lnTo>
                      <a:pt x="12" y="52"/>
                    </a:lnTo>
                    <a:lnTo>
                      <a:pt x="10" y="52"/>
                    </a:lnTo>
                    <a:lnTo>
                      <a:pt x="10" y="52"/>
                    </a:lnTo>
                    <a:lnTo>
                      <a:pt x="10" y="52"/>
                    </a:lnTo>
                    <a:lnTo>
                      <a:pt x="8" y="52"/>
                    </a:lnTo>
                    <a:lnTo>
                      <a:pt x="8" y="52"/>
                    </a:lnTo>
                    <a:lnTo>
                      <a:pt x="6" y="52"/>
                    </a:lnTo>
                    <a:lnTo>
                      <a:pt x="4" y="54"/>
                    </a:lnTo>
                    <a:lnTo>
                      <a:pt x="2" y="54"/>
                    </a:lnTo>
                    <a:lnTo>
                      <a:pt x="2" y="56"/>
                    </a:lnTo>
                    <a:lnTo>
                      <a:pt x="0" y="56"/>
                    </a:lnTo>
                    <a:lnTo>
                      <a:pt x="0" y="56"/>
                    </a:lnTo>
                    <a:lnTo>
                      <a:pt x="0" y="56"/>
                    </a:lnTo>
                    <a:lnTo>
                      <a:pt x="0" y="58"/>
                    </a:lnTo>
                    <a:lnTo>
                      <a:pt x="0" y="58"/>
                    </a:lnTo>
                    <a:close/>
                    <a:moveTo>
                      <a:pt x="56" y="20"/>
                    </a:moveTo>
                    <a:lnTo>
                      <a:pt x="56" y="20"/>
                    </a:lnTo>
                    <a:lnTo>
                      <a:pt x="56" y="20"/>
                    </a:lnTo>
                    <a:lnTo>
                      <a:pt x="56" y="20"/>
                    </a:lnTo>
                    <a:close/>
                    <a:moveTo>
                      <a:pt x="64" y="20"/>
                    </a:moveTo>
                    <a:lnTo>
                      <a:pt x="64" y="18"/>
                    </a:lnTo>
                    <a:lnTo>
                      <a:pt x="64" y="20"/>
                    </a:lnTo>
                    <a:lnTo>
                      <a:pt x="64" y="20"/>
                    </a:lnTo>
                    <a:close/>
                    <a:moveTo>
                      <a:pt x="70" y="20"/>
                    </a:moveTo>
                    <a:lnTo>
                      <a:pt x="68" y="20"/>
                    </a:lnTo>
                    <a:lnTo>
                      <a:pt x="66" y="20"/>
                    </a:lnTo>
                    <a:lnTo>
                      <a:pt x="68" y="20"/>
                    </a:lnTo>
                    <a:lnTo>
                      <a:pt x="70" y="18"/>
                    </a:lnTo>
                    <a:lnTo>
                      <a:pt x="70" y="18"/>
                    </a:lnTo>
                    <a:lnTo>
                      <a:pt x="72" y="18"/>
                    </a:lnTo>
                    <a:lnTo>
                      <a:pt x="72" y="18"/>
                    </a:lnTo>
                    <a:lnTo>
                      <a:pt x="70" y="18"/>
                    </a:lnTo>
                    <a:lnTo>
                      <a:pt x="70" y="20"/>
                    </a:lnTo>
                    <a:lnTo>
                      <a:pt x="72" y="20"/>
                    </a:lnTo>
                    <a:lnTo>
                      <a:pt x="70" y="20"/>
                    </a:lnTo>
                    <a:close/>
                    <a:moveTo>
                      <a:pt x="32" y="46"/>
                    </a:moveTo>
                    <a:lnTo>
                      <a:pt x="32" y="46"/>
                    </a:lnTo>
                    <a:lnTo>
                      <a:pt x="32" y="46"/>
                    </a:lnTo>
                    <a:lnTo>
                      <a:pt x="34" y="46"/>
                    </a:lnTo>
                    <a:lnTo>
                      <a:pt x="32" y="46"/>
                    </a:lnTo>
                    <a:close/>
                    <a:moveTo>
                      <a:pt x="40" y="48"/>
                    </a:moveTo>
                    <a:lnTo>
                      <a:pt x="42" y="46"/>
                    </a:lnTo>
                    <a:lnTo>
                      <a:pt x="42" y="46"/>
                    </a:lnTo>
                    <a:lnTo>
                      <a:pt x="44" y="46"/>
                    </a:lnTo>
                    <a:lnTo>
                      <a:pt x="44" y="46"/>
                    </a:lnTo>
                    <a:lnTo>
                      <a:pt x="44" y="44"/>
                    </a:lnTo>
                    <a:lnTo>
                      <a:pt x="46" y="44"/>
                    </a:lnTo>
                    <a:lnTo>
                      <a:pt x="46" y="44"/>
                    </a:lnTo>
                    <a:lnTo>
                      <a:pt x="44" y="46"/>
                    </a:lnTo>
                    <a:lnTo>
                      <a:pt x="44" y="46"/>
                    </a:lnTo>
                    <a:lnTo>
                      <a:pt x="44" y="46"/>
                    </a:lnTo>
                    <a:lnTo>
                      <a:pt x="42" y="48"/>
                    </a:lnTo>
                    <a:lnTo>
                      <a:pt x="40" y="48"/>
                    </a:lnTo>
                    <a:lnTo>
                      <a:pt x="38" y="48"/>
                    </a:lnTo>
                    <a:lnTo>
                      <a:pt x="4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2019"/>
              <p:cNvSpPr>
                <a:spLocks/>
              </p:cNvSpPr>
              <p:nvPr/>
            </p:nvSpPr>
            <p:spPr bwMode="auto">
              <a:xfrm>
                <a:off x="2292" y="1549"/>
                <a:ext cx="22" cy="10"/>
              </a:xfrm>
              <a:custGeom>
                <a:avLst/>
                <a:gdLst>
                  <a:gd name="T0" fmla="*/ 12 w 22"/>
                  <a:gd name="T1" fmla="*/ 0 h 10"/>
                  <a:gd name="T2" fmla="*/ 12 w 22"/>
                  <a:gd name="T3" fmla="*/ 2 h 10"/>
                  <a:gd name="T4" fmla="*/ 10 w 22"/>
                  <a:gd name="T5" fmla="*/ 0 h 10"/>
                  <a:gd name="T6" fmla="*/ 8 w 22"/>
                  <a:gd name="T7" fmla="*/ 0 h 10"/>
                  <a:gd name="T8" fmla="*/ 6 w 22"/>
                  <a:gd name="T9" fmla="*/ 0 h 10"/>
                  <a:gd name="T10" fmla="*/ 6 w 22"/>
                  <a:gd name="T11" fmla="*/ 0 h 10"/>
                  <a:gd name="T12" fmla="*/ 4 w 22"/>
                  <a:gd name="T13" fmla="*/ 0 h 10"/>
                  <a:gd name="T14" fmla="*/ 4 w 22"/>
                  <a:gd name="T15" fmla="*/ 0 h 10"/>
                  <a:gd name="T16" fmla="*/ 2 w 22"/>
                  <a:gd name="T17" fmla="*/ 2 h 10"/>
                  <a:gd name="T18" fmla="*/ 0 w 22"/>
                  <a:gd name="T19" fmla="*/ 2 h 10"/>
                  <a:gd name="T20" fmla="*/ 0 w 22"/>
                  <a:gd name="T21" fmla="*/ 4 h 10"/>
                  <a:gd name="T22" fmla="*/ 0 w 22"/>
                  <a:gd name="T23" fmla="*/ 4 h 10"/>
                  <a:gd name="T24" fmla="*/ 4 w 22"/>
                  <a:gd name="T25" fmla="*/ 4 h 10"/>
                  <a:gd name="T26" fmla="*/ 2 w 22"/>
                  <a:gd name="T27" fmla="*/ 8 h 10"/>
                  <a:gd name="T28" fmla="*/ 0 w 22"/>
                  <a:gd name="T29" fmla="*/ 8 h 10"/>
                  <a:gd name="T30" fmla="*/ 2 w 22"/>
                  <a:gd name="T31" fmla="*/ 10 h 10"/>
                  <a:gd name="T32" fmla="*/ 4 w 22"/>
                  <a:gd name="T33" fmla="*/ 10 h 10"/>
                  <a:gd name="T34" fmla="*/ 6 w 22"/>
                  <a:gd name="T35" fmla="*/ 10 h 10"/>
                  <a:gd name="T36" fmla="*/ 10 w 22"/>
                  <a:gd name="T37" fmla="*/ 8 h 10"/>
                  <a:gd name="T38" fmla="*/ 14 w 22"/>
                  <a:gd name="T39" fmla="*/ 8 h 10"/>
                  <a:gd name="T40" fmla="*/ 16 w 22"/>
                  <a:gd name="T41" fmla="*/ 10 h 10"/>
                  <a:gd name="T42" fmla="*/ 20 w 22"/>
                  <a:gd name="T43" fmla="*/ 10 h 10"/>
                  <a:gd name="T44" fmla="*/ 20 w 22"/>
                  <a:gd name="T45" fmla="*/ 10 h 10"/>
                  <a:gd name="T46" fmla="*/ 22 w 22"/>
                  <a:gd name="T47" fmla="*/ 10 h 10"/>
                  <a:gd name="T48" fmla="*/ 22 w 22"/>
                  <a:gd name="T49" fmla="*/ 8 h 10"/>
                  <a:gd name="T50" fmla="*/ 22 w 22"/>
                  <a:gd name="T51" fmla="*/ 8 h 10"/>
                  <a:gd name="T52" fmla="*/ 22 w 22"/>
                  <a:gd name="T53" fmla="*/ 8 h 10"/>
                  <a:gd name="T54" fmla="*/ 22 w 22"/>
                  <a:gd name="T55" fmla="*/ 8 h 10"/>
                  <a:gd name="T56" fmla="*/ 22 w 22"/>
                  <a:gd name="T57" fmla="*/ 4 h 10"/>
                  <a:gd name="T58" fmla="*/ 20 w 22"/>
                  <a:gd name="T59" fmla="*/ 4 h 10"/>
                  <a:gd name="T60" fmla="*/ 20 w 22"/>
                  <a:gd name="T61" fmla="*/ 4 h 10"/>
                  <a:gd name="T62" fmla="*/ 20 w 22"/>
                  <a:gd name="T63" fmla="*/ 4 h 10"/>
                  <a:gd name="T64" fmla="*/ 20 w 22"/>
                  <a:gd name="T65" fmla="*/ 2 h 10"/>
                  <a:gd name="T66" fmla="*/ 16 w 22"/>
                  <a:gd name="T67" fmla="*/ 2 h 10"/>
                  <a:gd name="T68" fmla="*/ 14 w 22"/>
                  <a:gd name="T69" fmla="*/ 0 h 10"/>
                  <a:gd name="T70" fmla="*/ 12 w 22"/>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12" y="0"/>
                    </a:moveTo>
                    <a:lnTo>
                      <a:pt x="12" y="2"/>
                    </a:lnTo>
                    <a:lnTo>
                      <a:pt x="10" y="0"/>
                    </a:lnTo>
                    <a:lnTo>
                      <a:pt x="8" y="0"/>
                    </a:lnTo>
                    <a:lnTo>
                      <a:pt x="6" y="0"/>
                    </a:lnTo>
                    <a:lnTo>
                      <a:pt x="6" y="0"/>
                    </a:lnTo>
                    <a:lnTo>
                      <a:pt x="4" y="0"/>
                    </a:lnTo>
                    <a:lnTo>
                      <a:pt x="4" y="0"/>
                    </a:lnTo>
                    <a:lnTo>
                      <a:pt x="2" y="2"/>
                    </a:lnTo>
                    <a:lnTo>
                      <a:pt x="0" y="2"/>
                    </a:lnTo>
                    <a:lnTo>
                      <a:pt x="0" y="4"/>
                    </a:lnTo>
                    <a:lnTo>
                      <a:pt x="0" y="4"/>
                    </a:lnTo>
                    <a:lnTo>
                      <a:pt x="4" y="4"/>
                    </a:lnTo>
                    <a:lnTo>
                      <a:pt x="2" y="8"/>
                    </a:lnTo>
                    <a:lnTo>
                      <a:pt x="0" y="8"/>
                    </a:lnTo>
                    <a:lnTo>
                      <a:pt x="2" y="10"/>
                    </a:lnTo>
                    <a:lnTo>
                      <a:pt x="4" y="10"/>
                    </a:lnTo>
                    <a:lnTo>
                      <a:pt x="6" y="10"/>
                    </a:lnTo>
                    <a:lnTo>
                      <a:pt x="10" y="8"/>
                    </a:lnTo>
                    <a:lnTo>
                      <a:pt x="14" y="8"/>
                    </a:lnTo>
                    <a:lnTo>
                      <a:pt x="16" y="10"/>
                    </a:lnTo>
                    <a:lnTo>
                      <a:pt x="20" y="10"/>
                    </a:lnTo>
                    <a:lnTo>
                      <a:pt x="20" y="10"/>
                    </a:lnTo>
                    <a:lnTo>
                      <a:pt x="22" y="10"/>
                    </a:lnTo>
                    <a:lnTo>
                      <a:pt x="22" y="8"/>
                    </a:lnTo>
                    <a:lnTo>
                      <a:pt x="22" y="8"/>
                    </a:lnTo>
                    <a:lnTo>
                      <a:pt x="22" y="8"/>
                    </a:lnTo>
                    <a:lnTo>
                      <a:pt x="22" y="8"/>
                    </a:lnTo>
                    <a:lnTo>
                      <a:pt x="22" y="4"/>
                    </a:lnTo>
                    <a:lnTo>
                      <a:pt x="20" y="4"/>
                    </a:lnTo>
                    <a:lnTo>
                      <a:pt x="20" y="4"/>
                    </a:lnTo>
                    <a:lnTo>
                      <a:pt x="20" y="4"/>
                    </a:lnTo>
                    <a:lnTo>
                      <a:pt x="20" y="2"/>
                    </a:lnTo>
                    <a:lnTo>
                      <a:pt x="16" y="2"/>
                    </a:lnTo>
                    <a:lnTo>
                      <a:pt x="1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2020"/>
              <p:cNvSpPr>
                <a:spLocks/>
              </p:cNvSpPr>
              <p:nvPr/>
            </p:nvSpPr>
            <p:spPr bwMode="auto">
              <a:xfrm>
                <a:off x="2198" y="1651"/>
                <a:ext cx="16" cy="8"/>
              </a:xfrm>
              <a:custGeom>
                <a:avLst/>
                <a:gdLst>
                  <a:gd name="T0" fmla="*/ 14 w 16"/>
                  <a:gd name="T1" fmla="*/ 0 h 8"/>
                  <a:gd name="T2" fmla="*/ 8 w 16"/>
                  <a:gd name="T3" fmla="*/ 2 h 8"/>
                  <a:gd name="T4" fmla="*/ 8 w 16"/>
                  <a:gd name="T5" fmla="*/ 2 h 8"/>
                  <a:gd name="T6" fmla="*/ 6 w 16"/>
                  <a:gd name="T7" fmla="*/ 4 h 8"/>
                  <a:gd name="T8" fmla="*/ 4 w 16"/>
                  <a:gd name="T9" fmla="*/ 4 h 8"/>
                  <a:gd name="T10" fmla="*/ 2 w 16"/>
                  <a:gd name="T11" fmla="*/ 6 h 8"/>
                  <a:gd name="T12" fmla="*/ 0 w 16"/>
                  <a:gd name="T13" fmla="*/ 8 h 8"/>
                  <a:gd name="T14" fmla="*/ 0 w 16"/>
                  <a:gd name="T15" fmla="*/ 8 h 8"/>
                  <a:gd name="T16" fmla="*/ 4 w 16"/>
                  <a:gd name="T17" fmla="*/ 8 h 8"/>
                  <a:gd name="T18" fmla="*/ 4 w 16"/>
                  <a:gd name="T19" fmla="*/ 8 h 8"/>
                  <a:gd name="T20" fmla="*/ 6 w 16"/>
                  <a:gd name="T21" fmla="*/ 6 h 8"/>
                  <a:gd name="T22" fmla="*/ 8 w 16"/>
                  <a:gd name="T23" fmla="*/ 6 h 8"/>
                  <a:gd name="T24" fmla="*/ 8 w 16"/>
                  <a:gd name="T25" fmla="*/ 6 h 8"/>
                  <a:gd name="T26" fmla="*/ 10 w 16"/>
                  <a:gd name="T27" fmla="*/ 4 h 8"/>
                  <a:gd name="T28" fmla="*/ 10 w 16"/>
                  <a:gd name="T29" fmla="*/ 4 h 8"/>
                  <a:gd name="T30" fmla="*/ 14 w 16"/>
                  <a:gd name="T31" fmla="*/ 4 h 8"/>
                  <a:gd name="T32" fmla="*/ 16 w 16"/>
                  <a:gd name="T33" fmla="*/ 2 h 8"/>
                  <a:gd name="T34" fmla="*/ 16 w 16"/>
                  <a:gd name="T35" fmla="*/ 2 h 8"/>
                  <a:gd name="T36" fmla="*/ 16 w 16"/>
                  <a:gd name="T37" fmla="*/ 0 h 8"/>
                  <a:gd name="T38" fmla="*/ 14 w 16"/>
                  <a:gd name="T39" fmla="*/ 0 h 8"/>
                  <a:gd name="T40" fmla="*/ 14 w 16"/>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8">
                    <a:moveTo>
                      <a:pt x="14" y="0"/>
                    </a:moveTo>
                    <a:lnTo>
                      <a:pt x="8" y="2"/>
                    </a:lnTo>
                    <a:lnTo>
                      <a:pt x="8" y="2"/>
                    </a:lnTo>
                    <a:lnTo>
                      <a:pt x="6" y="4"/>
                    </a:lnTo>
                    <a:lnTo>
                      <a:pt x="4" y="4"/>
                    </a:lnTo>
                    <a:lnTo>
                      <a:pt x="2" y="6"/>
                    </a:lnTo>
                    <a:lnTo>
                      <a:pt x="0" y="8"/>
                    </a:lnTo>
                    <a:lnTo>
                      <a:pt x="0" y="8"/>
                    </a:lnTo>
                    <a:lnTo>
                      <a:pt x="4" y="8"/>
                    </a:lnTo>
                    <a:lnTo>
                      <a:pt x="4" y="8"/>
                    </a:lnTo>
                    <a:lnTo>
                      <a:pt x="6" y="6"/>
                    </a:lnTo>
                    <a:lnTo>
                      <a:pt x="8" y="6"/>
                    </a:lnTo>
                    <a:lnTo>
                      <a:pt x="8" y="6"/>
                    </a:lnTo>
                    <a:lnTo>
                      <a:pt x="10" y="4"/>
                    </a:lnTo>
                    <a:lnTo>
                      <a:pt x="10" y="4"/>
                    </a:lnTo>
                    <a:lnTo>
                      <a:pt x="14" y="4"/>
                    </a:lnTo>
                    <a:lnTo>
                      <a:pt x="16" y="2"/>
                    </a:lnTo>
                    <a:lnTo>
                      <a:pt x="16" y="2"/>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2021"/>
              <p:cNvSpPr>
                <a:spLocks/>
              </p:cNvSpPr>
              <p:nvPr/>
            </p:nvSpPr>
            <p:spPr bwMode="auto">
              <a:xfrm>
                <a:off x="2218" y="1659"/>
                <a:ext cx="8" cy="8"/>
              </a:xfrm>
              <a:custGeom>
                <a:avLst/>
                <a:gdLst>
                  <a:gd name="T0" fmla="*/ 0 w 8"/>
                  <a:gd name="T1" fmla="*/ 8 h 8"/>
                  <a:gd name="T2" fmla="*/ 2 w 8"/>
                  <a:gd name="T3" fmla="*/ 8 h 8"/>
                  <a:gd name="T4" fmla="*/ 2 w 8"/>
                  <a:gd name="T5" fmla="*/ 6 h 8"/>
                  <a:gd name="T6" fmla="*/ 4 w 8"/>
                  <a:gd name="T7" fmla="*/ 6 h 8"/>
                  <a:gd name="T8" fmla="*/ 4 w 8"/>
                  <a:gd name="T9" fmla="*/ 4 h 8"/>
                  <a:gd name="T10" fmla="*/ 6 w 8"/>
                  <a:gd name="T11" fmla="*/ 2 h 8"/>
                  <a:gd name="T12" fmla="*/ 8 w 8"/>
                  <a:gd name="T13" fmla="*/ 2 h 8"/>
                  <a:gd name="T14" fmla="*/ 8 w 8"/>
                  <a:gd name="T15" fmla="*/ 0 h 8"/>
                  <a:gd name="T16" fmla="*/ 8 w 8"/>
                  <a:gd name="T17" fmla="*/ 0 h 8"/>
                  <a:gd name="T18" fmla="*/ 4 w 8"/>
                  <a:gd name="T19" fmla="*/ 0 h 8"/>
                  <a:gd name="T20" fmla="*/ 4 w 8"/>
                  <a:gd name="T21" fmla="*/ 0 h 8"/>
                  <a:gd name="T22" fmla="*/ 4 w 8"/>
                  <a:gd name="T23" fmla="*/ 0 h 8"/>
                  <a:gd name="T24" fmla="*/ 4 w 8"/>
                  <a:gd name="T25" fmla="*/ 0 h 8"/>
                  <a:gd name="T26" fmla="*/ 2 w 8"/>
                  <a:gd name="T27" fmla="*/ 0 h 8"/>
                  <a:gd name="T28" fmla="*/ 2 w 8"/>
                  <a:gd name="T29" fmla="*/ 2 h 8"/>
                  <a:gd name="T30" fmla="*/ 0 w 8"/>
                  <a:gd name="T31" fmla="*/ 4 h 8"/>
                  <a:gd name="T32" fmla="*/ 0 w 8"/>
                  <a:gd name="T33" fmla="*/ 4 h 8"/>
                  <a:gd name="T34" fmla="*/ 0 w 8"/>
                  <a:gd name="T35" fmla="*/ 4 h 8"/>
                  <a:gd name="T36" fmla="*/ 0 w 8"/>
                  <a:gd name="T37" fmla="*/ 6 h 8"/>
                  <a:gd name="T38" fmla="*/ 0 w 8"/>
                  <a:gd name="T3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8">
                    <a:moveTo>
                      <a:pt x="0" y="8"/>
                    </a:moveTo>
                    <a:lnTo>
                      <a:pt x="2" y="8"/>
                    </a:lnTo>
                    <a:lnTo>
                      <a:pt x="2" y="6"/>
                    </a:lnTo>
                    <a:lnTo>
                      <a:pt x="4" y="6"/>
                    </a:lnTo>
                    <a:lnTo>
                      <a:pt x="4" y="4"/>
                    </a:lnTo>
                    <a:lnTo>
                      <a:pt x="6" y="2"/>
                    </a:lnTo>
                    <a:lnTo>
                      <a:pt x="8" y="2"/>
                    </a:lnTo>
                    <a:lnTo>
                      <a:pt x="8" y="0"/>
                    </a:lnTo>
                    <a:lnTo>
                      <a:pt x="8" y="0"/>
                    </a:lnTo>
                    <a:lnTo>
                      <a:pt x="4" y="0"/>
                    </a:lnTo>
                    <a:lnTo>
                      <a:pt x="4" y="0"/>
                    </a:lnTo>
                    <a:lnTo>
                      <a:pt x="4" y="0"/>
                    </a:lnTo>
                    <a:lnTo>
                      <a:pt x="4" y="0"/>
                    </a:lnTo>
                    <a:lnTo>
                      <a:pt x="2" y="0"/>
                    </a:lnTo>
                    <a:lnTo>
                      <a:pt x="2" y="2"/>
                    </a:lnTo>
                    <a:lnTo>
                      <a:pt x="0" y="4"/>
                    </a:lnTo>
                    <a:lnTo>
                      <a:pt x="0" y="4"/>
                    </a:lnTo>
                    <a:lnTo>
                      <a:pt x="0" y="4"/>
                    </a:lnTo>
                    <a:lnTo>
                      <a:pt x="0"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022"/>
              <p:cNvSpPr>
                <a:spLocks/>
              </p:cNvSpPr>
              <p:nvPr/>
            </p:nvSpPr>
            <p:spPr bwMode="auto">
              <a:xfrm>
                <a:off x="2284" y="1679"/>
                <a:ext cx="4" cy="4"/>
              </a:xfrm>
              <a:custGeom>
                <a:avLst/>
                <a:gdLst>
                  <a:gd name="T0" fmla="*/ 0 w 4"/>
                  <a:gd name="T1" fmla="*/ 4 h 4"/>
                  <a:gd name="T2" fmla="*/ 0 w 4"/>
                  <a:gd name="T3" fmla="*/ 4 h 4"/>
                  <a:gd name="T4" fmla="*/ 2 w 4"/>
                  <a:gd name="T5" fmla="*/ 4 h 4"/>
                  <a:gd name="T6" fmla="*/ 2 w 4"/>
                  <a:gd name="T7" fmla="*/ 4 h 4"/>
                  <a:gd name="T8" fmla="*/ 4 w 4"/>
                  <a:gd name="T9" fmla="*/ 2 h 4"/>
                  <a:gd name="T10" fmla="*/ 4 w 4"/>
                  <a:gd name="T11" fmla="*/ 0 h 4"/>
                  <a:gd name="T12" fmla="*/ 4 w 4"/>
                  <a:gd name="T13" fmla="*/ 0 h 4"/>
                  <a:gd name="T14" fmla="*/ 2 w 4"/>
                  <a:gd name="T15" fmla="*/ 2 h 4"/>
                  <a:gd name="T16" fmla="*/ 2 w 4"/>
                  <a:gd name="T17" fmla="*/ 2 h 4"/>
                  <a:gd name="T18" fmla="*/ 2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lnTo>
                      <a:pt x="0" y="4"/>
                    </a:lnTo>
                    <a:lnTo>
                      <a:pt x="2" y="4"/>
                    </a:lnTo>
                    <a:lnTo>
                      <a:pt x="2" y="4"/>
                    </a:lnTo>
                    <a:lnTo>
                      <a:pt x="4" y="2"/>
                    </a:lnTo>
                    <a:lnTo>
                      <a:pt x="4" y="0"/>
                    </a:lnTo>
                    <a:lnTo>
                      <a:pt x="4" y="0"/>
                    </a:lnTo>
                    <a:lnTo>
                      <a:pt x="2" y="2"/>
                    </a:lnTo>
                    <a:lnTo>
                      <a:pt x="2" y="2"/>
                    </a:lnTo>
                    <a:lnTo>
                      <a:pt x="2"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023"/>
              <p:cNvSpPr>
                <a:spLocks/>
              </p:cNvSpPr>
              <p:nvPr/>
            </p:nvSpPr>
            <p:spPr bwMode="auto">
              <a:xfrm>
                <a:off x="2308" y="1671"/>
                <a:ext cx="6" cy="2"/>
              </a:xfrm>
              <a:custGeom>
                <a:avLst/>
                <a:gdLst>
                  <a:gd name="T0" fmla="*/ 4 w 6"/>
                  <a:gd name="T1" fmla="*/ 2 h 2"/>
                  <a:gd name="T2" fmla="*/ 4 w 6"/>
                  <a:gd name="T3" fmla="*/ 2 h 2"/>
                  <a:gd name="T4" fmla="*/ 6 w 6"/>
                  <a:gd name="T5" fmla="*/ 0 h 2"/>
                  <a:gd name="T6" fmla="*/ 4 w 6"/>
                  <a:gd name="T7" fmla="*/ 0 h 2"/>
                  <a:gd name="T8" fmla="*/ 4 w 6"/>
                  <a:gd name="T9" fmla="*/ 0 h 2"/>
                  <a:gd name="T10" fmla="*/ 4 w 6"/>
                  <a:gd name="T11" fmla="*/ 0 h 2"/>
                  <a:gd name="T12" fmla="*/ 4 w 6"/>
                  <a:gd name="T13" fmla="*/ 0 h 2"/>
                  <a:gd name="T14" fmla="*/ 2 w 6"/>
                  <a:gd name="T15" fmla="*/ 0 h 2"/>
                  <a:gd name="T16" fmla="*/ 0 w 6"/>
                  <a:gd name="T17" fmla="*/ 0 h 2"/>
                  <a:gd name="T18" fmla="*/ 0 w 6"/>
                  <a:gd name="T19" fmla="*/ 0 h 2"/>
                  <a:gd name="T20" fmla="*/ 0 w 6"/>
                  <a:gd name="T21" fmla="*/ 0 h 2"/>
                  <a:gd name="T22" fmla="*/ 2 w 6"/>
                  <a:gd name="T23" fmla="*/ 2 h 2"/>
                  <a:gd name="T24" fmla="*/ 2 w 6"/>
                  <a:gd name="T25" fmla="*/ 2 h 2"/>
                  <a:gd name="T26" fmla="*/ 2 w 6"/>
                  <a:gd name="T27" fmla="*/ 2 h 2"/>
                  <a:gd name="T28" fmla="*/ 4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4" y="2"/>
                    </a:moveTo>
                    <a:lnTo>
                      <a:pt x="4" y="2"/>
                    </a:lnTo>
                    <a:lnTo>
                      <a:pt x="6" y="0"/>
                    </a:lnTo>
                    <a:lnTo>
                      <a:pt x="4" y="0"/>
                    </a:lnTo>
                    <a:lnTo>
                      <a:pt x="4" y="0"/>
                    </a:lnTo>
                    <a:lnTo>
                      <a:pt x="4" y="0"/>
                    </a:lnTo>
                    <a:lnTo>
                      <a:pt x="4" y="0"/>
                    </a:lnTo>
                    <a:lnTo>
                      <a:pt x="2" y="0"/>
                    </a:lnTo>
                    <a:lnTo>
                      <a:pt x="0" y="0"/>
                    </a:lnTo>
                    <a:lnTo>
                      <a:pt x="0" y="0"/>
                    </a:lnTo>
                    <a:lnTo>
                      <a:pt x="0" y="0"/>
                    </a:lnTo>
                    <a:lnTo>
                      <a:pt x="2" y="2"/>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24"/>
              <p:cNvSpPr>
                <a:spLocks/>
              </p:cNvSpPr>
              <p:nvPr/>
            </p:nvSpPr>
            <p:spPr bwMode="auto">
              <a:xfrm>
                <a:off x="2228" y="1545"/>
                <a:ext cx="130" cy="122"/>
              </a:xfrm>
              <a:custGeom>
                <a:avLst/>
                <a:gdLst>
                  <a:gd name="T0" fmla="*/ 124 w 130"/>
                  <a:gd name="T1" fmla="*/ 72 h 122"/>
                  <a:gd name="T2" fmla="*/ 118 w 130"/>
                  <a:gd name="T3" fmla="*/ 66 h 122"/>
                  <a:gd name="T4" fmla="*/ 112 w 130"/>
                  <a:gd name="T5" fmla="*/ 62 h 122"/>
                  <a:gd name="T6" fmla="*/ 102 w 130"/>
                  <a:gd name="T7" fmla="*/ 56 h 122"/>
                  <a:gd name="T8" fmla="*/ 106 w 130"/>
                  <a:gd name="T9" fmla="*/ 52 h 122"/>
                  <a:gd name="T10" fmla="*/ 106 w 130"/>
                  <a:gd name="T11" fmla="*/ 48 h 122"/>
                  <a:gd name="T12" fmla="*/ 112 w 130"/>
                  <a:gd name="T13" fmla="*/ 40 h 122"/>
                  <a:gd name="T14" fmla="*/ 110 w 130"/>
                  <a:gd name="T15" fmla="*/ 40 h 122"/>
                  <a:gd name="T16" fmla="*/ 104 w 130"/>
                  <a:gd name="T17" fmla="*/ 34 h 122"/>
                  <a:gd name="T18" fmla="*/ 98 w 130"/>
                  <a:gd name="T19" fmla="*/ 32 h 122"/>
                  <a:gd name="T20" fmla="*/ 90 w 130"/>
                  <a:gd name="T21" fmla="*/ 28 h 122"/>
                  <a:gd name="T22" fmla="*/ 84 w 130"/>
                  <a:gd name="T23" fmla="*/ 24 h 122"/>
                  <a:gd name="T24" fmla="*/ 86 w 130"/>
                  <a:gd name="T25" fmla="*/ 16 h 122"/>
                  <a:gd name="T26" fmla="*/ 62 w 130"/>
                  <a:gd name="T27" fmla="*/ 18 h 122"/>
                  <a:gd name="T28" fmla="*/ 56 w 130"/>
                  <a:gd name="T29" fmla="*/ 20 h 122"/>
                  <a:gd name="T30" fmla="*/ 64 w 130"/>
                  <a:gd name="T31" fmla="*/ 8 h 122"/>
                  <a:gd name="T32" fmla="*/ 50 w 130"/>
                  <a:gd name="T33" fmla="*/ 6 h 122"/>
                  <a:gd name="T34" fmla="*/ 48 w 130"/>
                  <a:gd name="T35" fmla="*/ 8 h 122"/>
                  <a:gd name="T36" fmla="*/ 40 w 130"/>
                  <a:gd name="T37" fmla="*/ 10 h 122"/>
                  <a:gd name="T38" fmla="*/ 34 w 130"/>
                  <a:gd name="T39" fmla="*/ 16 h 122"/>
                  <a:gd name="T40" fmla="*/ 30 w 130"/>
                  <a:gd name="T41" fmla="*/ 24 h 122"/>
                  <a:gd name="T42" fmla="*/ 18 w 130"/>
                  <a:gd name="T43" fmla="*/ 28 h 122"/>
                  <a:gd name="T44" fmla="*/ 26 w 130"/>
                  <a:gd name="T45" fmla="*/ 18 h 122"/>
                  <a:gd name="T46" fmla="*/ 46 w 130"/>
                  <a:gd name="T47" fmla="*/ 2 h 122"/>
                  <a:gd name="T48" fmla="*/ 18 w 130"/>
                  <a:gd name="T49" fmla="*/ 8 h 122"/>
                  <a:gd name="T50" fmla="*/ 2 w 130"/>
                  <a:gd name="T51" fmla="*/ 22 h 122"/>
                  <a:gd name="T52" fmla="*/ 2 w 130"/>
                  <a:gd name="T53" fmla="*/ 26 h 122"/>
                  <a:gd name="T54" fmla="*/ 12 w 130"/>
                  <a:gd name="T55" fmla="*/ 34 h 122"/>
                  <a:gd name="T56" fmla="*/ 32 w 130"/>
                  <a:gd name="T57" fmla="*/ 40 h 122"/>
                  <a:gd name="T58" fmla="*/ 42 w 130"/>
                  <a:gd name="T59" fmla="*/ 38 h 122"/>
                  <a:gd name="T60" fmla="*/ 52 w 130"/>
                  <a:gd name="T61" fmla="*/ 36 h 122"/>
                  <a:gd name="T62" fmla="*/ 58 w 130"/>
                  <a:gd name="T63" fmla="*/ 44 h 122"/>
                  <a:gd name="T64" fmla="*/ 62 w 130"/>
                  <a:gd name="T65" fmla="*/ 52 h 122"/>
                  <a:gd name="T66" fmla="*/ 70 w 130"/>
                  <a:gd name="T67" fmla="*/ 54 h 122"/>
                  <a:gd name="T68" fmla="*/ 70 w 130"/>
                  <a:gd name="T69" fmla="*/ 68 h 122"/>
                  <a:gd name="T70" fmla="*/ 52 w 130"/>
                  <a:gd name="T71" fmla="*/ 80 h 122"/>
                  <a:gd name="T72" fmla="*/ 38 w 130"/>
                  <a:gd name="T73" fmla="*/ 86 h 122"/>
                  <a:gd name="T74" fmla="*/ 20 w 130"/>
                  <a:gd name="T75" fmla="*/ 90 h 122"/>
                  <a:gd name="T76" fmla="*/ 32 w 130"/>
                  <a:gd name="T77" fmla="*/ 94 h 122"/>
                  <a:gd name="T78" fmla="*/ 40 w 130"/>
                  <a:gd name="T79" fmla="*/ 92 h 122"/>
                  <a:gd name="T80" fmla="*/ 48 w 130"/>
                  <a:gd name="T81" fmla="*/ 94 h 122"/>
                  <a:gd name="T82" fmla="*/ 48 w 130"/>
                  <a:gd name="T83" fmla="*/ 102 h 122"/>
                  <a:gd name="T84" fmla="*/ 50 w 130"/>
                  <a:gd name="T85" fmla="*/ 106 h 122"/>
                  <a:gd name="T86" fmla="*/ 60 w 130"/>
                  <a:gd name="T87" fmla="*/ 112 h 122"/>
                  <a:gd name="T88" fmla="*/ 64 w 130"/>
                  <a:gd name="T89" fmla="*/ 116 h 122"/>
                  <a:gd name="T90" fmla="*/ 78 w 130"/>
                  <a:gd name="T91" fmla="*/ 122 h 122"/>
                  <a:gd name="T92" fmla="*/ 74 w 130"/>
                  <a:gd name="T93" fmla="*/ 112 h 122"/>
                  <a:gd name="T94" fmla="*/ 76 w 130"/>
                  <a:gd name="T95" fmla="*/ 106 h 122"/>
                  <a:gd name="T96" fmla="*/ 88 w 130"/>
                  <a:gd name="T97" fmla="*/ 112 h 122"/>
                  <a:gd name="T98" fmla="*/ 90 w 130"/>
                  <a:gd name="T99" fmla="*/ 114 h 122"/>
                  <a:gd name="T100" fmla="*/ 92 w 130"/>
                  <a:gd name="T101" fmla="*/ 110 h 122"/>
                  <a:gd name="T102" fmla="*/ 94 w 130"/>
                  <a:gd name="T103" fmla="*/ 100 h 122"/>
                  <a:gd name="T104" fmla="*/ 92 w 130"/>
                  <a:gd name="T105" fmla="*/ 94 h 122"/>
                  <a:gd name="T106" fmla="*/ 88 w 130"/>
                  <a:gd name="T107" fmla="*/ 88 h 122"/>
                  <a:gd name="T108" fmla="*/ 92 w 130"/>
                  <a:gd name="T109" fmla="*/ 82 h 122"/>
                  <a:gd name="T110" fmla="*/ 94 w 130"/>
                  <a:gd name="T111" fmla="*/ 78 h 122"/>
                  <a:gd name="T112" fmla="*/ 102 w 130"/>
                  <a:gd name="T113" fmla="*/ 86 h 122"/>
                  <a:gd name="T114" fmla="*/ 110 w 130"/>
                  <a:gd name="T115" fmla="*/ 92 h 122"/>
                  <a:gd name="T116" fmla="*/ 122 w 130"/>
                  <a:gd name="T117" fmla="*/ 84 h 122"/>
                  <a:gd name="T118" fmla="*/ 128 w 130"/>
                  <a:gd name="T119" fmla="*/ 8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22">
                    <a:moveTo>
                      <a:pt x="128" y="80"/>
                    </a:moveTo>
                    <a:lnTo>
                      <a:pt x="128" y="78"/>
                    </a:lnTo>
                    <a:lnTo>
                      <a:pt x="130" y="78"/>
                    </a:lnTo>
                    <a:lnTo>
                      <a:pt x="130" y="78"/>
                    </a:lnTo>
                    <a:lnTo>
                      <a:pt x="128" y="76"/>
                    </a:lnTo>
                    <a:lnTo>
                      <a:pt x="128" y="74"/>
                    </a:lnTo>
                    <a:lnTo>
                      <a:pt x="128" y="74"/>
                    </a:lnTo>
                    <a:lnTo>
                      <a:pt x="126" y="74"/>
                    </a:lnTo>
                    <a:lnTo>
                      <a:pt x="124" y="74"/>
                    </a:lnTo>
                    <a:lnTo>
                      <a:pt x="124" y="74"/>
                    </a:lnTo>
                    <a:lnTo>
                      <a:pt x="120" y="74"/>
                    </a:lnTo>
                    <a:lnTo>
                      <a:pt x="122" y="72"/>
                    </a:lnTo>
                    <a:lnTo>
                      <a:pt x="124" y="72"/>
                    </a:lnTo>
                    <a:lnTo>
                      <a:pt x="124" y="72"/>
                    </a:lnTo>
                    <a:lnTo>
                      <a:pt x="122" y="72"/>
                    </a:lnTo>
                    <a:lnTo>
                      <a:pt x="122" y="72"/>
                    </a:lnTo>
                    <a:lnTo>
                      <a:pt x="118" y="72"/>
                    </a:lnTo>
                    <a:lnTo>
                      <a:pt x="116" y="72"/>
                    </a:lnTo>
                    <a:lnTo>
                      <a:pt x="118" y="72"/>
                    </a:lnTo>
                    <a:lnTo>
                      <a:pt x="116" y="70"/>
                    </a:lnTo>
                    <a:lnTo>
                      <a:pt x="118" y="70"/>
                    </a:lnTo>
                    <a:lnTo>
                      <a:pt x="118" y="70"/>
                    </a:lnTo>
                    <a:lnTo>
                      <a:pt x="120" y="70"/>
                    </a:lnTo>
                    <a:lnTo>
                      <a:pt x="118" y="68"/>
                    </a:lnTo>
                    <a:lnTo>
                      <a:pt x="118" y="66"/>
                    </a:lnTo>
                    <a:lnTo>
                      <a:pt x="118" y="66"/>
                    </a:lnTo>
                    <a:lnTo>
                      <a:pt x="118" y="66"/>
                    </a:lnTo>
                    <a:lnTo>
                      <a:pt x="114" y="66"/>
                    </a:lnTo>
                    <a:lnTo>
                      <a:pt x="114" y="64"/>
                    </a:lnTo>
                    <a:lnTo>
                      <a:pt x="116" y="64"/>
                    </a:lnTo>
                    <a:lnTo>
                      <a:pt x="116" y="64"/>
                    </a:lnTo>
                    <a:lnTo>
                      <a:pt x="116" y="64"/>
                    </a:lnTo>
                    <a:lnTo>
                      <a:pt x="114" y="64"/>
                    </a:lnTo>
                    <a:lnTo>
                      <a:pt x="112" y="64"/>
                    </a:lnTo>
                    <a:lnTo>
                      <a:pt x="110" y="64"/>
                    </a:lnTo>
                    <a:lnTo>
                      <a:pt x="110" y="64"/>
                    </a:lnTo>
                    <a:lnTo>
                      <a:pt x="110" y="64"/>
                    </a:lnTo>
                    <a:lnTo>
                      <a:pt x="110" y="62"/>
                    </a:lnTo>
                    <a:lnTo>
                      <a:pt x="112" y="62"/>
                    </a:lnTo>
                    <a:lnTo>
                      <a:pt x="110" y="62"/>
                    </a:lnTo>
                    <a:lnTo>
                      <a:pt x="108" y="62"/>
                    </a:lnTo>
                    <a:lnTo>
                      <a:pt x="108" y="62"/>
                    </a:lnTo>
                    <a:lnTo>
                      <a:pt x="106" y="60"/>
                    </a:lnTo>
                    <a:lnTo>
                      <a:pt x="108" y="60"/>
                    </a:lnTo>
                    <a:lnTo>
                      <a:pt x="108" y="60"/>
                    </a:lnTo>
                    <a:lnTo>
                      <a:pt x="108" y="58"/>
                    </a:lnTo>
                    <a:lnTo>
                      <a:pt x="106" y="58"/>
                    </a:lnTo>
                    <a:lnTo>
                      <a:pt x="102" y="58"/>
                    </a:lnTo>
                    <a:lnTo>
                      <a:pt x="102" y="58"/>
                    </a:lnTo>
                    <a:lnTo>
                      <a:pt x="100" y="56"/>
                    </a:lnTo>
                    <a:lnTo>
                      <a:pt x="102" y="56"/>
                    </a:lnTo>
                    <a:lnTo>
                      <a:pt x="102" y="56"/>
                    </a:lnTo>
                    <a:lnTo>
                      <a:pt x="104" y="56"/>
                    </a:lnTo>
                    <a:lnTo>
                      <a:pt x="104" y="56"/>
                    </a:lnTo>
                    <a:lnTo>
                      <a:pt x="104" y="54"/>
                    </a:lnTo>
                    <a:lnTo>
                      <a:pt x="104" y="52"/>
                    </a:lnTo>
                    <a:lnTo>
                      <a:pt x="106" y="54"/>
                    </a:lnTo>
                    <a:lnTo>
                      <a:pt x="106" y="52"/>
                    </a:lnTo>
                    <a:lnTo>
                      <a:pt x="106" y="52"/>
                    </a:lnTo>
                    <a:lnTo>
                      <a:pt x="104" y="52"/>
                    </a:lnTo>
                    <a:lnTo>
                      <a:pt x="102" y="52"/>
                    </a:lnTo>
                    <a:lnTo>
                      <a:pt x="102" y="52"/>
                    </a:lnTo>
                    <a:lnTo>
                      <a:pt x="106" y="50"/>
                    </a:lnTo>
                    <a:lnTo>
                      <a:pt x="106" y="52"/>
                    </a:lnTo>
                    <a:lnTo>
                      <a:pt x="106" y="52"/>
                    </a:lnTo>
                    <a:lnTo>
                      <a:pt x="106" y="50"/>
                    </a:lnTo>
                    <a:lnTo>
                      <a:pt x="110" y="52"/>
                    </a:lnTo>
                    <a:lnTo>
                      <a:pt x="110" y="52"/>
                    </a:lnTo>
                    <a:lnTo>
                      <a:pt x="112" y="52"/>
                    </a:lnTo>
                    <a:lnTo>
                      <a:pt x="114" y="52"/>
                    </a:lnTo>
                    <a:lnTo>
                      <a:pt x="114" y="52"/>
                    </a:lnTo>
                    <a:lnTo>
                      <a:pt x="114" y="50"/>
                    </a:lnTo>
                    <a:lnTo>
                      <a:pt x="114" y="50"/>
                    </a:lnTo>
                    <a:lnTo>
                      <a:pt x="112" y="50"/>
                    </a:lnTo>
                    <a:lnTo>
                      <a:pt x="112" y="48"/>
                    </a:lnTo>
                    <a:lnTo>
                      <a:pt x="108" y="48"/>
                    </a:lnTo>
                    <a:lnTo>
                      <a:pt x="108" y="48"/>
                    </a:lnTo>
                    <a:lnTo>
                      <a:pt x="106" y="48"/>
                    </a:lnTo>
                    <a:lnTo>
                      <a:pt x="106" y="48"/>
                    </a:lnTo>
                    <a:lnTo>
                      <a:pt x="104" y="46"/>
                    </a:lnTo>
                    <a:lnTo>
                      <a:pt x="104" y="48"/>
                    </a:lnTo>
                    <a:lnTo>
                      <a:pt x="106" y="46"/>
                    </a:lnTo>
                    <a:lnTo>
                      <a:pt x="108" y="46"/>
                    </a:lnTo>
                    <a:lnTo>
                      <a:pt x="108" y="46"/>
                    </a:lnTo>
                    <a:lnTo>
                      <a:pt x="110" y="46"/>
                    </a:lnTo>
                    <a:lnTo>
                      <a:pt x="112" y="46"/>
                    </a:lnTo>
                    <a:lnTo>
                      <a:pt x="114" y="46"/>
                    </a:lnTo>
                    <a:lnTo>
                      <a:pt x="114" y="46"/>
                    </a:lnTo>
                    <a:lnTo>
                      <a:pt x="114" y="44"/>
                    </a:lnTo>
                    <a:lnTo>
                      <a:pt x="114" y="40"/>
                    </a:lnTo>
                    <a:lnTo>
                      <a:pt x="112" y="40"/>
                    </a:lnTo>
                    <a:lnTo>
                      <a:pt x="110" y="42"/>
                    </a:lnTo>
                    <a:lnTo>
                      <a:pt x="110" y="42"/>
                    </a:lnTo>
                    <a:lnTo>
                      <a:pt x="108" y="42"/>
                    </a:lnTo>
                    <a:lnTo>
                      <a:pt x="106" y="44"/>
                    </a:lnTo>
                    <a:lnTo>
                      <a:pt x="106" y="44"/>
                    </a:lnTo>
                    <a:lnTo>
                      <a:pt x="108" y="42"/>
                    </a:lnTo>
                    <a:lnTo>
                      <a:pt x="108" y="42"/>
                    </a:lnTo>
                    <a:lnTo>
                      <a:pt x="104" y="42"/>
                    </a:lnTo>
                    <a:lnTo>
                      <a:pt x="102" y="42"/>
                    </a:lnTo>
                    <a:lnTo>
                      <a:pt x="104" y="40"/>
                    </a:lnTo>
                    <a:lnTo>
                      <a:pt x="108" y="40"/>
                    </a:lnTo>
                    <a:lnTo>
                      <a:pt x="110" y="38"/>
                    </a:lnTo>
                    <a:lnTo>
                      <a:pt x="110" y="40"/>
                    </a:lnTo>
                    <a:lnTo>
                      <a:pt x="112" y="38"/>
                    </a:lnTo>
                    <a:lnTo>
                      <a:pt x="112" y="38"/>
                    </a:lnTo>
                    <a:lnTo>
                      <a:pt x="108" y="36"/>
                    </a:lnTo>
                    <a:lnTo>
                      <a:pt x="108" y="36"/>
                    </a:lnTo>
                    <a:lnTo>
                      <a:pt x="108" y="36"/>
                    </a:lnTo>
                    <a:lnTo>
                      <a:pt x="104" y="36"/>
                    </a:lnTo>
                    <a:lnTo>
                      <a:pt x="102" y="36"/>
                    </a:lnTo>
                    <a:lnTo>
                      <a:pt x="102" y="36"/>
                    </a:lnTo>
                    <a:lnTo>
                      <a:pt x="100" y="38"/>
                    </a:lnTo>
                    <a:lnTo>
                      <a:pt x="102" y="36"/>
                    </a:lnTo>
                    <a:lnTo>
                      <a:pt x="104" y="36"/>
                    </a:lnTo>
                    <a:lnTo>
                      <a:pt x="106" y="34"/>
                    </a:lnTo>
                    <a:lnTo>
                      <a:pt x="104" y="34"/>
                    </a:lnTo>
                    <a:lnTo>
                      <a:pt x="102" y="36"/>
                    </a:lnTo>
                    <a:lnTo>
                      <a:pt x="102" y="36"/>
                    </a:lnTo>
                    <a:lnTo>
                      <a:pt x="98" y="36"/>
                    </a:lnTo>
                    <a:lnTo>
                      <a:pt x="100" y="36"/>
                    </a:lnTo>
                    <a:lnTo>
                      <a:pt x="100" y="34"/>
                    </a:lnTo>
                    <a:lnTo>
                      <a:pt x="102" y="34"/>
                    </a:lnTo>
                    <a:lnTo>
                      <a:pt x="102" y="32"/>
                    </a:lnTo>
                    <a:lnTo>
                      <a:pt x="102" y="32"/>
                    </a:lnTo>
                    <a:lnTo>
                      <a:pt x="100" y="34"/>
                    </a:lnTo>
                    <a:lnTo>
                      <a:pt x="98" y="34"/>
                    </a:lnTo>
                    <a:lnTo>
                      <a:pt x="98" y="32"/>
                    </a:lnTo>
                    <a:lnTo>
                      <a:pt x="94" y="32"/>
                    </a:lnTo>
                    <a:lnTo>
                      <a:pt x="98" y="32"/>
                    </a:lnTo>
                    <a:lnTo>
                      <a:pt x="100" y="32"/>
                    </a:lnTo>
                    <a:lnTo>
                      <a:pt x="100" y="30"/>
                    </a:lnTo>
                    <a:lnTo>
                      <a:pt x="102" y="30"/>
                    </a:lnTo>
                    <a:lnTo>
                      <a:pt x="102" y="30"/>
                    </a:lnTo>
                    <a:lnTo>
                      <a:pt x="102" y="28"/>
                    </a:lnTo>
                    <a:lnTo>
                      <a:pt x="98" y="26"/>
                    </a:lnTo>
                    <a:lnTo>
                      <a:pt x="96" y="26"/>
                    </a:lnTo>
                    <a:lnTo>
                      <a:pt x="96" y="26"/>
                    </a:lnTo>
                    <a:lnTo>
                      <a:pt x="94" y="26"/>
                    </a:lnTo>
                    <a:lnTo>
                      <a:pt x="92" y="26"/>
                    </a:lnTo>
                    <a:lnTo>
                      <a:pt x="92" y="26"/>
                    </a:lnTo>
                    <a:lnTo>
                      <a:pt x="90" y="28"/>
                    </a:lnTo>
                    <a:lnTo>
                      <a:pt x="90" y="28"/>
                    </a:lnTo>
                    <a:lnTo>
                      <a:pt x="90" y="28"/>
                    </a:lnTo>
                    <a:lnTo>
                      <a:pt x="90" y="28"/>
                    </a:lnTo>
                    <a:lnTo>
                      <a:pt x="90" y="28"/>
                    </a:lnTo>
                    <a:lnTo>
                      <a:pt x="90" y="26"/>
                    </a:lnTo>
                    <a:lnTo>
                      <a:pt x="90" y="26"/>
                    </a:lnTo>
                    <a:lnTo>
                      <a:pt x="92" y="24"/>
                    </a:lnTo>
                    <a:lnTo>
                      <a:pt x="92" y="24"/>
                    </a:lnTo>
                    <a:lnTo>
                      <a:pt x="90" y="24"/>
                    </a:lnTo>
                    <a:lnTo>
                      <a:pt x="88" y="24"/>
                    </a:lnTo>
                    <a:lnTo>
                      <a:pt x="86" y="26"/>
                    </a:lnTo>
                    <a:lnTo>
                      <a:pt x="84" y="26"/>
                    </a:lnTo>
                    <a:lnTo>
                      <a:pt x="86" y="24"/>
                    </a:lnTo>
                    <a:lnTo>
                      <a:pt x="84" y="24"/>
                    </a:lnTo>
                    <a:lnTo>
                      <a:pt x="86" y="24"/>
                    </a:lnTo>
                    <a:lnTo>
                      <a:pt x="88" y="24"/>
                    </a:lnTo>
                    <a:lnTo>
                      <a:pt x="90" y="22"/>
                    </a:lnTo>
                    <a:lnTo>
                      <a:pt x="90" y="22"/>
                    </a:lnTo>
                    <a:lnTo>
                      <a:pt x="88" y="20"/>
                    </a:lnTo>
                    <a:lnTo>
                      <a:pt x="86" y="20"/>
                    </a:lnTo>
                    <a:lnTo>
                      <a:pt x="86" y="20"/>
                    </a:lnTo>
                    <a:lnTo>
                      <a:pt x="86" y="20"/>
                    </a:lnTo>
                    <a:lnTo>
                      <a:pt x="88" y="18"/>
                    </a:lnTo>
                    <a:lnTo>
                      <a:pt x="88" y="18"/>
                    </a:lnTo>
                    <a:lnTo>
                      <a:pt x="86" y="18"/>
                    </a:lnTo>
                    <a:lnTo>
                      <a:pt x="88" y="16"/>
                    </a:lnTo>
                    <a:lnTo>
                      <a:pt x="86" y="16"/>
                    </a:lnTo>
                    <a:lnTo>
                      <a:pt x="84" y="16"/>
                    </a:lnTo>
                    <a:lnTo>
                      <a:pt x="80" y="14"/>
                    </a:lnTo>
                    <a:lnTo>
                      <a:pt x="76" y="14"/>
                    </a:lnTo>
                    <a:lnTo>
                      <a:pt x="74" y="14"/>
                    </a:lnTo>
                    <a:lnTo>
                      <a:pt x="70" y="16"/>
                    </a:lnTo>
                    <a:lnTo>
                      <a:pt x="70" y="16"/>
                    </a:lnTo>
                    <a:lnTo>
                      <a:pt x="70" y="18"/>
                    </a:lnTo>
                    <a:lnTo>
                      <a:pt x="70" y="18"/>
                    </a:lnTo>
                    <a:lnTo>
                      <a:pt x="68" y="18"/>
                    </a:lnTo>
                    <a:lnTo>
                      <a:pt x="66" y="18"/>
                    </a:lnTo>
                    <a:lnTo>
                      <a:pt x="64" y="16"/>
                    </a:lnTo>
                    <a:lnTo>
                      <a:pt x="64" y="18"/>
                    </a:lnTo>
                    <a:lnTo>
                      <a:pt x="62" y="18"/>
                    </a:lnTo>
                    <a:lnTo>
                      <a:pt x="64" y="16"/>
                    </a:lnTo>
                    <a:lnTo>
                      <a:pt x="64" y="14"/>
                    </a:lnTo>
                    <a:lnTo>
                      <a:pt x="62" y="16"/>
                    </a:lnTo>
                    <a:lnTo>
                      <a:pt x="60" y="18"/>
                    </a:lnTo>
                    <a:lnTo>
                      <a:pt x="60" y="18"/>
                    </a:lnTo>
                    <a:lnTo>
                      <a:pt x="58" y="18"/>
                    </a:lnTo>
                    <a:lnTo>
                      <a:pt x="58" y="18"/>
                    </a:lnTo>
                    <a:lnTo>
                      <a:pt x="56" y="20"/>
                    </a:lnTo>
                    <a:lnTo>
                      <a:pt x="54" y="20"/>
                    </a:lnTo>
                    <a:lnTo>
                      <a:pt x="54" y="20"/>
                    </a:lnTo>
                    <a:lnTo>
                      <a:pt x="54" y="20"/>
                    </a:lnTo>
                    <a:lnTo>
                      <a:pt x="54" y="18"/>
                    </a:lnTo>
                    <a:lnTo>
                      <a:pt x="56" y="20"/>
                    </a:lnTo>
                    <a:lnTo>
                      <a:pt x="56" y="18"/>
                    </a:lnTo>
                    <a:lnTo>
                      <a:pt x="56" y="18"/>
                    </a:lnTo>
                    <a:lnTo>
                      <a:pt x="56" y="18"/>
                    </a:lnTo>
                    <a:lnTo>
                      <a:pt x="58" y="18"/>
                    </a:lnTo>
                    <a:lnTo>
                      <a:pt x="58" y="16"/>
                    </a:lnTo>
                    <a:lnTo>
                      <a:pt x="60" y="14"/>
                    </a:lnTo>
                    <a:lnTo>
                      <a:pt x="62" y="14"/>
                    </a:lnTo>
                    <a:lnTo>
                      <a:pt x="62" y="12"/>
                    </a:lnTo>
                    <a:lnTo>
                      <a:pt x="62" y="12"/>
                    </a:lnTo>
                    <a:lnTo>
                      <a:pt x="62" y="10"/>
                    </a:lnTo>
                    <a:lnTo>
                      <a:pt x="64" y="10"/>
                    </a:lnTo>
                    <a:lnTo>
                      <a:pt x="64" y="10"/>
                    </a:lnTo>
                    <a:lnTo>
                      <a:pt x="64" y="8"/>
                    </a:lnTo>
                    <a:lnTo>
                      <a:pt x="62" y="8"/>
                    </a:lnTo>
                    <a:lnTo>
                      <a:pt x="60" y="8"/>
                    </a:lnTo>
                    <a:lnTo>
                      <a:pt x="62" y="8"/>
                    </a:lnTo>
                    <a:lnTo>
                      <a:pt x="64" y="4"/>
                    </a:lnTo>
                    <a:lnTo>
                      <a:pt x="64" y="4"/>
                    </a:lnTo>
                    <a:lnTo>
                      <a:pt x="64" y="4"/>
                    </a:lnTo>
                    <a:lnTo>
                      <a:pt x="58" y="4"/>
                    </a:lnTo>
                    <a:lnTo>
                      <a:pt x="58" y="2"/>
                    </a:lnTo>
                    <a:lnTo>
                      <a:pt x="56" y="4"/>
                    </a:lnTo>
                    <a:lnTo>
                      <a:pt x="54" y="4"/>
                    </a:lnTo>
                    <a:lnTo>
                      <a:pt x="52" y="4"/>
                    </a:lnTo>
                    <a:lnTo>
                      <a:pt x="50" y="4"/>
                    </a:lnTo>
                    <a:lnTo>
                      <a:pt x="50" y="6"/>
                    </a:lnTo>
                    <a:lnTo>
                      <a:pt x="50" y="6"/>
                    </a:lnTo>
                    <a:lnTo>
                      <a:pt x="50" y="6"/>
                    </a:lnTo>
                    <a:lnTo>
                      <a:pt x="50" y="6"/>
                    </a:lnTo>
                    <a:lnTo>
                      <a:pt x="48" y="4"/>
                    </a:lnTo>
                    <a:lnTo>
                      <a:pt x="46" y="4"/>
                    </a:lnTo>
                    <a:lnTo>
                      <a:pt x="46" y="6"/>
                    </a:lnTo>
                    <a:lnTo>
                      <a:pt x="46" y="8"/>
                    </a:lnTo>
                    <a:lnTo>
                      <a:pt x="46" y="6"/>
                    </a:lnTo>
                    <a:lnTo>
                      <a:pt x="44" y="6"/>
                    </a:lnTo>
                    <a:lnTo>
                      <a:pt x="42" y="6"/>
                    </a:lnTo>
                    <a:lnTo>
                      <a:pt x="42" y="6"/>
                    </a:lnTo>
                    <a:lnTo>
                      <a:pt x="42" y="8"/>
                    </a:lnTo>
                    <a:lnTo>
                      <a:pt x="48" y="8"/>
                    </a:lnTo>
                    <a:lnTo>
                      <a:pt x="46" y="10"/>
                    </a:lnTo>
                    <a:lnTo>
                      <a:pt x="46" y="8"/>
                    </a:lnTo>
                    <a:lnTo>
                      <a:pt x="40" y="8"/>
                    </a:lnTo>
                    <a:lnTo>
                      <a:pt x="40" y="8"/>
                    </a:lnTo>
                    <a:lnTo>
                      <a:pt x="38" y="8"/>
                    </a:lnTo>
                    <a:lnTo>
                      <a:pt x="38" y="8"/>
                    </a:lnTo>
                    <a:lnTo>
                      <a:pt x="38" y="8"/>
                    </a:lnTo>
                    <a:lnTo>
                      <a:pt x="40" y="8"/>
                    </a:lnTo>
                    <a:lnTo>
                      <a:pt x="42" y="10"/>
                    </a:lnTo>
                    <a:lnTo>
                      <a:pt x="42" y="10"/>
                    </a:lnTo>
                    <a:lnTo>
                      <a:pt x="44" y="12"/>
                    </a:lnTo>
                    <a:lnTo>
                      <a:pt x="42" y="12"/>
                    </a:lnTo>
                    <a:lnTo>
                      <a:pt x="40" y="10"/>
                    </a:lnTo>
                    <a:lnTo>
                      <a:pt x="38" y="10"/>
                    </a:lnTo>
                    <a:lnTo>
                      <a:pt x="36" y="10"/>
                    </a:lnTo>
                    <a:lnTo>
                      <a:pt x="36" y="10"/>
                    </a:lnTo>
                    <a:lnTo>
                      <a:pt x="34" y="12"/>
                    </a:lnTo>
                    <a:lnTo>
                      <a:pt x="34" y="12"/>
                    </a:lnTo>
                    <a:lnTo>
                      <a:pt x="34" y="14"/>
                    </a:lnTo>
                    <a:lnTo>
                      <a:pt x="34" y="14"/>
                    </a:lnTo>
                    <a:lnTo>
                      <a:pt x="34" y="14"/>
                    </a:lnTo>
                    <a:lnTo>
                      <a:pt x="36" y="14"/>
                    </a:lnTo>
                    <a:lnTo>
                      <a:pt x="36" y="14"/>
                    </a:lnTo>
                    <a:lnTo>
                      <a:pt x="36" y="14"/>
                    </a:lnTo>
                    <a:lnTo>
                      <a:pt x="36" y="16"/>
                    </a:lnTo>
                    <a:lnTo>
                      <a:pt x="34" y="16"/>
                    </a:lnTo>
                    <a:lnTo>
                      <a:pt x="32" y="16"/>
                    </a:lnTo>
                    <a:lnTo>
                      <a:pt x="32" y="16"/>
                    </a:lnTo>
                    <a:lnTo>
                      <a:pt x="30" y="18"/>
                    </a:lnTo>
                    <a:lnTo>
                      <a:pt x="28" y="18"/>
                    </a:lnTo>
                    <a:lnTo>
                      <a:pt x="28" y="18"/>
                    </a:lnTo>
                    <a:lnTo>
                      <a:pt x="28" y="20"/>
                    </a:lnTo>
                    <a:lnTo>
                      <a:pt x="28" y="20"/>
                    </a:lnTo>
                    <a:lnTo>
                      <a:pt x="28" y="22"/>
                    </a:lnTo>
                    <a:lnTo>
                      <a:pt x="30" y="22"/>
                    </a:lnTo>
                    <a:lnTo>
                      <a:pt x="32" y="22"/>
                    </a:lnTo>
                    <a:lnTo>
                      <a:pt x="32" y="22"/>
                    </a:lnTo>
                    <a:lnTo>
                      <a:pt x="30" y="24"/>
                    </a:lnTo>
                    <a:lnTo>
                      <a:pt x="30" y="24"/>
                    </a:lnTo>
                    <a:lnTo>
                      <a:pt x="28" y="24"/>
                    </a:lnTo>
                    <a:lnTo>
                      <a:pt x="28" y="26"/>
                    </a:lnTo>
                    <a:lnTo>
                      <a:pt x="28" y="26"/>
                    </a:lnTo>
                    <a:lnTo>
                      <a:pt x="26" y="28"/>
                    </a:lnTo>
                    <a:lnTo>
                      <a:pt x="24" y="28"/>
                    </a:lnTo>
                    <a:lnTo>
                      <a:pt x="26" y="26"/>
                    </a:lnTo>
                    <a:lnTo>
                      <a:pt x="26" y="26"/>
                    </a:lnTo>
                    <a:lnTo>
                      <a:pt x="26" y="26"/>
                    </a:lnTo>
                    <a:lnTo>
                      <a:pt x="26" y="26"/>
                    </a:lnTo>
                    <a:lnTo>
                      <a:pt x="24" y="26"/>
                    </a:lnTo>
                    <a:lnTo>
                      <a:pt x="22" y="26"/>
                    </a:lnTo>
                    <a:lnTo>
                      <a:pt x="20" y="26"/>
                    </a:lnTo>
                    <a:lnTo>
                      <a:pt x="18" y="28"/>
                    </a:lnTo>
                    <a:lnTo>
                      <a:pt x="16" y="26"/>
                    </a:lnTo>
                    <a:lnTo>
                      <a:pt x="20" y="26"/>
                    </a:lnTo>
                    <a:lnTo>
                      <a:pt x="22" y="26"/>
                    </a:lnTo>
                    <a:lnTo>
                      <a:pt x="24" y="26"/>
                    </a:lnTo>
                    <a:lnTo>
                      <a:pt x="24" y="26"/>
                    </a:lnTo>
                    <a:lnTo>
                      <a:pt x="26" y="24"/>
                    </a:lnTo>
                    <a:lnTo>
                      <a:pt x="28" y="26"/>
                    </a:lnTo>
                    <a:lnTo>
                      <a:pt x="28" y="24"/>
                    </a:lnTo>
                    <a:lnTo>
                      <a:pt x="28" y="24"/>
                    </a:lnTo>
                    <a:lnTo>
                      <a:pt x="28" y="24"/>
                    </a:lnTo>
                    <a:lnTo>
                      <a:pt x="26" y="24"/>
                    </a:lnTo>
                    <a:lnTo>
                      <a:pt x="24" y="18"/>
                    </a:lnTo>
                    <a:lnTo>
                      <a:pt x="26" y="18"/>
                    </a:lnTo>
                    <a:lnTo>
                      <a:pt x="26" y="16"/>
                    </a:lnTo>
                    <a:lnTo>
                      <a:pt x="30" y="14"/>
                    </a:lnTo>
                    <a:lnTo>
                      <a:pt x="30" y="14"/>
                    </a:lnTo>
                    <a:lnTo>
                      <a:pt x="30" y="12"/>
                    </a:lnTo>
                    <a:lnTo>
                      <a:pt x="30" y="10"/>
                    </a:lnTo>
                    <a:lnTo>
                      <a:pt x="34" y="8"/>
                    </a:lnTo>
                    <a:lnTo>
                      <a:pt x="36" y="6"/>
                    </a:lnTo>
                    <a:lnTo>
                      <a:pt x="38" y="6"/>
                    </a:lnTo>
                    <a:lnTo>
                      <a:pt x="40" y="4"/>
                    </a:lnTo>
                    <a:lnTo>
                      <a:pt x="42" y="4"/>
                    </a:lnTo>
                    <a:lnTo>
                      <a:pt x="46" y="2"/>
                    </a:lnTo>
                    <a:lnTo>
                      <a:pt x="46" y="2"/>
                    </a:lnTo>
                    <a:lnTo>
                      <a:pt x="46" y="2"/>
                    </a:lnTo>
                    <a:lnTo>
                      <a:pt x="46" y="2"/>
                    </a:lnTo>
                    <a:lnTo>
                      <a:pt x="40" y="0"/>
                    </a:lnTo>
                    <a:lnTo>
                      <a:pt x="38" y="0"/>
                    </a:lnTo>
                    <a:lnTo>
                      <a:pt x="34" y="2"/>
                    </a:lnTo>
                    <a:lnTo>
                      <a:pt x="30" y="2"/>
                    </a:lnTo>
                    <a:lnTo>
                      <a:pt x="26" y="4"/>
                    </a:lnTo>
                    <a:lnTo>
                      <a:pt x="24" y="4"/>
                    </a:lnTo>
                    <a:lnTo>
                      <a:pt x="22" y="6"/>
                    </a:lnTo>
                    <a:lnTo>
                      <a:pt x="22" y="6"/>
                    </a:lnTo>
                    <a:lnTo>
                      <a:pt x="20" y="6"/>
                    </a:lnTo>
                    <a:lnTo>
                      <a:pt x="20" y="6"/>
                    </a:lnTo>
                    <a:lnTo>
                      <a:pt x="20" y="8"/>
                    </a:lnTo>
                    <a:lnTo>
                      <a:pt x="18" y="8"/>
                    </a:lnTo>
                    <a:lnTo>
                      <a:pt x="16" y="10"/>
                    </a:lnTo>
                    <a:lnTo>
                      <a:pt x="16" y="10"/>
                    </a:lnTo>
                    <a:lnTo>
                      <a:pt x="14" y="12"/>
                    </a:lnTo>
                    <a:lnTo>
                      <a:pt x="12" y="12"/>
                    </a:lnTo>
                    <a:lnTo>
                      <a:pt x="12" y="12"/>
                    </a:lnTo>
                    <a:lnTo>
                      <a:pt x="10" y="14"/>
                    </a:lnTo>
                    <a:lnTo>
                      <a:pt x="8" y="14"/>
                    </a:lnTo>
                    <a:lnTo>
                      <a:pt x="8" y="16"/>
                    </a:lnTo>
                    <a:lnTo>
                      <a:pt x="6" y="16"/>
                    </a:lnTo>
                    <a:lnTo>
                      <a:pt x="6" y="18"/>
                    </a:lnTo>
                    <a:lnTo>
                      <a:pt x="6" y="18"/>
                    </a:lnTo>
                    <a:lnTo>
                      <a:pt x="4" y="20"/>
                    </a:lnTo>
                    <a:lnTo>
                      <a:pt x="2" y="22"/>
                    </a:lnTo>
                    <a:lnTo>
                      <a:pt x="2" y="22"/>
                    </a:lnTo>
                    <a:lnTo>
                      <a:pt x="2" y="22"/>
                    </a:lnTo>
                    <a:lnTo>
                      <a:pt x="6" y="24"/>
                    </a:lnTo>
                    <a:lnTo>
                      <a:pt x="10" y="24"/>
                    </a:lnTo>
                    <a:lnTo>
                      <a:pt x="12" y="26"/>
                    </a:lnTo>
                    <a:lnTo>
                      <a:pt x="12" y="26"/>
                    </a:lnTo>
                    <a:lnTo>
                      <a:pt x="14" y="26"/>
                    </a:lnTo>
                    <a:lnTo>
                      <a:pt x="10" y="28"/>
                    </a:lnTo>
                    <a:lnTo>
                      <a:pt x="8" y="28"/>
                    </a:lnTo>
                    <a:lnTo>
                      <a:pt x="6" y="26"/>
                    </a:lnTo>
                    <a:lnTo>
                      <a:pt x="4" y="26"/>
                    </a:lnTo>
                    <a:lnTo>
                      <a:pt x="2" y="26"/>
                    </a:lnTo>
                    <a:lnTo>
                      <a:pt x="2" y="26"/>
                    </a:lnTo>
                    <a:lnTo>
                      <a:pt x="0" y="26"/>
                    </a:lnTo>
                    <a:lnTo>
                      <a:pt x="0" y="28"/>
                    </a:lnTo>
                    <a:lnTo>
                      <a:pt x="0" y="30"/>
                    </a:lnTo>
                    <a:lnTo>
                      <a:pt x="2" y="32"/>
                    </a:lnTo>
                    <a:lnTo>
                      <a:pt x="4" y="34"/>
                    </a:lnTo>
                    <a:lnTo>
                      <a:pt x="2" y="34"/>
                    </a:lnTo>
                    <a:lnTo>
                      <a:pt x="4" y="34"/>
                    </a:lnTo>
                    <a:lnTo>
                      <a:pt x="4" y="34"/>
                    </a:lnTo>
                    <a:lnTo>
                      <a:pt x="6" y="34"/>
                    </a:lnTo>
                    <a:lnTo>
                      <a:pt x="8" y="34"/>
                    </a:lnTo>
                    <a:lnTo>
                      <a:pt x="10" y="34"/>
                    </a:lnTo>
                    <a:lnTo>
                      <a:pt x="12" y="32"/>
                    </a:lnTo>
                    <a:lnTo>
                      <a:pt x="12" y="34"/>
                    </a:lnTo>
                    <a:lnTo>
                      <a:pt x="12" y="36"/>
                    </a:lnTo>
                    <a:lnTo>
                      <a:pt x="12" y="36"/>
                    </a:lnTo>
                    <a:lnTo>
                      <a:pt x="14" y="38"/>
                    </a:lnTo>
                    <a:lnTo>
                      <a:pt x="16" y="38"/>
                    </a:lnTo>
                    <a:lnTo>
                      <a:pt x="14" y="36"/>
                    </a:lnTo>
                    <a:lnTo>
                      <a:pt x="16" y="36"/>
                    </a:lnTo>
                    <a:lnTo>
                      <a:pt x="18" y="38"/>
                    </a:lnTo>
                    <a:lnTo>
                      <a:pt x="24" y="38"/>
                    </a:lnTo>
                    <a:lnTo>
                      <a:pt x="24" y="40"/>
                    </a:lnTo>
                    <a:lnTo>
                      <a:pt x="24" y="38"/>
                    </a:lnTo>
                    <a:lnTo>
                      <a:pt x="28" y="38"/>
                    </a:lnTo>
                    <a:lnTo>
                      <a:pt x="30" y="40"/>
                    </a:lnTo>
                    <a:lnTo>
                      <a:pt x="32" y="40"/>
                    </a:lnTo>
                    <a:lnTo>
                      <a:pt x="32" y="40"/>
                    </a:lnTo>
                    <a:lnTo>
                      <a:pt x="32" y="40"/>
                    </a:lnTo>
                    <a:lnTo>
                      <a:pt x="32" y="40"/>
                    </a:lnTo>
                    <a:lnTo>
                      <a:pt x="34" y="40"/>
                    </a:lnTo>
                    <a:lnTo>
                      <a:pt x="36" y="40"/>
                    </a:lnTo>
                    <a:lnTo>
                      <a:pt x="36" y="40"/>
                    </a:lnTo>
                    <a:lnTo>
                      <a:pt x="38" y="42"/>
                    </a:lnTo>
                    <a:lnTo>
                      <a:pt x="38" y="42"/>
                    </a:lnTo>
                    <a:lnTo>
                      <a:pt x="38" y="40"/>
                    </a:lnTo>
                    <a:lnTo>
                      <a:pt x="38" y="38"/>
                    </a:lnTo>
                    <a:lnTo>
                      <a:pt x="36" y="38"/>
                    </a:lnTo>
                    <a:lnTo>
                      <a:pt x="36" y="38"/>
                    </a:lnTo>
                    <a:lnTo>
                      <a:pt x="42" y="38"/>
                    </a:lnTo>
                    <a:lnTo>
                      <a:pt x="42" y="40"/>
                    </a:lnTo>
                    <a:lnTo>
                      <a:pt x="44" y="40"/>
                    </a:lnTo>
                    <a:lnTo>
                      <a:pt x="44" y="40"/>
                    </a:lnTo>
                    <a:lnTo>
                      <a:pt x="46" y="40"/>
                    </a:lnTo>
                    <a:lnTo>
                      <a:pt x="46" y="40"/>
                    </a:lnTo>
                    <a:lnTo>
                      <a:pt x="48" y="40"/>
                    </a:lnTo>
                    <a:lnTo>
                      <a:pt x="50" y="40"/>
                    </a:lnTo>
                    <a:lnTo>
                      <a:pt x="52" y="40"/>
                    </a:lnTo>
                    <a:lnTo>
                      <a:pt x="52" y="38"/>
                    </a:lnTo>
                    <a:lnTo>
                      <a:pt x="52" y="36"/>
                    </a:lnTo>
                    <a:lnTo>
                      <a:pt x="50" y="36"/>
                    </a:lnTo>
                    <a:lnTo>
                      <a:pt x="50" y="36"/>
                    </a:lnTo>
                    <a:lnTo>
                      <a:pt x="52" y="36"/>
                    </a:lnTo>
                    <a:lnTo>
                      <a:pt x="54" y="36"/>
                    </a:lnTo>
                    <a:lnTo>
                      <a:pt x="56" y="38"/>
                    </a:lnTo>
                    <a:lnTo>
                      <a:pt x="56" y="38"/>
                    </a:lnTo>
                    <a:lnTo>
                      <a:pt x="58" y="38"/>
                    </a:lnTo>
                    <a:lnTo>
                      <a:pt x="60" y="38"/>
                    </a:lnTo>
                    <a:lnTo>
                      <a:pt x="56" y="42"/>
                    </a:lnTo>
                    <a:lnTo>
                      <a:pt x="58" y="42"/>
                    </a:lnTo>
                    <a:lnTo>
                      <a:pt x="58" y="42"/>
                    </a:lnTo>
                    <a:lnTo>
                      <a:pt x="60" y="42"/>
                    </a:lnTo>
                    <a:lnTo>
                      <a:pt x="60" y="42"/>
                    </a:lnTo>
                    <a:lnTo>
                      <a:pt x="60" y="42"/>
                    </a:lnTo>
                    <a:lnTo>
                      <a:pt x="60" y="44"/>
                    </a:lnTo>
                    <a:lnTo>
                      <a:pt x="58" y="44"/>
                    </a:lnTo>
                    <a:lnTo>
                      <a:pt x="60" y="44"/>
                    </a:lnTo>
                    <a:lnTo>
                      <a:pt x="60" y="44"/>
                    </a:lnTo>
                    <a:lnTo>
                      <a:pt x="60" y="46"/>
                    </a:lnTo>
                    <a:lnTo>
                      <a:pt x="62" y="48"/>
                    </a:lnTo>
                    <a:lnTo>
                      <a:pt x="62" y="50"/>
                    </a:lnTo>
                    <a:lnTo>
                      <a:pt x="60" y="50"/>
                    </a:lnTo>
                    <a:lnTo>
                      <a:pt x="58" y="50"/>
                    </a:lnTo>
                    <a:lnTo>
                      <a:pt x="56" y="50"/>
                    </a:lnTo>
                    <a:lnTo>
                      <a:pt x="56" y="52"/>
                    </a:lnTo>
                    <a:lnTo>
                      <a:pt x="54" y="54"/>
                    </a:lnTo>
                    <a:lnTo>
                      <a:pt x="56" y="52"/>
                    </a:lnTo>
                    <a:lnTo>
                      <a:pt x="60" y="52"/>
                    </a:lnTo>
                    <a:lnTo>
                      <a:pt x="62" y="52"/>
                    </a:lnTo>
                    <a:lnTo>
                      <a:pt x="64" y="52"/>
                    </a:lnTo>
                    <a:lnTo>
                      <a:pt x="66" y="50"/>
                    </a:lnTo>
                    <a:lnTo>
                      <a:pt x="68" y="50"/>
                    </a:lnTo>
                    <a:lnTo>
                      <a:pt x="70" y="50"/>
                    </a:lnTo>
                    <a:lnTo>
                      <a:pt x="66" y="52"/>
                    </a:lnTo>
                    <a:lnTo>
                      <a:pt x="66" y="52"/>
                    </a:lnTo>
                    <a:lnTo>
                      <a:pt x="64" y="52"/>
                    </a:lnTo>
                    <a:lnTo>
                      <a:pt x="66" y="54"/>
                    </a:lnTo>
                    <a:lnTo>
                      <a:pt x="68" y="56"/>
                    </a:lnTo>
                    <a:lnTo>
                      <a:pt x="68" y="56"/>
                    </a:lnTo>
                    <a:lnTo>
                      <a:pt x="68" y="54"/>
                    </a:lnTo>
                    <a:lnTo>
                      <a:pt x="68" y="54"/>
                    </a:lnTo>
                    <a:lnTo>
                      <a:pt x="70" y="54"/>
                    </a:lnTo>
                    <a:lnTo>
                      <a:pt x="68" y="56"/>
                    </a:lnTo>
                    <a:lnTo>
                      <a:pt x="68" y="58"/>
                    </a:lnTo>
                    <a:lnTo>
                      <a:pt x="70" y="58"/>
                    </a:lnTo>
                    <a:lnTo>
                      <a:pt x="70" y="58"/>
                    </a:lnTo>
                    <a:lnTo>
                      <a:pt x="72" y="60"/>
                    </a:lnTo>
                    <a:lnTo>
                      <a:pt x="70" y="62"/>
                    </a:lnTo>
                    <a:lnTo>
                      <a:pt x="70" y="62"/>
                    </a:lnTo>
                    <a:lnTo>
                      <a:pt x="70" y="62"/>
                    </a:lnTo>
                    <a:lnTo>
                      <a:pt x="70" y="64"/>
                    </a:lnTo>
                    <a:lnTo>
                      <a:pt x="70" y="66"/>
                    </a:lnTo>
                    <a:lnTo>
                      <a:pt x="70" y="66"/>
                    </a:lnTo>
                    <a:lnTo>
                      <a:pt x="70" y="68"/>
                    </a:lnTo>
                    <a:lnTo>
                      <a:pt x="70" y="68"/>
                    </a:lnTo>
                    <a:lnTo>
                      <a:pt x="68" y="68"/>
                    </a:lnTo>
                    <a:lnTo>
                      <a:pt x="68" y="70"/>
                    </a:lnTo>
                    <a:lnTo>
                      <a:pt x="66" y="70"/>
                    </a:lnTo>
                    <a:lnTo>
                      <a:pt x="64" y="72"/>
                    </a:lnTo>
                    <a:lnTo>
                      <a:pt x="62" y="74"/>
                    </a:lnTo>
                    <a:lnTo>
                      <a:pt x="62" y="74"/>
                    </a:lnTo>
                    <a:lnTo>
                      <a:pt x="60" y="74"/>
                    </a:lnTo>
                    <a:lnTo>
                      <a:pt x="58" y="74"/>
                    </a:lnTo>
                    <a:lnTo>
                      <a:pt x="56" y="76"/>
                    </a:lnTo>
                    <a:lnTo>
                      <a:pt x="54" y="78"/>
                    </a:lnTo>
                    <a:lnTo>
                      <a:pt x="52" y="78"/>
                    </a:lnTo>
                    <a:lnTo>
                      <a:pt x="52" y="80"/>
                    </a:lnTo>
                    <a:lnTo>
                      <a:pt x="52" y="80"/>
                    </a:lnTo>
                    <a:lnTo>
                      <a:pt x="52" y="82"/>
                    </a:lnTo>
                    <a:lnTo>
                      <a:pt x="52" y="84"/>
                    </a:lnTo>
                    <a:lnTo>
                      <a:pt x="52" y="84"/>
                    </a:lnTo>
                    <a:lnTo>
                      <a:pt x="52" y="86"/>
                    </a:lnTo>
                    <a:lnTo>
                      <a:pt x="50" y="84"/>
                    </a:lnTo>
                    <a:lnTo>
                      <a:pt x="48" y="84"/>
                    </a:lnTo>
                    <a:lnTo>
                      <a:pt x="48" y="84"/>
                    </a:lnTo>
                    <a:lnTo>
                      <a:pt x="48" y="84"/>
                    </a:lnTo>
                    <a:lnTo>
                      <a:pt x="46" y="86"/>
                    </a:lnTo>
                    <a:lnTo>
                      <a:pt x="42" y="86"/>
                    </a:lnTo>
                    <a:lnTo>
                      <a:pt x="42" y="86"/>
                    </a:lnTo>
                    <a:lnTo>
                      <a:pt x="40" y="88"/>
                    </a:lnTo>
                    <a:lnTo>
                      <a:pt x="38" y="86"/>
                    </a:lnTo>
                    <a:lnTo>
                      <a:pt x="36" y="86"/>
                    </a:lnTo>
                    <a:lnTo>
                      <a:pt x="34" y="86"/>
                    </a:lnTo>
                    <a:lnTo>
                      <a:pt x="32" y="84"/>
                    </a:lnTo>
                    <a:lnTo>
                      <a:pt x="32" y="84"/>
                    </a:lnTo>
                    <a:lnTo>
                      <a:pt x="30" y="84"/>
                    </a:lnTo>
                    <a:lnTo>
                      <a:pt x="30" y="84"/>
                    </a:lnTo>
                    <a:lnTo>
                      <a:pt x="30" y="84"/>
                    </a:lnTo>
                    <a:lnTo>
                      <a:pt x="28" y="84"/>
                    </a:lnTo>
                    <a:lnTo>
                      <a:pt x="28" y="88"/>
                    </a:lnTo>
                    <a:lnTo>
                      <a:pt x="26" y="88"/>
                    </a:lnTo>
                    <a:lnTo>
                      <a:pt x="24" y="88"/>
                    </a:lnTo>
                    <a:lnTo>
                      <a:pt x="22" y="90"/>
                    </a:lnTo>
                    <a:lnTo>
                      <a:pt x="20" y="90"/>
                    </a:lnTo>
                    <a:lnTo>
                      <a:pt x="20" y="92"/>
                    </a:lnTo>
                    <a:lnTo>
                      <a:pt x="20" y="94"/>
                    </a:lnTo>
                    <a:lnTo>
                      <a:pt x="20" y="94"/>
                    </a:lnTo>
                    <a:lnTo>
                      <a:pt x="22" y="94"/>
                    </a:lnTo>
                    <a:lnTo>
                      <a:pt x="22" y="96"/>
                    </a:lnTo>
                    <a:lnTo>
                      <a:pt x="24" y="96"/>
                    </a:lnTo>
                    <a:lnTo>
                      <a:pt x="26" y="96"/>
                    </a:lnTo>
                    <a:lnTo>
                      <a:pt x="26" y="96"/>
                    </a:lnTo>
                    <a:lnTo>
                      <a:pt x="26" y="96"/>
                    </a:lnTo>
                    <a:lnTo>
                      <a:pt x="30" y="96"/>
                    </a:lnTo>
                    <a:lnTo>
                      <a:pt x="30" y="96"/>
                    </a:lnTo>
                    <a:lnTo>
                      <a:pt x="32" y="96"/>
                    </a:lnTo>
                    <a:lnTo>
                      <a:pt x="32" y="94"/>
                    </a:lnTo>
                    <a:lnTo>
                      <a:pt x="32" y="94"/>
                    </a:lnTo>
                    <a:lnTo>
                      <a:pt x="32" y="94"/>
                    </a:lnTo>
                    <a:lnTo>
                      <a:pt x="34" y="94"/>
                    </a:lnTo>
                    <a:lnTo>
                      <a:pt x="36" y="94"/>
                    </a:lnTo>
                    <a:lnTo>
                      <a:pt x="36" y="94"/>
                    </a:lnTo>
                    <a:lnTo>
                      <a:pt x="36" y="94"/>
                    </a:lnTo>
                    <a:lnTo>
                      <a:pt x="38" y="94"/>
                    </a:lnTo>
                    <a:lnTo>
                      <a:pt x="40" y="96"/>
                    </a:lnTo>
                    <a:lnTo>
                      <a:pt x="40" y="94"/>
                    </a:lnTo>
                    <a:lnTo>
                      <a:pt x="40" y="94"/>
                    </a:lnTo>
                    <a:lnTo>
                      <a:pt x="40" y="94"/>
                    </a:lnTo>
                    <a:lnTo>
                      <a:pt x="40" y="92"/>
                    </a:lnTo>
                    <a:lnTo>
                      <a:pt x="40" y="92"/>
                    </a:lnTo>
                    <a:lnTo>
                      <a:pt x="42" y="92"/>
                    </a:lnTo>
                    <a:lnTo>
                      <a:pt x="42" y="90"/>
                    </a:lnTo>
                    <a:lnTo>
                      <a:pt x="42" y="92"/>
                    </a:lnTo>
                    <a:lnTo>
                      <a:pt x="42" y="92"/>
                    </a:lnTo>
                    <a:lnTo>
                      <a:pt x="42" y="92"/>
                    </a:lnTo>
                    <a:lnTo>
                      <a:pt x="42" y="92"/>
                    </a:lnTo>
                    <a:lnTo>
                      <a:pt x="42" y="94"/>
                    </a:lnTo>
                    <a:lnTo>
                      <a:pt x="44" y="92"/>
                    </a:lnTo>
                    <a:lnTo>
                      <a:pt x="46" y="92"/>
                    </a:lnTo>
                    <a:lnTo>
                      <a:pt x="46" y="94"/>
                    </a:lnTo>
                    <a:lnTo>
                      <a:pt x="46" y="94"/>
                    </a:lnTo>
                    <a:lnTo>
                      <a:pt x="48" y="94"/>
                    </a:lnTo>
                    <a:lnTo>
                      <a:pt x="48" y="94"/>
                    </a:lnTo>
                    <a:lnTo>
                      <a:pt x="48" y="94"/>
                    </a:lnTo>
                    <a:lnTo>
                      <a:pt x="46" y="96"/>
                    </a:lnTo>
                    <a:lnTo>
                      <a:pt x="46" y="96"/>
                    </a:lnTo>
                    <a:lnTo>
                      <a:pt x="48" y="96"/>
                    </a:lnTo>
                    <a:lnTo>
                      <a:pt x="48" y="98"/>
                    </a:lnTo>
                    <a:lnTo>
                      <a:pt x="48" y="98"/>
                    </a:lnTo>
                    <a:lnTo>
                      <a:pt x="48" y="100"/>
                    </a:lnTo>
                    <a:lnTo>
                      <a:pt x="48" y="100"/>
                    </a:lnTo>
                    <a:lnTo>
                      <a:pt x="48" y="100"/>
                    </a:lnTo>
                    <a:lnTo>
                      <a:pt x="48" y="100"/>
                    </a:lnTo>
                    <a:lnTo>
                      <a:pt x="48" y="100"/>
                    </a:lnTo>
                    <a:lnTo>
                      <a:pt x="48" y="102"/>
                    </a:lnTo>
                    <a:lnTo>
                      <a:pt x="48" y="102"/>
                    </a:lnTo>
                    <a:lnTo>
                      <a:pt x="50" y="102"/>
                    </a:lnTo>
                    <a:lnTo>
                      <a:pt x="50" y="102"/>
                    </a:lnTo>
                    <a:lnTo>
                      <a:pt x="50" y="102"/>
                    </a:lnTo>
                    <a:lnTo>
                      <a:pt x="50" y="102"/>
                    </a:lnTo>
                    <a:lnTo>
                      <a:pt x="52" y="104"/>
                    </a:lnTo>
                    <a:lnTo>
                      <a:pt x="52" y="102"/>
                    </a:lnTo>
                    <a:lnTo>
                      <a:pt x="52" y="102"/>
                    </a:lnTo>
                    <a:lnTo>
                      <a:pt x="54" y="102"/>
                    </a:lnTo>
                    <a:lnTo>
                      <a:pt x="54" y="104"/>
                    </a:lnTo>
                    <a:lnTo>
                      <a:pt x="54" y="104"/>
                    </a:lnTo>
                    <a:lnTo>
                      <a:pt x="54" y="104"/>
                    </a:lnTo>
                    <a:lnTo>
                      <a:pt x="52" y="106"/>
                    </a:lnTo>
                    <a:lnTo>
                      <a:pt x="50" y="106"/>
                    </a:lnTo>
                    <a:lnTo>
                      <a:pt x="50" y="104"/>
                    </a:lnTo>
                    <a:lnTo>
                      <a:pt x="50" y="106"/>
                    </a:lnTo>
                    <a:lnTo>
                      <a:pt x="50" y="108"/>
                    </a:lnTo>
                    <a:lnTo>
                      <a:pt x="52" y="110"/>
                    </a:lnTo>
                    <a:lnTo>
                      <a:pt x="52" y="110"/>
                    </a:lnTo>
                    <a:lnTo>
                      <a:pt x="52" y="110"/>
                    </a:lnTo>
                    <a:lnTo>
                      <a:pt x="54" y="110"/>
                    </a:lnTo>
                    <a:lnTo>
                      <a:pt x="56" y="112"/>
                    </a:lnTo>
                    <a:lnTo>
                      <a:pt x="54" y="112"/>
                    </a:lnTo>
                    <a:lnTo>
                      <a:pt x="56" y="112"/>
                    </a:lnTo>
                    <a:lnTo>
                      <a:pt x="56" y="112"/>
                    </a:lnTo>
                    <a:lnTo>
                      <a:pt x="58" y="112"/>
                    </a:lnTo>
                    <a:lnTo>
                      <a:pt x="60" y="112"/>
                    </a:lnTo>
                    <a:lnTo>
                      <a:pt x="60" y="112"/>
                    </a:lnTo>
                    <a:lnTo>
                      <a:pt x="58" y="112"/>
                    </a:lnTo>
                    <a:lnTo>
                      <a:pt x="60" y="114"/>
                    </a:lnTo>
                    <a:lnTo>
                      <a:pt x="60" y="112"/>
                    </a:lnTo>
                    <a:lnTo>
                      <a:pt x="62" y="112"/>
                    </a:lnTo>
                    <a:lnTo>
                      <a:pt x="62" y="112"/>
                    </a:lnTo>
                    <a:lnTo>
                      <a:pt x="62" y="114"/>
                    </a:lnTo>
                    <a:lnTo>
                      <a:pt x="62" y="114"/>
                    </a:lnTo>
                    <a:lnTo>
                      <a:pt x="62" y="114"/>
                    </a:lnTo>
                    <a:lnTo>
                      <a:pt x="62" y="116"/>
                    </a:lnTo>
                    <a:lnTo>
                      <a:pt x="62" y="116"/>
                    </a:lnTo>
                    <a:lnTo>
                      <a:pt x="64" y="118"/>
                    </a:lnTo>
                    <a:lnTo>
                      <a:pt x="64" y="116"/>
                    </a:lnTo>
                    <a:lnTo>
                      <a:pt x="64" y="118"/>
                    </a:lnTo>
                    <a:lnTo>
                      <a:pt x="64" y="118"/>
                    </a:lnTo>
                    <a:lnTo>
                      <a:pt x="66" y="118"/>
                    </a:lnTo>
                    <a:lnTo>
                      <a:pt x="66" y="118"/>
                    </a:lnTo>
                    <a:lnTo>
                      <a:pt x="68" y="118"/>
                    </a:lnTo>
                    <a:lnTo>
                      <a:pt x="70" y="120"/>
                    </a:lnTo>
                    <a:lnTo>
                      <a:pt x="70" y="120"/>
                    </a:lnTo>
                    <a:lnTo>
                      <a:pt x="70" y="122"/>
                    </a:lnTo>
                    <a:lnTo>
                      <a:pt x="70" y="122"/>
                    </a:lnTo>
                    <a:lnTo>
                      <a:pt x="72" y="122"/>
                    </a:lnTo>
                    <a:lnTo>
                      <a:pt x="74" y="120"/>
                    </a:lnTo>
                    <a:lnTo>
                      <a:pt x="76" y="122"/>
                    </a:lnTo>
                    <a:lnTo>
                      <a:pt x="78" y="122"/>
                    </a:lnTo>
                    <a:lnTo>
                      <a:pt x="78" y="122"/>
                    </a:lnTo>
                    <a:lnTo>
                      <a:pt x="78" y="122"/>
                    </a:lnTo>
                    <a:lnTo>
                      <a:pt x="78" y="122"/>
                    </a:lnTo>
                    <a:lnTo>
                      <a:pt x="80" y="120"/>
                    </a:lnTo>
                    <a:lnTo>
                      <a:pt x="80" y="120"/>
                    </a:lnTo>
                    <a:lnTo>
                      <a:pt x="80" y="118"/>
                    </a:lnTo>
                    <a:lnTo>
                      <a:pt x="78" y="116"/>
                    </a:lnTo>
                    <a:lnTo>
                      <a:pt x="78" y="116"/>
                    </a:lnTo>
                    <a:lnTo>
                      <a:pt x="78" y="114"/>
                    </a:lnTo>
                    <a:lnTo>
                      <a:pt x="76" y="114"/>
                    </a:lnTo>
                    <a:lnTo>
                      <a:pt x="76" y="114"/>
                    </a:lnTo>
                    <a:lnTo>
                      <a:pt x="76" y="112"/>
                    </a:lnTo>
                    <a:lnTo>
                      <a:pt x="74" y="112"/>
                    </a:lnTo>
                    <a:lnTo>
                      <a:pt x="74" y="110"/>
                    </a:lnTo>
                    <a:lnTo>
                      <a:pt x="74" y="110"/>
                    </a:lnTo>
                    <a:lnTo>
                      <a:pt x="74" y="110"/>
                    </a:lnTo>
                    <a:lnTo>
                      <a:pt x="74" y="110"/>
                    </a:lnTo>
                    <a:lnTo>
                      <a:pt x="72" y="110"/>
                    </a:lnTo>
                    <a:lnTo>
                      <a:pt x="72" y="110"/>
                    </a:lnTo>
                    <a:lnTo>
                      <a:pt x="70" y="106"/>
                    </a:lnTo>
                    <a:lnTo>
                      <a:pt x="70" y="106"/>
                    </a:lnTo>
                    <a:lnTo>
                      <a:pt x="70" y="104"/>
                    </a:lnTo>
                    <a:lnTo>
                      <a:pt x="72" y="104"/>
                    </a:lnTo>
                    <a:lnTo>
                      <a:pt x="74" y="104"/>
                    </a:lnTo>
                    <a:lnTo>
                      <a:pt x="74" y="106"/>
                    </a:lnTo>
                    <a:lnTo>
                      <a:pt x="76" y="106"/>
                    </a:lnTo>
                    <a:lnTo>
                      <a:pt x="76" y="106"/>
                    </a:lnTo>
                    <a:lnTo>
                      <a:pt x="76" y="106"/>
                    </a:lnTo>
                    <a:lnTo>
                      <a:pt x="78" y="110"/>
                    </a:lnTo>
                    <a:lnTo>
                      <a:pt x="78" y="110"/>
                    </a:lnTo>
                    <a:lnTo>
                      <a:pt x="80" y="110"/>
                    </a:lnTo>
                    <a:lnTo>
                      <a:pt x="80" y="112"/>
                    </a:lnTo>
                    <a:lnTo>
                      <a:pt x="84" y="112"/>
                    </a:lnTo>
                    <a:lnTo>
                      <a:pt x="84" y="112"/>
                    </a:lnTo>
                    <a:lnTo>
                      <a:pt x="86" y="112"/>
                    </a:lnTo>
                    <a:lnTo>
                      <a:pt x="86" y="112"/>
                    </a:lnTo>
                    <a:lnTo>
                      <a:pt x="86" y="114"/>
                    </a:lnTo>
                    <a:lnTo>
                      <a:pt x="86" y="112"/>
                    </a:lnTo>
                    <a:lnTo>
                      <a:pt x="88" y="112"/>
                    </a:lnTo>
                    <a:lnTo>
                      <a:pt x="88" y="114"/>
                    </a:lnTo>
                    <a:lnTo>
                      <a:pt x="88" y="114"/>
                    </a:lnTo>
                    <a:lnTo>
                      <a:pt x="88" y="114"/>
                    </a:lnTo>
                    <a:lnTo>
                      <a:pt x="88" y="114"/>
                    </a:lnTo>
                    <a:lnTo>
                      <a:pt x="88" y="116"/>
                    </a:lnTo>
                    <a:lnTo>
                      <a:pt x="88" y="116"/>
                    </a:lnTo>
                    <a:lnTo>
                      <a:pt x="88" y="116"/>
                    </a:lnTo>
                    <a:lnTo>
                      <a:pt x="88" y="116"/>
                    </a:lnTo>
                    <a:lnTo>
                      <a:pt x="90" y="116"/>
                    </a:lnTo>
                    <a:lnTo>
                      <a:pt x="90" y="116"/>
                    </a:lnTo>
                    <a:lnTo>
                      <a:pt x="90" y="116"/>
                    </a:lnTo>
                    <a:lnTo>
                      <a:pt x="90" y="114"/>
                    </a:lnTo>
                    <a:lnTo>
                      <a:pt x="90" y="114"/>
                    </a:lnTo>
                    <a:lnTo>
                      <a:pt x="90" y="112"/>
                    </a:lnTo>
                    <a:lnTo>
                      <a:pt x="92" y="114"/>
                    </a:lnTo>
                    <a:lnTo>
                      <a:pt x="92" y="114"/>
                    </a:lnTo>
                    <a:lnTo>
                      <a:pt x="92" y="114"/>
                    </a:lnTo>
                    <a:lnTo>
                      <a:pt x="94" y="114"/>
                    </a:lnTo>
                    <a:lnTo>
                      <a:pt x="94" y="112"/>
                    </a:lnTo>
                    <a:lnTo>
                      <a:pt x="92" y="112"/>
                    </a:lnTo>
                    <a:lnTo>
                      <a:pt x="92" y="112"/>
                    </a:lnTo>
                    <a:lnTo>
                      <a:pt x="92" y="112"/>
                    </a:lnTo>
                    <a:lnTo>
                      <a:pt x="92" y="112"/>
                    </a:lnTo>
                    <a:lnTo>
                      <a:pt x="92" y="110"/>
                    </a:lnTo>
                    <a:lnTo>
                      <a:pt x="92" y="110"/>
                    </a:lnTo>
                    <a:lnTo>
                      <a:pt x="92" y="110"/>
                    </a:lnTo>
                    <a:lnTo>
                      <a:pt x="92" y="108"/>
                    </a:lnTo>
                    <a:lnTo>
                      <a:pt x="94" y="108"/>
                    </a:lnTo>
                    <a:lnTo>
                      <a:pt x="94" y="110"/>
                    </a:lnTo>
                    <a:lnTo>
                      <a:pt x="94" y="110"/>
                    </a:lnTo>
                    <a:lnTo>
                      <a:pt x="96" y="108"/>
                    </a:lnTo>
                    <a:lnTo>
                      <a:pt x="96" y="108"/>
                    </a:lnTo>
                    <a:lnTo>
                      <a:pt x="96" y="106"/>
                    </a:lnTo>
                    <a:lnTo>
                      <a:pt x="98" y="106"/>
                    </a:lnTo>
                    <a:lnTo>
                      <a:pt x="96" y="104"/>
                    </a:lnTo>
                    <a:lnTo>
                      <a:pt x="98" y="102"/>
                    </a:lnTo>
                    <a:lnTo>
                      <a:pt x="96" y="102"/>
                    </a:lnTo>
                    <a:lnTo>
                      <a:pt x="96" y="102"/>
                    </a:lnTo>
                    <a:lnTo>
                      <a:pt x="94" y="100"/>
                    </a:lnTo>
                    <a:lnTo>
                      <a:pt x="96" y="100"/>
                    </a:lnTo>
                    <a:lnTo>
                      <a:pt x="96" y="100"/>
                    </a:lnTo>
                    <a:lnTo>
                      <a:pt x="98" y="98"/>
                    </a:lnTo>
                    <a:lnTo>
                      <a:pt x="98" y="96"/>
                    </a:lnTo>
                    <a:lnTo>
                      <a:pt x="96" y="96"/>
                    </a:lnTo>
                    <a:lnTo>
                      <a:pt x="96" y="96"/>
                    </a:lnTo>
                    <a:lnTo>
                      <a:pt x="96" y="96"/>
                    </a:lnTo>
                    <a:lnTo>
                      <a:pt x="96" y="96"/>
                    </a:lnTo>
                    <a:lnTo>
                      <a:pt x="94" y="96"/>
                    </a:lnTo>
                    <a:lnTo>
                      <a:pt x="96" y="94"/>
                    </a:lnTo>
                    <a:lnTo>
                      <a:pt x="96" y="94"/>
                    </a:lnTo>
                    <a:lnTo>
                      <a:pt x="94" y="94"/>
                    </a:lnTo>
                    <a:lnTo>
                      <a:pt x="92" y="94"/>
                    </a:lnTo>
                    <a:lnTo>
                      <a:pt x="92" y="94"/>
                    </a:lnTo>
                    <a:lnTo>
                      <a:pt x="94" y="94"/>
                    </a:lnTo>
                    <a:lnTo>
                      <a:pt x="92" y="94"/>
                    </a:lnTo>
                    <a:lnTo>
                      <a:pt x="92" y="92"/>
                    </a:lnTo>
                    <a:lnTo>
                      <a:pt x="90" y="92"/>
                    </a:lnTo>
                    <a:lnTo>
                      <a:pt x="90" y="94"/>
                    </a:lnTo>
                    <a:lnTo>
                      <a:pt x="90" y="92"/>
                    </a:lnTo>
                    <a:lnTo>
                      <a:pt x="90" y="92"/>
                    </a:lnTo>
                    <a:lnTo>
                      <a:pt x="90" y="90"/>
                    </a:lnTo>
                    <a:lnTo>
                      <a:pt x="88" y="90"/>
                    </a:lnTo>
                    <a:lnTo>
                      <a:pt x="88" y="90"/>
                    </a:lnTo>
                    <a:lnTo>
                      <a:pt x="90" y="90"/>
                    </a:lnTo>
                    <a:lnTo>
                      <a:pt x="88" y="88"/>
                    </a:lnTo>
                    <a:lnTo>
                      <a:pt x="90" y="88"/>
                    </a:lnTo>
                    <a:lnTo>
                      <a:pt x="90" y="88"/>
                    </a:lnTo>
                    <a:lnTo>
                      <a:pt x="90" y="88"/>
                    </a:lnTo>
                    <a:lnTo>
                      <a:pt x="90" y="86"/>
                    </a:lnTo>
                    <a:lnTo>
                      <a:pt x="88" y="86"/>
                    </a:lnTo>
                    <a:lnTo>
                      <a:pt x="86" y="86"/>
                    </a:lnTo>
                    <a:lnTo>
                      <a:pt x="86" y="86"/>
                    </a:lnTo>
                    <a:lnTo>
                      <a:pt x="88" y="84"/>
                    </a:lnTo>
                    <a:lnTo>
                      <a:pt x="88" y="84"/>
                    </a:lnTo>
                    <a:lnTo>
                      <a:pt x="88" y="84"/>
                    </a:lnTo>
                    <a:lnTo>
                      <a:pt x="90" y="84"/>
                    </a:lnTo>
                    <a:lnTo>
                      <a:pt x="92" y="82"/>
                    </a:lnTo>
                    <a:lnTo>
                      <a:pt x="92" y="82"/>
                    </a:lnTo>
                    <a:lnTo>
                      <a:pt x="92" y="82"/>
                    </a:lnTo>
                    <a:lnTo>
                      <a:pt x="92" y="80"/>
                    </a:lnTo>
                    <a:lnTo>
                      <a:pt x="90" y="80"/>
                    </a:lnTo>
                    <a:lnTo>
                      <a:pt x="90" y="80"/>
                    </a:lnTo>
                    <a:lnTo>
                      <a:pt x="90" y="78"/>
                    </a:lnTo>
                    <a:lnTo>
                      <a:pt x="92" y="78"/>
                    </a:lnTo>
                    <a:lnTo>
                      <a:pt x="92" y="78"/>
                    </a:lnTo>
                    <a:lnTo>
                      <a:pt x="92" y="78"/>
                    </a:lnTo>
                    <a:lnTo>
                      <a:pt x="94" y="80"/>
                    </a:lnTo>
                    <a:lnTo>
                      <a:pt x="94" y="80"/>
                    </a:lnTo>
                    <a:lnTo>
                      <a:pt x="94" y="78"/>
                    </a:lnTo>
                    <a:lnTo>
                      <a:pt x="96" y="78"/>
                    </a:lnTo>
                    <a:lnTo>
                      <a:pt x="94" y="78"/>
                    </a:lnTo>
                    <a:lnTo>
                      <a:pt x="96" y="76"/>
                    </a:lnTo>
                    <a:lnTo>
                      <a:pt x="96" y="78"/>
                    </a:lnTo>
                    <a:lnTo>
                      <a:pt x="98" y="78"/>
                    </a:lnTo>
                    <a:lnTo>
                      <a:pt x="96" y="78"/>
                    </a:lnTo>
                    <a:lnTo>
                      <a:pt x="96" y="80"/>
                    </a:lnTo>
                    <a:lnTo>
                      <a:pt x="98" y="80"/>
                    </a:lnTo>
                    <a:lnTo>
                      <a:pt x="100" y="82"/>
                    </a:lnTo>
                    <a:lnTo>
                      <a:pt x="100" y="82"/>
                    </a:lnTo>
                    <a:lnTo>
                      <a:pt x="100" y="84"/>
                    </a:lnTo>
                    <a:lnTo>
                      <a:pt x="102" y="84"/>
                    </a:lnTo>
                    <a:lnTo>
                      <a:pt x="104" y="82"/>
                    </a:lnTo>
                    <a:lnTo>
                      <a:pt x="102" y="84"/>
                    </a:lnTo>
                    <a:lnTo>
                      <a:pt x="102" y="86"/>
                    </a:lnTo>
                    <a:lnTo>
                      <a:pt x="102" y="86"/>
                    </a:lnTo>
                    <a:lnTo>
                      <a:pt x="102" y="88"/>
                    </a:lnTo>
                    <a:lnTo>
                      <a:pt x="106" y="88"/>
                    </a:lnTo>
                    <a:lnTo>
                      <a:pt x="106" y="90"/>
                    </a:lnTo>
                    <a:lnTo>
                      <a:pt x="104" y="90"/>
                    </a:lnTo>
                    <a:lnTo>
                      <a:pt x="104" y="92"/>
                    </a:lnTo>
                    <a:lnTo>
                      <a:pt x="106" y="90"/>
                    </a:lnTo>
                    <a:lnTo>
                      <a:pt x="106" y="92"/>
                    </a:lnTo>
                    <a:lnTo>
                      <a:pt x="108" y="92"/>
                    </a:lnTo>
                    <a:lnTo>
                      <a:pt x="108" y="92"/>
                    </a:lnTo>
                    <a:lnTo>
                      <a:pt x="108" y="94"/>
                    </a:lnTo>
                    <a:lnTo>
                      <a:pt x="108" y="94"/>
                    </a:lnTo>
                    <a:lnTo>
                      <a:pt x="110" y="92"/>
                    </a:lnTo>
                    <a:lnTo>
                      <a:pt x="110" y="92"/>
                    </a:lnTo>
                    <a:lnTo>
                      <a:pt x="112" y="90"/>
                    </a:lnTo>
                    <a:lnTo>
                      <a:pt x="112" y="90"/>
                    </a:lnTo>
                    <a:lnTo>
                      <a:pt x="112" y="90"/>
                    </a:lnTo>
                    <a:lnTo>
                      <a:pt x="112" y="88"/>
                    </a:lnTo>
                    <a:lnTo>
                      <a:pt x="114" y="86"/>
                    </a:lnTo>
                    <a:lnTo>
                      <a:pt x="116" y="88"/>
                    </a:lnTo>
                    <a:lnTo>
                      <a:pt x="116" y="88"/>
                    </a:lnTo>
                    <a:lnTo>
                      <a:pt x="118" y="88"/>
                    </a:lnTo>
                    <a:lnTo>
                      <a:pt x="118" y="86"/>
                    </a:lnTo>
                    <a:lnTo>
                      <a:pt x="120" y="86"/>
                    </a:lnTo>
                    <a:lnTo>
                      <a:pt x="120" y="84"/>
                    </a:lnTo>
                    <a:lnTo>
                      <a:pt x="122" y="84"/>
                    </a:lnTo>
                    <a:lnTo>
                      <a:pt x="122" y="82"/>
                    </a:lnTo>
                    <a:lnTo>
                      <a:pt x="120" y="82"/>
                    </a:lnTo>
                    <a:lnTo>
                      <a:pt x="120" y="82"/>
                    </a:lnTo>
                    <a:lnTo>
                      <a:pt x="122" y="82"/>
                    </a:lnTo>
                    <a:lnTo>
                      <a:pt x="122" y="82"/>
                    </a:lnTo>
                    <a:lnTo>
                      <a:pt x="120" y="80"/>
                    </a:lnTo>
                    <a:lnTo>
                      <a:pt x="124" y="80"/>
                    </a:lnTo>
                    <a:lnTo>
                      <a:pt x="124" y="82"/>
                    </a:lnTo>
                    <a:lnTo>
                      <a:pt x="126" y="82"/>
                    </a:lnTo>
                    <a:lnTo>
                      <a:pt x="128" y="80"/>
                    </a:lnTo>
                    <a:lnTo>
                      <a:pt x="126" y="80"/>
                    </a:lnTo>
                    <a:lnTo>
                      <a:pt x="128" y="80"/>
                    </a:lnTo>
                    <a:lnTo>
                      <a:pt x="128"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25"/>
              <p:cNvSpPr>
                <a:spLocks/>
              </p:cNvSpPr>
              <p:nvPr/>
            </p:nvSpPr>
            <p:spPr bwMode="auto">
              <a:xfrm>
                <a:off x="2220" y="1513"/>
                <a:ext cx="6" cy="2"/>
              </a:xfrm>
              <a:custGeom>
                <a:avLst/>
                <a:gdLst>
                  <a:gd name="T0" fmla="*/ 4 w 6"/>
                  <a:gd name="T1" fmla="*/ 2 h 2"/>
                  <a:gd name="T2" fmla="*/ 6 w 6"/>
                  <a:gd name="T3" fmla="*/ 2 h 2"/>
                  <a:gd name="T4" fmla="*/ 6 w 6"/>
                  <a:gd name="T5" fmla="*/ 0 h 2"/>
                  <a:gd name="T6" fmla="*/ 4 w 6"/>
                  <a:gd name="T7" fmla="*/ 0 h 2"/>
                  <a:gd name="T8" fmla="*/ 2 w 6"/>
                  <a:gd name="T9" fmla="*/ 0 h 2"/>
                  <a:gd name="T10" fmla="*/ 0 w 6"/>
                  <a:gd name="T11" fmla="*/ 2 h 2"/>
                  <a:gd name="T12" fmla="*/ 0 w 6"/>
                  <a:gd name="T13" fmla="*/ 2 h 2"/>
                  <a:gd name="T14" fmla="*/ 0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6" y="2"/>
                    </a:lnTo>
                    <a:lnTo>
                      <a:pt x="6" y="0"/>
                    </a:lnTo>
                    <a:lnTo>
                      <a:pt x="4" y="0"/>
                    </a:lnTo>
                    <a:lnTo>
                      <a:pt x="2" y="0"/>
                    </a:lnTo>
                    <a:lnTo>
                      <a:pt x="0" y="2"/>
                    </a:lnTo>
                    <a:lnTo>
                      <a:pt x="0" y="2"/>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26"/>
              <p:cNvSpPr>
                <a:spLocks/>
              </p:cNvSpPr>
              <p:nvPr/>
            </p:nvSpPr>
            <p:spPr bwMode="auto">
              <a:xfrm>
                <a:off x="2220" y="1597"/>
                <a:ext cx="4" cy="6"/>
              </a:xfrm>
              <a:custGeom>
                <a:avLst/>
                <a:gdLst>
                  <a:gd name="T0" fmla="*/ 4 w 4"/>
                  <a:gd name="T1" fmla="*/ 0 h 6"/>
                  <a:gd name="T2" fmla="*/ 2 w 4"/>
                  <a:gd name="T3" fmla="*/ 2 h 6"/>
                  <a:gd name="T4" fmla="*/ 0 w 4"/>
                  <a:gd name="T5" fmla="*/ 4 h 6"/>
                  <a:gd name="T6" fmla="*/ 0 w 4"/>
                  <a:gd name="T7" fmla="*/ 4 h 6"/>
                  <a:gd name="T8" fmla="*/ 0 w 4"/>
                  <a:gd name="T9" fmla="*/ 6 h 6"/>
                  <a:gd name="T10" fmla="*/ 0 w 4"/>
                  <a:gd name="T11" fmla="*/ 6 h 6"/>
                  <a:gd name="T12" fmla="*/ 2 w 4"/>
                  <a:gd name="T13" fmla="*/ 6 h 6"/>
                  <a:gd name="T14" fmla="*/ 4 w 4"/>
                  <a:gd name="T15" fmla="*/ 2 h 6"/>
                  <a:gd name="T16" fmla="*/ 4 w 4"/>
                  <a:gd name="T17" fmla="*/ 0 h 6"/>
                  <a:gd name="T18" fmla="*/ 4 w 4"/>
                  <a:gd name="T19" fmla="*/ 2 h 6"/>
                  <a:gd name="T20" fmla="*/ 4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0"/>
                    </a:moveTo>
                    <a:lnTo>
                      <a:pt x="2" y="2"/>
                    </a:lnTo>
                    <a:lnTo>
                      <a:pt x="0" y="4"/>
                    </a:lnTo>
                    <a:lnTo>
                      <a:pt x="0" y="4"/>
                    </a:lnTo>
                    <a:lnTo>
                      <a:pt x="0" y="6"/>
                    </a:lnTo>
                    <a:lnTo>
                      <a:pt x="0" y="6"/>
                    </a:lnTo>
                    <a:lnTo>
                      <a:pt x="2" y="6"/>
                    </a:lnTo>
                    <a:lnTo>
                      <a:pt x="4" y="2"/>
                    </a:lnTo>
                    <a:lnTo>
                      <a:pt x="4" y="0"/>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027"/>
              <p:cNvSpPr>
                <a:spLocks/>
              </p:cNvSpPr>
              <p:nvPr/>
            </p:nvSpPr>
            <p:spPr bwMode="auto">
              <a:xfrm>
                <a:off x="2258" y="1657"/>
                <a:ext cx="4" cy="0"/>
              </a:xfrm>
              <a:custGeom>
                <a:avLst/>
                <a:gdLst>
                  <a:gd name="T0" fmla="*/ 0 w 4"/>
                  <a:gd name="T1" fmla="*/ 0 w 4"/>
                  <a:gd name="T2" fmla="*/ 0 w 4"/>
                  <a:gd name="T3" fmla="*/ 0 w 4"/>
                  <a:gd name="T4" fmla="*/ 2 w 4"/>
                  <a:gd name="T5" fmla="*/ 2 w 4"/>
                  <a:gd name="T6" fmla="*/ 4 w 4"/>
                  <a:gd name="T7" fmla="*/ 2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2" y="0"/>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028"/>
              <p:cNvSpPr>
                <a:spLocks/>
              </p:cNvSpPr>
              <p:nvPr/>
            </p:nvSpPr>
            <p:spPr bwMode="auto">
              <a:xfrm>
                <a:off x="1832" y="1707"/>
                <a:ext cx="12" cy="12"/>
              </a:xfrm>
              <a:custGeom>
                <a:avLst/>
                <a:gdLst>
                  <a:gd name="T0" fmla="*/ 0 w 12"/>
                  <a:gd name="T1" fmla="*/ 10 h 12"/>
                  <a:gd name="T2" fmla="*/ 0 w 12"/>
                  <a:gd name="T3" fmla="*/ 10 h 12"/>
                  <a:gd name="T4" fmla="*/ 0 w 12"/>
                  <a:gd name="T5" fmla="*/ 12 h 12"/>
                  <a:gd name="T6" fmla="*/ 2 w 12"/>
                  <a:gd name="T7" fmla="*/ 10 h 12"/>
                  <a:gd name="T8" fmla="*/ 2 w 12"/>
                  <a:gd name="T9" fmla="*/ 10 h 12"/>
                  <a:gd name="T10" fmla="*/ 2 w 12"/>
                  <a:gd name="T11" fmla="*/ 10 h 12"/>
                  <a:gd name="T12" fmla="*/ 4 w 12"/>
                  <a:gd name="T13" fmla="*/ 10 h 12"/>
                  <a:gd name="T14" fmla="*/ 6 w 12"/>
                  <a:gd name="T15" fmla="*/ 8 h 12"/>
                  <a:gd name="T16" fmla="*/ 8 w 12"/>
                  <a:gd name="T17" fmla="*/ 6 h 12"/>
                  <a:gd name="T18" fmla="*/ 8 w 12"/>
                  <a:gd name="T19" fmla="*/ 6 h 12"/>
                  <a:gd name="T20" fmla="*/ 10 w 12"/>
                  <a:gd name="T21" fmla="*/ 4 h 12"/>
                  <a:gd name="T22" fmla="*/ 12 w 12"/>
                  <a:gd name="T23" fmla="*/ 2 h 12"/>
                  <a:gd name="T24" fmla="*/ 12 w 12"/>
                  <a:gd name="T25" fmla="*/ 2 h 12"/>
                  <a:gd name="T26" fmla="*/ 10 w 12"/>
                  <a:gd name="T27" fmla="*/ 2 h 12"/>
                  <a:gd name="T28" fmla="*/ 10 w 12"/>
                  <a:gd name="T29" fmla="*/ 2 h 12"/>
                  <a:gd name="T30" fmla="*/ 8 w 12"/>
                  <a:gd name="T31" fmla="*/ 2 h 12"/>
                  <a:gd name="T32" fmla="*/ 8 w 12"/>
                  <a:gd name="T33" fmla="*/ 4 h 12"/>
                  <a:gd name="T34" fmla="*/ 6 w 12"/>
                  <a:gd name="T35" fmla="*/ 6 h 12"/>
                  <a:gd name="T36" fmla="*/ 6 w 12"/>
                  <a:gd name="T37" fmla="*/ 6 h 12"/>
                  <a:gd name="T38" fmla="*/ 4 w 12"/>
                  <a:gd name="T39" fmla="*/ 6 h 12"/>
                  <a:gd name="T40" fmla="*/ 2 w 12"/>
                  <a:gd name="T41" fmla="*/ 6 h 12"/>
                  <a:gd name="T42" fmla="*/ 4 w 12"/>
                  <a:gd name="T43" fmla="*/ 6 h 12"/>
                  <a:gd name="T44" fmla="*/ 2 w 12"/>
                  <a:gd name="T45" fmla="*/ 6 h 12"/>
                  <a:gd name="T46" fmla="*/ 6 w 12"/>
                  <a:gd name="T47" fmla="*/ 4 h 12"/>
                  <a:gd name="T48" fmla="*/ 6 w 12"/>
                  <a:gd name="T49" fmla="*/ 4 h 12"/>
                  <a:gd name="T50" fmla="*/ 8 w 12"/>
                  <a:gd name="T51" fmla="*/ 2 h 12"/>
                  <a:gd name="T52" fmla="*/ 8 w 12"/>
                  <a:gd name="T53" fmla="*/ 2 h 12"/>
                  <a:gd name="T54" fmla="*/ 8 w 12"/>
                  <a:gd name="T55" fmla="*/ 2 h 12"/>
                  <a:gd name="T56" fmla="*/ 6 w 12"/>
                  <a:gd name="T57" fmla="*/ 2 h 12"/>
                  <a:gd name="T58" fmla="*/ 4 w 12"/>
                  <a:gd name="T59" fmla="*/ 2 h 12"/>
                  <a:gd name="T60" fmla="*/ 6 w 12"/>
                  <a:gd name="T61" fmla="*/ 2 h 12"/>
                  <a:gd name="T62" fmla="*/ 6 w 12"/>
                  <a:gd name="T63" fmla="*/ 2 h 12"/>
                  <a:gd name="T64" fmla="*/ 4 w 12"/>
                  <a:gd name="T65" fmla="*/ 0 h 12"/>
                  <a:gd name="T66" fmla="*/ 2 w 12"/>
                  <a:gd name="T67" fmla="*/ 2 h 12"/>
                  <a:gd name="T68" fmla="*/ 2 w 12"/>
                  <a:gd name="T69" fmla="*/ 4 h 12"/>
                  <a:gd name="T70" fmla="*/ 0 w 12"/>
                  <a:gd name="T71" fmla="*/ 6 h 12"/>
                  <a:gd name="T72" fmla="*/ 0 w 12"/>
                  <a:gd name="T73" fmla="*/ 8 h 12"/>
                  <a:gd name="T74" fmla="*/ 2 w 12"/>
                  <a:gd name="T75" fmla="*/ 8 h 12"/>
                  <a:gd name="T76" fmla="*/ 2 w 12"/>
                  <a:gd name="T77" fmla="*/ 8 h 12"/>
                  <a:gd name="T78" fmla="*/ 2 w 12"/>
                  <a:gd name="T79" fmla="*/ 8 h 12"/>
                  <a:gd name="T80" fmla="*/ 0 w 12"/>
                  <a:gd name="T81" fmla="*/ 10 h 12"/>
                  <a:gd name="T82" fmla="*/ 0 w 12"/>
                  <a:gd name="T83" fmla="*/ 8 h 12"/>
                  <a:gd name="T84" fmla="*/ 0 w 12"/>
                  <a:gd name="T8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12">
                    <a:moveTo>
                      <a:pt x="0" y="10"/>
                    </a:moveTo>
                    <a:lnTo>
                      <a:pt x="0" y="10"/>
                    </a:lnTo>
                    <a:lnTo>
                      <a:pt x="0" y="12"/>
                    </a:lnTo>
                    <a:lnTo>
                      <a:pt x="2" y="10"/>
                    </a:lnTo>
                    <a:lnTo>
                      <a:pt x="2" y="10"/>
                    </a:lnTo>
                    <a:lnTo>
                      <a:pt x="2" y="10"/>
                    </a:lnTo>
                    <a:lnTo>
                      <a:pt x="4" y="10"/>
                    </a:lnTo>
                    <a:lnTo>
                      <a:pt x="6" y="8"/>
                    </a:lnTo>
                    <a:lnTo>
                      <a:pt x="8" y="6"/>
                    </a:lnTo>
                    <a:lnTo>
                      <a:pt x="8" y="6"/>
                    </a:lnTo>
                    <a:lnTo>
                      <a:pt x="10" y="4"/>
                    </a:lnTo>
                    <a:lnTo>
                      <a:pt x="12" y="2"/>
                    </a:lnTo>
                    <a:lnTo>
                      <a:pt x="12" y="2"/>
                    </a:lnTo>
                    <a:lnTo>
                      <a:pt x="10" y="2"/>
                    </a:lnTo>
                    <a:lnTo>
                      <a:pt x="10" y="2"/>
                    </a:lnTo>
                    <a:lnTo>
                      <a:pt x="8" y="2"/>
                    </a:lnTo>
                    <a:lnTo>
                      <a:pt x="8" y="4"/>
                    </a:lnTo>
                    <a:lnTo>
                      <a:pt x="6" y="6"/>
                    </a:lnTo>
                    <a:lnTo>
                      <a:pt x="6" y="6"/>
                    </a:lnTo>
                    <a:lnTo>
                      <a:pt x="4" y="6"/>
                    </a:lnTo>
                    <a:lnTo>
                      <a:pt x="2" y="6"/>
                    </a:lnTo>
                    <a:lnTo>
                      <a:pt x="4" y="6"/>
                    </a:lnTo>
                    <a:lnTo>
                      <a:pt x="2" y="6"/>
                    </a:lnTo>
                    <a:lnTo>
                      <a:pt x="6" y="4"/>
                    </a:lnTo>
                    <a:lnTo>
                      <a:pt x="6" y="4"/>
                    </a:lnTo>
                    <a:lnTo>
                      <a:pt x="8" y="2"/>
                    </a:lnTo>
                    <a:lnTo>
                      <a:pt x="8" y="2"/>
                    </a:lnTo>
                    <a:lnTo>
                      <a:pt x="8" y="2"/>
                    </a:lnTo>
                    <a:lnTo>
                      <a:pt x="6" y="2"/>
                    </a:lnTo>
                    <a:lnTo>
                      <a:pt x="4" y="2"/>
                    </a:lnTo>
                    <a:lnTo>
                      <a:pt x="6" y="2"/>
                    </a:lnTo>
                    <a:lnTo>
                      <a:pt x="6" y="2"/>
                    </a:lnTo>
                    <a:lnTo>
                      <a:pt x="4" y="0"/>
                    </a:lnTo>
                    <a:lnTo>
                      <a:pt x="2" y="2"/>
                    </a:lnTo>
                    <a:lnTo>
                      <a:pt x="2" y="4"/>
                    </a:lnTo>
                    <a:lnTo>
                      <a:pt x="0" y="6"/>
                    </a:lnTo>
                    <a:lnTo>
                      <a:pt x="0" y="8"/>
                    </a:lnTo>
                    <a:lnTo>
                      <a:pt x="2" y="8"/>
                    </a:lnTo>
                    <a:lnTo>
                      <a:pt x="2" y="8"/>
                    </a:lnTo>
                    <a:lnTo>
                      <a:pt x="2" y="8"/>
                    </a:lnTo>
                    <a:lnTo>
                      <a:pt x="0" y="10"/>
                    </a:lnTo>
                    <a:lnTo>
                      <a:pt x="0"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029"/>
              <p:cNvSpPr>
                <a:spLocks/>
              </p:cNvSpPr>
              <p:nvPr/>
            </p:nvSpPr>
            <p:spPr bwMode="auto">
              <a:xfrm>
                <a:off x="1828" y="1717"/>
                <a:ext cx="8" cy="12"/>
              </a:xfrm>
              <a:custGeom>
                <a:avLst/>
                <a:gdLst>
                  <a:gd name="T0" fmla="*/ 0 w 8"/>
                  <a:gd name="T1" fmla="*/ 10 h 12"/>
                  <a:gd name="T2" fmla="*/ 2 w 8"/>
                  <a:gd name="T3" fmla="*/ 10 h 12"/>
                  <a:gd name="T4" fmla="*/ 2 w 8"/>
                  <a:gd name="T5" fmla="*/ 12 h 12"/>
                  <a:gd name="T6" fmla="*/ 2 w 8"/>
                  <a:gd name="T7" fmla="*/ 12 h 12"/>
                  <a:gd name="T8" fmla="*/ 2 w 8"/>
                  <a:gd name="T9" fmla="*/ 10 h 12"/>
                  <a:gd name="T10" fmla="*/ 2 w 8"/>
                  <a:gd name="T11" fmla="*/ 8 h 12"/>
                  <a:gd name="T12" fmla="*/ 2 w 8"/>
                  <a:gd name="T13" fmla="*/ 8 h 12"/>
                  <a:gd name="T14" fmla="*/ 2 w 8"/>
                  <a:gd name="T15" fmla="*/ 8 h 12"/>
                  <a:gd name="T16" fmla="*/ 2 w 8"/>
                  <a:gd name="T17" fmla="*/ 6 h 12"/>
                  <a:gd name="T18" fmla="*/ 2 w 8"/>
                  <a:gd name="T19" fmla="*/ 6 h 12"/>
                  <a:gd name="T20" fmla="*/ 4 w 8"/>
                  <a:gd name="T21" fmla="*/ 6 h 12"/>
                  <a:gd name="T22" fmla="*/ 4 w 8"/>
                  <a:gd name="T23" fmla="*/ 4 h 12"/>
                  <a:gd name="T24" fmla="*/ 4 w 8"/>
                  <a:gd name="T25" fmla="*/ 4 h 12"/>
                  <a:gd name="T26" fmla="*/ 6 w 8"/>
                  <a:gd name="T27" fmla="*/ 4 h 12"/>
                  <a:gd name="T28" fmla="*/ 6 w 8"/>
                  <a:gd name="T29" fmla="*/ 4 h 12"/>
                  <a:gd name="T30" fmla="*/ 6 w 8"/>
                  <a:gd name="T31" fmla="*/ 4 h 12"/>
                  <a:gd name="T32" fmla="*/ 6 w 8"/>
                  <a:gd name="T33" fmla="*/ 2 h 12"/>
                  <a:gd name="T34" fmla="*/ 6 w 8"/>
                  <a:gd name="T35" fmla="*/ 2 h 12"/>
                  <a:gd name="T36" fmla="*/ 8 w 8"/>
                  <a:gd name="T37" fmla="*/ 2 h 12"/>
                  <a:gd name="T38" fmla="*/ 8 w 8"/>
                  <a:gd name="T39" fmla="*/ 0 h 12"/>
                  <a:gd name="T40" fmla="*/ 6 w 8"/>
                  <a:gd name="T41" fmla="*/ 2 h 12"/>
                  <a:gd name="T42" fmla="*/ 2 w 8"/>
                  <a:gd name="T43" fmla="*/ 2 h 12"/>
                  <a:gd name="T44" fmla="*/ 4 w 8"/>
                  <a:gd name="T45" fmla="*/ 2 h 12"/>
                  <a:gd name="T46" fmla="*/ 2 w 8"/>
                  <a:gd name="T47" fmla="*/ 4 h 12"/>
                  <a:gd name="T48" fmla="*/ 2 w 8"/>
                  <a:gd name="T49" fmla="*/ 4 h 12"/>
                  <a:gd name="T50" fmla="*/ 2 w 8"/>
                  <a:gd name="T51" fmla="*/ 4 h 12"/>
                  <a:gd name="T52" fmla="*/ 4 w 8"/>
                  <a:gd name="T53" fmla="*/ 4 h 12"/>
                  <a:gd name="T54" fmla="*/ 2 w 8"/>
                  <a:gd name="T55" fmla="*/ 4 h 12"/>
                  <a:gd name="T56" fmla="*/ 2 w 8"/>
                  <a:gd name="T57" fmla="*/ 6 h 12"/>
                  <a:gd name="T58" fmla="*/ 2 w 8"/>
                  <a:gd name="T59" fmla="*/ 6 h 12"/>
                  <a:gd name="T60" fmla="*/ 2 w 8"/>
                  <a:gd name="T61" fmla="*/ 8 h 12"/>
                  <a:gd name="T62" fmla="*/ 2 w 8"/>
                  <a:gd name="T63" fmla="*/ 8 h 12"/>
                  <a:gd name="T64" fmla="*/ 2 w 8"/>
                  <a:gd name="T65" fmla="*/ 8 h 12"/>
                  <a:gd name="T66" fmla="*/ 2 w 8"/>
                  <a:gd name="T67" fmla="*/ 8 h 12"/>
                  <a:gd name="T68" fmla="*/ 0 w 8"/>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2">
                    <a:moveTo>
                      <a:pt x="0" y="10"/>
                    </a:moveTo>
                    <a:lnTo>
                      <a:pt x="2" y="10"/>
                    </a:lnTo>
                    <a:lnTo>
                      <a:pt x="2" y="12"/>
                    </a:lnTo>
                    <a:lnTo>
                      <a:pt x="2" y="12"/>
                    </a:lnTo>
                    <a:lnTo>
                      <a:pt x="2" y="10"/>
                    </a:lnTo>
                    <a:lnTo>
                      <a:pt x="2" y="8"/>
                    </a:lnTo>
                    <a:lnTo>
                      <a:pt x="2" y="8"/>
                    </a:lnTo>
                    <a:lnTo>
                      <a:pt x="2" y="8"/>
                    </a:lnTo>
                    <a:lnTo>
                      <a:pt x="2" y="6"/>
                    </a:lnTo>
                    <a:lnTo>
                      <a:pt x="2" y="6"/>
                    </a:lnTo>
                    <a:lnTo>
                      <a:pt x="4" y="6"/>
                    </a:lnTo>
                    <a:lnTo>
                      <a:pt x="4" y="4"/>
                    </a:lnTo>
                    <a:lnTo>
                      <a:pt x="4" y="4"/>
                    </a:lnTo>
                    <a:lnTo>
                      <a:pt x="6" y="4"/>
                    </a:lnTo>
                    <a:lnTo>
                      <a:pt x="6" y="4"/>
                    </a:lnTo>
                    <a:lnTo>
                      <a:pt x="6" y="4"/>
                    </a:lnTo>
                    <a:lnTo>
                      <a:pt x="6" y="2"/>
                    </a:lnTo>
                    <a:lnTo>
                      <a:pt x="6" y="2"/>
                    </a:lnTo>
                    <a:lnTo>
                      <a:pt x="8" y="2"/>
                    </a:lnTo>
                    <a:lnTo>
                      <a:pt x="8" y="0"/>
                    </a:lnTo>
                    <a:lnTo>
                      <a:pt x="6" y="2"/>
                    </a:lnTo>
                    <a:lnTo>
                      <a:pt x="2" y="2"/>
                    </a:lnTo>
                    <a:lnTo>
                      <a:pt x="4" y="2"/>
                    </a:lnTo>
                    <a:lnTo>
                      <a:pt x="2" y="4"/>
                    </a:lnTo>
                    <a:lnTo>
                      <a:pt x="2" y="4"/>
                    </a:lnTo>
                    <a:lnTo>
                      <a:pt x="2" y="4"/>
                    </a:lnTo>
                    <a:lnTo>
                      <a:pt x="4" y="4"/>
                    </a:lnTo>
                    <a:lnTo>
                      <a:pt x="2" y="4"/>
                    </a:lnTo>
                    <a:lnTo>
                      <a:pt x="2" y="6"/>
                    </a:lnTo>
                    <a:lnTo>
                      <a:pt x="2" y="6"/>
                    </a:lnTo>
                    <a:lnTo>
                      <a:pt x="2" y="8"/>
                    </a:lnTo>
                    <a:lnTo>
                      <a:pt x="2" y="8"/>
                    </a:lnTo>
                    <a:lnTo>
                      <a:pt x="2" y="8"/>
                    </a:lnTo>
                    <a:lnTo>
                      <a:pt x="2" y="8"/>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030"/>
              <p:cNvSpPr>
                <a:spLocks/>
              </p:cNvSpPr>
              <p:nvPr/>
            </p:nvSpPr>
            <p:spPr bwMode="auto">
              <a:xfrm>
                <a:off x="1850" y="1711"/>
                <a:ext cx="2" cy="2"/>
              </a:xfrm>
              <a:custGeom>
                <a:avLst/>
                <a:gdLst>
                  <a:gd name="T0" fmla="*/ 2 w 2"/>
                  <a:gd name="T1" fmla="*/ 0 h 2"/>
                  <a:gd name="T2" fmla="*/ 0 w 2"/>
                  <a:gd name="T3" fmla="*/ 0 h 2"/>
                  <a:gd name="T4" fmla="*/ 0 w 2"/>
                  <a:gd name="T5" fmla="*/ 0 h 2"/>
                  <a:gd name="T6" fmla="*/ 0 w 2"/>
                  <a:gd name="T7" fmla="*/ 0 h 2"/>
                  <a:gd name="T8" fmla="*/ 0 w 2"/>
                  <a:gd name="T9" fmla="*/ 2 h 2"/>
                  <a:gd name="T10" fmla="*/ 2 w 2"/>
                  <a:gd name="T11" fmla="*/ 0 h 2"/>
                  <a:gd name="T12" fmla="*/ 2 w 2"/>
                  <a:gd name="T13" fmla="*/ 0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0" y="0"/>
                    </a:lnTo>
                    <a:lnTo>
                      <a:pt x="0" y="0"/>
                    </a:lnTo>
                    <a:lnTo>
                      <a:pt x="0" y="0"/>
                    </a:lnTo>
                    <a:lnTo>
                      <a:pt x="0"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031"/>
              <p:cNvSpPr>
                <a:spLocks/>
              </p:cNvSpPr>
              <p:nvPr/>
            </p:nvSpPr>
            <p:spPr bwMode="auto">
              <a:xfrm>
                <a:off x="1846" y="1715"/>
                <a:ext cx="4" cy="6"/>
              </a:xfrm>
              <a:custGeom>
                <a:avLst/>
                <a:gdLst>
                  <a:gd name="T0" fmla="*/ 4 w 4"/>
                  <a:gd name="T1" fmla="*/ 2 h 6"/>
                  <a:gd name="T2" fmla="*/ 2 w 4"/>
                  <a:gd name="T3" fmla="*/ 0 h 6"/>
                  <a:gd name="T4" fmla="*/ 2 w 4"/>
                  <a:gd name="T5" fmla="*/ 0 h 6"/>
                  <a:gd name="T6" fmla="*/ 0 w 4"/>
                  <a:gd name="T7" fmla="*/ 0 h 6"/>
                  <a:gd name="T8" fmla="*/ 2 w 4"/>
                  <a:gd name="T9" fmla="*/ 2 h 6"/>
                  <a:gd name="T10" fmla="*/ 0 w 4"/>
                  <a:gd name="T11" fmla="*/ 2 h 6"/>
                  <a:gd name="T12" fmla="*/ 2 w 4"/>
                  <a:gd name="T13" fmla="*/ 2 h 6"/>
                  <a:gd name="T14" fmla="*/ 2 w 4"/>
                  <a:gd name="T15" fmla="*/ 6 h 6"/>
                  <a:gd name="T16" fmla="*/ 2 w 4"/>
                  <a:gd name="T17" fmla="*/ 4 h 6"/>
                  <a:gd name="T18" fmla="*/ 4 w 4"/>
                  <a:gd name="T19" fmla="*/ 2 h 6"/>
                  <a:gd name="T20" fmla="*/ 4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2"/>
                    </a:moveTo>
                    <a:lnTo>
                      <a:pt x="2" y="0"/>
                    </a:lnTo>
                    <a:lnTo>
                      <a:pt x="2" y="0"/>
                    </a:lnTo>
                    <a:lnTo>
                      <a:pt x="0" y="0"/>
                    </a:lnTo>
                    <a:lnTo>
                      <a:pt x="2" y="2"/>
                    </a:lnTo>
                    <a:lnTo>
                      <a:pt x="0" y="2"/>
                    </a:lnTo>
                    <a:lnTo>
                      <a:pt x="2" y="2"/>
                    </a:lnTo>
                    <a:lnTo>
                      <a:pt x="2" y="6"/>
                    </a:lnTo>
                    <a:lnTo>
                      <a:pt x="2"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032"/>
              <p:cNvSpPr>
                <a:spLocks/>
              </p:cNvSpPr>
              <p:nvPr/>
            </p:nvSpPr>
            <p:spPr bwMode="auto">
              <a:xfrm>
                <a:off x="1850" y="1713"/>
                <a:ext cx="2" cy="8"/>
              </a:xfrm>
              <a:custGeom>
                <a:avLst/>
                <a:gdLst>
                  <a:gd name="T0" fmla="*/ 0 w 2"/>
                  <a:gd name="T1" fmla="*/ 2 h 8"/>
                  <a:gd name="T2" fmla="*/ 0 w 2"/>
                  <a:gd name="T3" fmla="*/ 4 h 8"/>
                  <a:gd name="T4" fmla="*/ 0 w 2"/>
                  <a:gd name="T5" fmla="*/ 8 h 8"/>
                  <a:gd name="T6" fmla="*/ 0 w 2"/>
                  <a:gd name="T7" fmla="*/ 6 h 8"/>
                  <a:gd name="T8" fmla="*/ 2 w 2"/>
                  <a:gd name="T9" fmla="*/ 4 h 8"/>
                  <a:gd name="T10" fmla="*/ 2 w 2"/>
                  <a:gd name="T11" fmla="*/ 4 h 8"/>
                  <a:gd name="T12" fmla="*/ 2 w 2"/>
                  <a:gd name="T13" fmla="*/ 2 h 8"/>
                  <a:gd name="T14" fmla="*/ 2 w 2"/>
                  <a:gd name="T15" fmla="*/ 2 h 8"/>
                  <a:gd name="T16" fmla="*/ 2 w 2"/>
                  <a:gd name="T17" fmla="*/ 0 h 8"/>
                  <a:gd name="T18" fmla="*/ 2 w 2"/>
                  <a:gd name="T19" fmla="*/ 0 h 8"/>
                  <a:gd name="T20" fmla="*/ 2 w 2"/>
                  <a:gd name="T21" fmla="*/ 0 h 8"/>
                  <a:gd name="T22" fmla="*/ 2 w 2"/>
                  <a:gd name="T23" fmla="*/ 0 h 8"/>
                  <a:gd name="T24" fmla="*/ 0 w 2"/>
                  <a:gd name="T25" fmla="*/ 0 h 8"/>
                  <a:gd name="T26" fmla="*/ 2 w 2"/>
                  <a:gd name="T27" fmla="*/ 2 h 8"/>
                  <a:gd name="T28" fmla="*/ 0 w 2"/>
                  <a:gd name="T29" fmla="*/ 2 h 8"/>
                  <a:gd name="T30" fmla="*/ 0 w 2"/>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8">
                    <a:moveTo>
                      <a:pt x="0" y="2"/>
                    </a:moveTo>
                    <a:lnTo>
                      <a:pt x="0" y="4"/>
                    </a:lnTo>
                    <a:lnTo>
                      <a:pt x="0" y="8"/>
                    </a:lnTo>
                    <a:lnTo>
                      <a:pt x="0" y="6"/>
                    </a:lnTo>
                    <a:lnTo>
                      <a:pt x="2" y="4"/>
                    </a:lnTo>
                    <a:lnTo>
                      <a:pt x="2" y="4"/>
                    </a:lnTo>
                    <a:lnTo>
                      <a:pt x="2" y="2"/>
                    </a:lnTo>
                    <a:lnTo>
                      <a:pt x="2" y="2"/>
                    </a:lnTo>
                    <a:lnTo>
                      <a:pt x="2" y="0"/>
                    </a:lnTo>
                    <a:lnTo>
                      <a:pt x="2" y="0"/>
                    </a:lnTo>
                    <a:lnTo>
                      <a:pt x="2" y="0"/>
                    </a:lnTo>
                    <a:lnTo>
                      <a:pt x="2" y="0"/>
                    </a:lnTo>
                    <a:lnTo>
                      <a:pt x="0" y="0"/>
                    </a:lnTo>
                    <a:lnTo>
                      <a:pt x="2"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033"/>
              <p:cNvSpPr>
                <a:spLocks/>
              </p:cNvSpPr>
              <p:nvPr/>
            </p:nvSpPr>
            <p:spPr bwMode="auto">
              <a:xfrm>
                <a:off x="1848" y="1723"/>
                <a:ext cx="2" cy="4"/>
              </a:xfrm>
              <a:custGeom>
                <a:avLst/>
                <a:gdLst>
                  <a:gd name="T0" fmla="*/ 0 w 2"/>
                  <a:gd name="T1" fmla="*/ 2 h 4"/>
                  <a:gd name="T2" fmla="*/ 0 w 2"/>
                  <a:gd name="T3" fmla="*/ 4 h 4"/>
                  <a:gd name="T4" fmla="*/ 0 w 2"/>
                  <a:gd name="T5" fmla="*/ 4 h 4"/>
                  <a:gd name="T6" fmla="*/ 0 w 2"/>
                  <a:gd name="T7" fmla="*/ 2 h 4"/>
                  <a:gd name="T8" fmla="*/ 0 w 2"/>
                  <a:gd name="T9" fmla="*/ 2 h 4"/>
                  <a:gd name="T10" fmla="*/ 0 w 2"/>
                  <a:gd name="T11" fmla="*/ 2 h 4"/>
                  <a:gd name="T12" fmla="*/ 2 w 2"/>
                  <a:gd name="T13" fmla="*/ 2 h 4"/>
                  <a:gd name="T14" fmla="*/ 0 w 2"/>
                  <a:gd name="T15" fmla="*/ 0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0" y="4"/>
                    </a:lnTo>
                    <a:lnTo>
                      <a:pt x="0" y="4"/>
                    </a:lnTo>
                    <a:lnTo>
                      <a:pt x="0" y="2"/>
                    </a:lnTo>
                    <a:lnTo>
                      <a:pt x="0" y="2"/>
                    </a:lnTo>
                    <a:lnTo>
                      <a:pt x="0" y="2"/>
                    </a:ln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034"/>
              <p:cNvSpPr>
                <a:spLocks/>
              </p:cNvSpPr>
              <p:nvPr/>
            </p:nvSpPr>
            <p:spPr bwMode="auto">
              <a:xfrm>
                <a:off x="1836" y="1743"/>
                <a:ext cx="18" cy="30"/>
              </a:xfrm>
              <a:custGeom>
                <a:avLst/>
                <a:gdLst>
                  <a:gd name="T0" fmla="*/ 14 w 18"/>
                  <a:gd name="T1" fmla="*/ 8 h 30"/>
                  <a:gd name="T2" fmla="*/ 10 w 18"/>
                  <a:gd name="T3" fmla="*/ 6 h 30"/>
                  <a:gd name="T4" fmla="*/ 6 w 18"/>
                  <a:gd name="T5" fmla="*/ 4 h 30"/>
                  <a:gd name="T6" fmla="*/ 6 w 18"/>
                  <a:gd name="T7" fmla="*/ 2 h 30"/>
                  <a:gd name="T8" fmla="*/ 4 w 18"/>
                  <a:gd name="T9" fmla="*/ 0 h 30"/>
                  <a:gd name="T10" fmla="*/ 2 w 18"/>
                  <a:gd name="T11" fmla="*/ 2 h 30"/>
                  <a:gd name="T12" fmla="*/ 0 w 18"/>
                  <a:gd name="T13" fmla="*/ 4 h 30"/>
                  <a:gd name="T14" fmla="*/ 2 w 18"/>
                  <a:gd name="T15" fmla="*/ 4 h 30"/>
                  <a:gd name="T16" fmla="*/ 4 w 18"/>
                  <a:gd name="T17" fmla="*/ 4 h 30"/>
                  <a:gd name="T18" fmla="*/ 4 w 18"/>
                  <a:gd name="T19" fmla="*/ 6 h 30"/>
                  <a:gd name="T20" fmla="*/ 4 w 18"/>
                  <a:gd name="T21" fmla="*/ 6 h 30"/>
                  <a:gd name="T22" fmla="*/ 2 w 18"/>
                  <a:gd name="T23" fmla="*/ 6 h 30"/>
                  <a:gd name="T24" fmla="*/ 0 w 18"/>
                  <a:gd name="T25" fmla="*/ 6 h 30"/>
                  <a:gd name="T26" fmla="*/ 0 w 18"/>
                  <a:gd name="T27" fmla="*/ 8 h 30"/>
                  <a:gd name="T28" fmla="*/ 0 w 18"/>
                  <a:gd name="T29" fmla="*/ 10 h 30"/>
                  <a:gd name="T30" fmla="*/ 2 w 18"/>
                  <a:gd name="T31" fmla="*/ 8 h 30"/>
                  <a:gd name="T32" fmla="*/ 2 w 18"/>
                  <a:gd name="T33" fmla="*/ 10 h 30"/>
                  <a:gd name="T34" fmla="*/ 4 w 18"/>
                  <a:gd name="T35" fmla="*/ 10 h 30"/>
                  <a:gd name="T36" fmla="*/ 2 w 18"/>
                  <a:gd name="T37" fmla="*/ 12 h 30"/>
                  <a:gd name="T38" fmla="*/ 4 w 18"/>
                  <a:gd name="T39" fmla="*/ 12 h 30"/>
                  <a:gd name="T40" fmla="*/ 4 w 18"/>
                  <a:gd name="T41" fmla="*/ 12 h 30"/>
                  <a:gd name="T42" fmla="*/ 4 w 18"/>
                  <a:gd name="T43" fmla="*/ 14 h 30"/>
                  <a:gd name="T44" fmla="*/ 6 w 18"/>
                  <a:gd name="T45" fmla="*/ 14 h 30"/>
                  <a:gd name="T46" fmla="*/ 6 w 18"/>
                  <a:gd name="T47" fmla="*/ 14 h 30"/>
                  <a:gd name="T48" fmla="*/ 6 w 18"/>
                  <a:gd name="T49" fmla="*/ 16 h 30"/>
                  <a:gd name="T50" fmla="*/ 4 w 18"/>
                  <a:gd name="T51" fmla="*/ 16 h 30"/>
                  <a:gd name="T52" fmla="*/ 4 w 18"/>
                  <a:gd name="T53" fmla="*/ 16 h 30"/>
                  <a:gd name="T54" fmla="*/ 6 w 18"/>
                  <a:gd name="T55" fmla="*/ 18 h 30"/>
                  <a:gd name="T56" fmla="*/ 6 w 18"/>
                  <a:gd name="T57" fmla="*/ 20 h 30"/>
                  <a:gd name="T58" fmla="*/ 6 w 18"/>
                  <a:gd name="T59" fmla="*/ 22 h 30"/>
                  <a:gd name="T60" fmla="*/ 6 w 18"/>
                  <a:gd name="T61" fmla="*/ 22 h 30"/>
                  <a:gd name="T62" fmla="*/ 8 w 18"/>
                  <a:gd name="T63" fmla="*/ 22 h 30"/>
                  <a:gd name="T64" fmla="*/ 10 w 18"/>
                  <a:gd name="T65" fmla="*/ 22 h 30"/>
                  <a:gd name="T66" fmla="*/ 10 w 18"/>
                  <a:gd name="T67" fmla="*/ 24 h 30"/>
                  <a:gd name="T68" fmla="*/ 8 w 18"/>
                  <a:gd name="T69" fmla="*/ 24 h 30"/>
                  <a:gd name="T70" fmla="*/ 8 w 18"/>
                  <a:gd name="T71" fmla="*/ 26 h 30"/>
                  <a:gd name="T72" fmla="*/ 10 w 18"/>
                  <a:gd name="T73" fmla="*/ 24 h 30"/>
                  <a:gd name="T74" fmla="*/ 10 w 18"/>
                  <a:gd name="T75" fmla="*/ 26 h 30"/>
                  <a:gd name="T76" fmla="*/ 8 w 18"/>
                  <a:gd name="T77" fmla="*/ 26 h 30"/>
                  <a:gd name="T78" fmla="*/ 10 w 18"/>
                  <a:gd name="T79" fmla="*/ 26 h 30"/>
                  <a:gd name="T80" fmla="*/ 12 w 18"/>
                  <a:gd name="T81" fmla="*/ 28 h 30"/>
                  <a:gd name="T82" fmla="*/ 14 w 18"/>
                  <a:gd name="T83" fmla="*/ 30 h 30"/>
                  <a:gd name="T84" fmla="*/ 16 w 18"/>
                  <a:gd name="T85" fmla="*/ 28 h 30"/>
                  <a:gd name="T86" fmla="*/ 18 w 18"/>
                  <a:gd name="T87" fmla="*/ 26 h 30"/>
                  <a:gd name="T88" fmla="*/ 16 w 18"/>
                  <a:gd name="T89" fmla="*/ 28 h 30"/>
                  <a:gd name="T90" fmla="*/ 18 w 18"/>
                  <a:gd name="T91" fmla="*/ 26 h 30"/>
                  <a:gd name="T92" fmla="*/ 18 w 18"/>
                  <a:gd name="T93" fmla="*/ 22 h 30"/>
                  <a:gd name="T94" fmla="*/ 16 w 18"/>
                  <a:gd name="T95" fmla="*/ 20 h 30"/>
                  <a:gd name="T96" fmla="*/ 16 w 18"/>
                  <a:gd name="T97" fmla="*/ 20 h 30"/>
                  <a:gd name="T98" fmla="*/ 14 w 18"/>
                  <a:gd name="T99" fmla="*/ 18 h 30"/>
                  <a:gd name="T100" fmla="*/ 16 w 18"/>
                  <a:gd name="T101" fmla="*/ 16 h 30"/>
                  <a:gd name="T102" fmla="*/ 16 w 18"/>
                  <a:gd name="T103" fmla="*/ 10 h 30"/>
                  <a:gd name="T104" fmla="*/ 16 w 18"/>
                  <a:gd name="T105"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0">
                    <a:moveTo>
                      <a:pt x="16" y="8"/>
                    </a:moveTo>
                    <a:lnTo>
                      <a:pt x="14" y="8"/>
                    </a:lnTo>
                    <a:lnTo>
                      <a:pt x="14" y="6"/>
                    </a:lnTo>
                    <a:lnTo>
                      <a:pt x="10" y="6"/>
                    </a:lnTo>
                    <a:lnTo>
                      <a:pt x="6" y="4"/>
                    </a:lnTo>
                    <a:lnTo>
                      <a:pt x="6" y="4"/>
                    </a:lnTo>
                    <a:lnTo>
                      <a:pt x="6" y="2"/>
                    </a:lnTo>
                    <a:lnTo>
                      <a:pt x="6" y="2"/>
                    </a:lnTo>
                    <a:lnTo>
                      <a:pt x="4" y="2"/>
                    </a:lnTo>
                    <a:lnTo>
                      <a:pt x="4" y="0"/>
                    </a:lnTo>
                    <a:lnTo>
                      <a:pt x="2" y="2"/>
                    </a:lnTo>
                    <a:lnTo>
                      <a:pt x="2" y="2"/>
                    </a:lnTo>
                    <a:lnTo>
                      <a:pt x="0" y="4"/>
                    </a:lnTo>
                    <a:lnTo>
                      <a:pt x="0" y="4"/>
                    </a:lnTo>
                    <a:lnTo>
                      <a:pt x="2" y="4"/>
                    </a:lnTo>
                    <a:lnTo>
                      <a:pt x="2" y="4"/>
                    </a:lnTo>
                    <a:lnTo>
                      <a:pt x="4" y="4"/>
                    </a:lnTo>
                    <a:lnTo>
                      <a:pt x="4" y="4"/>
                    </a:lnTo>
                    <a:lnTo>
                      <a:pt x="6" y="4"/>
                    </a:lnTo>
                    <a:lnTo>
                      <a:pt x="4" y="6"/>
                    </a:lnTo>
                    <a:lnTo>
                      <a:pt x="4" y="6"/>
                    </a:lnTo>
                    <a:lnTo>
                      <a:pt x="4" y="6"/>
                    </a:lnTo>
                    <a:lnTo>
                      <a:pt x="4" y="6"/>
                    </a:lnTo>
                    <a:lnTo>
                      <a:pt x="2" y="6"/>
                    </a:lnTo>
                    <a:lnTo>
                      <a:pt x="2" y="6"/>
                    </a:lnTo>
                    <a:lnTo>
                      <a:pt x="0" y="6"/>
                    </a:lnTo>
                    <a:lnTo>
                      <a:pt x="2" y="6"/>
                    </a:lnTo>
                    <a:lnTo>
                      <a:pt x="0" y="8"/>
                    </a:lnTo>
                    <a:lnTo>
                      <a:pt x="0" y="8"/>
                    </a:lnTo>
                    <a:lnTo>
                      <a:pt x="0" y="10"/>
                    </a:lnTo>
                    <a:lnTo>
                      <a:pt x="2" y="8"/>
                    </a:lnTo>
                    <a:lnTo>
                      <a:pt x="2" y="8"/>
                    </a:lnTo>
                    <a:lnTo>
                      <a:pt x="2" y="8"/>
                    </a:lnTo>
                    <a:lnTo>
                      <a:pt x="2" y="10"/>
                    </a:lnTo>
                    <a:lnTo>
                      <a:pt x="4" y="8"/>
                    </a:lnTo>
                    <a:lnTo>
                      <a:pt x="4" y="10"/>
                    </a:lnTo>
                    <a:lnTo>
                      <a:pt x="4" y="10"/>
                    </a:lnTo>
                    <a:lnTo>
                      <a:pt x="2" y="12"/>
                    </a:lnTo>
                    <a:lnTo>
                      <a:pt x="2" y="12"/>
                    </a:lnTo>
                    <a:lnTo>
                      <a:pt x="4" y="12"/>
                    </a:lnTo>
                    <a:lnTo>
                      <a:pt x="4" y="12"/>
                    </a:lnTo>
                    <a:lnTo>
                      <a:pt x="4" y="12"/>
                    </a:lnTo>
                    <a:lnTo>
                      <a:pt x="6" y="12"/>
                    </a:lnTo>
                    <a:lnTo>
                      <a:pt x="4" y="14"/>
                    </a:lnTo>
                    <a:lnTo>
                      <a:pt x="6" y="14"/>
                    </a:lnTo>
                    <a:lnTo>
                      <a:pt x="6" y="14"/>
                    </a:lnTo>
                    <a:lnTo>
                      <a:pt x="6" y="14"/>
                    </a:lnTo>
                    <a:lnTo>
                      <a:pt x="6" y="14"/>
                    </a:lnTo>
                    <a:lnTo>
                      <a:pt x="8" y="16"/>
                    </a:lnTo>
                    <a:lnTo>
                      <a:pt x="6" y="16"/>
                    </a:lnTo>
                    <a:lnTo>
                      <a:pt x="4" y="16"/>
                    </a:lnTo>
                    <a:lnTo>
                      <a:pt x="4" y="16"/>
                    </a:lnTo>
                    <a:lnTo>
                      <a:pt x="4" y="16"/>
                    </a:lnTo>
                    <a:lnTo>
                      <a:pt x="4" y="16"/>
                    </a:lnTo>
                    <a:lnTo>
                      <a:pt x="4" y="18"/>
                    </a:lnTo>
                    <a:lnTo>
                      <a:pt x="6" y="18"/>
                    </a:lnTo>
                    <a:lnTo>
                      <a:pt x="6" y="18"/>
                    </a:lnTo>
                    <a:lnTo>
                      <a:pt x="6" y="20"/>
                    </a:lnTo>
                    <a:lnTo>
                      <a:pt x="6" y="20"/>
                    </a:lnTo>
                    <a:lnTo>
                      <a:pt x="6" y="22"/>
                    </a:lnTo>
                    <a:lnTo>
                      <a:pt x="6" y="22"/>
                    </a:lnTo>
                    <a:lnTo>
                      <a:pt x="6" y="22"/>
                    </a:lnTo>
                    <a:lnTo>
                      <a:pt x="8" y="22"/>
                    </a:lnTo>
                    <a:lnTo>
                      <a:pt x="8" y="22"/>
                    </a:lnTo>
                    <a:lnTo>
                      <a:pt x="10" y="22"/>
                    </a:lnTo>
                    <a:lnTo>
                      <a:pt x="10" y="22"/>
                    </a:lnTo>
                    <a:lnTo>
                      <a:pt x="10" y="22"/>
                    </a:lnTo>
                    <a:lnTo>
                      <a:pt x="10" y="24"/>
                    </a:lnTo>
                    <a:lnTo>
                      <a:pt x="8" y="24"/>
                    </a:lnTo>
                    <a:lnTo>
                      <a:pt x="8" y="24"/>
                    </a:lnTo>
                    <a:lnTo>
                      <a:pt x="8" y="24"/>
                    </a:lnTo>
                    <a:lnTo>
                      <a:pt x="8" y="26"/>
                    </a:lnTo>
                    <a:lnTo>
                      <a:pt x="10" y="26"/>
                    </a:lnTo>
                    <a:lnTo>
                      <a:pt x="10" y="24"/>
                    </a:lnTo>
                    <a:lnTo>
                      <a:pt x="10" y="24"/>
                    </a:lnTo>
                    <a:lnTo>
                      <a:pt x="10" y="26"/>
                    </a:lnTo>
                    <a:lnTo>
                      <a:pt x="8" y="26"/>
                    </a:lnTo>
                    <a:lnTo>
                      <a:pt x="8" y="26"/>
                    </a:lnTo>
                    <a:lnTo>
                      <a:pt x="10" y="28"/>
                    </a:lnTo>
                    <a:lnTo>
                      <a:pt x="10" y="26"/>
                    </a:lnTo>
                    <a:lnTo>
                      <a:pt x="10" y="28"/>
                    </a:lnTo>
                    <a:lnTo>
                      <a:pt x="12" y="28"/>
                    </a:lnTo>
                    <a:lnTo>
                      <a:pt x="14" y="30"/>
                    </a:lnTo>
                    <a:lnTo>
                      <a:pt x="14" y="30"/>
                    </a:lnTo>
                    <a:lnTo>
                      <a:pt x="16" y="30"/>
                    </a:lnTo>
                    <a:lnTo>
                      <a:pt x="16" y="28"/>
                    </a:lnTo>
                    <a:lnTo>
                      <a:pt x="16" y="28"/>
                    </a:lnTo>
                    <a:lnTo>
                      <a:pt x="18" y="26"/>
                    </a:lnTo>
                    <a:lnTo>
                      <a:pt x="16" y="28"/>
                    </a:lnTo>
                    <a:lnTo>
                      <a:pt x="16" y="28"/>
                    </a:lnTo>
                    <a:lnTo>
                      <a:pt x="16" y="26"/>
                    </a:lnTo>
                    <a:lnTo>
                      <a:pt x="18" y="26"/>
                    </a:lnTo>
                    <a:lnTo>
                      <a:pt x="18" y="24"/>
                    </a:lnTo>
                    <a:lnTo>
                      <a:pt x="18" y="22"/>
                    </a:lnTo>
                    <a:lnTo>
                      <a:pt x="18" y="20"/>
                    </a:lnTo>
                    <a:lnTo>
                      <a:pt x="16" y="20"/>
                    </a:lnTo>
                    <a:lnTo>
                      <a:pt x="16" y="20"/>
                    </a:lnTo>
                    <a:lnTo>
                      <a:pt x="16" y="20"/>
                    </a:lnTo>
                    <a:lnTo>
                      <a:pt x="16" y="18"/>
                    </a:lnTo>
                    <a:lnTo>
                      <a:pt x="14" y="18"/>
                    </a:lnTo>
                    <a:lnTo>
                      <a:pt x="14" y="16"/>
                    </a:lnTo>
                    <a:lnTo>
                      <a:pt x="16" y="16"/>
                    </a:lnTo>
                    <a:lnTo>
                      <a:pt x="16" y="16"/>
                    </a:lnTo>
                    <a:lnTo>
                      <a:pt x="16" y="10"/>
                    </a:lnTo>
                    <a:lnTo>
                      <a:pt x="16" y="10"/>
                    </a:lnTo>
                    <a:lnTo>
                      <a:pt x="1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035"/>
              <p:cNvSpPr>
                <a:spLocks/>
              </p:cNvSpPr>
              <p:nvPr/>
            </p:nvSpPr>
            <p:spPr bwMode="auto">
              <a:xfrm>
                <a:off x="1800" y="1987"/>
                <a:ext cx="2" cy="4"/>
              </a:xfrm>
              <a:custGeom>
                <a:avLst/>
                <a:gdLst>
                  <a:gd name="T0" fmla="*/ 2 w 2"/>
                  <a:gd name="T1" fmla="*/ 4 h 4"/>
                  <a:gd name="T2" fmla="*/ 2 w 2"/>
                  <a:gd name="T3" fmla="*/ 0 h 4"/>
                  <a:gd name="T4" fmla="*/ 2 w 2"/>
                  <a:gd name="T5" fmla="*/ 0 h 4"/>
                  <a:gd name="T6" fmla="*/ 0 w 2"/>
                  <a:gd name="T7" fmla="*/ 2 h 4"/>
                  <a:gd name="T8" fmla="*/ 0 w 2"/>
                  <a:gd name="T9" fmla="*/ 4 h 4"/>
                  <a:gd name="T10" fmla="*/ 0 w 2"/>
                  <a:gd name="T11" fmla="*/ 4 h 4"/>
                  <a:gd name="T12" fmla="*/ 0 w 2"/>
                  <a:gd name="T13" fmla="*/ 4 h 4"/>
                  <a:gd name="T14" fmla="*/ 0 w 2"/>
                  <a:gd name="T15" fmla="*/ 4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0"/>
                    </a:lnTo>
                    <a:lnTo>
                      <a:pt x="2" y="0"/>
                    </a:lnTo>
                    <a:lnTo>
                      <a:pt x="0" y="2"/>
                    </a:lnTo>
                    <a:lnTo>
                      <a:pt x="0" y="4"/>
                    </a:lnTo>
                    <a:lnTo>
                      <a:pt x="0" y="4"/>
                    </a:lnTo>
                    <a:lnTo>
                      <a:pt x="0" y="4"/>
                    </a:lnTo>
                    <a:lnTo>
                      <a:pt x="0"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036"/>
              <p:cNvSpPr>
                <a:spLocks/>
              </p:cNvSpPr>
              <p:nvPr/>
            </p:nvSpPr>
            <p:spPr bwMode="auto">
              <a:xfrm>
                <a:off x="1818" y="1977"/>
                <a:ext cx="2" cy="4"/>
              </a:xfrm>
              <a:custGeom>
                <a:avLst/>
                <a:gdLst>
                  <a:gd name="T0" fmla="*/ 2 w 2"/>
                  <a:gd name="T1" fmla="*/ 4 h 4"/>
                  <a:gd name="T2" fmla="*/ 2 w 2"/>
                  <a:gd name="T3" fmla="*/ 4 h 4"/>
                  <a:gd name="T4" fmla="*/ 2 w 2"/>
                  <a:gd name="T5" fmla="*/ 4 h 4"/>
                  <a:gd name="T6" fmla="*/ 2 w 2"/>
                  <a:gd name="T7" fmla="*/ 2 h 4"/>
                  <a:gd name="T8" fmla="*/ 2 w 2"/>
                  <a:gd name="T9" fmla="*/ 2 h 4"/>
                  <a:gd name="T10" fmla="*/ 2 w 2"/>
                  <a:gd name="T11" fmla="*/ 0 h 4"/>
                  <a:gd name="T12" fmla="*/ 2 w 2"/>
                  <a:gd name="T13" fmla="*/ 0 h 4"/>
                  <a:gd name="T14" fmla="*/ 0 w 2"/>
                  <a:gd name="T15" fmla="*/ 0 h 4"/>
                  <a:gd name="T16" fmla="*/ 2 w 2"/>
                  <a:gd name="T17" fmla="*/ 2 h 4"/>
                  <a:gd name="T18" fmla="*/ 2 w 2"/>
                  <a:gd name="T19" fmla="*/ 4 h 4"/>
                  <a:gd name="T20" fmla="*/ 2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4"/>
                    </a:lnTo>
                    <a:lnTo>
                      <a:pt x="2" y="4"/>
                    </a:lnTo>
                    <a:lnTo>
                      <a:pt x="2" y="2"/>
                    </a:lnTo>
                    <a:lnTo>
                      <a:pt x="2" y="2"/>
                    </a:lnTo>
                    <a:lnTo>
                      <a:pt x="2" y="0"/>
                    </a:lnTo>
                    <a:lnTo>
                      <a:pt x="2" y="0"/>
                    </a:lnTo>
                    <a:lnTo>
                      <a:pt x="0" y="0"/>
                    </a:lnTo>
                    <a:lnTo>
                      <a:pt x="2" y="2"/>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037"/>
              <p:cNvSpPr>
                <a:spLocks/>
              </p:cNvSpPr>
              <p:nvPr/>
            </p:nvSpPr>
            <p:spPr bwMode="auto">
              <a:xfrm>
                <a:off x="1824" y="1981"/>
                <a:ext cx="2" cy="4"/>
              </a:xfrm>
              <a:custGeom>
                <a:avLst/>
                <a:gdLst>
                  <a:gd name="T0" fmla="*/ 0 w 2"/>
                  <a:gd name="T1" fmla="*/ 2 h 4"/>
                  <a:gd name="T2" fmla="*/ 0 w 2"/>
                  <a:gd name="T3" fmla="*/ 2 h 4"/>
                  <a:gd name="T4" fmla="*/ 0 w 2"/>
                  <a:gd name="T5" fmla="*/ 4 h 4"/>
                  <a:gd name="T6" fmla="*/ 2 w 2"/>
                  <a:gd name="T7" fmla="*/ 4 h 4"/>
                  <a:gd name="T8" fmla="*/ 2 w 2"/>
                  <a:gd name="T9" fmla="*/ 2 h 4"/>
                  <a:gd name="T10" fmla="*/ 2 w 2"/>
                  <a:gd name="T11" fmla="*/ 0 h 4"/>
                  <a:gd name="T12" fmla="*/ 2 w 2"/>
                  <a:gd name="T13" fmla="*/ 0 h 4"/>
                  <a:gd name="T14" fmla="*/ 2 w 2"/>
                  <a:gd name="T15" fmla="*/ 0 h 4"/>
                  <a:gd name="T16" fmla="*/ 2 w 2"/>
                  <a:gd name="T17" fmla="*/ 0 h 4"/>
                  <a:gd name="T18" fmla="*/ 0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2"/>
                    </a:moveTo>
                    <a:lnTo>
                      <a:pt x="0" y="2"/>
                    </a:lnTo>
                    <a:lnTo>
                      <a:pt x="0" y="4"/>
                    </a:lnTo>
                    <a:lnTo>
                      <a:pt x="2" y="4"/>
                    </a:lnTo>
                    <a:lnTo>
                      <a:pt x="2" y="2"/>
                    </a:lnTo>
                    <a:lnTo>
                      <a:pt x="2" y="0"/>
                    </a:lnTo>
                    <a:lnTo>
                      <a:pt x="2"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038"/>
              <p:cNvSpPr>
                <a:spLocks/>
              </p:cNvSpPr>
              <p:nvPr/>
            </p:nvSpPr>
            <p:spPr bwMode="auto">
              <a:xfrm>
                <a:off x="2032" y="2213"/>
                <a:ext cx="0" cy="4"/>
              </a:xfrm>
              <a:custGeom>
                <a:avLst/>
                <a:gdLst>
                  <a:gd name="T0" fmla="*/ 4 h 4"/>
                  <a:gd name="T1" fmla="*/ 4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4"/>
                    </a:lnTo>
                    <a:lnTo>
                      <a:pt x="0"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039"/>
              <p:cNvSpPr>
                <a:spLocks/>
              </p:cNvSpPr>
              <p:nvPr/>
            </p:nvSpPr>
            <p:spPr bwMode="auto">
              <a:xfrm>
                <a:off x="2182" y="2179"/>
                <a:ext cx="4" cy="4"/>
              </a:xfrm>
              <a:custGeom>
                <a:avLst/>
                <a:gdLst>
                  <a:gd name="T0" fmla="*/ 2 w 4"/>
                  <a:gd name="T1" fmla="*/ 4 h 4"/>
                  <a:gd name="T2" fmla="*/ 4 w 4"/>
                  <a:gd name="T3" fmla="*/ 2 h 4"/>
                  <a:gd name="T4" fmla="*/ 4 w 4"/>
                  <a:gd name="T5" fmla="*/ 0 h 4"/>
                  <a:gd name="T6" fmla="*/ 4 w 4"/>
                  <a:gd name="T7" fmla="*/ 0 h 4"/>
                  <a:gd name="T8" fmla="*/ 2 w 4"/>
                  <a:gd name="T9" fmla="*/ 2 h 4"/>
                  <a:gd name="T10" fmla="*/ 2 w 4"/>
                  <a:gd name="T11" fmla="*/ 2 h 4"/>
                  <a:gd name="T12" fmla="*/ 0 w 4"/>
                  <a:gd name="T13" fmla="*/ 2 h 4"/>
                  <a:gd name="T14" fmla="*/ 0 w 4"/>
                  <a:gd name="T15" fmla="*/ 2 h 4"/>
                  <a:gd name="T16" fmla="*/ 0 w 4"/>
                  <a:gd name="T17" fmla="*/ 2 h 4"/>
                  <a:gd name="T18" fmla="*/ 2 w 4"/>
                  <a:gd name="T19" fmla="*/ 2 h 4"/>
                  <a:gd name="T20" fmla="*/ 2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4" y="2"/>
                    </a:lnTo>
                    <a:lnTo>
                      <a:pt x="4" y="0"/>
                    </a:lnTo>
                    <a:lnTo>
                      <a:pt x="4" y="0"/>
                    </a:lnTo>
                    <a:lnTo>
                      <a:pt x="2" y="2"/>
                    </a:lnTo>
                    <a:lnTo>
                      <a:pt x="2" y="2"/>
                    </a:lnTo>
                    <a:lnTo>
                      <a:pt x="0" y="2"/>
                    </a:lnTo>
                    <a:lnTo>
                      <a:pt x="0" y="2"/>
                    </a:lnTo>
                    <a:lnTo>
                      <a:pt x="0" y="2"/>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040"/>
              <p:cNvSpPr>
                <a:spLocks/>
              </p:cNvSpPr>
              <p:nvPr/>
            </p:nvSpPr>
            <p:spPr bwMode="auto">
              <a:xfrm>
                <a:off x="2296" y="2289"/>
                <a:ext cx="6" cy="4"/>
              </a:xfrm>
              <a:custGeom>
                <a:avLst/>
                <a:gdLst>
                  <a:gd name="T0" fmla="*/ 2 w 6"/>
                  <a:gd name="T1" fmla="*/ 0 h 4"/>
                  <a:gd name="T2" fmla="*/ 0 w 6"/>
                  <a:gd name="T3" fmla="*/ 2 h 4"/>
                  <a:gd name="T4" fmla="*/ 0 w 6"/>
                  <a:gd name="T5" fmla="*/ 2 h 4"/>
                  <a:gd name="T6" fmla="*/ 2 w 6"/>
                  <a:gd name="T7" fmla="*/ 4 h 4"/>
                  <a:gd name="T8" fmla="*/ 2 w 6"/>
                  <a:gd name="T9" fmla="*/ 4 h 4"/>
                  <a:gd name="T10" fmla="*/ 4 w 6"/>
                  <a:gd name="T11" fmla="*/ 4 h 4"/>
                  <a:gd name="T12" fmla="*/ 6 w 6"/>
                  <a:gd name="T13" fmla="*/ 4 h 4"/>
                  <a:gd name="T14" fmla="*/ 6 w 6"/>
                  <a:gd name="T15" fmla="*/ 4 h 4"/>
                  <a:gd name="T16" fmla="*/ 4 w 6"/>
                  <a:gd name="T17" fmla="*/ 2 h 4"/>
                  <a:gd name="T18" fmla="*/ 4 w 6"/>
                  <a:gd name="T19" fmla="*/ 2 h 4"/>
                  <a:gd name="T20" fmla="*/ 2 w 6"/>
                  <a:gd name="T21" fmla="*/ 2 h 4"/>
                  <a:gd name="T22" fmla="*/ 2 w 6"/>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2" y="0"/>
                    </a:moveTo>
                    <a:lnTo>
                      <a:pt x="0" y="2"/>
                    </a:lnTo>
                    <a:lnTo>
                      <a:pt x="0" y="2"/>
                    </a:lnTo>
                    <a:lnTo>
                      <a:pt x="2" y="4"/>
                    </a:lnTo>
                    <a:lnTo>
                      <a:pt x="2" y="4"/>
                    </a:lnTo>
                    <a:lnTo>
                      <a:pt x="4" y="4"/>
                    </a:lnTo>
                    <a:lnTo>
                      <a:pt x="6" y="4"/>
                    </a:lnTo>
                    <a:lnTo>
                      <a:pt x="6" y="4"/>
                    </a:lnTo>
                    <a:lnTo>
                      <a:pt x="4" y="2"/>
                    </a:lnTo>
                    <a:lnTo>
                      <a:pt x="4"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041"/>
              <p:cNvSpPr>
                <a:spLocks/>
              </p:cNvSpPr>
              <p:nvPr/>
            </p:nvSpPr>
            <p:spPr bwMode="auto">
              <a:xfrm>
                <a:off x="2302" y="2293"/>
                <a:ext cx="2" cy="2"/>
              </a:xfrm>
              <a:custGeom>
                <a:avLst/>
                <a:gdLst>
                  <a:gd name="T0" fmla="*/ 2 w 2"/>
                  <a:gd name="T1" fmla="*/ 2 h 2"/>
                  <a:gd name="T2" fmla="*/ 2 w 2"/>
                  <a:gd name="T3" fmla="*/ 2 h 2"/>
                  <a:gd name="T4" fmla="*/ 2 w 2"/>
                  <a:gd name="T5" fmla="*/ 0 h 2"/>
                  <a:gd name="T6" fmla="*/ 2 w 2"/>
                  <a:gd name="T7" fmla="*/ 0 h 2"/>
                  <a:gd name="T8" fmla="*/ 2 w 2"/>
                  <a:gd name="T9" fmla="*/ 0 h 2"/>
                  <a:gd name="T10" fmla="*/ 2 w 2"/>
                  <a:gd name="T11" fmla="*/ 0 h 2"/>
                  <a:gd name="T12" fmla="*/ 0 w 2"/>
                  <a:gd name="T13" fmla="*/ 2 h 2"/>
                  <a:gd name="T14" fmla="*/ 0 w 2"/>
                  <a:gd name="T15" fmla="*/ 2 h 2"/>
                  <a:gd name="T16" fmla="*/ 0 w 2"/>
                  <a:gd name="T17" fmla="*/ 2 h 2"/>
                  <a:gd name="T18" fmla="*/ 0 w 2"/>
                  <a:gd name="T19" fmla="*/ 2 h 2"/>
                  <a:gd name="T20" fmla="*/ 2 w 2"/>
                  <a:gd name="T21" fmla="*/ 2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lnTo>
                      <a:pt x="2" y="2"/>
                    </a:lnTo>
                    <a:lnTo>
                      <a:pt x="2" y="0"/>
                    </a:lnTo>
                    <a:lnTo>
                      <a:pt x="2" y="0"/>
                    </a:lnTo>
                    <a:lnTo>
                      <a:pt x="2" y="0"/>
                    </a:lnTo>
                    <a:lnTo>
                      <a:pt x="2" y="0"/>
                    </a:lnTo>
                    <a:lnTo>
                      <a:pt x="0" y="2"/>
                    </a:lnTo>
                    <a:lnTo>
                      <a:pt x="0" y="2"/>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042"/>
              <p:cNvSpPr>
                <a:spLocks/>
              </p:cNvSpPr>
              <p:nvPr/>
            </p:nvSpPr>
            <p:spPr bwMode="auto">
              <a:xfrm>
                <a:off x="2296" y="2295"/>
                <a:ext cx="18" cy="18"/>
              </a:xfrm>
              <a:custGeom>
                <a:avLst/>
                <a:gdLst>
                  <a:gd name="T0" fmla="*/ 0 w 18"/>
                  <a:gd name="T1" fmla="*/ 12 h 18"/>
                  <a:gd name="T2" fmla="*/ 0 w 18"/>
                  <a:gd name="T3" fmla="*/ 14 h 18"/>
                  <a:gd name="T4" fmla="*/ 0 w 18"/>
                  <a:gd name="T5" fmla="*/ 16 h 18"/>
                  <a:gd name="T6" fmla="*/ 2 w 18"/>
                  <a:gd name="T7" fmla="*/ 16 h 18"/>
                  <a:gd name="T8" fmla="*/ 4 w 18"/>
                  <a:gd name="T9" fmla="*/ 16 h 18"/>
                  <a:gd name="T10" fmla="*/ 6 w 18"/>
                  <a:gd name="T11" fmla="*/ 18 h 18"/>
                  <a:gd name="T12" fmla="*/ 10 w 18"/>
                  <a:gd name="T13" fmla="*/ 16 h 18"/>
                  <a:gd name="T14" fmla="*/ 12 w 18"/>
                  <a:gd name="T15" fmla="*/ 14 h 18"/>
                  <a:gd name="T16" fmla="*/ 14 w 18"/>
                  <a:gd name="T17" fmla="*/ 12 h 18"/>
                  <a:gd name="T18" fmla="*/ 18 w 18"/>
                  <a:gd name="T19" fmla="*/ 8 h 18"/>
                  <a:gd name="T20" fmla="*/ 18 w 18"/>
                  <a:gd name="T21" fmla="*/ 6 h 18"/>
                  <a:gd name="T22" fmla="*/ 18 w 18"/>
                  <a:gd name="T23" fmla="*/ 2 h 18"/>
                  <a:gd name="T24" fmla="*/ 16 w 18"/>
                  <a:gd name="T25" fmla="*/ 2 h 18"/>
                  <a:gd name="T26" fmla="*/ 16 w 18"/>
                  <a:gd name="T27" fmla="*/ 2 h 18"/>
                  <a:gd name="T28" fmla="*/ 16 w 18"/>
                  <a:gd name="T29" fmla="*/ 2 h 18"/>
                  <a:gd name="T30" fmla="*/ 16 w 18"/>
                  <a:gd name="T31" fmla="*/ 0 h 18"/>
                  <a:gd name="T32" fmla="*/ 14 w 18"/>
                  <a:gd name="T33" fmla="*/ 0 h 18"/>
                  <a:gd name="T34" fmla="*/ 10 w 18"/>
                  <a:gd name="T35" fmla="*/ 2 h 18"/>
                  <a:gd name="T36" fmla="*/ 8 w 18"/>
                  <a:gd name="T37" fmla="*/ 2 h 18"/>
                  <a:gd name="T38" fmla="*/ 8 w 18"/>
                  <a:gd name="T39" fmla="*/ 2 h 18"/>
                  <a:gd name="T40" fmla="*/ 6 w 18"/>
                  <a:gd name="T41" fmla="*/ 2 h 18"/>
                  <a:gd name="T42" fmla="*/ 4 w 18"/>
                  <a:gd name="T43" fmla="*/ 0 h 18"/>
                  <a:gd name="T44" fmla="*/ 2 w 18"/>
                  <a:gd name="T45" fmla="*/ 0 h 18"/>
                  <a:gd name="T46" fmla="*/ 2 w 18"/>
                  <a:gd name="T47" fmla="*/ 2 h 18"/>
                  <a:gd name="T48" fmla="*/ 2 w 18"/>
                  <a:gd name="T49" fmla="*/ 2 h 18"/>
                  <a:gd name="T50" fmla="*/ 0 w 18"/>
                  <a:gd name="T51" fmla="*/ 2 h 18"/>
                  <a:gd name="T52" fmla="*/ 0 w 18"/>
                  <a:gd name="T53" fmla="*/ 4 h 18"/>
                  <a:gd name="T54" fmla="*/ 0 w 18"/>
                  <a:gd name="T55" fmla="*/ 8 h 18"/>
                  <a:gd name="T56" fmla="*/ 0 w 18"/>
                  <a:gd name="T57" fmla="*/ 10 h 18"/>
                  <a:gd name="T58" fmla="*/ 0 w 18"/>
                  <a:gd name="T59" fmla="*/ 10 h 18"/>
                  <a:gd name="T60" fmla="*/ 0 w 18"/>
                  <a:gd name="T61"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8">
                    <a:moveTo>
                      <a:pt x="0" y="12"/>
                    </a:moveTo>
                    <a:lnTo>
                      <a:pt x="0" y="14"/>
                    </a:lnTo>
                    <a:lnTo>
                      <a:pt x="0" y="16"/>
                    </a:lnTo>
                    <a:lnTo>
                      <a:pt x="2" y="16"/>
                    </a:lnTo>
                    <a:lnTo>
                      <a:pt x="4" y="16"/>
                    </a:lnTo>
                    <a:lnTo>
                      <a:pt x="6" y="18"/>
                    </a:lnTo>
                    <a:lnTo>
                      <a:pt x="10" y="16"/>
                    </a:lnTo>
                    <a:lnTo>
                      <a:pt x="12" y="14"/>
                    </a:lnTo>
                    <a:lnTo>
                      <a:pt x="14" y="12"/>
                    </a:lnTo>
                    <a:lnTo>
                      <a:pt x="18" y="8"/>
                    </a:lnTo>
                    <a:lnTo>
                      <a:pt x="18" y="6"/>
                    </a:lnTo>
                    <a:lnTo>
                      <a:pt x="18" y="2"/>
                    </a:lnTo>
                    <a:lnTo>
                      <a:pt x="16" y="2"/>
                    </a:lnTo>
                    <a:lnTo>
                      <a:pt x="16" y="2"/>
                    </a:lnTo>
                    <a:lnTo>
                      <a:pt x="16" y="2"/>
                    </a:lnTo>
                    <a:lnTo>
                      <a:pt x="16" y="0"/>
                    </a:lnTo>
                    <a:lnTo>
                      <a:pt x="14" y="0"/>
                    </a:lnTo>
                    <a:lnTo>
                      <a:pt x="10" y="2"/>
                    </a:lnTo>
                    <a:lnTo>
                      <a:pt x="8" y="2"/>
                    </a:lnTo>
                    <a:lnTo>
                      <a:pt x="8" y="2"/>
                    </a:lnTo>
                    <a:lnTo>
                      <a:pt x="6" y="2"/>
                    </a:lnTo>
                    <a:lnTo>
                      <a:pt x="4" y="0"/>
                    </a:lnTo>
                    <a:lnTo>
                      <a:pt x="2" y="0"/>
                    </a:lnTo>
                    <a:lnTo>
                      <a:pt x="2" y="2"/>
                    </a:lnTo>
                    <a:lnTo>
                      <a:pt x="2" y="2"/>
                    </a:lnTo>
                    <a:lnTo>
                      <a:pt x="0" y="2"/>
                    </a:lnTo>
                    <a:lnTo>
                      <a:pt x="0" y="4"/>
                    </a:lnTo>
                    <a:lnTo>
                      <a:pt x="0" y="8"/>
                    </a:lnTo>
                    <a:lnTo>
                      <a:pt x="0" y="10"/>
                    </a:lnTo>
                    <a:lnTo>
                      <a:pt x="0" y="1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043"/>
              <p:cNvSpPr>
                <a:spLocks/>
              </p:cNvSpPr>
              <p:nvPr/>
            </p:nvSpPr>
            <p:spPr bwMode="auto">
              <a:xfrm>
                <a:off x="2290" y="2293"/>
                <a:ext cx="6" cy="8"/>
              </a:xfrm>
              <a:custGeom>
                <a:avLst/>
                <a:gdLst>
                  <a:gd name="T0" fmla="*/ 2 w 6"/>
                  <a:gd name="T1" fmla="*/ 8 h 8"/>
                  <a:gd name="T2" fmla="*/ 4 w 6"/>
                  <a:gd name="T3" fmla="*/ 6 h 8"/>
                  <a:gd name="T4" fmla="*/ 4 w 6"/>
                  <a:gd name="T5" fmla="*/ 6 h 8"/>
                  <a:gd name="T6" fmla="*/ 6 w 6"/>
                  <a:gd name="T7" fmla="*/ 4 h 8"/>
                  <a:gd name="T8" fmla="*/ 6 w 6"/>
                  <a:gd name="T9" fmla="*/ 4 h 8"/>
                  <a:gd name="T10" fmla="*/ 6 w 6"/>
                  <a:gd name="T11" fmla="*/ 4 h 8"/>
                  <a:gd name="T12" fmla="*/ 4 w 6"/>
                  <a:gd name="T13" fmla="*/ 4 h 8"/>
                  <a:gd name="T14" fmla="*/ 4 w 6"/>
                  <a:gd name="T15" fmla="*/ 2 h 8"/>
                  <a:gd name="T16" fmla="*/ 4 w 6"/>
                  <a:gd name="T17" fmla="*/ 2 h 8"/>
                  <a:gd name="T18" fmla="*/ 6 w 6"/>
                  <a:gd name="T19" fmla="*/ 2 h 8"/>
                  <a:gd name="T20" fmla="*/ 6 w 6"/>
                  <a:gd name="T21" fmla="*/ 0 h 8"/>
                  <a:gd name="T22" fmla="*/ 4 w 6"/>
                  <a:gd name="T23" fmla="*/ 0 h 8"/>
                  <a:gd name="T24" fmla="*/ 4 w 6"/>
                  <a:gd name="T25" fmla="*/ 2 h 8"/>
                  <a:gd name="T26" fmla="*/ 2 w 6"/>
                  <a:gd name="T27" fmla="*/ 2 h 8"/>
                  <a:gd name="T28" fmla="*/ 2 w 6"/>
                  <a:gd name="T29" fmla="*/ 2 h 8"/>
                  <a:gd name="T30" fmla="*/ 2 w 6"/>
                  <a:gd name="T31" fmla="*/ 2 h 8"/>
                  <a:gd name="T32" fmla="*/ 2 w 6"/>
                  <a:gd name="T33" fmla="*/ 4 h 8"/>
                  <a:gd name="T34" fmla="*/ 0 w 6"/>
                  <a:gd name="T35" fmla="*/ 4 h 8"/>
                  <a:gd name="T36" fmla="*/ 0 w 6"/>
                  <a:gd name="T37" fmla="*/ 6 h 8"/>
                  <a:gd name="T38" fmla="*/ 0 w 6"/>
                  <a:gd name="T39" fmla="*/ 6 h 8"/>
                  <a:gd name="T40" fmla="*/ 0 w 6"/>
                  <a:gd name="T41" fmla="*/ 6 h 8"/>
                  <a:gd name="T42" fmla="*/ 0 w 6"/>
                  <a:gd name="T43" fmla="*/ 8 h 8"/>
                  <a:gd name="T44" fmla="*/ 2 w 6"/>
                  <a:gd name="T4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8">
                    <a:moveTo>
                      <a:pt x="2" y="8"/>
                    </a:moveTo>
                    <a:lnTo>
                      <a:pt x="4" y="6"/>
                    </a:lnTo>
                    <a:lnTo>
                      <a:pt x="4" y="6"/>
                    </a:lnTo>
                    <a:lnTo>
                      <a:pt x="6" y="4"/>
                    </a:lnTo>
                    <a:lnTo>
                      <a:pt x="6" y="4"/>
                    </a:lnTo>
                    <a:lnTo>
                      <a:pt x="6" y="4"/>
                    </a:lnTo>
                    <a:lnTo>
                      <a:pt x="4" y="4"/>
                    </a:lnTo>
                    <a:lnTo>
                      <a:pt x="4" y="2"/>
                    </a:lnTo>
                    <a:lnTo>
                      <a:pt x="4" y="2"/>
                    </a:lnTo>
                    <a:lnTo>
                      <a:pt x="6" y="2"/>
                    </a:lnTo>
                    <a:lnTo>
                      <a:pt x="6" y="0"/>
                    </a:lnTo>
                    <a:lnTo>
                      <a:pt x="4" y="0"/>
                    </a:lnTo>
                    <a:lnTo>
                      <a:pt x="4" y="2"/>
                    </a:lnTo>
                    <a:lnTo>
                      <a:pt x="2" y="2"/>
                    </a:lnTo>
                    <a:lnTo>
                      <a:pt x="2" y="2"/>
                    </a:lnTo>
                    <a:lnTo>
                      <a:pt x="2" y="2"/>
                    </a:lnTo>
                    <a:lnTo>
                      <a:pt x="2" y="4"/>
                    </a:lnTo>
                    <a:lnTo>
                      <a:pt x="0" y="4"/>
                    </a:lnTo>
                    <a:lnTo>
                      <a:pt x="0" y="6"/>
                    </a:lnTo>
                    <a:lnTo>
                      <a:pt x="0" y="6"/>
                    </a:lnTo>
                    <a:lnTo>
                      <a:pt x="0" y="6"/>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44"/>
              <p:cNvSpPr>
                <a:spLocks/>
              </p:cNvSpPr>
              <p:nvPr/>
            </p:nvSpPr>
            <p:spPr bwMode="auto">
              <a:xfrm>
                <a:off x="2298" y="2289"/>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045"/>
              <p:cNvSpPr>
                <a:spLocks/>
              </p:cNvSpPr>
              <p:nvPr/>
            </p:nvSpPr>
            <p:spPr bwMode="auto">
              <a:xfrm>
                <a:off x="2296" y="2293"/>
                <a:ext cx="2" cy="2"/>
              </a:xfrm>
              <a:custGeom>
                <a:avLst/>
                <a:gdLst>
                  <a:gd name="T0" fmla="*/ 0 w 2"/>
                  <a:gd name="T1" fmla="*/ 2 h 2"/>
                  <a:gd name="T2" fmla="*/ 2 w 2"/>
                  <a:gd name="T3" fmla="*/ 2 h 2"/>
                  <a:gd name="T4" fmla="*/ 2 w 2"/>
                  <a:gd name="T5" fmla="*/ 0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046"/>
              <p:cNvSpPr>
                <a:spLocks noEditPoints="1"/>
              </p:cNvSpPr>
              <p:nvPr/>
            </p:nvSpPr>
            <p:spPr bwMode="auto">
              <a:xfrm>
                <a:off x="1666" y="1533"/>
                <a:ext cx="762" cy="1308"/>
              </a:xfrm>
              <a:custGeom>
                <a:avLst/>
                <a:gdLst>
                  <a:gd name="T0" fmla="*/ 622 w 762"/>
                  <a:gd name="T1" fmla="*/ 778 h 1308"/>
                  <a:gd name="T2" fmla="*/ 554 w 762"/>
                  <a:gd name="T3" fmla="*/ 676 h 1308"/>
                  <a:gd name="T4" fmla="*/ 458 w 762"/>
                  <a:gd name="T5" fmla="*/ 660 h 1308"/>
                  <a:gd name="T6" fmla="*/ 376 w 762"/>
                  <a:gd name="T7" fmla="*/ 666 h 1308"/>
                  <a:gd name="T8" fmla="*/ 334 w 762"/>
                  <a:gd name="T9" fmla="*/ 556 h 1308"/>
                  <a:gd name="T10" fmla="*/ 270 w 762"/>
                  <a:gd name="T11" fmla="*/ 486 h 1308"/>
                  <a:gd name="T12" fmla="*/ 344 w 762"/>
                  <a:gd name="T13" fmla="*/ 446 h 1308"/>
                  <a:gd name="T14" fmla="*/ 408 w 762"/>
                  <a:gd name="T15" fmla="*/ 488 h 1308"/>
                  <a:gd name="T16" fmla="*/ 466 w 762"/>
                  <a:gd name="T17" fmla="*/ 380 h 1308"/>
                  <a:gd name="T18" fmla="*/ 490 w 762"/>
                  <a:gd name="T19" fmla="*/ 356 h 1308"/>
                  <a:gd name="T20" fmla="*/ 562 w 762"/>
                  <a:gd name="T21" fmla="*/ 306 h 1308"/>
                  <a:gd name="T22" fmla="*/ 594 w 762"/>
                  <a:gd name="T23" fmla="*/ 296 h 1308"/>
                  <a:gd name="T24" fmla="*/ 616 w 762"/>
                  <a:gd name="T25" fmla="*/ 252 h 1308"/>
                  <a:gd name="T26" fmla="*/ 648 w 762"/>
                  <a:gd name="T27" fmla="*/ 216 h 1308"/>
                  <a:gd name="T28" fmla="*/ 642 w 762"/>
                  <a:gd name="T29" fmla="*/ 170 h 1308"/>
                  <a:gd name="T30" fmla="*/ 610 w 762"/>
                  <a:gd name="T31" fmla="*/ 164 h 1308"/>
                  <a:gd name="T32" fmla="*/ 598 w 762"/>
                  <a:gd name="T33" fmla="*/ 130 h 1308"/>
                  <a:gd name="T34" fmla="*/ 544 w 762"/>
                  <a:gd name="T35" fmla="*/ 186 h 1308"/>
                  <a:gd name="T36" fmla="*/ 498 w 762"/>
                  <a:gd name="T37" fmla="*/ 202 h 1308"/>
                  <a:gd name="T38" fmla="*/ 474 w 762"/>
                  <a:gd name="T39" fmla="*/ 124 h 1308"/>
                  <a:gd name="T40" fmla="*/ 530 w 762"/>
                  <a:gd name="T41" fmla="*/ 100 h 1308"/>
                  <a:gd name="T42" fmla="*/ 584 w 762"/>
                  <a:gd name="T43" fmla="*/ 66 h 1308"/>
                  <a:gd name="T44" fmla="*/ 544 w 762"/>
                  <a:gd name="T45" fmla="*/ 60 h 1308"/>
                  <a:gd name="T46" fmla="*/ 532 w 762"/>
                  <a:gd name="T47" fmla="*/ 32 h 1308"/>
                  <a:gd name="T48" fmla="*/ 506 w 762"/>
                  <a:gd name="T49" fmla="*/ 62 h 1308"/>
                  <a:gd name="T50" fmla="*/ 458 w 762"/>
                  <a:gd name="T51" fmla="*/ 56 h 1308"/>
                  <a:gd name="T52" fmla="*/ 432 w 762"/>
                  <a:gd name="T53" fmla="*/ 66 h 1308"/>
                  <a:gd name="T54" fmla="*/ 392 w 762"/>
                  <a:gd name="T55" fmla="*/ 40 h 1308"/>
                  <a:gd name="T56" fmla="*/ 334 w 762"/>
                  <a:gd name="T57" fmla="*/ 32 h 1308"/>
                  <a:gd name="T58" fmla="*/ 296 w 762"/>
                  <a:gd name="T59" fmla="*/ 30 h 1308"/>
                  <a:gd name="T60" fmla="*/ 234 w 762"/>
                  <a:gd name="T61" fmla="*/ 4 h 1308"/>
                  <a:gd name="T62" fmla="*/ 154 w 762"/>
                  <a:gd name="T63" fmla="*/ 16 h 1308"/>
                  <a:gd name="T64" fmla="*/ 142 w 762"/>
                  <a:gd name="T65" fmla="*/ 34 h 1308"/>
                  <a:gd name="T66" fmla="*/ 110 w 762"/>
                  <a:gd name="T67" fmla="*/ 62 h 1308"/>
                  <a:gd name="T68" fmla="*/ 68 w 762"/>
                  <a:gd name="T69" fmla="*/ 90 h 1308"/>
                  <a:gd name="T70" fmla="*/ 28 w 762"/>
                  <a:gd name="T71" fmla="*/ 134 h 1308"/>
                  <a:gd name="T72" fmla="*/ 54 w 762"/>
                  <a:gd name="T73" fmla="*/ 128 h 1308"/>
                  <a:gd name="T74" fmla="*/ 148 w 762"/>
                  <a:gd name="T75" fmla="*/ 92 h 1308"/>
                  <a:gd name="T76" fmla="*/ 150 w 762"/>
                  <a:gd name="T77" fmla="*/ 96 h 1308"/>
                  <a:gd name="T78" fmla="*/ 184 w 762"/>
                  <a:gd name="T79" fmla="*/ 116 h 1308"/>
                  <a:gd name="T80" fmla="*/ 202 w 762"/>
                  <a:gd name="T81" fmla="*/ 136 h 1308"/>
                  <a:gd name="T82" fmla="*/ 194 w 762"/>
                  <a:gd name="T83" fmla="*/ 164 h 1308"/>
                  <a:gd name="T84" fmla="*/ 186 w 762"/>
                  <a:gd name="T85" fmla="*/ 212 h 1308"/>
                  <a:gd name="T86" fmla="*/ 178 w 762"/>
                  <a:gd name="T87" fmla="*/ 240 h 1308"/>
                  <a:gd name="T88" fmla="*/ 124 w 762"/>
                  <a:gd name="T89" fmla="*/ 360 h 1308"/>
                  <a:gd name="T90" fmla="*/ 144 w 762"/>
                  <a:gd name="T91" fmla="*/ 472 h 1308"/>
                  <a:gd name="T92" fmla="*/ 152 w 762"/>
                  <a:gd name="T93" fmla="*/ 420 h 1308"/>
                  <a:gd name="T94" fmla="*/ 190 w 762"/>
                  <a:gd name="T95" fmla="*/ 540 h 1308"/>
                  <a:gd name="T96" fmla="*/ 314 w 762"/>
                  <a:gd name="T97" fmla="*/ 622 h 1308"/>
                  <a:gd name="T98" fmla="*/ 392 w 762"/>
                  <a:gd name="T99" fmla="*/ 670 h 1308"/>
                  <a:gd name="T100" fmla="*/ 370 w 762"/>
                  <a:gd name="T101" fmla="*/ 808 h 1308"/>
                  <a:gd name="T102" fmla="*/ 484 w 762"/>
                  <a:gd name="T103" fmla="*/ 1036 h 1308"/>
                  <a:gd name="T104" fmla="*/ 516 w 762"/>
                  <a:gd name="T105" fmla="*/ 1210 h 1308"/>
                  <a:gd name="T106" fmla="*/ 518 w 762"/>
                  <a:gd name="T107" fmla="*/ 1244 h 1308"/>
                  <a:gd name="T108" fmla="*/ 552 w 762"/>
                  <a:gd name="T109" fmla="*/ 1294 h 1308"/>
                  <a:gd name="T110" fmla="*/ 580 w 762"/>
                  <a:gd name="T111" fmla="*/ 1238 h 1308"/>
                  <a:gd name="T112" fmla="*/ 614 w 762"/>
                  <a:gd name="T113" fmla="*/ 1142 h 1308"/>
                  <a:gd name="T114" fmla="*/ 680 w 762"/>
                  <a:gd name="T115" fmla="*/ 1002 h 1308"/>
                  <a:gd name="T116" fmla="*/ 400 w 762"/>
                  <a:gd name="T117" fmla="*/ 274 h 1308"/>
                  <a:gd name="T118" fmla="*/ 428 w 762"/>
                  <a:gd name="T119" fmla="*/ 294 h 1308"/>
                  <a:gd name="T120" fmla="*/ 462 w 762"/>
                  <a:gd name="T121" fmla="*/ 288 h 1308"/>
                  <a:gd name="T122" fmla="*/ 440 w 762"/>
                  <a:gd name="T123" fmla="*/ 320 h 1308"/>
                  <a:gd name="T124" fmla="*/ 486 w 762"/>
                  <a:gd name="T125" fmla="*/ 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1308">
                    <a:moveTo>
                      <a:pt x="760" y="818"/>
                    </a:moveTo>
                    <a:lnTo>
                      <a:pt x="758" y="816"/>
                    </a:lnTo>
                    <a:lnTo>
                      <a:pt x="758" y="812"/>
                    </a:lnTo>
                    <a:lnTo>
                      <a:pt x="756" y="812"/>
                    </a:lnTo>
                    <a:lnTo>
                      <a:pt x="748" y="812"/>
                    </a:lnTo>
                    <a:lnTo>
                      <a:pt x="748" y="812"/>
                    </a:lnTo>
                    <a:lnTo>
                      <a:pt x="746" y="812"/>
                    </a:lnTo>
                    <a:lnTo>
                      <a:pt x="746" y="812"/>
                    </a:lnTo>
                    <a:lnTo>
                      <a:pt x="746" y="810"/>
                    </a:lnTo>
                    <a:lnTo>
                      <a:pt x="744" y="810"/>
                    </a:lnTo>
                    <a:lnTo>
                      <a:pt x="744" y="810"/>
                    </a:lnTo>
                    <a:lnTo>
                      <a:pt x="742" y="808"/>
                    </a:lnTo>
                    <a:lnTo>
                      <a:pt x="740" y="808"/>
                    </a:lnTo>
                    <a:lnTo>
                      <a:pt x="740" y="806"/>
                    </a:lnTo>
                    <a:lnTo>
                      <a:pt x="736" y="804"/>
                    </a:lnTo>
                    <a:lnTo>
                      <a:pt x="732" y="800"/>
                    </a:lnTo>
                    <a:lnTo>
                      <a:pt x="730" y="798"/>
                    </a:lnTo>
                    <a:lnTo>
                      <a:pt x="728" y="796"/>
                    </a:lnTo>
                    <a:lnTo>
                      <a:pt x="726" y="794"/>
                    </a:lnTo>
                    <a:lnTo>
                      <a:pt x="724" y="792"/>
                    </a:lnTo>
                    <a:lnTo>
                      <a:pt x="722" y="790"/>
                    </a:lnTo>
                    <a:lnTo>
                      <a:pt x="720" y="790"/>
                    </a:lnTo>
                    <a:lnTo>
                      <a:pt x="712" y="790"/>
                    </a:lnTo>
                    <a:lnTo>
                      <a:pt x="710" y="790"/>
                    </a:lnTo>
                    <a:lnTo>
                      <a:pt x="708" y="790"/>
                    </a:lnTo>
                    <a:lnTo>
                      <a:pt x="704" y="790"/>
                    </a:lnTo>
                    <a:lnTo>
                      <a:pt x="702" y="790"/>
                    </a:lnTo>
                    <a:lnTo>
                      <a:pt x="700" y="788"/>
                    </a:lnTo>
                    <a:lnTo>
                      <a:pt x="692" y="786"/>
                    </a:lnTo>
                    <a:lnTo>
                      <a:pt x="690" y="786"/>
                    </a:lnTo>
                    <a:lnTo>
                      <a:pt x="690" y="786"/>
                    </a:lnTo>
                    <a:lnTo>
                      <a:pt x="688" y="784"/>
                    </a:lnTo>
                    <a:lnTo>
                      <a:pt x="688" y="786"/>
                    </a:lnTo>
                    <a:lnTo>
                      <a:pt x="686" y="786"/>
                    </a:lnTo>
                    <a:lnTo>
                      <a:pt x="684" y="786"/>
                    </a:lnTo>
                    <a:lnTo>
                      <a:pt x="682" y="788"/>
                    </a:lnTo>
                    <a:lnTo>
                      <a:pt x="680" y="788"/>
                    </a:lnTo>
                    <a:lnTo>
                      <a:pt x="680" y="788"/>
                    </a:lnTo>
                    <a:lnTo>
                      <a:pt x="682" y="786"/>
                    </a:lnTo>
                    <a:lnTo>
                      <a:pt x="682" y="784"/>
                    </a:lnTo>
                    <a:lnTo>
                      <a:pt x="682" y="784"/>
                    </a:lnTo>
                    <a:lnTo>
                      <a:pt x="682" y="782"/>
                    </a:lnTo>
                    <a:lnTo>
                      <a:pt x="680" y="782"/>
                    </a:lnTo>
                    <a:lnTo>
                      <a:pt x="680" y="782"/>
                    </a:lnTo>
                    <a:lnTo>
                      <a:pt x="680" y="782"/>
                    </a:lnTo>
                    <a:lnTo>
                      <a:pt x="680" y="782"/>
                    </a:lnTo>
                    <a:lnTo>
                      <a:pt x="680" y="782"/>
                    </a:lnTo>
                    <a:lnTo>
                      <a:pt x="680" y="782"/>
                    </a:lnTo>
                    <a:lnTo>
                      <a:pt x="680" y="780"/>
                    </a:lnTo>
                    <a:lnTo>
                      <a:pt x="678" y="778"/>
                    </a:lnTo>
                    <a:lnTo>
                      <a:pt x="678" y="776"/>
                    </a:lnTo>
                    <a:lnTo>
                      <a:pt x="676" y="776"/>
                    </a:lnTo>
                    <a:lnTo>
                      <a:pt x="676" y="776"/>
                    </a:lnTo>
                    <a:lnTo>
                      <a:pt x="674" y="778"/>
                    </a:lnTo>
                    <a:lnTo>
                      <a:pt x="674" y="778"/>
                    </a:lnTo>
                    <a:lnTo>
                      <a:pt x="674" y="776"/>
                    </a:lnTo>
                    <a:lnTo>
                      <a:pt x="674" y="776"/>
                    </a:lnTo>
                    <a:lnTo>
                      <a:pt x="672" y="774"/>
                    </a:lnTo>
                    <a:lnTo>
                      <a:pt x="670" y="772"/>
                    </a:lnTo>
                    <a:lnTo>
                      <a:pt x="668" y="772"/>
                    </a:lnTo>
                    <a:lnTo>
                      <a:pt x="668" y="772"/>
                    </a:lnTo>
                    <a:lnTo>
                      <a:pt x="666" y="770"/>
                    </a:lnTo>
                    <a:lnTo>
                      <a:pt x="664" y="770"/>
                    </a:lnTo>
                    <a:lnTo>
                      <a:pt x="664" y="770"/>
                    </a:lnTo>
                    <a:lnTo>
                      <a:pt x="658" y="768"/>
                    </a:lnTo>
                    <a:lnTo>
                      <a:pt x="656" y="766"/>
                    </a:lnTo>
                    <a:lnTo>
                      <a:pt x="652" y="766"/>
                    </a:lnTo>
                    <a:lnTo>
                      <a:pt x="650" y="768"/>
                    </a:lnTo>
                    <a:lnTo>
                      <a:pt x="650" y="770"/>
                    </a:lnTo>
                    <a:lnTo>
                      <a:pt x="648" y="772"/>
                    </a:lnTo>
                    <a:lnTo>
                      <a:pt x="648" y="772"/>
                    </a:lnTo>
                    <a:lnTo>
                      <a:pt x="648" y="774"/>
                    </a:lnTo>
                    <a:lnTo>
                      <a:pt x="648" y="776"/>
                    </a:lnTo>
                    <a:lnTo>
                      <a:pt x="646" y="776"/>
                    </a:lnTo>
                    <a:lnTo>
                      <a:pt x="644" y="776"/>
                    </a:lnTo>
                    <a:lnTo>
                      <a:pt x="644" y="776"/>
                    </a:lnTo>
                    <a:lnTo>
                      <a:pt x="642" y="778"/>
                    </a:lnTo>
                    <a:lnTo>
                      <a:pt x="642" y="782"/>
                    </a:lnTo>
                    <a:lnTo>
                      <a:pt x="642" y="782"/>
                    </a:lnTo>
                    <a:lnTo>
                      <a:pt x="640" y="782"/>
                    </a:lnTo>
                    <a:lnTo>
                      <a:pt x="640" y="784"/>
                    </a:lnTo>
                    <a:lnTo>
                      <a:pt x="640" y="786"/>
                    </a:lnTo>
                    <a:lnTo>
                      <a:pt x="640" y="786"/>
                    </a:lnTo>
                    <a:lnTo>
                      <a:pt x="640" y="784"/>
                    </a:lnTo>
                    <a:lnTo>
                      <a:pt x="640" y="782"/>
                    </a:lnTo>
                    <a:lnTo>
                      <a:pt x="640" y="780"/>
                    </a:lnTo>
                    <a:lnTo>
                      <a:pt x="638" y="780"/>
                    </a:lnTo>
                    <a:lnTo>
                      <a:pt x="638" y="780"/>
                    </a:lnTo>
                    <a:lnTo>
                      <a:pt x="636" y="780"/>
                    </a:lnTo>
                    <a:lnTo>
                      <a:pt x="632" y="780"/>
                    </a:lnTo>
                    <a:lnTo>
                      <a:pt x="632" y="780"/>
                    </a:lnTo>
                    <a:lnTo>
                      <a:pt x="630" y="780"/>
                    </a:lnTo>
                    <a:lnTo>
                      <a:pt x="630" y="780"/>
                    </a:lnTo>
                    <a:lnTo>
                      <a:pt x="628" y="780"/>
                    </a:lnTo>
                    <a:lnTo>
                      <a:pt x="626" y="780"/>
                    </a:lnTo>
                    <a:lnTo>
                      <a:pt x="626" y="780"/>
                    </a:lnTo>
                    <a:lnTo>
                      <a:pt x="622" y="780"/>
                    </a:lnTo>
                    <a:lnTo>
                      <a:pt x="622" y="780"/>
                    </a:lnTo>
                    <a:lnTo>
                      <a:pt x="622" y="782"/>
                    </a:lnTo>
                    <a:lnTo>
                      <a:pt x="622" y="782"/>
                    </a:lnTo>
                    <a:lnTo>
                      <a:pt x="622" y="780"/>
                    </a:lnTo>
                    <a:lnTo>
                      <a:pt x="622" y="780"/>
                    </a:lnTo>
                    <a:lnTo>
                      <a:pt x="622" y="778"/>
                    </a:lnTo>
                    <a:lnTo>
                      <a:pt x="624" y="778"/>
                    </a:lnTo>
                    <a:lnTo>
                      <a:pt x="624" y="780"/>
                    </a:lnTo>
                    <a:lnTo>
                      <a:pt x="626" y="780"/>
                    </a:lnTo>
                    <a:lnTo>
                      <a:pt x="628" y="780"/>
                    </a:lnTo>
                    <a:lnTo>
                      <a:pt x="628" y="778"/>
                    </a:lnTo>
                    <a:lnTo>
                      <a:pt x="628" y="774"/>
                    </a:lnTo>
                    <a:lnTo>
                      <a:pt x="628" y="772"/>
                    </a:lnTo>
                    <a:lnTo>
                      <a:pt x="628" y="772"/>
                    </a:lnTo>
                    <a:lnTo>
                      <a:pt x="626" y="772"/>
                    </a:lnTo>
                    <a:lnTo>
                      <a:pt x="626" y="772"/>
                    </a:lnTo>
                    <a:lnTo>
                      <a:pt x="626" y="772"/>
                    </a:lnTo>
                    <a:lnTo>
                      <a:pt x="626" y="770"/>
                    </a:lnTo>
                    <a:lnTo>
                      <a:pt x="626" y="770"/>
                    </a:lnTo>
                    <a:lnTo>
                      <a:pt x="628" y="770"/>
                    </a:lnTo>
                    <a:lnTo>
                      <a:pt x="628" y="770"/>
                    </a:lnTo>
                    <a:lnTo>
                      <a:pt x="626" y="770"/>
                    </a:lnTo>
                    <a:lnTo>
                      <a:pt x="626" y="770"/>
                    </a:lnTo>
                    <a:lnTo>
                      <a:pt x="626" y="770"/>
                    </a:lnTo>
                    <a:lnTo>
                      <a:pt x="624" y="770"/>
                    </a:lnTo>
                    <a:lnTo>
                      <a:pt x="624" y="772"/>
                    </a:lnTo>
                    <a:lnTo>
                      <a:pt x="622" y="772"/>
                    </a:lnTo>
                    <a:lnTo>
                      <a:pt x="622" y="772"/>
                    </a:lnTo>
                    <a:lnTo>
                      <a:pt x="622" y="772"/>
                    </a:lnTo>
                    <a:lnTo>
                      <a:pt x="622" y="768"/>
                    </a:lnTo>
                    <a:lnTo>
                      <a:pt x="622" y="766"/>
                    </a:lnTo>
                    <a:lnTo>
                      <a:pt x="622" y="764"/>
                    </a:lnTo>
                    <a:lnTo>
                      <a:pt x="622" y="764"/>
                    </a:lnTo>
                    <a:lnTo>
                      <a:pt x="622" y="764"/>
                    </a:lnTo>
                    <a:lnTo>
                      <a:pt x="624" y="762"/>
                    </a:lnTo>
                    <a:lnTo>
                      <a:pt x="626" y="760"/>
                    </a:lnTo>
                    <a:lnTo>
                      <a:pt x="628" y="758"/>
                    </a:lnTo>
                    <a:lnTo>
                      <a:pt x="630" y="754"/>
                    </a:lnTo>
                    <a:lnTo>
                      <a:pt x="632" y="752"/>
                    </a:lnTo>
                    <a:lnTo>
                      <a:pt x="632" y="752"/>
                    </a:lnTo>
                    <a:lnTo>
                      <a:pt x="632" y="750"/>
                    </a:lnTo>
                    <a:lnTo>
                      <a:pt x="634" y="750"/>
                    </a:lnTo>
                    <a:lnTo>
                      <a:pt x="634" y="748"/>
                    </a:lnTo>
                    <a:lnTo>
                      <a:pt x="634" y="744"/>
                    </a:lnTo>
                    <a:lnTo>
                      <a:pt x="634" y="744"/>
                    </a:lnTo>
                    <a:lnTo>
                      <a:pt x="634" y="744"/>
                    </a:lnTo>
                    <a:lnTo>
                      <a:pt x="632" y="744"/>
                    </a:lnTo>
                    <a:lnTo>
                      <a:pt x="630" y="742"/>
                    </a:lnTo>
                    <a:lnTo>
                      <a:pt x="630" y="740"/>
                    </a:lnTo>
                    <a:lnTo>
                      <a:pt x="628" y="736"/>
                    </a:lnTo>
                    <a:lnTo>
                      <a:pt x="628" y="736"/>
                    </a:lnTo>
                    <a:lnTo>
                      <a:pt x="628" y="734"/>
                    </a:lnTo>
                    <a:lnTo>
                      <a:pt x="628" y="732"/>
                    </a:lnTo>
                    <a:lnTo>
                      <a:pt x="626" y="728"/>
                    </a:lnTo>
                    <a:lnTo>
                      <a:pt x="626" y="728"/>
                    </a:lnTo>
                    <a:lnTo>
                      <a:pt x="626" y="724"/>
                    </a:lnTo>
                    <a:lnTo>
                      <a:pt x="626" y="722"/>
                    </a:lnTo>
                    <a:lnTo>
                      <a:pt x="624" y="720"/>
                    </a:lnTo>
                    <a:lnTo>
                      <a:pt x="624" y="718"/>
                    </a:lnTo>
                    <a:lnTo>
                      <a:pt x="622" y="718"/>
                    </a:lnTo>
                    <a:lnTo>
                      <a:pt x="622" y="718"/>
                    </a:lnTo>
                    <a:lnTo>
                      <a:pt x="622" y="720"/>
                    </a:lnTo>
                    <a:lnTo>
                      <a:pt x="622" y="720"/>
                    </a:lnTo>
                    <a:lnTo>
                      <a:pt x="620" y="720"/>
                    </a:lnTo>
                    <a:lnTo>
                      <a:pt x="620" y="718"/>
                    </a:lnTo>
                    <a:lnTo>
                      <a:pt x="620" y="716"/>
                    </a:lnTo>
                    <a:lnTo>
                      <a:pt x="618" y="714"/>
                    </a:lnTo>
                    <a:lnTo>
                      <a:pt x="618" y="714"/>
                    </a:lnTo>
                    <a:lnTo>
                      <a:pt x="616" y="710"/>
                    </a:lnTo>
                    <a:lnTo>
                      <a:pt x="614" y="710"/>
                    </a:lnTo>
                    <a:lnTo>
                      <a:pt x="612" y="710"/>
                    </a:lnTo>
                    <a:lnTo>
                      <a:pt x="610" y="708"/>
                    </a:lnTo>
                    <a:lnTo>
                      <a:pt x="608" y="706"/>
                    </a:lnTo>
                    <a:lnTo>
                      <a:pt x="608" y="706"/>
                    </a:lnTo>
                    <a:lnTo>
                      <a:pt x="604" y="706"/>
                    </a:lnTo>
                    <a:lnTo>
                      <a:pt x="602" y="704"/>
                    </a:lnTo>
                    <a:lnTo>
                      <a:pt x="602" y="704"/>
                    </a:lnTo>
                    <a:lnTo>
                      <a:pt x="602" y="704"/>
                    </a:lnTo>
                    <a:lnTo>
                      <a:pt x="600" y="704"/>
                    </a:lnTo>
                    <a:lnTo>
                      <a:pt x="600" y="702"/>
                    </a:lnTo>
                    <a:lnTo>
                      <a:pt x="598" y="702"/>
                    </a:lnTo>
                    <a:lnTo>
                      <a:pt x="594" y="700"/>
                    </a:lnTo>
                    <a:lnTo>
                      <a:pt x="592" y="700"/>
                    </a:lnTo>
                    <a:lnTo>
                      <a:pt x="592" y="700"/>
                    </a:lnTo>
                    <a:lnTo>
                      <a:pt x="590" y="702"/>
                    </a:lnTo>
                    <a:lnTo>
                      <a:pt x="588" y="700"/>
                    </a:lnTo>
                    <a:lnTo>
                      <a:pt x="584" y="702"/>
                    </a:lnTo>
                    <a:lnTo>
                      <a:pt x="580" y="702"/>
                    </a:lnTo>
                    <a:lnTo>
                      <a:pt x="578" y="700"/>
                    </a:lnTo>
                    <a:lnTo>
                      <a:pt x="576" y="700"/>
                    </a:lnTo>
                    <a:lnTo>
                      <a:pt x="576" y="702"/>
                    </a:lnTo>
                    <a:lnTo>
                      <a:pt x="576" y="702"/>
                    </a:lnTo>
                    <a:lnTo>
                      <a:pt x="574" y="700"/>
                    </a:lnTo>
                    <a:lnTo>
                      <a:pt x="574" y="698"/>
                    </a:lnTo>
                    <a:lnTo>
                      <a:pt x="572" y="696"/>
                    </a:lnTo>
                    <a:lnTo>
                      <a:pt x="570" y="696"/>
                    </a:lnTo>
                    <a:lnTo>
                      <a:pt x="570" y="694"/>
                    </a:lnTo>
                    <a:lnTo>
                      <a:pt x="570" y="694"/>
                    </a:lnTo>
                    <a:lnTo>
                      <a:pt x="568" y="692"/>
                    </a:lnTo>
                    <a:lnTo>
                      <a:pt x="568" y="692"/>
                    </a:lnTo>
                    <a:lnTo>
                      <a:pt x="566" y="692"/>
                    </a:lnTo>
                    <a:lnTo>
                      <a:pt x="564" y="692"/>
                    </a:lnTo>
                    <a:lnTo>
                      <a:pt x="564" y="692"/>
                    </a:lnTo>
                    <a:lnTo>
                      <a:pt x="562" y="690"/>
                    </a:lnTo>
                    <a:lnTo>
                      <a:pt x="562" y="688"/>
                    </a:lnTo>
                    <a:lnTo>
                      <a:pt x="562" y="686"/>
                    </a:lnTo>
                    <a:lnTo>
                      <a:pt x="562" y="684"/>
                    </a:lnTo>
                    <a:lnTo>
                      <a:pt x="556" y="678"/>
                    </a:lnTo>
                    <a:lnTo>
                      <a:pt x="554" y="676"/>
                    </a:lnTo>
                    <a:lnTo>
                      <a:pt x="554" y="676"/>
                    </a:lnTo>
                    <a:lnTo>
                      <a:pt x="554" y="676"/>
                    </a:lnTo>
                    <a:lnTo>
                      <a:pt x="552" y="676"/>
                    </a:lnTo>
                    <a:lnTo>
                      <a:pt x="552" y="676"/>
                    </a:lnTo>
                    <a:lnTo>
                      <a:pt x="552" y="676"/>
                    </a:lnTo>
                    <a:lnTo>
                      <a:pt x="550" y="674"/>
                    </a:lnTo>
                    <a:lnTo>
                      <a:pt x="550" y="672"/>
                    </a:lnTo>
                    <a:lnTo>
                      <a:pt x="548" y="674"/>
                    </a:lnTo>
                    <a:lnTo>
                      <a:pt x="546" y="676"/>
                    </a:lnTo>
                    <a:lnTo>
                      <a:pt x="546" y="676"/>
                    </a:lnTo>
                    <a:lnTo>
                      <a:pt x="546" y="676"/>
                    </a:lnTo>
                    <a:lnTo>
                      <a:pt x="544" y="674"/>
                    </a:lnTo>
                    <a:lnTo>
                      <a:pt x="544" y="674"/>
                    </a:lnTo>
                    <a:lnTo>
                      <a:pt x="542" y="674"/>
                    </a:lnTo>
                    <a:lnTo>
                      <a:pt x="544" y="672"/>
                    </a:lnTo>
                    <a:lnTo>
                      <a:pt x="544" y="672"/>
                    </a:lnTo>
                    <a:lnTo>
                      <a:pt x="544" y="672"/>
                    </a:lnTo>
                    <a:lnTo>
                      <a:pt x="544" y="668"/>
                    </a:lnTo>
                    <a:lnTo>
                      <a:pt x="544" y="668"/>
                    </a:lnTo>
                    <a:lnTo>
                      <a:pt x="544" y="666"/>
                    </a:lnTo>
                    <a:lnTo>
                      <a:pt x="542" y="664"/>
                    </a:lnTo>
                    <a:lnTo>
                      <a:pt x="540" y="664"/>
                    </a:lnTo>
                    <a:lnTo>
                      <a:pt x="538" y="662"/>
                    </a:lnTo>
                    <a:lnTo>
                      <a:pt x="534" y="660"/>
                    </a:lnTo>
                    <a:lnTo>
                      <a:pt x="532" y="660"/>
                    </a:lnTo>
                    <a:lnTo>
                      <a:pt x="532" y="660"/>
                    </a:lnTo>
                    <a:lnTo>
                      <a:pt x="532" y="658"/>
                    </a:lnTo>
                    <a:lnTo>
                      <a:pt x="532" y="658"/>
                    </a:lnTo>
                    <a:lnTo>
                      <a:pt x="530" y="656"/>
                    </a:lnTo>
                    <a:lnTo>
                      <a:pt x="530" y="656"/>
                    </a:lnTo>
                    <a:lnTo>
                      <a:pt x="528" y="656"/>
                    </a:lnTo>
                    <a:lnTo>
                      <a:pt x="528" y="656"/>
                    </a:lnTo>
                    <a:lnTo>
                      <a:pt x="528" y="654"/>
                    </a:lnTo>
                    <a:lnTo>
                      <a:pt x="528" y="654"/>
                    </a:lnTo>
                    <a:lnTo>
                      <a:pt x="530" y="652"/>
                    </a:lnTo>
                    <a:lnTo>
                      <a:pt x="532" y="654"/>
                    </a:lnTo>
                    <a:lnTo>
                      <a:pt x="532" y="652"/>
                    </a:lnTo>
                    <a:lnTo>
                      <a:pt x="534" y="652"/>
                    </a:lnTo>
                    <a:lnTo>
                      <a:pt x="534" y="652"/>
                    </a:lnTo>
                    <a:lnTo>
                      <a:pt x="536" y="652"/>
                    </a:lnTo>
                    <a:lnTo>
                      <a:pt x="534" y="652"/>
                    </a:lnTo>
                    <a:lnTo>
                      <a:pt x="534" y="652"/>
                    </a:lnTo>
                    <a:lnTo>
                      <a:pt x="520" y="652"/>
                    </a:lnTo>
                    <a:lnTo>
                      <a:pt x="518" y="652"/>
                    </a:lnTo>
                    <a:lnTo>
                      <a:pt x="516" y="652"/>
                    </a:lnTo>
                    <a:lnTo>
                      <a:pt x="516" y="652"/>
                    </a:lnTo>
                    <a:lnTo>
                      <a:pt x="518" y="652"/>
                    </a:lnTo>
                    <a:lnTo>
                      <a:pt x="520" y="652"/>
                    </a:lnTo>
                    <a:lnTo>
                      <a:pt x="520" y="654"/>
                    </a:lnTo>
                    <a:lnTo>
                      <a:pt x="518" y="654"/>
                    </a:lnTo>
                    <a:lnTo>
                      <a:pt x="516" y="654"/>
                    </a:lnTo>
                    <a:lnTo>
                      <a:pt x="514" y="656"/>
                    </a:lnTo>
                    <a:lnTo>
                      <a:pt x="512" y="656"/>
                    </a:lnTo>
                    <a:lnTo>
                      <a:pt x="508" y="656"/>
                    </a:lnTo>
                    <a:lnTo>
                      <a:pt x="506" y="656"/>
                    </a:lnTo>
                    <a:lnTo>
                      <a:pt x="504" y="656"/>
                    </a:lnTo>
                    <a:lnTo>
                      <a:pt x="502" y="656"/>
                    </a:lnTo>
                    <a:lnTo>
                      <a:pt x="502" y="654"/>
                    </a:lnTo>
                    <a:lnTo>
                      <a:pt x="502" y="654"/>
                    </a:lnTo>
                    <a:lnTo>
                      <a:pt x="502" y="652"/>
                    </a:lnTo>
                    <a:lnTo>
                      <a:pt x="502" y="652"/>
                    </a:lnTo>
                    <a:lnTo>
                      <a:pt x="500" y="652"/>
                    </a:lnTo>
                    <a:lnTo>
                      <a:pt x="496" y="652"/>
                    </a:lnTo>
                    <a:lnTo>
                      <a:pt x="492" y="652"/>
                    </a:lnTo>
                    <a:lnTo>
                      <a:pt x="490" y="652"/>
                    </a:lnTo>
                    <a:lnTo>
                      <a:pt x="486" y="652"/>
                    </a:lnTo>
                    <a:lnTo>
                      <a:pt x="484" y="652"/>
                    </a:lnTo>
                    <a:lnTo>
                      <a:pt x="484" y="652"/>
                    </a:lnTo>
                    <a:lnTo>
                      <a:pt x="484" y="652"/>
                    </a:lnTo>
                    <a:lnTo>
                      <a:pt x="484" y="650"/>
                    </a:lnTo>
                    <a:lnTo>
                      <a:pt x="482" y="646"/>
                    </a:lnTo>
                    <a:lnTo>
                      <a:pt x="482" y="646"/>
                    </a:lnTo>
                    <a:lnTo>
                      <a:pt x="480" y="644"/>
                    </a:lnTo>
                    <a:lnTo>
                      <a:pt x="478" y="644"/>
                    </a:lnTo>
                    <a:lnTo>
                      <a:pt x="478" y="644"/>
                    </a:lnTo>
                    <a:lnTo>
                      <a:pt x="474" y="644"/>
                    </a:lnTo>
                    <a:lnTo>
                      <a:pt x="472" y="642"/>
                    </a:lnTo>
                    <a:lnTo>
                      <a:pt x="472" y="640"/>
                    </a:lnTo>
                    <a:lnTo>
                      <a:pt x="472" y="640"/>
                    </a:lnTo>
                    <a:lnTo>
                      <a:pt x="470" y="636"/>
                    </a:lnTo>
                    <a:lnTo>
                      <a:pt x="470" y="636"/>
                    </a:lnTo>
                    <a:lnTo>
                      <a:pt x="470" y="636"/>
                    </a:lnTo>
                    <a:lnTo>
                      <a:pt x="470" y="636"/>
                    </a:lnTo>
                    <a:lnTo>
                      <a:pt x="468" y="636"/>
                    </a:lnTo>
                    <a:lnTo>
                      <a:pt x="468" y="638"/>
                    </a:lnTo>
                    <a:lnTo>
                      <a:pt x="466" y="640"/>
                    </a:lnTo>
                    <a:lnTo>
                      <a:pt x="466" y="640"/>
                    </a:lnTo>
                    <a:lnTo>
                      <a:pt x="468" y="640"/>
                    </a:lnTo>
                    <a:lnTo>
                      <a:pt x="468" y="640"/>
                    </a:lnTo>
                    <a:lnTo>
                      <a:pt x="470" y="640"/>
                    </a:lnTo>
                    <a:lnTo>
                      <a:pt x="470" y="642"/>
                    </a:lnTo>
                    <a:lnTo>
                      <a:pt x="472" y="642"/>
                    </a:lnTo>
                    <a:lnTo>
                      <a:pt x="470" y="644"/>
                    </a:lnTo>
                    <a:lnTo>
                      <a:pt x="468" y="644"/>
                    </a:lnTo>
                    <a:lnTo>
                      <a:pt x="462" y="644"/>
                    </a:lnTo>
                    <a:lnTo>
                      <a:pt x="458" y="648"/>
                    </a:lnTo>
                    <a:lnTo>
                      <a:pt x="458" y="648"/>
                    </a:lnTo>
                    <a:lnTo>
                      <a:pt x="456" y="648"/>
                    </a:lnTo>
                    <a:lnTo>
                      <a:pt x="456" y="650"/>
                    </a:lnTo>
                    <a:lnTo>
                      <a:pt x="456" y="654"/>
                    </a:lnTo>
                    <a:lnTo>
                      <a:pt x="456" y="656"/>
                    </a:lnTo>
                    <a:lnTo>
                      <a:pt x="458" y="656"/>
                    </a:lnTo>
                    <a:lnTo>
                      <a:pt x="458" y="660"/>
                    </a:lnTo>
                    <a:lnTo>
                      <a:pt x="458" y="662"/>
                    </a:lnTo>
                    <a:lnTo>
                      <a:pt x="458" y="664"/>
                    </a:lnTo>
                    <a:lnTo>
                      <a:pt x="458" y="666"/>
                    </a:lnTo>
                    <a:lnTo>
                      <a:pt x="458" y="666"/>
                    </a:lnTo>
                    <a:lnTo>
                      <a:pt x="456" y="668"/>
                    </a:lnTo>
                    <a:lnTo>
                      <a:pt x="456" y="668"/>
                    </a:lnTo>
                    <a:lnTo>
                      <a:pt x="454" y="668"/>
                    </a:lnTo>
                    <a:lnTo>
                      <a:pt x="454" y="668"/>
                    </a:lnTo>
                    <a:lnTo>
                      <a:pt x="454" y="666"/>
                    </a:lnTo>
                    <a:lnTo>
                      <a:pt x="452" y="664"/>
                    </a:lnTo>
                    <a:lnTo>
                      <a:pt x="452" y="662"/>
                    </a:lnTo>
                    <a:lnTo>
                      <a:pt x="450" y="662"/>
                    </a:lnTo>
                    <a:lnTo>
                      <a:pt x="450" y="660"/>
                    </a:lnTo>
                    <a:lnTo>
                      <a:pt x="450" y="658"/>
                    </a:lnTo>
                    <a:lnTo>
                      <a:pt x="452" y="656"/>
                    </a:lnTo>
                    <a:lnTo>
                      <a:pt x="452" y="656"/>
                    </a:lnTo>
                    <a:lnTo>
                      <a:pt x="454" y="652"/>
                    </a:lnTo>
                    <a:lnTo>
                      <a:pt x="454" y="650"/>
                    </a:lnTo>
                    <a:lnTo>
                      <a:pt x="456" y="650"/>
                    </a:lnTo>
                    <a:lnTo>
                      <a:pt x="454" y="648"/>
                    </a:lnTo>
                    <a:lnTo>
                      <a:pt x="454" y="648"/>
                    </a:lnTo>
                    <a:lnTo>
                      <a:pt x="456" y="648"/>
                    </a:lnTo>
                    <a:lnTo>
                      <a:pt x="456" y="648"/>
                    </a:lnTo>
                    <a:lnTo>
                      <a:pt x="454" y="646"/>
                    </a:lnTo>
                    <a:lnTo>
                      <a:pt x="454" y="644"/>
                    </a:lnTo>
                    <a:lnTo>
                      <a:pt x="454" y="642"/>
                    </a:lnTo>
                    <a:lnTo>
                      <a:pt x="454" y="642"/>
                    </a:lnTo>
                    <a:lnTo>
                      <a:pt x="454" y="640"/>
                    </a:lnTo>
                    <a:lnTo>
                      <a:pt x="456" y="640"/>
                    </a:lnTo>
                    <a:lnTo>
                      <a:pt x="458" y="640"/>
                    </a:lnTo>
                    <a:lnTo>
                      <a:pt x="458" y="638"/>
                    </a:lnTo>
                    <a:lnTo>
                      <a:pt x="460" y="636"/>
                    </a:lnTo>
                    <a:lnTo>
                      <a:pt x="460" y="636"/>
                    </a:lnTo>
                    <a:lnTo>
                      <a:pt x="458" y="634"/>
                    </a:lnTo>
                    <a:lnTo>
                      <a:pt x="456" y="634"/>
                    </a:lnTo>
                    <a:lnTo>
                      <a:pt x="454" y="634"/>
                    </a:lnTo>
                    <a:lnTo>
                      <a:pt x="454" y="634"/>
                    </a:lnTo>
                    <a:lnTo>
                      <a:pt x="454" y="636"/>
                    </a:lnTo>
                    <a:lnTo>
                      <a:pt x="452" y="636"/>
                    </a:lnTo>
                    <a:lnTo>
                      <a:pt x="452" y="636"/>
                    </a:lnTo>
                    <a:lnTo>
                      <a:pt x="452" y="636"/>
                    </a:lnTo>
                    <a:lnTo>
                      <a:pt x="452" y="636"/>
                    </a:lnTo>
                    <a:lnTo>
                      <a:pt x="450" y="638"/>
                    </a:lnTo>
                    <a:lnTo>
                      <a:pt x="450" y="640"/>
                    </a:lnTo>
                    <a:lnTo>
                      <a:pt x="446" y="640"/>
                    </a:lnTo>
                    <a:lnTo>
                      <a:pt x="442" y="644"/>
                    </a:lnTo>
                    <a:lnTo>
                      <a:pt x="440" y="644"/>
                    </a:lnTo>
                    <a:lnTo>
                      <a:pt x="438" y="644"/>
                    </a:lnTo>
                    <a:lnTo>
                      <a:pt x="436" y="644"/>
                    </a:lnTo>
                    <a:lnTo>
                      <a:pt x="434" y="644"/>
                    </a:lnTo>
                    <a:lnTo>
                      <a:pt x="434" y="644"/>
                    </a:lnTo>
                    <a:lnTo>
                      <a:pt x="434" y="644"/>
                    </a:lnTo>
                    <a:lnTo>
                      <a:pt x="432" y="646"/>
                    </a:lnTo>
                    <a:lnTo>
                      <a:pt x="432" y="648"/>
                    </a:lnTo>
                    <a:lnTo>
                      <a:pt x="430" y="650"/>
                    </a:lnTo>
                    <a:lnTo>
                      <a:pt x="430" y="650"/>
                    </a:lnTo>
                    <a:lnTo>
                      <a:pt x="430" y="648"/>
                    </a:lnTo>
                    <a:lnTo>
                      <a:pt x="430" y="648"/>
                    </a:lnTo>
                    <a:lnTo>
                      <a:pt x="428" y="648"/>
                    </a:lnTo>
                    <a:lnTo>
                      <a:pt x="426" y="648"/>
                    </a:lnTo>
                    <a:lnTo>
                      <a:pt x="426" y="648"/>
                    </a:lnTo>
                    <a:lnTo>
                      <a:pt x="422" y="650"/>
                    </a:lnTo>
                    <a:lnTo>
                      <a:pt x="420" y="652"/>
                    </a:lnTo>
                    <a:lnTo>
                      <a:pt x="420" y="652"/>
                    </a:lnTo>
                    <a:lnTo>
                      <a:pt x="420" y="656"/>
                    </a:lnTo>
                    <a:lnTo>
                      <a:pt x="420" y="660"/>
                    </a:lnTo>
                    <a:lnTo>
                      <a:pt x="420" y="662"/>
                    </a:lnTo>
                    <a:lnTo>
                      <a:pt x="418" y="664"/>
                    </a:lnTo>
                    <a:lnTo>
                      <a:pt x="416" y="664"/>
                    </a:lnTo>
                    <a:lnTo>
                      <a:pt x="416" y="664"/>
                    </a:lnTo>
                    <a:lnTo>
                      <a:pt x="414" y="668"/>
                    </a:lnTo>
                    <a:lnTo>
                      <a:pt x="414" y="668"/>
                    </a:lnTo>
                    <a:lnTo>
                      <a:pt x="412" y="668"/>
                    </a:lnTo>
                    <a:lnTo>
                      <a:pt x="408" y="672"/>
                    </a:lnTo>
                    <a:lnTo>
                      <a:pt x="408" y="672"/>
                    </a:lnTo>
                    <a:lnTo>
                      <a:pt x="408" y="672"/>
                    </a:lnTo>
                    <a:lnTo>
                      <a:pt x="408" y="672"/>
                    </a:lnTo>
                    <a:lnTo>
                      <a:pt x="410" y="676"/>
                    </a:lnTo>
                    <a:lnTo>
                      <a:pt x="408" y="678"/>
                    </a:lnTo>
                    <a:lnTo>
                      <a:pt x="408" y="678"/>
                    </a:lnTo>
                    <a:lnTo>
                      <a:pt x="408" y="678"/>
                    </a:lnTo>
                    <a:lnTo>
                      <a:pt x="406" y="676"/>
                    </a:lnTo>
                    <a:lnTo>
                      <a:pt x="404" y="672"/>
                    </a:lnTo>
                    <a:lnTo>
                      <a:pt x="402" y="670"/>
                    </a:lnTo>
                    <a:lnTo>
                      <a:pt x="402" y="668"/>
                    </a:lnTo>
                    <a:lnTo>
                      <a:pt x="400" y="668"/>
                    </a:lnTo>
                    <a:lnTo>
                      <a:pt x="398" y="664"/>
                    </a:lnTo>
                    <a:lnTo>
                      <a:pt x="396" y="664"/>
                    </a:lnTo>
                    <a:lnTo>
                      <a:pt x="396" y="662"/>
                    </a:lnTo>
                    <a:lnTo>
                      <a:pt x="392" y="662"/>
                    </a:lnTo>
                    <a:lnTo>
                      <a:pt x="392" y="662"/>
                    </a:lnTo>
                    <a:lnTo>
                      <a:pt x="390" y="662"/>
                    </a:lnTo>
                    <a:lnTo>
                      <a:pt x="386" y="662"/>
                    </a:lnTo>
                    <a:lnTo>
                      <a:pt x="386" y="662"/>
                    </a:lnTo>
                    <a:lnTo>
                      <a:pt x="384" y="662"/>
                    </a:lnTo>
                    <a:lnTo>
                      <a:pt x="384" y="666"/>
                    </a:lnTo>
                    <a:lnTo>
                      <a:pt x="382" y="666"/>
                    </a:lnTo>
                    <a:lnTo>
                      <a:pt x="382" y="666"/>
                    </a:lnTo>
                    <a:lnTo>
                      <a:pt x="382" y="664"/>
                    </a:lnTo>
                    <a:lnTo>
                      <a:pt x="382" y="664"/>
                    </a:lnTo>
                    <a:lnTo>
                      <a:pt x="382" y="664"/>
                    </a:lnTo>
                    <a:lnTo>
                      <a:pt x="378" y="666"/>
                    </a:lnTo>
                    <a:lnTo>
                      <a:pt x="376" y="666"/>
                    </a:lnTo>
                    <a:lnTo>
                      <a:pt x="376" y="668"/>
                    </a:lnTo>
                    <a:lnTo>
                      <a:pt x="374" y="668"/>
                    </a:lnTo>
                    <a:lnTo>
                      <a:pt x="372" y="668"/>
                    </a:lnTo>
                    <a:lnTo>
                      <a:pt x="372" y="668"/>
                    </a:lnTo>
                    <a:lnTo>
                      <a:pt x="370" y="668"/>
                    </a:lnTo>
                    <a:lnTo>
                      <a:pt x="368" y="668"/>
                    </a:lnTo>
                    <a:lnTo>
                      <a:pt x="368" y="668"/>
                    </a:lnTo>
                    <a:lnTo>
                      <a:pt x="364" y="666"/>
                    </a:lnTo>
                    <a:lnTo>
                      <a:pt x="364" y="666"/>
                    </a:lnTo>
                    <a:lnTo>
                      <a:pt x="364" y="664"/>
                    </a:lnTo>
                    <a:lnTo>
                      <a:pt x="364" y="664"/>
                    </a:lnTo>
                    <a:lnTo>
                      <a:pt x="364" y="662"/>
                    </a:lnTo>
                    <a:lnTo>
                      <a:pt x="364" y="662"/>
                    </a:lnTo>
                    <a:lnTo>
                      <a:pt x="362" y="662"/>
                    </a:lnTo>
                    <a:lnTo>
                      <a:pt x="362" y="660"/>
                    </a:lnTo>
                    <a:lnTo>
                      <a:pt x="360" y="660"/>
                    </a:lnTo>
                    <a:lnTo>
                      <a:pt x="358" y="658"/>
                    </a:lnTo>
                    <a:lnTo>
                      <a:pt x="356" y="654"/>
                    </a:lnTo>
                    <a:lnTo>
                      <a:pt x="354" y="652"/>
                    </a:lnTo>
                    <a:lnTo>
                      <a:pt x="354" y="650"/>
                    </a:lnTo>
                    <a:lnTo>
                      <a:pt x="354" y="648"/>
                    </a:lnTo>
                    <a:lnTo>
                      <a:pt x="354" y="648"/>
                    </a:lnTo>
                    <a:lnTo>
                      <a:pt x="354" y="648"/>
                    </a:lnTo>
                    <a:lnTo>
                      <a:pt x="354" y="646"/>
                    </a:lnTo>
                    <a:lnTo>
                      <a:pt x="354" y="646"/>
                    </a:lnTo>
                    <a:lnTo>
                      <a:pt x="352" y="644"/>
                    </a:lnTo>
                    <a:lnTo>
                      <a:pt x="352" y="642"/>
                    </a:lnTo>
                    <a:lnTo>
                      <a:pt x="354" y="640"/>
                    </a:lnTo>
                    <a:lnTo>
                      <a:pt x="354" y="638"/>
                    </a:lnTo>
                    <a:lnTo>
                      <a:pt x="354" y="634"/>
                    </a:lnTo>
                    <a:lnTo>
                      <a:pt x="356" y="626"/>
                    </a:lnTo>
                    <a:lnTo>
                      <a:pt x="358" y="620"/>
                    </a:lnTo>
                    <a:lnTo>
                      <a:pt x="360" y="612"/>
                    </a:lnTo>
                    <a:lnTo>
                      <a:pt x="360" y="608"/>
                    </a:lnTo>
                    <a:lnTo>
                      <a:pt x="362" y="604"/>
                    </a:lnTo>
                    <a:lnTo>
                      <a:pt x="362" y="604"/>
                    </a:lnTo>
                    <a:lnTo>
                      <a:pt x="360" y="602"/>
                    </a:lnTo>
                    <a:lnTo>
                      <a:pt x="360" y="602"/>
                    </a:lnTo>
                    <a:lnTo>
                      <a:pt x="356" y="600"/>
                    </a:lnTo>
                    <a:lnTo>
                      <a:pt x="356" y="598"/>
                    </a:lnTo>
                    <a:lnTo>
                      <a:pt x="354" y="596"/>
                    </a:lnTo>
                    <a:lnTo>
                      <a:pt x="352" y="596"/>
                    </a:lnTo>
                    <a:lnTo>
                      <a:pt x="350" y="596"/>
                    </a:lnTo>
                    <a:lnTo>
                      <a:pt x="348" y="594"/>
                    </a:lnTo>
                    <a:lnTo>
                      <a:pt x="348" y="594"/>
                    </a:lnTo>
                    <a:lnTo>
                      <a:pt x="346" y="594"/>
                    </a:lnTo>
                    <a:lnTo>
                      <a:pt x="344" y="594"/>
                    </a:lnTo>
                    <a:lnTo>
                      <a:pt x="344" y="594"/>
                    </a:lnTo>
                    <a:lnTo>
                      <a:pt x="342" y="594"/>
                    </a:lnTo>
                    <a:lnTo>
                      <a:pt x="342" y="594"/>
                    </a:lnTo>
                    <a:lnTo>
                      <a:pt x="340" y="594"/>
                    </a:lnTo>
                    <a:lnTo>
                      <a:pt x="340" y="594"/>
                    </a:lnTo>
                    <a:lnTo>
                      <a:pt x="338" y="596"/>
                    </a:lnTo>
                    <a:lnTo>
                      <a:pt x="336" y="596"/>
                    </a:lnTo>
                    <a:lnTo>
                      <a:pt x="334" y="596"/>
                    </a:lnTo>
                    <a:lnTo>
                      <a:pt x="330" y="596"/>
                    </a:lnTo>
                    <a:lnTo>
                      <a:pt x="328" y="596"/>
                    </a:lnTo>
                    <a:lnTo>
                      <a:pt x="326" y="596"/>
                    </a:lnTo>
                    <a:lnTo>
                      <a:pt x="324" y="596"/>
                    </a:lnTo>
                    <a:lnTo>
                      <a:pt x="322" y="596"/>
                    </a:lnTo>
                    <a:lnTo>
                      <a:pt x="320" y="596"/>
                    </a:lnTo>
                    <a:lnTo>
                      <a:pt x="320" y="596"/>
                    </a:lnTo>
                    <a:lnTo>
                      <a:pt x="320" y="596"/>
                    </a:lnTo>
                    <a:lnTo>
                      <a:pt x="320" y="594"/>
                    </a:lnTo>
                    <a:lnTo>
                      <a:pt x="318" y="596"/>
                    </a:lnTo>
                    <a:lnTo>
                      <a:pt x="318" y="596"/>
                    </a:lnTo>
                    <a:lnTo>
                      <a:pt x="316" y="594"/>
                    </a:lnTo>
                    <a:lnTo>
                      <a:pt x="316" y="594"/>
                    </a:lnTo>
                    <a:lnTo>
                      <a:pt x="316" y="594"/>
                    </a:lnTo>
                    <a:lnTo>
                      <a:pt x="316" y="594"/>
                    </a:lnTo>
                    <a:lnTo>
                      <a:pt x="316" y="592"/>
                    </a:lnTo>
                    <a:lnTo>
                      <a:pt x="316" y="592"/>
                    </a:lnTo>
                    <a:lnTo>
                      <a:pt x="318" y="590"/>
                    </a:lnTo>
                    <a:lnTo>
                      <a:pt x="320" y="590"/>
                    </a:lnTo>
                    <a:lnTo>
                      <a:pt x="320" y="588"/>
                    </a:lnTo>
                    <a:lnTo>
                      <a:pt x="322" y="586"/>
                    </a:lnTo>
                    <a:lnTo>
                      <a:pt x="322" y="584"/>
                    </a:lnTo>
                    <a:lnTo>
                      <a:pt x="322" y="582"/>
                    </a:lnTo>
                    <a:lnTo>
                      <a:pt x="324" y="578"/>
                    </a:lnTo>
                    <a:lnTo>
                      <a:pt x="324" y="574"/>
                    </a:lnTo>
                    <a:lnTo>
                      <a:pt x="326" y="572"/>
                    </a:lnTo>
                    <a:lnTo>
                      <a:pt x="326" y="570"/>
                    </a:lnTo>
                    <a:lnTo>
                      <a:pt x="326" y="570"/>
                    </a:lnTo>
                    <a:lnTo>
                      <a:pt x="326" y="568"/>
                    </a:lnTo>
                    <a:lnTo>
                      <a:pt x="324" y="568"/>
                    </a:lnTo>
                    <a:lnTo>
                      <a:pt x="324" y="568"/>
                    </a:lnTo>
                    <a:lnTo>
                      <a:pt x="324" y="566"/>
                    </a:lnTo>
                    <a:lnTo>
                      <a:pt x="326" y="564"/>
                    </a:lnTo>
                    <a:lnTo>
                      <a:pt x="328" y="564"/>
                    </a:lnTo>
                    <a:lnTo>
                      <a:pt x="326" y="568"/>
                    </a:lnTo>
                    <a:lnTo>
                      <a:pt x="328" y="568"/>
                    </a:lnTo>
                    <a:lnTo>
                      <a:pt x="328" y="568"/>
                    </a:lnTo>
                    <a:lnTo>
                      <a:pt x="328" y="570"/>
                    </a:lnTo>
                    <a:lnTo>
                      <a:pt x="328" y="572"/>
                    </a:lnTo>
                    <a:lnTo>
                      <a:pt x="328" y="572"/>
                    </a:lnTo>
                    <a:lnTo>
                      <a:pt x="330" y="568"/>
                    </a:lnTo>
                    <a:lnTo>
                      <a:pt x="330" y="566"/>
                    </a:lnTo>
                    <a:lnTo>
                      <a:pt x="332" y="562"/>
                    </a:lnTo>
                    <a:lnTo>
                      <a:pt x="332" y="560"/>
                    </a:lnTo>
                    <a:lnTo>
                      <a:pt x="332" y="558"/>
                    </a:lnTo>
                    <a:lnTo>
                      <a:pt x="332" y="558"/>
                    </a:lnTo>
                    <a:lnTo>
                      <a:pt x="334" y="556"/>
                    </a:lnTo>
                    <a:lnTo>
                      <a:pt x="334" y="556"/>
                    </a:lnTo>
                    <a:lnTo>
                      <a:pt x="332" y="554"/>
                    </a:lnTo>
                    <a:lnTo>
                      <a:pt x="334" y="554"/>
                    </a:lnTo>
                    <a:lnTo>
                      <a:pt x="334" y="552"/>
                    </a:lnTo>
                    <a:lnTo>
                      <a:pt x="334" y="550"/>
                    </a:lnTo>
                    <a:lnTo>
                      <a:pt x="338" y="546"/>
                    </a:lnTo>
                    <a:lnTo>
                      <a:pt x="338" y="546"/>
                    </a:lnTo>
                    <a:lnTo>
                      <a:pt x="342" y="542"/>
                    </a:lnTo>
                    <a:lnTo>
                      <a:pt x="342" y="542"/>
                    </a:lnTo>
                    <a:lnTo>
                      <a:pt x="342" y="540"/>
                    </a:lnTo>
                    <a:lnTo>
                      <a:pt x="342" y="538"/>
                    </a:lnTo>
                    <a:lnTo>
                      <a:pt x="342" y="536"/>
                    </a:lnTo>
                    <a:lnTo>
                      <a:pt x="338" y="536"/>
                    </a:lnTo>
                    <a:lnTo>
                      <a:pt x="334" y="538"/>
                    </a:lnTo>
                    <a:lnTo>
                      <a:pt x="336" y="536"/>
                    </a:lnTo>
                    <a:lnTo>
                      <a:pt x="332" y="534"/>
                    </a:lnTo>
                    <a:lnTo>
                      <a:pt x="332" y="534"/>
                    </a:lnTo>
                    <a:lnTo>
                      <a:pt x="328" y="536"/>
                    </a:lnTo>
                    <a:lnTo>
                      <a:pt x="326" y="536"/>
                    </a:lnTo>
                    <a:lnTo>
                      <a:pt x="322" y="536"/>
                    </a:lnTo>
                    <a:lnTo>
                      <a:pt x="320" y="536"/>
                    </a:lnTo>
                    <a:lnTo>
                      <a:pt x="318" y="536"/>
                    </a:lnTo>
                    <a:lnTo>
                      <a:pt x="316" y="538"/>
                    </a:lnTo>
                    <a:lnTo>
                      <a:pt x="316" y="538"/>
                    </a:lnTo>
                    <a:lnTo>
                      <a:pt x="314" y="540"/>
                    </a:lnTo>
                    <a:lnTo>
                      <a:pt x="312" y="542"/>
                    </a:lnTo>
                    <a:lnTo>
                      <a:pt x="310" y="548"/>
                    </a:lnTo>
                    <a:lnTo>
                      <a:pt x="310" y="550"/>
                    </a:lnTo>
                    <a:lnTo>
                      <a:pt x="308" y="552"/>
                    </a:lnTo>
                    <a:lnTo>
                      <a:pt x="308" y="554"/>
                    </a:lnTo>
                    <a:lnTo>
                      <a:pt x="306" y="556"/>
                    </a:lnTo>
                    <a:lnTo>
                      <a:pt x="306" y="558"/>
                    </a:lnTo>
                    <a:lnTo>
                      <a:pt x="304" y="560"/>
                    </a:lnTo>
                    <a:lnTo>
                      <a:pt x="302" y="562"/>
                    </a:lnTo>
                    <a:lnTo>
                      <a:pt x="300" y="564"/>
                    </a:lnTo>
                    <a:lnTo>
                      <a:pt x="298" y="566"/>
                    </a:lnTo>
                    <a:lnTo>
                      <a:pt x="296" y="566"/>
                    </a:lnTo>
                    <a:lnTo>
                      <a:pt x="296" y="566"/>
                    </a:lnTo>
                    <a:lnTo>
                      <a:pt x="296" y="564"/>
                    </a:lnTo>
                    <a:lnTo>
                      <a:pt x="296" y="564"/>
                    </a:lnTo>
                    <a:lnTo>
                      <a:pt x="294" y="564"/>
                    </a:lnTo>
                    <a:lnTo>
                      <a:pt x="292" y="564"/>
                    </a:lnTo>
                    <a:lnTo>
                      <a:pt x="290" y="564"/>
                    </a:lnTo>
                    <a:lnTo>
                      <a:pt x="290" y="564"/>
                    </a:lnTo>
                    <a:lnTo>
                      <a:pt x="286" y="566"/>
                    </a:lnTo>
                    <a:lnTo>
                      <a:pt x="286" y="566"/>
                    </a:lnTo>
                    <a:lnTo>
                      <a:pt x="284" y="566"/>
                    </a:lnTo>
                    <a:lnTo>
                      <a:pt x="280" y="566"/>
                    </a:lnTo>
                    <a:lnTo>
                      <a:pt x="276" y="568"/>
                    </a:lnTo>
                    <a:lnTo>
                      <a:pt x="274" y="568"/>
                    </a:lnTo>
                    <a:lnTo>
                      <a:pt x="272" y="568"/>
                    </a:lnTo>
                    <a:lnTo>
                      <a:pt x="270" y="564"/>
                    </a:lnTo>
                    <a:lnTo>
                      <a:pt x="270" y="564"/>
                    </a:lnTo>
                    <a:lnTo>
                      <a:pt x="270" y="564"/>
                    </a:lnTo>
                    <a:lnTo>
                      <a:pt x="268" y="564"/>
                    </a:lnTo>
                    <a:lnTo>
                      <a:pt x="266" y="562"/>
                    </a:lnTo>
                    <a:lnTo>
                      <a:pt x="266" y="562"/>
                    </a:lnTo>
                    <a:lnTo>
                      <a:pt x="264" y="562"/>
                    </a:lnTo>
                    <a:lnTo>
                      <a:pt x="264" y="560"/>
                    </a:lnTo>
                    <a:lnTo>
                      <a:pt x="264" y="560"/>
                    </a:lnTo>
                    <a:lnTo>
                      <a:pt x="262" y="558"/>
                    </a:lnTo>
                    <a:lnTo>
                      <a:pt x="262" y="558"/>
                    </a:lnTo>
                    <a:lnTo>
                      <a:pt x="262" y="558"/>
                    </a:lnTo>
                    <a:lnTo>
                      <a:pt x="262" y="556"/>
                    </a:lnTo>
                    <a:lnTo>
                      <a:pt x="262" y="550"/>
                    </a:lnTo>
                    <a:lnTo>
                      <a:pt x="260" y="548"/>
                    </a:lnTo>
                    <a:lnTo>
                      <a:pt x="260" y="548"/>
                    </a:lnTo>
                    <a:lnTo>
                      <a:pt x="258" y="546"/>
                    </a:lnTo>
                    <a:lnTo>
                      <a:pt x="258" y="544"/>
                    </a:lnTo>
                    <a:lnTo>
                      <a:pt x="256" y="540"/>
                    </a:lnTo>
                    <a:lnTo>
                      <a:pt x="256" y="538"/>
                    </a:lnTo>
                    <a:lnTo>
                      <a:pt x="256" y="536"/>
                    </a:lnTo>
                    <a:lnTo>
                      <a:pt x="258" y="536"/>
                    </a:lnTo>
                    <a:lnTo>
                      <a:pt x="258" y="534"/>
                    </a:lnTo>
                    <a:lnTo>
                      <a:pt x="258" y="534"/>
                    </a:lnTo>
                    <a:lnTo>
                      <a:pt x="256" y="530"/>
                    </a:lnTo>
                    <a:lnTo>
                      <a:pt x="256" y="526"/>
                    </a:lnTo>
                    <a:lnTo>
                      <a:pt x="256" y="524"/>
                    </a:lnTo>
                    <a:lnTo>
                      <a:pt x="258" y="520"/>
                    </a:lnTo>
                    <a:lnTo>
                      <a:pt x="260" y="514"/>
                    </a:lnTo>
                    <a:lnTo>
                      <a:pt x="260" y="512"/>
                    </a:lnTo>
                    <a:lnTo>
                      <a:pt x="260" y="510"/>
                    </a:lnTo>
                    <a:lnTo>
                      <a:pt x="260" y="508"/>
                    </a:lnTo>
                    <a:lnTo>
                      <a:pt x="260" y="506"/>
                    </a:lnTo>
                    <a:lnTo>
                      <a:pt x="262" y="502"/>
                    </a:lnTo>
                    <a:lnTo>
                      <a:pt x="262" y="500"/>
                    </a:lnTo>
                    <a:lnTo>
                      <a:pt x="262" y="500"/>
                    </a:lnTo>
                    <a:lnTo>
                      <a:pt x="264" y="498"/>
                    </a:lnTo>
                    <a:lnTo>
                      <a:pt x="264" y="496"/>
                    </a:lnTo>
                    <a:lnTo>
                      <a:pt x="266" y="494"/>
                    </a:lnTo>
                    <a:lnTo>
                      <a:pt x="266" y="494"/>
                    </a:lnTo>
                    <a:lnTo>
                      <a:pt x="266" y="492"/>
                    </a:lnTo>
                    <a:lnTo>
                      <a:pt x="268" y="494"/>
                    </a:lnTo>
                    <a:lnTo>
                      <a:pt x="268" y="494"/>
                    </a:lnTo>
                    <a:lnTo>
                      <a:pt x="270" y="492"/>
                    </a:lnTo>
                    <a:lnTo>
                      <a:pt x="270" y="492"/>
                    </a:lnTo>
                    <a:lnTo>
                      <a:pt x="270" y="488"/>
                    </a:lnTo>
                    <a:lnTo>
                      <a:pt x="270" y="490"/>
                    </a:lnTo>
                    <a:lnTo>
                      <a:pt x="270" y="490"/>
                    </a:lnTo>
                    <a:lnTo>
                      <a:pt x="268" y="492"/>
                    </a:lnTo>
                    <a:lnTo>
                      <a:pt x="270" y="490"/>
                    </a:lnTo>
                    <a:lnTo>
                      <a:pt x="270" y="488"/>
                    </a:lnTo>
                    <a:lnTo>
                      <a:pt x="270" y="488"/>
                    </a:lnTo>
                    <a:lnTo>
                      <a:pt x="270" y="486"/>
                    </a:lnTo>
                    <a:lnTo>
                      <a:pt x="270" y="484"/>
                    </a:lnTo>
                    <a:lnTo>
                      <a:pt x="270" y="484"/>
                    </a:lnTo>
                    <a:lnTo>
                      <a:pt x="270" y="478"/>
                    </a:lnTo>
                    <a:lnTo>
                      <a:pt x="270" y="478"/>
                    </a:lnTo>
                    <a:lnTo>
                      <a:pt x="272" y="476"/>
                    </a:lnTo>
                    <a:lnTo>
                      <a:pt x="272" y="474"/>
                    </a:lnTo>
                    <a:lnTo>
                      <a:pt x="272" y="474"/>
                    </a:lnTo>
                    <a:lnTo>
                      <a:pt x="272" y="474"/>
                    </a:lnTo>
                    <a:lnTo>
                      <a:pt x="272" y="472"/>
                    </a:lnTo>
                    <a:lnTo>
                      <a:pt x="272" y="472"/>
                    </a:lnTo>
                    <a:lnTo>
                      <a:pt x="272" y="474"/>
                    </a:lnTo>
                    <a:lnTo>
                      <a:pt x="274" y="472"/>
                    </a:lnTo>
                    <a:lnTo>
                      <a:pt x="274" y="472"/>
                    </a:lnTo>
                    <a:lnTo>
                      <a:pt x="274" y="470"/>
                    </a:lnTo>
                    <a:lnTo>
                      <a:pt x="274" y="468"/>
                    </a:lnTo>
                    <a:lnTo>
                      <a:pt x="276" y="468"/>
                    </a:lnTo>
                    <a:lnTo>
                      <a:pt x="278" y="466"/>
                    </a:lnTo>
                    <a:lnTo>
                      <a:pt x="278" y="466"/>
                    </a:lnTo>
                    <a:lnTo>
                      <a:pt x="278" y="466"/>
                    </a:lnTo>
                    <a:lnTo>
                      <a:pt x="278" y="464"/>
                    </a:lnTo>
                    <a:lnTo>
                      <a:pt x="278" y="464"/>
                    </a:lnTo>
                    <a:lnTo>
                      <a:pt x="280" y="464"/>
                    </a:lnTo>
                    <a:lnTo>
                      <a:pt x="282" y="464"/>
                    </a:lnTo>
                    <a:lnTo>
                      <a:pt x="282" y="462"/>
                    </a:lnTo>
                    <a:lnTo>
                      <a:pt x="282" y="462"/>
                    </a:lnTo>
                    <a:lnTo>
                      <a:pt x="284" y="462"/>
                    </a:lnTo>
                    <a:lnTo>
                      <a:pt x="284" y="462"/>
                    </a:lnTo>
                    <a:lnTo>
                      <a:pt x="284" y="460"/>
                    </a:lnTo>
                    <a:lnTo>
                      <a:pt x="284" y="460"/>
                    </a:lnTo>
                    <a:lnTo>
                      <a:pt x="284" y="460"/>
                    </a:lnTo>
                    <a:lnTo>
                      <a:pt x="284" y="458"/>
                    </a:lnTo>
                    <a:lnTo>
                      <a:pt x="284" y="460"/>
                    </a:lnTo>
                    <a:lnTo>
                      <a:pt x="284" y="460"/>
                    </a:lnTo>
                    <a:lnTo>
                      <a:pt x="286" y="460"/>
                    </a:lnTo>
                    <a:lnTo>
                      <a:pt x="286" y="460"/>
                    </a:lnTo>
                    <a:lnTo>
                      <a:pt x="286" y="458"/>
                    </a:lnTo>
                    <a:lnTo>
                      <a:pt x="286" y="458"/>
                    </a:lnTo>
                    <a:lnTo>
                      <a:pt x="286" y="460"/>
                    </a:lnTo>
                    <a:lnTo>
                      <a:pt x="286" y="460"/>
                    </a:lnTo>
                    <a:lnTo>
                      <a:pt x="288" y="458"/>
                    </a:lnTo>
                    <a:lnTo>
                      <a:pt x="288" y="458"/>
                    </a:lnTo>
                    <a:lnTo>
                      <a:pt x="288" y="460"/>
                    </a:lnTo>
                    <a:lnTo>
                      <a:pt x="290" y="460"/>
                    </a:lnTo>
                    <a:lnTo>
                      <a:pt x="290" y="460"/>
                    </a:lnTo>
                    <a:lnTo>
                      <a:pt x="290" y="460"/>
                    </a:lnTo>
                    <a:lnTo>
                      <a:pt x="290" y="460"/>
                    </a:lnTo>
                    <a:lnTo>
                      <a:pt x="288" y="460"/>
                    </a:lnTo>
                    <a:lnTo>
                      <a:pt x="286" y="462"/>
                    </a:lnTo>
                    <a:lnTo>
                      <a:pt x="286" y="462"/>
                    </a:lnTo>
                    <a:lnTo>
                      <a:pt x="288" y="460"/>
                    </a:lnTo>
                    <a:lnTo>
                      <a:pt x="292" y="460"/>
                    </a:lnTo>
                    <a:lnTo>
                      <a:pt x="292" y="458"/>
                    </a:lnTo>
                    <a:lnTo>
                      <a:pt x="294" y="458"/>
                    </a:lnTo>
                    <a:lnTo>
                      <a:pt x="296" y="456"/>
                    </a:lnTo>
                    <a:lnTo>
                      <a:pt x="298" y="454"/>
                    </a:lnTo>
                    <a:lnTo>
                      <a:pt x="300" y="448"/>
                    </a:lnTo>
                    <a:lnTo>
                      <a:pt x="300" y="448"/>
                    </a:lnTo>
                    <a:lnTo>
                      <a:pt x="300" y="448"/>
                    </a:lnTo>
                    <a:lnTo>
                      <a:pt x="300" y="450"/>
                    </a:lnTo>
                    <a:lnTo>
                      <a:pt x="302" y="450"/>
                    </a:lnTo>
                    <a:lnTo>
                      <a:pt x="300" y="450"/>
                    </a:lnTo>
                    <a:lnTo>
                      <a:pt x="300" y="450"/>
                    </a:lnTo>
                    <a:lnTo>
                      <a:pt x="304" y="450"/>
                    </a:lnTo>
                    <a:lnTo>
                      <a:pt x="306" y="448"/>
                    </a:lnTo>
                    <a:lnTo>
                      <a:pt x="308" y="448"/>
                    </a:lnTo>
                    <a:lnTo>
                      <a:pt x="312" y="448"/>
                    </a:lnTo>
                    <a:lnTo>
                      <a:pt x="316" y="450"/>
                    </a:lnTo>
                    <a:lnTo>
                      <a:pt x="316" y="450"/>
                    </a:lnTo>
                    <a:lnTo>
                      <a:pt x="318" y="450"/>
                    </a:lnTo>
                    <a:lnTo>
                      <a:pt x="320" y="450"/>
                    </a:lnTo>
                    <a:lnTo>
                      <a:pt x="322" y="450"/>
                    </a:lnTo>
                    <a:lnTo>
                      <a:pt x="322" y="450"/>
                    </a:lnTo>
                    <a:lnTo>
                      <a:pt x="322" y="448"/>
                    </a:lnTo>
                    <a:lnTo>
                      <a:pt x="324" y="448"/>
                    </a:lnTo>
                    <a:lnTo>
                      <a:pt x="326" y="450"/>
                    </a:lnTo>
                    <a:lnTo>
                      <a:pt x="326" y="452"/>
                    </a:lnTo>
                    <a:lnTo>
                      <a:pt x="326" y="452"/>
                    </a:lnTo>
                    <a:lnTo>
                      <a:pt x="328" y="454"/>
                    </a:lnTo>
                    <a:lnTo>
                      <a:pt x="328" y="454"/>
                    </a:lnTo>
                    <a:lnTo>
                      <a:pt x="328" y="456"/>
                    </a:lnTo>
                    <a:lnTo>
                      <a:pt x="330" y="456"/>
                    </a:lnTo>
                    <a:lnTo>
                      <a:pt x="332" y="456"/>
                    </a:lnTo>
                    <a:lnTo>
                      <a:pt x="332" y="456"/>
                    </a:lnTo>
                    <a:lnTo>
                      <a:pt x="332" y="456"/>
                    </a:lnTo>
                    <a:lnTo>
                      <a:pt x="334" y="456"/>
                    </a:lnTo>
                    <a:lnTo>
                      <a:pt x="334" y="456"/>
                    </a:lnTo>
                    <a:lnTo>
                      <a:pt x="336" y="454"/>
                    </a:lnTo>
                    <a:lnTo>
                      <a:pt x="338" y="454"/>
                    </a:lnTo>
                    <a:lnTo>
                      <a:pt x="338" y="454"/>
                    </a:lnTo>
                    <a:lnTo>
                      <a:pt x="338" y="454"/>
                    </a:lnTo>
                    <a:lnTo>
                      <a:pt x="338" y="454"/>
                    </a:lnTo>
                    <a:lnTo>
                      <a:pt x="340" y="456"/>
                    </a:lnTo>
                    <a:lnTo>
                      <a:pt x="342" y="458"/>
                    </a:lnTo>
                    <a:lnTo>
                      <a:pt x="342" y="458"/>
                    </a:lnTo>
                    <a:lnTo>
                      <a:pt x="342" y="456"/>
                    </a:lnTo>
                    <a:lnTo>
                      <a:pt x="344" y="456"/>
                    </a:lnTo>
                    <a:lnTo>
                      <a:pt x="342" y="456"/>
                    </a:lnTo>
                    <a:lnTo>
                      <a:pt x="342" y="454"/>
                    </a:lnTo>
                    <a:lnTo>
                      <a:pt x="340" y="452"/>
                    </a:lnTo>
                    <a:lnTo>
                      <a:pt x="340" y="452"/>
                    </a:lnTo>
                    <a:lnTo>
                      <a:pt x="342" y="450"/>
                    </a:lnTo>
                    <a:lnTo>
                      <a:pt x="344" y="448"/>
                    </a:lnTo>
                    <a:lnTo>
                      <a:pt x="344" y="446"/>
                    </a:lnTo>
                    <a:lnTo>
                      <a:pt x="344" y="446"/>
                    </a:lnTo>
                    <a:lnTo>
                      <a:pt x="342" y="448"/>
                    </a:lnTo>
                    <a:lnTo>
                      <a:pt x="342" y="448"/>
                    </a:lnTo>
                    <a:lnTo>
                      <a:pt x="340" y="448"/>
                    </a:lnTo>
                    <a:lnTo>
                      <a:pt x="340" y="446"/>
                    </a:lnTo>
                    <a:lnTo>
                      <a:pt x="340" y="446"/>
                    </a:lnTo>
                    <a:lnTo>
                      <a:pt x="338" y="446"/>
                    </a:lnTo>
                    <a:lnTo>
                      <a:pt x="338" y="446"/>
                    </a:lnTo>
                    <a:lnTo>
                      <a:pt x="336" y="446"/>
                    </a:lnTo>
                    <a:lnTo>
                      <a:pt x="338" y="444"/>
                    </a:lnTo>
                    <a:lnTo>
                      <a:pt x="340" y="444"/>
                    </a:lnTo>
                    <a:lnTo>
                      <a:pt x="342" y="444"/>
                    </a:lnTo>
                    <a:lnTo>
                      <a:pt x="342" y="444"/>
                    </a:lnTo>
                    <a:lnTo>
                      <a:pt x="344" y="444"/>
                    </a:lnTo>
                    <a:lnTo>
                      <a:pt x="346" y="444"/>
                    </a:lnTo>
                    <a:lnTo>
                      <a:pt x="348" y="444"/>
                    </a:lnTo>
                    <a:lnTo>
                      <a:pt x="352" y="444"/>
                    </a:lnTo>
                    <a:lnTo>
                      <a:pt x="354" y="444"/>
                    </a:lnTo>
                    <a:lnTo>
                      <a:pt x="354" y="444"/>
                    </a:lnTo>
                    <a:lnTo>
                      <a:pt x="358" y="438"/>
                    </a:lnTo>
                    <a:lnTo>
                      <a:pt x="358" y="440"/>
                    </a:lnTo>
                    <a:lnTo>
                      <a:pt x="358" y="440"/>
                    </a:lnTo>
                    <a:lnTo>
                      <a:pt x="356" y="444"/>
                    </a:lnTo>
                    <a:lnTo>
                      <a:pt x="356" y="444"/>
                    </a:lnTo>
                    <a:lnTo>
                      <a:pt x="356" y="444"/>
                    </a:lnTo>
                    <a:lnTo>
                      <a:pt x="356" y="446"/>
                    </a:lnTo>
                    <a:lnTo>
                      <a:pt x="358" y="446"/>
                    </a:lnTo>
                    <a:lnTo>
                      <a:pt x="360" y="444"/>
                    </a:lnTo>
                    <a:lnTo>
                      <a:pt x="362" y="444"/>
                    </a:lnTo>
                    <a:lnTo>
                      <a:pt x="362" y="444"/>
                    </a:lnTo>
                    <a:lnTo>
                      <a:pt x="364" y="442"/>
                    </a:lnTo>
                    <a:lnTo>
                      <a:pt x="364" y="442"/>
                    </a:lnTo>
                    <a:lnTo>
                      <a:pt x="364" y="444"/>
                    </a:lnTo>
                    <a:lnTo>
                      <a:pt x="364" y="444"/>
                    </a:lnTo>
                    <a:lnTo>
                      <a:pt x="368" y="444"/>
                    </a:lnTo>
                    <a:lnTo>
                      <a:pt x="370" y="444"/>
                    </a:lnTo>
                    <a:lnTo>
                      <a:pt x="370" y="444"/>
                    </a:lnTo>
                    <a:lnTo>
                      <a:pt x="370" y="444"/>
                    </a:lnTo>
                    <a:lnTo>
                      <a:pt x="370" y="444"/>
                    </a:lnTo>
                    <a:lnTo>
                      <a:pt x="370" y="444"/>
                    </a:lnTo>
                    <a:lnTo>
                      <a:pt x="370" y="446"/>
                    </a:lnTo>
                    <a:lnTo>
                      <a:pt x="370" y="446"/>
                    </a:lnTo>
                    <a:lnTo>
                      <a:pt x="374" y="448"/>
                    </a:lnTo>
                    <a:lnTo>
                      <a:pt x="374" y="450"/>
                    </a:lnTo>
                    <a:lnTo>
                      <a:pt x="376" y="450"/>
                    </a:lnTo>
                    <a:lnTo>
                      <a:pt x="376" y="452"/>
                    </a:lnTo>
                    <a:lnTo>
                      <a:pt x="378" y="452"/>
                    </a:lnTo>
                    <a:lnTo>
                      <a:pt x="380" y="450"/>
                    </a:lnTo>
                    <a:lnTo>
                      <a:pt x="382" y="450"/>
                    </a:lnTo>
                    <a:lnTo>
                      <a:pt x="382" y="450"/>
                    </a:lnTo>
                    <a:lnTo>
                      <a:pt x="384" y="450"/>
                    </a:lnTo>
                    <a:lnTo>
                      <a:pt x="384" y="448"/>
                    </a:lnTo>
                    <a:lnTo>
                      <a:pt x="384" y="448"/>
                    </a:lnTo>
                    <a:lnTo>
                      <a:pt x="386" y="448"/>
                    </a:lnTo>
                    <a:lnTo>
                      <a:pt x="386" y="448"/>
                    </a:lnTo>
                    <a:lnTo>
                      <a:pt x="388" y="450"/>
                    </a:lnTo>
                    <a:lnTo>
                      <a:pt x="388" y="450"/>
                    </a:lnTo>
                    <a:lnTo>
                      <a:pt x="390" y="452"/>
                    </a:lnTo>
                    <a:lnTo>
                      <a:pt x="390" y="452"/>
                    </a:lnTo>
                    <a:lnTo>
                      <a:pt x="390" y="454"/>
                    </a:lnTo>
                    <a:lnTo>
                      <a:pt x="390" y="454"/>
                    </a:lnTo>
                    <a:lnTo>
                      <a:pt x="392" y="456"/>
                    </a:lnTo>
                    <a:lnTo>
                      <a:pt x="392" y="458"/>
                    </a:lnTo>
                    <a:lnTo>
                      <a:pt x="394" y="458"/>
                    </a:lnTo>
                    <a:lnTo>
                      <a:pt x="394" y="460"/>
                    </a:lnTo>
                    <a:lnTo>
                      <a:pt x="394" y="460"/>
                    </a:lnTo>
                    <a:lnTo>
                      <a:pt x="392" y="464"/>
                    </a:lnTo>
                    <a:lnTo>
                      <a:pt x="390" y="470"/>
                    </a:lnTo>
                    <a:lnTo>
                      <a:pt x="390" y="470"/>
                    </a:lnTo>
                    <a:lnTo>
                      <a:pt x="390" y="472"/>
                    </a:lnTo>
                    <a:lnTo>
                      <a:pt x="392" y="472"/>
                    </a:lnTo>
                    <a:lnTo>
                      <a:pt x="392" y="470"/>
                    </a:lnTo>
                    <a:lnTo>
                      <a:pt x="392" y="470"/>
                    </a:lnTo>
                    <a:lnTo>
                      <a:pt x="392" y="472"/>
                    </a:lnTo>
                    <a:lnTo>
                      <a:pt x="392" y="474"/>
                    </a:lnTo>
                    <a:lnTo>
                      <a:pt x="390" y="476"/>
                    </a:lnTo>
                    <a:lnTo>
                      <a:pt x="390" y="476"/>
                    </a:lnTo>
                    <a:lnTo>
                      <a:pt x="392" y="478"/>
                    </a:lnTo>
                    <a:lnTo>
                      <a:pt x="392" y="482"/>
                    </a:lnTo>
                    <a:lnTo>
                      <a:pt x="394" y="482"/>
                    </a:lnTo>
                    <a:lnTo>
                      <a:pt x="394" y="484"/>
                    </a:lnTo>
                    <a:lnTo>
                      <a:pt x="394" y="484"/>
                    </a:lnTo>
                    <a:lnTo>
                      <a:pt x="394" y="486"/>
                    </a:lnTo>
                    <a:lnTo>
                      <a:pt x="394" y="486"/>
                    </a:lnTo>
                    <a:lnTo>
                      <a:pt x="394" y="488"/>
                    </a:lnTo>
                    <a:lnTo>
                      <a:pt x="394" y="490"/>
                    </a:lnTo>
                    <a:lnTo>
                      <a:pt x="394" y="492"/>
                    </a:lnTo>
                    <a:lnTo>
                      <a:pt x="394" y="492"/>
                    </a:lnTo>
                    <a:lnTo>
                      <a:pt x="396" y="492"/>
                    </a:lnTo>
                    <a:lnTo>
                      <a:pt x="396" y="494"/>
                    </a:lnTo>
                    <a:lnTo>
                      <a:pt x="398" y="498"/>
                    </a:lnTo>
                    <a:lnTo>
                      <a:pt x="396" y="500"/>
                    </a:lnTo>
                    <a:lnTo>
                      <a:pt x="396" y="500"/>
                    </a:lnTo>
                    <a:lnTo>
                      <a:pt x="398" y="500"/>
                    </a:lnTo>
                    <a:lnTo>
                      <a:pt x="400" y="500"/>
                    </a:lnTo>
                    <a:lnTo>
                      <a:pt x="400" y="500"/>
                    </a:lnTo>
                    <a:lnTo>
                      <a:pt x="402" y="498"/>
                    </a:lnTo>
                    <a:lnTo>
                      <a:pt x="404" y="500"/>
                    </a:lnTo>
                    <a:lnTo>
                      <a:pt x="404" y="498"/>
                    </a:lnTo>
                    <a:lnTo>
                      <a:pt x="404" y="498"/>
                    </a:lnTo>
                    <a:lnTo>
                      <a:pt x="406" y="494"/>
                    </a:lnTo>
                    <a:lnTo>
                      <a:pt x="408" y="492"/>
                    </a:lnTo>
                    <a:lnTo>
                      <a:pt x="408" y="488"/>
                    </a:lnTo>
                    <a:lnTo>
                      <a:pt x="408" y="484"/>
                    </a:lnTo>
                    <a:lnTo>
                      <a:pt x="410" y="482"/>
                    </a:lnTo>
                    <a:lnTo>
                      <a:pt x="408" y="474"/>
                    </a:lnTo>
                    <a:lnTo>
                      <a:pt x="408" y="472"/>
                    </a:lnTo>
                    <a:lnTo>
                      <a:pt x="408" y="470"/>
                    </a:lnTo>
                    <a:lnTo>
                      <a:pt x="410" y="466"/>
                    </a:lnTo>
                    <a:lnTo>
                      <a:pt x="410" y="466"/>
                    </a:lnTo>
                    <a:lnTo>
                      <a:pt x="408" y="464"/>
                    </a:lnTo>
                    <a:lnTo>
                      <a:pt x="408" y="458"/>
                    </a:lnTo>
                    <a:lnTo>
                      <a:pt x="408" y="452"/>
                    </a:lnTo>
                    <a:lnTo>
                      <a:pt x="408" y="444"/>
                    </a:lnTo>
                    <a:lnTo>
                      <a:pt x="408" y="442"/>
                    </a:lnTo>
                    <a:lnTo>
                      <a:pt x="408" y="440"/>
                    </a:lnTo>
                    <a:lnTo>
                      <a:pt x="410" y="438"/>
                    </a:lnTo>
                    <a:lnTo>
                      <a:pt x="410" y="438"/>
                    </a:lnTo>
                    <a:lnTo>
                      <a:pt x="412" y="436"/>
                    </a:lnTo>
                    <a:lnTo>
                      <a:pt x="414" y="432"/>
                    </a:lnTo>
                    <a:lnTo>
                      <a:pt x="416" y="430"/>
                    </a:lnTo>
                    <a:lnTo>
                      <a:pt x="416" y="428"/>
                    </a:lnTo>
                    <a:lnTo>
                      <a:pt x="418" y="428"/>
                    </a:lnTo>
                    <a:lnTo>
                      <a:pt x="418" y="428"/>
                    </a:lnTo>
                    <a:lnTo>
                      <a:pt x="420" y="428"/>
                    </a:lnTo>
                    <a:lnTo>
                      <a:pt x="420" y="426"/>
                    </a:lnTo>
                    <a:lnTo>
                      <a:pt x="420" y="426"/>
                    </a:lnTo>
                    <a:lnTo>
                      <a:pt x="420" y="424"/>
                    </a:lnTo>
                    <a:lnTo>
                      <a:pt x="420" y="424"/>
                    </a:lnTo>
                    <a:lnTo>
                      <a:pt x="420" y="424"/>
                    </a:lnTo>
                    <a:lnTo>
                      <a:pt x="422" y="424"/>
                    </a:lnTo>
                    <a:lnTo>
                      <a:pt x="424" y="424"/>
                    </a:lnTo>
                    <a:lnTo>
                      <a:pt x="424" y="424"/>
                    </a:lnTo>
                    <a:lnTo>
                      <a:pt x="430" y="422"/>
                    </a:lnTo>
                    <a:lnTo>
                      <a:pt x="430" y="422"/>
                    </a:lnTo>
                    <a:lnTo>
                      <a:pt x="430" y="422"/>
                    </a:lnTo>
                    <a:lnTo>
                      <a:pt x="430" y="420"/>
                    </a:lnTo>
                    <a:lnTo>
                      <a:pt x="432" y="420"/>
                    </a:lnTo>
                    <a:lnTo>
                      <a:pt x="434" y="418"/>
                    </a:lnTo>
                    <a:lnTo>
                      <a:pt x="434" y="418"/>
                    </a:lnTo>
                    <a:lnTo>
                      <a:pt x="434" y="416"/>
                    </a:lnTo>
                    <a:lnTo>
                      <a:pt x="436" y="416"/>
                    </a:lnTo>
                    <a:lnTo>
                      <a:pt x="436" y="414"/>
                    </a:lnTo>
                    <a:lnTo>
                      <a:pt x="438" y="414"/>
                    </a:lnTo>
                    <a:lnTo>
                      <a:pt x="440" y="412"/>
                    </a:lnTo>
                    <a:lnTo>
                      <a:pt x="440" y="412"/>
                    </a:lnTo>
                    <a:lnTo>
                      <a:pt x="442" y="412"/>
                    </a:lnTo>
                    <a:lnTo>
                      <a:pt x="444" y="412"/>
                    </a:lnTo>
                    <a:lnTo>
                      <a:pt x="448" y="410"/>
                    </a:lnTo>
                    <a:lnTo>
                      <a:pt x="448" y="410"/>
                    </a:lnTo>
                    <a:lnTo>
                      <a:pt x="448" y="408"/>
                    </a:lnTo>
                    <a:lnTo>
                      <a:pt x="448" y="408"/>
                    </a:lnTo>
                    <a:lnTo>
                      <a:pt x="450" y="406"/>
                    </a:lnTo>
                    <a:lnTo>
                      <a:pt x="452" y="406"/>
                    </a:lnTo>
                    <a:lnTo>
                      <a:pt x="454" y="404"/>
                    </a:lnTo>
                    <a:lnTo>
                      <a:pt x="458" y="404"/>
                    </a:lnTo>
                    <a:lnTo>
                      <a:pt x="460" y="402"/>
                    </a:lnTo>
                    <a:lnTo>
                      <a:pt x="460" y="402"/>
                    </a:lnTo>
                    <a:lnTo>
                      <a:pt x="462" y="402"/>
                    </a:lnTo>
                    <a:lnTo>
                      <a:pt x="460" y="400"/>
                    </a:lnTo>
                    <a:lnTo>
                      <a:pt x="458" y="402"/>
                    </a:lnTo>
                    <a:lnTo>
                      <a:pt x="458" y="400"/>
                    </a:lnTo>
                    <a:lnTo>
                      <a:pt x="458" y="400"/>
                    </a:lnTo>
                    <a:lnTo>
                      <a:pt x="460" y="400"/>
                    </a:lnTo>
                    <a:lnTo>
                      <a:pt x="460" y="398"/>
                    </a:lnTo>
                    <a:lnTo>
                      <a:pt x="462" y="398"/>
                    </a:lnTo>
                    <a:lnTo>
                      <a:pt x="462" y="398"/>
                    </a:lnTo>
                    <a:lnTo>
                      <a:pt x="458" y="396"/>
                    </a:lnTo>
                    <a:lnTo>
                      <a:pt x="462" y="396"/>
                    </a:lnTo>
                    <a:lnTo>
                      <a:pt x="462" y="396"/>
                    </a:lnTo>
                    <a:lnTo>
                      <a:pt x="462" y="396"/>
                    </a:lnTo>
                    <a:lnTo>
                      <a:pt x="462" y="398"/>
                    </a:lnTo>
                    <a:lnTo>
                      <a:pt x="464" y="398"/>
                    </a:lnTo>
                    <a:lnTo>
                      <a:pt x="464" y="396"/>
                    </a:lnTo>
                    <a:lnTo>
                      <a:pt x="468" y="396"/>
                    </a:lnTo>
                    <a:lnTo>
                      <a:pt x="468" y="394"/>
                    </a:lnTo>
                    <a:lnTo>
                      <a:pt x="468" y="394"/>
                    </a:lnTo>
                    <a:lnTo>
                      <a:pt x="468" y="392"/>
                    </a:lnTo>
                    <a:lnTo>
                      <a:pt x="468" y="392"/>
                    </a:lnTo>
                    <a:lnTo>
                      <a:pt x="468" y="392"/>
                    </a:lnTo>
                    <a:lnTo>
                      <a:pt x="466" y="394"/>
                    </a:lnTo>
                    <a:lnTo>
                      <a:pt x="466" y="394"/>
                    </a:lnTo>
                    <a:lnTo>
                      <a:pt x="466" y="392"/>
                    </a:lnTo>
                    <a:lnTo>
                      <a:pt x="462" y="392"/>
                    </a:lnTo>
                    <a:lnTo>
                      <a:pt x="462" y="392"/>
                    </a:lnTo>
                    <a:lnTo>
                      <a:pt x="462" y="390"/>
                    </a:lnTo>
                    <a:lnTo>
                      <a:pt x="462" y="388"/>
                    </a:lnTo>
                    <a:lnTo>
                      <a:pt x="464" y="388"/>
                    </a:lnTo>
                    <a:lnTo>
                      <a:pt x="462" y="390"/>
                    </a:lnTo>
                    <a:lnTo>
                      <a:pt x="464" y="390"/>
                    </a:lnTo>
                    <a:lnTo>
                      <a:pt x="464" y="390"/>
                    </a:lnTo>
                    <a:lnTo>
                      <a:pt x="466" y="390"/>
                    </a:lnTo>
                    <a:lnTo>
                      <a:pt x="468" y="390"/>
                    </a:lnTo>
                    <a:lnTo>
                      <a:pt x="468" y="388"/>
                    </a:lnTo>
                    <a:lnTo>
                      <a:pt x="468" y="388"/>
                    </a:lnTo>
                    <a:lnTo>
                      <a:pt x="468" y="390"/>
                    </a:lnTo>
                    <a:lnTo>
                      <a:pt x="468" y="388"/>
                    </a:lnTo>
                    <a:lnTo>
                      <a:pt x="468" y="388"/>
                    </a:lnTo>
                    <a:lnTo>
                      <a:pt x="468" y="386"/>
                    </a:lnTo>
                    <a:lnTo>
                      <a:pt x="470" y="384"/>
                    </a:lnTo>
                    <a:lnTo>
                      <a:pt x="470" y="382"/>
                    </a:lnTo>
                    <a:lnTo>
                      <a:pt x="468" y="380"/>
                    </a:lnTo>
                    <a:lnTo>
                      <a:pt x="468" y="380"/>
                    </a:lnTo>
                    <a:lnTo>
                      <a:pt x="468" y="382"/>
                    </a:lnTo>
                    <a:lnTo>
                      <a:pt x="466" y="380"/>
                    </a:lnTo>
                    <a:lnTo>
                      <a:pt x="466" y="380"/>
                    </a:lnTo>
                    <a:lnTo>
                      <a:pt x="466" y="380"/>
                    </a:lnTo>
                    <a:lnTo>
                      <a:pt x="468" y="380"/>
                    </a:lnTo>
                    <a:lnTo>
                      <a:pt x="468" y="380"/>
                    </a:lnTo>
                    <a:lnTo>
                      <a:pt x="468" y="380"/>
                    </a:lnTo>
                    <a:lnTo>
                      <a:pt x="468" y="378"/>
                    </a:lnTo>
                    <a:lnTo>
                      <a:pt x="468" y="378"/>
                    </a:lnTo>
                    <a:lnTo>
                      <a:pt x="468" y="378"/>
                    </a:lnTo>
                    <a:lnTo>
                      <a:pt x="468" y="378"/>
                    </a:lnTo>
                    <a:lnTo>
                      <a:pt x="470" y="378"/>
                    </a:lnTo>
                    <a:lnTo>
                      <a:pt x="470" y="376"/>
                    </a:lnTo>
                    <a:lnTo>
                      <a:pt x="468" y="374"/>
                    </a:lnTo>
                    <a:lnTo>
                      <a:pt x="468" y="374"/>
                    </a:lnTo>
                    <a:lnTo>
                      <a:pt x="468" y="374"/>
                    </a:lnTo>
                    <a:lnTo>
                      <a:pt x="470" y="374"/>
                    </a:lnTo>
                    <a:lnTo>
                      <a:pt x="470" y="372"/>
                    </a:lnTo>
                    <a:lnTo>
                      <a:pt x="470" y="372"/>
                    </a:lnTo>
                    <a:lnTo>
                      <a:pt x="470" y="370"/>
                    </a:lnTo>
                    <a:lnTo>
                      <a:pt x="468" y="368"/>
                    </a:lnTo>
                    <a:lnTo>
                      <a:pt x="468" y="368"/>
                    </a:lnTo>
                    <a:lnTo>
                      <a:pt x="466" y="368"/>
                    </a:lnTo>
                    <a:lnTo>
                      <a:pt x="464" y="366"/>
                    </a:lnTo>
                    <a:lnTo>
                      <a:pt x="464" y="366"/>
                    </a:lnTo>
                    <a:lnTo>
                      <a:pt x="464" y="364"/>
                    </a:lnTo>
                    <a:lnTo>
                      <a:pt x="466" y="364"/>
                    </a:lnTo>
                    <a:lnTo>
                      <a:pt x="466" y="364"/>
                    </a:lnTo>
                    <a:lnTo>
                      <a:pt x="466" y="364"/>
                    </a:lnTo>
                    <a:lnTo>
                      <a:pt x="464" y="366"/>
                    </a:lnTo>
                    <a:lnTo>
                      <a:pt x="466" y="366"/>
                    </a:lnTo>
                    <a:lnTo>
                      <a:pt x="466" y="366"/>
                    </a:lnTo>
                    <a:lnTo>
                      <a:pt x="468" y="366"/>
                    </a:lnTo>
                    <a:lnTo>
                      <a:pt x="468" y="366"/>
                    </a:lnTo>
                    <a:lnTo>
                      <a:pt x="468" y="368"/>
                    </a:lnTo>
                    <a:lnTo>
                      <a:pt x="470" y="368"/>
                    </a:lnTo>
                    <a:lnTo>
                      <a:pt x="470" y="368"/>
                    </a:lnTo>
                    <a:lnTo>
                      <a:pt x="472" y="370"/>
                    </a:lnTo>
                    <a:lnTo>
                      <a:pt x="472" y="366"/>
                    </a:lnTo>
                    <a:lnTo>
                      <a:pt x="470" y="366"/>
                    </a:lnTo>
                    <a:lnTo>
                      <a:pt x="472" y="366"/>
                    </a:lnTo>
                    <a:lnTo>
                      <a:pt x="472" y="364"/>
                    </a:lnTo>
                    <a:lnTo>
                      <a:pt x="472" y="362"/>
                    </a:lnTo>
                    <a:lnTo>
                      <a:pt x="474" y="358"/>
                    </a:lnTo>
                    <a:lnTo>
                      <a:pt x="474" y="358"/>
                    </a:lnTo>
                    <a:lnTo>
                      <a:pt x="474" y="358"/>
                    </a:lnTo>
                    <a:lnTo>
                      <a:pt x="478" y="356"/>
                    </a:lnTo>
                    <a:lnTo>
                      <a:pt x="478" y="356"/>
                    </a:lnTo>
                    <a:lnTo>
                      <a:pt x="478" y="354"/>
                    </a:lnTo>
                    <a:lnTo>
                      <a:pt x="478" y="354"/>
                    </a:lnTo>
                    <a:lnTo>
                      <a:pt x="478" y="356"/>
                    </a:lnTo>
                    <a:lnTo>
                      <a:pt x="478" y="356"/>
                    </a:lnTo>
                    <a:lnTo>
                      <a:pt x="478" y="356"/>
                    </a:lnTo>
                    <a:lnTo>
                      <a:pt x="478" y="356"/>
                    </a:lnTo>
                    <a:lnTo>
                      <a:pt x="476" y="358"/>
                    </a:lnTo>
                    <a:lnTo>
                      <a:pt x="476" y="358"/>
                    </a:lnTo>
                    <a:lnTo>
                      <a:pt x="476" y="358"/>
                    </a:lnTo>
                    <a:lnTo>
                      <a:pt x="476" y="360"/>
                    </a:lnTo>
                    <a:lnTo>
                      <a:pt x="474" y="360"/>
                    </a:lnTo>
                    <a:lnTo>
                      <a:pt x="474" y="362"/>
                    </a:lnTo>
                    <a:lnTo>
                      <a:pt x="474" y="362"/>
                    </a:lnTo>
                    <a:lnTo>
                      <a:pt x="476" y="362"/>
                    </a:lnTo>
                    <a:lnTo>
                      <a:pt x="474" y="362"/>
                    </a:lnTo>
                    <a:lnTo>
                      <a:pt x="474" y="364"/>
                    </a:lnTo>
                    <a:lnTo>
                      <a:pt x="474" y="364"/>
                    </a:lnTo>
                    <a:lnTo>
                      <a:pt x="474" y="364"/>
                    </a:lnTo>
                    <a:lnTo>
                      <a:pt x="472" y="366"/>
                    </a:lnTo>
                    <a:lnTo>
                      <a:pt x="472" y="366"/>
                    </a:lnTo>
                    <a:lnTo>
                      <a:pt x="474" y="368"/>
                    </a:lnTo>
                    <a:lnTo>
                      <a:pt x="474" y="368"/>
                    </a:lnTo>
                    <a:lnTo>
                      <a:pt x="474" y="368"/>
                    </a:lnTo>
                    <a:lnTo>
                      <a:pt x="476" y="370"/>
                    </a:lnTo>
                    <a:lnTo>
                      <a:pt x="474" y="370"/>
                    </a:lnTo>
                    <a:lnTo>
                      <a:pt x="474" y="372"/>
                    </a:lnTo>
                    <a:lnTo>
                      <a:pt x="476" y="372"/>
                    </a:lnTo>
                    <a:lnTo>
                      <a:pt x="476" y="372"/>
                    </a:lnTo>
                    <a:lnTo>
                      <a:pt x="474" y="372"/>
                    </a:lnTo>
                    <a:lnTo>
                      <a:pt x="474" y="372"/>
                    </a:lnTo>
                    <a:lnTo>
                      <a:pt x="472" y="376"/>
                    </a:lnTo>
                    <a:lnTo>
                      <a:pt x="472" y="378"/>
                    </a:lnTo>
                    <a:lnTo>
                      <a:pt x="472" y="378"/>
                    </a:lnTo>
                    <a:lnTo>
                      <a:pt x="472" y="380"/>
                    </a:lnTo>
                    <a:lnTo>
                      <a:pt x="472" y="380"/>
                    </a:lnTo>
                    <a:lnTo>
                      <a:pt x="472" y="378"/>
                    </a:lnTo>
                    <a:lnTo>
                      <a:pt x="474" y="378"/>
                    </a:lnTo>
                    <a:lnTo>
                      <a:pt x="476" y="374"/>
                    </a:lnTo>
                    <a:lnTo>
                      <a:pt x="478" y="370"/>
                    </a:lnTo>
                    <a:lnTo>
                      <a:pt x="480" y="368"/>
                    </a:lnTo>
                    <a:lnTo>
                      <a:pt x="480" y="368"/>
                    </a:lnTo>
                    <a:lnTo>
                      <a:pt x="482" y="366"/>
                    </a:lnTo>
                    <a:lnTo>
                      <a:pt x="482" y="366"/>
                    </a:lnTo>
                    <a:lnTo>
                      <a:pt x="482" y="362"/>
                    </a:lnTo>
                    <a:lnTo>
                      <a:pt x="482" y="360"/>
                    </a:lnTo>
                    <a:lnTo>
                      <a:pt x="480" y="356"/>
                    </a:lnTo>
                    <a:lnTo>
                      <a:pt x="480" y="356"/>
                    </a:lnTo>
                    <a:lnTo>
                      <a:pt x="482" y="356"/>
                    </a:lnTo>
                    <a:lnTo>
                      <a:pt x="482" y="356"/>
                    </a:lnTo>
                    <a:lnTo>
                      <a:pt x="484" y="356"/>
                    </a:lnTo>
                    <a:lnTo>
                      <a:pt x="484" y="358"/>
                    </a:lnTo>
                    <a:lnTo>
                      <a:pt x="484" y="358"/>
                    </a:lnTo>
                    <a:lnTo>
                      <a:pt x="486" y="358"/>
                    </a:lnTo>
                    <a:lnTo>
                      <a:pt x="486" y="360"/>
                    </a:lnTo>
                    <a:lnTo>
                      <a:pt x="486" y="362"/>
                    </a:lnTo>
                    <a:lnTo>
                      <a:pt x="486" y="360"/>
                    </a:lnTo>
                    <a:lnTo>
                      <a:pt x="488" y="358"/>
                    </a:lnTo>
                    <a:lnTo>
                      <a:pt x="490" y="356"/>
                    </a:lnTo>
                    <a:lnTo>
                      <a:pt x="490" y="356"/>
                    </a:lnTo>
                    <a:lnTo>
                      <a:pt x="492" y="356"/>
                    </a:lnTo>
                    <a:lnTo>
                      <a:pt x="492" y="354"/>
                    </a:lnTo>
                    <a:lnTo>
                      <a:pt x="492" y="354"/>
                    </a:lnTo>
                    <a:lnTo>
                      <a:pt x="494" y="352"/>
                    </a:lnTo>
                    <a:lnTo>
                      <a:pt x="494" y="352"/>
                    </a:lnTo>
                    <a:lnTo>
                      <a:pt x="494" y="352"/>
                    </a:lnTo>
                    <a:lnTo>
                      <a:pt x="496" y="350"/>
                    </a:lnTo>
                    <a:lnTo>
                      <a:pt x="496" y="348"/>
                    </a:lnTo>
                    <a:lnTo>
                      <a:pt x="496" y="348"/>
                    </a:lnTo>
                    <a:lnTo>
                      <a:pt x="496" y="346"/>
                    </a:lnTo>
                    <a:lnTo>
                      <a:pt x="496" y="346"/>
                    </a:lnTo>
                    <a:lnTo>
                      <a:pt x="496" y="346"/>
                    </a:lnTo>
                    <a:lnTo>
                      <a:pt x="496" y="346"/>
                    </a:lnTo>
                    <a:lnTo>
                      <a:pt x="496" y="344"/>
                    </a:lnTo>
                    <a:lnTo>
                      <a:pt x="496" y="344"/>
                    </a:lnTo>
                    <a:lnTo>
                      <a:pt x="498" y="342"/>
                    </a:lnTo>
                    <a:lnTo>
                      <a:pt x="500" y="342"/>
                    </a:lnTo>
                    <a:lnTo>
                      <a:pt x="500" y="340"/>
                    </a:lnTo>
                    <a:lnTo>
                      <a:pt x="502" y="340"/>
                    </a:lnTo>
                    <a:lnTo>
                      <a:pt x="504" y="340"/>
                    </a:lnTo>
                    <a:lnTo>
                      <a:pt x="506" y="340"/>
                    </a:lnTo>
                    <a:lnTo>
                      <a:pt x="506" y="338"/>
                    </a:lnTo>
                    <a:lnTo>
                      <a:pt x="508" y="338"/>
                    </a:lnTo>
                    <a:lnTo>
                      <a:pt x="510" y="338"/>
                    </a:lnTo>
                    <a:lnTo>
                      <a:pt x="512" y="338"/>
                    </a:lnTo>
                    <a:lnTo>
                      <a:pt x="516" y="338"/>
                    </a:lnTo>
                    <a:lnTo>
                      <a:pt x="518" y="338"/>
                    </a:lnTo>
                    <a:lnTo>
                      <a:pt x="518" y="338"/>
                    </a:lnTo>
                    <a:lnTo>
                      <a:pt x="520" y="336"/>
                    </a:lnTo>
                    <a:lnTo>
                      <a:pt x="522" y="334"/>
                    </a:lnTo>
                    <a:lnTo>
                      <a:pt x="522" y="334"/>
                    </a:lnTo>
                    <a:lnTo>
                      <a:pt x="522" y="336"/>
                    </a:lnTo>
                    <a:lnTo>
                      <a:pt x="522" y="336"/>
                    </a:lnTo>
                    <a:lnTo>
                      <a:pt x="524" y="336"/>
                    </a:lnTo>
                    <a:lnTo>
                      <a:pt x="526" y="334"/>
                    </a:lnTo>
                    <a:lnTo>
                      <a:pt x="526" y="336"/>
                    </a:lnTo>
                    <a:lnTo>
                      <a:pt x="526" y="336"/>
                    </a:lnTo>
                    <a:lnTo>
                      <a:pt x="526" y="336"/>
                    </a:lnTo>
                    <a:lnTo>
                      <a:pt x="528" y="336"/>
                    </a:lnTo>
                    <a:lnTo>
                      <a:pt x="530" y="336"/>
                    </a:lnTo>
                    <a:lnTo>
                      <a:pt x="532" y="334"/>
                    </a:lnTo>
                    <a:lnTo>
                      <a:pt x="532" y="334"/>
                    </a:lnTo>
                    <a:lnTo>
                      <a:pt x="532" y="332"/>
                    </a:lnTo>
                    <a:lnTo>
                      <a:pt x="532" y="332"/>
                    </a:lnTo>
                    <a:lnTo>
                      <a:pt x="532" y="334"/>
                    </a:lnTo>
                    <a:lnTo>
                      <a:pt x="530" y="334"/>
                    </a:lnTo>
                    <a:lnTo>
                      <a:pt x="530" y="334"/>
                    </a:lnTo>
                    <a:lnTo>
                      <a:pt x="528" y="334"/>
                    </a:lnTo>
                    <a:lnTo>
                      <a:pt x="528" y="334"/>
                    </a:lnTo>
                    <a:lnTo>
                      <a:pt x="528" y="332"/>
                    </a:lnTo>
                    <a:lnTo>
                      <a:pt x="526" y="332"/>
                    </a:lnTo>
                    <a:lnTo>
                      <a:pt x="528" y="330"/>
                    </a:lnTo>
                    <a:lnTo>
                      <a:pt x="526" y="330"/>
                    </a:lnTo>
                    <a:lnTo>
                      <a:pt x="526" y="328"/>
                    </a:lnTo>
                    <a:lnTo>
                      <a:pt x="526" y="328"/>
                    </a:lnTo>
                    <a:lnTo>
                      <a:pt x="526" y="326"/>
                    </a:lnTo>
                    <a:lnTo>
                      <a:pt x="528" y="326"/>
                    </a:lnTo>
                    <a:lnTo>
                      <a:pt x="528" y="326"/>
                    </a:lnTo>
                    <a:lnTo>
                      <a:pt x="528" y="324"/>
                    </a:lnTo>
                    <a:lnTo>
                      <a:pt x="528" y="322"/>
                    </a:lnTo>
                    <a:lnTo>
                      <a:pt x="530" y="320"/>
                    </a:lnTo>
                    <a:lnTo>
                      <a:pt x="532" y="320"/>
                    </a:lnTo>
                    <a:lnTo>
                      <a:pt x="534" y="318"/>
                    </a:lnTo>
                    <a:lnTo>
                      <a:pt x="534" y="316"/>
                    </a:lnTo>
                    <a:lnTo>
                      <a:pt x="536" y="314"/>
                    </a:lnTo>
                    <a:lnTo>
                      <a:pt x="538" y="314"/>
                    </a:lnTo>
                    <a:lnTo>
                      <a:pt x="538" y="314"/>
                    </a:lnTo>
                    <a:lnTo>
                      <a:pt x="540" y="314"/>
                    </a:lnTo>
                    <a:lnTo>
                      <a:pt x="540" y="314"/>
                    </a:lnTo>
                    <a:lnTo>
                      <a:pt x="540" y="314"/>
                    </a:lnTo>
                    <a:lnTo>
                      <a:pt x="540" y="314"/>
                    </a:lnTo>
                    <a:lnTo>
                      <a:pt x="540" y="312"/>
                    </a:lnTo>
                    <a:lnTo>
                      <a:pt x="540" y="314"/>
                    </a:lnTo>
                    <a:lnTo>
                      <a:pt x="542" y="314"/>
                    </a:lnTo>
                    <a:lnTo>
                      <a:pt x="542" y="314"/>
                    </a:lnTo>
                    <a:lnTo>
                      <a:pt x="544" y="312"/>
                    </a:lnTo>
                    <a:lnTo>
                      <a:pt x="544" y="312"/>
                    </a:lnTo>
                    <a:lnTo>
                      <a:pt x="544" y="312"/>
                    </a:lnTo>
                    <a:lnTo>
                      <a:pt x="546" y="312"/>
                    </a:lnTo>
                    <a:lnTo>
                      <a:pt x="546" y="310"/>
                    </a:lnTo>
                    <a:lnTo>
                      <a:pt x="548" y="310"/>
                    </a:lnTo>
                    <a:lnTo>
                      <a:pt x="548" y="308"/>
                    </a:lnTo>
                    <a:lnTo>
                      <a:pt x="548" y="308"/>
                    </a:lnTo>
                    <a:lnTo>
                      <a:pt x="550" y="308"/>
                    </a:lnTo>
                    <a:lnTo>
                      <a:pt x="550" y="308"/>
                    </a:lnTo>
                    <a:lnTo>
                      <a:pt x="550" y="308"/>
                    </a:lnTo>
                    <a:lnTo>
                      <a:pt x="550" y="310"/>
                    </a:lnTo>
                    <a:lnTo>
                      <a:pt x="550" y="308"/>
                    </a:lnTo>
                    <a:lnTo>
                      <a:pt x="552" y="310"/>
                    </a:lnTo>
                    <a:lnTo>
                      <a:pt x="552" y="310"/>
                    </a:lnTo>
                    <a:lnTo>
                      <a:pt x="554" y="310"/>
                    </a:lnTo>
                    <a:lnTo>
                      <a:pt x="554" y="308"/>
                    </a:lnTo>
                    <a:lnTo>
                      <a:pt x="554" y="308"/>
                    </a:lnTo>
                    <a:lnTo>
                      <a:pt x="556" y="308"/>
                    </a:lnTo>
                    <a:lnTo>
                      <a:pt x="556" y="308"/>
                    </a:lnTo>
                    <a:lnTo>
                      <a:pt x="558" y="308"/>
                    </a:lnTo>
                    <a:lnTo>
                      <a:pt x="558" y="308"/>
                    </a:lnTo>
                    <a:lnTo>
                      <a:pt x="560" y="306"/>
                    </a:lnTo>
                    <a:lnTo>
                      <a:pt x="560" y="306"/>
                    </a:lnTo>
                    <a:lnTo>
                      <a:pt x="560" y="306"/>
                    </a:lnTo>
                    <a:lnTo>
                      <a:pt x="562" y="306"/>
                    </a:lnTo>
                    <a:lnTo>
                      <a:pt x="562" y="306"/>
                    </a:lnTo>
                    <a:lnTo>
                      <a:pt x="564" y="306"/>
                    </a:lnTo>
                    <a:lnTo>
                      <a:pt x="564" y="304"/>
                    </a:lnTo>
                    <a:lnTo>
                      <a:pt x="562" y="304"/>
                    </a:lnTo>
                    <a:lnTo>
                      <a:pt x="562" y="304"/>
                    </a:lnTo>
                    <a:lnTo>
                      <a:pt x="564" y="302"/>
                    </a:lnTo>
                    <a:lnTo>
                      <a:pt x="564" y="302"/>
                    </a:lnTo>
                    <a:lnTo>
                      <a:pt x="564" y="302"/>
                    </a:lnTo>
                    <a:lnTo>
                      <a:pt x="566" y="302"/>
                    </a:lnTo>
                    <a:lnTo>
                      <a:pt x="566" y="302"/>
                    </a:lnTo>
                    <a:lnTo>
                      <a:pt x="566" y="302"/>
                    </a:lnTo>
                    <a:lnTo>
                      <a:pt x="570" y="302"/>
                    </a:lnTo>
                    <a:lnTo>
                      <a:pt x="570" y="302"/>
                    </a:lnTo>
                    <a:lnTo>
                      <a:pt x="572" y="300"/>
                    </a:lnTo>
                    <a:lnTo>
                      <a:pt x="572" y="300"/>
                    </a:lnTo>
                    <a:lnTo>
                      <a:pt x="574" y="300"/>
                    </a:lnTo>
                    <a:lnTo>
                      <a:pt x="576" y="300"/>
                    </a:lnTo>
                    <a:lnTo>
                      <a:pt x="582" y="296"/>
                    </a:lnTo>
                    <a:lnTo>
                      <a:pt x="582" y="296"/>
                    </a:lnTo>
                    <a:lnTo>
                      <a:pt x="584" y="294"/>
                    </a:lnTo>
                    <a:lnTo>
                      <a:pt x="584" y="296"/>
                    </a:lnTo>
                    <a:lnTo>
                      <a:pt x="586" y="296"/>
                    </a:lnTo>
                    <a:lnTo>
                      <a:pt x="584" y="298"/>
                    </a:lnTo>
                    <a:lnTo>
                      <a:pt x="582" y="298"/>
                    </a:lnTo>
                    <a:lnTo>
                      <a:pt x="582" y="300"/>
                    </a:lnTo>
                    <a:lnTo>
                      <a:pt x="582" y="300"/>
                    </a:lnTo>
                    <a:lnTo>
                      <a:pt x="584" y="298"/>
                    </a:lnTo>
                    <a:lnTo>
                      <a:pt x="588" y="300"/>
                    </a:lnTo>
                    <a:lnTo>
                      <a:pt x="590" y="300"/>
                    </a:lnTo>
                    <a:lnTo>
                      <a:pt x="592" y="300"/>
                    </a:lnTo>
                    <a:lnTo>
                      <a:pt x="592" y="300"/>
                    </a:lnTo>
                    <a:lnTo>
                      <a:pt x="588" y="300"/>
                    </a:lnTo>
                    <a:lnTo>
                      <a:pt x="586" y="302"/>
                    </a:lnTo>
                    <a:lnTo>
                      <a:pt x="584" y="302"/>
                    </a:lnTo>
                    <a:lnTo>
                      <a:pt x="584" y="302"/>
                    </a:lnTo>
                    <a:lnTo>
                      <a:pt x="584" y="302"/>
                    </a:lnTo>
                    <a:lnTo>
                      <a:pt x="584" y="300"/>
                    </a:lnTo>
                    <a:lnTo>
                      <a:pt x="582" y="302"/>
                    </a:lnTo>
                    <a:lnTo>
                      <a:pt x="578" y="302"/>
                    </a:lnTo>
                    <a:lnTo>
                      <a:pt x="574" y="306"/>
                    </a:lnTo>
                    <a:lnTo>
                      <a:pt x="574" y="306"/>
                    </a:lnTo>
                    <a:lnTo>
                      <a:pt x="572" y="306"/>
                    </a:lnTo>
                    <a:lnTo>
                      <a:pt x="572" y="306"/>
                    </a:lnTo>
                    <a:lnTo>
                      <a:pt x="570" y="308"/>
                    </a:lnTo>
                    <a:lnTo>
                      <a:pt x="568" y="308"/>
                    </a:lnTo>
                    <a:lnTo>
                      <a:pt x="570" y="308"/>
                    </a:lnTo>
                    <a:lnTo>
                      <a:pt x="568" y="310"/>
                    </a:lnTo>
                    <a:lnTo>
                      <a:pt x="568" y="312"/>
                    </a:lnTo>
                    <a:lnTo>
                      <a:pt x="568" y="312"/>
                    </a:lnTo>
                    <a:lnTo>
                      <a:pt x="568" y="314"/>
                    </a:lnTo>
                    <a:lnTo>
                      <a:pt x="568" y="314"/>
                    </a:lnTo>
                    <a:lnTo>
                      <a:pt x="570" y="316"/>
                    </a:lnTo>
                    <a:lnTo>
                      <a:pt x="570" y="318"/>
                    </a:lnTo>
                    <a:lnTo>
                      <a:pt x="570" y="318"/>
                    </a:lnTo>
                    <a:lnTo>
                      <a:pt x="570" y="318"/>
                    </a:lnTo>
                    <a:lnTo>
                      <a:pt x="572" y="318"/>
                    </a:lnTo>
                    <a:lnTo>
                      <a:pt x="572" y="316"/>
                    </a:lnTo>
                    <a:lnTo>
                      <a:pt x="572" y="316"/>
                    </a:lnTo>
                    <a:lnTo>
                      <a:pt x="574" y="316"/>
                    </a:lnTo>
                    <a:lnTo>
                      <a:pt x="576" y="314"/>
                    </a:lnTo>
                    <a:lnTo>
                      <a:pt x="578" y="314"/>
                    </a:lnTo>
                    <a:lnTo>
                      <a:pt x="578" y="314"/>
                    </a:lnTo>
                    <a:lnTo>
                      <a:pt x="580" y="312"/>
                    </a:lnTo>
                    <a:lnTo>
                      <a:pt x="582" y="310"/>
                    </a:lnTo>
                    <a:lnTo>
                      <a:pt x="582" y="308"/>
                    </a:lnTo>
                    <a:lnTo>
                      <a:pt x="584" y="308"/>
                    </a:lnTo>
                    <a:lnTo>
                      <a:pt x="584" y="308"/>
                    </a:lnTo>
                    <a:lnTo>
                      <a:pt x="586" y="308"/>
                    </a:lnTo>
                    <a:lnTo>
                      <a:pt x="586" y="308"/>
                    </a:lnTo>
                    <a:lnTo>
                      <a:pt x="586" y="308"/>
                    </a:lnTo>
                    <a:lnTo>
                      <a:pt x="588" y="308"/>
                    </a:lnTo>
                    <a:lnTo>
                      <a:pt x="588" y="308"/>
                    </a:lnTo>
                    <a:lnTo>
                      <a:pt x="588" y="306"/>
                    </a:lnTo>
                    <a:lnTo>
                      <a:pt x="590" y="308"/>
                    </a:lnTo>
                    <a:lnTo>
                      <a:pt x="592" y="306"/>
                    </a:lnTo>
                    <a:lnTo>
                      <a:pt x="592" y="306"/>
                    </a:lnTo>
                    <a:lnTo>
                      <a:pt x="592" y="306"/>
                    </a:lnTo>
                    <a:lnTo>
                      <a:pt x="594" y="306"/>
                    </a:lnTo>
                    <a:lnTo>
                      <a:pt x="594" y="306"/>
                    </a:lnTo>
                    <a:lnTo>
                      <a:pt x="596" y="306"/>
                    </a:lnTo>
                    <a:lnTo>
                      <a:pt x="598" y="306"/>
                    </a:lnTo>
                    <a:lnTo>
                      <a:pt x="598" y="306"/>
                    </a:lnTo>
                    <a:lnTo>
                      <a:pt x="600" y="304"/>
                    </a:lnTo>
                    <a:lnTo>
                      <a:pt x="602" y="302"/>
                    </a:lnTo>
                    <a:lnTo>
                      <a:pt x="604" y="302"/>
                    </a:lnTo>
                    <a:lnTo>
                      <a:pt x="604" y="302"/>
                    </a:lnTo>
                    <a:lnTo>
                      <a:pt x="606" y="302"/>
                    </a:lnTo>
                    <a:lnTo>
                      <a:pt x="608" y="302"/>
                    </a:lnTo>
                    <a:lnTo>
                      <a:pt x="608" y="302"/>
                    </a:lnTo>
                    <a:lnTo>
                      <a:pt x="608" y="302"/>
                    </a:lnTo>
                    <a:lnTo>
                      <a:pt x="606" y="300"/>
                    </a:lnTo>
                    <a:lnTo>
                      <a:pt x="608" y="300"/>
                    </a:lnTo>
                    <a:lnTo>
                      <a:pt x="608" y="300"/>
                    </a:lnTo>
                    <a:lnTo>
                      <a:pt x="608" y="298"/>
                    </a:lnTo>
                    <a:lnTo>
                      <a:pt x="608" y="298"/>
                    </a:lnTo>
                    <a:lnTo>
                      <a:pt x="606" y="298"/>
                    </a:lnTo>
                    <a:lnTo>
                      <a:pt x="604" y="298"/>
                    </a:lnTo>
                    <a:lnTo>
                      <a:pt x="604" y="298"/>
                    </a:lnTo>
                    <a:lnTo>
                      <a:pt x="604" y="296"/>
                    </a:lnTo>
                    <a:lnTo>
                      <a:pt x="604" y="296"/>
                    </a:lnTo>
                    <a:lnTo>
                      <a:pt x="600" y="296"/>
                    </a:lnTo>
                    <a:lnTo>
                      <a:pt x="598" y="298"/>
                    </a:lnTo>
                    <a:lnTo>
                      <a:pt x="598" y="296"/>
                    </a:lnTo>
                    <a:lnTo>
                      <a:pt x="594" y="296"/>
                    </a:lnTo>
                    <a:lnTo>
                      <a:pt x="592" y="294"/>
                    </a:lnTo>
                    <a:lnTo>
                      <a:pt x="590" y="294"/>
                    </a:lnTo>
                    <a:lnTo>
                      <a:pt x="590" y="294"/>
                    </a:lnTo>
                    <a:lnTo>
                      <a:pt x="590" y="294"/>
                    </a:lnTo>
                    <a:lnTo>
                      <a:pt x="592" y="292"/>
                    </a:lnTo>
                    <a:lnTo>
                      <a:pt x="592" y="292"/>
                    </a:lnTo>
                    <a:lnTo>
                      <a:pt x="588" y="290"/>
                    </a:lnTo>
                    <a:lnTo>
                      <a:pt x="586" y="290"/>
                    </a:lnTo>
                    <a:lnTo>
                      <a:pt x="586" y="290"/>
                    </a:lnTo>
                    <a:lnTo>
                      <a:pt x="586" y="290"/>
                    </a:lnTo>
                    <a:lnTo>
                      <a:pt x="586" y="288"/>
                    </a:lnTo>
                    <a:lnTo>
                      <a:pt x="586" y="288"/>
                    </a:lnTo>
                    <a:lnTo>
                      <a:pt x="586" y="286"/>
                    </a:lnTo>
                    <a:lnTo>
                      <a:pt x="586" y="286"/>
                    </a:lnTo>
                    <a:lnTo>
                      <a:pt x="586" y="282"/>
                    </a:lnTo>
                    <a:lnTo>
                      <a:pt x="584" y="282"/>
                    </a:lnTo>
                    <a:lnTo>
                      <a:pt x="584" y="282"/>
                    </a:lnTo>
                    <a:lnTo>
                      <a:pt x="584" y="282"/>
                    </a:lnTo>
                    <a:lnTo>
                      <a:pt x="586" y="280"/>
                    </a:lnTo>
                    <a:lnTo>
                      <a:pt x="588" y="276"/>
                    </a:lnTo>
                    <a:lnTo>
                      <a:pt x="590" y="276"/>
                    </a:lnTo>
                    <a:lnTo>
                      <a:pt x="588" y="276"/>
                    </a:lnTo>
                    <a:lnTo>
                      <a:pt x="588" y="274"/>
                    </a:lnTo>
                    <a:lnTo>
                      <a:pt x="588" y="274"/>
                    </a:lnTo>
                    <a:lnTo>
                      <a:pt x="588" y="274"/>
                    </a:lnTo>
                    <a:lnTo>
                      <a:pt x="584" y="276"/>
                    </a:lnTo>
                    <a:lnTo>
                      <a:pt x="582" y="276"/>
                    </a:lnTo>
                    <a:lnTo>
                      <a:pt x="582" y="274"/>
                    </a:lnTo>
                    <a:lnTo>
                      <a:pt x="580" y="272"/>
                    </a:lnTo>
                    <a:lnTo>
                      <a:pt x="578" y="272"/>
                    </a:lnTo>
                    <a:lnTo>
                      <a:pt x="578" y="272"/>
                    </a:lnTo>
                    <a:lnTo>
                      <a:pt x="580" y="272"/>
                    </a:lnTo>
                    <a:lnTo>
                      <a:pt x="584" y="272"/>
                    </a:lnTo>
                    <a:lnTo>
                      <a:pt x="586" y="272"/>
                    </a:lnTo>
                    <a:lnTo>
                      <a:pt x="588" y="272"/>
                    </a:lnTo>
                    <a:lnTo>
                      <a:pt x="590" y="272"/>
                    </a:lnTo>
                    <a:lnTo>
                      <a:pt x="594" y="270"/>
                    </a:lnTo>
                    <a:lnTo>
                      <a:pt x="596" y="268"/>
                    </a:lnTo>
                    <a:lnTo>
                      <a:pt x="596" y="266"/>
                    </a:lnTo>
                    <a:lnTo>
                      <a:pt x="596" y="264"/>
                    </a:lnTo>
                    <a:lnTo>
                      <a:pt x="596" y="264"/>
                    </a:lnTo>
                    <a:lnTo>
                      <a:pt x="598" y="266"/>
                    </a:lnTo>
                    <a:lnTo>
                      <a:pt x="598" y="264"/>
                    </a:lnTo>
                    <a:lnTo>
                      <a:pt x="596" y="262"/>
                    </a:lnTo>
                    <a:lnTo>
                      <a:pt x="594" y="260"/>
                    </a:lnTo>
                    <a:lnTo>
                      <a:pt x="590" y="260"/>
                    </a:lnTo>
                    <a:lnTo>
                      <a:pt x="588" y="260"/>
                    </a:lnTo>
                    <a:lnTo>
                      <a:pt x="586" y="260"/>
                    </a:lnTo>
                    <a:lnTo>
                      <a:pt x="582" y="260"/>
                    </a:lnTo>
                    <a:lnTo>
                      <a:pt x="574" y="264"/>
                    </a:lnTo>
                    <a:lnTo>
                      <a:pt x="570" y="266"/>
                    </a:lnTo>
                    <a:lnTo>
                      <a:pt x="566" y="266"/>
                    </a:lnTo>
                    <a:lnTo>
                      <a:pt x="566" y="266"/>
                    </a:lnTo>
                    <a:lnTo>
                      <a:pt x="564" y="268"/>
                    </a:lnTo>
                    <a:lnTo>
                      <a:pt x="562" y="268"/>
                    </a:lnTo>
                    <a:lnTo>
                      <a:pt x="562" y="268"/>
                    </a:lnTo>
                    <a:lnTo>
                      <a:pt x="558" y="270"/>
                    </a:lnTo>
                    <a:lnTo>
                      <a:pt x="556" y="272"/>
                    </a:lnTo>
                    <a:lnTo>
                      <a:pt x="554" y="274"/>
                    </a:lnTo>
                    <a:lnTo>
                      <a:pt x="552" y="276"/>
                    </a:lnTo>
                    <a:lnTo>
                      <a:pt x="550" y="278"/>
                    </a:lnTo>
                    <a:lnTo>
                      <a:pt x="548" y="280"/>
                    </a:lnTo>
                    <a:lnTo>
                      <a:pt x="546" y="280"/>
                    </a:lnTo>
                    <a:lnTo>
                      <a:pt x="544" y="282"/>
                    </a:lnTo>
                    <a:lnTo>
                      <a:pt x="544" y="282"/>
                    </a:lnTo>
                    <a:lnTo>
                      <a:pt x="542" y="282"/>
                    </a:lnTo>
                    <a:lnTo>
                      <a:pt x="540" y="282"/>
                    </a:lnTo>
                    <a:lnTo>
                      <a:pt x="546" y="280"/>
                    </a:lnTo>
                    <a:lnTo>
                      <a:pt x="550" y="276"/>
                    </a:lnTo>
                    <a:lnTo>
                      <a:pt x="550" y="276"/>
                    </a:lnTo>
                    <a:lnTo>
                      <a:pt x="554" y="272"/>
                    </a:lnTo>
                    <a:lnTo>
                      <a:pt x="556" y="270"/>
                    </a:lnTo>
                    <a:lnTo>
                      <a:pt x="556" y="270"/>
                    </a:lnTo>
                    <a:lnTo>
                      <a:pt x="558" y="268"/>
                    </a:lnTo>
                    <a:lnTo>
                      <a:pt x="564" y="264"/>
                    </a:lnTo>
                    <a:lnTo>
                      <a:pt x="566" y="264"/>
                    </a:lnTo>
                    <a:lnTo>
                      <a:pt x="570" y="260"/>
                    </a:lnTo>
                    <a:lnTo>
                      <a:pt x="570" y="260"/>
                    </a:lnTo>
                    <a:lnTo>
                      <a:pt x="570" y="260"/>
                    </a:lnTo>
                    <a:lnTo>
                      <a:pt x="572" y="258"/>
                    </a:lnTo>
                    <a:lnTo>
                      <a:pt x="578" y="258"/>
                    </a:lnTo>
                    <a:lnTo>
                      <a:pt x="578" y="258"/>
                    </a:lnTo>
                    <a:lnTo>
                      <a:pt x="580" y="256"/>
                    </a:lnTo>
                    <a:lnTo>
                      <a:pt x="582" y="254"/>
                    </a:lnTo>
                    <a:lnTo>
                      <a:pt x="582" y="252"/>
                    </a:lnTo>
                    <a:lnTo>
                      <a:pt x="584" y="252"/>
                    </a:lnTo>
                    <a:lnTo>
                      <a:pt x="584" y="252"/>
                    </a:lnTo>
                    <a:lnTo>
                      <a:pt x="586" y="252"/>
                    </a:lnTo>
                    <a:lnTo>
                      <a:pt x="586" y="252"/>
                    </a:lnTo>
                    <a:lnTo>
                      <a:pt x="588" y="250"/>
                    </a:lnTo>
                    <a:lnTo>
                      <a:pt x="588" y="250"/>
                    </a:lnTo>
                    <a:lnTo>
                      <a:pt x="590" y="250"/>
                    </a:lnTo>
                    <a:lnTo>
                      <a:pt x="592" y="250"/>
                    </a:lnTo>
                    <a:lnTo>
                      <a:pt x="592" y="250"/>
                    </a:lnTo>
                    <a:lnTo>
                      <a:pt x="594" y="250"/>
                    </a:lnTo>
                    <a:lnTo>
                      <a:pt x="596" y="250"/>
                    </a:lnTo>
                    <a:lnTo>
                      <a:pt x="598" y="250"/>
                    </a:lnTo>
                    <a:lnTo>
                      <a:pt x="600" y="250"/>
                    </a:lnTo>
                    <a:lnTo>
                      <a:pt x="604" y="250"/>
                    </a:lnTo>
                    <a:lnTo>
                      <a:pt x="604" y="250"/>
                    </a:lnTo>
                    <a:lnTo>
                      <a:pt x="610" y="252"/>
                    </a:lnTo>
                    <a:lnTo>
                      <a:pt x="610" y="252"/>
                    </a:lnTo>
                    <a:lnTo>
                      <a:pt x="616" y="252"/>
                    </a:lnTo>
                    <a:lnTo>
                      <a:pt x="620" y="252"/>
                    </a:lnTo>
                    <a:lnTo>
                      <a:pt x="620" y="252"/>
                    </a:lnTo>
                    <a:lnTo>
                      <a:pt x="620" y="254"/>
                    </a:lnTo>
                    <a:lnTo>
                      <a:pt x="620" y="254"/>
                    </a:lnTo>
                    <a:lnTo>
                      <a:pt x="624" y="252"/>
                    </a:lnTo>
                    <a:lnTo>
                      <a:pt x="630" y="252"/>
                    </a:lnTo>
                    <a:lnTo>
                      <a:pt x="630" y="250"/>
                    </a:lnTo>
                    <a:lnTo>
                      <a:pt x="632" y="250"/>
                    </a:lnTo>
                    <a:lnTo>
                      <a:pt x="630" y="252"/>
                    </a:lnTo>
                    <a:lnTo>
                      <a:pt x="632" y="252"/>
                    </a:lnTo>
                    <a:lnTo>
                      <a:pt x="632" y="252"/>
                    </a:lnTo>
                    <a:lnTo>
                      <a:pt x="632" y="252"/>
                    </a:lnTo>
                    <a:lnTo>
                      <a:pt x="636" y="250"/>
                    </a:lnTo>
                    <a:lnTo>
                      <a:pt x="638" y="250"/>
                    </a:lnTo>
                    <a:lnTo>
                      <a:pt x="640" y="248"/>
                    </a:lnTo>
                    <a:lnTo>
                      <a:pt x="642" y="244"/>
                    </a:lnTo>
                    <a:lnTo>
                      <a:pt x="642" y="244"/>
                    </a:lnTo>
                    <a:lnTo>
                      <a:pt x="646" y="242"/>
                    </a:lnTo>
                    <a:lnTo>
                      <a:pt x="648" y="242"/>
                    </a:lnTo>
                    <a:lnTo>
                      <a:pt x="652" y="242"/>
                    </a:lnTo>
                    <a:lnTo>
                      <a:pt x="654" y="240"/>
                    </a:lnTo>
                    <a:lnTo>
                      <a:pt x="656" y="242"/>
                    </a:lnTo>
                    <a:lnTo>
                      <a:pt x="658" y="242"/>
                    </a:lnTo>
                    <a:lnTo>
                      <a:pt x="658" y="240"/>
                    </a:lnTo>
                    <a:lnTo>
                      <a:pt x="660" y="240"/>
                    </a:lnTo>
                    <a:lnTo>
                      <a:pt x="662" y="238"/>
                    </a:lnTo>
                    <a:lnTo>
                      <a:pt x="666" y="238"/>
                    </a:lnTo>
                    <a:lnTo>
                      <a:pt x="668" y="236"/>
                    </a:lnTo>
                    <a:lnTo>
                      <a:pt x="670" y="234"/>
                    </a:lnTo>
                    <a:lnTo>
                      <a:pt x="668" y="234"/>
                    </a:lnTo>
                    <a:lnTo>
                      <a:pt x="668" y="232"/>
                    </a:lnTo>
                    <a:lnTo>
                      <a:pt x="668" y="232"/>
                    </a:lnTo>
                    <a:lnTo>
                      <a:pt x="668" y="232"/>
                    </a:lnTo>
                    <a:lnTo>
                      <a:pt x="670" y="232"/>
                    </a:lnTo>
                    <a:lnTo>
                      <a:pt x="670" y="232"/>
                    </a:lnTo>
                    <a:lnTo>
                      <a:pt x="668" y="230"/>
                    </a:lnTo>
                    <a:lnTo>
                      <a:pt x="668" y="230"/>
                    </a:lnTo>
                    <a:lnTo>
                      <a:pt x="670" y="230"/>
                    </a:lnTo>
                    <a:lnTo>
                      <a:pt x="670" y="230"/>
                    </a:lnTo>
                    <a:lnTo>
                      <a:pt x="670" y="228"/>
                    </a:lnTo>
                    <a:lnTo>
                      <a:pt x="670" y="228"/>
                    </a:lnTo>
                    <a:lnTo>
                      <a:pt x="670" y="228"/>
                    </a:lnTo>
                    <a:lnTo>
                      <a:pt x="670" y="226"/>
                    </a:lnTo>
                    <a:lnTo>
                      <a:pt x="668" y="226"/>
                    </a:lnTo>
                    <a:lnTo>
                      <a:pt x="668" y="226"/>
                    </a:lnTo>
                    <a:lnTo>
                      <a:pt x="668" y="224"/>
                    </a:lnTo>
                    <a:lnTo>
                      <a:pt x="670" y="226"/>
                    </a:lnTo>
                    <a:lnTo>
                      <a:pt x="670" y="226"/>
                    </a:lnTo>
                    <a:lnTo>
                      <a:pt x="672" y="224"/>
                    </a:lnTo>
                    <a:lnTo>
                      <a:pt x="672" y="224"/>
                    </a:lnTo>
                    <a:lnTo>
                      <a:pt x="672" y="224"/>
                    </a:lnTo>
                    <a:lnTo>
                      <a:pt x="672" y="222"/>
                    </a:lnTo>
                    <a:lnTo>
                      <a:pt x="672" y="222"/>
                    </a:lnTo>
                    <a:lnTo>
                      <a:pt x="670" y="222"/>
                    </a:lnTo>
                    <a:lnTo>
                      <a:pt x="672" y="220"/>
                    </a:lnTo>
                    <a:lnTo>
                      <a:pt x="672" y="220"/>
                    </a:lnTo>
                    <a:lnTo>
                      <a:pt x="668" y="220"/>
                    </a:lnTo>
                    <a:lnTo>
                      <a:pt x="668" y="218"/>
                    </a:lnTo>
                    <a:lnTo>
                      <a:pt x="668" y="218"/>
                    </a:lnTo>
                    <a:lnTo>
                      <a:pt x="666" y="218"/>
                    </a:lnTo>
                    <a:lnTo>
                      <a:pt x="664" y="218"/>
                    </a:lnTo>
                    <a:lnTo>
                      <a:pt x="662" y="222"/>
                    </a:lnTo>
                    <a:lnTo>
                      <a:pt x="662" y="222"/>
                    </a:lnTo>
                    <a:lnTo>
                      <a:pt x="662" y="220"/>
                    </a:lnTo>
                    <a:lnTo>
                      <a:pt x="662" y="218"/>
                    </a:lnTo>
                    <a:lnTo>
                      <a:pt x="664" y="218"/>
                    </a:lnTo>
                    <a:lnTo>
                      <a:pt x="664" y="216"/>
                    </a:lnTo>
                    <a:lnTo>
                      <a:pt x="664" y="216"/>
                    </a:lnTo>
                    <a:lnTo>
                      <a:pt x="664" y="214"/>
                    </a:lnTo>
                    <a:lnTo>
                      <a:pt x="664" y="214"/>
                    </a:lnTo>
                    <a:lnTo>
                      <a:pt x="664" y="214"/>
                    </a:lnTo>
                    <a:lnTo>
                      <a:pt x="660" y="214"/>
                    </a:lnTo>
                    <a:lnTo>
                      <a:pt x="658" y="214"/>
                    </a:lnTo>
                    <a:lnTo>
                      <a:pt x="660" y="214"/>
                    </a:lnTo>
                    <a:lnTo>
                      <a:pt x="662" y="214"/>
                    </a:lnTo>
                    <a:lnTo>
                      <a:pt x="660" y="216"/>
                    </a:lnTo>
                    <a:lnTo>
                      <a:pt x="658" y="214"/>
                    </a:lnTo>
                    <a:lnTo>
                      <a:pt x="654" y="216"/>
                    </a:lnTo>
                    <a:lnTo>
                      <a:pt x="654" y="216"/>
                    </a:lnTo>
                    <a:lnTo>
                      <a:pt x="652" y="218"/>
                    </a:lnTo>
                    <a:lnTo>
                      <a:pt x="648" y="218"/>
                    </a:lnTo>
                    <a:lnTo>
                      <a:pt x="648" y="220"/>
                    </a:lnTo>
                    <a:lnTo>
                      <a:pt x="646" y="220"/>
                    </a:lnTo>
                    <a:lnTo>
                      <a:pt x="644" y="220"/>
                    </a:lnTo>
                    <a:lnTo>
                      <a:pt x="642" y="222"/>
                    </a:lnTo>
                    <a:lnTo>
                      <a:pt x="640" y="222"/>
                    </a:lnTo>
                    <a:lnTo>
                      <a:pt x="642" y="220"/>
                    </a:lnTo>
                    <a:lnTo>
                      <a:pt x="640" y="218"/>
                    </a:lnTo>
                    <a:lnTo>
                      <a:pt x="640" y="218"/>
                    </a:lnTo>
                    <a:lnTo>
                      <a:pt x="638" y="218"/>
                    </a:lnTo>
                    <a:lnTo>
                      <a:pt x="638" y="216"/>
                    </a:lnTo>
                    <a:lnTo>
                      <a:pt x="640" y="216"/>
                    </a:lnTo>
                    <a:lnTo>
                      <a:pt x="640" y="218"/>
                    </a:lnTo>
                    <a:lnTo>
                      <a:pt x="642" y="218"/>
                    </a:lnTo>
                    <a:lnTo>
                      <a:pt x="642" y="218"/>
                    </a:lnTo>
                    <a:lnTo>
                      <a:pt x="646" y="216"/>
                    </a:lnTo>
                    <a:lnTo>
                      <a:pt x="648" y="216"/>
                    </a:lnTo>
                    <a:lnTo>
                      <a:pt x="650" y="216"/>
                    </a:lnTo>
                    <a:lnTo>
                      <a:pt x="654" y="214"/>
                    </a:lnTo>
                    <a:lnTo>
                      <a:pt x="654" y="214"/>
                    </a:lnTo>
                    <a:lnTo>
                      <a:pt x="652" y="214"/>
                    </a:lnTo>
                    <a:lnTo>
                      <a:pt x="650" y="216"/>
                    </a:lnTo>
                    <a:lnTo>
                      <a:pt x="648" y="216"/>
                    </a:lnTo>
                    <a:lnTo>
                      <a:pt x="650" y="214"/>
                    </a:lnTo>
                    <a:lnTo>
                      <a:pt x="652" y="214"/>
                    </a:lnTo>
                    <a:lnTo>
                      <a:pt x="656" y="214"/>
                    </a:lnTo>
                    <a:lnTo>
                      <a:pt x="658" y="212"/>
                    </a:lnTo>
                    <a:lnTo>
                      <a:pt x="660" y="212"/>
                    </a:lnTo>
                    <a:lnTo>
                      <a:pt x="660" y="212"/>
                    </a:lnTo>
                    <a:lnTo>
                      <a:pt x="662" y="212"/>
                    </a:lnTo>
                    <a:lnTo>
                      <a:pt x="662" y="212"/>
                    </a:lnTo>
                    <a:lnTo>
                      <a:pt x="664" y="212"/>
                    </a:lnTo>
                    <a:lnTo>
                      <a:pt x="664" y="212"/>
                    </a:lnTo>
                    <a:lnTo>
                      <a:pt x="664" y="210"/>
                    </a:lnTo>
                    <a:lnTo>
                      <a:pt x="664" y="210"/>
                    </a:lnTo>
                    <a:lnTo>
                      <a:pt x="664" y="210"/>
                    </a:lnTo>
                    <a:lnTo>
                      <a:pt x="664" y="210"/>
                    </a:lnTo>
                    <a:lnTo>
                      <a:pt x="664" y="208"/>
                    </a:lnTo>
                    <a:lnTo>
                      <a:pt x="662" y="208"/>
                    </a:lnTo>
                    <a:lnTo>
                      <a:pt x="662" y="206"/>
                    </a:lnTo>
                    <a:lnTo>
                      <a:pt x="662" y="206"/>
                    </a:lnTo>
                    <a:lnTo>
                      <a:pt x="660" y="206"/>
                    </a:lnTo>
                    <a:lnTo>
                      <a:pt x="660" y="208"/>
                    </a:lnTo>
                    <a:lnTo>
                      <a:pt x="660" y="208"/>
                    </a:lnTo>
                    <a:lnTo>
                      <a:pt x="658" y="206"/>
                    </a:lnTo>
                    <a:lnTo>
                      <a:pt x="656" y="206"/>
                    </a:lnTo>
                    <a:lnTo>
                      <a:pt x="656" y="206"/>
                    </a:lnTo>
                    <a:lnTo>
                      <a:pt x="656" y="206"/>
                    </a:lnTo>
                    <a:lnTo>
                      <a:pt x="656" y="204"/>
                    </a:lnTo>
                    <a:lnTo>
                      <a:pt x="656" y="204"/>
                    </a:lnTo>
                    <a:lnTo>
                      <a:pt x="656" y="204"/>
                    </a:lnTo>
                    <a:lnTo>
                      <a:pt x="654" y="204"/>
                    </a:lnTo>
                    <a:lnTo>
                      <a:pt x="652" y="206"/>
                    </a:lnTo>
                    <a:lnTo>
                      <a:pt x="652" y="206"/>
                    </a:lnTo>
                    <a:lnTo>
                      <a:pt x="654" y="204"/>
                    </a:lnTo>
                    <a:lnTo>
                      <a:pt x="652" y="202"/>
                    </a:lnTo>
                    <a:lnTo>
                      <a:pt x="652" y="202"/>
                    </a:lnTo>
                    <a:lnTo>
                      <a:pt x="652" y="202"/>
                    </a:lnTo>
                    <a:lnTo>
                      <a:pt x="650" y="202"/>
                    </a:lnTo>
                    <a:lnTo>
                      <a:pt x="648" y="202"/>
                    </a:lnTo>
                    <a:lnTo>
                      <a:pt x="648" y="202"/>
                    </a:lnTo>
                    <a:lnTo>
                      <a:pt x="650" y="200"/>
                    </a:lnTo>
                    <a:lnTo>
                      <a:pt x="650" y="200"/>
                    </a:lnTo>
                    <a:lnTo>
                      <a:pt x="648" y="200"/>
                    </a:lnTo>
                    <a:lnTo>
                      <a:pt x="650" y="198"/>
                    </a:lnTo>
                    <a:lnTo>
                      <a:pt x="650" y="198"/>
                    </a:lnTo>
                    <a:lnTo>
                      <a:pt x="648" y="198"/>
                    </a:lnTo>
                    <a:lnTo>
                      <a:pt x="648" y="198"/>
                    </a:lnTo>
                    <a:lnTo>
                      <a:pt x="648" y="198"/>
                    </a:lnTo>
                    <a:lnTo>
                      <a:pt x="648" y="196"/>
                    </a:lnTo>
                    <a:lnTo>
                      <a:pt x="644" y="196"/>
                    </a:lnTo>
                    <a:lnTo>
                      <a:pt x="646" y="196"/>
                    </a:lnTo>
                    <a:lnTo>
                      <a:pt x="646" y="194"/>
                    </a:lnTo>
                    <a:lnTo>
                      <a:pt x="646" y="192"/>
                    </a:lnTo>
                    <a:lnTo>
                      <a:pt x="642" y="192"/>
                    </a:lnTo>
                    <a:lnTo>
                      <a:pt x="642" y="192"/>
                    </a:lnTo>
                    <a:lnTo>
                      <a:pt x="642" y="192"/>
                    </a:lnTo>
                    <a:lnTo>
                      <a:pt x="642" y="192"/>
                    </a:lnTo>
                    <a:lnTo>
                      <a:pt x="642" y="190"/>
                    </a:lnTo>
                    <a:lnTo>
                      <a:pt x="642" y="190"/>
                    </a:lnTo>
                    <a:lnTo>
                      <a:pt x="642" y="190"/>
                    </a:lnTo>
                    <a:lnTo>
                      <a:pt x="644" y="190"/>
                    </a:lnTo>
                    <a:lnTo>
                      <a:pt x="644" y="188"/>
                    </a:lnTo>
                    <a:lnTo>
                      <a:pt x="642" y="188"/>
                    </a:lnTo>
                    <a:lnTo>
                      <a:pt x="638" y="188"/>
                    </a:lnTo>
                    <a:lnTo>
                      <a:pt x="636" y="188"/>
                    </a:lnTo>
                    <a:lnTo>
                      <a:pt x="638" y="188"/>
                    </a:lnTo>
                    <a:lnTo>
                      <a:pt x="642" y="188"/>
                    </a:lnTo>
                    <a:lnTo>
                      <a:pt x="642" y="188"/>
                    </a:lnTo>
                    <a:lnTo>
                      <a:pt x="640" y="188"/>
                    </a:lnTo>
                    <a:lnTo>
                      <a:pt x="640" y="186"/>
                    </a:lnTo>
                    <a:lnTo>
                      <a:pt x="644" y="188"/>
                    </a:lnTo>
                    <a:lnTo>
                      <a:pt x="644" y="188"/>
                    </a:lnTo>
                    <a:lnTo>
                      <a:pt x="646" y="186"/>
                    </a:lnTo>
                    <a:lnTo>
                      <a:pt x="646" y="186"/>
                    </a:lnTo>
                    <a:lnTo>
                      <a:pt x="648" y="184"/>
                    </a:lnTo>
                    <a:lnTo>
                      <a:pt x="648" y="184"/>
                    </a:lnTo>
                    <a:lnTo>
                      <a:pt x="646" y="182"/>
                    </a:lnTo>
                    <a:lnTo>
                      <a:pt x="646" y="182"/>
                    </a:lnTo>
                    <a:lnTo>
                      <a:pt x="646" y="180"/>
                    </a:lnTo>
                    <a:lnTo>
                      <a:pt x="642" y="180"/>
                    </a:lnTo>
                    <a:lnTo>
                      <a:pt x="644" y="180"/>
                    </a:lnTo>
                    <a:lnTo>
                      <a:pt x="646" y="180"/>
                    </a:lnTo>
                    <a:lnTo>
                      <a:pt x="648" y="178"/>
                    </a:lnTo>
                    <a:lnTo>
                      <a:pt x="648" y="178"/>
                    </a:lnTo>
                    <a:lnTo>
                      <a:pt x="646" y="178"/>
                    </a:lnTo>
                    <a:lnTo>
                      <a:pt x="646" y="176"/>
                    </a:lnTo>
                    <a:lnTo>
                      <a:pt x="646" y="176"/>
                    </a:lnTo>
                    <a:lnTo>
                      <a:pt x="644" y="176"/>
                    </a:lnTo>
                    <a:lnTo>
                      <a:pt x="644" y="176"/>
                    </a:lnTo>
                    <a:lnTo>
                      <a:pt x="646" y="174"/>
                    </a:lnTo>
                    <a:lnTo>
                      <a:pt x="646" y="174"/>
                    </a:lnTo>
                    <a:lnTo>
                      <a:pt x="646" y="172"/>
                    </a:lnTo>
                    <a:lnTo>
                      <a:pt x="644" y="174"/>
                    </a:lnTo>
                    <a:lnTo>
                      <a:pt x="642" y="174"/>
                    </a:lnTo>
                    <a:lnTo>
                      <a:pt x="642" y="174"/>
                    </a:lnTo>
                    <a:lnTo>
                      <a:pt x="640" y="174"/>
                    </a:lnTo>
                    <a:lnTo>
                      <a:pt x="642" y="172"/>
                    </a:lnTo>
                    <a:lnTo>
                      <a:pt x="644" y="172"/>
                    </a:lnTo>
                    <a:lnTo>
                      <a:pt x="646" y="172"/>
                    </a:lnTo>
                    <a:lnTo>
                      <a:pt x="644" y="172"/>
                    </a:lnTo>
                    <a:lnTo>
                      <a:pt x="646" y="172"/>
                    </a:lnTo>
                    <a:lnTo>
                      <a:pt x="646" y="170"/>
                    </a:lnTo>
                    <a:lnTo>
                      <a:pt x="646" y="170"/>
                    </a:lnTo>
                    <a:lnTo>
                      <a:pt x="644" y="170"/>
                    </a:lnTo>
                    <a:lnTo>
                      <a:pt x="642" y="170"/>
                    </a:lnTo>
                    <a:lnTo>
                      <a:pt x="640" y="170"/>
                    </a:lnTo>
                    <a:lnTo>
                      <a:pt x="640" y="168"/>
                    </a:lnTo>
                    <a:lnTo>
                      <a:pt x="642" y="168"/>
                    </a:lnTo>
                    <a:lnTo>
                      <a:pt x="642" y="168"/>
                    </a:lnTo>
                    <a:lnTo>
                      <a:pt x="644" y="168"/>
                    </a:lnTo>
                    <a:lnTo>
                      <a:pt x="646" y="168"/>
                    </a:lnTo>
                    <a:lnTo>
                      <a:pt x="646" y="168"/>
                    </a:lnTo>
                    <a:lnTo>
                      <a:pt x="646" y="168"/>
                    </a:lnTo>
                    <a:lnTo>
                      <a:pt x="646" y="168"/>
                    </a:lnTo>
                    <a:lnTo>
                      <a:pt x="646" y="166"/>
                    </a:lnTo>
                    <a:lnTo>
                      <a:pt x="644" y="166"/>
                    </a:lnTo>
                    <a:lnTo>
                      <a:pt x="644" y="166"/>
                    </a:lnTo>
                    <a:lnTo>
                      <a:pt x="644" y="166"/>
                    </a:lnTo>
                    <a:lnTo>
                      <a:pt x="644" y="164"/>
                    </a:lnTo>
                    <a:lnTo>
                      <a:pt x="646" y="164"/>
                    </a:lnTo>
                    <a:lnTo>
                      <a:pt x="646" y="164"/>
                    </a:lnTo>
                    <a:lnTo>
                      <a:pt x="642" y="164"/>
                    </a:lnTo>
                    <a:lnTo>
                      <a:pt x="640" y="164"/>
                    </a:lnTo>
                    <a:lnTo>
                      <a:pt x="640" y="164"/>
                    </a:lnTo>
                    <a:lnTo>
                      <a:pt x="640" y="164"/>
                    </a:lnTo>
                    <a:lnTo>
                      <a:pt x="640" y="164"/>
                    </a:lnTo>
                    <a:lnTo>
                      <a:pt x="642" y="164"/>
                    </a:lnTo>
                    <a:lnTo>
                      <a:pt x="644" y="162"/>
                    </a:lnTo>
                    <a:lnTo>
                      <a:pt x="646" y="162"/>
                    </a:lnTo>
                    <a:lnTo>
                      <a:pt x="644" y="162"/>
                    </a:lnTo>
                    <a:lnTo>
                      <a:pt x="644" y="162"/>
                    </a:lnTo>
                    <a:lnTo>
                      <a:pt x="644" y="160"/>
                    </a:lnTo>
                    <a:lnTo>
                      <a:pt x="644" y="160"/>
                    </a:lnTo>
                    <a:lnTo>
                      <a:pt x="642" y="162"/>
                    </a:lnTo>
                    <a:lnTo>
                      <a:pt x="642" y="160"/>
                    </a:lnTo>
                    <a:lnTo>
                      <a:pt x="642" y="160"/>
                    </a:lnTo>
                    <a:lnTo>
                      <a:pt x="642" y="160"/>
                    </a:lnTo>
                    <a:lnTo>
                      <a:pt x="644" y="160"/>
                    </a:lnTo>
                    <a:lnTo>
                      <a:pt x="642" y="158"/>
                    </a:lnTo>
                    <a:lnTo>
                      <a:pt x="642" y="158"/>
                    </a:lnTo>
                    <a:lnTo>
                      <a:pt x="642" y="158"/>
                    </a:lnTo>
                    <a:lnTo>
                      <a:pt x="642" y="158"/>
                    </a:lnTo>
                    <a:lnTo>
                      <a:pt x="642" y="158"/>
                    </a:lnTo>
                    <a:lnTo>
                      <a:pt x="642" y="156"/>
                    </a:lnTo>
                    <a:lnTo>
                      <a:pt x="642" y="156"/>
                    </a:lnTo>
                    <a:lnTo>
                      <a:pt x="642" y="154"/>
                    </a:lnTo>
                    <a:lnTo>
                      <a:pt x="642" y="152"/>
                    </a:lnTo>
                    <a:lnTo>
                      <a:pt x="642" y="152"/>
                    </a:lnTo>
                    <a:lnTo>
                      <a:pt x="642" y="152"/>
                    </a:lnTo>
                    <a:lnTo>
                      <a:pt x="642" y="152"/>
                    </a:lnTo>
                    <a:lnTo>
                      <a:pt x="642" y="150"/>
                    </a:lnTo>
                    <a:lnTo>
                      <a:pt x="640" y="150"/>
                    </a:lnTo>
                    <a:lnTo>
                      <a:pt x="638" y="152"/>
                    </a:lnTo>
                    <a:lnTo>
                      <a:pt x="638" y="152"/>
                    </a:lnTo>
                    <a:lnTo>
                      <a:pt x="638" y="152"/>
                    </a:lnTo>
                    <a:lnTo>
                      <a:pt x="636" y="152"/>
                    </a:lnTo>
                    <a:lnTo>
                      <a:pt x="634" y="156"/>
                    </a:lnTo>
                    <a:lnTo>
                      <a:pt x="632" y="156"/>
                    </a:lnTo>
                    <a:lnTo>
                      <a:pt x="632" y="158"/>
                    </a:lnTo>
                    <a:lnTo>
                      <a:pt x="634" y="158"/>
                    </a:lnTo>
                    <a:lnTo>
                      <a:pt x="634" y="160"/>
                    </a:lnTo>
                    <a:lnTo>
                      <a:pt x="632" y="160"/>
                    </a:lnTo>
                    <a:lnTo>
                      <a:pt x="632" y="160"/>
                    </a:lnTo>
                    <a:lnTo>
                      <a:pt x="632" y="160"/>
                    </a:lnTo>
                    <a:lnTo>
                      <a:pt x="630" y="162"/>
                    </a:lnTo>
                    <a:lnTo>
                      <a:pt x="630" y="160"/>
                    </a:lnTo>
                    <a:lnTo>
                      <a:pt x="630" y="162"/>
                    </a:lnTo>
                    <a:lnTo>
                      <a:pt x="630" y="164"/>
                    </a:lnTo>
                    <a:lnTo>
                      <a:pt x="628" y="164"/>
                    </a:lnTo>
                    <a:lnTo>
                      <a:pt x="628" y="164"/>
                    </a:lnTo>
                    <a:lnTo>
                      <a:pt x="628" y="164"/>
                    </a:lnTo>
                    <a:lnTo>
                      <a:pt x="626" y="164"/>
                    </a:lnTo>
                    <a:lnTo>
                      <a:pt x="626" y="166"/>
                    </a:lnTo>
                    <a:lnTo>
                      <a:pt x="626" y="164"/>
                    </a:lnTo>
                    <a:lnTo>
                      <a:pt x="626" y="164"/>
                    </a:lnTo>
                    <a:lnTo>
                      <a:pt x="626" y="166"/>
                    </a:lnTo>
                    <a:lnTo>
                      <a:pt x="626" y="166"/>
                    </a:lnTo>
                    <a:lnTo>
                      <a:pt x="624" y="168"/>
                    </a:lnTo>
                    <a:lnTo>
                      <a:pt x="624" y="168"/>
                    </a:lnTo>
                    <a:lnTo>
                      <a:pt x="624" y="168"/>
                    </a:lnTo>
                    <a:lnTo>
                      <a:pt x="626" y="166"/>
                    </a:lnTo>
                    <a:lnTo>
                      <a:pt x="624" y="166"/>
                    </a:lnTo>
                    <a:lnTo>
                      <a:pt x="624" y="164"/>
                    </a:lnTo>
                    <a:lnTo>
                      <a:pt x="622" y="166"/>
                    </a:lnTo>
                    <a:lnTo>
                      <a:pt x="620" y="166"/>
                    </a:lnTo>
                    <a:lnTo>
                      <a:pt x="620" y="168"/>
                    </a:lnTo>
                    <a:lnTo>
                      <a:pt x="618" y="168"/>
                    </a:lnTo>
                    <a:lnTo>
                      <a:pt x="614" y="170"/>
                    </a:lnTo>
                    <a:lnTo>
                      <a:pt x="612" y="172"/>
                    </a:lnTo>
                    <a:lnTo>
                      <a:pt x="610" y="172"/>
                    </a:lnTo>
                    <a:lnTo>
                      <a:pt x="612" y="170"/>
                    </a:lnTo>
                    <a:lnTo>
                      <a:pt x="612" y="168"/>
                    </a:lnTo>
                    <a:lnTo>
                      <a:pt x="612" y="168"/>
                    </a:lnTo>
                    <a:lnTo>
                      <a:pt x="610" y="170"/>
                    </a:lnTo>
                    <a:lnTo>
                      <a:pt x="612" y="168"/>
                    </a:lnTo>
                    <a:lnTo>
                      <a:pt x="612" y="166"/>
                    </a:lnTo>
                    <a:lnTo>
                      <a:pt x="610" y="168"/>
                    </a:lnTo>
                    <a:lnTo>
                      <a:pt x="610" y="170"/>
                    </a:lnTo>
                    <a:lnTo>
                      <a:pt x="608" y="172"/>
                    </a:lnTo>
                    <a:lnTo>
                      <a:pt x="604" y="172"/>
                    </a:lnTo>
                    <a:lnTo>
                      <a:pt x="600" y="174"/>
                    </a:lnTo>
                    <a:lnTo>
                      <a:pt x="606" y="172"/>
                    </a:lnTo>
                    <a:lnTo>
                      <a:pt x="608" y="172"/>
                    </a:lnTo>
                    <a:lnTo>
                      <a:pt x="610" y="168"/>
                    </a:lnTo>
                    <a:lnTo>
                      <a:pt x="610" y="166"/>
                    </a:lnTo>
                    <a:lnTo>
                      <a:pt x="610" y="166"/>
                    </a:lnTo>
                    <a:lnTo>
                      <a:pt x="610" y="164"/>
                    </a:lnTo>
                    <a:lnTo>
                      <a:pt x="610" y="164"/>
                    </a:lnTo>
                    <a:lnTo>
                      <a:pt x="608" y="164"/>
                    </a:lnTo>
                    <a:lnTo>
                      <a:pt x="606" y="164"/>
                    </a:lnTo>
                    <a:lnTo>
                      <a:pt x="604" y="164"/>
                    </a:lnTo>
                    <a:lnTo>
                      <a:pt x="604" y="164"/>
                    </a:lnTo>
                    <a:lnTo>
                      <a:pt x="600" y="166"/>
                    </a:lnTo>
                    <a:lnTo>
                      <a:pt x="600" y="164"/>
                    </a:lnTo>
                    <a:lnTo>
                      <a:pt x="600" y="164"/>
                    </a:lnTo>
                    <a:lnTo>
                      <a:pt x="598" y="164"/>
                    </a:lnTo>
                    <a:lnTo>
                      <a:pt x="598" y="164"/>
                    </a:lnTo>
                    <a:lnTo>
                      <a:pt x="600" y="164"/>
                    </a:lnTo>
                    <a:lnTo>
                      <a:pt x="600" y="164"/>
                    </a:lnTo>
                    <a:lnTo>
                      <a:pt x="600" y="162"/>
                    </a:lnTo>
                    <a:lnTo>
                      <a:pt x="602" y="162"/>
                    </a:lnTo>
                    <a:lnTo>
                      <a:pt x="602" y="162"/>
                    </a:lnTo>
                    <a:lnTo>
                      <a:pt x="602" y="164"/>
                    </a:lnTo>
                    <a:lnTo>
                      <a:pt x="604" y="162"/>
                    </a:lnTo>
                    <a:lnTo>
                      <a:pt x="606" y="162"/>
                    </a:lnTo>
                    <a:lnTo>
                      <a:pt x="606" y="162"/>
                    </a:lnTo>
                    <a:lnTo>
                      <a:pt x="606" y="162"/>
                    </a:lnTo>
                    <a:lnTo>
                      <a:pt x="606" y="162"/>
                    </a:lnTo>
                    <a:lnTo>
                      <a:pt x="606" y="162"/>
                    </a:lnTo>
                    <a:lnTo>
                      <a:pt x="606" y="162"/>
                    </a:lnTo>
                    <a:lnTo>
                      <a:pt x="606" y="162"/>
                    </a:lnTo>
                    <a:lnTo>
                      <a:pt x="606" y="160"/>
                    </a:lnTo>
                    <a:lnTo>
                      <a:pt x="608" y="160"/>
                    </a:lnTo>
                    <a:lnTo>
                      <a:pt x="608" y="160"/>
                    </a:lnTo>
                    <a:lnTo>
                      <a:pt x="608" y="160"/>
                    </a:lnTo>
                    <a:lnTo>
                      <a:pt x="604" y="160"/>
                    </a:lnTo>
                    <a:lnTo>
                      <a:pt x="608" y="156"/>
                    </a:lnTo>
                    <a:lnTo>
                      <a:pt x="608" y="156"/>
                    </a:lnTo>
                    <a:lnTo>
                      <a:pt x="608" y="156"/>
                    </a:lnTo>
                    <a:lnTo>
                      <a:pt x="608" y="154"/>
                    </a:lnTo>
                    <a:lnTo>
                      <a:pt x="608" y="154"/>
                    </a:lnTo>
                    <a:lnTo>
                      <a:pt x="606" y="152"/>
                    </a:lnTo>
                    <a:lnTo>
                      <a:pt x="602" y="152"/>
                    </a:lnTo>
                    <a:lnTo>
                      <a:pt x="600" y="152"/>
                    </a:lnTo>
                    <a:lnTo>
                      <a:pt x="598" y="152"/>
                    </a:lnTo>
                    <a:lnTo>
                      <a:pt x="600" y="150"/>
                    </a:lnTo>
                    <a:lnTo>
                      <a:pt x="600" y="150"/>
                    </a:lnTo>
                    <a:lnTo>
                      <a:pt x="602" y="152"/>
                    </a:lnTo>
                    <a:lnTo>
                      <a:pt x="604" y="152"/>
                    </a:lnTo>
                    <a:lnTo>
                      <a:pt x="606" y="152"/>
                    </a:lnTo>
                    <a:lnTo>
                      <a:pt x="606" y="152"/>
                    </a:lnTo>
                    <a:lnTo>
                      <a:pt x="608" y="152"/>
                    </a:lnTo>
                    <a:lnTo>
                      <a:pt x="608" y="152"/>
                    </a:lnTo>
                    <a:lnTo>
                      <a:pt x="608" y="152"/>
                    </a:lnTo>
                    <a:lnTo>
                      <a:pt x="610" y="152"/>
                    </a:lnTo>
                    <a:lnTo>
                      <a:pt x="610" y="150"/>
                    </a:lnTo>
                    <a:lnTo>
                      <a:pt x="610" y="148"/>
                    </a:lnTo>
                    <a:lnTo>
                      <a:pt x="610" y="148"/>
                    </a:lnTo>
                    <a:lnTo>
                      <a:pt x="610" y="148"/>
                    </a:lnTo>
                    <a:lnTo>
                      <a:pt x="610" y="146"/>
                    </a:lnTo>
                    <a:lnTo>
                      <a:pt x="610" y="146"/>
                    </a:lnTo>
                    <a:lnTo>
                      <a:pt x="612" y="146"/>
                    </a:lnTo>
                    <a:lnTo>
                      <a:pt x="612" y="146"/>
                    </a:lnTo>
                    <a:lnTo>
                      <a:pt x="614" y="144"/>
                    </a:lnTo>
                    <a:lnTo>
                      <a:pt x="614" y="144"/>
                    </a:lnTo>
                    <a:lnTo>
                      <a:pt x="614" y="144"/>
                    </a:lnTo>
                    <a:lnTo>
                      <a:pt x="614" y="142"/>
                    </a:lnTo>
                    <a:lnTo>
                      <a:pt x="612" y="142"/>
                    </a:lnTo>
                    <a:lnTo>
                      <a:pt x="612" y="142"/>
                    </a:lnTo>
                    <a:lnTo>
                      <a:pt x="610" y="144"/>
                    </a:lnTo>
                    <a:lnTo>
                      <a:pt x="610" y="144"/>
                    </a:lnTo>
                    <a:lnTo>
                      <a:pt x="610" y="142"/>
                    </a:lnTo>
                    <a:lnTo>
                      <a:pt x="610" y="142"/>
                    </a:lnTo>
                    <a:lnTo>
                      <a:pt x="610" y="142"/>
                    </a:lnTo>
                    <a:lnTo>
                      <a:pt x="608" y="142"/>
                    </a:lnTo>
                    <a:lnTo>
                      <a:pt x="606" y="142"/>
                    </a:lnTo>
                    <a:lnTo>
                      <a:pt x="606" y="142"/>
                    </a:lnTo>
                    <a:lnTo>
                      <a:pt x="604" y="142"/>
                    </a:lnTo>
                    <a:lnTo>
                      <a:pt x="604" y="140"/>
                    </a:lnTo>
                    <a:lnTo>
                      <a:pt x="604" y="140"/>
                    </a:lnTo>
                    <a:lnTo>
                      <a:pt x="602" y="140"/>
                    </a:lnTo>
                    <a:lnTo>
                      <a:pt x="602" y="140"/>
                    </a:lnTo>
                    <a:lnTo>
                      <a:pt x="602" y="140"/>
                    </a:lnTo>
                    <a:lnTo>
                      <a:pt x="602" y="140"/>
                    </a:lnTo>
                    <a:lnTo>
                      <a:pt x="602" y="138"/>
                    </a:lnTo>
                    <a:lnTo>
                      <a:pt x="602" y="138"/>
                    </a:lnTo>
                    <a:lnTo>
                      <a:pt x="602" y="138"/>
                    </a:lnTo>
                    <a:lnTo>
                      <a:pt x="602" y="138"/>
                    </a:lnTo>
                    <a:lnTo>
                      <a:pt x="604" y="136"/>
                    </a:lnTo>
                    <a:lnTo>
                      <a:pt x="604" y="136"/>
                    </a:lnTo>
                    <a:lnTo>
                      <a:pt x="604" y="136"/>
                    </a:lnTo>
                    <a:lnTo>
                      <a:pt x="604" y="136"/>
                    </a:lnTo>
                    <a:lnTo>
                      <a:pt x="602" y="136"/>
                    </a:lnTo>
                    <a:lnTo>
                      <a:pt x="602" y="136"/>
                    </a:lnTo>
                    <a:lnTo>
                      <a:pt x="600" y="136"/>
                    </a:lnTo>
                    <a:lnTo>
                      <a:pt x="600" y="136"/>
                    </a:lnTo>
                    <a:lnTo>
                      <a:pt x="602" y="134"/>
                    </a:lnTo>
                    <a:lnTo>
                      <a:pt x="602" y="134"/>
                    </a:lnTo>
                    <a:lnTo>
                      <a:pt x="600" y="134"/>
                    </a:lnTo>
                    <a:lnTo>
                      <a:pt x="602" y="132"/>
                    </a:lnTo>
                    <a:lnTo>
                      <a:pt x="600" y="132"/>
                    </a:lnTo>
                    <a:lnTo>
                      <a:pt x="600" y="132"/>
                    </a:lnTo>
                    <a:lnTo>
                      <a:pt x="600" y="134"/>
                    </a:lnTo>
                    <a:lnTo>
                      <a:pt x="600" y="134"/>
                    </a:lnTo>
                    <a:lnTo>
                      <a:pt x="598" y="134"/>
                    </a:lnTo>
                    <a:lnTo>
                      <a:pt x="598" y="134"/>
                    </a:lnTo>
                    <a:lnTo>
                      <a:pt x="600" y="130"/>
                    </a:lnTo>
                    <a:lnTo>
                      <a:pt x="600" y="130"/>
                    </a:lnTo>
                    <a:lnTo>
                      <a:pt x="600" y="130"/>
                    </a:lnTo>
                    <a:lnTo>
                      <a:pt x="600" y="130"/>
                    </a:lnTo>
                    <a:lnTo>
                      <a:pt x="598" y="130"/>
                    </a:lnTo>
                    <a:lnTo>
                      <a:pt x="598" y="128"/>
                    </a:lnTo>
                    <a:lnTo>
                      <a:pt x="594" y="126"/>
                    </a:lnTo>
                    <a:lnTo>
                      <a:pt x="594" y="128"/>
                    </a:lnTo>
                    <a:lnTo>
                      <a:pt x="588" y="128"/>
                    </a:lnTo>
                    <a:lnTo>
                      <a:pt x="588" y="128"/>
                    </a:lnTo>
                    <a:lnTo>
                      <a:pt x="586" y="128"/>
                    </a:lnTo>
                    <a:lnTo>
                      <a:pt x="586" y="128"/>
                    </a:lnTo>
                    <a:lnTo>
                      <a:pt x="586" y="128"/>
                    </a:lnTo>
                    <a:lnTo>
                      <a:pt x="584" y="128"/>
                    </a:lnTo>
                    <a:lnTo>
                      <a:pt x="582" y="128"/>
                    </a:lnTo>
                    <a:lnTo>
                      <a:pt x="584" y="128"/>
                    </a:lnTo>
                    <a:lnTo>
                      <a:pt x="582" y="128"/>
                    </a:lnTo>
                    <a:lnTo>
                      <a:pt x="582" y="126"/>
                    </a:lnTo>
                    <a:lnTo>
                      <a:pt x="580" y="126"/>
                    </a:lnTo>
                    <a:lnTo>
                      <a:pt x="580" y="126"/>
                    </a:lnTo>
                    <a:lnTo>
                      <a:pt x="580" y="126"/>
                    </a:lnTo>
                    <a:lnTo>
                      <a:pt x="578" y="124"/>
                    </a:lnTo>
                    <a:lnTo>
                      <a:pt x="574" y="124"/>
                    </a:lnTo>
                    <a:lnTo>
                      <a:pt x="572" y="124"/>
                    </a:lnTo>
                    <a:lnTo>
                      <a:pt x="574" y="124"/>
                    </a:lnTo>
                    <a:lnTo>
                      <a:pt x="572" y="124"/>
                    </a:lnTo>
                    <a:lnTo>
                      <a:pt x="572" y="124"/>
                    </a:lnTo>
                    <a:lnTo>
                      <a:pt x="570" y="126"/>
                    </a:lnTo>
                    <a:lnTo>
                      <a:pt x="568" y="128"/>
                    </a:lnTo>
                    <a:lnTo>
                      <a:pt x="566" y="128"/>
                    </a:lnTo>
                    <a:lnTo>
                      <a:pt x="566" y="128"/>
                    </a:lnTo>
                    <a:lnTo>
                      <a:pt x="566" y="130"/>
                    </a:lnTo>
                    <a:lnTo>
                      <a:pt x="566" y="130"/>
                    </a:lnTo>
                    <a:lnTo>
                      <a:pt x="566" y="132"/>
                    </a:lnTo>
                    <a:lnTo>
                      <a:pt x="566" y="132"/>
                    </a:lnTo>
                    <a:lnTo>
                      <a:pt x="566" y="132"/>
                    </a:lnTo>
                    <a:lnTo>
                      <a:pt x="566" y="134"/>
                    </a:lnTo>
                    <a:lnTo>
                      <a:pt x="568" y="134"/>
                    </a:lnTo>
                    <a:lnTo>
                      <a:pt x="570" y="132"/>
                    </a:lnTo>
                    <a:lnTo>
                      <a:pt x="568" y="134"/>
                    </a:lnTo>
                    <a:lnTo>
                      <a:pt x="566" y="134"/>
                    </a:lnTo>
                    <a:lnTo>
                      <a:pt x="566" y="134"/>
                    </a:lnTo>
                    <a:lnTo>
                      <a:pt x="566" y="136"/>
                    </a:lnTo>
                    <a:lnTo>
                      <a:pt x="564" y="136"/>
                    </a:lnTo>
                    <a:lnTo>
                      <a:pt x="564" y="136"/>
                    </a:lnTo>
                    <a:lnTo>
                      <a:pt x="564" y="138"/>
                    </a:lnTo>
                    <a:lnTo>
                      <a:pt x="562" y="138"/>
                    </a:lnTo>
                    <a:lnTo>
                      <a:pt x="560" y="140"/>
                    </a:lnTo>
                    <a:lnTo>
                      <a:pt x="560" y="140"/>
                    </a:lnTo>
                    <a:lnTo>
                      <a:pt x="560" y="142"/>
                    </a:lnTo>
                    <a:lnTo>
                      <a:pt x="560" y="142"/>
                    </a:lnTo>
                    <a:lnTo>
                      <a:pt x="562" y="142"/>
                    </a:lnTo>
                    <a:lnTo>
                      <a:pt x="562" y="142"/>
                    </a:lnTo>
                    <a:lnTo>
                      <a:pt x="562" y="142"/>
                    </a:lnTo>
                    <a:lnTo>
                      <a:pt x="562" y="142"/>
                    </a:lnTo>
                    <a:lnTo>
                      <a:pt x="560" y="142"/>
                    </a:lnTo>
                    <a:lnTo>
                      <a:pt x="560" y="144"/>
                    </a:lnTo>
                    <a:lnTo>
                      <a:pt x="560" y="144"/>
                    </a:lnTo>
                    <a:lnTo>
                      <a:pt x="560" y="146"/>
                    </a:lnTo>
                    <a:lnTo>
                      <a:pt x="560" y="146"/>
                    </a:lnTo>
                    <a:lnTo>
                      <a:pt x="560" y="146"/>
                    </a:lnTo>
                    <a:lnTo>
                      <a:pt x="560" y="148"/>
                    </a:lnTo>
                    <a:lnTo>
                      <a:pt x="560" y="148"/>
                    </a:lnTo>
                    <a:lnTo>
                      <a:pt x="558" y="148"/>
                    </a:lnTo>
                    <a:lnTo>
                      <a:pt x="558" y="148"/>
                    </a:lnTo>
                    <a:lnTo>
                      <a:pt x="556" y="150"/>
                    </a:lnTo>
                    <a:lnTo>
                      <a:pt x="560" y="150"/>
                    </a:lnTo>
                    <a:lnTo>
                      <a:pt x="560" y="150"/>
                    </a:lnTo>
                    <a:lnTo>
                      <a:pt x="560" y="150"/>
                    </a:lnTo>
                    <a:lnTo>
                      <a:pt x="558" y="150"/>
                    </a:lnTo>
                    <a:lnTo>
                      <a:pt x="558" y="152"/>
                    </a:lnTo>
                    <a:lnTo>
                      <a:pt x="558" y="152"/>
                    </a:lnTo>
                    <a:lnTo>
                      <a:pt x="558" y="152"/>
                    </a:lnTo>
                    <a:lnTo>
                      <a:pt x="560" y="154"/>
                    </a:lnTo>
                    <a:lnTo>
                      <a:pt x="556" y="154"/>
                    </a:lnTo>
                    <a:lnTo>
                      <a:pt x="556" y="154"/>
                    </a:lnTo>
                    <a:lnTo>
                      <a:pt x="556" y="152"/>
                    </a:lnTo>
                    <a:lnTo>
                      <a:pt x="554" y="154"/>
                    </a:lnTo>
                    <a:lnTo>
                      <a:pt x="554" y="156"/>
                    </a:lnTo>
                    <a:lnTo>
                      <a:pt x="554" y="156"/>
                    </a:lnTo>
                    <a:lnTo>
                      <a:pt x="552" y="156"/>
                    </a:lnTo>
                    <a:lnTo>
                      <a:pt x="550" y="158"/>
                    </a:lnTo>
                    <a:lnTo>
                      <a:pt x="548" y="158"/>
                    </a:lnTo>
                    <a:lnTo>
                      <a:pt x="546" y="158"/>
                    </a:lnTo>
                    <a:lnTo>
                      <a:pt x="546" y="158"/>
                    </a:lnTo>
                    <a:lnTo>
                      <a:pt x="544" y="158"/>
                    </a:lnTo>
                    <a:lnTo>
                      <a:pt x="544" y="160"/>
                    </a:lnTo>
                    <a:lnTo>
                      <a:pt x="544" y="160"/>
                    </a:lnTo>
                    <a:lnTo>
                      <a:pt x="544" y="160"/>
                    </a:lnTo>
                    <a:lnTo>
                      <a:pt x="544" y="162"/>
                    </a:lnTo>
                    <a:lnTo>
                      <a:pt x="544" y="162"/>
                    </a:lnTo>
                    <a:lnTo>
                      <a:pt x="546" y="164"/>
                    </a:lnTo>
                    <a:lnTo>
                      <a:pt x="546" y="166"/>
                    </a:lnTo>
                    <a:lnTo>
                      <a:pt x="548" y="166"/>
                    </a:lnTo>
                    <a:lnTo>
                      <a:pt x="550" y="166"/>
                    </a:lnTo>
                    <a:lnTo>
                      <a:pt x="550" y="166"/>
                    </a:lnTo>
                    <a:lnTo>
                      <a:pt x="548" y="168"/>
                    </a:lnTo>
                    <a:lnTo>
                      <a:pt x="548" y="168"/>
                    </a:lnTo>
                    <a:lnTo>
                      <a:pt x="548" y="170"/>
                    </a:lnTo>
                    <a:lnTo>
                      <a:pt x="548" y="172"/>
                    </a:lnTo>
                    <a:lnTo>
                      <a:pt x="548" y="176"/>
                    </a:lnTo>
                    <a:lnTo>
                      <a:pt x="546" y="178"/>
                    </a:lnTo>
                    <a:lnTo>
                      <a:pt x="546" y="178"/>
                    </a:lnTo>
                    <a:lnTo>
                      <a:pt x="546" y="180"/>
                    </a:lnTo>
                    <a:lnTo>
                      <a:pt x="546" y="182"/>
                    </a:lnTo>
                    <a:lnTo>
                      <a:pt x="544" y="184"/>
                    </a:lnTo>
                    <a:lnTo>
                      <a:pt x="544" y="186"/>
                    </a:lnTo>
                    <a:lnTo>
                      <a:pt x="544" y="186"/>
                    </a:lnTo>
                    <a:lnTo>
                      <a:pt x="544" y="186"/>
                    </a:lnTo>
                    <a:lnTo>
                      <a:pt x="548" y="184"/>
                    </a:lnTo>
                    <a:lnTo>
                      <a:pt x="548" y="184"/>
                    </a:lnTo>
                    <a:lnTo>
                      <a:pt x="546" y="188"/>
                    </a:lnTo>
                    <a:lnTo>
                      <a:pt x="548" y="188"/>
                    </a:lnTo>
                    <a:lnTo>
                      <a:pt x="546" y="188"/>
                    </a:lnTo>
                    <a:lnTo>
                      <a:pt x="544" y="188"/>
                    </a:lnTo>
                    <a:lnTo>
                      <a:pt x="544" y="188"/>
                    </a:lnTo>
                    <a:lnTo>
                      <a:pt x="544" y="188"/>
                    </a:lnTo>
                    <a:lnTo>
                      <a:pt x="542" y="188"/>
                    </a:lnTo>
                    <a:lnTo>
                      <a:pt x="540" y="188"/>
                    </a:lnTo>
                    <a:lnTo>
                      <a:pt x="536" y="192"/>
                    </a:lnTo>
                    <a:lnTo>
                      <a:pt x="534" y="194"/>
                    </a:lnTo>
                    <a:lnTo>
                      <a:pt x="536" y="194"/>
                    </a:lnTo>
                    <a:lnTo>
                      <a:pt x="534" y="196"/>
                    </a:lnTo>
                    <a:lnTo>
                      <a:pt x="532" y="196"/>
                    </a:lnTo>
                    <a:lnTo>
                      <a:pt x="528" y="198"/>
                    </a:lnTo>
                    <a:lnTo>
                      <a:pt x="524" y="200"/>
                    </a:lnTo>
                    <a:lnTo>
                      <a:pt x="522" y="200"/>
                    </a:lnTo>
                    <a:lnTo>
                      <a:pt x="518" y="202"/>
                    </a:lnTo>
                    <a:lnTo>
                      <a:pt x="516" y="202"/>
                    </a:lnTo>
                    <a:lnTo>
                      <a:pt x="516" y="202"/>
                    </a:lnTo>
                    <a:lnTo>
                      <a:pt x="516" y="204"/>
                    </a:lnTo>
                    <a:lnTo>
                      <a:pt x="516" y="204"/>
                    </a:lnTo>
                    <a:lnTo>
                      <a:pt x="516" y="206"/>
                    </a:lnTo>
                    <a:lnTo>
                      <a:pt x="518" y="208"/>
                    </a:lnTo>
                    <a:lnTo>
                      <a:pt x="516" y="208"/>
                    </a:lnTo>
                    <a:lnTo>
                      <a:pt x="516" y="210"/>
                    </a:lnTo>
                    <a:lnTo>
                      <a:pt x="516" y="210"/>
                    </a:lnTo>
                    <a:lnTo>
                      <a:pt x="516" y="214"/>
                    </a:lnTo>
                    <a:lnTo>
                      <a:pt x="514" y="216"/>
                    </a:lnTo>
                    <a:lnTo>
                      <a:pt x="512" y="220"/>
                    </a:lnTo>
                    <a:lnTo>
                      <a:pt x="512" y="220"/>
                    </a:lnTo>
                    <a:lnTo>
                      <a:pt x="512" y="220"/>
                    </a:lnTo>
                    <a:lnTo>
                      <a:pt x="512" y="222"/>
                    </a:lnTo>
                    <a:lnTo>
                      <a:pt x="512" y="222"/>
                    </a:lnTo>
                    <a:lnTo>
                      <a:pt x="512" y="224"/>
                    </a:lnTo>
                    <a:lnTo>
                      <a:pt x="512" y="224"/>
                    </a:lnTo>
                    <a:lnTo>
                      <a:pt x="512" y="226"/>
                    </a:lnTo>
                    <a:lnTo>
                      <a:pt x="512" y="226"/>
                    </a:lnTo>
                    <a:lnTo>
                      <a:pt x="514" y="226"/>
                    </a:lnTo>
                    <a:lnTo>
                      <a:pt x="516" y="226"/>
                    </a:lnTo>
                    <a:lnTo>
                      <a:pt x="516" y="226"/>
                    </a:lnTo>
                    <a:lnTo>
                      <a:pt x="516" y="226"/>
                    </a:lnTo>
                    <a:lnTo>
                      <a:pt x="512" y="226"/>
                    </a:lnTo>
                    <a:lnTo>
                      <a:pt x="512" y="226"/>
                    </a:lnTo>
                    <a:lnTo>
                      <a:pt x="510" y="228"/>
                    </a:lnTo>
                    <a:lnTo>
                      <a:pt x="510" y="228"/>
                    </a:lnTo>
                    <a:lnTo>
                      <a:pt x="508" y="230"/>
                    </a:lnTo>
                    <a:lnTo>
                      <a:pt x="508" y="230"/>
                    </a:lnTo>
                    <a:lnTo>
                      <a:pt x="506" y="230"/>
                    </a:lnTo>
                    <a:lnTo>
                      <a:pt x="506" y="230"/>
                    </a:lnTo>
                    <a:lnTo>
                      <a:pt x="506" y="232"/>
                    </a:lnTo>
                    <a:lnTo>
                      <a:pt x="508" y="234"/>
                    </a:lnTo>
                    <a:lnTo>
                      <a:pt x="506" y="234"/>
                    </a:lnTo>
                    <a:lnTo>
                      <a:pt x="506" y="234"/>
                    </a:lnTo>
                    <a:lnTo>
                      <a:pt x="506" y="236"/>
                    </a:lnTo>
                    <a:lnTo>
                      <a:pt x="504" y="236"/>
                    </a:lnTo>
                    <a:lnTo>
                      <a:pt x="504" y="236"/>
                    </a:lnTo>
                    <a:lnTo>
                      <a:pt x="504" y="234"/>
                    </a:lnTo>
                    <a:lnTo>
                      <a:pt x="504" y="232"/>
                    </a:lnTo>
                    <a:lnTo>
                      <a:pt x="504" y="232"/>
                    </a:lnTo>
                    <a:lnTo>
                      <a:pt x="502" y="232"/>
                    </a:lnTo>
                    <a:lnTo>
                      <a:pt x="502" y="232"/>
                    </a:lnTo>
                    <a:lnTo>
                      <a:pt x="502" y="232"/>
                    </a:lnTo>
                    <a:lnTo>
                      <a:pt x="502" y="234"/>
                    </a:lnTo>
                    <a:lnTo>
                      <a:pt x="500" y="234"/>
                    </a:lnTo>
                    <a:lnTo>
                      <a:pt x="500" y="234"/>
                    </a:lnTo>
                    <a:lnTo>
                      <a:pt x="498" y="238"/>
                    </a:lnTo>
                    <a:lnTo>
                      <a:pt x="498" y="238"/>
                    </a:lnTo>
                    <a:lnTo>
                      <a:pt x="496" y="236"/>
                    </a:lnTo>
                    <a:lnTo>
                      <a:pt x="496" y="236"/>
                    </a:lnTo>
                    <a:lnTo>
                      <a:pt x="494" y="234"/>
                    </a:lnTo>
                    <a:lnTo>
                      <a:pt x="494" y="234"/>
                    </a:lnTo>
                    <a:lnTo>
                      <a:pt x="494" y="236"/>
                    </a:lnTo>
                    <a:lnTo>
                      <a:pt x="488" y="236"/>
                    </a:lnTo>
                    <a:lnTo>
                      <a:pt x="494" y="234"/>
                    </a:lnTo>
                    <a:lnTo>
                      <a:pt x="494" y="234"/>
                    </a:lnTo>
                    <a:lnTo>
                      <a:pt x="494" y="232"/>
                    </a:lnTo>
                    <a:lnTo>
                      <a:pt x="494" y="230"/>
                    </a:lnTo>
                    <a:lnTo>
                      <a:pt x="494" y="226"/>
                    </a:lnTo>
                    <a:lnTo>
                      <a:pt x="492" y="226"/>
                    </a:lnTo>
                    <a:lnTo>
                      <a:pt x="490" y="226"/>
                    </a:lnTo>
                    <a:lnTo>
                      <a:pt x="486" y="226"/>
                    </a:lnTo>
                    <a:lnTo>
                      <a:pt x="486" y="226"/>
                    </a:lnTo>
                    <a:lnTo>
                      <a:pt x="490" y="224"/>
                    </a:lnTo>
                    <a:lnTo>
                      <a:pt x="492" y="224"/>
                    </a:lnTo>
                    <a:lnTo>
                      <a:pt x="492" y="224"/>
                    </a:lnTo>
                    <a:lnTo>
                      <a:pt x="492" y="222"/>
                    </a:lnTo>
                    <a:lnTo>
                      <a:pt x="492" y="222"/>
                    </a:lnTo>
                    <a:lnTo>
                      <a:pt x="492" y="220"/>
                    </a:lnTo>
                    <a:lnTo>
                      <a:pt x="490" y="220"/>
                    </a:lnTo>
                    <a:lnTo>
                      <a:pt x="490" y="220"/>
                    </a:lnTo>
                    <a:lnTo>
                      <a:pt x="490" y="218"/>
                    </a:lnTo>
                    <a:lnTo>
                      <a:pt x="490" y="218"/>
                    </a:lnTo>
                    <a:lnTo>
                      <a:pt x="490" y="216"/>
                    </a:lnTo>
                    <a:lnTo>
                      <a:pt x="492" y="214"/>
                    </a:lnTo>
                    <a:lnTo>
                      <a:pt x="494" y="210"/>
                    </a:lnTo>
                    <a:lnTo>
                      <a:pt x="494" y="208"/>
                    </a:lnTo>
                    <a:lnTo>
                      <a:pt x="496" y="206"/>
                    </a:lnTo>
                    <a:lnTo>
                      <a:pt x="494" y="206"/>
                    </a:lnTo>
                    <a:lnTo>
                      <a:pt x="496" y="204"/>
                    </a:lnTo>
                    <a:lnTo>
                      <a:pt x="498" y="202"/>
                    </a:lnTo>
                    <a:lnTo>
                      <a:pt x="500" y="198"/>
                    </a:lnTo>
                    <a:lnTo>
                      <a:pt x="500" y="196"/>
                    </a:lnTo>
                    <a:lnTo>
                      <a:pt x="500" y="196"/>
                    </a:lnTo>
                    <a:lnTo>
                      <a:pt x="500" y="196"/>
                    </a:lnTo>
                    <a:lnTo>
                      <a:pt x="498" y="194"/>
                    </a:lnTo>
                    <a:lnTo>
                      <a:pt x="496" y="194"/>
                    </a:lnTo>
                    <a:lnTo>
                      <a:pt x="498" y="194"/>
                    </a:lnTo>
                    <a:lnTo>
                      <a:pt x="496" y="194"/>
                    </a:lnTo>
                    <a:lnTo>
                      <a:pt x="496" y="194"/>
                    </a:lnTo>
                    <a:lnTo>
                      <a:pt x="494" y="194"/>
                    </a:lnTo>
                    <a:lnTo>
                      <a:pt x="492" y="194"/>
                    </a:lnTo>
                    <a:lnTo>
                      <a:pt x="490" y="194"/>
                    </a:lnTo>
                    <a:lnTo>
                      <a:pt x="482" y="194"/>
                    </a:lnTo>
                    <a:lnTo>
                      <a:pt x="480" y="194"/>
                    </a:lnTo>
                    <a:lnTo>
                      <a:pt x="480" y="196"/>
                    </a:lnTo>
                    <a:lnTo>
                      <a:pt x="478" y="198"/>
                    </a:lnTo>
                    <a:lnTo>
                      <a:pt x="480" y="196"/>
                    </a:lnTo>
                    <a:lnTo>
                      <a:pt x="480" y="194"/>
                    </a:lnTo>
                    <a:lnTo>
                      <a:pt x="482" y="192"/>
                    </a:lnTo>
                    <a:lnTo>
                      <a:pt x="482" y="192"/>
                    </a:lnTo>
                    <a:lnTo>
                      <a:pt x="480" y="190"/>
                    </a:lnTo>
                    <a:lnTo>
                      <a:pt x="480" y="190"/>
                    </a:lnTo>
                    <a:lnTo>
                      <a:pt x="480" y="188"/>
                    </a:lnTo>
                    <a:lnTo>
                      <a:pt x="476" y="188"/>
                    </a:lnTo>
                    <a:lnTo>
                      <a:pt x="476" y="186"/>
                    </a:lnTo>
                    <a:lnTo>
                      <a:pt x="474" y="186"/>
                    </a:lnTo>
                    <a:lnTo>
                      <a:pt x="474" y="186"/>
                    </a:lnTo>
                    <a:lnTo>
                      <a:pt x="472" y="186"/>
                    </a:lnTo>
                    <a:lnTo>
                      <a:pt x="472" y="184"/>
                    </a:lnTo>
                    <a:lnTo>
                      <a:pt x="472" y="184"/>
                    </a:lnTo>
                    <a:lnTo>
                      <a:pt x="472" y="184"/>
                    </a:lnTo>
                    <a:lnTo>
                      <a:pt x="470" y="184"/>
                    </a:lnTo>
                    <a:lnTo>
                      <a:pt x="472" y="184"/>
                    </a:lnTo>
                    <a:lnTo>
                      <a:pt x="472" y="184"/>
                    </a:lnTo>
                    <a:lnTo>
                      <a:pt x="470" y="180"/>
                    </a:lnTo>
                    <a:lnTo>
                      <a:pt x="470" y="180"/>
                    </a:lnTo>
                    <a:lnTo>
                      <a:pt x="466" y="176"/>
                    </a:lnTo>
                    <a:lnTo>
                      <a:pt x="466" y="176"/>
                    </a:lnTo>
                    <a:lnTo>
                      <a:pt x="464" y="176"/>
                    </a:lnTo>
                    <a:lnTo>
                      <a:pt x="462" y="174"/>
                    </a:lnTo>
                    <a:lnTo>
                      <a:pt x="460" y="174"/>
                    </a:lnTo>
                    <a:lnTo>
                      <a:pt x="460" y="172"/>
                    </a:lnTo>
                    <a:lnTo>
                      <a:pt x="458" y="172"/>
                    </a:lnTo>
                    <a:lnTo>
                      <a:pt x="458" y="172"/>
                    </a:lnTo>
                    <a:lnTo>
                      <a:pt x="456" y="170"/>
                    </a:lnTo>
                    <a:lnTo>
                      <a:pt x="448" y="172"/>
                    </a:lnTo>
                    <a:lnTo>
                      <a:pt x="446" y="172"/>
                    </a:lnTo>
                    <a:lnTo>
                      <a:pt x="446" y="172"/>
                    </a:lnTo>
                    <a:lnTo>
                      <a:pt x="446" y="172"/>
                    </a:lnTo>
                    <a:lnTo>
                      <a:pt x="444" y="172"/>
                    </a:lnTo>
                    <a:lnTo>
                      <a:pt x="444" y="172"/>
                    </a:lnTo>
                    <a:lnTo>
                      <a:pt x="446" y="172"/>
                    </a:lnTo>
                    <a:lnTo>
                      <a:pt x="446" y="172"/>
                    </a:lnTo>
                    <a:lnTo>
                      <a:pt x="448" y="170"/>
                    </a:lnTo>
                    <a:lnTo>
                      <a:pt x="448" y="168"/>
                    </a:lnTo>
                    <a:lnTo>
                      <a:pt x="448" y="166"/>
                    </a:lnTo>
                    <a:lnTo>
                      <a:pt x="450" y="164"/>
                    </a:lnTo>
                    <a:lnTo>
                      <a:pt x="450" y="162"/>
                    </a:lnTo>
                    <a:lnTo>
                      <a:pt x="452" y="158"/>
                    </a:lnTo>
                    <a:lnTo>
                      <a:pt x="452" y="156"/>
                    </a:lnTo>
                    <a:lnTo>
                      <a:pt x="452" y="156"/>
                    </a:lnTo>
                    <a:lnTo>
                      <a:pt x="452" y="154"/>
                    </a:lnTo>
                    <a:lnTo>
                      <a:pt x="452" y="154"/>
                    </a:lnTo>
                    <a:lnTo>
                      <a:pt x="450" y="154"/>
                    </a:lnTo>
                    <a:lnTo>
                      <a:pt x="450" y="154"/>
                    </a:lnTo>
                    <a:lnTo>
                      <a:pt x="448" y="154"/>
                    </a:lnTo>
                    <a:lnTo>
                      <a:pt x="446" y="154"/>
                    </a:lnTo>
                    <a:lnTo>
                      <a:pt x="446" y="156"/>
                    </a:lnTo>
                    <a:lnTo>
                      <a:pt x="444" y="156"/>
                    </a:lnTo>
                    <a:lnTo>
                      <a:pt x="446" y="154"/>
                    </a:lnTo>
                    <a:lnTo>
                      <a:pt x="446" y="154"/>
                    </a:lnTo>
                    <a:lnTo>
                      <a:pt x="446" y="154"/>
                    </a:lnTo>
                    <a:lnTo>
                      <a:pt x="444" y="154"/>
                    </a:lnTo>
                    <a:lnTo>
                      <a:pt x="444" y="152"/>
                    </a:lnTo>
                    <a:lnTo>
                      <a:pt x="444" y="152"/>
                    </a:lnTo>
                    <a:lnTo>
                      <a:pt x="444" y="150"/>
                    </a:lnTo>
                    <a:lnTo>
                      <a:pt x="446" y="150"/>
                    </a:lnTo>
                    <a:lnTo>
                      <a:pt x="446" y="148"/>
                    </a:lnTo>
                    <a:lnTo>
                      <a:pt x="448" y="146"/>
                    </a:lnTo>
                    <a:lnTo>
                      <a:pt x="448" y="144"/>
                    </a:lnTo>
                    <a:lnTo>
                      <a:pt x="452" y="142"/>
                    </a:lnTo>
                    <a:lnTo>
                      <a:pt x="452" y="140"/>
                    </a:lnTo>
                    <a:lnTo>
                      <a:pt x="454" y="138"/>
                    </a:lnTo>
                    <a:lnTo>
                      <a:pt x="456" y="138"/>
                    </a:lnTo>
                    <a:lnTo>
                      <a:pt x="456" y="136"/>
                    </a:lnTo>
                    <a:lnTo>
                      <a:pt x="456" y="136"/>
                    </a:lnTo>
                    <a:lnTo>
                      <a:pt x="458" y="136"/>
                    </a:lnTo>
                    <a:lnTo>
                      <a:pt x="458" y="134"/>
                    </a:lnTo>
                    <a:lnTo>
                      <a:pt x="460" y="134"/>
                    </a:lnTo>
                    <a:lnTo>
                      <a:pt x="462" y="132"/>
                    </a:lnTo>
                    <a:lnTo>
                      <a:pt x="462" y="132"/>
                    </a:lnTo>
                    <a:lnTo>
                      <a:pt x="464" y="130"/>
                    </a:lnTo>
                    <a:lnTo>
                      <a:pt x="464" y="130"/>
                    </a:lnTo>
                    <a:lnTo>
                      <a:pt x="462" y="128"/>
                    </a:lnTo>
                    <a:lnTo>
                      <a:pt x="464" y="128"/>
                    </a:lnTo>
                    <a:lnTo>
                      <a:pt x="466" y="128"/>
                    </a:lnTo>
                    <a:lnTo>
                      <a:pt x="468" y="128"/>
                    </a:lnTo>
                    <a:lnTo>
                      <a:pt x="470" y="126"/>
                    </a:lnTo>
                    <a:lnTo>
                      <a:pt x="472" y="124"/>
                    </a:lnTo>
                    <a:lnTo>
                      <a:pt x="472" y="124"/>
                    </a:lnTo>
                    <a:lnTo>
                      <a:pt x="472" y="124"/>
                    </a:lnTo>
                    <a:lnTo>
                      <a:pt x="474" y="124"/>
                    </a:lnTo>
                    <a:lnTo>
                      <a:pt x="474" y="124"/>
                    </a:lnTo>
                    <a:lnTo>
                      <a:pt x="476" y="122"/>
                    </a:lnTo>
                    <a:lnTo>
                      <a:pt x="476" y="122"/>
                    </a:lnTo>
                    <a:lnTo>
                      <a:pt x="478" y="122"/>
                    </a:lnTo>
                    <a:lnTo>
                      <a:pt x="478" y="122"/>
                    </a:lnTo>
                    <a:lnTo>
                      <a:pt x="478" y="122"/>
                    </a:lnTo>
                    <a:lnTo>
                      <a:pt x="480" y="122"/>
                    </a:lnTo>
                    <a:lnTo>
                      <a:pt x="480" y="120"/>
                    </a:lnTo>
                    <a:lnTo>
                      <a:pt x="480" y="118"/>
                    </a:lnTo>
                    <a:lnTo>
                      <a:pt x="482" y="118"/>
                    </a:lnTo>
                    <a:lnTo>
                      <a:pt x="484" y="118"/>
                    </a:lnTo>
                    <a:lnTo>
                      <a:pt x="484" y="118"/>
                    </a:lnTo>
                    <a:lnTo>
                      <a:pt x="486" y="118"/>
                    </a:lnTo>
                    <a:lnTo>
                      <a:pt x="486" y="118"/>
                    </a:lnTo>
                    <a:lnTo>
                      <a:pt x="484" y="118"/>
                    </a:lnTo>
                    <a:lnTo>
                      <a:pt x="484" y="116"/>
                    </a:lnTo>
                    <a:lnTo>
                      <a:pt x="486" y="114"/>
                    </a:lnTo>
                    <a:lnTo>
                      <a:pt x="486" y="116"/>
                    </a:lnTo>
                    <a:lnTo>
                      <a:pt x="488" y="116"/>
                    </a:lnTo>
                    <a:lnTo>
                      <a:pt x="490" y="116"/>
                    </a:lnTo>
                    <a:lnTo>
                      <a:pt x="492" y="116"/>
                    </a:lnTo>
                    <a:lnTo>
                      <a:pt x="492" y="116"/>
                    </a:lnTo>
                    <a:lnTo>
                      <a:pt x="494" y="114"/>
                    </a:lnTo>
                    <a:lnTo>
                      <a:pt x="496" y="116"/>
                    </a:lnTo>
                    <a:lnTo>
                      <a:pt x="496" y="114"/>
                    </a:lnTo>
                    <a:lnTo>
                      <a:pt x="498" y="114"/>
                    </a:lnTo>
                    <a:lnTo>
                      <a:pt x="498" y="114"/>
                    </a:lnTo>
                    <a:lnTo>
                      <a:pt x="500" y="112"/>
                    </a:lnTo>
                    <a:lnTo>
                      <a:pt x="500" y="112"/>
                    </a:lnTo>
                    <a:lnTo>
                      <a:pt x="500" y="110"/>
                    </a:lnTo>
                    <a:lnTo>
                      <a:pt x="500" y="110"/>
                    </a:lnTo>
                    <a:lnTo>
                      <a:pt x="498" y="110"/>
                    </a:lnTo>
                    <a:lnTo>
                      <a:pt x="496" y="108"/>
                    </a:lnTo>
                    <a:lnTo>
                      <a:pt x="496" y="108"/>
                    </a:lnTo>
                    <a:lnTo>
                      <a:pt x="496" y="108"/>
                    </a:lnTo>
                    <a:lnTo>
                      <a:pt x="496" y="106"/>
                    </a:lnTo>
                    <a:lnTo>
                      <a:pt x="494" y="108"/>
                    </a:lnTo>
                    <a:lnTo>
                      <a:pt x="494" y="108"/>
                    </a:lnTo>
                    <a:lnTo>
                      <a:pt x="492" y="108"/>
                    </a:lnTo>
                    <a:lnTo>
                      <a:pt x="492" y="108"/>
                    </a:lnTo>
                    <a:lnTo>
                      <a:pt x="494" y="108"/>
                    </a:lnTo>
                    <a:lnTo>
                      <a:pt x="494" y="108"/>
                    </a:lnTo>
                    <a:lnTo>
                      <a:pt x="494" y="106"/>
                    </a:lnTo>
                    <a:lnTo>
                      <a:pt x="492" y="106"/>
                    </a:lnTo>
                    <a:lnTo>
                      <a:pt x="492" y="106"/>
                    </a:lnTo>
                    <a:lnTo>
                      <a:pt x="492" y="106"/>
                    </a:lnTo>
                    <a:lnTo>
                      <a:pt x="492" y="106"/>
                    </a:lnTo>
                    <a:lnTo>
                      <a:pt x="490" y="106"/>
                    </a:lnTo>
                    <a:lnTo>
                      <a:pt x="490" y="104"/>
                    </a:lnTo>
                    <a:lnTo>
                      <a:pt x="488" y="104"/>
                    </a:lnTo>
                    <a:lnTo>
                      <a:pt x="488" y="104"/>
                    </a:lnTo>
                    <a:lnTo>
                      <a:pt x="486" y="106"/>
                    </a:lnTo>
                    <a:lnTo>
                      <a:pt x="486" y="104"/>
                    </a:lnTo>
                    <a:lnTo>
                      <a:pt x="486" y="104"/>
                    </a:lnTo>
                    <a:lnTo>
                      <a:pt x="488" y="102"/>
                    </a:lnTo>
                    <a:lnTo>
                      <a:pt x="488" y="102"/>
                    </a:lnTo>
                    <a:lnTo>
                      <a:pt x="492" y="104"/>
                    </a:lnTo>
                    <a:lnTo>
                      <a:pt x="492" y="106"/>
                    </a:lnTo>
                    <a:lnTo>
                      <a:pt x="494" y="106"/>
                    </a:lnTo>
                    <a:lnTo>
                      <a:pt x="494" y="106"/>
                    </a:lnTo>
                    <a:lnTo>
                      <a:pt x="496" y="106"/>
                    </a:lnTo>
                    <a:lnTo>
                      <a:pt x="496" y="106"/>
                    </a:lnTo>
                    <a:lnTo>
                      <a:pt x="496" y="106"/>
                    </a:lnTo>
                    <a:lnTo>
                      <a:pt x="498" y="106"/>
                    </a:lnTo>
                    <a:lnTo>
                      <a:pt x="498" y="106"/>
                    </a:lnTo>
                    <a:lnTo>
                      <a:pt x="498" y="106"/>
                    </a:lnTo>
                    <a:lnTo>
                      <a:pt x="500" y="108"/>
                    </a:lnTo>
                    <a:lnTo>
                      <a:pt x="500" y="108"/>
                    </a:lnTo>
                    <a:lnTo>
                      <a:pt x="500" y="108"/>
                    </a:lnTo>
                    <a:lnTo>
                      <a:pt x="500" y="108"/>
                    </a:lnTo>
                    <a:lnTo>
                      <a:pt x="502" y="110"/>
                    </a:lnTo>
                    <a:lnTo>
                      <a:pt x="502" y="108"/>
                    </a:lnTo>
                    <a:lnTo>
                      <a:pt x="502" y="108"/>
                    </a:lnTo>
                    <a:lnTo>
                      <a:pt x="502" y="108"/>
                    </a:lnTo>
                    <a:lnTo>
                      <a:pt x="504" y="108"/>
                    </a:lnTo>
                    <a:lnTo>
                      <a:pt x="504" y="108"/>
                    </a:lnTo>
                    <a:lnTo>
                      <a:pt x="506" y="108"/>
                    </a:lnTo>
                    <a:lnTo>
                      <a:pt x="506" y="106"/>
                    </a:lnTo>
                    <a:lnTo>
                      <a:pt x="508" y="106"/>
                    </a:lnTo>
                    <a:lnTo>
                      <a:pt x="508" y="106"/>
                    </a:lnTo>
                    <a:lnTo>
                      <a:pt x="508" y="106"/>
                    </a:lnTo>
                    <a:lnTo>
                      <a:pt x="508" y="106"/>
                    </a:lnTo>
                    <a:lnTo>
                      <a:pt x="508" y="106"/>
                    </a:lnTo>
                    <a:lnTo>
                      <a:pt x="508" y="106"/>
                    </a:lnTo>
                    <a:lnTo>
                      <a:pt x="510" y="104"/>
                    </a:lnTo>
                    <a:lnTo>
                      <a:pt x="510" y="104"/>
                    </a:lnTo>
                    <a:lnTo>
                      <a:pt x="510" y="104"/>
                    </a:lnTo>
                    <a:lnTo>
                      <a:pt x="510" y="104"/>
                    </a:lnTo>
                    <a:lnTo>
                      <a:pt x="510" y="104"/>
                    </a:lnTo>
                    <a:lnTo>
                      <a:pt x="512" y="104"/>
                    </a:lnTo>
                    <a:lnTo>
                      <a:pt x="512" y="104"/>
                    </a:lnTo>
                    <a:lnTo>
                      <a:pt x="512" y="104"/>
                    </a:lnTo>
                    <a:lnTo>
                      <a:pt x="512" y="104"/>
                    </a:lnTo>
                    <a:lnTo>
                      <a:pt x="514" y="106"/>
                    </a:lnTo>
                    <a:lnTo>
                      <a:pt x="514" y="106"/>
                    </a:lnTo>
                    <a:lnTo>
                      <a:pt x="516" y="106"/>
                    </a:lnTo>
                    <a:lnTo>
                      <a:pt x="518" y="106"/>
                    </a:lnTo>
                    <a:lnTo>
                      <a:pt x="520" y="104"/>
                    </a:lnTo>
                    <a:lnTo>
                      <a:pt x="524" y="102"/>
                    </a:lnTo>
                    <a:lnTo>
                      <a:pt x="524" y="102"/>
                    </a:lnTo>
                    <a:lnTo>
                      <a:pt x="524" y="102"/>
                    </a:lnTo>
                    <a:lnTo>
                      <a:pt x="526" y="100"/>
                    </a:lnTo>
                    <a:lnTo>
                      <a:pt x="528" y="100"/>
                    </a:lnTo>
                    <a:lnTo>
                      <a:pt x="530" y="100"/>
                    </a:lnTo>
                    <a:lnTo>
                      <a:pt x="532" y="98"/>
                    </a:lnTo>
                    <a:lnTo>
                      <a:pt x="532" y="96"/>
                    </a:lnTo>
                    <a:lnTo>
                      <a:pt x="532" y="96"/>
                    </a:lnTo>
                    <a:lnTo>
                      <a:pt x="534" y="96"/>
                    </a:lnTo>
                    <a:lnTo>
                      <a:pt x="534" y="94"/>
                    </a:lnTo>
                    <a:lnTo>
                      <a:pt x="534" y="94"/>
                    </a:lnTo>
                    <a:lnTo>
                      <a:pt x="534" y="94"/>
                    </a:lnTo>
                    <a:lnTo>
                      <a:pt x="532" y="94"/>
                    </a:lnTo>
                    <a:lnTo>
                      <a:pt x="530" y="94"/>
                    </a:lnTo>
                    <a:lnTo>
                      <a:pt x="528" y="94"/>
                    </a:lnTo>
                    <a:lnTo>
                      <a:pt x="526" y="92"/>
                    </a:lnTo>
                    <a:lnTo>
                      <a:pt x="524" y="92"/>
                    </a:lnTo>
                    <a:lnTo>
                      <a:pt x="522" y="90"/>
                    </a:lnTo>
                    <a:lnTo>
                      <a:pt x="522" y="90"/>
                    </a:lnTo>
                    <a:lnTo>
                      <a:pt x="522" y="88"/>
                    </a:lnTo>
                    <a:lnTo>
                      <a:pt x="520" y="88"/>
                    </a:lnTo>
                    <a:lnTo>
                      <a:pt x="522" y="86"/>
                    </a:lnTo>
                    <a:lnTo>
                      <a:pt x="524" y="86"/>
                    </a:lnTo>
                    <a:lnTo>
                      <a:pt x="524" y="86"/>
                    </a:lnTo>
                    <a:lnTo>
                      <a:pt x="524" y="86"/>
                    </a:lnTo>
                    <a:lnTo>
                      <a:pt x="526" y="88"/>
                    </a:lnTo>
                    <a:lnTo>
                      <a:pt x="528" y="90"/>
                    </a:lnTo>
                    <a:lnTo>
                      <a:pt x="528" y="90"/>
                    </a:lnTo>
                    <a:lnTo>
                      <a:pt x="530" y="92"/>
                    </a:lnTo>
                    <a:lnTo>
                      <a:pt x="530" y="92"/>
                    </a:lnTo>
                    <a:lnTo>
                      <a:pt x="530" y="92"/>
                    </a:lnTo>
                    <a:lnTo>
                      <a:pt x="534" y="92"/>
                    </a:lnTo>
                    <a:lnTo>
                      <a:pt x="534" y="92"/>
                    </a:lnTo>
                    <a:lnTo>
                      <a:pt x="536" y="92"/>
                    </a:lnTo>
                    <a:lnTo>
                      <a:pt x="538" y="92"/>
                    </a:lnTo>
                    <a:lnTo>
                      <a:pt x="538" y="90"/>
                    </a:lnTo>
                    <a:lnTo>
                      <a:pt x="540" y="90"/>
                    </a:lnTo>
                    <a:lnTo>
                      <a:pt x="540" y="90"/>
                    </a:lnTo>
                    <a:lnTo>
                      <a:pt x="542" y="90"/>
                    </a:lnTo>
                    <a:lnTo>
                      <a:pt x="544" y="88"/>
                    </a:lnTo>
                    <a:lnTo>
                      <a:pt x="544" y="88"/>
                    </a:lnTo>
                    <a:lnTo>
                      <a:pt x="544" y="88"/>
                    </a:lnTo>
                    <a:lnTo>
                      <a:pt x="546" y="86"/>
                    </a:lnTo>
                    <a:lnTo>
                      <a:pt x="546" y="86"/>
                    </a:lnTo>
                    <a:lnTo>
                      <a:pt x="546" y="86"/>
                    </a:lnTo>
                    <a:lnTo>
                      <a:pt x="548" y="86"/>
                    </a:lnTo>
                    <a:lnTo>
                      <a:pt x="548" y="84"/>
                    </a:lnTo>
                    <a:lnTo>
                      <a:pt x="546" y="84"/>
                    </a:lnTo>
                    <a:lnTo>
                      <a:pt x="544" y="84"/>
                    </a:lnTo>
                    <a:lnTo>
                      <a:pt x="544" y="82"/>
                    </a:lnTo>
                    <a:lnTo>
                      <a:pt x="546" y="82"/>
                    </a:lnTo>
                    <a:lnTo>
                      <a:pt x="546" y="82"/>
                    </a:lnTo>
                    <a:lnTo>
                      <a:pt x="550" y="82"/>
                    </a:lnTo>
                    <a:lnTo>
                      <a:pt x="550" y="82"/>
                    </a:lnTo>
                    <a:lnTo>
                      <a:pt x="552" y="82"/>
                    </a:lnTo>
                    <a:lnTo>
                      <a:pt x="554" y="82"/>
                    </a:lnTo>
                    <a:lnTo>
                      <a:pt x="552" y="86"/>
                    </a:lnTo>
                    <a:lnTo>
                      <a:pt x="554" y="84"/>
                    </a:lnTo>
                    <a:lnTo>
                      <a:pt x="554" y="86"/>
                    </a:lnTo>
                    <a:lnTo>
                      <a:pt x="554" y="86"/>
                    </a:lnTo>
                    <a:lnTo>
                      <a:pt x="556" y="86"/>
                    </a:lnTo>
                    <a:lnTo>
                      <a:pt x="556" y="84"/>
                    </a:lnTo>
                    <a:lnTo>
                      <a:pt x="558" y="84"/>
                    </a:lnTo>
                    <a:lnTo>
                      <a:pt x="558" y="84"/>
                    </a:lnTo>
                    <a:lnTo>
                      <a:pt x="558" y="86"/>
                    </a:lnTo>
                    <a:lnTo>
                      <a:pt x="560" y="86"/>
                    </a:lnTo>
                    <a:lnTo>
                      <a:pt x="560" y="84"/>
                    </a:lnTo>
                    <a:lnTo>
                      <a:pt x="560" y="84"/>
                    </a:lnTo>
                    <a:lnTo>
                      <a:pt x="560" y="82"/>
                    </a:lnTo>
                    <a:lnTo>
                      <a:pt x="560" y="82"/>
                    </a:lnTo>
                    <a:lnTo>
                      <a:pt x="562" y="82"/>
                    </a:lnTo>
                    <a:lnTo>
                      <a:pt x="562" y="82"/>
                    </a:lnTo>
                    <a:lnTo>
                      <a:pt x="564" y="84"/>
                    </a:lnTo>
                    <a:lnTo>
                      <a:pt x="564" y="84"/>
                    </a:lnTo>
                    <a:lnTo>
                      <a:pt x="564" y="84"/>
                    </a:lnTo>
                    <a:lnTo>
                      <a:pt x="564" y="84"/>
                    </a:lnTo>
                    <a:lnTo>
                      <a:pt x="566" y="84"/>
                    </a:lnTo>
                    <a:lnTo>
                      <a:pt x="566" y="84"/>
                    </a:lnTo>
                    <a:lnTo>
                      <a:pt x="570" y="84"/>
                    </a:lnTo>
                    <a:lnTo>
                      <a:pt x="572" y="82"/>
                    </a:lnTo>
                    <a:lnTo>
                      <a:pt x="574" y="80"/>
                    </a:lnTo>
                    <a:lnTo>
                      <a:pt x="576" y="80"/>
                    </a:lnTo>
                    <a:lnTo>
                      <a:pt x="578" y="80"/>
                    </a:lnTo>
                    <a:lnTo>
                      <a:pt x="580" y="78"/>
                    </a:lnTo>
                    <a:lnTo>
                      <a:pt x="580" y="78"/>
                    </a:lnTo>
                    <a:lnTo>
                      <a:pt x="580" y="78"/>
                    </a:lnTo>
                    <a:lnTo>
                      <a:pt x="580" y="76"/>
                    </a:lnTo>
                    <a:lnTo>
                      <a:pt x="582" y="76"/>
                    </a:lnTo>
                    <a:lnTo>
                      <a:pt x="582" y="76"/>
                    </a:lnTo>
                    <a:lnTo>
                      <a:pt x="582" y="74"/>
                    </a:lnTo>
                    <a:lnTo>
                      <a:pt x="582" y="74"/>
                    </a:lnTo>
                    <a:lnTo>
                      <a:pt x="582" y="74"/>
                    </a:lnTo>
                    <a:lnTo>
                      <a:pt x="580" y="70"/>
                    </a:lnTo>
                    <a:lnTo>
                      <a:pt x="582" y="70"/>
                    </a:lnTo>
                    <a:lnTo>
                      <a:pt x="582" y="68"/>
                    </a:lnTo>
                    <a:lnTo>
                      <a:pt x="584" y="68"/>
                    </a:lnTo>
                    <a:lnTo>
                      <a:pt x="582" y="68"/>
                    </a:lnTo>
                    <a:lnTo>
                      <a:pt x="582" y="68"/>
                    </a:lnTo>
                    <a:lnTo>
                      <a:pt x="582" y="68"/>
                    </a:lnTo>
                    <a:lnTo>
                      <a:pt x="582" y="68"/>
                    </a:lnTo>
                    <a:lnTo>
                      <a:pt x="582" y="66"/>
                    </a:lnTo>
                    <a:lnTo>
                      <a:pt x="582" y="66"/>
                    </a:lnTo>
                    <a:lnTo>
                      <a:pt x="582" y="64"/>
                    </a:lnTo>
                    <a:lnTo>
                      <a:pt x="582" y="64"/>
                    </a:lnTo>
                    <a:lnTo>
                      <a:pt x="584" y="64"/>
                    </a:lnTo>
                    <a:lnTo>
                      <a:pt x="584" y="64"/>
                    </a:lnTo>
                    <a:lnTo>
                      <a:pt x="586" y="64"/>
                    </a:lnTo>
                    <a:lnTo>
                      <a:pt x="584" y="66"/>
                    </a:lnTo>
                    <a:lnTo>
                      <a:pt x="586" y="66"/>
                    </a:lnTo>
                    <a:lnTo>
                      <a:pt x="586" y="66"/>
                    </a:lnTo>
                    <a:lnTo>
                      <a:pt x="588" y="64"/>
                    </a:lnTo>
                    <a:lnTo>
                      <a:pt x="588" y="64"/>
                    </a:lnTo>
                    <a:lnTo>
                      <a:pt x="590" y="64"/>
                    </a:lnTo>
                    <a:lnTo>
                      <a:pt x="590" y="64"/>
                    </a:lnTo>
                    <a:lnTo>
                      <a:pt x="592" y="64"/>
                    </a:lnTo>
                    <a:lnTo>
                      <a:pt x="592" y="62"/>
                    </a:lnTo>
                    <a:lnTo>
                      <a:pt x="588" y="62"/>
                    </a:lnTo>
                    <a:lnTo>
                      <a:pt x="590" y="62"/>
                    </a:lnTo>
                    <a:lnTo>
                      <a:pt x="592" y="60"/>
                    </a:lnTo>
                    <a:lnTo>
                      <a:pt x="594" y="60"/>
                    </a:lnTo>
                    <a:lnTo>
                      <a:pt x="594" y="58"/>
                    </a:lnTo>
                    <a:lnTo>
                      <a:pt x="592" y="58"/>
                    </a:lnTo>
                    <a:lnTo>
                      <a:pt x="592" y="58"/>
                    </a:lnTo>
                    <a:lnTo>
                      <a:pt x="590" y="58"/>
                    </a:lnTo>
                    <a:lnTo>
                      <a:pt x="590" y="56"/>
                    </a:lnTo>
                    <a:lnTo>
                      <a:pt x="590" y="56"/>
                    </a:lnTo>
                    <a:lnTo>
                      <a:pt x="590" y="54"/>
                    </a:lnTo>
                    <a:lnTo>
                      <a:pt x="590" y="54"/>
                    </a:lnTo>
                    <a:lnTo>
                      <a:pt x="590" y="54"/>
                    </a:lnTo>
                    <a:lnTo>
                      <a:pt x="588" y="54"/>
                    </a:lnTo>
                    <a:lnTo>
                      <a:pt x="588" y="54"/>
                    </a:lnTo>
                    <a:lnTo>
                      <a:pt x="586" y="54"/>
                    </a:lnTo>
                    <a:lnTo>
                      <a:pt x="584" y="52"/>
                    </a:lnTo>
                    <a:lnTo>
                      <a:pt x="582" y="52"/>
                    </a:lnTo>
                    <a:lnTo>
                      <a:pt x="582" y="52"/>
                    </a:lnTo>
                    <a:lnTo>
                      <a:pt x="578" y="52"/>
                    </a:lnTo>
                    <a:lnTo>
                      <a:pt x="578" y="52"/>
                    </a:lnTo>
                    <a:lnTo>
                      <a:pt x="576" y="52"/>
                    </a:lnTo>
                    <a:lnTo>
                      <a:pt x="576" y="52"/>
                    </a:lnTo>
                    <a:lnTo>
                      <a:pt x="576" y="52"/>
                    </a:lnTo>
                    <a:lnTo>
                      <a:pt x="574" y="52"/>
                    </a:lnTo>
                    <a:lnTo>
                      <a:pt x="574" y="54"/>
                    </a:lnTo>
                    <a:lnTo>
                      <a:pt x="574" y="54"/>
                    </a:lnTo>
                    <a:lnTo>
                      <a:pt x="572" y="54"/>
                    </a:lnTo>
                    <a:lnTo>
                      <a:pt x="572" y="56"/>
                    </a:lnTo>
                    <a:lnTo>
                      <a:pt x="572" y="56"/>
                    </a:lnTo>
                    <a:lnTo>
                      <a:pt x="572" y="56"/>
                    </a:lnTo>
                    <a:lnTo>
                      <a:pt x="572" y="58"/>
                    </a:lnTo>
                    <a:lnTo>
                      <a:pt x="574" y="58"/>
                    </a:lnTo>
                    <a:lnTo>
                      <a:pt x="574" y="58"/>
                    </a:lnTo>
                    <a:lnTo>
                      <a:pt x="574" y="58"/>
                    </a:lnTo>
                    <a:lnTo>
                      <a:pt x="574" y="58"/>
                    </a:lnTo>
                    <a:lnTo>
                      <a:pt x="572" y="58"/>
                    </a:lnTo>
                    <a:lnTo>
                      <a:pt x="572" y="60"/>
                    </a:lnTo>
                    <a:lnTo>
                      <a:pt x="572" y="60"/>
                    </a:lnTo>
                    <a:lnTo>
                      <a:pt x="572" y="60"/>
                    </a:lnTo>
                    <a:lnTo>
                      <a:pt x="570" y="60"/>
                    </a:lnTo>
                    <a:lnTo>
                      <a:pt x="572" y="62"/>
                    </a:lnTo>
                    <a:lnTo>
                      <a:pt x="572" y="62"/>
                    </a:lnTo>
                    <a:lnTo>
                      <a:pt x="570" y="62"/>
                    </a:lnTo>
                    <a:lnTo>
                      <a:pt x="570" y="62"/>
                    </a:lnTo>
                    <a:lnTo>
                      <a:pt x="568" y="62"/>
                    </a:lnTo>
                    <a:lnTo>
                      <a:pt x="568" y="62"/>
                    </a:lnTo>
                    <a:lnTo>
                      <a:pt x="566" y="62"/>
                    </a:lnTo>
                    <a:lnTo>
                      <a:pt x="566" y="62"/>
                    </a:lnTo>
                    <a:lnTo>
                      <a:pt x="566" y="62"/>
                    </a:lnTo>
                    <a:lnTo>
                      <a:pt x="564" y="64"/>
                    </a:lnTo>
                    <a:lnTo>
                      <a:pt x="562" y="64"/>
                    </a:lnTo>
                    <a:lnTo>
                      <a:pt x="562" y="66"/>
                    </a:lnTo>
                    <a:lnTo>
                      <a:pt x="558" y="68"/>
                    </a:lnTo>
                    <a:lnTo>
                      <a:pt x="556" y="70"/>
                    </a:lnTo>
                    <a:lnTo>
                      <a:pt x="556" y="70"/>
                    </a:lnTo>
                    <a:lnTo>
                      <a:pt x="554" y="70"/>
                    </a:lnTo>
                    <a:lnTo>
                      <a:pt x="554" y="72"/>
                    </a:lnTo>
                    <a:lnTo>
                      <a:pt x="552" y="74"/>
                    </a:lnTo>
                    <a:lnTo>
                      <a:pt x="552" y="74"/>
                    </a:lnTo>
                    <a:lnTo>
                      <a:pt x="552" y="74"/>
                    </a:lnTo>
                    <a:lnTo>
                      <a:pt x="550" y="74"/>
                    </a:lnTo>
                    <a:lnTo>
                      <a:pt x="550" y="74"/>
                    </a:lnTo>
                    <a:lnTo>
                      <a:pt x="550" y="74"/>
                    </a:lnTo>
                    <a:lnTo>
                      <a:pt x="548" y="74"/>
                    </a:lnTo>
                    <a:lnTo>
                      <a:pt x="548" y="74"/>
                    </a:lnTo>
                    <a:lnTo>
                      <a:pt x="546" y="74"/>
                    </a:lnTo>
                    <a:lnTo>
                      <a:pt x="546" y="74"/>
                    </a:lnTo>
                    <a:lnTo>
                      <a:pt x="546" y="74"/>
                    </a:lnTo>
                    <a:lnTo>
                      <a:pt x="546" y="70"/>
                    </a:lnTo>
                    <a:lnTo>
                      <a:pt x="546" y="70"/>
                    </a:lnTo>
                    <a:lnTo>
                      <a:pt x="546" y="68"/>
                    </a:lnTo>
                    <a:lnTo>
                      <a:pt x="546" y="68"/>
                    </a:lnTo>
                    <a:lnTo>
                      <a:pt x="546" y="66"/>
                    </a:lnTo>
                    <a:lnTo>
                      <a:pt x="548" y="66"/>
                    </a:lnTo>
                    <a:lnTo>
                      <a:pt x="548" y="64"/>
                    </a:lnTo>
                    <a:lnTo>
                      <a:pt x="550" y="64"/>
                    </a:lnTo>
                    <a:lnTo>
                      <a:pt x="550" y="64"/>
                    </a:lnTo>
                    <a:lnTo>
                      <a:pt x="550" y="64"/>
                    </a:lnTo>
                    <a:lnTo>
                      <a:pt x="552" y="64"/>
                    </a:lnTo>
                    <a:lnTo>
                      <a:pt x="552" y="64"/>
                    </a:lnTo>
                    <a:lnTo>
                      <a:pt x="552" y="62"/>
                    </a:lnTo>
                    <a:lnTo>
                      <a:pt x="554" y="60"/>
                    </a:lnTo>
                    <a:lnTo>
                      <a:pt x="554" y="58"/>
                    </a:lnTo>
                    <a:lnTo>
                      <a:pt x="552" y="56"/>
                    </a:lnTo>
                    <a:lnTo>
                      <a:pt x="552" y="56"/>
                    </a:lnTo>
                    <a:lnTo>
                      <a:pt x="552" y="54"/>
                    </a:lnTo>
                    <a:lnTo>
                      <a:pt x="552" y="54"/>
                    </a:lnTo>
                    <a:lnTo>
                      <a:pt x="550" y="54"/>
                    </a:lnTo>
                    <a:lnTo>
                      <a:pt x="548" y="56"/>
                    </a:lnTo>
                    <a:lnTo>
                      <a:pt x="546" y="56"/>
                    </a:lnTo>
                    <a:lnTo>
                      <a:pt x="546" y="58"/>
                    </a:lnTo>
                    <a:lnTo>
                      <a:pt x="544" y="58"/>
                    </a:lnTo>
                    <a:lnTo>
                      <a:pt x="544" y="60"/>
                    </a:lnTo>
                    <a:lnTo>
                      <a:pt x="544" y="60"/>
                    </a:lnTo>
                    <a:lnTo>
                      <a:pt x="542" y="60"/>
                    </a:lnTo>
                    <a:lnTo>
                      <a:pt x="542" y="60"/>
                    </a:lnTo>
                    <a:lnTo>
                      <a:pt x="542" y="62"/>
                    </a:lnTo>
                    <a:lnTo>
                      <a:pt x="540" y="62"/>
                    </a:lnTo>
                    <a:lnTo>
                      <a:pt x="538" y="64"/>
                    </a:lnTo>
                    <a:lnTo>
                      <a:pt x="538" y="62"/>
                    </a:lnTo>
                    <a:lnTo>
                      <a:pt x="538" y="62"/>
                    </a:lnTo>
                    <a:lnTo>
                      <a:pt x="538" y="62"/>
                    </a:lnTo>
                    <a:lnTo>
                      <a:pt x="540" y="60"/>
                    </a:lnTo>
                    <a:lnTo>
                      <a:pt x="540" y="60"/>
                    </a:lnTo>
                    <a:lnTo>
                      <a:pt x="540" y="58"/>
                    </a:lnTo>
                    <a:lnTo>
                      <a:pt x="540" y="58"/>
                    </a:lnTo>
                    <a:lnTo>
                      <a:pt x="542" y="58"/>
                    </a:lnTo>
                    <a:lnTo>
                      <a:pt x="542" y="56"/>
                    </a:lnTo>
                    <a:lnTo>
                      <a:pt x="542" y="56"/>
                    </a:lnTo>
                    <a:lnTo>
                      <a:pt x="540" y="56"/>
                    </a:lnTo>
                    <a:lnTo>
                      <a:pt x="540" y="52"/>
                    </a:lnTo>
                    <a:lnTo>
                      <a:pt x="540" y="54"/>
                    </a:lnTo>
                    <a:lnTo>
                      <a:pt x="542" y="52"/>
                    </a:lnTo>
                    <a:lnTo>
                      <a:pt x="542" y="54"/>
                    </a:lnTo>
                    <a:lnTo>
                      <a:pt x="544" y="54"/>
                    </a:lnTo>
                    <a:lnTo>
                      <a:pt x="544" y="52"/>
                    </a:lnTo>
                    <a:lnTo>
                      <a:pt x="544" y="52"/>
                    </a:lnTo>
                    <a:lnTo>
                      <a:pt x="544" y="52"/>
                    </a:lnTo>
                    <a:lnTo>
                      <a:pt x="544" y="52"/>
                    </a:lnTo>
                    <a:lnTo>
                      <a:pt x="542" y="52"/>
                    </a:lnTo>
                    <a:lnTo>
                      <a:pt x="542" y="52"/>
                    </a:lnTo>
                    <a:lnTo>
                      <a:pt x="542" y="52"/>
                    </a:lnTo>
                    <a:lnTo>
                      <a:pt x="542" y="50"/>
                    </a:lnTo>
                    <a:lnTo>
                      <a:pt x="542" y="50"/>
                    </a:lnTo>
                    <a:lnTo>
                      <a:pt x="540" y="52"/>
                    </a:lnTo>
                    <a:lnTo>
                      <a:pt x="538" y="52"/>
                    </a:lnTo>
                    <a:lnTo>
                      <a:pt x="538" y="50"/>
                    </a:lnTo>
                    <a:lnTo>
                      <a:pt x="538" y="50"/>
                    </a:lnTo>
                    <a:lnTo>
                      <a:pt x="538" y="50"/>
                    </a:lnTo>
                    <a:lnTo>
                      <a:pt x="536" y="50"/>
                    </a:lnTo>
                    <a:lnTo>
                      <a:pt x="536" y="48"/>
                    </a:lnTo>
                    <a:lnTo>
                      <a:pt x="538" y="48"/>
                    </a:lnTo>
                    <a:lnTo>
                      <a:pt x="538" y="48"/>
                    </a:lnTo>
                    <a:lnTo>
                      <a:pt x="538" y="48"/>
                    </a:lnTo>
                    <a:lnTo>
                      <a:pt x="540" y="48"/>
                    </a:lnTo>
                    <a:lnTo>
                      <a:pt x="540" y="48"/>
                    </a:lnTo>
                    <a:lnTo>
                      <a:pt x="540" y="48"/>
                    </a:lnTo>
                    <a:lnTo>
                      <a:pt x="542" y="46"/>
                    </a:lnTo>
                    <a:lnTo>
                      <a:pt x="542" y="46"/>
                    </a:lnTo>
                    <a:lnTo>
                      <a:pt x="540" y="46"/>
                    </a:lnTo>
                    <a:lnTo>
                      <a:pt x="540" y="46"/>
                    </a:lnTo>
                    <a:lnTo>
                      <a:pt x="542" y="46"/>
                    </a:lnTo>
                    <a:lnTo>
                      <a:pt x="542" y="44"/>
                    </a:lnTo>
                    <a:lnTo>
                      <a:pt x="544" y="46"/>
                    </a:lnTo>
                    <a:lnTo>
                      <a:pt x="546" y="46"/>
                    </a:lnTo>
                    <a:lnTo>
                      <a:pt x="546" y="46"/>
                    </a:lnTo>
                    <a:lnTo>
                      <a:pt x="546" y="46"/>
                    </a:lnTo>
                    <a:lnTo>
                      <a:pt x="546" y="44"/>
                    </a:lnTo>
                    <a:lnTo>
                      <a:pt x="546" y="44"/>
                    </a:lnTo>
                    <a:lnTo>
                      <a:pt x="546" y="44"/>
                    </a:lnTo>
                    <a:lnTo>
                      <a:pt x="544" y="44"/>
                    </a:lnTo>
                    <a:lnTo>
                      <a:pt x="544" y="44"/>
                    </a:lnTo>
                    <a:lnTo>
                      <a:pt x="544" y="44"/>
                    </a:lnTo>
                    <a:lnTo>
                      <a:pt x="544" y="42"/>
                    </a:lnTo>
                    <a:lnTo>
                      <a:pt x="544" y="42"/>
                    </a:lnTo>
                    <a:lnTo>
                      <a:pt x="546" y="40"/>
                    </a:lnTo>
                    <a:lnTo>
                      <a:pt x="546" y="40"/>
                    </a:lnTo>
                    <a:lnTo>
                      <a:pt x="544" y="40"/>
                    </a:lnTo>
                    <a:lnTo>
                      <a:pt x="544" y="38"/>
                    </a:lnTo>
                    <a:lnTo>
                      <a:pt x="544" y="38"/>
                    </a:lnTo>
                    <a:lnTo>
                      <a:pt x="544" y="38"/>
                    </a:lnTo>
                    <a:lnTo>
                      <a:pt x="544" y="38"/>
                    </a:lnTo>
                    <a:lnTo>
                      <a:pt x="546" y="36"/>
                    </a:lnTo>
                    <a:lnTo>
                      <a:pt x="546" y="36"/>
                    </a:lnTo>
                    <a:lnTo>
                      <a:pt x="548" y="34"/>
                    </a:lnTo>
                    <a:lnTo>
                      <a:pt x="548" y="32"/>
                    </a:lnTo>
                    <a:lnTo>
                      <a:pt x="546" y="32"/>
                    </a:lnTo>
                    <a:lnTo>
                      <a:pt x="546" y="30"/>
                    </a:lnTo>
                    <a:lnTo>
                      <a:pt x="548" y="30"/>
                    </a:lnTo>
                    <a:lnTo>
                      <a:pt x="548" y="30"/>
                    </a:lnTo>
                    <a:lnTo>
                      <a:pt x="546" y="30"/>
                    </a:lnTo>
                    <a:lnTo>
                      <a:pt x="546" y="30"/>
                    </a:lnTo>
                    <a:lnTo>
                      <a:pt x="544" y="30"/>
                    </a:lnTo>
                    <a:lnTo>
                      <a:pt x="544" y="30"/>
                    </a:lnTo>
                    <a:lnTo>
                      <a:pt x="544" y="28"/>
                    </a:lnTo>
                    <a:lnTo>
                      <a:pt x="544" y="30"/>
                    </a:lnTo>
                    <a:lnTo>
                      <a:pt x="544" y="28"/>
                    </a:lnTo>
                    <a:lnTo>
                      <a:pt x="544" y="28"/>
                    </a:lnTo>
                    <a:lnTo>
                      <a:pt x="544" y="28"/>
                    </a:lnTo>
                    <a:lnTo>
                      <a:pt x="546" y="28"/>
                    </a:lnTo>
                    <a:lnTo>
                      <a:pt x="544" y="26"/>
                    </a:lnTo>
                    <a:lnTo>
                      <a:pt x="544" y="26"/>
                    </a:lnTo>
                    <a:lnTo>
                      <a:pt x="542" y="26"/>
                    </a:lnTo>
                    <a:lnTo>
                      <a:pt x="542" y="26"/>
                    </a:lnTo>
                    <a:lnTo>
                      <a:pt x="540" y="28"/>
                    </a:lnTo>
                    <a:lnTo>
                      <a:pt x="540" y="28"/>
                    </a:lnTo>
                    <a:lnTo>
                      <a:pt x="540" y="28"/>
                    </a:lnTo>
                    <a:lnTo>
                      <a:pt x="538" y="30"/>
                    </a:lnTo>
                    <a:lnTo>
                      <a:pt x="536" y="30"/>
                    </a:lnTo>
                    <a:lnTo>
                      <a:pt x="534" y="30"/>
                    </a:lnTo>
                    <a:lnTo>
                      <a:pt x="536" y="32"/>
                    </a:lnTo>
                    <a:lnTo>
                      <a:pt x="534" y="32"/>
                    </a:lnTo>
                    <a:lnTo>
                      <a:pt x="534" y="34"/>
                    </a:lnTo>
                    <a:lnTo>
                      <a:pt x="532" y="32"/>
                    </a:lnTo>
                    <a:lnTo>
                      <a:pt x="532" y="32"/>
                    </a:lnTo>
                    <a:lnTo>
                      <a:pt x="532" y="32"/>
                    </a:lnTo>
                    <a:lnTo>
                      <a:pt x="532" y="32"/>
                    </a:lnTo>
                    <a:lnTo>
                      <a:pt x="530" y="32"/>
                    </a:lnTo>
                    <a:lnTo>
                      <a:pt x="530" y="34"/>
                    </a:lnTo>
                    <a:lnTo>
                      <a:pt x="528" y="34"/>
                    </a:lnTo>
                    <a:lnTo>
                      <a:pt x="528" y="34"/>
                    </a:lnTo>
                    <a:lnTo>
                      <a:pt x="528" y="36"/>
                    </a:lnTo>
                    <a:lnTo>
                      <a:pt x="526" y="36"/>
                    </a:lnTo>
                    <a:lnTo>
                      <a:pt x="526" y="36"/>
                    </a:lnTo>
                    <a:lnTo>
                      <a:pt x="526" y="38"/>
                    </a:lnTo>
                    <a:lnTo>
                      <a:pt x="526" y="38"/>
                    </a:lnTo>
                    <a:lnTo>
                      <a:pt x="526" y="38"/>
                    </a:lnTo>
                    <a:lnTo>
                      <a:pt x="526" y="40"/>
                    </a:lnTo>
                    <a:lnTo>
                      <a:pt x="524" y="40"/>
                    </a:lnTo>
                    <a:lnTo>
                      <a:pt x="524" y="40"/>
                    </a:lnTo>
                    <a:lnTo>
                      <a:pt x="522" y="40"/>
                    </a:lnTo>
                    <a:lnTo>
                      <a:pt x="522" y="40"/>
                    </a:lnTo>
                    <a:lnTo>
                      <a:pt x="522" y="42"/>
                    </a:lnTo>
                    <a:lnTo>
                      <a:pt x="520" y="42"/>
                    </a:lnTo>
                    <a:lnTo>
                      <a:pt x="520" y="42"/>
                    </a:lnTo>
                    <a:lnTo>
                      <a:pt x="518" y="44"/>
                    </a:lnTo>
                    <a:lnTo>
                      <a:pt x="518" y="44"/>
                    </a:lnTo>
                    <a:lnTo>
                      <a:pt x="518" y="46"/>
                    </a:lnTo>
                    <a:lnTo>
                      <a:pt x="520" y="46"/>
                    </a:lnTo>
                    <a:lnTo>
                      <a:pt x="518" y="46"/>
                    </a:lnTo>
                    <a:lnTo>
                      <a:pt x="518" y="46"/>
                    </a:lnTo>
                    <a:lnTo>
                      <a:pt x="520" y="48"/>
                    </a:lnTo>
                    <a:lnTo>
                      <a:pt x="522" y="48"/>
                    </a:lnTo>
                    <a:lnTo>
                      <a:pt x="522" y="48"/>
                    </a:lnTo>
                    <a:lnTo>
                      <a:pt x="522" y="48"/>
                    </a:lnTo>
                    <a:lnTo>
                      <a:pt x="524" y="48"/>
                    </a:lnTo>
                    <a:lnTo>
                      <a:pt x="524" y="50"/>
                    </a:lnTo>
                    <a:lnTo>
                      <a:pt x="524" y="50"/>
                    </a:lnTo>
                    <a:lnTo>
                      <a:pt x="524" y="48"/>
                    </a:lnTo>
                    <a:lnTo>
                      <a:pt x="524" y="50"/>
                    </a:lnTo>
                    <a:lnTo>
                      <a:pt x="524" y="50"/>
                    </a:lnTo>
                    <a:lnTo>
                      <a:pt x="526" y="52"/>
                    </a:lnTo>
                    <a:lnTo>
                      <a:pt x="528" y="50"/>
                    </a:lnTo>
                    <a:lnTo>
                      <a:pt x="530" y="50"/>
                    </a:lnTo>
                    <a:lnTo>
                      <a:pt x="528" y="52"/>
                    </a:lnTo>
                    <a:lnTo>
                      <a:pt x="528" y="52"/>
                    </a:lnTo>
                    <a:lnTo>
                      <a:pt x="526" y="54"/>
                    </a:lnTo>
                    <a:lnTo>
                      <a:pt x="526" y="52"/>
                    </a:lnTo>
                    <a:lnTo>
                      <a:pt x="528" y="52"/>
                    </a:lnTo>
                    <a:lnTo>
                      <a:pt x="528" y="52"/>
                    </a:lnTo>
                    <a:lnTo>
                      <a:pt x="526" y="52"/>
                    </a:lnTo>
                    <a:lnTo>
                      <a:pt x="524" y="52"/>
                    </a:lnTo>
                    <a:lnTo>
                      <a:pt x="522" y="54"/>
                    </a:lnTo>
                    <a:lnTo>
                      <a:pt x="522" y="54"/>
                    </a:lnTo>
                    <a:lnTo>
                      <a:pt x="522" y="56"/>
                    </a:lnTo>
                    <a:lnTo>
                      <a:pt x="520" y="56"/>
                    </a:lnTo>
                    <a:lnTo>
                      <a:pt x="520" y="56"/>
                    </a:lnTo>
                    <a:lnTo>
                      <a:pt x="518" y="56"/>
                    </a:lnTo>
                    <a:lnTo>
                      <a:pt x="518" y="58"/>
                    </a:lnTo>
                    <a:lnTo>
                      <a:pt x="518" y="58"/>
                    </a:lnTo>
                    <a:lnTo>
                      <a:pt x="522" y="58"/>
                    </a:lnTo>
                    <a:lnTo>
                      <a:pt x="524" y="56"/>
                    </a:lnTo>
                    <a:lnTo>
                      <a:pt x="522" y="56"/>
                    </a:lnTo>
                    <a:lnTo>
                      <a:pt x="522" y="56"/>
                    </a:lnTo>
                    <a:lnTo>
                      <a:pt x="522" y="56"/>
                    </a:lnTo>
                    <a:lnTo>
                      <a:pt x="522" y="56"/>
                    </a:lnTo>
                    <a:lnTo>
                      <a:pt x="524" y="54"/>
                    </a:lnTo>
                    <a:lnTo>
                      <a:pt x="524" y="56"/>
                    </a:lnTo>
                    <a:lnTo>
                      <a:pt x="524" y="56"/>
                    </a:lnTo>
                    <a:lnTo>
                      <a:pt x="524" y="58"/>
                    </a:lnTo>
                    <a:lnTo>
                      <a:pt x="522" y="58"/>
                    </a:lnTo>
                    <a:lnTo>
                      <a:pt x="522" y="58"/>
                    </a:lnTo>
                    <a:lnTo>
                      <a:pt x="522" y="60"/>
                    </a:lnTo>
                    <a:lnTo>
                      <a:pt x="518" y="60"/>
                    </a:lnTo>
                    <a:lnTo>
                      <a:pt x="516" y="62"/>
                    </a:lnTo>
                    <a:lnTo>
                      <a:pt x="516" y="62"/>
                    </a:lnTo>
                    <a:lnTo>
                      <a:pt x="514" y="62"/>
                    </a:lnTo>
                    <a:lnTo>
                      <a:pt x="514" y="64"/>
                    </a:lnTo>
                    <a:lnTo>
                      <a:pt x="512" y="64"/>
                    </a:lnTo>
                    <a:lnTo>
                      <a:pt x="512" y="64"/>
                    </a:lnTo>
                    <a:lnTo>
                      <a:pt x="510" y="64"/>
                    </a:lnTo>
                    <a:lnTo>
                      <a:pt x="510" y="64"/>
                    </a:lnTo>
                    <a:lnTo>
                      <a:pt x="508" y="64"/>
                    </a:lnTo>
                    <a:lnTo>
                      <a:pt x="508" y="64"/>
                    </a:lnTo>
                    <a:lnTo>
                      <a:pt x="508" y="64"/>
                    </a:lnTo>
                    <a:lnTo>
                      <a:pt x="508" y="64"/>
                    </a:lnTo>
                    <a:lnTo>
                      <a:pt x="508" y="64"/>
                    </a:lnTo>
                    <a:lnTo>
                      <a:pt x="504" y="66"/>
                    </a:lnTo>
                    <a:lnTo>
                      <a:pt x="504" y="66"/>
                    </a:lnTo>
                    <a:lnTo>
                      <a:pt x="506" y="68"/>
                    </a:lnTo>
                    <a:lnTo>
                      <a:pt x="506" y="68"/>
                    </a:lnTo>
                    <a:lnTo>
                      <a:pt x="504" y="70"/>
                    </a:lnTo>
                    <a:lnTo>
                      <a:pt x="504" y="70"/>
                    </a:lnTo>
                    <a:lnTo>
                      <a:pt x="502" y="72"/>
                    </a:lnTo>
                    <a:lnTo>
                      <a:pt x="502" y="72"/>
                    </a:lnTo>
                    <a:lnTo>
                      <a:pt x="502" y="70"/>
                    </a:lnTo>
                    <a:lnTo>
                      <a:pt x="502" y="70"/>
                    </a:lnTo>
                    <a:lnTo>
                      <a:pt x="502" y="70"/>
                    </a:lnTo>
                    <a:lnTo>
                      <a:pt x="502" y="70"/>
                    </a:lnTo>
                    <a:lnTo>
                      <a:pt x="502" y="70"/>
                    </a:lnTo>
                    <a:lnTo>
                      <a:pt x="498" y="70"/>
                    </a:lnTo>
                    <a:lnTo>
                      <a:pt x="500" y="68"/>
                    </a:lnTo>
                    <a:lnTo>
                      <a:pt x="498" y="68"/>
                    </a:lnTo>
                    <a:lnTo>
                      <a:pt x="500" y="68"/>
                    </a:lnTo>
                    <a:lnTo>
                      <a:pt x="502" y="68"/>
                    </a:lnTo>
                    <a:lnTo>
                      <a:pt x="502" y="66"/>
                    </a:lnTo>
                    <a:lnTo>
                      <a:pt x="502" y="64"/>
                    </a:lnTo>
                    <a:lnTo>
                      <a:pt x="504" y="64"/>
                    </a:lnTo>
                    <a:lnTo>
                      <a:pt x="506" y="62"/>
                    </a:lnTo>
                    <a:lnTo>
                      <a:pt x="506" y="62"/>
                    </a:lnTo>
                    <a:lnTo>
                      <a:pt x="506" y="62"/>
                    </a:lnTo>
                    <a:lnTo>
                      <a:pt x="506" y="62"/>
                    </a:lnTo>
                    <a:lnTo>
                      <a:pt x="502" y="62"/>
                    </a:lnTo>
                    <a:lnTo>
                      <a:pt x="502" y="64"/>
                    </a:lnTo>
                    <a:lnTo>
                      <a:pt x="502" y="62"/>
                    </a:lnTo>
                    <a:lnTo>
                      <a:pt x="502" y="64"/>
                    </a:lnTo>
                    <a:lnTo>
                      <a:pt x="502" y="62"/>
                    </a:lnTo>
                    <a:lnTo>
                      <a:pt x="502" y="62"/>
                    </a:lnTo>
                    <a:lnTo>
                      <a:pt x="502" y="62"/>
                    </a:lnTo>
                    <a:lnTo>
                      <a:pt x="504" y="62"/>
                    </a:lnTo>
                    <a:lnTo>
                      <a:pt x="504" y="60"/>
                    </a:lnTo>
                    <a:lnTo>
                      <a:pt x="502" y="62"/>
                    </a:lnTo>
                    <a:lnTo>
                      <a:pt x="502" y="60"/>
                    </a:lnTo>
                    <a:lnTo>
                      <a:pt x="502" y="60"/>
                    </a:lnTo>
                    <a:lnTo>
                      <a:pt x="502" y="60"/>
                    </a:lnTo>
                    <a:lnTo>
                      <a:pt x="502" y="58"/>
                    </a:lnTo>
                    <a:lnTo>
                      <a:pt x="500" y="58"/>
                    </a:lnTo>
                    <a:lnTo>
                      <a:pt x="500" y="60"/>
                    </a:lnTo>
                    <a:lnTo>
                      <a:pt x="500" y="58"/>
                    </a:lnTo>
                    <a:lnTo>
                      <a:pt x="500" y="58"/>
                    </a:lnTo>
                    <a:lnTo>
                      <a:pt x="500" y="58"/>
                    </a:lnTo>
                    <a:lnTo>
                      <a:pt x="498" y="58"/>
                    </a:lnTo>
                    <a:lnTo>
                      <a:pt x="498" y="58"/>
                    </a:lnTo>
                    <a:lnTo>
                      <a:pt x="498" y="60"/>
                    </a:lnTo>
                    <a:lnTo>
                      <a:pt x="496" y="60"/>
                    </a:lnTo>
                    <a:lnTo>
                      <a:pt x="496" y="58"/>
                    </a:lnTo>
                    <a:lnTo>
                      <a:pt x="494" y="58"/>
                    </a:lnTo>
                    <a:lnTo>
                      <a:pt x="494" y="60"/>
                    </a:lnTo>
                    <a:lnTo>
                      <a:pt x="494" y="58"/>
                    </a:lnTo>
                    <a:lnTo>
                      <a:pt x="494" y="58"/>
                    </a:lnTo>
                    <a:lnTo>
                      <a:pt x="494" y="60"/>
                    </a:lnTo>
                    <a:lnTo>
                      <a:pt x="494" y="60"/>
                    </a:lnTo>
                    <a:lnTo>
                      <a:pt x="494" y="62"/>
                    </a:lnTo>
                    <a:lnTo>
                      <a:pt x="494" y="62"/>
                    </a:lnTo>
                    <a:lnTo>
                      <a:pt x="492" y="62"/>
                    </a:lnTo>
                    <a:lnTo>
                      <a:pt x="492" y="62"/>
                    </a:lnTo>
                    <a:lnTo>
                      <a:pt x="492" y="62"/>
                    </a:lnTo>
                    <a:lnTo>
                      <a:pt x="492" y="64"/>
                    </a:lnTo>
                    <a:lnTo>
                      <a:pt x="492" y="64"/>
                    </a:lnTo>
                    <a:lnTo>
                      <a:pt x="494" y="64"/>
                    </a:lnTo>
                    <a:lnTo>
                      <a:pt x="494" y="64"/>
                    </a:lnTo>
                    <a:lnTo>
                      <a:pt x="496" y="64"/>
                    </a:lnTo>
                    <a:lnTo>
                      <a:pt x="496" y="64"/>
                    </a:lnTo>
                    <a:lnTo>
                      <a:pt x="496" y="64"/>
                    </a:lnTo>
                    <a:lnTo>
                      <a:pt x="496" y="64"/>
                    </a:lnTo>
                    <a:lnTo>
                      <a:pt x="496" y="64"/>
                    </a:lnTo>
                    <a:lnTo>
                      <a:pt x="498" y="64"/>
                    </a:lnTo>
                    <a:lnTo>
                      <a:pt x="496" y="66"/>
                    </a:lnTo>
                    <a:lnTo>
                      <a:pt x="494" y="66"/>
                    </a:lnTo>
                    <a:lnTo>
                      <a:pt x="494" y="66"/>
                    </a:lnTo>
                    <a:lnTo>
                      <a:pt x="494" y="66"/>
                    </a:lnTo>
                    <a:lnTo>
                      <a:pt x="492" y="66"/>
                    </a:lnTo>
                    <a:lnTo>
                      <a:pt x="492" y="64"/>
                    </a:lnTo>
                    <a:lnTo>
                      <a:pt x="490" y="64"/>
                    </a:lnTo>
                    <a:lnTo>
                      <a:pt x="490" y="64"/>
                    </a:lnTo>
                    <a:lnTo>
                      <a:pt x="492" y="64"/>
                    </a:lnTo>
                    <a:lnTo>
                      <a:pt x="492" y="62"/>
                    </a:lnTo>
                    <a:lnTo>
                      <a:pt x="492" y="62"/>
                    </a:lnTo>
                    <a:lnTo>
                      <a:pt x="492" y="62"/>
                    </a:lnTo>
                    <a:lnTo>
                      <a:pt x="490" y="62"/>
                    </a:lnTo>
                    <a:lnTo>
                      <a:pt x="490" y="62"/>
                    </a:lnTo>
                    <a:lnTo>
                      <a:pt x="490" y="64"/>
                    </a:lnTo>
                    <a:lnTo>
                      <a:pt x="490" y="64"/>
                    </a:lnTo>
                    <a:lnTo>
                      <a:pt x="490" y="64"/>
                    </a:lnTo>
                    <a:lnTo>
                      <a:pt x="490" y="64"/>
                    </a:lnTo>
                    <a:lnTo>
                      <a:pt x="488" y="64"/>
                    </a:lnTo>
                    <a:lnTo>
                      <a:pt x="486" y="64"/>
                    </a:lnTo>
                    <a:lnTo>
                      <a:pt x="486" y="64"/>
                    </a:lnTo>
                    <a:lnTo>
                      <a:pt x="486" y="64"/>
                    </a:lnTo>
                    <a:lnTo>
                      <a:pt x="484" y="64"/>
                    </a:lnTo>
                    <a:lnTo>
                      <a:pt x="484" y="64"/>
                    </a:lnTo>
                    <a:lnTo>
                      <a:pt x="484" y="64"/>
                    </a:lnTo>
                    <a:lnTo>
                      <a:pt x="480" y="64"/>
                    </a:lnTo>
                    <a:lnTo>
                      <a:pt x="478" y="64"/>
                    </a:lnTo>
                    <a:lnTo>
                      <a:pt x="476" y="64"/>
                    </a:lnTo>
                    <a:lnTo>
                      <a:pt x="474" y="64"/>
                    </a:lnTo>
                    <a:lnTo>
                      <a:pt x="472" y="64"/>
                    </a:lnTo>
                    <a:lnTo>
                      <a:pt x="472" y="64"/>
                    </a:lnTo>
                    <a:lnTo>
                      <a:pt x="470" y="64"/>
                    </a:lnTo>
                    <a:lnTo>
                      <a:pt x="470" y="64"/>
                    </a:lnTo>
                    <a:lnTo>
                      <a:pt x="470" y="64"/>
                    </a:lnTo>
                    <a:lnTo>
                      <a:pt x="468" y="64"/>
                    </a:lnTo>
                    <a:lnTo>
                      <a:pt x="468" y="64"/>
                    </a:lnTo>
                    <a:lnTo>
                      <a:pt x="468" y="64"/>
                    </a:lnTo>
                    <a:lnTo>
                      <a:pt x="466" y="62"/>
                    </a:lnTo>
                    <a:lnTo>
                      <a:pt x="466" y="62"/>
                    </a:lnTo>
                    <a:lnTo>
                      <a:pt x="466" y="62"/>
                    </a:lnTo>
                    <a:lnTo>
                      <a:pt x="466" y="62"/>
                    </a:lnTo>
                    <a:lnTo>
                      <a:pt x="464" y="60"/>
                    </a:lnTo>
                    <a:lnTo>
                      <a:pt x="466" y="58"/>
                    </a:lnTo>
                    <a:lnTo>
                      <a:pt x="464" y="58"/>
                    </a:lnTo>
                    <a:lnTo>
                      <a:pt x="464" y="58"/>
                    </a:lnTo>
                    <a:lnTo>
                      <a:pt x="464" y="60"/>
                    </a:lnTo>
                    <a:lnTo>
                      <a:pt x="462" y="58"/>
                    </a:lnTo>
                    <a:lnTo>
                      <a:pt x="462" y="60"/>
                    </a:lnTo>
                    <a:lnTo>
                      <a:pt x="462" y="60"/>
                    </a:lnTo>
                    <a:lnTo>
                      <a:pt x="460" y="60"/>
                    </a:lnTo>
                    <a:lnTo>
                      <a:pt x="460" y="58"/>
                    </a:lnTo>
                    <a:lnTo>
                      <a:pt x="458" y="58"/>
                    </a:lnTo>
                    <a:lnTo>
                      <a:pt x="458" y="58"/>
                    </a:lnTo>
                    <a:lnTo>
                      <a:pt x="458" y="58"/>
                    </a:lnTo>
                    <a:lnTo>
                      <a:pt x="460" y="58"/>
                    </a:lnTo>
                    <a:lnTo>
                      <a:pt x="458" y="56"/>
                    </a:lnTo>
                    <a:lnTo>
                      <a:pt x="458" y="56"/>
                    </a:lnTo>
                    <a:lnTo>
                      <a:pt x="458" y="56"/>
                    </a:lnTo>
                    <a:lnTo>
                      <a:pt x="456" y="54"/>
                    </a:lnTo>
                    <a:lnTo>
                      <a:pt x="456" y="54"/>
                    </a:lnTo>
                    <a:lnTo>
                      <a:pt x="456" y="54"/>
                    </a:lnTo>
                    <a:lnTo>
                      <a:pt x="458" y="54"/>
                    </a:lnTo>
                    <a:lnTo>
                      <a:pt x="458" y="54"/>
                    </a:lnTo>
                    <a:lnTo>
                      <a:pt x="458" y="54"/>
                    </a:lnTo>
                    <a:lnTo>
                      <a:pt x="458" y="54"/>
                    </a:lnTo>
                    <a:lnTo>
                      <a:pt x="458" y="54"/>
                    </a:lnTo>
                    <a:lnTo>
                      <a:pt x="458" y="52"/>
                    </a:lnTo>
                    <a:lnTo>
                      <a:pt x="460" y="52"/>
                    </a:lnTo>
                    <a:lnTo>
                      <a:pt x="458" y="52"/>
                    </a:lnTo>
                    <a:lnTo>
                      <a:pt x="458" y="50"/>
                    </a:lnTo>
                    <a:lnTo>
                      <a:pt x="458" y="50"/>
                    </a:lnTo>
                    <a:lnTo>
                      <a:pt x="458" y="50"/>
                    </a:lnTo>
                    <a:lnTo>
                      <a:pt x="458" y="50"/>
                    </a:lnTo>
                    <a:lnTo>
                      <a:pt x="456" y="50"/>
                    </a:lnTo>
                    <a:lnTo>
                      <a:pt x="456" y="50"/>
                    </a:lnTo>
                    <a:lnTo>
                      <a:pt x="454" y="50"/>
                    </a:lnTo>
                    <a:lnTo>
                      <a:pt x="452" y="50"/>
                    </a:lnTo>
                    <a:lnTo>
                      <a:pt x="452" y="52"/>
                    </a:lnTo>
                    <a:lnTo>
                      <a:pt x="450" y="52"/>
                    </a:lnTo>
                    <a:lnTo>
                      <a:pt x="448" y="52"/>
                    </a:lnTo>
                    <a:lnTo>
                      <a:pt x="444" y="52"/>
                    </a:lnTo>
                    <a:lnTo>
                      <a:pt x="442" y="52"/>
                    </a:lnTo>
                    <a:lnTo>
                      <a:pt x="440" y="52"/>
                    </a:lnTo>
                    <a:lnTo>
                      <a:pt x="440" y="54"/>
                    </a:lnTo>
                    <a:lnTo>
                      <a:pt x="438" y="54"/>
                    </a:lnTo>
                    <a:lnTo>
                      <a:pt x="438" y="54"/>
                    </a:lnTo>
                    <a:lnTo>
                      <a:pt x="440" y="54"/>
                    </a:lnTo>
                    <a:lnTo>
                      <a:pt x="438" y="56"/>
                    </a:lnTo>
                    <a:lnTo>
                      <a:pt x="440" y="56"/>
                    </a:lnTo>
                    <a:lnTo>
                      <a:pt x="440" y="56"/>
                    </a:lnTo>
                    <a:lnTo>
                      <a:pt x="440" y="56"/>
                    </a:lnTo>
                    <a:lnTo>
                      <a:pt x="440" y="56"/>
                    </a:lnTo>
                    <a:lnTo>
                      <a:pt x="442" y="56"/>
                    </a:lnTo>
                    <a:lnTo>
                      <a:pt x="442" y="56"/>
                    </a:lnTo>
                    <a:lnTo>
                      <a:pt x="442" y="56"/>
                    </a:lnTo>
                    <a:lnTo>
                      <a:pt x="442" y="56"/>
                    </a:lnTo>
                    <a:lnTo>
                      <a:pt x="442" y="54"/>
                    </a:lnTo>
                    <a:lnTo>
                      <a:pt x="444" y="54"/>
                    </a:lnTo>
                    <a:lnTo>
                      <a:pt x="446" y="54"/>
                    </a:lnTo>
                    <a:lnTo>
                      <a:pt x="446" y="54"/>
                    </a:lnTo>
                    <a:lnTo>
                      <a:pt x="446" y="54"/>
                    </a:lnTo>
                    <a:lnTo>
                      <a:pt x="446" y="56"/>
                    </a:lnTo>
                    <a:lnTo>
                      <a:pt x="448" y="54"/>
                    </a:lnTo>
                    <a:lnTo>
                      <a:pt x="448" y="54"/>
                    </a:lnTo>
                    <a:lnTo>
                      <a:pt x="448" y="54"/>
                    </a:lnTo>
                    <a:lnTo>
                      <a:pt x="450" y="54"/>
                    </a:lnTo>
                    <a:lnTo>
                      <a:pt x="448" y="56"/>
                    </a:lnTo>
                    <a:lnTo>
                      <a:pt x="450" y="56"/>
                    </a:lnTo>
                    <a:lnTo>
                      <a:pt x="450" y="54"/>
                    </a:lnTo>
                    <a:lnTo>
                      <a:pt x="450" y="54"/>
                    </a:lnTo>
                    <a:lnTo>
                      <a:pt x="452" y="54"/>
                    </a:lnTo>
                    <a:lnTo>
                      <a:pt x="452" y="52"/>
                    </a:lnTo>
                    <a:lnTo>
                      <a:pt x="456" y="52"/>
                    </a:lnTo>
                    <a:lnTo>
                      <a:pt x="456" y="52"/>
                    </a:lnTo>
                    <a:lnTo>
                      <a:pt x="456" y="54"/>
                    </a:lnTo>
                    <a:lnTo>
                      <a:pt x="456" y="54"/>
                    </a:lnTo>
                    <a:lnTo>
                      <a:pt x="456" y="54"/>
                    </a:lnTo>
                    <a:lnTo>
                      <a:pt x="454" y="54"/>
                    </a:lnTo>
                    <a:lnTo>
                      <a:pt x="454" y="54"/>
                    </a:lnTo>
                    <a:lnTo>
                      <a:pt x="452" y="54"/>
                    </a:lnTo>
                    <a:lnTo>
                      <a:pt x="452" y="56"/>
                    </a:lnTo>
                    <a:lnTo>
                      <a:pt x="452" y="56"/>
                    </a:lnTo>
                    <a:lnTo>
                      <a:pt x="450" y="56"/>
                    </a:lnTo>
                    <a:lnTo>
                      <a:pt x="450" y="56"/>
                    </a:lnTo>
                    <a:lnTo>
                      <a:pt x="448" y="56"/>
                    </a:lnTo>
                    <a:lnTo>
                      <a:pt x="448" y="56"/>
                    </a:lnTo>
                    <a:lnTo>
                      <a:pt x="448" y="58"/>
                    </a:lnTo>
                    <a:lnTo>
                      <a:pt x="446" y="58"/>
                    </a:lnTo>
                    <a:lnTo>
                      <a:pt x="446" y="56"/>
                    </a:lnTo>
                    <a:lnTo>
                      <a:pt x="444" y="58"/>
                    </a:lnTo>
                    <a:lnTo>
                      <a:pt x="442" y="58"/>
                    </a:lnTo>
                    <a:lnTo>
                      <a:pt x="442" y="58"/>
                    </a:lnTo>
                    <a:lnTo>
                      <a:pt x="440" y="58"/>
                    </a:lnTo>
                    <a:lnTo>
                      <a:pt x="440" y="58"/>
                    </a:lnTo>
                    <a:lnTo>
                      <a:pt x="440" y="58"/>
                    </a:lnTo>
                    <a:lnTo>
                      <a:pt x="440" y="58"/>
                    </a:lnTo>
                    <a:lnTo>
                      <a:pt x="436" y="60"/>
                    </a:lnTo>
                    <a:lnTo>
                      <a:pt x="436" y="60"/>
                    </a:lnTo>
                    <a:lnTo>
                      <a:pt x="438" y="62"/>
                    </a:lnTo>
                    <a:lnTo>
                      <a:pt x="438" y="62"/>
                    </a:lnTo>
                    <a:lnTo>
                      <a:pt x="438" y="62"/>
                    </a:lnTo>
                    <a:lnTo>
                      <a:pt x="436" y="64"/>
                    </a:lnTo>
                    <a:lnTo>
                      <a:pt x="436" y="64"/>
                    </a:lnTo>
                    <a:lnTo>
                      <a:pt x="436" y="64"/>
                    </a:lnTo>
                    <a:lnTo>
                      <a:pt x="436" y="66"/>
                    </a:lnTo>
                    <a:lnTo>
                      <a:pt x="434" y="66"/>
                    </a:lnTo>
                    <a:lnTo>
                      <a:pt x="436" y="66"/>
                    </a:lnTo>
                    <a:lnTo>
                      <a:pt x="434" y="68"/>
                    </a:lnTo>
                    <a:lnTo>
                      <a:pt x="434" y="68"/>
                    </a:lnTo>
                    <a:lnTo>
                      <a:pt x="434" y="68"/>
                    </a:lnTo>
                    <a:lnTo>
                      <a:pt x="432" y="68"/>
                    </a:lnTo>
                    <a:lnTo>
                      <a:pt x="432" y="68"/>
                    </a:lnTo>
                    <a:lnTo>
                      <a:pt x="430" y="68"/>
                    </a:lnTo>
                    <a:lnTo>
                      <a:pt x="430" y="70"/>
                    </a:lnTo>
                    <a:lnTo>
                      <a:pt x="428" y="68"/>
                    </a:lnTo>
                    <a:lnTo>
                      <a:pt x="428" y="68"/>
                    </a:lnTo>
                    <a:lnTo>
                      <a:pt x="430" y="66"/>
                    </a:lnTo>
                    <a:lnTo>
                      <a:pt x="430" y="66"/>
                    </a:lnTo>
                    <a:lnTo>
                      <a:pt x="432" y="66"/>
                    </a:lnTo>
                    <a:lnTo>
                      <a:pt x="432" y="66"/>
                    </a:lnTo>
                    <a:lnTo>
                      <a:pt x="434" y="64"/>
                    </a:lnTo>
                    <a:lnTo>
                      <a:pt x="434" y="64"/>
                    </a:lnTo>
                    <a:lnTo>
                      <a:pt x="432" y="64"/>
                    </a:lnTo>
                    <a:lnTo>
                      <a:pt x="432" y="62"/>
                    </a:lnTo>
                    <a:lnTo>
                      <a:pt x="432" y="64"/>
                    </a:lnTo>
                    <a:lnTo>
                      <a:pt x="432" y="64"/>
                    </a:lnTo>
                    <a:lnTo>
                      <a:pt x="432" y="62"/>
                    </a:lnTo>
                    <a:lnTo>
                      <a:pt x="432" y="62"/>
                    </a:lnTo>
                    <a:lnTo>
                      <a:pt x="432" y="62"/>
                    </a:lnTo>
                    <a:lnTo>
                      <a:pt x="432" y="62"/>
                    </a:lnTo>
                    <a:lnTo>
                      <a:pt x="430" y="62"/>
                    </a:lnTo>
                    <a:lnTo>
                      <a:pt x="430" y="62"/>
                    </a:lnTo>
                    <a:lnTo>
                      <a:pt x="430" y="62"/>
                    </a:lnTo>
                    <a:lnTo>
                      <a:pt x="430" y="62"/>
                    </a:lnTo>
                    <a:lnTo>
                      <a:pt x="432" y="60"/>
                    </a:lnTo>
                    <a:lnTo>
                      <a:pt x="432" y="60"/>
                    </a:lnTo>
                    <a:lnTo>
                      <a:pt x="430" y="60"/>
                    </a:lnTo>
                    <a:lnTo>
                      <a:pt x="430" y="60"/>
                    </a:lnTo>
                    <a:lnTo>
                      <a:pt x="428" y="58"/>
                    </a:lnTo>
                    <a:lnTo>
                      <a:pt x="428" y="58"/>
                    </a:lnTo>
                    <a:lnTo>
                      <a:pt x="428" y="58"/>
                    </a:lnTo>
                    <a:lnTo>
                      <a:pt x="428" y="58"/>
                    </a:lnTo>
                    <a:lnTo>
                      <a:pt x="428" y="58"/>
                    </a:lnTo>
                    <a:lnTo>
                      <a:pt x="428" y="58"/>
                    </a:lnTo>
                    <a:lnTo>
                      <a:pt x="428" y="56"/>
                    </a:lnTo>
                    <a:lnTo>
                      <a:pt x="428" y="56"/>
                    </a:lnTo>
                    <a:lnTo>
                      <a:pt x="426" y="56"/>
                    </a:lnTo>
                    <a:lnTo>
                      <a:pt x="424" y="58"/>
                    </a:lnTo>
                    <a:lnTo>
                      <a:pt x="422" y="58"/>
                    </a:lnTo>
                    <a:lnTo>
                      <a:pt x="422" y="58"/>
                    </a:lnTo>
                    <a:lnTo>
                      <a:pt x="420" y="58"/>
                    </a:lnTo>
                    <a:lnTo>
                      <a:pt x="422" y="58"/>
                    </a:lnTo>
                    <a:lnTo>
                      <a:pt x="420" y="58"/>
                    </a:lnTo>
                    <a:lnTo>
                      <a:pt x="420" y="58"/>
                    </a:lnTo>
                    <a:lnTo>
                      <a:pt x="418" y="58"/>
                    </a:lnTo>
                    <a:lnTo>
                      <a:pt x="418" y="58"/>
                    </a:lnTo>
                    <a:lnTo>
                      <a:pt x="418" y="58"/>
                    </a:lnTo>
                    <a:lnTo>
                      <a:pt x="418" y="58"/>
                    </a:lnTo>
                    <a:lnTo>
                      <a:pt x="416" y="58"/>
                    </a:lnTo>
                    <a:lnTo>
                      <a:pt x="414" y="58"/>
                    </a:lnTo>
                    <a:lnTo>
                      <a:pt x="414" y="58"/>
                    </a:lnTo>
                    <a:lnTo>
                      <a:pt x="410" y="58"/>
                    </a:lnTo>
                    <a:lnTo>
                      <a:pt x="410" y="58"/>
                    </a:lnTo>
                    <a:lnTo>
                      <a:pt x="408" y="58"/>
                    </a:lnTo>
                    <a:lnTo>
                      <a:pt x="408" y="58"/>
                    </a:lnTo>
                    <a:lnTo>
                      <a:pt x="404" y="58"/>
                    </a:lnTo>
                    <a:lnTo>
                      <a:pt x="404" y="56"/>
                    </a:lnTo>
                    <a:lnTo>
                      <a:pt x="402" y="56"/>
                    </a:lnTo>
                    <a:lnTo>
                      <a:pt x="402" y="56"/>
                    </a:lnTo>
                    <a:lnTo>
                      <a:pt x="402" y="56"/>
                    </a:lnTo>
                    <a:lnTo>
                      <a:pt x="402" y="56"/>
                    </a:lnTo>
                    <a:lnTo>
                      <a:pt x="400" y="56"/>
                    </a:lnTo>
                    <a:lnTo>
                      <a:pt x="400" y="54"/>
                    </a:lnTo>
                    <a:lnTo>
                      <a:pt x="398" y="54"/>
                    </a:lnTo>
                    <a:lnTo>
                      <a:pt x="398" y="54"/>
                    </a:lnTo>
                    <a:lnTo>
                      <a:pt x="400" y="54"/>
                    </a:lnTo>
                    <a:lnTo>
                      <a:pt x="402" y="52"/>
                    </a:lnTo>
                    <a:lnTo>
                      <a:pt x="402" y="52"/>
                    </a:lnTo>
                    <a:lnTo>
                      <a:pt x="402" y="52"/>
                    </a:lnTo>
                    <a:lnTo>
                      <a:pt x="404" y="52"/>
                    </a:lnTo>
                    <a:lnTo>
                      <a:pt x="406" y="52"/>
                    </a:lnTo>
                    <a:lnTo>
                      <a:pt x="404" y="52"/>
                    </a:lnTo>
                    <a:lnTo>
                      <a:pt x="406" y="52"/>
                    </a:lnTo>
                    <a:lnTo>
                      <a:pt x="408" y="52"/>
                    </a:lnTo>
                    <a:lnTo>
                      <a:pt x="408" y="52"/>
                    </a:lnTo>
                    <a:lnTo>
                      <a:pt x="408" y="52"/>
                    </a:lnTo>
                    <a:lnTo>
                      <a:pt x="410" y="52"/>
                    </a:lnTo>
                    <a:lnTo>
                      <a:pt x="410" y="52"/>
                    </a:lnTo>
                    <a:lnTo>
                      <a:pt x="410" y="52"/>
                    </a:lnTo>
                    <a:lnTo>
                      <a:pt x="410" y="52"/>
                    </a:lnTo>
                    <a:lnTo>
                      <a:pt x="412" y="50"/>
                    </a:lnTo>
                    <a:lnTo>
                      <a:pt x="410" y="52"/>
                    </a:lnTo>
                    <a:lnTo>
                      <a:pt x="412" y="50"/>
                    </a:lnTo>
                    <a:lnTo>
                      <a:pt x="412" y="50"/>
                    </a:lnTo>
                    <a:lnTo>
                      <a:pt x="412" y="48"/>
                    </a:lnTo>
                    <a:lnTo>
                      <a:pt x="410" y="48"/>
                    </a:lnTo>
                    <a:lnTo>
                      <a:pt x="410" y="46"/>
                    </a:lnTo>
                    <a:lnTo>
                      <a:pt x="410" y="46"/>
                    </a:lnTo>
                    <a:lnTo>
                      <a:pt x="410" y="46"/>
                    </a:lnTo>
                    <a:lnTo>
                      <a:pt x="410" y="46"/>
                    </a:lnTo>
                    <a:lnTo>
                      <a:pt x="410" y="46"/>
                    </a:lnTo>
                    <a:lnTo>
                      <a:pt x="408" y="44"/>
                    </a:lnTo>
                    <a:lnTo>
                      <a:pt x="408" y="46"/>
                    </a:lnTo>
                    <a:lnTo>
                      <a:pt x="408" y="46"/>
                    </a:lnTo>
                    <a:lnTo>
                      <a:pt x="406" y="44"/>
                    </a:lnTo>
                    <a:lnTo>
                      <a:pt x="404" y="44"/>
                    </a:lnTo>
                    <a:lnTo>
                      <a:pt x="406" y="46"/>
                    </a:lnTo>
                    <a:lnTo>
                      <a:pt x="404" y="46"/>
                    </a:lnTo>
                    <a:lnTo>
                      <a:pt x="404" y="46"/>
                    </a:lnTo>
                    <a:lnTo>
                      <a:pt x="404" y="46"/>
                    </a:lnTo>
                    <a:lnTo>
                      <a:pt x="400" y="44"/>
                    </a:lnTo>
                    <a:lnTo>
                      <a:pt x="400" y="46"/>
                    </a:lnTo>
                    <a:lnTo>
                      <a:pt x="400" y="44"/>
                    </a:lnTo>
                    <a:lnTo>
                      <a:pt x="400" y="44"/>
                    </a:lnTo>
                    <a:lnTo>
                      <a:pt x="398" y="44"/>
                    </a:lnTo>
                    <a:lnTo>
                      <a:pt x="396" y="42"/>
                    </a:lnTo>
                    <a:lnTo>
                      <a:pt x="396" y="42"/>
                    </a:lnTo>
                    <a:lnTo>
                      <a:pt x="396" y="42"/>
                    </a:lnTo>
                    <a:lnTo>
                      <a:pt x="396" y="42"/>
                    </a:lnTo>
                    <a:lnTo>
                      <a:pt x="394" y="40"/>
                    </a:lnTo>
                    <a:lnTo>
                      <a:pt x="394" y="40"/>
                    </a:lnTo>
                    <a:lnTo>
                      <a:pt x="392" y="40"/>
                    </a:lnTo>
                    <a:lnTo>
                      <a:pt x="392" y="40"/>
                    </a:lnTo>
                    <a:lnTo>
                      <a:pt x="388" y="38"/>
                    </a:lnTo>
                    <a:lnTo>
                      <a:pt x="388" y="38"/>
                    </a:lnTo>
                    <a:lnTo>
                      <a:pt x="388" y="36"/>
                    </a:lnTo>
                    <a:lnTo>
                      <a:pt x="386" y="34"/>
                    </a:lnTo>
                    <a:lnTo>
                      <a:pt x="386" y="34"/>
                    </a:lnTo>
                    <a:lnTo>
                      <a:pt x="384" y="34"/>
                    </a:lnTo>
                    <a:lnTo>
                      <a:pt x="382" y="34"/>
                    </a:lnTo>
                    <a:lnTo>
                      <a:pt x="382" y="34"/>
                    </a:lnTo>
                    <a:lnTo>
                      <a:pt x="382" y="34"/>
                    </a:lnTo>
                    <a:lnTo>
                      <a:pt x="380" y="34"/>
                    </a:lnTo>
                    <a:lnTo>
                      <a:pt x="378" y="34"/>
                    </a:lnTo>
                    <a:lnTo>
                      <a:pt x="378" y="34"/>
                    </a:lnTo>
                    <a:lnTo>
                      <a:pt x="376" y="36"/>
                    </a:lnTo>
                    <a:lnTo>
                      <a:pt x="376" y="36"/>
                    </a:lnTo>
                    <a:lnTo>
                      <a:pt x="374" y="36"/>
                    </a:lnTo>
                    <a:lnTo>
                      <a:pt x="372" y="36"/>
                    </a:lnTo>
                    <a:lnTo>
                      <a:pt x="372" y="36"/>
                    </a:lnTo>
                    <a:lnTo>
                      <a:pt x="370" y="36"/>
                    </a:lnTo>
                    <a:lnTo>
                      <a:pt x="368" y="36"/>
                    </a:lnTo>
                    <a:lnTo>
                      <a:pt x="366" y="36"/>
                    </a:lnTo>
                    <a:lnTo>
                      <a:pt x="366" y="36"/>
                    </a:lnTo>
                    <a:lnTo>
                      <a:pt x="368" y="36"/>
                    </a:lnTo>
                    <a:lnTo>
                      <a:pt x="368" y="36"/>
                    </a:lnTo>
                    <a:lnTo>
                      <a:pt x="370" y="36"/>
                    </a:lnTo>
                    <a:lnTo>
                      <a:pt x="372" y="34"/>
                    </a:lnTo>
                    <a:lnTo>
                      <a:pt x="372" y="34"/>
                    </a:lnTo>
                    <a:lnTo>
                      <a:pt x="370" y="34"/>
                    </a:lnTo>
                    <a:lnTo>
                      <a:pt x="372" y="32"/>
                    </a:lnTo>
                    <a:lnTo>
                      <a:pt x="372" y="32"/>
                    </a:lnTo>
                    <a:lnTo>
                      <a:pt x="374" y="32"/>
                    </a:lnTo>
                    <a:lnTo>
                      <a:pt x="376" y="30"/>
                    </a:lnTo>
                    <a:lnTo>
                      <a:pt x="376" y="30"/>
                    </a:lnTo>
                    <a:lnTo>
                      <a:pt x="374" y="30"/>
                    </a:lnTo>
                    <a:lnTo>
                      <a:pt x="374" y="30"/>
                    </a:lnTo>
                    <a:lnTo>
                      <a:pt x="374" y="30"/>
                    </a:lnTo>
                    <a:lnTo>
                      <a:pt x="374" y="30"/>
                    </a:lnTo>
                    <a:lnTo>
                      <a:pt x="372" y="32"/>
                    </a:lnTo>
                    <a:lnTo>
                      <a:pt x="372" y="30"/>
                    </a:lnTo>
                    <a:lnTo>
                      <a:pt x="372" y="30"/>
                    </a:lnTo>
                    <a:lnTo>
                      <a:pt x="372" y="30"/>
                    </a:lnTo>
                    <a:lnTo>
                      <a:pt x="370" y="30"/>
                    </a:lnTo>
                    <a:lnTo>
                      <a:pt x="370" y="30"/>
                    </a:lnTo>
                    <a:lnTo>
                      <a:pt x="370" y="30"/>
                    </a:lnTo>
                    <a:lnTo>
                      <a:pt x="370" y="32"/>
                    </a:lnTo>
                    <a:lnTo>
                      <a:pt x="370" y="30"/>
                    </a:lnTo>
                    <a:lnTo>
                      <a:pt x="372" y="30"/>
                    </a:lnTo>
                    <a:lnTo>
                      <a:pt x="370" y="32"/>
                    </a:lnTo>
                    <a:lnTo>
                      <a:pt x="368" y="32"/>
                    </a:lnTo>
                    <a:lnTo>
                      <a:pt x="368" y="32"/>
                    </a:lnTo>
                    <a:lnTo>
                      <a:pt x="366" y="34"/>
                    </a:lnTo>
                    <a:lnTo>
                      <a:pt x="364" y="34"/>
                    </a:lnTo>
                    <a:lnTo>
                      <a:pt x="364" y="34"/>
                    </a:lnTo>
                    <a:lnTo>
                      <a:pt x="364" y="34"/>
                    </a:lnTo>
                    <a:lnTo>
                      <a:pt x="362" y="34"/>
                    </a:lnTo>
                    <a:lnTo>
                      <a:pt x="362" y="36"/>
                    </a:lnTo>
                    <a:lnTo>
                      <a:pt x="364" y="36"/>
                    </a:lnTo>
                    <a:lnTo>
                      <a:pt x="364" y="36"/>
                    </a:lnTo>
                    <a:lnTo>
                      <a:pt x="364" y="36"/>
                    </a:lnTo>
                    <a:lnTo>
                      <a:pt x="362" y="36"/>
                    </a:lnTo>
                    <a:lnTo>
                      <a:pt x="362" y="36"/>
                    </a:lnTo>
                    <a:lnTo>
                      <a:pt x="362" y="36"/>
                    </a:lnTo>
                    <a:lnTo>
                      <a:pt x="360" y="36"/>
                    </a:lnTo>
                    <a:lnTo>
                      <a:pt x="360" y="36"/>
                    </a:lnTo>
                    <a:lnTo>
                      <a:pt x="360" y="34"/>
                    </a:lnTo>
                    <a:lnTo>
                      <a:pt x="358" y="34"/>
                    </a:lnTo>
                    <a:lnTo>
                      <a:pt x="360" y="34"/>
                    </a:lnTo>
                    <a:lnTo>
                      <a:pt x="358" y="32"/>
                    </a:lnTo>
                    <a:lnTo>
                      <a:pt x="360" y="32"/>
                    </a:lnTo>
                    <a:lnTo>
                      <a:pt x="360" y="30"/>
                    </a:lnTo>
                    <a:lnTo>
                      <a:pt x="360" y="30"/>
                    </a:lnTo>
                    <a:lnTo>
                      <a:pt x="362" y="28"/>
                    </a:lnTo>
                    <a:lnTo>
                      <a:pt x="362" y="26"/>
                    </a:lnTo>
                    <a:lnTo>
                      <a:pt x="362" y="24"/>
                    </a:lnTo>
                    <a:lnTo>
                      <a:pt x="362" y="24"/>
                    </a:lnTo>
                    <a:lnTo>
                      <a:pt x="362" y="24"/>
                    </a:lnTo>
                    <a:lnTo>
                      <a:pt x="360" y="24"/>
                    </a:lnTo>
                    <a:lnTo>
                      <a:pt x="360" y="26"/>
                    </a:lnTo>
                    <a:lnTo>
                      <a:pt x="360" y="26"/>
                    </a:lnTo>
                    <a:lnTo>
                      <a:pt x="360" y="26"/>
                    </a:lnTo>
                    <a:lnTo>
                      <a:pt x="360" y="26"/>
                    </a:lnTo>
                    <a:lnTo>
                      <a:pt x="360" y="26"/>
                    </a:lnTo>
                    <a:lnTo>
                      <a:pt x="360" y="26"/>
                    </a:lnTo>
                    <a:lnTo>
                      <a:pt x="360" y="26"/>
                    </a:lnTo>
                    <a:lnTo>
                      <a:pt x="356" y="28"/>
                    </a:lnTo>
                    <a:lnTo>
                      <a:pt x="356" y="28"/>
                    </a:lnTo>
                    <a:lnTo>
                      <a:pt x="356" y="28"/>
                    </a:lnTo>
                    <a:lnTo>
                      <a:pt x="354" y="30"/>
                    </a:lnTo>
                    <a:lnTo>
                      <a:pt x="352" y="30"/>
                    </a:lnTo>
                    <a:lnTo>
                      <a:pt x="350" y="30"/>
                    </a:lnTo>
                    <a:lnTo>
                      <a:pt x="348" y="30"/>
                    </a:lnTo>
                    <a:lnTo>
                      <a:pt x="348" y="30"/>
                    </a:lnTo>
                    <a:lnTo>
                      <a:pt x="350" y="30"/>
                    </a:lnTo>
                    <a:lnTo>
                      <a:pt x="352" y="28"/>
                    </a:lnTo>
                    <a:lnTo>
                      <a:pt x="348" y="30"/>
                    </a:lnTo>
                    <a:lnTo>
                      <a:pt x="346" y="30"/>
                    </a:lnTo>
                    <a:lnTo>
                      <a:pt x="344" y="30"/>
                    </a:lnTo>
                    <a:lnTo>
                      <a:pt x="342" y="30"/>
                    </a:lnTo>
                    <a:lnTo>
                      <a:pt x="342" y="30"/>
                    </a:lnTo>
                    <a:lnTo>
                      <a:pt x="340" y="30"/>
                    </a:lnTo>
                    <a:lnTo>
                      <a:pt x="336" y="32"/>
                    </a:lnTo>
                    <a:lnTo>
                      <a:pt x="332" y="34"/>
                    </a:lnTo>
                    <a:lnTo>
                      <a:pt x="334" y="32"/>
                    </a:lnTo>
                    <a:lnTo>
                      <a:pt x="334" y="32"/>
                    </a:lnTo>
                    <a:lnTo>
                      <a:pt x="334" y="32"/>
                    </a:lnTo>
                    <a:lnTo>
                      <a:pt x="332" y="32"/>
                    </a:lnTo>
                    <a:lnTo>
                      <a:pt x="332" y="32"/>
                    </a:lnTo>
                    <a:lnTo>
                      <a:pt x="332" y="32"/>
                    </a:lnTo>
                    <a:lnTo>
                      <a:pt x="332" y="32"/>
                    </a:lnTo>
                    <a:lnTo>
                      <a:pt x="332" y="32"/>
                    </a:lnTo>
                    <a:lnTo>
                      <a:pt x="332" y="32"/>
                    </a:lnTo>
                    <a:lnTo>
                      <a:pt x="330" y="32"/>
                    </a:lnTo>
                    <a:lnTo>
                      <a:pt x="330" y="32"/>
                    </a:lnTo>
                    <a:lnTo>
                      <a:pt x="326" y="34"/>
                    </a:lnTo>
                    <a:lnTo>
                      <a:pt x="324" y="34"/>
                    </a:lnTo>
                    <a:lnTo>
                      <a:pt x="322" y="34"/>
                    </a:lnTo>
                    <a:lnTo>
                      <a:pt x="324" y="32"/>
                    </a:lnTo>
                    <a:lnTo>
                      <a:pt x="324" y="32"/>
                    </a:lnTo>
                    <a:lnTo>
                      <a:pt x="324" y="34"/>
                    </a:lnTo>
                    <a:lnTo>
                      <a:pt x="326" y="32"/>
                    </a:lnTo>
                    <a:lnTo>
                      <a:pt x="326" y="32"/>
                    </a:lnTo>
                    <a:lnTo>
                      <a:pt x="328" y="32"/>
                    </a:lnTo>
                    <a:lnTo>
                      <a:pt x="330" y="32"/>
                    </a:lnTo>
                    <a:lnTo>
                      <a:pt x="328" y="32"/>
                    </a:lnTo>
                    <a:lnTo>
                      <a:pt x="330" y="32"/>
                    </a:lnTo>
                    <a:lnTo>
                      <a:pt x="332" y="30"/>
                    </a:lnTo>
                    <a:lnTo>
                      <a:pt x="336" y="30"/>
                    </a:lnTo>
                    <a:lnTo>
                      <a:pt x="336" y="30"/>
                    </a:lnTo>
                    <a:lnTo>
                      <a:pt x="340" y="30"/>
                    </a:lnTo>
                    <a:lnTo>
                      <a:pt x="340" y="30"/>
                    </a:lnTo>
                    <a:lnTo>
                      <a:pt x="342" y="30"/>
                    </a:lnTo>
                    <a:lnTo>
                      <a:pt x="348" y="28"/>
                    </a:lnTo>
                    <a:lnTo>
                      <a:pt x="350" y="28"/>
                    </a:lnTo>
                    <a:lnTo>
                      <a:pt x="350" y="28"/>
                    </a:lnTo>
                    <a:lnTo>
                      <a:pt x="350" y="26"/>
                    </a:lnTo>
                    <a:lnTo>
                      <a:pt x="350" y="26"/>
                    </a:lnTo>
                    <a:lnTo>
                      <a:pt x="350" y="26"/>
                    </a:lnTo>
                    <a:lnTo>
                      <a:pt x="348" y="26"/>
                    </a:lnTo>
                    <a:lnTo>
                      <a:pt x="348" y="26"/>
                    </a:lnTo>
                    <a:lnTo>
                      <a:pt x="346" y="26"/>
                    </a:lnTo>
                    <a:lnTo>
                      <a:pt x="346" y="26"/>
                    </a:lnTo>
                    <a:lnTo>
                      <a:pt x="346" y="26"/>
                    </a:lnTo>
                    <a:lnTo>
                      <a:pt x="346" y="26"/>
                    </a:lnTo>
                    <a:lnTo>
                      <a:pt x="344" y="26"/>
                    </a:lnTo>
                    <a:lnTo>
                      <a:pt x="342" y="26"/>
                    </a:lnTo>
                    <a:lnTo>
                      <a:pt x="342" y="26"/>
                    </a:lnTo>
                    <a:lnTo>
                      <a:pt x="342" y="26"/>
                    </a:lnTo>
                    <a:lnTo>
                      <a:pt x="340" y="28"/>
                    </a:lnTo>
                    <a:lnTo>
                      <a:pt x="338" y="26"/>
                    </a:lnTo>
                    <a:lnTo>
                      <a:pt x="338" y="28"/>
                    </a:lnTo>
                    <a:lnTo>
                      <a:pt x="334" y="28"/>
                    </a:lnTo>
                    <a:lnTo>
                      <a:pt x="334" y="28"/>
                    </a:lnTo>
                    <a:lnTo>
                      <a:pt x="334" y="28"/>
                    </a:lnTo>
                    <a:lnTo>
                      <a:pt x="332" y="30"/>
                    </a:lnTo>
                    <a:lnTo>
                      <a:pt x="332" y="28"/>
                    </a:lnTo>
                    <a:lnTo>
                      <a:pt x="330" y="28"/>
                    </a:lnTo>
                    <a:lnTo>
                      <a:pt x="330" y="30"/>
                    </a:lnTo>
                    <a:lnTo>
                      <a:pt x="328" y="30"/>
                    </a:lnTo>
                    <a:lnTo>
                      <a:pt x="328" y="30"/>
                    </a:lnTo>
                    <a:lnTo>
                      <a:pt x="328" y="30"/>
                    </a:lnTo>
                    <a:lnTo>
                      <a:pt x="326" y="30"/>
                    </a:lnTo>
                    <a:lnTo>
                      <a:pt x="324" y="30"/>
                    </a:lnTo>
                    <a:lnTo>
                      <a:pt x="324" y="32"/>
                    </a:lnTo>
                    <a:lnTo>
                      <a:pt x="320" y="32"/>
                    </a:lnTo>
                    <a:lnTo>
                      <a:pt x="320" y="32"/>
                    </a:lnTo>
                    <a:lnTo>
                      <a:pt x="320" y="32"/>
                    </a:lnTo>
                    <a:lnTo>
                      <a:pt x="318" y="32"/>
                    </a:lnTo>
                    <a:lnTo>
                      <a:pt x="316" y="32"/>
                    </a:lnTo>
                    <a:lnTo>
                      <a:pt x="314" y="32"/>
                    </a:lnTo>
                    <a:lnTo>
                      <a:pt x="312" y="34"/>
                    </a:lnTo>
                    <a:lnTo>
                      <a:pt x="312" y="34"/>
                    </a:lnTo>
                    <a:lnTo>
                      <a:pt x="312" y="34"/>
                    </a:lnTo>
                    <a:lnTo>
                      <a:pt x="312" y="36"/>
                    </a:lnTo>
                    <a:lnTo>
                      <a:pt x="312" y="36"/>
                    </a:lnTo>
                    <a:lnTo>
                      <a:pt x="310" y="38"/>
                    </a:lnTo>
                    <a:lnTo>
                      <a:pt x="310" y="38"/>
                    </a:lnTo>
                    <a:lnTo>
                      <a:pt x="310" y="38"/>
                    </a:lnTo>
                    <a:lnTo>
                      <a:pt x="310" y="36"/>
                    </a:lnTo>
                    <a:lnTo>
                      <a:pt x="310" y="36"/>
                    </a:lnTo>
                    <a:lnTo>
                      <a:pt x="310" y="36"/>
                    </a:lnTo>
                    <a:lnTo>
                      <a:pt x="310" y="34"/>
                    </a:lnTo>
                    <a:lnTo>
                      <a:pt x="310" y="34"/>
                    </a:lnTo>
                    <a:lnTo>
                      <a:pt x="308" y="34"/>
                    </a:lnTo>
                    <a:lnTo>
                      <a:pt x="308" y="34"/>
                    </a:lnTo>
                    <a:lnTo>
                      <a:pt x="306" y="34"/>
                    </a:lnTo>
                    <a:lnTo>
                      <a:pt x="306" y="34"/>
                    </a:lnTo>
                    <a:lnTo>
                      <a:pt x="306" y="36"/>
                    </a:lnTo>
                    <a:lnTo>
                      <a:pt x="306" y="36"/>
                    </a:lnTo>
                    <a:lnTo>
                      <a:pt x="306" y="36"/>
                    </a:lnTo>
                    <a:lnTo>
                      <a:pt x="304" y="36"/>
                    </a:lnTo>
                    <a:lnTo>
                      <a:pt x="304" y="34"/>
                    </a:lnTo>
                    <a:lnTo>
                      <a:pt x="304" y="34"/>
                    </a:lnTo>
                    <a:lnTo>
                      <a:pt x="304" y="34"/>
                    </a:lnTo>
                    <a:lnTo>
                      <a:pt x="304" y="34"/>
                    </a:lnTo>
                    <a:lnTo>
                      <a:pt x="302" y="34"/>
                    </a:lnTo>
                    <a:lnTo>
                      <a:pt x="302" y="32"/>
                    </a:lnTo>
                    <a:lnTo>
                      <a:pt x="302" y="34"/>
                    </a:lnTo>
                    <a:lnTo>
                      <a:pt x="302" y="34"/>
                    </a:lnTo>
                    <a:lnTo>
                      <a:pt x="300" y="34"/>
                    </a:lnTo>
                    <a:lnTo>
                      <a:pt x="300" y="34"/>
                    </a:lnTo>
                    <a:lnTo>
                      <a:pt x="300" y="32"/>
                    </a:lnTo>
                    <a:lnTo>
                      <a:pt x="298" y="32"/>
                    </a:lnTo>
                    <a:lnTo>
                      <a:pt x="298" y="32"/>
                    </a:lnTo>
                    <a:lnTo>
                      <a:pt x="298" y="32"/>
                    </a:lnTo>
                    <a:lnTo>
                      <a:pt x="296" y="30"/>
                    </a:lnTo>
                    <a:lnTo>
                      <a:pt x="296" y="30"/>
                    </a:lnTo>
                    <a:lnTo>
                      <a:pt x="298" y="30"/>
                    </a:lnTo>
                    <a:lnTo>
                      <a:pt x="296" y="30"/>
                    </a:lnTo>
                    <a:lnTo>
                      <a:pt x="296" y="30"/>
                    </a:lnTo>
                    <a:lnTo>
                      <a:pt x="296" y="26"/>
                    </a:lnTo>
                    <a:lnTo>
                      <a:pt x="296" y="26"/>
                    </a:lnTo>
                    <a:lnTo>
                      <a:pt x="294" y="26"/>
                    </a:lnTo>
                    <a:lnTo>
                      <a:pt x="294" y="24"/>
                    </a:lnTo>
                    <a:lnTo>
                      <a:pt x="294" y="24"/>
                    </a:lnTo>
                    <a:lnTo>
                      <a:pt x="290" y="24"/>
                    </a:lnTo>
                    <a:lnTo>
                      <a:pt x="290" y="24"/>
                    </a:lnTo>
                    <a:lnTo>
                      <a:pt x="290" y="24"/>
                    </a:lnTo>
                    <a:lnTo>
                      <a:pt x="290" y="24"/>
                    </a:lnTo>
                    <a:lnTo>
                      <a:pt x="288" y="24"/>
                    </a:lnTo>
                    <a:lnTo>
                      <a:pt x="288" y="24"/>
                    </a:lnTo>
                    <a:lnTo>
                      <a:pt x="288" y="24"/>
                    </a:lnTo>
                    <a:lnTo>
                      <a:pt x="288" y="22"/>
                    </a:lnTo>
                    <a:lnTo>
                      <a:pt x="286" y="22"/>
                    </a:lnTo>
                    <a:lnTo>
                      <a:pt x="286" y="20"/>
                    </a:lnTo>
                    <a:lnTo>
                      <a:pt x="286" y="20"/>
                    </a:lnTo>
                    <a:lnTo>
                      <a:pt x="286" y="20"/>
                    </a:lnTo>
                    <a:lnTo>
                      <a:pt x="284" y="18"/>
                    </a:lnTo>
                    <a:lnTo>
                      <a:pt x="284" y="18"/>
                    </a:lnTo>
                    <a:lnTo>
                      <a:pt x="282" y="18"/>
                    </a:lnTo>
                    <a:lnTo>
                      <a:pt x="282" y="18"/>
                    </a:lnTo>
                    <a:lnTo>
                      <a:pt x="282" y="18"/>
                    </a:lnTo>
                    <a:lnTo>
                      <a:pt x="282" y="20"/>
                    </a:lnTo>
                    <a:lnTo>
                      <a:pt x="282" y="18"/>
                    </a:lnTo>
                    <a:lnTo>
                      <a:pt x="282" y="18"/>
                    </a:lnTo>
                    <a:lnTo>
                      <a:pt x="280" y="18"/>
                    </a:lnTo>
                    <a:lnTo>
                      <a:pt x="278" y="18"/>
                    </a:lnTo>
                    <a:lnTo>
                      <a:pt x="278" y="18"/>
                    </a:lnTo>
                    <a:lnTo>
                      <a:pt x="276" y="18"/>
                    </a:lnTo>
                    <a:lnTo>
                      <a:pt x="274" y="18"/>
                    </a:lnTo>
                    <a:lnTo>
                      <a:pt x="274" y="18"/>
                    </a:lnTo>
                    <a:lnTo>
                      <a:pt x="274" y="18"/>
                    </a:lnTo>
                    <a:lnTo>
                      <a:pt x="272" y="18"/>
                    </a:lnTo>
                    <a:lnTo>
                      <a:pt x="272" y="18"/>
                    </a:lnTo>
                    <a:lnTo>
                      <a:pt x="274" y="18"/>
                    </a:lnTo>
                    <a:lnTo>
                      <a:pt x="272" y="18"/>
                    </a:lnTo>
                    <a:lnTo>
                      <a:pt x="272" y="16"/>
                    </a:lnTo>
                    <a:lnTo>
                      <a:pt x="272" y="16"/>
                    </a:lnTo>
                    <a:lnTo>
                      <a:pt x="268" y="16"/>
                    </a:lnTo>
                    <a:lnTo>
                      <a:pt x="266" y="16"/>
                    </a:lnTo>
                    <a:lnTo>
                      <a:pt x="266" y="14"/>
                    </a:lnTo>
                    <a:lnTo>
                      <a:pt x="264" y="14"/>
                    </a:lnTo>
                    <a:lnTo>
                      <a:pt x="264" y="14"/>
                    </a:lnTo>
                    <a:lnTo>
                      <a:pt x="262" y="14"/>
                    </a:lnTo>
                    <a:lnTo>
                      <a:pt x="262" y="12"/>
                    </a:lnTo>
                    <a:lnTo>
                      <a:pt x="262" y="12"/>
                    </a:lnTo>
                    <a:lnTo>
                      <a:pt x="260" y="12"/>
                    </a:lnTo>
                    <a:lnTo>
                      <a:pt x="258" y="12"/>
                    </a:lnTo>
                    <a:lnTo>
                      <a:pt x="256" y="12"/>
                    </a:lnTo>
                    <a:lnTo>
                      <a:pt x="256" y="12"/>
                    </a:lnTo>
                    <a:lnTo>
                      <a:pt x="256" y="10"/>
                    </a:lnTo>
                    <a:lnTo>
                      <a:pt x="256" y="10"/>
                    </a:lnTo>
                    <a:lnTo>
                      <a:pt x="254" y="10"/>
                    </a:lnTo>
                    <a:lnTo>
                      <a:pt x="250" y="10"/>
                    </a:lnTo>
                    <a:lnTo>
                      <a:pt x="248" y="10"/>
                    </a:lnTo>
                    <a:lnTo>
                      <a:pt x="250" y="10"/>
                    </a:lnTo>
                    <a:lnTo>
                      <a:pt x="250" y="10"/>
                    </a:lnTo>
                    <a:lnTo>
                      <a:pt x="248" y="10"/>
                    </a:lnTo>
                    <a:lnTo>
                      <a:pt x="248" y="8"/>
                    </a:lnTo>
                    <a:lnTo>
                      <a:pt x="250" y="8"/>
                    </a:lnTo>
                    <a:lnTo>
                      <a:pt x="250" y="8"/>
                    </a:lnTo>
                    <a:lnTo>
                      <a:pt x="248" y="8"/>
                    </a:lnTo>
                    <a:lnTo>
                      <a:pt x="250" y="8"/>
                    </a:lnTo>
                    <a:lnTo>
                      <a:pt x="252" y="6"/>
                    </a:lnTo>
                    <a:lnTo>
                      <a:pt x="250" y="6"/>
                    </a:lnTo>
                    <a:lnTo>
                      <a:pt x="250" y="6"/>
                    </a:lnTo>
                    <a:lnTo>
                      <a:pt x="248" y="6"/>
                    </a:lnTo>
                    <a:lnTo>
                      <a:pt x="248" y="6"/>
                    </a:lnTo>
                    <a:lnTo>
                      <a:pt x="248" y="6"/>
                    </a:lnTo>
                    <a:lnTo>
                      <a:pt x="248" y="4"/>
                    </a:lnTo>
                    <a:lnTo>
                      <a:pt x="248" y="4"/>
                    </a:lnTo>
                    <a:lnTo>
                      <a:pt x="246" y="4"/>
                    </a:lnTo>
                    <a:lnTo>
                      <a:pt x="244" y="6"/>
                    </a:lnTo>
                    <a:lnTo>
                      <a:pt x="244" y="4"/>
                    </a:lnTo>
                    <a:lnTo>
                      <a:pt x="244" y="4"/>
                    </a:lnTo>
                    <a:lnTo>
                      <a:pt x="242" y="6"/>
                    </a:lnTo>
                    <a:lnTo>
                      <a:pt x="242" y="6"/>
                    </a:lnTo>
                    <a:lnTo>
                      <a:pt x="242" y="4"/>
                    </a:lnTo>
                    <a:lnTo>
                      <a:pt x="240" y="4"/>
                    </a:lnTo>
                    <a:lnTo>
                      <a:pt x="240" y="4"/>
                    </a:lnTo>
                    <a:lnTo>
                      <a:pt x="242" y="4"/>
                    </a:lnTo>
                    <a:lnTo>
                      <a:pt x="244" y="2"/>
                    </a:lnTo>
                    <a:lnTo>
                      <a:pt x="242" y="2"/>
                    </a:lnTo>
                    <a:lnTo>
                      <a:pt x="242" y="2"/>
                    </a:lnTo>
                    <a:lnTo>
                      <a:pt x="240" y="2"/>
                    </a:lnTo>
                    <a:lnTo>
                      <a:pt x="240" y="2"/>
                    </a:lnTo>
                    <a:lnTo>
                      <a:pt x="240" y="2"/>
                    </a:lnTo>
                    <a:lnTo>
                      <a:pt x="240" y="2"/>
                    </a:lnTo>
                    <a:lnTo>
                      <a:pt x="238" y="4"/>
                    </a:lnTo>
                    <a:lnTo>
                      <a:pt x="238" y="4"/>
                    </a:lnTo>
                    <a:lnTo>
                      <a:pt x="236" y="4"/>
                    </a:lnTo>
                    <a:lnTo>
                      <a:pt x="236" y="6"/>
                    </a:lnTo>
                    <a:lnTo>
                      <a:pt x="236" y="6"/>
                    </a:lnTo>
                    <a:lnTo>
                      <a:pt x="236" y="4"/>
                    </a:lnTo>
                    <a:lnTo>
                      <a:pt x="236" y="4"/>
                    </a:lnTo>
                    <a:lnTo>
                      <a:pt x="234" y="4"/>
                    </a:lnTo>
                    <a:lnTo>
                      <a:pt x="236" y="4"/>
                    </a:lnTo>
                    <a:lnTo>
                      <a:pt x="234" y="4"/>
                    </a:lnTo>
                    <a:lnTo>
                      <a:pt x="234" y="4"/>
                    </a:lnTo>
                    <a:lnTo>
                      <a:pt x="234" y="4"/>
                    </a:lnTo>
                    <a:lnTo>
                      <a:pt x="232" y="4"/>
                    </a:lnTo>
                    <a:lnTo>
                      <a:pt x="234" y="2"/>
                    </a:lnTo>
                    <a:lnTo>
                      <a:pt x="234" y="4"/>
                    </a:lnTo>
                    <a:lnTo>
                      <a:pt x="236" y="2"/>
                    </a:lnTo>
                    <a:lnTo>
                      <a:pt x="240" y="2"/>
                    </a:lnTo>
                    <a:lnTo>
                      <a:pt x="240" y="2"/>
                    </a:lnTo>
                    <a:lnTo>
                      <a:pt x="240" y="2"/>
                    </a:lnTo>
                    <a:lnTo>
                      <a:pt x="240" y="2"/>
                    </a:lnTo>
                    <a:lnTo>
                      <a:pt x="238" y="2"/>
                    </a:lnTo>
                    <a:lnTo>
                      <a:pt x="238" y="2"/>
                    </a:lnTo>
                    <a:lnTo>
                      <a:pt x="240" y="0"/>
                    </a:lnTo>
                    <a:lnTo>
                      <a:pt x="238" y="0"/>
                    </a:lnTo>
                    <a:lnTo>
                      <a:pt x="238" y="0"/>
                    </a:lnTo>
                    <a:lnTo>
                      <a:pt x="238" y="0"/>
                    </a:lnTo>
                    <a:lnTo>
                      <a:pt x="236" y="0"/>
                    </a:lnTo>
                    <a:lnTo>
                      <a:pt x="236" y="0"/>
                    </a:lnTo>
                    <a:lnTo>
                      <a:pt x="236" y="0"/>
                    </a:lnTo>
                    <a:lnTo>
                      <a:pt x="234" y="0"/>
                    </a:lnTo>
                    <a:lnTo>
                      <a:pt x="234" y="0"/>
                    </a:lnTo>
                    <a:lnTo>
                      <a:pt x="234" y="2"/>
                    </a:lnTo>
                    <a:lnTo>
                      <a:pt x="234" y="2"/>
                    </a:lnTo>
                    <a:lnTo>
                      <a:pt x="232" y="2"/>
                    </a:lnTo>
                    <a:lnTo>
                      <a:pt x="232" y="2"/>
                    </a:lnTo>
                    <a:lnTo>
                      <a:pt x="230" y="2"/>
                    </a:lnTo>
                    <a:lnTo>
                      <a:pt x="230" y="2"/>
                    </a:lnTo>
                    <a:lnTo>
                      <a:pt x="224" y="2"/>
                    </a:lnTo>
                    <a:lnTo>
                      <a:pt x="224" y="2"/>
                    </a:lnTo>
                    <a:lnTo>
                      <a:pt x="224" y="2"/>
                    </a:lnTo>
                    <a:lnTo>
                      <a:pt x="220" y="2"/>
                    </a:lnTo>
                    <a:lnTo>
                      <a:pt x="220" y="2"/>
                    </a:lnTo>
                    <a:lnTo>
                      <a:pt x="218" y="2"/>
                    </a:lnTo>
                    <a:lnTo>
                      <a:pt x="218" y="4"/>
                    </a:lnTo>
                    <a:lnTo>
                      <a:pt x="216" y="2"/>
                    </a:lnTo>
                    <a:lnTo>
                      <a:pt x="218" y="2"/>
                    </a:lnTo>
                    <a:lnTo>
                      <a:pt x="220" y="2"/>
                    </a:lnTo>
                    <a:lnTo>
                      <a:pt x="218" y="2"/>
                    </a:lnTo>
                    <a:lnTo>
                      <a:pt x="216" y="2"/>
                    </a:lnTo>
                    <a:lnTo>
                      <a:pt x="214" y="2"/>
                    </a:lnTo>
                    <a:lnTo>
                      <a:pt x="214" y="2"/>
                    </a:lnTo>
                    <a:lnTo>
                      <a:pt x="214" y="2"/>
                    </a:lnTo>
                    <a:lnTo>
                      <a:pt x="214" y="4"/>
                    </a:lnTo>
                    <a:lnTo>
                      <a:pt x="212" y="4"/>
                    </a:lnTo>
                    <a:lnTo>
                      <a:pt x="214" y="4"/>
                    </a:lnTo>
                    <a:lnTo>
                      <a:pt x="212" y="4"/>
                    </a:lnTo>
                    <a:lnTo>
                      <a:pt x="212" y="4"/>
                    </a:lnTo>
                    <a:lnTo>
                      <a:pt x="212" y="4"/>
                    </a:lnTo>
                    <a:lnTo>
                      <a:pt x="210" y="4"/>
                    </a:lnTo>
                    <a:lnTo>
                      <a:pt x="210" y="6"/>
                    </a:lnTo>
                    <a:lnTo>
                      <a:pt x="208" y="6"/>
                    </a:lnTo>
                    <a:lnTo>
                      <a:pt x="208" y="6"/>
                    </a:lnTo>
                    <a:lnTo>
                      <a:pt x="210" y="4"/>
                    </a:lnTo>
                    <a:lnTo>
                      <a:pt x="210" y="4"/>
                    </a:lnTo>
                    <a:lnTo>
                      <a:pt x="210" y="4"/>
                    </a:lnTo>
                    <a:lnTo>
                      <a:pt x="212" y="4"/>
                    </a:lnTo>
                    <a:lnTo>
                      <a:pt x="212" y="4"/>
                    </a:lnTo>
                    <a:lnTo>
                      <a:pt x="212" y="4"/>
                    </a:lnTo>
                    <a:lnTo>
                      <a:pt x="208" y="4"/>
                    </a:lnTo>
                    <a:lnTo>
                      <a:pt x="208" y="4"/>
                    </a:lnTo>
                    <a:lnTo>
                      <a:pt x="202" y="4"/>
                    </a:lnTo>
                    <a:lnTo>
                      <a:pt x="200" y="4"/>
                    </a:lnTo>
                    <a:lnTo>
                      <a:pt x="198" y="6"/>
                    </a:lnTo>
                    <a:lnTo>
                      <a:pt x="198" y="4"/>
                    </a:lnTo>
                    <a:lnTo>
                      <a:pt x="200" y="4"/>
                    </a:lnTo>
                    <a:lnTo>
                      <a:pt x="200" y="4"/>
                    </a:lnTo>
                    <a:lnTo>
                      <a:pt x="200" y="4"/>
                    </a:lnTo>
                    <a:lnTo>
                      <a:pt x="196" y="6"/>
                    </a:lnTo>
                    <a:lnTo>
                      <a:pt x="196" y="6"/>
                    </a:lnTo>
                    <a:lnTo>
                      <a:pt x="196" y="8"/>
                    </a:lnTo>
                    <a:lnTo>
                      <a:pt x="196" y="8"/>
                    </a:lnTo>
                    <a:lnTo>
                      <a:pt x="194" y="6"/>
                    </a:lnTo>
                    <a:lnTo>
                      <a:pt x="196" y="6"/>
                    </a:lnTo>
                    <a:lnTo>
                      <a:pt x="194" y="6"/>
                    </a:lnTo>
                    <a:lnTo>
                      <a:pt x="194" y="6"/>
                    </a:lnTo>
                    <a:lnTo>
                      <a:pt x="190" y="8"/>
                    </a:lnTo>
                    <a:lnTo>
                      <a:pt x="190" y="8"/>
                    </a:lnTo>
                    <a:lnTo>
                      <a:pt x="192" y="8"/>
                    </a:lnTo>
                    <a:lnTo>
                      <a:pt x="190" y="8"/>
                    </a:lnTo>
                    <a:lnTo>
                      <a:pt x="188" y="8"/>
                    </a:lnTo>
                    <a:lnTo>
                      <a:pt x="188" y="8"/>
                    </a:lnTo>
                    <a:lnTo>
                      <a:pt x="188" y="8"/>
                    </a:lnTo>
                    <a:lnTo>
                      <a:pt x="186" y="10"/>
                    </a:lnTo>
                    <a:lnTo>
                      <a:pt x="188" y="10"/>
                    </a:lnTo>
                    <a:lnTo>
                      <a:pt x="186" y="10"/>
                    </a:lnTo>
                    <a:lnTo>
                      <a:pt x="186" y="8"/>
                    </a:lnTo>
                    <a:lnTo>
                      <a:pt x="186" y="10"/>
                    </a:lnTo>
                    <a:lnTo>
                      <a:pt x="182" y="10"/>
                    </a:lnTo>
                    <a:lnTo>
                      <a:pt x="182" y="10"/>
                    </a:lnTo>
                    <a:lnTo>
                      <a:pt x="184" y="10"/>
                    </a:lnTo>
                    <a:lnTo>
                      <a:pt x="180" y="12"/>
                    </a:lnTo>
                    <a:lnTo>
                      <a:pt x="178" y="12"/>
                    </a:lnTo>
                    <a:lnTo>
                      <a:pt x="174" y="14"/>
                    </a:lnTo>
                    <a:lnTo>
                      <a:pt x="170" y="14"/>
                    </a:lnTo>
                    <a:lnTo>
                      <a:pt x="166" y="14"/>
                    </a:lnTo>
                    <a:lnTo>
                      <a:pt x="164" y="14"/>
                    </a:lnTo>
                    <a:lnTo>
                      <a:pt x="164" y="12"/>
                    </a:lnTo>
                    <a:lnTo>
                      <a:pt x="162" y="12"/>
                    </a:lnTo>
                    <a:lnTo>
                      <a:pt x="162" y="14"/>
                    </a:lnTo>
                    <a:lnTo>
                      <a:pt x="160" y="14"/>
                    </a:lnTo>
                    <a:lnTo>
                      <a:pt x="158" y="14"/>
                    </a:lnTo>
                    <a:lnTo>
                      <a:pt x="156" y="16"/>
                    </a:lnTo>
                    <a:lnTo>
                      <a:pt x="156" y="16"/>
                    </a:lnTo>
                    <a:lnTo>
                      <a:pt x="156" y="16"/>
                    </a:lnTo>
                    <a:lnTo>
                      <a:pt x="154" y="16"/>
                    </a:lnTo>
                    <a:lnTo>
                      <a:pt x="154" y="16"/>
                    </a:lnTo>
                    <a:lnTo>
                      <a:pt x="152" y="16"/>
                    </a:lnTo>
                    <a:lnTo>
                      <a:pt x="152" y="16"/>
                    </a:lnTo>
                    <a:lnTo>
                      <a:pt x="154" y="18"/>
                    </a:lnTo>
                    <a:lnTo>
                      <a:pt x="154" y="18"/>
                    </a:lnTo>
                    <a:lnTo>
                      <a:pt x="152" y="20"/>
                    </a:lnTo>
                    <a:lnTo>
                      <a:pt x="154" y="20"/>
                    </a:lnTo>
                    <a:lnTo>
                      <a:pt x="154" y="20"/>
                    </a:lnTo>
                    <a:lnTo>
                      <a:pt x="154" y="22"/>
                    </a:lnTo>
                    <a:lnTo>
                      <a:pt x="154" y="24"/>
                    </a:lnTo>
                    <a:lnTo>
                      <a:pt x="154" y="26"/>
                    </a:lnTo>
                    <a:lnTo>
                      <a:pt x="154" y="26"/>
                    </a:lnTo>
                    <a:lnTo>
                      <a:pt x="154" y="26"/>
                    </a:lnTo>
                    <a:lnTo>
                      <a:pt x="152" y="26"/>
                    </a:lnTo>
                    <a:lnTo>
                      <a:pt x="152" y="28"/>
                    </a:lnTo>
                    <a:lnTo>
                      <a:pt x="152" y="28"/>
                    </a:lnTo>
                    <a:lnTo>
                      <a:pt x="150" y="28"/>
                    </a:lnTo>
                    <a:lnTo>
                      <a:pt x="150" y="30"/>
                    </a:lnTo>
                    <a:lnTo>
                      <a:pt x="150" y="30"/>
                    </a:lnTo>
                    <a:lnTo>
                      <a:pt x="150" y="30"/>
                    </a:lnTo>
                    <a:lnTo>
                      <a:pt x="152" y="32"/>
                    </a:lnTo>
                    <a:lnTo>
                      <a:pt x="152" y="30"/>
                    </a:lnTo>
                    <a:lnTo>
                      <a:pt x="152" y="30"/>
                    </a:lnTo>
                    <a:lnTo>
                      <a:pt x="154" y="30"/>
                    </a:lnTo>
                    <a:lnTo>
                      <a:pt x="154" y="30"/>
                    </a:lnTo>
                    <a:lnTo>
                      <a:pt x="154" y="32"/>
                    </a:lnTo>
                    <a:lnTo>
                      <a:pt x="154" y="32"/>
                    </a:lnTo>
                    <a:lnTo>
                      <a:pt x="154" y="32"/>
                    </a:lnTo>
                    <a:lnTo>
                      <a:pt x="156" y="32"/>
                    </a:lnTo>
                    <a:lnTo>
                      <a:pt x="158" y="32"/>
                    </a:lnTo>
                    <a:lnTo>
                      <a:pt x="158" y="32"/>
                    </a:lnTo>
                    <a:lnTo>
                      <a:pt x="158" y="32"/>
                    </a:lnTo>
                    <a:lnTo>
                      <a:pt x="156" y="32"/>
                    </a:lnTo>
                    <a:lnTo>
                      <a:pt x="156" y="32"/>
                    </a:lnTo>
                    <a:lnTo>
                      <a:pt x="154" y="34"/>
                    </a:lnTo>
                    <a:lnTo>
                      <a:pt x="152" y="36"/>
                    </a:lnTo>
                    <a:lnTo>
                      <a:pt x="152" y="36"/>
                    </a:lnTo>
                    <a:lnTo>
                      <a:pt x="154" y="36"/>
                    </a:lnTo>
                    <a:lnTo>
                      <a:pt x="154" y="36"/>
                    </a:lnTo>
                    <a:lnTo>
                      <a:pt x="154" y="36"/>
                    </a:lnTo>
                    <a:lnTo>
                      <a:pt x="156" y="36"/>
                    </a:lnTo>
                    <a:lnTo>
                      <a:pt x="156" y="36"/>
                    </a:lnTo>
                    <a:lnTo>
                      <a:pt x="158" y="36"/>
                    </a:lnTo>
                    <a:lnTo>
                      <a:pt x="158" y="36"/>
                    </a:lnTo>
                    <a:lnTo>
                      <a:pt x="160" y="36"/>
                    </a:lnTo>
                    <a:lnTo>
                      <a:pt x="160" y="36"/>
                    </a:lnTo>
                    <a:lnTo>
                      <a:pt x="162" y="36"/>
                    </a:lnTo>
                    <a:lnTo>
                      <a:pt x="164" y="36"/>
                    </a:lnTo>
                    <a:lnTo>
                      <a:pt x="162" y="36"/>
                    </a:lnTo>
                    <a:lnTo>
                      <a:pt x="162" y="36"/>
                    </a:lnTo>
                    <a:lnTo>
                      <a:pt x="162" y="38"/>
                    </a:lnTo>
                    <a:lnTo>
                      <a:pt x="160" y="38"/>
                    </a:lnTo>
                    <a:lnTo>
                      <a:pt x="160" y="38"/>
                    </a:lnTo>
                    <a:lnTo>
                      <a:pt x="158" y="38"/>
                    </a:lnTo>
                    <a:lnTo>
                      <a:pt x="156" y="38"/>
                    </a:lnTo>
                    <a:lnTo>
                      <a:pt x="156" y="38"/>
                    </a:lnTo>
                    <a:lnTo>
                      <a:pt x="154" y="38"/>
                    </a:lnTo>
                    <a:lnTo>
                      <a:pt x="154" y="38"/>
                    </a:lnTo>
                    <a:lnTo>
                      <a:pt x="154" y="38"/>
                    </a:lnTo>
                    <a:lnTo>
                      <a:pt x="154" y="38"/>
                    </a:lnTo>
                    <a:lnTo>
                      <a:pt x="154" y="36"/>
                    </a:lnTo>
                    <a:lnTo>
                      <a:pt x="154" y="36"/>
                    </a:lnTo>
                    <a:lnTo>
                      <a:pt x="154" y="36"/>
                    </a:lnTo>
                    <a:lnTo>
                      <a:pt x="154" y="36"/>
                    </a:lnTo>
                    <a:lnTo>
                      <a:pt x="152" y="36"/>
                    </a:lnTo>
                    <a:lnTo>
                      <a:pt x="150" y="36"/>
                    </a:lnTo>
                    <a:lnTo>
                      <a:pt x="150" y="36"/>
                    </a:lnTo>
                    <a:lnTo>
                      <a:pt x="152" y="34"/>
                    </a:lnTo>
                    <a:lnTo>
                      <a:pt x="150" y="36"/>
                    </a:lnTo>
                    <a:lnTo>
                      <a:pt x="150" y="36"/>
                    </a:lnTo>
                    <a:lnTo>
                      <a:pt x="148" y="36"/>
                    </a:lnTo>
                    <a:lnTo>
                      <a:pt x="148" y="38"/>
                    </a:lnTo>
                    <a:lnTo>
                      <a:pt x="148" y="38"/>
                    </a:lnTo>
                    <a:lnTo>
                      <a:pt x="148" y="38"/>
                    </a:lnTo>
                    <a:lnTo>
                      <a:pt x="148" y="36"/>
                    </a:lnTo>
                    <a:lnTo>
                      <a:pt x="150" y="38"/>
                    </a:lnTo>
                    <a:lnTo>
                      <a:pt x="152" y="38"/>
                    </a:lnTo>
                    <a:lnTo>
                      <a:pt x="152" y="38"/>
                    </a:lnTo>
                    <a:lnTo>
                      <a:pt x="150" y="40"/>
                    </a:lnTo>
                    <a:lnTo>
                      <a:pt x="150" y="40"/>
                    </a:lnTo>
                    <a:lnTo>
                      <a:pt x="150" y="38"/>
                    </a:lnTo>
                    <a:lnTo>
                      <a:pt x="148" y="38"/>
                    </a:lnTo>
                    <a:lnTo>
                      <a:pt x="146" y="40"/>
                    </a:lnTo>
                    <a:lnTo>
                      <a:pt x="146" y="40"/>
                    </a:lnTo>
                    <a:lnTo>
                      <a:pt x="144" y="40"/>
                    </a:lnTo>
                    <a:lnTo>
                      <a:pt x="144" y="40"/>
                    </a:lnTo>
                    <a:lnTo>
                      <a:pt x="142" y="40"/>
                    </a:lnTo>
                    <a:lnTo>
                      <a:pt x="144" y="40"/>
                    </a:lnTo>
                    <a:lnTo>
                      <a:pt x="144" y="40"/>
                    </a:lnTo>
                    <a:lnTo>
                      <a:pt x="142" y="40"/>
                    </a:lnTo>
                    <a:lnTo>
                      <a:pt x="140" y="40"/>
                    </a:lnTo>
                    <a:lnTo>
                      <a:pt x="140" y="38"/>
                    </a:lnTo>
                    <a:lnTo>
                      <a:pt x="140" y="38"/>
                    </a:lnTo>
                    <a:lnTo>
                      <a:pt x="138" y="38"/>
                    </a:lnTo>
                    <a:lnTo>
                      <a:pt x="138" y="38"/>
                    </a:lnTo>
                    <a:lnTo>
                      <a:pt x="136" y="38"/>
                    </a:lnTo>
                    <a:lnTo>
                      <a:pt x="136" y="38"/>
                    </a:lnTo>
                    <a:lnTo>
                      <a:pt x="136" y="36"/>
                    </a:lnTo>
                    <a:lnTo>
                      <a:pt x="136" y="36"/>
                    </a:lnTo>
                    <a:lnTo>
                      <a:pt x="138" y="36"/>
                    </a:lnTo>
                    <a:lnTo>
                      <a:pt x="140" y="36"/>
                    </a:lnTo>
                    <a:lnTo>
                      <a:pt x="140" y="34"/>
                    </a:lnTo>
                    <a:lnTo>
                      <a:pt x="142" y="34"/>
                    </a:lnTo>
                    <a:lnTo>
                      <a:pt x="142" y="34"/>
                    </a:lnTo>
                    <a:lnTo>
                      <a:pt x="140" y="34"/>
                    </a:lnTo>
                    <a:lnTo>
                      <a:pt x="138" y="32"/>
                    </a:lnTo>
                    <a:lnTo>
                      <a:pt x="136" y="34"/>
                    </a:lnTo>
                    <a:lnTo>
                      <a:pt x="134" y="34"/>
                    </a:lnTo>
                    <a:lnTo>
                      <a:pt x="132" y="34"/>
                    </a:lnTo>
                    <a:lnTo>
                      <a:pt x="130" y="34"/>
                    </a:lnTo>
                    <a:lnTo>
                      <a:pt x="128" y="34"/>
                    </a:lnTo>
                    <a:lnTo>
                      <a:pt x="128" y="36"/>
                    </a:lnTo>
                    <a:lnTo>
                      <a:pt x="128" y="36"/>
                    </a:lnTo>
                    <a:lnTo>
                      <a:pt x="128" y="36"/>
                    </a:lnTo>
                    <a:lnTo>
                      <a:pt x="126" y="36"/>
                    </a:lnTo>
                    <a:lnTo>
                      <a:pt x="126" y="36"/>
                    </a:lnTo>
                    <a:lnTo>
                      <a:pt x="126" y="36"/>
                    </a:lnTo>
                    <a:lnTo>
                      <a:pt x="124" y="36"/>
                    </a:lnTo>
                    <a:lnTo>
                      <a:pt x="122" y="36"/>
                    </a:lnTo>
                    <a:lnTo>
                      <a:pt x="120" y="36"/>
                    </a:lnTo>
                    <a:lnTo>
                      <a:pt x="120" y="36"/>
                    </a:lnTo>
                    <a:lnTo>
                      <a:pt x="118" y="36"/>
                    </a:lnTo>
                    <a:lnTo>
                      <a:pt x="116" y="36"/>
                    </a:lnTo>
                    <a:lnTo>
                      <a:pt x="116" y="36"/>
                    </a:lnTo>
                    <a:lnTo>
                      <a:pt x="116" y="36"/>
                    </a:lnTo>
                    <a:lnTo>
                      <a:pt x="114" y="38"/>
                    </a:lnTo>
                    <a:lnTo>
                      <a:pt x="114" y="38"/>
                    </a:lnTo>
                    <a:lnTo>
                      <a:pt x="114" y="38"/>
                    </a:lnTo>
                    <a:lnTo>
                      <a:pt x="110" y="38"/>
                    </a:lnTo>
                    <a:lnTo>
                      <a:pt x="110" y="38"/>
                    </a:lnTo>
                    <a:lnTo>
                      <a:pt x="112" y="38"/>
                    </a:lnTo>
                    <a:lnTo>
                      <a:pt x="110" y="38"/>
                    </a:lnTo>
                    <a:lnTo>
                      <a:pt x="110" y="38"/>
                    </a:lnTo>
                    <a:lnTo>
                      <a:pt x="110" y="38"/>
                    </a:lnTo>
                    <a:lnTo>
                      <a:pt x="110" y="42"/>
                    </a:lnTo>
                    <a:lnTo>
                      <a:pt x="110" y="42"/>
                    </a:lnTo>
                    <a:lnTo>
                      <a:pt x="112" y="42"/>
                    </a:lnTo>
                    <a:lnTo>
                      <a:pt x="114" y="42"/>
                    </a:lnTo>
                    <a:lnTo>
                      <a:pt x="112" y="42"/>
                    </a:lnTo>
                    <a:lnTo>
                      <a:pt x="110" y="44"/>
                    </a:lnTo>
                    <a:lnTo>
                      <a:pt x="110" y="44"/>
                    </a:lnTo>
                    <a:lnTo>
                      <a:pt x="110" y="42"/>
                    </a:lnTo>
                    <a:lnTo>
                      <a:pt x="110" y="42"/>
                    </a:lnTo>
                    <a:lnTo>
                      <a:pt x="110" y="42"/>
                    </a:lnTo>
                    <a:lnTo>
                      <a:pt x="108" y="46"/>
                    </a:lnTo>
                    <a:lnTo>
                      <a:pt x="108" y="46"/>
                    </a:lnTo>
                    <a:lnTo>
                      <a:pt x="106" y="46"/>
                    </a:lnTo>
                    <a:lnTo>
                      <a:pt x="104" y="48"/>
                    </a:lnTo>
                    <a:lnTo>
                      <a:pt x="104" y="48"/>
                    </a:lnTo>
                    <a:lnTo>
                      <a:pt x="104" y="48"/>
                    </a:lnTo>
                    <a:lnTo>
                      <a:pt x="104" y="48"/>
                    </a:lnTo>
                    <a:lnTo>
                      <a:pt x="108" y="50"/>
                    </a:lnTo>
                    <a:lnTo>
                      <a:pt x="108" y="50"/>
                    </a:lnTo>
                    <a:lnTo>
                      <a:pt x="108" y="52"/>
                    </a:lnTo>
                    <a:lnTo>
                      <a:pt x="114" y="50"/>
                    </a:lnTo>
                    <a:lnTo>
                      <a:pt x="114" y="52"/>
                    </a:lnTo>
                    <a:lnTo>
                      <a:pt x="116" y="52"/>
                    </a:lnTo>
                    <a:lnTo>
                      <a:pt x="118" y="52"/>
                    </a:lnTo>
                    <a:lnTo>
                      <a:pt x="116" y="54"/>
                    </a:lnTo>
                    <a:lnTo>
                      <a:pt x="118" y="52"/>
                    </a:lnTo>
                    <a:lnTo>
                      <a:pt x="118" y="52"/>
                    </a:lnTo>
                    <a:lnTo>
                      <a:pt x="118" y="52"/>
                    </a:lnTo>
                    <a:lnTo>
                      <a:pt x="118" y="52"/>
                    </a:lnTo>
                    <a:lnTo>
                      <a:pt x="118" y="52"/>
                    </a:lnTo>
                    <a:lnTo>
                      <a:pt x="120" y="52"/>
                    </a:lnTo>
                    <a:lnTo>
                      <a:pt x="120" y="52"/>
                    </a:lnTo>
                    <a:lnTo>
                      <a:pt x="120" y="52"/>
                    </a:lnTo>
                    <a:lnTo>
                      <a:pt x="116" y="54"/>
                    </a:lnTo>
                    <a:lnTo>
                      <a:pt x="118" y="54"/>
                    </a:lnTo>
                    <a:lnTo>
                      <a:pt x="120" y="54"/>
                    </a:lnTo>
                    <a:lnTo>
                      <a:pt x="122" y="52"/>
                    </a:lnTo>
                    <a:lnTo>
                      <a:pt x="124" y="52"/>
                    </a:lnTo>
                    <a:lnTo>
                      <a:pt x="126" y="52"/>
                    </a:lnTo>
                    <a:lnTo>
                      <a:pt x="128" y="52"/>
                    </a:lnTo>
                    <a:lnTo>
                      <a:pt x="128" y="50"/>
                    </a:lnTo>
                    <a:lnTo>
                      <a:pt x="130" y="52"/>
                    </a:lnTo>
                    <a:lnTo>
                      <a:pt x="130" y="52"/>
                    </a:lnTo>
                    <a:lnTo>
                      <a:pt x="132" y="52"/>
                    </a:lnTo>
                    <a:lnTo>
                      <a:pt x="132" y="50"/>
                    </a:lnTo>
                    <a:lnTo>
                      <a:pt x="132" y="52"/>
                    </a:lnTo>
                    <a:lnTo>
                      <a:pt x="132" y="52"/>
                    </a:lnTo>
                    <a:lnTo>
                      <a:pt x="132" y="52"/>
                    </a:lnTo>
                    <a:lnTo>
                      <a:pt x="130" y="54"/>
                    </a:lnTo>
                    <a:lnTo>
                      <a:pt x="130" y="54"/>
                    </a:lnTo>
                    <a:lnTo>
                      <a:pt x="128" y="54"/>
                    </a:lnTo>
                    <a:lnTo>
                      <a:pt x="126" y="54"/>
                    </a:lnTo>
                    <a:lnTo>
                      <a:pt x="126" y="54"/>
                    </a:lnTo>
                    <a:lnTo>
                      <a:pt x="126" y="54"/>
                    </a:lnTo>
                    <a:lnTo>
                      <a:pt x="124" y="54"/>
                    </a:lnTo>
                    <a:lnTo>
                      <a:pt x="126" y="54"/>
                    </a:lnTo>
                    <a:lnTo>
                      <a:pt x="126" y="54"/>
                    </a:lnTo>
                    <a:lnTo>
                      <a:pt x="126" y="56"/>
                    </a:lnTo>
                    <a:lnTo>
                      <a:pt x="124" y="58"/>
                    </a:lnTo>
                    <a:lnTo>
                      <a:pt x="122" y="58"/>
                    </a:lnTo>
                    <a:lnTo>
                      <a:pt x="122" y="58"/>
                    </a:lnTo>
                    <a:lnTo>
                      <a:pt x="122" y="58"/>
                    </a:lnTo>
                    <a:lnTo>
                      <a:pt x="122" y="60"/>
                    </a:lnTo>
                    <a:lnTo>
                      <a:pt x="122" y="60"/>
                    </a:lnTo>
                    <a:lnTo>
                      <a:pt x="120" y="62"/>
                    </a:lnTo>
                    <a:lnTo>
                      <a:pt x="118" y="62"/>
                    </a:lnTo>
                    <a:lnTo>
                      <a:pt x="116" y="62"/>
                    </a:lnTo>
                    <a:lnTo>
                      <a:pt x="114" y="64"/>
                    </a:lnTo>
                    <a:lnTo>
                      <a:pt x="114" y="64"/>
                    </a:lnTo>
                    <a:lnTo>
                      <a:pt x="112" y="62"/>
                    </a:lnTo>
                    <a:lnTo>
                      <a:pt x="110" y="64"/>
                    </a:lnTo>
                    <a:lnTo>
                      <a:pt x="110" y="62"/>
                    </a:lnTo>
                    <a:lnTo>
                      <a:pt x="108" y="64"/>
                    </a:lnTo>
                    <a:lnTo>
                      <a:pt x="108" y="62"/>
                    </a:lnTo>
                    <a:lnTo>
                      <a:pt x="110" y="62"/>
                    </a:lnTo>
                    <a:lnTo>
                      <a:pt x="110" y="62"/>
                    </a:lnTo>
                    <a:lnTo>
                      <a:pt x="108" y="62"/>
                    </a:lnTo>
                    <a:lnTo>
                      <a:pt x="108" y="64"/>
                    </a:lnTo>
                    <a:lnTo>
                      <a:pt x="104" y="64"/>
                    </a:lnTo>
                    <a:lnTo>
                      <a:pt x="102" y="64"/>
                    </a:lnTo>
                    <a:lnTo>
                      <a:pt x="100" y="64"/>
                    </a:lnTo>
                    <a:lnTo>
                      <a:pt x="100" y="64"/>
                    </a:lnTo>
                    <a:lnTo>
                      <a:pt x="98" y="64"/>
                    </a:lnTo>
                    <a:lnTo>
                      <a:pt x="98" y="64"/>
                    </a:lnTo>
                    <a:lnTo>
                      <a:pt x="96" y="64"/>
                    </a:lnTo>
                    <a:lnTo>
                      <a:pt x="94" y="64"/>
                    </a:lnTo>
                    <a:lnTo>
                      <a:pt x="92" y="66"/>
                    </a:lnTo>
                    <a:lnTo>
                      <a:pt x="92" y="66"/>
                    </a:lnTo>
                    <a:lnTo>
                      <a:pt x="92" y="66"/>
                    </a:lnTo>
                    <a:lnTo>
                      <a:pt x="92" y="66"/>
                    </a:lnTo>
                    <a:lnTo>
                      <a:pt x="90" y="68"/>
                    </a:lnTo>
                    <a:lnTo>
                      <a:pt x="88" y="66"/>
                    </a:lnTo>
                    <a:lnTo>
                      <a:pt x="88" y="66"/>
                    </a:lnTo>
                    <a:lnTo>
                      <a:pt x="86" y="68"/>
                    </a:lnTo>
                    <a:lnTo>
                      <a:pt x="84" y="68"/>
                    </a:lnTo>
                    <a:lnTo>
                      <a:pt x="84" y="68"/>
                    </a:lnTo>
                    <a:lnTo>
                      <a:pt x="78" y="68"/>
                    </a:lnTo>
                    <a:lnTo>
                      <a:pt x="78" y="70"/>
                    </a:lnTo>
                    <a:lnTo>
                      <a:pt x="78" y="70"/>
                    </a:lnTo>
                    <a:lnTo>
                      <a:pt x="74" y="72"/>
                    </a:lnTo>
                    <a:lnTo>
                      <a:pt x="74" y="72"/>
                    </a:lnTo>
                    <a:lnTo>
                      <a:pt x="72" y="72"/>
                    </a:lnTo>
                    <a:lnTo>
                      <a:pt x="70" y="74"/>
                    </a:lnTo>
                    <a:lnTo>
                      <a:pt x="70" y="74"/>
                    </a:lnTo>
                    <a:lnTo>
                      <a:pt x="70" y="74"/>
                    </a:lnTo>
                    <a:lnTo>
                      <a:pt x="70" y="74"/>
                    </a:lnTo>
                    <a:lnTo>
                      <a:pt x="68" y="74"/>
                    </a:lnTo>
                    <a:lnTo>
                      <a:pt x="68" y="74"/>
                    </a:lnTo>
                    <a:lnTo>
                      <a:pt x="68" y="74"/>
                    </a:lnTo>
                    <a:lnTo>
                      <a:pt x="66" y="74"/>
                    </a:lnTo>
                    <a:lnTo>
                      <a:pt x="66" y="76"/>
                    </a:lnTo>
                    <a:lnTo>
                      <a:pt x="68" y="76"/>
                    </a:lnTo>
                    <a:lnTo>
                      <a:pt x="68" y="76"/>
                    </a:lnTo>
                    <a:lnTo>
                      <a:pt x="70" y="76"/>
                    </a:lnTo>
                    <a:lnTo>
                      <a:pt x="72" y="76"/>
                    </a:lnTo>
                    <a:lnTo>
                      <a:pt x="70" y="76"/>
                    </a:lnTo>
                    <a:lnTo>
                      <a:pt x="70" y="76"/>
                    </a:lnTo>
                    <a:lnTo>
                      <a:pt x="70" y="76"/>
                    </a:lnTo>
                    <a:lnTo>
                      <a:pt x="68" y="76"/>
                    </a:lnTo>
                    <a:lnTo>
                      <a:pt x="66" y="76"/>
                    </a:lnTo>
                    <a:lnTo>
                      <a:pt x="66" y="76"/>
                    </a:lnTo>
                    <a:lnTo>
                      <a:pt x="64" y="76"/>
                    </a:lnTo>
                    <a:lnTo>
                      <a:pt x="64" y="78"/>
                    </a:lnTo>
                    <a:lnTo>
                      <a:pt x="66" y="78"/>
                    </a:lnTo>
                    <a:lnTo>
                      <a:pt x="68" y="78"/>
                    </a:lnTo>
                    <a:lnTo>
                      <a:pt x="66" y="78"/>
                    </a:lnTo>
                    <a:lnTo>
                      <a:pt x="66" y="80"/>
                    </a:lnTo>
                    <a:lnTo>
                      <a:pt x="64" y="80"/>
                    </a:lnTo>
                    <a:lnTo>
                      <a:pt x="64" y="80"/>
                    </a:lnTo>
                    <a:lnTo>
                      <a:pt x="64" y="80"/>
                    </a:lnTo>
                    <a:lnTo>
                      <a:pt x="62" y="82"/>
                    </a:lnTo>
                    <a:lnTo>
                      <a:pt x="62" y="82"/>
                    </a:lnTo>
                    <a:lnTo>
                      <a:pt x="64" y="82"/>
                    </a:lnTo>
                    <a:lnTo>
                      <a:pt x="66" y="80"/>
                    </a:lnTo>
                    <a:lnTo>
                      <a:pt x="66" y="82"/>
                    </a:lnTo>
                    <a:lnTo>
                      <a:pt x="66" y="82"/>
                    </a:lnTo>
                    <a:lnTo>
                      <a:pt x="66" y="82"/>
                    </a:lnTo>
                    <a:lnTo>
                      <a:pt x="64" y="84"/>
                    </a:lnTo>
                    <a:lnTo>
                      <a:pt x="64" y="84"/>
                    </a:lnTo>
                    <a:lnTo>
                      <a:pt x="66" y="84"/>
                    </a:lnTo>
                    <a:lnTo>
                      <a:pt x="68" y="84"/>
                    </a:lnTo>
                    <a:lnTo>
                      <a:pt x="70" y="84"/>
                    </a:lnTo>
                    <a:lnTo>
                      <a:pt x="68" y="86"/>
                    </a:lnTo>
                    <a:lnTo>
                      <a:pt x="66" y="86"/>
                    </a:lnTo>
                    <a:lnTo>
                      <a:pt x="64" y="86"/>
                    </a:lnTo>
                    <a:lnTo>
                      <a:pt x="62" y="86"/>
                    </a:lnTo>
                    <a:lnTo>
                      <a:pt x="60" y="88"/>
                    </a:lnTo>
                    <a:lnTo>
                      <a:pt x="58" y="88"/>
                    </a:lnTo>
                    <a:lnTo>
                      <a:pt x="58" y="88"/>
                    </a:lnTo>
                    <a:lnTo>
                      <a:pt x="56" y="90"/>
                    </a:lnTo>
                    <a:lnTo>
                      <a:pt x="56" y="92"/>
                    </a:lnTo>
                    <a:lnTo>
                      <a:pt x="56" y="92"/>
                    </a:lnTo>
                    <a:lnTo>
                      <a:pt x="58" y="90"/>
                    </a:lnTo>
                    <a:lnTo>
                      <a:pt x="58" y="92"/>
                    </a:lnTo>
                    <a:lnTo>
                      <a:pt x="56" y="92"/>
                    </a:lnTo>
                    <a:lnTo>
                      <a:pt x="58" y="92"/>
                    </a:lnTo>
                    <a:lnTo>
                      <a:pt x="56" y="92"/>
                    </a:lnTo>
                    <a:lnTo>
                      <a:pt x="56" y="92"/>
                    </a:lnTo>
                    <a:lnTo>
                      <a:pt x="54" y="92"/>
                    </a:lnTo>
                    <a:lnTo>
                      <a:pt x="54" y="92"/>
                    </a:lnTo>
                    <a:lnTo>
                      <a:pt x="54" y="94"/>
                    </a:lnTo>
                    <a:lnTo>
                      <a:pt x="56" y="94"/>
                    </a:lnTo>
                    <a:lnTo>
                      <a:pt x="56" y="94"/>
                    </a:lnTo>
                    <a:lnTo>
                      <a:pt x="56" y="94"/>
                    </a:lnTo>
                    <a:lnTo>
                      <a:pt x="56" y="96"/>
                    </a:lnTo>
                    <a:lnTo>
                      <a:pt x="56" y="96"/>
                    </a:lnTo>
                    <a:lnTo>
                      <a:pt x="58" y="96"/>
                    </a:lnTo>
                    <a:lnTo>
                      <a:pt x="58" y="96"/>
                    </a:lnTo>
                    <a:lnTo>
                      <a:pt x="60" y="94"/>
                    </a:lnTo>
                    <a:lnTo>
                      <a:pt x="64" y="92"/>
                    </a:lnTo>
                    <a:lnTo>
                      <a:pt x="66" y="92"/>
                    </a:lnTo>
                    <a:lnTo>
                      <a:pt x="66" y="92"/>
                    </a:lnTo>
                    <a:lnTo>
                      <a:pt x="68" y="92"/>
                    </a:lnTo>
                    <a:lnTo>
                      <a:pt x="68" y="90"/>
                    </a:lnTo>
                    <a:lnTo>
                      <a:pt x="68" y="90"/>
                    </a:lnTo>
                    <a:lnTo>
                      <a:pt x="72" y="88"/>
                    </a:lnTo>
                    <a:lnTo>
                      <a:pt x="76" y="88"/>
                    </a:lnTo>
                    <a:lnTo>
                      <a:pt x="78" y="86"/>
                    </a:lnTo>
                    <a:lnTo>
                      <a:pt x="78" y="86"/>
                    </a:lnTo>
                    <a:lnTo>
                      <a:pt x="80" y="86"/>
                    </a:lnTo>
                    <a:lnTo>
                      <a:pt x="74" y="88"/>
                    </a:lnTo>
                    <a:lnTo>
                      <a:pt x="70" y="90"/>
                    </a:lnTo>
                    <a:lnTo>
                      <a:pt x="70" y="90"/>
                    </a:lnTo>
                    <a:lnTo>
                      <a:pt x="68" y="90"/>
                    </a:lnTo>
                    <a:lnTo>
                      <a:pt x="68" y="92"/>
                    </a:lnTo>
                    <a:lnTo>
                      <a:pt x="68" y="92"/>
                    </a:lnTo>
                    <a:lnTo>
                      <a:pt x="66" y="92"/>
                    </a:lnTo>
                    <a:lnTo>
                      <a:pt x="66" y="94"/>
                    </a:lnTo>
                    <a:lnTo>
                      <a:pt x="66" y="94"/>
                    </a:lnTo>
                    <a:lnTo>
                      <a:pt x="64" y="98"/>
                    </a:lnTo>
                    <a:lnTo>
                      <a:pt x="62" y="98"/>
                    </a:lnTo>
                    <a:lnTo>
                      <a:pt x="62" y="98"/>
                    </a:lnTo>
                    <a:lnTo>
                      <a:pt x="60" y="100"/>
                    </a:lnTo>
                    <a:lnTo>
                      <a:pt x="60" y="100"/>
                    </a:lnTo>
                    <a:lnTo>
                      <a:pt x="58" y="100"/>
                    </a:lnTo>
                    <a:lnTo>
                      <a:pt x="58" y="100"/>
                    </a:lnTo>
                    <a:lnTo>
                      <a:pt x="56" y="102"/>
                    </a:lnTo>
                    <a:lnTo>
                      <a:pt x="58" y="102"/>
                    </a:lnTo>
                    <a:lnTo>
                      <a:pt x="58" y="102"/>
                    </a:lnTo>
                    <a:lnTo>
                      <a:pt x="58" y="102"/>
                    </a:lnTo>
                    <a:lnTo>
                      <a:pt x="58" y="102"/>
                    </a:lnTo>
                    <a:lnTo>
                      <a:pt x="56" y="102"/>
                    </a:lnTo>
                    <a:lnTo>
                      <a:pt x="54" y="104"/>
                    </a:lnTo>
                    <a:lnTo>
                      <a:pt x="52" y="106"/>
                    </a:lnTo>
                    <a:lnTo>
                      <a:pt x="52" y="106"/>
                    </a:lnTo>
                    <a:lnTo>
                      <a:pt x="50" y="106"/>
                    </a:lnTo>
                    <a:lnTo>
                      <a:pt x="52" y="106"/>
                    </a:lnTo>
                    <a:lnTo>
                      <a:pt x="54" y="106"/>
                    </a:lnTo>
                    <a:lnTo>
                      <a:pt x="56" y="106"/>
                    </a:lnTo>
                    <a:lnTo>
                      <a:pt x="56" y="106"/>
                    </a:lnTo>
                    <a:lnTo>
                      <a:pt x="60" y="104"/>
                    </a:lnTo>
                    <a:lnTo>
                      <a:pt x="60" y="104"/>
                    </a:lnTo>
                    <a:lnTo>
                      <a:pt x="64" y="104"/>
                    </a:lnTo>
                    <a:lnTo>
                      <a:pt x="68" y="102"/>
                    </a:lnTo>
                    <a:lnTo>
                      <a:pt x="66" y="102"/>
                    </a:lnTo>
                    <a:lnTo>
                      <a:pt x="66" y="104"/>
                    </a:lnTo>
                    <a:lnTo>
                      <a:pt x="64" y="104"/>
                    </a:lnTo>
                    <a:lnTo>
                      <a:pt x="64" y="104"/>
                    </a:lnTo>
                    <a:lnTo>
                      <a:pt x="64" y="106"/>
                    </a:lnTo>
                    <a:lnTo>
                      <a:pt x="64" y="106"/>
                    </a:lnTo>
                    <a:lnTo>
                      <a:pt x="64" y="106"/>
                    </a:lnTo>
                    <a:lnTo>
                      <a:pt x="64" y="106"/>
                    </a:lnTo>
                    <a:lnTo>
                      <a:pt x="66" y="106"/>
                    </a:lnTo>
                    <a:lnTo>
                      <a:pt x="66" y="106"/>
                    </a:lnTo>
                    <a:lnTo>
                      <a:pt x="66" y="106"/>
                    </a:lnTo>
                    <a:lnTo>
                      <a:pt x="66" y="106"/>
                    </a:lnTo>
                    <a:lnTo>
                      <a:pt x="66" y="106"/>
                    </a:lnTo>
                    <a:lnTo>
                      <a:pt x="66" y="108"/>
                    </a:lnTo>
                    <a:lnTo>
                      <a:pt x="64" y="110"/>
                    </a:lnTo>
                    <a:lnTo>
                      <a:pt x="64" y="112"/>
                    </a:lnTo>
                    <a:lnTo>
                      <a:pt x="64" y="112"/>
                    </a:lnTo>
                    <a:lnTo>
                      <a:pt x="66" y="110"/>
                    </a:lnTo>
                    <a:lnTo>
                      <a:pt x="68" y="108"/>
                    </a:lnTo>
                    <a:lnTo>
                      <a:pt x="70" y="108"/>
                    </a:lnTo>
                    <a:lnTo>
                      <a:pt x="70" y="108"/>
                    </a:lnTo>
                    <a:lnTo>
                      <a:pt x="70" y="106"/>
                    </a:lnTo>
                    <a:lnTo>
                      <a:pt x="72" y="106"/>
                    </a:lnTo>
                    <a:lnTo>
                      <a:pt x="74" y="106"/>
                    </a:lnTo>
                    <a:lnTo>
                      <a:pt x="74" y="106"/>
                    </a:lnTo>
                    <a:lnTo>
                      <a:pt x="72" y="106"/>
                    </a:lnTo>
                    <a:lnTo>
                      <a:pt x="72" y="108"/>
                    </a:lnTo>
                    <a:lnTo>
                      <a:pt x="70" y="110"/>
                    </a:lnTo>
                    <a:lnTo>
                      <a:pt x="72" y="110"/>
                    </a:lnTo>
                    <a:lnTo>
                      <a:pt x="76" y="108"/>
                    </a:lnTo>
                    <a:lnTo>
                      <a:pt x="78" y="108"/>
                    </a:lnTo>
                    <a:lnTo>
                      <a:pt x="82" y="106"/>
                    </a:lnTo>
                    <a:lnTo>
                      <a:pt x="84" y="106"/>
                    </a:lnTo>
                    <a:lnTo>
                      <a:pt x="80" y="108"/>
                    </a:lnTo>
                    <a:lnTo>
                      <a:pt x="78" y="110"/>
                    </a:lnTo>
                    <a:lnTo>
                      <a:pt x="76" y="110"/>
                    </a:lnTo>
                    <a:lnTo>
                      <a:pt x="74" y="110"/>
                    </a:lnTo>
                    <a:lnTo>
                      <a:pt x="70" y="114"/>
                    </a:lnTo>
                    <a:lnTo>
                      <a:pt x="72" y="114"/>
                    </a:lnTo>
                    <a:lnTo>
                      <a:pt x="70" y="114"/>
                    </a:lnTo>
                    <a:lnTo>
                      <a:pt x="64" y="118"/>
                    </a:lnTo>
                    <a:lnTo>
                      <a:pt x="64" y="118"/>
                    </a:lnTo>
                    <a:lnTo>
                      <a:pt x="62" y="120"/>
                    </a:lnTo>
                    <a:lnTo>
                      <a:pt x="60" y="120"/>
                    </a:lnTo>
                    <a:lnTo>
                      <a:pt x="56" y="122"/>
                    </a:lnTo>
                    <a:lnTo>
                      <a:pt x="56" y="122"/>
                    </a:lnTo>
                    <a:lnTo>
                      <a:pt x="56" y="122"/>
                    </a:lnTo>
                    <a:lnTo>
                      <a:pt x="56" y="122"/>
                    </a:lnTo>
                    <a:lnTo>
                      <a:pt x="52" y="124"/>
                    </a:lnTo>
                    <a:lnTo>
                      <a:pt x="52" y="124"/>
                    </a:lnTo>
                    <a:lnTo>
                      <a:pt x="50" y="124"/>
                    </a:lnTo>
                    <a:lnTo>
                      <a:pt x="48" y="126"/>
                    </a:lnTo>
                    <a:lnTo>
                      <a:pt x="48" y="126"/>
                    </a:lnTo>
                    <a:lnTo>
                      <a:pt x="48" y="126"/>
                    </a:lnTo>
                    <a:lnTo>
                      <a:pt x="46" y="126"/>
                    </a:lnTo>
                    <a:lnTo>
                      <a:pt x="44" y="126"/>
                    </a:lnTo>
                    <a:lnTo>
                      <a:pt x="42" y="128"/>
                    </a:lnTo>
                    <a:lnTo>
                      <a:pt x="38" y="128"/>
                    </a:lnTo>
                    <a:lnTo>
                      <a:pt x="38" y="128"/>
                    </a:lnTo>
                    <a:lnTo>
                      <a:pt x="34" y="130"/>
                    </a:lnTo>
                    <a:lnTo>
                      <a:pt x="32" y="130"/>
                    </a:lnTo>
                    <a:lnTo>
                      <a:pt x="30" y="130"/>
                    </a:lnTo>
                    <a:lnTo>
                      <a:pt x="28" y="132"/>
                    </a:lnTo>
                    <a:lnTo>
                      <a:pt x="28" y="134"/>
                    </a:lnTo>
                    <a:lnTo>
                      <a:pt x="28" y="134"/>
                    </a:lnTo>
                    <a:lnTo>
                      <a:pt x="28" y="134"/>
                    </a:lnTo>
                    <a:lnTo>
                      <a:pt x="26" y="134"/>
                    </a:lnTo>
                    <a:lnTo>
                      <a:pt x="26" y="134"/>
                    </a:lnTo>
                    <a:lnTo>
                      <a:pt x="26" y="134"/>
                    </a:lnTo>
                    <a:lnTo>
                      <a:pt x="26" y="134"/>
                    </a:lnTo>
                    <a:lnTo>
                      <a:pt x="24" y="134"/>
                    </a:lnTo>
                    <a:lnTo>
                      <a:pt x="24" y="132"/>
                    </a:lnTo>
                    <a:lnTo>
                      <a:pt x="26" y="132"/>
                    </a:lnTo>
                    <a:lnTo>
                      <a:pt x="26" y="132"/>
                    </a:lnTo>
                    <a:lnTo>
                      <a:pt x="26" y="132"/>
                    </a:lnTo>
                    <a:lnTo>
                      <a:pt x="24" y="130"/>
                    </a:lnTo>
                    <a:lnTo>
                      <a:pt x="24" y="132"/>
                    </a:lnTo>
                    <a:lnTo>
                      <a:pt x="24" y="132"/>
                    </a:lnTo>
                    <a:lnTo>
                      <a:pt x="22" y="132"/>
                    </a:lnTo>
                    <a:lnTo>
                      <a:pt x="16" y="134"/>
                    </a:lnTo>
                    <a:lnTo>
                      <a:pt x="14" y="134"/>
                    </a:lnTo>
                    <a:lnTo>
                      <a:pt x="12" y="134"/>
                    </a:lnTo>
                    <a:lnTo>
                      <a:pt x="12" y="134"/>
                    </a:lnTo>
                    <a:lnTo>
                      <a:pt x="10" y="136"/>
                    </a:lnTo>
                    <a:lnTo>
                      <a:pt x="10" y="136"/>
                    </a:lnTo>
                    <a:lnTo>
                      <a:pt x="8" y="136"/>
                    </a:lnTo>
                    <a:lnTo>
                      <a:pt x="6" y="138"/>
                    </a:lnTo>
                    <a:lnTo>
                      <a:pt x="6" y="138"/>
                    </a:lnTo>
                    <a:lnTo>
                      <a:pt x="6" y="138"/>
                    </a:lnTo>
                    <a:lnTo>
                      <a:pt x="6" y="138"/>
                    </a:lnTo>
                    <a:lnTo>
                      <a:pt x="4" y="138"/>
                    </a:lnTo>
                    <a:lnTo>
                      <a:pt x="4" y="138"/>
                    </a:lnTo>
                    <a:lnTo>
                      <a:pt x="2" y="138"/>
                    </a:lnTo>
                    <a:lnTo>
                      <a:pt x="2" y="138"/>
                    </a:lnTo>
                    <a:lnTo>
                      <a:pt x="2" y="138"/>
                    </a:lnTo>
                    <a:lnTo>
                      <a:pt x="2" y="140"/>
                    </a:lnTo>
                    <a:lnTo>
                      <a:pt x="0" y="140"/>
                    </a:lnTo>
                    <a:lnTo>
                      <a:pt x="0" y="140"/>
                    </a:lnTo>
                    <a:lnTo>
                      <a:pt x="2" y="140"/>
                    </a:lnTo>
                    <a:lnTo>
                      <a:pt x="2" y="140"/>
                    </a:lnTo>
                    <a:lnTo>
                      <a:pt x="4" y="138"/>
                    </a:lnTo>
                    <a:lnTo>
                      <a:pt x="4" y="138"/>
                    </a:lnTo>
                    <a:lnTo>
                      <a:pt x="4" y="140"/>
                    </a:lnTo>
                    <a:lnTo>
                      <a:pt x="4" y="140"/>
                    </a:lnTo>
                    <a:lnTo>
                      <a:pt x="6" y="140"/>
                    </a:lnTo>
                    <a:lnTo>
                      <a:pt x="8" y="138"/>
                    </a:lnTo>
                    <a:lnTo>
                      <a:pt x="8" y="138"/>
                    </a:lnTo>
                    <a:lnTo>
                      <a:pt x="6" y="140"/>
                    </a:lnTo>
                    <a:lnTo>
                      <a:pt x="8" y="140"/>
                    </a:lnTo>
                    <a:lnTo>
                      <a:pt x="8" y="140"/>
                    </a:lnTo>
                    <a:lnTo>
                      <a:pt x="8" y="140"/>
                    </a:lnTo>
                    <a:lnTo>
                      <a:pt x="10" y="140"/>
                    </a:lnTo>
                    <a:lnTo>
                      <a:pt x="10" y="140"/>
                    </a:lnTo>
                    <a:lnTo>
                      <a:pt x="12" y="138"/>
                    </a:lnTo>
                    <a:lnTo>
                      <a:pt x="12" y="138"/>
                    </a:lnTo>
                    <a:lnTo>
                      <a:pt x="14" y="136"/>
                    </a:lnTo>
                    <a:lnTo>
                      <a:pt x="16" y="134"/>
                    </a:lnTo>
                    <a:lnTo>
                      <a:pt x="18" y="134"/>
                    </a:lnTo>
                    <a:lnTo>
                      <a:pt x="18" y="134"/>
                    </a:lnTo>
                    <a:lnTo>
                      <a:pt x="18" y="136"/>
                    </a:lnTo>
                    <a:lnTo>
                      <a:pt x="16" y="136"/>
                    </a:lnTo>
                    <a:lnTo>
                      <a:pt x="16" y="138"/>
                    </a:lnTo>
                    <a:lnTo>
                      <a:pt x="18" y="138"/>
                    </a:lnTo>
                    <a:lnTo>
                      <a:pt x="20" y="136"/>
                    </a:lnTo>
                    <a:lnTo>
                      <a:pt x="22" y="138"/>
                    </a:lnTo>
                    <a:lnTo>
                      <a:pt x="22" y="136"/>
                    </a:lnTo>
                    <a:lnTo>
                      <a:pt x="22" y="136"/>
                    </a:lnTo>
                    <a:lnTo>
                      <a:pt x="22" y="136"/>
                    </a:lnTo>
                    <a:lnTo>
                      <a:pt x="22" y="136"/>
                    </a:lnTo>
                    <a:lnTo>
                      <a:pt x="24" y="136"/>
                    </a:lnTo>
                    <a:lnTo>
                      <a:pt x="26" y="136"/>
                    </a:lnTo>
                    <a:lnTo>
                      <a:pt x="26" y="136"/>
                    </a:lnTo>
                    <a:lnTo>
                      <a:pt x="28" y="134"/>
                    </a:lnTo>
                    <a:lnTo>
                      <a:pt x="28" y="134"/>
                    </a:lnTo>
                    <a:lnTo>
                      <a:pt x="30" y="134"/>
                    </a:lnTo>
                    <a:lnTo>
                      <a:pt x="30" y="134"/>
                    </a:lnTo>
                    <a:lnTo>
                      <a:pt x="32" y="134"/>
                    </a:lnTo>
                    <a:lnTo>
                      <a:pt x="30" y="136"/>
                    </a:lnTo>
                    <a:lnTo>
                      <a:pt x="28" y="136"/>
                    </a:lnTo>
                    <a:lnTo>
                      <a:pt x="28" y="138"/>
                    </a:lnTo>
                    <a:lnTo>
                      <a:pt x="32" y="136"/>
                    </a:lnTo>
                    <a:lnTo>
                      <a:pt x="32" y="134"/>
                    </a:lnTo>
                    <a:lnTo>
                      <a:pt x="34" y="134"/>
                    </a:lnTo>
                    <a:lnTo>
                      <a:pt x="36" y="134"/>
                    </a:lnTo>
                    <a:lnTo>
                      <a:pt x="38" y="134"/>
                    </a:lnTo>
                    <a:lnTo>
                      <a:pt x="38" y="134"/>
                    </a:lnTo>
                    <a:lnTo>
                      <a:pt x="40" y="134"/>
                    </a:lnTo>
                    <a:lnTo>
                      <a:pt x="40" y="132"/>
                    </a:lnTo>
                    <a:lnTo>
                      <a:pt x="40" y="132"/>
                    </a:lnTo>
                    <a:lnTo>
                      <a:pt x="40" y="132"/>
                    </a:lnTo>
                    <a:lnTo>
                      <a:pt x="40" y="130"/>
                    </a:lnTo>
                    <a:lnTo>
                      <a:pt x="40" y="130"/>
                    </a:lnTo>
                    <a:lnTo>
                      <a:pt x="42" y="128"/>
                    </a:lnTo>
                    <a:lnTo>
                      <a:pt x="42" y="130"/>
                    </a:lnTo>
                    <a:lnTo>
                      <a:pt x="40" y="130"/>
                    </a:lnTo>
                    <a:lnTo>
                      <a:pt x="40" y="130"/>
                    </a:lnTo>
                    <a:lnTo>
                      <a:pt x="42" y="132"/>
                    </a:lnTo>
                    <a:lnTo>
                      <a:pt x="44" y="130"/>
                    </a:lnTo>
                    <a:lnTo>
                      <a:pt x="46" y="130"/>
                    </a:lnTo>
                    <a:lnTo>
                      <a:pt x="48" y="130"/>
                    </a:lnTo>
                    <a:lnTo>
                      <a:pt x="50" y="130"/>
                    </a:lnTo>
                    <a:lnTo>
                      <a:pt x="48" y="130"/>
                    </a:lnTo>
                    <a:lnTo>
                      <a:pt x="48" y="128"/>
                    </a:lnTo>
                    <a:lnTo>
                      <a:pt x="50" y="128"/>
                    </a:lnTo>
                    <a:lnTo>
                      <a:pt x="50" y="130"/>
                    </a:lnTo>
                    <a:lnTo>
                      <a:pt x="52" y="130"/>
                    </a:lnTo>
                    <a:lnTo>
                      <a:pt x="54" y="128"/>
                    </a:lnTo>
                    <a:lnTo>
                      <a:pt x="54" y="128"/>
                    </a:lnTo>
                    <a:lnTo>
                      <a:pt x="56" y="128"/>
                    </a:lnTo>
                    <a:lnTo>
                      <a:pt x="56" y="128"/>
                    </a:lnTo>
                    <a:lnTo>
                      <a:pt x="58" y="128"/>
                    </a:lnTo>
                    <a:lnTo>
                      <a:pt x="60" y="126"/>
                    </a:lnTo>
                    <a:lnTo>
                      <a:pt x="60" y="126"/>
                    </a:lnTo>
                    <a:lnTo>
                      <a:pt x="60" y="126"/>
                    </a:lnTo>
                    <a:lnTo>
                      <a:pt x="60" y="126"/>
                    </a:lnTo>
                    <a:lnTo>
                      <a:pt x="62" y="126"/>
                    </a:lnTo>
                    <a:lnTo>
                      <a:pt x="62" y="126"/>
                    </a:lnTo>
                    <a:lnTo>
                      <a:pt x="64" y="126"/>
                    </a:lnTo>
                    <a:lnTo>
                      <a:pt x="66" y="124"/>
                    </a:lnTo>
                    <a:lnTo>
                      <a:pt x="64" y="124"/>
                    </a:lnTo>
                    <a:lnTo>
                      <a:pt x="66" y="124"/>
                    </a:lnTo>
                    <a:lnTo>
                      <a:pt x="70" y="122"/>
                    </a:lnTo>
                    <a:lnTo>
                      <a:pt x="70" y="122"/>
                    </a:lnTo>
                    <a:lnTo>
                      <a:pt x="70" y="122"/>
                    </a:lnTo>
                    <a:lnTo>
                      <a:pt x="72" y="122"/>
                    </a:lnTo>
                    <a:lnTo>
                      <a:pt x="72" y="122"/>
                    </a:lnTo>
                    <a:lnTo>
                      <a:pt x="74" y="122"/>
                    </a:lnTo>
                    <a:lnTo>
                      <a:pt x="74" y="120"/>
                    </a:lnTo>
                    <a:lnTo>
                      <a:pt x="76" y="120"/>
                    </a:lnTo>
                    <a:lnTo>
                      <a:pt x="76" y="122"/>
                    </a:lnTo>
                    <a:lnTo>
                      <a:pt x="78" y="120"/>
                    </a:lnTo>
                    <a:lnTo>
                      <a:pt x="78" y="120"/>
                    </a:lnTo>
                    <a:lnTo>
                      <a:pt x="78" y="120"/>
                    </a:lnTo>
                    <a:lnTo>
                      <a:pt x="80" y="118"/>
                    </a:lnTo>
                    <a:lnTo>
                      <a:pt x="80" y="118"/>
                    </a:lnTo>
                    <a:lnTo>
                      <a:pt x="82" y="118"/>
                    </a:lnTo>
                    <a:lnTo>
                      <a:pt x="84" y="118"/>
                    </a:lnTo>
                    <a:lnTo>
                      <a:pt x="86" y="118"/>
                    </a:lnTo>
                    <a:lnTo>
                      <a:pt x="86" y="118"/>
                    </a:lnTo>
                    <a:lnTo>
                      <a:pt x="88" y="118"/>
                    </a:lnTo>
                    <a:lnTo>
                      <a:pt x="88" y="116"/>
                    </a:lnTo>
                    <a:lnTo>
                      <a:pt x="88" y="116"/>
                    </a:lnTo>
                    <a:lnTo>
                      <a:pt x="90" y="116"/>
                    </a:lnTo>
                    <a:lnTo>
                      <a:pt x="90" y="116"/>
                    </a:lnTo>
                    <a:lnTo>
                      <a:pt x="92" y="114"/>
                    </a:lnTo>
                    <a:lnTo>
                      <a:pt x="92" y="114"/>
                    </a:lnTo>
                    <a:lnTo>
                      <a:pt x="92" y="114"/>
                    </a:lnTo>
                    <a:lnTo>
                      <a:pt x="94" y="114"/>
                    </a:lnTo>
                    <a:lnTo>
                      <a:pt x="96" y="114"/>
                    </a:lnTo>
                    <a:lnTo>
                      <a:pt x="98" y="112"/>
                    </a:lnTo>
                    <a:lnTo>
                      <a:pt x="100" y="112"/>
                    </a:lnTo>
                    <a:lnTo>
                      <a:pt x="100" y="112"/>
                    </a:lnTo>
                    <a:lnTo>
                      <a:pt x="100" y="112"/>
                    </a:lnTo>
                    <a:lnTo>
                      <a:pt x="100" y="110"/>
                    </a:lnTo>
                    <a:lnTo>
                      <a:pt x="100" y="110"/>
                    </a:lnTo>
                    <a:lnTo>
                      <a:pt x="98" y="110"/>
                    </a:lnTo>
                    <a:lnTo>
                      <a:pt x="98" y="110"/>
                    </a:lnTo>
                    <a:lnTo>
                      <a:pt x="96" y="110"/>
                    </a:lnTo>
                    <a:lnTo>
                      <a:pt x="100" y="106"/>
                    </a:lnTo>
                    <a:lnTo>
                      <a:pt x="102" y="106"/>
                    </a:lnTo>
                    <a:lnTo>
                      <a:pt x="104" y="106"/>
                    </a:lnTo>
                    <a:lnTo>
                      <a:pt x="104" y="106"/>
                    </a:lnTo>
                    <a:lnTo>
                      <a:pt x="104" y="106"/>
                    </a:lnTo>
                    <a:lnTo>
                      <a:pt x="106" y="106"/>
                    </a:lnTo>
                    <a:lnTo>
                      <a:pt x="108" y="104"/>
                    </a:lnTo>
                    <a:lnTo>
                      <a:pt x="108" y="104"/>
                    </a:lnTo>
                    <a:lnTo>
                      <a:pt x="108" y="104"/>
                    </a:lnTo>
                    <a:lnTo>
                      <a:pt x="110" y="104"/>
                    </a:lnTo>
                    <a:lnTo>
                      <a:pt x="108" y="104"/>
                    </a:lnTo>
                    <a:lnTo>
                      <a:pt x="110" y="104"/>
                    </a:lnTo>
                    <a:lnTo>
                      <a:pt x="110" y="104"/>
                    </a:lnTo>
                    <a:lnTo>
                      <a:pt x="112" y="104"/>
                    </a:lnTo>
                    <a:lnTo>
                      <a:pt x="112" y="102"/>
                    </a:lnTo>
                    <a:lnTo>
                      <a:pt x="112" y="102"/>
                    </a:lnTo>
                    <a:lnTo>
                      <a:pt x="114" y="102"/>
                    </a:lnTo>
                    <a:lnTo>
                      <a:pt x="116" y="102"/>
                    </a:lnTo>
                    <a:lnTo>
                      <a:pt x="116" y="102"/>
                    </a:lnTo>
                    <a:lnTo>
                      <a:pt x="118" y="100"/>
                    </a:lnTo>
                    <a:lnTo>
                      <a:pt x="118" y="100"/>
                    </a:lnTo>
                    <a:lnTo>
                      <a:pt x="118" y="100"/>
                    </a:lnTo>
                    <a:lnTo>
                      <a:pt x="118" y="100"/>
                    </a:lnTo>
                    <a:lnTo>
                      <a:pt x="120" y="100"/>
                    </a:lnTo>
                    <a:lnTo>
                      <a:pt x="122" y="98"/>
                    </a:lnTo>
                    <a:lnTo>
                      <a:pt x="126" y="96"/>
                    </a:lnTo>
                    <a:lnTo>
                      <a:pt x="130" y="96"/>
                    </a:lnTo>
                    <a:lnTo>
                      <a:pt x="132" y="94"/>
                    </a:lnTo>
                    <a:lnTo>
                      <a:pt x="136" y="94"/>
                    </a:lnTo>
                    <a:lnTo>
                      <a:pt x="142" y="92"/>
                    </a:lnTo>
                    <a:lnTo>
                      <a:pt x="142" y="92"/>
                    </a:lnTo>
                    <a:lnTo>
                      <a:pt x="142" y="90"/>
                    </a:lnTo>
                    <a:lnTo>
                      <a:pt x="144" y="90"/>
                    </a:lnTo>
                    <a:lnTo>
                      <a:pt x="146" y="88"/>
                    </a:lnTo>
                    <a:lnTo>
                      <a:pt x="148" y="88"/>
                    </a:lnTo>
                    <a:lnTo>
                      <a:pt x="152" y="86"/>
                    </a:lnTo>
                    <a:lnTo>
                      <a:pt x="152" y="84"/>
                    </a:lnTo>
                    <a:lnTo>
                      <a:pt x="154" y="84"/>
                    </a:lnTo>
                    <a:lnTo>
                      <a:pt x="156" y="84"/>
                    </a:lnTo>
                    <a:lnTo>
                      <a:pt x="154" y="84"/>
                    </a:lnTo>
                    <a:lnTo>
                      <a:pt x="150" y="88"/>
                    </a:lnTo>
                    <a:lnTo>
                      <a:pt x="148" y="88"/>
                    </a:lnTo>
                    <a:lnTo>
                      <a:pt x="146" y="90"/>
                    </a:lnTo>
                    <a:lnTo>
                      <a:pt x="142" y="90"/>
                    </a:lnTo>
                    <a:lnTo>
                      <a:pt x="142" y="92"/>
                    </a:lnTo>
                    <a:lnTo>
                      <a:pt x="142" y="92"/>
                    </a:lnTo>
                    <a:lnTo>
                      <a:pt x="144" y="92"/>
                    </a:lnTo>
                    <a:lnTo>
                      <a:pt x="148" y="92"/>
                    </a:lnTo>
                    <a:lnTo>
                      <a:pt x="150" y="90"/>
                    </a:lnTo>
                    <a:lnTo>
                      <a:pt x="152" y="90"/>
                    </a:lnTo>
                    <a:lnTo>
                      <a:pt x="150" y="92"/>
                    </a:lnTo>
                    <a:lnTo>
                      <a:pt x="148" y="92"/>
                    </a:lnTo>
                    <a:lnTo>
                      <a:pt x="146" y="92"/>
                    </a:lnTo>
                    <a:lnTo>
                      <a:pt x="146" y="92"/>
                    </a:lnTo>
                    <a:lnTo>
                      <a:pt x="144" y="92"/>
                    </a:lnTo>
                    <a:lnTo>
                      <a:pt x="142" y="94"/>
                    </a:lnTo>
                    <a:lnTo>
                      <a:pt x="142" y="94"/>
                    </a:lnTo>
                    <a:lnTo>
                      <a:pt x="144" y="96"/>
                    </a:lnTo>
                    <a:lnTo>
                      <a:pt x="146" y="96"/>
                    </a:lnTo>
                    <a:lnTo>
                      <a:pt x="142" y="96"/>
                    </a:lnTo>
                    <a:lnTo>
                      <a:pt x="140" y="96"/>
                    </a:lnTo>
                    <a:lnTo>
                      <a:pt x="140" y="96"/>
                    </a:lnTo>
                    <a:lnTo>
                      <a:pt x="140" y="94"/>
                    </a:lnTo>
                    <a:lnTo>
                      <a:pt x="138" y="94"/>
                    </a:lnTo>
                    <a:lnTo>
                      <a:pt x="138" y="94"/>
                    </a:lnTo>
                    <a:lnTo>
                      <a:pt x="136" y="96"/>
                    </a:lnTo>
                    <a:lnTo>
                      <a:pt x="132" y="96"/>
                    </a:lnTo>
                    <a:lnTo>
                      <a:pt x="130" y="96"/>
                    </a:lnTo>
                    <a:lnTo>
                      <a:pt x="130" y="98"/>
                    </a:lnTo>
                    <a:lnTo>
                      <a:pt x="128" y="100"/>
                    </a:lnTo>
                    <a:lnTo>
                      <a:pt x="126" y="100"/>
                    </a:lnTo>
                    <a:lnTo>
                      <a:pt x="124" y="102"/>
                    </a:lnTo>
                    <a:lnTo>
                      <a:pt x="122" y="102"/>
                    </a:lnTo>
                    <a:lnTo>
                      <a:pt x="122" y="102"/>
                    </a:lnTo>
                    <a:lnTo>
                      <a:pt x="120" y="104"/>
                    </a:lnTo>
                    <a:lnTo>
                      <a:pt x="120" y="104"/>
                    </a:lnTo>
                    <a:lnTo>
                      <a:pt x="118" y="106"/>
                    </a:lnTo>
                    <a:lnTo>
                      <a:pt x="118" y="106"/>
                    </a:lnTo>
                    <a:lnTo>
                      <a:pt x="118" y="106"/>
                    </a:lnTo>
                    <a:lnTo>
                      <a:pt x="122" y="106"/>
                    </a:lnTo>
                    <a:lnTo>
                      <a:pt x="122" y="106"/>
                    </a:lnTo>
                    <a:lnTo>
                      <a:pt x="120" y="106"/>
                    </a:lnTo>
                    <a:lnTo>
                      <a:pt x="120" y="108"/>
                    </a:lnTo>
                    <a:lnTo>
                      <a:pt x="118" y="108"/>
                    </a:lnTo>
                    <a:lnTo>
                      <a:pt x="118" y="108"/>
                    </a:lnTo>
                    <a:lnTo>
                      <a:pt x="118" y="108"/>
                    </a:lnTo>
                    <a:lnTo>
                      <a:pt x="118" y="108"/>
                    </a:lnTo>
                    <a:lnTo>
                      <a:pt x="116" y="108"/>
                    </a:lnTo>
                    <a:lnTo>
                      <a:pt x="116" y="108"/>
                    </a:lnTo>
                    <a:lnTo>
                      <a:pt x="114" y="108"/>
                    </a:lnTo>
                    <a:lnTo>
                      <a:pt x="116" y="108"/>
                    </a:lnTo>
                    <a:lnTo>
                      <a:pt x="114" y="108"/>
                    </a:lnTo>
                    <a:lnTo>
                      <a:pt x="114" y="108"/>
                    </a:lnTo>
                    <a:lnTo>
                      <a:pt x="112" y="108"/>
                    </a:lnTo>
                    <a:lnTo>
                      <a:pt x="112" y="110"/>
                    </a:lnTo>
                    <a:lnTo>
                      <a:pt x="112" y="110"/>
                    </a:lnTo>
                    <a:lnTo>
                      <a:pt x="112" y="110"/>
                    </a:lnTo>
                    <a:lnTo>
                      <a:pt x="114" y="110"/>
                    </a:lnTo>
                    <a:lnTo>
                      <a:pt x="116" y="110"/>
                    </a:lnTo>
                    <a:lnTo>
                      <a:pt x="116" y="110"/>
                    </a:lnTo>
                    <a:lnTo>
                      <a:pt x="118" y="110"/>
                    </a:lnTo>
                    <a:lnTo>
                      <a:pt x="120" y="108"/>
                    </a:lnTo>
                    <a:lnTo>
                      <a:pt x="122" y="108"/>
                    </a:lnTo>
                    <a:lnTo>
                      <a:pt x="122" y="108"/>
                    </a:lnTo>
                    <a:lnTo>
                      <a:pt x="124" y="108"/>
                    </a:lnTo>
                    <a:lnTo>
                      <a:pt x="122" y="108"/>
                    </a:lnTo>
                    <a:lnTo>
                      <a:pt x="122" y="110"/>
                    </a:lnTo>
                    <a:lnTo>
                      <a:pt x="124" y="108"/>
                    </a:lnTo>
                    <a:lnTo>
                      <a:pt x="126" y="108"/>
                    </a:lnTo>
                    <a:lnTo>
                      <a:pt x="128" y="106"/>
                    </a:lnTo>
                    <a:lnTo>
                      <a:pt x="128" y="108"/>
                    </a:lnTo>
                    <a:lnTo>
                      <a:pt x="130" y="106"/>
                    </a:lnTo>
                    <a:lnTo>
                      <a:pt x="130" y="106"/>
                    </a:lnTo>
                    <a:lnTo>
                      <a:pt x="130" y="106"/>
                    </a:lnTo>
                    <a:lnTo>
                      <a:pt x="132" y="106"/>
                    </a:lnTo>
                    <a:lnTo>
                      <a:pt x="130" y="106"/>
                    </a:lnTo>
                    <a:lnTo>
                      <a:pt x="130" y="108"/>
                    </a:lnTo>
                    <a:lnTo>
                      <a:pt x="132" y="106"/>
                    </a:lnTo>
                    <a:lnTo>
                      <a:pt x="132" y="106"/>
                    </a:lnTo>
                    <a:lnTo>
                      <a:pt x="134" y="104"/>
                    </a:lnTo>
                    <a:lnTo>
                      <a:pt x="134" y="104"/>
                    </a:lnTo>
                    <a:lnTo>
                      <a:pt x="134" y="106"/>
                    </a:lnTo>
                    <a:lnTo>
                      <a:pt x="134" y="106"/>
                    </a:lnTo>
                    <a:lnTo>
                      <a:pt x="134" y="106"/>
                    </a:lnTo>
                    <a:lnTo>
                      <a:pt x="136" y="106"/>
                    </a:lnTo>
                    <a:lnTo>
                      <a:pt x="136" y="106"/>
                    </a:lnTo>
                    <a:lnTo>
                      <a:pt x="138" y="106"/>
                    </a:lnTo>
                    <a:lnTo>
                      <a:pt x="138" y="106"/>
                    </a:lnTo>
                    <a:lnTo>
                      <a:pt x="140" y="104"/>
                    </a:lnTo>
                    <a:lnTo>
                      <a:pt x="140" y="104"/>
                    </a:lnTo>
                    <a:lnTo>
                      <a:pt x="142" y="104"/>
                    </a:lnTo>
                    <a:lnTo>
                      <a:pt x="142" y="104"/>
                    </a:lnTo>
                    <a:lnTo>
                      <a:pt x="142" y="104"/>
                    </a:lnTo>
                    <a:lnTo>
                      <a:pt x="142" y="104"/>
                    </a:lnTo>
                    <a:lnTo>
                      <a:pt x="144" y="102"/>
                    </a:lnTo>
                    <a:lnTo>
                      <a:pt x="146" y="102"/>
                    </a:lnTo>
                    <a:lnTo>
                      <a:pt x="146" y="102"/>
                    </a:lnTo>
                    <a:lnTo>
                      <a:pt x="148" y="102"/>
                    </a:lnTo>
                    <a:lnTo>
                      <a:pt x="148" y="100"/>
                    </a:lnTo>
                    <a:lnTo>
                      <a:pt x="146" y="102"/>
                    </a:lnTo>
                    <a:lnTo>
                      <a:pt x="146" y="102"/>
                    </a:lnTo>
                    <a:lnTo>
                      <a:pt x="144" y="102"/>
                    </a:lnTo>
                    <a:lnTo>
                      <a:pt x="144" y="100"/>
                    </a:lnTo>
                    <a:lnTo>
                      <a:pt x="146" y="100"/>
                    </a:lnTo>
                    <a:lnTo>
                      <a:pt x="148" y="100"/>
                    </a:lnTo>
                    <a:lnTo>
                      <a:pt x="148" y="100"/>
                    </a:lnTo>
                    <a:lnTo>
                      <a:pt x="148" y="100"/>
                    </a:lnTo>
                    <a:lnTo>
                      <a:pt x="146" y="100"/>
                    </a:lnTo>
                    <a:lnTo>
                      <a:pt x="146" y="100"/>
                    </a:lnTo>
                    <a:lnTo>
                      <a:pt x="146" y="98"/>
                    </a:lnTo>
                    <a:lnTo>
                      <a:pt x="146" y="98"/>
                    </a:lnTo>
                    <a:lnTo>
                      <a:pt x="148" y="98"/>
                    </a:lnTo>
                    <a:lnTo>
                      <a:pt x="148" y="98"/>
                    </a:lnTo>
                    <a:lnTo>
                      <a:pt x="150" y="96"/>
                    </a:lnTo>
                    <a:lnTo>
                      <a:pt x="150" y="96"/>
                    </a:lnTo>
                    <a:lnTo>
                      <a:pt x="152" y="96"/>
                    </a:lnTo>
                    <a:lnTo>
                      <a:pt x="152" y="96"/>
                    </a:lnTo>
                    <a:lnTo>
                      <a:pt x="152" y="96"/>
                    </a:lnTo>
                    <a:lnTo>
                      <a:pt x="152" y="96"/>
                    </a:lnTo>
                    <a:lnTo>
                      <a:pt x="154" y="96"/>
                    </a:lnTo>
                    <a:lnTo>
                      <a:pt x="156" y="94"/>
                    </a:lnTo>
                    <a:lnTo>
                      <a:pt x="156" y="96"/>
                    </a:lnTo>
                    <a:lnTo>
                      <a:pt x="152" y="96"/>
                    </a:lnTo>
                    <a:lnTo>
                      <a:pt x="152" y="98"/>
                    </a:lnTo>
                    <a:lnTo>
                      <a:pt x="152" y="98"/>
                    </a:lnTo>
                    <a:lnTo>
                      <a:pt x="154" y="98"/>
                    </a:lnTo>
                    <a:lnTo>
                      <a:pt x="154" y="96"/>
                    </a:lnTo>
                    <a:lnTo>
                      <a:pt x="156" y="96"/>
                    </a:lnTo>
                    <a:lnTo>
                      <a:pt x="154" y="96"/>
                    </a:lnTo>
                    <a:lnTo>
                      <a:pt x="154" y="98"/>
                    </a:lnTo>
                    <a:lnTo>
                      <a:pt x="154" y="98"/>
                    </a:lnTo>
                    <a:lnTo>
                      <a:pt x="156" y="98"/>
                    </a:lnTo>
                    <a:lnTo>
                      <a:pt x="158" y="98"/>
                    </a:lnTo>
                    <a:lnTo>
                      <a:pt x="158" y="98"/>
                    </a:lnTo>
                    <a:lnTo>
                      <a:pt x="160" y="96"/>
                    </a:lnTo>
                    <a:lnTo>
                      <a:pt x="160" y="96"/>
                    </a:lnTo>
                    <a:lnTo>
                      <a:pt x="160" y="98"/>
                    </a:lnTo>
                    <a:lnTo>
                      <a:pt x="158" y="98"/>
                    </a:lnTo>
                    <a:lnTo>
                      <a:pt x="158" y="100"/>
                    </a:lnTo>
                    <a:lnTo>
                      <a:pt x="158" y="100"/>
                    </a:lnTo>
                    <a:lnTo>
                      <a:pt x="160" y="100"/>
                    </a:lnTo>
                    <a:lnTo>
                      <a:pt x="160" y="100"/>
                    </a:lnTo>
                    <a:lnTo>
                      <a:pt x="158" y="100"/>
                    </a:lnTo>
                    <a:lnTo>
                      <a:pt x="156" y="100"/>
                    </a:lnTo>
                    <a:lnTo>
                      <a:pt x="158" y="100"/>
                    </a:lnTo>
                    <a:lnTo>
                      <a:pt x="158" y="100"/>
                    </a:lnTo>
                    <a:lnTo>
                      <a:pt x="160" y="100"/>
                    </a:lnTo>
                    <a:lnTo>
                      <a:pt x="160" y="100"/>
                    </a:lnTo>
                    <a:lnTo>
                      <a:pt x="158" y="102"/>
                    </a:lnTo>
                    <a:lnTo>
                      <a:pt x="160" y="102"/>
                    </a:lnTo>
                    <a:lnTo>
                      <a:pt x="160" y="102"/>
                    </a:lnTo>
                    <a:lnTo>
                      <a:pt x="160" y="102"/>
                    </a:lnTo>
                    <a:lnTo>
                      <a:pt x="158" y="102"/>
                    </a:lnTo>
                    <a:lnTo>
                      <a:pt x="160" y="104"/>
                    </a:lnTo>
                    <a:lnTo>
                      <a:pt x="160" y="104"/>
                    </a:lnTo>
                    <a:lnTo>
                      <a:pt x="160" y="106"/>
                    </a:lnTo>
                    <a:lnTo>
                      <a:pt x="160" y="106"/>
                    </a:lnTo>
                    <a:lnTo>
                      <a:pt x="160" y="104"/>
                    </a:lnTo>
                    <a:lnTo>
                      <a:pt x="162" y="104"/>
                    </a:lnTo>
                    <a:lnTo>
                      <a:pt x="162" y="104"/>
                    </a:lnTo>
                    <a:lnTo>
                      <a:pt x="162" y="104"/>
                    </a:lnTo>
                    <a:lnTo>
                      <a:pt x="162" y="104"/>
                    </a:lnTo>
                    <a:lnTo>
                      <a:pt x="162" y="106"/>
                    </a:lnTo>
                    <a:lnTo>
                      <a:pt x="162" y="106"/>
                    </a:lnTo>
                    <a:lnTo>
                      <a:pt x="162" y="106"/>
                    </a:lnTo>
                    <a:lnTo>
                      <a:pt x="162" y="106"/>
                    </a:lnTo>
                    <a:lnTo>
                      <a:pt x="162" y="108"/>
                    </a:lnTo>
                    <a:lnTo>
                      <a:pt x="162" y="106"/>
                    </a:lnTo>
                    <a:lnTo>
                      <a:pt x="162" y="108"/>
                    </a:lnTo>
                    <a:lnTo>
                      <a:pt x="164" y="108"/>
                    </a:lnTo>
                    <a:lnTo>
                      <a:pt x="164" y="108"/>
                    </a:lnTo>
                    <a:lnTo>
                      <a:pt x="164" y="108"/>
                    </a:lnTo>
                    <a:lnTo>
                      <a:pt x="164" y="108"/>
                    </a:lnTo>
                    <a:lnTo>
                      <a:pt x="162" y="108"/>
                    </a:lnTo>
                    <a:lnTo>
                      <a:pt x="162" y="110"/>
                    </a:lnTo>
                    <a:lnTo>
                      <a:pt x="164" y="110"/>
                    </a:lnTo>
                    <a:lnTo>
                      <a:pt x="166" y="110"/>
                    </a:lnTo>
                    <a:lnTo>
                      <a:pt x="168" y="110"/>
                    </a:lnTo>
                    <a:lnTo>
                      <a:pt x="170" y="110"/>
                    </a:lnTo>
                    <a:lnTo>
                      <a:pt x="170" y="110"/>
                    </a:lnTo>
                    <a:lnTo>
                      <a:pt x="172" y="110"/>
                    </a:lnTo>
                    <a:lnTo>
                      <a:pt x="172" y="110"/>
                    </a:lnTo>
                    <a:lnTo>
                      <a:pt x="172" y="110"/>
                    </a:lnTo>
                    <a:lnTo>
                      <a:pt x="174" y="112"/>
                    </a:lnTo>
                    <a:lnTo>
                      <a:pt x="176" y="112"/>
                    </a:lnTo>
                    <a:lnTo>
                      <a:pt x="178" y="112"/>
                    </a:lnTo>
                    <a:lnTo>
                      <a:pt x="178" y="112"/>
                    </a:lnTo>
                    <a:lnTo>
                      <a:pt x="178" y="112"/>
                    </a:lnTo>
                    <a:lnTo>
                      <a:pt x="176" y="112"/>
                    </a:lnTo>
                    <a:lnTo>
                      <a:pt x="176" y="112"/>
                    </a:lnTo>
                    <a:lnTo>
                      <a:pt x="176" y="112"/>
                    </a:lnTo>
                    <a:lnTo>
                      <a:pt x="178" y="114"/>
                    </a:lnTo>
                    <a:lnTo>
                      <a:pt x="180" y="114"/>
                    </a:lnTo>
                    <a:lnTo>
                      <a:pt x="180" y="114"/>
                    </a:lnTo>
                    <a:lnTo>
                      <a:pt x="184" y="114"/>
                    </a:lnTo>
                    <a:lnTo>
                      <a:pt x="186" y="112"/>
                    </a:lnTo>
                    <a:lnTo>
                      <a:pt x="188" y="112"/>
                    </a:lnTo>
                    <a:lnTo>
                      <a:pt x="188" y="112"/>
                    </a:lnTo>
                    <a:lnTo>
                      <a:pt x="188" y="114"/>
                    </a:lnTo>
                    <a:lnTo>
                      <a:pt x="188" y="114"/>
                    </a:lnTo>
                    <a:lnTo>
                      <a:pt x="188" y="114"/>
                    </a:lnTo>
                    <a:lnTo>
                      <a:pt x="186" y="116"/>
                    </a:lnTo>
                    <a:lnTo>
                      <a:pt x="186" y="116"/>
                    </a:lnTo>
                    <a:lnTo>
                      <a:pt x="186" y="118"/>
                    </a:lnTo>
                    <a:lnTo>
                      <a:pt x="186" y="118"/>
                    </a:lnTo>
                    <a:lnTo>
                      <a:pt x="186" y="116"/>
                    </a:lnTo>
                    <a:lnTo>
                      <a:pt x="186" y="114"/>
                    </a:lnTo>
                    <a:lnTo>
                      <a:pt x="188" y="114"/>
                    </a:lnTo>
                    <a:lnTo>
                      <a:pt x="188" y="114"/>
                    </a:lnTo>
                    <a:lnTo>
                      <a:pt x="188" y="114"/>
                    </a:lnTo>
                    <a:lnTo>
                      <a:pt x="188" y="114"/>
                    </a:lnTo>
                    <a:lnTo>
                      <a:pt x="186" y="114"/>
                    </a:lnTo>
                    <a:lnTo>
                      <a:pt x="186" y="114"/>
                    </a:lnTo>
                    <a:lnTo>
                      <a:pt x="186" y="114"/>
                    </a:lnTo>
                    <a:lnTo>
                      <a:pt x="186" y="116"/>
                    </a:lnTo>
                    <a:lnTo>
                      <a:pt x="184" y="116"/>
                    </a:lnTo>
                    <a:lnTo>
                      <a:pt x="184" y="116"/>
                    </a:lnTo>
                    <a:lnTo>
                      <a:pt x="184" y="116"/>
                    </a:lnTo>
                    <a:lnTo>
                      <a:pt x="184" y="116"/>
                    </a:lnTo>
                    <a:lnTo>
                      <a:pt x="182" y="118"/>
                    </a:lnTo>
                    <a:lnTo>
                      <a:pt x="182" y="118"/>
                    </a:lnTo>
                    <a:lnTo>
                      <a:pt x="182" y="118"/>
                    </a:lnTo>
                    <a:lnTo>
                      <a:pt x="182" y="118"/>
                    </a:lnTo>
                    <a:lnTo>
                      <a:pt x="184" y="118"/>
                    </a:lnTo>
                    <a:lnTo>
                      <a:pt x="184" y="120"/>
                    </a:lnTo>
                    <a:lnTo>
                      <a:pt x="184" y="120"/>
                    </a:lnTo>
                    <a:lnTo>
                      <a:pt x="184" y="122"/>
                    </a:lnTo>
                    <a:lnTo>
                      <a:pt x="186" y="122"/>
                    </a:lnTo>
                    <a:lnTo>
                      <a:pt x="186" y="122"/>
                    </a:lnTo>
                    <a:lnTo>
                      <a:pt x="186" y="122"/>
                    </a:lnTo>
                    <a:lnTo>
                      <a:pt x="188" y="120"/>
                    </a:lnTo>
                    <a:lnTo>
                      <a:pt x="188" y="120"/>
                    </a:lnTo>
                    <a:lnTo>
                      <a:pt x="190" y="120"/>
                    </a:lnTo>
                    <a:lnTo>
                      <a:pt x="190" y="120"/>
                    </a:lnTo>
                    <a:lnTo>
                      <a:pt x="190" y="118"/>
                    </a:lnTo>
                    <a:lnTo>
                      <a:pt x="192" y="118"/>
                    </a:lnTo>
                    <a:lnTo>
                      <a:pt x="192" y="118"/>
                    </a:lnTo>
                    <a:lnTo>
                      <a:pt x="192" y="118"/>
                    </a:lnTo>
                    <a:lnTo>
                      <a:pt x="194" y="118"/>
                    </a:lnTo>
                    <a:lnTo>
                      <a:pt x="192" y="118"/>
                    </a:lnTo>
                    <a:lnTo>
                      <a:pt x="190" y="120"/>
                    </a:lnTo>
                    <a:lnTo>
                      <a:pt x="190" y="120"/>
                    </a:lnTo>
                    <a:lnTo>
                      <a:pt x="186" y="122"/>
                    </a:lnTo>
                    <a:lnTo>
                      <a:pt x="186" y="122"/>
                    </a:lnTo>
                    <a:lnTo>
                      <a:pt x="186" y="124"/>
                    </a:lnTo>
                    <a:lnTo>
                      <a:pt x="186" y="126"/>
                    </a:lnTo>
                    <a:lnTo>
                      <a:pt x="184" y="126"/>
                    </a:lnTo>
                    <a:lnTo>
                      <a:pt x="186" y="126"/>
                    </a:lnTo>
                    <a:lnTo>
                      <a:pt x="186" y="126"/>
                    </a:lnTo>
                    <a:lnTo>
                      <a:pt x="184" y="128"/>
                    </a:lnTo>
                    <a:lnTo>
                      <a:pt x="186" y="128"/>
                    </a:lnTo>
                    <a:lnTo>
                      <a:pt x="186" y="128"/>
                    </a:lnTo>
                    <a:lnTo>
                      <a:pt x="186" y="130"/>
                    </a:lnTo>
                    <a:lnTo>
                      <a:pt x="186" y="130"/>
                    </a:lnTo>
                    <a:lnTo>
                      <a:pt x="186" y="132"/>
                    </a:lnTo>
                    <a:lnTo>
                      <a:pt x="188" y="132"/>
                    </a:lnTo>
                    <a:lnTo>
                      <a:pt x="190" y="130"/>
                    </a:lnTo>
                    <a:lnTo>
                      <a:pt x="188" y="132"/>
                    </a:lnTo>
                    <a:lnTo>
                      <a:pt x="190" y="132"/>
                    </a:lnTo>
                    <a:lnTo>
                      <a:pt x="190" y="130"/>
                    </a:lnTo>
                    <a:lnTo>
                      <a:pt x="192" y="130"/>
                    </a:lnTo>
                    <a:lnTo>
                      <a:pt x="192" y="130"/>
                    </a:lnTo>
                    <a:lnTo>
                      <a:pt x="192" y="128"/>
                    </a:lnTo>
                    <a:lnTo>
                      <a:pt x="192" y="128"/>
                    </a:lnTo>
                    <a:lnTo>
                      <a:pt x="192" y="128"/>
                    </a:lnTo>
                    <a:lnTo>
                      <a:pt x="192" y="128"/>
                    </a:lnTo>
                    <a:lnTo>
                      <a:pt x="192" y="128"/>
                    </a:lnTo>
                    <a:lnTo>
                      <a:pt x="192" y="126"/>
                    </a:lnTo>
                    <a:lnTo>
                      <a:pt x="192" y="126"/>
                    </a:lnTo>
                    <a:lnTo>
                      <a:pt x="192" y="126"/>
                    </a:lnTo>
                    <a:lnTo>
                      <a:pt x="192" y="124"/>
                    </a:lnTo>
                    <a:lnTo>
                      <a:pt x="192" y="126"/>
                    </a:lnTo>
                    <a:lnTo>
                      <a:pt x="194" y="126"/>
                    </a:lnTo>
                    <a:lnTo>
                      <a:pt x="194" y="124"/>
                    </a:lnTo>
                    <a:lnTo>
                      <a:pt x="194" y="126"/>
                    </a:lnTo>
                    <a:lnTo>
                      <a:pt x="194" y="128"/>
                    </a:lnTo>
                    <a:lnTo>
                      <a:pt x="194" y="128"/>
                    </a:lnTo>
                    <a:lnTo>
                      <a:pt x="196" y="126"/>
                    </a:lnTo>
                    <a:lnTo>
                      <a:pt x="196" y="126"/>
                    </a:lnTo>
                    <a:lnTo>
                      <a:pt x="196" y="126"/>
                    </a:lnTo>
                    <a:lnTo>
                      <a:pt x="196" y="126"/>
                    </a:lnTo>
                    <a:lnTo>
                      <a:pt x="196" y="128"/>
                    </a:lnTo>
                    <a:lnTo>
                      <a:pt x="194" y="128"/>
                    </a:lnTo>
                    <a:lnTo>
                      <a:pt x="194" y="130"/>
                    </a:lnTo>
                    <a:lnTo>
                      <a:pt x="194" y="130"/>
                    </a:lnTo>
                    <a:lnTo>
                      <a:pt x="192" y="130"/>
                    </a:lnTo>
                    <a:lnTo>
                      <a:pt x="194" y="132"/>
                    </a:lnTo>
                    <a:lnTo>
                      <a:pt x="196" y="130"/>
                    </a:lnTo>
                    <a:lnTo>
                      <a:pt x="196" y="130"/>
                    </a:lnTo>
                    <a:lnTo>
                      <a:pt x="194" y="134"/>
                    </a:lnTo>
                    <a:lnTo>
                      <a:pt x="194" y="134"/>
                    </a:lnTo>
                    <a:lnTo>
                      <a:pt x="196" y="134"/>
                    </a:lnTo>
                    <a:lnTo>
                      <a:pt x="196" y="132"/>
                    </a:lnTo>
                    <a:lnTo>
                      <a:pt x="198" y="132"/>
                    </a:lnTo>
                    <a:lnTo>
                      <a:pt x="198" y="130"/>
                    </a:lnTo>
                    <a:lnTo>
                      <a:pt x="200" y="128"/>
                    </a:lnTo>
                    <a:lnTo>
                      <a:pt x="202" y="126"/>
                    </a:lnTo>
                    <a:lnTo>
                      <a:pt x="202" y="126"/>
                    </a:lnTo>
                    <a:lnTo>
                      <a:pt x="202" y="124"/>
                    </a:lnTo>
                    <a:lnTo>
                      <a:pt x="202" y="124"/>
                    </a:lnTo>
                    <a:lnTo>
                      <a:pt x="202" y="124"/>
                    </a:lnTo>
                    <a:lnTo>
                      <a:pt x="204" y="122"/>
                    </a:lnTo>
                    <a:lnTo>
                      <a:pt x="206" y="122"/>
                    </a:lnTo>
                    <a:lnTo>
                      <a:pt x="204" y="124"/>
                    </a:lnTo>
                    <a:lnTo>
                      <a:pt x="204" y="124"/>
                    </a:lnTo>
                    <a:lnTo>
                      <a:pt x="202" y="128"/>
                    </a:lnTo>
                    <a:lnTo>
                      <a:pt x="202" y="128"/>
                    </a:lnTo>
                    <a:lnTo>
                      <a:pt x="200" y="130"/>
                    </a:lnTo>
                    <a:lnTo>
                      <a:pt x="200" y="130"/>
                    </a:lnTo>
                    <a:lnTo>
                      <a:pt x="200" y="130"/>
                    </a:lnTo>
                    <a:lnTo>
                      <a:pt x="198" y="132"/>
                    </a:lnTo>
                    <a:lnTo>
                      <a:pt x="200" y="132"/>
                    </a:lnTo>
                    <a:lnTo>
                      <a:pt x="200" y="134"/>
                    </a:lnTo>
                    <a:lnTo>
                      <a:pt x="200" y="134"/>
                    </a:lnTo>
                    <a:lnTo>
                      <a:pt x="202" y="134"/>
                    </a:lnTo>
                    <a:lnTo>
                      <a:pt x="202" y="134"/>
                    </a:lnTo>
                    <a:lnTo>
                      <a:pt x="202" y="134"/>
                    </a:lnTo>
                    <a:lnTo>
                      <a:pt x="202" y="134"/>
                    </a:lnTo>
                    <a:lnTo>
                      <a:pt x="200" y="136"/>
                    </a:lnTo>
                    <a:lnTo>
                      <a:pt x="200" y="136"/>
                    </a:lnTo>
                    <a:lnTo>
                      <a:pt x="202" y="136"/>
                    </a:lnTo>
                    <a:lnTo>
                      <a:pt x="202" y="134"/>
                    </a:lnTo>
                    <a:lnTo>
                      <a:pt x="202" y="134"/>
                    </a:lnTo>
                    <a:lnTo>
                      <a:pt x="204" y="134"/>
                    </a:lnTo>
                    <a:lnTo>
                      <a:pt x="202" y="136"/>
                    </a:lnTo>
                    <a:lnTo>
                      <a:pt x="202" y="136"/>
                    </a:lnTo>
                    <a:lnTo>
                      <a:pt x="204" y="136"/>
                    </a:lnTo>
                    <a:lnTo>
                      <a:pt x="204" y="136"/>
                    </a:lnTo>
                    <a:lnTo>
                      <a:pt x="202" y="138"/>
                    </a:lnTo>
                    <a:lnTo>
                      <a:pt x="200" y="136"/>
                    </a:lnTo>
                    <a:lnTo>
                      <a:pt x="200" y="138"/>
                    </a:lnTo>
                    <a:lnTo>
                      <a:pt x="200" y="138"/>
                    </a:lnTo>
                    <a:lnTo>
                      <a:pt x="200" y="138"/>
                    </a:lnTo>
                    <a:lnTo>
                      <a:pt x="200" y="138"/>
                    </a:lnTo>
                    <a:lnTo>
                      <a:pt x="202" y="138"/>
                    </a:lnTo>
                    <a:lnTo>
                      <a:pt x="202" y="138"/>
                    </a:lnTo>
                    <a:lnTo>
                      <a:pt x="202" y="138"/>
                    </a:lnTo>
                    <a:lnTo>
                      <a:pt x="204" y="138"/>
                    </a:lnTo>
                    <a:lnTo>
                      <a:pt x="202" y="138"/>
                    </a:lnTo>
                    <a:lnTo>
                      <a:pt x="202" y="138"/>
                    </a:lnTo>
                    <a:lnTo>
                      <a:pt x="202" y="138"/>
                    </a:lnTo>
                    <a:lnTo>
                      <a:pt x="202" y="138"/>
                    </a:lnTo>
                    <a:lnTo>
                      <a:pt x="202" y="140"/>
                    </a:lnTo>
                    <a:lnTo>
                      <a:pt x="202" y="140"/>
                    </a:lnTo>
                    <a:lnTo>
                      <a:pt x="202" y="140"/>
                    </a:lnTo>
                    <a:lnTo>
                      <a:pt x="202" y="140"/>
                    </a:lnTo>
                    <a:lnTo>
                      <a:pt x="202" y="142"/>
                    </a:lnTo>
                    <a:lnTo>
                      <a:pt x="200" y="142"/>
                    </a:lnTo>
                    <a:lnTo>
                      <a:pt x="200" y="142"/>
                    </a:lnTo>
                    <a:lnTo>
                      <a:pt x="200" y="140"/>
                    </a:lnTo>
                    <a:lnTo>
                      <a:pt x="200" y="140"/>
                    </a:lnTo>
                    <a:lnTo>
                      <a:pt x="198" y="140"/>
                    </a:lnTo>
                    <a:lnTo>
                      <a:pt x="198" y="140"/>
                    </a:lnTo>
                    <a:lnTo>
                      <a:pt x="200" y="140"/>
                    </a:lnTo>
                    <a:lnTo>
                      <a:pt x="198" y="142"/>
                    </a:lnTo>
                    <a:lnTo>
                      <a:pt x="198" y="142"/>
                    </a:lnTo>
                    <a:lnTo>
                      <a:pt x="198" y="142"/>
                    </a:lnTo>
                    <a:lnTo>
                      <a:pt x="198" y="142"/>
                    </a:lnTo>
                    <a:lnTo>
                      <a:pt x="198" y="142"/>
                    </a:lnTo>
                    <a:lnTo>
                      <a:pt x="198" y="142"/>
                    </a:lnTo>
                    <a:lnTo>
                      <a:pt x="198" y="144"/>
                    </a:lnTo>
                    <a:lnTo>
                      <a:pt x="198" y="144"/>
                    </a:lnTo>
                    <a:lnTo>
                      <a:pt x="198" y="144"/>
                    </a:lnTo>
                    <a:lnTo>
                      <a:pt x="196" y="144"/>
                    </a:lnTo>
                    <a:lnTo>
                      <a:pt x="196" y="144"/>
                    </a:lnTo>
                    <a:lnTo>
                      <a:pt x="196" y="144"/>
                    </a:lnTo>
                    <a:lnTo>
                      <a:pt x="196" y="146"/>
                    </a:lnTo>
                    <a:lnTo>
                      <a:pt x="196" y="146"/>
                    </a:lnTo>
                    <a:lnTo>
                      <a:pt x="196" y="146"/>
                    </a:lnTo>
                    <a:lnTo>
                      <a:pt x="196" y="146"/>
                    </a:lnTo>
                    <a:lnTo>
                      <a:pt x="196" y="146"/>
                    </a:lnTo>
                    <a:lnTo>
                      <a:pt x="198" y="146"/>
                    </a:lnTo>
                    <a:lnTo>
                      <a:pt x="198" y="146"/>
                    </a:lnTo>
                    <a:lnTo>
                      <a:pt x="198" y="146"/>
                    </a:lnTo>
                    <a:lnTo>
                      <a:pt x="198" y="148"/>
                    </a:lnTo>
                    <a:lnTo>
                      <a:pt x="196" y="146"/>
                    </a:lnTo>
                    <a:lnTo>
                      <a:pt x="196" y="146"/>
                    </a:lnTo>
                    <a:lnTo>
                      <a:pt x="196" y="148"/>
                    </a:lnTo>
                    <a:lnTo>
                      <a:pt x="196" y="148"/>
                    </a:lnTo>
                    <a:lnTo>
                      <a:pt x="198" y="148"/>
                    </a:lnTo>
                    <a:lnTo>
                      <a:pt x="198" y="150"/>
                    </a:lnTo>
                    <a:lnTo>
                      <a:pt x="196" y="150"/>
                    </a:lnTo>
                    <a:lnTo>
                      <a:pt x="196" y="150"/>
                    </a:lnTo>
                    <a:lnTo>
                      <a:pt x="198" y="150"/>
                    </a:lnTo>
                    <a:lnTo>
                      <a:pt x="196" y="152"/>
                    </a:lnTo>
                    <a:lnTo>
                      <a:pt x="196" y="152"/>
                    </a:lnTo>
                    <a:lnTo>
                      <a:pt x="196" y="154"/>
                    </a:lnTo>
                    <a:lnTo>
                      <a:pt x="196" y="154"/>
                    </a:lnTo>
                    <a:lnTo>
                      <a:pt x="198" y="156"/>
                    </a:lnTo>
                    <a:lnTo>
                      <a:pt x="198" y="156"/>
                    </a:lnTo>
                    <a:lnTo>
                      <a:pt x="196" y="156"/>
                    </a:lnTo>
                    <a:lnTo>
                      <a:pt x="194" y="156"/>
                    </a:lnTo>
                    <a:lnTo>
                      <a:pt x="194" y="158"/>
                    </a:lnTo>
                    <a:lnTo>
                      <a:pt x="192" y="160"/>
                    </a:lnTo>
                    <a:lnTo>
                      <a:pt x="190" y="160"/>
                    </a:lnTo>
                    <a:lnTo>
                      <a:pt x="190" y="160"/>
                    </a:lnTo>
                    <a:lnTo>
                      <a:pt x="190" y="160"/>
                    </a:lnTo>
                    <a:lnTo>
                      <a:pt x="188" y="160"/>
                    </a:lnTo>
                    <a:lnTo>
                      <a:pt x="188" y="162"/>
                    </a:lnTo>
                    <a:lnTo>
                      <a:pt x="188" y="162"/>
                    </a:lnTo>
                    <a:lnTo>
                      <a:pt x="190" y="162"/>
                    </a:lnTo>
                    <a:lnTo>
                      <a:pt x="190" y="160"/>
                    </a:lnTo>
                    <a:lnTo>
                      <a:pt x="190" y="162"/>
                    </a:lnTo>
                    <a:lnTo>
                      <a:pt x="192" y="160"/>
                    </a:lnTo>
                    <a:lnTo>
                      <a:pt x="192" y="160"/>
                    </a:lnTo>
                    <a:lnTo>
                      <a:pt x="192" y="160"/>
                    </a:lnTo>
                    <a:lnTo>
                      <a:pt x="194" y="158"/>
                    </a:lnTo>
                    <a:lnTo>
                      <a:pt x="194" y="158"/>
                    </a:lnTo>
                    <a:lnTo>
                      <a:pt x="196" y="158"/>
                    </a:lnTo>
                    <a:lnTo>
                      <a:pt x="196" y="158"/>
                    </a:lnTo>
                    <a:lnTo>
                      <a:pt x="196" y="158"/>
                    </a:lnTo>
                    <a:lnTo>
                      <a:pt x="198" y="158"/>
                    </a:lnTo>
                    <a:lnTo>
                      <a:pt x="198" y="156"/>
                    </a:lnTo>
                    <a:lnTo>
                      <a:pt x="200" y="156"/>
                    </a:lnTo>
                    <a:lnTo>
                      <a:pt x="200" y="158"/>
                    </a:lnTo>
                    <a:lnTo>
                      <a:pt x="198" y="158"/>
                    </a:lnTo>
                    <a:lnTo>
                      <a:pt x="198" y="158"/>
                    </a:lnTo>
                    <a:lnTo>
                      <a:pt x="198" y="158"/>
                    </a:lnTo>
                    <a:lnTo>
                      <a:pt x="198" y="160"/>
                    </a:lnTo>
                    <a:lnTo>
                      <a:pt x="198" y="160"/>
                    </a:lnTo>
                    <a:lnTo>
                      <a:pt x="196" y="162"/>
                    </a:lnTo>
                    <a:lnTo>
                      <a:pt x="196" y="162"/>
                    </a:lnTo>
                    <a:lnTo>
                      <a:pt x="196" y="164"/>
                    </a:lnTo>
                    <a:lnTo>
                      <a:pt x="194" y="164"/>
                    </a:lnTo>
                    <a:lnTo>
                      <a:pt x="194" y="166"/>
                    </a:lnTo>
                    <a:lnTo>
                      <a:pt x="194" y="166"/>
                    </a:lnTo>
                    <a:lnTo>
                      <a:pt x="196" y="164"/>
                    </a:lnTo>
                    <a:lnTo>
                      <a:pt x="196" y="166"/>
                    </a:lnTo>
                    <a:lnTo>
                      <a:pt x="194" y="166"/>
                    </a:lnTo>
                    <a:lnTo>
                      <a:pt x="194" y="166"/>
                    </a:lnTo>
                    <a:lnTo>
                      <a:pt x="194" y="168"/>
                    </a:lnTo>
                    <a:lnTo>
                      <a:pt x="192" y="168"/>
                    </a:lnTo>
                    <a:lnTo>
                      <a:pt x="192" y="168"/>
                    </a:lnTo>
                    <a:lnTo>
                      <a:pt x="192" y="168"/>
                    </a:lnTo>
                    <a:lnTo>
                      <a:pt x="190" y="168"/>
                    </a:lnTo>
                    <a:lnTo>
                      <a:pt x="190" y="168"/>
                    </a:lnTo>
                    <a:lnTo>
                      <a:pt x="188" y="170"/>
                    </a:lnTo>
                    <a:lnTo>
                      <a:pt x="190" y="170"/>
                    </a:lnTo>
                    <a:lnTo>
                      <a:pt x="190" y="168"/>
                    </a:lnTo>
                    <a:lnTo>
                      <a:pt x="190" y="170"/>
                    </a:lnTo>
                    <a:lnTo>
                      <a:pt x="192" y="170"/>
                    </a:lnTo>
                    <a:lnTo>
                      <a:pt x="192" y="170"/>
                    </a:lnTo>
                    <a:lnTo>
                      <a:pt x="192" y="170"/>
                    </a:lnTo>
                    <a:lnTo>
                      <a:pt x="194" y="168"/>
                    </a:lnTo>
                    <a:lnTo>
                      <a:pt x="196" y="168"/>
                    </a:lnTo>
                    <a:lnTo>
                      <a:pt x="196" y="168"/>
                    </a:lnTo>
                    <a:lnTo>
                      <a:pt x="196" y="168"/>
                    </a:lnTo>
                    <a:lnTo>
                      <a:pt x="196" y="170"/>
                    </a:lnTo>
                    <a:lnTo>
                      <a:pt x="194" y="170"/>
                    </a:lnTo>
                    <a:lnTo>
                      <a:pt x="194" y="170"/>
                    </a:lnTo>
                    <a:lnTo>
                      <a:pt x="194" y="172"/>
                    </a:lnTo>
                    <a:lnTo>
                      <a:pt x="192" y="172"/>
                    </a:lnTo>
                    <a:lnTo>
                      <a:pt x="192" y="172"/>
                    </a:lnTo>
                    <a:lnTo>
                      <a:pt x="192" y="172"/>
                    </a:lnTo>
                    <a:lnTo>
                      <a:pt x="192" y="172"/>
                    </a:lnTo>
                    <a:lnTo>
                      <a:pt x="190" y="172"/>
                    </a:lnTo>
                    <a:lnTo>
                      <a:pt x="190" y="172"/>
                    </a:lnTo>
                    <a:lnTo>
                      <a:pt x="188" y="174"/>
                    </a:lnTo>
                    <a:lnTo>
                      <a:pt x="188" y="176"/>
                    </a:lnTo>
                    <a:lnTo>
                      <a:pt x="188" y="176"/>
                    </a:lnTo>
                    <a:lnTo>
                      <a:pt x="190" y="176"/>
                    </a:lnTo>
                    <a:lnTo>
                      <a:pt x="190" y="178"/>
                    </a:lnTo>
                    <a:lnTo>
                      <a:pt x="188" y="178"/>
                    </a:lnTo>
                    <a:lnTo>
                      <a:pt x="188" y="178"/>
                    </a:lnTo>
                    <a:lnTo>
                      <a:pt x="186" y="178"/>
                    </a:lnTo>
                    <a:lnTo>
                      <a:pt x="186" y="180"/>
                    </a:lnTo>
                    <a:lnTo>
                      <a:pt x="186" y="180"/>
                    </a:lnTo>
                    <a:lnTo>
                      <a:pt x="186" y="182"/>
                    </a:lnTo>
                    <a:lnTo>
                      <a:pt x="186" y="182"/>
                    </a:lnTo>
                    <a:lnTo>
                      <a:pt x="186" y="184"/>
                    </a:lnTo>
                    <a:lnTo>
                      <a:pt x="186" y="184"/>
                    </a:lnTo>
                    <a:lnTo>
                      <a:pt x="188" y="184"/>
                    </a:lnTo>
                    <a:lnTo>
                      <a:pt x="188" y="184"/>
                    </a:lnTo>
                    <a:lnTo>
                      <a:pt x="188" y="184"/>
                    </a:lnTo>
                    <a:lnTo>
                      <a:pt x="188" y="186"/>
                    </a:lnTo>
                    <a:lnTo>
                      <a:pt x="186" y="188"/>
                    </a:lnTo>
                    <a:lnTo>
                      <a:pt x="186" y="188"/>
                    </a:lnTo>
                    <a:lnTo>
                      <a:pt x="184" y="188"/>
                    </a:lnTo>
                    <a:lnTo>
                      <a:pt x="184" y="190"/>
                    </a:lnTo>
                    <a:lnTo>
                      <a:pt x="184" y="190"/>
                    </a:lnTo>
                    <a:lnTo>
                      <a:pt x="184" y="192"/>
                    </a:lnTo>
                    <a:lnTo>
                      <a:pt x="184" y="192"/>
                    </a:lnTo>
                    <a:lnTo>
                      <a:pt x="184" y="194"/>
                    </a:lnTo>
                    <a:lnTo>
                      <a:pt x="184" y="194"/>
                    </a:lnTo>
                    <a:lnTo>
                      <a:pt x="184" y="194"/>
                    </a:lnTo>
                    <a:lnTo>
                      <a:pt x="186" y="194"/>
                    </a:lnTo>
                    <a:lnTo>
                      <a:pt x="186" y="194"/>
                    </a:lnTo>
                    <a:lnTo>
                      <a:pt x="186" y="194"/>
                    </a:lnTo>
                    <a:lnTo>
                      <a:pt x="186" y="196"/>
                    </a:lnTo>
                    <a:lnTo>
                      <a:pt x="186" y="196"/>
                    </a:lnTo>
                    <a:lnTo>
                      <a:pt x="186" y="196"/>
                    </a:lnTo>
                    <a:lnTo>
                      <a:pt x="186" y="196"/>
                    </a:lnTo>
                    <a:lnTo>
                      <a:pt x="186" y="198"/>
                    </a:lnTo>
                    <a:lnTo>
                      <a:pt x="186" y="198"/>
                    </a:lnTo>
                    <a:lnTo>
                      <a:pt x="186" y="200"/>
                    </a:lnTo>
                    <a:lnTo>
                      <a:pt x="184" y="200"/>
                    </a:lnTo>
                    <a:lnTo>
                      <a:pt x="184" y="200"/>
                    </a:lnTo>
                    <a:lnTo>
                      <a:pt x="184" y="202"/>
                    </a:lnTo>
                    <a:lnTo>
                      <a:pt x="182" y="204"/>
                    </a:lnTo>
                    <a:lnTo>
                      <a:pt x="182" y="204"/>
                    </a:lnTo>
                    <a:lnTo>
                      <a:pt x="182" y="204"/>
                    </a:lnTo>
                    <a:lnTo>
                      <a:pt x="184" y="202"/>
                    </a:lnTo>
                    <a:lnTo>
                      <a:pt x="184" y="204"/>
                    </a:lnTo>
                    <a:lnTo>
                      <a:pt x="184" y="204"/>
                    </a:lnTo>
                    <a:lnTo>
                      <a:pt x="184" y="206"/>
                    </a:lnTo>
                    <a:lnTo>
                      <a:pt x="184" y="206"/>
                    </a:lnTo>
                    <a:lnTo>
                      <a:pt x="182" y="206"/>
                    </a:lnTo>
                    <a:lnTo>
                      <a:pt x="180" y="206"/>
                    </a:lnTo>
                    <a:lnTo>
                      <a:pt x="182" y="206"/>
                    </a:lnTo>
                    <a:lnTo>
                      <a:pt x="182" y="206"/>
                    </a:lnTo>
                    <a:lnTo>
                      <a:pt x="182" y="208"/>
                    </a:lnTo>
                    <a:lnTo>
                      <a:pt x="180" y="208"/>
                    </a:lnTo>
                    <a:lnTo>
                      <a:pt x="180" y="208"/>
                    </a:lnTo>
                    <a:lnTo>
                      <a:pt x="180" y="208"/>
                    </a:lnTo>
                    <a:lnTo>
                      <a:pt x="178" y="208"/>
                    </a:lnTo>
                    <a:lnTo>
                      <a:pt x="178" y="210"/>
                    </a:lnTo>
                    <a:lnTo>
                      <a:pt x="178" y="210"/>
                    </a:lnTo>
                    <a:lnTo>
                      <a:pt x="180" y="212"/>
                    </a:lnTo>
                    <a:lnTo>
                      <a:pt x="180" y="212"/>
                    </a:lnTo>
                    <a:lnTo>
                      <a:pt x="180" y="212"/>
                    </a:lnTo>
                    <a:lnTo>
                      <a:pt x="182" y="210"/>
                    </a:lnTo>
                    <a:lnTo>
                      <a:pt x="184" y="212"/>
                    </a:lnTo>
                    <a:lnTo>
                      <a:pt x="184" y="212"/>
                    </a:lnTo>
                    <a:lnTo>
                      <a:pt x="184" y="210"/>
                    </a:lnTo>
                    <a:lnTo>
                      <a:pt x="186" y="212"/>
                    </a:lnTo>
                    <a:lnTo>
                      <a:pt x="186" y="212"/>
                    </a:lnTo>
                    <a:lnTo>
                      <a:pt x="186" y="212"/>
                    </a:lnTo>
                    <a:lnTo>
                      <a:pt x="186" y="212"/>
                    </a:lnTo>
                    <a:lnTo>
                      <a:pt x="186" y="214"/>
                    </a:lnTo>
                    <a:lnTo>
                      <a:pt x="186" y="214"/>
                    </a:lnTo>
                    <a:lnTo>
                      <a:pt x="186" y="214"/>
                    </a:lnTo>
                    <a:lnTo>
                      <a:pt x="186" y="216"/>
                    </a:lnTo>
                    <a:lnTo>
                      <a:pt x="182" y="216"/>
                    </a:lnTo>
                    <a:lnTo>
                      <a:pt x="182" y="216"/>
                    </a:lnTo>
                    <a:lnTo>
                      <a:pt x="186" y="216"/>
                    </a:lnTo>
                    <a:lnTo>
                      <a:pt x="186" y="216"/>
                    </a:lnTo>
                    <a:lnTo>
                      <a:pt x="186" y="216"/>
                    </a:lnTo>
                    <a:lnTo>
                      <a:pt x="186" y="216"/>
                    </a:lnTo>
                    <a:lnTo>
                      <a:pt x="186" y="218"/>
                    </a:lnTo>
                    <a:lnTo>
                      <a:pt x="188" y="216"/>
                    </a:lnTo>
                    <a:lnTo>
                      <a:pt x="188" y="218"/>
                    </a:lnTo>
                    <a:lnTo>
                      <a:pt x="190" y="216"/>
                    </a:lnTo>
                    <a:lnTo>
                      <a:pt x="190" y="218"/>
                    </a:lnTo>
                    <a:lnTo>
                      <a:pt x="190" y="218"/>
                    </a:lnTo>
                    <a:lnTo>
                      <a:pt x="192" y="218"/>
                    </a:lnTo>
                    <a:lnTo>
                      <a:pt x="192" y="218"/>
                    </a:lnTo>
                    <a:lnTo>
                      <a:pt x="192" y="218"/>
                    </a:lnTo>
                    <a:lnTo>
                      <a:pt x="192" y="220"/>
                    </a:lnTo>
                    <a:lnTo>
                      <a:pt x="192" y="220"/>
                    </a:lnTo>
                    <a:lnTo>
                      <a:pt x="190" y="220"/>
                    </a:lnTo>
                    <a:lnTo>
                      <a:pt x="190" y="222"/>
                    </a:lnTo>
                    <a:lnTo>
                      <a:pt x="188" y="222"/>
                    </a:lnTo>
                    <a:lnTo>
                      <a:pt x="188" y="222"/>
                    </a:lnTo>
                    <a:lnTo>
                      <a:pt x="190" y="224"/>
                    </a:lnTo>
                    <a:lnTo>
                      <a:pt x="190" y="224"/>
                    </a:lnTo>
                    <a:lnTo>
                      <a:pt x="190" y="226"/>
                    </a:lnTo>
                    <a:lnTo>
                      <a:pt x="192" y="224"/>
                    </a:lnTo>
                    <a:lnTo>
                      <a:pt x="192" y="224"/>
                    </a:lnTo>
                    <a:lnTo>
                      <a:pt x="192" y="224"/>
                    </a:lnTo>
                    <a:lnTo>
                      <a:pt x="194" y="224"/>
                    </a:lnTo>
                    <a:lnTo>
                      <a:pt x="194" y="224"/>
                    </a:lnTo>
                    <a:lnTo>
                      <a:pt x="194" y="222"/>
                    </a:lnTo>
                    <a:lnTo>
                      <a:pt x="194" y="222"/>
                    </a:lnTo>
                    <a:lnTo>
                      <a:pt x="194" y="224"/>
                    </a:lnTo>
                    <a:lnTo>
                      <a:pt x="194" y="224"/>
                    </a:lnTo>
                    <a:lnTo>
                      <a:pt x="194" y="226"/>
                    </a:lnTo>
                    <a:lnTo>
                      <a:pt x="194" y="226"/>
                    </a:lnTo>
                    <a:lnTo>
                      <a:pt x="192" y="226"/>
                    </a:lnTo>
                    <a:lnTo>
                      <a:pt x="194" y="226"/>
                    </a:lnTo>
                    <a:lnTo>
                      <a:pt x="192" y="228"/>
                    </a:lnTo>
                    <a:lnTo>
                      <a:pt x="192" y="230"/>
                    </a:lnTo>
                    <a:lnTo>
                      <a:pt x="192" y="230"/>
                    </a:lnTo>
                    <a:lnTo>
                      <a:pt x="194" y="228"/>
                    </a:lnTo>
                    <a:lnTo>
                      <a:pt x="196" y="226"/>
                    </a:lnTo>
                    <a:lnTo>
                      <a:pt x="196" y="226"/>
                    </a:lnTo>
                    <a:lnTo>
                      <a:pt x="196" y="226"/>
                    </a:lnTo>
                    <a:lnTo>
                      <a:pt x="194" y="230"/>
                    </a:lnTo>
                    <a:lnTo>
                      <a:pt x="194" y="230"/>
                    </a:lnTo>
                    <a:lnTo>
                      <a:pt x="194" y="230"/>
                    </a:lnTo>
                    <a:lnTo>
                      <a:pt x="194" y="230"/>
                    </a:lnTo>
                    <a:lnTo>
                      <a:pt x="194" y="230"/>
                    </a:lnTo>
                    <a:lnTo>
                      <a:pt x="194" y="232"/>
                    </a:lnTo>
                    <a:lnTo>
                      <a:pt x="194" y="232"/>
                    </a:lnTo>
                    <a:lnTo>
                      <a:pt x="196" y="232"/>
                    </a:lnTo>
                    <a:lnTo>
                      <a:pt x="196" y="232"/>
                    </a:lnTo>
                    <a:lnTo>
                      <a:pt x="196" y="232"/>
                    </a:lnTo>
                    <a:lnTo>
                      <a:pt x="196" y="232"/>
                    </a:lnTo>
                    <a:lnTo>
                      <a:pt x="194" y="232"/>
                    </a:lnTo>
                    <a:lnTo>
                      <a:pt x="194" y="232"/>
                    </a:lnTo>
                    <a:lnTo>
                      <a:pt x="192" y="234"/>
                    </a:lnTo>
                    <a:lnTo>
                      <a:pt x="194" y="234"/>
                    </a:lnTo>
                    <a:lnTo>
                      <a:pt x="194" y="234"/>
                    </a:lnTo>
                    <a:lnTo>
                      <a:pt x="194" y="234"/>
                    </a:lnTo>
                    <a:lnTo>
                      <a:pt x="194" y="236"/>
                    </a:lnTo>
                    <a:lnTo>
                      <a:pt x="194" y="236"/>
                    </a:lnTo>
                    <a:lnTo>
                      <a:pt x="194" y="236"/>
                    </a:lnTo>
                    <a:lnTo>
                      <a:pt x="196" y="236"/>
                    </a:lnTo>
                    <a:lnTo>
                      <a:pt x="196" y="238"/>
                    </a:lnTo>
                    <a:lnTo>
                      <a:pt x="194" y="238"/>
                    </a:lnTo>
                    <a:lnTo>
                      <a:pt x="194" y="238"/>
                    </a:lnTo>
                    <a:lnTo>
                      <a:pt x="194" y="238"/>
                    </a:lnTo>
                    <a:lnTo>
                      <a:pt x="192" y="240"/>
                    </a:lnTo>
                    <a:lnTo>
                      <a:pt x="192" y="240"/>
                    </a:lnTo>
                    <a:lnTo>
                      <a:pt x="192" y="240"/>
                    </a:lnTo>
                    <a:lnTo>
                      <a:pt x="192" y="240"/>
                    </a:lnTo>
                    <a:lnTo>
                      <a:pt x="192" y="242"/>
                    </a:lnTo>
                    <a:lnTo>
                      <a:pt x="192" y="244"/>
                    </a:lnTo>
                    <a:lnTo>
                      <a:pt x="190" y="244"/>
                    </a:lnTo>
                    <a:lnTo>
                      <a:pt x="188" y="246"/>
                    </a:lnTo>
                    <a:lnTo>
                      <a:pt x="188" y="246"/>
                    </a:lnTo>
                    <a:lnTo>
                      <a:pt x="188" y="246"/>
                    </a:lnTo>
                    <a:lnTo>
                      <a:pt x="186" y="248"/>
                    </a:lnTo>
                    <a:lnTo>
                      <a:pt x="184" y="248"/>
                    </a:lnTo>
                    <a:lnTo>
                      <a:pt x="182" y="250"/>
                    </a:lnTo>
                    <a:lnTo>
                      <a:pt x="184" y="250"/>
                    </a:lnTo>
                    <a:lnTo>
                      <a:pt x="182" y="250"/>
                    </a:lnTo>
                    <a:lnTo>
                      <a:pt x="182" y="250"/>
                    </a:lnTo>
                    <a:lnTo>
                      <a:pt x="182" y="248"/>
                    </a:lnTo>
                    <a:lnTo>
                      <a:pt x="186" y="246"/>
                    </a:lnTo>
                    <a:lnTo>
                      <a:pt x="186" y="246"/>
                    </a:lnTo>
                    <a:lnTo>
                      <a:pt x="186" y="246"/>
                    </a:lnTo>
                    <a:lnTo>
                      <a:pt x="186" y="244"/>
                    </a:lnTo>
                    <a:lnTo>
                      <a:pt x="188" y="244"/>
                    </a:lnTo>
                    <a:lnTo>
                      <a:pt x="188" y="242"/>
                    </a:lnTo>
                    <a:lnTo>
                      <a:pt x="186" y="242"/>
                    </a:lnTo>
                    <a:lnTo>
                      <a:pt x="186" y="242"/>
                    </a:lnTo>
                    <a:lnTo>
                      <a:pt x="184" y="242"/>
                    </a:lnTo>
                    <a:lnTo>
                      <a:pt x="182" y="242"/>
                    </a:lnTo>
                    <a:lnTo>
                      <a:pt x="182" y="242"/>
                    </a:lnTo>
                    <a:lnTo>
                      <a:pt x="178" y="240"/>
                    </a:lnTo>
                    <a:lnTo>
                      <a:pt x="178" y="238"/>
                    </a:lnTo>
                    <a:lnTo>
                      <a:pt x="176" y="240"/>
                    </a:lnTo>
                    <a:lnTo>
                      <a:pt x="176" y="240"/>
                    </a:lnTo>
                    <a:lnTo>
                      <a:pt x="176" y="242"/>
                    </a:lnTo>
                    <a:lnTo>
                      <a:pt x="174" y="242"/>
                    </a:lnTo>
                    <a:lnTo>
                      <a:pt x="174" y="244"/>
                    </a:lnTo>
                    <a:lnTo>
                      <a:pt x="174" y="244"/>
                    </a:lnTo>
                    <a:lnTo>
                      <a:pt x="174" y="248"/>
                    </a:lnTo>
                    <a:lnTo>
                      <a:pt x="172" y="252"/>
                    </a:lnTo>
                    <a:lnTo>
                      <a:pt x="170" y="254"/>
                    </a:lnTo>
                    <a:lnTo>
                      <a:pt x="172" y="254"/>
                    </a:lnTo>
                    <a:lnTo>
                      <a:pt x="172" y="252"/>
                    </a:lnTo>
                    <a:lnTo>
                      <a:pt x="172" y="254"/>
                    </a:lnTo>
                    <a:lnTo>
                      <a:pt x="172" y="254"/>
                    </a:lnTo>
                    <a:lnTo>
                      <a:pt x="170" y="254"/>
                    </a:lnTo>
                    <a:lnTo>
                      <a:pt x="170" y="256"/>
                    </a:lnTo>
                    <a:lnTo>
                      <a:pt x="170" y="256"/>
                    </a:lnTo>
                    <a:lnTo>
                      <a:pt x="170" y="256"/>
                    </a:lnTo>
                    <a:lnTo>
                      <a:pt x="170" y="256"/>
                    </a:lnTo>
                    <a:lnTo>
                      <a:pt x="170" y="256"/>
                    </a:lnTo>
                    <a:lnTo>
                      <a:pt x="170" y="258"/>
                    </a:lnTo>
                    <a:lnTo>
                      <a:pt x="170" y="258"/>
                    </a:lnTo>
                    <a:lnTo>
                      <a:pt x="168" y="260"/>
                    </a:lnTo>
                    <a:lnTo>
                      <a:pt x="168" y="260"/>
                    </a:lnTo>
                    <a:lnTo>
                      <a:pt x="170" y="258"/>
                    </a:lnTo>
                    <a:lnTo>
                      <a:pt x="170" y="258"/>
                    </a:lnTo>
                    <a:lnTo>
                      <a:pt x="168" y="258"/>
                    </a:lnTo>
                    <a:lnTo>
                      <a:pt x="168" y="260"/>
                    </a:lnTo>
                    <a:lnTo>
                      <a:pt x="168" y="260"/>
                    </a:lnTo>
                    <a:lnTo>
                      <a:pt x="170" y="260"/>
                    </a:lnTo>
                    <a:lnTo>
                      <a:pt x="170" y="262"/>
                    </a:lnTo>
                    <a:lnTo>
                      <a:pt x="172" y="262"/>
                    </a:lnTo>
                    <a:lnTo>
                      <a:pt x="170" y="264"/>
                    </a:lnTo>
                    <a:lnTo>
                      <a:pt x="170" y="262"/>
                    </a:lnTo>
                    <a:lnTo>
                      <a:pt x="168" y="262"/>
                    </a:lnTo>
                    <a:lnTo>
                      <a:pt x="166" y="262"/>
                    </a:lnTo>
                    <a:lnTo>
                      <a:pt x="166" y="264"/>
                    </a:lnTo>
                    <a:lnTo>
                      <a:pt x="164" y="264"/>
                    </a:lnTo>
                    <a:lnTo>
                      <a:pt x="164" y="266"/>
                    </a:lnTo>
                    <a:lnTo>
                      <a:pt x="164" y="266"/>
                    </a:lnTo>
                    <a:lnTo>
                      <a:pt x="164" y="266"/>
                    </a:lnTo>
                    <a:lnTo>
                      <a:pt x="162" y="268"/>
                    </a:lnTo>
                    <a:lnTo>
                      <a:pt x="160" y="270"/>
                    </a:lnTo>
                    <a:lnTo>
                      <a:pt x="158" y="274"/>
                    </a:lnTo>
                    <a:lnTo>
                      <a:pt x="156" y="276"/>
                    </a:lnTo>
                    <a:lnTo>
                      <a:pt x="152" y="282"/>
                    </a:lnTo>
                    <a:lnTo>
                      <a:pt x="152" y="282"/>
                    </a:lnTo>
                    <a:lnTo>
                      <a:pt x="150" y="284"/>
                    </a:lnTo>
                    <a:lnTo>
                      <a:pt x="148" y="288"/>
                    </a:lnTo>
                    <a:lnTo>
                      <a:pt x="146" y="290"/>
                    </a:lnTo>
                    <a:lnTo>
                      <a:pt x="148" y="290"/>
                    </a:lnTo>
                    <a:lnTo>
                      <a:pt x="146" y="290"/>
                    </a:lnTo>
                    <a:lnTo>
                      <a:pt x="146" y="290"/>
                    </a:lnTo>
                    <a:lnTo>
                      <a:pt x="144" y="292"/>
                    </a:lnTo>
                    <a:lnTo>
                      <a:pt x="140" y="296"/>
                    </a:lnTo>
                    <a:lnTo>
                      <a:pt x="140" y="298"/>
                    </a:lnTo>
                    <a:lnTo>
                      <a:pt x="138" y="302"/>
                    </a:lnTo>
                    <a:lnTo>
                      <a:pt x="136" y="304"/>
                    </a:lnTo>
                    <a:lnTo>
                      <a:pt x="136" y="306"/>
                    </a:lnTo>
                    <a:lnTo>
                      <a:pt x="136" y="306"/>
                    </a:lnTo>
                    <a:lnTo>
                      <a:pt x="134" y="312"/>
                    </a:lnTo>
                    <a:lnTo>
                      <a:pt x="132" y="314"/>
                    </a:lnTo>
                    <a:lnTo>
                      <a:pt x="130" y="318"/>
                    </a:lnTo>
                    <a:lnTo>
                      <a:pt x="128" y="318"/>
                    </a:lnTo>
                    <a:lnTo>
                      <a:pt x="126" y="320"/>
                    </a:lnTo>
                    <a:lnTo>
                      <a:pt x="126" y="322"/>
                    </a:lnTo>
                    <a:lnTo>
                      <a:pt x="126" y="322"/>
                    </a:lnTo>
                    <a:lnTo>
                      <a:pt x="126" y="324"/>
                    </a:lnTo>
                    <a:lnTo>
                      <a:pt x="126" y="330"/>
                    </a:lnTo>
                    <a:lnTo>
                      <a:pt x="126" y="330"/>
                    </a:lnTo>
                    <a:lnTo>
                      <a:pt x="124" y="330"/>
                    </a:lnTo>
                    <a:lnTo>
                      <a:pt x="124" y="332"/>
                    </a:lnTo>
                    <a:lnTo>
                      <a:pt x="122" y="338"/>
                    </a:lnTo>
                    <a:lnTo>
                      <a:pt x="122" y="340"/>
                    </a:lnTo>
                    <a:lnTo>
                      <a:pt x="122" y="342"/>
                    </a:lnTo>
                    <a:lnTo>
                      <a:pt x="124" y="344"/>
                    </a:lnTo>
                    <a:lnTo>
                      <a:pt x="122" y="346"/>
                    </a:lnTo>
                    <a:lnTo>
                      <a:pt x="122" y="346"/>
                    </a:lnTo>
                    <a:lnTo>
                      <a:pt x="122" y="348"/>
                    </a:lnTo>
                    <a:lnTo>
                      <a:pt x="122" y="348"/>
                    </a:lnTo>
                    <a:lnTo>
                      <a:pt x="124" y="348"/>
                    </a:lnTo>
                    <a:lnTo>
                      <a:pt x="124" y="350"/>
                    </a:lnTo>
                    <a:lnTo>
                      <a:pt x="124" y="348"/>
                    </a:lnTo>
                    <a:lnTo>
                      <a:pt x="126" y="346"/>
                    </a:lnTo>
                    <a:lnTo>
                      <a:pt x="128" y="346"/>
                    </a:lnTo>
                    <a:lnTo>
                      <a:pt x="130" y="348"/>
                    </a:lnTo>
                    <a:lnTo>
                      <a:pt x="128" y="348"/>
                    </a:lnTo>
                    <a:lnTo>
                      <a:pt x="128" y="348"/>
                    </a:lnTo>
                    <a:lnTo>
                      <a:pt x="126" y="348"/>
                    </a:lnTo>
                    <a:lnTo>
                      <a:pt x="126" y="350"/>
                    </a:lnTo>
                    <a:lnTo>
                      <a:pt x="126" y="352"/>
                    </a:lnTo>
                    <a:lnTo>
                      <a:pt x="126" y="354"/>
                    </a:lnTo>
                    <a:lnTo>
                      <a:pt x="124" y="352"/>
                    </a:lnTo>
                    <a:lnTo>
                      <a:pt x="124" y="352"/>
                    </a:lnTo>
                    <a:lnTo>
                      <a:pt x="124" y="350"/>
                    </a:lnTo>
                    <a:lnTo>
                      <a:pt x="124" y="350"/>
                    </a:lnTo>
                    <a:lnTo>
                      <a:pt x="124" y="352"/>
                    </a:lnTo>
                    <a:lnTo>
                      <a:pt x="122" y="352"/>
                    </a:lnTo>
                    <a:lnTo>
                      <a:pt x="122" y="354"/>
                    </a:lnTo>
                    <a:lnTo>
                      <a:pt x="122" y="358"/>
                    </a:lnTo>
                    <a:lnTo>
                      <a:pt x="122" y="358"/>
                    </a:lnTo>
                    <a:lnTo>
                      <a:pt x="124" y="358"/>
                    </a:lnTo>
                    <a:lnTo>
                      <a:pt x="124" y="360"/>
                    </a:lnTo>
                    <a:lnTo>
                      <a:pt x="122" y="362"/>
                    </a:lnTo>
                    <a:lnTo>
                      <a:pt x="122" y="364"/>
                    </a:lnTo>
                    <a:lnTo>
                      <a:pt x="120" y="366"/>
                    </a:lnTo>
                    <a:lnTo>
                      <a:pt x="120" y="366"/>
                    </a:lnTo>
                    <a:lnTo>
                      <a:pt x="122" y="370"/>
                    </a:lnTo>
                    <a:lnTo>
                      <a:pt x="122" y="372"/>
                    </a:lnTo>
                    <a:lnTo>
                      <a:pt x="122" y="376"/>
                    </a:lnTo>
                    <a:lnTo>
                      <a:pt x="124" y="376"/>
                    </a:lnTo>
                    <a:lnTo>
                      <a:pt x="122" y="378"/>
                    </a:lnTo>
                    <a:lnTo>
                      <a:pt x="124" y="378"/>
                    </a:lnTo>
                    <a:lnTo>
                      <a:pt x="124" y="380"/>
                    </a:lnTo>
                    <a:lnTo>
                      <a:pt x="124" y="380"/>
                    </a:lnTo>
                    <a:lnTo>
                      <a:pt x="122" y="380"/>
                    </a:lnTo>
                    <a:lnTo>
                      <a:pt x="122" y="382"/>
                    </a:lnTo>
                    <a:lnTo>
                      <a:pt x="122" y="384"/>
                    </a:lnTo>
                    <a:lnTo>
                      <a:pt x="122" y="386"/>
                    </a:lnTo>
                    <a:lnTo>
                      <a:pt x="122" y="386"/>
                    </a:lnTo>
                    <a:lnTo>
                      <a:pt x="124" y="386"/>
                    </a:lnTo>
                    <a:lnTo>
                      <a:pt x="126" y="388"/>
                    </a:lnTo>
                    <a:lnTo>
                      <a:pt x="126" y="388"/>
                    </a:lnTo>
                    <a:lnTo>
                      <a:pt x="128" y="388"/>
                    </a:lnTo>
                    <a:lnTo>
                      <a:pt x="128" y="388"/>
                    </a:lnTo>
                    <a:lnTo>
                      <a:pt x="130" y="390"/>
                    </a:lnTo>
                    <a:lnTo>
                      <a:pt x="130" y="390"/>
                    </a:lnTo>
                    <a:lnTo>
                      <a:pt x="132" y="392"/>
                    </a:lnTo>
                    <a:lnTo>
                      <a:pt x="132" y="392"/>
                    </a:lnTo>
                    <a:lnTo>
                      <a:pt x="132" y="394"/>
                    </a:lnTo>
                    <a:lnTo>
                      <a:pt x="132" y="392"/>
                    </a:lnTo>
                    <a:lnTo>
                      <a:pt x="134" y="392"/>
                    </a:lnTo>
                    <a:lnTo>
                      <a:pt x="134" y="392"/>
                    </a:lnTo>
                    <a:lnTo>
                      <a:pt x="134" y="394"/>
                    </a:lnTo>
                    <a:lnTo>
                      <a:pt x="134" y="396"/>
                    </a:lnTo>
                    <a:lnTo>
                      <a:pt x="136" y="396"/>
                    </a:lnTo>
                    <a:lnTo>
                      <a:pt x="138" y="396"/>
                    </a:lnTo>
                    <a:lnTo>
                      <a:pt x="138" y="398"/>
                    </a:lnTo>
                    <a:lnTo>
                      <a:pt x="138" y="400"/>
                    </a:lnTo>
                    <a:lnTo>
                      <a:pt x="138" y="402"/>
                    </a:lnTo>
                    <a:lnTo>
                      <a:pt x="140" y="404"/>
                    </a:lnTo>
                    <a:lnTo>
                      <a:pt x="138" y="408"/>
                    </a:lnTo>
                    <a:lnTo>
                      <a:pt x="138" y="410"/>
                    </a:lnTo>
                    <a:lnTo>
                      <a:pt x="138" y="410"/>
                    </a:lnTo>
                    <a:lnTo>
                      <a:pt x="138" y="412"/>
                    </a:lnTo>
                    <a:lnTo>
                      <a:pt x="138" y="412"/>
                    </a:lnTo>
                    <a:lnTo>
                      <a:pt x="138" y="414"/>
                    </a:lnTo>
                    <a:lnTo>
                      <a:pt x="138" y="416"/>
                    </a:lnTo>
                    <a:lnTo>
                      <a:pt x="138" y="416"/>
                    </a:lnTo>
                    <a:lnTo>
                      <a:pt x="138" y="416"/>
                    </a:lnTo>
                    <a:lnTo>
                      <a:pt x="138" y="418"/>
                    </a:lnTo>
                    <a:lnTo>
                      <a:pt x="138" y="420"/>
                    </a:lnTo>
                    <a:lnTo>
                      <a:pt x="138" y="424"/>
                    </a:lnTo>
                    <a:lnTo>
                      <a:pt x="138" y="426"/>
                    </a:lnTo>
                    <a:lnTo>
                      <a:pt x="138" y="426"/>
                    </a:lnTo>
                    <a:lnTo>
                      <a:pt x="138" y="426"/>
                    </a:lnTo>
                    <a:lnTo>
                      <a:pt x="138" y="428"/>
                    </a:lnTo>
                    <a:lnTo>
                      <a:pt x="138" y="428"/>
                    </a:lnTo>
                    <a:lnTo>
                      <a:pt x="138" y="430"/>
                    </a:lnTo>
                    <a:lnTo>
                      <a:pt x="138" y="432"/>
                    </a:lnTo>
                    <a:lnTo>
                      <a:pt x="138" y="432"/>
                    </a:lnTo>
                    <a:lnTo>
                      <a:pt x="138" y="432"/>
                    </a:lnTo>
                    <a:lnTo>
                      <a:pt x="138" y="432"/>
                    </a:lnTo>
                    <a:lnTo>
                      <a:pt x="138" y="434"/>
                    </a:lnTo>
                    <a:lnTo>
                      <a:pt x="138" y="438"/>
                    </a:lnTo>
                    <a:lnTo>
                      <a:pt x="138" y="440"/>
                    </a:lnTo>
                    <a:lnTo>
                      <a:pt x="138" y="440"/>
                    </a:lnTo>
                    <a:lnTo>
                      <a:pt x="138" y="440"/>
                    </a:lnTo>
                    <a:lnTo>
                      <a:pt x="138" y="442"/>
                    </a:lnTo>
                    <a:lnTo>
                      <a:pt x="140" y="442"/>
                    </a:lnTo>
                    <a:lnTo>
                      <a:pt x="140" y="444"/>
                    </a:lnTo>
                    <a:lnTo>
                      <a:pt x="142" y="444"/>
                    </a:lnTo>
                    <a:lnTo>
                      <a:pt x="142" y="444"/>
                    </a:lnTo>
                    <a:lnTo>
                      <a:pt x="142" y="448"/>
                    </a:lnTo>
                    <a:lnTo>
                      <a:pt x="142" y="448"/>
                    </a:lnTo>
                    <a:lnTo>
                      <a:pt x="142" y="450"/>
                    </a:lnTo>
                    <a:lnTo>
                      <a:pt x="144" y="450"/>
                    </a:lnTo>
                    <a:lnTo>
                      <a:pt x="146" y="454"/>
                    </a:lnTo>
                    <a:lnTo>
                      <a:pt x="144" y="456"/>
                    </a:lnTo>
                    <a:lnTo>
                      <a:pt x="144" y="456"/>
                    </a:lnTo>
                    <a:lnTo>
                      <a:pt x="144" y="456"/>
                    </a:lnTo>
                    <a:lnTo>
                      <a:pt x="144" y="458"/>
                    </a:lnTo>
                    <a:lnTo>
                      <a:pt x="144" y="458"/>
                    </a:lnTo>
                    <a:lnTo>
                      <a:pt x="142" y="458"/>
                    </a:lnTo>
                    <a:lnTo>
                      <a:pt x="142" y="460"/>
                    </a:lnTo>
                    <a:lnTo>
                      <a:pt x="142" y="460"/>
                    </a:lnTo>
                    <a:lnTo>
                      <a:pt x="142" y="460"/>
                    </a:lnTo>
                    <a:lnTo>
                      <a:pt x="142" y="462"/>
                    </a:lnTo>
                    <a:lnTo>
                      <a:pt x="140" y="460"/>
                    </a:lnTo>
                    <a:lnTo>
                      <a:pt x="138" y="462"/>
                    </a:lnTo>
                    <a:lnTo>
                      <a:pt x="136" y="460"/>
                    </a:lnTo>
                    <a:lnTo>
                      <a:pt x="134" y="462"/>
                    </a:lnTo>
                    <a:lnTo>
                      <a:pt x="136" y="462"/>
                    </a:lnTo>
                    <a:lnTo>
                      <a:pt x="136" y="464"/>
                    </a:lnTo>
                    <a:lnTo>
                      <a:pt x="138" y="464"/>
                    </a:lnTo>
                    <a:lnTo>
                      <a:pt x="138" y="464"/>
                    </a:lnTo>
                    <a:lnTo>
                      <a:pt x="138" y="466"/>
                    </a:lnTo>
                    <a:lnTo>
                      <a:pt x="138" y="468"/>
                    </a:lnTo>
                    <a:lnTo>
                      <a:pt x="140" y="468"/>
                    </a:lnTo>
                    <a:lnTo>
                      <a:pt x="140" y="468"/>
                    </a:lnTo>
                    <a:lnTo>
                      <a:pt x="140" y="470"/>
                    </a:lnTo>
                    <a:lnTo>
                      <a:pt x="140" y="470"/>
                    </a:lnTo>
                    <a:lnTo>
                      <a:pt x="142" y="470"/>
                    </a:lnTo>
                    <a:lnTo>
                      <a:pt x="142" y="472"/>
                    </a:lnTo>
                    <a:lnTo>
                      <a:pt x="142" y="472"/>
                    </a:lnTo>
                    <a:lnTo>
                      <a:pt x="144" y="472"/>
                    </a:lnTo>
                    <a:lnTo>
                      <a:pt x="146" y="470"/>
                    </a:lnTo>
                    <a:lnTo>
                      <a:pt x="146" y="472"/>
                    </a:lnTo>
                    <a:lnTo>
                      <a:pt x="146" y="472"/>
                    </a:lnTo>
                    <a:lnTo>
                      <a:pt x="146" y="474"/>
                    </a:lnTo>
                    <a:lnTo>
                      <a:pt x="148" y="476"/>
                    </a:lnTo>
                    <a:lnTo>
                      <a:pt x="148" y="478"/>
                    </a:lnTo>
                    <a:lnTo>
                      <a:pt x="148" y="478"/>
                    </a:lnTo>
                    <a:lnTo>
                      <a:pt x="150" y="478"/>
                    </a:lnTo>
                    <a:lnTo>
                      <a:pt x="150" y="480"/>
                    </a:lnTo>
                    <a:lnTo>
                      <a:pt x="150" y="484"/>
                    </a:lnTo>
                    <a:lnTo>
                      <a:pt x="150" y="486"/>
                    </a:lnTo>
                    <a:lnTo>
                      <a:pt x="148" y="490"/>
                    </a:lnTo>
                    <a:lnTo>
                      <a:pt x="148" y="492"/>
                    </a:lnTo>
                    <a:lnTo>
                      <a:pt x="146" y="494"/>
                    </a:lnTo>
                    <a:lnTo>
                      <a:pt x="146" y="494"/>
                    </a:lnTo>
                    <a:lnTo>
                      <a:pt x="148" y="494"/>
                    </a:lnTo>
                    <a:lnTo>
                      <a:pt x="148" y="494"/>
                    </a:lnTo>
                    <a:lnTo>
                      <a:pt x="148" y="494"/>
                    </a:lnTo>
                    <a:lnTo>
                      <a:pt x="148" y="494"/>
                    </a:lnTo>
                    <a:lnTo>
                      <a:pt x="148" y="496"/>
                    </a:lnTo>
                    <a:lnTo>
                      <a:pt x="148" y="496"/>
                    </a:lnTo>
                    <a:lnTo>
                      <a:pt x="150" y="498"/>
                    </a:lnTo>
                    <a:lnTo>
                      <a:pt x="150" y="498"/>
                    </a:lnTo>
                    <a:lnTo>
                      <a:pt x="152" y="500"/>
                    </a:lnTo>
                    <a:lnTo>
                      <a:pt x="154" y="502"/>
                    </a:lnTo>
                    <a:lnTo>
                      <a:pt x="154" y="502"/>
                    </a:lnTo>
                    <a:lnTo>
                      <a:pt x="156" y="506"/>
                    </a:lnTo>
                    <a:lnTo>
                      <a:pt x="158" y="508"/>
                    </a:lnTo>
                    <a:lnTo>
                      <a:pt x="158" y="510"/>
                    </a:lnTo>
                    <a:lnTo>
                      <a:pt x="158" y="514"/>
                    </a:lnTo>
                    <a:lnTo>
                      <a:pt x="158" y="516"/>
                    </a:lnTo>
                    <a:lnTo>
                      <a:pt x="160" y="516"/>
                    </a:lnTo>
                    <a:lnTo>
                      <a:pt x="160" y="514"/>
                    </a:lnTo>
                    <a:lnTo>
                      <a:pt x="162" y="514"/>
                    </a:lnTo>
                    <a:lnTo>
                      <a:pt x="164" y="512"/>
                    </a:lnTo>
                    <a:lnTo>
                      <a:pt x="164" y="512"/>
                    </a:lnTo>
                    <a:lnTo>
                      <a:pt x="164" y="510"/>
                    </a:lnTo>
                    <a:lnTo>
                      <a:pt x="164" y="508"/>
                    </a:lnTo>
                    <a:lnTo>
                      <a:pt x="164" y="508"/>
                    </a:lnTo>
                    <a:lnTo>
                      <a:pt x="164" y="506"/>
                    </a:lnTo>
                    <a:lnTo>
                      <a:pt x="164" y="504"/>
                    </a:lnTo>
                    <a:lnTo>
                      <a:pt x="164" y="504"/>
                    </a:lnTo>
                    <a:lnTo>
                      <a:pt x="162" y="502"/>
                    </a:lnTo>
                    <a:lnTo>
                      <a:pt x="160" y="500"/>
                    </a:lnTo>
                    <a:lnTo>
                      <a:pt x="160" y="502"/>
                    </a:lnTo>
                    <a:lnTo>
                      <a:pt x="158" y="500"/>
                    </a:lnTo>
                    <a:lnTo>
                      <a:pt x="158" y="500"/>
                    </a:lnTo>
                    <a:lnTo>
                      <a:pt x="158" y="498"/>
                    </a:lnTo>
                    <a:lnTo>
                      <a:pt x="158" y="496"/>
                    </a:lnTo>
                    <a:lnTo>
                      <a:pt x="158" y="494"/>
                    </a:lnTo>
                    <a:lnTo>
                      <a:pt x="158" y="492"/>
                    </a:lnTo>
                    <a:lnTo>
                      <a:pt x="158" y="490"/>
                    </a:lnTo>
                    <a:lnTo>
                      <a:pt x="158" y="488"/>
                    </a:lnTo>
                    <a:lnTo>
                      <a:pt x="158" y="486"/>
                    </a:lnTo>
                    <a:lnTo>
                      <a:pt x="158" y="486"/>
                    </a:lnTo>
                    <a:lnTo>
                      <a:pt x="158" y="484"/>
                    </a:lnTo>
                    <a:lnTo>
                      <a:pt x="158" y="482"/>
                    </a:lnTo>
                    <a:lnTo>
                      <a:pt x="158" y="478"/>
                    </a:lnTo>
                    <a:lnTo>
                      <a:pt x="158" y="478"/>
                    </a:lnTo>
                    <a:lnTo>
                      <a:pt x="158" y="474"/>
                    </a:lnTo>
                    <a:lnTo>
                      <a:pt x="158" y="472"/>
                    </a:lnTo>
                    <a:lnTo>
                      <a:pt x="156" y="472"/>
                    </a:lnTo>
                    <a:lnTo>
                      <a:pt x="156" y="474"/>
                    </a:lnTo>
                    <a:lnTo>
                      <a:pt x="156" y="472"/>
                    </a:lnTo>
                    <a:lnTo>
                      <a:pt x="156" y="472"/>
                    </a:lnTo>
                    <a:lnTo>
                      <a:pt x="156" y="470"/>
                    </a:lnTo>
                    <a:lnTo>
                      <a:pt x="156" y="470"/>
                    </a:lnTo>
                    <a:lnTo>
                      <a:pt x="156" y="470"/>
                    </a:lnTo>
                    <a:lnTo>
                      <a:pt x="154" y="468"/>
                    </a:lnTo>
                    <a:lnTo>
                      <a:pt x="156" y="466"/>
                    </a:lnTo>
                    <a:lnTo>
                      <a:pt x="154" y="466"/>
                    </a:lnTo>
                    <a:lnTo>
                      <a:pt x="154" y="462"/>
                    </a:lnTo>
                    <a:lnTo>
                      <a:pt x="154" y="460"/>
                    </a:lnTo>
                    <a:lnTo>
                      <a:pt x="154" y="458"/>
                    </a:lnTo>
                    <a:lnTo>
                      <a:pt x="154" y="456"/>
                    </a:lnTo>
                    <a:lnTo>
                      <a:pt x="154" y="456"/>
                    </a:lnTo>
                    <a:lnTo>
                      <a:pt x="154" y="456"/>
                    </a:lnTo>
                    <a:lnTo>
                      <a:pt x="154" y="454"/>
                    </a:lnTo>
                    <a:lnTo>
                      <a:pt x="154" y="454"/>
                    </a:lnTo>
                    <a:lnTo>
                      <a:pt x="154" y="454"/>
                    </a:lnTo>
                    <a:lnTo>
                      <a:pt x="154" y="450"/>
                    </a:lnTo>
                    <a:lnTo>
                      <a:pt x="152" y="450"/>
                    </a:lnTo>
                    <a:lnTo>
                      <a:pt x="152" y="450"/>
                    </a:lnTo>
                    <a:lnTo>
                      <a:pt x="152" y="450"/>
                    </a:lnTo>
                    <a:lnTo>
                      <a:pt x="152" y="450"/>
                    </a:lnTo>
                    <a:lnTo>
                      <a:pt x="152" y="448"/>
                    </a:lnTo>
                    <a:lnTo>
                      <a:pt x="152" y="446"/>
                    </a:lnTo>
                    <a:lnTo>
                      <a:pt x="150" y="442"/>
                    </a:lnTo>
                    <a:lnTo>
                      <a:pt x="150" y="442"/>
                    </a:lnTo>
                    <a:lnTo>
                      <a:pt x="148" y="440"/>
                    </a:lnTo>
                    <a:lnTo>
                      <a:pt x="148" y="440"/>
                    </a:lnTo>
                    <a:lnTo>
                      <a:pt x="148" y="440"/>
                    </a:lnTo>
                    <a:lnTo>
                      <a:pt x="148" y="440"/>
                    </a:lnTo>
                    <a:lnTo>
                      <a:pt x="148" y="438"/>
                    </a:lnTo>
                    <a:lnTo>
                      <a:pt x="148" y="436"/>
                    </a:lnTo>
                    <a:lnTo>
                      <a:pt x="148" y="436"/>
                    </a:lnTo>
                    <a:lnTo>
                      <a:pt x="148" y="432"/>
                    </a:lnTo>
                    <a:lnTo>
                      <a:pt x="150" y="430"/>
                    </a:lnTo>
                    <a:lnTo>
                      <a:pt x="150" y="428"/>
                    </a:lnTo>
                    <a:lnTo>
                      <a:pt x="150" y="426"/>
                    </a:lnTo>
                    <a:lnTo>
                      <a:pt x="150" y="424"/>
                    </a:lnTo>
                    <a:lnTo>
                      <a:pt x="150" y="422"/>
                    </a:lnTo>
                    <a:lnTo>
                      <a:pt x="152" y="420"/>
                    </a:lnTo>
                    <a:lnTo>
                      <a:pt x="152" y="418"/>
                    </a:lnTo>
                    <a:lnTo>
                      <a:pt x="152" y="418"/>
                    </a:lnTo>
                    <a:lnTo>
                      <a:pt x="154" y="418"/>
                    </a:lnTo>
                    <a:lnTo>
                      <a:pt x="154" y="418"/>
                    </a:lnTo>
                    <a:lnTo>
                      <a:pt x="154" y="420"/>
                    </a:lnTo>
                    <a:lnTo>
                      <a:pt x="154" y="420"/>
                    </a:lnTo>
                    <a:lnTo>
                      <a:pt x="154" y="420"/>
                    </a:lnTo>
                    <a:lnTo>
                      <a:pt x="156" y="422"/>
                    </a:lnTo>
                    <a:lnTo>
                      <a:pt x="156" y="422"/>
                    </a:lnTo>
                    <a:lnTo>
                      <a:pt x="158" y="422"/>
                    </a:lnTo>
                    <a:lnTo>
                      <a:pt x="160" y="422"/>
                    </a:lnTo>
                    <a:lnTo>
                      <a:pt x="160" y="424"/>
                    </a:lnTo>
                    <a:lnTo>
                      <a:pt x="160" y="424"/>
                    </a:lnTo>
                    <a:lnTo>
                      <a:pt x="162" y="424"/>
                    </a:lnTo>
                    <a:lnTo>
                      <a:pt x="162" y="426"/>
                    </a:lnTo>
                    <a:lnTo>
                      <a:pt x="162" y="426"/>
                    </a:lnTo>
                    <a:lnTo>
                      <a:pt x="162" y="430"/>
                    </a:lnTo>
                    <a:lnTo>
                      <a:pt x="162" y="432"/>
                    </a:lnTo>
                    <a:lnTo>
                      <a:pt x="162" y="434"/>
                    </a:lnTo>
                    <a:lnTo>
                      <a:pt x="162" y="434"/>
                    </a:lnTo>
                    <a:lnTo>
                      <a:pt x="162" y="436"/>
                    </a:lnTo>
                    <a:lnTo>
                      <a:pt x="160" y="440"/>
                    </a:lnTo>
                    <a:lnTo>
                      <a:pt x="160" y="440"/>
                    </a:lnTo>
                    <a:lnTo>
                      <a:pt x="162" y="440"/>
                    </a:lnTo>
                    <a:lnTo>
                      <a:pt x="162" y="440"/>
                    </a:lnTo>
                    <a:lnTo>
                      <a:pt x="160" y="444"/>
                    </a:lnTo>
                    <a:lnTo>
                      <a:pt x="160" y="446"/>
                    </a:lnTo>
                    <a:lnTo>
                      <a:pt x="162" y="446"/>
                    </a:lnTo>
                    <a:lnTo>
                      <a:pt x="162" y="446"/>
                    </a:lnTo>
                    <a:lnTo>
                      <a:pt x="162" y="448"/>
                    </a:lnTo>
                    <a:lnTo>
                      <a:pt x="162" y="450"/>
                    </a:lnTo>
                    <a:lnTo>
                      <a:pt x="162" y="450"/>
                    </a:lnTo>
                    <a:lnTo>
                      <a:pt x="162" y="454"/>
                    </a:lnTo>
                    <a:lnTo>
                      <a:pt x="164" y="454"/>
                    </a:lnTo>
                    <a:lnTo>
                      <a:pt x="164" y="456"/>
                    </a:lnTo>
                    <a:lnTo>
                      <a:pt x="166" y="460"/>
                    </a:lnTo>
                    <a:lnTo>
                      <a:pt x="166" y="460"/>
                    </a:lnTo>
                    <a:lnTo>
                      <a:pt x="168" y="462"/>
                    </a:lnTo>
                    <a:lnTo>
                      <a:pt x="170" y="462"/>
                    </a:lnTo>
                    <a:lnTo>
                      <a:pt x="170" y="462"/>
                    </a:lnTo>
                    <a:lnTo>
                      <a:pt x="170" y="464"/>
                    </a:lnTo>
                    <a:lnTo>
                      <a:pt x="168" y="466"/>
                    </a:lnTo>
                    <a:lnTo>
                      <a:pt x="168" y="466"/>
                    </a:lnTo>
                    <a:lnTo>
                      <a:pt x="168" y="466"/>
                    </a:lnTo>
                    <a:lnTo>
                      <a:pt x="168" y="468"/>
                    </a:lnTo>
                    <a:lnTo>
                      <a:pt x="170" y="470"/>
                    </a:lnTo>
                    <a:lnTo>
                      <a:pt x="172" y="470"/>
                    </a:lnTo>
                    <a:lnTo>
                      <a:pt x="172" y="472"/>
                    </a:lnTo>
                    <a:lnTo>
                      <a:pt x="172" y="474"/>
                    </a:lnTo>
                    <a:lnTo>
                      <a:pt x="172" y="474"/>
                    </a:lnTo>
                    <a:lnTo>
                      <a:pt x="172" y="476"/>
                    </a:lnTo>
                    <a:lnTo>
                      <a:pt x="174" y="476"/>
                    </a:lnTo>
                    <a:lnTo>
                      <a:pt x="176" y="476"/>
                    </a:lnTo>
                    <a:lnTo>
                      <a:pt x="176" y="478"/>
                    </a:lnTo>
                    <a:lnTo>
                      <a:pt x="176" y="478"/>
                    </a:lnTo>
                    <a:lnTo>
                      <a:pt x="176" y="478"/>
                    </a:lnTo>
                    <a:lnTo>
                      <a:pt x="174" y="480"/>
                    </a:lnTo>
                    <a:lnTo>
                      <a:pt x="174" y="482"/>
                    </a:lnTo>
                    <a:lnTo>
                      <a:pt x="174" y="482"/>
                    </a:lnTo>
                    <a:lnTo>
                      <a:pt x="172" y="484"/>
                    </a:lnTo>
                    <a:lnTo>
                      <a:pt x="172" y="484"/>
                    </a:lnTo>
                    <a:lnTo>
                      <a:pt x="172" y="486"/>
                    </a:lnTo>
                    <a:lnTo>
                      <a:pt x="172" y="486"/>
                    </a:lnTo>
                    <a:lnTo>
                      <a:pt x="174" y="486"/>
                    </a:lnTo>
                    <a:lnTo>
                      <a:pt x="176" y="486"/>
                    </a:lnTo>
                    <a:lnTo>
                      <a:pt x="176" y="486"/>
                    </a:lnTo>
                    <a:lnTo>
                      <a:pt x="174" y="488"/>
                    </a:lnTo>
                    <a:lnTo>
                      <a:pt x="176" y="488"/>
                    </a:lnTo>
                    <a:lnTo>
                      <a:pt x="178" y="492"/>
                    </a:lnTo>
                    <a:lnTo>
                      <a:pt x="178" y="492"/>
                    </a:lnTo>
                    <a:lnTo>
                      <a:pt x="180" y="492"/>
                    </a:lnTo>
                    <a:lnTo>
                      <a:pt x="180" y="494"/>
                    </a:lnTo>
                    <a:lnTo>
                      <a:pt x="182" y="494"/>
                    </a:lnTo>
                    <a:lnTo>
                      <a:pt x="182" y="496"/>
                    </a:lnTo>
                    <a:lnTo>
                      <a:pt x="180" y="498"/>
                    </a:lnTo>
                    <a:lnTo>
                      <a:pt x="180" y="498"/>
                    </a:lnTo>
                    <a:lnTo>
                      <a:pt x="184" y="504"/>
                    </a:lnTo>
                    <a:lnTo>
                      <a:pt x="186" y="504"/>
                    </a:lnTo>
                    <a:lnTo>
                      <a:pt x="186" y="506"/>
                    </a:lnTo>
                    <a:lnTo>
                      <a:pt x="186" y="508"/>
                    </a:lnTo>
                    <a:lnTo>
                      <a:pt x="186" y="508"/>
                    </a:lnTo>
                    <a:lnTo>
                      <a:pt x="186" y="508"/>
                    </a:lnTo>
                    <a:lnTo>
                      <a:pt x="186" y="510"/>
                    </a:lnTo>
                    <a:lnTo>
                      <a:pt x="188" y="510"/>
                    </a:lnTo>
                    <a:lnTo>
                      <a:pt x="188" y="512"/>
                    </a:lnTo>
                    <a:lnTo>
                      <a:pt x="188" y="514"/>
                    </a:lnTo>
                    <a:lnTo>
                      <a:pt x="188" y="514"/>
                    </a:lnTo>
                    <a:lnTo>
                      <a:pt x="190" y="516"/>
                    </a:lnTo>
                    <a:lnTo>
                      <a:pt x="190" y="518"/>
                    </a:lnTo>
                    <a:lnTo>
                      <a:pt x="192" y="520"/>
                    </a:lnTo>
                    <a:lnTo>
                      <a:pt x="192" y="522"/>
                    </a:lnTo>
                    <a:lnTo>
                      <a:pt x="192" y="524"/>
                    </a:lnTo>
                    <a:lnTo>
                      <a:pt x="192" y="526"/>
                    </a:lnTo>
                    <a:lnTo>
                      <a:pt x="192" y="528"/>
                    </a:lnTo>
                    <a:lnTo>
                      <a:pt x="192" y="530"/>
                    </a:lnTo>
                    <a:lnTo>
                      <a:pt x="194" y="532"/>
                    </a:lnTo>
                    <a:lnTo>
                      <a:pt x="194" y="532"/>
                    </a:lnTo>
                    <a:lnTo>
                      <a:pt x="194" y="534"/>
                    </a:lnTo>
                    <a:lnTo>
                      <a:pt x="192" y="536"/>
                    </a:lnTo>
                    <a:lnTo>
                      <a:pt x="192" y="536"/>
                    </a:lnTo>
                    <a:lnTo>
                      <a:pt x="190" y="538"/>
                    </a:lnTo>
                    <a:lnTo>
                      <a:pt x="190" y="540"/>
                    </a:lnTo>
                    <a:lnTo>
                      <a:pt x="190" y="540"/>
                    </a:lnTo>
                    <a:lnTo>
                      <a:pt x="192" y="540"/>
                    </a:lnTo>
                    <a:lnTo>
                      <a:pt x="192" y="542"/>
                    </a:lnTo>
                    <a:lnTo>
                      <a:pt x="188" y="542"/>
                    </a:lnTo>
                    <a:lnTo>
                      <a:pt x="188" y="542"/>
                    </a:lnTo>
                    <a:lnTo>
                      <a:pt x="188" y="544"/>
                    </a:lnTo>
                    <a:lnTo>
                      <a:pt x="188" y="544"/>
                    </a:lnTo>
                    <a:lnTo>
                      <a:pt x="188" y="546"/>
                    </a:lnTo>
                    <a:lnTo>
                      <a:pt x="188" y="548"/>
                    </a:lnTo>
                    <a:lnTo>
                      <a:pt x="188" y="550"/>
                    </a:lnTo>
                    <a:lnTo>
                      <a:pt x="190" y="550"/>
                    </a:lnTo>
                    <a:lnTo>
                      <a:pt x="190" y="554"/>
                    </a:lnTo>
                    <a:lnTo>
                      <a:pt x="192" y="554"/>
                    </a:lnTo>
                    <a:lnTo>
                      <a:pt x="192" y="556"/>
                    </a:lnTo>
                    <a:lnTo>
                      <a:pt x="192" y="556"/>
                    </a:lnTo>
                    <a:lnTo>
                      <a:pt x="194" y="558"/>
                    </a:lnTo>
                    <a:lnTo>
                      <a:pt x="196" y="558"/>
                    </a:lnTo>
                    <a:lnTo>
                      <a:pt x="196" y="558"/>
                    </a:lnTo>
                    <a:lnTo>
                      <a:pt x="198" y="560"/>
                    </a:lnTo>
                    <a:lnTo>
                      <a:pt x="198" y="560"/>
                    </a:lnTo>
                    <a:lnTo>
                      <a:pt x="200" y="562"/>
                    </a:lnTo>
                    <a:lnTo>
                      <a:pt x="200" y="562"/>
                    </a:lnTo>
                    <a:lnTo>
                      <a:pt x="200" y="564"/>
                    </a:lnTo>
                    <a:lnTo>
                      <a:pt x="200" y="564"/>
                    </a:lnTo>
                    <a:lnTo>
                      <a:pt x="200" y="564"/>
                    </a:lnTo>
                    <a:lnTo>
                      <a:pt x="200" y="564"/>
                    </a:lnTo>
                    <a:lnTo>
                      <a:pt x="202" y="566"/>
                    </a:lnTo>
                    <a:lnTo>
                      <a:pt x="202" y="566"/>
                    </a:lnTo>
                    <a:lnTo>
                      <a:pt x="204" y="568"/>
                    </a:lnTo>
                    <a:lnTo>
                      <a:pt x="204" y="568"/>
                    </a:lnTo>
                    <a:lnTo>
                      <a:pt x="204" y="568"/>
                    </a:lnTo>
                    <a:lnTo>
                      <a:pt x="210" y="570"/>
                    </a:lnTo>
                    <a:lnTo>
                      <a:pt x="210" y="570"/>
                    </a:lnTo>
                    <a:lnTo>
                      <a:pt x="212" y="570"/>
                    </a:lnTo>
                    <a:lnTo>
                      <a:pt x="212" y="570"/>
                    </a:lnTo>
                    <a:lnTo>
                      <a:pt x="214" y="572"/>
                    </a:lnTo>
                    <a:lnTo>
                      <a:pt x="214" y="574"/>
                    </a:lnTo>
                    <a:lnTo>
                      <a:pt x="214" y="574"/>
                    </a:lnTo>
                    <a:lnTo>
                      <a:pt x="216" y="574"/>
                    </a:lnTo>
                    <a:lnTo>
                      <a:pt x="216" y="574"/>
                    </a:lnTo>
                    <a:lnTo>
                      <a:pt x="216" y="574"/>
                    </a:lnTo>
                    <a:lnTo>
                      <a:pt x="218" y="576"/>
                    </a:lnTo>
                    <a:lnTo>
                      <a:pt x="218" y="576"/>
                    </a:lnTo>
                    <a:lnTo>
                      <a:pt x="218" y="578"/>
                    </a:lnTo>
                    <a:lnTo>
                      <a:pt x="218" y="578"/>
                    </a:lnTo>
                    <a:lnTo>
                      <a:pt x="220" y="578"/>
                    </a:lnTo>
                    <a:lnTo>
                      <a:pt x="220" y="580"/>
                    </a:lnTo>
                    <a:lnTo>
                      <a:pt x="222" y="580"/>
                    </a:lnTo>
                    <a:lnTo>
                      <a:pt x="222" y="580"/>
                    </a:lnTo>
                    <a:lnTo>
                      <a:pt x="224" y="580"/>
                    </a:lnTo>
                    <a:lnTo>
                      <a:pt x="226" y="582"/>
                    </a:lnTo>
                    <a:lnTo>
                      <a:pt x="228" y="582"/>
                    </a:lnTo>
                    <a:lnTo>
                      <a:pt x="228" y="584"/>
                    </a:lnTo>
                    <a:lnTo>
                      <a:pt x="232" y="584"/>
                    </a:lnTo>
                    <a:lnTo>
                      <a:pt x="234" y="586"/>
                    </a:lnTo>
                    <a:lnTo>
                      <a:pt x="236" y="586"/>
                    </a:lnTo>
                    <a:lnTo>
                      <a:pt x="236" y="588"/>
                    </a:lnTo>
                    <a:lnTo>
                      <a:pt x="240" y="590"/>
                    </a:lnTo>
                    <a:lnTo>
                      <a:pt x="240" y="590"/>
                    </a:lnTo>
                    <a:lnTo>
                      <a:pt x="242" y="590"/>
                    </a:lnTo>
                    <a:lnTo>
                      <a:pt x="242" y="592"/>
                    </a:lnTo>
                    <a:lnTo>
                      <a:pt x="244" y="592"/>
                    </a:lnTo>
                    <a:lnTo>
                      <a:pt x="244" y="592"/>
                    </a:lnTo>
                    <a:lnTo>
                      <a:pt x="248" y="592"/>
                    </a:lnTo>
                    <a:lnTo>
                      <a:pt x="250" y="594"/>
                    </a:lnTo>
                    <a:lnTo>
                      <a:pt x="252" y="594"/>
                    </a:lnTo>
                    <a:lnTo>
                      <a:pt x="252" y="596"/>
                    </a:lnTo>
                    <a:lnTo>
                      <a:pt x="254" y="596"/>
                    </a:lnTo>
                    <a:lnTo>
                      <a:pt x="256" y="596"/>
                    </a:lnTo>
                    <a:lnTo>
                      <a:pt x="256" y="596"/>
                    </a:lnTo>
                    <a:lnTo>
                      <a:pt x="258" y="594"/>
                    </a:lnTo>
                    <a:lnTo>
                      <a:pt x="260" y="594"/>
                    </a:lnTo>
                    <a:lnTo>
                      <a:pt x="260" y="594"/>
                    </a:lnTo>
                    <a:lnTo>
                      <a:pt x="264" y="590"/>
                    </a:lnTo>
                    <a:lnTo>
                      <a:pt x="266" y="590"/>
                    </a:lnTo>
                    <a:lnTo>
                      <a:pt x="266" y="590"/>
                    </a:lnTo>
                    <a:lnTo>
                      <a:pt x="268" y="590"/>
                    </a:lnTo>
                    <a:lnTo>
                      <a:pt x="270" y="590"/>
                    </a:lnTo>
                    <a:lnTo>
                      <a:pt x="274" y="592"/>
                    </a:lnTo>
                    <a:lnTo>
                      <a:pt x="278" y="594"/>
                    </a:lnTo>
                    <a:lnTo>
                      <a:pt x="280" y="598"/>
                    </a:lnTo>
                    <a:lnTo>
                      <a:pt x="280" y="600"/>
                    </a:lnTo>
                    <a:lnTo>
                      <a:pt x="282" y="604"/>
                    </a:lnTo>
                    <a:lnTo>
                      <a:pt x="284" y="606"/>
                    </a:lnTo>
                    <a:lnTo>
                      <a:pt x="286" y="608"/>
                    </a:lnTo>
                    <a:lnTo>
                      <a:pt x="286" y="608"/>
                    </a:lnTo>
                    <a:lnTo>
                      <a:pt x="288" y="608"/>
                    </a:lnTo>
                    <a:lnTo>
                      <a:pt x="288" y="608"/>
                    </a:lnTo>
                    <a:lnTo>
                      <a:pt x="288" y="610"/>
                    </a:lnTo>
                    <a:lnTo>
                      <a:pt x="290" y="612"/>
                    </a:lnTo>
                    <a:lnTo>
                      <a:pt x="290" y="612"/>
                    </a:lnTo>
                    <a:lnTo>
                      <a:pt x="292" y="614"/>
                    </a:lnTo>
                    <a:lnTo>
                      <a:pt x="294" y="614"/>
                    </a:lnTo>
                    <a:lnTo>
                      <a:pt x="296" y="614"/>
                    </a:lnTo>
                    <a:lnTo>
                      <a:pt x="298" y="614"/>
                    </a:lnTo>
                    <a:lnTo>
                      <a:pt x="300" y="614"/>
                    </a:lnTo>
                    <a:lnTo>
                      <a:pt x="302" y="616"/>
                    </a:lnTo>
                    <a:lnTo>
                      <a:pt x="304" y="616"/>
                    </a:lnTo>
                    <a:lnTo>
                      <a:pt x="304" y="618"/>
                    </a:lnTo>
                    <a:lnTo>
                      <a:pt x="306" y="618"/>
                    </a:lnTo>
                    <a:lnTo>
                      <a:pt x="308" y="620"/>
                    </a:lnTo>
                    <a:lnTo>
                      <a:pt x="310" y="620"/>
                    </a:lnTo>
                    <a:lnTo>
                      <a:pt x="312" y="622"/>
                    </a:lnTo>
                    <a:lnTo>
                      <a:pt x="314" y="622"/>
                    </a:lnTo>
                    <a:lnTo>
                      <a:pt x="318" y="622"/>
                    </a:lnTo>
                    <a:lnTo>
                      <a:pt x="320" y="622"/>
                    </a:lnTo>
                    <a:lnTo>
                      <a:pt x="322" y="620"/>
                    </a:lnTo>
                    <a:lnTo>
                      <a:pt x="322" y="620"/>
                    </a:lnTo>
                    <a:lnTo>
                      <a:pt x="324" y="622"/>
                    </a:lnTo>
                    <a:lnTo>
                      <a:pt x="324" y="622"/>
                    </a:lnTo>
                    <a:lnTo>
                      <a:pt x="324" y="622"/>
                    </a:lnTo>
                    <a:lnTo>
                      <a:pt x="324" y="624"/>
                    </a:lnTo>
                    <a:lnTo>
                      <a:pt x="324" y="624"/>
                    </a:lnTo>
                    <a:lnTo>
                      <a:pt x="324" y="624"/>
                    </a:lnTo>
                    <a:lnTo>
                      <a:pt x="322" y="626"/>
                    </a:lnTo>
                    <a:lnTo>
                      <a:pt x="322" y="626"/>
                    </a:lnTo>
                    <a:lnTo>
                      <a:pt x="324" y="628"/>
                    </a:lnTo>
                    <a:lnTo>
                      <a:pt x="326" y="630"/>
                    </a:lnTo>
                    <a:lnTo>
                      <a:pt x="328" y="634"/>
                    </a:lnTo>
                    <a:lnTo>
                      <a:pt x="330" y="638"/>
                    </a:lnTo>
                    <a:lnTo>
                      <a:pt x="332" y="640"/>
                    </a:lnTo>
                    <a:lnTo>
                      <a:pt x="332" y="640"/>
                    </a:lnTo>
                    <a:lnTo>
                      <a:pt x="332" y="640"/>
                    </a:lnTo>
                    <a:lnTo>
                      <a:pt x="334" y="644"/>
                    </a:lnTo>
                    <a:lnTo>
                      <a:pt x="336" y="644"/>
                    </a:lnTo>
                    <a:lnTo>
                      <a:pt x="336" y="646"/>
                    </a:lnTo>
                    <a:lnTo>
                      <a:pt x="334" y="646"/>
                    </a:lnTo>
                    <a:lnTo>
                      <a:pt x="334" y="646"/>
                    </a:lnTo>
                    <a:lnTo>
                      <a:pt x="336" y="648"/>
                    </a:lnTo>
                    <a:lnTo>
                      <a:pt x="334" y="650"/>
                    </a:lnTo>
                    <a:lnTo>
                      <a:pt x="334" y="650"/>
                    </a:lnTo>
                    <a:lnTo>
                      <a:pt x="334" y="652"/>
                    </a:lnTo>
                    <a:lnTo>
                      <a:pt x="334" y="654"/>
                    </a:lnTo>
                    <a:lnTo>
                      <a:pt x="334" y="656"/>
                    </a:lnTo>
                    <a:lnTo>
                      <a:pt x="336" y="656"/>
                    </a:lnTo>
                    <a:lnTo>
                      <a:pt x="336" y="658"/>
                    </a:lnTo>
                    <a:lnTo>
                      <a:pt x="338" y="658"/>
                    </a:lnTo>
                    <a:lnTo>
                      <a:pt x="338" y="658"/>
                    </a:lnTo>
                    <a:lnTo>
                      <a:pt x="340" y="660"/>
                    </a:lnTo>
                    <a:lnTo>
                      <a:pt x="340" y="660"/>
                    </a:lnTo>
                    <a:lnTo>
                      <a:pt x="340" y="660"/>
                    </a:lnTo>
                    <a:lnTo>
                      <a:pt x="342" y="658"/>
                    </a:lnTo>
                    <a:lnTo>
                      <a:pt x="342" y="658"/>
                    </a:lnTo>
                    <a:lnTo>
                      <a:pt x="340" y="656"/>
                    </a:lnTo>
                    <a:lnTo>
                      <a:pt x="340" y="656"/>
                    </a:lnTo>
                    <a:lnTo>
                      <a:pt x="342" y="656"/>
                    </a:lnTo>
                    <a:lnTo>
                      <a:pt x="342" y="656"/>
                    </a:lnTo>
                    <a:lnTo>
                      <a:pt x="342" y="656"/>
                    </a:lnTo>
                    <a:lnTo>
                      <a:pt x="344" y="658"/>
                    </a:lnTo>
                    <a:lnTo>
                      <a:pt x="344" y="660"/>
                    </a:lnTo>
                    <a:lnTo>
                      <a:pt x="344" y="662"/>
                    </a:lnTo>
                    <a:lnTo>
                      <a:pt x="346" y="662"/>
                    </a:lnTo>
                    <a:lnTo>
                      <a:pt x="350" y="664"/>
                    </a:lnTo>
                    <a:lnTo>
                      <a:pt x="350" y="666"/>
                    </a:lnTo>
                    <a:lnTo>
                      <a:pt x="350" y="672"/>
                    </a:lnTo>
                    <a:lnTo>
                      <a:pt x="352" y="672"/>
                    </a:lnTo>
                    <a:lnTo>
                      <a:pt x="352" y="672"/>
                    </a:lnTo>
                    <a:lnTo>
                      <a:pt x="354" y="672"/>
                    </a:lnTo>
                    <a:lnTo>
                      <a:pt x="354" y="672"/>
                    </a:lnTo>
                    <a:lnTo>
                      <a:pt x="354" y="670"/>
                    </a:lnTo>
                    <a:lnTo>
                      <a:pt x="354" y="670"/>
                    </a:lnTo>
                    <a:lnTo>
                      <a:pt x="356" y="670"/>
                    </a:lnTo>
                    <a:lnTo>
                      <a:pt x="356" y="672"/>
                    </a:lnTo>
                    <a:lnTo>
                      <a:pt x="356" y="674"/>
                    </a:lnTo>
                    <a:lnTo>
                      <a:pt x="356" y="674"/>
                    </a:lnTo>
                    <a:lnTo>
                      <a:pt x="358" y="676"/>
                    </a:lnTo>
                    <a:lnTo>
                      <a:pt x="358" y="676"/>
                    </a:lnTo>
                    <a:lnTo>
                      <a:pt x="358" y="674"/>
                    </a:lnTo>
                    <a:lnTo>
                      <a:pt x="358" y="674"/>
                    </a:lnTo>
                    <a:lnTo>
                      <a:pt x="360" y="674"/>
                    </a:lnTo>
                    <a:lnTo>
                      <a:pt x="362" y="674"/>
                    </a:lnTo>
                    <a:lnTo>
                      <a:pt x="364" y="676"/>
                    </a:lnTo>
                    <a:lnTo>
                      <a:pt x="366" y="676"/>
                    </a:lnTo>
                    <a:lnTo>
                      <a:pt x="366" y="676"/>
                    </a:lnTo>
                    <a:lnTo>
                      <a:pt x="368" y="676"/>
                    </a:lnTo>
                    <a:lnTo>
                      <a:pt x="368" y="678"/>
                    </a:lnTo>
                    <a:lnTo>
                      <a:pt x="368" y="678"/>
                    </a:lnTo>
                    <a:lnTo>
                      <a:pt x="370" y="680"/>
                    </a:lnTo>
                    <a:lnTo>
                      <a:pt x="370" y="682"/>
                    </a:lnTo>
                    <a:lnTo>
                      <a:pt x="372" y="682"/>
                    </a:lnTo>
                    <a:lnTo>
                      <a:pt x="372" y="680"/>
                    </a:lnTo>
                    <a:lnTo>
                      <a:pt x="372" y="680"/>
                    </a:lnTo>
                    <a:lnTo>
                      <a:pt x="372" y="682"/>
                    </a:lnTo>
                    <a:lnTo>
                      <a:pt x="372" y="684"/>
                    </a:lnTo>
                    <a:lnTo>
                      <a:pt x="374" y="686"/>
                    </a:lnTo>
                    <a:lnTo>
                      <a:pt x="374" y="686"/>
                    </a:lnTo>
                    <a:lnTo>
                      <a:pt x="376" y="686"/>
                    </a:lnTo>
                    <a:lnTo>
                      <a:pt x="376" y="686"/>
                    </a:lnTo>
                    <a:lnTo>
                      <a:pt x="380" y="684"/>
                    </a:lnTo>
                    <a:lnTo>
                      <a:pt x="380" y="682"/>
                    </a:lnTo>
                    <a:lnTo>
                      <a:pt x="380" y="682"/>
                    </a:lnTo>
                    <a:lnTo>
                      <a:pt x="380" y="680"/>
                    </a:lnTo>
                    <a:lnTo>
                      <a:pt x="380" y="680"/>
                    </a:lnTo>
                    <a:lnTo>
                      <a:pt x="378" y="678"/>
                    </a:lnTo>
                    <a:lnTo>
                      <a:pt x="378" y="678"/>
                    </a:lnTo>
                    <a:lnTo>
                      <a:pt x="378" y="678"/>
                    </a:lnTo>
                    <a:lnTo>
                      <a:pt x="378" y="676"/>
                    </a:lnTo>
                    <a:lnTo>
                      <a:pt x="380" y="676"/>
                    </a:lnTo>
                    <a:lnTo>
                      <a:pt x="380" y="674"/>
                    </a:lnTo>
                    <a:lnTo>
                      <a:pt x="382" y="674"/>
                    </a:lnTo>
                    <a:lnTo>
                      <a:pt x="382" y="674"/>
                    </a:lnTo>
                    <a:lnTo>
                      <a:pt x="384" y="672"/>
                    </a:lnTo>
                    <a:lnTo>
                      <a:pt x="386" y="668"/>
                    </a:lnTo>
                    <a:lnTo>
                      <a:pt x="386" y="668"/>
                    </a:lnTo>
                    <a:lnTo>
                      <a:pt x="388" y="668"/>
                    </a:lnTo>
                    <a:lnTo>
                      <a:pt x="388" y="668"/>
                    </a:lnTo>
                    <a:lnTo>
                      <a:pt x="392" y="670"/>
                    </a:lnTo>
                    <a:lnTo>
                      <a:pt x="394" y="672"/>
                    </a:lnTo>
                    <a:lnTo>
                      <a:pt x="396" y="674"/>
                    </a:lnTo>
                    <a:lnTo>
                      <a:pt x="396" y="672"/>
                    </a:lnTo>
                    <a:lnTo>
                      <a:pt x="398" y="672"/>
                    </a:lnTo>
                    <a:lnTo>
                      <a:pt x="398" y="674"/>
                    </a:lnTo>
                    <a:lnTo>
                      <a:pt x="398" y="674"/>
                    </a:lnTo>
                    <a:lnTo>
                      <a:pt x="398" y="674"/>
                    </a:lnTo>
                    <a:lnTo>
                      <a:pt x="396" y="676"/>
                    </a:lnTo>
                    <a:lnTo>
                      <a:pt x="396" y="676"/>
                    </a:lnTo>
                    <a:lnTo>
                      <a:pt x="396" y="678"/>
                    </a:lnTo>
                    <a:lnTo>
                      <a:pt x="396" y="680"/>
                    </a:lnTo>
                    <a:lnTo>
                      <a:pt x="396" y="682"/>
                    </a:lnTo>
                    <a:lnTo>
                      <a:pt x="398" y="684"/>
                    </a:lnTo>
                    <a:lnTo>
                      <a:pt x="398" y="684"/>
                    </a:lnTo>
                    <a:lnTo>
                      <a:pt x="400" y="686"/>
                    </a:lnTo>
                    <a:lnTo>
                      <a:pt x="400" y="690"/>
                    </a:lnTo>
                    <a:lnTo>
                      <a:pt x="400" y="690"/>
                    </a:lnTo>
                    <a:lnTo>
                      <a:pt x="402" y="692"/>
                    </a:lnTo>
                    <a:lnTo>
                      <a:pt x="402" y="694"/>
                    </a:lnTo>
                    <a:lnTo>
                      <a:pt x="402" y="694"/>
                    </a:lnTo>
                    <a:lnTo>
                      <a:pt x="402" y="698"/>
                    </a:lnTo>
                    <a:lnTo>
                      <a:pt x="402" y="700"/>
                    </a:lnTo>
                    <a:lnTo>
                      <a:pt x="402" y="702"/>
                    </a:lnTo>
                    <a:lnTo>
                      <a:pt x="402" y="704"/>
                    </a:lnTo>
                    <a:lnTo>
                      <a:pt x="402" y="704"/>
                    </a:lnTo>
                    <a:lnTo>
                      <a:pt x="402" y="710"/>
                    </a:lnTo>
                    <a:lnTo>
                      <a:pt x="402" y="714"/>
                    </a:lnTo>
                    <a:lnTo>
                      <a:pt x="402" y="714"/>
                    </a:lnTo>
                    <a:lnTo>
                      <a:pt x="402" y="718"/>
                    </a:lnTo>
                    <a:lnTo>
                      <a:pt x="402" y="718"/>
                    </a:lnTo>
                    <a:lnTo>
                      <a:pt x="402" y="720"/>
                    </a:lnTo>
                    <a:lnTo>
                      <a:pt x="402" y="720"/>
                    </a:lnTo>
                    <a:lnTo>
                      <a:pt x="404" y="720"/>
                    </a:lnTo>
                    <a:lnTo>
                      <a:pt x="404" y="720"/>
                    </a:lnTo>
                    <a:lnTo>
                      <a:pt x="406" y="720"/>
                    </a:lnTo>
                    <a:lnTo>
                      <a:pt x="406" y="720"/>
                    </a:lnTo>
                    <a:lnTo>
                      <a:pt x="406" y="722"/>
                    </a:lnTo>
                    <a:lnTo>
                      <a:pt x="404" y="722"/>
                    </a:lnTo>
                    <a:lnTo>
                      <a:pt x="402" y="724"/>
                    </a:lnTo>
                    <a:lnTo>
                      <a:pt x="400" y="728"/>
                    </a:lnTo>
                    <a:lnTo>
                      <a:pt x="400" y="732"/>
                    </a:lnTo>
                    <a:lnTo>
                      <a:pt x="398" y="732"/>
                    </a:lnTo>
                    <a:lnTo>
                      <a:pt x="398" y="732"/>
                    </a:lnTo>
                    <a:lnTo>
                      <a:pt x="396" y="734"/>
                    </a:lnTo>
                    <a:lnTo>
                      <a:pt x="394" y="734"/>
                    </a:lnTo>
                    <a:lnTo>
                      <a:pt x="394" y="734"/>
                    </a:lnTo>
                    <a:lnTo>
                      <a:pt x="392" y="736"/>
                    </a:lnTo>
                    <a:lnTo>
                      <a:pt x="392" y="738"/>
                    </a:lnTo>
                    <a:lnTo>
                      <a:pt x="390" y="738"/>
                    </a:lnTo>
                    <a:lnTo>
                      <a:pt x="392" y="740"/>
                    </a:lnTo>
                    <a:lnTo>
                      <a:pt x="392" y="742"/>
                    </a:lnTo>
                    <a:lnTo>
                      <a:pt x="388" y="742"/>
                    </a:lnTo>
                    <a:lnTo>
                      <a:pt x="388" y="742"/>
                    </a:lnTo>
                    <a:lnTo>
                      <a:pt x="388" y="744"/>
                    </a:lnTo>
                    <a:lnTo>
                      <a:pt x="388" y="744"/>
                    </a:lnTo>
                    <a:lnTo>
                      <a:pt x="388" y="746"/>
                    </a:lnTo>
                    <a:lnTo>
                      <a:pt x="388" y="748"/>
                    </a:lnTo>
                    <a:lnTo>
                      <a:pt x="388" y="748"/>
                    </a:lnTo>
                    <a:lnTo>
                      <a:pt x="386" y="748"/>
                    </a:lnTo>
                    <a:lnTo>
                      <a:pt x="386" y="748"/>
                    </a:lnTo>
                    <a:lnTo>
                      <a:pt x="384" y="750"/>
                    </a:lnTo>
                    <a:lnTo>
                      <a:pt x="382" y="752"/>
                    </a:lnTo>
                    <a:lnTo>
                      <a:pt x="382" y="752"/>
                    </a:lnTo>
                    <a:lnTo>
                      <a:pt x="382" y="752"/>
                    </a:lnTo>
                    <a:lnTo>
                      <a:pt x="380" y="752"/>
                    </a:lnTo>
                    <a:lnTo>
                      <a:pt x="378" y="754"/>
                    </a:lnTo>
                    <a:lnTo>
                      <a:pt x="378" y="756"/>
                    </a:lnTo>
                    <a:lnTo>
                      <a:pt x="378" y="758"/>
                    </a:lnTo>
                    <a:lnTo>
                      <a:pt x="378" y="760"/>
                    </a:lnTo>
                    <a:lnTo>
                      <a:pt x="378" y="760"/>
                    </a:lnTo>
                    <a:lnTo>
                      <a:pt x="376" y="764"/>
                    </a:lnTo>
                    <a:lnTo>
                      <a:pt x="376" y="766"/>
                    </a:lnTo>
                    <a:lnTo>
                      <a:pt x="376" y="768"/>
                    </a:lnTo>
                    <a:lnTo>
                      <a:pt x="374" y="770"/>
                    </a:lnTo>
                    <a:lnTo>
                      <a:pt x="372" y="770"/>
                    </a:lnTo>
                    <a:lnTo>
                      <a:pt x="372" y="772"/>
                    </a:lnTo>
                    <a:lnTo>
                      <a:pt x="372" y="776"/>
                    </a:lnTo>
                    <a:lnTo>
                      <a:pt x="372" y="778"/>
                    </a:lnTo>
                    <a:lnTo>
                      <a:pt x="372" y="780"/>
                    </a:lnTo>
                    <a:lnTo>
                      <a:pt x="372" y="784"/>
                    </a:lnTo>
                    <a:lnTo>
                      <a:pt x="374" y="786"/>
                    </a:lnTo>
                    <a:lnTo>
                      <a:pt x="376" y="786"/>
                    </a:lnTo>
                    <a:lnTo>
                      <a:pt x="376" y="788"/>
                    </a:lnTo>
                    <a:lnTo>
                      <a:pt x="376" y="788"/>
                    </a:lnTo>
                    <a:lnTo>
                      <a:pt x="378" y="786"/>
                    </a:lnTo>
                    <a:lnTo>
                      <a:pt x="380" y="784"/>
                    </a:lnTo>
                    <a:lnTo>
                      <a:pt x="380" y="784"/>
                    </a:lnTo>
                    <a:lnTo>
                      <a:pt x="380" y="786"/>
                    </a:lnTo>
                    <a:lnTo>
                      <a:pt x="380" y="786"/>
                    </a:lnTo>
                    <a:lnTo>
                      <a:pt x="382" y="788"/>
                    </a:lnTo>
                    <a:lnTo>
                      <a:pt x="380" y="792"/>
                    </a:lnTo>
                    <a:lnTo>
                      <a:pt x="380" y="792"/>
                    </a:lnTo>
                    <a:lnTo>
                      <a:pt x="380" y="794"/>
                    </a:lnTo>
                    <a:lnTo>
                      <a:pt x="378" y="796"/>
                    </a:lnTo>
                    <a:lnTo>
                      <a:pt x="376" y="796"/>
                    </a:lnTo>
                    <a:lnTo>
                      <a:pt x="376" y="796"/>
                    </a:lnTo>
                    <a:lnTo>
                      <a:pt x="376" y="796"/>
                    </a:lnTo>
                    <a:lnTo>
                      <a:pt x="376" y="798"/>
                    </a:lnTo>
                    <a:lnTo>
                      <a:pt x="374" y="800"/>
                    </a:lnTo>
                    <a:lnTo>
                      <a:pt x="372" y="802"/>
                    </a:lnTo>
                    <a:lnTo>
                      <a:pt x="370" y="804"/>
                    </a:lnTo>
                    <a:lnTo>
                      <a:pt x="370" y="806"/>
                    </a:lnTo>
                    <a:lnTo>
                      <a:pt x="370" y="808"/>
                    </a:lnTo>
                    <a:lnTo>
                      <a:pt x="370" y="810"/>
                    </a:lnTo>
                    <a:lnTo>
                      <a:pt x="370" y="812"/>
                    </a:lnTo>
                    <a:lnTo>
                      <a:pt x="370" y="812"/>
                    </a:lnTo>
                    <a:lnTo>
                      <a:pt x="370" y="816"/>
                    </a:lnTo>
                    <a:lnTo>
                      <a:pt x="372" y="818"/>
                    </a:lnTo>
                    <a:lnTo>
                      <a:pt x="372" y="818"/>
                    </a:lnTo>
                    <a:lnTo>
                      <a:pt x="372" y="818"/>
                    </a:lnTo>
                    <a:lnTo>
                      <a:pt x="372" y="820"/>
                    </a:lnTo>
                    <a:lnTo>
                      <a:pt x="372" y="822"/>
                    </a:lnTo>
                    <a:lnTo>
                      <a:pt x="372" y="822"/>
                    </a:lnTo>
                    <a:lnTo>
                      <a:pt x="374" y="824"/>
                    </a:lnTo>
                    <a:lnTo>
                      <a:pt x="376" y="826"/>
                    </a:lnTo>
                    <a:lnTo>
                      <a:pt x="378" y="828"/>
                    </a:lnTo>
                    <a:lnTo>
                      <a:pt x="378" y="828"/>
                    </a:lnTo>
                    <a:lnTo>
                      <a:pt x="382" y="830"/>
                    </a:lnTo>
                    <a:lnTo>
                      <a:pt x="382" y="834"/>
                    </a:lnTo>
                    <a:lnTo>
                      <a:pt x="382" y="834"/>
                    </a:lnTo>
                    <a:lnTo>
                      <a:pt x="384" y="834"/>
                    </a:lnTo>
                    <a:lnTo>
                      <a:pt x="386" y="840"/>
                    </a:lnTo>
                    <a:lnTo>
                      <a:pt x="386" y="842"/>
                    </a:lnTo>
                    <a:lnTo>
                      <a:pt x="392" y="846"/>
                    </a:lnTo>
                    <a:lnTo>
                      <a:pt x="392" y="850"/>
                    </a:lnTo>
                    <a:lnTo>
                      <a:pt x="394" y="852"/>
                    </a:lnTo>
                    <a:lnTo>
                      <a:pt x="394" y="852"/>
                    </a:lnTo>
                    <a:lnTo>
                      <a:pt x="396" y="858"/>
                    </a:lnTo>
                    <a:lnTo>
                      <a:pt x="396" y="860"/>
                    </a:lnTo>
                    <a:lnTo>
                      <a:pt x="398" y="864"/>
                    </a:lnTo>
                    <a:lnTo>
                      <a:pt x="402" y="870"/>
                    </a:lnTo>
                    <a:lnTo>
                      <a:pt x="402" y="872"/>
                    </a:lnTo>
                    <a:lnTo>
                      <a:pt x="404" y="876"/>
                    </a:lnTo>
                    <a:lnTo>
                      <a:pt x="404" y="878"/>
                    </a:lnTo>
                    <a:lnTo>
                      <a:pt x="406" y="880"/>
                    </a:lnTo>
                    <a:lnTo>
                      <a:pt x="406" y="880"/>
                    </a:lnTo>
                    <a:lnTo>
                      <a:pt x="408" y="880"/>
                    </a:lnTo>
                    <a:lnTo>
                      <a:pt x="408" y="884"/>
                    </a:lnTo>
                    <a:lnTo>
                      <a:pt x="410" y="888"/>
                    </a:lnTo>
                    <a:lnTo>
                      <a:pt x="414" y="892"/>
                    </a:lnTo>
                    <a:lnTo>
                      <a:pt x="414" y="894"/>
                    </a:lnTo>
                    <a:lnTo>
                      <a:pt x="418" y="896"/>
                    </a:lnTo>
                    <a:lnTo>
                      <a:pt x="418" y="900"/>
                    </a:lnTo>
                    <a:lnTo>
                      <a:pt x="418" y="902"/>
                    </a:lnTo>
                    <a:lnTo>
                      <a:pt x="418" y="904"/>
                    </a:lnTo>
                    <a:lnTo>
                      <a:pt x="418" y="904"/>
                    </a:lnTo>
                    <a:lnTo>
                      <a:pt x="418" y="906"/>
                    </a:lnTo>
                    <a:lnTo>
                      <a:pt x="418" y="908"/>
                    </a:lnTo>
                    <a:lnTo>
                      <a:pt x="420" y="910"/>
                    </a:lnTo>
                    <a:lnTo>
                      <a:pt x="422" y="910"/>
                    </a:lnTo>
                    <a:lnTo>
                      <a:pt x="424" y="912"/>
                    </a:lnTo>
                    <a:lnTo>
                      <a:pt x="426" y="916"/>
                    </a:lnTo>
                    <a:lnTo>
                      <a:pt x="428" y="918"/>
                    </a:lnTo>
                    <a:lnTo>
                      <a:pt x="430" y="918"/>
                    </a:lnTo>
                    <a:lnTo>
                      <a:pt x="434" y="922"/>
                    </a:lnTo>
                    <a:lnTo>
                      <a:pt x="438" y="924"/>
                    </a:lnTo>
                    <a:lnTo>
                      <a:pt x="442" y="926"/>
                    </a:lnTo>
                    <a:lnTo>
                      <a:pt x="442" y="926"/>
                    </a:lnTo>
                    <a:lnTo>
                      <a:pt x="448" y="930"/>
                    </a:lnTo>
                    <a:lnTo>
                      <a:pt x="452" y="932"/>
                    </a:lnTo>
                    <a:lnTo>
                      <a:pt x="454" y="932"/>
                    </a:lnTo>
                    <a:lnTo>
                      <a:pt x="454" y="932"/>
                    </a:lnTo>
                    <a:lnTo>
                      <a:pt x="454" y="932"/>
                    </a:lnTo>
                    <a:lnTo>
                      <a:pt x="458" y="936"/>
                    </a:lnTo>
                    <a:lnTo>
                      <a:pt x="460" y="938"/>
                    </a:lnTo>
                    <a:lnTo>
                      <a:pt x="462" y="938"/>
                    </a:lnTo>
                    <a:lnTo>
                      <a:pt x="464" y="940"/>
                    </a:lnTo>
                    <a:lnTo>
                      <a:pt x="464" y="942"/>
                    </a:lnTo>
                    <a:lnTo>
                      <a:pt x="468" y="944"/>
                    </a:lnTo>
                    <a:lnTo>
                      <a:pt x="470" y="944"/>
                    </a:lnTo>
                    <a:lnTo>
                      <a:pt x="470" y="946"/>
                    </a:lnTo>
                    <a:lnTo>
                      <a:pt x="472" y="946"/>
                    </a:lnTo>
                    <a:lnTo>
                      <a:pt x="472" y="948"/>
                    </a:lnTo>
                    <a:lnTo>
                      <a:pt x="472" y="950"/>
                    </a:lnTo>
                    <a:lnTo>
                      <a:pt x="474" y="956"/>
                    </a:lnTo>
                    <a:lnTo>
                      <a:pt x="476" y="962"/>
                    </a:lnTo>
                    <a:lnTo>
                      <a:pt x="476" y="964"/>
                    </a:lnTo>
                    <a:lnTo>
                      <a:pt x="478" y="966"/>
                    </a:lnTo>
                    <a:lnTo>
                      <a:pt x="478" y="974"/>
                    </a:lnTo>
                    <a:lnTo>
                      <a:pt x="480" y="978"/>
                    </a:lnTo>
                    <a:lnTo>
                      <a:pt x="480" y="980"/>
                    </a:lnTo>
                    <a:lnTo>
                      <a:pt x="480" y="980"/>
                    </a:lnTo>
                    <a:lnTo>
                      <a:pt x="480" y="982"/>
                    </a:lnTo>
                    <a:lnTo>
                      <a:pt x="480" y="986"/>
                    </a:lnTo>
                    <a:lnTo>
                      <a:pt x="480" y="988"/>
                    </a:lnTo>
                    <a:lnTo>
                      <a:pt x="480" y="994"/>
                    </a:lnTo>
                    <a:lnTo>
                      <a:pt x="480" y="996"/>
                    </a:lnTo>
                    <a:lnTo>
                      <a:pt x="480" y="996"/>
                    </a:lnTo>
                    <a:lnTo>
                      <a:pt x="480" y="996"/>
                    </a:lnTo>
                    <a:lnTo>
                      <a:pt x="480" y="1000"/>
                    </a:lnTo>
                    <a:lnTo>
                      <a:pt x="480" y="1000"/>
                    </a:lnTo>
                    <a:lnTo>
                      <a:pt x="480" y="1002"/>
                    </a:lnTo>
                    <a:lnTo>
                      <a:pt x="480" y="1004"/>
                    </a:lnTo>
                    <a:lnTo>
                      <a:pt x="480" y="1006"/>
                    </a:lnTo>
                    <a:lnTo>
                      <a:pt x="482" y="1014"/>
                    </a:lnTo>
                    <a:lnTo>
                      <a:pt x="484" y="1016"/>
                    </a:lnTo>
                    <a:lnTo>
                      <a:pt x="484" y="1018"/>
                    </a:lnTo>
                    <a:lnTo>
                      <a:pt x="484" y="1020"/>
                    </a:lnTo>
                    <a:lnTo>
                      <a:pt x="484" y="1022"/>
                    </a:lnTo>
                    <a:lnTo>
                      <a:pt x="482" y="1022"/>
                    </a:lnTo>
                    <a:lnTo>
                      <a:pt x="482" y="1024"/>
                    </a:lnTo>
                    <a:lnTo>
                      <a:pt x="484" y="1026"/>
                    </a:lnTo>
                    <a:lnTo>
                      <a:pt x="484" y="1030"/>
                    </a:lnTo>
                    <a:lnTo>
                      <a:pt x="484" y="1030"/>
                    </a:lnTo>
                    <a:lnTo>
                      <a:pt x="484" y="1032"/>
                    </a:lnTo>
                    <a:lnTo>
                      <a:pt x="484" y="1036"/>
                    </a:lnTo>
                    <a:lnTo>
                      <a:pt x="484" y="1038"/>
                    </a:lnTo>
                    <a:lnTo>
                      <a:pt x="484" y="1038"/>
                    </a:lnTo>
                    <a:lnTo>
                      <a:pt x="484" y="1040"/>
                    </a:lnTo>
                    <a:lnTo>
                      <a:pt x="484" y="1042"/>
                    </a:lnTo>
                    <a:lnTo>
                      <a:pt x="484" y="1044"/>
                    </a:lnTo>
                    <a:lnTo>
                      <a:pt x="484" y="1050"/>
                    </a:lnTo>
                    <a:lnTo>
                      <a:pt x="484" y="1054"/>
                    </a:lnTo>
                    <a:lnTo>
                      <a:pt x="484" y="1056"/>
                    </a:lnTo>
                    <a:lnTo>
                      <a:pt x="484" y="1058"/>
                    </a:lnTo>
                    <a:lnTo>
                      <a:pt x="484" y="1060"/>
                    </a:lnTo>
                    <a:lnTo>
                      <a:pt x="484" y="1060"/>
                    </a:lnTo>
                    <a:lnTo>
                      <a:pt x="486" y="1064"/>
                    </a:lnTo>
                    <a:lnTo>
                      <a:pt x="486" y="1064"/>
                    </a:lnTo>
                    <a:lnTo>
                      <a:pt x="486" y="1066"/>
                    </a:lnTo>
                    <a:lnTo>
                      <a:pt x="486" y="1070"/>
                    </a:lnTo>
                    <a:lnTo>
                      <a:pt x="486" y="1070"/>
                    </a:lnTo>
                    <a:lnTo>
                      <a:pt x="486" y="1074"/>
                    </a:lnTo>
                    <a:lnTo>
                      <a:pt x="486" y="1080"/>
                    </a:lnTo>
                    <a:lnTo>
                      <a:pt x="490" y="1086"/>
                    </a:lnTo>
                    <a:lnTo>
                      <a:pt x="490" y="1090"/>
                    </a:lnTo>
                    <a:lnTo>
                      <a:pt x="492" y="1092"/>
                    </a:lnTo>
                    <a:lnTo>
                      <a:pt x="494" y="1096"/>
                    </a:lnTo>
                    <a:lnTo>
                      <a:pt x="494" y="1098"/>
                    </a:lnTo>
                    <a:lnTo>
                      <a:pt x="492" y="1100"/>
                    </a:lnTo>
                    <a:lnTo>
                      <a:pt x="494" y="1106"/>
                    </a:lnTo>
                    <a:lnTo>
                      <a:pt x="494" y="1108"/>
                    </a:lnTo>
                    <a:lnTo>
                      <a:pt x="494" y="1112"/>
                    </a:lnTo>
                    <a:lnTo>
                      <a:pt x="494" y="1114"/>
                    </a:lnTo>
                    <a:lnTo>
                      <a:pt x="494" y="1118"/>
                    </a:lnTo>
                    <a:lnTo>
                      <a:pt x="494" y="1120"/>
                    </a:lnTo>
                    <a:lnTo>
                      <a:pt x="492" y="1124"/>
                    </a:lnTo>
                    <a:lnTo>
                      <a:pt x="492" y="1126"/>
                    </a:lnTo>
                    <a:lnTo>
                      <a:pt x="492" y="1128"/>
                    </a:lnTo>
                    <a:lnTo>
                      <a:pt x="492" y="1130"/>
                    </a:lnTo>
                    <a:lnTo>
                      <a:pt x="492" y="1132"/>
                    </a:lnTo>
                    <a:lnTo>
                      <a:pt x="492" y="1136"/>
                    </a:lnTo>
                    <a:lnTo>
                      <a:pt x="492" y="1136"/>
                    </a:lnTo>
                    <a:lnTo>
                      <a:pt x="492" y="1136"/>
                    </a:lnTo>
                    <a:lnTo>
                      <a:pt x="490" y="1136"/>
                    </a:lnTo>
                    <a:lnTo>
                      <a:pt x="492" y="1140"/>
                    </a:lnTo>
                    <a:lnTo>
                      <a:pt x="492" y="1142"/>
                    </a:lnTo>
                    <a:lnTo>
                      <a:pt x="490" y="1140"/>
                    </a:lnTo>
                    <a:lnTo>
                      <a:pt x="490" y="1142"/>
                    </a:lnTo>
                    <a:lnTo>
                      <a:pt x="490" y="1146"/>
                    </a:lnTo>
                    <a:lnTo>
                      <a:pt x="490" y="1148"/>
                    </a:lnTo>
                    <a:lnTo>
                      <a:pt x="492" y="1150"/>
                    </a:lnTo>
                    <a:lnTo>
                      <a:pt x="494" y="1152"/>
                    </a:lnTo>
                    <a:lnTo>
                      <a:pt x="494" y="1156"/>
                    </a:lnTo>
                    <a:lnTo>
                      <a:pt x="496" y="1158"/>
                    </a:lnTo>
                    <a:lnTo>
                      <a:pt x="496" y="1160"/>
                    </a:lnTo>
                    <a:lnTo>
                      <a:pt x="498" y="1164"/>
                    </a:lnTo>
                    <a:lnTo>
                      <a:pt x="498" y="1166"/>
                    </a:lnTo>
                    <a:lnTo>
                      <a:pt x="498" y="1168"/>
                    </a:lnTo>
                    <a:lnTo>
                      <a:pt x="498" y="1168"/>
                    </a:lnTo>
                    <a:lnTo>
                      <a:pt x="496" y="1168"/>
                    </a:lnTo>
                    <a:lnTo>
                      <a:pt x="500" y="1174"/>
                    </a:lnTo>
                    <a:lnTo>
                      <a:pt x="500" y="1178"/>
                    </a:lnTo>
                    <a:lnTo>
                      <a:pt x="500" y="1180"/>
                    </a:lnTo>
                    <a:lnTo>
                      <a:pt x="500" y="1182"/>
                    </a:lnTo>
                    <a:lnTo>
                      <a:pt x="500" y="1184"/>
                    </a:lnTo>
                    <a:lnTo>
                      <a:pt x="502" y="1184"/>
                    </a:lnTo>
                    <a:lnTo>
                      <a:pt x="502" y="1186"/>
                    </a:lnTo>
                    <a:lnTo>
                      <a:pt x="502" y="1186"/>
                    </a:lnTo>
                    <a:lnTo>
                      <a:pt x="502" y="1188"/>
                    </a:lnTo>
                    <a:lnTo>
                      <a:pt x="506" y="1188"/>
                    </a:lnTo>
                    <a:lnTo>
                      <a:pt x="506" y="1188"/>
                    </a:lnTo>
                    <a:lnTo>
                      <a:pt x="508" y="1186"/>
                    </a:lnTo>
                    <a:lnTo>
                      <a:pt x="508" y="1186"/>
                    </a:lnTo>
                    <a:lnTo>
                      <a:pt x="508" y="1184"/>
                    </a:lnTo>
                    <a:lnTo>
                      <a:pt x="508" y="1184"/>
                    </a:lnTo>
                    <a:lnTo>
                      <a:pt x="510" y="1186"/>
                    </a:lnTo>
                    <a:lnTo>
                      <a:pt x="512" y="1186"/>
                    </a:lnTo>
                    <a:lnTo>
                      <a:pt x="512" y="1186"/>
                    </a:lnTo>
                    <a:lnTo>
                      <a:pt x="512" y="1186"/>
                    </a:lnTo>
                    <a:lnTo>
                      <a:pt x="514" y="1186"/>
                    </a:lnTo>
                    <a:lnTo>
                      <a:pt x="512" y="1188"/>
                    </a:lnTo>
                    <a:lnTo>
                      <a:pt x="512" y="1188"/>
                    </a:lnTo>
                    <a:lnTo>
                      <a:pt x="510" y="1188"/>
                    </a:lnTo>
                    <a:lnTo>
                      <a:pt x="510" y="1190"/>
                    </a:lnTo>
                    <a:lnTo>
                      <a:pt x="512" y="1190"/>
                    </a:lnTo>
                    <a:lnTo>
                      <a:pt x="514" y="1190"/>
                    </a:lnTo>
                    <a:lnTo>
                      <a:pt x="514" y="1192"/>
                    </a:lnTo>
                    <a:lnTo>
                      <a:pt x="516" y="1194"/>
                    </a:lnTo>
                    <a:lnTo>
                      <a:pt x="514" y="1192"/>
                    </a:lnTo>
                    <a:lnTo>
                      <a:pt x="512" y="1192"/>
                    </a:lnTo>
                    <a:lnTo>
                      <a:pt x="512" y="1194"/>
                    </a:lnTo>
                    <a:lnTo>
                      <a:pt x="514" y="1194"/>
                    </a:lnTo>
                    <a:lnTo>
                      <a:pt x="516" y="1196"/>
                    </a:lnTo>
                    <a:lnTo>
                      <a:pt x="514" y="1196"/>
                    </a:lnTo>
                    <a:lnTo>
                      <a:pt x="514" y="1198"/>
                    </a:lnTo>
                    <a:lnTo>
                      <a:pt x="514" y="1200"/>
                    </a:lnTo>
                    <a:lnTo>
                      <a:pt x="516" y="1202"/>
                    </a:lnTo>
                    <a:lnTo>
                      <a:pt x="514" y="1204"/>
                    </a:lnTo>
                    <a:lnTo>
                      <a:pt x="514" y="1204"/>
                    </a:lnTo>
                    <a:lnTo>
                      <a:pt x="514" y="1204"/>
                    </a:lnTo>
                    <a:lnTo>
                      <a:pt x="514" y="1206"/>
                    </a:lnTo>
                    <a:lnTo>
                      <a:pt x="516" y="1206"/>
                    </a:lnTo>
                    <a:lnTo>
                      <a:pt x="516" y="1206"/>
                    </a:lnTo>
                    <a:lnTo>
                      <a:pt x="516" y="1208"/>
                    </a:lnTo>
                    <a:lnTo>
                      <a:pt x="516" y="1208"/>
                    </a:lnTo>
                    <a:lnTo>
                      <a:pt x="516" y="1210"/>
                    </a:lnTo>
                    <a:lnTo>
                      <a:pt x="516" y="1210"/>
                    </a:lnTo>
                    <a:lnTo>
                      <a:pt x="516" y="1210"/>
                    </a:lnTo>
                    <a:lnTo>
                      <a:pt x="516" y="1212"/>
                    </a:lnTo>
                    <a:lnTo>
                      <a:pt x="516" y="1212"/>
                    </a:lnTo>
                    <a:lnTo>
                      <a:pt x="516" y="1212"/>
                    </a:lnTo>
                    <a:lnTo>
                      <a:pt x="516" y="1212"/>
                    </a:lnTo>
                    <a:lnTo>
                      <a:pt x="518" y="1214"/>
                    </a:lnTo>
                    <a:lnTo>
                      <a:pt x="520" y="1214"/>
                    </a:lnTo>
                    <a:lnTo>
                      <a:pt x="520" y="1216"/>
                    </a:lnTo>
                    <a:lnTo>
                      <a:pt x="522" y="1218"/>
                    </a:lnTo>
                    <a:lnTo>
                      <a:pt x="522" y="1218"/>
                    </a:lnTo>
                    <a:lnTo>
                      <a:pt x="520" y="1220"/>
                    </a:lnTo>
                    <a:lnTo>
                      <a:pt x="520" y="1220"/>
                    </a:lnTo>
                    <a:lnTo>
                      <a:pt x="518" y="1220"/>
                    </a:lnTo>
                    <a:lnTo>
                      <a:pt x="518" y="1220"/>
                    </a:lnTo>
                    <a:lnTo>
                      <a:pt x="518" y="1222"/>
                    </a:lnTo>
                    <a:lnTo>
                      <a:pt x="518" y="1222"/>
                    </a:lnTo>
                    <a:lnTo>
                      <a:pt x="520" y="1222"/>
                    </a:lnTo>
                    <a:lnTo>
                      <a:pt x="522" y="1224"/>
                    </a:lnTo>
                    <a:lnTo>
                      <a:pt x="522" y="1224"/>
                    </a:lnTo>
                    <a:lnTo>
                      <a:pt x="524" y="1226"/>
                    </a:lnTo>
                    <a:lnTo>
                      <a:pt x="522" y="1226"/>
                    </a:lnTo>
                    <a:lnTo>
                      <a:pt x="522" y="1224"/>
                    </a:lnTo>
                    <a:lnTo>
                      <a:pt x="522" y="1224"/>
                    </a:lnTo>
                    <a:lnTo>
                      <a:pt x="520" y="1224"/>
                    </a:lnTo>
                    <a:lnTo>
                      <a:pt x="518" y="1224"/>
                    </a:lnTo>
                    <a:lnTo>
                      <a:pt x="518" y="1224"/>
                    </a:lnTo>
                    <a:lnTo>
                      <a:pt x="518" y="1226"/>
                    </a:lnTo>
                    <a:lnTo>
                      <a:pt x="518" y="1226"/>
                    </a:lnTo>
                    <a:lnTo>
                      <a:pt x="520" y="1226"/>
                    </a:lnTo>
                    <a:lnTo>
                      <a:pt x="522" y="1226"/>
                    </a:lnTo>
                    <a:lnTo>
                      <a:pt x="522" y="1226"/>
                    </a:lnTo>
                    <a:lnTo>
                      <a:pt x="520" y="1226"/>
                    </a:lnTo>
                    <a:lnTo>
                      <a:pt x="520" y="1228"/>
                    </a:lnTo>
                    <a:lnTo>
                      <a:pt x="520" y="1228"/>
                    </a:lnTo>
                    <a:lnTo>
                      <a:pt x="522" y="1228"/>
                    </a:lnTo>
                    <a:lnTo>
                      <a:pt x="520" y="1228"/>
                    </a:lnTo>
                    <a:lnTo>
                      <a:pt x="520" y="1228"/>
                    </a:lnTo>
                    <a:lnTo>
                      <a:pt x="520" y="1228"/>
                    </a:lnTo>
                    <a:lnTo>
                      <a:pt x="520" y="1232"/>
                    </a:lnTo>
                    <a:lnTo>
                      <a:pt x="520" y="1230"/>
                    </a:lnTo>
                    <a:lnTo>
                      <a:pt x="520" y="1230"/>
                    </a:lnTo>
                    <a:lnTo>
                      <a:pt x="522" y="1228"/>
                    </a:lnTo>
                    <a:lnTo>
                      <a:pt x="522" y="1228"/>
                    </a:lnTo>
                    <a:lnTo>
                      <a:pt x="522" y="1230"/>
                    </a:lnTo>
                    <a:lnTo>
                      <a:pt x="522" y="1232"/>
                    </a:lnTo>
                    <a:lnTo>
                      <a:pt x="522" y="1232"/>
                    </a:lnTo>
                    <a:lnTo>
                      <a:pt x="522" y="1232"/>
                    </a:lnTo>
                    <a:lnTo>
                      <a:pt x="522" y="1234"/>
                    </a:lnTo>
                    <a:lnTo>
                      <a:pt x="520" y="1234"/>
                    </a:lnTo>
                    <a:lnTo>
                      <a:pt x="520" y="1234"/>
                    </a:lnTo>
                    <a:lnTo>
                      <a:pt x="520" y="1236"/>
                    </a:lnTo>
                    <a:lnTo>
                      <a:pt x="520" y="1236"/>
                    </a:lnTo>
                    <a:lnTo>
                      <a:pt x="520" y="1236"/>
                    </a:lnTo>
                    <a:lnTo>
                      <a:pt x="520" y="1234"/>
                    </a:lnTo>
                    <a:lnTo>
                      <a:pt x="518" y="1232"/>
                    </a:lnTo>
                    <a:lnTo>
                      <a:pt x="518" y="1234"/>
                    </a:lnTo>
                    <a:lnTo>
                      <a:pt x="518" y="1236"/>
                    </a:lnTo>
                    <a:lnTo>
                      <a:pt x="518" y="1234"/>
                    </a:lnTo>
                    <a:lnTo>
                      <a:pt x="516" y="1234"/>
                    </a:lnTo>
                    <a:lnTo>
                      <a:pt x="516" y="1234"/>
                    </a:lnTo>
                    <a:lnTo>
                      <a:pt x="516" y="1232"/>
                    </a:lnTo>
                    <a:lnTo>
                      <a:pt x="516" y="1232"/>
                    </a:lnTo>
                    <a:lnTo>
                      <a:pt x="516" y="1232"/>
                    </a:lnTo>
                    <a:lnTo>
                      <a:pt x="516" y="1232"/>
                    </a:lnTo>
                    <a:lnTo>
                      <a:pt x="516" y="1230"/>
                    </a:lnTo>
                    <a:lnTo>
                      <a:pt x="514" y="1230"/>
                    </a:lnTo>
                    <a:lnTo>
                      <a:pt x="514" y="1228"/>
                    </a:lnTo>
                    <a:lnTo>
                      <a:pt x="512" y="1230"/>
                    </a:lnTo>
                    <a:lnTo>
                      <a:pt x="512" y="1230"/>
                    </a:lnTo>
                    <a:lnTo>
                      <a:pt x="512" y="1230"/>
                    </a:lnTo>
                    <a:lnTo>
                      <a:pt x="508" y="1230"/>
                    </a:lnTo>
                    <a:lnTo>
                      <a:pt x="510" y="1232"/>
                    </a:lnTo>
                    <a:lnTo>
                      <a:pt x="510" y="1232"/>
                    </a:lnTo>
                    <a:lnTo>
                      <a:pt x="510" y="1232"/>
                    </a:lnTo>
                    <a:lnTo>
                      <a:pt x="512" y="1232"/>
                    </a:lnTo>
                    <a:lnTo>
                      <a:pt x="512" y="1232"/>
                    </a:lnTo>
                    <a:lnTo>
                      <a:pt x="512" y="1232"/>
                    </a:lnTo>
                    <a:lnTo>
                      <a:pt x="512" y="1234"/>
                    </a:lnTo>
                    <a:lnTo>
                      <a:pt x="510" y="1234"/>
                    </a:lnTo>
                    <a:lnTo>
                      <a:pt x="510" y="1236"/>
                    </a:lnTo>
                    <a:lnTo>
                      <a:pt x="508" y="1236"/>
                    </a:lnTo>
                    <a:lnTo>
                      <a:pt x="508" y="1236"/>
                    </a:lnTo>
                    <a:lnTo>
                      <a:pt x="508" y="1240"/>
                    </a:lnTo>
                    <a:lnTo>
                      <a:pt x="510" y="1240"/>
                    </a:lnTo>
                    <a:lnTo>
                      <a:pt x="510" y="1240"/>
                    </a:lnTo>
                    <a:lnTo>
                      <a:pt x="510" y="1240"/>
                    </a:lnTo>
                    <a:lnTo>
                      <a:pt x="510" y="1238"/>
                    </a:lnTo>
                    <a:lnTo>
                      <a:pt x="510" y="1238"/>
                    </a:lnTo>
                    <a:lnTo>
                      <a:pt x="510" y="1238"/>
                    </a:lnTo>
                    <a:lnTo>
                      <a:pt x="510" y="1236"/>
                    </a:lnTo>
                    <a:lnTo>
                      <a:pt x="512" y="1238"/>
                    </a:lnTo>
                    <a:lnTo>
                      <a:pt x="512" y="1238"/>
                    </a:lnTo>
                    <a:lnTo>
                      <a:pt x="516" y="1238"/>
                    </a:lnTo>
                    <a:lnTo>
                      <a:pt x="516" y="1238"/>
                    </a:lnTo>
                    <a:lnTo>
                      <a:pt x="516" y="1238"/>
                    </a:lnTo>
                    <a:lnTo>
                      <a:pt x="516" y="1238"/>
                    </a:lnTo>
                    <a:lnTo>
                      <a:pt x="518" y="1238"/>
                    </a:lnTo>
                    <a:lnTo>
                      <a:pt x="520" y="1240"/>
                    </a:lnTo>
                    <a:lnTo>
                      <a:pt x="520" y="1240"/>
                    </a:lnTo>
                    <a:lnTo>
                      <a:pt x="520" y="1240"/>
                    </a:lnTo>
                    <a:lnTo>
                      <a:pt x="520" y="1242"/>
                    </a:lnTo>
                    <a:lnTo>
                      <a:pt x="522" y="1242"/>
                    </a:lnTo>
                    <a:lnTo>
                      <a:pt x="520" y="1242"/>
                    </a:lnTo>
                    <a:lnTo>
                      <a:pt x="518" y="1244"/>
                    </a:lnTo>
                    <a:lnTo>
                      <a:pt x="518" y="1244"/>
                    </a:lnTo>
                    <a:lnTo>
                      <a:pt x="520" y="1244"/>
                    </a:lnTo>
                    <a:lnTo>
                      <a:pt x="522" y="1246"/>
                    </a:lnTo>
                    <a:lnTo>
                      <a:pt x="522" y="1246"/>
                    </a:lnTo>
                    <a:lnTo>
                      <a:pt x="522" y="1248"/>
                    </a:lnTo>
                    <a:lnTo>
                      <a:pt x="522" y="1248"/>
                    </a:lnTo>
                    <a:lnTo>
                      <a:pt x="524" y="1248"/>
                    </a:lnTo>
                    <a:lnTo>
                      <a:pt x="524" y="1248"/>
                    </a:lnTo>
                    <a:lnTo>
                      <a:pt x="524" y="1248"/>
                    </a:lnTo>
                    <a:lnTo>
                      <a:pt x="526" y="1248"/>
                    </a:lnTo>
                    <a:lnTo>
                      <a:pt x="526" y="1250"/>
                    </a:lnTo>
                    <a:lnTo>
                      <a:pt x="528" y="1252"/>
                    </a:lnTo>
                    <a:lnTo>
                      <a:pt x="530" y="1252"/>
                    </a:lnTo>
                    <a:lnTo>
                      <a:pt x="530" y="1252"/>
                    </a:lnTo>
                    <a:lnTo>
                      <a:pt x="526" y="1250"/>
                    </a:lnTo>
                    <a:lnTo>
                      <a:pt x="524" y="1250"/>
                    </a:lnTo>
                    <a:lnTo>
                      <a:pt x="524" y="1250"/>
                    </a:lnTo>
                    <a:lnTo>
                      <a:pt x="524" y="1252"/>
                    </a:lnTo>
                    <a:lnTo>
                      <a:pt x="524" y="1252"/>
                    </a:lnTo>
                    <a:lnTo>
                      <a:pt x="522" y="1250"/>
                    </a:lnTo>
                    <a:lnTo>
                      <a:pt x="522" y="1250"/>
                    </a:lnTo>
                    <a:lnTo>
                      <a:pt x="522" y="1252"/>
                    </a:lnTo>
                    <a:lnTo>
                      <a:pt x="524" y="1254"/>
                    </a:lnTo>
                    <a:lnTo>
                      <a:pt x="524" y="1254"/>
                    </a:lnTo>
                    <a:lnTo>
                      <a:pt x="524" y="1256"/>
                    </a:lnTo>
                    <a:lnTo>
                      <a:pt x="526" y="1254"/>
                    </a:lnTo>
                    <a:lnTo>
                      <a:pt x="528" y="1254"/>
                    </a:lnTo>
                    <a:lnTo>
                      <a:pt x="528" y="1256"/>
                    </a:lnTo>
                    <a:lnTo>
                      <a:pt x="528" y="1256"/>
                    </a:lnTo>
                    <a:lnTo>
                      <a:pt x="528" y="1256"/>
                    </a:lnTo>
                    <a:lnTo>
                      <a:pt x="524" y="1256"/>
                    </a:lnTo>
                    <a:lnTo>
                      <a:pt x="526" y="1258"/>
                    </a:lnTo>
                    <a:lnTo>
                      <a:pt x="526" y="1258"/>
                    </a:lnTo>
                    <a:lnTo>
                      <a:pt x="526" y="1258"/>
                    </a:lnTo>
                    <a:lnTo>
                      <a:pt x="526" y="1258"/>
                    </a:lnTo>
                    <a:lnTo>
                      <a:pt x="528" y="1262"/>
                    </a:lnTo>
                    <a:lnTo>
                      <a:pt x="528" y="1264"/>
                    </a:lnTo>
                    <a:lnTo>
                      <a:pt x="528" y="1264"/>
                    </a:lnTo>
                    <a:lnTo>
                      <a:pt x="530" y="1264"/>
                    </a:lnTo>
                    <a:lnTo>
                      <a:pt x="530" y="1264"/>
                    </a:lnTo>
                    <a:lnTo>
                      <a:pt x="530" y="1264"/>
                    </a:lnTo>
                    <a:lnTo>
                      <a:pt x="530" y="1262"/>
                    </a:lnTo>
                    <a:lnTo>
                      <a:pt x="532" y="1262"/>
                    </a:lnTo>
                    <a:lnTo>
                      <a:pt x="532" y="1264"/>
                    </a:lnTo>
                    <a:lnTo>
                      <a:pt x="532" y="1266"/>
                    </a:lnTo>
                    <a:lnTo>
                      <a:pt x="532" y="1266"/>
                    </a:lnTo>
                    <a:lnTo>
                      <a:pt x="532" y="1266"/>
                    </a:lnTo>
                    <a:lnTo>
                      <a:pt x="532" y="1266"/>
                    </a:lnTo>
                    <a:lnTo>
                      <a:pt x="532" y="1266"/>
                    </a:lnTo>
                    <a:lnTo>
                      <a:pt x="530" y="1268"/>
                    </a:lnTo>
                    <a:lnTo>
                      <a:pt x="530" y="1268"/>
                    </a:lnTo>
                    <a:lnTo>
                      <a:pt x="530" y="1268"/>
                    </a:lnTo>
                    <a:lnTo>
                      <a:pt x="532" y="1270"/>
                    </a:lnTo>
                    <a:lnTo>
                      <a:pt x="530" y="1272"/>
                    </a:lnTo>
                    <a:lnTo>
                      <a:pt x="532" y="1274"/>
                    </a:lnTo>
                    <a:lnTo>
                      <a:pt x="532" y="1274"/>
                    </a:lnTo>
                    <a:lnTo>
                      <a:pt x="534" y="1274"/>
                    </a:lnTo>
                    <a:lnTo>
                      <a:pt x="534" y="1274"/>
                    </a:lnTo>
                    <a:lnTo>
                      <a:pt x="536" y="1276"/>
                    </a:lnTo>
                    <a:lnTo>
                      <a:pt x="536" y="1276"/>
                    </a:lnTo>
                    <a:lnTo>
                      <a:pt x="534" y="1276"/>
                    </a:lnTo>
                    <a:lnTo>
                      <a:pt x="534" y="1276"/>
                    </a:lnTo>
                    <a:lnTo>
                      <a:pt x="536" y="1278"/>
                    </a:lnTo>
                    <a:lnTo>
                      <a:pt x="538" y="1278"/>
                    </a:lnTo>
                    <a:lnTo>
                      <a:pt x="538" y="1278"/>
                    </a:lnTo>
                    <a:lnTo>
                      <a:pt x="538" y="1278"/>
                    </a:lnTo>
                    <a:lnTo>
                      <a:pt x="538" y="1278"/>
                    </a:lnTo>
                    <a:lnTo>
                      <a:pt x="538" y="1280"/>
                    </a:lnTo>
                    <a:lnTo>
                      <a:pt x="538" y="1280"/>
                    </a:lnTo>
                    <a:lnTo>
                      <a:pt x="536" y="1280"/>
                    </a:lnTo>
                    <a:lnTo>
                      <a:pt x="536" y="1280"/>
                    </a:lnTo>
                    <a:lnTo>
                      <a:pt x="538" y="1282"/>
                    </a:lnTo>
                    <a:lnTo>
                      <a:pt x="542" y="1284"/>
                    </a:lnTo>
                    <a:lnTo>
                      <a:pt x="544" y="1286"/>
                    </a:lnTo>
                    <a:lnTo>
                      <a:pt x="544" y="1290"/>
                    </a:lnTo>
                    <a:lnTo>
                      <a:pt x="546" y="1290"/>
                    </a:lnTo>
                    <a:lnTo>
                      <a:pt x="546" y="1292"/>
                    </a:lnTo>
                    <a:lnTo>
                      <a:pt x="548" y="1292"/>
                    </a:lnTo>
                    <a:lnTo>
                      <a:pt x="546" y="1290"/>
                    </a:lnTo>
                    <a:lnTo>
                      <a:pt x="546" y="1288"/>
                    </a:lnTo>
                    <a:lnTo>
                      <a:pt x="546" y="1290"/>
                    </a:lnTo>
                    <a:lnTo>
                      <a:pt x="548" y="1290"/>
                    </a:lnTo>
                    <a:lnTo>
                      <a:pt x="548" y="1290"/>
                    </a:lnTo>
                    <a:lnTo>
                      <a:pt x="548" y="1290"/>
                    </a:lnTo>
                    <a:lnTo>
                      <a:pt x="548" y="1288"/>
                    </a:lnTo>
                    <a:lnTo>
                      <a:pt x="546" y="1288"/>
                    </a:lnTo>
                    <a:lnTo>
                      <a:pt x="548" y="1288"/>
                    </a:lnTo>
                    <a:lnTo>
                      <a:pt x="548" y="1288"/>
                    </a:lnTo>
                    <a:lnTo>
                      <a:pt x="550" y="1288"/>
                    </a:lnTo>
                    <a:lnTo>
                      <a:pt x="550" y="1288"/>
                    </a:lnTo>
                    <a:lnTo>
                      <a:pt x="550" y="1288"/>
                    </a:lnTo>
                    <a:lnTo>
                      <a:pt x="544" y="1284"/>
                    </a:lnTo>
                    <a:lnTo>
                      <a:pt x="546" y="1284"/>
                    </a:lnTo>
                    <a:lnTo>
                      <a:pt x="548" y="1286"/>
                    </a:lnTo>
                    <a:lnTo>
                      <a:pt x="550" y="1286"/>
                    </a:lnTo>
                    <a:lnTo>
                      <a:pt x="552" y="1288"/>
                    </a:lnTo>
                    <a:lnTo>
                      <a:pt x="552" y="1290"/>
                    </a:lnTo>
                    <a:lnTo>
                      <a:pt x="552" y="1290"/>
                    </a:lnTo>
                    <a:lnTo>
                      <a:pt x="550" y="1290"/>
                    </a:lnTo>
                    <a:lnTo>
                      <a:pt x="554" y="1292"/>
                    </a:lnTo>
                    <a:lnTo>
                      <a:pt x="554" y="1292"/>
                    </a:lnTo>
                    <a:lnTo>
                      <a:pt x="554" y="1294"/>
                    </a:lnTo>
                    <a:lnTo>
                      <a:pt x="552" y="1294"/>
                    </a:lnTo>
                    <a:lnTo>
                      <a:pt x="552" y="1296"/>
                    </a:lnTo>
                    <a:lnTo>
                      <a:pt x="554" y="1296"/>
                    </a:lnTo>
                    <a:lnTo>
                      <a:pt x="554" y="1296"/>
                    </a:lnTo>
                    <a:lnTo>
                      <a:pt x="556" y="1296"/>
                    </a:lnTo>
                    <a:lnTo>
                      <a:pt x="556" y="1296"/>
                    </a:lnTo>
                    <a:lnTo>
                      <a:pt x="556" y="1296"/>
                    </a:lnTo>
                    <a:lnTo>
                      <a:pt x="556" y="1296"/>
                    </a:lnTo>
                    <a:lnTo>
                      <a:pt x="560" y="1296"/>
                    </a:lnTo>
                    <a:lnTo>
                      <a:pt x="562" y="1296"/>
                    </a:lnTo>
                    <a:lnTo>
                      <a:pt x="562" y="1296"/>
                    </a:lnTo>
                    <a:lnTo>
                      <a:pt x="564" y="1298"/>
                    </a:lnTo>
                    <a:lnTo>
                      <a:pt x="566" y="1298"/>
                    </a:lnTo>
                    <a:lnTo>
                      <a:pt x="566" y="1298"/>
                    </a:lnTo>
                    <a:lnTo>
                      <a:pt x="566" y="1300"/>
                    </a:lnTo>
                    <a:lnTo>
                      <a:pt x="566" y="1302"/>
                    </a:lnTo>
                    <a:lnTo>
                      <a:pt x="564" y="1302"/>
                    </a:lnTo>
                    <a:lnTo>
                      <a:pt x="562" y="1302"/>
                    </a:lnTo>
                    <a:lnTo>
                      <a:pt x="562" y="1302"/>
                    </a:lnTo>
                    <a:lnTo>
                      <a:pt x="562" y="1304"/>
                    </a:lnTo>
                    <a:lnTo>
                      <a:pt x="562" y="1304"/>
                    </a:lnTo>
                    <a:lnTo>
                      <a:pt x="560" y="1304"/>
                    </a:lnTo>
                    <a:lnTo>
                      <a:pt x="560" y="1302"/>
                    </a:lnTo>
                    <a:lnTo>
                      <a:pt x="560" y="1304"/>
                    </a:lnTo>
                    <a:lnTo>
                      <a:pt x="560" y="1304"/>
                    </a:lnTo>
                    <a:lnTo>
                      <a:pt x="560" y="1306"/>
                    </a:lnTo>
                    <a:lnTo>
                      <a:pt x="562" y="1306"/>
                    </a:lnTo>
                    <a:lnTo>
                      <a:pt x="566" y="1308"/>
                    </a:lnTo>
                    <a:lnTo>
                      <a:pt x="566" y="1308"/>
                    </a:lnTo>
                    <a:lnTo>
                      <a:pt x="570" y="1308"/>
                    </a:lnTo>
                    <a:lnTo>
                      <a:pt x="570" y="1308"/>
                    </a:lnTo>
                    <a:lnTo>
                      <a:pt x="570" y="1308"/>
                    </a:lnTo>
                    <a:lnTo>
                      <a:pt x="570" y="1306"/>
                    </a:lnTo>
                    <a:lnTo>
                      <a:pt x="570" y="1306"/>
                    </a:lnTo>
                    <a:lnTo>
                      <a:pt x="568" y="1302"/>
                    </a:lnTo>
                    <a:lnTo>
                      <a:pt x="568" y="1300"/>
                    </a:lnTo>
                    <a:lnTo>
                      <a:pt x="566" y="1296"/>
                    </a:lnTo>
                    <a:lnTo>
                      <a:pt x="568" y="1296"/>
                    </a:lnTo>
                    <a:lnTo>
                      <a:pt x="568" y="1296"/>
                    </a:lnTo>
                    <a:lnTo>
                      <a:pt x="570" y="1296"/>
                    </a:lnTo>
                    <a:lnTo>
                      <a:pt x="570" y="1296"/>
                    </a:lnTo>
                    <a:lnTo>
                      <a:pt x="570" y="1296"/>
                    </a:lnTo>
                    <a:lnTo>
                      <a:pt x="572" y="1294"/>
                    </a:lnTo>
                    <a:lnTo>
                      <a:pt x="574" y="1294"/>
                    </a:lnTo>
                    <a:lnTo>
                      <a:pt x="574" y="1292"/>
                    </a:lnTo>
                    <a:lnTo>
                      <a:pt x="574" y="1292"/>
                    </a:lnTo>
                    <a:lnTo>
                      <a:pt x="576" y="1292"/>
                    </a:lnTo>
                    <a:lnTo>
                      <a:pt x="576" y="1292"/>
                    </a:lnTo>
                    <a:lnTo>
                      <a:pt x="578" y="1292"/>
                    </a:lnTo>
                    <a:lnTo>
                      <a:pt x="580" y="1292"/>
                    </a:lnTo>
                    <a:lnTo>
                      <a:pt x="582" y="1292"/>
                    </a:lnTo>
                    <a:lnTo>
                      <a:pt x="582" y="1292"/>
                    </a:lnTo>
                    <a:lnTo>
                      <a:pt x="582" y="1292"/>
                    </a:lnTo>
                    <a:lnTo>
                      <a:pt x="578" y="1290"/>
                    </a:lnTo>
                    <a:lnTo>
                      <a:pt x="574" y="1290"/>
                    </a:lnTo>
                    <a:lnTo>
                      <a:pt x="578" y="1290"/>
                    </a:lnTo>
                    <a:lnTo>
                      <a:pt x="582" y="1292"/>
                    </a:lnTo>
                    <a:lnTo>
                      <a:pt x="582" y="1292"/>
                    </a:lnTo>
                    <a:lnTo>
                      <a:pt x="578" y="1290"/>
                    </a:lnTo>
                    <a:lnTo>
                      <a:pt x="574" y="1286"/>
                    </a:lnTo>
                    <a:lnTo>
                      <a:pt x="574" y="1286"/>
                    </a:lnTo>
                    <a:lnTo>
                      <a:pt x="572" y="1286"/>
                    </a:lnTo>
                    <a:lnTo>
                      <a:pt x="572" y="1284"/>
                    </a:lnTo>
                    <a:lnTo>
                      <a:pt x="572" y="1284"/>
                    </a:lnTo>
                    <a:lnTo>
                      <a:pt x="574" y="1284"/>
                    </a:lnTo>
                    <a:lnTo>
                      <a:pt x="574" y="1284"/>
                    </a:lnTo>
                    <a:lnTo>
                      <a:pt x="572" y="1282"/>
                    </a:lnTo>
                    <a:lnTo>
                      <a:pt x="570" y="1280"/>
                    </a:lnTo>
                    <a:lnTo>
                      <a:pt x="570" y="1280"/>
                    </a:lnTo>
                    <a:lnTo>
                      <a:pt x="570" y="1280"/>
                    </a:lnTo>
                    <a:lnTo>
                      <a:pt x="570" y="1278"/>
                    </a:lnTo>
                    <a:lnTo>
                      <a:pt x="570" y="1274"/>
                    </a:lnTo>
                    <a:lnTo>
                      <a:pt x="570" y="1272"/>
                    </a:lnTo>
                    <a:lnTo>
                      <a:pt x="572" y="1270"/>
                    </a:lnTo>
                    <a:lnTo>
                      <a:pt x="572" y="1270"/>
                    </a:lnTo>
                    <a:lnTo>
                      <a:pt x="572" y="1270"/>
                    </a:lnTo>
                    <a:lnTo>
                      <a:pt x="570" y="1268"/>
                    </a:lnTo>
                    <a:lnTo>
                      <a:pt x="570" y="1266"/>
                    </a:lnTo>
                    <a:lnTo>
                      <a:pt x="572" y="1268"/>
                    </a:lnTo>
                    <a:lnTo>
                      <a:pt x="572" y="1270"/>
                    </a:lnTo>
                    <a:lnTo>
                      <a:pt x="574" y="1270"/>
                    </a:lnTo>
                    <a:lnTo>
                      <a:pt x="576" y="1270"/>
                    </a:lnTo>
                    <a:lnTo>
                      <a:pt x="576" y="1268"/>
                    </a:lnTo>
                    <a:lnTo>
                      <a:pt x="576" y="1266"/>
                    </a:lnTo>
                    <a:lnTo>
                      <a:pt x="576" y="1262"/>
                    </a:lnTo>
                    <a:lnTo>
                      <a:pt x="574" y="1262"/>
                    </a:lnTo>
                    <a:lnTo>
                      <a:pt x="574" y="1260"/>
                    </a:lnTo>
                    <a:lnTo>
                      <a:pt x="574" y="1258"/>
                    </a:lnTo>
                    <a:lnTo>
                      <a:pt x="576" y="1256"/>
                    </a:lnTo>
                    <a:lnTo>
                      <a:pt x="576" y="1254"/>
                    </a:lnTo>
                    <a:lnTo>
                      <a:pt x="578" y="1254"/>
                    </a:lnTo>
                    <a:lnTo>
                      <a:pt x="580" y="1252"/>
                    </a:lnTo>
                    <a:lnTo>
                      <a:pt x="580" y="1250"/>
                    </a:lnTo>
                    <a:lnTo>
                      <a:pt x="582" y="1250"/>
                    </a:lnTo>
                    <a:lnTo>
                      <a:pt x="582" y="1250"/>
                    </a:lnTo>
                    <a:lnTo>
                      <a:pt x="582" y="1248"/>
                    </a:lnTo>
                    <a:lnTo>
                      <a:pt x="584" y="1248"/>
                    </a:lnTo>
                    <a:lnTo>
                      <a:pt x="582" y="1246"/>
                    </a:lnTo>
                    <a:lnTo>
                      <a:pt x="582" y="1244"/>
                    </a:lnTo>
                    <a:lnTo>
                      <a:pt x="582" y="1244"/>
                    </a:lnTo>
                    <a:lnTo>
                      <a:pt x="582" y="1242"/>
                    </a:lnTo>
                    <a:lnTo>
                      <a:pt x="582" y="1240"/>
                    </a:lnTo>
                    <a:lnTo>
                      <a:pt x="580" y="1240"/>
                    </a:lnTo>
                    <a:lnTo>
                      <a:pt x="580" y="1238"/>
                    </a:lnTo>
                    <a:lnTo>
                      <a:pt x="578" y="1238"/>
                    </a:lnTo>
                    <a:lnTo>
                      <a:pt x="576" y="1238"/>
                    </a:lnTo>
                    <a:lnTo>
                      <a:pt x="572" y="1238"/>
                    </a:lnTo>
                    <a:lnTo>
                      <a:pt x="570" y="1236"/>
                    </a:lnTo>
                    <a:lnTo>
                      <a:pt x="566" y="1234"/>
                    </a:lnTo>
                    <a:lnTo>
                      <a:pt x="566" y="1232"/>
                    </a:lnTo>
                    <a:lnTo>
                      <a:pt x="564" y="1232"/>
                    </a:lnTo>
                    <a:lnTo>
                      <a:pt x="564" y="1230"/>
                    </a:lnTo>
                    <a:lnTo>
                      <a:pt x="564" y="1228"/>
                    </a:lnTo>
                    <a:lnTo>
                      <a:pt x="564" y="1226"/>
                    </a:lnTo>
                    <a:lnTo>
                      <a:pt x="564" y="1224"/>
                    </a:lnTo>
                    <a:lnTo>
                      <a:pt x="564" y="1224"/>
                    </a:lnTo>
                    <a:lnTo>
                      <a:pt x="566" y="1220"/>
                    </a:lnTo>
                    <a:lnTo>
                      <a:pt x="566" y="1220"/>
                    </a:lnTo>
                    <a:lnTo>
                      <a:pt x="568" y="1220"/>
                    </a:lnTo>
                    <a:lnTo>
                      <a:pt x="570" y="1218"/>
                    </a:lnTo>
                    <a:lnTo>
                      <a:pt x="570" y="1218"/>
                    </a:lnTo>
                    <a:lnTo>
                      <a:pt x="574" y="1218"/>
                    </a:lnTo>
                    <a:lnTo>
                      <a:pt x="574" y="1218"/>
                    </a:lnTo>
                    <a:lnTo>
                      <a:pt x="574" y="1216"/>
                    </a:lnTo>
                    <a:lnTo>
                      <a:pt x="572" y="1214"/>
                    </a:lnTo>
                    <a:lnTo>
                      <a:pt x="574" y="1214"/>
                    </a:lnTo>
                    <a:lnTo>
                      <a:pt x="574" y="1214"/>
                    </a:lnTo>
                    <a:lnTo>
                      <a:pt x="574" y="1212"/>
                    </a:lnTo>
                    <a:lnTo>
                      <a:pt x="574" y="1210"/>
                    </a:lnTo>
                    <a:lnTo>
                      <a:pt x="574" y="1210"/>
                    </a:lnTo>
                    <a:lnTo>
                      <a:pt x="574" y="1206"/>
                    </a:lnTo>
                    <a:lnTo>
                      <a:pt x="572" y="1204"/>
                    </a:lnTo>
                    <a:lnTo>
                      <a:pt x="572" y="1204"/>
                    </a:lnTo>
                    <a:lnTo>
                      <a:pt x="572" y="1202"/>
                    </a:lnTo>
                    <a:lnTo>
                      <a:pt x="572" y="1200"/>
                    </a:lnTo>
                    <a:lnTo>
                      <a:pt x="574" y="1200"/>
                    </a:lnTo>
                    <a:lnTo>
                      <a:pt x="578" y="1198"/>
                    </a:lnTo>
                    <a:lnTo>
                      <a:pt x="576" y="1196"/>
                    </a:lnTo>
                    <a:lnTo>
                      <a:pt x="576" y="1196"/>
                    </a:lnTo>
                    <a:lnTo>
                      <a:pt x="574" y="1196"/>
                    </a:lnTo>
                    <a:lnTo>
                      <a:pt x="570" y="1196"/>
                    </a:lnTo>
                    <a:lnTo>
                      <a:pt x="570" y="1194"/>
                    </a:lnTo>
                    <a:lnTo>
                      <a:pt x="572" y="1194"/>
                    </a:lnTo>
                    <a:lnTo>
                      <a:pt x="572" y="1194"/>
                    </a:lnTo>
                    <a:lnTo>
                      <a:pt x="572" y="1192"/>
                    </a:lnTo>
                    <a:lnTo>
                      <a:pt x="574" y="1192"/>
                    </a:lnTo>
                    <a:lnTo>
                      <a:pt x="576" y="1192"/>
                    </a:lnTo>
                    <a:lnTo>
                      <a:pt x="576" y="1194"/>
                    </a:lnTo>
                    <a:lnTo>
                      <a:pt x="576" y="1194"/>
                    </a:lnTo>
                    <a:lnTo>
                      <a:pt x="578" y="1196"/>
                    </a:lnTo>
                    <a:lnTo>
                      <a:pt x="580" y="1196"/>
                    </a:lnTo>
                    <a:lnTo>
                      <a:pt x="580" y="1194"/>
                    </a:lnTo>
                    <a:lnTo>
                      <a:pt x="582" y="1194"/>
                    </a:lnTo>
                    <a:lnTo>
                      <a:pt x="582" y="1192"/>
                    </a:lnTo>
                    <a:lnTo>
                      <a:pt x="580" y="1188"/>
                    </a:lnTo>
                    <a:lnTo>
                      <a:pt x="578" y="1188"/>
                    </a:lnTo>
                    <a:lnTo>
                      <a:pt x="576" y="1188"/>
                    </a:lnTo>
                    <a:lnTo>
                      <a:pt x="574" y="1188"/>
                    </a:lnTo>
                    <a:lnTo>
                      <a:pt x="576" y="1190"/>
                    </a:lnTo>
                    <a:lnTo>
                      <a:pt x="576" y="1190"/>
                    </a:lnTo>
                    <a:lnTo>
                      <a:pt x="574" y="1192"/>
                    </a:lnTo>
                    <a:lnTo>
                      <a:pt x="572" y="1190"/>
                    </a:lnTo>
                    <a:lnTo>
                      <a:pt x="572" y="1190"/>
                    </a:lnTo>
                    <a:lnTo>
                      <a:pt x="572" y="1190"/>
                    </a:lnTo>
                    <a:lnTo>
                      <a:pt x="570" y="1188"/>
                    </a:lnTo>
                    <a:lnTo>
                      <a:pt x="568" y="1186"/>
                    </a:lnTo>
                    <a:lnTo>
                      <a:pt x="566" y="1182"/>
                    </a:lnTo>
                    <a:lnTo>
                      <a:pt x="566" y="1178"/>
                    </a:lnTo>
                    <a:lnTo>
                      <a:pt x="564" y="1176"/>
                    </a:lnTo>
                    <a:lnTo>
                      <a:pt x="566" y="1174"/>
                    </a:lnTo>
                    <a:lnTo>
                      <a:pt x="566" y="1174"/>
                    </a:lnTo>
                    <a:lnTo>
                      <a:pt x="570" y="1176"/>
                    </a:lnTo>
                    <a:lnTo>
                      <a:pt x="572" y="1178"/>
                    </a:lnTo>
                    <a:lnTo>
                      <a:pt x="574" y="1178"/>
                    </a:lnTo>
                    <a:lnTo>
                      <a:pt x="576" y="1178"/>
                    </a:lnTo>
                    <a:lnTo>
                      <a:pt x="580" y="1178"/>
                    </a:lnTo>
                    <a:lnTo>
                      <a:pt x="582" y="1176"/>
                    </a:lnTo>
                    <a:lnTo>
                      <a:pt x="584" y="1176"/>
                    </a:lnTo>
                    <a:lnTo>
                      <a:pt x="584" y="1174"/>
                    </a:lnTo>
                    <a:lnTo>
                      <a:pt x="584" y="1174"/>
                    </a:lnTo>
                    <a:lnTo>
                      <a:pt x="584" y="1172"/>
                    </a:lnTo>
                    <a:lnTo>
                      <a:pt x="584" y="1168"/>
                    </a:lnTo>
                    <a:lnTo>
                      <a:pt x="582" y="1166"/>
                    </a:lnTo>
                    <a:lnTo>
                      <a:pt x="582" y="1164"/>
                    </a:lnTo>
                    <a:lnTo>
                      <a:pt x="584" y="1164"/>
                    </a:lnTo>
                    <a:lnTo>
                      <a:pt x="584" y="1164"/>
                    </a:lnTo>
                    <a:lnTo>
                      <a:pt x="584" y="1164"/>
                    </a:lnTo>
                    <a:lnTo>
                      <a:pt x="584" y="1160"/>
                    </a:lnTo>
                    <a:lnTo>
                      <a:pt x="582" y="1160"/>
                    </a:lnTo>
                    <a:lnTo>
                      <a:pt x="582" y="1158"/>
                    </a:lnTo>
                    <a:lnTo>
                      <a:pt x="580" y="1156"/>
                    </a:lnTo>
                    <a:lnTo>
                      <a:pt x="580" y="1154"/>
                    </a:lnTo>
                    <a:lnTo>
                      <a:pt x="582" y="1156"/>
                    </a:lnTo>
                    <a:lnTo>
                      <a:pt x="586" y="1156"/>
                    </a:lnTo>
                    <a:lnTo>
                      <a:pt x="590" y="1156"/>
                    </a:lnTo>
                    <a:lnTo>
                      <a:pt x="594" y="1154"/>
                    </a:lnTo>
                    <a:lnTo>
                      <a:pt x="598" y="1154"/>
                    </a:lnTo>
                    <a:lnTo>
                      <a:pt x="600" y="1152"/>
                    </a:lnTo>
                    <a:lnTo>
                      <a:pt x="602" y="1152"/>
                    </a:lnTo>
                    <a:lnTo>
                      <a:pt x="604" y="1152"/>
                    </a:lnTo>
                    <a:lnTo>
                      <a:pt x="606" y="1150"/>
                    </a:lnTo>
                    <a:lnTo>
                      <a:pt x="608" y="1150"/>
                    </a:lnTo>
                    <a:lnTo>
                      <a:pt x="610" y="1150"/>
                    </a:lnTo>
                    <a:lnTo>
                      <a:pt x="614" y="1148"/>
                    </a:lnTo>
                    <a:lnTo>
                      <a:pt x="614" y="1146"/>
                    </a:lnTo>
                    <a:lnTo>
                      <a:pt x="614" y="1144"/>
                    </a:lnTo>
                    <a:lnTo>
                      <a:pt x="614" y="1142"/>
                    </a:lnTo>
                    <a:lnTo>
                      <a:pt x="616" y="1140"/>
                    </a:lnTo>
                    <a:lnTo>
                      <a:pt x="618" y="1136"/>
                    </a:lnTo>
                    <a:lnTo>
                      <a:pt x="618" y="1134"/>
                    </a:lnTo>
                    <a:lnTo>
                      <a:pt x="616" y="1128"/>
                    </a:lnTo>
                    <a:lnTo>
                      <a:pt x="616" y="1128"/>
                    </a:lnTo>
                    <a:lnTo>
                      <a:pt x="616" y="1128"/>
                    </a:lnTo>
                    <a:lnTo>
                      <a:pt x="614" y="1126"/>
                    </a:lnTo>
                    <a:lnTo>
                      <a:pt x="610" y="1124"/>
                    </a:lnTo>
                    <a:lnTo>
                      <a:pt x="610" y="1124"/>
                    </a:lnTo>
                    <a:lnTo>
                      <a:pt x="610" y="1118"/>
                    </a:lnTo>
                    <a:lnTo>
                      <a:pt x="610" y="1118"/>
                    </a:lnTo>
                    <a:lnTo>
                      <a:pt x="608" y="1116"/>
                    </a:lnTo>
                    <a:lnTo>
                      <a:pt x="606" y="1114"/>
                    </a:lnTo>
                    <a:lnTo>
                      <a:pt x="604" y="1112"/>
                    </a:lnTo>
                    <a:lnTo>
                      <a:pt x="600" y="1110"/>
                    </a:lnTo>
                    <a:lnTo>
                      <a:pt x="598" y="1108"/>
                    </a:lnTo>
                    <a:lnTo>
                      <a:pt x="598" y="1108"/>
                    </a:lnTo>
                    <a:lnTo>
                      <a:pt x="598" y="1106"/>
                    </a:lnTo>
                    <a:lnTo>
                      <a:pt x="598" y="1104"/>
                    </a:lnTo>
                    <a:lnTo>
                      <a:pt x="598" y="1104"/>
                    </a:lnTo>
                    <a:lnTo>
                      <a:pt x="602" y="1108"/>
                    </a:lnTo>
                    <a:lnTo>
                      <a:pt x="602" y="1108"/>
                    </a:lnTo>
                    <a:lnTo>
                      <a:pt x="608" y="1110"/>
                    </a:lnTo>
                    <a:lnTo>
                      <a:pt x="608" y="1108"/>
                    </a:lnTo>
                    <a:lnTo>
                      <a:pt x="612" y="1110"/>
                    </a:lnTo>
                    <a:lnTo>
                      <a:pt x="614" y="1112"/>
                    </a:lnTo>
                    <a:lnTo>
                      <a:pt x="616" y="1112"/>
                    </a:lnTo>
                    <a:lnTo>
                      <a:pt x="618" y="1112"/>
                    </a:lnTo>
                    <a:lnTo>
                      <a:pt x="618" y="1112"/>
                    </a:lnTo>
                    <a:lnTo>
                      <a:pt x="620" y="1112"/>
                    </a:lnTo>
                    <a:lnTo>
                      <a:pt x="622" y="1112"/>
                    </a:lnTo>
                    <a:lnTo>
                      <a:pt x="626" y="1112"/>
                    </a:lnTo>
                    <a:lnTo>
                      <a:pt x="628" y="1114"/>
                    </a:lnTo>
                    <a:lnTo>
                      <a:pt x="630" y="1112"/>
                    </a:lnTo>
                    <a:lnTo>
                      <a:pt x="632" y="1112"/>
                    </a:lnTo>
                    <a:lnTo>
                      <a:pt x="632" y="1110"/>
                    </a:lnTo>
                    <a:lnTo>
                      <a:pt x="634" y="1108"/>
                    </a:lnTo>
                    <a:lnTo>
                      <a:pt x="634" y="1108"/>
                    </a:lnTo>
                    <a:lnTo>
                      <a:pt x="634" y="1106"/>
                    </a:lnTo>
                    <a:lnTo>
                      <a:pt x="636" y="1106"/>
                    </a:lnTo>
                    <a:lnTo>
                      <a:pt x="636" y="1104"/>
                    </a:lnTo>
                    <a:lnTo>
                      <a:pt x="636" y="1102"/>
                    </a:lnTo>
                    <a:lnTo>
                      <a:pt x="636" y="1102"/>
                    </a:lnTo>
                    <a:lnTo>
                      <a:pt x="636" y="1100"/>
                    </a:lnTo>
                    <a:lnTo>
                      <a:pt x="638" y="1100"/>
                    </a:lnTo>
                    <a:lnTo>
                      <a:pt x="638" y="1100"/>
                    </a:lnTo>
                    <a:lnTo>
                      <a:pt x="640" y="1096"/>
                    </a:lnTo>
                    <a:lnTo>
                      <a:pt x="640" y="1094"/>
                    </a:lnTo>
                    <a:lnTo>
                      <a:pt x="642" y="1092"/>
                    </a:lnTo>
                    <a:lnTo>
                      <a:pt x="642" y="1088"/>
                    </a:lnTo>
                    <a:lnTo>
                      <a:pt x="642" y="1086"/>
                    </a:lnTo>
                    <a:lnTo>
                      <a:pt x="644" y="1084"/>
                    </a:lnTo>
                    <a:lnTo>
                      <a:pt x="646" y="1084"/>
                    </a:lnTo>
                    <a:lnTo>
                      <a:pt x="648" y="1080"/>
                    </a:lnTo>
                    <a:lnTo>
                      <a:pt x="648" y="1080"/>
                    </a:lnTo>
                    <a:lnTo>
                      <a:pt x="650" y="1080"/>
                    </a:lnTo>
                    <a:lnTo>
                      <a:pt x="652" y="1078"/>
                    </a:lnTo>
                    <a:lnTo>
                      <a:pt x="652" y="1076"/>
                    </a:lnTo>
                    <a:lnTo>
                      <a:pt x="652" y="1076"/>
                    </a:lnTo>
                    <a:lnTo>
                      <a:pt x="654" y="1072"/>
                    </a:lnTo>
                    <a:lnTo>
                      <a:pt x="654" y="1070"/>
                    </a:lnTo>
                    <a:lnTo>
                      <a:pt x="656" y="1068"/>
                    </a:lnTo>
                    <a:lnTo>
                      <a:pt x="656" y="1064"/>
                    </a:lnTo>
                    <a:lnTo>
                      <a:pt x="656" y="1060"/>
                    </a:lnTo>
                    <a:lnTo>
                      <a:pt x="658" y="1058"/>
                    </a:lnTo>
                    <a:lnTo>
                      <a:pt x="658" y="1056"/>
                    </a:lnTo>
                    <a:lnTo>
                      <a:pt x="658" y="1056"/>
                    </a:lnTo>
                    <a:lnTo>
                      <a:pt x="658" y="1054"/>
                    </a:lnTo>
                    <a:lnTo>
                      <a:pt x="660" y="1052"/>
                    </a:lnTo>
                    <a:lnTo>
                      <a:pt x="662" y="1050"/>
                    </a:lnTo>
                    <a:lnTo>
                      <a:pt x="662" y="1050"/>
                    </a:lnTo>
                    <a:lnTo>
                      <a:pt x="664" y="1048"/>
                    </a:lnTo>
                    <a:lnTo>
                      <a:pt x="664" y="1046"/>
                    </a:lnTo>
                    <a:lnTo>
                      <a:pt x="664" y="1046"/>
                    </a:lnTo>
                    <a:lnTo>
                      <a:pt x="664" y="1042"/>
                    </a:lnTo>
                    <a:lnTo>
                      <a:pt x="664" y="1036"/>
                    </a:lnTo>
                    <a:lnTo>
                      <a:pt x="664" y="1034"/>
                    </a:lnTo>
                    <a:lnTo>
                      <a:pt x="666" y="1034"/>
                    </a:lnTo>
                    <a:lnTo>
                      <a:pt x="666" y="1034"/>
                    </a:lnTo>
                    <a:lnTo>
                      <a:pt x="666" y="1034"/>
                    </a:lnTo>
                    <a:lnTo>
                      <a:pt x="664" y="1032"/>
                    </a:lnTo>
                    <a:lnTo>
                      <a:pt x="664" y="1032"/>
                    </a:lnTo>
                    <a:lnTo>
                      <a:pt x="664" y="1030"/>
                    </a:lnTo>
                    <a:lnTo>
                      <a:pt x="662" y="1028"/>
                    </a:lnTo>
                    <a:lnTo>
                      <a:pt x="662" y="1026"/>
                    </a:lnTo>
                    <a:lnTo>
                      <a:pt x="662" y="1024"/>
                    </a:lnTo>
                    <a:lnTo>
                      <a:pt x="662" y="1024"/>
                    </a:lnTo>
                    <a:lnTo>
                      <a:pt x="662" y="1024"/>
                    </a:lnTo>
                    <a:lnTo>
                      <a:pt x="662" y="1022"/>
                    </a:lnTo>
                    <a:lnTo>
                      <a:pt x="662" y="1020"/>
                    </a:lnTo>
                    <a:lnTo>
                      <a:pt x="664" y="1018"/>
                    </a:lnTo>
                    <a:lnTo>
                      <a:pt x="664" y="1016"/>
                    </a:lnTo>
                    <a:lnTo>
                      <a:pt x="666" y="1014"/>
                    </a:lnTo>
                    <a:lnTo>
                      <a:pt x="668" y="1010"/>
                    </a:lnTo>
                    <a:lnTo>
                      <a:pt x="668" y="1010"/>
                    </a:lnTo>
                    <a:lnTo>
                      <a:pt x="670" y="1010"/>
                    </a:lnTo>
                    <a:lnTo>
                      <a:pt x="670" y="1008"/>
                    </a:lnTo>
                    <a:lnTo>
                      <a:pt x="672" y="1008"/>
                    </a:lnTo>
                    <a:lnTo>
                      <a:pt x="674" y="1006"/>
                    </a:lnTo>
                    <a:lnTo>
                      <a:pt x="674" y="1004"/>
                    </a:lnTo>
                    <a:lnTo>
                      <a:pt x="676" y="1002"/>
                    </a:lnTo>
                    <a:lnTo>
                      <a:pt x="678" y="1002"/>
                    </a:lnTo>
                    <a:lnTo>
                      <a:pt x="680" y="1002"/>
                    </a:lnTo>
                    <a:lnTo>
                      <a:pt x="680" y="1000"/>
                    </a:lnTo>
                    <a:lnTo>
                      <a:pt x="680" y="1000"/>
                    </a:lnTo>
                    <a:lnTo>
                      <a:pt x="682" y="998"/>
                    </a:lnTo>
                    <a:lnTo>
                      <a:pt x="686" y="998"/>
                    </a:lnTo>
                    <a:lnTo>
                      <a:pt x="686" y="998"/>
                    </a:lnTo>
                    <a:lnTo>
                      <a:pt x="686" y="996"/>
                    </a:lnTo>
                    <a:lnTo>
                      <a:pt x="688" y="994"/>
                    </a:lnTo>
                    <a:lnTo>
                      <a:pt x="688" y="994"/>
                    </a:lnTo>
                    <a:lnTo>
                      <a:pt x="690" y="994"/>
                    </a:lnTo>
                    <a:lnTo>
                      <a:pt x="692" y="994"/>
                    </a:lnTo>
                    <a:lnTo>
                      <a:pt x="692" y="994"/>
                    </a:lnTo>
                    <a:lnTo>
                      <a:pt x="692" y="992"/>
                    </a:lnTo>
                    <a:lnTo>
                      <a:pt x="692" y="992"/>
                    </a:lnTo>
                    <a:lnTo>
                      <a:pt x="692" y="992"/>
                    </a:lnTo>
                    <a:lnTo>
                      <a:pt x="692" y="990"/>
                    </a:lnTo>
                    <a:lnTo>
                      <a:pt x="692" y="990"/>
                    </a:lnTo>
                    <a:lnTo>
                      <a:pt x="692" y="992"/>
                    </a:lnTo>
                    <a:lnTo>
                      <a:pt x="694" y="992"/>
                    </a:lnTo>
                    <a:lnTo>
                      <a:pt x="698" y="990"/>
                    </a:lnTo>
                    <a:lnTo>
                      <a:pt x="698" y="990"/>
                    </a:lnTo>
                    <a:lnTo>
                      <a:pt x="698" y="990"/>
                    </a:lnTo>
                    <a:lnTo>
                      <a:pt x="700" y="990"/>
                    </a:lnTo>
                    <a:lnTo>
                      <a:pt x="702" y="990"/>
                    </a:lnTo>
                    <a:lnTo>
                      <a:pt x="704" y="990"/>
                    </a:lnTo>
                    <a:lnTo>
                      <a:pt x="704" y="990"/>
                    </a:lnTo>
                    <a:lnTo>
                      <a:pt x="706" y="990"/>
                    </a:lnTo>
                    <a:lnTo>
                      <a:pt x="708" y="990"/>
                    </a:lnTo>
                    <a:lnTo>
                      <a:pt x="712" y="990"/>
                    </a:lnTo>
                    <a:lnTo>
                      <a:pt x="712" y="990"/>
                    </a:lnTo>
                    <a:lnTo>
                      <a:pt x="712" y="988"/>
                    </a:lnTo>
                    <a:lnTo>
                      <a:pt x="712" y="986"/>
                    </a:lnTo>
                    <a:lnTo>
                      <a:pt x="714" y="984"/>
                    </a:lnTo>
                    <a:lnTo>
                      <a:pt x="714" y="984"/>
                    </a:lnTo>
                    <a:lnTo>
                      <a:pt x="718" y="982"/>
                    </a:lnTo>
                    <a:lnTo>
                      <a:pt x="718" y="980"/>
                    </a:lnTo>
                    <a:lnTo>
                      <a:pt x="718" y="980"/>
                    </a:lnTo>
                    <a:lnTo>
                      <a:pt x="718" y="978"/>
                    </a:lnTo>
                    <a:lnTo>
                      <a:pt x="718" y="976"/>
                    </a:lnTo>
                    <a:lnTo>
                      <a:pt x="718" y="972"/>
                    </a:lnTo>
                    <a:lnTo>
                      <a:pt x="720" y="970"/>
                    </a:lnTo>
                    <a:lnTo>
                      <a:pt x="724" y="966"/>
                    </a:lnTo>
                    <a:lnTo>
                      <a:pt x="724" y="964"/>
                    </a:lnTo>
                    <a:lnTo>
                      <a:pt x="726" y="960"/>
                    </a:lnTo>
                    <a:lnTo>
                      <a:pt x="728" y="956"/>
                    </a:lnTo>
                    <a:lnTo>
                      <a:pt x="728" y="956"/>
                    </a:lnTo>
                    <a:lnTo>
                      <a:pt x="728" y="950"/>
                    </a:lnTo>
                    <a:lnTo>
                      <a:pt x="728" y="948"/>
                    </a:lnTo>
                    <a:lnTo>
                      <a:pt x="728" y="944"/>
                    </a:lnTo>
                    <a:lnTo>
                      <a:pt x="728" y="942"/>
                    </a:lnTo>
                    <a:lnTo>
                      <a:pt x="728" y="940"/>
                    </a:lnTo>
                    <a:lnTo>
                      <a:pt x="730" y="938"/>
                    </a:lnTo>
                    <a:lnTo>
                      <a:pt x="730" y="938"/>
                    </a:lnTo>
                    <a:lnTo>
                      <a:pt x="730" y="934"/>
                    </a:lnTo>
                    <a:lnTo>
                      <a:pt x="730" y="928"/>
                    </a:lnTo>
                    <a:lnTo>
                      <a:pt x="732" y="926"/>
                    </a:lnTo>
                    <a:lnTo>
                      <a:pt x="732" y="922"/>
                    </a:lnTo>
                    <a:lnTo>
                      <a:pt x="732" y="918"/>
                    </a:lnTo>
                    <a:lnTo>
                      <a:pt x="732" y="916"/>
                    </a:lnTo>
                    <a:lnTo>
                      <a:pt x="730" y="914"/>
                    </a:lnTo>
                    <a:lnTo>
                      <a:pt x="730" y="910"/>
                    </a:lnTo>
                    <a:lnTo>
                      <a:pt x="730" y="910"/>
                    </a:lnTo>
                    <a:lnTo>
                      <a:pt x="730" y="906"/>
                    </a:lnTo>
                    <a:lnTo>
                      <a:pt x="730" y="900"/>
                    </a:lnTo>
                    <a:lnTo>
                      <a:pt x="730" y="896"/>
                    </a:lnTo>
                    <a:lnTo>
                      <a:pt x="730" y="894"/>
                    </a:lnTo>
                    <a:lnTo>
                      <a:pt x="730" y="892"/>
                    </a:lnTo>
                    <a:lnTo>
                      <a:pt x="730" y="892"/>
                    </a:lnTo>
                    <a:lnTo>
                      <a:pt x="732" y="890"/>
                    </a:lnTo>
                    <a:lnTo>
                      <a:pt x="734" y="890"/>
                    </a:lnTo>
                    <a:lnTo>
                      <a:pt x="734" y="890"/>
                    </a:lnTo>
                    <a:lnTo>
                      <a:pt x="734" y="890"/>
                    </a:lnTo>
                    <a:lnTo>
                      <a:pt x="736" y="888"/>
                    </a:lnTo>
                    <a:lnTo>
                      <a:pt x="738" y="886"/>
                    </a:lnTo>
                    <a:lnTo>
                      <a:pt x="740" y="880"/>
                    </a:lnTo>
                    <a:lnTo>
                      <a:pt x="740" y="878"/>
                    </a:lnTo>
                    <a:lnTo>
                      <a:pt x="742" y="876"/>
                    </a:lnTo>
                    <a:lnTo>
                      <a:pt x="744" y="872"/>
                    </a:lnTo>
                    <a:lnTo>
                      <a:pt x="746" y="872"/>
                    </a:lnTo>
                    <a:lnTo>
                      <a:pt x="746" y="870"/>
                    </a:lnTo>
                    <a:lnTo>
                      <a:pt x="748" y="868"/>
                    </a:lnTo>
                    <a:lnTo>
                      <a:pt x="750" y="866"/>
                    </a:lnTo>
                    <a:lnTo>
                      <a:pt x="752" y="864"/>
                    </a:lnTo>
                    <a:lnTo>
                      <a:pt x="752" y="862"/>
                    </a:lnTo>
                    <a:lnTo>
                      <a:pt x="754" y="860"/>
                    </a:lnTo>
                    <a:lnTo>
                      <a:pt x="758" y="856"/>
                    </a:lnTo>
                    <a:lnTo>
                      <a:pt x="760" y="850"/>
                    </a:lnTo>
                    <a:lnTo>
                      <a:pt x="760" y="850"/>
                    </a:lnTo>
                    <a:lnTo>
                      <a:pt x="762" y="848"/>
                    </a:lnTo>
                    <a:lnTo>
                      <a:pt x="762" y="842"/>
                    </a:lnTo>
                    <a:lnTo>
                      <a:pt x="762" y="838"/>
                    </a:lnTo>
                    <a:lnTo>
                      <a:pt x="762" y="832"/>
                    </a:lnTo>
                    <a:lnTo>
                      <a:pt x="762" y="828"/>
                    </a:lnTo>
                    <a:lnTo>
                      <a:pt x="762" y="824"/>
                    </a:lnTo>
                    <a:lnTo>
                      <a:pt x="760" y="818"/>
                    </a:lnTo>
                    <a:close/>
                    <a:moveTo>
                      <a:pt x="156" y="30"/>
                    </a:moveTo>
                    <a:lnTo>
                      <a:pt x="156" y="30"/>
                    </a:lnTo>
                    <a:lnTo>
                      <a:pt x="156" y="30"/>
                    </a:lnTo>
                    <a:lnTo>
                      <a:pt x="156" y="30"/>
                    </a:lnTo>
                    <a:lnTo>
                      <a:pt x="156" y="30"/>
                    </a:lnTo>
                    <a:close/>
                    <a:moveTo>
                      <a:pt x="398" y="278"/>
                    </a:moveTo>
                    <a:lnTo>
                      <a:pt x="400" y="276"/>
                    </a:lnTo>
                    <a:lnTo>
                      <a:pt x="400" y="274"/>
                    </a:lnTo>
                    <a:lnTo>
                      <a:pt x="400" y="274"/>
                    </a:lnTo>
                    <a:lnTo>
                      <a:pt x="394" y="276"/>
                    </a:lnTo>
                    <a:lnTo>
                      <a:pt x="392" y="276"/>
                    </a:lnTo>
                    <a:lnTo>
                      <a:pt x="390" y="276"/>
                    </a:lnTo>
                    <a:lnTo>
                      <a:pt x="390" y="276"/>
                    </a:lnTo>
                    <a:lnTo>
                      <a:pt x="392" y="274"/>
                    </a:lnTo>
                    <a:lnTo>
                      <a:pt x="398" y="270"/>
                    </a:lnTo>
                    <a:lnTo>
                      <a:pt x="406" y="266"/>
                    </a:lnTo>
                    <a:lnTo>
                      <a:pt x="410" y="266"/>
                    </a:lnTo>
                    <a:lnTo>
                      <a:pt x="414" y="264"/>
                    </a:lnTo>
                    <a:lnTo>
                      <a:pt x="416" y="262"/>
                    </a:lnTo>
                    <a:lnTo>
                      <a:pt x="418" y="262"/>
                    </a:lnTo>
                    <a:lnTo>
                      <a:pt x="418" y="262"/>
                    </a:lnTo>
                    <a:lnTo>
                      <a:pt x="420" y="260"/>
                    </a:lnTo>
                    <a:lnTo>
                      <a:pt x="422" y="258"/>
                    </a:lnTo>
                    <a:lnTo>
                      <a:pt x="422" y="260"/>
                    </a:lnTo>
                    <a:lnTo>
                      <a:pt x="422" y="260"/>
                    </a:lnTo>
                    <a:lnTo>
                      <a:pt x="422" y="260"/>
                    </a:lnTo>
                    <a:lnTo>
                      <a:pt x="424" y="260"/>
                    </a:lnTo>
                    <a:lnTo>
                      <a:pt x="426" y="256"/>
                    </a:lnTo>
                    <a:lnTo>
                      <a:pt x="426" y="256"/>
                    </a:lnTo>
                    <a:lnTo>
                      <a:pt x="426" y="256"/>
                    </a:lnTo>
                    <a:lnTo>
                      <a:pt x="426" y="258"/>
                    </a:lnTo>
                    <a:lnTo>
                      <a:pt x="424" y="258"/>
                    </a:lnTo>
                    <a:lnTo>
                      <a:pt x="424" y="260"/>
                    </a:lnTo>
                    <a:lnTo>
                      <a:pt x="424" y="260"/>
                    </a:lnTo>
                    <a:lnTo>
                      <a:pt x="426" y="258"/>
                    </a:lnTo>
                    <a:lnTo>
                      <a:pt x="428" y="258"/>
                    </a:lnTo>
                    <a:lnTo>
                      <a:pt x="428" y="258"/>
                    </a:lnTo>
                    <a:lnTo>
                      <a:pt x="430" y="254"/>
                    </a:lnTo>
                    <a:lnTo>
                      <a:pt x="430" y="254"/>
                    </a:lnTo>
                    <a:lnTo>
                      <a:pt x="434" y="256"/>
                    </a:lnTo>
                    <a:lnTo>
                      <a:pt x="434" y="262"/>
                    </a:lnTo>
                    <a:lnTo>
                      <a:pt x="436" y="256"/>
                    </a:lnTo>
                    <a:lnTo>
                      <a:pt x="438" y="258"/>
                    </a:lnTo>
                    <a:lnTo>
                      <a:pt x="440" y="258"/>
                    </a:lnTo>
                    <a:lnTo>
                      <a:pt x="440" y="258"/>
                    </a:lnTo>
                    <a:lnTo>
                      <a:pt x="440" y="258"/>
                    </a:lnTo>
                    <a:lnTo>
                      <a:pt x="440" y="260"/>
                    </a:lnTo>
                    <a:lnTo>
                      <a:pt x="440" y="264"/>
                    </a:lnTo>
                    <a:lnTo>
                      <a:pt x="442" y="266"/>
                    </a:lnTo>
                    <a:lnTo>
                      <a:pt x="444" y="266"/>
                    </a:lnTo>
                    <a:lnTo>
                      <a:pt x="448" y="266"/>
                    </a:lnTo>
                    <a:lnTo>
                      <a:pt x="446" y="266"/>
                    </a:lnTo>
                    <a:lnTo>
                      <a:pt x="446" y="270"/>
                    </a:lnTo>
                    <a:lnTo>
                      <a:pt x="446" y="270"/>
                    </a:lnTo>
                    <a:lnTo>
                      <a:pt x="446" y="272"/>
                    </a:lnTo>
                    <a:lnTo>
                      <a:pt x="444" y="274"/>
                    </a:lnTo>
                    <a:lnTo>
                      <a:pt x="444" y="276"/>
                    </a:lnTo>
                    <a:lnTo>
                      <a:pt x="446" y="278"/>
                    </a:lnTo>
                    <a:lnTo>
                      <a:pt x="444" y="278"/>
                    </a:lnTo>
                    <a:lnTo>
                      <a:pt x="444" y="280"/>
                    </a:lnTo>
                    <a:lnTo>
                      <a:pt x="444" y="280"/>
                    </a:lnTo>
                    <a:lnTo>
                      <a:pt x="444" y="280"/>
                    </a:lnTo>
                    <a:lnTo>
                      <a:pt x="442" y="280"/>
                    </a:lnTo>
                    <a:lnTo>
                      <a:pt x="444" y="280"/>
                    </a:lnTo>
                    <a:lnTo>
                      <a:pt x="442" y="282"/>
                    </a:lnTo>
                    <a:lnTo>
                      <a:pt x="442" y="282"/>
                    </a:lnTo>
                    <a:lnTo>
                      <a:pt x="440" y="280"/>
                    </a:lnTo>
                    <a:lnTo>
                      <a:pt x="440" y="280"/>
                    </a:lnTo>
                    <a:lnTo>
                      <a:pt x="440" y="280"/>
                    </a:lnTo>
                    <a:lnTo>
                      <a:pt x="440" y="278"/>
                    </a:lnTo>
                    <a:lnTo>
                      <a:pt x="440" y="278"/>
                    </a:lnTo>
                    <a:lnTo>
                      <a:pt x="438" y="278"/>
                    </a:lnTo>
                    <a:lnTo>
                      <a:pt x="436" y="280"/>
                    </a:lnTo>
                    <a:lnTo>
                      <a:pt x="432" y="278"/>
                    </a:lnTo>
                    <a:lnTo>
                      <a:pt x="430" y="280"/>
                    </a:lnTo>
                    <a:lnTo>
                      <a:pt x="430" y="280"/>
                    </a:lnTo>
                    <a:lnTo>
                      <a:pt x="428" y="280"/>
                    </a:lnTo>
                    <a:lnTo>
                      <a:pt x="426" y="280"/>
                    </a:lnTo>
                    <a:lnTo>
                      <a:pt x="424" y="280"/>
                    </a:lnTo>
                    <a:lnTo>
                      <a:pt x="424" y="280"/>
                    </a:lnTo>
                    <a:lnTo>
                      <a:pt x="422" y="278"/>
                    </a:lnTo>
                    <a:lnTo>
                      <a:pt x="422" y="278"/>
                    </a:lnTo>
                    <a:lnTo>
                      <a:pt x="420" y="276"/>
                    </a:lnTo>
                    <a:lnTo>
                      <a:pt x="418" y="276"/>
                    </a:lnTo>
                    <a:lnTo>
                      <a:pt x="418" y="276"/>
                    </a:lnTo>
                    <a:lnTo>
                      <a:pt x="416" y="276"/>
                    </a:lnTo>
                    <a:lnTo>
                      <a:pt x="416" y="276"/>
                    </a:lnTo>
                    <a:lnTo>
                      <a:pt x="418" y="274"/>
                    </a:lnTo>
                    <a:lnTo>
                      <a:pt x="418" y="274"/>
                    </a:lnTo>
                    <a:lnTo>
                      <a:pt x="420" y="274"/>
                    </a:lnTo>
                    <a:lnTo>
                      <a:pt x="422" y="272"/>
                    </a:lnTo>
                    <a:lnTo>
                      <a:pt x="424" y="270"/>
                    </a:lnTo>
                    <a:lnTo>
                      <a:pt x="424" y="270"/>
                    </a:lnTo>
                    <a:lnTo>
                      <a:pt x="422" y="270"/>
                    </a:lnTo>
                    <a:lnTo>
                      <a:pt x="420" y="270"/>
                    </a:lnTo>
                    <a:lnTo>
                      <a:pt x="420" y="270"/>
                    </a:lnTo>
                    <a:lnTo>
                      <a:pt x="416" y="272"/>
                    </a:lnTo>
                    <a:lnTo>
                      <a:pt x="414" y="274"/>
                    </a:lnTo>
                    <a:lnTo>
                      <a:pt x="412" y="274"/>
                    </a:lnTo>
                    <a:lnTo>
                      <a:pt x="410" y="276"/>
                    </a:lnTo>
                    <a:lnTo>
                      <a:pt x="408" y="276"/>
                    </a:lnTo>
                    <a:lnTo>
                      <a:pt x="406" y="276"/>
                    </a:lnTo>
                    <a:lnTo>
                      <a:pt x="404" y="278"/>
                    </a:lnTo>
                    <a:lnTo>
                      <a:pt x="402" y="278"/>
                    </a:lnTo>
                    <a:lnTo>
                      <a:pt x="400" y="276"/>
                    </a:lnTo>
                    <a:lnTo>
                      <a:pt x="398" y="278"/>
                    </a:lnTo>
                    <a:close/>
                    <a:moveTo>
                      <a:pt x="430" y="296"/>
                    </a:moveTo>
                    <a:lnTo>
                      <a:pt x="428" y="296"/>
                    </a:lnTo>
                    <a:lnTo>
                      <a:pt x="428" y="298"/>
                    </a:lnTo>
                    <a:lnTo>
                      <a:pt x="428" y="296"/>
                    </a:lnTo>
                    <a:lnTo>
                      <a:pt x="428" y="296"/>
                    </a:lnTo>
                    <a:lnTo>
                      <a:pt x="428" y="294"/>
                    </a:lnTo>
                    <a:lnTo>
                      <a:pt x="428" y="294"/>
                    </a:lnTo>
                    <a:lnTo>
                      <a:pt x="426" y="296"/>
                    </a:lnTo>
                    <a:lnTo>
                      <a:pt x="424" y="296"/>
                    </a:lnTo>
                    <a:lnTo>
                      <a:pt x="424" y="298"/>
                    </a:lnTo>
                    <a:lnTo>
                      <a:pt x="422" y="298"/>
                    </a:lnTo>
                    <a:lnTo>
                      <a:pt x="422" y="300"/>
                    </a:lnTo>
                    <a:lnTo>
                      <a:pt x="420" y="302"/>
                    </a:lnTo>
                    <a:lnTo>
                      <a:pt x="420" y="302"/>
                    </a:lnTo>
                    <a:lnTo>
                      <a:pt x="420" y="302"/>
                    </a:lnTo>
                    <a:lnTo>
                      <a:pt x="420" y="304"/>
                    </a:lnTo>
                    <a:lnTo>
                      <a:pt x="418" y="306"/>
                    </a:lnTo>
                    <a:lnTo>
                      <a:pt x="416" y="308"/>
                    </a:lnTo>
                    <a:lnTo>
                      <a:pt x="416" y="312"/>
                    </a:lnTo>
                    <a:lnTo>
                      <a:pt x="416" y="314"/>
                    </a:lnTo>
                    <a:lnTo>
                      <a:pt x="416" y="314"/>
                    </a:lnTo>
                    <a:lnTo>
                      <a:pt x="414" y="320"/>
                    </a:lnTo>
                    <a:lnTo>
                      <a:pt x="410" y="324"/>
                    </a:lnTo>
                    <a:lnTo>
                      <a:pt x="408" y="326"/>
                    </a:lnTo>
                    <a:lnTo>
                      <a:pt x="408" y="326"/>
                    </a:lnTo>
                    <a:lnTo>
                      <a:pt x="404" y="328"/>
                    </a:lnTo>
                    <a:lnTo>
                      <a:pt x="402" y="328"/>
                    </a:lnTo>
                    <a:lnTo>
                      <a:pt x="402" y="328"/>
                    </a:lnTo>
                    <a:lnTo>
                      <a:pt x="400" y="328"/>
                    </a:lnTo>
                    <a:lnTo>
                      <a:pt x="400" y="328"/>
                    </a:lnTo>
                    <a:lnTo>
                      <a:pt x="400" y="326"/>
                    </a:lnTo>
                    <a:lnTo>
                      <a:pt x="400" y="326"/>
                    </a:lnTo>
                    <a:lnTo>
                      <a:pt x="400" y="322"/>
                    </a:lnTo>
                    <a:lnTo>
                      <a:pt x="402" y="320"/>
                    </a:lnTo>
                    <a:lnTo>
                      <a:pt x="402" y="318"/>
                    </a:lnTo>
                    <a:lnTo>
                      <a:pt x="402" y="318"/>
                    </a:lnTo>
                    <a:lnTo>
                      <a:pt x="404" y="314"/>
                    </a:lnTo>
                    <a:lnTo>
                      <a:pt x="404" y="312"/>
                    </a:lnTo>
                    <a:lnTo>
                      <a:pt x="406" y="312"/>
                    </a:lnTo>
                    <a:lnTo>
                      <a:pt x="408" y="308"/>
                    </a:lnTo>
                    <a:lnTo>
                      <a:pt x="408" y="306"/>
                    </a:lnTo>
                    <a:lnTo>
                      <a:pt x="410" y="306"/>
                    </a:lnTo>
                    <a:lnTo>
                      <a:pt x="410" y="302"/>
                    </a:lnTo>
                    <a:lnTo>
                      <a:pt x="412" y="302"/>
                    </a:lnTo>
                    <a:lnTo>
                      <a:pt x="414" y="300"/>
                    </a:lnTo>
                    <a:lnTo>
                      <a:pt x="414" y="298"/>
                    </a:lnTo>
                    <a:lnTo>
                      <a:pt x="416" y="296"/>
                    </a:lnTo>
                    <a:lnTo>
                      <a:pt x="418" y="294"/>
                    </a:lnTo>
                    <a:lnTo>
                      <a:pt x="418" y="292"/>
                    </a:lnTo>
                    <a:lnTo>
                      <a:pt x="416" y="294"/>
                    </a:lnTo>
                    <a:lnTo>
                      <a:pt x="416" y="296"/>
                    </a:lnTo>
                    <a:lnTo>
                      <a:pt x="414" y="296"/>
                    </a:lnTo>
                    <a:lnTo>
                      <a:pt x="414" y="296"/>
                    </a:lnTo>
                    <a:lnTo>
                      <a:pt x="410" y="300"/>
                    </a:lnTo>
                    <a:lnTo>
                      <a:pt x="410" y="298"/>
                    </a:lnTo>
                    <a:lnTo>
                      <a:pt x="412" y="296"/>
                    </a:lnTo>
                    <a:lnTo>
                      <a:pt x="412" y="296"/>
                    </a:lnTo>
                    <a:lnTo>
                      <a:pt x="414" y="296"/>
                    </a:lnTo>
                    <a:lnTo>
                      <a:pt x="414" y="294"/>
                    </a:lnTo>
                    <a:lnTo>
                      <a:pt x="420" y="290"/>
                    </a:lnTo>
                    <a:lnTo>
                      <a:pt x="422" y="288"/>
                    </a:lnTo>
                    <a:lnTo>
                      <a:pt x="422" y="288"/>
                    </a:lnTo>
                    <a:lnTo>
                      <a:pt x="424" y="288"/>
                    </a:lnTo>
                    <a:lnTo>
                      <a:pt x="424" y="286"/>
                    </a:lnTo>
                    <a:lnTo>
                      <a:pt x="424" y="290"/>
                    </a:lnTo>
                    <a:lnTo>
                      <a:pt x="424" y="290"/>
                    </a:lnTo>
                    <a:lnTo>
                      <a:pt x="428" y="286"/>
                    </a:lnTo>
                    <a:lnTo>
                      <a:pt x="430" y="286"/>
                    </a:lnTo>
                    <a:lnTo>
                      <a:pt x="432" y="286"/>
                    </a:lnTo>
                    <a:lnTo>
                      <a:pt x="434" y="286"/>
                    </a:lnTo>
                    <a:lnTo>
                      <a:pt x="436" y="286"/>
                    </a:lnTo>
                    <a:lnTo>
                      <a:pt x="436" y="286"/>
                    </a:lnTo>
                    <a:lnTo>
                      <a:pt x="438" y="286"/>
                    </a:lnTo>
                    <a:lnTo>
                      <a:pt x="438" y="286"/>
                    </a:lnTo>
                    <a:lnTo>
                      <a:pt x="438" y="288"/>
                    </a:lnTo>
                    <a:lnTo>
                      <a:pt x="440" y="288"/>
                    </a:lnTo>
                    <a:lnTo>
                      <a:pt x="440" y="286"/>
                    </a:lnTo>
                    <a:lnTo>
                      <a:pt x="440" y="286"/>
                    </a:lnTo>
                    <a:lnTo>
                      <a:pt x="440" y="286"/>
                    </a:lnTo>
                    <a:lnTo>
                      <a:pt x="440" y="288"/>
                    </a:lnTo>
                    <a:lnTo>
                      <a:pt x="444" y="286"/>
                    </a:lnTo>
                    <a:lnTo>
                      <a:pt x="444" y="286"/>
                    </a:lnTo>
                    <a:lnTo>
                      <a:pt x="444" y="286"/>
                    </a:lnTo>
                    <a:lnTo>
                      <a:pt x="444" y="286"/>
                    </a:lnTo>
                    <a:lnTo>
                      <a:pt x="444" y="284"/>
                    </a:lnTo>
                    <a:lnTo>
                      <a:pt x="444" y="282"/>
                    </a:lnTo>
                    <a:lnTo>
                      <a:pt x="444" y="282"/>
                    </a:lnTo>
                    <a:lnTo>
                      <a:pt x="444" y="282"/>
                    </a:lnTo>
                    <a:lnTo>
                      <a:pt x="444" y="282"/>
                    </a:lnTo>
                    <a:lnTo>
                      <a:pt x="444" y="280"/>
                    </a:lnTo>
                    <a:lnTo>
                      <a:pt x="444" y="280"/>
                    </a:lnTo>
                    <a:lnTo>
                      <a:pt x="446" y="280"/>
                    </a:lnTo>
                    <a:lnTo>
                      <a:pt x="446" y="282"/>
                    </a:lnTo>
                    <a:lnTo>
                      <a:pt x="446" y="284"/>
                    </a:lnTo>
                    <a:lnTo>
                      <a:pt x="446" y="282"/>
                    </a:lnTo>
                    <a:lnTo>
                      <a:pt x="448" y="282"/>
                    </a:lnTo>
                    <a:lnTo>
                      <a:pt x="452" y="286"/>
                    </a:lnTo>
                    <a:lnTo>
                      <a:pt x="452" y="286"/>
                    </a:lnTo>
                    <a:lnTo>
                      <a:pt x="452" y="286"/>
                    </a:lnTo>
                    <a:lnTo>
                      <a:pt x="454" y="284"/>
                    </a:lnTo>
                    <a:lnTo>
                      <a:pt x="454" y="286"/>
                    </a:lnTo>
                    <a:lnTo>
                      <a:pt x="456" y="286"/>
                    </a:lnTo>
                    <a:lnTo>
                      <a:pt x="456" y="286"/>
                    </a:lnTo>
                    <a:lnTo>
                      <a:pt x="456" y="286"/>
                    </a:lnTo>
                    <a:lnTo>
                      <a:pt x="458" y="286"/>
                    </a:lnTo>
                    <a:lnTo>
                      <a:pt x="460" y="286"/>
                    </a:lnTo>
                    <a:lnTo>
                      <a:pt x="462" y="286"/>
                    </a:lnTo>
                    <a:lnTo>
                      <a:pt x="462" y="288"/>
                    </a:lnTo>
                    <a:lnTo>
                      <a:pt x="462" y="288"/>
                    </a:lnTo>
                    <a:lnTo>
                      <a:pt x="464" y="288"/>
                    </a:lnTo>
                    <a:lnTo>
                      <a:pt x="466" y="288"/>
                    </a:lnTo>
                    <a:lnTo>
                      <a:pt x="468" y="288"/>
                    </a:lnTo>
                    <a:lnTo>
                      <a:pt x="468" y="290"/>
                    </a:lnTo>
                    <a:lnTo>
                      <a:pt x="468" y="292"/>
                    </a:lnTo>
                    <a:lnTo>
                      <a:pt x="468" y="292"/>
                    </a:lnTo>
                    <a:lnTo>
                      <a:pt x="468" y="294"/>
                    </a:lnTo>
                    <a:lnTo>
                      <a:pt x="470" y="294"/>
                    </a:lnTo>
                    <a:lnTo>
                      <a:pt x="470" y="294"/>
                    </a:lnTo>
                    <a:lnTo>
                      <a:pt x="470" y="296"/>
                    </a:lnTo>
                    <a:lnTo>
                      <a:pt x="470" y="296"/>
                    </a:lnTo>
                    <a:lnTo>
                      <a:pt x="470" y="296"/>
                    </a:lnTo>
                    <a:lnTo>
                      <a:pt x="470" y="298"/>
                    </a:lnTo>
                    <a:lnTo>
                      <a:pt x="470" y="298"/>
                    </a:lnTo>
                    <a:lnTo>
                      <a:pt x="470" y="300"/>
                    </a:lnTo>
                    <a:lnTo>
                      <a:pt x="470" y="300"/>
                    </a:lnTo>
                    <a:lnTo>
                      <a:pt x="470" y="300"/>
                    </a:lnTo>
                    <a:lnTo>
                      <a:pt x="468" y="300"/>
                    </a:lnTo>
                    <a:lnTo>
                      <a:pt x="468" y="300"/>
                    </a:lnTo>
                    <a:lnTo>
                      <a:pt x="468" y="300"/>
                    </a:lnTo>
                    <a:lnTo>
                      <a:pt x="468" y="300"/>
                    </a:lnTo>
                    <a:lnTo>
                      <a:pt x="468" y="302"/>
                    </a:lnTo>
                    <a:lnTo>
                      <a:pt x="468" y="302"/>
                    </a:lnTo>
                    <a:lnTo>
                      <a:pt x="466" y="302"/>
                    </a:lnTo>
                    <a:lnTo>
                      <a:pt x="464" y="302"/>
                    </a:lnTo>
                    <a:lnTo>
                      <a:pt x="464" y="302"/>
                    </a:lnTo>
                    <a:lnTo>
                      <a:pt x="462" y="302"/>
                    </a:lnTo>
                    <a:lnTo>
                      <a:pt x="462" y="300"/>
                    </a:lnTo>
                    <a:lnTo>
                      <a:pt x="462" y="300"/>
                    </a:lnTo>
                    <a:lnTo>
                      <a:pt x="460" y="302"/>
                    </a:lnTo>
                    <a:lnTo>
                      <a:pt x="462" y="302"/>
                    </a:lnTo>
                    <a:lnTo>
                      <a:pt x="462" y="300"/>
                    </a:lnTo>
                    <a:lnTo>
                      <a:pt x="460" y="300"/>
                    </a:lnTo>
                    <a:lnTo>
                      <a:pt x="462" y="298"/>
                    </a:lnTo>
                    <a:lnTo>
                      <a:pt x="462" y="298"/>
                    </a:lnTo>
                    <a:lnTo>
                      <a:pt x="460" y="298"/>
                    </a:lnTo>
                    <a:lnTo>
                      <a:pt x="460" y="298"/>
                    </a:lnTo>
                    <a:lnTo>
                      <a:pt x="460" y="296"/>
                    </a:lnTo>
                    <a:lnTo>
                      <a:pt x="460" y="296"/>
                    </a:lnTo>
                    <a:lnTo>
                      <a:pt x="458" y="294"/>
                    </a:lnTo>
                    <a:lnTo>
                      <a:pt x="458" y="296"/>
                    </a:lnTo>
                    <a:lnTo>
                      <a:pt x="458" y="296"/>
                    </a:lnTo>
                    <a:lnTo>
                      <a:pt x="458" y="298"/>
                    </a:lnTo>
                    <a:lnTo>
                      <a:pt x="458" y="300"/>
                    </a:lnTo>
                    <a:lnTo>
                      <a:pt x="458" y="300"/>
                    </a:lnTo>
                    <a:lnTo>
                      <a:pt x="458" y="302"/>
                    </a:lnTo>
                    <a:lnTo>
                      <a:pt x="456" y="302"/>
                    </a:lnTo>
                    <a:lnTo>
                      <a:pt x="452" y="306"/>
                    </a:lnTo>
                    <a:lnTo>
                      <a:pt x="452" y="308"/>
                    </a:lnTo>
                    <a:lnTo>
                      <a:pt x="452" y="310"/>
                    </a:lnTo>
                    <a:lnTo>
                      <a:pt x="450" y="312"/>
                    </a:lnTo>
                    <a:lnTo>
                      <a:pt x="448" y="314"/>
                    </a:lnTo>
                    <a:lnTo>
                      <a:pt x="448" y="314"/>
                    </a:lnTo>
                    <a:lnTo>
                      <a:pt x="446" y="314"/>
                    </a:lnTo>
                    <a:lnTo>
                      <a:pt x="446" y="316"/>
                    </a:lnTo>
                    <a:lnTo>
                      <a:pt x="446" y="316"/>
                    </a:lnTo>
                    <a:lnTo>
                      <a:pt x="444" y="316"/>
                    </a:lnTo>
                    <a:lnTo>
                      <a:pt x="444" y="316"/>
                    </a:lnTo>
                    <a:lnTo>
                      <a:pt x="442" y="316"/>
                    </a:lnTo>
                    <a:lnTo>
                      <a:pt x="442" y="314"/>
                    </a:lnTo>
                    <a:lnTo>
                      <a:pt x="444" y="312"/>
                    </a:lnTo>
                    <a:lnTo>
                      <a:pt x="444" y="310"/>
                    </a:lnTo>
                    <a:lnTo>
                      <a:pt x="444" y="308"/>
                    </a:lnTo>
                    <a:lnTo>
                      <a:pt x="444" y="306"/>
                    </a:lnTo>
                    <a:lnTo>
                      <a:pt x="442" y="306"/>
                    </a:lnTo>
                    <a:lnTo>
                      <a:pt x="440" y="308"/>
                    </a:lnTo>
                    <a:lnTo>
                      <a:pt x="438" y="310"/>
                    </a:lnTo>
                    <a:lnTo>
                      <a:pt x="436" y="310"/>
                    </a:lnTo>
                    <a:lnTo>
                      <a:pt x="436" y="310"/>
                    </a:lnTo>
                    <a:lnTo>
                      <a:pt x="436" y="310"/>
                    </a:lnTo>
                    <a:lnTo>
                      <a:pt x="436" y="310"/>
                    </a:lnTo>
                    <a:lnTo>
                      <a:pt x="436" y="308"/>
                    </a:lnTo>
                    <a:lnTo>
                      <a:pt x="438" y="306"/>
                    </a:lnTo>
                    <a:lnTo>
                      <a:pt x="440" y="306"/>
                    </a:lnTo>
                    <a:lnTo>
                      <a:pt x="440" y="304"/>
                    </a:lnTo>
                    <a:lnTo>
                      <a:pt x="442" y="304"/>
                    </a:lnTo>
                    <a:lnTo>
                      <a:pt x="442" y="302"/>
                    </a:lnTo>
                    <a:lnTo>
                      <a:pt x="442" y="302"/>
                    </a:lnTo>
                    <a:lnTo>
                      <a:pt x="444" y="298"/>
                    </a:lnTo>
                    <a:lnTo>
                      <a:pt x="444" y="298"/>
                    </a:lnTo>
                    <a:lnTo>
                      <a:pt x="444" y="296"/>
                    </a:lnTo>
                    <a:lnTo>
                      <a:pt x="446" y="296"/>
                    </a:lnTo>
                    <a:lnTo>
                      <a:pt x="446" y="294"/>
                    </a:lnTo>
                    <a:lnTo>
                      <a:pt x="444" y="294"/>
                    </a:lnTo>
                    <a:lnTo>
                      <a:pt x="442" y="292"/>
                    </a:lnTo>
                    <a:lnTo>
                      <a:pt x="442" y="292"/>
                    </a:lnTo>
                    <a:lnTo>
                      <a:pt x="442" y="292"/>
                    </a:lnTo>
                    <a:lnTo>
                      <a:pt x="440" y="290"/>
                    </a:lnTo>
                    <a:lnTo>
                      <a:pt x="440" y="290"/>
                    </a:lnTo>
                    <a:lnTo>
                      <a:pt x="440" y="290"/>
                    </a:lnTo>
                    <a:lnTo>
                      <a:pt x="440" y="290"/>
                    </a:lnTo>
                    <a:lnTo>
                      <a:pt x="438" y="290"/>
                    </a:lnTo>
                    <a:lnTo>
                      <a:pt x="436" y="290"/>
                    </a:lnTo>
                    <a:lnTo>
                      <a:pt x="436" y="290"/>
                    </a:lnTo>
                    <a:lnTo>
                      <a:pt x="434" y="290"/>
                    </a:lnTo>
                    <a:lnTo>
                      <a:pt x="434" y="292"/>
                    </a:lnTo>
                    <a:lnTo>
                      <a:pt x="434" y="292"/>
                    </a:lnTo>
                    <a:lnTo>
                      <a:pt x="434" y="292"/>
                    </a:lnTo>
                    <a:lnTo>
                      <a:pt x="432" y="292"/>
                    </a:lnTo>
                    <a:lnTo>
                      <a:pt x="432" y="294"/>
                    </a:lnTo>
                    <a:lnTo>
                      <a:pt x="430" y="296"/>
                    </a:lnTo>
                    <a:lnTo>
                      <a:pt x="430" y="296"/>
                    </a:lnTo>
                    <a:close/>
                    <a:moveTo>
                      <a:pt x="440" y="320"/>
                    </a:moveTo>
                    <a:lnTo>
                      <a:pt x="440" y="322"/>
                    </a:lnTo>
                    <a:lnTo>
                      <a:pt x="440" y="322"/>
                    </a:lnTo>
                    <a:lnTo>
                      <a:pt x="440" y="324"/>
                    </a:lnTo>
                    <a:lnTo>
                      <a:pt x="440" y="324"/>
                    </a:lnTo>
                    <a:lnTo>
                      <a:pt x="440" y="324"/>
                    </a:lnTo>
                    <a:lnTo>
                      <a:pt x="440" y="324"/>
                    </a:lnTo>
                    <a:lnTo>
                      <a:pt x="438" y="324"/>
                    </a:lnTo>
                    <a:lnTo>
                      <a:pt x="438" y="324"/>
                    </a:lnTo>
                    <a:lnTo>
                      <a:pt x="436" y="324"/>
                    </a:lnTo>
                    <a:lnTo>
                      <a:pt x="438" y="322"/>
                    </a:lnTo>
                    <a:lnTo>
                      <a:pt x="438" y="322"/>
                    </a:lnTo>
                    <a:lnTo>
                      <a:pt x="440" y="320"/>
                    </a:lnTo>
                    <a:lnTo>
                      <a:pt x="440" y="320"/>
                    </a:lnTo>
                    <a:close/>
                    <a:moveTo>
                      <a:pt x="466" y="322"/>
                    </a:moveTo>
                    <a:lnTo>
                      <a:pt x="466" y="322"/>
                    </a:lnTo>
                    <a:lnTo>
                      <a:pt x="464" y="324"/>
                    </a:lnTo>
                    <a:lnTo>
                      <a:pt x="464" y="324"/>
                    </a:lnTo>
                    <a:lnTo>
                      <a:pt x="462" y="324"/>
                    </a:lnTo>
                    <a:lnTo>
                      <a:pt x="460" y="326"/>
                    </a:lnTo>
                    <a:lnTo>
                      <a:pt x="458" y="326"/>
                    </a:lnTo>
                    <a:lnTo>
                      <a:pt x="456" y="326"/>
                    </a:lnTo>
                    <a:lnTo>
                      <a:pt x="456" y="328"/>
                    </a:lnTo>
                    <a:lnTo>
                      <a:pt x="454" y="328"/>
                    </a:lnTo>
                    <a:lnTo>
                      <a:pt x="452" y="328"/>
                    </a:lnTo>
                    <a:lnTo>
                      <a:pt x="448" y="330"/>
                    </a:lnTo>
                    <a:lnTo>
                      <a:pt x="442" y="332"/>
                    </a:lnTo>
                    <a:lnTo>
                      <a:pt x="440" y="332"/>
                    </a:lnTo>
                    <a:lnTo>
                      <a:pt x="436" y="334"/>
                    </a:lnTo>
                    <a:lnTo>
                      <a:pt x="434" y="332"/>
                    </a:lnTo>
                    <a:lnTo>
                      <a:pt x="434" y="332"/>
                    </a:lnTo>
                    <a:lnTo>
                      <a:pt x="434" y="332"/>
                    </a:lnTo>
                    <a:lnTo>
                      <a:pt x="434" y="332"/>
                    </a:lnTo>
                    <a:lnTo>
                      <a:pt x="432" y="330"/>
                    </a:lnTo>
                    <a:lnTo>
                      <a:pt x="430" y="330"/>
                    </a:lnTo>
                    <a:lnTo>
                      <a:pt x="432" y="330"/>
                    </a:lnTo>
                    <a:lnTo>
                      <a:pt x="434" y="326"/>
                    </a:lnTo>
                    <a:lnTo>
                      <a:pt x="436" y="328"/>
                    </a:lnTo>
                    <a:lnTo>
                      <a:pt x="436" y="326"/>
                    </a:lnTo>
                    <a:lnTo>
                      <a:pt x="440" y="328"/>
                    </a:lnTo>
                    <a:lnTo>
                      <a:pt x="440" y="326"/>
                    </a:lnTo>
                    <a:lnTo>
                      <a:pt x="440" y="326"/>
                    </a:lnTo>
                    <a:lnTo>
                      <a:pt x="442" y="326"/>
                    </a:lnTo>
                    <a:lnTo>
                      <a:pt x="442" y="324"/>
                    </a:lnTo>
                    <a:lnTo>
                      <a:pt x="446" y="324"/>
                    </a:lnTo>
                    <a:lnTo>
                      <a:pt x="448" y="322"/>
                    </a:lnTo>
                    <a:lnTo>
                      <a:pt x="448" y="322"/>
                    </a:lnTo>
                    <a:lnTo>
                      <a:pt x="448" y="322"/>
                    </a:lnTo>
                    <a:lnTo>
                      <a:pt x="452" y="320"/>
                    </a:lnTo>
                    <a:lnTo>
                      <a:pt x="454" y="322"/>
                    </a:lnTo>
                    <a:lnTo>
                      <a:pt x="456" y="322"/>
                    </a:lnTo>
                    <a:lnTo>
                      <a:pt x="458" y="320"/>
                    </a:lnTo>
                    <a:lnTo>
                      <a:pt x="460" y="320"/>
                    </a:lnTo>
                    <a:lnTo>
                      <a:pt x="462" y="320"/>
                    </a:lnTo>
                    <a:lnTo>
                      <a:pt x="464" y="320"/>
                    </a:lnTo>
                    <a:lnTo>
                      <a:pt x="464" y="320"/>
                    </a:lnTo>
                    <a:lnTo>
                      <a:pt x="466" y="320"/>
                    </a:lnTo>
                    <a:lnTo>
                      <a:pt x="468" y="320"/>
                    </a:lnTo>
                    <a:lnTo>
                      <a:pt x="466" y="322"/>
                    </a:lnTo>
                    <a:close/>
                    <a:moveTo>
                      <a:pt x="490" y="308"/>
                    </a:moveTo>
                    <a:lnTo>
                      <a:pt x="494" y="306"/>
                    </a:lnTo>
                    <a:lnTo>
                      <a:pt x="496" y="306"/>
                    </a:lnTo>
                    <a:lnTo>
                      <a:pt x="498" y="304"/>
                    </a:lnTo>
                    <a:lnTo>
                      <a:pt x="498" y="306"/>
                    </a:lnTo>
                    <a:lnTo>
                      <a:pt x="496" y="306"/>
                    </a:lnTo>
                    <a:lnTo>
                      <a:pt x="494" y="308"/>
                    </a:lnTo>
                    <a:lnTo>
                      <a:pt x="492" y="308"/>
                    </a:lnTo>
                    <a:lnTo>
                      <a:pt x="492" y="310"/>
                    </a:lnTo>
                    <a:lnTo>
                      <a:pt x="494" y="310"/>
                    </a:lnTo>
                    <a:lnTo>
                      <a:pt x="494" y="310"/>
                    </a:lnTo>
                    <a:lnTo>
                      <a:pt x="492" y="310"/>
                    </a:lnTo>
                    <a:lnTo>
                      <a:pt x="492" y="310"/>
                    </a:lnTo>
                    <a:lnTo>
                      <a:pt x="492" y="312"/>
                    </a:lnTo>
                    <a:lnTo>
                      <a:pt x="492" y="312"/>
                    </a:lnTo>
                    <a:lnTo>
                      <a:pt x="492" y="314"/>
                    </a:lnTo>
                    <a:lnTo>
                      <a:pt x="492" y="314"/>
                    </a:lnTo>
                    <a:lnTo>
                      <a:pt x="488" y="314"/>
                    </a:lnTo>
                    <a:lnTo>
                      <a:pt x="486" y="316"/>
                    </a:lnTo>
                    <a:lnTo>
                      <a:pt x="484" y="316"/>
                    </a:lnTo>
                    <a:lnTo>
                      <a:pt x="482" y="316"/>
                    </a:lnTo>
                    <a:lnTo>
                      <a:pt x="482" y="316"/>
                    </a:lnTo>
                    <a:lnTo>
                      <a:pt x="480" y="316"/>
                    </a:lnTo>
                    <a:lnTo>
                      <a:pt x="480" y="316"/>
                    </a:lnTo>
                    <a:lnTo>
                      <a:pt x="478" y="314"/>
                    </a:lnTo>
                    <a:lnTo>
                      <a:pt x="476" y="314"/>
                    </a:lnTo>
                    <a:lnTo>
                      <a:pt x="474" y="314"/>
                    </a:lnTo>
                    <a:lnTo>
                      <a:pt x="470" y="316"/>
                    </a:lnTo>
                    <a:lnTo>
                      <a:pt x="468" y="316"/>
                    </a:lnTo>
                    <a:lnTo>
                      <a:pt x="468" y="316"/>
                    </a:lnTo>
                    <a:lnTo>
                      <a:pt x="466" y="316"/>
                    </a:lnTo>
                    <a:lnTo>
                      <a:pt x="464" y="316"/>
                    </a:lnTo>
                    <a:lnTo>
                      <a:pt x="466" y="314"/>
                    </a:lnTo>
                    <a:lnTo>
                      <a:pt x="466" y="312"/>
                    </a:lnTo>
                    <a:lnTo>
                      <a:pt x="468" y="312"/>
                    </a:lnTo>
                    <a:lnTo>
                      <a:pt x="470" y="312"/>
                    </a:lnTo>
                    <a:lnTo>
                      <a:pt x="478" y="310"/>
                    </a:lnTo>
                    <a:lnTo>
                      <a:pt x="480" y="308"/>
                    </a:lnTo>
                    <a:lnTo>
                      <a:pt x="482" y="310"/>
                    </a:lnTo>
                    <a:lnTo>
                      <a:pt x="484" y="310"/>
                    </a:lnTo>
                    <a:lnTo>
                      <a:pt x="484" y="310"/>
                    </a:lnTo>
                    <a:lnTo>
                      <a:pt x="486" y="310"/>
                    </a:lnTo>
                    <a:lnTo>
                      <a:pt x="486" y="310"/>
                    </a:lnTo>
                    <a:lnTo>
                      <a:pt x="486" y="310"/>
                    </a:lnTo>
                    <a:lnTo>
                      <a:pt x="486" y="308"/>
                    </a:lnTo>
                    <a:lnTo>
                      <a:pt x="486" y="308"/>
                    </a:lnTo>
                    <a:lnTo>
                      <a:pt x="486" y="308"/>
                    </a:lnTo>
                    <a:lnTo>
                      <a:pt x="488" y="308"/>
                    </a:lnTo>
                    <a:lnTo>
                      <a:pt x="488" y="308"/>
                    </a:lnTo>
                    <a:lnTo>
                      <a:pt x="490" y="308"/>
                    </a:lnTo>
                    <a:close/>
                    <a:moveTo>
                      <a:pt x="314" y="586"/>
                    </a:moveTo>
                    <a:lnTo>
                      <a:pt x="314" y="592"/>
                    </a:lnTo>
                    <a:lnTo>
                      <a:pt x="314" y="586"/>
                    </a:lnTo>
                    <a:lnTo>
                      <a:pt x="316" y="574"/>
                    </a:lnTo>
                    <a:lnTo>
                      <a:pt x="314" y="586"/>
                    </a:lnTo>
                    <a:close/>
                    <a:moveTo>
                      <a:pt x="350" y="608"/>
                    </a:moveTo>
                    <a:lnTo>
                      <a:pt x="350" y="608"/>
                    </a:lnTo>
                    <a:lnTo>
                      <a:pt x="350" y="608"/>
                    </a:lnTo>
                    <a:lnTo>
                      <a:pt x="348" y="606"/>
                    </a:lnTo>
                    <a:lnTo>
                      <a:pt x="350" y="608"/>
                    </a:lnTo>
                    <a:close/>
                    <a:moveTo>
                      <a:pt x="338" y="616"/>
                    </a:moveTo>
                    <a:lnTo>
                      <a:pt x="338" y="616"/>
                    </a:lnTo>
                    <a:lnTo>
                      <a:pt x="338" y="614"/>
                    </a:lnTo>
                    <a:lnTo>
                      <a:pt x="338" y="616"/>
                    </a:lnTo>
                    <a:close/>
                    <a:moveTo>
                      <a:pt x="348" y="648"/>
                    </a:moveTo>
                    <a:lnTo>
                      <a:pt x="348" y="646"/>
                    </a:lnTo>
                    <a:lnTo>
                      <a:pt x="348" y="648"/>
                    </a:lnTo>
                    <a:lnTo>
                      <a:pt x="348" y="648"/>
                    </a:lnTo>
                    <a:lnTo>
                      <a:pt x="348" y="648"/>
                    </a:lnTo>
                    <a:close/>
                    <a:moveTo>
                      <a:pt x="570" y="926"/>
                    </a:moveTo>
                    <a:lnTo>
                      <a:pt x="570" y="928"/>
                    </a:lnTo>
                    <a:lnTo>
                      <a:pt x="570" y="926"/>
                    </a:lnTo>
                    <a:lnTo>
                      <a:pt x="570" y="926"/>
                    </a:lnTo>
                    <a:close/>
                    <a:moveTo>
                      <a:pt x="578" y="964"/>
                    </a:moveTo>
                    <a:lnTo>
                      <a:pt x="578" y="962"/>
                    </a:lnTo>
                    <a:lnTo>
                      <a:pt x="578" y="964"/>
                    </a:lnTo>
                    <a:lnTo>
                      <a:pt x="578" y="964"/>
                    </a:lnTo>
                    <a:lnTo>
                      <a:pt x="578" y="964"/>
                    </a:lnTo>
                    <a:close/>
                    <a:moveTo>
                      <a:pt x="578" y="948"/>
                    </a:moveTo>
                    <a:lnTo>
                      <a:pt x="580" y="954"/>
                    </a:lnTo>
                    <a:lnTo>
                      <a:pt x="578" y="954"/>
                    </a:lnTo>
                    <a:lnTo>
                      <a:pt x="578" y="954"/>
                    </a:lnTo>
                    <a:lnTo>
                      <a:pt x="578" y="948"/>
                    </a:lnTo>
                    <a:close/>
                    <a:moveTo>
                      <a:pt x="530" y="990"/>
                    </a:moveTo>
                    <a:lnTo>
                      <a:pt x="530" y="988"/>
                    </a:lnTo>
                    <a:lnTo>
                      <a:pt x="530" y="990"/>
                    </a:lnTo>
                    <a:lnTo>
                      <a:pt x="530" y="992"/>
                    </a:lnTo>
                    <a:lnTo>
                      <a:pt x="530" y="990"/>
                    </a:lnTo>
                    <a:close/>
                    <a:moveTo>
                      <a:pt x="512" y="728"/>
                    </a:moveTo>
                    <a:lnTo>
                      <a:pt x="512" y="726"/>
                    </a:lnTo>
                    <a:lnTo>
                      <a:pt x="514" y="722"/>
                    </a:lnTo>
                    <a:lnTo>
                      <a:pt x="514" y="726"/>
                    </a:lnTo>
                    <a:lnTo>
                      <a:pt x="512" y="728"/>
                    </a:lnTo>
                    <a:close/>
                    <a:moveTo>
                      <a:pt x="514" y="736"/>
                    </a:moveTo>
                    <a:lnTo>
                      <a:pt x="514" y="734"/>
                    </a:lnTo>
                    <a:lnTo>
                      <a:pt x="514" y="736"/>
                    </a:lnTo>
                    <a:lnTo>
                      <a:pt x="514" y="736"/>
                    </a:lnTo>
                    <a:close/>
                    <a:moveTo>
                      <a:pt x="504" y="1032"/>
                    </a:moveTo>
                    <a:lnTo>
                      <a:pt x="504" y="1034"/>
                    </a:lnTo>
                    <a:lnTo>
                      <a:pt x="504" y="1034"/>
                    </a:lnTo>
                    <a:lnTo>
                      <a:pt x="504" y="1036"/>
                    </a:lnTo>
                    <a:lnTo>
                      <a:pt x="504" y="1034"/>
                    </a:lnTo>
                    <a:lnTo>
                      <a:pt x="504" y="1034"/>
                    </a:lnTo>
                    <a:lnTo>
                      <a:pt x="504" y="1032"/>
                    </a:lnTo>
                    <a:close/>
                    <a:moveTo>
                      <a:pt x="604" y="1002"/>
                    </a:moveTo>
                    <a:lnTo>
                      <a:pt x="604" y="1002"/>
                    </a:lnTo>
                    <a:lnTo>
                      <a:pt x="604" y="1002"/>
                    </a:lnTo>
                    <a:lnTo>
                      <a:pt x="606" y="1002"/>
                    </a:lnTo>
                    <a:lnTo>
                      <a:pt x="604" y="1002"/>
                    </a:lnTo>
                    <a:close/>
                    <a:moveTo>
                      <a:pt x="596" y="1068"/>
                    </a:moveTo>
                    <a:lnTo>
                      <a:pt x="596" y="1068"/>
                    </a:lnTo>
                    <a:lnTo>
                      <a:pt x="596" y="1068"/>
                    </a:lnTo>
                    <a:lnTo>
                      <a:pt x="596" y="1068"/>
                    </a:lnTo>
                    <a:close/>
                    <a:moveTo>
                      <a:pt x="536" y="716"/>
                    </a:moveTo>
                    <a:lnTo>
                      <a:pt x="538" y="716"/>
                    </a:lnTo>
                    <a:lnTo>
                      <a:pt x="536" y="716"/>
                    </a:lnTo>
                    <a:lnTo>
                      <a:pt x="534" y="718"/>
                    </a:lnTo>
                    <a:lnTo>
                      <a:pt x="536" y="716"/>
                    </a:lnTo>
                    <a:close/>
                    <a:moveTo>
                      <a:pt x="508" y="716"/>
                    </a:moveTo>
                    <a:lnTo>
                      <a:pt x="508" y="718"/>
                    </a:lnTo>
                    <a:lnTo>
                      <a:pt x="510" y="720"/>
                    </a:lnTo>
                    <a:lnTo>
                      <a:pt x="508" y="718"/>
                    </a:lnTo>
                    <a:lnTo>
                      <a:pt x="508" y="716"/>
                    </a:lnTo>
                    <a:close/>
                    <a:moveTo>
                      <a:pt x="376" y="802"/>
                    </a:moveTo>
                    <a:lnTo>
                      <a:pt x="378" y="802"/>
                    </a:lnTo>
                    <a:lnTo>
                      <a:pt x="376" y="802"/>
                    </a:lnTo>
                    <a:lnTo>
                      <a:pt x="376" y="802"/>
                    </a:lnTo>
                    <a:lnTo>
                      <a:pt x="376" y="802"/>
                    </a:lnTo>
                    <a:close/>
                    <a:moveTo>
                      <a:pt x="526" y="1214"/>
                    </a:moveTo>
                    <a:lnTo>
                      <a:pt x="528" y="1214"/>
                    </a:lnTo>
                    <a:lnTo>
                      <a:pt x="528" y="1214"/>
                    </a:lnTo>
                    <a:lnTo>
                      <a:pt x="528" y="1214"/>
                    </a:lnTo>
                    <a:lnTo>
                      <a:pt x="526" y="1214"/>
                    </a:lnTo>
                    <a:close/>
                    <a:moveTo>
                      <a:pt x="612" y="1074"/>
                    </a:moveTo>
                    <a:lnTo>
                      <a:pt x="612" y="1074"/>
                    </a:lnTo>
                    <a:lnTo>
                      <a:pt x="614" y="1072"/>
                    </a:lnTo>
                    <a:lnTo>
                      <a:pt x="612" y="10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047"/>
              <p:cNvSpPr>
                <a:spLocks/>
              </p:cNvSpPr>
              <p:nvPr/>
            </p:nvSpPr>
            <p:spPr bwMode="auto">
              <a:xfrm>
                <a:off x="2168" y="2721"/>
                <a:ext cx="8" cy="16"/>
              </a:xfrm>
              <a:custGeom>
                <a:avLst/>
                <a:gdLst>
                  <a:gd name="T0" fmla="*/ 6 w 8"/>
                  <a:gd name="T1" fmla="*/ 16 h 16"/>
                  <a:gd name="T2" fmla="*/ 6 w 8"/>
                  <a:gd name="T3" fmla="*/ 14 h 16"/>
                  <a:gd name="T4" fmla="*/ 8 w 8"/>
                  <a:gd name="T5" fmla="*/ 14 h 16"/>
                  <a:gd name="T6" fmla="*/ 6 w 8"/>
                  <a:gd name="T7" fmla="*/ 12 h 16"/>
                  <a:gd name="T8" fmla="*/ 6 w 8"/>
                  <a:gd name="T9" fmla="*/ 12 h 16"/>
                  <a:gd name="T10" fmla="*/ 6 w 8"/>
                  <a:gd name="T11" fmla="*/ 10 h 16"/>
                  <a:gd name="T12" fmla="*/ 6 w 8"/>
                  <a:gd name="T13" fmla="*/ 10 h 16"/>
                  <a:gd name="T14" fmla="*/ 6 w 8"/>
                  <a:gd name="T15" fmla="*/ 10 h 16"/>
                  <a:gd name="T16" fmla="*/ 4 w 8"/>
                  <a:gd name="T17" fmla="*/ 10 h 16"/>
                  <a:gd name="T18" fmla="*/ 4 w 8"/>
                  <a:gd name="T19" fmla="*/ 8 h 16"/>
                  <a:gd name="T20" fmla="*/ 4 w 8"/>
                  <a:gd name="T21" fmla="*/ 8 h 16"/>
                  <a:gd name="T22" fmla="*/ 4 w 8"/>
                  <a:gd name="T23" fmla="*/ 8 h 16"/>
                  <a:gd name="T24" fmla="*/ 4 w 8"/>
                  <a:gd name="T25" fmla="*/ 8 h 16"/>
                  <a:gd name="T26" fmla="*/ 4 w 8"/>
                  <a:gd name="T27" fmla="*/ 6 h 16"/>
                  <a:gd name="T28" fmla="*/ 6 w 8"/>
                  <a:gd name="T29" fmla="*/ 6 h 16"/>
                  <a:gd name="T30" fmla="*/ 6 w 8"/>
                  <a:gd name="T31" fmla="*/ 6 h 16"/>
                  <a:gd name="T32" fmla="*/ 4 w 8"/>
                  <a:gd name="T33" fmla="*/ 4 h 16"/>
                  <a:gd name="T34" fmla="*/ 4 w 8"/>
                  <a:gd name="T35" fmla="*/ 2 h 16"/>
                  <a:gd name="T36" fmla="*/ 2 w 8"/>
                  <a:gd name="T37" fmla="*/ 0 h 16"/>
                  <a:gd name="T38" fmla="*/ 2 w 8"/>
                  <a:gd name="T39" fmla="*/ 0 h 16"/>
                  <a:gd name="T40" fmla="*/ 0 w 8"/>
                  <a:gd name="T41" fmla="*/ 0 h 16"/>
                  <a:gd name="T42" fmla="*/ 0 w 8"/>
                  <a:gd name="T43" fmla="*/ 0 h 16"/>
                  <a:gd name="T44" fmla="*/ 0 w 8"/>
                  <a:gd name="T45" fmla="*/ 0 h 16"/>
                  <a:gd name="T46" fmla="*/ 0 w 8"/>
                  <a:gd name="T47" fmla="*/ 0 h 16"/>
                  <a:gd name="T48" fmla="*/ 0 w 8"/>
                  <a:gd name="T49" fmla="*/ 0 h 16"/>
                  <a:gd name="T50" fmla="*/ 0 w 8"/>
                  <a:gd name="T51" fmla="*/ 2 h 16"/>
                  <a:gd name="T52" fmla="*/ 0 w 8"/>
                  <a:gd name="T53" fmla="*/ 2 h 16"/>
                  <a:gd name="T54" fmla="*/ 0 w 8"/>
                  <a:gd name="T55" fmla="*/ 4 h 16"/>
                  <a:gd name="T56" fmla="*/ 0 w 8"/>
                  <a:gd name="T57" fmla="*/ 10 h 16"/>
                  <a:gd name="T58" fmla="*/ 2 w 8"/>
                  <a:gd name="T59" fmla="*/ 12 h 16"/>
                  <a:gd name="T60" fmla="*/ 0 w 8"/>
                  <a:gd name="T61" fmla="*/ 14 h 16"/>
                  <a:gd name="T62" fmla="*/ 2 w 8"/>
                  <a:gd name="T63" fmla="*/ 16 h 16"/>
                  <a:gd name="T64" fmla="*/ 6 w 8"/>
                  <a:gd name="T65" fmla="*/ 16 h 16"/>
                  <a:gd name="T66" fmla="*/ 6 w 8"/>
                  <a:gd name="T67" fmla="*/ 16 h 16"/>
                  <a:gd name="T68" fmla="*/ 6 w 8"/>
                  <a:gd name="T6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6">
                    <a:moveTo>
                      <a:pt x="6" y="16"/>
                    </a:moveTo>
                    <a:lnTo>
                      <a:pt x="6" y="14"/>
                    </a:lnTo>
                    <a:lnTo>
                      <a:pt x="8" y="14"/>
                    </a:lnTo>
                    <a:lnTo>
                      <a:pt x="6" y="12"/>
                    </a:lnTo>
                    <a:lnTo>
                      <a:pt x="6" y="12"/>
                    </a:lnTo>
                    <a:lnTo>
                      <a:pt x="6" y="10"/>
                    </a:lnTo>
                    <a:lnTo>
                      <a:pt x="6" y="10"/>
                    </a:lnTo>
                    <a:lnTo>
                      <a:pt x="6" y="10"/>
                    </a:lnTo>
                    <a:lnTo>
                      <a:pt x="4" y="10"/>
                    </a:lnTo>
                    <a:lnTo>
                      <a:pt x="4" y="8"/>
                    </a:lnTo>
                    <a:lnTo>
                      <a:pt x="4" y="8"/>
                    </a:lnTo>
                    <a:lnTo>
                      <a:pt x="4" y="8"/>
                    </a:lnTo>
                    <a:lnTo>
                      <a:pt x="4" y="8"/>
                    </a:lnTo>
                    <a:lnTo>
                      <a:pt x="4" y="6"/>
                    </a:lnTo>
                    <a:lnTo>
                      <a:pt x="6" y="6"/>
                    </a:lnTo>
                    <a:lnTo>
                      <a:pt x="6" y="6"/>
                    </a:lnTo>
                    <a:lnTo>
                      <a:pt x="4" y="4"/>
                    </a:lnTo>
                    <a:lnTo>
                      <a:pt x="4" y="2"/>
                    </a:lnTo>
                    <a:lnTo>
                      <a:pt x="2" y="0"/>
                    </a:lnTo>
                    <a:lnTo>
                      <a:pt x="2" y="0"/>
                    </a:lnTo>
                    <a:lnTo>
                      <a:pt x="0" y="0"/>
                    </a:lnTo>
                    <a:lnTo>
                      <a:pt x="0" y="0"/>
                    </a:lnTo>
                    <a:lnTo>
                      <a:pt x="0" y="0"/>
                    </a:lnTo>
                    <a:lnTo>
                      <a:pt x="0" y="0"/>
                    </a:lnTo>
                    <a:lnTo>
                      <a:pt x="0" y="0"/>
                    </a:lnTo>
                    <a:lnTo>
                      <a:pt x="0" y="2"/>
                    </a:lnTo>
                    <a:lnTo>
                      <a:pt x="0" y="2"/>
                    </a:lnTo>
                    <a:lnTo>
                      <a:pt x="0" y="4"/>
                    </a:lnTo>
                    <a:lnTo>
                      <a:pt x="0" y="10"/>
                    </a:lnTo>
                    <a:lnTo>
                      <a:pt x="2" y="12"/>
                    </a:lnTo>
                    <a:lnTo>
                      <a:pt x="0" y="14"/>
                    </a:lnTo>
                    <a:lnTo>
                      <a:pt x="2" y="16"/>
                    </a:lnTo>
                    <a:lnTo>
                      <a:pt x="6" y="16"/>
                    </a:lnTo>
                    <a:lnTo>
                      <a:pt x="6" y="16"/>
                    </a:lnTo>
                    <a:lnTo>
                      <a:pt x="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048"/>
              <p:cNvSpPr>
                <a:spLocks/>
              </p:cNvSpPr>
              <p:nvPr/>
            </p:nvSpPr>
            <p:spPr bwMode="auto">
              <a:xfrm>
                <a:off x="2182" y="2747"/>
                <a:ext cx="4" cy="6"/>
              </a:xfrm>
              <a:custGeom>
                <a:avLst/>
                <a:gdLst>
                  <a:gd name="T0" fmla="*/ 0 w 4"/>
                  <a:gd name="T1" fmla="*/ 2 h 6"/>
                  <a:gd name="T2" fmla="*/ 0 w 4"/>
                  <a:gd name="T3" fmla="*/ 2 h 6"/>
                  <a:gd name="T4" fmla="*/ 0 w 4"/>
                  <a:gd name="T5" fmla="*/ 4 h 6"/>
                  <a:gd name="T6" fmla="*/ 0 w 4"/>
                  <a:gd name="T7" fmla="*/ 4 h 6"/>
                  <a:gd name="T8" fmla="*/ 2 w 4"/>
                  <a:gd name="T9" fmla="*/ 6 h 6"/>
                  <a:gd name="T10" fmla="*/ 2 w 4"/>
                  <a:gd name="T11" fmla="*/ 6 h 6"/>
                  <a:gd name="T12" fmla="*/ 4 w 4"/>
                  <a:gd name="T13" fmla="*/ 6 h 6"/>
                  <a:gd name="T14" fmla="*/ 4 w 4"/>
                  <a:gd name="T15" fmla="*/ 4 h 6"/>
                  <a:gd name="T16" fmla="*/ 4 w 4"/>
                  <a:gd name="T17" fmla="*/ 2 h 6"/>
                  <a:gd name="T18" fmla="*/ 4 w 4"/>
                  <a:gd name="T19" fmla="*/ 2 h 6"/>
                  <a:gd name="T20" fmla="*/ 4 w 4"/>
                  <a:gd name="T21" fmla="*/ 2 h 6"/>
                  <a:gd name="T22" fmla="*/ 4 w 4"/>
                  <a:gd name="T23" fmla="*/ 0 h 6"/>
                  <a:gd name="T24" fmla="*/ 2 w 4"/>
                  <a:gd name="T25" fmla="*/ 0 h 6"/>
                  <a:gd name="T26" fmla="*/ 2 w 4"/>
                  <a:gd name="T27" fmla="*/ 0 h 6"/>
                  <a:gd name="T28" fmla="*/ 0 w 4"/>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0" y="2"/>
                    </a:moveTo>
                    <a:lnTo>
                      <a:pt x="0" y="2"/>
                    </a:lnTo>
                    <a:lnTo>
                      <a:pt x="0" y="4"/>
                    </a:lnTo>
                    <a:lnTo>
                      <a:pt x="0" y="4"/>
                    </a:lnTo>
                    <a:lnTo>
                      <a:pt x="2" y="6"/>
                    </a:lnTo>
                    <a:lnTo>
                      <a:pt x="2" y="6"/>
                    </a:lnTo>
                    <a:lnTo>
                      <a:pt x="4" y="6"/>
                    </a:lnTo>
                    <a:lnTo>
                      <a:pt x="4" y="4"/>
                    </a:lnTo>
                    <a:lnTo>
                      <a:pt x="4" y="2"/>
                    </a:lnTo>
                    <a:lnTo>
                      <a:pt x="4" y="2"/>
                    </a:lnTo>
                    <a:lnTo>
                      <a:pt x="4" y="2"/>
                    </a:lnTo>
                    <a:lnTo>
                      <a:pt x="4"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049"/>
              <p:cNvSpPr>
                <a:spLocks/>
              </p:cNvSpPr>
              <p:nvPr/>
            </p:nvSpPr>
            <p:spPr bwMode="auto">
              <a:xfrm>
                <a:off x="2176" y="2749"/>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0"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050"/>
              <p:cNvSpPr>
                <a:spLocks/>
              </p:cNvSpPr>
              <p:nvPr/>
            </p:nvSpPr>
            <p:spPr bwMode="auto">
              <a:xfrm>
                <a:off x="2176" y="2753"/>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051"/>
              <p:cNvSpPr>
                <a:spLocks/>
              </p:cNvSpPr>
              <p:nvPr/>
            </p:nvSpPr>
            <p:spPr bwMode="auto">
              <a:xfrm>
                <a:off x="2178" y="2753"/>
                <a:ext cx="4" cy="2"/>
              </a:xfrm>
              <a:custGeom>
                <a:avLst/>
                <a:gdLst>
                  <a:gd name="T0" fmla="*/ 4 w 4"/>
                  <a:gd name="T1" fmla="*/ 2 h 2"/>
                  <a:gd name="T2" fmla="*/ 2 w 4"/>
                  <a:gd name="T3" fmla="*/ 0 h 2"/>
                  <a:gd name="T4" fmla="*/ 0 w 4"/>
                  <a:gd name="T5" fmla="*/ 2 h 2"/>
                  <a:gd name="T6" fmla="*/ 0 w 4"/>
                  <a:gd name="T7" fmla="*/ 2 h 2"/>
                  <a:gd name="T8" fmla="*/ 2 w 4"/>
                  <a:gd name="T9" fmla="*/ 2 h 2"/>
                  <a:gd name="T10" fmla="*/ 2 w 4"/>
                  <a:gd name="T11" fmla="*/ 2 h 2"/>
                  <a:gd name="T12" fmla="*/ 4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2" y="0"/>
                    </a:lnTo>
                    <a:lnTo>
                      <a:pt x="0" y="2"/>
                    </a:lnTo>
                    <a:lnTo>
                      <a:pt x="0" y="2"/>
                    </a:lnTo>
                    <a:lnTo>
                      <a:pt x="2" y="2"/>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052"/>
              <p:cNvSpPr>
                <a:spLocks/>
              </p:cNvSpPr>
              <p:nvPr/>
            </p:nvSpPr>
            <p:spPr bwMode="auto">
              <a:xfrm>
                <a:off x="2178" y="2755"/>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053"/>
              <p:cNvSpPr>
                <a:spLocks/>
              </p:cNvSpPr>
              <p:nvPr/>
            </p:nvSpPr>
            <p:spPr bwMode="auto">
              <a:xfrm>
                <a:off x="2182" y="2761"/>
                <a:ext cx="2" cy="2"/>
              </a:xfrm>
              <a:custGeom>
                <a:avLst/>
                <a:gdLst>
                  <a:gd name="T0" fmla="*/ 0 w 2"/>
                  <a:gd name="T1" fmla="*/ 0 h 2"/>
                  <a:gd name="T2" fmla="*/ 2 w 2"/>
                  <a:gd name="T3" fmla="*/ 2 h 2"/>
                  <a:gd name="T4" fmla="*/ 2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2"/>
                    </a:lnTo>
                    <a:lnTo>
                      <a:pt x="2"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054"/>
              <p:cNvSpPr>
                <a:spLocks/>
              </p:cNvSpPr>
              <p:nvPr/>
            </p:nvSpPr>
            <p:spPr bwMode="auto">
              <a:xfrm>
                <a:off x="2184" y="2779"/>
                <a:ext cx="4" cy="2"/>
              </a:xfrm>
              <a:custGeom>
                <a:avLst/>
                <a:gdLst>
                  <a:gd name="T0" fmla="*/ 4 w 4"/>
                  <a:gd name="T1" fmla="*/ 2 h 2"/>
                  <a:gd name="T2" fmla="*/ 4 w 4"/>
                  <a:gd name="T3" fmla="*/ 2 h 2"/>
                  <a:gd name="T4" fmla="*/ 2 w 4"/>
                  <a:gd name="T5" fmla="*/ 0 h 2"/>
                  <a:gd name="T6" fmla="*/ 0 w 4"/>
                  <a:gd name="T7" fmla="*/ 0 h 2"/>
                  <a:gd name="T8" fmla="*/ 0 w 4"/>
                  <a:gd name="T9" fmla="*/ 2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0"/>
                    </a:lnTo>
                    <a:lnTo>
                      <a:pt x="0" y="0"/>
                    </a:lnTo>
                    <a:lnTo>
                      <a:pt x="0" y="2"/>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055"/>
              <p:cNvSpPr>
                <a:spLocks/>
              </p:cNvSpPr>
              <p:nvPr/>
            </p:nvSpPr>
            <p:spPr bwMode="auto">
              <a:xfrm>
                <a:off x="2180" y="2781"/>
                <a:ext cx="2" cy="2"/>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056"/>
              <p:cNvSpPr>
                <a:spLocks/>
              </p:cNvSpPr>
              <p:nvPr/>
            </p:nvSpPr>
            <p:spPr bwMode="auto">
              <a:xfrm>
                <a:off x="2182" y="2785"/>
                <a:ext cx="4" cy="2"/>
              </a:xfrm>
              <a:custGeom>
                <a:avLst/>
                <a:gdLst>
                  <a:gd name="T0" fmla="*/ 4 w 4"/>
                  <a:gd name="T1" fmla="*/ 0 h 2"/>
                  <a:gd name="T2" fmla="*/ 4 w 4"/>
                  <a:gd name="T3" fmla="*/ 0 h 2"/>
                  <a:gd name="T4" fmla="*/ 0 w 4"/>
                  <a:gd name="T5" fmla="*/ 0 h 2"/>
                  <a:gd name="T6" fmla="*/ 0 w 4"/>
                  <a:gd name="T7" fmla="*/ 0 h 2"/>
                  <a:gd name="T8" fmla="*/ 4 w 4"/>
                  <a:gd name="T9" fmla="*/ 2 h 2"/>
                  <a:gd name="T10" fmla="*/ 4 w 4"/>
                  <a:gd name="T11" fmla="*/ 2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0"/>
                    </a:lnTo>
                    <a:lnTo>
                      <a:pt x="0" y="0"/>
                    </a:lnTo>
                    <a:lnTo>
                      <a:pt x="0" y="0"/>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057"/>
              <p:cNvSpPr>
                <a:spLocks/>
              </p:cNvSpPr>
              <p:nvPr/>
            </p:nvSpPr>
            <p:spPr bwMode="auto">
              <a:xfrm>
                <a:off x="2180" y="2783"/>
                <a:ext cx="4" cy="4"/>
              </a:xfrm>
              <a:custGeom>
                <a:avLst/>
                <a:gdLst>
                  <a:gd name="T0" fmla="*/ 0 w 4"/>
                  <a:gd name="T1" fmla="*/ 2 h 4"/>
                  <a:gd name="T2" fmla="*/ 2 w 4"/>
                  <a:gd name="T3" fmla="*/ 2 h 4"/>
                  <a:gd name="T4" fmla="*/ 2 w 4"/>
                  <a:gd name="T5" fmla="*/ 4 h 4"/>
                  <a:gd name="T6" fmla="*/ 4 w 4"/>
                  <a:gd name="T7" fmla="*/ 4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2"/>
                    </a:lnTo>
                    <a:lnTo>
                      <a:pt x="2" y="4"/>
                    </a:lnTo>
                    <a:lnTo>
                      <a:pt x="4" y="4"/>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2259"/>
            <p:cNvGrpSpPr>
              <a:grpSpLocks/>
            </p:cNvGrpSpPr>
            <p:nvPr/>
          </p:nvGrpSpPr>
          <p:grpSpPr bwMode="auto">
            <a:xfrm>
              <a:off x="3216275" y="2319338"/>
              <a:ext cx="2673350" cy="2219325"/>
              <a:chOff x="2026" y="1461"/>
              <a:chExt cx="1684" cy="1398"/>
            </a:xfrm>
            <a:solidFill>
              <a:schemeClr val="tx1">
                <a:lumMod val="50000"/>
                <a:lumOff val="50000"/>
              </a:schemeClr>
            </a:solidFill>
          </p:grpSpPr>
          <p:sp>
            <p:nvSpPr>
              <p:cNvPr id="163" name="Freeform 2059"/>
              <p:cNvSpPr>
                <a:spLocks/>
              </p:cNvSpPr>
              <p:nvPr/>
            </p:nvSpPr>
            <p:spPr bwMode="auto">
              <a:xfrm>
                <a:off x="2184" y="2787"/>
                <a:ext cx="2" cy="2"/>
              </a:xfrm>
              <a:custGeom>
                <a:avLst/>
                <a:gdLst>
                  <a:gd name="T0" fmla="*/ 0 w 2"/>
                  <a:gd name="T1" fmla="*/ 0 h 2"/>
                  <a:gd name="T2" fmla="*/ 0 w 2"/>
                  <a:gd name="T3" fmla="*/ 2 h 2"/>
                  <a:gd name="T4" fmla="*/ 0 w 2"/>
                  <a:gd name="T5" fmla="*/ 2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060"/>
              <p:cNvSpPr>
                <a:spLocks/>
              </p:cNvSpPr>
              <p:nvPr/>
            </p:nvSpPr>
            <p:spPr bwMode="auto">
              <a:xfrm>
                <a:off x="2186" y="2787"/>
                <a:ext cx="4" cy="2"/>
              </a:xfrm>
              <a:custGeom>
                <a:avLst/>
                <a:gdLst>
                  <a:gd name="T0" fmla="*/ 2 w 4"/>
                  <a:gd name="T1" fmla="*/ 2 h 2"/>
                  <a:gd name="T2" fmla="*/ 4 w 4"/>
                  <a:gd name="T3" fmla="*/ 2 h 2"/>
                  <a:gd name="T4" fmla="*/ 2 w 4"/>
                  <a:gd name="T5" fmla="*/ 2 h 2"/>
                  <a:gd name="T6" fmla="*/ 2 w 4"/>
                  <a:gd name="T7" fmla="*/ 0 h 2"/>
                  <a:gd name="T8" fmla="*/ 0 w 4"/>
                  <a:gd name="T9" fmla="*/ 0 h 2"/>
                  <a:gd name="T10" fmla="*/ 0 w 4"/>
                  <a:gd name="T11" fmla="*/ 2 h 2"/>
                  <a:gd name="T12" fmla="*/ 0 w 4"/>
                  <a:gd name="T13" fmla="*/ 2 h 2"/>
                  <a:gd name="T14" fmla="*/ 2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2"/>
                    </a:moveTo>
                    <a:lnTo>
                      <a:pt x="4" y="2"/>
                    </a:lnTo>
                    <a:lnTo>
                      <a:pt x="2" y="2"/>
                    </a:lnTo>
                    <a:lnTo>
                      <a:pt x="2"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061"/>
              <p:cNvSpPr>
                <a:spLocks/>
              </p:cNvSpPr>
              <p:nvPr/>
            </p:nvSpPr>
            <p:spPr bwMode="auto">
              <a:xfrm>
                <a:off x="2182" y="2789"/>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0" y="2"/>
                    </a:lnTo>
                    <a:lnTo>
                      <a:pt x="2"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062"/>
              <p:cNvSpPr>
                <a:spLocks/>
              </p:cNvSpPr>
              <p:nvPr/>
            </p:nvSpPr>
            <p:spPr bwMode="auto">
              <a:xfrm>
                <a:off x="2188" y="2791"/>
                <a:ext cx="8" cy="14"/>
              </a:xfrm>
              <a:custGeom>
                <a:avLst/>
                <a:gdLst>
                  <a:gd name="T0" fmla="*/ 6 w 8"/>
                  <a:gd name="T1" fmla="*/ 6 h 14"/>
                  <a:gd name="T2" fmla="*/ 4 w 8"/>
                  <a:gd name="T3" fmla="*/ 4 h 14"/>
                  <a:gd name="T4" fmla="*/ 2 w 8"/>
                  <a:gd name="T5" fmla="*/ 2 h 14"/>
                  <a:gd name="T6" fmla="*/ 2 w 8"/>
                  <a:gd name="T7" fmla="*/ 0 h 14"/>
                  <a:gd name="T8" fmla="*/ 0 w 8"/>
                  <a:gd name="T9" fmla="*/ 0 h 14"/>
                  <a:gd name="T10" fmla="*/ 0 w 8"/>
                  <a:gd name="T11" fmla="*/ 0 h 14"/>
                  <a:gd name="T12" fmla="*/ 0 w 8"/>
                  <a:gd name="T13" fmla="*/ 0 h 14"/>
                  <a:gd name="T14" fmla="*/ 0 w 8"/>
                  <a:gd name="T15" fmla="*/ 0 h 14"/>
                  <a:gd name="T16" fmla="*/ 0 w 8"/>
                  <a:gd name="T17" fmla="*/ 2 h 14"/>
                  <a:gd name="T18" fmla="*/ 0 w 8"/>
                  <a:gd name="T19" fmla="*/ 2 h 14"/>
                  <a:gd name="T20" fmla="*/ 0 w 8"/>
                  <a:gd name="T21" fmla="*/ 2 h 14"/>
                  <a:gd name="T22" fmla="*/ 0 w 8"/>
                  <a:gd name="T23" fmla="*/ 4 h 14"/>
                  <a:gd name="T24" fmla="*/ 0 w 8"/>
                  <a:gd name="T25" fmla="*/ 4 h 14"/>
                  <a:gd name="T26" fmla="*/ 0 w 8"/>
                  <a:gd name="T27" fmla="*/ 4 h 14"/>
                  <a:gd name="T28" fmla="*/ 0 w 8"/>
                  <a:gd name="T29" fmla="*/ 4 h 14"/>
                  <a:gd name="T30" fmla="*/ 2 w 8"/>
                  <a:gd name="T31" fmla="*/ 6 h 14"/>
                  <a:gd name="T32" fmla="*/ 0 w 8"/>
                  <a:gd name="T33" fmla="*/ 6 h 14"/>
                  <a:gd name="T34" fmla="*/ 0 w 8"/>
                  <a:gd name="T35" fmla="*/ 6 h 14"/>
                  <a:gd name="T36" fmla="*/ 2 w 8"/>
                  <a:gd name="T37" fmla="*/ 6 h 14"/>
                  <a:gd name="T38" fmla="*/ 4 w 8"/>
                  <a:gd name="T39" fmla="*/ 8 h 14"/>
                  <a:gd name="T40" fmla="*/ 4 w 8"/>
                  <a:gd name="T41" fmla="*/ 8 h 14"/>
                  <a:gd name="T42" fmla="*/ 4 w 8"/>
                  <a:gd name="T43" fmla="*/ 8 h 14"/>
                  <a:gd name="T44" fmla="*/ 4 w 8"/>
                  <a:gd name="T45" fmla="*/ 12 h 14"/>
                  <a:gd name="T46" fmla="*/ 6 w 8"/>
                  <a:gd name="T47" fmla="*/ 14 h 14"/>
                  <a:gd name="T48" fmla="*/ 8 w 8"/>
                  <a:gd name="T49" fmla="*/ 12 h 14"/>
                  <a:gd name="T50" fmla="*/ 8 w 8"/>
                  <a:gd name="T51" fmla="*/ 12 h 14"/>
                  <a:gd name="T52" fmla="*/ 6 w 8"/>
                  <a:gd name="T53" fmla="*/ 10 h 14"/>
                  <a:gd name="T54" fmla="*/ 6 w 8"/>
                  <a:gd name="T5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4">
                    <a:moveTo>
                      <a:pt x="6" y="6"/>
                    </a:moveTo>
                    <a:lnTo>
                      <a:pt x="4" y="4"/>
                    </a:lnTo>
                    <a:lnTo>
                      <a:pt x="2" y="2"/>
                    </a:lnTo>
                    <a:lnTo>
                      <a:pt x="2" y="0"/>
                    </a:lnTo>
                    <a:lnTo>
                      <a:pt x="0" y="0"/>
                    </a:lnTo>
                    <a:lnTo>
                      <a:pt x="0" y="0"/>
                    </a:lnTo>
                    <a:lnTo>
                      <a:pt x="0" y="0"/>
                    </a:lnTo>
                    <a:lnTo>
                      <a:pt x="0" y="0"/>
                    </a:lnTo>
                    <a:lnTo>
                      <a:pt x="0" y="2"/>
                    </a:lnTo>
                    <a:lnTo>
                      <a:pt x="0" y="2"/>
                    </a:lnTo>
                    <a:lnTo>
                      <a:pt x="0" y="2"/>
                    </a:lnTo>
                    <a:lnTo>
                      <a:pt x="0" y="4"/>
                    </a:lnTo>
                    <a:lnTo>
                      <a:pt x="0" y="4"/>
                    </a:lnTo>
                    <a:lnTo>
                      <a:pt x="0" y="4"/>
                    </a:lnTo>
                    <a:lnTo>
                      <a:pt x="0" y="4"/>
                    </a:lnTo>
                    <a:lnTo>
                      <a:pt x="2" y="6"/>
                    </a:lnTo>
                    <a:lnTo>
                      <a:pt x="0" y="6"/>
                    </a:lnTo>
                    <a:lnTo>
                      <a:pt x="0" y="6"/>
                    </a:lnTo>
                    <a:lnTo>
                      <a:pt x="2" y="6"/>
                    </a:lnTo>
                    <a:lnTo>
                      <a:pt x="4" y="8"/>
                    </a:lnTo>
                    <a:lnTo>
                      <a:pt x="4" y="8"/>
                    </a:lnTo>
                    <a:lnTo>
                      <a:pt x="4" y="8"/>
                    </a:lnTo>
                    <a:lnTo>
                      <a:pt x="4" y="12"/>
                    </a:lnTo>
                    <a:lnTo>
                      <a:pt x="6" y="14"/>
                    </a:lnTo>
                    <a:lnTo>
                      <a:pt x="8" y="12"/>
                    </a:lnTo>
                    <a:lnTo>
                      <a:pt x="8" y="12"/>
                    </a:lnTo>
                    <a:lnTo>
                      <a:pt x="6" y="10"/>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063"/>
              <p:cNvSpPr>
                <a:spLocks/>
              </p:cNvSpPr>
              <p:nvPr/>
            </p:nvSpPr>
            <p:spPr bwMode="auto">
              <a:xfrm>
                <a:off x="2186" y="2799"/>
                <a:ext cx="4" cy="4"/>
              </a:xfrm>
              <a:custGeom>
                <a:avLst/>
                <a:gdLst>
                  <a:gd name="T0" fmla="*/ 2 w 4"/>
                  <a:gd name="T1" fmla="*/ 2 h 4"/>
                  <a:gd name="T2" fmla="*/ 2 w 4"/>
                  <a:gd name="T3" fmla="*/ 0 h 4"/>
                  <a:gd name="T4" fmla="*/ 0 w 4"/>
                  <a:gd name="T5" fmla="*/ 2 h 4"/>
                  <a:gd name="T6" fmla="*/ 2 w 4"/>
                  <a:gd name="T7" fmla="*/ 2 h 4"/>
                  <a:gd name="T8" fmla="*/ 2 w 4"/>
                  <a:gd name="T9" fmla="*/ 4 h 4"/>
                  <a:gd name="T10" fmla="*/ 2 w 4"/>
                  <a:gd name="T11" fmla="*/ 4 h 4"/>
                  <a:gd name="T12" fmla="*/ 4 w 4"/>
                  <a:gd name="T13" fmla="*/ 4 h 4"/>
                  <a:gd name="T14" fmla="*/ 4 w 4"/>
                  <a:gd name="T15" fmla="*/ 4 h 4"/>
                  <a:gd name="T16" fmla="*/ 2 w 4"/>
                  <a:gd name="T17" fmla="*/ 2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0"/>
                    </a:lnTo>
                    <a:lnTo>
                      <a:pt x="0" y="2"/>
                    </a:lnTo>
                    <a:lnTo>
                      <a:pt x="2" y="2"/>
                    </a:lnTo>
                    <a:lnTo>
                      <a:pt x="2" y="4"/>
                    </a:lnTo>
                    <a:lnTo>
                      <a:pt x="2" y="4"/>
                    </a:lnTo>
                    <a:lnTo>
                      <a:pt x="4" y="4"/>
                    </a:lnTo>
                    <a:lnTo>
                      <a:pt x="4" y="4"/>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064"/>
              <p:cNvSpPr>
                <a:spLocks/>
              </p:cNvSpPr>
              <p:nvPr/>
            </p:nvSpPr>
            <p:spPr bwMode="auto">
              <a:xfrm>
                <a:off x="2190" y="2805"/>
                <a:ext cx="4" cy="4"/>
              </a:xfrm>
              <a:custGeom>
                <a:avLst/>
                <a:gdLst>
                  <a:gd name="T0" fmla="*/ 2 w 4"/>
                  <a:gd name="T1" fmla="*/ 0 h 4"/>
                  <a:gd name="T2" fmla="*/ 2 w 4"/>
                  <a:gd name="T3" fmla="*/ 2 h 4"/>
                  <a:gd name="T4" fmla="*/ 0 w 4"/>
                  <a:gd name="T5" fmla="*/ 0 h 4"/>
                  <a:gd name="T6" fmla="*/ 0 w 4"/>
                  <a:gd name="T7" fmla="*/ 2 h 4"/>
                  <a:gd name="T8" fmla="*/ 0 w 4"/>
                  <a:gd name="T9" fmla="*/ 2 h 4"/>
                  <a:gd name="T10" fmla="*/ 2 w 4"/>
                  <a:gd name="T11" fmla="*/ 4 h 4"/>
                  <a:gd name="T12" fmla="*/ 2 w 4"/>
                  <a:gd name="T13" fmla="*/ 2 h 4"/>
                  <a:gd name="T14" fmla="*/ 2 w 4"/>
                  <a:gd name="T15" fmla="*/ 4 h 4"/>
                  <a:gd name="T16" fmla="*/ 4 w 4"/>
                  <a:gd name="T17" fmla="*/ 4 h 4"/>
                  <a:gd name="T18" fmla="*/ 4 w 4"/>
                  <a:gd name="T19" fmla="*/ 2 h 4"/>
                  <a:gd name="T20" fmla="*/ 4 w 4"/>
                  <a:gd name="T21" fmla="*/ 2 h 4"/>
                  <a:gd name="T22" fmla="*/ 4 w 4"/>
                  <a:gd name="T23" fmla="*/ 0 h 4"/>
                  <a:gd name="T24" fmla="*/ 2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0"/>
                    </a:moveTo>
                    <a:lnTo>
                      <a:pt x="2" y="2"/>
                    </a:lnTo>
                    <a:lnTo>
                      <a:pt x="0" y="0"/>
                    </a:lnTo>
                    <a:lnTo>
                      <a:pt x="0" y="2"/>
                    </a:lnTo>
                    <a:lnTo>
                      <a:pt x="0" y="2"/>
                    </a:lnTo>
                    <a:lnTo>
                      <a:pt x="2" y="4"/>
                    </a:lnTo>
                    <a:lnTo>
                      <a:pt x="2" y="2"/>
                    </a:lnTo>
                    <a:lnTo>
                      <a:pt x="2" y="4"/>
                    </a:lnTo>
                    <a:lnTo>
                      <a:pt x="4" y="4"/>
                    </a:lnTo>
                    <a:lnTo>
                      <a:pt x="4" y="2"/>
                    </a:lnTo>
                    <a:lnTo>
                      <a:pt x="4" y="2"/>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065"/>
              <p:cNvSpPr>
                <a:spLocks/>
              </p:cNvSpPr>
              <p:nvPr/>
            </p:nvSpPr>
            <p:spPr bwMode="auto">
              <a:xfrm>
                <a:off x="2196" y="2807"/>
                <a:ext cx="6" cy="6"/>
              </a:xfrm>
              <a:custGeom>
                <a:avLst/>
                <a:gdLst>
                  <a:gd name="T0" fmla="*/ 2 w 6"/>
                  <a:gd name="T1" fmla="*/ 4 h 6"/>
                  <a:gd name="T2" fmla="*/ 6 w 6"/>
                  <a:gd name="T3" fmla="*/ 6 h 6"/>
                  <a:gd name="T4" fmla="*/ 4 w 6"/>
                  <a:gd name="T5" fmla="*/ 2 h 6"/>
                  <a:gd name="T6" fmla="*/ 2 w 6"/>
                  <a:gd name="T7" fmla="*/ 2 h 6"/>
                  <a:gd name="T8" fmla="*/ 2 w 6"/>
                  <a:gd name="T9" fmla="*/ 2 h 6"/>
                  <a:gd name="T10" fmla="*/ 0 w 6"/>
                  <a:gd name="T11" fmla="*/ 0 h 6"/>
                  <a:gd name="T12" fmla="*/ 2 w 6"/>
                  <a:gd name="T13" fmla="*/ 2 h 6"/>
                  <a:gd name="T14" fmla="*/ 2 w 6"/>
                  <a:gd name="T15" fmla="*/ 4 h 6"/>
                  <a:gd name="T16" fmla="*/ 2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4"/>
                    </a:moveTo>
                    <a:lnTo>
                      <a:pt x="6" y="6"/>
                    </a:lnTo>
                    <a:lnTo>
                      <a:pt x="4" y="2"/>
                    </a:lnTo>
                    <a:lnTo>
                      <a:pt x="2" y="2"/>
                    </a:lnTo>
                    <a:lnTo>
                      <a:pt x="2" y="2"/>
                    </a:lnTo>
                    <a:lnTo>
                      <a:pt x="0" y="0"/>
                    </a:lnTo>
                    <a:lnTo>
                      <a:pt x="2"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066"/>
              <p:cNvSpPr>
                <a:spLocks/>
              </p:cNvSpPr>
              <p:nvPr/>
            </p:nvSpPr>
            <p:spPr bwMode="auto">
              <a:xfrm>
                <a:off x="2196" y="2811"/>
                <a:ext cx="4" cy="4"/>
              </a:xfrm>
              <a:custGeom>
                <a:avLst/>
                <a:gdLst>
                  <a:gd name="T0" fmla="*/ 4 w 4"/>
                  <a:gd name="T1" fmla="*/ 4 h 4"/>
                  <a:gd name="T2" fmla="*/ 4 w 4"/>
                  <a:gd name="T3" fmla="*/ 2 h 4"/>
                  <a:gd name="T4" fmla="*/ 2 w 4"/>
                  <a:gd name="T5" fmla="*/ 0 h 4"/>
                  <a:gd name="T6" fmla="*/ 0 w 4"/>
                  <a:gd name="T7" fmla="*/ 0 h 4"/>
                  <a:gd name="T8" fmla="*/ 2 w 4"/>
                  <a:gd name="T9" fmla="*/ 2 h 4"/>
                  <a:gd name="T10" fmla="*/ 4 w 4"/>
                  <a:gd name="T11" fmla="*/ 4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2"/>
                    </a:lnTo>
                    <a:lnTo>
                      <a:pt x="2" y="0"/>
                    </a:lnTo>
                    <a:lnTo>
                      <a:pt x="0" y="0"/>
                    </a:lnTo>
                    <a:lnTo>
                      <a:pt x="2" y="2"/>
                    </a:lnTo>
                    <a:lnTo>
                      <a:pt x="4"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067"/>
              <p:cNvSpPr>
                <a:spLocks/>
              </p:cNvSpPr>
              <p:nvPr/>
            </p:nvSpPr>
            <p:spPr bwMode="auto">
              <a:xfrm>
                <a:off x="2198" y="2815"/>
                <a:ext cx="2" cy="4"/>
              </a:xfrm>
              <a:custGeom>
                <a:avLst/>
                <a:gdLst>
                  <a:gd name="T0" fmla="*/ 2 w 2"/>
                  <a:gd name="T1" fmla="*/ 2 h 4"/>
                  <a:gd name="T2" fmla="*/ 2 w 2"/>
                  <a:gd name="T3" fmla="*/ 0 h 4"/>
                  <a:gd name="T4" fmla="*/ 2 w 2"/>
                  <a:gd name="T5" fmla="*/ 0 h 4"/>
                  <a:gd name="T6" fmla="*/ 0 w 2"/>
                  <a:gd name="T7" fmla="*/ 2 h 4"/>
                  <a:gd name="T8" fmla="*/ 2 w 2"/>
                  <a:gd name="T9" fmla="*/ 4 h 4"/>
                  <a:gd name="T10" fmla="*/ 2 w 2"/>
                  <a:gd name="T11" fmla="*/ 4 h 4"/>
                  <a:gd name="T12" fmla="*/ 2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2"/>
                    </a:moveTo>
                    <a:lnTo>
                      <a:pt x="2" y="0"/>
                    </a:lnTo>
                    <a:lnTo>
                      <a:pt x="2" y="0"/>
                    </a:lnTo>
                    <a:lnTo>
                      <a:pt x="0" y="2"/>
                    </a:lnTo>
                    <a:lnTo>
                      <a:pt x="2" y="4"/>
                    </a:lnTo>
                    <a:lnTo>
                      <a:pt x="2"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068"/>
              <p:cNvSpPr>
                <a:spLocks/>
              </p:cNvSpPr>
              <p:nvPr/>
            </p:nvSpPr>
            <p:spPr bwMode="auto">
              <a:xfrm>
                <a:off x="2200" y="2821"/>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0"/>
                    </a:lnTo>
                    <a:lnTo>
                      <a:pt x="0" y="2"/>
                    </a:lnTo>
                    <a:lnTo>
                      <a:pt x="0" y="2"/>
                    </a:lnTo>
                    <a:lnTo>
                      <a:pt x="2" y="4"/>
                    </a:lnTo>
                    <a:lnTo>
                      <a:pt x="2" y="4"/>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069"/>
              <p:cNvSpPr>
                <a:spLocks/>
              </p:cNvSpPr>
              <p:nvPr/>
            </p:nvSpPr>
            <p:spPr bwMode="auto">
              <a:xfrm>
                <a:off x="2204" y="2819"/>
                <a:ext cx="4" cy="4"/>
              </a:xfrm>
              <a:custGeom>
                <a:avLst/>
                <a:gdLst>
                  <a:gd name="T0" fmla="*/ 4 w 4"/>
                  <a:gd name="T1" fmla="*/ 4 h 4"/>
                  <a:gd name="T2" fmla="*/ 2 w 4"/>
                  <a:gd name="T3" fmla="*/ 2 h 4"/>
                  <a:gd name="T4" fmla="*/ 2 w 4"/>
                  <a:gd name="T5" fmla="*/ 0 h 4"/>
                  <a:gd name="T6" fmla="*/ 0 w 4"/>
                  <a:gd name="T7" fmla="*/ 0 h 4"/>
                  <a:gd name="T8" fmla="*/ 2 w 4"/>
                  <a:gd name="T9" fmla="*/ 2 h 4"/>
                  <a:gd name="T10" fmla="*/ 2 w 4"/>
                  <a:gd name="T11" fmla="*/ 2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2" y="2"/>
                    </a:lnTo>
                    <a:lnTo>
                      <a:pt x="2" y="0"/>
                    </a:lnTo>
                    <a:lnTo>
                      <a:pt x="0" y="0"/>
                    </a:lnTo>
                    <a:lnTo>
                      <a:pt x="2" y="2"/>
                    </a:lnTo>
                    <a:lnTo>
                      <a:pt x="2" y="2"/>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070"/>
              <p:cNvSpPr>
                <a:spLocks/>
              </p:cNvSpPr>
              <p:nvPr/>
            </p:nvSpPr>
            <p:spPr bwMode="auto">
              <a:xfrm>
                <a:off x="2206" y="2819"/>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Rectangle 2071"/>
              <p:cNvSpPr>
                <a:spLocks noChangeArrowheads="1"/>
              </p:cNvSpPr>
              <p:nvPr/>
            </p:nvSpPr>
            <p:spPr bwMode="auto">
              <a:xfrm>
                <a:off x="2206" y="2817"/>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072"/>
              <p:cNvSpPr>
                <a:spLocks/>
              </p:cNvSpPr>
              <p:nvPr/>
            </p:nvSpPr>
            <p:spPr bwMode="auto">
              <a:xfrm>
                <a:off x="2212" y="2823"/>
                <a:ext cx="16" cy="14"/>
              </a:xfrm>
              <a:custGeom>
                <a:avLst/>
                <a:gdLst>
                  <a:gd name="T0" fmla="*/ 2 w 16"/>
                  <a:gd name="T1" fmla="*/ 2 h 14"/>
                  <a:gd name="T2" fmla="*/ 2 w 16"/>
                  <a:gd name="T3" fmla="*/ 2 h 14"/>
                  <a:gd name="T4" fmla="*/ 0 w 16"/>
                  <a:gd name="T5" fmla="*/ 2 h 14"/>
                  <a:gd name="T6" fmla="*/ 0 w 16"/>
                  <a:gd name="T7" fmla="*/ 4 h 14"/>
                  <a:gd name="T8" fmla="*/ 2 w 16"/>
                  <a:gd name="T9" fmla="*/ 6 h 14"/>
                  <a:gd name="T10" fmla="*/ 2 w 16"/>
                  <a:gd name="T11" fmla="*/ 8 h 14"/>
                  <a:gd name="T12" fmla="*/ 2 w 16"/>
                  <a:gd name="T13" fmla="*/ 8 h 14"/>
                  <a:gd name="T14" fmla="*/ 4 w 16"/>
                  <a:gd name="T15" fmla="*/ 8 h 14"/>
                  <a:gd name="T16" fmla="*/ 6 w 16"/>
                  <a:gd name="T17" fmla="*/ 10 h 14"/>
                  <a:gd name="T18" fmla="*/ 8 w 16"/>
                  <a:gd name="T19" fmla="*/ 10 h 14"/>
                  <a:gd name="T20" fmla="*/ 8 w 16"/>
                  <a:gd name="T21" fmla="*/ 10 h 14"/>
                  <a:gd name="T22" fmla="*/ 10 w 16"/>
                  <a:gd name="T23" fmla="*/ 12 h 14"/>
                  <a:gd name="T24" fmla="*/ 10 w 16"/>
                  <a:gd name="T25" fmla="*/ 12 h 14"/>
                  <a:gd name="T26" fmla="*/ 8 w 16"/>
                  <a:gd name="T27" fmla="*/ 12 h 14"/>
                  <a:gd name="T28" fmla="*/ 12 w 16"/>
                  <a:gd name="T29" fmla="*/ 14 h 14"/>
                  <a:gd name="T30" fmla="*/ 12 w 16"/>
                  <a:gd name="T31" fmla="*/ 14 h 14"/>
                  <a:gd name="T32" fmla="*/ 12 w 16"/>
                  <a:gd name="T33" fmla="*/ 12 h 14"/>
                  <a:gd name="T34" fmla="*/ 12 w 16"/>
                  <a:gd name="T35" fmla="*/ 12 h 14"/>
                  <a:gd name="T36" fmla="*/ 14 w 16"/>
                  <a:gd name="T37" fmla="*/ 12 h 14"/>
                  <a:gd name="T38" fmla="*/ 14 w 16"/>
                  <a:gd name="T39" fmla="*/ 12 h 14"/>
                  <a:gd name="T40" fmla="*/ 14 w 16"/>
                  <a:gd name="T41" fmla="*/ 10 h 14"/>
                  <a:gd name="T42" fmla="*/ 16 w 16"/>
                  <a:gd name="T43" fmla="*/ 8 h 14"/>
                  <a:gd name="T44" fmla="*/ 14 w 16"/>
                  <a:gd name="T45" fmla="*/ 6 h 14"/>
                  <a:gd name="T46" fmla="*/ 12 w 16"/>
                  <a:gd name="T47" fmla="*/ 6 h 14"/>
                  <a:gd name="T48" fmla="*/ 8 w 16"/>
                  <a:gd name="T49" fmla="*/ 8 h 14"/>
                  <a:gd name="T50" fmla="*/ 8 w 16"/>
                  <a:gd name="T51" fmla="*/ 6 h 14"/>
                  <a:gd name="T52" fmla="*/ 6 w 16"/>
                  <a:gd name="T53" fmla="*/ 4 h 14"/>
                  <a:gd name="T54" fmla="*/ 6 w 16"/>
                  <a:gd name="T55" fmla="*/ 2 h 14"/>
                  <a:gd name="T56" fmla="*/ 4 w 16"/>
                  <a:gd name="T57" fmla="*/ 0 h 14"/>
                  <a:gd name="T58" fmla="*/ 4 w 16"/>
                  <a:gd name="T59" fmla="*/ 2 h 14"/>
                  <a:gd name="T60" fmla="*/ 4 w 16"/>
                  <a:gd name="T61" fmla="*/ 2 h 14"/>
                  <a:gd name="T62" fmla="*/ 4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2"/>
                    </a:moveTo>
                    <a:lnTo>
                      <a:pt x="2" y="2"/>
                    </a:lnTo>
                    <a:lnTo>
                      <a:pt x="2" y="2"/>
                    </a:lnTo>
                    <a:lnTo>
                      <a:pt x="2" y="2"/>
                    </a:lnTo>
                    <a:lnTo>
                      <a:pt x="2" y="2"/>
                    </a:lnTo>
                    <a:lnTo>
                      <a:pt x="0" y="2"/>
                    </a:lnTo>
                    <a:lnTo>
                      <a:pt x="0" y="2"/>
                    </a:lnTo>
                    <a:lnTo>
                      <a:pt x="0" y="4"/>
                    </a:lnTo>
                    <a:lnTo>
                      <a:pt x="2" y="6"/>
                    </a:lnTo>
                    <a:lnTo>
                      <a:pt x="2" y="6"/>
                    </a:lnTo>
                    <a:lnTo>
                      <a:pt x="2" y="8"/>
                    </a:lnTo>
                    <a:lnTo>
                      <a:pt x="2" y="8"/>
                    </a:lnTo>
                    <a:lnTo>
                      <a:pt x="2" y="8"/>
                    </a:lnTo>
                    <a:lnTo>
                      <a:pt x="2" y="8"/>
                    </a:lnTo>
                    <a:lnTo>
                      <a:pt x="4" y="8"/>
                    </a:lnTo>
                    <a:lnTo>
                      <a:pt x="4" y="8"/>
                    </a:lnTo>
                    <a:lnTo>
                      <a:pt x="4" y="10"/>
                    </a:lnTo>
                    <a:lnTo>
                      <a:pt x="6" y="10"/>
                    </a:lnTo>
                    <a:lnTo>
                      <a:pt x="6" y="10"/>
                    </a:lnTo>
                    <a:lnTo>
                      <a:pt x="8" y="10"/>
                    </a:lnTo>
                    <a:lnTo>
                      <a:pt x="8" y="10"/>
                    </a:lnTo>
                    <a:lnTo>
                      <a:pt x="8" y="10"/>
                    </a:lnTo>
                    <a:lnTo>
                      <a:pt x="10" y="10"/>
                    </a:lnTo>
                    <a:lnTo>
                      <a:pt x="10" y="12"/>
                    </a:lnTo>
                    <a:lnTo>
                      <a:pt x="10" y="12"/>
                    </a:lnTo>
                    <a:lnTo>
                      <a:pt x="10" y="12"/>
                    </a:lnTo>
                    <a:lnTo>
                      <a:pt x="8" y="12"/>
                    </a:lnTo>
                    <a:lnTo>
                      <a:pt x="8" y="12"/>
                    </a:lnTo>
                    <a:lnTo>
                      <a:pt x="8" y="12"/>
                    </a:lnTo>
                    <a:lnTo>
                      <a:pt x="12" y="14"/>
                    </a:lnTo>
                    <a:lnTo>
                      <a:pt x="14" y="14"/>
                    </a:lnTo>
                    <a:lnTo>
                      <a:pt x="12" y="14"/>
                    </a:lnTo>
                    <a:lnTo>
                      <a:pt x="12" y="14"/>
                    </a:lnTo>
                    <a:lnTo>
                      <a:pt x="12" y="12"/>
                    </a:lnTo>
                    <a:lnTo>
                      <a:pt x="12" y="12"/>
                    </a:lnTo>
                    <a:lnTo>
                      <a:pt x="12" y="12"/>
                    </a:lnTo>
                    <a:lnTo>
                      <a:pt x="14" y="12"/>
                    </a:lnTo>
                    <a:lnTo>
                      <a:pt x="14" y="12"/>
                    </a:lnTo>
                    <a:lnTo>
                      <a:pt x="12" y="12"/>
                    </a:lnTo>
                    <a:lnTo>
                      <a:pt x="14" y="12"/>
                    </a:lnTo>
                    <a:lnTo>
                      <a:pt x="14" y="12"/>
                    </a:lnTo>
                    <a:lnTo>
                      <a:pt x="14" y="10"/>
                    </a:lnTo>
                    <a:lnTo>
                      <a:pt x="16" y="8"/>
                    </a:lnTo>
                    <a:lnTo>
                      <a:pt x="16" y="8"/>
                    </a:lnTo>
                    <a:lnTo>
                      <a:pt x="16" y="6"/>
                    </a:lnTo>
                    <a:lnTo>
                      <a:pt x="14" y="6"/>
                    </a:lnTo>
                    <a:lnTo>
                      <a:pt x="12" y="6"/>
                    </a:lnTo>
                    <a:lnTo>
                      <a:pt x="12" y="6"/>
                    </a:lnTo>
                    <a:lnTo>
                      <a:pt x="10" y="8"/>
                    </a:lnTo>
                    <a:lnTo>
                      <a:pt x="8" y="8"/>
                    </a:lnTo>
                    <a:lnTo>
                      <a:pt x="8" y="8"/>
                    </a:lnTo>
                    <a:lnTo>
                      <a:pt x="8" y="6"/>
                    </a:lnTo>
                    <a:lnTo>
                      <a:pt x="6" y="6"/>
                    </a:lnTo>
                    <a:lnTo>
                      <a:pt x="6" y="4"/>
                    </a:lnTo>
                    <a:lnTo>
                      <a:pt x="6" y="4"/>
                    </a:lnTo>
                    <a:lnTo>
                      <a:pt x="6" y="2"/>
                    </a:lnTo>
                    <a:lnTo>
                      <a:pt x="6" y="0"/>
                    </a:lnTo>
                    <a:lnTo>
                      <a:pt x="4" y="0"/>
                    </a:lnTo>
                    <a:lnTo>
                      <a:pt x="4" y="0"/>
                    </a:lnTo>
                    <a:lnTo>
                      <a:pt x="4" y="2"/>
                    </a:lnTo>
                    <a:lnTo>
                      <a:pt x="4" y="2"/>
                    </a:lnTo>
                    <a:lnTo>
                      <a:pt x="4" y="2"/>
                    </a:lnTo>
                    <a:lnTo>
                      <a:pt x="4"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073"/>
              <p:cNvSpPr>
                <a:spLocks/>
              </p:cNvSpPr>
              <p:nvPr/>
            </p:nvSpPr>
            <p:spPr bwMode="auto">
              <a:xfrm>
                <a:off x="2210" y="2827"/>
                <a:ext cx="2" cy="4"/>
              </a:xfrm>
              <a:custGeom>
                <a:avLst/>
                <a:gdLst>
                  <a:gd name="T0" fmla="*/ 0 w 2"/>
                  <a:gd name="T1" fmla="*/ 2 h 4"/>
                  <a:gd name="T2" fmla="*/ 0 w 2"/>
                  <a:gd name="T3" fmla="*/ 2 h 4"/>
                  <a:gd name="T4" fmla="*/ 2 w 2"/>
                  <a:gd name="T5" fmla="*/ 2 h 4"/>
                  <a:gd name="T6" fmla="*/ 2 w 2"/>
                  <a:gd name="T7" fmla="*/ 2 h 4"/>
                  <a:gd name="T8" fmla="*/ 2 w 2"/>
                  <a:gd name="T9" fmla="*/ 2 h 4"/>
                  <a:gd name="T10" fmla="*/ 2 w 2"/>
                  <a:gd name="T11" fmla="*/ 2 h 4"/>
                  <a:gd name="T12" fmla="*/ 2 w 2"/>
                  <a:gd name="T13" fmla="*/ 4 h 4"/>
                  <a:gd name="T14" fmla="*/ 2 w 2"/>
                  <a:gd name="T15" fmla="*/ 2 h 4"/>
                  <a:gd name="T16" fmla="*/ 2 w 2"/>
                  <a:gd name="T17" fmla="*/ 2 h 4"/>
                  <a:gd name="T18" fmla="*/ 2 w 2"/>
                  <a:gd name="T19" fmla="*/ 0 h 4"/>
                  <a:gd name="T20" fmla="*/ 0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2"/>
                    </a:moveTo>
                    <a:lnTo>
                      <a:pt x="0" y="2"/>
                    </a:lnTo>
                    <a:lnTo>
                      <a:pt x="2" y="2"/>
                    </a:lnTo>
                    <a:lnTo>
                      <a:pt x="2" y="2"/>
                    </a:lnTo>
                    <a:lnTo>
                      <a:pt x="2" y="2"/>
                    </a:lnTo>
                    <a:lnTo>
                      <a:pt x="2" y="2"/>
                    </a:lnTo>
                    <a:lnTo>
                      <a:pt x="2" y="4"/>
                    </a:lnTo>
                    <a:lnTo>
                      <a:pt x="2" y="2"/>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074"/>
              <p:cNvSpPr>
                <a:spLocks/>
              </p:cNvSpPr>
              <p:nvPr/>
            </p:nvSpPr>
            <p:spPr bwMode="auto">
              <a:xfrm>
                <a:off x="2206" y="2831"/>
                <a:ext cx="14" cy="6"/>
              </a:xfrm>
              <a:custGeom>
                <a:avLst/>
                <a:gdLst>
                  <a:gd name="T0" fmla="*/ 14 w 14"/>
                  <a:gd name="T1" fmla="*/ 6 h 6"/>
                  <a:gd name="T2" fmla="*/ 14 w 14"/>
                  <a:gd name="T3" fmla="*/ 6 h 6"/>
                  <a:gd name="T4" fmla="*/ 12 w 14"/>
                  <a:gd name="T5" fmla="*/ 4 h 6"/>
                  <a:gd name="T6" fmla="*/ 12 w 14"/>
                  <a:gd name="T7" fmla="*/ 4 h 6"/>
                  <a:gd name="T8" fmla="*/ 10 w 14"/>
                  <a:gd name="T9" fmla="*/ 4 h 6"/>
                  <a:gd name="T10" fmla="*/ 10 w 14"/>
                  <a:gd name="T11" fmla="*/ 4 h 6"/>
                  <a:gd name="T12" fmla="*/ 4 w 14"/>
                  <a:gd name="T13" fmla="*/ 2 h 6"/>
                  <a:gd name="T14" fmla="*/ 0 w 14"/>
                  <a:gd name="T15" fmla="*/ 0 h 6"/>
                  <a:gd name="T16" fmla="*/ 0 w 14"/>
                  <a:gd name="T17" fmla="*/ 0 h 6"/>
                  <a:gd name="T18" fmla="*/ 2 w 14"/>
                  <a:gd name="T19" fmla="*/ 2 h 6"/>
                  <a:gd name="T20" fmla="*/ 4 w 14"/>
                  <a:gd name="T21" fmla="*/ 4 h 6"/>
                  <a:gd name="T22" fmla="*/ 6 w 14"/>
                  <a:gd name="T23" fmla="*/ 4 h 6"/>
                  <a:gd name="T24" fmla="*/ 8 w 14"/>
                  <a:gd name="T25" fmla="*/ 4 h 6"/>
                  <a:gd name="T26" fmla="*/ 8 w 14"/>
                  <a:gd name="T27" fmla="*/ 4 h 6"/>
                  <a:gd name="T28" fmla="*/ 8 w 14"/>
                  <a:gd name="T29" fmla="*/ 4 h 6"/>
                  <a:gd name="T30" fmla="*/ 10 w 14"/>
                  <a:gd name="T31" fmla="*/ 4 h 6"/>
                  <a:gd name="T32" fmla="*/ 12 w 14"/>
                  <a:gd name="T33" fmla="*/ 6 h 6"/>
                  <a:gd name="T34" fmla="*/ 14 w 14"/>
                  <a:gd name="T35" fmla="*/ 6 h 6"/>
                  <a:gd name="T36" fmla="*/ 14 w 14"/>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6">
                    <a:moveTo>
                      <a:pt x="14" y="6"/>
                    </a:moveTo>
                    <a:lnTo>
                      <a:pt x="14" y="6"/>
                    </a:lnTo>
                    <a:lnTo>
                      <a:pt x="12" y="4"/>
                    </a:lnTo>
                    <a:lnTo>
                      <a:pt x="12" y="4"/>
                    </a:lnTo>
                    <a:lnTo>
                      <a:pt x="10" y="4"/>
                    </a:lnTo>
                    <a:lnTo>
                      <a:pt x="10" y="4"/>
                    </a:lnTo>
                    <a:lnTo>
                      <a:pt x="4" y="2"/>
                    </a:lnTo>
                    <a:lnTo>
                      <a:pt x="0" y="0"/>
                    </a:lnTo>
                    <a:lnTo>
                      <a:pt x="0" y="0"/>
                    </a:lnTo>
                    <a:lnTo>
                      <a:pt x="2" y="2"/>
                    </a:lnTo>
                    <a:lnTo>
                      <a:pt x="4" y="4"/>
                    </a:lnTo>
                    <a:lnTo>
                      <a:pt x="6" y="4"/>
                    </a:lnTo>
                    <a:lnTo>
                      <a:pt x="8" y="4"/>
                    </a:lnTo>
                    <a:lnTo>
                      <a:pt x="8" y="4"/>
                    </a:lnTo>
                    <a:lnTo>
                      <a:pt x="8" y="4"/>
                    </a:lnTo>
                    <a:lnTo>
                      <a:pt x="10" y="4"/>
                    </a:lnTo>
                    <a:lnTo>
                      <a:pt x="12"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075"/>
              <p:cNvSpPr>
                <a:spLocks/>
              </p:cNvSpPr>
              <p:nvPr/>
            </p:nvSpPr>
            <p:spPr bwMode="auto">
              <a:xfrm>
                <a:off x="2202" y="2821"/>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0 w 2"/>
                  <a:gd name="T11" fmla="*/ 2 h 4"/>
                  <a:gd name="T12" fmla="*/ 2 w 2"/>
                  <a:gd name="T13" fmla="*/ 4 h 4"/>
                  <a:gd name="T14" fmla="*/ 2 w 2"/>
                  <a:gd name="T15" fmla="*/ 4 h 4"/>
                  <a:gd name="T16" fmla="*/ 2 w 2"/>
                  <a:gd name="T17" fmla="*/ 2 h 4"/>
                  <a:gd name="T18" fmla="*/ 2 w 2"/>
                  <a:gd name="T19" fmla="*/ 0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0" y="0"/>
                    </a:lnTo>
                    <a:lnTo>
                      <a:pt x="0" y="2"/>
                    </a:lnTo>
                    <a:lnTo>
                      <a:pt x="0" y="2"/>
                    </a:lnTo>
                    <a:lnTo>
                      <a:pt x="0" y="2"/>
                    </a:lnTo>
                    <a:lnTo>
                      <a:pt x="2" y="4"/>
                    </a:lnTo>
                    <a:lnTo>
                      <a:pt x="2" y="4"/>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076"/>
              <p:cNvSpPr>
                <a:spLocks/>
              </p:cNvSpPr>
              <p:nvPr/>
            </p:nvSpPr>
            <p:spPr bwMode="auto">
              <a:xfrm>
                <a:off x="2216" y="2837"/>
                <a:ext cx="12" cy="8"/>
              </a:xfrm>
              <a:custGeom>
                <a:avLst/>
                <a:gdLst>
                  <a:gd name="T0" fmla="*/ 12 w 12"/>
                  <a:gd name="T1" fmla="*/ 4 h 8"/>
                  <a:gd name="T2" fmla="*/ 12 w 12"/>
                  <a:gd name="T3" fmla="*/ 4 h 8"/>
                  <a:gd name="T4" fmla="*/ 10 w 12"/>
                  <a:gd name="T5" fmla="*/ 2 h 8"/>
                  <a:gd name="T6" fmla="*/ 10 w 12"/>
                  <a:gd name="T7" fmla="*/ 2 h 8"/>
                  <a:gd name="T8" fmla="*/ 10 w 12"/>
                  <a:gd name="T9" fmla="*/ 2 h 8"/>
                  <a:gd name="T10" fmla="*/ 8 w 12"/>
                  <a:gd name="T11" fmla="*/ 2 h 8"/>
                  <a:gd name="T12" fmla="*/ 8 w 12"/>
                  <a:gd name="T13" fmla="*/ 2 h 8"/>
                  <a:gd name="T14" fmla="*/ 6 w 12"/>
                  <a:gd name="T15" fmla="*/ 0 h 8"/>
                  <a:gd name="T16" fmla="*/ 6 w 12"/>
                  <a:gd name="T17" fmla="*/ 0 h 8"/>
                  <a:gd name="T18" fmla="*/ 6 w 12"/>
                  <a:gd name="T19" fmla="*/ 0 h 8"/>
                  <a:gd name="T20" fmla="*/ 4 w 12"/>
                  <a:gd name="T21" fmla="*/ 0 h 8"/>
                  <a:gd name="T22" fmla="*/ 4 w 12"/>
                  <a:gd name="T23" fmla="*/ 0 h 8"/>
                  <a:gd name="T24" fmla="*/ 6 w 12"/>
                  <a:gd name="T25" fmla="*/ 0 h 8"/>
                  <a:gd name="T26" fmla="*/ 4 w 12"/>
                  <a:gd name="T27" fmla="*/ 0 h 8"/>
                  <a:gd name="T28" fmla="*/ 4 w 12"/>
                  <a:gd name="T29" fmla="*/ 0 h 8"/>
                  <a:gd name="T30" fmla="*/ 2 w 12"/>
                  <a:gd name="T31" fmla="*/ 0 h 8"/>
                  <a:gd name="T32" fmla="*/ 2 w 12"/>
                  <a:gd name="T33" fmla="*/ 0 h 8"/>
                  <a:gd name="T34" fmla="*/ 2 w 12"/>
                  <a:gd name="T35" fmla="*/ 0 h 8"/>
                  <a:gd name="T36" fmla="*/ 0 w 12"/>
                  <a:gd name="T37" fmla="*/ 0 h 8"/>
                  <a:gd name="T38" fmla="*/ 0 w 12"/>
                  <a:gd name="T39" fmla="*/ 0 h 8"/>
                  <a:gd name="T40" fmla="*/ 0 w 12"/>
                  <a:gd name="T41" fmla="*/ 0 h 8"/>
                  <a:gd name="T42" fmla="*/ 2 w 12"/>
                  <a:gd name="T43" fmla="*/ 2 h 8"/>
                  <a:gd name="T44" fmla="*/ 4 w 12"/>
                  <a:gd name="T45" fmla="*/ 4 h 8"/>
                  <a:gd name="T46" fmla="*/ 6 w 12"/>
                  <a:gd name="T47" fmla="*/ 4 h 8"/>
                  <a:gd name="T48" fmla="*/ 6 w 12"/>
                  <a:gd name="T49" fmla="*/ 4 h 8"/>
                  <a:gd name="T50" fmla="*/ 6 w 12"/>
                  <a:gd name="T51" fmla="*/ 6 h 8"/>
                  <a:gd name="T52" fmla="*/ 6 w 12"/>
                  <a:gd name="T53" fmla="*/ 6 h 8"/>
                  <a:gd name="T54" fmla="*/ 8 w 12"/>
                  <a:gd name="T55" fmla="*/ 6 h 8"/>
                  <a:gd name="T56" fmla="*/ 10 w 12"/>
                  <a:gd name="T57" fmla="*/ 6 h 8"/>
                  <a:gd name="T58" fmla="*/ 8 w 12"/>
                  <a:gd name="T59" fmla="*/ 8 h 8"/>
                  <a:gd name="T60" fmla="*/ 10 w 12"/>
                  <a:gd name="T61" fmla="*/ 8 h 8"/>
                  <a:gd name="T62" fmla="*/ 10 w 12"/>
                  <a:gd name="T63" fmla="*/ 8 h 8"/>
                  <a:gd name="T64" fmla="*/ 10 w 12"/>
                  <a:gd name="T65" fmla="*/ 8 h 8"/>
                  <a:gd name="T66" fmla="*/ 10 w 12"/>
                  <a:gd name="T67" fmla="*/ 8 h 8"/>
                  <a:gd name="T68" fmla="*/ 10 w 12"/>
                  <a:gd name="T69" fmla="*/ 6 h 8"/>
                  <a:gd name="T70" fmla="*/ 10 w 12"/>
                  <a:gd name="T71" fmla="*/ 6 h 8"/>
                  <a:gd name="T72" fmla="*/ 12 w 12"/>
                  <a:gd name="T73" fmla="*/ 6 h 8"/>
                  <a:gd name="T74" fmla="*/ 12 w 12"/>
                  <a:gd name="T75" fmla="*/ 6 h 8"/>
                  <a:gd name="T76" fmla="*/ 12 w 12"/>
                  <a:gd name="T77" fmla="*/ 6 h 8"/>
                  <a:gd name="T78" fmla="*/ 12 w 12"/>
                  <a:gd name="T79" fmla="*/ 4 h 8"/>
                  <a:gd name="T80" fmla="*/ 12 w 12"/>
                  <a:gd name="T81" fmla="*/ 4 h 8"/>
                  <a:gd name="T82" fmla="*/ 12 w 12"/>
                  <a:gd name="T8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8">
                    <a:moveTo>
                      <a:pt x="12" y="4"/>
                    </a:moveTo>
                    <a:lnTo>
                      <a:pt x="12" y="4"/>
                    </a:lnTo>
                    <a:lnTo>
                      <a:pt x="10" y="2"/>
                    </a:lnTo>
                    <a:lnTo>
                      <a:pt x="10" y="2"/>
                    </a:lnTo>
                    <a:lnTo>
                      <a:pt x="10" y="2"/>
                    </a:lnTo>
                    <a:lnTo>
                      <a:pt x="8" y="2"/>
                    </a:lnTo>
                    <a:lnTo>
                      <a:pt x="8" y="2"/>
                    </a:lnTo>
                    <a:lnTo>
                      <a:pt x="6" y="0"/>
                    </a:lnTo>
                    <a:lnTo>
                      <a:pt x="6" y="0"/>
                    </a:lnTo>
                    <a:lnTo>
                      <a:pt x="6" y="0"/>
                    </a:lnTo>
                    <a:lnTo>
                      <a:pt x="4" y="0"/>
                    </a:lnTo>
                    <a:lnTo>
                      <a:pt x="4" y="0"/>
                    </a:lnTo>
                    <a:lnTo>
                      <a:pt x="6" y="0"/>
                    </a:lnTo>
                    <a:lnTo>
                      <a:pt x="4" y="0"/>
                    </a:lnTo>
                    <a:lnTo>
                      <a:pt x="4" y="0"/>
                    </a:lnTo>
                    <a:lnTo>
                      <a:pt x="2" y="0"/>
                    </a:lnTo>
                    <a:lnTo>
                      <a:pt x="2" y="0"/>
                    </a:lnTo>
                    <a:lnTo>
                      <a:pt x="2" y="0"/>
                    </a:lnTo>
                    <a:lnTo>
                      <a:pt x="0" y="0"/>
                    </a:lnTo>
                    <a:lnTo>
                      <a:pt x="0" y="0"/>
                    </a:lnTo>
                    <a:lnTo>
                      <a:pt x="0" y="0"/>
                    </a:lnTo>
                    <a:lnTo>
                      <a:pt x="2" y="2"/>
                    </a:lnTo>
                    <a:lnTo>
                      <a:pt x="4" y="4"/>
                    </a:lnTo>
                    <a:lnTo>
                      <a:pt x="6" y="4"/>
                    </a:lnTo>
                    <a:lnTo>
                      <a:pt x="6" y="4"/>
                    </a:lnTo>
                    <a:lnTo>
                      <a:pt x="6" y="6"/>
                    </a:lnTo>
                    <a:lnTo>
                      <a:pt x="6" y="6"/>
                    </a:lnTo>
                    <a:lnTo>
                      <a:pt x="8" y="6"/>
                    </a:lnTo>
                    <a:lnTo>
                      <a:pt x="10" y="6"/>
                    </a:lnTo>
                    <a:lnTo>
                      <a:pt x="8" y="8"/>
                    </a:lnTo>
                    <a:lnTo>
                      <a:pt x="10" y="8"/>
                    </a:lnTo>
                    <a:lnTo>
                      <a:pt x="10" y="8"/>
                    </a:lnTo>
                    <a:lnTo>
                      <a:pt x="10" y="8"/>
                    </a:lnTo>
                    <a:lnTo>
                      <a:pt x="10" y="8"/>
                    </a:lnTo>
                    <a:lnTo>
                      <a:pt x="10" y="6"/>
                    </a:lnTo>
                    <a:lnTo>
                      <a:pt x="10" y="6"/>
                    </a:lnTo>
                    <a:lnTo>
                      <a:pt x="12" y="6"/>
                    </a:lnTo>
                    <a:lnTo>
                      <a:pt x="12" y="6"/>
                    </a:lnTo>
                    <a:lnTo>
                      <a:pt x="12" y="6"/>
                    </a:lnTo>
                    <a:lnTo>
                      <a:pt x="12"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077"/>
              <p:cNvSpPr>
                <a:spLocks/>
              </p:cNvSpPr>
              <p:nvPr/>
            </p:nvSpPr>
            <p:spPr bwMode="auto">
              <a:xfrm>
                <a:off x="2228" y="2841"/>
                <a:ext cx="10" cy="4"/>
              </a:xfrm>
              <a:custGeom>
                <a:avLst/>
                <a:gdLst>
                  <a:gd name="T0" fmla="*/ 8 w 10"/>
                  <a:gd name="T1" fmla="*/ 4 h 4"/>
                  <a:gd name="T2" fmla="*/ 10 w 10"/>
                  <a:gd name="T3" fmla="*/ 4 h 4"/>
                  <a:gd name="T4" fmla="*/ 10 w 10"/>
                  <a:gd name="T5" fmla="*/ 4 h 4"/>
                  <a:gd name="T6" fmla="*/ 10 w 10"/>
                  <a:gd name="T7" fmla="*/ 4 h 4"/>
                  <a:gd name="T8" fmla="*/ 10 w 10"/>
                  <a:gd name="T9" fmla="*/ 4 h 4"/>
                  <a:gd name="T10" fmla="*/ 10 w 10"/>
                  <a:gd name="T11" fmla="*/ 4 h 4"/>
                  <a:gd name="T12" fmla="*/ 8 w 10"/>
                  <a:gd name="T13" fmla="*/ 2 h 4"/>
                  <a:gd name="T14" fmla="*/ 8 w 10"/>
                  <a:gd name="T15" fmla="*/ 4 h 4"/>
                  <a:gd name="T16" fmla="*/ 8 w 10"/>
                  <a:gd name="T17" fmla="*/ 2 h 4"/>
                  <a:gd name="T18" fmla="*/ 8 w 10"/>
                  <a:gd name="T19" fmla="*/ 2 h 4"/>
                  <a:gd name="T20" fmla="*/ 6 w 10"/>
                  <a:gd name="T21" fmla="*/ 2 h 4"/>
                  <a:gd name="T22" fmla="*/ 6 w 10"/>
                  <a:gd name="T23" fmla="*/ 2 h 4"/>
                  <a:gd name="T24" fmla="*/ 4 w 10"/>
                  <a:gd name="T25" fmla="*/ 2 h 4"/>
                  <a:gd name="T26" fmla="*/ 4 w 10"/>
                  <a:gd name="T27" fmla="*/ 2 h 4"/>
                  <a:gd name="T28" fmla="*/ 4 w 10"/>
                  <a:gd name="T29" fmla="*/ 0 h 4"/>
                  <a:gd name="T30" fmla="*/ 4 w 10"/>
                  <a:gd name="T31" fmla="*/ 0 h 4"/>
                  <a:gd name="T32" fmla="*/ 2 w 10"/>
                  <a:gd name="T33" fmla="*/ 0 h 4"/>
                  <a:gd name="T34" fmla="*/ 2 w 10"/>
                  <a:gd name="T35" fmla="*/ 0 h 4"/>
                  <a:gd name="T36" fmla="*/ 2 w 10"/>
                  <a:gd name="T37" fmla="*/ 0 h 4"/>
                  <a:gd name="T38" fmla="*/ 2 w 10"/>
                  <a:gd name="T39" fmla="*/ 2 h 4"/>
                  <a:gd name="T40" fmla="*/ 0 w 10"/>
                  <a:gd name="T41" fmla="*/ 2 h 4"/>
                  <a:gd name="T42" fmla="*/ 2 w 10"/>
                  <a:gd name="T43" fmla="*/ 2 h 4"/>
                  <a:gd name="T44" fmla="*/ 2 w 10"/>
                  <a:gd name="T45" fmla="*/ 4 h 4"/>
                  <a:gd name="T46" fmla="*/ 4 w 10"/>
                  <a:gd name="T47" fmla="*/ 4 h 4"/>
                  <a:gd name="T48" fmla="*/ 4 w 10"/>
                  <a:gd name="T49" fmla="*/ 4 h 4"/>
                  <a:gd name="T50" fmla="*/ 4 w 10"/>
                  <a:gd name="T51" fmla="*/ 4 h 4"/>
                  <a:gd name="T52" fmla="*/ 6 w 10"/>
                  <a:gd name="T53" fmla="*/ 4 h 4"/>
                  <a:gd name="T54" fmla="*/ 6 w 10"/>
                  <a:gd name="T55" fmla="*/ 4 h 4"/>
                  <a:gd name="T56" fmla="*/ 6 w 10"/>
                  <a:gd name="T57" fmla="*/ 4 h 4"/>
                  <a:gd name="T58" fmla="*/ 8 w 10"/>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
                    <a:moveTo>
                      <a:pt x="8" y="4"/>
                    </a:moveTo>
                    <a:lnTo>
                      <a:pt x="10" y="4"/>
                    </a:lnTo>
                    <a:lnTo>
                      <a:pt x="10" y="4"/>
                    </a:lnTo>
                    <a:lnTo>
                      <a:pt x="10" y="4"/>
                    </a:lnTo>
                    <a:lnTo>
                      <a:pt x="10" y="4"/>
                    </a:lnTo>
                    <a:lnTo>
                      <a:pt x="10" y="4"/>
                    </a:lnTo>
                    <a:lnTo>
                      <a:pt x="8" y="2"/>
                    </a:lnTo>
                    <a:lnTo>
                      <a:pt x="8" y="4"/>
                    </a:lnTo>
                    <a:lnTo>
                      <a:pt x="8" y="2"/>
                    </a:lnTo>
                    <a:lnTo>
                      <a:pt x="8" y="2"/>
                    </a:lnTo>
                    <a:lnTo>
                      <a:pt x="6" y="2"/>
                    </a:lnTo>
                    <a:lnTo>
                      <a:pt x="6" y="2"/>
                    </a:lnTo>
                    <a:lnTo>
                      <a:pt x="4" y="2"/>
                    </a:lnTo>
                    <a:lnTo>
                      <a:pt x="4" y="2"/>
                    </a:lnTo>
                    <a:lnTo>
                      <a:pt x="4" y="0"/>
                    </a:lnTo>
                    <a:lnTo>
                      <a:pt x="4" y="0"/>
                    </a:lnTo>
                    <a:lnTo>
                      <a:pt x="2" y="0"/>
                    </a:lnTo>
                    <a:lnTo>
                      <a:pt x="2" y="0"/>
                    </a:lnTo>
                    <a:lnTo>
                      <a:pt x="2" y="0"/>
                    </a:lnTo>
                    <a:lnTo>
                      <a:pt x="2" y="2"/>
                    </a:lnTo>
                    <a:lnTo>
                      <a:pt x="0" y="2"/>
                    </a:lnTo>
                    <a:lnTo>
                      <a:pt x="2" y="2"/>
                    </a:lnTo>
                    <a:lnTo>
                      <a:pt x="2" y="4"/>
                    </a:lnTo>
                    <a:lnTo>
                      <a:pt x="4" y="4"/>
                    </a:lnTo>
                    <a:lnTo>
                      <a:pt x="4" y="4"/>
                    </a:lnTo>
                    <a:lnTo>
                      <a:pt x="4" y="4"/>
                    </a:lnTo>
                    <a:lnTo>
                      <a:pt x="6" y="4"/>
                    </a:lnTo>
                    <a:lnTo>
                      <a:pt x="6" y="4"/>
                    </a:lnTo>
                    <a:lnTo>
                      <a:pt x="6"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078"/>
              <p:cNvSpPr>
                <a:spLocks/>
              </p:cNvSpPr>
              <p:nvPr/>
            </p:nvSpPr>
            <p:spPr bwMode="auto">
              <a:xfrm>
                <a:off x="2242" y="284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079"/>
              <p:cNvSpPr>
                <a:spLocks/>
              </p:cNvSpPr>
              <p:nvPr/>
            </p:nvSpPr>
            <p:spPr bwMode="auto">
              <a:xfrm>
                <a:off x="2238" y="2837"/>
                <a:ext cx="4" cy="8"/>
              </a:xfrm>
              <a:custGeom>
                <a:avLst/>
                <a:gdLst>
                  <a:gd name="T0" fmla="*/ 0 w 4"/>
                  <a:gd name="T1" fmla="*/ 4 h 8"/>
                  <a:gd name="T2" fmla="*/ 0 w 4"/>
                  <a:gd name="T3" fmla="*/ 4 h 8"/>
                  <a:gd name="T4" fmla="*/ 0 w 4"/>
                  <a:gd name="T5" fmla="*/ 6 h 8"/>
                  <a:gd name="T6" fmla="*/ 2 w 4"/>
                  <a:gd name="T7" fmla="*/ 6 h 8"/>
                  <a:gd name="T8" fmla="*/ 4 w 4"/>
                  <a:gd name="T9" fmla="*/ 8 h 8"/>
                  <a:gd name="T10" fmla="*/ 4 w 4"/>
                  <a:gd name="T11" fmla="*/ 8 h 8"/>
                  <a:gd name="T12" fmla="*/ 4 w 4"/>
                  <a:gd name="T13" fmla="*/ 6 h 8"/>
                  <a:gd name="T14" fmla="*/ 2 w 4"/>
                  <a:gd name="T15" fmla="*/ 6 h 8"/>
                  <a:gd name="T16" fmla="*/ 2 w 4"/>
                  <a:gd name="T17" fmla="*/ 4 h 8"/>
                  <a:gd name="T18" fmla="*/ 2 w 4"/>
                  <a:gd name="T19" fmla="*/ 6 h 8"/>
                  <a:gd name="T20" fmla="*/ 4 w 4"/>
                  <a:gd name="T21" fmla="*/ 6 h 8"/>
                  <a:gd name="T22" fmla="*/ 4 w 4"/>
                  <a:gd name="T23" fmla="*/ 6 h 8"/>
                  <a:gd name="T24" fmla="*/ 4 w 4"/>
                  <a:gd name="T25" fmla="*/ 6 h 8"/>
                  <a:gd name="T26" fmla="*/ 2 w 4"/>
                  <a:gd name="T27" fmla="*/ 4 h 8"/>
                  <a:gd name="T28" fmla="*/ 2 w 4"/>
                  <a:gd name="T29" fmla="*/ 2 h 8"/>
                  <a:gd name="T30" fmla="*/ 0 w 4"/>
                  <a:gd name="T31" fmla="*/ 0 h 8"/>
                  <a:gd name="T32" fmla="*/ 0 w 4"/>
                  <a:gd name="T33" fmla="*/ 0 h 8"/>
                  <a:gd name="T34" fmla="*/ 0 w 4"/>
                  <a:gd name="T35" fmla="*/ 2 h 8"/>
                  <a:gd name="T36" fmla="*/ 0 w 4"/>
                  <a:gd name="T37" fmla="*/ 4 h 8"/>
                  <a:gd name="T38" fmla="*/ 0 w 4"/>
                  <a:gd name="T39" fmla="*/ 4 h 8"/>
                  <a:gd name="T40" fmla="*/ 0 w 4"/>
                  <a:gd name="T41" fmla="*/ 4 h 8"/>
                  <a:gd name="T42" fmla="*/ 0 w 4"/>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8">
                    <a:moveTo>
                      <a:pt x="0" y="4"/>
                    </a:moveTo>
                    <a:lnTo>
                      <a:pt x="0" y="4"/>
                    </a:lnTo>
                    <a:lnTo>
                      <a:pt x="0" y="6"/>
                    </a:lnTo>
                    <a:lnTo>
                      <a:pt x="2" y="6"/>
                    </a:lnTo>
                    <a:lnTo>
                      <a:pt x="4" y="8"/>
                    </a:lnTo>
                    <a:lnTo>
                      <a:pt x="4" y="8"/>
                    </a:lnTo>
                    <a:lnTo>
                      <a:pt x="4" y="6"/>
                    </a:lnTo>
                    <a:lnTo>
                      <a:pt x="2" y="6"/>
                    </a:lnTo>
                    <a:lnTo>
                      <a:pt x="2" y="4"/>
                    </a:lnTo>
                    <a:lnTo>
                      <a:pt x="2" y="6"/>
                    </a:lnTo>
                    <a:lnTo>
                      <a:pt x="4" y="6"/>
                    </a:lnTo>
                    <a:lnTo>
                      <a:pt x="4" y="6"/>
                    </a:lnTo>
                    <a:lnTo>
                      <a:pt x="4" y="6"/>
                    </a:lnTo>
                    <a:lnTo>
                      <a:pt x="2" y="4"/>
                    </a:lnTo>
                    <a:lnTo>
                      <a:pt x="2" y="2"/>
                    </a:lnTo>
                    <a:lnTo>
                      <a:pt x="0" y="0"/>
                    </a:lnTo>
                    <a:lnTo>
                      <a:pt x="0" y="0"/>
                    </a:lnTo>
                    <a:lnTo>
                      <a:pt x="0" y="2"/>
                    </a:lnTo>
                    <a:lnTo>
                      <a:pt x="0" y="4"/>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080"/>
              <p:cNvSpPr>
                <a:spLocks/>
              </p:cNvSpPr>
              <p:nvPr/>
            </p:nvSpPr>
            <p:spPr bwMode="auto">
              <a:xfrm>
                <a:off x="2242" y="2851"/>
                <a:ext cx="2" cy="2"/>
              </a:xfrm>
              <a:custGeom>
                <a:avLst/>
                <a:gdLst>
                  <a:gd name="T0" fmla="*/ 0 w 2"/>
                  <a:gd name="T1" fmla="*/ 2 h 2"/>
                  <a:gd name="T2" fmla="*/ 0 w 2"/>
                  <a:gd name="T3" fmla="*/ 2 h 2"/>
                  <a:gd name="T4" fmla="*/ 0 w 2"/>
                  <a:gd name="T5" fmla="*/ 2 h 2"/>
                  <a:gd name="T6" fmla="*/ 2 w 2"/>
                  <a:gd name="T7" fmla="*/ 2 h 2"/>
                  <a:gd name="T8" fmla="*/ 2 w 2"/>
                  <a:gd name="T9" fmla="*/ 2 h 2"/>
                  <a:gd name="T10" fmla="*/ 2 w 2"/>
                  <a:gd name="T11" fmla="*/ 2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2"/>
                    </a:lnTo>
                    <a:lnTo>
                      <a:pt x="2" y="2"/>
                    </a:ln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081"/>
              <p:cNvSpPr>
                <a:spLocks/>
              </p:cNvSpPr>
              <p:nvPr/>
            </p:nvSpPr>
            <p:spPr bwMode="auto">
              <a:xfrm>
                <a:off x="2244" y="2853"/>
                <a:ext cx="4" cy="2"/>
              </a:xfrm>
              <a:custGeom>
                <a:avLst/>
                <a:gdLst>
                  <a:gd name="T0" fmla="*/ 2 w 4"/>
                  <a:gd name="T1" fmla="*/ 0 h 2"/>
                  <a:gd name="T2" fmla="*/ 0 w 4"/>
                  <a:gd name="T3" fmla="*/ 0 h 2"/>
                  <a:gd name="T4" fmla="*/ 0 w 4"/>
                  <a:gd name="T5" fmla="*/ 0 h 2"/>
                  <a:gd name="T6" fmla="*/ 2 w 4"/>
                  <a:gd name="T7" fmla="*/ 0 h 2"/>
                  <a:gd name="T8" fmla="*/ 2 w 4"/>
                  <a:gd name="T9" fmla="*/ 2 h 2"/>
                  <a:gd name="T10" fmla="*/ 4 w 4"/>
                  <a:gd name="T11" fmla="*/ 2 h 2"/>
                  <a:gd name="T12" fmla="*/ 4 w 4"/>
                  <a:gd name="T13" fmla="*/ 0 h 2"/>
                  <a:gd name="T14" fmla="*/ 2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0"/>
                    </a:lnTo>
                    <a:lnTo>
                      <a:pt x="2" y="0"/>
                    </a:lnTo>
                    <a:lnTo>
                      <a:pt x="2" y="2"/>
                    </a:lnTo>
                    <a:lnTo>
                      <a:pt x="4" y="2"/>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082"/>
              <p:cNvSpPr>
                <a:spLocks/>
              </p:cNvSpPr>
              <p:nvPr/>
            </p:nvSpPr>
            <p:spPr bwMode="auto">
              <a:xfrm>
                <a:off x="2248" y="2851"/>
                <a:ext cx="6" cy="2"/>
              </a:xfrm>
              <a:custGeom>
                <a:avLst/>
                <a:gdLst>
                  <a:gd name="T0" fmla="*/ 2 w 6"/>
                  <a:gd name="T1" fmla="*/ 0 h 2"/>
                  <a:gd name="T2" fmla="*/ 2 w 6"/>
                  <a:gd name="T3" fmla="*/ 0 h 2"/>
                  <a:gd name="T4" fmla="*/ 2 w 6"/>
                  <a:gd name="T5" fmla="*/ 0 h 2"/>
                  <a:gd name="T6" fmla="*/ 0 w 6"/>
                  <a:gd name="T7" fmla="*/ 0 h 2"/>
                  <a:gd name="T8" fmla="*/ 2 w 6"/>
                  <a:gd name="T9" fmla="*/ 0 h 2"/>
                  <a:gd name="T10" fmla="*/ 2 w 6"/>
                  <a:gd name="T11" fmla="*/ 2 h 2"/>
                  <a:gd name="T12" fmla="*/ 2 w 6"/>
                  <a:gd name="T13" fmla="*/ 2 h 2"/>
                  <a:gd name="T14" fmla="*/ 4 w 6"/>
                  <a:gd name="T15" fmla="*/ 2 h 2"/>
                  <a:gd name="T16" fmla="*/ 6 w 6"/>
                  <a:gd name="T17" fmla="*/ 0 h 2"/>
                  <a:gd name="T18" fmla="*/ 6 w 6"/>
                  <a:gd name="T19" fmla="*/ 0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2" y="0"/>
                    </a:lnTo>
                    <a:lnTo>
                      <a:pt x="2" y="0"/>
                    </a:lnTo>
                    <a:lnTo>
                      <a:pt x="0" y="0"/>
                    </a:lnTo>
                    <a:lnTo>
                      <a:pt x="2" y="0"/>
                    </a:lnTo>
                    <a:lnTo>
                      <a:pt x="2" y="2"/>
                    </a:lnTo>
                    <a:lnTo>
                      <a:pt x="2" y="2"/>
                    </a:lnTo>
                    <a:lnTo>
                      <a:pt x="4" y="2"/>
                    </a:lnTo>
                    <a:lnTo>
                      <a:pt x="6" y="0"/>
                    </a:lnTo>
                    <a:lnTo>
                      <a:pt x="6"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083"/>
              <p:cNvSpPr>
                <a:spLocks/>
              </p:cNvSpPr>
              <p:nvPr/>
            </p:nvSpPr>
            <p:spPr bwMode="auto">
              <a:xfrm>
                <a:off x="2250" y="2851"/>
                <a:ext cx="16" cy="8"/>
              </a:xfrm>
              <a:custGeom>
                <a:avLst/>
                <a:gdLst>
                  <a:gd name="T0" fmla="*/ 14 w 16"/>
                  <a:gd name="T1" fmla="*/ 6 h 8"/>
                  <a:gd name="T2" fmla="*/ 14 w 16"/>
                  <a:gd name="T3" fmla="*/ 6 h 8"/>
                  <a:gd name="T4" fmla="*/ 14 w 16"/>
                  <a:gd name="T5" fmla="*/ 4 h 8"/>
                  <a:gd name="T6" fmla="*/ 12 w 16"/>
                  <a:gd name="T7" fmla="*/ 4 h 8"/>
                  <a:gd name="T8" fmla="*/ 10 w 16"/>
                  <a:gd name="T9" fmla="*/ 4 h 8"/>
                  <a:gd name="T10" fmla="*/ 12 w 16"/>
                  <a:gd name="T11" fmla="*/ 2 h 8"/>
                  <a:gd name="T12" fmla="*/ 12 w 16"/>
                  <a:gd name="T13" fmla="*/ 2 h 8"/>
                  <a:gd name="T14" fmla="*/ 10 w 16"/>
                  <a:gd name="T15" fmla="*/ 2 h 8"/>
                  <a:gd name="T16" fmla="*/ 8 w 16"/>
                  <a:gd name="T17" fmla="*/ 2 h 8"/>
                  <a:gd name="T18" fmla="*/ 6 w 16"/>
                  <a:gd name="T19" fmla="*/ 2 h 8"/>
                  <a:gd name="T20" fmla="*/ 8 w 16"/>
                  <a:gd name="T21" fmla="*/ 2 h 8"/>
                  <a:gd name="T22" fmla="*/ 10 w 16"/>
                  <a:gd name="T23" fmla="*/ 2 h 8"/>
                  <a:gd name="T24" fmla="*/ 10 w 16"/>
                  <a:gd name="T25" fmla="*/ 2 h 8"/>
                  <a:gd name="T26" fmla="*/ 10 w 16"/>
                  <a:gd name="T27" fmla="*/ 0 h 8"/>
                  <a:gd name="T28" fmla="*/ 8 w 16"/>
                  <a:gd name="T29" fmla="*/ 0 h 8"/>
                  <a:gd name="T30" fmla="*/ 8 w 16"/>
                  <a:gd name="T31" fmla="*/ 0 h 8"/>
                  <a:gd name="T32" fmla="*/ 6 w 16"/>
                  <a:gd name="T33" fmla="*/ 0 h 8"/>
                  <a:gd name="T34" fmla="*/ 4 w 16"/>
                  <a:gd name="T35" fmla="*/ 0 h 8"/>
                  <a:gd name="T36" fmla="*/ 2 w 16"/>
                  <a:gd name="T37" fmla="*/ 2 h 8"/>
                  <a:gd name="T38" fmla="*/ 0 w 16"/>
                  <a:gd name="T39" fmla="*/ 2 h 8"/>
                  <a:gd name="T40" fmla="*/ 0 w 16"/>
                  <a:gd name="T41" fmla="*/ 2 h 8"/>
                  <a:gd name="T42" fmla="*/ 0 w 16"/>
                  <a:gd name="T43" fmla="*/ 4 h 8"/>
                  <a:gd name="T44" fmla="*/ 0 w 16"/>
                  <a:gd name="T45" fmla="*/ 4 h 8"/>
                  <a:gd name="T46" fmla="*/ 2 w 16"/>
                  <a:gd name="T47" fmla="*/ 4 h 8"/>
                  <a:gd name="T48" fmla="*/ 2 w 16"/>
                  <a:gd name="T49" fmla="*/ 2 h 8"/>
                  <a:gd name="T50" fmla="*/ 4 w 16"/>
                  <a:gd name="T51" fmla="*/ 2 h 8"/>
                  <a:gd name="T52" fmla="*/ 2 w 16"/>
                  <a:gd name="T53" fmla="*/ 4 h 8"/>
                  <a:gd name="T54" fmla="*/ 2 w 16"/>
                  <a:gd name="T55" fmla="*/ 4 h 8"/>
                  <a:gd name="T56" fmla="*/ 4 w 16"/>
                  <a:gd name="T57" fmla="*/ 6 h 8"/>
                  <a:gd name="T58" fmla="*/ 4 w 16"/>
                  <a:gd name="T59" fmla="*/ 6 h 8"/>
                  <a:gd name="T60" fmla="*/ 4 w 16"/>
                  <a:gd name="T61" fmla="*/ 6 h 8"/>
                  <a:gd name="T62" fmla="*/ 8 w 16"/>
                  <a:gd name="T63" fmla="*/ 6 h 8"/>
                  <a:gd name="T64" fmla="*/ 4 w 16"/>
                  <a:gd name="T65" fmla="*/ 4 h 8"/>
                  <a:gd name="T66" fmla="*/ 4 w 16"/>
                  <a:gd name="T67" fmla="*/ 4 h 8"/>
                  <a:gd name="T68" fmla="*/ 4 w 16"/>
                  <a:gd name="T69" fmla="*/ 2 h 8"/>
                  <a:gd name="T70" fmla="*/ 6 w 16"/>
                  <a:gd name="T71" fmla="*/ 2 h 8"/>
                  <a:gd name="T72" fmla="*/ 8 w 16"/>
                  <a:gd name="T73" fmla="*/ 4 h 8"/>
                  <a:gd name="T74" fmla="*/ 8 w 16"/>
                  <a:gd name="T75" fmla="*/ 4 h 8"/>
                  <a:gd name="T76" fmla="*/ 8 w 16"/>
                  <a:gd name="T77" fmla="*/ 4 h 8"/>
                  <a:gd name="T78" fmla="*/ 8 w 16"/>
                  <a:gd name="T79" fmla="*/ 6 h 8"/>
                  <a:gd name="T80" fmla="*/ 10 w 16"/>
                  <a:gd name="T81" fmla="*/ 6 h 8"/>
                  <a:gd name="T82" fmla="*/ 10 w 16"/>
                  <a:gd name="T83" fmla="*/ 4 h 8"/>
                  <a:gd name="T84" fmla="*/ 12 w 16"/>
                  <a:gd name="T85" fmla="*/ 6 h 8"/>
                  <a:gd name="T86" fmla="*/ 14 w 16"/>
                  <a:gd name="T87" fmla="*/ 6 h 8"/>
                  <a:gd name="T88" fmla="*/ 14 w 16"/>
                  <a:gd name="T89" fmla="*/ 6 h 8"/>
                  <a:gd name="T90" fmla="*/ 14 w 16"/>
                  <a:gd name="T91" fmla="*/ 6 h 8"/>
                  <a:gd name="T92" fmla="*/ 16 w 16"/>
                  <a:gd name="T93" fmla="*/ 8 h 8"/>
                  <a:gd name="T94" fmla="*/ 16 w 16"/>
                  <a:gd name="T95" fmla="*/ 6 h 8"/>
                  <a:gd name="T96" fmla="*/ 14 w 16"/>
                  <a:gd name="T97" fmla="*/ 6 h 8"/>
                  <a:gd name="T98" fmla="*/ 14 w 16"/>
                  <a:gd name="T9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8">
                    <a:moveTo>
                      <a:pt x="14" y="6"/>
                    </a:moveTo>
                    <a:lnTo>
                      <a:pt x="14" y="6"/>
                    </a:lnTo>
                    <a:lnTo>
                      <a:pt x="14" y="4"/>
                    </a:lnTo>
                    <a:lnTo>
                      <a:pt x="12" y="4"/>
                    </a:lnTo>
                    <a:lnTo>
                      <a:pt x="10" y="4"/>
                    </a:lnTo>
                    <a:lnTo>
                      <a:pt x="12" y="2"/>
                    </a:lnTo>
                    <a:lnTo>
                      <a:pt x="12" y="2"/>
                    </a:lnTo>
                    <a:lnTo>
                      <a:pt x="10" y="2"/>
                    </a:lnTo>
                    <a:lnTo>
                      <a:pt x="8" y="2"/>
                    </a:lnTo>
                    <a:lnTo>
                      <a:pt x="6" y="2"/>
                    </a:lnTo>
                    <a:lnTo>
                      <a:pt x="8" y="2"/>
                    </a:lnTo>
                    <a:lnTo>
                      <a:pt x="10" y="2"/>
                    </a:lnTo>
                    <a:lnTo>
                      <a:pt x="10" y="2"/>
                    </a:lnTo>
                    <a:lnTo>
                      <a:pt x="10" y="0"/>
                    </a:lnTo>
                    <a:lnTo>
                      <a:pt x="8" y="0"/>
                    </a:lnTo>
                    <a:lnTo>
                      <a:pt x="8" y="0"/>
                    </a:lnTo>
                    <a:lnTo>
                      <a:pt x="6" y="0"/>
                    </a:lnTo>
                    <a:lnTo>
                      <a:pt x="4" y="0"/>
                    </a:lnTo>
                    <a:lnTo>
                      <a:pt x="2" y="2"/>
                    </a:lnTo>
                    <a:lnTo>
                      <a:pt x="0" y="2"/>
                    </a:lnTo>
                    <a:lnTo>
                      <a:pt x="0" y="2"/>
                    </a:lnTo>
                    <a:lnTo>
                      <a:pt x="0" y="4"/>
                    </a:lnTo>
                    <a:lnTo>
                      <a:pt x="0" y="4"/>
                    </a:lnTo>
                    <a:lnTo>
                      <a:pt x="2" y="4"/>
                    </a:lnTo>
                    <a:lnTo>
                      <a:pt x="2" y="2"/>
                    </a:lnTo>
                    <a:lnTo>
                      <a:pt x="4" y="2"/>
                    </a:lnTo>
                    <a:lnTo>
                      <a:pt x="2" y="4"/>
                    </a:lnTo>
                    <a:lnTo>
                      <a:pt x="2" y="4"/>
                    </a:lnTo>
                    <a:lnTo>
                      <a:pt x="4" y="6"/>
                    </a:lnTo>
                    <a:lnTo>
                      <a:pt x="4" y="6"/>
                    </a:lnTo>
                    <a:lnTo>
                      <a:pt x="4" y="6"/>
                    </a:lnTo>
                    <a:lnTo>
                      <a:pt x="8" y="6"/>
                    </a:lnTo>
                    <a:lnTo>
                      <a:pt x="4" y="4"/>
                    </a:lnTo>
                    <a:lnTo>
                      <a:pt x="4" y="4"/>
                    </a:lnTo>
                    <a:lnTo>
                      <a:pt x="4" y="2"/>
                    </a:lnTo>
                    <a:lnTo>
                      <a:pt x="6" y="2"/>
                    </a:lnTo>
                    <a:lnTo>
                      <a:pt x="8" y="4"/>
                    </a:lnTo>
                    <a:lnTo>
                      <a:pt x="8" y="4"/>
                    </a:lnTo>
                    <a:lnTo>
                      <a:pt x="8" y="4"/>
                    </a:lnTo>
                    <a:lnTo>
                      <a:pt x="8" y="6"/>
                    </a:lnTo>
                    <a:lnTo>
                      <a:pt x="10" y="6"/>
                    </a:lnTo>
                    <a:lnTo>
                      <a:pt x="10" y="4"/>
                    </a:lnTo>
                    <a:lnTo>
                      <a:pt x="12" y="6"/>
                    </a:lnTo>
                    <a:lnTo>
                      <a:pt x="14" y="6"/>
                    </a:lnTo>
                    <a:lnTo>
                      <a:pt x="14" y="6"/>
                    </a:lnTo>
                    <a:lnTo>
                      <a:pt x="14" y="6"/>
                    </a:lnTo>
                    <a:lnTo>
                      <a:pt x="16" y="8"/>
                    </a:lnTo>
                    <a:lnTo>
                      <a:pt x="16" y="6"/>
                    </a:lnTo>
                    <a:lnTo>
                      <a:pt x="14" y="6"/>
                    </a:lnTo>
                    <a:lnTo>
                      <a:pt x="1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084"/>
              <p:cNvSpPr>
                <a:spLocks/>
              </p:cNvSpPr>
              <p:nvPr/>
            </p:nvSpPr>
            <p:spPr bwMode="auto">
              <a:xfrm>
                <a:off x="2260" y="2851"/>
                <a:ext cx="10" cy="2"/>
              </a:xfrm>
              <a:custGeom>
                <a:avLst/>
                <a:gdLst>
                  <a:gd name="T0" fmla="*/ 0 w 10"/>
                  <a:gd name="T1" fmla="*/ 0 h 2"/>
                  <a:gd name="T2" fmla="*/ 0 w 10"/>
                  <a:gd name="T3" fmla="*/ 0 h 2"/>
                  <a:gd name="T4" fmla="*/ 2 w 10"/>
                  <a:gd name="T5" fmla="*/ 0 h 2"/>
                  <a:gd name="T6" fmla="*/ 2 w 10"/>
                  <a:gd name="T7" fmla="*/ 2 h 2"/>
                  <a:gd name="T8" fmla="*/ 4 w 10"/>
                  <a:gd name="T9" fmla="*/ 2 h 2"/>
                  <a:gd name="T10" fmla="*/ 4 w 10"/>
                  <a:gd name="T11" fmla="*/ 2 h 2"/>
                  <a:gd name="T12" fmla="*/ 6 w 10"/>
                  <a:gd name="T13" fmla="*/ 2 h 2"/>
                  <a:gd name="T14" fmla="*/ 6 w 10"/>
                  <a:gd name="T15" fmla="*/ 2 h 2"/>
                  <a:gd name="T16" fmla="*/ 8 w 10"/>
                  <a:gd name="T17" fmla="*/ 2 h 2"/>
                  <a:gd name="T18" fmla="*/ 8 w 10"/>
                  <a:gd name="T19" fmla="*/ 2 h 2"/>
                  <a:gd name="T20" fmla="*/ 8 w 10"/>
                  <a:gd name="T21" fmla="*/ 2 h 2"/>
                  <a:gd name="T22" fmla="*/ 10 w 10"/>
                  <a:gd name="T23" fmla="*/ 2 h 2"/>
                  <a:gd name="T24" fmla="*/ 10 w 10"/>
                  <a:gd name="T25" fmla="*/ 2 h 2"/>
                  <a:gd name="T26" fmla="*/ 8 w 10"/>
                  <a:gd name="T27" fmla="*/ 2 h 2"/>
                  <a:gd name="T28" fmla="*/ 8 w 10"/>
                  <a:gd name="T29" fmla="*/ 0 h 2"/>
                  <a:gd name="T30" fmla="*/ 6 w 10"/>
                  <a:gd name="T31" fmla="*/ 0 h 2"/>
                  <a:gd name="T32" fmla="*/ 4 w 10"/>
                  <a:gd name="T33" fmla="*/ 0 h 2"/>
                  <a:gd name="T34" fmla="*/ 2 w 10"/>
                  <a:gd name="T35" fmla="*/ 0 h 2"/>
                  <a:gd name="T36" fmla="*/ 0 w 10"/>
                  <a:gd name="T37" fmla="*/ 0 h 2"/>
                  <a:gd name="T38" fmla="*/ 0 w 10"/>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0" y="0"/>
                    </a:moveTo>
                    <a:lnTo>
                      <a:pt x="0" y="0"/>
                    </a:lnTo>
                    <a:lnTo>
                      <a:pt x="2" y="0"/>
                    </a:lnTo>
                    <a:lnTo>
                      <a:pt x="2" y="2"/>
                    </a:lnTo>
                    <a:lnTo>
                      <a:pt x="4" y="2"/>
                    </a:lnTo>
                    <a:lnTo>
                      <a:pt x="4" y="2"/>
                    </a:lnTo>
                    <a:lnTo>
                      <a:pt x="6" y="2"/>
                    </a:lnTo>
                    <a:lnTo>
                      <a:pt x="6" y="2"/>
                    </a:lnTo>
                    <a:lnTo>
                      <a:pt x="8" y="2"/>
                    </a:lnTo>
                    <a:lnTo>
                      <a:pt x="8" y="2"/>
                    </a:lnTo>
                    <a:lnTo>
                      <a:pt x="8" y="2"/>
                    </a:lnTo>
                    <a:lnTo>
                      <a:pt x="10" y="2"/>
                    </a:lnTo>
                    <a:lnTo>
                      <a:pt x="10" y="2"/>
                    </a:lnTo>
                    <a:lnTo>
                      <a:pt x="8" y="2"/>
                    </a:lnTo>
                    <a:lnTo>
                      <a:pt x="8" y="0"/>
                    </a:lnTo>
                    <a:lnTo>
                      <a:pt x="6" y="0"/>
                    </a:lnTo>
                    <a:lnTo>
                      <a:pt x="4"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085"/>
              <p:cNvSpPr>
                <a:spLocks/>
              </p:cNvSpPr>
              <p:nvPr/>
            </p:nvSpPr>
            <p:spPr bwMode="auto">
              <a:xfrm>
                <a:off x="2272" y="2853"/>
                <a:ext cx="2"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086"/>
              <p:cNvSpPr>
                <a:spLocks/>
              </p:cNvSpPr>
              <p:nvPr/>
            </p:nvSpPr>
            <p:spPr bwMode="auto">
              <a:xfrm>
                <a:off x="2268" y="2851"/>
                <a:ext cx="2" cy="0"/>
              </a:xfrm>
              <a:custGeom>
                <a:avLst/>
                <a:gdLst>
                  <a:gd name="T0" fmla="*/ 0 w 2"/>
                  <a:gd name="T1" fmla="*/ 0 w 2"/>
                  <a:gd name="T2" fmla="*/ 0 w 2"/>
                  <a:gd name="T3" fmla="*/ 2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087"/>
              <p:cNvSpPr>
                <a:spLocks/>
              </p:cNvSpPr>
              <p:nvPr/>
            </p:nvSpPr>
            <p:spPr bwMode="auto">
              <a:xfrm>
                <a:off x="2270" y="2853"/>
                <a:ext cx="0" cy="2"/>
              </a:xfrm>
              <a:custGeom>
                <a:avLst/>
                <a:gdLst>
                  <a:gd name="T0" fmla="*/ 2 h 2"/>
                  <a:gd name="T1" fmla="*/ 0 h 2"/>
                  <a:gd name="T2" fmla="*/ 0 h 2"/>
                  <a:gd name="T3" fmla="*/ 0 h 2"/>
                  <a:gd name="T4" fmla="*/ 0 h 2"/>
                  <a:gd name="T5" fmla="*/ 0 h 2"/>
                  <a:gd name="T6" fmla="*/ 0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0"/>
                    </a:lnTo>
                    <a:lnTo>
                      <a:pt x="0" y="0"/>
                    </a:lnTo>
                    <a:lnTo>
                      <a:pt x="0" y="0"/>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088"/>
              <p:cNvSpPr>
                <a:spLocks/>
              </p:cNvSpPr>
              <p:nvPr/>
            </p:nvSpPr>
            <p:spPr bwMode="auto">
              <a:xfrm>
                <a:off x="2298" y="2813"/>
                <a:ext cx="10" cy="8"/>
              </a:xfrm>
              <a:custGeom>
                <a:avLst/>
                <a:gdLst>
                  <a:gd name="T0" fmla="*/ 10 w 10"/>
                  <a:gd name="T1" fmla="*/ 0 h 8"/>
                  <a:gd name="T2" fmla="*/ 10 w 10"/>
                  <a:gd name="T3" fmla="*/ 0 h 8"/>
                  <a:gd name="T4" fmla="*/ 10 w 10"/>
                  <a:gd name="T5" fmla="*/ 0 h 8"/>
                  <a:gd name="T6" fmla="*/ 10 w 10"/>
                  <a:gd name="T7" fmla="*/ 0 h 8"/>
                  <a:gd name="T8" fmla="*/ 8 w 10"/>
                  <a:gd name="T9" fmla="*/ 0 h 8"/>
                  <a:gd name="T10" fmla="*/ 8 w 10"/>
                  <a:gd name="T11" fmla="*/ 0 h 8"/>
                  <a:gd name="T12" fmla="*/ 8 w 10"/>
                  <a:gd name="T13" fmla="*/ 0 h 8"/>
                  <a:gd name="T14" fmla="*/ 8 w 10"/>
                  <a:gd name="T15" fmla="*/ 0 h 8"/>
                  <a:gd name="T16" fmla="*/ 4 w 10"/>
                  <a:gd name="T17" fmla="*/ 0 h 8"/>
                  <a:gd name="T18" fmla="*/ 4 w 10"/>
                  <a:gd name="T19" fmla="*/ 0 h 8"/>
                  <a:gd name="T20" fmla="*/ 2 w 10"/>
                  <a:gd name="T21" fmla="*/ 0 h 8"/>
                  <a:gd name="T22" fmla="*/ 0 w 10"/>
                  <a:gd name="T23" fmla="*/ 0 h 8"/>
                  <a:gd name="T24" fmla="*/ 0 w 10"/>
                  <a:gd name="T25" fmla="*/ 0 h 8"/>
                  <a:gd name="T26" fmla="*/ 2 w 10"/>
                  <a:gd name="T27" fmla="*/ 0 h 8"/>
                  <a:gd name="T28" fmla="*/ 2 w 10"/>
                  <a:gd name="T29" fmla="*/ 0 h 8"/>
                  <a:gd name="T30" fmla="*/ 2 w 10"/>
                  <a:gd name="T31" fmla="*/ 0 h 8"/>
                  <a:gd name="T32" fmla="*/ 2 w 10"/>
                  <a:gd name="T33" fmla="*/ 2 h 8"/>
                  <a:gd name="T34" fmla="*/ 2 w 10"/>
                  <a:gd name="T35" fmla="*/ 2 h 8"/>
                  <a:gd name="T36" fmla="*/ 6 w 10"/>
                  <a:gd name="T37" fmla="*/ 2 h 8"/>
                  <a:gd name="T38" fmla="*/ 4 w 10"/>
                  <a:gd name="T39" fmla="*/ 2 h 8"/>
                  <a:gd name="T40" fmla="*/ 4 w 10"/>
                  <a:gd name="T41" fmla="*/ 4 h 8"/>
                  <a:gd name="T42" fmla="*/ 4 w 10"/>
                  <a:gd name="T43" fmla="*/ 4 h 8"/>
                  <a:gd name="T44" fmla="*/ 2 w 10"/>
                  <a:gd name="T45" fmla="*/ 6 h 8"/>
                  <a:gd name="T46" fmla="*/ 4 w 10"/>
                  <a:gd name="T47" fmla="*/ 6 h 8"/>
                  <a:gd name="T48" fmla="*/ 4 w 10"/>
                  <a:gd name="T49" fmla="*/ 6 h 8"/>
                  <a:gd name="T50" fmla="*/ 2 w 10"/>
                  <a:gd name="T51" fmla="*/ 6 h 8"/>
                  <a:gd name="T52" fmla="*/ 0 w 10"/>
                  <a:gd name="T53" fmla="*/ 6 h 8"/>
                  <a:gd name="T54" fmla="*/ 2 w 10"/>
                  <a:gd name="T55" fmla="*/ 6 h 8"/>
                  <a:gd name="T56" fmla="*/ 0 w 10"/>
                  <a:gd name="T57" fmla="*/ 6 h 8"/>
                  <a:gd name="T58" fmla="*/ 2 w 10"/>
                  <a:gd name="T59" fmla="*/ 8 h 8"/>
                  <a:gd name="T60" fmla="*/ 2 w 10"/>
                  <a:gd name="T61" fmla="*/ 8 h 8"/>
                  <a:gd name="T62" fmla="*/ 2 w 10"/>
                  <a:gd name="T63" fmla="*/ 8 h 8"/>
                  <a:gd name="T64" fmla="*/ 4 w 10"/>
                  <a:gd name="T65" fmla="*/ 8 h 8"/>
                  <a:gd name="T66" fmla="*/ 4 w 10"/>
                  <a:gd name="T67" fmla="*/ 8 h 8"/>
                  <a:gd name="T68" fmla="*/ 4 w 10"/>
                  <a:gd name="T69" fmla="*/ 8 h 8"/>
                  <a:gd name="T70" fmla="*/ 6 w 10"/>
                  <a:gd name="T71" fmla="*/ 6 h 8"/>
                  <a:gd name="T72" fmla="*/ 4 w 10"/>
                  <a:gd name="T73" fmla="*/ 6 h 8"/>
                  <a:gd name="T74" fmla="*/ 6 w 10"/>
                  <a:gd name="T75" fmla="*/ 6 h 8"/>
                  <a:gd name="T76" fmla="*/ 6 w 10"/>
                  <a:gd name="T77" fmla="*/ 6 h 8"/>
                  <a:gd name="T78" fmla="*/ 6 w 10"/>
                  <a:gd name="T79" fmla="*/ 6 h 8"/>
                  <a:gd name="T80" fmla="*/ 8 w 10"/>
                  <a:gd name="T81" fmla="*/ 6 h 8"/>
                  <a:gd name="T82" fmla="*/ 8 w 10"/>
                  <a:gd name="T83" fmla="*/ 4 h 8"/>
                  <a:gd name="T84" fmla="*/ 8 w 10"/>
                  <a:gd name="T85" fmla="*/ 4 h 8"/>
                  <a:gd name="T86" fmla="*/ 10 w 10"/>
                  <a:gd name="T87" fmla="*/ 2 h 8"/>
                  <a:gd name="T88" fmla="*/ 10 w 10"/>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8">
                    <a:moveTo>
                      <a:pt x="10" y="0"/>
                    </a:moveTo>
                    <a:lnTo>
                      <a:pt x="10" y="0"/>
                    </a:lnTo>
                    <a:lnTo>
                      <a:pt x="10" y="0"/>
                    </a:lnTo>
                    <a:lnTo>
                      <a:pt x="10" y="0"/>
                    </a:lnTo>
                    <a:lnTo>
                      <a:pt x="8" y="0"/>
                    </a:lnTo>
                    <a:lnTo>
                      <a:pt x="8" y="0"/>
                    </a:lnTo>
                    <a:lnTo>
                      <a:pt x="8" y="0"/>
                    </a:lnTo>
                    <a:lnTo>
                      <a:pt x="8" y="0"/>
                    </a:lnTo>
                    <a:lnTo>
                      <a:pt x="4" y="0"/>
                    </a:lnTo>
                    <a:lnTo>
                      <a:pt x="4" y="0"/>
                    </a:lnTo>
                    <a:lnTo>
                      <a:pt x="2" y="0"/>
                    </a:lnTo>
                    <a:lnTo>
                      <a:pt x="0" y="0"/>
                    </a:lnTo>
                    <a:lnTo>
                      <a:pt x="0" y="0"/>
                    </a:lnTo>
                    <a:lnTo>
                      <a:pt x="2" y="0"/>
                    </a:lnTo>
                    <a:lnTo>
                      <a:pt x="2" y="0"/>
                    </a:lnTo>
                    <a:lnTo>
                      <a:pt x="2" y="0"/>
                    </a:lnTo>
                    <a:lnTo>
                      <a:pt x="2" y="2"/>
                    </a:lnTo>
                    <a:lnTo>
                      <a:pt x="2" y="2"/>
                    </a:lnTo>
                    <a:lnTo>
                      <a:pt x="6" y="2"/>
                    </a:lnTo>
                    <a:lnTo>
                      <a:pt x="4" y="2"/>
                    </a:lnTo>
                    <a:lnTo>
                      <a:pt x="4" y="4"/>
                    </a:lnTo>
                    <a:lnTo>
                      <a:pt x="4" y="4"/>
                    </a:lnTo>
                    <a:lnTo>
                      <a:pt x="2" y="6"/>
                    </a:lnTo>
                    <a:lnTo>
                      <a:pt x="4" y="6"/>
                    </a:lnTo>
                    <a:lnTo>
                      <a:pt x="4" y="6"/>
                    </a:lnTo>
                    <a:lnTo>
                      <a:pt x="2" y="6"/>
                    </a:lnTo>
                    <a:lnTo>
                      <a:pt x="0" y="6"/>
                    </a:lnTo>
                    <a:lnTo>
                      <a:pt x="2" y="6"/>
                    </a:lnTo>
                    <a:lnTo>
                      <a:pt x="0" y="6"/>
                    </a:lnTo>
                    <a:lnTo>
                      <a:pt x="2" y="8"/>
                    </a:lnTo>
                    <a:lnTo>
                      <a:pt x="2" y="8"/>
                    </a:lnTo>
                    <a:lnTo>
                      <a:pt x="2" y="8"/>
                    </a:lnTo>
                    <a:lnTo>
                      <a:pt x="4" y="8"/>
                    </a:lnTo>
                    <a:lnTo>
                      <a:pt x="4" y="8"/>
                    </a:lnTo>
                    <a:lnTo>
                      <a:pt x="4" y="8"/>
                    </a:lnTo>
                    <a:lnTo>
                      <a:pt x="6" y="6"/>
                    </a:lnTo>
                    <a:lnTo>
                      <a:pt x="4" y="6"/>
                    </a:lnTo>
                    <a:lnTo>
                      <a:pt x="6" y="6"/>
                    </a:lnTo>
                    <a:lnTo>
                      <a:pt x="6" y="6"/>
                    </a:lnTo>
                    <a:lnTo>
                      <a:pt x="6" y="6"/>
                    </a:lnTo>
                    <a:lnTo>
                      <a:pt x="8" y="6"/>
                    </a:lnTo>
                    <a:lnTo>
                      <a:pt x="8" y="4"/>
                    </a:lnTo>
                    <a:lnTo>
                      <a:pt x="8" y="4"/>
                    </a:lnTo>
                    <a:lnTo>
                      <a:pt x="10" y="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089"/>
              <p:cNvSpPr>
                <a:spLocks/>
              </p:cNvSpPr>
              <p:nvPr/>
            </p:nvSpPr>
            <p:spPr bwMode="auto">
              <a:xfrm>
                <a:off x="2294" y="2815"/>
                <a:ext cx="4" cy="4"/>
              </a:xfrm>
              <a:custGeom>
                <a:avLst/>
                <a:gdLst>
                  <a:gd name="T0" fmla="*/ 4 w 4"/>
                  <a:gd name="T1" fmla="*/ 2 h 4"/>
                  <a:gd name="T2" fmla="*/ 4 w 4"/>
                  <a:gd name="T3" fmla="*/ 2 h 4"/>
                  <a:gd name="T4" fmla="*/ 4 w 4"/>
                  <a:gd name="T5" fmla="*/ 2 h 4"/>
                  <a:gd name="T6" fmla="*/ 4 w 4"/>
                  <a:gd name="T7" fmla="*/ 2 h 4"/>
                  <a:gd name="T8" fmla="*/ 2 w 4"/>
                  <a:gd name="T9" fmla="*/ 2 h 4"/>
                  <a:gd name="T10" fmla="*/ 2 w 4"/>
                  <a:gd name="T11" fmla="*/ 2 h 4"/>
                  <a:gd name="T12" fmla="*/ 2 w 4"/>
                  <a:gd name="T13" fmla="*/ 2 h 4"/>
                  <a:gd name="T14" fmla="*/ 2 w 4"/>
                  <a:gd name="T15" fmla="*/ 2 h 4"/>
                  <a:gd name="T16" fmla="*/ 2 w 4"/>
                  <a:gd name="T17" fmla="*/ 0 h 4"/>
                  <a:gd name="T18" fmla="*/ 0 w 4"/>
                  <a:gd name="T19" fmla="*/ 0 h 4"/>
                  <a:gd name="T20" fmla="*/ 2 w 4"/>
                  <a:gd name="T21" fmla="*/ 2 h 4"/>
                  <a:gd name="T22" fmla="*/ 4 w 4"/>
                  <a:gd name="T23" fmla="*/ 4 h 4"/>
                  <a:gd name="T24" fmla="*/ 4 w 4"/>
                  <a:gd name="T25" fmla="*/ 4 h 4"/>
                  <a:gd name="T26" fmla="*/ 4 w 4"/>
                  <a:gd name="T27" fmla="*/ 4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2"/>
                    </a:lnTo>
                    <a:lnTo>
                      <a:pt x="4" y="2"/>
                    </a:lnTo>
                    <a:lnTo>
                      <a:pt x="4" y="2"/>
                    </a:lnTo>
                    <a:lnTo>
                      <a:pt x="2" y="2"/>
                    </a:lnTo>
                    <a:lnTo>
                      <a:pt x="2" y="2"/>
                    </a:lnTo>
                    <a:lnTo>
                      <a:pt x="2" y="2"/>
                    </a:lnTo>
                    <a:lnTo>
                      <a:pt x="2" y="2"/>
                    </a:lnTo>
                    <a:lnTo>
                      <a:pt x="2" y="0"/>
                    </a:lnTo>
                    <a:lnTo>
                      <a:pt x="0" y="0"/>
                    </a:lnTo>
                    <a:lnTo>
                      <a:pt x="2" y="2"/>
                    </a:lnTo>
                    <a:lnTo>
                      <a:pt x="4" y="4"/>
                    </a:lnTo>
                    <a:lnTo>
                      <a:pt x="4" y="4"/>
                    </a:lnTo>
                    <a:lnTo>
                      <a:pt x="4"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090"/>
              <p:cNvSpPr>
                <a:spLocks/>
              </p:cNvSpPr>
              <p:nvPr/>
            </p:nvSpPr>
            <p:spPr bwMode="auto">
              <a:xfrm>
                <a:off x="2308" y="2811"/>
                <a:ext cx="10" cy="12"/>
              </a:xfrm>
              <a:custGeom>
                <a:avLst/>
                <a:gdLst>
                  <a:gd name="T0" fmla="*/ 10 w 10"/>
                  <a:gd name="T1" fmla="*/ 2 h 12"/>
                  <a:gd name="T2" fmla="*/ 10 w 10"/>
                  <a:gd name="T3" fmla="*/ 2 h 12"/>
                  <a:gd name="T4" fmla="*/ 10 w 10"/>
                  <a:gd name="T5" fmla="*/ 2 h 12"/>
                  <a:gd name="T6" fmla="*/ 10 w 10"/>
                  <a:gd name="T7" fmla="*/ 2 h 12"/>
                  <a:gd name="T8" fmla="*/ 8 w 10"/>
                  <a:gd name="T9" fmla="*/ 2 h 12"/>
                  <a:gd name="T10" fmla="*/ 6 w 10"/>
                  <a:gd name="T11" fmla="*/ 2 h 12"/>
                  <a:gd name="T12" fmla="*/ 4 w 10"/>
                  <a:gd name="T13" fmla="*/ 0 h 12"/>
                  <a:gd name="T14" fmla="*/ 4 w 10"/>
                  <a:gd name="T15" fmla="*/ 0 h 12"/>
                  <a:gd name="T16" fmla="*/ 2 w 10"/>
                  <a:gd name="T17" fmla="*/ 0 h 12"/>
                  <a:gd name="T18" fmla="*/ 2 w 10"/>
                  <a:gd name="T19" fmla="*/ 0 h 12"/>
                  <a:gd name="T20" fmla="*/ 2 w 10"/>
                  <a:gd name="T21" fmla="*/ 2 h 12"/>
                  <a:gd name="T22" fmla="*/ 2 w 10"/>
                  <a:gd name="T23" fmla="*/ 2 h 12"/>
                  <a:gd name="T24" fmla="*/ 0 w 10"/>
                  <a:gd name="T25" fmla="*/ 2 h 12"/>
                  <a:gd name="T26" fmla="*/ 2 w 10"/>
                  <a:gd name="T27" fmla="*/ 4 h 12"/>
                  <a:gd name="T28" fmla="*/ 2 w 10"/>
                  <a:gd name="T29" fmla="*/ 4 h 12"/>
                  <a:gd name="T30" fmla="*/ 4 w 10"/>
                  <a:gd name="T31" fmla="*/ 6 h 12"/>
                  <a:gd name="T32" fmla="*/ 2 w 10"/>
                  <a:gd name="T33" fmla="*/ 6 h 12"/>
                  <a:gd name="T34" fmla="*/ 2 w 10"/>
                  <a:gd name="T35" fmla="*/ 4 h 12"/>
                  <a:gd name="T36" fmla="*/ 0 w 10"/>
                  <a:gd name="T37" fmla="*/ 4 h 12"/>
                  <a:gd name="T38" fmla="*/ 0 w 10"/>
                  <a:gd name="T39" fmla="*/ 4 h 12"/>
                  <a:gd name="T40" fmla="*/ 0 w 10"/>
                  <a:gd name="T41" fmla="*/ 6 h 12"/>
                  <a:gd name="T42" fmla="*/ 0 w 10"/>
                  <a:gd name="T43" fmla="*/ 6 h 12"/>
                  <a:gd name="T44" fmla="*/ 0 w 10"/>
                  <a:gd name="T45" fmla="*/ 6 h 12"/>
                  <a:gd name="T46" fmla="*/ 0 w 10"/>
                  <a:gd name="T47" fmla="*/ 8 h 12"/>
                  <a:gd name="T48" fmla="*/ 0 w 10"/>
                  <a:gd name="T49" fmla="*/ 10 h 12"/>
                  <a:gd name="T50" fmla="*/ 2 w 10"/>
                  <a:gd name="T51" fmla="*/ 10 h 12"/>
                  <a:gd name="T52" fmla="*/ 2 w 10"/>
                  <a:gd name="T53" fmla="*/ 12 h 12"/>
                  <a:gd name="T54" fmla="*/ 2 w 10"/>
                  <a:gd name="T55" fmla="*/ 10 h 12"/>
                  <a:gd name="T56" fmla="*/ 2 w 10"/>
                  <a:gd name="T57" fmla="*/ 10 h 12"/>
                  <a:gd name="T58" fmla="*/ 4 w 10"/>
                  <a:gd name="T59" fmla="*/ 10 h 12"/>
                  <a:gd name="T60" fmla="*/ 4 w 10"/>
                  <a:gd name="T61" fmla="*/ 10 h 12"/>
                  <a:gd name="T62" fmla="*/ 4 w 10"/>
                  <a:gd name="T63" fmla="*/ 10 h 12"/>
                  <a:gd name="T64" fmla="*/ 4 w 10"/>
                  <a:gd name="T65" fmla="*/ 10 h 12"/>
                  <a:gd name="T66" fmla="*/ 4 w 10"/>
                  <a:gd name="T67" fmla="*/ 8 h 12"/>
                  <a:gd name="T68" fmla="*/ 4 w 10"/>
                  <a:gd name="T69" fmla="*/ 8 h 12"/>
                  <a:gd name="T70" fmla="*/ 4 w 10"/>
                  <a:gd name="T71" fmla="*/ 8 h 12"/>
                  <a:gd name="T72" fmla="*/ 6 w 10"/>
                  <a:gd name="T73" fmla="*/ 8 h 12"/>
                  <a:gd name="T74" fmla="*/ 6 w 10"/>
                  <a:gd name="T75" fmla="*/ 8 h 12"/>
                  <a:gd name="T76" fmla="*/ 6 w 10"/>
                  <a:gd name="T77" fmla="*/ 8 h 12"/>
                  <a:gd name="T78" fmla="*/ 4 w 10"/>
                  <a:gd name="T79" fmla="*/ 6 h 12"/>
                  <a:gd name="T80" fmla="*/ 4 w 10"/>
                  <a:gd name="T81" fmla="*/ 6 h 12"/>
                  <a:gd name="T82" fmla="*/ 6 w 10"/>
                  <a:gd name="T83" fmla="*/ 6 h 12"/>
                  <a:gd name="T84" fmla="*/ 8 w 10"/>
                  <a:gd name="T85" fmla="*/ 6 h 12"/>
                  <a:gd name="T86" fmla="*/ 10 w 10"/>
                  <a:gd name="T87" fmla="*/ 6 h 12"/>
                  <a:gd name="T88" fmla="*/ 10 w 10"/>
                  <a:gd name="T89" fmla="*/ 4 h 12"/>
                  <a:gd name="T90" fmla="*/ 10 w 10"/>
                  <a:gd name="T91" fmla="*/ 4 h 12"/>
                  <a:gd name="T92" fmla="*/ 10 w 10"/>
                  <a:gd name="T93" fmla="*/ 4 h 12"/>
                  <a:gd name="T94" fmla="*/ 10 w 10"/>
                  <a:gd name="T95" fmla="*/ 2 h 12"/>
                  <a:gd name="T96" fmla="*/ 10 w 10"/>
                  <a:gd name="T9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2">
                    <a:moveTo>
                      <a:pt x="10" y="2"/>
                    </a:moveTo>
                    <a:lnTo>
                      <a:pt x="10" y="2"/>
                    </a:lnTo>
                    <a:lnTo>
                      <a:pt x="10" y="2"/>
                    </a:lnTo>
                    <a:lnTo>
                      <a:pt x="10" y="2"/>
                    </a:lnTo>
                    <a:lnTo>
                      <a:pt x="8" y="2"/>
                    </a:lnTo>
                    <a:lnTo>
                      <a:pt x="6" y="2"/>
                    </a:lnTo>
                    <a:lnTo>
                      <a:pt x="4" y="0"/>
                    </a:lnTo>
                    <a:lnTo>
                      <a:pt x="4" y="0"/>
                    </a:lnTo>
                    <a:lnTo>
                      <a:pt x="2" y="0"/>
                    </a:lnTo>
                    <a:lnTo>
                      <a:pt x="2" y="0"/>
                    </a:lnTo>
                    <a:lnTo>
                      <a:pt x="2" y="2"/>
                    </a:lnTo>
                    <a:lnTo>
                      <a:pt x="2" y="2"/>
                    </a:lnTo>
                    <a:lnTo>
                      <a:pt x="0" y="2"/>
                    </a:lnTo>
                    <a:lnTo>
                      <a:pt x="2" y="4"/>
                    </a:lnTo>
                    <a:lnTo>
                      <a:pt x="2" y="4"/>
                    </a:lnTo>
                    <a:lnTo>
                      <a:pt x="4" y="6"/>
                    </a:lnTo>
                    <a:lnTo>
                      <a:pt x="2" y="6"/>
                    </a:lnTo>
                    <a:lnTo>
                      <a:pt x="2" y="4"/>
                    </a:lnTo>
                    <a:lnTo>
                      <a:pt x="0" y="4"/>
                    </a:lnTo>
                    <a:lnTo>
                      <a:pt x="0" y="4"/>
                    </a:lnTo>
                    <a:lnTo>
                      <a:pt x="0" y="6"/>
                    </a:lnTo>
                    <a:lnTo>
                      <a:pt x="0" y="6"/>
                    </a:lnTo>
                    <a:lnTo>
                      <a:pt x="0" y="6"/>
                    </a:lnTo>
                    <a:lnTo>
                      <a:pt x="0" y="8"/>
                    </a:lnTo>
                    <a:lnTo>
                      <a:pt x="0" y="10"/>
                    </a:lnTo>
                    <a:lnTo>
                      <a:pt x="2" y="10"/>
                    </a:lnTo>
                    <a:lnTo>
                      <a:pt x="2" y="12"/>
                    </a:lnTo>
                    <a:lnTo>
                      <a:pt x="2" y="10"/>
                    </a:lnTo>
                    <a:lnTo>
                      <a:pt x="2" y="10"/>
                    </a:lnTo>
                    <a:lnTo>
                      <a:pt x="4" y="10"/>
                    </a:lnTo>
                    <a:lnTo>
                      <a:pt x="4" y="10"/>
                    </a:lnTo>
                    <a:lnTo>
                      <a:pt x="4" y="10"/>
                    </a:lnTo>
                    <a:lnTo>
                      <a:pt x="4" y="10"/>
                    </a:lnTo>
                    <a:lnTo>
                      <a:pt x="4" y="8"/>
                    </a:lnTo>
                    <a:lnTo>
                      <a:pt x="4" y="8"/>
                    </a:lnTo>
                    <a:lnTo>
                      <a:pt x="4" y="8"/>
                    </a:lnTo>
                    <a:lnTo>
                      <a:pt x="6" y="8"/>
                    </a:lnTo>
                    <a:lnTo>
                      <a:pt x="6" y="8"/>
                    </a:lnTo>
                    <a:lnTo>
                      <a:pt x="6" y="8"/>
                    </a:lnTo>
                    <a:lnTo>
                      <a:pt x="4" y="6"/>
                    </a:lnTo>
                    <a:lnTo>
                      <a:pt x="4" y="6"/>
                    </a:lnTo>
                    <a:lnTo>
                      <a:pt x="6" y="6"/>
                    </a:lnTo>
                    <a:lnTo>
                      <a:pt x="8" y="6"/>
                    </a:lnTo>
                    <a:lnTo>
                      <a:pt x="10" y="6"/>
                    </a:lnTo>
                    <a:lnTo>
                      <a:pt x="10" y="4"/>
                    </a:lnTo>
                    <a:lnTo>
                      <a:pt x="10" y="4"/>
                    </a:lnTo>
                    <a:lnTo>
                      <a:pt x="10" y="4"/>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091"/>
              <p:cNvSpPr>
                <a:spLocks/>
              </p:cNvSpPr>
              <p:nvPr/>
            </p:nvSpPr>
            <p:spPr bwMode="auto">
              <a:xfrm>
                <a:off x="2106" y="2089"/>
                <a:ext cx="50" cy="24"/>
              </a:xfrm>
              <a:custGeom>
                <a:avLst/>
                <a:gdLst>
                  <a:gd name="T0" fmla="*/ 34 w 50"/>
                  <a:gd name="T1" fmla="*/ 18 h 24"/>
                  <a:gd name="T2" fmla="*/ 36 w 50"/>
                  <a:gd name="T3" fmla="*/ 18 h 24"/>
                  <a:gd name="T4" fmla="*/ 38 w 50"/>
                  <a:gd name="T5" fmla="*/ 16 h 24"/>
                  <a:gd name="T6" fmla="*/ 44 w 50"/>
                  <a:gd name="T7" fmla="*/ 16 h 24"/>
                  <a:gd name="T8" fmla="*/ 46 w 50"/>
                  <a:gd name="T9" fmla="*/ 18 h 24"/>
                  <a:gd name="T10" fmla="*/ 50 w 50"/>
                  <a:gd name="T11" fmla="*/ 16 h 24"/>
                  <a:gd name="T12" fmla="*/ 50 w 50"/>
                  <a:gd name="T13" fmla="*/ 14 h 24"/>
                  <a:gd name="T14" fmla="*/ 48 w 50"/>
                  <a:gd name="T15" fmla="*/ 12 h 24"/>
                  <a:gd name="T16" fmla="*/ 44 w 50"/>
                  <a:gd name="T17" fmla="*/ 10 h 24"/>
                  <a:gd name="T18" fmla="*/ 42 w 50"/>
                  <a:gd name="T19" fmla="*/ 8 h 24"/>
                  <a:gd name="T20" fmla="*/ 44 w 50"/>
                  <a:gd name="T21" fmla="*/ 8 h 24"/>
                  <a:gd name="T22" fmla="*/ 44 w 50"/>
                  <a:gd name="T23" fmla="*/ 6 h 24"/>
                  <a:gd name="T24" fmla="*/ 40 w 50"/>
                  <a:gd name="T25" fmla="*/ 6 h 24"/>
                  <a:gd name="T26" fmla="*/ 38 w 50"/>
                  <a:gd name="T27" fmla="*/ 4 h 24"/>
                  <a:gd name="T28" fmla="*/ 36 w 50"/>
                  <a:gd name="T29" fmla="*/ 2 h 24"/>
                  <a:gd name="T30" fmla="*/ 32 w 50"/>
                  <a:gd name="T31" fmla="*/ 0 h 24"/>
                  <a:gd name="T32" fmla="*/ 26 w 50"/>
                  <a:gd name="T33" fmla="*/ 0 h 24"/>
                  <a:gd name="T34" fmla="*/ 24 w 50"/>
                  <a:gd name="T35" fmla="*/ 0 h 24"/>
                  <a:gd name="T36" fmla="*/ 18 w 50"/>
                  <a:gd name="T37" fmla="*/ 2 h 24"/>
                  <a:gd name="T38" fmla="*/ 18 w 50"/>
                  <a:gd name="T39" fmla="*/ 0 h 24"/>
                  <a:gd name="T40" fmla="*/ 14 w 50"/>
                  <a:gd name="T41" fmla="*/ 0 h 24"/>
                  <a:gd name="T42" fmla="*/ 10 w 50"/>
                  <a:gd name="T43" fmla="*/ 0 h 24"/>
                  <a:gd name="T44" fmla="*/ 10 w 50"/>
                  <a:gd name="T45" fmla="*/ 2 h 24"/>
                  <a:gd name="T46" fmla="*/ 14 w 50"/>
                  <a:gd name="T47" fmla="*/ 2 h 24"/>
                  <a:gd name="T48" fmla="*/ 16 w 50"/>
                  <a:gd name="T49" fmla="*/ 6 h 24"/>
                  <a:gd name="T50" fmla="*/ 14 w 50"/>
                  <a:gd name="T51" fmla="*/ 10 h 24"/>
                  <a:gd name="T52" fmla="*/ 18 w 50"/>
                  <a:gd name="T53" fmla="*/ 12 h 24"/>
                  <a:gd name="T54" fmla="*/ 16 w 50"/>
                  <a:gd name="T55" fmla="*/ 14 h 24"/>
                  <a:gd name="T56" fmla="*/ 14 w 50"/>
                  <a:gd name="T57" fmla="*/ 14 h 24"/>
                  <a:gd name="T58" fmla="*/ 8 w 50"/>
                  <a:gd name="T59" fmla="*/ 14 h 24"/>
                  <a:gd name="T60" fmla="*/ 0 w 50"/>
                  <a:gd name="T61" fmla="*/ 14 h 24"/>
                  <a:gd name="T62" fmla="*/ 0 w 50"/>
                  <a:gd name="T63" fmla="*/ 14 h 24"/>
                  <a:gd name="T64" fmla="*/ 2 w 50"/>
                  <a:gd name="T65" fmla="*/ 18 h 24"/>
                  <a:gd name="T66" fmla="*/ 4 w 50"/>
                  <a:gd name="T67" fmla="*/ 18 h 24"/>
                  <a:gd name="T68" fmla="*/ 6 w 50"/>
                  <a:gd name="T69" fmla="*/ 18 h 24"/>
                  <a:gd name="T70" fmla="*/ 6 w 50"/>
                  <a:gd name="T71" fmla="*/ 16 h 24"/>
                  <a:gd name="T72" fmla="*/ 12 w 50"/>
                  <a:gd name="T73" fmla="*/ 18 h 24"/>
                  <a:gd name="T74" fmla="*/ 16 w 50"/>
                  <a:gd name="T75" fmla="*/ 18 h 24"/>
                  <a:gd name="T76" fmla="*/ 18 w 50"/>
                  <a:gd name="T77" fmla="*/ 18 h 24"/>
                  <a:gd name="T78" fmla="*/ 20 w 50"/>
                  <a:gd name="T79" fmla="*/ 18 h 24"/>
                  <a:gd name="T80" fmla="*/ 22 w 50"/>
                  <a:gd name="T81" fmla="*/ 20 h 24"/>
                  <a:gd name="T82" fmla="*/ 22 w 50"/>
                  <a:gd name="T83" fmla="*/ 22 h 24"/>
                  <a:gd name="T84" fmla="*/ 24 w 50"/>
                  <a:gd name="T85" fmla="*/ 24 h 24"/>
                  <a:gd name="T86" fmla="*/ 24 w 50"/>
                  <a:gd name="T87" fmla="*/ 20 h 24"/>
                  <a:gd name="T88" fmla="*/ 28 w 50"/>
                  <a:gd name="T89" fmla="*/ 18 h 24"/>
                  <a:gd name="T90" fmla="*/ 28 w 50"/>
                  <a:gd name="T91" fmla="*/ 16 h 24"/>
                  <a:gd name="T92" fmla="*/ 32 w 50"/>
                  <a:gd name="T93" fmla="*/ 16 h 24"/>
                  <a:gd name="T94" fmla="*/ 32 w 50"/>
                  <a:gd name="T9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4">
                    <a:moveTo>
                      <a:pt x="32" y="18"/>
                    </a:moveTo>
                    <a:lnTo>
                      <a:pt x="34" y="18"/>
                    </a:lnTo>
                    <a:lnTo>
                      <a:pt x="34" y="18"/>
                    </a:lnTo>
                    <a:lnTo>
                      <a:pt x="36" y="18"/>
                    </a:lnTo>
                    <a:lnTo>
                      <a:pt x="36" y="16"/>
                    </a:lnTo>
                    <a:lnTo>
                      <a:pt x="38" y="16"/>
                    </a:lnTo>
                    <a:lnTo>
                      <a:pt x="40" y="16"/>
                    </a:lnTo>
                    <a:lnTo>
                      <a:pt x="44" y="16"/>
                    </a:lnTo>
                    <a:lnTo>
                      <a:pt x="46" y="16"/>
                    </a:lnTo>
                    <a:lnTo>
                      <a:pt x="46" y="18"/>
                    </a:lnTo>
                    <a:lnTo>
                      <a:pt x="48" y="18"/>
                    </a:lnTo>
                    <a:lnTo>
                      <a:pt x="50" y="16"/>
                    </a:lnTo>
                    <a:lnTo>
                      <a:pt x="50" y="14"/>
                    </a:lnTo>
                    <a:lnTo>
                      <a:pt x="50" y="14"/>
                    </a:lnTo>
                    <a:lnTo>
                      <a:pt x="50" y="12"/>
                    </a:lnTo>
                    <a:lnTo>
                      <a:pt x="48" y="12"/>
                    </a:lnTo>
                    <a:lnTo>
                      <a:pt x="46" y="10"/>
                    </a:lnTo>
                    <a:lnTo>
                      <a:pt x="44" y="10"/>
                    </a:lnTo>
                    <a:lnTo>
                      <a:pt x="42" y="8"/>
                    </a:lnTo>
                    <a:lnTo>
                      <a:pt x="42" y="8"/>
                    </a:lnTo>
                    <a:lnTo>
                      <a:pt x="44" y="8"/>
                    </a:lnTo>
                    <a:lnTo>
                      <a:pt x="44" y="8"/>
                    </a:lnTo>
                    <a:lnTo>
                      <a:pt x="44" y="6"/>
                    </a:lnTo>
                    <a:lnTo>
                      <a:pt x="44" y="6"/>
                    </a:lnTo>
                    <a:lnTo>
                      <a:pt x="40" y="6"/>
                    </a:lnTo>
                    <a:lnTo>
                      <a:pt x="40" y="6"/>
                    </a:lnTo>
                    <a:lnTo>
                      <a:pt x="40" y="6"/>
                    </a:lnTo>
                    <a:lnTo>
                      <a:pt x="38" y="4"/>
                    </a:lnTo>
                    <a:lnTo>
                      <a:pt x="38" y="2"/>
                    </a:lnTo>
                    <a:lnTo>
                      <a:pt x="36" y="2"/>
                    </a:lnTo>
                    <a:lnTo>
                      <a:pt x="34" y="2"/>
                    </a:lnTo>
                    <a:lnTo>
                      <a:pt x="32" y="0"/>
                    </a:lnTo>
                    <a:lnTo>
                      <a:pt x="28" y="0"/>
                    </a:lnTo>
                    <a:lnTo>
                      <a:pt x="26" y="0"/>
                    </a:lnTo>
                    <a:lnTo>
                      <a:pt x="24" y="0"/>
                    </a:lnTo>
                    <a:lnTo>
                      <a:pt x="24" y="0"/>
                    </a:lnTo>
                    <a:lnTo>
                      <a:pt x="22" y="2"/>
                    </a:lnTo>
                    <a:lnTo>
                      <a:pt x="18" y="2"/>
                    </a:lnTo>
                    <a:lnTo>
                      <a:pt x="18" y="2"/>
                    </a:lnTo>
                    <a:lnTo>
                      <a:pt x="18" y="0"/>
                    </a:lnTo>
                    <a:lnTo>
                      <a:pt x="16" y="0"/>
                    </a:lnTo>
                    <a:lnTo>
                      <a:pt x="14" y="0"/>
                    </a:lnTo>
                    <a:lnTo>
                      <a:pt x="12" y="0"/>
                    </a:lnTo>
                    <a:lnTo>
                      <a:pt x="10" y="0"/>
                    </a:lnTo>
                    <a:lnTo>
                      <a:pt x="10" y="2"/>
                    </a:lnTo>
                    <a:lnTo>
                      <a:pt x="10" y="2"/>
                    </a:lnTo>
                    <a:lnTo>
                      <a:pt x="10" y="2"/>
                    </a:lnTo>
                    <a:lnTo>
                      <a:pt x="14" y="2"/>
                    </a:lnTo>
                    <a:lnTo>
                      <a:pt x="14" y="4"/>
                    </a:lnTo>
                    <a:lnTo>
                      <a:pt x="16" y="6"/>
                    </a:lnTo>
                    <a:lnTo>
                      <a:pt x="14" y="8"/>
                    </a:lnTo>
                    <a:lnTo>
                      <a:pt x="14" y="10"/>
                    </a:lnTo>
                    <a:lnTo>
                      <a:pt x="16" y="12"/>
                    </a:lnTo>
                    <a:lnTo>
                      <a:pt x="18" y="12"/>
                    </a:lnTo>
                    <a:lnTo>
                      <a:pt x="18" y="14"/>
                    </a:lnTo>
                    <a:lnTo>
                      <a:pt x="16" y="14"/>
                    </a:lnTo>
                    <a:lnTo>
                      <a:pt x="16" y="14"/>
                    </a:lnTo>
                    <a:lnTo>
                      <a:pt x="14" y="14"/>
                    </a:lnTo>
                    <a:lnTo>
                      <a:pt x="10" y="14"/>
                    </a:lnTo>
                    <a:lnTo>
                      <a:pt x="8" y="14"/>
                    </a:lnTo>
                    <a:lnTo>
                      <a:pt x="6" y="14"/>
                    </a:lnTo>
                    <a:lnTo>
                      <a:pt x="0" y="14"/>
                    </a:lnTo>
                    <a:lnTo>
                      <a:pt x="0" y="14"/>
                    </a:lnTo>
                    <a:lnTo>
                      <a:pt x="0" y="14"/>
                    </a:lnTo>
                    <a:lnTo>
                      <a:pt x="0" y="16"/>
                    </a:lnTo>
                    <a:lnTo>
                      <a:pt x="2" y="18"/>
                    </a:lnTo>
                    <a:lnTo>
                      <a:pt x="4" y="18"/>
                    </a:lnTo>
                    <a:lnTo>
                      <a:pt x="4" y="18"/>
                    </a:lnTo>
                    <a:lnTo>
                      <a:pt x="4" y="18"/>
                    </a:lnTo>
                    <a:lnTo>
                      <a:pt x="6" y="18"/>
                    </a:lnTo>
                    <a:lnTo>
                      <a:pt x="6" y="16"/>
                    </a:lnTo>
                    <a:lnTo>
                      <a:pt x="6" y="16"/>
                    </a:lnTo>
                    <a:lnTo>
                      <a:pt x="8" y="16"/>
                    </a:lnTo>
                    <a:lnTo>
                      <a:pt x="12" y="18"/>
                    </a:lnTo>
                    <a:lnTo>
                      <a:pt x="14" y="18"/>
                    </a:lnTo>
                    <a:lnTo>
                      <a:pt x="16" y="18"/>
                    </a:lnTo>
                    <a:lnTo>
                      <a:pt x="18" y="18"/>
                    </a:lnTo>
                    <a:lnTo>
                      <a:pt x="18" y="18"/>
                    </a:lnTo>
                    <a:lnTo>
                      <a:pt x="20" y="18"/>
                    </a:lnTo>
                    <a:lnTo>
                      <a:pt x="20" y="18"/>
                    </a:lnTo>
                    <a:lnTo>
                      <a:pt x="22" y="18"/>
                    </a:lnTo>
                    <a:lnTo>
                      <a:pt x="22" y="20"/>
                    </a:lnTo>
                    <a:lnTo>
                      <a:pt x="22" y="20"/>
                    </a:lnTo>
                    <a:lnTo>
                      <a:pt x="22" y="22"/>
                    </a:lnTo>
                    <a:lnTo>
                      <a:pt x="22" y="24"/>
                    </a:lnTo>
                    <a:lnTo>
                      <a:pt x="24" y="24"/>
                    </a:lnTo>
                    <a:lnTo>
                      <a:pt x="24" y="22"/>
                    </a:lnTo>
                    <a:lnTo>
                      <a:pt x="24" y="20"/>
                    </a:lnTo>
                    <a:lnTo>
                      <a:pt x="26" y="20"/>
                    </a:lnTo>
                    <a:lnTo>
                      <a:pt x="28" y="18"/>
                    </a:lnTo>
                    <a:lnTo>
                      <a:pt x="28" y="16"/>
                    </a:lnTo>
                    <a:lnTo>
                      <a:pt x="28" y="16"/>
                    </a:lnTo>
                    <a:lnTo>
                      <a:pt x="30" y="16"/>
                    </a:lnTo>
                    <a:lnTo>
                      <a:pt x="32" y="16"/>
                    </a:lnTo>
                    <a:lnTo>
                      <a:pt x="30" y="16"/>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092"/>
              <p:cNvSpPr>
                <a:spLocks/>
              </p:cNvSpPr>
              <p:nvPr/>
            </p:nvSpPr>
            <p:spPr bwMode="auto">
              <a:xfrm>
                <a:off x="2074" y="2101"/>
                <a:ext cx="16" cy="8"/>
              </a:xfrm>
              <a:custGeom>
                <a:avLst/>
                <a:gdLst>
                  <a:gd name="T0" fmla="*/ 12 w 16"/>
                  <a:gd name="T1" fmla="*/ 2 h 8"/>
                  <a:gd name="T2" fmla="*/ 10 w 16"/>
                  <a:gd name="T3" fmla="*/ 2 h 8"/>
                  <a:gd name="T4" fmla="*/ 10 w 16"/>
                  <a:gd name="T5" fmla="*/ 2 h 8"/>
                  <a:gd name="T6" fmla="*/ 6 w 16"/>
                  <a:gd name="T7" fmla="*/ 2 h 8"/>
                  <a:gd name="T8" fmla="*/ 4 w 16"/>
                  <a:gd name="T9" fmla="*/ 0 h 8"/>
                  <a:gd name="T10" fmla="*/ 4 w 16"/>
                  <a:gd name="T11" fmla="*/ 0 h 8"/>
                  <a:gd name="T12" fmla="*/ 0 w 16"/>
                  <a:gd name="T13" fmla="*/ 2 h 8"/>
                  <a:gd name="T14" fmla="*/ 0 w 16"/>
                  <a:gd name="T15" fmla="*/ 2 h 8"/>
                  <a:gd name="T16" fmla="*/ 0 w 16"/>
                  <a:gd name="T17" fmla="*/ 4 h 8"/>
                  <a:gd name="T18" fmla="*/ 2 w 16"/>
                  <a:gd name="T19" fmla="*/ 6 h 8"/>
                  <a:gd name="T20" fmla="*/ 4 w 16"/>
                  <a:gd name="T21" fmla="*/ 8 h 8"/>
                  <a:gd name="T22" fmla="*/ 6 w 16"/>
                  <a:gd name="T23" fmla="*/ 8 h 8"/>
                  <a:gd name="T24" fmla="*/ 6 w 16"/>
                  <a:gd name="T25" fmla="*/ 8 h 8"/>
                  <a:gd name="T26" fmla="*/ 8 w 16"/>
                  <a:gd name="T27" fmla="*/ 8 h 8"/>
                  <a:gd name="T28" fmla="*/ 10 w 16"/>
                  <a:gd name="T29" fmla="*/ 8 h 8"/>
                  <a:gd name="T30" fmla="*/ 10 w 16"/>
                  <a:gd name="T31" fmla="*/ 8 h 8"/>
                  <a:gd name="T32" fmla="*/ 12 w 16"/>
                  <a:gd name="T33" fmla="*/ 8 h 8"/>
                  <a:gd name="T34" fmla="*/ 14 w 16"/>
                  <a:gd name="T35" fmla="*/ 8 h 8"/>
                  <a:gd name="T36" fmla="*/ 16 w 16"/>
                  <a:gd name="T37" fmla="*/ 8 h 8"/>
                  <a:gd name="T38" fmla="*/ 16 w 16"/>
                  <a:gd name="T39" fmla="*/ 4 h 8"/>
                  <a:gd name="T40" fmla="*/ 12 w 16"/>
                  <a:gd name="T41" fmla="*/ 4 h 8"/>
                  <a:gd name="T42" fmla="*/ 12 w 16"/>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8">
                    <a:moveTo>
                      <a:pt x="12" y="2"/>
                    </a:moveTo>
                    <a:lnTo>
                      <a:pt x="10" y="2"/>
                    </a:lnTo>
                    <a:lnTo>
                      <a:pt x="10" y="2"/>
                    </a:lnTo>
                    <a:lnTo>
                      <a:pt x="6" y="2"/>
                    </a:lnTo>
                    <a:lnTo>
                      <a:pt x="4" y="0"/>
                    </a:lnTo>
                    <a:lnTo>
                      <a:pt x="4" y="0"/>
                    </a:lnTo>
                    <a:lnTo>
                      <a:pt x="0" y="2"/>
                    </a:lnTo>
                    <a:lnTo>
                      <a:pt x="0" y="2"/>
                    </a:lnTo>
                    <a:lnTo>
                      <a:pt x="0" y="4"/>
                    </a:lnTo>
                    <a:lnTo>
                      <a:pt x="2" y="6"/>
                    </a:lnTo>
                    <a:lnTo>
                      <a:pt x="4" y="8"/>
                    </a:lnTo>
                    <a:lnTo>
                      <a:pt x="6" y="8"/>
                    </a:lnTo>
                    <a:lnTo>
                      <a:pt x="6" y="8"/>
                    </a:lnTo>
                    <a:lnTo>
                      <a:pt x="8" y="8"/>
                    </a:lnTo>
                    <a:lnTo>
                      <a:pt x="10" y="8"/>
                    </a:lnTo>
                    <a:lnTo>
                      <a:pt x="10" y="8"/>
                    </a:lnTo>
                    <a:lnTo>
                      <a:pt x="12" y="8"/>
                    </a:lnTo>
                    <a:lnTo>
                      <a:pt x="14" y="8"/>
                    </a:lnTo>
                    <a:lnTo>
                      <a:pt x="16" y="8"/>
                    </a:lnTo>
                    <a:lnTo>
                      <a:pt x="16" y="4"/>
                    </a:lnTo>
                    <a:lnTo>
                      <a:pt x="12" y="4"/>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93"/>
              <p:cNvSpPr>
                <a:spLocks/>
              </p:cNvSpPr>
              <p:nvPr/>
            </p:nvSpPr>
            <p:spPr bwMode="auto">
              <a:xfrm>
                <a:off x="2116" y="2099"/>
                <a:ext cx="4" cy="2"/>
              </a:xfrm>
              <a:custGeom>
                <a:avLst/>
                <a:gdLst>
                  <a:gd name="T0" fmla="*/ 4 w 4"/>
                  <a:gd name="T1" fmla="*/ 2 h 2"/>
                  <a:gd name="T2" fmla="*/ 4 w 4"/>
                  <a:gd name="T3" fmla="*/ 0 h 2"/>
                  <a:gd name="T4" fmla="*/ 2 w 4"/>
                  <a:gd name="T5" fmla="*/ 0 h 2"/>
                  <a:gd name="T6" fmla="*/ 0 w 4"/>
                  <a:gd name="T7" fmla="*/ 0 h 2"/>
                  <a:gd name="T8" fmla="*/ 0 w 4"/>
                  <a:gd name="T9" fmla="*/ 0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0"/>
                    </a:lnTo>
                    <a:lnTo>
                      <a:pt x="2" y="0"/>
                    </a:lnTo>
                    <a:lnTo>
                      <a:pt x="0" y="0"/>
                    </a:lnTo>
                    <a:lnTo>
                      <a:pt x="0"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094"/>
              <p:cNvSpPr>
                <a:spLocks/>
              </p:cNvSpPr>
              <p:nvPr/>
            </p:nvSpPr>
            <p:spPr bwMode="auto">
              <a:xfrm>
                <a:off x="2026" y="2053"/>
                <a:ext cx="84" cy="36"/>
              </a:xfrm>
              <a:custGeom>
                <a:avLst/>
                <a:gdLst>
                  <a:gd name="T0" fmla="*/ 74 w 84"/>
                  <a:gd name="T1" fmla="*/ 36 h 36"/>
                  <a:gd name="T2" fmla="*/ 84 w 84"/>
                  <a:gd name="T3" fmla="*/ 32 h 36"/>
                  <a:gd name="T4" fmla="*/ 82 w 84"/>
                  <a:gd name="T5" fmla="*/ 32 h 36"/>
                  <a:gd name="T6" fmla="*/ 80 w 84"/>
                  <a:gd name="T7" fmla="*/ 28 h 36"/>
                  <a:gd name="T8" fmla="*/ 72 w 84"/>
                  <a:gd name="T9" fmla="*/ 26 h 36"/>
                  <a:gd name="T10" fmla="*/ 74 w 84"/>
                  <a:gd name="T11" fmla="*/ 24 h 36"/>
                  <a:gd name="T12" fmla="*/ 72 w 84"/>
                  <a:gd name="T13" fmla="*/ 22 h 36"/>
                  <a:gd name="T14" fmla="*/ 68 w 84"/>
                  <a:gd name="T15" fmla="*/ 22 h 36"/>
                  <a:gd name="T16" fmla="*/ 66 w 84"/>
                  <a:gd name="T17" fmla="*/ 20 h 36"/>
                  <a:gd name="T18" fmla="*/ 62 w 84"/>
                  <a:gd name="T19" fmla="*/ 16 h 36"/>
                  <a:gd name="T20" fmla="*/ 56 w 84"/>
                  <a:gd name="T21" fmla="*/ 14 h 36"/>
                  <a:gd name="T22" fmla="*/ 52 w 84"/>
                  <a:gd name="T23" fmla="*/ 12 h 36"/>
                  <a:gd name="T24" fmla="*/ 52 w 84"/>
                  <a:gd name="T25" fmla="*/ 10 h 36"/>
                  <a:gd name="T26" fmla="*/ 46 w 84"/>
                  <a:gd name="T27" fmla="*/ 8 h 36"/>
                  <a:gd name="T28" fmla="*/ 44 w 84"/>
                  <a:gd name="T29" fmla="*/ 6 h 36"/>
                  <a:gd name="T30" fmla="*/ 38 w 84"/>
                  <a:gd name="T31" fmla="*/ 4 h 36"/>
                  <a:gd name="T32" fmla="*/ 34 w 84"/>
                  <a:gd name="T33" fmla="*/ 2 h 36"/>
                  <a:gd name="T34" fmla="*/ 22 w 84"/>
                  <a:gd name="T35" fmla="*/ 0 h 36"/>
                  <a:gd name="T36" fmla="*/ 10 w 84"/>
                  <a:gd name="T37" fmla="*/ 4 h 36"/>
                  <a:gd name="T38" fmla="*/ 6 w 84"/>
                  <a:gd name="T39" fmla="*/ 6 h 36"/>
                  <a:gd name="T40" fmla="*/ 4 w 84"/>
                  <a:gd name="T41" fmla="*/ 12 h 36"/>
                  <a:gd name="T42" fmla="*/ 0 w 84"/>
                  <a:gd name="T43" fmla="*/ 12 h 36"/>
                  <a:gd name="T44" fmla="*/ 2 w 84"/>
                  <a:gd name="T45" fmla="*/ 14 h 36"/>
                  <a:gd name="T46" fmla="*/ 6 w 84"/>
                  <a:gd name="T47" fmla="*/ 12 h 36"/>
                  <a:gd name="T48" fmla="*/ 10 w 84"/>
                  <a:gd name="T49" fmla="*/ 10 h 36"/>
                  <a:gd name="T50" fmla="*/ 16 w 84"/>
                  <a:gd name="T51" fmla="*/ 8 h 36"/>
                  <a:gd name="T52" fmla="*/ 20 w 84"/>
                  <a:gd name="T53" fmla="*/ 6 h 36"/>
                  <a:gd name="T54" fmla="*/ 26 w 84"/>
                  <a:gd name="T55" fmla="*/ 8 h 36"/>
                  <a:gd name="T56" fmla="*/ 24 w 84"/>
                  <a:gd name="T57" fmla="*/ 10 h 36"/>
                  <a:gd name="T58" fmla="*/ 26 w 84"/>
                  <a:gd name="T59" fmla="*/ 12 h 36"/>
                  <a:gd name="T60" fmla="*/ 28 w 84"/>
                  <a:gd name="T61" fmla="*/ 12 h 36"/>
                  <a:gd name="T62" fmla="*/ 32 w 84"/>
                  <a:gd name="T63" fmla="*/ 12 h 36"/>
                  <a:gd name="T64" fmla="*/ 36 w 84"/>
                  <a:gd name="T65" fmla="*/ 14 h 36"/>
                  <a:gd name="T66" fmla="*/ 42 w 84"/>
                  <a:gd name="T67" fmla="*/ 18 h 36"/>
                  <a:gd name="T68" fmla="*/ 48 w 84"/>
                  <a:gd name="T69" fmla="*/ 18 h 36"/>
                  <a:gd name="T70" fmla="*/ 50 w 84"/>
                  <a:gd name="T71" fmla="*/ 22 h 36"/>
                  <a:gd name="T72" fmla="*/ 52 w 84"/>
                  <a:gd name="T73" fmla="*/ 26 h 36"/>
                  <a:gd name="T74" fmla="*/ 60 w 84"/>
                  <a:gd name="T75" fmla="*/ 28 h 36"/>
                  <a:gd name="T76" fmla="*/ 60 w 84"/>
                  <a:gd name="T77" fmla="*/ 30 h 36"/>
                  <a:gd name="T78" fmla="*/ 56 w 84"/>
                  <a:gd name="T79" fmla="*/ 34 h 36"/>
                  <a:gd name="T80" fmla="*/ 56 w 84"/>
                  <a:gd name="T81" fmla="*/ 36 h 36"/>
                  <a:gd name="T82" fmla="*/ 62 w 84"/>
                  <a:gd name="T83"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36">
                    <a:moveTo>
                      <a:pt x="70" y="36"/>
                    </a:moveTo>
                    <a:lnTo>
                      <a:pt x="72" y="36"/>
                    </a:lnTo>
                    <a:lnTo>
                      <a:pt x="74" y="36"/>
                    </a:lnTo>
                    <a:lnTo>
                      <a:pt x="76" y="36"/>
                    </a:lnTo>
                    <a:lnTo>
                      <a:pt x="78" y="34"/>
                    </a:lnTo>
                    <a:lnTo>
                      <a:pt x="84" y="32"/>
                    </a:lnTo>
                    <a:lnTo>
                      <a:pt x="84" y="32"/>
                    </a:lnTo>
                    <a:lnTo>
                      <a:pt x="84" y="32"/>
                    </a:lnTo>
                    <a:lnTo>
                      <a:pt x="82" y="32"/>
                    </a:lnTo>
                    <a:lnTo>
                      <a:pt x="80" y="30"/>
                    </a:lnTo>
                    <a:lnTo>
                      <a:pt x="80" y="28"/>
                    </a:lnTo>
                    <a:lnTo>
                      <a:pt x="80" y="28"/>
                    </a:lnTo>
                    <a:lnTo>
                      <a:pt x="78" y="26"/>
                    </a:lnTo>
                    <a:lnTo>
                      <a:pt x="74" y="26"/>
                    </a:lnTo>
                    <a:lnTo>
                      <a:pt x="72" y="26"/>
                    </a:lnTo>
                    <a:lnTo>
                      <a:pt x="72" y="26"/>
                    </a:lnTo>
                    <a:lnTo>
                      <a:pt x="74" y="24"/>
                    </a:lnTo>
                    <a:lnTo>
                      <a:pt x="74" y="24"/>
                    </a:lnTo>
                    <a:lnTo>
                      <a:pt x="74" y="22"/>
                    </a:lnTo>
                    <a:lnTo>
                      <a:pt x="72" y="22"/>
                    </a:lnTo>
                    <a:lnTo>
                      <a:pt x="72" y="22"/>
                    </a:lnTo>
                    <a:lnTo>
                      <a:pt x="70" y="22"/>
                    </a:lnTo>
                    <a:lnTo>
                      <a:pt x="68" y="22"/>
                    </a:lnTo>
                    <a:lnTo>
                      <a:pt x="68" y="22"/>
                    </a:lnTo>
                    <a:lnTo>
                      <a:pt x="68" y="22"/>
                    </a:lnTo>
                    <a:lnTo>
                      <a:pt x="66" y="22"/>
                    </a:lnTo>
                    <a:lnTo>
                      <a:pt x="66" y="20"/>
                    </a:lnTo>
                    <a:lnTo>
                      <a:pt x="64" y="20"/>
                    </a:lnTo>
                    <a:lnTo>
                      <a:pt x="62" y="18"/>
                    </a:lnTo>
                    <a:lnTo>
                      <a:pt x="62" y="16"/>
                    </a:lnTo>
                    <a:lnTo>
                      <a:pt x="60" y="16"/>
                    </a:lnTo>
                    <a:lnTo>
                      <a:pt x="58" y="16"/>
                    </a:lnTo>
                    <a:lnTo>
                      <a:pt x="56" y="14"/>
                    </a:lnTo>
                    <a:lnTo>
                      <a:pt x="54" y="12"/>
                    </a:lnTo>
                    <a:lnTo>
                      <a:pt x="54" y="12"/>
                    </a:lnTo>
                    <a:lnTo>
                      <a:pt x="52" y="12"/>
                    </a:lnTo>
                    <a:lnTo>
                      <a:pt x="52" y="10"/>
                    </a:lnTo>
                    <a:lnTo>
                      <a:pt x="52" y="10"/>
                    </a:lnTo>
                    <a:lnTo>
                      <a:pt x="52" y="10"/>
                    </a:lnTo>
                    <a:lnTo>
                      <a:pt x="50" y="10"/>
                    </a:lnTo>
                    <a:lnTo>
                      <a:pt x="50" y="8"/>
                    </a:lnTo>
                    <a:lnTo>
                      <a:pt x="46" y="8"/>
                    </a:lnTo>
                    <a:lnTo>
                      <a:pt x="44" y="8"/>
                    </a:lnTo>
                    <a:lnTo>
                      <a:pt x="44" y="6"/>
                    </a:lnTo>
                    <a:lnTo>
                      <a:pt x="44" y="6"/>
                    </a:lnTo>
                    <a:lnTo>
                      <a:pt x="42" y="4"/>
                    </a:lnTo>
                    <a:lnTo>
                      <a:pt x="40" y="2"/>
                    </a:lnTo>
                    <a:lnTo>
                      <a:pt x="38" y="4"/>
                    </a:lnTo>
                    <a:lnTo>
                      <a:pt x="36" y="2"/>
                    </a:lnTo>
                    <a:lnTo>
                      <a:pt x="36" y="2"/>
                    </a:lnTo>
                    <a:lnTo>
                      <a:pt x="34" y="2"/>
                    </a:lnTo>
                    <a:lnTo>
                      <a:pt x="32" y="0"/>
                    </a:lnTo>
                    <a:lnTo>
                      <a:pt x="28" y="0"/>
                    </a:lnTo>
                    <a:lnTo>
                      <a:pt x="22" y="0"/>
                    </a:lnTo>
                    <a:lnTo>
                      <a:pt x="20" y="0"/>
                    </a:lnTo>
                    <a:lnTo>
                      <a:pt x="14" y="2"/>
                    </a:lnTo>
                    <a:lnTo>
                      <a:pt x="10" y="4"/>
                    </a:lnTo>
                    <a:lnTo>
                      <a:pt x="10" y="4"/>
                    </a:lnTo>
                    <a:lnTo>
                      <a:pt x="8" y="6"/>
                    </a:lnTo>
                    <a:lnTo>
                      <a:pt x="6" y="6"/>
                    </a:lnTo>
                    <a:lnTo>
                      <a:pt x="4" y="8"/>
                    </a:lnTo>
                    <a:lnTo>
                      <a:pt x="4" y="10"/>
                    </a:lnTo>
                    <a:lnTo>
                      <a:pt x="4" y="12"/>
                    </a:lnTo>
                    <a:lnTo>
                      <a:pt x="4" y="12"/>
                    </a:lnTo>
                    <a:lnTo>
                      <a:pt x="2" y="12"/>
                    </a:lnTo>
                    <a:lnTo>
                      <a:pt x="0" y="12"/>
                    </a:lnTo>
                    <a:lnTo>
                      <a:pt x="0" y="14"/>
                    </a:lnTo>
                    <a:lnTo>
                      <a:pt x="2" y="14"/>
                    </a:lnTo>
                    <a:lnTo>
                      <a:pt x="2" y="14"/>
                    </a:lnTo>
                    <a:lnTo>
                      <a:pt x="2" y="14"/>
                    </a:lnTo>
                    <a:lnTo>
                      <a:pt x="6" y="12"/>
                    </a:lnTo>
                    <a:lnTo>
                      <a:pt x="6" y="12"/>
                    </a:lnTo>
                    <a:lnTo>
                      <a:pt x="6" y="12"/>
                    </a:lnTo>
                    <a:lnTo>
                      <a:pt x="8" y="10"/>
                    </a:lnTo>
                    <a:lnTo>
                      <a:pt x="10" y="10"/>
                    </a:lnTo>
                    <a:lnTo>
                      <a:pt x="12" y="10"/>
                    </a:lnTo>
                    <a:lnTo>
                      <a:pt x="14" y="10"/>
                    </a:lnTo>
                    <a:lnTo>
                      <a:pt x="16" y="8"/>
                    </a:lnTo>
                    <a:lnTo>
                      <a:pt x="16" y="6"/>
                    </a:lnTo>
                    <a:lnTo>
                      <a:pt x="18" y="6"/>
                    </a:lnTo>
                    <a:lnTo>
                      <a:pt x="20" y="6"/>
                    </a:lnTo>
                    <a:lnTo>
                      <a:pt x="26" y="6"/>
                    </a:lnTo>
                    <a:lnTo>
                      <a:pt x="26" y="6"/>
                    </a:lnTo>
                    <a:lnTo>
                      <a:pt x="26" y="8"/>
                    </a:lnTo>
                    <a:lnTo>
                      <a:pt x="26" y="8"/>
                    </a:lnTo>
                    <a:lnTo>
                      <a:pt x="24" y="8"/>
                    </a:lnTo>
                    <a:lnTo>
                      <a:pt x="24" y="10"/>
                    </a:lnTo>
                    <a:lnTo>
                      <a:pt x="24" y="10"/>
                    </a:lnTo>
                    <a:lnTo>
                      <a:pt x="24" y="10"/>
                    </a:lnTo>
                    <a:lnTo>
                      <a:pt x="26" y="12"/>
                    </a:lnTo>
                    <a:lnTo>
                      <a:pt x="26" y="12"/>
                    </a:lnTo>
                    <a:lnTo>
                      <a:pt x="28" y="12"/>
                    </a:lnTo>
                    <a:lnTo>
                      <a:pt x="28" y="12"/>
                    </a:lnTo>
                    <a:lnTo>
                      <a:pt x="30" y="12"/>
                    </a:lnTo>
                    <a:lnTo>
                      <a:pt x="30" y="12"/>
                    </a:lnTo>
                    <a:lnTo>
                      <a:pt x="32" y="12"/>
                    </a:lnTo>
                    <a:lnTo>
                      <a:pt x="32" y="12"/>
                    </a:lnTo>
                    <a:lnTo>
                      <a:pt x="36" y="12"/>
                    </a:lnTo>
                    <a:lnTo>
                      <a:pt x="36" y="14"/>
                    </a:lnTo>
                    <a:lnTo>
                      <a:pt x="38" y="16"/>
                    </a:lnTo>
                    <a:lnTo>
                      <a:pt x="40" y="16"/>
                    </a:lnTo>
                    <a:lnTo>
                      <a:pt x="42" y="18"/>
                    </a:lnTo>
                    <a:lnTo>
                      <a:pt x="44" y="18"/>
                    </a:lnTo>
                    <a:lnTo>
                      <a:pt x="44" y="18"/>
                    </a:lnTo>
                    <a:lnTo>
                      <a:pt x="48" y="18"/>
                    </a:lnTo>
                    <a:lnTo>
                      <a:pt x="50" y="18"/>
                    </a:lnTo>
                    <a:lnTo>
                      <a:pt x="50" y="20"/>
                    </a:lnTo>
                    <a:lnTo>
                      <a:pt x="50" y="22"/>
                    </a:lnTo>
                    <a:lnTo>
                      <a:pt x="50" y="24"/>
                    </a:lnTo>
                    <a:lnTo>
                      <a:pt x="52" y="24"/>
                    </a:lnTo>
                    <a:lnTo>
                      <a:pt x="52" y="26"/>
                    </a:lnTo>
                    <a:lnTo>
                      <a:pt x="54" y="26"/>
                    </a:lnTo>
                    <a:lnTo>
                      <a:pt x="58" y="28"/>
                    </a:lnTo>
                    <a:lnTo>
                      <a:pt x="60" y="28"/>
                    </a:lnTo>
                    <a:lnTo>
                      <a:pt x="60" y="28"/>
                    </a:lnTo>
                    <a:lnTo>
                      <a:pt x="62" y="30"/>
                    </a:lnTo>
                    <a:lnTo>
                      <a:pt x="60" y="30"/>
                    </a:lnTo>
                    <a:lnTo>
                      <a:pt x="58" y="32"/>
                    </a:lnTo>
                    <a:lnTo>
                      <a:pt x="58" y="32"/>
                    </a:lnTo>
                    <a:lnTo>
                      <a:pt x="56" y="34"/>
                    </a:lnTo>
                    <a:lnTo>
                      <a:pt x="54" y="34"/>
                    </a:lnTo>
                    <a:lnTo>
                      <a:pt x="54" y="36"/>
                    </a:lnTo>
                    <a:lnTo>
                      <a:pt x="56" y="36"/>
                    </a:lnTo>
                    <a:lnTo>
                      <a:pt x="56" y="36"/>
                    </a:lnTo>
                    <a:lnTo>
                      <a:pt x="58" y="36"/>
                    </a:lnTo>
                    <a:lnTo>
                      <a:pt x="62" y="34"/>
                    </a:lnTo>
                    <a:lnTo>
                      <a:pt x="70" y="34"/>
                    </a:lnTo>
                    <a:lnTo>
                      <a:pt x="7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095"/>
              <p:cNvSpPr>
                <a:spLocks/>
              </p:cNvSpPr>
              <p:nvPr/>
            </p:nvSpPr>
            <p:spPr bwMode="auto">
              <a:xfrm>
                <a:off x="2038" y="2067"/>
                <a:ext cx="4" cy="4"/>
              </a:xfrm>
              <a:custGeom>
                <a:avLst/>
                <a:gdLst>
                  <a:gd name="T0" fmla="*/ 2 w 4"/>
                  <a:gd name="T1" fmla="*/ 0 h 4"/>
                  <a:gd name="T2" fmla="*/ 2 w 4"/>
                  <a:gd name="T3" fmla="*/ 0 h 4"/>
                  <a:gd name="T4" fmla="*/ 2 w 4"/>
                  <a:gd name="T5" fmla="*/ 2 h 4"/>
                  <a:gd name="T6" fmla="*/ 2 w 4"/>
                  <a:gd name="T7" fmla="*/ 2 h 4"/>
                  <a:gd name="T8" fmla="*/ 2 w 4"/>
                  <a:gd name="T9" fmla="*/ 2 h 4"/>
                  <a:gd name="T10" fmla="*/ 0 w 4"/>
                  <a:gd name="T11" fmla="*/ 2 h 4"/>
                  <a:gd name="T12" fmla="*/ 0 w 4"/>
                  <a:gd name="T13" fmla="*/ 4 h 4"/>
                  <a:gd name="T14" fmla="*/ 2 w 4"/>
                  <a:gd name="T15" fmla="*/ 4 h 4"/>
                  <a:gd name="T16" fmla="*/ 2 w 4"/>
                  <a:gd name="T17" fmla="*/ 4 h 4"/>
                  <a:gd name="T18" fmla="*/ 4 w 4"/>
                  <a:gd name="T19" fmla="*/ 4 h 4"/>
                  <a:gd name="T20" fmla="*/ 4 w 4"/>
                  <a:gd name="T21" fmla="*/ 2 h 4"/>
                  <a:gd name="T22" fmla="*/ 4 w 4"/>
                  <a:gd name="T23" fmla="*/ 0 h 4"/>
                  <a:gd name="T24" fmla="*/ 4 w 4"/>
                  <a:gd name="T25" fmla="*/ 0 h 4"/>
                  <a:gd name="T26" fmla="*/ 4 w 4"/>
                  <a:gd name="T27" fmla="*/ 0 h 4"/>
                  <a:gd name="T28" fmla="*/ 4 w 4"/>
                  <a:gd name="T29" fmla="*/ 0 h 4"/>
                  <a:gd name="T30" fmla="*/ 2 w 4"/>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0"/>
                    </a:moveTo>
                    <a:lnTo>
                      <a:pt x="2" y="0"/>
                    </a:lnTo>
                    <a:lnTo>
                      <a:pt x="2" y="2"/>
                    </a:lnTo>
                    <a:lnTo>
                      <a:pt x="2" y="2"/>
                    </a:lnTo>
                    <a:lnTo>
                      <a:pt x="2" y="2"/>
                    </a:lnTo>
                    <a:lnTo>
                      <a:pt x="0" y="2"/>
                    </a:lnTo>
                    <a:lnTo>
                      <a:pt x="0" y="4"/>
                    </a:lnTo>
                    <a:lnTo>
                      <a:pt x="2" y="4"/>
                    </a:lnTo>
                    <a:lnTo>
                      <a:pt x="2" y="4"/>
                    </a:lnTo>
                    <a:lnTo>
                      <a:pt x="4" y="4"/>
                    </a:lnTo>
                    <a:lnTo>
                      <a:pt x="4" y="2"/>
                    </a:lnTo>
                    <a:lnTo>
                      <a:pt x="4" y="0"/>
                    </a:lnTo>
                    <a:lnTo>
                      <a:pt x="4"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096"/>
              <p:cNvSpPr>
                <a:spLocks/>
              </p:cNvSpPr>
              <p:nvPr/>
            </p:nvSpPr>
            <p:spPr bwMode="auto">
              <a:xfrm>
                <a:off x="2078" y="2061"/>
                <a:ext cx="6" cy="6"/>
              </a:xfrm>
              <a:custGeom>
                <a:avLst/>
                <a:gdLst>
                  <a:gd name="T0" fmla="*/ 4 w 6"/>
                  <a:gd name="T1" fmla="*/ 2 h 6"/>
                  <a:gd name="T2" fmla="*/ 2 w 6"/>
                  <a:gd name="T3" fmla="*/ 0 h 6"/>
                  <a:gd name="T4" fmla="*/ 0 w 6"/>
                  <a:gd name="T5" fmla="*/ 0 h 6"/>
                  <a:gd name="T6" fmla="*/ 0 w 6"/>
                  <a:gd name="T7" fmla="*/ 0 h 6"/>
                  <a:gd name="T8" fmla="*/ 0 w 6"/>
                  <a:gd name="T9" fmla="*/ 2 h 6"/>
                  <a:gd name="T10" fmla="*/ 0 w 6"/>
                  <a:gd name="T11" fmla="*/ 2 h 6"/>
                  <a:gd name="T12" fmla="*/ 2 w 6"/>
                  <a:gd name="T13" fmla="*/ 2 h 6"/>
                  <a:gd name="T14" fmla="*/ 4 w 6"/>
                  <a:gd name="T15" fmla="*/ 2 h 6"/>
                  <a:gd name="T16" fmla="*/ 4 w 6"/>
                  <a:gd name="T17" fmla="*/ 4 h 6"/>
                  <a:gd name="T18" fmla="*/ 6 w 6"/>
                  <a:gd name="T19" fmla="*/ 6 h 6"/>
                  <a:gd name="T20" fmla="*/ 6 w 6"/>
                  <a:gd name="T21" fmla="*/ 6 h 6"/>
                  <a:gd name="T22" fmla="*/ 6 w 6"/>
                  <a:gd name="T23" fmla="*/ 4 h 6"/>
                  <a:gd name="T24" fmla="*/ 6 w 6"/>
                  <a:gd name="T25" fmla="*/ 4 h 6"/>
                  <a:gd name="T26" fmla="*/ 4 w 6"/>
                  <a:gd name="T2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4" y="2"/>
                    </a:moveTo>
                    <a:lnTo>
                      <a:pt x="2" y="0"/>
                    </a:lnTo>
                    <a:lnTo>
                      <a:pt x="0" y="0"/>
                    </a:lnTo>
                    <a:lnTo>
                      <a:pt x="0" y="0"/>
                    </a:lnTo>
                    <a:lnTo>
                      <a:pt x="0" y="2"/>
                    </a:lnTo>
                    <a:lnTo>
                      <a:pt x="0" y="2"/>
                    </a:lnTo>
                    <a:lnTo>
                      <a:pt x="2" y="2"/>
                    </a:lnTo>
                    <a:lnTo>
                      <a:pt x="4" y="2"/>
                    </a:lnTo>
                    <a:lnTo>
                      <a:pt x="4" y="4"/>
                    </a:lnTo>
                    <a:lnTo>
                      <a:pt x="6" y="6"/>
                    </a:lnTo>
                    <a:lnTo>
                      <a:pt x="6" y="6"/>
                    </a:lnTo>
                    <a:lnTo>
                      <a:pt x="6" y="4"/>
                    </a:lnTo>
                    <a:lnTo>
                      <a:pt x="6" y="4"/>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097"/>
              <p:cNvSpPr>
                <a:spLocks/>
              </p:cNvSpPr>
              <p:nvPr/>
            </p:nvSpPr>
            <p:spPr bwMode="auto">
              <a:xfrm>
                <a:off x="2084" y="2017"/>
                <a:ext cx="8" cy="2"/>
              </a:xfrm>
              <a:custGeom>
                <a:avLst/>
                <a:gdLst>
                  <a:gd name="T0" fmla="*/ 6 w 8"/>
                  <a:gd name="T1" fmla="*/ 0 h 2"/>
                  <a:gd name="T2" fmla="*/ 6 w 8"/>
                  <a:gd name="T3" fmla="*/ 0 h 2"/>
                  <a:gd name="T4" fmla="*/ 2 w 8"/>
                  <a:gd name="T5" fmla="*/ 2 h 2"/>
                  <a:gd name="T6" fmla="*/ 0 w 8"/>
                  <a:gd name="T7" fmla="*/ 2 h 2"/>
                  <a:gd name="T8" fmla="*/ 0 w 8"/>
                  <a:gd name="T9" fmla="*/ 2 h 2"/>
                  <a:gd name="T10" fmla="*/ 2 w 8"/>
                  <a:gd name="T11" fmla="*/ 2 h 2"/>
                  <a:gd name="T12" fmla="*/ 6 w 8"/>
                  <a:gd name="T13" fmla="*/ 2 h 2"/>
                  <a:gd name="T14" fmla="*/ 8 w 8"/>
                  <a:gd name="T15" fmla="*/ 2 h 2"/>
                  <a:gd name="T16" fmla="*/ 8 w 8"/>
                  <a:gd name="T17" fmla="*/ 2 h 2"/>
                  <a:gd name="T18" fmla="*/ 8 w 8"/>
                  <a:gd name="T19" fmla="*/ 2 h 2"/>
                  <a:gd name="T20" fmla="*/ 8 w 8"/>
                  <a:gd name="T21" fmla="*/ 0 h 2"/>
                  <a:gd name="T22" fmla="*/ 8 w 8"/>
                  <a:gd name="T23" fmla="*/ 0 h 2"/>
                  <a:gd name="T24" fmla="*/ 6 w 8"/>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
                    <a:moveTo>
                      <a:pt x="6" y="0"/>
                    </a:moveTo>
                    <a:lnTo>
                      <a:pt x="6" y="0"/>
                    </a:lnTo>
                    <a:lnTo>
                      <a:pt x="2" y="2"/>
                    </a:lnTo>
                    <a:lnTo>
                      <a:pt x="0" y="2"/>
                    </a:lnTo>
                    <a:lnTo>
                      <a:pt x="0" y="2"/>
                    </a:lnTo>
                    <a:lnTo>
                      <a:pt x="2" y="2"/>
                    </a:lnTo>
                    <a:lnTo>
                      <a:pt x="6" y="2"/>
                    </a:lnTo>
                    <a:lnTo>
                      <a:pt x="8" y="2"/>
                    </a:lnTo>
                    <a:lnTo>
                      <a:pt x="8" y="2"/>
                    </a:lnTo>
                    <a:lnTo>
                      <a:pt x="8" y="2"/>
                    </a:lnTo>
                    <a:lnTo>
                      <a:pt x="8" y="0"/>
                    </a:lnTo>
                    <a:lnTo>
                      <a:pt x="8"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098"/>
              <p:cNvSpPr>
                <a:spLocks/>
              </p:cNvSpPr>
              <p:nvPr/>
            </p:nvSpPr>
            <p:spPr bwMode="auto">
              <a:xfrm>
                <a:off x="2096" y="2019"/>
                <a:ext cx="4" cy="8"/>
              </a:xfrm>
              <a:custGeom>
                <a:avLst/>
                <a:gdLst>
                  <a:gd name="T0" fmla="*/ 2 w 4"/>
                  <a:gd name="T1" fmla="*/ 0 h 8"/>
                  <a:gd name="T2" fmla="*/ 2 w 4"/>
                  <a:gd name="T3" fmla="*/ 0 h 8"/>
                  <a:gd name="T4" fmla="*/ 0 w 4"/>
                  <a:gd name="T5" fmla="*/ 4 h 8"/>
                  <a:gd name="T6" fmla="*/ 0 w 4"/>
                  <a:gd name="T7" fmla="*/ 4 h 8"/>
                  <a:gd name="T8" fmla="*/ 0 w 4"/>
                  <a:gd name="T9" fmla="*/ 6 h 8"/>
                  <a:gd name="T10" fmla="*/ 0 w 4"/>
                  <a:gd name="T11" fmla="*/ 6 h 8"/>
                  <a:gd name="T12" fmla="*/ 0 w 4"/>
                  <a:gd name="T13" fmla="*/ 8 h 8"/>
                  <a:gd name="T14" fmla="*/ 2 w 4"/>
                  <a:gd name="T15" fmla="*/ 6 h 8"/>
                  <a:gd name="T16" fmla="*/ 4 w 4"/>
                  <a:gd name="T17" fmla="*/ 2 h 8"/>
                  <a:gd name="T18" fmla="*/ 4 w 4"/>
                  <a:gd name="T19" fmla="*/ 0 h 8"/>
                  <a:gd name="T20" fmla="*/ 2 w 4"/>
                  <a:gd name="T21" fmla="*/ 2 h 8"/>
                  <a:gd name="T22" fmla="*/ 2 w 4"/>
                  <a:gd name="T23" fmla="*/ 2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2" y="0"/>
                    </a:lnTo>
                    <a:lnTo>
                      <a:pt x="0" y="4"/>
                    </a:lnTo>
                    <a:lnTo>
                      <a:pt x="0" y="4"/>
                    </a:lnTo>
                    <a:lnTo>
                      <a:pt x="0" y="6"/>
                    </a:lnTo>
                    <a:lnTo>
                      <a:pt x="0" y="6"/>
                    </a:lnTo>
                    <a:lnTo>
                      <a:pt x="0" y="8"/>
                    </a:lnTo>
                    <a:lnTo>
                      <a:pt x="2" y="6"/>
                    </a:lnTo>
                    <a:lnTo>
                      <a:pt x="4" y="2"/>
                    </a:lnTo>
                    <a:lnTo>
                      <a:pt x="4" y="0"/>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099"/>
              <p:cNvSpPr>
                <a:spLocks/>
              </p:cNvSpPr>
              <p:nvPr/>
            </p:nvSpPr>
            <p:spPr bwMode="auto">
              <a:xfrm>
                <a:off x="2092" y="2035"/>
                <a:ext cx="2" cy="0"/>
              </a:xfrm>
              <a:custGeom>
                <a:avLst/>
                <a:gdLst>
                  <a:gd name="T0" fmla="*/ 0 w 2"/>
                  <a:gd name="T1" fmla="*/ 2 w 2"/>
                  <a:gd name="T2" fmla="*/ 2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100"/>
              <p:cNvSpPr>
                <a:spLocks/>
              </p:cNvSpPr>
              <p:nvPr/>
            </p:nvSpPr>
            <p:spPr bwMode="auto">
              <a:xfrm>
                <a:off x="2084" y="2033"/>
                <a:ext cx="6" cy="10"/>
              </a:xfrm>
              <a:custGeom>
                <a:avLst/>
                <a:gdLst>
                  <a:gd name="T0" fmla="*/ 4 w 6"/>
                  <a:gd name="T1" fmla="*/ 2 h 10"/>
                  <a:gd name="T2" fmla="*/ 4 w 6"/>
                  <a:gd name="T3" fmla="*/ 0 h 10"/>
                  <a:gd name="T4" fmla="*/ 2 w 6"/>
                  <a:gd name="T5" fmla="*/ 0 h 10"/>
                  <a:gd name="T6" fmla="*/ 2 w 6"/>
                  <a:gd name="T7" fmla="*/ 2 h 10"/>
                  <a:gd name="T8" fmla="*/ 2 w 6"/>
                  <a:gd name="T9" fmla="*/ 2 h 10"/>
                  <a:gd name="T10" fmla="*/ 0 w 6"/>
                  <a:gd name="T11" fmla="*/ 6 h 10"/>
                  <a:gd name="T12" fmla="*/ 0 w 6"/>
                  <a:gd name="T13" fmla="*/ 6 h 10"/>
                  <a:gd name="T14" fmla="*/ 2 w 6"/>
                  <a:gd name="T15" fmla="*/ 8 h 10"/>
                  <a:gd name="T16" fmla="*/ 2 w 6"/>
                  <a:gd name="T17" fmla="*/ 10 h 10"/>
                  <a:gd name="T18" fmla="*/ 4 w 6"/>
                  <a:gd name="T19" fmla="*/ 10 h 10"/>
                  <a:gd name="T20" fmla="*/ 4 w 6"/>
                  <a:gd name="T21" fmla="*/ 8 h 10"/>
                  <a:gd name="T22" fmla="*/ 4 w 6"/>
                  <a:gd name="T23" fmla="*/ 8 h 10"/>
                  <a:gd name="T24" fmla="*/ 6 w 6"/>
                  <a:gd name="T25" fmla="*/ 6 h 10"/>
                  <a:gd name="T26" fmla="*/ 4 w 6"/>
                  <a:gd name="T27" fmla="*/ 2 h 10"/>
                  <a:gd name="T28" fmla="*/ 4 w 6"/>
                  <a:gd name="T29" fmla="*/ 2 h 10"/>
                  <a:gd name="T30" fmla="*/ 4 w 6"/>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4" y="2"/>
                    </a:moveTo>
                    <a:lnTo>
                      <a:pt x="4" y="0"/>
                    </a:lnTo>
                    <a:lnTo>
                      <a:pt x="2" y="0"/>
                    </a:lnTo>
                    <a:lnTo>
                      <a:pt x="2" y="2"/>
                    </a:lnTo>
                    <a:lnTo>
                      <a:pt x="2" y="2"/>
                    </a:lnTo>
                    <a:lnTo>
                      <a:pt x="0" y="6"/>
                    </a:lnTo>
                    <a:lnTo>
                      <a:pt x="0" y="6"/>
                    </a:lnTo>
                    <a:lnTo>
                      <a:pt x="2" y="8"/>
                    </a:lnTo>
                    <a:lnTo>
                      <a:pt x="2" y="10"/>
                    </a:lnTo>
                    <a:lnTo>
                      <a:pt x="4" y="10"/>
                    </a:lnTo>
                    <a:lnTo>
                      <a:pt x="4" y="8"/>
                    </a:lnTo>
                    <a:lnTo>
                      <a:pt x="4" y="8"/>
                    </a:lnTo>
                    <a:lnTo>
                      <a:pt x="6" y="6"/>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101"/>
              <p:cNvSpPr>
                <a:spLocks/>
              </p:cNvSpPr>
              <p:nvPr/>
            </p:nvSpPr>
            <p:spPr bwMode="auto">
              <a:xfrm>
                <a:off x="2088" y="2043"/>
                <a:ext cx="2" cy="6"/>
              </a:xfrm>
              <a:custGeom>
                <a:avLst/>
                <a:gdLst>
                  <a:gd name="T0" fmla="*/ 0 w 2"/>
                  <a:gd name="T1" fmla="*/ 4 h 6"/>
                  <a:gd name="T2" fmla="*/ 2 w 2"/>
                  <a:gd name="T3" fmla="*/ 6 h 6"/>
                  <a:gd name="T4" fmla="*/ 2 w 2"/>
                  <a:gd name="T5" fmla="*/ 4 h 6"/>
                  <a:gd name="T6" fmla="*/ 2 w 2"/>
                  <a:gd name="T7" fmla="*/ 0 h 6"/>
                  <a:gd name="T8" fmla="*/ 0 w 2"/>
                  <a:gd name="T9" fmla="*/ 2 h 6"/>
                  <a:gd name="T10" fmla="*/ 0 w 2"/>
                  <a:gd name="T11" fmla="*/ 4 h 6"/>
                </a:gdLst>
                <a:ahLst/>
                <a:cxnLst>
                  <a:cxn ang="0">
                    <a:pos x="T0" y="T1"/>
                  </a:cxn>
                  <a:cxn ang="0">
                    <a:pos x="T2" y="T3"/>
                  </a:cxn>
                  <a:cxn ang="0">
                    <a:pos x="T4" y="T5"/>
                  </a:cxn>
                  <a:cxn ang="0">
                    <a:pos x="T6" y="T7"/>
                  </a:cxn>
                  <a:cxn ang="0">
                    <a:pos x="T8" y="T9"/>
                  </a:cxn>
                  <a:cxn ang="0">
                    <a:pos x="T10" y="T11"/>
                  </a:cxn>
                </a:cxnLst>
                <a:rect l="0" t="0" r="r" b="b"/>
                <a:pathLst>
                  <a:path w="2" h="6">
                    <a:moveTo>
                      <a:pt x="0" y="4"/>
                    </a:moveTo>
                    <a:lnTo>
                      <a:pt x="2" y="6"/>
                    </a:lnTo>
                    <a:lnTo>
                      <a:pt x="2" y="4"/>
                    </a:lnTo>
                    <a:lnTo>
                      <a:pt x="2"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102"/>
              <p:cNvSpPr>
                <a:spLocks/>
              </p:cNvSpPr>
              <p:nvPr/>
            </p:nvSpPr>
            <p:spPr bwMode="auto">
              <a:xfrm>
                <a:off x="2102" y="2033"/>
                <a:ext cx="2" cy="6"/>
              </a:xfrm>
              <a:custGeom>
                <a:avLst/>
                <a:gdLst>
                  <a:gd name="T0" fmla="*/ 2 w 2"/>
                  <a:gd name="T1" fmla="*/ 0 h 6"/>
                  <a:gd name="T2" fmla="*/ 0 w 2"/>
                  <a:gd name="T3" fmla="*/ 4 h 6"/>
                  <a:gd name="T4" fmla="*/ 0 w 2"/>
                  <a:gd name="T5" fmla="*/ 4 h 6"/>
                  <a:gd name="T6" fmla="*/ 0 w 2"/>
                  <a:gd name="T7" fmla="*/ 4 h 6"/>
                  <a:gd name="T8" fmla="*/ 0 w 2"/>
                  <a:gd name="T9" fmla="*/ 6 h 6"/>
                  <a:gd name="T10" fmla="*/ 2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0" y="4"/>
                    </a:lnTo>
                    <a:lnTo>
                      <a:pt x="0" y="4"/>
                    </a:lnTo>
                    <a:lnTo>
                      <a:pt x="0" y="4"/>
                    </a:lnTo>
                    <a:lnTo>
                      <a:pt x="0" y="6"/>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03"/>
              <p:cNvSpPr>
                <a:spLocks/>
              </p:cNvSpPr>
              <p:nvPr/>
            </p:nvSpPr>
            <p:spPr bwMode="auto">
              <a:xfrm>
                <a:off x="2106" y="2039"/>
                <a:ext cx="2" cy="6"/>
              </a:xfrm>
              <a:custGeom>
                <a:avLst/>
                <a:gdLst>
                  <a:gd name="T0" fmla="*/ 0 w 2"/>
                  <a:gd name="T1" fmla="*/ 0 h 6"/>
                  <a:gd name="T2" fmla="*/ 0 w 2"/>
                  <a:gd name="T3" fmla="*/ 0 h 6"/>
                  <a:gd name="T4" fmla="*/ 0 w 2"/>
                  <a:gd name="T5" fmla="*/ 0 h 6"/>
                  <a:gd name="T6" fmla="*/ 0 w 2"/>
                  <a:gd name="T7" fmla="*/ 2 h 6"/>
                  <a:gd name="T8" fmla="*/ 2 w 2"/>
                  <a:gd name="T9" fmla="*/ 4 h 6"/>
                  <a:gd name="T10" fmla="*/ 0 w 2"/>
                  <a:gd name="T11" fmla="*/ 6 h 6"/>
                  <a:gd name="T12" fmla="*/ 2 w 2"/>
                  <a:gd name="T13" fmla="*/ 6 h 6"/>
                  <a:gd name="T14" fmla="*/ 2 w 2"/>
                  <a:gd name="T15" fmla="*/ 6 h 6"/>
                  <a:gd name="T16" fmla="*/ 2 w 2"/>
                  <a:gd name="T17" fmla="*/ 4 h 6"/>
                  <a:gd name="T18" fmla="*/ 2 w 2"/>
                  <a:gd name="T19" fmla="*/ 4 h 6"/>
                  <a:gd name="T20" fmla="*/ 0 w 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0"/>
                    </a:moveTo>
                    <a:lnTo>
                      <a:pt x="0" y="0"/>
                    </a:lnTo>
                    <a:lnTo>
                      <a:pt x="0" y="0"/>
                    </a:lnTo>
                    <a:lnTo>
                      <a:pt x="0" y="2"/>
                    </a:lnTo>
                    <a:lnTo>
                      <a:pt x="2" y="4"/>
                    </a:lnTo>
                    <a:lnTo>
                      <a:pt x="0" y="6"/>
                    </a:lnTo>
                    <a:lnTo>
                      <a:pt x="2" y="6"/>
                    </a:lnTo>
                    <a:lnTo>
                      <a:pt x="2" y="6"/>
                    </a:ln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104"/>
              <p:cNvSpPr>
                <a:spLocks/>
              </p:cNvSpPr>
              <p:nvPr/>
            </p:nvSpPr>
            <p:spPr bwMode="auto">
              <a:xfrm>
                <a:off x="2114" y="2045"/>
                <a:ext cx="2" cy="2"/>
              </a:xfrm>
              <a:custGeom>
                <a:avLst/>
                <a:gdLst>
                  <a:gd name="T0" fmla="*/ 2 w 2"/>
                  <a:gd name="T1" fmla="*/ 0 h 2"/>
                  <a:gd name="T2" fmla="*/ 0 w 2"/>
                  <a:gd name="T3" fmla="*/ 0 h 2"/>
                  <a:gd name="T4" fmla="*/ 0 w 2"/>
                  <a:gd name="T5" fmla="*/ 2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105"/>
              <p:cNvSpPr>
                <a:spLocks/>
              </p:cNvSpPr>
              <p:nvPr/>
            </p:nvSpPr>
            <p:spPr bwMode="auto">
              <a:xfrm>
                <a:off x="2108" y="2053"/>
                <a:ext cx="2" cy="4"/>
              </a:xfrm>
              <a:custGeom>
                <a:avLst/>
                <a:gdLst>
                  <a:gd name="T0" fmla="*/ 0 w 2"/>
                  <a:gd name="T1" fmla="*/ 2 h 4"/>
                  <a:gd name="T2" fmla="*/ 0 w 2"/>
                  <a:gd name="T3" fmla="*/ 4 h 4"/>
                  <a:gd name="T4" fmla="*/ 2 w 2"/>
                  <a:gd name="T5" fmla="*/ 4 h 4"/>
                  <a:gd name="T6" fmla="*/ 2 w 2"/>
                  <a:gd name="T7" fmla="*/ 4 h 4"/>
                  <a:gd name="T8" fmla="*/ 0 w 2"/>
                  <a:gd name="T9" fmla="*/ 2 h 4"/>
                  <a:gd name="T10" fmla="*/ 0 w 2"/>
                  <a:gd name="T11" fmla="*/ 2 h 4"/>
                  <a:gd name="T12" fmla="*/ 0 w 2"/>
                  <a:gd name="T13" fmla="*/ 0 h 4"/>
                  <a:gd name="T14" fmla="*/ 0 w 2"/>
                  <a:gd name="T15" fmla="*/ 2 h 4"/>
                  <a:gd name="T16" fmla="*/ 0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2"/>
                    </a:moveTo>
                    <a:lnTo>
                      <a:pt x="0" y="4"/>
                    </a:lnTo>
                    <a:lnTo>
                      <a:pt x="2" y="4"/>
                    </a:lnTo>
                    <a:lnTo>
                      <a:pt x="2" y="4"/>
                    </a:lnTo>
                    <a:lnTo>
                      <a:pt x="0" y="2"/>
                    </a:lnTo>
                    <a:lnTo>
                      <a:pt x="0"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106"/>
              <p:cNvSpPr>
                <a:spLocks/>
              </p:cNvSpPr>
              <p:nvPr/>
            </p:nvSpPr>
            <p:spPr bwMode="auto">
              <a:xfrm>
                <a:off x="2114" y="2059"/>
                <a:ext cx="2" cy="6"/>
              </a:xfrm>
              <a:custGeom>
                <a:avLst/>
                <a:gdLst>
                  <a:gd name="T0" fmla="*/ 0 w 2"/>
                  <a:gd name="T1" fmla="*/ 6 h 6"/>
                  <a:gd name="T2" fmla="*/ 0 w 2"/>
                  <a:gd name="T3" fmla="*/ 4 h 6"/>
                  <a:gd name="T4" fmla="*/ 2 w 2"/>
                  <a:gd name="T5" fmla="*/ 4 h 6"/>
                  <a:gd name="T6" fmla="*/ 2 w 2"/>
                  <a:gd name="T7" fmla="*/ 0 h 6"/>
                  <a:gd name="T8" fmla="*/ 2 w 2"/>
                  <a:gd name="T9" fmla="*/ 0 h 6"/>
                  <a:gd name="T10" fmla="*/ 0 w 2"/>
                  <a:gd name="T11" fmla="*/ 0 h 6"/>
                  <a:gd name="T12" fmla="*/ 0 w 2"/>
                  <a:gd name="T13" fmla="*/ 0 h 6"/>
                  <a:gd name="T14" fmla="*/ 0 w 2"/>
                  <a:gd name="T15" fmla="*/ 0 h 6"/>
                  <a:gd name="T16" fmla="*/ 0 w 2"/>
                  <a:gd name="T17" fmla="*/ 0 h 6"/>
                  <a:gd name="T18" fmla="*/ 0 w 2"/>
                  <a:gd name="T19" fmla="*/ 0 h 6"/>
                  <a:gd name="T20" fmla="*/ 0 w 2"/>
                  <a:gd name="T21" fmla="*/ 0 h 6"/>
                  <a:gd name="T22" fmla="*/ 2 w 2"/>
                  <a:gd name="T23" fmla="*/ 0 h 6"/>
                  <a:gd name="T24" fmla="*/ 2 w 2"/>
                  <a:gd name="T25" fmla="*/ 0 h 6"/>
                  <a:gd name="T26" fmla="*/ 2 w 2"/>
                  <a:gd name="T27" fmla="*/ 2 h 6"/>
                  <a:gd name="T28" fmla="*/ 2 w 2"/>
                  <a:gd name="T29" fmla="*/ 2 h 6"/>
                  <a:gd name="T30" fmla="*/ 0 w 2"/>
                  <a:gd name="T31" fmla="*/ 4 h 6"/>
                  <a:gd name="T32" fmla="*/ 0 w 2"/>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0" y="6"/>
                    </a:moveTo>
                    <a:lnTo>
                      <a:pt x="0" y="4"/>
                    </a:lnTo>
                    <a:lnTo>
                      <a:pt x="2" y="4"/>
                    </a:lnTo>
                    <a:lnTo>
                      <a:pt x="2" y="0"/>
                    </a:lnTo>
                    <a:lnTo>
                      <a:pt x="2" y="0"/>
                    </a:lnTo>
                    <a:lnTo>
                      <a:pt x="0" y="0"/>
                    </a:lnTo>
                    <a:lnTo>
                      <a:pt x="0" y="0"/>
                    </a:lnTo>
                    <a:lnTo>
                      <a:pt x="0" y="0"/>
                    </a:lnTo>
                    <a:lnTo>
                      <a:pt x="0" y="0"/>
                    </a:lnTo>
                    <a:lnTo>
                      <a:pt x="0" y="0"/>
                    </a:lnTo>
                    <a:lnTo>
                      <a:pt x="0" y="0"/>
                    </a:lnTo>
                    <a:lnTo>
                      <a:pt x="2" y="0"/>
                    </a:lnTo>
                    <a:lnTo>
                      <a:pt x="2" y="0"/>
                    </a:lnTo>
                    <a:lnTo>
                      <a:pt x="2" y="2"/>
                    </a:lnTo>
                    <a:lnTo>
                      <a:pt x="2" y="2"/>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107"/>
              <p:cNvSpPr>
                <a:spLocks/>
              </p:cNvSpPr>
              <p:nvPr/>
            </p:nvSpPr>
            <p:spPr bwMode="auto">
              <a:xfrm>
                <a:off x="2122" y="2063"/>
                <a:ext cx="4" cy="2"/>
              </a:xfrm>
              <a:custGeom>
                <a:avLst/>
                <a:gdLst>
                  <a:gd name="T0" fmla="*/ 2 w 4"/>
                  <a:gd name="T1" fmla="*/ 2 h 2"/>
                  <a:gd name="T2" fmla="*/ 4 w 4"/>
                  <a:gd name="T3" fmla="*/ 2 h 2"/>
                  <a:gd name="T4" fmla="*/ 4 w 4"/>
                  <a:gd name="T5" fmla="*/ 0 h 2"/>
                  <a:gd name="T6" fmla="*/ 2 w 4"/>
                  <a:gd name="T7" fmla="*/ 0 h 2"/>
                  <a:gd name="T8" fmla="*/ 0 w 4"/>
                  <a:gd name="T9" fmla="*/ 0 h 2"/>
                  <a:gd name="T10" fmla="*/ 2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4" y="0"/>
                    </a:lnTo>
                    <a:lnTo>
                      <a:pt x="2" y="0"/>
                    </a:lnTo>
                    <a:lnTo>
                      <a:pt x="0"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108"/>
              <p:cNvSpPr>
                <a:spLocks/>
              </p:cNvSpPr>
              <p:nvPr/>
            </p:nvSpPr>
            <p:spPr bwMode="auto">
              <a:xfrm>
                <a:off x="2128" y="2067"/>
                <a:ext cx="6" cy="4"/>
              </a:xfrm>
              <a:custGeom>
                <a:avLst/>
                <a:gdLst>
                  <a:gd name="T0" fmla="*/ 4 w 6"/>
                  <a:gd name="T1" fmla="*/ 2 h 4"/>
                  <a:gd name="T2" fmla="*/ 6 w 6"/>
                  <a:gd name="T3" fmla="*/ 4 h 4"/>
                  <a:gd name="T4" fmla="*/ 6 w 6"/>
                  <a:gd name="T5" fmla="*/ 4 h 4"/>
                  <a:gd name="T6" fmla="*/ 6 w 6"/>
                  <a:gd name="T7" fmla="*/ 2 h 4"/>
                  <a:gd name="T8" fmla="*/ 4 w 6"/>
                  <a:gd name="T9" fmla="*/ 2 h 4"/>
                  <a:gd name="T10" fmla="*/ 2 w 6"/>
                  <a:gd name="T11" fmla="*/ 0 h 4"/>
                  <a:gd name="T12" fmla="*/ 2 w 6"/>
                  <a:gd name="T13" fmla="*/ 2 h 4"/>
                  <a:gd name="T14" fmla="*/ 0 w 6"/>
                  <a:gd name="T15" fmla="*/ 2 h 4"/>
                  <a:gd name="T16" fmla="*/ 0 w 6"/>
                  <a:gd name="T17" fmla="*/ 2 h 4"/>
                  <a:gd name="T18" fmla="*/ 2 w 6"/>
                  <a:gd name="T19" fmla="*/ 2 h 4"/>
                  <a:gd name="T20" fmla="*/ 2 w 6"/>
                  <a:gd name="T21" fmla="*/ 2 h 4"/>
                  <a:gd name="T22" fmla="*/ 4 w 6"/>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4" y="2"/>
                    </a:moveTo>
                    <a:lnTo>
                      <a:pt x="6" y="4"/>
                    </a:lnTo>
                    <a:lnTo>
                      <a:pt x="6" y="4"/>
                    </a:lnTo>
                    <a:lnTo>
                      <a:pt x="6" y="2"/>
                    </a:lnTo>
                    <a:lnTo>
                      <a:pt x="4" y="2"/>
                    </a:lnTo>
                    <a:lnTo>
                      <a:pt x="2" y="0"/>
                    </a:lnTo>
                    <a:lnTo>
                      <a:pt x="2" y="2"/>
                    </a:lnTo>
                    <a:lnTo>
                      <a:pt x="0" y="2"/>
                    </a:lnTo>
                    <a:lnTo>
                      <a:pt x="0" y="2"/>
                    </a:lnTo>
                    <a:lnTo>
                      <a:pt x="2"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109"/>
              <p:cNvSpPr>
                <a:spLocks/>
              </p:cNvSpPr>
              <p:nvPr/>
            </p:nvSpPr>
            <p:spPr bwMode="auto">
              <a:xfrm>
                <a:off x="2116" y="2073"/>
                <a:ext cx="6" cy="6"/>
              </a:xfrm>
              <a:custGeom>
                <a:avLst/>
                <a:gdLst>
                  <a:gd name="T0" fmla="*/ 0 w 6"/>
                  <a:gd name="T1" fmla="*/ 6 h 6"/>
                  <a:gd name="T2" fmla="*/ 4 w 6"/>
                  <a:gd name="T3" fmla="*/ 4 h 6"/>
                  <a:gd name="T4" fmla="*/ 6 w 6"/>
                  <a:gd name="T5" fmla="*/ 4 h 6"/>
                  <a:gd name="T6" fmla="*/ 6 w 6"/>
                  <a:gd name="T7" fmla="*/ 2 h 6"/>
                  <a:gd name="T8" fmla="*/ 6 w 6"/>
                  <a:gd name="T9" fmla="*/ 0 h 6"/>
                  <a:gd name="T10" fmla="*/ 4 w 6"/>
                  <a:gd name="T11" fmla="*/ 2 h 6"/>
                  <a:gd name="T12" fmla="*/ 2 w 6"/>
                  <a:gd name="T13" fmla="*/ 2 h 6"/>
                  <a:gd name="T14" fmla="*/ 0 w 6"/>
                  <a:gd name="T15" fmla="*/ 2 h 6"/>
                  <a:gd name="T16" fmla="*/ 0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6"/>
                    </a:moveTo>
                    <a:lnTo>
                      <a:pt x="4" y="4"/>
                    </a:lnTo>
                    <a:lnTo>
                      <a:pt x="6" y="4"/>
                    </a:lnTo>
                    <a:lnTo>
                      <a:pt x="6" y="2"/>
                    </a:lnTo>
                    <a:lnTo>
                      <a:pt x="6" y="0"/>
                    </a:lnTo>
                    <a:lnTo>
                      <a:pt x="4" y="2"/>
                    </a:lnTo>
                    <a:lnTo>
                      <a:pt x="2" y="2"/>
                    </a:lnTo>
                    <a:lnTo>
                      <a:pt x="0" y="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110"/>
              <p:cNvSpPr>
                <a:spLocks/>
              </p:cNvSpPr>
              <p:nvPr/>
            </p:nvSpPr>
            <p:spPr bwMode="auto">
              <a:xfrm>
                <a:off x="2088" y="2043"/>
                <a:ext cx="2" cy="2"/>
              </a:xfrm>
              <a:custGeom>
                <a:avLst/>
                <a:gdLst>
                  <a:gd name="T0" fmla="*/ 2 w 2"/>
                  <a:gd name="T1" fmla="*/ 0 h 2"/>
                  <a:gd name="T2" fmla="*/ 0 w 2"/>
                  <a:gd name="T3" fmla="*/ 2 h 2"/>
                  <a:gd name="T4" fmla="*/ 0 w 2"/>
                  <a:gd name="T5" fmla="*/ 2 h 2"/>
                  <a:gd name="T6" fmla="*/ 0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2"/>
                    </a:lnTo>
                    <a:lnTo>
                      <a:pt x="0" y="2"/>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111"/>
              <p:cNvSpPr>
                <a:spLocks/>
              </p:cNvSpPr>
              <p:nvPr/>
            </p:nvSpPr>
            <p:spPr bwMode="auto">
              <a:xfrm>
                <a:off x="2202" y="2183"/>
                <a:ext cx="8" cy="8"/>
              </a:xfrm>
              <a:custGeom>
                <a:avLst/>
                <a:gdLst>
                  <a:gd name="T0" fmla="*/ 8 w 8"/>
                  <a:gd name="T1" fmla="*/ 2 h 8"/>
                  <a:gd name="T2" fmla="*/ 8 w 8"/>
                  <a:gd name="T3" fmla="*/ 2 h 8"/>
                  <a:gd name="T4" fmla="*/ 8 w 8"/>
                  <a:gd name="T5" fmla="*/ 0 h 8"/>
                  <a:gd name="T6" fmla="*/ 8 w 8"/>
                  <a:gd name="T7" fmla="*/ 0 h 8"/>
                  <a:gd name="T8" fmla="*/ 6 w 8"/>
                  <a:gd name="T9" fmla="*/ 0 h 8"/>
                  <a:gd name="T10" fmla="*/ 4 w 8"/>
                  <a:gd name="T11" fmla="*/ 0 h 8"/>
                  <a:gd name="T12" fmla="*/ 2 w 8"/>
                  <a:gd name="T13" fmla="*/ 2 h 8"/>
                  <a:gd name="T14" fmla="*/ 2 w 8"/>
                  <a:gd name="T15" fmla="*/ 2 h 8"/>
                  <a:gd name="T16" fmla="*/ 2 w 8"/>
                  <a:gd name="T17" fmla="*/ 2 h 8"/>
                  <a:gd name="T18" fmla="*/ 4 w 8"/>
                  <a:gd name="T19" fmla="*/ 2 h 8"/>
                  <a:gd name="T20" fmla="*/ 4 w 8"/>
                  <a:gd name="T21" fmla="*/ 2 h 8"/>
                  <a:gd name="T22" fmla="*/ 4 w 8"/>
                  <a:gd name="T23" fmla="*/ 6 h 8"/>
                  <a:gd name="T24" fmla="*/ 2 w 8"/>
                  <a:gd name="T25" fmla="*/ 6 h 8"/>
                  <a:gd name="T26" fmla="*/ 0 w 8"/>
                  <a:gd name="T27" fmla="*/ 8 h 8"/>
                  <a:gd name="T28" fmla="*/ 0 w 8"/>
                  <a:gd name="T29" fmla="*/ 8 h 8"/>
                  <a:gd name="T30" fmla="*/ 4 w 8"/>
                  <a:gd name="T31" fmla="*/ 8 h 8"/>
                  <a:gd name="T32" fmla="*/ 6 w 8"/>
                  <a:gd name="T33" fmla="*/ 8 h 8"/>
                  <a:gd name="T34" fmla="*/ 8 w 8"/>
                  <a:gd name="T35" fmla="*/ 6 h 8"/>
                  <a:gd name="T36" fmla="*/ 8 w 8"/>
                  <a:gd name="T37" fmla="*/ 6 h 8"/>
                  <a:gd name="T38" fmla="*/ 8 w 8"/>
                  <a:gd name="T39" fmla="*/ 6 h 8"/>
                  <a:gd name="T40" fmla="*/ 8 w 8"/>
                  <a:gd name="T41" fmla="*/ 4 h 8"/>
                  <a:gd name="T42" fmla="*/ 8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8" y="2"/>
                    </a:moveTo>
                    <a:lnTo>
                      <a:pt x="8" y="2"/>
                    </a:lnTo>
                    <a:lnTo>
                      <a:pt x="8" y="0"/>
                    </a:lnTo>
                    <a:lnTo>
                      <a:pt x="8" y="0"/>
                    </a:lnTo>
                    <a:lnTo>
                      <a:pt x="6" y="0"/>
                    </a:lnTo>
                    <a:lnTo>
                      <a:pt x="4" y="0"/>
                    </a:lnTo>
                    <a:lnTo>
                      <a:pt x="2" y="2"/>
                    </a:lnTo>
                    <a:lnTo>
                      <a:pt x="2" y="2"/>
                    </a:lnTo>
                    <a:lnTo>
                      <a:pt x="2" y="2"/>
                    </a:lnTo>
                    <a:lnTo>
                      <a:pt x="4" y="2"/>
                    </a:lnTo>
                    <a:lnTo>
                      <a:pt x="4" y="2"/>
                    </a:lnTo>
                    <a:lnTo>
                      <a:pt x="4" y="6"/>
                    </a:lnTo>
                    <a:lnTo>
                      <a:pt x="2" y="6"/>
                    </a:lnTo>
                    <a:lnTo>
                      <a:pt x="0" y="8"/>
                    </a:lnTo>
                    <a:lnTo>
                      <a:pt x="0" y="8"/>
                    </a:lnTo>
                    <a:lnTo>
                      <a:pt x="4" y="8"/>
                    </a:lnTo>
                    <a:lnTo>
                      <a:pt x="6" y="8"/>
                    </a:lnTo>
                    <a:lnTo>
                      <a:pt x="8" y="6"/>
                    </a:lnTo>
                    <a:lnTo>
                      <a:pt x="8" y="6"/>
                    </a:lnTo>
                    <a:lnTo>
                      <a:pt x="8" y="6"/>
                    </a:lnTo>
                    <a:lnTo>
                      <a:pt x="8" y="4"/>
                    </a:lnTo>
                    <a:lnTo>
                      <a:pt x="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112"/>
              <p:cNvSpPr>
                <a:spLocks/>
              </p:cNvSpPr>
              <p:nvPr/>
            </p:nvSpPr>
            <p:spPr bwMode="auto">
              <a:xfrm>
                <a:off x="2574" y="1633"/>
                <a:ext cx="66" cy="30"/>
              </a:xfrm>
              <a:custGeom>
                <a:avLst/>
                <a:gdLst>
                  <a:gd name="T0" fmla="*/ 8 w 66"/>
                  <a:gd name="T1" fmla="*/ 14 h 30"/>
                  <a:gd name="T2" fmla="*/ 2 w 66"/>
                  <a:gd name="T3" fmla="*/ 16 h 30"/>
                  <a:gd name="T4" fmla="*/ 8 w 66"/>
                  <a:gd name="T5" fmla="*/ 14 h 30"/>
                  <a:gd name="T6" fmla="*/ 12 w 66"/>
                  <a:gd name="T7" fmla="*/ 18 h 30"/>
                  <a:gd name="T8" fmla="*/ 14 w 66"/>
                  <a:gd name="T9" fmla="*/ 18 h 30"/>
                  <a:gd name="T10" fmla="*/ 12 w 66"/>
                  <a:gd name="T11" fmla="*/ 20 h 30"/>
                  <a:gd name="T12" fmla="*/ 10 w 66"/>
                  <a:gd name="T13" fmla="*/ 24 h 30"/>
                  <a:gd name="T14" fmla="*/ 10 w 66"/>
                  <a:gd name="T15" fmla="*/ 26 h 30"/>
                  <a:gd name="T16" fmla="*/ 18 w 66"/>
                  <a:gd name="T17" fmla="*/ 24 h 30"/>
                  <a:gd name="T18" fmla="*/ 24 w 66"/>
                  <a:gd name="T19" fmla="*/ 28 h 30"/>
                  <a:gd name="T20" fmla="*/ 30 w 66"/>
                  <a:gd name="T21" fmla="*/ 30 h 30"/>
                  <a:gd name="T22" fmla="*/ 40 w 66"/>
                  <a:gd name="T23" fmla="*/ 26 h 30"/>
                  <a:gd name="T24" fmla="*/ 44 w 66"/>
                  <a:gd name="T25" fmla="*/ 24 h 30"/>
                  <a:gd name="T26" fmla="*/ 54 w 66"/>
                  <a:gd name="T27" fmla="*/ 22 h 30"/>
                  <a:gd name="T28" fmla="*/ 56 w 66"/>
                  <a:gd name="T29" fmla="*/ 22 h 30"/>
                  <a:gd name="T30" fmla="*/ 62 w 66"/>
                  <a:gd name="T31" fmla="*/ 18 h 30"/>
                  <a:gd name="T32" fmla="*/ 62 w 66"/>
                  <a:gd name="T33" fmla="*/ 18 h 30"/>
                  <a:gd name="T34" fmla="*/ 66 w 66"/>
                  <a:gd name="T35" fmla="*/ 14 h 30"/>
                  <a:gd name="T36" fmla="*/ 66 w 66"/>
                  <a:gd name="T37" fmla="*/ 12 h 30"/>
                  <a:gd name="T38" fmla="*/ 64 w 66"/>
                  <a:gd name="T39" fmla="*/ 8 h 30"/>
                  <a:gd name="T40" fmla="*/ 60 w 66"/>
                  <a:gd name="T41" fmla="*/ 6 h 30"/>
                  <a:gd name="T42" fmla="*/ 58 w 66"/>
                  <a:gd name="T43" fmla="*/ 4 h 30"/>
                  <a:gd name="T44" fmla="*/ 60 w 66"/>
                  <a:gd name="T45" fmla="*/ 0 h 30"/>
                  <a:gd name="T46" fmla="*/ 56 w 66"/>
                  <a:gd name="T47" fmla="*/ 2 h 30"/>
                  <a:gd name="T48" fmla="*/ 54 w 66"/>
                  <a:gd name="T49" fmla="*/ 0 h 30"/>
                  <a:gd name="T50" fmla="*/ 50 w 66"/>
                  <a:gd name="T51" fmla="*/ 2 h 30"/>
                  <a:gd name="T52" fmla="*/ 46 w 66"/>
                  <a:gd name="T53" fmla="*/ 2 h 30"/>
                  <a:gd name="T54" fmla="*/ 42 w 66"/>
                  <a:gd name="T55" fmla="*/ 4 h 30"/>
                  <a:gd name="T56" fmla="*/ 40 w 66"/>
                  <a:gd name="T57" fmla="*/ 4 h 30"/>
                  <a:gd name="T58" fmla="*/ 40 w 66"/>
                  <a:gd name="T59" fmla="*/ 6 h 30"/>
                  <a:gd name="T60" fmla="*/ 36 w 66"/>
                  <a:gd name="T61" fmla="*/ 2 h 30"/>
                  <a:gd name="T62" fmla="*/ 32 w 66"/>
                  <a:gd name="T63" fmla="*/ 4 h 30"/>
                  <a:gd name="T64" fmla="*/ 30 w 66"/>
                  <a:gd name="T65" fmla="*/ 6 h 30"/>
                  <a:gd name="T66" fmla="*/ 26 w 66"/>
                  <a:gd name="T67" fmla="*/ 2 h 30"/>
                  <a:gd name="T68" fmla="*/ 24 w 66"/>
                  <a:gd name="T69" fmla="*/ 8 h 30"/>
                  <a:gd name="T70" fmla="*/ 22 w 66"/>
                  <a:gd name="T71" fmla="*/ 10 h 30"/>
                  <a:gd name="T72" fmla="*/ 20 w 66"/>
                  <a:gd name="T73" fmla="*/ 10 h 30"/>
                  <a:gd name="T74" fmla="*/ 18 w 66"/>
                  <a:gd name="T75" fmla="*/ 8 h 30"/>
                  <a:gd name="T76" fmla="*/ 20 w 66"/>
                  <a:gd name="T77" fmla="*/ 6 h 30"/>
                  <a:gd name="T78" fmla="*/ 20 w 66"/>
                  <a:gd name="T79" fmla="*/ 4 h 30"/>
                  <a:gd name="T80" fmla="*/ 14 w 66"/>
                  <a:gd name="T81" fmla="*/ 0 h 30"/>
                  <a:gd name="T82" fmla="*/ 10 w 66"/>
                  <a:gd name="T83" fmla="*/ 0 h 30"/>
                  <a:gd name="T84" fmla="*/ 12 w 66"/>
                  <a:gd name="T85" fmla="*/ 0 h 30"/>
                  <a:gd name="T86" fmla="*/ 12 w 66"/>
                  <a:gd name="T87" fmla="*/ 2 h 30"/>
                  <a:gd name="T88" fmla="*/ 14 w 66"/>
                  <a:gd name="T89" fmla="*/ 4 h 30"/>
                  <a:gd name="T90" fmla="*/ 12 w 66"/>
                  <a:gd name="T91" fmla="*/ 4 h 30"/>
                  <a:gd name="T92" fmla="*/ 10 w 66"/>
                  <a:gd name="T93" fmla="*/ 2 h 30"/>
                  <a:gd name="T94" fmla="*/ 8 w 66"/>
                  <a:gd name="T95" fmla="*/ 4 h 30"/>
                  <a:gd name="T96" fmla="*/ 6 w 66"/>
                  <a:gd name="T97" fmla="*/ 4 h 30"/>
                  <a:gd name="T98" fmla="*/ 8 w 66"/>
                  <a:gd name="T99" fmla="*/ 6 h 30"/>
                  <a:gd name="T100" fmla="*/ 4 w 66"/>
                  <a:gd name="T101" fmla="*/ 6 h 30"/>
                  <a:gd name="T102" fmla="*/ 2 w 66"/>
                  <a:gd name="T103" fmla="*/ 8 h 30"/>
                  <a:gd name="T104" fmla="*/ 4 w 66"/>
                  <a:gd name="T105" fmla="*/ 10 h 30"/>
                  <a:gd name="T106" fmla="*/ 10 w 66"/>
                  <a:gd name="T107" fmla="*/ 8 h 30"/>
                  <a:gd name="T108" fmla="*/ 16 w 66"/>
                  <a:gd name="T109" fmla="*/ 8 h 30"/>
                  <a:gd name="T110" fmla="*/ 12 w 66"/>
                  <a:gd name="T111" fmla="*/ 12 h 30"/>
                  <a:gd name="T112" fmla="*/ 16 w 66"/>
                  <a:gd name="T11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30">
                    <a:moveTo>
                      <a:pt x="12" y="14"/>
                    </a:moveTo>
                    <a:lnTo>
                      <a:pt x="12" y="12"/>
                    </a:lnTo>
                    <a:lnTo>
                      <a:pt x="10" y="14"/>
                    </a:lnTo>
                    <a:lnTo>
                      <a:pt x="10" y="12"/>
                    </a:lnTo>
                    <a:lnTo>
                      <a:pt x="8" y="14"/>
                    </a:lnTo>
                    <a:lnTo>
                      <a:pt x="8" y="14"/>
                    </a:lnTo>
                    <a:lnTo>
                      <a:pt x="6" y="14"/>
                    </a:lnTo>
                    <a:lnTo>
                      <a:pt x="4" y="14"/>
                    </a:lnTo>
                    <a:lnTo>
                      <a:pt x="2" y="14"/>
                    </a:lnTo>
                    <a:lnTo>
                      <a:pt x="2" y="16"/>
                    </a:lnTo>
                    <a:lnTo>
                      <a:pt x="2" y="16"/>
                    </a:lnTo>
                    <a:lnTo>
                      <a:pt x="4" y="16"/>
                    </a:lnTo>
                    <a:lnTo>
                      <a:pt x="6" y="16"/>
                    </a:lnTo>
                    <a:lnTo>
                      <a:pt x="6" y="14"/>
                    </a:lnTo>
                    <a:lnTo>
                      <a:pt x="8" y="14"/>
                    </a:lnTo>
                    <a:lnTo>
                      <a:pt x="8" y="16"/>
                    </a:lnTo>
                    <a:lnTo>
                      <a:pt x="10" y="16"/>
                    </a:lnTo>
                    <a:lnTo>
                      <a:pt x="10" y="16"/>
                    </a:lnTo>
                    <a:lnTo>
                      <a:pt x="12" y="16"/>
                    </a:lnTo>
                    <a:lnTo>
                      <a:pt x="12" y="18"/>
                    </a:lnTo>
                    <a:lnTo>
                      <a:pt x="12" y="18"/>
                    </a:lnTo>
                    <a:lnTo>
                      <a:pt x="12" y="18"/>
                    </a:lnTo>
                    <a:lnTo>
                      <a:pt x="12" y="18"/>
                    </a:lnTo>
                    <a:lnTo>
                      <a:pt x="12" y="18"/>
                    </a:lnTo>
                    <a:lnTo>
                      <a:pt x="14" y="18"/>
                    </a:lnTo>
                    <a:lnTo>
                      <a:pt x="16" y="18"/>
                    </a:lnTo>
                    <a:lnTo>
                      <a:pt x="14" y="18"/>
                    </a:lnTo>
                    <a:lnTo>
                      <a:pt x="14" y="20"/>
                    </a:lnTo>
                    <a:lnTo>
                      <a:pt x="14" y="20"/>
                    </a:lnTo>
                    <a:lnTo>
                      <a:pt x="12" y="20"/>
                    </a:lnTo>
                    <a:lnTo>
                      <a:pt x="16" y="20"/>
                    </a:lnTo>
                    <a:lnTo>
                      <a:pt x="14" y="22"/>
                    </a:lnTo>
                    <a:lnTo>
                      <a:pt x="12" y="22"/>
                    </a:lnTo>
                    <a:lnTo>
                      <a:pt x="10" y="24"/>
                    </a:lnTo>
                    <a:lnTo>
                      <a:pt x="10" y="24"/>
                    </a:lnTo>
                    <a:lnTo>
                      <a:pt x="8" y="22"/>
                    </a:lnTo>
                    <a:lnTo>
                      <a:pt x="8" y="24"/>
                    </a:lnTo>
                    <a:lnTo>
                      <a:pt x="8" y="26"/>
                    </a:lnTo>
                    <a:lnTo>
                      <a:pt x="10" y="26"/>
                    </a:lnTo>
                    <a:lnTo>
                      <a:pt x="10" y="26"/>
                    </a:lnTo>
                    <a:lnTo>
                      <a:pt x="12" y="26"/>
                    </a:lnTo>
                    <a:lnTo>
                      <a:pt x="14" y="26"/>
                    </a:lnTo>
                    <a:lnTo>
                      <a:pt x="14" y="24"/>
                    </a:lnTo>
                    <a:lnTo>
                      <a:pt x="16" y="26"/>
                    </a:lnTo>
                    <a:lnTo>
                      <a:pt x="18" y="24"/>
                    </a:lnTo>
                    <a:lnTo>
                      <a:pt x="20" y="26"/>
                    </a:lnTo>
                    <a:lnTo>
                      <a:pt x="22" y="26"/>
                    </a:lnTo>
                    <a:lnTo>
                      <a:pt x="22" y="28"/>
                    </a:lnTo>
                    <a:lnTo>
                      <a:pt x="24" y="28"/>
                    </a:lnTo>
                    <a:lnTo>
                      <a:pt x="24" y="28"/>
                    </a:lnTo>
                    <a:lnTo>
                      <a:pt x="24" y="28"/>
                    </a:lnTo>
                    <a:lnTo>
                      <a:pt x="26" y="28"/>
                    </a:lnTo>
                    <a:lnTo>
                      <a:pt x="28" y="30"/>
                    </a:lnTo>
                    <a:lnTo>
                      <a:pt x="30" y="30"/>
                    </a:lnTo>
                    <a:lnTo>
                      <a:pt x="30" y="30"/>
                    </a:lnTo>
                    <a:lnTo>
                      <a:pt x="32" y="30"/>
                    </a:lnTo>
                    <a:lnTo>
                      <a:pt x="32" y="30"/>
                    </a:lnTo>
                    <a:lnTo>
                      <a:pt x="34" y="30"/>
                    </a:lnTo>
                    <a:lnTo>
                      <a:pt x="38" y="30"/>
                    </a:lnTo>
                    <a:lnTo>
                      <a:pt x="40" y="26"/>
                    </a:lnTo>
                    <a:lnTo>
                      <a:pt x="42" y="26"/>
                    </a:lnTo>
                    <a:lnTo>
                      <a:pt x="42" y="26"/>
                    </a:lnTo>
                    <a:lnTo>
                      <a:pt x="44" y="24"/>
                    </a:lnTo>
                    <a:lnTo>
                      <a:pt x="44" y="26"/>
                    </a:lnTo>
                    <a:lnTo>
                      <a:pt x="44" y="24"/>
                    </a:lnTo>
                    <a:lnTo>
                      <a:pt x="46" y="26"/>
                    </a:lnTo>
                    <a:lnTo>
                      <a:pt x="48" y="24"/>
                    </a:lnTo>
                    <a:lnTo>
                      <a:pt x="50" y="24"/>
                    </a:lnTo>
                    <a:lnTo>
                      <a:pt x="52" y="22"/>
                    </a:lnTo>
                    <a:lnTo>
                      <a:pt x="54" y="22"/>
                    </a:lnTo>
                    <a:lnTo>
                      <a:pt x="54" y="22"/>
                    </a:lnTo>
                    <a:lnTo>
                      <a:pt x="54" y="20"/>
                    </a:lnTo>
                    <a:lnTo>
                      <a:pt x="56" y="20"/>
                    </a:lnTo>
                    <a:lnTo>
                      <a:pt x="56" y="20"/>
                    </a:lnTo>
                    <a:lnTo>
                      <a:pt x="56" y="22"/>
                    </a:lnTo>
                    <a:lnTo>
                      <a:pt x="56" y="22"/>
                    </a:lnTo>
                    <a:lnTo>
                      <a:pt x="58" y="20"/>
                    </a:lnTo>
                    <a:lnTo>
                      <a:pt x="60" y="20"/>
                    </a:lnTo>
                    <a:lnTo>
                      <a:pt x="60" y="20"/>
                    </a:lnTo>
                    <a:lnTo>
                      <a:pt x="62" y="18"/>
                    </a:lnTo>
                    <a:lnTo>
                      <a:pt x="60" y="18"/>
                    </a:lnTo>
                    <a:lnTo>
                      <a:pt x="60" y="18"/>
                    </a:lnTo>
                    <a:lnTo>
                      <a:pt x="60" y="18"/>
                    </a:lnTo>
                    <a:lnTo>
                      <a:pt x="60" y="18"/>
                    </a:lnTo>
                    <a:lnTo>
                      <a:pt x="62" y="18"/>
                    </a:lnTo>
                    <a:lnTo>
                      <a:pt x="62" y="16"/>
                    </a:lnTo>
                    <a:lnTo>
                      <a:pt x="64" y="16"/>
                    </a:lnTo>
                    <a:lnTo>
                      <a:pt x="64" y="16"/>
                    </a:lnTo>
                    <a:lnTo>
                      <a:pt x="66" y="16"/>
                    </a:lnTo>
                    <a:lnTo>
                      <a:pt x="66" y="14"/>
                    </a:lnTo>
                    <a:lnTo>
                      <a:pt x="66" y="14"/>
                    </a:lnTo>
                    <a:lnTo>
                      <a:pt x="66" y="14"/>
                    </a:lnTo>
                    <a:lnTo>
                      <a:pt x="66" y="12"/>
                    </a:lnTo>
                    <a:lnTo>
                      <a:pt x="66" y="12"/>
                    </a:lnTo>
                    <a:lnTo>
                      <a:pt x="66" y="12"/>
                    </a:lnTo>
                    <a:lnTo>
                      <a:pt x="64" y="12"/>
                    </a:lnTo>
                    <a:lnTo>
                      <a:pt x="66" y="10"/>
                    </a:lnTo>
                    <a:lnTo>
                      <a:pt x="66" y="10"/>
                    </a:lnTo>
                    <a:lnTo>
                      <a:pt x="64" y="8"/>
                    </a:lnTo>
                    <a:lnTo>
                      <a:pt x="64" y="8"/>
                    </a:lnTo>
                    <a:lnTo>
                      <a:pt x="62" y="8"/>
                    </a:lnTo>
                    <a:lnTo>
                      <a:pt x="62" y="8"/>
                    </a:lnTo>
                    <a:lnTo>
                      <a:pt x="62" y="6"/>
                    </a:lnTo>
                    <a:lnTo>
                      <a:pt x="60" y="8"/>
                    </a:lnTo>
                    <a:lnTo>
                      <a:pt x="60" y="6"/>
                    </a:lnTo>
                    <a:lnTo>
                      <a:pt x="60" y="6"/>
                    </a:lnTo>
                    <a:lnTo>
                      <a:pt x="60" y="4"/>
                    </a:lnTo>
                    <a:lnTo>
                      <a:pt x="58" y="4"/>
                    </a:lnTo>
                    <a:lnTo>
                      <a:pt x="58" y="4"/>
                    </a:lnTo>
                    <a:lnTo>
                      <a:pt x="58" y="4"/>
                    </a:lnTo>
                    <a:lnTo>
                      <a:pt x="60" y="2"/>
                    </a:lnTo>
                    <a:lnTo>
                      <a:pt x="62" y="2"/>
                    </a:lnTo>
                    <a:lnTo>
                      <a:pt x="62" y="0"/>
                    </a:lnTo>
                    <a:lnTo>
                      <a:pt x="60" y="0"/>
                    </a:lnTo>
                    <a:lnTo>
                      <a:pt x="60" y="0"/>
                    </a:lnTo>
                    <a:lnTo>
                      <a:pt x="58" y="2"/>
                    </a:lnTo>
                    <a:lnTo>
                      <a:pt x="56" y="2"/>
                    </a:lnTo>
                    <a:lnTo>
                      <a:pt x="56" y="2"/>
                    </a:lnTo>
                    <a:lnTo>
                      <a:pt x="56" y="2"/>
                    </a:lnTo>
                    <a:lnTo>
                      <a:pt x="56" y="2"/>
                    </a:lnTo>
                    <a:lnTo>
                      <a:pt x="54" y="2"/>
                    </a:lnTo>
                    <a:lnTo>
                      <a:pt x="54" y="2"/>
                    </a:lnTo>
                    <a:lnTo>
                      <a:pt x="54" y="0"/>
                    </a:lnTo>
                    <a:lnTo>
                      <a:pt x="54" y="0"/>
                    </a:lnTo>
                    <a:lnTo>
                      <a:pt x="54" y="0"/>
                    </a:lnTo>
                    <a:lnTo>
                      <a:pt x="52" y="0"/>
                    </a:lnTo>
                    <a:lnTo>
                      <a:pt x="52" y="0"/>
                    </a:lnTo>
                    <a:lnTo>
                      <a:pt x="50" y="0"/>
                    </a:lnTo>
                    <a:lnTo>
                      <a:pt x="50" y="0"/>
                    </a:lnTo>
                    <a:lnTo>
                      <a:pt x="50" y="2"/>
                    </a:lnTo>
                    <a:lnTo>
                      <a:pt x="50" y="2"/>
                    </a:lnTo>
                    <a:lnTo>
                      <a:pt x="48" y="2"/>
                    </a:lnTo>
                    <a:lnTo>
                      <a:pt x="48" y="4"/>
                    </a:lnTo>
                    <a:lnTo>
                      <a:pt x="46" y="4"/>
                    </a:lnTo>
                    <a:lnTo>
                      <a:pt x="46" y="2"/>
                    </a:lnTo>
                    <a:lnTo>
                      <a:pt x="46" y="2"/>
                    </a:lnTo>
                    <a:lnTo>
                      <a:pt x="46" y="2"/>
                    </a:lnTo>
                    <a:lnTo>
                      <a:pt x="44" y="4"/>
                    </a:lnTo>
                    <a:lnTo>
                      <a:pt x="44" y="4"/>
                    </a:lnTo>
                    <a:lnTo>
                      <a:pt x="42" y="4"/>
                    </a:lnTo>
                    <a:lnTo>
                      <a:pt x="42" y="4"/>
                    </a:lnTo>
                    <a:lnTo>
                      <a:pt x="40" y="2"/>
                    </a:lnTo>
                    <a:lnTo>
                      <a:pt x="40" y="2"/>
                    </a:lnTo>
                    <a:lnTo>
                      <a:pt x="40" y="2"/>
                    </a:lnTo>
                    <a:lnTo>
                      <a:pt x="40" y="4"/>
                    </a:lnTo>
                    <a:lnTo>
                      <a:pt x="40" y="4"/>
                    </a:lnTo>
                    <a:lnTo>
                      <a:pt x="40" y="6"/>
                    </a:lnTo>
                    <a:lnTo>
                      <a:pt x="40" y="6"/>
                    </a:lnTo>
                    <a:lnTo>
                      <a:pt x="40" y="8"/>
                    </a:lnTo>
                    <a:lnTo>
                      <a:pt x="40" y="6"/>
                    </a:lnTo>
                    <a:lnTo>
                      <a:pt x="38" y="6"/>
                    </a:lnTo>
                    <a:lnTo>
                      <a:pt x="38" y="4"/>
                    </a:lnTo>
                    <a:lnTo>
                      <a:pt x="38" y="4"/>
                    </a:lnTo>
                    <a:lnTo>
                      <a:pt x="38" y="4"/>
                    </a:lnTo>
                    <a:lnTo>
                      <a:pt x="36" y="2"/>
                    </a:lnTo>
                    <a:lnTo>
                      <a:pt x="36" y="2"/>
                    </a:lnTo>
                    <a:lnTo>
                      <a:pt x="34" y="2"/>
                    </a:lnTo>
                    <a:lnTo>
                      <a:pt x="34" y="4"/>
                    </a:lnTo>
                    <a:lnTo>
                      <a:pt x="34" y="4"/>
                    </a:lnTo>
                    <a:lnTo>
                      <a:pt x="32" y="4"/>
                    </a:lnTo>
                    <a:lnTo>
                      <a:pt x="32" y="4"/>
                    </a:lnTo>
                    <a:lnTo>
                      <a:pt x="32" y="6"/>
                    </a:lnTo>
                    <a:lnTo>
                      <a:pt x="32" y="6"/>
                    </a:lnTo>
                    <a:lnTo>
                      <a:pt x="32" y="6"/>
                    </a:lnTo>
                    <a:lnTo>
                      <a:pt x="30" y="6"/>
                    </a:lnTo>
                    <a:lnTo>
                      <a:pt x="30" y="6"/>
                    </a:lnTo>
                    <a:lnTo>
                      <a:pt x="30" y="4"/>
                    </a:lnTo>
                    <a:lnTo>
                      <a:pt x="28" y="2"/>
                    </a:lnTo>
                    <a:lnTo>
                      <a:pt x="28" y="2"/>
                    </a:lnTo>
                    <a:lnTo>
                      <a:pt x="26" y="2"/>
                    </a:lnTo>
                    <a:lnTo>
                      <a:pt x="26" y="4"/>
                    </a:lnTo>
                    <a:lnTo>
                      <a:pt x="26" y="6"/>
                    </a:lnTo>
                    <a:lnTo>
                      <a:pt x="26" y="6"/>
                    </a:lnTo>
                    <a:lnTo>
                      <a:pt x="26" y="8"/>
                    </a:lnTo>
                    <a:lnTo>
                      <a:pt x="24" y="8"/>
                    </a:lnTo>
                    <a:lnTo>
                      <a:pt x="24" y="8"/>
                    </a:lnTo>
                    <a:lnTo>
                      <a:pt x="24" y="8"/>
                    </a:lnTo>
                    <a:lnTo>
                      <a:pt x="24" y="8"/>
                    </a:lnTo>
                    <a:lnTo>
                      <a:pt x="22" y="8"/>
                    </a:lnTo>
                    <a:lnTo>
                      <a:pt x="22" y="10"/>
                    </a:lnTo>
                    <a:lnTo>
                      <a:pt x="22" y="10"/>
                    </a:lnTo>
                    <a:lnTo>
                      <a:pt x="20" y="10"/>
                    </a:lnTo>
                    <a:lnTo>
                      <a:pt x="20" y="12"/>
                    </a:lnTo>
                    <a:lnTo>
                      <a:pt x="20" y="10"/>
                    </a:lnTo>
                    <a:lnTo>
                      <a:pt x="20" y="10"/>
                    </a:lnTo>
                    <a:lnTo>
                      <a:pt x="18" y="10"/>
                    </a:lnTo>
                    <a:lnTo>
                      <a:pt x="20" y="8"/>
                    </a:lnTo>
                    <a:lnTo>
                      <a:pt x="20" y="8"/>
                    </a:lnTo>
                    <a:lnTo>
                      <a:pt x="18" y="8"/>
                    </a:lnTo>
                    <a:lnTo>
                      <a:pt x="18" y="8"/>
                    </a:lnTo>
                    <a:lnTo>
                      <a:pt x="18" y="8"/>
                    </a:lnTo>
                    <a:lnTo>
                      <a:pt x="18" y="6"/>
                    </a:lnTo>
                    <a:lnTo>
                      <a:pt x="18" y="6"/>
                    </a:lnTo>
                    <a:lnTo>
                      <a:pt x="20" y="6"/>
                    </a:lnTo>
                    <a:lnTo>
                      <a:pt x="20" y="6"/>
                    </a:lnTo>
                    <a:lnTo>
                      <a:pt x="20" y="6"/>
                    </a:lnTo>
                    <a:lnTo>
                      <a:pt x="20" y="4"/>
                    </a:lnTo>
                    <a:lnTo>
                      <a:pt x="18" y="4"/>
                    </a:lnTo>
                    <a:lnTo>
                      <a:pt x="20" y="4"/>
                    </a:lnTo>
                    <a:lnTo>
                      <a:pt x="20" y="4"/>
                    </a:lnTo>
                    <a:lnTo>
                      <a:pt x="18" y="2"/>
                    </a:lnTo>
                    <a:lnTo>
                      <a:pt x="18" y="2"/>
                    </a:lnTo>
                    <a:lnTo>
                      <a:pt x="16" y="2"/>
                    </a:lnTo>
                    <a:lnTo>
                      <a:pt x="16" y="2"/>
                    </a:lnTo>
                    <a:lnTo>
                      <a:pt x="14" y="0"/>
                    </a:lnTo>
                    <a:lnTo>
                      <a:pt x="14" y="0"/>
                    </a:lnTo>
                    <a:lnTo>
                      <a:pt x="14" y="0"/>
                    </a:lnTo>
                    <a:lnTo>
                      <a:pt x="12" y="0"/>
                    </a:lnTo>
                    <a:lnTo>
                      <a:pt x="12" y="0"/>
                    </a:lnTo>
                    <a:lnTo>
                      <a:pt x="10" y="0"/>
                    </a:lnTo>
                    <a:lnTo>
                      <a:pt x="10" y="0"/>
                    </a:lnTo>
                    <a:lnTo>
                      <a:pt x="10" y="0"/>
                    </a:lnTo>
                    <a:lnTo>
                      <a:pt x="10" y="0"/>
                    </a:lnTo>
                    <a:lnTo>
                      <a:pt x="10" y="0"/>
                    </a:lnTo>
                    <a:lnTo>
                      <a:pt x="12" y="0"/>
                    </a:lnTo>
                    <a:lnTo>
                      <a:pt x="12" y="0"/>
                    </a:lnTo>
                    <a:lnTo>
                      <a:pt x="12" y="0"/>
                    </a:lnTo>
                    <a:lnTo>
                      <a:pt x="14" y="2"/>
                    </a:lnTo>
                    <a:lnTo>
                      <a:pt x="14" y="2"/>
                    </a:lnTo>
                    <a:lnTo>
                      <a:pt x="12" y="2"/>
                    </a:lnTo>
                    <a:lnTo>
                      <a:pt x="12" y="0"/>
                    </a:lnTo>
                    <a:lnTo>
                      <a:pt x="12" y="2"/>
                    </a:lnTo>
                    <a:lnTo>
                      <a:pt x="12" y="2"/>
                    </a:lnTo>
                    <a:lnTo>
                      <a:pt x="14" y="2"/>
                    </a:lnTo>
                    <a:lnTo>
                      <a:pt x="14" y="4"/>
                    </a:lnTo>
                    <a:lnTo>
                      <a:pt x="14" y="4"/>
                    </a:lnTo>
                    <a:lnTo>
                      <a:pt x="14" y="6"/>
                    </a:lnTo>
                    <a:lnTo>
                      <a:pt x="12" y="4"/>
                    </a:lnTo>
                    <a:lnTo>
                      <a:pt x="12" y="6"/>
                    </a:lnTo>
                    <a:lnTo>
                      <a:pt x="12" y="4"/>
                    </a:lnTo>
                    <a:lnTo>
                      <a:pt x="12" y="4"/>
                    </a:lnTo>
                    <a:lnTo>
                      <a:pt x="10" y="4"/>
                    </a:lnTo>
                    <a:lnTo>
                      <a:pt x="10" y="4"/>
                    </a:lnTo>
                    <a:lnTo>
                      <a:pt x="10" y="4"/>
                    </a:lnTo>
                    <a:lnTo>
                      <a:pt x="10" y="2"/>
                    </a:lnTo>
                    <a:lnTo>
                      <a:pt x="8" y="2"/>
                    </a:lnTo>
                    <a:lnTo>
                      <a:pt x="6" y="2"/>
                    </a:lnTo>
                    <a:lnTo>
                      <a:pt x="8" y="2"/>
                    </a:lnTo>
                    <a:lnTo>
                      <a:pt x="6" y="2"/>
                    </a:lnTo>
                    <a:lnTo>
                      <a:pt x="8" y="4"/>
                    </a:lnTo>
                    <a:lnTo>
                      <a:pt x="6" y="4"/>
                    </a:lnTo>
                    <a:lnTo>
                      <a:pt x="6" y="4"/>
                    </a:lnTo>
                    <a:lnTo>
                      <a:pt x="6" y="4"/>
                    </a:lnTo>
                    <a:lnTo>
                      <a:pt x="6" y="4"/>
                    </a:lnTo>
                    <a:lnTo>
                      <a:pt x="6" y="4"/>
                    </a:lnTo>
                    <a:lnTo>
                      <a:pt x="6" y="6"/>
                    </a:lnTo>
                    <a:lnTo>
                      <a:pt x="6" y="6"/>
                    </a:lnTo>
                    <a:lnTo>
                      <a:pt x="8" y="6"/>
                    </a:lnTo>
                    <a:lnTo>
                      <a:pt x="8" y="6"/>
                    </a:lnTo>
                    <a:lnTo>
                      <a:pt x="8" y="6"/>
                    </a:lnTo>
                    <a:lnTo>
                      <a:pt x="8" y="6"/>
                    </a:lnTo>
                    <a:lnTo>
                      <a:pt x="6" y="8"/>
                    </a:lnTo>
                    <a:lnTo>
                      <a:pt x="6" y="6"/>
                    </a:lnTo>
                    <a:lnTo>
                      <a:pt x="2" y="6"/>
                    </a:lnTo>
                    <a:lnTo>
                      <a:pt x="4" y="6"/>
                    </a:lnTo>
                    <a:lnTo>
                      <a:pt x="4" y="6"/>
                    </a:lnTo>
                    <a:lnTo>
                      <a:pt x="4" y="8"/>
                    </a:lnTo>
                    <a:lnTo>
                      <a:pt x="6" y="8"/>
                    </a:lnTo>
                    <a:lnTo>
                      <a:pt x="4" y="8"/>
                    </a:lnTo>
                    <a:lnTo>
                      <a:pt x="2" y="8"/>
                    </a:lnTo>
                    <a:lnTo>
                      <a:pt x="2" y="8"/>
                    </a:lnTo>
                    <a:lnTo>
                      <a:pt x="0" y="8"/>
                    </a:lnTo>
                    <a:lnTo>
                      <a:pt x="0" y="8"/>
                    </a:lnTo>
                    <a:lnTo>
                      <a:pt x="2" y="8"/>
                    </a:lnTo>
                    <a:lnTo>
                      <a:pt x="4" y="10"/>
                    </a:lnTo>
                    <a:lnTo>
                      <a:pt x="6" y="10"/>
                    </a:lnTo>
                    <a:lnTo>
                      <a:pt x="8" y="8"/>
                    </a:lnTo>
                    <a:lnTo>
                      <a:pt x="8" y="8"/>
                    </a:lnTo>
                    <a:lnTo>
                      <a:pt x="10" y="8"/>
                    </a:lnTo>
                    <a:lnTo>
                      <a:pt x="10" y="8"/>
                    </a:lnTo>
                    <a:lnTo>
                      <a:pt x="12" y="8"/>
                    </a:lnTo>
                    <a:lnTo>
                      <a:pt x="14" y="8"/>
                    </a:lnTo>
                    <a:lnTo>
                      <a:pt x="14" y="8"/>
                    </a:lnTo>
                    <a:lnTo>
                      <a:pt x="14" y="8"/>
                    </a:lnTo>
                    <a:lnTo>
                      <a:pt x="16" y="8"/>
                    </a:lnTo>
                    <a:lnTo>
                      <a:pt x="16" y="10"/>
                    </a:lnTo>
                    <a:lnTo>
                      <a:pt x="14" y="10"/>
                    </a:lnTo>
                    <a:lnTo>
                      <a:pt x="14" y="10"/>
                    </a:lnTo>
                    <a:lnTo>
                      <a:pt x="12" y="10"/>
                    </a:lnTo>
                    <a:lnTo>
                      <a:pt x="12" y="12"/>
                    </a:lnTo>
                    <a:lnTo>
                      <a:pt x="12" y="12"/>
                    </a:lnTo>
                    <a:lnTo>
                      <a:pt x="14" y="12"/>
                    </a:lnTo>
                    <a:lnTo>
                      <a:pt x="16" y="12"/>
                    </a:lnTo>
                    <a:lnTo>
                      <a:pt x="16" y="12"/>
                    </a:lnTo>
                    <a:lnTo>
                      <a:pt x="16" y="12"/>
                    </a:lnTo>
                    <a:lnTo>
                      <a:pt x="16" y="14"/>
                    </a:lnTo>
                    <a:lnTo>
                      <a:pt x="1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113"/>
              <p:cNvSpPr>
                <a:spLocks/>
              </p:cNvSpPr>
              <p:nvPr/>
            </p:nvSpPr>
            <p:spPr bwMode="auto">
              <a:xfrm>
                <a:off x="2676" y="1677"/>
                <a:ext cx="2" cy="0"/>
              </a:xfrm>
              <a:custGeom>
                <a:avLst/>
                <a:gdLst>
                  <a:gd name="T0" fmla="*/ 2 w 2"/>
                  <a:gd name="T1" fmla="*/ 2 w 2"/>
                  <a:gd name="T2" fmla="*/ 2 w 2"/>
                  <a:gd name="T3" fmla="*/ 2 w 2"/>
                  <a:gd name="T4" fmla="*/ 0 w 2"/>
                  <a:gd name="T5" fmla="*/ 0 w 2"/>
                  <a:gd name="T6" fmla="*/ 0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lnTo>
                      <a:pt x="2" y="0"/>
                    </a:lnTo>
                    <a:lnTo>
                      <a:pt x="2" y="0"/>
                    </a:lnTo>
                    <a:lnTo>
                      <a:pt x="2"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114"/>
              <p:cNvSpPr>
                <a:spLocks/>
              </p:cNvSpPr>
              <p:nvPr/>
            </p:nvSpPr>
            <p:spPr bwMode="auto">
              <a:xfrm>
                <a:off x="2678" y="1675"/>
                <a:ext cx="4" cy="4"/>
              </a:xfrm>
              <a:custGeom>
                <a:avLst/>
                <a:gdLst>
                  <a:gd name="T0" fmla="*/ 0 w 4"/>
                  <a:gd name="T1" fmla="*/ 2 h 4"/>
                  <a:gd name="T2" fmla="*/ 2 w 4"/>
                  <a:gd name="T3" fmla="*/ 2 h 4"/>
                  <a:gd name="T4" fmla="*/ 2 w 4"/>
                  <a:gd name="T5" fmla="*/ 2 h 4"/>
                  <a:gd name="T6" fmla="*/ 2 w 4"/>
                  <a:gd name="T7" fmla="*/ 4 h 4"/>
                  <a:gd name="T8" fmla="*/ 2 w 4"/>
                  <a:gd name="T9" fmla="*/ 2 h 4"/>
                  <a:gd name="T10" fmla="*/ 2 w 4"/>
                  <a:gd name="T11" fmla="*/ 2 h 4"/>
                  <a:gd name="T12" fmla="*/ 2 w 4"/>
                  <a:gd name="T13" fmla="*/ 2 h 4"/>
                  <a:gd name="T14" fmla="*/ 4 w 4"/>
                  <a:gd name="T15" fmla="*/ 2 h 4"/>
                  <a:gd name="T16" fmla="*/ 4 w 4"/>
                  <a:gd name="T17" fmla="*/ 2 h 4"/>
                  <a:gd name="T18" fmla="*/ 4 w 4"/>
                  <a:gd name="T19" fmla="*/ 2 h 4"/>
                  <a:gd name="T20" fmla="*/ 4 w 4"/>
                  <a:gd name="T21" fmla="*/ 0 h 4"/>
                  <a:gd name="T22" fmla="*/ 2 w 4"/>
                  <a:gd name="T23" fmla="*/ 0 h 4"/>
                  <a:gd name="T24" fmla="*/ 2 w 4"/>
                  <a:gd name="T25" fmla="*/ 0 h 4"/>
                  <a:gd name="T26" fmla="*/ 2 w 4"/>
                  <a:gd name="T27" fmla="*/ 0 h 4"/>
                  <a:gd name="T28" fmla="*/ 2 w 4"/>
                  <a:gd name="T29" fmla="*/ 0 h 4"/>
                  <a:gd name="T30" fmla="*/ 0 w 4"/>
                  <a:gd name="T31" fmla="*/ 0 h 4"/>
                  <a:gd name="T32" fmla="*/ 0 w 4"/>
                  <a:gd name="T33" fmla="*/ 0 h 4"/>
                  <a:gd name="T34" fmla="*/ 0 w 4"/>
                  <a:gd name="T35" fmla="*/ 2 h 4"/>
                  <a:gd name="T36" fmla="*/ 0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0" y="2"/>
                    </a:moveTo>
                    <a:lnTo>
                      <a:pt x="2" y="2"/>
                    </a:lnTo>
                    <a:lnTo>
                      <a:pt x="2" y="2"/>
                    </a:lnTo>
                    <a:lnTo>
                      <a:pt x="2" y="4"/>
                    </a:lnTo>
                    <a:lnTo>
                      <a:pt x="2" y="2"/>
                    </a:lnTo>
                    <a:lnTo>
                      <a:pt x="2" y="2"/>
                    </a:lnTo>
                    <a:lnTo>
                      <a:pt x="2" y="2"/>
                    </a:lnTo>
                    <a:lnTo>
                      <a:pt x="4" y="2"/>
                    </a:lnTo>
                    <a:lnTo>
                      <a:pt x="4" y="2"/>
                    </a:lnTo>
                    <a:lnTo>
                      <a:pt x="4" y="2"/>
                    </a:lnTo>
                    <a:lnTo>
                      <a:pt x="4" y="0"/>
                    </a:lnTo>
                    <a:lnTo>
                      <a:pt x="2" y="0"/>
                    </a:lnTo>
                    <a:lnTo>
                      <a:pt x="2" y="0"/>
                    </a:lnTo>
                    <a:lnTo>
                      <a:pt x="2" y="0"/>
                    </a:lnTo>
                    <a:lnTo>
                      <a:pt x="2"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15"/>
              <p:cNvSpPr>
                <a:spLocks/>
              </p:cNvSpPr>
              <p:nvPr/>
            </p:nvSpPr>
            <p:spPr bwMode="auto">
              <a:xfrm>
                <a:off x="2682" y="1675"/>
                <a:ext cx="0" cy="2"/>
              </a:xfrm>
              <a:custGeom>
                <a:avLst/>
                <a:gdLst>
                  <a:gd name="T0" fmla="*/ 0 h 2"/>
                  <a:gd name="T1" fmla="*/ 0 h 2"/>
                  <a:gd name="T2" fmla="*/ 0 h 2"/>
                  <a:gd name="T3" fmla="*/ 0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0"/>
                    </a:ln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16"/>
              <p:cNvSpPr>
                <a:spLocks/>
              </p:cNvSpPr>
              <p:nvPr/>
            </p:nvSpPr>
            <p:spPr bwMode="auto">
              <a:xfrm>
                <a:off x="2680" y="1679"/>
                <a:ext cx="2" cy="0"/>
              </a:xfrm>
              <a:custGeom>
                <a:avLst/>
                <a:gdLst>
                  <a:gd name="T0" fmla="*/ 2 w 2"/>
                  <a:gd name="T1" fmla="*/ 2 w 2"/>
                  <a:gd name="T2" fmla="*/ 2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117"/>
              <p:cNvSpPr>
                <a:spLocks/>
              </p:cNvSpPr>
              <p:nvPr/>
            </p:nvSpPr>
            <p:spPr bwMode="auto">
              <a:xfrm>
                <a:off x="2680" y="1681"/>
                <a:ext cx="0" cy="2"/>
              </a:xfrm>
              <a:custGeom>
                <a:avLst/>
                <a:gdLst>
                  <a:gd name="T0" fmla="*/ 2 h 2"/>
                  <a:gd name="T1" fmla="*/ 2 h 2"/>
                  <a:gd name="T2" fmla="*/ 0 h 2"/>
                  <a:gd name="T3" fmla="*/ 0 h 2"/>
                  <a:gd name="T4" fmla="*/ 2 h 2"/>
                  <a:gd name="T5" fmla="*/ 2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118"/>
              <p:cNvSpPr>
                <a:spLocks/>
              </p:cNvSpPr>
              <p:nvPr/>
            </p:nvSpPr>
            <p:spPr bwMode="auto">
              <a:xfrm>
                <a:off x="2514" y="1467"/>
                <a:ext cx="8" cy="2"/>
              </a:xfrm>
              <a:custGeom>
                <a:avLst/>
                <a:gdLst>
                  <a:gd name="T0" fmla="*/ 2 w 8"/>
                  <a:gd name="T1" fmla="*/ 0 h 2"/>
                  <a:gd name="T2" fmla="*/ 0 w 8"/>
                  <a:gd name="T3" fmla="*/ 0 h 2"/>
                  <a:gd name="T4" fmla="*/ 2 w 8"/>
                  <a:gd name="T5" fmla="*/ 0 h 2"/>
                  <a:gd name="T6" fmla="*/ 8 w 8"/>
                  <a:gd name="T7" fmla="*/ 2 h 2"/>
                  <a:gd name="T8" fmla="*/ 8 w 8"/>
                  <a:gd name="T9" fmla="*/ 0 h 2"/>
                  <a:gd name="T10" fmla="*/ 6 w 8"/>
                  <a:gd name="T11" fmla="*/ 0 h 2"/>
                  <a:gd name="T12" fmla="*/ 6 w 8"/>
                  <a:gd name="T13" fmla="*/ 0 h 2"/>
                  <a:gd name="T14" fmla="*/ 4 w 8"/>
                  <a:gd name="T15" fmla="*/ 0 h 2"/>
                  <a:gd name="T16" fmla="*/ 4 w 8"/>
                  <a:gd name="T17" fmla="*/ 0 h 2"/>
                  <a:gd name="T18" fmla="*/ 2 w 8"/>
                  <a:gd name="T19" fmla="*/ 0 h 2"/>
                  <a:gd name="T20" fmla="*/ 2 w 8"/>
                  <a:gd name="T21" fmla="*/ 0 h 2"/>
                  <a:gd name="T22" fmla="*/ 2 w 8"/>
                  <a:gd name="T23" fmla="*/ 0 h 2"/>
                  <a:gd name="T24" fmla="*/ 4 w 8"/>
                  <a:gd name="T25" fmla="*/ 0 h 2"/>
                  <a:gd name="T26" fmla="*/ 4 w 8"/>
                  <a:gd name="T27" fmla="*/ 0 h 2"/>
                  <a:gd name="T28" fmla="*/ 2 w 8"/>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
                    <a:moveTo>
                      <a:pt x="2" y="0"/>
                    </a:moveTo>
                    <a:lnTo>
                      <a:pt x="0" y="0"/>
                    </a:lnTo>
                    <a:lnTo>
                      <a:pt x="2" y="0"/>
                    </a:lnTo>
                    <a:lnTo>
                      <a:pt x="8" y="2"/>
                    </a:lnTo>
                    <a:lnTo>
                      <a:pt x="8" y="0"/>
                    </a:lnTo>
                    <a:lnTo>
                      <a:pt x="6" y="0"/>
                    </a:lnTo>
                    <a:lnTo>
                      <a:pt x="6" y="0"/>
                    </a:lnTo>
                    <a:lnTo>
                      <a:pt x="4" y="0"/>
                    </a:lnTo>
                    <a:lnTo>
                      <a:pt x="4" y="0"/>
                    </a:lnTo>
                    <a:lnTo>
                      <a:pt x="2" y="0"/>
                    </a:lnTo>
                    <a:lnTo>
                      <a:pt x="2" y="0"/>
                    </a:lnTo>
                    <a:lnTo>
                      <a:pt x="2"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119"/>
              <p:cNvSpPr>
                <a:spLocks/>
              </p:cNvSpPr>
              <p:nvPr/>
            </p:nvSpPr>
            <p:spPr bwMode="auto">
              <a:xfrm>
                <a:off x="2542" y="1465"/>
                <a:ext cx="8" cy="2"/>
              </a:xfrm>
              <a:custGeom>
                <a:avLst/>
                <a:gdLst>
                  <a:gd name="T0" fmla="*/ 6 w 8"/>
                  <a:gd name="T1" fmla="*/ 2 h 2"/>
                  <a:gd name="T2" fmla="*/ 6 w 8"/>
                  <a:gd name="T3" fmla="*/ 0 h 2"/>
                  <a:gd name="T4" fmla="*/ 4 w 8"/>
                  <a:gd name="T5" fmla="*/ 0 h 2"/>
                  <a:gd name="T6" fmla="*/ 2 w 8"/>
                  <a:gd name="T7" fmla="*/ 0 h 2"/>
                  <a:gd name="T8" fmla="*/ 0 w 8"/>
                  <a:gd name="T9" fmla="*/ 0 h 2"/>
                  <a:gd name="T10" fmla="*/ 0 w 8"/>
                  <a:gd name="T11" fmla="*/ 0 h 2"/>
                  <a:gd name="T12" fmla="*/ 0 w 8"/>
                  <a:gd name="T13" fmla="*/ 0 h 2"/>
                  <a:gd name="T14" fmla="*/ 4 w 8"/>
                  <a:gd name="T15" fmla="*/ 0 h 2"/>
                  <a:gd name="T16" fmla="*/ 4 w 8"/>
                  <a:gd name="T17" fmla="*/ 2 h 2"/>
                  <a:gd name="T18" fmla="*/ 6 w 8"/>
                  <a:gd name="T19" fmla="*/ 2 h 2"/>
                  <a:gd name="T20" fmla="*/ 8 w 8"/>
                  <a:gd name="T21" fmla="*/ 2 h 2"/>
                  <a:gd name="T22" fmla="*/ 6 w 8"/>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
                    <a:moveTo>
                      <a:pt x="6" y="2"/>
                    </a:moveTo>
                    <a:lnTo>
                      <a:pt x="6" y="0"/>
                    </a:lnTo>
                    <a:lnTo>
                      <a:pt x="4" y="0"/>
                    </a:lnTo>
                    <a:lnTo>
                      <a:pt x="2" y="0"/>
                    </a:lnTo>
                    <a:lnTo>
                      <a:pt x="0" y="0"/>
                    </a:lnTo>
                    <a:lnTo>
                      <a:pt x="0" y="0"/>
                    </a:lnTo>
                    <a:lnTo>
                      <a:pt x="0" y="0"/>
                    </a:lnTo>
                    <a:lnTo>
                      <a:pt x="4" y="0"/>
                    </a:lnTo>
                    <a:lnTo>
                      <a:pt x="4" y="2"/>
                    </a:lnTo>
                    <a:lnTo>
                      <a:pt x="6" y="2"/>
                    </a:lnTo>
                    <a:lnTo>
                      <a:pt x="8"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120"/>
              <p:cNvSpPr>
                <a:spLocks/>
              </p:cNvSpPr>
              <p:nvPr/>
            </p:nvSpPr>
            <p:spPr bwMode="auto">
              <a:xfrm>
                <a:off x="2628" y="1477"/>
                <a:ext cx="6" cy="4"/>
              </a:xfrm>
              <a:custGeom>
                <a:avLst/>
                <a:gdLst>
                  <a:gd name="T0" fmla="*/ 2 w 6"/>
                  <a:gd name="T1" fmla="*/ 2 h 4"/>
                  <a:gd name="T2" fmla="*/ 2 w 6"/>
                  <a:gd name="T3" fmla="*/ 4 h 4"/>
                  <a:gd name="T4" fmla="*/ 6 w 6"/>
                  <a:gd name="T5" fmla="*/ 4 h 4"/>
                  <a:gd name="T6" fmla="*/ 4 w 6"/>
                  <a:gd name="T7" fmla="*/ 2 h 4"/>
                  <a:gd name="T8" fmla="*/ 4 w 6"/>
                  <a:gd name="T9" fmla="*/ 2 h 4"/>
                  <a:gd name="T10" fmla="*/ 2 w 6"/>
                  <a:gd name="T11" fmla="*/ 2 h 4"/>
                  <a:gd name="T12" fmla="*/ 2 w 6"/>
                  <a:gd name="T13" fmla="*/ 0 h 4"/>
                  <a:gd name="T14" fmla="*/ 2 w 6"/>
                  <a:gd name="T15" fmla="*/ 0 h 4"/>
                  <a:gd name="T16" fmla="*/ 0 w 6"/>
                  <a:gd name="T17" fmla="*/ 0 h 4"/>
                  <a:gd name="T18" fmla="*/ 0 w 6"/>
                  <a:gd name="T19" fmla="*/ 0 h 4"/>
                  <a:gd name="T20" fmla="*/ 0 w 6"/>
                  <a:gd name="T21" fmla="*/ 0 h 4"/>
                  <a:gd name="T22" fmla="*/ 0 w 6"/>
                  <a:gd name="T23" fmla="*/ 2 h 4"/>
                  <a:gd name="T24" fmla="*/ 2 w 6"/>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2"/>
                    </a:moveTo>
                    <a:lnTo>
                      <a:pt x="2" y="4"/>
                    </a:lnTo>
                    <a:lnTo>
                      <a:pt x="6" y="4"/>
                    </a:lnTo>
                    <a:lnTo>
                      <a:pt x="4" y="2"/>
                    </a:lnTo>
                    <a:lnTo>
                      <a:pt x="4" y="2"/>
                    </a:lnTo>
                    <a:lnTo>
                      <a:pt x="2" y="2"/>
                    </a:lnTo>
                    <a:lnTo>
                      <a:pt x="2" y="0"/>
                    </a:lnTo>
                    <a:lnTo>
                      <a:pt x="2" y="0"/>
                    </a:lnTo>
                    <a:lnTo>
                      <a:pt x="0" y="0"/>
                    </a:lnTo>
                    <a:lnTo>
                      <a:pt x="0" y="0"/>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121"/>
              <p:cNvSpPr>
                <a:spLocks/>
              </p:cNvSpPr>
              <p:nvPr/>
            </p:nvSpPr>
            <p:spPr bwMode="auto">
              <a:xfrm>
                <a:off x="2636" y="1481"/>
                <a:ext cx="4" cy="2"/>
              </a:xfrm>
              <a:custGeom>
                <a:avLst/>
                <a:gdLst>
                  <a:gd name="T0" fmla="*/ 4 w 4"/>
                  <a:gd name="T1" fmla="*/ 2 h 2"/>
                  <a:gd name="T2" fmla="*/ 4 w 4"/>
                  <a:gd name="T3" fmla="*/ 0 h 2"/>
                  <a:gd name="T4" fmla="*/ 2 w 4"/>
                  <a:gd name="T5" fmla="*/ 0 h 2"/>
                  <a:gd name="T6" fmla="*/ 2 w 4"/>
                  <a:gd name="T7" fmla="*/ 0 h 2"/>
                  <a:gd name="T8" fmla="*/ 0 w 4"/>
                  <a:gd name="T9" fmla="*/ 0 h 2"/>
                  <a:gd name="T10" fmla="*/ 0 w 4"/>
                  <a:gd name="T11" fmla="*/ 0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0"/>
                    </a:lnTo>
                    <a:lnTo>
                      <a:pt x="2" y="0"/>
                    </a:lnTo>
                    <a:lnTo>
                      <a:pt x="2" y="0"/>
                    </a:lnTo>
                    <a:lnTo>
                      <a:pt x="0" y="0"/>
                    </a:lnTo>
                    <a:lnTo>
                      <a:pt x="0" y="0"/>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122"/>
              <p:cNvSpPr>
                <a:spLocks/>
              </p:cNvSpPr>
              <p:nvPr/>
            </p:nvSpPr>
            <p:spPr bwMode="auto">
              <a:xfrm>
                <a:off x="2636" y="1505"/>
                <a:ext cx="4" cy="4"/>
              </a:xfrm>
              <a:custGeom>
                <a:avLst/>
                <a:gdLst>
                  <a:gd name="T0" fmla="*/ 2 w 4"/>
                  <a:gd name="T1" fmla="*/ 2 h 4"/>
                  <a:gd name="T2" fmla="*/ 0 w 4"/>
                  <a:gd name="T3" fmla="*/ 2 h 4"/>
                  <a:gd name="T4" fmla="*/ 0 w 4"/>
                  <a:gd name="T5" fmla="*/ 4 h 4"/>
                  <a:gd name="T6" fmla="*/ 2 w 4"/>
                  <a:gd name="T7" fmla="*/ 4 h 4"/>
                  <a:gd name="T8" fmla="*/ 2 w 4"/>
                  <a:gd name="T9" fmla="*/ 4 h 4"/>
                  <a:gd name="T10" fmla="*/ 2 w 4"/>
                  <a:gd name="T11" fmla="*/ 4 h 4"/>
                  <a:gd name="T12" fmla="*/ 2 w 4"/>
                  <a:gd name="T13" fmla="*/ 2 h 4"/>
                  <a:gd name="T14" fmla="*/ 4 w 4"/>
                  <a:gd name="T15" fmla="*/ 2 h 4"/>
                  <a:gd name="T16" fmla="*/ 2 w 4"/>
                  <a:gd name="T17" fmla="*/ 0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0" y="2"/>
                    </a:lnTo>
                    <a:lnTo>
                      <a:pt x="0" y="4"/>
                    </a:lnTo>
                    <a:lnTo>
                      <a:pt x="2" y="4"/>
                    </a:lnTo>
                    <a:lnTo>
                      <a:pt x="2" y="4"/>
                    </a:lnTo>
                    <a:lnTo>
                      <a:pt x="2" y="4"/>
                    </a:lnTo>
                    <a:lnTo>
                      <a:pt x="2" y="2"/>
                    </a:lnTo>
                    <a:lnTo>
                      <a:pt x="4" y="2"/>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123"/>
              <p:cNvSpPr>
                <a:spLocks/>
              </p:cNvSpPr>
              <p:nvPr/>
            </p:nvSpPr>
            <p:spPr bwMode="auto">
              <a:xfrm>
                <a:off x="2634" y="1519"/>
                <a:ext cx="2" cy="2"/>
              </a:xfrm>
              <a:custGeom>
                <a:avLst/>
                <a:gdLst>
                  <a:gd name="T0" fmla="*/ 0 w 2"/>
                  <a:gd name="T1" fmla="*/ 2 h 2"/>
                  <a:gd name="T2" fmla="*/ 0 w 2"/>
                  <a:gd name="T3" fmla="*/ 2 h 2"/>
                  <a:gd name="T4" fmla="*/ 0 w 2"/>
                  <a:gd name="T5" fmla="*/ 2 h 2"/>
                  <a:gd name="T6" fmla="*/ 2 w 2"/>
                  <a:gd name="T7" fmla="*/ 2 h 2"/>
                  <a:gd name="T8" fmla="*/ 2 w 2"/>
                  <a:gd name="T9" fmla="*/ 2 h 2"/>
                  <a:gd name="T10" fmla="*/ 2 w 2"/>
                  <a:gd name="T11" fmla="*/ 2 h 2"/>
                  <a:gd name="T12" fmla="*/ 2 w 2"/>
                  <a:gd name="T13" fmla="*/ 0 h 2"/>
                  <a:gd name="T14" fmla="*/ 2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2" y="2"/>
                    </a:lnTo>
                    <a:lnTo>
                      <a:pt x="2" y="2"/>
                    </a:lnTo>
                    <a:lnTo>
                      <a:pt x="2" y="2"/>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124"/>
              <p:cNvSpPr>
                <a:spLocks/>
              </p:cNvSpPr>
              <p:nvPr/>
            </p:nvSpPr>
            <p:spPr bwMode="auto">
              <a:xfrm>
                <a:off x="2410" y="1589"/>
                <a:ext cx="18" cy="10"/>
              </a:xfrm>
              <a:custGeom>
                <a:avLst/>
                <a:gdLst>
                  <a:gd name="T0" fmla="*/ 0 w 18"/>
                  <a:gd name="T1" fmla="*/ 6 h 10"/>
                  <a:gd name="T2" fmla="*/ 0 w 18"/>
                  <a:gd name="T3" fmla="*/ 6 h 10"/>
                  <a:gd name="T4" fmla="*/ 2 w 18"/>
                  <a:gd name="T5" fmla="*/ 8 h 10"/>
                  <a:gd name="T6" fmla="*/ 4 w 18"/>
                  <a:gd name="T7" fmla="*/ 8 h 10"/>
                  <a:gd name="T8" fmla="*/ 6 w 18"/>
                  <a:gd name="T9" fmla="*/ 6 h 10"/>
                  <a:gd name="T10" fmla="*/ 6 w 18"/>
                  <a:gd name="T11" fmla="*/ 8 h 10"/>
                  <a:gd name="T12" fmla="*/ 6 w 18"/>
                  <a:gd name="T13" fmla="*/ 8 h 10"/>
                  <a:gd name="T14" fmla="*/ 6 w 18"/>
                  <a:gd name="T15" fmla="*/ 8 h 10"/>
                  <a:gd name="T16" fmla="*/ 8 w 18"/>
                  <a:gd name="T17" fmla="*/ 8 h 10"/>
                  <a:gd name="T18" fmla="*/ 8 w 18"/>
                  <a:gd name="T19" fmla="*/ 8 h 10"/>
                  <a:gd name="T20" fmla="*/ 6 w 18"/>
                  <a:gd name="T21" fmla="*/ 8 h 10"/>
                  <a:gd name="T22" fmla="*/ 6 w 18"/>
                  <a:gd name="T23" fmla="*/ 8 h 10"/>
                  <a:gd name="T24" fmla="*/ 4 w 18"/>
                  <a:gd name="T25" fmla="*/ 8 h 10"/>
                  <a:gd name="T26" fmla="*/ 4 w 18"/>
                  <a:gd name="T27" fmla="*/ 8 h 10"/>
                  <a:gd name="T28" fmla="*/ 4 w 18"/>
                  <a:gd name="T29" fmla="*/ 8 h 10"/>
                  <a:gd name="T30" fmla="*/ 4 w 18"/>
                  <a:gd name="T31" fmla="*/ 10 h 10"/>
                  <a:gd name="T32" fmla="*/ 6 w 18"/>
                  <a:gd name="T33" fmla="*/ 10 h 10"/>
                  <a:gd name="T34" fmla="*/ 8 w 18"/>
                  <a:gd name="T35" fmla="*/ 10 h 10"/>
                  <a:gd name="T36" fmla="*/ 14 w 18"/>
                  <a:gd name="T37" fmla="*/ 8 h 10"/>
                  <a:gd name="T38" fmla="*/ 16 w 18"/>
                  <a:gd name="T39" fmla="*/ 8 h 10"/>
                  <a:gd name="T40" fmla="*/ 16 w 18"/>
                  <a:gd name="T41" fmla="*/ 8 h 10"/>
                  <a:gd name="T42" fmla="*/ 18 w 18"/>
                  <a:gd name="T43" fmla="*/ 6 h 10"/>
                  <a:gd name="T44" fmla="*/ 16 w 18"/>
                  <a:gd name="T45" fmla="*/ 6 h 10"/>
                  <a:gd name="T46" fmla="*/ 14 w 18"/>
                  <a:gd name="T47" fmla="*/ 6 h 10"/>
                  <a:gd name="T48" fmla="*/ 12 w 18"/>
                  <a:gd name="T49" fmla="*/ 2 h 10"/>
                  <a:gd name="T50" fmla="*/ 10 w 18"/>
                  <a:gd name="T51" fmla="*/ 0 h 10"/>
                  <a:gd name="T52" fmla="*/ 8 w 18"/>
                  <a:gd name="T53" fmla="*/ 0 h 10"/>
                  <a:gd name="T54" fmla="*/ 6 w 18"/>
                  <a:gd name="T55" fmla="*/ 0 h 10"/>
                  <a:gd name="T56" fmla="*/ 4 w 18"/>
                  <a:gd name="T57" fmla="*/ 0 h 10"/>
                  <a:gd name="T58" fmla="*/ 4 w 18"/>
                  <a:gd name="T59" fmla="*/ 2 h 10"/>
                  <a:gd name="T60" fmla="*/ 4 w 18"/>
                  <a:gd name="T61" fmla="*/ 2 h 10"/>
                  <a:gd name="T62" fmla="*/ 6 w 18"/>
                  <a:gd name="T63" fmla="*/ 4 h 10"/>
                  <a:gd name="T64" fmla="*/ 2 w 18"/>
                  <a:gd name="T65" fmla="*/ 4 h 10"/>
                  <a:gd name="T66" fmla="*/ 2 w 18"/>
                  <a:gd name="T67" fmla="*/ 4 h 10"/>
                  <a:gd name="T68" fmla="*/ 2 w 18"/>
                  <a:gd name="T69" fmla="*/ 6 h 10"/>
                  <a:gd name="T70" fmla="*/ 4 w 18"/>
                  <a:gd name="T71" fmla="*/ 6 h 10"/>
                  <a:gd name="T72" fmla="*/ 2 w 18"/>
                  <a:gd name="T73" fmla="*/ 6 h 10"/>
                  <a:gd name="T74" fmla="*/ 0 w 18"/>
                  <a:gd name="T7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0">
                    <a:moveTo>
                      <a:pt x="0" y="6"/>
                    </a:moveTo>
                    <a:lnTo>
                      <a:pt x="0" y="6"/>
                    </a:lnTo>
                    <a:lnTo>
                      <a:pt x="2" y="8"/>
                    </a:lnTo>
                    <a:lnTo>
                      <a:pt x="4" y="8"/>
                    </a:lnTo>
                    <a:lnTo>
                      <a:pt x="6" y="6"/>
                    </a:lnTo>
                    <a:lnTo>
                      <a:pt x="6" y="8"/>
                    </a:lnTo>
                    <a:lnTo>
                      <a:pt x="6" y="8"/>
                    </a:lnTo>
                    <a:lnTo>
                      <a:pt x="6" y="8"/>
                    </a:lnTo>
                    <a:lnTo>
                      <a:pt x="8" y="8"/>
                    </a:lnTo>
                    <a:lnTo>
                      <a:pt x="8" y="8"/>
                    </a:lnTo>
                    <a:lnTo>
                      <a:pt x="6" y="8"/>
                    </a:lnTo>
                    <a:lnTo>
                      <a:pt x="6" y="8"/>
                    </a:lnTo>
                    <a:lnTo>
                      <a:pt x="4" y="8"/>
                    </a:lnTo>
                    <a:lnTo>
                      <a:pt x="4" y="8"/>
                    </a:lnTo>
                    <a:lnTo>
                      <a:pt x="4" y="8"/>
                    </a:lnTo>
                    <a:lnTo>
                      <a:pt x="4" y="10"/>
                    </a:lnTo>
                    <a:lnTo>
                      <a:pt x="6" y="10"/>
                    </a:lnTo>
                    <a:lnTo>
                      <a:pt x="8" y="10"/>
                    </a:lnTo>
                    <a:lnTo>
                      <a:pt x="14" y="8"/>
                    </a:lnTo>
                    <a:lnTo>
                      <a:pt x="16" y="8"/>
                    </a:lnTo>
                    <a:lnTo>
                      <a:pt x="16" y="8"/>
                    </a:lnTo>
                    <a:lnTo>
                      <a:pt x="18" y="6"/>
                    </a:lnTo>
                    <a:lnTo>
                      <a:pt x="16" y="6"/>
                    </a:lnTo>
                    <a:lnTo>
                      <a:pt x="14" y="6"/>
                    </a:lnTo>
                    <a:lnTo>
                      <a:pt x="12" y="2"/>
                    </a:lnTo>
                    <a:lnTo>
                      <a:pt x="10" y="0"/>
                    </a:lnTo>
                    <a:lnTo>
                      <a:pt x="8" y="0"/>
                    </a:lnTo>
                    <a:lnTo>
                      <a:pt x="6" y="0"/>
                    </a:lnTo>
                    <a:lnTo>
                      <a:pt x="4" y="0"/>
                    </a:lnTo>
                    <a:lnTo>
                      <a:pt x="4" y="2"/>
                    </a:lnTo>
                    <a:lnTo>
                      <a:pt x="4" y="2"/>
                    </a:lnTo>
                    <a:lnTo>
                      <a:pt x="6" y="4"/>
                    </a:lnTo>
                    <a:lnTo>
                      <a:pt x="2" y="4"/>
                    </a:lnTo>
                    <a:lnTo>
                      <a:pt x="2" y="4"/>
                    </a:lnTo>
                    <a:lnTo>
                      <a:pt x="2" y="6"/>
                    </a:lnTo>
                    <a:lnTo>
                      <a:pt x="4" y="6"/>
                    </a:lnTo>
                    <a:lnTo>
                      <a:pt x="2"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125"/>
              <p:cNvSpPr>
                <a:spLocks/>
              </p:cNvSpPr>
              <p:nvPr/>
            </p:nvSpPr>
            <p:spPr bwMode="auto">
              <a:xfrm>
                <a:off x="2626" y="1531"/>
                <a:ext cx="2" cy="8"/>
              </a:xfrm>
              <a:custGeom>
                <a:avLst/>
                <a:gdLst>
                  <a:gd name="T0" fmla="*/ 2 w 2"/>
                  <a:gd name="T1" fmla="*/ 6 h 8"/>
                  <a:gd name="T2" fmla="*/ 2 w 2"/>
                  <a:gd name="T3" fmla="*/ 6 h 8"/>
                  <a:gd name="T4" fmla="*/ 2 w 2"/>
                  <a:gd name="T5" fmla="*/ 8 h 8"/>
                  <a:gd name="T6" fmla="*/ 2 w 2"/>
                  <a:gd name="T7" fmla="*/ 8 h 8"/>
                  <a:gd name="T8" fmla="*/ 2 w 2"/>
                  <a:gd name="T9" fmla="*/ 6 h 8"/>
                  <a:gd name="T10" fmla="*/ 2 w 2"/>
                  <a:gd name="T11" fmla="*/ 6 h 8"/>
                  <a:gd name="T12" fmla="*/ 2 w 2"/>
                  <a:gd name="T13" fmla="*/ 2 h 8"/>
                  <a:gd name="T14" fmla="*/ 2 w 2"/>
                  <a:gd name="T15" fmla="*/ 2 h 8"/>
                  <a:gd name="T16" fmla="*/ 2 w 2"/>
                  <a:gd name="T17" fmla="*/ 0 h 8"/>
                  <a:gd name="T18" fmla="*/ 2 w 2"/>
                  <a:gd name="T19" fmla="*/ 0 h 8"/>
                  <a:gd name="T20" fmla="*/ 2 w 2"/>
                  <a:gd name="T21" fmla="*/ 2 h 8"/>
                  <a:gd name="T22" fmla="*/ 0 w 2"/>
                  <a:gd name="T23" fmla="*/ 2 h 8"/>
                  <a:gd name="T24" fmla="*/ 0 w 2"/>
                  <a:gd name="T25" fmla="*/ 2 h 8"/>
                  <a:gd name="T26" fmla="*/ 0 w 2"/>
                  <a:gd name="T27" fmla="*/ 4 h 8"/>
                  <a:gd name="T28" fmla="*/ 2 w 2"/>
                  <a:gd name="T29" fmla="*/ 4 h 8"/>
                  <a:gd name="T30" fmla="*/ 2 w 2"/>
                  <a:gd name="T31" fmla="*/ 4 h 8"/>
                  <a:gd name="T32" fmla="*/ 2 w 2"/>
                  <a:gd name="T3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8">
                    <a:moveTo>
                      <a:pt x="2" y="6"/>
                    </a:moveTo>
                    <a:lnTo>
                      <a:pt x="2" y="6"/>
                    </a:lnTo>
                    <a:lnTo>
                      <a:pt x="2" y="8"/>
                    </a:lnTo>
                    <a:lnTo>
                      <a:pt x="2" y="8"/>
                    </a:lnTo>
                    <a:lnTo>
                      <a:pt x="2" y="6"/>
                    </a:lnTo>
                    <a:lnTo>
                      <a:pt x="2" y="6"/>
                    </a:lnTo>
                    <a:lnTo>
                      <a:pt x="2" y="2"/>
                    </a:lnTo>
                    <a:lnTo>
                      <a:pt x="2" y="2"/>
                    </a:lnTo>
                    <a:lnTo>
                      <a:pt x="2" y="0"/>
                    </a:lnTo>
                    <a:lnTo>
                      <a:pt x="2" y="0"/>
                    </a:lnTo>
                    <a:lnTo>
                      <a:pt x="2" y="2"/>
                    </a:lnTo>
                    <a:lnTo>
                      <a:pt x="0" y="2"/>
                    </a:lnTo>
                    <a:lnTo>
                      <a:pt x="0" y="2"/>
                    </a:lnTo>
                    <a:lnTo>
                      <a:pt x="0" y="4"/>
                    </a:lnTo>
                    <a:lnTo>
                      <a:pt x="2" y="4"/>
                    </a:lnTo>
                    <a:lnTo>
                      <a:pt x="2" y="4"/>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126"/>
              <p:cNvSpPr>
                <a:spLocks/>
              </p:cNvSpPr>
              <p:nvPr/>
            </p:nvSpPr>
            <p:spPr bwMode="auto">
              <a:xfrm>
                <a:off x="2624" y="1545"/>
                <a:ext cx="8" cy="4"/>
              </a:xfrm>
              <a:custGeom>
                <a:avLst/>
                <a:gdLst>
                  <a:gd name="T0" fmla="*/ 0 w 8"/>
                  <a:gd name="T1" fmla="*/ 0 h 4"/>
                  <a:gd name="T2" fmla="*/ 0 w 8"/>
                  <a:gd name="T3" fmla="*/ 0 h 4"/>
                  <a:gd name="T4" fmla="*/ 0 w 8"/>
                  <a:gd name="T5" fmla="*/ 2 h 4"/>
                  <a:gd name="T6" fmla="*/ 0 w 8"/>
                  <a:gd name="T7" fmla="*/ 4 h 4"/>
                  <a:gd name="T8" fmla="*/ 2 w 8"/>
                  <a:gd name="T9" fmla="*/ 4 h 4"/>
                  <a:gd name="T10" fmla="*/ 2 w 8"/>
                  <a:gd name="T11" fmla="*/ 4 h 4"/>
                  <a:gd name="T12" fmla="*/ 6 w 8"/>
                  <a:gd name="T13" fmla="*/ 2 h 4"/>
                  <a:gd name="T14" fmla="*/ 6 w 8"/>
                  <a:gd name="T15" fmla="*/ 4 h 4"/>
                  <a:gd name="T16" fmla="*/ 8 w 8"/>
                  <a:gd name="T17" fmla="*/ 4 h 4"/>
                  <a:gd name="T18" fmla="*/ 8 w 8"/>
                  <a:gd name="T19" fmla="*/ 2 h 4"/>
                  <a:gd name="T20" fmla="*/ 8 w 8"/>
                  <a:gd name="T21" fmla="*/ 2 h 4"/>
                  <a:gd name="T22" fmla="*/ 6 w 8"/>
                  <a:gd name="T23" fmla="*/ 2 h 4"/>
                  <a:gd name="T24" fmla="*/ 6 w 8"/>
                  <a:gd name="T25" fmla="*/ 2 h 4"/>
                  <a:gd name="T26" fmla="*/ 6 w 8"/>
                  <a:gd name="T27" fmla="*/ 2 h 4"/>
                  <a:gd name="T28" fmla="*/ 4 w 8"/>
                  <a:gd name="T29" fmla="*/ 2 h 4"/>
                  <a:gd name="T30" fmla="*/ 4 w 8"/>
                  <a:gd name="T31" fmla="*/ 2 h 4"/>
                  <a:gd name="T32" fmla="*/ 4 w 8"/>
                  <a:gd name="T33" fmla="*/ 0 h 4"/>
                  <a:gd name="T34" fmla="*/ 6 w 8"/>
                  <a:gd name="T35" fmla="*/ 0 h 4"/>
                  <a:gd name="T36" fmla="*/ 6 w 8"/>
                  <a:gd name="T37" fmla="*/ 0 h 4"/>
                  <a:gd name="T38" fmla="*/ 6 w 8"/>
                  <a:gd name="T39" fmla="*/ 0 h 4"/>
                  <a:gd name="T40" fmla="*/ 4 w 8"/>
                  <a:gd name="T41" fmla="*/ 0 h 4"/>
                  <a:gd name="T42" fmla="*/ 4 w 8"/>
                  <a:gd name="T43" fmla="*/ 0 h 4"/>
                  <a:gd name="T44" fmla="*/ 4 w 8"/>
                  <a:gd name="T45" fmla="*/ 0 h 4"/>
                  <a:gd name="T46" fmla="*/ 2 w 8"/>
                  <a:gd name="T47" fmla="*/ 0 h 4"/>
                  <a:gd name="T48" fmla="*/ 0 w 8"/>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4">
                    <a:moveTo>
                      <a:pt x="0" y="0"/>
                    </a:moveTo>
                    <a:lnTo>
                      <a:pt x="0" y="0"/>
                    </a:lnTo>
                    <a:lnTo>
                      <a:pt x="0" y="2"/>
                    </a:lnTo>
                    <a:lnTo>
                      <a:pt x="0" y="4"/>
                    </a:lnTo>
                    <a:lnTo>
                      <a:pt x="2" y="4"/>
                    </a:lnTo>
                    <a:lnTo>
                      <a:pt x="2" y="4"/>
                    </a:lnTo>
                    <a:lnTo>
                      <a:pt x="6" y="2"/>
                    </a:lnTo>
                    <a:lnTo>
                      <a:pt x="6" y="4"/>
                    </a:lnTo>
                    <a:lnTo>
                      <a:pt x="8" y="4"/>
                    </a:lnTo>
                    <a:lnTo>
                      <a:pt x="8" y="2"/>
                    </a:lnTo>
                    <a:lnTo>
                      <a:pt x="8" y="2"/>
                    </a:lnTo>
                    <a:lnTo>
                      <a:pt x="6" y="2"/>
                    </a:lnTo>
                    <a:lnTo>
                      <a:pt x="6" y="2"/>
                    </a:lnTo>
                    <a:lnTo>
                      <a:pt x="6" y="2"/>
                    </a:lnTo>
                    <a:lnTo>
                      <a:pt x="4" y="2"/>
                    </a:lnTo>
                    <a:lnTo>
                      <a:pt x="4" y="2"/>
                    </a:lnTo>
                    <a:lnTo>
                      <a:pt x="4" y="0"/>
                    </a:lnTo>
                    <a:lnTo>
                      <a:pt x="6" y="0"/>
                    </a:lnTo>
                    <a:lnTo>
                      <a:pt x="6" y="0"/>
                    </a:lnTo>
                    <a:lnTo>
                      <a:pt x="6" y="0"/>
                    </a:lnTo>
                    <a:lnTo>
                      <a:pt x="4" y="0"/>
                    </a:lnTo>
                    <a:lnTo>
                      <a:pt x="4" y="0"/>
                    </a:lnTo>
                    <a:lnTo>
                      <a:pt x="4"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127"/>
              <p:cNvSpPr>
                <a:spLocks/>
              </p:cNvSpPr>
              <p:nvPr/>
            </p:nvSpPr>
            <p:spPr bwMode="auto">
              <a:xfrm>
                <a:off x="2606" y="1553"/>
                <a:ext cx="10" cy="4"/>
              </a:xfrm>
              <a:custGeom>
                <a:avLst/>
                <a:gdLst>
                  <a:gd name="T0" fmla="*/ 2 w 10"/>
                  <a:gd name="T1" fmla="*/ 0 h 4"/>
                  <a:gd name="T2" fmla="*/ 0 w 10"/>
                  <a:gd name="T3" fmla="*/ 2 h 4"/>
                  <a:gd name="T4" fmla="*/ 0 w 10"/>
                  <a:gd name="T5" fmla="*/ 2 h 4"/>
                  <a:gd name="T6" fmla="*/ 2 w 10"/>
                  <a:gd name="T7" fmla="*/ 4 h 4"/>
                  <a:gd name="T8" fmla="*/ 4 w 10"/>
                  <a:gd name="T9" fmla="*/ 4 h 4"/>
                  <a:gd name="T10" fmla="*/ 4 w 10"/>
                  <a:gd name="T11" fmla="*/ 4 h 4"/>
                  <a:gd name="T12" fmla="*/ 8 w 10"/>
                  <a:gd name="T13" fmla="*/ 4 h 4"/>
                  <a:gd name="T14" fmla="*/ 10 w 10"/>
                  <a:gd name="T15" fmla="*/ 4 h 4"/>
                  <a:gd name="T16" fmla="*/ 8 w 10"/>
                  <a:gd name="T17" fmla="*/ 2 h 4"/>
                  <a:gd name="T18" fmla="*/ 8 w 10"/>
                  <a:gd name="T19" fmla="*/ 2 h 4"/>
                  <a:gd name="T20" fmla="*/ 8 w 10"/>
                  <a:gd name="T21" fmla="*/ 0 h 4"/>
                  <a:gd name="T22" fmla="*/ 4 w 10"/>
                  <a:gd name="T23" fmla="*/ 0 h 4"/>
                  <a:gd name="T24" fmla="*/ 4 w 10"/>
                  <a:gd name="T25" fmla="*/ 0 h 4"/>
                  <a:gd name="T26" fmla="*/ 2 w 10"/>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
                    <a:moveTo>
                      <a:pt x="2" y="0"/>
                    </a:moveTo>
                    <a:lnTo>
                      <a:pt x="0" y="2"/>
                    </a:lnTo>
                    <a:lnTo>
                      <a:pt x="0" y="2"/>
                    </a:lnTo>
                    <a:lnTo>
                      <a:pt x="2" y="4"/>
                    </a:lnTo>
                    <a:lnTo>
                      <a:pt x="4" y="4"/>
                    </a:lnTo>
                    <a:lnTo>
                      <a:pt x="4" y="4"/>
                    </a:lnTo>
                    <a:lnTo>
                      <a:pt x="8" y="4"/>
                    </a:lnTo>
                    <a:lnTo>
                      <a:pt x="10" y="4"/>
                    </a:lnTo>
                    <a:lnTo>
                      <a:pt x="8" y="2"/>
                    </a:lnTo>
                    <a:lnTo>
                      <a:pt x="8" y="2"/>
                    </a:lnTo>
                    <a:lnTo>
                      <a:pt x="8" y="0"/>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128"/>
              <p:cNvSpPr>
                <a:spLocks/>
              </p:cNvSpPr>
              <p:nvPr/>
            </p:nvSpPr>
            <p:spPr bwMode="auto">
              <a:xfrm>
                <a:off x="2584" y="1563"/>
                <a:ext cx="14" cy="4"/>
              </a:xfrm>
              <a:custGeom>
                <a:avLst/>
                <a:gdLst>
                  <a:gd name="T0" fmla="*/ 10 w 14"/>
                  <a:gd name="T1" fmla="*/ 2 h 4"/>
                  <a:gd name="T2" fmla="*/ 12 w 14"/>
                  <a:gd name="T3" fmla="*/ 2 h 4"/>
                  <a:gd name="T4" fmla="*/ 14 w 14"/>
                  <a:gd name="T5" fmla="*/ 2 h 4"/>
                  <a:gd name="T6" fmla="*/ 10 w 14"/>
                  <a:gd name="T7" fmla="*/ 0 h 4"/>
                  <a:gd name="T8" fmla="*/ 8 w 14"/>
                  <a:gd name="T9" fmla="*/ 0 h 4"/>
                  <a:gd name="T10" fmla="*/ 4 w 14"/>
                  <a:gd name="T11" fmla="*/ 0 h 4"/>
                  <a:gd name="T12" fmla="*/ 0 w 14"/>
                  <a:gd name="T13" fmla="*/ 2 h 4"/>
                  <a:gd name="T14" fmla="*/ 0 w 14"/>
                  <a:gd name="T15" fmla="*/ 2 h 4"/>
                  <a:gd name="T16" fmla="*/ 4 w 14"/>
                  <a:gd name="T17" fmla="*/ 4 h 4"/>
                  <a:gd name="T18" fmla="*/ 8 w 14"/>
                  <a:gd name="T19" fmla="*/ 4 h 4"/>
                  <a:gd name="T20" fmla="*/ 8 w 14"/>
                  <a:gd name="T21" fmla="*/ 4 h 4"/>
                  <a:gd name="T22" fmla="*/ 10 w 14"/>
                  <a:gd name="T23" fmla="*/ 4 h 4"/>
                  <a:gd name="T24" fmla="*/ 14 w 14"/>
                  <a:gd name="T25" fmla="*/ 4 h 4"/>
                  <a:gd name="T26" fmla="*/ 14 w 14"/>
                  <a:gd name="T27" fmla="*/ 4 h 4"/>
                  <a:gd name="T28" fmla="*/ 14 w 14"/>
                  <a:gd name="T29" fmla="*/ 2 h 4"/>
                  <a:gd name="T30" fmla="*/ 10 w 14"/>
                  <a:gd name="T31" fmla="*/ 2 h 4"/>
                  <a:gd name="T32" fmla="*/ 6 w 14"/>
                  <a:gd name="T33" fmla="*/ 2 h 4"/>
                  <a:gd name="T34" fmla="*/ 8 w 14"/>
                  <a:gd name="T35" fmla="*/ 2 h 4"/>
                  <a:gd name="T36" fmla="*/ 10 w 1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4">
                    <a:moveTo>
                      <a:pt x="10" y="2"/>
                    </a:moveTo>
                    <a:lnTo>
                      <a:pt x="12" y="2"/>
                    </a:lnTo>
                    <a:lnTo>
                      <a:pt x="14" y="2"/>
                    </a:lnTo>
                    <a:lnTo>
                      <a:pt x="10" y="0"/>
                    </a:lnTo>
                    <a:lnTo>
                      <a:pt x="8" y="0"/>
                    </a:lnTo>
                    <a:lnTo>
                      <a:pt x="4" y="0"/>
                    </a:lnTo>
                    <a:lnTo>
                      <a:pt x="0" y="2"/>
                    </a:lnTo>
                    <a:lnTo>
                      <a:pt x="0" y="2"/>
                    </a:lnTo>
                    <a:lnTo>
                      <a:pt x="4" y="4"/>
                    </a:lnTo>
                    <a:lnTo>
                      <a:pt x="8" y="4"/>
                    </a:lnTo>
                    <a:lnTo>
                      <a:pt x="8" y="4"/>
                    </a:lnTo>
                    <a:lnTo>
                      <a:pt x="10" y="4"/>
                    </a:lnTo>
                    <a:lnTo>
                      <a:pt x="14" y="4"/>
                    </a:lnTo>
                    <a:lnTo>
                      <a:pt x="14" y="4"/>
                    </a:lnTo>
                    <a:lnTo>
                      <a:pt x="14" y="2"/>
                    </a:lnTo>
                    <a:lnTo>
                      <a:pt x="10" y="2"/>
                    </a:lnTo>
                    <a:lnTo>
                      <a:pt x="6" y="2"/>
                    </a:lnTo>
                    <a:lnTo>
                      <a:pt x="8"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129"/>
              <p:cNvSpPr>
                <a:spLocks/>
              </p:cNvSpPr>
              <p:nvPr/>
            </p:nvSpPr>
            <p:spPr bwMode="auto">
              <a:xfrm>
                <a:off x="2590" y="1567"/>
                <a:ext cx="14" cy="4"/>
              </a:xfrm>
              <a:custGeom>
                <a:avLst/>
                <a:gdLst>
                  <a:gd name="T0" fmla="*/ 14 w 14"/>
                  <a:gd name="T1" fmla="*/ 2 h 4"/>
                  <a:gd name="T2" fmla="*/ 14 w 14"/>
                  <a:gd name="T3" fmla="*/ 2 h 4"/>
                  <a:gd name="T4" fmla="*/ 12 w 14"/>
                  <a:gd name="T5" fmla="*/ 0 h 4"/>
                  <a:gd name="T6" fmla="*/ 10 w 14"/>
                  <a:gd name="T7" fmla="*/ 0 h 4"/>
                  <a:gd name="T8" fmla="*/ 8 w 14"/>
                  <a:gd name="T9" fmla="*/ 0 h 4"/>
                  <a:gd name="T10" fmla="*/ 8 w 14"/>
                  <a:gd name="T11" fmla="*/ 0 h 4"/>
                  <a:gd name="T12" fmla="*/ 6 w 14"/>
                  <a:gd name="T13" fmla="*/ 0 h 4"/>
                  <a:gd name="T14" fmla="*/ 0 w 14"/>
                  <a:gd name="T15" fmla="*/ 0 h 4"/>
                  <a:gd name="T16" fmla="*/ 0 w 14"/>
                  <a:gd name="T17" fmla="*/ 2 h 4"/>
                  <a:gd name="T18" fmla="*/ 4 w 14"/>
                  <a:gd name="T19" fmla="*/ 2 h 4"/>
                  <a:gd name="T20" fmla="*/ 8 w 14"/>
                  <a:gd name="T21" fmla="*/ 2 h 4"/>
                  <a:gd name="T22" fmla="*/ 10 w 14"/>
                  <a:gd name="T23" fmla="*/ 2 h 4"/>
                  <a:gd name="T24" fmla="*/ 10 w 14"/>
                  <a:gd name="T25" fmla="*/ 4 h 4"/>
                  <a:gd name="T26" fmla="*/ 12 w 14"/>
                  <a:gd name="T27" fmla="*/ 4 h 4"/>
                  <a:gd name="T28" fmla="*/ 14 w 14"/>
                  <a:gd name="T29" fmla="*/ 4 h 4"/>
                  <a:gd name="T30" fmla="*/ 12 w 14"/>
                  <a:gd name="T31" fmla="*/ 2 h 4"/>
                  <a:gd name="T32" fmla="*/ 12 w 14"/>
                  <a:gd name="T33" fmla="*/ 2 h 4"/>
                  <a:gd name="T34" fmla="*/ 14 w 14"/>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4">
                    <a:moveTo>
                      <a:pt x="14" y="2"/>
                    </a:moveTo>
                    <a:lnTo>
                      <a:pt x="14" y="2"/>
                    </a:lnTo>
                    <a:lnTo>
                      <a:pt x="12" y="0"/>
                    </a:lnTo>
                    <a:lnTo>
                      <a:pt x="10" y="0"/>
                    </a:lnTo>
                    <a:lnTo>
                      <a:pt x="8" y="0"/>
                    </a:lnTo>
                    <a:lnTo>
                      <a:pt x="8" y="0"/>
                    </a:lnTo>
                    <a:lnTo>
                      <a:pt x="6" y="0"/>
                    </a:lnTo>
                    <a:lnTo>
                      <a:pt x="0" y="0"/>
                    </a:lnTo>
                    <a:lnTo>
                      <a:pt x="0" y="2"/>
                    </a:lnTo>
                    <a:lnTo>
                      <a:pt x="4" y="2"/>
                    </a:lnTo>
                    <a:lnTo>
                      <a:pt x="8" y="2"/>
                    </a:lnTo>
                    <a:lnTo>
                      <a:pt x="10" y="2"/>
                    </a:lnTo>
                    <a:lnTo>
                      <a:pt x="10" y="4"/>
                    </a:lnTo>
                    <a:lnTo>
                      <a:pt x="12" y="4"/>
                    </a:lnTo>
                    <a:lnTo>
                      <a:pt x="14" y="4"/>
                    </a:lnTo>
                    <a:lnTo>
                      <a:pt x="12" y="2"/>
                    </a:lnTo>
                    <a:lnTo>
                      <a:pt x="12" y="2"/>
                    </a:lnTo>
                    <a:lnTo>
                      <a:pt x="1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130"/>
              <p:cNvSpPr>
                <a:spLocks/>
              </p:cNvSpPr>
              <p:nvPr/>
            </p:nvSpPr>
            <p:spPr bwMode="auto">
              <a:xfrm>
                <a:off x="2590" y="1569"/>
                <a:ext cx="12" cy="8"/>
              </a:xfrm>
              <a:custGeom>
                <a:avLst/>
                <a:gdLst>
                  <a:gd name="T0" fmla="*/ 10 w 12"/>
                  <a:gd name="T1" fmla="*/ 4 h 8"/>
                  <a:gd name="T2" fmla="*/ 12 w 12"/>
                  <a:gd name="T3" fmla="*/ 4 h 8"/>
                  <a:gd name="T4" fmla="*/ 12 w 12"/>
                  <a:gd name="T5" fmla="*/ 4 h 8"/>
                  <a:gd name="T6" fmla="*/ 12 w 12"/>
                  <a:gd name="T7" fmla="*/ 4 h 8"/>
                  <a:gd name="T8" fmla="*/ 12 w 12"/>
                  <a:gd name="T9" fmla="*/ 4 h 8"/>
                  <a:gd name="T10" fmla="*/ 10 w 12"/>
                  <a:gd name="T11" fmla="*/ 2 h 8"/>
                  <a:gd name="T12" fmla="*/ 8 w 12"/>
                  <a:gd name="T13" fmla="*/ 2 h 8"/>
                  <a:gd name="T14" fmla="*/ 8 w 12"/>
                  <a:gd name="T15" fmla="*/ 2 h 8"/>
                  <a:gd name="T16" fmla="*/ 6 w 12"/>
                  <a:gd name="T17" fmla="*/ 0 h 8"/>
                  <a:gd name="T18" fmla="*/ 6 w 12"/>
                  <a:gd name="T19" fmla="*/ 0 h 8"/>
                  <a:gd name="T20" fmla="*/ 4 w 12"/>
                  <a:gd name="T21" fmla="*/ 0 h 8"/>
                  <a:gd name="T22" fmla="*/ 0 w 12"/>
                  <a:gd name="T23" fmla="*/ 0 h 8"/>
                  <a:gd name="T24" fmla="*/ 0 w 12"/>
                  <a:gd name="T25" fmla="*/ 0 h 8"/>
                  <a:gd name="T26" fmla="*/ 0 w 12"/>
                  <a:gd name="T27" fmla="*/ 0 h 8"/>
                  <a:gd name="T28" fmla="*/ 0 w 12"/>
                  <a:gd name="T29" fmla="*/ 2 h 8"/>
                  <a:gd name="T30" fmla="*/ 0 w 12"/>
                  <a:gd name="T31" fmla="*/ 2 h 8"/>
                  <a:gd name="T32" fmla="*/ 0 w 12"/>
                  <a:gd name="T33" fmla="*/ 2 h 8"/>
                  <a:gd name="T34" fmla="*/ 2 w 12"/>
                  <a:gd name="T35" fmla="*/ 2 h 8"/>
                  <a:gd name="T36" fmla="*/ 2 w 12"/>
                  <a:gd name="T37" fmla="*/ 4 h 8"/>
                  <a:gd name="T38" fmla="*/ 6 w 12"/>
                  <a:gd name="T39" fmla="*/ 6 h 8"/>
                  <a:gd name="T40" fmla="*/ 8 w 12"/>
                  <a:gd name="T41" fmla="*/ 6 h 8"/>
                  <a:gd name="T42" fmla="*/ 10 w 12"/>
                  <a:gd name="T43" fmla="*/ 6 h 8"/>
                  <a:gd name="T44" fmla="*/ 10 w 12"/>
                  <a:gd name="T45" fmla="*/ 6 h 8"/>
                  <a:gd name="T46" fmla="*/ 10 w 12"/>
                  <a:gd name="T47" fmla="*/ 8 h 8"/>
                  <a:gd name="T48" fmla="*/ 10 w 12"/>
                  <a:gd name="T49" fmla="*/ 8 h 8"/>
                  <a:gd name="T50" fmla="*/ 12 w 12"/>
                  <a:gd name="T51" fmla="*/ 6 h 8"/>
                  <a:gd name="T52" fmla="*/ 10 w 12"/>
                  <a:gd name="T53" fmla="*/ 6 h 8"/>
                  <a:gd name="T54" fmla="*/ 10 w 12"/>
                  <a:gd name="T55" fmla="*/ 6 h 8"/>
                  <a:gd name="T56" fmla="*/ 8 w 12"/>
                  <a:gd name="T57" fmla="*/ 4 h 8"/>
                  <a:gd name="T58" fmla="*/ 10 w 12"/>
                  <a:gd name="T59" fmla="*/ 4 h 8"/>
                  <a:gd name="T60" fmla="*/ 10 w 12"/>
                  <a:gd name="T6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8">
                    <a:moveTo>
                      <a:pt x="10" y="4"/>
                    </a:moveTo>
                    <a:lnTo>
                      <a:pt x="12" y="4"/>
                    </a:lnTo>
                    <a:lnTo>
                      <a:pt x="12" y="4"/>
                    </a:lnTo>
                    <a:lnTo>
                      <a:pt x="12" y="4"/>
                    </a:lnTo>
                    <a:lnTo>
                      <a:pt x="12" y="4"/>
                    </a:lnTo>
                    <a:lnTo>
                      <a:pt x="10" y="2"/>
                    </a:lnTo>
                    <a:lnTo>
                      <a:pt x="8" y="2"/>
                    </a:lnTo>
                    <a:lnTo>
                      <a:pt x="8" y="2"/>
                    </a:lnTo>
                    <a:lnTo>
                      <a:pt x="6" y="0"/>
                    </a:lnTo>
                    <a:lnTo>
                      <a:pt x="6" y="0"/>
                    </a:lnTo>
                    <a:lnTo>
                      <a:pt x="4" y="0"/>
                    </a:lnTo>
                    <a:lnTo>
                      <a:pt x="0" y="0"/>
                    </a:lnTo>
                    <a:lnTo>
                      <a:pt x="0" y="0"/>
                    </a:lnTo>
                    <a:lnTo>
                      <a:pt x="0" y="0"/>
                    </a:lnTo>
                    <a:lnTo>
                      <a:pt x="0" y="2"/>
                    </a:lnTo>
                    <a:lnTo>
                      <a:pt x="0" y="2"/>
                    </a:lnTo>
                    <a:lnTo>
                      <a:pt x="0" y="2"/>
                    </a:lnTo>
                    <a:lnTo>
                      <a:pt x="2" y="2"/>
                    </a:lnTo>
                    <a:lnTo>
                      <a:pt x="2" y="4"/>
                    </a:lnTo>
                    <a:lnTo>
                      <a:pt x="6" y="6"/>
                    </a:lnTo>
                    <a:lnTo>
                      <a:pt x="8" y="6"/>
                    </a:lnTo>
                    <a:lnTo>
                      <a:pt x="10" y="6"/>
                    </a:lnTo>
                    <a:lnTo>
                      <a:pt x="10" y="6"/>
                    </a:lnTo>
                    <a:lnTo>
                      <a:pt x="10" y="8"/>
                    </a:lnTo>
                    <a:lnTo>
                      <a:pt x="10" y="8"/>
                    </a:lnTo>
                    <a:lnTo>
                      <a:pt x="12" y="6"/>
                    </a:lnTo>
                    <a:lnTo>
                      <a:pt x="10" y="6"/>
                    </a:lnTo>
                    <a:lnTo>
                      <a:pt x="10" y="6"/>
                    </a:lnTo>
                    <a:lnTo>
                      <a:pt x="8" y="4"/>
                    </a:lnTo>
                    <a:lnTo>
                      <a:pt x="10" y="4"/>
                    </a:ln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131"/>
              <p:cNvSpPr>
                <a:spLocks/>
              </p:cNvSpPr>
              <p:nvPr/>
            </p:nvSpPr>
            <p:spPr bwMode="auto">
              <a:xfrm>
                <a:off x="2564" y="1587"/>
                <a:ext cx="16" cy="6"/>
              </a:xfrm>
              <a:custGeom>
                <a:avLst/>
                <a:gdLst>
                  <a:gd name="T0" fmla="*/ 14 w 16"/>
                  <a:gd name="T1" fmla="*/ 0 h 6"/>
                  <a:gd name="T2" fmla="*/ 12 w 16"/>
                  <a:gd name="T3" fmla="*/ 0 h 6"/>
                  <a:gd name="T4" fmla="*/ 12 w 16"/>
                  <a:gd name="T5" fmla="*/ 0 h 6"/>
                  <a:gd name="T6" fmla="*/ 6 w 16"/>
                  <a:gd name="T7" fmla="*/ 2 h 6"/>
                  <a:gd name="T8" fmla="*/ 6 w 16"/>
                  <a:gd name="T9" fmla="*/ 2 h 6"/>
                  <a:gd name="T10" fmla="*/ 4 w 16"/>
                  <a:gd name="T11" fmla="*/ 2 h 6"/>
                  <a:gd name="T12" fmla="*/ 2 w 16"/>
                  <a:gd name="T13" fmla="*/ 4 h 6"/>
                  <a:gd name="T14" fmla="*/ 0 w 16"/>
                  <a:gd name="T15" fmla="*/ 4 h 6"/>
                  <a:gd name="T16" fmla="*/ 0 w 16"/>
                  <a:gd name="T17" fmla="*/ 4 h 6"/>
                  <a:gd name="T18" fmla="*/ 2 w 16"/>
                  <a:gd name="T19" fmla="*/ 6 h 6"/>
                  <a:gd name="T20" fmla="*/ 4 w 16"/>
                  <a:gd name="T21" fmla="*/ 4 h 6"/>
                  <a:gd name="T22" fmla="*/ 8 w 16"/>
                  <a:gd name="T23" fmla="*/ 4 h 6"/>
                  <a:gd name="T24" fmla="*/ 10 w 16"/>
                  <a:gd name="T25" fmla="*/ 4 h 6"/>
                  <a:gd name="T26" fmla="*/ 12 w 16"/>
                  <a:gd name="T27" fmla="*/ 4 h 6"/>
                  <a:gd name="T28" fmla="*/ 12 w 16"/>
                  <a:gd name="T29" fmla="*/ 4 h 6"/>
                  <a:gd name="T30" fmla="*/ 14 w 16"/>
                  <a:gd name="T31" fmla="*/ 4 h 6"/>
                  <a:gd name="T32" fmla="*/ 14 w 16"/>
                  <a:gd name="T33" fmla="*/ 4 h 6"/>
                  <a:gd name="T34" fmla="*/ 16 w 16"/>
                  <a:gd name="T35" fmla="*/ 4 h 6"/>
                  <a:gd name="T36" fmla="*/ 16 w 16"/>
                  <a:gd name="T37" fmla="*/ 2 h 6"/>
                  <a:gd name="T38" fmla="*/ 16 w 16"/>
                  <a:gd name="T39" fmla="*/ 2 h 6"/>
                  <a:gd name="T40" fmla="*/ 16 w 16"/>
                  <a:gd name="T41" fmla="*/ 0 h 6"/>
                  <a:gd name="T42" fmla="*/ 14 w 16"/>
                  <a:gd name="T43" fmla="*/ 0 h 6"/>
                  <a:gd name="T44" fmla="*/ 14 w 1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0"/>
                    </a:moveTo>
                    <a:lnTo>
                      <a:pt x="12" y="0"/>
                    </a:lnTo>
                    <a:lnTo>
                      <a:pt x="12" y="0"/>
                    </a:lnTo>
                    <a:lnTo>
                      <a:pt x="6" y="2"/>
                    </a:lnTo>
                    <a:lnTo>
                      <a:pt x="6" y="2"/>
                    </a:lnTo>
                    <a:lnTo>
                      <a:pt x="4" y="2"/>
                    </a:lnTo>
                    <a:lnTo>
                      <a:pt x="2" y="4"/>
                    </a:lnTo>
                    <a:lnTo>
                      <a:pt x="0" y="4"/>
                    </a:lnTo>
                    <a:lnTo>
                      <a:pt x="0" y="4"/>
                    </a:lnTo>
                    <a:lnTo>
                      <a:pt x="2" y="6"/>
                    </a:lnTo>
                    <a:lnTo>
                      <a:pt x="4" y="4"/>
                    </a:lnTo>
                    <a:lnTo>
                      <a:pt x="8" y="4"/>
                    </a:lnTo>
                    <a:lnTo>
                      <a:pt x="10" y="4"/>
                    </a:lnTo>
                    <a:lnTo>
                      <a:pt x="12" y="4"/>
                    </a:lnTo>
                    <a:lnTo>
                      <a:pt x="12" y="4"/>
                    </a:lnTo>
                    <a:lnTo>
                      <a:pt x="14" y="4"/>
                    </a:lnTo>
                    <a:lnTo>
                      <a:pt x="14" y="4"/>
                    </a:lnTo>
                    <a:lnTo>
                      <a:pt x="16" y="4"/>
                    </a:lnTo>
                    <a:lnTo>
                      <a:pt x="16" y="2"/>
                    </a:lnTo>
                    <a:lnTo>
                      <a:pt x="16" y="2"/>
                    </a:lnTo>
                    <a:lnTo>
                      <a:pt x="16" y="0"/>
                    </a:lnTo>
                    <a:lnTo>
                      <a:pt x="14"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Rectangle 2132"/>
              <p:cNvSpPr>
                <a:spLocks noChangeArrowheads="1"/>
              </p:cNvSpPr>
              <p:nvPr/>
            </p:nvSpPr>
            <p:spPr bwMode="auto">
              <a:xfrm>
                <a:off x="2590" y="159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133"/>
              <p:cNvSpPr>
                <a:spLocks/>
              </p:cNvSpPr>
              <p:nvPr/>
            </p:nvSpPr>
            <p:spPr bwMode="auto">
              <a:xfrm>
                <a:off x="2628" y="1505"/>
                <a:ext cx="4" cy="2"/>
              </a:xfrm>
              <a:custGeom>
                <a:avLst/>
                <a:gdLst>
                  <a:gd name="T0" fmla="*/ 0 w 4"/>
                  <a:gd name="T1" fmla="*/ 2 h 2"/>
                  <a:gd name="T2" fmla="*/ 0 w 4"/>
                  <a:gd name="T3" fmla="*/ 2 h 2"/>
                  <a:gd name="T4" fmla="*/ 0 w 4"/>
                  <a:gd name="T5" fmla="*/ 2 h 2"/>
                  <a:gd name="T6" fmla="*/ 0 w 4"/>
                  <a:gd name="T7" fmla="*/ 2 h 2"/>
                  <a:gd name="T8" fmla="*/ 2 w 4"/>
                  <a:gd name="T9" fmla="*/ 2 h 2"/>
                  <a:gd name="T10" fmla="*/ 2 w 4"/>
                  <a:gd name="T11" fmla="*/ 2 h 2"/>
                  <a:gd name="T12" fmla="*/ 2 w 4"/>
                  <a:gd name="T13" fmla="*/ 0 h 2"/>
                  <a:gd name="T14" fmla="*/ 2 w 4"/>
                  <a:gd name="T15" fmla="*/ 0 h 2"/>
                  <a:gd name="T16" fmla="*/ 4 w 4"/>
                  <a:gd name="T17" fmla="*/ 0 h 2"/>
                  <a:gd name="T18" fmla="*/ 2 w 4"/>
                  <a:gd name="T19" fmla="*/ 0 h 2"/>
                  <a:gd name="T20" fmla="*/ 2 w 4"/>
                  <a:gd name="T21" fmla="*/ 0 h 2"/>
                  <a:gd name="T22" fmla="*/ 0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0" y="2"/>
                    </a:moveTo>
                    <a:lnTo>
                      <a:pt x="0" y="2"/>
                    </a:lnTo>
                    <a:lnTo>
                      <a:pt x="0" y="2"/>
                    </a:lnTo>
                    <a:lnTo>
                      <a:pt x="0" y="2"/>
                    </a:lnTo>
                    <a:lnTo>
                      <a:pt x="2" y="2"/>
                    </a:lnTo>
                    <a:lnTo>
                      <a:pt x="2" y="2"/>
                    </a:lnTo>
                    <a:lnTo>
                      <a:pt x="2" y="0"/>
                    </a:lnTo>
                    <a:lnTo>
                      <a:pt x="2" y="0"/>
                    </a:lnTo>
                    <a:lnTo>
                      <a:pt x="4"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134"/>
              <p:cNvSpPr>
                <a:spLocks/>
              </p:cNvSpPr>
              <p:nvPr/>
            </p:nvSpPr>
            <p:spPr bwMode="auto">
              <a:xfrm>
                <a:off x="2368" y="1461"/>
                <a:ext cx="300" cy="232"/>
              </a:xfrm>
              <a:custGeom>
                <a:avLst/>
                <a:gdLst>
                  <a:gd name="T0" fmla="*/ 218 w 300"/>
                  <a:gd name="T1" fmla="*/ 138 h 232"/>
                  <a:gd name="T2" fmla="*/ 194 w 300"/>
                  <a:gd name="T3" fmla="*/ 134 h 232"/>
                  <a:gd name="T4" fmla="*/ 202 w 300"/>
                  <a:gd name="T5" fmla="*/ 122 h 232"/>
                  <a:gd name="T6" fmla="*/ 232 w 300"/>
                  <a:gd name="T7" fmla="*/ 132 h 232"/>
                  <a:gd name="T8" fmla="*/ 228 w 300"/>
                  <a:gd name="T9" fmla="*/ 120 h 232"/>
                  <a:gd name="T10" fmla="*/ 212 w 300"/>
                  <a:gd name="T11" fmla="*/ 108 h 232"/>
                  <a:gd name="T12" fmla="*/ 226 w 300"/>
                  <a:gd name="T13" fmla="*/ 98 h 232"/>
                  <a:gd name="T14" fmla="*/ 238 w 300"/>
                  <a:gd name="T15" fmla="*/ 92 h 232"/>
                  <a:gd name="T16" fmla="*/ 244 w 300"/>
                  <a:gd name="T17" fmla="*/ 84 h 232"/>
                  <a:gd name="T18" fmla="*/ 250 w 300"/>
                  <a:gd name="T19" fmla="*/ 76 h 232"/>
                  <a:gd name="T20" fmla="*/ 248 w 300"/>
                  <a:gd name="T21" fmla="*/ 70 h 232"/>
                  <a:gd name="T22" fmla="*/ 252 w 300"/>
                  <a:gd name="T23" fmla="*/ 60 h 232"/>
                  <a:gd name="T24" fmla="*/ 254 w 300"/>
                  <a:gd name="T25" fmla="*/ 50 h 232"/>
                  <a:gd name="T26" fmla="*/ 264 w 300"/>
                  <a:gd name="T27" fmla="*/ 38 h 232"/>
                  <a:gd name="T28" fmla="*/ 268 w 300"/>
                  <a:gd name="T29" fmla="*/ 32 h 232"/>
                  <a:gd name="T30" fmla="*/ 290 w 300"/>
                  <a:gd name="T31" fmla="*/ 26 h 232"/>
                  <a:gd name="T32" fmla="*/ 274 w 300"/>
                  <a:gd name="T33" fmla="*/ 22 h 232"/>
                  <a:gd name="T34" fmla="*/ 238 w 300"/>
                  <a:gd name="T35" fmla="*/ 32 h 232"/>
                  <a:gd name="T36" fmla="*/ 244 w 300"/>
                  <a:gd name="T37" fmla="*/ 20 h 232"/>
                  <a:gd name="T38" fmla="*/ 212 w 300"/>
                  <a:gd name="T39" fmla="*/ 16 h 232"/>
                  <a:gd name="T40" fmla="*/ 246 w 300"/>
                  <a:gd name="T41" fmla="*/ 10 h 232"/>
                  <a:gd name="T42" fmla="*/ 204 w 300"/>
                  <a:gd name="T43" fmla="*/ 8 h 232"/>
                  <a:gd name="T44" fmla="*/ 226 w 300"/>
                  <a:gd name="T45" fmla="*/ 4 h 232"/>
                  <a:gd name="T46" fmla="*/ 186 w 300"/>
                  <a:gd name="T47" fmla="*/ 2 h 232"/>
                  <a:gd name="T48" fmla="*/ 168 w 300"/>
                  <a:gd name="T49" fmla="*/ 4 h 232"/>
                  <a:gd name="T50" fmla="*/ 156 w 300"/>
                  <a:gd name="T51" fmla="*/ 8 h 232"/>
                  <a:gd name="T52" fmla="*/ 150 w 300"/>
                  <a:gd name="T53" fmla="*/ 8 h 232"/>
                  <a:gd name="T54" fmla="*/ 152 w 300"/>
                  <a:gd name="T55" fmla="*/ 12 h 232"/>
                  <a:gd name="T56" fmla="*/ 130 w 300"/>
                  <a:gd name="T57" fmla="*/ 10 h 232"/>
                  <a:gd name="T58" fmla="*/ 110 w 300"/>
                  <a:gd name="T59" fmla="*/ 18 h 232"/>
                  <a:gd name="T60" fmla="*/ 92 w 300"/>
                  <a:gd name="T61" fmla="*/ 20 h 232"/>
                  <a:gd name="T62" fmla="*/ 60 w 300"/>
                  <a:gd name="T63" fmla="*/ 22 h 232"/>
                  <a:gd name="T64" fmla="*/ 46 w 300"/>
                  <a:gd name="T65" fmla="*/ 32 h 232"/>
                  <a:gd name="T66" fmla="*/ 40 w 300"/>
                  <a:gd name="T67" fmla="*/ 40 h 232"/>
                  <a:gd name="T68" fmla="*/ 2 w 300"/>
                  <a:gd name="T69" fmla="*/ 46 h 232"/>
                  <a:gd name="T70" fmla="*/ 18 w 300"/>
                  <a:gd name="T71" fmla="*/ 54 h 232"/>
                  <a:gd name="T72" fmla="*/ 26 w 300"/>
                  <a:gd name="T73" fmla="*/ 58 h 232"/>
                  <a:gd name="T74" fmla="*/ 10 w 300"/>
                  <a:gd name="T75" fmla="*/ 64 h 232"/>
                  <a:gd name="T76" fmla="*/ 32 w 300"/>
                  <a:gd name="T77" fmla="*/ 70 h 232"/>
                  <a:gd name="T78" fmla="*/ 54 w 300"/>
                  <a:gd name="T79" fmla="*/ 80 h 232"/>
                  <a:gd name="T80" fmla="*/ 58 w 300"/>
                  <a:gd name="T81" fmla="*/ 98 h 232"/>
                  <a:gd name="T82" fmla="*/ 50 w 300"/>
                  <a:gd name="T83" fmla="*/ 118 h 232"/>
                  <a:gd name="T84" fmla="*/ 68 w 300"/>
                  <a:gd name="T85" fmla="*/ 122 h 232"/>
                  <a:gd name="T86" fmla="*/ 66 w 300"/>
                  <a:gd name="T87" fmla="*/ 132 h 232"/>
                  <a:gd name="T88" fmla="*/ 50 w 300"/>
                  <a:gd name="T89" fmla="*/ 146 h 232"/>
                  <a:gd name="T90" fmla="*/ 42 w 300"/>
                  <a:gd name="T91" fmla="*/ 152 h 232"/>
                  <a:gd name="T92" fmla="*/ 36 w 300"/>
                  <a:gd name="T93" fmla="*/ 172 h 232"/>
                  <a:gd name="T94" fmla="*/ 48 w 300"/>
                  <a:gd name="T95" fmla="*/ 184 h 232"/>
                  <a:gd name="T96" fmla="*/ 42 w 300"/>
                  <a:gd name="T97" fmla="*/ 202 h 232"/>
                  <a:gd name="T98" fmla="*/ 42 w 300"/>
                  <a:gd name="T99" fmla="*/ 216 h 232"/>
                  <a:gd name="T100" fmla="*/ 62 w 300"/>
                  <a:gd name="T101" fmla="*/ 220 h 232"/>
                  <a:gd name="T102" fmla="*/ 66 w 300"/>
                  <a:gd name="T103" fmla="*/ 226 h 232"/>
                  <a:gd name="T104" fmla="*/ 82 w 300"/>
                  <a:gd name="T105" fmla="*/ 220 h 232"/>
                  <a:gd name="T106" fmla="*/ 96 w 300"/>
                  <a:gd name="T107" fmla="*/ 202 h 232"/>
                  <a:gd name="T108" fmla="*/ 104 w 300"/>
                  <a:gd name="T109" fmla="*/ 190 h 232"/>
                  <a:gd name="T110" fmla="*/ 116 w 300"/>
                  <a:gd name="T111" fmla="*/ 176 h 232"/>
                  <a:gd name="T112" fmla="*/ 128 w 300"/>
                  <a:gd name="T113" fmla="*/ 170 h 232"/>
                  <a:gd name="T114" fmla="*/ 140 w 300"/>
                  <a:gd name="T115" fmla="*/ 172 h 232"/>
                  <a:gd name="T116" fmla="*/ 156 w 300"/>
                  <a:gd name="T117" fmla="*/ 162 h 232"/>
                  <a:gd name="T118" fmla="*/ 168 w 300"/>
                  <a:gd name="T119" fmla="*/ 150 h 232"/>
                  <a:gd name="T120" fmla="*/ 180 w 300"/>
                  <a:gd name="T121" fmla="*/ 152 h 232"/>
                  <a:gd name="T122" fmla="*/ 200 w 300"/>
                  <a:gd name="T123" fmla="*/ 14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0" h="232">
                    <a:moveTo>
                      <a:pt x="206" y="146"/>
                    </a:moveTo>
                    <a:lnTo>
                      <a:pt x="208" y="146"/>
                    </a:lnTo>
                    <a:lnTo>
                      <a:pt x="208" y="146"/>
                    </a:lnTo>
                    <a:lnTo>
                      <a:pt x="206" y="146"/>
                    </a:lnTo>
                    <a:lnTo>
                      <a:pt x="208" y="144"/>
                    </a:lnTo>
                    <a:lnTo>
                      <a:pt x="208" y="146"/>
                    </a:lnTo>
                    <a:lnTo>
                      <a:pt x="208" y="144"/>
                    </a:lnTo>
                    <a:lnTo>
                      <a:pt x="210" y="144"/>
                    </a:lnTo>
                    <a:lnTo>
                      <a:pt x="210" y="144"/>
                    </a:lnTo>
                    <a:lnTo>
                      <a:pt x="210" y="144"/>
                    </a:lnTo>
                    <a:lnTo>
                      <a:pt x="208" y="144"/>
                    </a:lnTo>
                    <a:lnTo>
                      <a:pt x="210" y="142"/>
                    </a:lnTo>
                    <a:lnTo>
                      <a:pt x="212" y="144"/>
                    </a:lnTo>
                    <a:lnTo>
                      <a:pt x="212" y="144"/>
                    </a:lnTo>
                    <a:lnTo>
                      <a:pt x="212" y="142"/>
                    </a:lnTo>
                    <a:lnTo>
                      <a:pt x="214" y="142"/>
                    </a:lnTo>
                    <a:lnTo>
                      <a:pt x="214" y="142"/>
                    </a:lnTo>
                    <a:lnTo>
                      <a:pt x="216" y="142"/>
                    </a:lnTo>
                    <a:lnTo>
                      <a:pt x="216" y="142"/>
                    </a:lnTo>
                    <a:lnTo>
                      <a:pt x="216" y="142"/>
                    </a:lnTo>
                    <a:lnTo>
                      <a:pt x="216" y="142"/>
                    </a:lnTo>
                    <a:lnTo>
                      <a:pt x="216" y="142"/>
                    </a:lnTo>
                    <a:lnTo>
                      <a:pt x="216" y="140"/>
                    </a:lnTo>
                    <a:lnTo>
                      <a:pt x="216" y="140"/>
                    </a:lnTo>
                    <a:lnTo>
                      <a:pt x="216" y="140"/>
                    </a:lnTo>
                    <a:lnTo>
                      <a:pt x="216" y="140"/>
                    </a:lnTo>
                    <a:lnTo>
                      <a:pt x="218" y="140"/>
                    </a:lnTo>
                    <a:lnTo>
                      <a:pt x="218" y="140"/>
                    </a:lnTo>
                    <a:lnTo>
                      <a:pt x="218" y="140"/>
                    </a:lnTo>
                    <a:lnTo>
                      <a:pt x="220" y="140"/>
                    </a:lnTo>
                    <a:lnTo>
                      <a:pt x="218" y="138"/>
                    </a:lnTo>
                    <a:lnTo>
                      <a:pt x="220" y="138"/>
                    </a:lnTo>
                    <a:lnTo>
                      <a:pt x="222" y="138"/>
                    </a:lnTo>
                    <a:lnTo>
                      <a:pt x="222" y="138"/>
                    </a:lnTo>
                    <a:lnTo>
                      <a:pt x="222" y="138"/>
                    </a:lnTo>
                    <a:lnTo>
                      <a:pt x="224" y="136"/>
                    </a:lnTo>
                    <a:lnTo>
                      <a:pt x="224" y="136"/>
                    </a:lnTo>
                    <a:lnTo>
                      <a:pt x="224" y="136"/>
                    </a:lnTo>
                    <a:lnTo>
                      <a:pt x="226" y="136"/>
                    </a:lnTo>
                    <a:lnTo>
                      <a:pt x="226" y="136"/>
                    </a:lnTo>
                    <a:lnTo>
                      <a:pt x="228" y="136"/>
                    </a:lnTo>
                    <a:lnTo>
                      <a:pt x="228" y="136"/>
                    </a:lnTo>
                    <a:lnTo>
                      <a:pt x="228" y="136"/>
                    </a:lnTo>
                    <a:lnTo>
                      <a:pt x="230" y="134"/>
                    </a:lnTo>
                    <a:lnTo>
                      <a:pt x="230" y="134"/>
                    </a:lnTo>
                    <a:lnTo>
                      <a:pt x="226" y="136"/>
                    </a:lnTo>
                    <a:lnTo>
                      <a:pt x="224" y="136"/>
                    </a:lnTo>
                    <a:lnTo>
                      <a:pt x="220" y="136"/>
                    </a:lnTo>
                    <a:lnTo>
                      <a:pt x="214" y="134"/>
                    </a:lnTo>
                    <a:lnTo>
                      <a:pt x="214" y="134"/>
                    </a:lnTo>
                    <a:lnTo>
                      <a:pt x="214" y="132"/>
                    </a:lnTo>
                    <a:lnTo>
                      <a:pt x="212" y="132"/>
                    </a:lnTo>
                    <a:lnTo>
                      <a:pt x="212" y="134"/>
                    </a:lnTo>
                    <a:lnTo>
                      <a:pt x="212" y="132"/>
                    </a:lnTo>
                    <a:lnTo>
                      <a:pt x="206" y="134"/>
                    </a:lnTo>
                    <a:lnTo>
                      <a:pt x="206" y="134"/>
                    </a:lnTo>
                    <a:lnTo>
                      <a:pt x="204" y="134"/>
                    </a:lnTo>
                    <a:lnTo>
                      <a:pt x="200" y="134"/>
                    </a:lnTo>
                    <a:lnTo>
                      <a:pt x="200" y="136"/>
                    </a:lnTo>
                    <a:lnTo>
                      <a:pt x="196" y="136"/>
                    </a:lnTo>
                    <a:lnTo>
                      <a:pt x="192" y="136"/>
                    </a:lnTo>
                    <a:lnTo>
                      <a:pt x="194" y="134"/>
                    </a:lnTo>
                    <a:lnTo>
                      <a:pt x="196" y="134"/>
                    </a:lnTo>
                    <a:lnTo>
                      <a:pt x="198" y="134"/>
                    </a:lnTo>
                    <a:lnTo>
                      <a:pt x="202" y="134"/>
                    </a:lnTo>
                    <a:lnTo>
                      <a:pt x="202" y="134"/>
                    </a:lnTo>
                    <a:lnTo>
                      <a:pt x="204" y="132"/>
                    </a:lnTo>
                    <a:lnTo>
                      <a:pt x="204" y="132"/>
                    </a:lnTo>
                    <a:lnTo>
                      <a:pt x="202" y="132"/>
                    </a:lnTo>
                    <a:lnTo>
                      <a:pt x="196" y="132"/>
                    </a:lnTo>
                    <a:lnTo>
                      <a:pt x="194" y="132"/>
                    </a:lnTo>
                    <a:lnTo>
                      <a:pt x="192" y="130"/>
                    </a:lnTo>
                    <a:lnTo>
                      <a:pt x="192" y="130"/>
                    </a:lnTo>
                    <a:lnTo>
                      <a:pt x="194" y="130"/>
                    </a:lnTo>
                    <a:lnTo>
                      <a:pt x="196" y="130"/>
                    </a:lnTo>
                    <a:lnTo>
                      <a:pt x="198" y="128"/>
                    </a:lnTo>
                    <a:lnTo>
                      <a:pt x="196" y="126"/>
                    </a:lnTo>
                    <a:lnTo>
                      <a:pt x="196" y="126"/>
                    </a:lnTo>
                    <a:lnTo>
                      <a:pt x="198" y="126"/>
                    </a:lnTo>
                    <a:lnTo>
                      <a:pt x="200" y="126"/>
                    </a:lnTo>
                    <a:lnTo>
                      <a:pt x="200" y="126"/>
                    </a:lnTo>
                    <a:lnTo>
                      <a:pt x="202" y="126"/>
                    </a:lnTo>
                    <a:lnTo>
                      <a:pt x="206" y="126"/>
                    </a:lnTo>
                    <a:lnTo>
                      <a:pt x="210" y="126"/>
                    </a:lnTo>
                    <a:lnTo>
                      <a:pt x="212" y="124"/>
                    </a:lnTo>
                    <a:lnTo>
                      <a:pt x="210" y="124"/>
                    </a:lnTo>
                    <a:lnTo>
                      <a:pt x="212" y="124"/>
                    </a:lnTo>
                    <a:lnTo>
                      <a:pt x="212" y="122"/>
                    </a:lnTo>
                    <a:lnTo>
                      <a:pt x="212" y="122"/>
                    </a:lnTo>
                    <a:lnTo>
                      <a:pt x="208" y="122"/>
                    </a:lnTo>
                    <a:lnTo>
                      <a:pt x="206" y="122"/>
                    </a:lnTo>
                    <a:lnTo>
                      <a:pt x="206" y="120"/>
                    </a:lnTo>
                    <a:lnTo>
                      <a:pt x="202" y="122"/>
                    </a:lnTo>
                    <a:lnTo>
                      <a:pt x="204" y="120"/>
                    </a:lnTo>
                    <a:lnTo>
                      <a:pt x="202" y="120"/>
                    </a:lnTo>
                    <a:lnTo>
                      <a:pt x="200" y="120"/>
                    </a:lnTo>
                    <a:lnTo>
                      <a:pt x="202" y="120"/>
                    </a:lnTo>
                    <a:lnTo>
                      <a:pt x="202" y="118"/>
                    </a:lnTo>
                    <a:lnTo>
                      <a:pt x="202" y="118"/>
                    </a:lnTo>
                    <a:lnTo>
                      <a:pt x="204" y="118"/>
                    </a:lnTo>
                    <a:lnTo>
                      <a:pt x="206" y="120"/>
                    </a:lnTo>
                    <a:lnTo>
                      <a:pt x="208" y="120"/>
                    </a:lnTo>
                    <a:lnTo>
                      <a:pt x="208" y="120"/>
                    </a:lnTo>
                    <a:lnTo>
                      <a:pt x="210" y="120"/>
                    </a:lnTo>
                    <a:lnTo>
                      <a:pt x="212" y="120"/>
                    </a:lnTo>
                    <a:lnTo>
                      <a:pt x="214" y="122"/>
                    </a:lnTo>
                    <a:lnTo>
                      <a:pt x="216" y="122"/>
                    </a:lnTo>
                    <a:lnTo>
                      <a:pt x="216" y="122"/>
                    </a:lnTo>
                    <a:lnTo>
                      <a:pt x="218" y="124"/>
                    </a:lnTo>
                    <a:lnTo>
                      <a:pt x="218" y="124"/>
                    </a:lnTo>
                    <a:lnTo>
                      <a:pt x="220" y="126"/>
                    </a:lnTo>
                    <a:lnTo>
                      <a:pt x="218" y="126"/>
                    </a:lnTo>
                    <a:lnTo>
                      <a:pt x="220" y="128"/>
                    </a:lnTo>
                    <a:lnTo>
                      <a:pt x="220" y="130"/>
                    </a:lnTo>
                    <a:lnTo>
                      <a:pt x="222" y="132"/>
                    </a:lnTo>
                    <a:lnTo>
                      <a:pt x="224" y="132"/>
                    </a:lnTo>
                    <a:lnTo>
                      <a:pt x="228" y="132"/>
                    </a:lnTo>
                    <a:lnTo>
                      <a:pt x="228" y="130"/>
                    </a:lnTo>
                    <a:lnTo>
                      <a:pt x="228" y="128"/>
                    </a:lnTo>
                    <a:lnTo>
                      <a:pt x="228" y="128"/>
                    </a:lnTo>
                    <a:lnTo>
                      <a:pt x="228" y="130"/>
                    </a:lnTo>
                    <a:lnTo>
                      <a:pt x="228" y="132"/>
                    </a:lnTo>
                    <a:lnTo>
                      <a:pt x="230" y="132"/>
                    </a:lnTo>
                    <a:lnTo>
                      <a:pt x="232" y="132"/>
                    </a:lnTo>
                    <a:lnTo>
                      <a:pt x="232" y="132"/>
                    </a:lnTo>
                    <a:lnTo>
                      <a:pt x="234" y="130"/>
                    </a:lnTo>
                    <a:lnTo>
                      <a:pt x="232" y="130"/>
                    </a:lnTo>
                    <a:lnTo>
                      <a:pt x="232" y="130"/>
                    </a:lnTo>
                    <a:lnTo>
                      <a:pt x="232" y="128"/>
                    </a:lnTo>
                    <a:lnTo>
                      <a:pt x="232" y="128"/>
                    </a:lnTo>
                    <a:lnTo>
                      <a:pt x="232" y="126"/>
                    </a:lnTo>
                    <a:lnTo>
                      <a:pt x="232" y="126"/>
                    </a:lnTo>
                    <a:lnTo>
                      <a:pt x="232" y="126"/>
                    </a:lnTo>
                    <a:lnTo>
                      <a:pt x="232" y="126"/>
                    </a:lnTo>
                    <a:lnTo>
                      <a:pt x="232" y="126"/>
                    </a:lnTo>
                    <a:lnTo>
                      <a:pt x="234" y="124"/>
                    </a:lnTo>
                    <a:lnTo>
                      <a:pt x="232" y="124"/>
                    </a:lnTo>
                    <a:lnTo>
                      <a:pt x="234" y="124"/>
                    </a:lnTo>
                    <a:lnTo>
                      <a:pt x="234" y="122"/>
                    </a:lnTo>
                    <a:lnTo>
                      <a:pt x="234" y="122"/>
                    </a:lnTo>
                    <a:lnTo>
                      <a:pt x="232" y="122"/>
                    </a:lnTo>
                    <a:lnTo>
                      <a:pt x="230" y="122"/>
                    </a:lnTo>
                    <a:lnTo>
                      <a:pt x="230" y="124"/>
                    </a:lnTo>
                    <a:lnTo>
                      <a:pt x="230" y="124"/>
                    </a:lnTo>
                    <a:lnTo>
                      <a:pt x="230" y="122"/>
                    </a:lnTo>
                    <a:lnTo>
                      <a:pt x="232" y="120"/>
                    </a:lnTo>
                    <a:lnTo>
                      <a:pt x="232" y="120"/>
                    </a:lnTo>
                    <a:lnTo>
                      <a:pt x="232" y="120"/>
                    </a:lnTo>
                    <a:lnTo>
                      <a:pt x="230" y="120"/>
                    </a:lnTo>
                    <a:lnTo>
                      <a:pt x="230" y="120"/>
                    </a:lnTo>
                    <a:lnTo>
                      <a:pt x="230" y="120"/>
                    </a:lnTo>
                    <a:lnTo>
                      <a:pt x="230" y="120"/>
                    </a:lnTo>
                    <a:lnTo>
                      <a:pt x="230" y="118"/>
                    </a:lnTo>
                    <a:lnTo>
                      <a:pt x="228" y="120"/>
                    </a:lnTo>
                    <a:lnTo>
                      <a:pt x="228" y="120"/>
                    </a:lnTo>
                    <a:lnTo>
                      <a:pt x="226" y="120"/>
                    </a:lnTo>
                    <a:lnTo>
                      <a:pt x="228" y="120"/>
                    </a:lnTo>
                    <a:lnTo>
                      <a:pt x="228" y="118"/>
                    </a:lnTo>
                    <a:lnTo>
                      <a:pt x="230" y="118"/>
                    </a:lnTo>
                    <a:lnTo>
                      <a:pt x="230" y="118"/>
                    </a:lnTo>
                    <a:lnTo>
                      <a:pt x="228" y="116"/>
                    </a:lnTo>
                    <a:lnTo>
                      <a:pt x="226" y="116"/>
                    </a:lnTo>
                    <a:lnTo>
                      <a:pt x="224" y="114"/>
                    </a:lnTo>
                    <a:lnTo>
                      <a:pt x="224" y="114"/>
                    </a:lnTo>
                    <a:lnTo>
                      <a:pt x="224" y="114"/>
                    </a:lnTo>
                    <a:lnTo>
                      <a:pt x="220" y="112"/>
                    </a:lnTo>
                    <a:lnTo>
                      <a:pt x="218" y="112"/>
                    </a:lnTo>
                    <a:lnTo>
                      <a:pt x="218" y="112"/>
                    </a:lnTo>
                    <a:lnTo>
                      <a:pt x="216" y="114"/>
                    </a:lnTo>
                    <a:lnTo>
                      <a:pt x="216" y="114"/>
                    </a:lnTo>
                    <a:lnTo>
                      <a:pt x="214" y="114"/>
                    </a:lnTo>
                    <a:lnTo>
                      <a:pt x="214" y="114"/>
                    </a:lnTo>
                    <a:lnTo>
                      <a:pt x="216" y="114"/>
                    </a:lnTo>
                    <a:lnTo>
                      <a:pt x="216" y="112"/>
                    </a:lnTo>
                    <a:lnTo>
                      <a:pt x="214" y="112"/>
                    </a:lnTo>
                    <a:lnTo>
                      <a:pt x="216" y="112"/>
                    </a:lnTo>
                    <a:lnTo>
                      <a:pt x="218" y="112"/>
                    </a:lnTo>
                    <a:lnTo>
                      <a:pt x="220" y="112"/>
                    </a:lnTo>
                    <a:lnTo>
                      <a:pt x="220" y="110"/>
                    </a:lnTo>
                    <a:lnTo>
                      <a:pt x="220" y="110"/>
                    </a:lnTo>
                    <a:lnTo>
                      <a:pt x="216" y="108"/>
                    </a:lnTo>
                    <a:lnTo>
                      <a:pt x="214" y="108"/>
                    </a:lnTo>
                    <a:lnTo>
                      <a:pt x="212" y="110"/>
                    </a:lnTo>
                    <a:lnTo>
                      <a:pt x="212" y="110"/>
                    </a:lnTo>
                    <a:lnTo>
                      <a:pt x="210" y="110"/>
                    </a:lnTo>
                    <a:lnTo>
                      <a:pt x="212" y="108"/>
                    </a:lnTo>
                    <a:lnTo>
                      <a:pt x="208" y="110"/>
                    </a:lnTo>
                    <a:lnTo>
                      <a:pt x="210" y="108"/>
                    </a:lnTo>
                    <a:lnTo>
                      <a:pt x="210" y="108"/>
                    </a:lnTo>
                    <a:lnTo>
                      <a:pt x="210" y="108"/>
                    </a:lnTo>
                    <a:lnTo>
                      <a:pt x="212" y="108"/>
                    </a:lnTo>
                    <a:lnTo>
                      <a:pt x="214" y="108"/>
                    </a:lnTo>
                    <a:lnTo>
                      <a:pt x="216" y="108"/>
                    </a:lnTo>
                    <a:lnTo>
                      <a:pt x="218" y="108"/>
                    </a:lnTo>
                    <a:lnTo>
                      <a:pt x="220" y="106"/>
                    </a:lnTo>
                    <a:lnTo>
                      <a:pt x="218" y="106"/>
                    </a:lnTo>
                    <a:lnTo>
                      <a:pt x="216" y="106"/>
                    </a:lnTo>
                    <a:lnTo>
                      <a:pt x="216" y="104"/>
                    </a:lnTo>
                    <a:lnTo>
                      <a:pt x="214" y="104"/>
                    </a:lnTo>
                    <a:lnTo>
                      <a:pt x="212" y="104"/>
                    </a:lnTo>
                    <a:lnTo>
                      <a:pt x="210" y="106"/>
                    </a:lnTo>
                    <a:lnTo>
                      <a:pt x="208" y="104"/>
                    </a:lnTo>
                    <a:lnTo>
                      <a:pt x="212" y="104"/>
                    </a:lnTo>
                    <a:lnTo>
                      <a:pt x="212" y="104"/>
                    </a:lnTo>
                    <a:lnTo>
                      <a:pt x="210" y="104"/>
                    </a:lnTo>
                    <a:lnTo>
                      <a:pt x="212" y="102"/>
                    </a:lnTo>
                    <a:lnTo>
                      <a:pt x="214" y="104"/>
                    </a:lnTo>
                    <a:lnTo>
                      <a:pt x="216" y="104"/>
                    </a:lnTo>
                    <a:lnTo>
                      <a:pt x="218" y="102"/>
                    </a:lnTo>
                    <a:lnTo>
                      <a:pt x="218" y="102"/>
                    </a:lnTo>
                    <a:lnTo>
                      <a:pt x="222" y="102"/>
                    </a:lnTo>
                    <a:lnTo>
                      <a:pt x="222" y="102"/>
                    </a:lnTo>
                    <a:lnTo>
                      <a:pt x="222" y="100"/>
                    </a:lnTo>
                    <a:lnTo>
                      <a:pt x="222" y="100"/>
                    </a:lnTo>
                    <a:lnTo>
                      <a:pt x="224" y="100"/>
                    </a:lnTo>
                    <a:lnTo>
                      <a:pt x="224" y="98"/>
                    </a:lnTo>
                    <a:lnTo>
                      <a:pt x="226" y="98"/>
                    </a:lnTo>
                    <a:lnTo>
                      <a:pt x="226" y="98"/>
                    </a:lnTo>
                    <a:lnTo>
                      <a:pt x="226" y="100"/>
                    </a:lnTo>
                    <a:lnTo>
                      <a:pt x="228" y="102"/>
                    </a:lnTo>
                    <a:lnTo>
                      <a:pt x="230" y="104"/>
                    </a:lnTo>
                    <a:lnTo>
                      <a:pt x="234" y="104"/>
                    </a:lnTo>
                    <a:lnTo>
                      <a:pt x="236" y="104"/>
                    </a:lnTo>
                    <a:lnTo>
                      <a:pt x="236" y="104"/>
                    </a:lnTo>
                    <a:lnTo>
                      <a:pt x="238" y="102"/>
                    </a:lnTo>
                    <a:lnTo>
                      <a:pt x="240" y="102"/>
                    </a:lnTo>
                    <a:lnTo>
                      <a:pt x="242" y="102"/>
                    </a:lnTo>
                    <a:lnTo>
                      <a:pt x="244" y="102"/>
                    </a:lnTo>
                    <a:lnTo>
                      <a:pt x="244" y="102"/>
                    </a:lnTo>
                    <a:lnTo>
                      <a:pt x="244" y="102"/>
                    </a:lnTo>
                    <a:lnTo>
                      <a:pt x="246" y="100"/>
                    </a:lnTo>
                    <a:lnTo>
                      <a:pt x="246" y="98"/>
                    </a:lnTo>
                    <a:lnTo>
                      <a:pt x="246" y="98"/>
                    </a:lnTo>
                    <a:lnTo>
                      <a:pt x="246" y="98"/>
                    </a:lnTo>
                    <a:lnTo>
                      <a:pt x="242" y="98"/>
                    </a:lnTo>
                    <a:lnTo>
                      <a:pt x="240" y="98"/>
                    </a:lnTo>
                    <a:lnTo>
                      <a:pt x="240" y="96"/>
                    </a:lnTo>
                    <a:lnTo>
                      <a:pt x="238" y="96"/>
                    </a:lnTo>
                    <a:lnTo>
                      <a:pt x="236" y="96"/>
                    </a:lnTo>
                    <a:lnTo>
                      <a:pt x="236" y="96"/>
                    </a:lnTo>
                    <a:lnTo>
                      <a:pt x="236" y="96"/>
                    </a:lnTo>
                    <a:lnTo>
                      <a:pt x="236" y="96"/>
                    </a:lnTo>
                    <a:lnTo>
                      <a:pt x="238" y="94"/>
                    </a:lnTo>
                    <a:lnTo>
                      <a:pt x="238" y="94"/>
                    </a:lnTo>
                    <a:lnTo>
                      <a:pt x="236" y="94"/>
                    </a:lnTo>
                    <a:lnTo>
                      <a:pt x="238" y="94"/>
                    </a:lnTo>
                    <a:lnTo>
                      <a:pt x="238" y="92"/>
                    </a:lnTo>
                    <a:lnTo>
                      <a:pt x="238" y="92"/>
                    </a:lnTo>
                    <a:lnTo>
                      <a:pt x="240" y="92"/>
                    </a:lnTo>
                    <a:lnTo>
                      <a:pt x="240" y="92"/>
                    </a:lnTo>
                    <a:lnTo>
                      <a:pt x="242" y="92"/>
                    </a:lnTo>
                    <a:lnTo>
                      <a:pt x="244" y="92"/>
                    </a:lnTo>
                    <a:lnTo>
                      <a:pt x="244" y="92"/>
                    </a:lnTo>
                    <a:lnTo>
                      <a:pt x="246" y="92"/>
                    </a:lnTo>
                    <a:lnTo>
                      <a:pt x="248" y="92"/>
                    </a:lnTo>
                    <a:lnTo>
                      <a:pt x="248" y="94"/>
                    </a:lnTo>
                    <a:lnTo>
                      <a:pt x="248" y="94"/>
                    </a:lnTo>
                    <a:lnTo>
                      <a:pt x="252" y="94"/>
                    </a:lnTo>
                    <a:lnTo>
                      <a:pt x="254" y="92"/>
                    </a:lnTo>
                    <a:lnTo>
                      <a:pt x="254" y="92"/>
                    </a:lnTo>
                    <a:lnTo>
                      <a:pt x="254" y="92"/>
                    </a:lnTo>
                    <a:lnTo>
                      <a:pt x="252" y="90"/>
                    </a:lnTo>
                    <a:lnTo>
                      <a:pt x="250" y="90"/>
                    </a:lnTo>
                    <a:lnTo>
                      <a:pt x="248" y="90"/>
                    </a:lnTo>
                    <a:lnTo>
                      <a:pt x="246" y="90"/>
                    </a:lnTo>
                    <a:lnTo>
                      <a:pt x="246" y="90"/>
                    </a:lnTo>
                    <a:lnTo>
                      <a:pt x="246" y="90"/>
                    </a:lnTo>
                    <a:lnTo>
                      <a:pt x="246" y="88"/>
                    </a:lnTo>
                    <a:lnTo>
                      <a:pt x="246" y="88"/>
                    </a:lnTo>
                    <a:lnTo>
                      <a:pt x="246" y="86"/>
                    </a:lnTo>
                    <a:lnTo>
                      <a:pt x="246" y="86"/>
                    </a:lnTo>
                    <a:lnTo>
                      <a:pt x="244" y="86"/>
                    </a:lnTo>
                    <a:lnTo>
                      <a:pt x="244" y="86"/>
                    </a:lnTo>
                    <a:lnTo>
                      <a:pt x="242" y="86"/>
                    </a:lnTo>
                    <a:lnTo>
                      <a:pt x="244" y="86"/>
                    </a:lnTo>
                    <a:lnTo>
                      <a:pt x="246" y="86"/>
                    </a:lnTo>
                    <a:lnTo>
                      <a:pt x="248" y="86"/>
                    </a:lnTo>
                    <a:lnTo>
                      <a:pt x="248" y="86"/>
                    </a:lnTo>
                    <a:lnTo>
                      <a:pt x="244" y="84"/>
                    </a:lnTo>
                    <a:lnTo>
                      <a:pt x="244" y="82"/>
                    </a:lnTo>
                    <a:lnTo>
                      <a:pt x="242" y="82"/>
                    </a:lnTo>
                    <a:lnTo>
                      <a:pt x="240" y="82"/>
                    </a:lnTo>
                    <a:lnTo>
                      <a:pt x="244" y="82"/>
                    </a:lnTo>
                    <a:lnTo>
                      <a:pt x="242" y="82"/>
                    </a:lnTo>
                    <a:lnTo>
                      <a:pt x="250" y="84"/>
                    </a:lnTo>
                    <a:lnTo>
                      <a:pt x="250" y="84"/>
                    </a:lnTo>
                    <a:lnTo>
                      <a:pt x="250" y="86"/>
                    </a:lnTo>
                    <a:lnTo>
                      <a:pt x="252" y="86"/>
                    </a:lnTo>
                    <a:lnTo>
                      <a:pt x="254" y="86"/>
                    </a:lnTo>
                    <a:lnTo>
                      <a:pt x="254" y="84"/>
                    </a:lnTo>
                    <a:lnTo>
                      <a:pt x="254" y="82"/>
                    </a:lnTo>
                    <a:lnTo>
                      <a:pt x="254" y="82"/>
                    </a:lnTo>
                    <a:lnTo>
                      <a:pt x="254" y="80"/>
                    </a:lnTo>
                    <a:lnTo>
                      <a:pt x="254" y="78"/>
                    </a:lnTo>
                    <a:lnTo>
                      <a:pt x="252" y="78"/>
                    </a:lnTo>
                    <a:lnTo>
                      <a:pt x="250" y="78"/>
                    </a:lnTo>
                    <a:lnTo>
                      <a:pt x="250" y="78"/>
                    </a:lnTo>
                    <a:lnTo>
                      <a:pt x="248" y="78"/>
                    </a:lnTo>
                    <a:lnTo>
                      <a:pt x="246" y="78"/>
                    </a:lnTo>
                    <a:lnTo>
                      <a:pt x="246" y="76"/>
                    </a:lnTo>
                    <a:lnTo>
                      <a:pt x="250" y="76"/>
                    </a:lnTo>
                    <a:lnTo>
                      <a:pt x="252" y="76"/>
                    </a:lnTo>
                    <a:lnTo>
                      <a:pt x="252" y="76"/>
                    </a:lnTo>
                    <a:lnTo>
                      <a:pt x="254" y="76"/>
                    </a:lnTo>
                    <a:lnTo>
                      <a:pt x="254" y="76"/>
                    </a:lnTo>
                    <a:lnTo>
                      <a:pt x="254" y="74"/>
                    </a:lnTo>
                    <a:lnTo>
                      <a:pt x="252" y="74"/>
                    </a:lnTo>
                    <a:lnTo>
                      <a:pt x="250" y="74"/>
                    </a:lnTo>
                    <a:lnTo>
                      <a:pt x="248" y="74"/>
                    </a:lnTo>
                    <a:lnTo>
                      <a:pt x="250" y="76"/>
                    </a:lnTo>
                    <a:lnTo>
                      <a:pt x="248" y="76"/>
                    </a:lnTo>
                    <a:lnTo>
                      <a:pt x="248" y="74"/>
                    </a:lnTo>
                    <a:lnTo>
                      <a:pt x="246" y="74"/>
                    </a:lnTo>
                    <a:lnTo>
                      <a:pt x="246" y="76"/>
                    </a:lnTo>
                    <a:lnTo>
                      <a:pt x="246" y="76"/>
                    </a:lnTo>
                    <a:lnTo>
                      <a:pt x="246" y="74"/>
                    </a:lnTo>
                    <a:lnTo>
                      <a:pt x="244" y="74"/>
                    </a:lnTo>
                    <a:lnTo>
                      <a:pt x="244" y="74"/>
                    </a:lnTo>
                    <a:lnTo>
                      <a:pt x="244" y="74"/>
                    </a:lnTo>
                    <a:lnTo>
                      <a:pt x="246" y="74"/>
                    </a:lnTo>
                    <a:lnTo>
                      <a:pt x="244" y="74"/>
                    </a:lnTo>
                    <a:lnTo>
                      <a:pt x="244" y="74"/>
                    </a:lnTo>
                    <a:lnTo>
                      <a:pt x="242" y="74"/>
                    </a:lnTo>
                    <a:lnTo>
                      <a:pt x="240" y="72"/>
                    </a:lnTo>
                    <a:lnTo>
                      <a:pt x="240" y="72"/>
                    </a:lnTo>
                    <a:lnTo>
                      <a:pt x="244" y="74"/>
                    </a:lnTo>
                    <a:lnTo>
                      <a:pt x="244" y="72"/>
                    </a:lnTo>
                    <a:lnTo>
                      <a:pt x="244" y="72"/>
                    </a:lnTo>
                    <a:lnTo>
                      <a:pt x="244" y="72"/>
                    </a:lnTo>
                    <a:lnTo>
                      <a:pt x="242" y="72"/>
                    </a:lnTo>
                    <a:lnTo>
                      <a:pt x="242" y="70"/>
                    </a:lnTo>
                    <a:lnTo>
                      <a:pt x="240" y="72"/>
                    </a:lnTo>
                    <a:lnTo>
                      <a:pt x="240" y="70"/>
                    </a:lnTo>
                    <a:lnTo>
                      <a:pt x="240" y="70"/>
                    </a:lnTo>
                    <a:lnTo>
                      <a:pt x="242" y="70"/>
                    </a:lnTo>
                    <a:lnTo>
                      <a:pt x="242" y="70"/>
                    </a:lnTo>
                    <a:lnTo>
                      <a:pt x="244" y="70"/>
                    </a:lnTo>
                    <a:lnTo>
                      <a:pt x="244" y="70"/>
                    </a:lnTo>
                    <a:lnTo>
                      <a:pt x="246" y="70"/>
                    </a:lnTo>
                    <a:lnTo>
                      <a:pt x="246" y="70"/>
                    </a:lnTo>
                    <a:lnTo>
                      <a:pt x="248" y="70"/>
                    </a:lnTo>
                    <a:lnTo>
                      <a:pt x="250" y="70"/>
                    </a:lnTo>
                    <a:lnTo>
                      <a:pt x="246" y="68"/>
                    </a:lnTo>
                    <a:lnTo>
                      <a:pt x="246" y="68"/>
                    </a:lnTo>
                    <a:lnTo>
                      <a:pt x="250" y="68"/>
                    </a:lnTo>
                    <a:lnTo>
                      <a:pt x="250" y="68"/>
                    </a:lnTo>
                    <a:lnTo>
                      <a:pt x="246" y="68"/>
                    </a:lnTo>
                    <a:lnTo>
                      <a:pt x="252" y="68"/>
                    </a:lnTo>
                    <a:lnTo>
                      <a:pt x="256" y="68"/>
                    </a:lnTo>
                    <a:lnTo>
                      <a:pt x="258" y="68"/>
                    </a:lnTo>
                    <a:lnTo>
                      <a:pt x="262" y="70"/>
                    </a:lnTo>
                    <a:lnTo>
                      <a:pt x="262" y="68"/>
                    </a:lnTo>
                    <a:lnTo>
                      <a:pt x="262" y="68"/>
                    </a:lnTo>
                    <a:lnTo>
                      <a:pt x="264" y="68"/>
                    </a:lnTo>
                    <a:lnTo>
                      <a:pt x="264" y="68"/>
                    </a:lnTo>
                    <a:lnTo>
                      <a:pt x="264" y="66"/>
                    </a:lnTo>
                    <a:lnTo>
                      <a:pt x="264" y="64"/>
                    </a:lnTo>
                    <a:lnTo>
                      <a:pt x="262" y="64"/>
                    </a:lnTo>
                    <a:lnTo>
                      <a:pt x="262" y="64"/>
                    </a:lnTo>
                    <a:lnTo>
                      <a:pt x="260" y="64"/>
                    </a:lnTo>
                    <a:lnTo>
                      <a:pt x="260" y="64"/>
                    </a:lnTo>
                    <a:lnTo>
                      <a:pt x="260" y="64"/>
                    </a:lnTo>
                    <a:lnTo>
                      <a:pt x="258" y="64"/>
                    </a:lnTo>
                    <a:lnTo>
                      <a:pt x="258" y="64"/>
                    </a:lnTo>
                    <a:lnTo>
                      <a:pt x="256" y="64"/>
                    </a:lnTo>
                    <a:lnTo>
                      <a:pt x="254" y="64"/>
                    </a:lnTo>
                    <a:lnTo>
                      <a:pt x="254" y="62"/>
                    </a:lnTo>
                    <a:lnTo>
                      <a:pt x="252" y="62"/>
                    </a:lnTo>
                    <a:lnTo>
                      <a:pt x="254" y="62"/>
                    </a:lnTo>
                    <a:lnTo>
                      <a:pt x="254" y="62"/>
                    </a:lnTo>
                    <a:lnTo>
                      <a:pt x="254" y="62"/>
                    </a:lnTo>
                    <a:lnTo>
                      <a:pt x="252" y="60"/>
                    </a:lnTo>
                    <a:lnTo>
                      <a:pt x="252" y="60"/>
                    </a:lnTo>
                    <a:lnTo>
                      <a:pt x="254" y="60"/>
                    </a:lnTo>
                    <a:lnTo>
                      <a:pt x="254" y="60"/>
                    </a:lnTo>
                    <a:lnTo>
                      <a:pt x="256" y="60"/>
                    </a:lnTo>
                    <a:lnTo>
                      <a:pt x="260" y="62"/>
                    </a:lnTo>
                    <a:lnTo>
                      <a:pt x="260" y="60"/>
                    </a:lnTo>
                    <a:lnTo>
                      <a:pt x="260" y="60"/>
                    </a:lnTo>
                    <a:lnTo>
                      <a:pt x="260" y="60"/>
                    </a:lnTo>
                    <a:lnTo>
                      <a:pt x="254" y="58"/>
                    </a:lnTo>
                    <a:lnTo>
                      <a:pt x="254" y="58"/>
                    </a:lnTo>
                    <a:lnTo>
                      <a:pt x="254" y="58"/>
                    </a:lnTo>
                    <a:lnTo>
                      <a:pt x="252" y="58"/>
                    </a:lnTo>
                    <a:lnTo>
                      <a:pt x="252" y="58"/>
                    </a:lnTo>
                    <a:lnTo>
                      <a:pt x="248" y="60"/>
                    </a:lnTo>
                    <a:lnTo>
                      <a:pt x="248" y="60"/>
                    </a:lnTo>
                    <a:lnTo>
                      <a:pt x="246" y="60"/>
                    </a:lnTo>
                    <a:lnTo>
                      <a:pt x="248" y="58"/>
                    </a:lnTo>
                    <a:lnTo>
                      <a:pt x="248" y="58"/>
                    </a:lnTo>
                    <a:lnTo>
                      <a:pt x="248" y="58"/>
                    </a:lnTo>
                    <a:lnTo>
                      <a:pt x="250" y="56"/>
                    </a:lnTo>
                    <a:lnTo>
                      <a:pt x="250" y="56"/>
                    </a:lnTo>
                    <a:lnTo>
                      <a:pt x="250" y="56"/>
                    </a:lnTo>
                    <a:lnTo>
                      <a:pt x="250" y="54"/>
                    </a:lnTo>
                    <a:lnTo>
                      <a:pt x="252" y="54"/>
                    </a:lnTo>
                    <a:lnTo>
                      <a:pt x="252" y="52"/>
                    </a:lnTo>
                    <a:lnTo>
                      <a:pt x="254" y="50"/>
                    </a:lnTo>
                    <a:lnTo>
                      <a:pt x="252" y="50"/>
                    </a:lnTo>
                    <a:lnTo>
                      <a:pt x="252" y="50"/>
                    </a:lnTo>
                    <a:lnTo>
                      <a:pt x="252" y="50"/>
                    </a:lnTo>
                    <a:lnTo>
                      <a:pt x="254" y="50"/>
                    </a:lnTo>
                    <a:lnTo>
                      <a:pt x="254" y="50"/>
                    </a:lnTo>
                    <a:lnTo>
                      <a:pt x="254" y="50"/>
                    </a:lnTo>
                    <a:lnTo>
                      <a:pt x="254" y="50"/>
                    </a:lnTo>
                    <a:lnTo>
                      <a:pt x="254" y="50"/>
                    </a:lnTo>
                    <a:lnTo>
                      <a:pt x="256" y="48"/>
                    </a:lnTo>
                    <a:lnTo>
                      <a:pt x="258" y="50"/>
                    </a:lnTo>
                    <a:lnTo>
                      <a:pt x="260" y="48"/>
                    </a:lnTo>
                    <a:lnTo>
                      <a:pt x="260" y="48"/>
                    </a:lnTo>
                    <a:lnTo>
                      <a:pt x="260" y="48"/>
                    </a:lnTo>
                    <a:lnTo>
                      <a:pt x="260" y="46"/>
                    </a:lnTo>
                    <a:lnTo>
                      <a:pt x="260" y="44"/>
                    </a:lnTo>
                    <a:lnTo>
                      <a:pt x="262" y="44"/>
                    </a:lnTo>
                    <a:lnTo>
                      <a:pt x="262" y="44"/>
                    </a:lnTo>
                    <a:lnTo>
                      <a:pt x="262" y="44"/>
                    </a:lnTo>
                    <a:lnTo>
                      <a:pt x="262" y="42"/>
                    </a:lnTo>
                    <a:lnTo>
                      <a:pt x="262" y="40"/>
                    </a:lnTo>
                    <a:lnTo>
                      <a:pt x="264" y="40"/>
                    </a:lnTo>
                    <a:lnTo>
                      <a:pt x="264" y="40"/>
                    </a:lnTo>
                    <a:lnTo>
                      <a:pt x="268" y="40"/>
                    </a:lnTo>
                    <a:lnTo>
                      <a:pt x="270" y="40"/>
                    </a:lnTo>
                    <a:lnTo>
                      <a:pt x="270" y="38"/>
                    </a:lnTo>
                    <a:lnTo>
                      <a:pt x="272" y="38"/>
                    </a:lnTo>
                    <a:lnTo>
                      <a:pt x="272" y="38"/>
                    </a:lnTo>
                    <a:lnTo>
                      <a:pt x="272" y="38"/>
                    </a:lnTo>
                    <a:lnTo>
                      <a:pt x="272" y="38"/>
                    </a:lnTo>
                    <a:lnTo>
                      <a:pt x="272" y="36"/>
                    </a:lnTo>
                    <a:lnTo>
                      <a:pt x="272" y="36"/>
                    </a:lnTo>
                    <a:lnTo>
                      <a:pt x="270" y="36"/>
                    </a:lnTo>
                    <a:lnTo>
                      <a:pt x="268" y="36"/>
                    </a:lnTo>
                    <a:lnTo>
                      <a:pt x="268" y="36"/>
                    </a:lnTo>
                    <a:lnTo>
                      <a:pt x="266" y="36"/>
                    </a:lnTo>
                    <a:lnTo>
                      <a:pt x="264" y="38"/>
                    </a:lnTo>
                    <a:lnTo>
                      <a:pt x="262" y="38"/>
                    </a:lnTo>
                    <a:lnTo>
                      <a:pt x="260" y="38"/>
                    </a:lnTo>
                    <a:lnTo>
                      <a:pt x="260" y="38"/>
                    </a:lnTo>
                    <a:lnTo>
                      <a:pt x="260" y="40"/>
                    </a:lnTo>
                    <a:lnTo>
                      <a:pt x="262" y="40"/>
                    </a:lnTo>
                    <a:lnTo>
                      <a:pt x="260" y="40"/>
                    </a:lnTo>
                    <a:lnTo>
                      <a:pt x="258" y="38"/>
                    </a:lnTo>
                    <a:lnTo>
                      <a:pt x="258" y="38"/>
                    </a:lnTo>
                    <a:lnTo>
                      <a:pt x="260" y="38"/>
                    </a:lnTo>
                    <a:lnTo>
                      <a:pt x="258" y="38"/>
                    </a:lnTo>
                    <a:lnTo>
                      <a:pt x="260" y="36"/>
                    </a:lnTo>
                    <a:lnTo>
                      <a:pt x="258" y="36"/>
                    </a:lnTo>
                    <a:lnTo>
                      <a:pt x="260" y="36"/>
                    </a:lnTo>
                    <a:lnTo>
                      <a:pt x="262" y="36"/>
                    </a:lnTo>
                    <a:lnTo>
                      <a:pt x="264" y="36"/>
                    </a:lnTo>
                    <a:lnTo>
                      <a:pt x="264" y="36"/>
                    </a:lnTo>
                    <a:lnTo>
                      <a:pt x="266" y="36"/>
                    </a:lnTo>
                    <a:lnTo>
                      <a:pt x="270" y="36"/>
                    </a:lnTo>
                    <a:lnTo>
                      <a:pt x="276" y="36"/>
                    </a:lnTo>
                    <a:lnTo>
                      <a:pt x="276" y="36"/>
                    </a:lnTo>
                    <a:lnTo>
                      <a:pt x="278" y="34"/>
                    </a:lnTo>
                    <a:lnTo>
                      <a:pt x="276" y="34"/>
                    </a:lnTo>
                    <a:lnTo>
                      <a:pt x="278" y="34"/>
                    </a:lnTo>
                    <a:lnTo>
                      <a:pt x="278" y="34"/>
                    </a:lnTo>
                    <a:lnTo>
                      <a:pt x="280" y="32"/>
                    </a:lnTo>
                    <a:lnTo>
                      <a:pt x="280" y="32"/>
                    </a:lnTo>
                    <a:lnTo>
                      <a:pt x="276" y="32"/>
                    </a:lnTo>
                    <a:lnTo>
                      <a:pt x="276" y="32"/>
                    </a:lnTo>
                    <a:lnTo>
                      <a:pt x="272" y="32"/>
                    </a:lnTo>
                    <a:lnTo>
                      <a:pt x="272" y="32"/>
                    </a:lnTo>
                    <a:lnTo>
                      <a:pt x="268" y="32"/>
                    </a:lnTo>
                    <a:lnTo>
                      <a:pt x="266" y="32"/>
                    </a:lnTo>
                    <a:lnTo>
                      <a:pt x="262" y="32"/>
                    </a:lnTo>
                    <a:lnTo>
                      <a:pt x="262" y="32"/>
                    </a:lnTo>
                    <a:lnTo>
                      <a:pt x="260" y="32"/>
                    </a:lnTo>
                    <a:lnTo>
                      <a:pt x="258" y="32"/>
                    </a:lnTo>
                    <a:lnTo>
                      <a:pt x="258" y="32"/>
                    </a:lnTo>
                    <a:lnTo>
                      <a:pt x="256" y="32"/>
                    </a:lnTo>
                    <a:lnTo>
                      <a:pt x="256" y="32"/>
                    </a:lnTo>
                    <a:lnTo>
                      <a:pt x="260" y="32"/>
                    </a:lnTo>
                    <a:lnTo>
                      <a:pt x="260" y="32"/>
                    </a:lnTo>
                    <a:lnTo>
                      <a:pt x="262" y="30"/>
                    </a:lnTo>
                    <a:lnTo>
                      <a:pt x="268" y="32"/>
                    </a:lnTo>
                    <a:lnTo>
                      <a:pt x="270" y="32"/>
                    </a:lnTo>
                    <a:lnTo>
                      <a:pt x="270" y="32"/>
                    </a:lnTo>
                    <a:lnTo>
                      <a:pt x="272" y="30"/>
                    </a:lnTo>
                    <a:lnTo>
                      <a:pt x="272" y="30"/>
                    </a:lnTo>
                    <a:lnTo>
                      <a:pt x="272" y="30"/>
                    </a:lnTo>
                    <a:lnTo>
                      <a:pt x="274" y="30"/>
                    </a:lnTo>
                    <a:lnTo>
                      <a:pt x="280" y="30"/>
                    </a:lnTo>
                    <a:lnTo>
                      <a:pt x="282" y="30"/>
                    </a:lnTo>
                    <a:lnTo>
                      <a:pt x="282" y="30"/>
                    </a:lnTo>
                    <a:lnTo>
                      <a:pt x="282" y="30"/>
                    </a:lnTo>
                    <a:lnTo>
                      <a:pt x="282" y="30"/>
                    </a:lnTo>
                    <a:lnTo>
                      <a:pt x="286" y="30"/>
                    </a:lnTo>
                    <a:lnTo>
                      <a:pt x="288" y="28"/>
                    </a:lnTo>
                    <a:lnTo>
                      <a:pt x="288" y="28"/>
                    </a:lnTo>
                    <a:lnTo>
                      <a:pt x="286" y="28"/>
                    </a:lnTo>
                    <a:lnTo>
                      <a:pt x="286" y="28"/>
                    </a:lnTo>
                    <a:lnTo>
                      <a:pt x="286" y="26"/>
                    </a:lnTo>
                    <a:lnTo>
                      <a:pt x="286" y="26"/>
                    </a:lnTo>
                    <a:lnTo>
                      <a:pt x="290" y="26"/>
                    </a:lnTo>
                    <a:lnTo>
                      <a:pt x="292" y="26"/>
                    </a:lnTo>
                    <a:lnTo>
                      <a:pt x="292" y="26"/>
                    </a:lnTo>
                    <a:lnTo>
                      <a:pt x="292" y="26"/>
                    </a:lnTo>
                    <a:lnTo>
                      <a:pt x="292" y="26"/>
                    </a:lnTo>
                    <a:lnTo>
                      <a:pt x="294" y="26"/>
                    </a:lnTo>
                    <a:lnTo>
                      <a:pt x="294" y="24"/>
                    </a:lnTo>
                    <a:lnTo>
                      <a:pt x="296" y="24"/>
                    </a:lnTo>
                    <a:lnTo>
                      <a:pt x="298" y="22"/>
                    </a:lnTo>
                    <a:lnTo>
                      <a:pt x="300" y="22"/>
                    </a:lnTo>
                    <a:lnTo>
                      <a:pt x="300" y="22"/>
                    </a:lnTo>
                    <a:lnTo>
                      <a:pt x="298" y="20"/>
                    </a:lnTo>
                    <a:lnTo>
                      <a:pt x="298" y="20"/>
                    </a:lnTo>
                    <a:lnTo>
                      <a:pt x="294" y="20"/>
                    </a:lnTo>
                    <a:lnTo>
                      <a:pt x="292" y="20"/>
                    </a:lnTo>
                    <a:lnTo>
                      <a:pt x="288" y="20"/>
                    </a:lnTo>
                    <a:lnTo>
                      <a:pt x="286" y="20"/>
                    </a:lnTo>
                    <a:lnTo>
                      <a:pt x="284" y="20"/>
                    </a:lnTo>
                    <a:lnTo>
                      <a:pt x="282" y="20"/>
                    </a:lnTo>
                    <a:lnTo>
                      <a:pt x="282" y="20"/>
                    </a:lnTo>
                    <a:lnTo>
                      <a:pt x="278" y="20"/>
                    </a:lnTo>
                    <a:lnTo>
                      <a:pt x="278" y="20"/>
                    </a:lnTo>
                    <a:lnTo>
                      <a:pt x="276" y="20"/>
                    </a:lnTo>
                    <a:lnTo>
                      <a:pt x="276" y="20"/>
                    </a:lnTo>
                    <a:lnTo>
                      <a:pt x="276" y="20"/>
                    </a:lnTo>
                    <a:lnTo>
                      <a:pt x="276" y="20"/>
                    </a:lnTo>
                    <a:lnTo>
                      <a:pt x="276" y="20"/>
                    </a:lnTo>
                    <a:lnTo>
                      <a:pt x="274" y="20"/>
                    </a:lnTo>
                    <a:lnTo>
                      <a:pt x="274" y="22"/>
                    </a:lnTo>
                    <a:lnTo>
                      <a:pt x="274" y="22"/>
                    </a:lnTo>
                    <a:lnTo>
                      <a:pt x="274" y="22"/>
                    </a:lnTo>
                    <a:lnTo>
                      <a:pt x="274" y="22"/>
                    </a:lnTo>
                    <a:lnTo>
                      <a:pt x="272" y="22"/>
                    </a:lnTo>
                    <a:lnTo>
                      <a:pt x="272" y="22"/>
                    </a:lnTo>
                    <a:lnTo>
                      <a:pt x="272" y="22"/>
                    </a:lnTo>
                    <a:lnTo>
                      <a:pt x="272" y="22"/>
                    </a:lnTo>
                    <a:lnTo>
                      <a:pt x="270" y="22"/>
                    </a:lnTo>
                    <a:lnTo>
                      <a:pt x="270" y="22"/>
                    </a:lnTo>
                    <a:lnTo>
                      <a:pt x="268" y="22"/>
                    </a:lnTo>
                    <a:lnTo>
                      <a:pt x="266" y="22"/>
                    </a:lnTo>
                    <a:lnTo>
                      <a:pt x="264" y="22"/>
                    </a:lnTo>
                    <a:lnTo>
                      <a:pt x="264" y="22"/>
                    </a:lnTo>
                    <a:lnTo>
                      <a:pt x="262" y="24"/>
                    </a:lnTo>
                    <a:lnTo>
                      <a:pt x="262" y="22"/>
                    </a:lnTo>
                    <a:lnTo>
                      <a:pt x="262" y="22"/>
                    </a:lnTo>
                    <a:lnTo>
                      <a:pt x="262" y="22"/>
                    </a:lnTo>
                    <a:lnTo>
                      <a:pt x="262" y="22"/>
                    </a:lnTo>
                    <a:lnTo>
                      <a:pt x="262" y="20"/>
                    </a:lnTo>
                    <a:lnTo>
                      <a:pt x="260" y="22"/>
                    </a:lnTo>
                    <a:lnTo>
                      <a:pt x="258" y="22"/>
                    </a:lnTo>
                    <a:lnTo>
                      <a:pt x="256" y="24"/>
                    </a:lnTo>
                    <a:lnTo>
                      <a:pt x="256" y="24"/>
                    </a:lnTo>
                    <a:lnTo>
                      <a:pt x="254" y="26"/>
                    </a:lnTo>
                    <a:lnTo>
                      <a:pt x="252" y="26"/>
                    </a:lnTo>
                    <a:lnTo>
                      <a:pt x="248" y="28"/>
                    </a:lnTo>
                    <a:lnTo>
                      <a:pt x="246" y="28"/>
                    </a:lnTo>
                    <a:lnTo>
                      <a:pt x="246" y="28"/>
                    </a:lnTo>
                    <a:lnTo>
                      <a:pt x="246" y="28"/>
                    </a:lnTo>
                    <a:lnTo>
                      <a:pt x="244" y="30"/>
                    </a:lnTo>
                    <a:lnTo>
                      <a:pt x="244" y="30"/>
                    </a:lnTo>
                    <a:lnTo>
                      <a:pt x="242" y="32"/>
                    </a:lnTo>
                    <a:lnTo>
                      <a:pt x="242" y="32"/>
                    </a:lnTo>
                    <a:lnTo>
                      <a:pt x="238" y="32"/>
                    </a:lnTo>
                    <a:lnTo>
                      <a:pt x="240" y="32"/>
                    </a:lnTo>
                    <a:lnTo>
                      <a:pt x="240" y="32"/>
                    </a:lnTo>
                    <a:lnTo>
                      <a:pt x="242" y="30"/>
                    </a:lnTo>
                    <a:lnTo>
                      <a:pt x="240" y="30"/>
                    </a:lnTo>
                    <a:lnTo>
                      <a:pt x="244" y="30"/>
                    </a:lnTo>
                    <a:lnTo>
                      <a:pt x="244" y="28"/>
                    </a:lnTo>
                    <a:lnTo>
                      <a:pt x="246" y="26"/>
                    </a:lnTo>
                    <a:lnTo>
                      <a:pt x="250" y="26"/>
                    </a:lnTo>
                    <a:lnTo>
                      <a:pt x="248" y="26"/>
                    </a:lnTo>
                    <a:lnTo>
                      <a:pt x="248" y="26"/>
                    </a:lnTo>
                    <a:lnTo>
                      <a:pt x="246" y="26"/>
                    </a:lnTo>
                    <a:lnTo>
                      <a:pt x="248" y="24"/>
                    </a:lnTo>
                    <a:lnTo>
                      <a:pt x="250" y="24"/>
                    </a:lnTo>
                    <a:lnTo>
                      <a:pt x="250" y="24"/>
                    </a:lnTo>
                    <a:lnTo>
                      <a:pt x="252" y="22"/>
                    </a:lnTo>
                    <a:lnTo>
                      <a:pt x="252" y="22"/>
                    </a:lnTo>
                    <a:lnTo>
                      <a:pt x="254" y="22"/>
                    </a:lnTo>
                    <a:lnTo>
                      <a:pt x="254" y="22"/>
                    </a:lnTo>
                    <a:lnTo>
                      <a:pt x="254" y="20"/>
                    </a:lnTo>
                    <a:lnTo>
                      <a:pt x="254" y="20"/>
                    </a:lnTo>
                    <a:lnTo>
                      <a:pt x="254" y="18"/>
                    </a:lnTo>
                    <a:lnTo>
                      <a:pt x="252" y="18"/>
                    </a:lnTo>
                    <a:lnTo>
                      <a:pt x="252" y="16"/>
                    </a:lnTo>
                    <a:lnTo>
                      <a:pt x="248" y="16"/>
                    </a:lnTo>
                    <a:lnTo>
                      <a:pt x="246" y="18"/>
                    </a:lnTo>
                    <a:lnTo>
                      <a:pt x="244" y="18"/>
                    </a:lnTo>
                    <a:lnTo>
                      <a:pt x="244" y="18"/>
                    </a:lnTo>
                    <a:lnTo>
                      <a:pt x="244" y="20"/>
                    </a:lnTo>
                    <a:lnTo>
                      <a:pt x="244" y="20"/>
                    </a:lnTo>
                    <a:lnTo>
                      <a:pt x="244" y="20"/>
                    </a:lnTo>
                    <a:lnTo>
                      <a:pt x="244" y="20"/>
                    </a:lnTo>
                    <a:lnTo>
                      <a:pt x="240" y="20"/>
                    </a:lnTo>
                    <a:lnTo>
                      <a:pt x="238" y="20"/>
                    </a:lnTo>
                    <a:lnTo>
                      <a:pt x="232" y="22"/>
                    </a:lnTo>
                    <a:lnTo>
                      <a:pt x="228" y="22"/>
                    </a:lnTo>
                    <a:lnTo>
                      <a:pt x="228" y="22"/>
                    </a:lnTo>
                    <a:lnTo>
                      <a:pt x="226" y="22"/>
                    </a:lnTo>
                    <a:lnTo>
                      <a:pt x="228" y="22"/>
                    </a:lnTo>
                    <a:lnTo>
                      <a:pt x="230" y="22"/>
                    </a:lnTo>
                    <a:lnTo>
                      <a:pt x="232" y="20"/>
                    </a:lnTo>
                    <a:lnTo>
                      <a:pt x="236" y="20"/>
                    </a:lnTo>
                    <a:lnTo>
                      <a:pt x="238" y="20"/>
                    </a:lnTo>
                    <a:lnTo>
                      <a:pt x="238" y="18"/>
                    </a:lnTo>
                    <a:lnTo>
                      <a:pt x="236" y="18"/>
                    </a:lnTo>
                    <a:lnTo>
                      <a:pt x="236" y="18"/>
                    </a:lnTo>
                    <a:lnTo>
                      <a:pt x="224" y="18"/>
                    </a:lnTo>
                    <a:lnTo>
                      <a:pt x="222" y="18"/>
                    </a:lnTo>
                    <a:lnTo>
                      <a:pt x="218" y="18"/>
                    </a:lnTo>
                    <a:lnTo>
                      <a:pt x="218" y="18"/>
                    </a:lnTo>
                    <a:lnTo>
                      <a:pt x="216" y="18"/>
                    </a:lnTo>
                    <a:lnTo>
                      <a:pt x="216" y="18"/>
                    </a:lnTo>
                    <a:lnTo>
                      <a:pt x="216" y="18"/>
                    </a:lnTo>
                    <a:lnTo>
                      <a:pt x="208" y="20"/>
                    </a:lnTo>
                    <a:lnTo>
                      <a:pt x="206" y="20"/>
                    </a:lnTo>
                    <a:lnTo>
                      <a:pt x="204" y="20"/>
                    </a:lnTo>
                    <a:lnTo>
                      <a:pt x="200" y="20"/>
                    </a:lnTo>
                    <a:lnTo>
                      <a:pt x="200" y="20"/>
                    </a:lnTo>
                    <a:lnTo>
                      <a:pt x="202" y="18"/>
                    </a:lnTo>
                    <a:lnTo>
                      <a:pt x="208" y="18"/>
                    </a:lnTo>
                    <a:lnTo>
                      <a:pt x="212" y="16"/>
                    </a:lnTo>
                    <a:lnTo>
                      <a:pt x="214" y="16"/>
                    </a:lnTo>
                    <a:lnTo>
                      <a:pt x="212" y="16"/>
                    </a:lnTo>
                    <a:lnTo>
                      <a:pt x="214" y="16"/>
                    </a:lnTo>
                    <a:lnTo>
                      <a:pt x="216" y="16"/>
                    </a:lnTo>
                    <a:lnTo>
                      <a:pt x="218" y="16"/>
                    </a:lnTo>
                    <a:lnTo>
                      <a:pt x="224" y="16"/>
                    </a:lnTo>
                    <a:lnTo>
                      <a:pt x="230" y="16"/>
                    </a:lnTo>
                    <a:lnTo>
                      <a:pt x="234" y="16"/>
                    </a:lnTo>
                    <a:lnTo>
                      <a:pt x="238" y="16"/>
                    </a:lnTo>
                    <a:lnTo>
                      <a:pt x="242" y="16"/>
                    </a:lnTo>
                    <a:lnTo>
                      <a:pt x="242" y="16"/>
                    </a:lnTo>
                    <a:lnTo>
                      <a:pt x="246" y="14"/>
                    </a:lnTo>
                    <a:lnTo>
                      <a:pt x="248" y="14"/>
                    </a:lnTo>
                    <a:lnTo>
                      <a:pt x="250" y="14"/>
                    </a:lnTo>
                    <a:lnTo>
                      <a:pt x="252" y="14"/>
                    </a:lnTo>
                    <a:lnTo>
                      <a:pt x="254" y="14"/>
                    </a:lnTo>
                    <a:lnTo>
                      <a:pt x="254" y="14"/>
                    </a:lnTo>
                    <a:lnTo>
                      <a:pt x="256" y="12"/>
                    </a:lnTo>
                    <a:lnTo>
                      <a:pt x="256" y="12"/>
                    </a:lnTo>
                    <a:lnTo>
                      <a:pt x="258" y="12"/>
                    </a:lnTo>
                    <a:lnTo>
                      <a:pt x="258" y="12"/>
                    </a:lnTo>
                    <a:lnTo>
                      <a:pt x="258" y="12"/>
                    </a:lnTo>
                    <a:lnTo>
                      <a:pt x="254" y="10"/>
                    </a:lnTo>
                    <a:lnTo>
                      <a:pt x="254" y="10"/>
                    </a:lnTo>
                    <a:lnTo>
                      <a:pt x="254" y="10"/>
                    </a:lnTo>
                    <a:lnTo>
                      <a:pt x="252" y="10"/>
                    </a:lnTo>
                    <a:lnTo>
                      <a:pt x="250" y="10"/>
                    </a:lnTo>
                    <a:lnTo>
                      <a:pt x="250" y="10"/>
                    </a:lnTo>
                    <a:lnTo>
                      <a:pt x="248" y="10"/>
                    </a:lnTo>
                    <a:lnTo>
                      <a:pt x="246" y="10"/>
                    </a:lnTo>
                    <a:lnTo>
                      <a:pt x="246" y="10"/>
                    </a:lnTo>
                    <a:lnTo>
                      <a:pt x="246" y="10"/>
                    </a:lnTo>
                    <a:lnTo>
                      <a:pt x="246" y="10"/>
                    </a:lnTo>
                    <a:lnTo>
                      <a:pt x="246" y="8"/>
                    </a:lnTo>
                    <a:lnTo>
                      <a:pt x="246" y="10"/>
                    </a:lnTo>
                    <a:lnTo>
                      <a:pt x="244" y="8"/>
                    </a:lnTo>
                    <a:lnTo>
                      <a:pt x="240" y="10"/>
                    </a:lnTo>
                    <a:lnTo>
                      <a:pt x="240" y="10"/>
                    </a:lnTo>
                    <a:lnTo>
                      <a:pt x="236" y="10"/>
                    </a:lnTo>
                    <a:lnTo>
                      <a:pt x="240" y="10"/>
                    </a:lnTo>
                    <a:lnTo>
                      <a:pt x="238" y="10"/>
                    </a:lnTo>
                    <a:lnTo>
                      <a:pt x="242" y="8"/>
                    </a:lnTo>
                    <a:lnTo>
                      <a:pt x="242" y="8"/>
                    </a:lnTo>
                    <a:lnTo>
                      <a:pt x="244" y="8"/>
                    </a:lnTo>
                    <a:lnTo>
                      <a:pt x="242" y="6"/>
                    </a:lnTo>
                    <a:lnTo>
                      <a:pt x="242" y="6"/>
                    </a:lnTo>
                    <a:lnTo>
                      <a:pt x="240" y="6"/>
                    </a:lnTo>
                    <a:lnTo>
                      <a:pt x="238" y="6"/>
                    </a:lnTo>
                    <a:lnTo>
                      <a:pt x="234" y="6"/>
                    </a:lnTo>
                    <a:lnTo>
                      <a:pt x="234" y="6"/>
                    </a:lnTo>
                    <a:lnTo>
                      <a:pt x="228" y="6"/>
                    </a:lnTo>
                    <a:lnTo>
                      <a:pt x="226" y="6"/>
                    </a:lnTo>
                    <a:lnTo>
                      <a:pt x="226" y="6"/>
                    </a:lnTo>
                    <a:lnTo>
                      <a:pt x="226" y="6"/>
                    </a:lnTo>
                    <a:lnTo>
                      <a:pt x="220" y="6"/>
                    </a:lnTo>
                    <a:lnTo>
                      <a:pt x="218" y="6"/>
                    </a:lnTo>
                    <a:lnTo>
                      <a:pt x="216" y="6"/>
                    </a:lnTo>
                    <a:lnTo>
                      <a:pt x="214" y="6"/>
                    </a:lnTo>
                    <a:lnTo>
                      <a:pt x="212" y="6"/>
                    </a:lnTo>
                    <a:lnTo>
                      <a:pt x="212" y="6"/>
                    </a:lnTo>
                    <a:lnTo>
                      <a:pt x="210" y="8"/>
                    </a:lnTo>
                    <a:lnTo>
                      <a:pt x="210" y="8"/>
                    </a:lnTo>
                    <a:lnTo>
                      <a:pt x="210" y="8"/>
                    </a:lnTo>
                    <a:lnTo>
                      <a:pt x="204" y="8"/>
                    </a:lnTo>
                    <a:lnTo>
                      <a:pt x="202" y="8"/>
                    </a:lnTo>
                    <a:lnTo>
                      <a:pt x="202" y="8"/>
                    </a:lnTo>
                    <a:lnTo>
                      <a:pt x="200" y="10"/>
                    </a:lnTo>
                    <a:lnTo>
                      <a:pt x="200" y="8"/>
                    </a:lnTo>
                    <a:lnTo>
                      <a:pt x="200" y="8"/>
                    </a:lnTo>
                    <a:lnTo>
                      <a:pt x="198" y="8"/>
                    </a:lnTo>
                    <a:lnTo>
                      <a:pt x="196" y="8"/>
                    </a:lnTo>
                    <a:lnTo>
                      <a:pt x="196" y="8"/>
                    </a:lnTo>
                    <a:lnTo>
                      <a:pt x="194" y="8"/>
                    </a:lnTo>
                    <a:lnTo>
                      <a:pt x="194" y="8"/>
                    </a:lnTo>
                    <a:lnTo>
                      <a:pt x="194" y="8"/>
                    </a:lnTo>
                    <a:lnTo>
                      <a:pt x="200" y="8"/>
                    </a:lnTo>
                    <a:lnTo>
                      <a:pt x="202" y="6"/>
                    </a:lnTo>
                    <a:lnTo>
                      <a:pt x="204" y="6"/>
                    </a:lnTo>
                    <a:lnTo>
                      <a:pt x="208" y="6"/>
                    </a:lnTo>
                    <a:lnTo>
                      <a:pt x="206" y="6"/>
                    </a:lnTo>
                    <a:lnTo>
                      <a:pt x="204" y="6"/>
                    </a:lnTo>
                    <a:lnTo>
                      <a:pt x="204" y="6"/>
                    </a:lnTo>
                    <a:lnTo>
                      <a:pt x="208" y="6"/>
                    </a:lnTo>
                    <a:lnTo>
                      <a:pt x="210" y="6"/>
                    </a:lnTo>
                    <a:lnTo>
                      <a:pt x="216" y="6"/>
                    </a:lnTo>
                    <a:lnTo>
                      <a:pt x="220" y="6"/>
                    </a:lnTo>
                    <a:lnTo>
                      <a:pt x="222" y="6"/>
                    </a:lnTo>
                    <a:lnTo>
                      <a:pt x="232" y="6"/>
                    </a:lnTo>
                    <a:lnTo>
                      <a:pt x="238" y="6"/>
                    </a:lnTo>
                    <a:lnTo>
                      <a:pt x="238" y="6"/>
                    </a:lnTo>
                    <a:lnTo>
                      <a:pt x="238" y="4"/>
                    </a:lnTo>
                    <a:lnTo>
                      <a:pt x="238" y="4"/>
                    </a:lnTo>
                    <a:lnTo>
                      <a:pt x="236" y="4"/>
                    </a:lnTo>
                    <a:lnTo>
                      <a:pt x="230" y="2"/>
                    </a:lnTo>
                    <a:lnTo>
                      <a:pt x="226" y="4"/>
                    </a:lnTo>
                    <a:lnTo>
                      <a:pt x="224" y="4"/>
                    </a:lnTo>
                    <a:lnTo>
                      <a:pt x="224" y="2"/>
                    </a:lnTo>
                    <a:lnTo>
                      <a:pt x="224" y="2"/>
                    </a:lnTo>
                    <a:lnTo>
                      <a:pt x="222" y="2"/>
                    </a:lnTo>
                    <a:lnTo>
                      <a:pt x="222" y="2"/>
                    </a:lnTo>
                    <a:lnTo>
                      <a:pt x="218" y="2"/>
                    </a:lnTo>
                    <a:lnTo>
                      <a:pt x="214" y="2"/>
                    </a:lnTo>
                    <a:lnTo>
                      <a:pt x="212" y="0"/>
                    </a:lnTo>
                    <a:lnTo>
                      <a:pt x="210" y="2"/>
                    </a:lnTo>
                    <a:lnTo>
                      <a:pt x="210" y="0"/>
                    </a:lnTo>
                    <a:lnTo>
                      <a:pt x="206" y="0"/>
                    </a:lnTo>
                    <a:lnTo>
                      <a:pt x="202" y="2"/>
                    </a:lnTo>
                    <a:lnTo>
                      <a:pt x="204" y="2"/>
                    </a:lnTo>
                    <a:lnTo>
                      <a:pt x="202" y="2"/>
                    </a:lnTo>
                    <a:lnTo>
                      <a:pt x="202" y="2"/>
                    </a:lnTo>
                    <a:lnTo>
                      <a:pt x="202" y="2"/>
                    </a:lnTo>
                    <a:lnTo>
                      <a:pt x="200" y="0"/>
                    </a:lnTo>
                    <a:lnTo>
                      <a:pt x="200" y="0"/>
                    </a:lnTo>
                    <a:lnTo>
                      <a:pt x="198" y="2"/>
                    </a:lnTo>
                    <a:lnTo>
                      <a:pt x="194" y="2"/>
                    </a:lnTo>
                    <a:lnTo>
                      <a:pt x="192" y="2"/>
                    </a:lnTo>
                    <a:lnTo>
                      <a:pt x="190" y="2"/>
                    </a:lnTo>
                    <a:lnTo>
                      <a:pt x="192" y="2"/>
                    </a:lnTo>
                    <a:lnTo>
                      <a:pt x="192" y="2"/>
                    </a:lnTo>
                    <a:lnTo>
                      <a:pt x="192" y="4"/>
                    </a:lnTo>
                    <a:lnTo>
                      <a:pt x="192" y="4"/>
                    </a:lnTo>
                    <a:lnTo>
                      <a:pt x="190" y="2"/>
                    </a:lnTo>
                    <a:lnTo>
                      <a:pt x="188" y="2"/>
                    </a:lnTo>
                    <a:lnTo>
                      <a:pt x="188" y="2"/>
                    </a:lnTo>
                    <a:lnTo>
                      <a:pt x="188" y="2"/>
                    </a:lnTo>
                    <a:lnTo>
                      <a:pt x="186" y="2"/>
                    </a:lnTo>
                    <a:lnTo>
                      <a:pt x="186" y="2"/>
                    </a:lnTo>
                    <a:lnTo>
                      <a:pt x="186" y="4"/>
                    </a:lnTo>
                    <a:lnTo>
                      <a:pt x="182" y="2"/>
                    </a:lnTo>
                    <a:lnTo>
                      <a:pt x="182" y="2"/>
                    </a:lnTo>
                    <a:lnTo>
                      <a:pt x="182" y="4"/>
                    </a:lnTo>
                    <a:lnTo>
                      <a:pt x="182" y="4"/>
                    </a:lnTo>
                    <a:lnTo>
                      <a:pt x="182" y="4"/>
                    </a:lnTo>
                    <a:lnTo>
                      <a:pt x="182" y="4"/>
                    </a:lnTo>
                    <a:lnTo>
                      <a:pt x="184" y="4"/>
                    </a:lnTo>
                    <a:lnTo>
                      <a:pt x="184" y="6"/>
                    </a:lnTo>
                    <a:lnTo>
                      <a:pt x="186" y="6"/>
                    </a:lnTo>
                    <a:lnTo>
                      <a:pt x="188" y="6"/>
                    </a:lnTo>
                    <a:lnTo>
                      <a:pt x="184" y="6"/>
                    </a:lnTo>
                    <a:lnTo>
                      <a:pt x="180" y="6"/>
                    </a:lnTo>
                    <a:lnTo>
                      <a:pt x="180" y="6"/>
                    </a:lnTo>
                    <a:lnTo>
                      <a:pt x="180" y="6"/>
                    </a:lnTo>
                    <a:lnTo>
                      <a:pt x="180" y="6"/>
                    </a:lnTo>
                    <a:lnTo>
                      <a:pt x="178" y="6"/>
                    </a:lnTo>
                    <a:lnTo>
                      <a:pt x="180" y="8"/>
                    </a:lnTo>
                    <a:lnTo>
                      <a:pt x="180" y="8"/>
                    </a:lnTo>
                    <a:lnTo>
                      <a:pt x="180" y="8"/>
                    </a:lnTo>
                    <a:lnTo>
                      <a:pt x="180" y="8"/>
                    </a:lnTo>
                    <a:lnTo>
                      <a:pt x="178" y="6"/>
                    </a:lnTo>
                    <a:lnTo>
                      <a:pt x="178" y="6"/>
                    </a:lnTo>
                    <a:lnTo>
                      <a:pt x="176" y="6"/>
                    </a:lnTo>
                    <a:lnTo>
                      <a:pt x="174" y="6"/>
                    </a:lnTo>
                    <a:lnTo>
                      <a:pt x="172" y="6"/>
                    </a:lnTo>
                    <a:lnTo>
                      <a:pt x="170" y="6"/>
                    </a:lnTo>
                    <a:lnTo>
                      <a:pt x="168" y="6"/>
                    </a:lnTo>
                    <a:lnTo>
                      <a:pt x="168" y="4"/>
                    </a:lnTo>
                    <a:lnTo>
                      <a:pt x="168" y="4"/>
                    </a:lnTo>
                    <a:lnTo>
                      <a:pt x="168" y="4"/>
                    </a:lnTo>
                    <a:lnTo>
                      <a:pt x="168" y="4"/>
                    </a:lnTo>
                    <a:lnTo>
                      <a:pt x="166" y="4"/>
                    </a:lnTo>
                    <a:lnTo>
                      <a:pt x="164" y="4"/>
                    </a:lnTo>
                    <a:lnTo>
                      <a:pt x="164" y="4"/>
                    </a:lnTo>
                    <a:lnTo>
                      <a:pt x="162" y="4"/>
                    </a:lnTo>
                    <a:lnTo>
                      <a:pt x="164" y="4"/>
                    </a:lnTo>
                    <a:lnTo>
                      <a:pt x="162" y="4"/>
                    </a:lnTo>
                    <a:lnTo>
                      <a:pt x="162" y="4"/>
                    </a:lnTo>
                    <a:lnTo>
                      <a:pt x="164" y="6"/>
                    </a:lnTo>
                    <a:lnTo>
                      <a:pt x="162" y="6"/>
                    </a:lnTo>
                    <a:lnTo>
                      <a:pt x="162" y="6"/>
                    </a:lnTo>
                    <a:lnTo>
                      <a:pt x="162" y="6"/>
                    </a:lnTo>
                    <a:lnTo>
                      <a:pt x="160" y="6"/>
                    </a:lnTo>
                    <a:lnTo>
                      <a:pt x="160" y="6"/>
                    </a:lnTo>
                    <a:lnTo>
                      <a:pt x="158" y="4"/>
                    </a:lnTo>
                    <a:lnTo>
                      <a:pt x="156" y="4"/>
                    </a:lnTo>
                    <a:lnTo>
                      <a:pt x="156" y="4"/>
                    </a:lnTo>
                    <a:lnTo>
                      <a:pt x="156" y="6"/>
                    </a:lnTo>
                    <a:lnTo>
                      <a:pt x="156" y="4"/>
                    </a:lnTo>
                    <a:lnTo>
                      <a:pt x="156" y="4"/>
                    </a:lnTo>
                    <a:lnTo>
                      <a:pt x="154" y="4"/>
                    </a:lnTo>
                    <a:lnTo>
                      <a:pt x="154" y="4"/>
                    </a:lnTo>
                    <a:lnTo>
                      <a:pt x="152" y="6"/>
                    </a:lnTo>
                    <a:lnTo>
                      <a:pt x="154" y="6"/>
                    </a:lnTo>
                    <a:lnTo>
                      <a:pt x="154" y="6"/>
                    </a:lnTo>
                    <a:lnTo>
                      <a:pt x="158" y="6"/>
                    </a:lnTo>
                    <a:lnTo>
                      <a:pt x="156" y="6"/>
                    </a:lnTo>
                    <a:lnTo>
                      <a:pt x="154" y="6"/>
                    </a:lnTo>
                    <a:lnTo>
                      <a:pt x="156" y="6"/>
                    </a:lnTo>
                    <a:lnTo>
                      <a:pt x="156" y="8"/>
                    </a:lnTo>
                    <a:lnTo>
                      <a:pt x="164" y="8"/>
                    </a:lnTo>
                    <a:lnTo>
                      <a:pt x="170" y="8"/>
                    </a:lnTo>
                    <a:lnTo>
                      <a:pt x="170" y="10"/>
                    </a:lnTo>
                    <a:lnTo>
                      <a:pt x="172" y="10"/>
                    </a:lnTo>
                    <a:lnTo>
                      <a:pt x="174" y="10"/>
                    </a:lnTo>
                    <a:lnTo>
                      <a:pt x="174" y="10"/>
                    </a:lnTo>
                    <a:lnTo>
                      <a:pt x="174" y="10"/>
                    </a:lnTo>
                    <a:lnTo>
                      <a:pt x="174" y="10"/>
                    </a:lnTo>
                    <a:lnTo>
                      <a:pt x="174" y="12"/>
                    </a:lnTo>
                    <a:lnTo>
                      <a:pt x="174" y="12"/>
                    </a:lnTo>
                    <a:lnTo>
                      <a:pt x="174" y="12"/>
                    </a:lnTo>
                    <a:lnTo>
                      <a:pt x="174" y="12"/>
                    </a:lnTo>
                    <a:lnTo>
                      <a:pt x="172" y="12"/>
                    </a:lnTo>
                    <a:lnTo>
                      <a:pt x="172" y="10"/>
                    </a:lnTo>
                    <a:lnTo>
                      <a:pt x="170" y="10"/>
                    </a:lnTo>
                    <a:lnTo>
                      <a:pt x="170" y="10"/>
                    </a:lnTo>
                    <a:lnTo>
                      <a:pt x="168" y="10"/>
                    </a:lnTo>
                    <a:lnTo>
                      <a:pt x="168" y="8"/>
                    </a:lnTo>
                    <a:lnTo>
                      <a:pt x="166" y="8"/>
                    </a:lnTo>
                    <a:lnTo>
                      <a:pt x="166" y="10"/>
                    </a:lnTo>
                    <a:lnTo>
                      <a:pt x="166" y="10"/>
                    </a:lnTo>
                    <a:lnTo>
                      <a:pt x="166" y="10"/>
                    </a:lnTo>
                    <a:lnTo>
                      <a:pt x="166" y="12"/>
                    </a:lnTo>
                    <a:lnTo>
                      <a:pt x="166" y="12"/>
                    </a:lnTo>
                    <a:lnTo>
                      <a:pt x="166" y="12"/>
                    </a:lnTo>
                    <a:lnTo>
                      <a:pt x="166" y="10"/>
                    </a:lnTo>
                    <a:lnTo>
                      <a:pt x="166" y="10"/>
                    </a:lnTo>
                    <a:lnTo>
                      <a:pt x="166" y="8"/>
                    </a:lnTo>
                    <a:lnTo>
                      <a:pt x="164" y="8"/>
                    </a:lnTo>
                    <a:lnTo>
                      <a:pt x="152" y="8"/>
                    </a:lnTo>
                    <a:lnTo>
                      <a:pt x="150" y="8"/>
                    </a:lnTo>
                    <a:lnTo>
                      <a:pt x="152" y="10"/>
                    </a:lnTo>
                    <a:lnTo>
                      <a:pt x="152" y="10"/>
                    </a:lnTo>
                    <a:lnTo>
                      <a:pt x="152" y="10"/>
                    </a:lnTo>
                    <a:lnTo>
                      <a:pt x="154" y="10"/>
                    </a:lnTo>
                    <a:lnTo>
                      <a:pt x="154" y="10"/>
                    </a:lnTo>
                    <a:lnTo>
                      <a:pt x="158" y="12"/>
                    </a:lnTo>
                    <a:lnTo>
                      <a:pt x="156" y="12"/>
                    </a:lnTo>
                    <a:lnTo>
                      <a:pt x="158" y="12"/>
                    </a:lnTo>
                    <a:lnTo>
                      <a:pt x="160" y="14"/>
                    </a:lnTo>
                    <a:lnTo>
                      <a:pt x="162" y="14"/>
                    </a:lnTo>
                    <a:lnTo>
                      <a:pt x="162" y="14"/>
                    </a:lnTo>
                    <a:lnTo>
                      <a:pt x="160" y="14"/>
                    </a:lnTo>
                    <a:lnTo>
                      <a:pt x="160" y="14"/>
                    </a:lnTo>
                    <a:lnTo>
                      <a:pt x="156" y="12"/>
                    </a:lnTo>
                    <a:lnTo>
                      <a:pt x="154" y="12"/>
                    </a:lnTo>
                    <a:lnTo>
                      <a:pt x="154" y="12"/>
                    </a:lnTo>
                    <a:lnTo>
                      <a:pt x="152" y="14"/>
                    </a:lnTo>
                    <a:lnTo>
                      <a:pt x="152" y="14"/>
                    </a:lnTo>
                    <a:lnTo>
                      <a:pt x="152" y="14"/>
                    </a:lnTo>
                    <a:lnTo>
                      <a:pt x="154" y="14"/>
                    </a:lnTo>
                    <a:lnTo>
                      <a:pt x="154" y="14"/>
                    </a:lnTo>
                    <a:lnTo>
                      <a:pt x="152" y="16"/>
                    </a:lnTo>
                    <a:lnTo>
                      <a:pt x="150" y="16"/>
                    </a:lnTo>
                    <a:lnTo>
                      <a:pt x="152" y="14"/>
                    </a:lnTo>
                    <a:lnTo>
                      <a:pt x="150" y="14"/>
                    </a:lnTo>
                    <a:lnTo>
                      <a:pt x="150" y="14"/>
                    </a:lnTo>
                    <a:lnTo>
                      <a:pt x="152" y="12"/>
                    </a:lnTo>
                    <a:lnTo>
                      <a:pt x="154" y="12"/>
                    </a:lnTo>
                    <a:lnTo>
                      <a:pt x="154" y="12"/>
                    </a:lnTo>
                    <a:lnTo>
                      <a:pt x="154" y="12"/>
                    </a:lnTo>
                    <a:lnTo>
                      <a:pt x="152" y="12"/>
                    </a:lnTo>
                    <a:lnTo>
                      <a:pt x="152" y="12"/>
                    </a:lnTo>
                    <a:lnTo>
                      <a:pt x="152" y="10"/>
                    </a:lnTo>
                    <a:lnTo>
                      <a:pt x="148" y="10"/>
                    </a:lnTo>
                    <a:lnTo>
                      <a:pt x="146" y="10"/>
                    </a:lnTo>
                    <a:lnTo>
                      <a:pt x="144" y="10"/>
                    </a:lnTo>
                    <a:lnTo>
                      <a:pt x="142" y="10"/>
                    </a:lnTo>
                    <a:lnTo>
                      <a:pt x="142" y="10"/>
                    </a:lnTo>
                    <a:lnTo>
                      <a:pt x="142" y="10"/>
                    </a:lnTo>
                    <a:lnTo>
                      <a:pt x="142" y="12"/>
                    </a:lnTo>
                    <a:lnTo>
                      <a:pt x="144" y="12"/>
                    </a:lnTo>
                    <a:lnTo>
                      <a:pt x="146" y="12"/>
                    </a:lnTo>
                    <a:lnTo>
                      <a:pt x="148" y="14"/>
                    </a:lnTo>
                    <a:lnTo>
                      <a:pt x="148" y="14"/>
                    </a:lnTo>
                    <a:lnTo>
                      <a:pt x="150" y="16"/>
                    </a:lnTo>
                    <a:lnTo>
                      <a:pt x="150" y="16"/>
                    </a:lnTo>
                    <a:lnTo>
                      <a:pt x="152" y="18"/>
                    </a:lnTo>
                    <a:lnTo>
                      <a:pt x="150" y="18"/>
                    </a:lnTo>
                    <a:lnTo>
                      <a:pt x="150" y="18"/>
                    </a:lnTo>
                    <a:lnTo>
                      <a:pt x="148" y="18"/>
                    </a:lnTo>
                    <a:lnTo>
                      <a:pt x="146" y="16"/>
                    </a:lnTo>
                    <a:lnTo>
                      <a:pt x="146" y="16"/>
                    </a:lnTo>
                    <a:lnTo>
                      <a:pt x="146" y="16"/>
                    </a:lnTo>
                    <a:lnTo>
                      <a:pt x="146" y="16"/>
                    </a:lnTo>
                    <a:lnTo>
                      <a:pt x="144" y="14"/>
                    </a:lnTo>
                    <a:lnTo>
                      <a:pt x="140" y="14"/>
                    </a:lnTo>
                    <a:lnTo>
                      <a:pt x="140" y="12"/>
                    </a:lnTo>
                    <a:lnTo>
                      <a:pt x="138" y="12"/>
                    </a:lnTo>
                    <a:lnTo>
                      <a:pt x="136" y="12"/>
                    </a:lnTo>
                    <a:lnTo>
                      <a:pt x="134" y="10"/>
                    </a:lnTo>
                    <a:lnTo>
                      <a:pt x="132" y="10"/>
                    </a:lnTo>
                    <a:lnTo>
                      <a:pt x="130" y="10"/>
                    </a:lnTo>
                    <a:lnTo>
                      <a:pt x="126" y="10"/>
                    </a:lnTo>
                    <a:lnTo>
                      <a:pt x="126" y="10"/>
                    </a:lnTo>
                    <a:lnTo>
                      <a:pt x="126" y="12"/>
                    </a:lnTo>
                    <a:lnTo>
                      <a:pt x="126" y="12"/>
                    </a:lnTo>
                    <a:lnTo>
                      <a:pt x="126" y="12"/>
                    </a:lnTo>
                    <a:lnTo>
                      <a:pt x="126" y="12"/>
                    </a:lnTo>
                    <a:lnTo>
                      <a:pt x="128" y="14"/>
                    </a:lnTo>
                    <a:lnTo>
                      <a:pt x="128" y="14"/>
                    </a:lnTo>
                    <a:lnTo>
                      <a:pt x="128" y="16"/>
                    </a:lnTo>
                    <a:lnTo>
                      <a:pt x="130" y="16"/>
                    </a:lnTo>
                    <a:lnTo>
                      <a:pt x="130" y="16"/>
                    </a:lnTo>
                    <a:lnTo>
                      <a:pt x="128" y="16"/>
                    </a:lnTo>
                    <a:lnTo>
                      <a:pt x="128" y="16"/>
                    </a:lnTo>
                    <a:lnTo>
                      <a:pt x="126" y="16"/>
                    </a:lnTo>
                    <a:lnTo>
                      <a:pt x="124" y="16"/>
                    </a:lnTo>
                    <a:lnTo>
                      <a:pt x="124" y="16"/>
                    </a:lnTo>
                    <a:lnTo>
                      <a:pt x="126" y="18"/>
                    </a:lnTo>
                    <a:lnTo>
                      <a:pt x="126" y="18"/>
                    </a:lnTo>
                    <a:lnTo>
                      <a:pt x="124" y="18"/>
                    </a:lnTo>
                    <a:lnTo>
                      <a:pt x="122" y="16"/>
                    </a:lnTo>
                    <a:lnTo>
                      <a:pt x="120" y="16"/>
                    </a:lnTo>
                    <a:lnTo>
                      <a:pt x="116" y="14"/>
                    </a:lnTo>
                    <a:lnTo>
                      <a:pt x="116" y="16"/>
                    </a:lnTo>
                    <a:lnTo>
                      <a:pt x="114" y="16"/>
                    </a:lnTo>
                    <a:lnTo>
                      <a:pt x="114" y="16"/>
                    </a:lnTo>
                    <a:lnTo>
                      <a:pt x="112" y="18"/>
                    </a:lnTo>
                    <a:lnTo>
                      <a:pt x="112" y="20"/>
                    </a:lnTo>
                    <a:lnTo>
                      <a:pt x="110" y="20"/>
                    </a:lnTo>
                    <a:lnTo>
                      <a:pt x="110" y="20"/>
                    </a:lnTo>
                    <a:lnTo>
                      <a:pt x="110" y="18"/>
                    </a:lnTo>
                    <a:lnTo>
                      <a:pt x="110" y="18"/>
                    </a:lnTo>
                    <a:lnTo>
                      <a:pt x="112" y="16"/>
                    </a:lnTo>
                    <a:lnTo>
                      <a:pt x="112" y="16"/>
                    </a:lnTo>
                    <a:lnTo>
                      <a:pt x="112" y="16"/>
                    </a:lnTo>
                    <a:lnTo>
                      <a:pt x="112" y="14"/>
                    </a:lnTo>
                    <a:lnTo>
                      <a:pt x="112" y="14"/>
                    </a:lnTo>
                    <a:lnTo>
                      <a:pt x="112" y="12"/>
                    </a:lnTo>
                    <a:lnTo>
                      <a:pt x="110" y="12"/>
                    </a:lnTo>
                    <a:lnTo>
                      <a:pt x="110" y="12"/>
                    </a:lnTo>
                    <a:lnTo>
                      <a:pt x="110" y="12"/>
                    </a:lnTo>
                    <a:lnTo>
                      <a:pt x="106" y="12"/>
                    </a:lnTo>
                    <a:lnTo>
                      <a:pt x="104" y="12"/>
                    </a:lnTo>
                    <a:lnTo>
                      <a:pt x="102" y="12"/>
                    </a:lnTo>
                    <a:lnTo>
                      <a:pt x="102" y="12"/>
                    </a:lnTo>
                    <a:lnTo>
                      <a:pt x="102" y="12"/>
                    </a:lnTo>
                    <a:lnTo>
                      <a:pt x="100" y="12"/>
                    </a:lnTo>
                    <a:lnTo>
                      <a:pt x="98" y="12"/>
                    </a:lnTo>
                    <a:lnTo>
                      <a:pt x="92" y="12"/>
                    </a:lnTo>
                    <a:lnTo>
                      <a:pt x="90" y="14"/>
                    </a:lnTo>
                    <a:lnTo>
                      <a:pt x="88" y="14"/>
                    </a:lnTo>
                    <a:lnTo>
                      <a:pt x="86" y="14"/>
                    </a:lnTo>
                    <a:lnTo>
                      <a:pt x="88" y="14"/>
                    </a:lnTo>
                    <a:lnTo>
                      <a:pt x="88" y="14"/>
                    </a:lnTo>
                    <a:lnTo>
                      <a:pt x="90" y="16"/>
                    </a:lnTo>
                    <a:lnTo>
                      <a:pt x="90" y="16"/>
                    </a:lnTo>
                    <a:lnTo>
                      <a:pt x="90" y="18"/>
                    </a:lnTo>
                    <a:lnTo>
                      <a:pt x="92" y="18"/>
                    </a:lnTo>
                    <a:lnTo>
                      <a:pt x="94" y="18"/>
                    </a:lnTo>
                    <a:lnTo>
                      <a:pt x="94" y="20"/>
                    </a:lnTo>
                    <a:lnTo>
                      <a:pt x="94" y="20"/>
                    </a:lnTo>
                    <a:lnTo>
                      <a:pt x="94" y="20"/>
                    </a:lnTo>
                    <a:lnTo>
                      <a:pt x="92" y="20"/>
                    </a:lnTo>
                    <a:lnTo>
                      <a:pt x="92" y="18"/>
                    </a:lnTo>
                    <a:lnTo>
                      <a:pt x="90" y="18"/>
                    </a:lnTo>
                    <a:lnTo>
                      <a:pt x="88" y="18"/>
                    </a:lnTo>
                    <a:lnTo>
                      <a:pt x="88" y="16"/>
                    </a:lnTo>
                    <a:lnTo>
                      <a:pt x="88" y="16"/>
                    </a:lnTo>
                    <a:lnTo>
                      <a:pt x="88" y="16"/>
                    </a:lnTo>
                    <a:lnTo>
                      <a:pt x="82" y="14"/>
                    </a:lnTo>
                    <a:lnTo>
                      <a:pt x="78" y="16"/>
                    </a:lnTo>
                    <a:lnTo>
                      <a:pt x="76" y="16"/>
                    </a:lnTo>
                    <a:lnTo>
                      <a:pt x="76" y="16"/>
                    </a:lnTo>
                    <a:lnTo>
                      <a:pt x="76" y="16"/>
                    </a:lnTo>
                    <a:lnTo>
                      <a:pt x="76" y="16"/>
                    </a:lnTo>
                    <a:lnTo>
                      <a:pt x="76" y="18"/>
                    </a:lnTo>
                    <a:lnTo>
                      <a:pt x="76" y="18"/>
                    </a:lnTo>
                    <a:lnTo>
                      <a:pt x="78" y="18"/>
                    </a:lnTo>
                    <a:lnTo>
                      <a:pt x="76" y="20"/>
                    </a:lnTo>
                    <a:lnTo>
                      <a:pt x="76" y="20"/>
                    </a:lnTo>
                    <a:lnTo>
                      <a:pt x="74" y="20"/>
                    </a:lnTo>
                    <a:lnTo>
                      <a:pt x="74" y="20"/>
                    </a:lnTo>
                    <a:lnTo>
                      <a:pt x="74" y="20"/>
                    </a:lnTo>
                    <a:lnTo>
                      <a:pt x="74" y="22"/>
                    </a:lnTo>
                    <a:lnTo>
                      <a:pt x="74" y="22"/>
                    </a:lnTo>
                    <a:lnTo>
                      <a:pt x="72" y="22"/>
                    </a:lnTo>
                    <a:lnTo>
                      <a:pt x="70" y="22"/>
                    </a:lnTo>
                    <a:lnTo>
                      <a:pt x="70" y="22"/>
                    </a:lnTo>
                    <a:lnTo>
                      <a:pt x="66" y="20"/>
                    </a:lnTo>
                    <a:lnTo>
                      <a:pt x="66" y="20"/>
                    </a:lnTo>
                    <a:lnTo>
                      <a:pt x="64" y="22"/>
                    </a:lnTo>
                    <a:lnTo>
                      <a:pt x="62" y="22"/>
                    </a:lnTo>
                    <a:lnTo>
                      <a:pt x="62" y="22"/>
                    </a:lnTo>
                    <a:lnTo>
                      <a:pt x="60" y="22"/>
                    </a:lnTo>
                    <a:lnTo>
                      <a:pt x="60" y="22"/>
                    </a:lnTo>
                    <a:lnTo>
                      <a:pt x="58" y="22"/>
                    </a:lnTo>
                    <a:lnTo>
                      <a:pt x="58" y="22"/>
                    </a:lnTo>
                    <a:lnTo>
                      <a:pt x="58" y="24"/>
                    </a:lnTo>
                    <a:lnTo>
                      <a:pt x="56" y="24"/>
                    </a:lnTo>
                    <a:lnTo>
                      <a:pt x="56" y="24"/>
                    </a:lnTo>
                    <a:lnTo>
                      <a:pt x="56" y="24"/>
                    </a:lnTo>
                    <a:lnTo>
                      <a:pt x="52" y="26"/>
                    </a:lnTo>
                    <a:lnTo>
                      <a:pt x="52" y="26"/>
                    </a:lnTo>
                    <a:lnTo>
                      <a:pt x="52" y="26"/>
                    </a:lnTo>
                    <a:lnTo>
                      <a:pt x="54" y="26"/>
                    </a:lnTo>
                    <a:lnTo>
                      <a:pt x="52" y="26"/>
                    </a:lnTo>
                    <a:lnTo>
                      <a:pt x="52" y="26"/>
                    </a:lnTo>
                    <a:lnTo>
                      <a:pt x="50" y="26"/>
                    </a:lnTo>
                    <a:lnTo>
                      <a:pt x="48" y="26"/>
                    </a:lnTo>
                    <a:lnTo>
                      <a:pt x="48" y="26"/>
                    </a:lnTo>
                    <a:lnTo>
                      <a:pt x="46" y="26"/>
                    </a:lnTo>
                    <a:lnTo>
                      <a:pt x="46" y="28"/>
                    </a:lnTo>
                    <a:lnTo>
                      <a:pt x="44" y="28"/>
                    </a:lnTo>
                    <a:lnTo>
                      <a:pt x="42" y="28"/>
                    </a:lnTo>
                    <a:lnTo>
                      <a:pt x="40" y="28"/>
                    </a:lnTo>
                    <a:lnTo>
                      <a:pt x="40" y="28"/>
                    </a:lnTo>
                    <a:lnTo>
                      <a:pt x="40" y="30"/>
                    </a:lnTo>
                    <a:lnTo>
                      <a:pt x="40" y="30"/>
                    </a:lnTo>
                    <a:lnTo>
                      <a:pt x="40" y="30"/>
                    </a:lnTo>
                    <a:lnTo>
                      <a:pt x="40" y="30"/>
                    </a:lnTo>
                    <a:lnTo>
                      <a:pt x="42" y="30"/>
                    </a:lnTo>
                    <a:lnTo>
                      <a:pt x="42" y="32"/>
                    </a:lnTo>
                    <a:lnTo>
                      <a:pt x="42" y="32"/>
                    </a:lnTo>
                    <a:lnTo>
                      <a:pt x="44" y="30"/>
                    </a:lnTo>
                    <a:lnTo>
                      <a:pt x="46" y="32"/>
                    </a:lnTo>
                    <a:lnTo>
                      <a:pt x="48" y="32"/>
                    </a:lnTo>
                    <a:lnTo>
                      <a:pt x="50" y="32"/>
                    </a:lnTo>
                    <a:lnTo>
                      <a:pt x="50" y="32"/>
                    </a:lnTo>
                    <a:lnTo>
                      <a:pt x="50" y="32"/>
                    </a:lnTo>
                    <a:lnTo>
                      <a:pt x="54" y="32"/>
                    </a:lnTo>
                    <a:lnTo>
                      <a:pt x="54" y="32"/>
                    </a:lnTo>
                    <a:lnTo>
                      <a:pt x="54" y="30"/>
                    </a:lnTo>
                    <a:lnTo>
                      <a:pt x="56" y="30"/>
                    </a:lnTo>
                    <a:lnTo>
                      <a:pt x="56" y="30"/>
                    </a:lnTo>
                    <a:lnTo>
                      <a:pt x="56" y="30"/>
                    </a:lnTo>
                    <a:lnTo>
                      <a:pt x="56" y="30"/>
                    </a:lnTo>
                    <a:lnTo>
                      <a:pt x="58" y="32"/>
                    </a:lnTo>
                    <a:lnTo>
                      <a:pt x="56" y="32"/>
                    </a:lnTo>
                    <a:lnTo>
                      <a:pt x="54" y="32"/>
                    </a:lnTo>
                    <a:lnTo>
                      <a:pt x="54" y="32"/>
                    </a:lnTo>
                    <a:lnTo>
                      <a:pt x="50" y="32"/>
                    </a:lnTo>
                    <a:lnTo>
                      <a:pt x="50" y="32"/>
                    </a:lnTo>
                    <a:lnTo>
                      <a:pt x="52" y="32"/>
                    </a:lnTo>
                    <a:lnTo>
                      <a:pt x="52" y="34"/>
                    </a:lnTo>
                    <a:lnTo>
                      <a:pt x="52" y="34"/>
                    </a:lnTo>
                    <a:lnTo>
                      <a:pt x="50" y="34"/>
                    </a:lnTo>
                    <a:lnTo>
                      <a:pt x="48" y="34"/>
                    </a:lnTo>
                    <a:lnTo>
                      <a:pt x="48" y="36"/>
                    </a:lnTo>
                    <a:lnTo>
                      <a:pt x="48" y="36"/>
                    </a:lnTo>
                    <a:lnTo>
                      <a:pt x="48" y="36"/>
                    </a:lnTo>
                    <a:lnTo>
                      <a:pt x="48" y="36"/>
                    </a:lnTo>
                    <a:lnTo>
                      <a:pt x="48" y="36"/>
                    </a:lnTo>
                    <a:lnTo>
                      <a:pt x="46" y="38"/>
                    </a:lnTo>
                    <a:lnTo>
                      <a:pt x="44" y="38"/>
                    </a:lnTo>
                    <a:lnTo>
                      <a:pt x="44" y="38"/>
                    </a:lnTo>
                    <a:lnTo>
                      <a:pt x="40" y="40"/>
                    </a:lnTo>
                    <a:lnTo>
                      <a:pt x="40" y="40"/>
                    </a:lnTo>
                    <a:lnTo>
                      <a:pt x="38" y="40"/>
                    </a:lnTo>
                    <a:lnTo>
                      <a:pt x="38" y="40"/>
                    </a:lnTo>
                    <a:lnTo>
                      <a:pt x="38" y="40"/>
                    </a:lnTo>
                    <a:lnTo>
                      <a:pt x="36" y="40"/>
                    </a:lnTo>
                    <a:lnTo>
                      <a:pt x="34" y="40"/>
                    </a:lnTo>
                    <a:lnTo>
                      <a:pt x="34" y="40"/>
                    </a:lnTo>
                    <a:lnTo>
                      <a:pt x="32" y="40"/>
                    </a:lnTo>
                    <a:lnTo>
                      <a:pt x="30" y="40"/>
                    </a:lnTo>
                    <a:lnTo>
                      <a:pt x="30" y="40"/>
                    </a:lnTo>
                    <a:lnTo>
                      <a:pt x="26" y="40"/>
                    </a:lnTo>
                    <a:lnTo>
                      <a:pt x="24" y="40"/>
                    </a:lnTo>
                    <a:lnTo>
                      <a:pt x="24" y="42"/>
                    </a:lnTo>
                    <a:lnTo>
                      <a:pt x="24" y="42"/>
                    </a:lnTo>
                    <a:lnTo>
                      <a:pt x="24" y="42"/>
                    </a:lnTo>
                    <a:lnTo>
                      <a:pt x="24" y="42"/>
                    </a:lnTo>
                    <a:lnTo>
                      <a:pt x="22" y="42"/>
                    </a:lnTo>
                    <a:lnTo>
                      <a:pt x="22" y="42"/>
                    </a:lnTo>
                    <a:lnTo>
                      <a:pt x="22" y="42"/>
                    </a:lnTo>
                    <a:lnTo>
                      <a:pt x="22" y="42"/>
                    </a:lnTo>
                    <a:lnTo>
                      <a:pt x="18" y="42"/>
                    </a:lnTo>
                    <a:lnTo>
                      <a:pt x="16" y="42"/>
                    </a:lnTo>
                    <a:lnTo>
                      <a:pt x="14" y="42"/>
                    </a:lnTo>
                    <a:lnTo>
                      <a:pt x="12" y="44"/>
                    </a:lnTo>
                    <a:lnTo>
                      <a:pt x="12" y="44"/>
                    </a:lnTo>
                    <a:lnTo>
                      <a:pt x="10" y="44"/>
                    </a:lnTo>
                    <a:lnTo>
                      <a:pt x="8" y="44"/>
                    </a:lnTo>
                    <a:lnTo>
                      <a:pt x="6" y="44"/>
                    </a:lnTo>
                    <a:lnTo>
                      <a:pt x="4" y="44"/>
                    </a:lnTo>
                    <a:lnTo>
                      <a:pt x="4" y="44"/>
                    </a:lnTo>
                    <a:lnTo>
                      <a:pt x="2" y="46"/>
                    </a:lnTo>
                    <a:lnTo>
                      <a:pt x="2" y="46"/>
                    </a:lnTo>
                    <a:lnTo>
                      <a:pt x="2" y="48"/>
                    </a:lnTo>
                    <a:lnTo>
                      <a:pt x="2" y="48"/>
                    </a:lnTo>
                    <a:lnTo>
                      <a:pt x="0" y="48"/>
                    </a:lnTo>
                    <a:lnTo>
                      <a:pt x="0" y="48"/>
                    </a:lnTo>
                    <a:lnTo>
                      <a:pt x="2" y="48"/>
                    </a:lnTo>
                    <a:lnTo>
                      <a:pt x="2" y="48"/>
                    </a:lnTo>
                    <a:lnTo>
                      <a:pt x="2" y="50"/>
                    </a:lnTo>
                    <a:lnTo>
                      <a:pt x="2" y="50"/>
                    </a:lnTo>
                    <a:lnTo>
                      <a:pt x="4" y="50"/>
                    </a:lnTo>
                    <a:lnTo>
                      <a:pt x="4" y="50"/>
                    </a:lnTo>
                    <a:lnTo>
                      <a:pt x="6" y="50"/>
                    </a:lnTo>
                    <a:lnTo>
                      <a:pt x="6" y="50"/>
                    </a:lnTo>
                    <a:lnTo>
                      <a:pt x="6" y="50"/>
                    </a:lnTo>
                    <a:lnTo>
                      <a:pt x="6" y="52"/>
                    </a:lnTo>
                    <a:lnTo>
                      <a:pt x="8" y="52"/>
                    </a:lnTo>
                    <a:lnTo>
                      <a:pt x="12" y="52"/>
                    </a:lnTo>
                    <a:lnTo>
                      <a:pt x="10" y="52"/>
                    </a:lnTo>
                    <a:lnTo>
                      <a:pt x="8" y="52"/>
                    </a:lnTo>
                    <a:lnTo>
                      <a:pt x="10" y="52"/>
                    </a:lnTo>
                    <a:lnTo>
                      <a:pt x="12" y="52"/>
                    </a:lnTo>
                    <a:lnTo>
                      <a:pt x="10" y="54"/>
                    </a:lnTo>
                    <a:lnTo>
                      <a:pt x="10" y="54"/>
                    </a:lnTo>
                    <a:lnTo>
                      <a:pt x="12" y="54"/>
                    </a:lnTo>
                    <a:lnTo>
                      <a:pt x="14" y="54"/>
                    </a:lnTo>
                    <a:lnTo>
                      <a:pt x="16" y="54"/>
                    </a:lnTo>
                    <a:lnTo>
                      <a:pt x="16" y="54"/>
                    </a:lnTo>
                    <a:lnTo>
                      <a:pt x="16" y="54"/>
                    </a:lnTo>
                    <a:lnTo>
                      <a:pt x="18" y="54"/>
                    </a:lnTo>
                    <a:lnTo>
                      <a:pt x="18" y="54"/>
                    </a:lnTo>
                    <a:lnTo>
                      <a:pt x="18" y="54"/>
                    </a:lnTo>
                    <a:lnTo>
                      <a:pt x="22" y="54"/>
                    </a:lnTo>
                    <a:lnTo>
                      <a:pt x="24" y="54"/>
                    </a:lnTo>
                    <a:lnTo>
                      <a:pt x="26" y="54"/>
                    </a:lnTo>
                    <a:lnTo>
                      <a:pt x="28" y="54"/>
                    </a:lnTo>
                    <a:lnTo>
                      <a:pt x="28" y="54"/>
                    </a:lnTo>
                    <a:lnTo>
                      <a:pt x="28" y="54"/>
                    </a:lnTo>
                    <a:lnTo>
                      <a:pt x="26" y="54"/>
                    </a:lnTo>
                    <a:lnTo>
                      <a:pt x="26" y="54"/>
                    </a:lnTo>
                    <a:lnTo>
                      <a:pt x="28" y="54"/>
                    </a:lnTo>
                    <a:lnTo>
                      <a:pt x="28" y="54"/>
                    </a:lnTo>
                    <a:lnTo>
                      <a:pt x="30" y="54"/>
                    </a:lnTo>
                    <a:lnTo>
                      <a:pt x="30" y="54"/>
                    </a:lnTo>
                    <a:lnTo>
                      <a:pt x="30" y="54"/>
                    </a:lnTo>
                    <a:lnTo>
                      <a:pt x="30" y="56"/>
                    </a:lnTo>
                    <a:lnTo>
                      <a:pt x="28" y="56"/>
                    </a:lnTo>
                    <a:lnTo>
                      <a:pt x="28" y="56"/>
                    </a:lnTo>
                    <a:lnTo>
                      <a:pt x="26" y="56"/>
                    </a:lnTo>
                    <a:lnTo>
                      <a:pt x="26" y="56"/>
                    </a:lnTo>
                    <a:lnTo>
                      <a:pt x="26" y="58"/>
                    </a:lnTo>
                    <a:lnTo>
                      <a:pt x="28" y="58"/>
                    </a:lnTo>
                    <a:lnTo>
                      <a:pt x="28" y="58"/>
                    </a:lnTo>
                    <a:lnTo>
                      <a:pt x="28" y="58"/>
                    </a:lnTo>
                    <a:lnTo>
                      <a:pt x="26" y="58"/>
                    </a:lnTo>
                    <a:lnTo>
                      <a:pt x="26" y="60"/>
                    </a:lnTo>
                    <a:lnTo>
                      <a:pt x="24" y="60"/>
                    </a:lnTo>
                    <a:lnTo>
                      <a:pt x="24" y="58"/>
                    </a:lnTo>
                    <a:lnTo>
                      <a:pt x="24" y="58"/>
                    </a:lnTo>
                    <a:lnTo>
                      <a:pt x="26" y="58"/>
                    </a:lnTo>
                    <a:lnTo>
                      <a:pt x="28" y="58"/>
                    </a:lnTo>
                    <a:lnTo>
                      <a:pt x="28" y="58"/>
                    </a:lnTo>
                    <a:lnTo>
                      <a:pt x="26" y="58"/>
                    </a:lnTo>
                    <a:lnTo>
                      <a:pt x="26" y="58"/>
                    </a:lnTo>
                    <a:lnTo>
                      <a:pt x="24" y="56"/>
                    </a:lnTo>
                    <a:lnTo>
                      <a:pt x="22" y="56"/>
                    </a:lnTo>
                    <a:lnTo>
                      <a:pt x="16" y="56"/>
                    </a:lnTo>
                    <a:lnTo>
                      <a:pt x="16" y="56"/>
                    </a:lnTo>
                    <a:lnTo>
                      <a:pt x="12" y="58"/>
                    </a:lnTo>
                    <a:lnTo>
                      <a:pt x="16" y="58"/>
                    </a:lnTo>
                    <a:lnTo>
                      <a:pt x="16" y="58"/>
                    </a:lnTo>
                    <a:lnTo>
                      <a:pt x="18" y="58"/>
                    </a:lnTo>
                    <a:lnTo>
                      <a:pt x="22" y="58"/>
                    </a:lnTo>
                    <a:lnTo>
                      <a:pt x="18" y="58"/>
                    </a:lnTo>
                    <a:lnTo>
                      <a:pt x="16" y="58"/>
                    </a:lnTo>
                    <a:lnTo>
                      <a:pt x="12" y="58"/>
                    </a:lnTo>
                    <a:lnTo>
                      <a:pt x="6" y="58"/>
                    </a:lnTo>
                    <a:lnTo>
                      <a:pt x="4" y="58"/>
                    </a:lnTo>
                    <a:lnTo>
                      <a:pt x="2" y="58"/>
                    </a:lnTo>
                    <a:lnTo>
                      <a:pt x="0" y="60"/>
                    </a:lnTo>
                    <a:lnTo>
                      <a:pt x="0" y="60"/>
                    </a:lnTo>
                    <a:lnTo>
                      <a:pt x="0" y="60"/>
                    </a:lnTo>
                    <a:lnTo>
                      <a:pt x="0" y="60"/>
                    </a:lnTo>
                    <a:lnTo>
                      <a:pt x="2" y="62"/>
                    </a:lnTo>
                    <a:lnTo>
                      <a:pt x="4" y="60"/>
                    </a:lnTo>
                    <a:lnTo>
                      <a:pt x="8" y="60"/>
                    </a:lnTo>
                    <a:lnTo>
                      <a:pt x="8" y="60"/>
                    </a:lnTo>
                    <a:lnTo>
                      <a:pt x="6" y="60"/>
                    </a:lnTo>
                    <a:lnTo>
                      <a:pt x="4" y="62"/>
                    </a:lnTo>
                    <a:lnTo>
                      <a:pt x="8" y="62"/>
                    </a:lnTo>
                    <a:lnTo>
                      <a:pt x="10" y="64"/>
                    </a:lnTo>
                    <a:lnTo>
                      <a:pt x="12" y="64"/>
                    </a:lnTo>
                    <a:lnTo>
                      <a:pt x="12" y="64"/>
                    </a:lnTo>
                    <a:lnTo>
                      <a:pt x="10" y="64"/>
                    </a:lnTo>
                    <a:lnTo>
                      <a:pt x="8" y="64"/>
                    </a:lnTo>
                    <a:lnTo>
                      <a:pt x="4" y="66"/>
                    </a:lnTo>
                    <a:lnTo>
                      <a:pt x="4" y="66"/>
                    </a:lnTo>
                    <a:lnTo>
                      <a:pt x="6" y="66"/>
                    </a:lnTo>
                    <a:lnTo>
                      <a:pt x="6" y="68"/>
                    </a:lnTo>
                    <a:lnTo>
                      <a:pt x="8" y="70"/>
                    </a:lnTo>
                    <a:lnTo>
                      <a:pt x="10" y="70"/>
                    </a:lnTo>
                    <a:lnTo>
                      <a:pt x="12" y="70"/>
                    </a:lnTo>
                    <a:lnTo>
                      <a:pt x="14" y="70"/>
                    </a:lnTo>
                    <a:lnTo>
                      <a:pt x="16" y="72"/>
                    </a:lnTo>
                    <a:lnTo>
                      <a:pt x="16" y="68"/>
                    </a:lnTo>
                    <a:lnTo>
                      <a:pt x="14" y="68"/>
                    </a:lnTo>
                    <a:lnTo>
                      <a:pt x="16" y="68"/>
                    </a:lnTo>
                    <a:lnTo>
                      <a:pt x="16" y="68"/>
                    </a:lnTo>
                    <a:lnTo>
                      <a:pt x="18" y="68"/>
                    </a:lnTo>
                    <a:lnTo>
                      <a:pt x="18" y="68"/>
                    </a:lnTo>
                    <a:lnTo>
                      <a:pt x="20" y="68"/>
                    </a:lnTo>
                    <a:lnTo>
                      <a:pt x="22" y="68"/>
                    </a:lnTo>
                    <a:lnTo>
                      <a:pt x="24" y="68"/>
                    </a:lnTo>
                    <a:lnTo>
                      <a:pt x="22" y="68"/>
                    </a:lnTo>
                    <a:lnTo>
                      <a:pt x="22" y="70"/>
                    </a:lnTo>
                    <a:lnTo>
                      <a:pt x="22" y="70"/>
                    </a:lnTo>
                    <a:lnTo>
                      <a:pt x="24" y="70"/>
                    </a:lnTo>
                    <a:lnTo>
                      <a:pt x="26" y="70"/>
                    </a:lnTo>
                    <a:lnTo>
                      <a:pt x="26" y="68"/>
                    </a:lnTo>
                    <a:lnTo>
                      <a:pt x="28" y="70"/>
                    </a:lnTo>
                    <a:lnTo>
                      <a:pt x="28" y="68"/>
                    </a:lnTo>
                    <a:lnTo>
                      <a:pt x="30" y="68"/>
                    </a:lnTo>
                    <a:lnTo>
                      <a:pt x="32" y="68"/>
                    </a:lnTo>
                    <a:lnTo>
                      <a:pt x="30" y="68"/>
                    </a:lnTo>
                    <a:lnTo>
                      <a:pt x="32" y="70"/>
                    </a:lnTo>
                    <a:lnTo>
                      <a:pt x="34" y="68"/>
                    </a:lnTo>
                    <a:lnTo>
                      <a:pt x="34" y="68"/>
                    </a:lnTo>
                    <a:lnTo>
                      <a:pt x="38" y="68"/>
                    </a:lnTo>
                    <a:lnTo>
                      <a:pt x="38" y="68"/>
                    </a:lnTo>
                    <a:lnTo>
                      <a:pt x="38" y="68"/>
                    </a:lnTo>
                    <a:lnTo>
                      <a:pt x="38" y="68"/>
                    </a:lnTo>
                    <a:lnTo>
                      <a:pt x="40" y="68"/>
                    </a:lnTo>
                    <a:lnTo>
                      <a:pt x="44" y="70"/>
                    </a:lnTo>
                    <a:lnTo>
                      <a:pt x="46" y="70"/>
                    </a:lnTo>
                    <a:lnTo>
                      <a:pt x="46" y="72"/>
                    </a:lnTo>
                    <a:lnTo>
                      <a:pt x="46" y="70"/>
                    </a:lnTo>
                    <a:lnTo>
                      <a:pt x="48" y="72"/>
                    </a:lnTo>
                    <a:lnTo>
                      <a:pt x="50" y="72"/>
                    </a:lnTo>
                    <a:lnTo>
                      <a:pt x="50" y="72"/>
                    </a:lnTo>
                    <a:lnTo>
                      <a:pt x="50" y="72"/>
                    </a:lnTo>
                    <a:lnTo>
                      <a:pt x="50" y="74"/>
                    </a:lnTo>
                    <a:lnTo>
                      <a:pt x="50" y="74"/>
                    </a:lnTo>
                    <a:lnTo>
                      <a:pt x="52" y="74"/>
                    </a:lnTo>
                    <a:lnTo>
                      <a:pt x="52" y="74"/>
                    </a:lnTo>
                    <a:lnTo>
                      <a:pt x="52" y="74"/>
                    </a:lnTo>
                    <a:lnTo>
                      <a:pt x="54" y="74"/>
                    </a:lnTo>
                    <a:lnTo>
                      <a:pt x="54" y="74"/>
                    </a:lnTo>
                    <a:lnTo>
                      <a:pt x="54" y="74"/>
                    </a:lnTo>
                    <a:lnTo>
                      <a:pt x="54" y="76"/>
                    </a:lnTo>
                    <a:lnTo>
                      <a:pt x="54" y="76"/>
                    </a:lnTo>
                    <a:lnTo>
                      <a:pt x="54" y="78"/>
                    </a:lnTo>
                    <a:lnTo>
                      <a:pt x="52" y="78"/>
                    </a:lnTo>
                    <a:lnTo>
                      <a:pt x="54" y="78"/>
                    </a:lnTo>
                    <a:lnTo>
                      <a:pt x="54" y="78"/>
                    </a:lnTo>
                    <a:lnTo>
                      <a:pt x="54" y="78"/>
                    </a:lnTo>
                    <a:lnTo>
                      <a:pt x="54" y="80"/>
                    </a:lnTo>
                    <a:lnTo>
                      <a:pt x="54" y="80"/>
                    </a:lnTo>
                    <a:lnTo>
                      <a:pt x="54" y="80"/>
                    </a:lnTo>
                    <a:lnTo>
                      <a:pt x="58" y="82"/>
                    </a:lnTo>
                    <a:lnTo>
                      <a:pt x="58" y="84"/>
                    </a:lnTo>
                    <a:lnTo>
                      <a:pt x="56" y="84"/>
                    </a:lnTo>
                    <a:lnTo>
                      <a:pt x="56" y="84"/>
                    </a:lnTo>
                    <a:lnTo>
                      <a:pt x="56" y="84"/>
                    </a:lnTo>
                    <a:lnTo>
                      <a:pt x="58" y="84"/>
                    </a:lnTo>
                    <a:lnTo>
                      <a:pt x="60" y="86"/>
                    </a:lnTo>
                    <a:lnTo>
                      <a:pt x="58" y="86"/>
                    </a:lnTo>
                    <a:lnTo>
                      <a:pt x="56" y="88"/>
                    </a:lnTo>
                    <a:lnTo>
                      <a:pt x="58" y="88"/>
                    </a:lnTo>
                    <a:lnTo>
                      <a:pt x="60" y="88"/>
                    </a:lnTo>
                    <a:lnTo>
                      <a:pt x="60" y="88"/>
                    </a:lnTo>
                    <a:lnTo>
                      <a:pt x="56" y="88"/>
                    </a:lnTo>
                    <a:lnTo>
                      <a:pt x="58" y="88"/>
                    </a:lnTo>
                    <a:lnTo>
                      <a:pt x="58" y="90"/>
                    </a:lnTo>
                    <a:lnTo>
                      <a:pt x="56" y="92"/>
                    </a:lnTo>
                    <a:lnTo>
                      <a:pt x="58" y="90"/>
                    </a:lnTo>
                    <a:lnTo>
                      <a:pt x="58" y="92"/>
                    </a:lnTo>
                    <a:lnTo>
                      <a:pt x="58" y="92"/>
                    </a:lnTo>
                    <a:lnTo>
                      <a:pt x="58" y="92"/>
                    </a:lnTo>
                    <a:lnTo>
                      <a:pt x="58" y="94"/>
                    </a:lnTo>
                    <a:lnTo>
                      <a:pt x="58" y="94"/>
                    </a:lnTo>
                    <a:lnTo>
                      <a:pt x="56" y="94"/>
                    </a:lnTo>
                    <a:lnTo>
                      <a:pt x="56" y="94"/>
                    </a:lnTo>
                    <a:lnTo>
                      <a:pt x="56" y="96"/>
                    </a:lnTo>
                    <a:lnTo>
                      <a:pt x="58" y="96"/>
                    </a:lnTo>
                    <a:lnTo>
                      <a:pt x="58" y="98"/>
                    </a:lnTo>
                    <a:lnTo>
                      <a:pt x="56" y="98"/>
                    </a:lnTo>
                    <a:lnTo>
                      <a:pt x="58" y="98"/>
                    </a:lnTo>
                    <a:lnTo>
                      <a:pt x="58" y="98"/>
                    </a:lnTo>
                    <a:lnTo>
                      <a:pt x="58" y="98"/>
                    </a:lnTo>
                    <a:lnTo>
                      <a:pt x="58" y="98"/>
                    </a:lnTo>
                    <a:lnTo>
                      <a:pt x="58" y="100"/>
                    </a:lnTo>
                    <a:lnTo>
                      <a:pt x="56" y="100"/>
                    </a:lnTo>
                    <a:lnTo>
                      <a:pt x="56" y="100"/>
                    </a:lnTo>
                    <a:lnTo>
                      <a:pt x="54" y="100"/>
                    </a:lnTo>
                    <a:lnTo>
                      <a:pt x="58" y="102"/>
                    </a:lnTo>
                    <a:lnTo>
                      <a:pt x="60" y="102"/>
                    </a:lnTo>
                    <a:lnTo>
                      <a:pt x="60" y="102"/>
                    </a:lnTo>
                    <a:lnTo>
                      <a:pt x="60" y="104"/>
                    </a:lnTo>
                    <a:lnTo>
                      <a:pt x="58" y="104"/>
                    </a:lnTo>
                    <a:lnTo>
                      <a:pt x="58" y="104"/>
                    </a:lnTo>
                    <a:lnTo>
                      <a:pt x="58" y="106"/>
                    </a:lnTo>
                    <a:lnTo>
                      <a:pt x="58" y="106"/>
                    </a:lnTo>
                    <a:lnTo>
                      <a:pt x="56" y="106"/>
                    </a:lnTo>
                    <a:lnTo>
                      <a:pt x="56" y="108"/>
                    </a:lnTo>
                    <a:lnTo>
                      <a:pt x="56" y="108"/>
                    </a:lnTo>
                    <a:lnTo>
                      <a:pt x="54" y="108"/>
                    </a:lnTo>
                    <a:lnTo>
                      <a:pt x="54" y="110"/>
                    </a:lnTo>
                    <a:lnTo>
                      <a:pt x="52" y="110"/>
                    </a:lnTo>
                    <a:lnTo>
                      <a:pt x="50" y="110"/>
                    </a:lnTo>
                    <a:lnTo>
                      <a:pt x="52" y="112"/>
                    </a:lnTo>
                    <a:lnTo>
                      <a:pt x="54" y="112"/>
                    </a:lnTo>
                    <a:lnTo>
                      <a:pt x="50" y="114"/>
                    </a:lnTo>
                    <a:lnTo>
                      <a:pt x="48" y="114"/>
                    </a:lnTo>
                    <a:lnTo>
                      <a:pt x="48" y="114"/>
                    </a:lnTo>
                    <a:lnTo>
                      <a:pt x="48" y="114"/>
                    </a:lnTo>
                    <a:lnTo>
                      <a:pt x="48" y="118"/>
                    </a:lnTo>
                    <a:lnTo>
                      <a:pt x="50" y="116"/>
                    </a:lnTo>
                    <a:lnTo>
                      <a:pt x="50" y="118"/>
                    </a:lnTo>
                    <a:lnTo>
                      <a:pt x="52" y="118"/>
                    </a:lnTo>
                    <a:lnTo>
                      <a:pt x="56" y="116"/>
                    </a:lnTo>
                    <a:lnTo>
                      <a:pt x="56" y="116"/>
                    </a:lnTo>
                    <a:lnTo>
                      <a:pt x="56" y="114"/>
                    </a:lnTo>
                    <a:lnTo>
                      <a:pt x="56" y="114"/>
                    </a:lnTo>
                    <a:lnTo>
                      <a:pt x="56" y="114"/>
                    </a:lnTo>
                    <a:lnTo>
                      <a:pt x="58" y="114"/>
                    </a:lnTo>
                    <a:lnTo>
                      <a:pt x="58" y="114"/>
                    </a:lnTo>
                    <a:lnTo>
                      <a:pt x="60" y="114"/>
                    </a:lnTo>
                    <a:lnTo>
                      <a:pt x="62" y="112"/>
                    </a:lnTo>
                    <a:lnTo>
                      <a:pt x="62" y="112"/>
                    </a:lnTo>
                    <a:lnTo>
                      <a:pt x="62" y="114"/>
                    </a:lnTo>
                    <a:lnTo>
                      <a:pt x="64" y="112"/>
                    </a:lnTo>
                    <a:lnTo>
                      <a:pt x="62" y="114"/>
                    </a:lnTo>
                    <a:lnTo>
                      <a:pt x="62" y="114"/>
                    </a:lnTo>
                    <a:lnTo>
                      <a:pt x="64" y="114"/>
                    </a:lnTo>
                    <a:lnTo>
                      <a:pt x="64" y="116"/>
                    </a:lnTo>
                    <a:lnTo>
                      <a:pt x="68" y="114"/>
                    </a:lnTo>
                    <a:lnTo>
                      <a:pt x="66" y="116"/>
                    </a:lnTo>
                    <a:lnTo>
                      <a:pt x="62" y="116"/>
                    </a:lnTo>
                    <a:lnTo>
                      <a:pt x="62" y="118"/>
                    </a:lnTo>
                    <a:lnTo>
                      <a:pt x="64" y="118"/>
                    </a:lnTo>
                    <a:lnTo>
                      <a:pt x="68" y="118"/>
                    </a:lnTo>
                    <a:lnTo>
                      <a:pt x="64" y="118"/>
                    </a:lnTo>
                    <a:lnTo>
                      <a:pt x="64" y="120"/>
                    </a:lnTo>
                    <a:lnTo>
                      <a:pt x="62" y="120"/>
                    </a:lnTo>
                    <a:lnTo>
                      <a:pt x="68" y="118"/>
                    </a:lnTo>
                    <a:lnTo>
                      <a:pt x="64" y="120"/>
                    </a:lnTo>
                    <a:lnTo>
                      <a:pt x="68" y="120"/>
                    </a:lnTo>
                    <a:lnTo>
                      <a:pt x="68" y="120"/>
                    </a:lnTo>
                    <a:lnTo>
                      <a:pt x="68" y="122"/>
                    </a:lnTo>
                    <a:lnTo>
                      <a:pt x="68" y="122"/>
                    </a:lnTo>
                    <a:lnTo>
                      <a:pt x="66" y="122"/>
                    </a:lnTo>
                    <a:lnTo>
                      <a:pt x="66" y="122"/>
                    </a:lnTo>
                    <a:lnTo>
                      <a:pt x="70" y="124"/>
                    </a:lnTo>
                    <a:lnTo>
                      <a:pt x="70" y="124"/>
                    </a:lnTo>
                    <a:lnTo>
                      <a:pt x="70" y="124"/>
                    </a:lnTo>
                    <a:lnTo>
                      <a:pt x="68" y="124"/>
                    </a:lnTo>
                    <a:lnTo>
                      <a:pt x="70" y="124"/>
                    </a:lnTo>
                    <a:lnTo>
                      <a:pt x="70" y="126"/>
                    </a:lnTo>
                    <a:lnTo>
                      <a:pt x="68" y="126"/>
                    </a:lnTo>
                    <a:lnTo>
                      <a:pt x="68" y="126"/>
                    </a:lnTo>
                    <a:lnTo>
                      <a:pt x="66" y="126"/>
                    </a:lnTo>
                    <a:lnTo>
                      <a:pt x="66" y="126"/>
                    </a:lnTo>
                    <a:lnTo>
                      <a:pt x="68" y="128"/>
                    </a:lnTo>
                    <a:lnTo>
                      <a:pt x="70" y="126"/>
                    </a:lnTo>
                    <a:lnTo>
                      <a:pt x="70" y="128"/>
                    </a:lnTo>
                    <a:lnTo>
                      <a:pt x="70" y="128"/>
                    </a:lnTo>
                    <a:lnTo>
                      <a:pt x="66" y="128"/>
                    </a:lnTo>
                    <a:lnTo>
                      <a:pt x="64" y="126"/>
                    </a:lnTo>
                    <a:lnTo>
                      <a:pt x="60" y="124"/>
                    </a:lnTo>
                    <a:lnTo>
                      <a:pt x="60" y="124"/>
                    </a:lnTo>
                    <a:lnTo>
                      <a:pt x="54" y="124"/>
                    </a:lnTo>
                    <a:lnTo>
                      <a:pt x="52" y="124"/>
                    </a:lnTo>
                    <a:lnTo>
                      <a:pt x="50" y="124"/>
                    </a:lnTo>
                    <a:lnTo>
                      <a:pt x="52" y="126"/>
                    </a:lnTo>
                    <a:lnTo>
                      <a:pt x="54" y="128"/>
                    </a:lnTo>
                    <a:lnTo>
                      <a:pt x="56" y="128"/>
                    </a:lnTo>
                    <a:lnTo>
                      <a:pt x="58" y="130"/>
                    </a:lnTo>
                    <a:lnTo>
                      <a:pt x="64" y="132"/>
                    </a:lnTo>
                    <a:lnTo>
                      <a:pt x="64" y="130"/>
                    </a:lnTo>
                    <a:lnTo>
                      <a:pt x="66" y="132"/>
                    </a:lnTo>
                    <a:lnTo>
                      <a:pt x="66" y="132"/>
                    </a:lnTo>
                    <a:lnTo>
                      <a:pt x="70" y="132"/>
                    </a:lnTo>
                    <a:lnTo>
                      <a:pt x="68" y="132"/>
                    </a:lnTo>
                    <a:lnTo>
                      <a:pt x="68" y="134"/>
                    </a:lnTo>
                    <a:lnTo>
                      <a:pt x="66" y="134"/>
                    </a:lnTo>
                    <a:lnTo>
                      <a:pt x="66" y="136"/>
                    </a:lnTo>
                    <a:lnTo>
                      <a:pt x="64" y="136"/>
                    </a:lnTo>
                    <a:lnTo>
                      <a:pt x="64" y="136"/>
                    </a:lnTo>
                    <a:lnTo>
                      <a:pt x="66" y="136"/>
                    </a:lnTo>
                    <a:lnTo>
                      <a:pt x="64" y="136"/>
                    </a:lnTo>
                    <a:lnTo>
                      <a:pt x="62" y="138"/>
                    </a:lnTo>
                    <a:lnTo>
                      <a:pt x="64" y="140"/>
                    </a:lnTo>
                    <a:lnTo>
                      <a:pt x="66" y="138"/>
                    </a:lnTo>
                    <a:lnTo>
                      <a:pt x="66" y="140"/>
                    </a:lnTo>
                    <a:lnTo>
                      <a:pt x="64" y="140"/>
                    </a:lnTo>
                    <a:lnTo>
                      <a:pt x="64" y="140"/>
                    </a:lnTo>
                    <a:lnTo>
                      <a:pt x="64" y="140"/>
                    </a:lnTo>
                    <a:lnTo>
                      <a:pt x="64" y="140"/>
                    </a:lnTo>
                    <a:lnTo>
                      <a:pt x="62" y="140"/>
                    </a:lnTo>
                    <a:lnTo>
                      <a:pt x="60" y="140"/>
                    </a:lnTo>
                    <a:lnTo>
                      <a:pt x="60" y="142"/>
                    </a:lnTo>
                    <a:lnTo>
                      <a:pt x="60" y="142"/>
                    </a:lnTo>
                    <a:lnTo>
                      <a:pt x="60" y="142"/>
                    </a:lnTo>
                    <a:lnTo>
                      <a:pt x="58" y="144"/>
                    </a:lnTo>
                    <a:lnTo>
                      <a:pt x="60" y="144"/>
                    </a:lnTo>
                    <a:lnTo>
                      <a:pt x="60" y="144"/>
                    </a:lnTo>
                    <a:lnTo>
                      <a:pt x="58" y="146"/>
                    </a:lnTo>
                    <a:lnTo>
                      <a:pt x="56" y="146"/>
                    </a:lnTo>
                    <a:lnTo>
                      <a:pt x="54" y="146"/>
                    </a:lnTo>
                    <a:lnTo>
                      <a:pt x="54" y="146"/>
                    </a:lnTo>
                    <a:lnTo>
                      <a:pt x="50" y="146"/>
                    </a:lnTo>
                    <a:lnTo>
                      <a:pt x="50" y="146"/>
                    </a:lnTo>
                    <a:lnTo>
                      <a:pt x="48" y="146"/>
                    </a:lnTo>
                    <a:lnTo>
                      <a:pt x="48" y="148"/>
                    </a:lnTo>
                    <a:lnTo>
                      <a:pt x="48" y="148"/>
                    </a:lnTo>
                    <a:lnTo>
                      <a:pt x="48" y="148"/>
                    </a:lnTo>
                    <a:lnTo>
                      <a:pt x="48" y="148"/>
                    </a:lnTo>
                    <a:lnTo>
                      <a:pt x="50" y="148"/>
                    </a:lnTo>
                    <a:lnTo>
                      <a:pt x="56" y="148"/>
                    </a:lnTo>
                    <a:lnTo>
                      <a:pt x="56" y="146"/>
                    </a:lnTo>
                    <a:lnTo>
                      <a:pt x="58" y="146"/>
                    </a:lnTo>
                    <a:lnTo>
                      <a:pt x="56" y="148"/>
                    </a:lnTo>
                    <a:lnTo>
                      <a:pt x="54" y="148"/>
                    </a:lnTo>
                    <a:lnTo>
                      <a:pt x="56" y="150"/>
                    </a:lnTo>
                    <a:lnTo>
                      <a:pt x="56" y="148"/>
                    </a:lnTo>
                    <a:lnTo>
                      <a:pt x="56" y="150"/>
                    </a:lnTo>
                    <a:lnTo>
                      <a:pt x="58" y="150"/>
                    </a:lnTo>
                    <a:lnTo>
                      <a:pt x="56" y="150"/>
                    </a:lnTo>
                    <a:lnTo>
                      <a:pt x="56" y="150"/>
                    </a:lnTo>
                    <a:lnTo>
                      <a:pt x="54" y="150"/>
                    </a:lnTo>
                    <a:lnTo>
                      <a:pt x="52" y="150"/>
                    </a:lnTo>
                    <a:lnTo>
                      <a:pt x="48" y="148"/>
                    </a:lnTo>
                    <a:lnTo>
                      <a:pt x="46" y="150"/>
                    </a:lnTo>
                    <a:lnTo>
                      <a:pt x="44" y="148"/>
                    </a:lnTo>
                    <a:lnTo>
                      <a:pt x="44" y="150"/>
                    </a:lnTo>
                    <a:lnTo>
                      <a:pt x="46" y="150"/>
                    </a:lnTo>
                    <a:lnTo>
                      <a:pt x="46" y="152"/>
                    </a:lnTo>
                    <a:lnTo>
                      <a:pt x="46" y="152"/>
                    </a:lnTo>
                    <a:lnTo>
                      <a:pt x="44" y="150"/>
                    </a:lnTo>
                    <a:lnTo>
                      <a:pt x="44" y="152"/>
                    </a:lnTo>
                    <a:lnTo>
                      <a:pt x="44" y="152"/>
                    </a:lnTo>
                    <a:lnTo>
                      <a:pt x="42" y="152"/>
                    </a:lnTo>
                    <a:lnTo>
                      <a:pt x="42" y="152"/>
                    </a:lnTo>
                    <a:lnTo>
                      <a:pt x="42" y="154"/>
                    </a:lnTo>
                    <a:lnTo>
                      <a:pt x="40" y="156"/>
                    </a:lnTo>
                    <a:lnTo>
                      <a:pt x="40" y="156"/>
                    </a:lnTo>
                    <a:lnTo>
                      <a:pt x="38" y="156"/>
                    </a:lnTo>
                    <a:lnTo>
                      <a:pt x="38" y="156"/>
                    </a:lnTo>
                    <a:lnTo>
                      <a:pt x="38" y="158"/>
                    </a:lnTo>
                    <a:lnTo>
                      <a:pt x="38" y="158"/>
                    </a:lnTo>
                    <a:lnTo>
                      <a:pt x="36" y="160"/>
                    </a:lnTo>
                    <a:lnTo>
                      <a:pt x="38" y="160"/>
                    </a:lnTo>
                    <a:lnTo>
                      <a:pt x="38" y="162"/>
                    </a:lnTo>
                    <a:lnTo>
                      <a:pt x="38" y="162"/>
                    </a:lnTo>
                    <a:lnTo>
                      <a:pt x="40" y="162"/>
                    </a:lnTo>
                    <a:lnTo>
                      <a:pt x="40" y="162"/>
                    </a:lnTo>
                    <a:lnTo>
                      <a:pt x="38" y="164"/>
                    </a:lnTo>
                    <a:lnTo>
                      <a:pt x="38" y="164"/>
                    </a:lnTo>
                    <a:lnTo>
                      <a:pt x="38" y="166"/>
                    </a:lnTo>
                    <a:lnTo>
                      <a:pt x="36" y="164"/>
                    </a:lnTo>
                    <a:lnTo>
                      <a:pt x="34" y="166"/>
                    </a:lnTo>
                    <a:lnTo>
                      <a:pt x="34" y="166"/>
                    </a:lnTo>
                    <a:lnTo>
                      <a:pt x="34" y="168"/>
                    </a:lnTo>
                    <a:lnTo>
                      <a:pt x="36" y="168"/>
                    </a:lnTo>
                    <a:lnTo>
                      <a:pt x="34" y="168"/>
                    </a:lnTo>
                    <a:lnTo>
                      <a:pt x="34" y="168"/>
                    </a:lnTo>
                    <a:lnTo>
                      <a:pt x="36" y="168"/>
                    </a:lnTo>
                    <a:lnTo>
                      <a:pt x="38" y="168"/>
                    </a:lnTo>
                    <a:lnTo>
                      <a:pt x="34" y="170"/>
                    </a:lnTo>
                    <a:lnTo>
                      <a:pt x="34" y="172"/>
                    </a:lnTo>
                    <a:lnTo>
                      <a:pt x="34" y="172"/>
                    </a:lnTo>
                    <a:lnTo>
                      <a:pt x="36" y="172"/>
                    </a:lnTo>
                    <a:lnTo>
                      <a:pt x="36" y="172"/>
                    </a:lnTo>
                    <a:lnTo>
                      <a:pt x="36" y="174"/>
                    </a:lnTo>
                    <a:lnTo>
                      <a:pt x="34" y="174"/>
                    </a:lnTo>
                    <a:lnTo>
                      <a:pt x="36" y="174"/>
                    </a:lnTo>
                    <a:lnTo>
                      <a:pt x="38" y="174"/>
                    </a:lnTo>
                    <a:lnTo>
                      <a:pt x="36" y="176"/>
                    </a:lnTo>
                    <a:lnTo>
                      <a:pt x="38" y="176"/>
                    </a:lnTo>
                    <a:lnTo>
                      <a:pt x="38" y="176"/>
                    </a:lnTo>
                    <a:lnTo>
                      <a:pt x="38" y="176"/>
                    </a:lnTo>
                    <a:lnTo>
                      <a:pt x="36" y="178"/>
                    </a:lnTo>
                    <a:lnTo>
                      <a:pt x="36" y="178"/>
                    </a:lnTo>
                    <a:lnTo>
                      <a:pt x="38" y="178"/>
                    </a:lnTo>
                    <a:lnTo>
                      <a:pt x="38" y="178"/>
                    </a:lnTo>
                    <a:lnTo>
                      <a:pt x="36" y="180"/>
                    </a:lnTo>
                    <a:lnTo>
                      <a:pt x="38" y="180"/>
                    </a:lnTo>
                    <a:lnTo>
                      <a:pt x="38" y="182"/>
                    </a:lnTo>
                    <a:lnTo>
                      <a:pt x="38" y="182"/>
                    </a:lnTo>
                    <a:lnTo>
                      <a:pt x="38" y="182"/>
                    </a:lnTo>
                    <a:lnTo>
                      <a:pt x="38" y="184"/>
                    </a:lnTo>
                    <a:lnTo>
                      <a:pt x="36" y="184"/>
                    </a:lnTo>
                    <a:lnTo>
                      <a:pt x="36" y="184"/>
                    </a:lnTo>
                    <a:lnTo>
                      <a:pt x="36" y="186"/>
                    </a:lnTo>
                    <a:lnTo>
                      <a:pt x="34" y="186"/>
                    </a:lnTo>
                    <a:lnTo>
                      <a:pt x="34" y="188"/>
                    </a:lnTo>
                    <a:lnTo>
                      <a:pt x="36" y="188"/>
                    </a:lnTo>
                    <a:lnTo>
                      <a:pt x="38" y="188"/>
                    </a:lnTo>
                    <a:lnTo>
                      <a:pt x="38" y="186"/>
                    </a:lnTo>
                    <a:lnTo>
                      <a:pt x="42" y="184"/>
                    </a:lnTo>
                    <a:lnTo>
                      <a:pt x="42" y="184"/>
                    </a:lnTo>
                    <a:lnTo>
                      <a:pt x="44" y="184"/>
                    </a:lnTo>
                    <a:lnTo>
                      <a:pt x="46" y="182"/>
                    </a:lnTo>
                    <a:lnTo>
                      <a:pt x="48" y="184"/>
                    </a:lnTo>
                    <a:lnTo>
                      <a:pt x="48" y="184"/>
                    </a:lnTo>
                    <a:lnTo>
                      <a:pt x="48" y="184"/>
                    </a:lnTo>
                    <a:lnTo>
                      <a:pt x="46" y="184"/>
                    </a:lnTo>
                    <a:lnTo>
                      <a:pt x="44" y="184"/>
                    </a:lnTo>
                    <a:lnTo>
                      <a:pt x="44" y="186"/>
                    </a:lnTo>
                    <a:lnTo>
                      <a:pt x="46" y="186"/>
                    </a:lnTo>
                    <a:lnTo>
                      <a:pt x="48" y="186"/>
                    </a:lnTo>
                    <a:lnTo>
                      <a:pt x="44" y="186"/>
                    </a:lnTo>
                    <a:lnTo>
                      <a:pt x="42" y="186"/>
                    </a:lnTo>
                    <a:lnTo>
                      <a:pt x="42" y="188"/>
                    </a:lnTo>
                    <a:lnTo>
                      <a:pt x="40" y="190"/>
                    </a:lnTo>
                    <a:lnTo>
                      <a:pt x="38" y="190"/>
                    </a:lnTo>
                    <a:lnTo>
                      <a:pt x="38" y="190"/>
                    </a:lnTo>
                    <a:lnTo>
                      <a:pt x="38" y="190"/>
                    </a:lnTo>
                    <a:lnTo>
                      <a:pt x="36" y="194"/>
                    </a:lnTo>
                    <a:lnTo>
                      <a:pt x="38" y="194"/>
                    </a:lnTo>
                    <a:lnTo>
                      <a:pt x="36" y="194"/>
                    </a:lnTo>
                    <a:lnTo>
                      <a:pt x="36" y="196"/>
                    </a:lnTo>
                    <a:lnTo>
                      <a:pt x="36" y="196"/>
                    </a:lnTo>
                    <a:lnTo>
                      <a:pt x="38" y="196"/>
                    </a:lnTo>
                    <a:lnTo>
                      <a:pt x="38" y="198"/>
                    </a:lnTo>
                    <a:lnTo>
                      <a:pt x="38" y="200"/>
                    </a:lnTo>
                    <a:lnTo>
                      <a:pt x="38" y="200"/>
                    </a:lnTo>
                    <a:lnTo>
                      <a:pt x="38" y="200"/>
                    </a:lnTo>
                    <a:lnTo>
                      <a:pt x="38" y="200"/>
                    </a:lnTo>
                    <a:lnTo>
                      <a:pt x="40" y="200"/>
                    </a:lnTo>
                    <a:lnTo>
                      <a:pt x="40" y="202"/>
                    </a:lnTo>
                    <a:lnTo>
                      <a:pt x="40" y="202"/>
                    </a:lnTo>
                    <a:lnTo>
                      <a:pt x="40" y="204"/>
                    </a:lnTo>
                    <a:lnTo>
                      <a:pt x="42" y="202"/>
                    </a:lnTo>
                    <a:lnTo>
                      <a:pt x="42" y="202"/>
                    </a:lnTo>
                    <a:lnTo>
                      <a:pt x="40" y="204"/>
                    </a:lnTo>
                    <a:lnTo>
                      <a:pt x="40" y="206"/>
                    </a:lnTo>
                    <a:lnTo>
                      <a:pt x="40" y="206"/>
                    </a:lnTo>
                    <a:lnTo>
                      <a:pt x="42" y="206"/>
                    </a:lnTo>
                    <a:lnTo>
                      <a:pt x="42" y="206"/>
                    </a:lnTo>
                    <a:lnTo>
                      <a:pt x="42" y="206"/>
                    </a:lnTo>
                    <a:lnTo>
                      <a:pt x="42" y="208"/>
                    </a:lnTo>
                    <a:lnTo>
                      <a:pt x="42" y="208"/>
                    </a:lnTo>
                    <a:lnTo>
                      <a:pt x="42" y="210"/>
                    </a:lnTo>
                    <a:lnTo>
                      <a:pt x="44" y="210"/>
                    </a:lnTo>
                    <a:lnTo>
                      <a:pt x="42" y="210"/>
                    </a:lnTo>
                    <a:lnTo>
                      <a:pt x="42" y="210"/>
                    </a:lnTo>
                    <a:lnTo>
                      <a:pt x="42" y="210"/>
                    </a:lnTo>
                    <a:lnTo>
                      <a:pt x="42" y="210"/>
                    </a:lnTo>
                    <a:lnTo>
                      <a:pt x="42" y="210"/>
                    </a:lnTo>
                    <a:lnTo>
                      <a:pt x="46" y="210"/>
                    </a:lnTo>
                    <a:lnTo>
                      <a:pt x="46" y="210"/>
                    </a:lnTo>
                    <a:lnTo>
                      <a:pt x="44" y="212"/>
                    </a:lnTo>
                    <a:lnTo>
                      <a:pt x="42" y="212"/>
                    </a:lnTo>
                    <a:lnTo>
                      <a:pt x="44" y="212"/>
                    </a:lnTo>
                    <a:lnTo>
                      <a:pt x="44" y="214"/>
                    </a:lnTo>
                    <a:lnTo>
                      <a:pt x="44" y="214"/>
                    </a:lnTo>
                    <a:lnTo>
                      <a:pt x="44" y="214"/>
                    </a:lnTo>
                    <a:lnTo>
                      <a:pt x="44" y="214"/>
                    </a:lnTo>
                    <a:lnTo>
                      <a:pt x="42" y="216"/>
                    </a:lnTo>
                    <a:lnTo>
                      <a:pt x="44" y="216"/>
                    </a:lnTo>
                    <a:lnTo>
                      <a:pt x="44" y="216"/>
                    </a:lnTo>
                    <a:lnTo>
                      <a:pt x="46" y="216"/>
                    </a:lnTo>
                    <a:lnTo>
                      <a:pt x="48" y="216"/>
                    </a:lnTo>
                    <a:lnTo>
                      <a:pt x="48" y="216"/>
                    </a:lnTo>
                    <a:lnTo>
                      <a:pt x="42" y="216"/>
                    </a:lnTo>
                    <a:lnTo>
                      <a:pt x="44" y="216"/>
                    </a:lnTo>
                    <a:lnTo>
                      <a:pt x="44" y="216"/>
                    </a:lnTo>
                    <a:lnTo>
                      <a:pt x="46" y="216"/>
                    </a:lnTo>
                    <a:lnTo>
                      <a:pt x="46" y="218"/>
                    </a:lnTo>
                    <a:lnTo>
                      <a:pt x="46" y="218"/>
                    </a:lnTo>
                    <a:lnTo>
                      <a:pt x="44" y="218"/>
                    </a:lnTo>
                    <a:lnTo>
                      <a:pt x="46" y="218"/>
                    </a:lnTo>
                    <a:lnTo>
                      <a:pt x="46" y="218"/>
                    </a:lnTo>
                    <a:lnTo>
                      <a:pt x="48" y="218"/>
                    </a:lnTo>
                    <a:lnTo>
                      <a:pt x="48" y="218"/>
                    </a:lnTo>
                    <a:lnTo>
                      <a:pt x="48" y="220"/>
                    </a:lnTo>
                    <a:lnTo>
                      <a:pt x="48" y="220"/>
                    </a:lnTo>
                    <a:lnTo>
                      <a:pt x="48" y="220"/>
                    </a:lnTo>
                    <a:lnTo>
                      <a:pt x="50" y="220"/>
                    </a:lnTo>
                    <a:lnTo>
                      <a:pt x="50" y="220"/>
                    </a:lnTo>
                    <a:lnTo>
                      <a:pt x="50" y="220"/>
                    </a:lnTo>
                    <a:lnTo>
                      <a:pt x="50" y="220"/>
                    </a:lnTo>
                    <a:lnTo>
                      <a:pt x="48" y="222"/>
                    </a:lnTo>
                    <a:lnTo>
                      <a:pt x="48" y="222"/>
                    </a:lnTo>
                    <a:lnTo>
                      <a:pt x="46" y="222"/>
                    </a:lnTo>
                    <a:lnTo>
                      <a:pt x="48" y="222"/>
                    </a:lnTo>
                    <a:lnTo>
                      <a:pt x="48" y="222"/>
                    </a:lnTo>
                    <a:lnTo>
                      <a:pt x="52" y="222"/>
                    </a:lnTo>
                    <a:lnTo>
                      <a:pt x="50" y="222"/>
                    </a:lnTo>
                    <a:lnTo>
                      <a:pt x="52" y="222"/>
                    </a:lnTo>
                    <a:lnTo>
                      <a:pt x="52" y="222"/>
                    </a:lnTo>
                    <a:lnTo>
                      <a:pt x="54" y="222"/>
                    </a:lnTo>
                    <a:lnTo>
                      <a:pt x="56" y="222"/>
                    </a:lnTo>
                    <a:lnTo>
                      <a:pt x="60" y="220"/>
                    </a:lnTo>
                    <a:lnTo>
                      <a:pt x="60" y="222"/>
                    </a:lnTo>
                    <a:lnTo>
                      <a:pt x="62" y="220"/>
                    </a:lnTo>
                    <a:lnTo>
                      <a:pt x="60" y="222"/>
                    </a:lnTo>
                    <a:lnTo>
                      <a:pt x="60" y="222"/>
                    </a:lnTo>
                    <a:lnTo>
                      <a:pt x="62" y="222"/>
                    </a:lnTo>
                    <a:lnTo>
                      <a:pt x="64" y="222"/>
                    </a:lnTo>
                    <a:lnTo>
                      <a:pt x="62" y="222"/>
                    </a:lnTo>
                    <a:lnTo>
                      <a:pt x="60" y="222"/>
                    </a:lnTo>
                    <a:lnTo>
                      <a:pt x="60" y="222"/>
                    </a:lnTo>
                    <a:lnTo>
                      <a:pt x="58" y="224"/>
                    </a:lnTo>
                    <a:lnTo>
                      <a:pt x="60" y="224"/>
                    </a:lnTo>
                    <a:lnTo>
                      <a:pt x="60" y="224"/>
                    </a:lnTo>
                    <a:lnTo>
                      <a:pt x="60" y="224"/>
                    </a:lnTo>
                    <a:lnTo>
                      <a:pt x="62" y="224"/>
                    </a:lnTo>
                    <a:lnTo>
                      <a:pt x="64" y="222"/>
                    </a:lnTo>
                    <a:lnTo>
                      <a:pt x="64" y="222"/>
                    </a:lnTo>
                    <a:lnTo>
                      <a:pt x="64" y="222"/>
                    </a:lnTo>
                    <a:lnTo>
                      <a:pt x="64" y="222"/>
                    </a:lnTo>
                    <a:lnTo>
                      <a:pt x="62" y="224"/>
                    </a:lnTo>
                    <a:lnTo>
                      <a:pt x="62" y="224"/>
                    </a:lnTo>
                    <a:lnTo>
                      <a:pt x="62" y="224"/>
                    </a:lnTo>
                    <a:lnTo>
                      <a:pt x="62" y="226"/>
                    </a:lnTo>
                    <a:lnTo>
                      <a:pt x="62" y="226"/>
                    </a:lnTo>
                    <a:lnTo>
                      <a:pt x="62" y="226"/>
                    </a:lnTo>
                    <a:lnTo>
                      <a:pt x="62" y="226"/>
                    </a:lnTo>
                    <a:lnTo>
                      <a:pt x="64" y="224"/>
                    </a:lnTo>
                    <a:lnTo>
                      <a:pt x="64" y="224"/>
                    </a:lnTo>
                    <a:lnTo>
                      <a:pt x="64" y="224"/>
                    </a:lnTo>
                    <a:lnTo>
                      <a:pt x="64" y="226"/>
                    </a:lnTo>
                    <a:lnTo>
                      <a:pt x="64" y="226"/>
                    </a:lnTo>
                    <a:lnTo>
                      <a:pt x="64" y="228"/>
                    </a:lnTo>
                    <a:lnTo>
                      <a:pt x="64" y="226"/>
                    </a:lnTo>
                    <a:lnTo>
                      <a:pt x="66" y="226"/>
                    </a:lnTo>
                    <a:lnTo>
                      <a:pt x="66" y="228"/>
                    </a:lnTo>
                    <a:lnTo>
                      <a:pt x="64" y="228"/>
                    </a:lnTo>
                    <a:lnTo>
                      <a:pt x="64" y="230"/>
                    </a:lnTo>
                    <a:lnTo>
                      <a:pt x="64" y="230"/>
                    </a:lnTo>
                    <a:lnTo>
                      <a:pt x="64" y="230"/>
                    </a:lnTo>
                    <a:lnTo>
                      <a:pt x="64" y="230"/>
                    </a:lnTo>
                    <a:lnTo>
                      <a:pt x="66" y="230"/>
                    </a:lnTo>
                    <a:lnTo>
                      <a:pt x="66" y="232"/>
                    </a:lnTo>
                    <a:lnTo>
                      <a:pt x="68" y="232"/>
                    </a:lnTo>
                    <a:lnTo>
                      <a:pt x="70" y="230"/>
                    </a:lnTo>
                    <a:lnTo>
                      <a:pt x="70" y="230"/>
                    </a:lnTo>
                    <a:lnTo>
                      <a:pt x="70" y="230"/>
                    </a:lnTo>
                    <a:lnTo>
                      <a:pt x="74" y="230"/>
                    </a:lnTo>
                    <a:lnTo>
                      <a:pt x="76" y="230"/>
                    </a:lnTo>
                    <a:lnTo>
                      <a:pt x="76" y="230"/>
                    </a:lnTo>
                    <a:lnTo>
                      <a:pt x="76" y="230"/>
                    </a:lnTo>
                    <a:lnTo>
                      <a:pt x="76" y="228"/>
                    </a:lnTo>
                    <a:lnTo>
                      <a:pt x="76" y="228"/>
                    </a:lnTo>
                    <a:lnTo>
                      <a:pt x="76" y="228"/>
                    </a:lnTo>
                    <a:lnTo>
                      <a:pt x="74" y="226"/>
                    </a:lnTo>
                    <a:lnTo>
                      <a:pt x="76" y="228"/>
                    </a:lnTo>
                    <a:lnTo>
                      <a:pt x="76" y="226"/>
                    </a:lnTo>
                    <a:lnTo>
                      <a:pt x="78" y="226"/>
                    </a:lnTo>
                    <a:lnTo>
                      <a:pt x="78" y="226"/>
                    </a:lnTo>
                    <a:lnTo>
                      <a:pt x="80" y="226"/>
                    </a:lnTo>
                    <a:lnTo>
                      <a:pt x="80" y="224"/>
                    </a:lnTo>
                    <a:lnTo>
                      <a:pt x="80" y="224"/>
                    </a:lnTo>
                    <a:lnTo>
                      <a:pt x="80" y="222"/>
                    </a:lnTo>
                    <a:lnTo>
                      <a:pt x="82" y="222"/>
                    </a:lnTo>
                    <a:lnTo>
                      <a:pt x="82" y="220"/>
                    </a:lnTo>
                    <a:lnTo>
                      <a:pt x="82" y="220"/>
                    </a:lnTo>
                    <a:lnTo>
                      <a:pt x="82" y="218"/>
                    </a:lnTo>
                    <a:lnTo>
                      <a:pt x="84" y="218"/>
                    </a:lnTo>
                    <a:lnTo>
                      <a:pt x="86" y="218"/>
                    </a:lnTo>
                    <a:lnTo>
                      <a:pt x="84" y="218"/>
                    </a:lnTo>
                    <a:lnTo>
                      <a:pt x="86" y="216"/>
                    </a:lnTo>
                    <a:lnTo>
                      <a:pt x="88" y="214"/>
                    </a:lnTo>
                    <a:lnTo>
                      <a:pt x="88" y="214"/>
                    </a:lnTo>
                    <a:lnTo>
                      <a:pt x="88" y="214"/>
                    </a:lnTo>
                    <a:lnTo>
                      <a:pt x="88" y="212"/>
                    </a:lnTo>
                    <a:lnTo>
                      <a:pt x="88" y="212"/>
                    </a:lnTo>
                    <a:lnTo>
                      <a:pt x="88" y="212"/>
                    </a:lnTo>
                    <a:lnTo>
                      <a:pt x="88" y="208"/>
                    </a:lnTo>
                    <a:lnTo>
                      <a:pt x="88" y="208"/>
                    </a:lnTo>
                    <a:lnTo>
                      <a:pt x="88" y="208"/>
                    </a:lnTo>
                    <a:lnTo>
                      <a:pt x="88" y="206"/>
                    </a:lnTo>
                    <a:lnTo>
                      <a:pt x="86" y="206"/>
                    </a:lnTo>
                    <a:lnTo>
                      <a:pt x="88" y="206"/>
                    </a:lnTo>
                    <a:lnTo>
                      <a:pt x="88" y="204"/>
                    </a:lnTo>
                    <a:lnTo>
                      <a:pt x="90" y="204"/>
                    </a:lnTo>
                    <a:lnTo>
                      <a:pt x="92" y="204"/>
                    </a:lnTo>
                    <a:lnTo>
                      <a:pt x="94" y="204"/>
                    </a:lnTo>
                    <a:lnTo>
                      <a:pt x="94" y="204"/>
                    </a:lnTo>
                    <a:lnTo>
                      <a:pt x="94" y="204"/>
                    </a:lnTo>
                    <a:lnTo>
                      <a:pt x="96" y="202"/>
                    </a:lnTo>
                    <a:lnTo>
                      <a:pt x="94" y="202"/>
                    </a:lnTo>
                    <a:lnTo>
                      <a:pt x="92" y="202"/>
                    </a:lnTo>
                    <a:lnTo>
                      <a:pt x="92" y="200"/>
                    </a:lnTo>
                    <a:lnTo>
                      <a:pt x="92" y="200"/>
                    </a:lnTo>
                    <a:lnTo>
                      <a:pt x="94" y="202"/>
                    </a:lnTo>
                    <a:lnTo>
                      <a:pt x="94" y="202"/>
                    </a:lnTo>
                    <a:lnTo>
                      <a:pt x="96" y="202"/>
                    </a:lnTo>
                    <a:lnTo>
                      <a:pt x="96" y="202"/>
                    </a:lnTo>
                    <a:lnTo>
                      <a:pt x="94" y="202"/>
                    </a:lnTo>
                    <a:lnTo>
                      <a:pt x="94" y="200"/>
                    </a:lnTo>
                    <a:lnTo>
                      <a:pt x="96" y="200"/>
                    </a:lnTo>
                    <a:lnTo>
                      <a:pt x="96" y="200"/>
                    </a:lnTo>
                    <a:lnTo>
                      <a:pt x="96" y="200"/>
                    </a:lnTo>
                    <a:lnTo>
                      <a:pt x="96" y="200"/>
                    </a:lnTo>
                    <a:lnTo>
                      <a:pt x="98" y="200"/>
                    </a:lnTo>
                    <a:lnTo>
                      <a:pt x="98" y="200"/>
                    </a:lnTo>
                    <a:lnTo>
                      <a:pt x="98" y="200"/>
                    </a:lnTo>
                    <a:lnTo>
                      <a:pt x="98" y="200"/>
                    </a:lnTo>
                    <a:lnTo>
                      <a:pt x="98" y="198"/>
                    </a:lnTo>
                    <a:lnTo>
                      <a:pt x="100" y="198"/>
                    </a:lnTo>
                    <a:lnTo>
                      <a:pt x="100" y="198"/>
                    </a:lnTo>
                    <a:lnTo>
                      <a:pt x="100" y="198"/>
                    </a:lnTo>
                    <a:lnTo>
                      <a:pt x="102" y="198"/>
                    </a:lnTo>
                    <a:lnTo>
                      <a:pt x="102" y="198"/>
                    </a:lnTo>
                    <a:lnTo>
                      <a:pt x="102" y="196"/>
                    </a:lnTo>
                    <a:lnTo>
                      <a:pt x="102" y="196"/>
                    </a:lnTo>
                    <a:lnTo>
                      <a:pt x="98" y="196"/>
                    </a:lnTo>
                    <a:lnTo>
                      <a:pt x="98" y="194"/>
                    </a:lnTo>
                    <a:lnTo>
                      <a:pt x="102" y="196"/>
                    </a:lnTo>
                    <a:lnTo>
                      <a:pt x="104" y="196"/>
                    </a:lnTo>
                    <a:lnTo>
                      <a:pt x="104" y="192"/>
                    </a:lnTo>
                    <a:lnTo>
                      <a:pt x="104" y="192"/>
                    </a:lnTo>
                    <a:lnTo>
                      <a:pt x="104" y="192"/>
                    </a:lnTo>
                    <a:lnTo>
                      <a:pt x="104" y="190"/>
                    </a:lnTo>
                    <a:lnTo>
                      <a:pt x="100" y="190"/>
                    </a:lnTo>
                    <a:lnTo>
                      <a:pt x="100" y="190"/>
                    </a:lnTo>
                    <a:lnTo>
                      <a:pt x="100" y="190"/>
                    </a:lnTo>
                    <a:lnTo>
                      <a:pt x="104" y="190"/>
                    </a:lnTo>
                    <a:lnTo>
                      <a:pt x="106" y="190"/>
                    </a:lnTo>
                    <a:lnTo>
                      <a:pt x="106" y="190"/>
                    </a:lnTo>
                    <a:lnTo>
                      <a:pt x="106" y="188"/>
                    </a:lnTo>
                    <a:lnTo>
                      <a:pt x="106" y="188"/>
                    </a:lnTo>
                    <a:lnTo>
                      <a:pt x="106" y="186"/>
                    </a:lnTo>
                    <a:lnTo>
                      <a:pt x="104" y="186"/>
                    </a:lnTo>
                    <a:lnTo>
                      <a:pt x="104" y="184"/>
                    </a:lnTo>
                    <a:lnTo>
                      <a:pt x="104" y="184"/>
                    </a:lnTo>
                    <a:lnTo>
                      <a:pt x="104" y="184"/>
                    </a:lnTo>
                    <a:lnTo>
                      <a:pt x="102" y="184"/>
                    </a:lnTo>
                    <a:lnTo>
                      <a:pt x="104" y="182"/>
                    </a:lnTo>
                    <a:lnTo>
                      <a:pt x="104" y="182"/>
                    </a:lnTo>
                    <a:lnTo>
                      <a:pt x="106" y="182"/>
                    </a:lnTo>
                    <a:lnTo>
                      <a:pt x="106" y="182"/>
                    </a:lnTo>
                    <a:lnTo>
                      <a:pt x="108" y="182"/>
                    </a:lnTo>
                    <a:lnTo>
                      <a:pt x="108" y="182"/>
                    </a:lnTo>
                    <a:lnTo>
                      <a:pt x="108" y="182"/>
                    </a:lnTo>
                    <a:lnTo>
                      <a:pt x="110" y="182"/>
                    </a:lnTo>
                    <a:lnTo>
                      <a:pt x="110" y="182"/>
                    </a:lnTo>
                    <a:lnTo>
                      <a:pt x="110" y="182"/>
                    </a:lnTo>
                    <a:lnTo>
                      <a:pt x="110" y="182"/>
                    </a:lnTo>
                    <a:lnTo>
                      <a:pt x="112" y="180"/>
                    </a:lnTo>
                    <a:lnTo>
                      <a:pt x="112" y="180"/>
                    </a:lnTo>
                    <a:lnTo>
                      <a:pt x="112" y="180"/>
                    </a:lnTo>
                    <a:lnTo>
                      <a:pt x="112" y="178"/>
                    </a:lnTo>
                    <a:lnTo>
                      <a:pt x="110" y="178"/>
                    </a:lnTo>
                    <a:lnTo>
                      <a:pt x="112" y="178"/>
                    </a:lnTo>
                    <a:lnTo>
                      <a:pt x="112" y="178"/>
                    </a:lnTo>
                    <a:lnTo>
                      <a:pt x="114" y="178"/>
                    </a:lnTo>
                    <a:lnTo>
                      <a:pt x="114" y="176"/>
                    </a:lnTo>
                    <a:lnTo>
                      <a:pt x="116" y="176"/>
                    </a:lnTo>
                    <a:lnTo>
                      <a:pt x="116" y="178"/>
                    </a:lnTo>
                    <a:lnTo>
                      <a:pt x="116" y="178"/>
                    </a:lnTo>
                    <a:lnTo>
                      <a:pt x="118" y="176"/>
                    </a:lnTo>
                    <a:lnTo>
                      <a:pt x="118" y="178"/>
                    </a:lnTo>
                    <a:lnTo>
                      <a:pt x="118" y="178"/>
                    </a:lnTo>
                    <a:lnTo>
                      <a:pt x="120" y="178"/>
                    </a:lnTo>
                    <a:lnTo>
                      <a:pt x="120" y="178"/>
                    </a:lnTo>
                    <a:lnTo>
                      <a:pt x="120" y="176"/>
                    </a:lnTo>
                    <a:lnTo>
                      <a:pt x="122" y="176"/>
                    </a:lnTo>
                    <a:lnTo>
                      <a:pt x="124" y="178"/>
                    </a:lnTo>
                    <a:lnTo>
                      <a:pt x="124" y="176"/>
                    </a:lnTo>
                    <a:lnTo>
                      <a:pt x="124" y="176"/>
                    </a:lnTo>
                    <a:lnTo>
                      <a:pt x="124" y="176"/>
                    </a:lnTo>
                    <a:lnTo>
                      <a:pt x="124" y="176"/>
                    </a:lnTo>
                    <a:lnTo>
                      <a:pt x="124" y="176"/>
                    </a:lnTo>
                    <a:lnTo>
                      <a:pt x="122" y="174"/>
                    </a:lnTo>
                    <a:lnTo>
                      <a:pt x="124" y="174"/>
                    </a:lnTo>
                    <a:lnTo>
                      <a:pt x="124" y="174"/>
                    </a:lnTo>
                    <a:lnTo>
                      <a:pt x="124" y="174"/>
                    </a:lnTo>
                    <a:lnTo>
                      <a:pt x="124" y="174"/>
                    </a:lnTo>
                    <a:lnTo>
                      <a:pt x="126" y="174"/>
                    </a:lnTo>
                    <a:lnTo>
                      <a:pt x="126" y="174"/>
                    </a:lnTo>
                    <a:lnTo>
                      <a:pt x="126" y="172"/>
                    </a:lnTo>
                    <a:lnTo>
                      <a:pt x="126" y="172"/>
                    </a:lnTo>
                    <a:lnTo>
                      <a:pt x="126" y="172"/>
                    </a:lnTo>
                    <a:lnTo>
                      <a:pt x="128" y="172"/>
                    </a:lnTo>
                    <a:lnTo>
                      <a:pt x="128" y="172"/>
                    </a:lnTo>
                    <a:lnTo>
                      <a:pt x="126" y="170"/>
                    </a:lnTo>
                    <a:lnTo>
                      <a:pt x="126" y="170"/>
                    </a:lnTo>
                    <a:lnTo>
                      <a:pt x="128" y="170"/>
                    </a:lnTo>
                    <a:lnTo>
                      <a:pt x="128" y="170"/>
                    </a:lnTo>
                    <a:lnTo>
                      <a:pt x="130" y="170"/>
                    </a:lnTo>
                    <a:lnTo>
                      <a:pt x="130" y="170"/>
                    </a:lnTo>
                    <a:lnTo>
                      <a:pt x="132" y="170"/>
                    </a:lnTo>
                    <a:lnTo>
                      <a:pt x="130" y="172"/>
                    </a:lnTo>
                    <a:lnTo>
                      <a:pt x="128" y="172"/>
                    </a:lnTo>
                    <a:lnTo>
                      <a:pt x="128" y="174"/>
                    </a:lnTo>
                    <a:lnTo>
                      <a:pt x="128" y="174"/>
                    </a:lnTo>
                    <a:lnTo>
                      <a:pt x="128" y="174"/>
                    </a:lnTo>
                    <a:lnTo>
                      <a:pt x="130" y="174"/>
                    </a:lnTo>
                    <a:lnTo>
                      <a:pt x="130" y="176"/>
                    </a:lnTo>
                    <a:lnTo>
                      <a:pt x="130" y="174"/>
                    </a:lnTo>
                    <a:lnTo>
                      <a:pt x="130" y="174"/>
                    </a:lnTo>
                    <a:lnTo>
                      <a:pt x="130" y="174"/>
                    </a:lnTo>
                    <a:lnTo>
                      <a:pt x="130" y="174"/>
                    </a:lnTo>
                    <a:lnTo>
                      <a:pt x="130" y="172"/>
                    </a:lnTo>
                    <a:lnTo>
                      <a:pt x="132" y="174"/>
                    </a:lnTo>
                    <a:lnTo>
                      <a:pt x="132" y="174"/>
                    </a:lnTo>
                    <a:lnTo>
                      <a:pt x="134" y="174"/>
                    </a:lnTo>
                    <a:lnTo>
                      <a:pt x="134" y="176"/>
                    </a:lnTo>
                    <a:lnTo>
                      <a:pt x="134" y="174"/>
                    </a:lnTo>
                    <a:lnTo>
                      <a:pt x="136" y="174"/>
                    </a:lnTo>
                    <a:lnTo>
                      <a:pt x="136" y="174"/>
                    </a:lnTo>
                    <a:lnTo>
                      <a:pt x="136" y="174"/>
                    </a:lnTo>
                    <a:lnTo>
                      <a:pt x="136" y="174"/>
                    </a:lnTo>
                    <a:lnTo>
                      <a:pt x="136" y="174"/>
                    </a:lnTo>
                    <a:lnTo>
                      <a:pt x="138" y="174"/>
                    </a:lnTo>
                    <a:lnTo>
                      <a:pt x="138" y="174"/>
                    </a:lnTo>
                    <a:lnTo>
                      <a:pt x="140" y="174"/>
                    </a:lnTo>
                    <a:lnTo>
                      <a:pt x="140" y="174"/>
                    </a:lnTo>
                    <a:lnTo>
                      <a:pt x="140" y="172"/>
                    </a:lnTo>
                    <a:lnTo>
                      <a:pt x="140" y="172"/>
                    </a:lnTo>
                    <a:lnTo>
                      <a:pt x="140" y="172"/>
                    </a:lnTo>
                    <a:lnTo>
                      <a:pt x="140" y="170"/>
                    </a:lnTo>
                    <a:lnTo>
                      <a:pt x="140" y="170"/>
                    </a:lnTo>
                    <a:lnTo>
                      <a:pt x="142" y="172"/>
                    </a:lnTo>
                    <a:lnTo>
                      <a:pt x="144" y="172"/>
                    </a:lnTo>
                    <a:lnTo>
                      <a:pt x="144" y="172"/>
                    </a:lnTo>
                    <a:lnTo>
                      <a:pt x="144" y="170"/>
                    </a:lnTo>
                    <a:lnTo>
                      <a:pt x="146" y="170"/>
                    </a:lnTo>
                    <a:lnTo>
                      <a:pt x="146" y="170"/>
                    </a:lnTo>
                    <a:lnTo>
                      <a:pt x="146" y="172"/>
                    </a:lnTo>
                    <a:lnTo>
                      <a:pt x="146" y="170"/>
                    </a:lnTo>
                    <a:lnTo>
                      <a:pt x="146" y="170"/>
                    </a:lnTo>
                    <a:lnTo>
                      <a:pt x="148" y="170"/>
                    </a:lnTo>
                    <a:lnTo>
                      <a:pt x="148" y="170"/>
                    </a:lnTo>
                    <a:lnTo>
                      <a:pt x="148" y="168"/>
                    </a:lnTo>
                    <a:lnTo>
                      <a:pt x="148" y="168"/>
                    </a:lnTo>
                    <a:lnTo>
                      <a:pt x="150" y="166"/>
                    </a:lnTo>
                    <a:lnTo>
                      <a:pt x="150" y="168"/>
                    </a:lnTo>
                    <a:lnTo>
                      <a:pt x="150" y="168"/>
                    </a:lnTo>
                    <a:lnTo>
                      <a:pt x="150" y="168"/>
                    </a:lnTo>
                    <a:lnTo>
                      <a:pt x="152" y="168"/>
                    </a:lnTo>
                    <a:lnTo>
                      <a:pt x="152" y="166"/>
                    </a:lnTo>
                    <a:lnTo>
                      <a:pt x="152" y="166"/>
                    </a:lnTo>
                    <a:lnTo>
                      <a:pt x="152" y="166"/>
                    </a:lnTo>
                    <a:lnTo>
                      <a:pt x="152" y="166"/>
                    </a:lnTo>
                    <a:lnTo>
                      <a:pt x="152" y="164"/>
                    </a:lnTo>
                    <a:lnTo>
                      <a:pt x="154" y="164"/>
                    </a:lnTo>
                    <a:lnTo>
                      <a:pt x="154" y="164"/>
                    </a:lnTo>
                    <a:lnTo>
                      <a:pt x="156" y="164"/>
                    </a:lnTo>
                    <a:lnTo>
                      <a:pt x="156" y="162"/>
                    </a:lnTo>
                    <a:lnTo>
                      <a:pt x="156" y="162"/>
                    </a:lnTo>
                    <a:lnTo>
                      <a:pt x="156" y="162"/>
                    </a:lnTo>
                    <a:lnTo>
                      <a:pt x="156" y="160"/>
                    </a:lnTo>
                    <a:lnTo>
                      <a:pt x="158" y="160"/>
                    </a:lnTo>
                    <a:lnTo>
                      <a:pt x="158" y="160"/>
                    </a:lnTo>
                    <a:lnTo>
                      <a:pt x="158" y="160"/>
                    </a:lnTo>
                    <a:lnTo>
                      <a:pt x="158" y="158"/>
                    </a:lnTo>
                    <a:lnTo>
                      <a:pt x="160" y="158"/>
                    </a:lnTo>
                    <a:lnTo>
                      <a:pt x="160" y="158"/>
                    </a:lnTo>
                    <a:lnTo>
                      <a:pt x="160" y="158"/>
                    </a:lnTo>
                    <a:lnTo>
                      <a:pt x="162" y="158"/>
                    </a:lnTo>
                    <a:lnTo>
                      <a:pt x="164" y="156"/>
                    </a:lnTo>
                    <a:lnTo>
                      <a:pt x="164" y="156"/>
                    </a:lnTo>
                    <a:lnTo>
                      <a:pt x="164" y="156"/>
                    </a:lnTo>
                    <a:lnTo>
                      <a:pt x="164" y="156"/>
                    </a:lnTo>
                    <a:lnTo>
                      <a:pt x="166" y="156"/>
                    </a:lnTo>
                    <a:lnTo>
                      <a:pt x="166" y="156"/>
                    </a:lnTo>
                    <a:lnTo>
                      <a:pt x="166" y="156"/>
                    </a:lnTo>
                    <a:lnTo>
                      <a:pt x="166" y="156"/>
                    </a:lnTo>
                    <a:lnTo>
                      <a:pt x="166" y="154"/>
                    </a:lnTo>
                    <a:lnTo>
                      <a:pt x="168" y="154"/>
                    </a:lnTo>
                    <a:lnTo>
                      <a:pt x="168" y="154"/>
                    </a:lnTo>
                    <a:lnTo>
                      <a:pt x="166" y="152"/>
                    </a:lnTo>
                    <a:lnTo>
                      <a:pt x="166" y="152"/>
                    </a:lnTo>
                    <a:lnTo>
                      <a:pt x="166" y="152"/>
                    </a:lnTo>
                    <a:lnTo>
                      <a:pt x="164" y="150"/>
                    </a:lnTo>
                    <a:lnTo>
                      <a:pt x="166" y="150"/>
                    </a:lnTo>
                    <a:lnTo>
                      <a:pt x="166" y="148"/>
                    </a:lnTo>
                    <a:lnTo>
                      <a:pt x="166" y="148"/>
                    </a:lnTo>
                    <a:lnTo>
                      <a:pt x="166" y="150"/>
                    </a:lnTo>
                    <a:lnTo>
                      <a:pt x="166" y="152"/>
                    </a:lnTo>
                    <a:lnTo>
                      <a:pt x="168" y="150"/>
                    </a:lnTo>
                    <a:lnTo>
                      <a:pt x="168" y="150"/>
                    </a:lnTo>
                    <a:lnTo>
                      <a:pt x="168" y="152"/>
                    </a:lnTo>
                    <a:lnTo>
                      <a:pt x="168" y="152"/>
                    </a:lnTo>
                    <a:lnTo>
                      <a:pt x="170" y="152"/>
                    </a:lnTo>
                    <a:lnTo>
                      <a:pt x="170" y="152"/>
                    </a:lnTo>
                    <a:lnTo>
                      <a:pt x="168" y="152"/>
                    </a:lnTo>
                    <a:lnTo>
                      <a:pt x="168" y="154"/>
                    </a:lnTo>
                    <a:lnTo>
                      <a:pt x="170" y="154"/>
                    </a:lnTo>
                    <a:lnTo>
                      <a:pt x="170" y="154"/>
                    </a:lnTo>
                    <a:lnTo>
                      <a:pt x="170" y="154"/>
                    </a:lnTo>
                    <a:lnTo>
                      <a:pt x="172" y="154"/>
                    </a:lnTo>
                    <a:lnTo>
                      <a:pt x="174" y="154"/>
                    </a:lnTo>
                    <a:lnTo>
                      <a:pt x="172" y="154"/>
                    </a:lnTo>
                    <a:lnTo>
                      <a:pt x="172" y="154"/>
                    </a:lnTo>
                    <a:lnTo>
                      <a:pt x="172" y="152"/>
                    </a:lnTo>
                    <a:lnTo>
                      <a:pt x="174" y="152"/>
                    </a:lnTo>
                    <a:lnTo>
                      <a:pt x="174" y="154"/>
                    </a:lnTo>
                    <a:lnTo>
                      <a:pt x="176" y="154"/>
                    </a:lnTo>
                    <a:lnTo>
                      <a:pt x="176" y="154"/>
                    </a:lnTo>
                    <a:lnTo>
                      <a:pt x="176" y="154"/>
                    </a:lnTo>
                    <a:lnTo>
                      <a:pt x="176" y="152"/>
                    </a:lnTo>
                    <a:lnTo>
                      <a:pt x="176" y="152"/>
                    </a:lnTo>
                    <a:lnTo>
                      <a:pt x="176" y="152"/>
                    </a:lnTo>
                    <a:lnTo>
                      <a:pt x="178" y="152"/>
                    </a:lnTo>
                    <a:lnTo>
                      <a:pt x="178" y="154"/>
                    </a:lnTo>
                    <a:lnTo>
                      <a:pt x="178" y="154"/>
                    </a:lnTo>
                    <a:lnTo>
                      <a:pt x="178" y="154"/>
                    </a:lnTo>
                    <a:lnTo>
                      <a:pt x="178" y="152"/>
                    </a:lnTo>
                    <a:lnTo>
                      <a:pt x="178" y="152"/>
                    </a:lnTo>
                    <a:lnTo>
                      <a:pt x="180" y="152"/>
                    </a:lnTo>
                    <a:lnTo>
                      <a:pt x="180" y="152"/>
                    </a:lnTo>
                    <a:lnTo>
                      <a:pt x="180" y="152"/>
                    </a:lnTo>
                    <a:lnTo>
                      <a:pt x="180" y="152"/>
                    </a:lnTo>
                    <a:lnTo>
                      <a:pt x="182" y="152"/>
                    </a:lnTo>
                    <a:lnTo>
                      <a:pt x="182" y="152"/>
                    </a:lnTo>
                    <a:lnTo>
                      <a:pt x="184" y="152"/>
                    </a:lnTo>
                    <a:lnTo>
                      <a:pt x="184" y="152"/>
                    </a:lnTo>
                    <a:lnTo>
                      <a:pt x="184" y="152"/>
                    </a:lnTo>
                    <a:lnTo>
                      <a:pt x="184" y="152"/>
                    </a:lnTo>
                    <a:lnTo>
                      <a:pt x="184" y="152"/>
                    </a:lnTo>
                    <a:lnTo>
                      <a:pt x="188" y="152"/>
                    </a:lnTo>
                    <a:lnTo>
                      <a:pt x="190" y="152"/>
                    </a:lnTo>
                    <a:lnTo>
                      <a:pt x="190" y="152"/>
                    </a:lnTo>
                    <a:lnTo>
                      <a:pt x="190" y="150"/>
                    </a:lnTo>
                    <a:lnTo>
                      <a:pt x="190" y="152"/>
                    </a:lnTo>
                    <a:lnTo>
                      <a:pt x="192" y="150"/>
                    </a:lnTo>
                    <a:lnTo>
                      <a:pt x="192" y="150"/>
                    </a:lnTo>
                    <a:lnTo>
                      <a:pt x="192" y="150"/>
                    </a:lnTo>
                    <a:lnTo>
                      <a:pt x="192" y="152"/>
                    </a:lnTo>
                    <a:lnTo>
                      <a:pt x="194" y="150"/>
                    </a:lnTo>
                    <a:lnTo>
                      <a:pt x="194" y="150"/>
                    </a:lnTo>
                    <a:lnTo>
                      <a:pt x="194" y="150"/>
                    </a:lnTo>
                    <a:lnTo>
                      <a:pt x="194" y="150"/>
                    </a:lnTo>
                    <a:lnTo>
                      <a:pt x="196" y="150"/>
                    </a:lnTo>
                    <a:lnTo>
                      <a:pt x="196" y="150"/>
                    </a:lnTo>
                    <a:lnTo>
                      <a:pt x="196" y="150"/>
                    </a:lnTo>
                    <a:lnTo>
                      <a:pt x="198" y="150"/>
                    </a:lnTo>
                    <a:lnTo>
                      <a:pt x="198" y="150"/>
                    </a:lnTo>
                    <a:lnTo>
                      <a:pt x="198" y="148"/>
                    </a:lnTo>
                    <a:lnTo>
                      <a:pt x="200" y="148"/>
                    </a:lnTo>
                    <a:lnTo>
                      <a:pt x="200" y="148"/>
                    </a:lnTo>
                    <a:lnTo>
                      <a:pt x="200" y="148"/>
                    </a:lnTo>
                    <a:lnTo>
                      <a:pt x="200" y="148"/>
                    </a:lnTo>
                    <a:lnTo>
                      <a:pt x="202" y="148"/>
                    </a:lnTo>
                    <a:lnTo>
                      <a:pt x="202" y="148"/>
                    </a:lnTo>
                    <a:lnTo>
                      <a:pt x="202" y="148"/>
                    </a:lnTo>
                    <a:lnTo>
                      <a:pt x="204" y="148"/>
                    </a:lnTo>
                    <a:lnTo>
                      <a:pt x="206" y="148"/>
                    </a:lnTo>
                    <a:lnTo>
                      <a:pt x="206" y="146"/>
                    </a:lnTo>
                    <a:lnTo>
                      <a:pt x="206" y="146"/>
                    </a:lnTo>
                    <a:lnTo>
                      <a:pt x="206"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Rectangle 2135"/>
              <p:cNvSpPr>
                <a:spLocks noChangeArrowheads="1"/>
              </p:cNvSpPr>
              <p:nvPr/>
            </p:nvSpPr>
            <p:spPr bwMode="auto">
              <a:xfrm>
                <a:off x="2592" y="159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136"/>
              <p:cNvSpPr>
                <a:spLocks/>
              </p:cNvSpPr>
              <p:nvPr/>
            </p:nvSpPr>
            <p:spPr bwMode="auto">
              <a:xfrm>
                <a:off x="2538" y="1465"/>
                <a:ext cx="6" cy="2"/>
              </a:xfrm>
              <a:custGeom>
                <a:avLst/>
                <a:gdLst>
                  <a:gd name="T0" fmla="*/ 4 w 6"/>
                  <a:gd name="T1" fmla="*/ 2 h 2"/>
                  <a:gd name="T2" fmla="*/ 4 w 6"/>
                  <a:gd name="T3" fmla="*/ 2 h 2"/>
                  <a:gd name="T4" fmla="*/ 2 w 6"/>
                  <a:gd name="T5" fmla="*/ 0 h 2"/>
                  <a:gd name="T6" fmla="*/ 0 w 6"/>
                  <a:gd name="T7" fmla="*/ 0 h 2"/>
                  <a:gd name="T8" fmla="*/ 0 w 6"/>
                  <a:gd name="T9" fmla="*/ 2 h 2"/>
                  <a:gd name="T10" fmla="*/ 4 w 6"/>
                  <a:gd name="T11" fmla="*/ 2 h 2"/>
                  <a:gd name="T12" fmla="*/ 6 w 6"/>
                  <a:gd name="T13" fmla="*/ 2 h 2"/>
                  <a:gd name="T14" fmla="*/ 6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4" y="2"/>
                    </a:lnTo>
                    <a:lnTo>
                      <a:pt x="2" y="0"/>
                    </a:lnTo>
                    <a:lnTo>
                      <a:pt x="0" y="0"/>
                    </a:lnTo>
                    <a:lnTo>
                      <a:pt x="0" y="2"/>
                    </a:lnTo>
                    <a:lnTo>
                      <a:pt x="4" y="2"/>
                    </a:lnTo>
                    <a:lnTo>
                      <a:pt x="6" y="2"/>
                    </a:lnTo>
                    <a:lnTo>
                      <a:pt x="6"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137"/>
              <p:cNvSpPr>
                <a:spLocks/>
              </p:cNvSpPr>
              <p:nvPr/>
            </p:nvSpPr>
            <p:spPr bwMode="auto">
              <a:xfrm>
                <a:off x="2542" y="1465"/>
                <a:ext cx="4" cy="2"/>
              </a:xfrm>
              <a:custGeom>
                <a:avLst/>
                <a:gdLst>
                  <a:gd name="T0" fmla="*/ 4 w 4"/>
                  <a:gd name="T1" fmla="*/ 2 h 2"/>
                  <a:gd name="T2" fmla="*/ 2 w 4"/>
                  <a:gd name="T3" fmla="*/ 2 h 2"/>
                  <a:gd name="T4" fmla="*/ 0 w 4"/>
                  <a:gd name="T5" fmla="*/ 0 h 2"/>
                  <a:gd name="T6" fmla="*/ 0 w 4"/>
                  <a:gd name="T7" fmla="*/ 2 h 2"/>
                  <a:gd name="T8" fmla="*/ 0 w 4"/>
                  <a:gd name="T9" fmla="*/ 2 h 2"/>
                  <a:gd name="T10" fmla="*/ 2 w 4"/>
                  <a:gd name="T11" fmla="*/ 2 h 2"/>
                  <a:gd name="T12" fmla="*/ 4 w 4"/>
                  <a:gd name="T13" fmla="*/ 2 h 2"/>
                  <a:gd name="T14" fmla="*/ 4 w 4"/>
                  <a:gd name="T15" fmla="*/ 2 h 2"/>
                  <a:gd name="T16" fmla="*/ 4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4" y="2"/>
                    </a:moveTo>
                    <a:lnTo>
                      <a:pt x="2" y="2"/>
                    </a:lnTo>
                    <a:lnTo>
                      <a:pt x="0" y="0"/>
                    </a:lnTo>
                    <a:lnTo>
                      <a:pt x="0" y="2"/>
                    </a:lnTo>
                    <a:lnTo>
                      <a:pt x="0" y="2"/>
                    </a:lnTo>
                    <a:lnTo>
                      <a:pt x="2" y="2"/>
                    </a:lnTo>
                    <a:lnTo>
                      <a:pt x="4"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138"/>
              <p:cNvSpPr>
                <a:spLocks/>
              </p:cNvSpPr>
              <p:nvPr/>
            </p:nvSpPr>
            <p:spPr bwMode="auto">
              <a:xfrm>
                <a:off x="2630" y="1497"/>
                <a:ext cx="4" cy="2"/>
              </a:xfrm>
              <a:custGeom>
                <a:avLst/>
                <a:gdLst>
                  <a:gd name="T0" fmla="*/ 0 w 4"/>
                  <a:gd name="T1" fmla="*/ 0 h 2"/>
                  <a:gd name="T2" fmla="*/ 0 w 4"/>
                  <a:gd name="T3" fmla="*/ 2 h 2"/>
                  <a:gd name="T4" fmla="*/ 2 w 4"/>
                  <a:gd name="T5" fmla="*/ 0 h 2"/>
                  <a:gd name="T6" fmla="*/ 4 w 4"/>
                  <a:gd name="T7" fmla="*/ 0 h 2"/>
                  <a:gd name="T8" fmla="*/ 2 w 4"/>
                  <a:gd name="T9" fmla="*/ 0 h 2"/>
                  <a:gd name="T10" fmla="*/ 2 w 4"/>
                  <a:gd name="T11" fmla="*/ 0 h 2"/>
                  <a:gd name="T12" fmla="*/ 0 w 4"/>
                  <a:gd name="T13" fmla="*/ 0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0"/>
                    </a:moveTo>
                    <a:lnTo>
                      <a:pt x="0" y="2"/>
                    </a:lnTo>
                    <a:lnTo>
                      <a:pt x="2" y="0"/>
                    </a:lnTo>
                    <a:lnTo>
                      <a:pt x="4"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139"/>
              <p:cNvSpPr>
                <a:spLocks/>
              </p:cNvSpPr>
              <p:nvPr/>
            </p:nvSpPr>
            <p:spPr bwMode="auto">
              <a:xfrm>
                <a:off x="2438" y="1693"/>
                <a:ext cx="2" cy="2"/>
              </a:xfrm>
              <a:custGeom>
                <a:avLst/>
                <a:gdLst>
                  <a:gd name="T0" fmla="*/ 0 w 2"/>
                  <a:gd name="T1" fmla="*/ 2 h 2"/>
                  <a:gd name="T2" fmla="*/ 0 w 2"/>
                  <a:gd name="T3" fmla="*/ 2 h 2"/>
                  <a:gd name="T4" fmla="*/ 0 w 2"/>
                  <a:gd name="T5" fmla="*/ 2 h 2"/>
                  <a:gd name="T6" fmla="*/ 2 w 2"/>
                  <a:gd name="T7" fmla="*/ 2 h 2"/>
                  <a:gd name="T8" fmla="*/ 2 w 2"/>
                  <a:gd name="T9" fmla="*/ 0 h 2"/>
                  <a:gd name="T10" fmla="*/ 0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2"/>
                    </a:lnTo>
                    <a:lnTo>
                      <a:pt x="2"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140"/>
              <p:cNvSpPr>
                <a:spLocks/>
              </p:cNvSpPr>
              <p:nvPr/>
            </p:nvSpPr>
            <p:spPr bwMode="auto">
              <a:xfrm>
                <a:off x="2438" y="1691"/>
                <a:ext cx="6" cy="2"/>
              </a:xfrm>
              <a:custGeom>
                <a:avLst/>
                <a:gdLst>
                  <a:gd name="T0" fmla="*/ 2 w 6"/>
                  <a:gd name="T1" fmla="*/ 0 h 2"/>
                  <a:gd name="T2" fmla="*/ 0 w 6"/>
                  <a:gd name="T3" fmla="*/ 2 h 2"/>
                  <a:gd name="T4" fmla="*/ 0 w 6"/>
                  <a:gd name="T5" fmla="*/ 2 h 2"/>
                  <a:gd name="T6" fmla="*/ 0 w 6"/>
                  <a:gd name="T7" fmla="*/ 2 h 2"/>
                  <a:gd name="T8" fmla="*/ 2 w 6"/>
                  <a:gd name="T9" fmla="*/ 2 h 2"/>
                  <a:gd name="T10" fmla="*/ 2 w 6"/>
                  <a:gd name="T11" fmla="*/ 2 h 2"/>
                  <a:gd name="T12" fmla="*/ 4 w 6"/>
                  <a:gd name="T13" fmla="*/ 2 h 2"/>
                  <a:gd name="T14" fmla="*/ 4 w 6"/>
                  <a:gd name="T15" fmla="*/ 2 h 2"/>
                  <a:gd name="T16" fmla="*/ 6 w 6"/>
                  <a:gd name="T17" fmla="*/ 2 h 2"/>
                  <a:gd name="T18" fmla="*/ 2 w 6"/>
                  <a:gd name="T19" fmla="*/ 0 h 2"/>
                  <a:gd name="T20" fmla="*/ 2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2" y="0"/>
                    </a:moveTo>
                    <a:lnTo>
                      <a:pt x="0" y="2"/>
                    </a:lnTo>
                    <a:lnTo>
                      <a:pt x="0" y="2"/>
                    </a:lnTo>
                    <a:lnTo>
                      <a:pt x="0" y="2"/>
                    </a:lnTo>
                    <a:lnTo>
                      <a:pt x="2" y="2"/>
                    </a:lnTo>
                    <a:lnTo>
                      <a:pt x="2" y="2"/>
                    </a:lnTo>
                    <a:lnTo>
                      <a:pt x="4" y="2"/>
                    </a:lnTo>
                    <a:lnTo>
                      <a:pt x="4" y="2"/>
                    </a:lnTo>
                    <a:lnTo>
                      <a:pt x="6"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141"/>
              <p:cNvSpPr>
                <a:spLocks/>
              </p:cNvSpPr>
              <p:nvPr/>
            </p:nvSpPr>
            <p:spPr bwMode="auto">
              <a:xfrm>
                <a:off x="2484" y="1473"/>
                <a:ext cx="8" cy="4"/>
              </a:xfrm>
              <a:custGeom>
                <a:avLst/>
                <a:gdLst>
                  <a:gd name="T0" fmla="*/ 2 w 8"/>
                  <a:gd name="T1" fmla="*/ 2 h 4"/>
                  <a:gd name="T2" fmla="*/ 2 w 8"/>
                  <a:gd name="T3" fmla="*/ 2 h 4"/>
                  <a:gd name="T4" fmla="*/ 4 w 8"/>
                  <a:gd name="T5" fmla="*/ 4 h 4"/>
                  <a:gd name="T6" fmla="*/ 6 w 8"/>
                  <a:gd name="T7" fmla="*/ 4 h 4"/>
                  <a:gd name="T8" fmla="*/ 6 w 8"/>
                  <a:gd name="T9" fmla="*/ 4 h 4"/>
                  <a:gd name="T10" fmla="*/ 8 w 8"/>
                  <a:gd name="T11" fmla="*/ 4 h 4"/>
                  <a:gd name="T12" fmla="*/ 6 w 8"/>
                  <a:gd name="T13" fmla="*/ 2 h 4"/>
                  <a:gd name="T14" fmla="*/ 4 w 8"/>
                  <a:gd name="T15" fmla="*/ 2 h 4"/>
                  <a:gd name="T16" fmla="*/ 2 w 8"/>
                  <a:gd name="T17" fmla="*/ 0 h 4"/>
                  <a:gd name="T18" fmla="*/ 2 w 8"/>
                  <a:gd name="T19" fmla="*/ 0 h 4"/>
                  <a:gd name="T20" fmla="*/ 2 w 8"/>
                  <a:gd name="T21" fmla="*/ 0 h 4"/>
                  <a:gd name="T22" fmla="*/ 0 w 8"/>
                  <a:gd name="T23" fmla="*/ 0 h 4"/>
                  <a:gd name="T24" fmla="*/ 0 w 8"/>
                  <a:gd name="T25" fmla="*/ 0 h 4"/>
                  <a:gd name="T26" fmla="*/ 0 w 8"/>
                  <a:gd name="T27" fmla="*/ 0 h 4"/>
                  <a:gd name="T28" fmla="*/ 0 w 8"/>
                  <a:gd name="T29" fmla="*/ 0 h 4"/>
                  <a:gd name="T30" fmla="*/ 0 w 8"/>
                  <a:gd name="T31" fmla="*/ 2 h 4"/>
                  <a:gd name="T32" fmla="*/ 0 w 8"/>
                  <a:gd name="T33" fmla="*/ 2 h 4"/>
                  <a:gd name="T34" fmla="*/ 2 w 8"/>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4">
                    <a:moveTo>
                      <a:pt x="2" y="2"/>
                    </a:moveTo>
                    <a:lnTo>
                      <a:pt x="2" y="2"/>
                    </a:lnTo>
                    <a:lnTo>
                      <a:pt x="4" y="4"/>
                    </a:lnTo>
                    <a:lnTo>
                      <a:pt x="6" y="4"/>
                    </a:lnTo>
                    <a:lnTo>
                      <a:pt x="6" y="4"/>
                    </a:lnTo>
                    <a:lnTo>
                      <a:pt x="8" y="4"/>
                    </a:lnTo>
                    <a:lnTo>
                      <a:pt x="6" y="2"/>
                    </a:lnTo>
                    <a:lnTo>
                      <a:pt x="4" y="2"/>
                    </a:lnTo>
                    <a:lnTo>
                      <a:pt x="2" y="0"/>
                    </a:lnTo>
                    <a:lnTo>
                      <a:pt x="2" y="0"/>
                    </a:lnTo>
                    <a:lnTo>
                      <a:pt x="2" y="0"/>
                    </a:lnTo>
                    <a:lnTo>
                      <a:pt x="0" y="0"/>
                    </a:lnTo>
                    <a:lnTo>
                      <a:pt x="0"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142"/>
              <p:cNvSpPr>
                <a:spLocks/>
              </p:cNvSpPr>
              <p:nvPr/>
            </p:nvSpPr>
            <p:spPr bwMode="auto">
              <a:xfrm>
                <a:off x="2652" y="1743"/>
                <a:ext cx="34" cy="40"/>
              </a:xfrm>
              <a:custGeom>
                <a:avLst/>
                <a:gdLst>
                  <a:gd name="T0" fmla="*/ 16 w 34"/>
                  <a:gd name="T1" fmla="*/ 6 h 40"/>
                  <a:gd name="T2" fmla="*/ 12 w 34"/>
                  <a:gd name="T3" fmla="*/ 8 h 40"/>
                  <a:gd name="T4" fmla="*/ 14 w 34"/>
                  <a:gd name="T5" fmla="*/ 8 h 40"/>
                  <a:gd name="T6" fmla="*/ 16 w 34"/>
                  <a:gd name="T7" fmla="*/ 8 h 40"/>
                  <a:gd name="T8" fmla="*/ 14 w 34"/>
                  <a:gd name="T9" fmla="*/ 12 h 40"/>
                  <a:gd name="T10" fmla="*/ 8 w 34"/>
                  <a:gd name="T11" fmla="*/ 12 h 40"/>
                  <a:gd name="T12" fmla="*/ 4 w 34"/>
                  <a:gd name="T13" fmla="*/ 12 h 40"/>
                  <a:gd name="T14" fmla="*/ 2 w 34"/>
                  <a:gd name="T15" fmla="*/ 14 h 40"/>
                  <a:gd name="T16" fmla="*/ 6 w 34"/>
                  <a:gd name="T17" fmla="*/ 16 h 40"/>
                  <a:gd name="T18" fmla="*/ 2 w 34"/>
                  <a:gd name="T19" fmla="*/ 18 h 40"/>
                  <a:gd name="T20" fmla="*/ 4 w 34"/>
                  <a:gd name="T21" fmla="*/ 20 h 40"/>
                  <a:gd name="T22" fmla="*/ 6 w 34"/>
                  <a:gd name="T23" fmla="*/ 22 h 40"/>
                  <a:gd name="T24" fmla="*/ 10 w 34"/>
                  <a:gd name="T25" fmla="*/ 22 h 40"/>
                  <a:gd name="T26" fmla="*/ 8 w 34"/>
                  <a:gd name="T27" fmla="*/ 26 h 40"/>
                  <a:gd name="T28" fmla="*/ 8 w 34"/>
                  <a:gd name="T29" fmla="*/ 28 h 40"/>
                  <a:gd name="T30" fmla="*/ 12 w 34"/>
                  <a:gd name="T31" fmla="*/ 28 h 40"/>
                  <a:gd name="T32" fmla="*/ 4 w 34"/>
                  <a:gd name="T33" fmla="*/ 30 h 40"/>
                  <a:gd name="T34" fmla="*/ 2 w 34"/>
                  <a:gd name="T35" fmla="*/ 32 h 40"/>
                  <a:gd name="T36" fmla="*/ 0 w 34"/>
                  <a:gd name="T37" fmla="*/ 32 h 40"/>
                  <a:gd name="T38" fmla="*/ 4 w 34"/>
                  <a:gd name="T39" fmla="*/ 34 h 40"/>
                  <a:gd name="T40" fmla="*/ 0 w 34"/>
                  <a:gd name="T41" fmla="*/ 36 h 40"/>
                  <a:gd name="T42" fmla="*/ 4 w 34"/>
                  <a:gd name="T43" fmla="*/ 36 h 40"/>
                  <a:gd name="T44" fmla="*/ 2 w 34"/>
                  <a:gd name="T45" fmla="*/ 38 h 40"/>
                  <a:gd name="T46" fmla="*/ 6 w 34"/>
                  <a:gd name="T47" fmla="*/ 38 h 40"/>
                  <a:gd name="T48" fmla="*/ 4 w 34"/>
                  <a:gd name="T49" fmla="*/ 38 h 40"/>
                  <a:gd name="T50" fmla="*/ 6 w 34"/>
                  <a:gd name="T51" fmla="*/ 38 h 40"/>
                  <a:gd name="T52" fmla="*/ 8 w 34"/>
                  <a:gd name="T53" fmla="*/ 38 h 40"/>
                  <a:gd name="T54" fmla="*/ 14 w 34"/>
                  <a:gd name="T55" fmla="*/ 36 h 40"/>
                  <a:gd name="T56" fmla="*/ 14 w 34"/>
                  <a:gd name="T57" fmla="*/ 34 h 40"/>
                  <a:gd name="T58" fmla="*/ 16 w 34"/>
                  <a:gd name="T59" fmla="*/ 36 h 40"/>
                  <a:gd name="T60" fmla="*/ 18 w 34"/>
                  <a:gd name="T61" fmla="*/ 34 h 40"/>
                  <a:gd name="T62" fmla="*/ 22 w 34"/>
                  <a:gd name="T63" fmla="*/ 32 h 40"/>
                  <a:gd name="T64" fmla="*/ 26 w 34"/>
                  <a:gd name="T65" fmla="*/ 32 h 40"/>
                  <a:gd name="T66" fmla="*/ 28 w 34"/>
                  <a:gd name="T67" fmla="*/ 30 h 40"/>
                  <a:gd name="T68" fmla="*/ 30 w 34"/>
                  <a:gd name="T69" fmla="*/ 26 h 40"/>
                  <a:gd name="T70" fmla="*/ 30 w 34"/>
                  <a:gd name="T71" fmla="*/ 20 h 40"/>
                  <a:gd name="T72" fmla="*/ 28 w 34"/>
                  <a:gd name="T73" fmla="*/ 16 h 40"/>
                  <a:gd name="T74" fmla="*/ 32 w 34"/>
                  <a:gd name="T75" fmla="*/ 14 h 40"/>
                  <a:gd name="T76" fmla="*/ 34 w 34"/>
                  <a:gd name="T77" fmla="*/ 12 h 40"/>
                  <a:gd name="T78" fmla="*/ 34 w 34"/>
                  <a:gd name="T79" fmla="*/ 10 h 40"/>
                  <a:gd name="T80" fmla="*/ 34 w 34"/>
                  <a:gd name="T81" fmla="*/ 8 h 40"/>
                  <a:gd name="T82" fmla="*/ 32 w 34"/>
                  <a:gd name="T83" fmla="*/ 6 h 40"/>
                  <a:gd name="T84" fmla="*/ 28 w 34"/>
                  <a:gd name="T85" fmla="*/ 2 h 40"/>
                  <a:gd name="T86" fmla="*/ 24 w 34"/>
                  <a:gd name="T87" fmla="*/ 4 h 40"/>
                  <a:gd name="T88" fmla="*/ 24 w 34"/>
                  <a:gd name="T89" fmla="*/ 2 h 40"/>
                  <a:gd name="T90" fmla="*/ 22 w 34"/>
                  <a:gd name="T91" fmla="*/ 2 h 40"/>
                  <a:gd name="T92" fmla="*/ 22 w 34"/>
                  <a:gd name="T93" fmla="*/ 4 h 40"/>
                  <a:gd name="T94" fmla="*/ 20 w 34"/>
                  <a:gd name="T95" fmla="*/ 4 h 40"/>
                  <a:gd name="T96" fmla="*/ 20 w 34"/>
                  <a:gd name="T97" fmla="*/ 2 h 40"/>
                  <a:gd name="T98" fmla="*/ 16 w 34"/>
                  <a:gd name="T9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40">
                    <a:moveTo>
                      <a:pt x="16" y="4"/>
                    </a:moveTo>
                    <a:lnTo>
                      <a:pt x="14" y="6"/>
                    </a:lnTo>
                    <a:lnTo>
                      <a:pt x="16" y="6"/>
                    </a:lnTo>
                    <a:lnTo>
                      <a:pt x="14" y="6"/>
                    </a:lnTo>
                    <a:lnTo>
                      <a:pt x="14" y="6"/>
                    </a:lnTo>
                    <a:lnTo>
                      <a:pt x="12" y="8"/>
                    </a:lnTo>
                    <a:lnTo>
                      <a:pt x="12" y="8"/>
                    </a:lnTo>
                    <a:lnTo>
                      <a:pt x="14" y="8"/>
                    </a:lnTo>
                    <a:lnTo>
                      <a:pt x="14" y="8"/>
                    </a:lnTo>
                    <a:lnTo>
                      <a:pt x="16" y="8"/>
                    </a:lnTo>
                    <a:lnTo>
                      <a:pt x="16" y="8"/>
                    </a:lnTo>
                    <a:lnTo>
                      <a:pt x="16" y="8"/>
                    </a:lnTo>
                    <a:lnTo>
                      <a:pt x="16" y="10"/>
                    </a:lnTo>
                    <a:lnTo>
                      <a:pt x="14" y="10"/>
                    </a:lnTo>
                    <a:lnTo>
                      <a:pt x="14" y="12"/>
                    </a:lnTo>
                    <a:lnTo>
                      <a:pt x="12" y="12"/>
                    </a:lnTo>
                    <a:lnTo>
                      <a:pt x="10" y="12"/>
                    </a:lnTo>
                    <a:lnTo>
                      <a:pt x="8" y="12"/>
                    </a:lnTo>
                    <a:lnTo>
                      <a:pt x="6" y="10"/>
                    </a:lnTo>
                    <a:lnTo>
                      <a:pt x="4" y="12"/>
                    </a:lnTo>
                    <a:lnTo>
                      <a:pt x="4" y="12"/>
                    </a:lnTo>
                    <a:lnTo>
                      <a:pt x="4" y="14"/>
                    </a:lnTo>
                    <a:lnTo>
                      <a:pt x="4" y="14"/>
                    </a:lnTo>
                    <a:lnTo>
                      <a:pt x="2" y="14"/>
                    </a:lnTo>
                    <a:lnTo>
                      <a:pt x="4" y="16"/>
                    </a:lnTo>
                    <a:lnTo>
                      <a:pt x="6" y="16"/>
                    </a:lnTo>
                    <a:lnTo>
                      <a:pt x="6" y="16"/>
                    </a:lnTo>
                    <a:lnTo>
                      <a:pt x="4" y="16"/>
                    </a:lnTo>
                    <a:lnTo>
                      <a:pt x="4" y="18"/>
                    </a:lnTo>
                    <a:lnTo>
                      <a:pt x="2" y="18"/>
                    </a:lnTo>
                    <a:lnTo>
                      <a:pt x="2" y="20"/>
                    </a:lnTo>
                    <a:lnTo>
                      <a:pt x="4" y="20"/>
                    </a:lnTo>
                    <a:lnTo>
                      <a:pt x="4" y="20"/>
                    </a:lnTo>
                    <a:lnTo>
                      <a:pt x="4" y="20"/>
                    </a:lnTo>
                    <a:lnTo>
                      <a:pt x="6" y="20"/>
                    </a:lnTo>
                    <a:lnTo>
                      <a:pt x="6" y="22"/>
                    </a:lnTo>
                    <a:lnTo>
                      <a:pt x="10" y="22"/>
                    </a:lnTo>
                    <a:lnTo>
                      <a:pt x="10" y="22"/>
                    </a:lnTo>
                    <a:lnTo>
                      <a:pt x="10" y="22"/>
                    </a:lnTo>
                    <a:lnTo>
                      <a:pt x="8" y="24"/>
                    </a:lnTo>
                    <a:lnTo>
                      <a:pt x="8" y="24"/>
                    </a:lnTo>
                    <a:lnTo>
                      <a:pt x="8" y="26"/>
                    </a:lnTo>
                    <a:lnTo>
                      <a:pt x="6" y="26"/>
                    </a:lnTo>
                    <a:lnTo>
                      <a:pt x="4" y="28"/>
                    </a:lnTo>
                    <a:lnTo>
                      <a:pt x="8" y="28"/>
                    </a:lnTo>
                    <a:lnTo>
                      <a:pt x="10" y="26"/>
                    </a:lnTo>
                    <a:lnTo>
                      <a:pt x="10" y="28"/>
                    </a:lnTo>
                    <a:lnTo>
                      <a:pt x="12" y="28"/>
                    </a:lnTo>
                    <a:lnTo>
                      <a:pt x="8" y="28"/>
                    </a:lnTo>
                    <a:lnTo>
                      <a:pt x="6" y="28"/>
                    </a:lnTo>
                    <a:lnTo>
                      <a:pt x="4" y="30"/>
                    </a:lnTo>
                    <a:lnTo>
                      <a:pt x="4" y="32"/>
                    </a:lnTo>
                    <a:lnTo>
                      <a:pt x="4" y="32"/>
                    </a:lnTo>
                    <a:lnTo>
                      <a:pt x="2" y="32"/>
                    </a:lnTo>
                    <a:lnTo>
                      <a:pt x="2" y="32"/>
                    </a:lnTo>
                    <a:lnTo>
                      <a:pt x="0" y="32"/>
                    </a:lnTo>
                    <a:lnTo>
                      <a:pt x="0" y="32"/>
                    </a:lnTo>
                    <a:lnTo>
                      <a:pt x="0" y="32"/>
                    </a:lnTo>
                    <a:lnTo>
                      <a:pt x="2" y="32"/>
                    </a:lnTo>
                    <a:lnTo>
                      <a:pt x="4" y="34"/>
                    </a:lnTo>
                    <a:lnTo>
                      <a:pt x="2" y="34"/>
                    </a:lnTo>
                    <a:lnTo>
                      <a:pt x="0" y="34"/>
                    </a:lnTo>
                    <a:lnTo>
                      <a:pt x="0" y="36"/>
                    </a:lnTo>
                    <a:lnTo>
                      <a:pt x="0" y="36"/>
                    </a:lnTo>
                    <a:lnTo>
                      <a:pt x="2" y="36"/>
                    </a:lnTo>
                    <a:lnTo>
                      <a:pt x="4" y="36"/>
                    </a:lnTo>
                    <a:lnTo>
                      <a:pt x="4" y="36"/>
                    </a:lnTo>
                    <a:lnTo>
                      <a:pt x="4" y="36"/>
                    </a:lnTo>
                    <a:lnTo>
                      <a:pt x="2" y="38"/>
                    </a:lnTo>
                    <a:lnTo>
                      <a:pt x="2" y="38"/>
                    </a:lnTo>
                    <a:lnTo>
                      <a:pt x="6" y="38"/>
                    </a:lnTo>
                    <a:lnTo>
                      <a:pt x="6" y="38"/>
                    </a:lnTo>
                    <a:lnTo>
                      <a:pt x="4" y="38"/>
                    </a:lnTo>
                    <a:lnTo>
                      <a:pt x="4" y="38"/>
                    </a:lnTo>
                    <a:lnTo>
                      <a:pt x="4" y="38"/>
                    </a:lnTo>
                    <a:lnTo>
                      <a:pt x="4" y="40"/>
                    </a:lnTo>
                    <a:lnTo>
                      <a:pt x="4" y="38"/>
                    </a:lnTo>
                    <a:lnTo>
                      <a:pt x="6" y="38"/>
                    </a:lnTo>
                    <a:lnTo>
                      <a:pt x="6" y="38"/>
                    </a:lnTo>
                    <a:lnTo>
                      <a:pt x="8" y="38"/>
                    </a:lnTo>
                    <a:lnTo>
                      <a:pt x="8" y="38"/>
                    </a:lnTo>
                    <a:lnTo>
                      <a:pt x="8" y="38"/>
                    </a:lnTo>
                    <a:lnTo>
                      <a:pt x="12" y="38"/>
                    </a:lnTo>
                    <a:lnTo>
                      <a:pt x="14" y="36"/>
                    </a:lnTo>
                    <a:lnTo>
                      <a:pt x="14" y="36"/>
                    </a:lnTo>
                    <a:lnTo>
                      <a:pt x="14" y="34"/>
                    </a:lnTo>
                    <a:lnTo>
                      <a:pt x="14" y="34"/>
                    </a:lnTo>
                    <a:lnTo>
                      <a:pt x="14" y="36"/>
                    </a:lnTo>
                    <a:lnTo>
                      <a:pt x="14" y="36"/>
                    </a:lnTo>
                    <a:lnTo>
                      <a:pt x="16" y="36"/>
                    </a:lnTo>
                    <a:lnTo>
                      <a:pt x="16" y="34"/>
                    </a:lnTo>
                    <a:lnTo>
                      <a:pt x="18" y="34"/>
                    </a:lnTo>
                    <a:lnTo>
                      <a:pt x="18" y="34"/>
                    </a:lnTo>
                    <a:lnTo>
                      <a:pt x="20" y="34"/>
                    </a:lnTo>
                    <a:lnTo>
                      <a:pt x="20" y="32"/>
                    </a:lnTo>
                    <a:lnTo>
                      <a:pt x="22" y="32"/>
                    </a:lnTo>
                    <a:lnTo>
                      <a:pt x="24" y="32"/>
                    </a:lnTo>
                    <a:lnTo>
                      <a:pt x="26" y="32"/>
                    </a:lnTo>
                    <a:lnTo>
                      <a:pt x="26" y="32"/>
                    </a:lnTo>
                    <a:lnTo>
                      <a:pt x="28" y="32"/>
                    </a:lnTo>
                    <a:lnTo>
                      <a:pt x="28" y="32"/>
                    </a:lnTo>
                    <a:lnTo>
                      <a:pt x="28" y="30"/>
                    </a:lnTo>
                    <a:lnTo>
                      <a:pt x="28" y="28"/>
                    </a:lnTo>
                    <a:lnTo>
                      <a:pt x="30" y="28"/>
                    </a:lnTo>
                    <a:lnTo>
                      <a:pt x="30" y="26"/>
                    </a:lnTo>
                    <a:lnTo>
                      <a:pt x="30" y="26"/>
                    </a:lnTo>
                    <a:lnTo>
                      <a:pt x="30" y="22"/>
                    </a:lnTo>
                    <a:lnTo>
                      <a:pt x="30" y="20"/>
                    </a:lnTo>
                    <a:lnTo>
                      <a:pt x="30" y="20"/>
                    </a:lnTo>
                    <a:lnTo>
                      <a:pt x="30" y="20"/>
                    </a:lnTo>
                    <a:lnTo>
                      <a:pt x="28" y="16"/>
                    </a:lnTo>
                    <a:lnTo>
                      <a:pt x="28" y="14"/>
                    </a:lnTo>
                    <a:lnTo>
                      <a:pt x="30" y="14"/>
                    </a:lnTo>
                    <a:lnTo>
                      <a:pt x="32" y="14"/>
                    </a:lnTo>
                    <a:lnTo>
                      <a:pt x="32" y="12"/>
                    </a:lnTo>
                    <a:lnTo>
                      <a:pt x="34" y="12"/>
                    </a:lnTo>
                    <a:lnTo>
                      <a:pt x="34" y="12"/>
                    </a:lnTo>
                    <a:lnTo>
                      <a:pt x="34" y="10"/>
                    </a:lnTo>
                    <a:lnTo>
                      <a:pt x="32" y="10"/>
                    </a:lnTo>
                    <a:lnTo>
                      <a:pt x="34" y="10"/>
                    </a:lnTo>
                    <a:lnTo>
                      <a:pt x="34" y="10"/>
                    </a:lnTo>
                    <a:lnTo>
                      <a:pt x="34" y="8"/>
                    </a:lnTo>
                    <a:lnTo>
                      <a:pt x="34" y="8"/>
                    </a:lnTo>
                    <a:lnTo>
                      <a:pt x="32" y="8"/>
                    </a:lnTo>
                    <a:lnTo>
                      <a:pt x="32" y="6"/>
                    </a:lnTo>
                    <a:lnTo>
                      <a:pt x="32" y="6"/>
                    </a:lnTo>
                    <a:lnTo>
                      <a:pt x="32" y="4"/>
                    </a:lnTo>
                    <a:lnTo>
                      <a:pt x="30" y="2"/>
                    </a:lnTo>
                    <a:lnTo>
                      <a:pt x="28" y="2"/>
                    </a:lnTo>
                    <a:lnTo>
                      <a:pt x="26" y="4"/>
                    </a:lnTo>
                    <a:lnTo>
                      <a:pt x="24" y="4"/>
                    </a:lnTo>
                    <a:lnTo>
                      <a:pt x="24" y="4"/>
                    </a:lnTo>
                    <a:lnTo>
                      <a:pt x="24" y="4"/>
                    </a:lnTo>
                    <a:lnTo>
                      <a:pt x="24" y="2"/>
                    </a:lnTo>
                    <a:lnTo>
                      <a:pt x="24" y="2"/>
                    </a:lnTo>
                    <a:lnTo>
                      <a:pt x="24" y="0"/>
                    </a:lnTo>
                    <a:lnTo>
                      <a:pt x="22" y="0"/>
                    </a:lnTo>
                    <a:lnTo>
                      <a:pt x="22" y="2"/>
                    </a:lnTo>
                    <a:lnTo>
                      <a:pt x="22" y="2"/>
                    </a:lnTo>
                    <a:lnTo>
                      <a:pt x="22" y="2"/>
                    </a:lnTo>
                    <a:lnTo>
                      <a:pt x="22" y="4"/>
                    </a:lnTo>
                    <a:lnTo>
                      <a:pt x="22" y="4"/>
                    </a:lnTo>
                    <a:lnTo>
                      <a:pt x="22" y="4"/>
                    </a:lnTo>
                    <a:lnTo>
                      <a:pt x="20" y="4"/>
                    </a:lnTo>
                    <a:lnTo>
                      <a:pt x="20" y="4"/>
                    </a:lnTo>
                    <a:lnTo>
                      <a:pt x="20" y="2"/>
                    </a:lnTo>
                    <a:lnTo>
                      <a:pt x="20" y="2"/>
                    </a:lnTo>
                    <a:lnTo>
                      <a:pt x="18" y="2"/>
                    </a:lnTo>
                    <a:lnTo>
                      <a:pt x="18" y="2"/>
                    </a:lnTo>
                    <a:lnTo>
                      <a:pt x="16" y="4"/>
                    </a:lnTo>
                    <a:lnTo>
                      <a:pt x="16" y="4"/>
                    </a:lnTo>
                    <a:lnTo>
                      <a:pt x="1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143"/>
              <p:cNvSpPr>
                <a:spLocks/>
              </p:cNvSpPr>
              <p:nvPr/>
            </p:nvSpPr>
            <p:spPr bwMode="auto">
              <a:xfrm>
                <a:off x="2714" y="1691"/>
                <a:ext cx="2" cy="8"/>
              </a:xfrm>
              <a:custGeom>
                <a:avLst/>
                <a:gdLst>
                  <a:gd name="T0" fmla="*/ 0 w 2"/>
                  <a:gd name="T1" fmla="*/ 4 h 8"/>
                  <a:gd name="T2" fmla="*/ 0 w 2"/>
                  <a:gd name="T3" fmla="*/ 4 h 8"/>
                  <a:gd name="T4" fmla="*/ 0 w 2"/>
                  <a:gd name="T5" fmla="*/ 4 h 8"/>
                  <a:gd name="T6" fmla="*/ 0 w 2"/>
                  <a:gd name="T7" fmla="*/ 4 h 8"/>
                  <a:gd name="T8" fmla="*/ 2 w 2"/>
                  <a:gd name="T9" fmla="*/ 4 h 8"/>
                  <a:gd name="T10" fmla="*/ 2 w 2"/>
                  <a:gd name="T11" fmla="*/ 4 h 8"/>
                  <a:gd name="T12" fmla="*/ 2 w 2"/>
                  <a:gd name="T13" fmla="*/ 6 h 8"/>
                  <a:gd name="T14" fmla="*/ 2 w 2"/>
                  <a:gd name="T15" fmla="*/ 8 h 8"/>
                  <a:gd name="T16" fmla="*/ 2 w 2"/>
                  <a:gd name="T17" fmla="*/ 6 h 8"/>
                  <a:gd name="T18" fmla="*/ 2 w 2"/>
                  <a:gd name="T19" fmla="*/ 6 h 8"/>
                  <a:gd name="T20" fmla="*/ 2 w 2"/>
                  <a:gd name="T21" fmla="*/ 4 h 8"/>
                  <a:gd name="T22" fmla="*/ 2 w 2"/>
                  <a:gd name="T23" fmla="*/ 4 h 8"/>
                  <a:gd name="T24" fmla="*/ 2 w 2"/>
                  <a:gd name="T25" fmla="*/ 2 h 8"/>
                  <a:gd name="T26" fmla="*/ 2 w 2"/>
                  <a:gd name="T27" fmla="*/ 2 h 8"/>
                  <a:gd name="T28" fmla="*/ 2 w 2"/>
                  <a:gd name="T29" fmla="*/ 0 h 8"/>
                  <a:gd name="T30" fmla="*/ 2 w 2"/>
                  <a:gd name="T31" fmla="*/ 0 h 8"/>
                  <a:gd name="T32" fmla="*/ 2 w 2"/>
                  <a:gd name="T33" fmla="*/ 0 h 8"/>
                  <a:gd name="T34" fmla="*/ 0 w 2"/>
                  <a:gd name="T35" fmla="*/ 2 h 8"/>
                  <a:gd name="T36" fmla="*/ 0 w 2"/>
                  <a:gd name="T37" fmla="*/ 2 h 8"/>
                  <a:gd name="T38" fmla="*/ 0 w 2"/>
                  <a:gd name="T39" fmla="*/ 2 h 8"/>
                  <a:gd name="T40" fmla="*/ 0 w 2"/>
                  <a:gd name="T41" fmla="*/ 2 h 8"/>
                  <a:gd name="T42" fmla="*/ 0 w 2"/>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8">
                    <a:moveTo>
                      <a:pt x="0" y="4"/>
                    </a:moveTo>
                    <a:lnTo>
                      <a:pt x="0" y="4"/>
                    </a:lnTo>
                    <a:lnTo>
                      <a:pt x="0" y="4"/>
                    </a:lnTo>
                    <a:lnTo>
                      <a:pt x="0" y="4"/>
                    </a:lnTo>
                    <a:lnTo>
                      <a:pt x="2" y="4"/>
                    </a:lnTo>
                    <a:lnTo>
                      <a:pt x="2" y="4"/>
                    </a:lnTo>
                    <a:lnTo>
                      <a:pt x="2" y="6"/>
                    </a:lnTo>
                    <a:lnTo>
                      <a:pt x="2" y="8"/>
                    </a:lnTo>
                    <a:lnTo>
                      <a:pt x="2" y="6"/>
                    </a:lnTo>
                    <a:lnTo>
                      <a:pt x="2" y="6"/>
                    </a:lnTo>
                    <a:lnTo>
                      <a:pt x="2" y="4"/>
                    </a:lnTo>
                    <a:lnTo>
                      <a:pt x="2" y="4"/>
                    </a:lnTo>
                    <a:lnTo>
                      <a:pt x="2" y="2"/>
                    </a:lnTo>
                    <a:lnTo>
                      <a:pt x="2" y="2"/>
                    </a:lnTo>
                    <a:lnTo>
                      <a:pt x="2" y="0"/>
                    </a:lnTo>
                    <a:lnTo>
                      <a:pt x="2" y="0"/>
                    </a:lnTo>
                    <a:lnTo>
                      <a:pt x="2" y="0"/>
                    </a:lnTo>
                    <a:lnTo>
                      <a:pt x="0" y="2"/>
                    </a:lnTo>
                    <a:lnTo>
                      <a:pt x="0"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144"/>
              <p:cNvSpPr>
                <a:spLocks/>
              </p:cNvSpPr>
              <p:nvPr/>
            </p:nvSpPr>
            <p:spPr bwMode="auto">
              <a:xfrm>
                <a:off x="2678" y="1713"/>
                <a:ext cx="6" cy="8"/>
              </a:xfrm>
              <a:custGeom>
                <a:avLst/>
                <a:gdLst>
                  <a:gd name="T0" fmla="*/ 0 w 6"/>
                  <a:gd name="T1" fmla="*/ 8 h 8"/>
                  <a:gd name="T2" fmla="*/ 0 w 6"/>
                  <a:gd name="T3" fmla="*/ 6 h 8"/>
                  <a:gd name="T4" fmla="*/ 2 w 6"/>
                  <a:gd name="T5" fmla="*/ 6 h 8"/>
                  <a:gd name="T6" fmla="*/ 2 w 6"/>
                  <a:gd name="T7" fmla="*/ 4 h 8"/>
                  <a:gd name="T8" fmla="*/ 4 w 6"/>
                  <a:gd name="T9" fmla="*/ 4 h 8"/>
                  <a:gd name="T10" fmla="*/ 4 w 6"/>
                  <a:gd name="T11" fmla="*/ 4 h 8"/>
                  <a:gd name="T12" fmla="*/ 4 w 6"/>
                  <a:gd name="T13" fmla="*/ 4 h 8"/>
                  <a:gd name="T14" fmla="*/ 4 w 6"/>
                  <a:gd name="T15" fmla="*/ 4 h 8"/>
                  <a:gd name="T16" fmla="*/ 4 w 6"/>
                  <a:gd name="T17" fmla="*/ 2 h 8"/>
                  <a:gd name="T18" fmla="*/ 4 w 6"/>
                  <a:gd name="T19" fmla="*/ 2 h 8"/>
                  <a:gd name="T20" fmla="*/ 6 w 6"/>
                  <a:gd name="T21" fmla="*/ 2 h 8"/>
                  <a:gd name="T22" fmla="*/ 4 w 6"/>
                  <a:gd name="T23" fmla="*/ 2 h 8"/>
                  <a:gd name="T24" fmla="*/ 6 w 6"/>
                  <a:gd name="T25" fmla="*/ 0 h 8"/>
                  <a:gd name="T26" fmla="*/ 4 w 6"/>
                  <a:gd name="T27" fmla="*/ 0 h 8"/>
                  <a:gd name="T28" fmla="*/ 4 w 6"/>
                  <a:gd name="T29" fmla="*/ 0 h 8"/>
                  <a:gd name="T30" fmla="*/ 2 w 6"/>
                  <a:gd name="T31" fmla="*/ 2 h 8"/>
                  <a:gd name="T32" fmla="*/ 2 w 6"/>
                  <a:gd name="T33" fmla="*/ 2 h 8"/>
                  <a:gd name="T34" fmla="*/ 2 w 6"/>
                  <a:gd name="T35" fmla="*/ 2 h 8"/>
                  <a:gd name="T36" fmla="*/ 0 w 6"/>
                  <a:gd name="T37" fmla="*/ 2 h 8"/>
                  <a:gd name="T38" fmla="*/ 0 w 6"/>
                  <a:gd name="T39" fmla="*/ 2 h 8"/>
                  <a:gd name="T40" fmla="*/ 0 w 6"/>
                  <a:gd name="T41" fmla="*/ 4 h 8"/>
                  <a:gd name="T42" fmla="*/ 0 w 6"/>
                  <a:gd name="T43" fmla="*/ 4 h 8"/>
                  <a:gd name="T44" fmla="*/ 0 w 6"/>
                  <a:gd name="T45" fmla="*/ 6 h 8"/>
                  <a:gd name="T46" fmla="*/ 0 w 6"/>
                  <a:gd name="T47" fmla="*/ 6 h 8"/>
                  <a:gd name="T48" fmla="*/ 0 w 6"/>
                  <a:gd name="T4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8">
                    <a:moveTo>
                      <a:pt x="0" y="8"/>
                    </a:moveTo>
                    <a:lnTo>
                      <a:pt x="0" y="6"/>
                    </a:lnTo>
                    <a:lnTo>
                      <a:pt x="2" y="6"/>
                    </a:lnTo>
                    <a:lnTo>
                      <a:pt x="2" y="4"/>
                    </a:lnTo>
                    <a:lnTo>
                      <a:pt x="4" y="4"/>
                    </a:lnTo>
                    <a:lnTo>
                      <a:pt x="4" y="4"/>
                    </a:lnTo>
                    <a:lnTo>
                      <a:pt x="4" y="4"/>
                    </a:lnTo>
                    <a:lnTo>
                      <a:pt x="4" y="4"/>
                    </a:lnTo>
                    <a:lnTo>
                      <a:pt x="4" y="2"/>
                    </a:lnTo>
                    <a:lnTo>
                      <a:pt x="4" y="2"/>
                    </a:lnTo>
                    <a:lnTo>
                      <a:pt x="6" y="2"/>
                    </a:lnTo>
                    <a:lnTo>
                      <a:pt x="4" y="2"/>
                    </a:lnTo>
                    <a:lnTo>
                      <a:pt x="6" y="0"/>
                    </a:lnTo>
                    <a:lnTo>
                      <a:pt x="4" y="0"/>
                    </a:lnTo>
                    <a:lnTo>
                      <a:pt x="4" y="0"/>
                    </a:lnTo>
                    <a:lnTo>
                      <a:pt x="2" y="2"/>
                    </a:lnTo>
                    <a:lnTo>
                      <a:pt x="2" y="2"/>
                    </a:lnTo>
                    <a:lnTo>
                      <a:pt x="2" y="2"/>
                    </a:lnTo>
                    <a:lnTo>
                      <a:pt x="0" y="2"/>
                    </a:lnTo>
                    <a:lnTo>
                      <a:pt x="0" y="2"/>
                    </a:lnTo>
                    <a:lnTo>
                      <a:pt x="0" y="4"/>
                    </a:lnTo>
                    <a:lnTo>
                      <a:pt x="0" y="4"/>
                    </a:lnTo>
                    <a:lnTo>
                      <a:pt x="0" y="6"/>
                    </a:lnTo>
                    <a:lnTo>
                      <a:pt x="0"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145"/>
              <p:cNvSpPr>
                <a:spLocks/>
              </p:cNvSpPr>
              <p:nvPr/>
            </p:nvSpPr>
            <p:spPr bwMode="auto">
              <a:xfrm>
                <a:off x="2702" y="1705"/>
                <a:ext cx="4" cy="4"/>
              </a:xfrm>
              <a:custGeom>
                <a:avLst/>
                <a:gdLst>
                  <a:gd name="T0" fmla="*/ 2 w 4"/>
                  <a:gd name="T1" fmla="*/ 4 h 4"/>
                  <a:gd name="T2" fmla="*/ 4 w 4"/>
                  <a:gd name="T3" fmla="*/ 4 h 4"/>
                  <a:gd name="T4" fmla="*/ 4 w 4"/>
                  <a:gd name="T5" fmla="*/ 4 h 4"/>
                  <a:gd name="T6" fmla="*/ 4 w 4"/>
                  <a:gd name="T7" fmla="*/ 2 h 4"/>
                  <a:gd name="T8" fmla="*/ 2 w 4"/>
                  <a:gd name="T9" fmla="*/ 2 h 4"/>
                  <a:gd name="T10" fmla="*/ 2 w 4"/>
                  <a:gd name="T11" fmla="*/ 2 h 4"/>
                  <a:gd name="T12" fmla="*/ 2 w 4"/>
                  <a:gd name="T13" fmla="*/ 0 h 4"/>
                  <a:gd name="T14" fmla="*/ 0 w 4"/>
                  <a:gd name="T15" fmla="*/ 0 h 4"/>
                  <a:gd name="T16" fmla="*/ 0 w 4"/>
                  <a:gd name="T17" fmla="*/ 2 h 4"/>
                  <a:gd name="T18" fmla="*/ 0 w 4"/>
                  <a:gd name="T19" fmla="*/ 2 h 4"/>
                  <a:gd name="T20" fmla="*/ 2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4" y="4"/>
                    </a:lnTo>
                    <a:lnTo>
                      <a:pt x="4" y="4"/>
                    </a:lnTo>
                    <a:lnTo>
                      <a:pt x="4" y="2"/>
                    </a:lnTo>
                    <a:lnTo>
                      <a:pt x="2" y="2"/>
                    </a:lnTo>
                    <a:lnTo>
                      <a:pt x="2" y="2"/>
                    </a:lnTo>
                    <a:lnTo>
                      <a:pt x="2" y="0"/>
                    </a:lnTo>
                    <a:lnTo>
                      <a:pt x="0" y="0"/>
                    </a:lnTo>
                    <a:lnTo>
                      <a:pt x="0" y="2"/>
                    </a:lnTo>
                    <a:lnTo>
                      <a:pt x="0" y="2"/>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146"/>
              <p:cNvSpPr>
                <a:spLocks/>
              </p:cNvSpPr>
              <p:nvPr/>
            </p:nvSpPr>
            <p:spPr bwMode="auto">
              <a:xfrm>
                <a:off x="2702" y="1709"/>
                <a:ext cx="2"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147"/>
              <p:cNvSpPr>
                <a:spLocks/>
              </p:cNvSpPr>
              <p:nvPr/>
            </p:nvSpPr>
            <p:spPr bwMode="auto">
              <a:xfrm>
                <a:off x="2684" y="1711"/>
                <a:ext cx="52" cy="86"/>
              </a:xfrm>
              <a:custGeom>
                <a:avLst/>
                <a:gdLst>
                  <a:gd name="T0" fmla="*/ 2 w 52"/>
                  <a:gd name="T1" fmla="*/ 14 h 86"/>
                  <a:gd name="T2" fmla="*/ 0 w 52"/>
                  <a:gd name="T3" fmla="*/ 18 h 86"/>
                  <a:gd name="T4" fmla="*/ 0 w 52"/>
                  <a:gd name="T5" fmla="*/ 20 h 86"/>
                  <a:gd name="T6" fmla="*/ 4 w 52"/>
                  <a:gd name="T7" fmla="*/ 20 h 86"/>
                  <a:gd name="T8" fmla="*/ 2 w 52"/>
                  <a:gd name="T9" fmla="*/ 28 h 86"/>
                  <a:gd name="T10" fmla="*/ 2 w 52"/>
                  <a:gd name="T11" fmla="*/ 30 h 86"/>
                  <a:gd name="T12" fmla="*/ 4 w 52"/>
                  <a:gd name="T13" fmla="*/ 28 h 86"/>
                  <a:gd name="T14" fmla="*/ 6 w 52"/>
                  <a:gd name="T15" fmla="*/ 26 h 86"/>
                  <a:gd name="T16" fmla="*/ 6 w 52"/>
                  <a:gd name="T17" fmla="*/ 26 h 86"/>
                  <a:gd name="T18" fmla="*/ 8 w 52"/>
                  <a:gd name="T19" fmla="*/ 26 h 86"/>
                  <a:gd name="T20" fmla="*/ 8 w 52"/>
                  <a:gd name="T21" fmla="*/ 30 h 86"/>
                  <a:gd name="T22" fmla="*/ 6 w 52"/>
                  <a:gd name="T23" fmla="*/ 36 h 86"/>
                  <a:gd name="T24" fmla="*/ 6 w 52"/>
                  <a:gd name="T25" fmla="*/ 40 h 86"/>
                  <a:gd name="T26" fmla="*/ 10 w 52"/>
                  <a:gd name="T27" fmla="*/ 40 h 86"/>
                  <a:gd name="T28" fmla="*/ 16 w 52"/>
                  <a:gd name="T29" fmla="*/ 38 h 86"/>
                  <a:gd name="T30" fmla="*/ 16 w 52"/>
                  <a:gd name="T31" fmla="*/ 38 h 86"/>
                  <a:gd name="T32" fmla="*/ 16 w 52"/>
                  <a:gd name="T33" fmla="*/ 44 h 86"/>
                  <a:gd name="T34" fmla="*/ 20 w 52"/>
                  <a:gd name="T35" fmla="*/ 44 h 86"/>
                  <a:gd name="T36" fmla="*/ 20 w 52"/>
                  <a:gd name="T37" fmla="*/ 50 h 86"/>
                  <a:gd name="T38" fmla="*/ 20 w 52"/>
                  <a:gd name="T39" fmla="*/ 54 h 86"/>
                  <a:gd name="T40" fmla="*/ 8 w 52"/>
                  <a:gd name="T41" fmla="*/ 58 h 86"/>
                  <a:gd name="T42" fmla="*/ 12 w 52"/>
                  <a:gd name="T43" fmla="*/ 60 h 86"/>
                  <a:gd name="T44" fmla="*/ 4 w 52"/>
                  <a:gd name="T45" fmla="*/ 68 h 86"/>
                  <a:gd name="T46" fmla="*/ 10 w 52"/>
                  <a:gd name="T47" fmla="*/ 68 h 86"/>
                  <a:gd name="T48" fmla="*/ 14 w 52"/>
                  <a:gd name="T49" fmla="*/ 70 h 86"/>
                  <a:gd name="T50" fmla="*/ 18 w 52"/>
                  <a:gd name="T51" fmla="*/ 70 h 86"/>
                  <a:gd name="T52" fmla="*/ 20 w 52"/>
                  <a:gd name="T53" fmla="*/ 72 h 86"/>
                  <a:gd name="T54" fmla="*/ 12 w 52"/>
                  <a:gd name="T55" fmla="*/ 74 h 86"/>
                  <a:gd name="T56" fmla="*/ 0 w 52"/>
                  <a:gd name="T57" fmla="*/ 84 h 86"/>
                  <a:gd name="T58" fmla="*/ 4 w 52"/>
                  <a:gd name="T59" fmla="*/ 86 h 86"/>
                  <a:gd name="T60" fmla="*/ 10 w 52"/>
                  <a:gd name="T61" fmla="*/ 82 h 86"/>
                  <a:gd name="T62" fmla="*/ 16 w 52"/>
                  <a:gd name="T63" fmla="*/ 80 h 86"/>
                  <a:gd name="T64" fmla="*/ 22 w 52"/>
                  <a:gd name="T65" fmla="*/ 80 h 86"/>
                  <a:gd name="T66" fmla="*/ 26 w 52"/>
                  <a:gd name="T67" fmla="*/ 80 h 86"/>
                  <a:gd name="T68" fmla="*/ 30 w 52"/>
                  <a:gd name="T69" fmla="*/ 78 h 86"/>
                  <a:gd name="T70" fmla="*/ 34 w 52"/>
                  <a:gd name="T71" fmla="*/ 78 h 86"/>
                  <a:gd name="T72" fmla="*/ 50 w 52"/>
                  <a:gd name="T73" fmla="*/ 74 h 86"/>
                  <a:gd name="T74" fmla="*/ 44 w 52"/>
                  <a:gd name="T75" fmla="*/ 72 h 86"/>
                  <a:gd name="T76" fmla="*/ 46 w 52"/>
                  <a:gd name="T77" fmla="*/ 70 h 86"/>
                  <a:gd name="T78" fmla="*/ 48 w 52"/>
                  <a:gd name="T79" fmla="*/ 68 h 86"/>
                  <a:gd name="T80" fmla="*/ 52 w 52"/>
                  <a:gd name="T81" fmla="*/ 64 h 86"/>
                  <a:gd name="T82" fmla="*/ 50 w 52"/>
                  <a:gd name="T83" fmla="*/ 58 h 86"/>
                  <a:gd name="T84" fmla="*/ 42 w 52"/>
                  <a:gd name="T85" fmla="*/ 58 h 86"/>
                  <a:gd name="T86" fmla="*/ 42 w 52"/>
                  <a:gd name="T87" fmla="*/ 54 h 86"/>
                  <a:gd name="T88" fmla="*/ 40 w 52"/>
                  <a:gd name="T89" fmla="*/ 50 h 86"/>
                  <a:gd name="T90" fmla="*/ 42 w 52"/>
                  <a:gd name="T91" fmla="*/ 50 h 86"/>
                  <a:gd name="T92" fmla="*/ 38 w 52"/>
                  <a:gd name="T93" fmla="*/ 44 h 86"/>
                  <a:gd name="T94" fmla="*/ 32 w 52"/>
                  <a:gd name="T95" fmla="*/ 40 h 86"/>
                  <a:gd name="T96" fmla="*/ 30 w 52"/>
                  <a:gd name="T97" fmla="*/ 32 h 86"/>
                  <a:gd name="T98" fmla="*/ 22 w 52"/>
                  <a:gd name="T99" fmla="*/ 26 h 86"/>
                  <a:gd name="T100" fmla="*/ 20 w 52"/>
                  <a:gd name="T101" fmla="*/ 24 h 86"/>
                  <a:gd name="T102" fmla="*/ 20 w 52"/>
                  <a:gd name="T103" fmla="*/ 22 h 86"/>
                  <a:gd name="T104" fmla="*/ 24 w 52"/>
                  <a:gd name="T105" fmla="*/ 20 h 86"/>
                  <a:gd name="T106" fmla="*/ 28 w 52"/>
                  <a:gd name="T107" fmla="*/ 12 h 86"/>
                  <a:gd name="T108" fmla="*/ 22 w 52"/>
                  <a:gd name="T109" fmla="*/ 10 h 86"/>
                  <a:gd name="T110" fmla="*/ 12 w 52"/>
                  <a:gd name="T111" fmla="*/ 10 h 86"/>
                  <a:gd name="T112" fmla="*/ 14 w 52"/>
                  <a:gd name="T113" fmla="*/ 8 h 86"/>
                  <a:gd name="T114" fmla="*/ 18 w 52"/>
                  <a:gd name="T115" fmla="*/ 4 h 86"/>
                  <a:gd name="T116" fmla="*/ 14 w 52"/>
                  <a:gd name="T117" fmla="*/ 0 h 86"/>
                  <a:gd name="T118" fmla="*/ 6 w 52"/>
                  <a:gd name="T119" fmla="*/ 2 h 86"/>
                  <a:gd name="T120" fmla="*/ 4 w 52"/>
                  <a:gd name="T121" fmla="*/ 6 h 86"/>
                  <a:gd name="T122" fmla="*/ 2 w 52"/>
                  <a:gd name="T123"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86">
                    <a:moveTo>
                      <a:pt x="4" y="12"/>
                    </a:moveTo>
                    <a:lnTo>
                      <a:pt x="4" y="14"/>
                    </a:lnTo>
                    <a:lnTo>
                      <a:pt x="2" y="14"/>
                    </a:lnTo>
                    <a:lnTo>
                      <a:pt x="4" y="14"/>
                    </a:lnTo>
                    <a:lnTo>
                      <a:pt x="2" y="14"/>
                    </a:lnTo>
                    <a:lnTo>
                      <a:pt x="2" y="16"/>
                    </a:lnTo>
                    <a:lnTo>
                      <a:pt x="2" y="16"/>
                    </a:lnTo>
                    <a:lnTo>
                      <a:pt x="2" y="16"/>
                    </a:lnTo>
                    <a:lnTo>
                      <a:pt x="2" y="16"/>
                    </a:lnTo>
                    <a:lnTo>
                      <a:pt x="0" y="18"/>
                    </a:lnTo>
                    <a:lnTo>
                      <a:pt x="0" y="18"/>
                    </a:lnTo>
                    <a:lnTo>
                      <a:pt x="0" y="20"/>
                    </a:lnTo>
                    <a:lnTo>
                      <a:pt x="0" y="20"/>
                    </a:lnTo>
                    <a:lnTo>
                      <a:pt x="0" y="20"/>
                    </a:lnTo>
                    <a:lnTo>
                      <a:pt x="0" y="20"/>
                    </a:lnTo>
                    <a:lnTo>
                      <a:pt x="0" y="20"/>
                    </a:lnTo>
                    <a:lnTo>
                      <a:pt x="2" y="22"/>
                    </a:lnTo>
                    <a:lnTo>
                      <a:pt x="4" y="22"/>
                    </a:lnTo>
                    <a:lnTo>
                      <a:pt x="4" y="20"/>
                    </a:lnTo>
                    <a:lnTo>
                      <a:pt x="4" y="20"/>
                    </a:lnTo>
                    <a:lnTo>
                      <a:pt x="4" y="24"/>
                    </a:lnTo>
                    <a:lnTo>
                      <a:pt x="2" y="26"/>
                    </a:lnTo>
                    <a:lnTo>
                      <a:pt x="2" y="26"/>
                    </a:lnTo>
                    <a:lnTo>
                      <a:pt x="2" y="26"/>
                    </a:lnTo>
                    <a:lnTo>
                      <a:pt x="2" y="28"/>
                    </a:lnTo>
                    <a:lnTo>
                      <a:pt x="2" y="28"/>
                    </a:lnTo>
                    <a:lnTo>
                      <a:pt x="2" y="28"/>
                    </a:lnTo>
                    <a:lnTo>
                      <a:pt x="4" y="28"/>
                    </a:lnTo>
                    <a:lnTo>
                      <a:pt x="4" y="28"/>
                    </a:lnTo>
                    <a:lnTo>
                      <a:pt x="2" y="30"/>
                    </a:lnTo>
                    <a:lnTo>
                      <a:pt x="0" y="32"/>
                    </a:lnTo>
                    <a:lnTo>
                      <a:pt x="2" y="32"/>
                    </a:lnTo>
                    <a:lnTo>
                      <a:pt x="2" y="32"/>
                    </a:lnTo>
                    <a:lnTo>
                      <a:pt x="2" y="32"/>
                    </a:lnTo>
                    <a:lnTo>
                      <a:pt x="4" y="28"/>
                    </a:lnTo>
                    <a:lnTo>
                      <a:pt x="4" y="28"/>
                    </a:lnTo>
                    <a:lnTo>
                      <a:pt x="4" y="26"/>
                    </a:lnTo>
                    <a:lnTo>
                      <a:pt x="4" y="26"/>
                    </a:lnTo>
                    <a:lnTo>
                      <a:pt x="6" y="24"/>
                    </a:lnTo>
                    <a:lnTo>
                      <a:pt x="6" y="26"/>
                    </a:lnTo>
                    <a:lnTo>
                      <a:pt x="4" y="26"/>
                    </a:lnTo>
                    <a:lnTo>
                      <a:pt x="4" y="28"/>
                    </a:lnTo>
                    <a:lnTo>
                      <a:pt x="6" y="28"/>
                    </a:lnTo>
                    <a:lnTo>
                      <a:pt x="6" y="26"/>
                    </a:lnTo>
                    <a:lnTo>
                      <a:pt x="6" y="26"/>
                    </a:lnTo>
                    <a:lnTo>
                      <a:pt x="6" y="28"/>
                    </a:lnTo>
                    <a:lnTo>
                      <a:pt x="6" y="26"/>
                    </a:lnTo>
                    <a:lnTo>
                      <a:pt x="6" y="26"/>
                    </a:lnTo>
                    <a:lnTo>
                      <a:pt x="8" y="26"/>
                    </a:lnTo>
                    <a:lnTo>
                      <a:pt x="8" y="26"/>
                    </a:lnTo>
                    <a:lnTo>
                      <a:pt x="8" y="26"/>
                    </a:lnTo>
                    <a:lnTo>
                      <a:pt x="8" y="28"/>
                    </a:lnTo>
                    <a:lnTo>
                      <a:pt x="8" y="28"/>
                    </a:lnTo>
                    <a:lnTo>
                      <a:pt x="8" y="30"/>
                    </a:lnTo>
                    <a:lnTo>
                      <a:pt x="8" y="30"/>
                    </a:lnTo>
                    <a:lnTo>
                      <a:pt x="8" y="30"/>
                    </a:lnTo>
                    <a:lnTo>
                      <a:pt x="8" y="32"/>
                    </a:lnTo>
                    <a:lnTo>
                      <a:pt x="8" y="32"/>
                    </a:lnTo>
                    <a:lnTo>
                      <a:pt x="8" y="34"/>
                    </a:lnTo>
                    <a:lnTo>
                      <a:pt x="6" y="36"/>
                    </a:lnTo>
                    <a:lnTo>
                      <a:pt x="6" y="36"/>
                    </a:lnTo>
                    <a:lnTo>
                      <a:pt x="6" y="38"/>
                    </a:lnTo>
                    <a:lnTo>
                      <a:pt x="6" y="36"/>
                    </a:lnTo>
                    <a:lnTo>
                      <a:pt x="4" y="38"/>
                    </a:lnTo>
                    <a:lnTo>
                      <a:pt x="6" y="40"/>
                    </a:lnTo>
                    <a:lnTo>
                      <a:pt x="6" y="40"/>
                    </a:lnTo>
                    <a:lnTo>
                      <a:pt x="6" y="38"/>
                    </a:lnTo>
                    <a:lnTo>
                      <a:pt x="6" y="38"/>
                    </a:lnTo>
                    <a:lnTo>
                      <a:pt x="8" y="38"/>
                    </a:lnTo>
                    <a:lnTo>
                      <a:pt x="10" y="40"/>
                    </a:lnTo>
                    <a:lnTo>
                      <a:pt x="10" y="40"/>
                    </a:lnTo>
                    <a:lnTo>
                      <a:pt x="10" y="38"/>
                    </a:lnTo>
                    <a:lnTo>
                      <a:pt x="10" y="38"/>
                    </a:lnTo>
                    <a:lnTo>
                      <a:pt x="14" y="38"/>
                    </a:lnTo>
                    <a:lnTo>
                      <a:pt x="16" y="38"/>
                    </a:lnTo>
                    <a:lnTo>
                      <a:pt x="16" y="38"/>
                    </a:lnTo>
                    <a:lnTo>
                      <a:pt x="16" y="36"/>
                    </a:lnTo>
                    <a:lnTo>
                      <a:pt x="20" y="38"/>
                    </a:lnTo>
                    <a:lnTo>
                      <a:pt x="18" y="38"/>
                    </a:lnTo>
                    <a:lnTo>
                      <a:pt x="16" y="38"/>
                    </a:lnTo>
                    <a:lnTo>
                      <a:pt x="16" y="40"/>
                    </a:lnTo>
                    <a:lnTo>
                      <a:pt x="16" y="42"/>
                    </a:lnTo>
                    <a:lnTo>
                      <a:pt x="16" y="42"/>
                    </a:lnTo>
                    <a:lnTo>
                      <a:pt x="16" y="44"/>
                    </a:lnTo>
                    <a:lnTo>
                      <a:pt x="16" y="44"/>
                    </a:lnTo>
                    <a:lnTo>
                      <a:pt x="18" y="44"/>
                    </a:lnTo>
                    <a:lnTo>
                      <a:pt x="18" y="46"/>
                    </a:lnTo>
                    <a:lnTo>
                      <a:pt x="20" y="44"/>
                    </a:lnTo>
                    <a:lnTo>
                      <a:pt x="22" y="44"/>
                    </a:lnTo>
                    <a:lnTo>
                      <a:pt x="20" y="44"/>
                    </a:lnTo>
                    <a:lnTo>
                      <a:pt x="20" y="46"/>
                    </a:lnTo>
                    <a:lnTo>
                      <a:pt x="20" y="48"/>
                    </a:lnTo>
                    <a:lnTo>
                      <a:pt x="20" y="48"/>
                    </a:lnTo>
                    <a:lnTo>
                      <a:pt x="20" y="48"/>
                    </a:lnTo>
                    <a:lnTo>
                      <a:pt x="20" y="50"/>
                    </a:lnTo>
                    <a:lnTo>
                      <a:pt x="20" y="52"/>
                    </a:lnTo>
                    <a:lnTo>
                      <a:pt x="20" y="52"/>
                    </a:lnTo>
                    <a:lnTo>
                      <a:pt x="20" y="52"/>
                    </a:lnTo>
                    <a:lnTo>
                      <a:pt x="20" y="52"/>
                    </a:lnTo>
                    <a:lnTo>
                      <a:pt x="20" y="54"/>
                    </a:lnTo>
                    <a:lnTo>
                      <a:pt x="14" y="54"/>
                    </a:lnTo>
                    <a:lnTo>
                      <a:pt x="12" y="54"/>
                    </a:lnTo>
                    <a:lnTo>
                      <a:pt x="10" y="56"/>
                    </a:lnTo>
                    <a:lnTo>
                      <a:pt x="8" y="58"/>
                    </a:lnTo>
                    <a:lnTo>
                      <a:pt x="8" y="58"/>
                    </a:lnTo>
                    <a:lnTo>
                      <a:pt x="10" y="58"/>
                    </a:lnTo>
                    <a:lnTo>
                      <a:pt x="12" y="56"/>
                    </a:lnTo>
                    <a:lnTo>
                      <a:pt x="12" y="58"/>
                    </a:lnTo>
                    <a:lnTo>
                      <a:pt x="12" y="60"/>
                    </a:lnTo>
                    <a:lnTo>
                      <a:pt x="12" y="60"/>
                    </a:lnTo>
                    <a:lnTo>
                      <a:pt x="14" y="60"/>
                    </a:lnTo>
                    <a:lnTo>
                      <a:pt x="12" y="64"/>
                    </a:lnTo>
                    <a:lnTo>
                      <a:pt x="8" y="66"/>
                    </a:lnTo>
                    <a:lnTo>
                      <a:pt x="4" y="68"/>
                    </a:lnTo>
                    <a:lnTo>
                      <a:pt x="4" y="68"/>
                    </a:lnTo>
                    <a:lnTo>
                      <a:pt x="4" y="70"/>
                    </a:lnTo>
                    <a:lnTo>
                      <a:pt x="6" y="70"/>
                    </a:lnTo>
                    <a:lnTo>
                      <a:pt x="6" y="70"/>
                    </a:lnTo>
                    <a:lnTo>
                      <a:pt x="8" y="68"/>
                    </a:lnTo>
                    <a:lnTo>
                      <a:pt x="10" y="68"/>
                    </a:lnTo>
                    <a:lnTo>
                      <a:pt x="10" y="70"/>
                    </a:lnTo>
                    <a:lnTo>
                      <a:pt x="10" y="70"/>
                    </a:lnTo>
                    <a:lnTo>
                      <a:pt x="12" y="70"/>
                    </a:lnTo>
                    <a:lnTo>
                      <a:pt x="14" y="70"/>
                    </a:lnTo>
                    <a:lnTo>
                      <a:pt x="14" y="70"/>
                    </a:lnTo>
                    <a:lnTo>
                      <a:pt x="16" y="72"/>
                    </a:lnTo>
                    <a:lnTo>
                      <a:pt x="16" y="72"/>
                    </a:lnTo>
                    <a:lnTo>
                      <a:pt x="18" y="72"/>
                    </a:lnTo>
                    <a:lnTo>
                      <a:pt x="18" y="72"/>
                    </a:lnTo>
                    <a:lnTo>
                      <a:pt x="18" y="70"/>
                    </a:lnTo>
                    <a:lnTo>
                      <a:pt x="20" y="70"/>
                    </a:lnTo>
                    <a:lnTo>
                      <a:pt x="22" y="68"/>
                    </a:lnTo>
                    <a:lnTo>
                      <a:pt x="22" y="70"/>
                    </a:lnTo>
                    <a:lnTo>
                      <a:pt x="22" y="70"/>
                    </a:lnTo>
                    <a:lnTo>
                      <a:pt x="20" y="72"/>
                    </a:lnTo>
                    <a:lnTo>
                      <a:pt x="20" y="74"/>
                    </a:lnTo>
                    <a:lnTo>
                      <a:pt x="20" y="74"/>
                    </a:lnTo>
                    <a:lnTo>
                      <a:pt x="16" y="74"/>
                    </a:lnTo>
                    <a:lnTo>
                      <a:pt x="14" y="74"/>
                    </a:lnTo>
                    <a:lnTo>
                      <a:pt x="12" y="74"/>
                    </a:lnTo>
                    <a:lnTo>
                      <a:pt x="10" y="76"/>
                    </a:lnTo>
                    <a:lnTo>
                      <a:pt x="10" y="76"/>
                    </a:lnTo>
                    <a:lnTo>
                      <a:pt x="8" y="78"/>
                    </a:lnTo>
                    <a:lnTo>
                      <a:pt x="4" y="82"/>
                    </a:lnTo>
                    <a:lnTo>
                      <a:pt x="0" y="84"/>
                    </a:lnTo>
                    <a:lnTo>
                      <a:pt x="0" y="86"/>
                    </a:lnTo>
                    <a:lnTo>
                      <a:pt x="0" y="86"/>
                    </a:lnTo>
                    <a:lnTo>
                      <a:pt x="2" y="86"/>
                    </a:lnTo>
                    <a:lnTo>
                      <a:pt x="4" y="86"/>
                    </a:lnTo>
                    <a:lnTo>
                      <a:pt x="4" y="86"/>
                    </a:lnTo>
                    <a:lnTo>
                      <a:pt x="4" y="86"/>
                    </a:lnTo>
                    <a:lnTo>
                      <a:pt x="4" y="84"/>
                    </a:lnTo>
                    <a:lnTo>
                      <a:pt x="6" y="84"/>
                    </a:lnTo>
                    <a:lnTo>
                      <a:pt x="6" y="82"/>
                    </a:lnTo>
                    <a:lnTo>
                      <a:pt x="10" y="82"/>
                    </a:lnTo>
                    <a:lnTo>
                      <a:pt x="14" y="84"/>
                    </a:lnTo>
                    <a:lnTo>
                      <a:pt x="14" y="84"/>
                    </a:lnTo>
                    <a:lnTo>
                      <a:pt x="16" y="82"/>
                    </a:lnTo>
                    <a:lnTo>
                      <a:pt x="16" y="80"/>
                    </a:lnTo>
                    <a:lnTo>
                      <a:pt x="16" y="80"/>
                    </a:lnTo>
                    <a:lnTo>
                      <a:pt x="16" y="80"/>
                    </a:lnTo>
                    <a:lnTo>
                      <a:pt x="18" y="80"/>
                    </a:lnTo>
                    <a:lnTo>
                      <a:pt x="20" y="78"/>
                    </a:lnTo>
                    <a:lnTo>
                      <a:pt x="22" y="80"/>
                    </a:lnTo>
                    <a:lnTo>
                      <a:pt x="22" y="80"/>
                    </a:lnTo>
                    <a:lnTo>
                      <a:pt x="22" y="80"/>
                    </a:lnTo>
                    <a:lnTo>
                      <a:pt x="24" y="80"/>
                    </a:lnTo>
                    <a:lnTo>
                      <a:pt x="26" y="80"/>
                    </a:lnTo>
                    <a:lnTo>
                      <a:pt x="26" y="80"/>
                    </a:lnTo>
                    <a:lnTo>
                      <a:pt x="26" y="80"/>
                    </a:lnTo>
                    <a:lnTo>
                      <a:pt x="30" y="80"/>
                    </a:lnTo>
                    <a:lnTo>
                      <a:pt x="30" y="78"/>
                    </a:lnTo>
                    <a:lnTo>
                      <a:pt x="30" y="78"/>
                    </a:lnTo>
                    <a:lnTo>
                      <a:pt x="30" y="78"/>
                    </a:lnTo>
                    <a:lnTo>
                      <a:pt x="30" y="78"/>
                    </a:lnTo>
                    <a:lnTo>
                      <a:pt x="32" y="78"/>
                    </a:lnTo>
                    <a:lnTo>
                      <a:pt x="32" y="78"/>
                    </a:lnTo>
                    <a:lnTo>
                      <a:pt x="34" y="78"/>
                    </a:lnTo>
                    <a:lnTo>
                      <a:pt x="34" y="78"/>
                    </a:lnTo>
                    <a:lnTo>
                      <a:pt x="34" y="78"/>
                    </a:lnTo>
                    <a:lnTo>
                      <a:pt x="40" y="78"/>
                    </a:lnTo>
                    <a:lnTo>
                      <a:pt x="40" y="78"/>
                    </a:lnTo>
                    <a:lnTo>
                      <a:pt x="46" y="76"/>
                    </a:lnTo>
                    <a:lnTo>
                      <a:pt x="48" y="76"/>
                    </a:lnTo>
                    <a:lnTo>
                      <a:pt x="50" y="74"/>
                    </a:lnTo>
                    <a:lnTo>
                      <a:pt x="50" y="74"/>
                    </a:lnTo>
                    <a:lnTo>
                      <a:pt x="50" y="72"/>
                    </a:lnTo>
                    <a:lnTo>
                      <a:pt x="46" y="74"/>
                    </a:lnTo>
                    <a:lnTo>
                      <a:pt x="46" y="72"/>
                    </a:lnTo>
                    <a:lnTo>
                      <a:pt x="44" y="72"/>
                    </a:lnTo>
                    <a:lnTo>
                      <a:pt x="44" y="70"/>
                    </a:lnTo>
                    <a:lnTo>
                      <a:pt x="46" y="70"/>
                    </a:lnTo>
                    <a:lnTo>
                      <a:pt x="46" y="70"/>
                    </a:lnTo>
                    <a:lnTo>
                      <a:pt x="46" y="70"/>
                    </a:lnTo>
                    <a:lnTo>
                      <a:pt x="46" y="70"/>
                    </a:lnTo>
                    <a:lnTo>
                      <a:pt x="46" y="68"/>
                    </a:lnTo>
                    <a:lnTo>
                      <a:pt x="46" y="68"/>
                    </a:lnTo>
                    <a:lnTo>
                      <a:pt x="48" y="68"/>
                    </a:lnTo>
                    <a:lnTo>
                      <a:pt x="48" y="68"/>
                    </a:lnTo>
                    <a:lnTo>
                      <a:pt x="48" y="68"/>
                    </a:lnTo>
                    <a:lnTo>
                      <a:pt x="48" y="68"/>
                    </a:lnTo>
                    <a:lnTo>
                      <a:pt x="48" y="66"/>
                    </a:lnTo>
                    <a:lnTo>
                      <a:pt x="50" y="66"/>
                    </a:lnTo>
                    <a:lnTo>
                      <a:pt x="50" y="66"/>
                    </a:lnTo>
                    <a:lnTo>
                      <a:pt x="52" y="64"/>
                    </a:lnTo>
                    <a:lnTo>
                      <a:pt x="52" y="62"/>
                    </a:lnTo>
                    <a:lnTo>
                      <a:pt x="52" y="60"/>
                    </a:lnTo>
                    <a:lnTo>
                      <a:pt x="52" y="60"/>
                    </a:lnTo>
                    <a:lnTo>
                      <a:pt x="50" y="58"/>
                    </a:lnTo>
                    <a:lnTo>
                      <a:pt x="50" y="58"/>
                    </a:lnTo>
                    <a:lnTo>
                      <a:pt x="48" y="56"/>
                    </a:lnTo>
                    <a:lnTo>
                      <a:pt x="46" y="56"/>
                    </a:lnTo>
                    <a:lnTo>
                      <a:pt x="44" y="58"/>
                    </a:lnTo>
                    <a:lnTo>
                      <a:pt x="42" y="58"/>
                    </a:lnTo>
                    <a:lnTo>
                      <a:pt x="42" y="58"/>
                    </a:lnTo>
                    <a:lnTo>
                      <a:pt x="42" y="58"/>
                    </a:lnTo>
                    <a:lnTo>
                      <a:pt x="40" y="58"/>
                    </a:lnTo>
                    <a:lnTo>
                      <a:pt x="40" y="56"/>
                    </a:lnTo>
                    <a:lnTo>
                      <a:pt x="42" y="56"/>
                    </a:lnTo>
                    <a:lnTo>
                      <a:pt x="42" y="54"/>
                    </a:lnTo>
                    <a:lnTo>
                      <a:pt x="42" y="54"/>
                    </a:lnTo>
                    <a:lnTo>
                      <a:pt x="42" y="52"/>
                    </a:lnTo>
                    <a:lnTo>
                      <a:pt x="40" y="52"/>
                    </a:lnTo>
                    <a:lnTo>
                      <a:pt x="40" y="52"/>
                    </a:lnTo>
                    <a:lnTo>
                      <a:pt x="40" y="50"/>
                    </a:lnTo>
                    <a:lnTo>
                      <a:pt x="38" y="48"/>
                    </a:lnTo>
                    <a:lnTo>
                      <a:pt x="40" y="48"/>
                    </a:lnTo>
                    <a:lnTo>
                      <a:pt x="40" y="50"/>
                    </a:lnTo>
                    <a:lnTo>
                      <a:pt x="42" y="50"/>
                    </a:lnTo>
                    <a:lnTo>
                      <a:pt x="42" y="50"/>
                    </a:lnTo>
                    <a:lnTo>
                      <a:pt x="42" y="48"/>
                    </a:lnTo>
                    <a:lnTo>
                      <a:pt x="40" y="48"/>
                    </a:lnTo>
                    <a:lnTo>
                      <a:pt x="40" y="46"/>
                    </a:lnTo>
                    <a:lnTo>
                      <a:pt x="40" y="44"/>
                    </a:lnTo>
                    <a:lnTo>
                      <a:pt x="38" y="44"/>
                    </a:lnTo>
                    <a:lnTo>
                      <a:pt x="38" y="42"/>
                    </a:lnTo>
                    <a:lnTo>
                      <a:pt x="36" y="42"/>
                    </a:lnTo>
                    <a:lnTo>
                      <a:pt x="36" y="40"/>
                    </a:lnTo>
                    <a:lnTo>
                      <a:pt x="32" y="40"/>
                    </a:lnTo>
                    <a:lnTo>
                      <a:pt x="32" y="40"/>
                    </a:lnTo>
                    <a:lnTo>
                      <a:pt x="32" y="38"/>
                    </a:lnTo>
                    <a:lnTo>
                      <a:pt x="32" y="38"/>
                    </a:lnTo>
                    <a:lnTo>
                      <a:pt x="30" y="36"/>
                    </a:lnTo>
                    <a:lnTo>
                      <a:pt x="30" y="36"/>
                    </a:lnTo>
                    <a:lnTo>
                      <a:pt x="30" y="32"/>
                    </a:lnTo>
                    <a:lnTo>
                      <a:pt x="28" y="30"/>
                    </a:lnTo>
                    <a:lnTo>
                      <a:pt x="28" y="28"/>
                    </a:lnTo>
                    <a:lnTo>
                      <a:pt x="26" y="28"/>
                    </a:lnTo>
                    <a:lnTo>
                      <a:pt x="22" y="26"/>
                    </a:lnTo>
                    <a:lnTo>
                      <a:pt x="22" y="26"/>
                    </a:lnTo>
                    <a:lnTo>
                      <a:pt x="20" y="26"/>
                    </a:lnTo>
                    <a:lnTo>
                      <a:pt x="18" y="26"/>
                    </a:lnTo>
                    <a:lnTo>
                      <a:pt x="18" y="26"/>
                    </a:lnTo>
                    <a:lnTo>
                      <a:pt x="18" y="26"/>
                    </a:lnTo>
                    <a:lnTo>
                      <a:pt x="20" y="24"/>
                    </a:lnTo>
                    <a:lnTo>
                      <a:pt x="20" y="24"/>
                    </a:lnTo>
                    <a:lnTo>
                      <a:pt x="22" y="24"/>
                    </a:lnTo>
                    <a:lnTo>
                      <a:pt x="22" y="24"/>
                    </a:lnTo>
                    <a:lnTo>
                      <a:pt x="22" y="22"/>
                    </a:lnTo>
                    <a:lnTo>
                      <a:pt x="20" y="22"/>
                    </a:lnTo>
                    <a:lnTo>
                      <a:pt x="20" y="22"/>
                    </a:lnTo>
                    <a:lnTo>
                      <a:pt x="22" y="22"/>
                    </a:lnTo>
                    <a:lnTo>
                      <a:pt x="22" y="22"/>
                    </a:lnTo>
                    <a:lnTo>
                      <a:pt x="22" y="20"/>
                    </a:lnTo>
                    <a:lnTo>
                      <a:pt x="24" y="20"/>
                    </a:lnTo>
                    <a:lnTo>
                      <a:pt x="26" y="18"/>
                    </a:lnTo>
                    <a:lnTo>
                      <a:pt x="26" y="16"/>
                    </a:lnTo>
                    <a:lnTo>
                      <a:pt x="26" y="16"/>
                    </a:lnTo>
                    <a:lnTo>
                      <a:pt x="26" y="14"/>
                    </a:lnTo>
                    <a:lnTo>
                      <a:pt x="28" y="12"/>
                    </a:lnTo>
                    <a:lnTo>
                      <a:pt x="28" y="10"/>
                    </a:lnTo>
                    <a:lnTo>
                      <a:pt x="28" y="10"/>
                    </a:lnTo>
                    <a:lnTo>
                      <a:pt x="26" y="10"/>
                    </a:lnTo>
                    <a:lnTo>
                      <a:pt x="24" y="10"/>
                    </a:lnTo>
                    <a:lnTo>
                      <a:pt x="22" y="10"/>
                    </a:lnTo>
                    <a:lnTo>
                      <a:pt x="20" y="10"/>
                    </a:lnTo>
                    <a:lnTo>
                      <a:pt x="18" y="10"/>
                    </a:lnTo>
                    <a:lnTo>
                      <a:pt x="14" y="10"/>
                    </a:lnTo>
                    <a:lnTo>
                      <a:pt x="14" y="12"/>
                    </a:lnTo>
                    <a:lnTo>
                      <a:pt x="12" y="10"/>
                    </a:lnTo>
                    <a:lnTo>
                      <a:pt x="14" y="10"/>
                    </a:lnTo>
                    <a:lnTo>
                      <a:pt x="12" y="10"/>
                    </a:lnTo>
                    <a:lnTo>
                      <a:pt x="12" y="10"/>
                    </a:lnTo>
                    <a:lnTo>
                      <a:pt x="14" y="10"/>
                    </a:lnTo>
                    <a:lnTo>
                      <a:pt x="14" y="8"/>
                    </a:lnTo>
                    <a:lnTo>
                      <a:pt x="12" y="8"/>
                    </a:lnTo>
                    <a:lnTo>
                      <a:pt x="14" y="8"/>
                    </a:lnTo>
                    <a:lnTo>
                      <a:pt x="14" y="6"/>
                    </a:lnTo>
                    <a:lnTo>
                      <a:pt x="16" y="6"/>
                    </a:lnTo>
                    <a:lnTo>
                      <a:pt x="18" y="4"/>
                    </a:lnTo>
                    <a:lnTo>
                      <a:pt x="20" y="4"/>
                    </a:lnTo>
                    <a:lnTo>
                      <a:pt x="20" y="0"/>
                    </a:lnTo>
                    <a:lnTo>
                      <a:pt x="18" y="0"/>
                    </a:lnTo>
                    <a:lnTo>
                      <a:pt x="16" y="0"/>
                    </a:lnTo>
                    <a:lnTo>
                      <a:pt x="14" y="0"/>
                    </a:lnTo>
                    <a:lnTo>
                      <a:pt x="14" y="0"/>
                    </a:lnTo>
                    <a:lnTo>
                      <a:pt x="12" y="2"/>
                    </a:lnTo>
                    <a:lnTo>
                      <a:pt x="10" y="0"/>
                    </a:lnTo>
                    <a:lnTo>
                      <a:pt x="8" y="0"/>
                    </a:lnTo>
                    <a:lnTo>
                      <a:pt x="6" y="2"/>
                    </a:lnTo>
                    <a:lnTo>
                      <a:pt x="6" y="4"/>
                    </a:lnTo>
                    <a:lnTo>
                      <a:pt x="4" y="4"/>
                    </a:lnTo>
                    <a:lnTo>
                      <a:pt x="4" y="6"/>
                    </a:lnTo>
                    <a:lnTo>
                      <a:pt x="4" y="6"/>
                    </a:lnTo>
                    <a:lnTo>
                      <a:pt x="4" y="6"/>
                    </a:lnTo>
                    <a:lnTo>
                      <a:pt x="6" y="6"/>
                    </a:lnTo>
                    <a:lnTo>
                      <a:pt x="2" y="8"/>
                    </a:lnTo>
                    <a:lnTo>
                      <a:pt x="2" y="10"/>
                    </a:lnTo>
                    <a:lnTo>
                      <a:pt x="2" y="12"/>
                    </a:lnTo>
                    <a:lnTo>
                      <a:pt x="2" y="12"/>
                    </a:lnTo>
                    <a:lnTo>
                      <a:pt x="2" y="14"/>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148"/>
              <p:cNvSpPr>
                <a:spLocks/>
              </p:cNvSpPr>
              <p:nvPr/>
            </p:nvSpPr>
            <p:spPr bwMode="auto">
              <a:xfrm>
                <a:off x="2692" y="1753"/>
                <a:ext cx="2" cy="4"/>
              </a:xfrm>
              <a:custGeom>
                <a:avLst/>
                <a:gdLst>
                  <a:gd name="T0" fmla="*/ 2 w 2"/>
                  <a:gd name="T1" fmla="*/ 2 h 4"/>
                  <a:gd name="T2" fmla="*/ 2 w 2"/>
                  <a:gd name="T3" fmla="*/ 2 h 4"/>
                  <a:gd name="T4" fmla="*/ 2 w 2"/>
                  <a:gd name="T5" fmla="*/ 2 h 4"/>
                  <a:gd name="T6" fmla="*/ 2 w 2"/>
                  <a:gd name="T7" fmla="*/ 0 h 4"/>
                  <a:gd name="T8" fmla="*/ 2 w 2"/>
                  <a:gd name="T9" fmla="*/ 0 h 4"/>
                  <a:gd name="T10" fmla="*/ 0 w 2"/>
                  <a:gd name="T11" fmla="*/ 2 h 4"/>
                  <a:gd name="T12" fmla="*/ 0 w 2"/>
                  <a:gd name="T13" fmla="*/ 4 h 4"/>
                  <a:gd name="T14" fmla="*/ 0 w 2"/>
                  <a:gd name="T15" fmla="*/ 4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2"/>
                    </a:lnTo>
                    <a:lnTo>
                      <a:pt x="2" y="2"/>
                    </a:lnTo>
                    <a:lnTo>
                      <a:pt x="2" y="0"/>
                    </a:lnTo>
                    <a:lnTo>
                      <a:pt x="2" y="0"/>
                    </a:lnTo>
                    <a:lnTo>
                      <a:pt x="0" y="2"/>
                    </a:lnTo>
                    <a:lnTo>
                      <a:pt x="0" y="4"/>
                    </a:lnTo>
                    <a:lnTo>
                      <a:pt x="0"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149"/>
              <p:cNvSpPr>
                <a:spLocks/>
              </p:cNvSpPr>
              <p:nvPr/>
            </p:nvSpPr>
            <p:spPr bwMode="auto">
              <a:xfrm>
                <a:off x="2688" y="1741"/>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2 h 2"/>
                  <a:gd name="T12" fmla="*/ 0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150"/>
              <p:cNvSpPr>
                <a:spLocks/>
              </p:cNvSpPr>
              <p:nvPr/>
            </p:nvSpPr>
            <p:spPr bwMode="auto">
              <a:xfrm>
                <a:off x="2680" y="1739"/>
                <a:ext cx="4" cy="2"/>
              </a:xfrm>
              <a:custGeom>
                <a:avLst/>
                <a:gdLst>
                  <a:gd name="T0" fmla="*/ 0 w 4"/>
                  <a:gd name="T1" fmla="*/ 2 h 2"/>
                  <a:gd name="T2" fmla="*/ 2 w 4"/>
                  <a:gd name="T3" fmla="*/ 0 h 2"/>
                  <a:gd name="T4" fmla="*/ 2 w 4"/>
                  <a:gd name="T5" fmla="*/ 2 h 2"/>
                  <a:gd name="T6" fmla="*/ 4 w 4"/>
                  <a:gd name="T7" fmla="*/ 2 h 2"/>
                  <a:gd name="T8" fmla="*/ 4 w 4"/>
                  <a:gd name="T9" fmla="*/ 0 h 2"/>
                  <a:gd name="T10" fmla="*/ 2 w 4"/>
                  <a:gd name="T11" fmla="*/ 0 h 2"/>
                  <a:gd name="T12" fmla="*/ 2 w 4"/>
                  <a:gd name="T13" fmla="*/ 0 h 2"/>
                  <a:gd name="T14" fmla="*/ 2 w 4"/>
                  <a:gd name="T15" fmla="*/ 0 h 2"/>
                  <a:gd name="T16" fmla="*/ 0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2"/>
                    </a:moveTo>
                    <a:lnTo>
                      <a:pt x="2" y="0"/>
                    </a:lnTo>
                    <a:lnTo>
                      <a:pt x="2" y="2"/>
                    </a:lnTo>
                    <a:lnTo>
                      <a:pt x="4" y="2"/>
                    </a:lnTo>
                    <a:lnTo>
                      <a:pt x="4" y="0"/>
                    </a:lnTo>
                    <a:lnTo>
                      <a:pt x="2" y="0"/>
                    </a:ln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151"/>
              <p:cNvSpPr>
                <a:spLocks/>
              </p:cNvSpPr>
              <p:nvPr/>
            </p:nvSpPr>
            <p:spPr bwMode="auto">
              <a:xfrm>
                <a:off x="2684" y="1737"/>
                <a:ext cx="2" cy="2"/>
              </a:xfrm>
              <a:custGeom>
                <a:avLst/>
                <a:gdLst>
                  <a:gd name="T0" fmla="*/ 0 w 2"/>
                  <a:gd name="T1" fmla="*/ 2 h 2"/>
                  <a:gd name="T2" fmla="*/ 0 w 2"/>
                  <a:gd name="T3" fmla="*/ 0 h 2"/>
                  <a:gd name="T4" fmla="*/ 2 w 2"/>
                  <a:gd name="T5" fmla="*/ 0 h 2"/>
                  <a:gd name="T6" fmla="*/ 0 w 2"/>
                  <a:gd name="T7" fmla="*/ 0 h 2"/>
                  <a:gd name="T8" fmla="*/ 0 w 2"/>
                  <a:gd name="T9" fmla="*/ 0 h 2"/>
                  <a:gd name="T10" fmla="*/ 0 w 2"/>
                  <a:gd name="T11" fmla="*/ 2 h 2"/>
                  <a:gd name="T12" fmla="*/ 0 w 2"/>
                  <a:gd name="T13" fmla="*/ 2 h 2"/>
                  <a:gd name="T14" fmla="*/ 0 w 2"/>
                  <a:gd name="T15" fmla="*/ 2 h 2"/>
                  <a:gd name="T16" fmla="*/ 0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lnTo>
                      <a:pt x="0" y="0"/>
                    </a:lnTo>
                    <a:lnTo>
                      <a:pt x="2" y="0"/>
                    </a:lnTo>
                    <a:lnTo>
                      <a:pt x="0" y="0"/>
                    </a:lnTo>
                    <a:lnTo>
                      <a:pt x="0" y="0"/>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152"/>
              <p:cNvSpPr>
                <a:spLocks/>
              </p:cNvSpPr>
              <p:nvPr/>
            </p:nvSpPr>
            <p:spPr bwMode="auto">
              <a:xfrm>
                <a:off x="2682" y="1731"/>
                <a:ext cx="4" cy="4"/>
              </a:xfrm>
              <a:custGeom>
                <a:avLst/>
                <a:gdLst>
                  <a:gd name="T0" fmla="*/ 2 w 4"/>
                  <a:gd name="T1" fmla="*/ 2 h 4"/>
                  <a:gd name="T2" fmla="*/ 4 w 4"/>
                  <a:gd name="T3" fmla="*/ 2 h 4"/>
                  <a:gd name="T4" fmla="*/ 4 w 4"/>
                  <a:gd name="T5" fmla="*/ 2 h 4"/>
                  <a:gd name="T6" fmla="*/ 2 w 4"/>
                  <a:gd name="T7" fmla="*/ 0 h 4"/>
                  <a:gd name="T8" fmla="*/ 2 w 4"/>
                  <a:gd name="T9" fmla="*/ 0 h 4"/>
                  <a:gd name="T10" fmla="*/ 0 w 4"/>
                  <a:gd name="T11" fmla="*/ 0 h 4"/>
                  <a:gd name="T12" fmla="*/ 0 w 4"/>
                  <a:gd name="T13" fmla="*/ 2 h 4"/>
                  <a:gd name="T14" fmla="*/ 2 w 4"/>
                  <a:gd name="T15" fmla="*/ 2 h 4"/>
                  <a:gd name="T16" fmla="*/ 2 w 4"/>
                  <a:gd name="T17" fmla="*/ 2 h 4"/>
                  <a:gd name="T18" fmla="*/ 0 w 4"/>
                  <a:gd name="T19" fmla="*/ 4 h 4"/>
                  <a:gd name="T20" fmla="*/ 0 w 4"/>
                  <a:gd name="T21" fmla="*/ 4 h 4"/>
                  <a:gd name="T22" fmla="*/ 0 w 4"/>
                  <a:gd name="T23" fmla="*/ 4 h 4"/>
                  <a:gd name="T24" fmla="*/ 2 w 4"/>
                  <a:gd name="T25" fmla="*/ 4 h 4"/>
                  <a:gd name="T26" fmla="*/ 2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2" y="2"/>
                    </a:moveTo>
                    <a:lnTo>
                      <a:pt x="4" y="2"/>
                    </a:lnTo>
                    <a:lnTo>
                      <a:pt x="4" y="2"/>
                    </a:lnTo>
                    <a:lnTo>
                      <a:pt x="2" y="0"/>
                    </a:lnTo>
                    <a:lnTo>
                      <a:pt x="2" y="0"/>
                    </a:lnTo>
                    <a:lnTo>
                      <a:pt x="0" y="0"/>
                    </a:lnTo>
                    <a:lnTo>
                      <a:pt x="0" y="2"/>
                    </a:lnTo>
                    <a:lnTo>
                      <a:pt x="2" y="2"/>
                    </a:lnTo>
                    <a:lnTo>
                      <a:pt x="2" y="2"/>
                    </a:lnTo>
                    <a:lnTo>
                      <a:pt x="0" y="4"/>
                    </a:lnTo>
                    <a:lnTo>
                      <a:pt x="0" y="4"/>
                    </a:lnTo>
                    <a:lnTo>
                      <a:pt x="0" y="4"/>
                    </a:lnTo>
                    <a:lnTo>
                      <a:pt x="2" y="4"/>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153"/>
              <p:cNvSpPr>
                <a:spLocks/>
              </p:cNvSpPr>
              <p:nvPr/>
            </p:nvSpPr>
            <p:spPr bwMode="auto">
              <a:xfrm>
                <a:off x="2680" y="1721"/>
                <a:ext cx="6" cy="6"/>
              </a:xfrm>
              <a:custGeom>
                <a:avLst/>
                <a:gdLst>
                  <a:gd name="T0" fmla="*/ 4 w 6"/>
                  <a:gd name="T1" fmla="*/ 2 h 6"/>
                  <a:gd name="T2" fmla="*/ 4 w 6"/>
                  <a:gd name="T3" fmla="*/ 0 h 6"/>
                  <a:gd name="T4" fmla="*/ 2 w 6"/>
                  <a:gd name="T5" fmla="*/ 0 h 6"/>
                  <a:gd name="T6" fmla="*/ 2 w 6"/>
                  <a:gd name="T7" fmla="*/ 0 h 6"/>
                  <a:gd name="T8" fmla="*/ 2 w 6"/>
                  <a:gd name="T9" fmla="*/ 0 h 6"/>
                  <a:gd name="T10" fmla="*/ 2 w 6"/>
                  <a:gd name="T11" fmla="*/ 2 h 6"/>
                  <a:gd name="T12" fmla="*/ 0 w 6"/>
                  <a:gd name="T13" fmla="*/ 0 h 6"/>
                  <a:gd name="T14" fmla="*/ 0 w 6"/>
                  <a:gd name="T15" fmla="*/ 2 h 6"/>
                  <a:gd name="T16" fmla="*/ 0 w 6"/>
                  <a:gd name="T17" fmla="*/ 2 h 6"/>
                  <a:gd name="T18" fmla="*/ 0 w 6"/>
                  <a:gd name="T19" fmla="*/ 4 h 6"/>
                  <a:gd name="T20" fmla="*/ 2 w 6"/>
                  <a:gd name="T21" fmla="*/ 4 h 6"/>
                  <a:gd name="T22" fmla="*/ 2 w 6"/>
                  <a:gd name="T23" fmla="*/ 4 h 6"/>
                  <a:gd name="T24" fmla="*/ 2 w 6"/>
                  <a:gd name="T25" fmla="*/ 4 h 6"/>
                  <a:gd name="T26" fmla="*/ 2 w 6"/>
                  <a:gd name="T27" fmla="*/ 6 h 6"/>
                  <a:gd name="T28" fmla="*/ 4 w 6"/>
                  <a:gd name="T29" fmla="*/ 4 h 6"/>
                  <a:gd name="T30" fmla="*/ 4 w 6"/>
                  <a:gd name="T31" fmla="*/ 6 h 6"/>
                  <a:gd name="T32" fmla="*/ 4 w 6"/>
                  <a:gd name="T33" fmla="*/ 6 h 6"/>
                  <a:gd name="T34" fmla="*/ 6 w 6"/>
                  <a:gd name="T35" fmla="*/ 4 h 6"/>
                  <a:gd name="T36" fmla="*/ 4 w 6"/>
                  <a:gd name="T37" fmla="*/ 4 h 6"/>
                  <a:gd name="T38" fmla="*/ 4 w 6"/>
                  <a:gd name="T39" fmla="*/ 4 h 6"/>
                  <a:gd name="T40" fmla="*/ 4 w 6"/>
                  <a:gd name="T41" fmla="*/ 2 h 6"/>
                  <a:gd name="T42" fmla="*/ 4 w 6"/>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6">
                    <a:moveTo>
                      <a:pt x="4" y="2"/>
                    </a:moveTo>
                    <a:lnTo>
                      <a:pt x="4" y="0"/>
                    </a:lnTo>
                    <a:lnTo>
                      <a:pt x="2" y="0"/>
                    </a:lnTo>
                    <a:lnTo>
                      <a:pt x="2" y="0"/>
                    </a:lnTo>
                    <a:lnTo>
                      <a:pt x="2" y="0"/>
                    </a:lnTo>
                    <a:lnTo>
                      <a:pt x="2" y="2"/>
                    </a:lnTo>
                    <a:lnTo>
                      <a:pt x="0" y="0"/>
                    </a:lnTo>
                    <a:lnTo>
                      <a:pt x="0" y="2"/>
                    </a:lnTo>
                    <a:lnTo>
                      <a:pt x="0" y="2"/>
                    </a:lnTo>
                    <a:lnTo>
                      <a:pt x="0" y="4"/>
                    </a:lnTo>
                    <a:lnTo>
                      <a:pt x="2" y="4"/>
                    </a:lnTo>
                    <a:lnTo>
                      <a:pt x="2" y="4"/>
                    </a:lnTo>
                    <a:lnTo>
                      <a:pt x="2" y="4"/>
                    </a:lnTo>
                    <a:lnTo>
                      <a:pt x="2" y="6"/>
                    </a:lnTo>
                    <a:lnTo>
                      <a:pt x="4" y="4"/>
                    </a:lnTo>
                    <a:lnTo>
                      <a:pt x="4" y="6"/>
                    </a:lnTo>
                    <a:lnTo>
                      <a:pt x="4" y="6"/>
                    </a:lnTo>
                    <a:lnTo>
                      <a:pt x="6" y="4"/>
                    </a:lnTo>
                    <a:lnTo>
                      <a:pt x="4" y="4"/>
                    </a:lnTo>
                    <a:lnTo>
                      <a:pt x="4" y="4"/>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154"/>
              <p:cNvSpPr>
                <a:spLocks/>
              </p:cNvSpPr>
              <p:nvPr/>
            </p:nvSpPr>
            <p:spPr bwMode="auto">
              <a:xfrm>
                <a:off x="2834" y="1723"/>
                <a:ext cx="2" cy="10"/>
              </a:xfrm>
              <a:custGeom>
                <a:avLst/>
                <a:gdLst>
                  <a:gd name="T0" fmla="*/ 2 w 2"/>
                  <a:gd name="T1" fmla="*/ 8 h 10"/>
                  <a:gd name="T2" fmla="*/ 2 w 2"/>
                  <a:gd name="T3" fmla="*/ 4 h 10"/>
                  <a:gd name="T4" fmla="*/ 2 w 2"/>
                  <a:gd name="T5" fmla="*/ 2 h 10"/>
                  <a:gd name="T6" fmla="*/ 2 w 2"/>
                  <a:gd name="T7" fmla="*/ 0 h 10"/>
                  <a:gd name="T8" fmla="*/ 2 w 2"/>
                  <a:gd name="T9" fmla="*/ 0 h 10"/>
                  <a:gd name="T10" fmla="*/ 2 w 2"/>
                  <a:gd name="T11" fmla="*/ 0 h 10"/>
                  <a:gd name="T12" fmla="*/ 2 w 2"/>
                  <a:gd name="T13" fmla="*/ 2 h 10"/>
                  <a:gd name="T14" fmla="*/ 2 w 2"/>
                  <a:gd name="T15" fmla="*/ 4 h 10"/>
                  <a:gd name="T16" fmla="*/ 0 w 2"/>
                  <a:gd name="T17" fmla="*/ 6 h 10"/>
                  <a:gd name="T18" fmla="*/ 0 w 2"/>
                  <a:gd name="T19" fmla="*/ 8 h 10"/>
                  <a:gd name="T20" fmla="*/ 0 w 2"/>
                  <a:gd name="T21" fmla="*/ 8 h 10"/>
                  <a:gd name="T22" fmla="*/ 0 w 2"/>
                  <a:gd name="T23" fmla="*/ 10 h 10"/>
                  <a:gd name="T24" fmla="*/ 0 w 2"/>
                  <a:gd name="T25" fmla="*/ 10 h 10"/>
                  <a:gd name="T26" fmla="*/ 0 w 2"/>
                  <a:gd name="T27" fmla="*/ 8 h 10"/>
                  <a:gd name="T28" fmla="*/ 2 w 2"/>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0">
                    <a:moveTo>
                      <a:pt x="2" y="8"/>
                    </a:moveTo>
                    <a:lnTo>
                      <a:pt x="2" y="4"/>
                    </a:lnTo>
                    <a:lnTo>
                      <a:pt x="2" y="2"/>
                    </a:lnTo>
                    <a:lnTo>
                      <a:pt x="2" y="0"/>
                    </a:lnTo>
                    <a:lnTo>
                      <a:pt x="2" y="0"/>
                    </a:lnTo>
                    <a:lnTo>
                      <a:pt x="2" y="0"/>
                    </a:lnTo>
                    <a:lnTo>
                      <a:pt x="2" y="2"/>
                    </a:lnTo>
                    <a:lnTo>
                      <a:pt x="2" y="4"/>
                    </a:lnTo>
                    <a:lnTo>
                      <a:pt x="0" y="6"/>
                    </a:lnTo>
                    <a:lnTo>
                      <a:pt x="0" y="8"/>
                    </a:lnTo>
                    <a:lnTo>
                      <a:pt x="0" y="8"/>
                    </a:lnTo>
                    <a:lnTo>
                      <a:pt x="0" y="10"/>
                    </a:lnTo>
                    <a:lnTo>
                      <a:pt x="0" y="10"/>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155"/>
              <p:cNvSpPr>
                <a:spLocks/>
              </p:cNvSpPr>
              <p:nvPr/>
            </p:nvSpPr>
            <p:spPr bwMode="auto">
              <a:xfrm>
                <a:off x="2844" y="1717"/>
                <a:ext cx="6" cy="10"/>
              </a:xfrm>
              <a:custGeom>
                <a:avLst/>
                <a:gdLst>
                  <a:gd name="T0" fmla="*/ 6 w 6"/>
                  <a:gd name="T1" fmla="*/ 2 h 10"/>
                  <a:gd name="T2" fmla="*/ 6 w 6"/>
                  <a:gd name="T3" fmla="*/ 0 h 10"/>
                  <a:gd name="T4" fmla="*/ 4 w 6"/>
                  <a:gd name="T5" fmla="*/ 0 h 10"/>
                  <a:gd name="T6" fmla="*/ 4 w 6"/>
                  <a:gd name="T7" fmla="*/ 0 h 10"/>
                  <a:gd name="T8" fmla="*/ 2 w 6"/>
                  <a:gd name="T9" fmla="*/ 0 h 10"/>
                  <a:gd name="T10" fmla="*/ 0 w 6"/>
                  <a:gd name="T11" fmla="*/ 4 h 10"/>
                  <a:gd name="T12" fmla="*/ 0 w 6"/>
                  <a:gd name="T13" fmla="*/ 4 h 10"/>
                  <a:gd name="T14" fmla="*/ 0 w 6"/>
                  <a:gd name="T15" fmla="*/ 4 h 10"/>
                  <a:gd name="T16" fmla="*/ 0 w 6"/>
                  <a:gd name="T17" fmla="*/ 6 h 10"/>
                  <a:gd name="T18" fmla="*/ 0 w 6"/>
                  <a:gd name="T19" fmla="*/ 6 h 10"/>
                  <a:gd name="T20" fmla="*/ 0 w 6"/>
                  <a:gd name="T21" fmla="*/ 8 h 10"/>
                  <a:gd name="T22" fmla="*/ 0 w 6"/>
                  <a:gd name="T23" fmla="*/ 8 h 10"/>
                  <a:gd name="T24" fmla="*/ 0 w 6"/>
                  <a:gd name="T25" fmla="*/ 8 h 10"/>
                  <a:gd name="T26" fmla="*/ 2 w 6"/>
                  <a:gd name="T27" fmla="*/ 8 h 10"/>
                  <a:gd name="T28" fmla="*/ 2 w 6"/>
                  <a:gd name="T29" fmla="*/ 10 h 10"/>
                  <a:gd name="T30" fmla="*/ 0 w 6"/>
                  <a:gd name="T31" fmla="*/ 10 h 10"/>
                  <a:gd name="T32" fmla="*/ 2 w 6"/>
                  <a:gd name="T33" fmla="*/ 10 h 10"/>
                  <a:gd name="T34" fmla="*/ 2 w 6"/>
                  <a:gd name="T35" fmla="*/ 8 h 10"/>
                  <a:gd name="T36" fmla="*/ 4 w 6"/>
                  <a:gd name="T37" fmla="*/ 6 h 10"/>
                  <a:gd name="T38" fmla="*/ 4 w 6"/>
                  <a:gd name="T39" fmla="*/ 6 h 10"/>
                  <a:gd name="T40" fmla="*/ 6 w 6"/>
                  <a:gd name="T41" fmla="*/ 6 h 10"/>
                  <a:gd name="T42" fmla="*/ 4 w 6"/>
                  <a:gd name="T43" fmla="*/ 4 h 10"/>
                  <a:gd name="T44" fmla="*/ 4 w 6"/>
                  <a:gd name="T45" fmla="*/ 2 h 10"/>
                  <a:gd name="T46" fmla="*/ 6 w 6"/>
                  <a:gd name="T4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10">
                    <a:moveTo>
                      <a:pt x="6" y="2"/>
                    </a:moveTo>
                    <a:lnTo>
                      <a:pt x="6" y="0"/>
                    </a:lnTo>
                    <a:lnTo>
                      <a:pt x="4" y="0"/>
                    </a:lnTo>
                    <a:lnTo>
                      <a:pt x="4" y="0"/>
                    </a:lnTo>
                    <a:lnTo>
                      <a:pt x="2" y="0"/>
                    </a:lnTo>
                    <a:lnTo>
                      <a:pt x="0" y="4"/>
                    </a:lnTo>
                    <a:lnTo>
                      <a:pt x="0" y="4"/>
                    </a:lnTo>
                    <a:lnTo>
                      <a:pt x="0" y="4"/>
                    </a:lnTo>
                    <a:lnTo>
                      <a:pt x="0" y="6"/>
                    </a:lnTo>
                    <a:lnTo>
                      <a:pt x="0" y="6"/>
                    </a:lnTo>
                    <a:lnTo>
                      <a:pt x="0" y="8"/>
                    </a:lnTo>
                    <a:lnTo>
                      <a:pt x="0" y="8"/>
                    </a:lnTo>
                    <a:lnTo>
                      <a:pt x="0" y="8"/>
                    </a:lnTo>
                    <a:lnTo>
                      <a:pt x="2" y="8"/>
                    </a:lnTo>
                    <a:lnTo>
                      <a:pt x="2" y="10"/>
                    </a:lnTo>
                    <a:lnTo>
                      <a:pt x="0" y="10"/>
                    </a:lnTo>
                    <a:lnTo>
                      <a:pt x="2" y="10"/>
                    </a:lnTo>
                    <a:lnTo>
                      <a:pt x="2" y="8"/>
                    </a:lnTo>
                    <a:lnTo>
                      <a:pt x="4" y="6"/>
                    </a:lnTo>
                    <a:lnTo>
                      <a:pt x="4" y="6"/>
                    </a:lnTo>
                    <a:lnTo>
                      <a:pt x="6" y="6"/>
                    </a:lnTo>
                    <a:lnTo>
                      <a:pt x="4" y="4"/>
                    </a:lnTo>
                    <a:lnTo>
                      <a:pt x="4"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156"/>
              <p:cNvSpPr>
                <a:spLocks/>
              </p:cNvSpPr>
              <p:nvPr/>
            </p:nvSpPr>
            <p:spPr bwMode="auto">
              <a:xfrm>
                <a:off x="2850" y="1693"/>
                <a:ext cx="4" cy="4"/>
              </a:xfrm>
              <a:custGeom>
                <a:avLst/>
                <a:gdLst>
                  <a:gd name="T0" fmla="*/ 0 w 4"/>
                  <a:gd name="T1" fmla="*/ 0 h 4"/>
                  <a:gd name="T2" fmla="*/ 0 w 4"/>
                  <a:gd name="T3" fmla="*/ 2 h 4"/>
                  <a:gd name="T4" fmla="*/ 2 w 4"/>
                  <a:gd name="T5" fmla="*/ 2 h 4"/>
                  <a:gd name="T6" fmla="*/ 2 w 4"/>
                  <a:gd name="T7" fmla="*/ 2 h 4"/>
                  <a:gd name="T8" fmla="*/ 4 w 4"/>
                  <a:gd name="T9" fmla="*/ 4 h 4"/>
                  <a:gd name="T10" fmla="*/ 4 w 4"/>
                  <a:gd name="T11" fmla="*/ 2 h 4"/>
                  <a:gd name="T12" fmla="*/ 2 w 4"/>
                  <a:gd name="T13" fmla="*/ 2 h 4"/>
                  <a:gd name="T14" fmla="*/ 2 w 4"/>
                  <a:gd name="T15" fmla="*/ 2 h 4"/>
                  <a:gd name="T16" fmla="*/ 4 w 4"/>
                  <a:gd name="T17" fmla="*/ 2 h 4"/>
                  <a:gd name="T18" fmla="*/ 4 w 4"/>
                  <a:gd name="T19" fmla="*/ 0 h 4"/>
                  <a:gd name="T20" fmla="*/ 2 w 4"/>
                  <a:gd name="T21" fmla="*/ 0 h 4"/>
                  <a:gd name="T22" fmla="*/ 2 w 4"/>
                  <a:gd name="T23" fmla="*/ 0 h 4"/>
                  <a:gd name="T24" fmla="*/ 2 w 4"/>
                  <a:gd name="T25" fmla="*/ 0 h 4"/>
                  <a:gd name="T26" fmla="*/ 2 w 4"/>
                  <a:gd name="T27" fmla="*/ 0 h 4"/>
                  <a:gd name="T28" fmla="*/ 2 w 4"/>
                  <a:gd name="T29" fmla="*/ 0 h 4"/>
                  <a:gd name="T30" fmla="*/ 2 w 4"/>
                  <a:gd name="T31" fmla="*/ 0 h 4"/>
                  <a:gd name="T32" fmla="*/ 0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0"/>
                    </a:moveTo>
                    <a:lnTo>
                      <a:pt x="0" y="2"/>
                    </a:lnTo>
                    <a:lnTo>
                      <a:pt x="2" y="2"/>
                    </a:lnTo>
                    <a:lnTo>
                      <a:pt x="2" y="2"/>
                    </a:lnTo>
                    <a:lnTo>
                      <a:pt x="4" y="4"/>
                    </a:lnTo>
                    <a:lnTo>
                      <a:pt x="4" y="2"/>
                    </a:lnTo>
                    <a:lnTo>
                      <a:pt x="2" y="2"/>
                    </a:lnTo>
                    <a:lnTo>
                      <a:pt x="2" y="2"/>
                    </a:lnTo>
                    <a:lnTo>
                      <a:pt x="4" y="2"/>
                    </a:lnTo>
                    <a:lnTo>
                      <a:pt x="4" y="0"/>
                    </a:lnTo>
                    <a:lnTo>
                      <a:pt x="2" y="0"/>
                    </a:lnTo>
                    <a:lnTo>
                      <a:pt x="2" y="0"/>
                    </a:lnTo>
                    <a:lnTo>
                      <a:pt x="2"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157"/>
              <p:cNvSpPr>
                <a:spLocks/>
              </p:cNvSpPr>
              <p:nvPr/>
            </p:nvSpPr>
            <p:spPr bwMode="auto">
              <a:xfrm>
                <a:off x="2864" y="1693"/>
                <a:ext cx="0" cy="2"/>
              </a:xfrm>
              <a:custGeom>
                <a:avLst/>
                <a:gdLst>
                  <a:gd name="T0" fmla="*/ 2 h 2"/>
                  <a:gd name="T1" fmla="*/ 2 h 2"/>
                  <a:gd name="T2" fmla="*/ 0 h 2"/>
                  <a:gd name="T3" fmla="*/ 2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158"/>
              <p:cNvSpPr>
                <a:spLocks/>
              </p:cNvSpPr>
              <p:nvPr/>
            </p:nvSpPr>
            <p:spPr bwMode="auto">
              <a:xfrm>
                <a:off x="2868" y="1693"/>
                <a:ext cx="4" cy="2"/>
              </a:xfrm>
              <a:custGeom>
                <a:avLst/>
                <a:gdLst>
                  <a:gd name="T0" fmla="*/ 2 w 4"/>
                  <a:gd name="T1" fmla="*/ 2 h 2"/>
                  <a:gd name="T2" fmla="*/ 2 w 4"/>
                  <a:gd name="T3" fmla="*/ 2 h 2"/>
                  <a:gd name="T4" fmla="*/ 4 w 4"/>
                  <a:gd name="T5" fmla="*/ 2 h 2"/>
                  <a:gd name="T6" fmla="*/ 4 w 4"/>
                  <a:gd name="T7" fmla="*/ 0 h 2"/>
                  <a:gd name="T8" fmla="*/ 2 w 4"/>
                  <a:gd name="T9" fmla="*/ 0 h 2"/>
                  <a:gd name="T10" fmla="*/ 0 w 4"/>
                  <a:gd name="T11" fmla="*/ 2 h 2"/>
                  <a:gd name="T12" fmla="*/ 0 w 4"/>
                  <a:gd name="T13" fmla="*/ 2 h 2"/>
                  <a:gd name="T14" fmla="*/ 0 w 4"/>
                  <a:gd name="T15" fmla="*/ 2 h 2"/>
                  <a:gd name="T16" fmla="*/ 0 w 4"/>
                  <a:gd name="T17" fmla="*/ 2 h 2"/>
                  <a:gd name="T18" fmla="*/ 2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lnTo>
                      <a:pt x="2" y="2"/>
                    </a:lnTo>
                    <a:lnTo>
                      <a:pt x="4" y="2"/>
                    </a:lnTo>
                    <a:lnTo>
                      <a:pt x="4" y="0"/>
                    </a:lnTo>
                    <a:lnTo>
                      <a:pt x="2" y="0"/>
                    </a:lnTo>
                    <a:lnTo>
                      <a:pt x="0" y="2"/>
                    </a:lnTo>
                    <a:lnTo>
                      <a:pt x="0" y="2"/>
                    </a:lnTo>
                    <a:lnTo>
                      <a:pt x="0" y="2"/>
                    </a:lnTo>
                    <a:lnTo>
                      <a:pt x="0"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159"/>
              <p:cNvSpPr>
                <a:spLocks/>
              </p:cNvSpPr>
              <p:nvPr/>
            </p:nvSpPr>
            <p:spPr bwMode="auto">
              <a:xfrm>
                <a:off x="2808" y="1609"/>
                <a:ext cx="12" cy="8"/>
              </a:xfrm>
              <a:custGeom>
                <a:avLst/>
                <a:gdLst>
                  <a:gd name="T0" fmla="*/ 6 w 12"/>
                  <a:gd name="T1" fmla="*/ 4 h 8"/>
                  <a:gd name="T2" fmla="*/ 6 w 12"/>
                  <a:gd name="T3" fmla="*/ 6 h 8"/>
                  <a:gd name="T4" fmla="*/ 8 w 12"/>
                  <a:gd name="T5" fmla="*/ 4 h 8"/>
                  <a:gd name="T6" fmla="*/ 8 w 12"/>
                  <a:gd name="T7" fmla="*/ 4 h 8"/>
                  <a:gd name="T8" fmla="*/ 10 w 12"/>
                  <a:gd name="T9" fmla="*/ 4 h 8"/>
                  <a:gd name="T10" fmla="*/ 10 w 12"/>
                  <a:gd name="T11" fmla="*/ 4 h 8"/>
                  <a:gd name="T12" fmla="*/ 10 w 12"/>
                  <a:gd name="T13" fmla="*/ 4 h 8"/>
                  <a:gd name="T14" fmla="*/ 12 w 12"/>
                  <a:gd name="T15" fmla="*/ 4 h 8"/>
                  <a:gd name="T16" fmla="*/ 12 w 12"/>
                  <a:gd name="T17" fmla="*/ 2 h 8"/>
                  <a:gd name="T18" fmla="*/ 12 w 12"/>
                  <a:gd name="T19" fmla="*/ 2 h 8"/>
                  <a:gd name="T20" fmla="*/ 12 w 12"/>
                  <a:gd name="T21" fmla="*/ 0 h 8"/>
                  <a:gd name="T22" fmla="*/ 10 w 12"/>
                  <a:gd name="T23" fmla="*/ 0 h 8"/>
                  <a:gd name="T24" fmla="*/ 10 w 12"/>
                  <a:gd name="T25" fmla="*/ 0 h 8"/>
                  <a:gd name="T26" fmla="*/ 10 w 12"/>
                  <a:gd name="T27" fmla="*/ 0 h 8"/>
                  <a:gd name="T28" fmla="*/ 10 w 12"/>
                  <a:gd name="T29" fmla="*/ 0 h 8"/>
                  <a:gd name="T30" fmla="*/ 8 w 12"/>
                  <a:gd name="T31" fmla="*/ 0 h 8"/>
                  <a:gd name="T32" fmla="*/ 8 w 12"/>
                  <a:gd name="T33" fmla="*/ 2 h 8"/>
                  <a:gd name="T34" fmla="*/ 8 w 12"/>
                  <a:gd name="T35" fmla="*/ 2 h 8"/>
                  <a:gd name="T36" fmla="*/ 8 w 12"/>
                  <a:gd name="T37" fmla="*/ 0 h 8"/>
                  <a:gd name="T38" fmla="*/ 8 w 12"/>
                  <a:gd name="T39" fmla="*/ 0 h 8"/>
                  <a:gd name="T40" fmla="*/ 8 w 12"/>
                  <a:gd name="T41" fmla="*/ 0 h 8"/>
                  <a:gd name="T42" fmla="*/ 8 w 12"/>
                  <a:gd name="T43" fmla="*/ 0 h 8"/>
                  <a:gd name="T44" fmla="*/ 6 w 12"/>
                  <a:gd name="T45" fmla="*/ 0 h 8"/>
                  <a:gd name="T46" fmla="*/ 6 w 12"/>
                  <a:gd name="T47" fmla="*/ 0 h 8"/>
                  <a:gd name="T48" fmla="*/ 6 w 12"/>
                  <a:gd name="T49" fmla="*/ 0 h 8"/>
                  <a:gd name="T50" fmla="*/ 6 w 12"/>
                  <a:gd name="T51" fmla="*/ 0 h 8"/>
                  <a:gd name="T52" fmla="*/ 6 w 12"/>
                  <a:gd name="T53" fmla="*/ 2 h 8"/>
                  <a:gd name="T54" fmla="*/ 6 w 12"/>
                  <a:gd name="T55" fmla="*/ 2 h 8"/>
                  <a:gd name="T56" fmla="*/ 4 w 12"/>
                  <a:gd name="T57" fmla="*/ 4 h 8"/>
                  <a:gd name="T58" fmla="*/ 4 w 12"/>
                  <a:gd name="T59" fmla="*/ 4 h 8"/>
                  <a:gd name="T60" fmla="*/ 2 w 12"/>
                  <a:gd name="T61" fmla="*/ 4 h 8"/>
                  <a:gd name="T62" fmla="*/ 2 w 12"/>
                  <a:gd name="T63" fmla="*/ 4 h 8"/>
                  <a:gd name="T64" fmla="*/ 2 w 12"/>
                  <a:gd name="T65" fmla="*/ 4 h 8"/>
                  <a:gd name="T66" fmla="*/ 0 w 12"/>
                  <a:gd name="T67" fmla="*/ 4 h 8"/>
                  <a:gd name="T68" fmla="*/ 0 w 12"/>
                  <a:gd name="T69" fmla="*/ 4 h 8"/>
                  <a:gd name="T70" fmla="*/ 0 w 12"/>
                  <a:gd name="T71" fmla="*/ 6 h 8"/>
                  <a:gd name="T72" fmla="*/ 0 w 12"/>
                  <a:gd name="T73" fmla="*/ 6 h 8"/>
                  <a:gd name="T74" fmla="*/ 0 w 12"/>
                  <a:gd name="T75" fmla="*/ 6 h 8"/>
                  <a:gd name="T76" fmla="*/ 0 w 12"/>
                  <a:gd name="T77" fmla="*/ 8 h 8"/>
                  <a:gd name="T78" fmla="*/ 2 w 12"/>
                  <a:gd name="T79" fmla="*/ 6 h 8"/>
                  <a:gd name="T80" fmla="*/ 2 w 12"/>
                  <a:gd name="T81" fmla="*/ 6 h 8"/>
                  <a:gd name="T82" fmla="*/ 2 w 12"/>
                  <a:gd name="T83" fmla="*/ 6 h 8"/>
                  <a:gd name="T84" fmla="*/ 2 w 12"/>
                  <a:gd name="T85" fmla="*/ 6 h 8"/>
                  <a:gd name="T86" fmla="*/ 4 w 12"/>
                  <a:gd name="T87" fmla="*/ 6 h 8"/>
                  <a:gd name="T88" fmla="*/ 6 w 12"/>
                  <a:gd name="T89" fmla="*/ 4 h 8"/>
                  <a:gd name="T90" fmla="*/ 6 w 12"/>
                  <a:gd name="T91" fmla="*/ 4 h 8"/>
                  <a:gd name="T92" fmla="*/ 6 w 12"/>
                  <a:gd name="T93" fmla="*/ 4 h 8"/>
                  <a:gd name="T94" fmla="*/ 6 w 12"/>
                  <a:gd name="T9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8">
                    <a:moveTo>
                      <a:pt x="6" y="4"/>
                    </a:moveTo>
                    <a:lnTo>
                      <a:pt x="6" y="6"/>
                    </a:lnTo>
                    <a:lnTo>
                      <a:pt x="8" y="4"/>
                    </a:lnTo>
                    <a:lnTo>
                      <a:pt x="8" y="4"/>
                    </a:lnTo>
                    <a:lnTo>
                      <a:pt x="10" y="4"/>
                    </a:lnTo>
                    <a:lnTo>
                      <a:pt x="10" y="4"/>
                    </a:lnTo>
                    <a:lnTo>
                      <a:pt x="10" y="4"/>
                    </a:lnTo>
                    <a:lnTo>
                      <a:pt x="12" y="4"/>
                    </a:lnTo>
                    <a:lnTo>
                      <a:pt x="12" y="2"/>
                    </a:lnTo>
                    <a:lnTo>
                      <a:pt x="12" y="2"/>
                    </a:lnTo>
                    <a:lnTo>
                      <a:pt x="12" y="0"/>
                    </a:lnTo>
                    <a:lnTo>
                      <a:pt x="10" y="0"/>
                    </a:lnTo>
                    <a:lnTo>
                      <a:pt x="10" y="0"/>
                    </a:lnTo>
                    <a:lnTo>
                      <a:pt x="10" y="0"/>
                    </a:lnTo>
                    <a:lnTo>
                      <a:pt x="10" y="0"/>
                    </a:lnTo>
                    <a:lnTo>
                      <a:pt x="8" y="0"/>
                    </a:lnTo>
                    <a:lnTo>
                      <a:pt x="8" y="2"/>
                    </a:lnTo>
                    <a:lnTo>
                      <a:pt x="8" y="2"/>
                    </a:lnTo>
                    <a:lnTo>
                      <a:pt x="8" y="0"/>
                    </a:lnTo>
                    <a:lnTo>
                      <a:pt x="8" y="0"/>
                    </a:lnTo>
                    <a:lnTo>
                      <a:pt x="8" y="0"/>
                    </a:lnTo>
                    <a:lnTo>
                      <a:pt x="8" y="0"/>
                    </a:lnTo>
                    <a:lnTo>
                      <a:pt x="6" y="0"/>
                    </a:lnTo>
                    <a:lnTo>
                      <a:pt x="6" y="0"/>
                    </a:lnTo>
                    <a:lnTo>
                      <a:pt x="6" y="0"/>
                    </a:lnTo>
                    <a:lnTo>
                      <a:pt x="6" y="0"/>
                    </a:lnTo>
                    <a:lnTo>
                      <a:pt x="6" y="2"/>
                    </a:lnTo>
                    <a:lnTo>
                      <a:pt x="6" y="2"/>
                    </a:lnTo>
                    <a:lnTo>
                      <a:pt x="4" y="4"/>
                    </a:lnTo>
                    <a:lnTo>
                      <a:pt x="4" y="4"/>
                    </a:lnTo>
                    <a:lnTo>
                      <a:pt x="2" y="4"/>
                    </a:lnTo>
                    <a:lnTo>
                      <a:pt x="2" y="4"/>
                    </a:lnTo>
                    <a:lnTo>
                      <a:pt x="2" y="4"/>
                    </a:lnTo>
                    <a:lnTo>
                      <a:pt x="0" y="4"/>
                    </a:lnTo>
                    <a:lnTo>
                      <a:pt x="0" y="4"/>
                    </a:lnTo>
                    <a:lnTo>
                      <a:pt x="0" y="6"/>
                    </a:lnTo>
                    <a:lnTo>
                      <a:pt x="0" y="6"/>
                    </a:lnTo>
                    <a:lnTo>
                      <a:pt x="0" y="6"/>
                    </a:lnTo>
                    <a:lnTo>
                      <a:pt x="0" y="8"/>
                    </a:lnTo>
                    <a:lnTo>
                      <a:pt x="2" y="6"/>
                    </a:lnTo>
                    <a:lnTo>
                      <a:pt x="2" y="6"/>
                    </a:lnTo>
                    <a:lnTo>
                      <a:pt x="2" y="6"/>
                    </a:lnTo>
                    <a:lnTo>
                      <a:pt x="2" y="6"/>
                    </a:lnTo>
                    <a:lnTo>
                      <a:pt x="4" y="6"/>
                    </a:lnTo>
                    <a:lnTo>
                      <a:pt x="6" y="4"/>
                    </a:lnTo>
                    <a:lnTo>
                      <a:pt x="6" y="4"/>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160"/>
              <p:cNvSpPr>
                <a:spLocks/>
              </p:cNvSpPr>
              <p:nvPr/>
            </p:nvSpPr>
            <p:spPr bwMode="auto">
              <a:xfrm>
                <a:off x="2808" y="1607"/>
                <a:ext cx="6" cy="6"/>
              </a:xfrm>
              <a:custGeom>
                <a:avLst/>
                <a:gdLst>
                  <a:gd name="T0" fmla="*/ 0 w 6"/>
                  <a:gd name="T1" fmla="*/ 6 h 6"/>
                  <a:gd name="T2" fmla="*/ 2 w 6"/>
                  <a:gd name="T3" fmla="*/ 4 h 6"/>
                  <a:gd name="T4" fmla="*/ 2 w 6"/>
                  <a:gd name="T5" fmla="*/ 4 h 6"/>
                  <a:gd name="T6" fmla="*/ 2 w 6"/>
                  <a:gd name="T7" fmla="*/ 4 h 6"/>
                  <a:gd name="T8" fmla="*/ 2 w 6"/>
                  <a:gd name="T9" fmla="*/ 4 h 6"/>
                  <a:gd name="T10" fmla="*/ 2 w 6"/>
                  <a:gd name="T11" fmla="*/ 4 h 6"/>
                  <a:gd name="T12" fmla="*/ 2 w 6"/>
                  <a:gd name="T13" fmla="*/ 6 h 6"/>
                  <a:gd name="T14" fmla="*/ 4 w 6"/>
                  <a:gd name="T15" fmla="*/ 4 h 6"/>
                  <a:gd name="T16" fmla="*/ 4 w 6"/>
                  <a:gd name="T17" fmla="*/ 4 h 6"/>
                  <a:gd name="T18" fmla="*/ 6 w 6"/>
                  <a:gd name="T19" fmla="*/ 4 h 6"/>
                  <a:gd name="T20" fmla="*/ 4 w 6"/>
                  <a:gd name="T21" fmla="*/ 2 h 6"/>
                  <a:gd name="T22" fmla="*/ 4 w 6"/>
                  <a:gd name="T23" fmla="*/ 2 h 6"/>
                  <a:gd name="T24" fmla="*/ 2 w 6"/>
                  <a:gd name="T25" fmla="*/ 0 h 6"/>
                  <a:gd name="T26" fmla="*/ 2 w 6"/>
                  <a:gd name="T27" fmla="*/ 2 h 6"/>
                  <a:gd name="T28" fmla="*/ 2 w 6"/>
                  <a:gd name="T29" fmla="*/ 2 h 6"/>
                  <a:gd name="T30" fmla="*/ 2 w 6"/>
                  <a:gd name="T31" fmla="*/ 2 h 6"/>
                  <a:gd name="T32" fmla="*/ 2 w 6"/>
                  <a:gd name="T33" fmla="*/ 2 h 6"/>
                  <a:gd name="T34" fmla="*/ 0 w 6"/>
                  <a:gd name="T35" fmla="*/ 2 h 6"/>
                  <a:gd name="T36" fmla="*/ 0 w 6"/>
                  <a:gd name="T37" fmla="*/ 4 h 6"/>
                  <a:gd name="T38" fmla="*/ 0 w 6"/>
                  <a:gd name="T39" fmla="*/ 4 h 6"/>
                  <a:gd name="T40" fmla="*/ 0 w 6"/>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0" y="6"/>
                    </a:moveTo>
                    <a:lnTo>
                      <a:pt x="2" y="4"/>
                    </a:lnTo>
                    <a:lnTo>
                      <a:pt x="2" y="4"/>
                    </a:lnTo>
                    <a:lnTo>
                      <a:pt x="2" y="4"/>
                    </a:lnTo>
                    <a:lnTo>
                      <a:pt x="2" y="4"/>
                    </a:lnTo>
                    <a:lnTo>
                      <a:pt x="2" y="4"/>
                    </a:lnTo>
                    <a:lnTo>
                      <a:pt x="2" y="6"/>
                    </a:lnTo>
                    <a:lnTo>
                      <a:pt x="4" y="4"/>
                    </a:lnTo>
                    <a:lnTo>
                      <a:pt x="4" y="4"/>
                    </a:lnTo>
                    <a:lnTo>
                      <a:pt x="6" y="4"/>
                    </a:lnTo>
                    <a:lnTo>
                      <a:pt x="4" y="2"/>
                    </a:lnTo>
                    <a:lnTo>
                      <a:pt x="4" y="2"/>
                    </a:lnTo>
                    <a:lnTo>
                      <a:pt x="2" y="0"/>
                    </a:lnTo>
                    <a:lnTo>
                      <a:pt x="2" y="2"/>
                    </a:lnTo>
                    <a:lnTo>
                      <a:pt x="2" y="2"/>
                    </a:lnTo>
                    <a:lnTo>
                      <a:pt x="2" y="2"/>
                    </a:lnTo>
                    <a:lnTo>
                      <a:pt x="2" y="2"/>
                    </a:lnTo>
                    <a:lnTo>
                      <a:pt x="0" y="2"/>
                    </a:lnTo>
                    <a:lnTo>
                      <a:pt x="0" y="4"/>
                    </a:lnTo>
                    <a:lnTo>
                      <a:pt x="0" y="4"/>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161"/>
              <p:cNvSpPr>
                <a:spLocks/>
              </p:cNvSpPr>
              <p:nvPr/>
            </p:nvSpPr>
            <p:spPr bwMode="auto">
              <a:xfrm>
                <a:off x="2814" y="1605"/>
                <a:ext cx="4" cy="2"/>
              </a:xfrm>
              <a:custGeom>
                <a:avLst/>
                <a:gdLst>
                  <a:gd name="T0" fmla="*/ 0 w 4"/>
                  <a:gd name="T1" fmla="*/ 2 h 2"/>
                  <a:gd name="T2" fmla="*/ 2 w 4"/>
                  <a:gd name="T3" fmla="*/ 2 h 2"/>
                  <a:gd name="T4" fmla="*/ 2 w 4"/>
                  <a:gd name="T5" fmla="*/ 2 h 2"/>
                  <a:gd name="T6" fmla="*/ 2 w 4"/>
                  <a:gd name="T7" fmla="*/ 0 h 2"/>
                  <a:gd name="T8" fmla="*/ 4 w 4"/>
                  <a:gd name="T9" fmla="*/ 0 h 2"/>
                  <a:gd name="T10" fmla="*/ 2 w 4"/>
                  <a:gd name="T11" fmla="*/ 0 h 2"/>
                  <a:gd name="T12" fmla="*/ 2 w 4"/>
                  <a:gd name="T13" fmla="*/ 0 h 2"/>
                  <a:gd name="T14" fmla="*/ 0 w 4"/>
                  <a:gd name="T15" fmla="*/ 0 h 2"/>
                  <a:gd name="T16" fmla="*/ 0 w 4"/>
                  <a:gd name="T17" fmla="*/ 2 h 2"/>
                  <a:gd name="T18" fmla="*/ 0 w 4"/>
                  <a:gd name="T19" fmla="*/ 2 h 2"/>
                  <a:gd name="T20" fmla="*/ 0 w 4"/>
                  <a:gd name="T21" fmla="*/ 2 h 2"/>
                  <a:gd name="T22" fmla="*/ 0 w 4"/>
                  <a:gd name="T23" fmla="*/ 2 h 2"/>
                  <a:gd name="T24" fmla="*/ 0 w 4"/>
                  <a:gd name="T25" fmla="*/ 2 h 2"/>
                  <a:gd name="T26" fmla="*/ 0 w 4"/>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
                    <a:moveTo>
                      <a:pt x="0" y="2"/>
                    </a:moveTo>
                    <a:lnTo>
                      <a:pt x="2" y="2"/>
                    </a:lnTo>
                    <a:lnTo>
                      <a:pt x="2" y="2"/>
                    </a:lnTo>
                    <a:lnTo>
                      <a:pt x="2" y="0"/>
                    </a:lnTo>
                    <a:lnTo>
                      <a:pt x="4" y="0"/>
                    </a:lnTo>
                    <a:lnTo>
                      <a:pt x="2" y="0"/>
                    </a:lnTo>
                    <a:lnTo>
                      <a:pt x="2"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162"/>
              <p:cNvSpPr>
                <a:spLocks/>
              </p:cNvSpPr>
              <p:nvPr/>
            </p:nvSpPr>
            <p:spPr bwMode="auto">
              <a:xfrm>
                <a:off x="2810" y="1619"/>
                <a:ext cx="4" cy="2"/>
              </a:xfrm>
              <a:custGeom>
                <a:avLst/>
                <a:gdLst>
                  <a:gd name="T0" fmla="*/ 0 w 4"/>
                  <a:gd name="T1" fmla="*/ 0 h 2"/>
                  <a:gd name="T2" fmla="*/ 0 w 4"/>
                  <a:gd name="T3" fmla="*/ 2 h 2"/>
                  <a:gd name="T4" fmla="*/ 0 w 4"/>
                  <a:gd name="T5" fmla="*/ 2 h 2"/>
                  <a:gd name="T6" fmla="*/ 2 w 4"/>
                  <a:gd name="T7" fmla="*/ 2 h 2"/>
                  <a:gd name="T8" fmla="*/ 2 w 4"/>
                  <a:gd name="T9" fmla="*/ 2 h 2"/>
                  <a:gd name="T10" fmla="*/ 4 w 4"/>
                  <a:gd name="T11" fmla="*/ 0 h 2"/>
                  <a:gd name="T12" fmla="*/ 4 w 4"/>
                  <a:gd name="T13" fmla="*/ 0 h 2"/>
                  <a:gd name="T14" fmla="*/ 4 w 4"/>
                  <a:gd name="T15" fmla="*/ 0 h 2"/>
                  <a:gd name="T16" fmla="*/ 4 w 4"/>
                  <a:gd name="T17" fmla="*/ 0 h 2"/>
                  <a:gd name="T18" fmla="*/ 2 w 4"/>
                  <a:gd name="T19" fmla="*/ 0 h 2"/>
                  <a:gd name="T20" fmla="*/ 2 w 4"/>
                  <a:gd name="T21" fmla="*/ 0 h 2"/>
                  <a:gd name="T22" fmla="*/ 0 w 4"/>
                  <a:gd name="T23" fmla="*/ 0 h 2"/>
                  <a:gd name="T24" fmla="*/ 2 w 4"/>
                  <a:gd name="T25" fmla="*/ 0 h 2"/>
                  <a:gd name="T26" fmla="*/ 2 w 4"/>
                  <a:gd name="T27" fmla="*/ 0 h 2"/>
                  <a:gd name="T28" fmla="*/ 0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0" y="0"/>
                    </a:moveTo>
                    <a:lnTo>
                      <a:pt x="0" y="2"/>
                    </a:lnTo>
                    <a:lnTo>
                      <a:pt x="0" y="2"/>
                    </a:lnTo>
                    <a:lnTo>
                      <a:pt x="2" y="2"/>
                    </a:lnTo>
                    <a:lnTo>
                      <a:pt x="2" y="2"/>
                    </a:lnTo>
                    <a:lnTo>
                      <a:pt x="4" y="0"/>
                    </a:lnTo>
                    <a:lnTo>
                      <a:pt x="4" y="0"/>
                    </a:lnTo>
                    <a:lnTo>
                      <a:pt x="4" y="0"/>
                    </a:lnTo>
                    <a:lnTo>
                      <a:pt x="4" y="0"/>
                    </a:lnTo>
                    <a:lnTo>
                      <a:pt x="2" y="0"/>
                    </a:lnTo>
                    <a:lnTo>
                      <a:pt x="2" y="0"/>
                    </a:lnTo>
                    <a:lnTo>
                      <a:pt x="0"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163"/>
              <p:cNvSpPr>
                <a:spLocks/>
              </p:cNvSpPr>
              <p:nvPr/>
            </p:nvSpPr>
            <p:spPr bwMode="auto">
              <a:xfrm>
                <a:off x="2820" y="1601"/>
                <a:ext cx="6" cy="6"/>
              </a:xfrm>
              <a:custGeom>
                <a:avLst/>
                <a:gdLst>
                  <a:gd name="T0" fmla="*/ 0 w 6"/>
                  <a:gd name="T1" fmla="*/ 6 h 6"/>
                  <a:gd name="T2" fmla="*/ 2 w 6"/>
                  <a:gd name="T3" fmla="*/ 6 h 6"/>
                  <a:gd name="T4" fmla="*/ 2 w 6"/>
                  <a:gd name="T5" fmla="*/ 6 h 6"/>
                  <a:gd name="T6" fmla="*/ 4 w 6"/>
                  <a:gd name="T7" fmla="*/ 6 h 6"/>
                  <a:gd name="T8" fmla="*/ 4 w 6"/>
                  <a:gd name="T9" fmla="*/ 4 h 6"/>
                  <a:gd name="T10" fmla="*/ 4 w 6"/>
                  <a:gd name="T11" fmla="*/ 4 h 6"/>
                  <a:gd name="T12" fmla="*/ 6 w 6"/>
                  <a:gd name="T13" fmla="*/ 6 h 6"/>
                  <a:gd name="T14" fmla="*/ 6 w 6"/>
                  <a:gd name="T15" fmla="*/ 4 h 6"/>
                  <a:gd name="T16" fmla="*/ 6 w 6"/>
                  <a:gd name="T17" fmla="*/ 4 h 6"/>
                  <a:gd name="T18" fmla="*/ 6 w 6"/>
                  <a:gd name="T19" fmla="*/ 2 h 6"/>
                  <a:gd name="T20" fmla="*/ 6 w 6"/>
                  <a:gd name="T21" fmla="*/ 2 h 6"/>
                  <a:gd name="T22" fmla="*/ 6 w 6"/>
                  <a:gd name="T23" fmla="*/ 2 h 6"/>
                  <a:gd name="T24" fmla="*/ 6 w 6"/>
                  <a:gd name="T25" fmla="*/ 0 h 6"/>
                  <a:gd name="T26" fmla="*/ 4 w 6"/>
                  <a:gd name="T27" fmla="*/ 0 h 6"/>
                  <a:gd name="T28" fmla="*/ 4 w 6"/>
                  <a:gd name="T29" fmla="*/ 2 h 6"/>
                  <a:gd name="T30" fmla="*/ 4 w 6"/>
                  <a:gd name="T31" fmla="*/ 0 h 6"/>
                  <a:gd name="T32" fmla="*/ 4 w 6"/>
                  <a:gd name="T33" fmla="*/ 2 h 6"/>
                  <a:gd name="T34" fmla="*/ 4 w 6"/>
                  <a:gd name="T35" fmla="*/ 2 h 6"/>
                  <a:gd name="T36" fmla="*/ 4 w 6"/>
                  <a:gd name="T37" fmla="*/ 2 h 6"/>
                  <a:gd name="T38" fmla="*/ 2 w 6"/>
                  <a:gd name="T39" fmla="*/ 2 h 6"/>
                  <a:gd name="T40" fmla="*/ 4 w 6"/>
                  <a:gd name="T41" fmla="*/ 2 h 6"/>
                  <a:gd name="T42" fmla="*/ 2 w 6"/>
                  <a:gd name="T43" fmla="*/ 2 h 6"/>
                  <a:gd name="T44" fmla="*/ 2 w 6"/>
                  <a:gd name="T45" fmla="*/ 2 h 6"/>
                  <a:gd name="T46" fmla="*/ 2 w 6"/>
                  <a:gd name="T47" fmla="*/ 2 h 6"/>
                  <a:gd name="T48" fmla="*/ 2 w 6"/>
                  <a:gd name="T49" fmla="*/ 4 h 6"/>
                  <a:gd name="T50" fmla="*/ 2 w 6"/>
                  <a:gd name="T51" fmla="*/ 4 h 6"/>
                  <a:gd name="T52" fmla="*/ 2 w 6"/>
                  <a:gd name="T53" fmla="*/ 4 h 6"/>
                  <a:gd name="T54" fmla="*/ 2 w 6"/>
                  <a:gd name="T55" fmla="*/ 4 h 6"/>
                  <a:gd name="T56" fmla="*/ 0 w 6"/>
                  <a:gd name="T57" fmla="*/ 4 h 6"/>
                  <a:gd name="T58" fmla="*/ 2 w 6"/>
                  <a:gd name="T59" fmla="*/ 4 h 6"/>
                  <a:gd name="T60" fmla="*/ 2 w 6"/>
                  <a:gd name="T61" fmla="*/ 4 h 6"/>
                  <a:gd name="T62" fmla="*/ 2 w 6"/>
                  <a:gd name="T63" fmla="*/ 6 h 6"/>
                  <a:gd name="T64" fmla="*/ 0 w 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0" y="6"/>
                    </a:moveTo>
                    <a:lnTo>
                      <a:pt x="2" y="6"/>
                    </a:lnTo>
                    <a:lnTo>
                      <a:pt x="2" y="6"/>
                    </a:lnTo>
                    <a:lnTo>
                      <a:pt x="4" y="6"/>
                    </a:lnTo>
                    <a:lnTo>
                      <a:pt x="4" y="4"/>
                    </a:lnTo>
                    <a:lnTo>
                      <a:pt x="4" y="4"/>
                    </a:lnTo>
                    <a:lnTo>
                      <a:pt x="6" y="6"/>
                    </a:lnTo>
                    <a:lnTo>
                      <a:pt x="6" y="4"/>
                    </a:lnTo>
                    <a:lnTo>
                      <a:pt x="6" y="4"/>
                    </a:lnTo>
                    <a:lnTo>
                      <a:pt x="6" y="2"/>
                    </a:lnTo>
                    <a:lnTo>
                      <a:pt x="6" y="2"/>
                    </a:lnTo>
                    <a:lnTo>
                      <a:pt x="6" y="2"/>
                    </a:lnTo>
                    <a:lnTo>
                      <a:pt x="6" y="0"/>
                    </a:lnTo>
                    <a:lnTo>
                      <a:pt x="4" y="0"/>
                    </a:lnTo>
                    <a:lnTo>
                      <a:pt x="4" y="2"/>
                    </a:lnTo>
                    <a:lnTo>
                      <a:pt x="4" y="0"/>
                    </a:lnTo>
                    <a:lnTo>
                      <a:pt x="4" y="2"/>
                    </a:lnTo>
                    <a:lnTo>
                      <a:pt x="4" y="2"/>
                    </a:lnTo>
                    <a:lnTo>
                      <a:pt x="4" y="2"/>
                    </a:lnTo>
                    <a:lnTo>
                      <a:pt x="2" y="2"/>
                    </a:lnTo>
                    <a:lnTo>
                      <a:pt x="4" y="2"/>
                    </a:lnTo>
                    <a:lnTo>
                      <a:pt x="2" y="2"/>
                    </a:lnTo>
                    <a:lnTo>
                      <a:pt x="2" y="2"/>
                    </a:lnTo>
                    <a:lnTo>
                      <a:pt x="2" y="2"/>
                    </a:lnTo>
                    <a:lnTo>
                      <a:pt x="2" y="4"/>
                    </a:lnTo>
                    <a:lnTo>
                      <a:pt x="2" y="4"/>
                    </a:lnTo>
                    <a:lnTo>
                      <a:pt x="2" y="4"/>
                    </a:lnTo>
                    <a:lnTo>
                      <a:pt x="2" y="4"/>
                    </a:lnTo>
                    <a:lnTo>
                      <a:pt x="0" y="4"/>
                    </a:lnTo>
                    <a:lnTo>
                      <a:pt x="2" y="4"/>
                    </a:lnTo>
                    <a:lnTo>
                      <a:pt x="2" y="4"/>
                    </a:lnTo>
                    <a:lnTo>
                      <a:pt x="2"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164"/>
              <p:cNvSpPr>
                <a:spLocks/>
              </p:cNvSpPr>
              <p:nvPr/>
            </p:nvSpPr>
            <p:spPr bwMode="auto">
              <a:xfrm>
                <a:off x="2828" y="1599"/>
                <a:ext cx="4" cy="4"/>
              </a:xfrm>
              <a:custGeom>
                <a:avLst/>
                <a:gdLst>
                  <a:gd name="T0" fmla="*/ 0 w 4"/>
                  <a:gd name="T1" fmla="*/ 2 h 4"/>
                  <a:gd name="T2" fmla="*/ 2 w 4"/>
                  <a:gd name="T3" fmla="*/ 4 h 4"/>
                  <a:gd name="T4" fmla="*/ 4 w 4"/>
                  <a:gd name="T5" fmla="*/ 2 h 4"/>
                  <a:gd name="T6" fmla="*/ 4 w 4"/>
                  <a:gd name="T7" fmla="*/ 2 h 4"/>
                  <a:gd name="T8" fmla="*/ 4 w 4"/>
                  <a:gd name="T9" fmla="*/ 0 h 4"/>
                  <a:gd name="T10" fmla="*/ 4 w 4"/>
                  <a:gd name="T11" fmla="*/ 0 h 4"/>
                  <a:gd name="T12" fmla="*/ 2 w 4"/>
                  <a:gd name="T13" fmla="*/ 0 h 4"/>
                  <a:gd name="T14" fmla="*/ 2 w 4"/>
                  <a:gd name="T15" fmla="*/ 0 h 4"/>
                  <a:gd name="T16" fmla="*/ 2 w 4"/>
                  <a:gd name="T17" fmla="*/ 2 h 4"/>
                  <a:gd name="T18" fmla="*/ 2 w 4"/>
                  <a:gd name="T19" fmla="*/ 2 h 4"/>
                  <a:gd name="T20" fmla="*/ 2 w 4"/>
                  <a:gd name="T21" fmla="*/ 0 h 4"/>
                  <a:gd name="T22" fmla="*/ 2 w 4"/>
                  <a:gd name="T23" fmla="*/ 2 h 4"/>
                  <a:gd name="T24" fmla="*/ 2 w 4"/>
                  <a:gd name="T25" fmla="*/ 2 h 4"/>
                  <a:gd name="T26" fmla="*/ 0 w 4"/>
                  <a:gd name="T27" fmla="*/ 2 h 4"/>
                  <a:gd name="T28" fmla="*/ 0 w 4"/>
                  <a:gd name="T29" fmla="*/ 2 h 4"/>
                  <a:gd name="T30" fmla="*/ 0 w 4"/>
                  <a:gd name="T31" fmla="*/ 2 h 4"/>
                  <a:gd name="T32" fmla="*/ 0 w 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0" y="2"/>
                    </a:moveTo>
                    <a:lnTo>
                      <a:pt x="2" y="4"/>
                    </a:lnTo>
                    <a:lnTo>
                      <a:pt x="4" y="2"/>
                    </a:lnTo>
                    <a:lnTo>
                      <a:pt x="4" y="2"/>
                    </a:lnTo>
                    <a:lnTo>
                      <a:pt x="4" y="0"/>
                    </a:lnTo>
                    <a:lnTo>
                      <a:pt x="4" y="0"/>
                    </a:lnTo>
                    <a:lnTo>
                      <a:pt x="2" y="0"/>
                    </a:lnTo>
                    <a:lnTo>
                      <a:pt x="2" y="0"/>
                    </a:lnTo>
                    <a:lnTo>
                      <a:pt x="2" y="2"/>
                    </a:lnTo>
                    <a:lnTo>
                      <a:pt x="2" y="2"/>
                    </a:lnTo>
                    <a:lnTo>
                      <a:pt x="2" y="0"/>
                    </a:lnTo>
                    <a:lnTo>
                      <a:pt x="2" y="2"/>
                    </a:lnTo>
                    <a:lnTo>
                      <a:pt x="2"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165"/>
              <p:cNvSpPr>
                <a:spLocks/>
              </p:cNvSpPr>
              <p:nvPr/>
            </p:nvSpPr>
            <p:spPr bwMode="auto">
              <a:xfrm>
                <a:off x="2830" y="1597"/>
                <a:ext cx="6" cy="2"/>
              </a:xfrm>
              <a:custGeom>
                <a:avLst/>
                <a:gdLst>
                  <a:gd name="T0" fmla="*/ 4 w 6"/>
                  <a:gd name="T1" fmla="*/ 2 h 2"/>
                  <a:gd name="T2" fmla="*/ 6 w 6"/>
                  <a:gd name="T3" fmla="*/ 0 h 2"/>
                  <a:gd name="T4" fmla="*/ 4 w 6"/>
                  <a:gd name="T5" fmla="*/ 0 h 2"/>
                  <a:gd name="T6" fmla="*/ 4 w 6"/>
                  <a:gd name="T7" fmla="*/ 0 h 2"/>
                  <a:gd name="T8" fmla="*/ 2 w 6"/>
                  <a:gd name="T9" fmla="*/ 0 h 2"/>
                  <a:gd name="T10" fmla="*/ 0 w 6"/>
                  <a:gd name="T11" fmla="*/ 0 h 2"/>
                  <a:gd name="T12" fmla="*/ 0 w 6"/>
                  <a:gd name="T13" fmla="*/ 0 h 2"/>
                  <a:gd name="T14" fmla="*/ 0 w 6"/>
                  <a:gd name="T15" fmla="*/ 0 h 2"/>
                  <a:gd name="T16" fmla="*/ 0 w 6"/>
                  <a:gd name="T17" fmla="*/ 0 h 2"/>
                  <a:gd name="T18" fmla="*/ 2 w 6"/>
                  <a:gd name="T19" fmla="*/ 0 h 2"/>
                  <a:gd name="T20" fmla="*/ 2 w 6"/>
                  <a:gd name="T21" fmla="*/ 0 h 2"/>
                  <a:gd name="T22" fmla="*/ 2 w 6"/>
                  <a:gd name="T23" fmla="*/ 0 h 2"/>
                  <a:gd name="T24" fmla="*/ 0 w 6"/>
                  <a:gd name="T25" fmla="*/ 0 h 2"/>
                  <a:gd name="T26" fmla="*/ 2 w 6"/>
                  <a:gd name="T27" fmla="*/ 2 h 2"/>
                  <a:gd name="T28" fmla="*/ 4 w 6"/>
                  <a:gd name="T29" fmla="*/ 2 h 2"/>
                  <a:gd name="T30" fmla="*/ 4 w 6"/>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
                    <a:moveTo>
                      <a:pt x="4" y="2"/>
                    </a:moveTo>
                    <a:lnTo>
                      <a:pt x="6" y="0"/>
                    </a:lnTo>
                    <a:lnTo>
                      <a:pt x="4" y="0"/>
                    </a:lnTo>
                    <a:lnTo>
                      <a:pt x="4" y="0"/>
                    </a:lnTo>
                    <a:lnTo>
                      <a:pt x="2" y="0"/>
                    </a:lnTo>
                    <a:lnTo>
                      <a:pt x="0" y="0"/>
                    </a:lnTo>
                    <a:lnTo>
                      <a:pt x="0" y="0"/>
                    </a:lnTo>
                    <a:lnTo>
                      <a:pt x="0" y="0"/>
                    </a:lnTo>
                    <a:lnTo>
                      <a:pt x="0" y="0"/>
                    </a:lnTo>
                    <a:lnTo>
                      <a:pt x="2" y="0"/>
                    </a:lnTo>
                    <a:lnTo>
                      <a:pt x="2" y="0"/>
                    </a:lnTo>
                    <a:lnTo>
                      <a:pt x="2" y="0"/>
                    </a:lnTo>
                    <a:lnTo>
                      <a:pt x="0" y="0"/>
                    </a:lnTo>
                    <a:lnTo>
                      <a:pt x="2" y="2"/>
                    </a:lnTo>
                    <a:lnTo>
                      <a:pt x="4"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166"/>
              <p:cNvSpPr>
                <a:spLocks/>
              </p:cNvSpPr>
              <p:nvPr/>
            </p:nvSpPr>
            <p:spPr bwMode="auto">
              <a:xfrm>
                <a:off x="2834" y="1595"/>
                <a:ext cx="4" cy="2"/>
              </a:xfrm>
              <a:custGeom>
                <a:avLst/>
                <a:gdLst>
                  <a:gd name="T0" fmla="*/ 2 w 4"/>
                  <a:gd name="T1" fmla="*/ 2 h 2"/>
                  <a:gd name="T2" fmla="*/ 4 w 4"/>
                  <a:gd name="T3" fmla="*/ 2 h 2"/>
                  <a:gd name="T4" fmla="*/ 4 w 4"/>
                  <a:gd name="T5" fmla="*/ 2 h 2"/>
                  <a:gd name="T6" fmla="*/ 4 w 4"/>
                  <a:gd name="T7" fmla="*/ 2 h 2"/>
                  <a:gd name="T8" fmla="*/ 2 w 4"/>
                  <a:gd name="T9" fmla="*/ 2 h 2"/>
                  <a:gd name="T10" fmla="*/ 2 w 4"/>
                  <a:gd name="T11" fmla="*/ 0 h 2"/>
                  <a:gd name="T12" fmla="*/ 2 w 4"/>
                  <a:gd name="T13" fmla="*/ 2 h 2"/>
                  <a:gd name="T14" fmla="*/ 2 w 4"/>
                  <a:gd name="T15" fmla="*/ 0 h 2"/>
                  <a:gd name="T16" fmla="*/ 2 w 4"/>
                  <a:gd name="T17" fmla="*/ 0 h 2"/>
                  <a:gd name="T18" fmla="*/ 0 w 4"/>
                  <a:gd name="T19" fmla="*/ 0 h 2"/>
                  <a:gd name="T20" fmla="*/ 2 w 4"/>
                  <a:gd name="T21" fmla="*/ 0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4" y="2"/>
                    </a:lnTo>
                    <a:lnTo>
                      <a:pt x="4" y="2"/>
                    </a:lnTo>
                    <a:lnTo>
                      <a:pt x="4" y="2"/>
                    </a:lnTo>
                    <a:lnTo>
                      <a:pt x="2" y="2"/>
                    </a:lnTo>
                    <a:lnTo>
                      <a:pt x="2" y="0"/>
                    </a:lnTo>
                    <a:lnTo>
                      <a:pt x="2" y="2"/>
                    </a:lnTo>
                    <a:lnTo>
                      <a:pt x="2" y="0"/>
                    </a:lnTo>
                    <a:lnTo>
                      <a:pt x="2" y="0"/>
                    </a:lnTo>
                    <a:lnTo>
                      <a:pt x="0" y="0"/>
                    </a:lnTo>
                    <a:lnTo>
                      <a:pt x="2"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167"/>
              <p:cNvSpPr>
                <a:spLocks/>
              </p:cNvSpPr>
              <p:nvPr/>
            </p:nvSpPr>
            <p:spPr bwMode="auto">
              <a:xfrm>
                <a:off x="2840" y="1595"/>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2 h 2"/>
                  <a:gd name="T12" fmla="*/ 0 w 2"/>
                  <a:gd name="T13" fmla="*/ 2 h 2"/>
                  <a:gd name="T14" fmla="*/ 2 w 2"/>
                  <a:gd name="T15" fmla="*/ 2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lnTo>
                      <a:pt x="2" y="2"/>
                    </a:lnTo>
                    <a:lnTo>
                      <a:pt x="2" y="0"/>
                    </a:lnTo>
                    <a:lnTo>
                      <a:pt x="2" y="0"/>
                    </a:lnTo>
                    <a:lnTo>
                      <a:pt x="0" y="0"/>
                    </a:lnTo>
                    <a:lnTo>
                      <a:pt x="0" y="2"/>
                    </a:lnTo>
                    <a:lnTo>
                      <a:pt x="0"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168"/>
              <p:cNvSpPr>
                <a:spLocks/>
              </p:cNvSpPr>
              <p:nvPr/>
            </p:nvSpPr>
            <p:spPr bwMode="auto">
              <a:xfrm>
                <a:off x="2852" y="1593"/>
                <a:ext cx="2" cy="2"/>
              </a:xfrm>
              <a:custGeom>
                <a:avLst/>
                <a:gdLst>
                  <a:gd name="T0" fmla="*/ 0 w 2"/>
                  <a:gd name="T1" fmla="*/ 0 h 2"/>
                  <a:gd name="T2" fmla="*/ 0 w 2"/>
                  <a:gd name="T3" fmla="*/ 2 h 2"/>
                  <a:gd name="T4" fmla="*/ 0 w 2"/>
                  <a:gd name="T5" fmla="*/ 2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2"/>
                    </a:lnTo>
                    <a:lnTo>
                      <a:pt x="2" y="2"/>
                    </a:lnTo>
                    <a:lnTo>
                      <a:pt x="2"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2169"/>
              <p:cNvSpPr>
                <a:spLocks/>
              </p:cNvSpPr>
              <p:nvPr/>
            </p:nvSpPr>
            <p:spPr bwMode="auto">
              <a:xfrm>
                <a:off x="2848" y="1589"/>
                <a:ext cx="6" cy="4"/>
              </a:xfrm>
              <a:custGeom>
                <a:avLst/>
                <a:gdLst>
                  <a:gd name="T0" fmla="*/ 2 w 6"/>
                  <a:gd name="T1" fmla="*/ 2 h 4"/>
                  <a:gd name="T2" fmla="*/ 0 w 6"/>
                  <a:gd name="T3" fmla="*/ 2 h 4"/>
                  <a:gd name="T4" fmla="*/ 2 w 6"/>
                  <a:gd name="T5" fmla="*/ 2 h 4"/>
                  <a:gd name="T6" fmla="*/ 2 w 6"/>
                  <a:gd name="T7" fmla="*/ 4 h 4"/>
                  <a:gd name="T8" fmla="*/ 2 w 6"/>
                  <a:gd name="T9" fmla="*/ 2 h 4"/>
                  <a:gd name="T10" fmla="*/ 2 w 6"/>
                  <a:gd name="T11" fmla="*/ 4 h 4"/>
                  <a:gd name="T12" fmla="*/ 4 w 6"/>
                  <a:gd name="T13" fmla="*/ 2 h 4"/>
                  <a:gd name="T14" fmla="*/ 4 w 6"/>
                  <a:gd name="T15" fmla="*/ 4 h 4"/>
                  <a:gd name="T16" fmla="*/ 4 w 6"/>
                  <a:gd name="T17" fmla="*/ 2 h 4"/>
                  <a:gd name="T18" fmla="*/ 4 w 6"/>
                  <a:gd name="T19" fmla="*/ 2 h 4"/>
                  <a:gd name="T20" fmla="*/ 6 w 6"/>
                  <a:gd name="T21" fmla="*/ 2 h 4"/>
                  <a:gd name="T22" fmla="*/ 6 w 6"/>
                  <a:gd name="T23" fmla="*/ 2 h 4"/>
                  <a:gd name="T24" fmla="*/ 6 w 6"/>
                  <a:gd name="T25" fmla="*/ 2 h 4"/>
                  <a:gd name="T26" fmla="*/ 6 w 6"/>
                  <a:gd name="T27" fmla="*/ 2 h 4"/>
                  <a:gd name="T28" fmla="*/ 4 w 6"/>
                  <a:gd name="T29" fmla="*/ 2 h 4"/>
                  <a:gd name="T30" fmla="*/ 4 w 6"/>
                  <a:gd name="T31" fmla="*/ 0 h 4"/>
                  <a:gd name="T32" fmla="*/ 4 w 6"/>
                  <a:gd name="T33" fmla="*/ 2 h 4"/>
                  <a:gd name="T34" fmla="*/ 4 w 6"/>
                  <a:gd name="T35" fmla="*/ 2 h 4"/>
                  <a:gd name="T36" fmla="*/ 4 w 6"/>
                  <a:gd name="T37" fmla="*/ 2 h 4"/>
                  <a:gd name="T38" fmla="*/ 4 w 6"/>
                  <a:gd name="T39" fmla="*/ 2 h 4"/>
                  <a:gd name="T40" fmla="*/ 2 w 6"/>
                  <a:gd name="T41" fmla="*/ 2 h 4"/>
                  <a:gd name="T42" fmla="*/ 2 w 6"/>
                  <a:gd name="T43" fmla="*/ 2 h 4"/>
                  <a:gd name="T44" fmla="*/ 2 w 6"/>
                  <a:gd name="T45" fmla="*/ 2 h 4"/>
                  <a:gd name="T46" fmla="*/ 2 w 6"/>
                  <a:gd name="T47" fmla="*/ 2 h 4"/>
                  <a:gd name="T48" fmla="*/ 2 w 6"/>
                  <a:gd name="T4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4">
                    <a:moveTo>
                      <a:pt x="2" y="2"/>
                    </a:moveTo>
                    <a:lnTo>
                      <a:pt x="0" y="2"/>
                    </a:lnTo>
                    <a:lnTo>
                      <a:pt x="2" y="2"/>
                    </a:lnTo>
                    <a:lnTo>
                      <a:pt x="2" y="4"/>
                    </a:lnTo>
                    <a:lnTo>
                      <a:pt x="2" y="2"/>
                    </a:lnTo>
                    <a:lnTo>
                      <a:pt x="2" y="4"/>
                    </a:lnTo>
                    <a:lnTo>
                      <a:pt x="4" y="2"/>
                    </a:lnTo>
                    <a:lnTo>
                      <a:pt x="4" y="4"/>
                    </a:lnTo>
                    <a:lnTo>
                      <a:pt x="4" y="2"/>
                    </a:lnTo>
                    <a:lnTo>
                      <a:pt x="4" y="2"/>
                    </a:lnTo>
                    <a:lnTo>
                      <a:pt x="6" y="2"/>
                    </a:lnTo>
                    <a:lnTo>
                      <a:pt x="6" y="2"/>
                    </a:lnTo>
                    <a:lnTo>
                      <a:pt x="6" y="2"/>
                    </a:lnTo>
                    <a:lnTo>
                      <a:pt x="6" y="2"/>
                    </a:lnTo>
                    <a:lnTo>
                      <a:pt x="4" y="2"/>
                    </a:lnTo>
                    <a:lnTo>
                      <a:pt x="4" y="0"/>
                    </a:lnTo>
                    <a:lnTo>
                      <a:pt x="4" y="2"/>
                    </a:lnTo>
                    <a:lnTo>
                      <a:pt x="4" y="2"/>
                    </a:lnTo>
                    <a:lnTo>
                      <a:pt x="4" y="2"/>
                    </a:lnTo>
                    <a:lnTo>
                      <a:pt x="4" y="2"/>
                    </a:lnTo>
                    <a:lnTo>
                      <a:pt x="2"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170"/>
              <p:cNvSpPr>
                <a:spLocks/>
              </p:cNvSpPr>
              <p:nvPr/>
            </p:nvSpPr>
            <p:spPr bwMode="auto">
              <a:xfrm>
                <a:off x="2854" y="1591"/>
                <a:ext cx="4" cy="4"/>
              </a:xfrm>
              <a:custGeom>
                <a:avLst/>
                <a:gdLst>
                  <a:gd name="T0" fmla="*/ 4 w 4"/>
                  <a:gd name="T1" fmla="*/ 0 h 4"/>
                  <a:gd name="T2" fmla="*/ 2 w 4"/>
                  <a:gd name="T3" fmla="*/ 0 h 4"/>
                  <a:gd name="T4" fmla="*/ 2 w 4"/>
                  <a:gd name="T5" fmla="*/ 0 h 4"/>
                  <a:gd name="T6" fmla="*/ 0 w 4"/>
                  <a:gd name="T7" fmla="*/ 0 h 4"/>
                  <a:gd name="T8" fmla="*/ 0 w 4"/>
                  <a:gd name="T9" fmla="*/ 2 h 4"/>
                  <a:gd name="T10" fmla="*/ 0 w 4"/>
                  <a:gd name="T11" fmla="*/ 2 h 4"/>
                  <a:gd name="T12" fmla="*/ 0 w 4"/>
                  <a:gd name="T13" fmla="*/ 2 h 4"/>
                  <a:gd name="T14" fmla="*/ 0 w 4"/>
                  <a:gd name="T15" fmla="*/ 4 h 4"/>
                  <a:gd name="T16" fmla="*/ 0 w 4"/>
                  <a:gd name="T17" fmla="*/ 4 h 4"/>
                  <a:gd name="T18" fmla="*/ 2 w 4"/>
                  <a:gd name="T19" fmla="*/ 4 h 4"/>
                  <a:gd name="T20" fmla="*/ 2 w 4"/>
                  <a:gd name="T21" fmla="*/ 4 h 4"/>
                  <a:gd name="T22" fmla="*/ 2 w 4"/>
                  <a:gd name="T23" fmla="*/ 4 h 4"/>
                  <a:gd name="T24" fmla="*/ 4 w 4"/>
                  <a:gd name="T25" fmla="*/ 2 h 4"/>
                  <a:gd name="T26" fmla="*/ 4 w 4"/>
                  <a:gd name="T27" fmla="*/ 2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2" y="0"/>
                    </a:lnTo>
                    <a:lnTo>
                      <a:pt x="2" y="0"/>
                    </a:lnTo>
                    <a:lnTo>
                      <a:pt x="0" y="0"/>
                    </a:lnTo>
                    <a:lnTo>
                      <a:pt x="0" y="2"/>
                    </a:lnTo>
                    <a:lnTo>
                      <a:pt x="0" y="2"/>
                    </a:lnTo>
                    <a:lnTo>
                      <a:pt x="0" y="2"/>
                    </a:lnTo>
                    <a:lnTo>
                      <a:pt x="0" y="4"/>
                    </a:lnTo>
                    <a:lnTo>
                      <a:pt x="0" y="4"/>
                    </a:lnTo>
                    <a:lnTo>
                      <a:pt x="2" y="4"/>
                    </a:lnTo>
                    <a:lnTo>
                      <a:pt x="2" y="4"/>
                    </a:lnTo>
                    <a:lnTo>
                      <a:pt x="2" y="4"/>
                    </a:lnTo>
                    <a:lnTo>
                      <a:pt x="4"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171"/>
              <p:cNvSpPr>
                <a:spLocks/>
              </p:cNvSpPr>
              <p:nvPr/>
            </p:nvSpPr>
            <p:spPr bwMode="auto">
              <a:xfrm>
                <a:off x="2858" y="1589"/>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0 h 2"/>
                  <a:gd name="T16" fmla="*/ 0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2" y="2"/>
                    </a:lnTo>
                    <a:lnTo>
                      <a:pt x="2" y="2"/>
                    </a:lnTo>
                    <a:lnTo>
                      <a:pt x="2" y="2"/>
                    </a:lnTo>
                    <a:lnTo>
                      <a:pt x="2" y="2"/>
                    </a:lnTo>
                    <a:lnTo>
                      <a:pt x="0" y="2"/>
                    </a:lnTo>
                    <a:lnTo>
                      <a:pt x="0" y="2"/>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172"/>
              <p:cNvSpPr>
                <a:spLocks/>
              </p:cNvSpPr>
              <p:nvPr/>
            </p:nvSpPr>
            <p:spPr bwMode="auto">
              <a:xfrm>
                <a:off x="2866" y="1585"/>
                <a:ext cx="4" cy="2"/>
              </a:xfrm>
              <a:custGeom>
                <a:avLst/>
                <a:gdLst>
                  <a:gd name="T0" fmla="*/ 0 w 4"/>
                  <a:gd name="T1" fmla="*/ 2 h 2"/>
                  <a:gd name="T2" fmla="*/ 0 w 4"/>
                  <a:gd name="T3" fmla="*/ 2 h 2"/>
                  <a:gd name="T4" fmla="*/ 2 w 4"/>
                  <a:gd name="T5" fmla="*/ 2 h 2"/>
                  <a:gd name="T6" fmla="*/ 0 w 4"/>
                  <a:gd name="T7" fmla="*/ 2 h 2"/>
                  <a:gd name="T8" fmla="*/ 0 w 4"/>
                  <a:gd name="T9" fmla="*/ 2 h 2"/>
                  <a:gd name="T10" fmla="*/ 2 w 4"/>
                  <a:gd name="T11" fmla="*/ 2 h 2"/>
                  <a:gd name="T12" fmla="*/ 2 w 4"/>
                  <a:gd name="T13" fmla="*/ 2 h 2"/>
                  <a:gd name="T14" fmla="*/ 2 w 4"/>
                  <a:gd name="T15" fmla="*/ 2 h 2"/>
                  <a:gd name="T16" fmla="*/ 4 w 4"/>
                  <a:gd name="T17" fmla="*/ 2 h 2"/>
                  <a:gd name="T18" fmla="*/ 4 w 4"/>
                  <a:gd name="T19" fmla="*/ 2 h 2"/>
                  <a:gd name="T20" fmla="*/ 2 w 4"/>
                  <a:gd name="T21" fmla="*/ 2 h 2"/>
                  <a:gd name="T22" fmla="*/ 2 w 4"/>
                  <a:gd name="T23" fmla="*/ 0 h 2"/>
                  <a:gd name="T24" fmla="*/ 2 w 4"/>
                  <a:gd name="T25" fmla="*/ 2 h 2"/>
                  <a:gd name="T26" fmla="*/ 0 w 4"/>
                  <a:gd name="T27" fmla="*/ 2 h 2"/>
                  <a:gd name="T28" fmla="*/ 0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0" y="2"/>
                    </a:moveTo>
                    <a:lnTo>
                      <a:pt x="0" y="2"/>
                    </a:lnTo>
                    <a:lnTo>
                      <a:pt x="2" y="2"/>
                    </a:lnTo>
                    <a:lnTo>
                      <a:pt x="0" y="2"/>
                    </a:lnTo>
                    <a:lnTo>
                      <a:pt x="0" y="2"/>
                    </a:lnTo>
                    <a:lnTo>
                      <a:pt x="2" y="2"/>
                    </a:lnTo>
                    <a:lnTo>
                      <a:pt x="2" y="2"/>
                    </a:lnTo>
                    <a:lnTo>
                      <a:pt x="2" y="2"/>
                    </a:lnTo>
                    <a:lnTo>
                      <a:pt x="4" y="2"/>
                    </a:lnTo>
                    <a:lnTo>
                      <a:pt x="4" y="2"/>
                    </a:lnTo>
                    <a:lnTo>
                      <a:pt x="2" y="2"/>
                    </a:lnTo>
                    <a:lnTo>
                      <a:pt x="2" y="0"/>
                    </a:lnTo>
                    <a:lnTo>
                      <a:pt x="2"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173"/>
              <p:cNvSpPr>
                <a:spLocks/>
              </p:cNvSpPr>
              <p:nvPr/>
            </p:nvSpPr>
            <p:spPr bwMode="auto">
              <a:xfrm>
                <a:off x="2776" y="1661"/>
                <a:ext cx="6" cy="2"/>
              </a:xfrm>
              <a:custGeom>
                <a:avLst/>
                <a:gdLst>
                  <a:gd name="T0" fmla="*/ 4 w 6"/>
                  <a:gd name="T1" fmla="*/ 0 h 2"/>
                  <a:gd name="T2" fmla="*/ 2 w 6"/>
                  <a:gd name="T3" fmla="*/ 0 h 2"/>
                  <a:gd name="T4" fmla="*/ 2 w 6"/>
                  <a:gd name="T5" fmla="*/ 0 h 2"/>
                  <a:gd name="T6" fmla="*/ 0 w 6"/>
                  <a:gd name="T7" fmla="*/ 0 h 2"/>
                  <a:gd name="T8" fmla="*/ 0 w 6"/>
                  <a:gd name="T9" fmla="*/ 0 h 2"/>
                  <a:gd name="T10" fmla="*/ 0 w 6"/>
                  <a:gd name="T11" fmla="*/ 2 h 2"/>
                  <a:gd name="T12" fmla="*/ 2 w 6"/>
                  <a:gd name="T13" fmla="*/ 2 h 2"/>
                  <a:gd name="T14" fmla="*/ 2 w 6"/>
                  <a:gd name="T15" fmla="*/ 2 h 2"/>
                  <a:gd name="T16" fmla="*/ 6 w 6"/>
                  <a:gd name="T17" fmla="*/ 0 h 2"/>
                  <a:gd name="T18" fmla="*/ 4 w 6"/>
                  <a:gd name="T19" fmla="*/ 0 h 2"/>
                  <a:gd name="T20" fmla="*/ 4 w 6"/>
                  <a:gd name="T21" fmla="*/ 0 h 2"/>
                  <a:gd name="T22" fmla="*/ 4 w 6"/>
                  <a:gd name="T23" fmla="*/ 0 h 2"/>
                  <a:gd name="T24" fmla="*/ 4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4" y="0"/>
                    </a:moveTo>
                    <a:lnTo>
                      <a:pt x="2" y="0"/>
                    </a:lnTo>
                    <a:lnTo>
                      <a:pt x="2" y="0"/>
                    </a:lnTo>
                    <a:lnTo>
                      <a:pt x="0" y="0"/>
                    </a:lnTo>
                    <a:lnTo>
                      <a:pt x="0" y="0"/>
                    </a:lnTo>
                    <a:lnTo>
                      <a:pt x="0" y="2"/>
                    </a:lnTo>
                    <a:lnTo>
                      <a:pt x="2" y="2"/>
                    </a:lnTo>
                    <a:lnTo>
                      <a:pt x="2" y="2"/>
                    </a:lnTo>
                    <a:lnTo>
                      <a:pt x="6" y="0"/>
                    </a:lnTo>
                    <a:lnTo>
                      <a:pt x="4" y="0"/>
                    </a:lnTo>
                    <a:lnTo>
                      <a:pt x="4"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174"/>
              <p:cNvSpPr>
                <a:spLocks/>
              </p:cNvSpPr>
              <p:nvPr/>
            </p:nvSpPr>
            <p:spPr bwMode="auto">
              <a:xfrm>
                <a:off x="2754" y="1685"/>
                <a:ext cx="2" cy="2"/>
              </a:xfrm>
              <a:custGeom>
                <a:avLst/>
                <a:gdLst>
                  <a:gd name="T0" fmla="*/ 2 w 2"/>
                  <a:gd name="T1" fmla="*/ 2 h 2"/>
                  <a:gd name="T2" fmla="*/ 2 w 2"/>
                  <a:gd name="T3" fmla="*/ 0 h 2"/>
                  <a:gd name="T4" fmla="*/ 0 w 2"/>
                  <a:gd name="T5" fmla="*/ 2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175"/>
              <p:cNvSpPr>
                <a:spLocks/>
              </p:cNvSpPr>
              <p:nvPr/>
            </p:nvSpPr>
            <p:spPr bwMode="auto">
              <a:xfrm>
                <a:off x="2760" y="1673"/>
                <a:ext cx="2" cy="2"/>
              </a:xfrm>
              <a:custGeom>
                <a:avLst/>
                <a:gdLst>
                  <a:gd name="T0" fmla="*/ 2 w 2"/>
                  <a:gd name="T1" fmla="*/ 2 h 2"/>
                  <a:gd name="T2" fmla="*/ 2 w 2"/>
                  <a:gd name="T3" fmla="*/ 0 h 2"/>
                  <a:gd name="T4" fmla="*/ 0 w 2"/>
                  <a:gd name="T5" fmla="*/ 0 h 2"/>
                  <a:gd name="T6" fmla="*/ 0 w 2"/>
                  <a:gd name="T7" fmla="*/ 0 h 2"/>
                  <a:gd name="T8" fmla="*/ 0 w 2"/>
                  <a:gd name="T9" fmla="*/ 2 h 2"/>
                  <a:gd name="T10" fmla="*/ 0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0"/>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Rectangle 2176"/>
              <p:cNvSpPr>
                <a:spLocks noChangeArrowheads="1"/>
              </p:cNvSpPr>
              <p:nvPr/>
            </p:nvSpPr>
            <p:spPr bwMode="auto">
              <a:xfrm>
                <a:off x="2756" y="16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2177"/>
              <p:cNvSpPr>
                <a:spLocks/>
              </p:cNvSpPr>
              <p:nvPr/>
            </p:nvSpPr>
            <p:spPr bwMode="auto">
              <a:xfrm>
                <a:off x="2774" y="1497"/>
                <a:ext cx="54" cy="36"/>
              </a:xfrm>
              <a:custGeom>
                <a:avLst/>
                <a:gdLst>
                  <a:gd name="T0" fmla="*/ 2 w 54"/>
                  <a:gd name="T1" fmla="*/ 10 h 36"/>
                  <a:gd name="T2" fmla="*/ 6 w 54"/>
                  <a:gd name="T3" fmla="*/ 8 h 36"/>
                  <a:gd name="T4" fmla="*/ 6 w 54"/>
                  <a:gd name="T5" fmla="*/ 10 h 36"/>
                  <a:gd name="T6" fmla="*/ 10 w 54"/>
                  <a:gd name="T7" fmla="*/ 12 h 36"/>
                  <a:gd name="T8" fmla="*/ 8 w 54"/>
                  <a:gd name="T9" fmla="*/ 14 h 36"/>
                  <a:gd name="T10" fmla="*/ 8 w 54"/>
                  <a:gd name="T11" fmla="*/ 16 h 36"/>
                  <a:gd name="T12" fmla="*/ 10 w 54"/>
                  <a:gd name="T13" fmla="*/ 18 h 36"/>
                  <a:gd name="T14" fmla="*/ 14 w 54"/>
                  <a:gd name="T15" fmla="*/ 20 h 36"/>
                  <a:gd name="T16" fmla="*/ 20 w 54"/>
                  <a:gd name="T17" fmla="*/ 18 h 36"/>
                  <a:gd name="T18" fmla="*/ 20 w 54"/>
                  <a:gd name="T19" fmla="*/ 16 h 36"/>
                  <a:gd name="T20" fmla="*/ 22 w 54"/>
                  <a:gd name="T21" fmla="*/ 16 h 36"/>
                  <a:gd name="T22" fmla="*/ 26 w 54"/>
                  <a:gd name="T23" fmla="*/ 14 h 36"/>
                  <a:gd name="T24" fmla="*/ 30 w 54"/>
                  <a:gd name="T25" fmla="*/ 16 h 36"/>
                  <a:gd name="T26" fmla="*/ 30 w 54"/>
                  <a:gd name="T27" fmla="*/ 16 h 36"/>
                  <a:gd name="T28" fmla="*/ 34 w 54"/>
                  <a:gd name="T29" fmla="*/ 18 h 36"/>
                  <a:gd name="T30" fmla="*/ 30 w 54"/>
                  <a:gd name="T31" fmla="*/ 18 h 36"/>
                  <a:gd name="T32" fmla="*/ 24 w 54"/>
                  <a:gd name="T33" fmla="*/ 20 h 36"/>
                  <a:gd name="T34" fmla="*/ 20 w 54"/>
                  <a:gd name="T35" fmla="*/ 22 h 36"/>
                  <a:gd name="T36" fmla="*/ 18 w 54"/>
                  <a:gd name="T37" fmla="*/ 24 h 36"/>
                  <a:gd name="T38" fmla="*/ 22 w 54"/>
                  <a:gd name="T39" fmla="*/ 24 h 36"/>
                  <a:gd name="T40" fmla="*/ 26 w 54"/>
                  <a:gd name="T41" fmla="*/ 24 h 36"/>
                  <a:gd name="T42" fmla="*/ 32 w 54"/>
                  <a:gd name="T43" fmla="*/ 22 h 36"/>
                  <a:gd name="T44" fmla="*/ 32 w 54"/>
                  <a:gd name="T45" fmla="*/ 24 h 36"/>
                  <a:gd name="T46" fmla="*/ 28 w 54"/>
                  <a:gd name="T47" fmla="*/ 24 h 36"/>
                  <a:gd name="T48" fmla="*/ 26 w 54"/>
                  <a:gd name="T49" fmla="*/ 26 h 36"/>
                  <a:gd name="T50" fmla="*/ 20 w 54"/>
                  <a:gd name="T51" fmla="*/ 28 h 36"/>
                  <a:gd name="T52" fmla="*/ 26 w 54"/>
                  <a:gd name="T53" fmla="*/ 30 h 36"/>
                  <a:gd name="T54" fmla="*/ 30 w 54"/>
                  <a:gd name="T55" fmla="*/ 32 h 36"/>
                  <a:gd name="T56" fmla="*/ 30 w 54"/>
                  <a:gd name="T57" fmla="*/ 32 h 36"/>
                  <a:gd name="T58" fmla="*/ 34 w 54"/>
                  <a:gd name="T59" fmla="*/ 36 h 36"/>
                  <a:gd name="T60" fmla="*/ 36 w 54"/>
                  <a:gd name="T61" fmla="*/ 32 h 36"/>
                  <a:gd name="T62" fmla="*/ 38 w 54"/>
                  <a:gd name="T63" fmla="*/ 28 h 36"/>
                  <a:gd name="T64" fmla="*/ 40 w 54"/>
                  <a:gd name="T65" fmla="*/ 26 h 36"/>
                  <a:gd name="T66" fmla="*/ 40 w 54"/>
                  <a:gd name="T67" fmla="*/ 22 h 36"/>
                  <a:gd name="T68" fmla="*/ 44 w 54"/>
                  <a:gd name="T69" fmla="*/ 18 h 36"/>
                  <a:gd name="T70" fmla="*/ 44 w 54"/>
                  <a:gd name="T71" fmla="*/ 16 h 36"/>
                  <a:gd name="T72" fmla="*/ 52 w 54"/>
                  <a:gd name="T73" fmla="*/ 14 h 36"/>
                  <a:gd name="T74" fmla="*/ 48 w 54"/>
                  <a:gd name="T75" fmla="*/ 12 h 36"/>
                  <a:gd name="T76" fmla="*/ 40 w 54"/>
                  <a:gd name="T77" fmla="*/ 8 h 36"/>
                  <a:gd name="T78" fmla="*/ 36 w 54"/>
                  <a:gd name="T79" fmla="*/ 6 h 36"/>
                  <a:gd name="T80" fmla="*/ 34 w 54"/>
                  <a:gd name="T81" fmla="*/ 6 h 36"/>
                  <a:gd name="T82" fmla="*/ 30 w 54"/>
                  <a:gd name="T83" fmla="*/ 2 h 36"/>
                  <a:gd name="T84" fmla="*/ 26 w 54"/>
                  <a:gd name="T85" fmla="*/ 0 h 36"/>
                  <a:gd name="T86" fmla="*/ 24 w 54"/>
                  <a:gd name="T87" fmla="*/ 4 h 36"/>
                  <a:gd name="T88" fmla="*/ 26 w 54"/>
                  <a:gd name="T89" fmla="*/ 8 h 36"/>
                  <a:gd name="T90" fmla="*/ 28 w 54"/>
                  <a:gd name="T91" fmla="*/ 12 h 36"/>
                  <a:gd name="T92" fmla="*/ 24 w 54"/>
                  <a:gd name="T93" fmla="*/ 8 h 36"/>
                  <a:gd name="T94" fmla="*/ 18 w 54"/>
                  <a:gd name="T95" fmla="*/ 4 h 36"/>
                  <a:gd name="T96" fmla="*/ 16 w 54"/>
                  <a:gd name="T97" fmla="*/ 6 h 36"/>
                  <a:gd name="T98" fmla="*/ 16 w 54"/>
                  <a:gd name="T99" fmla="*/ 8 h 36"/>
                  <a:gd name="T100" fmla="*/ 14 w 54"/>
                  <a:gd name="T101" fmla="*/ 6 h 36"/>
                  <a:gd name="T102" fmla="*/ 12 w 54"/>
                  <a:gd name="T103" fmla="*/ 6 h 36"/>
                  <a:gd name="T104" fmla="*/ 14 w 54"/>
                  <a:gd name="T105" fmla="*/ 4 h 36"/>
                  <a:gd name="T106" fmla="*/ 8 w 54"/>
                  <a:gd name="T107" fmla="*/ 6 h 36"/>
                  <a:gd name="T108" fmla="*/ 2 w 54"/>
                  <a:gd name="T109" fmla="*/ 4 h 36"/>
                  <a:gd name="T110" fmla="*/ 2 w 54"/>
                  <a:gd name="T11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36">
                    <a:moveTo>
                      <a:pt x="2" y="8"/>
                    </a:moveTo>
                    <a:lnTo>
                      <a:pt x="2" y="8"/>
                    </a:lnTo>
                    <a:lnTo>
                      <a:pt x="2" y="8"/>
                    </a:lnTo>
                    <a:lnTo>
                      <a:pt x="2" y="8"/>
                    </a:lnTo>
                    <a:lnTo>
                      <a:pt x="2" y="8"/>
                    </a:lnTo>
                    <a:lnTo>
                      <a:pt x="2" y="10"/>
                    </a:lnTo>
                    <a:lnTo>
                      <a:pt x="2" y="10"/>
                    </a:lnTo>
                    <a:lnTo>
                      <a:pt x="4" y="10"/>
                    </a:lnTo>
                    <a:lnTo>
                      <a:pt x="4" y="10"/>
                    </a:lnTo>
                    <a:lnTo>
                      <a:pt x="4" y="10"/>
                    </a:lnTo>
                    <a:lnTo>
                      <a:pt x="4" y="10"/>
                    </a:lnTo>
                    <a:lnTo>
                      <a:pt x="6" y="10"/>
                    </a:lnTo>
                    <a:lnTo>
                      <a:pt x="4" y="8"/>
                    </a:lnTo>
                    <a:lnTo>
                      <a:pt x="6" y="8"/>
                    </a:lnTo>
                    <a:lnTo>
                      <a:pt x="6" y="10"/>
                    </a:lnTo>
                    <a:lnTo>
                      <a:pt x="6" y="8"/>
                    </a:lnTo>
                    <a:lnTo>
                      <a:pt x="6" y="8"/>
                    </a:lnTo>
                    <a:lnTo>
                      <a:pt x="8" y="8"/>
                    </a:lnTo>
                    <a:lnTo>
                      <a:pt x="8" y="10"/>
                    </a:lnTo>
                    <a:lnTo>
                      <a:pt x="8" y="10"/>
                    </a:lnTo>
                    <a:lnTo>
                      <a:pt x="6" y="10"/>
                    </a:lnTo>
                    <a:lnTo>
                      <a:pt x="6" y="10"/>
                    </a:lnTo>
                    <a:lnTo>
                      <a:pt x="6" y="12"/>
                    </a:lnTo>
                    <a:lnTo>
                      <a:pt x="6" y="12"/>
                    </a:lnTo>
                    <a:lnTo>
                      <a:pt x="8" y="12"/>
                    </a:lnTo>
                    <a:lnTo>
                      <a:pt x="8" y="12"/>
                    </a:lnTo>
                    <a:lnTo>
                      <a:pt x="10" y="12"/>
                    </a:lnTo>
                    <a:lnTo>
                      <a:pt x="10" y="12"/>
                    </a:lnTo>
                    <a:lnTo>
                      <a:pt x="10" y="12"/>
                    </a:lnTo>
                    <a:lnTo>
                      <a:pt x="6" y="12"/>
                    </a:lnTo>
                    <a:lnTo>
                      <a:pt x="6" y="12"/>
                    </a:lnTo>
                    <a:lnTo>
                      <a:pt x="4" y="12"/>
                    </a:lnTo>
                    <a:lnTo>
                      <a:pt x="6" y="12"/>
                    </a:lnTo>
                    <a:lnTo>
                      <a:pt x="6" y="14"/>
                    </a:lnTo>
                    <a:lnTo>
                      <a:pt x="8" y="14"/>
                    </a:lnTo>
                    <a:lnTo>
                      <a:pt x="8" y="14"/>
                    </a:lnTo>
                    <a:lnTo>
                      <a:pt x="6" y="14"/>
                    </a:lnTo>
                    <a:lnTo>
                      <a:pt x="6" y="14"/>
                    </a:lnTo>
                    <a:lnTo>
                      <a:pt x="8" y="14"/>
                    </a:lnTo>
                    <a:lnTo>
                      <a:pt x="8" y="14"/>
                    </a:lnTo>
                    <a:lnTo>
                      <a:pt x="8" y="16"/>
                    </a:lnTo>
                    <a:lnTo>
                      <a:pt x="8" y="16"/>
                    </a:lnTo>
                    <a:lnTo>
                      <a:pt x="12" y="16"/>
                    </a:lnTo>
                    <a:lnTo>
                      <a:pt x="12" y="16"/>
                    </a:lnTo>
                    <a:lnTo>
                      <a:pt x="14" y="16"/>
                    </a:lnTo>
                    <a:lnTo>
                      <a:pt x="14" y="16"/>
                    </a:lnTo>
                    <a:lnTo>
                      <a:pt x="12" y="16"/>
                    </a:lnTo>
                    <a:lnTo>
                      <a:pt x="10" y="16"/>
                    </a:lnTo>
                    <a:lnTo>
                      <a:pt x="10" y="18"/>
                    </a:lnTo>
                    <a:lnTo>
                      <a:pt x="12" y="18"/>
                    </a:lnTo>
                    <a:lnTo>
                      <a:pt x="12" y="18"/>
                    </a:lnTo>
                    <a:lnTo>
                      <a:pt x="12" y="18"/>
                    </a:lnTo>
                    <a:lnTo>
                      <a:pt x="14" y="18"/>
                    </a:lnTo>
                    <a:lnTo>
                      <a:pt x="14" y="18"/>
                    </a:lnTo>
                    <a:lnTo>
                      <a:pt x="14" y="20"/>
                    </a:lnTo>
                    <a:lnTo>
                      <a:pt x="14" y="20"/>
                    </a:lnTo>
                    <a:lnTo>
                      <a:pt x="16" y="20"/>
                    </a:lnTo>
                    <a:lnTo>
                      <a:pt x="16" y="20"/>
                    </a:lnTo>
                    <a:lnTo>
                      <a:pt x="18" y="20"/>
                    </a:lnTo>
                    <a:lnTo>
                      <a:pt x="18" y="20"/>
                    </a:lnTo>
                    <a:lnTo>
                      <a:pt x="20" y="18"/>
                    </a:lnTo>
                    <a:lnTo>
                      <a:pt x="18" y="18"/>
                    </a:lnTo>
                    <a:lnTo>
                      <a:pt x="20" y="18"/>
                    </a:lnTo>
                    <a:lnTo>
                      <a:pt x="20" y="18"/>
                    </a:lnTo>
                    <a:lnTo>
                      <a:pt x="22" y="18"/>
                    </a:lnTo>
                    <a:lnTo>
                      <a:pt x="22" y="18"/>
                    </a:lnTo>
                    <a:lnTo>
                      <a:pt x="22" y="18"/>
                    </a:lnTo>
                    <a:lnTo>
                      <a:pt x="20" y="18"/>
                    </a:lnTo>
                    <a:lnTo>
                      <a:pt x="20" y="18"/>
                    </a:lnTo>
                    <a:lnTo>
                      <a:pt x="20" y="16"/>
                    </a:lnTo>
                    <a:lnTo>
                      <a:pt x="20" y="16"/>
                    </a:lnTo>
                    <a:lnTo>
                      <a:pt x="20" y="14"/>
                    </a:lnTo>
                    <a:lnTo>
                      <a:pt x="22" y="14"/>
                    </a:lnTo>
                    <a:lnTo>
                      <a:pt x="22" y="14"/>
                    </a:lnTo>
                    <a:lnTo>
                      <a:pt x="22" y="14"/>
                    </a:lnTo>
                    <a:lnTo>
                      <a:pt x="22" y="14"/>
                    </a:lnTo>
                    <a:lnTo>
                      <a:pt x="22" y="16"/>
                    </a:lnTo>
                    <a:lnTo>
                      <a:pt x="24" y="16"/>
                    </a:lnTo>
                    <a:lnTo>
                      <a:pt x="24" y="14"/>
                    </a:lnTo>
                    <a:lnTo>
                      <a:pt x="24" y="14"/>
                    </a:lnTo>
                    <a:lnTo>
                      <a:pt x="24" y="14"/>
                    </a:lnTo>
                    <a:lnTo>
                      <a:pt x="24" y="14"/>
                    </a:lnTo>
                    <a:lnTo>
                      <a:pt x="24" y="14"/>
                    </a:lnTo>
                    <a:lnTo>
                      <a:pt x="26" y="14"/>
                    </a:lnTo>
                    <a:lnTo>
                      <a:pt x="24" y="16"/>
                    </a:lnTo>
                    <a:lnTo>
                      <a:pt x="24" y="16"/>
                    </a:lnTo>
                    <a:lnTo>
                      <a:pt x="26" y="16"/>
                    </a:lnTo>
                    <a:lnTo>
                      <a:pt x="26" y="18"/>
                    </a:lnTo>
                    <a:lnTo>
                      <a:pt x="28" y="16"/>
                    </a:lnTo>
                    <a:lnTo>
                      <a:pt x="28" y="16"/>
                    </a:lnTo>
                    <a:lnTo>
                      <a:pt x="30" y="16"/>
                    </a:lnTo>
                    <a:lnTo>
                      <a:pt x="30" y="16"/>
                    </a:lnTo>
                    <a:lnTo>
                      <a:pt x="30" y="14"/>
                    </a:lnTo>
                    <a:lnTo>
                      <a:pt x="30" y="14"/>
                    </a:lnTo>
                    <a:lnTo>
                      <a:pt x="30" y="14"/>
                    </a:lnTo>
                    <a:lnTo>
                      <a:pt x="30" y="14"/>
                    </a:lnTo>
                    <a:lnTo>
                      <a:pt x="32" y="14"/>
                    </a:lnTo>
                    <a:lnTo>
                      <a:pt x="30" y="16"/>
                    </a:lnTo>
                    <a:lnTo>
                      <a:pt x="30" y="16"/>
                    </a:lnTo>
                    <a:lnTo>
                      <a:pt x="30" y="16"/>
                    </a:lnTo>
                    <a:lnTo>
                      <a:pt x="30" y="18"/>
                    </a:lnTo>
                    <a:lnTo>
                      <a:pt x="30" y="18"/>
                    </a:lnTo>
                    <a:lnTo>
                      <a:pt x="30" y="16"/>
                    </a:lnTo>
                    <a:lnTo>
                      <a:pt x="32" y="18"/>
                    </a:lnTo>
                    <a:lnTo>
                      <a:pt x="34" y="18"/>
                    </a:lnTo>
                    <a:lnTo>
                      <a:pt x="34" y="18"/>
                    </a:lnTo>
                    <a:lnTo>
                      <a:pt x="34" y="18"/>
                    </a:lnTo>
                    <a:lnTo>
                      <a:pt x="34" y="18"/>
                    </a:lnTo>
                    <a:lnTo>
                      <a:pt x="32" y="18"/>
                    </a:lnTo>
                    <a:lnTo>
                      <a:pt x="32" y="18"/>
                    </a:lnTo>
                    <a:lnTo>
                      <a:pt x="30" y="18"/>
                    </a:lnTo>
                    <a:lnTo>
                      <a:pt x="30" y="18"/>
                    </a:lnTo>
                    <a:lnTo>
                      <a:pt x="28" y="18"/>
                    </a:lnTo>
                    <a:lnTo>
                      <a:pt x="26" y="18"/>
                    </a:lnTo>
                    <a:lnTo>
                      <a:pt x="26" y="20"/>
                    </a:lnTo>
                    <a:lnTo>
                      <a:pt x="26" y="20"/>
                    </a:lnTo>
                    <a:lnTo>
                      <a:pt x="26" y="20"/>
                    </a:lnTo>
                    <a:lnTo>
                      <a:pt x="24" y="20"/>
                    </a:lnTo>
                    <a:lnTo>
                      <a:pt x="24" y="20"/>
                    </a:lnTo>
                    <a:lnTo>
                      <a:pt x="24" y="20"/>
                    </a:lnTo>
                    <a:lnTo>
                      <a:pt x="24" y="20"/>
                    </a:lnTo>
                    <a:lnTo>
                      <a:pt x="24" y="22"/>
                    </a:lnTo>
                    <a:lnTo>
                      <a:pt x="22" y="20"/>
                    </a:lnTo>
                    <a:lnTo>
                      <a:pt x="20" y="22"/>
                    </a:lnTo>
                    <a:lnTo>
                      <a:pt x="20" y="22"/>
                    </a:lnTo>
                    <a:lnTo>
                      <a:pt x="20" y="22"/>
                    </a:lnTo>
                    <a:lnTo>
                      <a:pt x="18" y="22"/>
                    </a:lnTo>
                    <a:lnTo>
                      <a:pt x="18" y="22"/>
                    </a:lnTo>
                    <a:lnTo>
                      <a:pt x="18" y="22"/>
                    </a:lnTo>
                    <a:lnTo>
                      <a:pt x="16" y="22"/>
                    </a:lnTo>
                    <a:lnTo>
                      <a:pt x="18" y="22"/>
                    </a:lnTo>
                    <a:lnTo>
                      <a:pt x="18" y="24"/>
                    </a:lnTo>
                    <a:lnTo>
                      <a:pt x="18" y="24"/>
                    </a:lnTo>
                    <a:lnTo>
                      <a:pt x="18" y="24"/>
                    </a:lnTo>
                    <a:lnTo>
                      <a:pt x="18" y="24"/>
                    </a:lnTo>
                    <a:lnTo>
                      <a:pt x="20" y="24"/>
                    </a:lnTo>
                    <a:lnTo>
                      <a:pt x="20" y="24"/>
                    </a:lnTo>
                    <a:lnTo>
                      <a:pt x="22" y="24"/>
                    </a:lnTo>
                    <a:lnTo>
                      <a:pt x="22" y="24"/>
                    </a:lnTo>
                    <a:lnTo>
                      <a:pt x="22" y="24"/>
                    </a:lnTo>
                    <a:lnTo>
                      <a:pt x="22" y="24"/>
                    </a:lnTo>
                    <a:lnTo>
                      <a:pt x="22" y="24"/>
                    </a:lnTo>
                    <a:lnTo>
                      <a:pt x="24" y="24"/>
                    </a:lnTo>
                    <a:lnTo>
                      <a:pt x="24" y="24"/>
                    </a:lnTo>
                    <a:lnTo>
                      <a:pt x="24" y="24"/>
                    </a:lnTo>
                    <a:lnTo>
                      <a:pt x="26" y="24"/>
                    </a:lnTo>
                    <a:lnTo>
                      <a:pt x="26" y="24"/>
                    </a:lnTo>
                    <a:lnTo>
                      <a:pt x="26" y="24"/>
                    </a:lnTo>
                    <a:lnTo>
                      <a:pt x="28" y="24"/>
                    </a:lnTo>
                    <a:lnTo>
                      <a:pt x="28" y="24"/>
                    </a:lnTo>
                    <a:lnTo>
                      <a:pt x="30" y="24"/>
                    </a:lnTo>
                    <a:lnTo>
                      <a:pt x="30" y="24"/>
                    </a:lnTo>
                    <a:lnTo>
                      <a:pt x="32" y="24"/>
                    </a:lnTo>
                    <a:lnTo>
                      <a:pt x="32" y="22"/>
                    </a:lnTo>
                    <a:lnTo>
                      <a:pt x="34" y="22"/>
                    </a:lnTo>
                    <a:lnTo>
                      <a:pt x="34" y="22"/>
                    </a:lnTo>
                    <a:lnTo>
                      <a:pt x="32" y="22"/>
                    </a:lnTo>
                    <a:lnTo>
                      <a:pt x="34" y="24"/>
                    </a:lnTo>
                    <a:lnTo>
                      <a:pt x="34" y="24"/>
                    </a:lnTo>
                    <a:lnTo>
                      <a:pt x="34" y="24"/>
                    </a:lnTo>
                    <a:lnTo>
                      <a:pt x="32" y="24"/>
                    </a:lnTo>
                    <a:lnTo>
                      <a:pt x="30" y="24"/>
                    </a:lnTo>
                    <a:lnTo>
                      <a:pt x="30" y="24"/>
                    </a:lnTo>
                    <a:lnTo>
                      <a:pt x="30" y="24"/>
                    </a:lnTo>
                    <a:lnTo>
                      <a:pt x="30" y="24"/>
                    </a:lnTo>
                    <a:lnTo>
                      <a:pt x="28" y="24"/>
                    </a:lnTo>
                    <a:lnTo>
                      <a:pt x="28" y="24"/>
                    </a:lnTo>
                    <a:lnTo>
                      <a:pt x="28" y="24"/>
                    </a:lnTo>
                    <a:lnTo>
                      <a:pt x="24" y="24"/>
                    </a:lnTo>
                    <a:lnTo>
                      <a:pt x="24" y="24"/>
                    </a:lnTo>
                    <a:lnTo>
                      <a:pt x="24" y="26"/>
                    </a:lnTo>
                    <a:lnTo>
                      <a:pt x="28" y="26"/>
                    </a:lnTo>
                    <a:lnTo>
                      <a:pt x="30" y="26"/>
                    </a:lnTo>
                    <a:lnTo>
                      <a:pt x="26" y="26"/>
                    </a:lnTo>
                    <a:lnTo>
                      <a:pt x="26" y="26"/>
                    </a:lnTo>
                    <a:lnTo>
                      <a:pt x="24" y="26"/>
                    </a:lnTo>
                    <a:lnTo>
                      <a:pt x="24" y="26"/>
                    </a:lnTo>
                    <a:lnTo>
                      <a:pt x="22" y="28"/>
                    </a:lnTo>
                    <a:lnTo>
                      <a:pt x="22" y="26"/>
                    </a:lnTo>
                    <a:lnTo>
                      <a:pt x="22" y="26"/>
                    </a:lnTo>
                    <a:lnTo>
                      <a:pt x="20" y="26"/>
                    </a:lnTo>
                    <a:lnTo>
                      <a:pt x="20" y="28"/>
                    </a:lnTo>
                    <a:lnTo>
                      <a:pt x="20" y="28"/>
                    </a:lnTo>
                    <a:lnTo>
                      <a:pt x="20" y="28"/>
                    </a:lnTo>
                    <a:lnTo>
                      <a:pt x="22" y="30"/>
                    </a:lnTo>
                    <a:lnTo>
                      <a:pt x="22" y="30"/>
                    </a:lnTo>
                    <a:lnTo>
                      <a:pt x="22" y="30"/>
                    </a:lnTo>
                    <a:lnTo>
                      <a:pt x="24" y="30"/>
                    </a:lnTo>
                    <a:lnTo>
                      <a:pt x="26" y="30"/>
                    </a:lnTo>
                    <a:lnTo>
                      <a:pt x="26" y="30"/>
                    </a:lnTo>
                    <a:lnTo>
                      <a:pt x="26" y="32"/>
                    </a:lnTo>
                    <a:lnTo>
                      <a:pt x="26" y="32"/>
                    </a:lnTo>
                    <a:lnTo>
                      <a:pt x="28" y="32"/>
                    </a:lnTo>
                    <a:lnTo>
                      <a:pt x="28" y="32"/>
                    </a:lnTo>
                    <a:lnTo>
                      <a:pt x="30" y="32"/>
                    </a:lnTo>
                    <a:lnTo>
                      <a:pt x="30" y="32"/>
                    </a:lnTo>
                    <a:lnTo>
                      <a:pt x="30" y="32"/>
                    </a:lnTo>
                    <a:lnTo>
                      <a:pt x="32" y="32"/>
                    </a:lnTo>
                    <a:lnTo>
                      <a:pt x="32" y="32"/>
                    </a:lnTo>
                    <a:lnTo>
                      <a:pt x="32" y="32"/>
                    </a:lnTo>
                    <a:lnTo>
                      <a:pt x="32" y="32"/>
                    </a:lnTo>
                    <a:lnTo>
                      <a:pt x="32" y="32"/>
                    </a:lnTo>
                    <a:lnTo>
                      <a:pt x="30" y="32"/>
                    </a:lnTo>
                    <a:lnTo>
                      <a:pt x="28" y="32"/>
                    </a:lnTo>
                    <a:lnTo>
                      <a:pt x="32" y="34"/>
                    </a:lnTo>
                    <a:lnTo>
                      <a:pt x="32" y="34"/>
                    </a:lnTo>
                    <a:lnTo>
                      <a:pt x="32" y="36"/>
                    </a:lnTo>
                    <a:lnTo>
                      <a:pt x="34" y="36"/>
                    </a:lnTo>
                    <a:lnTo>
                      <a:pt x="34" y="36"/>
                    </a:lnTo>
                    <a:lnTo>
                      <a:pt x="34" y="36"/>
                    </a:lnTo>
                    <a:lnTo>
                      <a:pt x="36" y="36"/>
                    </a:lnTo>
                    <a:lnTo>
                      <a:pt x="36" y="36"/>
                    </a:lnTo>
                    <a:lnTo>
                      <a:pt x="36" y="34"/>
                    </a:lnTo>
                    <a:lnTo>
                      <a:pt x="36" y="34"/>
                    </a:lnTo>
                    <a:lnTo>
                      <a:pt x="36" y="34"/>
                    </a:lnTo>
                    <a:lnTo>
                      <a:pt x="36" y="34"/>
                    </a:lnTo>
                    <a:lnTo>
                      <a:pt x="36" y="32"/>
                    </a:lnTo>
                    <a:lnTo>
                      <a:pt x="36" y="32"/>
                    </a:lnTo>
                    <a:lnTo>
                      <a:pt x="36" y="32"/>
                    </a:lnTo>
                    <a:lnTo>
                      <a:pt x="36" y="30"/>
                    </a:lnTo>
                    <a:lnTo>
                      <a:pt x="36" y="30"/>
                    </a:lnTo>
                    <a:lnTo>
                      <a:pt x="36" y="28"/>
                    </a:lnTo>
                    <a:lnTo>
                      <a:pt x="38" y="28"/>
                    </a:lnTo>
                    <a:lnTo>
                      <a:pt x="38" y="28"/>
                    </a:lnTo>
                    <a:lnTo>
                      <a:pt x="38" y="28"/>
                    </a:lnTo>
                    <a:lnTo>
                      <a:pt x="38" y="28"/>
                    </a:lnTo>
                    <a:lnTo>
                      <a:pt x="40" y="26"/>
                    </a:lnTo>
                    <a:lnTo>
                      <a:pt x="40" y="26"/>
                    </a:lnTo>
                    <a:lnTo>
                      <a:pt x="40" y="26"/>
                    </a:lnTo>
                    <a:lnTo>
                      <a:pt x="40" y="26"/>
                    </a:lnTo>
                    <a:lnTo>
                      <a:pt x="40" y="26"/>
                    </a:lnTo>
                    <a:lnTo>
                      <a:pt x="40" y="24"/>
                    </a:lnTo>
                    <a:lnTo>
                      <a:pt x="40" y="24"/>
                    </a:lnTo>
                    <a:lnTo>
                      <a:pt x="40" y="24"/>
                    </a:lnTo>
                    <a:lnTo>
                      <a:pt x="40" y="24"/>
                    </a:lnTo>
                    <a:lnTo>
                      <a:pt x="40" y="22"/>
                    </a:lnTo>
                    <a:lnTo>
                      <a:pt x="40" y="22"/>
                    </a:lnTo>
                    <a:lnTo>
                      <a:pt x="40" y="22"/>
                    </a:lnTo>
                    <a:lnTo>
                      <a:pt x="40" y="22"/>
                    </a:lnTo>
                    <a:lnTo>
                      <a:pt x="42" y="22"/>
                    </a:lnTo>
                    <a:lnTo>
                      <a:pt x="44" y="22"/>
                    </a:lnTo>
                    <a:lnTo>
                      <a:pt x="44" y="20"/>
                    </a:lnTo>
                    <a:lnTo>
                      <a:pt x="44" y="20"/>
                    </a:lnTo>
                    <a:lnTo>
                      <a:pt x="44" y="18"/>
                    </a:lnTo>
                    <a:lnTo>
                      <a:pt x="44" y="18"/>
                    </a:lnTo>
                    <a:lnTo>
                      <a:pt x="44" y="18"/>
                    </a:lnTo>
                    <a:lnTo>
                      <a:pt x="42" y="18"/>
                    </a:lnTo>
                    <a:lnTo>
                      <a:pt x="44" y="16"/>
                    </a:lnTo>
                    <a:lnTo>
                      <a:pt x="44" y="16"/>
                    </a:lnTo>
                    <a:lnTo>
                      <a:pt x="46" y="16"/>
                    </a:lnTo>
                    <a:lnTo>
                      <a:pt x="46" y="16"/>
                    </a:lnTo>
                    <a:lnTo>
                      <a:pt x="44" y="16"/>
                    </a:lnTo>
                    <a:lnTo>
                      <a:pt x="46" y="16"/>
                    </a:lnTo>
                    <a:lnTo>
                      <a:pt x="46" y="16"/>
                    </a:lnTo>
                    <a:lnTo>
                      <a:pt x="48" y="14"/>
                    </a:lnTo>
                    <a:lnTo>
                      <a:pt x="50" y="14"/>
                    </a:lnTo>
                    <a:lnTo>
                      <a:pt x="50" y="14"/>
                    </a:lnTo>
                    <a:lnTo>
                      <a:pt x="52" y="14"/>
                    </a:lnTo>
                    <a:lnTo>
                      <a:pt x="52" y="14"/>
                    </a:lnTo>
                    <a:lnTo>
                      <a:pt x="54" y="14"/>
                    </a:lnTo>
                    <a:lnTo>
                      <a:pt x="54" y="14"/>
                    </a:lnTo>
                    <a:lnTo>
                      <a:pt x="54" y="12"/>
                    </a:lnTo>
                    <a:lnTo>
                      <a:pt x="52" y="12"/>
                    </a:lnTo>
                    <a:lnTo>
                      <a:pt x="52" y="12"/>
                    </a:lnTo>
                    <a:lnTo>
                      <a:pt x="48" y="12"/>
                    </a:lnTo>
                    <a:lnTo>
                      <a:pt x="48" y="12"/>
                    </a:lnTo>
                    <a:lnTo>
                      <a:pt x="46" y="12"/>
                    </a:lnTo>
                    <a:lnTo>
                      <a:pt x="44" y="10"/>
                    </a:lnTo>
                    <a:lnTo>
                      <a:pt x="44" y="10"/>
                    </a:lnTo>
                    <a:lnTo>
                      <a:pt x="44" y="10"/>
                    </a:lnTo>
                    <a:lnTo>
                      <a:pt x="44" y="10"/>
                    </a:lnTo>
                    <a:lnTo>
                      <a:pt x="40" y="10"/>
                    </a:lnTo>
                    <a:lnTo>
                      <a:pt x="40" y="8"/>
                    </a:lnTo>
                    <a:lnTo>
                      <a:pt x="40" y="8"/>
                    </a:lnTo>
                    <a:lnTo>
                      <a:pt x="40" y="8"/>
                    </a:lnTo>
                    <a:lnTo>
                      <a:pt x="40" y="8"/>
                    </a:lnTo>
                    <a:lnTo>
                      <a:pt x="38" y="6"/>
                    </a:lnTo>
                    <a:lnTo>
                      <a:pt x="38" y="6"/>
                    </a:lnTo>
                    <a:lnTo>
                      <a:pt x="36" y="6"/>
                    </a:lnTo>
                    <a:lnTo>
                      <a:pt x="36" y="6"/>
                    </a:lnTo>
                    <a:lnTo>
                      <a:pt x="36" y="6"/>
                    </a:lnTo>
                    <a:lnTo>
                      <a:pt x="36" y="6"/>
                    </a:lnTo>
                    <a:lnTo>
                      <a:pt x="36" y="6"/>
                    </a:lnTo>
                    <a:lnTo>
                      <a:pt x="34" y="8"/>
                    </a:lnTo>
                    <a:lnTo>
                      <a:pt x="34" y="8"/>
                    </a:lnTo>
                    <a:lnTo>
                      <a:pt x="34" y="8"/>
                    </a:lnTo>
                    <a:lnTo>
                      <a:pt x="34" y="6"/>
                    </a:lnTo>
                    <a:lnTo>
                      <a:pt x="34" y="6"/>
                    </a:lnTo>
                    <a:lnTo>
                      <a:pt x="34" y="6"/>
                    </a:lnTo>
                    <a:lnTo>
                      <a:pt x="34" y="6"/>
                    </a:lnTo>
                    <a:lnTo>
                      <a:pt x="34" y="4"/>
                    </a:lnTo>
                    <a:lnTo>
                      <a:pt x="34" y="4"/>
                    </a:lnTo>
                    <a:lnTo>
                      <a:pt x="34" y="4"/>
                    </a:lnTo>
                    <a:lnTo>
                      <a:pt x="30" y="2"/>
                    </a:lnTo>
                    <a:lnTo>
                      <a:pt x="30" y="2"/>
                    </a:lnTo>
                    <a:lnTo>
                      <a:pt x="30" y="2"/>
                    </a:lnTo>
                    <a:lnTo>
                      <a:pt x="28" y="2"/>
                    </a:lnTo>
                    <a:lnTo>
                      <a:pt x="28" y="2"/>
                    </a:lnTo>
                    <a:lnTo>
                      <a:pt x="28" y="2"/>
                    </a:lnTo>
                    <a:lnTo>
                      <a:pt x="28" y="2"/>
                    </a:lnTo>
                    <a:lnTo>
                      <a:pt x="26" y="0"/>
                    </a:lnTo>
                    <a:lnTo>
                      <a:pt x="26" y="2"/>
                    </a:lnTo>
                    <a:lnTo>
                      <a:pt x="26" y="2"/>
                    </a:lnTo>
                    <a:lnTo>
                      <a:pt x="26" y="2"/>
                    </a:lnTo>
                    <a:lnTo>
                      <a:pt x="24" y="2"/>
                    </a:lnTo>
                    <a:lnTo>
                      <a:pt x="26" y="2"/>
                    </a:lnTo>
                    <a:lnTo>
                      <a:pt x="24" y="2"/>
                    </a:lnTo>
                    <a:lnTo>
                      <a:pt x="24" y="4"/>
                    </a:lnTo>
                    <a:lnTo>
                      <a:pt x="24" y="4"/>
                    </a:lnTo>
                    <a:lnTo>
                      <a:pt x="24" y="4"/>
                    </a:lnTo>
                    <a:lnTo>
                      <a:pt x="24" y="6"/>
                    </a:lnTo>
                    <a:lnTo>
                      <a:pt x="24" y="6"/>
                    </a:lnTo>
                    <a:lnTo>
                      <a:pt x="26" y="6"/>
                    </a:lnTo>
                    <a:lnTo>
                      <a:pt x="26" y="8"/>
                    </a:lnTo>
                    <a:lnTo>
                      <a:pt x="26" y="8"/>
                    </a:lnTo>
                    <a:lnTo>
                      <a:pt x="26" y="8"/>
                    </a:lnTo>
                    <a:lnTo>
                      <a:pt x="26" y="8"/>
                    </a:lnTo>
                    <a:lnTo>
                      <a:pt x="26" y="10"/>
                    </a:lnTo>
                    <a:lnTo>
                      <a:pt x="30" y="12"/>
                    </a:lnTo>
                    <a:lnTo>
                      <a:pt x="30" y="12"/>
                    </a:lnTo>
                    <a:lnTo>
                      <a:pt x="28" y="12"/>
                    </a:lnTo>
                    <a:lnTo>
                      <a:pt x="28" y="12"/>
                    </a:lnTo>
                    <a:lnTo>
                      <a:pt x="26" y="10"/>
                    </a:lnTo>
                    <a:lnTo>
                      <a:pt x="24" y="10"/>
                    </a:lnTo>
                    <a:lnTo>
                      <a:pt x="24" y="10"/>
                    </a:lnTo>
                    <a:lnTo>
                      <a:pt x="24" y="10"/>
                    </a:lnTo>
                    <a:lnTo>
                      <a:pt x="24" y="10"/>
                    </a:lnTo>
                    <a:lnTo>
                      <a:pt x="24" y="8"/>
                    </a:lnTo>
                    <a:lnTo>
                      <a:pt x="24" y="8"/>
                    </a:lnTo>
                    <a:lnTo>
                      <a:pt x="24" y="8"/>
                    </a:lnTo>
                    <a:lnTo>
                      <a:pt x="22" y="6"/>
                    </a:lnTo>
                    <a:lnTo>
                      <a:pt x="22" y="6"/>
                    </a:lnTo>
                    <a:lnTo>
                      <a:pt x="22" y="6"/>
                    </a:lnTo>
                    <a:lnTo>
                      <a:pt x="22" y="4"/>
                    </a:lnTo>
                    <a:lnTo>
                      <a:pt x="20" y="4"/>
                    </a:lnTo>
                    <a:lnTo>
                      <a:pt x="18" y="4"/>
                    </a:lnTo>
                    <a:lnTo>
                      <a:pt x="18" y="4"/>
                    </a:lnTo>
                    <a:lnTo>
                      <a:pt x="18" y="6"/>
                    </a:lnTo>
                    <a:lnTo>
                      <a:pt x="16" y="6"/>
                    </a:lnTo>
                    <a:lnTo>
                      <a:pt x="16" y="6"/>
                    </a:lnTo>
                    <a:lnTo>
                      <a:pt x="16" y="6"/>
                    </a:lnTo>
                    <a:lnTo>
                      <a:pt x="16" y="6"/>
                    </a:lnTo>
                    <a:lnTo>
                      <a:pt x="16" y="6"/>
                    </a:lnTo>
                    <a:lnTo>
                      <a:pt x="16" y="8"/>
                    </a:lnTo>
                    <a:lnTo>
                      <a:pt x="16" y="8"/>
                    </a:lnTo>
                    <a:lnTo>
                      <a:pt x="18" y="8"/>
                    </a:lnTo>
                    <a:lnTo>
                      <a:pt x="18" y="10"/>
                    </a:lnTo>
                    <a:lnTo>
                      <a:pt x="18" y="10"/>
                    </a:lnTo>
                    <a:lnTo>
                      <a:pt x="16" y="8"/>
                    </a:lnTo>
                    <a:lnTo>
                      <a:pt x="16" y="8"/>
                    </a:lnTo>
                    <a:lnTo>
                      <a:pt x="14" y="8"/>
                    </a:lnTo>
                    <a:lnTo>
                      <a:pt x="14" y="8"/>
                    </a:lnTo>
                    <a:lnTo>
                      <a:pt x="14" y="8"/>
                    </a:lnTo>
                    <a:lnTo>
                      <a:pt x="12" y="8"/>
                    </a:lnTo>
                    <a:lnTo>
                      <a:pt x="12" y="8"/>
                    </a:lnTo>
                    <a:lnTo>
                      <a:pt x="12" y="6"/>
                    </a:lnTo>
                    <a:lnTo>
                      <a:pt x="14" y="6"/>
                    </a:lnTo>
                    <a:lnTo>
                      <a:pt x="14" y="6"/>
                    </a:lnTo>
                    <a:lnTo>
                      <a:pt x="12" y="6"/>
                    </a:lnTo>
                    <a:lnTo>
                      <a:pt x="10" y="6"/>
                    </a:lnTo>
                    <a:lnTo>
                      <a:pt x="8" y="6"/>
                    </a:lnTo>
                    <a:lnTo>
                      <a:pt x="10" y="6"/>
                    </a:lnTo>
                    <a:lnTo>
                      <a:pt x="12" y="6"/>
                    </a:lnTo>
                    <a:lnTo>
                      <a:pt x="12" y="6"/>
                    </a:lnTo>
                    <a:lnTo>
                      <a:pt x="12" y="4"/>
                    </a:lnTo>
                    <a:lnTo>
                      <a:pt x="14" y="6"/>
                    </a:lnTo>
                    <a:lnTo>
                      <a:pt x="14" y="4"/>
                    </a:lnTo>
                    <a:lnTo>
                      <a:pt x="16" y="4"/>
                    </a:lnTo>
                    <a:lnTo>
                      <a:pt x="16" y="4"/>
                    </a:lnTo>
                    <a:lnTo>
                      <a:pt x="14" y="4"/>
                    </a:lnTo>
                    <a:lnTo>
                      <a:pt x="14" y="4"/>
                    </a:lnTo>
                    <a:lnTo>
                      <a:pt x="12" y="4"/>
                    </a:lnTo>
                    <a:lnTo>
                      <a:pt x="10" y="4"/>
                    </a:lnTo>
                    <a:lnTo>
                      <a:pt x="8" y="4"/>
                    </a:lnTo>
                    <a:lnTo>
                      <a:pt x="8" y="4"/>
                    </a:lnTo>
                    <a:lnTo>
                      <a:pt x="8" y="4"/>
                    </a:lnTo>
                    <a:lnTo>
                      <a:pt x="8" y="4"/>
                    </a:lnTo>
                    <a:lnTo>
                      <a:pt x="8" y="6"/>
                    </a:lnTo>
                    <a:lnTo>
                      <a:pt x="8" y="6"/>
                    </a:lnTo>
                    <a:lnTo>
                      <a:pt x="6" y="6"/>
                    </a:lnTo>
                    <a:lnTo>
                      <a:pt x="4" y="4"/>
                    </a:lnTo>
                    <a:lnTo>
                      <a:pt x="4" y="4"/>
                    </a:lnTo>
                    <a:lnTo>
                      <a:pt x="4" y="4"/>
                    </a:lnTo>
                    <a:lnTo>
                      <a:pt x="2" y="4"/>
                    </a:lnTo>
                    <a:lnTo>
                      <a:pt x="2" y="4"/>
                    </a:lnTo>
                    <a:lnTo>
                      <a:pt x="4" y="6"/>
                    </a:lnTo>
                    <a:lnTo>
                      <a:pt x="2" y="6"/>
                    </a:lnTo>
                    <a:lnTo>
                      <a:pt x="2" y="6"/>
                    </a:lnTo>
                    <a:lnTo>
                      <a:pt x="2" y="6"/>
                    </a:lnTo>
                    <a:lnTo>
                      <a:pt x="2" y="6"/>
                    </a:lnTo>
                    <a:lnTo>
                      <a:pt x="2" y="6"/>
                    </a:lnTo>
                    <a:lnTo>
                      <a:pt x="2" y="6"/>
                    </a:lnTo>
                    <a:lnTo>
                      <a:pt x="2" y="6"/>
                    </a:lnTo>
                    <a:lnTo>
                      <a:pt x="0" y="6"/>
                    </a:lnTo>
                    <a:lnTo>
                      <a:pt x="0" y="8"/>
                    </a:lnTo>
                    <a:lnTo>
                      <a:pt x="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178"/>
              <p:cNvSpPr>
                <a:spLocks/>
              </p:cNvSpPr>
              <p:nvPr/>
            </p:nvSpPr>
            <p:spPr bwMode="auto">
              <a:xfrm>
                <a:off x="2774" y="1509"/>
                <a:ext cx="10" cy="8"/>
              </a:xfrm>
              <a:custGeom>
                <a:avLst/>
                <a:gdLst>
                  <a:gd name="T0" fmla="*/ 2 w 10"/>
                  <a:gd name="T1" fmla="*/ 2 h 8"/>
                  <a:gd name="T2" fmla="*/ 2 w 10"/>
                  <a:gd name="T3" fmla="*/ 4 h 8"/>
                  <a:gd name="T4" fmla="*/ 2 w 10"/>
                  <a:gd name="T5" fmla="*/ 4 h 8"/>
                  <a:gd name="T6" fmla="*/ 4 w 10"/>
                  <a:gd name="T7" fmla="*/ 6 h 8"/>
                  <a:gd name="T8" fmla="*/ 4 w 10"/>
                  <a:gd name="T9" fmla="*/ 6 h 8"/>
                  <a:gd name="T10" fmla="*/ 6 w 10"/>
                  <a:gd name="T11" fmla="*/ 6 h 8"/>
                  <a:gd name="T12" fmla="*/ 6 w 10"/>
                  <a:gd name="T13" fmla="*/ 6 h 8"/>
                  <a:gd name="T14" fmla="*/ 8 w 10"/>
                  <a:gd name="T15" fmla="*/ 6 h 8"/>
                  <a:gd name="T16" fmla="*/ 8 w 10"/>
                  <a:gd name="T17" fmla="*/ 8 h 8"/>
                  <a:gd name="T18" fmla="*/ 10 w 10"/>
                  <a:gd name="T19" fmla="*/ 8 h 8"/>
                  <a:gd name="T20" fmla="*/ 8 w 10"/>
                  <a:gd name="T21" fmla="*/ 6 h 8"/>
                  <a:gd name="T22" fmla="*/ 8 w 10"/>
                  <a:gd name="T23" fmla="*/ 6 h 8"/>
                  <a:gd name="T24" fmla="*/ 8 w 10"/>
                  <a:gd name="T25" fmla="*/ 6 h 8"/>
                  <a:gd name="T26" fmla="*/ 8 w 10"/>
                  <a:gd name="T27" fmla="*/ 6 h 8"/>
                  <a:gd name="T28" fmla="*/ 6 w 10"/>
                  <a:gd name="T29" fmla="*/ 4 h 8"/>
                  <a:gd name="T30" fmla="*/ 6 w 10"/>
                  <a:gd name="T31" fmla="*/ 4 h 8"/>
                  <a:gd name="T32" fmla="*/ 4 w 10"/>
                  <a:gd name="T33" fmla="*/ 4 h 8"/>
                  <a:gd name="T34" fmla="*/ 6 w 10"/>
                  <a:gd name="T35" fmla="*/ 4 h 8"/>
                  <a:gd name="T36" fmla="*/ 4 w 10"/>
                  <a:gd name="T37" fmla="*/ 4 h 8"/>
                  <a:gd name="T38" fmla="*/ 4 w 10"/>
                  <a:gd name="T39" fmla="*/ 2 h 8"/>
                  <a:gd name="T40" fmla="*/ 2 w 10"/>
                  <a:gd name="T41" fmla="*/ 2 h 8"/>
                  <a:gd name="T42" fmla="*/ 2 w 10"/>
                  <a:gd name="T43" fmla="*/ 2 h 8"/>
                  <a:gd name="T44" fmla="*/ 2 w 10"/>
                  <a:gd name="T45" fmla="*/ 2 h 8"/>
                  <a:gd name="T46" fmla="*/ 0 w 10"/>
                  <a:gd name="T47" fmla="*/ 0 h 8"/>
                  <a:gd name="T48" fmla="*/ 0 w 10"/>
                  <a:gd name="T49" fmla="*/ 2 h 8"/>
                  <a:gd name="T50" fmla="*/ 2 w 10"/>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8">
                    <a:moveTo>
                      <a:pt x="2" y="2"/>
                    </a:moveTo>
                    <a:lnTo>
                      <a:pt x="2" y="4"/>
                    </a:lnTo>
                    <a:lnTo>
                      <a:pt x="2" y="4"/>
                    </a:lnTo>
                    <a:lnTo>
                      <a:pt x="4" y="6"/>
                    </a:lnTo>
                    <a:lnTo>
                      <a:pt x="4" y="6"/>
                    </a:lnTo>
                    <a:lnTo>
                      <a:pt x="6" y="6"/>
                    </a:lnTo>
                    <a:lnTo>
                      <a:pt x="6" y="6"/>
                    </a:lnTo>
                    <a:lnTo>
                      <a:pt x="8" y="6"/>
                    </a:lnTo>
                    <a:lnTo>
                      <a:pt x="8" y="8"/>
                    </a:lnTo>
                    <a:lnTo>
                      <a:pt x="10" y="8"/>
                    </a:lnTo>
                    <a:lnTo>
                      <a:pt x="8" y="6"/>
                    </a:lnTo>
                    <a:lnTo>
                      <a:pt x="8" y="6"/>
                    </a:lnTo>
                    <a:lnTo>
                      <a:pt x="8" y="6"/>
                    </a:lnTo>
                    <a:lnTo>
                      <a:pt x="8" y="6"/>
                    </a:lnTo>
                    <a:lnTo>
                      <a:pt x="6" y="4"/>
                    </a:lnTo>
                    <a:lnTo>
                      <a:pt x="6" y="4"/>
                    </a:lnTo>
                    <a:lnTo>
                      <a:pt x="4" y="4"/>
                    </a:lnTo>
                    <a:lnTo>
                      <a:pt x="6" y="4"/>
                    </a:lnTo>
                    <a:lnTo>
                      <a:pt x="4" y="4"/>
                    </a:lnTo>
                    <a:lnTo>
                      <a:pt x="4" y="2"/>
                    </a:lnTo>
                    <a:lnTo>
                      <a:pt x="2" y="2"/>
                    </a:lnTo>
                    <a:lnTo>
                      <a:pt x="2" y="2"/>
                    </a:lnTo>
                    <a:lnTo>
                      <a:pt x="2" y="2"/>
                    </a:lnTo>
                    <a:lnTo>
                      <a:pt x="0"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179"/>
              <p:cNvSpPr>
                <a:spLocks/>
              </p:cNvSpPr>
              <p:nvPr/>
            </p:nvSpPr>
            <p:spPr bwMode="auto">
              <a:xfrm>
                <a:off x="2822" y="1511"/>
                <a:ext cx="12" cy="6"/>
              </a:xfrm>
              <a:custGeom>
                <a:avLst/>
                <a:gdLst>
                  <a:gd name="T0" fmla="*/ 4 w 12"/>
                  <a:gd name="T1" fmla="*/ 0 h 6"/>
                  <a:gd name="T2" fmla="*/ 4 w 12"/>
                  <a:gd name="T3" fmla="*/ 2 h 6"/>
                  <a:gd name="T4" fmla="*/ 4 w 12"/>
                  <a:gd name="T5" fmla="*/ 2 h 6"/>
                  <a:gd name="T6" fmla="*/ 2 w 12"/>
                  <a:gd name="T7" fmla="*/ 2 h 6"/>
                  <a:gd name="T8" fmla="*/ 0 w 12"/>
                  <a:gd name="T9" fmla="*/ 2 h 6"/>
                  <a:gd name="T10" fmla="*/ 2 w 12"/>
                  <a:gd name="T11" fmla="*/ 2 h 6"/>
                  <a:gd name="T12" fmla="*/ 2 w 12"/>
                  <a:gd name="T13" fmla="*/ 4 h 6"/>
                  <a:gd name="T14" fmla="*/ 2 w 12"/>
                  <a:gd name="T15" fmla="*/ 4 h 6"/>
                  <a:gd name="T16" fmla="*/ 2 w 12"/>
                  <a:gd name="T17" fmla="*/ 4 h 6"/>
                  <a:gd name="T18" fmla="*/ 4 w 12"/>
                  <a:gd name="T19" fmla="*/ 4 h 6"/>
                  <a:gd name="T20" fmla="*/ 4 w 12"/>
                  <a:gd name="T21" fmla="*/ 4 h 6"/>
                  <a:gd name="T22" fmla="*/ 4 w 12"/>
                  <a:gd name="T23" fmla="*/ 6 h 6"/>
                  <a:gd name="T24" fmla="*/ 6 w 12"/>
                  <a:gd name="T25" fmla="*/ 6 h 6"/>
                  <a:gd name="T26" fmla="*/ 6 w 12"/>
                  <a:gd name="T27" fmla="*/ 4 h 6"/>
                  <a:gd name="T28" fmla="*/ 8 w 12"/>
                  <a:gd name="T29" fmla="*/ 4 h 6"/>
                  <a:gd name="T30" fmla="*/ 8 w 12"/>
                  <a:gd name="T31" fmla="*/ 4 h 6"/>
                  <a:gd name="T32" fmla="*/ 10 w 12"/>
                  <a:gd name="T33" fmla="*/ 4 h 6"/>
                  <a:gd name="T34" fmla="*/ 10 w 12"/>
                  <a:gd name="T35" fmla="*/ 4 h 6"/>
                  <a:gd name="T36" fmla="*/ 10 w 12"/>
                  <a:gd name="T37" fmla="*/ 4 h 6"/>
                  <a:gd name="T38" fmla="*/ 10 w 12"/>
                  <a:gd name="T39" fmla="*/ 2 h 6"/>
                  <a:gd name="T40" fmla="*/ 12 w 12"/>
                  <a:gd name="T41" fmla="*/ 2 h 6"/>
                  <a:gd name="T42" fmla="*/ 10 w 12"/>
                  <a:gd name="T43" fmla="*/ 2 h 6"/>
                  <a:gd name="T44" fmla="*/ 10 w 12"/>
                  <a:gd name="T45" fmla="*/ 2 h 6"/>
                  <a:gd name="T46" fmla="*/ 6 w 12"/>
                  <a:gd name="T47" fmla="*/ 2 h 6"/>
                  <a:gd name="T48" fmla="*/ 6 w 12"/>
                  <a:gd name="T49" fmla="*/ 0 h 6"/>
                  <a:gd name="T50" fmla="*/ 4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4" y="0"/>
                    </a:moveTo>
                    <a:lnTo>
                      <a:pt x="4" y="2"/>
                    </a:lnTo>
                    <a:lnTo>
                      <a:pt x="4" y="2"/>
                    </a:lnTo>
                    <a:lnTo>
                      <a:pt x="2" y="2"/>
                    </a:lnTo>
                    <a:lnTo>
                      <a:pt x="0" y="2"/>
                    </a:lnTo>
                    <a:lnTo>
                      <a:pt x="2" y="2"/>
                    </a:lnTo>
                    <a:lnTo>
                      <a:pt x="2" y="4"/>
                    </a:lnTo>
                    <a:lnTo>
                      <a:pt x="2" y="4"/>
                    </a:lnTo>
                    <a:lnTo>
                      <a:pt x="2" y="4"/>
                    </a:lnTo>
                    <a:lnTo>
                      <a:pt x="4" y="4"/>
                    </a:lnTo>
                    <a:lnTo>
                      <a:pt x="4" y="4"/>
                    </a:lnTo>
                    <a:lnTo>
                      <a:pt x="4" y="6"/>
                    </a:lnTo>
                    <a:lnTo>
                      <a:pt x="6" y="6"/>
                    </a:lnTo>
                    <a:lnTo>
                      <a:pt x="6" y="4"/>
                    </a:lnTo>
                    <a:lnTo>
                      <a:pt x="8" y="4"/>
                    </a:lnTo>
                    <a:lnTo>
                      <a:pt x="8" y="4"/>
                    </a:lnTo>
                    <a:lnTo>
                      <a:pt x="10" y="4"/>
                    </a:lnTo>
                    <a:lnTo>
                      <a:pt x="10" y="4"/>
                    </a:lnTo>
                    <a:lnTo>
                      <a:pt x="10" y="4"/>
                    </a:lnTo>
                    <a:lnTo>
                      <a:pt x="10" y="2"/>
                    </a:lnTo>
                    <a:lnTo>
                      <a:pt x="12" y="2"/>
                    </a:lnTo>
                    <a:lnTo>
                      <a:pt x="10" y="2"/>
                    </a:lnTo>
                    <a:lnTo>
                      <a:pt x="10" y="2"/>
                    </a:lnTo>
                    <a:lnTo>
                      <a:pt x="6" y="2"/>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180"/>
              <p:cNvSpPr>
                <a:spLocks/>
              </p:cNvSpPr>
              <p:nvPr/>
            </p:nvSpPr>
            <p:spPr bwMode="auto">
              <a:xfrm>
                <a:off x="2826" y="1515"/>
                <a:ext cx="20" cy="10"/>
              </a:xfrm>
              <a:custGeom>
                <a:avLst/>
                <a:gdLst>
                  <a:gd name="T0" fmla="*/ 20 w 20"/>
                  <a:gd name="T1" fmla="*/ 6 h 10"/>
                  <a:gd name="T2" fmla="*/ 20 w 20"/>
                  <a:gd name="T3" fmla="*/ 6 h 10"/>
                  <a:gd name="T4" fmla="*/ 20 w 20"/>
                  <a:gd name="T5" fmla="*/ 4 h 10"/>
                  <a:gd name="T6" fmla="*/ 18 w 20"/>
                  <a:gd name="T7" fmla="*/ 4 h 10"/>
                  <a:gd name="T8" fmla="*/ 16 w 20"/>
                  <a:gd name="T9" fmla="*/ 4 h 10"/>
                  <a:gd name="T10" fmla="*/ 14 w 20"/>
                  <a:gd name="T11" fmla="*/ 4 h 10"/>
                  <a:gd name="T12" fmla="*/ 12 w 20"/>
                  <a:gd name="T13" fmla="*/ 4 h 10"/>
                  <a:gd name="T14" fmla="*/ 12 w 20"/>
                  <a:gd name="T15" fmla="*/ 4 h 10"/>
                  <a:gd name="T16" fmla="*/ 12 w 20"/>
                  <a:gd name="T17" fmla="*/ 2 h 10"/>
                  <a:gd name="T18" fmla="*/ 12 w 20"/>
                  <a:gd name="T19" fmla="*/ 2 h 10"/>
                  <a:gd name="T20" fmla="*/ 12 w 20"/>
                  <a:gd name="T21" fmla="*/ 0 h 10"/>
                  <a:gd name="T22" fmla="*/ 10 w 20"/>
                  <a:gd name="T23" fmla="*/ 0 h 10"/>
                  <a:gd name="T24" fmla="*/ 10 w 20"/>
                  <a:gd name="T25" fmla="*/ 0 h 10"/>
                  <a:gd name="T26" fmla="*/ 8 w 20"/>
                  <a:gd name="T27" fmla="*/ 0 h 10"/>
                  <a:gd name="T28" fmla="*/ 6 w 20"/>
                  <a:gd name="T29" fmla="*/ 2 h 10"/>
                  <a:gd name="T30" fmla="*/ 4 w 20"/>
                  <a:gd name="T31" fmla="*/ 2 h 10"/>
                  <a:gd name="T32" fmla="*/ 0 w 20"/>
                  <a:gd name="T33" fmla="*/ 4 h 10"/>
                  <a:gd name="T34" fmla="*/ 2 w 20"/>
                  <a:gd name="T35" fmla="*/ 4 h 10"/>
                  <a:gd name="T36" fmla="*/ 4 w 20"/>
                  <a:gd name="T37" fmla="*/ 4 h 10"/>
                  <a:gd name="T38" fmla="*/ 4 w 20"/>
                  <a:gd name="T39" fmla="*/ 6 h 10"/>
                  <a:gd name="T40" fmla="*/ 4 w 20"/>
                  <a:gd name="T41" fmla="*/ 6 h 10"/>
                  <a:gd name="T42" fmla="*/ 4 w 20"/>
                  <a:gd name="T43" fmla="*/ 6 h 10"/>
                  <a:gd name="T44" fmla="*/ 2 w 20"/>
                  <a:gd name="T45" fmla="*/ 8 h 10"/>
                  <a:gd name="T46" fmla="*/ 2 w 20"/>
                  <a:gd name="T47" fmla="*/ 8 h 10"/>
                  <a:gd name="T48" fmla="*/ 4 w 20"/>
                  <a:gd name="T49" fmla="*/ 8 h 10"/>
                  <a:gd name="T50" fmla="*/ 8 w 20"/>
                  <a:gd name="T51" fmla="*/ 8 h 10"/>
                  <a:gd name="T52" fmla="*/ 8 w 20"/>
                  <a:gd name="T53" fmla="*/ 8 h 10"/>
                  <a:gd name="T54" fmla="*/ 10 w 20"/>
                  <a:gd name="T55" fmla="*/ 8 h 10"/>
                  <a:gd name="T56" fmla="*/ 10 w 20"/>
                  <a:gd name="T57" fmla="*/ 8 h 10"/>
                  <a:gd name="T58" fmla="*/ 12 w 20"/>
                  <a:gd name="T59" fmla="*/ 8 h 10"/>
                  <a:gd name="T60" fmla="*/ 10 w 20"/>
                  <a:gd name="T61" fmla="*/ 8 h 10"/>
                  <a:gd name="T62" fmla="*/ 10 w 20"/>
                  <a:gd name="T63" fmla="*/ 10 h 10"/>
                  <a:gd name="T64" fmla="*/ 12 w 20"/>
                  <a:gd name="T65" fmla="*/ 10 h 10"/>
                  <a:gd name="T66" fmla="*/ 12 w 20"/>
                  <a:gd name="T67" fmla="*/ 10 h 10"/>
                  <a:gd name="T68" fmla="*/ 14 w 20"/>
                  <a:gd name="T69" fmla="*/ 10 h 10"/>
                  <a:gd name="T70" fmla="*/ 14 w 20"/>
                  <a:gd name="T71" fmla="*/ 10 h 10"/>
                  <a:gd name="T72" fmla="*/ 16 w 20"/>
                  <a:gd name="T73" fmla="*/ 8 h 10"/>
                  <a:gd name="T74" fmla="*/ 16 w 20"/>
                  <a:gd name="T75" fmla="*/ 8 h 10"/>
                  <a:gd name="T76" fmla="*/ 16 w 20"/>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0">
                    <a:moveTo>
                      <a:pt x="18" y="6"/>
                    </a:moveTo>
                    <a:lnTo>
                      <a:pt x="20" y="6"/>
                    </a:lnTo>
                    <a:lnTo>
                      <a:pt x="20" y="6"/>
                    </a:lnTo>
                    <a:lnTo>
                      <a:pt x="20" y="6"/>
                    </a:lnTo>
                    <a:lnTo>
                      <a:pt x="20" y="6"/>
                    </a:lnTo>
                    <a:lnTo>
                      <a:pt x="20" y="4"/>
                    </a:lnTo>
                    <a:lnTo>
                      <a:pt x="18" y="4"/>
                    </a:lnTo>
                    <a:lnTo>
                      <a:pt x="18" y="4"/>
                    </a:lnTo>
                    <a:lnTo>
                      <a:pt x="18" y="4"/>
                    </a:lnTo>
                    <a:lnTo>
                      <a:pt x="16" y="4"/>
                    </a:lnTo>
                    <a:lnTo>
                      <a:pt x="16" y="4"/>
                    </a:lnTo>
                    <a:lnTo>
                      <a:pt x="14" y="4"/>
                    </a:lnTo>
                    <a:lnTo>
                      <a:pt x="14" y="4"/>
                    </a:lnTo>
                    <a:lnTo>
                      <a:pt x="12" y="4"/>
                    </a:lnTo>
                    <a:lnTo>
                      <a:pt x="12" y="4"/>
                    </a:lnTo>
                    <a:lnTo>
                      <a:pt x="12" y="4"/>
                    </a:lnTo>
                    <a:lnTo>
                      <a:pt x="12" y="2"/>
                    </a:lnTo>
                    <a:lnTo>
                      <a:pt x="12" y="2"/>
                    </a:lnTo>
                    <a:lnTo>
                      <a:pt x="12" y="2"/>
                    </a:lnTo>
                    <a:lnTo>
                      <a:pt x="12" y="2"/>
                    </a:lnTo>
                    <a:lnTo>
                      <a:pt x="12" y="2"/>
                    </a:lnTo>
                    <a:lnTo>
                      <a:pt x="12" y="0"/>
                    </a:lnTo>
                    <a:lnTo>
                      <a:pt x="10" y="0"/>
                    </a:lnTo>
                    <a:lnTo>
                      <a:pt x="10" y="0"/>
                    </a:lnTo>
                    <a:lnTo>
                      <a:pt x="10" y="0"/>
                    </a:lnTo>
                    <a:lnTo>
                      <a:pt x="10" y="0"/>
                    </a:lnTo>
                    <a:lnTo>
                      <a:pt x="10" y="0"/>
                    </a:lnTo>
                    <a:lnTo>
                      <a:pt x="8" y="0"/>
                    </a:lnTo>
                    <a:lnTo>
                      <a:pt x="8" y="2"/>
                    </a:lnTo>
                    <a:lnTo>
                      <a:pt x="6" y="2"/>
                    </a:lnTo>
                    <a:lnTo>
                      <a:pt x="4" y="0"/>
                    </a:lnTo>
                    <a:lnTo>
                      <a:pt x="4" y="2"/>
                    </a:lnTo>
                    <a:lnTo>
                      <a:pt x="0" y="2"/>
                    </a:lnTo>
                    <a:lnTo>
                      <a:pt x="0" y="4"/>
                    </a:lnTo>
                    <a:lnTo>
                      <a:pt x="2" y="4"/>
                    </a:lnTo>
                    <a:lnTo>
                      <a:pt x="2" y="4"/>
                    </a:lnTo>
                    <a:lnTo>
                      <a:pt x="2" y="4"/>
                    </a:lnTo>
                    <a:lnTo>
                      <a:pt x="4" y="4"/>
                    </a:lnTo>
                    <a:lnTo>
                      <a:pt x="4" y="4"/>
                    </a:lnTo>
                    <a:lnTo>
                      <a:pt x="4" y="6"/>
                    </a:lnTo>
                    <a:lnTo>
                      <a:pt x="4" y="6"/>
                    </a:lnTo>
                    <a:lnTo>
                      <a:pt x="4" y="6"/>
                    </a:lnTo>
                    <a:lnTo>
                      <a:pt x="4" y="6"/>
                    </a:lnTo>
                    <a:lnTo>
                      <a:pt x="4" y="6"/>
                    </a:lnTo>
                    <a:lnTo>
                      <a:pt x="2" y="8"/>
                    </a:lnTo>
                    <a:lnTo>
                      <a:pt x="2" y="8"/>
                    </a:lnTo>
                    <a:lnTo>
                      <a:pt x="2" y="8"/>
                    </a:lnTo>
                    <a:lnTo>
                      <a:pt x="2" y="8"/>
                    </a:lnTo>
                    <a:lnTo>
                      <a:pt x="2" y="8"/>
                    </a:lnTo>
                    <a:lnTo>
                      <a:pt x="4" y="8"/>
                    </a:lnTo>
                    <a:lnTo>
                      <a:pt x="4" y="8"/>
                    </a:lnTo>
                    <a:lnTo>
                      <a:pt x="8" y="8"/>
                    </a:lnTo>
                    <a:lnTo>
                      <a:pt x="8" y="8"/>
                    </a:lnTo>
                    <a:lnTo>
                      <a:pt x="8" y="8"/>
                    </a:lnTo>
                    <a:lnTo>
                      <a:pt x="10" y="8"/>
                    </a:lnTo>
                    <a:lnTo>
                      <a:pt x="10" y="8"/>
                    </a:lnTo>
                    <a:lnTo>
                      <a:pt x="10" y="8"/>
                    </a:lnTo>
                    <a:lnTo>
                      <a:pt x="10" y="8"/>
                    </a:lnTo>
                    <a:lnTo>
                      <a:pt x="12" y="8"/>
                    </a:lnTo>
                    <a:lnTo>
                      <a:pt x="12" y="8"/>
                    </a:lnTo>
                    <a:lnTo>
                      <a:pt x="10" y="8"/>
                    </a:lnTo>
                    <a:lnTo>
                      <a:pt x="10" y="8"/>
                    </a:lnTo>
                    <a:lnTo>
                      <a:pt x="10" y="10"/>
                    </a:lnTo>
                    <a:lnTo>
                      <a:pt x="10" y="10"/>
                    </a:lnTo>
                    <a:lnTo>
                      <a:pt x="10" y="10"/>
                    </a:lnTo>
                    <a:lnTo>
                      <a:pt x="12" y="10"/>
                    </a:lnTo>
                    <a:lnTo>
                      <a:pt x="12" y="10"/>
                    </a:lnTo>
                    <a:lnTo>
                      <a:pt x="12" y="10"/>
                    </a:lnTo>
                    <a:lnTo>
                      <a:pt x="12" y="10"/>
                    </a:lnTo>
                    <a:lnTo>
                      <a:pt x="14" y="10"/>
                    </a:lnTo>
                    <a:lnTo>
                      <a:pt x="14" y="10"/>
                    </a:lnTo>
                    <a:lnTo>
                      <a:pt x="14" y="10"/>
                    </a:lnTo>
                    <a:lnTo>
                      <a:pt x="14" y="10"/>
                    </a:lnTo>
                    <a:lnTo>
                      <a:pt x="16" y="8"/>
                    </a:lnTo>
                    <a:lnTo>
                      <a:pt x="16" y="8"/>
                    </a:lnTo>
                    <a:lnTo>
                      <a:pt x="16" y="8"/>
                    </a:lnTo>
                    <a:lnTo>
                      <a:pt x="16" y="8"/>
                    </a:lnTo>
                    <a:lnTo>
                      <a:pt x="16" y="6"/>
                    </a:ln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2181"/>
              <p:cNvSpPr>
                <a:spLocks/>
              </p:cNvSpPr>
              <p:nvPr/>
            </p:nvSpPr>
            <p:spPr bwMode="auto">
              <a:xfrm>
                <a:off x="2872" y="1495"/>
                <a:ext cx="10" cy="2"/>
              </a:xfrm>
              <a:custGeom>
                <a:avLst/>
                <a:gdLst>
                  <a:gd name="T0" fmla="*/ 0 w 10"/>
                  <a:gd name="T1" fmla="*/ 2 h 2"/>
                  <a:gd name="T2" fmla="*/ 0 w 10"/>
                  <a:gd name="T3" fmla="*/ 2 h 2"/>
                  <a:gd name="T4" fmla="*/ 2 w 10"/>
                  <a:gd name="T5" fmla="*/ 2 h 2"/>
                  <a:gd name="T6" fmla="*/ 2 w 10"/>
                  <a:gd name="T7" fmla="*/ 2 h 2"/>
                  <a:gd name="T8" fmla="*/ 2 w 10"/>
                  <a:gd name="T9" fmla="*/ 2 h 2"/>
                  <a:gd name="T10" fmla="*/ 2 w 10"/>
                  <a:gd name="T11" fmla="*/ 2 h 2"/>
                  <a:gd name="T12" fmla="*/ 4 w 10"/>
                  <a:gd name="T13" fmla="*/ 2 h 2"/>
                  <a:gd name="T14" fmla="*/ 6 w 10"/>
                  <a:gd name="T15" fmla="*/ 2 h 2"/>
                  <a:gd name="T16" fmla="*/ 6 w 10"/>
                  <a:gd name="T17" fmla="*/ 2 h 2"/>
                  <a:gd name="T18" fmla="*/ 8 w 10"/>
                  <a:gd name="T19" fmla="*/ 2 h 2"/>
                  <a:gd name="T20" fmla="*/ 10 w 10"/>
                  <a:gd name="T21" fmla="*/ 0 h 2"/>
                  <a:gd name="T22" fmla="*/ 8 w 10"/>
                  <a:gd name="T23" fmla="*/ 0 h 2"/>
                  <a:gd name="T24" fmla="*/ 6 w 10"/>
                  <a:gd name="T25" fmla="*/ 0 h 2"/>
                  <a:gd name="T26" fmla="*/ 6 w 10"/>
                  <a:gd name="T27" fmla="*/ 2 h 2"/>
                  <a:gd name="T28" fmla="*/ 4 w 10"/>
                  <a:gd name="T29" fmla="*/ 2 h 2"/>
                  <a:gd name="T30" fmla="*/ 2 w 10"/>
                  <a:gd name="T31" fmla="*/ 2 h 2"/>
                  <a:gd name="T32" fmla="*/ 0 w 10"/>
                  <a:gd name="T33" fmla="*/ 2 h 2"/>
                  <a:gd name="T34" fmla="*/ 0 w 10"/>
                  <a:gd name="T35" fmla="*/ 2 h 2"/>
                  <a:gd name="T36" fmla="*/ 0 w 10"/>
                  <a:gd name="T37" fmla="*/ 2 h 2"/>
                  <a:gd name="T38" fmla="*/ 0 w 10"/>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0" y="2"/>
                    </a:moveTo>
                    <a:lnTo>
                      <a:pt x="0" y="2"/>
                    </a:lnTo>
                    <a:lnTo>
                      <a:pt x="2" y="2"/>
                    </a:lnTo>
                    <a:lnTo>
                      <a:pt x="2" y="2"/>
                    </a:lnTo>
                    <a:lnTo>
                      <a:pt x="2" y="2"/>
                    </a:lnTo>
                    <a:lnTo>
                      <a:pt x="2" y="2"/>
                    </a:lnTo>
                    <a:lnTo>
                      <a:pt x="4" y="2"/>
                    </a:lnTo>
                    <a:lnTo>
                      <a:pt x="6" y="2"/>
                    </a:lnTo>
                    <a:lnTo>
                      <a:pt x="6" y="2"/>
                    </a:lnTo>
                    <a:lnTo>
                      <a:pt x="8" y="2"/>
                    </a:lnTo>
                    <a:lnTo>
                      <a:pt x="10" y="0"/>
                    </a:lnTo>
                    <a:lnTo>
                      <a:pt x="8" y="0"/>
                    </a:lnTo>
                    <a:lnTo>
                      <a:pt x="6" y="0"/>
                    </a:lnTo>
                    <a:lnTo>
                      <a:pt x="6" y="2"/>
                    </a:lnTo>
                    <a:lnTo>
                      <a:pt x="4" y="2"/>
                    </a:lnTo>
                    <a:lnTo>
                      <a:pt x="2"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182"/>
              <p:cNvSpPr>
                <a:spLocks/>
              </p:cNvSpPr>
              <p:nvPr/>
            </p:nvSpPr>
            <p:spPr bwMode="auto">
              <a:xfrm>
                <a:off x="2852" y="1509"/>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0 h 2"/>
                  <a:gd name="T22" fmla="*/ 0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0"/>
                    </a:moveTo>
                    <a:lnTo>
                      <a:pt x="0" y="0"/>
                    </a:lnTo>
                    <a:lnTo>
                      <a:pt x="0" y="2"/>
                    </a:lnTo>
                    <a:lnTo>
                      <a:pt x="0" y="2"/>
                    </a:lnTo>
                    <a:lnTo>
                      <a:pt x="0" y="2"/>
                    </a:lnTo>
                    <a:lnTo>
                      <a:pt x="2" y="2"/>
                    </a:lnTo>
                    <a:lnTo>
                      <a:pt x="2" y="2"/>
                    </a:lnTo>
                    <a:lnTo>
                      <a:pt x="2" y="2"/>
                    </a:lnTo>
                    <a:lnTo>
                      <a:pt x="2" y="2"/>
                    </a:ln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Rectangle 2183"/>
              <p:cNvSpPr>
                <a:spLocks noChangeArrowheads="1"/>
              </p:cNvSpPr>
              <p:nvPr/>
            </p:nvSpPr>
            <p:spPr bwMode="auto">
              <a:xfrm>
                <a:off x="2866" y="150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Rectangle 2184"/>
              <p:cNvSpPr>
                <a:spLocks noChangeArrowheads="1"/>
              </p:cNvSpPr>
              <p:nvPr/>
            </p:nvSpPr>
            <p:spPr bwMode="auto">
              <a:xfrm>
                <a:off x="2858" y="1509"/>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185"/>
              <p:cNvSpPr>
                <a:spLocks/>
              </p:cNvSpPr>
              <p:nvPr/>
            </p:nvSpPr>
            <p:spPr bwMode="auto">
              <a:xfrm>
                <a:off x="2860" y="1509"/>
                <a:ext cx="6" cy="0"/>
              </a:xfrm>
              <a:custGeom>
                <a:avLst/>
                <a:gdLst>
                  <a:gd name="T0" fmla="*/ 2 w 6"/>
                  <a:gd name="T1" fmla="*/ 2 w 6"/>
                  <a:gd name="T2" fmla="*/ 4 w 6"/>
                  <a:gd name="T3" fmla="*/ 4 w 6"/>
                  <a:gd name="T4" fmla="*/ 6 w 6"/>
                  <a:gd name="T5" fmla="*/ 6 w 6"/>
                  <a:gd name="T6" fmla="*/ 4 w 6"/>
                  <a:gd name="T7" fmla="*/ 4 w 6"/>
                  <a:gd name="T8" fmla="*/ 4 w 6"/>
                  <a:gd name="T9" fmla="*/ 2 w 6"/>
                  <a:gd name="T10" fmla="*/ 2 w 6"/>
                  <a:gd name="T11" fmla="*/ 0 w 6"/>
                  <a:gd name="T12" fmla="*/ 0 w 6"/>
                  <a:gd name="T13" fmla="*/ 0 w 6"/>
                  <a:gd name="T14" fmla="*/ 0 w 6"/>
                  <a:gd name="T15" fmla="*/ 2 w 6"/>
                  <a:gd name="T16"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6">
                    <a:moveTo>
                      <a:pt x="2" y="0"/>
                    </a:moveTo>
                    <a:lnTo>
                      <a:pt x="2" y="0"/>
                    </a:lnTo>
                    <a:lnTo>
                      <a:pt x="4" y="0"/>
                    </a:lnTo>
                    <a:lnTo>
                      <a:pt x="4" y="0"/>
                    </a:lnTo>
                    <a:lnTo>
                      <a:pt x="6" y="0"/>
                    </a:lnTo>
                    <a:lnTo>
                      <a:pt x="6" y="0"/>
                    </a:lnTo>
                    <a:lnTo>
                      <a:pt x="4" y="0"/>
                    </a:lnTo>
                    <a:lnTo>
                      <a:pt x="4" y="0"/>
                    </a:lnTo>
                    <a:lnTo>
                      <a:pt x="4" y="0"/>
                    </a:lnTo>
                    <a:lnTo>
                      <a:pt x="2" y="0"/>
                    </a:lnTo>
                    <a:lnTo>
                      <a:pt x="2" y="0"/>
                    </a:lnTo>
                    <a:lnTo>
                      <a:pt x="0" y="0"/>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186"/>
              <p:cNvSpPr>
                <a:spLocks/>
              </p:cNvSpPr>
              <p:nvPr/>
            </p:nvSpPr>
            <p:spPr bwMode="auto">
              <a:xfrm>
                <a:off x="2824" y="1553"/>
                <a:ext cx="2" cy="2"/>
              </a:xfrm>
              <a:custGeom>
                <a:avLst/>
                <a:gdLst>
                  <a:gd name="T0" fmla="*/ 0 w 2"/>
                  <a:gd name="T1" fmla="*/ 2 h 2"/>
                  <a:gd name="T2" fmla="*/ 2 w 2"/>
                  <a:gd name="T3" fmla="*/ 0 h 2"/>
                  <a:gd name="T4" fmla="*/ 2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lnTo>
                      <a:pt x="2" y="0"/>
                    </a:lnTo>
                    <a:lnTo>
                      <a:pt x="2" y="0"/>
                    </a:lnTo>
                    <a:lnTo>
                      <a:pt x="0" y="0"/>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187"/>
              <p:cNvSpPr>
                <a:spLocks/>
              </p:cNvSpPr>
              <p:nvPr/>
            </p:nvSpPr>
            <p:spPr bwMode="auto">
              <a:xfrm>
                <a:off x="2806" y="1493"/>
                <a:ext cx="46" cy="14"/>
              </a:xfrm>
              <a:custGeom>
                <a:avLst/>
                <a:gdLst>
                  <a:gd name="T0" fmla="*/ 4 w 46"/>
                  <a:gd name="T1" fmla="*/ 6 h 14"/>
                  <a:gd name="T2" fmla="*/ 6 w 46"/>
                  <a:gd name="T3" fmla="*/ 6 h 14"/>
                  <a:gd name="T4" fmla="*/ 6 w 46"/>
                  <a:gd name="T5" fmla="*/ 6 h 14"/>
                  <a:gd name="T6" fmla="*/ 4 w 46"/>
                  <a:gd name="T7" fmla="*/ 6 h 14"/>
                  <a:gd name="T8" fmla="*/ 6 w 46"/>
                  <a:gd name="T9" fmla="*/ 8 h 14"/>
                  <a:gd name="T10" fmla="*/ 8 w 46"/>
                  <a:gd name="T11" fmla="*/ 8 h 14"/>
                  <a:gd name="T12" fmla="*/ 12 w 46"/>
                  <a:gd name="T13" fmla="*/ 8 h 14"/>
                  <a:gd name="T14" fmla="*/ 14 w 46"/>
                  <a:gd name="T15" fmla="*/ 8 h 14"/>
                  <a:gd name="T16" fmla="*/ 20 w 46"/>
                  <a:gd name="T17" fmla="*/ 8 h 14"/>
                  <a:gd name="T18" fmla="*/ 22 w 46"/>
                  <a:gd name="T19" fmla="*/ 8 h 14"/>
                  <a:gd name="T20" fmla="*/ 16 w 46"/>
                  <a:gd name="T21" fmla="*/ 8 h 14"/>
                  <a:gd name="T22" fmla="*/ 18 w 46"/>
                  <a:gd name="T23" fmla="*/ 10 h 14"/>
                  <a:gd name="T24" fmla="*/ 14 w 46"/>
                  <a:gd name="T25" fmla="*/ 10 h 14"/>
                  <a:gd name="T26" fmla="*/ 12 w 46"/>
                  <a:gd name="T27" fmla="*/ 10 h 14"/>
                  <a:gd name="T28" fmla="*/ 16 w 46"/>
                  <a:gd name="T29" fmla="*/ 12 h 14"/>
                  <a:gd name="T30" fmla="*/ 20 w 46"/>
                  <a:gd name="T31" fmla="*/ 12 h 14"/>
                  <a:gd name="T32" fmla="*/ 22 w 46"/>
                  <a:gd name="T33" fmla="*/ 12 h 14"/>
                  <a:gd name="T34" fmla="*/ 26 w 46"/>
                  <a:gd name="T35" fmla="*/ 12 h 14"/>
                  <a:gd name="T36" fmla="*/ 28 w 46"/>
                  <a:gd name="T37" fmla="*/ 12 h 14"/>
                  <a:gd name="T38" fmla="*/ 30 w 46"/>
                  <a:gd name="T39" fmla="*/ 14 h 14"/>
                  <a:gd name="T40" fmla="*/ 34 w 46"/>
                  <a:gd name="T41" fmla="*/ 12 h 14"/>
                  <a:gd name="T42" fmla="*/ 38 w 46"/>
                  <a:gd name="T43" fmla="*/ 12 h 14"/>
                  <a:gd name="T44" fmla="*/ 40 w 46"/>
                  <a:gd name="T45" fmla="*/ 12 h 14"/>
                  <a:gd name="T46" fmla="*/ 42 w 46"/>
                  <a:gd name="T47" fmla="*/ 10 h 14"/>
                  <a:gd name="T48" fmla="*/ 42 w 46"/>
                  <a:gd name="T49" fmla="*/ 8 h 14"/>
                  <a:gd name="T50" fmla="*/ 44 w 46"/>
                  <a:gd name="T51" fmla="*/ 6 h 14"/>
                  <a:gd name="T52" fmla="*/ 46 w 46"/>
                  <a:gd name="T53" fmla="*/ 6 h 14"/>
                  <a:gd name="T54" fmla="*/ 44 w 46"/>
                  <a:gd name="T55" fmla="*/ 4 h 14"/>
                  <a:gd name="T56" fmla="*/ 40 w 46"/>
                  <a:gd name="T57" fmla="*/ 4 h 14"/>
                  <a:gd name="T58" fmla="*/ 38 w 46"/>
                  <a:gd name="T59" fmla="*/ 4 h 14"/>
                  <a:gd name="T60" fmla="*/ 36 w 46"/>
                  <a:gd name="T61" fmla="*/ 4 h 14"/>
                  <a:gd name="T62" fmla="*/ 34 w 46"/>
                  <a:gd name="T63" fmla="*/ 2 h 14"/>
                  <a:gd name="T64" fmla="*/ 34 w 46"/>
                  <a:gd name="T65" fmla="*/ 4 h 14"/>
                  <a:gd name="T66" fmla="*/ 34 w 46"/>
                  <a:gd name="T67" fmla="*/ 4 h 14"/>
                  <a:gd name="T68" fmla="*/ 32 w 46"/>
                  <a:gd name="T69" fmla="*/ 4 h 14"/>
                  <a:gd name="T70" fmla="*/ 30 w 46"/>
                  <a:gd name="T71" fmla="*/ 4 h 14"/>
                  <a:gd name="T72" fmla="*/ 28 w 46"/>
                  <a:gd name="T73" fmla="*/ 4 h 14"/>
                  <a:gd name="T74" fmla="*/ 28 w 46"/>
                  <a:gd name="T75" fmla="*/ 4 h 14"/>
                  <a:gd name="T76" fmla="*/ 26 w 46"/>
                  <a:gd name="T77" fmla="*/ 4 h 14"/>
                  <a:gd name="T78" fmla="*/ 26 w 46"/>
                  <a:gd name="T79" fmla="*/ 2 h 14"/>
                  <a:gd name="T80" fmla="*/ 24 w 46"/>
                  <a:gd name="T81" fmla="*/ 0 h 14"/>
                  <a:gd name="T82" fmla="*/ 24 w 46"/>
                  <a:gd name="T83" fmla="*/ 2 h 14"/>
                  <a:gd name="T84" fmla="*/ 22 w 46"/>
                  <a:gd name="T85" fmla="*/ 2 h 14"/>
                  <a:gd name="T86" fmla="*/ 24 w 46"/>
                  <a:gd name="T87" fmla="*/ 4 h 14"/>
                  <a:gd name="T88" fmla="*/ 24 w 46"/>
                  <a:gd name="T89" fmla="*/ 6 h 14"/>
                  <a:gd name="T90" fmla="*/ 20 w 46"/>
                  <a:gd name="T91" fmla="*/ 4 h 14"/>
                  <a:gd name="T92" fmla="*/ 20 w 46"/>
                  <a:gd name="T93" fmla="*/ 4 h 14"/>
                  <a:gd name="T94" fmla="*/ 18 w 46"/>
                  <a:gd name="T95" fmla="*/ 4 h 14"/>
                  <a:gd name="T96" fmla="*/ 14 w 46"/>
                  <a:gd name="T97" fmla="*/ 4 h 14"/>
                  <a:gd name="T98" fmla="*/ 14 w 46"/>
                  <a:gd name="T99" fmla="*/ 2 h 14"/>
                  <a:gd name="T100" fmla="*/ 12 w 46"/>
                  <a:gd name="T101" fmla="*/ 0 h 14"/>
                  <a:gd name="T102" fmla="*/ 10 w 46"/>
                  <a:gd name="T103" fmla="*/ 0 h 14"/>
                  <a:gd name="T104" fmla="*/ 10 w 46"/>
                  <a:gd name="T105" fmla="*/ 2 h 14"/>
                  <a:gd name="T106" fmla="*/ 10 w 46"/>
                  <a:gd name="T107" fmla="*/ 2 h 14"/>
                  <a:gd name="T108" fmla="*/ 10 w 46"/>
                  <a:gd name="T109" fmla="*/ 4 h 14"/>
                  <a:gd name="T110" fmla="*/ 8 w 46"/>
                  <a:gd name="T111" fmla="*/ 4 h 14"/>
                  <a:gd name="T112" fmla="*/ 8 w 46"/>
                  <a:gd name="T113" fmla="*/ 4 h 14"/>
                  <a:gd name="T114" fmla="*/ 8 w 46"/>
                  <a:gd name="T115" fmla="*/ 6 h 14"/>
                  <a:gd name="T116" fmla="*/ 6 w 46"/>
                  <a:gd name="T117" fmla="*/ 4 h 14"/>
                  <a:gd name="T118" fmla="*/ 4 w 46"/>
                  <a:gd name="T119" fmla="*/ 4 h 14"/>
                  <a:gd name="T120" fmla="*/ 2 w 46"/>
                  <a:gd name="T1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14">
                    <a:moveTo>
                      <a:pt x="2" y="4"/>
                    </a:moveTo>
                    <a:lnTo>
                      <a:pt x="2" y="4"/>
                    </a:lnTo>
                    <a:lnTo>
                      <a:pt x="4" y="4"/>
                    </a:lnTo>
                    <a:lnTo>
                      <a:pt x="4" y="6"/>
                    </a:lnTo>
                    <a:lnTo>
                      <a:pt x="4" y="6"/>
                    </a:lnTo>
                    <a:lnTo>
                      <a:pt x="4" y="6"/>
                    </a:lnTo>
                    <a:lnTo>
                      <a:pt x="6" y="6"/>
                    </a:lnTo>
                    <a:lnTo>
                      <a:pt x="6" y="6"/>
                    </a:lnTo>
                    <a:lnTo>
                      <a:pt x="6" y="6"/>
                    </a:lnTo>
                    <a:lnTo>
                      <a:pt x="6" y="6"/>
                    </a:lnTo>
                    <a:lnTo>
                      <a:pt x="4" y="6"/>
                    </a:lnTo>
                    <a:lnTo>
                      <a:pt x="6" y="6"/>
                    </a:lnTo>
                    <a:lnTo>
                      <a:pt x="4" y="6"/>
                    </a:lnTo>
                    <a:lnTo>
                      <a:pt x="4" y="6"/>
                    </a:lnTo>
                    <a:lnTo>
                      <a:pt x="4" y="6"/>
                    </a:lnTo>
                    <a:lnTo>
                      <a:pt x="4" y="6"/>
                    </a:lnTo>
                    <a:lnTo>
                      <a:pt x="4" y="8"/>
                    </a:lnTo>
                    <a:lnTo>
                      <a:pt x="6" y="8"/>
                    </a:lnTo>
                    <a:lnTo>
                      <a:pt x="6" y="8"/>
                    </a:lnTo>
                    <a:lnTo>
                      <a:pt x="6" y="8"/>
                    </a:lnTo>
                    <a:lnTo>
                      <a:pt x="6" y="8"/>
                    </a:lnTo>
                    <a:lnTo>
                      <a:pt x="6" y="8"/>
                    </a:lnTo>
                    <a:lnTo>
                      <a:pt x="6" y="8"/>
                    </a:lnTo>
                    <a:lnTo>
                      <a:pt x="8" y="8"/>
                    </a:lnTo>
                    <a:lnTo>
                      <a:pt x="10" y="8"/>
                    </a:lnTo>
                    <a:lnTo>
                      <a:pt x="10" y="8"/>
                    </a:lnTo>
                    <a:lnTo>
                      <a:pt x="12" y="8"/>
                    </a:lnTo>
                    <a:lnTo>
                      <a:pt x="12" y="8"/>
                    </a:lnTo>
                    <a:lnTo>
                      <a:pt x="12" y="8"/>
                    </a:lnTo>
                    <a:lnTo>
                      <a:pt x="14" y="8"/>
                    </a:lnTo>
                    <a:lnTo>
                      <a:pt x="14" y="8"/>
                    </a:lnTo>
                    <a:lnTo>
                      <a:pt x="14" y="8"/>
                    </a:lnTo>
                    <a:lnTo>
                      <a:pt x="16" y="8"/>
                    </a:lnTo>
                    <a:lnTo>
                      <a:pt x="20" y="8"/>
                    </a:lnTo>
                    <a:lnTo>
                      <a:pt x="20" y="8"/>
                    </a:lnTo>
                    <a:lnTo>
                      <a:pt x="20" y="8"/>
                    </a:lnTo>
                    <a:lnTo>
                      <a:pt x="22" y="8"/>
                    </a:lnTo>
                    <a:lnTo>
                      <a:pt x="22" y="8"/>
                    </a:lnTo>
                    <a:lnTo>
                      <a:pt x="22" y="8"/>
                    </a:lnTo>
                    <a:lnTo>
                      <a:pt x="22" y="8"/>
                    </a:lnTo>
                    <a:lnTo>
                      <a:pt x="18" y="8"/>
                    </a:lnTo>
                    <a:lnTo>
                      <a:pt x="18" y="8"/>
                    </a:lnTo>
                    <a:lnTo>
                      <a:pt x="16" y="8"/>
                    </a:lnTo>
                    <a:lnTo>
                      <a:pt x="16" y="8"/>
                    </a:lnTo>
                    <a:lnTo>
                      <a:pt x="16" y="10"/>
                    </a:lnTo>
                    <a:lnTo>
                      <a:pt x="16" y="10"/>
                    </a:lnTo>
                    <a:lnTo>
                      <a:pt x="16" y="10"/>
                    </a:lnTo>
                    <a:lnTo>
                      <a:pt x="18" y="10"/>
                    </a:lnTo>
                    <a:lnTo>
                      <a:pt x="18" y="10"/>
                    </a:lnTo>
                    <a:lnTo>
                      <a:pt x="18" y="10"/>
                    </a:lnTo>
                    <a:lnTo>
                      <a:pt x="16" y="10"/>
                    </a:lnTo>
                    <a:lnTo>
                      <a:pt x="14" y="10"/>
                    </a:lnTo>
                    <a:lnTo>
                      <a:pt x="14" y="10"/>
                    </a:lnTo>
                    <a:lnTo>
                      <a:pt x="14" y="10"/>
                    </a:lnTo>
                    <a:lnTo>
                      <a:pt x="12" y="10"/>
                    </a:lnTo>
                    <a:lnTo>
                      <a:pt x="12" y="10"/>
                    </a:lnTo>
                    <a:lnTo>
                      <a:pt x="12" y="10"/>
                    </a:lnTo>
                    <a:lnTo>
                      <a:pt x="14" y="10"/>
                    </a:lnTo>
                    <a:lnTo>
                      <a:pt x="14" y="12"/>
                    </a:lnTo>
                    <a:lnTo>
                      <a:pt x="16" y="12"/>
                    </a:lnTo>
                    <a:lnTo>
                      <a:pt x="16" y="12"/>
                    </a:lnTo>
                    <a:lnTo>
                      <a:pt x="18" y="12"/>
                    </a:lnTo>
                    <a:lnTo>
                      <a:pt x="18" y="12"/>
                    </a:lnTo>
                    <a:lnTo>
                      <a:pt x="20" y="12"/>
                    </a:lnTo>
                    <a:lnTo>
                      <a:pt x="20" y="12"/>
                    </a:lnTo>
                    <a:lnTo>
                      <a:pt x="20" y="12"/>
                    </a:lnTo>
                    <a:lnTo>
                      <a:pt x="20" y="12"/>
                    </a:lnTo>
                    <a:lnTo>
                      <a:pt x="22" y="12"/>
                    </a:lnTo>
                    <a:lnTo>
                      <a:pt x="24" y="12"/>
                    </a:lnTo>
                    <a:lnTo>
                      <a:pt x="26" y="12"/>
                    </a:lnTo>
                    <a:lnTo>
                      <a:pt x="26" y="12"/>
                    </a:lnTo>
                    <a:lnTo>
                      <a:pt x="26" y="12"/>
                    </a:lnTo>
                    <a:lnTo>
                      <a:pt x="26" y="12"/>
                    </a:lnTo>
                    <a:lnTo>
                      <a:pt x="26" y="12"/>
                    </a:lnTo>
                    <a:lnTo>
                      <a:pt x="26" y="12"/>
                    </a:lnTo>
                    <a:lnTo>
                      <a:pt x="28" y="12"/>
                    </a:lnTo>
                    <a:lnTo>
                      <a:pt x="28" y="12"/>
                    </a:lnTo>
                    <a:lnTo>
                      <a:pt x="30" y="14"/>
                    </a:lnTo>
                    <a:lnTo>
                      <a:pt x="30" y="14"/>
                    </a:lnTo>
                    <a:lnTo>
                      <a:pt x="30" y="14"/>
                    </a:lnTo>
                    <a:lnTo>
                      <a:pt x="30" y="14"/>
                    </a:lnTo>
                    <a:lnTo>
                      <a:pt x="32" y="14"/>
                    </a:lnTo>
                    <a:lnTo>
                      <a:pt x="34" y="12"/>
                    </a:lnTo>
                    <a:lnTo>
                      <a:pt x="34" y="12"/>
                    </a:lnTo>
                    <a:lnTo>
                      <a:pt x="34" y="12"/>
                    </a:lnTo>
                    <a:lnTo>
                      <a:pt x="36" y="12"/>
                    </a:lnTo>
                    <a:lnTo>
                      <a:pt x="36" y="12"/>
                    </a:lnTo>
                    <a:lnTo>
                      <a:pt x="38" y="12"/>
                    </a:lnTo>
                    <a:lnTo>
                      <a:pt x="38" y="12"/>
                    </a:lnTo>
                    <a:lnTo>
                      <a:pt x="38" y="12"/>
                    </a:lnTo>
                    <a:lnTo>
                      <a:pt x="40" y="12"/>
                    </a:lnTo>
                    <a:lnTo>
                      <a:pt x="40" y="12"/>
                    </a:lnTo>
                    <a:lnTo>
                      <a:pt x="40" y="10"/>
                    </a:lnTo>
                    <a:lnTo>
                      <a:pt x="40" y="10"/>
                    </a:lnTo>
                    <a:lnTo>
                      <a:pt x="42" y="10"/>
                    </a:lnTo>
                    <a:lnTo>
                      <a:pt x="42" y="10"/>
                    </a:lnTo>
                    <a:lnTo>
                      <a:pt x="40" y="10"/>
                    </a:lnTo>
                    <a:lnTo>
                      <a:pt x="40" y="10"/>
                    </a:lnTo>
                    <a:lnTo>
                      <a:pt x="42" y="8"/>
                    </a:lnTo>
                    <a:lnTo>
                      <a:pt x="42" y="8"/>
                    </a:lnTo>
                    <a:lnTo>
                      <a:pt x="44" y="8"/>
                    </a:lnTo>
                    <a:lnTo>
                      <a:pt x="44" y="8"/>
                    </a:lnTo>
                    <a:lnTo>
                      <a:pt x="44" y="8"/>
                    </a:lnTo>
                    <a:lnTo>
                      <a:pt x="44" y="6"/>
                    </a:lnTo>
                    <a:lnTo>
                      <a:pt x="46" y="6"/>
                    </a:lnTo>
                    <a:lnTo>
                      <a:pt x="46" y="6"/>
                    </a:lnTo>
                    <a:lnTo>
                      <a:pt x="46" y="6"/>
                    </a:lnTo>
                    <a:lnTo>
                      <a:pt x="46" y="6"/>
                    </a:lnTo>
                    <a:lnTo>
                      <a:pt x="46" y="4"/>
                    </a:lnTo>
                    <a:lnTo>
                      <a:pt x="46" y="4"/>
                    </a:lnTo>
                    <a:lnTo>
                      <a:pt x="44" y="4"/>
                    </a:lnTo>
                    <a:lnTo>
                      <a:pt x="44" y="4"/>
                    </a:lnTo>
                    <a:lnTo>
                      <a:pt x="44" y="4"/>
                    </a:lnTo>
                    <a:lnTo>
                      <a:pt x="42" y="4"/>
                    </a:lnTo>
                    <a:lnTo>
                      <a:pt x="40" y="4"/>
                    </a:lnTo>
                    <a:lnTo>
                      <a:pt x="40" y="4"/>
                    </a:lnTo>
                    <a:lnTo>
                      <a:pt x="38" y="4"/>
                    </a:lnTo>
                    <a:lnTo>
                      <a:pt x="38" y="4"/>
                    </a:lnTo>
                    <a:lnTo>
                      <a:pt x="38" y="4"/>
                    </a:lnTo>
                    <a:lnTo>
                      <a:pt x="38" y="4"/>
                    </a:lnTo>
                    <a:lnTo>
                      <a:pt x="36" y="4"/>
                    </a:lnTo>
                    <a:lnTo>
                      <a:pt x="36" y="4"/>
                    </a:lnTo>
                    <a:lnTo>
                      <a:pt x="36" y="4"/>
                    </a:lnTo>
                    <a:lnTo>
                      <a:pt x="36" y="4"/>
                    </a:lnTo>
                    <a:lnTo>
                      <a:pt x="36" y="4"/>
                    </a:lnTo>
                    <a:lnTo>
                      <a:pt x="34" y="4"/>
                    </a:lnTo>
                    <a:lnTo>
                      <a:pt x="34" y="2"/>
                    </a:lnTo>
                    <a:lnTo>
                      <a:pt x="34" y="2"/>
                    </a:lnTo>
                    <a:lnTo>
                      <a:pt x="34" y="2"/>
                    </a:lnTo>
                    <a:lnTo>
                      <a:pt x="34" y="2"/>
                    </a:lnTo>
                    <a:lnTo>
                      <a:pt x="34" y="4"/>
                    </a:lnTo>
                    <a:lnTo>
                      <a:pt x="34" y="4"/>
                    </a:lnTo>
                    <a:lnTo>
                      <a:pt x="34" y="4"/>
                    </a:lnTo>
                    <a:lnTo>
                      <a:pt x="34" y="4"/>
                    </a:lnTo>
                    <a:lnTo>
                      <a:pt x="34" y="4"/>
                    </a:lnTo>
                    <a:lnTo>
                      <a:pt x="34" y="4"/>
                    </a:lnTo>
                    <a:lnTo>
                      <a:pt x="32" y="4"/>
                    </a:lnTo>
                    <a:lnTo>
                      <a:pt x="30" y="2"/>
                    </a:lnTo>
                    <a:lnTo>
                      <a:pt x="32" y="2"/>
                    </a:lnTo>
                    <a:lnTo>
                      <a:pt x="32" y="4"/>
                    </a:lnTo>
                    <a:lnTo>
                      <a:pt x="30" y="2"/>
                    </a:lnTo>
                    <a:lnTo>
                      <a:pt x="30" y="4"/>
                    </a:lnTo>
                    <a:lnTo>
                      <a:pt x="30" y="2"/>
                    </a:lnTo>
                    <a:lnTo>
                      <a:pt x="30" y="4"/>
                    </a:lnTo>
                    <a:lnTo>
                      <a:pt x="30" y="4"/>
                    </a:lnTo>
                    <a:lnTo>
                      <a:pt x="30" y="4"/>
                    </a:lnTo>
                    <a:lnTo>
                      <a:pt x="30" y="4"/>
                    </a:lnTo>
                    <a:lnTo>
                      <a:pt x="28" y="4"/>
                    </a:lnTo>
                    <a:lnTo>
                      <a:pt x="28" y="4"/>
                    </a:lnTo>
                    <a:lnTo>
                      <a:pt x="28" y="4"/>
                    </a:lnTo>
                    <a:lnTo>
                      <a:pt x="28" y="4"/>
                    </a:lnTo>
                    <a:lnTo>
                      <a:pt x="28" y="4"/>
                    </a:lnTo>
                    <a:lnTo>
                      <a:pt x="28" y="4"/>
                    </a:lnTo>
                    <a:lnTo>
                      <a:pt x="26" y="4"/>
                    </a:lnTo>
                    <a:lnTo>
                      <a:pt x="26" y="4"/>
                    </a:lnTo>
                    <a:lnTo>
                      <a:pt x="26" y="4"/>
                    </a:lnTo>
                    <a:lnTo>
                      <a:pt x="26" y="4"/>
                    </a:lnTo>
                    <a:lnTo>
                      <a:pt x="26" y="4"/>
                    </a:lnTo>
                    <a:lnTo>
                      <a:pt x="26" y="4"/>
                    </a:lnTo>
                    <a:lnTo>
                      <a:pt x="26" y="2"/>
                    </a:lnTo>
                    <a:lnTo>
                      <a:pt x="26" y="2"/>
                    </a:lnTo>
                    <a:lnTo>
                      <a:pt x="26" y="0"/>
                    </a:lnTo>
                    <a:lnTo>
                      <a:pt x="26" y="0"/>
                    </a:lnTo>
                    <a:lnTo>
                      <a:pt x="24" y="0"/>
                    </a:lnTo>
                    <a:lnTo>
                      <a:pt x="24" y="0"/>
                    </a:lnTo>
                    <a:lnTo>
                      <a:pt x="24" y="0"/>
                    </a:lnTo>
                    <a:lnTo>
                      <a:pt x="24" y="0"/>
                    </a:lnTo>
                    <a:lnTo>
                      <a:pt x="24" y="2"/>
                    </a:lnTo>
                    <a:lnTo>
                      <a:pt x="24" y="2"/>
                    </a:lnTo>
                    <a:lnTo>
                      <a:pt x="24" y="2"/>
                    </a:lnTo>
                    <a:lnTo>
                      <a:pt x="24" y="2"/>
                    </a:lnTo>
                    <a:lnTo>
                      <a:pt x="22" y="2"/>
                    </a:lnTo>
                    <a:lnTo>
                      <a:pt x="22" y="2"/>
                    </a:lnTo>
                    <a:lnTo>
                      <a:pt x="24" y="2"/>
                    </a:lnTo>
                    <a:lnTo>
                      <a:pt x="24" y="2"/>
                    </a:lnTo>
                    <a:lnTo>
                      <a:pt x="24" y="4"/>
                    </a:lnTo>
                    <a:lnTo>
                      <a:pt x="24" y="4"/>
                    </a:lnTo>
                    <a:lnTo>
                      <a:pt x="24" y="4"/>
                    </a:lnTo>
                    <a:lnTo>
                      <a:pt x="24" y="6"/>
                    </a:lnTo>
                    <a:lnTo>
                      <a:pt x="24" y="6"/>
                    </a:lnTo>
                    <a:lnTo>
                      <a:pt x="24" y="6"/>
                    </a:lnTo>
                    <a:lnTo>
                      <a:pt x="22" y="6"/>
                    </a:lnTo>
                    <a:lnTo>
                      <a:pt x="22" y="4"/>
                    </a:lnTo>
                    <a:lnTo>
                      <a:pt x="20" y="4"/>
                    </a:lnTo>
                    <a:lnTo>
                      <a:pt x="20" y="4"/>
                    </a:lnTo>
                    <a:lnTo>
                      <a:pt x="20" y="4"/>
                    </a:lnTo>
                    <a:lnTo>
                      <a:pt x="20" y="4"/>
                    </a:lnTo>
                    <a:lnTo>
                      <a:pt x="20" y="4"/>
                    </a:lnTo>
                    <a:lnTo>
                      <a:pt x="20" y="4"/>
                    </a:lnTo>
                    <a:lnTo>
                      <a:pt x="18" y="4"/>
                    </a:lnTo>
                    <a:lnTo>
                      <a:pt x="18" y="4"/>
                    </a:lnTo>
                    <a:lnTo>
                      <a:pt x="18" y="4"/>
                    </a:lnTo>
                    <a:lnTo>
                      <a:pt x="16" y="4"/>
                    </a:lnTo>
                    <a:lnTo>
                      <a:pt x="16" y="4"/>
                    </a:lnTo>
                    <a:lnTo>
                      <a:pt x="16" y="4"/>
                    </a:lnTo>
                    <a:lnTo>
                      <a:pt x="14" y="4"/>
                    </a:lnTo>
                    <a:lnTo>
                      <a:pt x="14" y="2"/>
                    </a:lnTo>
                    <a:lnTo>
                      <a:pt x="14" y="4"/>
                    </a:lnTo>
                    <a:lnTo>
                      <a:pt x="14" y="2"/>
                    </a:lnTo>
                    <a:lnTo>
                      <a:pt x="14" y="2"/>
                    </a:lnTo>
                    <a:lnTo>
                      <a:pt x="12" y="2"/>
                    </a:lnTo>
                    <a:lnTo>
                      <a:pt x="12" y="2"/>
                    </a:lnTo>
                    <a:lnTo>
                      <a:pt x="12" y="2"/>
                    </a:lnTo>
                    <a:lnTo>
                      <a:pt x="12" y="0"/>
                    </a:lnTo>
                    <a:lnTo>
                      <a:pt x="10" y="0"/>
                    </a:lnTo>
                    <a:lnTo>
                      <a:pt x="10" y="0"/>
                    </a:lnTo>
                    <a:lnTo>
                      <a:pt x="10" y="0"/>
                    </a:lnTo>
                    <a:lnTo>
                      <a:pt x="10" y="0"/>
                    </a:lnTo>
                    <a:lnTo>
                      <a:pt x="8" y="0"/>
                    </a:lnTo>
                    <a:lnTo>
                      <a:pt x="8" y="2"/>
                    </a:lnTo>
                    <a:lnTo>
                      <a:pt x="10" y="2"/>
                    </a:lnTo>
                    <a:lnTo>
                      <a:pt x="10" y="2"/>
                    </a:lnTo>
                    <a:lnTo>
                      <a:pt x="10" y="2"/>
                    </a:lnTo>
                    <a:lnTo>
                      <a:pt x="10" y="2"/>
                    </a:lnTo>
                    <a:lnTo>
                      <a:pt x="10" y="2"/>
                    </a:lnTo>
                    <a:lnTo>
                      <a:pt x="10" y="2"/>
                    </a:lnTo>
                    <a:lnTo>
                      <a:pt x="10" y="4"/>
                    </a:lnTo>
                    <a:lnTo>
                      <a:pt x="12" y="4"/>
                    </a:lnTo>
                    <a:lnTo>
                      <a:pt x="10" y="4"/>
                    </a:lnTo>
                    <a:lnTo>
                      <a:pt x="10" y="4"/>
                    </a:lnTo>
                    <a:lnTo>
                      <a:pt x="8" y="4"/>
                    </a:lnTo>
                    <a:lnTo>
                      <a:pt x="8" y="4"/>
                    </a:lnTo>
                    <a:lnTo>
                      <a:pt x="8" y="2"/>
                    </a:lnTo>
                    <a:lnTo>
                      <a:pt x="8" y="4"/>
                    </a:lnTo>
                    <a:lnTo>
                      <a:pt x="8" y="4"/>
                    </a:lnTo>
                    <a:lnTo>
                      <a:pt x="8" y="4"/>
                    </a:lnTo>
                    <a:lnTo>
                      <a:pt x="10" y="4"/>
                    </a:lnTo>
                    <a:lnTo>
                      <a:pt x="8" y="4"/>
                    </a:lnTo>
                    <a:lnTo>
                      <a:pt x="10" y="4"/>
                    </a:lnTo>
                    <a:lnTo>
                      <a:pt x="8" y="4"/>
                    </a:lnTo>
                    <a:lnTo>
                      <a:pt x="10" y="6"/>
                    </a:lnTo>
                    <a:lnTo>
                      <a:pt x="8" y="6"/>
                    </a:lnTo>
                    <a:lnTo>
                      <a:pt x="8" y="6"/>
                    </a:lnTo>
                    <a:lnTo>
                      <a:pt x="8" y="4"/>
                    </a:lnTo>
                    <a:lnTo>
                      <a:pt x="8" y="4"/>
                    </a:lnTo>
                    <a:lnTo>
                      <a:pt x="6" y="4"/>
                    </a:lnTo>
                    <a:lnTo>
                      <a:pt x="6" y="4"/>
                    </a:lnTo>
                    <a:lnTo>
                      <a:pt x="6" y="4"/>
                    </a:lnTo>
                    <a:lnTo>
                      <a:pt x="6" y="4"/>
                    </a:lnTo>
                    <a:lnTo>
                      <a:pt x="4" y="4"/>
                    </a:lnTo>
                    <a:lnTo>
                      <a:pt x="4" y="4"/>
                    </a:lnTo>
                    <a:lnTo>
                      <a:pt x="2" y="4"/>
                    </a:lnTo>
                    <a:lnTo>
                      <a:pt x="2" y="4"/>
                    </a:lnTo>
                    <a:lnTo>
                      <a:pt x="2" y="4"/>
                    </a:lnTo>
                    <a:lnTo>
                      <a:pt x="0"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188"/>
              <p:cNvSpPr>
                <a:spLocks/>
              </p:cNvSpPr>
              <p:nvPr/>
            </p:nvSpPr>
            <p:spPr bwMode="auto">
              <a:xfrm>
                <a:off x="2868" y="1709"/>
                <a:ext cx="8" cy="8"/>
              </a:xfrm>
              <a:custGeom>
                <a:avLst/>
                <a:gdLst>
                  <a:gd name="T0" fmla="*/ 0 w 8"/>
                  <a:gd name="T1" fmla="*/ 4 h 8"/>
                  <a:gd name="T2" fmla="*/ 0 w 8"/>
                  <a:gd name="T3" fmla="*/ 4 h 8"/>
                  <a:gd name="T4" fmla="*/ 2 w 8"/>
                  <a:gd name="T5" fmla="*/ 6 h 8"/>
                  <a:gd name="T6" fmla="*/ 2 w 8"/>
                  <a:gd name="T7" fmla="*/ 6 h 8"/>
                  <a:gd name="T8" fmla="*/ 2 w 8"/>
                  <a:gd name="T9" fmla="*/ 6 h 8"/>
                  <a:gd name="T10" fmla="*/ 2 w 8"/>
                  <a:gd name="T11" fmla="*/ 8 h 8"/>
                  <a:gd name="T12" fmla="*/ 2 w 8"/>
                  <a:gd name="T13" fmla="*/ 6 h 8"/>
                  <a:gd name="T14" fmla="*/ 4 w 8"/>
                  <a:gd name="T15" fmla="*/ 6 h 8"/>
                  <a:gd name="T16" fmla="*/ 4 w 8"/>
                  <a:gd name="T17" fmla="*/ 4 h 8"/>
                  <a:gd name="T18" fmla="*/ 4 w 8"/>
                  <a:gd name="T19" fmla="*/ 4 h 8"/>
                  <a:gd name="T20" fmla="*/ 6 w 8"/>
                  <a:gd name="T21" fmla="*/ 4 h 8"/>
                  <a:gd name="T22" fmla="*/ 6 w 8"/>
                  <a:gd name="T23" fmla="*/ 4 h 8"/>
                  <a:gd name="T24" fmla="*/ 6 w 8"/>
                  <a:gd name="T25" fmla="*/ 4 h 8"/>
                  <a:gd name="T26" fmla="*/ 8 w 8"/>
                  <a:gd name="T27" fmla="*/ 2 h 8"/>
                  <a:gd name="T28" fmla="*/ 8 w 8"/>
                  <a:gd name="T29" fmla="*/ 2 h 8"/>
                  <a:gd name="T30" fmla="*/ 8 w 8"/>
                  <a:gd name="T31" fmla="*/ 2 h 8"/>
                  <a:gd name="T32" fmla="*/ 8 w 8"/>
                  <a:gd name="T33" fmla="*/ 2 h 8"/>
                  <a:gd name="T34" fmla="*/ 8 w 8"/>
                  <a:gd name="T35" fmla="*/ 2 h 8"/>
                  <a:gd name="T36" fmla="*/ 6 w 8"/>
                  <a:gd name="T37" fmla="*/ 2 h 8"/>
                  <a:gd name="T38" fmla="*/ 6 w 8"/>
                  <a:gd name="T39" fmla="*/ 0 h 8"/>
                  <a:gd name="T40" fmla="*/ 6 w 8"/>
                  <a:gd name="T41" fmla="*/ 0 h 8"/>
                  <a:gd name="T42" fmla="*/ 4 w 8"/>
                  <a:gd name="T43" fmla="*/ 0 h 8"/>
                  <a:gd name="T44" fmla="*/ 4 w 8"/>
                  <a:gd name="T45" fmla="*/ 0 h 8"/>
                  <a:gd name="T46" fmla="*/ 2 w 8"/>
                  <a:gd name="T47" fmla="*/ 2 h 8"/>
                  <a:gd name="T48" fmla="*/ 2 w 8"/>
                  <a:gd name="T49" fmla="*/ 2 h 8"/>
                  <a:gd name="T50" fmla="*/ 0 w 8"/>
                  <a:gd name="T51" fmla="*/ 2 h 8"/>
                  <a:gd name="T52" fmla="*/ 0 w 8"/>
                  <a:gd name="T53" fmla="*/ 2 h 8"/>
                  <a:gd name="T54" fmla="*/ 0 w 8"/>
                  <a:gd name="T5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8">
                    <a:moveTo>
                      <a:pt x="0" y="4"/>
                    </a:moveTo>
                    <a:lnTo>
                      <a:pt x="0" y="4"/>
                    </a:lnTo>
                    <a:lnTo>
                      <a:pt x="2" y="6"/>
                    </a:lnTo>
                    <a:lnTo>
                      <a:pt x="2" y="6"/>
                    </a:lnTo>
                    <a:lnTo>
                      <a:pt x="2" y="6"/>
                    </a:lnTo>
                    <a:lnTo>
                      <a:pt x="2" y="8"/>
                    </a:lnTo>
                    <a:lnTo>
                      <a:pt x="2" y="6"/>
                    </a:lnTo>
                    <a:lnTo>
                      <a:pt x="4" y="6"/>
                    </a:lnTo>
                    <a:lnTo>
                      <a:pt x="4" y="4"/>
                    </a:lnTo>
                    <a:lnTo>
                      <a:pt x="4" y="4"/>
                    </a:lnTo>
                    <a:lnTo>
                      <a:pt x="6" y="4"/>
                    </a:lnTo>
                    <a:lnTo>
                      <a:pt x="6" y="4"/>
                    </a:lnTo>
                    <a:lnTo>
                      <a:pt x="6" y="4"/>
                    </a:lnTo>
                    <a:lnTo>
                      <a:pt x="8" y="2"/>
                    </a:lnTo>
                    <a:lnTo>
                      <a:pt x="8" y="2"/>
                    </a:lnTo>
                    <a:lnTo>
                      <a:pt x="8" y="2"/>
                    </a:lnTo>
                    <a:lnTo>
                      <a:pt x="8" y="2"/>
                    </a:lnTo>
                    <a:lnTo>
                      <a:pt x="8" y="2"/>
                    </a:lnTo>
                    <a:lnTo>
                      <a:pt x="6" y="2"/>
                    </a:lnTo>
                    <a:lnTo>
                      <a:pt x="6" y="0"/>
                    </a:lnTo>
                    <a:lnTo>
                      <a:pt x="6" y="0"/>
                    </a:lnTo>
                    <a:lnTo>
                      <a:pt x="4" y="0"/>
                    </a:lnTo>
                    <a:lnTo>
                      <a:pt x="4" y="0"/>
                    </a:lnTo>
                    <a:lnTo>
                      <a:pt x="2" y="2"/>
                    </a:lnTo>
                    <a:lnTo>
                      <a:pt x="2" y="2"/>
                    </a:lnTo>
                    <a:lnTo>
                      <a:pt x="0" y="2"/>
                    </a:lnTo>
                    <a:lnTo>
                      <a:pt x="0"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189"/>
              <p:cNvSpPr>
                <a:spLocks/>
              </p:cNvSpPr>
              <p:nvPr/>
            </p:nvSpPr>
            <p:spPr bwMode="auto">
              <a:xfrm>
                <a:off x="2868" y="1705"/>
                <a:ext cx="6" cy="4"/>
              </a:xfrm>
              <a:custGeom>
                <a:avLst/>
                <a:gdLst>
                  <a:gd name="T0" fmla="*/ 0 w 6"/>
                  <a:gd name="T1" fmla="*/ 2 h 4"/>
                  <a:gd name="T2" fmla="*/ 2 w 6"/>
                  <a:gd name="T3" fmla="*/ 2 h 4"/>
                  <a:gd name="T4" fmla="*/ 2 w 6"/>
                  <a:gd name="T5" fmla="*/ 4 h 4"/>
                  <a:gd name="T6" fmla="*/ 4 w 6"/>
                  <a:gd name="T7" fmla="*/ 4 h 4"/>
                  <a:gd name="T8" fmla="*/ 4 w 6"/>
                  <a:gd name="T9" fmla="*/ 4 h 4"/>
                  <a:gd name="T10" fmla="*/ 4 w 6"/>
                  <a:gd name="T11" fmla="*/ 4 h 4"/>
                  <a:gd name="T12" fmla="*/ 6 w 6"/>
                  <a:gd name="T13" fmla="*/ 2 h 4"/>
                  <a:gd name="T14" fmla="*/ 6 w 6"/>
                  <a:gd name="T15" fmla="*/ 2 h 4"/>
                  <a:gd name="T16" fmla="*/ 6 w 6"/>
                  <a:gd name="T17" fmla="*/ 0 h 4"/>
                  <a:gd name="T18" fmla="*/ 4 w 6"/>
                  <a:gd name="T19" fmla="*/ 0 h 4"/>
                  <a:gd name="T20" fmla="*/ 4 w 6"/>
                  <a:gd name="T21" fmla="*/ 0 h 4"/>
                  <a:gd name="T22" fmla="*/ 4 w 6"/>
                  <a:gd name="T23" fmla="*/ 0 h 4"/>
                  <a:gd name="T24" fmla="*/ 4 w 6"/>
                  <a:gd name="T25" fmla="*/ 0 h 4"/>
                  <a:gd name="T26" fmla="*/ 2 w 6"/>
                  <a:gd name="T27" fmla="*/ 2 h 4"/>
                  <a:gd name="T28" fmla="*/ 0 w 6"/>
                  <a:gd name="T29" fmla="*/ 2 h 4"/>
                  <a:gd name="T30" fmla="*/ 0 w 6"/>
                  <a:gd name="T31" fmla="*/ 2 h 4"/>
                  <a:gd name="T32" fmla="*/ 0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0" y="2"/>
                    </a:moveTo>
                    <a:lnTo>
                      <a:pt x="2" y="2"/>
                    </a:lnTo>
                    <a:lnTo>
                      <a:pt x="2" y="4"/>
                    </a:lnTo>
                    <a:lnTo>
                      <a:pt x="4" y="4"/>
                    </a:lnTo>
                    <a:lnTo>
                      <a:pt x="4" y="4"/>
                    </a:lnTo>
                    <a:lnTo>
                      <a:pt x="4" y="4"/>
                    </a:lnTo>
                    <a:lnTo>
                      <a:pt x="6" y="2"/>
                    </a:lnTo>
                    <a:lnTo>
                      <a:pt x="6" y="2"/>
                    </a:lnTo>
                    <a:lnTo>
                      <a:pt x="6" y="0"/>
                    </a:lnTo>
                    <a:lnTo>
                      <a:pt x="4" y="0"/>
                    </a:lnTo>
                    <a:lnTo>
                      <a:pt x="4" y="0"/>
                    </a:lnTo>
                    <a:lnTo>
                      <a:pt x="4" y="0"/>
                    </a:lnTo>
                    <a:lnTo>
                      <a:pt x="4" y="0"/>
                    </a:lnTo>
                    <a:lnTo>
                      <a:pt x="2"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190"/>
              <p:cNvSpPr>
                <a:spLocks/>
              </p:cNvSpPr>
              <p:nvPr/>
            </p:nvSpPr>
            <p:spPr bwMode="auto">
              <a:xfrm>
                <a:off x="2804" y="1747"/>
                <a:ext cx="2" cy="4"/>
              </a:xfrm>
              <a:custGeom>
                <a:avLst/>
                <a:gdLst>
                  <a:gd name="T0" fmla="*/ 0 w 2"/>
                  <a:gd name="T1" fmla="*/ 0 h 4"/>
                  <a:gd name="T2" fmla="*/ 0 w 2"/>
                  <a:gd name="T3" fmla="*/ 0 h 4"/>
                  <a:gd name="T4" fmla="*/ 0 w 2"/>
                  <a:gd name="T5" fmla="*/ 0 h 4"/>
                  <a:gd name="T6" fmla="*/ 0 w 2"/>
                  <a:gd name="T7" fmla="*/ 2 h 4"/>
                  <a:gd name="T8" fmla="*/ 0 w 2"/>
                  <a:gd name="T9" fmla="*/ 2 h 4"/>
                  <a:gd name="T10" fmla="*/ 2 w 2"/>
                  <a:gd name="T11" fmla="*/ 2 h 4"/>
                  <a:gd name="T12" fmla="*/ 2 w 2"/>
                  <a:gd name="T13" fmla="*/ 4 h 4"/>
                  <a:gd name="T14" fmla="*/ 2 w 2"/>
                  <a:gd name="T15" fmla="*/ 4 h 4"/>
                  <a:gd name="T16" fmla="*/ 2 w 2"/>
                  <a:gd name="T17" fmla="*/ 2 h 4"/>
                  <a:gd name="T18" fmla="*/ 2 w 2"/>
                  <a:gd name="T19" fmla="*/ 2 h 4"/>
                  <a:gd name="T20" fmla="*/ 2 w 2"/>
                  <a:gd name="T21" fmla="*/ 2 h 4"/>
                  <a:gd name="T22" fmla="*/ 2 w 2"/>
                  <a:gd name="T23" fmla="*/ 2 h 4"/>
                  <a:gd name="T24" fmla="*/ 2 w 2"/>
                  <a:gd name="T25" fmla="*/ 0 h 4"/>
                  <a:gd name="T26" fmla="*/ 2 w 2"/>
                  <a:gd name="T27" fmla="*/ 0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0"/>
                    </a:lnTo>
                    <a:lnTo>
                      <a:pt x="0" y="0"/>
                    </a:lnTo>
                    <a:lnTo>
                      <a:pt x="0" y="2"/>
                    </a:lnTo>
                    <a:lnTo>
                      <a:pt x="0" y="2"/>
                    </a:lnTo>
                    <a:lnTo>
                      <a:pt x="2" y="2"/>
                    </a:lnTo>
                    <a:lnTo>
                      <a:pt x="2" y="4"/>
                    </a:lnTo>
                    <a:lnTo>
                      <a:pt x="2" y="4"/>
                    </a:lnTo>
                    <a:lnTo>
                      <a:pt x="2" y="2"/>
                    </a:lnTo>
                    <a:lnTo>
                      <a:pt x="2" y="2"/>
                    </a:lnTo>
                    <a:lnTo>
                      <a:pt x="2" y="2"/>
                    </a:ln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191"/>
              <p:cNvSpPr>
                <a:spLocks/>
              </p:cNvSpPr>
              <p:nvPr/>
            </p:nvSpPr>
            <p:spPr bwMode="auto">
              <a:xfrm>
                <a:off x="2800" y="1747"/>
                <a:ext cx="4" cy="4"/>
              </a:xfrm>
              <a:custGeom>
                <a:avLst/>
                <a:gdLst>
                  <a:gd name="T0" fmla="*/ 2 w 4"/>
                  <a:gd name="T1" fmla="*/ 2 h 4"/>
                  <a:gd name="T2" fmla="*/ 2 w 4"/>
                  <a:gd name="T3" fmla="*/ 4 h 4"/>
                  <a:gd name="T4" fmla="*/ 2 w 4"/>
                  <a:gd name="T5" fmla="*/ 4 h 4"/>
                  <a:gd name="T6" fmla="*/ 4 w 4"/>
                  <a:gd name="T7" fmla="*/ 2 h 4"/>
                  <a:gd name="T8" fmla="*/ 4 w 4"/>
                  <a:gd name="T9" fmla="*/ 4 h 4"/>
                  <a:gd name="T10" fmla="*/ 4 w 4"/>
                  <a:gd name="T11" fmla="*/ 2 h 4"/>
                  <a:gd name="T12" fmla="*/ 4 w 4"/>
                  <a:gd name="T13" fmla="*/ 2 h 4"/>
                  <a:gd name="T14" fmla="*/ 4 w 4"/>
                  <a:gd name="T15" fmla="*/ 2 h 4"/>
                  <a:gd name="T16" fmla="*/ 4 w 4"/>
                  <a:gd name="T17" fmla="*/ 0 h 4"/>
                  <a:gd name="T18" fmla="*/ 4 w 4"/>
                  <a:gd name="T19" fmla="*/ 2 h 4"/>
                  <a:gd name="T20" fmla="*/ 2 w 4"/>
                  <a:gd name="T21" fmla="*/ 2 h 4"/>
                  <a:gd name="T22" fmla="*/ 2 w 4"/>
                  <a:gd name="T23" fmla="*/ 2 h 4"/>
                  <a:gd name="T24" fmla="*/ 2 w 4"/>
                  <a:gd name="T25" fmla="*/ 0 h 4"/>
                  <a:gd name="T26" fmla="*/ 2 w 4"/>
                  <a:gd name="T27" fmla="*/ 0 h 4"/>
                  <a:gd name="T28" fmla="*/ 2 w 4"/>
                  <a:gd name="T29" fmla="*/ 0 h 4"/>
                  <a:gd name="T30" fmla="*/ 0 w 4"/>
                  <a:gd name="T31" fmla="*/ 0 h 4"/>
                  <a:gd name="T32" fmla="*/ 0 w 4"/>
                  <a:gd name="T33" fmla="*/ 0 h 4"/>
                  <a:gd name="T34" fmla="*/ 0 w 4"/>
                  <a:gd name="T35" fmla="*/ 0 h 4"/>
                  <a:gd name="T36" fmla="*/ 0 w 4"/>
                  <a:gd name="T37" fmla="*/ 0 h 4"/>
                  <a:gd name="T38" fmla="*/ 0 w 4"/>
                  <a:gd name="T39" fmla="*/ 2 h 4"/>
                  <a:gd name="T40" fmla="*/ 0 w 4"/>
                  <a:gd name="T41" fmla="*/ 2 h 4"/>
                  <a:gd name="T42" fmla="*/ 0 w 4"/>
                  <a:gd name="T43" fmla="*/ 2 h 4"/>
                  <a:gd name="T44" fmla="*/ 2 w 4"/>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2"/>
                    </a:moveTo>
                    <a:lnTo>
                      <a:pt x="2" y="4"/>
                    </a:lnTo>
                    <a:lnTo>
                      <a:pt x="2" y="4"/>
                    </a:lnTo>
                    <a:lnTo>
                      <a:pt x="4" y="2"/>
                    </a:lnTo>
                    <a:lnTo>
                      <a:pt x="4" y="4"/>
                    </a:lnTo>
                    <a:lnTo>
                      <a:pt x="4" y="2"/>
                    </a:lnTo>
                    <a:lnTo>
                      <a:pt x="4" y="2"/>
                    </a:lnTo>
                    <a:lnTo>
                      <a:pt x="4" y="2"/>
                    </a:lnTo>
                    <a:lnTo>
                      <a:pt x="4" y="0"/>
                    </a:lnTo>
                    <a:lnTo>
                      <a:pt x="4" y="2"/>
                    </a:lnTo>
                    <a:lnTo>
                      <a:pt x="2" y="2"/>
                    </a:lnTo>
                    <a:lnTo>
                      <a:pt x="2" y="2"/>
                    </a:lnTo>
                    <a:lnTo>
                      <a:pt x="2" y="0"/>
                    </a:lnTo>
                    <a:lnTo>
                      <a:pt x="2" y="0"/>
                    </a:lnTo>
                    <a:lnTo>
                      <a:pt x="2" y="0"/>
                    </a:lnTo>
                    <a:lnTo>
                      <a:pt x="0" y="0"/>
                    </a:lnTo>
                    <a:lnTo>
                      <a:pt x="0" y="0"/>
                    </a:lnTo>
                    <a:lnTo>
                      <a:pt x="0" y="0"/>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92"/>
              <p:cNvSpPr>
                <a:spLocks/>
              </p:cNvSpPr>
              <p:nvPr/>
            </p:nvSpPr>
            <p:spPr bwMode="auto">
              <a:xfrm>
                <a:off x="2790" y="1741"/>
                <a:ext cx="8" cy="6"/>
              </a:xfrm>
              <a:custGeom>
                <a:avLst/>
                <a:gdLst>
                  <a:gd name="T0" fmla="*/ 6 w 8"/>
                  <a:gd name="T1" fmla="*/ 2 h 6"/>
                  <a:gd name="T2" fmla="*/ 6 w 8"/>
                  <a:gd name="T3" fmla="*/ 2 h 6"/>
                  <a:gd name="T4" fmla="*/ 6 w 8"/>
                  <a:gd name="T5" fmla="*/ 0 h 6"/>
                  <a:gd name="T6" fmla="*/ 6 w 8"/>
                  <a:gd name="T7" fmla="*/ 0 h 6"/>
                  <a:gd name="T8" fmla="*/ 6 w 8"/>
                  <a:gd name="T9" fmla="*/ 0 h 6"/>
                  <a:gd name="T10" fmla="*/ 4 w 8"/>
                  <a:gd name="T11" fmla="*/ 0 h 6"/>
                  <a:gd name="T12" fmla="*/ 2 w 8"/>
                  <a:gd name="T13" fmla="*/ 0 h 6"/>
                  <a:gd name="T14" fmla="*/ 2 w 8"/>
                  <a:gd name="T15" fmla="*/ 0 h 6"/>
                  <a:gd name="T16" fmla="*/ 2 w 8"/>
                  <a:gd name="T17" fmla="*/ 2 h 6"/>
                  <a:gd name="T18" fmla="*/ 0 w 8"/>
                  <a:gd name="T19" fmla="*/ 0 h 6"/>
                  <a:gd name="T20" fmla="*/ 0 w 8"/>
                  <a:gd name="T21" fmla="*/ 0 h 6"/>
                  <a:gd name="T22" fmla="*/ 0 w 8"/>
                  <a:gd name="T23" fmla="*/ 2 h 6"/>
                  <a:gd name="T24" fmla="*/ 0 w 8"/>
                  <a:gd name="T25" fmla="*/ 2 h 6"/>
                  <a:gd name="T26" fmla="*/ 0 w 8"/>
                  <a:gd name="T27" fmla="*/ 2 h 6"/>
                  <a:gd name="T28" fmla="*/ 2 w 8"/>
                  <a:gd name="T29" fmla="*/ 2 h 6"/>
                  <a:gd name="T30" fmla="*/ 2 w 8"/>
                  <a:gd name="T31" fmla="*/ 4 h 6"/>
                  <a:gd name="T32" fmla="*/ 2 w 8"/>
                  <a:gd name="T33" fmla="*/ 4 h 6"/>
                  <a:gd name="T34" fmla="*/ 2 w 8"/>
                  <a:gd name="T35" fmla="*/ 6 h 6"/>
                  <a:gd name="T36" fmla="*/ 4 w 8"/>
                  <a:gd name="T37" fmla="*/ 6 h 6"/>
                  <a:gd name="T38" fmla="*/ 6 w 8"/>
                  <a:gd name="T39" fmla="*/ 6 h 6"/>
                  <a:gd name="T40" fmla="*/ 6 w 8"/>
                  <a:gd name="T41" fmla="*/ 6 h 6"/>
                  <a:gd name="T42" fmla="*/ 6 w 8"/>
                  <a:gd name="T43" fmla="*/ 6 h 6"/>
                  <a:gd name="T44" fmla="*/ 8 w 8"/>
                  <a:gd name="T45" fmla="*/ 6 h 6"/>
                  <a:gd name="T46" fmla="*/ 8 w 8"/>
                  <a:gd name="T47" fmla="*/ 4 h 6"/>
                  <a:gd name="T48" fmla="*/ 8 w 8"/>
                  <a:gd name="T49" fmla="*/ 2 h 6"/>
                  <a:gd name="T50" fmla="*/ 8 w 8"/>
                  <a:gd name="T51" fmla="*/ 2 h 6"/>
                  <a:gd name="T52" fmla="*/ 8 w 8"/>
                  <a:gd name="T53" fmla="*/ 2 h 6"/>
                  <a:gd name="T54" fmla="*/ 6 w 8"/>
                  <a:gd name="T5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6" y="2"/>
                    </a:moveTo>
                    <a:lnTo>
                      <a:pt x="6" y="2"/>
                    </a:lnTo>
                    <a:lnTo>
                      <a:pt x="6" y="0"/>
                    </a:lnTo>
                    <a:lnTo>
                      <a:pt x="6" y="0"/>
                    </a:lnTo>
                    <a:lnTo>
                      <a:pt x="6" y="0"/>
                    </a:lnTo>
                    <a:lnTo>
                      <a:pt x="4" y="0"/>
                    </a:lnTo>
                    <a:lnTo>
                      <a:pt x="2" y="0"/>
                    </a:lnTo>
                    <a:lnTo>
                      <a:pt x="2" y="0"/>
                    </a:lnTo>
                    <a:lnTo>
                      <a:pt x="2" y="2"/>
                    </a:lnTo>
                    <a:lnTo>
                      <a:pt x="0" y="0"/>
                    </a:lnTo>
                    <a:lnTo>
                      <a:pt x="0" y="0"/>
                    </a:lnTo>
                    <a:lnTo>
                      <a:pt x="0" y="2"/>
                    </a:lnTo>
                    <a:lnTo>
                      <a:pt x="0" y="2"/>
                    </a:lnTo>
                    <a:lnTo>
                      <a:pt x="0" y="2"/>
                    </a:lnTo>
                    <a:lnTo>
                      <a:pt x="2" y="2"/>
                    </a:lnTo>
                    <a:lnTo>
                      <a:pt x="2" y="4"/>
                    </a:lnTo>
                    <a:lnTo>
                      <a:pt x="2" y="4"/>
                    </a:lnTo>
                    <a:lnTo>
                      <a:pt x="2" y="6"/>
                    </a:lnTo>
                    <a:lnTo>
                      <a:pt x="4" y="6"/>
                    </a:lnTo>
                    <a:lnTo>
                      <a:pt x="6" y="6"/>
                    </a:lnTo>
                    <a:lnTo>
                      <a:pt x="6" y="6"/>
                    </a:lnTo>
                    <a:lnTo>
                      <a:pt x="6" y="6"/>
                    </a:lnTo>
                    <a:lnTo>
                      <a:pt x="8" y="6"/>
                    </a:lnTo>
                    <a:lnTo>
                      <a:pt x="8" y="4"/>
                    </a:lnTo>
                    <a:lnTo>
                      <a:pt x="8" y="2"/>
                    </a:lnTo>
                    <a:lnTo>
                      <a:pt x="8" y="2"/>
                    </a:lnTo>
                    <a:lnTo>
                      <a:pt x="8" y="2"/>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93"/>
              <p:cNvSpPr>
                <a:spLocks/>
              </p:cNvSpPr>
              <p:nvPr/>
            </p:nvSpPr>
            <p:spPr bwMode="auto">
              <a:xfrm>
                <a:off x="2796" y="1745"/>
                <a:ext cx="2" cy="4"/>
              </a:xfrm>
              <a:custGeom>
                <a:avLst/>
                <a:gdLst>
                  <a:gd name="T0" fmla="*/ 2 w 2"/>
                  <a:gd name="T1" fmla="*/ 4 h 4"/>
                  <a:gd name="T2" fmla="*/ 2 w 2"/>
                  <a:gd name="T3" fmla="*/ 4 h 4"/>
                  <a:gd name="T4" fmla="*/ 2 w 2"/>
                  <a:gd name="T5" fmla="*/ 4 h 4"/>
                  <a:gd name="T6" fmla="*/ 2 w 2"/>
                  <a:gd name="T7" fmla="*/ 2 h 4"/>
                  <a:gd name="T8" fmla="*/ 2 w 2"/>
                  <a:gd name="T9" fmla="*/ 2 h 4"/>
                  <a:gd name="T10" fmla="*/ 2 w 2"/>
                  <a:gd name="T11" fmla="*/ 0 h 4"/>
                  <a:gd name="T12" fmla="*/ 2 w 2"/>
                  <a:gd name="T13" fmla="*/ 0 h 4"/>
                  <a:gd name="T14" fmla="*/ 2 w 2"/>
                  <a:gd name="T15" fmla="*/ 2 h 4"/>
                  <a:gd name="T16" fmla="*/ 2 w 2"/>
                  <a:gd name="T17" fmla="*/ 2 h 4"/>
                  <a:gd name="T18" fmla="*/ 2 w 2"/>
                  <a:gd name="T19" fmla="*/ 4 h 4"/>
                  <a:gd name="T20" fmla="*/ 0 w 2"/>
                  <a:gd name="T21" fmla="*/ 4 h 4"/>
                  <a:gd name="T22" fmla="*/ 2 w 2"/>
                  <a:gd name="T23" fmla="*/ 4 h 4"/>
                  <a:gd name="T24" fmla="*/ 2 w 2"/>
                  <a:gd name="T25" fmla="*/ 4 h 4"/>
                  <a:gd name="T26" fmla="*/ 2 w 2"/>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4">
                    <a:moveTo>
                      <a:pt x="2" y="4"/>
                    </a:moveTo>
                    <a:lnTo>
                      <a:pt x="2" y="4"/>
                    </a:lnTo>
                    <a:lnTo>
                      <a:pt x="2" y="4"/>
                    </a:lnTo>
                    <a:lnTo>
                      <a:pt x="2" y="2"/>
                    </a:lnTo>
                    <a:lnTo>
                      <a:pt x="2" y="2"/>
                    </a:lnTo>
                    <a:lnTo>
                      <a:pt x="2" y="0"/>
                    </a:lnTo>
                    <a:lnTo>
                      <a:pt x="2" y="0"/>
                    </a:lnTo>
                    <a:lnTo>
                      <a:pt x="2" y="2"/>
                    </a:lnTo>
                    <a:lnTo>
                      <a:pt x="2" y="2"/>
                    </a:lnTo>
                    <a:lnTo>
                      <a:pt x="2" y="4"/>
                    </a:lnTo>
                    <a:lnTo>
                      <a:pt x="0" y="4"/>
                    </a:lnTo>
                    <a:lnTo>
                      <a:pt x="2" y="4"/>
                    </a:lnTo>
                    <a:lnTo>
                      <a:pt x="2" y="4"/>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94"/>
              <p:cNvSpPr>
                <a:spLocks noEditPoints="1"/>
              </p:cNvSpPr>
              <p:nvPr/>
            </p:nvSpPr>
            <p:spPr bwMode="auto">
              <a:xfrm>
                <a:off x="2798" y="1735"/>
                <a:ext cx="12" cy="12"/>
              </a:xfrm>
              <a:custGeom>
                <a:avLst/>
                <a:gdLst>
                  <a:gd name="T0" fmla="*/ 10 w 12"/>
                  <a:gd name="T1" fmla="*/ 2 h 12"/>
                  <a:gd name="T2" fmla="*/ 8 w 12"/>
                  <a:gd name="T3" fmla="*/ 0 h 12"/>
                  <a:gd name="T4" fmla="*/ 6 w 12"/>
                  <a:gd name="T5" fmla="*/ 2 h 12"/>
                  <a:gd name="T6" fmla="*/ 8 w 12"/>
                  <a:gd name="T7" fmla="*/ 2 h 12"/>
                  <a:gd name="T8" fmla="*/ 8 w 12"/>
                  <a:gd name="T9" fmla="*/ 4 h 12"/>
                  <a:gd name="T10" fmla="*/ 6 w 12"/>
                  <a:gd name="T11" fmla="*/ 4 h 12"/>
                  <a:gd name="T12" fmla="*/ 6 w 12"/>
                  <a:gd name="T13" fmla="*/ 4 h 12"/>
                  <a:gd name="T14" fmla="*/ 6 w 12"/>
                  <a:gd name="T15" fmla="*/ 4 h 12"/>
                  <a:gd name="T16" fmla="*/ 6 w 12"/>
                  <a:gd name="T17" fmla="*/ 4 h 12"/>
                  <a:gd name="T18" fmla="*/ 6 w 12"/>
                  <a:gd name="T19" fmla="*/ 2 h 12"/>
                  <a:gd name="T20" fmla="*/ 4 w 12"/>
                  <a:gd name="T21" fmla="*/ 2 h 12"/>
                  <a:gd name="T22" fmla="*/ 4 w 12"/>
                  <a:gd name="T23" fmla="*/ 2 h 12"/>
                  <a:gd name="T24" fmla="*/ 4 w 12"/>
                  <a:gd name="T25" fmla="*/ 4 h 12"/>
                  <a:gd name="T26" fmla="*/ 2 w 12"/>
                  <a:gd name="T27" fmla="*/ 4 h 12"/>
                  <a:gd name="T28" fmla="*/ 0 w 12"/>
                  <a:gd name="T29" fmla="*/ 4 h 12"/>
                  <a:gd name="T30" fmla="*/ 0 w 12"/>
                  <a:gd name="T31" fmla="*/ 4 h 12"/>
                  <a:gd name="T32" fmla="*/ 0 w 12"/>
                  <a:gd name="T33" fmla="*/ 6 h 12"/>
                  <a:gd name="T34" fmla="*/ 2 w 12"/>
                  <a:gd name="T35" fmla="*/ 6 h 12"/>
                  <a:gd name="T36" fmla="*/ 2 w 12"/>
                  <a:gd name="T37" fmla="*/ 8 h 12"/>
                  <a:gd name="T38" fmla="*/ 2 w 12"/>
                  <a:gd name="T39" fmla="*/ 8 h 12"/>
                  <a:gd name="T40" fmla="*/ 4 w 12"/>
                  <a:gd name="T41" fmla="*/ 10 h 12"/>
                  <a:gd name="T42" fmla="*/ 6 w 12"/>
                  <a:gd name="T43" fmla="*/ 10 h 12"/>
                  <a:gd name="T44" fmla="*/ 8 w 12"/>
                  <a:gd name="T45" fmla="*/ 12 h 12"/>
                  <a:gd name="T46" fmla="*/ 8 w 12"/>
                  <a:gd name="T47" fmla="*/ 12 h 12"/>
                  <a:gd name="T48" fmla="*/ 8 w 12"/>
                  <a:gd name="T49" fmla="*/ 10 h 12"/>
                  <a:gd name="T50" fmla="*/ 10 w 12"/>
                  <a:gd name="T51" fmla="*/ 8 h 12"/>
                  <a:gd name="T52" fmla="*/ 10 w 12"/>
                  <a:gd name="T53" fmla="*/ 8 h 12"/>
                  <a:gd name="T54" fmla="*/ 10 w 12"/>
                  <a:gd name="T55" fmla="*/ 6 h 12"/>
                  <a:gd name="T56" fmla="*/ 10 w 12"/>
                  <a:gd name="T57" fmla="*/ 6 h 12"/>
                  <a:gd name="T58" fmla="*/ 12 w 12"/>
                  <a:gd name="T59" fmla="*/ 4 h 12"/>
                  <a:gd name="T60" fmla="*/ 12 w 12"/>
                  <a:gd name="T61" fmla="*/ 4 h 12"/>
                  <a:gd name="T62" fmla="*/ 10 w 12"/>
                  <a:gd name="T63" fmla="*/ 2 h 12"/>
                  <a:gd name="T64" fmla="*/ 8 w 12"/>
                  <a:gd name="T65" fmla="*/ 4 h 12"/>
                  <a:gd name="T66" fmla="*/ 8 w 12"/>
                  <a:gd name="T6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
                    <a:moveTo>
                      <a:pt x="10" y="2"/>
                    </a:moveTo>
                    <a:lnTo>
                      <a:pt x="10" y="2"/>
                    </a:lnTo>
                    <a:lnTo>
                      <a:pt x="10" y="0"/>
                    </a:lnTo>
                    <a:lnTo>
                      <a:pt x="8" y="0"/>
                    </a:lnTo>
                    <a:lnTo>
                      <a:pt x="8" y="0"/>
                    </a:lnTo>
                    <a:lnTo>
                      <a:pt x="6" y="2"/>
                    </a:lnTo>
                    <a:lnTo>
                      <a:pt x="6" y="2"/>
                    </a:lnTo>
                    <a:lnTo>
                      <a:pt x="8" y="2"/>
                    </a:lnTo>
                    <a:lnTo>
                      <a:pt x="8" y="2"/>
                    </a:lnTo>
                    <a:lnTo>
                      <a:pt x="8" y="4"/>
                    </a:lnTo>
                    <a:lnTo>
                      <a:pt x="6" y="2"/>
                    </a:lnTo>
                    <a:lnTo>
                      <a:pt x="6" y="4"/>
                    </a:lnTo>
                    <a:lnTo>
                      <a:pt x="6" y="4"/>
                    </a:lnTo>
                    <a:lnTo>
                      <a:pt x="6" y="4"/>
                    </a:lnTo>
                    <a:lnTo>
                      <a:pt x="6" y="4"/>
                    </a:lnTo>
                    <a:lnTo>
                      <a:pt x="6" y="4"/>
                    </a:lnTo>
                    <a:lnTo>
                      <a:pt x="6" y="4"/>
                    </a:lnTo>
                    <a:lnTo>
                      <a:pt x="6" y="4"/>
                    </a:lnTo>
                    <a:lnTo>
                      <a:pt x="6" y="2"/>
                    </a:lnTo>
                    <a:lnTo>
                      <a:pt x="6" y="2"/>
                    </a:lnTo>
                    <a:lnTo>
                      <a:pt x="6" y="2"/>
                    </a:lnTo>
                    <a:lnTo>
                      <a:pt x="4" y="2"/>
                    </a:lnTo>
                    <a:lnTo>
                      <a:pt x="4" y="2"/>
                    </a:lnTo>
                    <a:lnTo>
                      <a:pt x="4" y="2"/>
                    </a:lnTo>
                    <a:lnTo>
                      <a:pt x="4" y="4"/>
                    </a:lnTo>
                    <a:lnTo>
                      <a:pt x="4" y="4"/>
                    </a:lnTo>
                    <a:lnTo>
                      <a:pt x="4" y="4"/>
                    </a:lnTo>
                    <a:lnTo>
                      <a:pt x="2" y="4"/>
                    </a:lnTo>
                    <a:lnTo>
                      <a:pt x="2" y="4"/>
                    </a:lnTo>
                    <a:lnTo>
                      <a:pt x="0" y="4"/>
                    </a:lnTo>
                    <a:lnTo>
                      <a:pt x="0" y="4"/>
                    </a:lnTo>
                    <a:lnTo>
                      <a:pt x="0" y="4"/>
                    </a:lnTo>
                    <a:lnTo>
                      <a:pt x="0" y="4"/>
                    </a:lnTo>
                    <a:lnTo>
                      <a:pt x="0" y="6"/>
                    </a:lnTo>
                    <a:lnTo>
                      <a:pt x="2" y="6"/>
                    </a:lnTo>
                    <a:lnTo>
                      <a:pt x="2" y="6"/>
                    </a:lnTo>
                    <a:lnTo>
                      <a:pt x="2" y="8"/>
                    </a:lnTo>
                    <a:lnTo>
                      <a:pt x="2" y="8"/>
                    </a:lnTo>
                    <a:lnTo>
                      <a:pt x="2" y="8"/>
                    </a:lnTo>
                    <a:lnTo>
                      <a:pt x="2" y="8"/>
                    </a:lnTo>
                    <a:lnTo>
                      <a:pt x="2" y="10"/>
                    </a:lnTo>
                    <a:lnTo>
                      <a:pt x="4" y="10"/>
                    </a:lnTo>
                    <a:lnTo>
                      <a:pt x="6" y="10"/>
                    </a:lnTo>
                    <a:lnTo>
                      <a:pt x="6" y="10"/>
                    </a:lnTo>
                    <a:lnTo>
                      <a:pt x="6" y="12"/>
                    </a:lnTo>
                    <a:lnTo>
                      <a:pt x="8" y="12"/>
                    </a:lnTo>
                    <a:lnTo>
                      <a:pt x="8" y="12"/>
                    </a:lnTo>
                    <a:lnTo>
                      <a:pt x="8" y="12"/>
                    </a:lnTo>
                    <a:lnTo>
                      <a:pt x="10" y="12"/>
                    </a:lnTo>
                    <a:lnTo>
                      <a:pt x="8" y="10"/>
                    </a:lnTo>
                    <a:lnTo>
                      <a:pt x="8" y="10"/>
                    </a:lnTo>
                    <a:lnTo>
                      <a:pt x="10" y="8"/>
                    </a:lnTo>
                    <a:lnTo>
                      <a:pt x="10" y="8"/>
                    </a:lnTo>
                    <a:lnTo>
                      <a:pt x="10" y="8"/>
                    </a:lnTo>
                    <a:lnTo>
                      <a:pt x="10" y="8"/>
                    </a:lnTo>
                    <a:lnTo>
                      <a:pt x="10" y="6"/>
                    </a:lnTo>
                    <a:lnTo>
                      <a:pt x="10" y="6"/>
                    </a:lnTo>
                    <a:lnTo>
                      <a:pt x="10" y="6"/>
                    </a:lnTo>
                    <a:lnTo>
                      <a:pt x="10" y="6"/>
                    </a:lnTo>
                    <a:lnTo>
                      <a:pt x="12" y="4"/>
                    </a:lnTo>
                    <a:lnTo>
                      <a:pt x="12" y="4"/>
                    </a:lnTo>
                    <a:lnTo>
                      <a:pt x="12" y="4"/>
                    </a:lnTo>
                    <a:lnTo>
                      <a:pt x="12" y="4"/>
                    </a:lnTo>
                    <a:lnTo>
                      <a:pt x="10" y="2"/>
                    </a:lnTo>
                    <a:lnTo>
                      <a:pt x="10" y="2"/>
                    </a:lnTo>
                    <a:close/>
                    <a:moveTo>
                      <a:pt x="8" y="4"/>
                    </a:moveTo>
                    <a:lnTo>
                      <a:pt x="6" y="4"/>
                    </a:lnTo>
                    <a:lnTo>
                      <a:pt x="8" y="4"/>
                    </a:ln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95"/>
              <p:cNvSpPr>
                <a:spLocks/>
              </p:cNvSpPr>
              <p:nvPr/>
            </p:nvSpPr>
            <p:spPr bwMode="auto">
              <a:xfrm>
                <a:off x="2824" y="1743"/>
                <a:ext cx="2" cy="4"/>
              </a:xfrm>
              <a:custGeom>
                <a:avLst/>
                <a:gdLst>
                  <a:gd name="T0" fmla="*/ 0 w 2"/>
                  <a:gd name="T1" fmla="*/ 4 h 4"/>
                  <a:gd name="T2" fmla="*/ 2 w 2"/>
                  <a:gd name="T3" fmla="*/ 4 h 4"/>
                  <a:gd name="T4" fmla="*/ 2 w 2"/>
                  <a:gd name="T5" fmla="*/ 2 h 4"/>
                  <a:gd name="T6" fmla="*/ 0 w 2"/>
                  <a:gd name="T7" fmla="*/ 0 h 4"/>
                  <a:gd name="T8" fmla="*/ 0 w 2"/>
                  <a:gd name="T9" fmla="*/ 0 h 4"/>
                  <a:gd name="T10" fmla="*/ 0 w 2"/>
                  <a:gd name="T11" fmla="*/ 2 h 4"/>
                  <a:gd name="T12" fmla="*/ 0 w 2"/>
                  <a:gd name="T13" fmla="*/ 4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2" y="4"/>
                    </a:lnTo>
                    <a:lnTo>
                      <a:pt x="2" y="2"/>
                    </a:lnTo>
                    <a:lnTo>
                      <a:pt x="0" y="0"/>
                    </a:lnTo>
                    <a:lnTo>
                      <a:pt x="0" y="0"/>
                    </a:lnTo>
                    <a:lnTo>
                      <a:pt x="0" y="2"/>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96"/>
              <p:cNvSpPr>
                <a:spLocks/>
              </p:cNvSpPr>
              <p:nvPr/>
            </p:nvSpPr>
            <p:spPr bwMode="auto">
              <a:xfrm>
                <a:off x="2814" y="1749"/>
                <a:ext cx="4" cy="4"/>
              </a:xfrm>
              <a:custGeom>
                <a:avLst/>
                <a:gdLst>
                  <a:gd name="T0" fmla="*/ 0 w 4"/>
                  <a:gd name="T1" fmla="*/ 4 h 4"/>
                  <a:gd name="T2" fmla="*/ 0 w 4"/>
                  <a:gd name="T3" fmla="*/ 4 h 4"/>
                  <a:gd name="T4" fmla="*/ 0 w 4"/>
                  <a:gd name="T5" fmla="*/ 4 h 4"/>
                  <a:gd name="T6" fmla="*/ 2 w 4"/>
                  <a:gd name="T7" fmla="*/ 4 h 4"/>
                  <a:gd name="T8" fmla="*/ 2 w 4"/>
                  <a:gd name="T9" fmla="*/ 4 h 4"/>
                  <a:gd name="T10" fmla="*/ 4 w 4"/>
                  <a:gd name="T11" fmla="*/ 4 h 4"/>
                  <a:gd name="T12" fmla="*/ 4 w 4"/>
                  <a:gd name="T13" fmla="*/ 4 h 4"/>
                  <a:gd name="T14" fmla="*/ 2 w 4"/>
                  <a:gd name="T15" fmla="*/ 4 h 4"/>
                  <a:gd name="T16" fmla="*/ 2 w 4"/>
                  <a:gd name="T17" fmla="*/ 4 h 4"/>
                  <a:gd name="T18" fmla="*/ 2 w 4"/>
                  <a:gd name="T19" fmla="*/ 2 h 4"/>
                  <a:gd name="T20" fmla="*/ 2 w 4"/>
                  <a:gd name="T21" fmla="*/ 2 h 4"/>
                  <a:gd name="T22" fmla="*/ 0 w 4"/>
                  <a:gd name="T23" fmla="*/ 2 h 4"/>
                  <a:gd name="T24" fmla="*/ 0 w 4"/>
                  <a:gd name="T25" fmla="*/ 0 h 4"/>
                  <a:gd name="T26" fmla="*/ 0 w 4"/>
                  <a:gd name="T27" fmla="*/ 2 h 4"/>
                  <a:gd name="T28" fmla="*/ 0 w 4"/>
                  <a:gd name="T29" fmla="*/ 2 h 4"/>
                  <a:gd name="T30" fmla="*/ 0 w 4"/>
                  <a:gd name="T31" fmla="*/ 2 h 4"/>
                  <a:gd name="T32" fmla="*/ 0 w 4"/>
                  <a:gd name="T33" fmla="*/ 2 h 4"/>
                  <a:gd name="T34" fmla="*/ 0 w 4"/>
                  <a:gd name="T35" fmla="*/ 2 h 4"/>
                  <a:gd name="T36" fmla="*/ 0 w 4"/>
                  <a:gd name="T37" fmla="*/ 4 h 4"/>
                  <a:gd name="T38" fmla="*/ 0 w 4"/>
                  <a:gd name="T39" fmla="*/ 4 h 4"/>
                  <a:gd name="T40" fmla="*/ 0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4"/>
                    </a:moveTo>
                    <a:lnTo>
                      <a:pt x="0" y="4"/>
                    </a:lnTo>
                    <a:lnTo>
                      <a:pt x="0" y="4"/>
                    </a:lnTo>
                    <a:lnTo>
                      <a:pt x="2" y="4"/>
                    </a:lnTo>
                    <a:lnTo>
                      <a:pt x="2" y="4"/>
                    </a:lnTo>
                    <a:lnTo>
                      <a:pt x="4" y="4"/>
                    </a:lnTo>
                    <a:lnTo>
                      <a:pt x="4" y="4"/>
                    </a:lnTo>
                    <a:lnTo>
                      <a:pt x="2" y="4"/>
                    </a:lnTo>
                    <a:lnTo>
                      <a:pt x="2" y="4"/>
                    </a:lnTo>
                    <a:lnTo>
                      <a:pt x="2" y="2"/>
                    </a:lnTo>
                    <a:lnTo>
                      <a:pt x="2" y="2"/>
                    </a:lnTo>
                    <a:lnTo>
                      <a:pt x="0" y="2"/>
                    </a:lnTo>
                    <a:lnTo>
                      <a:pt x="0" y="0"/>
                    </a:lnTo>
                    <a:lnTo>
                      <a:pt x="0" y="2"/>
                    </a:lnTo>
                    <a:lnTo>
                      <a:pt x="0" y="2"/>
                    </a:lnTo>
                    <a:lnTo>
                      <a:pt x="0" y="2"/>
                    </a:lnTo>
                    <a:lnTo>
                      <a:pt x="0" y="2"/>
                    </a:lnTo>
                    <a:lnTo>
                      <a:pt x="0" y="2"/>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97"/>
              <p:cNvSpPr>
                <a:spLocks/>
              </p:cNvSpPr>
              <p:nvPr/>
            </p:nvSpPr>
            <p:spPr bwMode="auto">
              <a:xfrm>
                <a:off x="2820" y="1913"/>
                <a:ext cx="24" cy="16"/>
              </a:xfrm>
              <a:custGeom>
                <a:avLst/>
                <a:gdLst>
                  <a:gd name="T0" fmla="*/ 22 w 24"/>
                  <a:gd name="T1" fmla="*/ 4 h 16"/>
                  <a:gd name="T2" fmla="*/ 24 w 24"/>
                  <a:gd name="T3" fmla="*/ 0 h 16"/>
                  <a:gd name="T4" fmla="*/ 24 w 24"/>
                  <a:gd name="T5" fmla="*/ 0 h 16"/>
                  <a:gd name="T6" fmla="*/ 24 w 24"/>
                  <a:gd name="T7" fmla="*/ 0 h 16"/>
                  <a:gd name="T8" fmla="*/ 22 w 24"/>
                  <a:gd name="T9" fmla="*/ 0 h 16"/>
                  <a:gd name="T10" fmla="*/ 22 w 24"/>
                  <a:gd name="T11" fmla="*/ 0 h 16"/>
                  <a:gd name="T12" fmla="*/ 20 w 24"/>
                  <a:gd name="T13" fmla="*/ 0 h 16"/>
                  <a:gd name="T14" fmla="*/ 18 w 24"/>
                  <a:gd name="T15" fmla="*/ 0 h 16"/>
                  <a:gd name="T16" fmla="*/ 16 w 24"/>
                  <a:gd name="T17" fmla="*/ 2 h 16"/>
                  <a:gd name="T18" fmla="*/ 16 w 24"/>
                  <a:gd name="T19" fmla="*/ 2 h 16"/>
                  <a:gd name="T20" fmla="*/ 12 w 24"/>
                  <a:gd name="T21" fmla="*/ 2 h 16"/>
                  <a:gd name="T22" fmla="*/ 10 w 24"/>
                  <a:gd name="T23" fmla="*/ 2 h 16"/>
                  <a:gd name="T24" fmla="*/ 10 w 24"/>
                  <a:gd name="T25" fmla="*/ 2 h 16"/>
                  <a:gd name="T26" fmla="*/ 10 w 24"/>
                  <a:gd name="T27" fmla="*/ 2 h 16"/>
                  <a:gd name="T28" fmla="*/ 6 w 24"/>
                  <a:gd name="T29" fmla="*/ 0 h 16"/>
                  <a:gd name="T30" fmla="*/ 4 w 24"/>
                  <a:gd name="T31" fmla="*/ 2 h 16"/>
                  <a:gd name="T32" fmla="*/ 2 w 24"/>
                  <a:gd name="T33" fmla="*/ 2 h 16"/>
                  <a:gd name="T34" fmla="*/ 2 w 24"/>
                  <a:gd name="T35" fmla="*/ 0 h 16"/>
                  <a:gd name="T36" fmla="*/ 0 w 24"/>
                  <a:gd name="T37" fmla="*/ 0 h 16"/>
                  <a:gd name="T38" fmla="*/ 0 w 24"/>
                  <a:gd name="T39" fmla="*/ 2 h 16"/>
                  <a:gd name="T40" fmla="*/ 0 w 24"/>
                  <a:gd name="T41" fmla="*/ 2 h 16"/>
                  <a:gd name="T42" fmla="*/ 0 w 24"/>
                  <a:gd name="T43" fmla="*/ 4 h 16"/>
                  <a:gd name="T44" fmla="*/ 0 w 24"/>
                  <a:gd name="T45" fmla="*/ 6 h 16"/>
                  <a:gd name="T46" fmla="*/ 2 w 24"/>
                  <a:gd name="T47" fmla="*/ 6 h 16"/>
                  <a:gd name="T48" fmla="*/ 4 w 24"/>
                  <a:gd name="T49" fmla="*/ 6 h 16"/>
                  <a:gd name="T50" fmla="*/ 6 w 24"/>
                  <a:gd name="T51" fmla="*/ 8 h 16"/>
                  <a:gd name="T52" fmla="*/ 8 w 24"/>
                  <a:gd name="T53" fmla="*/ 8 h 16"/>
                  <a:gd name="T54" fmla="*/ 10 w 24"/>
                  <a:gd name="T55" fmla="*/ 10 h 16"/>
                  <a:gd name="T56" fmla="*/ 10 w 24"/>
                  <a:gd name="T57" fmla="*/ 10 h 16"/>
                  <a:gd name="T58" fmla="*/ 12 w 24"/>
                  <a:gd name="T59" fmla="*/ 12 h 16"/>
                  <a:gd name="T60" fmla="*/ 12 w 24"/>
                  <a:gd name="T61" fmla="*/ 12 h 16"/>
                  <a:gd name="T62" fmla="*/ 14 w 24"/>
                  <a:gd name="T63" fmla="*/ 12 h 16"/>
                  <a:gd name="T64" fmla="*/ 16 w 24"/>
                  <a:gd name="T65" fmla="*/ 14 h 16"/>
                  <a:gd name="T66" fmla="*/ 18 w 24"/>
                  <a:gd name="T67" fmla="*/ 16 h 16"/>
                  <a:gd name="T68" fmla="*/ 20 w 24"/>
                  <a:gd name="T69" fmla="*/ 16 h 16"/>
                  <a:gd name="T70" fmla="*/ 22 w 24"/>
                  <a:gd name="T71" fmla="*/ 16 h 16"/>
                  <a:gd name="T72" fmla="*/ 22 w 24"/>
                  <a:gd name="T73" fmla="*/ 14 h 16"/>
                  <a:gd name="T74" fmla="*/ 22 w 24"/>
                  <a:gd name="T75" fmla="*/ 12 h 16"/>
                  <a:gd name="T76" fmla="*/ 22 w 24"/>
                  <a:gd name="T77" fmla="*/ 10 h 16"/>
                  <a:gd name="T78" fmla="*/ 22 w 24"/>
                  <a:gd name="T79" fmla="*/ 10 h 16"/>
                  <a:gd name="T80" fmla="*/ 20 w 24"/>
                  <a:gd name="T81" fmla="*/ 8 h 16"/>
                  <a:gd name="T82" fmla="*/ 20 w 24"/>
                  <a:gd name="T83" fmla="*/ 8 h 16"/>
                  <a:gd name="T84" fmla="*/ 22 w 24"/>
                  <a:gd name="T8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6">
                    <a:moveTo>
                      <a:pt x="22" y="4"/>
                    </a:moveTo>
                    <a:lnTo>
                      <a:pt x="24" y="0"/>
                    </a:lnTo>
                    <a:lnTo>
                      <a:pt x="24" y="0"/>
                    </a:lnTo>
                    <a:lnTo>
                      <a:pt x="24" y="0"/>
                    </a:lnTo>
                    <a:lnTo>
                      <a:pt x="22" y="0"/>
                    </a:lnTo>
                    <a:lnTo>
                      <a:pt x="22" y="0"/>
                    </a:lnTo>
                    <a:lnTo>
                      <a:pt x="20" y="0"/>
                    </a:lnTo>
                    <a:lnTo>
                      <a:pt x="18" y="0"/>
                    </a:lnTo>
                    <a:lnTo>
                      <a:pt x="16" y="2"/>
                    </a:lnTo>
                    <a:lnTo>
                      <a:pt x="16" y="2"/>
                    </a:lnTo>
                    <a:lnTo>
                      <a:pt x="12" y="2"/>
                    </a:lnTo>
                    <a:lnTo>
                      <a:pt x="10" y="2"/>
                    </a:lnTo>
                    <a:lnTo>
                      <a:pt x="10" y="2"/>
                    </a:lnTo>
                    <a:lnTo>
                      <a:pt x="10" y="2"/>
                    </a:lnTo>
                    <a:lnTo>
                      <a:pt x="6" y="0"/>
                    </a:lnTo>
                    <a:lnTo>
                      <a:pt x="4" y="2"/>
                    </a:lnTo>
                    <a:lnTo>
                      <a:pt x="2" y="2"/>
                    </a:lnTo>
                    <a:lnTo>
                      <a:pt x="2" y="0"/>
                    </a:lnTo>
                    <a:lnTo>
                      <a:pt x="0" y="0"/>
                    </a:lnTo>
                    <a:lnTo>
                      <a:pt x="0" y="2"/>
                    </a:lnTo>
                    <a:lnTo>
                      <a:pt x="0" y="2"/>
                    </a:lnTo>
                    <a:lnTo>
                      <a:pt x="0" y="4"/>
                    </a:lnTo>
                    <a:lnTo>
                      <a:pt x="0" y="6"/>
                    </a:lnTo>
                    <a:lnTo>
                      <a:pt x="2" y="6"/>
                    </a:lnTo>
                    <a:lnTo>
                      <a:pt x="4" y="6"/>
                    </a:lnTo>
                    <a:lnTo>
                      <a:pt x="6" y="8"/>
                    </a:lnTo>
                    <a:lnTo>
                      <a:pt x="8" y="8"/>
                    </a:lnTo>
                    <a:lnTo>
                      <a:pt x="10" y="10"/>
                    </a:lnTo>
                    <a:lnTo>
                      <a:pt x="10" y="10"/>
                    </a:lnTo>
                    <a:lnTo>
                      <a:pt x="12" y="12"/>
                    </a:lnTo>
                    <a:lnTo>
                      <a:pt x="12" y="12"/>
                    </a:lnTo>
                    <a:lnTo>
                      <a:pt x="14" y="12"/>
                    </a:lnTo>
                    <a:lnTo>
                      <a:pt x="16" y="14"/>
                    </a:lnTo>
                    <a:lnTo>
                      <a:pt x="18" y="16"/>
                    </a:lnTo>
                    <a:lnTo>
                      <a:pt x="20" y="16"/>
                    </a:lnTo>
                    <a:lnTo>
                      <a:pt x="22" y="16"/>
                    </a:lnTo>
                    <a:lnTo>
                      <a:pt x="22" y="14"/>
                    </a:lnTo>
                    <a:lnTo>
                      <a:pt x="22" y="12"/>
                    </a:lnTo>
                    <a:lnTo>
                      <a:pt x="22" y="10"/>
                    </a:lnTo>
                    <a:lnTo>
                      <a:pt x="22" y="10"/>
                    </a:lnTo>
                    <a:lnTo>
                      <a:pt x="20" y="8"/>
                    </a:lnTo>
                    <a:lnTo>
                      <a:pt x="20" y="8"/>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98"/>
              <p:cNvSpPr>
                <a:spLocks/>
              </p:cNvSpPr>
              <p:nvPr/>
            </p:nvSpPr>
            <p:spPr bwMode="auto">
              <a:xfrm>
                <a:off x="2786" y="1883"/>
                <a:ext cx="12" cy="24"/>
              </a:xfrm>
              <a:custGeom>
                <a:avLst/>
                <a:gdLst>
                  <a:gd name="T0" fmla="*/ 0 w 12"/>
                  <a:gd name="T1" fmla="*/ 4 h 24"/>
                  <a:gd name="T2" fmla="*/ 0 w 12"/>
                  <a:gd name="T3" fmla="*/ 6 h 24"/>
                  <a:gd name="T4" fmla="*/ 0 w 12"/>
                  <a:gd name="T5" fmla="*/ 8 h 24"/>
                  <a:gd name="T6" fmla="*/ 2 w 12"/>
                  <a:gd name="T7" fmla="*/ 8 h 24"/>
                  <a:gd name="T8" fmla="*/ 2 w 12"/>
                  <a:gd name="T9" fmla="*/ 8 h 24"/>
                  <a:gd name="T10" fmla="*/ 2 w 12"/>
                  <a:gd name="T11" fmla="*/ 10 h 24"/>
                  <a:gd name="T12" fmla="*/ 2 w 12"/>
                  <a:gd name="T13" fmla="*/ 12 h 24"/>
                  <a:gd name="T14" fmla="*/ 2 w 12"/>
                  <a:gd name="T15" fmla="*/ 12 h 24"/>
                  <a:gd name="T16" fmla="*/ 2 w 12"/>
                  <a:gd name="T17" fmla="*/ 14 h 24"/>
                  <a:gd name="T18" fmla="*/ 2 w 12"/>
                  <a:gd name="T19" fmla="*/ 14 h 24"/>
                  <a:gd name="T20" fmla="*/ 2 w 12"/>
                  <a:gd name="T21" fmla="*/ 14 h 24"/>
                  <a:gd name="T22" fmla="*/ 2 w 12"/>
                  <a:gd name="T23" fmla="*/ 14 h 24"/>
                  <a:gd name="T24" fmla="*/ 2 w 12"/>
                  <a:gd name="T25" fmla="*/ 18 h 24"/>
                  <a:gd name="T26" fmla="*/ 2 w 12"/>
                  <a:gd name="T27" fmla="*/ 18 h 24"/>
                  <a:gd name="T28" fmla="*/ 2 w 12"/>
                  <a:gd name="T29" fmla="*/ 20 h 24"/>
                  <a:gd name="T30" fmla="*/ 2 w 12"/>
                  <a:gd name="T31" fmla="*/ 22 h 24"/>
                  <a:gd name="T32" fmla="*/ 4 w 12"/>
                  <a:gd name="T33" fmla="*/ 24 h 24"/>
                  <a:gd name="T34" fmla="*/ 4 w 12"/>
                  <a:gd name="T35" fmla="*/ 24 h 24"/>
                  <a:gd name="T36" fmla="*/ 6 w 12"/>
                  <a:gd name="T37" fmla="*/ 24 h 24"/>
                  <a:gd name="T38" fmla="*/ 8 w 12"/>
                  <a:gd name="T39" fmla="*/ 22 h 24"/>
                  <a:gd name="T40" fmla="*/ 8 w 12"/>
                  <a:gd name="T41" fmla="*/ 22 h 24"/>
                  <a:gd name="T42" fmla="*/ 8 w 12"/>
                  <a:gd name="T43" fmla="*/ 22 h 24"/>
                  <a:gd name="T44" fmla="*/ 10 w 12"/>
                  <a:gd name="T45" fmla="*/ 22 h 24"/>
                  <a:gd name="T46" fmla="*/ 12 w 12"/>
                  <a:gd name="T47" fmla="*/ 20 h 24"/>
                  <a:gd name="T48" fmla="*/ 12 w 12"/>
                  <a:gd name="T49" fmla="*/ 20 h 24"/>
                  <a:gd name="T50" fmla="*/ 12 w 12"/>
                  <a:gd name="T51" fmla="*/ 18 h 24"/>
                  <a:gd name="T52" fmla="*/ 12 w 12"/>
                  <a:gd name="T53" fmla="*/ 14 h 24"/>
                  <a:gd name="T54" fmla="*/ 12 w 12"/>
                  <a:gd name="T55" fmla="*/ 10 h 24"/>
                  <a:gd name="T56" fmla="*/ 12 w 12"/>
                  <a:gd name="T57" fmla="*/ 8 h 24"/>
                  <a:gd name="T58" fmla="*/ 12 w 12"/>
                  <a:gd name="T59" fmla="*/ 6 h 24"/>
                  <a:gd name="T60" fmla="*/ 10 w 12"/>
                  <a:gd name="T61" fmla="*/ 2 h 24"/>
                  <a:gd name="T62" fmla="*/ 10 w 12"/>
                  <a:gd name="T63" fmla="*/ 2 h 24"/>
                  <a:gd name="T64" fmla="*/ 10 w 12"/>
                  <a:gd name="T65" fmla="*/ 0 h 24"/>
                  <a:gd name="T66" fmla="*/ 8 w 12"/>
                  <a:gd name="T67" fmla="*/ 0 h 24"/>
                  <a:gd name="T68" fmla="*/ 6 w 12"/>
                  <a:gd name="T69" fmla="*/ 0 h 24"/>
                  <a:gd name="T70" fmla="*/ 6 w 12"/>
                  <a:gd name="T71" fmla="*/ 2 h 24"/>
                  <a:gd name="T72" fmla="*/ 6 w 12"/>
                  <a:gd name="T73" fmla="*/ 2 h 24"/>
                  <a:gd name="T74" fmla="*/ 2 w 12"/>
                  <a:gd name="T75" fmla="*/ 4 h 24"/>
                  <a:gd name="T76" fmla="*/ 2 w 12"/>
                  <a:gd name="T77" fmla="*/ 4 h 24"/>
                  <a:gd name="T78" fmla="*/ 0 w 12"/>
                  <a:gd name="T7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4">
                    <a:moveTo>
                      <a:pt x="0" y="4"/>
                    </a:moveTo>
                    <a:lnTo>
                      <a:pt x="0" y="6"/>
                    </a:lnTo>
                    <a:lnTo>
                      <a:pt x="0" y="8"/>
                    </a:lnTo>
                    <a:lnTo>
                      <a:pt x="2" y="8"/>
                    </a:lnTo>
                    <a:lnTo>
                      <a:pt x="2" y="8"/>
                    </a:lnTo>
                    <a:lnTo>
                      <a:pt x="2" y="10"/>
                    </a:lnTo>
                    <a:lnTo>
                      <a:pt x="2" y="12"/>
                    </a:lnTo>
                    <a:lnTo>
                      <a:pt x="2" y="12"/>
                    </a:lnTo>
                    <a:lnTo>
                      <a:pt x="2" y="14"/>
                    </a:lnTo>
                    <a:lnTo>
                      <a:pt x="2" y="14"/>
                    </a:lnTo>
                    <a:lnTo>
                      <a:pt x="2" y="14"/>
                    </a:lnTo>
                    <a:lnTo>
                      <a:pt x="2" y="14"/>
                    </a:lnTo>
                    <a:lnTo>
                      <a:pt x="2" y="18"/>
                    </a:lnTo>
                    <a:lnTo>
                      <a:pt x="2" y="18"/>
                    </a:lnTo>
                    <a:lnTo>
                      <a:pt x="2" y="20"/>
                    </a:lnTo>
                    <a:lnTo>
                      <a:pt x="2" y="22"/>
                    </a:lnTo>
                    <a:lnTo>
                      <a:pt x="4" y="24"/>
                    </a:lnTo>
                    <a:lnTo>
                      <a:pt x="4" y="24"/>
                    </a:lnTo>
                    <a:lnTo>
                      <a:pt x="6" y="24"/>
                    </a:lnTo>
                    <a:lnTo>
                      <a:pt x="8" y="22"/>
                    </a:lnTo>
                    <a:lnTo>
                      <a:pt x="8" y="22"/>
                    </a:lnTo>
                    <a:lnTo>
                      <a:pt x="8" y="22"/>
                    </a:lnTo>
                    <a:lnTo>
                      <a:pt x="10" y="22"/>
                    </a:lnTo>
                    <a:lnTo>
                      <a:pt x="12" y="20"/>
                    </a:lnTo>
                    <a:lnTo>
                      <a:pt x="12" y="20"/>
                    </a:lnTo>
                    <a:lnTo>
                      <a:pt x="12" y="18"/>
                    </a:lnTo>
                    <a:lnTo>
                      <a:pt x="12" y="14"/>
                    </a:lnTo>
                    <a:lnTo>
                      <a:pt x="12" y="10"/>
                    </a:lnTo>
                    <a:lnTo>
                      <a:pt x="12" y="8"/>
                    </a:lnTo>
                    <a:lnTo>
                      <a:pt x="12" y="6"/>
                    </a:lnTo>
                    <a:lnTo>
                      <a:pt x="10" y="2"/>
                    </a:lnTo>
                    <a:lnTo>
                      <a:pt x="10" y="2"/>
                    </a:lnTo>
                    <a:lnTo>
                      <a:pt x="10" y="0"/>
                    </a:lnTo>
                    <a:lnTo>
                      <a:pt x="8" y="0"/>
                    </a:lnTo>
                    <a:lnTo>
                      <a:pt x="6" y="0"/>
                    </a:lnTo>
                    <a:lnTo>
                      <a:pt x="6" y="2"/>
                    </a:lnTo>
                    <a:lnTo>
                      <a:pt x="6" y="2"/>
                    </a:lnTo>
                    <a:lnTo>
                      <a:pt x="2" y="4"/>
                    </a:lnTo>
                    <a:lnTo>
                      <a:pt x="2"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199"/>
              <p:cNvSpPr>
                <a:spLocks/>
              </p:cNvSpPr>
              <p:nvPr/>
            </p:nvSpPr>
            <p:spPr bwMode="auto">
              <a:xfrm>
                <a:off x="2734" y="1905"/>
                <a:ext cx="2" cy="2"/>
              </a:xfrm>
              <a:custGeom>
                <a:avLst/>
                <a:gdLst>
                  <a:gd name="T0" fmla="*/ 2 w 2"/>
                  <a:gd name="T1" fmla="*/ 0 h 2"/>
                  <a:gd name="T2" fmla="*/ 2 w 2"/>
                  <a:gd name="T3" fmla="*/ 0 h 2"/>
                  <a:gd name="T4" fmla="*/ 2 w 2"/>
                  <a:gd name="T5" fmla="*/ 0 h 2"/>
                  <a:gd name="T6" fmla="*/ 0 w 2"/>
                  <a:gd name="T7" fmla="*/ 0 h 2"/>
                  <a:gd name="T8" fmla="*/ 0 w 2"/>
                  <a:gd name="T9" fmla="*/ 2 h 2"/>
                  <a:gd name="T10" fmla="*/ 2 w 2"/>
                  <a:gd name="T11" fmla="*/ 2 h 2"/>
                  <a:gd name="T12" fmla="*/ 2 w 2"/>
                  <a:gd name="T13" fmla="*/ 2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lnTo>
                      <a:pt x="2" y="0"/>
                    </a:lnTo>
                    <a:lnTo>
                      <a:pt x="2" y="0"/>
                    </a:lnTo>
                    <a:lnTo>
                      <a:pt x="0" y="0"/>
                    </a:lnTo>
                    <a:lnTo>
                      <a:pt x="0"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200"/>
              <p:cNvSpPr>
                <a:spLocks/>
              </p:cNvSpPr>
              <p:nvPr/>
            </p:nvSpPr>
            <p:spPr bwMode="auto">
              <a:xfrm>
                <a:off x="2742" y="1897"/>
                <a:ext cx="8" cy="6"/>
              </a:xfrm>
              <a:custGeom>
                <a:avLst/>
                <a:gdLst>
                  <a:gd name="T0" fmla="*/ 6 w 8"/>
                  <a:gd name="T1" fmla="*/ 0 h 6"/>
                  <a:gd name="T2" fmla="*/ 2 w 8"/>
                  <a:gd name="T3" fmla="*/ 2 h 6"/>
                  <a:gd name="T4" fmla="*/ 0 w 8"/>
                  <a:gd name="T5" fmla="*/ 4 h 6"/>
                  <a:gd name="T6" fmla="*/ 2 w 8"/>
                  <a:gd name="T7" fmla="*/ 4 h 6"/>
                  <a:gd name="T8" fmla="*/ 2 w 8"/>
                  <a:gd name="T9" fmla="*/ 4 h 6"/>
                  <a:gd name="T10" fmla="*/ 4 w 8"/>
                  <a:gd name="T11" fmla="*/ 4 h 6"/>
                  <a:gd name="T12" fmla="*/ 4 w 8"/>
                  <a:gd name="T13" fmla="*/ 4 h 6"/>
                  <a:gd name="T14" fmla="*/ 6 w 8"/>
                  <a:gd name="T15" fmla="*/ 6 h 6"/>
                  <a:gd name="T16" fmla="*/ 8 w 8"/>
                  <a:gd name="T17" fmla="*/ 4 h 6"/>
                  <a:gd name="T18" fmla="*/ 8 w 8"/>
                  <a:gd name="T19" fmla="*/ 2 h 6"/>
                  <a:gd name="T20" fmla="*/ 8 w 8"/>
                  <a:gd name="T21" fmla="*/ 2 h 6"/>
                  <a:gd name="T22" fmla="*/ 6 w 8"/>
                  <a:gd name="T23" fmla="*/ 2 h 6"/>
                  <a:gd name="T24" fmla="*/ 6 w 8"/>
                  <a:gd name="T25" fmla="*/ 0 h 6"/>
                  <a:gd name="T26" fmla="*/ 6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0"/>
                    </a:moveTo>
                    <a:lnTo>
                      <a:pt x="2" y="2"/>
                    </a:lnTo>
                    <a:lnTo>
                      <a:pt x="0" y="4"/>
                    </a:lnTo>
                    <a:lnTo>
                      <a:pt x="2" y="4"/>
                    </a:lnTo>
                    <a:lnTo>
                      <a:pt x="2" y="4"/>
                    </a:lnTo>
                    <a:lnTo>
                      <a:pt x="4" y="4"/>
                    </a:lnTo>
                    <a:lnTo>
                      <a:pt x="4" y="4"/>
                    </a:lnTo>
                    <a:lnTo>
                      <a:pt x="6" y="6"/>
                    </a:lnTo>
                    <a:lnTo>
                      <a:pt x="8" y="4"/>
                    </a:lnTo>
                    <a:lnTo>
                      <a:pt x="8" y="2"/>
                    </a:lnTo>
                    <a:lnTo>
                      <a:pt x="8" y="2"/>
                    </a:lnTo>
                    <a:lnTo>
                      <a:pt x="6" y="2"/>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201"/>
              <p:cNvSpPr>
                <a:spLocks/>
              </p:cNvSpPr>
              <p:nvPr/>
            </p:nvSpPr>
            <p:spPr bwMode="auto">
              <a:xfrm>
                <a:off x="2754" y="1895"/>
                <a:ext cx="4" cy="2"/>
              </a:xfrm>
              <a:custGeom>
                <a:avLst/>
                <a:gdLst>
                  <a:gd name="T0" fmla="*/ 2 w 4"/>
                  <a:gd name="T1" fmla="*/ 0 h 2"/>
                  <a:gd name="T2" fmla="*/ 2 w 4"/>
                  <a:gd name="T3" fmla="*/ 0 h 2"/>
                  <a:gd name="T4" fmla="*/ 0 w 4"/>
                  <a:gd name="T5" fmla="*/ 0 h 2"/>
                  <a:gd name="T6" fmla="*/ 0 w 4"/>
                  <a:gd name="T7" fmla="*/ 2 h 2"/>
                  <a:gd name="T8" fmla="*/ 0 w 4"/>
                  <a:gd name="T9" fmla="*/ 2 h 2"/>
                  <a:gd name="T10" fmla="*/ 2 w 4"/>
                  <a:gd name="T11" fmla="*/ 2 h 2"/>
                  <a:gd name="T12" fmla="*/ 4 w 4"/>
                  <a:gd name="T13" fmla="*/ 2 h 2"/>
                  <a:gd name="T14" fmla="*/ 2 w 4"/>
                  <a:gd name="T15" fmla="*/ 2 h 2"/>
                  <a:gd name="T16" fmla="*/ 2 w 4"/>
                  <a:gd name="T17" fmla="*/ 0 h 2"/>
                  <a:gd name="T18" fmla="*/ 2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0"/>
                    </a:moveTo>
                    <a:lnTo>
                      <a:pt x="2" y="0"/>
                    </a:lnTo>
                    <a:lnTo>
                      <a:pt x="0" y="0"/>
                    </a:lnTo>
                    <a:lnTo>
                      <a:pt x="0" y="2"/>
                    </a:lnTo>
                    <a:lnTo>
                      <a:pt x="0" y="2"/>
                    </a:lnTo>
                    <a:lnTo>
                      <a:pt x="2" y="2"/>
                    </a:lnTo>
                    <a:lnTo>
                      <a:pt x="4"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202"/>
              <p:cNvSpPr>
                <a:spLocks/>
              </p:cNvSpPr>
              <p:nvPr/>
            </p:nvSpPr>
            <p:spPr bwMode="auto">
              <a:xfrm>
                <a:off x="2788" y="1865"/>
                <a:ext cx="8" cy="18"/>
              </a:xfrm>
              <a:custGeom>
                <a:avLst/>
                <a:gdLst>
                  <a:gd name="T0" fmla="*/ 6 w 8"/>
                  <a:gd name="T1" fmla="*/ 0 h 18"/>
                  <a:gd name="T2" fmla="*/ 6 w 8"/>
                  <a:gd name="T3" fmla="*/ 2 h 18"/>
                  <a:gd name="T4" fmla="*/ 6 w 8"/>
                  <a:gd name="T5" fmla="*/ 4 h 18"/>
                  <a:gd name="T6" fmla="*/ 4 w 8"/>
                  <a:gd name="T7" fmla="*/ 4 h 18"/>
                  <a:gd name="T8" fmla="*/ 2 w 8"/>
                  <a:gd name="T9" fmla="*/ 4 h 18"/>
                  <a:gd name="T10" fmla="*/ 2 w 8"/>
                  <a:gd name="T11" fmla="*/ 4 h 18"/>
                  <a:gd name="T12" fmla="*/ 0 w 8"/>
                  <a:gd name="T13" fmla="*/ 4 h 18"/>
                  <a:gd name="T14" fmla="*/ 0 w 8"/>
                  <a:gd name="T15" fmla="*/ 8 h 18"/>
                  <a:gd name="T16" fmla="*/ 0 w 8"/>
                  <a:gd name="T17" fmla="*/ 8 h 18"/>
                  <a:gd name="T18" fmla="*/ 0 w 8"/>
                  <a:gd name="T19" fmla="*/ 10 h 18"/>
                  <a:gd name="T20" fmla="*/ 2 w 8"/>
                  <a:gd name="T21" fmla="*/ 12 h 18"/>
                  <a:gd name="T22" fmla="*/ 2 w 8"/>
                  <a:gd name="T23" fmla="*/ 14 h 18"/>
                  <a:gd name="T24" fmla="*/ 2 w 8"/>
                  <a:gd name="T25" fmla="*/ 14 h 18"/>
                  <a:gd name="T26" fmla="*/ 2 w 8"/>
                  <a:gd name="T27" fmla="*/ 14 h 18"/>
                  <a:gd name="T28" fmla="*/ 2 w 8"/>
                  <a:gd name="T29" fmla="*/ 16 h 18"/>
                  <a:gd name="T30" fmla="*/ 4 w 8"/>
                  <a:gd name="T31" fmla="*/ 16 h 18"/>
                  <a:gd name="T32" fmla="*/ 4 w 8"/>
                  <a:gd name="T33" fmla="*/ 16 h 18"/>
                  <a:gd name="T34" fmla="*/ 6 w 8"/>
                  <a:gd name="T35" fmla="*/ 18 h 18"/>
                  <a:gd name="T36" fmla="*/ 6 w 8"/>
                  <a:gd name="T37" fmla="*/ 16 h 18"/>
                  <a:gd name="T38" fmla="*/ 6 w 8"/>
                  <a:gd name="T39" fmla="*/ 14 h 18"/>
                  <a:gd name="T40" fmla="*/ 8 w 8"/>
                  <a:gd name="T41" fmla="*/ 12 h 18"/>
                  <a:gd name="T42" fmla="*/ 8 w 8"/>
                  <a:gd name="T43" fmla="*/ 12 h 18"/>
                  <a:gd name="T44" fmla="*/ 8 w 8"/>
                  <a:gd name="T45" fmla="*/ 10 h 18"/>
                  <a:gd name="T46" fmla="*/ 8 w 8"/>
                  <a:gd name="T47" fmla="*/ 8 h 18"/>
                  <a:gd name="T48" fmla="*/ 6 w 8"/>
                  <a:gd name="T49" fmla="*/ 4 h 18"/>
                  <a:gd name="T50" fmla="*/ 6 w 8"/>
                  <a:gd name="T51" fmla="*/ 2 h 18"/>
                  <a:gd name="T52" fmla="*/ 6 w 8"/>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8">
                    <a:moveTo>
                      <a:pt x="6" y="0"/>
                    </a:moveTo>
                    <a:lnTo>
                      <a:pt x="6" y="2"/>
                    </a:lnTo>
                    <a:lnTo>
                      <a:pt x="6" y="4"/>
                    </a:lnTo>
                    <a:lnTo>
                      <a:pt x="4" y="4"/>
                    </a:lnTo>
                    <a:lnTo>
                      <a:pt x="2" y="4"/>
                    </a:lnTo>
                    <a:lnTo>
                      <a:pt x="2" y="4"/>
                    </a:lnTo>
                    <a:lnTo>
                      <a:pt x="0" y="4"/>
                    </a:lnTo>
                    <a:lnTo>
                      <a:pt x="0" y="8"/>
                    </a:lnTo>
                    <a:lnTo>
                      <a:pt x="0" y="8"/>
                    </a:lnTo>
                    <a:lnTo>
                      <a:pt x="0" y="10"/>
                    </a:lnTo>
                    <a:lnTo>
                      <a:pt x="2" y="12"/>
                    </a:lnTo>
                    <a:lnTo>
                      <a:pt x="2" y="14"/>
                    </a:lnTo>
                    <a:lnTo>
                      <a:pt x="2" y="14"/>
                    </a:lnTo>
                    <a:lnTo>
                      <a:pt x="2" y="14"/>
                    </a:lnTo>
                    <a:lnTo>
                      <a:pt x="2" y="16"/>
                    </a:lnTo>
                    <a:lnTo>
                      <a:pt x="4" y="16"/>
                    </a:lnTo>
                    <a:lnTo>
                      <a:pt x="4" y="16"/>
                    </a:lnTo>
                    <a:lnTo>
                      <a:pt x="6" y="18"/>
                    </a:lnTo>
                    <a:lnTo>
                      <a:pt x="6" y="16"/>
                    </a:lnTo>
                    <a:lnTo>
                      <a:pt x="6" y="14"/>
                    </a:lnTo>
                    <a:lnTo>
                      <a:pt x="8" y="12"/>
                    </a:lnTo>
                    <a:lnTo>
                      <a:pt x="8" y="12"/>
                    </a:lnTo>
                    <a:lnTo>
                      <a:pt x="8" y="10"/>
                    </a:lnTo>
                    <a:lnTo>
                      <a:pt x="8" y="8"/>
                    </a:lnTo>
                    <a:lnTo>
                      <a:pt x="6" y="4"/>
                    </a:lnTo>
                    <a:lnTo>
                      <a:pt x="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03"/>
              <p:cNvSpPr>
                <a:spLocks/>
              </p:cNvSpPr>
              <p:nvPr/>
            </p:nvSpPr>
            <p:spPr bwMode="auto">
              <a:xfrm>
                <a:off x="2982" y="1831"/>
                <a:ext cx="2" cy="2"/>
              </a:xfrm>
              <a:custGeom>
                <a:avLst/>
                <a:gdLst>
                  <a:gd name="T0" fmla="*/ 0 w 2"/>
                  <a:gd name="T1" fmla="*/ 0 h 2"/>
                  <a:gd name="T2" fmla="*/ 0 w 2"/>
                  <a:gd name="T3" fmla="*/ 2 h 2"/>
                  <a:gd name="T4" fmla="*/ 0 w 2"/>
                  <a:gd name="T5" fmla="*/ 0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04"/>
              <p:cNvSpPr>
                <a:spLocks/>
              </p:cNvSpPr>
              <p:nvPr/>
            </p:nvSpPr>
            <p:spPr bwMode="auto">
              <a:xfrm>
                <a:off x="2910" y="1887"/>
                <a:ext cx="2" cy="2"/>
              </a:xfrm>
              <a:custGeom>
                <a:avLst/>
                <a:gdLst>
                  <a:gd name="T0" fmla="*/ 2 w 2"/>
                  <a:gd name="T1" fmla="*/ 0 h 2"/>
                  <a:gd name="T2" fmla="*/ 0 w 2"/>
                  <a:gd name="T3" fmla="*/ 2 h 2"/>
                  <a:gd name="T4" fmla="*/ 0 w 2"/>
                  <a:gd name="T5" fmla="*/ 2 h 2"/>
                  <a:gd name="T6" fmla="*/ 2 w 2"/>
                  <a:gd name="T7" fmla="*/ 2 h 2"/>
                  <a:gd name="T8" fmla="*/ 2 w 2"/>
                  <a:gd name="T9" fmla="*/ 2 h 2"/>
                  <a:gd name="T10" fmla="*/ 2 w 2"/>
                  <a:gd name="T11" fmla="*/ 2 h 2"/>
                  <a:gd name="T12" fmla="*/ 2 w 2"/>
                  <a:gd name="T13" fmla="*/ 2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0" y="2"/>
                    </a:lnTo>
                    <a:lnTo>
                      <a:pt x="0" y="2"/>
                    </a:lnTo>
                    <a:lnTo>
                      <a:pt x="2" y="2"/>
                    </a:lnTo>
                    <a:lnTo>
                      <a:pt x="2" y="2"/>
                    </a:lnTo>
                    <a:lnTo>
                      <a:pt x="2" y="2"/>
                    </a:lnTo>
                    <a:lnTo>
                      <a:pt x="2"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05"/>
              <p:cNvSpPr>
                <a:spLocks/>
              </p:cNvSpPr>
              <p:nvPr/>
            </p:nvSpPr>
            <p:spPr bwMode="auto">
              <a:xfrm>
                <a:off x="2916" y="1895"/>
                <a:ext cx="2" cy="2"/>
              </a:xfrm>
              <a:custGeom>
                <a:avLst/>
                <a:gdLst>
                  <a:gd name="T0" fmla="*/ 0 w 2"/>
                  <a:gd name="T1" fmla="*/ 2 h 2"/>
                  <a:gd name="T2" fmla="*/ 0 w 2"/>
                  <a:gd name="T3" fmla="*/ 2 h 2"/>
                  <a:gd name="T4" fmla="*/ 2 w 2"/>
                  <a:gd name="T5" fmla="*/ 0 h 2"/>
                  <a:gd name="T6" fmla="*/ 2 w 2"/>
                  <a:gd name="T7" fmla="*/ 0 h 2"/>
                  <a:gd name="T8" fmla="*/ 0 w 2"/>
                  <a:gd name="T9" fmla="*/ 0 h 2"/>
                  <a:gd name="T10" fmla="*/ 0 w 2"/>
                  <a:gd name="T11" fmla="*/ 0 h 2"/>
                  <a:gd name="T12" fmla="*/ 0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2" y="0"/>
                    </a:lnTo>
                    <a:lnTo>
                      <a:pt x="2" y="0"/>
                    </a:lnTo>
                    <a:lnTo>
                      <a:pt x="0" y="0"/>
                    </a:lnTo>
                    <a:lnTo>
                      <a:pt x="0" y="0"/>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06"/>
              <p:cNvSpPr>
                <a:spLocks/>
              </p:cNvSpPr>
              <p:nvPr/>
            </p:nvSpPr>
            <p:spPr bwMode="auto">
              <a:xfrm>
                <a:off x="2922" y="1901"/>
                <a:ext cx="6" cy="4"/>
              </a:xfrm>
              <a:custGeom>
                <a:avLst/>
                <a:gdLst>
                  <a:gd name="T0" fmla="*/ 4 w 6"/>
                  <a:gd name="T1" fmla="*/ 4 h 4"/>
                  <a:gd name="T2" fmla="*/ 4 w 6"/>
                  <a:gd name="T3" fmla="*/ 2 h 4"/>
                  <a:gd name="T4" fmla="*/ 6 w 6"/>
                  <a:gd name="T5" fmla="*/ 4 h 4"/>
                  <a:gd name="T6" fmla="*/ 6 w 6"/>
                  <a:gd name="T7" fmla="*/ 4 h 4"/>
                  <a:gd name="T8" fmla="*/ 6 w 6"/>
                  <a:gd name="T9" fmla="*/ 2 h 4"/>
                  <a:gd name="T10" fmla="*/ 4 w 6"/>
                  <a:gd name="T11" fmla="*/ 0 h 4"/>
                  <a:gd name="T12" fmla="*/ 0 w 6"/>
                  <a:gd name="T13" fmla="*/ 0 h 4"/>
                  <a:gd name="T14" fmla="*/ 0 w 6"/>
                  <a:gd name="T15" fmla="*/ 2 h 4"/>
                  <a:gd name="T16" fmla="*/ 0 w 6"/>
                  <a:gd name="T17" fmla="*/ 2 h 4"/>
                  <a:gd name="T18" fmla="*/ 2 w 6"/>
                  <a:gd name="T19" fmla="*/ 2 h 4"/>
                  <a:gd name="T20" fmla="*/ 2 w 6"/>
                  <a:gd name="T21" fmla="*/ 2 h 4"/>
                  <a:gd name="T22" fmla="*/ 2 w 6"/>
                  <a:gd name="T23" fmla="*/ 4 h 4"/>
                  <a:gd name="T24" fmla="*/ 4 w 6"/>
                  <a:gd name="T25" fmla="*/ 4 h 4"/>
                  <a:gd name="T26" fmla="*/ 4 w 6"/>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
                    <a:moveTo>
                      <a:pt x="4" y="4"/>
                    </a:moveTo>
                    <a:lnTo>
                      <a:pt x="4" y="2"/>
                    </a:lnTo>
                    <a:lnTo>
                      <a:pt x="6" y="4"/>
                    </a:lnTo>
                    <a:lnTo>
                      <a:pt x="6" y="4"/>
                    </a:lnTo>
                    <a:lnTo>
                      <a:pt x="6" y="2"/>
                    </a:lnTo>
                    <a:lnTo>
                      <a:pt x="4" y="0"/>
                    </a:lnTo>
                    <a:lnTo>
                      <a:pt x="0" y="0"/>
                    </a:lnTo>
                    <a:lnTo>
                      <a:pt x="0" y="2"/>
                    </a:lnTo>
                    <a:lnTo>
                      <a:pt x="0" y="2"/>
                    </a:lnTo>
                    <a:lnTo>
                      <a:pt x="2" y="2"/>
                    </a:lnTo>
                    <a:lnTo>
                      <a:pt x="2" y="2"/>
                    </a:lnTo>
                    <a:lnTo>
                      <a:pt x="2" y="4"/>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07"/>
              <p:cNvSpPr>
                <a:spLocks/>
              </p:cNvSpPr>
              <p:nvPr/>
            </p:nvSpPr>
            <p:spPr bwMode="auto">
              <a:xfrm>
                <a:off x="2922" y="1909"/>
                <a:ext cx="2" cy="4"/>
              </a:xfrm>
              <a:custGeom>
                <a:avLst/>
                <a:gdLst>
                  <a:gd name="T0" fmla="*/ 2 w 2"/>
                  <a:gd name="T1" fmla="*/ 4 h 4"/>
                  <a:gd name="T2" fmla="*/ 2 w 2"/>
                  <a:gd name="T3" fmla="*/ 4 h 4"/>
                  <a:gd name="T4" fmla="*/ 2 w 2"/>
                  <a:gd name="T5" fmla="*/ 2 h 4"/>
                  <a:gd name="T6" fmla="*/ 2 w 2"/>
                  <a:gd name="T7" fmla="*/ 0 h 4"/>
                  <a:gd name="T8" fmla="*/ 2 w 2"/>
                  <a:gd name="T9" fmla="*/ 0 h 4"/>
                  <a:gd name="T10" fmla="*/ 0 w 2"/>
                  <a:gd name="T11" fmla="*/ 0 h 4"/>
                  <a:gd name="T12" fmla="*/ 0 w 2"/>
                  <a:gd name="T13" fmla="*/ 0 h 4"/>
                  <a:gd name="T14" fmla="*/ 2 w 2"/>
                  <a:gd name="T15" fmla="*/ 2 h 4"/>
                  <a:gd name="T16" fmla="*/ 2 w 2"/>
                  <a:gd name="T17" fmla="*/ 2 h 4"/>
                  <a:gd name="T18" fmla="*/ 2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4"/>
                    </a:moveTo>
                    <a:lnTo>
                      <a:pt x="2" y="4"/>
                    </a:lnTo>
                    <a:lnTo>
                      <a:pt x="2" y="2"/>
                    </a:lnTo>
                    <a:lnTo>
                      <a:pt x="2" y="0"/>
                    </a:lnTo>
                    <a:lnTo>
                      <a:pt x="2" y="0"/>
                    </a:lnTo>
                    <a:lnTo>
                      <a:pt x="0" y="0"/>
                    </a:lnTo>
                    <a:lnTo>
                      <a:pt x="0" y="0"/>
                    </a:lnTo>
                    <a:lnTo>
                      <a:pt x="2" y="2"/>
                    </a:lnTo>
                    <a:lnTo>
                      <a:pt x="2" y="2"/>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08"/>
              <p:cNvSpPr>
                <a:spLocks/>
              </p:cNvSpPr>
              <p:nvPr/>
            </p:nvSpPr>
            <p:spPr bwMode="auto">
              <a:xfrm>
                <a:off x="2940" y="1929"/>
                <a:ext cx="4" cy="6"/>
              </a:xfrm>
              <a:custGeom>
                <a:avLst/>
                <a:gdLst>
                  <a:gd name="T0" fmla="*/ 4 w 4"/>
                  <a:gd name="T1" fmla="*/ 4 h 6"/>
                  <a:gd name="T2" fmla="*/ 4 w 4"/>
                  <a:gd name="T3" fmla="*/ 4 h 6"/>
                  <a:gd name="T4" fmla="*/ 4 w 4"/>
                  <a:gd name="T5" fmla="*/ 2 h 6"/>
                  <a:gd name="T6" fmla="*/ 4 w 4"/>
                  <a:gd name="T7" fmla="*/ 0 h 6"/>
                  <a:gd name="T8" fmla="*/ 2 w 4"/>
                  <a:gd name="T9" fmla="*/ 2 h 6"/>
                  <a:gd name="T10" fmla="*/ 0 w 4"/>
                  <a:gd name="T11" fmla="*/ 4 h 6"/>
                  <a:gd name="T12" fmla="*/ 0 w 4"/>
                  <a:gd name="T13" fmla="*/ 4 h 6"/>
                  <a:gd name="T14" fmla="*/ 0 w 4"/>
                  <a:gd name="T15" fmla="*/ 6 h 6"/>
                  <a:gd name="T16" fmla="*/ 4 w 4"/>
                  <a:gd name="T17" fmla="*/ 4 h 6"/>
                  <a:gd name="T18" fmla="*/ 4 w 4"/>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4"/>
                    </a:moveTo>
                    <a:lnTo>
                      <a:pt x="4" y="4"/>
                    </a:lnTo>
                    <a:lnTo>
                      <a:pt x="4" y="2"/>
                    </a:lnTo>
                    <a:lnTo>
                      <a:pt x="4" y="0"/>
                    </a:lnTo>
                    <a:lnTo>
                      <a:pt x="2" y="2"/>
                    </a:lnTo>
                    <a:lnTo>
                      <a:pt x="0" y="4"/>
                    </a:lnTo>
                    <a:lnTo>
                      <a:pt x="0" y="4"/>
                    </a:lnTo>
                    <a:lnTo>
                      <a:pt x="0" y="6"/>
                    </a:lnTo>
                    <a:lnTo>
                      <a:pt x="4"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09"/>
              <p:cNvSpPr>
                <a:spLocks/>
              </p:cNvSpPr>
              <p:nvPr/>
            </p:nvSpPr>
            <p:spPr bwMode="auto">
              <a:xfrm>
                <a:off x="2914" y="1915"/>
                <a:ext cx="2" cy="4"/>
              </a:xfrm>
              <a:custGeom>
                <a:avLst/>
                <a:gdLst>
                  <a:gd name="T0" fmla="*/ 0 w 2"/>
                  <a:gd name="T1" fmla="*/ 0 h 4"/>
                  <a:gd name="T2" fmla="*/ 2 w 2"/>
                  <a:gd name="T3" fmla="*/ 2 h 4"/>
                  <a:gd name="T4" fmla="*/ 2 w 2"/>
                  <a:gd name="T5" fmla="*/ 4 h 4"/>
                  <a:gd name="T6" fmla="*/ 2 w 2"/>
                  <a:gd name="T7" fmla="*/ 4 h 4"/>
                  <a:gd name="T8" fmla="*/ 2 w 2"/>
                  <a:gd name="T9" fmla="*/ 2 h 4"/>
                  <a:gd name="T10" fmla="*/ 2 w 2"/>
                  <a:gd name="T11" fmla="*/ 2 h 4"/>
                  <a:gd name="T12" fmla="*/ 2 w 2"/>
                  <a:gd name="T13" fmla="*/ 2 h 4"/>
                  <a:gd name="T14" fmla="*/ 2 w 2"/>
                  <a:gd name="T15" fmla="*/ 0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2" y="2"/>
                    </a:lnTo>
                    <a:lnTo>
                      <a:pt x="2" y="4"/>
                    </a:lnTo>
                    <a:lnTo>
                      <a:pt x="2" y="4"/>
                    </a:lnTo>
                    <a:lnTo>
                      <a:pt x="2" y="2"/>
                    </a:lnTo>
                    <a:lnTo>
                      <a:pt x="2" y="2"/>
                    </a:lnTo>
                    <a:lnTo>
                      <a:pt x="2" y="2"/>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10"/>
              <p:cNvSpPr>
                <a:spLocks/>
              </p:cNvSpPr>
              <p:nvPr/>
            </p:nvSpPr>
            <p:spPr bwMode="auto">
              <a:xfrm>
                <a:off x="2920" y="1923"/>
                <a:ext cx="2" cy="2"/>
              </a:xfrm>
              <a:custGeom>
                <a:avLst/>
                <a:gdLst>
                  <a:gd name="T0" fmla="*/ 2 w 2"/>
                  <a:gd name="T1" fmla="*/ 2 h 2"/>
                  <a:gd name="T2" fmla="*/ 2 w 2"/>
                  <a:gd name="T3" fmla="*/ 0 h 2"/>
                  <a:gd name="T4" fmla="*/ 2 w 2"/>
                  <a:gd name="T5" fmla="*/ 0 h 2"/>
                  <a:gd name="T6" fmla="*/ 0 w 2"/>
                  <a:gd name="T7" fmla="*/ 0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11"/>
              <p:cNvSpPr>
                <a:spLocks/>
              </p:cNvSpPr>
              <p:nvPr/>
            </p:nvSpPr>
            <p:spPr bwMode="auto">
              <a:xfrm>
                <a:off x="2908" y="1939"/>
                <a:ext cx="22" cy="6"/>
              </a:xfrm>
              <a:custGeom>
                <a:avLst/>
                <a:gdLst>
                  <a:gd name="T0" fmla="*/ 2 w 22"/>
                  <a:gd name="T1" fmla="*/ 0 h 6"/>
                  <a:gd name="T2" fmla="*/ 2 w 22"/>
                  <a:gd name="T3" fmla="*/ 0 h 6"/>
                  <a:gd name="T4" fmla="*/ 0 w 22"/>
                  <a:gd name="T5" fmla="*/ 0 h 6"/>
                  <a:gd name="T6" fmla="*/ 0 w 22"/>
                  <a:gd name="T7" fmla="*/ 4 h 6"/>
                  <a:gd name="T8" fmla="*/ 2 w 22"/>
                  <a:gd name="T9" fmla="*/ 4 h 6"/>
                  <a:gd name="T10" fmla="*/ 2 w 22"/>
                  <a:gd name="T11" fmla="*/ 4 h 6"/>
                  <a:gd name="T12" fmla="*/ 4 w 22"/>
                  <a:gd name="T13" fmla="*/ 4 h 6"/>
                  <a:gd name="T14" fmla="*/ 6 w 22"/>
                  <a:gd name="T15" fmla="*/ 4 h 6"/>
                  <a:gd name="T16" fmla="*/ 8 w 22"/>
                  <a:gd name="T17" fmla="*/ 4 h 6"/>
                  <a:gd name="T18" fmla="*/ 8 w 22"/>
                  <a:gd name="T19" fmla="*/ 4 h 6"/>
                  <a:gd name="T20" fmla="*/ 10 w 22"/>
                  <a:gd name="T21" fmla="*/ 6 h 6"/>
                  <a:gd name="T22" fmla="*/ 10 w 22"/>
                  <a:gd name="T23" fmla="*/ 6 h 6"/>
                  <a:gd name="T24" fmla="*/ 12 w 22"/>
                  <a:gd name="T25" fmla="*/ 6 h 6"/>
                  <a:gd name="T26" fmla="*/ 14 w 22"/>
                  <a:gd name="T27" fmla="*/ 6 h 6"/>
                  <a:gd name="T28" fmla="*/ 16 w 22"/>
                  <a:gd name="T29" fmla="*/ 6 h 6"/>
                  <a:gd name="T30" fmla="*/ 16 w 22"/>
                  <a:gd name="T31" fmla="*/ 6 h 6"/>
                  <a:gd name="T32" fmla="*/ 18 w 22"/>
                  <a:gd name="T33" fmla="*/ 6 h 6"/>
                  <a:gd name="T34" fmla="*/ 20 w 22"/>
                  <a:gd name="T35" fmla="*/ 6 h 6"/>
                  <a:gd name="T36" fmla="*/ 20 w 22"/>
                  <a:gd name="T37" fmla="*/ 6 h 6"/>
                  <a:gd name="T38" fmla="*/ 22 w 22"/>
                  <a:gd name="T39" fmla="*/ 4 h 6"/>
                  <a:gd name="T40" fmla="*/ 22 w 22"/>
                  <a:gd name="T41" fmla="*/ 4 h 6"/>
                  <a:gd name="T42" fmla="*/ 20 w 22"/>
                  <a:gd name="T43" fmla="*/ 4 h 6"/>
                  <a:gd name="T44" fmla="*/ 20 w 22"/>
                  <a:gd name="T45" fmla="*/ 4 h 6"/>
                  <a:gd name="T46" fmla="*/ 18 w 22"/>
                  <a:gd name="T47" fmla="*/ 4 h 6"/>
                  <a:gd name="T48" fmla="*/ 18 w 22"/>
                  <a:gd name="T49" fmla="*/ 4 h 6"/>
                  <a:gd name="T50" fmla="*/ 16 w 22"/>
                  <a:gd name="T51" fmla="*/ 2 h 6"/>
                  <a:gd name="T52" fmla="*/ 16 w 22"/>
                  <a:gd name="T53" fmla="*/ 2 h 6"/>
                  <a:gd name="T54" fmla="*/ 14 w 22"/>
                  <a:gd name="T55" fmla="*/ 2 h 6"/>
                  <a:gd name="T56" fmla="*/ 12 w 22"/>
                  <a:gd name="T57" fmla="*/ 2 h 6"/>
                  <a:gd name="T58" fmla="*/ 10 w 22"/>
                  <a:gd name="T59" fmla="*/ 2 h 6"/>
                  <a:gd name="T60" fmla="*/ 6 w 22"/>
                  <a:gd name="T61" fmla="*/ 2 h 6"/>
                  <a:gd name="T62" fmla="*/ 6 w 22"/>
                  <a:gd name="T63" fmla="*/ 2 h 6"/>
                  <a:gd name="T64" fmla="*/ 4 w 22"/>
                  <a:gd name="T65" fmla="*/ 2 h 6"/>
                  <a:gd name="T66" fmla="*/ 4 w 22"/>
                  <a:gd name="T67" fmla="*/ 0 h 6"/>
                  <a:gd name="T68" fmla="*/ 4 w 22"/>
                  <a:gd name="T69" fmla="*/ 0 h 6"/>
                  <a:gd name="T70" fmla="*/ 4 w 22"/>
                  <a:gd name="T71" fmla="*/ 0 h 6"/>
                  <a:gd name="T72" fmla="*/ 2 w 22"/>
                  <a:gd name="T73" fmla="*/ 0 h 6"/>
                  <a:gd name="T74" fmla="*/ 2 w 22"/>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6">
                    <a:moveTo>
                      <a:pt x="2" y="0"/>
                    </a:moveTo>
                    <a:lnTo>
                      <a:pt x="2" y="0"/>
                    </a:lnTo>
                    <a:lnTo>
                      <a:pt x="0" y="0"/>
                    </a:lnTo>
                    <a:lnTo>
                      <a:pt x="0" y="4"/>
                    </a:lnTo>
                    <a:lnTo>
                      <a:pt x="2" y="4"/>
                    </a:lnTo>
                    <a:lnTo>
                      <a:pt x="2" y="4"/>
                    </a:lnTo>
                    <a:lnTo>
                      <a:pt x="4" y="4"/>
                    </a:lnTo>
                    <a:lnTo>
                      <a:pt x="6" y="4"/>
                    </a:lnTo>
                    <a:lnTo>
                      <a:pt x="8" y="4"/>
                    </a:lnTo>
                    <a:lnTo>
                      <a:pt x="8" y="4"/>
                    </a:lnTo>
                    <a:lnTo>
                      <a:pt x="10" y="6"/>
                    </a:lnTo>
                    <a:lnTo>
                      <a:pt x="10" y="6"/>
                    </a:lnTo>
                    <a:lnTo>
                      <a:pt x="12" y="6"/>
                    </a:lnTo>
                    <a:lnTo>
                      <a:pt x="14" y="6"/>
                    </a:lnTo>
                    <a:lnTo>
                      <a:pt x="16" y="6"/>
                    </a:lnTo>
                    <a:lnTo>
                      <a:pt x="16" y="6"/>
                    </a:lnTo>
                    <a:lnTo>
                      <a:pt x="18" y="6"/>
                    </a:lnTo>
                    <a:lnTo>
                      <a:pt x="20" y="6"/>
                    </a:lnTo>
                    <a:lnTo>
                      <a:pt x="20" y="6"/>
                    </a:lnTo>
                    <a:lnTo>
                      <a:pt x="22" y="4"/>
                    </a:lnTo>
                    <a:lnTo>
                      <a:pt x="22" y="4"/>
                    </a:lnTo>
                    <a:lnTo>
                      <a:pt x="20" y="4"/>
                    </a:lnTo>
                    <a:lnTo>
                      <a:pt x="20" y="4"/>
                    </a:lnTo>
                    <a:lnTo>
                      <a:pt x="18" y="4"/>
                    </a:lnTo>
                    <a:lnTo>
                      <a:pt x="18" y="4"/>
                    </a:lnTo>
                    <a:lnTo>
                      <a:pt x="16" y="2"/>
                    </a:lnTo>
                    <a:lnTo>
                      <a:pt x="16" y="2"/>
                    </a:lnTo>
                    <a:lnTo>
                      <a:pt x="14" y="2"/>
                    </a:lnTo>
                    <a:lnTo>
                      <a:pt x="12" y="2"/>
                    </a:lnTo>
                    <a:lnTo>
                      <a:pt x="10" y="2"/>
                    </a:lnTo>
                    <a:lnTo>
                      <a:pt x="6" y="2"/>
                    </a:lnTo>
                    <a:lnTo>
                      <a:pt x="6" y="2"/>
                    </a:lnTo>
                    <a:lnTo>
                      <a:pt x="4" y="2"/>
                    </a:lnTo>
                    <a:lnTo>
                      <a:pt x="4" y="0"/>
                    </a:lnTo>
                    <a:lnTo>
                      <a:pt x="4" y="0"/>
                    </a:lnTo>
                    <a:lnTo>
                      <a:pt x="4"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212"/>
              <p:cNvSpPr>
                <a:spLocks/>
              </p:cNvSpPr>
              <p:nvPr/>
            </p:nvSpPr>
            <p:spPr bwMode="auto">
              <a:xfrm>
                <a:off x="2880" y="1911"/>
                <a:ext cx="4" cy="4"/>
              </a:xfrm>
              <a:custGeom>
                <a:avLst/>
                <a:gdLst>
                  <a:gd name="T0" fmla="*/ 4 w 4"/>
                  <a:gd name="T1" fmla="*/ 4 h 4"/>
                  <a:gd name="T2" fmla="*/ 4 w 4"/>
                  <a:gd name="T3" fmla="*/ 2 h 4"/>
                  <a:gd name="T4" fmla="*/ 2 w 4"/>
                  <a:gd name="T5" fmla="*/ 2 h 4"/>
                  <a:gd name="T6" fmla="*/ 2 w 4"/>
                  <a:gd name="T7" fmla="*/ 0 h 4"/>
                  <a:gd name="T8" fmla="*/ 2 w 4"/>
                  <a:gd name="T9" fmla="*/ 0 h 4"/>
                  <a:gd name="T10" fmla="*/ 0 w 4"/>
                  <a:gd name="T11" fmla="*/ 2 h 4"/>
                  <a:gd name="T12" fmla="*/ 2 w 4"/>
                  <a:gd name="T13" fmla="*/ 2 h 4"/>
                  <a:gd name="T14" fmla="*/ 2 w 4"/>
                  <a:gd name="T15" fmla="*/ 2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2"/>
                    </a:lnTo>
                    <a:lnTo>
                      <a:pt x="2" y="2"/>
                    </a:lnTo>
                    <a:lnTo>
                      <a:pt x="2" y="0"/>
                    </a:lnTo>
                    <a:lnTo>
                      <a:pt x="2" y="0"/>
                    </a:lnTo>
                    <a:lnTo>
                      <a:pt x="0" y="2"/>
                    </a:lnTo>
                    <a:lnTo>
                      <a:pt x="2" y="2"/>
                    </a:lnTo>
                    <a:lnTo>
                      <a:pt x="2" y="2"/>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213"/>
              <p:cNvSpPr>
                <a:spLocks/>
              </p:cNvSpPr>
              <p:nvPr/>
            </p:nvSpPr>
            <p:spPr bwMode="auto">
              <a:xfrm>
                <a:off x="2900" y="1905"/>
                <a:ext cx="14" cy="10"/>
              </a:xfrm>
              <a:custGeom>
                <a:avLst/>
                <a:gdLst>
                  <a:gd name="T0" fmla="*/ 6 w 14"/>
                  <a:gd name="T1" fmla="*/ 6 h 10"/>
                  <a:gd name="T2" fmla="*/ 8 w 14"/>
                  <a:gd name="T3" fmla="*/ 6 h 10"/>
                  <a:gd name="T4" fmla="*/ 10 w 14"/>
                  <a:gd name="T5" fmla="*/ 8 h 10"/>
                  <a:gd name="T6" fmla="*/ 10 w 14"/>
                  <a:gd name="T7" fmla="*/ 8 h 10"/>
                  <a:gd name="T8" fmla="*/ 10 w 14"/>
                  <a:gd name="T9" fmla="*/ 10 h 10"/>
                  <a:gd name="T10" fmla="*/ 12 w 14"/>
                  <a:gd name="T11" fmla="*/ 10 h 10"/>
                  <a:gd name="T12" fmla="*/ 14 w 14"/>
                  <a:gd name="T13" fmla="*/ 10 h 10"/>
                  <a:gd name="T14" fmla="*/ 14 w 14"/>
                  <a:gd name="T15" fmla="*/ 8 h 10"/>
                  <a:gd name="T16" fmla="*/ 14 w 14"/>
                  <a:gd name="T17" fmla="*/ 10 h 10"/>
                  <a:gd name="T18" fmla="*/ 14 w 14"/>
                  <a:gd name="T19" fmla="*/ 8 h 10"/>
                  <a:gd name="T20" fmla="*/ 12 w 14"/>
                  <a:gd name="T21" fmla="*/ 8 h 10"/>
                  <a:gd name="T22" fmla="*/ 10 w 14"/>
                  <a:gd name="T23" fmla="*/ 6 h 10"/>
                  <a:gd name="T24" fmla="*/ 10 w 14"/>
                  <a:gd name="T25" fmla="*/ 4 h 10"/>
                  <a:gd name="T26" fmla="*/ 10 w 14"/>
                  <a:gd name="T27" fmla="*/ 4 h 10"/>
                  <a:gd name="T28" fmla="*/ 6 w 14"/>
                  <a:gd name="T29" fmla="*/ 2 h 10"/>
                  <a:gd name="T30" fmla="*/ 6 w 14"/>
                  <a:gd name="T31" fmla="*/ 2 h 10"/>
                  <a:gd name="T32" fmla="*/ 2 w 14"/>
                  <a:gd name="T33" fmla="*/ 0 h 10"/>
                  <a:gd name="T34" fmla="*/ 2 w 14"/>
                  <a:gd name="T35" fmla="*/ 0 h 10"/>
                  <a:gd name="T36" fmla="*/ 2 w 14"/>
                  <a:gd name="T37" fmla="*/ 0 h 10"/>
                  <a:gd name="T38" fmla="*/ 0 w 14"/>
                  <a:gd name="T39" fmla="*/ 0 h 10"/>
                  <a:gd name="T40" fmla="*/ 0 w 14"/>
                  <a:gd name="T41" fmla="*/ 2 h 10"/>
                  <a:gd name="T42" fmla="*/ 2 w 14"/>
                  <a:gd name="T43" fmla="*/ 2 h 10"/>
                  <a:gd name="T44" fmla="*/ 4 w 14"/>
                  <a:gd name="T45" fmla="*/ 2 h 10"/>
                  <a:gd name="T46" fmla="*/ 6 w 14"/>
                  <a:gd name="T47" fmla="*/ 4 h 10"/>
                  <a:gd name="T48" fmla="*/ 6 w 14"/>
                  <a:gd name="T49" fmla="*/ 6 h 10"/>
                  <a:gd name="T50" fmla="*/ 6 w 14"/>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0">
                    <a:moveTo>
                      <a:pt x="6" y="6"/>
                    </a:moveTo>
                    <a:lnTo>
                      <a:pt x="8" y="6"/>
                    </a:lnTo>
                    <a:lnTo>
                      <a:pt x="10" y="8"/>
                    </a:lnTo>
                    <a:lnTo>
                      <a:pt x="10" y="8"/>
                    </a:lnTo>
                    <a:lnTo>
                      <a:pt x="10" y="10"/>
                    </a:lnTo>
                    <a:lnTo>
                      <a:pt x="12" y="10"/>
                    </a:lnTo>
                    <a:lnTo>
                      <a:pt x="14" y="10"/>
                    </a:lnTo>
                    <a:lnTo>
                      <a:pt x="14" y="8"/>
                    </a:lnTo>
                    <a:lnTo>
                      <a:pt x="14" y="10"/>
                    </a:lnTo>
                    <a:lnTo>
                      <a:pt x="14" y="8"/>
                    </a:lnTo>
                    <a:lnTo>
                      <a:pt x="12" y="8"/>
                    </a:lnTo>
                    <a:lnTo>
                      <a:pt x="10" y="6"/>
                    </a:lnTo>
                    <a:lnTo>
                      <a:pt x="10" y="4"/>
                    </a:lnTo>
                    <a:lnTo>
                      <a:pt x="10" y="4"/>
                    </a:lnTo>
                    <a:lnTo>
                      <a:pt x="6" y="2"/>
                    </a:lnTo>
                    <a:lnTo>
                      <a:pt x="6" y="2"/>
                    </a:lnTo>
                    <a:lnTo>
                      <a:pt x="2" y="0"/>
                    </a:lnTo>
                    <a:lnTo>
                      <a:pt x="2" y="0"/>
                    </a:lnTo>
                    <a:lnTo>
                      <a:pt x="2" y="0"/>
                    </a:lnTo>
                    <a:lnTo>
                      <a:pt x="0" y="0"/>
                    </a:lnTo>
                    <a:lnTo>
                      <a:pt x="0" y="2"/>
                    </a:lnTo>
                    <a:lnTo>
                      <a:pt x="2" y="2"/>
                    </a:lnTo>
                    <a:lnTo>
                      <a:pt x="4" y="2"/>
                    </a:lnTo>
                    <a:lnTo>
                      <a:pt x="6" y="4"/>
                    </a:lnTo>
                    <a:lnTo>
                      <a:pt x="6" y="6"/>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214"/>
              <p:cNvSpPr>
                <a:spLocks/>
              </p:cNvSpPr>
              <p:nvPr/>
            </p:nvSpPr>
            <p:spPr bwMode="auto">
              <a:xfrm>
                <a:off x="2904" y="1893"/>
                <a:ext cx="2" cy="2"/>
              </a:xfrm>
              <a:custGeom>
                <a:avLst/>
                <a:gdLst>
                  <a:gd name="T0" fmla="*/ 2 w 2"/>
                  <a:gd name="T1" fmla="*/ 2 h 2"/>
                  <a:gd name="T2" fmla="*/ 2 w 2"/>
                  <a:gd name="T3" fmla="*/ 0 h 2"/>
                  <a:gd name="T4" fmla="*/ 0 w 2"/>
                  <a:gd name="T5" fmla="*/ 0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215"/>
              <p:cNvSpPr>
                <a:spLocks/>
              </p:cNvSpPr>
              <p:nvPr/>
            </p:nvSpPr>
            <p:spPr bwMode="auto">
              <a:xfrm>
                <a:off x="2874" y="1897"/>
                <a:ext cx="4" cy="4"/>
              </a:xfrm>
              <a:custGeom>
                <a:avLst/>
                <a:gdLst>
                  <a:gd name="T0" fmla="*/ 4 w 4"/>
                  <a:gd name="T1" fmla="*/ 4 h 4"/>
                  <a:gd name="T2" fmla="*/ 4 w 4"/>
                  <a:gd name="T3" fmla="*/ 4 h 4"/>
                  <a:gd name="T4" fmla="*/ 2 w 4"/>
                  <a:gd name="T5" fmla="*/ 2 h 4"/>
                  <a:gd name="T6" fmla="*/ 0 w 4"/>
                  <a:gd name="T7" fmla="*/ 0 h 4"/>
                  <a:gd name="T8" fmla="*/ 0 w 4"/>
                  <a:gd name="T9" fmla="*/ 0 h 4"/>
                  <a:gd name="T10" fmla="*/ 2 w 4"/>
                  <a:gd name="T11" fmla="*/ 4 h 4"/>
                  <a:gd name="T12" fmla="*/ 2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2" y="2"/>
                    </a:lnTo>
                    <a:lnTo>
                      <a:pt x="0" y="0"/>
                    </a:lnTo>
                    <a:lnTo>
                      <a:pt x="0" y="0"/>
                    </a:lnTo>
                    <a:lnTo>
                      <a:pt x="2" y="4"/>
                    </a:lnTo>
                    <a:lnTo>
                      <a:pt x="2" y="4"/>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216"/>
              <p:cNvSpPr>
                <a:spLocks/>
              </p:cNvSpPr>
              <p:nvPr/>
            </p:nvSpPr>
            <p:spPr bwMode="auto">
              <a:xfrm>
                <a:off x="2830" y="1843"/>
                <a:ext cx="2" cy="4"/>
              </a:xfrm>
              <a:custGeom>
                <a:avLst/>
                <a:gdLst>
                  <a:gd name="T0" fmla="*/ 2 w 2"/>
                  <a:gd name="T1" fmla="*/ 2 h 4"/>
                  <a:gd name="T2" fmla="*/ 2 w 2"/>
                  <a:gd name="T3" fmla="*/ 4 h 4"/>
                  <a:gd name="T4" fmla="*/ 2 w 2"/>
                  <a:gd name="T5" fmla="*/ 2 h 4"/>
                  <a:gd name="T6" fmla="*/ 2 w 2"/>
                  <a:gd name="T7" fmla="*/ 2 h 4"/>
                  <a:gd name="T8" fmla="*/ 0 w 2"/>
                  <a:gd name="T9" fmla="*/ 0 h 4"/>
                  <a:gd name="T10" fmla="*/ 0 w 2"/>
                  <a:gd name="T11" fmla="*/ 2 h 4"/>
                  <a:gd name="T12" fmla="*/ 0 w 2"/>
                  <a:gd name="T13" fmla="*/ 2 h 4"/>
                  <a:gd name="T14" fmla="*/ 0 w 2"/>
                  <a:gd name="T15" fmla="*/ 2 h 4"/>
                  <a:gd name="T16" fmla="*/ 2 w 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2"/>
                    </a:moveTo>
                    <a:lnTo>
                      <a:pt x="2" y="4"/>
                    </a:lnTo>
                    <a:lnTo>
                      <a:pt x="2" y="2"/>
                    </a:lnTo>
                    <a:lnTo>
                      <a:pt x="2" y="2"/>
                    </a:ln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217"/>
              <p:cNvSpPr>
                <a:spLocks/>
              </p:cNvSpPr>
              <p:nvPr/>
            </p:nvSpPr>
            <p:spPr bwMode="auto">
              <a:xfrm>
                <a:off x="2830" y="1845"/>
                <a:ext cx="0" cy="4"/>
              </a:xfrm>
              <a:custGeom>
                <a:avLst/>
                <a:gdLst>
                  <a:gd name="T0" fmla="*/ 2 h 4"/>
                  <a:gd name="T1" fmla="*/ 4 h 4"/>
                  <a:gd name="T2" fmla="*/ 2 h 4"/>
                  <a:gd name="T3" fmla="*/ 2 h 4"/>
                  <a:gd name="T4" fmla="*/ 0 h 4"/>
                  <a:gd name="T5" fmla="*/ 2 h 4"/>
                  <a:gd name="T6" fmla="*/ 2 h 4"/>
                </a:gdLst>
                <a:ahLst/>
                <a:cxnLst>
                  <a:cxn ang="0">
                    <a:pos x="0" y="T0"/>
                  </a:cxn>
                  <a:cxn ang="0">
                    <a:pos x="0" y="T1"/>
                  </a:cxn>
                  <a:cxn ang="0">
                    <a:pos x="0" y="T2"/>
                  </a:cxn>
                  <a:cxn ang="0">
                    <a:pos x="0" y="T3"/>
                  </a:cxn>
                  <a:cxn ang="0">
                    <a:pos x="0" y="T4"/>
                  </a:cxn>
                  <a:cxn ang="0">
                    <a:pos x="0" y="T5"/>
                  </a:cxn>
                  <a:cxn ang="0">
                    <a:pos x="0" y="T6"/>
                  </a:cxn>
                </a:cxnLst>
                <a:rect l="0" t="0" r="r" b="b"/>
                <a:pathLst>
                  <a:path h="4">
                    <a:moveTo>
                      <a:pt x="0" y="2"/>
                    </a:moveTo>
                    <a:lnTo>
                      <a:pt x="0" y="4"/>
                    </a:lnTo>
                    <a:lnTo>
                      <a:pt x="0" y="2"/>
                    </a:lnTo>
                    <a:lnTo>
                      <a:pt x="0" y="2"/>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Rectangle 2218"/>
              <p:cNvSpPr>
                <a:spLocks noChangeArrowheads="1"/>
              </p:cNvSpPr>
              <p:nvPr/>
            </p:nvSpPr>
            <p:spPr bwMode="auto">
              <a:xfrm>
                <a:off x="2830" y="18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219"/>
              <p:cNvSpPr>
                <a:spLocks/>
              </p:cNvSpPr>
              <p:nvPr/>
            </p:nvSpPr>
            <p:spPr bwMode="auto">
              <a:xfrm>
                <a:off x="2846" y="1861"/>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0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0"/>
                    </a:lnTo>
                    <a:lnTo>
                      <a:pt x="0" y="0"/>
                    </a:lnTo>
                    <a:lnTo>
                      <a:pt x="0" y="0"/>
                    </a:lnTo>
                    <a:lnTo>
                      <a:pt x="0" y="2"/>
                    </a:lnTo>
                    <a:lnTo>
                      <a:pt x="2"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220"/>
              <p:cNvSpPr>
                <a:spLocks/>
              </p:cNvSpPr>
              <p:nvPr/>
            </p:nvSpPr>
            <p:spPr bwMode="auto">
              <a:xfrm>
                <a:off x="2848" y="1865"/>
                <a:ext cx="4" cy="2"/>
              </a:xfrm>
              <a:custGeom>
                <a:avLst/>
                <a:gdLst>
                  <a:gd name="T0" fmla="*/ 2 w 4"/>
                  <a:gd name="T1" fmla="*/ 0 h 2"/>
                  <a:gd name="T2" fmla="*/ 0 w 4"/>
                  <a:gd name="T3" fmla="*/ 2 h 2"/>
                  <a:gd name="T4" fmla="*/ 0 w 4"/>
                  <a:gd name="T5" fmla="*/ 2 h 2"/>
                  <a:gd name="T6" fmla="*/ 4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4" y="2"/>
                    </a:lnTo>
                    <a:lnTo>
                      <a:pt x="4" y="0"/>
                    </a:lnTo>
                    <a:lnTo>
                      <a:pt x="4"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221"/>
              <p:cNvSpPr>
                <a:spLocks/>
              </p:cNvSpPr>
              <p:nvPr/>
            </p:nvSpPr>
            <p:spPr bwMode="auto">
              <a:xfrm>
                <a:off x="2808" y="1957"/>
                <a:ext cx="0" cy="2"/>
              </a:xfrm>
              <a:custGeom>
                <a:avLst/>
                <a:gdLst>
                  <a:gd name="T0" fmla="*/ 2 h 2"/>
                  <a:gd name="T1" fmla="*/ 2 h 2"/>
                  <a:gd name="T2" fmla="*/ 0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222"/>
              <p:cNvSpPr>
                <a:spLocks/>
              </p:cNvSpPr>
              <p:nvPr/>
            </p:nvSpPr>
            <p:spPr bwMode="auto">
              <a:xfrm>
                <a:off x="2588" y="2009"/>
                <a:ext cx="6" cy="6"/>
              </a:xfrm>
              <a:custGeom>
                <a:avLst/>
                <a:gdLst>
                  <a:gd name="T0" fmla="*/ 2 w 6"/>
                  <a:gd name="T1" fmla="*/ 2 h 6"/>
                  <a:gd name="T2" fmla="*/ 0 w 6"/>
                  <a:gd name="T3" fmla="*/ 2 h 6"/>
                  <a:gd name="T4" fmla="*/ 0 w 6"/>
                  <a:gd name="T5" fmla="*/ 4 h 6"/>
                  <a:gd name="T6" fmla="*/ 2 w 6"/>
                  <a:gd name="T7" fmla="*/ 6 h 6"/>
                  <a:gd name="T8" fmla="*/ 4 w 6"/>
                  <a:gd name="T9" fmla="*/ 6 h 6"/>
                  <a:gd name="T10" fmla="*/ 4 w 6"/>
                  <a:gd name="T11" fmla="*/ 2 h 6"/>
                  <a:gd name="T12" fmla="*/ 6 w 6"/>
                  <a:gd name="T13" fmla="*/ 2 h 6"/>
                  <a:gd name="T14" fmla="*/ 6 w 6"/>
                  <a:gd name="T15" fmla="*/ 0 h 6"/>
                  <a:gd name="T16" fmla="*/ 4 w 6"/>
                  <a:gd name="T17" fmla="*/ 0 h 6"/>
                  <a:gd name="T18" fmla="*/ 4 w 6"/>
                  <a:gd name="T19" fmla="*/ 2 h 6"/>
                  <a:gd name="T20" fmla="*/ 2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2" y="2"/>
                    </a:moveTo>
                    <a:lnTo>
                      <a:pt x="0" y="2"/>
                    </a:lnTo>
                    <a:lnTo>
                      <a:pt x="0" y="4"/>
                    </a:lnTo>
                    <a:lnTo>
                      <a:pt x="2" y="6"/>
                    </a:lnTo>
                    <a:lnTo>
                      <a:pt x="4" y="6"/>
                    </a:lnTo>
                    <a:lnTo>
                      <a:pt x="4" y="2"/>
                    </a:lnTo>
                    <a:lnTo>
                      <a:pt x="6" y="2"/>
                    </a:lnTo>
                    <a:lnTo>
                      <a:pt x="6" y="0"/>
                    </a:lnTo>
                    <a:lnTo>
                      <a:pt x="4" y="0"/>
                    </a:lnTo>
                    <a:lnTo>
                      <a:pt x="4"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223"/>
              <p:cNvSpPr>
                <a:spLocks/>
              </p:cNvSpPr>
              <p:nvPr/>
            </p:nvSpPr>
            <p:spPr bwMode="auto">
              <a:xfrm>
                <a:off x="2596" y="2013"/>
                <a:ext cx="4" cy="6"/>
              </a:xfrm>
              <a:custGeom>
                <a:avLst/>
                <a:gdLst>
                  <a:gd name="T0" fmla="*/ 0 w 4"/>
                  <a:gd name="T1" fmla="*/ 2 h 6"/>
                  <a:gd name="T2" fmla="*/ 0 w 4"/>
                  <a:gd name="T3" fmla="*/ 4 h 6"/>
                  <a:gd name="T4" fmla="*/ 2 w 4"/>
                  <a:gd name="T5" fmla="*/ 6 h 6"/>
                  <a:gd name="T6" fmla="*/ 2 w 4"/>
                  <a:gd name="T7" fmla="*/ 6 h 6"/>
                  <a:gd name="T8" fmla="*/ 4 w 4"/>
                  <a:gd name="T9" fmla="*/ 4 h 6"/>
                  <a:gd name="T10" fmla="*/ 4 w 4"/>
                  <a:gd name="T11" fmla="*/ 4 h 6"/>
                  <a:gd name="T12" fmla="*/ 4 w 4"/>
                  <a:gd name="T13" fmla="*/ 2 h 6"/>
                  <a:gd name="T14" fmla="*/ 4 w 4"/>
                  <a:gd name="T15" fmla="*/ 2 h 6"/>
                  <a:gd name="T16" fmla="*/ 4 w 4"/>
                  <a:gd name="T17" fmla="*/ 2 h 6"/>
                  <a:gd name="T18" fmla="*/ 2 w 4"/>
                  <a:gd name="T19" fmla="*/ 0 h 6"/>
                  <a:gd name="T20" fmla="*/ 0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2"/>
                    </a:moveTo>
                    <a:lnTo>
                      <a:pt x="0" y="4"/>
                    </a:lnTo>
                    <a:lnTo>
                      <a:pt x="2" y="6"/>
                    </a:lnTo>
                    <a:lnTo>
                      <a:pt x="2" y="6"/>
                    </a:lnTo>
                    <a:lnTo>
                      <a:pt x="4" y="4"/>
                    </a:lnTo>
                    <a:lnTo>
                      <a:pt x="4" y="4"/>
                    </a:lnTo>
                    <a:lnTo>
                      <a:pt x="4" y="2"/>
                    </a:lnTo>
                    <a:lnTo>
                      <a:pt x="4" y="2"/>
                    </a:lnTo>
                    <a:lnTo>
                      <a:pt x="4"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224"/>
              <p:cNvSpPr>
                <a:spLocks/>
              </p:cNvSpPr>
              <p:nvPr/>
            </p:nvSpPr>
            <p:spPr bwMode="auto">
              <a:xfrm>
                <a:off x="2608" y="2009"/>
                <a:ext cx="4" cy="6"/>
              </a:xfrm>
              <a:custGeom>
                <a:avLst/>
                <a:gdLst>
                  <a:gd name="T0" fmla="*/ 2 w 4"/>
                  <a:gd name="T1" fmla="*/ 2 h 6"/>
                  <a:gd name="T2" fmla="*/ 0 w 4"/>
                  <a:gd name="T3" fmla="*/ 4 h 6"/>
                  <a:gd name="T4" fmla="*/ 0 w 4"/>
                  <a:gd name="T5" fmla="*/ 4 h 6"/>
                  <a:gd name="T6" fmla="*/ 0 w 4"/>
                  <a:gd name="T7" fmla="*/ 6 h 6"/>
                  <a:gd name="T8" fmla="*/ 4 w 4"/>
                  <a:gd name="T9" fmla="*/ 4 h 6"/>
                  <a:gd name="T10" fmla="*/ 4 w 4"/>
                  <a:gd name="T11" fmla="*/ 2 h 6"/>
                  <a:gd name="T12" fmla="*/ 4 w 4"/>
                  <a:gd name="T13" fmla="*/ 2 h 6"/>
                  <a:gd name="T14" fmla="*/ 4 w 4"/>
                  <a:gd name="T15" fmla="*/ 0 h 6"/>
                  <a:gd name="T16" fmla="*/ 4 w 4"/>
                  <a:gd name="T17" fmla="*/ 0 h 6"/>
                  <a:gd name="T18" fmla="*/ 4 w 4"/>
                  <a:gd name="T19" fmla="*/ 0 h 6"/>
                  <a:gd name="T20" fmla="*/ 2 w 4"/>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2"/>
                    </a:moveTo>
                    <a:lnTo>
                      <a:pt x="0" y="4"/>
                    </a:lnTo>
                    <a:lnTo>
                      <a:pt x="0" y="4"/>
                    </a:lnTo>
                    <a:lnTo>
                      <a:pt x="0" y="6"/>
                    </a:lnTo>
                    <a:lnTo>
                      <a:pt x="4" y="4"/>
                    </a:lnTo>
                    <a:lnTo>
                      <a:pt x="4" y="2"/>
                    </a:lnTo>
                    <a:lnTo>
                      <a:pt x="4" y="2"/>
                    </a:lnTo>
                    <a:lnTo>
                      <a:pt x="4" y="0"/>
                    </a:lnTo>
                    <a:lnTo>
                      <a:pt x="4" y="0"/>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225"/>
              <p:cNvSpPr>
                <a:spLocks/>
              </p:cNvSpPr>
              <p:nvPr/>
            </p:nvSpPr>
            <p:spPr bwMode="auto">
              <a:xfrm>
                <a:off x="2612" y="2003"/>
                <a:ext cx="4" cy="4"/>
              </a:xfrm>
              <a:custGeom>
                <a:avLst/>
                <a:gdLst>
                  <a:gd name="T0" fmla="*/ 2 w 4"/>
                  <a:gd name="T1" fmla="*/ 2 h 4"/>
                  <a:gd name="T2" fmla="*/ 2 w 4"/>
                  <a:gd name="T3" fmla="*/ 2 h 4"/>
                  <a:gd name="T4" fmla="*/ 0 w 4"/>
                  <a:gd name="T5" fmla="*/ 4 h 4"/>
                  <a:gd name="T6" fmla="*/ 2 w 4"/>
                  <a:gd name="T7" fmla="*/ 2 h 4"/>
                  <a:gd name="T8" fmla="*/ 2 w 4"/>
                  <a:gd name="T9" fmla="*/ 2 h 4"/>
                  <a:gd name="T10" fmla="*/ 4 w 4"/>
                  <a:gd name="T11" fmla="*/ 2 h 4"/>
                  <a:gd name="T12" fmla="*/ 4 w 4"/>
                  <a:gd name="T13" fmla="*/ 0 h 4"/>
                  <a:gd name="T14" fmla="*/ 4 w 4"/>
                  <a:gd name="T15" fmla="*/ 0 h 4"/>
                  <a:gd name="T16" fmla="*/ 2 w 4"/>
                  <a:gd name="T17" fmla="*/ 2 h 4"/>
                  <a:gd name="T18" fmla="*/ 2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2"/>
                    </a:moveTo>
                    <a:lnTo>
                      <a:pt x="2" y="2"/>
                    </a:lnTo>
                    <a:lnTo>
                      <a:pt x="0" y="4"/>
                    </a:lnTo>
                    <a:lnTo>
                      <a:pt x="2" y="2"/>
                    </a:lnTo>
                    <a:lnTo>
                      <a:pt x="2" y="2"/>
                    </a:lnTo>
                    <a:lnTo>
                      <a:pt x="4" y="2"/>
                    </a:lnTo>
                    <a:lnTo>
                      <a:pt x="4" y="0"/>
                    </a:lnTo>
                    <a:lnTo>
                      <a:pt x="4"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226"/>
              <p:cNvSpPr>
                <a:spLocks/>
              </p:cNvSpPr>
              <p:nvPr/>
            </p:nvSpPr>
            <p:spPr bwMode="auto">
              <a:xfrm>
                <a:off x="2514" y="2123"/>
                <a:ext cx="2" cy="2"/>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0 w 2"/>
                  <a:gd name="T13" fmla="*/ 0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lnTo>
                      <a:pt x="0" y="2"/>
                    </a:lnTo>
                    <a:lnTo>
                      <a:pt x="0" y="2"/>
                    </a:lnTo>
                    <a:lnTo>
                      <a:pt x="2" y="0"/>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227"/>
              <p:cNvSpPr>
                <a:spLocks/>
              </p:cNvSpPr>
              <p:nvPr/>
            </p:nvSpPr>
            <p:spPr bwMode="auto">
              <a:xfrm>
                <a:off x="2520" y="2127"/>
                <a:ext cx="4" cy="2"/>
              </a:xfrm>
              <a:custGeom>
                <a:avLst/>
                <a:gdLst>
                  <a:gd name="T0" fmla="*/ 0 w 4"/>
                  <a:gd name="T1" fmla="*/ 2 h 2"/>
                  <a:gd name="T2" fmla="*/ 2 w 4"/>
                  <a:gd name="T3" fmla="*/ 2 h 2"/>
                  <a:gd name="T4" fmla="*/ 2 w 4"/>
                  <a:gd name="T5" fmla="*/ 2 h 2"/>
                  <a:gd name="T6" fmla="*/ 4 w 4"/>
                  <a:gd name="T7" fmla="*/ 2 h 2"/>
                  <a:gd name="T8" fmla="*/ 4 w 4"/>
                  <a:gd name="T9" fmla="*/ 2 h 2"/>
                  <a:gd name="T10" fmla="*/ 0 w 4"/>
                  <a:gd name="T11" fmla="*/ 0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lnTo>
                      <a:pt x="2" y="2"/>
                    </a:lnTo>
                    <a:lnTo>
                      <a:pt x="2" y="2"/>
                    </a:lnTo>
                    <a:lnTo>
                      <a:pt x="4" y="2"/>
                    </a:lnTo>
                    <a:lnTo>
                      <a:pt x="4"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228"/>
              <p:cNvSpPr>
                <a:spLocks/>
              </p:cNvSpPr>
              <p:nvPr/>
            </p:nvSpPr>
            <p:spPr bwMode="auto">
              <a:xfrm>
                <a:off x="2532" y="2125"/>
                <a:ext cx="2" cy="2"/>
              </a:xfrm>
              <a:custGeom>
                <a:avLst/>
                <a:gdLst>
                  <a:gd name="T0" fmla="*/ 2 w 2"/>
                  <a:gd name="T1" fmla="*/ 2 h 2"/>
                  <a:gd name="T2" fmla="*/ 0 w 2"/>
                  <a:gd name="T3" fmla="*/ 0 h 2"/>
                  <a:gd name="T4" fmla="*/ 0 w 2"/>
                  <a:gd name="T5" fmla="*/ 2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2"/>
                    </a:lnTo>
                    <a:lnTo>
                      <a:pt x="0" y="2"/>
                    </a:lnTo>
                    <a:lnTo>
                      <a:pt x="0"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229"/>
              <p:cNvSpPr>
                <a:spLocks/>
              </p:cNvSpPr>
              <p:nvPr/>
            </p:nvSpPr>
            <p:spPr bwMode="auto">
              <a:xfrm>
                <a:off x="2532" y="213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2" y="2"/>
                    </a:lnTo>
                    <a:lnTo>
                      <a:pt x="2" y="2"/>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230"/>
              <p:cNvSpPr>
                <a:spLocks/>
              </p:cNvSpPr>
              <p:nvPr/>
            </p:nvSpPr>
            <p:spPr bwMode="auto">
              <a:xfrm>
                <a:off x="2526" y="2141"/>
                <a:ext cx="2" cy="4"/>
              </a:xfrm>
              <a:custGeom>
                <a:avLst/>
                <a:gdLst>
                  <a:gd name="T0" fmla="*/ 0 w 2"/>
                  <a:gd name="T1" fmla="*/ 0 h 4"/>
                  <a:gd name="T2" fmla="*/ 0 w 2"/>
                  <a:gd name="T3" fmla="*/ 0 h 4"/>
                  <a:gd name="T4" fmla="*/ 0 w 2"/>
                  <a:gd name="T5" fmla="*/ 4 h 4"/>
                  <a:gd name="T6" fmla="*/ 0 w 2"/>
                  <a:gd name="T7" fmla="*/ 4 h 4"/>
                  <a:gd name="T8" fmla="*/ 2 w 2"/>
                  <a:gd name="T9" fmla="*/ 4 h 4"/>
                  <a:gd name="T10" fmla="*/ 2 w 2"/>
                  <a:gd name="T11" fmla="*/ 2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0"/>
                    </a:lnTo>
                    <a:lnTo>
                      <a:pt x="0" y="4"/>
                    </a:lnTo>
                    <a:lnTo>
                      <a:pt x="0" y="4"/>
                    </a:lnTo>
                    <a:lnTo>
                      <a:pt x="2" y="4"/>
                    </a:ln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231"/>
              <p:cNvSpPr>
                <a:spLocks/>
              </p:cNvSpPr>
              <p:nvPr/>
            </p:nvSpPr>
            <p:spPr bwMode="auto">
              <a:xfrm>
                <a:off x="2520" y="2145"/>
                <a:ext cx="0" cy="2"/>
              </a:xfrm>
              <a:custGeom>
                <a:avLst/>
                <a:gdLst>
                  <a:gd name="T0" fmla="*/ 0 h 2"/>
                  <a:gd name="T1" fmla="*/ 2 h 2"/>
                  <a:gd name="T2" fmla="*/ 2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232"/>
              <p:cNvSpPr>
                <a:spLocks/>
              </p:cNvSpPr>
              <p:nvPr/>
            </p:nvSpPr>
            <p:spPr bwMode="auto">
              <a:xfrm>
                <a:off x="2796" y="2255"/>
                <a:ext cx="2" cy="6"/>
              </a:xfrm>
              <a:custGeom>
                <a:avLst/>
                <a:gdLst>
                  <a:gd name="T0" fmla="*/ 2 w 2"/>
                  <a:gd name="T1" fmla="*/ 6 h 6"/>
                  <a:gd name="T2" fmla="*/ 2 w 2"/>
                  <a:gd name="T3" fmla="*/ 4 h 6"/>
                  <a:gd name="T4" fmla="*/ 2 w 2"/>
                  <a:gd name="T5" fmla="*/ 4 h 6"/>
                  <a:gd name="T6" fmla="*/ 2 w 2"/>
                  <a:gd name="T7" fmla="*/ 2 h 6"/>
                  <a:gd name="T8" fmla="*/ 2 w 2"/>
                  <a:gd name="T9" fmla="*/ 0 h 6"/>
                  <a:gd name="T10" fmla="*/ 0 w 2"/>
                  <a:gd name="T11" fmla="*/ 0 h 6"/>
                  <a:gd name="T12" fmla="*/ 0 w 2"/>
                  <a:gd name="T13" fmla="*/ 4 h 6"/>
                  <a:gd name="T14" fmla="*/ 0 w 2"/>
                  <a:gd name="T15" fmla="*/ 4 h 6"/>
                  <a:gd name="T16" fmla="*/ 0 w 2"/>
                  <a:gd name="T17" fmla="*/ 4 h 6"/>
                  <a:gd name="T18" fmla="*/ 0 w 2"/>
                  <a:gd name="T19" fmla="*/ 6 h 6"/>
                  <a:gd name="T20" fmla="*/ 0 w 2"/>
                  <a:gd name="T21" fmla="*/ 6 h 6"/>
                  <a:gd name="T22" fmla="*/ 0 w 2"/>
                  <a:gd name="T23" fmla="*/ 6 h 6"/>
                  <a:gd name="T24" fmla="*/ 2 w 2"/>
                  <a:gd name="T25" fmla="*/ 6 h 6"/>
                  <a:gd name="T26" fmla="*/ 2 w 2"/>
                  <a:gd name="T27" fmla="*/ 6 h 6"/>
                  <a:gd name="T28" fmla="*/ 2 w 2"/>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6">
                    <a:moveTo>
                      <a:pt x="2" y="6"/>
                    </a:moveTo>
                    <a:lnTo>
                      <a:pt x="2" y="4"/>
                    </a:lnTo>
                    <a:lnTo>
                      <a:pt x="2" y="4"/>
                    </a:lnTo>
                    <a:lnTo>
                      <a:pt x="2" y="2"/>
                    </a:lnTo>
                    <a:lnTo>
                      <a:pt x="2" y="0"/>
                    </a:lnTo>
                    <a:lnTo>
                      <a:pt x="0" y="0"/>
                    </a:lnTo>
                    <a:lnTo>
                      <a:pt x="0" y="4"/>
                    </a:lnTo>
                    <a:lnTo>
                      <a:pt x="0" y="4"/>
                    </a:lnTo>
                    <a:lnTo>
                      <a:pt x="0" y="4"/>
                    </a:lnTo>
                    <a:lnTo>
                      <a:pt x="0" y="6"/>
                    </a:lnTo>
                    <a:lnTo>
                      <a:pt x="0" y="6"/>
                    </a:lnTo>
                    <a:lnTo>
                      <a:pt x="0" y="6"/>
                    </a:lnTo>
                    <a:lnTo>
                      <a:pt x="2" y="6"/>
                    </a:lnTo>
                    <a:lnTo>
                      <a:pt x="2" y="6"/>
                    </a:ln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233"/>
              <p:cNvSpPr>
                <a:spLocks/>
              </p:cNvSpPr>
              <p:nvPr/>
            </p:nvSpPr>
            <p:spPr bwMode="auto">
              <a:xfrm>
                <a:off x="2786" y="2275"/>
                <a:ext cx="0" cy="2"/>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234"/>
              <p:cNvSpPr>
                <a:spLocks/>
              </p:cNvSpPr>
              <p:nvPr/>
            </p:nvSpPr>
            <p:spPr bwMode="auto">
              <a:xfrm>
                <a:off x="2778" y="2289"/>
                <a:ext cx="2" cy="4"/>
              </a:xfrm>
              <a:custGeom>
                <a:avLst/>
                <a:gdLst>
                  <a:gd name="T0" fmla="*/ 2 w 2"/>
                  <a:gd name="T1" fmla="*/ 0 h 4"/>
                  <a:gd name="T2" fmla="*/ 0 w 2"/>
                  <a:gd name="T3" fmla="*/ 0 h 4"/>
                  <a:gd name="T4" fmla="*/ 0 w 2"/>
                  <a:gd name="T5" fmla="*/ 0 h 4"/>
                  <a:gd name="T6" fmla="*/ 0 w 2"/>
                  <a:gd name="T7" fmla="*/ 2 h 4"/>
                  <a:gd name="T8" fmla="*/ 0 w 2"/>
                  <a:gd name="T9" fmla="*/ 2 h 4"/>
                  <a:gd name="T10" fmla="*/ 2 w 2"/>
                  <a:gd name="T11" fmla="*/ 4 h 4"/>
                  <a:gd name="T12" fmla="*/ 2 w 2"/>
                  <a:gd name="T13" fmla="*/ 4 h 4"/>
                  <a:gd name="T14" fmla="*/ 2 w 2"/>
                  <a:gd name="T15" fmla="*/ 2 h 4"/>
                  <a:gd name="T16" fmla="*/ 2 w 2"/>
                  <a:gd name="T17" fmla="*/ 0 h 4"/>
                  <a:gd name="T18" fmla="*/ 2 w 2"/>
                  <a:gd name="T19" fmla="*/ 0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lnTo>
                      <a:pt x="0" y="0"/>
                    </a:lnTo>
                    <a:lnTo>
                      <a:pt x="0" y="0"/>
                    </a:lnTo>
                    <a:lnTo>
                      <a:pt x="0" y="2"/>
                    </a:lnTo>
                    <a:lnTo>
                      <a:pt x="0" y="2"/>
                    </a:lnTo>
                    <a:lnTo>
                      <a:pt x="2" y="4"/>
                    </a:lnTo>
                    <a:lnTo>
                      <a:pt x="2" y="4"/>
                    </a:lnTo>
                    <a:lnTo>
                      <a:pt x="2" y="2"/>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235"/>
              <p:cNvSpPr>
                <a:spLocks/>
              </p:cNvSpPr>
              <p:nvPr/>
            </p:nvSpPr>
            <p:spPr bwMode="auto">
              <a:xfrm>
                <a:off x="3060" y="2343"/>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2 h 4"/>
                  <a:gd name="T12" fmla="*/ 2 w 2"/>
                  <a:gd name="T13" fmla="*/ 2 h 4"/>
                  <a:gd name="T14" fmla="*/ 2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2"/>
                    </a:lnTo>
                    <a:lnTo>
                      <a:pt x="0" y="4"/>
                    </a:lnTo>
                    <a:lnTo>
                      <a:pt x="2" y="4"/>
                    </a:lnTo>
                    <a:lnTo>
                      <a:pt x="2" y="2"/>
                    </a:ln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236"/>
              <p:cNvSpPr>
                <a:spLocks/>
              </p:cNvSpPr>
              <p:nvPr/>
            </p:nvSpPr>
            <p:spPr bwMode="auto">
              <a:xfrm>
                <a:off x="3056" y="2351"/>
                <a:ext cx="2" cy="8"/>
              </a:xfrm>
              <a:custGeom>
                <a:avLst/>
                <a:gdLst>
                  <a:gd name="T0" fmla="*/ 0 w 2"/>
                  <a:gd name="T1" fmla="*/ 2 h 8"/>
                  <a:gd name="T2" fmla="*/ 2 w 2"/>
                  <a:gd name="T3" fmla="*/ 6 h 8"/>
                  <a:gd name="T4" fmla="*/ 2 w 2"/>
                  <a:gd name="T5" fmla="*/ 8 h 8"/>
                  <a:gd name="T6" fmla="*/ 2 w 2"/>
                  <a:gd name="T7" fmla="*/ 4 h 8"/>
                  <a:gd name="T8" fmla="*/ 2 w 2"/>
                  <a:gd name="T9" fmla="*/ 4 h 8"/>
                  <a:gd name="T10" fmla="*/ 2 w 2"/>
                  <a:gd name="T11" fmla="*/ 4 h 8"/>
                  <a:gd name="T12" fmla="*/ 2 w 2"/>
                  <a:gd name="T13" fmla="*/ 2 h 8"/>
                  <a:gd name="T14" fmla="*/ 2 w 2"/>
                  <a:gd name="T15" fmla="*/ 0 h 8"/>
                  <a:gd name="T16" fmla="*/ 0 w 2"/>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0" y="2"/>
                    </a:moveTo>
                    <a:lnTo>
                      <a:pt x="2" y="6"/>
                    </a:lnTo>
                    <a:lnTo>
                      <a:pt x="2" y="8"/>
                    </a:lnTo>
                    <a:lnTo>
                      <a:pt x="2" y="4"/>
                    </a:lnTo>
                    <a:lnTo>
                      <a:pt x="2" y="4"/>
                    </a:lnTo>
                    <a:lnTo>
                      <a:pt x="2" y="4"/>
                    </a:lnTo>
                    <a:lnTo>
                      <a:pt x="2"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237"/>
              <p:cNvSpPr>
                <a:spLocks/>
              </p:cNvSpPr>
              <p:nvPr/>
            </p:nvSpPr>
            <p:spPr bwMode="auto">
              <a:xfrm>
                <a:off x="3078" y="2417"/>
                <a:ext cx="66" cy="134"/>
              </a:xfrm>
              <a:custGeom>
                <a:avLst/>
                <a:gdLst>
                  <a:gd name="T0" fmla="*/ 64 w 66"/>
                  <a:gd name="T1" fmla="*/ 18 h 134"/>
                  <a:gd name="T2" fmla="*/ 64 w 66"/>
                  <a:gd name="T3" fmla="*/ 10 h 134"/>
                  <a:gd name="T4" fmla="*/ 60 w 66"/>
                  <a:gd name="T5" fmla="*/ 4 h 134"/>
                  <a:gd name="T6" fmla="*/ 56 w 66"/>
                  <a:gd name="T7" fmla="*/ 0 h 134"/>
                  <a:gd name="T8" fmla="*/ 56 w 66"/>
                  <a:gd name="T9" fmla="*/ 4 h 134"/>
                  <a:gd name="T10" fmla="*/ 52 w 66"/>
                  <a:gd name="T11" fmla="*/ 12 h 134"/>
                  <a:gd name="T12" fmla="*/ 48 w 66"/>
                  <a:gd name="T13" fmla="*/ 16 h 134"/>
                  <a:gd name="T14" fmla="*/ 46 w 66"/>
                  <a:gd name="T15" fmla="*/ 14 h 134"/>
                  <a:gd name="T16" fmla="*/ 46 w 66"/>
                  <a:gd name="T17" fmla="*/ 20 h 134"/>
                  <a:gd name="T18" fmla="*/ 44 w 66"/>
                  <a:gd name="T19" fmla="*/ 22 h 134"/>
                  <a:gd name="T20" fmla="*/ 46 w 66"/>
                  <a:gd name="T21" fmla="*/ 24 h 134"/>
                  <a:gd name="T22" fmla="*/ 42 w 66"/>
                  <a:gd name="T23" fmla="*/ 28 h 134"/>
                  <a:gd name="T24" fmla="*/ 40 w 66"/>
                  <a:gd name="T25" fmla="*/ 26 h 134"/>
                  <a:gd name="T26" fmla="*/ 38 w 66"/>
                  <a:gd name="T27" fmla="*/ 28 h 134"/>
                  <a:gd name="T28" fmla="*/ 36 w 66"/>
                  <a:gd name="T29" fmla="*/ 32 h 134"/>
                  <a:gd name="T30" fmla="*/ 34 w 66"/>
                  <a:gd name="T31" fmla="*/ 32 h 134"/>
                  <a:gd name="T32" fmla="*/ 34 w 66"/>
                  <a:gd name="T33" fmla="*/ 36 h 134"/>
                  <a:gd name="T34" fmla="*/ 32 w 66"/>
                  <a:gd name="T35" fmla="*/ 38 h 134"/>
                  <a:gd name="T36" fmla="*/ 30 w 66"/>
                  <a:gd name="T37" fmla="*/ 34 h 134"/>
                  <a:gd name="T38" fmla="*/ 26 w 66"/>
                  <a:gd name="T39" fmla="*/ 34 h 134"/>
                  <a:gd name="T40" fmla="*/ 24 w 66"/>
                  <a:gd name="T41" fmla="*/ 38 h 134"/>
                  <a:gd name="T42" fmla="*/ 22 w 66"/>
                  <a:gd name="T43" fmla="*/ 38 h 134"/>
                  <a:gd name="T44" fmla="*/ 18 w 66"/>
                  <a:gd name="T45" fmla="*/ 40 h 134"/>
                  <a:gd name="T46" fmla="*/ 14 w 66"/>
                  <a:gd name="T47" fmla="*/ 42 h 134"/>
                  <a:gd name="T48" fmla="*/ 12 w 66"/>
                  <a:gd name="T49" fmla="*/ 56 h 134"/>
                  <a:gd name="T50" fmla="*/ 12 w 66"/>
                  <a:gd name="T51" fmla="*/ 68 h 134"/>
                  <a:gd name="T52" fmla="*/ 14 w 66"/>
                  <a:gd name="T53" fmla="*/ 74 h 134"/>
                  <a:gd name="T54" fmla="*/ 12 w 66"/>
                  <a:gd name="T55" fmla="*/ 80 h 134"/>
                  <a:gd name="T56" fmla="*/ 4 w 66"/>
                  <a:gd name="T57" fmla="*/ 90 h 134"/>
                  <a:gd name="T58" fmla="*/ 0 w 66"/>
                  <a:gd name="T59" fmla="*/ 96 h 134"/>
                  <a:gd name="T60" fmla="*/ 0 w 66"/>
                  <a:gd name="T61" fmla="*/ 104 h 134"/>
                  <a:gd name="T62" fmla="*/ 2 w 66"/>
                  <a:gd name="T63" fmla="*/ 110 h 134"/>
                  <a:gd name="T64" fmla="*/ 2 w 66"/>
                  <a:gd name="T65" fmla="*/ 118 h 134"/>
                  <a:gd name="T66" fmla="*/ 4 w 66"/>
                  <a:gd name="T67" fmla="*/ 126 h 134"/>
                  <a:gd name="T68" fmla="*/ 10 w 66"/>
                  <a:gd name="T69" fmla="*/ 132 h 134"/>
                  <a:gd name="T70" fmla="*/ 20 w 66"/>
                  <a:gd name="T71" fmla="*/ 130 h 134"/>
                  <a:gd name="T72" fmla="*/ 28 w 66"/>
                  <a:gd name="T73" fmla="*/ 128 h 134"/>
                  <a:gd name="T74" fmla="*/ 32 w 66"/>
                  <a:gd name="T75" fmla="*/ 120 h 134"/>
                  <a:gd name="T76" fmla="*/ 36 w 66"/>
                  <a:gd name="T77" fmla="*/ 110 h 134"/>
                  <a:gd name="T78" fmla="*/ 42 w 66"/>
                  <a:gd name="T79" fmla="*/ 96 h 134"/>
                  <a:gd name="T80" fmla="*/ 48 w 66"/>
                  <a:gd name="T81" fmla="*/ 80 h 134"/>
                  <a:gd name="T82" fmla="*/ 52 w 66"/>
                  <a:gd name="T83" fmla="*/ 70 h 134"/>
                  <a:gd name="T84" fmla="*/ 56 w 66"/>
                  <a:gd name="T85" fmla="*/ 52 h 134"/>
                  <a:gd name="T86" fmla="*/ 58 w 66"/>
                  <a:gd name="T87" fmla="*/ 46 h 134"/>
                  <a:gd name="T88" fmla="*/ 60 w 66"/>
                  <a:gd name="T89" fmla="*/ 38 h 134"/>
                  <a:gd name="T90" fmla="*/ 62 w 66"/>
                  <a:gd name="T91" fmla="*/ 32 h 134"/>
                  <a:gd name="T92" fmla="*/ 64 w 66"/>
                  <a:gd name="T93" fmla="*/ 36 h 134"/>
                  <a:gd name="T94" fmla="*/ 66 w 66"/>
                  <a:gd name="T95" fmla="*/ 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34">
                    <a:moveTo>
                      <a:pt x="64" y="24"/>
                    </a:moveTo>
                    <a:lnTo>
                      <a:pt x="64" y="20"/>
                    </a:lnTo>
                    <a:lnTo>
                      <a:pt x="64" y="18"/>
                    </a:lnTo>
                    <a:lnTo>
                      <a:pt x="64" y="16"/>
                    </a:lnTo>
                    <a:lnTo>
                      <a:pt x="64" y="12"/>
                    </a:lnTo>
                    <a:lnTo>
                      <a:pt x="64" y="10"/>
                    </a:lnTo>
                    <a:lnTo>
                      <a:pt x="62" y="8"/>
                    </a:lnTo>
                    <a:lnTo>
                      <a:pt x="62" y="4"/>
                    </a:lnTo>
                    <a:lnTo>
                      <a:pt x="60" y="4"/>
                    </a:lnTo>
                    <a:lnTo>
                      <a:pt x="60" y="0"/>
                    </a:lnTo>
                    <a:lnTo>
                      <a:pt x="58" y="0"/>
                    </a:lnTo>
                    <a:lnTo>
                      <a:pt x="56" y="0"/>
                    </a:lnTo>
                    <a:lnTo>
                      <a:pt x="54" y="2"/>
                    </a:lnTo>
                    <a:lnTo>
                      <a:pt x="54" y="2"/>
                    </a:lnTo>
                    <a:lnTo>
                      <a:pt x="56" y="4"/>
                    </a:lnTo>
                    <a:lnTo>
                      <a:pt x="54" y="8"/>
                    </a:lnTo>
                    <a:lnTo>
                      <a:pt x="54" y="10"/>
                    </a:lnTo>
                    <a:lnTo>
                      <a:pt x="52" y="12"/>
                    </a:lnTo>
                    <a:lnTo>
                      <a:pt x="52" y="10"/>
                    </a:lnTo>
                    <a:lnTo>
                      <a:pt x="50" y="12"/>
                    </a:lnTo>
                    <a:lnTo>
                      <a:pt x="48" y="16"/>
                    </a:lnTo>
                    <a:lnTo>
                      <a:pt x="48" y="14"/>
                    </a:lnTo>
                    <a:lnTo>
                      <a:pt x="46" y="12"/>
                    </a:lnTo>
                    <a:lnTo>
                      <a:pt x="46" y="14"/>
                    </a:lnTo>
                    <a:lnTo>
                      <a:pt x="46" y="16"/>
                    </a:lnTo>
                    <a:lnTo>
                      <a:pt x="46" y="16"/>
                    </a:lnTo>
                    <a:lnTo>
                      <a:pt x="46" y="20"/>
                    </a:lnTo>
                    <a:lnTo>
                      <a:pt x="46" y="18"/>
                    </a:lnTo>
                    <a:lnTo>
                      <a:pt x="44" y="20"/>
                    </a:lnTo>
                    <a:lnTo>
                      <a:pt x="44" y="22"/>
                    </a:lnTo>
                    <a:lnTo>
                      <a:pt x="44" y="22"/>
                    </a:lnTo>
                    <a:lnTo>
                      <a:pt x="46" y="24"/>
                    </a:lnTo>
                    <a:lnTo>
                      <a:pt x="46" y="24"/>
                    </a:lnTo>
                    <a:lnTo>
                      <a:pt x="46" y="24"/>
                    </a:lnTo>
                    <a:lnTo>
                      <a:pt x="44" y="24"/>
                    </a:lnTo>
                    <a:lnTo>
                      <a:pt x="42" y="28"/>
                    </a:lnTo>
                    <a:lnTo>
                      <a:pt x="42" y="26"/>
                    </a:lnTo>
                    <a:lnTo>
                      <a:pt x="42" y="24"/>
                    </a:lnTo>
                    <a:lnTo>
                      <a:pt x="40" y="26"/>
                    </a:lnTo>
                    <a:lnTo>
                      <a:pt x="40" y="26"/>
                    </a:lnTo>
                    <a:lnTo>
                      <a:pt x="40" y="28"/>
                    </a:lnTo>
                    <a:lnTo>
                      <a:pt x="38" y="28"/>
                    </a:lnTo>
                    <a:lnTo>
                      <a:pt x="40" y="32"/>
                    </a:lnTo>
                    <a:lnTo>
                      <a:pt x="38" y="32"/>
                    </a:lnTo>
                    <a:lnTo>
                      <a:pt x="36" y="32"/>
                    </a:lnTo>
                    <a:lnTo>
                      <a:pt x="36" y="30"/>
                    </a:lnTo>
                    <a:lnTo>
                      <a:pt x="36" y="30"/>
                    </a:lnTo>
                    <a:lnTo>
                      <a:pt x="34" y="32"/>
                    </a:lnTo>
                    <a:lnTo>
                      <a:pt x="32" y="34"/>
                    </a:lnTo>
                    <a:lnTo>
                      <a:pt x="32" y="34"/>
                    </a:lnTo>
                    <a:lnTo>
                      <a:pt x="34" y="36"/>
                    </a:lnTo>
                    <a:lnTo>
                      <a:pt x="34" y="38"/>
                    </a:lnTo>
                    <a:lnTo>
                      <a:pt x="32" y="38"/>
                    </a:lnTo>
                    <a:lnTo>
                      <a:pt x="32" y="38"/>
                    </a:lnTo>
                    <a:lnTo>
                      <a:pt x="30" y="36"/>
                    </a:lnTo>
                    <a:lnTo>
                      <a:pt x="30" y="34"/>
                    </a:lnTo>
                    <a:lnTo>
                      <a:pt x="30" y="34"/>
                    </a:lnTo>
                    <a:lnTo>
                      <a:pt x="28" y="36"/>
                    </a:lnTo>
                    <a:lnTo>
                      <a:pt x="28" y="34"/>
                    </a:lnTo>
                    <a:lnTo>
                      <a:pt x="26" y="34"/>
                    </a:lnTo>
                    <a:lnTo>
                      <a:pt x="26" y="36"/>
                    </a:lnTo>
                    <a:lnTo>
                      <a:pt x="24" y="38"/>
                    </a:lnTo>
                    <a:lnTo>
                      <a:pt x="24" y="38"/>
                    </a:lnTo>
                    <a:lnTo>
                      <a:pt x="22" y="38"/>
                    </a:lnTo>
                    <a:lnTo>
                      <a:pt x="22" y="38"/>
                    </a:lnTo>
                    <a:lnTo>
                      <a:pt x="22" y="38"/>
                    </a:lnTo>
                    <a:lnTo>
                      <a:pt x="20" y="38"/>
                    </a:lnTo>
                    <a:lnTo>
                      <a:pt x="20" y="38"/>
                    </a:lnTo>
                    <a:lnTo>
                      <a:pt x="18" y="40"/>
                    </a:lnTo>
                    <a:lnTo>
                      <a:pt x="16" y="38"/>
                    </a:lnTo>
                    <a:lnTo>
                      <a:pt x="14" y="40"/>
                    </a:lnTo>
                    <a:lnTo>
                      <a:pt x="14" y="42"/>
                    </a:lnTo>
                    <a:lnTo>
                      <a:pt x="12" y="48"/>
                    </a:lnTo>
                    <a:lnTo>
                      <a:pt x="10" y="52"/>
                    </a:lnTo>
                    <a:lnTo>
                      <a:pt x="12" y="56"/>
                    </a:lnTo>
                    <a:lnTo>
                      <a:pt x="12" y="60"/>
                    </a:lnTo>
                    <a:lnTo>
                      <a:pt x="12" y="66"/>
                    </a:lnTo>
                    <a:lnTo>
                      <a:pt x="12" y="68"/>
                    </a:lnTo>
                    <a:lnTo>
                      <a:pt x="14" y="72"/>
                    </a:lnTo>
                    <a:lnTo>
                      <a:pt x="14" y="72"/>
                    </a:lnTo>
                    <a:lnTo>
                      <a:pt x="14" y="74"/>
                    </a:lnTo>
                    <a:lnTo>
                      <a:pt x="14" y="76"/>
                    </a:lnTo>
                    <a:lnTo>
                      <a:pt x="12" y="78"/>
                    </a:lnTo>
                    <a:lnTo>
                      <a:pt x="12" y="80"/>
                    </a:lnTo>
                    <a:lnTo>
                      <a:pt x="8" y="86"/>
                    </a:lnTo>
                    <a:lnTo>
                      <a:pt x="6" y="90"/>
                    </a:lnTo>
                    <a:lnTo>
                      <a:pt x="4" y="90"/>
                    </a:lnTo>
                    <a:lnTo>
                      <a:pt x="4" y="92"/>
                    </a:lnTo>
                    <a:lnTo>
                      <a:pt x="2" y="94"/>
                    </a:lnTo>
                    <a:lnTo>
                      <a:pt x="0" y="96"/>
                    </a:lnTo>
                    <a:lnTo>
                      <a:pt x="0" y="98"/>
                    </a:lnTo>
                    <a:lnTo>
                      <a:pt x="0" y="102"/>
                    </a:lnTo>
                    <a:lnTo>
                      <a:pt x="0" y="104"/>
                    </a:lnTo>
                    <a:lnTo>
                      <a:pt x="2" y="106"/>
                    </a:lnTo>
                    <a:lnTo>
                      <a:pt x="2" y="108"/>
                    </a:lnTo>
                    <a:lnTo>
                      <a:pt x="2" y="110"/>
                    </a:lnTo>
                    <a:lnTo>
                      <a:pt x="4" y="112"/>
                    </a:lnTo>
                    <a:lnTo>
                      <a:pt x="2" y="114"/>
                    </a:lnTo>
                    <a:lnTo>
                      <a:pt x="2" y="118"/>
                    </a:lnTo>
                    <a:lnTo>
                      <a:pt x="2" y="120"/>
                    </a:lnTo>
                    <a:lnTo>
                      <a:pt x="2" y="124"/>
                    </a:lnTo>
                    <a:lnTo>
                      <a:pt x="4" y="126"/>
                    </a:lnTo>
                    <a:lnTo>
                      <a:pt x="6" y="128"/>
                    </a:lnTo>
                    <a:lnTo>
                      <a:pt x="8" y="130"/>
                    </a:lnTo>
                    <a:lnTo>
                      <a:pt x="10" y="132"/>
                    </a:lnTo>
                    <a:lnTo>
                      <a:pt x="12" y="134"/>
                    </a:lnTo>
                    <a:lnTo>
                      <a:pt x="14" y="134"/>
                    </a:lnTo>
                    <a:lnTo>
                      <a:pt x="20" y="130"/>
                    </a:lnTo>
                    <a:lnTo>
                      <a:pt x="24" y="130"/>
                    </a:lnTo>
                    <a:lnTo>
                      <a:pt x="26" y="130"/>
                    </a:lnTo>
                    <a:lnTo>
                      <a:pt x="28" y="128"/>
                    </a:lnTo>
                    <a:lnTo>
                      <a:pt x="28" y="128"/>
                    </a:lnTo>
                    <a:lnTo>
                      <a:pt x="30" y="124"/>
                    </a:lnTo>
                    <a:lnTo>
                      <a:pt x="32" y="120"/>
                    </a:lnTo>
                    <a:lnTo>
                      <a:pt x="34" y="118"/>
                    </a:lnTo>
                    <a:lnTo>
                      <a:pt x="36" y="112"/>
                    </a:lnTo>
                    <a:lnTo>
                      <a:pt x="36" y="110"/>
                    </a:lnTo>
                    <a:lnTo>
                      <a:pt x="38" y="106"/>
                    </a:lnTo>
                    <a:lnTo>
                      <a:pt x="40" y="98"/>
                    </a:lnTo>
                    <a:lnTo>
                      <a:pt x="42" y="96"/>
                    </a:lnTo>
                    <a:lnTo>
                      <a:pt x="44" y="88"/>
                    </a:lnTo>
                    <a:lnTo>
                      <a:pt x="46" y="86"/>
                    </a:lnTo>
                    <a:lnTo>
                      <a:pt x="48" y="80"/>
                    </a:lnTo>
                    <a:lnTo>
                      <a:pt x="50" y="72"/>
                    </a:lnTo>
                    <a:lnTo>
                      <a:pt x="52" y="70"/>
                    </a:lnTo>
                    <a:lnTo>
                      <a:pt x="52" y="70"/>
                    </a:lnTo>
                    <a:lnTo>
                      <a:pt x="54" y="64"/>
                    </a:lnTo>
                    <a:lnTo>
                      <a:pt x="56" y="56"/>
                    </a:lnTo>
                    <a:lnTo>
                      <a:pt x="56" y="52"/>
                    </a:lnTo>
                    <a:lnTo>
                      <a:pt x="56" y="50"/>
                    </a:lnTo>
                    <a:lnTo>
                      <a:pt x="58" y="48"/>
                    </a:lnTo>
                    <a:lnTo>
                      <a:pt x="58" y="46"/>
                    </a:lnTo>
                    <a:lnTo>
                      <a:pt x="60" y="44"/>
                    </a:lnTo>
                    <a:lnTo>
                      <a:pt x="60" y="42"/>
                    </a:lnTo>
                    <a:lnTo>
                      <a:pt x="60" y="38"/>
                    </a:lnTo>
                    <a:lnTo>
                      <a:pt x="60" y="36"/>
                    </a:lnTo>
                    <a:lnTo>
                      <a:pt x="60" y="32"/>
                    </a:lnTo>
                    <a:lnTo>
                      <a:pt x="62" y="32"/>
                    </a:lnTo>
                    <a:lnTo>
                      <a:pt x="62" y="34"/>
                    </a:lnTo>
                    <a:lnTo>
                      <a:pt x="62" y="36"/>
                    </a:lnTo>
                    <a:lnTo>
                      <a:pt x="64" y="36"/>
                    </a:lnTo>
                    <a:lnTo>
                      <a:pt x="66" y="34"/>
                    </a:lnTo>
                    <a:lnTo>
                      <a:pt x="66" y="32"/>
                    </a:lnTo>
                    <a:lnTo>
                      <a:pt x="66" y="28"/>
                    </a:lnTo>
                    <a:lnTo>
                      <a:pt x="66" y="26"/>
                    </a:lnTo>
                    <a:lnTo>
                      <a:pt x="6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238"/>
              <p:cNvSpPr>
                <a:spLocks/>
              </p:cNvSpPr>
              <p:nvPr/>
            </p:nvSpPr>
            <p:spPr bwMode="auto">
              <a:xfrm>
                <a:off x="3208" y="2083"/>
                <a:ext cx="2" cy="4"/>
              </a:xfrm>
              <a:custGeom>
                <a:avLst/>
                <a:gdLst>
                  <a:gd name="T0" fmla="*/ 2 w 2"/>
                  <a:gd name="T1" fmla="*/ 0 h 4"/>
                  <a:gd name="T2" fmla="*/ 2 w 2"/>
                  <a:gd name="T3" fmla="*/ 0 h 4"/>
                  <a:gd name="T4" fmla="*/ 0 w 2"/>
                  <a:gd name="T5" fmla="*/ 2 h 4"/>
                  <a:gd name="T6" fmla="*/ 0 w 2"/>
                  <a:gd name="T7" fmla="*/ 2 h 4"/>
                  <a:gd name="T8" fmla="*/ 0 w 2"/>
                  <a:gd name="T9" fmla="*/ 4 h 4"/>
                  <a:gd name="T10" fmla="*/ 0 w 2"/>
                  <a:gd name="T11" fmla="*/ 4 h 4"/>
                  <a:gd name="T12" fmla="*/ 0 w 2"/>
                  <a:gd name="T13" fmla="*/ 4 h 4"/>
                  <a:gd name="T14" fmla="*/ 0 w 2"/>
                  <a:gd name="T15" fmla="*/ 4 h 4"/>
                  <a:gd name="T16" fmla="*/ 0 w 2"/>
                  <a:gd name="T17" fmla="*/ 4 h 4"/>
                  <a:gd name="T18" fmla="*/ 0 w 2"/>
                  <a:gd name="T19" fmla="*/ 4 h 4"/>
                  <a:gd name="T20" fmla="*/ 2 w 2"/>
                  <a:gd name="T21" fmla="*/ 4 h 4"/>
                  <a:gd name="T22" fmla="*/ 2 w 2"/>
                  <a:gd name="T23" fmla="*/ 2 h 4"/>
                  <a:gd name="T24" fmla="*/ 2 w 2"/>
                  <a:gd name="T25" fmla="*/ 2 h 4"/>
                  <a:gd name="T26" fmla="*/ 2 w 2"/>
                  <a:gd name="T27" fmla="*/ 2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0"/>
                    </a:lnTo>
                    <a:lnTo>
                      <a:pt x="0" y="2"/>
                    </a:lnTo>
                    <a:lnTo>
                      <a:pt x="0" y="2"/>
                    </a:lnTo>
                    <a:lnTo>
                      <a:pt x="0" y="4"/>
                    </a:lnTo>
                    <a:lnTo>
                      <a:pt x="0" y="4"/>
                    </a:lnTo>
                    <a:lnTo>
                      <a:pt x="0" y="4"/>
                    </a:lnTo>
                    <a:lnTo>
                      <a:pt x="0" y="4"/>
                    </a:lnTo>
                    <a:lnTo>
                      <a:pt x="0" y="4"/>
                    </a:lnTo>
                    <a:lnTo>
                      <a:pt x="0" y="4"/>
                    </a:lnTo>
                    <a:lnTo>
                      <a:pt x="2" y="4"/>
                    </a:lnTo>
                    <a:lnTo>
                      <a:pt x="2" y="2"/>
                    </a:lnTo>
                    <a:lnTo>
                      <a:pt x="2"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239"/>
              <p:cNvSpPr>
                <a:spLocks/>
              </p:cNvSpPr>
              <p:nvPr/>
            </p:nvSpPr>
            <p:spPr bwMode="auto">
              <a:xfrm>
                <a:off x="2978" y="1937"/>
                <a:ext cx="16" cy="10"/>
              </a:xfrm>
              <a:custGeom>
                <a:avLst/>
                <a:gdLst>
                  <a:gd name="T0" fmla="*/ 16 w 16"/>
                  <a:gd name="T1" fmla="*/ 2 h 10"/>
                  <a:gd name="T2" fmla="*/ 16 w 16"/>
                  <a:gd name="T3" fmla="*/ 0 h 10"/>
                  <a:gd name="T4" fmla="*/ 16 w 16"/>
                  <a:gd name="T5" fmla="*/ 0 h 10"/>
                  <a:gd name="T6" fmla="*/ 16 w 16"/>
                  <a:gd name="T7" fmla="*/ 0 h 10"/>
                  <a:gd name="T8" fmla="*/ 14 w 16"/>
                  <a:gd name="T9" fmla="*/ 0 h 10"/>
                  <a:gd name="T10" fmla="*/ 14 w 16"/>
                  <a:gd name="T11" fmla="*/ 0 h 10"/>
                  <a:gd name="T12" fmla="*/ 12 w 16"/>
                  <a:gd name="T13" fmla="*/ 2 h 10"/>
                  <a:gd name="T14" fmla="*/ 8 w 16"/>
                  <a:gd name="T15" fmla="*/ 4 h 10"/>
                  <a:gd name="T16" fmla="*/ 6 w 16"/>
                  <a:gd name="T17" fmla="*/ 4 h 10"/>
                  <a:gd name="T18" fmla="*/ 4 w 16"/>
                  <a:gd name="T19" fmla="*/ 4 h 10"/>
                  <a:gd name="T20" fmla="*/ 4 w 16"/>
                  <a:gd name="T21" fmla="*/ 4 h 10"/>
                  <a:gd name="T22" fmla="*/ 4 w 16"/>
                  <a:gd name="T23" fmla="*/ 6 h 10"/>
                  <a:gd name="T24" fmla="*/ 2 w 16"/>
                  <a:gd name="T25" fmla="*/ 6 h 10"/>
                  <a:gd name="T26" fmla="*/ 0 w 16"/>
                  <a:gd name="T27" fmla="*/ 6 h 10"/>
                  <a:gd name="T28" fmla="*/ 0 w 16"/>
                  <a:gd name="T29" fmla="*/ 6 h 10"/>
                  <a:gd name="T30" fmla="*/ 0 w 16"/>
                  <a:gd name="T31" fmla="*/ 8 h 10"/>
                  <a:gd name="T32" fmla="*/ 2 w 16"/>
                  <a:gd name="T33" fmla="*/ 10 h 10"/>
                  <a:gd name="T34" fmla="*/ 4 w 16"/>
                  <a:gd name="T35" fmla="*/ 10 h 10"/>
                  <a:gd name="T36" fmla="*/ 6 w 16"/>
                  <a:gd name="T37" fmla="*/ 10 h 10"/>
                  <a:gd name="T38" fmla="*/ 6 w 16"/>
                  <a:gd name="T39" fmla="*/ 10 h 10"/>
                  <a:gd name="T40" fmla="*/ 10 w 16"/>
                  <a:gd name="T41" fmla="*/ 8 h 10"/>
                  <a:gd name="T42" fmla="*/ 10 w 16"/>
                  <a:gd name="T43" fmla="*/ 8 h 10"/>
                  <a:gd name="T44" fmla="*/ 12 w 16"/>
                  <a:gd name="T45" fmla="*/ 6 h 10"/>
                  <a:gd name="T46" fmla="*/ 14 w 16"/>
                  <a:gd name="T47" fmla="*/ 6 h 10"/>
                  <a:gd name="T48" fmla="*/ 12 w 16"/>
                  <a:gd name="T49" fmla="*/ 6 h 10"/>
                  <a:gd name="T50" fmla="*/ 14 w 16"/>
                  <a:gd name="T51" fmla="*/ 2 h 10"/>
                  <a:gd name="T52" fmla="*/ 16 w 16"/>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0">
                    <a:moveTo>
                      <a:pt x="16" y="2"/>
                    </a:moveTo>
                    <a:lnTo>
                      <a:pt x="16" y="0"/>
                    </a:lnTo>
                    <a:lnTo>
                      <a:pt x="16" y="0"/>
                    </a:lnTo>
                    <a:lnTo>
                      <a:pt x="16" y="0"/>
                    </a:lnTo>
                    <a:lnTo>
                      <a:pt x="14" y="0"/>
                    </a:lnTo>
                    <a:lnTo>
                      <a:pt x="14" y="0"/>
                    </a:lnTo>
                    <a:lnTo>
                      <a:pt x="12" y="2"/>
                    </a:lnTo>
                    <a:lnTo>
                      <a:pt x="8" y="4"/>
                    </a:lnTo>
                    <a:lnTo>
                      <a:pt x="6" y="4"/>
                    </a:lnTo>
                    <a:lnTo>
                      <a:pt x="4" y="4"/>
                    </a:lnTo>
                    <a:lnTo>
                      <a:pt x="4" y="4"/>
                    </a:lnTo>
                    <a:lnTo>
                      <a:pt x="4" y="6"/>
                    </a:lnTo>
                    <a:lnTo>
                      <a:pt x="2" y="6"/>
                    </a:lnTo>
                    <a:lnTo>
                      <a:pt x="0" y="6"/>
                    </a:lnTo>
                    <a:lnTo>
                      <a:pt x="0" y="6"/>
                    </a:lnTo>
                    <a:lnTo>
                      <a:pt x="0" y="8"/>
                    </a:lnTo>
                    <a:lnTo>
                      <a:pt x="2" y="10"/>
                    </a:lnTo>
                    <a:lnTo>
                      <a:pt x="4" y="10"/>
                    </a:lnTo>
                    <a:lnTo>
                      <a:pt x="6" y="10"/>
                    </a:lnTo>
                    <a:lnTo>
                      <a:pt x="6" y="10"/>
                    </a:lnTo>
                    <a:lnTo>
                      <a:pt x="10" y="8"/>
                    </a:lnTo>
                    <a:lnTo>
                      <a:pt x="10" y="8"/>
                    </a:lnTo>
                    <a:lnTo>
                      <a:pt x="12" y="6"/>
                    </a:lnTo>
                    <a:lnTo>
                      <a:pt x="14" y="6"/>
                    </a:lnTo>
                    <a:lnTo>
                      <a:pt x="12" y="6"/>
                    </a:lnTo>
                    <a:lnTo>
                      <a:pt x="14" y="2"/>
                    </a:ln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240"/>
              <p:cNvSpPr>
                <a:spLocks/>
              </p:cNvSpPr>
              <p:nvPr/>
            </p:nvSpPr>
            <p:spPr bwMode="auto">
              <a:xfrm>
                <a:off x="3172" y="2021"/>
                <a:ext cx="6" cy="4"/>
              </a:xfrm>
              <a:custGeom>
                <a:avLst/>
                <a:gdLst>
                  <a:gd name="T0" fmla="*/ 2 w 6"/>
                  <a:gd name="T1" fmla="*/ 2 h 4"/>
                  <a:gd name="T2" fmla="*/ 2 w 6"/>
                  <a:gd name="T3" fmla="*/ 2 h 4"/>
                  <a:gd name="T4" fmla="*/ 0 w 6"/>
                  <a:gd name="T5" fmla="*/ 4 h 4"/>
                  <a:gd name="T6" fmla="*/ 0 w 6"/>
                  <a:gd name="T7" fmla="*/ 4 h 4"/>
                  <a:gd name="T8" fmla="*/ 4 w 6"/>
                  <a:gd name="T9" fmla="*/ 4 h 4"/>
                  <a:gd name="T10" fmla="*/ 6 w 6"/>
                  <a:gd name="T11" fmla="*/ 0 h 4"/>
                  <a:gd name="T12" fmla="*/ 6 w 6"/>
                  <a:gd name="T13" fmla="*/ 0 h 4"/>
                  <a:gd name="T14" fmla="*/ 4 w 6"/>
                  <a:gd name="T15" fmla="*/ 0 h 4"/>
                  <a:gd name="T16" fmla="*/ 2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2"/>
                    </a:moveTo>
                    <a:lnTo>
                      <a:pt x="2" y="2"/>
                    </a:lnTo>
                    <a:lnTo>
                      <a:pt x="0" y="4"/>
                    </a:lnTo>
                    <a:lnTo>
                      <a:pt x="0" y="4"/>
                    </a:lnTo>
                    <a:lnTo>
                      <a:pt x="4" y="4"/>
                    </a:lnTo>
                    <a:lnTo>
                      <a:pt x="6" y="0"/>
                    </a:lnTo>
                    <a:lnTo>
                      <a:pt x="6" y="0"/>
                    </a:lnTo>
                    <a:lnTo>
                      <a:pt x="4"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241"/>
              <p:cNvSpPr>
                <a:spLocks/>
              </p:cNvSpPr>
              <p:nvPr/>
            </p:nvSpPr>
            <p:spPr bwMode="auto">
              <a:xfrm>
                <a:off x="3162" y="2047"/>
                <a:ext cx="2" cy="2"/>
              </a:xfrm>
              <a:custGeom>
                <a:avLst/>
                <a:gdLst>
                  <a:gd name="T0" fmla="*/ 0 w 2"/>
                  <a:gd name="T1" fmla="*/ 0 h 2"/>
                  <a:gd name="T2" fmla="*/ 0 w 2"/>
                  <a:gd name="T3" fmla="*/ 2 h 2"/>
                  <a:gd name="T4" fmla="*/ 0 w 2"/>
                  <a:gd name="T5" fmla="*/ 2 h 2"/>
                  <a:gd name="T6" fmla="*/ 0 w 2"/>
                  <a:gd name="T7" fmla="*/ 2 h 2"/>
                  <a:gd name="T8" fmla="*/ 2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0" y="2"/>
                    </a:lnTo>
                    <a:lnTo>
                      <a:pt x="0" y="2"/>
                    </a:lnTo>
                    <a:lnTo>
                      <a:pt x="2"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Rectangle 2242"/>
              <p:cNvSpPr>
                <a:spLocks noChangeArrowheads="1"/>
              </p:cNvSpPr>
              <p:nvPr/>
            </p:nvSpPr>
            <p:spPr bwMode="auto">
              <a:xfrm>
                <a:off x="3164" y="204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243"/>
              <p:cNvSpPr>
                <a:spLocks/>
              </p:cNvSpPr>
              <p:nvPr/>
            </p:nvSpPr>
            <p:spPr bwMode="auto">
              <a:xfrm>
                <a:off x="3134" y="2029"/>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244"/>
              <p:cNvSpPr>
                <a:spLocks/>
              </p:cNvSpPr>
              <p:nvPr/>
            </p:nvSpPr>
            <p:spPr bwMode="auto">
              <a:xfrm>
                <a:off x="3622" y="2077"/>
                <a:ext cx="18" cy="20"/>
              </a:xfrm>
              <a:custGeom>
                <a:avLst/>
                <a:gdLst>
                  <a:gd name="T0" fmla="*/ 16 w 18"/>
                  <a:gd name="T1" fmla="*/ 0 h 20"/>
                  <a:gd name="T2" fmla="*/ 14 w 18"/>
                  <a:gd name="T3" fmla="*/ 0 h 20"/>
                  <a:gd name="T4" fmla="*/ 14 w 18"/>
                  <a:gd name="T5" fmla="*/ 0 h 20"/>
                  <a:gd name="T6" fmla="*/ 12 w 18"/>
                  <a:gd name="T7" fmla="*/ 0 h 20"/>
                  <a:gd name="T8" fmla="*/ 12 w 18"/>
                  <a:gd name="T9" fmla="*/ 0 h 20"/>
                  <a:gd name="T10" fmla="*/ 10 w 18"/>
                  <a:gd name="T11" fmla="*/ 0 h 20"/>
                  <a:gd name="T12" fmla="*/ 10 w 18"/>
                  <a:gd name="T13" fmla="*/ 2 h 20"/>
                  <a:gd name="T14" fmla="*/ 6 w 18"/>
                  <a:gd name="T15" fmla="*/ 2 h 20"/>
                  <a:gd name="T16" fmla="*/ 4 w 18"/>
                  <a:gd name="T17" fmla="*/ 2 h 20"/>
                  <a:gd name="T18" fmla="*/ 4 w 18"/>
                  <a:gd name="T19" fmla="*/ 4 h 20"/>
                  <a:gd name="T20" fmla="*/ 2 w 18"/>
                  <a:gd name="T21" fmla="*/ 4 h 20"/>
                  <a:gd name="T22" fmla="*/ 2 w 18"/>
                  <a:gd name="T23" fmla="*/ 6 h 20"/>
                  <a:gd name="T24" fmla="*/ 0 w 18"/>
                  <a:gd name="T25" fmla="*/ 8 h 20"/>
                  <a:gd name="T26" fmla="*/ 0 w 18"/>
                  <a:gd name="T27" fmla="*/ 10 h 20"/>
                  <a:gd name="T28" fmla="*/ 2 w 18"/>
                  <a:gd name="T29" fmla="*/ 16 h 20"/>
                  <a:gd name="T30" fmla="*/ 4 w 18"/>
                  <a:gd name="T31" fmla="*/ 18 h 20"/>
                  <a:gd name="T32" fmla="*/ 10 w 18"/>
                  <a:gd name="T33" fmla="*/ 20 h 20"/>
                  <a:gd name="T34" fmla="*/ 10 w 18"/>
                  <a:gd name="T35" fmla="*/ 20 h 20"/>
                  <a:gd name="T36" fmla="*/ 12 w 18"/>
                  <a:gd name="T37" fmla="*/ 20 h 20"/>
                  <a:gd name="T38" fmla="*/ 12 w 18"/>
                  <a:gd name="T39" fmla="*/ 18 h 20"/>
                  <a:gd name="T40" fmla="*/ 14 w 18"/>
                  <a:gd name="T41" fmla="*/ 18 h 20"/>
                  <a:gd name="T42" fmla="*/ 14 w 18"/>
                  <a:gd name="T43" fmla="*/ 16 h 20"/>
                  <a:gd name="T44" fmla="*/ 16 w 18"/>
                  <a:gd name="T45" fmla="*/ 14 h 20"/>
                  <a:gd name="T46" fmla="*/ 16 w 18"/>
                  <a:gd name="T47" fmla="*/ 10 h 20"/>
                  <a:gd name="T48" fmla="*/ 16 w 18"/>
                  <a:gd name="T49" fmla="*/ 6 h 20"/>
                  <a:gd name="T50" fmla="*/ 18 w 18"/>
                  <a:gd name="T51" fmla="*/ 4 h 20"/>
                  <a:gd name="T52" fmla="*/ 18 w 18"/>
                  <a:gd name="T53" fmla="*/ 4 h 20"/>
                  <a:gd name="T54" fmla="*/ 16 w 18"/>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0">
                    <a:moveTo>
                      <a:pt x="16" y="0"/>
                    </a:moveTo>
                    <a:lnTo>
                      <a:pt x="14" y="0"/>
                    </a:lnTo>
                    <a:lnTo>
                      <a:pt x="14" y="0"/>
                    </a:lnTo>
                    <a:lnTo>
                      <a:pt x="12" y="0"/>
                    </a:lnTo>
                    <a:lnTo>
                      <a:pt x="12" y="0"/>
                    </a:lnTo>
                    <a:lnTo>
                      <a:pt x="10" y="0"/>
                    </a:lnTo>
                    <a:lnTo>
                      <a:pt x="10" y="2"/>
                    </a:lnTo>
                    <a:lnTo>
                      <a:pt x="6" y="2"/>
                    </a:lnTo>
                    <a:lnTo>
                      <a:pt x="4" y="2"/>
                    </a:lnTo>
                    <a:lnTo>
                      <a:pt x="4" y="4"/>
                    </a:lnTo>
                    <a:lnTo>
                      <a:pt x="2" y="4"/>
                    </a:lnTo>
                    <a:lnTo>
                      <a:pt x="2" y="6"/>
                    </a:lnTo>
                    <a:lnTo>
                      <a:pt x="0" y="8"/>
                    </a:lnTo>
                    <a:lnTo>
                      <a:pt x="0" y="10"/>
                    </a:lnTo>
                    <a:lnTo>
                      <a:pt x="2" y="16"/>
                    </a:lnTo>
                    <a:lnTo>
                      <a:pt x="4" y="18"/>
                    </a:lnTo>
                    <a:lnTo>
                      <a:pt x="10" y="20"/>
                    </a:lnTo>
                    <a:lnTo>
                      <a:pt x="10" y="20"/>
                    </a:lnTo>
                    <a:lnTo>
                      <a:pt x="12" y="20"/>
                    </a:lnTo>
                    <a:lnTo>
                      <a:pt x="12" y="18"/>
                    </a:lnTo>
                    <a:lnTo>
                      <a:pt x="14" y="18"/>
                    </a:lnTo>
                    <a:lnTo>
                      <a:pt x="14" y="16"/>
                    </a:lnTo>
                    <a:lnTo>
                      <a:pt x="16" y="14"/>
                    </a:lnTo>
                    <a:lnTo>
                      <a:pt x="16" y="10"/>
                    </a:lnTo>
                    <a:lnTo>
                      <a:pt x="16" y="6"/>
                    </a:lnTo>
                    <a:lnTo>
                      <a:pt x="18" y="4"/>
                    </a:lnTo>
                    <a:lnTo>
                      <a:pt x="18" y="4"/>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245"/>
              <p:cNvSpPr>
                <a:spLocks/>
              </p:cNvSpPr>
              <p:nvPr/>
            </p:nvSpPr>
            <p:spPr bwMode="auto">
              <a:xfrm>
                <a:off x="3396" y="2193"/>
                <a:ext cx="20" cy="38"/>
              </a:xfrm>
              <a:custGeom>
                <a:avLst/>
                <a:gdLst>
                  <a:gd name="T0" fmla="*/ 18 w 20"/>
                  <a:gd name="T1" fmla="*/ 20 h 38"/>
                  <a:gd name="T2" fmla="*/ 16 w 20"/>
                  <a:gd name="T3" fmla="*/ 16 h 38"/>
                  <a:gd name="T4" fmla="*/ 14 w 20"/>
                  <a:gd name="T5" fmla="*/ 12 h 38"/>
                  <a:gd name="T6" fmla="*/ 14 w 20"/>
                  <a:gd name="T7" fmla="*/ 12 h 38"/>
                  <a:gd name="T8" fmla="*/ 14 w 20"/>
                  <a:gd name="T9" fmla="*/ 10 h 38"/>
                  <a:gd name="T10" fmla="*/ 12 w 20"/>
                  <a:gd name="T11" fmla="*/ 8 h 38"/>
                  <a:gd name="T12" fmla="*/ 10 w 20"/>
                  <a:gd name="T13" fmla="*/ 6 h 38"/>
                  <a:gd name="T14" fmla="*/ 10 w 20"/>
                  <a:gd name="T15" fmla="*/ 6 h 38"/>
                  <a:gd name="T16" fmla="*/ 6 w 20"/>
                  <a:gd name="T17" fmla="*/ 2 h 38"/>
                  <a:gd name="T18" fmla="*/ 4 w 20"/>
                  <a:gd name="T19" fmla="*/ 0 h 38"/>
                  <a:gd name="T20" fmla="*/ 4 w 20"/>
                  <a:gd name="T21" fmla="*/ 0 h 38"/>
                  <a:gd name="T22" fmla="*/ 2 w 20"/>
                  <a:gd name="T23" fmla="*/ 0 h 38"/>
                  <a:gd name="T24" fmla="*/ 2 w 20"/>
                  <a:gd name="T25" fmla="*/ 0 h 38"/>
                  <a:gd name="T26" fmla="*/ 2 w 20"/>
                  <a:gd name="T27" fmla="*/ 0 h 38"/>
                  <a:gd name="T28" fmla="*/ 4 w 20"/>
                  <a:gd name="T29" fmla="*/ 2 h 38"/>
                  <a:gd name="T30" fmla="*/ 4 w 20"/>
                  <a:gd name="T31" fmla="*/ 2 h 38"/>
                  <a:gd name="T32" fmla="*/ 4 w 20"/>
                  <a:gd name="T33" fmla="*/ 2 h 38"/>
                  <a:gd name="T34" fmla="*/ 4 w 20"/>
                  <a:gd name="T35" fmla="*/ 4 h 38"/>
                  <a:gd name="T36" fmla="*/ 4 w 20"/>
                  <a:gd name="T37" fmla="*/ 6 h 38"/>
                  <a:gd name="T38" fmla="*/ 2 w 20"/>
                  <a:gd name="T39" fmla="*/ 8 h 38"/>
                  <a:gd name="T40" fmla="*/ 2 w 20"/>
                  <a:gd name="T41" fmla="*/ 16 h 38"/>
                  <a:gd name="T42" fmla="*/ 0 w 20"/>
                  <a:gd name="T43" fmla="*/ 16 h 38"/>
                  <a:gd name="T44" fmla="*/ 0 w 20"/>
                  <a:gd name="T45" fmla="*/ 16 h 38"/>
                  <a:gd name="T46" fmla="*/ 0 w 20"/>
                  <a:gd name="T47" fmla="*/ 20 h 38"/>
                  <a:gd name="T48" fmla="*/ 2 w 20"/>
                  <a:gd name="T49" fmla="*/ 30 h 38"/>
                  <a:gd name="T50" fmla="*/ 4 w 20"/>
                  <a:gd name="T51" fmla="*/ 34 h 38"/>
                  <a:gd name="T52" fmla="*/ 4 w 20"/>
                  <a:gd name="T53" fmla="*/ 36 h 38"/>
                  <a:gd name="T54" fmla="*/ 6 w 20"/>
                  <a:gd name="T55" fmla="*/ 38 h 38"/>
                  <a:gd name="T56" fmla="*/ 10 w 20"/>
                  <a:gd name="T57" fmla="*/ 38 h 38"/>
                  <a:gd name="T58" fmla="*/ 10 w 20"/>
                  <a:gd name="T59" fmla="*/ 38 h 38"/>
                  <a:gd name="T60" fmla="*/ 16 w 20"/>
                  <a:gd name="T61" fmla="*/ 36 h 38"/>
                  <a:gd name="T62" fmla="*/ 18 w 20"/>
                  <a:gd name="T63" fmla="*/ 34 h 38"/>
                  <a:gd name="T64" fmla="*/ 20 w 20"/>
                  <a:gd name="T65" fmla="*/ 30 h 38"/>
                  <a:gd name="T66" fmla="*/ 20 w 20"/>
                  <a:gd name="T67" fmla="*/ 26 h 38"/>
                  <a:gd name="T68" fmla="*/ 20 w 20"/>
                  <a:gd name="T69" fmla="*/ 22 h 38"/>
                  <a:gd name="T70" fmla="*/ 18 w 20"/>
                  <a:gd name="T71" fmla="*/ 20 h 38"/>
                  <a:gd name="T72" fmla="*/ 18 w 20"/>
                  <a:gd name="T7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8">
                    <a:moveTo>
                      <a:pt x="18" y="20"/>
                    </a:moveTo>
                    <a:lnTo>
                      <a:pt x="16" y="16"/>
                    </a:lnTo>
                    <a:lnTo>
                      <a:pt x="14" y="12"/>
                    </a:lnTo>
                    <a:lnTo>
                      <a:pt x="14" y="12"/>
                    </a:lnTo>
                    <a:lnTo>
                      <a:pt x="14" y="10"/>
                    </a:lnTo>
                    <a:lnTo>
                      <a:pt x="12" y="8"/>
                    </a:lnTo>
                    <a:lnTo>
                      <a:pt x="10" y="6"/>
                    </a:lnTo>
                    <a:lnTo>
                      <a:pt x="10" y="6"/>
                    </a:lnTo>
                    <a:lnTo>
                      <a:pt x="6" y="2"/>
                    </a:lnTo>
                    <a:lnTo>
                      <a:pt x="4" y="0"/>
                    </a:lnTo>
                    <a:lnTo>
                      <a:pt x="4" y="0"/>
                    </a:lnTo>
                    <a:lnTo>
                      <a:pt x="2" y="0"/>
                    </a:lnTo>
                    <a:lnTo>
                      <a:pt x="2" y="0"/>
                    </a:lnTo>
                    <a:lnTo>
                      <a:pt x="2" y="0"/>
                    </a:lnTo>
                    <a:lnTo>
                      <a:pt x="4" y="2"/>
                    </a:lnTo>
                    <a:lnTo>
                      <a:pt x="4" y="2"/>
                    </a:lnTo>
                    <a:lnTo>
                      <a:pt x="4" y="2"/>
                    </a:lnTo>
                    <a:lnTo>
                      <a:pt x="4" y="4"/>
                    </a:lnTo>
                    <a:lnTo>
                      <a:pt x="4" y="6"/>
                    </a:lnTo>
                    <a:lnTo>
                      <a:pt x="2" y="8"/>
                    </a:lnTo>
                    <a:lnTo>
                      <a:pt x="2" y="16"/>
                    </a:lnTo>
                    <a:lnTo>
                      <a:pt x="0" y="16"/>
                    </a:lnTo>
                    <a:lnTo>
                      <a:pt x="0" y="16"/>
                    </a:lnTo>
                    <a:lnTo>
                      <a:pt x="0" y="20"/>
                    </a:lnTo>
                    <a:lnTo>
                      <a:pt x="2" y="30"/>
                    </a:lnTo>
                    <a:lnTo>
                      <a:pt x="4" y="34"/>
                    </a:lnTo>
                    <a:lnTo>
                      <a:pt x="4" y="36"/>
                    </a:lnTo>
                    <a:lnTo>
                      <a:pt x="6" y="38"/>
                    </a:lnTo>
                    <a:lnTo>
                      <a:pt x="10" y="38"/>
                    </a:lnTo>
                    <a:lnTo>
                      <a:pt x="10" y="38"/>
                    </a:lnTo>
                    <a:lnTo>
                      <a:pt x="16" y="36"/>
                    </a:lnTo>
                    <a:lnTo>
                      <a:pt x="18" y="34"/>
                    </a:lnTo>
                    <a:lnTo>
                      <a:pt x="20" y="30"/>
                    </a:lnTo>
                    <a:lnTo>
                      <a:pt x="20" y="26"/>
                    </a:lnTo>
                    <a:lnTo>
                      <a:pt x="20" y="22"/>
                    </a:lnTo>
                    <a:lnTo>
                      <a:pt x="18" y="20"/>
                    </a:ln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246"/>
              <p:cNvSpPr>
                <a:spLocks/>
              </p:cNvSpPr>
              <p:nvPr/>
            </p:nvSpPr>
            <p:spPr bwMode="auto">
              <a:xfrm>
                <a:off x="3604" y="2277"/>
                <a:ext cx="2" cy="2"/>
              </a:xfrm>
              <a:custGeom>
                <a:avLst/>
                <a:gdLst>
                  <a:gd name="T0" fmla="*/ 0 w 2"/>
                  <a:gd name="T1" fmla="*/ 2 h 2"/>
                  <a:gd name="T2" fmla="*/ 0 w 2"/>
                  <a:gd name="T3" fmla="*/ 2 h 2"/>
                  <a:gd name="T4" fmla="*/ 0 w 2"/>
                  <a:gd name="T5" fmla="*/ 2 h 2"/>
                  <a:gd name="T6" fmla="*/ 2 w 2"/>
                  <a:gd name="T7" fmla="*/ 2 h 2"/>
                  <a:gd name="T8" fmla="*/ 2 w 2"/>
                  <a:gd name="T9" fmla="*/ 0 h 2"/>
                  <a:gd name="T10" fmla="*/ 2 w 2"/>
                  <a:gd name="T11" fmla="*/ 0 h 2"/>
                  <a:gd name="T12" fmla="*/ 2 w 2"/>
                  <a:gd name="T13" fmla="*/ 0 h 2"/>
                  <a:gd name="T14" fmla="*/ 0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2" y="2"/>
                    </a:lnTo>
                    <a:lnTo>
                      <a:pt x="2" y="0"/>
                    </a:lnTo>
                    <a:lnTo>
                      <a:pt x="2" y="0"/>
                    </a:lnTo>
                    <a:lnTo>
                      <a:pt x="2"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247"/>
              <p:cNvSpPr>
                <a:spLocks/>
              </p:cNvSpPr>
              <p:nvPr/>
            </p:nvSpPr>
            <p:spPr bwMode="auto">
              <a:xfrm>
                <a:off x="3610" y="2281"/>
                <a:ext cx="2" cy="2"/>
              </a:xfrm>
              <a:custGeom>
                <a:avLst/>
                <a:gdLst>
                  <a:gd name="T0" fmla="*/ 2 w 2"/>
                  <a:gd name="T1" fmla="*/ 2 h 2"/>
                  <a:gd name="T2" fmla="*/ 2 w 2"/>
                  <a:gd name="T3" fmla="*/ 0 h 2"/>
                  <a:gd name="T4" fmla="*/ 2 w 2"/>
                  <a:gd name="T5" fmla="*/ 0 h 2"/>
                  <a:gd name="T6" fmla="*/ 0 w 2"/>
                  <a:gd name="T7" fmla="*/ 0 h 2"/>
                  <a:gd name="T8" fmla="*/ 0 w 2"/>
                  <a:gd name="T9" fmla="*/ 0 h 2"/>
                  <a:gd name="T10" fmla="*/ 0 w 2"/>
                  <a:gd name="T11" fmla="*/ 2 h 2"/>
                  <a:gd name="T12" fmla="*/ 0 w 2"/>
                  <a:gd name="T13" fmla="*/ 2 h 2"/>
                  <a:gd name="T14" fmla="*/ 2 w 2"/>
                  <a:gd name="T15" fmla="*/ 2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0"/>
                    </a:lnTo>
                    <a:lnTo>
                      <a:pt x="2" y="0"/>
                    </a:lnTo>
                    <a:lnTo>
                      <a:pt x="0" y="0"/>
                    </a:lnTo>
                    <a:lnTo>
                      <a:pt x="0" y="0"/>
                    </a:lnTo>
                    <a:lnTo>
                      <a:pt x="0" y="2"/>
                    </a:lnTo>
                    <a:lnTo>
                      <a:pt x="0" y="2"/>
                    </a:lnTo>
                    <a:lnTo>
                      <a:pt x="2" y="2"/>
                    </a:lnTo>
                    <a:lnTo>
                      <a:pt x="2" y="2"/>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248"/>
              <p:cNvSpPr>
                <a:spLocks/>
              </p:cNvSpPr>
              <p:nvPr/>
            </p:nvSpPr>
            <p:spPr bwMode="auto">
              <a:xfrm>
                <a:off x="3530" y="2233"/>
                <a:ext cx="94" cy="124"/>
              </a:xfrm>
              <a:custGeom>
                <a:avLst/>
                <a:gdLst>
                  <a:gd name="T0" fmla="*/ 88 w 94"/>
                  <a:gd name="T1" fmla="*/ 120 h 124"/>
                  <a:gd name="T2" fmla="*/ 90 w 94"/>
                  <a:gd name="T3" fmla="*/ 120 h 124"/>
                  <a:gd name="T4" fmla="*/ 92 w 94"/>
                  <a:gd name="T5" fmla="*/ 108 h 124"/>
                  <a:gd name="T6" fmla="*/ 92 w 94"/>
                  <a:gd name="T7" fmla="*/ 102 h 124"/>
                  <a:gd name="T8" fmla="*/ 92 w 94"/>
                  <a:gd name="T9" fmla="*/ 96 h 124"/>
                  <a:gd name="T10" fmla="*/ 92 w 94"/>
                  <a:gd name="T11" fmla="*/ 92 h 124"/>
                  <a:gd name="T12" fmla="*/ 90 w 94"/>
                  <a:gd name="T13" fmla="*/ 86 h 124"/>
                  <a:gd name="T14" fmla="*/ 86 w 94"/>
                  <a:gd name="T15" fmla="*/ 86 h 124"/>
                  <a:gd name="T16" fmla="*/ 84 w 94"/>
                  <a:gd name="T17" fmla="*/ 82 h 124"/>
                  <a:gd name="T18" fmla="*/ 82 w 94"/>
                  <a:gd name="T19" fmla="*/ 80 h 124"/>
                  <a:gd name="T20" fmla="*/ 80 w 94"/>
                  <a:gd name="T21" fmla="*/ 76 h 124"/>
                  <a:gd name="T22" fmla="*/ 78 w 94"/>
                  <a:gd name="T23" fmla="*/ 72 h 124"/>
                  <a:gd name="T24" fmla="*/ 76 w 94"/>
                  <a:gd name="T25" fmla="*/ 72 h 124"/>
                  <a:gd name="T26" fmla="*/ 72 w 94"/>
                  <a:gd name="T27" fmla="*/ 68 h 124"/>
                  <a:gd name="T28" fmla="*/ 74 w 94"/>
                  <a:gd name="T29" fmla="*/ 64 h 124"/>
                  <a:gd name="T30" fmla="*/ 74 w 94"/>
                  <a:gd name="T31" fmla="*/ 60 h 124"/>
                  <a:gd name="T32" fmla="*/ 72 w 94"/>
                  <a:gd name="T33" fmla="*/ 56 h 124"/>
                  <a:gd name="T34" fmla="*/ 68 w 94"/>
                  <a:gd name="T35" fmla="*/ 56 h 124"/>
                  <a:gd name="T36" fmla="*/ 66 w 94"/>
                  <a:gd name="T37" fmla="*/ 58 h 124"/>
                  <a:gd name="T38" fmla="*/ 68 w 94"/>
                  <a:gd name="T39" fmla="*/ 54 h 124"/>
                  <a:gd name="T40" fmla="*/ 68 w 94"/>
                  <a:gd name="T41" fmla="*/ 50 h 124"/>
                  <a:gd name="T42" fmla="*/ 68 w 94"/>
                  <a:gd name="T43" fmla="*/ 48 h 124"/>
                  <a:gd name="T44" fmla="*/ 62 w 94"/>
                  <a:gd name="T45" fmla="*/ 46 h 124"/>
                  <a:gd name="T46" fmla="*/ 62 w 94"/>
                  <a:gd name="T47" fmla="*/ 48 h 124"/>
                  <a:gd name="T48" fmla="*/ 56 w 94"/>
                  <a:gd name="T49" fmla="*/ 42 h 124"/>
                  <a:gd name="T50" fmla="*/ 54 w 94"/>
                  <a:gd name="T51" fmla="*/ 42 h 124"/>
                  <a:gd name="T52" fmla="*/ 50 w 94"/>
                  <a:gd name="T53" fmla="*/ 36 h 124"/>
                  <a:gd name="T54" fmla="*/ 48 w 94"/>
                  <a:gd name="T55" fmla="*/ 38 h 124"/>
                  <a:gd name="T56" fmla="*/ 44 w 94"/>
                  <a:gd name="T57" fmla="*/ 32 h 124"/>
                  <a:gd name="T58" fmla="*/ 40 w 94"/>
                  <a:gd name="T59" fmla="*/ 26 h 124"/>
                  <a:gd name="T60" fmla="*/ 32 w 94"/>
                  <a:gd name="T61" fmla="*/ 20 h 124"/>
                  <a:gd name="T62" fmla="*/ 28 w 94"/>
                  <a:gd name="T63" fmla="*/ 16 h 124"/>
                  <a:gd name="T64" fmla="*/ 24 w 94"/>
                  <a:gd name="T65" fmla="*/ 10 h 124"/>
                  <a:gd name="T66" fmla="*/ 22 w 94"/>
                  <a:gd name="T67" fmla="*/ 6 h 124"/>
                  <a:gd name="T68" fmla="*/ 16 w 94"/>
                  <a:gd name="T69" fmla="*/ 4 h 124"/>
                  <a:gd name="T70" fmla="*/ 10 w 94"/>
                  <a:gd name="T71" fmla="*/ 4 h 124"/>
                  <a:gd name="T72" fmla="*/ 6 w 94"/>
                  <a:gd name="T73" fmla="*/ 2 h 124"/>
                  <a:gd name="T74" fmla="*/ 2 w 94"/>
                  <a:gd name="T75" fmla="*/ 0 h 124"/>
                  <a:gd name="T76" fmla="*/ 0 w 94"/>
                  <a:gd name="T77" fmla="*/ 2 h 124"/>
                  <a:gd name="T78" fmla="*/ 4 w 94"/>
                  <a:gd name="T79" fmla="*/ 10 h 124"/>
                  <a:gd name="T80" fmla="*/ 10 w 94"/>
                  <a:gd name="T81" fmla="*/ 16 h 124"/>
                  <a:gd name="T82" fmla="*/ 14 w 94"/>
                  <a:gd name="T83" fmla="*/ 20 h 124"/>
                  <a:gd name="T84" fmla="*/ 20 w 94"/>
                  <a:gd name="T85" fmla="*/ 28 h 124"/>
                  <a:gd name="T86" fmla="*/ 22 w 94"/>
                  <a:gd name="T87" fmla="*/ 30 h 124"/>
                  <a:gd name="T88" fmla="*/ 26 w 94"/>
                  <a:gd name="T89" fmla="*/ 36 h 124"/>
                  <a:gd name="T90" fmla="*/ 32 w 94"/>
                  <a:gd name="T91" fmla="*/ 42 h 124"/>
                  <a:gd name="T92" fmla="*/ 34 w 94"/>
                  <a:gd name="T93" fmla="*/ 50 h 124"/>
                  <a:gd name="T94" fmla="*/ 38 w 94"/>
                  <a:gd name="T95" fmla="*/ 58 h 124"/>
                  <a:gd name="T96" fmla="*/ 42 w 94"/>
                  <a:gd name="T97" fmla="*/ 64 h 124"/>
                  <a:gd name="T98" fmla="*/ 46 w 94"/>
                  <a:gd name="T99" fmla="*/ 66 h 124"/>
                  <a:gd name="T100" fmla="*/ 50 w 94"/>
                  <a:gd name="T101" fmla="*/ 80 h 124"/>
                  <a:gd name="T102" fmla="*/ 54 w 94"/>
                  <a:gd name="T103" fmla="*/ 90 h 124"/>
                  <a:gd name="T104" fmla="*/ 60 w 94"/>
                  <a:gd name="T105" fmla="*/ 98 h 124"/>
                  <a:gd name="T106" fmla="*/ 62 w 94"/>
                  <a:gd name="T107" fmla="*/ 104 h 124"/>
                  <a:gd name="T108" fmla="*/ 68 w 94"/>
                  <a:gd name="T109" fmla="*/ 108 h 124"/>
                  <a:gd name="T110" fmla="*/ 74 w 94"/>
                  <a:gd name="T111" fmla="*/ 114 h 124"/>
                  <a:gd name="T112" fmla="*/ 78 w 94"/>
                  <a:gd name="T113" fmla="*/ 120 h 124"/>
                  <a:gd name="T114" fmla="*/ 82 w 94"/>
                  <a:gd name="T115" fmla="*/ 122 h 124"/>
                  <a:gd name="T116" fmla="*/ 84 w 94"/>
                  <a:gd name="T117"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124">
                    <a:moveTo>
                      <a:pt x="86" y="120"/>
                    </a:moveTo>
                    <a:lnTo>
                      <a:pt x="86" y="120"/>
                    </a:lnTo>
                    <a:lnTo>
                      <a:pt x="88" y="120"/>
                    </a:lnTo>
                    <a:lnTo>
                      <a:pt x="88" y="122"/>
                    </a:lnTo>
                    <a:lnTo>
                      <a:pt x="90" y="122"/>
                    </a:lnTo>
                    <a:lnTo>
                      <a:pt x="90" y="120"/>
                    </a:lnTo>
                    <a:lnTo>
                      <a:pt x="92" y="118"/>
                    </a:lnTo>
                    <a:lnTo>
                      <a:pt x="92" y="110"/>
                    </a:lnTo>
                    <a:lnTo>
                      <a:pt x="92" y="108"/>
                    </a:lnTo>
                    <a:lnTo>
                      <a:pt x="92" y="104"/>
                    </a:lnTo>
                    <a:lnTo>
                      <a:pt x="92" y="102"/>
                    </a:lnTo>
                    <a:lnTo>
                      <a:pt x="92" y="102"/>
                    </a:lnTo>
                    <a:lnTo>
                      <a:pt x="92" y="100"/>
                    </a:lnTo>
                    <a:lnTo>
                      <a:pt x="92" y="98"/>
                    </a:lnTo>
                    <a:lnTo>
                      <a:pt x="92" y="96"/>
                    </a:lnTo>
                    <a:lnTo>
                      <a:pt x="94" y="94"/>
                    </a:lnTo>
                    <a:lnTo>
                      <a:pt x="94" y="92"/>
                    </a:lnTo>
                    <a:lnTo>
                      <a:pt x="92" y="92"/>
                    </a:lnTo>
                    <a:lnTo>
                      <a:pt x="92" y="88"/>
                    </a:lnTo>
                    <a:lnTo>
                      <a:pt x="90" y="88"/>
                    </a:lnTo>
                    <a:lnTo>
                      <a:pt x="90" y="86"/>
                    </a:lnTo>
                    <a:lnTo>
                      <a:pt x="88" y="86"/>
                    </a:lnTo>
                    <a:lnTo>
                      <a:pt x="88" y="86"/>
                    </a:lnTo>
                    <a:lnTo>
                      <a:pt x="86" y="86"/>
                    </a:lnTo>
                    <a:lnTo>
                      <a:pt x="84" y="86"/>
                    </a:lnTo>
                    <a:lnTo>
                      <a:pt x="84" y="86"/>
                    </a:lnTo>
                    <a:lnTo>
                      <a:pt x="84" y="82"/>
                    </a:lnTo>
                    <a:lnTo>
                      <a:pt x="84" y="82"/>
                    </a:lnTo>
                    <a:lnTo>
                      <a:pt x="82" y="80"/>
                    </a:lnTo>
                    <a:lnTo>
                      <a:pt x="82" y="80"/>
                    </a:lnTo>
                    <a:lnTo>
                      <a:pt x="82" y="80"/>
                    </a:lnTo>
                    <a:lnTo>
                      <a:pt x="82" y="78"/>
                    </a:lnTo>
                    <a:lnTo>
                      <a:pt x="80" y="76"/>
                    </a:lnTo>
                    <a:lnTo>
                      <a:pt x="80" y="74"/>
                    </a:lnTo>
                    <a:lnTo>
                      <a:pt x="80" y="72"/>
                    </a:lnTo>
                    <a:lnTo>
                      <a:pt x="78" y="72"/>
                    </a:lnTo>
                    <a:lnTo>
                      <a:pt x="78" y="72"/>
                    </a:lnTo>
                    <a:lnTo>
                      <a:pt x="76" y="72"/>
                    </a:lnTo>
                    <a:lnTo>
                      <a:pt x="76" y="72"/>
                    </a:lnTo>
                    <a:lnTo>
                      <a:pt x="74" y="70"/>
                    </a:lnTo>
                    <a:lnTo>
                      <a:pt x="72" y="70"/>
                    </a:lnTo>
                    <a:lnTo>
                      <a:pt x="72" y="68"/>
                    </a:lnTo>
                    <a:lnTo>
                      <a:pt x="72" y="66"/>
                    </a:lnTo>
                    <a:lnTo>
                      <a:pt x="74" y="64"/>
                    </a:lnTo>
                    <a:lnTo>
                      <a:pt x="74" y="64"/>
                    </a:lnTo>
                    <a:lnTo>
                      <a:pt x="72" y="64"/>
                    </a:lnTo>
                    <a:lnTo>
                      <a:pt x="72" y="62"/>
                    </a:lnTo>
                    <a:lnTo>
                      <a:pt x="74" y="60"/>
                    </a:lnTo>
                    <a:lnTo>
                      <a:pt x="74" y="58"/>
                    </a:lnTo>
                    <a:lnTo>
                      <a:pt x="74" y="58"/>
                    </a:lnTo>
                    <a:lnTo>
                      <a:pt x="72" y="56"/>
                    </a:lnTo>
                    <a:lnTo>
                      <a:pt x="72" y="54"/>
                    </a:lnTo>
                    <a:lnTo>
                      <a:pt x="70" y="56"/>
                    </a:lnTo>
                    <a:lnTo>
                      <a:pt x="68" y="56"/>
                    </a:lnTo>
                    <a:lnTo>
                      <a:pt x="66" y="58"/>
                    </a:lnTo>
                    <a:lnTo>
                      <a:pt x="66" y="58"/>
                    </a:lnTo>
                    <a:lnTo>
                      <a:pt x="66" y="58"/>
                    </a:lnTo>
                    <a:lnTo>
                      <a:pt x="68" y="56"/>
                    </a:lnTo>
                    <a:lnTo>
                      <a:pt x="68" y="54"/>
                    </a:lnTo>
                    <a:lnTo>
                      <a:pt x="68" y="54"/>
                    </a:lnTo>
                    <a:lnTo>
                      <a:pt x="68" y="52"/>
                    </a:lnTo>
                    <a:lnTo>
                      <a:pt x="68" y="52"/>
                    </a:lnTo>
                    <a:lnTo>
                      <a:pt x="68" y="50"/>
                    </a:lnTo>
                    <a:lnTo>
                      <a:pt x="68" y="50"/>
                    </a:lnTo>
                    <a:lnTo>
                      <a:pt x="68" y="50"/>
                    </a:lnTo>
                    <a:lnTo>
                      <a:pt x="68" y="48"/>
                    </a:lnTo>
                    <a:lnTo>
                      <a:pt x="64" y="48"/>
                    </a:lnTo>
                    <a:lnTo>
                      <a:pt x="64" y="48"/>
                    </a:lnTo>
                    <a:lnTo>
                      <a:pt x="62" y="46"/>
                    </a:lnTo>
                    <a:lnTo>
                      <a:pt x="62" y="46"/>
                    </a:lnTo>
                    <a:lnTo>
                      <a:pt x="62" y="48"/>
                    </a:lnTo>
                    <a:lnTo>
                      <a:pt x="62" y="48"/>
                    </a:lnTo>
                    <a:lnTo>
                      <a:pt x="60" y="46"/>
                    </a:lnTo>
                    <a:lnTo>
                      <a:pt x="60" y="44"/>
                    </a:lnTo>
                    <a:lnTo>
                      <a:pt x="56" y="42"/>
                    </a:lnTo>
                    <a:lnTo>
                      <a:pt x="56" y="42"/>
                    </a:lnTo>
                    <a:lnTo>
                      <a:pt x="56" y="42"/>
                    </a:lnTo>
                    <a:lnTo>
                      <a:pt x="54" y="42"/>
                    </a:lnTo>
                    <a:lnTo>
                      <a:pt x="52" y="38"/>
                    </a:lnTo>
                    <a:lnTo>
                      <a:pt x="52" y="36"/>
                    </a:lnTo>
                    <a:lnTo>
                      <a:pt x="50" y="36"/>
                    </a:lnTo>
                    <a:lnTo>
                      <a:pt x="50" y="38"/>
                    </a:lnTo>
                    <a:lnTo>
                      <a:pt x="50" y="38"/>
                    </a:lnTo>
                    <a:lnTo>
                      <a:pt x="48" y="38"/>
                    </a:lnTo>
                    <a:lnTo>
                      <a:pt x="48" y="36"/>
                    </a:lnTo>
                    <a:lnTo>
                      <a:pt x="46" y="34"/>
                    </a:lnTo>
                    <a:lnTo>
                      <a:pt x="44" y="32"/>
                    </a:lnTo>
                    <a:lnTo>
                      <a:pt x="42" y="32"/>
                    </a:lnTo>
                    <a:lnTo>
                      <a:pt x="42" y="28"/>
                    </a:lnTo>
                    <a:lnTo>
                      <a:pt x="40" y="26"/>
                    </a:lnTo>
                    <a:lnTo>
                      <a:pt x="38" y="26"/>
                    </a:lnTo>
                    <a:lnTo>
                      <a:pt x="38" y="24"/>
                    </a:lnTo>
                    <a:lnTo>
                      <a:pt x="32" y="20"/>
                    </a:lnTo>
                    <a:lnTo>
                      <a:pt x="30" y="18"/>
                    </a:lnTo>
                    <a:lnTo>
                      <a:pt x="28" y="16"/>
                    </a:lnTo>
                    <a:lnTo>
                      <a:pt x="28" y="16"/>
                    </a:lnTo>
                    <a:lnTo>
                      <a:pt x="26" y="12"/>
                    </a:lnTo>
                    <a:lnTo>
                      <a:pt x="24" y="12"/>
                    </a:lnTo>
                    <a:lnTo>
                      <a:pt x="24" y="10"/>
                    </a:lnTo>
                    <a:lnTo>
                      <a:pt x="24" y="10"/>
                    </a:lnTo>
                    <a:lnTo>
                      <a:pt x="24" y="8"/>
                    </a:lnTo>
                    <a:lnTo>
                      <a:pt x="22" y="6"/>
                    </a:lnTo>
                    <a:lnTo>
                      <a:pt x="20" y="6"/>
                    </a:lnTo>
                    <a:lnTo>
                      <a:pt x="18" y="6"/>
                    </a:lnTo>
                    <a:lnTo>
                      <a:pt x="16" y="4"/>
                    </a:lnTo>
                    <a:lnTo>
                      <a:pt x="14" y="4"/>
                    </a:lnTo>
                    <a:lnTo>
                      <a:pt x="12" y="4"/>
                    </a:lnTo>
                    <a:lnTo>
                      <a:pt x="10" y="4"/>
                    </a:lnTo>
                    <a:lnTo>
                      <a:pt x="8" y="4"/>
                    </a:lnTo>
                    <a:lnTo>
                      <a:pt x="8" y="4"/>
                    </a:lnTo>
                    <a:lnTo>
                      <a:pt x="6" y="2"/>
                    </a:lnTo>
                    <a:lnTo>
                      <a:pt x="6" y="2"/>
                    </a:lnTo>
                    <a:lnTo>
                      <a:pt x="4" y="0"/>
                    </a:lnTo>
                    <a:lnTo>
                      <a:pt x="2" y="0"/>
                    </a:lnTo>
                    <a:lnTo>
                      <a:pt x="2" y="2"/>
                    </a:lnTo>
                    <a:lnTo>
                      <a:pt x="0" y="2"/>
                    </a:lnTo>
                    <a:lnTo>
                      <a:pt x="0" y="2"/>
                    </a:lnTo>
                    <a:lnTo>
                      <a:pt x="2" y="6"/>
                    </a:lnTo>
                    <a:lnTo>
                      <a:pt x="2" y="8"/>
                    </a:lnTo>
                    <a:lnTo>
                      <a:pt x="4" y="10"/>
                    </a:lnTo>
                    <a:lnTo>
                      <a:pt x="8" y="14"/>
                    </a:lnTo>
                    <a:lnTo>
                      <a:pt x="8" y="16"/>
                    </a:lnTo>
                    <a:lnTo>
                      <a:pt x="10" y="16"/>
                    </a:lnTo>
                    <a:lnTo>
                      <a:pt x="12" y="20"/>
                    </a:lnTo>
                    <a:lnTo>
                      <a:pt x="14" y="20"/>
                    </a:lnTo>
                    <a:lnTo>
                      <a:pt x="14" y="20"/>
                    </a:lnTo>
                    <a:lnTo>
                      <a:pt x="16" y="22"/>
                    </a:lnTo>
                    <a:lnTo>
                      <a:pt x="18" y="24"/>
                    </a:lnTo>
                    <a:lnTo>
                      <a:pt x="20" y="28"/>
                    </a:lnTo>
                    <a:lnTo>
                      <a:pt x="20" y="28"/>
                    </a:lnTo>
                    <a:lnTo>
                      <a:pt x="22" y="28"/>
                    </a:lnTo>
                    <a:lnTo>
                      <a:pt x="22" y="30"/>
                    </a:lnTo>
                    <a:lnTo>
                      <a:pt x="24" y="36"/>
                    </a:lnTo>
                    <a:lnTo>
                      <a:pt x="24" y="36"/>
                    </a:lnTo>
                    <a:lnTo>
                      <a:pt x="26" y="36"/>
                    </a:lnTo>
                    <a:lnTo>
                      <a:pt x="30" y="38"/>
                    </a:lnTo>
                    <a:lnTo>
                      <a:pt x="32" y="40"/>
                    </a:lnTo>
                    <a:lnTo>
                      <a:pt x="32" y="42"/>
                    </a:lnTo>
                    <a:lnTo>
                      <a:pt x="32" y="44"/>
                    </a:lnTo>
                    <a:lnTo>
                      <a:pt x="34" y="48"/>
                    </a:lnTo>
                    <a:lnTo>
                      <a:pt x="34" y="50"/>
                    </a:lnTo>
                    <a:lnTo>
                      <a:pt x="36" y="54"/>
                    </a:lnTo>
                    <a:lnTo>
                      <a:pt x="36" y="58"/>
                    </a:lnTo>
                    <a:lnTo>
                      <a:pt x="38" y="58"/>
                    </a:lnTo>
                    <a:lnTo>
                      <a:pt x="38" y="58"/>
                    </a:lnTo>
                    <a:lnTo>
                      <a:pt x="40" y="60"/>
                    </a:lnTo>
                    <a:lnTo>
                      <a:pt x="42" y="64"/>
                    </a:lnTo>
                    <a:lnTo>
                      <a:pt x="44" y="64"/>
                    </a:lnTo>
                    <a:lnTo>
                      <a:pt x="44" y="66"/>
                    </a:lnTo>
                    <a:lnTo>
                      <a:pt x="46" y="66"/>
                    </a:lnTo>
                    <a:lnTo>
                      <a:pt x="46" y="70"/>
                    </a:lnTo>
                    <a:lnTo>
                      <a:pt x="46" y="72"/>
                    </a:lnTo>
                    <a:lnTo>
                      <a:pt x="50" y="80"/>
                    </a:lnTo>
                    <a:lnTo>
                      <a:pt x="50" y="84"/>
                    </a:lnTo>
                    <a:lnTo>
                      <a:pt x="50" y="86"/>
                    </a:lnTo>
                    <a:lnTo>
                      <a:pt x="54" y="90"/>
                    </a:lnTo>
                    <a:lnTo>
                      <a:pt x="58" y="96"/>
                    </a:lnTo>
                    <a:lnTo>
                      <a:pt x="60" y="98"/>
                    </a:lnTo>
                    <a:lnTo>
                      <a:pt x="60" y="98"/>
                    </a:lnTo>
                    <a:lnTo>
                      <a:pt x="62" y="100"/>
                    </a:lnTo>
                    <a:lnTo>
                      <a:pt x="62" y="102"/>
                    </a:lnTo>
                    <a:lnTo>
                      <a:pt x="62" y="104"/>
                    </a:lnTo>
                    <a:lnTo>
                      <a:pt x="64" y="104"/>
                    </a:lnTo>
                    <a:lnTo>
                      <a:pt x="66" y="106"/>
                    </a:lnTo>
                    <a:lnTo>
                      <a:pt x="68" y="108"/>
                    </a:lnTo>
                    <a:lnTo>
                      <a:pt x="72" y="112"/>
                    </a:lnTo>
                    <a:lnTo>
                      <a:pt x="72" y="112"/>
                    </a:lnTo>
                    <a:lnTo>
                      <a:pt x="74" y="114"/>
                    </a:lnTo>
                    <a:lnTo>
                      <a:pt x="74" y="114"/>
                    </a:lnTo>
                    <a:lnTo>
                      <a:pt x="76" y="118"/>
                    </a:lnTo>
                    <a:lnTo>
                      <a:pt x="78" y="120"/>
                    </a:lnTo>
                    <a:lnTo>
                      <a:pt x="78" y="122"/>
                    </a:lnTo>
                    <a:lnTo>
                      <a:pt x="80" y="124"/>
                    </a:lnTo>
                    <a:lnTo>
                      <a:pt x="82" y="122"/>
                    </a:lnTo>
                    <a:lnTo>
                      <a:pt x="80" y="120"/>
                    </a:lnTo>
                    <a:lnTo>
                      <a:pt x="82" y="120"/>
                    </a:lnTo>
                    <a:lnTo>
                      <a:pt x="84" y="122"/>
                    </a:lnTo>
                    <a:lnTo>
                      <a:pt x="86" y="122"/>
                    </a:lnTo>
                    <a:lnTo>
                      <a:pt x="86"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249"/>
              <p:cNvSpPr>
                <a:spLocks/>
              </p:cNvSpPr>
              <p:nvPr/>
            </p:nvSpPr>
            <p:spPr bwMode="auto">
              <a:xfrm>
                <a:off x="3536" y="2263"/>
                <a:ext cx="6" cy="6"/>
              </a:xfrm>
              <a:custGeom>
                <a:avLst/>
                <a:gdLst>
                  <a:gd name="T0" fmla="*/ 0 w 6"/>
                  <a:gd name="T1" fmla="*/ 0 h 6"/>
                  <a:gd name="T2" fmla="*/ 0 w 6"/>
                  <a:gd name="T3" fmla="*/ 0 h 6"/>
                  <a:gd name="T4" fmla="*/ 0 w 6"/>
                  <a:gd name="T5" fmla="*/ 0 h 6"/>
                  <a:gd name="T6" fmla="*/ 2 w 6"/>
                  <a:gd name="T7" fmla="*/ 2 h 6"/>
                  <a:gd name="T8" fmla="*/ 4 w 6"/>
                  <a:gd name="T9" fmla="*/ 4 h 6"/>
                  <a:gd name="T10" fmla="*/ 6 w 6"/>
                  <a:gd name="T11" fmla="*/ 4 h 6"/>
                  <a:gd name="T12" fmla="*/ 6 w 6"/>
                  <a:gd name="T13" fmla="*/ 6 h 6"/>
                  <a:gd name="T14" fmla="*/ 6 w 6"/>
                  <a:gd name="T15" fmla="*/ 4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0"/>
                    </a:lnTo>
                    <a:lnTo>
                      <a:pt x="0" y="0"/>
                    </a:lnTo>
                    <a:lnTo>
                      <a:pt x="2" y="2"/>
                    </a:lnTo>
                    <a:lnTo>
                      <a:pt x="4" y="4"/>
                    </a:lnTo>
                    <a:lnTo>
                      <a:pt x="6" y="4"/>
                    </a:lnTo>
                    <a:lnTo>
                      <a:pt x="6" y="6"/>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250"/>
              <p:cNvSpPr>
                <a:spLocks/>
              </p:cNvSpPr>
              <p:nvPr/>
            </p:nvSpPr>
            <p:spPr bwMode="auto">
              <a:xfrm>
                <a:off x="3548" y="2277"/>
                <a:ext cx="8" cy="10"/>
              </a:xfrm>
              <a:custGeom>
                <a:avLst/>
                <a:gdLst>
                  <a:gd name="T0" fmla="*/ 4 w 8"/>
                  <a:gd name="T1" fmla="*/ 4 h 10"/>
                  <a:gd name="T2" fmla="*/ 4 w 8"/>
                  <a:gd name="T3" fmla="*/ 2 h 10"/>
                  <a:gd name="T4" fmla="*/ 2 w 8"/>
                  <a:gd name="T5" fmla="*/ 0 h 10"/>
                  <a:gd name="T6" fmla="*/ 0 w 8"/>
                  <a:gd name="T7" fmla="*/ 0 h 10"/>
                  <a:gd name="T8" fmla="*/ 0 w 8"/>
                  <a:gd name="T9" fmla="*/ 2 h 10"/>
                  <a:gd name="T10" fmla="*/ 4 w 8"/>
                  <a:gd name="T11" fmla="*/ 6 h 10"/>
                  <a:gd name="T12" fmla="*/ 4 w 8"/>
                  <a:gd name="T13" fmla="*/ 6 h 10"/>
                  <a:gd name="T14" fmla="*/ 6 w 8"/>
                  <a:gd name="T15" fmla="*/ 8 h 10"/>
                  <a:gd name="T16" fmla="*/ 6 w 8"/>
                  <a:gd name="T17" fmla="*/ 10 h 10"/>
                  <a:gd name="T18" fmla="*/ 6 w 8"/>
                  <a:gd name="T19" fmla="*/ 10 h 10"/>
                  <a:gd name="T20" fmla="*/ 8 w 8"/>
                  <a:gd name="T21" fmla="*/ 10 h 10"/>
                  <a:gd name="T22" fmla="*/ 6 w 8"/>
                  <a:gd name="T23" fmla="*/ 6 h 10"/>
                  <a:gd name="T24" fmla="*/ 4 w 8"/>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4" y="4"/>
                    </a:moveTo>
                    <a:lnTo>
                      <a:pt x="4" y="2"/>
                    </a:lnTo>
                    <a:lnTo>
                      <a:pt x="2" y="0"/>
                    </a:lnTo>
                    <a:lnTo>
                      <a:pt x="0" y="0"/>
                    </a:lnTo>
                    <a:lnTo>
                      <a:pt x="0" y="2"/>
                    </a:lnTo>
                    <a:lnTo>
                      <a:pt x="4" y="6"/>
                    </a:lnTo>
                    <a:lnTo>
                      <a:pt x="4" y="6"/>
                    </a:lnTo>
                    <a:lnTo>
                      <a:pt x="6" y="8"/>
                    </a:lnTo>
                    <a:lnTo>
                      <a:pt x="6" y="10"/>
                    </a:lnTo>
                    <a:lnTo>
                      <a:pt x="6" y="10"/>
                    </a:lnTo>
                    <a:lnTo>
                      <a:pt x="8" y="10"/>
                    </a:lnTo>
                    <a:lnTo>
                      <a:pt x="6" y="6"/>
                    </a:ln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251"/>
              <p:cNvSpPr>
                <a:spLocks/>
              </p:cNvSpPr>
              <p:nvPr/>
            </p:nvSpPr>
            <p:spPr bwMode="auto">
              <a:xfrm>
                <a:off x="3584" y="2271"/>
                <a:ext cx="4" cy="4"/>
              </a:xfrm>
              <a:custGeom>
                <a:avLst/>
                <a:gdLst>
                  <a:gd name="T0" fmla="*/ 2 w 4"/>
                  <a:gd name="T1" fmla="*/ 0 h 4"/>
                  <a:gd name="T2" fmla="*/ 0 w 4"/>
                  <a:gd name="T3" fmla="*/ 0 h 4"/>
                  <a:gd name="T4" fmla="*/ 0 w 4"/>
                  <a:gd name="T5" fmla="*/ 2 h 4"/>
                  <a:gd name="T6" fmla="*/ 2 w 4"/>
                  <a:gd name="T7" fmla="*/ 2 h 4"/>
                  <a:gd name="T8" fmla="*/ 2 w 4"/>
                  <a:gd name="T9" fmla="*/ 4 h 4"/>
                  <a:gd name="T10" fmla="*/ 2 w 4"/>
                  <a:gd name="T11" fmla="*/ 4 h 4"/>
                  <a:gd name="T12" fmla="*/ 4 w 4"/>
                  <a:gd name="T13" fmla="*/ 4 h 4"/>
                  <a:gd name="T14" fmla="*/ 4 w 4"/>
                  <a:gd name="T15" fmla="*/ 2 h 4"/>
                  <a:gd name="T16" fmla="*/ 4 w 4"/>
                  <a:gd name="T17" fmla="*/ 0 h 4"/>
                  <a:gd name="T18" fmla="*/ 2 w 4"/>
                  <a:gd name="T19" fmla="*/ 0 h 4"/>
                  <a:gd name="T20" fmla="*/ 2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lnTo>
                      <a:pt x="0" y="0"/>
                    </a:lnTo>
                    <a:lnTo>
                      <a:pt x="0" y="2"/>
                    </a:lnTo>
                    <a:lnTo>
                      <a:pt x="2" y="2"/>
                    </a:lnTo>
                    <a:lnTo>
                      <a:pt x="2" y="4"/>
                    </a:lnTo>
                    <a:lnTo>
                      <a:pt x="2" y="4"/>
                    </a:lnTo>
                    <a:lnTo>
                      <a:pt x="4" y="4"/>
                    </a:lnTo>
                    <a:lnTo>
                      <a:pt x="4" y="2"/>
                    </a:lnTo>
                    <a:lnTo>
                      <a:pt x="4" y="0"/>
                    </a:lnTo>
                    <a:lnTo>
                      <a:pt x="2"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252"/>
              <p:cNvSpPr>
                <a:spLocks/>
              </p:cNvSpPr>
              <p:nvPr/>
            </p:nvSpPr>
            <p:spPr bwMode="auto">
              <a:xfrm>
                <a:off x="3590" y="2275"/>
                <a:ext cx="4" cy="4"/>
              </a:xfrm>
              <a:custGeom>
                <a:avLst/>
                <a:gdLst>
                  <a:gd name="T0" fmla="*/ 2 w 4"/>
                  <a:gd name="T1" fmla="*/ 0 h 4"/>
                  <a:gd name="T2" fmla="*/ 2 w 4"/>
                  <a:gd name="T3" fmla="*/ 2 h 4"/>
                  <a:gd name="T4" fmla="*/ 0 w 4"/>
                  <a:gd name="T5" fmla="*/ 0 h 4"/>
                  <a:gd name="T6" fmla="*/ 2 w 4"/>
                  <a:gd name="T7" fmla="*/ 2 h 4"/>
                  <a:gd name="T8" fmla="*/ 2 w 4"/>
                  <a:gd name="T9" fmla="*/ 2 h 4"/>
                  <a:gd name="T10" fmla="*/ 4 w 4"/>
                  <a:gd name="T11" fmla="*/ 4 h 4"/>
                  <a:gd name="T12" fmla="*/ 4 w 4"/>
                  <a:gd name="T13" fmla="*/ 4 h 4"/>
                  <a:gd name="T14" fmla="*/ 2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2" y="2"/>
                    </a:lnTo>
                    <a:lnTo>
                      <a:pt x="0" y="0"/>
                    </a:lnTo>
                    <a:lnTo>
                      <a:pt x="2" y="2"/>
                    </a:lnTo>
                    <a:lnTo>
                      <a:pt x="2" y="2"/>
                    </a:lnTo>
                    <a:lnTo>
                      <a:pt x="4" y="4"/>
                    </a:lnTo>
                    <a:lnTo>
                      <a:pt x="4" y="4"/>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253"/>
              <p:cNvSpPr>
                <a:spLocks/>
              </p:cNvSpPr>
              <p:nvPr/>
            </p:nvSpPr>
            <p:spPr bwMode="auto">
              <a:xfrm>
                <a:off x="3562" y="2303"/>
                <a:ext cx="6" cy="10"/>
              </a:xfrm>
              <a:custGeom>
                <a:avLst/>
                <a:gdLst>
                  <a:gd name="T0" fmla="*/ 2 w 6"/>
                  <a:gd name="T1" fmla="*/ 2 h 10"/>
                  <a:gd name="T2" fmla="*/ 2 w 6"/>
                  <a:gd name="T3" fmla="*/ 0 h 10"/>
                  <a:gd name="T4" fmla="*/ 2 w 6"/>
                  <a:gd name="T5" fmla="*/ 0 h 10"/>
                  <a:gd name="T6" fmla="*/ 0 w 6"/>
                  <a:gd name="T7" fmla="*/ 0 h 10"/>
                  <a:gd name="T8" fmla="*/ 0 w 6"/>
                  <a:gd name="T9" fmla="*/ 2 h 10"/>
                  <a:gd name="T10" fmla="*/ 0 w 6"/>
                  <a:gd name="T11" fmla="*/ 2 h 10"/>
                  <a:gd name="T12" fmla="*/ 0 w 6"/>
                  <a:gd name="T13" fmla="*/ 4 h 10"/>
                  <a:gd name="T14" fmla="*/ 0 w 6"/>
                  <a:gd name="T15" fmla="*/ 6 h 10"/>
                  <a:gd name="T16" fmla="*/ 2 w 6"/>
                  <a:gd name="T17" fmla="*/ 8 h 10"/>
                  <a:gd name="T18" fmla="*/ 2 w 6"/>
                  <a:gd name="T19" fmla="*/ 8 h 10"/>
                  <a:gd name="T20" fmla="*/ 4 w 6"/>
                  <a:gd name="T21" fmla="*/ 10 h 10"/>
                  <a:gd name="T22" fmla="*/ 4 w 6"/>
                  <a:gd name="T23" fmla="*/ 8 h 10"/>
                  <a:gd name="T24" fmla="*/ 6 w 6"/>
                  <a:gd name="T25" fmla="*/ 8 h 10"/>
                  <a:gd name="T26" fmla="*/ 4 w 6"/>
                  <a:gd name="T27" fmla="*/ 6 h 10"/>
                  <a:gd name="T28" fmla="*/ 2 w 6"/>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2" y="2"/>
                    </a:moveTo>
                    <a:lnTo>
                      <a:pt x="2" y="0"/>
                    </a:lnTo>
                    <a:lnTo>
                      <a:pt x="2" y="0"/>
                    </a:lnTo>
                    <a:lnTo>
                      <a:pt x="0" y="0"/>
                    </a:lnTo>
                    <a:lnTo>
                      <a:pt x="0" y="2"/>
                    </a:lnTo>
                    <a:lnTo>
                      <a:pt x="0" y="2"/>
                    </a:lnTo>
                    <a:lnTo>
                      <a:pt x="0" y="4"/>
                    </a:lnTo>
                    <a:lnTo>
                      <a:pt x="0" y="6"/>
                    </a:lnTo>
                    <a:lnTo>
                      <a:pt x="2" y="8"/>
                    </a:lnTo>
                    <a:lnTo>
                      <a:pt x="2" y="8"/>
                    </a:lnTo>
                    <a:lnTo>
                      <a:pt x="4" y="10"/>
                    </a:lnTo>
                    <a:lnTo>
                      <a:pt x="4" y="8"/>
                    </a:lnTo>
                    <a:lnTo>
                      <a:pt x="6" y="8"/>
                    </a:lnTo>
                    <a:lnTo>
                      <a:pt x="4" y="6"/>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254"/>
              <p:cNvSpPr>
                <a:spLocks/>
              </p:cNvSpPr>
              <p:nvPr/>
            </p:nvSpPr>
            <p:spPr bwMode="auto">
              <a:xfrm>
                <a:off x="3610" y="2297"/>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0" y="2"/>
                    </a:lnTo>
                    <a:lnTo>
                      <a:pt x="2" y="2"/>
                    </a:lnTo>
                    <a:lnTo>
                      <a:pt x="2"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255"/>
              <p:cNvSpPr>
                <a:spLocks/>
              </p:cNvSpPr>
              <p:nvPr/>
            </p:nvSpPr>
            <p:spPr bwMode="auto">
              <a:xfrm>
                <a:off x="3616" y="2309"/>
                <a:ext cx="14" cy="18"/>
              </a:xfrm>
              <a:custGeom>
                <a:avLst/>
                <a:gdLst>
                  <a:gd name="T0" fmla="*/ 12 w 14"/>
                  <a:gd name="T1" fmla="*/ 12 h 18"/>
                  <a:gd name="T2" fmla="*/ 10 w 14"/>
                  <a:gd name="T3" fmla="*/ 10 h 18"/>
                  <a:gd name="T4" fmla="*/ 8 w 14"/>
                  <a:gd name="T5" fmla="*/ 10 h 18"/>
                  <a:gd name="T6" fmla="*/ 8 w 14"/>
                  <a:gd name="T7" fmla="*/ 6 h 18"/>
                  <a:gd name="T8" fmla="*/ 8 w 14"/>
                  <a:gd name="T9" fmla="*/ 4 h 18"/>
                  <a:gd name="T10" fmla="*/ 8 w 14"/>
                  <a:gd name="T11" fmla="*/ 2 h 18"/>
                  <a:gd name="T12" fmla="*/ 6 w 14"/>
                  <a:gd name="T13" fmla="*/ 0 h 18"/>
                  <a:gd name="T14" fmla="*/ 6 w 14"/>
                  <a:gd name="T15" fmla="*/ 0 h 18"/>
                  <a:gd name="T16" fmla="*/ 6 w 14"/>
                  <a:gd name="T17" fmla="*/ 2 h 18"/>
                  <a:gd name="T18" fmla="*/ 6 w 14"/>
                  <a:gd name="T19" fmla="*/ 2 h 18"/>
                  <a:gd name="T20" fmla="*/ 6 w 14"/>
                  <a:gd name="T21" fmla="*/ 4 h 18"/>
                  <a:gd name="T22" fmla="*/ 6 w 14"/>
                  <a:gd name="T23" fmla="*/ 4 h 18"/>
                  <a:gd name="T24" fmla="*/ 4 w 14"/>
                  <a:gd name="T25" fmla="*/ 2 h 18"/>
                  <a:gd name="T26" fmla="*/ 4 w 14"/>
                  <a:gd name="T27" fmla="*/ 0 h 18"/>
                  <a:gd name="T28" fmla="*/ 2 w 14"/>
                  <a:gd name="T29" fmla="*/ 2 h 18"/>
                  <a:gd name="T30" fmla="*/ 2 w 14"/>
                  <a:gd name="T31" fmla="*/ 2 h 18"/>
                  <a:gd name="T32" fmla="*/ 0 w 14"/>
                  <a:gd name="T33" fmla="*/ 4 h 18"/>
                  <a:gd name="T34" fmla="*/ 0 w 14"/>
                  <a:gd name="T35" fmla="*/ 6 h 18"/>
                  <a:gd name="T36" fmla="*/ 2 w 14"/>
                  <a:gd name="T37" fmla="*/ 6 h 18"/>
                  <a:gd name="T38" fmla="*/ 4 w 14"/>
                  <a:gd name="T39" fmla="*/ 6 h 18"/>
                  <a:gd name="T40" fmla="*/ 6 w 14"/>
                  <a:gd name="T41" fmla="*/ 8 h 18"/>
                  <a:gd name="T42" fmla="*/ 6 w 14"/>
                  <a:gd name="T43" fmla="*/ 10 h 18"/>
                  <a:gd name="T44" fmla="*/ 6 w 14"/>
                  <a:gd name="T45" fmla="*/ 10 h 18"/>
                  <a:gd name="T46" fmla="*/ 6 w 14"/>
                  <a:gd name="T47" fmla="*/ 12 h 18"/>
                  <a:gd name="T48" fmla="*/ 8 w 14"/>
                  <a:gd name="T49" fmla="*/ 14 h 18"/>
                  <a:gd name="T50" fmla="*/ 8 w 14"/>
                  <a:gd name="T51" fmla="*/ 14 h 18"/>
                  <a:gd name="T52" fmla="*/ 12 w 14"/>
                  <a:gd name="T53" fmla="*/ 16 h 18"/>
                  <a:gd name="T54" fmla="*/ 12 w 14"/>
                  <a:gd name="T55" fmla="*/ 18 h 18"/>
                  <a:gd name="T56" fmla="*/ 12 w 14"/>
                  <a:gd name="T57" fmla="*/ 16 h 18"/>
                  <a:gd name="T58" fmla="*/ 12 w 14"/>
                  <a:gd name="T59" fmla="*/ 16 h 18"/>
                  <a:gd name="T60" fmla="*/ 14 w 14"/>
                  <a:gd name="T61" fmla="*/ 12 h 18"/>
                  <a:gd name="T62" fmla="*/ 12 w 14"/>
                  <a:gd name="T6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12" y="12"/>
                    </a:moveTo>
                    <a:lnTo>
                      <a:pt x="10" y="10"/>
                    </a:lnTo>
                    <a:lnTo>
                      <a:pt x="8" y="10"/>
                    </a:lnTo>
                    <a:lnTo>
                      <a:pt x="8" y="6"/>
                    </a:lnTo>
                    <a:lnTo>
                      <a:pt x="8" y="4"/>
                    </a:lnTo>
                    <a:lnTo>
                      <a:pt x="8" y="2"/>
                    </a:lnTo>
                    <a:lnTo>
                      <a:pt x="6" y="0"/>
                    </a:lnTo>
                    <a:lnTo>
                      <a:pt x="6" y="0"/>
                    </a:lnTo>
                    <a:lnTo>
                      <a:pt x="6" y="2"/>
                    </a:lnTo>
                    <a:lnTo>
                      <a:pt x="6" y="2"/>
                    </a:lnTo>
                    <a:lnTo>
                      <a:pt x="6" y="4"/>
                    </a:lnTo>
                    <a:lnTo>
                      <a:pt x="6" y="4"/>
                    </a:lnTo>
                    <a:lnTo>
                      <a:pt x="4" y="2"/>
                    </a:lnTo>
                    <a:lnTo>
                      <a:pt x="4" y="0"/>
                    </a:lnTo>
                    <a:lnTo>
                      <a:pt x="2" y="2"/>
                    </a:lnTo>
                    <a:lnTo>
                      <a:pt x="2" y="2"/>
                    </a:lnTo>
                    <a:lnTo>
                      <a:pt x="0" y="4"/>
                    </a:lnTo>
                    <a:lnTo>
                      <a:pt x="0" y="6"/>
                    </a:lnTo>
                    <a:lnTo>
                      <a:pt x="2" y="6"/>
                    </a:lnTo>
                    <a:lnTo>
                      <a:pt x="4" y="6"/>
                    </a:lnTo>
                    <a:lnTo>
                      <a:pt x="6" y="8"/>
                    </a:lnTo>
                    <a:lnTo>
                      <a:pt x="6" y="10"/>
                    </a:lnTo>
                    <a:lnTo>
                      <a:pt x="6" y="10"/>
                    </a:lnTo>
                    <a:lnTo>
                      <a:pt x="6" y="12"/>
                    </a:lnTo>
                    <a:lnTo>
                      <a:pt x="8" y="14"/>
                    </a:lnTo>
                    <a:lnTo>
                      <a:pt x="8" y="14"/>
                    </a:lnTo>
                    <a:lnTo>
                      <a:pt x="12" y="16"/>
                    </a:lnTo>
                    <a:lnTo>
                      <a:pt x="12" y="18"/>
                    </a:lnTo>
                    <a:lnTo>
                      <a:pt x="12" y="16"/>
                    </a:lnTo>
                    <a:lnTo>
                      <a:pt x="12" y="16"/>
                    </a:lnTo>
                    <a:lnTo>
                      <a:pt x="14" y="12"/>
                    </a:lnTo>
                    <a:lnTo>
                      <a:pt x="1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256"/>
              <p:cNvSpPr>
                <a:spLocks/>
              </p:cNvSpPr>
              <p:nvPr/>
            </p:nvSpPr>
            <p:spPr bwMode="auto">
              <a:xfrm>
                <a:off x="3636" y="2321"/>
                <a:ext cx="6" cy="6"/>
              </a:xfrm>
              <a:custGeom>
                <a:avLst/>
                <a:gdLst>
                  <a:gd name="T0" fmla="*/ 4 w 6"/>
                  <a:gd name="T1" fmla="*/ 0 h 6"/>
                  <a:gd name="T2" fmla="*/ 4 w 6"/>
                  <a:gd name="T3" fmla="*/ 0 h 6"/>
                  <a:gd name="T4" fmla="*/ 2 w 6"/>
                  <a:gd name="T5" fmla="*/ 0 h 6"/>
                  <a:gd name="T6" fmla="*/ 2 w 6"/>
                  <a:gd name="T7" fmla="*/ 0 h 6"/>
                  <a:gd name="T8" fmla="*/ 0 w 6"/>
                  <a:gd name="T9" fmla="*/ 2 h 6"/>
                  <a:gd name="T10" fmla="*/ 0 w 6"/>
                  <a:gd name="T11" fmla="*/ 2 h 6"/>
                  <a:gd name="T12" fmla="*/ 0 w 6"/>
                  <a:gd name="T13" fmla="*/ 4 h 6"/>
                  <a:gd name="T14" fmla="*/ 0 w 6"/>
                  <a:gd name="T15" fmla="*/ 6 h 6"/>
                  <a:gd name="T16" fmla="*/ 2 w 6"/>
                  <a:gd name="T17" fmla="*/ 6 h 6"/>
                  <a:gd name="T18" fmla="*/ 2 w 6"/>
                  <a:gd name="T19" fmla="*/ 6 h 6"/>
                  <a:gd name="T20" fmla="*/ 4 w 6"/>
                  <a:gd name="T21" fmla="*/ 6 h 6"/>
                  <a:gd name="T22" fmla="*/ 4 w 6"/>
                  <a:gd name="T23" fmla="*/ 6 h 6"/>
                  <a:gd name="T24" fmla="*/ 4 w 6"/>
                  <a:gd name="T25" fmla="*/ 6 h 6"/>
                  <a:gd name="T26" fmla="*/ 6 w 6"/>
                  <a:gd name="T27" fmla="*/ 6 h 6"/>
                  <a:gd name="T28" fmla="*/ 6 w 6"/>
                  <a:gd name="T29" fmla="*/ 4 h 6"/>
                  <a:gd name="T30" fmla="*/ 6 w 6"/>
                  <a:gd name="T31" fmla="*/ 2 h 6"/>
                  <a:gd name="T32" fmla="*/ 6 w 6"/>
                  <a:gd name="T33" fmla="*/ 0 h 6"/>
                  <a:gd name="T34" fmla="*/ 4 w 6"/>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6">
                    <a:moveTo>
                      <a:pt x="4" y="0"/>
                    </a:moveTo>
                    <a:lnTo>
                      <a:pt x="4" y="0"/>
                    </a:lnTo>
                    <a:lnTo>
                      <a:pt x="2" y="0"/>
                    </a:lnTo>
                    <a:lnTo>
                      <a:pt x="2" y="0"/>
                    </a:lnTo>
                    <a:lnTo>
                      <a:pt x="0" y="2"/>
                    </a:lnTo>
                    <a:lnTo>
                      <a:pt x="0" y="2"/>
                    </a:lnTo>
                    <a:lnTo>
                      <a:pt x="0" y="4"/>
                    </a:lnTo>
                    <a:lnTo>
                      <a:pt x="0" y="6"/>
                    </a:lnTo>
                    <a:lnTo>
                      <a:pt x="2" y="6"/>
                    </a:lnTo>
                    <a:lnTo>
                      <a:pt x="2" y="6"/>
                    </a:lnTo>
                    <a:lnTo>
                      <a:pt x="4" y="6"/>
                    </a:lnTo>
                    <a:lnTo>
                      <a:pt x="4" y="6"/>
                    </a:lnTo>
                    <a:lnTo>
                      <a:pt x="4" y="6"/>
                    </a:lnTo>
                    <a:lnTo>
                      <a:pt x="6" y="6"/>
                    </a:lnTo>
                    <a:lnTo>
                      <a:pt x="6" y="4"/>
                    </a:lnTo>
                    <a:lnTo>
                      <a:pt x="6" y="2"/>
                    </a:lnTo>
                    <a:lnTo>
                      <a:pt x="6"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257"/>
              <p:cNvSpPr>
                <a:spLocks/>
              </p:cNvSpPr>
              <p:nvPr/>
            </p:nvSpPr>
            <p:spPr bwMode="auto">
              <a:xfrm>
                <a:off x="3614" y="2357"/>
                <a:ext cx="76" cy="32"/>
              </a:xfrm>
              <a:custGeom>
                <a:avLst/>
                <a:gdLst>
                  <a:gd name="T0" fmla="*/ 10 w 76"/>
                  <a:gd name="T1" fmla="*/ 12 h 32"/>
                  <a:gd name="T2" fmla="*/ 10 w 76"/>
                  <a:gd name="T3" fmla="*/ 14 h 32"/>
                  <a:gd name="T4" fmla="*/ 12 w 76"/>
                  <a:gd name="T5" fmla="*/ 16 h 32"/>
                  <a:gd name="T6" fmla="*/ 14 w 76"/>
                  <a:gd name="T7" fmla="*/ 16 h 32"/>
                  <a:gd name="T8" fmla="*/ 20 w 76"/>
                  <a:gd name="T9" fmla="*/ 18 h 32"/>
                  <a:gd name="T10" fmla="*/ 26 w 76"/>
                  <a:gd name="T11" fmla="*/ 20 h 32"/>
                  <a:gd name="T12" fmla="*/ 28 w 76"/>
                  <a:gd name="T13" fmla="*/ 20 h 32"/>
                  <a:gd name="T14" fmla="*/ 30 w 76"/>
                  <a:gd name="T15" fmla="*/ 18 h 32"/>
                  <a:gd name="T16" fmla="*/ 32 w 76"/>
                  <a:gd name="T17" fmla="*/ 20 h 32"/>
                  <a:gd name="T18" fmla="*/ 32 w 76"/>
                  <a:gd name="T19" fmla="*/ 18 h 32"/>
                  <a:gd name="T20" fmla="*/ 36 w 76"/>
                  <a:gd name="T21" fmla="*/ 20 h 32"/>
                  <a:gd name="T22" fmla="*/ 40 w 76"/>
                  <a:gd name="T23" fmla="*/ 20 h 32"/>
                  <a:gd name="T24" fmla="*/ 42 w 76"/>
                  <a:gd name="T25" fmla="*/ 22 h 32"/>
                  <a:gd name="T26" fmla="*/ 46 w 76"/>
                  <a:gd name="T27" fmla="*/ 24 h 32"/>
                  <a:gd name="T28" fmla="*/ 48 w 76"/>
                  <a:gd name="T29" fmla="*/ 24 h 32"/>
                  <a:gd name="T30" fmla="*/ 50 w 76"/>
                  <a:gd name="T31" fmla="*/ 26 h 32"/>
                  <a:gd name="T32" fmla="*/ 54 w 76"/>
                  <a:gd name="T33" fmla="*/ 26 h 32"/>
                  <a:gd name="T34" fmla="*/ 56 w 76"/>
                  <a:gd name="T35" fmla="*/ 26 h 32"/>
                  <a:gd name="T36" fmla="*/ 60 w 76"/>
                  <a:gd name="T37" fmla="*/ 28 h 32"/>
                  <a:gd name="T38" fmla="*/ 66 w 76"/>
                  <a:gd name="T39" fmla="*/ 26 h 32"/>
                  <a:gd name="T40" fmla="*/ 70 w 76"/>
                  <a:gd name="T41" fmla="*/ 28 h 32"/>
                  <a:gd name="T42" fmla="*/ 76 w 76"/>
                  <a:gd name="T43" fmla="*/ 32 h 32"/>
                  <a:gd name="T44" fmla="*/ 76 w 76"/>
                  <a:gd name="T45" fmla="*/ 30 h 32"/>
                  <a:gd name="T46" fmla="*/ 76 w 76"/>
                  <a:gd name="T47" fmla="*/ 28 h 32"/>
                  <a:gd name="T48" fmla="*/ 76 w 76"/>
                  <a:gd name="T49" fmla="*/ 20 h 32"/>
                  <a:gd name="T50" fmla="*/ 74 w 76"/>
                  <a:gd name="T51" fmla="*/ 18 h 32"/>
                  <a:gd name="T52" fmla="*/ 70 w 76"/>
                  <a:gd name="T53" fmla="*/ 20 h 32"/>
                  <a:gd name="T54" fmla="*/ 64 w 76"/>
                  <a:gd name="T55" fmla="*/ 18 h 32"/>
                  <a:gd name="T56" fmla="*/ 64 w 76"/>
                  <a:gd name="T57" fmla="*/ 16 h 32"/>
                  <a:gd name="T58" fmla="*/ 62 w 76"/>
                  <a:gd name="T59" fmla="*/ 12 h 32"/>
                  <a:gd name="T60" fmla="*/ 58 w 76"/>
                  <a:gd name="T61" fmla="*/ 10 h 32"/>
                  <a:gd name="T62" fmla="*/ 56 w 76"/>
                  <a:gd name="T63" fmla="*/ 10 h 32"/>
                  <a:gd name="T64" fmla="*/ 54 w 76"/>
                  <a:gd name="T65" fmla="*/ 8 h 32"/>
                  <a:gd name="T66" fmla="*/ 52 w 76"/>
                  <a:gd name="T67" fmla="*/ 8 h 32"/>
                  <a:gd name="T68" fmla="*/ 50 w 76"/>
                  <a:gd name="T69" fmla="*/ 8 h 32"/>
                  <a:gd name="T70" fmla="*/ 48 w 76"/>
                  <a:gd name="T71" fmla="*/ 6 h 32"/>
                  <a:gd name="T72" fmla="*/ 46 w 76"/>
                  <a:gd name="T73" fmla="*/ 8 h 32"/>
                  <a:gd name="T74" fmla="*/ 44 w 76"/>
                  <a:gd name="T75" fmla="*/ 12 h 32"/>
                  <a:gd name="T76" fmla="*/ 40 w 76"/>
                  <a:gd name="T77" fmla="*/ 10 h 32"/>
                  <a:gd name="T78" fmla="*/ 36 w 76"/>
                  <a:gd name="T79" fmla="*/ 10 h 32"/>
                  <a:gd name="T80" fmla="*/ 30 w 76"/>
                  <a:gd name="T81" fmla="*/ 10 h 32"/>
                  <a:gd name="T82" fmla="*/ 28 w 76"/>
                  <a:gd name="T83" fmla="*/ 6 h 32"/>
                  <a:gd name="T84" fmla="*/ 24 w 76"/>
                  <a:gd name="T85" fmla="*/ 4 h 32"/>
                  <a:gd name="T86" fmla="*/ 22 w 76"/>
                  <a:gd name="T87" fmla="*/ 2 h 32"/>
                  <a:gd name="T88" fmla="*/ 20 w 76"/>
                  <a:gd name="T89" fmla="*/ 2 h 32"/>
                  <a:gd name="T90" fmla="*/ 16 w 76"/>
                  <a:gd name="T91" fmla="*/ 0 h 32"/>
                  <a:gd name="T92" fmla="*/ 10 w 76"/>
                  <a:gd name="T93" fmla="*/ 0 h 32"/>
                  <a:gd name="T94" fmla="*/ 6 w 76"/>
                  <a:gd name="T95" fmla="*/ 2 h 32"/>
                  <a:gd name="T96" fmla="*/ 4 w 76"/>
                  <a:gd name="T97" fmla="*/ 6 h 32"/>
                  <a:gd name="T98" fmla="*/ 4 w 76"/>
                  <a:gd name="T99" fmla="*/ 8 h 32"/>
                  <a:gd name="T100" fmla="*/ 2 w 76"/>
                  <a:gd name="T101" fmla="*/ 8 h 32"/>
                  <a:gd name="T102" fmla="*/ 0 w 76"/>
                  <a:gd name="T103" fmla="*/ 6 h 32"/>
                  <a:gd name="T104" fmla="*/ 2 w 76"/>
                  <a:gd name="T105" fmla="*/ 8 h 32"/>
                  <a:gd name="T106" fmla="*/ 4 w 76"/>
                  <a:gd name="T107" fmla="*/ 10 h 32"/>
                  <a:gd name="T108" fmla="*/ 10 w 76"/>
                  <a:gd name="T10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32">
                    <a:moveTo>
                      <a:pt x="10" y="12"/>
                    </a:moveTo>
                    <a:lnTo>
                      <a:pt x="10" y="12"/>
                    </a:lnTo>
                    <a:lnTo>
                      <a:pt x="12" y="12"/>
                    </a:lnTo>
                    <a:lnTo>
                      <a:pt x="10" y="14"/>
                    </a:lnTo>
                    <a:lnTo>
                      <a:pt x="10" y="14"/>
                    </a:lnTo>
                    <a:lnTo>
                      <a:pt x="12" y="16"/>
                    </a:lnTo>
                    <a:lnTo>
                      <a:pt x="14" y="16"/>
                    </a:lnTo>
                    <a:lnTo>
                      <a:pt x="14" y="16"/>
                    </a:lnTo>
                    <a:lnTo>
                      <a:pt x="18" y="16"/>
                    </a:lnTo>
                    <a:lnTo>
                      <a:pt x="20" y="18"/>
                    </a:lnTo>
                    <a:lnTo>
                      <a:pt x="22" y="18"/>
                    </a:lnTo>
                    <a:lnTo>
                      <a:pt x="26" y="20"/>
                    </a:lnTo>
                    <a:lnTo>
                      <a:pt x="28" y="20"/>
                    </a:lnTo>
                    <a:lnTo>
                      <a:pt x="28" y="20"/>
                    </a:lnTo>
                    <a:lnTo>
                      <a:pt x="30" y="18"/>
                    </a:lnTo>
                    <a:lnTo>
                      <a:pt x="30" y="18"/>
                    </a:lnTo>
                    <a:lnTo>
                      <a:pt x="32" y="20"/>
                    </a:lnTo>
                    <a:lnTo>
                      <a:pt x="32" y="20"/>
                    </a:lnTo>
                    <a:lnTo>
                      <a:pt x="32" y="18"/>
                    </a:lnTo>
                    <a:lnTo>
                      <a:pt x="32" y="18"/>
                    </a:lnTo>
                    <a:lnTo>
                      <a:pt x="36" y="20"/>
                    </a:lnTo>
                    <a:lnTo>
                      <a:pt x="36" y="20"/>
                    </a:lnTo>
                    <a:lnTo>
                      <a:pt x="38" y="20"/>
                    </a:lnTo>
                    <a:lnTo>
                      <a:pt x="40" y="20"/>
                    </a:lnTo>
                    <a:lnTo>
                      <a:pt x="42" y="22"/>
                    </a:lnTo>
                    <a:lnTo>
                      <a:pt x="42" y="22"/>
                    </a:lnTo>
                    <a:lnTo>
                      <a:pt x="44" y="24"/>
                    </a:lnTo>
                    <a:lnTo>
                      <a:pt x="46" y="24"/>
                    </a:lnTo>
                    <a:lnTo>
                      <a:pt x="48" y="24"/>
                    </a:lnTo>
                    <a:lnTo>
                      <a:pt x="48" y="24"/>
                    </a:lnTo>
                    <a:lnTo>
                      <a:pt x="48" y="24"/>
                    </a:lnTo>
                    <a:lnTo>
                      <a:pt x="50" y="26"/>
                    </a:lnTo>
                    <a:lnTo>
                      <a:pt x="50" y="26"/>
                    </a:lnTo>
                    <a:lnTo>
                      <a:pt x="54" y="26"/>
                    </a:lnTo>
                    <a:lnTo>
                      <a:pt x="54" y="26"/>
                    </a:lnTo>
                    <a:lnTo>
                      <a:pt x="56" y="26"/>
                    </a:lnTo>
                    <a:lnTo>
                      <a:pt x="58" y="26"/>
                    </a:lnTo>
                    <a:lnTo>
                      <a:pt x="60" y="28"/>
                    </a:lnTo>
                    <a:lnTo>
                      <a:pt x="62" y="28"/>
                    </a:lnTo>
                    <a:lnTo>
                      <a:pt x="66" y="26"/>
                    </a:lnTo>
                    <a:lnTo>
                      <a:pt x="68" y="26"/>
                    </a:lnTo>
                    <a:lnTo>
                      <a:pt x="70" y="28"/>
                    </a:lnTo>
                    <a:lnTo>
                      <a:pt x="74" y="30"/>
                    </a:lnTo>
                    <a:lnTo>
                      <a:pt x="76" y="32"/>
                    </a:lnTo>
                    <a:lnTo>
                      <a:pt x="76" y="32"/>
                    </a:lnTo>
                    <a:lnTo>
                      <a:pt x="76" y="30"/>
                    </a:lnTo>
                    <a:lnTo>
                      <a:pt x="76" y="28"/>
                    </a:lnTo>
                    <a:lnTo>
                      <a:pt x="76" y="28"/>
                    </a:lnTo>
                    <a:lnTo>
                      <a:pt x="76" y="24"/>
                    </a:lnTo>
                    <a:lnTo>
                      <a:pt x="76" y="20"/>
                    </a:lnTo>
                    <a:lnTo>
                      <a:pt x="76" y="20"/>
                    </a:lnTo>
                    <a:lnTo>
                      <a:pt x="74" y="18"/>
                    </a:lnTo>
                    <a:lnTo>
                      <a:pt x="72" y="20"/>
                    </a:lnTo>
                    <a:lnTo>
                      <a:pt x="70" y="20"/>
                    </a:lnTo>
                    <a:lnTo>
                      <a:pt x="66" y="20"/>
                    </a:lnTo>
                    <a:lnTo>
                      <a:pt x="64" y="18"/>
                    </a:lnTo>
                    <a:lnTo>
                      <a:pt x="64" y="18"/>
                    </a:lnTo>
                    <a:lnTo>
                      <a:pt x="64" y="16"/>
                    </a:lnTo>
                    <a:lnTo>
                      <a:pt x="62" y="14"/>
                    </a:lnTo>
                    <a:lnTo>
                      <a:pt x="62" y="12"/>
                    </a:lnTo>
                    <a:lnTo>
                      <a:pt x="60" y="10"/>
                    </a:lnTo>
                    <a:lnTo>
                      <a:pt x="58" y="10"/>
                    </a:lnTo>
                    <a:lnTo>
                      <a:pt x="56" y="10"/>
                    </a:lnTo>
                    <a:lnTo>
                      <a:pt x="56" y="10"/>
                    </a:lnTo>
                    <a:lnTo>
                      <a:pt x="54" y="8"/>
                    </a:lnTo>
                    <a:lnTo>
                      <a:pt x="54" y="8"/>
                    </a:lnTo>
                    <a:lnTo>
                      <a:pt x="54" y="8"/>
                    </a:lnTo>
                    <a:lnTo>
                      <a:pt x="52" y="8"/>
                    </a:lnTo>
                    <a:lnTo>
                      <a:pt x="50" y="8"/>
                    </a:lnTo>
                    <a:lnTo>
                      <a:pt x="50" y="8"/>
                    </a:lnTo>
                    <a:lnTo>
                      <a:pt x="48" y="6"/>
                    </a:lnTo>
                    <a:lnTo>
                      <a:pt x="48" y="6"/>
                    </a:lnTo>
                    <a:lnTo>
                      <a:pt x="46" y="6"/>
                    </a:lnTo>
                    <a:lnTo>
                      <a:pt x="46" y="8"/>
                    </a:lnTo>
                    <a:lnTo>
                      <a:pt x="44" y="10"/>
                    </a:lnTo>
                    <a:lnTo>
                      <a:pt x="44" y="12"/>
                    </a:lnTo>
                    <a:lnTo>
                      <a:pt x="42" y="10"/>
                    </a:lnTo>
                    <a:lnTo>
                      <a:pt x="40" y="10"/>
                    </a:lnTo>
                    <a:lnTo>
                      <a:pt x="36" y="10"/>
                    </a:lnTo>
                    <a:lnTo>
                      <a:pt x="36" y="10"/>
                    </a:lnTo>
                    <a:lnTo>
                      <a:pt x="32" y="10"/>
                    </a:lnTo>
                    <a:lnTo>
                      <a:pt x="30" y="10"/>
                    </a:lnTo>
                    <a:lnTo>
                      <a:pt x="30" y="10"/>
                    </a:lnTo>
                    <a:lnTo>
                      <a:pt x="28" y="6"/>
                    </a:lnTo>
                    <a:lnTo>
                      <a:pt x="26" y="4"/>
                    </a:lnTo>
                    <a:lnTo>
                      <a:pt x="24" y="4"/>
                    </a:lnTo>
                    <a:lnTo>
                      <a:pt x="22" y="2"/>
                    </a:lnTo>
                    <a:lnTo>
                      <a:pt x="22" y="2"/>
                    </a:lnTo>
                    <a:lnTo>
                      <a:pt x="20" y="2"/>
                    </a:lnTo>
                    <a:lnTo>
                      <a:pt x="20" y="2"/>
                    </a:lnTo>
                    <a:lnTo>
                      <a:pt x="18" y="0"/>
                    </a:lnTo>
                    <a:lnTo>
                      <a:pt x="16" y="0"/>
                    </a:lnTo>
                    <a:lnTo>
                      <a:pt x="14" y="2"/>
                    </a:lnTo>
                    <a:lnTo>
                      <a:pt x="10" y="0"/>
                    </a:lnTo>
                    <a:lnTo>
                      <a:pt x="8" y="0"/>
                    </a:lnTo>
                    <a:lnTo>
                      <a:pt x="6" y="2"/>
                    </a:lnTo>
                    <a:lnTo>
                      <a:pt x="6" y="4"/>
                    </a:lnTo>
                    <a:lnTo>
                      <a:pt x="4" y="6"/>
                    </a:lnTo>
                    <a:lnTo>
                      <a:pt x="4" y="6"/>
                    </a:lnTo>
                    <a:lnTo>
                      <a:pt x="4" y="8"/>
                    </a:lnTo>
                    <a:lnTo>
                      <a:pt x="2" y="8"/>
                    </a:lnTo>
                    <a:lnTo>
                      <a:pt x="2" y="8"/>
                    </a:lnTo>
                    <a:lnTo>
                      <a:pt x="2" y="8"/>
                    </a:lnTo>
                    <a:lnTo>
                      <a:pt x="0" y="6"/>
                    </a:lnTo>
                    <a:lnTo>
                      <a:pt x="0" y="8"/>
                    </a:lnTo>
                    <a:lnTo>
                      <a:pt x="2" y="8"/>
                    </a:lnTo>
                    <a:lnTo>
                      <a:pt x="4" y="10"/>
                    </a:lnTo>
                    <a:lnTo>
                      <a:pt x="4" y="10"/>
                    </a:lnTo>
                    <a:lnTo>
                      <a:pt x="8" y="10"/>
                    </a:lnTo>
                    <a:lnTo>
                      <a:pt x="1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258"/>
              <p:cNvSpPr>
                <a:spLocks/>
              </p:cNvSpPr>
              <p:nvPr/>
            </p:nvSpPr>
            <p:spPr bwMode="auto">
              <a:xfrm>
                <a:off x="3708" y="2329"/>
                <a:ext cx="2" cy="8"/>
              </a:xfrm>
              <a:custGeom>
                <a:avLst/>
                <a:gdLst>
                  <a:gd name="T0" fmla="*/ 2 w 2"/>
                  <a:gd name="T1" fmla="*/ 0 h 8"/>
                  <a:gd name="T2" fmla="*/ 0 w 2"/>
                  <a:gd name="T3" fmla="*/ 0 h 8"/>
                  <a:gd name="T4" fmla="*/ 0 w 2"/>
                  <a:gd name="T5" fmla="*/ 2 h 8"/>
                  <a:gd name="T6" fmla="*/ 0 w 2"/>
                  <a:gd name="T7" fmla="*/ 6 h 8"/>
                  <a:gd name="T8" fmla="*/ 0 w 2"/>
                  <a:gd name="T9" fmla="*/ 8 h 8"/>
                  <a:gd name="T10" fmla="*/ 2 w 2"/>
                  <a:gd name="T11" fmla="*/ 8 h 8"/>
                  <a:gd name="T12" fmla="*/ 2 w 2"/>
                  <a:gd name="T13" fmla="*/ 6 h 8"/>
                  <a:gd name="T14" fmla="*/ 2 w 2"/>
                  <a:gd name="T15" fmla="*/ 6 h 8"/>
                  <a:gd name="T16" fmla="*/ 2 w 2"/>
                  <a:gd name="T17" fmla="*/ 2 h 8"/>
                  <a:gd name="T18" fmla="*/ 2 w 2"/>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0"/>
                    </a:moveTo>
                    <a:lnTo>
                      <a:pt x="0" y="0"/>
                    </a:lnTo>
                    <a:lnTo>
                      <a:pt x="0" y="2"/>
                    </a:lnTo>
                    <a:lnTo>
                      <a:pt x="0" y="6"/>
                    </a:lnTo>
                    <a:lnTo>
                      <a:pt x="0" y="8"/>
                    </a:lnTo>
                    <a:lnTo>
                      <a:pt x="2" y="8"/>
                    </a:lnTo>
                    <a:lnTo>
                      <a:pt x="2" y="6"/>
                    </a:lnTo>
                    <a:lnTo>
                      <a:pt x="2" y="6"/>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2260"/>
            <p:cNvSpPr>
              <a:spLocks/>
            </p:cNvSpPr>
            <p:nvPr/>
          </p:nvSpPr>
          <p:spPr bwMode="auto">
            <a:xfrm>
              <a:off x="6010275" y="3773488"/>
              <a:ext cx="15875" cy="9525"/>
            </a:xfrm>
            <a:custGeom>
              <a:avLst/>
              <a:gdLst>
                <a:gd name="T0" fmla="*/ 2 w 10"/>
                <a:gd name="T1" fmla="*/ 6 h 6"/>
                <a:gd name="T2" fmla="*/ 2 w 10"/>
                <a:gd name="T3" fmla="*/ 4 h 6"/>
                <a:gd name="T4" fmla="*/ 4 w 10"/>
                <a:gd name="T5" fmla="*/ 4 h 6"/>
                <a:gd name="T6" fmla="*/ 6 w 10"/>
                <a:gd name="T7" fmla="*/ 4 h 6"/>
                <a:gd name="T8" fmla="*/ 8 w 10"/>
                <a:gd name="T9" fmla="*/ 4 h 6"/>
                <a:gd name="T10" fmla="*/ 10 w 10"/>
                <a:gd name="T11" fmla="*/ 2 h 6"/>
                <a:gd name="T12" fmla="*/ 8 w 10"/>
                <a:gd name="T13" fmla="*/ 2 h 6"/>
                <a:gd name="T14" fmla="*/ 8 w 10"/>
                <a:gd name="T15" fmla="*/ 0 h 6"/>
                <a:gd name="T16" fmla="*/ 6 w 10"/>
                <a:gd name="T17" fmla="*/ 2 h 6"/>
                <a:gd name="T18" fmla="*/ 4 w 10"/>
                <a:gd name="T19" fmla="*/ 2 h 6"/>
                <a:gd name="T20" fmla="*/ 2 w 10"/>
                <a:gd name="T21" fmla="*/ 2 h 6"/>
                <a:gd name="T22" fmla="*/ 0 w 10"/>
                <a:gd name="T23" fmla="*/ 2 h 6"/>
                <a:gd name="T24" fmla="*/ 0 w 10"/>
                <a:gd name="T25" fmla="*/ 4 h 6"/>
                <a:gd name="T26" fmla="*/ 0 w 10"/>
                <a:gd name="T27" fmla="*/ 6 h 6"/>
                <a:gd name="T28" fmla="*/ 2 w 10"/>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6">
                  <a:moveTo>
                    <a:pt x="2" y="6"/>
                  </a:moveTo>
                  <a:lnTo>
                    <a:pt x="2" y="4"/>
                  </a:lnTo>
                  <a:lnTo>
                    <a:pt x="4" y="4"/>
                  </a:lnTo>
                  <a:lnTo>
                    <a:pt x="6" y="4"/>
                  </a:lnTo>
                  <a:lnTo>
                    <a:pt x="8" y="4"/>
                  </a:lnTo>
                  <a:lnTo>
                    <a:pt x="10" y="2"/>
                  </a:lnTo>
                  <a:lnTo>
                    <a:pt x="8" y="2"/>
                  </a:lnTo>
                  <a:lnTo>
                    <a:pt x="8" y="0"/>
                  </a:lnTo>
                  <a:lnTo>
                    <a:pt x="6" y="2"/>
                  </a:lnTo>
                  <a:lnTo>
                    <a:pt x="4" y="2"/>
                  </a:lnTo>
                  <a:lnTo>
                    <a:pt x="2" y="2"/>
                  </a:lnTo>
                  <a:lnTo>
                    <a:pt x="0" y="2"/>
                  </a:lnTo>
                  <a:lnTo>
                    <a:pt x="0" y="4"/>
                  </a:lnTo>
                  <a:lnTo>
                    <a:pt x="0" y="6"/>
                  </a:lnTo>
                  <a:lnTo>
                    <a:pt x="2"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2261"/>
            <p:cNvSpPr>
              <a:spLocks/>
            </p:cNvSpPr>
            <p:nvPr/>
          </p:nvSpPr>
          <p:spPr bwMode="auto">
            <a:xfrm>
              <a:off x="5975350" y="3789363"/>
              <a:ext cx="53975" cy="31750"/>
            </a:xfrm>
            <a:custGeom>
              <a:avLst/>
              <a:gdLst>
                <a:gd name="T0" fmla="*/ 2 w 34"/>
                <a:gd name="T1" fmla="*/ 20 h 20"/>
                <a:gd name="T2" fmla="*/ 4 w 34"/>
                <a:gd name="T3" fmla="*/ 20 h 20"/>
                <a:gd name="T4" fmla="*/ 4 w 34"/>
                <a:gd name="T5" fmla="*/ 20 h 20"/>
                <a:gd name="T6" fmla="*/ 6 w 34"/>
                <a:gd name="T7" fmla="*/ 18 h 20"/>
                <a:gd name="T8" fmla="*/ 8 w 34"/>
                <a:gd name="T9" fmla="*/ 18 h 20"/>
                <a:gd name="T10" fmla="*/ 8 w 34"/>
                <a:gd name="T11" fmla="*/ 18 h 20"/>
                <a:gd name="T12" fmla="*/ 10 w 34"/>
                <a:gd name="T13" fmla="*/ 18 h 20"/>
                <a:gd name="T14" fmla="*/ 12 w 34"/>
                <a:gd name="T15" fmla="*/ 16 h 20"/>
                <a:gd name="T16" fmla="*/ 12 w 34"/>
                <a:gd name="T17" fmla="*/ 14 h 20"/>
                <a:gd name="T18" fmla="*/ 14 w 34"/>
                <a:gd name="T19" fmla="*/ 10 h 20"/>
                <a:gd name="T20" fmla="*/ 14 w 34"/>
                <a:gd name="T21" fmla="*/ 10 h 20"/>
                <a:gd name="T22" fmla="*/ 16 w 34"/>
                <a:gd name="T23" fmla="*/ 10 h 20"/>
                <a:gd name="T24" fmla="*/ 18 w 34"/>
                <a:gd name="T25" fmla="*/ 10 h 20"/>
                <a:gd name="T26" fmla="*/ 22 w 34"/>
                <a:gd name="T27" fmla="*/ 8 h 20"/>
                <a:gd name="T28" fmla="*/ 24 w 34"/>
                <a:gd name="T29" fmla="*/ 8 h 20"/>
                <a:gd name="T30" fmla="*/ 26 w 34"/>
                <a:gd name="T31" fmla="*/ 6 h 20"/>
                <a:gd name="T32" fmla="*/ 30 w 34"/>
                <a:gd name="T33" fmla="*/ 4 h 20"/>
                <a:gd name="T34" fmla="*/ 32 w 34"/>
                <a:gd name="T35" fmla="*/ 2 h 20"/>
                <a:gd name="T36" fmla="*/ 34 w 34"/>
                <a:gd name="T37" fmla="*/ 0 h 20"/>
                <a:gd name="T38" fmla="*/ 34 w 34"/>
                <a:gd name="T39" fmla="*/ 0 h 20"/>
                <a:gd name="T40" fmla="*/ 32 w 34"/>
                <a:gd name="T41" fmla="*/ 0 h 20"/>
                <a:gd name="T42" fmla="*/ 32 w 34"/>
                <a:gd name="T43" fmla="*/ 0 h 20"/>
                <a:gd name="T44" fmla="*/ 30 w 34"/>
                <a:gd name="T45" fmla="*/ 0 h 20"/>
                <a:gd name="T46" fmla="*/ 28 w 34"/>
                <a:gd name="T47" fmla="*/ 2 h 20"/>
                <a:gd name="T48" fmla="*/ 24 w 34"/>
                <a:gd name="T49" fmla="*/ 2 h 20"/>
                <a:gd name="T50" fmla="*/ 22 w 34"/>
                <a:gd name="T51" fmla="*/ 0 h 20"/>
                <a:gd name="T52" fmla="*/ 22 w 34"/>
                <a:gd name="T53" fmla="*/ 2 h 20"/>
                <a:gd name="T54" fmla="*/ 16 w 34"/>
                <a:gd name="T55" fmla="*/ 2 h 20"/>
                <a:gd name="T56" fmla="*/ 16 w 34"/>
                <a:gd name="T57" fmla="*/ 2 h 20"/>
                <a:gd name="T58" fmla="*/ 14 w 34"/>
                <a:gd name="T59" fmla="*/ 4 h 20"/>
                <a:gd name="T60" fmla="*/ 12 w 34"/>
                <a:gd name="T61" fmla="*/ 6 h 20"/>
                <a:gd name="T62" fmla="*/ 12 w 34"/>
                <a:gd name="T63" fmla="*/ 6 h 20"/>
                <a:gd name="T64" fmla="*/ 12 w 34"/>
                <a:gd name="T65" fmla="*/ 8 h 20"/>
                <a:gd name="T66" fmla="*/ 10 w 34"/>
                <a:gd name="T67" fmla="*/ 8 h 20"/>
                <a:gd name="T68" fmla="*/ 8 w 34"/>
                <a:gd name="T69" fmla="*/ 8 h 20"/>
                <a:gd name="T70" fmla="*/ 8 w 34"/>
                <a:gd name="T71" fmla="*/ 8 h 20"/>
                <a:gd name="T72" fmla="*/ 6 w 34"/>
                <a:gd name="T73" fmla="*/ 10 h 20"/>
                <a:gd name="T74" fmla="*/ 4 w 34"/>
                <a:gd name="T75" fmla="*/ 10 h 20"/>
                <a:gd name="T76" fmla="*/ 4 w 34"/>
                <a:gd name="T77" fmla="*/ 10 h 20"/>
                <a:gd name="T78" fmla="*/ 2 w 34"/>
                <a:gd name="T79" fmla="*/ 12 h 20"/>
                <a:gd name="T80" fmla="*/ 2 w 34"/>
                <a:gd name="T81" fmla="*/ 16 h 20"/>
                <a:gd name="T82" fmla="*/ 2 w 34"/>
                <a:gd name="T83" fmla="*/ 16 h 20"/>
                <a:gd name="T84" fmla="*/ 2 w 34"/>
                <a:gd name="T85" fmla="*/ 18 h 20"/>
                <a:gd name="T86" fmla="*/ 0 w 34"/>
                <a:gd name="T87" fmla="*/ 20 h 20"/>
                <a:gd name="T88" fmla="*/ 0 w 34"/>
                <a:gd name="T89" fmla="*/ 20 h 20"/>
                <a:gd name="T90" fmla="*/ 2 w 34"/>
                <a:gd name="T9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20">
                  <a:moveTo>
                    <a:pt x="2" y="20"/>
                  </a:moveTo>
                  <a:lnTo>
                    <a:pt x="4" y="20"/>
                  </a:lnTo>
                  <a:lnTo>
                    <a:pt x="4" y="20"/>
                  </a:lnTo>
                  <a:lnTo>
                    <a:pt x="6" y="18"/>
                  </a:lnTo>
                  <a:lnTo>
                    <a:pt x="8" y="18"/>
                  </a:lnTo>
                  <a:lnTo>
                    <a:pt x="8" y="18"/>
                  </a:lnTo>
                  <a:lnTo>
                    <a:pt x="10" y="18"/>
                  </a:lnTo>
                  <a:lnTo>
                    <a:pt x="12" y="16"/>
                  </a:lnTo>
                  <a:lnTo>
                    <a:pt x="12" y="14"/>
                  </a:lnTo>
                  <a:lnTo>
                    <a:pt x="14" y="10"/>
                  </a:lnTo>
                  <a:lnTo>
                    <a:pt x="14" y="10"/>
                  </a:lnTo>
                  <a:lnTo>
                    <a:pt x="16" y="10"/>
                  </a:lnTo>
                  <a:lnTo>
                    <a:pt x="18" y="10"/>
                  </a:lnTo>
                  <a:lnTo>
                    <a:pt x="22" y="8"/>
                  </a:lnTo>
                  <a:lnTo>
                    <a:pt x="24" y="8"/>
                  </a:lnTo>
                  <a:lnTo>
                    <a:pt x="26" y="6"/>
                  </a:lnTo>
                  <a:lnTo>
                    <a:pt x="30" y="4"/>
                  </a:lnTo>
                  <a:lnTo>
                    <a:pt x="32" y="2"/>
                  </a:lnTo>
                  <a:lnTo>
                    <a:pt x="34" y="0"/>
                  </a:lnTo>
                  <a:lnTo>
                    <a:pt x="34" y="0"/>
                  </a:lnTo>
                  <a:lnTo>
                    <a:pt x="32" y="0"/>
                  </a:lnTo>
                  <a:lnTo>
                    <a:pt x="32" y="0"/>
                  </a:lnTo>
                  <a:lnTo>
                    <a:pt x="30" y="0"/>
                  </a:lnTo>
                  <a:lnTo>
                    <a:pt x="28" y="2"/>
                  </a:lnTo>
                  <a:lnTo>
                    <a:pt x="24" y="2"/>
                  </a:lnTo>
                  <a:lnTo>
                    <a:pt x="22" y="0"/>
                  </a:lnTo>
                  <a:lnTo>
                    <a:pt x="22" y="2"/>
                  </a:lnTo>
                  <a:lnTo>
                    <a:pt x="16" y="2"/>
                  </a:lnTo>
                  <a:lnTo>
                    <a:pt x="16" y="2"/>
                  </a:lnTo>
                  <a:lnTo>
                    <a:pt x="14" y="4"/>
                  </a:lnTo>
                  <a:lnTo>
                    <a:pt x="12" y="6"/>
                  </a:lnTo>
                  <a:lnTo>
                    <a:pt x="12" y="6"/>
                  </a:lnTo>
                  <a:lnTo>
                    <a:pt x="12" y="8"/>
                  </a:lnTo>
                  <a:lnTo>
                    <a:pt x="10" y="8"/>
                  </a:lnTo>
                  <a:lnTo>
                    <a:pt x="8" y="8"/>
                  </a:lnTo>
                  <a:lnTo>
                    <a:pt x="8" y="8"/>
                  </a:lnTo>
                  <a:lnTo>
                    <a:pt x="6" y="10"/>
                  </a:lnTo>
                  <a:lnTo>
                    <a:pt x="4" y="10"/>
                  </a:lnTo>
                  <a:lnTo>
                    <a:pt x="4" y="10"/>
                  </a:lnTo>
                  <a:lnTo>
                    <a:pt x="2" y="12"/>
                  </a:lnTo>
                  <a:lnTo>
                    <a:pt x="2" y="16"/>
                  </a:lnTo>
                  <a:lnTo>
                    <a:pt x="2" y="16"/>
                  </a:lnTo>
                  <a:lnTo>
                    <a:pt x="2" y="18"/>
                  </a:lnTo>
                  <a:lnTo>
                    <a:pt x="0" y="20"/>
                  </a:lnTo>
                  <a:lnTo>
                    <a:pt x="0" y="20"/>
                  </a:lnTo>
                  <a:lnTo>
                    <a:pt x="2" y="2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2262"/>
            <p:cNvSpPr>
              <a:spLocks/>
            </p:cNvSpPr>
            <p:nvPr/>
          </p:nvSpPr>
          <p:spPr bwMode="auto">
            <a:xfrm>
              <a:off x="5965825" y="3824288"/>
              <a:ext cx="6350" cy="6350"/>
            </a:xfrm>
            <a:custGeom>
              <a:avLst/>
              <a:gdLst>
                <a:gd name="T0" fmla="*/ 2 w 4"/>
                <a:gd name="T1" fmla="*/ 4 h 4"/>
                <a:gd name="T2" fmla="*/ 2 w 4"/>
                <a:gd name="T3" fmla="*/ 4 h 4"/>
                <a:gd name="T4" fmla="*/ 4 w 4"/>
                <a:gd name="T5" fmla="*/ 2 h 4"/>
                <a:gd name="T6" fmla="*/ 4 w 4"/>
                <a:gd name="T7" fmla="*/ 2 h 4"/>
                <a:gd name="T8" fmla="*/ 4 w 4"/>
                <a:gd name="T9" fmla="*/ 0 h 4"/>
                <a:gd name="T10" fmla="*/ 4 w 4"/>
                <a:gd name="T11" fmla="*/ 2 h 4"/>
                <a:gd name="T12" fmla="*/ 2 w 4"/>
                <a:gd name="T13" fmla="*/ 2 h 4"/>
                <a:gd name="T14" fmla="*/ 0 w 4"/>
                <a:gd name="T15" fmla="*/ 4 h 4"/>
                <a:gd name="T16" fmla="*/ 0 w 4"/>
                <a:gd name="T17" fmla="*/ 4 h 4"/>
                <a:gd name="T18" fmla="*/ 0 w 4"/>
                <a:gd name="T19" fmla="*/ 4 h 4"/>
                <a:gd name="T20" fmla="*/ 2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4"/>
                  </a:moveTo>
                  <a:lnTo>
                    <a:pt x="2" y="4"/>
                  </a:lnTo>
                  <a:lnTo>
                    <a:pt x="4" y="2"/>
                  </a:lnTo>
                  <a:lnTo>
                    <a:pt x="4" y="2"/>
                  </a:lnTo>
                  <a:lnTo>
                    <a:pt x="4" y="0"/>
                  </a:lnTo>
                  <a:lnTo>
                    <a:pt x="4" y="2"/>
                  </a:lnTo>
                  <a:lnTo>
                    <a:pt x="2" y="2"/>
                  </a:lnTo>
                  <a:lnTo>
                    <a:pt x="0" y="4"/>
                  </a:lnTo>
                  <a:lnTo>
                    <a:pt x="0" y="4"/>
                  </a:lnTo>
                  <a:lnTo>
                    <a:pt x="0" y="4"/>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2263"/>
            <p:cNvSpPr>
              <a:spLocks/>
            </p:cNvSpPr>
            <p:nvPr/>
          </p:nvSpPr>
          <p:spPr bwMode="auto">
            <a:xfrm>
              <a:off x="5991225" y="3783013"/>
              <a:ext cx="9525" cy="6350"/>
            </a:xfrm>
            <a:custGeom>
              <a:avLst/>
              <a:gdLst>
                <a:gd name="T0" fmla="*/ 4 w 6"/>
                <a:gd name="T1" fmla="*/ 4 h 4"/>
                <a:gd name="T2" fmla="*/ 6 w 6"/>
                <a:gd name="T3" fmla="*/ 2 h 4"/>
                <a:gd name="T4" fmla="*/ 6 w 6"/>
                <a:gd name="T5" fmla="*/ 2 h 4"/>
                <a:gd name="T6" fmla="*/ 6 w 6"/>
                <a:gd name="T7" fmla="*/ 0 h 4"/>
                <a:gd name="T8" fmla="*/ 2 w 6"/>
                <a:gd name="T9" fmla="*/ 0 h 4"/>
                <a:gd name="T10" fmla="*/ 2 w 6"/>
                <a:gd name="T11" fmla="*/ 0 h 4"/>
                <a:gd name="T12" fmla="*/ 0 w 6"/>
                <a:gd name="T13" fmla="*/ 0 h 4"/>
                <a:gd name="T14" fmla="*/ 0 w 6"/>
                <a:gd name="T15" fmla="*/ 2 h 4"/>
                <a:gd name="T16" fmla="*/ 0 w 6"/>
                <a:gd name="T17" fmla="*/ 4 h 4"/>
                <a:gd name="T18" fmla="*/ 2 w 6"/>
                <a:gd name="T19" fmla="*/ 4 h 4"/>
                <a:gd name="T20" fmla="*/ 4 w 6"/>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4"/>
                  </a:moveTo>
                  <a:lnTo>
                    <a:pt x="6" y="2"/>
                  </a:lnTo>
                  <a:lnTo>
                    <a:pt x="6" y="2"/>
                  </a:lnTo>
                  <a:lnTo>
                    <a:pt x="6" y="0"/>
                  </a:lnTo>
                  <a:lnTo>
                    <a:pt x="2" y="0"/>
                  </a:lnTo>
                  <a:lnTo>
                    <a:pt x="2" y="0"/>
                  </a:lnTo>
                  <a:lnTo>
                    <a:pt x="0" y="0"/>
                  </a:lnTo>
                  <a:lnTo>
                    <a:pt x="0" y="2"/>
                  </a:lnTo>
                  <a:lnTo>
                    <a:pt x="0" y="4"/>
                  </a:lnTo>
                  <a:lnTo>
                    <a:pt x="2" y="4"/>
                  </a:lnTo>
                  <a:lnTo>
                    <a:pt x="4"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2264"/>
            <p:cNvSpPr>
              <a:spLocks/>
            </p:cNvSpPr>
            <p:nvPr/>
          </p:nvSpPr>
          <p:spPr bwMode="auto">
            <a:xfrm>
              <a:off x="5984875" y="3786188"/>
              <a:ext cx="3175" cy="6350"/>
            </a:xfrm>
            <a:custGeom>
              <a:avLst/>
              <a:gdLst>
                <a:gd name="T0" fmla="*/ 2 w 2"/>
                <a:gd name="T1" fmla="*/ 4 h 4"/>
                <a:gd name="T2" fmla="*/ 2 w 2"/>
                <a:gd name="T3" fmla="*/ 0 h 4"/>
                <a:gd name="T4" fmla="*/ 2 w 2"/>
                <a:gd name="T5" fmla="*/ 0 h 4"/>
                <a:gd name="T6" fmla="*/ 2 w 2"/>
                <a:gd name="T7" fmla="*/ 0 h 4"/>
                <a:gd name="T8" fmla="*/ 0 w 2"/>
                <a:gd name="T9" fmla="*/ 0 h 4"/>
                <a:gd name="T10" fmla="*/ 0 w 2"/>
                <a:gd name="T11" fmla="*/ 2 h 4"/>
                <a:gd name="T12" fmla="*/ 0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0"/>
                  </a:lnTo>
                  <a:lnTo>
                    <a:pt x="2" y="0"/>
                  </a:lnTo>
                  <a:lnTo>
                    <a:pt x="2" y="0"/>
                  </a:lnTo>
                  <a:lnTo>
                    <a:pt x="0" y="0"/>
                  </a:lnTo>
                  <a:lnTo>
                    <a:pt x="0" y="2"/>
                  </a:lnTo>
                  <a:lnTo>
                    <a:pt x="0"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2265"/>
            <p:cNvSpPr>
              <a:spLocks/>
            </p:cNvSpPr>
            <p:nvPr/>
          </p:nvSpPr>
          <p:spPr bwMode="auto">
            <a:xfrm>
              <a:off x="5975350" y="3783013"/>
              <a:ext cx="6350" cy="9525"/>
            </a:xfrm>
            <a:custGeom>
              <a:avLst/>
              <a:gdLst>
                <a:gd name="T0" fmla="*/ 2 w 4"/>
                <a:gd name="T1" fmla="*/ 2 h 6"/>
                <a:gd name="T2" fmla="*/ 2 w 4"/>
                <a:gd name="T3" fmla="*/ 2 h 6"/>
                <a:gd name="T4" fmla="*/ 2 w 4"/>
                <a:gd name="T5" fmla="*/ 2 h 6"/>
                <a:gd name="T6" fmla="*/ 0 w 4"/>
                <a:gd name="T7" fmla="*/ 4 h 6"/>
                <a:gd name="T8" fmla="*/ 2 w 4"/>
                <a:gd name="T9" fmla="*/ 6 h 6"/>
                <a:gd name="T10" fmla="*/ 2 w 4"/>
                <a:gd name="T11" fmla="*/ 6 h 6"/>
                <a:gd name="T12" fmla="*/ 2 w 4"/>
                <a:gd name="T13" fmla="*/ 4 h 6"/>
                <a:gd name="T14" fmla="*/ 4 w 4"/>
                <a:gd name="T15" fmla="*/ 4 h 6"/>
                <a:gd name="T16" fmla="*/ 4 w 4"/>
                <a:gd name="T17" fmla="*/ 2 h 6"/>
                <a:gd name="T18" fmla="*/ 4 w 4"/>
                <a:gd name="T19" fmla="*/ 0 h 6"/>
                <a:gd name="T20" fmla="*/ 4 w 4"/>
                <a:gd name="T21" fmla="*/ 0 h 6"/>
                <a:gd name="T22" fmla="*/ 2 w 4"/>
                <a:gd name="T23" fmla="*/ 2 h 6"/>
                <a:gd name="T24" fmla="*/ 2 w 4"/>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2"/>
                  </a:moveTo>
                  <a:lnTo>
                    <a:pt x="2" y="2"/>
                  </a:lnTo>
                  <a:lnTo>
                    <a:pt x="2" y="2"/>
                  </a:lnTo>
                  <a:lnTo>
                    <a:pt x="0" y="4"/>
                  </a:lnTo>
                  <a:lnTo>
                    <a:pt x="2" y="6"/>
                  </a:lnTo>
                  <a:lnTo>
                    <a:pt x="2" y="6"/>
                  </a:lnTo>
                  <a:lnTo>
                    <a:pt x="2" y="4"/>
                  </a:lnTo>
                  <a:lnTo>
                    <a:pt x="4" y="4"/>
                  </a:lnTo>
                  <a:lnTo>
                    <a:pt x="4" y="2"/>
                  </a:lnTo>
                  <a:lnTo>
                    <a:pt x="4" y="0"/>
                  </a:lnTo>
                  <a:lnTo>
                    <a:pt x="4" y="0"/>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266"/>
            <p:cNvSpPr>
              <a:spLocks/>
            </p:cNvSpPr>
            <p:nvPr/>
          </p:nvSpPr>
          <p:spPr bwMode="auto">
            <a:xfrm>
              <a:off x="5927725" y="3779838"/>
              <a:ext cx="44450" cy="15875"/>
            </a:xfrm>
            <a:custGeom>
              <a:avLst/>
              <a:gdLst>
                <a:gd name="T0" fmla="*/ 12 w 28"/>
                <a:gd name="T1" fmla="*/ 10 h 10"/>
                <a:gd name="T2" fmla="*/ 14 w 28"/>
                <a:gd name="T3" fmla="*/ 10 h 10"/>
                <a:gd name="T4" fmla="*/ 14 w 28"/>
                <a:gd name="T5" fmla="*/ 10 h 10"/>
                <a:gd name="T6" fmla="*/ 16 w 28"/>
                <a:gd name="T7" fmla="*/ 10 h 10"/>
                <a:gd name="T8" fmla="*/ 18 w 28"/>
                <a:gd name="T9" fmla="*/ 10 h 10"/>
                <a:gd name="T10" fmla="*/ 20 w 28"/>
                <a:gd name="T11" fmla="*/ 8 h 10"/>
                <a:gd name="T12" fmla="*/ 22 w 28"/>
                <a:gd name="T13" fmla="*/ 8 h 10"/>
                <a:gd name="T14" fmla="*/ 24 w 28"/>
                <a:gd name="T15" fmla="*/ 8 h 10"/>
                <a:gd name="T16" fmla="*/ 26 w 28"/>
                <a:gd name="T17" fmla="*/ 8 h 10"/>
                <a:gd name="T18" fmla="*/ 26 w 28"/>
                <a:gd name="T19" fmla="*/ 6 h 10"/>
                <a:gd name="T20" fmla="*/ 28 w 28"/>
                <a:gd name="T21" fmla="*/ 4 h 10"/>
                <a:gd name="T22" fmla="*/ 28 w 28"/>
                <a:gd name="T23" fmla="*/ 2 h 10"/>
                <a:gd name="T24" fmla="*/ 28 w 28"/>
                <a:gd name="T25" fmla="*/ 0 h 10"/>
                <a:gd name="T26" fmla="*/ 26 w 28"/>
                <a:gd name="T27" fmla="*/ 2 h 10"/>
                <a:gd name="T28" fmla="*/ 28 w 28"/>
                <a:gd name="T29" fmla="*/ 4 h 10"/>
                <a:gd name="T30" fmla="*/ 26 w 28"/>
                <a:gd name="T31" fmla="*/ 4 h 10"/>
                <a:gd name="T32" fmla="*/ 26 w 28"/>
                <a:gd name="T33" fmla="*/ 4 h 10"/>
                <a:gd name="T34" fmla="*/ 24 w 28"/>
                <a:gd name="T35" fmla="*/ 4 h 10"/>
                <a:gd name="T36" fmla="*/ 24 w 28"/>
                <a:gd name="T37" fmla="*/ 6 h 10"/>
                <a:gd name="T38" fmla="*/ 24 w 28"/>
                <a:gd name="T39" fmla="*/ 8 h 10"/>
                <a:gd name="T40" fmla="*/ 20 w 28"/>
                <a:gd name="T41" fmla="*/ 6 h 10"/>
                <a:gd name="T42" fmla="*/ 20 w 28"/>
                <a:gd name="T43" fmla="*/ 6 h 10"/>
                <a:gd name="T44" fmla="*/ 20 w 28"/>
                <a:gd name="T45" fmla="*/ 6 h 10"/>
                <a:gd name="T46" fmla="*/ 16 w 28"/>
                <a:gd name="T47" fmla="*/ 6 h 10"/>
                <a:gd name="T48" fmla="*/ 14 w 28"/>
                <a:gd name="T49" fmla="*/ 8 h 10"/>
                <a:gd name="T50" fmla="*/ 12 w 28"/>
                <a:gd name="T51" fmla="*/ 6 h 10"/>
                <a:gd name="T52" fmla="*/ 12 w 28"/>
                <a:gd name="T53" fmla="*/ 4 h 10"/>
                <a:gd name="T54" fmla="*/ 10 w 28"/>
                <a:gd name="T55" fmla="*/ 4 h 10"/>
                <a:gd name="T56" fmla="*/ 10 w 28"/>
                <a:gd name="T57" fmla="*/ 4 h 10"/>
                <a:gd name="T58" fmla="*/ 8 w 28"/>
                <a:gd name="T59" fmla="*/ 2 h 10"/>
                <a:gd name="T60" fmla="*/ 6 w 28"/>
                <a:gd name="T61" fmla="*/ 4 h 10"/>
                <a:gd name="T62" fmla="*/ 4 w 28"/>
                <a:gd name="T63" fmla="*/ 4 h 10"/>
                <a:gd name="T64" fmla="*/ 4 w 28"/>
                <a:gd name="T65" fmla="*/ 4 h 10"/>
                <a:gd name="T66" fmla="*/ 2 w 28"/>
                <a:gd name="T67" fmla="*/ 4 h 10"/>
                <a:gd name="T68" fmla="*/ 2 w 28"/>
                <a:gd name="T69" fmla="*/ 6 h 10"/>
                <a:gd name="T70" fmla="*/ 0 w 28"/>
                <a:gd name="T71" fmla="*/ 6 h 10"/>
                <a:gd name="T72" fmla="*/ 0 w 28"/>
                <a:gd name="T73" fmla="*/ 8 h 10"/>
                <a:gd name="T74" fmla="*/ 2 w 28"/>
                <a:gd name="T75" fmla="*/ 8 h 10"/>
                <a:gd name="T76" fmla="*/ 2 w 28"/>
                <a:gd name="T77" fmla="*/ 8 h 10"/>
                <a:gd name="T78" fmla="*/ 8 w 28"/>
                <a:gd name="T79" fmla="*/ 8 h 10"/>
                <a:gd name="T80" fmla="*/ 10 w 28"/>
                <a:gd name="T81" fmla="*/ 10 h 10"/>
                <a:gd name="T82" fmla="*/ 12 w 28"/>
                <a:gd name="T8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0">
                  <a:moveTo>
                    <a:pt x="12" y="10"/>
                  </a:moveTo>
                  <a:lnTo>
                    <a:pt x="14" y="10"/>
                  </a:lnTo>
                  <a:lnTo>
                    <a:pt x="14" y="10"/>
                  </a:lnTo>
                  <a:lnTo>
                    <a:pt x="16" y="10"/>
                  </a:lnTo>
                  <a:lnTo>
                    <a:pt x="18" y="10"/>
                  </a:lnTo>
                  <a:lnTo>
                    <a:pt x="20" y="8"/>
                  </a:lnTo>
                  <a:lnTo>
                    <a:pt x="22" y="8"/>
                  </a:lnTo>
                  <a:lnTo>
                    <a:pt x="24" y="8"/>
                  </a:lnTo>
                  <a:lnTo>
                    <a:pt x="26" y="8"/>
                  </a:lnTo>
                  <a:lnTo>
                    <a:pt x="26" y="6"/>
                  </a:lnTo>
                  <a:lnTo>
                    <a:pt x="28" y="4"/>
                  </a:lnTo>
                  <a:lnTo>
                    <a:pt x="28" y="2"/>
                  </a:lnTo>
                  <a:lnTo>
                    <a:pt x="28" y="0"/>
                  </a:lnTo>
                  <a:lnTo>
                    <a:pt x="26" y="2"/>
                  </a:lnTo>
                  <a:lnTo>
                    <a:pt x="28" y="4"/>
                  </a:lnTo>
                  <a:lnTo>
                    <a:pt x="26" y="4"/>
                  </a:lnTo>
                  <a:lnTo>
                    <a:pt x="26" y="4"/>
                  </a:lnTo>
                  <a:lnTo>
                    <a:pt x="24" y="4"/>
                  </a:lnTo>
                  <a:lnTo>
                    <a:pt x="24" y="6"/>
                  </a:lnTo>
                  <a:lnTo>
                    <a:pt x="24" y="8"/>
                  </a:lnTo>
                  <a:lnTo>
                    <a:pt x="20" y="6"/>
                  </a:lnTo>
                  <a:lnTo>
                    <a:pt x="20" y="6"/>
                  </a:lnTo>
                  <a:lnTo>
                    <a:pt x="20" y="6"/>
                  </a:lnTo>
                  <a:lnTo>
                    <a:pt x="16" y="6"/>
                  </a:lnTo>
                  <a:lnTo>
                    <a:pt x="14" y="8"/>
                  </a:lnTo>
                  <a:lnTo>
                    <a:pt x="12" y="6"/>
                  </a:lnTo>
                  <a:lnTo>
                    <a:pt x="12" y="4"/>
                  </a:lnTo>
                  <a:lnTo>
                    <a:pt x="10" y="4"/>
                  </a:lnTo>
                  <a:lnTo>
                    <a:pt x="10" y="4"/>
                  </a:lnTo>
                  <a:lnTo>
                    <a:pt x="8" y="2"/>
                  </a:lnTo>
                  <a:lnTo>
                    <a:pt x="6" y="4"/>
                  </a:lnTo>
                  <a:lnTo>
                    <a:pt x="4" y="4"/>
                  </a:lnTo>
                  <a:lnTo>
                    <a:pt x="4" y="4"/>
                  </a:lnTo>
                  <a:lnTo>
                    <a:pt x="2" y="4"/>
                  </a:lnTo>
                  <a:lnTo>
                    <a:pt x="2" y="6"/>
                  </a:lnTo>
                  <a:lnTo>
                    <a:pt x="0" y="6"/>
                  </a:lnTo>
                  <a:lnTo>
                    <a:pt x="0" y="8"/>
                  </a:lnTo>
                  <a:lnTo>
                    <a:pt x="2" y="8"/>
                  </a:lnTo>
                  <a:lnTo>
                    <a:pt x="2" y="8"/>
                  </a:lnTo>
                  <a:lnTo>
                    <a:pt x="8" y="8"/>
                  </a:lnTo>
                  <a:lnTo>
                    <a:pt x="10" y="10"/>
                  </a:lnTo>
                  <a:lnTo>
                    <a:pt x="12" y="1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67"/>
            <p:cNvSpPr>
              <a:spLocks/>
            </p:cNvSpPr>
            <p:nvPr/>
          </p:nvSpPr>
          <p:spPr bwMode="auto">
            <a:xfrm>
              <a:off x="5918200" y="3802063"/>
              <a:ext cx="22225" cy="15875"/>
            </a:xfrm>
            <a:custGeom>
              <a:avLst/>
              <a:gdLst>
                <a:gd name="T0" fmla="*/ 2 w 14"/>
                <a:gd name="T1" fmla="*/ 6 h 10"/>
                <a:gd name="T2" fmla="*/ 4 w 14"/>
                <a:gd name="T3" fmla="*/ 6 h 10"/>
                <a:gd name="T4" fmla="*/ 6 w 14"/>
                <a:gd name="T5" fmla="*/ 6 h 10"/>
                <a:gd name="T6" fmla="*/ 8 w 14"/>
                <a:gd name="T7" fmla="*/ 8 h 10"/>
                <a:gd name="T8" fmla="*/ 8 w 14"/>
                <a:gd name="T9" fmla="*/ 10 h 10"/>
                <a:gd name="T10" fmla="*/ 10 w 14"/>
                <a:gd name="T11" fmla="*/ 10 h 10"/>
                <a:gd name="T12" fmla="*/ 12 w 14"/>
                <a:gd name="T13" fmla="*/ 10 h 10"/>
                <a:gd name="T14" fmla="*/ 14 w 14"/>
                <a:gd name="T15" fmla="*/ 10 h 10"/>
                <a:gd name="T16" fmla="*/ 14 w 14"/>
                <a:gd name="T17" fmla="*/ 8 h 10"/>
                <a:gd name="T18" fmla="*/ 12 w 14"/>
                <a:gd name="T19" fmla="*/ 4 h 10"/>
                <a:gd name="T20" fmla="*/ 10 w 14"/>
                <a:gd name="T21" fmla="*/ 4 h 10"/>
                <a:gd name="T22" fmla="*/ 10 w 14"/>
                <a:gd name="T23" fmla="*/ 2 h 10"/>
                <a:gd name="T24" fmla="*/ 10 w 14"/>
                <a:gd name="T25" fmla="*/ 2 h 10"/>
                <a:gd name="T26" fmla="*/ 8 w 14"/>
                <a:gd name="T27" fmla="*/ 2 h 10"/>
                <a:gd name="T28" fmla="*/ 8 w 14"/>
                <a:gd name="T29" fmla="*/ 0 h 10"/>
                <a:gd name="T30" fmla="*/ 6 w 14"/>
                <a:gd name="T31" fmla="*/ 0 h 10"/>
                <a:gd name="T32" fmla="*/ 6 w 14"/>
                <a:gd name="T33" fmla="*/ 0 h 10"/>
                <a:gd name="T34" fmla="*/ 4 w 14"/>
                <a:gd name="T35" fmla="*/ 0 h 10"/>
                <a:gd name="T36" fmla="*/ 2 w 14"/>
                <a:gd name="T37" fmla="*/ 0 h 10"/>
                <a:gd name="T38" fmla="*/ 0 w 14"/>
                <a:gd name="T39" fmla="*/ 2 h 10"/>
                <a:gd name="T40" fmla="*/ 0 w 14"/>
                <a:gd name="T41" fmla="*/ 2 h 10"/>
                <a:gd name="T42" fmla="*/ 0 w 14"/>
                <a:gd name="T43" fmla="*/ 4 h 10"/>
                <a:gd name="T44" fmla="*/ 0 w 14"/>
                <a:gd name="T45" fmla="*/ 6 h 10"/>
                <a:gd name="T46" fmla="*/ 2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2" y="6"/>
                  </a:moveTo>
                  <a:lnTo>
                    <a:pt x="4" y="6"/>
                  </a:lnTo>
                  <a:lnTo>
                    <a:pt x="6" y="6"/>
                  </a:lnTo>
                  <a:lnTo>
                    <a:pt x="8" y="8"/>
                  </a:lnTo>
                  <a:lnTo>
                    <a:pt x="8" y="10"/>
                  </a:lnTo>
                  <a:lnTo>
                    <a:pt x="10" y="10"/>
                  </a:lnTo>
                  <a:lnTo>
                    <a:pt x="12" y="10"/>
                  </a:lnTo>
                  <a:lnTo>
                    <a:pt x="14" y="10"/>
                  </a:lnTo>
                  <a:lnTo>
                    <a:pt x="14" y="8"/>
                  </a:lnTo>
                  <a:lnTo>
                    <a:pt x="12" y="4"/>
                  </a:lnTo>
                  <a:lnTo>
                    <a:pt x="10" y="4"/>
                  </a:lnTo>
                  <a:lnTo>
                    <a:pt x="10" y="2"/>
                  </a:lnTo>
                  <a:lnTo>
                    <a:pt x="10" y="2"/>
                  </a:lnTo>
                  <a:lnTo>
                    <a:pt x="8" y="2"/>
                  </a:lnTo>
                  <a:lnTo>
                    <a:pt x="8" y="0"/>
                  </a:lnTo>
                  <a:lnTo>
                    <a:pt x="6" y="0"/>
                  </a:lnTo>
                  <a:lnTo>
                    <a:pt x="6" y="0"/>
                  </a:lnTo>
                  <a:lnTo>
                    <a:pt x="4" y="0"/>
                  </a:lnTo>
                  <a:lnTo>
                    <a:pt x="2" y="0"/>
                  </a:lnTo>
                  <a:lnTo>
                    <a:pt x="0" y="2"/>
                  </a:lnTo>
                  <a:lnTo>
                    <a:pt x="0" y="2"/>
                  </a:lnTo>
                  <a:lnTo>
                    <a:pt x="0" y="4"/>
                  </a:lnTo>
                  <a:lnTo>
                    <a:pt x="0" y="6"/>
                  </a:lnTo>
                  <a:lnTo>
                    <a:pt x="2"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268"/>
            <p:cNvSpPr>
              <a:spLocks/>
            </p:cNvSpPr>
            <p:nvPr/>
          </p:nvSpPr>
          <p:spPr bwMode="auto">
            <a:xfrm>
              <a:off x="5889625" y="3779838"/>
              <a:ext cx="31750" cy="19050"/>
            </a:xfrm>
            <a:custGeom>
              <a:avLst/>
              <a:gdLst>
                <a:gd name="T0" fmla="*/ 16 w 20"/>
                <a:gd name="T1" fmla="*/ 8 h 12"/>
                <a:gd name="T2" fmla="*/ 18 w 20"/>
                <a:gd name="T3" fmla="*/ 8 h 12"/>
                <a:gd name="T4" fmla="*/ 18 w 20"/>
                <a:gd name="T5" fmla="*/ 8 h 12"/>
                <a:gd name="T6" fmla="*/ 18 w 20"/>
                <a:gd name="T7" fmla="*/ 8 h 12"/>
                <a:gd name="T8" fmla="*/ 20 w 20"/>
                <a:gd name="T9" fmla="*/ 8 h 12"/>
                <a:gd name="T10" fmla="*/ 18 w 20"/>
                <a:gd name="T11" fmla="*/ 8 h 12"/>
                <a:gd name="T12" fmla="*/ 18 w 20"/>
                <a:gd name="T13" fmla="*/ 6 h 12"/>
                <a:gd name="T14" fmla="*/ 18 w 20"/>
                <a:gd name="T15" fmla="*/ 4 h 12"/>
                <a:gd name="T16" fmla="*/ 18 w 20"/>
                <a:gd name="T17" fmla="*/ 2 h 12"/>
                <a:gd name="T18" fmla="*/ 16 w 20"/>
                <a:gd name="T19" fmla="*/ 6 h 12"/>
                <a:gd name="T20" fmla="*/ 16 w 20"/>
                <a:gd name="T21" fmla="*/ 4 h 12"/>
                <a:gd name="T22" fmla="*/ 14 w 20"/>
                <a:gd name="T23" fmla="*/ 2 h 12"/>
                <a:gd name="T24" fmla="*/ 12 w 20"/>
                <a:gd name="T25" fmla="*/ 4 h 12"/>
                <a:gd name="T26" fmla="*/ 12 w 20"/>
                <a:gd name="T27" fmla="*/ 4 h 12"/>
                <a:gd name="T28" fmla="*/ 12 w 20"/>
                <a:gd name="T29" fmla="*/ 2 h 12"/>
                <a:gd name="T30" fmla="*/ 10 w 20"/>
                <a:gd name="T31" fmla="*/ 0 h 12"/>
                <a:gd name="T32" fmla="*/ 8 w 20"/>
                <a:gd name="T33" fmla="*/ 2 h 12"/>
                <a:gd name="T34" fmla="*/ 10 w 20"/>
                <a:gd name="T35" fmla="*/ 4 h 12"/>
                <a:gd name="T36" fmla="*/ 10 w 20"/>
                <a:gd name="T37" fmla="*/ 4 h 12"/>
                <a:gd name="T38" fmla="*/ 12 w 20"/>
                <a:gd name="T39" fmla="*/ 6 h 12"/>
                <a:gd name="T40" fmla="*/ 12 w 20"/>
                <a:gd name="T41" fmla="*/ 6 h 12"/>
                <a:gd name="T42" fmla="*/ 10 w 20"/>
                <a:gd name="T43" fmla="*/ 8 h 12"/>
                <a:gd name="T44" fmla="*/ 10 w 20"/>
                <a:gd name="T45" fmla="*/ 8 h 12"/>
                <a:gd name="T46" fmla="*/ 10 w 20"/>
                <a:gd name="T47" fmla="*/ 8 h 12"/>
                <a:gd name="T48" fmla="*/ 8 w 20"/>
                <a:gd name="T49" fmla="*/ 8 h 12"/>
                <a:gd name="T50" fmla="*/ 8 w 20"/>
                <a:gd name="T51" fmla="*/ 6 h 12"/>
                <a:gd name="T52" fmla="*/ 6 w 20"/>
                <a:gd name="T53" fmla="*/ 4 h 12"/>
                <a:gd name="T54" fmla="*/ 4 w 20"/>
                <a:gd name="T55" fmla="*/ 4 h 12"/>
                <a:gd name="T56" fmla="*/ 2 w 20"/>
                <a:gd name="T57" fmla="*/ 4 h 12"/>
                <a:gd name="T58" fmla="*/ 2 w 20"/>
                <a:gd name="T59" fmla="*/ 4 h 12"/>
                <a:gd name="T60" fmla="*/ 0 w 20"/>
                <a:gd name="T61" fmla="*/ 6 h 12"/>
                <a:gd name="T62" fmla="*/ 0 w 20"/>
                <a:gd name="T63" fmla="*/ 8 h 12"/>
                <a:gd name="T64" fmla="*/ 0 w 20"/>
                <a:gd name="T65" fmla="*/ 10 h 12"/>
                <a:gd name="T66" fmla="*/ 0 w 20"/>
                <a:gd name="T67" fmla="*/ 10 h 12"/>
                <a:gd name="T68" fmla="*/ 0 w 20"/>
                <a:gd name="T69" fmla="*/ 12 h 12"/>
                <a:gd name="T70" fmla="*/ 2 w 20"/>
                <a:gd name="T71" fmla="*/ 12 h 12"/>
                <a:gd name="T72" fmla="*/ 6 w 20"/>
                <a:gd name="T73" fmla="*/ 10 h 12"/>
                <a:gd name="T74" fmla="*/ 8 w 20"/>
                <a:gd name="T75" fmla="*/ 10 h 12"/>
                <a:gd name="T76" fmla="*/ 12 w 20"/>
                <a:gd name="T77" fmla="*/ 8 h 12"/>
                <a:gd name="T78" fmla="*/ 14 w 20"/>
                <a:gd name="T79" fmla="*/ 8 h 12"/>
                <a:gd name="T80" fmla="*/ 14 w 20"/>
                <a:gd name="T81" fmla="*/ 8 h 12"/>
                <a:gd name="T82" fmla="*/ 16 w 20"/>
                <a:gd name="T8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12">
                  <a:moveTo>
                    <a:pt x="16" y="8"/>
                  </a:moveTo>
                  <a:lnTo>
                    <a:pt x="18" y="8"/>
                  </a:lnTo>
                  <a:lnTo>
                    <a:pt x="18" y="8"/>
                  </a:lnTo>
                  <a:lnTo>
                    <a:pt x="18" y="8"/>
                  </a:lnTo>
                  <a:lnTo>
                    <a:pt x="20" y="8"/>
                  </a:lnTo>
                  <a:lnTo>
                    <a:pt x="18" y="8"/>
                  </a:lnTo>
                  <a:lnTo>
                    <a:pt x="18" y="6"/>
                  </a:lnTo>
                  <a:lnTo>
                    <a:pt x="18" y="4"/>
                  </a:lnTo>
                  <a:lnTo>
                    <a:pt x="18" y="2"/>
                  </a:lnTo>
                  <a:lnTo>
                    <a:pt x="16" y="6"/>
                  </a:lnTo>
                  <a:lnTo>
                    <a:pt x="16" y="4"/>
                  </a:lnTo>
                  <a:lnTo>
                    <a:pt x="14" y="2"/>
                  </a:lnTo>
                  <a:lnTo>
                    <a:pt x="12" y="4"/>
                  </a:lnTo>
                  <a:lnTo>
                    <a:pt x="12" y="4"/>
                  </a:lnTo>
                  <a:lnTo>
                    <a:pt x="12" y="2"/>
                  </a:lnTo>
                  <a:lnTo>
                    <a:pt x="10" y="0"/>
                  </a:lnTo>
                  <a:lnTo>
                    <a:pt x="8" y="2"/>
                  </a:lnTo>
                  <a:lnTo>
                    <a:pt x="10" y="4"/>
                  </a:lnTo>
                  <a:lnTo>
                    <a:pt x="10" y="4"/>
                  </a:lnTo>
                  <a:lnTo>
                    <a:pt x="12" y="6"/>
                  </a:lnTo>
                  <a:lnTo>
                    <a:pt x="12" y="6"/>
                  </a:lnTo>
                  <a:lnTo>
                    <a:pt x="10" y="8"/>
                  </a:lnTo>
                  <a:lnTo>
                    <a:pt x="10" y="8"/>
                  </a:lnTo>
                  <a:lnTo>
                    <a:pt x="10" y="8"/>
                  </a:lnTo>
                  <a:lnTo>
                    <a:pt x="8" y="8"/>
                  </a:lnTo>
                  <a:lnTo>
                    <a:pt x="8" y="6"/>
                  </a:lnTo>
                  <a:lnTo>
                    <a:pt x="6" y="4"/>
                  </a:lnTo>
                  <a:lnTo>
                    <a:pt x="4" y="4"/>
                  </a:lnTo>
                  <a:lnTo>
                    <a:pt x="2" y="4"/>
                  </a:lnTo>
                  <a:lnTo>
                    <a:pt x="2" y="4"/>
                  </a:lnTo>
                  <a:lnTo>
                    <a:pt x="0" y="6"/>
                  </a:lnTo>
                  <a:lnTo>
                    <a:pt x="0" y="8"/>
                  </a:lnTo>
                  <a:lnTo>
                    <a:pt x="0" y="10"/>
                  </a:lnTo>
                  <a:lnTo>
                    <a:pt x="0" y="10"/>
                  </a:lnTo>
                  <a:lnTo>
                    <a:pt x="0" y="12"/>
                  </a:lnTo>
                  <a:lnTo>
                    <a:pt x="2" y="12"/>
                  </a:lnTo>
                  <a:lnTo>
                    <a:pt x="6" y="10"/>
                  </a:lnTo>
                  <a:lnTo>
                    <a:pt x="8" y="10"/>
                  </a:lnTo>
                  <a:lnTo>
                    <a:pt x="12" y="8"/>
                  </a:lnTo>
                  <a:lnTo>
                    <a:pt x="14" y="8"/>
                  </a:lnTo>
                  <a:lnTo>
                    <a:pt x="14" y="8"/>
                  </a:lnTo>
                  <a:lnTo>
                    <a:pt x="16"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69"/>
            <p:cNvSpPr>
              <a:spLocks/>
            </p:cNvSpPr>
            <p:nvPr/>
          </p:nvSpPr>
          <p:spPr bwMode="auto">
            <a:xfrm>
              <a:off x="5876925" y="3783013"/>
              <a:ext cx="12700" cy="12700"/>
            </a:xfrm>
            <a:custGeom>
              <a:avLst/>
              <a:gdLst>
                <a:gd name="T0" fmla="*/ 4 w 8"/>
                <a:gd name="T1" fmla="*/ 8 h 8"/>
                <a:gd name="T2" fmla="*/ 6 w 8"/>
                <a:gd name="T3" fmla="*/ 8 h 8"/>
                <a:gd name="T4" fmla="*/ 6 w 8"/>
                <a:gd name="T5" fmla="*/ 6 h 8"/>
                <a:gd name="T6" fmla="*/ 8 w 8"/>
                <a:gd name="T7" fmla="*/ 4 h 8"/>
                <a:gd name="T8" fmla="*/ 8 w 8"/>
                <a:gd name="T9" fmla="*/ 0 h 8"/>
                <a:gd name="T10" fmla="*/ 6 w 8"/>
                <a:gd name="T11" fmla="*/ 0 h 8"/>
                <a:gd name="T12" fmla="*/ 4 w 8"/>
                <a:gd name="T13" fmla="*/ 0 h 8"/>
                <a:gd name="T14" fmla="*/ 2 w 8"/>
                <a:gd name="T15" fmla="*/ 2 h 8"/>
                <a:gd name="T16" fmla="*/ 2 w 8"/>
                <a:gd name="T17" fmla="*/ 2 h 8"/>
                <a:gd name="T18" fmla="*/ 2 w 8"/>
                <a:gd name="T19" fmla="*/ 2 h 8"/>
                <a:gd name="T20" fmla="*/ 2 w 8"/>
                <a:gd name="T21" fmla="*/ 4 h 8"/>
                <a:gd name="T22" fmla="*/ 2 w 8"/>
                <a:gd name="T23" fmla="*/ 6 h 8"/>
                <a:gd name="T24" fmla="*/ 0 w 8"/>
                <a:gd name="T25" fmla="*/ 6 h 8"/>
                <a:gd name="T26" fmla="*/ 0 w 8"/>
                <a:gd name="T27" fmla="*/ 6 h 8"/>
                <a:gd name="T28" fmla="*/ 2 w 8"/>
                <a:gd name="T29" fmla="*/ 8 h 8"/>
                <a:gd name="T30" fmla="*/ 4 w 8"/>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4" y="8"/>
                  </a:moveTo>
                  <a:lnTo>
                    <a:pt x="6" y="8"/>
                  </a:lnTo>
                  <a:lnTo>
                    <a:pt x="6" y="6"/>
                  </a:lnTo>
                  <a:lnTo>
                    <a:pt x="8" y="4"/>
                  </a:lnTo>
                  <a:lnTo>
                    <a:pt x="8" y="0"/>
                  </a:lnTo>
                  <a:lnTo>
                    <a:pt x="6" y="0"/>
                  </a:lnTo>
                  <a:lnTo>
                    <a:pt x="4" y="0"/>
                  </a:lnTo>
                  <a:lnTo>
                    <a:pt x="2" y="2"/>
                  </a:lnTo>
                  <a:lnTo>
                    <a:pt x="2" y="2"/>
                  </a:lnTo>
                  <a:lnTo>
                    <a:pt x="2" y="2"/>
                  </a:lnTo>
                  <a:lnTo>
                    <a:pt x="2" y="4"/>
                  </a:lnTo>
                  <a:lnTo>
                    <a:pt x="2" y="6"/>
                  </a:lnTo>
                  <a:lnTo>
                    <a:pt x="0" y="6"/>
                  </a:lnTo>
                  <a:lnTo>
                    <a:pt x="0" y="6"/>
                  </a:lnTo>
                  <a:lnTo>
                    <a:pt x="2" y="8"/>
                  </a:lnTo>
                  <a:lnTo>
                    <a:pt x="4"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270"/>
            <p:cNvSpPr>
              <a:spLocks/>
            </p:cNvSpPr>
            <p:nvPr/>
          </p:nvSpPr>
          <p:spPr bwMode="auto">
            <a:xfrm>
              <a:off x="5857875" y="3779838"/>
              <a:ext cx="15875" cy="12700"/>
            </a:xfrm>
            <a:custGeom>
              <a:avLst/>
              <a:gdLst>
                <a:gd name="T0" fmla="*/ 8 w 10"/>
                <a:gd name="T1" fmla="*/ 6 h 8"/>
                <a:gd name="T2" fmla="*/ 10 w 10"/>
                <a:gd name="T3" fmla="*/ 4 h 8"/>
                <a:gd name="T4" fmla="*/ 10 w 10"/>
                <a:gd name="T5" fmla="*/ 2 h 8"/>
                <a:gd name="T6" fmla="*/ 10 w 10"/>
                <a:gd name="T7" fmla="*/ 2 h 8"/>
                <a:gd name="T8" fmla="*/ 8 w 10"/>
                <a:gd name="T9" fmla="*/ 0 h 8"/>
                <a:gd name="T10" fmla="*/ 6 w 10"/>
                <a:gd name="T11" fmla="*/ 0 h 8"/>
                <a:gd name="T12" fmla="*/ 6 w 10"/>
                <a:gd name="T13" fmla="*/ 0 h 8"/>
                <a:gd name="T14" fmla="*/ 2 w 10"/>
                <a:gd name="T15" fmla="*/ 0 h 8"/>
                <a:gd name="T16" fmla="*/ 0 w 10"/>
                <a:gd name="T17" fmla="*/ 0 h 8"/>
                <a:gd name="T18" fmla="*/ 0 w 10"/>
                <a:gd name="T19" fmla="*/ 2 h 8"/>
                <a:gd name="T20" fmla="*/ 2 w 10"/>
                <a:gd name="T21" fmla="*/ 4 h 8"/>
                <a:gd name="T22" fmla="*/ 4 w 10"/>
                <a:gd name="T23" fmla="*/ 4 h 8"/>
                <a:gd name="T24" fmla="*/ 6 w 10"/>
                <a:gd name="T25" fmla="*/ 4 h 8"/>
                <a:gd name="T26" fmla="*/ 6 w 10"/>
                <a:gd name="T27" fmla="*/ 8 h 8"/>
                <a:gd name="T28" fmla="*/ 6 w 10"/>
                <a:gd name="T29" fmla="*/ 8 h 8"/>
                <a:gd name="T30" fmla="*/ 8 w 10"/>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8" y="6"/>
                  </a:moveTo>
                  <a:lnTo>
                    <a:pt x="10" y="4"/>
                  </a:lnTo>
                  <a:lnTo>
                    <a:pt x="10" y="2"/>
                  </a:lnTo>
                  <a:lnTo>
                    <a:pt x="10" y="2"/>
                  </a:lnTo>
                  <a:lnTo>
                    <a:pt x="8" y="0"/>
                  </a:lnTo>
                  <a:lnTo>
                    <a:pt x="6" y="0"/>
                  </a:lnTo>
                  <a:lnTo>
                    <a:pt x="6" y="0"/>
                  </a:lnTo>
                  <a:lnTo>
                    <a:pt x="2" y="0"/>
                  </a:lnTo>
                  <a:lnTo>
                    <a:pt x="0" y="0"/>
                  </a:lnTo>
                  <a:lnTo>
                    <a:pt x="0" y="2"/>
                  </a:lnTo>
                  <a:lnTo>
                    <a:pt x="2" y="4"/>
                  </a:lnTo>
                  <a:lnTo>
                    <a:pt x="4" y="4"/>
                  </a:lnTo>
                  <a:lnTo>
                    <a:pt x="6" y="4"/>
                  </a:lnTo>
                  <a:lnTo>
                    <a:pt x="6" y="8"/>
                  </a:lnTo>
                  <a:lnTo>
                    <a:pt x="6" y="8"/>
                  </a:lnTo>
                  <a:lnTo>
                    <a:pt x="8"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71"/>
            <p:cNvSpPr>
              <a:spLocks/>
            </p:cNvSpPr>
            <p:nvPr/>
          </p:nvSpPr>
          <p:spPr bwMode="auto">
            <a:xfrm>
              <a:off x="5838825" y="3757613"/>
              <a:ext cx="15875" cy="9525"/>
            </a:xfrm>
            <a:custGeom>
              <a:avLst/>
              <a:gdLst>
                <a:gd name="T0" fmla="*/ 2 w 10"/>
                <a:gd name="T1" fmla="*/ 0 h 6"/>
                <a:gd name="T2" fmla="*/ 0 w 10"/>
                <a:gd name="T3" fmla="*/ 0 h 6"/>
                <a:gd name="T4" fmla="*/ 0 w 10"/>
                <a:gd name="T5" fmla="*/ 2 h 6"/>
                <a:gd name="T6" fmla="*/ 0 w 10"/>
                <a:gd name="T7" fmla="*/ 2 h 6"/>
                <a:gd name="T8" fmla="*/ 0 w 10"/>
                <a:gd name="T9" fmla="*/ 4 h 6"/>
                <a:gd name="T10" fmla="*/ 0 w 10"/>
                <a:gd name="T11" fmla="*/ 4 h 6"/>
                <a:gd name="T12" fmla="*/ 6 w 10"/>
                <a:gd name="T13" fmla="*/ 6 h 6"/>
                <a:gd name="T14" fmla="*/ 8 w 10"/>
                <a:gd name="T15" fmla="*/ 4 h 6"/>
                <a:gd name="T16" fmla="*/ 10 w 10"/>
                <a:gd name="T17" fmla="*/ 4 h 6"/>
                <a:gd name="T18" fmla="*/ 10 w 10"/>
                <a:gd name="T19" fmla="*/ 2 h 6"/>
                <a:gd name="T20" fmla="*/ 10 w 10"/>
                <a:gd name="T21" fmla="*/ 0 h 6"/>
                <a:gd name="T22" fmla="*/ 8 w 10"/>
                <a:gd name="T23" fmla="*/ 0 h 6"/>
                <a:gd name="T24" fmla="*/ 2 w 10"/>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2" y="0"/>
                  </a:moveTo>
                  <a:lnTo>
                    <a:pt x="0" y="0"/>
                  </a:lnTo>
                  <a:lnTo>
                    <a:pt x="0" y="2"/>
                  </a:lnTo>
                  <a:lnTo>
                    <a:pt x="0" y="2"/>
                  </a:lnTo>
                  <a:lnTo>
                    <a:pt x="0" y="4"/>
                  </a:lnTo>
                  <a:lnTo>
                    <a:pt x="0" y="4"/>
                  </a:lnTo>
                  <a:lnTo>
                    <a:pt x="6" y="6"/>
                  </a:lnTo>
                  <a:lnTo>
                    <a:pt x="8" y="4"/>
                  </a:lnTo>
                  <a:lnTo>
                    <a:pt x="10" y="4"/>
                  </a:lnTo>
                  <a:lnTo>
                    <a:pt x="10" y="2"/>
                  </a:lnTo>
                  <a:lnTo>
                    <a:pt x="10" y="0"/>
                  </a:lnTo>
                  <a:lnTo>
                    <a:pt x="8"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272"/>
            <p:cNvSpPr>
              <a:spLocks/>
            </p:cNvSpPr>
            <p:nvPr/>
          </p:nvSpPr>
          <p:spPr bwMode="auto">
            <a:xfrm>
              <a:off x="5870575" y="3757613"/>
              <a:ext cx="3175" cy="3175"/>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2"/>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273"/>
            <p:cNvSpPr>
              <a:spLocks/>
            </p:cNvSpPr>
            <p:nvPr/>
          </p:nvSpPr>
          <p:spPr bwMode="auto">
            <a:xfrm>
              <a:off x="6080125" y="3640138"/>
              <a:ext cx="12700" cy="9525"/>
            </a:xfrm>
            <a:custGeom>
              <a:avLst/>
              <a:gdLst>
                <a:gd name="T0" fmla="*/ 2 w 8"/>
                <a:gd name="T1" fmla="*/ 4 h 6"/>
                <a:gd name="T2" fmla="*/ 2 w 8"/>
                <a:gd name="T3" fmla="*/ 4 h 6"/>
                <a:gd name="T4" fmla="*/ 4 w 8"/>
                <a:gd name="T5" fmla="*/ 6 h 6"/>
                <a:gd name="T6" fmla="*/ 4 w 8"/>
                <a:gd name="T7" fmla="*/ 4 h 6"/>
                <a:gd name="T8" fmla="*/ 8 w 8"/>
                <a:gd name="T9" fmla="*/ 4 h 6"/>
                <a:gd name="T10" fmla="*/ 2 w 8"/>
                <a:gd name="T11" fmla="*/ 0 h 6"/>
                <a:gd name="T12" fmla="*/ 0 w 8"/>
                <a:gd name="T13" fmla="*/ 2 h 6"/>
                <a:gd name="T14" fmla="*/ 0 w 8"/>
                <a:gd name="T15" fmla="*/ 2 h 6"/>
                <a:gd name="T16" fmla="*/ 0 w 8"/>
                <a:gd name="T17" fmla="*/ 2 h 6"/>
                <a:gd name="T18" fmla="*/ 0 w 8"/>
                <a:gd name="T19" fmla="*/ 4 h 6"/>
                <a:gd name="T20" fmla="*/ 0 w 8"/>
                <a:gd name="T21" fmla="*/ 4 h 6"/>
                <a:gd name="T22" fmla="*/ 2 w 8"/>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2" y="4"/>
                  </a:moveTo>
                  <a:lnTo>
                    <a:pt x="2" y="4"/>
                  </a:lnTo>
                  <a:lnTo>
                    <a:pt x="4" y="6"/>
                  </a:lnTo>
                  <a:lnTo>
                    <a:pt x="4" y="4"/>
                  </a:lnTo>
                  <a:lnTo>
                    <a:pt x="8" y="4"/>
                  </a:lnTo>
                  <a:lnTo>
                    <a:pt x="2" y="0"/>
                  </a:lnTo>
                  <a:lnTo>
                    <a:pt x="0" y="2"/>
                  </a:lnTo>
                  <a:lnTo>
                    <a:pt x="0" y="2"/>
                  </a:lnTo>
                  <a:lnTo>
                    <a:pt x="0" y="2"/>
                  </a:lnTo>
                  <a:lnTo>
                    <a:pt x="0" y="4"/>
                  </a:lnTo>
                  <a:lnTo>
                    <a:pt x="0" y="4"/>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274"/>
            <p:cNvSpPr>
              <a:spLocks/>
            </p:cNvSpPr>
            <p:nvPr/>
          </p:nvSpPr>
          <p:spPr bwMode="auto">
            <a:xfrm>
              <a:off x="6083300" y="3656013"/>
              <a:ext cx="3175" cy="6350"/>
            </a:xfrm>
            <a:custGeom>
              <a:avLst/>
              <a:gdLst>
                <a:gd name="T0" fmla="*/ 2 w 2"/>
                <a:gd name="T1" fmla="*/ 4 h 4"/>
                <a:gd name="T2" fmla="*/ 2 w 2"/>
                <a:gd name="T3" fmla="*/ 2 h 4"/>
                <a:gd name="T4" fmla="*/ 2 w 2"/>
                <a:gd name="T5" fmla="*/ 0 h 4"/>
                <a:gd name="T6" fmla="*/ 0 w 2"/>
                <a:gd name="T7" fmla="*/ 2 h 4"/>
                <a:gd name="T8" fmla="*/ 2 w 2"/>
                <a:gd name="T9" fmla="*/ 4 h 4"/>
                <a:gd name="T10" fmla="*/ 2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0" y="2"/>
                  </a:lnTo>
                  <a:lnTo>
                    <a:pt x="2" y="4"/>
                  </a:lnTo>
                  <a:lnTo>
                    <a:pt x="2" y="4"/>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275"/>
            <p:cNvSpPr>
              <a:spLocks/>
            </p:cNvSpPr>
            <p:nvPr/>
          </p:nvSpPr>
          <p:spPr bwMode="auto">
            <a:xfrm>
              <a:off x="6070600" y="3671888"/>
              <a:ext cx="9525" cy="6350"/>
            </a:xfrm>
            <a:custGeom>
              <a:avLst/>
              <a:gdLst>
                <a:gd name="T0" fmla="*/ 2 w 6"/>
                <a:gd name="T1" fmla="*/ 4 h 4"/>
                <a:gd name="T2" fmla="*/ 4 w 6"/>
                <a:gd name="T3" fmla="*/ 4 h 4"/>
                <a:gd name="T4" fmla="*/ 6 w 6"/>
                <a:gd name="T5" fmla="*/ 2 h 4"/>
                <a:gd name="T6" fmla="*/ 6 w 6"/>
                <a:gd name="T7" fmla="*/ 2 h 4"/>
                <a:gd name="T8" fmla="*/ 6 w 6"/>
                <a:gd name="T9" fmla="*/ 0 h 4"/>
                <a:gd name="T10" fmla="*/ 4 w 6"/>
                <a:gd name="T11" fmla="*/ 0 h 4"/>
                <a:gd name="T12" fmla="*/ 4 w 6"/>
                <a:gd name="T13" fmla="*/ 0 h 4"/>
                <a:gd name="T14" fmla="*/ 2 w 6"/>
                <a:gd name="T15" fmla="*/ 0 h 4"/>
                <a:gd name="T16" fmla="*/ 2 w 6"/>
                <a:gd name="T17" fmla="*/ 0 h 4"/>
                <a:gd name="T18" fmla="*/ 2 w 6"/>
                <a:gd name="T19" fmla="*/ 2 h 4"/>
                <a:gd name="T20" fmla="*/ 0 w 6"/>
                <a:gd name="T21" fmla="*/ 2 h 4"/>
                <a:gd name="T22" fmla="*/ 0 w 6"/>
                <a:gd name="T23" fmla="*/ 2 h 4"/>
                <a:gd name="T24" fmla="*/ 2 w 6"/>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2" y="4"/>
                  </a:moveTo>
                  <a:lnTo>
                    <a:pt x="4" y="4"/>
                  </a:lnTo>
                  <a:lnTo>
                    <a:pt x="6" y="2"/>
                  </a:lnTo>
                  <a:lnTo>
                    <a:pt x="6" y="2"/>
                  </a:lnTo>
                  <a:lnTo>
                    <a:pt x="6" y="0"/>
                  </a:lnTo>
                  <a:lnTo>
                    <a:pt x="4" y="0"/>
                  </a:lnTo>
                  <a:lnTo>
                    <a:pt x="4" y="0"/>
                  </a:lnTo>
                  <a:lnTo>
                    <a:pt x="2" y="0"/>
                  </a:lnTo>
                  <a:lnTo>
                    <a:pt x="2" y="0"/>
                  </a:lnTo>
                  <a:lnTo>
                    <a:pt x="2" y="2"/>
                  </a:lnTo>
                  <a:lnTo>
                    <a:pt x="0" y="2"/>
                  </a:lnTo>
                  <a:lnTo>
                    <a:pt x="0"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276"/>
            <p:cNvSpPr>
              <a:spLocks/>
            </p:cNvSpPr>
            <p:nvPr/>
          </p:nvSpPr>
          <p:spPr bwMode="auto">
            <a:xfrm>
              <a:off x="6045200" y="3690938"/>
              <a:ext cx="38100" cy="19050"/>
            </a:xfrm>
            <a:custGeom>
              <a:avLst/>
              <a:gdLst>
                <a:gd name="T0" fmla="*/ 6 w 24"/>
                <a:gd name="T1" fmla="*/ 0 h 12"/>
                <a:gd name="T2" fmla="*/ 2 w 24"/>
                <a:gd name="T3" fmla="*/ 0 h 12"/>
                <a:gd name="T4" fmla="*/ 2 w 24"/>
                <a:gd name="T5" fmla="*/ 2 h 12"/>
                <a:gd name="T6" fmla="*/ 2 w 24"/>
                <a:gd name="T7" fmla="*/ 2 h 12"/>
                <a:gd name="T8" fmla="*/ 0 w 24"/>
                <a:gd name="T9" fmla="*/ 4 h 12"/>
                <a:gd name="T10" fmla="*/ 0 w 24"/>
                <a:gd name="T11" fmla="*/ 4 h 12"/>
                <a:gd name="T12" fmla="*/ 0 w 24"/>
                <a:gd name="T13" fmla="*/ 8 h 12"/>
                <a:gd name="T14" fmla="*/ 2 w 24"/>
                <a:gd name="T15" fmla="*/ 4 h 12"/>
                <a:gd name="T16" fmla="*/ 2 w 24"/>
                <a:gd name="T17" fmla="*/ 4 h 12"/>
                <a:gd name="T18" fmla="*/ 4 w 24"/>
                <a:gd name="T19" fmla="*/ 6 h 12"/>
                <a:gd name="T20" fmla="*/ 6 w 24"/>
                <a:gd name="T21" fmla="*/ 8 h 12"/>
                <a:gd name="T22" fmla="*/ 6 w 24"/>
                <a:gd name="T23" fmla="*/ 6 h 12"/>
                <a:gd name="T24" fmla="*/ 6 w 24"/>
                <a:gd name="T25" fmla="*/ 6 h 12"/>
                <a:gd name="T26" fmla="*/ 8 w 24"/>
                <a:gd name="T27" fmla="*/ 6 h 12"/>
                <a:gd name="T28" fmla="*/ 10 w 24"/>
                <a:gd name="T29" fmla="*/ 6 h 12"/>
                <a:gd name="T30" fmla="*/ 12 w 24"/>
                <a:gd name="T31" fmla="*/ 6 h 12"/>
                <a:gd name="T32" fmla="*/ 12 w 24"/>
                <a:gd name="T33" fmla="*/ 6 h 12"/>
                <a:gd name="T34" fmla="*/ 14 w 24"/>
                <a:gd name="T35" fmla="*/ 6 h 12"/>
                <a:gd name="T36" fmla="*/ 14 w 24"/>
                <a:gd name="T37" fmla="*/ 6 h 12"/>
                <a:gd name="T38" fmla="*/ 16 w 24"/>
                <a:gd name="T39" fmla="*/ 6 h 12"/>
                <a:gd name="T40" fmla="*/ 16 w 24"/>
                <a:gd name="T41" fmla="*/ 6 h 12"/>
                <a:gd name="T42" fmla="*/ 22 w 24"/>
                <a:gd name="T43" fmla="*/ 10 h 12"/>
                <a:gd name="T44" fmla="*/ 24 w 24"/>
                <a:gd name="T45" fmla="*/ 12 h 12"/>
                <a:gd name="T46" fmla="*/ 24 w 24"/>
                <a:gd name="T47" fmla="*/ 10 h 12"/>
                <a:gd name="T48" fmla="*/ 24 w 24"/>
                <a:gd name="T49" fmla="*/ 8 h 12"/>
                <a:gd name="T50" fmla="*/ 24 w 24"/>
                <a:gd name="T51" fmla="*/ 6 h 12"/>
                <a:gd name="T52" fmla="*/ 22 w 24"/>
                <a:gd name="T53" fmla="*/ 6 h 12"/>
                <a:gd name="T54" fmla="*/ 22 w 24"/>
                <a:gd name="T55" fmla="*/ 2 h 12"/>
                <a:gd name="T56" fmla="*/ 20 w 24"/>
                <a:gd name="T57" fmla="*/ 2 h 12"/>
                <a:gd name="T58" fmla="*/ 20 w 24"/>
                <a:gd name="T59" fmla="*/ 2 h 12"/>
                <a:gd name="T60" fmla="*/ 18 w 24"/>
                <a:gd name="T61" fmla="*/ 2 h 12"/>
                <a:gd name="T62" fmla="*/ 16 w 24"/>
                <a:gd name="T63" fmla="*/ 2 h 12"/>
                <a:gd name="T64" fmla="*/ 16 w 24"/>
                <a:gd name="T65" fmla="*/ 0 h 12"/>
                <a:gd name="T66" fmla="*/ 14 w 24"/>
                <a:gd name="T67" fmla="*/ 0 h 12"/>
                <a:gd name="T68" fmla="*/ 10 w 24"/>
                <a:gd name="T69" fmla="*/ 0 h 12"/>
                <a:gd name="T70" fmla="*/ 10 w 24"/>
                <a:gd name="T71" fmla="*/ 0 h 12"/>
                <a:gd name="T72" fmla="*/ 8 w 24"/>
                <a:gd name="T73" fmla="*/ 0 h 12"/>
                <a:gd name="T74" fmla="*/ 6 w 24"/>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2">
                  <a:moveTo>
                    <a:pt x="6" y="0"/>
                  </a:moveTo>
                  <a:lnTo>
                    <a:pt x="2" y="0"/>
                  </a:lnTo>
                  <a:lnTo>
                    <a:pt x="2" y="2"/>
                  </a:lnTo>
                  <a:lnTo>
                    <a:pt x="2" y="2"/>
                  </a:lnTo>
                  <a:lnTo>
                    <a:pt x="0" y="4"/>
                  </a:lnTo>
                  <a:lnTo>
                    <a:pt x="0" y="4"/>
                  </a:lnTo>
                  <a:lnTo>
                    <a:pt x="0" y="8"/>
                  </a:lnTo>
                  <a:lnTo>
                    <a:pt x="2" y="4"/>
                  </a:lnTo>
                  <a:lnTo>
                    <a:pt x="2" y="4"/>
                  </a:lnTo>
                  <a:lnTo>
                    <a:pt x="4" y="6"/>
                  </a:lnTo>
                  <a:lnTo>
                    <a:pt x="6" y="8"/>
                  </a:lnTo>
                  <a:lnTo>
                    <a:pt x="6" y="6"/>
                  </a:lnTo>
                  <a:lnTo>
                    <a:pt x="6" y="6"/>
                  </a:lnTo>
                  <a:lnTo>
                    <a:pt x="8" y="6"/>
                  </a:lnTo>
                  <a:lnTo>
                    <a:pt x="10" y="6"/>
                  </a:lnTo>
                  <a:lnTo>
                    <a:pt x="12" y="6"/>
                  </a:lnTo>
                  <a:lnTo>
                    <a:pt x="12" y="6"/>
                  </a:lnTo>
                  <a:lnTo>
                    <a:pt x="14" y="6"/>
                  </a:lnTo>
                  <a:lnTo>
                    <a:pt x="14" y="6"/>
                  </a:lnTo>
                  <a:lnTo>
                    <a:pt x="16" y="6"/>
                  </a:lnTo>
                  <a:lnTo>
                    <a:pt x="16" y="6"/>
                  </a:lnTo>
                  <a:lnTo>
                    <a:pt x="22" y="10"/>
                  </a:lnTo>
                  <a:lnTo>
                    <a:pt x="24" y="12"/>
                  </a:lnTo>
                  <a:lnTo>
                    <a:pt x="24" y="10"/>
                  </a:lnTo>
                  <a:lnTo>
                    <a:pt x="24" y="8"/>
                  </a:lnTo>
                  <a:lnTo>
                    <a:pt x="24" y="6"/>
                  </a:lnTo>
                  <a:lnTo>
                    <a:pt x="22" y="6"/>
                  </a:lnTo>
                  <a:lnTo>
                    <a:pt x="22" y="2"/>
                  </a:lnTo>
                  <a:lnTo>
                    <a:pt x="20" y="2"/>
                  </a:lnTo>
                  <a:lnTo>
                    <a:pt x="20" y="2"/>
                  </a:lnTo>
                  <a:lnTo>
                    <a:pt x="18" y="2"/>
                  </a:lnTo>
                  <a:lnTo>
                    <a:pt x="16" y="2"/>
                  </a:lnTo>
                  <a:lnTo>
                    <a:pt x="16" y="0"/>
                  </a:lnTo>
                  <a:lnTo>
                    <a:pt x="14" y="0"/>
                  </a:lnTo>
                  <a:lnTo>
                    <a:pt x="10" y="0"/>
                  </a:lnTo>
                  <a:lnTo>
                    <a:pt x="10" y="0"/>
                  </a:lnTo>
                  <a:lnTo>
                    <a:pt x="8" y="0"/>
                  </a:lnTo>
                  <a:lnTo>
                    <a:pt x="6"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277"/>
            <p:cNvSpPr>
              <a:spLocks/>
            </p:cNvSpPr>
            <p:nvPr/>
          </p:nvSpPr>
          <p:spPr bwMode="auto">
            <a:xfrm>
              <a:off x="5924550" y="3611563"/>
              <a:ext cx="85725" cy="127000"/>
            </a:xfrm>
            <a:custGeom>
              <a:avLst/>
              <a:gdLst>
                <a:gd name="T0" fmla="*/ 48 w 54"/>
                <a:gd name="T1" fmla="*/ 14 h 80"/>
                <a:gd name="T2" fmla="*/ 52 w 54"/>
                <a:gd name="T3" fmla="*/ 6 h 80"/>
                <a:gd name="T4" fmla="*/ 54 w 54"/>
                <a:gd name="T5" fmla="*/ 0 h 80"/>
                <a:gd name="T6" fmla="*/ 50 w 54"/>
                <a:gd name="T7" fmla="*/ 0 h 80"/>
                <a:gd name="T8" fmla="*/ 44 w 54"/>
                <a:gd name="T9" fmla="*/ 8 h 80"/>
                <a:gd name="T10" fmla="*/ 36 w 54"/>
                <a:gd name="T11" fmla="*/ 8 h 80"/>
                <a:gd name="T12" fmla="*/ 32 w 54"/>
                <a:gd name="T13" fmla="*/ 8 h 80"/>
                <a:gd name="T14" fmla="*/ 28 w 54"/>
                <a:gd name="T15" fmla="*/ 6 h 80"/>
                <a:gd name="T16" fmla="*/ 26 w 54"/>
                <a:gd name="T17" fmla="*/ 6 h 80"/>
                <a:gd name="T18" fmla="*/ 22 w 54"/>
                <a:gd name="T19" fmla="*/ 6 h 80"/>
                <a:gd name="T20" fmla="*/ 18 w 54"/>
                <a:gd name="T21" fmla="*/ 4 h 80"/>
                <a:gd name="T22" fmla="*/ 14 w 54"/>
                <a:gd name="T23" fmla="*/ 10 h 80"/>
                <a:gd name="T24" fmla="*/ 12 w 54"/>
                <a:gd name="T25" fmla="*/ 8 h 80"/>
                <a:gd name="T26" fmla="*/ 10 w 54"/>
                <a:gd name="T27" fmla="*/ 16 h 80"/>
                <a:gd name="T28" fmla="*/ 8 w 54"/>
                <a:gd name="T29" fmla="*/ 18 h 80"/>
                <a:gd name="T30" fmla="*/ 8 w 54"/>
                <a:gd name="T31" fmla="*/ 28 h 80"/>
                <a:gd name="T32" fmla="*/ 6 w 54"/>
                <a:gd name="T33" fmla="*/ 28 h 80"/>
                <a:gd name="T34" fmla="*/ 2 w 54"/>
                <a:gd name="T35" fmla="*/ 42 h 80"/>
                <a:gd name="T36" fmla="*/ 0 w 54"/>
                <a:gd name="T37" fmla="*/ 52 h 80"/>
                <a:gd name="T38" fmla="*/ 2 w 54"/>
                <a:gd name="T39" fmla="*/ 56 h 80"/>
                <a:gd name="T40" fmla="*/ 6 w 54"/>
                <a:gd name="T41" fmla="*/ 62 h 80"/>
                <a:gd name="T42" fmla="*/ 2 w 54"/>
                <a:gd name="T43" fmla="*/ 76 h 80"/>
                <a:gd name="T44" fmla="*/ 6 w 54"/>
                <a:gd name="T45" fmla="*/ 80 h 80"/>
                <a:gd name="T46" fmla="*/ 12 w 54"/>
                <a:gd name="T47" fmla="*/ 80 h 80"/>
                <a:gd name="T48" fmla="*/ 12 w 54"/>
                <a:gd name="T49" fmla="*/ 70 h 80"/>
                <a:gd name="T50" fmla="*/ 12 w 54"/>
                <a:gd name="T51" fmla="*/ 56 h 80"/>
                <a:gd name="T52" fmla="*/ 14 w 54"/>
                <a:gd name="T53" fmla="*/ 48 h 80"/>
                <a:gd name="T54" fmla="*/ 18 w 54"/>
                <a:gd name="T55" fmla="*/ 48 h 80"/>
                <a:gd name="T56" fmla="*/ 16 w 54"/>
                <a:gd name="T57" fmla="*/ 56 h 80"/>
                <a:gd name="T58" fmla="*/ 22 w 54"/>
                <a:gd name="T59" fmla="*/ 62 h 80"/>
                <a:gd name="T60" fmla="*/ 22 w 54"/>
                <a:gd name="T61" fmla="*/ 70 h 80"/>
                <a:gd name="T62" fmla="*/ 26 w 54"/>
                <a:gd name="T63" fmla="*/ 70 h 80"/>
                <a:gd name="T64" fmla="*/ 32 w 54"/>
                <a:gd name="T65" fmla="*/ 68 h 80"/>
                <a:gd name="T66" fmla="*/ 32 w 54"/>
                <a:gd name="T67" fmla="*/ 64 h 80"/>
                <a:gd name="T68" fmla="*/ 30 w 54"/>
                <a:gd name="T69" fmla="*/ 62 h 80"/>
                <a:gd name="T70" fmla="*/ 28 w 54"/>
                <a:gd name="T71" fmla="*/ 58 h 80"/>
                <a:gd name="T72" fmla="*/ 30 w 54"/>
                <a:gd name="T73" fmla="*/ 54 h 80"/>
                <a:gd name="T74" fmla="*/ 28 w 54"/>
                <a:gd name="T75" fmla="*/ 50 h 80"/>
                <a:gd name="T76" fmla="*/ 22 w 54"/>
                <a:gd name="T77" fmla="*/ 38 h 80"/>
                <a:gd name="T78" fmla="*/ 26 w 54"/>
                <a:gd name="T79" fmla="*/ 38 h 80"/>
                <a:gd name="T80" fmla="*/ 30 w 54"/>
                <a:gd name="T81" fmla="*/ 34 h 80"/>
                <a:gd name="T82" fmla="*/ 38 w 54"/>
                <a:gd name="T83" fmla="*/ 30 h 80"/>
                <a:gd name="T84" fmla="*/ 38 w 54"/>
                <a:gd name="T85" fmla="*/ 24 h 80"/>
                <a:gd name="T86" fmla="*/ 34 w 54"/>
                <a:gd name="T87" fmla="*/ 28 h 80"/>
                <a:gd name="T88" fmla="*/ 28 w 54"/>
                <a:gd name="T89" fmla="*/ 30 h 80"/>
                <a:gd name="T90" fmla="*/ 24 w 54"/>
                <a:gd name="T91" fmla="*/ 28 h 80"/>
                <a:gd name="T92" fmla="*/ 20 w 54"/>
                <a:gd name="T93" fmla="*/ 32 h 80"/>
                <a:gd name="T94" fmla="*/ 14 w 54"/>
                <a:gd name="T95" fmla="*/ 30 h 80"/>
                <a:gd name="T96" fmla="*/ 10 w 54"/>
                <a:gd name="T97" fmla="*/ 22 h 80"/>
                <a:gd name="T98" fmla="*/ 14 w 54"/>
                <a:gd name="T99" fmla="*/ 14 h 80"/>
                <a:gd name="T100" fmla="*/ 18 w 54"/>
                <a:gd name="T101" fmla="*/ 14 h 80"/>
                <a:gd name="T102" fmla="*/ 22 w 54"/>
                <a:gd name="T103" fmla="*/ 14 h 80"/>
                <a:gd name="T104" fmla="*/ 26 w 54"/>
                <a:gd name="T105" fmla="*/ 14 h 80"/>
                <a:gd name="T106" fmla="*/ 34 w 54"/>
                <a:gd name="T107" fmla="*/ 12 h 80"/>
                <a:gd name="T108" fmla="*/ 42 w 54"/>
                <a:gd name="T10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80">
                  <a:moveTo>
                    <a:pt x="44" y="14"/>
                  </a:moveTo>
                  <a:lnTo>
                    <a:pt x="46" y="14"/>
                  </a:lnTo>
                  <a:lnTo>
                    <a:pt x="48" y="14"/>
                  </a:lnTo>
                  <a:lnTo>
                    <a:pt x="48" y="12"/>
                  </a:lnTo>
                  <a:lnTo>
                    <a:pt x="50" y="8"/>
                  </a:lnTo>
                  <a:lnTo>
                    <a:pt x="52" y="6"/>
                  </a:lnTo>
                  <a:lnTo>
                    <a:pt x="54" y="4"/>
                  </a:lnTo>
                  <a:lnTo>
                    <a:pt x="54" y="2"/>
                  </a:lnTo>
                  <a:lnTo>
                    <a:pt x="54" y="0"/>
                  </a:lnTo>
                  <a:lnTo>
                    <a:pt x="54" y="0"/>
                  </a:lnTo>
                  <a:lnTo>
                    <a:pt x="52" y="0"/>
                  </a:lnTo>
                  <a:lnTo>
                    <a:pt x="50" y="0"/>
                  </a:lnTo>
                  <a:lnTo>
                    <a:pt x="50" y="2"/>
                  </a:lnTo>
                  <a:lnTo>
                    <a:pt x="48" y="4"/>
                  </a:lnTo>
                  <a:lnTo>
                    <a:pt x="44" y="8"/>
                  </a:lnTo>
                  <a:lnTo>
                    <a:pt x="42" y="8"/>
                  </a:lnTo>
                  <a:lnTo>
                    <a:pt x="38" y="8"/>
                  </a:lnTo>
                  <a:lnTo>
                    <a:pt x="36" y="8"/>
                  </a:lnTo>
                  <a:lnTo>
                    <a:pt x="34" y="8"/>
                  </a:lnTo>
                  <a:lnTo>
                    <a:pt x="34" y="8"/>
                  </a:lnTo>
                  <a:lnTo>
                    <a:pt x="32" y="8"/>
                  </a:lnTo>
                  <a:lnTo>
                    <a:pt x="32" y="8"/>
                  </a:lnTo>
                  <a:lnTo>
                    <a:pt x="30" y="6"/>
                  </a:lnTo>
                  <a:lnTo>
                    <a:pt x="28" y="6"/>
                  </a:lnTo>
                  <a:lnTo>
                    <a:pt x="28" y="6"/>
                  </a:lnTo>
                  <a:lnTo>
                    <a:pt x="26" y="6"/>
                  </a:lnTo>
                  <a:lnTo>
                    <a:pt x="26" y="6"/>
                  </a:lnTo>
                  <a:lnTo>
                    <a:pt x="24" y="6"/>
                  </a:lnTo>
                  <a:lnTo>
                    <a:pt x="22" y="6"/>
                  </a:lnTo>
                  <a:lnTo>
                    <a:pt x="22" y="6"/>
                  </a:lnTo>
                  <a:lnTo>
                    <a:pt x="22" y="4"/>
                  </a:lnTo>
                  <a:lnTo>
                    <a:pt x="18" y="4"/>
                  </a:lnTo>
                  <a:lnTo>
                    <a:pt x="18" y="4"/>
                  </a:lnTo>
                  <a:lnTo>
                    <a:pt x="16" y="6"/>
                  </a:lnTo>
                  <a:lnTo>
                    <a:pt x="16" y="8"/>
                  </a:lnTo>
                  <a:lnTo>
                    <a:pt x="14" y="10"/>
                  </a:lnTo>
                  <a:lnTo>
                    <a:pt x="14" y="10"/>
                  </a:lnTo>
                  <a:lnTo>
                    <a:pt x="12" y="8"/>
                  </a:lnTo>
                  <a:lnTo>
                    <a:pt x="12" y="8"/>
                  </a:lnTo>
                  <a:lnTo>
                    <a:pt x="10" y="12"/>
                  </a:lnTo>
                  <a:lnTo>
                    <a:pt x="10" y="14"/>
                  </a:lnTo>
                  <a:lnTo>
                    <a:pt x="10" y="16"/>
                  </a:lnTo>
                  <a:lnTo>
                    <a:pt x="10" y="16"/>
                  </a:lnTo>
                  <a:lnTo>
                    <a:pt x="8" y="18"/>
                  </a:lnTo>
                  <a:lnTo>
                    <a:pt x="8" y="18"/>
                  </a:lnTo>
                  <a:lnTo>
                    <a:pt x="8" y="20"/>
                  </a:lnTo>
                  <a:lnTo>
                    <a:pt x="8" y="24"/>
                  </a:lnTo>
                  <a:lnTo>
                    <a:pt x="8" y="28"/>
                  </a:lnTo>
                  <a:lnTo>
                    <a:pt x="8" y="24"/>
                  </a:lnTo>
                  <a:lnTo>
                    <a:pt x="6" y="28"/>
                  </a:lnTo>
                  <a:lnTo>
                    <a:pt x="6" y="28"/>
                  </a:lnTo>
                  <a:lnTo>
                    <a:pt x="4" y="32"/>
                  </a:lnTo>
                  <a:lnTo>
                    <a:pt x="4" y="38"/>
                  </a:lnTo>
                  <a:lnTo>
                    <a:pt x="2" y="42"/>
                  </a:lnTo>
                  <a:lnTo>
                    <a:pt x="2" y="44"/>
                  </a:lnTo>
                  <a:lnTo>
                    <a:pt x="0" y="48"/>
                  </a:lnTo>
                  <a:lnTo>
                    <a:pt x="0" y="52"/>
                  </a:lnTo>
                  <a:lnTo>
                    <a:pt x="0" y="54"/>
                  </a:lnTo>
                  <a:lnTo>
                    <a:pt x="0" y="56"/>
                  </a:lnTo>
                  <a:lnTo>
                    <a:pt x="2" y="56"/>
                  </a:lnTo>
                  <a:lnTo>
                    <a:pt x="6" y="56"/>
                  </a:lnTo>
                  <a:lnTo>
                    <a:pt x="6" y="62"/>
                  </a:lnTo>
                  <a:lnTo>
                    <a:pt x="6" y="62"/>
                  </a:lnTo>
                  <a:lnTo>
                    <a:pt x="4" y="70"/>
                  </a:lnTo>
                  <a:lnTo>
                    <a:pt x="4" y="72"/>
                  </a:lnTo>
                  <a:lnTo>
                    <a:pt x="2" y="76"/>
                  </a:lnTo>
                  <a:lnTo>
                    <a:pt x="4" y="80"/>
                  </a:lnTo>
                  <a:lnTo>
                    <a:pt x="4" y="80"/>
                  </a:lnTo>
                  <a:lnTo>
                    <a:pt x="6" y="80"/>
                  </a:lnTo>
                  <a:lnTo>
                    <a:pt x="8" y="80"/>
                  </a:lnTo>
                  <a:lnTo>
                    <a:pt x="10" y="80"/>
                  </a:lnTo>
                  <a:lnTo>
                    <a:pt x="12" y="80"/>
                  </a:lnTo>
                  <a:lnTo>
                    <a:pt x="10" y="76"/>
                  </a:lnTo>
                  <a:lnTo>
                    <a:pt x="10" y="74"/>
                  </a:lnTo>
                  <a:lnTo>
                    <a:pt x="12" y="70"/>
                  </a:lnTo>
                  <a:lnTo>
                    <a:pt x="12" y="68"/>
                  </a:lnTo>
                  <a:lnTo>
                    <a:pt x="12" y="58"/>
                  </a:lnTo>
                  <a:lnTo>
                    <a:pt x="12" y="56"/>
                  </a:lnTo>
                  <a:lnTo>
                    <a:pt x="12" y="54"/>
                  </a:lnTo>
                  <a:lnTo>
                    <a:pt x="12" y="50"/>
                  </a:lnTo>
                  <a:lnTo>
                    <a:pt x="14" y="48"/>
                  </a:lnTo>
                  <a:lnTo>
                    <a:pt x="16" y="46"/>
                  </a:lnTo>
                  <a:lnTo>
                    <a:pt x="18" y="48"/>
                  </a:lnTo>
                  <a:lnTo>
                    <a:pt x="18" y="48"/>
                  </a:lnTo>
                  <a:lnTo>
                    <a:pt x="18" y="50"/>
                  </a:lnTo>
                  <a:lnTo>
                    <a:pt x="18" y="52"/>
                  </a:lnTo>
                  <a:lnTo>
                    <a:pt x="16" y="56"/>
                  </a:lnTo>
                  <a:lnTo>
                    <a:pt x="18" y="58"/>
                  </a:lnTo>
                  <a:lnTo>
                    <a:pt x="20" y="60"/>
                  </a:lnTo>
                  <a:lnTo>
                    <a:pt x="22" y="62"/>
                  </a:lnTo>
                  <a:lnTo>
                    <a:pt x="22" y="64"/>
                  </a:lnTo>
                  <a:lnTo>
                    <a:pt x="22" y="66"/>
                  </a:lnTo>
                  <a:lnTo>
                    <a:pt x="22" y="70"/>
                  </a:lnTo>
                  <a:lnTo>
                    <a:pt x="22" y="72"/>
                  </a:lnTo>
                  <a:lnTo>
                    <a:pt x="24" y="72"/>
                  </a:lnTo>
                  <a:lnTo>
                    <a:pt x="26" y="70"/>
                  </a:lnTo>
                  <a:lnTo>
                    <a:pt x="28" y="68"/>
                  </a:lnTo>
                  <a:lnTo>
                    <a:pt x="30" y="68"/>
                  </a:lnTo>
                  <a:lnTo>
                    <a:pt x="32" y="68"/>
                  </a:lnTo>
                  <a:lnTo>
                    <a:pt x="32" y="66"/>
                  </a:lnTo>
                  <a:lnTo>
                    <a:pt x="32" y="66"/>
                  </a:lnTo>
                  <a:lnTo>
                    <a:pt x="32" y="64"/>
                  </a:lnTo>
                  <a:lnTo>
                    <a:pt x="32" y="64"/>
                  </a:lnTo>
                  <a:lnTo>
                    <a:pt x="30" y="64"/>
                  </a:lnTo>
                  <a:lnTo>
                    <a:pt x="30" y="62"/>
                  </a:lnTo>
                  <a:lnTo>
                    <a:pt x="30" y="60"/>
                  </a:lnTo>
                  <a:lnTo>
                    <a:pt x="28" y="58"/>
                  </a:lnTo>
                  <a:lnTo>
                    <a:pt x="28" y="58"/>
                  </a:lnTo>
                  <a:lnTo>
                    <a:pt x="28" y="56"/>
                  </a:lnTo>
                  <a:lnTo>
                    <a:pt x="30" y="56"/>
                  </a:lnTo>
                  <a:lnTo>
                    <a:pt x="30" y="54"/>
                  </a:lnTo>
                  <a:lnTo>
                    <a:pt x="30" y="52"/>
                  </a:lnTo>
                  <a:lnTo>
                    <a:pt x="28" y="50"/>
                  </a:lnTo>
                  <a:lnTo>
                    <a:pt x="28" y="50"/>
                  </a:lnTo>
                  <a:lnTo>
                    <a:pt x="24" y="42"/>
                  </a:lnTo>
                  <a:lnTo>
                    <a:pt x="22" y="40"/>
                  </a:lnTo>
                  <a:lnTo>
                    <a:pt x="22" y="38"/>
                  </a:lnTo>
                  <a:lnTo>
                    <a:pt x="24" y="38"/>
                  </a:lnTo>
                  <a:lnTo>
                    <a:pt x="24" y="38"/>
                  </a:lnTo>
                  <a:lnTo>
                    <a:pt x="26" y="38"/>
                  </a:lnTo>
                  <a:lnTo>
                    <a:pt x="28" y="38"/>
                  </a:lnTo>
                  <a:lnTo>
                    <a:pt x="30" y="36"/>
                  </a:lnTo>
                  <a:lnTo>
                    <a:pt x="30" y="34"/>
                  </a:lnTo>
                  <a:lnTo>
                    <a:pt x="34" y="28"/>
                  </a:lnTo>
                  <a:lnTo>
                    <a:pt x="36" y="28"/>
                  </a:lnTo>
                  <a:lnTo>
                    <a:pt x="38" y="30"/>
                  </a:lnTo>
                  <a:lnTo>
                    <a:pt x="38" y="28"/>
                  </a:lnTo>
                  <a:lnTo>
                    <a:pt x="38" y="26"/>
                  </a:lnTo>
                  <a:lnTo>
                    <a:pt x="38" y="24"/>
                  </a:lnTo>
                  <a:lnTo>
                    <a:pt x="36" y="24"/>
                  </a:lnTo>
                  <a:lnTo>
                    <a:pt x="34" y="26"/>
                  </a:lnTo>
                  <a:lnTo>
                    <a:pt x="34" y="28"/>
                  </a:lnTo>
                  <a:lnTo>
                    <a:pt x="30" y="28"/>
                  </a:lnTo>
                  <a:lnTo>
                    <a:pt x="28" y="28"/>
                  </a:lnTo>
                  <a:lnTo>
                    <a:pt x="28" y="30"/>
                  </a:lnTo>
                  <a:lnTo>
                    <a:pt x="26" y="28"/>
                  </a:lnTo>
                  <a:lnTo>
                    <a:pt x="26" y="28"/>
                  </a:lnTo>
                  <a:lnTo>
                    <a:pt x="24" y="28"/>
                  </a:lnTo>
                  <a:lnTo>
                    <a:pt x="22" y="28"/>
                  </a:lnTo>
                  <a:lnTo>
                    <a:pt x="20" y="30"/>
                  </a:lnTo>
                  <a:lnTo>
                    <a:pt x="20" y="32"/>
                  </a:lnTo>
                  <a:lnTo>
                    <a:pt x="18" y="34"/>
                  </a:lnTo>
                  <a:lnTo>
                    <a:pt x="16" y="34"/>
                  </a:lnTo>
                  <a:lnTo>
                    <a:pt x="14" y="30"/>
                  </a:lnTo>
                  <a:lnTo>
                    <a:pt x="12" y="28"/>
                  </a:lnTo>
                  <a:lnTo>
                    <a:pt x="10" y="26"/>
                  </a:lnTo>
                  <a:lnTo>
                    <a:pt x="10" y="22"/>
                  </a:lnTo>
                  <a:lnTo>
                    <a:pt x="12" y="18"/>
                  </a:lnTo>
                  <a:lnTo>
                    <a:pt x="12" y="16"/>
                  </a:lnTo>
                  <a:lnTo>
                    <a:pt x="14" y="14"/>
                  </a:lnTo>
                  <a:lnTo>
                    <a:pt x="16" y="14"/>
                  </a:lnTo>
                  <a:lnTo>
                    <a:pt x="18" y="14"/>
                  </a:lnTo>
                  <a:lnTo>
                    <a:pt x="18" y="14"/>
                  </a:lnTo>
                  <a:lnTo>
                    <a:pt x="20" y="12"/>
                  </a:lnTo>
                  <a:lnTo>
                    <a:pt x="22" y="12"/>
                  </a:lnTo>
                  <a:lnTo>
                    <a:pt x="22" y="14"/>
                  </a:lnTo>
                  <a:lnTo>
                    <a:pt x="24" y="12"/>
                  </a:lnTo>
                  <a:lnTo>
                    <a:pt x="24" y="12"/>
                  </a:lnTo>
                  <a:lnTo>
                    <a:pt x="26" y="14"/>
                  </a:lnTo>
                  <a:lnTo>
                    <a:pt x="28" y="14"/>
                  </a:lnTo>
                  <a:lnTo>
                    <a:pt x="32" y="12"/>
                  </a:lnTo>
                  <a:lnTo>
                    <a:pt x="34" y="12"/>
                  </a:lnTo>
                  <a:lnTo>
                    <a:pt x="36" y="14"/>
                  </a:lnTo>
                  <a:lnTo>
                    <a:pt x="38" y="16"/>
                  </a:lnTo>
                  <a:lnTo>
                    <a:pt x="42" y="16"/>
                  </a:lnTo>
                  <a:lnTo>
                    <a:pt x="44" y="1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278"/>
            <p:cNvSpPr>
              <a:spLocks/>
            </p:cNvSpPr>
            <p:nvPr/>
          </p:nvSpPr>
          <p:spPr bwMode="auto">
            <a:xfrm>
              <a:off x="5962650" y="3732213"/>
              <a:ext cx="3175" cy="3175"/>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2"/>
                  </a:lnTo>
                  <a:lnTo>
                    <a:pt x="0" y="2"/>
                  </a:lnTo>
                  <a:lnTo>
                    <a:pt x="2" y="2"/>
                  </a:lnTo>
                  <a:lnTo>
                    <a:pt x="2" y="0"/>
                  </a:lnTo>
                  <a:lnTo>
                    <a:pt x="2"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2279"/>
            <p:cNvSpPr>
              <a:spLocks/>
            </p:cNvSpPr>
            <p:nvPr/>
          </p:nvSpPr>
          <p:spPr bwMode="auto">
            <a:xfrm>
              <a:off x="5969000" y="3722688"/>
              <a:ext cx="6350" cy="12700"/>
            </a:xfrm>
            <a:custGeom>
              <a:avLst/>
              <a:gdLst>
                <a:gd name="T0" fmla="*/ 2 w 4"/>
                <a:gd name="T1" fmla="*/ 0 h 8"/>
                <a:gd name="T2" fmla="*/ 0 w 4"/>
                <a:gd name="T3" fmla="*/ 0 h 8"/>
                <a:gd name="T4" fmla="*/ 0 w 4"/>
                <a:gd name="T5" fmla="*/ 6 h 8"/>
                <a:gd name="T6" fmla="*/ 0 w 4"/>
                <a:gd name="T7" fmla="*/ 8 h 8"/>
                <a:gd name="T8" fmla="*/ 0 w 4"/>
                <a:gd name="T9" fmla="*/ 8 h 8"/>
                <a:gd name="T10" fmla="*/ 2 w 4"/>
                <a:gd name="T11" fmla="*/ 6 h 8"/>
                <a:gd name="T12" fmla="*/ 2 w 4"/>
                <a:gd name="T13" fmla="*/ 8 h 8"/>
                <a:gd name="T14" fmla="*/ 2 w 4"/>
                <a:gd name="T15" fmla="*/ 6 h 8"/>
                <a:gd name="T16" fmla="*/ 2 w 4"/>
                <a:gd name="T17" fmla="*/ 4 h 8"/>
                <a:gd name="T18" fmla="*/ 4 w 4"/>
                <a:gd name="T19" fmla="*/ 2 h 8"/>
                <a:gd name="T20" fmla="*/ 2 w 4"/>
                <a:gd name="T21" fmla="*/ 0 h 8"/>
                <a:gd name="T22" fmla="*/ 2 w 4"/>
                <a:gd name="T23" fmla="*/ 0 h 8"/>
                <a:gd name="T24" fmla="*/ 2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0"/>
                  </a:moveTo>
                  <a:lnTo>
                    <a:pt x="0" y="0"/>
                  </a:lnTo>
                  <a:lnTo>
                    <a:pt x="0" y="6"/>
                  </a:lnTo>
                  <a:lnTo>
                    <a:pt x="0" y="8"/>
                  </a:lnTo>
                  <a:lnTo>
                    <a:pt x="0" y="8"/>
                  </a:lnTo>
                  <a:lnTo>
                    <a:pt x="2" y="6"/>
                  </a:lnTo>
                  <a:lnTo>
                    <a:pt x="2" y="8"/>
                  </a:lnTo>
                  <a:lnTo>
                    <a:pt x="2" y="6"/>
                  </a:lnTo>
                  <a:lnTo>
                    <a:pt x="2" y="4"/>
                  </a:lnTo>
                  <a:lnTo>
                    <a:pt x="4" y="2"/>
                  </a:lnTo>
                  <a:lnTo>
                    <a:pt x="2" y="0"/>
                  </a:lnTo>
                  <a:lnTo>
                    <a:pt x="2"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280"/>
            <p:cNvSpPr>
              <a:spLocks/>
            </p:cNvSpPr>
            <p:nvPr/>
          </p:nvSpPr>
          <p:spPr bwMode="auto">
            <a:xfrm>
              <a:off x="5972175" y="3716338"/>
              <a:ext cx="6350" cy="25400"/>
            </a:xfrm>
            <a:custGeom>
              <a:avLst/>
              <a:gdLst>
                <a:gd name="T0" fmla="*/ 4 w 4"/>
                <a:gd name="T1" fmla="*/ 12 h 16"/>
                <a:gd name="T2" fmla="*/ 4 w 4"/>
                <a:gd name="T3" fmla="*/ 12 h 16"/>
                <a:gd name="T4" fmla="*/ 4 w 4"/>
                <a:gd name="T5" fmla="*/ 10 h 16"/>
                <a:gd name="T6" fmla="*/ 4 w 4"/>
                <a:gd name="T7" fmla="*/ 10 h 16"/>
                <a:gd name="T8" fmla="*/ 4 w 4"/>
                <a:gd name="T9" fmla="*/ 8 h 16"/>
                <a:gd name="T10" fmla="*/ 4 w 4"/>
                <a:gd name="T11" fmla="*/ 8 h 16"/>
                <a:gd name="T12" fmla="*/ 4 w 4"/>
                <a:gd name="T13" fmla="*/ 6 h 16"/>
                <a:gd name="T14" fmla="*/ 4 w 4"/>
                <a:gd name="T15" fmla="*/ 4 h 16"/>
                <a:gd name="T16" fmla="*/ 4 w 4"/>
                <a:gd name="T17" fmla="*/ 4 h 16"/>
                <a:gd name="T18" fmla="*/ 4 w 4"/>
                <a:gd name="T19" fmla="*/ 2 h 16"/>
                <a:gd name="T20" fmla="*/ 4 w 4"/>
                <a:gd name="T21" fmla="*/ 0 h 16"/>
                <a:gd name="T22" fmla="*/ 2 w 4"/>
                <a:gd name="T23" fmla="*/ 2 h 16"/>
                <a:gd name="T24" fmla="*/ 2 w 4"/>
                <a:gd name="T25" fmla="*/ 2 h 16"/>
                <a:gd name="T26" fmla="*/ 2 w 4"/>
                <a:gd name="T27" fmla="*/ 6 h 16"/>
                <a:gd name="T28" fmla="*/ 2 w 4"/>
                <a:gd name="T29" fmla="*/ 8 h 16"/>
                <a:gd name="T30" fmla="*/ 2 w 4"/>
                <a:gd name="T31" fmla="*/ 10 h 16"/>
                <a:gd name="T32" fmla="*/ 0 w 4"/>
                <a:gd name="T33" fmla="*/ 10 h 16"/>
                <a:gd name="T34" fmla="*/ 0 w 4"/>
                <a:gd name="T35" fmla="*/ 12 h 16"/>
                <a:gd name="T36" fmla="*/ 0 w 4"/>
                <a:gd name="T37" fmla="*/ 14 h 16"/>
                <a:gd name="T38" fmla="*/ 2 w 4"/>
                <a:gd name="T39" fmla="*/ 16 h 16"/>
                <a:gd name="T40" fmla="*/ 4 w 4"/>
                <a:gd name="T4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6">
                  <a:moveTo>
                    <a:pt x="4" y="12"/>
                  </a:moveTo>
                  <a:lnTo>
                    <a:pt x="4" y="12"/>
                  </a:lnTo>
                  <a:lnTo>
                    <a:pt x="4" y="10"/>
                  </a:lnTo>
                  <a:lnTo>
                    <a:pt x="4" y="10"/>
                  </a:lnTo>
                  <a:lnTo>
                    <a:pt x="4" y="8"/>
                  </a:lnTo>
                  <a:lnTo>
                    <a:pt x="4" y="8"/>
                  </a:lnTo>
                  <a:lnTo>
                    <a:pt x="4" y="6"/>
                  </a:lnTo>
                  <a:lnTo>
                    <a:pt x="4" y="4"/>
                  </a:lnTo>
                  <a:lnTo>
                    <a:pt x="4" y="4"/>
                  </a:lnTo>
                  <a:lnTo>
                    <a:pt x="4" y="2"/>
                  </a:lnTo>
                  <a:lnTo>
                    <a:pt x="4" y="0"/>
                  </a:lnTo>
                  <a:lnTo>
                    <a:pt x="2" y="2"/>
                  </a:lnTo>
                  <a:lnTo>
                    <a:pt x="2" y="2"/>
                  </a:lnTo>
                  <a:lnTo>
                    <a:pt x="2" y="6"/>
                  </a:lnTo>
                  <a:lnTo>
                    <a:pt x="2" y="8"/>
                  </a:lnTo>
                  <a:lnTo>
                    <a:pt x="2" y="10"/>
                  </a:lnTo>
                  <a:lnTo>
                    <a:pt x="0" y="10"/>
                  </a:lnTo>
                  <a:lnTo>
                    <a:pt x="0" y="12"/>
                  </a:lnTo>
                  <a:lnTo>
                    <a:pt x="0" y="14"/>
                  </a:lnTo>
                  <a:lnTo>
                    <a:pt x="2" y="16"/>
                  </a:lnTo>
                  <a:lnTo>
                    <a:pt x="4" y="1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2281"/>
            <p:cNvSpPr>
              <a:spLocks/>
            </p:cNvSpPr>
            <p:nvPr/>
          </p:nvSpPr>
          <p:spPr bwMode="auto">
            <a:xfrm>
              <a:off x="5978525" y="3709988"/>
              <a:ext cx="3175" cy="6350"/>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2 h 4"/>
                <a:gd name="T12" fmla="*/ 2 w 2"/>
                <a:gd name="T13" fmla="*/ 0 h 4"/>
                <a:gd name="T14" fmla="*/ 0 w 2"/>
                <a:gd name="T15" fmla="*/ 0 h 4"/>
                <a:gd name="T16" fmla="*/ 0 w 2"/>
                <a:gd name="T17" fmla="*/ 0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0" y="0"/>
                  </a:lnTo>
                  <a:lnTo>
                    <a:pt x="0" y="2"/>
                  </a:lnTo>
                  <a:lnTo>
                    <a:pt x="0" y="4"/>
                  </a:lnTo>
                  <a:lnTo>
                    <a:pt x="2" y="4"/>
                  </a:lnTo>
                  <a:lnTo>
                    <a:pt x="2" y="2"/>
                  </a:lnTo>
                  <a:lnTo>
                    <a:pt x="2" y="0"/>
                  </a:lnTo>
                  <a:lnTo>
                    <a:pt x="0"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2282"/>
            <p:cNvSpPr>
              <a:spLocks/>
            </p:cNvSpPr>
            <p:nvPr/>
          </p:nvSpPr>
          <p:spPr bwMode="auto">
            <a:xfrm>
              <a:off x="5978525" y="3659188"/>
              <a:ext cx="3175" cy="9525"/>
            </a:xfrm>
            <a:custGeom>
              <a:avLst/>
              <a:gdLst>
                <a:gd name="T0" fmla="*/ 2 w 2"/>
                <a:gd name="T1" fmla="*/ 0 h 6"/>
                <a:gd name="T2" fmla="*/ 2 w 2"/>
                <a:gd name="T3" fmla="*/ 0 h 6"/>
                <a:gd name="T4" fmla="*/ 0 w 2"/>
                <a:gd name="T5" fmla="*/ 2 h 6"/>
                <a:gd name="T6" fmla="*/ 0 w 2"/>
                <a:gd name="T7" fmla="*/ 2 h 6"/>
                <a:gd name="T8" fmla="*/ 0 w 2"/>
                <a:gd name="T9" fmla="*/ 4 h 6"/>
                <a:gd name="T10" fmla="*/ 0 w 2"/>
                <a:gd name="T11" fmla="*/ 6 h 6"/>
                <a:gd name="T12" fmla="*/ 0 w 2"/>
                <a:gd name="T13" fmla="*/ 6 h 6"/>
                <a:gd name="T14" fmla="*/ 2 w 2"/>
                <a:gd name="T15" fmla="*/ 2 h 6"/>
                <a:gd name="T16" fmla="*/ 2 w 2"/>
                <a:gd name="T17" fmla="*/ 2 h 6"/>
                <a:gd name="T18" fmla="*/ 2 w 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2" y="0"/>
                  </a:moveTo>
                  <a:lnTo>
                    <a:pt x="2" y="0"/>
                  </a:lnTo>
                  <a:lnTo>
                    <a:pt x="0" y="2"/>
                  </a:lnTo>
                  <a:lnTo>
                    <a:pt x="0" y="2"/>
                  </a:lnTo>
                  <a:lnTo>
                    <a:pt x="0" y="4"/>
                  </a:lnTo>
                  <a:lnTo>
                    <a:pt x="0" y="6"/>
                  </a:lnTo>
                  <a:lnTo>
                    <a:pt x="0" y="6"/>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2283"/>
            <p:cNvSpPr>
              <a:spLocks/>
            </p:cNvSpPr>
            <p:nvPr/>
          </p:nvSpPr>
          <p:spPr bwMode="auto">
            <a:xfrm>
              <a:off x="5981700" y="3662363"/>
              <a:ext cx="6350" cy="6350"/>
            </a:xfrm>
            <a:custGeom>
              <a:avLst/>
              <a:gdLst>
                <a:gd name="T0" fmla="*/ 2 w 4"/>
                <a:gd name="T1" fmla="*/ 2 h 4"/>
                <a:gd name="T2" fmla="*/ 2 w 4"/>
                <a:gd name="T3" fmla="*/ 4 h 4"/>
                <a:gd name="T4" fmla="*/ 4 w 4"/>
                <a:gd name="T5" fmla="*/ 2 h 4"/>
                <a:gd name="T6" fmla="*/ 4 w 4"/>
                <a:gd name="T7" fmla="*/ 0 h 4"/>
                <a:gd name="T8" fmla="*/ 2 w 4"/>
                <a:gd name="T9" fmla="*/ 0 h 4"/>
                <a:gd name="T10" fmla="*/ 2 w 4"/>
                <a:gd name="T11" fmla="*/ 0 h 4"/>
                <a:gd name="T12" fmla="*/ 0 w 4"/>
                <a:gd name="T13" fmla="*/ 2 h 4"/>
                <a:gd name="T14" fmla="*/ 0 w 4"/>
                <a:gd name="T15" fmla="*/ 2 h 4"/>
                <a:gd name="T16" fmla="*/ 0 w 4"/>
                <a:gd name="T17" fmla="*/ 4 h 4"/>
                <a:gd name="T18" fmla="*/ 2 w 4"/>
                <a:gd name="T19" fmla="*/ 4 h 4"/>
                <a:gd name="T20" fmla="*/ 2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2" y="2"/>
                  </a:moveTo>
                  <a:lnTo>
                    <a:pt x="2" y="4"/>
                  </a:lnTo>
                  <a:lnTo>
                    <a:pt x="4" y="2"/>
                  </a:lnTo>
                  <a:lnTo>
                    <a:pt x="4" y="0"/>
                  </a:lnTo>
                  <a:lnTo>
                    <a:pt x="2" y="0"/>
                  </a:lnTo>
                  <a:lnTo>
                    <a:pt x="2" y="0"/>
                  </a:lnTo>
                  <a:lnTo>
                    <a:pt x="0" y="2"/>
                  </a:lnTo>
                  <a:lnTo>
                    <a:pt x="0" y="2"/>
                  </a:lnTo>
                  <a:lnTo>
                    <a:pt x="0" y="4"/>
                  </a:lnTo>
                  <a:lnTo>
                    <a:pt x="2" y="4"/>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2284"/>
            <p:cNvSpPr>
              <a:spLocks/>
            </p:cNvSpPr>
            <p:nvPr/>
          </p:nvSpPr>
          <p:spPr bwMode="auto">
            <a:xfrm>
              <a:off x="5997575" y="3671888"/>
              <a:ext cx="12700" cy="3175"/>
            </a:xfrm>
            <a:custGeom>
              <a:avLst/>
              <a:gdLst>
                <a:gd name="T0" fmla="*/ 4 w 8"/>
                <a:gd name="T1" fmla="*/ 2 h 2"/>
                <a:gd name="T2" fmla="*/ 6 w 8"/>
                <a:gd name="T3" fmla="*/ 2 h 2"/>
                <a:gd name="T4" fmla="*/ 8 w 8"/>
                <a:gd name="T5" fmla="*/ 0 h 2"/>
                <a:gd name="T6" fmla="*/ 8 w 8"/>
                <a:gd name="T7" fmla="*/ 0 h 2"/>
                <a:gd name="T8" fmla="*/ 8 w 8"/>
                <a:gd name="T9" fmla="*/ 0 h 2"/>
                <a:gd name="T10" fmla="*/ 8 w 8"/>
                <a:gd name="T11" fmla="*/ 0 h 2"/>
                <a:gd name="T12" fmla="*/ 6 w 8"/>
                <a:gd name="T13" fmla="*/ 0 h 2"/>
                <a:gd name="T14" fmla="*/ 4 w 8"/>
                <a:gd name="T15" fmla="*/ 0 h 2"/>
                <a:gd name="T16" fmla="*/ 2 w 8"/>
                <a:gd name="T17" fmla="*/ 0 h 2"/>
                <a:gd name="T18" fmla="*/ 0 w 8"/>
                <a:gd name="T19" fmla="*/ 0 h 2"/>
                <a:gd name="T20" fmla="*/ 0 w 8"/>
                <a:gd name="T21" fmla="*/ 0 h 2"/>
                <a:gd name="T22" fmla="*/ 2 w 8"/>
                <a:gd name="T23" fmla="*/ 2 h 2"/>
                <a:gd name="T24" fmla="*/ 2 w 8"/>
                <a:gd name="T25" fmla="*/ 2 h 2"/>
                <a:gd name="T26" fmla="*/ 4 w 8"/>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4" y="2"/>
                  </a:moveTo>
                  <a:lnTo>
                    <a:pt x="6" y="2"/>
                  </a:lnTo>
                  <a:lnTo>
                    <a:pt x="8" y="0"/>
                  </a:lnTo>
                  <a:lnTo>
                    <a:pt x="8" y="0"/>
                  </a:lnTo>
                  <a:lnTo>
                    <a:pt x="8" y="0"/>
                  </a:lnTo>
                  <a:lnTo>
                    <a:pt x="8" y="0"/>
                  </a:lnTo>
                  <a:lnTo>
                    <a:pt x="6" y="0"/>
                  </a:lnTo>
                  <a:lnTo>
                    <a:pt x="4" y="0"/>
                  </a:lnTo>
                  <a:lnTo>
                    <a:pt x="2" y="0"/>
                  </a:lnTo>
                  <a:lnTo>
                    <a:pt x="0" y="0"/>
                  </a:lnTo>
                  <a:lnTo>
                    <a:pt x="0" y="0"/>
                  </a:lnTo>
                  <a:lnTo>
                    <a:pt x="2" y="2"/>
                  </a:lnTo>
                  <a:lnTo>
                    <a:pt x="2" y="2"/>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2285"/>
            <p:cNvSpPr>
              <a:spLocks/>
            </p:cNvSpPr>
            <p:nvPr/>
          </p:nvSpPr>
          <p:spPr bwMode="auto">
            <a:xfrm>
              <a:off x="6013450" y="3671888"/>
              <a:ext cx="12700" cy="3175"/>
            </a:xfrm>
            <a:custGeom>
              <a:avLst/>
              <a:gdLst>
                <a:gd name="T0" fmla="*/ 6 w 8"/>
                <a:gd name="T1" fmla="*/ 0 h 2"/>
                <a:gd name="T2" fmla="*/ 8 w 8"/>
                <a:gd name="T3" fmla="*/ 0 h 2"/>
                <a:gd name="T4" fmla="*/ 6 w 8"/>
                <a:gd name="T5" fmla="*/ 0 h 2"/>
                <a:gd name="T6" fmla="*/ 4 w 8"/>
                <a:gd name="T7" fmla="*/ 0 h 2"/>
                <a:gd name="T8" fmla="*/ 0 w 8"/>
                <a:gd name="T9" fmla="*/ 0 h 2"/>
                <a:gd name="T10" fmla="*/ 0 w 8"/>
                <a:gd name="T11" fmla="*/ 0 h 2"/>
                <a:gd name="T12" fmla="*/ 0 w 8"/>
                <a:gd name="T13" fmla="*/ 0 h 2"/>
                <a:gd name="T14" fmla="*/ 0 w 8"/>
                <a:gd name="T15" fmla="*/ 2 h 2"/>
                <a:gd name="T16" fmla="*/ 4 w 8"/>
                <a:gd name="T17" fmla="*/ 2 h 2"/>
                <a:gd name="T18" fmla="*/ 6 w 8"/>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6" y="0"/>
                  </a:moveTo>
                  <a:lnTo>
                    <a:pt x="8" y="0"/>
                  </a:lnTo>
                  <a:lnTo>
                    <a:pt x="6" y="0"/>
                  </a:lnTo>
                  <a:lnTo>
                    <a:pt x="4" y="0"/>
                  </a:lnTo>
                  <a:lnTo>
                    <a:pt x="0" y="0"/>
                  </a:lnTo>
                  <a:lnTo>
                    <a:pt x="0" y="0"/>
                  </a:lnTo>
                  <a:lnTo>
                    <a:pt x="0" y="0"/>
                  </a:lnTo>
                  <a:lnTo>
                    <a:pt x="0" y="2"/>
                  </a:lnTo>
                  <a:lnTo>
                    <a:pt x="4" y="2"/>
                  </a:lnTo>
                  <a:lnTo>
                    <a:pt x="6"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2286"/>
            <p:cNvSpPr>
              <a:spLocks/>
            </p:cNvSpPr>
            <p:nvPr/>
          </p:nvSpPr>
          <p:spPr bwMode="auto">
            <a:xfrm>
              <a:off x="6019800" y="3675063"/>
              <a:ext cx="0" cy="9525"/>
            </a:xfrm>
            <a:custGeom>
              <a:avLst/>
              <a:gdLst>
                <a:gd name="T0" fmla="*/ 2 h 6"/>
                <a:gd name="T1" fmla="*/ 6 h 6"/>
                <a:gd name="T2" fmla="*/ 2 h 6"/>
                <a:gd name="T3" fmla="*/ 0 h 6"/>
                <a:gd name="T4" fmla="*/ 2 h 6"/>
              </a:gdLst>
              <a:ahLst/>
              <a:cxnLst>
                <a:cxn ang="0">
                  <a:pos x="0" y="T0"/>
                </a:cxn>
                <a:cxn ang="0">
                  <a:pos x="0" y="T1"/>
                </a:cxn>
                <a:cxn ang="0">
                  <a:pos x="0" y="T2"/>
                </a:cxn>
                <a:cxn ang="0">
                  <a:pos x="0" y="T3"/>
                </a:cxn>
                <a:cxn ang="0">
                  <a:pos x="0" y="T4"/>
                </a:cxn>
              </a:cxnLst>
              <a:rect l="0" t="0" r="r" b="b"/>
              <a:pathLst>
                <a:path h="6">
                  <a:moveTo>
                    <a:pt x="0" y="2"/>
                  </a:moveTo>
                  <a:lnTo>
                    <a:pt x="0" y="6"/>
                  </a:lnTo>
                  <a:lnTo>
                    <a:pt x="0" y="2"/>
                  </a:lnTo>
                  <a:lnTo>
                    <a:pt x="0"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2287"/>
            <p:cNvSpPr>
              <a:spLocks/>
            </p:cNvSpPr>
            <p:nvPr/>
          </p:nvSpPr>
          <p:spPr bwMode="auto">
            <a:xfrm>
              <a:off x="6019800" y="3694113"/>
              <a:ext cx="15875" cy="15875"/>
            </a:xfrm>
            <a:custGeom>
              <a:avLst/>
              <a:gdLst>
                <a:gd name="T0" fmla="*/ 8 w 10"/>
                <a:gd name="T1" fmla="*/ 8 h 10"/>
                <a:gd name="T2" fmla="*/ 10 w 10"/>
                <a:gd name="T3" fmla="*/ 8 h 10"/>
                <a:gd name="T4" fmla="*/ 10 w 10"/>
                <a:gd name="T5" fmla="*/ 6 h 10"/>
                <a:gd name="T6" fmla="*/ 10 w 10"/>
                <a:gd name="T7" fmla="*/ 4 h 10"/>
                <a:gd name="T8" fmla="*/ 8 w 10"/>
                <a:gd name="T9" fmla="*/ 4 h 10"/>
                <a:gd name="T10" fmla="*/ 10 w 10"/>
                <a:gd name="T11" fmla="*/ 2 h 10"/>
                <a:gd name="T12" fmla="*/ 6 w 10"/>
                <a:gd name="T13" fmla="*/ 0 h 10"/>
                <a:gd name="T14" fmla="*/ 4 w 10"/>
                <a:gd name="T15" fmla="*/ 0 h 10"/>
                <a:gd name="T16" fmla="*/ 0 w 10"/>
                <a:gd name="T17" fmla="*/ 2 h 10"/>
                <a:gd name="T18" fmla="*/ 0 w 10"/>
                <a:gd name="T19" fmla="*/ 0 h 10"/>
                <a:gd name="T20" fmla="*/ 0 w 10"/>
                <a:gd name="T21" fmla="*/ 2 h 10"/>
                <a:gd name="T22" fmla="*/ 0 w 10"/>
                <a:gd name="T23" fmla="*/ 2 h 10"/>
                <a:gd name="T24" fmla="*/ 0 w 10"/>
                <a:gd name="T25" fmla="*/ 4 h 10"/>
                <a:gd name="T26" fmla="*/ 2 w 10"/>
                <a:gd name="T27" fmla="*/ 6 h 10"/>
                <a:gd name="T28" fmla="*/ 2 w 10"/>
                <a:gd name="T29" fmla="*/ 8 h 10"/>
                <a:gd name="T30" fmla="*/ 4 w 10"/>
                <a:gd name="T31" fmla="*/ 8 h 10"/>
                <a:gd name="T32" fmla="*/ 6 w 10"/>
                <a:gd name="T33" fmla="*/ 10 h 10"/>
                <a:gd name="T34" fmla="*/ 8 w 10"/>
                <a:gd name="T3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0">
                  <a:moveTo>
                    <a:pt x="8" y="8"/>
                  </a:moveTo>
                  <a:lnTo>
                    <a:pt x="10" y="8"/>
                  </a:lnTo>
                  <a:lnTo>
                    <a:pt x="10" y="6"/>
                  </a:lnTo>
                  <a:lnTo>
                    <a:pt x="10" y="4"/>
                  </a:lnTo>
                  <a:lnTo>
                    <a:pt x="8" y="4"/>
                  </a:lnTo>
                  <a:lnTo>
                    <a:pt x="10" y="2"/>
                  </a:lnTo>
                  <a:lnTo>
                    <a:pt x="6" y="0"/>
                  </a:lnTo>
                  <a:lnTo>
                    <a:pt x="4" y="0"/>
                  </a:lnTo>
                  <a:lnTo>
                    <a:pt x="0" y="2"/>
                  </a:lnTo>
                  <a:lnTo>
                    <a:pt x="0" y="0"/>
                  </a:lnTo>
                  <a:lnTo>
                    <a:pt x="0" y="2"/>
                  </a:lnTo>
                  <a:lnTo>
                    <a:pt x="0" y="2"/>
                  </a:lnTo>
                  <a:lnTo>
                    <a:pt x="0" y="4"/>
                  </a:lnTo>
                  <a:lnTo>
                    <a:pt x="2" y="6"/>
                  </a:lnTo>
                  <a:lnTo>
                    <a:pt x="2" y="8"/>
                  </a:lnTo>
                  <a:lnTo>
                    <a:pt x="4" y="8"/>
                  </a:lnTo>
                  <a:lnTo>
                    <a:pt x="6" y="10"/>
                  </a:lnTo>
                  <a:lnTo>
                    <a:pt x="8"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2288"/>
            <p:cNvSpPr>
              <a:spLocks/>
            </p:cNvSpPr>
            <p:nvPr/>
          </p:nvSpPr>
          <p:spPr bwMode="auto">
            <a:xfrm>
              <a:off x="6010275" y="3576638"/>
              <a:ext cx="3175" cy="6350"/>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2289"/>
            <p:cNvSpPr>
              <a:spLocks/>
            </p:cNvSpPr>
            <p:nvPr/>
          </p:nvSpPr>
          <p:spPr bwMode="auto">
            <a:xfrm>
              <a:off x="6029325" y="3560763"/>
              <a:ext cx="0" cy="9525"/>
            </a:xfrm>
            <a:custGeom>
              <a:avLst/>
              <a:gdLst>
                <a:gd name="T0" fmla="*/ 6 h 6"/>
                <a:gd name="T1" fmla="*/ 4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0"/>
                  </a:lnTo>
                  <a:lnTo>
                    <a:pt x="0" y="0"/>
                  </a:lnTo>
                  <a:lnTo>
                    <a:pt x="0" y="0"/>
                  </a:lnTo>
                  <a:lnTo>
                    <a:pt x="0" y="6"/>
                  </a:lnTo>
                  <a:lnTo>
                    <a:pt x="0"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2290"/>
            <p:cNvSpPr>
              <a:spLocks/>
            </p:cNvSpPr>
            <p:nvPr/>
          </p:nvSpPr>
          <p:spPr bwMode="auto">
            <a:xfrm>
              <a:off x="6051550" y="3592513"/>
              <a:ext cx="3175" cy="12700"/>
            </a:xfrm>
            <a:custGeom>
              <a:avLst/>
              <a:gdLst>
                <a:gd name="T0" fmla="*/ 2 w 2"/>
                <a:gd name="T1" fmla="*/ 8 h 8"/>
                <a:gd name="T2" fmla="*/ 2 w 2"/>
                <a:gd name="T3" fmla="*/ 4 h 8"/>
                <a:gd name="T4" fmla="*/ 2 w 2"/>
                <a:gd name="T5" fmla="*/ 4 h 8"/>
                <a:gd name="T6" fmla="*/ 2 w 2"/>
                <a:gd name="T7" fmla="*/ 2 h 8"/>
                <a:gd name="T8" fmla="*/ 2 w 2"/>
                <a:gd name="T9" fmla="*/ 0 h 8"/>
                <a:gd name="T10" fmla="*/ 0 w 2"/>
                <a:gd name="T11" fmla="*/ 2 h 8"/>
                <a:gd name="T12" fmla="*/ 0 w 2"/>
                <a:gd name="T13" fmla="*/ 4 h 8"/>
                <a:gd name="T14" fmla="*/ 0 w 2"/>
                <a:gd name="T15" fmla="*/ 4 h 8"/>
                <a:gd name="T16" fmla="*/ 0 w 2"/>
                <a:gd name="T17" fmla="*/ 8 h 8"/>
                <a:gd name="T18" fmla="*/ 2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8"/>
                  </a:moveTo>
                  <a:lnTo>
                    <a:pt x="2" y="4"/>
                  </a:lnTo>
                  <a:lnTo>
                    <a:pt x="2" y="4"/>
                  </a:lnTo>
                  <a:lnTo>
                    <a:pt x="2" y="2"/>
                  </a:lnTo>
                  <a:lnTo>
                    <a:pt x="2" y="0"/>
                  </a:lnTo>
                  <a:lnTo>
                    <a:pt x="0" y="2"/>
                  </a:lnTo>
                  <a:lnTo>
                    <a:pt x="0" y="4"/>
                  </a:lnTo>
                  <a:lnTo>
                    <a:pt x="0" y="4"/>
                  </a:lnTo>
                  <a:lnTo>
                    <a:pt x="0" y="8"/>
                  </a:lnTo>
                  <a:lnTo>
                    <a:pt x="2"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2291"/>
            <p:cNvSpPr>
              <a:spLocks/>
            </p:cNvSpPr>
            <p:nvPr/>
          </p:nvSpPr>
          <p:spPr bwMode="auto">
            <a:xfrm>
              <a:off x="6038850" y="3602038"/>
              <a:ext cx="19050" cy="53975"/>
            </a:xfrm>
            <a:custGeom>
              <a:avLst/>
              <a:gdLst>
                <a:gd name="T0" fmla="*/ 4 w 12"/>
                <a:gd name="T1" fmla="*/ 14 h 34"/>
                <a:gd name="T2" fmla="*/ 4 w 12"/>
                <a:gd name="T3" fmla="*/ 14 h 34"/>
                <a:gd name="T4" fmla="*/ 2 w 12"/>
                <a:gd name="T5" fmla="*/ 14 h 34"/>
                <a:gd name="T6" fmla="*/ 2 w 12"/>
                <a:gd name="T7" fmla="*/ 14 h 34"/>
                <a:gd name="T8" fmla="*/ 4 w 12"/>
                <a:gd name="T9" fmla="*/ 14 h 34"/>
                <a:gd name="T10" fmla="*/ 6 w 12"/>
                <a:gd name="T11" fmla="*/ 10 h 34"/>
                <a:gd name="T12" fmla="*/ 6 w 12"/>
                <a:gd name="T13" fmla="*/ 8 h 34"/>
                <a:gd name="T14" fmla="*/ 6 w 12"/>
                <a:gd name="T15" fmla="*/ 6 h 34"/>
                <a:gd name="T16" fmla="*/ 4 w 12"/>
                <a:gd name="T17" fmla="*/ 4 h 34"/>
                <a:gd name="T18" fmla="*/ 4 w 12"/>
                <a:gd name="T19" fmla="*/ 4 h 34"/>
                <a:gd name="T20" fmla="*/ 4 w 12"/>
                <a:gd name="T21" fmla="*/ 4 h 34"/>
                <a:gd name="T22" fmla="*/ 4 w 12"/>
                <a:gd name="T23" fmla="*/ 2 h 34"/>
                <a:gd name="T24" fmla="*/ 6 w 12"/>
                <a:gd name="T25" fmla="*/ 0 h 34"/>
                <a:gd name="T26" fmla="*/ 6 w 12"/>
                <a:gd name="T27" fmla="*/ 0 h 34"/>
                <a:gd name="T28" fmla="*/ 4 w 12"/>
                <a:gd name="T29" fmla="*/ 0 h 34"/>
                <a:gd name="T30" fmla="*/ 2 w 12"/>
                <a:gd name="T31" fmla="*/ 2 h 34"/>
                <a:gd name="T32" fmla="*/ 2 w 12"/>
                <a:gd name="T33" fmla="*/ 4 h 34"/>
                <a:gd name="T34" fmla="*/ 0 w 12"/>
                <a:gd name="T35" fmla="*/ 10 h 34"/>
                <a:gd name="T36" fmla="*/ 0 w 12"/>
                <a:gd name="T37" fmla="*/ 10 h 34"/>
                <a:gd name="T38" fmla="*/ 0 w 12"/>
                <a:gd name="T39" fmla="*/ 12 h 34"/>
                <a:gd name="T40" fmla="*/ 0 w 12"/>
                <a:gd name="T41" fmla="*/ 14 h 34"/>
                <a:gd name="T42" fmla="*/ 2 w 12"/>
                <a:gd name="T43" fmla="*/ 14 h 34"/>
                <a:gd name="T44" fmla="*/ 2 w 12"/>
                <a:gd name="T45" fmla="*/ 16 h 34"/>
                <a:gd name="T46" fmla="*/ 2 w 12"/>
                <a:gd name="T47" fmla="*/ 18 h 34"/>
                <a:gd name="T48" fmla="*/ 2 w 12"/>
                <a:gd name="T49" fmla="*/ 22 h 34"/>
                <a:gd name="T50" fmla="*/ 4 w 12"/>
                <a:gd name="T51" fmla="*/ 28 h 34"/>
                <a:gd name="T52" fmla="*/ 6 w 12"/>
                <a:gd name="T53" fmla="*/ 32 h 34"/>
                <a:gd name="T54" fmla="*/ 8 w 12"/>
                <a:gd name="T55" fmla="*/ 34 h 34"/>
                <a:gd name="T56" fmla="*/ 8 w 12"/>
                <a:gd name="T57" fmla="*/ 34 h 34"/>
                <a:gd name="T58" fmla="*/ 6 w 12"/>
                <a:gd name="T59" fmla="*/ 32 h 34"/>
                <a:gd name="T60" fmla="*/ 6 w 12"/>
                <a:gd name="T61" fmla="*/ 30 h 34"/>
                <a:gd name="T62" fmla="*/ 4 w 12"/>
                <a:gd name="T63" fmla="*/ 28 h 34"/>
                <a:gd name="T64" fmla="*/ 4 w 12"/>
                <a:gd name="T65" fmla="*/ 24 h 34"/>
                <a:gd name="T66" fmla="*/ 4 w 12"/>
                <a:gd name="T67" fmla="*/ 20 h 34"/>
                <a:gd name="T68" fmla="*/ 6 w 12"/>
                <a:gd name="T69" fmla="*/ 20 h 34"/>
                <a:gd name="T70" fmla="*/ 8 w 12"/>
                <a:gd name="T71" fmla="*/ 20 h 34"/>
                <a:gd name="T72" fmla="*/ 10 w 12"/>
                <a:gd name="T73" fmla="*/ 20 h 34"/>
                <a:gd name="T74" fmla="*/ 10 w 12"/>
                <a:gd name="T75" fmla="*/ 22 h 34"/>
                <a:gd name="T76" fmla="*/ 12 w 12"/>
                <a:gd name="T77" fmla="*/ 22 h 34"/>
                <a:gd name="T78" fmla="*/ 12 w 12"/>
                <a:gd name="T79" fmla="*/ 20 h 34"/>
                <a:gd name="T80" fmla="*/ 10 w 12"/>
                <a:gd name="T81" fmla="*/ 20 h 34"/>
                <a:gd name="T82" fmla="*/ 10 w 12"/>
                <a:gd name="T83" fmla="*/ 18 h 34"/>
                <a:gd name="T84" fmla="*/ 8 w 12"/>
                <a:gd name="T85" fmla="*/ 16 h 34"/>
                <a:gd name="T86" fmla="*/ 8 w 12"/>
                <a:gd name="T87" fmla="*/ 16 h 34"/>
                <a:gd name="T88" fmla="*/ 12 w 12"/>
                <a:gd name="T89" fmla="*/ 12 h 34"/>
                <a:gd name="T90" fmla="*/ 12 w 12"/>
                <a:gd name="T91" fmla="*/ 10 h 34"/>
                <a:gd name="T92" fmla="*/ 10 w 12"/>
                <a:gd name="T93" fmla="*/ 8 h 34"/>
                <a:gd name="T94" fmla="*/ 10 w 12"/>
                <a:gd name="T95" fmla="*/ 8 h 34"/>
                <a:gd name="T96" fmla="*/ 8 w 12"/>
                <a:gd name="T97" fmla="*/ 8 h 34"/>
                <a:gd name="T98" fmla="*/ 8 w 12"/>
                <a:gd name="T99" fmla="*/ 8 h 34"/>
                <a:gd name="T100" fmla="*/ 6 w 12"/>
                <a:gd name="T101" fmla="*/ 12 h 34"/>
                <a:gd name="T102" fmla="*/ 4 w 12"/>
                <a:gd name="T10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34">
                  <a:moveTo>
                    <a:pt x="4" y="14"/>
                  </a:moveTo>
                  <a:lnTo>
                    <a:pt x="4" y="14"/>
                  </a:lnTo>
                  <a:lnTo>
                    <a:pt x="2" y="14"/>
                  </a:lnTo>
                  <a:lnTo>
                    <a:pt x="2" y="14"/>
                  </a:lnTo>
                  <a:lnTo>
                    <a:pt x="4" y="14"/>
                  </a:lnTo>
                  <a:lnTo>
                    <a:pt x="6" y="10"/>
                  </a:lnTo>
                  <a:lnTo>
                    <a:pt x="6" y="8"/>
                  </a:lnTo>
                  <a:lnTo>
                    <a:pt x="6" y="6"/>
                  </a:lnTo>
                  <a:lnTo>
                    <a:pt x="4" y="4"/>
                  </a:lnTo>
                  <a:lnTo>
                    <a:pt x="4" y="4"/>
                  </a:lnTo>
                  <a:lnTo>
                    <a:pt x="4" y="4"/>
                  </a:lnTo>
                  <a:lnTo>
                    <a:pt x="4" y="2"/>
                  </a:lnTo>
                  <a:lnTo>
                    <a:pt x="6" y="0"/>
                  </a:lnTo>
                  <a:lnTo>
                    <a:pt x="6" y="0"/>
                  </a:lnTo>
                  <a:lnTo>
                    <a:pt x="4" y="0"/>
                  </a:lnTo>
                  <a:lnTo>
                    <a:pt x="2" y="2"/>
                  </a:lnTo>
                  <a:lnTo>
                    <a:pt x="2" y="4"/>
                  </a:lnTo>
                  <a:lnTo>
                    <a:pt x="0" y="10"/>
                  </a:lnTo>
                  <a:lnTo>
                    <a:pt x="0" y="10"/>
                  </a:lnTo>
                  <a:lnTo>
                    <a:pt x="0" y="12"/>
                  </a:lnTo>
                  <a:lnTo>
                    <a:pt x="0" y="14"/>
                  </a:lnTo>
                  <a:lnTo>
                    <a:pt x="2" y="14"/>
                  </a:lnTo>
                  <a:lnTo>
                    <a:pt x="2" y="16"/>
                  </a:lnTo>
                  <a:lnTo>
                    <a:pt x="2" y="18"/>
                  </a:lnTo>
                  <a:lnTo>
                    <a:pt x="2" y="22"/>
                  </a:lnTo>
                  <a:lnTo>
                    <a:pt x="4" y="28"/>
                  </a:lnTo>
                  <a:lnTo>
                    <a:pt x="6" y="32"/>
                  </a:lnTo>
                  <a:lnTo>
                    <a:pt x="8" y="34"/>
                  </a:lnTo>
                  <a:lnTo>
                    <a:pt x="8" y="34"/>
                  </a:lnTo>
                  <a:lnTo>
                    <a:pt x="6" y="32"/>
                  </a:lnTo>
                  <a:lnTo>
                    <a:pt x="6" y="30"/>
                  </a:lnTo>
                  <a:lnTo>
                    <a:pt x="4" y="28"/>
                  </a:lnTo>
                  <a:lnTo>
                    <a:pt x="4" y="24"/>
                  </a:lnTo>
                  <a:lnTo>
                    <a:pt x="4" y="20"/>
                  </a:lnTo>
                  <a:lnTo>
                    <a:pt x="6" y="20"/>
                  </a:lnTo>
                  <a:lnTo>
                    <a:pt x="8" y="20"/>
                  </a:lnTo>
                  <a:lnTo>
                    <a:pt x="10" y="20"/>
                  </a:lnTo>
                  <a:lnTo>
                    <a:pt x="10" y="22"/>
                  </a:lnTo>
                  <a:lnTo>
                    <a:pt x="12" y="22"/>
                  </a:lnTo>
                  <a:lnTo>
                    <a:pt x="12" y="20"/>
                  </a:lnTo>
                  <a:lnTo>
                    <a:pt x="10" y="20"/>
                  </a:lnTo>
                  <a:lnTo>
                    <a:pt x="10" y="18"/>
                  </a:lnTo>
                  <a:lnTo>
                    <a:pt x="8" y="16"/>
                  </a:lnTo>
                  <a:lnTo>
                    <a:pt x="8" y="16"/>
                  </a:lnTo>
                  <a:lnTo>
                    <a:pt x="12" y="12"/>
                  </a:lnTo>
                  <a:lnTo>
                    <a:pt x="12" y="10"/>
                  </a:lnTo>
                  <a:lnTo>
                    <a:pt x="10" y="8"/>
                  </a:lnTo>
                  <a:lnTo>
                    <a:pt x="10" y="8"/>
                  </a:lnTo>
                  <a:lnTo>
                    <a:pt x="8" y="8"/>
                  </a:lnTo>
                  <a:lnTo>
                    <a:pt x="8" y="8"/>
                  </a:lnTo>
                  <a:lnTo>
                    <a:pt x="6" y="12"/>
                  </a:lnTo>
                  <a:lnTo>
                    <a:pt x="4" y="1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292"/>
            <p:cNvSpPr>
              <a:spLocks/>
            </p:cNvSpPr>
            <p:nvPr/>
          </p:nvSpPr>
          <p:spPr bwMode="auto">
            <a:xfrm>
              <a:off x="6038850" y="3646488"/>
              <a:ext cx="6350" cy="9525"/>
            </a:xfrm>
            <a:custGeom>
              <a:avLst/>
              <a:gdLst>
                <a:gd name="T0" fmla="*/ 2 w 4"/>
                <a:gd name="T1" fmla="*/ 0 h 6"/>
                <a:gd name="T2" fmla="*/ 0 w 4"/>
                <a:gd name="T3" fmla="*/ 0 h 6"/>
                <a:gd name="T4" fmla="*/ 0 w 4"/>
                <a:gd name="T5" fmla="*/ 0 h 6"/>
                <a:gd name="T6" fmla="*/ 0 w 4"/>
                <a:gd name="T7" fmla="*/ 2 h 6"/>
                <a:gd name="T8" fmla="*/ 0 w 4"/>
                <a:gd name="T9" fmla="*/ 4 h 6"/>
                <a:gd name="T10" fmla="*/ 2 w 4"/>
                <a:gd name="T11" fmla="*/ 6 h 6"/>
                <a:gd name="T12" fmla="*/ 2 w 4"/>
                <a:gd name="T13" fmla="*/ 6 h 6"/>
                <a:gd name="T14" fmla="*/ 4 w 4"/>
                <a:gd name="T15" fmla="*/ 6 h 6"/>
                <a:gd name="T16" fmla="*/ 4 w 4"/>
                <a:gd name="T17" fmla="*/ 6 h 6"/>
                <a:gd name="T18" fmla="*/ 2 w 4"/>
                <a:gd name="T19" fmla="*/ 4 h 6"/>
                <a:gd name="T20" fmla="*/ 2 w 4"/>
                <a:gd name="T21" fmla="*/ 2 h 6"/>
                <a:gd name="T22" fmla="*/ 2 w 4"/>
                <a:gd name="T23" fmla="*/ 2 h 6"/>
                <a:gd name="T24" fmla="*/ 2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0"/>
                  </a:moveTo>
                  <a:lnTo>
                    <a:pt x="0" y="0"/>
                  </a:lnTo>
                  <a:lnTo>
                    <a:pt x="0" y="0"/>
                  </a:lnTo>
                  <a:lnTo>
                    <a:pt x="0" y="2"/>
                  </a:lnTo>
                  <a:lnTo>
                    <a:pt x="0" y="4"/>
                  </a:lnTo>
                  <a:lnTo>
                    <a:pt x="2" y="6"/>
                  </a:lnTo>
                  <a:lnTo>
                    <a:pt x="2" y="6"/>
                  </a:lnTo>
                  <a:lnTo>
                    <a:pt x="4" y="6"/>
                  </a:lnTo>
                  <a:lnTo>
                    <a:pt x="4" y="6"/>
                  </a:lnTo>
                  <a:lnTo>
                    <a:pt x="2" y="4"/>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293"/>
            <p:cNvSpPr>
              <a:spLocks/>
            </p:cNvSpPr>
            <p:nvPr/>
          </p:nvSpPr>
          <p:spPr bwMode="auto">
            <a:xfrm>
              <a:off x="6038850" y="3665538"/>
              <a:ext cx="9525" cy="6350"/>
            </a:xfrm>
            <a:custGeom>
              <a:avLst/>
              <a:gdLst>
                <a:gd name="T0" fmla="*/ 0 w 6"/>
                <a:gd name="T1" fmla="*/ 4 h 4"/>
                <a:gd name="T2" fmla="*/ 2 w 6"/>
                <a:gd name="T3" fmla="*/ 4 h 4"/>
                <a:gd name="T4" fmla="*/ 2 w 6"/>
                <a:gd name="T5" fmla="*/ 4 h 4"/>
                <a:gd name="T6" fmla="*/ 6 w 6"/>
                <a:gd name="T7" fmla="*/ 4 h 4"/>
                <a:gd name="T8" fmla="*/ 6 w 6"/>
                <a:gd name="T9" fmla="*/ 2 h 4"/>
                <a:gd name="T10" fmla="*/ 6 w 6"/>
                <a:gd name="T11" fmla="*/ 2 h 4"/>
                <a:gd name="T12" fmla="*/ 4 w 6"/>
                <a:gd name="T13" fmla="*/ 0 h 4"/>
                <a:gd name="T14" fmla="*/ 2 w 6"/>
                <a:gd name="T15" fmla="*/ 0 h 4"/>
                <a:gd name="T16" fmla="*/ 0 w 6"/>
                <a:gd name="T17" fmla="*/ 0 h 4"/>
                <a:gd name="T18" fmla="*/ 0 w 6"/>
                <a:gd name="T19" fmla="*/ 0 h 4"/>
                <a:gd name="T20" fmla="*/ 0 w 6"/>
                <a:gd name="T21" fmla="*/ 2 h 4"/>
                <a:gd name="T22" fmla="*/ 0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0" y="4"/>
                  </a:moveTo>
                  <a:lnTo>
                    <a:pt x="2" y="4"/>
                  </a:lnTo>
                  <a:lnTo>
                    <a:pt x="2" y="4"/>
                  </a:lnTo>
                  <a:lnTo>
                    <a:pt x="6" y="4"/>
                  </a:lnTo>
                  <a:lnTo>
                    <a:pt x="6" y="2"/>
                  </a:lnTo>
                  <a:lnTo>
                    <a:pt x="6" y="2"/>
                  </a:lnTo>
                  <a:lnTo>
                    <a:pt x="4" y="0"/>
                  </a:lnTo>
                  <a:lnTo>
                    <a:pt x="2" y="0"/>
                  </a:lnTo>
                  <a:lnTo>
                    <a:pt x="0" y="0"/>
                  </a:lnTo>
                  <a:lnTo>
                    <a:pt x="0" y="0"/>
                  </a:lnTo>
                  <a:lnTo>
                    <a:pt x="0" y="2"/>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294"/>
            <p:cNvSpPr>
              <a:spLocks/>
            </p:cNvSpPr>
            <p:nvPr/>
          </p:nvSpPr>
          <p:spPr bwMode="auto">
            <a:xfrm>
              <a:off x="6045200" y="3703638"/>
              <a:ext cx="3175" cy="3175"/>
            </a:xfrm>
            <a:custGeom>
              <a:avLst/>
              <a:gdLst>
                <a:gd name="T0" fmla="*/ 2 w 2"/>
                <a:gd name="T1" fmla="*/ 0 h 2"/>
                <a:gd name="T2" fmla="*/ 2 w 2"/>
                <a:gd name="T3" fmla="*/ 0 h 2"/>
                <a:gd name="T4" fmla="*/ 2 w 2"/>
                <a:gd name="T5" fmla="*/ 0 h 2"/>
                <a:gd name="T6" fmla="*/ 0 w 2"/>
                <a:gd name="T7" fmla="*/ 2 h 2"/>
                <a:gd name="T8" fmla="*/ 0 w 2"/>
                <a:gd name="T9" fmla="*/ 2 h 2"/>
                <a:gd name="T10" fmla="*/ 0 w 2"/>
                <a:gd name="T11" fmla="*/ 2 h 2"/>
                <a:gd name="T12" fmla="*/ 0 w 2"/>
                <a:gd name="T13" fmla="*/ 2 h 2"/>
                <a:gd name="T14" fmla="*/ 2 w 2"/>
                <a:gd name="T15" fmla="*/ 2 h 2"/>
                <a:gd name="T16" fmla="*/ 2 w 2"/>
                <a:gd name="T17" fmla="*/ 2 h 2"/>
                <a:gd name="T18" fmla="*/ 2 w 2"/>
                <a:gd name="T19" fmla="*/ 2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0" y="2"/>
                  </a:lnTo>
                  <a:lnTo>
                    <a:pt x="0" y="2"/>
                  </a:lnTo>
                  <a:lnTo>
                    <a:pt x="0" y="2"/>
                  </a:lnTo>
                  <a:lnTo>
                    <a:pt x="0" y="2"/>
                  </a:lnTo>
                  <a:lnTo>
                    <a:pt x="2" y="2"/>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2295"/>
            <p:cNvSpPr>
              <a:spLocks/>
            </p:cNvSpPr>
            <p:nvPr/>
          </p:nvSpPr>
          <p:spPr bwMode="auto">
            <a:xfrm>
              <a:off x="6146800" y="3652838"/>
              <a:ext cx="12700" cy="9525"/>
            </a:xfrm>
            <a:custGeom>
              <a:avLst/>
              <a:gdLst>
                <a:gd name="T0" fmla="*/ 2 w 8"/>
                <a:gd name="T1" fmla="*/ 2 h 6"/>
                <a:gd name="T2" fmla="*/ 4 w 8"/>
                <a:gd name="T3" fmla="*/ 2 h 6"/>
                <a:gd name="T4" fmla="*/ 4 w 8"/>
                <a:gd name="T5" fmla="*/ 4 h 6"/>
                <a:gd name="T6" fmla="*/ 4 w 8"/>
                <a:gd name="T7" fmla="*/ 4 h 6"/>
                <a:gd name="T8" fmla="*/ 6 w 8"/>
                <a:gd name="T9" fmla="*/ 6 h 6"/>
                <a:gd name="T10" fmla="*/ 8 w 8"/>
                <a:gd name="T11" fmla="*/ 6 h 6"/>
                <a:gd name="T12" fmla="*/ 8 w 8"/>
                <a:gd name="T13" fmla="*/ 4 h 6"/>
                <a:gd name="T14" fmla="*/ 6 w 8"/>
                <a:gd name="T15" fmla="*/ 4 h 6"/>
                <a:gd name="T16" fmla="*/ 6 w 8"/>
                <a:gd name="T17" fmla="*/ 2 h 6"/>
                <a:gd name="T18" fmla="*/ 4 w 8"/>
                <a:gd name="T19" fmla="*/ 2 h 6"/>
                <a:gd name="T20" fmla="*/ 2 w 8"/>
                <a:gd name="T21" fmla="*/ 0 h 6"/>
                <a:gd name="T22" fmla="*/ 2 w 8"/>
                <a:gd name="T23" fmla="*/ 0 h 6"/>
                <a:gd name="T24" fmla="*/ 0 w 8"/>
                <a:gd name="T25" fmla="*/ 0 h 6"/>
                <a:gd name="T26" fmla="*/ 2 w 8"/>
                <a:gd name="T27" fmla="*/ 2 h 6"/>
                <a:gd name="T28" fmla="*/ 2 w 8"/>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6">
                  <a:moveTo>
                    <a:pt x="2" y="2"/>
                  </a:moveTo>
                  <a:lnTo>
                    <a:pt x="4" y="2"/>
                  </a:lnTo>
                  <a:lnTo>
                    <a:pt x="4" y="4"/>
                  </a:lnTo>
                  <a:lnTo>
                    <a:pt x="4" y="4"/>
                  </a:lnTo>
                  <a:lnTo>
                    <a:pt x="6" y="6"/>
                  </a:lnTo>
                  <a:lnTo>
                    <a:pt x="8" y="6"/>
                  </a:lnTo>
                  <a:lnTo>
                    <a:pt x="8" y="4"/>
                  </a:lnTo>
                  <a:lnTo>
                    <a:pt x="6" y="4"/>
                  </a:lnTo>
                  <a:lnTo>
                    <a:pt x="6" y="2"/>
                  </a:lnTo>
                  <a:lnTo>
                    <a:pt x="4" y="2"/>
                  </a:lnTo>
                  <a:lnTo>
                    <a:pt x="2" y="0"/>
                  </a:lnTo>
                  <a:lnTo>
                    <a:pt x="2" y="0"/>
                  </a:lnTo>
                  <a:lnTo>
                    <a:pt x="0" y="0"/>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296"/>
            <p:cNvSpPr>
              <a:spLocks/>
            </p:cNvSpPr>
            <p:nvPr/>
          </p:nvSpPr>
          <p:spPr bwMode="auto">
            <a:xfrm>
              <a:off x="6149975" y="3668713"/>
              <a:ext cx="15875" cy="6350"/>
            </a:xfrm>
            <a:custGeom>
              <a:avLst/>
              <a:gdLst>
                <a:gd name="T0" fmla="*/ 0 w 10"/>
                <a:gd name="T1" fmla="*/ 0 h 4"/>
                <a:gd name="T2" fmla="*/ 0 w 10"/>
                <a:gd name="T3" fmla="*/ 0 h 4"/>
                <a:gd name="T4" fmla="*/ 0 w 10"/>
                <a:gd name="T5" fmla="*/ 2 h 4"/>
                <a:gd name="T6" fmla="*/ 0 w 10"/>
                <a:gd name="T7" fmla="*/ 2 h 4"/>
                <a:gd name="T8" fmla="*/ 6 w 10"/>
                <a:gd name="T9" fmla="*/ 4 h 4"/>
                <a:gd name="T10" fmla="*/ 8 w 10"/>
                <a:gd name="T11" fmla="*/ 4 h 4"/>
                <a:gd name="T12" fmla="*/ 10 w 10"/>
                <a:gd name="T13" fmla="*/ 4 h 4"/>
                <a:gd name="T14" fmla="*/ 10 w 10"/>
                <a:gd name="T15" fmla="*/ 2 h 4"/>
                <a:gd name="T16" fmla="*/ 10 w 10"/>
                <a:gd name="T17" fmla="*/ 2 h 4"/>
                <a:gd name="T18" fmla="*/ 4 w 10"/>
                <a:gd name="T19" fmla="*/ 2 h 4"/>
                <a:gd name="T20" fmla="*/ 0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0" y="0"/>
                  </a:moveTo>
                  <a:lnTo>
                    <a:pt x="0" y="0"/>
                  </a:lnTo>
                  <a:lnTo>
                    <a:pt x="0" y="2"/>
                  </a:lnTo>
                  <a:lnTo>
                    <a:pt x="0" y="2"/>
                  </a:lnTo>
                  <a:lnTo>
                    <a:pt x="6" y="4"/>
                  </a:lnTo>
                  <a:lnTo>
                    <a:pt x="8" y="4"/>
                  </a:lnTo>
                  <a:lnTo>
                    <a:pt x="10" y="4"/>
                  </a:lnTo>
                  <a:lnTo>
                    <a:pt x="10" y="2"/>
                  </a:lnTo>
                  <a:lnTo>
                    <a:pt x="10" y="2"/>
                  </a:lnTo>
                  <a:lnTo>
                    <a:pt x="4"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297"/>
            <p:cNvSpPr>
              <a:spLocks/>
            </p:cNvSpPr>
            <p:nvPr/>
          </p:nvSpPr>
          <p:spPr bwMode="auto">
            <a:xfrm>
              <a:off x="6111875" y="3735388"/>
              <a:ext cx="3175" cy="6350"/>
            </a:xfrm>
            <a:custGeom>
              <a:avLst/>
              <a:gdLst>
                <a:gd name="T0" fmla="*/ 0 w 2"/>
                <a:gd name="T1" fmla="*/ 0 h 4"/>
                <a:gd name="T2" fmla="*/ 0 w 2"/>
                <a:gd name="T3" fmla="*/ 4 h 4"/>
                <a:gd name="T4" fmla="*/ 0 w 2"/>
                <a:gd name="T5" fmla="*/ 4 h 4"/>
                <a:gd name="T6" fmla="*/ 0 w 2"/>
                <a:gd name="T7" fmla="*/ 2 h 4"/>
                <a:gd name="T8" fmla="*/ 2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4"/>
                  </a:lnTo>
                  <a:lnTo>
                    <a:pt x="0" y="4"/>
                  </a:lnTo>
                  <a:lnTo>
                    <a:pt x="0" y="2"/>
                  </a:lnTo>
                  <a:lnTo>
                    <a:pt x="2"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298"/>
            <p:cNvSpPr>
              <a:spLocks/>
            </p:cNvSpPr>
            <p:nvPr/>
          </p:nvSpPr>
          <p:spPr bwMode="auto">
            <a:xfrm>
              <a:off x="6124575" y="3738563"/>
              <a:ext cx="9525" cy="25400"/>
            </a:xfrm>
            <a:custGeom>
              <a:avLst/>
              <a:gdLst>
                <a:gd name="T0" fmla="*/ 4 w 6"/>
                <a:gd name="T1" fmla="*/ 10 h 16"/>
                <a:gd name="T2" fmla="*/ 6 w 6"/>
                <a:gd name="T3" fmla="*/ 8 h 16"/>
                <a:gd name="T4" fmla="*/ 6 w 6"/>
                <a:gd name="T5" fmla="*/ 6 h 16"/>
                <a:gd name="T6" fmla="*/ 6 w 6"/>
                <a:gd name="T7" fmla="*/ 4 h 16"/>
                <a:gd name="T8" fmla="*/ 6 w 6"/>
                <a:gd name="T9" fmla="*/ 0 h 16"/>
                <a:gd name="T10" fmla="*/ 4 w 6"/>
                <a:gd name="T11" fmla="*/ 0 h 16"/>
                <a:gd name="T12" fmla="*/ 2 w 6"/>
                <a:gd name="T13" fmla="*/ 4 h 16"/>
                <a:gd name="T14" fmla="*/ 2 w 6"/>
                <a:gd name="T15" fmla="*/ 4 h 16"/>
                <a:gd name="T16" fmla="*/ 4 w 6"/>
                <a:gd name="T17" fmla="*/ 4 h 16"/>
                <a:gd name="T18" fmla="*/ 2 w 6"/>
                <a:gd name="T19" fmla="*/ 6 h 16"/>
                <a:gd name="T20" fmla="*/ 2 w 6"/>
                <a:gd name="T21" fmla="*/ 8 h 16"/>
                <a:gd name="T22" fmla="*/ 2 w 6"/>
                <a:gd name="T23" fmla="*/ 10 h 16"/>
                <a:gd name="T24" fmla="*/ 2 w 6"/>
                <a:gd name="T25" fmla="*/ 8 h 16"/>
                <a:gd name="T26" fmla="*/ 2 w 6"/>
                <a:gd name="T27" fmla="*/ 8 h 16"/>
                <a:gd name="T28" fmla="*/ 0 w 6"/>
                <a:gd name="T29" fmla="*/ 8 h 16"/>
                <a:gd name="T30" fmla="*/ 0 w 6"/>
                <a:gd name="T31" fmla="*/ 8 h 16"/>
                <a:gd name="T32" fmla="*/ 2 w 6"/>
                <a:gd name="T33" fmla="*/ 8 h 16"/>
                <a:gd name="T34" fmla="*/ 0 w 6"/>
                <a:gd name="T35" fmla="*/ 8 h 16"/>
                <a:gd name="T36" fmla="*/ 0 w 6"/>
                <a:gd name="T37" fmla="*/ 10 h 16"/>
                <a:gd name="T38" fmla="*/ 0 w 6"/>
                <a:gd name="T39" fmla="*/ 12 h 16"/>
                <a:gd name="T40" fmla="*/ 0 w 6"/>
                <a:gd name="T41" fmla="*/ 14 h 16"/>
                <a:gd name="T42" fmla="*/ 0 w 6"/>
                <a:gd name="T43" fmla="*/ 14 h 16"/>
                <a:gd name="T44" fmla="*/ 0 w 6"/>
                <a:gd name="T45" fmla="*/ 12 h 16"/>
                <a:gd name="T46" fmla="*/ 0 w 6"/>
                <a:gd name="T47" fmla="*/ 14 h 16"/>
                <a:gd name="T48" fmla="*/ 0 w 6"/>
                <a:gd name="T49" fmla="*/ 14 h 16"/>
                <a:gd name="T50" fmla="*/ 0 w 6"/>
                <a:gd name="T51" fmla="*/ 16 h 16"/>
                <a:gd name="T52" fmla="*/ 0 w 6"/>
                <a:gd name="T53" fmla="*/ 16 h 16"/>
                <a:gd name="T54" fmla="*/ 2 w 6"/>
                <a:gd name="T55" fmla="*/ 16 h 16"/>
                <a:gd name="T56" fmla="*/ 2 w 6"/>
                <a:gd name="T57" fmla="*/ 14 h 16"/>
                <a:gd name="T58" fmla="*/ 2 w 6"/>
                <a:gd name="T59" fmla="*/ 14 h 16"/>
                <a:gd name="T60" fmla="*/ 2 w 6"/>
                <a:gd name="T61" fmla="*/ 12 h 16"/>
                <a:gd name="T62" fmla="*/ 2 w 6"/>
                <a:gd name="T63" fmla="*/ 10 h 16"/>
                <a:gd name="T64" fmla="*/ 2 w 6"/>
                <a:gd name="T65" fmla="*/ 10 h 16"/>
                <a:gd name="T66" fmla="*/ 4 w 6"/>
                <a:gd name="T67" fmla="*/ 12 h 16"/>
                <a:gd name="T68" fmla="*/ 4 w 6"/>
                <a:gd name="T69" fmla="*/ 12 h 16"/>
                <a:gd name="T70" fmla="*/ 4 w 6"/>
                <a:gd name="T71" fmla="*/ 12 h 16"/>
                <a:gd name="T72" fmla="*/ 4 w 6"/>
                <a:gd name="T73" fmla="*/ 10 h 16"/>
                <a:gd name="T74" fmla="*/ 4 w 6"/>
                <a:gd name="T75" fmla="*/ 10 h 16"/>
                <a:gd name="T76" fmla="*/ 4 w 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16">
                  <a:moveTo>
                    <a:pt x="4" y="10"/>
                  </a:moveTo>
                  <a:lnTo>
                    <a:pt x="6" y="8"/>
                  </a:lnTo>
                  <a:lnTo>
                    <a:pt x="6" y="6"/>
                  </a:lnTo>
                  <a:lnTo>
                    <a:pt x="6" y="4"/>
                  </a:lnTo>
                  <a:lnTo>
                    <a:pt x="6" y="0"/>
                  </a:lnTo>
                  <a:lnTo>
                    <a:pt x="4" y="0"/>
                  </a:lnTo>
                  <a:lnTo>
                    <a:pt x="2" y="4"/>
                  </a:lnTo>
                  <a:lnTo>
                    <a:pt x="2" y="4"/>
                  </a:lnTo>
                  <a:lnTo>
                    <a:pt x="4" y="4"/>
                  </a:lnTo>
                  <a:lnTo>
                    <a:pt x="2" y="6"/>
                  </a:lnTo>
                  <a:lnTo>
                    <a:pt x="2" y="8"/>
                  </a:lnTo>
                  <a:lnTo>
                    <a:pt x="2" y="10"/>
                  </a:lnTo>
                  <a:lnTo>
                    <a:pt x="2" y="8"/>
                  </a:lnTo>
                  <a:lnTo>
                    <a:pt x="2" y="8"/>
                  </a:lnTo>
                  <a:lnTo>
                    <a:pt x="0" y="8"/>
                  </a:lnTo>
                  <a:lnTo>
                    <a:pt x="0" y="8"/>
                  </a:lnTo>
                  <a:lnTo>
                    <a:pt x="2" y="8"/>
                  </a:lnTo>
                  <a:lnTo>
                    <a:pt x="0" y="8"/>
                  </a:lnTo>
                  <a:lnTo>
                    <a:pt x="0" y="10"/>
                  </a:lnTo>
                  <a:lnTo>
                    <a:pt x="0" y="12"/>
                  </a:lnTo>
                  <a:lnTo>
                    <a:pt x="0" y="14"/>
                  </a:lnTo>
                  <a:lnTo>
                    <a:pt x="0" y="14"/>
                  </a:lnTo>
                  <a:lnTo>
                    <a:pt x="0" y="12"/>
                  </a:lnTo>
                  <a:lnTo>
                    <a:pt x="0" y="14"/>
                  </a:lnTo>
                  <a:lnTo>
                    <a:pt x="0" y="14"/>
                  </a:lnTo>
                  <a:lnTo>
                    <a:pt x="0" y="16"/>
                  </a:lnTo>
                  <a:lnTo>
                    <a:pt x="0" y="16"/>
                  </a:lnTo>
                  <a:lnTo>
                    <a:pt x="2" y="16"/>
                  </a:lnTo>
                  <a:lnTo>
                    <a:pt x="2" y="14"/>
                  </a:lnTo>
                  <a:lnTo>
                    <a:pt x="2" y="14"/>
                  </a:lnTo>
                  <a:lnTo>
                    <a:pt x="2" y="12"/>
                  </a:lnTo>
                  <a:lnTo>
                    <a:pt x="2" y="10"/>
                  </a:lnTo>
                  <a:lnTo>
                    <a:pt x="2" y="10"/>
                  </a:lnTo>
                  <a:lnTo>
                    <a:pt x="4" y="12"/>
                  </a:lnTo>
                  <a:lnTo>
                    <a:pt x="4" y="12"/>
                  </a:lnTo>
                  <a:lnTo>
                    <a:pt x="4" y="12"/>
                  </a:lnTo>
                  <a:lnTo>
                    <a:pt x="4" y="10"/>
                  </a:lnTo>
                  <a:lnTo>
                    <a:pt x="4" y="10"/>
                  </a:lnTo>
                  <a:lnTo>
                    <a:pt x="4" y="1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2299"/>
            <p:cNvSpPr>
              <a:spLocks/>
            </p:cNvSpPr>
            <p:nvPr/>
          </p:nvSpPr>
          <p:spPr bwMode="auto">
            <a:xfrm>
              <a:off x="6083300" y="3767138"/>
              <a:ext cx="6350" cy="15875"/>
            </a:xfrm>
            <a:custGeom>
              <a:avLst/>
              <a:gdLst>
                <a:gd name="T0" fmla="*/ 0 w 4"/>
                <a:gd name="T1" fmla="*/ 8 h 10"/>
                <a:gd name="T2" fmla="*/ 0 w 4"/>
                <a:gd name="T3" fmla="*/ 8 h 10"/>
                <a:gd name="T4" fmla="*/ 0 w 4"/>
                <a:gd name="T5" fmla="*/ 8 h 10"/>
                <a:gd name="T6" fmla="*/ 2 w 4"/>
                <a:gd name="T7" fmla="*/ 10 h 10"/>
                <a:gd name="T8" fmla="*/ 4 w 4"/>
                <a:gd name="T9" fmla="*/ 6 h 10"/>
                <a:gd name="T10" fmla="*/ 4 w 4"/>
                <a:gd name="T11" fmla="*/ 2 h 10"/>
                <a:gd name="T12" fmla="*/ 4 w 4"/>
                <a:gd name="T13" fmla="*/ 0 h 10"/>
                <a:gd name="T14" fmla="*/ 4 w 4"/>
                <a:gd name="T15" fmla="*/ 0 h 10"/>
                <a:gd name="T16" fmla="*/ 2 w 4"/>
                <a:gd name="T17" fmla="*/ 2 h 10"/>
                <a:gd name="T18" fmla="*/ 0 w 4"/>
                <a:gd name="T19" fmla="*/ 4 h 10"/>
                <a:gd name="T20" fmla="*/ 0 w 4"/>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0">
                  <a:moveTo>
                    <a:pt x="0" y="8"/>
                  </a:moveTo>
                  <a:lnTo>
                    <a:pt x="0" y="8"/>
                  </a:lnTo>
                  <a:lnTo>
                    <a:pt x="0" y="8"/>
                  </a:lnTo>
                  <a:lnTo>
                    <a:pt x="2" y="10"/>
                  </a:lnTo>
                  <a:lnTo>
                    <a:pt x="4" y="6"/>
                  </a:lnTo>
                  <a:lnTo>
                    <a:pt x="4" y="2"/>
                  </a:lnTo>
                  <a:lnTo>
                    <a:pt x="4" y="0"/>
                  </a:lnTo>
                  <a:lnTo>
                    <a:pt x="4" y="0"/>
                  </a:lnTo>
                  <a:lnTo>
                    <a:pt x="2" y="2"/>
                  </a:lnTo>
                  <a:lnTo>
                    <a:pt x="0" y="4"/>
                  </a:lnTo>
                  <a:lnTo>
                    <a:pt x="0"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300"/>
            <p:cNvSpPr>
              <a:spLocks/>
            </p:cNvSpPr>
            <p:nvPr/>
          </p:nvSpPr>
          <p:spPr bwMode="auto">
            <a:xfrm>
              <a:off x="6061075" y="3779838"/>
              <a:ext cx="3175" cy="3175"/>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0"/>
                  </a:lnTo>
                  <a:lnTo>
                    <a:pt x="0" y="0"/>
                  </a:lnTo>
                  <a:lnTo>
                    <a:pt x="0"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301"/>
            <p:cNvSpPr>
              <a:spLocks/>
            </p:cNvSpPr>
            <p:nvPr/>
          </p:nvSpPr>
          <p:spPr bwMode="auto">
            <a:xfrm>
              <a:off x="6048375" y="3767138"/>
              <a:ext cx="0" cy="3175"/>
            </a:xfrm>
            <a:custGeom>
              <a:avLst/>
              <a:gdLst>
                <a:gd name="T0" fmla="*/ 2 h 2"/>
                <a:gd name="T1" fmla="*/ 0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0"/>
                  </a:lnTo>
                  <a:lnTo>
                    <a:pt x="0"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2302"/>
            <p:cNvSpPr>
              <a:spLocks/>
            </p:cNvSpPr>
            <p:nvPr/>
          </p:nvSpPr>
          <p:spPr bwMode="auto">
            <a:xfrm>
              <a:off x="5791200" y="3519488"/>
              <a:ext cx="136525" cy="193675"/>
            </a:xfrm>
            <a:custGeom>
              <a:avLst/>
              <a:gdLst>
                <a:gd name="T0" fmla="*/ 60 w 86"/>
                <a:gd name="T1" fmla="*/ 112 h 122"/>
                <a:gd name="T2" fmla="*/ 62 w 86"/>
                <a:gd name="T3" fmla="*/ 108 h 122"/>
                <a:gd name="T4" fmla="*/ 64 w 86"/>
                <a:gd name="T5" fmla="*/ 104 h 122"/>
                <a:gd name="T6" fmla="*/ 64 w 86"/>
                <a:gd name="T7" fmla="*/ 98 h 122"/>
                <a:gd name="T8" fmla="*/ 66 w 86"/>
                <a:gd name="T9" fmla="*/ 92 h 122"/>
                <a:gd name="T10" fmla="*/ 72 w 86"/>
                <a:gd name="T11" fmla="*/ 84 h 122"/>
                <a:gd name="T12" fmla="*/ 74 w 86"/>
                <a:gd name="T13" fmla="*/ 74 h 122"/>
                <a:gd name="T14" fmla="*/ 78 w 86"/>
                <a:gd name="T15" fmla="*/ 68 h 122"/>
                <a:gd name="T16" fmla="*/ 78 w 86"/>
                <a:gd name="T17" fmla="*/ 66 h 122"/>
                <a:gd name="T18" fmla="*/ 84 w 86"/>
                <a:gd name="T19" fmla="*/ 66 h 122"/>
                <a:gd name="T20" fmla="*/ 76 w 86"/>
                <a:gd name="T21" fmla="*/ 54 h 122"/>
                <a:gd name="T22" fmla="*/ 74 w 86"/>
                <a:gd name="T23" fmla="*/ 46 h 122"/>
                <a:gd name="T24" fmla="*/ 72 w 86"/>
                <a:gd name="T25" fmla="*/ 42 h 122"/>
                <a:gd name="T26" fmla="*/ 70 w 86"/>
                <a:gd name="T27" fmla="*/ 38 h 122"/>
                <a:gd name="T28" fmla="*/ 74 w 86"/>
                <a:gd name="T29" fmla="*/ 36 h 122"/>
                <a:gd name="T30" fmla="*/ 72 w 86"/>
                <a:gd name="T31" fmla="*/ 32 h 122"/>
                <a:gd name="T32" fmla="*/ 72 w 86"/>
                <a:gd name="T33" fmla="*/ 32 h 122"/>
                <a:gd name="T34" fmla="*/ 74 w 86"/>
                <a:gd name="T35" fmla="*/ 30 h 122"/>
                <a:gd name="T36" fmla="*/ 78 w 86"/>
                <a:gd name="T37" fmla="*/ 30 h 122"/>
                <a:gd name="T38" fmla="*/ 78 w 86"/>
                <a:gd name="T39" fmla="*/ 26 h 122"/>
                <a:gd name="T40" fmla="*/ 78 w 86"/>
                <a:gd name="T41" fmla="*/ 22 h 122"/>
                <a:gd name="T42" fmla="*/ 84 w 86"/>
                <a:gd name="T43" fmla="*/ 22 h 122"/>
                <a:gd name="T44" fmla="*/ 84 w 86"/>
                <a:gd name="T45" fmla="*/ 18 h 122"/>
                <a:gd name="T46" fmla="*/ 76 w 86"/>
                <a:gd name="T47" fmla="*/ 14 h 122"/>
                <a:gd name="T48" fmla="*/ 74 w 86"/>
                <a:gd name="T49" fmla="*/ 14 h 122"/>
                <a:gd name="T50" fmla="*/ 72 w 86"/>
                <a:gd name="T51" fmla="*/ 12 h 122"/>
                <a:gd name="T52" fmla="*/ 72 w 86"/>
                <a:gd name="T53" fmla="*/ 8 h 122"/>
                <a:gd name="T54" fmla="*/ 68 w 86"/>
                <a:gd name="T55" fmla="*/ 4 h 122"/>
                <a:gd name="T56" fmla="*/ 64 w 86"/>
                <a:gd name="T57" fmla="*/ 2 h 122"/>
                <a:gd name="T58" fmla="*/ 64 w 86"/>
                <a:gd name="T59" fmla="*/ 2 h 122"/>
                <a:gd name="T60" fmla="*/ 62 w 86"/>
                <a:gd name="T61" fmla="*/ 4 h 122"/>
                <a:gd name="T62" fmla="*/ 58 w 86"/>
                <a:gd name="T63" fmla="*/ 14 h 122"/>
                <a:gd name="T64" fmla="*/ 52 w 86"/>
                <a:gd name="T65" fmla="*/ 18 h 122"/>
                <a:gd name="T66" fmla="*/ 52 w 86"/>
                <a:gd name="T67" fmla="*/ 22 h 122"/>
                <a:gd name="T68" fmla="*/ 46 w 86"/>
                <a:gd name="T69" fmla="*/ 24 h 122"/>
                <a:gd name="T70" fmla="*/ 42 w 86"/>
                <a:gd name="T71" fmla="*/ 26 h 122"/>
                <a:gd name="T72" fmla="*/ 38 w 86"/>
                <a:gd name="T73" fmla="*/ 34 h 122"/>
                <a:gd name="T74" fmla="*/ 32 w 86"/>
                <a:gd name="T75" fmla="*/ 42 h 122"/>
                <a:gd name="T76" fmla="*/ 26 w 86"/>
                <a:gd name="T77" fmla="*/ 44 h 122"/>
                <a:gd name="T78" fmla="*/ 22 w 86"/>
                <a:gd name="T79" fmla="*/ 46 h 122"/>
                <a:gd name="T80" fmla="*/ 20 w 86"/>
                <a:gd name="T81" fmla="*/ 50 h 122"/>
                <a:gd name="T82" fmla="*/ 18 w 86"/>
                <a:gd name="T83" fmla="*/ 56 h 122"/>
                <a:gd name="T84" fmla="*/ 14 w 86"/>
                <a:gd name="T85" fmla="*/ 58 h 122"/>
                <a:gd name="T86" fmla="*/ 10 w 86"/>
                <a:gd name="T87" fmla="*/ 58 h 122"/>
                <a:gd name="T88" fmla="*/ 6 w 86"/>
                <a:gd name="T89" fmla="*/ 54 h 122"/>
                <a:gd name="T90" fmla="*/ 2 w 86"/>
                <a:gd name="T91" fmla="*/ 58 h 122"/>
                <a:gd name="T92" fmla="*/ 0 w 86"/>
                <a:gd name="T93" fmla="*/ 68 h 122"/>
                <a:gd name="T94" fmla="*/ 2 w 86"/>
                <a:gd name="T95" fmla="*/ 74 h 122"/>
                <a:gd name="T96" fmla="*/ 4 w 86"/>
                <a:gd name="T97" fmla="*/ 82 h 122"/>
                <a:gd name="T98" fmla="*/ 8 w 86"/>
                <a:gd name="T99" fmla="*/ 86 h 122"/>
                <a:gd name="T100" fmla="*/ 8 w 86"/>
                <a:gd name="T101" fmla="*/ 96 h 122"/>
                <a:gd name="T102" fmla="*/ 10 w 86"/>
                <a:gd name="T103" fmla="*/ 102 h 122"/>
                <a:gd name="T104" fmla="*/ 12 w 86"/>
                <a:gd name="T105" fmla="*/ 108 h 122"/>
                <a:gd name="T106" fmla="*/ 16 w 86"/>
                <a:gd name="T107" fmla="*/ 110 h 122"/>
                <a:gd name="T108" fmla="*/ 20 w 86"/>
                <a:gd name="T109" fmla="*/ 108 h 122"/>
                <a:gd name="T110" fmla="*/ 24 w 86"/>
                <a:gd name="T111" fmla="*/ 110 h 122"/>
                <a:gd name="T112" fmla="*/ 26 w 86"/>
                <a:gd name="T113" fmla="*/ 114 h 122"/>
                <a:gd name="T114" fmla="*/ 32 w 86"/>
                <a:gd name="T115" fmla="*/ 112 h 122"/>
                <a:gd name="T116" fmla="*/ 36 w 86"/>
                <a:gd name="T117" fmla="*/ 110 h 122"/>
                <a:gd name="T118" fmla="*/ 40 w 86"/>
                <a:gd name="T119" fmla="*/ 114 h 122"/>
                <a:gd name="T120" fmla="*/ 46 w 86"/>
                <a:gd name="T121" fmla="*/ 114 h 122"/>
                <a:gd name="T122" fmla="*/ 48 w 86"/>
                <a:gd name="T12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22">
                  <a:moveTo>
                    <a:pt x="56" y="118"/>
                  </a:moveTo>
                  <a:lnTo>
                    <a:pt x="58" y="116"/>
                  </a:lnTo>
                  <a:lnTo>
                    <a:pt x="60" y="114"/>
                  </a:lnTo>
                  <a:lnTo>
                    <a:pt x="60" y="112"/>
                  </a:lnTo>
                  <a:lnTo>
                    <a:pt x="60" y="112"/>
                  </a:lnTo>
                  <a:lnTo>
                    <a:pt x="62" y="110"/>
                  </a:lnTo>
                  <a:lnTo>
                    <a:pt x="62" y="110"/>
                  </a:lnTo>
                  <a:lnTo>
                    <a:pt x="62" y="108"/>
                  </a:lnTo>
                  <a:lnTo>
                    <a:pt x="62" y="108"/>
                  </a:lnTo>
                  <a:lnTo>
                    <a:pt x="62" y="108"/>
                  </a:lnTo>
                  <a:lnTo>
                    <a:pt x="62" y="104"/>
                  </a:lnTo>
                  <a:lnTo>
                    <a:pt x="64" y="104"/>
                  </a:lnTo>
                  <a:lnTo>
                    <a:pt x="64" y="104"/>
                  </a:lnTo>
                  <a:lnTo>
                    <a:pt x="64" y="102"/>
                  </a:lnTo>
                  <a:lnTo>
                    <a:pt x="64" y="100"/>
                  </a:lnTo>
                  <a:lnTo>
                    <a:pt x="64" y="98"/>
                  </a:lnTo>
                  <a:lnTo>
                    <a:pt x="64" y="96"/>
                  </a:lnTo>
                  <a:lnTo>
                    <a:pt x="62" y="96"/>
                  </a:lnTo>
                  <a:lnTo>
                    <a:pt x="62" y="96"/>
                  </a:lnTo>
                  <a:lnTo>
                    <a:pt x="66" y="92"/>
                  </a:lnTo>
                  <a:lnTo>
                    <a:pt x="68" y="90"/>
                  </a:lnTo>
                  <a:lnTo>
                    <a:pt x="68" y="90"/>
                  </a:lnTo>
                  <a:lnTo>
                    <a:pt x="70" y="88"/>
                  </a:lnTo>
                  <a:lnTo>
                    <a:pt x="72" y="84"/>
                  </a:lnTo>
                  <a:lnTo>
                    <a:pt x="72" y="82"/>
                  </a:lnTo>
                  <a:lnTo>
                    <a:pt x="72" y="78"/>
                  </a:lnTo>
                  <a:lnTo>
                    <a:pt x="74" y="76"/>
                  </a:lnTo>
                  <a:lnTo>
                    <a:pt x="74" y="74"/>
                  </a:lnTo>
                  <a:lnTo>
                    <a:pt x="74" y="72"/>
                  </a:lnTo>
                  <a:lnTo>
                    <a:pt x="74" y="70"/>
                  </a:lnTo>
                  <a:lnTo>
                    <a:pt x="76" y="68"/>
                  </a:lnTo>
                  <a:lnTo>
                    <a:pt x="78" y="68"/>
                  </a:lnTo>
                  <a:lnTo>
                    <a:pt x="78" y="66"/>
                  </a:lnTo>
                  <a:lnTo>
                    <a:pt x="76" y="66"/>
                  </a:lnTo>
                  <a:lnTo>
                    <a:pt x="78" y="64"/>
                  </a:lnTo>
                  <a:lnTo>
                    <a:pt x="78" y="66"/>
                  </a:lnTo>
                  <a:lnTo>
                    <a:pt x="80" y="66"/>
                  </a:lnTo>
                  <a:lnTo>
                    <a:pt x="84" y="66"/>
                  </a:lnTo>
                  <a:lnTo>
                    <a:pt x="84" y="66"/>
                  </a:lnTo>
                  <a:lnTo>
                    <a:pt x="84" y="66"/>
                  </a:lnTo>
                  <a:lnTo>
                    <a:pt x="84" y="64"/>
                  </a:lnTo>
                  <a:lnTo>
                    <a:pt x="76" y="56"/>
                  </a:lnTo>
                  <a:lnTo>
                    <a:pt x="76" y="54"/>
                  </a:lnTo>
                  <a:lnTo>
                    <a:pt x="76" y="54"/>
                  </a:lnTo>
                  <a:lnTo>
                    <a:pt x="76" y="54"/>
                  </a:lnTo>
                  <a:lnTo>
                    <a:pt x="76" y="52"/>
                  </a:lnTo>
                  <a:lnTo>
                    <a:pt x="76" y="52"/>
                  </a:lnTo>
                  <a:lnTo>
                    <a:pt x="74" y="46"/>
                  </a:lnTo>
                  <a:lnTo>
                    <a:pt x="74" y="44"/>
                  </a:lnTo>
                  <a:lnTo>
                    <a:pt x="72" y="44"/>
                  </a:lnTo>
                  <a:lnTo>
                    <a:pt x="72" y="42"/>
                  </a:lnTo>
                  <a:lnTo>
                    <a:pt x="72" y="42"/>
                  </a:lnTo>
                  <a:lnTo>
                    <a:pt x="72" y="42"/>
                  </a:lnTo>
                  <a:lnTo>
                    <a:pt x="72" y="40"/>
                  </a:lnTo>
                  <a:lnTo>
                    <a:pt x="70" y="40"/>
                  </a:lnTo>
                  <a:lnTo>
                    <a:pt x="70" y="38"/>
                  </a:lnTo>
                  <a:lnTo>
                    <a:pt x="70" y="38"/>
                  </a:lnTo>
                  <a:lnTo>
                    <a:pt x="72" y="36"/>
                  </a:lnTo>
                  <a:lnTo>
                    <a:pt x="72" y="36"/>
                  </a:lnTo>
                  <a:lnTo>
                    <a:pt x="74" y="36"/>
                  </a:lnTo>
                  <a:lnTo>
                    <a:pt x="74" y="36"/>
                  </a:lnTo>
                  <a:lnTo>
                    <a:pt x="74" y="34"/>
                  </a:lnTo>
                  <a:lnTo>
                    <a:pt x="74" y="34"/>
                  </a:lnTo>
                  <a:lnTo>
                    <a:pt x="72" y="32"/>
                  </a:lnTo>
                  <a:lnTo>
                    <a:pt x="72" y="32"/>
                  </a:lnTo>
                  <a:lnTo>
                    <a:pt x="72" y="32"/>
                  </a:lnTo>
                  <a:lnTo>
                    <a:pt x="72" y="32"/>
                  </a:lnTo>
                  <a:lnTo>
                    <a:pt x="72" y="32"/>
                  </a:lnTo>
                  <a:lnTo>
                    <a:pt x="72" y="30"/>
                  </a:lnTo>
                  <a:lnTo>
                    <a:pt x="72" y="30"/>
                  </a:lnTo>
                  <a:lnTo>
                    <a:pt x="72" y="30"/>
                  </a:lnTo>
                  <a:lnTo>
                    <a:pt x="74" y="30"/>
                  </a:lnTo>
                  <a:lnTo>
                    <a:pt x="74" y="30"/>
                  </a:lnTo>
                  <a:lnTo>
                    <a:pt x="74" y="30"/>
                  </a:lnTo>
                  <a:lnTo>
                    <a:pt x="76" y="30"/>
                  </a:lnTo>
                  <a:lnTo>
                    <a:pt x="78" y="30"/>
                  </a:lnTo>
                  <a:lnTo>
                    <a:pt x="80" y="28"/>
                  </a:lnTo>
                  <a:lnTo>
                    <a:pt x="80" y="28"/>
                  </a:lnTo>
                  <a:lnTo>
                    <a:pt x="80" y="26"/>
                  </a:lnTo>
                  <a:lnTo>
                    <a:pt x="78" y="26"/>
                  </a:lnTo>
                  <a:lnTo>
                    <a:pt x="78" y="26"/>
                  </a:lnTo>
                  <a:lnTo>
                    <a:pt x="78" y="24"/>
                  </a:lnTo>
                  <a:lnTo>
                    <a:pt x="78" y="22"/>
                  </a:lnTo>
                  <a:lnTo>
                    <a:pt x="78" y="22"/>
                  </a:lnTo>
                  <a:lnTo>
                    <a:pt x="80" y="22"/>
                  </a:lnTo>
                  <a:lnTo>
                    <a:pt x="82" y="22"/>
                  </a:lnTo>
                  <a:lnTo>
                    <a:pt x="82" y="22"/>
                  </a:lnTo>
                  <a:lnTo>
                    <a:pt x="84" y="22"/>
                  </a:lnTo>
                  <a:lnTo>
                    <a:pt x="86" y="20"/>
                  </a:lnTo>
                  <a:lnTo>
                    <a:pt x="86" y="20"/>
                  </a:lnTo>
                  <a:lnTo>
                    <a:pt x="86" y="18"/>
                  </a:lnTo>
                  <a:lnTo>
                    <a:pt x="84" y="18"/>
                  </a:lnTo>
                  <a:lnTo>
                    <a:pt x="80" y="16"/>
                  </a:lnTo>
                  <a:lnTo>
                    <a:pt x="78" y="14"/>
                  </a:lnTo>
                  <a:lnTo>
                    <a:pt x="78" y="14"/>
                  </a:lnTo>
                  <a:lnTo>
                    <a:pt x="76" y="14"/>
                  </a:lnTo>
                  <a:lnTo>
                    <a:pt x="76" y="14"/>
                  </a:lnTo>
                  <a:lnTo>
                    <a:pt x="74" y="14"/>
                  </a:lnTo>
                  <a:lnTo>
                    <a:pt x="74" y="14"/>
                  </a:lnTo>
                  <a:lnTo>
                    <a:pt x="74" y="14"/>
                  </a:lnTo>
                  <a:lnTo>
                    <a:pt x="74" y="12"/>
                  </a:lnTo>
                  <a:lnTo>
                    <a:pt x="74" y="12"/>
                  </a:lnTo>
                  <a:lnTo>
                    <a:pt x="74" y="12"/>
                  </a:lnTo>
                  <a:lnTo>
                    <a:pt x="72" y="12"/>
                  </a:lnTo>
                  <a:lnTo>
                    <a:pt x="72" y="12"/>
                  </a:lnTo>
                  <a:lnTo>
                    <a:pt x="72" y="12"/>
                  </a:lnTo>
                  <a:lnTo>
                    <a:pt x="72" y="10"/>
                  </a:lnTo>
                  <a:lnTo>
                    <a:pt x="72" y="8"/>
                  </a:lnTo>
                  <a:lnTo>
                    <a:pt x="72" y="6"/>
                  </a:lnTo>
                  <a:lnTo>
                    <a:pt x="70" y="4"/>
                  </a:lnTo>
                  <a:lnTo>
                    <a:pt x="68" y="4"/>
                  </a:lnTo>
                  <a:lnTo>
                    <a:pt x="68" y="4"/>
                  </a:lnTo>
                  <a:lnTo>
                    <a:pt x="66" y="2"/>
                  </a:lnTo>
                  <a:lnTo>
                    <a:pt x="66" y="0"/>
                  </a:lnTo>
                  <a:lnTo>
                    <a:pt x="64" y="0"/>
                  </a:lnTo>
                  <a:lnTo>
                    <a:pt x="64" y="2"/>
                  </a:lnTo>
                  <a:lnTo>
                    <a:pt x="64" y="4"/>
                  </a:lnTo>
                  <a:lnTo>
                    <a:pt x="64" y="4"/>
                  </a:lnTo>
                  <a:lnTo>
                    <a:pt x="64" y="4"/>
                  </a:lnTo>
                  <a:lnTo>
                    <a:pt x="64" y="2"/>
                  </a:lnTo>
                  <a:lnTo>
                    <a:pt x="64" y="0"/>
                  </a:lnTo>
                  <a:lnTo>
                    <a:pt x="62" y="0"/>
                  </a:lnTo>
                  <a:lnTo>
                    <a:pt x="62" y="2"/>
                  </a:lnTo>
                  <a:lnTo>
                    <a:pt x="62" y="4"/>
                  </a:lnTo>
                  <a:lnTo>
                    <a:pt x="62" y="4"/>
                  </a:lnTo>
                  <a:lnTo>
                    <a:pt x="58" y="10"/>
                  </a:lnTo>
                  <a:lnTo>
                    <a:pt x="58" y="12"/>
                  </a:lnTo>
                  <a:lnTo>
                    <a:pt x="58" y="14"/>
                  </a:lnTo>
                  <a:lnTo>
                    <a:pt x="56" y="16"/>
                  </a:lnTo>
                  <a:lnTo>
                    <a:pt x="54" y="16"/>
                  </a:lnTo>
                  <a:lnTo>
                    <a:pt x="54" y="16"/>
                  </a:lnTo>
                  <a:lnTo>
                    <a:pt x="52" y="18"/>
                  </a:lnTo>
                  <a:lnTo>
                    <a:pt x="54" y="20"/>
                  </a:lnTo>
                  <a:lnTo>
                    <a:pt x="54" y="20"/>
                  </a:lnTo>
                  <a:lnTo>
                    <a:pt x="54" y="22"/>
                  </a:lnTo>
                  <a:lnTo>
                    <a:pt x="52" y="22"/>
                  </a:lnTo>
                  <a:lnTo>
                    <a:pt x="52" y="22"/>
                  </a:lnTo>
                  <a:lnTo>
                    <a:pt x="50" y="22"/>
                  </a:lnTo>
                  <a:lnTo>
                    <a:pt x="48" y="22"/>
                  </a:lnTo>
                  <a:lnTo>
                    <a:pt x="46" y="24"/>
                  </a:lnTo>
                  <a:lnTo>
                    <a:pt x="46" y="26"/>
                  </a:lnTo>
                  <a:lnTo>
                    <a:pt x="42" y="26"/>
                  </a:lnTo>
                  <a:lnTo>
                    <a:pt x="42" y="26"/>
                  </a:lnTo>
                  <a:lnTo>
                    <a:pt x="42" y="26"/>
                  </a:lnTo>
                  <a:lnTo>
                    <a:pt x="42" y="26"/>
                  </a:lnTo>
                  <a:lnTo>
                    <a:pt x="40" y="30"/>
                  </a:lnTo>
                  <a:lnTo>
                    <a:pt x="40" y="32"/>
                  </a:lnTo>
                  <a:lnTo>
                    <a:pt x="38" y="34"/>
                  </a:lnTo>
                  <a:lnTo>
                    <a:pt x="36" y="36"/>
                  </a:lnTo>
                  <a:lnTo>
                    <a:pt x="36" y="38"/>
                  </a:lnTo>
                  <a:lnTo>
                    <a:pt x="34" y="42"/>
                  </a:lnTo>
                  <a:lnTo>
                    <a:pt x="32" y="42"/>
                  </a:lnTo>
                  <a:lnTo>
                    <a:pt x="32" y="44"/>
                  </a:lnTo>
                  <a:lnTo>
                    <a:pt x="30" y="44"/>
                  </a:lnTo>
                  <a:lnTo>
                    <a:pt x="28" y="44"/>
                  </a:lnTo>
                  <a:lnTo>
                    <a:pt x="26" y="44"/>
                  </a:lnTo>
                  <a:lnTo>
                    <a:pt x="26" y="44"/>
                  </a:lnTo>
                  <a:lnTo>
                    <a:pt x="26" y="44"/>
                  </a:lnTo>
                  <a:lnTo>
                    <a:pt x="22" y="44"/>
                  </a:lnTo>
                  <a:lnTo>
                    <a:pt x="22" y="46"/>
                  </a:lnTo>
                  <a:lnTo>
                    <a:pt x="20" y="48"/>
                  </a:lnTo>
                  <a:lnTo>
                    <a:pt x="20" y="48"/>
                  </a:lnTo>
                  <a:lnTo>
                    <a:pt x="20" y="52"/>
                  </a:lnTo>
                  <a:lnTo>
                    <a:pt x="20" y="50"/>
                  </a:lnTo>
                  <a:lnTo>
                    <a:pt x="20" y="52"/>
                  </a:lnTo>
                  <a:lnTo>
                    <a:pt x="20" y="54"/>
                  </a:lnTo>
                  <a:lnTo>
                    <a:pt x="20" y="54"/>
                  </a:lnTo>
                  <a:lnTo>
                    <a:pt x="18" y="56"/>
                  </a:lnTo>
                  <a:lnTo>
                    <a:pt x="18" y="58"/>
                  </a:lnTo>
                  <a:lnTo>
                    <a:pt x="18" y="60"/>
                  </a:lnTo>
                  <a:lnTo>
                    <a:pt x="16" y="58"/>
                  </a:lnTo>
                  <a:lnTo>
                    <a:pt x="14" y="58"/>
                  </a:lnTo>
                  <a:lnTo>
                    <a:pt x="14" y="58"/>
                  </a:lnTo>
                  <a:lnTo>
                    <a:pt x="12" y="58"/>
                  </a:lnTo>
                  <a:lnTo>
                    <a:pt x="10" y="58"/>
                  </a:lnTo>
                  <a:lnTo>
                    <a:pt x="10" y="58"/>
                  </a:lnTo>
                  <a:lnTo>
                    <a:pt x="8" y="56"/>
                  </a:lnTo>
                  <a:lnTo>
                    <a:pt x="6" y="56"/>
                  </a:lnTo>
                  <a:lnTo>
                    <a:pt x="6" y="54"/>
                  </a:lnTo>
                  <a:lnTo>
                    <a:pt x="6" y="54"/>
                  </a:lnTo>
                  <a:lnTo>
                    <a:pt x="6" y="54"/>
                  </a:lnTo>
                  <a:lnTo>
                    <a:pt x="4" y="54"/>
                  </a:lnTo>
                  <a:lnTo>
                    <a:pt x="4" y="56"/>
                  </a:lnTo>
                  <a:lnTo>
                    <a:pt x="2" y="58"/>
                  </a:lnTo>
                  <a:lnTo>
                    <a:pt x="2" y="60"/>
                  </a:lnTo>
                  <a:lnTo>
                    <a:pt x="2" y="60"/>
                  </a:lnTo>
                  <a:lnTo>
                    <a:pt x="0" y="66"/>
                  </a:lnTo>
                  <a:lnTo>
                    <a:pt x="0" y="68"/>
                  </a:lnTo>
                  <a:lnTo>
                    <a:pt x="0" y="72"/>
                  </a:lnTo>
                  <a:lnTo>
                    <a:pt x="0" y="72"/>
                  </a:lnTo>
                  <a:lnTo>
                    <a:pt x="2" y="74"/>
                  </a:lnTo>
                  <a:lnTo>
                    <a:pt x="2" y="74"/>
                  </a:lnTo>
                  <a:lnTo>
                    <a:pt x="2" y="80"/>
                  </a:lnTo>
                  <a:lnTo>
                    <a:pt x="2" y="82"/>
                  </a:lnTo>
                  <a:lnTo>
                    <a:pt x="2" y="82"/>
                  </a:lnTo>
                  <a:lnTo>
                    <a:pt x="4" y="82"/>
                  </a:lnTo>
                  <a:lnTo>
                    <a:pt x="4" y="82"/>
                  </a:lnTo>
                  <a:lnTo>
                    <a:pt x="6" y="84"/>
                  </a:lnTo>
                  <a:lnTo>
                    <a:pt x="6" y="84"/>
                  </a:lnTo>
                  <a:lnTo>
                    <a:pt x="8" y="86"/>
                  </a:lnTo>
                  <a:lnTo>
                    <a:pt x="8" y="88"/>
                  </a:lnTo>
                  <a:lnTo>
                    <a:pt x="8" y="90"/>
                  </a:lnTo>
                  <a:lnTo>
                    <a:pt x="10" y="94"/>
                  </a:lnTo>
                  <a:lnTo>
                    <a:pt x="8" y="96"/>
                  </a:lnTo>
                  <a:lnTo>
                    <a:pt x="8" y="96"/>
                  </a:lnTo>
                  <a:lnTo>
                    <a:pt x="8" y="96"/>
                  </a:lnTo>
                  <a:lnTo>
                    <a:pt x="10" y="98"/>
                  </a:lnTo>
                  <a:lnTo>
                    <a:pt x="10" y="102"/>
                  </a:lnTo>
                  <a:lnTo>
                    <a:pt x="10" y="104"/>
                  </a:lnTo>
                  <a:lnTo>
                    <a:pt x="10" y="106"/>
                  </a:lnTo>
                  <a:lnTo>
                    <a:pt x="10" y="108"/>
                  </a:lnTo>
                  <a:lnTo>
                    <a:pt x="12" y="108"/>
                  </a:lnTo>
                  <a:lnTo>
                    <a:pt x="12" y="108"/>
                  </a:lnTo>
                  <a:lnTo>
                    <a:pt x="14" y="110"/>
                  </a:lnTo>
                  <a:lnTo>
                    <a:pt x="16" y="108"/>
                  </a:lnTo>
                  <a:lnTo>
                    <a:pt x="16" y="110"/>
                  </a:lnTo>
                  <a:lnTo>
                    <a:pt x="18" y="110"/>
                  </a:lnTo>
                  <a:lnTo>
                    <a:pt x="18" y="108"/>
                  </a:lnTo>
                  <a:lnTo>
                    <a:pt x="20" y="108"/>
                  </a:lnTo>
                  <a:lnTo>
                    <a:pt x="20" y="108"/>
                  </a:lnTo>
                  <a:lnTo>
                    <a:pt x="22" y="108"/>
                  </a:lnTo>
                  <a:lnTo>
                    <a:pt x="22" y="108"/>
                  </a:lnTo>
                  <a:lnTo>
                    <a:pt x="24" y="106"/>
                  </a:lnTo>
                  <a:lnTo>
                    <a:pt x="24" y="110"/>
                  </a:lnTo>
                  <a:lnTo>
                    <a:pt x="24" y="114"/>
                  </a:lnTo>
                  <a:lnTo>
                    <a:pt x="24" y="114"/>
                  </a:lnTo>
                  <a:lnTo>
                    <a:pt x="26" y="114"/>
                  </a:lnTo>
                  <a:lnTo>
                    <a:pt x="26" y="114"/>
                  </a:lnTo>
                  <a:lnTo>
                    <a:pt x="28" y="112"/>
                  </a:lnTo>
                  <a:lnTo>
                    <a:pt x="30" y="114"/>
                  </a:lnTo>
                  <a:lnTo>
                    <a:pt x="30" y="114"/>
                  </a:lnTo>
                  <a:lnTo>
                    <a:pt x="32" y="112"/>
                  </a:lnTo>
                  <a:lnTo>
                    <a:pt x="34" y="112"/>
                  </a:lnTo>
                  <a:lnTo>
                    <a:pt x="34" y="110"/>
                  </a:lnTo>
                  <a:lnTo>
                    <a:pt x="34" y="110"/>
                  </a:lnTo>
                  <a:lnTo>
                    <a:pt x="36" y="110"/>
                  </a:lnTo>
                  <a:lnTo>
                    <a:pt x="36" y="112"/>
                  </a:lnTo>
                  <a:lnTo>
                    <a:pt x="40" y="112"/>
                  </a:lnTo>
                  <a:lnTo>
                    <a:pt x="40" y="112"/>
                  </a:lnTo>
                  <a:lnTo>
                    <a:pt x="40" y="114"/>
                  </a:lnTo>
                  <a:lnTo>
                    <a:pt x="42" y="114"/>
                  </a:lnTo>
                  <a:lnTo>
                    <a:pt x="42" y="112"/>
                  </a:lnTo>
                  <a:lnTo>
                    <a:pt x="44" y="112"/>
                  </a:lnTo>
                  <a:lnTo>
                    <a:pt x="46" y="114"/>
                  </a:lnTo>
                  <a:lnTo>
                    <a:pt x="46" y="114"/>
                  </a:lnTo>
                  <a:lnTo>
                    <a:pt x="46" y="114"/>
                  </a:lnTo>
                  <a:lnTo>
                    <a:pt x="48" y="118"/>
                  </a:lnTo>
                  <a:lnTo>
                    <a:pt x="48" y="122"/>
                  </a:lnTo>
                  <a:lnTo>
                    <a:pt x="48" y="120"/>
                  </a:lnTo>
                  <a:lnTo>
                    <a:pt x="56" y="118"/>
                  </a:lnTo>
                  <a:lnTo>
                    <a:pt x="56" y="11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2303"/>
            <p:cNvSpPr>
              <a:spLocks/>
            </p:cNvSpPr>
            <p:nvPr/>
          </p:nvSpPr>
          <p:spPr bwMode="auto">
            <a:xfrm>
              <a:off x="6086475" y="3646488"/>
              <a:ext cx="254000" cy="190500"/>
            </a:xfrm>
            <a:custGeom>
              <a:avLst/>
              <a:gdLst>
                <a:gd name="T0" fmla="*/ 4 w 160"/>
                <a:gd name="T1" fmla="*/ 12 h 120"/>
                <a:gd name="T2" fmla="*/ 10 w 160"/>
                <a:gd name="T3" fmla="*/ 22 h 120"/>
                <a:gd name="T4" fmla="*/ 24 w 160"/>
                <a:gd name="T5" fmla="*/ 20 h 120"/>
                <a:gd name="T6" fmla="*/ 22 w 160"/>
                <a:gd name="T7" fmla="*/ 24 h 120"/>
                <a:gd name="T8" fmla="*/ 8 w 160"/>
                <a:gd name="T9" fmla="*/ 28 h 120"/>
                <a:gd name="T10" fmla="*/ 16 w 160"/>
                <a:gd name="T11" fmla="*/ 34 h 120"/>
                <a:gd name="T12" fmla="*/ 16 w 160"/>
                <a:gd name="T13" fmla="*/ 44 h 120"/>
                <a:gd name="T14" fmla="*/ 24 w 160"/>
                <a:gd name="T15" fmla="*/ 34 h 120"/>
                <a:gd name="T16" fmla="*/ 24 w 160"/>
                <a:gd name="T17" fmla="*/ 38 h 120"/>
                <a:gd name="T18" fmla="*/ 28 w 160"/>
                <a:gd name="T19" fmla="*/ 42 h 120"/>
                <a:gd name="T20" fmla="*/ 34 w 160"/>
                <a:gd name="T21" fmla="*/ 46 h 120"/>
                <a:gd name="T22" fmla="*/ 46 w 160"/>
                <a:gd name="T23" fmla="*/ 50 h 120"/>
                <a:gd name="T24" fmla="*/ 56 w 160"/>
                <a:gd name="T25" fmla="*/ 56 h 120"/>
                <a:gd name="T26" fmla="*/ 62 w 160"/>
                <a:gd name="T27" fmla="*/ 62 h 120"/>
                <a:gd name="T28" fmla="*/ 62 w 160"/>
                <a:gd name="T29" fmla="*/ 76 h 120"/>
                <a:gd name="T30" fmla="*/ 64 w 160"/>
                <a:gd name="T31" fmla="*/ 82 h 120"/>
                <a:gd name="T32" fmla="*/ 54 w 160"/>
                <a:gd name="T33" fmla="*/ 88 h 120"/>
                <a:gd name="T34" fmla="*/ 62 w 160"/>
                <a:gd name="T35" fmla="*/ 92 h 120"/>
                <a:gd name="T36" fmla="*/ 66 w 160"/>
                <a:gd name="T37" fmla="*/ 88 h 120"/>
                <a:gd name="T38" fmla="*/ 74 w 160"/>
                <a:gd name="T39" fmla="*/ 92 h 120"/>
                <a:gd name="T40" fmla="*/ 84 w 160"/>
                <a:gd name="T41" fmla="*/ 100 h 120"/>
                <a:gd name="T42" fmla="*/ 90 w 160"/>
                <a:gd name="T43" fmla="*/ 102 h 120"/>
                <a:gd name="T44" fmla="*/ 98 w 160"/>
                <a:gd name="T45" fmla="*/ 96 h 120"/>
                <a:gd name="T46" fmla="*/ 102 w 160"/>
                <a:gd name="T47" fmla="*/ 88 h 120"/>
                <a:gd name="T48" fmla="*/ 108 w 160"/>
                <a:gd name="T49" fmla="*/ 84 h 120"/>
                <a:gd name="T50" fmla="*/ 114 w 160"/>
                <a:gd name="T51" fmla="*/ 84 h 120"/>
                <a:gd name="T52" fmla="*/ 118 w 160"/>
                <a:gd name="T53" fmla="*/ 88 h 120"/>
                <a:gd name="T54" fmla="*/ 126 w 160"/>
                <a:gd name="T55" fmla="*/ 100 h 120"/>
                <a:gd name="T56" fmla="*/ 132 w 160"/>
                <a:gd name="T57" fmla="*/ 108 h 120"/>
                <a:gd name="T58" fmla="*/ 140 w 160"/>
                <a:gd name="T59" fmla="*/ 114 h 120"/>
                <a:gd name="T60" fmla="*/ 154 w 160"/>
                <a:gd name="T61" fmla="*/ 120 h 120"/>
                <a:gd name="T62" fmla="*/ 158 w 160"/>
                <a:gd name="T63" fmla="*/ 118 h 120"/>
                <a:gd name="T64" fmla="*/ 152 w 160"/>
                <a:gd name="T65" fmla="*/ 110 h 120"/>
                <a:gd name="T66" fmla="*/ 148 w 160"/>
                <a:gd name="T67" fmla="*/ 104 h 120"/>
                <a:gd name="T68" fmla="*/ 142 w 160"/>
                <a:gd name="T69" fmla="*/ 96 h 120"/>
                <a:gd name="T70" fmla="*/ 140 w 160"/>
                <a:gd name="T71" fmla="*/ 88 h 120"/>
                <a:gd name="T72" fmla="*/ 134 w 160"/>
                <a:gd name="T73" fmla="*/ 76 h 120"/>
                <a:gd name="T74" fmla="*/ 142 w 160"/>
                <a:gd name="T75" fmla="*/ 72 h 120"/>
                <a:gd name="T76" fmla="*/ 132 w 160"/>
                <a:gd name="T77" fmla="*/ 64 h 120"/>
                <a:gd name="T78" fmla="*/ 124 w 160"/>
                <a:gd name="T79" fmla="*/ 50 h 120"/>
                <a:gd name="T80" fmla="*/ 112 w 160"/>
                <a:gd name="T81" fmla="*/ 40 h 120"/>
                <a:gd name="T82" fmla="*/ 96 w 160"/>
                <a:gd name="T83" fmla="*/ 30 h 120"/>
                <a:gd name="T84" fmla="*/ 84 w 160"/>
                <a:gd name="T85" fmla="*/ 26 h 120"/>
                <a:gd name="T86" fmla="*/ 82 w 160"/>
                <a:gd name="T87" fmla="*/ 24 h 120"/>
                <a:gd name="T88" fmla="*/ 74 w 160"/>
                <a:gd name="T89" fmla="*/ 22 h 120"/>
                <a:gd name="T90" fmla="*/ 64 w 160"/>
                <a:gd name="T91" fmla="*/ 16 h 120"/>
                <a:gd name="T92" fmla="*/ 54 w 160"/>
                <a:gd name="T93" fmla="*/ 18 h 120"/>
                <a:gd name="T94" fmla="*/ 46 w 160"/>
                <a:gd name="T95" fmla="*/ 26 h 120"/>
                <a:gd name="T96" fmla="*/ 38 w 160"/>
                <a:gd name="T97" fmla="*/ 34 h 120"/>
                <a:gd name="T98" fmla="*/ 30 w 160"/>
                <a:gd name="T99" fmla="*/ 24 h 120"/>
                <a:gd name="T100" fmla="*/ 28 w 160"/>
                <a:gd name="T101" fmla="*/ 14 h 120"/>
                <a:gd name="T102" fmla="*/ 20 w 160"/>
                <a:gd name="T103" fmla="*/ 2 h 120"/>
                <a:gd name="T104" fmla="*/ 6 w 160"/>
                <a:gd name="T10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20">
                  <a:moveTo>
                    <a:pt x="2" y="6"/>
                  </a:moveTo>
                  <a:lnTo>
                    <a:pt x="2" y="10"/>
                  </a:lnTo>
                  <a:lnTo>
                    <a:pt x="0" y="12"/>
                  </a:lnTo>
                  <a:lnTo>
                    <a:pt x="0" y="12"/>
                  </a:lnTo>
                  <a:lnTo>
                    <a:pt x="4" y="14"/>
                  </a:lnTo>
                  <a:lnTo>
                    <a:pt x="4" y="12"/>
                  </a:lnTo>
                  <a:lnTo>
                    <a:pt x="4" y="14"/>
                  </a:lnTo>
                  <a:lnTo>
                    <a:pt x="6" y="14"/>
                  </a:lnTo>
                  <a:lnTo>
                    <a:pt x="8" y="14"/>
                  </a:lnTo>
                  <a:lnTo>
                    <a:pt x="8" y="16"/>
                  </a:lnTo>
                  <a:lnTo>
                    <a:pt x="8" y="18"/>
                  </a:lnTo>
                  <a:lnTo>
                    <a:pt x="10" y="22"/>
                  </a:lnTo>
                  <a:lnTo>
                    <a:pt x="12" y="22"/>
                  </a:lnTo>
                  <a:lnTo>
                    <a:pt x="14" y="22"/>
                  </a:lnTo>
                  <a:lnTo>
                    <a:pt x="14" y="22"/>
                  </a:lnTo>
                  <a:lnTo>
                    <a:pt x="18" y="22"/>
                  </a:lnTo>
                  <a:lnTo>
                    <a:pt x="20" y="22"/>
                  </a:lnTo>
                  <a:lnTo>
                    <a:pt x="24" y="20"/>
                  </a:lnTo>
                  <a:lnTo>
                    <a:pt x="26" y="20"/>
                  </a:lnTo>
                  <a:lnTo>
                    <a:pt x="24" y="22"/>
                  </a:lnTo>
                  <a:lnTo>
                    <a:pt x="24" y="22"/>
                  </a:lnTo>
                  <a:lnTo>
                    <a:pt x="24" y="24"/>
                  </a:lnTo>
                  <a:lnTo>
                    <a:pt x="22" y="24"/>
                  </a:lnTo>
                  <a:lnTo>
                    <a:pt x="22" y="24"/>
                  </a:lnTo>
                  <a:lnTo>
                    <a:pt x="20" y="24"/>
                  </a:lnTo>
                  <a:lnTo>
                    <a:pt x="18" y="24"/>
                  </a:lnTo>
                  <a:lnTo>
                    <a:pt x="14" y="28"/>
                  </a:lnTo>
                  <a:lnTo>
                    <a:pt x="12" y="26"/>
                  </a:lnTo>
                  <a:lnTo>
                    <a:pt x="10" y="26"/>
                  </a:lnTo>
                  <a:lnTo>
                    <a:pt x="8" y="28"/>
                  </a:lnTo>
                  <a:lnTo>
                    <a:pt x="8" y="30"/>
                  </a:lnTo>
                  <a:lnTo>
                    <a:pt x="10" y="30"/>
                  </a:lnTo>
                  <a:lnTo>
                    <a:pt x="12" y="30"/>
                  </a:lnTo>
                  <a:lnTo>
                    <a:pt x="14" y="32"/>
                  </a:lnTo>
                  <a:lnTo>
                    <a:pt x="14" y="34"/>
                  </a:lnTo>
                  <a:lnTo>
                    <a:pt x="16" y="34"/>
                  </a:lnTo>
                  <a:lnTo>
                    <a:pt x="16" y="36"/>
                  </a:lnTo>
                  <a:lnTo>
                    <a:pt x="16" y="38"/>
                  </a:lnTo>
                  <a:lnTo>
                    <a:pt x="16" y="40"/>
                  </a:lnTo>
                  <a:lnTo>
                    <a:pt x="16" y="42"/>
                  </a:lnTo>
                  <a:lnTo>
                    <a:pt x="16" y="42"/>
                  </a:lnTo>
                  <a:lnTo>
                    <a:pt x="16" y="44"/>
                  </a:lnTo>
                  <a:lnTo>
                    <a:pt x="20" y="42"/>
                  </a:lnTo>
                  <a:lnTo>
                    <a:pt x="20" y="40"/>
                  </a:lnTo>
                  <a:lnTo>
                    <a:pt x="22" y="40"/>
                  </a:lnTo>
                  <a:lnTo>
                    <a:pt x="22" y="38"/>
                  </a:lnTo>
                  <a:lnTo>
                    <a:pt x="24" y="34"/>
                  </a:lnTo>
                  <a:lnTo>
                    <a:pt x="24" y="34"/>
                  </a:lnTo>
                  <a:lnTo>
                    <a:pt x="24" y="32"/>
                  </a:lnTo>
                  <a:lnTo>
                    <a:pt x="24" y="30"/>
                  </a:lnTo>
                  <a:lnTo>
                    <a:pt x="24" y="32"/>
                  </a:lnTo>
                  <a:lnTo>
                    <a:pt x="24" y="34"/>
                  </a:lnTo>
                  <a:lnTo>
                    <a:pt x="24" y="36"/>
                  </a:lnTo>
                  <a:lnTo>
                    <a:pt x="24" y="38"/>
                  </a:lnTo>
                  <a:lnTo>
                    <a:pt x="26" y="38"/>
                  </a:lnTo>
                  <a:lnTo>
                    <a:pt x="26" y="40"/>
                  </a:lnTo>
                  <a:lnTo>
                    <a:pt x="26" y="40"/>
                  </a:lnTo>
                  <a:lnTo>
                    <a:pt x="28" y="42"/>
                  </a:lnTo>
                  <a:lnTo>
                    <a:pt x="28" y="42"/>
                  </a:lnTo>
                  <a:lnTo>
                    <a:pt x="28" y="42"/>
                  </a:lnTo>
                  <a:lnTo>
                    <a:pt x="30" y="42"/>
                  </a:lnTo>
                  <a:lnTo>
                    <a:pt x="32" y="42"/>
                  </a:lnTo>
                  <a:lnTo>
                    <a:pt x="32" y="44"/>
                  </a:lnTo>
                  <a:lnTo>
                    <a:pt x="32" y="44"/>
                  </a:lnTo>
                  <a:lnTo>
                    <a:pt x="34" y="46"/>
                  </a:lnTo>
                  <a:lnTo>
                    <a:pt x="34" y="46"/>
                  </a:lnTo>
                  <a:lnTo>
                    <a:pt x="34" y="46"/>
                  </a:lnTo>
                  <a:lnTo>
                    <a:pt x="36" y="48"/>
                  </a:lnTo>
                  <a:lnTo>
                    <a:pt x="40" y="48"/>
                  </a:lnTo>
                  <a:lnTo>
                    <a:pt x="40" y="48"/>
                  </a:lnTo>
                  <a:lnTo>
                    <a:pt x="44" y="50"/>
                  </a:lnTo>
                  <a:lnTo>
                    <a:pt x="46" y="50"/>
                  </a:lnTo>
                  <a:lnTo>
                    <a:pt x="46" y="50"/>
                  </a:lnTo>
                  <a:lnTo>
                    <a:pt x="50" y="54"/>
                  </a:lnTo>
                  <a:lnTo>
                    <a:pt x="52" y="54"/>
                  </a:lnTo>
                  <a:lnTo>
                    <a:pt x="54" y="54"/>
                  </a:lnTo>
                  <a:lnTo>
                    <a:pt x="56" y="56"/>
                  </a:lnTo>
                  <a:lnTo>
                    <a:pt x="56" y="56"/>
                  </a:lnTo>
                  <a:lnTo>
                    <a:pt x="56" y="56"/>
                  </a:lnTo>
                  <a:lnTo>
                    <a:pt x="58" y="58"/>
                  </a:lnTo>
                  <a:lnTo>
                    <a:pt x="58" y="58"/>
                  </a:lnTo>
                  <a:lnTo>
                    <a:pt x="60" y="58"/>
                  </a:lnTo>
                  <a:lnTo>
                    <a:pt x="60" y="62"/>
                  </a:lnTo>
                  <a:lnTo>
                    <a:pt x="62" y="62"/>
                  </a:lnTo>
                  <a:lnTo>
                    <a:pt x="62" y="62"/>
                  </a:lnTo>
                  <a:lnTo>
                    <a:pt x="62" y="68"/>
                  </a:lnTo>
                  <a:lnTo>
                    <a:pt x="62" y="70"/>
                  </a:lnTo>
                  <a:lnTo>
                    <a:pt x="64" y="72"/>
                  </a:lnTo>
                  <a:lnTo>
                    <a:pt x="62" y="76"/>
                  </a:lnTo>
                  <a:lnTo>
                    <a:pt x="62" y="76"/>
                  </a:lnTo>
                  <a:lnTo>
                    <a:pt x="62" y="78"/>
                  </a:lnTo>
                  <a:lnTo>
                    <a:pt x="64" y="78"/>
                  </a:lnTo>
                  <a:lnTo>
                    <a:pt x="64" y="78"/>
                  </a:lnTo>
                  <a:lnTo>
                    <a:pt x="64" y="78"/>
                  </a:lnTo>
                  <a:lnTo>
                    <a:pt x="64" y="82"/>
                  </a:lnTo>
                  <a:lnTo>
                    <a:pt x="64" y="82"/>
                  </a:lnTo>
                  <a:lnTo>
                    <a:pt x="64" y="82"/>
                  </a:lnTo>
                  <a:lnTo>
                    <a:pt x="62" y="80"/>
                  </a:lnTo>
                  <a:lnTo>
                    <a:pt x="60" y="80"/>
                  </a:lnTo>
                  <a:lnTo>
                    <a:pt x="58" y="82"/>
                  </a:lnTo>
                  <a:lnTo>
                    <a:pt x="56" y="84"/>
                  </a:lnTo>
                  <a:lnTo>
                    <a:pt x="54" y="88"/>
                  </a:lnTo>
                  <a:lnTo>
                    <a:pt x="52" y="90"/>
                  </a:lnTo>
                  <a:lnTo>
                    <a:pt x="52" y="92"/>
                  </a:lnTo>
                  <a:lnTo>
                    <a:pt x="54" y="92"/>
                  </a:lnTo>
                  <a:lnTo>
                    <a:pt x="58" y="92"/>
                  </a:lnTo>
                  <a:lnTo>
                    <a:pt x="60" y="92"/>
                  </a:lnTo>
                  <a:lnTo>
                    <a:pt x="62" y="92"/>
                  </a:lnTo>
                  <a:lnTo>
                    <a:pt x="62" y="92"/>
                  </a:lnTo>
                  <a:lnTo>
                    <a:pt x="62" y="92"/>
                  </a:lnTo>
                  <a:lnTo>
                    <a:pt x="62" y="92"/>
                  </a:lnTo>
                  <a:lnTo>
                    <a:pt x="62" y="90"/>
                  </a:lnTo>
                  <a:lnTo>
                    <a:pt x="64" y="90"/>
                  </a:lnTo>
                  <a:lnTo>
                    <a:pt x="66" y="88"/>
                  </a:lnTo>
                  <a:lnTo>
                    <a:pt x="68" y="90"/>
                  </a:lnTo>
                  <a:lnTo>
                    <a:pt x="70" y="88"/>
                  </a:lnTo>
                  <a:lnTo>
                    <a:pt x="72" y="88"/>
                  </a:lnTo>
                  <a:lnTo>
                    <a:pt x="72" y="90"/>
                  </a:lnTo>
                  <a:lnTo>
                    <a:pt x="72" y="90"/>
                  </a:lnTo>
                  <a:lnTo>
                    <a:pt x="74" y="92"/>
                  </a:lnTo>
                  <a:lnTo>
                    <a:pt x="74" y="94"/>
                  </a:lnTo>
                  <a:lnTo>
                    <a:pt x="76" y="96"/>
                  </a:lnTo>
                  <a:lnTo>
                    <a:pt x="78" y="98"/>
                  </a:lnTo>
                  <a:lnTo>
                    <a:pt x="80" y="100"/>
                  </a:lnTo>
                  <a:lnTo>
                    <a:pt x="82" y="100"/>
                  </a:lnTo>
                  <a:lnTo>
                    <a:pt x="84" y="100"/>
                  </a:lnTo>
                  <a:lnTo>
                    <a:pt x="84" y="102"/>
                  </a:lnTo>
                  <a:lnTo>
                    <a:pt x="84" y="102"/>
                  </a:lnTo>
                  <a:lnTo>
                    <a:pt x="86" y="102"/>
                  </a:lnTo>
                  <a:lnTo>
                    <a:pt x="88" y="102"/>
                  </a:lnTo>
                  <a:lnTo>
                    <a:pt x="90" y="102"/>
                  </a:lnTo>
                  <a:lnTo>
                    <a:pt x="90" y="102"/>
                  </a:lnTo>
                  <a:lnTo>
                    <a:pt x="94" y="102"/>
                  </a:lnTo>
                  <a:lnTo>
                    <a:pt x="94" y="102"/>
                  </a:lnTo>
                  <a:lnTo>
                    <a:pt x="96" y="100"/>
                  </a:lnTo>
                  <a:lnTo>
                    <a:pt x="98" y="100"/>
                  </a:lnTo>
                  <a:lnTo>
                    <a:pt x="100" y="98"/>
                  </a:lnTo>
                  <a:lnTo>
                    <a:pt x="98" y="96"/>
                  </a:lnTo>
                  <a:lnTo>
                    <a:pt x="98" y="94"/>
                  </a:lnTo>
                  <a:lnTo>
                    <a:pt x="98" y="92"/>
                  </a:lnTo>
                  <a:lnTo>
                    <a:pt x="100" y="92"/>
                  </a:lnTo>
                  <a:lnTo>
                    <a:pt x="102" y="90"/>
                  </a:lnTo>
                  <a:lnTo>
                    <a:pt x="102" y="90"/>
                  </a:lnTo>
                  <a:lnTo>
                    <a:pt x="102" y="88"/>
                  </a:lnTo>
                  <a:lnTo>
                    <a:pt x="104" y="88"/>
                  </a:lnTo>
                  <a:lnTo>
                    <a:pt x="106" y="88"/>
                  </a:lnTo>
                  <a:lnTo>
                    <a:pt x="106" y="86"/>
                  </a:lnTo>
                  <a:lnTo>
                    <a:pt x="104" y="84"/>
                  </a:lnTo>
                  <a:lnTo>
                    <a:pt x="106" y="84"/>
                  </a:lnTo>
                  <a:lnTo>
                    <a:pt x="108" y="84"/>
                  </a:lnTo>
                  <a:lnTo>
                    <a:pt x="110" y="84"/>
                  </a:lnTo>
                  <a:lnTo>
                    <a:pt x="110" y="84"/>
                  </a:lnTo>
                  <a:lnTo>
                    <a:pt x="110" y="82"/>
                  </a:lnTo>
                  <a:lnTo>
                    <a:pt x="112" y="84"/>
                  </a:lnTo>
                  <a:lnTo>
                    <a:pt x="112" y="84"/>
                  </a:lnTo>
                  <a:lnTo>
                    <a:pt x="114" y="84"/>
                  </a:lnTo>
                  <a:lnTo>
                    <a:pt x="114" y="84"/>
                  </a:lnTo>
                  <a:lnTo>
                    <a:pt x="114" y="86"/>
                  </a:lnTo>
                  <a:lnTo>
                    <a:pt x="116" y="86"/>
                  </a:lnTo>
                  <a:lnTo>
                    <a:pt x="116" y="88"/>
                  </a:lnTo>
                  <a:lnTo>
                    <a:pt x="118" y="88"/>
                  </a:lnTo>
                  <a:lnTo>
                    <a:pt x="118" y="88"/>
                  </a:lnTo>
                  <a:lnTo>
                    <a:pt x="120" y="88"/>
                  </a:lnTo>
                  <a:lnTo>
                    <a:pt x="124" y="90"/>
                  </a:lnTo>
                  <a:lnTo>
                    <a:pt x="126" y="92"/>
                  </a:lnTo>
                  <a:lnTo>
                    <a:pt x="126" y="94"/>
                  </a:lnTo>
                  <a:lnTo>
                    <a:pt x="126" y="98"/>
                  </a:lnTo>
                  <a:lnTo>
                    <a:pt x="126" y="100"/>
                  </a:lnTo>
                  <a:lnTo>
                    <a:pt x="130" y="102"/>
                  </a:lnTo>
                  <a:lnTo>
                    <a:pt x="128" y="104"/>
                  </a:lnTo>
                  <a:lnTo>
                    <a:pt x="128" y="104"/>
                  </a:lnTo>
                  <a:lnTo>
                    <a:pt x="130" y="106"/>
                  </a:lnTo>
                  <a:lnTo>
                    <a:pt x="132" y="106"/>
                  </a:lnTo>
                  <a:lnTo>
                    <a:pt x="132" y="108"/>
                  </a:lnTo>
                  <a:lnTo>
                    <a:pt x="132" y="108"/>
                  </a:lnTo>
                  <a:lnTo>
                    <a:pt x="134" y="114"/>
                  </a:lnTo>
                  <a:lnTo>
                    <a:pt x="136" y="114"/>
                  </a:lnTo>
                  <a:lnTo>
                    <a:pt x="136" y="114"/>
                  </a:lnTo>
                  <a:lnTo>
                    <a:pt x="138" y="114"/>
                  </a:lnTo>
                  <a:lnTo>
                    <a:pt x="140" y="114"/>
                  </a:lnTo>
                  <a:lnTo>
                    <a:pt x="142" y="116"/>
                  </a:lnTo>
                  <a:lnTo>
                    <a:pt x="144" y="116"/>
                  </a:lnTo>
                  <a:lnTo>
                    <a:pt x="152" y="118"/>
                  </a:lnTo>
                  <a:lnTo>
                    <a:pt x="152" y="118"/>
                  </a:lnTo>
                  <a:lnTo>
                    <a:pt x="152" y="120"/>
                  </a:lnTo>
                  <a:lnTo>
                    <a:pt x="154" y="120"/>
                  </a:lnTo>
                  <a:lnTo>
                    <a:pt x="158" y="120"/>
                  </a:lnTo>
                  <a:lnTo>
                    <a:pt x="158" y="120"/>
                  </a:lnTo>
                  <a:lnTo>
                    <a:pt x="156" y="118"/>
                  </a:lnTo>
                  <a:lnTo>
                    <a:pt x="156" y="116"/>
                  </a:lnTo>
                  <a:lnTo>
                    <a:pt x="158" y="116"/>
                  </a:lnTo>
                  <a:lnTo>
                    <a:pt x="158" y="118"/>
                  </a:lnTo>
                  <a:lnTo>
                    <a:pt x="160" y="116"/>
                  </a:lnTo>
                  <a:lnTo>
                    <a:pt x="160" y="116"/>
                  </a:lnTo>
                  <a:lnTo>
                    <a:pt x="156" y="116"/>
                  </a:lnTo>
                  <a:lnTo>
                    <a:pt x="154" y="114"/>
                  </a:lnTo>
                  <a:lnTo>
                    <a:pt x="152" y="112"/>
                  </a:lnTo>
                  <a:lnTo>
                    <a:pt x="152" y="110"/>
                  </a:lnTo>
                  <a:lnTo>
                    <a:pt x="154" y="110"/>
                  </a:lnTo>
                  <a:lnTo>
                    <a:pt x="152" y="108"/>
                  </a:lnTo>
                  <a:lnTo>
                    <a:pt x="150" y="108"/>
                  </a:lnTo>
                  <a:lnTo>
                    <a:pt x="148" y="108"/>
                  </a:lnTo>
                  <a:lnTo>
                    <a:pt x="148" y="106"/>
                  </a:lnTo>
                  <a:lnTo>
                    <a:pt x="148" y="104"/>
                  </a:lnTo>
                  <a:lnTo>
                    <a:pt x="148" y="102"/>
                  </a:lnTo>
                  <a:lnTo>
                    <a:pt x="148" y="102"/>
                  </a:lnTo>
                  <a:lnTo>
                    <a:pt x="144" y="102"/>
                  </a:lnTo>
                  <a:lnTo>
                    <a:pt x="144" y="100"/>
                  </a:lnTo>
                  <a:lnTo>
                    <a:pt x="142" y="98"/>
                  </a:lnTo>
                  <a:lnTo>
                    <a:pt x="142" y="96"/>
                  </a:lnTo>
                  <a:lnTo>
                    <a:pt x="142" y="94"/>
                  </a:lnTo>
                  <a:lnTo>
                    <a:pt x="142" y="92"/>
                  </a:lnTo>
                  <a:lnTo>
                    <a:pt x="142" y="92"/>
                  </a:lnTo>
                  <a:lnTo>
                    <a:pt x="142" y="90"/>
                  </a:lnTo>
                  <a:lnTo>
                    <a:pt x="140" y="90"/>
                  </a:lnTo>
                  <a:lnTo>
                    <a:pt x="140" y="88"/>
                  </a:lnTo>
                  <a:lnTo>
                    <a:pt x="138" y="86"/>
                  </a:lnTo>
                  <a:lnTo>
                    <a:pt x="136" y="84"/>
                  </a:lnTo>
                  <a:lnTo>
                    <a:pt x="136" y="84"/>
                  </a:lnTo>
                  <a:lnTo>
                    <a:pt x="134" y="80"/>
                  </a:lnTo>
                  <a:lnTo>
                    <a:pt x="134" y="78"/>
                  </a:lnTo>
                  <a:lnTo>
                    <a:pt x="134" y="76"/>
                  </a:lnTo>
                  <a:lnTo>
                    <a:pt x="134" y="76"/>
                  </a:lnTo>
                  <a:lnTo>
                    <a:pt x="136" y="76"/>
                  </a:lnTo>
                  <a:lnTo>
                    <a:pt x="138" y="76"/>
                  </a:lnTo>
                  <a:lnTo>
                    <a:pt x="140" y="74"/>
                  </a:lnTo>
                  <a:lnTo>
                    <a:pt x="142" y="74"/>
                  </a:lnTo>
                  <a:lnTo>
                    <a:pt x="142" y="72"/>
                  </a:lnTo>
                  <a:lnTo>
                    <a:pt x="142" y="70"/>
                  </a:lnTo>
                  <a:lnTo>
                    <a:pt x="140" y="68"/>
                  </a:lnTo>
                  <a:lnTo>
                    <a:pt x="138" y="66"/>
                  </a:lnTo>
                  <a:lnTo>
                    <a:pt x="136" y="66"/>
                  </a:lnTo>
                  <a:lnTo>
                    <a:pt x="134" y="64"/>
                  </a:lnTo>
                  <a:lnTo>
                    <a:pt x="132" y="64"/>
                  </a:lnTo>
                  <a:lnTo>
                    <a:pt x="128" y="62"/>
                  </a:lnTo>
                  <a:lnTo>
                    <a:pt x="126" y="60"/>
                  </a:lnTo>
                  <a:lnTo>
                    <a:pt x="126" y="60"/>
                  </a:lnTo>
                  <a:lnTo>
                    <a:pt x="126" y="56"/>
                  </a:lnTo>
                  <a:lnTo>
                    <a:pt x="126" y="52"/>
                  </a:lnTo>
                  <a:lnTo>
                    <a:pt x="124" y="50"/>
                  </a:lnTo>
                  <a:lnTo>
                    <a:pt x="122" y="48"/>
                  </a:lnTo>
                  <a:lnTo>
                    <a:pt x="120" y="46"/>
                  </a:lnTo>
                  <a:lnTo>
                    <a:pt x="116" y="44"/>
                  </a:lnTo>
                  <a:lnTo>
                    <a:pt x="116" y="40"/>
                  </a:lnTo>
                  <a:lnTo>
                    <a:pt x="114" y="40"/>
                  </a:lnTo>
                  <a:lnTo>
                    <a:pt x="112" y="40"/>
                  </a:lnTo>
                  <a:lnTo>
                    <a:pt x="112" y="38"/>
                  </a:lnTo>
                  <a:lnTo>
                    <a:pt x="104" y="34"/>
                  </a:lnTo>
                  <a:lnTo>
                    <a:pt x="102" y="34"/>
                  </a:lnTo>
                  <a:lnTo>
                    <a:pt x="100" y="34"/>
                  </a:lnTo>
                  <a:lnTo>
                    <a:pt x="98" y="32"/>
                  </a:lnTo>
                  <a:lnTo>
                    <a:pt x="96" y="30"/>
                  </a:lnTo>
                  <a:lnTo>
                    <a:pt x="92" y="30"/>
                  </a:lnTo>
                  <a:lnTo>
                    <a:pt x="90" y="28"/>
                  </a:lnTo>
                  <a:lnTo>
                    <a:pt x="88" y="28"/>
                  </a:lnTo>
                  <a:lnTo>
                    <a:pt x="86" y="26"/>
                  </a:lnTo>
                  <a:lnTo>
                    <a:pt x="86" y="26"/>
                  </a:lnTo>
                  <a:lnTo>
                    <a:pt x="84" y="26"/>
                  </a:lnTo>
                  <a:lnTo>
                    <a:pt x="84" y="26"/>
                  </a:lnTo>
                  <a:lnTo>
                    <a:pt x="84" y="26"/>
                  </a:lnTo>
                  <a:lnTo>
                    <a:pt x="84" y="24"/>
                  </a:lnTo>
                  <a:lnTo>
                    <a:pt x="84" y="24"/>
                  </a:lnTo>
                  <a:lnTo>
                    <a:pt x="82" y="24"/>
                  </a:lnTo>
                  <a:lnTo>
                    <a:pt x="82" y="24"/>
                  </a:lnTo>
                  <a:lnTo>
                    <a:pt x="80" y="24"/>
                  </a:lnTo>
                  <a:lnTo>
                    <a:pt x="80" y="24"/>
                  </a:lnTo>
                  <a:lnTo>
                    <a:pt x="78" y="22"/>
                  </a:lnTo>
                  <a:lnTo>
                    <a:pt x="78" y="24"/>
                  </a:lnTo>
                  <a:lnTo>
                    <a:pt x="76" y="24"/>
                  </a:lnTo>
                  <a:lnTo>
                    <a:pt x="74" y="22"/>
                  </a:lnTo>
                  <a:lnTo>
                    <a:pt x="74" y="22"/>
                  </a:lnTo>
                  <a:lnTo>
                    <a:pt x="70" y="20"/>
                  </a:lnTo>
                  <a:lnTo>
                    <a:pt x="68" y="18"/>
                  </a:lnTo>
                  <a:lnTo>
                    <a:pt x="66" y="16"/>
                  </a:lnTo>
                  <a:lnTo>
                    <a:pt x="66" y="16"/>
                  </a:lnTo>
                  <a:lnTo>
                    <a:pt x="64" y="16"/>
                  </a:lnTo>
                  <a:lnTo>
                    <a:pt x="60" y="14"/>
                  </a:lnTo>
                  <a:lnTo>
                    <a:pt x="60" y="14"/>
                  </a:lnTo>
                  <a:lnTo>
                    <a:pt x="60" y="12"/>
                  </a:lnTo>
                  <a:lnTo>
                    <a:pt x="56" y="16"/>
                  </a:lnTo>
                  <a:lnTo>
                    <a:pt x="54" y="16"/>
                  </a:lnTo>
                  <a:lnTo>
                    <a:pt x="54" y="18"/>
                  </a:lnTo>
                  <a:lnTo>
                    <a:pt x="54" y="20"/>
                  </a:lnTo>
                  <a:lnTo>
                    <a:pt x="52" y="20"/>
                  </a:lnTo>
                  <a:lnTo>
                    <a:pt x="50" y="22"/>
                  </a:lnTo>
                  <a:lnTo>
                    <a:pt x="48" y="22"/>
                  </a:lnTo>
                  <a:lnTo>
                    <a:pt x="46" y="22"/>
                  </a:lnTo>
                  <a:lnTo>
                    <a:pt x="46" y="26"/>
                  </a:lnTo>
                  <a:lnTo>
                    <a:pt x="42" y="28"/>
                  </a:lnTo>
                  <a:lnTo>
                    <a:pt x="42" y="30"/>
                  </a:lnTo>
                  <a:lnTo>
                    <a:pt x="42" y="32"/>
                  </a:lnTo>
                  <a:lnTo>
                    <a:pt x="40" y="32"/>
                  </a:lnTo>
                  <a:lnTo>
                    <a:pt x="40" y="34"/>
                  </a:lnTo>
                  <a:lnTo>
                    <a:pt x="38" y="34"/>
                  </a:lnTo>
                  <a:lnTo>
                    <a:pt x="36" y="34"/>
                  </a:lnTo>
                  <a:lnTo>
                    <a:pt x="34" y="32"/>
                  </a:lnTo>
                  <a:lnTo>
                    <a:pt x="34" y="30"/>
                  </a:lnTo>
                  <a:lnTo>
                    <a:pt x="32" y="30"/>
                  </a:lnTo>
                  <a:lnTo>
                    <a:pt x="32" y="26"/>
                  </a:lnTo>
                  <a:lnTo>
                    <a:pt x="30" y="24"/>
                  </a:lnTo>
                  <a:lnTo>
                    <a:pt x="30" y="26"/>
                  </a:lnTo>
                  <a:lnTo>
                    <a:pt x="30" y="28"/>
                  </a:lnTo>
                  <a:lnTo>
                    <a:pt x="28" y="24"/>
                  </a:lnTo>
                  <a:lnTo>
                    <a:pt x="28" y="18"/>
                  </a:lnTo>
                  <a:lnTo>
                    <a:pt x="28" y="16"/>
                  </a:lnTo>
                  <a:lnTo>
                    <a:pt x="28" y="14"/>
                  </a:lnTo>
                  <a:lnTo>
                    <a:pt x="28" y="10"/>
                  </a:lnTo>
                  <a:lnTo>
                    <a:pt x="28" y="8"/>
                  </a:lnTo>
                  <a:lnTo>
                    <a:pt x="26" y="6"/>
                  </a:lnTo>
                  <a:lnTo>
                    <a:pt x="22" y="6"/>
                  </a:lnTo>
                  <a:lnTo>
                    <a:pt x="20" y="4"/>
                  </a:lnTo>
                  <a:lnTo>
                    <a:pt x="20" y="2"/>
                  </a:lnTo>
                  <a:lnTo>
                    <a:pt x="18" y="0"/>
                  </a:lnTo>
                  <a:lnTo>
                    <a:pt x="14" y="0"/>
                  </a:lnTo>
                  <a:lnTo>
                    <a:pt x="12" y="0"/>
                  </a:lnTo>
                  <a:lnTo>
                    <a:pt x="10" y="2"/>
                  </a:lnTo>
                  <a:lnTo>
                    <a:pt x="8" y="4"/>
                  </a:lnTo>
                  <a:lnTo>
                    <a:pt x="6" y="6"/>
                  </a:lnTo>
                  <a:lnTo>
                    <a:pt x="6" y="6"/>
                  </a:lnTo>
                  <a:lnTo>
                    <a:pt x="4" y="6"/>
                  </a:lnTo>
                  <a:lnTo>
                    <a:pt x="2"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2304"/>
            <p:cNvSpPr>
              <a:spLocks/>
            </p:cNvSpPr>
            <p:nvPr/>
          </p:nvSpPr>
          <p:spPr bwMode="auto">
            <a:xfrm>
              <a:off x="5934075" y="3548063"/>
              <a:ext cx="6350" cy="6350"/>
            </a:xfrm>
            <a:custGeom>
              <a:avLst/>
              <a:gdLst>
                <a:gd name="T0" fmla="*/ 2 w 4"/>
                <a:gd name="T1" fmla="*/ 2 h 4"/>
                <a:gd name="T2" fmla="*/ 0 w 4"/>
                <a:gd name="T3" fmla="*/ 2 h 4"/>
                <a:gd name="T4" fmla="*/ 0 w 4"/>
                <a:gd name="T5" fmla="*/ 4 h 4"/>
                <a:gd name="T6" fmla="*/ 0 w 4"/>
                <a:gd name="T7" fmla="*/ 4 h 4"/>
                <a:gd name="T8" fmla="*/ 2 w 4"/>
                <a:gd name="T9" fmla="*/ 4 h 4"/>
                <a:gd name="T10" fmla="*/ 4 w 4"/>
                <a:gd name="T11" fmla="*/ 2 h 4"/>
                <a:gd name="T12" fmla="*/ 4 w 4"/>
                <a:gd name="T13" fmla="*/ 2 h 4"/>
                <a:gd name="T14" fmla="*/ 2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0" y="2"/>
                  </a:lnTo>
                  <a:lnTo>
                    <a:pt x="0" y="4"/>
                  </a:lnTo>
                  <a:lnTo>
                    <a:pt x="0" y="4"/>
                  </a:lnTo>
                  <a:lnTo>
                    <a:pt x="2" y="4"/>
                  </a:lnTo>
                  <a:lnTo>
                    <a:pt x="4" y="2"/>
                  </a:lnTo>
                  <a:lnTo>
                    <a:pt x="4" y="2"/>
                  </a:lnTo>
                  <a:lnTo>
                    <a:pt x="2" y="0"/>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305"/>
            <p:cNvSpPr>
              <a:spLocks/>
            </p:cNvSpPr>
            <p:nvPr/>
          </p:nvSpPr>
          <p:spPr bwMode="auto">
            <a:xfrm>
              <a:off x="5918200" y="3043238"/>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306"/>
            <p:cNvSpPr>
              <a:spLocks/>
            </p:cNvSpPr>
            <p:nvPr/>
          </p:nvSpPr>
          <p:spPr bwMode="auto">
            <a:xfrm>
              <a:off x="5915025" y="3036888"/>
              <a:ext cx="3175" cy="3175"/>
            </a:xfrm>
            <a:custGeom>
              <a:avLst/>
              <a:gdLst>
                <a:gd name="T0" fmla="*/ 2 w 2"/>
                <a:gd name="T1" fmla="*/ 2 h 2"/>
                <a:gd name="T2" fmla="*/ 2 w 2"/>
                <a:gd name="T3" fmla="*/ 0 h 2"/>
                <a:gd name="T4" fmla="*/ 0 w 2"/>
                <a:gd name="T5" fmla="*/ 0 h 2"/>
                <a:gd name="T6" fmla="*/ 0 w 2"/>
                <a:gd name="T7" fmla="*/ 0 h 2"/>
                <a:gd name="T8" fmla="*/ 2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0" y="0"/>
                  </a:lnTo>
                  <a:lnTo>
                    <a:pt x="0" y="0"/>
                  </a:lnTo>
                  <a:lnTo>
                    <a:pt x="2" y="2"/>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Rectangle 2307"/>
            <p:cNvSpPr>
              <a:spLocks noChangeArrowheads="1"/>
            </p:cNvSpPr>
            <p:nvPr/>
          </p:nvSpPr>
          <p:spPr bwMode="auto">
            <a:xfrm>
              <a:off x="5905500" y="2986088"/>
              <a:ext cx="3175"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08"/>
            <p:cNvSpPr>
              <a:spLocks/>
            </p:cNvSpPr>
            <p:nvPr/>
          </p:nvSpPr>
          <p:spPr bwMode="auto">
            <a:xfrm>
              <a:off x="5889625" y="3059113"/>
              <a:ext cx="6350" cy="3175"/>
            </a:xfrm>
            <a:custGeom>
              <a:avLst/>
              <a:gdLst>
                <a:gd name="T0" fmla="*/ 2 w 4"/>
                <a:gd name="T1" fmla="*/ 0 h 2"/>
                <a:gd name="T2" fmla="*/ 0 w 4"/>
                <a:gd name="T3" fmla="*/ 0 h 2"/>
                <a:gd name="T4" fmla="*/ 0 w 4"/>
                <a:gd name="T5" fmla="*/ 2 h 2"/>
                <a:gd name="T6" fmla="*/ 0 w 4"/>
                <a:gd name="T7" fmla="*/ 2 h 2"/>
                <a:gd name="T8" fmla="*/ 2 w 4"/>
                <a:gd name="T9" fmla="*/ 2 h 2"/>
                <a:gd name="T10" fmla="*/ 4 w 4"/>
                <a:gd name="T11" fmla="*/ 2 h 2"/>
                <a:gd name="T12" fmla="*/ 4 w 4"/>
                <a:gd name="T13" fmla="*/ 0 h 2"/>
                <a:gd name="T14" fmla="*/ 4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0" y="2"/>
                  </a:lnTo>
                  <a:lnTo>
                    <a:pt x="2" y="2"/>
                  </a:lnTo>
                  <a:lnTo>
                    <a:pt x="4" y="2"/>
                  </a:lnTo>
                  <a:lnTo>
                    <a:pt x="4" y="0"/>
                  </a:lnTo>
                  <a:lnTo>
                    <a:pt x="4"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309"/>
            <p:cNvSpPr>
              <a:spLocks noEditPoints="1"/>
            </p:cNvSpPr>
            <p:nvPr/>
          </p:nvSpPr>
          <p:spPr bwMode="auto">
            <a:xfrm>
              <a:off x="4089400" y="2389188"/>
              <a:ext cx="1920875" cy="1800225"/>
            </a:xfrm>
            <a:custGeom>
              <a:avLst/>
              <a:gdLst>
                <a:gd name="T0" fmla="*/ 1006 w 1210"/>
                <a:gd name="T1" fmla="*/ 656 h 1134"/>
                <a:gd name="T2" fmla="*/ 1046 w 1210"/>
                <a:gd name="T3" fmla="*/ 558 h 1134"/>
                <a:gd name="T4" fmla="*/ 1116 w 1210"/>
                <a:gd name="T5" fmla="*/ 486 h 1134"/>
                <a:gd name="T6" fmla="*/ 1044 w 1210"/>
                <a:gd name="T7" fmla="*/ 368 h 1134"/>
                <a:gd name="T8" fmla="*/ 1130 w 1210"/>
                <a:gd name="T9" fmla="*/ 412 h 1134"/>
                <a:gd name="T10" fmla="*/ 1118 w 1210"/>
                <a:gd name="T11" fmla="*/ 236 h 1134"/>
                <a:gd name="T12" fmla="*/ 1058 w 1210"/>
                <a:gd name="T13" fmla="*/ 142 h 1134"/>
                <a:gd name="T14" fmla="*/ 1124 w 1210"/>
                <a:gd name="T15" fmla="*/ 104 h 1134"/>
                <a:gd name="T16" fmla="*/ 1184 w 1210"/>
                <a:gd name="T17" fmla="*/ 154 h 1134"/>
                <a:gd name="T18" fmla="*/ 1176 w 1210"/>
                <a:gd name="T19" fmla="*/ 92 h 1134"/>
                <a:gd name="T20" fmla="*/ 1030 w 1210"/>
                <a:gd name="T21" fmla="*/ 36 h 1134"/>
                <a:gd name="T22" fmla="*/ 882 w 1210"/>
                <a:gd name="T23" fmla="*/ 30 h 1134"/>
                <a:gd name="T24" fmla="*/ 822 w 1210"/>
                <a:gd name="T25" fmla="*/ 30 h 1134"/>
                <a:gd name="T26" fmla="*/ 722 w 1210"/>
                <a:gd name="T27" fmla="*/ 32 h 1134"/>
                <a:gd name="T28" fmla="*/ 706 w 1210"/>
                <a:gd name="T29" fmla="*/ 8 h 1134"/>
                <a:gd name="T30" fmla="*/ 638 w 1210"/>
                <a:gd name="T31" fmla="*/ 16 h 1134"/>
                <a:gd name="T32" fmla="*/ 596 w 1210"/>
                <a:gd name="T33" fmla="*/ 42 h 1134"/>
                <a:gd name="T34" fmla="*/ 578 w 1210"/>
                <a:gd name="T35" fmla="*/ 68 h 1134"/>
                <a:gd name="T36" fmla="*/ 580 w 1210"/>
                <a:gd name="T37" fmla="*/ 98 h 1134"/>
                <a:gd name="T38" fmla="*/ 518 w 1210"/>
                <a:gd name="T39" fmla="*/ 70 h 1134"/>
                <a:gd name="T40" fmla="*/ 454 w 1210"/>
                <a:gd name="T41" fmla="*/ 100 h 1134"/>
                <a:gd name="T42" fmla="*/ 378 w 1210"/>
                <a:gd name="T43" fmla="*/ 140 h 1134"/>
                <a:gd name="T44" fmla="*/ 348 w 1210"/>
                <a:gd name="T45" fmla="*/ 98 h 1134"/>
                <a:gd name="T46" fmla="*/ 294 w 1210"/>
                <a:gd name="T47" fmla="*/ 86 h 1134"/>
                <a:gd name="T48" fmla="*/ 250 w 1210"/>
                <a:gd name="T49" fmla="*/ 104 h 1134"/>
                <a:gd name="T50" fmla="*/ 218 w 1210"/>
                <a:gd name="T51" fmla="*/ 146 h 1134"/>
                <a:gd name="T52" fmla="*/ 182 w 1210"/>
                <a:gd name="T53" fmla="*/ 178 h 1134"/>
                <a:gd name="T54" fmla="*/ 190 w 1210"/>
                <a:gd name="T55" fmla="*/ 210 h 1134"/>
                <a:gd name="T56" fmla="*/ 258 w 1210"/>
                <a:gd name="T57" fmla="*/ 210 h 1134"/>
                <a:gd name="T58" fmla="*/ 276 w 1210"/>
                <a:gd name="T59" fmla="*/ 154 h 1134"/>
                <a:gd name="T60" fmla="*/ 296 w 1210"/>
                <a:gd name="T61" fmla="*/ 190 h 1134"/>
                <a:gd name="T62" fmla="*/ 296 w 1210"/>
                <a:gd name="T63" fmla="*/ 214 h 1134"/>
                <a:gd name="T64" fmla="*/ 212 w 1210"/>
                <a:gd name="T65" fmla="*/ 234 h 1134"/>
                <a:gd name="T66" fmla="*/ 178 w 1210"/>
                <a:gd name="T67" fmla="*/ 272 h 1134"/>
                <a:gd name="T68" fmla="*/ 140 w 1210"/>
                <a:gd name="T69" fmla="*/ 344 h 1134"/>
                <a:gd name="T70" fmla="*/ 148 w 1210"/>
                <a:gd name="T71" fmla="*/ 394 h 1134"/>
                <a:gd name="T72" fmla="*/ 276 w 1210"/>
                <a:gd name="T73" fmla="*/ 386 h 1134"/>
                <a:gd name="T74" fmla="*/ 308 w 1210"/>
                <a:gd name="T75" fmla="*/ 400 h 1134"/>
                <a:gd name="T76" fmla="*/ 350 w 1210"/>
                <a:gd name="T77" fmla="*/ 386 h 1134"/>
                <a:gd name="T78" fmla="*/ 404 w 1210"/>
                <a:gd name="T79" fmla="*/ 340 h 1134"/>
                <a:gd name="T80" fmla="*/ 460 w 1210"/>
                <a:gd name="T81" fmla="*/ 360 h 1134"/>
                <a:gd name="T82" fmla="*/ 366 w 1210"/>
                <a:gd name="T83" fmla="*/ 420 h 1134"/>
                <a:gd name="T84" fmla="*/ 374 w 1210"/>
                <a:gd name="T85" fmla="*/ 478 h 1134"/>
                <a:gd name="T86" fmla="*/ 216 w 1210"/>
                <a:gd name="T87" fmla="*/ 422 h 1134"/>
                <a:gd name="T88" fmla="*/ 14 w 1210"/>
                <a:gd name="T89" fmla="*/ 586 h 1134"/>
                <a:gd name="T90" fmla="*/ 66 w 1210"/>
                <a:gd name="T91" fmla="*/ 734 h 1134"/>
                <a:gd name="T92" fmla="*/ 226 w 1210"/>
                <a:gd name="T93" fmla="*/ 808 h 1134"/>
                <a:gd name="T94" fmla="*/ 284 w 1210"/>
                <a:gd name="T95" fmla="*/ 1084 h 1134"/>
                <a:gd name="T96" fmla="*/ 438 w 1210"/>
                <a:gd name="T97" fmla="*/ 1006 h 1134"/>
                <a:gd name="T98" fmla="*/ 508 w 1210"/>
                <a:gd name="T99" fmla="*/ 792 h 1134"/>
                <a:gd name="T100" fmla="*/ 512 w 1210"/>
                <a:gd name="T101" fmla="*/ 674 h 1134"/>
                <a:gd name="T102" fmla="*/ 434 w 1210"/>
                <a:gd name="T103" fmla="*/ 544 h 1134"/>
                <a:gd name="T104" fmla="*/ 504 w 1210"/>
                <a:gd name="T105" fmla="*/ 624 h 1134"/>
                <a:gd name="T106" fmla="*/ 634 w 1210"/>
                <a:gd name="T107" fmla="*/ 558 h 1134"/>
                <a:gd name="T108" fmla="*/ 548 w 1210"/>
                <a:gd name="T109" fmla="*/ 516 h 1134"/>
                <a:gd name="T110" fmla="*/ 684 w 1210"/>
                <a:gd name="T111" fmla="*/ 530 h 1134"/>
                <a:gd name="T112" fmla="*/ 804 w 1210"/>
                <a:gd name="T113" fmla="*/ 704 h 1134"/>
                <a:gd name="T114" fmla="*/ 922 w 1210"/>
                <a:gd name="T115" fmla="*/ 584 h 1134"/>
                <a:gd name="T116" fmla="*/ 416 w 1210"/>
                <a:gd name="T117" fmla="*/ 798 h 1134"/>
                <a:gd name="T118" fmla="*/ 394 w 1210"/>
                <a:gd name="T119" fmla="*/ 830 h 1134"/>
                <a:gd name="T120" fmla="*/ 838 w 1210"/>
                <a:gd name="T121" fmla="*/ 498 h 1134"/>
                <a:gd name="T122" fmla="*/ 564 w 1210"/>
                <a:gd name="T123" fmla="*/ 414 h 1134"/>
                <a:gd name="T124" fmla="*/ 526 w 1210"/>
                <a:gd name="T125" fmla="*/ 34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1134">
                  <a:moveTo>
                    <a:pt x="956" y="612"/>
                  </a:moveTo>
                  <a:lnTo>
                    <a:pt x="958" y="612"/>
                  </a:lnTo>
                  <a:lnTo>
                    <a:pt x="960" y="614"/>
                  </a:lnTo>
                  <a:lnTo>
                    <a:pt x="962" y="614"/>
                  </a:lnTo>
                  <a:lnTo>
                    <a:pt x="962" y="614"/>
                  </a:lnTo>
                  <a:lnTo>
                    <a:pt x="962" y="618"/>
                  </a:lnTo>
                  <a:lnTo>
                    <a:pt x="964" y="626"/>
                  </a:lnTo>
                  <a:lnTo>
                    <a:pt x="966" y="630"/>
                  </a:lnTo>
                  <a:lnTo>
                    <a:pt x="966" y="634"/>
                  </a:lnTo>
                  <a:lnTo>
                    <a:pt x="968" y="636"/>
                  </a:lnTo>
                  <a:lnTo>
                    <a:pt x="970" y="642"/>
                  </a:lnTo>
                  <a:lnTo>
                    <a:pt x="970" y="644"/>
                  </a:lnTo>
                  <a:lnTo>
                    <a:pt x="970" y="644"/>
                  </a:lnTo>
                  <a:lnTo>
                    <a:pt x="972" y="642"/>
                  </a:lnTo>
                  <a:lnTo>
                    <a:pt x="972" y="646"/>
                  </a:lnTo>
                  <a:lnTo>
                    <a:pt x="976" y="652"/>
                  </a:lnTo>
                  <a:lnTo>
                    <a:pt x="976" y="656"/>
                  </a:lnTo>
                  <a:lnTo>
                    <a:pt x="976" y="658"/>
                  </a:lnTo>
                  <a:lnTo>
                    <a:pt x="976" y="662"/>
                  </a:lnTo>
                  <a:lnTo>
                    <a:pt x="976" y="660"/>
                  </a:lnTo>
                  <a:lnTo>
                    <a:pt x="976" y="662"/>
                  </a:lnTo>
                  <a:lnTo>
                    <a:pt x="976" y="662"/>
                  </a:lnTo>
                  <a:lnTo>
                    <a:pt x="978" y="664"/>
                  </a:lnTo>
                  <a:lnTo>
                    <a:pt x="978" y="668"/>
                  </a:lnTo>
                  <a:lnTo>
                    <a:pt x="978" y="670"/>
                  </a:lnTo>
                  <a:lnTo>
                    <a:pt x="978" y="674"/>
                  </a:lnTo>
                  <a:lnTo>
                    <a:pt x="978" y="676"/>
                  </a:lnTo>
                  <a:lnTo>
                    <a:pt x="978" y="680"/>
                  </a:lnTo>
                  <a:lnTo>
                    <a:pt x="980" y="680"/>
                  </a:lnTo>
                  <a:lnTo>
                    <a:pt x="978" y="684"/>
                  </a:lnTo>
                  <a:lnTo>
                    <a:pt x="978" y="684"/>
                  </a:lnTo>
                  <a:lnTo>
                    <a:pt x="978" y="694"/>
                  </a:lnTo>
                  <a:lnTo>
                    <a:pt x="978" y="696"/>
                  </a:lnTo>
                  <a:lnTo>
                    <a:pt x="978" y="700"/>
                  </a:lnTo>
                  <a:lnTo>
                    <a:pt x="978" y="702"/>
                  </a:lnTo>
                  <a:lnTo>
                    <a:pt x="982" y="700"/>
                  </a:lnTo>
                  <a:lnTo>
                    <a:pt x="984" y="706"/>
                  </a:lnTo>
                  <a:lnTo>
                    <a:pt x="986" y="706"/>
                  </a:lnTo>
                  <a:lnTo>
                    <a:pt x="988" y="710"/>
                  </a:lnTo>
                  <a:lnTo>
                    <a:pt x="990" y="712"/>
                  </a:lnTo>
                  <a:lnTo>
                    <a:pt x="992" y="714"/>
                  </a:lnTo>
                  <a:lnTo>
                    <a:pt x="996" y="720"/>
                  </a:lnTo>
                  <a:lnTo>
                    <a:pt x="996" y="720"/>
                  </a:lnTo>
                  <a:lnTo>
                    <a:pt x="996" y="722"/>
                  </a:lnTo>
                  <a:lnTo>
                    <a:pt x="998" y="726"/>
                  </a:lnTo>
                  <a:lnTo>
                    <a:pt x="998" y="728"/>
                  </a:lnTo>
                  <a:lnTo>
                    <a:pt x="998" y="734"/>
                  </a:lnTo>
                  <a:lnTo>
                    <a:pt x="1000" y="736"/>
                  </a:lnTo>
                  <a:lnTo>
                    <a:pt x="1000" y="738"/>
                  </a:lnTo>
                  <a:lnTo>
                    <a:pt x="1000" y="740"/>
                  </a:lnTo>
                  <a:lnTo>
                    <a:pt x="1000" y="742"/>
                  </a:lnTo>
                  <a:lnTo>
                    <a:pt x="1002" y="744"/>
                  </a:lnTo>
                  <a:lnTo>
                    <a:pt x="1002" y="746"/>
                  </a:lnTo>
                  <a:lnTo>
                    <a:pt x="1004" y="750"/>
                  </a:lnTo>
                  <a:lnTo>
                    <a:pt x="1006" y="752"/>
                  </a:lnTo>
                  <a:lnTo>
                    <a:pt x="1008" y="754"/>
                  </a:lnTo>
                  <a:lnTo>
                    <a:pt x="1008" y="758"/>
                  </a:lnTo>
                  <a:lnTo>
                    <a:pt x="1010" y="760"/>
                  </a:lnTo>
                  <a:lnTo>
                    <a:pt x="1012" y="762"/>
                  </a:lnTo>
                  <a:lnTo>
                    <a:pt x="1016" y="766"/>
                  </a:lnTo>
                  <a:lnTo>
                    <a:pt x="1016" y="766"/>
                  </a:lnTo>
                  <a:lnTo>
                    <a:pt x="1020" y="768"/>
                  </a:lnTo>
                  <a:lnTo>
                    <a:pt x="1022" y="770"/>
                  </a:lnTo>
                  <a:lnTo>
                    <a:pt x="1024" y="770"/>
                  </a:lnTo>
                  <a:lnTo>
                    <a:pt x="1024" y="772"/>
                  </a:lnTo>
                  <a:lnTo>
                    <a:pt x="1026" y="772"/>
                  </a:lnTo>
                  <a:lnTo>
                    <a:pt x="1026" y="774"/>
                  </a:lnTo>
                  <a:lnTo>
                    <a:pt x="1026" y="772"/>
                  </a:lnTo>
                  <a:lnTo>
                    <a:pt x="1026" y="772"/>
                  </a:lnTo>
                  <a:lnTo>
                    <a:pt x="1028" y="770"/>
                  </a:lnTo>
                  <a:lnTo>
                    <a:pt x="1030" y="772"/>
                  </a:lnTo>
                  <a:lnTo>
                    <a:pt x="1032" y="772"/>
                  </a:lnTo>
                  <a:lnTo>
                    <a:pt x="1032" y="772"/>
                  </a:lnTo>
                  <a:lnTo>
                    <a:pt x="1032" y="768"/>
                  </a:lnTo>
                  <a:lnTo>
                    <a:pt x="1030" y="762"/>
                  </a:lnTo>
                  <a:lnTo>
                    <a:pt x="1030" y="760"/>
                  </a:lnTo>
                  <a:lnTo>
                    <a:pt x="1026" y="758"/>
                  </a:lnTo>
                  <a:lnTo>
                    <a:pt x="1026" y="754"/>
                  </a:lnTo>
                  <a:lnTo>
                    <a:pt x="1024" y="746"/>
                  </a:lnTo>
                  <a:lnTo>
                    <a:pt x="1024" y="742"/>
                  </a:lnTo>
                  <a:lnTo>
                    <a:pt x="1024" y="738"/>
                  </a:lnTo>
                  <a:lnTo>
                    <a:pt x="1024" y="736"/>
                  </a:lnTo>
                  <a:lnTo>
                    <a:pt x="1022" y="732"/>
                  </a:lnTo>
                  <a:lnTo>
                    <a:pt x="1020" y="728"/>
                  </a:lnTo>
                  <a:lnTo>
                    <a:pt x="1016" y="726"/>
                  </a:lnTo>
                  <a:lnTo>
                    <a:pt x="1014" y="722"/>
                  </a:lnTo>
                  <a:lnTo>
                    <a:pt x="1012" y="722"/>
                  </a:lnTo>
                  <a:lnTo>
                    <a:pt x="1010" y="720"/>
                  </a:lnTo>
                  <a:lnTo>
                    <a:pt x="1008" y="718"/>
                  </a:lnTo>
                  <a:lnTo>
                    <a:pt x="1006" y="716"/>
                  </a:lnTo>
                  <a:lnTo>
                    <a:pt x="1000" y="714"/>
                  </a:lnTo>
                  <a:lnTo>
                    <a:pt x="1000" y="712"/>
                  </a:lnTo>
                  <a:lnTo>
                    <a:pt x="998" y="710"/>
                  </a:lnTo>
                  <a:lnTo>
                    <a:pt x="998" y="708"/>
                  </a:lnTo>
                  <a:lnTo>
                    <a:pt x="996" y="702"/>
                  </a:lnTo>
                  <a:lnTo>
                    <a:pt x="994" y="700"/>
                  </a:lnTo>
                  <a:lnTo>
                    <a:pt x="992" y="698"/>
                  </a:lnTo>
                  <a:lnTo>
                    <a:pt x="992" y="696"/>
                  </a:lnTo>
                  <a:lnTo>
                    <a:pt x="992" y="692"/>
                  </a:lnTo>
                  <a:lnTo>
                    <a:pt x="990" y="690"/>
                  </a:lnTo>
                  <a:lnTo>
                    <a:pt x="988" y="690"/>
                  </a:lnTo>
                  <a:lnTo>
                    <a:pt x="986" y="690"/>
                  </a:lnTo>
                  <a:lnTo>
                    <a:pt x="986" y="690"/>
                  </a:lnTo>
                  <a:lnTo>
                    <a:pt x="984" y="688"/>
                  </a:lnTo>
                  <a:lnTo>
                    <a:pt x="984" y="686"/>
                  </a:lnTo>
                  <a:lnTo>
                    <a:pt x="984" y="682"/>
                  </a:lnTo>
                  <a:lnTo>
                    <a:pt x="984" y="680"/>
                  </a:lnTo>
                  <a:lnTo>
                    <a:pt x="984" y="678"/>
                  </a:lnTo>
                  <a:lnTo>
                    <a:pt x="984" y="676"/>
                  </a:lnTo>
                  <a:lnTo>
                    <a:pt x="984" y="674"/>
                  </a:lnTo>
                  <a:lnTo>
                    <a:pt x="984" y="674"/>
                  </a:lnTo>
                  <a:lnTo>
                    <a:pt x="986" y="672"/>
                  </a:lnTo>
                  <a:lnTo>
                    <a:pt x="984" y="670"/>
                  </a:lnTo>
                  <a:lnTo>
                    <a:pt x="986" y="664"/>
                  </a:lnTo>
                  <a:lnTo>
                    <a:pt x="986" y="662"/>
                  </a:lnTo>
                  <a:lnTo>
                    <a:pt x="988" y="660"/>
                  </a:lnTo>
                  <a:lnTo>
                    <a:pt x="988" y="656"/>
                  </a:lnTo>
                  <a:lnTo>
                    <a:pt x="986" y="650"/>
                  </a:lnTo>
                  <a:lnTo>
                    <a:pt x="986" y="646"/>
                  </a:lnTo>
                  <a:lnTo>
                    <a:pt x="988" y="644"/>
                  </a:lnTo>
                  <a:lnTo>
                    <a:pt x="990" y="644"/>
                  </a:lnTo>
                  <a:lnTo>
                    <a:pt x="990" y="644"/>
                  </a:lnTo>
                  <a:lnTo>
                    <a:pt x="992" y="644"/>
                  </a:lnTo>
                  <a:lnTo>
                    <a:pt x="994" y="646"/>
                  </a:lnTo>
                  <a:lnTo>
                    <a:pt x="994" y="646"/>
                  </a:lnTo>
                  <a:lnTo>
                    <a:pt x="994" y="652"/>
                  </a:lnTo>
                  <a:lnTo>
                    <a:pt x="994" y="654"/>
                  </a:lnTo>
                  <a:lnTo>
                    <a:pt x="996" y="654"/>
                  </a:lnTo>
                  <a:lnTo>
                    <a:pt x="996" y="654"/>
                  </a:lnTo>
                  <a:lnTo>
                    <a:pt x="996" y="654"/>
                  </a:lnTo>
                  <a:lnTo>
                    <a:pt x="1000" y="654"/>
                  </a:lnTo>
                  <a:lnTo>
                    <a:pt x="1000" y="654"/>
                  </a:lnTo>
                  <a:lnTo>
                    <a:pt x="1002" y="654"/>
                  </a:lnTo>
                  <a:lnTo>
                    <a:pt x="1006" y="656"/>
                  </a:lnTo>
                  <a:lnTo>
                    <a:pt x="1008" y="658"/>
                  </a:lnTo>
                  <a:lnTo>
                    <a:pt x="1008" y="658"/>
                  </a:lnTo>
                  <a:lnTo>
                    <a:pt x="1010" y="660"/>
                  </a:lnTo>
                  <a:lnTo>
                    <a:pt x="1010" y="660"/>
                  </a:lnTo>
                  <a:lnTo>
                    <a:pt x="1010" y="660"/>
                  </a:lnTo>
                  <a:lnTo>
                    <a:pt x="1012" y="664"/>
                  </a:lnTo>
                  <a:lnTo>
                    <a:pt x="1014" y="664"/>
                  </a:lnTo>
                  <a:lnTo>
                    <a:pt x="1014" y="666"/>
                  </a:lnTo>
                  <a:lnTo>
                    <a:pt x="1016" y="668"/>
                  </a:lnTo>
                  <a:lnTo>
                    <a:pt x="1014" y="668"/>
                  </a:lnTo>
                  <a:lnTo>
                    <a:pt x="1016" y="672"/>
                  </a:lnTo>
                  <a:lnTo>
                    <a:pt x="1018" y="672"/>
                  </a:lnTo>
                  <a:lnTo>
                    <a:pt x="1018" y="670"/>
                  </a:lnTo>
                  <a:lnTo>
                    <a:pt x="1018" y="670"/>
                  </a:lnTo>
                  <a:lnTo>
                    <a:pt x="1020" y="670"/>
                  </a:lnTo>
                  <a:lnTo>
                    <a:pt x="1020" y="672"/>
                  </a:lnTo>
                  <a:lnTo>
                    <a:pt x="1020" y="674"/>
                  </a:lnTo>
                  <a:lnTo>
                    <a:pt x="1020" y="676"/>
                  </a:lnTo>
                  <a:lnTo>
                    <a:pt x="1022" y="676"/>
                  </a:lnTo>
                  <a:lnTo>
                    <a:pt x="1022" y="674"/>
                  </a:lnTo>
                  <a:lnTo>
                    <a:pt x="1026" y="676"/>
                  </a:lnTo>
                  <a:lnTo>
                    <a:pt x="1026" y="676"/>
                  </a:lnTo>
                  <a:lnTo>
                    <a:pt x="1026" y="676"/>
                  </a:lnTo>
                  <a:lnTo>
                    <a:pt x="1028" y="676"/>
                  </a:lnTo>
                  <a:lnTo>
                    <a:pt x="1030" y="678"/>
                  </a:lnTo>
                  <a:lnTo>
                    <a:pt x="1032" y="680"/>
                  </a:lnTo>
                  <a:lnTo>
                    <a:pt x="1032" y="680"/>
                  </a:lnTo>
                  <a:lnTo>
                    <a:pt x="1032" y="684"/>
                  </a:lnTo>
                  <a:lnTo>
                    <a:pt x="1032" y="684"/>
                  </a:lnTo>
                  <a:lnTo>
                    <a:pt x="1032" y="688"/>
                  </a:lnTo>
                  <a:lnTo>
                    <a:pt x="1032" y="690"/>
                  </a:lnTo>
                  <a:lnTo>
                    <a:pt x="1032" y="692"/>
                  </a:lnTo>
                  <a:lnTo>
                    <a:pt x="1034" y="694"/>
                  </a:lnTo>
                  <a:lnTo>
                    <a:pt x="1032" y="696"/>
                  </a:lnTo>
                  <a:lnTo>
                    <a:pt x="1034" y="696"/>
                  </a:lnTo>
                  <a:lnTo>
                    <a:pt x="1034" y="696"/>
                  </a:lnTo>
                  <a:lnTo>
                    <a:pt x="1036" y="694"/>
                  </a:lnTo>
                  <a:lnTo>
                    <a:pt x="1038" y="692"/>
                  </a:lnTo>
                  <a:lnTo>
                    <a:pt x="1040" y="690"/>
                  </a:lnTo>
                  <a:lnTo>
                    <a:pt x="1042" y="688"/>
                  </a:lnTo>
                  <a:lnTo>
                    <a:pt x="1042" y="688"/>
                  </a:lnTo>
                  <a:lnTo>
                    <a:pt x="1042" y="686"/>
                  </a:lnTo>
                  <a:lnTo>
                    <a:pt x="1044" y="686"/>
                  </a:lnTo>
                  <a:lnTo>
                    <a:pt x="1046" y="686"/>
                  </a:lnTo>
                  <a:lnTo>
                    <a:pt x="1046" y="684"/>
                  </a:lnTo>
                  <a:lnTo>
                    <a:pt x="1046" y="682"/>
                  </a:lnTo>
                  <a:lnTo>
                    <a:pt x="1046" y="680"/>
                  </a:lnTo>
                  <a:lnTo>
                    <a:pt x="1046" y="682"/>
                  </a:lnTo>
                  <a:lnTo>
                    <a:pt x="1046" y="680"/>
                  </a:lnTo>
                  <a:lnTo>
                    <a:pt x="1046" y="680"/>
                  </a:lnTo>
                  <a:lnTo>
                    <a:pt x="1046" y="678"/>
                  </a:lnTo>
                  <a:lnTo>
                    <a:pt x="1046" y="678"/>
                  </a:lnTo>
                  <a:lnTo>
                    <a:pt x="1046" y="676"/>
                  </a:lnTo>
                  <a:lnTo>
                    <a:pt x="1048" y="676"/>
                  </a:lnTo>
                  <a:lnTo>
                    <a:pt x="1050" y="676"/>
                  </a:lnTo>
                  <a:lnTo>
                    <a:pt x="1052" y="676"/>
                  </a:lnTo>
                  <a:lnTo>
                    <a:pt x="1054" y="674"/>
                  </a:lnTo>
                  <a:lnTo>
                    <a:pt x="1056" y="674"/>
                  </a:lnTo>
                  <a:lnTo>
                    <a:pt x="1058" y="672"/>
                  </a:lnTo>
                  <a:lnTo>
                    <a:pt x="1062" y="668"/>
                  </a:lnTo>
                  <a:lnTo>
                    <a:pt x="1062" y="666"/>
                  </a:lnTo>
                  <a:lnTo>
                    <a:pt x="1064" y="666"/>
                  </a:lnTo>
                  <a:lnTo>
                    <a:pt x="1064" y="666"/>
                  </a:lnTo>
                  <a:lnTo>
                    <a:pt x="1064" y="664"/>
                  </a:lnTo>
                  <a:lnTo>
                    <a:pt x="1066" y="662"/>
                  </a:lnTo>
                  <a:lnTo>
                    <a:pt x="1064" y="662"/>
                  </a:lnTo>
                  <a:lnTo>
                    <a:pt x="1064" y="662"/>
                  </a:lnTo>
                  <a:lnTo>
                    <a:pt x="1064" y="660"/>
                  </a:lnTo>
                  <a:lnTo>
                    <a:pt x="1064" y="660"/>
                  </a:lnTo>
                  <a:lnTo>
                    <a:pt x="1064" y="654"/>
                  </a:lnTo>
                  <a:lnTo>
                    <a:pt x="1064" y="654"/>
                  </a:lnTo>
                  <a:lnTo>
                    <a:pt x="1064" y="654"/>
                  </a:lnTo>
                  <a:lnTo>
                    <a:pt x="1064" y="652"/>
                  </a:lnTo>
                  <a:lnTo>
                    <a:pt x="1064" y="652"/>
                  </a:lnTo>
                  <a:lnTo>
                    <a:pt x="1064" y="652"/>
                  </a:lnTo>
                  <a:lnTo>
                    <a:pt x="1066" y="652"/>
                  </a:lnTo>
                  <a:lnTo>
                    <a:pt x="1064" y="650"/>
                  </a:lnTo>
                  <a:lnTo>
                    <a:pt x="1064" y="648"/>
                  </a:lnTo>
                  <a:lnTo>
                    <a:pt x="1064" y="648"/>
                  </a:lnTo>
                  <a:lnTo>
                    <a:pt x="1064" y="646"/>
                  </a:lnTo>
                  <a:lnTo>
                    <a:pt x="1062" y="642"/>
                  </a:lnTo>
                  <a:lnTo>
                    <a:pt x="1062" y="642"/>
                  </a:lnTo>
                  <a:lnTo>
                    <a:pt x="1062" y="640"/>
                  </a:lnTo>
                  <a:lnTo>
                    <a:pt x="1062" y="638"/>
                  </a:lnTo>
                  <a:lnTo>
                    <a:pt x="1060" y="634"/>
                  </a:lnTo>
                  <a:lnTo>
                    <a:pt x="1056" y="624"/>
                  </a:lnTo>
                  <a:lnTo>
                    <a:pt x="1052" y="620"/>
                  </a:lnTo>
                  <a:lnTo>
                    <a:pt x="1050" y="618"/>
                  </a:lnTo>
                  <a:lnTo>
                    <a:pt x="1050" y="616"/>
                  </a:lnTo>
                  <a:lnTo>
                    <a:pt x="1050" y="616"/>
                  </a:lnTo>
                  <a:lnTo>
                    <a:pt x="1048" y="616"/>
                  </a:lnTo>
                  <a:lnTo>
                    <a:pt x="1048" y="616"/>
                  </a:lnTo>
                  <a:lnTo>
                    <a:pt x="1048" y="614"/>
                  </a:lnTo>
                  <a:lnTo>
                    <a:pt x="1046" y="614"/>
                  </a:lnTo>
                  <a:lnTo>
                    <a:pt x="1044" y="612"/>
                  </a:lnTo>
                  <a:lnTo>
                    <a:pt x="1042" y="610"/>
                  </a:lnTo>
                  <a:lnTo>
                    <a:pt x="1040" y="608"/>
                  </a:lnTo>
                  <a:lnTo>
                    <a:pt x="1038" y="606"/>
                  </a:lnTo>
                  <a:lnTo>
                    <a:pt x="1038" y="606"/>
                  </a:lnTo>
                  <a:lnTo>
                    <a:pt x="1036" y="604"/>
                  </a:lnTo>
                  <a:lnTo>
                    <a:pt x="1036" y="604"/>
                  </a:lnTo>
                  <a:lnTo>
                    <a:pt x="1034" y="602"/>
                  </a:lnTo>
                  <a:lnTo>
                    <a:pt x="1032" y="600"/>
                  </a:lnTo>
                  <a:lnTo>
                    <a:pt x="1030" y="598"/>
                  </a:lnTo>
                  <a:lnTo>
                    <a:pt x="1030" y="594"/>
                  </a:lnTo>
                  <a:lnTo>
                    <a:pt x="1028" y="594"/>
                  </a:lnTo>
                  <a:lnTo>
                    <a:pt x="1024" y="590"/>
                  </a:lnTo>
                  <a:lnTo>
                    <a:pt x="1022" y="588"/>
                  </a:lnTo>
                  <a:lnTo>
                    <a:pt x="1022" y="586"/>
                  </a:lnTo>
                  <a:lnTo>
                    <a:pt x="1022" y="584"/>
                  </a:lnTo>
                  <a:lnTo>
                    <a:pt x="1022" y="580"/>
                  </a:lnTo>
                  <a:lnTo>
                    <a:pt x="1022" y="576"/>
                  </a:lnTo>
                  <a:lnTo>
                    <a:pt x="1026" y="572"/>
                  </a:lnTo>
                  <a:lnTo>
                    <a:pt x="1026" y="570"/>
                  </a:lnTo>
                  <a:lnTo>
                    <a:pt x="1026" y="568"/>
                  </a:lnTo>
                  <a:lnTo>
                    <a:pt x="1026" y="566"/>
                  </a:lnTo>
                  <a:lnTo>
                    <a:pt x="1028" y="566"/>
                  </a:lnTo>
                  <a:lnTo>
                    <a:pt x="1030" y="564"/>
                  </a:lnTo>
                  <a:lnTo>
                    <a:pt x="1030" y="562"/>
                  </a:lnTo>
                  <a:lnTo>
                    <a:pt x="1030" y="560"/>
                  </a:lnTo>
                  <a:lnTo>
                    <a:pt x="1032" y="558"/>
                  </a:lnTo>
                  <a:lnTo>
                    <a:pt x="1034" y="560"/>
                  </a:lnTo>
                  <a:lnTo>
                    <a:pt x="1034" y="558"/>
                  </a:lnTo>
                  <a:lnTo>
                    <a:pt x="1036" y="558"/>
                  </a:lnTo>
                  <a:lnTo>
                    <a:pt x="1036" y="558"/>
                  </a:lnTo>
                  <a:lnTo>
                    <a:pt x="1038" y="558"/>
                  </a:lnTo>
                  <a:lnTo>
                    <a:pt x="1038" y="558"/>
                  </a:lnTo>
                  <a:lnTo>
                    <a:pt x="1038" y="558"/>
                  </a:lnTo>
                  <a:lnTo>
                    <a:pt x="1038" y="556"/>
                  </a:lnTo>
                  <a:lnTo>
                    <a:pt x="1040" y="556"/>
                  </a:lnTo>
                  <a:lnTo>
                    <a:pt x="1040" y="556"/>
                  </a:lnTo>
                  <a:lnTo>
                    <a:pt x="1044" y="558"/>
                  </a:lnTo>
                  <a:lnTo>
                    <a:pt x="1044" y="558"/>
                  </a:lnTo>
                  <a:lnTo>
                    <a:pt x="1046" y="558"/>
                  </a:lnTo>
                  <a:lnTo>
                    <a:pt x="1046" y="558"/>
                  </a:lnTo>
                  <a:lnTo>
                    <a:pt x="1048" y="558"/>
                  </a:lnTo>
                  <a:lnTo>
                    <a:pt x="1048" y="556"/>
                  </a:lnTo>
                  <a:lnTo>
                    <a:pt x="1050" y="558"/>
                  </a:lnTo>
                  <a:lnTo>
                    <a:pt x="1050" y="562"/>
                  </a:lnTo>
                  <a:lnTo>
                    <a:pt x="1050" y="562"/>
                  </a:lnTo>
                  <a:lnTo>
                    <a:pt x="1050" y="564"/>
                  </a:lnTo>
                  <a:lnTo>
                    <a:pt x="1054" y="570"/>
                  </a:lnTo>
                  <a:lnTo>
                    <a:pt x="1056" y="570"/>
                  </a:lnTo>
                  <a:lnTo>
                    <a:pt x="1058" y="570"/>
                  </a:lnTo>
                  <a:lnTo>
                    <a:pt x="1058" y="568"/>
                  </a:lnTo>
                  <a:lnTo>
                    <a:pt x="1056" y="566"/>
                  </a:lnTo>
                  <a:lnTo>
                    <a:pt x="1054" y="564"/>
                  </a:lnTo>
                  <a:lnTo>
                    <a:pt x="1054" y="558"/>
                  </a:lnTo>
                  <a:lnTo>
                    <a:pt x="1056" y="560"/>
                  </a:lnTo>
                  <a:lnTo>
                    <a:pt x="1058" y="558"/>
                  </a:lnTo>
                  <a:lnTo>
                    <a:pt x="1060" y="558"/>
                  </a:lnTo>
                  <a:lnTo>
                    <a:pt x="1060" y="556"/>
                  </a:lnTo>
                  <a:lnTo>
                    <a:pt x="1060" y="556"/>
                  </a:lnTo>
                  <a:lnTo>
                    <a:pt x="1064" y="556"/>
                  </a:lnTo>
                  <a:lnTo>
                    <a:pt x="1064" y="556"/>
                  </a:lnTo>
                  <a:lnTo>
                    <a:pt x="1066" y="554"/>
                  </a:lnTo>
                  <a:lnTo>
                    <a:pt x="1068" y="554"/>
                  </a:lnTo>
                  <a:lnTo>
                    <a:pt x="1068" y="554"/>
                  </a:lnTo>
                  <a:lnTo>
                    <a:pt x="1070" y="554"/>
                  </a:lnTo>
                  <a:lnTo>
                    <a:pt x="1070" y="554"/>
                  </a:lnTo>
                  <a:lnTo>
                    <a:pt x="1070" y="554"/>
                  </a:lnTo>
                  <a:lnTo>
                    <a:pt x="1074" y="552"/>
                  </a:lnTo>
                  <a:lnTo>
                    <a:pt x="1074" y="552"/>
                  </a:lnTo>
                  <a:lnTo>
                    <a:pt x="1074" y="552"/>
                  </a:lnTo>
                  <a:lnTo>
                    <a:pt x="1074" y="550"/>
                  </a:lnTo>
                  <a:lnTo>
                    <a:pt x="1074" y="548"/>
                  </a:lnTo>
                  <a:lnTo>
                    <a:pt x="1074" y="548"/>
                  </a:lnTo>
                  <a:lnTo>
                    <a:pt x="1074" y="544"/>
                  </a:lnTo>
                  <a:lnTo>
                    <a:pt x="1074" y="546"/>
                  </a:lnTo>
                  <a:lnTo>
                    <a:pt x="1076" y="546"/>
                  </a:lnTo>
                  <a:lnTo>
                    <a:pt x="1076" y="548"/>
                  </a:lnTo>
                  <a:lnTo>
                    <a:pt x="1078" y="548"/>
                  </a:lnTo>
                  <a:lnTo>
                    <a:pt x="1078" y="548"/>
                  </a:lnTo>
                  <a:lnTo>
                    <a:pt x="1078" y="548"/>
                  </a:lnTo>
                  <a:lnTo>
                    <a:pt x="1078" y="546"/>
                  </a:lnTo>
                  <a:lnTo>
                    <a:pt x="1076" y="544"/>
                  </a:lnTo>
                  <a:lnTo>
                    <a:pt x="1076" y="542"/>
                  </a:lnTo>
                  <a:lnTo>
                    <a:pt x="1076" y="542"/>
                  </a:lnTo>
                  <a:lnTo>
                    <a:pt x="1078" y="544"/>
                  </a:lnTo>
                  <a:lnTo>
                    <a:pt x="1080" y="544"/>
                  </a:lnTo>
                  <a:lnTo>
                    <a:pt x="1080" y="546"/>
                  </a:lnTo>
                  <a:lnTo>
                    <a:pt x="1080" y="546"/>
                  </a:lnTo>
                  <a:lnTo>
                    <a:pt x="1082" y="546"/>
                  </a:lnTo>
                  <a:lnTo>
                    <a:pt x="1082" y="546"/>
                  </a:lnTo>
                  <a:lnTo>
                    <a:pt x="1084" y="546"/>
                  </a:lnTo>
                  <a:lnTo>
                    <a:pt x="1082" y="544"/>
                  </a:lnTo>
                  <a:lnTo>
                    <a:pt x="1082" y="544"/>
                  </a:lnTo>
                  <a:lnTo>
                    <a:pt x="1084" y="544"/>
                  </a:lnTo>
                  <a:lnTo>
                    <a:pt x="1084" y="544"/>
                  </a:lnTo>
                  <a:lnTo>
                    <a:pt x="1084" y="546"/>
                  </a:lnTo>
                  <a:lnTo>
                    <a:pt x="1086" y="546"/>
                  </a:lnTo>
                  <a:lnTo>
                    <a:pt x="1086" y="544"/>
                  </a:lnTo>
                  <a:lnTo>
                    <a:pt x="1086" y="544"/>
                  </a:lnTo>
                  <a:lnTo>
                    <a:pt x="1084" y="542"/>
                  </a:lnTo>
                  <a:lnTo>
                    <a:pt x="1086" y="542"/>
                  </a:lnTo>
                  <a:lnTo>
                    <a:pt x="1086" y="542"/>
                  </a:lnTo>
                  <a:lnTo>
                    <a:pt x="1086" y="544"/>
                  </a:lnTo>
                  <a:lnTo>
                    <a:pt x="1088" y="544"/>
                  </a:lnTo>
                  <a:lnTo>
                    <a:pt x="1088" y="542"/>
                  </a:lnTo>
                  <a:lnTo>
                    <a:pt x="1090" y="542"/>
                  </a:lnTo>
                  <a:lnTo>
                    <a:pt x="1090" y="542"/>
                  </a:lnTo>
                  <a:lnTo>
                    <a:pt x="1092" y="542"/>
                  </a:lnTo>
                  <a:lnTo>
                    <a:pt x="1092" y="542"/>
                  </a:lnTo>
                  <a:lnTo>
                    <a:pt x="1092" y="542"/>
                  </a:lnTo>
                  <a:lnTo>
                    <a:pt x="1092" y="542"/>
                  </a:lnTo>
                  <a:lnTo>
                    <a:pt x="1092" y="540"/>
                  </a:lnTo>
                  <a:lnTo>
                    <a:pt x="1094" y="542"/>
                  </a:lnTo>
                  <a:lnTo>
                    <a:pt x="1096" y="542"/>
                  </a:lnTo>
                  <a:lnTo>
                    <a:pt x="1096" y="540"/>
                  </a:lnTo>
                  <a:lnTo>
                    <a:pt x="1098" y="540"/>
                  </a:lnTo>
                  <a:lnTo>
                    <a:pt x="1100" y="538"/>
                  </a:lnTo>
                  <a:lnTo>
                    <a:pt x="1100" y="536"/>
                  </a:lnTo>
                  <a:lnTo>
                    <a:pt x="1100" y="536"/>
                  </a:lnTo>
                  <a:lnTo>
                    <a:pt x="1100" y="534"/>
                  </a:lnTo>
                  <a:lnTo>
                    <a:pt x="1102" y="532"/>
                  </a:lnTo>
                  <a:lnTo>
                    <a:pt x="1102" y="532"/>
                  </a:lnTo>
                  <a:lnTo>
                    <a:pt x="1102" y="532"/>
                  </a:lnTo>
                  <a:lnTo>
                    <a:pt x="1104" y="530"/>
                  </a:lnTo>
                  <a:lnTo>
                    <a:pt x="1104" y="530"/>
                  </a:lnTo>
                  <a:lnTo>
                    <a:pt x="1106" y="532"/>
                  </a:lnTo>
                  <a:lnTo>
                    <a:pt x="1106" y="530"/>
                  </a:lnTo>
                  <a:lnTo>
                    <a:pt x="1106" y="528"/>
                  </a:lnTo>
                  <a:lnTo>
                    <a:pt x="1106" y="530"/>
                  </a:lnTo>
                  <a:lnTo>
                    <a:pt x="1106" y="528"/>
                  </a:lnTo>
                  <a:lnTo>
                    <a:pt x="1106" y="528"/>
                  </a:lnTo>
                  <a:lnTo>
                    <a:pt x="1108" y="526"/>
                  </a:lnTo>
                  <a:lnTo>
                    <a:pt x="1108" y="524"/>
                  </a:lnTo>
                  <a:lnTo>
                    <a:pt x="1108" y="522"/>
                  </a:lnTo>
                  <a:lnTo>
                    <a:pt x="1106" y="522"/>
                  </a:lnTo>
                  <a:lnTo>
                    <a:pt x="1108" y="522"/>
                  </a:lnTo>
                  <a:lnTo>
                    <a:pt x="1108" y="522"/>
                  </a:lnTo>
                  <a:lnTo>
                    <a:pt x="1112" y="520"/>
                  </a:lnTo>
                  <a:lnTo>
                    <a:pt x="1112" y="520"/>
                  </a:lnTo>
                  <a:lnTo>
                    <a:pt x="1112" y="518"/>
                  </a:lnTo>
                  <a:lnTo>
                    <a:pt x="1112" y="516"/>
                  </a:lnTo>
                  <a:lnTo>
                    <a:pt x="1112" y="514"/>
                  </a:lnTo>
                  <a:lnTo>
                    <a:pt x="1112" y="514"/>
                  </a:lnTo>
                  <a:lnTo>
                    <a:pt x="1114" y="514"/>
                  </a:lnTo>
                  <a:lnTo>
                    <a:pt x="1114" y="514"/>
                  </a:lnTo>
                  <a:lnTo>
                    <a:pt x="1114" y="512"/>
                  </a:lnTo>
                  <a:lnTo>
                    <a:pt x="1114" y="512"/>
                  </a:lnTo>
                  <a:lnTo>
                    <a:pt x="1114" y="512"/>
                  </a:lnTo>
                  <a:lnTo>
                    <a:pt x="1114" y="512"/>
                  </a:lnTo>
                  <a:lnTo>
                    <a:pt x="1116" y="510"/>
                  </a:lnTo>
                  <a:lnTo>
                    <a:pt x="1114" y="510"/>
                  </a:lnTo>
                  <a:lnTo>
                    <a:pt x="1114" y="508"/>
                  </a:lnTo>
                  <a:lnTo>
                    <a:pt x="1114" y="508"/>
                  </a:lnTo>
                  <a:lnTo>
                    <a:pt x="1114" y="508"/>
                  </a:lnTo>
                  <a:lnTo>
                    <a:pt x="1114" y="506"/>
                  </a:lnTo>
                  <a:lnTo>
                    <a:pt x="1114" y="506"/>
                  </a:lnTo>
                  <a:lnTo>
                    <a:pt x="1114" y="504"/>
                  </a:lnTo>
                  <a:lnTo>
                    <a:pt x="1114" y="502"/>
                  </a:lnTo>
                  <a:lnTo>
                    <a:pt x="1114" y="500"/>
                  </a:lnTo>
                  <a:lnTo>
                    <a:pt x="1112" y="498"/>
                  </a:lnTo>
                  <a:lnTo>
                    <a:pt x="1112" y="498"/>
                  </a:lnTo>
                  <a:lnTo>
                    <a:pt x="1114" y="498"/>
                  </a:lnTo>
                  <a:lnTo>
                    <a:pt x="1114" y="500"/>
                  </a:lnTo>
                  <a:lnTo>
                    <a:pt x="1114" y="500"/>
                  </a:lnTo>
                  <a:lnTo>
                    <a:pt x="1116" y="498"/>
                  </a:lnTo>
                  <a:lnTo>
                    <a:pt x="1114" y="496"/>
                  </a:lnTo>
                  <a:lnTo>
                    <a:pt x="1116" y="494"/>
                  </a:lnTo>
                  <a:lnTo>
                    <a:pt x="1116" y="494"/>
                  </a:lnTo>
                  <a:lnTo>
                    <a:pt x="1116" y="492"/>
                  </a:lnTo>
                  <a:lnTo>
                    <a:pt x="1116" y="490"/>
                  </a:lnTo>
                  <a:lnTo>
                    <a:pt x="1116" y="488"/>
                  </a:lnTo>
                  <a:lnTo>
                    <a:pt x="1116" y="488"/>
                  </a:lnTo>
                  <a:lnTo>
                    <a:pt x="1116" y="486"/>
                  </a:lnTo>
                  <a:lnTo>
                    <a:pt x="1116" y="486"/>
                  </a:lnTo>
                  <a:lnTo>
                    <a:pt x="1116" y="484"/>
                  </a:lnTo>
                  <a:lnTo>
                    <a:pt x="1118" y="482"/>
                  </a:lnTo>
                  <a:lnTo>
                    <a:pt x="1118" y="480"/>
                  </a:lnTo>
                  <a:lnTo>
                    <a:pt x="1118" y="480"/>
                  </a:lnTo>
                  <a:lnTo>
                    <a:pt x="1118" y="482"/>
                  </a:lnTo>
                  <a:lnTo>
                    <a:pt x="1120" y="482"/>
                  </a:lnTo>
                  <a:lnTo>
                    <a:pt x="1120" y="478"/>
                  </a:lnTo>
                  <a:lnTo>
                    <a:pt x="1118" y="476"/>
                  </a:lnTo>
                  <a:lnTo>
                    <a:pt x="1118" y="476"/>
                  </a:lnTo>
                  <a:lnTo>
                    <a:pt x="1118" y="472"/>
                  </a:lnTo>
                  <a:lnTo>
                    <a:pt x="1116" y="472"/>
                  </a:lnTo>
                  <a:lnTo>
                    <a:pt x="1116" y="470"/>
                  </a:lnTo>
                  <a:lnTo>
                    <a:pt x="1118" y="470"/>
                  </a:lnTo>
                  <a:lnTo>
                    <a:pt x="1118" y="470"/>
                  </a:lnTo>
                  <a:lnTo>
                    <a:pt x="1118" y="468"/>
                  </a:lnTo>
                  <a:lnTo>
                    <a:pt x="1118" y="466"/>
                  </a:lnTo>
                  <a:lnTo>
                    <a:pt x="1116" y="468"/>
                  </a:lnTo>
                  <a:lnTo>
                    <a:pt x="1116" y="468"/>
                  </a:lnTo>
                  <a:lnTo>
                    <a:pt x="1116" y="466"/>
                  </a:lnTo>
                  <a:lnTo>
                    <a:pt x="1118" y="464"/>
                  </a:lnTo>
                  <a:lnTo>
                    <a:pt x="1118" y="462"/>
                  </a:lnTo>
                  <a:lnTo>
                    <a:pt x="1118" y="462"/>
                  </a:lnTo>
                  <a:lnTo>
                    <a:pt x="1116" y="462"/>
                  </a:lnTo>
                  <a:lnTo>
                    <a:pt x="1114" y="462"/>
                  </a:lnTo>
                  <a:lnTo>
                    <a:pt x="1114" y="462"/>
                  </a:lnTo>
                  <a:lnTo>
                    <a:pt x="1112" y="460"/>
                  </a:lnTo>
                  <a:lnTo>
                    <a:pt x="1112" y="460"/>
                  </a:lnTo>
                  <a:lnTo>
                    <a:pt x="1110" y="460"/>
                  </a:lnTo>
                  <a:lnTo>
                    <a:pt x="1108" y="460"/>
                  </a:lnTo>
                  <a:lnTo>
                    <a:pt x="1106" y="460"/>
                  </a:lnTo>
                  <a:lnTo>
                    <a:pt x="1104" y="460"/>
                  </a:lnTo>
                  <a:lnTo>
                    <a:pt x="1102" y="460"/>
                  </a:lnTo>
                  <a:lnTo>
                    <a:pt x="1102" y="460"/>
                  </a:lnTo>
                  <a:lnTo>
                    <a:pt x="1104" y="458"/>
                  </a:lnTo>
                  <a:lnTo>
                    <a:pt x="1106" y="458"/>
                  </a:lnTo>
                  <a:lnTo>
                    <a:pt x="1108" y="456"/>
                  </a:lnTo>
                  <a:lnTo>
                    <a:pt x="1108" y="456"/>
                  </a:lnTo>
                  <a:lnTo>
                    <a:pt x="1108" y="454"/>
                  </a:lnTo>
                  <a:lnTo>
                    <a:pt x="1110" y="454"/>
                  </a:lnTo>
                  <a:lnTo>
                    <a:pt x="1110" y="452"/>
                  </a:lnTo>
                  <a:lnTo>
                    <a:pt x="1112" y="452"/>
                  </a:lnTo>
                  <a:lnTo>
                    <a:pt x="1112" y="452"/>
                  </a:lnTo>
                  <a:lnTo>
                    <a:pt x="1110" y="450"/>
                  </a:lnTo>
                  <a:lnTo>
                    <a:pt x="1108" y="448"/>
                  </a:lnTo>
                  <a:lnTo>
                    <a:pt x="1108" y="446"/>
                  </a:lnTo>
                  <a:lnTo>
                    <a:pt x="1106" y="446"/>
                  </a:lnTo>
                  <a:lnTo>
                    <a:pt x="1104" y="444"/>
                  </a:lnTo>
                  <a:lnTo>
                    <a:pt x="1102" y="444"/>
                  </a:lnTo>
                  <a:lnTo>
                    <a:pt x="1100" y="444"/>
                  </a:lnTo>
                  <a:lnTo>
                    <a:pt x="1098" y="442"/>
                  </a:lnTo>
                  <a:lnTo>
                    <a:pt x="1098" y="442"/>
                  </a:lnTo>
                  <a:lnTo>
                    <a:pt x="1094" y="442"/>
                  </a:lnTo>
                  <a:lnTo>
                    <a:pt x="1094" y="442"/>
                  </a:lnTo>
                  <a:lnTo>
                    <a:pt x="1098" y="440"/>
                  </a:lnTo>
                  <a:lnTo>
                    <a:pt x="1100" y="440"/>
                  </a:lnTo>
                  <a:lnTo>
                    <a:pt x="1102" y="442"/>
                  </a:lnTo>
                  <a:lnTo>
                    <a:pt x="1104" y="442"/>
                  </a:lnTo>
                  <a:lnTo>
                    <a:pt x="1106" y="442"/>
                  </a:lnTo>
                  <a:lnTo>
                    <a:pt x="1108" y="444"/>
                  </a:lnTo>
                  <a:lnTo>
                    <a:pt x="1106" y="440"/>
                  </a:lnTo>
                  <a:lnTo>
                    <a:pt x="1102" y="438"/>
                  </a:lnTo>
                  <a:lnTo>
                    <a:pt x="1102" y="436"/>
                  </a:lnTo>
                  <a:lnTo>
                    <a:pt x="1098" y="436"/>
                  </a:lnTo>
                  <a:lnTo>
                    <a:pt x="1096" y="434"/>
                  </a:lnTo>
                  <a:lnTo>
                    <a:pt x="1096" y="430"/>
                  </a:lnTo>
                  <a:lnTo>
                    <a:pt x="1092" y="428"/>
                  </a:lnTo>
                  <a:lnTo>
                    <a:pt x="1090" y="422"/>
                  </a:lnTo>
                  <a:lnTo>
                    <a:pt x="1086" y="420"/>
                  </a:lnTo>
                  <a:lnTo>
                    <a:pt x="1086" y="418"/>
                  </a:lnTo>
                  <a:lnTo>
                    <a:pt x="1084" y="416"/>
                  </a:lnTo>
                  <a:lnTo>
                    <a:pt x="1078" y="414"/>
                  </a:lnTo>
                  <a:lnTo>
                    <a:pt x="1076" y="414"/>
                  </a:lnTo>
                  <a:lnTo>
                    <a:pt x="1074" y="412"/>
                  </a:lnTo>
                  <a:lnTo>
                    <a:pt x="1074" y="412"/>
                  </a:lnTo>
                  <a:lnTo>
                    <a:pt x="1074" y="408"/>
                  </a:lnTo>
                  <a:lnTo>
                    <a:pt x="1074" y="406"/>
                  </a:lnTo>
                  <a:lnTo>
                    <a:pt x="1074" y="404"/>
                  </a:lnTo>
                  <a:lnTo>
                    <a:pt x="1074" y="402"/>
                  </a:lnTo>
                  <a:lnTo>
                    <a:pt x="1076" y="400"/>
                  </a:lnTo>
                  <a:lnTo>
                    <a:pt x="1076" y="400"/>
                  </a:lnTo>
                  <a:lnTo>
                    <a:pt x="1074" y="398"/>
                  </a:lnTo>
                  <a:lnTo>
                    <a:pt x="1074" y="396"/>
                  </a:lnTo>
                  <a:lnTo>
                    <a:pt x="1076" y="396"/>
                  </a:lnTo>
                  <a:lnTo>
                    <a:pt x="1076" y="398"/>
                  </a:lnTo>
                  <a:lnTo>
                    <a:pt x="1078" y="398"/>
                  </a:lnTo>
                  <a:lnTo>
                    <a:pt x="1078" y="396"/>
                  </a:lnTo>
                  <a:lnTo>
                    <a:pt x="1078" y="394"/>
                  </a:lnTo>
                  <a:lnTo>
                    <a:pt x="1078" y="394"/>
                  </a:lnTo>
                  <a:lnTo>
                    <a:pt x="1076" y="392"/>
                  </a:lnTo>
                  <a:lnTo>
                    <a:pt x="1078" y="392"/>
                  </a:lnTo>
                  <a:lnTo>
                    <a:pt x="1080" y="390"/>
                  </a:lnTo>
                  <a:lnTo>
                    <a:pt x="1082" y="390"/>
                  </a:lnTo>
                  <a:lnTo>
                    <a:pt x="1082" y="388"/>
                  </a:lnTo>
                  <a:lnTo>
                    <a:pt x="1082" y="388"/>
                  </a:lnTo>
                  <a:lnTo>
                    <a:pt x="1084" y="388"/>
                  </a:lnTo>
                  <a:lnTo>
                    <a:pt x="1084" y="386"/>
                  </a:lnTo>
                  <a:lnTo>
                    <a:pt x="1086" y="388"/>
                  </a:lnTo>
                  <a:lnTo>
                    <a:pt x="1086" y="390"/>
                  </a:lnTo>
                  <a:lnTo>
                    <a:pt x="1086" y="386"/>
                  </a:lnTo>
                  <a:lnTo>
                    <a:pt x="1086" y="386"/>
                  </a:lnTo>
                  <a:lnTo>
                    <a:pt x="1086" y="384"/>
                  </a:lnTo>
                  <a:lnTo>
                    <a:pt x="1086" y="384"/>
                  </a:lnTo>
                  <a:lnTo>
                    <a:pt x="1084" y="384"/>
                  </a:lnTo>
                  <a:lnTo>
                    <a:pt x="1082" y="382"/>
                  </a:lnTo>
                  <a:lnTo>
                    <a:pt x="1080" y="382"/>
                  </a:lnTo>
                  <a:lnTo>
                    <a:pt x="1080" y="384"/>
                  </a:lnTo>
                  <a:lnTo>
                    <a:pt x="1078" y="384"/>
                  </a:lnTo>
                  <a:lnTo>
                    <a:pt x="1078" y="384"/>
                  </a:lnTo>
                  <a:lnTo>
                    <a:pt x="1076" y="382"/>
                  </a:lnTo>
                  <a:lnTo>
                    <a:pt x="1074" y="382"/>
                  </a:lnTo>
                  <a:lnTo>
                    <a:pt x="1072" y="382"/>
                  </a:lnTo>
                  <a:lnTo>
                    <a:pt x="1070" y="380"/>
                  </a:lnTo>
                  <a:lnTo>
                    <a:pt x="1070" y="380"/>
                  </a:lnTo>
                  <a:lnTo>
                    <a:pt x="1068" y="382"/>
                  </a:lnTo>
                  <a:lnTo>
                    <a:pt x="1068" y="384"/>
                  </a:lnTo>
                  <a:lnTo>
                    <a:pt x="1066" y="384"/>
                  </a:lnTo>
                  <a:lnTo>
                    <a:pt x="1066" y="388"/>
                  </a:lnTo>
                  <a:lnTo>
                    <a:pt x="1064" y="388"/>
                  </a:lnTo>
                  <a:lnTo>
                    <a:pt x="1060" y="386"/>
                  </a:lnTo>
                  <a:lnTo>
                    <a:pt x="1058" y="384"/>
                  </a:lnTo>
                  <a:lnTo>
                    <a:pt x="1056" y="384"/>
                  </a:lnTo>
                  <a:lnTo>
                    <a:pt x="1056" y="382"/>
                  </a:lnTo>
                  <a:lnTo>
                    <a:pt x="1054" y="380"/>
                  </a:lnTo>
                  <a:lnTo>
                    <a:pt x="1052" y="380"/>
                  </a:lnTo>
                  <a:lnTo>
                    <a:pt x="1052" y="380"/>
                  </a:lnTo>
                  <a:lnTo>
                    <a:pt x="1050" y="378"/>
                  </a:lnTo>
                  <a:lnTo>
                    <a:pt x="1048" y="378"/>
                  </a:lnTo>
                  <a:lnTo>
                    <a:pt x="1048" y="378"/>
                  </a:lnTo>
                  <a:lnTo>
                    <a:pt x="1046" y="376"/>
                  </a:lnTo>
                  <a:lnTo>
                    <a:pt x="1042" y="374"/>
                  </a:lnTo>
                  <a:lnTo>
                    <a:pt x="1042" y="372"/>
                  </a:lnTo>
                  <a:lnTo>
                    <a:pt x="1040" y="368"/>
                  </a:lnTo>
                  <a:lnTo>
                    <a:pt x="1042" y="368"/>
                  </a:lnTo>
                  <a:lnTo>
                    <a:pt x="1044" y="368"/>
                  </a:lnTo>
                  <a:lnTo>
                    <a:pt x="1044" y="368"/>
                  </a:lnTo>
                  <a:lnTo>
                    <a:pt x="1046" y="368"/>
                  </a:lnTo>
                  <a:lnTo>
                    <a:pt x="1046" y="366"/>
                  </a:lnTo>
                  <a:lnTo>
                    <a:pt x="1048" y="366"/>
                  </a:lnTo>
                  <a:lnTo>
                    <a:pt x="1050" y="364"/>
                  </a:lnTo>
                  <a:lnTo>
                    <a:pt x="1050" y="364"/>
                  </a:lnTo>
                  <a:lnTo>
                    <a:pt x="1048" y="362"/>
                  </a:lnTo>
                  <a:lnTo>
                    <a:pt x="1048" y="360"/>
                  </a:lnTo>
                  <a:lnTo>
                    <a:pt x="1050" y="358"/>
                  </a:lnTo>
                  <a:lnTo>
                    <a:pt x="1052" y="356"/>
                  </a:lnTo>
                  <a:lnTo>
                    <a:pt x="1054" y="354"/>
                  </a:lnTo>
                  <a:lnTo>
                    <a:pt x="1054" y="354"/>
                  </a:lnTo>
                  <a:lnTo>
                    <a:pt x="1054" y="352"/>
                  </a:lnTo>
                  <a:lnTo>
                    <a:pt x="1054" y="350"/>
                  </a:lnTo>
                  <a:lnTo>
                    <a:pt x="1054" y="348"/>
                  </a:lnTo>
                  <a:lnTo>
                    <a:pt x="1056" y="346"/>
                  </a:lnTo>
                  <a:lnTo>
                    <a:pt x="1058" y="346"/>
                  </a:lnTo>
                  <a:lnTo>
                    <a:pt x="1058" y="346"/>
                  </a:lnTo>
                  <a:lnTo>
                    <a:pt x="1060" y="346"/>
                  </a:lnTo>
                  <a:lnTo>
                    <a:pt x="1062" y="348"/>
                  </a:lnTo>
                  <a:lnTo>
                    <a:pt x="1064" y="350"/>
                  </a:lnTo>
                  <a:lnTo>
                    <a:pt x="1064" y="350"/>
                  </a:lnTo>
                  <a:lnTo>
                    <a:pt x="1064" y="352"/>
                  </a:lnTo>
                  <a:lnTo>
                    <a:pt x="1064" y="358"/>
                  </a:lnTo>
                  <a:lnTo>
                    <a:pt x="1064" y="358"/>
                  </a:lnTo>
                  <a:lnTo>
                    <a:pt x="1064" y="360"/>
                  </a:lnTo>
                  <a:lnTo>
                    <a:pt x="1064" y="362"/>
                  </a:lnTo>
                  <a:lnTo>
                    <a:pt x="1064" y="362"/>
                  </a:lnTo>
                  <a:lnTo>
                    <a:pt x="1066" y="362"/>
                  </a:lnTo>
                  <a:lnTo>
                    <a:pt x="1068" y="362"/>
                  </a:lnTo>
                  <a:lnTo>
                    <a:pt x="1068" y="364"/>
                  </a:lnTo>
                  <a:lnTo>
                    <a:pt x="1068" y="366"/>
                  </a:lnTo>
                  <a:lnTo>
                    <a:pt x="1068" y="368"/>
                  </a:lnTo>
                  <a:lnTo>
                    <a:pt x="1068" y="368"/>
                  </a:lnTo>
                  <a:lnTo>
                    <a:pt x="1068" y="370"/>
                  </a:lnTo>
                  <a:lnTo>
                    <a:pt x="1070" y="368"/>
                  </a:lnTo>
                  <a:lnTo>
                    <a:pt x="1070" y="368"/>
                  </a:lnTo>
                  <a:lnTo>
                    <a:pt x="1070" y="366"/>
                  </a:lnTo>
                  <a:lnTo>
                    <a:pt x="1072" y="366"/>
                  </a:lnTo>
                  <a:lnTo>
                    <a:pt x="1072" y="364"/>
                  </a:lnTo>
                  <a:lnTo>
                    <a:pt x="1072" y="362"/>
                  </a:lnTo>
                  <a:lnTo>
                    <a:pt x="1076" y="360"/>
                  </a:lnTo>
                  <a:lnTo>
                    <a:pt x="1076" y="358"/>
                  </a:lnTo>
                  <a:lnTo>
                    <a:pt x="1076" y="358"/>
                  </a:lnTo>
                  <a:lnTo>
                    <a:pt x="1078" y="358"/>
                  </a:lnTo>
                  <a:lnTo>
                    <a:pt x="1080" y="356"/>
                  </a:lnTo>
                  <a:lnTo>
                    <a:pt x="1082" y="356"/>
                  </a:lnTo>
                  <a:lnTo>
                    <a:pt x="1082" y="356"/>
                  </a:lnTo>
                  <a:lnTo>
                    <a:pt x="1084" y="354"/>
                  </a:lnTo>
                  <a:lnTo>
                    <a:pt x="1086" y="356"/>
                  </a:lnTo>
                  <a:lnTo>
                    <a:pt x="1088" y="358"/>
                  </a:lnTo>
                  <a:lnTo>
                    <a:pt x="1088" y="358"/>
                  </a:lnTo>
                  <a:lnTo>
                    <a:pt x="1090" y="358"/>
                  </a:lnTo>
                  <a:lnTo>
                    <a:pt x="1092" y="358"/>
                  </a:lnTo>
                  <a:lnTo>
                    <a:pt x="1094" y="358"/>
                  </a:lnTo>
                  <a:lnTo>
                    <a:pt x="1094" y="360"/>
                  </a:lnTo>
                  <a:lnTo>
                    <a:pt x="1096" y="362"/>
                  </a:lnTo>
                  <a:lnTo>
                    <a:pt x="1096" y="366"/>
                  </a:lnTo>
                  <a:lnTo>
                    <a:pt x="1098" y="368"/>
                  </a:lnTo>
                  <a:lnTo>
                    <a:pt x="1098" y="368"/>
                  </a:lnTo>
                  <a:lnTo>
                    <a:pt x="1096" y="368"/>
                  </a:lnTo>
                  <a:lnTo>
                    <a:pt x="1098" y="370"/>
                  </a:lnTo>
                  <a:lnTo>
                    <a:pt x="1096" y="370"/>
                  </a:lnTo>
                  <a:lnTo>
                    <a:pt x="1098" y="372"/>
                  </a:lnTo>
                  <a:lnTo>
                    <a:pt x="1098" y="374"/>
                  </a:lnTo>
                  <a:lnTo>
                    <a:pt x="1100" y="374"/>
                  </a:lnTo>
                  <a:lnTo>
                    <a:pt x="1100" y="374"/>
                  </a:lnTo>
                  <a:lnTo>
                    <a:pt x="1100" y="374"/>
                  </a:lnTo>
                  <a:lnTo>
                    <a:pt x="1100" y="376"/>
                  </a:lnTo>
                  <a:lnTo>
                    <a:pt x="1100" y="376"/>
                  </a:lnTo>
                  <a:lnTo>
                    <a:pt x="1100" y="376"/>
                  </a:lnTo>
                  <a:lnTo>
                    <a:pt x="1102" y="376"/>
                  </a:lnTo>
                  <a:lnTo>
                    <a:pt x="1102" y="378"/>
                  </a:lnTo>
                  <a:lnTo>
                    <a:pt x="1104" y="378"/>
                  </a:lnTo>
                  <a:lnTo>
                    <a:pt x="1104" y="378"/>
                  </a:lnTo>
                  <a:lnTo>
                    <a:pt x="1104" y="376"/>
                  </a:lnTo>
                  <a:lnTo>
                    <a:pt x="1106" y="376"/>
                  </a:lnTo>
                  <a:lnTo>
                    <a:pt x="1106" y="374"/>
                  </a:lnTo>
                  <a:lnTo>
                    <a:pt x="1104" y="374"/>
                  </a:lnTo>
                  <a:lnTo>
                    <a:pt x="1106" y="374"/>
                  </a:lnTo>
                  <a:lnTo>
                    <a:pt x="1106" y="376"/>
                  </a:lnTo>
                  <a:lnTo>
                    <a:pt x="1108" y="376"/>
                  </a:lnTo>
                  <a:lnTo>
                    <a:pt x="1108" y="376"/>
                  </a:lnTo>
                  <a:lnTo>
                    <a:pt x="1108" y="376"/>
                  </a:lnTo>
                  <a:lnTo>
                    <a:pt x="1110" y="376"/>
                  </a:lnTo>
                  <a:lnTo>
                    <a:pt x="1112" y="376"/>
                  </a:lnTo>
                  <a:lnTo>
                    <a:pt x="1112" y="376"/>
                  </a:lnTo>
                  <a:lnTo>
                    <a:pt x="1112" y="376"/>
                  </a:lnTo>
                  <a:lnTo>
                    <a:pt x="1112" y="378"/>
                  </a:lnTo>
                  <a:lnTo>
                    <a:pt x="1114" y="378"/>
                  </a:lnTo>
                  <a:lnTo>
                    <a:pt x="1114" y="380"/>
                  </a:lnTo>
                  <a:lnTo>
                    <a:pt x="1116" y="380"/>
                  </a:lnTo>
                  <a:lnTo>
                    <a:pt x="1116" y="380"/>
                  </a:lnTo>
                  <a:lnTo>
                    <a:pt x="1116" y="382"/>
                  </a:lnTo>
                  <a:lnTo>
                    <a:pt x="1116" y="382"/>
                  </a:lnTo>
                  <a:lnTo>
                    <a:pt x="1118" y="384"/>
                  </a:lnTo>
                  <a:lnTo>
                    <a:pt x="1118" y="384"/>
                  </a:lnTo>
                  <a:lnTo>
                    <a:pt x="1120" y="386"/>
                  </a:lnTo>
                  <a:lnTo>
                    <a:pt x="1120" y="386"/>
                  </a:lnTo>
                  <a:lnTo>
                    <a:pt x="1118" y="384"/>
                  </a:lnTo>
                  <a:lnTo>
                    <a:pt x="1116" y="386"/>
                  </a:lnTo>
                  <a:lnTo>
                    <a:pt x="1114" y="386"/>
                  </a:lnTo>
                  <a:lnTo>
                    <a:pt x="1114" y="386"/>
                  </a:lnTo>
                  <a:lnTo>
                    <a:pt x="1116" y="388"/>
                  </a:lnTo>
                  <a:lnTo>
                    <a:pt x="1116" y="388"/>
                  </a:lnTo>
                  <a:lnTo>
                    <a:pt x="1118" y="390"/>
                  </a:lnTo>
                  <a:lnTo>
                    <a:pt x="1118" y="390"/>
                  </a:lnTo>
                  <a:lnTo>
                    <a:pt x="1116" y="388"/>
                  </a:lnTo>
                  <a:lnTo>
                    <a:pt x="1118" y="388"/>
                  </a:lnTo>
                  <a:lnTo>
                    <a:pt x="1118" y="390"/>
                  </a:lnTo>
                  <a:lnTo>
                    <a:pt x="1120" y="392"/>
                  </a:lnTo>
                  <a:lnTo>
                    <a:pt x="1122" y="394"/>
                  </a:lnTo>
                  <a:lnTo>
                    <a:pt x="1122" y="394"/>
                  </a:lnTo>
                  <a:lnTo>
                    <a:pt x="1124" y="396"/>
                  </a:lnTo>
                  <a:lnTo>
                    <a:pt x="1124" y="396"/>
                  </a:lnTo>
                  <a:lnTo>
                    <a:pt x="1124" y="398"/>
                  </a:lnTo>
                  <a:lnTo>
                    <a:pt x="1124" y="400"/>
                  </a:lnTo>
                  <a:lnTo>
                    <a:pt x="1124" y="400"/>
                  </a:lnTo>
                  <a:lnTo>
                    <a:pt x="1124" y="400"/>
                  </a:lnTo>
                  <a:lnTo>
                    <a:pt x="1124" y="402"/>
                  </a:lnTo>
                  <a:lnTo>
                    <a:pt x="1126" y="404"/>
                  </a:lnTo>
                  <a:lnTo>
                    <a:pt x="1126" y="406"/>
                  </a:lnTo>
                  <a:lnTo>
                    <a:pt x="1128" y="408"/>
                  </a:lnTo>
                  <a:lnTo>
                    <a:pt x="1128" y="406"/>
                  </a:lnTo>
                  <a:lnTo>
                    <a:pt x="1128" y="408"/>
                  </a:lnTo>
                  <a:lnTo>
                    <a:pt x="1128" y="408"/>
                  </a:lnTo>
                  <a:lnTo>
                    <a:pt x="1130" y="410"/>
                  </a:lnTo>
                  <a:lnTo>
                    <a:pt x="1128" y="408"/>
                  </a:lnTo>
                  <a:lnTo>
                    <a:pt x="1128" y="410"/>
                  </a:lnTo>
                  <a:lnTo>
                    <a:pt x="1128" y="412"/>
                  </a:lnTo>
                  <a:lnTo>
                    <a:pt x="1130" y="412"/>
                  </a:lnTo>
                  <a:lnTo>
                    <a:pt x="1128" y="412"/>
                  </a:lnTo>
                  <a:lnTo>
                    <a:pt x="1130" y="410"/>
                  </a:lnTo>
                  <a:lnTo>
                    <a:pt x="1130" y="412"/>
                  </a:lnTo>
                  <a:lnTo>
                    <a:pt x="1132" y="410"/>
                  </a:lnTo>
                  <a:lnTo>
                    <a:pt x="1132" y="410"/>
                  </a:lnTo>
                  <a:lnTo>
                    <a:pt x="1132" y="410"/>
                  </a:lnTo>
                  <a:lnTo>
                    <a:pt x="1132" y="410"/>
                  </a:lnTo>
                  <a:lnTo>
                    <a:pt x="1134" y="408"/>
                  </a:lnTo>
                  <a:lnTo>
                    <a:pt x="1134" y="408"/>
                  </a:lnTo>
                  <a:lnTo>
                    <a:pt x="1134" y="408"/>
                  </a:lnTo>
                  <a:lnTo>
                    <a:pt x="1134" y="408"/>
                  </a:lnTo>
                  <a:lnTo>
                    <a:pt x="1134" y="410"/>
                  </a:lnTo>
                  <a:lnTo>
                    <a:pt x="1136" y="410"/>
                  </a:lnTo>
                  <a:lnTo>
                    <a:pt x="1136" y="410"/>
                  </a:lnTo>
                  <a:lnTo>
                    <a:pt x="1136" y="408"/>
                  </a:lnTo>
                  <a:lnTo>
                    <a:pt x="1134" y="406"/>
                  </a:lnTo>
                  <a:lnTo>
                    <a:pt x="1136" y="408"/>
                  </a:lnTo>
                  <a:lnTo>
                    <a:pt x="1136" y="408"/>
                  </a:lnTo>
                  <a:lnTo>
                    <a:pt x="1138" y="408"/>
                  </a:lnTo>
                  <a:lnTo>
                    <a:pt x="1138" y="406"/>
                  </a:lnTo>
                  <a:lnTo>
                    <a:pt x="1136" y="406"/>
                  </a:lnTo>
                  <a:lnTo>
                    <a:pt x="1138" y="404"/>
                  </a:lnTo>
                  <a:lnTo>
                    <a:pt x="1138" y="404"/>
                  </a:lnTo>
                  <a:lnTo>
                    <a:pt x="1140" y="406"/>
                  </a:lnTo>
                  <a:lnTo>
                    <a:pt x="1140" y="406"/>
                  </a:lnTo>
                  <a:lnTo>
                    <a:pt x="1142" y="406"/>
                  </a:lnTo>
                  <a:lnTo>
                    <a:pt x="1142" y="404"/>
                  </a:lnTo>
                  <a:lnTo>
                    <a:pt x="1142" y="402"/>
                  </a:lnTo>
                  <a:lnTo>
                    <a:pt x="1142" y="402"/>
                  </a:lnTo>
                  <a:lnTo>
                    <a:pt x="1144" y="402"/>
                  </a:lnTo>
                  <a:lnTo>
                    <a:pt x="1144" y="402"/>
                  </a:lnTo>
                  <a:lnTo>
                    <a:pt x="1146" y="402"/>
                  </a:lnTo>
                  <a:lnTo>
                    <a:pt x="1146" y="400"/>
                  </a:lnTo>
                  <a:lnTo>
                    <a:pt x="1146" y="398"/>
                  </a:lnTo>
                  <a:lnTo>
                    <a:pt x="1144" y="392"/>
                  </a:lnTo>
                  <a:lnTo>
                    <a:pt x="1144" y="392"/>
                  </a:lnTo>
                  <a:lnTo>
                    <a:pt x="1142" y="390"/>
                  </a:lnTo>
                  <a:lnTo>
                    <a:pt x="1138" y="384"/>
                  </a:lnTo>
                  <a:lnTo>
                    <a:pt x="1136" y="380"/>
                  </a:lnTo>
                  <a:lnTo>
                    <a:pt x="1134" y="378"/>
                  </a:lnTo>
                  <a:lnTo>
                    <a:pt x="1132" y="376"/>
                  </a:lnTo>
                  <a:lnTo>
                    <a:pt x="1130" y="374"/>
                  </a:lnTo>
                  <a:lnTo>
                    <a:pt x="1128" y="372"/>
                  </a:lnTo>
                  <a:lnTo>
                    <a:pt x="1122" y="368"/>
                  </a:lnTo>
                  <a:lnTo>
                    <a:pt x="1120" y="368"/>
                  </a:lnTo>
                  <a:lnTo>
                    <a:pt x="1120" y="366"/>
                  </a:lnTo>
                  <a:lnTo>
                    <a:pt x="1114" y="362"/>
                  </a:lnTo>
                  <a:lnTo>
                    <a:pt x="1112" y="362"/>
                  </a:lnTo>
                  <a:lnTo>
                    <a:pt x="1110" y="360"/>
                  </a:lnTo>
                  <a:lnTo>
                    <a:pt x="1110" y="360"/>
                  </a:lnTo>
                  <a:lnTo>
                    <a:pt x="1108" y="358"/>
                  </a:lnTo>
                  <a:lnTo>
                    <a:pt x="1108" y="354"/>
                  </a:lnTo>
                  <a:lnTo>
                    <a:pt x="1108" y="354"/>
                  </a:lnTo>
                  <a:lnTo>
                    <a:pt x="1108" y="354"/>
                  </a:lnTo>
                  <a:lnTo>
                    <a:pt x="1108" y="352"/>
                  </a:lnTo>
                  <a:lnTo>
                    <a:pt x="1108" y="352"/>
                  </a:lnTo>
                  <a:lnTo>
                    <a:pt x="1112" y="350"/>
                  </a:lnTo>
                  <a:lnTo>
                    <a:pt x="1112" y="348"/>
                  </a:lnTo>
                  <a:lnTo>
                    <a:pt x="1112" y="348"/>
                  </a:lnTo>
                  <a:lnTo>
                    <a:pt x="1114" y="346"/>
                  </a:lnTo>
                  <a:lnTo>
                    <a:pt x="1114" y="342"/>
                  </a:lnTo>
                  <a:lnTo>
                    <a:pt x="1116" y="342"/>
                  </a:lnTo>
                  <a:lnTo>
                    <a:pt x="1116" y="340"/>
                  </a:lnTo>
                  <a:lnTo>
                    <a:pt x="1114" y="336"/>
                  </a:lnTo>
                  <a:lnTo>
                    <a:pt x="1112" y="336"/>
                  </a:lnTo>
                  <a:lnTo>
                    <a:pt x="1112" y="334"/>
                  </a:lnTo>
                  <a:lnTo>
                    <a:pt x="1112" y="332"/>
                  </a:lnTo>
                  <a:lnTo>
                    <a:pt x="1110" y="330"/>
                  </a:lnTo>
                  <a:lnTo>
                    <a:pt x="1112" y="326"/>
                  </a:lnTo>
                  <a:lnTo>
                    <a:pt x="1112" y="326"/>
                  </a:lnTo>
                  <a:lnTo>
                    <a:pt x="1114" y="326"/>
                  </a:lnTo>
                  <a:lnTo>
                    <a:pt x="1112" y="324"/>
                  </a:lnTo>
                  <a:lnTo>
                    <a:pt x="1112" y="324"/>
                  </a:lnTo>
                  <a:lnTo>
                    <a:pt x="1112" y="322"/>
                  </a:lnTo>
                  <a:lnTo>
                    <a:pt x="1112" y="322"/>
                  </a:lnTo>
                  <a:lnTo>
                    <a:pt x="1112" y="322"/>
                  </a:lnTo>
                  <a:lnTo>
                    <a:pt x="1114" y="322"/>
                  </a:lnTo>
                  <a:lnTo>
                    <a:pt x="1114" y="320"/>
                  </a:lnTo>
                  <a:lnTo>
                    <a:pt x="1114" y="320"/>
                  </a:lnTo>
                  <a:lnTo>
                    <a:pt x="1114" y="318"/>
                  </a:lnTo>
                  <a:lnTo>
                    <a:pt x="1114" y="316"/>
                  </a:lnTo>
                  <a:lnTo>
                    <a:pt x="1114" y="312"/>
                  </a:lnTo>
                  <a:lnTo>
                    <a:pt x="1114" y="314"/>
                  </a:lnTo>
                  <a:lnTo>
                    <a:pt x="1116" y="314"/>
                  </a:lnTo>
                  <a:lnTo>
                    <a:pt x="1116" y="316"/>
                  </a:lnTo>
                  <a:lnTo>
                    <a:pt x="1116" y="316"/>
                  </a:lnTo>
                  <a:lnTo>
                    <a:pt x="1118" y="314"/>
                  </a:lnTo>
                  <a:lnTo>
                    <a:pt x="1118" y="314"/>
                  </a:lnTo>
                  <a:lnTo>
                    <a:pt x="1118" y="316"/>
                  </a:lnTo>
                  <a:lnTo>
                    <a:pt x="1120" y="316"/>
                  </a:lnTo>
                  <a:lnTo>
                    <a:pt x="1120" y="318"/>
                  </a:lnTo>
                  <a:lnTo>
                    <a:pt x="1120" y="318"/>
                  </a:lnTo>
                  <a:lnTo>
                    <a:pt x="1122" y="318"/>
                  </a:lnTo>
                  <a:lnTo>
                    <a:pt x="1124" y="318"/>
                  </a:lnTo>
                  <a:lnTo>
                    <a:pt x="1126" y="320"/>
                  </a:lnTo>
                  <a:lnTo>
                    <a:pt x="1126" y="318"/>
                  </a:lnTo>
                  <a:lnTo>
                    <a:pt x="1128" y="320"/>
                  </a:lnTo>
                  <a:lnTo>
                    <a:pt x="1128" y="320"/>
                  </a:lnTo>
                  <a:lnTo>
                    <a:pt x="1130" y="318"/>
                  </a:lnTo>
                  <a:lnTo>
                    <a:pt x="1132" y="318"/>
                  </a:lnTo>
                  <a:lnTo>
                    <a:pt x="1132" y="318"/>
                  </a:lnTo>
                  <a:lnTo>
                    <a:pt x="1134" y="316"/>
                  </a:lnTo>
                  <a:lnTo>
                    <a:pt x="1136" y="310"/>
                  </a:lnTo>
                  <a:lnTo>
                    <a:pt x="1136" y="308"/>
                  </a:lnTo>
                  <a:lnTo>
                    <a:pt x="1136" y="306"/>
                  </a:lnTo>
                  <a:lnTo>
                    <a:pt x="1136" y="304"/>
                  </a:lnTo>
                  <a:lnTo>
                    <a:pt x="1134" y="302"/>
                  </a:lnTo>
                  <a:lnTo>
                    <a:pt x="1134" y="300"/>
                  </a:lnTo>
                  <a:lnTo>
                    <a:pt x="1134" y="300"/>
                  </a:lnTo>
                  <a:lnTo>
                    <a:pt x="1136" y="298"/>
                  </a:lnTo>
                  <a:lnTo>
                    <a:pt x="1134" y="294"/>
                  </a:lnTo>
                  <a:lnTo>
                    <a:pt x="1136" y="294"/>
                  </a:lnTo>
                  <a:lnTo>
                    <a:pt x="1134" y="292"/>
                  </a:lnTo>
                  <a:lnTo>
                    <a:pt x="1136" y="284"/>
                  </a:lnTo>
                  <a:lnTo>
                    <a:pt x="1134" y="282"/>
                  </a:lnTo>
                  <a:lnTo>
                    <a:pt x="1136" y="280"/>
                  </a:lnTo>
                  <a:lnTo>
                    <a:pt x="1136" y="280"/>
                  </a:lnTo>
                  <a:lnTo>
                    <a:pt x="1134" y="276"/>
                  </a:lnTo>
                  <a:lnTo>
                    <a:pt x="1132" y="270"/>
                  </a:lnTo>
                  <a:lnTo>
                    <a:pt x="1132" y="268"/>
                  </a:lnTo>
                  <a:lnTo>
                    <a:pt x="1132" y="266"/>
                  </a:lnTo>
                  <a:lnTo>
                    <a:pt x="1130" y="262"/>
                  </a:lnTo>
                  <a:lnTo>
                    <a:pt x="1130" y="258"/>
                  </a:lnTo>
                  <a:lnTo>
                    <a:pt x="1130" y="258"/>
                  </a:lnTo>
                  <a:lnTo>
                    <a:pt x="1130" y="256"/>
                  </a:lnTo>
                  <a:lnTo>
                    <a:pt x="1130" y="256"/>
                  </a:lnTo>
                  <a:lnTo>
                    <a:pt x="1130" y="254"/>
                  </a:lnTo>
                  <a:lnTo>
                    <a:pt x="1128" y="250"/>
                  </a:lnTo>
                  <a:lnTo>
                    <a:pt x="1128" y="250"/>
                  </a:lnTo>
                  <a:lnTo>
                    <a:pt x="1126" y="248"/>
                  </a:lnTo>
                  <a:lnTo>
                    <a:pt x="1126" y="246"/>
                  </a:lnTo>
                  <a:lnTo>
                    <a:pt x="1124" y="244"/>
                  </a:lnTo>
                  <a:lnTo>
                    <a:pt x="1124" y="244"/>
                  </a:lnTo>
                  <a:lnTo>
                    <a:pt x="1120" y="238"/>
                  </a:lnTo>
                  <a:lnTo>
                    <a:pt x="1120" y="238"/>
                  </a:lnTo>
                  <a:lnTo>
                    <a:pt x="1118" y="238"/>
                  </a:lnTo>
                  <a:lnTo>
                    <a:pt x="1118" y="236"/>
                  </a:lnTo>
                  <a:lnTo>
                    <a:pt x="1114" y="234"/>
                  </a:lnTo>
                  <a:lnTo>
                    <a:pt x="1112" y="232"/>
                  </a:lnTo>
                  <a:lnTo>
                    <a:pt x="1112" y="230"/>
                  </a:lnTo>
                  <a:lnTo>
                    <a:pt x="1110" y="228"/>
                  </a:lnTo>
                  <a:lnTo>
                    <a:pt x="1108" y="226"/>
                  </a:lnTo>
                  <a:lnTo>
                    <a:pt x="1108" y="226"/>
                  </a:lnTo>
                  <a:lnTo>
                    <a:pt x="1108" y="226"/>
                  </a:lnTo>
                  <a:lnTo>
                    <a:pt x="1108" y="224"/>
                  </a:lnTo>
                  <a:lnTo>
                    <a:pt x="1108" y="224"/>
                  </a:lnTo>
                  <a:lnTo>
                    <a:pt x="1108" y="222"/>
                  </a:lnTo>
                  <a:lnTo>
                    <a:pt x="1108" y="220"/>
                  </a:lnTo>
                  <a:lnTo>
                    <a:pt x="1108" y="220"/>
                  </a:lnTo>
                  <a:lnTo>
                    <a:pt x="1106" y="218"/>
                  </a:lnTo>
                  <a:lnTo>
                    <a:pt x="1106" y="216"/>
                  </a:lnTo>
                  <a:lnTo>
                    <a:pt x="1106" y="216"/>
                  </a:lnTo>
                  <a:lnTo>
                    <a:pt x="1100" y="214"/>
                  </a:lnTo>
                  <a:lnTo>
                    <a:pt x="1100" y="212"/>
                  </a:lnTo>
                  <a:lnTo>
                    <a:pt x="1098" y="210"/>
                  </a:lnTo>
                  <a:lnTo>
                    <a:pt x="1096" y="208"/>
                  </a:lnTo>
                  <a:lnTo>
                    <a:pt x="1094" y="208"/>
                  </a:lnTo>
                  <a:lnTo>
                    <a:pt x="1092" y="208"/>
                  </a:lnTo>
                  <a:lnTo>
                    <a:pt x="1092" y="208"/>
                  </a:lnTo>
                  <a:lnTo>
                    <a:pt x="1090" y="206"/>
                  </a:lnTo>
                  <a:lnTo>
                    <a:pt x="1086" y="206"/>
                  </a:lnTo>
                  <a:lnTo>
                    <a:pt x="1086" y="206"/>
                  </a:lnTo>
                  <a:lnTo>
                    <a:pt x="1086" y="206"/>
                  </a:lnTo>
                  <a:lnTo>
                    <a:pt x="1088" y="206"/>
                  </a:lnTo>
                  <a:lnTo>
                    <a:pt x="1090" y="206"/>
                  </a:lnTo>
                  <a:lnTo>
                    <a:pt x="1092" y="206"/>
                  </a:lnTo>
                  <a:lnTo>
                    <a:pt x="1092" y="206"/>
                  </a:lnTo>
                  <a:lnTo>
                    <a:pt x="1096" y="208"/>
                  </a:lnTo>
                  <a:lnTo>
                    <a:pt x="1096" y="206"/>
                  </a:lnTo>
                  <a:lnTo>
                    <a:pt x="1096" y="206"/>
                  </a:lnTo>
                  <a:lnTo>
                    <a:pt x="1094" y="204"/>
                  </a:lnTo>
                  <a:lnTo>
                    <a:pt x="1092" y="204"/>
                  </a:lnTo>
                  <a:lnTo>
                    <a:pt x="1088" y="204"/>
                  </a:lnTo>
                  <a:lnTo>
                    <a:pt x="1086" y="202"/>
                  </a:lnTo>
                  <a:lnTo>
                    <a:pt x="1084" y="200"/>
                  </a:lnTo>
                  <a:lnTo>
                    <a:pt x="1082" y="200"/>
                  </a:lnTo>
                  <a:lnTo>
                    <a:pt x="1082" y="200"/>
                  </a:lnTo>
                  <a:lnTo>
                    <a:pt x="1080" y="198"/>
                  </a:lnTo>
                  <a:lnTo>
                    <a:pt x="1078" y="198"/>
                  </a:lnTo>
                  <a:lnTo>
                    <a:pt x="1076" y="198"/>
                  </a:lnTo>
                  <a:lnTo>
                    <a:pt x="1076" y="196"/>
                  </a:lnTo>
                  <a:lnTo>
                    <a:pt x="1076" y="196"/>
                  </a:lnTo>
                  <a:lnTo>
                    <a:pt x="1074" y="196"/>
                  </a:lnTo>
                  <a:lnTo>
                    <a:pt x="1074" y="198"/>
                  </a:lnTo>
                  <a:lnTo>
                    <a:pt x="1072" y="198"/>
                  </a:lnTo>
                  <a:lnTo>
                    <a:pt x="1068" y="196"/>
                  </a:lnTo>
                  <a:lnTo>
                    <a:pt x="1070" y="200"/>
                  </a:lnTo>
                  <a:lnTo>
                    <a:pt x="1072" y="200"/>
                  </a:lnTo>
                  <a:lnTo>
                    <a:pt x="1074" y="202"/>
                  </a:lnTo>
                  <a:lnTo>
                    <a:pt x="1074" y="204"/>
                  </a:lnTo>
                  <a:lnTo>
                    <a:pt x="1074" y="206"/>
                  </a:lnTo>
                  <a:lnTo>
                    <a:pt x="1072" y="204"/>
                  </a:lnTo>
                  <a:lnTo>
                    <a:pt x="1072" y="202"/>
                  </a:lnTo>
                  <a:lnTo>
                    <a:pt x="1070" y="200"/>
                  </a:lnTo>
                  <a:lnTo>
                    <a:pt x="1070" y="204"/>
                  </a:lnTo>
                  <a:lnTo>
                    <a:pt x="1070" y="204"/>
                  </a:lnTo>
                  <a:lnTo>
                    <a:pt x="1068" y="206"/>
                  </a:lnTo>
                  <a:lnTo>
                    <a:pt x="1066" y="206"/>
                  </a:lnTo>
                  <a:lnTo>
                    <a:pt x="1066" y="204"/>
                  </a:lnTo>
                  <a:lnTo>
                    <a:pt x="1066" y="204"/>
                  </a:lnTo>
                  <a:lnTo>
                    <a:pt x="1066" y="204"/>
                  </a:lnTo>
                  <a:lnTo>
                    <a:pt x="1066" y="202"/>
                  </a:lnTo>
                  <a:lnTo>
                    <a:pt x="1066" y="202"/>
                  </a:lnTo>
                  <a:lnTo>
                    <a:pt x="1064" y="200"/>
                  </a:lnTo>
                  <a:lnTo>
                    <a:pt x="1062" y="200"/>
                  </a:lnTo>
                  <a:lnTo>
                    <a:pt x="1062" y="200"/>
                  </a:lnTo>
                  <a:lnTo>
                    <a:pt x="1062" y="198"/>
                  </a:lnTo>
                  <a:lnTo>
                    <a:pt x="1062" y="198"/>
                  </a:lnTo>
                  <a:lnTo>
                    <a:pt x="1060" y="198"/>
                  </a:lnTo>
                  <a:lnTo>
                    <a:pt x="1060" y="200"/>
                  </a:lnTo>
                  <a:lnTo>
                    <a:pt x="1060" y="200"/>
                  </a:lnTo>
                  <a:lnTo>
                    <a:pt x="1062" y="200"/>
                  </a:lnTo>
                  <a:lnTo>
                    <a:pt x="1062" y="202"/>
                  </a:lnTo>
                  <a:lnTo>
                    <a:pt x="1062" y="204"/>
                  </a:lnTo>
                  <a:lnTo>
                    <a:pt x="1062" y="204"/>
                  </a:lnTo>
                  <a:lnTo>
                    <a:pt x="1062" y="204"/>
                  </a:lnTo>
                  <a:lnTo>
                    <a:pt x="1062" y="204"/>
                  </a:lnTo>
                  <a:lnTo>
                    <a:pt x="1060" y="202"/>
                  </a:lnTo>
                  <a:lnTo>
                    <a:pt x="1058" y="200"/>
                  </a:lnTo>
                  <a:lnTo>
                    <a:pt x="1058" y="200"/>
                  </a:lnTo>
                  <a:lnTo>
                    <a:pt x="1056" y="198"/>
                  </a:lnTo>
                  <a:lnTo>
                    <a:pt x="1056" y="198"/>
                  </a:lnTo>
                  <a:lnTo>
                    <a:pt x="1054" y="196"/>
                  </a:lnTo>
                  <a:lnTo>
                    <a:pt x="1054" y="196"/>
                  </a:lnTo>
                  <a:lnTo>
                    <a:pt x="1052" y="196"/>
                  </a:lnTo>
                  <a:lnTo>
                    <a:pt x="1050" y="196"/>
                  </a:lnTo>
                  <a:lnTo>
                    <a:pt x="1048" y="196"/>
                  </a:lnTo>
                  <a:lnTo>
                    <a:pt x="1046" y="196"/>
                  </a:lnTo>
                  <a:lnTo>
                    <a:pt x="1044" y="196"/>
                  </a:lnTo>
                  <a:lnTo>
                    <a:pt x="1042" y="194"/>
                  </a:lnTo>
                  <a:lnTo>
                    <a:pt x="1042" y="194"/>
                  </a:lnTo>
                  <a:lnTo>
                    <a:pt x="1042" y="190"/>
                  </a:lnTo>
                  <a:lnTo>
                    <a:pt x="1044" y="190"/>
                  </a:lnTo>
                  <a:lnTo>
                    <a:pt x="1044" y="188"/>
                  </a:lnTo>
                  <a:lnTo>
                    <a:pt x="1044" y="186"/>
                  </a:lnTo>
                  <a:lnTo>
                    <a:pt x="1044" y="186"/>
                  </a:lnTo>
                  <a:lnTo>
                    <a:pt x="1044" y="186"/>
                  </a:lnTo>
                  <a:lnTo>
                    <a:pt x="1044" y="184"/>
                  </a:lnTo>
                  <a:lnTo>
                    <a:pt x="1046" y="180"/>
                  </a:lnTo>
                  <a:lnTo>
                    <a:pt x="1044" y="178"/>
                  </a:lnTo>
                  <a:lnTo>
                    <a:pt x="1046" y="178"/>
                  </a:lnTo>
                  <a:lnTo>
                    <a:pt x="1044" y="176"/>
                  </a:lnTo>
                  <a:lnTo>
                    <a:pt x="1044" y="176"/>
                  </a:lnTo>
                  <a:lnTo>
                    <a:pt x="1044" y="174"/>
                  </a:lnTo>
                  <a:lnTo>
                    <a:pt x="1044" y="174"/>
                  </a:lnTo>
                  <a:lnTo>
                    <a:pt x="1042" y="172"/>
                  </a:lnTo>
                  <a:lnTo>
                    <a:pt x="1044" y="172"/>
                  </a:lnTo>
                  <a:lnTo>
                    <a:pt x="1042" y="172"/>
                  </a:lnTo>
                  <a:lnTo>
                    <a:pt x="1044" y="170"/>
                  </a:lnTo>
                  <a:lnTo>
                    <a:pt x="1042" y="168"/>
                  </a:lnTo>
                  <a:lnTo>
                    <a:pt x="1044" y="168"/>
                  </a:lnTo>
                  <a:lnTo>
                    <a:pt x="1044" y="166"/>
                  </a:lnTo>
                  <a:lnTo>
                    <a:pt x="1042" y="164"/>
                  </a:lnTo>
                  <a:lnTo>
                    <a:pt x="1044" y="164"/>
                  </a:lnTo>
                  <a:lnTo>
                    <a:pt x="1044" y="162"/>
                  </a:lnTo>
                  <a:lnTo>
                    <a:pt x="1044" y="162"/>
                  </a:lnTo>
                  <a:lnTo>
                    <a:pt x="1044" y="160"/>
                  </a:lnTo>
                  <a:lnTo>
                    <a:pt x="1042" y="158"/>
                  </a:lnTo>
                  <a:lnTo>
                    <a:pt x="1042" y="156"/>
                  </a:lnTo>
                  <a:lnTo>
                    <a:pt x="1042" y="152"/>
                  </a:lnTo>
                  <a:lnTo>
                    <a:pt x="1042" y="152"/>
                  </a:lnTo>
                  <a:lnTo>
                    <a:pt x="1042" y="150"/>
                  </a:lnTo>
                  <a:lnTo>
                    <a:pt x="1042" y="148"/>
                  </a:lnTo>
                  <a:lnTo>
                    <a:pt x="1042" y="146"/>
                  </a:lnTo>
                  <a:lnTo>
                    <a:pt x="1044" y="144"/>
                  </a:lnTo>
                  <a:lnTo>
                    <a:pt x="1050" y="142"/>
                  </a:lnTo>
                  <a:lnTo>
                    <a:pt x="1054" y="142"/>
                  </a:lnTo>
                  <a:lnTo>
                    <a:pt x="1054" y="142"/>
                  </a:lnTo>
                  <a:lnTo>
                    <a:pt x="1056" y="142"/>
                  </a:lnTo>
                  <a:lnTo>
                    <a:pt x="1056" y="142"/>
                  </a:lnTo>
                  <a:lnTo>
                    <a:pt x="1058" y="142"/>
                  </a:lnTo>
                  <a:lnTo>
                    <a:pt x="1058" y="142"/>
                  </a:lnTo>
                  <a:lnTo>
                    <a:pt x="1060" y="142"/>
                  </a:lnTo>
                  <a:lnTo>
                    <a:pt x="1062" y="144"/>
                  </a:lnTo>
                  <a:lnTo>
                    <a:pt x="1062" y="144"/>
                  </a:lnTo>
                  <a:lnTo>
                    <a:pt x="1064" y="144"/>
                  </a:lnTo>
                  <a:lnTo>
                    <a:pt x="1064" y="142"/>
                  </a:lnTo>
                  <a:lnTo>
                    <a:pt x="1060" y="140"/>
                  </a:lnTo>
                  <a:lnTo>
                    <a:pt x="1062" y="140"/>
                  </a:lnTo>
                  <a:lnTo>
                    <a:pt x="1070" y="142"/>
                  </a:lnTo>
                  <a:lnTo>
                    <a:pt x="1070" y="142"/>
                  </a:lnTo>
                  <a:lnTo>
                    <a:pt x="1070" y="140"/>
                  </a:lnTo>
                  <a:lnTo>
                    <a:pt x="1070" y="140"/>
                  </a:lnTo>
                  <a:lnTo>
                    <a:pt x="1072" y="140"/>
                  </a:lnTo>
                  <a:lnTo>
                    <a:pt x="1074" y="140"/>
                  </a:lnTo>
                  <a:lnTo>
                    <a:pt x="1076" y="140"/>
                  </a:lnTo>
                  <a:lnTo>
                    <a:pt x="1076" y="140"/>
                  </a:lnTo>
                  <a:lnTo>
                    <a:pt x="1076" y="140"/>
                  </a:lnTo>
                  <a:lnTo>
                    <a:pt x="1076" y="140"/>
                  </a:lnTo>
                  <a:lnTo>
                    <a:pt x="1076" y="140"/>
                  </a:lnTo>
                  <a:lnTo>
                    <a:pt x="1074" y="140"/>
                  </a:lnTo>
                  <a:lnTo>
                    <a:pt x="1074" y="138"/>
                  </a:lnTo>
                  <a:lnTo>
                    <a:pt x="1076" y="138"/>
                  </a:lnTo>
                  <a:lnTo>
                    <a:pt x="1076" y="138"/>
                  </a:lnTo>
                  <a:lnTo>
                    <a:pt x="1074" y="138"/>
                  </a:lnTo>
                  <a:lnTo>
                    <a:pt x="1074" y="136"/>
                  </a:lnTo>
                  <a:lnTo>
                    <a:pt x="1074" y="136"/>
                  </a:lnTo>
                  <a:lnTo>
                    <a:pt x="1074" y="136"/>
                  </a:lnTo>
                  <a:lnTo>
                    <a:pt x="1076" y="136"/>
                  </a:lnTo>
                  <a:lnTo>
                    <a:pt x="1080" y="136"/>
                  </a:lnTo>
                  <a:lnTo>
                    <a:pt x="1082" y="136"/>
                  </a:lnTo>
                  <a:lnTo>
                    <a:pt x="1084" y="136"/>
                  </a:lnTo>
                  <a:lnTo>
                    <a:pt x="1084" y="136"/>
                  </a:lnTo>
                  <a:lnTo>
                    <a:pt x="1086" y="136"/>
                  </a:lnTo>
                  <a:lnTo>
                    <a:pt x="1084" y="136"/>
                  </a:lnTo>
                  <a:lnTo>
                    <a:pt x="1086" y="136"/>
                  </a:lnTo>
                  <a:lnTo>
                    <a:pt x="1088" y="136"/>
                  </a:lnTo>
                  <a:lnTo>
                    <a:pt x="1090" y="136"/>
                  </a:lnTo>
                  <a:lnTo>
                    <a:pt x="1090" y="136"/>
                  </a:lnTo>
                  <a:lnTo>
                    <a:pt x="1092" y="138"/>
                  </a:lnTo>
                  <a:lnTo>
                    <a:pt x="1094" y="138"/>
                  </a:lnTo>
                  <a:lnTo>
                    <a:pt x="1096" y="138"/>
                  </a:lnTo>
                  <a:lnTo>
                    <a:pt x="1096" y="138"/>
                  </a:lnTo>
                  <a:lnTo>
                    <a:pt x="1094" y="140"/>
                  </a:lnTo>
                  <a:lnTo>
                    <a:pt x="1092" y="140"/>
                  </a:lnTo>
                  <a:lnTo>
                    <a:pt x="1092" y="140"/>
                  </a:lnTo>
                  <a:lnTo>
                    <a:pt x="1092" y="140"/>
                  </a:lnTo>
                  <a:lnTo>
                    <a:pt x="1096" y="142"/>
                  </a:lnTo>
                  <a:lnTo>
                    <a:pt x="1096" y="142"/>
                  </a:lnTo>
                  <a:lnTo>
                    <a:pt x="1098" y="142"/>
                  </a:lnTo>
                  <a:lnTo>
                    <a:pt x="1098" y="140"/>
                  </a:lnTo>
                  <a:lnTo>
                    <a:pt x="1098" y="140"/>
                  </a:lnTo>
                  <a:lnTo>
                    <a:pt x="1098" y="140"/>
                  </a:lnTo>
                  <a:lnTo>
                    <a:pt x="1100" y="140"/>
                  </a:lnTo>
                  <a:lnTo>
                    <a:pt x="1102" y="140"/>
                  </a:lnTo>
                  <a:lnTo>
                    <a:pt x="1102" y="140"/>
                  </a:lnTo>
                  <a:lnTo>
                    <a:pt x="1102" y="138"/>
                  </a:lnTo>
                  <a:lnTo>
                    <a:pt x="1102" y="138"/>
                  </a:lnTo>
                  <a:lnTo>
                    <a:pt x="1102" y="138"/>
                  </a:lnTo>
                  <a:lnTo>
                    <a:pt x="1102" y="136"/>
                  </a:lnTo>
                  <a:lnTo>
                    <a:pt x="1106" y="136"/>
                  </a:lnTo>
                  <a:lnTo>
                    <a:pt x="1108" y="138"/>
                  </a:lnTo>
                  <a:lnTo>
                    <a:pt x="1108" y="138"/>
                  </a:lnTo>
                  <a:lnTo>
                    <a:pt x="1108" y="138"/>
                  </a:lnTo>
                  <a:lnTo>
                    <a:pt x="1108" y="136"/>
                  </a:lnTo>
                  <a:lnTo>
                    <a:pt x="1110" y="136"/>
                  </a:lnTo>
                  <a:lnTo>
                    <a:pt x="1110" y="136"/>
                  </a:lnTo>
                  <a:lnTo>
                    <a:pt x="1110" y="136"/>
                  </a:lnTo>
                  <a:lnTo>
                    <a:pt x="1112" y="136"/>
                  </a:lnTo>
                  <a:lnTo>
                    <a:pt x="1110" y="136"/>
                  </a:lnTo>
                  <a:lnTo>
                    <a:pt x="1110" y="134"/>
                  </a:lnTo>
                  <a:lnTo>
                    <a:pt x="1108" y="134"/>
                  </a:lnTo>
                  <a:lnTo>
                    <a:pt x="1106" y="134"/>
                  </a:lnTo>
                  <a:lnTo>
                    <a:pt x="1102" y="134"/>
                  </a:lnTo>
                  <a:lnTo>
                    <a:pt x="1102" y="134"/>
                  </a:lnTo>
                  <a:lnTo>
                    <a:pt x="1102" y="132"/>
                  </a:lnTo>
                  <a:lnTo>
                    <a:pt x="1098" y="130"/>
                  </a:lnTo>
                  <a:lnTo>
                    <a:pt x="1098" y="130"/>
                  </a:lnTo>
                  <a:lnTo>
                    <a:pt x="1100" y="130"/>
                  </a:lnTo>
                  <a:lnTo>
                    <a:pt x="1098" y="128"/>
                  </a:lnTo>
                  <a:lnTo>
                    <a:pt x="1098" y="126"/>
                  </a:lnTo>
                  <a:lnTo>
                    <a:pt x="1096" y="126"/>
                  </a:lnTo>
                  <a:lnTo>
                    <a:pt x="1096" y="124"/>
                  </a:lnTo>
                  <a:lnTo>
                    <a:pt x="1098" y="124"/>
                  </a:lnTo>
                  <a:lnTo>
                    <a:pt x="1098" y="120"/>
                  </a:lnTo>
                  <a:lnTo>
                    <a:pt x="1096" y="120"/>
                  </a:lnTo>
                  <a:lnTo>
                    <a:pt x="1096" y="118"/>
                  </a:lnTo>
                  <a:lnTo>
                    <a:pt x="1096" y="116"/>
                  </a:lnTo>
                  <a:lnTo>
                    <a:pt x="1096" y="116"/>
                  </a:lnTo>
                  <a:lnTo>
                    <a:pt x="1092" y="114"/>
                  </a:lnTo>
                  <a:lnTo>
                    <a:pt x="1092" y="112"/>
                  </a:lnTo>
                  <a:lnTo>
                    <a:pt x="1092" y="110"/>
                  </a:lnTo>
                  <a:lnTo>
                    <a:pt x="1094" y="110"/>
                  </a:lnTo>
                  <a:lnTo>
                    <a:pt x="1094" y="110"/>
                  </a:lnTo>
                  <a:lnTo>
                    <a:pt x="1096" y="108"/>
                  </a:lnTo>
                  <a:lnTo>
                    <a:pt x="1100" y="108"/>
                  </a:lnTo>
                  <a:lnTo>
                    <a:pt x="1100" y="108"/>
                  </a:lnTo>
                  <a:lnTo>
                    <a:pt x="1098" y="106"/>
                  </a:lnTo>
                  <a:lnTo>
                    <a:pt x="1100" y="106"/>
                  </a:lnTo>
                  <a:lnTo>
                    <a:pt x="1102" y="108"/>
                  </a:lnTo>
                  <a:lnTo>
                    <a:pt x="1104" y="108"/>
                  </a:lnTo>
                  <a:lnTo>
                    <a:pt x="1106" y="108"/>
                  </a:lnTo>
                  <a:lnTo>
                    <a:pt x="1106" y="108"/>
                  </a:lnTo>
                  <a:lnTo>
                    <a:pt x="1106" y="108"/>
                  </a:lnTo>
                  <a:lnTo>
                    <a:pt x="1106" y="104"/>
                  </a:lnTo>
                  <a:lnTo>
                    <a:pt x="1110" y="108"/>
                  </a:lnTo>
                  <a:lnTo>
                    <a:pt x="1110" y="110"/>
                  </a:lnTo>
                  <a:lnTo>
                    <a:pt x="1110" y="110"/>
                  </a:lnTo>
                  <a:lnTo>
                    <a:pt x="1112" y="112"/>
                  </a:lnTo>
                  <a:lnTo>
                    <a:pt x="1112" y="112"/>
                  </a:lnTo>
                  <a:lnTo>
                    <a:pt x="1114" y="114"/>
                  </a:lnTo>
                  <a:lnTo>
                    <a:pt x="1114" y="114"/>
                  </a:lnTo>
                  <a:lnTo>
                    <a:pt x="1114" y="114"/>
                  </a:lnTo>
                  <a:lnTo>
                    <a:pt x="1114" y="114"/>
                  </a:lnTo>
                  <a:lnTo>
                    <a:pt x="1116" y="114"/>
                  </a:lnTo>
                  <a:lnTo>
                    <a:pt x="1116" y="114"/>
                  </a:lnTo>
                  <a:lnTo>
                    <a:pt x="1118" y="114"/>
                  </a:lnTo>
                  <a:lnTo>
                    <a:pt x="1118" y="116"/>
                  </a:lnTo>
                  <a:lnTo>
                    <a:pt x="1120" y="118"/>
                  </a:lnTo>
                  <a:lnTo>
                    <a:pt x="1122" y="118"/>
                  </a:lnTo>
                  <a:lnTo>
                    <a:pt x="1122" y="118"/>
                  </a:lnTo>
                  <a:lnTo>
                    <a:pt x="1122" y="116"/>
                  </a:lnTo>
                  <a:lnTo>
                    <a:pt x="1122" y="116"/>
                  </a:lnTo>
                  <a:lnTo>
                    <a:pt x="1120" y="112"/>
                  </a:lnTo>
                  <a:lnTo>
                    <a:pt x="1122" y="112"/>
                  </a:lnTo>
                  <a:lnTo>
                    <a:pt x="1120" y="110"/>
                  </a:lnTo>
                  <a:lnTo>
                    <a:pt x="1120" y="108"/>
                  </a:lnTo>
                  <a:lnTo>
                    <a:pt x="1120" y="106"/>
                  </a:lnTo>
                  <a:lnTo>
                    <a:pt x="1122" y="106"/>
                  </a:lnTo>
                  <a:lnTo>
                    <a:pt x="1120" y="104"/>
                  </a:lnTo>
                  <a:lnTo>
                    <a:pt x="1122" y="106"/>
                  </a:lnTo>
                  <a:lnTo>
                    <a:pt x="1122" y="106"/>
                  </a:lnTo>
                  <a:lnTo>
                    <a:pt x="1124" y="108"/>
                  </a:lnTo>
                  <a:lnTo>
                    <a:pt x="1124" y="106"/>
                  </a:lnTo>
                  <a:lnTo>
                    <a:pt x="1124" y="104"/>
                  </a:lnTo>
                  <a:lnTo>
                    <a:pt x="1122" y="104"/>
                  </a:lnTo>
                  <a:lnTo>
                    <a:pt x="1120" y="104"/>
                  </a:lnTo>
                  <a:lnTo>
                    <a:pt x="1120" y="102"/>
                  </a:lnTo>
                  <a:lnTo>
                    <a:pt x="1118" y="102"/>
                  </a:lnTo>
                  <a:lnTo>
                    <a:pt x="1118" y="102"/>
                  </a:lnTo>
                  <a:lnTo>
                    <a:pt x="1116" y="100"/>
                  </a:lnTo>
                  <a:lnTo>
                    <a:pt x="1116" y="100"/>
                  </a:lnTo>
                  <a:lnTo>
                    <a:pt x="1114" y="98"/>
                  </a:lnTo>
                  <a:lnTo>
                    <a:pt x="1114" y="98"/>
                  </a:lnTo>
                  <a:lnTo>
                    <a:pt x="1116" y="96"/>
                  </a:lnTo>
                  <a:lnTo>
                    <a:pt x="1118" y="96"/>
                  </a:lnTo>
                  <a:lnTo>
                    <a:pt x="1122" y="96"/>
                  </a:lnTo>
                  <a:lnTo>
                    <a:pt x="1122" y="98"/>
                  </a:lnTo>
                  <a:lnTo>
                    <a:pt x="1120" y="98"/>
                  </a:lnTo>
                  <a:lnTo>
                    <a:pt x="1120" y="98"/>
                  </a:lnTo>
                  <a:lnTo>
                    <a:pt x="1122" y="100"/>
                  </a:lnTo>
                  <a:lnTo>
                    <a:pt x="1122" y="100"/>
                  </a:lnTo>
                  <a:lnTo>
                    <a:pt x="1124" y="102"/>
                  </a:lnTo>
                  <a:lnTo>
                    <a:pt x="1124" y="102"/>
                  </a:lnTo>
                  <a:lnTo>
                    <a:pt x="1128" y="104"/>
                  </a:lnTo>
                  <a:lnTo>
                    <a:pt x="1128" y="106"/>
                  </a:lnTo>
                  <a:lnTo>
                    <a:pt x="1128" y="106"/>
                  </a:lnTo>
                  <a:lnTo>
                    <a:pt x="1130" y="108"/>
                  </a:lnTo>
                  <a:lnTo>
                    <a:pt x="1130" y="108"/>
                  </a:lnTo>
                  <a:lnTo>
                    <a:pt x="1132" y="108"/>
                  </a:lnTo>
                  <a:lnTo>
                    <a:pt x="1132" y="108"/>
                  </a:lnTo>
                  <a:lnTo>
                    <a:pt x="1132" y="110"/>
                  </a:lnTo>
                  <a:lnTo>
                    <a:pt x="1132" y="110"/>
                  </a:lnTo>
                  <a:lnTo>
                    <a:pt x="1134" y="112"/>
                  </a:lnTo>
                  <a:lnTo>
                    <a:pt x="1134" y="112"/>
                  </a:lnTo>
                  <a:lnTo>
                    <a:pt x="1136" y="112"/>
                  </a:lnTo>
                  <a:lnTo>
                    <a:pt x="1136" y="112"/>
                  </a:lnTo>
                  <a:lnTo>
                    <a:pt x="1136" y="114"/>
                  </a:lnTo>
                  <a:lnTo>
                    <a:pt x="1134" y="114"/>
                  </a:lnTo>
                  <a:lnTo>
                    <a:pt x="1134" y="114"/>
                  </a:lnTo>
                  <a:lnTo>
                    <a:pt x="1134" y="116"/>
                  </a:lnTo>
                  <a:lnTo>
                    <a:pt x="1134" y="116"/>
                  </a:lnTo>
                  <a:lnTo>
                    <a:pt x="1132" y="118"/>
                  </a:lnTo>
                  <a:lnTo>
                    <a:pt x="1132" y="118"/>
                  </a:lnTo>
                  <a:lnTo>
                    <a:pt x="1134" y="118"/>
                  </a:lnTo>
                  <a:lnTo>
                    <a:pt x="1134" y="120"/>
                  </a:lnTo>
                  <a:lnTo>
                    <a:pt x="1134" y="120"/>
                  </a:lnTo>
                  <a:lnTo>
                    <a:pt x="1136" y="122"/>
                  </a:lnTo>
                  <a:lnTo>
                    <a:pt x="1136" y="126"/>
                  </a:lnTo>
                  <a:lnTo>
                    <a:pt x="1136" y="128"/>
                  </a:lnTo>
                  <a:lnTo>
                    <a:pt x="1136" y="130"/>
                  </a:lnTo>
                  <a:lnTo>
                    <a:pt x="1136" y="130"/>
                  </a:lnTo>
                  <a:lnTo>
                    <a:pt x="1138" y="132"/>
                  </a:lnTo>
                  <a:lnTo>
                    <a:pt x="1140" y="134"/>
                  </a:lnTo>
                  <a:lnTo>
                    <a:pt x="1140" y="136"/>
                  </a:lnTo>
                  <a:lnTo>
                    <a:pt x="1140" y="138"/>
                  </a:lnTo>
                  <a:lnTo>
                    <a:pt x="1140" y="140"/>
                  </a:lnTo>
                  <a:lnTo>
                    <a:pt x="1142" y="142"/>
                  </a:lnTo>
                  <a:lnTo>
                    <a:pt x="1142" y="142"/>
                  </a:lnTo>
                  <a:lnTo>
                    <a:pt x="1140" y="144"/>
                  </a:lnTo>
                  <a:lnTo>
                    <a:pt x="1140" y="144"/>
                  </a:lnTo>
                  <a:lnTo>
                    <a:pt x="1140" y="146"/>
                  </a:lnTo>
                  <a:lnTo>
                    <a:pt x="1140" y="146"/>
                  </a:lnTo>
                  <a:lnTo>
                    <a:pt x="1138" y="146"/>
                  </a:lnTo>
                  <a:lnTo>
                    <a:pt x="1136" y="146"/>
                  </a:lnTo>
                  <a:lnTo>
                    <a:pt x="1138" y="148"/>
                  </a:lnTo>
                  <a:lnTo>
                    <a:pt x="1140" y="150"/>
                  </a:lnTo>
                  <a:lnTo>
                    <a:pt x="1144" y="154"/>
                  </a:lnTo>
                  <a:lnTo>
                    <a:pt x="1144" y="154"/>
                  </a:lnTo>
                  <a:lnTo>
                    <a:pt x="1144" y="156"/>
                  </a:lnTo>
                  <a:lnTo>
                    <a:pt x="1144" y="158"/>
                  </a:lnTo>
                  <a:lnTo>
                    <a:pt x="1144" y="158"/>
                  </a:lnTo>
                  <a:lnTo>
                    <a:pt x="1146" y="162"/>
                  </a:lnTo>
                  <a:lnTo>
                    <a:pt x="1150" y="166"/>
                  </a:lnTo>
                  <a:lnTo>
                    <a:pt x="1156" y="172"/>
                  </a:lnTo>
                  <a:lnTo>
                    <a:pt x="1158" y="174"/>
                  </a:lnTo>
                  <a:lnTo>
                    <a:pt x="1162" y="176"/>
                  </a:lnTo>
                  <a:lnTo>
                    <a:pt x="1166" y="178"/>
                  </a:lnTo>
                  <a:lnTo>
                    <a:pt x="1166" y="180"/>
                  </a:lnTo>
                  <a:lnTo>
                    <a:pt x="1172" y="184"/>
                  </a:lnTo>
                  <a:lnTo>
                    <a:pt x="1172" y="184"/>
                  </a:lnTo>
                  <a:lnTo>
                    <a:pt x="1174" y="184"/>
                  </a:lnTo>
                  <a:lnTo>
                    <a:pt x="1178" y="188"/>
                  </a:lnTo>
                  <a:lnTo>
                    <a:pt x="1182" y="190"/>
                  </a:lnTo>
                  <a:lnTo>
                    <a:pt x="1184" y="194"/>
                  </a:lnTo>
                  <a:lnTo>
                    <a:pt x="1188" y="196"/>
                  </a:lnTo>
                  <a:lnTo>
                    <a:pt x="1190" y="198"/>
                  </a:lnTo>
                  <a:lnTo>
                    <a:pt x="1194" y="200"/>
                  </a:lnTo>
                  <a:lnTo>
                    <a:pt x="1198" y="204"/>
                  </a:lnTo>
                  <a:lnTo>
                    <a:pt x="1202" y="208"/>
                  </a:lnTo>
                  <a:lnTo>
                    <a:pt x="1206" y="210"/>
                  </a:lnTo>
                  <a:lnTo>
                    <a:pt x="1210" y="212"/>
                  </a:lnTo>
                  <a:lnTo>
                    <a:pt x="1210" y="214"/>
                  </a:lnTo>
                  <a:lnTo>
                    <a:pt x="1210" y="212"/>
                  </a:lnTo>
                  <a:lnTo>
                    <a:pt x="1210" y="210"/>
                  </a:lnTo>
                  <a:lnTo>
                    <a:pt x="1210" y="210"/>
                  </a:lnTo>
                  <a:lnTo>
                    <a:pt x="1210" y="208"/>
                  </a:lnTo>
                  <a:lnTo>
                    <a:pt x="1210" y="206"/>
                  </a:lnTo>
                  <a:lnTo>
                    <a:pt x="1210" y="204"/>
                  </a:lnTo>
                  <a:lnTo>
                    <a:pt x="1206" y="200"/>
                  </a:lnTo>
                  <a:lnTo>
                    <a:pt x="1206" y="198"/>
                  </a:lnTo>
                  <a:lnTo>
                    <a:pt x="1204" y="196"/>
                  </a:lnTo>
                  <a:lnTo>
                    <a:pt x="1202" y="196"/>
                  </a:lnTo>
                  <a:lnTo>
                    <a:pt x="1202" y="194"/>
                  </a:lnTo>
                  <a:lnTo>
                    <a:pt x="1200" y="194"/>
                  </a:lnTo>
                  <a:lnTo>
                    <a:pt x="1200" y="192"/>
                  </a:lnTo>
                  <a:lnTo>
                    <a:pt x="1200" y="192"/>
                  </a:lnTo>
                  <a:lnTo>
                    <a:pt x="1202" y="192"/>
                  </a:lnTo>
                  <a:lnTo>
                    <a:pt x="1202" y="192"/>
                  </a:lnTo>
                  <a:lnTo>
                    <a:pt x="1202" y="190"/>
                  </a:lnTo>
                  <a:lnTo>
                    <a:pt x="1204" y="188"/>
                  </a:lnTo>
                  <a:lnTo>
                    <a:pt x="1206" y="188"/>
                  </a:lnTo>
                  <a:lnTo>
                    <a:pt x="1204" y="188"/>
                  </a:lnTo>
                  <a:lnTo>
                    <a:pt x="1204" y="188"/>
                  </a:lnTo>
                  <a:lnTo>
                    <a:pt x="1202" y="186"/>
                  </a:lnTo>
                  <a:lnTo>
                    <a:pt x="1198" y="182"/>
                  </a:lnTo>
                  <a:lnTo>
                    <a:pt x="1196" y="180"/>
                  </a:lnTo>
                  <a:lnTo>
                    <a:pt x="1196" y="178"/>
                  </a:lnTo>
                  <a:lnTo>
                    <a:pt x="1194" y="176"/>
                  </a:lnTo>
                  <a:lnTo>
                    <a:pt x="1196" y="174"/>
                  </a:lnTo>
                  <a:lnTo>
                    <a:pt x="1196" y="174"/>
                  </a:lnTo>
                  <a:lnTo>
                    <a:pt x="1198" y="174"/>
                  </a:lnTo>
                  <a:lnTo>
                    <a:pt x="1200" y="174"/>
                  </a:lnTo>
                  <a:lnTo>
                    <a:pt x="1200" y="174"/>
                  </a:lnTo>
                  <a:lnTo>
                    <a:pt x="1200" y="172"/>
                  </a:lnTo>
                  <a:lnTo>
                    <a:pt x="1200" y="170"/>
                  </a:lnTo>
                  <a:lnTo>
                    <a:pt x="1194" y="168"/>
                  </a:lnTo>
                  <a:lnTo>
                    <a:pt x="1192" y="166"/>
                  </a:lnTo>
                  <a:lnTo>
                    <a:pt x="1190" y="166"/>
                  </a:lnTo>
                  <a:lnTo>
                    <a:pt x="1188" y="164"/>
                  </a:lnTo>
                  <a:lnTo>
                    <a:pt x="1188" y="162"/>
                  </a:lnTo>
                  <a:lnTo>
                    <a:pt x="1186" y="162"/>
                  </a:lnTo>
                  <a:lnTo>
                    <a:pt x="1186" y="160"/>
                  </a:lnTo>
                  <a:lnTo>
                    <a:pt x="1184" y="158"/>
                  </a:lnTo>
                  <a:lnTo>
                    <a:pt x="1186" y="158"/>
                  </a:lnTo>
                  <a:lnTo>
                    <a:pt x="1184" y="156"/>
                  </a:lnTo>
                  <a:lnTo>
                    <a:pt x="1184" y="156"/>
                  </a:lnTo>
                  <a:lnTo>
                    <a:pt x="1182" y="156"/>
                  </a:lnTo>
                  <a:lnTo>
                    <a:pt x="1184" y="154"/>
                  </a:lnTo>
                  <a:lnTo>
                    <a:pt x="1184" y="154"/>
                  </a:lnTo>
                  <a:lnTo>
                    <a:pt x="1184" y="154"/>
                  </a:lnTo>
                  <a:lnTo>
                    <a:pt x="1184" y="154"/>
                  </a:lnTo>
                  <a:lnTo>
                    <a:pt x="1186" y="154"/>
                  </a:lnTo>
                  <a:lnTo>
                    <a:pt x="1186" y="156"/>
                  </a:lnTo>
                  <a:lnTo>
                    <a:pt x="1186" y="156"/>
                  </a:lnTo>
                  <a:lnTo>
                    <a:pt x="1190" y="158"/>
                  </a:lnTo>
                  <a:lnTo>
                    <a:pt x="1190" y="158"/>
                  </a:lnTo>
                  <a:lnTo>
                    <a:pt x="1190" y="156"/>
                  </a:lnTo>
                  <a:lnTo>
                    <a:pt x="1190" y="156"/>
                  </a:lnTo>
                  <a:lnTo>
                    <a:pt x="1184" y="152"/>
                  </a:lnTo>
                  <a:lnTo>
                    <a:pt x="1182" y="152"/>
                  </a:lnTo>
                  <a:lnTo>
                    <a:pt x="1182" y="152"/>
                  </a:lnTo>
                  <a:lnTo>
                    <a:pt x="1182" y="152"/>
                  </a:lnTo>
                  <a:lnTo>
                    <a:pt x="1178" y="150"/>
                  </a:lnTo>
                  <a:lnTo>
                    <a:pt x="1176" y="148"/>
                  </a:lnTo>
                  <a:lnTo>
                    <a:pt x="1174" y="146"/>
                  </a:lnTo>
                  <a:lnTo>
                    <a:pt x="1174" y="146"/>
                  </a:lnTo>
                  <a:lnTo>
                    <a:pt x="1174" y="144"/>
                  </a:lnTo>
                  <a:lnTo>
                    <a:pt x="1172" y="142"/>
                  </a:lnTo>
                  <a:lnTo>
                    <a:pt x="1172" y="142"/>
                  </a:lnTo>
                  <a:lnTo>
                    <a:pt x="1166" y="140"/>
                  </a:lnTo>
                  <a:lnTo>
                    <a:pt x="1166" y="140"/>
                  </a:lnTo>
                  <a:lnTo>
                    <a:pt x="1166" y="142"/>
                  </a:lnTo>
                  <a:lnTo>
                    <a:pt x="1166" y="142"/>
                  </a:lnTo>
                  <a:lnTo>
                    <a:pt x="1164" y="142"/>
                  </a:lnTo>
                  <a:lnTo>
                    <a:pt x="1162" y="140"/>
                  </a:lnTo>
                  <a:lnTo>
                    <a:pt x="1160" y="140"/>
                  </a:lnTo>
                  <a:lnTo>
                    <a:pt x="1160" y="138"/>
                  </a:lnTo>
                  <a:lnTo>
                    <a:pt x="1158" y="136"/>
                  </a:lnTo>
                  <a:lnTo>
                    <a:pt x="1158" y="136"/>
                  </a:lnTo>
                  <a:lnTo>
                    <a:pt x="1156" y="134"/>
                  </a:lnTo>
                  <a:lnTo>
                    <a:pt x="1156" y="132"/>
                  </a:lnTo>
                  <a:lnTo>
                    <a:pt x="1154" y="130"/>
                  </a:lnTo>
                  <a:lnTo>
                    <a:pt x="1154" y="130"/>
                  </a:lnTo>
                  <a:lnTo>
                    <a:pt x="1154" y="128"/>
                  </a:lnTo>
                  <a:lnTo>
                    <a:pt x="1152" y="128"/>
                  </a:lnTo>
                  <a:lnTo>
                    <a:pt x="1152" y="128"/>
                  </a:lnTo>
                  <a:lnTo>
                    <a:pt x="1152" y="126"/>
                  </a:lnTo>
                  <a:lnTo>
                    <a:pt x="1150" y="126"/>
                  </a:lnTo>
                  <a:lnTo>
                    <a:pt x="1150" y="124"/>
                  </a:lnTo>
                  <a:lnTo>
                    <a:pt x="1148" y="124"/>
                  </a:lnTo>
                  <a:lnTo>
                    <a:pt x="1148" y="122"/>
                  </a:lnTo>
                  <a:lnTo>
                    <a:pt x="1148" y="122"/>
                  </a:lnTo>
                  <a:lnTo>
                    <a:pt x="1148" y="120"/>
                  </a:lnTo>
                  <a:lnTo>
                    <a:pt x="1148" y="120"/>
                  </a:lnTo>
                  <a:lnTo>
                    <a:pt x="1150" y="120"/>
                  </a:lnTo>
                  <a:lnTo>
                    <a:pt x="1150" y="120"/>
                  </a:lnTo>
                  <a:lnTo>
                    <a:pt x="1150" y="120"/>
                  </a:lnTo>
                  <a:lnTo>
                    <a:pt x="1150" y="118"/>
                  </a:lnTo>
                  <a:lnTo>
                    <a:pt x="1152" y="120"/>
                  </a:lnTo>
                  <a:lnTo>
                    <a:pt x="1154" y="120"/>
                  </a:lnTo>
                  <a:lnTo>
                    <a:pt x="1156" y="120"/>
                  </a:lnTo>
                  <a:lnTo>
                    <a:pt x="1154" y="120"/>
                  </a:lnTo>
                  <a:lnTo>
                    <a:pt x="1152" y="118"/>
                  </a:lnTo>
                  <a:lnTo>
                    <a:pt x="1152" y="116"/>
                  </a:lnTo>
                  <a:lnTo>
                    <a:pt x="1154" y="116"/>
                  </a:lnTo>
                  <a:lnTo>
                    <a:pt x="1154" y="114"/>
                  </a:lnTo>
                  <a:lnTo>
                    <a:pt x="1152" y="114"/>
                  </a:lnTo>
                  <a:lnTo>
                    <a:pt x="1152" y="114"/>
                  </a:lnTo>
                  <a:lnTo>
                    <a:pt x="1154" y="114"/>
                  </a:lnTo>
                  <a:lnTo>
                    <a:pt x="1154" y="114"/>
                  </a:lnTo>
                  <a:lnTo>
                    <a:pt x="1156" y="114"/>
                  </a:lnTo>
                  <a:lnTo>
                    <a:pt x="1158" y="116"/>
                  </a:lnTo>
                  <a:lnTo>
                    <a:pt x="1158" y="118"/>
                  </a:lnTo>
                  <a:lnTo>
                    <a:pt x="1160" y="118"/>
                  </a:lnTo>
                  <a:lnTo>
                    <a:pt x="1160" y="118"/>
                  </a:lnTo>
                  <a:lnTo>
                    <a:pt x="1160" y="118"/>
                  </a:lnTo>
                  <a:lnTo>
                    <a:pt x="1162" y="120"/>
                  </a:lnTo>
                  <a:lnTo>
                    <a:pt x="1162" y="120"/>
                  </a:lnTo>
                  <a:lnTo>
                    <a:pt x="1160" y="118"/>
                  </a:lnTo>
                  <a:lnTo>
                    <a:pt x="1160" y="114"/>
                  </a:lnTo>
                  <a:lnTo>
                    <a:pt x="1160" y="114"/>
                  </a:lnTo>
                  <a:lnTo>
                    <a:pt x="1158" y="114"/>
                  </a:lnTo>
                  <a:lnTo>
                    <a:pt x="1160" y="114"/>
                  </a:lnTo>
                  <a:lnTo>
                    <a:pt x="1160" y="112"/>
                  </a:lnTo>
                  <a:lnTo>
                    <a:pt x="1160" y="112"/>
                  </a:lnTo>
                  <a:lnTo>
                    <a:pt x="1160" y="112"/>
                  </a:lnTo>
                  <a:lnTo>
                    <a:pt x="1162" y="112"/>
                  </a:lnTo>
                  <a:lnTo>
                    <a:pt x="1162" y="110"/>
                  </a:lnTo>
                  <a:lnTo>
                    <a:pt x="1162" y="110"/>
                  </a:lnTo>
                  <a:lnTo>
                    <a:pt x="1162" y="110"/>
                  </a:lnTo>
                  <a:lnTo>
                    <a:pt x="1166" y="110"/>
                  </a:lnTo>
                  <a:lnTo>
                    <a:pt x="1168" y="110"/>
                  </a:lnTo>
                  <a:lnTo>
                    <a:pt x="1168" y="110"/>
                  </a:lnTo>
                  <a:lnTo>
                    <a:pt x="1172" y="110"/>
                  </a:lnTo>
                  <a:lnTo>
                    <a:pt x="1174" y="112"/>
                  </a:lnTo>
                  <a:lnTo>
                    <a:pt x="1178" y="114"/>
                  </a:lnTo>
                  <a:lnTo>
                    <a:pt x="1180" y="114"/>
                  </a:lnTo>
                  <a:lnTo>
                    <a:pt x="1182" y="114"/>
                  </a:lnTo>
                  <a:lnTo>
                    <a:pt x="1178" y="112"/>
                  </a:lnTo>
                  <a:lnTo>
                    <a:pt x="1176" y="110"/>
                  </a:lnTo>
                  <a:lnTo>
                    <a:pt x="1176" y="110"/>
                  </a:lnTo>
                  <a:lnTo>
                    <a:pt x="1176" y="110"/>
                  </a:lnTo>
                  <a:lnTo>
                    <a:pt x="1176" y="108"/>
                  </a:lnTo>
                  <a:lnTo>
                    <a:pt x="1176" y="108"/>
                  </a:lnTo>
                  <a:lnTo>
                    <a:pt x="1176" y="108"/>
                  </a:lnTo>
                  <a:lnTo>
                    <a:pt x="1178" y="108"/>
                  </a:lnTo>
                  <a:lnTo>
                    <a:pt x="1176" y="106"/>
                  </a:lnTo>
                  <a:lnTo>
                    <a:pt x="1176" y="104"/>
                  </a:lnTo>
                  <a:lnTo>
                    <a:pt x="1176" y="104"/>
                  </a:lnTo>
                  <a:lnTo>
                    <a:pt x="1176" y="104"/>
                  </a:lnTo>
                  <a:lnTo>
                    <a:pt x="1176" y="104"/>
                  </a:lnTo>
                  <a:lnTo>
                    <a:pt x="1178" y="104"/>
                  </a:lnTo>
                  <a:lnTo>
                    <a:pt x="1176" y="104"/>
                  </a:lnTo>
                  <a:lnTo>
                    <a:pt x="1176" y="102"/>
                  </a:lnTo>
                  <a:lnTo>
                    <a:pt x="1174" y="102"/>
                  </a:lnTo>
                  <a:lnTo>
                    <a:pt x="1174" y="102"/>
                  </a:lnTo>
                  <a:lnTo>
                    <a:pt x="1176" y="102"/>
                  </a:lnTo>
                  <a:lnTo>
                    <a:pt x="1176" y="102"/>
                  </a:lnTo>
                  <a:lnTo>
                    <a:pt x="1176" y="102"/>
                  </a:lnTo>
                  <a:lnTo>
                    <a:pt x="1176" y="102"/>
                  </a:lnTo>
                  <a:lnTo>
                    <a:pt x="1174" y="100"/>
                  </a:lnTo>
                  <a:lnTo>
                    <a:pt x="1176" y="100"/>
                  </a:lnTo>
                  <a:lnTo>
                    <a:pt x="1176" y="100"/>
                  </a:lnTo>
                  <a:lnTo>
                    <a:pt x="1176" y="100"/>
                  </a:lnTo>
                  <a:lnTo>
                    <a:pt x="1176" y="100"/>
                  </a:lnTo>
                  <a:lnTo>
                    <a:pt x="1174" y="98"/>
                  </a:lnTo>
                  <a:lnTo>
                    <a:pt x="1174" y="98"/>
                  </a:lnTo>
                  <a:lnTo>
                    <a:pt x="1174" y="98"/>
                  </a:lnTo>
                  <a:lnTo>
                    <a:pt x="1176" y="98"/>
                  </a:lnTo>
                  <a:lnTo>
                    <a:pt x="1176" y="98"/>
                  </a:lnTo>
                  <a:lnTo>
                    <a:pt x="1176" y="98"/>
                  </a:lnTo>
                  <a:lnTo>
                    <a:pt x="1174" y="96"/>
                  </a:lnTo>
                  <a:lnTo>
                    <a:pt x="1174" y="96"/>
                  </a:lnTo>
                  <a:lnTo>
                    <a:pt x="1172" y="96"/>
                  </a:lnTo>
                  <a:lnTo>
                    <a:pt x="1174" y="94"/>
                  </a:lnTo>
                  <a:lnTo>
                    <a:pt x="1174" y="96"/>
                  </a:lnTo>
                  <a:lnTo>
                    <a:pt x="1176" y="96"/>
                  </a:lnTo>
                  <a:lnTo>
                    <a:pt x="1176" y="96"/>
                  </a:lnTo>
                  <a:lnTo>
                    <a:pt x="1176" y="94"/>
                  </a:lnTo>
                  <a:lnTo>
                    <a:pt x="1176" y="92"/>
                  </a:lnTo>
                  <a:lnTo>
                    <a:pt x="1176" y="92"/>
                  </a:lnTo>
                  <a:lnTo>
                    <a:pt x="1176" y="92"/>
                  </a:lnTo>
                  <a:lnTo>
                    <a:pt x="1176" y="90"/>
                  </a:lnTo>
                  <a:lnTo>
                    <a:pt x="1176" y="90"/>
                  </a:lnTo>
                  <a:lnTo>
                    <a:pt x="1174" y="90"/>
                  </a:lnTo>
                  <a:lnTo>
                    <a:pt x="1176" y="90"/>
                  </a:lnTo>
                  <a:lnTo>
                    <a:pt x="1176" y="90"/>
                  </a:lnTo>
                  <a:lnTo>
                    <a:pt x="1176" y="90"/>
                  </a:lnTo>
                  <a:lnTo>
                    <a:pt x="1178" y="90"/>
                  </a:lnTo>
                  <a:lnTo>
                    <a:pt x="1178" y="88"/>
                  </a:lnTo>
                  <a:lnTo>
                    <a:pt x="1178" y="86"/>
                  </a:lnTo>
                  <a:lnTo>
                    <a:pt x="1180" y="84"/>
                  </a:lnTo>
                  <a:lnTo>
                    <a:pt x="1178" y="84"/>
                  </a:lnTo>
                  <a:lnTo>
                    <a:pt x="1178" y="84"/>
                  </a:lnTo>
                  <a:lnTo>
                    <a:pt x="1176" y="82"/>
                  </a:lnTo>
                  <a:lnTo>
                    <a:pt x="1178" y="82"/>
                  </a:lnTo>
                  <a:lnTo>
                    <a:pt x="1178" y="82"/>
                  </a:lnTo>
                  <a:lnTo>
                    <a:pt x="1180" y="82"/>
                  </a:lnTo>
                  <a:lnTo>
                    <a:pt x="1182" y="82"/>
                  </a:lnTo>
                  <a:lnTo>
                    <a:pt x="1182" y="84"/>
                  </a:lnTo>
                  <a:lnTo>
                    <a:pt x="1184" y="84"/>
                  </a:lnTo>
                  <a:lnTo>
                    <a:pt x="1184" y="84"/>
                  </a:lnTo>
                  <a:lnTo>
                    <a:pt x="1186" y="84"/>
                  </a:lnTo>
                  <a:lnTo>
                    <a:pt x="1188" y="84"/>
                  </a:lnTo>
                  <a:lnTo>
                    <a:pt x="1190" y="84"/>
                  </a:lnTo>
                  <a:lnTo>
                    <a:pt x="1190" y="82"/>
                  </a:lnTo>
                  <a:lnTo>
                    <a:pt x="1190" y="82"/>
                  </a:lnTo>
                  <a:lnTo>
                    <a:pt x="1188" y="82"/>
                  </a:lnTo>
                  <a:lnTo>
                    <a:pt x="1188" y="80"/>
                  </a:lnTo>
                  <a:lnTo>
                    <a:pt x="1186" y="80"/>
                  </a:lnTo>
                  <a:lnTo>
                    <a:pt x="1184" y="80"/>
                  </a:lnTo>
                  <a:lnTo>
                    <a:pt x="1182" y="78"/>
                  </a:lnTo>
                  <a:lnTo>
                    <a:pt x="1182" y="78"/>
                  </a:lnTo>
                  <a:lnTo>
                    <a:pt x="1182" y="78"/>
                  </a:lnTo>
                  <a:lnTo>
                    <a:pt x="1182" y="78"/>
                  </a:lnTo>
                  <a:lnTo>
                    <a:pt x="1182" y="78"/>
                  </a:lnTo>
                  <a:lnTo>
                    <a:pt x="1182" y="78"/>
                  </a:lnTo>
                  <a:lnTo>
                    <a:pt x="1180" y="76"/>
                  </a:lnTo>
                  <a:lnTo>
                    <a:pt x="1180" y="76"/>
                  </a:lnTo>
                  <a:lnTo>
                    <a:pt x="1178" y="76"/>
                  </a:lnTo>
                  <a:lnTo>
                    <a:pt x="1174" y="76"/>
                  </a:lnTo>
                  <a:lnTo>
                    <a:pt x="1172" y="74"/>
                  </a:lnTo>
                  <a:lnTo>
                    <a:pt x="1172" y="74"/>
                  </a:lnTo>
                  <a:lnTo>
                    <a:pt x="1166" y="70"/>
                  </a:lnTo>
                  <a:lnTo>
                    <a:pt x="1166" y="70"/>
                  </a:lnTo>
                  <a:lnTo>
                    <a:pt x="1164" y="70"/>
                  </a:lnTo>
                  <a:lnTo>
                    <a:pt x="1164" y="70"/>
                  </a:lnTo>
                  <a:lnTo>
                    <a:pt x="1164" y="70"/>
                  </a:lnTo>
                  <a:lnTo>
                    <a:pt x="1164" y="70"/>
                  </a:lnTo>
                  <a:lnTo>
                    <a:pt x="1162" y="70"/>
                  </a:lnTo>
                  <a:lnTo>
                    <a:pt x="1160" y="68"/>
                  </a:lnTo>
                  <a:lnTo>
                    <a:pt x="1160" y="68"/>
                  </a:lnTo>
                  <a:lnTo>
                    <a:pt x="1160" y="70"/>
                  </a:lnTo>
                  <a:lnTo>
                    <a:pt x="1158" y="68"/>
                  </a:lnTo>
                  <a:lnTo>
                    <a:pt x="1158" y="68"/>
                  </a:lnTo>
                  <a:lnTo>
                    <a:pt x="1156" y="68"/>
                  </a:lnTo>
                  <a:lnTo>
                    <a:pt x="1154" y="68"/>
                  </a:lnTo>
                  <a:lnTo>
                    <a:pt x="1152" y="66"/>
                  </a:lnTo>
                  <a:lnTo>
                    <a:pt x="1152" y="66"/>
                  </a:lnTo>
                  <a:lnTo>
                    <a:pt x="1150" y="66"/>
                  </a:lnTo>
                  <a:lnTo>
                    <a:pt x="1150" y="64"/>
                  </a:lnTo>
                  <a:lnTo>
                    <a:pt x="1152" y="64"/>
                  </a:lnTo>
                  <a:lnTo>
                    <a:pt x="1154" y="66"/>
                  </a:lnTo>
                  <a:lnTo>
                    <a:pt x="1154" y="64"/>
                  </a:lnTo>
                  <a:lnTo>
                    <a:pt x="1156" y="64"/>
                  </a:lnTo>
                  <a:lnTo>
                    <a:pt x="1156" y="64"/>
                  </a:lnTo>
                  <a:lnTo>
                    <a:pt x="1156" y="66"/>
                  </a:lnTo>
                  <a:lnTo>
                    <a:pt x="1158" y="66"/>
                  </a:lnTo>
                  <a:lnTo>
                    <a:pt x="1158" y="64"/>
                  </a:lnTo>
                  <a:lnTo>
                    <a:pt x="1158" y="64"/>
                  </a:lnTo>
                  <a:lnTo>
                    <a:pt x="1158" y="64"/>
                  </a:lnTo>
                  <a:lnTo>
                    <a:pt x="1158" y="62"/>
                  </a:lnTo>
                  <a:lnTo>
                    <a:pt x="1158" y="60"/>
                  </a:lnTo>
                  <a:lnTo>
                    <a:pt x="1156" y="60"/>
                  </a:lnTo>
                  <a:lnTo>
                    <a:pt x="1144" y="52"/>
                  </a:lnTo>
                  <a:lnTo>
                    <a:pt x="1114" y="36"/>
                  </a:lnTo>
                  <a:lnTo>
                    <a:pt x="1102" y="30"/>
                  </a:lnTo>
                  <a:lnTo>
                    <a:pt x="1094" y="28"/>
                  </a:lnTo>
                  <a:lnTo>
                    <a:pt x="1090" y="28"/>
                  </a:lnTo>
                  <a:lnTo>
                    <a:pt x="1090" y="26"/>
                  </a:lnTo>
                  <a:lnTo>
                    <a:pt x="1088" y="26"/>
                  </a:lnTo>
                  <a:lnTo>
                    <a:pt x="1084" y="26"/>
                  </a:lnTo>
                  <a:lnTo>
                    <a:pt x="1080" y="26"/>
                  </a:lnTo>
                  <a:lnTo>
                    <a:pt x="1080" y="26"/>
                  </a:lnTo>
                  <a:lnTo>
                    <a:pt x="1078" y="26"/>
                  </a:lnTo>
                  <a:lnTo>
                    <a:pt x="1076" y="26"/>
                  </a:lnTo>
                  <a:lnTo>
                    <a:pt x="1072" y="26"/>
                  </a:lnTo>
                  <a:lnTo>
                    <a:pt x="1070" y="26"/>
                  </a:lnTo>
                  <a:lnTo>
                    <a:pt x="1068" y="26"/>
                  </a:lnTo>
                  <a:lnTo>
                    <a:pt x="1066" y="26"/>
                  </a:lnTo>
                  <a:lnTo>
                    <a:pt x="1064" y="26"/>
                  </a:lnTo>
                  <a:lnTo>
                    <a:pt x="1064" y="26"/>
                  </a:lnTo>
                  <a:lnTo>
                    <a:pt x="1062" y="26"/>
                  </a:lnTo>
                  <a:lnTo>
                    <a:pt x="1060" y="26"/>
                  </a:lnTo>
                  <a:lnTo>
                    <a:pt x="1060" y="28"/>
                  </a:lnTo>
                  <a:lnTo>
                    <a:pt x="1058" y="28"/>
                  </a:lnTo>
                  <a:lnTo>
                    <a:pt x="1054" y="28"/>
                  </a:lnTo>
                  <a:lnTo>
                    <a:pt x="1048" y="28"/>
                  </a:lnTo>
                  <a:lnTo>
                    <a:pt x="1046" y="28"/>
                  </a:lnTo>
                  <a:lnTo>
                    <a:pt x="1046" y="28"/>
                  </a:lnTo>
                  <a:lnTo>
                    <a:pt x="1046" y="30"/>
                  </a:lnTo>
                  <a:lnTo>
                    <a:pt x="1048" y="30"/>
                  </a:lnTo>
                  <a:lnTo>
                    <a:pt x="1050" y="30"/>
                  </a:lnTo>
                  <a:lnTo>
                    <a:pt x="1048" y="30"/>
                  </a:lnTo>
                  <a:lnTo>
                    <a:pt x="1050" y="32"/>
                  </a:lnTo>
                  <a:lnTo>
                    <a:pt x="1052" y="32"/>
                  </a:lnTo>
                  <a:lnTo>
                    <a:pt x="1056" y="34"/>
                  </a:lnTo>
                  <a:lnTo>
                    <a:pt x="1058" y="34"/>
                  </a:lnTo>
                  <a:lnTo>
                    <a:pt x="1058" y="34"/>
                  </a:lnTo>
                  <a:lnTo>
                    <a:pt x="1060" y="36"/>
                  </a:lnTo>
                  <a:lnTo>
                    <a:pt x="1062" y="38"/>
                  </a:lnTo>
                  <a:lnTo>
                    <a:pt x="1062" y="38"/>
                  </a:lnTo>
                  <a:lnTo>
                    <a:pt x="1060" y="38"/>
                  </a:lnTo>
                  <a:lnTo>
                    <a:pt x="1058" y="38"/>
                  </a:lnTo>
                  <a:lnTo>
                    <a:pt x="1056" y="38"/>
                  </a:lnTo>
                  <a:lnTo>
                    <a:pt x="1054" y="38"/>
                  </a:lnTo>
                  <a:lnTo>
                    <a:pt x="1052" y="36"/>
                  </a:lnTo>
                  <a:lnTo>
                    <a:pt x="1052" y="36"/>
                  </a:lnTo>
                  <a:lnTo>
                    <a:pt x="1050" y="36"/>
                  </a:lnTo>
                  <a:lnTo>
                    <a:pt x="1048" y="36"/>
                  </a:lnTo>
                  <a:lnTo>
                    <a:pt x="1048" y="36"/>
                  </a:lnTo>
                  <a:lnTo>
                    <a:pt x="1046" y="36"/>
                  </a:lnTo>
                  <a:lnTo>
                    <a:pt x="1046" y="36"/>
                  </a:lnTo>
                  <a:lnTo>
                    <a:pt x="1044" y="34"/>
                  </a:lnTo>
                  <a:lnTo>
                    <a:pt x="1042" y="34"/>
                  </a:lnTo>
                  <a:lnTo>
                    <a:pt x="1040" y="34"/>
                  </a:lnTo>
                  <a:lnTo>
                    <a:pt x="1040" y="32"/>
                  </a:lnTo>
                  <a:lnTo>
                    <a:pt x="1040" y="32"/>
                  </a:lnTo>
                  <a:lnTo>
                    <a:pt x="1038" y="32"/>
                  </a:lnTo>
                  <a:lnTo>
                    <a:pt x="1038" y="32"/>
                  </a:lnTo>
                  <a:lnTo>
                    <a:pt x="1038" y="36"/>
                  </a:lnTo>
                  <a:lnTo>
                    <a:pt x="1038" y="36"/>
                  </a:lnTo>
                  <a:lnTo>
                    <a:pt x="1036" y="36"/>
                  </a:lnTo>
                  <a:lnTo>
                    <a:pt x="1036" y="36"/>
                  </a:lnTo>
                  <a:lnTo>
                    <a:pt x="1032" y="36"/>
                  </a:lnTo>
                  <a:lnTo>
                    <a:pt x="1030" y="36"/>
                  </a:lnTo>
                  <a:lnTo>
                    <a:pt x="1028" y="36"/>
                  </a:lnTo>
                  <a:lnTo>
                    <a:pt x="1028" y="36"/>
                  </a:lnTo>
                  <a:lnTo>
                    <a:pt x="1028" y="36"/>
                  </a:lnTo>
                  <a:lnTo>
                    <a:pt x="1026" y="36"/>
                  </a:lnTo>
                  <a:lnTo>
                    <a:pt x="1024" y="36"/>
                  </a:lnTo>
                  <a:lnTo>
                    <a:pt x="1022" y="36"/>
                  </a:lnTo>
                  <a:lnTo>
                    <a:pt x="1020" y="36"/>
                  </a:lnTo>
                  <a:lnTo>
                    <a:pt x="1018" y="36"/>
                  </a:lnTo>
                  <a:lnTo>
                    <a:pt x="1016" y="36"/>
                  </a:lnTo>
                  <a:lnTo>
                    <a:pt x="1016" y="36"/>
                  </a:lnTo>
                  <a:lnTo>
                    <a:pt x="1014" y="36"/>
                  </a:lnTo>
                  <a:lnTo>
                    <a:pt x="1014" y="38"/>
                  </a:lnTo>
                  <a:lnTo>
                    <a:pt x="1016" y="38"/>
                  </a:lnTo>
                  <a:lnTo>
                    <a:pt x="1014" y="38"/>
                  </a:lnTo>
                  <a:lnTo>
                    <a:pt x="1016" y="38"/>
                  </a:lnTo>
                  <a:lnTo>
                    <a:pt x="1014" y="38"/>
                  </a:lnTo>
                  <a:lnTo>
                    <a:pt x="1016" y="40"/>
                  </a:lnTo>
                  <a:lnTo>
                    <a:pt x="1016" y="40"/>
                  </a:lnTo>
                  <a:lnTo>
                    <a:pt x="1014" y="40"/>
                  </a:lnTo>
                  <a:lnTo>
                    <a:pt x="1014" y="40"/>
                  </a:lnTo>
                  <a:lnTo>
                    <a:pt x="1012" y="38"/>
                  </a:lnTo>
                  <a:lnTo>
                    <a:pt x="1010" y="40"/>
                  </a:lnTo>
                  <a:lnTo>
                    <a:pt x="1010" y="38"/>
                  </a:lnTo>
                  <a:lnTo>
                    <a:pt x="1008" y="38"/>
                  </a:lnTo>
                  <a:lnTo>
                    <a:pt x="1008" y="38"/>
                  </a:lnTo>
                  <a:lnTo>
                    <a:pt x="1006" y="38"/>
                  </a:lnTo>
                  <a:lnTo>
                    <a:pt x="1006" y="38"/>
                  </a:lnTo>
                  <a:lnTo>
                    <a:pt x="1004" y="38"/>
                  </a:lnTo>
                  <a:lnTo>
                    <a:pt x="1004" y="38"/>
                  </a:lnTo>
                  <a:lnTo>
                    <a:pt x="1002" y="38"/>
                  </a:lnTo>
                  <a:lnTo>
                    <a:pt x="1000" y="38"/>
                  </a:lnTo>
                  <a:lnTo>
                    <a:pt x="998" y="34"/>
                  </a:lnTo>
                  <a:lnTo>
                    <a:pt x="996" y="34"/>
                  </a:lnTo>
                  <a:lnTo>
                    <a:pt x="994" y="32"/>
                  </a:lnTo>
                  <a:lnTo>
                    <a:pt x="994" y="32"/>
                  </a:lnTo>
                  <a:lnTo>
                    <a:pt x="992" y="32"/>
                  </a:lnTo>
                  <a:lnTo>
                    <a:pt x="992" y="32"/>
                  </a:lnTo>
                  <a:lnTo>
                    <a:pt x="990" y="32"/>
                  </a:lnTo>
                  <a:lnTo>
                    <a:pt x="988" y="30"/>
                  </a:lnTo>
                  <a:lnTo>
                    <a:pt x="988" y="30"/>
                  </a:lnTo>
                  <a:lnTo>
                    <a:pt x="984" y="30"/>
                  </a:lnTo>
                  <a:lnTo>
                    <a:pt x="984" y="30"/>
                  </a:lnTo>
                  <a:lnTo>
                    <a:pt x="982" y="30"/>
                  </a:lnTo>
                  <a:lnTo>
                    <a:pt x="982" y="30"/>
                  </a:lnTo>
                  <a:lnTo>
                    <a:pt x="978" y="30"/>
                  </a:lnTo>
                  <a:lnTo>
                    <a:pt x="976" y="30"/>
                  </a:lnTo>
                  <a:lnTo>
                    <a:pt x="974" y="30"/>
                  </a:lnTo>
                  <a:lnTo>
                    <a:pt x="972" y="30"/>
                  </a:lnTo>
                  <a:lnTo>
                    <a:pt x="970" y="30"/>
                  </a:lnTo>
                  <a:lnTo>
                    <a:pt x="970" y="30"/>
                  </a:lnTo>
                  <a:lnTo>
                    <a:pt x="970" y="30"/>
                  </a:lnTo>
                  <a:lnTo>
                    <a:pt x="968" y="32"/>
                  </a:lnTo>
                  <a:lnTo>
                    <a:pt x="968" y="32"/>
                  </a:lnTo>
                  <a:lnTo>
                    <a:pt x="966" y="32"/>
                  </a:lnTo>
                  <a:lnTo>
                    <a:pt x="964" y="32"/>
                  </a:lnTo>
                  <a:lnTo>
                    <a:pt x="962" y="32"/>
                  </a:lnTo>
                  <a:lnTo>
                    <a:pt x="962" y="32"/>
                  </a:lnTo>
                  <a:lnTo>
                    <a:pt x="962" y="32"/>
                  </a:lnTo>
                  <a:lnTo>
                    <a:pt x="962" y="32"/>
                  </a:lnTo>
                  <a:lnTo>
                    <a:pt x="960" y="32"/>
                  </a:lnTo>
                  <a:lnTo>
                    <a:pt x="960" y="32"/>
                  </a:lnTo>
                  <a:lnTo>
                    <a:pt x="958" y="32"/>
                  </a:lnTo>
                  <a:lnTo>
                    <a:pt x="958" y="34"/>
                  </a:lnTo>
                  <a:lnTo>
                    <a:pt x="956" y="34"/>
                  </a:lnTo>
                  <a:lnTo>
                    <a:pt x="954" y="34"/>
                  </a:lnTo>
                  <a:lnTo>
                    <a:pt x="952" y="34"/>
                  </a:lnTo>
                  <a:lnTo>
                    <a:pt x="952" y="34"/>
                  </a:lnTo>
                  <a:lnTo>
                    <a:pt x="950" y="34"/>
                  </a:lnTo>
                  <a:lnTo>
                    <a:pt x="952" y="32"/>
                  </a:lnTo>
                  <a:lnTo>
                    <a:pt x="952" y="32"/>
                  </a:lnTo>
                  <a:lnTo>
                    <a:pt x="950" y="32"/>
                  </a:lnTo>
                  <a:lnTo>
                    <a:pt x="946" y="30"/>
                  </a:lnTo>
                  <a:lnTo>
                    <a:pt x="944" y="30"/>
                  </a:lnTo>
                  <a:lnTo>
                    <a:pt x="944" y="30"/>
                  </a:lnTo>
                  <a:lnTo>
                    <a:pt x="942" y="30"/>
                  </a:lnTo>
                  <a:lnTo>
                    <a:pt x="940" y="30"/>
                  </a:lnTo>
                  <a:lnTo>
                    <a:pt x="940" y="30"/>
                  </a:lnTo>
                  <a:lnTo>
                    <a:pt x="938" y="30"/>
                  </a:lnTo>
                  <a:lnTo>
                    <a:pt x="938" y="30"/>
                  </a:lnTo>
                  <a:lnTo>
                    <a:pt x="936" y="30"/>
                  </a:lnTo>
                  <a:lnTo>
                    <a:pt x="934" y="30"/>
                  </a:lnTo>
                  <a:lnTo>
                    <a:pt x="934" y="30"/>
                  </a:lnTo>
                  <a:lnTo>
                    <a:pt x="932" y="30"/>
                  </a:lnTo>
                  <a:lnTo>
                    <a:pt x="932" y="30"/>
                  </a:lnTo>
                  <a:lnTo>
                    <a:pt x="932" y="30"/>
                  </a:lnTo>
                  <a:lnTo>
                    <a:pt x="930" y="30"/>
                  </a:lnTo>
                  <a:lnTo>
                    <a:pt x="928" y="30"/>
                  </a:lnTo>
                  <a:lnTo>
                    <a:pt x="928" y="30"/>
                  </a:lnTo>
                  <a:lnTo>
                    <a:pt x="928" y="28"/>
                  </a:lnTo>
                  <a:lnTo>
                    <a:pt x="928" y="28"/>
                  </a:lnTo>
                  <a:lnTo>
                    <a:pt x="930" y="28"/>
                  </a:lnTo>
                  <a:lnTo>
                    <a:pt x="930" y="28"/>
                  </a:lnTo>
                  <a:lnTo>
                    <a:pt x="932" y="28"/>
                  </a:lnTo>
                  <a:lnTo>
                    <a:pt x="930" y="26"/>
                  </a:lnTo>
                  <a:lnTo>
                    <a:pt x="930" y="26"/>
                  </a:lnTo>
                  <a:lnTo>
                    <a:pt x="926" y="26"/>
                  </a:lnTo>
                  <a:lnTo>
                    <a:pt x="924" y="24"/>
                  </a:lnTo>
                  <a:lnTo>
                    <a:pt x="922" y="24"/>
                  </a:lnTo>
                  <a:lnTo>
                    <a:pt x="920" y="24"/>
                  </a:lnTo>
                  <a:lnTo>
                    <a:pt x="920" y="24"/>
                  </a:lnTo>
                  <a:lnTo>
                    <a:pt x="918" y="24"/>
                  </a:lnTo>
                  <a:lnTo>
                    <a:pt x="916" y="24"/>
                  </a:lnTo>
                  <a:lnTo>
                    <a:pt x="916" y="24"/>
                  </a:lnTo>
                  <a:lnTo>
                    <a:pt x="914" y="24"/>
                  </a:lnTo>
                  <a:lnTo>
                    <a:pt x="912" y="24"/>
                  </a:lnTo>
                  <a:lnTo>
                    <a:pt x="912" y="26"/>
                  </a:lnTo>
                  <a:lnTo>
                    <a:pt x="908" y="26"/>
                  </a:lnTo>
                  <a:lnTo>
                    <a:pt x="908" y="24"/>
                  </a:lnTo>
                  <a:lnTo>
                    <a:pt x="906" y="24"/>
                  </a:lnTo>
                  <a:lnTo>
                    <a:pt x="902" y="24"/>
                  </a:lnTo>
                  <a:lnTo>
                    <a:pt x="902" y="24"/>
                  </a:lnTo>
                  <a:lnTo>
                    <a:pt x="898" y="24"/>
                  </a:lnTo>
                  <a:lnTo>
                    <a:pt x="896" y="24"/>
                  </a:lnTo>
                  <a:lnTo>
                    <a:pt x="892" y="24"/>
                  </a:lnTo>
                  <a:lnTo>
                    <a:pt x="890" y="24"/>
                  </a:lnTo>
                  <a:lnTo>
                    <a:pt x="886" y="24"/>
                  </a:lnTo>
                  <a:lnTo>
                    <a:pt x="882" y="26"/>
                  </a:lnTo>
                  <a:lnTo>
                    <a:pt x="880" y="26"/>
                  </a:lnTo>
                  <a:lnTo>
                    <a:pt x="880" y="24"/>
                  </a:lnTo>
                  <a:lnTo>
                    <a:pt x="878" y="24"/>
                  </a:lnTo>
                  <a:lnTo>
                    <a:pt x="878" y="24"/>
                  </a:lnTo>
                  <a:lnTo>
                    <a:pt x="878" y="24"/>
                  </a:lnTo>
                  <a:lnTo>
                    <a:pt x="878" y="26"/>
                  </a:lnTo>
                  <a:lnTo>
                    <a:pt x="878" y="26"/>
                  </a:lnTo>
                  <a:lnTo>
                    <a:pt x="880" y="26"/>
                  </a:lnTo>
                  <a:lnTo>
                    <a:pt x="880" y="26"/>
                  </a:lnTo>
                  <a:lnTo>
                    <a:pt x="882" y="26"/>
                  </a:lnTo>
                  <a:lnTo>
                    <a:pt x="880" y="26"/>
                  </a:lnTo>
                  <a:lnTo>
                    <a:pt x="880" y="28"/>
                  </a:lnTo>
                  <a:lnTo>
                    <a:pt x="880" y="28"/>
                  </a:lnTo>
                  <a:lnTo>
                    <a:pt x="882" y="30"/>
                  </a:lnTo>
                  <a:lnTo>
                    <a:pt x="882" y="30"/>
                  </a:lnTo>
                  <a:lnTo>
                    <a:pt x="882" y="30"/>
                  </a:lnTo>
                  <a:lnTo>
                    <a:pt x="882" y="30"/>
                  </a:lnTo>
                  <a:lnTo>
                    <a:pt x="882" y="32"/>
                  </a:lnTo>
                  <a:lnTo>
                    <a:pt x="882" y="32"/>
                  </a:lnTo>
                  <a:lnTo>
                    <a:pt x="882" y="32"/>
                  </a:lnTo>
                  <a:lnTo>
                    <a:pt x="884" y="32"/>
                  </a:lnTo>
                  <a:lnTo>
                    <a:pt x="884" y="34"/>
                  </a:lnTo>
                  <a:lnTo>
                    <a:pt x="884" y="34"/>
                  </a:lnTo>
                  <a:lnTo>
                    <a:pt x="884" y="34"/>
                  </a:lnTo>
                  <a:lnTo>
                    <a:pt x="886" y="36"/>
                  </a:lnTo>
                  <a:lnTo>
                    <a:pt x="888" y="36"/>
                  </a:lnTo>
                  <a:lnTo>
                    <a:pt x="888" y="36"/>
                  </a:lnTo>
                  <a:lnTo>
                    <a:pt x="890" y="36"/>
                  </a:lnTo>
                  <a:lnTo>
                    <a:pt x="890" y="38"/>
                  </a:lnTo>
                  <a:lnTo>
                    <a:pt x="890" y="38"/>
                  </a:lnTo>
                  <a:lnTo>
                    <a:pt x="886" y="36"/>
                  </a:lnTo>
                  <a:lnTo>
                    <a:pt x="886" y="38"/>
                  </a:lnTo>
                  <a:lnTo>
                    <a:pt x="886" y="38"/>
                  </a:lnTo>
                  <a:lnTo>
                    <a:pt x="884" y="38"/>
                  </a:lnTo>
                  <a:lnTo>
                    <a:pt x="884" y="38"/>
                  </a:lnTo>
                  <a:lnTo>
                    <a:pt x="884" y="36"/>
                  </a:lnTo>
                  <a:lnTo>
                    <a:pt x="882" y="36"/>
                  </a:lnTo>
                  <a:lnTo>
                    <a:pt x="880" y="36"/>
                  </a:lnTo>
                  <a:lnTo>
                    <a:pt x="880" y="36"/>
                  </a:lnTo>
                  <a:lnTo>
                    <a:pt x="882" y="36"/>
                  </a:lnTo>
                  <a:lnTo>
                    <a:pt x="882" y="38"/>
                  </a:lnTo>
                  <a:lnTo>
                    <a:pt x="880" y="36"/>
                  </a:lnTo>
                  <a:lnTo>
                    <a:pt x="880" y="38"/>
                  </a:lnTo>
                  <a:lnTo>
                    <a:pt x="880" y="38"/>
                  </a:lnTo>
                  <a:lnTo>
                    <a:pt x="880" y="38"/>
                  </a:lnTo>
                  <a:lnTo>
                    <a:pt x="880" y="38"/>
                  </a:lnTo>
                  <a:lnTo>
                    <a:pt x="880" y="38"/>
                  </a:lnTo>
                  <a:lnTo>
                    <a:pt x="880" y="40"/>
                  </a:lnTo>
                  <a:lnTo>
                    <a:pt x="882" y="38"/>
                  </a:lnTo>
                  <a:lnTo>
                    <a:pt x="882" y="40"/>
                  </a:lnTo>
                  <a:lnTo>
                    <a:pt x="884" y="38"/>
                  </a:lnTo>
                  <a:lnTo>
                    <a:pt x="884" y="38"/>
                  </a:lnTo>
                  <a:lnTo>
                    <a:pt x="884" y="40"/>
                  </a:lnTo>
                  <a:lnTo>
                    <a:pt x="884" y="40"/>
                  </a:lnTo>
                  <a:lnTo>
                    <a:pt x="884" y="40"/>
                  </a:lnTo>
                  <a:lnTo>
                    <a:pt x="884" y="40"/>
                  </a:lnTo>
                  <a:lnTo>
                    <a:pt x="884" y="40"/>
                  </a:lnTo>
                  <a:lnTo>
                    <a:pt x="882" y="40"/>
                  </a:lnTo>
                  <a:lnTo>
                    <a:pt x="882" y="40"/>
                  </a:lnTo>
                  <a:lnTo>
                    <a:pt x="880" y="40"/>
                  </a:lnTo>
                  <a:lnTo>
                    <a:pt x="880" y="40"/>
                  </a:lnTo>
                  <a:lnTo>
                    <a:pt x="878" y="40"/>
                  </a:lnTo>
                  <a:lnTo>
                    <a:pt x="878" y="40"/>
                  </a:lnTo>
                  <a:lnTo>
                    <a:pt x="876" y="40"/>
                  </a:lnTo>
                  <a:lnTo>
                    <a:pt x="874" y="38"/>
                  </a:lnTo>
                  <a:lnTo>
                    <a:pt x="872" y="38"/>
                  </a:lnTo>
                  <a:lnTo>
                    <a:pt x="870" y="38"/>
                  </a:lnTo>
                  <a:lnTo>
                    <a:pt x="870" y="38"/>
                  </a:lnTo>
                  <a:lnTo>
                    <a:pt x="868" y="38"/>
                  </a:lnTo>
                  <a:lnTo>
                    <a:pt x="866" y="38"/>
                  </a:lnTo>
                  <a:lnTo>
                    <a:pt x="864" y="38"/>
                  </a:lnTo>
                  <a:lnTo>
                    <a:pt x="864" y="40"/>
                  </a:lnTo>
                  <a:lnTo>
                    <a:pt x="864" y="40"/>
                  </a:lnTo>
                  <a:lnTo>
                    <a:pt x="866" y="40"/>
                  </a:lnTo>
                  <a:lnTo>
                    <a:pt x="866" y="42"/>
                  </a:lnTo>
                  <a:lnTo>
                    <a:pt x="864" y="40"/>
                  </a:lnTo>
                  <a:lnTo>
                    <a:pt x="864" y="40"/>
                  </a:lnTo>
                  <a:lnTo>
                    <a:pt x="862" y="40"/>
                  </a:lnTo>
                  <a:lnTo>
                    <a:pt x="862" y="42"/>
                  </a:lnTo>
                  <a:lnTo>
                    <a:pt x="860" y="42"/>
                  </a:lnTo>
                  <a:lnTo>
                    <a:pt x="858" y="40"/>
                  </a:lnTo>
                  <a:lnTo>
                    <a:pt x="856" y="40"/>
                  </a:lnTo>
                  <a:lnTo>
                    <a:pt x="854" y="38"/>
                  </a:lnTo>
                  <a:lnTo>
                    <a:pt x="852" y="38"/>
                  </a:lnTo>
                  <a:lnTo>
                    <a:pt x="850" y="38"/>
                  </a:lnTo>
                  <a:lnTo>
                    <a:pt x="850" y="36"/>
                  </a:lnTo>
                  <a:lnTo>
                    <a:pt x="848" y="36"/>
                  </a:lnTo>
                  <a:lnTo>
                    <a:pt x="848" y="38"/>
                  </a:lnTo>
                  <a:lnTo>
                    <a:pt x="850" y="38"/>
                  </a:lnTo>
                  <a:lnTo>
                    <a:pt x="850" y="40"/>
                  </a:lnTo>
                  <a:lnTo>
                    <a:pt x="852" y="40"/>
                  </a:lnTo>
                  <a:lnTo>
                    <a:pt x="852" y="42"/>
                  </a:lnTo>
                  <a:lnTo>
                    <a:pt x="852" y="42"/>
                  </a:lnTo>
                  <a:lnTo>
                    <a:pt x="856" y="44"/>
                  </a:lnTo>
                  <a:lnTo>
                    <a:pt x="856" y="44"/>
                  </a:lnTo>
                  <a:lnTo>
                    <a:pt x="856" y="46"/>
                  </a:lnTo>
                  <a:lnTo>
                    <a:pt x="856" y="46"/>
                  </a:lnTo>
                  <a:lnTo>
                    <a:pt x="856" y="48"/>
                  </a:lnTo>
                  <a:lnTo>
                    <a:pt x="856" y="48"/>
                  </a:lnTo>
                  <a:lnTo>
                    <a:pt x="858" y="48"/>
                  </a:lnTo>
                  <a:lnTo>
                    <a:pt x="856" y="48"/>
                  </a:lnTo>
                  <a:lnTo>
                    <a:pt x="852" y="46"/>
                  </a:lnTo>
                  <a:lnTo>
                    <a:pt x="852" y="46"/>
                  </a:lnTo>
                  <a:lnTo>
                    <a:pt x="852" y="48"/>
                  </a:lnTo>
                  <a:lnTo>
                    <a:pt x="852" y="48"/>
                  </a:lnTo>
                  <a:lnTo>
                    <a:pt x="852" y="48"/>
                  </a:lnTo>
                  <a:lnTo>
                    <a:pt x="850" y="48"/>
                  </a:lnTo>
                  <a:lnTo>
                    <a:pt x="850" y="48"/>
                  </a:lnTo>
                  <a:lnTo>
                    <a:pt x="848" y="46"/>
                  </a:lnTo>
                  <a:lnTo>
                    <a:pt x="848" y="46"/>
                  </a:lnTo>
                  <a:lnTo>
                    <a:pt x="846" y="46"/>
                  </a:lnTo>
                  <a:lnTo>
                    <a:pt x="846" y="46"/>
                  </a:lnTo>
                  <a:lnTo>
                    <a:pt x="846" y="46"/>
                  </a:lnTo>
                  <a:lnTo>
                    <a:pt x="846" y="46"/>
                  </a:lnTo>
                  <a:lnTo>
                    <a:pt x="844" y="46"/>
                  </a:lnTo>
                  <a:lnTo>
                    <a:pt x="842" y="44"/>
                  </a:lnTo>
                  <a:lnTo>
                    <a:pt x="842" y="44"/>
                  </a:lnTo>
                  <a:lnTo>
                    <a:pt x="842" y="44"/>
                  </a:lnTo>
                  <a:lnTo>
                    <a:pt x="840" y="44"/>
                  </a:lnTo>
                  <a:lnTo>
                    <a:pt x="838" y="44"/>
                  </a:lnTo>
                  <a:lnTo>
                    <a:pt x="838" y="42"/>
                  </a:lnTo>
                  <a:lnTo>
                    <a:pt x="838" y="42"/>
                  </a:lnTo>
                  <a:lnTo>
                    <a:pt x="836" y="42"/>
                  </a:lnTo>
                  <a:lnTo>
                    <a:pt x="836" y="42"/>
                  </a:lnTo>
                  <a:lnTo>
                    <a:pt x="836" y="42"/>
                  </a:lnTo>
                  <a:lnTo>
                    <a:pt x="836" y="42"/>
                  </a:lnTo>
                  <a:lnTo>
                    <a:pt x="834" y="42"/>
                  </a:lnTo>
                  <a:lnTo>
                    <a:pt x="834" y="42"/>
                  </a:lnTo>
                  <a:lnTo>
                    <a:pt x="834" y="40"/>
                  </a:lnTo>
                  <a:lnTo>
                    <a:pt x="832" y="40"/>
                  </a:lnTo>
                  <a:lnTo>
                    <a:pt x="830" y="40"/>
                  </a:lnTo>
                  <a:lnTo>
                    <a:pt x="830" y="38"/>
                  </a:lnTo>
                  <a:lnTo>
                    <a:pt x="832" y="38"/>
                  </a:lnTo>
                  <a:lnTo>
                    <a:pt x="832" y="36"/>
                  </a:lnTo>
                  <a:lnTo>
                    <a:pt x="832" y="38"/>
                  </a:lnTo>
                  <a:lnTo>
                    <a:pt x="830" y="36"/>
                  </a:lnTo>
                  <a:lnTo>
                    <a:pt x="830" y="36"/>
                  </a:lnTo>
                  <a:lnTo>
                    <a:pt x="830" y="36"/>
                  </a:lnTo>
                  <a:lnTo>
                    <a:pt x="830" y="36"/>
                  </a:lnTo>
                  <a:lnTo>
                    <a:pt x="826" y="34"/>
                  </a:lnTo>
                  <a:lnTo>
                    <a:pt x="826" y="34"/>
                  </a:lnTo>
                  <a:lnTo>
                    <a:pt x="826" y="34"/>
                  </a:lnTo>
                  <a:lnTo>
                    <a:pt x="826" y="34"/>
                  </a:lnTo>
                  <a:lnTo>
                    <a:pt x="824" y="32"/>
                  </a:lnTo>
                  <a:lnTo>
                    <a:pt x="826" y="32"/>
                  </a:lnTo>
                  <a:lnTo>
                    <a:pt x="824" y="32"/>
                  </a:lnTo>
                  <a:lnTo>
                    <a:pt x="824" y="32"/>
                  </a:lnTo>
                  <a:lnTo>
                    <a:pt x="824" y="30"/>
                  </a:lnTo>
                  <a:lnTo>
                    <a:pt x="822" y="30"/>
                  </a:lnTo>
                  <a:lnTo>
                    <a:pt x="822" y="30"/>
                  </a:lnTo>
                  <a:lnTo>
                    <a:pt x="822" y="30"/>
                  </a:lnTo>
                  <a:lnTo>
                    <a:pt x="820" y="30"/>
                  </a:lnTo>
                  <a:lnTo>
                    <a:pt x="818" y="28"/>
                  </a:lnTo>
                  <a:lnTo>
                    <a:pt x="818" y="28"/>
                  </a:lnTo>
                  <a:lnTo>
                    <a:pt x="816" y="28"/>
                  </a:lnTo>
                  <a:lnTo>
                    <a:pt x="814" y="28"/>
                  </a:lnTo>
                  <a:lnTo>
                    <a:pt x="814" y="26"/>
                  </a:lnTo>
                  <a:lnTo>
                    <a:pt x="812" y="26"/>
                  </a:lnTo>
                  <a:lnTo>
                    <a:pt x="810" y="26"/>
                  </a:lnTo>
                  <a:lnTo>
                    <a:pt x="810" y="26"/>
                  </a:lnTo>
                  <a:lnTo>
                    <a:pt x="808" y="26"/>
                  </a:lnTo>
                  <a:lnTo>
                    <a:pt x="808" y="26"/>
                  </a:lnTo>
                  <a:lnTo>
                    <a:pt x="806" y="26"/>
                  </a:lnTo>
                  <a:lnTo>
                    <a:pt x="804" y="26"/>
                  </a:lnTo>
                  <a:lnTo>
                    <a:pt x="804" y="26"/>
                  </a:lnTo>
                  <a:lnTo>
                    <a:pt x="804" y="26"/>
                  </a:lnTo>
                  <a:lnTo>
                    <a:pt x="804" y="28"/>
                  </a:lnTo>
                  <a:lnTo>
                    <a:pt x="804" y="28"/>
                  </a:lnTo>
                  <a:lnTo>
                    <a:pt x="802" y="26"/>
                  </a:lnTo>
                  <a:lnTo>
                    <a:pt x="800" y="26"/>
                  </a:lnTo>
                  <a:lnTo>
                    <a:pt x="800" y="26"/>
                  </a:lnTo>
                  <a:lnTo>
                    <a:pt x="798" y="26"/>
                  </a:lnTo>
                  <a:lnTo>
                    <a:pt x="798" y="26"/>
                  </a:lnTo>
                  <a:lnTo>
                    <a:pt x="798" y="26"/>
                  </a:lnTo>
                  <a:lnTo>
                    <a:pt x="796" y="26"/>
                  </a:lnTo>
                  <a:lnTo>
                    <a:pt x="796" y="26"/>
                  </a:lnTo>
                  <a:lnTo>
                    <a:pt x="796" y="26"/>
                  </a:lnTo>
                  <a:lnTo>
                    <a:pt x="796" y="26"/>
                  </a:lnTo>
                  <a:lnTo>
                    <a:pt x="794" y="26"/>
                  </a:lnTo>
                  <a:lnTo>
                    <a:pt x="794" y="26"/>
                  </a:lnTo>
                  <a:lnTo>
                    <a:pt x="792" y="26"/>
                  </a:lnTo>
                  <a:lnTo>
                    <a:pt x="792" y="26"/>
                  </a:lnTo>
                  <a:lnTo>
                    <a:pt x="792" y="26"/>
                  </a:lnTo>
                  <a:lnTo>
                    <a:pt x="790" y="26"/>
                  </a:lnTo>
                  <a:lnTo>
                    <a:pt x="788" y="26"/>
                  </a:lnTo>
                  <a:lnTo>
                    <a:pt x="786" y="26"/>
                  </a:lnTo>
                  <a:lnTo>
                    <a:pt x="786" y="26"/>
                  </a:lnTo>
                  <a:lnTo>
                    <a:pt x="788" y="26"/>
                  </a:lnTo>
                  <a:lnTo>
                    <a:pt x="786" y="26"/>
                  </a:lnTo>
                  <a:lnTo>
                    <a:pt x="784" y="26"/>
                  </a:lnTo>
                  <a:lnTo>
                    <a:pt x="784" y="26"/>
                  </a:lnTo>
                  <a:lnTo>
                    <a:pt x="786" y="26"/>
                  </a:lnTo>
                  <a:lnTo>
                    <a:pt x="786" y="30"/>
                  </a:lnTo>
                  <a:lnTo>
                    <a:pt x="788" y="30"/>
                  </a:lnTo>
                  <a:lnTo>
                    <a:pt x="788" y="30"/>
                  </a:lnTo>
                  <a:lnTo>
                    <a:pt x="788" y="30"/>
                  </a:lnTo>
                  <a:lnTo>
                    <a:pt x="792" y="32"/>
                  </a:lnTo>
                  <a:lnTo>
                    <a:pt x="792" y="32"/>
                  </a:lnTo>
                  <a:lnTo>
                    <a:pt x="790" y="32"/>
                  </a:lnTo>
                  <a:lnTo>
                    <a:pt x="788" y="34"/>
                  </a:lnTo>
                  <a:lnTo>
                    <a:pt x="788" y="34"/>
                  </a:lnTo>
                  <a:lnTo>
                    <a:pt x="788" y="34"/>
                  </a:lnTo>
                  <a:lnTo>
                    <a:pt x="786" y="34"/>
                  </a:lnTo>
                  <a:lnTo>
                    <a:pt x="786" y="34"/>
                  </a:lnTo>
                  <a:lnTo>
                    <a:pt x="784" y="34"/>
                  </a:lnTo>
                  <a:lnTo>
                    <a:pt x="782" y="34"/>
                  </a:lnTo>
                  <a:lnTo>
                    <a:pt x="780" y="34"/>
                  </a:lnTo>
                  <a:lnTo>
                    <a:pt x="778" y="34"/>
                  </a:lnTo>
                  <a:lnTo>
                    <a:pt x="776" y="34"/>
                  </a:lnTo>
                  <a:lnTo>
                    <a:pt x="776" y="34"/>
                  </a:lnTo>
                  <a:lnTo>
                    <a:pt x="772" y="34"/>
                  </a:lnTo>
                  <a:lnTo>
                    <a:pt x="772" y="34"/>
                  </a:lnTo>
                  <a:lnTo>
                    <a:pt x="768" y="34"/>
                  </a:lnTo>
                  <a:lnTo>
                    <a:pt x="766" y="32"/>
                  </a:lnTo>
                  <a:lnTo>
                    <a:pt x="766" y="32"/>
                  </a:lnTo>
                  <a:lnTo>
                    <a:pt x="766" y="32"/>
                  </a:lnTo>
                  <a:lnTo>
                    <a:pt x="766" y="32"/>
                  </a:lnTo>
                  <a:lnTo>
                    <a:pt x="764" y="32"/>
                  </a:lnTo>
                  <a:lnTo>
                    <a:pt x="766" y="30"/>
                  </a:lnTo>
                  <a:lnTo>
                    <a:pt x="766" y="30"/>
                  </a:lnTo>
                  <a:lnTo>
                    <a:pt x="766" y="30"/>
                  </a:lnTo>
                  <a:lnTo>
                    <a:pt x="766" y="30"/>
                  </a:lnTo>
                  <a:lnTo>
                    <a:pt x="764" y="30"/>
                  </a:lnTo>
                  <a:lnTo>
                    <a:pt x="762" y="30"/>
                  </a:lnTo>
                  <a:lnTo>
                    <a:pt x="762" y="30"/>
                  </a:lnTo>
                  <a:lnTo>
                    <a:pt x="760" y="30"/>
                  </a:lnTo>
                  <a:lnTo>
                    <a:pt x="758" y="30"/>
                  </a:lnTo>
                  <a:lnTo>
                    <a:pt x="756" y="30"/>
                  </a:lnTo>
                  <a:lnTo>
                    <a:pt x="754" y="30"/>
                  </a:lnTo>
                  <a:lnTo>
                    <a:pt x="754" y="30"/>
                  </a:lnTo>
                  <a:lnTo>
                    <a:pt x="752" y="30"/>
                  </a:lnTo>
                  <a:lnTo>
                    <a:pt x="750" y="30"/>
                  </a:lnTo>
                  <a:lnTo>
                    <a:pt x="748" y="30"/>
                  </a:lnTo>
                  <a:lnTo>
                    <a:pt x="748" y="30"/>
                  </a:lnTo>
                  <a:lnTo>
                    <a:pt x="748" y="30"/>
                  </a:lnTo>
                  <a:lnTo>
                    <a:pt x="746" y="32"/>
                  </a:lnTo>
                  <a:lnTo>
                    <a:pt x="744" y="32"/>
                  </a:lnTo>
                  <a:lnTo>
                    <a:pt x="742" y="32"/>
                  </a:lnTo>
                  <a:lnTo>
                    <a:pt x="740" y="32"/>
                  </a:lnTo>
                  <a:lnTo>
                    <a:pt x="742" y="34"/>
                  </a:lnTo>
                  <a:lnTo>
                    <a:pt x="744" y="34"/>
                  </a:lnTo>
                  <a:lnTo>
                    <a:pt x="742" y="36"/>
                  </a:lnTo>
                  <a:lnTo>
                    <a:pt x="742" y="36"/>
                  </a:lnTo>
                  <a:lnTo>
                    <a:pt x="742" y="36"/>
                  </a:lnTo>
                  <a:lnTo>
                    <a:pt x="742" y="36"/>
                  </a:lnTo>
                  <a:lnTo>
                    <a:pt x="742" y="34"/>
                  </a:lnTo>
                  <a:lnTo>
                    <a:pt x="740" y="34"/>
                  </a:lnTo>
                  <a:lnTo>
                    <a:pt x="740" y="34"/>
                  </a:lnTo>
                  <a:lnTo>
                    <a:pt x="738" y="34"/>
                  </a:lnTo>
                  <a:lnTo>
                    <a:pt x="738" y="32"/>
                  </a:lnTo>
                  <a:lnTo>
                    <a:pt x="738" y="32"/>
                  </a:lnTo>
                  <a:lnTo>
                    <a:pt x="738" y="32"/>
                  </a:lnTo>
                  <a:lnTo>
                    <a:pt x="736" y="30"/>
                  </a:lnTo>
                  <a:lnTo>
                    <a:pt x="734" y="30"/>
                  </a:lnTo>
                  <a:lnTo>
                    <a:pt x="734" y="30"/>
                  </a:lnTo>
                  <a:lnTo>
                    <a:pt x="732" y="30"/>
                  </a:lnTo>
                  <a:lnTo>
                    <a:pt x="734" y="30"/>
                  </a:lnTo>
                  <a:lnTo>
                    <a:pt x="734" y="30"/>
                  </a:lnTo>
                  <a:lnTo>
                    <a:pt x="734" y="32"/>
                  </a:lnTo>
                  <a:lnTo>
                    <a:pt x="732" y="32"/>
                  </a:lnTo>
                  <a:lnTo>
                    <a:pt x="730" y="32"/>
                  </a:lnTo>
                  <a:lnTo>
                    <a:pt x="730" y="32"/>
                  </a:lnTo>
                  <a:lnTo>
                    <a:pt x="728" y="32"/>
                  </a:lnTo>
                  <a:lnTo>
                    <a:pt x="726" y="32"/>
                  </a:lnTo>
                  <a:lnTo>
                    <a:pt x="726" y="30"/>
                  </a:lnTo>
                  <a:lnTo>
                    <a:pt x="724" y="30"/>
                  </a:lnTo>
                  <a:lnTo>
                    <a:pt x="726" y="30"/>
                  </a:lnTo>
                  <a:lnTo>
                    <a:pt x="724" y="30"/>
                  </a:lnTo>
                  <a:lnTo>
                    <a:pt x="722" y="30"/>
                  </a:lnTo>
                  <a:lnTo>
                    <a:pt x="722" y="30"/>
                  </a:lnTo>
                  <a:lnTo>
                    <a:pt x="722" y="30"/>
                  </a:lnTo>
                  <a:lnTo>
                    <a:pt x="722" y="30"/>
                  </a:lnTo>
                  <a:lnTo>
                    <a:pt x="722" y="30"/>
                  </a:lnTo>
                  <a:lnTo>
                    <a:pt x="720" y="30"/>
                  </a:lnTo>
                  <a:lnTo>
                    <a:pt x="720" y="30"/>
                  </a:lnTo>
                  <a:lnTo>
                    <a:pt x="718" y="30"/>
                  </a:lnTo>
                  <a:lnTo>
                    <a:pt x="716" y="30"/>
                  </a:lnTo>
                  <a:lnTo>
                    <a:pt x="718" y="30"/>
                  </a:lnTo>
                  <a:lnTo>
                    <a:pt x="718" y="32"/>
                  </a:lnTo>
                  <a:lnTo>
                    <a:pt x="718" y="32"/>
                  </a:lnTo>
                  <a:lnTo>
                    <a:pt x="720" y="32"/>
                  </a:lnTo>
                  <a:lnTo>
                    <a:pt x="720" y="34"/>
                  </a:lnTo>
                  <a:lnTo>
                    <a:pt x="720" y="32"/>
                  </a:lnTo>
                  <a:lnTo>
                    <a:pt x="720" y="32"/>
                  </a:lnTo>
                  <a:lnTo>
                    <a:pt x="722" y="32"/>
                  </a:lnTo>
                  <a:lnTo>
                    <a:pt x="722" y="32"/>
                  </a:lnTo>
                  <a:lnTo>
                    <a:pt x="722" y="32"/>
                  </a:lnTo>
                  <a:lnTo>
                    <a:pt x="722" y="32"/>
                  </a:lnTo>
                  <a:lnTo>
                    <a:pt x="724" y="32"/>
                  </a:lnTo>
                  <a:lnTo>
                    <a:pt x="726" y="32"/>
                  </a:lnTo>
                  <a:lnTo>
                    <a:pt x="724" y="34"/>
                  </a:lnTo>
                  <a:lnTo>
                    <a:pt x="724" y="34"/>
                  </a:lnTo>
                  <a:lnTo>
                    <a:pt x="724" y="34"/>
                  </a:lnTo>
                  <a:lnTo>
                    <a:pt x="722" y="36"/>
                  </a:lnTo>
                  <a:lnTo>
                    <a:pt x="722" y="36"/>
                  </a:lnTo>
                  <a:lnTo>
                    <a:pt x="718" y="34"/>
                  </a:lnTo>
                  <a:lnTo>
                    <a:pt x="720" y="36"/>
                  </a:lnTo>
                  <a:lnTo>
                    <a:pt x="720" y="36"/>
                  </a:lnTo>
                  <a:lnTo>
                    <a:pt x="720" y="36"/>
                  </a:lnTo>
                  <a:lnTo>
                    <a:pt x="718" y="38"/>
                  </a:lnTo>
                  <a:lnTo>
                    <a:pt x="716" y="38"/>
                  </a:lnTo>
                  <a:lnTo>
                    <a:pt x="718" y="38"/>
                  </a:lnTo>
                  <a:lnTo>
                    <a:pt x="716" y="38"/>
                  </a:lnTo>
                  <a:lnTo>
                    <a:pt x="714" y="38"/>
                  </a:lnTo>
                  <a:lnTo>
                    <a:pt x="714" y="38"/>
                  </a:lnTo>
                  <a:lnTo>
                    <a:pt x="712" y="38"/>
                  </a:lnTo>
                  <a:lnTo>
                    <a:pt x="712" y="40"/>
                  </a:lnTo>
                  <a:lnTo>
                    <a:pt x="708" y="38"/>
                  </a:lnTo>
                  <a:lnTo>
                    <a:pt x="708" y="40"/>
                  </a:lnTo>
                  <a:lnTo>
                    <a:pt x="708" y="40"/>
                  </a:lnTo>
                  <a:lnTo>
                    <a:pt x="710" y="42"/>
                  </a:lnTo>
                  <a:lnTo>
                    <a:pt x="714" y="42"/>
                  </a:lnTo>
                  <a:lnTo>
                    <a:pt x="714" y="42"/>
                  </a:lnTo>
                  <a:lnTo>
                    <a:pt x="712" y="42"/>
                  </a:lnTo>
                  <a:lnTo>
                    <a:pt x="710" y="42"/>
                  </a:lnTo>
                  <a:lnTo>
                    <a:pt x="708" y="42"/>
                  </a:lnTo>
                  <a:lnTo>
                    <a:pt x="708" y="42"/>
                  </a:lnTo>
                  <a:lnTo>
                    <a:pt x="708" y="42"/>
                  </a:lnTo>
                  <a:lnTo>
                    <a:pt x="708" y="42"/>
                  </a:lnTo>
                  <a:lnTo>
                    <a:pt x="708" y="44"/>
                  </a:lnTo>
                  <a:lnTo>
                    <a:pt x="706" y="44"/>
                  </a:lnTo>
                  <a:lnTo>
                    <a:pt x="706" y="44"/>
                  </a:lnTo>
                  <a:lnTo>
                    <a:pt x="706" y="44"/>
                  </a:lnTo>
                  <a:lnTo>
                    <a:pt x="706" y="46"/>
                  </a:lnTo>
                  <a:lnTo>
                    <a:pt x="706" y="44"/>
                  </a:lnTo>
                  <a:lnTo>
                    <a:pt x="704" y="46"/>
                  </a:lnTo>
                  <a:lnTo>
                    <a:pt x="704" y="46"/>
                  </a:lnTo>
                  <a:lnTo>
                    <a:pt x="704" y="44"/>
                  </a:lnTo>
                  <a:lnTo>
                    <a:pt x="704" y="44"/>
                  </a:lnTo>
                  <a:lnTo>
                    <a:pt x="704" y="44"/>
                  </a:lnTo>
                  <a:lnTo>
                    <a:pt x="706" y="42"/>
                  </a:lnTo>
                  <a:lnTo>
                    <a:pt x="706" y="42"/>
                  </a:lnTo>
                  <a:lnTo>
                    <a:pt x="706" y="42"/>
                  </a:lnTo>
                  <a:lnTo>
                    <a:pt x="708" y="42"/>
                  </a:lnTo>
                  <a:lnTo>
                    <a:pt x="706" y="40"/>
                  </a:lnTo>
                  <a:lnTo>
                    <a:pt x="706" y="40"/>
                  </a:lnTo>
                  <a:lnTo>
                    <a:pt x="706" y="40"/>
                  </a:lnTo>
                  <a:lnTo>
                    <a:pt x="706" y="38"/>
                  </a:lnTo>
                  <a:lnTo>
                    <a:pt x="706" y="38"/>
                  </a:lnTo>
                  <a:lnTo>
                    <a:pt x="708" y="38"/>
                  </a:lnTo>
                  <a:lnTo>
                    <a:pt x="708" y="38"/>
                  </a:lnTo>
                  <a:lnTo>
                    <a:pt x="708" y="36"/>
                  </a:lnTo>
                  <a:lnTo>
                    <a:pt x="708" y="36"/>
                  </a:lnTo>
                  <a:lnTo>
                    <a:pt x="708" y="34"/>
                  </a:lnTo>
                  <a:lnTo>
                    <a:pt x="712" y="34"/>
                  </a:lnTo>
                  <a:lnTo>
                    <a:pt x="712" y="34"/>
                  </a:lnTo>
                  <a:lnTo>
                    <a:pt x="712" y="34"/>
                  </a:lnTo>
                  <a:lnTo>
                    <a:pt x="712" y="32"/>
                  </a:lnTo>
                  <a:lnTo>
                    <a:pt x="712" y="32"/>
                  </a:lnTo>
                  <a:lnTo>
                    <a:pt x="712" y="32"/>
                  </a:lnTo>
                  <a:lnTo>
                    <a:pt x="714" y="30"/>
                  </a:lnTo>
                  <a:lnTo>
                    <a:pt x="714" y="30"/>
                  </a:lnTo>
                  <a:lnTo>
                    <a:pt x="714" y="28"/>
                  </a:lnTo>
                  <a:lnTo>
                    <a:pt x="714" y="28"/>
                  </a:lnTo>
                  <a:lnTo>
                    <a:pt x="714" y="26"/>
                  </a:lnTo>
                  <a:lnTo>
                    <a:pt x="716" y="26"/>
                  </a:lnTo>
                  <a:lnTo>
                    <a:pt x="714" y="26"/>
                  </a:lnTo>
                  <a:lnTo>
                    <a:pt x="714" y="26"/>
                  </a:lnTo>
                  <a:lnTo>
                    <a:pt x="716" y="26"/>
                  </a:lnTo>
                  <a:lnTo>
                    <a:pt x="716" y="24"/>
                  </a:lnTo>
                  <a:lnTo>
                    <a:pt x="716" y="24"/>
                  </a:lnTo>
                  <a:lnTo>
                    <a:pt x="716" y="24"/>
                  </a:lnTo>
                  <a:lnTo>
                    <a:pt x="716" y="24"/>
                  </a:lnTo>
                  <a:lnTo>
                    <a:pt x="718" y="24"/>
                  </a:lnTo>
                  <a:lnTo>
                    <a:pt x="718" y="22"/>
                  </a:lnTo>
                  <a:lnTo>
                    <a:pt x="720" y="24"/>
                  </a:lnTo>
                  <a:lnTo>
                    <a:pt x="720" y="22"/>
                  </a:lnTo>
                  <a:lnTo>
                    <a:pt x="720" y="22"/>
                  </a:lnTo>
                  <a:lnTo>
                    <a:pt x="718" y="22"/>
                  </a:lnTo>
                  <a:lnTo>
                    <a:pt x="720" y="22"/>
                  </a:lnTo>
                  <a:lnTo>
                    <a:pt x="720" y="22"/>
                  </a:lnTo>
                  <a:lnTo>
                    <a:pt x="720" y="20"/>
                  </a:lnTo>
                  <a:lnTo>
                    <a:pt x="722" y="22"/>
                  </a:lnTo>
                  <a:lnTo>
                    <a:pt x="722" y="20"/>
                  </a:lnTo>
                  <a:lnTo>
                    <a:pt x="722" y="20"/>
                  </a:lnTo>
                  <a:lnTo>
                    <a:pt x="722" y="20"/>
                  </a:lnTo>
                  <a:lnTo>
                    <a:pt x="722" y="20"/>
                  </a:lnTo>
                  <a:lnTo>
                    <a:pt x="722" y="20"/>
                  </a:lnTo>
                  <a:lnTo>
                    <a:pt x="722" y="20"/>
                  </a:lnTo>
                  <a:lnTo>
                    <a:pt x="722" y="18"/>
                  </a:lnTo>
                  <a:lnTo>
                    <a:pt x="722" y="18"/>
                  </a:lnTo>
                  <a:lnTo>
                    <a:pt x="722" y="18"/>
                  </a:lnTo>
                  <a:lnTo>
                    <a:pt x="722" y="16"/>
                  </a:lnTo>
                  <a:lnTo>
                    <a:pt x="722" y="16"/>
                  </a:lnTo>
                  <a:lnTo>
                    <a:pt x="720" y="16"/>
                  </a:lnTo>
                  <a:lnTo>
                    <a:pt x="720" y="16"/>
                  </a:lnTo>
                  <a:lnTo>
                    <a:pt x="718" y="16"/>
                  </a:lnTo>
                  <a:lnTo>
                    <a:pt x="716" y="14"/>
                  </a:lnTo>
                  <a:lnTo>
                    <a:pt x="716" y="14"/>
                  </a:lnTo>
                  <a:lnTo>
                    <a:pt x="716" y="14"/>
                  </a:lnTo>
                  <a:lnTo>
                    <a:pt x="716" y="14"/>
                  </a:lnTo>
                  <a:lnTo>
                    <a:pt x="714" y="14"/>
                  </a:lnTo>
                  <a:lnTo>
                    <a:pt x="714" y="14"/>
                  </a:lnTo>
                  <a:lnTo>
                    <a:pt x="714" y="14"/>
                  </a:lnTo>
                  <a:lnTo>
                    <a:pt x="712" y="14"/>
                  </a:lnTo>
                  <a:lnTo>
                    <a:pt x="710" y="14"/>
                  </a:lnTo>
                  <a:lnTo>
                    <a:pt x="710" y="12"/>
                  </a:lnTo>
                  <a:lnTo>
                    <a:pt x="712" y="12"/>
                  </a:lnTo>
                  <a:lnTo>
                    <a:pt x="714" y="14"/>
                  </a:lnTo>
                  <a:lnTo>
                    <a:pt x="718" y="14"/>
                  </a:lnTo>
                  <a:lnTo>
                    <a:pt x="718" y="14"/>
                  </a:lnTo>
                  <a:lnTo>
                    <a:pt x="718" y="14"/>
                  </a:lnTo>
                  <a:lnTo>
                    <a:pt x="716" y="12"/>
                  </a:lnTo>
                  <a:lnTo>
                    <a:pt x="716" y="12"/>
                  </a:lnTo>
                  <a:lnTo>
                    <a:pt x="716" y="12"/>
                  </a:lnTo>
                  <a:lnTo>
                    <a:pt x="716" y="12"/>
                  </a:lnTo>
                  <a:lnTo>
                    <a:pt x="714" y="12"/>
                  </a:lnTo>
                  <a:lnTo>
                    <a:pt x="712" y="10"/>
                  </a:lnTo>
                  <a:lnTo>
                    <a:pt x="712" y="10"/>
                  </a:lnTo>
                  <a:lnTo>
                    <a:pt x="710" y="8"/>
                  </a:lnTo>
                  <a:lnTo>
                    <a:pt x="708" y="10"/>
                  </a:lnTo>
                  <a:lnTo>
                    <a:pt x="710" y="10"/>
                  </a:lnTo>
                  <a:lnTo>
                    <a:pt x="710" y="10"/>
                  </a:lnTo>
                  <a:lnTo>
                    <a:pt x="710" y="10"/>
                  </a:lnTo>
                  <a:lnTo>
                    <a:pt x="708" y="10"/>
                  </a:lnTo>
                  <a:lnTo>
                    <a:pt x="706" y="10"/>
                  </a:lnTo>
                  <a:lnTo>
                    <a:pt x="706" y="8"/>
                  </a:lnTo>
                  <a:lnTo>
                    <a:pt x="706" y="8"/>
                  </a:lnTo>
                  <a:lnTo>
                    <a:pt x="706" y="8"/>
                  </a:lnTo>
                  <a:lnTo>
                    <a:pt x="704" y="8"/>
                  </a:lnTo>
                  <a:lnTo>
                    <a:pt x="702" y="8"/>
                  </a:lnTo>
                  <a:lnTo>
                    <a:pt x="702" y="8"/>
                  </a:lnTo>
                  <a:lnTo>
                    <a:pt x="700" y="6"/>
                  </a:lnTo>
                  <a:lnTo>
                    <a:pt x="698" y="6"/>
                  </a:lnTo>
                  <a:lnTo>
                    <a:pt x="696" y="6"/>
                  </a:lnTo>
                  <a:lnTo>
                    <a:pt x="696" y="6"/>
                  </a:lnTo>
                  <a:lnTo>
                    <a:pt x="696" y="6"/>
                  </a:lnTo>
                  <a:lnTo>
                    <a:pt x="694" y="6"/>
                  </a:lnTo>
                  <a:lnTo>
                    <a:pt x="694" y="6"/>
                  </a:lnTo>
                  <a:lnTo>
                    <a:pt x="694" y="6"/>
                  </a:lnTo>
                  <a:lnTo>
                    <a:pt x="690" y="6"/>
                  </a:lnTo>
                  <a:lnTo>
                    <a:pt x="690" y="6"/>
                  </a:lnTo>
                  <a:lnTo>
                    <a:pt x="690" y="6"/>
                  </a:lnTo>
                  <a:lnTo>
                    <a:pt x="688" y="6"/>
                  </a:lnTo>
                  <a:lnTo>
                    <a:pt x="686" y="6"/>
                  </a:lnTo>
                  <a:lnTo>
                    <a:pt x="686" y="6"/>
                  </a:lnTo>
                  <a:lnTo>
                    <a:pt x="684" y="6"/>
                  </a:lnTo>
                  <a:lnTo>
                    <a:pt x="682" y="6"/>
                  </a:lnTo>
                  <a:lnTo>
                    <a:pt x="682" y="6"/>
                  </a:lnTo>
                  <a:lnTo>
                    <a:pt x="682" y="6"/>
                  </a:lnTo>
                  <a:lnTo>
                    <a:pt x="682" y="6"/>
                  </a:lnTo>
                  <a:lnTo>
                    <a:pt x="680" y="6"/>
                  </a:lnTo>
                  <a:lnTo>
                    <a:pt x="682" y="6"/>
                  </a:lnTo>
                  <a:lnTo>
                    <a:pt x="680" y="6"/>
                  </a:lnTo>
                  <a:lnTo>
                    <a:pt x="680" y="6"/>
                  </a:lnTo>
                  <a:lnTo>
                    <a:pt x="680" y="8"/>
                  </a:lnTo>
                  <a:lnTo>
                    <a:pt x="682" y="6"/>
                  </a:lnTo>
                  <a:lnTo>
                    <a:pt x="682" y="8"/>
                  </a:lnTo>
                  <a:lnTo>
                    <a:pt x="680" y="8"/>
                  </a:lnTo>
                  <a:lnTo>
                    <a:pt x="682" y="8"/>
                  </a:lnTo>
                  <a:lnTo>
                    <a:pt x="682" y="8"/>
                  </a:lnTo>
                  <a:lnTo>
                    <a:pt x="680" y="8"/>
                  </a:lnTo>
                  <a:lnTo>
                    <a:pt x="680" y="8"/>
                  </a:lnTo>
                  <a:lnTo>
                    <a:pt x="680" y="10"/>
                  </a:lnTo>
                  <a:lnTo>
                    <a:pt x="678" y="10"/>
                  </a:lnTo>
                  <a:lnTo>
                    <a:pt x="678" y="10"/>
                  </a:lnTo>
                  <a:lnTo>
                    <a:pt x="676" y="10"/>
                  </a:lnTo>
                  <a:lnTo>
                    <a:pt x="674" y="10"/>
                  </a:lnTo>
                  <a:lnTo>
                    <a:pt x="674" y="10"/>
                  </a:lnTo>
                  <a:lnTo>
                    <a:pt x="674" y="8"/>
                  </a:lnTo>
                  <a:lnTo>
                    <a:pt x="676" y="8"/>
                  </a:lnTo>
                  <a:lnTo>
                    <a:pt x="674" y="8"/>
                  </a:lnTo>
                  <a:lnTo>
                    <a:pt x="674" y="6"/>
                  </a:lnTo>
                  <a:lnTo>
                    <a:pt x="676" y="6"/>
                  </a:lnTo>
                  <a:lnTo>
                    <a:pt x="676" y="6"/>
                  </a:lnTo>
                  <a:lnTo>
                    <a:pt x="676" y="6"/>
                  </a:lnTo>
                  <a:lnTo>
                    <a:pt x="674" y="4"/>
                  </a:lnTo>
                  <a:lnTo>
                    <a:pt x="674" y="4"/>
                  </a:lnTo>
                  <a:lnTo>
                    <a:pt x="672" y="4"/>
                  </a:lnTo>
                  <a:lnTo>
                    <a:pt x="672" y="4"/>
                  </a:lnTo>
                  <a:lnTo>
                    <a:pt x="670" y="4"/>
                  </a:lnTo>
                  <a:lnTo>
                    <a:pt x="670" y="4"/>
                  </a:lnTo>
                  <a:lnTo>
                    <a:pt x="668" y="4"/>
                  </a:lnTo>
                  <a:lnTo>
                    <a:pt x="668" y="4"/>
                  </a:lnTo>
                  <a:lnTo>
                    <a:pt x="668" y="4"/>
                  </a:lnTo>
                  <a:lnTo>
                    <a:pt x="666" y="4"/>
                  </a:lnTo>
                  <a:lnTo>
                    <a:pt x="666" y="4"/>
                  </a:lnTo>
                  <a:lnTo>
                    <a:pt x="666" y="4"/>
                  </a:lnTo>
                  <a:lnTo>
                    <a:pt x="666" y="4"/>
                  </a:lnTo>
                  <a:lnTo>
                    <a:pt x="664" y="4"/>
                  </a:lnTo>
                  <a:lnTo>
                    <a:pt x="660" y="6"/>
                  </a:lnTo>
                  <a:lnTo>
                    <a:pt x="662" y="4"/>
                  </a:lnTo>
                  <a:lnTo>
                    <a:pt x="662" y="4"/>
                  </a:lnTo>
                  <a:lnTo>
                    <a:pt x="662" y="2"/>
                  </a:lnTo>
                  <a:lnTo>
                    <a:pt x="662" y="2"/>
                  </a:lnTo>
                  <a:lnTo>
                    <a:pt x="662" y="2"/>
                  </a:lnTo>
                  <a:lnTo>
                    <a:pt x="664" y="2"/>
                  </a:lnTo>
                  <a:lnTo>
                    <a:pt x="666" y="2"/>
                  </a:lnTo>
                  <a:lnTo>
                    <a:pt x="664" y="0"/>
                  </a:lnTo>
                  <a:lnTo>
                    <a:pt x="662" y="0"/>
                  </a:lnTo>
                  <a:lnTo>
                    <a:pt x="660" y="0"/>
                  </a:lnTo>
                  <a:lnTo>
                    <a:pt x="660" y="0"/>
                  </a:lnTo>
                  <a:lnTo>
                    <a:pt x="658" y="0"/>
                  </a:lnTo>
                  <a:lnTo>
                    <a:pt x="656" y="0"/>
                  </a:lnTo>
                  <a:lnTo>
                    <a:pt x="654" y="0"/>
                  </a:lnTo>
                  <a:lnTo>
                    <a:pt x="654" y="0"/>
                  </a:lnTo>
                  <a:lnTo>
                    <a:pt x="654" y="0"/>
                  </a:lnTo>
                  <a:lnTo>
                    <a:pt x="652" y="0"/>
                  </a:lnTo>
                  <a:lnTo>
                    <a:pt x="652" y="0"/>
                  </a:lnTo>
                  <a:lnTo>
                    <a:pt x="652" y="0"/>
                  </a:lnTo>
                  <a:lnTo>
                    <a:pt x="650" y="0"/>
                  </a:lnTo>
                  <a:lnTo>
                    <a:pt x="650" y="0"/>
                  </a:lnTo>
                  <a:lnTo>
                    <a:pt x="648" y="0"/>
                  </a:lnTo>
                  <a:lnTo>
                    <a:pt x="648" y="0"/>
                  </a:lnTo>
                  <a:lnTo>
                    <a:pt x="646" y="2"/>
                  </a:lnTo>
                  <a:lnTo>
                    <a:pt x="646" y="4"/>
                  </a:lnTo>
                  <a:lnTo>
                    <a:pt x="646" y="4"/>
                  </a:lnTo>
                  <a:lnTo>
                    <a:pt x="646" y="4"/>
                  </a:lnTo>
                  <a:lnTo>
                    <a:pt x="646" y="6"/>
                  </a:lnTo>
                  <a:lnTo>
                    <a:pt x="646" y="6"/>
                  </a:lnTo>
                  <a:lnTo>
                    <a:pt x="646" y="6"/>
                  </a:lnTo>
                  <a:lnTo>
                    <a:pt x="646" y="6"/>
                  </a:lnTo>
                  <a:lnTo>
                    <a:pt x="646" y="6"/>
                  </a:lnTo>
                  <a:lnTo>
                    <a:pt x="646" y="6"/>
                  </a:lnTo>
                  <a:lnTo>
                    <a:pt x="646" y="8"/>
                  </a:lnTo>
                  <a:lnTo>
                    <a:pt x="646" y="8"/>
                  </a:lnTo>
                  <a:lnTo>
                    <a:pt x="646" y="8"/>
                  </a:lnTo>
                  <a:lnTo>
                    <a:pt x="646" y="8"/>
                  </a:lnTo>
                  <a:lnTo>
                    <a:pt x="646" y="8"/>
                  </a:lnTo>
                  <a:lnTo>
                    <a:pt x="648" y="8"/>
                  </a:lnTo>
                  <a:lnTo>
                    <a:pt x="650" y="10"/>
                  </a:lnTo>
                  <a:lnTo>
                    <a:pt x="648" y="10"/>
                  </a:lnTo>
                  <a:lnTo>
                    <a:pt x="650" y="10"/>
                  </a:lnTo>
                  <a:lnTo>
                    <a:pt x="650" y="10"/>
                  </a:lnTo>
                  <a:lnTo>
                    <a:pt x="648" y="12"/>
                  </a:lnTo>
                  <a:lnTo>
                    <a:pt x="646" y="12"/>
                  </a:lnTo>
                  <a:lnTo>
                    <a:pt x="646" y="12"/>
                  </a:lnTo>
                  <a:lnTo>
                    <a:pt x="644" y="12"/>
                  </a:lnTo>
                  <a:lnTo>
                    <a:pt x="640" y="12"/>
                  </a:lnTo>
                  <a:lnTo>
                    <a:pt x="640" y="12"/>
                  </a:lnTo>
                  <a:lnTo>
                    <a:pt x="640" y="12"/>
                  </a:lnTo>
                  <a:lnTo>
                    <a:pt x="642" y="12"/>
                  </a:lnTo>
                  <a:lnTo>
                    <a:pt x="642" y="14"/>
                  </a:lnTo>
                  <a:lnTo>
                    <a:pt x="644" y="14"/>
                  </a:lnTo>
                  <a:lnTo>
                    <a:pt x="644" y="14"/>
                  </a:lnTo>
                  <a:lnTo>
                    <a:pt x="646" y="14"/>
                  </a:lnTo>
                  <a:lnTo>
                    <a:pt x="646" y="14"/>
                  </a:lnTo>
                  <a:lnTo>
                    <a:pt x="646" y="14"/>
                  </a:lnTo>
                  <a:lnTo>
                    <a:pt x="648" y="16"/>
                  </a:lnTo>
                  <a:lnTo>
                    <a:pt x="648" y="16"/>
                  </a:lnTo>
                  <a:lnTo>
                    <a:pt x="646" y="16"/>
                  </a:lnTo>
                  <a:lnTo>
                    <a:pt x="646" y="16"/>
                  </a:lnTo>
                  <a:lnTo>
                    <a:pt x="646" y="16"/>
                  </a:lnTo>
                  <a:lnTo>
                    <a:pt x="644" y="16"/>
                  </a:lnTo>
                  <a:lnTo>
                    <a:pt x="644" y="14"/>
                  </a:lnTo>
                  <a:lnTo>
                    <a:pt x="644" y="14"/>
                  </a:lnTo>
                  <a:lnTo>
                    <a:pt x="644" y="14"/>
                  </a:lnTo>
                  <a:lnTo>
                    <a:pt x="642" y="14"/>
                  </a:lnTo>
                  <a:lnTo>
                    <a:pt x="642" y="14"/>
                  </a:lnTo>
                  <a:lnTo>
                    <a:pt x="640" y="14"/>
                  </a:lnTo>
                  <a:lnTo>
                    <a:pt x="638" y="16"/>
                  </a:lnTo>
                  <a:lnTo>
                    <a:pt x="640" y="16"/>
                  </a:lnTo>
                  <a:lnTo>
                    <a:pt x="638" y="16"/>
                  </a:lnTo>
                  <a:lnTo>
                    <a:pt x="638" y="16"/>
                  </a:lnTo>
                  <a:lnTo>
                    <a:pt x="638" y="16"/>
                  </a:lnTo>
                  <a:lnTo>
                    <a:pt x="638" y="16"/>
                  </a:lnTo>
                  <a:lnTo>
                    <a:pt x="640" y="16"/>
                  </a:lnTo>
                  <a:lnTo>
                    <a:pt x="640" y="16"/>
                  </a:lnTo>
                  <a:lnTo>
                    <a:pt x="640" y="16"/>
                  </a:lnTo>
                  <a:lnTo>
                    <a:pt x="638" y="16"/>
                  </a:lnTo>
                  <a:lnTo>
                    <a:pt x="636" y="18"/>
                  </a:lnTo>
                  <a:lnTo>
                    <a:pt x="636" y="16"/>
                  </a:lnTo>
                  <a:lnTo>
                    <a:pt x="636" y="16"/>
                  </a:lnTo>
                  <a:lnTo>
                    <a:pt x="636" y="16"/>
                  </a:lnTo>
                  <a:lnTo>
                    <a:pt x="636" y="18"/>
                  </a:lnTo>
                  <a:lnTo>
                    <a:pt x="636" y="18"/>
                  </a:lnTo>
                  <a:lnTo>
                    <a:pt x="634" y="18"/>
                  </a:lnTo>
                  <a:lnTo>
                    <a:pt x="634" y="18"/>
                  </a:lnTo>
                  <a:lnTo>
                    <a:pt x="634" y="18"/>
                  </a:lnTo>
                  <a:lnTo>
                    <a:pt x="634" y="18"/>
                  </a:lnTo>
                  <a:lnTo>
                    <a:pt x="632" y="16"/>
                  </a:lnTo>
                  <a:lnTo>
                    <a:pt x="632" y="18"/>
                  </a:lnTo>
                  <a:lnTo>
                    <a:pt x="632" y="18"/>
                  </a:lnTo>
                  <a:lnTo>
                    <a:pt x="632" y="18"/>
                  </a:lnTo>
                  <a:lnTo>
                    <a:pt x="630" y="18"/>
                  </a:lnTo>
                  <a:lnTo>
                    <a:pt x="630" y="18"/>
                  </a:lnTo>
                  <a:lnTo>
                    <a:pt x="630" y="18"/>
                  </a:lnTo>
                  <a:lnTo>
                    <a:pt x="630" y="16"/>
                  </a:lnTo>
                  <a:lnTo>
                    <a:pt x="628" y="16"/>
                  </a:lnTo>
                  <a:lnTo>
                    <a:pt x="626" y="16"/>
                  </a:lnTo>
                  <a:lnTo>
                    <a:pt x="626" y="16"/>
                  </a:lnTo>
                  <a:lnTo>
                    <a:pt x="626" y="16"/>
                  </a:lnTo>
                  <a:lnTo>
                    <a:pt x="622" y="16"/>
                  </a:lnTo>
                  <a:lnTo>
                    <a:pt x="622" y="16"/>
                  </a:lnTo>
                  <a:lnTo>
                    <a:pt x="622" y="16"/>
                  </a:lnTo>
                  <a:lnTo>
                    <a:pt x="622" y="16"/>
                  </a:lnTo>
                  <a:lnTo>
                    <a:pt x="618" y="16"/>
                  </a:lnTo>
                  <a:lnTo>
                    <a:pt x="618" y="18"/>
                  </a:lnTo>
                  <a:lnTo>
                    <a:pt x="620" y="18"/>
                  </a:lnTo>
                  <a:lnTo>
                    <a:pt x="620" y="18"/>
                  </a:lnTo>
                  <a:lnTo>
                    <a:pt x="618" y="18"/>
                  </a:lnTo>
                  <a:lnTo>
                    <a:pt x="618" y="18"/>
                  </a:lnTo>
                  <a:lnTo>
                    <a:pt x="618" y="18"/>
                  </a:lnTo>
                  <a:lnTo>
                    <a:pt x="616" y="18"/>
                  </a:lnTo>
                  <a:lnTo>
                    <a:pt x="616" y="18"/>
                  </a:lnTo>
                  <a:lnTo>
                    <a:pt x="616" y="20"/>
                  </a:lnTo>
                  <a:lnTo>
                    <a:pt x="618" y="18"/>
                  </a:lnTo>
                  <a:lnTo>
                    <a:pt x="618" y="20"/>
                  </a:lnTo>
                  <a:lnTo>
                    <a:pt x="618" y="20"/>
                  </a:lnTo>
                  <a:lnTo>
                    <a:pt x="618" y="18"/>
                  </a:lnTo>
                  <a:lnTo>
                    <a:pt x="620" y="18"/>
                  </a:lnTo>
                  <a:lnTo>
                    <a:pt x="620" y="20"/>
                  </a:lnTo>
                  <a:lnTo>
                    <a:pt x="620" y="20"/>
                  </a:lnTo>
                  <a:lnTo>
                    <a:pt x="614" y="20"/>
                  </a:lnTo>
                  <a:lnTo>
                    <a:pt x="612" y="22"/>
                  </a:lnTo>
                  <a:lnTo>
                    <a:pt x="612" y="22"/>
                  </a:lnTo>
                  <a:lnTo>
                    <a:pt x="612" y="22"/>
                  </a:lnTo>
                  <a:lnTo>
                    <a:pt x="612" y="22"/>
                  </a:lnTo>
                  <a:lnTo>
                    <a:pt x="610" y="22"/>
                  </a:lnTo>
                  <a:lnTo>
                    <a:pt x="608" y="22"/>
                  </a:lnTo>
                  <a:lnTo>
                    <a:pt x="608" y="22"/>
                  </a:lnTo>
                  <a:lnTo>
                    <a:pt x="606" y="22"/>
                  </a:lnTo>
                  <a:lnTo>
                    <a:pt x="606" y="24"/>
                  </a:lnTo>
                  <a:lnTo>
                    <a:pt x="608" y="24"/>
                  </a:lnTo>
                  <a:lnTo>
                    <a:pt x="606" y="24"/>
                  </a:lnTo>
                  <a:lnTo>
                    <a:pt x="604" y="24"/>
                  </a:lnTo>
                  <a:lnTo>
                    <a:pt x="602" y="24"/>
                  </a:lnTo>
                  <a:lnTo>
                    <a:pt x="602" y="24"/>
                  </a:lnTo>
                  <a:lnTo>
                    <a:pt x="602" y="24"/>
                  </a:lnTo>
                  <a:lnTo>
                    <a:pt x="602" y="26"/>
                  </a:lnTo>
                  <a:lnTo>
                    <a:pt x="602" y="26"/>
                  </a:lnTo>
                  <a:lnTo>
                    <a:pt x="602" y="26"/>
                  </a:lnTo>
                  <a:lnTo>
                    <a:pt x="602" y="26"/>
                  </a:lnTo>
                  <a:lnTo>
                    <a:pt x="600" y="26"/>
                  </a:lnTo>
                  <a:lnTo>
                    <a:pt x="600" y="26"/>
                  </a:lnTo>
                  <a:lnTo>
                    <a:pt x="600" y="28"/>
                  </a:lnTo>
                  <a:lnTo>
                    <a:pt x="600" y="28"/>
                  </a:lnTo>
                  <a:lnTo>
                    <a:pt x="598" y="28"/>
                  </a:lnTo>
                  <a:lnTo>
                    <a:pt x="598" y="28"/>
                  </a:lnTo>
                  <a:lnTo>
                    <a:pt x="598" y="28"/>
                  </a:lnTo>
                  <a:lnTo>
                    <a:pt x="596" y="28"/>
                  </a:lnTo>
                  <a:lnTo>
                    <a:pt x="594" y="28"/>
                  </a:lnTo>
                  <a:lnTo>
                    <a:pt x="594" y="30"/>
                  </a:lnTo>
                  <a:lnTo>
                    <a:pt x="596" y="30"/>
                  </a:lnTo>
                  <a:lnTo>
                    <a:pt x="598" y="30"/>
                  </a:lnTo>
                  <a:lnTo>
                    <a:pt x="598" y="30"/>
                  </a:lnTo>
                  <a:lnTo>
                    <a:pt x="598" y="30"/>
                  </a:lnTo>
                  <a:lnTo>
                    <a:pt x="598" y="30"/>
                  </a:lnTo>
                  <a:lnTo>
                    <a:pt x="598" y="30"/>
                  </a:lnTo>
                  <a:lnTo>
                    <a:pt x="598" y="30"/>
                  </a:lnTo>
                  <a:lnTo>
                    <a:pt x="596" y="30"/>
                  </a:lnTo>
                  <a:lnTo>
                    <a:pt x="598" y="30"/>
                  </a:lnTo>
                  <a:lnTo>
                    <a:pt x="598" y="30"/>
                  </a:lnTo>
                  <a:lnTo>
                    <a:pt x="598" y="32"/>
                  </a:lnTo>
                  <a:lnTo>
                    <a:pt x="598" y="32"/>
                  </a:lnTo>
                  <a:lnTo>
                    <a:pt x="596" y="32"/>
                  </a:lnTo>
                  <a:lnTo>
                    <a:pt x="596" y="32"/>
                  </a:lnTo>
                  <a:lnTo>
                    <a:pt x="598" y="32"/>
                  </a:lnTo>
                  <a:lnTo>
                    <a:pt x="598" y="32"/>
                  </a:lnTo>
                  <a:lnTo>
                    <a:pt x="596" y="32"/>
                  </a:lnTo>
                  <a:lnTo>
                    <a:pt x="594" y="32"/>
                  </a:lnTo>
                  <a:lnTo>
                    <a:pt x="594" y="32"/>
                  </a:lnTo>
                  <a:lnTo>
                    <a:pt x="592" y="32"/>
                  </a:lnTo>
                  <a:lnTo>
                    <a:pt x="592" y="32"/>
                  </a:lnTo>
                  <a:lnTo>
                    <a:pt x="592" y="32"/>
                  </a:lnTo>
                  <a:lnTo>
                    <a:pt x="592" y="32"/>
                  </a:lnTo>
                  <a:lnTo>
                    <a:pt x="592" y="34"/>
                  </a:lnTo>
                  <a:lnTo>
                    <a:pt x="596" y="34"/>
                  </a:lnTo>
                  <a:lnTo>
                    <a:pt x="596" y="34"/>
                  </a:lnTo>
                  <a:lnTo>
                    <a:pt x="598" y="34"/>
                  </a:lnTo>
                  <a:lnTo>
                    <a:pt x="598" y="34"/>
                  </a:lnTo>
                  <a:lnTo>
                    <a:pt x="598" y="34"/>
                  </a:lnTo>
                  <a:lnTo>
                    <a:pt x="596" y="34"/>
                  </a:lnTo>
                  <a:lnTo>
                    <a:pt x="596" y="36"/>
                  </a:lnTo>
                  <a:lnTo>
                    <a:pt x="596" y="36"/>
                  </a:lnTo>
                  <a:lnTo>
                    <a:pt x="596" y="36"/>
                  </a:lnTo>
                  <a:lnTo>
                    <a:pt x="596" y="36"/>
                  </a:lnTo>
                  <a:lnTo>
                    <a:pt x="596" y="36"/>
                  </a:lnTo>
                  <a:lnTo>
                    <a:pt x="596" y="36"/>
                  </a:lnTo>
                  <a:lnTo>
                    <a:pt x="600" y="36"/>
                  </a:lnTo>
                  <a:lnTo>
                    <a:pt x="602" y="38"/>
                  </a:lnTo>
                  <a:lnTo>
                    <a:pt x="602" y="38"/>
                  </a:lnTo>
                  <a:lnTo>
                    <a:pt x="602" y="38"/>
                  </a:lnTo>
                  <a:lnTo>
                    <a:pt x="602" y="38"/>
                  </a:lnTo>
                  <a:lnTo>
                    <a:pt x="602" y="40"/>
                  </a:lnTo>
                  <a:lnTo>
                    <a:pt x="602" y="40"/>
                  </a:lnTo>
                  <a:lnTo>
                    <a:pt x="604" y="40"/>
                  </a:lnTo>
                  <a:lnTo>
                    <a:pt x="604" y="40"/>
                  </a:lnTo>
                  <a:lnTo>
                    <a:pt x="602" y="40"/>
                  </a:lnTo>
                  <a:lnTo>
                    <a:pt x="600" y="40"/>
                  </a:lnTo>
                  <a:lnTo>
                    <a:pt x="600" y="42"/>
                  </a:lnTo>
                  <a:lnTo>
                    <a:pt x="598" y="42"/>
                  </a:lnTo>
                  <a:lnTo>
                    <a:pt x="598" y="42"/>
                  </a:lnTo>
                  <a:lnTo>
                    <a:pt x="598" y="42"/>
                  </a:lnTo>
                  <a:lnTo>
                    <a:pt x="598" y="42"/>
                  </a:lnTo>
                  <a:lnTo>
                    <a:pt x="596" y="42"/>
                  </a:lnTo>
                  <a:lnTo>
                    <a:pt x="596" y="42"/>
                  </a:lnTo>
                  <a:lnTo>
                    <a:pt x="594" y="42"/>
                  </a:lnTo>
                  <a:lnTo>
                    <a:pt x="594" y="42"/>
                  </a:lnTo>
                  <a:lnTo>
                    <a:pt x="592" y="42"/>
                  </a:lnTo>
                  <a:lnTo>
                    <a:pt x="590" y="42"/>
                  </a:lnTo>
                  <a:lnTo>
                    <a:pt x="586" y="44"/>
                  </a:lnTo>
                  <a:lnTo>
                    <a:pt x="584" y="44"/>
                  </a:lnTo>
                  <a:lnTo>
                    <a:pt x="584" y="44"/>
                  </a:lnTo>
                  <a:lnTo>
                    <a:pt x="582" y="44"/>
                  </a:lnTo>
                  <a:lnTo>
                    <a:pt x="578" y="44"/>
                  </a:lnTo>
                  <a:lnTo>
                    <a:pt x="578" y="44"/>
                  </a:lnTo>
                  <a:lnTo>
                    <a:pt x="576" y="44"/>
                  </a:lnTo>
                  <a:lnTo>
                    <a:pt x="576" y="44"/>
                  </a:lnTo>
                  <a:lnTo>
                    <a:pt x="576" y="46"/>
                  </a:lnTo>
                  <a:lnTo>
                    <a:pt x="576" y="46"/>
                  </a:lnTo>
                  <a:lnTo>
                    <a:pt x="576" y="46"/>
                  </a:lnTo>
                  <a:lnTo>
                    <a:pt x="576" y="46"/>
                  </a:lnTo>
                  <a:lnTo>
                    <a:pt x="578" y="46"/>
                  </a:lnTo>
                  <a:lnTo>
                    <a:pt x="576" y="46"/>
                  </a:lnTo>
                  <a:lnTo>
                    <a:pt x="576" y="48"/>
                  </a:lnTo>
                  <a:lnTo>
                    <a:pt x="576" y="46"/>
                  </a:lnTo>
                  <a:lnTo>
                    <a:pt x="576" y="48"/>
                  </a:lnTo>
                  <a:lnTo>
                    <a:pt x="576" y="48"/>
                  </a:lnTo>
                  <a:lnTo>
                    <a:pt x="578" y="48"/>
                  </a:lnTo>
                  <a:lnTo>
                    <a:pt x="578" y="48"/>
                  </a:lnTo>
                  <a:lnTo>
                    <a:pt x="576" y="48"/>
                  </a:lnTo>
                  <a:lnTo>
                    <a:pt x="580" y="50"/>
                  </a:lnTo>
                  <a:lnTo>
                    <a:pt x="580" y="50"/>
                  </a:lnTo>
                  <a:lnTo>
                    <a:pt x="582" y="52"/>
                  </a:lnTo>
                  <a:lnTo>
                    <a:pt x="582" y="52"/>
                  </a:lnTo>
                  <a:lnTo>
                    <a:pt x="582" y="52"/>
                  </a:lnTo>
                  <a:lnTo>
                    <a:pt x="582" y="52"/>
                  </a:lnTo>
                  <a:lnTo>
                    <a:pt x="582" y="52"/>
                  </a:lnTo>
                  <a:lnTo>
                    <a:pt x="582" y="54"/>
                  </a:lnTo>
                  <a:lnTo>
                    <a:pt x="584" y="54"/>
                  </a:lnTo>
                  <a:lnTo>
                    <a:pt x="584" y="54"/>
                  </a:lnTo>
                  <a:lnTo>
                    <a:pt x="584" y="54"/>
                  </a:lnTo>
                  <a:lnTo>
                    <a:pt x="586" y="56"/>
                  </a:lnTo>
                  <a:lnTo>
                    <a:pt x="588" y="56"/>
                  </a:lnTo>
                  <a:lnTo>
                    <a:pt x="590" y="56"/>
                  </a:lnTo>
                  <a:lnTo>
                    <a:pt x="592" y="56"/>
                  </a:lnTo>
                  <a:lnTo>
                    <a:pt x="594" y="58"/>
                  </a:lnTo>
                  <a:lnTo>
                    <a:pt x="594" y="58"/>
                  </a:lnTo>
                  <a:lnTo>
                    <a:pt x="596" y="58"/>
                  </a:lnTo>
                  <a:lnTo>
                    <a:pt x="596" y="58"/>
                  </a:lnTo>
                  <a:lnTo>
                    <a:pt x="596" y="58"/>
                  </a:lnTo>
                  <a:lnTo>
                    <a:pt x="598" y="60"/>
                  </a:lnTo>
                  <a:lnTo>
                    <a:pt x="598" y="60"/>
                  </a:lnTo>
                  <a:lnTo>
                    <a:pt x="600" y="60"/>
                  </a:lnTo>
                  <a:lnTo>
                    <a:pt x="602" y="60"/>
                  </a:lnTo>
                  <a:lnTo>
                    <a:pt x="604" y="60"/>
                  </a:lnTo>
                  <a:lnTo>
                    <a:pt x="604" y="60"/>
                  </a:lnTo>
                  <a:lnTo>
                    <a:pt x="604" y="62"/>
                  </a:lnTo>
                  <a:lnTo>
                    <a:pt x="606" y="62"/>
                  </a:lnTo>
                  <a:lnTo>
                    <a:pt x="606" y="62"/>
                  </a:lnTo>
                  <a:lnTo>
                    <a:pt x="606" y="64"/>
                  </a:lnTo>
                  <a:lnTo>
                    <a:pt x="606" y="64"/>
                  </a:lnTo>
                  <a:lnTo>
                    <a:pt x="606" y="66"/>
                  </a:lnTo>
                  <a:lnTo>
                    <a:pt x="606" y="66"/>
                  </a:lnTo>
                  <a:lnTo>
                    <a:pt x="608" y="66"/>
                  </a:lnTo>
                  <a:lnTo>
                    <a:pt x="608" y="68"/>
                  </a:lnTo>
                  <a:lnTo>
                    <a:pt x="610" y="70"/>
                  </a:lnTo>
                  <a:lnTo>
                    <a:pt x="612" y="70"/>
                  </a:lnTo>
                  <a:lnTo>
                    <a:pt x="614" y="72"/>
                  </a:lnTo>
                  <a:lnTo>
                    <a:pt x="614" y="72"/>
                  </a:lnTo>
                  <a:lnTo>
                    <a:pt x="616" y="74"/>
                  </a:lnTo>
                  <a:lnTo>
                    <a:pt x="616" y="74"/>
                  </a:lnTo>
                  <a:lnTo>
                    <a:pt x="614" y="76"/>
                  </a:lnTo>
                  <a:lnTo>
                    <a:pt x="614" y="76"/>
                  </a:lnTo>
                  <a:lnTo>
                    <a:pt x="614" y="76"/>
                  </a:lnTo>
                  <a:lnTo>
                    <a:pt x="614" y="76"/>
                  </a:lnTo>
                  <a:lnTo>
                    <a:pt x="616" y="76"/>
                  </a:lnTo>
                  <a:lnTo>
                    <a:pt x="616" y="78"/>
                  </a:lnTo>
                  <a:lnTo>
                    <a:pt x="612" y="78"/>
                  </a:lnTo>
                  <a:lnTo>
                    <a:pt x="610" y="78"/>
                  </a:lnTo>
                  <a:lnTo>
                    <a:pt x="608" y="76"/>
                  </a:lnTo>
                  <a:lnTo>
                    <a:pt x="608" y="76"/>
                  </a:lnTo>
                  <a:lnTo>
                    <a:pt x="606" y="74"/>
                  </a:lnTo>
                  <a:lnTo>
                    <a:pt x="606" y="72"/>
                  </a:lnTo>
                  <a:lnTo>
                    <a:pt x="606" y="70"/>
                  </a:lnTo>
                  <a:lnTo>
                    <a:pt x="604" y="70"/>
                  </a:lnTo>
                  <a:lnTo>
                    <a:pt x="604" y="68"/>
                  </a:lnTo>
                  <a:lnTo>
                    <a:pt x="602" y="68"/>
                  </a:lnTo>
                  <a:lnTo>
                    <a:pt x="602" y="66"/>
                  </a:lnTo>
                  <a:lnTo>
                    <a:pt x="602" y="66"/>
                  </a:lnTo>
                  <a:lnTo>
                    <a:pt x="604" y="64"/>
                  </a:lnTo>
                  <a:lnTo>
                    <a:pt x="604" y="64"/>
                  </a:lnTo>
                  <a:lnTo>
                    <a:pt x="604" y="64"/>
                  </a:lnTo>
                  <a:lnTo>
                    <a:pt x="604" y="64"/>
                  </a:lnTo>
                  <a:lnTo>
                    <a:pt x="604" y="62"/>
                  </a:lnTo>
                  <a:lnTo>
                    <a:pt x="600" y="62"/>
                  </a:lnTo>
                  <a:lnTo>
                    <a:pt x="598" y="62"/>
                  </a:lnTo>
                  <a:lnTo>
                    <a:pt x="596" y="62"/>
                  </a:lnTo>
                  <a:lnTo>
                    <a:pt x="594" y="62"/>
                  </a:lnTo>
                  <a:lnTo>
                    <a:pt x="592" y="62"/>
                  </a:lnTo>
                  <a:lnTo>
                    <a:pt x="592" y="62"/>
                  </a:lnTo>
                  <a:lnTo>
                    <a:pt x="590" y="60"/>
                  </a:lnTo>
                  <a:lnTo>
                    <a:pt x="590" y="60"/>
                  </a:lnTo>
                  <a:lnTo>
                    <a:pt x="588" y="60"/>
                  </a:lnTo>
                  <a:lnTo>
                    <a:pt x="588" y="60"/>
                  </a:lnTo>
                  <a:lnTo>
                    <a:pt x="584" y="58"/>
                  </a:lnTo>
                  <a:lnTo>
                    <a:pt x="582" y="58"/>
                  </a:lnTo>
                  <a:lnTo>
                    <a:pt x="580" y="58"/>
                  </a:lnTo>
                  <a:lnTo>
                    <a:pt x="578" y="58"/>
                  </a:lnTo>
                  <a:lnTo>
                    <a:pt x="572" y="58"/>
                  </a:lnTo>
                  <a:lnTo>
                    <a:pt x="570" y="58"/>
                  </a:lnTo>
                  <a:lnTo>
                    <a:pt x="570" y="58"/>
                  </a:lnTo>
                  <a:lnTo>
                    <a:pt x="568" y="60"/>
                  </a:lnTo>
                  <a:lnTo>
                    <a:pt x="570" y="60"/>
                  </a:lnTo>
                  <a:lnTo>
                    <a:pt x="572" y="60"/>
                  </a:lnTo>
                  <a:lnTo>
                    <a:pt x="574" y="60"/>
                  </a:lnTo>
                  <a:lnTo>
                    <a:pt x="574" y="62"/>
                  </a:lnTo>
                  <a:lnTo>
                    <a:pt x="574" y="62"/>
                  </a:lnTo>
                  <a:lnTo>
                    <a:pt x="572" y="62"/>
                  </a:lnTo>
                  <a:lnTo>
                    <a:pt x="570" y="64"/>
                  </a:lnTo>
                  <a:lnTo>
                    <a:pt x="570" y="64"/>
                  </a:lnTo>
                  <a:lnTo>
                    <a:pt x="568" y="64"/>
                  </a:lnTo>
                  <a:lnTo>
                    <a:pt x="566" y="62"/>
                  </a:lnTo>
                  <a:lnTo>
                    <a:pt x="564" y="62"/>
                  </a:lnTo>
                  <a:lnTo>
                    <a:pt x="564" y="62"/>
                  </a:lnTo>
                  <a:lnTo>
                    <a:pt x="564" y="62"/>
                  </a:lnTo>
                  <a:lnTo>
                    <a:pt x="564" y="62"/>
                  </a:lnTo>
                  <a:lnTo>
                    <a:pt x="566" y="64"/>
                  </a:lnTo>
                  <a:lnTo>
                    <a:pt x="566" y="64"/>
                  </a:lnTo>
                  <a:lnTo>
                    <a:pt x="568" y="66"/>
                  </a:lnTo>
                  <a:lnTo>
                    <a:pt x="568" y="66"/>
                  </a:lnTo>
                  <a:lnTo>
                    <a:pt x="570" y="66"/>
                  </a:lnTo>
                  <a:lnTo>
                    <a:pt x="572" y="66"/>
                  </a:lnTo>
                  <a:lnTo>
                    <a:pt x="574" y="68"/>
                  </a:lnTo>
                  <a:lnTo>
                    <a:pt x="576" y="68"/>
                  </a:lnTo>
                  <a:lnTo>
                    <a:pt x="576" y="68"/>
                  </a:lnTo>
                  <a:lnTo>
                    <a:pt x="576" y="68"/>
                  </a:lnTo>
                  <a:lnTo>
                    <a:pt x="576" y="66"/>
                  </a:lnTo>
                  <a:lnTo>
                    <a:pt x="578" y="68"/>
                  </a:lnTo>
                  <a:lnTo>
                    <a:pt x="578" y="68"/>
                  </a:lnTo>
                  <a:lnTo>
                    <a:pt x="580" y="68"/>
                  </a:lnTo>
                  <a:lnTo>
                    <a:pt x="580" y="70"/>
                  </a:lnTo>
                  <a:lnTo>
                    <a:pt x="582" y="70"/>
                  </a:lnTo>
                  <a:lnTo>
                    <a:pt x="584" y="70"/>
                  </a:lnTo>
                  <a:lnTo>
                    <a:pt x="582" y="70"/>
                  </a:lnTo>
                  <a:lnTo>
                    <a:pt x="580" y="70"/>
                  </a:lnTo>
                  <a:lnTo>
                    <a:pt x="578" y="70"/>
                  </a:lnTo>
                  <a:lnTo>
                    <a:pt x="578" y="70"/>
                  </a:lnTo>
                  <a:lnTo>
                    <a:pt x="576" y="70"/>
                  </a:lnTo>
                  <a:lnTo>
                    <a:pt x="574" y="70"/>
                  </a:lnTo>
                  <a:lnTo>
                    <a:pt x="572" y="68"/>
                  </a:lnTo>
                  <a:lnTo>
                    <a:pt x="568" y="68"/>
                  </a:lnTo>
                  <a:lnTo>
                    <a:pt x="564" y="68"/>
                  </a:lnTo>
                  <a:lnTo>
                    <a:pt x="564" y="68"/>
                  </a:lnTo>
                  <a:lnTo>
                    <a:pt x="562" y="66"/>
                  </a:lnTo>
                  <a:lnTo>
                    <a:pt x="564" y="66"/>
                  </a:lnTo>
                  <a:lnTo>
                    <a:pt x="564" y="66"/>
                  </a:lnTo>
                  <a:lnTo>
                    <a:pt x="562" y="66"/>
                  </a:lnTo>
                  <a:lnTo>
                    <a:pt x="560" y="64"/>
                  </a:lnTo>
                  <a:lnTo>
                    <a:pt x="560" y="64"/>
                  </a:lnTo>
                  <a:lnTo>
                    <a:pt x="560" y="62"/>
                  </a:lnTo>
                  <a:lnTo>
                    <a:pt x="558" y="62"/>
                  </a:lnTo>
                  <a:lnTo>
                    <a:pt x="558" y="62"/>
                  </a:lnTo>
                  <a:lnTo>
                    <a:pt x="558" y="60"/>
                  </a:lnTo>
                  <a:lnTo>
                    <a:pt x="558" y="58"/>
                  </a:lnTo>
                  <a:lnTo>
                    <a:pt x="556" y="56"/>
                  </a:lnTo>
                  <a:lnTo>
                    <a:pt x="556" y="56"/>
                  </a:lnTo>
                  <a:lnTo>
                    <a:pt x="554" y="56"/>
                  </a:lnTo>
                  <a:lnTo>
                    <a:pt x="554" y="54"/>
                  </a:lnTo>
                  <a:lnTo>
                    <a:pt x="552" y="54"/>
                  </a:lnTo>
                  <a:lnTo>
                    <a:pt x="552" y="54"/>
                  </a:lnTo>
                  <a:lnTo>
                    <a:pt x="550" y="54"/>
                  </a:lnTo>
                  <a:lnTo>
                    <a:pt x="552" y="54"/>
                  </a:lnTo>
                  <a:lnTo>
                    <a:pt x="552" y="56"/>
                  </a:lnTo>
                  <a:lnTo>
                    <a:pt x="554" y="56"/>
                  </a:lnTo>
                  <a:lnTo>
                    <a:pt x="554" y="60"/>
                  </a:lnTo>
                  <a:lnTo>
                    <a:pt x="554" y="60"/>
                  </a:lnTo>
                  <a:lnTo>
                    <a:pt x="554" y="62"/>
                  </a:lnTo>
                  <a:lnTo>
                    <a:pt x="552" y="62"/>
                  </a:lnTo>
                  <a:lnTo>
                    <a:pt x="550" y="64"/>
                  </a:lnTo>
                  <a:lnTo>
                    <a:pt x="550" y="64"/>
                  </a:lnTo>
                  <a:lnTo>
                    <a:pt x="550" y="66"/>
                  </a:lnTo>
                  <a:lnTo>
                    <a:pt x="550" y="66"/>
                  </a:lnTo>
                  <a:lnTo>
                    <a:pt x="550" y="66"/>
                  </a:lnTo>
                  <a:lnTo>
                    <a:pt x="554" y="68"/>
                  </a:lnTo>
                  <a:lnTo>
                    <a:pt x="554" y="70"/>
                  </a:lnTo>
                  <a:lnTo>
                    <a:pt x="556" y="70"/>
                  </a:lnTo>
                  <a:lnTo>
                    <a:pt x="558" y="72"/>
                  </a:lnTo>
                  <a:lnTo>
                    <a:pt x="560" y="74"/>
                  </a:lnTo>
                  <a:lnTo>
                    <a:pt x="562" y="74"/>
                  </a:lnTo>
                  <a:lnTo>
                    <a:pt x="562" y="76"/>
                  </a:lnTo>
                  <a:lnTo>
                    <a:pt x="564" y="76"/>
                  </a:lnTo>
                  <a:lnTo>
                    <a:pt x="564" y="78"/>
                  </a:lnTo>
                  <a:lnTo>
                    <a:pt x="562" y="80"/>
                  </a:lnTo>
                  <a:lnTo>
                    <a:pt x="564" y="80"/>
                  </a:lnTo>
                  <a:lnTo>
                    <a:pt x="564" y="82"/>
                  </a:lnTo>
                  <a:lnTo>
                    <a:pt x="564" y="82"/>
                  </a:lnTo>
                  <a:lnTo>
                    <a:pt x="564" y="82"/>
                  </a:lnTo>
                  <a:lnTo>
                    <a:pt x="564" y="84"/>
                  </a:lnTo>
                  <a:lnTo>
                    <a:pt x="568" y="86"/>
                  </a:lnTo>
                  <a:lnTo>
                    <a:pt x="568" y="86"/>
                  </a:lnTo>
                  <a:lnTo>
                    <a:pt x="568" y="88"/>
                  </a:lnTo>
                  <a:lnTo>
                    <a:pt x="568" y="88"/>
                  </a:lnTo>
                  <a:lnTo>
                    <a:pt x="568" y="90"/>
                  </a:lnTo>
                  <a:lnTo>
                    <a:pt x="570" y="90"/>
                  </a:lnTo>
                  <a:lnTo>
                    <a:pt x="572" y="90"/>
                  </a:lnTo>
                  <a:lnTo>
                    <a:pt x="574" y="90"/>
                  </a:lnTo>
                  <a:lnTo>
                    <a:pt x="574" y="90"/>
                  </a:lnTo>
                  <a:lnTo>
                    <a:pt x="576" y="90"/>
                  </a:lnTo>
                  <a:lnTo>
                    <a:pt x="578" y="90"/>
                  </a:lnTo>
                  <a:lnTo>
                    <a:pt x="578" y="90"/>
                  </a:lnTo>
                  <a:lnTo>
                    <a:pt x="580" y="88"/>
                  </a:lnTo>
                  <a:lnTo>
                    <a:pt x="582" y="88"/>
                  </a:lnTo>
                  <a:lnTo>
                    <a:pt x="586" y="90"/>
                  </a:lnTo>
                  <a:lnTo>
                    <a:pt x="588" y="90"/>
                  </a:lnTo>
                  <a:lnTo>
                    <a:pt x="590" y="90"/>
                  </a:lnTo>
                  <a:lnTo>
                    <a:pt x="592" y="92"/>
                  </a:lnTo>
                  <a:lnTo>
                    <a:pt x="594" y="92"/>
                  </a:lnTo>
                  <a:lnTo>
                    <a:pt x="594" y="92"/>
                  </a:lnTo>
                  <a:lnTo>
                    <a:pt x="596" y="92"/>
                  </a:lnTo>
                  <a:lnTo>
                    <a:pt x="598" y="96"/>
                  </a:lnTo>
                  <a:lnTo>
                    <a:pt x="598" y="96"/>
                  </a:lnTo>
                  <a:lnTo>
                    <a:pt x="600" y="96"/>
                  </a:lnTo>
                  <a:lnTo>
                    <a:pt x="600" y="98"/>
                  </a:lnTo>
                  <a:lnTo>
                    <a:pt x="598" y="98"/>
                  </a:lnTo>
                  <a:lnTo>
                    <a:pt x="598" y="98"/>
                  </a:lnTo>
                  <a:lnTo>
                    <a:pt x="598" y="98"/>
                  </a:lnTo>
                  <a:lnTo>
                    <a:pt x="598" y="100"/>
                  </a:lnTo>
                  <a:lnTo>
                    <a:pt x="600" y="102"/>
                  </a:lnTo>
                  <a:lnTo>
                    <a:pt x="600" y="102"/>
                  </a:lnTo>
                  <a:lnTo>
                    <a:pt x="602" y="102"/>
                  </a:lnTo>
                  <a:lnTo>
                    <a:pt x="604" y="102"/>
                  </a:lnTo>
                  <a:lnTo>
                    <a:pt x="606" y="102"/>
                  </a:lnTo>
                  <a:lnTo>
                    <a:pt x="608" y="102"/>
                  </a:lnTo>
                  <a:lnTo>
                    <a:pt x="608" y="104"/>
                  </a:lnTo>
                  <a:lnTo>
                    <a:pt x="606" y="104"/>
                  </a:lnTo>
                  <a:lnTo>
                    <a:pt x="604" y="104"/>
                  </a:lnTo>
                  <a:lnTo>
                    <a:pt x="602" y="104"/>
                  </a:lnTo>
                  <a:lnTo>
                    <a:pt x="602" y="104"/>
                  </a:lnTo>
                  <a:lnTo>
                    <a:pt x="600" y="102"/>
                  </a:lnTo>
                  <a:lnTo>
                    <a:pt x="598" y="102"/>
                  </a:lnTo>
                  <a:lnTo>
                    <a:pt x="598" y="102"/>
                  </a:lnTo>
                  <a:lnTo>
                    <a:pt x="598" y="102"/>
                  </a:lnTo>
                  <a:lnTo>
                    <a:pt x="598" y="100"/>
                  </a:lnTo>
                  <a:lnTo>
                    <a:pt x="596" y="100"/>
                  </a:lnTo>
                  <a:lnTo>
                    <a:pt x="596" y="98"/>
                  </a:lnTo>
                  <a:lnTo>
                    <a:pt x="596" y="98"/>
                  </a:lnTo>
                  <a:lnTo>
                    <a:pt x="596" y="98"/>
                  </a:lnTo>
                  <a:lnTo>
                    <a:pt x="594" y="96"/>
                  </a:lnTo>
                  <a:lnTo>
                    <a:pt x="594" y="96"/>
                  </a:lnTo>
                  <a:lnTo>
                    <a:pt x="594" y="96"/>
                  </a:lnTo>
                  <a:lnTo>
                    <a:pt x="594" y="94"/>
                  </a:lnTo>
                  <a:lnTo>
                    <a:pt x="592" y="94"/>
                  </a:lnTo>
                  <a:lnTo>
                    <a:pt x="592" y="94"/>
                  </a:lnTo>
                  <a:lnTo>
                    <a:pt x="592" y="94"/>
                  </a:lnTo>
                  <a:lnTo>
                    <a:pt x="590" y="92"/>
                  </a:lnTo>
                  <a:lnTo>
                    <a:pt x="590" y="92"/>
                  </a:lnTo>
                  <a:lnTo>
                    <a:pt x="588" y="92"/>
                  </a:lnTo>
                  <a:lnTo>
                    <a:pt x="588" y="92"/>
                  </a:lnTo>
                  <a:lnTo>
                    <a:pt x="586" y="90"/>
                  </a:lnTo>
                  <a:lnTo>
                    <a:pt x="584" y="90"/>
                  </a:lnTo>
                  <a:lnTo>
                    <a:pt x="582" y="92"/>
                  </a:lnTo>
                  <a:lnTo>
                    <a:pt x="580" y="92"/>
                  </a:lnTo>
                  <a:lnTo>
                    <a:pt x="578" y="92"/>
                  </a:lnTo>
                  <a:lnTo>
                    <a:pt x="576" y="92"/>
                  </a:lnTo>
                  <a:lnTo>
                    <a:pt x="576" y="94"/>
                  </a:lnTo>
                  <a:lnTo>
                    <a:pt x="576" y="94"/>
                  </a:lnTo>
                  <a:lnTo>
                    <a:pt x="576" y="96"/>
                  </a:lnTo>
                  <a:lnTo>
                    <a:pt x="578" y="96"/>
                  </a:lnTo>
                  <a:lnTo>
                    <a:pt x="576" y="96"/>
                  </a:lnTo>
                  <a:lnTo>
                    <a:pt x="578" y="98"/>
                  </a:lnTo>
                  <a:lnTo>
                    <a:pt x="578" y="98"/>
                  </a:lnTo>
                  <a:lnTo>
                    <a:pt x="580" y="98"/>
                  </a:lnTo>
                  <a:lnTo>
                    <a:pt x="580" y="98"/>
                  </a:lnTo>
                  <a:lnTo>
                    <a:pt x="580" y="100"/>
                  </a:lnTo>
                  <a:lnTo>
                    <a:pt x="582" y="100"/>
                  </a:lnTo>
                  <a:lnTo>
                    <a:pt x="582" y="100"/>
                  </a:lnTo>
                  <a:lnTo>
                    <a:pt x="584" y="102"/>
                  </a:lnTo>
                  <a:lnTo>
                    <a:pt x="584" y="104"/>
                  </a:lnTo>
                  <a:lnTo>
                    <a:pt x="584" y="104"/>
                  </a:lnTo>
                  <a:lnTo>
                    <a:pt x="582" y="108"/>
                  </a:lnTo>
                  <a:lnTo>
                    <a:pt x="582" y="108"/>
                  </a:lnTo>
                  <a:lnTo>
                    <a:pt x="582" y="108"/>
                  </a:lnTo>
                  <a:lnTo>
                    <a:pt x="584" y="110"/>
                  </a:lnTo>
                  <a:lnTo>
                    <a:pt x="582" y="112"/>
                  </a:lnTo>
                  <a:lnTo>
                    <a:pt x="582" y="112"/>
                  </a:lnTo>
                  <a:lnTo>
                    <a:pt x="580" y="114"/>
                  </a:lnTo>
                  <a:lnTo>
                    <a:pt x="580" y="114"/>
                  </a:lnTo>
                  <a:lnTo>
                    <a:pt x="578" y="114"/>
                  </a:lnTo>
                  <a:lnTo>
                    <a:pt x="576" y="116"/>
                  </a:lnTo>
                  <a:lnTo>
                    <a:pt x="578" y="116"/>
                  </a:lnTo>
                  <a:lnTo>
                    <a:pt x="578" y="118"/>
                  </a:lnTo>
                  <a:lnTo>
                    <a:pt x="578" y="118"/>
                  </a:lnTo>
                  <a:lnTo>
                    <a:pt x="572" y="118"/>
                  </a:lnTo>
                  <a:lnTo>
                    <a:pt x="570" y="118"/>
                  </a:lnTo>
                  <a:lnTo>
                    <a:pt x="570" y="118"/>
                  </a:lnTo>
                  <a:lnTo>
                    <a:pt x="568" y="118"/>
                  </a:lnTo>
                  <a:lnTo>
                    <a:pt x="566" y="118"/>
                  </a:lnTo>
                  <a:lnTo>
                    <a:pt x="564" y="118"/>
                  </a:lnTo>
                  <a:lnTo>
                    <a:pt x="564" y="116"/>
                  </a:lnTo>
                  <a:lnTo>
                    <a:pt x="564" y="114"/>
                  </a:lnTo>
                  <a:lnTo>
                    <a:pt x="562" y="114"/>
                  </a:lnTo>
                  <a:lnTo>
                    <a:pt x="560" y="114"/>
                  </a:lnTo>
                  <a:lnTo>
                    <a:pt x="562" y="114"/>
                  </a:lnTo>
                  <a:lnTo>
                    <a:pt x="562" y="114"/>
                  </a:lnTo>
                  <a:lnTo>
                    <a:pt x="564" y="114"/>
                  </a:lnTo>
                  <a:lnTo>
                    <a:pt x="564" y="114"/>
                  </a:lnTo>
                  <a:lnTo>
                    <a:pt x="566" y="114"/>
                  </a:lnTo>
                  <a:lnTo>
                    <a:pt x="566" y="114"/>
                  </a:lnTo>
                  <a:lnTo>
                    <a:pt x="568" y="114"/>
                  </a:lnTo>
                  <a:lnTo>
                    <a:pt x="568" y="112"/>
                  </a:lnTo>
                  <a:lnTo>
                    <a:pt x="568" y="112"/>
                  </a:lnTo>
                  <a:lnTo>
                    <a:pt x="570" y="112"/>
                  </a:lnTo>
                  <a:lnTo>
                    <a:pt x="570" y="112"/>
                  </a:lnTo>
                  <a:lnTo>
                    <a:pt x="570" y="112"/>
                  </a:lnTo>
                  <a:lnTo>
                    <a:pt x="570" y="112"/>
                  </a:lnTo>
                  <a:lnTo>
                    <a:pt x="572" y="112"/>
                  </a:lnTo>
                  <a:lnTo>
                    <a:pt x="574" y="110"/>
                  </a:lnTo>
                  <a:lnTo>
                    <a:pt x="572" y="110"/>
                  </a:lnTo>
                  <a:lnTo>
                    <a:pt x="570" y="110"/>
                  </a:lnTo>
                  <a:lnTo>
                    <a:pt x="570" y="110"/>
                  </a:lnTo>
                  <a:lnTo>
                    <a:pt x="568" y="110"/>
                  </a:lnTo>
                  <a:lnTo>
                    <a:pt x="568" y="110"/>
                  </a:lnTo>
                  <a:lnTo>
                    <a:pt x="570" y="110"/>
                  </a:lnTo>
                  <a:lnTo>
                    <a:pt x="572" y="110"/>
                  </a:lnTo>
                  <a:lnTo>
                    <a:pt x="572" y="110"/>
                  </a:lnTo>
                  <a:lnTo>
                    <a:pt x="572" y="110"/>
                  </a:lnTo>
                  <a:lnTo>
                    <a:pt x="572" y="108"/>
                  </a:lnTo>
                  <a:lnTo>
                    <a:pt x="574" y="108"/>
                  </a:lnTo>
                  <a:lnTo>
                    <a:pt x="574" y="108"/>
                  </a:lnTo>
                  <a:lnTo>
                    <a:pt x="574" y="106"/>
                  </a:lnTo>
                  <a:lnTo>
                    <a:pt x="574" y="106"/>
                  </a:lnTo>
                  <a:lnTo>
                    <a:pt x="574" y="104"/>
                  </a:lnTo>
                  <a:lnTo>
                    <a:pt x="574" y="104"/>
                  </a:lnTo>
                  <a:lnTo>
                    <a:pt x="574" y="104"/>
                  </a:lnTo>
                  <a:lnTo>
                    <a:pt x="574" y="104"/>
                  </a:lnTo>
                  <a:lnTo>
                    <a:pt x="574" y="102"/>
                  </a:lnTo>
                  <a:lnTo>
                    <a:pt x="572" y="100"/>
                  </a:lnTo>
                  <a:lnTo>
                    <a:pt x="572" y="100"/>
                  </a:lnTo>
                  <a:lnTo>
                    <a:pt x="572" y="98"/>
                  </a:lnTo>
                  <a:lnTo>
                    <a:pt x="572" y="96"/>
                  </a:lnTo>
                  <a:lnTo>
                    <a:pt x="570" y="96"/>
                  </a:lnTo>
                  <a:lnTo>
                    <a:pt x="566" y="92"/>
                  </a:lnTo>
                  <a:lnTo>
                    <a:pt x="564" y="92"/>
                  </a:lnTo>
                  <a:lnTo>
                    <a:pt x="562" y="90"/>
                  </a:lnTo>
                  <a:lnTo>
                    <a:pt x="562" y="90"/>
                  </a:lnTo>
                  <a:lnTo>
                    <a:pt x="562" y="88"/>
                  </a:lnTo>
                  <a:lnTo>
                    <a:pt x="560" y="88"/>
                  </a:lnTo>
                  <a:lnTo>
                    <a:pt x="560" y="86"/>
                  </a:lnTo>
                  <a:lnTo>
                    <a:pt x="560" y="86"/>
                  </a:lnTo>
                  <a:lnTo>
                    <a:pt x="560" y="84"/>
                  </a:lnTo>
                  <a:lnTo>
                    <a:pt x="558" y="82"/>
                  </a:lnTo>
                  <a:lnTo>
                    <a:pt x="558" y="82"/>
                  </a:lnTo>
                  <a:lnTo>
                    <a:pt x="558" y="82"/>
                  </a:lnTo>
                  <a:lnTo>
                    <a:pt x="558" y="82"/>
                  </a:lnTo>
                  <a:lnTo>
                    <a:pt x="558" y="82"/>
                  </a:lnTo>
                  <a:lnTo>
                    <a:pt x="556" y="80"/>
                  </a:lnTo>
                  <a:lnTo>
                    <a:pt x="556" y="80"/>
                  </a:lnTo>
                  <a:lnTo>
                    <a:pt x="556" y="80"/>
                  </a:lnTo>
                  <a:lnTo>
                    <a:pt x="554" y="80"/>
                  </a:lnTo>
                  <a:lnTo>
                    <a:pt x="554" y="78"/>
                  </a:lnTo>
                  <a:lnTo>
                    <a:pt x="556" y="78"/>
                  </a:lnTo>
                  <a:lnTo>
                    <a:pt x="556" y="78"/>
                  </a:lnTo>
                  <a:lnTo>
                    <a:pt x="554" y="76"/>
                  </a:lnTo>
                  <a:lnTo>
                    <a:pt x="554" y="74"/>
                  </a:lnTo>
                  <a:lnTo>
                    <a:pt x="554" y="74"/>
                  </a:lnTo>
                  <a:lnTo>
                    <a:pt x="550" y="72"/>
                  </a:lnTo>
                  <a:lnTo>
                    <a:pt x="550" y="70"/>
                  </a:lnTo>
                  <a:lnTo>
                    <a:pt x="546" y="70"/>
                  </a:lnTo>
                  <a:lnTo>
                    <a:pt x="546" y="68"/>
                  </a:lnTo>
                  <a:lnTo>
                    <a:pt x="544" y="68"/>
                  </a:lnTo>
                  <a:lnTo>
                    <a:pt x="542" y="66"/>
                  </a:lnTo>
                  <a:lnTo>
                    <a:pt x="542" y="66"/>
                  </a:lnTo>
                  <a:lnTo>
                    <a:pt x="544" y="66"/>
                  </a:lnTo>
                  <a:lnTo>
                    <a:pt x="544" y="66"/>
                  </a:lnTo>
                  <a:lnTo>
                    <a:pt x="544" y="64"/>
                  </a:lnTo>
                  <a:lnTo>
                    <a:pt x="544" y="64"/>
                  </a:lnTo>
                  <a:lnTo>
                    <a:pt x="544" y="64"/>
                  </a:lnTo>
                  <a:lnTo>
                    <a:pt x="544" y="62"/>
                  </a:lnTo>
                  <a:lnTo>
                    <a:pt x="544" y="62"/>
                  </a:lnTo>
                  <a:lnTo>
                    <a:pt x="544" y="60"/>
                  </a:lnTo>
                  <a:lnTo>
                    <a:pt x="542" y="60"/>
                  </a:lnTo>
                  <a:lnTo>
                    <a:pt x="542" y="58"/>
                  </a:lnTo>
                  <a:lnTo>
                    <a:pt x="540" y="58"/>
                  </a:lnTo>
                  <a:lnTo>
                    <a:pt x="540" y="56"/>
                  </a:lnTo>
                  <a:lnTo>
                    <a:pt x="540" y="56"/>
                  </a:lnTo>
                  <a:lnTo>
                    <a:pt x="540" y="56"/>
                  </a:lnTo>
                  <a:lnTo>
                    <a:pt x="540" y="56"/>
                  </a:lnTo>
                  <a:lnTo>
                    <a:pt x="536" y="54"/>
                  </a:lnTo>
                  <a:lnTo>
                    <a:pt x="532" y="54"/>
                  </a:lnTo>
                  <a:lnTo>
                    <a:pt x="530" y="54"/>
                  </a:lnTo>
                  <a:lnTo>
                    <a:pt x="528" y="54"/>
                  </a:lnTo>
                  <a:lnTo>
                    <a:pt x="524" y="54"/>
                  </a:lnTo>
                  <a:lnTo>
                    <a:pt x="524" y="54"/>
                  </a:lnTo>
                  <a:lnTo>
                    <a:pt x="522" y="54"/>
                  </a:lnTo>
                  <a:lnTo>
                    <a:pt x="522" y="54"/>
                  </a:lnTo>
                  <a:lnTo>
                    <a:pt x="522" y="56"/>
                  </a:lnTo>
                  <a:lnTo>
                    <a:pt x="520" y="56"/>
                  </a:lnTo>
                  <a:lnTo>
                    <a:pt x="520" y="58"/>
                  </a:lnTo>
                  <a:lnTo>
                    <a:pt x="522" y="60"/>
                  </a:lnTo>
                  <a:lnTo>
                    <a:pt x="522" y="62"/>
                  </a:lnTo>
                  <a:lnTo>
                    <a:pt x="522" y="62"/>
                  </a:lnTo>
                  <a:lnTo>
                    <a:pt x="522" y="64"/>
                  </a:lnTo>
                  <a:lnTo>
                    <a:pt x="524" y="66"/>
                  </a:lnTo>
                  <a:lnTo>
                    <a:pt x="522" y="68"/>
                  </a:lnTo>
                  <a:lnTo>
                    <a:pt x="522" y="70"/>
                  </a:lnTo>
                  <a:lnTo>
                    <a:pt x="520" y="70"/>
                  </a:lnTo>
                  <a:lnTo>
                    <a:pt x="518" y="70"/>
                  </a:lnTo>
                  <a:lnTo>
                    <a:pt x="518" y="74"/>
                  </a:lnTo>
                  <a:lnTo>
                    <a:pt x="520" y="74"/>
                  </a:lnTo>
                  <a:lnTo>
                    <a:pt x="520" y="72"/>
                  </a:lnTo>
                  <a:lnTo>
                    <a:pt x="520" y="72"/>
                  </a:lnTo>
                  <a:lnTo>
                    <a:pt x="520" y="74"/>
                  </a:lnTo>
                  <a:lnTo>
                    <a:pt x="520" y="74"/>
                  </a:lnTo>
                  <a:lnTo>
                    <a:pt x="520" y="74"/>
                  </a:lnTo>
                  <a:lnTo>
                    <a:pt x="520" y="76"/>
                  </a:lnTo>
                  <a:lnTo>
                    <a:pt x="520" y="76"/>
                  </a:lnTo>
                  <a:lnTo>
                    <a:pt x="522" y="76"/>
                  </a:lnTo>
                  <a:lnTo>
                    <a:pt x="522" y="76"/>
                  </a:lnTo>
                  <a:lnTo>
                    <a:pt x="524" y="76"/>
                  </a:lnTo>
                  <a:lnTo>
                    <a:pt x="524" y="76"/>
                  </a:lnTo>
                  <a:lnTo>
                    <a:pt x="524" y="78"/>
                  </a:lnTo>
                  <a:lnTo>
                    <a:pt x="526" y="80"/>
                  </a:lnTo>
                  <a:lnTo>
                    <a:pt x="526" y="80"/>
                  </a:lnTo>
                  <a:lnTo>
                    <a:pt x="526" y="82"/>
                  </a:lnTo>
                  <a:lnTo>
                    <a:pt x="528" y="82"/>
                  </a:lnTo>
                  <a:lnTo>
                    <a:pt x="528" y="84"/>
                  </a:lnTo>
                  <a:lnTo>
                    <a:pt x="526" y="84"/>
                  </a:lnTo>
                  <a:lnTo>
                    <a:pt x="526" y="82"/>
                  </a:lnTo>
                  <a:lnTo>
                    <a:pt x="526" y="84"/>
                  </a:lnTo>
                  <a:lnTo>
                    <a:pt x="528" y="86"/>
                  </a:lnTo>
                  <a:lnTo>
                    <a:pt x="530" y="88"/>
                  </a:lnTo>
                  <a:lnTo>
                    <a:pt x="530" y="86"/>
                  </a:lnTo>
                  <a:lnTo>
                    <a:pt x="530" y="86"/>
                  </a:lnTo>
                  <a:lnTo>
                    <a:pt x="532" y="88"/>
                  </a:lnTo>
                  <a:lnTo>
                    <a:pt x="534" y="88"/>
                  </a:lnTo>
                  <a:lnTo>
                    <a:pt x="536" y="88"/>
                  </a:lnTo>
                  <a:lnTo>
                    <a:pt x="536" y="88"/>
                  </a:lnTo>
                  <a:lnTo>
                    <a:pt x="536" y="90"/>
                  </a:lnTo>
                  <a:lnTo>
                    <a:pt x="538" y="90"/>
                  </a:lnTo>
                  <a:lnTo>
                    <a:pt x="540" y="92"/>
                  </a:lnTo>
                  <a:lnTo>
                    <a:pt x="542" y="92"/>
                  </a:lnTo>
                  <a:lnTo>
                    <a:pt x="544" y="94"/>
                  </a:lnTo>
                  <a:lnTo>
                    <a:pt x="544" y="92"/>
                  </a:lnTo>
                  <a:lnTo>
                    <a:pt x="544" y="94"/>
                  </a:lnTo>
                  <a:lnTo>
                    <a:pt x="546" y="94"/>
                  </a:lnTo>
                  <a:lnTo>
                    <a:pt x="546" y="96"/>
                  </a:lnTo>
                  <a:lnTo>
                    <a:pt x="546" y="98"/>
                  </a:lnTo>
                  <a:lnTo>
                    <a:pt x="546" y="98"/>
                  </a:lnTo>
                  <a:lnTo>
                    <a:pt x="546" y="100"/>
                  </a:lnTo>
                  <a:lnTo>
                    <a:pt x="544" y="100"/>
                  </a:lnTo>
                  <a:lnTo>
                    <a:pt x="544" y="100"/>
                  </a:lnTo>
                  <a:lnTo>
                    <a:pt x="542" y="98"/>
                  </a:lnTo>
                  <a:lnTo>
                    <a:pt x="542" y="98"/>
                  </a:lnTo>
                  <a:lnTo>
                    <a:pt x="538" y="98"/>
                  </a:lnTo>
                  <a:lnTo>
                    <a:pt x="534" y="96"/>
                  </a:lnTo>
                  <a:lnTo>
                    <a:pt x="532" y="94"/>
                  </a:lnTo>
                  <a:lnTo>
                    <a:pt x="530" y="94"/>
                  </a:lnTo>
                  <a:lnTo>
                    <a:pt x="528" y="92"/>
                  </a:lnTo>
                  <a:lnTo>
                    <a:pt x="524" y="92"/>
                  </a:lnTo>
                  <a:lnTo>
                    <a:pt x="524" y="92"/>
                  </a:lnTo>
                  <a:lnTo>
                    <a:pt x="524" y="92"/>
                  </a:lnTo>
                  <a:lnTo>
                    <a:pt x="524" y="92"/>
                  </a:lnTo>
                  <a:lnTo>
                    <a:pt x="522" y="92"/>
                  </a:lnTo>
                  <a:lnTo>
                    <a:pt x="520" y="90"/>
                  </a:lnTo>
                  <a:lnTo>
                    <a:pt x="518" y="90"/>
                  </a:lnTo>
                  <a:lnTo>
                    <a:pt x="514" y="90"/>
                  </a:lnTo>
                  <a:lnTo>
                    <a:pt x="512" y="88"/>
                  </a:lnTo>
                  <a:lnTo>
                    <a:pt x="508" y="88"/>
                  </a:lnTo>
                  <a:lnTo>
                    <a:pt x="508" y="88"/>
                  </a:lnTo>
                  <a:lnTo>
                    <a:pt x="504" y="88"/>
                  </a:lnTo>
                  <a:lnTo>
                    <a:pt x="504" y="88"/>
                  </a:lnTo>
                  <a:lnTo>
                    <a:pt x="498" y="88"/>
                  </a:lnTo>
                  <a:lnTo>
                    <a:pt x="498" y="86"/>
                  </a:lnTo>
                  <a:lnTo>
                    <a:pt x="494" y="86"/>
                  </a:lnTo>
                  <a:lnTo>
                    <a:pt x="494" y="86"/>
                  </a:lnTo>
                  <a:lnTo>
                    <a:pt x="494" y="86"/>
                  </a:lnTo>
                  <a:lnTo>
                    <a:pt x="494" y="88"/>
                  </a:lnTo>
                  <a:lnTo>
                    <a:pt x="494" y="88"/>
                  </a:lnTo>
                  <a:lnTo>
                    <a:pt x="492" y="90"/>
                  </a:lnTo>
                  <a:lnTo>
                    <a:pt x="492" y="90"/>
                  </a:lnTo>
                  <a:lnTo>
                    <a:pt x="494" y="90"/>
                  </a:lnTo>
                  <a:lnTo>
                    <a:pt x="496" y="92"/>
                  </a:lnTo>
                  <a:lnTo>
                    <a:pt x="498" y="94"/>
                  </a:lnTo>
                  <a:lnTo>
                    <a:pt x="498" y="96"/>
                  </a:lnTo>
                  <a:lnTo>
                    <a:pt x="498" y="96"/>
                  </a:lnTo>
                  <a:lnTo>
                    <a:pt x="498" y="98"/>
                  </a:lnTo>
                  <a:lnTo>
                    <a:pt x="494" y="98"/>
                  </a:lnTo>
                  <a:lnTo>
                    <a:pt x="494" y="98"/>
                  </a:lnTo>
                  <a:lnTo>
                    <a:pt x="496" y="100"/>
                  </a:lnTo>
                  <a:lnTo>
                    <a:pt x="496" y="100"/>
                  </a:lnTo>
                  <a:lnTo>
                    <a:pt x="494" y="102"/>
                  </a:lnTo>
                  <a:lnTo>
                    <a:pt x="494" y="102"/>
                  </a:lnTo>
                  <a:lnTo>
                    <a:pt x="492" y="102"/>
                  </a:lnTo>
                  <a:lnTo>
                    <a:pt x="492" y="100"/>
                  </a:lnTo>
                  <a:lnTo>
                    <a:pt x="490" y="100"/>
                  </a:lnTo>
                  <a:lnTo>
                    <a:pt x="490" y="98"/>
                  </a:lnTo>
                  <a:lnTo>
                    <a:pt x="492" y="98"/>
                  </a:lnTo>
                  <a:lnTo>
                    <a:pt x="492" y="98"/>
                  </a:lnTo>
                  <a:lnTo>
                    <a:pt x="488" y="96"/>
                  </a:lnTo>
                  <a:lnTo>
                    <a:pt x="486" y="96"/>
                  </a:lnTo>
                  <a:lnTo>
                    <a:pt x="484" y="96"/>
                  </a:lnTo>
                  <a:lnTo>
                    <a:pt x="482" y="98"/>
                  </a:lnTo>
                  <a:lnTo>
                    <a:pt x="482" y="98"/>
                  </a:lnTo>
                  <a:lnTo>
                    <a:pt x="480" y="100"/>
                  </a:lnTo>
                  <a:lnTo>
                    <a:pt x="478" y="100"/>
                  </a:lnTo>
                  <a:lnTo>
                    <a:pt x="478" y="100"/>
                  </a:lnTo>
                  <a:lnTo>
                    <a:pt x="476" y="100"/>
                  </a:lnTo>
                  <a:lnTo>
                    <a:pt x="476" y="100"/>
                  </a:lnTo>
                  <a:lnTo>
                    <a:pt x="472" y="100"/>
                  </a:lnTo>
                  <a:lnTo>
                    <a:pt x="470" y="100"/>
                  </a:lnTo>
                  <a:lnTo>
                    <a:pt x="470" y="100"/>
                  </a:lnTo>
                  <a:lnTo>
                    <a:pt x="468" y="102"/>
                  </a:lnTo>
                  <a:lnTo>
                    <a:pt x="468" y="102"/>
                  </a:lnTo>
                  <a:lnTo>
                    <a:pt x="468" y="104"/>
                  </a:lnTo>
                  <a:lnTo>
                    <a:pt x="468" y="104"/>
                  </a:lnTo>
                  <a:lnTo>
                    <a:pt x="468" y="104"/>
                  </a:lnTo>
                  <a:lnTo>
                    <a:pt x="466" y="104"/>
                  </a:lnTo>
                  <a:lnTo>
                    <a:pt x="464" y="104"/>
                  </a:lnTo>
                  <a:lnTo>
                    <a:pt x="464" y="104"/>
                  </a:lnTo>
                  <a:lnTo>
                    <a:pt x="464" y="104"/>
                  </a:lnTo>
                  <a:lnTo>
                    <a:pt x="462" y="104"/>
                  </a:lnTo>
                  <a:lnTo>
                    <a:pt x="462" y="102"/>
                  </a:lnTo>
                  <a:lnTo>
                    <a:pt x="460" y="102"/>
                  </a:lnTo>
                  <a:lnTo>
                    <a:pt x="460" y="100"/>
                  </a:lnTo>
                  <a:lnTo>
                    <a:pt x="460" y="100"/>
                  </a:lnTo>
                  <a:lnTo>
                    <a:pt x="460" y="98"/>
                  </a:lnTo>
                  <a:lnTo>
                    <a:pt x="460" y="98"/>
                  </a:lnTo>
                  <a:lnTo>
                    <a:pt x="458" y="98"/>
                  </a:lnTo>
                  <a:lnTo>
                    <a:pt x="460" y="98"/>
                  </a:lnTo>
                  <a:lnTo>
                    <a:pt x="458" y="98"/>
                  </a:lnTo>
                  <a:lnTo>
                    <a:pt x="458" y="98"/>
                  </a:lnTo>
                  <a:lnTo>
                    <a:pt x="460" y="98"/>
                  </a:lnTo>
                  <a:lnTo>
                    <a:pt x="458" y="98"/>
                  </a:lnTo>
                  <a:lnTo>
                    <a:pt x="456" y="98"/>
                  </a:lnTo>
                  <a:lnTo>
                    <a:pt x="456" y="98"/>
                  </a:lnTo>
                  <a:lnTo>
                    <a:pt x="456" y="98"/>
                  </a:lnTo>
                  <a:lnTo>
                    <a:pt x="456" y="100"/>
                  </a:lnTo>
                  <a:lnTo>
                    <a:pt x="456" y="100"/>
                  </a:lnTo>
                  <a:lnTo>
                    <a:pt x="456" y="100"/>
                  </a:lnTo>
                  <a:lnTo>
                    <a:pt x="454" y="100"/>
                  </a:lnTo>
                  <a:lnTo>
                    <a:pt x="454" y="100"/>
                  </a:lnTo>
                  <a:lnTo>
                    <a:pt x="454" y="100"/>
                  </a:lnTo>
                  <a:lnTo>
                    <a:pt x="454" y="100"/>
                  </a:lnTo>
                  <a:lnTo>
                    <a:pt x="452" y="102"/>
                  </a:lnTo>
                  <a:lnTo>
                    <a:pt x="452" y="102"/>
                  </a:lnTo>
                  <a:lnTo>
                    <a:pt x="454" y="102"/>
                  </a:lnTo>
                  <a:lnTo>
                    <a:pt x="454" y="102"/>
                  </a:lnTo>
                  <a:lnTo>
                    <a:pt x="454" y="102"/>
                  </a:lnTo>
                  <a:lnTo>
                    <a:pt x="454" y="104"/>
                  </a:lnTo>
                  <a:lnTo>
                    <a:pt x="452" y="104"/>
                  </a:lnTo>
                  <a:lnTo>
                    <a:pt x="452" y="102"/>
                  </a:lnTo>
                  <a:lnTo>
                    <a:pt x="450" y="102"/>
                  </a:lnTo>
                  <a:lnTo>
                    <a:pt x="448" y="102"/>
                  </a:lnTo>
                  <a:lnTo>
                    <a:pt x="448" y="102"/>
                  </a:lnTo>
                  <a:lnTo>
                    <a:pt x="444" y="104"/>
                  </a:lnTo>
                  <a:lnTo>
                    <a:pt x="444" y="104"/>
                  </a:lnTo>
                  <a:lnTo>
                    <a:pt x="444" y="104"/>
                  </a:lnTo>
                  <a:lnTo>
                    <a:pt x="442" y="106"/>
                  </a:lnTo>
                  <a:lnTo>
                    <a:pt x="436" y="110"/>
                  </a:lnTo>
                  <a:lnTo>
                    <a:pt x="434" y="110"/>
                  </a:lnTo>
                  <a:lnTo>
                    <a:pt x="434" y="110"/>
                  </a:lnTo>
                  <a:lnTo>
                    <a:pt x="436" y="110"/>
                  </a:lnTo>
                  <a:lnTo>
                    <a:pt x="434" y="112"/>
                  </a:lnTo>
                  <a:lnTo>
                    <a:pt x="432" y="112"/>
                  </a:lnTo>
                  <a:lnTo>
                    <a:pt x="432" y="112"/>
                  </a:lnTo>
                  <a:lnTo>
                    <a:pt x="430" y="112"/>
                  </a:lnTo>
                  <a:lnTo>
                    <a:pt x="430" y="114"/>
                  </a:lnTo>
                  <a:lnTo>
                    <a:pt x="430" y="116"/>
                  </a:lnTo>
                  <a:lnTo>
                    <a:pt x="430" y="116"/>
                  </a:lnTo>
                  <a:lnTo>
                    <a:pt x="432" y="118"/>
                  </a:lnTo>
                  <a:lnTo>
                    <a:pt x="432" y="118"/>
                  </a:lnTo>
                  <a:lnTo>
                    <a:pt x="430" y="120"/>
                  </a:lnTo>
                  <a:lnTo>
                    <a:pt x="428" y="120"/>
                  </a:lnTo>
                  <a:lnTo>
                    <a:pt x="426" y="120"/>
                  </a:lnTo>
                  <a:lnTo>
                    <a:pt x="426" y="122"/>
                  </a:lnTo>
                  <a:lnTo>
                    <a:pt x="426" y="120"/>
                  </a:lnTo>
                  <a:lnTo>
                    <a:pt x="424" y="120"/>
                  </a:lnTo>
                  <a:lnTo>
                    <a:pt x="424" y="120"/>
                  </a:lnTo>
                  <a:lnTo>
                    <a:pt x="422" y="120"/>
                  </a:lnTo>
                  <a:lnTo>
                    <a:pt x="422" y="120"/>
                  </a:lnTo>
                  <a:lnTo>
                    <a:pt x="420" y="118"/>
                  </a:lnTo>
                  <a:lnTo>
                    <a:pt x="418" y="118"/>
                  </a:lnTo>
                  <a:lnTo>
                    <a:pt x="416" y="116"/>
                  </a:lnTo>
                  <a:lnTo>
                    <a:pt x="414" y="116"/>
                  </a:lnTo>
                  <a:lnTo>
                    <a:pt x="414" y="114"/>
                  </a:lnTo>
                  <a:lnTo>
                    <a:pt x="414" y="114"/>
                  </a:lnTo>
                  <a:lnTo>
                    <a:pt x="414" y="114"/>
                  </a:lnTo>
                  <a:lnTo>
                    <a:pt x="416" y="112"/>
                  </a:lnTo>
                  <a:lnTo>
                    <a:pt x="416" y="112"/>
                  </a:lnTo>
                  <a:lnTo>
                    <a:pt x="416" y="112"/>
                  </a:lnTo>
                  <a:lnTo>
                    <a:pt x="422" y="110"/>
                  </a:lnTo>
                  <a:lnTo>
                    <a:pt x="420" y="108"/>
                  </a:lnTo>
                  <a:lnTo>
                    <a:pt x="420" y="108"/>
                  </a:lnTo>
                  <a:lnTo>
                    <a:pt x="418" y="106"/>
                  </a:lnTo>
                  <a:lnTo>
                    <a:pt x="418" y="108"/>
                  </a:lnTo>
                  <a:lnTo>
                    <a:pt x="416" y="106"/>
                  </a:lnTo>
                  <a:lnTo>
                    <a:pt x="416" y="106"/>
                  </a:lnTo>
                  <a:lnTo>
                    <a:pt x="416" y="104"/>
                  </a:lnTo>
                  <a:lnTo>
                    <a:pt x="414" y="104"/>
                  </a:lnTo>
                  <a:lnTo>
                    <a:pt x="412" y="104"/>
                  </a:lnTo>
                  <a:lnTo>
                    <a:pt x="408" y="104"/>
                  </a:lnTo>
                  <a:lnTo>
                    <a:pt x="406" y="104"/>
                  </a:lnTo>
                  <a:lnTo>
                    <a:pt x="406" y="104"/>
                  </a:lnTo>
                  <a:lnTo>
                    <a:pt x="404" y="104"/>
                  </a:lnTo>
                  <a:lnTo>
                    <a:pt x="400" y="102"/>
                  </a:lnTo>
                  <a:lnTo>
                    <a:pt x="400" y="102"/>
                  </a:lnTo>
                  <a:lnTo>
                    <a:pt x="406" y="106"/>
                  </a:lnTo>
                  <a:lnTo>
                    <a:pt x="406" y="108"/>
                  </a:lnTo>
                  <a:lnTo>
                    <a:pt x="406" y="108"/>
                  </a:lnTo>
                  <a:lnTo>
                    <a:pt x="406" y="110"/>
                  </a:lnTo>
                  <a:lnTo>
                    <a:pt x="408" y="112"/>
                  </a:lnTo>
                  <a:lnTo>
                    <a:pt x="408" y="114"/>
                  </a:lnTo>
                  <a:lnTo>
                    <a:pt x="408" y="116"/>
                  </a:lnTo>
                  <a:lnTo>
                    <a:pt x="408" y="116"/>
                  </a:lnTo>
                  <a:lnTo>
                    <a:pt x="408" y="118"/>
                  </a:lnTo>
                  <a:lnTo>
                    <a:pt x="410" y="118"/>
                  </a:lnTo>
                  <a:lnTo>
                    <a:pt x="412" y="118"/>
                  </a:lnTo>
                  <a:lnTo>
                    <a:pt x="412" y="118"/>
                  </a:lnTo>
                  <a:lnTo>
                    <a:pt x="412" y="120"/>
                  </a:lnTo>
                  <a:lnTo>
                    <a:pt x="412" y="120"/>
                  </a:lnTo>
                  <a:lnTo>
                    <a:pt x="414" y="122"/>
                  </a:lnTo>
                  <a:lnTo>
                    <a:pt x="414" y="122"/>
                  </a:lnTo>
                  <a:lnTo>
                    <a:pt x="412" y="124"/>
                  </a:lnTo>
                  <a:lnTo>
                    <a:pt x="412" y="126"/>
                  </a:lnTo>
                  <a:lnTo>
                    <a:pt x="414" y="128"/>
                  </a:lnTo>
                  <a:lnTo>
                    <a:pt x="414" y="130"/>
                  </a:lnTo>
                  <a:lnTo>
                    <a:pt x="414" y="128"/>
                  </a:lnTo>
                  <a:lnTo>
                    <a:pt x="412" y="128"/>
                  </a:lnTo>
                  <a:lnTo>
                    <a:pt x="412" y="128"/>
                  </a:lnTo>
                  <a:lnTo>
                    <a:pt x="410" y="128"/>
                  </a:lnTo>
                  <a:lnTo>
                    <a:pt x="410" y="128"/>
                  </a:lnTo>
                  <a:lnTo>
                    <a:pt x="410" y="128"/>
                  </a:lnTo>
                  <a:lnTo>
                    <a:pt x="410" y="126"/>
                  </a:lnTo>
                  <a:lnTo>
                    <a:pt x="408" y="124"/>
                  </a:lnTo>
                  <a:lnTo>
                    <a:pt x="406" y="124"/>
                  </a:lnTo>
                  <a:lnTo>
                    <a:pt x="404" y="124"/>
                  </a:lnTo>
                  <a:lnTo>
                    <a:pt x="402" y="124"/>
                  </a:lnTo>
                  <a:lnTo>
                    <a:pt x="400" y="124"/>
                  </a:lnTo>
                  <a:lnTo>
                    <a:pt x="400" y="124"/>
                  </a:lnTo>
                  <a:lnTo>
                    <a:pt x="400" y="126"/>
                  </a:lnTo>
                  <a:lnTo>
                    <a:pt x="398" y="128"/>
                  </a:lnTo>
                  <a:lnTo>
                    <a:pt x="398" y="128"/>
                  </a:lnTo>
                  <a:lnTo>
                    <a:pt x="396" y="130"/>
                  </a:lnTo>
                  <a:lnTo>
                    <a:pt x="394" y="130"/>
                  </a:lnTo>
                  <a:lnTo>
                    <a:pt x="394" y="130"/>
                  </a:lnTo>
                  <a:lnTo>
                    <a:pt x="392" y="132"/>
                  </a:lnTo>
                  <a:lnTo>
                    <a:pt x="392" y="132"/>
                  </a:lnTo>
                  <a:lnTo>
                    <a:pt x="390" y="132"/>
                  </a:lnTo>
                  <a:lnTo>
                    <a:pt x="390" y="134"/>
                  </a:lnTo>
                  <a:lnTo>
                    <a:pt x="390" y="134"/>
                  </a:lnTo>
                  <a:lnTo>
                    <a:pt x="390" y="136"/>
                  </a:lnTo>
                  <a:lnTo>
                    <a:pt x="392" y="138"/>
                  </a:lnTo>
                  <a:lnTo>
                    <a:pt x="394" y="138"/>
                  </a:lnTo>
                  <a:lnTo>
                    <a:pt x="396" y="140"/>
                  </a:lnTo>
                  <a:lnTo>
                    <a:pt x="398" y="142"/>
                  </a:lnTo>
                  <a:lnTo>
                    <a:pt x="398" y="142"/>
                  </a:lnTo>
                  <a:lnTo>
                    <a:pt x="400" y="144"/>
                  </a:lnTo>
                  <a:lnTo>
                    <a:pt x="400" y="144"/>
                  </a:lnTo>
                  <a:lnTo>
                    <a:pt x="398" y="144"/>
                  </a:lnTo>
                  <a:lnTo>
                    <a:pt x="396" y="144"/>
                  </a:lnTo>
                  <a:lnTo>
                    <a:pt x="394" y="142"/>
                  </a:lnTo>
                  <a:lnTo>
                    <a:pt x="394" y="144"/>
                  </a:lnTo>
                  <a:lnTo>
                    <a:pt x="394" y="144"/>
                  </a:lnTo>
                  <a:lnTo>
                    <a:pt x="392" y="144"/>
                  </a:lnTo>
                  <a:lnTo>
                    <a:pt x="390" y="142"/>
                  </a:lnTo>
                  <a:lnTo>
                    <a:pt x="386" y="142"/>
                  </a:lnTo>
                  <a:lnTo>
                    <a:pt x="386" y="142"/>
                  </a:lnTo>
                  <a:lnTo>
                    <a:pt x="384" y="142"/>
                  </a:lnTo>
                  <a:lnTo>
                    <a:pt x="384" y="142"/>
                  </a:lnTo>
                  <a:lnTo>
                    <a:pt x="382" y="144"/>
                  </a:lnTo>
                  <a:lnTo>
                    <a:pt x="382" y="142"/>
                  </a:lnTo>
                  <a:lnTo>
                    <a:pt x="384" y="142"/>
                  </a:lnTo>
                  <a:lnTo>
                    <a:pt x="382" y="140"/>
                  </a:lnTo>
                  <a:lnTo>
                    <a:pt x="380" y="140"/>
                  </a:lnTo>
                  <a:lnTo>
                    <a:pt x="378" y="140"/>
                  </a:lnTo>
                  <a:lnTo>
                    <a:pt x="376" y="138"/>
                  </a:lnTo>
                  <a:lnTo>
                    <a:pt x="374" y="138"/>
                  </a:lnTo>
                  <a:lnTo>
                    <a:pt x="374" y="138"/>
                  </a:lnTo>
                  <a:lnTo>
                    <a:pt x="374" y="140"/>
                  </a:lnTo>
                  <a:lnTo>
                    <a:pt x="372" y="140"/>
                  </a:lnTo>
                  <a:lnTo>
                    <a:pt x="372" y="140"/>
                  </a:lnTo>
                  <a:lnTo>
                    <a:pt x="372" y="142"/>
                  </a:lnTo>
                  <a:lnTo>
                    <a:pt x="374" y="142"/>
                  </a:lnTo>
                  <a:lnTo>
                    <a:pt x="374" y="142"/>
                  </a:lnTo>
                  <a:lnTo>
                    <a:pt x="376" y="146"/>
                  </a:lnTo>
                  <a:lnTo>
                    <a:pt x="378" y="146"/>
                  </a:lnTo>
                  <a:lnTo>
                    <a:pt x="382" y="146"/>
                  </a:lnTo>
                  <a:lnTo>
                    <a:pt x="382" y="146"/>
                  </a:lnTo>
                  <a:lnTo>
                    <a:pt x="384" y="150"/>
                  </a:lnTo>
                  <a:lnTo>
                    <a:pt x="384" y="150"/>
                  </a:lnTo>
                  <a:lnTo>
                    <a:pt x="384" y="150"/>
                  </a:lnTo>
                  <a:lnTo>
                    <a:pt x="382" y="150"/>
                  </a:lnTo>
                  <a:lnTo>
                    <a:pt x="382" y="152"/>
                  </a:lnTo>
                  <a:lnTo>
                    <a:pt x="382" y="152"/>
                  </a:lnTo>
                  <a:lnTo>
                    <a:pt x="380" y="152"/>
                  </a:lnTo>
                  <a:lnTo>
                    <a:pt x="378" y="152"/>
                  </a:lnTo>
                  <a:lnTo>
                    <a:pt x="374" y="150"/>
                  </a:lnTo>
                  <a:lnTo>
                    <a:pt x="372" y="150"/>
                  </a:lnTo>
                  <a:lnTo>
                    <a:pt x="372" y="150"/>
                  </a:lnTo>
                  <a:lnTo>
                    <a:pt x="372" y="148"/>
                  </a:lnTo>
                  <a:lnTo>
                    <a:pt x="370" y="148"/>
                  </a:lnTo>
                  <a:lnTo>
                    <a:pt x="368" y="146"/>
                  </a:lnTo>
                  <a:lnTo>
                    <a:pt x="368" y="146"/>
                  </a:lnTo>
                  <a:lnTo>
                    <a:pt x="368" y="146"/>
                  </a:lnTo>
                  <a:lnTo>
                    <a:pt x="366" y="146"/>
                  </a:lnTo>
                  <a:lnTo>
                    <a:pt x="364" y="146"/>
                  </a:lnTo>
                  <a:lnTo>
                    <a:pt x="362" y="146"/>
                  </a:lnTo>
                  <a:lnTo>
                    <a:pt x="362" y="146"/>
                  </a:lnTo>
                  <a:lnTo>
                    <a:pt x="362" y="146"/>
                  </a:lnTo>
                  <a:lnTo>
                    <a:pt x="362" y="144"/>
                  </a:lnTo>
                  <a:lnTo>
                    <a:pt x="362" y="142"/>
                  </a:lnTo>
                  <a:lnTo>
                    <a:pt x="362" y="142"/>
                  </a:lnTo>
                  <a:lnTo>
                    <a:pt x="360" y="140"/>
                  </a:lnTo>
                  <a:lnTo>
                    <a:pt x="360" y="140"/>
                  </a:lnTo>
                  <a:lnTo>
                    <a:pt x="358" y="136"/>
                  </a:lnTo>
                  <a:lnTo>
                    <a:pt x="358" y="136"/>
                  </a:lnTo>
                  <a:lnTo>
                    <a:pt x="358" y="136"/>
                  </a:lnTo>
                  <a:lnTo>
                    <a:pt x="358" y="134"/>
                  </a:lnTo>
                  <a:lnTo>
                    <a:pt x="358" y="132"/>
                  </a:lnTo>
                  <a:lnTo>
                    <a:pt x="358" y="132"/>
                  </a:lnTo>
                  <a:lnTo>
                    <a:pt x="358" y="130"/>
                  </a:lnTo>
                  <a:lnTo>
                    <a:pt x="356" y="130"/>
                  </a:lnTo>
                  <a:lnTo>
                    <a:pt x="356" y="130"/>
                  </a:lnTo>
                  <a:lnTo>
                    <a:pt x="354" y="128"/>
                  </a:lnTo>
                  <a:lnTo>
                    <a:pt x="352" y="128"/>
                  </a:lnTo>
                  <a:lnTo>
                    <a:pt x="352" y="128"/>
                  </a:lnTo>
                  <a:lnTo>
                    <a:pt x="350" y="128"/>
                  </a:lnTo>
                  <a:lnTo>
                    <a:pt x="350" y="128"/>
                  </a:lnTo>
                  <a:lnTo>
                    <a:pt x="350" y="126"/>
                  </a:lnTo>
                  <a:lnTo>
                    <a:pt x="348" y="126"/>
                  </a:lnTo>
                  <a:lnTo>
                    <a:pt x="348" y="126"/>
                  </a:lnTo>
                  <a:lnTo>
                    <a:pt x="342" y="124"/>
                  </a:lnTo>
                  <a:lnTo>
                    <a:pt x="344" y="124"/>
                  </a:lnTo>
                  <a:lnTo>
                    <a:pt x="342" y="122"/>
                  </a:lnTo>
                  <a:lnTo>
                    <a:pt x="340" y="122"/>
                  </a:lnTo>
                  <a:lnTo>
                    <a:pt x="340" y="120"/>
                  </a:lnTo>
                  <a:lnTo>
                    <a:pt x="338" y="120"/>
                  </a:lnTo>
                  <a:lnTo>
                    <a:pt x="338" y="120"/>
                  </a:lnTo>
                  <a:lnTo>
                    <a:pt x="340" y="120"/>
                  </a:lnTo>
                  <a:lnTo>
                    <a:pt x="342" y="120"/>
                  </a:lnTo>
                  <a:lnTo>
                    <a:pt x="344" y="120"/>
                  </a:lnTo>
                  <a:lnTo>
                    <a:pt x="346" y="122"/>
                  </a:lnTo>
                  <a:lnTo>
                    <a:pt x="348" y="124"/>
                  </a:lnTo>
                  <a:lnTo>
                    <a:pt x="348" y="122"/>
                  </a:lnTo>
                  <a:lnTo>
                    <a:pt x="348" y="122"/>
                  </a:lnTo>
                  <a:lnTo>
                    <a:pt x="350" y="124"/>
                  </a:lnTo>
                  <a:lnTo>
                    <a:pt x="352" y="124"/>
                  </a:lnTo>
                  <a:lnTo>
                    <a:pt x="352" y="124"/>
                  </a:lnTo>
                  <a:lnTo>
                    <a:pt x="352" y="124"/>
                  </a:lnTo>
                  <a:lnTo>
                    <a:pt x="352" y="122"/>
                  </a:lnTo>
                  <a:lnTo>
                    <a:pt x="354" y="124"/>
                  </a:lnTo>
                  <a:lnTo>
                    <a:pt x="354" y="124"/>
                  </a:lnTo>
                  <a:lnTo>
                    <a:pt x="354" y="124"/>
                  </a:lnTo>
                  <a:lnTo>
                    <a:pt x="356" y="124"/>
                  </a:lnTo>
                  <a:lnTo>
                    <a:pt x="358" y="124"/>
                  </a:lnTo>
                  <a:lnTo>
                    <a:pt x="358" y="126"/>
                  </a:lnTo>
                  <a:lnTo>
                    <a:pt x="360" y="126"/>
                  </a:lnTo>
                  <a:lnTo>
                    <a:pt x="362" y="126"/>
                  </a:lnTo>
                  <a:lnTo>
                    <a:pt x="364" y="126"/>
                  </a:lnTo>
                  <a:lnTo>
                    <a:pt x="368" y="128"/>
                  </a:lnTo>
                  <a:lnTo>
                    <a:pt x="370" y="128"/>
                  </a:lnTo>
                  <a:lnTo>
                    <a:pt x="374" y="128"/>
                  </a:lnTo>
                  <a:lnTo>
                    <a:pt x="374" y="128"/>
                  </a:lnTo>
                  <a:lnTo>
                    <a:pt x="376" y="128"/>
                  </a:lnTo>
                  <a:lnTo>
                    <a:pt x="382" y="128"/>
                  </a:lnTo>
                  <a:lnTo>
                    <a:pt x="384" y="128"/>
                  </a:lnTo>
                  <a:lnTo>
                    <a:pt x="384" y="128"/>
                  </a:lnTo>
                  <a:lnTo>
                    <a:pt x="388" y="126"/>
                  </a:lnTo>
                  <a:lnTo>
                    <a:pt x="390" y="126"/>
                  </a:lnTo>
                  <a:lnTo>
                    <a:pt x="390" y="126"/>
                  </a:lnTo>
                  <a:lnTo>
                    <a:pt x="392" y="124"/>
                  </a:lnTo>
                  <a:lnTo>
                    <a:pt x="394" y="120"/>
                  </a:lnTo>
                  <a:lnTo>
                    <a:pt x="394" y="120"/>
                  </a:lnTo>
                  <a:lnTo>
                    <a:pt x="394" y="118"/>
                  </a:lnTo>
                  <a:lnTo>
                    <a:pt x="392" y="118"/>
                  </a:lnTo>
                  <a:lnTo>
                    <a:pt x="392" y="118"/>
                  </a:lnTo>
                  <a:lnTo>
                    <a:pt x="392" y="116"/>
                  </a:lnTo>
                  <a:lnTo>
                    <a:pt x="390" y="114"/>
                  </a:lnTo>
                  <a:lnTo>
                    <a:pt x="390" y="114"/>
                  </a:lnTo>
                  <a:lnTo>
                    <a:pt x="388" y="112"/>
                  </a:lnTo>
                  <a:lnTo>
                    <a:pt x="386" y="112"/>
                  </a:lnTo>
                  <a:lnTo>
                    <a:pt x="386" y="112"/>
                  </a:lnTo>
                  <a:lnTo>
                    <a:pt x="386" y="112"/>
                  </a:lnTo>
                  <a:lnTo>
                    <a:pt x="386" y="112"/>
                  </a:lnTo>
                  <a:lnTo>
                    <a:pt x="384" y="110"/>
                  </a:lnTo>
                  <a:lnTo>
                    <a:pt x="384" y="110"/>
                  </a:lnTo>
                  <a:lnTo>
                    <a:pt x="382" y="108"/>
                  </a:lnTo>
                  <a:lnTo>
                    <a:pt x="382" y="108"/>
                  </a:lnTo>
                  <a:lnTo>
                    <a:pt x="380" y="110"/>
                  </a:lnTo>
                  <a:lnTo>
                    <a:pt x="378" y="108"/>
                  </a:lnTo>
                  <a:lnTo>
                    <a:pt x="376" y="108"/>
                  </a:lnTo>
                  <a:lnTo>
                    <a:pt x="376" y="108"/>
                  </a:lnTo>
                  <a:lnTo>
                    <a:pt x="376" y="108"/>
                  </a:lnTo>
                  <a:lnTo>
                    <a:pt x="376" y="108"/>
                  </a:lnTo>
                  <a:lnTo>
                    <a:pt x="372" y="108"/>
                  </a:lnTo>
                  <a:lnTo>
                    <a:pt x="372" y="106"/>
                  </a:lnTo>
                  <a:lnTo>
                    <a:pt x="372" y="106"/>
                  </a:lnTo>
                  <a:lnTo>
                    <a:pt x="370" y="104"/>
                  </a:lnTo>
                  <a:lnTo>
                    <a:pt x="366" y="104"/>
                  </a:lnTo>
                  <a:lnTo>
                    <a:pt x="364" y="102"/>
                  </a:lnTo>
                  <a:lnTo>
                    <a:pt x="364" y="102"/>
                  </a:lnTo>
                  <a:lnTo>
                    <a:pt x="360" y="100"/>
                  </a:lnTo>
                  <a:lnTo>
                    <a:pt x="360" y="100"/>
                  </a:lnTo>
                  <a:lnTo>
                    <a:pt x="356" y="98"/>
                  </a:lnTo>
                  <a:lnTo>
                    <a:pt x="354" y="98"/>
                  </a:lnTo>
                  <a:lnTo>
                    <a:pt x="352" y="98"/>
                  </a:lnTo>
                  <a:lnTo>
                    <a:pt x="352" y="98"/>
                  </a:lnTo>
                  <a:lnTo>
                    <a:pt x="350" y="98"/>
                  </a:lnTo>
                  <a:lnTo>
                    <a:pt x="348" y="98"/>
                  </a:lnTo>
                  <a:lnTo>
                    <a:pt x="344" y="98"/>
                  </a:lnTo>
                  <a:lnTo>
                    <a:pt x="342" y="98"/>
                  </a:lnTo>
                  <a:lnTo>
                    <a:pt x="342" y="98"/>
                  </a:lnTo>
                  <a:lnTo>
                    <a:pt x="340" y="98"/>
                  </a:lnTo>
                  <a:lnTo>
                    <a:pt x="340" y="98"/>
                  </a:lnTo>
                  <a:lnTo>
                    <a:pt x="340" y="98"/>
                  </a:lnTo>
                  <a:lnTo>
                    <a:pt x="340" y="96"/>
                  </a:lnTo>
                  <a:lnTo>
                    <a:pt x="340" y="96"/>
                  </a:lnTo>
                  <a:lnTo>
                    <a:pt x="338" y="98"/>
                  </a:lnTo>
                  <a:lnTo>
                    <a:pt x="338" y="96"/>
                  </a:lnTo>
                  <a:lnTo>
                    <a:pt x="336" y="98"/>
                  </a:lnTo>
                  <a:lnTo>
                    <a:pt x="336" y="96"/>
                  </a:lnTo>
                  <a:lnTo>
                    <a:pt x="336" y="96"/>
                  </a:lnTo>
                  <a:lnTo>
                    <a:pt x="336" y="96"/>
                  </a:lnTo>
                  <a:lnTo>
                    <a:pt x="334" y="96"/>
                  </a:lnTo>
                  <a:lnTo>
                    <a:pt x="334" y="96"/>
                  </a:lnTo>
                  <a:lnTo>
                    <a:pt x="334" y="96"/>
                  </a:lnTo>
                  <a:lnTo>
                    <a:pt x="334" y="96"/>
                  </a:lnTo>
                  <a:lnTo>
                    <a:pt x="332" y="96"/>
                  </a:lnTo>
                  <a:lnTo>
                    <a:pt x="332" y="94"/>
                  </a:lnTo>
                  <a:lnTo>
                    <a:pt x="332" y="94"/>
                  </a:lnTo>
                  <a:lnTo>
                    <a:pt x="334" y="94"/>
                  </a:lnTo>
                  <a:lnTo>
                    <a:pt x="334" y="94"/>
                  </a:lnTo>
                  <a:lnTo>
                    <a:pt x="334" y="96"/>
                  </a:lnTo>
                  <a:lnTo>
                    <a:pt x="336" y="96"/>
                  </a:lnTo>
                  <a:lnTo>
                    <a:pt x="336" y="96"/>
                  </a:lnTo>
                  <a:lnTo>
                    <a:pt x="338" y="94"/>
                  </a:lnTo>
                  <a:lnTo>
                    <a:pt x="338" y="94"/>
                  </a:lnTo>
                  <a:lnTo>
                    <a:pt x="336" y="92"/>
                  </a:lnTo>
                  <a:lnTo>
                    <a:pt x="334" y="94"/>
                  </a:lnTo>
                  <a:lnTo>
                    <a:pt x="334" y="92"/>
                  </a:lnTo>
                  <a:lnTo>
                    <a:pt x="334" y="92"/>
                  </a:lnTo>
                  <a:lnTo>
                    <a:pt x="332" y="92"/>
                  </a:lnTo>
                  <a:lnTo>
                    <a:pt x="330" y="92"/>
                  </a:lnTo>
                  <a:lnTo>
                    <a:pt x="330" y="92"/>
                  </a:lnTo>
                  <a:lnTo>
                    <a:pt x="330" y="92"/>
                  </a:lnTo>
                  <a:lnTo>
                    <a:pt x="330" y="94"/>
                  </a:lnTo>
                  <a:lnTo>
                    <a:pt x="330" y="92"/>
                  </a:lnTo>
                  <a:lnTo>
                    <a:pt x="330" y="94"/>
                  </a:lnTo>
                  <a:lnTo>
                    <a:pt x="330" y="94"/>
                  </a:lnTo>
                  <a:lnTo>
                    <a:pt x="330" y="94"/>
                  </a:lnTo>
                  <a:lnTo>
                    <a:pt x="328" y="94"/>
                  </a:lnTo>
                  <a:lnTo>
                    <a:pt x="326" y="94"/>
                  </a:lnTo>
                  <a:lnTo>
                    <a:pt x="324" y="94"/>
                  </a:lnTo>
                  <a:lnTo>
                    <a:pt x="322" y="94"/>
                  </a:lnTo>
                  <a:lnTo>
                    <a:pt x="322" y="94"/>
                  </a:lnTo>
                  <a:lnTo>
                    <a:pt x="322" y="94"/>
                  </a:lnTo>
                  <a:lnTo>
                    <a:pt x="320" y="94"/>
                  </a:lnTo>
                  <a:lnTo>
                    <a:pt x="320" y="94"/>
                  </a:lnTo>
                  <a:lnTo>
                    <a:pt x="320" y="94"/>
                  </a:lnTo>
                  <a:lnTo>
                    <a:pt x="320" y="94"/>
                  </a:lnTo>
                  <a:lnTo>
                    <a:pt x="320" y="94"/>
                  </a:lnTo>
                  <a:lnTo>
                    <a:pt x="318" y="94"/>
                  </a:lnTo>
                  <a:lnTo>
                    <a:pt x="318" y="94"/>
                  </a:lnTo>
                  <a:lnTo>
                    <a:pt x="318" y="94"/>
                  </a:lnTo>
                  <a:lnTo>
                    <a:pt x="318" y="94"/>
                  </a:lnTo>
                  <a:lnTo>
                    <a:pt x="318" y="94"/>
                  </a:lnTo>
                  <a:lnTo>
                    <a:pt x="318" y="92"/>
                  </a:lnTo>
                  <a:lnTo>
                    <a:pt x="318" y="92"/>
                  </a:lnTo>
                  <a:lnTo>
                    <a:pt x="316" y="92"/>
                  </a:lnTo>
                  <a:lnTo>
                    <a:pt x="316" y="92"/>
                  </a:lnTo>
                  <a:lnTo>
                    <a:pt x="314" y="92"/>
                  </a:lnTo>
                  <a:lnTo>
                    <a:pt x="312" y="90"/>
                  </a:lnTo>
                  <a:lnTo>
                    <a:pt x="310" y="90"/>
                  </a:lnTo>
                  <a:lnTo>
                    <a:pt x="310" y="90"/>
                  </a:lnTo>
                  <a:lnTo>
                    <a:pt x="314" y="90"/>
                  </a:lnTo>
                  <a:lnTo>
                    <a:pt x="318" y="90"/>
                  </a:lnTo>
                  <a:lnTo>
                    <a:pt x="322" y="90"/>
                  </a:lnTo>
                  <a:lnTo>
                    <a:pt x="324" y="88"/>
                  </a:lnTo>
                  <a:lnTo>
                    <a:pt x="324" y="88"/>
                  </a:lnTo>
                  <a:lnTo>
                    <a:pt x="324" y="86"/>
                  </a:lnTo>
                  <a:lnTo>
                    <a:pt x="322" y="86"/>
                  </a:lnTo>
                  <a:lnTo>
                    <a:pt x="320" y="86"/>
                  </a:lnTo>
                  <a:lnTo>
                    <a:pt x="320" y="86"/>
                  </a:lnTo>
                  <a:lnTo>
                    <a:pt x="318" y="86"/>
                  </a:lnTo>
                  <a:lnTo>
                    <a:pt x="320" y="86"/>
                  </a:lnTo>
                  <a:lnTo>
                    <a:pt x="318" y="84"/>
                  </a:lnTo>
                  <a:lnTo>
                    <a:pt x="316" y="84"/>
                  </a:lnTo>
                  <a:lnTo>
                    <a:pt x="316" y="84"/>
                  </a:lnTo>
                  <a:lnTo>
                    <a:pt x="316" y="86"/>
                  </a:lnTo>
                  <a:lnTo>
                    <a:pt x="316" y="84"/>
                  </a:lnTo>
                  <a:lnTo>
                    <a:pt x="316" y="84"/>
                  </a:lnTo>
                  <a:lnTo>
                    <a:pt x="314" y="84"/>
                  </a:lnTo>
                  <a:lnTo>
                    <a:pt x="312" y="84"/>
                  </a:lnTo>
                  <a:lnTo>
                    <a:pt x="314" y="84"/>
                  </a:lnTo>
                  <a:lnTo>
                    <a:pt x="312" y="84"/>
                  </a:lnTo>
                  <a:lnTo>
                    <a:pt x="312" y="84"/>
                  </a:lnTo>
                  <a:lnTo>
                    <a:pt x="312" y="82"/>
                  </a:lnTo>
                  <a:lnTo>
                    <a:pt x="310" y="84"/>
                  </a:lnTo>
                  <a:lnTo>
                    <a:pt x="310" y="82"/>
                  </a:lnTo>
                  <a:lnTo>
                    <a:pt x="310" y="84"/>
                  </a:lnTo>
                  <a:lnTo>
                    <a:pt x="308" y="84"/>
                  </a:lnTo>
                  <a:lnTo>
                    <a:pt x="308" y="84"/>
                  </a:lnTo>
                  <a:lnTo>
                    <a:pt x="308" y="86"/>
                  </a:lnTo>
                  <a:lnTo>
                    <a:pt x="310" y="86"/>
                  </a:lnTo>
                  <a:lnTo>
                    <a:pt x="308" y="88"/>
                  </a:lnTo>
                  <a:lnTo>
                    <a:pt x="308" y="86"/>
                  </a:lnTo>
                  <a:lnTo>
                    <a:pt x="306" y="86"/>
                  </a:lnTo>
                  <a:lnTo>
                    <a:pt x="306" y="86"/>
                  </a:lnTo>
                  <a:lnTo>
                    <a:pt x="306" y="86"/>
                  </a:lnTo>
                  <a:lnTo>
                    <a:pt x="308" y="86"/>
                  </a:lnTo>
                  <a:lnTo>
                    <a:pt x="306" y="84"/>
                  </a:lnTo>
                  <a:lnTo>
                    <a:pt x="306" y="86"/>
                  </a:lnTo>
                  <a:lnTo>
                    <a:pt x="304" y="86"/>
                  </a:lnTo>
                  <a:lnTo>
                    <a:pt x="306" y="84"/>
                  </a:lnTo>
                  <a:lnTo>
                    <a:pt x="304" y="84"/>
                  </a:lnTo>
                  <a:lnTo>
                    <a:pt x="306" y="84"/>
                  </a:lnTo>
                  <a:lnTo>
                    <a:pt x="308" y="84"/>
                  </a:lnTo>
                  <a:lnTo>
                    <a:pt x="308" y="82"/>
                  </a:lnTo>
                  <a:lnTo>
                    <a:pt x="308" y="82"/>
                  </a:lnTo>
                  <a:lnTo>
                    <a:pt x="306" y="82"/>
                  </a:lnTo>
                  <a:lnTo>
                    <a:pt x="306" y="82"/>
                  </a:lnTo>
                  <a:lnTo>
                    <a:pt x="306" y="80"/>
                  </a:lnTo>
                  <a:lnTo>
                    <a:pt x="304" y="82"/>
                  </a:lnTo>
                  <a:lnTo>
                    <a:pt x="304" y="82"/>
                  </a:lnTo>
                  <a:lnTo>
                    <a:pt x="302" y="80"/>
                  </a:lnTo>
                  <a:lnTo>
                    <a:pt x="302" y="82"/>
                  </a:lnTo>
                  <a:lnTo>
                    <a:pt x="302" y="82"/>
                  </a:lnTo>
                  <a:lnTo>
                    <a:pt x="302" y="84"/>
                  </a:lnTo>
                  <a:lnTo>
                    <a:pt x="302" y="84"/>
                  </a:lnTo>
                  <a:lnTo>
                    <a:pt x="302" y="86"/>
                  </a:lnTo>
                  <a:lnTo>
                    <a:pt x="300" y="86"/>
                  </a:lnTo>
                  <a:lnTo>
                    <a:pt x="300" y="86"/>
                  </a:lnTo>
                  <a:lnTo>
                    <a:pt x="300" y="86"/>
                  </a:lnTo>
                  <a:lnTo>
                    <a:pt x="300" y="88"/>
                  </a:lnTo>
                  <a:lnTo>
                    <a:pt x="298" y="88"/>
                  </a:lnTo>
                  <a:lnTo>
                    <a:pt x="298" y="86"/>
                  </a:lnTo>
                  <a:lnTo>
                    <a:pt x="298" y="86"/>
                  </a:lnTo>
                  <a:lnTo>
                    <a:pt x="298" y="86"/>
                  </a:lnTo>
                  <a:lnTo>
                    <a:pt x="298" y="84"/>
                  </a:lnTo>
                  <a:lnTo>
                    <a:pt x="298" y="84"/>
                  </a:lnTo>
                  <a:lnTo>
                    <a:pt x="298" y="82"/>
                  </a:lnTo>
                  <a:lnTo>
                    <a:pt x="296" y="82"/>
                  </a:lnTo>
                  <a:lnTo>
                    <a:pt x="294" y="86"/>
                  </a:lnTo>
                  <a:lnTo>
                    <a:pt x="294" y="86"/>
                  </a:lnTo>
                  <a:lnTo>
                    <a:pt x="292" y="88"/>
                  </a:lnTo>
                  <a:lnTo>
                    <a:pt x="292" y="88"/>
                  </a:lnTo>
                  <a:lnTo>
                    <a:pt x="292" y="90"/>
                  </a:lnTo>
                  <a:lnTo>
                    <a:pt x="292" y="90"/>
                  </a:lnTo>
                  <a:lnTo>
                    <a:pt x="290" y="92"/>
                  </a:lnTo>
                  <a:lnTo>
                    <a:pt x="290" y="92"/>
                  </a:lnTo>
                  <a:lnTo>
                    <a:pt x="290" y="90"/>
                  </a:lnTo>
                  <a:lnTo>
                    <a:pt x="290" y="90"/>
                  </a:lnTo>
                  <a:lnTo>
                    <a:pt x="290" y="90"/>
                  </a:lnTo>
                  <a:lnTo>
                    <a:pt x="290" y="90"/>
                  </a:lnTo>
                  <a:lnTo>
                    <a:pt x="290" y="90"/>
                  </a:lnTo>
                  <a:lnTo>
                    <a:pt x="290" y="88"/>
                  </a:lnTo>
                  <a:lnTo>
                    <a:pt x="290" y="88"/>
                  </a:lnTo>
                  <a:lnTo>
                    <a:pt x="290" y="86"/>
                  </a:lnTo>
                  <a:lnTo>
                    <a:pt x="292" y="84"/>
                  </a:lnTo>
                  <a:lnTo>
                    <a:pt x="292" y="84"/>
                  </a:lnTo>
                  <a:lnTo>
                    <a:pt x="292" y="84"/>
                  </a:lnTo>
                  <a:lnTo>
                    <a:pt x="290" y="84"/>
                  </a:lnTo>
                  <a:lnTo>
                    <a:pt x="290" y="84"/>
                  </a:lnTo>
                  <a:lnTo>
                    <a:pt x="290" y="84"/>
                  </a:lnTo>
                  <a:lnTo>
                    <a:pt x="288" y="82"/>
                  </a:lnTo>
                  <a:lnTo>
                    <a:pt x="288" y="82"/>
                  </a:lnTo>
                  <a:lnTo>
                    <a:pt x="288" y="82"/>
                  </a:lnTo>
                  <a:lnTo>
                    <a:pt x="288" y="82"/>
                  </a:lnTo>
                  <a:lnTo>
                    <a:pt x="286" y="82"/>
                  </a:lnTo>
                  <a:lnTo>
                    <a:pt x="286" y="82"/>
                  </a:lnTo>
                  <a:lnTo>
                    <a:pt x="286" y="84"/>
                  </a:lnTo>
                  <a:lnTo>
                    <a:pt x="284" y="84"/>
                  </a:lnTo>
                  <a:lnTo>
                    <a:pt x="286" y="84"/>
                  </a:lnTo>
                  <a:lnTo>
                    <a:pt x="286" y="86"/>
                  </a:lnTo>
                  <a:lnTo>
                    <a:pt x="286" y="86"/>
                  </a:lnTo>
                  <a:lnTo>
                    <a:pt x="286" y="86"/>
                  </a:lnTo>
                  <a:lnTo>
                    <a:pt x="284" y="86"/>
                  </a:lnTo>
                  <a:lnTo>
                    <a:pt x="286" y="88"/>
                  </a:lnTo>
                  <a:lnTo>
                    <a:pt x="282" y="88"/>
                  </a:lnTo>
                  <a:lnTo>
                    <a:pt x="282" y="88"/>
                  </a:lnTo>
                  <a:lnTo>
                    <a:pt x="282" y="90"/>
                  </a:lnTo>
                  <a:lnTo>
                    <a:pt x="280" y="90"/>
                  </a:lnTo>
                  <a:lnTo>
                    <a:pt x="280" y="92"/>
                  </a:lnTo>
                  <a:lnTo>
                    <a:pt x="280" y="92"/>
                  </a:lnTo>
                  <a:lnTo>
                    <a:pt x="280" y="92"/>
                  </a:lnTo>
                  <a:lnTo>
                    <a:pt x="280" y="92"/>
                  </a:lnTo>
                  <a:lnTo>
                    <a:pt x="280" y="92"/>
                  </a:lnTo>
                  <a:lnTo>
                    <a:pt x="278" y="92"/>
                  </a:lnTo>
                  <a:lnTo>
                    <a:pt x="280" y="92"/>
                  </a:lnTo>
                  <a:lnTo>
                    <a:pt x="278" y="92"/>
                  </a:lnTo>
                  <a:lnTo>
                    <a:pt x="278" y="90"/>
                  </a:lnTo>
                  <a:lnTo>
                    <a:pt x="276" y="90"/>
                  </a:lnTo>
                  <a:lnTo>
                    <a:pt x="276" y="92"/>
                  </a:lnTo>
                  <a:lnTo>
                    <a:pt x="276" y="92"/>
                  </a:lnTo>
                  <a:lnTo>
                    <a:pt x="274" y="92"/>
                  </a:lnTo>
                  <a:lnTo>
                    <a:pt x="274" y="90"/>
                  </a:lnTo>
                  <a:lnTo>
                    <a:pt x="274" y="90"/>
                  </a:lnTo>
                  <a:lnTo>
                    <a:pt x="274" y="90"/>
                  </a:lnTo>
                  <a:lnTo>
                    <a:pt x="274" y="90"/>
                  </a:lnTo>
                  <a:lnTo>
                    <a:pt x="272" y="90"/>
                  </a:lnTo>
                  <a:lnTo>
                    <a:pt x="272" y="90"/>
                  </a:lnTo>
                  <a:lnTo>
                    <a:pt x="272" y="92"/>
                  </a:lnTo>
                  <a:lnTo>
                    <a:pt x="270" y="90"/>
                  </a:lnTo>
                  <a:lnTo>
                    <a:pt x="270" y="90"/>
                  </a:lnTo>
                  <a:lnTo>
                    <a:pt x="270" y="92"/>
                  </a:lnTo>
                  <a:lnTo>
                    <a:pt x="272" y="92"/>
                  </a:lnTo>
                  <a:lnTo>
                    <a:pt x="274" y="92"/>
                  </a:lnTo>
                  <a:lnTo>
                    <a:pt x="274" y="92"/>
                  </a:lnTo>
                  <a:lnTo>
                    <a:pt x="274" y="92"/>
                  </a:lnTo>
                  <a:lnTo>
                    <a:pt x="274" y="94"/>
                  </a:lnTo>
                  <a:lnTo>
                    <a:pt x="274" y="94"/>
                  </a:lnTo>
                  <a:lnTo>
                    <a:pt x="274" y="96"/>
                  </a:lnTo>
                  <a:lnTo>
                    <a:pt x="274" y="94"/>
                  </a:lnTo>
                  <a:lnTo>
                    <a:pt x="270" y="92"/>
                  </a:lnTo>
                  <a:lnTo>
                    <a:pt x="268" y="92"/>
                  </a:lnTo>
                  <a:lnTo>
                    <a:pt x="270" y="94"/>
                  </a:lnTo>
                  <a:lnTo>
                    <a:pt x="268" y="94"/>
                  </a:lnTo>
                  <a:lnTo>
                    <a:pt x="268" y="94"/>
                  </a:lnTo>
                  <a:lnTo>
                    <a:pt x="268" y="94"/>
                  </a:lnTo>
                  <a:lnTo>
                    <a:pt x="268" y="94"/>
                  </a:lnTo>
                  <a:lnTo>
                    <a:pt x="268" y="94"/>
                  </a:lnTo>
                  <a:lnTo>
                    <a:pt x="268" y="92"/>
                  </a:lnTo>
                  <a:lnTo>
                    <a:pt x="266" y="94"/>
                  </a:lnTo>
                  <a:lnTo>
                    <a:pt x="266" y="94"/>
                  </a:lnTo>
                  <a:lnTo>
                    <a:pt x="266" y="94"/>
                  </a:lnTo>
                  <a:lnTo>
                    <a:pt x="266" y="96"/>
                  </a:lnTo>
                  <a:lnTo>
                    <a:pt x="266" y="96"/>
                  </a:lnTo>
                  <a:lnTo>
                    <a:pt x="266" y="96"/>
                  </a:lnTo>
                  <a:lnTo>
                    <a:pt x="264" y="98"/>
                  </a:lnTo>
                  <a:lnTo>
                    <a:pt x="264" y="98"/>
                  </a:lnTo>
                  <a:lnTo>
                    <a:pt x="264" y="100"/>
                  </a:lnTo>
                  <a:lnTo>
                    <a:pt x="264" y="98"/>
                  </a:lnTo>
                  <a:lnTo>
                    <a:pt x="264" y="98"/>
                  </a:lnTo>
                  <a:lnTo>
                    <a:pt x="264" y="96"/>
                  </a:lnTo>
                  <a:lnTo>
                    <a:pt x="264" y="94"/>
                  </a:lnTo>
                  <a:lnTo>
                    <a:pt x="264" y="92"/>
                  </a:lnTo>
                  <a:lnTo>
                    <a:pt x="262" y="94"/>
                  </a:lnTo>
                  <a:lnTo>
                    <a:pt x="262" y="94"/>
                  </a:lnTo>
                  <a:lnTo>
                    <a:pt x="262" y="96"/>
                  </a:lnTo>
                  <a:lnTo>
                    <a:pt x="262" y="96"/>
                  </a:lnTo>
                  <a:lnTo>
                    <a:pt x="260" y="98"/>
                  </a:lnTo>
                  <a:lnTo>
                    <a:pt x="260" y="94"/>
                  </a:lnTo>
                  <a:lnTo>
                    <a:pt x="258" y="96"/>
                  </a:lnTo>
                  <a:lnTo>
                    <a:pt x="256" y="96"/>
                  </a:lnTo>
                  <a:lnTo>
                    <a:pt x="256" y="96"/>
                  </a:lnTo>
                  <a:lnTo>
                    <a:pt x="258" y="98"/>
                  </a:lnTo>
                  <a:lnTo>
                    <a:pt x="258" y="98"/>
                  </a:lnTo>
                  <a:lnTo>
                    <a:pt x="260" y="98"/>
                  </a:lnTo>
                  <a:lnTo>
                    <a:pt x="260" y="100"/>
                  </a:lnTo>
                  <a:lnTo>
                    <a:pt x="260" y="100"/>
                  </a:lnTo>
                  <a:lnTo>
                    <a:pt x="260" y="100"/>
                  </a:lnTo>
                  <a:lnTo>
                    <a:pt x="258" y="100"/>
                  </a:lnTo>
                  <a:lnTo>
                    <a:pt x="258" y="98"/>
                  </a:lnTo>
                  <a:lnTo>
                    <a:pt x="256" y="98"/>
                  </a:lnTo>
                  <a:lnTo>
                    <a:pt x="254" y="98"/>
                  </a:lnTo>
                  <a:lnTo>
                    <a:pt x="254" y="98"/>
                  </a:lnTo>
                  <a:lnTo>
                    <a:pt x="254" y="98"/>
                  </a:lnTo>
                  <a:lnTo>
                    <a:pt x="256" y="100"/>
                  </a:lnTo>
                  <a:lnTo>
                    <a:pt x="256" y="100"/>
                  </a:lnTo>
                  <a:lnTo>
                    <a:pt x="254" y="100"/>
                  </a:lnTo>
                  <a:lnTo>
                    <a:pt x="254" y="100"/>
                  </a:lnTo>
                  <a:lnTo>
                    <a:pt x="254" y="98"/>
                  </a:lnTo>
                  <a:lnTo>
                    <a:pt x="254" y="100"/>
                  </a:lnTo>
                  <a:lnTo>
                    <a:pt x="254" y="98"/>
                  </a:lnTo>
                  <a:lnTo>
                    <a:pt x="254" y="98"/>
                  </a:lnTo>
                  <a:lnTo>
                    <a:pt x="252" y="98"/>
                  </a:lnTo>
                  <a:lnTo>
                    <a:pt x="252" y="100"/>
                  </a:lnTo>
                  <a:lnTo>
                    <a:pt x="252" y="100"/>
                  </a:lnTo>
                  <a:lnTo>
                    <a:pt x="252" y="100"/>
                  </a:lnTo>
                  <a:lnTo>
                    <a:pt x="250" y="102"/>
                  </a:lnTo>
                  <a:lnTo>
                    <a:pt x="250" y="102"/>
                  </a:lnTo>
                  <a:lnTo>
                    <a:pt x="250" y="102"/>
                  </a:lnTo>
                  <a:lnTo>
                    <a:pt x="250" y="102"/>
                  </a:lnTo>
                  <a:lnTo>
                    <a:pt x="250" y="104"/>
                  </a:lnTo>
                  <a:lnTo>
                    <a:pt x="250" y="104"/>
                  </a:lnTo>
                  <a:lnTo>
                    <a:pt x="252" y="104"/>
                  </a:lnTo>
                  <a:lnTo>
                    <a:pt x="250" y="104"/>
                  </a:lnTo>
                  <a:lnTo>
                    <a:pt x="250" y="104"/>
                  </a:lnTo>
                  <a:lnTo>
                    <a:pt x="250" y="104"/>
                  </a:lnTo>
                  <a:lnTo>
                    <a:pt x="250" y="104"/>
                  </a:lnTo>
                  <a:lnTo>
                    <a:pt x="248" y="104"/>
                  </a:lnTo>
                  <a:lnTo>
                    <a:pt x="250" y="106"/>
                  </a:lnTo>
                  <a:lnTo>
                    <a:pt x="248" y="106"/>
                  </a:lnTo>
                  <a:lnTo>
                    <a:pt x="248" y="106"/>
                  </a:lnTo>
                  <a:lnTo>
                    <a:pt x="248" y="106"/>
                  </a:lnTo>
                  <a:lnTo>
                    <a:pt x="246" y="106"/>
                  </a:lnTo>
                  <a:lnTo>
                    <a:pt x="246" y="106"/>
                  </a:lnTo>
                  <a:lnTo>
                    <a:pt x="244" y="108"/>
                  </a:lnTo>
                  <a:lnTo>
                    <a:pt x="244" y="108"/>
                  </a:lnTo>
                  <a:lnTo>
                    <a:pt x="246" y="108"/>
                  </a:lnTo>
                  <a:lnTo>
                    <a:pt x="246" y="108"/>
                  </a:lnTo>
                  <a:lnTo>
                    <a:pt x="246" y="108"/>
                  </a:lnTo>
                  <a:lnTo>
                    <a:pt x="248" y="108"/>
                  </a:lnTo>
                  <a:lnTo>
                    <a:pt x="250" y="108"/>
                  </a:lnTo>
                  <a:lnTo>
                    <a:pt x="250" y="108"/>
                  </a:lnTo>
                  <a:lnTo>
                    <a:pt x="250" y="108"/>
                  </a:lnTo>
                  <a:lnTo>
                    <a:pt x="250" y="108"/>
                  </a:lnTo>
                  <a:lnTo>
                    <a:pt x="248" y="108"/>
                  </a:lnTo>
                  <a:lnTo>
                    <a:pt x="248" y="110"/>
                  </a:lnTo>
                  <a:lnTo>
                    <a:pt x="248" y="108"/>
                  </a:lnTo>
                  <a:lnTo>
                    <a:pt x="246" y="108"/>
                  </a:lnTo>
                  <a:lnTo>
                    <a:pt x="246" y="108"/>
                  </a:lnTo>
                  <a:lnTo>
                    <a:pt x="244" y="108"/>
                  </a:lnTo>
                  <a:lnTo>
                    <a:pt x="244" y="108"/>
                  </a:lnTo>
                  <a:lnTo>
                    <a:pt x="242" y="110"/>
                  </a:lnTo>
                  <a:lnTo>
                    <a:pt x="244" y="110"/>
                  </a:lnTo>
                  <a:lnTo>
                    <a:pt x="244" y="112"/>
                  </a:lnTo>
                  <a:lnTo>
                    <a:pt x="244" y="112"/>
                  </a:lnTo>
                  <a:lnTo>
                    <a:pt x="244" y="112"/>
                  </a:lnTo>
                  <a:lnTo>
                    <a:pt x="244" y="112"/>
                  </a:lnTo>
                  <a:lnTo>
                    <a:pt x="244" y="112"/>
                  </a:lnTo>
                  <a:lnTo>
                    <a:pt x="244" y="114"/>
                  </a:lnTo>
                  <a:lnTo>
                    <a:pt x="242" y="114"/>
                  </a:lnTo>
                  <a:lnTo>
                    <a:pt x="242" y="112"/>
                  </a:lnTo>
                  <a:lnTo>
                    <a:pt x="242" y="112"/>
                  </a:lnTo>
                  <a:lnTo>
                    <a:pt x="240" y="112"/>
                  </a:lnTo>
                  <a:lnTo>
                    <a:pt x="240" y="112"/>
                  </a:lnTo>
                  <a:lnTo>
                    <a:pt x="240" y="112"/>
                  </a:lnTo>
                  <a:lnTo>
                    <a:pt x="240" y="112"/>
                  </a:lnTo>
                  <a:lnTo>
                    <a:pt x="240" y="112"/>
                  </a:lnTo>
                  <a:lnTo>
                    <a:pt x="240" y="112"/>
                  </a:lnTo>
                  <a:lnTo>
                    <a:pt x="238" y="114"/>
                  </a:lnTo>
                  <a:lnTo>
                    <a:pt x="238" y="114"/>
                  </a:lnTo>
                  <a:lnTo>
                    <a:pt x="238" y="114"/>
                  </a:lnTo>
                  <a:lnTo>
                    <a:pt x="240" y="114"/>
                  </a:lnTo>
                  <a:lnTo>
                    <a:pt x="238" y="114"/>
                  </a:lnTo>
                  <a:lnTo>
                    <a:pt x="240" y="116"/>
                  </a:lnTo>
                  <a:lnTo>
                    <a:pt x="238" y="116"/>
                  </a:lnTo>
                  <a:lnTo>
                    <a:pt x="238" y="116"/>
                  </a:lnTo>
                  <a:lnTo>
                    <a:pt x="238" y="116"/>
                  </a:lnTo>
                  <a:lnTo>
                    <a:pt x="238" y="118"/>
                  </a:lnTo>
                  <a:lnTo>
                    <a:pt x="242" y="116"/>
                  </a:lnTo>
                  <a:lnTo>
                    <a:pt x="240" y="118"/>
                  </a:lnTo>
                  <a:lnTo>
                    <a:pt x="238" y="118"/>
                  </a:lnTo>
                  <a:lnTo>
                    <a:pt x="238" y="118"/>
                  </a:lnTo>
                  <a:lnTo>
                    <a:pt x="236" y="118"/>
                  </a:lnTo>
                  <a:lnTo>
                    <a:pt x="236" y="116"/>
                  </a:lnTo>
                  <a:lnTo>
                    <a:pt x="236" y="118"/>
                  </a:lnTo>
                  <a:lnTo>
                    <a:pt x="234" y="118"/>
                  </a:lnTo>
                  <a:lnTo>
                    <a:pt x="234" y="118"/>
                  </a:lnTo>
                  <a:lnTo>
                    <a:pt x="232" y="120"/>
                  </a:lnTo>
                  <a:lnTo>
                    <a:pt x="232" y="120"/>
                  </a:lnTo>
                  <a:lnTo>
                    <a:pt x="234" y="120"/>
                  </a:lnTo>
                  <a:lnTo>
                    <a:pt x="234" y="120"/>
                  </a:lnTo>
                  <a:lnTo>
                    <a:pt x="232" y="120"/>
                  </a:lnTo>
                  <a:lnTo>
                    <a:pt x="232" y="122"/>
                  </a:lnTo>
                  <a:lnTo>
                    <a:pt x="232" y="122"/>
                  </a:lnTo>
                  <a:lnTo>
                    <a:pt x="230" y="122"/>
                  </a:lnTo>
                  <a:lnTo>
                    <a:pt x="230" y="122"/>
                  </a:lnTo>
                  <a:lnTo>
                    <a:pt x="230" y="124"/>
                  </a:lnTo>
                  <a:lnTo>
                    <a:pt x="230" y="124"/>
                  </a:lnTo>
                  <a:lnTo>
                    <a:pt x="230" y="124"/>
                  </a:lnTo>
                  <a:lnTo>
                    <a:pt x="228" y="124"/>
                  </a:lnTo>
                  <a:lnTo>
                    <a:pt x="228" y="126"/>
                  </a:lnTo>
                  <a:lnTo>
                    <a:pt x="228" y="126"/>
                  </a:lnTo>
                  <a:lnTo>
                    <a:pt x="228" y="126"/>
                  </a:lnTo>
                  <a:lnTo>
                    <a:pt x="228" y="126"/>
                  </a:lnTo>
                  <a:lnTo>
                    <a:pt x="228" y="128"/>
                  </a:lnTo>
                  <a:lnTo>
                    <a:pt x="228" y="128"/>
                  </a:lnTo>
                  <a:lnTo>
                    <a:pt x="228" y="128"/>
                  </a:lnTo>
                  <a:lnTo>
                    <a:pt x="228" y="128"/>
                  </a:lnTo>
                  <a:lnTo>
                    <a:pt x="226" y="128"/>
                  </a:lnTo>
                  <a:lnTo>
                    <a:pt x="226" y="128"/>
                  </a:lnTo>
                  <a:lnTo>
                    <a:pt x="228" y="130"/>
                  </a:lnTo>
                  <a:lnTo>
                    <a:pt x="228" y="128"/>
                  </a:lnTo>
                  <a:lnTo>
                    <a:pt x="228" y="130"/>
                  </a:lnTo>
                  <a:lnTo>
                    <a:pt x="228" y="130"/>
                  </a:lnTo>
                  <a:lnTo>
                    <a:pt x="226" y="130"/>
                  </a:lnTo>
                  <a:lnTo>
                    <a:pt x="226" y="130"/>
                  </a:lnTo>
                  <a:lnTo>
                    <a:pt x="226" y="132"/>
                  </a:lnTo>
                  <a:lnTo>
                    <a:pt x="224" y="132"/>
                  </a:lnTo>
                  <a:lnTo>
                    <a:pt x="224" y="132"/>
                  </a:lnTo>
                  <a:lnTo>
                    <a:pt x="224" y="134"/>
                  </a:lnTo>
                  <a:lnTo>
                    <a:pt x="224" y="134"/>
                  </a:lnTo>
                  <a:lnTo>
                    <a:pt x="226" y="132"/>
                  </a:lnTo>
                  <a:lnTo>
                    <a:pt x="226" y="132"/>
                  </a:lnTo>
                  <a:lnTo>
                    <a:pt x="226" y="132"/>
                  </a:lnTo>
                  <a:lnTo>
                    <a:pt x="228" y="134"/>
                  </a:lnTo>
                  <a:lnTo>
                    <a:pt x="226" y="134"/>
                  </a:lnTo>
                  <a:lnTo>
                    <a:pt x="226" y="134"/>
                  </a:lnTo>
                  <a:lnTo>
                    <a:pt x="224" y="134"/>
                  </a:lnTo>
                  <a:lnTo>
                    <a:pt x="224" y="136"/>
                  </a:lnTo>
                  <a:lnTo>
                    <a:pt x="224" y="136"/>
                  </a:lnTo>
                  <a:lnTo>
                    <a:pt x="224" y="136"/>
                  </a:lnTo>
                  <a:lnTo>
                    <a:pt x="224" y="136"/>
                  </a:lnTo>
                  <a:lnTo>
                    <a:pt x="224" y="136"/>
                  </a:lnTo>
                  <a:lnTo>
                    <a:pt x="224" y="138"/>
                  </a:lnTo>
                  <a:lnTo>
                    <a:pt x="224" y="138"/>
                  </a:lnTo>
                  <a:lnTo>
                    <a:pt x="224" y="138"/>
                  </a:lnTo>
                  <a:lnTo>
                    <a:pt x="224" y="138"/>
                  </a:lnTo>
                  <a:lnTo>
                    <a:pt x="222" y="136"/>
                  </a:lnTo>
                  <a:lnTo>
                    <a:pt x="222" y="138"/>
                  </a:lnTo>
                  <a:lnTo>
                    <a:pt x="222" y="138"/>
                  </a:lnTo>
                  <a:lnTo>
                    <a:pt x="222" y="138"/>
                  </a:lnTo>
                  <a:lnTo>
                    <a:pt x="222" y="140"/>
                  </a:lnTo>
                  <a:lnTo>
                    <a:pt x="222" y="140"/>
                  </a:lnTo>
                  <a:lnTo>
                    <a:pt x="222" y="140"/>
                  </a:lnTo>
                  <a:lnTo>
                    <a:pt x="222" y="138"/>
                  </a:lnTo>
                  <a:lnTo>
                    <a:pt x="224" y="140"/>
                  </a:lnTo>
                  <a:lnTo>
                    <a:pt x="224" y="140"/>
                  </a:lnTo>
                  <a:lnTo>
                    <a:pt x="224" y="140"/>
                  </a:lnTo>
                  <a:lnTo>
                    <a:pt x="224" y="140"/>
                  </a:lnTo>
                  <a:lnTo>
                    <a:pt x="222" y="142"/>
                  </a:lnTo>
                  <a:lnTo>
                    <a:pt x="222" y="140"/>
                  </a:lnTo>
                  <a:lnTo>
                    <a:pt x="220" y="142"/>
                  </a:lnTo>
                  <a:lnTo>
                    <a:pt x="220" y="140"/>
                  </a:lnTo>
                  <a:lnTo>
                    <a:pt x="220" y="142"/>
                  </a:lnTo>
                  <a:lnTo>
                    <a:pt x="220" y="142"/>
                  </a:lnTo>
                  <a:lnTo>
                    <a:pt x="218" y="142"/>
                  </a:lnTo>
                  <a:lnTo>
                    <a:pt x="218" y="142"/>
                  </a:lnTo>
                  <a:lnTo>
                    <a:pt x="218" y="146"/>
                  </a:lnTo>
                  <a:lnTo>
                    <a:pt x="218" y="144"/>
                  </a:lnTo>
                  <a:lnTo>
                    <a:pt x="220" y="144"/>
                  </a:lnTo>
                  <a:lnTo>
                    <a:pt x="220" y="144"/>
                  </a:lnTo>
                  <a:lnTo>
                    <a:pt x="218" y="146"/>
                  </a:lnTo>
                  <a:lnTo>
                    <a:pt x="218" y="146"/>
                  </a:lnTo>
                  <a:lnTo>
                    <a:pt x="218" y="146"/>
                  </a:lnTo>
                  <a:lnTo>
                    <a:pt x="218" y="146"/>
                  </a:lnTo>
                  <a:lnTo>
                    <a:pt x="216" y="148"/>
                  </a:lnTo>
                  <a:lnTo>
                    <a:pt x="216" y="146"/>
                  </a:lnTo>
                  <a:lnTo>
                    <a:pt x="214" y="146"/>
                  </a:lnTo>
                  <a:lnTo>
                    <a:pt x="214" y="148"/>
                  </a:lnTo>
                  <a:lnTo>
                    <a:pt x="212" y="148"/>
                  </a:lnTo>
                  <a:lnTo>
                    <a:pt x="212" y="150"/>
                  </a:lnTo>
                  <a:lnTo>
                    <a:pt x="210" y="152"/>
                  </a:lnTo>
                  <a:lnTo>
                    <a:pt x="210" y="152"/>
                  </a:lnTo>
                  <a:lnTo>
                    <a:pt x="210" y="152"/>
                  </a:lnTo>
                  <a:lnTo>
                    <a:pt x="210" y="152"/>
                  </a:lnTo>
                  <a:lnTo>
                    <a:pt x="208" y="154"/>
                  </a:lnTo>
                  <a:lnTo>
                    <a:pt x="208" y="154"/>
                  </a:lnTo>
                  <a:lnTo>
                    <a:pt x="208" y="156"/>
                  </a:lnTo>
                  <a:lnTo>
                    <a:pt x="210" y="154"/>
                  </a:lnTo>
                  <a:lnTo>
                    <a:pt x="210" y="156"/>
                  </a:lnTo>
                  <a:lnTo>
                    <a:pt x="210" y="156"/>
                  </a:lnTo>
                  <a:lnTo>
                    <a:pt x="210" y="156"/>
                  </a:lnTo>
                  <a:lnTo>
                    <a:pt x="214" y="154"/>
                  </a:lnTo>
                  <a:lnTo>
                    <a:pt x="218" y="154"/>
                  </a:lnTo>
                  <a:lnTo>
                    <a:pt x="218" y="154"/>
                  </a:lnTo>
                  <a:lnTo>
                    <a:pt x="218" y="154"/>
                  </a:lnTo>
                  <a:lnTo>
                    <a:pt x="216" y="154"/>
                  </a:lnTo>
                  <a:lnTo>
                    <a:pt x="216" y="154"/>
                  </a:lnTo>
                  <a:lnTo>
                    <a:pt x="214" y="156"/>
                  </a:lnTo>
                  <a:lnTo>
                    <a:pt x="214" y="156"/>
                  </a:lnTo>
                  <a:lnTo>
                    <a:pt x="214" y="156"/>
                  </a:lnTo>
                  <a:lnTo>
                    <a:pt x="214" y="156"/>
                  </a:lnTo>
                  <a:lnTo>
                    <a:pt x="212" y="158"/>
                  </a:lnTo>
                  <a:lnTo>
                    <a:pt x="212" y="158"/>
                  </a:lnTo>
                  <a:lnTo>
                    <a:pt x="210" y="158"/>
                  </a:lnTo>
                  <a:lnTo>
                    <a:pt x="212" y="158"/>
                  </a:lnTo>
                  <a:lnTo>
                    <a:pt x="210" y="158"/>
                  </a:lnTo>
                  <a:lnTo>
                    <a:pt x="210" y="158"/>
                  </a:lnTo>
                  <a:lnTo>
                    <a:pt x="210" y="158"/>
                  </a:lnTo>
                  <a:lnTo>
                    <a:pt x="208" y="156"/>
                  </a:lnTo>
                  <a:lnTo>
                    <a:pt x="208" y="156"/>
                  </a:lnTo>
                  <a:lnTo>
                    <a:pt x="208" y="156"/>
                  </a:lnTo>
                  <a:lnTo>
                    <a:pt x="208" y="156"/>
                  </a:lnTo>
                  <a:lnTo>
                    <a:pt x="206" y="156"/>
                  </a:lnTo>
                  <a:lnTo>
                    <a:pt x="206" y="158"/>
                  </a:lnTo>
                  <a:lnTo>
                    <a:pt x="206" y="158"/>
                  </a:lnTo>
                  <a:lnTo>
                    <a:pt x="206" y="158"/>
                  </a:lnTo>
                  <a:lnTo>
                    <a:pt x="206" y="158"/>
                  </a:lnTo>
                  <a:lnTo>
                    <a:pt x="204" y="158"/>
                  </a:lnTo>
                  <a:lnTo>
                    <a:pt x="204" y="158"/>
                  </a:lnTo>
                  <a:lnTo>
                    <a:pt x="204" y="158"/>
                  </a:lnTo>
                  <a:lnTo>
                    <a:pt x="202" y="158"/>
                  </a:lnTo>
                  <a:lnTo>
                    <a:pt x="200" y="158"/>
                  </a:lnTo>
                  <a:lnTo>
                    <a:pt x="200" y="160"/>
                  </a:lnTo>
                  <a:lnTo>
                    <a:pt x="200" y="160"/>
                  </a:lnTo>
                  <a:lnTo>
                    <a:pt x="200" y="160"/>
                  </a:lnTo>
                  <a:lnTo>
                    <a:pt x="200" y="160"/>
                  </a:lnTo>
                  <a:lnTo>
                    <a:pt x="198" y="160"/>
                  </a:lnTo>
                  <a:lnTo>
                    <a:pt x="200" y="160"/>
                  </a:lnTo>
                  <a:lnTo>
                    <a:pt x="198" y="160"/>
                  </a:lnTo>
                  <a:lnTo>
                    <a:pt x="198" y="160"/>
                  </a:lnTo>
                  <a:lnTo>
                    <a:pt x="198" y="160"/>
                  </a:lnTo>
                  <a:lnTo>
                    <a:pt x="198" y="162"/>
                  </a:lnTo>
                  <a:lnTo>
                    <a:pt x="196" y="162"/>
                  </a:lnTo>
                  <a:lnTo>
                    <a:pt x="196" y="162"/>
                  </a:lnTo>
                  <a:lnTo>
                    <a:pt x="194" y="162"/>
                  </a:lnTo>
                  <a:lnTo>
                    <a:pt x="194" y="164"/>
                  </a:lnTo>
                  <a:lnTo>
                    <a:pt x="194" y="162"/>
                  </a:lnTo>
                  <a:lnTo>
                    <a:pt x="192" y="162"/>
                  </a:lnTo>
                  <a:lnTo>
                    <a:pt x="192" y="164"/>
                  </a:lnTo>
                  <a:lnTo>
                    <a:pt x="192" y="164"/>
                  </a:lnTo>
                  <a:lnTo>
                    <a:pt x="192" y="164"/>
                  </a:lnTo>
                  <a:lnTo>
                    <a:pt x="192" y="166"/>
                  </a:lnTo>
                  <a:lnTo>
                    <a:pt x="192" y="166"/>
                  </a:lnTo>
                  <a:lnTo>
                    <a:pt x="194" y="166"/>
                  </a:lnTo>
                  <a:lnTo>
                    <a:pt x="194" y="166"/>
                  </a:lnTo>
                  <a:lnTo>
                    <a:pt x="196" y="166"/>
                  </a:lnTo>
                  <a:lnTo>
                    <a:pt x="194" y="166"/>
                  </a:lnTo>
                  <a:lnTo>
                    <a:pt x="194" y="168"/>
                  </a:lnTo>
                  <a:lnTo>
                    <a:pt x="194" y="166"/>
                  </a:lnTo>
                  <a:lnTo>
                    <a:pt x="194" y="166"/>
                  </a:lnTo>
                  <a:lnTo>
                    <a:pt x="190" y="166"/>
                  </a:lnTo>
                  <a:lnTo>
                    <a:pt x="190" y="166"/>
                  </a:lnTo>
                  <a:lnTo>
                    <a:pt x="190" y="168"/>
                  </a:lnTo>
                  <a:lnTo>
                    <a:pt x="188" y="166"/>
                  </a:lnTo>
                  <a:lnTo>
                    <a:pt x="188" y="168"/>
                  </a:lnTo>
                  <a:lnTo>
                    <a:pt x="188" y="168"/>
                  </a:lnTo>
                  <a:lnTo>
                    <a:pt x="188" y="168"/>
                  </a:lnTo>
                  <a:lnTo>
                    <a:pt x="188" y="168"/>
                  </a:lnTo>
                  <a:lnTo>
                    <a:pt x="188" y="168"/>
                  </a:lnTo>
                  <a:lnTo>
                    <a:pt x="190" y="168"/>
                  </a:lnTo>
                  <a:lnTo>
                    <a:pt x="188" y="168"/>
                  </a:lnTo>
                  <a:lnTo>
                    <a:pt x="188" y="170"/>
                  </a:lnTo>
                  <a:lnTo>
                    <a:pt x="190" y="170"/>
                  </a:lnTo>
                  <a:lnTo>
                    <a:pt x="188" y="172"/>
                  </a:lnTo>
                  <a:lnTo>
                    <a:pt x="188" y="170"/>
                  </a:lnTo>
                  <a:lnTo>
                    <a:pt x="188" y="170"/>
                  </a:lnTo>
                  <a:lnTo>
                    <a:pt x="186" y="170"/>
                  </a:lnTo>
                  <a:lnTo>
                    <a:pt x="186" y="170"/>
                  </a:lnTo>
                  <a:lnTo>
                    <a:pt x="186" y="172"/>
                  </a:lnTo>
                  <a:lnTo>
                    <a:pt x="186" y="172"/>
                  </a:lnTo>
                  <a:lnTo>
                    <a:pt x="186" y="172"/>
                  </a:lnTo>
                  <a:lnTo>
                    <a:pt x="186" y="172"/>
                  </a:lnTo>
                  <a:lnTo>
                    <a:pt x="184" y="172"/>
                  </a:lnTo>
                  <a:lnTo>
                    <a:pt x="184" y="172"/>
                  </a:lnTo>
                  <a:lnTo>
                    <a:pt x="182" y="172"/>
                  </a:lnTo>
                  <a:lnTo>
                    <a:pt x="182" y="172"/>
                  </a:lnTo>
                  <a:lnTo>
                    <a:pt x="182" y="172"/>
                  </a:lnTo>
                  <a:lnTo>
                    <a:pt x="182" y="172"/>
                  </a:lnTo>
                  <a:lnTo>
                    <a:pt x="180" y="172"/>
                  </a:lnTo>
                  <a:lnTo>
                    <a:pt x="182" y="172"/>
                  </a:lnTo>
                  <a:lnTo>
                    <a:pt x="180" y="174"/>
                  </a:lnTo>
                  <a:lnTo>
                    <a:pt x="182" y="174"/>
                  </a:lnTo>
                  <a:lnTo>
                    <a:pt x="184" y="174"/>
                  </a:lnTo>
                  <a:lnTo>
                    <a:pt x="188" y="172"/>
                  </a:lnTo>
                  <a:lnTo>
                    <a:pt x="184" y="174"/>
                  </a:lnTo>
                  <a:lnTo>
                    <a:pt x="186" y="174"/>
                  </a:lnTo>
                  <a:lnTo>
                    <a:pt x="188" y="174"/>
                  </a:lnTo>
                  <a:lnTo>
                    <a:pt x="188" y="174"/>
                  </a:lnTo>
                  <a:lnTo>
                    <a:pt x="188" y="174"/>
                  </a:lnTo>
                  <a:lnTo>
                    <a:pt x="188" y="174"/>
                  </a:lnTo>
                  <a:lnTo>
                    <a:pt x="186" y="174"/>
                  </a:lnTo>
                  <a:lnTo>
                    <a:pt x="184" y="174"/>
                  </a:lnTo>
                  <a:lnTo>
                    <a:pt x="182" y="174"/>
                  </a:lnTo>
                  <a:lnTo>
                    <a:pt x="182" y="174"/>
                  </a:lnTo>
                  <a:lnTo>
                    <a:pt x="182" y="174"/>
                  </a:lnTo>
                  <a:lnTo>
                    <a:pt x="182" y="176"/>
                  </a:lnTo>
                  <a:lnTo>
                    <a:pt x="180" y="176"/>
                  </a:lnTo>
                  <a:lnTo>
                    <a:pt x="180" y="176"/>
                  </a:lnTo>
                  <a:lnTo>
                    <a:pt x="180" y="176"/>
                  </a:lnTo>
                  <a:lnTo>
                    <a:pt x="182" y="176"/>
                  </a:lnTo>
                  <a:lnTo>
                    <a:pt x="182" y="178"/>
                  </a:lnTo>
                  <a:lnTo>
                    <a:pt x="182" y="178"/>
                  </a:lnTo>
                  <a:lnTo>
                    <a:pt x="180" y="178"/>
                  </a:lnTo>
                  <a:lnTo>
                    <a:pt x="180" y="178"/>
                  </a:lnTo>
                  <a:lnTo>
                    <a:pt x="180" y="180"/>
                  </a:lnTo>
                  <a:lnTo>
                    <a:pt x="180" y="180"/>
                  </a:lnTo>
                  <a:lnTo>
                    <a:pt x="180" y="180"/>
                  </a:lnTo>
                  <a:lnTo>
                    <a:pt x="180" y="180"/>
                  </a:lnTo>
                  <a:lnTo>
                    <a:pt x="180" y="182"/>
                  </a:lnTo>
                  <a:lnTo>
                    <a:pt x="182" y="182"/>
                  </a:lnTo>
                  <a:lnTo>
                    <a:pt x="186" y="180"/>
                  </a:lnTo>
                  <a:lnTo>
                    <a:pt x="186" y="180"/>
                  </a:lnTo>
                  <a:lnTo>
                    <a:pt x="188" y="180"/>
                  </a:lnTo>
                  <a:lnTo>
                    <a:pt x="188" y="180"/>
                  </a:lnTo>
                  <a:lnTo>
                    <a:pt x="190" y="178"/>
                  </a:lnTo>
                  <a:lnTo>
                    <a:pt x="190" y="180"/>
                  </a:lnTo>
                  <a:lnTo>
                    <a:pt x="190" y="180"/>
                  </a:lnTo>
                  <a:lnTo>
                    <a:pt x="190" y="180"/>
                  </a:lnTo>
                  <a:lnTo>
                    <a:pt x="192" y="180"/>
                  </a:lnTo>
                  <a:lnTo>
                    <a:pt x="192" y="180"/>
                  </a:lnTo>
                  <a:lnTo>
                    <a:pt x="192" y="180"/>
                  </a:lnTo>
                  <a:lnTo>
                    <a:pt x="194" y="180"/>
                  </a:lnTo>
                  <a:lnTo>
                    <a:pt x="194" y="178"/>
                  </a:lnTo>
                  <a:lnTo>
                    <a:pt x="196" y="178"/>
                  </a:lnTo>
                  <a:lnTo>
                    <a:pt x="196" y="178"/>
                  </a:lnTo>
                  <a:lnTo>
                    <a:pt x="194" y="178"/>
                  </a:lnTo>
                  <a:lnTo>
                    <a:pt x="194" y="180"/>
                  </a:lnTo>
                  <a:lnTo>
                    <a:pt x="194" y="180"/>
                  </a:lnTo>
                  <a:lnTo>
                    <a:pt x="196" y="180"/>
                  </a:lnTo>
                  <a:lnTo>
                    <a:pt x="196" y="180"/>
                  </a:lnTo>
                  <a:lnTo>
                    <a:pt x="196" y="180"/>
                  </a:lnTo>
                  <a:lnTo>
                    <a:pt x="194" y="180"/>
                  </a:lnTo>
                  <a:lnTo>
                    <a:pt x="192" y="182"/>
                  </a:lnTo>
                  <a:lnTo>
                    <a:pt x="192" y="182"/>
                  </a:lnTo>
                  <a:lnTo>
                    <a:pt x="194" y="184"/>
                  </a:lnTo>
                  <a:lnTo>
                    <a:pt x="192" y="184"/>
                  </a:lnTo>
                  <a:lnTo>
                    <a:pt x="192" y="184"/>
                  </a:lnTo>
                  <a:lnTo>
                    <a:pt x="192" y="182"/>
                  </a:lnTo>
                  <a:lnTo>
                    <a:pt x="190" y="182"/>
                  </a:lnTo>
                  <a:lnTo>
                    <a:pt x="190" y="182"/>
                  </a:lnTo>
                  <a:lnTo>
                    <a:pt x="188" y="182"/>
                  </a:lnTo>
                  <a:lnTo>
                    <a:pt x="186" y="182"/>
                  </a:lnTo>
                  <a:lnTo>
                    <a:pt x="184" y="182"/>
                  </a:lnTo>
                  <a:lnTo>
                    <a:pt x="184" y="182"/>
                  </a:lnTo>
                  <a:lnTo>
                    <a:pt x="184" y="182"/>
                  </a:lnTo>
                  <a:lnTo>
                    <a:pt x="182" y="182"/>
                  </a:lnTo>
                  <a:lnTo>
                    <a:pt x="180" y="184"/>
                  </a:lnTo>
                  <a:lnTo>
                    <a:pt x="180" y="184"/>
                  </a:lnTo>
                  <a:lnTo>
                    <a:pt x="182" y="184"/>
                  </a:lnTo>
                  <a:lnTo>
                    <a:pt x="182" y="184"/>
                  </a:lnTo>
                  <a:lnTo>
                    <a:pt x="182" y="186"/>
                  </a:lnTo>
                  <a:lnTo>
                    <a:pt x="182" y="186"/>
                  </a:lnTo>
                  <a:lnTo>
                    <a:pt x="180" y="184"/>
                  </a:lnTo>
                  <a:lnTo>
                    <a:pt x="180" y="184"/>
                  </a:lnTo>
                  <a:lnTo>
                    <a:pt x="180" y="184"/>
                  </a:lnTo>
                  <a:lnTo>
                    <a:pt x="180" y="186"/>
                  </a:lnTo>
                  <a:lnTo>
                    <a:pt x="182" y="186"/>
                  </a:lnTo>
                  <a:lnTo>
                    <a:pt x="182" y="186"/>
                  </a:lnTo>
                  <a:lnTo>
                    <a:pt x="184" y="186"/>
                  </a:lnTo>
                  <a:lnTo>
                    <a:pt x="184" y="186"/>
                  </a:lnTo>
                  <a:lnTo>
                    <a:pt x="182" y="188"/>
                  </a:lnTo>
                  <a:lnTo>
                    <a:pt x="182" y="188"/>
                  </a:lnTo>
                  <a:lnTo>
                    <a:pt x="182" y="188"/>
                  </a:lnTo>
                  <a:lnTo>
                    <a:pt x="182" y="188"/>
                  </a:lnTo>
                  <a:lnTo>
                    <a:pt x="182" y="190"/>
                  </a:lnTo>
                  <a:lnTo>
                    <a:pt x="182" y="190"/>
                  </a:lnTo>
                  <a:lnTo>
                    <a:pt x="182" y="190"/>
                  </a:lnTo>
                  <a:lnTo>
                    <a:pt x="182" y="190"/>
                  </a:lnTo>
                  <a:lnTo>
                    <a:pt x="182" y="190"/>
                  </a:lnTo>
                  <a:lnTo>
                    <a:pt x="184" y="190"/>
                  </a:lnTo>
                  <a:lnTo>
                    <a:pt x="184" y="190"/>
                  </a:lnTo>
                  <a:lnTo>
                    <a:pt x="184" y="192"/>
                  </a:lnTo>
                  <a:lnTo>
                    <a:pt x="184" y="192"/>
                  </a:lnTo>
                  <a:lnTo>
                    <a:pt x="182" y="192"/>
                  </a:lnTo>
                  <a:lnTo>
                    <a:pt x="184" y="194"/>
                  </a:lnTo>
                  <a:lnTo>
                    <a:pt x="184" y="192"/>
                  </a:lnTo>
                  <a:lnTo>
                    <a:pt x="184" y="192"/>
                  </a:lnTo>
                  <a:lnTo>
                    <a:pt x="184" y="190"/>
                  </a:lnTo>
                  <a:lnTo>
                    <a:pt x="186" y="190"/>
                  </a:lnTo>
                  <a:lnTo>
                    <a:pt x="188" y="188"/>
                  </a:lnTo>
                  <a:lnTo>
                    <a:pt x="188" y="188"/>
                  </a:lnTo>
                  <a:lnTo>
                    <a:pt x="190" y="186"/>
                  </a:lnTo>
                  <a:lnTo>
                    <a:pt x="190" y="188"/>
                  </a:lnTo>
                  <a:lnTo>
                    <a:pt x="190" y="188"/>
                  </a:lnTo>
                  <a:lnTo>
                    <a:pt x="192" y="188"/>
                  </a:lnTo>
                  <a:lnTo>
                    <a:pt x="192" y="188"/>
                  </a:lnTo>
                  <a:lnTo>
                    <a:pt x="190" y="188"/>
                  </a:lnTo>
                  <a:lnTo>
                    <a:pt x="190" y="188"/>
                  </a:lnTo>
                  <a:lnTo>
                    <a:pt x="190" y="190"/>
                  </a:lnTo>
                  <a:lnTo>
                    <a:pt x="190" y="188"/>
                  </a:lnTo>
                  <a:lnTo>
                    <a:pt x="188" y="190"/>
                  </a:lnTo>
                  <a:lnTo>
                    <a:pt x="188" y="190"/>
                  </a:lnTo>
                  <a:lnTo>
                    <a:pt x="188" y="190"/>
                  </a:lnTo>
                  <a:lnTo>
                    <a:pt x="188" y="192"/>
                  </a:lnTo>
                  <a:lnTo>
                    <a:pt x="184" y="194"/>
                  </a:lnTo>
                  <a:lnTo>
                    <a:pt x="186" y="194"/>
                  </a:lnTo>
                  <a:lnTo>
                    <a:pt x="188" y="194"/>
                  </a:lnTo>
                  <a:lnTo>
                    <a:pt x="188" y="194"/>
                  </a:lnTo>
                  <a:lnTo>
                    <a:pt x="186" y="194"/>
                  </a:lnTo>
                  <a:lnTo>
                    <a:pt x="186" y="196"/>
                  </a:lnTo>
                  <a:lnTo>
                    <a:pt x="186" y="196"/>
                  </a:lnTo>
                  <a:lnTo>
                    <a:pt x="184" y="196"/>
                  </a:lnTo>
                  <a:lnTo>
                    <a:pt x="184" y="196"/>
                  </a:lnTo>
                  <a:lnTo>
                    <a:pt x="184" y="196"/>
                  </a:lnTo>
                  <a:lnTo>
                    <a:pt x="182" y="196"/>
                  </a:lnTo>
                  <a:lnTo>
                    <a:pt x="182" y="198"/>
                  </a:lnTo>
                  <a:lnTo>
                    <a:pt x="182" y="198"/>
                  </a:lnTo>
                  <a:lnTo>
                    <a:pt x="182" y="200"/>
                  </a:lnTo>
                  <a:lnTo>
                    <a:pt x="184" y="200"/>
                  </a:lnTo>
                  <a:lnTo>
                    <a:pt x="184" y="198"/>
                  </a:lnTo>
                  <a:lnTo>
                    <a:pt x="184" y="200"/>
                  </a:lnTo>
                  <a:lnTo>
                    <a:pt x="184" y="200"/>
                  </a:lnTo>
                  <a:lnTo>
                    <a:pt x="184" y="198"/>
                  </a:lnTo>
                  <a:lnTo>
                    <a:pt x="184" y="198"/>
                  </a:lnTo>
                  <a:lnTo>
                    <a:pt x="186" y="198"/>
                  </a:lnTo>
                  <a:lnTo>
                    <a:pt x="188" y="198"/>
                  </a:lnTo>
                  <a:lnTo>
                    <a:pt x="188" y="196"/>
                  </a:lnTo>
                  <a:lnTo>
                    <a:pt x="188" y="198"/>
                  </a:lnTo>
                  <a:lnTo>
                    <a:pt x="188" y="200"/>
                  </a:lnTo>
                  <a:lnTo>
                    <a:pt x="188" y="200"/>
                  </a:lnTo>
                  <a:lnTo>
                    <a:pt x="188" y="200"/>
                  </a:lnTo>
                  <a:lnTo>
                    <a:pt x="188" y="200"/>
                  </a:lnTo>
                  <a:lnTo>
                    <a:pt x="188" y="202"/>
                  </a:lnTo>
                  <a:lnTo>
                    <a:pt x="186" y="202"/>
                  </a:lnTo>
                  <a:lnTo>
                    <a:pt x="186" y="202"/>
                  </a:lnTo>
                  <a:lnTo>
                    <a:pt x="186" y="204"/>
                  </a:lnTo>
                  <a:lnTo>
                    <a:pt x="186" y="204"/>
                  </a:lnTo>
                  <a:lnTo>
                    <a:pt x="184" y="204"/>
                  </a:lnTo>
                  <a:lnTo>
                    <a:pt x="184" y="202"/>
                  </a:lnTo>
                  <a:lnTo>
                    <a:pt x="184" y="202"/>
                  </a:lnTo>
                  <a:lnTo>
                    <a:pt x="184" y="206"/>
                  </a:lnTo>
                  <a:lnTo>
                    <a:pt x="184" y="206"/>
                  </a:lnTo>
                  <a:lnTo>
                    <a:pt x="188" y="208"/>
                  </a:lnTo>
                  <a:lnTo>
                    <a:pt x="190" y="210"/>
                  </a:lnTo>
                  <a:lnTo>
                    <a:pt x="190" y="210"/>
                  </a:lnTo>
                  <a:lnTo>
                    <a:pt x="192" y="208"/>
                  </a:lnTo>
                  <a:lnTo>
                    <a:pt x="192" y="210"/>
                  </a:lnTo>
                  <a:lnTo>
                    <a:pt x="192" y="212"/>
                  </a:lnTo>
                  <a:lnTo>
                    <a:pt x="192" y="212"/>
                  </a:lnTo>
                  <a:lnTo>
                    <a:pt x="194" y="212"/>
                  </a:lnTo>
                  <a:lnTo>
                    <a:pt x="194" y="210"/>
                  </a:lnTo>
                  <a:lnTo>
                    <a:pt x="196" y="210"/>
                  </a:lnTo>
                  <a:lnTo>
                    <a:pt x="194" y="212"/>
                  </a:lnTo>
                  <a:lnTo>
                    <a:pt x="196" y="212"/>
                  </a:lnTo>
                  <a:lnTo>
                    <a:pt x="198" y="212"/>
                  </a:lnTo>
                  <a:lnTo>
                    <a:pt x="200" y="210"/>
                  </a:lnTo>
                  <a:lnTo>
                    <a:pt x="200" y="210"/>
                  </a:lnTo>
                  <a:lnTo>
                    <a:pt x="202" y="210"/>
                  </a:lnTo>
                  <a:lnTo>
                    <a:pt x="204" y="210"/>
                  </a:lnTo>
                  <a:lnTo>
                    <a:pt x="206" y="206"/>
                  </a:lnTo>
                  <a:lnTo>
                    <a:pt x="208" y="206"/>
                  </a:lnTo>
                  <a:lnTo>
                    <a:pt x="208" y="206"/>
                  </a:lnTo>
                  <a:lnTo>
                    <a:pt x="208" y="204"/>
                  </a:lnTo>
                  <a:lnTo>
                    <a:pt x="208" y="204"/>
                  </a:lnTo>
                  <a:lnTo>
                    <a:pt x="210" y="202"/>
                  </a:lnTo>
                  <a:lnTo>
                    <a:pt x="210" y="202"/>
                  </a:lnTo>
                  <a:lnTo>
                    <a:pt x="212" y="202"/>
                  </a:lnTo>
                  <a:lnTo>
                    <a:pt x="214" y="202"/>
                  </a:lnTo>
                  <a:lnTo>
                    <a:pt x="214" y="202"/>
                  </a:lnTo>
                  <a:lnTo>
                    <a:pt x="214" y="200"/>
                  </a:lnTo>
                  <a:lnTo>
                    <a:pt x="214" y="200"/>
                  </a:lnTo>
                  <a:lnTo>
                    <a:pt x="216" y="200"/>
                  </a:lnTo>
                  <a:lnTo>
                    <a:pt x="216" y="198"/>
                  </a:lnTo>
                  <a:lnTo>
                    <a:pt x="214" y="198"/>
                  </a:lnTo>
                  <a:lnTo>
                    <a:pt x="214" y="196"/>
                  </a:lnTo>
                  <a:lnTo>
                    <a:pt x="214" y="196"/>
                  </a:lnTo>
                  <a:lnTo>
                    <a:pt x="214" y="196"/>
                  </a:lnTo>
                  <a:lnTo>
                    <a:pt x="214" y="196"/>
                  </a:lnTo>
                  <a:lnTo>
                    <a:pt x="216" y="196"/>
                  </a:lnTo>
                  <a:lnTo>
                    <a:pt x="216" y="196"/>
                  </a:lnTo>
                  <a:lnTo>
                    <a:pt x="216" y="196"/>
                  </a:lnTo>
                  <a:lnTo>
                    <a:pt x="216" y="196"/>
                  </a:lnTo>
                  <a:lnTo>
                    <a:pt x="216" y="196"/>
                  </a:lnTo>
                  <a:lnTo>
                    <a:pt x="216" y="194"/>
                  </a:lnTo>
                  <a:lnTo>
                    <a:pt x="216" y="194"/>
                  </a:lnTo>
                  <a:lnTo>
                    <a:pt x="216" y="194"/>
                  </a:lnTo>
                  <a:lnTo>
                    <a:pt x="216" y="194"/>
                  </a:lnTo>
                  <a:lnTo>
                    <a:pt x="216" y="194"/>
                  </a:lnTo>
                  <a:lnTo>
                    <a:pt x="216" y="194"/>
                  </a:lnTo>
                  <a:lnTo>
                    <a:pt x="216" y="196"/>
                  </a:lnTo>
                  <a:lnTo>
                    <a:pt x="216" y="196"/>
                  </a:lnTo>
                  <a:lnTo>
                    <a:pt x="216" y="200"/>
                  </a:lnTo>
                  <a:lnTo>
                    <a:pt x="218" y="200"/>
                  </a:lnTo>
                  <a:lnTo>
                    <a:pt x="218" y="200"/>
                  </a:lnTo>
                  <a:lnTo>
                    <a:pt x="220" y="200"/>
                  </a:lnTo>
                  <a:lnTo>
                    <a:pt x="220" y="200"/>
                  </a:lnTo>
                  <a:lnTo>
                    <a:pt x="220" y="200"/>
                  </a:lnTo>
                  <a:lnTo>
                    <a:pt x="220" y="202"/>
                  </a:lnTo>
                  <a:lnTo>
                    <a:pt x="220" y="204"/>
                  </a:lnTo>
                  <a:lnTo>
                    <a:pt x="222" y="208"/>
                  </a:lnTo>
                  <a:lnTo>
                    <a:pt x="222" y="208"/>
                  </a:lnTo>
                  <a:lnTo>
                    <a:pt x="222" y="208"/>
                  </a:lnTo>
                  <a:lnTo>
                    <a:pt x="222" y="208"/>
                  </a:lnTo>
                  <a:lnTo>
                    <a:pt x="222" y="210"/>
                  </a:lnTo>
                  <a:lnTo>
                    <a:pt x="222" y="208"/>
                  </a:lnTo>
                  <a:lnTo>
                    <a:pt x="224" y="208"/>
                  </a:lnTo>
                  <a:lnTo>
                    <a:pt x="224" y="208"/>
                  </a:lnTo>
                  <a:lnTo>
                    <a:pt x="224" y="210"/>
                  </a:lnTo>
                  <a:lnTo>
                    <a:pt x="224" y="210"/>
                  </a:lnTo>
                  <a:lnTo>
                    <a:pt x="224" y="210"/>
                  </a:lnTo>
                  <a:lnTo>
                    <a:pt x="222" y="210"/>
                  </a:lnTo>
                  <a:lnTo>
                    <a:pt x="224" y="212"/>
                  </a:lnTo>
                  <a:lnTo>
                    <a:pt x="226" y="212"/>
                  </a:lnTo>
                  <a:lnTo>
                    <a:pt x="226" y="214"/>
                  </a:lnTo>
                  <a:lnTo>
                    <a:pt x="226" y="214"/>
                  </a:lnTo>
                  <a:lnTo>
                    <a:pt x="226" y="214"/>
                  </a:lnTo>
                  <a:lnTo>
                    <a:pt x="226" y="216"/>
                  </a:lnTo>
                  <a:lnTo>
                    <a:pt x="226" y="216"/>
                  </a:lnTo>
                  <a:lnTo>
                    <a:pt x="226" y="218"/>
                  </a:lnTo>
                  <a:lnTo>
                    <a:pt x="228" y="218"/>
                  </a:lnTo>
                  <a:lnTo>
                    <a:pt x="228" y="220"/>
                  </a:lnTo>
                  <a:lnTo>
                    <a:pt x="228" y="220"/>
                  </a:lnTo>
                  <a:lnTo>
                    <a:pt x="230" y="222"/>
                  </a:lnTo>
                  <a:lnTo>
                    <a:pt x="230" y="224"/>
                  </a:lnTo>
                  <a:lnTo>
                    <a:pt x="232" y="224"/>
                  </a:lnTo>
                  <a:lnTo>
                    <a:pt x="232" y="226"/>
                  </a:lnTo>
                  <a:lnTo>
                    <a:pt x="234" y="226"/>
                  </a:lnTo>
                  <a:lnTo>
                    <a:pt x="234" y="228"/>
                  </a:lnTo>
                  <a:lnTo>
                    <a:pt x="234" y="228"/>
                  </a:lnTo>
                  <a:lnTo>
                    <a:pt x="232" y="228"/>
                  </a:lnTo>
                  <a:lnTo>
                    <a:pt x="232" y="228"/>
                  </a:lnTo>
                  <a:lnTo>
                    <a:pt x="234" y="230"/>
                  </a:lnTo>
                  <a:lnTo>
                    <a:pt x="232" y="230"/>
                  </a:lnTo>
                  <a:lnTo>
                    <a:pt x="232" y="228"/>
                  </a:lnTo>
                  <a:lnTo>
                    <a:pt x="232" y="230"/>
                  </a:lnTo>
                  <a:lnTo>
                    <a:pt x="234" y="234"/>
                  </a:lnTo>
                  <a:lnTo>
                    <a:pt x="234" y="234"/>
                  </a:lnTo>
                  <a:lnTo>
                    <a:pt x="234" y="236"/>
                  </a:lnTo>
                  <a:lnTo>
                    <a:pt x="234" y="238"/>
                  </a:lnTo>
                  <a:lnTo>
                    <a:pt x="234" y="238"/>
                  </a:lnTo>
                  <a:lnTo>
                    <a:pt x="234" y="238"/>
                  </a:lnTo>
                  <a:lnTo>
                    <a:pt x="236" y="238"/>
                  </a:lnTo>
                  <a:lnTo>
                    <a:pt x="238" y="238"/>
                  </a:lnTo>
                  <a:lnTo>
                    <a:pt x="240" y="238"/>
                  </a:lnTo>
                  <a:lnTo>
                    <a:pt x="242" y="238"/>
                  </a:lnTo>
                  <a:lnTo>
                    <a:pt x="244" y="238"/>
                  </a:lnTo>
                  <a:lnTo>
                    <a:pt x="244" y="238"/>
                  </a:lnTo>
                  <a:lnTo>
                    <a:pt x="244" y="236"/>
                  </a:lnTo>
                  <a:lnTo>
                    <a:pt x="244" y="234"/>
                  </a:lnTo>
                  <a:lnTo>
                    <a:pt x="244" y="232"/>
                  </a:lnTo>
                  <a:lnTo>
                    <a:pt x="244" y="232"/>
                  </a:lnTo>
                  <a:lnTo>
                    <a:pt x="246" y="232"/>
                  </a:lnTo>
                  <a:lnTo>
                    <a:pt x="246" y="230"/>
                  </a:lnTo>
                  <a:lnTo>
                    <a:pt x="248" y="230"/>
                  </a:lnTo>
                  <a:lnTo>
                    <a:pt x="250" y="230"/>
                  </a:lnTo>
                  <a:lnTo>
                    <a:pt x="250" y="230"/>
                  </a:lnTo>
                  <a:lnTo>
                    <a:pt x="252" y="230"/>
                  </a:lnTo>
                  <a:lnTo>
                    <a:pt x="254" y="230"/>
                  </a:lnTo>
                  <a:lnTo>
                    <a:pt x="254" y="230"/>
                  </a:lnTo>
                  <a:lnTo>
                    <a:pt x="254" y="228"/>
                  </a:lnTo>
                  <a:lnTo>
                    <a:pt x="256" y="226"/>
                  </a:lnTo>
                  <a:lnTo>
                    <a:pt x="258" y="224"/>
                  </a:lnTo>
                  <a:lnTo>
                    <a:pt x="258" y="222"/>
                  </a:lnTo>
                  <a:lnTo>
                    <a:pt x="258" y="220"/>
                  </a:lnTo>
                  <a:lnTo>
                    <a:pt x="258" y="220"/>
                  </a:lnTo>
                  <a:lnTo>
                    <a:pt x="258" y="218"/>
                  </a:lnTo>
                  <a:lnTo>
                    <a:pt x="258" y="216"/>
                  </a:lnTo>
                  <a:lnTo>
                    <a:pt x="258" y="216"/>
                  </a:lnTo>
                  <a:lnTo>
                    <a:pt x="258" y="216"/>
                  </a:lnTo>
                  <a:lnTo>
                    <a:pt x="258" y="214"/>
                  </a:lnTo>
                  <a:lnTo>
                    <a:pt x="258" y="214"/>
                  </a:lnTo>
                  <a:lnTo>
                    <a:pt x="256" y="212"/>
                  </a:lnTo>
                  <a:lnTo>
                    <a:pt x="256" y="212"/>
                  </a:lnTo>
                  <a:lnTo>
                    <a:pt x="256" y="212"/>
                  </a:lnTo>
                  <a:lnTo>
                    <a:pt x="258" y="212"/>
                  </a:lnTo>
                  <a:lnTo>
                    <a:pt x="258" y="212"/>
                  </a:lnTo>
                  <a:lnTo>
                    <a:pt x="258" y="212"/>
                  </a:lnTo>
                  <a:lnTo>
                    <a:pt x="258" y="210"/>
                  </a:lnTo>
                  <a:lnTo>
                    <a:pt x="258" y="210"/>
                  </a:lnTo>
                  <a:lnTo>
                    <a:pt x="258" y="208"/>
                  </a:lnTo>
                  <a:lnTo>
                    <a:pt x="258" y="208"/>
                  </a:lnTo>
                  <a:lnTo>
                    <a:pt x="256" y="208"/>
                  </a:lnTo>
                  <a:lnTo>
                    <a:pt x="256" y="206"/>
                  </a:lnTo>
                  <a:lnTo>
                    <a:pt x="256" y="206"/>
                  </a:lnTo>
                  <a:lnTo>
                    <a:pt x="256" y="208"/>
                  </a:lnTo>
                  <a:lnTo>
                    <a:pt x="258" y="206"/>
                  </a:lnTo>
                  <a:lnTo>
                    <a:pt x="258" y="206"/>
                  </a:lnTo>
                  <a:lnTo>
                    <a:pt x="258" y="206"/>
                  </a:lnTo>
                  <a:lnTo>
                    <a:pt x="254" y="206"/>
                  </a:lnTo>
                  <a:lnTo>
                    <a:pt x="256" y="204"/>
                  </a:lnTo>
                  <a:lnTo>
                    <a:pt x="258" y="206"/>
                  </a:lnTo>
                  <a:lnTo>
                    <a:pt x="258" y="204"/>
                  </a:lnTo>
                  <a:lnTo>
                    <a:pt x="258" y="204"/>
                  </a:lnTo>
                  <a:lnTo>
                    <a:pt x="260" y="204"/>
                  </a:lnTo>
                  <a:lnTo>
                    <a:pt x="262" y="204"/>
                  </a:lnTo>
                  <a:lnTo>
                    <a:pt x="262" y="202"/>
                  </a:lnTo>
                  <a:lnTo>
                    <a:pt x="262" y="200"/>
                  </a:lnTo>
                  <a:lnTo>
                    <a:pt x="264" y="200"/>
                  </a:lnTo>
                  <a:lnTo>
                    <a:pt x="264" y="202"/>
                  </a:lnTo>
                  <a:lnTo>
                    <a:pt x="264" y="202"/>
                  </a:lnTo>
                  <a:lnTo>
                    <a:pt x="266" y="200"/>
                  </a:lnTo>
                  <a:lnTo>
                    <a:pt x="266" y="200"/>
                  </a:lnTo>
                  <a:lnTo>
                    <a:pt x="266" y="198"/>
                  </a:lnTo>
                  <a:lnTo>
                    <a:pt x="266" y="200"/>
                  </a:lnTo>
                  <a:lnTo>
                    <a:pt x="268" y="200"/>
                  </a:lnTo>
                  <a:lnTo>
                    <a:pt x="268" y="198"/>
                  </a:lnTo>
                  <a:lnTo>
                    <a:pt x="268" y="198"/>
                  </a:lnTo>
                  <a:lnTo>
                    <a:pt x="268" y="198"/>
                  </a:lnTo>
                  <a:lnTo>
                    <a:pt x="262" y="200"/>
                  </a:lnTo>
                  <a:lnTo>
                    <a:pt x="260" y="198"/>
                  </a:lnTo>
                  <a:lnTo>
                    <a:pt x="260" y="200"/>
                  </a:lnTo>
                  <a:lnTo>
                    <a:pt x="260" y="198"/>
                  </a:lnTo>
                  <a:lnTo>
                    <a:pt x="260" y="198"/>
                  </a:lnTo>
                  <a:lnTo>
                    <a:pt x="256" y="196"/>
                  </a:lnTo>
                  <a:lnTo>
                    <a:pt x="254" y="196"/>
                  </a:lnTo>
                  <a:lnTo>
                    <a:pt x="254" y="196"/>
                  </a:lnTo>
                  <a:lnTo>
                    <a:pt x="254" y="196"/>
                  </a:lnTo>
                  <a:lnTo>
                    <a:pt x="254" y="196"/>
                  </a:lnTo>
                  <a:lnTo>
                    <a:pt x="256" y="196"/>
                  </a:lnTo>
                  <a:lnTo>
                    <a:pt x="256" y="196"/>
                  </a:lnTo>
                  <a:lnTo>
                    <a:pt x="258" y="196"/>
                  </a:lnTo>
                  <a:lnTo>
                    <a:pt x="258" y="196"/>
                  </a:lnTo>
                  <a:lnTo>
                    <a:pt x="260" y="196"/>
                  </a:lnTo>
                  <a:lnTo>
                    <a:pt x="260" y="196"/>
                  </a:lnTo>
                  <a:lnTo>
                    <a:pt x="260" y="196"/>
                  </a:lnTo>
                  <a:lnTo>
                    <a:pt x="262" y="196"/>
                  </a:lnTo>
                  <a:lnTo>
                    <a:pt x="262" y="196"/>
                  </a:lnTo>
                  <a:lnTo>
                    <a:pt x="262" y="196"/>
                  </a:lnTo>
                  <a:lnTo>
                    <a:pt x="264" y="198"/>
                  </a:lnTo>
                  <a:lnTo>
                    <a:pt x="264" y="198"/>
                  </a:lnTo>
                  <a:lnTo>
                    <a:pt x="268" y="196"/>
                  </a:lnTo>
                  <a:lnTo>
                    <a:pt x="268" y="194"/>
                  </a:lnTo>
                  <a:lnTo>
                    <a:pt x="270" y="194"/>
                  </a:lnTo>
                  <a:lnTo>
                    <a:pt x="270" y="192"/>
                  </a:lnTo>
                  <a:lnTo>
                    <a:pt x="268" y="192"/>
                  </a:lnTo>
                  <a:lnTo>
                    <a:pt x="266" y="190"/>
                  </a:lnTo>
                  <a:lnTo>
                    <a:pt x="266" y="190"/>
                  </a:lnTo>
                  <a:lnTo>
                    <a:pt x="266" y="190"/>
                  </a:lnTo>
                  <a:lnTo>
                    <a:pt x="266" y="188"/>
                  </a:lnTo>
                  <a:lnTo>
                    <a:pt x="264" y="188"/>
                  </a:lnTo>
                  <a:lnTo>
                    <a:pt x="264" y="188"/>
                  </a:lnTo>
                  <a:lnTo>
                    <a:pt x="264" y="186"/>
                  </a:lnTo>
                  <a:lnTo>
                    <a:pt x="262" y="186"/>
                  </a:lnTo>
                  <a:lnTo>
                    <a:pt x="260" y="186"/>
                  </a:lnTo>
                  <a:lnTo>
                    <a:pt x="260" y="186"/>
                  </a:lnTo>
                  <a:lnTo>
                    <a:pt x="260" y="186"/>
                  </a:lnTo>
                  <a:lnTo>
                    <a:pt x="260" y="186"/>
                  </a:lnTo>
                  <a:lnTo>
                    <a:pt x="260" y="188"/>
                  </a:lnTo>
                  <a:lnTo>
                    <a:pt x="258" y="188"/>
                  </a:lnTo>
                  <a:lnTo>
                    <a:pt x="256" y="190"/>
                  </a:lnTo>
                  <a:lnTo>
                    <a:pt x="256" y="190"/>
                  </a:lnTo>
                  <a:lnTo>
                    <a:pt x="254" y="190"/>
                  </a:lnTo>
                  <a:lnTo>
                    <a:pt x="254" y="190"/>
                  </a:lnTo>
                  <a:lnTo>
                    <a:pt x="252" y="190"/>
                  </a:lnTo>
                  <a:lnTo>
                    <a:pt x="254" y="190"/>
                  </a:lnTo>
                  <a:lnTo>
                    <a:pt x="254" y="190"/>
                  </a:lnTo>
                  <a:lnTo>
                    <a:pt x="256" y="188"/>
                  </a:lnTo>
                  <a:lnTo>
                    <a:pt x="258" y="188"/>
                  </a:lnTo>
                  <a:lnTo>
                    <a:pt x="258" y="188"/>
                  </a:lnTo>
                  <a:lnTo>
                    <a:pt x="258" y="186"/>
                  </a:lnTo>
                  <a:lnTo>
                    <a:pt x="258" y="184"/>
                  </a:lnTo>
                  <a:lnTo>
                    <a:pt x="258" y="184"/>
                  </a:lnTo>
                  <a:lnTo>
                    <a:pt x="258" y="184"/>
                  </a:lnTo>
                  <a:lnTo>
                    <a:pt x="258" y="184"/>
                  </a:lnTo>
                  <a:lnTo>
                    <a:pt x="258" y="182"/>
                  </a:lnTo>
                  <a:lnTo>
                    <a:pt x="258" y="180"/>
                  </a:lnTo>
                  <a:lnTo>
                    <a:pt x="258" y="178"/>
                  </a:lnTo>
                  <a:lnTo>
                    <a:pt x="256" y="176"/>
                  </a:lnTo>
                  <a:lnTo>
                    <a:pt x="256" y="176"/>
                  </a:lnTo>
                  <a:lnTo>
                    <a:pt x="256" y="174"/>
                  </a:lnTo>
                  <a:lnTo>
                    <a:pt x="256" y="174"/>
                  </a:lnTo>
                  <a:lnTo>
                    <a:pt x="258" y="176"/>
                  </a:lnTo>
                  <a:lnTo>
                    <a:pt x="258" y="174"/>
                  </a:lnTo>
                  <a:lnTo>
                    <a:pt x="258" y="172"/>
                  </a:lnTo>
                  <a:lnTo>
                    <a:pt x="258" y="170"/>
                  </a:lnTo>
                  <a:lnTo>
                    <a:pt x="258" y="170"/>
                  </a:lnTo>
                  <a:lnTo>
                    <a:pt x="258" y="168"/>
                  </a:lnTo>
                  <a:lnTo>
                    <a:pt x="256" y="168"/>
                  </a:lnTo>
                  <a:lnTo>
                    <a:pt x="256" y="166"/>
                  </a:lnTo>
                  <a:lnTo>
                    <a:pt x="258" y="168"/>
                  </a:lnTo>
                  <a:lnTo>
                    <a:pt x="260" y="168"/>
                  </a:lnTo>
                  <a:lnTo>
                    <a:pt x="260" y="166"/>
                  </a:lnTo>
                  <a:lnTo>
                    <a:pt x="260" y="166"/>
                  </a:lnTo>
                  <a:lnTo>
                    <a:pt x="260" y="166"/>
                  </a:lnTo>
                  <a:lnTo>
                    <a:pt x="260" y="164"/>
                  </a:lnTo>
                  <a:lnTo>
                    <a:pt x="260" y="164"/>
                  </a:lnTo>
                  <a:lnTo>
                    <a:pt x="260" y="164"/>
                  </a:lnTo>
                  <a:lnTo>
                    <a:pt x="260" y="164"/>
                  </a:lnTo>
                  <a:lnTo>
                    <a:pt x="262" y="162"/>
                  </a:lnTo>
                  <a:lnTo>
                    <a:pt x="262" y="164"/>
                  </a:lnTo>
                  <a:lnTo>
                    <a:pt x="262" y="162"/>
                  </a:lnTo>
                  <a:lnTo>
                    <a:pt x="262" y="162"/>
                  </a:lnTo>
                  <a:lnTo>
                    <a:pt x="262" y="162"/>
                  </a:lnTo>
                  <a:lnTo>
                    <a:pt x="262" y="162"/>
                  </a:lnTo>
                  <a:lnTo>
                    <a:pt x="264" y="162"/>
                  </a:lnTo>
                  <a:lnTo>
                    <a:pt x="264" y="162"/>
                  </a:lnTo>
                  <a:lnTo>
                    <a:pt x="264" y="160"/>
                  </a:lnTo>
                  <a:lnTo>
                    <a:pt x="264" y="160"/>
                  </a:lnTo>
                  <a:lnTo>
                    <a:pt x="264" y="160"/>
                  </a:lnTo>
                  <a:lnTo>
                    <a:pt x="264" y="158"/>
                  </a:lnTo>
                  <a:lnTo>
                    <a:pt x="266" y="158"/>
                  </a:lnTo>
                  <a:lnTo>
                    <a:pt x="266" y="158"/>
                  </a:lnTo>
                  <a:lnTo>
                    <a:pt x="268" y="158"/>
                  </a:lnTo>
                  <a:lnTo>
                    <a:pt x="268" y="158"/>
                  </a:lnTo>
                  <a:lnTo>
                    <a:pt x="270" y="156"/>
                  </a:lnTo>
                  <a:lnTo>
                    <a:pt x="270" y="156"/>
                  </a:lnTo>
                  <a:lnTo>
                    <a:pt x="272" y="156"/>
                  </a:lnTo>
                  <a:lnTo>
                    <a:pt x="272" y="156"/>
                  </a:lnTo>
                  <a:lnTo>
                    <a:pt x="272" y="154"/>
                  </a:lnTo>
                  <a:lnTo>
                    <a:pt x="274" y="156"/>
                  </a:lnTo>
                  <a:lnTo>
                    <a:pt x="274" y="154"/>
                  </a:lnTo>
                  <a:lnTo>
                    <a:pt x="276" y="154"/>
                  </a:lnTo>
                  <a:lnTo>
                    <a:pt x="276" y="154"/>
                  </a:lnTo>
                  <a:lnTo>
                    <a:pt x="276" y="152"/>
                  </a:lnTo>
                  <a:lnTo>
                    <a:pt x="276" y="152"/>
                  </a:lnTo>
                  <a:lnTo>
                    <a:pt x="276" y="152"/>
                  </a:lnTo>
                  <a:lnTo>
                    <a:pt x="278" y="150"/>
                  </a:lnTo>
                  <a:lnTo>
                    <a:pt x="278" y="150"/>
                  </a:lnTo>
                  <a:lnTo>
                    <a:pt x="280" y="148"/>
                  </a:lnTo>
                  <a:lnTo>
                    <a:pt x="280" y="148"/>
                  </a:lnTo>
                  <a:lnTo>
                    <a:pt x="280" y="148"/>
                  </a:lnTo>
                  <a:lnTo>
                    <a:pt x="280" y="148"/>
                  </a:lnTo>
                  <a:lnTo>
                    <a:pt x="280" y="148"/>
                  </a:lnTo>
                  <a:lnTo>
                    <a:pt x="280" y="148"/>
                  </a:lnTo>
                  <a:lnTo>
                    <a:pt x="280" y="146"/>
                  </a:lnTo>
                  <a:lnTo>
                    <a:pt x="280" y="146"/>
                  </a:lnTo>
                  <a:lnTo>
                    <a:pt x="278" y="146"/>
                  </a:lnTo>
                  <a:lnTo>
                    <a:pt x="278" y="144"/>
                  </a:lnTo>
                  <a:lnTo>
                    <a:pt x="278" y="144"/>
                  </a:lnTo>
                  <a:lnTo>
                    <a:pt x="276" y="144"/>
                  </a:lnTo>
                  <a:lnTo>
                    <a:pt x="278" y="142"/>
                  </a:lnTo>
                  <a:lnTo>
                    <a:pt x="278" y="142"/>
                  </a:lnTo>
                  <a:lnTo>
                    <a:pt x="278" y="142"/>
                  </a:lnTo>
                  <a:lnTo>
                    <a:pt x="280" y="140"/>
                  </a:lnTo>
                  <a:lnTo>
                    <a:pt x="280" y="140"/>
                  </a:lnTo>
                  <a:lnTo>
                    <a:pt x="278" y="138"/>
                  </a:lnTo>
                  <a:lnTo>
                    <a:pt x="278" y="138"/>
                  </a:lnTo>
                  <a:lnTo>
                    <a:pt x="280" y="138"/>
                  </a:lnTo>
                  <a:lnTo>
                    <a:pt x="280" y="138"/>
                  </a:lnTo>
                  <a:lnTo>
                    <a:pt x="280" y="136"/>
                  </a:lnTo>
                  <a:lnTo>
                    <a:pt x="280" y="138"/>
                  </a:lnTo>
                  <a:lnTo>
                    <a:pt x="282" y="138"/>
                  </a:lnTo>
                  <a:lnTo>
                    <a:pt x="282" y="136"/>
                  </a:lnTo>
                  <a:lnTo>
                    <a:pt x="280" y="136"/>
                  </a:lnTo>
                  <a:lnTo>
                    <a:pt x="282" y="136"/>
                  </a:lnTo>
                  <a:lnTo>
                    <a:pt x="282" y="136"/>
                  </a:lnTo>
                  <a:lnTo>
                    <a:pt x="280" y="134"/>
                  </a:lnTo>
                  <a:lnTo>
                    <a:pt x="282" y="136"/>
                  </a:lnTo>
                  <a:lnTo>
                    <a:pt x="282" y="136"/>
                  </a:lnTo>
                  <a:lnTo>
                    <a:pt x="282" y="136"/>
                  </a:lnTo>
                  <a:lnTo>
                    <a:pt x="282" y="134"/>
                  </a:lnTo>
                  <a:lnTo>
                    <a:pt x="282" y="134"/>
                  </a:lnTo>
                  <a:lnTo>
                    <a:pt x="282" y="134"/>
                  </a:lnTo>
                  <a:lnTo>
                    <a:pt x="284" y="132"/>
                  </a:lnTo>
                  <a:lnTo>
                    <a:pt x="284" y="134"/>
                  </a:lnTo>
                  <a:lnTo>
                    <a:pt x="284" y="134"/>
                  </a:lnTo>
                  <a:lnTo>
                    <a:pt x="284" y="134"/>
                  </a:lnTo>
                  <a:lnTo>
                    <a:pt x="286" y="132"/>
                  </a:lnTo>
                  <a:lnTo>
                    <a:pt x="286" y="134"/>
                  </a:lnTo>
                  <a:lnTo>
                    <a:pt x="286" y="134"/>
                  </a:lnTo>
                  <a:lnTo>
                    <a:pt x="288" y="134"/>
                  </a:lnTo>
                  <a:lnTo>
                    <a:pt x="288" y="134"/>
                  </a:lnTo>
                  <a:lnTo>
                    <a:pt x="292" y="134"/>
                  </a:lnTo>
                  <a:lnTo>
                    <a:pt x="292" y="134"/>
                  </a:lnTo>
                  <a:lnTo>
                    <a:pt x="292" y="134"/>
                  </a:lnTo>
                  <a:lnTo>
                    <a:pt x="292" y="134"/>
                  </a:lnTo>
                  <a:lnTo>
                    <a:pt x="294" y="134"/>
                  </a:lnTo>
                  <a:lnTo>
                    <a:pt x="292" y="132"/>
                  </a:lnTo>
                  <a:lnTo>
                    <a:pt x="294" y="132"/>
                  </a:lnTo>
                  <a:lnTo>
                    <a:pt x="294" y="134"/>
                  </a:lnTo>
                  <a:lnTo>
                    <a:pt x="296" y="134"/>
                  </a:lnTo>
                  <a:lnTo>
                    <a:pt x="296" y="134"/>
                  </a:lnTo>
                  <a:lnTo>
                    <a:pt x="296" y="134"/>
                  </a:lnTo>
                  <a:lnTo>
                    <a:pt x="298" y="134"/>
                  </a:lnTo>
                  <a:lnTo>
                    <a:pt x="300" y="136"/>
                  </a:lnTo>
                  <a:lnTo>
                    <a:pt x="302" y="136"/>
                  </a:lnTo>
                  <a:lnTo>
                    <a:pt x="302" y="138"/>
                  </a:lnTo>
                  <a:lnTo>
                    <a:pt x="302" y="140"/>
                  </a:lnTo>
                  <a:lnTo>
                    <a:pt x="304" y="142"/>
                  </a:lnTo>
                  <a:lnTo>
                    <a:pt x="302" y="142"/>
                  </a:lnTo>
                  <a:lnTo>
                    <a:pt x="302" y="142"/>
                  </a:lnTo>
                  <a:lnTo>
                    <a:pt x="304" y="142"/>
                  </a:lnTo>
                  <a:lnTo>
                    <a:pt x="302" y="142"/>
                  </a:lnTo>
                  <a:lnTo>
                    <a:pt x="300" y="142"/>
                  </a:lnTo>
                  <a:lnTo>
                    <a:pt x="298" y="144"/>
                  </a:lnTo>
                  <a:lnTo>
                    <a:pt x="298" y="146"/>
                  </a:lnTo>
                  <a:lnTo>
                    <a:pt x="298" y="146"/>
                  </a:lnTo>
                  <a:lnTo>
                    <a:pt x="296" y="150"/>
                  </a:lnTo>
                  <a:lnTo>
                    <a:pt x="292" y="152"/>
                  </a:lnTo>
                  <a:lnTo>
                    <a:pt x="292" y="154"/>
                  </a:lnTo>
                  <a:lnTo>
                    <a:pt x="290" y="156"/>
                  </a:lnTo>
                  <a:lnTo>
                    <a:pt x="288" y="158"/>
                  </a:lnTo>
                  <a:lnTo>
                    <a:pt x="288" y="158"/>
                  </a:lnTo>
                  <a:lnTo>
                    <a:pt x="288" y="158"/>
                  </a:lnTo>
                  <a:lnTo>
                    <a:pt x="286" y="158"/>
                  </a:lnTo>
                  <a:lnTo>
                    <a:pt x="284" y="160"/>
                  </a:lnTo>
                  <a:lnTo>
                    <a:pt x="284" y="158"/>
                  </a:lnTo>
                  <a:lnTo>
                    <a:pt x="282" y="160"/>
                  </a:lnTo>
                  <a:lnTo>
                    <a:pt x="284" y="162"/>
                  </a:lnTo>
                  <a:lnTo>
                    <a:pt x="284" y="162"/>
                  </a:lnTo>
                  <a:lnTo>
                    <a:pt x="282" y="162"/>
                  </a:lnTo>
                  <a:lnTo>
                    <a:pt x="282" y="162"/>
                  </a:lnTo>
                  <a:lnTo>
                    <a:pt x="280" y="162"/>
                  </a:lnTo>
                  <a:lnTo>
                    <a:pt x="280" y="164"/>
                  </a:lnTo>
                  <a:lnTo>
                    <a:pt x="280" y="166"/>
                  </a:lnTo>
                  <a:lnTo>
                    <a:pt x="280" y="166"/>
                  </a:lnTo>
                  <a:lnTo>
                    <a:pt x="280" y="168"/>
                  </a:lnTo>
                  <a:lnTo>
                    <a:pt x="282" y="168"/>
                  </a:lnTo>
                  <a:lnTo>
                    <a:pt x="282" y="168"/>
                  </a:lnTo>
                  <a:lnTo>
                    <a:pt x="282" y="172"/>
                  </a:lnTo>
                  <a:lnTo>
                    <a:pt x="282" y="172"/>
                  </a:lnTo>
                  <a:lnTo>
                    <a:pt x="284" y="172"/>
                  </a:lnTo>
                  <a:lnTo>
                    <a:pt x="284" y="174"/>
                  </a:lnTo>
                  <a:lnTo>
                    <a:pt x="284" y="174"/>
                  </a:lnTo>
                  <a:lnTo>
                    <a:pt x="286" y="176"/>
                  </a:lnTo>
                  <a:lnTo>
                    <a:pt x="286" y="176"/>
                  </a:lnTo>
                  <a:lnTo>
                    <a:pt x="286" y="176"/>
                  </a:lnTo>
                  <a:lnTo>
                    <a:pt x="284" y="176"/>
                  </a:lnTo>
                  <a:lnTo>
                    <a:pt x="284" y="176"/>
                  </a:lnTo>
                  <a:lnTo>
                    <a:pt x="284" y="176"/>
                  </a:lnTo>
                  <a:lnTo>
                    <a:pt x="284" y="178"/>
                  </a:lnTo>
                  <a:lnTo>
                    <a:pt x="284" y="178"/>
                  </a:lnTo>
                  <a:lnTo>
                    <a:pt x="284" y="180"/>
                  </a:lnTo>
                  <a:lnTo>
                    <a:pt x="284" y="180"/>
                  </a:lnTo>
                  <a:lnTo>
                    <a:pt x="284" y="180"/>
                  </a:lnTo>
                  <a:lnTo>
                    <a:pt x="284" y="182"/>
                  </a:lnTo>
                  <a:lnTo>
                    <a:pt x="284" y="182"/>
                  </a:lnTo>
                  <a:lnTo>
                    <a:pt x="284" y="182"/>
                  </a:lnTo>
                  <a:lnTo>
                    <a:pt x="284" y="184"/>
                  </a:lnTo>
                  <a:lnTo>
                    <a:pt x="284" y="184"/>
                  </a:lnTo>
                  <a:lnTo>
                    <a:pt x="286" y="184"/>
                  </a:lnTo>
                  <a:lnTo>
                    <a:pt x="286" y="184"/>
                  </a:lnTo>
                  <a:lnTo>
                    <a:pt x="284" y="184"/>
                  </a:lnTo>
                  <a:lnTo>
                    <a:pt x="286" y="184"/>
                  </a:lnTo>
                  <a:lnTo>
                    <a:pt x="286" y="184"/>
                  </a:lnTo>
                  <a:lnTo>
                    <a:pt x="288" y="186"/>
                  </a:lnTo>
                  <a:lnTo>
                    <a:pt x="288" y="186"/>
                  </a:lnTo>
                  <a:lnTo>
                    <a:pt x="290" y="186"/>
                  </a:lnTo>
                  <a:lnTo>
                    <a:pt x="292" y="188"/>
                  </a:lnTo>
                  <a:lnTo>
                    <a:pt x="292" y="188"/>
                  </a:lnTo>
                  <a:lnTo>
                    <a:pt x="292" y="188"/>
                  </a:lnTo>
                  <a:lnTo>
                    <a:pt x="294" y="188"/>
                  </a:lnTo>
                  <a:lnTo>
                    <a:pt x="296" y="188"/>
                  </a:lnTo>
                  <a:lnTo>
                    <a:pt x="296" y="188"/>
                  </a:lnTo>
                  <a:lnTo>
                    <a:pt x="296" y="190"/>
                  </a:lnTo>
                  <a:lnTo>
                    <a:pt x="296" y="190"/>
                  </a:lnTo>
                  <a:lnTo>
                    <a:pt x="296" y="190"/>
                  </a:lnTo>
                  <a:lnTo>
                    <a:pt x="298" y="192"/>
                  </a:lnTo>
                  <a:lnTo>
                    <a:pt x="298" y="192"/>
                  </a:lnTo>
                  <a:lnTo>
                    <a:pt x="296" y="192"/>
                  </a:lnTo>
                  <a:lnTo>
                    <a:pt x="298" y="192"/>
                  </a:lnTo>
                  <a:lnTo>
                    <a:pt x="298" y="192"/>
                  </a:lnTo>
                  <a:lnTo>
                    <a:pt x="300" y="190"/>
                  </a:lnTo>
                  <a:lnTo>
                    <a:pt x="300" y="190"/>
                  </a:lnTo>
                  <a:lnTo>
                    <a:pt x="300" y="192"/>
                  </a:lnTo>
                  <a:lnTo>
                    <a:pt x="300" y="192"/>
                  </a:lnTo>
                  <a:lnTo>
                    <a:pt x="302" y="190"/>
                  </a:lnTo>
                  <a:lnTo>
                    <a:pt x="304" y="190"/>
                  </a:lnTo>
                  <a:lnTo>
                    <a:pt x="304" y="190"/>
                  </a:lnTo>
                  <a:lnTo>
                    <a:pt x="304" y="190"/>
                  </a:lnTo>
                  <a:lnTo>
                    <a:pt x="306" y="190"/>
                  </a:lnTo>
                  <a:lnTo>
                    <a:pt x="306" y="190"/>
                  </a:lnTo>
                  <a:lnTo>
                    <a:pt x="308" y="188"/>
                  </a:lnTo>
                  <a:lnTo>
                    <a:pt x="308" y="188"/>
                  </a:lnTo>
                  <a:lnTo>
                    <a:pt x="308" y="190"/>
                  </a:lnTo>
                  <a:lnTo>
                    <a:pt x="310" y="188"/>
                  </a:lnTo>
                  <a:lnTo>
                    <a:pt x="312" y="188"/>
                  </a:lnTo>
                  <a:lnTo>
                    <a:pt x="312" y="186"/>
                  </a:lnTo>
                  <a:lnTo>
                    <a:pt x="314" y="188"/>
                  </a:lnTo>
                  <a:lnTo>
                    <a:pt x="316" y="188"/>
                  </a:lnTo>
                  <a:lnTo>
                    <a:pt x="314" y="186"/>
                  </a:lnTo>
                  <a:lnTo>
                    <a:pt x="316" y="186"/>
                  </a:lnTo>
                  <a:lnTo>
                    <a:pt x="316" y="186"/>
                  </a:lnTo>
                  <a:lnTo>
                    <a:pt x="316" y="186"/>
                  </a:lnTo>
                  <a:lnTo>
                    <a:pt x="318" y="186"/>
                  </a:lnTo>
                  <a:lnTo>
                    <a:pt x="320" y="186"/>
                  </a:lnTo>
                  <a:lnTo>
                    <a:pt x="320" y="186"/>
                  </a:lnTo>
                  <a:lnTo>
                    <a:pt x="322" y="184"/>
                  </a:lnTo>
                  <a:lnTo>
                    <a:pt x="324" y="186"/>
                  </a:lnTo>
                  <a:lnTo>
                    <a:pt x="326" y="186"/>
                  </a:lnTo>
                  <a:lnTo>
                    <a:pt x="326" y="184"/>
                  </a:lnTo>
                  <a:lnTo>
                    <a:pt x="326" y="184"/>
                  </a:lnTo>
                  <a:lnTo>
                    <a:pt x="330" y="186"/>
                  </a:lnTo>
                  <a:lnTo>
                    <a:pt x="330" y="184"/>
                  </a:lnTo>
                  <a:lnTo>
                    <a:pt x="332" y="184"/>
                  </a:lnTo>
                  <a:lnTo>
                    <a:pt x="332" y="184"/>
                  </a:lnTo>
                  <a:lnTo>
                    <a:pt x="332" y="184"/>
                  </a:lnTo>
                  <a:lnTo>
                    <a:pt x="332" y="186"/>
                  </a:lnTo>
                  <a:lnTo>
                    <a:pt x="332" y="186"/>
                  </a:lnTo>
                  <a:lnTo>
                    <a:pt x="332" y="184"/>
                  </a:lnTo>
                  <a:lnTo>
                    <a:pt x="332" y="186"/>
                  </a:lnTo>
                  <a:lnTo>
                    <a:pt x="332" y="188"/>
                  </a:lnTo>
                  <a:lnTo>
                    <a:pt x="334" y="188"/>
                  </a:lnTo>
                  <a:lnTo>
                    <a:pt x="334" y="188"/>
                  </a:lnTo>
                  <a:lnTo>
                    <a:pt x="336" y="188"/>
                  </a:lnTo>
                  <a:lnTo>
                    <a:pt x="338" y="188"/>
                  </a:lnTo>
                  <a:lnTo>
                    <a:pt x="340" y="188"/>
                  </a:lnTo>
                  <a:lnTo>
                    <a:pt x="340" y="188"/>
                  </a:lnTo>
                  <a:lnTo>
                    <a:pt x="342" y="190"/>
                  </a:lnTo>
                  <a:lnTo>
                    <a:pt x="342" y="190"/>
                  </a:lnTo>
                  <a:lnTo>
                    <a:pt x="342" y="190"/>
                  </a:lnTo>
                  <a:lnTo>
                    <a:pt x="344" y="190"/>
                  </a:lnTo>
                  <a:lnTo>
                    <a:pt x="344" y="190"/>
                  </a:lnTo>
                  <a:lnTo>
                    <a:pt x="344" y="190"/>
                  </a:lnTo>
                  <a:lnTo>
                    <a:pt x="342" y="190"/>
                  </a:lnTo>
                  <a:lnTo>
                    <a:pt x="340" y="190"/>
                  </a:lnTo>
                  <a:lnTo>
                    <a:pt x="336" y="190"/>
                  </a:lnTo>
                  <a:lnTo>
                    <a:pt x="336" y="190"/>
                  </a:lnTo>
                  <a:lnTo>
                    <a:pt x="336" y="192"/>
                  </a:lnTo>
                  <a:lnTo>
                    <a:pt x="334" y="192"/>
                  </a:lnTo>
                  <a:lnTo>
                    <a:pt x="334" y="192"/>
                  </a:lnTo>
                  <a:lnTo>
                    <a:pt x="334" y="192"/>
                  </a:lnTo>
                  <a:lnTo>
                    <a:pt x="332" y="194"/>
                  </a:lnTo>
                  <a:lnTo>
                    <a:pt x="332" y="194"/>
                  </a:lnTo>
                  <a:lnTo>
                    <a:pt x="330" y="194"/>
                  </a:lnTo>
                  <a:lnTo>
                    <a:pt x="330" y="192"/>
                  </a:lnTo>
                  <a:lnTo>
                    <a:pt x="330" y="194"/>
                  </a:lnTo>
                  <a:lnTo>
                    <a:pt x="330" y="194"/>
                  </a:lnTo>
                  <a:lnTo>
                    <a:pt x="330" y="196"/>
                  </a:lnTo>
                  <a:lnTo>
                    <a:pt x="330" y="196"/>
                  </a:lnTo>
                  <a:lnTo>
                    <a:pt x="324" y="196"/>
                  </a:lnTo>
                  <a:lnTo>
                    <a:pt x="322" y="196"/>
                  </a:lnTo>
                  <a:lnTo>
                    <a:pt x="322" y="196"/>
                  </a:lnTo>
                  <a:lnTo>
                    <a:pt x="320" y="194"/>
                  </a:lnTo>
                  <a:lnTo>
                    <a:pt x="318" y="194"/>
                  </a:lnTo>
                  <a:lnTo>
                    <a:pt x="318" y="194"/>
                  </a:lnTo>
                  <a:lnTo>
                    <a:pt x="316" y="194"/>
                  </a:lnTo>
                  <a:lnTo>
                    <a:pt x="314" y="194"/>
                  </a:lnTo>
                  <a:lnTo>
                    <a:pt x="314" y="194"/>
                  </a:lnTo>
                  <a:lnTo>
                    <a:pt x="314" y="194"/>
                  </a:lnTo>
                  <a:lnTo>
                    <a:pt x="314" y="194"/>
                  </a:lnTo>
                  <a:lnTo>
                    <a:pt x="314" y="196"/>
                  </a:lnTo>
                  <a:lnTo>
                    <a:pt x="310" y="196"/>
                  </a:lnTo>
                  <a:lnTo>
                    <a:pt x="310" y="196"/>
                  </a:lnTo>
                  <a:lnTo>
                    <a:pt x="310" y="196"/>
                  </a:lnTo>
                  <a:lnTo>
                    <a:pt x="306" y="196"/>
                  </a:lnTo>
                  <a:lnTo>
                    <a:pt x="306" y="196"/>
                  </a:lnTo>
                  <a:lnTo>
                    <a:pt x="306" y="196"/>
                  </a:lnTo>
                  <a:lnTo>
                    <a:pt x="304" y="196"/>
                  </a:lnTo>
                  <a:lnTo>
                    <a:pt x="304" y="198"/>
                  </a:lnTo>
                  <a:lnTo>
                    <a:pt x="302" y="198"/>
                  </a:lnTo>
                  <a:lnTo>
                    <a:pt x="302" y="198"/>
                  </a:lnTo>
                  <a:lnTo>
                    <a:pt x="302" y="200"/>
                  </a:lnTo>
                  <a:lnTo>
                    <a:pt x="302" y="200"/>
                  </a:lnTo>
                  <a:lnTo>
                    <a:pt x="302" y="200"/>
                  </a:lnTo>
                  <a:lnTo>
                    <a:pt x="302" y="202"/>
                  </a:lnTo>
                  <a:lnTo>
                    <a:pt x="302" y="202"/>
                  </a:lnTo>
                  <a:lnTo>
                    <a:pt x="304" y="204"/>
                  </a:lnTo>
                  <a:lnTo>
                    <a:pt x="304" y="204"/>
                  </a:lnTo>
                  <a:lnTo>
                    <a:pt x="302" y="204"/>
                  </a:lnTo>
                  <a:lnTo>
                    <a:pt x="302" y="204"/>
                  </a:lnTo>
                  <a:lnTo>
                    <a:pt x="302" y="206"/>
                  </a:lnTo>
                  <a:lnTo>
                    <a:pt x="304" y="206"/>
                  </a:lnTo>
                  <a:lnTo>
                    <a:pt x="304" y="208"/>
                  </a:lnTo>
                  <a:lnTo>
                    <a:pt x="304" y="208"/>
                  </a:lnTo>
                  <a:lnTo>
                    <a:pt x="306" y="208"/>
                  </a:lnTo>
                  <a:lnTo>
                    <a:pt x="306" y="208"/>
                  </a:lnTo>
                  <a:lnTo>
                    <a:pt x="308" y="208"/>
                  </a:lnTo>
                  <a:lnTo>
                    <a:pt x="308" y="206"/>
                  </a:lnTo>
                  <a:lnTo>
                    <a:pt x="310" y="206"/>
                  </a:lnTo>
                  <a:lnTo>
                    <a:pt x="310" y="208"/>
                  </a:lnTo>
                  <a:lnTo>
                    <a:pt x="310" y="208"/>
                  </a:lnTo>
                  <a:lnTo>
                    <a:pt x="310" y="210"/>
                  </a:lnTo>
                  <a:lnTo>
                    <a:pt x="310" y="212"/>
                  </a:lnTo>
                  <a:lnTo>
                    <a:pt x="310" y="218"/>
                  </a:lnTo>
                  <a:lnTo>
                    <a:pt x="310" y="220"/>
                  </a:lnTo>
                  <a:lnTo>
                    <a:pt x="310" y="220"/>
                  </a:lnTo>
                  <a:lnTo>
                    <a:pt x="310" y="222"/>
                  </a:lnTo>
                  <a:lnTo>
                    <a:pt x="308" y="220"/>
                  </a:lnTo>
                  <a:lnTo>
                    <a:pt x="308" y="220"/>
                  </a:lnTo>
                  <a:lnTo>
                    <a:pt x="306" y="220"/>
                  </a:lnTo>
                  <a:lnTo>
                    <a:pt x="306" y="220"/>
                  </a:lnTo>
                  <a:lnTo>
                    <a:pt x="304" y="220"/>
                  </a:lnTo>
                  <a:lnTo>
                    <a:pt x="304" y="220"/>
                  </a:lnTo>
                  <a:lnTo>
                    <a:pt x="302" y="218"/>
                  </a:lnTo>
                  <a:lnTo>
                    <a:pt x="302" y="218"/>
                  </a:lnTo>
                  <a:lnTo>
                    <a:pt x="302" y="218"/>
                  </a:lnTo>
                  <a:lnTo>
                    <a:pt x="302" y="216"/>
                  </a:lnTo>
                  <a:lnTo>
                    <a:pt x="298" y="216"/>
                  </a:lnTo>
                  <a:lnTo>
                    <a:pt x="298" y="214"/>
                  </a:lnTo>
                  <a:lnTo>
                    <a:pt x="296" y="214"/>
                  </a:lnTo>
                  <a:lnTo>
                    <a:pt x="294" y="214"/>
                  </a:lnTo>
                  <a:lnTo>
                    <a:pt x="292" y="216"/>
                  </a:lnTo>
                  <a:lnTo>
                    <a:pt x="292" y="216"/>
                  </a:lnTo>
                  <a:lnTo>
                    <a:pt x="290" y="218"/>
                  </a:lnTo>
                  <a:lnTo>
                    <a:pt x="290" y="220"/>
                  </a:lnTo>
                  <a:lnTo>
                    <a:pt x="290" y="220"/>
                  </a:lnTo>
                  <a:lnTo>
                    <a:pt x="290" y="222"/>
                  </a:lnTo>
                  <a:lnTo>
                    <a:pt x="288" y="224"/>
                  </a:lnTo>
                  <a:lnTo>
                    <a:pt x="288" y="228"/>
                  </a:lnTo>
                  <a:lnTo>
                    <a:pt x="290" y="230"/>
                  </a:lnTo>
                  <a:lnTo>
                    <a:pt x="290" y="232"/>
                  </a:lnTo>
                  <a:lnTo>
                    <a:pt x="290" y="232"/>
                  </a:lnTo>
                  <a:lnTo>
                    <a:pt x="290" y="234"/>
                  </a:lnTo>
                  <a:lnTo>
                    <a:pt x="290" y="234"/>
                  </a:lnTo>
                  <a:lnTo>
                    <a:pt x="290" y="232"/>
                  </a:lnTo>
                  <a:lnTo>
                    <a:pt x="292" y="234"/>
                  </a:lnTo>
                  <a:lnTo>
                    <a:pt x="292" y="236"/>
                  </a:lnTo>
                  <a:lnTo>
                    <a:pt x="292" y="236"/>
                  </a:lnTo>
                  <a:lnTo>
                    <a:pt x="292" y="238"/>
                  </a:lnTo>
                  <a:lnTo>
                    <a:pt x="292" y="238"/>
                  </a:lnTo>
                  <a:lnTo>
                    <a:pt x="292" y="238"/>
                  </a:lnTo>
                  <a:lnTo>
                    <a:pt x="292" y="238"/>
                  </a:lnTo>
                  <a:lnTo>
                    <a:pt x="292" y="240"/>
                  </a:lnTo>
                  <a:lnTo>
                    <a:pt x="292" y="242"/>
                  </a:lnTo>
                  <a:lnTo>
                    <a:pt x="292" y="242"/>
                  </a:lnTo>
                  <a:lnTo>
                    <a:pt x="290" y="242"/>
                  </a:lnTo>
                  <a:lnTo>
                    <a:pt x="288" y="242"/>
                  </a:lnTo>
                  <a:lnTo>
                    <a:pt x="288" y="240"/>
                  </a:lnTo>
                  <a:lnTo>
                    <a:pt x="288" y="242"/>
                  </a:lnTo>
                  <a:lnTo>
                    <a:pt x="284" y="242"/>
                  </a:lnTo>
                  <a:lnTo>
                    <a:pt x="284" y="242"/>
                  </a:lnTo>
                  <a:lnTo>
                    <a:pt x="284" y="244"/>
                  </a:lnTo>
                  <a:lnTo>
                    <a:pt x="284" y="244"/>
                  </a:lnTo>
                  <a:lnTo>
                    <a:pt x="284" y="246"/>
                  </a:lnTo>
                  <a:lnTo>
                    <a:pt x="282" y="246"/>
                  </a:lnTo>
                  <a:lnTo>
                    <a:pt x="282" y="246"/>
                  </a:lnTo>
                  <a:lnTo>
                    <a:pt x="280" y="248"/>
                  </a:lnTo>
                  <a:lnTo>
                    <a:pt x="280" y="248"/>
                  </a:lnTo>
                  <a:lnTo>
                    <a:pt x="278" y="248"/>
                  </a:lnTo>
                  <a:lnTo>
                    <a:pt x="278" y="248"/>
                  </a:lnTo>
                  <a:lnTo>
                    <a:pt x="276" y="248"/>
                  </a:lnTo>
                  <a:lnTo>
                    <a:pt x="276" y="248"/>
                  </a:lnTo>
                  <a:lnTo>
                    <a:pt x="276" y="248"/>
                  </a:lnTo>
                  <a:lnTo>
                    <a:pt x="274" y="244"/>
                  </a:lnTo>
                  <a:lnTo>
                    <a:pt x="274" y="244"/>
                  </a:lnTo>
                  <a:lnTo>
                    <a:pt x="276" y="244"/>
                  </a:lnTo>
                  <a:lnTo>
                    <a:pt x="276" y="244"/>
                  </a:lnTo>
                  <a:lnTo>
                    <a:pt x="276" y="244"/>
                  </a:lnTo>
                  <a:lnTo>
                    <a:pt x="274" y="244"/>
                  </a:lnTo>
                  <a:lnTo>
                    <a:pt x="272" y="242"/>
                  </a:lnTo>
                  <a:lnTo>
                    <a:pt x="270" y="242"/>
                  </a:lnTo>
                  <a:lnTo>
                    <a:pt x="266" y="244"/>
                  </a:lnTo>
                  <a:lnTo>
                    <a:pt x="262" y="244"/>
                  </a:lnTo>
                  <a:lnTo>
                    <a:pt x="262" y="246"/>
                  </a:lnTo>
                  <a:lnTo>
                    <a:pt x="258" y="248"/>
                  </a:lnTo>
                  <a:lnTo>
                    <a:pt x="254" y="250"/>
                  </a:lnTo>
                  <a:lnTo>
                    <a:pt x="250" y="250"/>
                  </a:lnTo>
                  <a:lnTo>
                    <a:pt x="250" y="250"/>
                  </a:lnTo>
                  <a:lnTo>
                    <a:pt x="248" y="252"/>
                  </a:lnTo>
                  <a:lnTo>
                    <a:pt x="248" y="252"/>
                  </a:lnTo>
                  <a:lnTo>
                    <a:pt x="246" y="252"/>
                  </a:lnTo>
                  <a:lnTo>
                    <a:pt x="246" y="254"/>
                  </a:lnTo>
                  <a:lnTo>
                    <a:pt x="248" y="254"/>
                  </a:lnTo>
                  <a:lnTo>
                    <a:pt x="248" y="254"/>
                  </a:lnTo>
                  <a:lnTo>
                    <a:pt x="248" y="254"/>
                  </a:lnTo>
                  <a:lnTo>
                    <a:pt x="246" y="254"/>
                  </a:lnTo>
                  <a:lnTo>
                    <a:pt x="242" y="254"/>
                  </a:lnTo>
                  <a:lnTo>
                    <a:pt x="242" y="252"/>
                  </a:lnTo>
                  <a:lnTo>
                    <a:pt x="240" y="250"/>
                  </a:lnTo>
                  <a:lnTo>
                    <a:pt x="240" y="250"/>
                  </a:lnTo>
                  <a:lnTo>
                    <a:pt x="238" y="250"/>
                  </a:lnTo>
                  <a:lnTo>
                    <a:pt x="238" y="250"/>
                  </a:lnTo>
                  <a:lnTo>
                    <a:pt x="238" y="248"/>
                  </a:lnTo>
                  <a:lnTo>
                    <a:pt x="238" y="248"/>
                  </a:lnTo>
                  <a:lnTo>
                    <a:pt x="236" y="248"/>
                  </a:lnTo>
                  <a:lnTo>
                    <a:pt x="234" y="248"/>
                  </a:lnTo>
                  <a:lnTo>
                    <a:pt x="234" y="248"/>
                  </a:lnTo>
                  <a:lnTo>
                    <a:pt x="232" y="248"/>
                  </a:lnTo>
                  <a:lnTo>
                    <a:pt x="232" y="248"/>
                  </a:lnTo>
                  <a:lnTo>
                    <a:pt x="234" y="248"/>
                  </a:lnTo>
                  <a:lnTo>
                    <a:pt x="234" y="248"/>
                  </a:lnTo>
                  <a:lnTo>
                    <a:pt x="234" y="248"/>
                  </a:lnTo>
                  <a:lnTo>
                    <a:pt x="232" y="248"/>
                  </a:lnTo>
                  <a:lnTo>
                    <a:pt x="232" y="248"/>
                  </a:lnTo>
                  <a:lnTo>
                    <a:pt x="230" y="250"/>
                  </a:lnTo>
                  <a:lnTo>
                    <a:pt x="230" y="250"/>
                  </a:lnTo>
                  <a:lnTo>
                    <a:pt x="230" y="250"/>
                  </a:lnTo>
                  <a:lnTo>
                    <a:pt x="228" y="250"/>
                  </a:lnTo>
                  <a:lnTo>
                    <a:pt x="226" y="252"/>
                  </a:lnTo>
                  <a:lnTo>
                    <a:pt x="226" y="252"/>
                  </a:lnTo>
                  <a:lnTo>
                    <a:pt x="226" y="252"/>
                  </a:lnTo>
                  <a:lnTo>
                    <a:pt x="224" y="252"/>
                  </a:lnTo>
                  <a:lnTo>
                    <a:pt x="222" y="252"/>
                  </a:lnTo>
                  <a:lnTo>
                    <a:pt x="222" y="252"/>
                  </a:lnTo>
                  <a:lnTo>
                    <a:pt x="222" y="252"/>
                  </a:lnTo>
                  <a:lnTo>
                    <a:pt x="222" y="250"/>
                  </a:lnTo>
                  <a:lnTo>
                    <a:pt x="222" y="250"/>
                  </a:lnTo>
                  <a:lnTo>
                    <a:pt x="224" y="250"/>
                  </a:lnTo>
                  <a:lnTo>
                    <a:pt x="224" y="248"/>
                  </a:lnTo>
                  <a:lnTo>
                    <a:pt x="222" y="248"/>
                  </a:lnTo>
                  <a:lnTo>
                    <a:pt x="220" y="248"/>
                  </a:lnTo>
                  <a:lnTo>
                    <a:pt x="220" y="248"/>
                  </a:lnTo>
                  <a:lnTo>
                    <a:pt x="220" y="248"/>
                  </a:lnTo>
                  <a:lnTo>
                    <a:pt x="218" y="248"/>
                  </a:lnTo>
                  <a:lnTo>
                    <a:pt x="216" y="248"/>
                  </a:lnTo>
                  <a:lnTo>
                    <a:pt x="216" y="248"/>
                  </a:lnTo>
                  <a:lnTo>
                    <a:pt x="216" y="248"/>
                  </a:lnTo>
                  <a:lnTo>
                    <a:pt x="216" y="248"/>
                  </a:lnTo>
                  <a:lnTo>
                    <a:pt x="214" y="248"/>
                  </a:lnTo>
                  <a:lnTo>
                    <a:pt x="216" y="246"/>
                  </a:lnTo>
                  <a:lnTo>
                    <a:pt x="216" y="246"/>
                  </a:lnTo>
                  <a:lnTo>
                    <a:pt x="214" y="244"/>
                  </a:lnTo>
                  <a:lnTo>
                    <a:pt x="212" y="244"/>
                  </a:lnTo>
                  <a:lnTo>
                    <a:pt x="212" y="244"/>
                  </a:lnTo>
                  <a:lnTo>
                    <a:pt x="212" y="244"/>
                  </a:lnTo>
                  <a:lnTo>
                    <a:pt x="212" y="244"/>
                  </a:lnTo>
                  <a:lnTo>
                    <a:pt x="212" y="242"/>
                  </a:lnTo>
                  <a:lnTo>
                    <a:pt x="212" y="242"/>
                  </a:lnTo>
                  <a:lnTo>
                    <a:pt x="214" y="244"/>
                  </a:lnTo>
                  <a:lnTo>
                    <a:pt x="214" y="242"/>
                  </a:lnTo>
                  <a:lnTo>
                    <a:pt x="214" y="242"/>
                  </a:lnTo>
                  <a:lnTo>
                    <a:pt x="212" y="242"/>
                  </a:lnTo>
                  <a:lnTo>
                    <a:pt x="212" y="242"/>
                  </a:lnTo>
                  <a:lnTo>
                    <a:pt x="212" y="242"/>
                  </a:lnTo>
                  <a:lnTo>
                    <a:pt x="212" y="240"/>
                  </a:lnTo>
                  <a:lnTo>
                    <a:pt x="212" y="240"/>
                  </a:lnTo>
                  <a:lnTo>
                    <a:pt x="212" y="238"/>
                  </a:lnTo>
                  <a:lnTo>
                    <a:pt x="212" y="238"/>
                  </a:lnTo>
                  <a:lnTo>
                    <a:pt x="212" y="238"/>
                  </a:lnTo>
                  <a:lnTo>
                    <a:pt x="212" y="238"/>
                  </a:lnTo>
                  <a:lnTo>
                    <a:pt x="212" y="238"/>
                  </a:lnTo>
                  <a:lnTo>
                    <a:pt x="214" y="236"/>
                  </a:lnTo>
                  <a:lnTo>
                    <a:pt x="212" y="234"/>
                  </a:lnTo>
                  <a:lnTo>
                    <a:pt x="212" y="234"/>
                  </a:lnTo>
                  <a:lnTo>
                    <a:pt x="214" y="234"/>
                  </a:lnTo>
                  <a:lnTo>
                    <a:pt x="214" y="234"/>
                  </a:lnTo>
                  <a:lnTo>
                    <a:pt x="214" y="234"/>
                  </a:lnTo>
                  <a:lnTo>
                    <a:pt x="214" y="232"/>
                  </a:lnTo>
                  <a:lnTo>
                    <a:pt x="216" y="232"/>
                  </a:lnTo>
                  <a:lnTo>
                    <a:pt x="216" y="232"/>
                  </a:lnTo>
                  <a:lnTo>
                    <a:pt x="216" y="232"/>
                  </a:lnTo>
                  <a:lnTo>
                    <a:pt x="216" y="230"/>
                  </a:lnTo>
                  <a:lnTo>
                    <a:pt x="218" y="230"/>
                  </a:lnTo>
                  <a:lnTo>
                    <a:pt x="218" y="230"/>
                  </a:lnTo>
                  <a:lnTo>
                    <a:pt x="218" y="230"/>
                  </a:lnTo>
                  <a:lnTo>
                    <a:pt x="220" y="230"/>
                  </a:lnTo>
                  <a:lnTo>
                    <a:pt x="220" y="228"/>
                  </a:lnTo>
                  <a:lnTo>
                    <a:pt x="220" y="228"/>
                  </a:lnTo>
                  <a:lnTo>
                    <a:pt x="220" y="228"/>
                  </a:lnTo>
                  <a:lnTo>
                    <a:pt x="220" y="226"/>
                  </a:lnTo>
                  <a:lnTo>
                    <a:pt x="218" y="228"/>
                  </a:lnTo>
                  <a:lnTo>
                    <a:pt x="218" y="228"/>
                  </a:lnTo>
                  <a:lnTo>
                    <a:pt x="216" y="226"/>
                  </a:lnTo>
                  <a:lnTo>
                    <a:pt x="216" y="226"/>
                  </a:lnTo>
                  <a:lnTo>
                    <a:pt x="216" y="228"/>
                  </a:lnTo>
                  <a:lnTo>
                    <a:pt x="216" y="226"/>
                  </a:lnTo>
                  <a:lnTo>
                    <a:pt x="216" y="226"/>
                  </a:lnTo>
                  <a:lnTo>
                    <a:pt x="216" y="226"/>
                  </a:lnTo>
                  <a:lnTo>
                    <a:pt x="216" y="226"/>
                  </a:lnTo>
                  <a:lnTo>
                    <a:pt x="214" y="226"/>
                  </a:lnTo>
                  <a:lnTo>
                    <a:pt x="214" y="226"/>
                  </a:lnTo>
                  <a:lnTo>
                    <a:pt x="216" y="226"/>
                  </a:lnTo>
                  <a:lnTo>
                    <a:pt x="216" y="224"/>
                  </a:lnTo>
                  <a:lnTo>
                    <a:pt x="216" y="224"/>
                  </a:lnTo>
                  <a:lnTo>
                    <a:pt x="216" y="222"/>
                  </a:lnTo>
                  <a:lnTo>
                    <a:pt x="216" y="222"/>
                  </a:lnTo>
                  <a:lnTo>
                    <a:pt x="218" y="220"/>
                  </a:lnTo>
                  <a:lnTo>
                    <a:pt x="218" y="218"/>
                  </a:lnTo>
                  <a:lnTo>
                    <a:pt x="216" y="216"/>
                  </a:lnTo>
                  <a:lnTo>
                    <a:pt x="216" y="216"/>
                  </a:lnTo>
                  <a:lnTo>
                    <a:pt x="216" y="216"/>
                  </a:lnTo>
                  <a:lnTo>
                    <a:pt x="216" y="216"/>
                  </a:lnTo>
                  <a:lnTo>
                    <a:pt x="214" y="216"/>
                  </a:lnTo>
                  <a:lnTo>
                    <a:pt x="212" y="218"/>
                  </a:lnTo>
                  <a:lnTo>
                    <a:pt x="212" y="220"/>
                  </a:lnTo>
                  <a:lnTo>
                    <a:pt x="210" y="220"/>
                  </a:lnTo>
                  <a:lnTo>
                    <a:pt x="204" y="222"/>
                  </a:lnTo>
                  <a:lnTo>
                    <a:pt x="204" y="222"/>
                  </a:lnTo>
                  <a:lnTo>
                    <a:pt x="204" y="222"/>
                  </a:lnTo>
                  <a:lnTo>
                    <a:pt x="202" y="226"/>
                  </a:lnTo>
                  <a:lnTo>
                    <a:pt x="202" y="226"/>
                  </a:lnTo>
                  <a:lnTo>
                    <a:pt x="202" y="228"/>
                  </a:lnTo>
                  <a:lnTo>
                    <a:pt x="202" y="230"/>
                  </a:lnTo>
                  <a:lnTo>
                    <a:pt x="202" y="232"/>
                  </a:lnTo>
                  <a:lnTo>
                    <a:pt x="202" y="234"/>
                  </a:lnTo>
                  <a:lnTo>
                    <a:pt x="204" y="234"/>
                  </a:lnTo>
                  <a:lnTo>
                    <a:pt x="202" y="236"/>
                  </a:lnTo>
                  <a:lnTo>
                    <a:pt x="204" y="236"/>
                  </a:lnTo>
                  <a:lnTo>
                    <a:pt x="204" y="236"/>
                  </a:lnTo>
                  <a:lnTo>
                    <a:pt x="204" y="238"/>
                  </a:lnTo>
                  <a:lnTo>
                    <a:pt x="206" y="238"/>
                  </a:lnTo>
                  <a:lnTo>
                    <a:pt x="206" y="238"/>
                  </a:lnTo>
                  <a:lnTo>
                    <a:pt x="206" y="242"/>
                  </a:lnTo>
                  <a:lnTo>
                    <a:pt x="206" y="244"/>
                  </a:lnTo>
                  <a:lnTo>
                    <a:pt x="206" y="244"/>
                  </a:lnTo>
                  <a:lnTo>
                    <a:pt x="208" y="246"/>
                  </a:lnTo>
                  <a:lnTo>
                    <a:pt x="208" y="246"/>
                  </a:lnTo>
                  <a:lnTo>
                    <a:pt x="210" y="246"/>
                  </a:lnTo>
                  <a:lnTo>
                    <a:pt x="208" y="248"/>
                  </a:lnTo>
                  <a:lnTo>
                    <a:pt x="208" y="248"/>
                  </a:lnTo>
                  <a:lnTo>
                    <a:pt x="206" y="248"/>
                  </a:lnTo>
                  <a:lnTo>
                    <a:pt x="208" y="248"/>
                  </a:lnTo>
                  <a:lnTo>
                    <a:pt x="208" y="248"/>
                  </a:lnTo>
                  <a:lnTo>
                    <a:pt x="208" y="250"/>
                  </a:lnTo>
                  <a:lnTo>
                    <a:pt x="208" y="250"/>
                  </a:lnTo>
                  <a:lnTo>
                    <a:pt x="210" y="250"/>
                  </a:lnTo>
                  <a:lnTo>
                    <a:pt x="208" y="252"/>
                  </a:lnTo>
                  <a:lnTo>
                    <a:pt x="208" y="252"/>
                  </a:lnTo>
                  <a:lnTo>
                    <a:pt x="210" y="254"/>
                  </a:lnTo>
                  <a:lnTo>
                    <a:pt x="208" y="254"/>
                  </a:lnTo>
                  <a:lnTo>
                    <a:pt x="206" y="254"/>
                  </a:lnTo>
                  <a:lnTo>
                    <a:pt x="206" y="254"/>
                  </a:lnTo>
                  <a:lnTo>
                    <a:pt x="206" y="256"/>
                  </a:lnTo>
                  <a:lnTo>
                    <a:pt x="208" y="258"/>
                  </a:lnTo>
                  <a:lnTo>
                    <a:pt x="206" y="258"/>
                  </a:lnTo>
                  <a:lnTo>
                    <a:pt x="206" y="256"/>
                  </a:lnTo>
                  <a:lnTo>
                    <a:pt x="206" y="256"/>
                  </a:lnTo>
                  <a:lnTo>
                    <a:pt x="206" y="258"/>
                  </a:lnTo>
                  <a:lnTo>
                    <a:pt x="204" y="258"/>
                  </a:lnTo>
                  <a:lnTo>
                    <a:pt x="204" y="256"/>
                  </a:lnTo>
                  <a:lnTo>
                    <a:pt x="204" y="254"/>
                  </a:lnTo>
                  <a:lnTo>
                    <a:pt x="200" y="254"/>
                  </a:lnTo>
                  <a:lnTo>
                    <a:pt x="198" y="256"/>
                  </a:lnTo>
                  <a:lnTo>
                    <a:pt x="198" y="256"/>
                  </a:lnTo>
                  <a:lnTo>
                    <a:pt x="196" y="258"/>
                  </a:lnTo>
                  <a:lnTo>
                    <a:pt x="196" y="258"/>
                  </a:lnTo>
                  <a:lnTo>
                    <a:pt x="198" y="258"/>
                  </a:lnTo>
                  <a:lnTo>
                    <a:pt x="198" y="258"/>
                  </a:lnTo>
                  <a:lnTo>
                    <a:pt x="200" y="260"/>
                  </a:lnTo>
                  <a:lnTo>
                    <a:pt x="200" y="260"/>
                  </a:lnTo>
                  <a:lnTo>
                    <a:pt x="200" y="260"/>
                  </a:lnTo>
                  <a:lnTo>
                    <a:pt x="198" y="260"/>
                  </a:lnTo>
                  <a:lnTo>
                    <a:pt x="196" y="260"/>
                  </a:lnTo>
                  <a:lnTo>
                    <a:pt x="196" y="258"/>
                  </a:lnTo>
                  <a:lnTo>
                    <a:pt x="194" y="258"/>
                  </a:lnTo>
                  <a:lnTo>
                    <a:pt x="194" y="258"/>
                  </a:lnTo>
                  <a:lnTo>
                    <a:pt x="192" y="258"/>
                  </a:lnTo>
                  <a:lnTo>
                    <a:pt x="190" y="258"/>
                  </a:lnTo>
                  <a:lnTo>
                    <a:pt x="190" y="258"/>
                  </a:lnTo>
                  <a:lnTo>
                    <a:pt x="188" y="258"/>
                  </a:lnTo>
                  <a:lnTo>
                    <a:pt x="186" y="260"/>
                  </a:lnTo>
                  <a:lnTo>
                    <a:pt x="186" y="260"/>
                  </a:lnTo>
                  <a:lnTo>
                    <a:pt x="184" y="260"/>
                  </a:lnTo>
                  <a:lnTo>
                    <a:pt x="184" y="262"/>
                  </a:lnTo>
                  <a:lnTo>
                    <a:pt x="186" y="264"/>
                  </a:lnTo>
                  <a:lnTo>
                    <a:pt x="186" y="264"/>
                  </a:lnTo>
                  <a:lnTo>
                    <a:pt x="186" y="264"/>
                  </a:lnTo>
                  <a:lnTo>
                    <a:pt x="186" y="266"/>
                  </a:lnTo>
                  <a:lnTo>
                    <a:pt x="186" y="266"/>
                  </a:lnTo>
                  <a:lnTo>
                    <a:pt x="184" y="266"/>
                  </a:lnTo>
                  <a:lnTo>
                    <a:pt x="184" y="268"/>
                  </a:lnTo>
                  <a:lnTo>
                    <a:pt x="186" y="268"/>
                  </a:lnTo>
                  <a:lnTo>
                    <a:pt x="186" y="268"/>
                  </a:lnTo>
                  <a:lnTo>
                    <a:pt x="186" y="270"/>
                  </a:lnTo>
                  <a:lnTo>
                    <a:pt x="184" y="270"/>
                  </a:lnTo>
                  <a:lnTo>
                    <a:pt x="184" y="268"/>
                  </a:lnTo>
                  <a:lnTo>
                    <a:pt x="182" y="268"/>
                  </a:lnTo>
                  <a:lnTo>
                    <a:pt x="184" y="268"/>
                  </a:lnTo>
                  <a:lnTo>
                    <a:pt x="182" y="266"/>
                  </a:lnTo>
                  <a:lnTo>
                    <a:pt x="182" y="266"/>
                  </a:lnTo>
                  <a:lnTo>
                    <a:pt x="184" y="266"/>
                  </a:lnTo>
                  <a:lnTo>
                    <a:pt x="184" y="264"/>
                  </a:lnTo>
                  <a:lnTo>
                    <a:pt x="184" y="264"/>
                  </a:lnTo>
                  <a:lnTo>
                    <a:pt x="182" y="264"/>
                  </a:lnTo>
                  <a:lnTo>
                    <a:pt x="182" y="264"/>
                  </a:lnTo>
                  <a:lnTo>
                    <a:pt x="182" y="266"/>
                  </a:lnTo>
                  <a:lnTo>
                    <a:pt x="180" y="270"/>
                  </a:lnTo>
                  <a:lnTo>
                    <a:pt x="178" y="272"/>
                  </a:lnTo>
                  <a:lnTo>
                    <a:pt x="178" y="272"/>
                  </a:lnTo>
                  <a:lnTo>
                    <a:pt x="178" y="274"/>
                  </a:lnTo>
                  <a:lnTo>
                    <a:pt x="178" y="274"/>
                  </a:lnTo>
                  <a:lnTo>
                    <a:pt x="178" y="276"/>
                  </a:lnTo>
                  <a:lnTo>
                    <a:pt x="180" y="276"/>
                  </a:lnTo>
                  <a:lnTo>
                    <a:pt x="182" y="274"/>
                  </a:lnTo>
                  <a:lnTo>
                    <a:pt x="182" y="274"/>
                  </a:lnTo>
                  <a:lnTo>
                    <a:pt x="182" y="276"/>
                  </a:lnTo>
                  <a:lnTo>
                    <a:pt x="180" y="276"/>
                  </a:lnTo>
                  <a:lnTo>
                    <a:pt x="178" y="276"/>
                  </a:lnTo>
                  <a:lnTo>
                    <a:pt x="176" y="276"/>
                  </a:lnTo>
                  <a:lnTo>
                    <a:pt x="174" y="278"/>
                  </a:lnTo>
                  <a:lnTo>
                    <a:pt x="176" y="278"/>
                  </a:lnTo>
                  <a:lnTo>
                    <a:pt x="176" y="278"/>
                  </a:lnTo>
                  <a:lnTo>
                    <a:pt x="178" y="278"/>
                  </a:lnTo>
                  <a:lnTo>
                    <a:pt x="178" y="278"/>
                  </a:lnTo>
                  <a:lnTo>
                    <a:pt x="176" y="278"/>
                  </a:lnTo>
                  <a:lnTo>
                    <a:pt x="174" y="280"/>
                  </a:lnTo>
                  <a:lnTo>
                    <a:pt x="174" y="278"/>
                  </a:lnTo>
                  <a:lnTo>
                    <a:pt x="172" y="278"/>
                  </a:lnTo>
                  <a:lnTo>
                    <a:pt x="172" y="278"/>
                  </a:lnTo>
                  <a:lnTo>
                    <a:pt x="170" y="280"/>
                  </a:lnTo>
                  <a:lnTo>
                    <a:pt x="168" y="280"/>
                  </a:lnTo>
                  <a:lnTo>
                    <a:pt x="168" y="282"/>
                  </a:lnTo>
                  <a:lnTo>
                    <a:pt x="166" y="282"/>
                  </a:lnTo>
                  <a:lnTo>
                    <a:pt x="164" y="282"/>
                  </a:lnTo>
                  <a:lnTo>
                    <a:pt x="160" y="282"/>
                  </a:lnTo>
                  <a:lnTo>
                    <a:pt x="160" y="286"/>
                  </a:lnTo>
                  <a:lnTo>
                    <a:pt x="160" y="288"/>
                  </a:lnTo>
                  <a:lnTo>
                    <a:pt x="160" y="288"/>
                  </a:lnTo>
                  <a:lnTo>
                    <a:pt x="160" y="290"/>
                  </a:lnTo>
                  <a:lnTo>
                    <a:pt x="158" y="292"/>
                  </a:lnTo>
                  <a:lnTo>
                    <a:pt x="156" y="292"/>
                  </a:lnTo>
                  <a:lnTo>
                    <a:pt x="152" y="294"/>
                  </a:lnTo>
                  <a:lnTo>
                    <a:pt x="150" y="294"/>
                  </a:lnTo>
                  <a:lnTo>
                    <a:pt x="150" y="296"/>
                  </a:lnTo>
                  <a:lnTo>
                    <a:pt x="150" y="298"/>
                  </a:lnTo>
                  <a:lnTo>
                    <a:pt x="152" y="298"/>
                  </a:lnTo>
                  <a:lnTo>
                    <a:pt x="152" y="298"/>
                  </a:lnTo>
                  <a:lnTo>
                    <a:pt x="152" y="298"/>
                  </a:lnTo>
                  <a:lnTo>
                    <a:pt x="150" y="298"/>
                  </a:lnTo>
                  <a:lnTo>
                    <a:pt x="148" y="298"/>
                  </a:lnTo>
                  <a:lnTo>
                    <a:pt x="148" y="298"/>
                  </a:lnTo>
                  <a:lnTo>
                    <a:pt x="146" y="298"/>
                  </a:lnTo>
                  <a:lnTo>
                    <a:pt x="144" y="298"/>
                  </a:lnTo>
                  <a:lnTo>
                    <a:pt x="142" y="298"/>
                  </a:lnTo>
                  <a:lnTo>
                    <a:pt x="140" y="298"/>
                  </a:lnTo>
                  <a:lnTo>
                    <a:pt x="140" y="296"/>
                  </a:lnTo>
                  <a:lnTo>
                    <a:pt x="140" y="296"/>
                  </a:lnTo>
                  <a:lnTo>
                    <a:pt x="140" y="294"/>
                  </a:lnTo>
                  <a:lnTo>
                    <a:pt x="136" y="294"/>
                  </a:lnTo>
                  <a:lnTo>
                    <a:pt x="136" y="294"/>
                  </a:lnTo>
                  <a:lnTo>
                    <a:pt x="136" y="298"/>
                  </a:lnTo>
                  <a:lnTo>
                    <a:pt x="136" y="298"/>
                  </a:lnTo>
                  <a:lnTo>
                    <a:pt x="136" y="298"/>
                  </a:lnTo>
                  <a:lnTo>
                    <a:pt x="138" y="302"/>
                  </a:lnTo>
                  <a:lnTo>
                    <a:pt x="138" y="304"/>
                  </a:lnTo>
                  <a:lnTo>
                    <a:pt x="138" y="304"/>
                  </a:lnTo>
                  <a:lnTo>
                    <a:pt x="138" y="304"/>
                  </a:lnTo>
                  <a:lnTo>
                    <a:pt x="138" y="306"/>
                  </a:lnTo>
                  <a:lnTo>
                    <a:pt x="136" y="306"/>
                  </a:lnTo>
                  <a:lnTo>
                    <a:pt x="136" y="306"/>
                  </a:lnTo>
                  <a:lnTo>
                    <a:pt x="136" y="304"/>
                  </a:lnTo>
                  <a:lnTo>
                    <a:pt x="134" y="306"/>
                  </a:lnTo>
                  <a:lnTo>
                    <a:pt x="134" y="306"/>
                  </a:lnTo>
                  <a:lnTo>
                    <a:pt x="132" y="306"/>
                  </a:lnTo>
                  <a:lnTo>
                    <a:pt x="130" y="306"/>
                  </a:lnTo>
                  <a:lnTo>
                    <a:pt x="126" y="304"/>
                  </a:lnTo>
                  <a:lnTo>
                    <a:pt x="124" y="304"/>
                  </a:lnTo>
                  <a:lnTo>
                    <a:pt x="124" y="304"/>
                  </a:lnTo>
                  <a:lnTo>
                    <a:pt x="122" y="304"/>
                  </a:lnTo>
                  <a:lnTo>
                    <a:pt x="122" y="304"/>
                  </a:lnTo>
                  <a:lnTo>
                    <a:pt x="122" y="304"/>
                  </a:lnTo>
                  <a:lnTo>
                    <a:pt x="120" y="304"/>
                  </a:lnTo>
                  <a:lnTo>
                    <a:pt x="118" y="306"/>
                  </a:lnTo>
                  <a:lnTo>
                    <a:pt x="114" y="306"/>
                  </a:lnTo>
                  <a:lnTo>
                    <a:pt x="114" y="308"/>
                  </a:lnTo>
                  <a:lnTo>
                    <a:pt x="114" y="308"/>
                  </a:lnTo>
                  <a:lnTo>
                    <a:pt x="116" y="308"/>
                  </a:lnTo>
                  <a:lnTo>
                    <a:pt x="116" y="308"/>
                  </a:lnTo>
                  <a:lnTo>
                    <a:pt x="116" y="308"/>
                  </a:lnTo>
                  <a:lnTo>
                    <a:pt x="116" y="310"/>
                  </a:lnTo>
                  <a:lnTo>
                    <a:pt x="116" y="310"/>
                  </a:lnTo>
                  <a:lnTo>
                    <a:pt x="116" y="310"/>
                  </a:lnTo>
                  <a:lnTo>
                    <a:pt x="118" y="310"/>
                  </a:lnTo>
                  <a:lnTo>
                    <a:pt x="118" y="310"/>
                  </a:lnTo>
                  <a:lnTo>
                    <a:pt x="114" y="312"/>
                  </a:lnTo>
                  <a:lnTo>
                    <a:pt x="116" y="312"/>
                  </a:lnTo>
                  <a:lnTo>
                    <a:pt x="118" y="312"/>
                  </a:lnTo>
                  <a:lnTo>
                    <a:pt x="118" y="314"/>
                  </a:lnTo>
                  <a:lnTo>
                    <a:pt x="118" y="314"/>
                  </a:lnTo>
                  <a:lnTo>
                    <a:pt x="118" y="314"/>
                  </a:lnTo>
                  <a:lnTo>
                    <a:pt x="120" y="314"/>
                  </a:lnTo>
                  <a:lnTo>
                    <a:pt x="124" y="314"/>
                  </a:lnTo>
                  <a:lnTo>
                    <a:pt x="124" y="316"/>
                  </a:lnTo>
                  <a:lnTo>
                    <a:pt x="126" y="316"/>
                  </a:lnTo>
                  <a:lnTo>
                    <a:pt x="126" y="316"/>
                  </a:lnTo>
                  <a:lnTo>
                    <a:pt x="128" y="316"/>
                  </a:lnTo>
                  <a:lnTo>
                    <a:pt x="128" y="316"/>
                  </a:lnTo>
                  <a:lnTo>
                    <a:pt x="128" y="316"/>
                  </a:lnTo>
                  <a:lnTo>
                    <a:pt x="130" y="318"/>
                  </a:lnTo>
                  <a:lnTo>
                    <a:pt x="130" y="316"/>
                  </a:lnTo>
                  <a:lnTo>
                    <a:pt x="130" y="316"/>
                  </a:lnTo>
                  <a:lnTo>
                    <a:pt x="130" y="318"/>
                  </a:lnTo>
                  <a:lnTo>
                    <a:pt x="132" y="320"/>
                  </a:lnTo>
                  <a:lnTo>
                    <a:pt x="134" y="318"/>
                  </a:lnTo>
                  <a:lnTo>
                    <a:pt x="136" y="320"/>
                  </a:lnTo>
                  <a:lnTo>
                    <a:pt x="134" y="320"/>
                  </a:lnTo>
                  <a:lnTo>
                    <a:pt x="134" y="320"/>
                  </a:lnTo>
                  <a:lnTo>
                    <a:pt x="134" y="322"/>
                  </a:lnTo>
                  <a:lnTo>
                    <a:pt x="134" y="322"/>
                  </a:lnTo>
                  <a:lnTo>
                    <a:pt x="134" y="322"/>
                  </a:lnTo>
                  <a:lnTo>
                    <a:pt x="134" y="322"/>
                  </a:lnTo>
                  <a:lnTo>
                    <a:pt x="134" y="324"/>
                  </a:lnTo>
                  <a:lnTo>
                    <a:pt x="136" y="326"/>
                  </a:lnTo>
                  <a:lnTo>
                    <a:pt x="136" y="326"/>
                  </a:lnTo>
                  <a:lnTo>
                    <a:pt x="138" y="328"/>
                  </a:lnTo>
                  <a:lnTo>
                    <a:pt x="138" y="328"/>
                  </a:lnTo>
                  <a:lnTo>
                    <a:pt x="140" y="330"/>
                  </a:lnTo>
                  <a:lnTo>
                    <a:pt x="140" y="330"/>
                  </a:lnTo>
                  <a:lnTo>
                    <a:pt x="140" y="330"/>
                  </a:lnTo>
                  <a:lnTo>
                    <a:pt x="140" y="332"/>
                  </a:lnTo>
                  <a:lnTo>
                    <a:pt x="140" y="334"/>
                  </a:lnTo>
                  <a:lnTo>
                    <a:pt x="140" y="336"/>
                  </a:lnTo>
                  <a:lnTo>
                    <a:pt x="142" y="336"/>
                  </a:lnTo>
                  <a:lnTo>
                    <a:pt x="144" y="338"/>
                  </a:lnTo>
                  <a:lnTo>
                    <a:pt x="144" y="340"/>
                  </a:lnTo>
                  <a:lnTo>
                    <a:pt x="144" y="338"/>
                  </a:lnTo>
                  <a:lnTo>
                    <a:pt x="142" y="336"/>
                  </a:lnTo>
                  <a:lnTo>
                    <a:pt x="140" y="338"/>
                  </a:lnTo>
                  <a:lnTo>
                    <a:pt x="140" y="340"/>
                  </a:lnTo>
                  <a:lnTo>
                    <a:pt x="140" y="344"/>
                  </a:lnTo>
                  <a:lnTo>
                    <a:pt x="140" y="346"/>
                  </a:lnTo>
                  <a:lnTo>
                    <a:pt x="140" y="344"/>
                  </a:lnTo>
                  <a:lnTo>
                    <a:pt x="142" y="346"/>
                  </a:lnTo>
                  <a:lnTo>
                    <a:pt x="140" y="346"/>
                  </a:lnTo>
                  <a:lnTo>
                    <a:pt x="140" y="346"/>
                  </a:lnTo>
                  <a:lnTo>
                    <a:pt x="140" y="348"/>
                  </a:lnTo>
                  <a:lnTo>
                    <a:pt x="138" y="356"/>
                  </a:lnTo>
                  <a:lnTo>
                    <a:pt x="138" y="356"/>
                  </a:lnTo>
                  <a:lnTo>
                    <a:pt x="136" y="358"/>
                  </a:lnTo>
                  <a:lnTo>
                    <a:pt x="134" y="358"/>
                  </a:lnTo>
                  <a:lnTo>
                    <a:pt x="134" y="358"/>
                  </a:lnTo>
                  <a:lnTo>
                    <a:pt x="130" y="358"/>
                  </a:lnTo>
                  <a:lnTo>
                    <a:pt x="130" y="358"/>
                  </a:lnTo>
                  <a:lnTo>
                    <a:pt x="126" y="358"/>
                  </a:lnTo>
                  <a:lnTo>
                    <a:pt x="122" y="358"/>
                  </a:lnTo>
                  <a:lnTo>
                    <a:pt x="122" y="356"/>
                  </a:lnTo>
                  <a:lnTo>
                    <a:pt x="120" y="358"/>
                  </a:lnTo>
                  <a:lnTo>
                    <a:pt x="116" y="358"/>
                  </a:lnTo>
                  <a:lnTo>
                    <a:pt x="114" y="358"/>
                  </a:lnTo>
                  <a:lnTo>
                    <a:pt x="110" y="356"/>
                  </a:lnTo>
                  <a:lnTo>
                    <a:pt x="108" y="356"/>
                  </a:lnTo>
                  <a:lnTo>
                    <a:pt x="106" y="354"/>
                  </a:lnTo>
                  <a:lnTo>
                    <a:pt x="104" y="354"/>
                  </a:lnTo>
                  <a:lnTo>
                    <a:pt x="102" y="356"/>
                  </a:lnTo>
                  <a:lnTo>
                    <a:pt x="96" y="356"/>
                  </a:lnTo>
                  <a:lnTo>
                    <a:pt x="94" y="354"/>
                  </a:lnTo>
                  <a:lnTo>
                    <a:pt x="92" y="354"/>
                  </a:lnTo>
                  <a:lnTo>
                    <a:pt x="92" y="354"/>
                  </a:lnTo>
                  <a:lnTo>
                    <a:pt x="88" y="354"/>
                  </a:lnTo>
                  <a:lnTo>
                    <a:pt x="86" y="356"/>
                  </a:lnTo>
                  <a:lnTo>
                    <a:pt x="86" y="358"/>
                  </a:lnTo>
                  <a:lnTo>
                    <a:pt x="86" y="358"/>
                  </a:lnTo>
                  <a:lnTo>
                    <a:pt x="84" y="358"/>
                  </a:lnTo>
                  <a:lnTo>
                    <a:pt x="82" y="358"/>
                  </a:lnTo>
                  <a:lnTo>
                    <a:pt x="80" y="360"/>
                  </a:lnTo>
                  <a:lnTo>
                    <a:pt x="80" y="362"/>
                  </a:lnTo>
                  <a:lnTo>
                    <a:pt x="82" y="364"/>
                  </a:lnTo>
                  <a:lnTo>
                    <a:pt x="82" y="364"/>
                  </a:lnTo>
                  <a:lnTo>
                    <a:pt x="82" y="364"/>
                  </a:lnTo>
                  <a:lnTo>
                    <a:pt x="84" y="364"/>
                  </a:lnTo>
                  <a:lnTo>
                    <a:pt x="82" y="366"/>
                  </a:lnTo>
                  <a:lnTo>
                    <a:pt x="84" y="368"/>
                  </a:lnTo>
                  <a:lnTo>
                    <a:pt x="82" y="368"/>
                  </a:lnTo>
                  <a:lnTo>
                    <a:pt x="84" y="368"/>
                  </a:lnTo>
                  <a:lnTo>
                    <a:pt x="84" y="370"/>
                  </a:lnTo>
                  <a:lnTo>
                    <a:pt x="82" y="370"/>
                  </a:lnTo>
                  <a:lnTo>
                    <a:pt x="82" y="372"/>
                  </a:lnTo>
                  <a:lnTo>
                    <a:pt x="82" y="374"/>
                  </a:lnTo>
                  <a:lnTo>
                    <a:pt x="82" y="374"/>
                  </a:lnTo>
                  <a:lnTo>
                    <a:pt x="84" y="378"/>
                  </a:lnTo>
                  <a:lnTo>
                    <a:pt x="84" y="380"/>
                  </a:lnTo>
                  <a:lnTo>
                    <a:pt x="84" y="382"/>
                  </a:lnTo>
                  <a:lnTo>
                    <a:pt x="82" y="384"/>
                  </a:lnTo>
                  <a:lnTo>
                    <a:pt x="82" y="386"/>
                  </a:lnTo>
                  <a:lnTo>
                    <a:pt x="82" y="388"/>
                  </a:lnTo>
                  <a:lnTo>
                    <a:pt x="80" y="390"/>
                  </a:lnTo>
                  <a:lnTo>
                    <a:pt x="80" y="392"/>
                  </a:lnTo>
                  <a:lnTo>
                    <a:pt x="80" y="394"/>
                  </a:lnTo>
                  <a:lnTo>
                    <a:pt x="78" y="396"/>
                  </a:lnTo>
                  <a:lnTo>
                    <a:pt x="76" y="398"/>
                  </a:lnTo>
                  <a:lnTo>
                    <a:pt x="76" y="400"/>
                  </a:lnTo>
                  <a:lnTo>
                    <a:pt x="76" y="402"/>
                  </a:lnTo>
                  <a:lnTo>
                    <a:pt x="76" y="404"/>
                  </a:lnTo>
                  <a:lnTo>
                    <a:pt x="78" y="404"/>
                  </a:lnTo>
                  <a:lnTo>
                    <a:pt x="78" y="406"/>
                  </a:lnTo>
                  <a:lnTo>
                    <a:pt x="80" y="406"/>
                  </a:lnTo>
                  <a:lnTo>
                    <a:pt x="82" y="406"/>
                  </a:lnTo>
                  <a:lnTo>
                    <a:pt x="82" y="406"/>
                  </a:lnTo>
                  <a:lnTo>
                    <a:pt x="82" y="406"/>
                  </a:lnTo>
                  <a:lnTo>
                    <a:pt x="82" y="408"/>
                  </a:lnTo>
                  <a:lnTo>
                    <a:pt x="80" y="410"/>
                  </a:lnTo>
                  <a:lnTo>
                    <a:pt x="82" y="412"/>
                  </a:lnTo>
                  <a:lnTo>
                    <a:pt x="80" y="414"/>
                  </a:lnTo>
                  <a:lnTo>
                    <a:pt x="80" y="416"/>
                  </a:lnTo>
                  <a:lnTo>
                    <a:pt x="80" y="418"/>
                  </a:lnTo>
                  <a:lnTo>
                    <a:pt x="80" y="420"/>
                  </a:lnTo>
                  <a:lnTo>
                    <a:pt x="80" y="420"/>
                  </a:lnTo>
                  <a:lnTo>
                    <a:pt x="82" y="420"/>
                  </a:lnTo>
                  <a:lnTo>
                    <a:pt x="84" y="420"/>
                  </a:lnTo>
                  <a:lnTo>
                    <a:pt x="86" y="420"/>
                  </a:lnTo>
                  <a:lnTo>
                    <a:pt x="86" y="420"/>
                  </a:lnTo>
                  <a:lnTo>
                    <a:pt x="88" y="420"/>
                  </a:lnTo>
                  <a:lnTo>
                    <a:pt x="90" y="420"/>
                  </a:lnTo>
                  <a:lnTo>
                    <a:pt x="90" y="418"/>
                  </a:lnTo>
                  <a:lnTo>
                    <a:pt x="92" y="418"/>
                  </a:lnTo>
                  <a:lnTo>
                    <a:pt x="94" y="418"/>
                  </a:lnTo>
                  <a:lnTo>
                    <a:pt x="96" y="418"/>
                  </a:lnTo>
                  <a:lnTo>
                    <a:pt x="98" y="420"/>
                  </a:lnTo>
                  <a:lnTo>
                    <a:pt x="98" y="422"/>
                  </a:lnTo>
                  <a:lnTo>
                    <a:pt x="100" y="422"/>
                  </a:lnTo>
                  <a:lnTo>
                    <a:pt x="100" y="422"/>
                  </a:lnTo>
                  <a:lnTo>
                    <a:pt x="100" y="424"/>
                  </a:lnTo>
                  <a:lnTo>
                    <a:pt x="100" y="424"/>
                  </a:lnTo>
                  <a:lnTo>
                    <a:pt x="100" y="426"/>
                  </a:lnTo>
                  <a:lnTo>
                    <a:pt x="102" y="428"/>
                  </a:lnTo>
                  <a:lnTo>
                    <a:pt x="104" y="430"/>
                  </a:lnTo>
                  <a:lnTo>
                    <a:pt x="106" y="430"/>
                  </a:lnTo>
                  <a:lnTo>
                    <a:pt x="108" y="430"/>
                  </a:lnTo>
                  <a:lnTo>
                    <a:pt x="108" y="428"/>
                  </a:lnTo>
                  <a:lnTo>
                    <a:pt x="108" y="428"/>
                  </a:lnTo>
                  <a:lnTo>
                    <a:pt x="110" y="426"/>
                  </a:lnTo>
                  <a:lnTo>
                    <a:pt x="112" y="426"/>
                  </a:lnTo>
                  <a:lnTo>
                    <a:pt x="114" y="426"/>
                  </a:lnTo>
                  <a:lnTo>
                    <a:pt x="114" y="424"/>
                  </a:lnTo>
                  <a:lnTo>
                    <a:pt x="120" y="424"/>
                  </a:lnTo>
                  <a:lnTo>
                    <a:pt x="122" y="424"/>
                  </a:lnTo>
                  <a:lnTo>
                    <a:pt x="124" y="424"/>
                  </a:lnTo>
                  <a:lnTo>
                    <a:pt x="126" y="424"/>
                  </a:lnTo>
                  <a:lnTo>
                    <a:pt x="128" y="424"/>
                  </a:lnTo>
                  <a:lnTo>
                    <a:pt x="130" y="422"/>
                  </a:lnTo>
                  <a:lnTo>
                    <a:pt x="132" y="424"/>
                  </a:lnTo>
                  <a:lnTo>
                    <a:pt x="134" y="424"/>
                  </a:lnTo>
                  <a:lnTo>
                    <a:pt x="134" y="422"/>
                  </a:lnTo>
                  <a:lnTo>
                    <a:pt x="134" y="422"/>
                  </a:lnTo>
                  <a:lnTo>
                    <a:pt x="136" y="418"/>
                  </a:lnTo>
                  <a:lnTo>
                    <a:pt x="138" y="416"/>
                  </a:lnTo>
                  <a:lnTo>
                    <a:pt x="144" y="414"/>
                  </a:lnTo>
                  <a:lnTo>
                    <a:pt x="142" y="414"/>
                  </a:lnTo>
                  <a:lnTo>
                    <a:pt x="144" y="412"/>
                  </a:lnTo>
                  <a:lnTo>
                    <a:pt x="144" y="412"/>
                  </a:lnTo>
                  <a:lnTo>
                    <a:pt x="144" y="410"/>
                  </a:lnTo>
                  <a:lnTo>
                    <a:pt x="146" y="408"/>
                  </a:lnTo>
                  <a:lnTo>
                    <a:pt x="148" y="408"/>
                  </a:lnTo>
                  <a:lnTo>
                    <a:pt x="148" y="406"/>
                  </a:lnTo>
                  <a:lnTo>
                    <a:pt x="150" y="404"/>
                  </a:lnTo>
                  <a:lnTo>
                    <a:pt x="150" y="404"/>
                  </a:lnTo>
                  <a:lnTo>
                    <a:pt x="150" y="402"/>
                  </a:lnTo>
                  <a:lnTo>
                    <a:pt x="148" y="402"/>
                  </a:lnTo>
                  <a:lnTo>
                    <a:pt x="148" y="402"/>
                  </a:lnTo>
                  <a:lnTo>
                    <a:pt x="148" y="400"/>
                  </a:lnTo>
                  <a:lnTo>
                    <a:pt x="148" y="400"/>
                  </a:lnTo>
                  <a:lnTo>
                    <a:pt x="148" y="398"/>
                  </a:lnTo>
                  <a:lnTo>
                    <a:pt x="146" y="398"/>
                  </a:lnTo>
                  <a:lnTo>
                    <a:pt x="146" y="398"/>
                  </a:lnTo>
                  <a:lnTo>
                    <a:pt x="148" y="396"/>
                  </a:lnTo>
                  <a:lnTo>
                    <a:pt x="148" y="394"/>
                  </a:lnTo>
                  <a:lnTo>
                    <a:pt x="150" y="392"/>
                  </a:lnTo>
                  <a:lnTo>
                    <a:pt x="152" y="388"/>
                  </a:lnTo>
                  <a:lnTo>
                    <a:pt x="154" y="386"/>
                  </a:lnTo>
                  <a:lnTo>
                    <a:pt x="154" y="384"/>
                  </a:lnTo>
                  <a:lnTo>
                    <a:pt x="154" y="384"/>
                  </a:lnTo>
                  <a:lnTo>
                    <a:pt x="156" y="382"/>
                  </a:lnTo>
                  <a:lnTo>
                    <a:pt x="164" y="378"/>
                  </a:lnTo>
                  <a:lnTo>
                    <a:pt x="166" y="376"/>
                  </a:lnTo>
                  <a:lnTo>
                    <a:pt x="172" y="374"/>
                  </a:lnTo>
                  <a:lnTo>
                    <a:pt x="172" y="372"/>
                  </a:lnTo>
                  <a:lnTo>
                    <a:pt x="172" y="370"/>
                  </a:lnTo>
                  <a:lnTo>
                    <a:pt x="172" y="370"/>
                  </a:lnTo>
                  <a:lnTo>
                    <a:pt x="174" y="368"/>
                  </a:lnTo>
                  <a:lnTo>
                    <a:pt x="172" y="368"/>
                  </a:lnTo>
                  <a:lnTo>
                    <a:pt x="172" y="368"/>
                  </a:lnTo>
                  <a:lnTo>
                    <a:pt x="172" y="364"/>
                  </a:lnTo>
                  <a:lnTo>
                    <a:pt x="172" y="362"/>
                  </a:lnTo>
                  <a:lnTo>
                    <a:pt x="172" y="362"/>
                  </a:lnTo>
                  <a:lnTo>
                    <a:pt x="172" y="360"/>
                  </a:lnTo>
                  <a:lnTo>
                    <a:pt x="174" y="358"/>
                  </a:lnTo>
                  <a:lnTo>
                    <a:pt x="176" y="358"/>
                  </a:lnTo>
                  <a:lnTo>
                    <a:pt x="176" y="356"/>
                  </a:lnTo>
                  <a:lnTo>
                    <a:pt x="178" y="356"/>
                  </a:lnTo>
                  <a:lnTo>
                    <a:pt x="178" y="356"/>
                  </a:lnTo>
                  <a:lnTo>
                    <a:pt x="180" y="356"/>
                  </a:lnTo>
                  <a:lnTo>
                    <a:pt x="182" y="356"/>
                  </a:lnTo>
                  <a:lnTo>
                    <a:pt x="182" y="358"/>
                  </a:lnTo>
                  <a:lnTo>
                    <a:pt x="182" y="358"/>
                  </a:lnTo>
                  <a:lnTo>
                    <a:pt x="182" y="358"/>
                  </a:lnTo>
                  <a:lnTo>
                    <a:pt x="184" y="358"/>
                  </a:lnTo>
                  <a:lnTo>
                    <a:pt x="184" y="358"/>
                  </a:lnTo>
                  <a:lnTo>
                    <a:pt x="186" y="358"/>
                  </a:lnTo>
                  <a:lnTo>
                    <a:pt x="186" y="358"/>
                  </a:lnTo>
                  <a:lnTo>
                    <a:pt x="188" y="358"/>
                  </a:lnTo>
                  <a:lnTo>
                    <a:pt x="188" y="358"/>
                  </a:lnTo>
                  <a:lnTo>
                    <a:pt x="188" y="358"/>
                  </a:lnTo>
                  <a:lnTo>
                    <a:pt x="190" y="360"/>
                  </a:lnTo>
                  <a:lnTo>
                    <a:pt x="192" y="360"/>
                  </a:lnTo>
                  <a:lnTo>
                    <a:pt x="194" y="360"/>
                  </a:lnTo>
                  <a:lnTo>
                    <a:pt x="196" y="358"/>
                  </a:lnTo>
                  <a:lnTo>
                    <a:pt x="198" y="358"/>
                  </a:lnTo>
                  <a:lnTo>
                    <a:pt x="198" y="358"/>
                  </a:lnTo>
                  <a:lnTo>
                    <a:pt x="198" y="356"/>
                  </a:lnTo>
                  <a:lnTo>
                    <a:pt x="200" y="356"/>
                  </a:lnTo>
                  <a:lnTo>
                    <a:pt x="200" y="354"/>
                  </a:lnTo>
                  <a:lnTo>
                    <a:pt x="200" y="354"/>
                  </a:lnTo>
                  <a:lnTo>
                    <a:pt x="204" y="354"/>
                  </a:lnTo>
                  <a:lnTo>
                    <a:pt x="204" y="352"/>
                  </a:lnTo>
                  <a:lnTo>
                    <a:pt x="206" y="354"/>
                  </a:lnTo>
                  <a:lnTo>
                    <a:pt x="206" y="352"/>
                  </a:lnTo>
                  <a:lnTo>
                    <a:pt x="208" y="352"/>
                  </a:lnTo>
                  <a:lnTo>
                    <a:pt x="208" y="352"/>
                  </a:lnTo>
                  <a:lnTo>
                    <a:pt x="210" y="348"/>
                  </a:lnTo>
                  <a:lnTo>
                    <a:pt x="210" y="348"/>
                  </a:lnTo>
                  <a:lnTo>
                    <a:pt x="210" y="348"/>
                  </a:lnTo>
                  <a:lnTo>
                    <a:pt x="212" y="346"/>
                  </a:lnTo>
                  <a:lnTo>
                    <a:pt x="214" y="346"/>
                  </a:lnTo>
                  <a:lnTo>
                    <a:pt x="216" y="348"/>
                  </a:lnTo>
                  <a:lnTo>
                    <a:pt x="222" y="350"/>
                  </a:lnTo>
                  <a:lnTo>
                    <a:pt x="224" y="352"/>
                  </a:lnTo>
                  <a:lnTo>
                    <a:pt x="224" y="352"/>
                  </a:lnTo>
                  <a:lnTo>
                    <a:pt x="224" y="354"/>
                  </a:lnTo>
                  <a:lnTo>
                    <a:pt x="226" y="358"/>
                  </a:lnTo>
                  <a:lnTo>
                    <a:pt x="226" y="360"/>
                  </a:lnTo>
                  <a:lnTo>
                    <a:pt x="226" y="360"/>
                  </a:lnTo>
                  <a:lnTo>
                    <a:pt x="230" y="364"/>
                  </a:lnTo>
                  <a:lnTo>
                    <a:pt x="232" y="364"/>
                  </a:lnTo>
                  <a:lnTo>
                    <a:pt x="232" y="368"/>
                  </a:lnTo>
                  <a:lnTo>
                    <a:pt x="232" y="366"/>
                  </a:lnTo>
                  <a:lnTo>
                    <a:pt x="234" y="366"/>
                  </a:lnTo>
                  <a:lnTo>
                    <a:pt x="234" y="368"/>
                  </a:lnTo>
                  <a:lnTo>
                    <a:pt x="238" y="370"/>
                  </a:lnTo>
                  <a:lnTo>
                    <a:pt x="238" y="370"/>
                  </a:lnTo>
                  <a:lnTo>
                    <a:pt x="242" y="374"/>
                  </a:lnTo>
                  <a:lnTo>
                    <a:pt x="242" y="376"/>
                  </a:lnTo>
                  <a:lnTo>
                    <a:pt x="246" y="378"/>
                  </a:lnTo>
                  <a:lnTo>
                    <a:pt x="248" y="378"/>
                  </a:lnTo>
                  <a:lnTo>
                    <a:pt x="250" y="378"/>
                  </a:lnTo>
                  <a:lnTo>
                    <a:pt x="252" y="378"/>
                  </a:lnTo>
                  <a:lnTo>
                    <a:pt x="254" y="380"/>
                  </a:lnTo>
                  <a:lnTo>
                    <a:pt x="254" y="382"/>
                  </a:lnTo>
                  <a:lnTo>
                    <a:pt x="258" y="384"/>
                  </a:lnTo>
                  <a:lnTo>
                    <a:pt x="258" y="384"/>
                  </a:lnTo>
                  <a:lnTo>
                    <a:pt x="260" y="384"/>
                  </a:lnTo>
                  <a:lnTo>
                    <a:pt x="260" y="384"/>
                  </a:lnTo>
                  <a:lnTo>
                    <a:pt x="262" y="384"/>
                  </a:lnTo>
                  <a:lnTo>
                    <a:pt x="262" y="386"/>
                  </a:lnTo>
                  <a:lnTo>
                    <a:pt x="262" y="388"/>
                  </a:lnTo>
                  <a:lnTo>
                    <a:pt x="262" y="388"/>
                  </a:lnTo>
                  <a:lnTo>
                    <a:pt x="264" y="390"/>
                  </a:lnTo>
                  <a:lnTo>
                    <a:pt x="264" y="390"/>
                  </a:lnTo>
                  <a:lnTo>
                    <a:pt x="266" y="390"/>
                  </a:lnTo>
                  <a:lnTo>
                    <a:pt x="266" y="390"/>
                  </a:lnTo>
                  <a:lnTo>
                    <a:pt x="266" y="390"/>
                  </a:lnTo>
                  <a:lnTo>
                    <a:pt x="268" y="392"/>
                  </a:lnTo>
                  <a:lnTo>
                    <a:pt x="268" y="392"/>
                  </a:lnTo>
                  <a:lnTo>
                    <a:pt x="268" y="394"/>
                  </a:lnTo>
                  <a:lnTo>
                    <a:pt x="270" y="396"/>
                  </a:lnTo>
                  <a:lnTo>
                    <a:pt x="270" y="400"/>
                  </a:lnTo>
                  <a:lnTo>
                    <a:pt x="272" y="402"/>
                  </a:lnTo>
                  <a:lnTo>
                    <a:pt x="270" y="402"/>
                  </a:lnTo>
                  <a:lnTo>
                    <a:pt x="270" y="404"/>
                  </a:lnTo>
                  <a:lnTo>
                    <a:pt x="270" y="406"/>
                  </a:lnTo>
                  <a:lnTo>
                    <a:pt x="270" y="406"/>
                  </a:lnTo>
                  <a:lnTo>
                    <a:pt x="268" y="408"/>
                  </a:lnTo>
                  <a:lnTo>
                    <a:pt x="268" y="410"/>
                  </a:lnTo>
                  <a:lnTo>
                    <a:pt x="270" y="412"/>
                  </a:lnTo>
                  <a:lnTo>
                    <a:pt x="270" y="410"/>
                  </a:lnTo>
                  <a:lnTo>
                    <a:pt x="270" y="412"/>
                  </a:lnTo>
                  <a:lnTo>
                    <a:pt x="270" y="412"/>
                  </a:lnTo>
                  <a:lnTo>
                    <a:pt x="272" y="412"/>
                  </a:lnTo>
                  <a:lnTo>
                    <a:pt x="272" y="410"/>
                  </a:lnTo>
                  <a:lnTo>
                    <a:pt x="274" y="408"/>
                  </a:lnTo>
                  <a:lnTo>
                    <a:pt x="274" y="408"/>
                  </a:lnTo>
                  <a:lnTo>
                    <a:pt x="274" y="406"/>
                  </a:lnTo>
                  <a:lnTo>
                    <a:pt x="276" y="406"/>
                  </a:lnTo>
                  <a:lnTo>
                    <a:pt x="276" y="406"/>
                  </a:lnTo>
                  <a:lnTo>
                    <a:pt x="276" y="402"/>
                  </a:lnTo>
                  <a:lnTo>
                    <a:pt x="276" y="402"/>
                  </a:lnTo>
                  <a:lnTo>
                    <a:pt x="276" y="402"/>
                  </a:lnTo>
                  <a:lnTo>
                    <a:pt x="278" y="400"/>
                  </a:lnTo>
                  <a:lnTo>
                    <a:pt x="278" y="400"/>
                  </a:lnTo>
                  <a:lnTo>
                    <a:pt x="280" y="400"/>
                  </a:lnTo>
                  <a:lnTo>
                    <a:pt x="278" y="398"/>
                  </a:lnTo>
                  <a:lnTo>
                    <a:pt x="278" y="398"/>
                  </a:lnTo>
                  <a:lnTo>
                    <a:pt x="278" y="396"/>
                  </a:lnTo>
                  <a:lnTo>
                    <a:pt x="278" y="396"/>
                  </a:lnTo>
                  <a:lnTo>
                    <a:pt x="276" y="394"/>
                  </a:lnTo>
                  <a:lnTo>
                    <a:pt x="276" y="394"/>
                  </a:lnTo>
                  <a:lnTo>
                    <a:pt x="274" y="392"/>
                  </a:lnTo>
                  <a:lnTo>
                    <a:pt x="274" y="392"/>
                  </a:lnTo>
                  <a:lnTo>
                    <a:pt x="274" y="388"/>
                  </a:lnTo>
                  <a:lnTo>
                    <a:pt x="276" y="386"/>
                  </a:lnTo>
                  <a:lnTo>
                    <a:pt x="276" y="386"/>
                  </a:lnTo>
                  <a:lnTo>
                    <a:pt x="278" y="384"/>
                  </a:lnTo>
                  <a:lnTo>
                    <a:pt x="280" y="386"/>
                  </a:lnTo>
                  <a:lnTo>
                    <a:pt x="282" y="386"/>
                  </a:lnTo>
                  <a:lnTo>
                    <a:pt x="284" y="388"/>
                  </a:lnTo>
                  <a:lnTo>
                    <a:pt x="286" y="390"/>
                  </a:lnTo>
                  <a:lnTo>
                    <a:pt x="286" y="390"/>
                  </a:lnTo>
                  <a:lnTo>
                    <a:pt x="288" y="392"/>
                  </a:lnTo>
                  <a:lnTo>
                    <a:pt x="288" y="392"/>
                  </a:lnTo>
                  <a:lnTo>
                    <a:pt x="288" y="390"/>
                  </a:lnTo>
                  <a:lnTo>
                    <a:pt x="288" y="388"/>
                  </a:lnTo>
                  <a:lnTo>
                    <a:pt x="288" y="386"/>
                  </a:lnTo>
                  <a:lnTo>
                    <a:pt x="286" y="386"/>
                  </a:lnTo>
                  <a:lnTo>
                    <a:pt x="284" y="384"/>
                  </a:lnTo>
                  <a:lnTo>
                    <a:pt x="280" y="380"/>
                  </a:lnTo>
                  <a:lnTo>
                    <a:pt x="278" y="380"/>
                  </a:lnTo>
                  <a:lnTo>
                    <a:pt x="276" y="378"/>
                  </a:lnTo>
                  <a:lnTo>
                    <a:pt x="270" y="378"/>
                  </a:lnTo>
                  <a:lnTo>
                    <a:pt x="270" y="376"/>
                  </a:lnTo>
                  <a:lnTo>
                    <a:pt x="268" y="376"/>
                  </a:lnTo>
                  <a:lnTo>
                    <a:pt x="268" y="376"/>
                  </a:lnTo>
                  <a:lnTo>
                    <a:pt x="268" y="376"/>
                  </a:lnTo>
                  <a:lnTo>
                    <a:pt x="268" y="374"/>
                  </a:lnTo>
                  <a:lnTo>
                    <a:pt x="268" y="374"/>
                  </a:lnTo>
                  <a:lnTo>
                    <a:pt x="270" y="374"/>
                  </a:lnTo>
                  <a:lnTo>
                    <a:pt x="270" y="372"/>
                  </a:lnTo>
                  <a:lnTo>
                    <a:pt x="268" y="370"/>
                  </a:lnTo>
                  <a:lnTo>
                    <a:pt x="268" y="370"/>
                  </a:lnTo>
                  <a:lnTo>
                    <a:pt x="266" y="370"/>
                  </a:lnTo>
                  <a:lnTo>
                    <a:pt x="262" y="370"/>
                  </a:lnTo>
                  <a:lnTo>
                    <a:pt x="262" y="372"/>
                  </a:lnTo>
                  <a:lnTo>
                    <a:pt x="260" y="370"/>
                  </a:lnTo>
                  <a:lnTo>
                    <a:pt x="260" y="370"/>
                  </a:lnTo>
                  <a:lnTo>
                    <a:pt x="258" y="370"/>
                  </a:lnTo>
                  <a:lnTo>
                    <a:pt x="258" y="368"/>
                  </a:lnTo>
                  <a:lnTo>
                    <a:pt x="258" y="368"/>
                  </a:lnTo>
                  <a:lnTo>
                    <a:pt x="254" y="366"/>
                  </a:lnTo>
                  <a:lnTo>
                    <a:pt x="254" y="364"/>
                  </a:lnTo>
                  <a:lnTo>
                    <a:pt x="252" y="362"/>
                  </a:lnTo>
                  <a:lnTo>
                    <a:pt x="252" y="360"/>
                  </a:lnTo>
                  <a:lnTo>
                    <a:pt x="250" y="360"/>
                  </a:lnTo>
                  <a:lnTo>
                    <a:pt x="250" y="356"/>
                  </a:lnTo>
                  <a:lnTo>
                    <a:pt x="248" y="354"/>
                  </a:lnTo>
                  <a:lnTo>
                    <a:pt x="248" y="354"/>
                  </a:lnTo>
                  <a:lnTo>
                    <a:pt x="248" y="354"/>
                  </a:lnTo>
                  <a:lnTo>
                    <a:pt x="248" y="354"/>
                  </a:lnTo>
                  <a:lnTo>
                    <a:pt x="244" y="352"/>
                  </a:lnTo>
                  <a:lnTo>
                    <a:pt x="244" y="352"/>
                  </a:lnTo>
                  <a:lnTo>
                    <a:pt x="242" y="350"/>
                  </a:lnTo>
                  <a:lnTo>
                    <a:pt x="240" y="350"/>
                  </a:lnTo>
                  <a:lnTo>
                    <a:pt x="240" y="348"/>
                  </a:lnTo>
                  <a:lnTo>
                    <a:pt x="238" y="348"/>
                  </a:lnTo>
                  <a:lnTo>
                    <a:pt x="238" y="346"/>
                  </a:lnTo>
                  <a:lnTo>
                    <a:pt x="238" y="342"/>
                  </a:lnTo>
                  <a:lnTo>
                    <a:pt x="240" y="342"/>
                  </a:lnTo>
                  <a:lnTo>
                    <a:pt x="240" y="342"/>
                  </a:lnTo>
                  <a:lnTo>
                    <a:pt x="240" y="340"/>
                  </a:lnTo>
                  <a:lnTo>
                    <a:pt x="238" y="340"/>
                  </a:lnTo>
                  <a:lnTo>
                    <a:pt x="238" y="338"/>
                  </a:lnTo>
                  <a:lnTo>
                    <a:pt x="238" y="338"/>
                  </a:lnTo>
                  <a:lnTo>
                    <a:pt x="240" y="336"/>
                  </a:lnTo>
                  <a:lnTo>
                    <a:pt x="240" y="336"/>
                  </a:lnTo>
                  <a:lnTo>
                    <a:pt x="240" y="336"/>
                  </a:lnTo>
                  <a:lnTo>
                    <a:pt x="242" y="336"/>
                  </a:lnTo>
                  <a:lnTo>
                    <a:pt x="244" y="334"/>
                  </a:lnTo>
                  <a:lnTo>
                    <a:pt x="246" y="334"/>
                  </a:lnTo>
                  <a:lnTo>
                    <a:pt x="248" y="334"/>
                  </a:lnTo>
                  <a:lnTo>
                    <a:pt x="248" y="334"/>
                  </a:lnTo>
                  <a:lnTo>
                    <a:pt x="248" y="334"/>
                  </a:lnTo>
                  <a:lnTo>
                    <a:pt x="248" y="336"/>
                  </a:lnTo>
                  <a:lnTo>
                    <a:pt x="248" y="336"/>
                  </a:lnTo>
                  <a:lnTo>
                    <a:pt x="248" y="336"/>
                  </a:lnTo>
                  <a:lnTo>
                    <a:pt x="248" y="338"/>
                  </a:lnTo>
                  <a:lnTo>
                    <a:pt x="250" y="342"/>
                  </a:lnTo>
                  <a:lnTo>
                    <a:pt x="250" y="342"/>
                  </a:lnTo>
                  <a:lnTo>
                    <a:pt x="252" y="342"/>
                  </a:lnTo>
                  <a:lnTo>
                    <a:pt x="252" y="340"/>
                  </a:lnTo>
                  <a:lnTo>
                    <a:pt x="254" y="338"/>
                  </a:lnTo>
                  <a:lnTo>
                    <a:pt x="254" y="338"/>
                  </a:lnTo>
                  <a:lnTo>
                    <a:pt x="256" y="340"/>
                  </a:lnTo>
                  <a:lnTo>
                    <a:pt x="258" y="340"/>
                  </a:lnTo>
                  <a:lnTo>
                    <a:pt x="258" y="340"/>
                  </a:lnTo>
                  <a:lnTo>
                    <a:pt x="258" y="342"/>
                  </a:lnTo>
                  <a:lnTo>
                    <a:pt x="258" y="344"/>
                  </a:lnTo>
                  <a:lnTo>
                    <a:pt x="260" y="346"/>
                  </a:lnTo>
                  <a:lnTo>
                    <a:pt x="262" y="348"/>
                  </a:lnTo>
                  <a:lnTo>
                    <a:pt x="260" y="348"/>
                  </a:lnTo>
                  <a:lnTo>
                    <a:pt x="260" y="348"/>
                  </a:lnTo>
                  <a:lnTo>
                    <a:pt x="260" y="348"/>
                  </a:lnTo>
                  <a:lnTo>
                    <a:pt x="262" y="352"/>
                  </a:lnTo>
                  <a:lnTo>
                    <a:pt x="264" y="352"/>
                  </a:lnTo>
                  <a:lnTo>
                    <a:pt x="264" y="352"/>
                  </a:lnTo>
                  <a:lnTo>
                    <a:pt x="266" y="354"/>
                  </a:lnTo>
                  <a:lnTo>
                    <a:pt x="266" y="354"/>
                  </a:lnTo>
                  <a:lnTo>
                    <a:pt x="268" y="356"/>
                  </a:lnTo>
                  <a:lnTo>
                    <a:pt x="270" y="354"/>
                  </a:lnTo>
                  <a:lnTo>
                    <a:pt x="272" y="356"/>
                  </a:lnTo>
                  <a:lnTo>
                    <a:pt x="274" y="356"/>
                  </a:lnTo>
                  <a:lnTo>
                    <a:pt x="276" y="358"/>
                  </a:lnTo>
                  <a:lnTo>
                    <a:pt x="278" y="360"/>
                  </a:lnTo>
                  <a:lnTo>
                    <a:pt x="280" y="360"/>
                  </a:lnTo>
                  <a:lnTo>
                    <a:pt x="280" y="362"/>
                  </a:lnTo>
                  <a:lnTo>
                    <a:pt x="278" y="362"/>
                  </a:lnTo>
                  <a:lnTo>
                    <a:pt x="278" y="360"/>
                  </a:lnTo>
                  <a:lnTo>
                    <a:pt x="276" y="360"/>
                  </a:lnTo>
                  <a:lnTo>
                    <a:pt x="276" y="360"/>
                  </a:lnTo>
                  <a:lnTo>
                    <a:pt x="278" y="360"/>
                  </a:lnTo>
                  <a:lnTo>
                    <a:pt x="280" y="362"/>
                  </a:lnTo>
                  <a:lnTo>
                    <a:pt x="282" y="362"/>
                  </a:lnTo>
                  <a:lnTo>
                    <a:pt x="286" y="366"/>
                  </a:lnTo>
                  <a:lnTo>
                    <a:pt x="288" y="368"/>
                  </a:lnTo>
                  <a:lnTo>
                    <a:pt x="290" y="368"/>
                  </a:lnTo>
                  <a:lnTo>
                    <a:pt x="292" y="370"/>
                  </a:lnTo>
                  <a:lnTo>
                    <a:pt x="292" y="370"/>
                  </a:lnTo>
                  <a:lnTo>
                    <a:pt x="294" y="372"/>
                  </a:lnTo>
                  <a:lnTo>
                    <a:pt x="294" y="372"/>
                  </a:lnTo>
                  <a:lnTo>
                    <a:pt x="296" y="372"/>
                  </a:lnTo>
                  <a:lnTo>
                    <a:pt x="294" y="376"/>
                  </a:lnTo>
                  <a:lnTo>
                    <a:pt x="296" y="378"/>
                  </a:lnTo>
                  <a:lnTo>
                    <a:pt x="296" y="380"/>
                  </a:lnTo>
                  <a:lnTo>
                    <a:pt x="296" y="380"/>
                  </a:lnTo>
                  <a:lnTo>
                    <a:pt x="294" y="384"/>
                  </a:lnTo>
                  <a:lnTo>
                    <a:pt x="296" y="384"/>
                  </a:lnTo>
                  <a:lnTo>
                    <a:pt x="296" y="386"/>
                  </a:lnTo>
                  <a:lnTo>
                    <a:pt x="294" y="386"/>
                  </a:lnTo>
                  <a:lnTo>
                    <a:pt x="296" y="386"/>
                  </a:lnTo>
                  <a:lnTo>
                    <a:pt x="296" y="390"/>
                  </a:lnTo>
                  <a:lnTo>
                    <a:pt x="300" y="390"/>
                  </a:lnTo>
                  <a:lnTo>
                    <a:pt x="300" y="392"/>
                  </a:lnTo>
                  <a:lnTo>
                    <a:pt x="300" y="392"/>
                  </a:lnTo>
                  <a:lnTo>
                    <a:pt x="302" y="394"/>
                  </a:lnTo>
                  <a:lnTo>
                    <a:pt x="304" y="396"/>
                  </a:lnTo>
                  <a:lnTo>
                    <a:pt x="304" y="396"/>
                  </a:lnTo>
                  <a:lnTo>
                    <a:pt x="306" y="400"/>
                  </a:lnTo>
                  <a:lnTo>
                    <a:pt x="308" y="400"/>
                  </a:lnTo>
                  <a:lnTo>
                    <a:pt x="310" y="400"/>
                  </a:lnTo>
                  <a:lnTo>
                    <a:pt x="310" y="402"/>
                  </a:lnTo>
                  <a:lnTo>
                    <a:pt x="308" y="402"/>
                  </a:lnTo>
                  <a:lnTo>
                    <a:pt x="308" y="402"/>
                  </a:lnTo>
                  <a:lnTo>
                    <a:pt x="310" y="404"/>
                  </a:lnTo>
                  <a:lnTo>
                    <a:pt x="310" y="406"/>
                  </a:lnTo>
                  <a:lnTo>
                    <a:pt x="310" y="406"/>
                  </a:lnTo>
                  <a:lnTo>
                    <a:pt x="312" y="406"/>
                  </a:lnTo>
                  <a:lnTo>
                    <a:pt x="312" y="406"/>
                  </a:lnTo>
                  <a:lnTo>
                    <a:pt x="312" y="406"/>
                  </a:lnTo>
                  <a:lnTo>
                    <a:pt x="314" y="406"/>
                  </a:lnTo>
                  <a:lnTo>
                    <a:pt x="316" y="406"/>
                  </a:lnTo>
                  <a:lnTo>
                    <a:pt x="318" y="406"/>
                  </a:lnTo>
                  <a:lnTo>
                    <a:pt x="320" y="406"/>
                  </a:lnTo>
                  <a:lnTo>
                    <a:pt x="322" y="406"/>
                  </a:lnTo>
                  <a:lnTo>
                    <a:pt x="322" y="406"/>
                  </a:lnTo>
                  <a:lnTo>
                    <a:pt x="324" y="408"/>
                  </a:lnTo>
                  <a:lnTo>
                    <a:pt x="326" y="408"/>
                  </a:lnTo>
                  <a:lnTo>
                    <a:pt x="326" y="408"/>
                  </a:lnTo>
                  <a:lnTo>
                    <a:pt x="324" y="410"/>
                  </a:lnTo>
                  <a:lnTo>
                    <a:pt x="320" y="408"/>
                  </a:lnTo>
                  <a:lnTo>
                    <a:pt x="320" y="408"/>
                  </a:lnTo>
                  <a:lnTo>
                    <a:pt x="318" y="408"/>
                  </a:lnTo>
                  <a:lnTo>
                    <a:pt x="318" y="408"/>
                  </a:lnTo>
                  <a:lnTo>
                    <a:pt x="316" y="408"/>
                  </a:lnTo>
                  <a:lnTo>
                    <a:pt x="314" y="408"/>
                  </a:lnTo>
                  <a:lnTo>
                    <a:pt x="312" y="408"/>
                  </a:lnTo>
                  <a:lnTo>
                    <a:pt x="310" y="412"/>
                  </a:lnTo>
                  <a:lnTo>
                    <a:pt x="310" y="412"/>
                  </a:lnTo>
                  <a:lnTo>
                    <a:pt x="312" y="414"/>
                  </a:lnTo>
                  <a:lnTo>
                    <a:pt x="314" y="416"/>
                  </a:lnTo>
                  <a:lnTo>
                    <a:pt x="316" y="416"/>
                  </a:lnTo>
                  <a:lnTo>
                    <a:pt x="316" y="420"/>
                  </a:lnTo>
                  <a:lnTo>
                    <a:pt x="316" y="422"/>
                  </a:lnTo>
                  <a:lnTo>
                    <a:pt x="316" y="422"/>
                  </a:lnTo>
                  <a:lnTo>
                    <a:pt x="318" y="422"/>
                  </a:lnTo>
                  <a:lnTo>
                    <a:pt x="318" y="422"/>
                  </a:lnTo>
                  <a:lnTo>
                    <a:pt x="318" y="420"/>
                  </a:lnTo>
                  <a:lnTo>
                    <a:pt x="320" y="422"/>
                  </a:lnTo>
                  <a:lnTo>
                    <a:pt x="320" y="422"/>
                  </a:lnTo>
                  <a:lnTo>
                    <a:pt x="322" y="424"/>
                  </a:lnTo>
                  <a:lnTo>
                    <a:pt x="322" y="426"/>
                  </a:lnTo>
                  <a:lnTo>
                    <a:pt x="322" y="426"/>
                  </a:lnTo>
                  <a:lnTo>
                    <a:pt x="322" y="422"/>
                  </a:lnTo>
                  <a:lnTo>
                    <a:pt x="324" y="422"/>
                  </a:lnTo>
                  <a:lnTo>
                    <a:pt x="324" y="424"/>
                  </a:lnTo>
                  <a:lnTo>
                    <a:pt x="326" y="424"/>
                  </a:lnTo>
                  <a:lnTo>
                    <a:pt x="328" y="426"/>
                  </a:lnTo>
                  <a:lnTo>
                    <a:pt x="326" y="422"/>
                  </a:lnTo>
                  <a:lnTo>
                    <a:pt x="326" y="418"/>
                  </a:lnTo>
                  <a:lnTo>
                    <a:pt x="324" y="416"/>
                  </a:lnTo>
                  <a:lnTo>
                    <a:pt x="324" y="414"/>
                  </a:lnTo>
                  <a:lnTo>
                    <a:pt x="326" y="416"/>
                  </a:lnTo>
                  <a:lnTo>
                    <a:pt x="326" y="418"/>
                  </a:lnTo>
                  <a:lnTo>
                    <a:pt x="328" y="416"/>
                  </a:lnTo>
                  <a:lnTo>
                    <a:pt x="328" y="416"/>
                  </a:lnTo>
                  <a:lnTo>
                    <a:pt x="330" y="416"/>
                  </a:lnTo>
                  <a:lnTo>
                    <a:pt x="330" y="414"/>
                  </a:lnTo>
                  <a:lnTo>
                    <a:pt x="328" y="414"/>
                  </a:lnTo>
                  <a:lnTo>
                    <a:pt x="326" y="412"/>
                  </a:lnTo>
                  <a:lnTo>
                    <a:pt x="326" y="410"/>
                  </a:lnTo>
                  <a:lnTo>
                    <a:pt x="328" y="410"/>
                  </a:lnTo>
                  <a:lnTo>
                    <a:pt x="330" y="410"/>
                  </a:lnTo>
                  <a:lnTo>
                    <a:pt x="332" y="412"/>
                  </a:lnTo>
                  <a:lnTo>
                    <a:pt x="334" y="412"/>
                  </a:lnTo>
                  <a:lnTo>
                    <a:pt x="334" y="408"/>
                  </a:lnTo>
                  <a:lnTo>
                    <a:pt x="332" y="408"/>
                  </a:lnTo>
                  <a:lnTo>
                    <a:pt x="330" y="406"/>
                  </a:lnTo>
                  <a:lnTo>
                    <a:pt x="330" y="406"/>
                  </a:lnTo>
                  <a:lnTo>
                    <a:pt x="328" y="406"/>
                  </a:lnTo>
                  <a:lnTo>
                    <a:pt x="328" y="406"/>
                  </a:lnTo>
                  <a:lnTo>
                    <a:pt x="326" y="404"/>
                  </a:lnTo>
                  <a:lnTo>
                    <a:pt x="326" y="402"/>
                  </a:lnTo>
                  <a:lnTo>
                    <a:pt x="324" y="402"/>
                  </a:lnTo>
                  <a:lnTo>
                    <a:pt x="324" y="402"/>
                  </a:lnTo>
                  <a:lnTo>
                    <a:pt x="322" y="402"/>
                  </a:lnTo>
                  <a:lnTo>
                    <a:pt x="320" y="400"/>
                  </a:lnTo>
                  <a:lnTo>
                    <a:pt x="322" y="400"/>
                  </a:lnTo>
                  <a:lnTo>
                    <a:pt x="324" y="400"/>
                  </a:lnTo>
                  <a:lnTo>
                    <a:pt x="324" y="400"/>
                  </a:lnTo>
                  <a:lnTo>
                    <a:pt x="324" y="400"/>
                  </a:lnTo>
                  <a:lnTo>
                    <a:pt x="324" y="398"/>
                  </a:lnTo>
                  <a:lnTo>
                    <a:pt x="324" y="396"/>
                  </a:lnTo>
                  <a:lnTo>
                    <a:pt x="324" y="396"/>
                  </a:lnTo>
                  <a:lnTo>
                    <a:pt x="326" y="398"/>
                  </a:lnTo>
                  <a:lnTo>
                    <a:pt x="326" y="398"/>
                  </a:lnTo>
                  <a:lnTo>
                    <a:pt x="326" y="400"/>
                  </a:lnTo>
                  <a:lnTo>
                    <a:pt x="326" y="398"/>
                  </a:lnTo>
                  <a:lnTo>
                    <a:pt x="326" y="398"/>
                  </a:lnTo>
                  <a:lnTo>
                    <a:pt x="326" y="396"/>
                  </a:lnTo>
                  <a:lnTo>
                    <a:pt x="322" y="394"/>
                  </a:lnTo>
                  <a:lnTo>
                    <a:pt x="322" y="392"/>
                  </a:lnTo>
                  <a:lnTo>
                    <a:pt x="320" y="390"/>
                  </a:lnTo>
                  <a:lnTo>
                    <a:pt x="320" y="388"/>
                  </a:lnTo>
                  <a:lnTo>
                    <a:pt x="320" y="386"/>
                  </a:lnTo>
                  <a:lnTo>
                    <a:pt x="320" y="384"/>
                  </a:lnTo>
                  <a:lnTo>
                    <a:pt x="322" y="384"/>
                  </a:lnTo>
                  <a:lnTo>
                    <a:pt x="322" y="384"/>
                  </a:lnTo>
                  <a:lnTo>
                    <a:pt x="322" y="386"/>
                  </a:lnTo>
                  <a:lnTo>
                    <a:pt x="326" y="388"/>
                  </a:lnTo>
                  <a:lnTo>
                    <a:pt x="326" y="390"/>
                  </a:lnTo>
                  <a:lnTo>
                    <a:pt x="328" y="390"/>
                  </a:lnTo>
                  <a:lnTo>
                    <a:pt x="328" y="390"/>
                  </a:lnTo>
                  <a:lnTo>
                    <a:pt x="326" y="390"/>
                  </a:lnTo>
                  <a:lnTo>
                    <a:pt x="326" y="388"/>
                  </a:lnTo>
                  <a:lnTo>
                    <a:pt x="326" y="388"/>
                  </a:lnTo>
                  <a:lnTo>
                    <a:pt x="328" y="388"/>
                  </a:lnTo>
                  <a:lnTo>
                    <a:pt x="330" y="386"/>
                  </a:lnTo>
                  <a:lnTo>
                    <a:pt x="332" y="386"/>
                  </a:lnTo>
                  <a:lnTo>
                    <a:pt x="334" y="388"/>
                  </a:lnTo>
                  <a:lnTo>
                    <a:pt x="332" y="386"/>
                  </a:lnTo>
                  <a:lnTo>
                    <a:pt x="330" y="386"/>
                  </a:lnTo>
                  <a:lnTo>
                    <a:pt x="330" y="384"/>
                  </a:lnTo>
                  <a:lnTo>
                    <a:pt x="328" y="384"/>
                  </a:lnTo>
                  <a:lnTo>
                    <a:pt x="330" y="382"/>
                  </a:lnTo>
                  <a:lnTo>
                    <a:pt x="332" y="382"/>
                  </a:lnTo>
                  <a:lnTo>
                    <a:pt x="334" y="380"/>
                  </a:lnTo>
                  <a:lnTo>
                    <a:pt x="334" y="380"/>
                  </a:lnTo>
                  <a:lnTo>
                    <a:pt x="336" y="380"/>
                  </a:lnTo>
                  <a:lnTo>
                    <a:pt x="336" y="380"/>
                  </a:lnTo>
                  <a:lnTo>
                    <a:pt x="338" y="380"/>
                  </a:lnTo>
                  <a:lnTo>
                    <a:pt x="344" y="382"/>
                  </a:lnTo>
                  <a:lnTo>
                    <a:pt x="346" y="382"/>
                  </a:lnTo>
                  <a:lnTo>
                    <a:pt x="346" y="384"/>
                  </a:lnTo>
                  <a:lnTo>
                    <a:pt x="348" y="384"/>
                  </a:lnTo>
                  <a:lnTo>
                    <a:pt x="352" y="384"/>
                  </a:lnTo>
                  <a:lnTo>
                    <a:pt x="352" y="384"/>
                  </a:lnTo>
                  <a:lnTo>
                    <a:pt x="348" y="384"/>
                  </a:lnTo>
                  <a:lnTo>
                    <a:pt x="348" y="386"/>
                  </a:lnTo>
                  <a:lnTo>
                    <a:pt x="348" y="386"/>
                  </a:lnTo>
                  <a:lnTo>
                    <a:pt x="348" y="388"/>
                  </a:lnTo>
                  <a:lnTo>
                    <a:pt x="348" y="388"/>
                  </a:lnTo>
                  <a:lnTo>
                    <a:pt x="350" y="386"/>
                  </a:lnTo>
                  <a:lnTo>
                    <a:pt x="350" y="386"/>
                  </a:lnTo>
                  <a:lnTo>
                    <a:pt x="354" y="384"/>
                  </a:lnTo>
                  <a:lnTo>
                    <a:pt x="356" y="380"/>
                  </a:lnTo>
                  <a:lnTo>
                    <a:pt x="358" y="380"/>
                  </a:lnTo>
                  <a:lnTo>
                    <a:pt x="358" y="380"/>
                  </a:lnTo>
                  <a:lnTo>
                    <a:pt x="360" y="378"/>
                  </a:lnTo>
                  <a:lnTo>
                    <a:pt x="362" y="378"/>
                  </a:lnTo>
                  <a:lnTo>
                    <a:pt x="364" y="380"/>
                  </a:lnTo>
                  <a:lnTo>
                    <a:pt x="366" y="380"/>
                  </a:lnTo>
                  <a:lnTo>
                    <a:pt x="368" y="378"/>
                  </a:lnTo>
                  <a:lnTo>
                    <a:pt x="368" y="378"/>
                  </a:lnTo>
                  <a:lnTo>
                    <a:pt x="368" y="376"/>
                  </a:lnTo>
                  <a:lnTo>
                    <a:pt x="366" y="376"/>
                  </a:lnTo>
                  <a:lnTo>
                    <a:pt x="364" y="376"/>
                  </a:lnTo>
                  <a:lnTo>
                    <a:pt x="362" y="374"/>
                  </a:lnTo>
                  <a:lnTo>
                    <a:pt x="362" y="374"/>
                  </a:lnTo>
                  <a:lnTo>
                    <a:pt x="360" y="372"/>
                  </a:lnTo>
                  <a:lnTo>
                    <a:pt x="360" y="370"/>
                  </a:lnTo>
                  <a:lnTo>
                    <a:pt x="360" y="370"/>
                  </a:lnTo>
                  <a:lnTo>
                    <a:pt x="358" y="370"/>
                  </a:lnTo>
                  <a:lnTo>
                    <a:pt x="358" y="368"/>
                  </a:lnTo>
                  <a:lnTo>
                    <a:pt x="356" y="366"/>
                  </a:lnTo>
                  <a:lnTo>
                    <a:pt x="356" y="364"/>
                  </a:lnTo>
                  <a:lnTo>
                    <a:pt x="356" y="364"/>
                  </a:lnTo>
                  <a:lnTo>
                    <a:pt x="354" y="364"/>
                  </a:lnTo>
                  <a:lnTo>
                    <a:pt x="356" y="362"/>
                  </a:lnTo>
                  <a:lnTo>
                    <a:pt x="356" y="362"/>
                  </a:lnTo>
                  <a:lnTo>
                    <a:pt x="358" y="362"/>
                  </a:lnTo>
                  <a:lnTo>
                    <a:pt x="358" y="358"/>
                  </a:lnTo>
                  <a:lnTo>
                    <a:pt x="358" y="356"/>
                  </a:lnTo>
                  <a:lnTo>
                    <a:pt x="362" y="354"/>
                  </a:lnTo>
                  <a:lnTo>
                    <a:pt x="362" y="354"/>
                  </a:lnTo>
                  <a:lnTo>
                    <a:pt x="362" y="352"/>
                  </a:lnTo>
                  <a:lnTo>
                    <a:pt x="362" y="350"/>
                  </a:lnTo>
                  <a:lnTo>
                    <a:pt x="362" y="348"/>
                  </a:lnTo>
                  <a:lnTo>
                    <a:pt x="360" y="346"/>
                  </a:lnTo>
                  <a:lnTo>
                    <a:pt x="362" y="346"/>
                  </a:lnTo>
                  <a:lnTo>
                    <a:pt x="362" y="344"/>
                  </a:lnTo>
                  <a:lnTo>
                    <a:pt x="362" y="342"/>
                  </a:lnTo>
                  <a:lnTo>
                    <a:pt x="362" y="340"/>
                  </a:lnTo>
                  <a:lnTo>
                    <a:pt x="362" y="340"/>
                  </a:lnTo>
                  <a:lnTo>
                    <a:pt x="362" y="342"/>
                  </a:lnTo>
                  <a:lnTo>
                    <a:pt x="362" y="342"/>
                  </a:lnTo>
                  <a:lnTo>
                    <a:pt x="362" y="344"/>
                  </a:lnTo>
                  <a:lnTo>
                    <a:pt x="362" y="346"/>
                  </a:lnTo>
                  <a:lnTo>
                    <a:pt x="362" y="344"/>
                  </a:lnTo>
                  <a:lnTo>
                    <a:pt x="364" y="342"/>
                  </a:lnTo>
                  <a:lnTo>
                    <a:pt x="364" y="342"/>
                  </a:lnTo>
                  <a:lnTo>
                    <a:pt x="366" y="342"/>
                  </a:lnTo>
                  <a:lnTo>
                    <a:pt x="368" y="340"/>
                  </a:lnTo>
                  <a:lnTo>
                    <a:pt x="368" y="340"/>
                  </a:lnTo>
                  <a:lnTo>
                    <a:pt x="368" y="338"/>
                  </a:lnTo>
                  <a:lnTo>
                    <a:pt x="368" y="336"/>
                  </a:lnTo>
                  <a:lnTo>
                    <a:pt x="366" y="336"/>
                  </a:lnTo>
                  <a:lnTo>
                    <a:pt x="368" y="336"/>
                  </a:lnTo>
                  <a:lnTo>
                    <a:pt x="366" y="334"/>
                  </a:lnTo>
                  <a:lnTo>
                    <a:pt x="366" y="330"/>
                  </a:lnTo>
                  <a:lnTo>
                    <a:pt x="366" y="332"/>
                  </a:lnTo>
                  <a:lnTo>
                    <a:pt x="366" y="332"/>
                  </a:lnTo>
                  <a:lnTo>
                    <a:pt x="368" y="334"/>
                  </a:lnTo>
                  <a:lnTo>
                    <a:pt x="368" y="332"/>
                  </a:lnTo>
                  <a:lnTo>
                    <a:pt x="368" y="332"/>
                  </a:lnTo>
                  <a:lnTo>
                    <a:pt x="368" y="330"/>
                  </a:lnTo>
                  <a:lnTo>
                    <a:pt x="370" y="330"/>
                  </a:lnTo>
                  <a:lnTo>
                    <a:pt x="370" y="330"/>
                  </a:lnTo>
                  <a:lnTo>
                    <a:pt x="372" y="328"/>
                  </a:lnTo>
                  <a:lnTo>
                    <a:pt x="370" y="328"/>
                  </a:lnTo>
                  <a:lnTo>
                    <a:pt x="370" y="326"/>
                  </a:lnTo>
                  <a:lnTo>
                    <a:pt x="370" y="326"/>
                  </a:lnTo>
                  <a:lnTo>
                    <a:pt x="370" y="326"/>
                  </a:lnTo>
                  <a:lnTo>
                    <a:pt x="372" y="326"/>
                  </a:lnTo>
                  <a:lnTo>
                    <a:pt x="372" y="328"/>
                  </a:lnTo>
                  <a:lnTo>
                    <a:pt x="374" y="326"/>
                  </a:lnTo>
                  <a:lnTo>
                    <a:pt x="374" y="324"/>
                  </a:lnTo>
                  <a:lnTo>
                    <a:pt x="374" y="324"/>
                  </a:lnTo>
                  <a:lnTo>
                    <a:pt x="374" y="324"/>
                  </a:lnTo>
                  <a:lnTo>
                    <a:pt x="376" y="322"/>
                  </a:lnTo>
                  <a:lnTo>
                    <a:pt x="378" y="322"/>
                  </a:lnTo>
                  <a:lnTo>
                    <a:pt x="378" y="322"/>
                  </a:lnTo>
                  <a:lnTo>
                    <a:pt x="378" y="322"/>
                  </a:lnTo>
                  <a:lnTo>
                    <a:pt x="380" y="322"/>
                  </a:lnTo>
                  <a:lnTo>
                    <a:pt x="380" y="322"/>
                  </a:lnTo>
                  <a:lnTo>
                    <a:pt x="382" y="320"/>
                  </a:lnTo>
                  <a:lnTo>
                    <a:pt x="382" y="322"/>
                  </a:lnTo>
                  <a:lnTo>
                    <a:pt x="384" y="324"/>
                  </a:lnTo>
                  <a:lnTo>
                    <a:pt x="384" y="324"/>
                  </a:lnTo>
                  <a:lnTo>
                    <a:pt x="384" y="324"/>
                  </a:lnTo>
                  <a:lnTo>
                    <a:pt x="380" y="324"/>
                  </a:lnTo>
                  <a:lnTo>
                    <a:pt x="380" y="324"/>
                  </a:lnTo>
                  <a:lnTo>
                    <a:pt x="380" y="324"/>
                  </a:lnTo>
                  <a:lnTo>
                    <a:pt x="382" y="324"/>
                  </a:lnTo>
                  <a:lnTo>
                    <a:pt x="384" y="324"/>
                  </a:lnTo>
                  <a:lnTo>
                    <a:pt x="382" y="326"/>
                  </a:lnTo>
                  <a:lnTo>
                    <a:pt x="382" y="326"/>
                  </a:lnTo>
                  <a:lnTo>
                    <a:pt x="384" y="326"/>
                  </a:lnTo>
                  <a:lnTo>
                    <a:pt x="384" y="326"/>
                  </a:lnTo>
                  <a:lnTo>
                    <a:pt x="384" y="328"/>
                  </a:lnTo>
                  <a:lnTo>
                    <a:pt x="386" y="328"/>
                  </a:lnTo>
                  <a:lnTo>
                    <a:pt x="390" y="328"/>
                  </a:lnTo>
                  <a:lnTo>
                    <a:pt x="392" y="328"/>
                  </a:lnTo>
                  <a:lnTo>
                    <a:pt x="392" y="326"/>
                  </a:lnTo>
                  <a:lnTo>
                    <a:pt x="392" y="326"/>
                  </a:lnTo>
                  <a:lnTo>
                    <a:pt x="392" y="328"/>
                  </a:lnTo>
                  <a:lnTo>
                    <a:pt x="394" y="328"/>
                  </a:lnTo>
                  <a:lnTo>
                    <a:pt x="394" y="326"/>
                  </a:lnTo>
                  <a:lnTo>
                    <a:pt x="396" y="328"/>
                  </a:lnTo>
                  <a:lnTo>
                    <a:pt x="396" y="330"/>
                  </a:lnTo>
                  <a:lnTo>
                    <a:pt x="396" y="330"/>
                  </a:lnTo>
                  <a:lnTo>
                    <a:pt x="396" y="330"/>
                  </a:lnTo>
                  <a:lnTo>
                    <a:pt x="392" y="330"/>
                  </a:lnTo>
                  <a:lnTo>
                    <a:pt x="392" y="332"/>
                  </a:lnTo>
                  <a:lnTo>
                    <a:pt x="390" y="334"/>
                  </a:lnTo>
                  <a:lnTo>
                    <a:pt x="388" y="334"/>
                  </a:lnTo>
                  <a:lnTo>
                    <a:pt x="388" y="334"/>
                  </a:lnTo>
                  <a:lnTo>
                    <a:pt x="388" y="336"/>
                  </a:lnTo>
                  <a:lnTo>
                    <a:pt x="390" y="336"/>
                  </a:lnTo>
                  <a:lnTo>
                    <a:pt x="392" y="336"/>
                  </a:lnTo>
                  <a:lnTo>
                    <a:pt x="394" y="336"/>
                  </a:lnTo>
                  <a:lnTo>
                    <a:pt x="394" y="336"/>
                  </a:lnTo>
                  <a:lnTo>
                    <a:pt x="396" y="336"/>
                  </a:lnTo>
                  <a:lnTo>
                    <a:pt x="396" y="338"/>
                  </a:lnTo>
                  <a:lnTo>
                    <a:pt x="396" y="340"/>
                  </a:lnTo>
                  <a:lnTo>
                    <a:pt x="396" y="340"/>
                  </a:lnTo>
                  <a:lnTo>
                    <a:pt x="396" y="342"/>
                  </a:lnTo>
                  <a:lnTo>
                    <a:pt x="396" y="342"/>
                  </a:lnTo>
                  <a:lnTo>
                    <a:pt x="398" y="344"/>
                  </a:lnTo>
                  <a:lnTo>
                    <a:pt x="398" y="344"/>
                  </a:lnTo>
                  <a:lnTo>
                    <a:pt x="400" y="344"/>
                  </a:lnTo>
                  <a:lnTo>
                    <a:pt x="402" y="344"/>
                  </a:lnTo>
                  <a:lnTo>
                    <a:pt x="402" y="344"/>
                  </a:lnTo>
                  <a:lnTo>
                    <a:pt x="404" y="342"/>
                  </a:lnTo>
                  <a:lnTo>
                    <a:pt x="404" y="342"/>
                  </a:lnTo>
                  <a:lnTo>
                    <a:pt x="404" y="342"/>
                  </a:lnTo>
                  <a:lnTo>
                    <a:pt x="404" y="342"/>
                  </a:lnTo>
                  <a:lnTo>
                    <a:pt x="404" y="340"/>
                  </a:lnTo>
                  <a:lnTo>
                    <a:pt x="406" y="340"/>
                  </a:lnTo>
                  <a:lnTo>
                    <a:pt x="408" y="340"/>
                  </a:lnTo>
                  <a:lnTo>
                    <a:pt x="408" y="340"/>
                  </a:lnTo>
                  <a:lnTo>
                    <a:pt x="410" y="336"/>
                  </a:lnTo>
                  <a:lnTo>
                    <a:pt x="416" y="338"/>
                  </a:lnTo>
                  <a:lnTo>
                    <a:pt x="416" y="338"/>
                  </a:lnTo>
                  <a:lnTo>
                    <a:pt x="418" y="338"/>
                  </a:lnTo>
                  <a:lnTo>
                    <a:pt x="418" y="336"/>
                  </a:lnTo>
                  <a:lnTo>
                    <a:pt x="418" y="336"/>
                  </a:lnTo>
                  <a:lnTo>
                    <a:pt x="418" y="334"/>
                  </a:lnTo>
                  <a:lnTo>
                    <a:pt x="418" y="334"/>
                  </a:lnTo>
                  <a:lnTo>
                    <a:pt x="416" y="334"/>
                  </a:lnTo>
                  <a:lnTo>
                    <a:pt x="414" y="334"/>
                  </a:lnTo>
                  <a:lnTo>
                    <a:pt x="414" y="334"/>
                  </a:lnTo>
                  <a:lnTo>
                    <a:pt x="414" y="334"/>
                  </a:lnTo>
                  <a:lnTo>
                    <a:pt x="412" y="334"/>
                  </a:lnTo>
                  <a:lnTo>
                    <a:pt x="412" y="336"/>
                  </a:lnTo>
                  <a:lnTo>
                    <a:pt x="410" y="334"/>
                  </a:lnTo>
                  <a:lnTo>
                    <a:pt x="410" y="336"/>
                  </a:lnTo>
                  <a:lnTo>
                    <a:pt x="408" y="334"/>
                  </a:lnTo>
                  <a:lnTo>
                    <a:pt x="408" y="336"/>
                  </a:lnTo>
                  <a:lnTo>
                    <a:pt x="406" y="334"/>
                  </a:lnTo>
                  <a:lnTo>
                    <a:pt x="406" y="332"/>
                  </a:lnTo>
                  <a:lnTo>
                    <a:pt x="406" y="332"/>
                  </a:lnTo>
                  <a:lnTo>
                    <a:pt x="404" y="332"/>
                  </a:lnTo>
                  <a:lnTo>
                    <a:pt x="404" y="330"/>
                  </a:lnTo>
                  <a:lnTo>
                    <a:pt x="402" y="330"/>
                  </a:lnTo>
                  <a:lnTo>
                    <a:pt x="402" y="330"/>
                  </a:lnTo>
                  <a:lnTo>
                    <a:pt x="402" y="330"/>
                  </a:lnTo>
                  <a:lnTo>
                    <a:pt x="402" y="330"/>
                  </a:lnTo>
                  <a:lnTo>
                    <a:pt x="402" y="330"/>
                  </a:lnTo>
                  <a:lnTo>
                    <a:pt x="400" y="328"/>
                  </a:lnTo>
                  <a:lnTo>
                    <a:pt x="400" y="328"/>
                  </a:lnTo>
                  <a:lnTo>
                    <a:pt x="400" y="330"/>
                  </a:lnTo>
                  <a:lnTo>
                    <a:pt x="400" y="330"/>
                  </a:lnTo>
                  <a:lnTo>
                    <a:pt x="400" y="330"/>
                  </a:lnTo>
                  <a:lnTo>
                    <a:pt x="398" y="328"/>
                  </a:lnTo>
                  <a:lnTo>
                    <a:pt x="398" y="328"/>
                  </a:lnTo>
                  <a:lnTo>
                    <a:pt x="398" y="328"/>
                  </a:lnTo>
                  <a:lnTo>
                    <a:pt x="396" y="328"/>
                  </a:lnTo>
                  <a:lnTo>
                    <a:pt x="396" y="326"/>
                  </a:lnTo>
                  <a:lnTo>
                    <a:pt x="396" y="326"/>
                  </a:lnTo>
                  <a:lnTo>
                    <a:pt x="398" y="326"/>
                  </a:lnTo>
                  <a:lnTo>
                    <a:pt x="398" y="326"/>
                  </a:lnTo>
                  <a:lnTo>
                    <a:pt x="398" y="326"/>
                  </a:lnTo>
                  <a:lnTo>
                    <a:pt x="400" y="326"/>
                  </a:lnTo>
                  <a:lnTo>
                    <a:pt x="400" y="326"/>
                  </a:lnTo>
                  <a:lnTo>
                    <a:pt x="400" y="326"/>
                  </a:lnTo>
                  <a:lnTo>
                    <a:pt x="402" y="326"/>
                  </a:lnTo>
                  <a:lnTo>
                    <a:pt x="402" y="328"/>
                  </a:lnTo>
                  <a:lnTo>
                    <a:pt x="402" y="328"/>
                  </a:lnTo>
                  <a:lnTo>
                    <a:pt x="402" y="328"/>
                  </a:lnTo>
                  <a:lnTo>
                    <a:pt x="402" y="328"/>
                  </a:lnTo>
                  <a:lnTo>
                    <a:pt x="402" y="326"/>
                  </a:lnTo>
                  <a:lnTo>
                    <a:pt x="404" y="328"/>
                  </a:lnTo>
                  <a:lnTo>
                    <a:pt x="402" y="328"/>
                  </a:lnTo>
                  <a:lnTo>
                    <a:pt x="404" y="330"/>
                  </a:lnTo>
                  <a:lnTo>
                    <a:pt x="406" y="330"/>
                  </a:lnTo>
                  <a:lnTo>
                    <a:pt x="404" y="328"/>
                  </a:lnTo>
                  <a:lnTo>
                    <a:pt x="404" y="326"/>
                  </a:lnTo>
                  <a:lnTo>
                    <a:pt x="406" y="326"/>
                  </a:lnTo>
                  <a:lnTo>
                    <a:pt x="406" y="324"/>
                  </a:lnTo>
                  <a:lnTo>
                    <a:pt x="406" y="324"/>
                  </a:lnTo>
                  <a:lnTo>
                    <a:pt x="408" y="326"/>
                  </a:lnTo>
                  <a:lnTo>
                    <a:pt x="408" y="324"/>
                  </a:lnTo>
                  <a:lnTo>
                    <a:pt x="410" y="322"/>
                  </a:lnTo>
                  <a:lnTo>
                    <a:pt x="412" y="322"/>
                  </a:lnTo>
                  <a:lnTo>
                    <a:pt x="412" y="322"/>
                  </a:lnTo>
                  <a:lnTo>
                    <a:pt x="412" y="322"/>
                  </a:lnTo>
                  <a:lnTo>
                    <a:pt x="412" y="322"/>
                  </a:lnTo>
                  <a:lnTo>
                    <a:pt x="416" y="320"/>
                  </a:lnTo>
                  <a:lnTo>
                    <a:pt x="418" y="320"/>
                  </a:lnTo>
                  <a:lnTo>
                    <a:pt x="418" y="320"/>
                  </a:lnTo>
                  <a:lnTo>
                    <a:pt x="420" y="318"/>
                  </a:lnTo>
                  <a:lnTo>
                    <a:pt x="422" y="318"/>
                  </a:lnTo>
                  <a:lnTo>
                    <a:pt x="422" y="318"/>
                  </a:lnTo>
                  <a:lnTo>
                    <a:pt x="424" y="316"/>
                  </a:lnTo>
                  <a:lnTo>
                    <a:pt x="426" y="316"/>
                  </a:lnTo>
                  <a:lnTo>
                    <a:pt x="428" y="316"/>
                  </a:lnTo>
                  <a:lnTo>
                    <a:pt x="430" y="316"/>
                  </a:lnTo>
                  <a:lnTo>
                    <a:pt x="430" y="316"/>
                  </a:lnTo>
                  <a:lnTo>
                    <a:pt x="432" y="314"/>
                  </a:lnTo>
                  <a:lnTo>
                    <a:pt x="432" y="316"/>
                  </a:lnTo>
                  <a:lnTo>
                    <a:pt x="434" y="316"/>
                  </a:lnTo>
                  <a:lnTo>
                    <a:pt x="434" y="316"/>
                  </a:lnTo>
                  <a:lnTo>
                    <a:pt x="434" y="316"/>
                  </a:lnTo>
                  <a:lnTo>
                    <a:pt x="434" y="318"/>
                  </a:lnTo>
                  <a:lnTo>
                    <a:pt x="432" y="318"/>
                  </a:lnTo>
                  <a:lnTo>
                    <a:pt x="430" y="318"/>
                  </a:lnTo>
                  <a:lnTo>
                    <a:pt x="428" y="320"/>
                  </a:lnTo>
                  <a:lnTo>
                    <a:pt x="428" y="320"/>
                  </a:lnTo>
                  <a:lnTo>
                    <a:pt x="430" y="320"/>
                  </a:lnTo>
                  <a:lnTo>
                    <a:pt x="428" y="320"/>
                  </a:lnTo>
                  <a:lnTo>
                    <a:pt x="428" y="320"/>
                  </a:lnTo>
                  <a:lnTo>
                    <a:pt x="424" y="320"/>
                  </a:lnTo>
                  <a:lnTo>
                    <a:pt x="424" y="322"/>
                  </a:lnTo>
                  <a:lnTo>
                    <a:pt x="426" y="324"/>
                  </a:lnTo>
                  <a:lnTo>
                    <a:pt x="428" y="324"/>
                  </a:lnTo>
                  <a:lnTo>
                    <a:pt x="428" y="326"/>
                  </a:lnTo>
                  <a:lnTo>
                    <a:pt x="430" y="326"/>
                  </a:lnTo>
                  <a:lnTo>
                    <a:pt x="430" y="326"/>
                  </a:lnTo>
                  <a:lnTo>
                    <a:pt x="428" y="326"/>
                  </a:lnTo>
                  <a:lnTo>
                    <a:pt x="428" y="328"/>
                  </a:lnTo>
                  <a:lnTo>
                    <a:pt x="426" y="328"/>
                  </a:lnTo>
                  <a:lnTo>
                    <a:pt x="426" y="330"/>
                  </a:lnTo>
                  <a:lnTo>
                    <a:pt x="424" y="332"/>
                  </a:lnTo>
                  <a:lnTo>
                    <a:pt x="424" y="334"/>
                  </a:lnTo>
                  <a:lnTo>
                    <a:pt x="422" y="334"/>
                  </a:lnTo>
                  <a:lnTo>
                    <a:pt x="420" y="334"/>
                  </a:lnTo>
                  <a:lnTo>
                    <a:pt x="420" y="334"/>
                  </a:lnTo>
                  <a:lnTo>
                    <a:pt x="420" y="336"/>
                  </a:lnTo>
                  <a:lnTo>
                    <a:pt x="418" y="336"/>
                  </a:lnTo>
                  <a:lnTo>
                    <a:pt x="420" y="336"/>
                  </a:lnTo>
                  <a:lnTo>
                    <a:pt x="422" y="338"/>
                  </a:lnTo>
                  <a:lnTo>
                    <a:pt x="424" y="340"/>
                  </a:lnTo>
                  <a:lnTo>
                    <a:pt x="424" y="340"/>
                  </a:lnTo>
                  <a:lnTo>
                    <a:pt x="426" y="342"/>
                  </a:lnTo>
                  <a:lnTo>
                    <a:pt x="426" y="340"/>
                  </a:lnTo>
                  <a:lnTo>
                    <a:pt x="428" y="342"/>
                  </a:lnTo>
                  <a:lnTo>
                    <a:pt x="430" y="342"/>
                  </a:lnTo>
                  <a:lnTo>
                    <a:pt x="436" y="346"/>
                  </a:lnTo>
                  <a:lnTo>
                    <a:pt x="440" y="348"/>
                  </a:lnTo>
                  <a:lnTo>
                    <a:pt x="442" y="350"/>
                  </a:lnTo>
                  <a:lnTo>
                    <a:pt x="442" y="350"/>
                  </a:lnTo>
                  <a:lnTo>
                    <a:pt x="444" y="350"/>
                  </a:lnTo>
                  <a:lnTo>
                    <a:pt x="446" y="352"/>
                  </a:lnTo>
                  <a:lnTo>
                    <a:pt x="446" y="354"/>
                  </a:lnTo>
                  <a:lnTo>
                    <a:pt x="448" y="354"/>
                  </a:lnTo>
                  <a:lnTo>
                    <a:pt x="450" y="354"/>
                  </a:lnTo>
                  <a:lnTo>
                    <a:pt x="450" y="356"/>
                  </a:lnTo>
                  <a:lnTo>
                    <a:pt x="454" y="356"/>
                  </a:lnTo>
                  <a:lnTo>
                    <a:pt x="456" y="358"/>
                  </a:lnTo>
                  <a:lnTo>
                    <a:pt x="458" y="358"/>
                  </a:lnTo>
                  <a:lnTo>
                    <a:pt x="460" y="360"/>
                  </a:lnTo>
                  <a:lnTo>
                    <a:pt x="460" y="362"/>
                  </a:lnTo>
                  <a:lnTo>
                    <a:pt x="460" y="364"/>
                  </a:lnTo>
                  <a:lnTo>
                    <a:pt x="462" y="366"/>
                  </a:lnTo>
                  <a:lnTo>
                    <a:pt x="462" y="368"/>
                  </a:lnTo>
                  <a:lnTo>
                    <a:pt x="462" y="370"/>
                  </a:lnTo>
                  <a:lnTo>
                    <a:pt x="462" y="370"/>
                  </a:lnTo>
                  <a:lnTo>
                    <a:pt x="462" y="370"/>
                  </a:lnTo>
                  <a:lnTo>
                    <a:pt x="462" y="372"/>
                  </a:lnTo>
                  <a:lnTo>
                    <a:pt x="460" y="374"/>
                  </a:lnTo>
                  <a:lnTo>
                    <a:pt x="454" y="378"/>
                  </a:lnTo>
                  <a:lnTo>
                    <a:pt x="452" y="378"/>
                  </a:lnTo>
                  <a:lnTo>
                    <a:pt x="446" y="376"/>
                  </a:lnTo>
                  <a:lnTo>
                    <a:pt x="442" y="378"/>
                  </a:lnTo>
                  <a:lnTo>
                    <a:pt x="440" y="378"/>
                  </a:lnTo>
                  <a:lnTo>
                    <a:pt x="438" y="378"/>
                  </a:lnTo>
                  <a:lnTo>
                    <a:pt x="434" y="378"/>
                  </a:lnTo>
                  <a:lnTo>
                    <a:pt x="434" y="378"/>
                  </a:lnTo>
                  <a:lnTo>
                    <a:pt x="432" y="378"/>
                  </a:lnTo>
                  <a:lnTo>
                    <a:pt x="428" y="376"/>
                  </a:lnTo>
                  <a:lnTo>
                    <a:pt x="424" y="376"/>
                  </a:lnTo>
                  <a:lnTo>
                    <a:pt x="422" y="372"/>
                  </a:lnTo>
                  <a:lnTo>
                    <a:pt x="420" y="370"/>
                  </a:lnTo>
                  <a:lnTo>
                    <a:pt x="418" y="372"/>
                  </a:lnTo>
                  <a:lnTo>
                    <a:pt x="418" y="370"/>
                  </a:lnTo>
                  <a:lnTo>
                    <a:pt x="416" y="370"/>
                  </a:lnTo>
                  <a:lnTo>
                    <a:pt x="414" y="368"/>
                  </a:lnTo>
                  <a:lnTo>
                    <a:pt x="414" y="368"/>
                  </a:lnTo>
                  <a:lnTo>
                    <a:pt x="412" y="368"/>
                  </a:lnTo>
                  <a:lnTo>
                    <a:pt x="412" y="368"/>
                  </a:lnTo>
                  <a:lnTo>
                    <a:pt x="410" y="368"/>
                  </a:lnTo>
                  <a:lnTo>
                    <a:pt x="406" y="368"/>
                  </a:lnTo>
                  <a:lnTo>
                    <a:pt x="402" y="368"/>
                  </a:lnTo>
                  <a:lnTo>
                    <a:pt x="400" y="368"/>
                  </a:lnTo>
                  <a:lnTo>
                    <a:pt x="398" y="368"/>
                  </a:lnTo>
                  <a:lnTo>
                    <a:pt x="394" y="370"/>
                  </a:lnTo>
                  <a:lnTo>
                    <a:pt x="392" y="372"/>
                  </a:lnTo>
                  <a:lnTo>
                    <a:pt x="392" y="372"/>
                  </a:lnTo>
                  <a:lnTo>
                    <a:pt x="390" y="374"/>
                  </a:lnTo>
                  <a:lnTo>
                    <a:pt x="388" y="374"/>
                  </a:lnTo>
                  <a:lnTo>
                    <a:pt x="386" y="376"/>
                  </a:lnTo>
                  <a:lnTo>
                    <a:pt x="386" y="378"/>
                  </a:lnTo>
                  <a:lnTo>
                    <a:pt x="384" y="378"/>
                  </a:lnTo>
                  <a:lnTo>
                    <a:pt x="382" y="378"/>
                  </a:lnTo>
                  <a:lnTo>
                    <a:pt x="380" y="378"/>
                  </a:lnTo>
                  <a:lnTo>
                    <a:pt x="380" y="378"/>
                  </a:lnTo>
                  <a:lnTo>
                    <a:pt x="378" y="378"/>
                  </a:lnTo>
                  <a:lnTo>
                    <a:pt x="372" y="378"/>
                  </a:lnTo>
                  <a:lnTo>
                    <a:pt x="372" y="378"/>
                  </a:lnTo>
                  <a:lnTo>
                    <a:pt x="370" y="378"/>
                  </a:lnTo>
                  <a:lnTo>
                    <a:pt x="370" y="376"/>
                  </a:lnTo>
                  <a:lnTo>
                    <a:pt x="368" y="378"/>
                  </a:lnTo>
                  <a:lnTo>
                    <a:pt x="368" y="380"/>
                  </a:lnTo>
                  <a:lnTo>
                    <a:pt x="370" y="380"/>
                  </a:lnTo>
                  <a:lnTo>
                    <a:pt x="370" y="380"/>
                  </a:lnTo>
                  <a:lnTo>
                    <a:pt x="370" y="380"/>
                  </a:lnTo>
                  <a:lnTo>
                    <a:pt x="372" y="380"/>
                  </a:lnTo>
                  <a:lnTo>
                    <a:pt x="372" y="382"/>
                  </a:lnTo>
                  <a:lnTo>
                    <a:pt x="374" y="380"/>
                  </a:lnTo>
                  <a:lnTo>
                    <a:pt x="374" y="382"/>
                  </a:lnTo>
                  <a:lnTo>
                    <a:pt x="374" y="382"/>
                  </a:lnTo>
                  <a:lnTo>
                    <a:pt x="368" y="382"/>
                  </a:lnTo>
                  <a:lnTo>
                    <a:pt x="368" y="384"/>
                  </a:lnTo>
                  <a:lnTo>
                    <a:pt x="368" y="384"/>
                  </a:lnTo>
                  <a:lnTo>
                    <a:pt x="370" y="384"/>
                  </a:lnTo>
                  <a:lnTo>
                    <a:pt x="370" y="384"/>
                  </a:lnTo>
                  <a:lnTo>
                    <a:pt x="368" y="384"/>
                  </a:lnTo>
                  <a:lnTo>
                    <a:pt x="364" y="384"/>
                  </a:lnTo>
                  <a:lnTo>
                    <a:pt x="362" y="386"/>
                  </a:lnTo>
                  <a:lnTo>
                    <a:pt x="362" y="384"/>
                  </a:lnTo>
                  <a:lnTo>
                    <a:pt x="362" y="384"/>
                  </a:lnTo>
                  <a:lnTo>
                    <a:pt x="360" y="384"/>
                  </a:lnTo>
                  <a:lnTo>
                    <a:pt x="358" y="384"/>
                  </a:lnTo>
                  <a:lnTo>
                    <a:pt x="360" y="386"/>
                  </a:lnTo>
                  <a:lnTo>
                    <a:pt x="358" y="386"/>
                  </a:lnTo>
                  <a:lnTo>
                    <a:pt x="356" y="386"/>
                  </a:lnTo>
                  <a:lnTo>
                    <a:pt x="356" y="384"/>
                  </a:lnTo>
                  <a:lnTo>
                    <a:pt x="354" y="386"/>
                  </a:lnTo>
                  <a:lnTo>
                    <a:pt x="352" y="386"/>
                  </a:lnTo>
                  <a:lnTo>
                    <a:pt x="352" y="386"/>
                  </a:lnTo>
                  <a:lnTo>
                    <a:pt x="350" y="388"/>
                  </a:lnTo>
                  <a:lnTo>
                    <a:pt x="348" y="390"/>
                  </a:lnTo>
                  <a:lnTo>
                    <a:pt x="348" y="390"/>
                  </a:lnTo>
                  <a:lnTo>
                    <a:pt x="348" y="390"/>
                  </a:lnTo>
                  <a:lnTo>
                    <a:pt x="348" y="394"/>
                  </a:lnTo>
                  <a:lnTo>
                    <a:pt x="348" y="394"/>
                  </a:lnTo>
                  <a:lnTo>
                    <a:pt x="352" y="394"/>
                  </a:lnTo>
                  <a:lnTo>
                    <a:pt x="354" y="394"/>
                  </a:lnTo>
                  <a:lnTo>
                    <a:pt x="354" y="394"/>
                  </a:lnTo>
                  <a:lnTo>
                    <a:pt x="352" y="396"/>
                  </a:lnTo>
                  <a:lnTo>
                    <a:pt x="352" y="396"/>
                  </a:lnTo>
                  <a:lnTo>
                    <a:pt x="354" y="398"/>
                  </a:lnTo>
                  <a:lnTo>
                    <a:pt x="354" y="400"/>
                  </a:lnTo>
                  <a:lnTo>
                    <a:pt x="356" y="400"/>
                  </a:lnTo>
                  <a:lnTo>
                    <a:pt x="356" y="400"/>
                  </a:lnTo>
                  <a:lnTo>
                    <a:pt x="354" y="402"/>
                  </a:lnTo>
                  <a:lnTo>
                    <a:pt x="354" y="402"/>
                  </a:lnTo>
                  <a:lnTo>
                    <a:pt x="356" y="404"/>
                  </a:lnTo>
                  <a:lnTo>
                    <a:pt x="356" y="404"/>
                  </a:lnTo>
                  <a:lnTo>
                    <a:pt x="356" y="406"/>
                  </a:lnTo>
                  <a:lnTo>
                    <a:pt x="356" y="406"/>
                  </a:lnTo>
                  <a:lnTo>
                    <a:pt x="354" y="406"/>
                  </a:lnTo>
                  <a:lnTo>
                    <a:pt x="354" y="406"/>
                  </a:lnTo>
                  <a:lnTo>
                    <a:pt x="352" y="402"/>
                  </a:lnTo>
                  <a:lnTo>
                    <a:pt x="352" y="402"/>
                  </a:lnTo>
                  <a:lnTo>
                    <a:pt x="352" y="404"/>
                  </a:lnTo>
                  <a:lnTo>
                    <a:pt x="352" y="404"/>
                  </a:lnTo>
                  <a:lnTo>
                    <a:pt x="352" y="406"/>
                  </a:lnTo>
                  <a:lnTo>
                    <a:pt x="350" y="406"/>
                  </a:lnTo>
                  <a:lnTo>
                    <a:pt x="350" y="406"/>
                  </a:lnTo>
                  <a:lnTo>
                    <a:pt x="352" y="408"/>
                  </a:lnTo>
                  <a:lnTo>
                    <a:pt x="352" y="408"/>
                  </a:lnTo>
                  <a:lnTo>
                    <a:pt x="354" y="408"/>
                  </a:lnTo>
                  <a:lnTo>
                    <a:pt x="354" y="408"/>
                  </a:lnTo>
                  <a:lnTo>
                    <a:pt x="356" y="408"/>
                  </a:lnTo>
                  <a:lnTo>
                    <a:pt x="358" y="408"/>
                  </a:lnTo>
                  <a:lnTo>
                    <a:pt x="358" y="410"/>
                  </a:lnTo>
                  <a:lnTo>
                    <a:pt x="358" y="412"/>
                  </a:lnTo>
                  <a:lnTo>
                    <a:pt x="358" y="412"/>
                  </a:lnTo>
                  <a:lnTo>
                    <a:pt x="358" y="414"/>
                  </a:lnTo>
                  <a:lnTo>
                    <a:pt x="360" y="412"/>
                  </a:lnTo>
                  <a:lnTo>
                    <a:pt x="360" y="412"/>
                  </a:lnTo>
                  <a:lnTo>
                    <a:pt x="360" y="414"/>
                  </a:lnTo>
                  <a:lnTo>
                    <a:pt x="360" y="414"/>
                  </a:lnTo>
                  <a:lnTo>
                    <a:pt x="360" y="416"/>
                  </a:lnTo>
                  <a:lnTo>
                    <a:pt x="360" y="416"/>
                  </a:lnTo>
                  <a:lnTo>
                    <a:pt x="360" y="416"/>
                  </a:lnTo>
                  <a:lnTo>
                    <a:pt x="362" y="416"/>
                  </a:lnTo>
                  <a:lnTo>
                    <a:pt x="360" y="418"/>
                  </a:lnTo>
                  <a:lnTo>
                    <a:pt x="360" y="418"/>
                  </a:lnTo>
                  <a:lnTo>
                    <a:pt x="364" y="418"/>
                  </a:lnTo>
                  <a:lnTo>
                    <a:pt x="366" y="418"/>
                  </a:lnTo>
                  <a:lnTo>
                    <a:pt x="368" y="418"/>
                  </a:lnTo>
                  <a:lnTo>
                    <a:pt x="368" y="420"/>
                  </a:lnTo>
                  <a:lnTo>
                    <a:pt x="366" y="420"/>
                  </a:lnTo>
                  <a:lnTo>
                    <a:pt x="366" y="420"/>
                  </a:lnTo>
                  <a:lnTo>
                    <a:pt x="366" y="420"/>
                  </a:lnTo>
                  <a:lnTo>
                    <a:pt x="364" y="422"/>
                  </a:lnTo>
                  <a:lnTo>
                    <a:pt x="362" y="422"/>
                  </a:lnTo>
                  <a:lnTo>
                    <a:pt x="362" y="422"/>
                  </a:lnTo>
                  <a:lnTo>
                    <a:pt x="366" y="422"/>
                  </a:lnTo>
                  <a:lnTo>
                    <a:pt x="366" y="422"/>
                  </a:lnTo>
                  <a:lnTo>
                    <a:pt x="366" y="422"/>
                  </a:lnTo>
                  <a:lnTo>
                    <a:pt x="366" y="422"/>
                  </a:lnTo>
                  <a:lnTo>
                    <a:pt x="368" y="422"/>
                  </a:lnTo>
                  <a:lnTo>
                    <a:pt x="368" y="422"/>
                  </a:lnTo>
                  <a:lnTo>
                    <a:pt x="370" y="422"/>
                  </a:lnTo>
                  <a:lnTo>
                    <a:pt x="370" y="422"/>
                  </a:lnTo>
                  <a:lnTo>
                    <a:pt x="372" y="422"/>
                  </a:lnTo>
                  <a:lnTo>
                    <a:pt x="372" y="422"/>
                  </a:lnTo>
                  <a:lnTo>
                    <a:pt x="374" y="422"/>
                  </a:lnTo>
                  <a:lnTo>
                    <a:pt x="374" y="422"/>
                  </a:lnTo>
                  <a:lnTo>
                    <a:pt x="374" y="422"/>
                  </a:lnTo>
                  <a:lnTo>
                    <a:pt x="374" y="422"/>
                  </a:lnTo>
                  <a:lnTo>
                    <a:pt x="374" y="422"/>
                  </a:lnTo>
                  <a:lnTo>
                    <a:pt x="376" y="424"/>
                  </a:lnTo>
                  <a:lnTo>
                    <a:pt x="376" y="426"/>
                  </a:lnTo>
                  <a:lnTo>
                    <a:pt x="378" y="426"/>
                  </a:lnTo>
                  <a:lnTo>
                    <a:pt x="380" y="428"/>
                  </a:lnTo>
                  <a:lnTo>
                    <a:pt x="380" y="428"/>
                  </a:lnTo>
                  <a:lnTo>
                    <a:pt x="384" y="426"/>
                  </a:lnTo>
                  <a:lnTo>
                    <a:pt x="386" y="426"/>
                  </a:lnTo>
                  <a:lnTo>
                    <a:pt x="386" y="424"/>
                  </a:lnTo>
                  <a:lnTo>
                    <a:pt x="386" y="424"/>
                  </a:lnTo>
                  <a:lnTo>
                    <a:pt x="386" y="422"/>
                  </a:lnTo>
                  <a:lnTo>
                    <a:pt x="386" y="420"/>
                  </a:lnTo>
                  <a:lnTo>
                    <a:pt x="386" y="420"/>
                  </a:lnTo>
                  <a:lnTo>
                    <a:pt x="388" y="420"/>
                  </a:lnTo>
                  <a:lnTo>
                    <a:pt x="392" y="420"/>
                  </a:lnTo>
                  <a:lnTo>
                    <a:pt x="394" y="422"/>
                  </a:lnTo>
                  <a:lnTo>
                    <a:pt x="396" y="424"/>
                  </a:lnTo>
                  <a:lnTo>
                    <a:pt x="398" y="424"/>
                  </a:lnTo>
                  <a:lnTo>
                    <a:pt x="400" y="424"/>
                  </a:lnTo>
                  <a:lnTo>
                    <a:pt x="400" y="426"/>
                  </a:lnTo>
                  <a:lnTo>
                    <a:pt x="402" y="428"/>
                  </a:lnTo>
                  <a:lnTo>
                    <a:pt x="404" y="428"/>
                  </a:lnTo>
                  <a:lnTo>
                    <a:pt x="406" y="428"/>
                  </a:lnTo>
                  <a:lnTo>
                    <a:pt x="408" y="426"/>
                  </a:lnTo>
                  <a:lnTo>
                    <a:pt x="410" y="426"/>
                  </a:lnTo>
                  <a:lnTo>
                    <a:pt x="412" y="426"/>
                  </a:lnTo>
                  <a:lnTo>
                    <a:pt x="412" y="424"/>
                  </a:lnTo>
                  <a:lnTo>
                    <a:pt x="414" y="424"/>
                  </a:lnTo>
                  <a:lnTo>
                    <a:pt x="414" y="424"/>
                  </a:lnTo>
                  <a:lnTo>
                    <a:pt x="416" y="422"/>
                  </a:lnTo>
                  <a:lnTo>
                    <a:pt x="418" y="420"/>
                  </a:lnTo>
                  <a:lnTo>
                    <a:pt x="418" y="420"/>
                  </a:lnTo>
                  <a:lnTo>
                    <a:pt x="420" y="420"/>
                  </a:lnTo>
                  <a:lnTo>
                    <a:pt x="422" y="422"/>
                  </a:lnTo>
                  <a:lnTo>
                    <a:pt x="422" y="422"/>
                  </a:lnTo>
                  <a:lnTo>
                    <a:pt x="424" y="422"/>
                  </a:lnTo>
                  <a:lnTo>
                    <a:pt x="426" y="422"/>
                  </a:lnTo>
                  <a:lnTo>
                    <a:pt x="426" y="420"/>
                  </a:lnTo>
                  <a:lnTo>
                    <a:pt x="428" y="420"/>
                  </a:lnTo>
                  <a:lnTo>
                    <a:pt x="430" y="420"/>
                  </a:lnTo>
                  <a:lnTo>
                    <a:pt x="428" y="422"/>
                  </a:lnTo>
                  <a:lnTo>
                    <a:pt x="428" y="424"/>
                  </a:lnTo>
                  <a:lnTo>
                    <a:pt x="428" y="424"/>
                  </a:lnTo>
                  <a:lnTo>
                    <a:pt x="428" y="428"/>
                  </a:lnTo>
                  <a:lnTo>
                    <a:pt x="428" y="428"/>
                  </a:lnTo>
                  <a:lnTo>
                    <a:pt x="428" y="430"/>
                  </a:lnTo>
                  <a:lnTo>
                    <a:pt x="428" y="432"/>
                  </a:lnTo>
                  <a:lnTo>
                    <a:pt x="428" y="432"/>
                  </a:lnTo>
                  <a:lnTo>
                    <a:pt x="430" y="434"/>
                  </a:lnTo>
                  <a:lnTo>
                    <a:pt x="430" y="438"/>
                  </a:lnTo>
                  <a:lnTo>
                    <a:pt x="430" y="440"/>
                  </a:lnTo>
                  <a:lnTo>
                    <a:pt x="430" y="440"/>
                  </a:lnTo>
                  <a:lnTo>
                    <a:pt x="430" y="442"/>
                  </a:lnTo>
                  <a:lnTo>
                    <a:pt x="430" y="444"/>
                  </a:lnTo>
                  <a:lnTo>
                    <a:pt x="428" y="444"/>
                  </a:lnTo>
                  <a:lnTo>
                    <a:pt x="428" y="448"/>
                  </a:lnTo>
                  <a:lnTo>
                    <a:pt x="428" y="448"/>
                  </a:lnTo>
                  <a:lnTo>
                    <a:pt x="428" y="450"/>
                  </a:lnTo>
                  <a:lnTo>
                    <a:pt x="426" y="450"/>
                  </a:lnTo>
                  <a:lnTo>
                    <a:pt x="426" y="450"/>
                  </a:lnTo>
                  <a:lnTo>
                    <a:pt x="426" y="452"/>
                  </a:lnTo>
                  <a:lnTo>
                    <a:pt x="426" y="452"/>
                  </a:lnTo>
                  <a:lnTo>
                    <a:pt x="426" y="454"/>
                  </a:lnTo>
                  <a:lnTo>
                    <a:pt x="424" y="456"/>
                  </a:lnTo>
                  <a:lnTo>
                    <a:pt x="424" y="456"/>
                  </a:lnTo>
                  <a:lnTo>
                    <a:pt x="424" y="458"/>
                  </a:lnTo>
                  <a:lnTo>
                    <a:pt x="424" y="458"/>
                  </a:lnTo>
                  <a:lnTo>
                    <a:pt x="424" y="460"/>
                  </a:lnTo>
                  <a:lnTo>
                    <a:pt x="424" y="462"/>
                  </a:lnTo>
                  <a:lnTo>
                    <a:pt x="424" y="462"/>
                  </a:lnTo>
                  <a:lnTo>
                    <a:pt x="422" y="468"/>
                  </a:lnTo>
                  <a:lnTo>
                    <a:pt x="422" y="472"/>
                  </a:lnTo>
                  <a:lnTo>
                    <a:pt x="422" y="472"/>
                  </a:lnTo>
                  <a:lnTo>
                    <a:pt x="422" y="474"/>
                  </a:lnTo>
                  <a:lnTo>
                    <a:pt x="422" y="474"/>
                  </a:lnTo>
                  <a:lnTo>
                    <a:pt x="420" y="476"/>
                  </a:lnTo>
                  <a:lnTo>
                    <a:pt x="420" y="476"/>
                  </a:lnTo>
                  <a:lnTo>
                    <a:pt x="420" y="476"/>
                  </a:lnTo>
                  <a:lnTo>
                    <a:pt x="418" y="476"/>
                  </a:lnTo>
                  <a:lnTo>
                    <a:pt x="418" y="476"/>
                  </a:lnTo>
                  <a:lnTo>
                    <a:pt x="416" y="478"/>
                  </a:lnTo>
                  <a:lnTo>
                    <a:pt x="412" y="478"/>
                  </a:lnTo>
                  <a:lnTo>
                    <a:pt x="412" y="478"/>
                  </a:lnTo>
                  <a:lnTo>
                    <a:pt x="410" y="478"/>
                  </a:lnTo>
                  <a:lnTo>
                    <a:pt x="410" y="478"/>
                  </a:lnTo>
                  <a:lnTo>
                    <a:pt x="408" y="478"/>
                  </a:lnTo>
                  <a:lnTo>
                    <a:pt x="406" y="478"/>
                  </a:lnTo>
                  <a:lnTo>
                    <a:pt x="406" y="478"/>
                  </a:lnTo>
                  <a:lnTo>
                    <a:pt x="406" y="476"/>
                  </a:lnTo>
                  <a:lnTo>
                    <a:pt x="404" y="476"/>
                  </a:lnTo>
                  <a:lnTo>
                    <a:pt x="402" y="476"/>
                  </a:lnTo>
                  <a:lnTo>
                    <a:pt x="402" y="476"/>
                  </a:lnTo>
                  <a:lnTo>
                    <a:pt x="402" y="474"/>
                  </a:lnTo>
                  <a:lnTo>
                    <a:pt x="402" y="474"/>
                  </a:lnTo>
                  <a:lnTo>
                    <a:pt x="402" y="474"/>
                  </a:lnTo>
                  <a:lnTo>
                    <a:pt x="400" y="474"/>
                  </a:lnTo>
                  <a:lnTo>
                    <a:pt x="400" y="474"/>
                  </a:lnTo>
                  <a:lnTo>
                    <a:pt x="396" y="474"/>
                  </a:lnTo>
                  <a:lnTo>
                    <a:pt x="396" y="474"/>
                  </a:lnTo>
                  <a:lnTo>
                    <a:pt x="394" y="474"/>
                  </a:lnTo>
                  <a:lnTo>
                    <a:pt x="394" y="474"/>
                  </a:lnTo>
                  <a:lnTo>
                    <a:pt x="394" y="476"/>
                  </a:lnTo>
                  <a:lnTo>
                    <a:pt x="390" y="476"/>
                  </a:lnTo>
                  <a:lnTo>
                    <a:pt x="390" y="476"/>
                  </a:lnTo>
                  <a:lnTo>
                    <a:pt x="392" y="474"/>
                  </a:lnTo>
                  <a:lnTo>
                    <a:pt x="390" y="474"/>
                  </a:lnTo>
                  <a:lnTo>
                    <a:pt x="388" y="474"/>
                  </a:lnTo>
                  <a:lnTo>
                    <a:pt x="386" y="476"/>
                  </a:lnTo>
                  <a:lnTo>
                    <a:pt x="384" y="476"/>
                  </a:lnTo>
                  <a:lnTo>
                    <a:pt x="384" y="478"/>
                  </a:lnTo>
                  <a:lnTo>
                    <a:pt x="380" y="480"/>
                  </a:lnTo>
                  <a:lnTo>
                    <a:pt x="378" y="482"/>
                  </a:lnTo>
                  <a:lnTo>
                    <a:pt x="378" y="480"/>
                  </a:lnTo>
                  <a:lnTo>
                    <a:pt x="374" y="478"/>
                  </a:lnTo>
                  <a:lnTo>
                    <a:pt x="374" y="478"/>
                  </a:lnTo>
                  <a:lnTo>
                    <a:pt x="370" y="478"/>
                  </a:lnTo>
                  <a:lnTo>
                    <a:pt x="370" y="478"/>
                  </a:lnTo>
                  <a:lnTo>
                    <a:pt x="368" y="478"/>
                  </a:lnTo>
                  <a:lnTo>
                    <a:pt x="366" y="476"/>
                  </a:lnTo>
                  <a:lnTo>
                    <a:pt x="364" y="476"/>
                  </a:lnTo>
                  <a:lnTo>
                    <a:pt x="362" y="474"/>
                  </a:lnTo>
                  <a:lnTo>
                    <a:pt x="356" y="474"/>
                  </a:lnTo>
                  <a:lnTo>
                    <a:pt x="352" y="474"/>
                  </a:lnTo>
                  <a:lnTo>
                    <a:pt x="352" y="474"/>
                  </a:lnTo>
                  <a:lnTo>
                    <a:pt x="348" y="474"/>
                  </a:lnTo>
                  <a:lnTo>
                    <a:pt x="348" y="474"/>
                  </a:lnTo>
                  <a:lnTo>
                    <a:pt x="346" y="472"/>
                  </a:lnTo>
                  <a:lnTo>
                    <a:pt x="346" y="470"/>
                  </a:lnTo>
                  <a:lnTo>
                    <a:pt x="344" y="470"/>
                  </a:lnTo>
                  <a:lnTo>
                    <a:pt x="340" y="470"/>
                  </a:lnTo>
                  <a:lnTo>
                    <a:pt x="338" y="470"/>
                  </a:lnTo>
                  <a:lnTo>
                    <a:pt x="336" y="468"/>
                  </a:lnTo>
                  <a:lnTo>
                    <a:pt x="336" y="468"/>
                  </a:lnTo>
                  <a:lnTo>
                    <a:pt x="334" y="468"/>
                  </a:lnTo>
                  <a:lnTo>
                    <a:pt x="332" y="468"/>
                  </a:lnTo>
                  <a:lnTo>
                    <a:pt x="332" y="468"/>
                  </a:lnTo>
                  <a:lnTo>
                    <a:pt x="330" y="468"/>
                  </a:lnTo>
                  <a:lnTo>
                    <a:pt x="330" y="466"/>
                  </a:lnTo>
                  <a:lnTo>
                    <a:pt x="330" y="466"/>
                  </a:lnTo>
                  <a:lnTo>
                    <a:pt x="330" y="466"/>
                  </a:lnTo>
                  <a:lnTo>
                    <a:pt x="330" y="464"/>
                  </a:lnTo>
                  <a:lnTo>
                    <a:pt x="328" y="462"/>
                  </a:lnTo>
                  <a:lnTo>
                    <a:pt x="326" y="462"/>
                  </a:lnTo>
                  <a:lnTo>
                    <a:pt x="326" y="462"/>
                  </a:lnTo>
                  <a:lnTo>
                    <a:pt x="322" y="460"/>
                  </a:lnTo>
                  <a:lnTo>
                    <a:pt x="318" y="462"/>
                  </a:lnTo>
                  <a:lnTo>
                    <a:pt x="316" y="462"/>
                  </a:lnTo>
                  <a:lnTo>
                    <a:pt x="312" y="462"/>
                  </a:lnTo>
                  <a:lnTo>
                    <a:pt x="310" y="464"/>
                  </a:lnTo>
                  <a:lnTo>
                    <a:pt x="308" y="466"/>
                  </a:lnTo>
                  <a:lnTo>
                    <a:pt x="306" y="466"/>
                  </a:lnTo>
                  <a:lnTo>
                    <a:pt x="304" y="470"/>
                  </a:lnTo>
                  <a:lnTo>
                    <a:pt x="304" y="472"/>
                  </a:lnTo>
                  <a:lnTo>
                    <a:pt x="304" y="474"/>
                  </a:lnTo>
                  <a:lnTo>
                    <a:pt x="306" y="476"/>
                  </a:lnTo>
                  <a:lnTo>
                    <a:pt x="306" y="476"/>
                  </a:lnTo>
                  <a:lnTo>
                    <a:pt x="308" y="478"/>
                  </a:lnTo>
                  <a:lnTo>
                    <a:pt x="306" y="480"/>
                  </a:lnTo>
                  <a:lnTo>
                    <a:pt x="306" y="482"/>
                  </a:lnTo>
                  <a:lnTo>
                    <a:pt x="306" y="484"/>
                  </a:lnTo>
                  <a:lnTo>
                    <a:pt x="304" y="484"/>
                  </a:lnTo>
                  <a:lnTo>
                    <a:pt x="302" y="486"/>
                  </a:lnTo>
                  <a:lnTo>
                    <a:pt x="300" y="488"/>
                  </a:lnTo>
                  <a:lnTo>
                    <a:pt x="298" y="488"/>
                  </a:lnTo>
                  <a:lnTo>
                    <a:pt x="296" y="486"/>
                  </a:lnTo>
                  <a:lnTo>
                    <a:pt x="292" y="484"/>
                  </a:lnTo>
                  <a:lnTo>
                    <a:pt x="292" y="482"/>
                  </a:lnTo>
                  <a:lnTo>
                    <a:pt x="292" y="482"/>
                  </a:lnTo>
                  <a:lnTo>
                    <a:pt x="290" y="482"/>
                  </a:lnTo>
                  <a:lnTo>
                    <a:pt x="288" y="480"/>
                  </a:lnTo>
                  <a:lnTo>
                    <a:pt x="284" y="478"/>
                  </a:lnTo>
                  <a:lnTo>
                    <a:pt x="280" y="478"/>
                  </a:lnTo>
                  <a:lnTo>
                    <a:pt x="276" y="478"/>
                  </a:lnTo>
                  <a:lnTo>
                    <a:pt x="274" y="478"/>
                  </a:lnTo>
                  <a:lnTo>
                    <a:pt x="272" y="476"/>
                  </a:lnTo>
                  <a:lnTo>
                    <a:pt x="270" y="474"/>
                  </a:lnTo>
                  <a:lnTo>
                    <a:pt x="268" y="472"/>
                  </a:lnTo>
                  <a:lnTo>
                    <a:pt x="268" y="470"/>
                  </a:lnTo>
                  <a:lnTo>
                    <a:pt x="268" y="468"/>
                  </a:lnTo>
                  <a:lnTo>
                    <a:pt x="266" y="466"/>
                  </a:lnTo>
                  <a:lnTo>
                    <a:pt x="264" y="466"/>
                  </a:lnTo>
                  <a:lnTo>
                    <a:pt x="264" y="466"/>
                  </a:lnTo>
                  <a:lnTo>
                    <a:pt x="260" y="464"/>
                  </a:lnTo>
                  <a:lnTo>
                    <a:pt x="258" y="464"/>
                  </a:lnTo>
                  <a:lnTo>
                    <a:pt x="256" y="462"/>
                  </a:lnTo>
                  <a:lnTo>
                    <a:pt x="254" y="462"/>
                  </a:lnTo>
                  <a:lnTo>
                    <a:pt x="252" y="462"/>
                  </a:lnTo>
                  <a:lnTo>
                    <a:pt x="250" y="462"/>
                  </a:lnTo>
                  <a:lnTo>
                    <a:pt x="248" y="462"/>
                  </a:lnTo>
                  <a:lnTo>
                    <a:pt x="244" y="462"/>
                  </a:lnTo>
                  <a:lnTo>
                    <a:pt x="240" y="460"/>
                  </a:lnTo>
                  <a:lnTo>
                    <a:pt x="238" y="460"/>
                  </a:lnTo>
                  <a:lnTo>
                    <a:pt x="238" y="460"/>
                  </a:lnTo>
                  <a:lnTo>
                    <a:pt x="236" y="458"/>
                  </a:lnTo>
                  <a:lnTo>
                    <a:pt x="236" y="458"/>
                  </a:lnTo>
                  <a:lnTo>
                    <a:pt x="234" y="458"/>
                  </a:lnTo>
                  <a:lnTo>
                    <a:pt x="234" y="458"/>
                  </a:lnTo>
                  <a:lnTo>
                    <a:pt x="234" y="458"/>
                  </a:lnTo>
                  <a:lnTo>
                    <a:pt x="232" y="454"/>
                  </a:lnTo>
                  <a:lnTo>
                    <a:pt x="232" y="454"/>
                  </a:lnTo>
                  <a:lnTo>
                    <a:pt x="232" y="456"/>
                  </a:lnTo>
                  <a:lnTo>
                    <a:pt x="230" y="454"/>
                  </a:lnTo>
                  <a:lnTo>
                    <a:pt x="230" y="454"/>
                  </a:lnTo>
                  <a:lnTo>
                    <a:pt x="230" y="454"/>
                  </a:lnTo>
                  <a:lnTo>
                    <a:pt x="228" y="454"/>
                  </a:lnTo>
                  <a:lnTo>
                    <a:pt x="228" y="454"/>
                  </a:lnTo>
                  <a:lnTo>
                    <a:pt x="226" y="452"/>
                  </a:lnTo>
                  <a:lnTo>
                    <a:pt x="226" y="450"/>
                  </a:lnTo>
                  <a:lnTo>
                    <a:pt x="226" y="450"/>
                  </a:lnTo>
                  <a:lnTo>
                    <a:pt x="226" y="450"/>
                  </a:lnTo>
                  <a:lnTo>
                    <a:pt x="228" y="448"/>
                  </a:lnTo>
                  <a:lnTo>
                    <a:pt x="228" y="446"/>
                  </a:lnTo>
                  <a:lnTo>
                    <a:pt x="228" y="446"/>
                  </a:lnTo>
                  <a:lnTo>
                    <a:pt x="230" y="446"/>
                  </a:lnTo>
                  <a:lnTo>
                    <a:pt x="230" y="446"/>
                  </a:lnTo>
                  <a:lnTo>
                    <a:pt x="232" y="444"/>
                  </a:lnTo>
                  <a:lnTo>
                    <a:pt x="232" y="442"/>
                  </a:lnTo>
                  <a:lnTo>
                    <a:pt x="234" y="440"/>
                  </a:lnTo>
                  <a:lnTo>
                    <a:pt x="234" y="438"/>
                  </a:lnTo>
                  <a:lnTo>
                    <a:pt x="234" y="436"/>
                  </a:lnTo>
                  <a:lnTo>
                    <a:pt x="234" y="434"/>
                  </a:lnTo>
                  <a:lnTo>
                    <a:pt x="232" y="434"/>
                  </a:lnTo>
                  <a:lnTo>
                    <a:pt x="232" y="432"/>
                  </a:lnTo>
                  <a:lnTo>
                    <a:pt x="230" y="432"/>
                  </a:lnTo>
                  <a:lnTo>
                    <a:pt x="230" y="430"/>
                  </a:lnTo>
                  <a:lnTo>
                    <a:pt x="230" y="428"/>
                  </a:lnTo>
                  <a:lnTo>
                    <a:pt x="230" y="428"/>
                  </a:lnTo>
                  <a:lnTo>
                    <a:pt x="230" y="426"/>
                  </a:lnTo>
                  <a:lnTo>
                    <a:pt x="232" y="424"/>
                  </a:lnTo>
                  <a:lnTo>
                    <a:pt x="234" y="422"/>
                  </a:lnTo>
                  <a:lnTo>
                    <a:pt x="232" y="420"/>
                  </a:lnTo>
                  <a:lnTo>
                    <a:pt x="232" y="420"/>
                  </a:lnTo>
                  <a:lnTo>
                    <a:pt x="232" y="422"/>
                  </a:lnTo>
                  <a:lnTo>
                    <a:pt x="230" y="422"/>
                  </a:lnTo>
                  <a:lnTo>
                    <a:pt x="230" y="422"/>
                  </a:lnTo>
                  <a:lnTo>
                    <a:pt x="228" y="424"/>
                  </a:lnTo>
                  <a:lnTo>
                    <a:pt x="228" y="422"/>
                  </a:lnTo>
                  <a:lnTo>
                    <a:pt x="228" y="422"/>
                  </a:lnTo>
                  <a:lnTo>
                    <a:pt x="226" y="420"/>
                  </a:lnTo>
                  <a:lnTo>
                    <a:pt x="226" y="418"/>
                  </a:lnTo>
                  <a:lnTo>
                    <a:pt x="226" y="418"/>
                  </a:lnTo>
                  <a:lnTo>
                    <a:pt x="224" y="418"/>
                  </a:lnTo>
                  <a:lnTo>
                    <a:pt x="222" y="418"/>
                  </a:lnTo>
                  <a:lnTo>
                    <a:pt x="220" y="418"/>
                  </a:lnTo>
                  <a:lnTo>
                    <a:pt x="220" y="418"/>
                  </a:lnTo>
                  <a:lnTo>
                    <a:pt x="218" y="420"/>
                  </a:lnTo>
                  <a:lnTo>
                    <a:pt x="216" y="420"/>
                  </a:lnTo>
                  <a:lnTo>
                    <a:pt x="216" y="422"/>
                  </a:lnTo>
                  <a:lnTo>
                    <a:pt x="216" y="422"/>
                  </a:lnTo>
                  <a:lnTo>
                    <a:pt x="214" y="422"/>
                  </a:lnTo>
                  <a:lnTo>
                    <a:pt x="212" y="422"/>
                  </a:lnTo>
                  <a:lnTo>
                    <a:pt x="210" y="422"/>
                  </a:lnTo>
                  <a:lnTo>
                    <a:pt x="208" y="422"/>
                  </a:lnTo>
                  <a:lnTo>
                    <a:pt x="208" y="422"/>
                  </a:lnTo>
                  <a:lnTo>
                    <a:pt x="204" y="420"/>
                  </a:lnTo>
                  <a:lnTo>
                    <a:pt x="204" y="422"/>
                  </a:lnTo>
                  <a:lnTo>
                    <a:pt x="202" y="422"/>
                  </a:lnTo>
                  <a:lnTo>
                    <a:pt x="200" y="422"/>
                  </a:lnTo>
                  <a:lnTo>
                    <a:pt x="200" y="422"/>
                  </a:lnTo>
                  <a:lnTo>
                    <a:pt x="198" y="420"/>
                  </a:lnTo>
                  <a:lnTo>
                    <a:pt x="196" y="420"/>
                  </a:lnTo>
                  <a:lnTo>
                    <a:pt x="196" y="422"/>
                  </a:lnTo>
                  <a:lnTo>
                    <a:pt x="194" y="422"/>
                  </a:lnTo>
                  <a:lnTo>
                    <a:pt x="192" y="422"/>
                  </a:lnTo>
                  <a:lnTo>
                    <a:pt x="190" y="424"/>
                  </a:lnTo>
                  <a:lnTo>
                    <a:pt x="190" y="424"/>
                  </a:lnTo>
                  <a:lnTo>
                    <a:pt x="188" y="424"/>
                  </a:lnTo>
                  <a:lnTo>
                    <a:pt x="186" y="422"/>
                  </a:lnTo>
                  <a:lnTo>
                    <a:pt x="184" y="422"/>
                  </a:lnTo>
                  <a:lnTo>
                    <a:pt x="182" y="422"/>
                  </a:lnTo>
                  <a:lnTo>
                    <a:pt x="178" y="422"/>
                  </a:lnTo>
                  <a:lnTo>
                    <a:pt x="176" y="422"/>
                  </a:lnTo>
                  <a:lnTo>
                    <a:pt x="174" y="424"/>
                  </a:lnTo>
                  <a:lnTo>
                    <a:pt x="174" y="422"/>
                  </a:lnTo>
                  <a:lnTo>
                    <a:pt x="172" y="424"/>
                  </a:lnTo>
                  <a:lnTo>
                    <a:pt x="172" y="422"/>
                  </a:lnTo>
                  <a:lnTo>
                    <a:pt x="170" y="424"/>
                  </a:lnTo>
                  <a:lnTo>
                    <a:pt x="168" y="424"/>
                  </a:lnTo>
                  <a:lnTo>
                    <a:pt x="168" y="424"/>
                  </a:lnTo>
                  <a:lnTo>
                    <a:pt x="160" y="424"/>
                  </a:lnTo>
                  <a:lnTo>
                    <a:pt x="158" y="426"/>
                  </a:lnTo>
                  <a:lnTo>
                    <a:pt x="154" y="428"/>
                  </a:lnTo>
                  <a:lnTo>
                    <a:pt x="152" y="428"/>
                  </a:lnTo>
                  <a:lnTo>
                    <a:pt x="152" y="428"/>
                  </a:lnTo>
                  <a:lnTo>
                    <a:pt x="150" y="430"/>
                  </a:lnTo>
                  <a:lnTo>
                    <a:pt x="150" y="430"/>
                  </a:lnTo>
                  <a:lnTo>
                    <a:pt x="148" y="432"/>
                  </a:lnTo>
                  <a:lnTo>
                    <a:pt x="148" y="432"/>
                  </a:lnTo>
                  <a:lnTo>
                    <a:pt x="146" y="432"/>
                  </a:lnTo>
                  <a:lnTo>
                    <a:pt x="144" y="434"/>
                  </a:lnTo>
                  <a:lnTo>
                    <a:pt x="144" y="434"/>
                  </a:lnTo>
                  <a:lnTo>
                    <a:pt x="142" y="434"/>
                  </a:lnTo>
                  <a:lnTo>
                    <a:pt x="140" y="434"/>
                  </a:lnTo>
                  <a:lnTo>
                    <a:pt x="138" y="438"/>
                  </a:lnTo>
                  <a:lnTo>
                    <a:pt x="136" y="438"/>
                  </a:lnTo>
                  <a:lnTo>
                    <a:pt x="134" y="440"/>
                  </a:lnTo>
                  <a:lnTo>
                    <a:pt x="132" y="440"/>
                  </a:lnTo>
                  <a:lnTo>
                    <a:pt x="130" y="440"/>
                  </a:lnTo>
                  <a:lnTo>
                    <a:pt x="130" y="440"/>
                  </a:lnTo>
                  <a:lnTo>
                    <a:pt x="128" y="440"/>
                  </a:lnTo>
                  <a:lnTo>
                    <a:pt x="128" y="440"/>
                  </a:lnTo>
                  <a:lnTo>
                    <a:pt x="126" y="438"/>
                  </a:lnTo>
                  <a:lnTo>
                    <a:pt x="124" y="438"/>
                  </a:lnTo>
                  <a:lnTo>
                    <a:pt x="124" y="438"/>
                  </a:lnTo>
                  <a:lnTo>
                    <a:pt x="122" y="438"/>
                  </a:lnTo>
                  <a:lnTo>
                    <a:pt x="118" y="438"/>
                  </a:lnTo>
                  <a:lnTo>
                    <a:pt x="118" y="438"/>
                  </a:lnTo>
                  <a:lnTo>
                    <a:pt x="114" y="440"/>
                  </a:lnTo>
                  <a:lnTo>
                    <a:pt x="112" y="438"/>
                  </a:lnTo>
                  <a:lnTo>
                    <a:pt x="110" y="436"/>
                  </a:lnTo>
                  <a:lnTo>
                    <a:pt x="108" y="434"/>
                  </a:lnTo>
                  <a:lnTo>
                    <a:pt x="106" y="432"/>
                  </a:lnTo>
                  <a:lnTo>
                    <a:pt x="104" y="432"/>
                  </a:lnTo>
                  <a:lnTo>
                    <a:pt x="102" y="434"/>
                  </a:lnTo>
                  <a:lnTo>
                    <a:pt x="100" y="440"/>
                  </a:lnTo>
                  <a:lnTo>
                    <a:pt x="98" y="444"/>
                  </a:lnTo>
                  <a:lnTo>
                    <a:pt x="96" y="446"/>
                  </a:lnTo>
                  <a:lnTo>
                    <a:pt x="96" y="450"/>
                  </a:lnTo>
                  <a:lnTo>
                    <a:pt x="94" y="452"/>
                  </a:lnTo>
                  <a:lnTo>
                    <a:pt x="90" y="454"/>
                  </a:lnTo>
                  <a:lnTo>
                    <a:pt x="88" y="454"/>
                  </a:lnTo>
                  <a:lnTo>
                    <a:pt x="84" y="456"/>
                  </a:lnTo>
                  <a:lnTo>
                    <a:pt x="82" y="458"/>
                  </a:lnTo>
                  <a:lnTo>
                    <a:pt x="80" y="460"/>
                  </a:lnTo>
                  <a:lnTo>
                    <a:pt x="80" y="462"/>
                  </a:lnTo>
                  <a:lnTo>
                    <a:pt x="76" y="466"/>
                  </a:lnTo>
                  <a:lnTo>
                    <a:pt x="76" y="466"/>
                  </a:lnTo>
                  <a:lnTo>
                    <a:pt x="74" y="470"/>
                  </a:lnTo>
                  <a:lnTo>
                    <a:pt x="74" y="472"/>
                  </a:lnTo>
                  <a:lnTo>
                    <a:pt x="74" y="472"/>
                  </a:lnTo>
                  <a:lnTo>
                    <a:pt x="70" y="476"/>
                  </a:lnTo>
                  <a:lnTo>
                    <a:pt x="70" y="478"/>
                  </a:lnTo>
                  <a:lnTo>
                    <a:pt x="70" y="482"/>
                  </a:lnTo>
                  <a:lnTo>
                    <a:pt x="70" y="484"/>
                  </a:lnTo>
                  <a:lnTo>
                    <a:pt x="70" y="486"/>
                  </a:lnTo>
                  <a:lnTo>
                    <a:pt x="70" y="490"/>
                  </a:lnTo>
                  <a:lnTo>
                    <a:pt x="70" y="490"/>
                  </a:lnTo>
                  <a:lnTo>
                    <a:pt x="68" y="494"/>
                  </a:lnTo>
                  <a:lnTo>
                    <a:pt x="66" y="498"/>
                  </a:lnTo>
                  <a:lnTo>
                    <a:pt x="66" y="498"/>
                  </a:lnTo>
                  <a:lnTo>
                    <a:pt x="64" y="500"/>
                  </a:lnTo>
                  <a:lnTo>
                    <a:pt x="64" y="500"/>
                  </a:lnTo>
                  <a:lnTo>
                    <a:pt x="62" y="502"/>
                  </a:lnTo>
                  <a:lnTo>
                    <a:pt x="60" y="502"/>
                  </a:lnTo>
                  <a:lnTo>
                    <a:pt x="58" y="504"/>
                  </a:lnTo>
                  <a:lnTo>
                    <a:pt x="58" y="504"/>
                  </a:lnTo>
                  <a:lnTo>
                    <a:pt x="56" y="506"/>
                  </a:lnTo>
                  <a:lnTo>
                    <a:pt x="54" y="508"/>
                  </a:lnTo>
                  <a:lnTo>
                    <a:pt x="50" y="510"/>
                  </a:lnTo>
                  <a:lnTo>
                    <a:pt x="48" y="510"/>
                  </a:lnTo>
                  <a:lnTo>
                    <a:pt x="46" y="510"/>
                  </a:lnTo>
                  <a:lnTo>
                    <a:pt x="44" y="510"/>
                  </a:lnTo>
                  <a:lnTo>
                    <a:pt x="44" y="514"/>
                  </a:lnTo>
                  <a:lnTo>
                    <a:pt x="42" y="514"/>
                  </a:lnTo>
                  <a:lnTo>
                    <a:pt x="40" y="516"/>
                  </a:lnTo>
                  <a:lnTo>
                    <a:pt x="40" y="518"/>
                  </a:lnTo>
                  <a:lnTo>
                    <a:pt x="40" y="520"/>
                  </a:lnTo>
                  <a:lnTo>
                    <a:pt x="38" y="522"/>
                  </a:lnTo>
                  <a:lnTo>
                    <a:pt x="36" y="524"/>
                  </a:lnTo>
                  <a:lnTo>
                    <a:pt x="32" y="526"/>
                  </a:lnTo>
                  <a:lnTo>
                    <a:pt x="30" y="528"/>
                  </a:lnTo>
                  <a:lnTo>
                    <a:pt x="30" y="532"/>
                  </a:lnTo>
                  <a:lnTo>
                    <a:pt x="28" y="536"/>
                  </a:lnTo>
                  <a:lnTo>
                    <a:pt x="28" y="540"/>
                  </a:lnTo>
                  <a:lnTo>
                    <a:pt x="26" y="544"/>
                  </a:lnTo>
                  <a:lnTo>
                    <a:pt x="20" y="548"/>
                  </a:lnTo>
                  <a:lnTo>
                    <a:pt x="20" y="550"/>
                  </a:lnTo>
                  <a:lnTo>
                    <a:pt x="20" y="552"/>
                  </a:lnTo>
                  <a:lnTo>
                    <a:pt x="18" y="554"/>
                  </a:lnTo>
                  <a:lnTo>
                    <a:pt x="16" y="558"/>
                  </a:lnTo>
                  <a:lnTo>
                    <a:pt x="16" y="560"/>
                  </a:lnTo>
                  <a:lnTo>
                    <a:pt x="14" y="562"/>
                  </a:lnTo>
                  <a:lnTo>
                    <a:pt x="12" y="566"/>
                  </a:lnTo>
                  <a:lnTo>
                    <a:pt x="10" y="568"/>
                  </a:lnTo>
                  <a:lnTo>
                    <a:pt x="8" y="572"/>
                  </a:lnTo>
                  <a:lnTo>
                    <a:pt x="8" y="578"/>
                  </a:lnTo>
                  <a:lnTo>
                    <a:pt x="8" y="580"/>
                  </a:lnTo>
                  <a:lnTo>
                    <a:pt x="10" y="578"/>
                  </a:lnTo>
                  <a:lnTo>
                    <a:pt x="10" y="580"/>
                  </a:lnTo>
                  <a:lnTo>
                    <a:pt x="10" y="582"/>
                  </a:lnTo>
                  <a:lnTo>
                    <a:pt x="12" y="582"/>
                  </a:lnTo>
                  <a:lnTo>
                    <a:pt x="12" y="582"/>
                  </a:lnTo>
                  <a:lnTo>
                    <a:pt x="14" y="586"/>
                  </a:lnTo>
                  <a:lnTo>
                    <a:pt x="14" y="586"/>
                  </a:lnTo>
                  <a:lnTo>
                    <a:pt x="14" y="590"/>
                  </a:lnTo>
                  <a:lnTo>
                    <a:pt x="14" y="590"/>
                  </a:lnTo>
                  <a:lnTo>
                    <a:pt x="14" y="594"/>
                  </a:lnTo>
                  <a:lnTo>
                    <a:pt x="12" y="594"/>
                  </a:lnTo>
                  <a:lnTo>
                    <a:pt x="12" y="594"/>
                  </a:lnTo>
                  <a:lnTo>
                    <a:pt x="12" y="596"/>
                  </a:lnTo>
                  <a:lnTo>
                    <a:pt x="14" y="600"/>
                  </a:lnTo>
                  <a:lnTo>
                    <a:pt x="14" y="602"/>
                  </a:lnTo>
                  <a:lnTo>
                    <a:pt x="14" y="604"/>
                  </a:lnTo>
                  <a:lnTo>
                    <a:pt x="14" y="606"/>
                  </a:lnTo>
                  <a:lnTo>
                    <a:pt x="14" y="612"/>
                  </a:lnTo>
                  <a:lnTo>
                    <a:pt x="14" y="614"/>
                  </a:lnTo>
                  <a:lnTo>
                    <a:pt x="12" y="622"/>
                  </a:lnTo>
                  <a:lnTo>
                    <a:pt x="10" y="622"/>
                  </a:lnTo>
                  <a:lnTo>
                    <a:pt x="10" y="626"/>
                  </a:lnTo>
                  <a:lnTo>
                    <a:pt x="10" y="628"/>
                  </a:lnTo>
                  <a:lnTo>
                    <a:pt x="10" y="630"/>
                  </a:lnTo>
                  <a:lnTo>
                    <a:pt x="10" y="632"/>
                  </a:lnTo>
                  <a:lnTo>
                    <a:pt x="8" y="636"/>
                  </a:lnTo>
                  <a:lnTo>
                    <a:pt x="6" y="636"/>
                  </a:lnTo>
                  <a:lnTo>
                    <a:pt x="6" y="638"/>
                  </a:lnTo>
                  <a:lnTo>
                    <a:pt x="4" y="640"/>
                  </a:lnTo>
                  <a:lnTo>
                    <a:pt x="2" y="640"/>
                  </a:lnTo>
                  <a:lnTo>
                    <a:pt x="0" y="640"/>
                  </a:lnTo>
                  <a:lnTo>
                    <a:pt x="0" y="642"/>
                  </a:lnTo>
                  <a:lnTo>
                    <a:pt x="2" y="642"/>
                  </a:lnTo>
                  <a:lnTo>
                    <a:pt x="2" y="642"/>
                  </a:lnTo>
                  <a:lnTo>
                    <a:pt x="2" y="642"/>
                  </a:lnTo>
                  <a:lnTo>
                    <a:pt x="4" y="642"/>
                  </a:lnTo>
                  <a:lnTo>
                    <a:pt x="4" y="642"/>
                  </a:lnTo>
                  <a:lnTo>
                    <a:pt x="6" y="644"/>
                  </a:lnTo>
                  <a:lnTo>
                    <a:pt x="6" y="646"/>
                  </a:lnTo>
                  <a:lnTo>
                    <a:pt x="6" y="646"/>
                  </a:lnTo>
                  <a:lnTo>
                    <a:pt x="8" y="648"/>
                  </a:lnTo>
                  <a:lnTo>
                    <a:pt x="8" y="650"/>
                  </a:lnTo>
                  <a:lnTo>
                    <a:pt x="8" y="652"/>
                  </a:lnTo>
                  <a:lnTo>
                    <a:pt x="8" y="652"/>
                  </a:lnTo>
                  <a:lnTo>
                    <a:pt x="8" y="654"/>
                  </a:lnTo>
                  <a:lnTo>
                    <a:pt x="8" y="654"/>
                  </a:lnTo>
                  <a:lnTo>
                    <a:pt x="8" y="654"/>
                  </a:lnTo>
                  <a:lnTo>
                    <a:pt x="8" y="654"/>
                  </a:lnTo>
                  <a:lnTo>
                    <a:pt x="8" y="654"/>
                  </a:lnTo>
                  <a:lnTo>
                    <a:pt x="6" y="656"/>
                  </a:lnTo>
                  <a:lnTo>
                    <a:pt x="6" y="656"/>
                  </a:lnTo>
                  <a:lnTo>
                    <a:pt x="6" y="658"/>
                  </a:lnTo>
                  <a:lnTo>
                    <a:pt x="8" y="658"/>
                  </a:lnTo>
                  <a:lnTo>
                    <a:pt x="6" y="664"/>
                  </a:lnTo>
                  <a:lnTo>
                    <a:pt x="8" y="664"/>
                  </a:lnTo>
                  <a:lnTo>
                    <a:pt x="8" y="664"/>
                  </a:lnTo>
                  <a:lnTo>
                    <a:pt x="8" y="664"/>
                  </a:lnTo>
                  <a:lnTo>
                    <a:pt x="8" y="666"/>
                  </a:lnTo>
                  <a:lnTo>
                    <a:pt x="10" y="668"/>
                  </a:lnTo>
                  <a:lnTo>
                    <a:pt x="10" y="670"/>
                  </a:lnTo>
                  <a:lnTo>
                    <a:pt x="12" y="670"/>
                  </a:lnTo>
                  <a:lnTo>
                    <a:pt x="14" y="670"/>
                  </a:lnTo>
                  <a:lnTo>
                    <a:pt x="14" y="670"/>
                  </a:lnTo>
                  <a:lnTo>
                    <a:pt x="14" y="672"/>
                  </a:lnTo>
                  <a:lnTo>
                    <a:pt x="14" y="672"/>
                  </a:lnTo>
                  <a:lnTo>
                    <a:pt x="16" y="672"/>
                  </a:lnTo>
                  <a:lnTo>
                    <a:pt x="18" y="670"/>
                  </a:lnTo>
                  <a:lnTo>
                    <a:pt x="20" y="670"/>
                  </a:lnTo>
                  <a:lnTo>
                    <a:pt x="22" y="670"/>
                  </a:lnTo>
                  <a:lnTo>
                    <a:pt x="22" y="670"/>
                  </a:lnTo>
                  <a:lnTo>
                    <a:pt x="20" y="670"/>
                  </a:lnTo>
                  <a:lnTo>
                    <a:pt x="20" y="672"/>
                  </a:lnTo>
                  <a:lnTo>
                    <a:pt x="18" y="672"/>
                  </a:lnTo>
                  <a:lnTo>
                    <a:pt x="18" y="674"/>
                  </a:lnTo>
                  <a:lnTo>
                    <a:pt x="18" y="676"/>
                  </a:lnTo>
                  <a:lnTo>
                    <a:pt x="18" y="678"/>
                  </a:lnTo>
                  <a:lnTo>
                    <a:pt x="20" y="678"/>
                  </a:lnTo>
                  <a:lnTo>
                    <a:pt x="20" y="678"/>
                  </a:lnTo>
                  <a:lnTo>
                    <a:pt x="22" y="678"/>
                  </a:lnTo>
                  <a:lnTo>
                    <a:pt x="22" y="680"/>
                  </a:lnTo>
                  <a:lnTo>
                    <a:pt x="22" y="680"/>
                  </a:lnTo>
                  <a:lnTo>
                    <a:pt x="22" y="680"/>
                  </a:lnTo>
                  <a:lnTo>
                    <a:pt x="22" y="680"/>
                  </a:lnTo>
                  <a:lnTo>
                    <a:pt x="24" y="680"/>
                  </a:lnTo>
                  <a:lnTo>
                    <a:pt x="24" y="680"/>
                  </a:lnTo>
                  <a:lnTo>
                    <a:pt x="24" y="682"/>
                  </a:lnTo>
                  <a:lnTo>
                    <a:pt x="26" y="682"/>
                  </a:lnTo>
                  <a:lnTo>
                    <a:pt x="26" y="682"/>
                  </a:lnTo>
                  <a:lnTo>
                    <a:pt x="26" y="684"/>
                  </a:lnTo>
                  <a:lnTo>
                    <a:pt x="26" y="686"/>
                  </a:lnTo>
                  <a:lnTo>
                    <a:pt x="26" y="688"/>
                  </a:lnTo>
                  <a:lnTo>
                    <a:pt x="28" y="688"/>
                  </a:lnTo>
                  <a:lnTo>
                    <a:pt x="30" y="690"/>
                  </a:lnTo>
                  <a:lnTo>
                    <a:pt x="30" y="690"/>
                  </a:lnTo>
                  <a:lnTo>
                    <a:pt x="32" y="692"/>
                  </a:lnTo>
                  <a:lnTo>
                    <a:pt x="32" y="694"/>
                  </a:lnTo>
                  <a:lnTo>
                    <a:pt x="34" y="694"/>
                  </a:lnTo>
                  <a:lnTo>
                    <a:pt x="34" y="694"/>
                  </a:lnTo>
                  <a:lnTo>
                    <a:pt x="34" y="696"/>
                  </a:lnTo>
                  <a:lnTo>
                    <a:pt x="34" y="696"/>
                  </a:lnTo>
                  <a:lnTo>
                    <a:pt x="36" y="696"/>
                  </a:lnTo>
                  <a:lnTo>
                    <a:pt x="36" y="698"/>
                  </a:lnTo>
                  <a:lnTo>
                    <a:pt x="36" y="698"/>
                  </a:lnTo>
                  <a:lnTo>
                    <a:pt x="36" y="700"/>
                  </a:lnTo>
                  <a:lnTo>
                    <a:pt x="36" y="700"/>
                  </a:lnTo>
                  <a:lnTo>
                    <a:pt x="36" y="702"/>
                  </a:lnTo>
                  <a:lnTo>
                    <a:pt x="36" y="704"/>
                  </a:lnTo>
                  <a:lnTo>
                    <a:pt x="36" y="704"/>
                  </a:lnTo>
                  <a:lnTo>
                    <a:pt x="38" y="704"/>
                  </a:lnTo>
                  <a:lnTo>
                    <a:pt x="38" y="704"/>
                  </a:lnTo>
                  <a:lnTo>
                    <a:pt x="38" y="704"/>
                  </a:lnTo>
                  <a:lnTo>
                    <a:pt x="36" y="704"/>
                  </a:lnTo>
                  <a:lnTo>
                    <a:pt x="36" y="704"/>
                  </a:lnTo>
                  <a:lnTo>
                    <a:pt x="36" y="706"/>
                  </a:lnTo>
                  <a:lnTo>
                    <a:pt x="38" y="708"/>
                  </a:lnTo>
                  <a:lnTo>
                    <a:pt x="38" y="708"/>
                  </a:lnTo>
                  <a:lnTo>
                    <a:pt x="38" y="708"/>
                  </a:lnTo>
                  <a:lnTo>
                    <a:pt x="38" y="708"/>
                  </a:lnTo>
                  <a:lnTo>
                    <a:pt x="38" y="710"/>
                  </a:lnTo>
                  <a:lnTo>
                    <a:pt x="38" y="710"/>
                  </a:lnTo>
                  <a:lnTo>
                    <a:pt x="38" y="710"/>
                  </a:lnTo>
                  <a:lnTo>
                    <a:pt x="40" y="712"/>
                  </a:lnTo>
                  <a:lnTo>
                    <a:pt x="42" y="712"/>
                  </a:lnTo>
                  <a:lnTo>
                    <a:pt x="44" y="714"/>
                  </a:lnTo>
                  <a:lnTo>
                    <a:pt x="44" y="716"/>
                  </a:lnTo>
                  <a:lnTo>
                    <a:pt x="44" y="716"/>
                  </a:lnTo>
                  <a:lnTo>
                    <a:pt x="50" y="718"/>
                  </a:lnTo>
                  <a:lnTo>
                    <a:pt x="52" y="718"/>
                  </a:lnTo>
                  <a:lnTo>
                    <a:pt x="52" y="720"/>
                  </a:lnTo>
                  <a:lnTo>
                    <a:pt x="54" y="720"/>
                  </a:lnTo>
                  <a:lnTo>
                    <a:pt x="54" y="722"/>
                  </a:lnTo>
                  <a:lnTo>
                    <a:pt x="54" y="722"/>
                  </a:lnTo>
                  <a:lnTo>
                    <a:pt x="54" y="722"/>
                  </a:lnTo>
                  <a:lnTo>
                    <a:pt x="54" y="722"/>
                  </a:lnTo>
                  <a:lnTo>
                    <a:pt x="56" y="726"/>
                  </a:lnTo>
                  <a:lnTo>
                    <a:pt x="58" y="726"/>
                  </a:lnTo>
                  <a:lnTo>
                    <a:pt x="60" y="726"/>
                  </a:lnTo>
                  <a:lnTo>
                    <a:pt x="60" y="728"/>
                  </a:lnTo>
                  <a:lnTo>
                    <a:pt x="62" y="728"/>
                  </a:lnTo>
                  <a:lnTo>
                    <a:pt x="66" y="734"/>
                  </a:lnTo>
                  <a:lnTo>
                    <a:pt x="68" y="738"/>
                  </a:lnTo>
                  <a:lnTo>
                    <a:pt x="70" y="738"/>
                  </a:lnTo>
                  <a:lnTo>
                    <a:pt x="72" y="740"/>
                  </a:lnTo>
                  <a:lnTo>
                    <a:pt x="74" y="740"/>
                  </a:lnTo>
                  <a:lnTo>
                    <a:pt x="76" y="742"/>
                  </a:lnTo>
                  <a:lnTo>
                    <a:pt x="76" y="742"/>
                  </a:lnTo>
                  <a:lnTo>
                    <a:pt x="78" y="742"/>
                  </a:lnTo>
                  <a:lnTo>
                    <a:pt x="80" y="742"/>
                  </a:lnTo>
                  <a:lnTo>
                    <a:pt x="80" y="744"/>
                  </a:lnTo>
                  <a:lnTo>
                    <a:pt x="80" y="744"/>
                  </a:lnTo>
                  <a:lnTo>
                    <a:pt x="84" y="744"/>
                  </a:lnTo>
                  <a:lnTo>
                    <a:pt x="86" y="746"/>
                  </a:lnTo>
                  <a:lnTo>
                    <a:pt x="90" y="744"/>
                  </a:lnTo>
                  <a:lnTo>
                    <a:pt x="94" y="742"/>
                  </a:lnTo>
                  <a:lnTo>
                    <a:pt x="96" y="740"/>
                  </a:lnTo>
                  <a:lnTo>
                    <a:pt x="100" y="738"/>
                  </a:lnTo>
                  <a:lnTo>
                    <a:pt x="102" y="738"/>
                  </a:lnTo>
                  <a:lnTo>
                    <a:pt x="108" y="738"/>
                  </a:lnTo>
                  <a:lnTo>
                    <a:pt x="108" y="738"/>
                  </a:lnTo>
                  <a:lnTo>
                    <a:pt x="112" y="736"/>
                  </a:lnTo>
                  <a:lnTo>
                    <a:pt x="116" y="736"/>
                  </a:lnTo>
                  <a:lnTo>
                    <a:pt x="118" y="738"/>
                  </a:lnTo>
                  <a:lnTo>
                    <a:pt x="122" y="738"/>
                  </a:lnTo>
                  <a:lnTo>
                    <a:pt x="122" y="738"/>
                  </a:lnTo>
                  <a:lnTo>
                    <a:pt x="128" y="740"/>
                  </a:lnTo>
                  <a:lnTo>
                    <a:pt x="132" y="742"/>
                  </a:lnTo>
                  <a:lnTo>
                    <a:pt x="134" y="740"/>
                  </a:lnTo>
                  <a:lnTo>
                    <a:pt x="136" y="738"/>
                  </a:lnTo>
                  <a:lnTo>
                    <a:pt x="136" y="738"/>
                  </a:lnTo>
                  <a:lnTo>
                    <a:pt x="142" y="738"/>
                  </a:lnTo>
                  <a:lnTo>
                    <a:pt x="148" y="734"/>
                  </a:lnTo>
                  <a:lnTo>
                    <a:pt x="150" y="732"/>
                  </a:lnTo>
                  <a:lnTo>
                    <a:pt x="150" y="732"/>
                  </a:lnTo>
                  <a:lnTo>
                    <a:pt x="150" y="732"/>
                  </a:lnTo>
                  <a:lnTo>
                    <a:pt x="154" y="732"/>
                  </a:lnTo>
                  <a:lnTo>
                    <a:pt x="154" y="732"/>
                  </a:lnTo>
                  <a:lnTo>
                    <a:pt x="156" y="732"/>
                  </a:lnTo>
                  <a:lnTo>
                    <a:pt x="158" y="728"/>
                  </a:lnTo>
                  <a:lnTo>
                    <a:pt x="160" y="728"/>
                  </a:lnTo>
                  <a:lnTo>
                    <a:pt x="164" y="726"/>
                  </a:lnTo>
                  <a:lnTo>
                    <a:pt x="172" y="726"/>
                  </a:lnTo>
                  <a:lnTo>
                    <a:pt x="180" y="726"/>
                  </a:lnTo>
                  <a:lnTo>
                    <a:pt x="184" y="726"/>
                  </a:lnTo>
                  <a:lnTo>
                    <a:pt x="184" y="726"/>
                  </a:lnTo>
                  <a:lnTo>
                    <a:pt x="188" y="728"/>
                  </a:lnTo>
                  <a:lnTo>
                    <a:pt x="190" y="730"/>
                  </a:lnTo>
                  <a:lnTo>
                    <a:pt x="190" y="730"/>
                  </a:lnTo>
                  <a:lnTo>
                    <a:pt x="190" y="730"/>
                  </a:lnTo>
                  <a:lnTo>
                    <a:pt x="190" y="732"/>
                  </a:lnTo>
                  <a:lnTo>
                    <a:pt x="192" y="732"/>
                  </a:lnTo>
                  <a:lnTo>
                    <a:pt x="192" y="734"/>
                  </a:lnTo>
                  <a:lnTo>
                    <a:pt x="194" y="734"/>
                  </a:lnTo>
                  <a:lnTo>
                    <a:pt x="194" y="734"/>
                  </a:lnTo>
                  <a:lnTo>
                    <a:pt x="192" y="736"/>
                  </a:lnTo>
                  <a:lnTo>
                    <a:pt x="192" y="738"/>
                  </a:lnTo>
                  <a:lnTo>
                    <a:pt x="194" y="740"/>
                  </a:lnTo>
                  <a:lnTo>
                    <a:pt x="196" y="744"/>
                  </a:lnTo>
                  <a:lnTo>
                    <a:pt x="196" y="744"/>
                  </a:lnTo>
                  <a:lnTo>
                    <a:pt x="198" y="746"/>
                  </a:lnTo>
                  <a:lnTo>
                    <a:pt x="198" y="744"/>
                  </a:lnTo>
                  <a:lnTo>
                    <a:pt x="200" y="744"/>
                  </a:lnTo>
                  <a:lnTo>
                    <a:pt x="200" y="746"/>
                  </a:lnTo>
                  <a:lnTo>
                    <a:pt x="204" y="744"/>
                  </a:lnTo>
                  <a:lnTo>
                    <a:pt x="204" y="746"/>
                  </a:lnTo>
                  <a:lnTo>
                    <a:pt x="204" y="744"/>
                  </a:lnTo>
                  <a:lnTo>
                    <a:pt x="204" y="746"/>
                  </a:lnTo>
                  <a:lnTo>
                    <a:pt x="206" y="744"/>
                  </a:lnTo>
                  <a:lnTo>
                    <a:pt x="206" y="744"/>
                  </a:lnTo>
                  <a:lnTo>
                    <a:pt x="206" y="744"/>
                  </a:lnTo>
                  <a:lnTo>
                    <a:pt x="206" y="744"/>
                  </a:lnTo>
                  <a:lnTo>
                    <a:pt x="208" y="742"/>
                  </a:lnTo>
                  <a:lnTo>
                    <a:pt x="212" y="744"/>
                  </a:lnTo>
                  <a:lnTo>
                    <a:pt x="212" y="744"/>
                  </a:lnTo>
                  <a:lnTo>
                    <a:pt x="216" y="744"/>
                  </a:lnTo>
                  <a:lnTo>
                    <a:pt x="216" y="742"/>
                  </a:lnTo>
                  <a:lnTo>
                    <a:pt x="218" y="740"/>
                  </a:lnTo>
                  <a:lnTo>
                    <a:pt x="218" y="740"/>
                  </a:lnTo>
                  <a:lnTo>
                    <a:pt x="218" y="742"/>
                  </a:lnTo>
                  <a:lnTo>
                    <a:pt x="220" y="742"/>
                  </a:lnTo>
                  <a:lnTo>
                    <a:pt x="220" y="744"/>
                  </a:lnTo>
                  <a:lnTo>
                    <a:pt x="220" y="744"/>
                  </a:lnTo>
                  <a:lnTo>
                    <a:pt x="220" y="744"/>
                  </a:lnTo>
                  <a:lnTo>
                    <a:pt x="222" y="744"/>
                  </a:lnTo>
                  <a:lnTo>
                    <a:pt x="222" y="746"/>
                  </a:lnTo>
                  <a:lnTo>
                    <a:pt x="224" y="748"/>
                  </a:lnTo>
                  <a:lnTo>
                    <a:pt x="226" y="750"/>
                  </a:lnTo>
                  <a:lnTo>
                    <a:pt x="228" y="748"/>
                  </a:lnTo>
                  <a:lnTo>
                    <a:pt x="228" y="748"/>
                  </a:lnTo>
                  <a:lnTo>
                    <a:pt x="228" y="748"/>
                  </a:lnTo>
                  <a:lnTo>
                    <a:pt x="228" y="748"/>
                  </a:lnTo>
                  <a:lnTo>
                    <a:pt x="230" y="750"/>
                  </a:lnTo>
                  <a:lnTo>
                    <a:pt x="228" y="750"/>
                  </a:lnTo>
                  <a:lnTo>
                    <a:pt x="228" y="750"/>
                  </a:lnTo>
                  <a:lnTo>
                    <a:pt x="228" y="752"/>
                  </a:lnTo>
                  <a:lnTo>
                    <a:pt x="228" y="754"/>
                  </a:lnTo>
                  <a:lnTo>
                    <a:pt x="230" y="754"/>
                  </a:lnTo>
                  <a:lnTo>
                    <a:pt x="230" y="754"/>
                  </a:lnTo>
                  <a:lnTo>
                    <a:pt x="232" y="756"/>
                  </a:lnTo>
                  <a:lnTo>
                    <a:pt x="232" y="756"/>
                  </a:lnTo>
                  <a:lnTo>
                    <a:pt x="230" y="758"/>
                  </a:lnTo>
                  <a:lnTo>
                    <a:pt x="230" y="760"/>
                  </a:lnTo>
                  <a:lnTo>
                    <a:pt x="230" y="766"/>
                  </a:lnTo>
                  <a:lnTo>
                    <a:pt x="230" y="768"/>
                  </a:lnTo>
                  <a:lnTo>
                    <a:pt x="228" y="770"/>
                  </a:lnTo>
                  <a:lnTo>
                    <a:pt x="228" y="772"/>
                  </a:lnTo>
                  <a:lnTo>
                    <a:pt x="226" y="776"/>
                  </a:lnTo>
                  <a:lnTo>
                    <a:pt x="228" y="778"/>
                  </a:lnTo>
                  <a:lnTo>
                    <a:pt x="228" y="778"/>
                  </a:lnTo>
                  <a:lnTo>
                    <a:pt x="228" y="778"/>
                  </a:lnTo>
                  <a:lnTo>
                    <a:pt x="228" y="778"/>
                  </a:lnTo>
                  <a:lnTo>
                    <a:pt x="228" y="782"/>
                  </a:lnTo>
                  <a:lnTo>
                    <a:pt x="228" y="782"/>
                  </a:lnTo>
                  <a:lnTo>
                    <a:pt x="226" y="782"/>
                  </a:lnTo>
                  <a:lnTo>
                    <a:pt x="226" y="784"/>
                  </a:lnTo>
                  <a:lnTo>
                    <a:pt x="228" y="784"/>
                  </a:lnTo>
                  <a:lnTo>
                    <a:pt x="228" y="786"/>
                  </a:lnTo>
                  <a:lnTo>
                    <a:pt x="228" y="786"/>
                  </a:lnTo>
                  <a:lnTo>
                    <a:pt x="230" y="786"/>
                  </a:lnTo>
                  <a:lnTo>
                    <a:pt x="232" y="788"/>
                  </a:lnTo>
                  <a:lnTo>
                    <a:pt x="230" y="788"/>
                  </a:lnTo>
                  <a:lnTo>
                    <a:pt x="228" y="788"/>
                  </a:lnTo>
                  <a:lnTo>
                    <a:pt x="228" y="786"/>
                  </a:lnTo>
                  <a:lnTo>
                    <a:pt x="226" y="786"/>
                  </a:lnTo>
                  <a:lnTo>
                    <a:pt x="226" y="786"/>
                  </a:lnTo>
                  <a:lnTo>
                    <a:pt x="226" y="790"/>
                  </a:lnTo>
                  <a:lnTo>
                    <a:pt x="226" y="792"/>
                  </a:lnTo>
                  <a:lnTo>
                    <a:pt x="224" y="794"/>
                  </a:lnTo>
                  <a:lnTo>
                    <a:pt x="224" y="796"/>
                  </a:lnTo>
                  <a:lnTo>
                    <a:pt x="222" y="796"/>
                  </a:lnTo>
                  <a:lnTo>
                    <a:pt x="222" y="796"/>
                  </a:lnTo>
                  <a:lnTo>
                    <a:pt x="222" y="798"/>
                  </a:lnTo>
                  <a:lnTo>
                    <a:pt x="224" y="800"/>
                  </a:lnTo>
                  <a:lnTo>
                    <a:pt x="224" y="804"/>
                  </a:lnTo>
                  <a:lnTo>
                    <a:pt x="226" y="808"/>
                  </a:lnTo>
                  <a:lnTo>
                    <a:pt x="226" y="808"/>
                  </a:lnTo>
                  <a:lnTo>
                    <a:pt x="228" y="810"/>
                  </a:lnTo>
                  <a:lnTo>
                    <a:pt x="230" y="814"/>
                  </a:lnTo>
                  <a:lnTo>
                    <a:pt x="232" y="816"/>
                  </a:lnTo>
                  <a:lnTo>
                    <a:pt x="236" y="820"/>
                  </a:lnTo>
                  <a:lnTo>
                    <a:pt x="238" y="824"/>
                  </a:lnTo>
                  <a:lnTo>
                    <a:pt x="240" y="826"/>
                  </a:lnTo>
                  <a:lnTo>
                    <a:pt x="242" y="828"/>
                  </a:lnTo>
                  <a:lnTo>
                    <a:pt x="244" y="830"/>
                  </a:lnTo>
                  <a:lnTo>
                    <a:pt x="244" y="830"/>
                  </a:lnTo>
                  <a:lnTo>
                    <a:pt x="246" y="832"/>
                  </a:lnTo>
                  <a:lnTo>
                    <a:pt x="248" y="834"/>
                  </a:lnTo>
                  <a:lnTo>
                    <a:pt x="248" y="838"/>
                  </a:lnTo>
                  <a:lnTo>
                    <a:pt x="250" y="840"/>
                  </a:lnTo>
                  <a:lnTo>
                    <a:pt x="250" y="842"/>
                  </a:lnTo>
                  <a:lnTo>
                    <a:pt x="250" y="844"/>
                  </a:lnTo>
                  <a:lnTo>
                    <a:pt x="250" y="846"/>
                  </a:lnTo>
                  <a:lnTo>
                    <a:pt x="252" y="846"/>
                  </a:lnTo>
                  <a:lnTo>
                    <a:pt x="252" y="848"/>
                  </a:lnTo>
                  <a:lnTo>
                    <a:pt x="252" y="848"/>
                  </a:lnTo>
                  <a:lnTo>
                    <a:pt x="252" y="850"/>
                  </a:lnTo>
                  <a:lnTo>
                    <a:pt x="252" y="850"/>
                  </a:lnTo>
                  <a:lnTo>
                    <a:pt x="252" y="850"/>
                  </a:lnTo>
                  <a:lnTo>
                    <a:pt x="252" y="852"/>
                  </a:lnTo>
                  <a:lnTo>
                    <a:pt x="252" y="852"/>
                  </a:lnTo>
                  <a:lnTo>
                    <a:pt x="254" y="854"/>
                  </a:lnTo>
                  <a:lnTo>
                    <a:pt x="254" y="854"/>
                  </a:lnTo>
                  <a:lnTo>
                    <a:pt x="256" y="858"/>
                  </a:lnTo>
                  <a:lnTo>
                    <a:pt x="256" y="860"/>
                  </a:lnTo>
                  <a:lnTo>
                    <a:pt x="256" y="862"/>
                  </a:lnTo>
                  <a:lnTo>
                    <a:pt x="258" y="868"/>
                  </a:lnTo>
                  <a:lnTo>
                    <a:pt x="260" y="870"/>
                  </a:lnTo>
                  <a:lnTo>
                    <a:pt x="260" y="874"/>
                  </a:lnTo>
                  <a:lnTo>
                    <a:pt x="260" y="876"/>
                  </a:lnTo>
                  <a:lnTo>
                    <a:pt x="258" y="878"/>
                  </a:lnTo>
                  <a:lnTo>
                    <a:pt x="258" y="878"/>
                  </a:lnTo>
                  <a:lnTo>
                    <a:pt x="258" y="880"/>
                  </a:lnTo>
                  <a:lnTo>
                    <a:pt x="258" y="886"/>
                  </a:lnTo>
                  <a:lnTo>
                    <a:pt x="260" y="888"/>
                  </a:lnTo>
                  <a:lnTo>
                    <a:pt x="260" y="890"/>
                  </a:lnTo>
                  <a:lnTo>
                    <a:pt x="262" y="892"/>
                  </a:lnTo>
                  <a:lnTo>
                    <a:pt x="264" y="892"/>
                  </a:lnTo>
                  <a:lnTo>
                    <a:pt x="264" y="896"/>
                  </a:lnTo>
                  <a:lnTo>
                    <a:pt x="262" y="898"/>
                  </a:lnTo>
                  <a:lnTo>
                    <a:pt x="264" y="900"/>
                  </a:lnTo>
                  <a:lnTo>
                    <a:pt x="262" y="902"/>
                  </a:lnTo>
                  <a:lnTo>
                    <a:pt x="262" y="906"/>
                  </a:lnTo>
                  <a:lnTo>
                    <a:pt x="262" y="908"/>
                  </a:lnTo>
                  <a:lnTo>
                    <a:pt x="262" y="910"/>
                  </a:lnTo>
                  <a:lnTo>
                    <a:pt x="260" y="912"/>
                  </a:lnTo>
                  <a:lnTo>
                    <a:pt x="258" y="914"/>
                  </a:lnTo>
                  <a:lnTo>
                    <a:pt x="256" y="916"/>
                  </a:lnTo>
                  <a:lnTo>
                    <a:pt x="254" y="918"/>
                  </a:lnTo>
                  <a:lnTo>
                    <a:pt x="254" y="918"/>
                  </a:lnTo>
                  <a:lnTo>
                    <a:pt x="254" y="920"/>
                  </a:lnTo>
                  <a:lnTo>
                    <a:pt x="252" y="924"/>
                  </a:lnTo>
                  <a:lnTo>
                    <a:pt x="252" y="924"/>
                  </a:lnTo>
                  <a:lnTo>
                    <a:pt x="250" y="924"/>
                  </a:lnTo>
                  <a:lnTo>
                    <a:pt x="250" y="926"/>
                  </a:lnTo>
                  <a:lnTo>
                    <a:pt x="250" y="930"/>
                  </a:lnTo>
                  <a:lnTo>
                    <a:pt x="250" y="932"/>
                  </a:lnTo>
                  <a:lnTo>
                    <a:pt x="250" y="932"/>
                  </a:lnTo>
                  <a:lnTo>
                    <a:pt x="248" y="934"/>
                  </a:lnTo>
                  <a:lnTo>
                    <a:pt x="248" y="936"/>
                  </a:lnTo>
                  <a:lnTo>
                    <a:pt x="248" y="938"/>
                  </a:lnTo>
                  <a:lnTo>
                    <a:pt x="248" y="940"/>
                  </a:lnTo>
                  <a:lnTo>
                    <a:pt x="246" y="946"/>
                  </a:lnTo>
                  <a:lnTo>
                    <a:pt x="244" y="946"/>
                  </a:lnTo>
                  <a:lnTo>
                    <a:pt x="244" y="948"/>
                  </a:lnTo>
                  <a:lnTo>
                    <a:pt x="244" y="952"/>
                  </a:lnTo>
                  <a:lnTo>
                    <a:pt x="244" y="954"/>
                  </a:lnTo>
                  <a:lnTo>
                    <a:pt x="244" y="954"/>
                  </a:lnTo>
                  <a:lnTo>
                    <a:pt x="244" y="956"/>
                  </a:lnTo>
                  <a:lnTo>
                    <a:pt x="244" y="960"/>
                  </a:lnTo>
                  <a:lnTo>
                    <a:pt x="244" y="960"/>
                  </a:lnTo>
                  <a:lnTo>
                    <a:pt x="244" y="964"/>
                  </a:lnTo>
                  <a:lnTo>
                    <a:pt x="244" y="966"/>
                  </a:lnTo>
                  <a:lnTo>
                    <a:pt x="244" y="966"/>
                  </a:lnTo>
                  <a:lnTo>
                    <a:pt x="244" y="968"/>
                  </a:lnTo>
                  <a:lnTo>
                    <a:pt x="246" y="972"/>
                  </a:lnTo>
                  <a:lnTo>
                    <a:pt x="246" y="972"/>
                  </a:lnTo>
                  <a:lnTo>
                    <a:pt x="246" y="974"/>
                  </a:lnTo>
                  <a:lnTo>
                    <a:pt x="248" y="974"/>
                  </a:lnTo>
                  <a:lnTo>
                    <a:pt x="248" y="976"/>
                  </a:lnTo>
                  <a:lnTo>
                    <a:pt x="250" y="978"/>
                  </a:lnTo>
                  <a:lnTo>
                    <a:pt x="250" y="978"/>
                  </a:lnTo>
                  <a:lnTo>
                    <a:pt x="250" y="980"/>
                  </a:lnTo>
                  <a:lnTo>
                    <a:pt x="252" y="982"/>
                  </a:lnTo>
                  <a:lnTo>
                    <a:pt x="252" y="984"/>
                  </a:lnTo>
                  <a:lnTo>
                    <a:pt x="254" y="984"/>
                  </a:lnTo>
                  <a:lnTo>
                    <a:pt x="254" y="986"/>
                  </a:lnTo>
                  <a:lnTo>
                    <a:pt x="256" y="990"/>
                  </a:lnTo>
                  <a:lnTo>
                    <a:pt x="256" y="992"/>
                  </a:lnTo>
                  <a:lnTo>
                    <a:pt x="256" y="992"/>
                  </a:lnTo>
                  <a:lnTo>
                    <a:pt x="258" y="994"/>
                  </a:lnTo>
                  <a:lnTo>
                    <a:pt x="258" y="998"/>
                  </a:lnTo>
                  <a:lnTo>
                    <a:pt x="260" y="1000"/>
                  </a:lnTo>
                  <a:lnTo>
                    <a:pt x="260" y="1002"/>
                  </a:lnTo>
                  <a:lnTo>
                    <a:pt x="260" y="1004"/>
                  </a:lnTo>
                  <a:lnTo>
                    <a:pt x="262" y="1006"/>
                  </a:lnTo>
                  <a:lnTo>
                    <a:pt x="264" y="1010"/>
                  </a:lnTo>
                  <a:lnTo>
                    <a:pt x="266" y="1012"/>
                  </a:lnTo>
                  <a:lnTo>
                    <a:pt x="266" y="1014"/>
                  </a:lnTo>
                  <a:lnTo>
                    <a:pt x="266" y="1016"/>
                  </a:lnTo>
                  <a:lnTo>
                    <a:pt x="266" y="1020"/>
                  </a:lnTo>
                  <a:lnTo>
                    <a:pt x="266" y="1026"/>
                  </a:lnTo>
                  <a:lnTo>
                    <a:pt x="266" y="1028"/>
                  </a:lnTo>
                  <a:lnTo>
                    <a:pt x="266" y="1030"/>
                  </a:lnTo>
                  <a:lnTo>
                    <a:pt x="266" y="1032"/>
                  </a:lnTo>
                  <a:lnTo>
                    <a:pt x="266" y="1034"/>
                  </a:lnTo>
                  <a:lnTo>
                    <a:pt x="268" y="1036"/>
                  </a:lnTo>
                  <a:lnTo>
                    <a:pt x="268" y="1038"/>
                  </a:lnTo>
                  <a:lnTo>
                    <a:pt x="268" y="1040"/>
                  </a:lnTo>
                  <a:lnTo>
                    <a:pt x="268" y="1044"/>
                  </a:lnTo>
                  <a:lnTo>
                    <a:pt x="268" y="1046"/>
                  </a:lnTo>
                  <a:lnTo>
                    <a:pt x="268" y="1048"/>
                  </a:lnTo>
                  <a:lnTo>
                    <a:pt x="268" y="1050"/>
                  </a:lnTo>
                  <a:lnTo>
                    <a:pt x="268" y="1050"/>
                  </a:lnTo>
                  <a:lnTo>
                    <a:pt x="270" y="1052"/>
                  </a:lnTo>
                  <a:lnTo>
                    <a:pt x="270" y="1054"/>
                  </a:lnTo>
                  <a:lnTo>
                    <a:pt x="270" y="1058"/>
                  </a:lnTo>
                  <a:lnTo>
                    <a:pt x="270" y="1060"/>
                  </a:lnTo>
                  <a:lnTo>
                    <a:pt x="274" y="1064"/>
                  </a:lnTo>
                  <a:lnTo>
                    <a:pt x="274" y="1068"/>
                  </a:lnTo>
                  <a:lnTo>
                    <a:pt x="276" y="1070"/>
                  </a:lnTo>
                  <a:lnTo>
                    <a:pt x="276" y="1070"/>
                  </a:lnTo>
                  <a:lnTo>
                    <a:pt x="280" y="1074"/>
                  </a:lnTo>
                  <a:lnTo>
                    <a:pt x="280" y="1074"/>
                  </a:lnTo>
                  <a:lnTo>
                    <a:pt x="280" y="1074"/>
                  </a:lnTo>
                  <a:lnTo>
                    <a:pt x="280" y="1074"/>
                  </a:lnTo>
                  <a:lnTo>
                    <a:pt x="280" y="1076"/>
                  </a:lnTo>
                  <a:lnTo>
                    <a:pt x="280" y="1076"/>
                  </a:lnTo>
                  <a:lnTo>
                    <a:pt x="282" y="1078"/>
                  </a:lnTo>
                  <a:lnTo>
                    <a:pt x="284" y="1084"/>
                  </a:lnTo>
                  <a:lnTo>
                    <a:pt x="284" y="1088"/>
                  </a:lnTo>
                  <a:lnTo>
                    <a:pt x="286" y="1094"/>
                  </a:lnTo>
                  <a:lnTo>
                    <a:pt x="288" y="1094"/>
                  </a:lnTo>
                  <a:lnTo>
                    <a:pt x="288" y="1098"/>
                  </a:lnTo>
                  <a:lnTo>
                    <a:pt x="288" y="1098"/>
                  </a:lnTo>
                  <a:lnTo>
                    <a:pt x="292" y="1104"/>
                  </a:lnTo>
                  <a:lnTo>
                    <a:pt x="292" y="1106"/>
                  </a:lnTo>
                  <a:lnTo>
                    <a:pt x="292" y="1112"/>
                  </a:lnTo>
                  <a:lnTo>
                    <a:pt x="290" y="1114"/>
                  </a:lnTo>
                  <a:lnTo>
                    <a:pt x="288" y="1114"/>
                  </a:lnTo>
                  <a:lnTo>
                    <a:pt x="288" y="1114"/>
                  </a:lnTo>
                  <a:lnTo>
                    <a:pt x="288" y="1116"/>
                  </a:lnTo>
                  <a:lnTo>
                    <a:pt x="288" y="1116"/>
                  </a:lnTo>
                  <a:lnTo>
                    <a:pt x="290" y="1118"/>
                  </a:lnTo>
                  <a:lnTo>
                    <a:pt x="290" y="1118"/>
                  </a:lnTo>
                  <a:lnTo>
                    <a:pt x="290" y="1118"/>
                  </a:lnTo>
                  <a:lnTo>
                    <a:pt x="290" y="1120"/>
                  </a:lnTo>
                  <a:lnTo>
                    <a:pt x="292" y="1120"/>
                  </a:lnTo>
                  <a:lnTo>
                    <a:pt x="292" y="1122"/>
                  </a:lnTo>
                  <a:lnTo>
                    <a:pt x="292" y="1124"/>
                  </a:lnTo>
                  <a:lnTo>
                    <a:pt x="292" y="1124"/>
                  </a:lnTo>
                  <a:lnTo>
                    <a:pt x="292" y="1126"/>
                  </a:lnTo>
                  <a:lnTo>
                    <a:pt x="292" y="1128"/>
                  </a:lnTo>
                  <a:lnTo>
                    <a:pt x="292" y="1130"/>
                  </a:lnTo>
                  <a:lnTo>
                    <a:pt x="292" y="1130"/>
                  </a:lnTo>
                  <a:lnTo>
                    <a:pt x="292" y="1130"/>
                  </a:lnTo>
                  <a:lnTo>
                    <a:pt x="292" y="1130"/>
                  </a:lnTo>
                  <a:lnTo>
                    <a:pt x="292" y="1128"/>
                  </a:lnTo>
                  <a:lnTo>
                    <a:pt x="292" y="1128"/>
                  </a:lnTo>
                  <a:lnTo>
                    <a:pt x="294" y="1128"/>
                  </a:lnTo>
                  <a:lnTo>
                    <a:pt x="296" y="1128"/>
                  </a:lnTo>
                  <a:lnTo>
                    <a:pt x="296" y="1130"/>
                  </a:lnTo>
                  <a:lnTo>
                    <a:pt x="296" y="1130"/>
                  </a:lnTo>
                  <a:lnTo>
                    <a:pt x="296" y="1130"/>
                  </a:lnTo>
                  <a:lnTo>
                    <a:pt x="298" y="1130"/>
                  </a:lnTo>
                  <a:lnTo>
                    <a:pt x="298" y="1132"/>
                  </a:lnTo>
                  <a:lnTo>
                    <a:pt x="298" y="1132"/>
                  </a:lnTo>
                  <a:lnTo>
                    <a:pt x="300" y="1134"/>
                  </a:lnTo>
                  <a:lnTo>
                    <a:pt x="302" y="1134"/>
                  </a:lnTo>
                  <a:lnTo>
                    <a:pt x="302" y="1134"/>
                  </a:lnTo>
                  <a:lnTo>
                    <a:pt x="304" y="1134"/>
                  </a:lnTo>
                  <a:lnTo>
                    <a:pt x="306" y="1134"/>
                  </a:lnTo>
                  <a:lnTo>
                    <a:pt x="308" y="1132"/>
                  </a:lnTo>
                  <a:lnTo>
                    <a:pt x="310" y="1132"/>
                  </a:lnTo>
                  <a:lnTo>
                    <a:pt x="310" y="1130"/>
                  </a:lnTo>
                  <a:lnTo>
                    <a:pt x="312" y="1130"/>
                  </a:lnTo>
                  <a:lnTo>
                    <a:pt x="314" y="1132"/>
                  </a:lnTo>
                  <a:lnTo>
                    <a:pt x="316" y="1130"/>
                  </a:lnTo>
                  <a:lnTo>
                    <a:pt x="318" y="1130"/>
                  </a:lnTo>
                  <a:lnTo>
                    <a:pt x="318" y="1130"/>
                  </a:lnTo>
                  <a:lnTo>
                    <a:pt x="320" y="1130"/>
                  </a:lnTo>
                  <a:lnTo>
                    <a:pt x="320" y="1130"/>
                  </a:lnTo>
                  <a:lnTo>
                    <a:pt x="322" y="1128"/>
                  </a:lnTo>
                  <a:lnTo>
                    <a:pt x="322" y="1128"/>
                  </a:lnTo>
                  <a:lnTo>
                    <a:pt x="324" y="1128"/>
                  </a:lnTo>
                  <a:lnTo>
                    <a:pt x="326" y="1128"/>
                  </a:lnTo>
                  <a:lnTo>
                    <a:pt x="330" y="1128"/>
                  </a:lnTo>
                  <a:lnTo>
                    <a:pt x="330" y="1128"/>
                  </a:lnTo>
                  <a:lnTo>
                    <a:pt x="332" y="1128"/>
                  </a:lnTo>
                  <a:lnTo>
                    <a:pt x="334" y="1128"/>
                  </a:lnTo>
                  <a:lnTo>
                    <a:pt x="336" y="1128"/>
                  </a:lnTo>
                  <a:lnTo>
                    <a:pt x="340" y="1130"/>
                  </a:lnTo>
                  <a:lnTo>
                    <a:pt x="342" y="1130"/>
                  </a:lnTo>
                  <a:lnTo>
                    <a:pt x="344" y="1128"/>
                  </a:lnTo>
                  <a:lnTo>
                    <a:pt x="346" y="1128"/>
                  </a:lnTo>
                  <a:lnTo>
                    <a:pt x="348" y="1128"/>
                  </a:lnTo>
                  <a:lnTo>
                    <a:pt x="350" y="1128"/>
                  </a:lnTo>
                  <a:lnTo>
                    <a:pt x="350" y="1128"/>
                  </a:lnTo>
                  <a:lnTo>
                    <a:pt x="350" y="1126"/>
                  </a:lnTo>
                  <a:lnTo>
                    <a:pt x="350" y="1124"/>
                  </a:lnTo>
                  <a:lnTo>
                    <a:pt x="352" y="1124"/>
                  </a:lnTo>
                  <a:lnTo>
                    <a:pt x="354" y="1124"/>
                  </a:lnTo>
                  <a:lnTo>
                    <a:pt x="356" y="1124"/>
                  </a:lnTo>
                  <a:lnTo>
                    <a:pt x="358" y="1124"/>
                  </a:lnTo>
                  <a:lnTo>
                    <a:pt x="362" y="1122"/>
                  </a:lnTo>
                  <a:lnTo>
                    <a:pt x="368" y="1120"/>
                  </a:lnTo>
                  <a:lnTo>
                    <a:pt x="370" y="1118"/>
                  </a:lnTo>
                  <a:lnTo>
                    <a:pt x="370" y="1116"/>
                  </a:lnTo>
                  <a:lnTo>
                    <a:pt x="374" y="1114"/>
                  </a:lnTo>
                  <a:lnTo>
                    <a:pt x="378" y="1108"/>
                  </a:lnTo>
                  <a:lnTo>
                    <a:pt x="380" y="1106"/>
                  </a:lnTo>
                  <a:lnTo>
                    <a:pt x="382" y="1104"/>
                  </a:lnTo>
                  <a:lnTo>
                    <a:pt x="384" y="1102"/>
                  </a:lnTo>
                  <a:lnTo>
                    <a:pt x="386" y="1100"/>
                  </a:lnTo>
                  <a:lnTo>
                    <a:pt x="390" y="1096"/>
                  </a:lnTo>
                  <a:lnTo>
                    <a:pt x="392" y="1094"/>
                  </a:lnTo>
                  <a:lnTo>
                    <a:pt x="396" y="1086"/>
                  </a:lnTo>
                  <a:lnTo>
                    <a:pt x="396" y="1086"/>
                  </a:lnTo>
                  <a:lnTo>
                    <a:pt x="396" y="1084"/>
                  </a:lnTo>
                  <a:lnTo>
                    <a:pt x="398" y="1082"/>
                  </a:lnTo>
                  <a:lnTo>
                    <a:pt x="400" y="1080"/>
                  </a:lnTo>
                  <a:lnTo>
                    <a:pt x="402" y="1078"/>
                  </a:lnTo>
                  <a:lnTo>
                    <a:pt x="402" y="1078"/>
                  </a:lnTo>
                  <a:lnTo>
                    <a:pt x="404" y="1078"/>
                  </a:lnTo>
                  <a:lnTo>
                    <a:pt x="408" y="1074"/>
                  </a:lnTo>
                  <a:lnTo>
                    <a:pt x="408" y="1072"/>
                  </a:lnTo>
                  <a:lnTo>
                    <a:pt x="410" y="1068"/>
                  </a:lnTo>
                  <a:lnTo>
                    <a:pt x="410" y="1066"/>
                  </a:lnTo>
                  <a:lnTo>
                    <a:pt x="412" y="1064"/>
                  </a:lnTo>
                  <a:lnTo>
                    <a:pt x="412" y="1062"/>
                  </a:lnTo>
                  <a:lnTo>
                    <a:pt x="412" y="1060"/>
                  </a:lnTo>
                  <a:lnTo>
                    <a:pt x="414" y="1058"/>
                  </a:lnTo>
                  <a:lnTo>
                    <a:pt x="414" y="1056"/>
                  </a:lnTo>
                  <a:lnTo>
                    <a:pt x="414" y="1048"/>
                  </a:lnTo>
                  <a:lnTo>
                    <a:pt x="414" y="1050"/>
                  </a:lnTo>
                  <a:lnTo>
                    <a:pt x="414" y="1052"/>
                  </a:lnTo>
                  <a:lnTo>
                    <a:pt x="412" y="1050"/>
                  </a:lnTo>
                  <a:lnTo>
                    <a:pt x="412" y="1048"/>
                  </a:lnTo>
                  <a:lnTo>
                    <a:pt x="412" y="1048"/>
                  </a:lnTo>
                  <a:lnTo>
                    <a:pt x="414" y="1046"/>
                  </a:lnTo>
                  <a:lnTo>
                    <a:pt x="414" y="1044"/>
                  </a:lnTo>
                  <a:lnTo>
                    <a:pt x="416" y="1044"/>
                  </a:lnTo>
                  <a:lnTo>
                    <a:pt x="416" y="1042"/>
                  </a:lnTo>
                  <a:lnTo>
                    <a:pt x="418" y="1042"/>
                  </a:lnTo>
                  <a:lnTo>
                    <a:pt x="420" y="1042"/>
                  </a:lnTo>
                  <a:lnTo>
                    <a:pt x="422" y="1040"/>
                  </a:lnTo>
                  <a:lnTo>
                    <a:pt x="426" y="1038"/>
                  </a:lnTo>
                  <a:lnTo>
                    <a:pt x="428" y="1038"/>
                  </a:lnTo>
                  <a:lnTo>
                    <a:pt x="432" y="1036"/>
                  </a:lnTo>
                  <a:lnTo>
                    <a:pt x="434" y="1034"/>
                  </a:lnTo>
                  <a:lnTo>
                    <a:pt x="436" y="1032"/>
                  </a:lnTo>
                  <a:lnTo>
                    <a:pt x="436" y="1030"/>
                  </a:lnTo>
                  <a:lnTo>
                    <a:pt x="438" y="1028"/>
                  </a:lnTo>
                  <a:lnTo>
                    <a:pt x="438" y="1026"/>
                  </a:lnTo>
                  <a:lnTo>
                    <a:pt x="436" y="1028"/>
                  </a:lnTo>
                  <a:lnTo>
                    <a:pt x="436" y="1030"/>
                  </a:lnTo>
                  <a:lnTo>
                    <a:pt x="436" y="1028"/>
                  </a:lnTo>
                  <a:lnTo>
                    <a:pt x="438" y="1020"/>
                  </a:lnTo>
                  <a:lnTo>
                    <a:pt x="438" y="1014"/>
                  </a:lnTo>
                  <a:lnTo>
                    <a:pt x="440" y="1010"/>
                  </a:lnTo>
                  <a:lnTo>
                    <a:pt x="438" y="1010"/>
                  </a:lnTo>
                  <a:lnTo>
                    <a:pt x="438" y="1010"/>
                  </a:lnTo>
                  <a:lnTo>
                    <a:pt x="438" y="1010"/>
                  </a:lnTo>
                  <a:lnTo>
                    <a:pt x="438" y="1006"/>
                  </a:lnTo>
                  <a:lnTo>
                    <a:pt x="436" y="1000"/>
                  </a:lnTo>
                  <a:lnTo>
                    <a:pt x="436" y="1000"/>
                  </a:lnTo>
                  <a:lnTo>
                    <a:pt x="436" y="998"/>
                  </a:lnTo>
                  <a:lnTo>
                    <a:pt x="436" y="998"/>
                  </a:lnTo>
                  <a:lnTo>
                    <a:pt x="436" y="996"/>
                  </a:lnTo>
                  <a:lnTo>
                    <a:pt x="434" y="994"/>
                  </a:lnTo>
                  <a:lnTo>
                    <a:pt x="434" y="992"/>
                  </a:lnTo>
                  <a:lnTo>
                    <a:pt x="434" y="988"/>
                  </a:lnTo>
                  <a:lnTo>
                    <a:pt x="436" y="988"/>
                  </a:lnTo>
                  <a:lnTo>
                    <a:pt x="438" y="986"/>
                  </a:lnTo>
                  <a:lnTo>
                    <a:pt x="440" y="984"/>
                  </a:lnTo>
                  <a:lnTo>
                    <a:pt x="442" y="980"/>
                  </a:lnTo>
                  <a:lnTo>
                    <a:pt x="444" y="978"/>
                  </a:lnTo>
                  <a:lnTo>
                    <a:pt x="446" y="978"/>
                  </a:lnTo>
                  <a:lnTo>
                    <a:pt x="446" y="976"/>
                  </a:lnTo>
                  <a:lnTo>
                    <a:pt x="448" y="976"/>
                  </a:lnTo>
                  <a:lnTo>
                    <a:pt x="448" y="978"/>
                  </a:lnTo>
                  <a:lnTo>
                    <a:pt x="448" y="976"/>
                  </a:lnTo>
                  <a:lnTo>
                    <a:pt x="452" y="972"/>
                  </a:lnTo>
                  <a:lnTo>
                    <a:pt x="450" y="972"/>
                  </a:lnTo>
                  <a:lnTo>
                    <a:pt x="452" y="970"/>
                  </a:lnTo>
                  <a:lnTo>
                    <a:pt x="452" y="970"/>
                  </a:lnTo>
                  <a:lnTo>
                    <a:pt x="454" y="970"/>
                  </a:lnTo>
                  <a:lnTo>
                    <a:pt x="454" y="968"/>
                  </a:lnTo>
                  <a:lnTo>
                    <a:pt x="458" y="964"/>
                  </a:lnTo>
                  <a:lnTo>
                    <a:pt x="466" y="962"/>
                  </a:lnTo>
                  <a:lnTo>
                    <a:pt x="468" y="960"/>
                  </a:lnTo>
                  <a:lnTo>
                    <a:pt x="470" y="960"/>
                  </a:lnTo>
                  <a:lnTo>
                    <a:pt x="472" y="960"/>
                  </a:lnTo>
                  <a:lnTo>
                    <a:pt x="472" y="956"/>
                  </a:lnTo>
                  <a:lnTo>
                    <a:pt x="474" y="956"/>
                  </a:lnTo>
                  <a:lnTo>
                    <a:pt x="476" y="956"/>
                  </a:lnTo>
                  <a:lnTo>
                    <a:pt x="478" y="954"/>
                  </a:lnTo>
                  <a:lnTo>
                    <a:pt x="478" y="952"/>
                  </a:lnTo>
                  <a:lnTo>
                    <a:pt x="478" y="952"/>
                  </a:lnTo>
                  <a:lnTo>
                    <a:pt x="480" y="950"/>
                  </a:lnTo>
                  <a:lnTo>
                    <a:pt x="482" y="948"/>
                  </a:lnTo>
                  <a:lnTo>
                    <a:pt x="484" y="944"/>
                  </a:lnTo>
                  <a:lnTo>
                    <a:pt x="486" y="944"/>
                  </a:lnTo>
                  <a:lnTo>
                    <a:pt x="486" y="942"/>
                  </a:lnTo>
                  <a:lnTo>
                    <a:pt x="486" y="940"/>
                  </a:lnTo>
                  <a:lnTo>
                    <a:pt x="484" y="940"/>
                  </a:lnTo>
                  <a:lnTo>
                    <a:pt x="486" y="938"/>
                  </a:lnTo>
                  <a:lnTo>
                    <a:pt x="488" y="938"/>
                  </a:lnTo>
                  <a:lnTo>
                    <a:pt x="488" y="936"/>
                  </a:lnTo>
                  <a:lnTo>
                    <a:pt x="488" y="934"/>
                  </a:lnTo>
                  <a:lnTo>
                    <a:pt x="488" y="934"/>
                  </a:lnTo>
                  <a:lnTo>
                    <a:pt x="486" y="934"/>
                  </a:lnTo>
                  <a:lnTo>
                    <a:pt x="488" y="932"/>
                  </a:lnTo>
                  <a:lnTo>
                    <a:pt x="488" y="930"/>
                  </a:lnTo>
                  <a:lnTo>
                    <a:pt x="486" y="930"/>
                  </a:lnTo>
                  <a:lnTo>
                    <a:pt x="486" y="930"/>
                  </a:lnTo>
                  <a:lnTo>
                    <a:pt x="486" y="930"/>
                  </a:lnTo>
                  <a:lnTo>
                    <a:pt x="486" y="926"/>
                  </a:lnTo>
                  <a:lnTo>
                    <a:pt x="486" y="920"/>
                  </a:lnTo>
                  <a:lnTo>
                    <a:pt x="486" y="920"/>
                  </a:lnTo>
                  <a:lnTo>
                    <a:pt x="486" y="918"/>
                  </a:lnTo>
                  <a:lnTo>
                    <a:pt x="488" y="916"/>
                  </a:lnTo>
                  <a:lnTo>
                    <a:pt x="488" y="914"/>
                  </a:lnTo>
                  <a:lnTo>
                    <a:pt x="486" y="910"/>
                  </a:lnTo>
                  <a:lnTo>
                    <a:pt x="486" y="906"/>
                  </a:lnTo>
                  <a:lnTo>
                    <a:pt x="488" y="904"/>
                  </a:lnTo>
                  <a:lnTo>
                    <a:pt x="488" y="902"/>
                  </a:lnTo>
                  <a:lnTo>
                    <a:pt x="490" y="900"/>
                  </a:lnTo>
                  <a:lnTo>
                    <a:pt x="490" y="898"/>
                  </a:lnTo>
                  <a:lnTo>
                    <a:pt x="490" y="896"/>
                  </a:lnTo>
                  <a:lnTo>
                    <a:pt x="490" y="894"/>
                  </a:lnTo>
                  <a:lnTo>
                    <a:pt x="490" y="894"/>
                  </a:lnTo>
                  <a:lnTo>
                    <a:pt x="490" y="892"/>
                  </a:lnTo>
                  <a:lnTo>
                    <a:pt x="488" y="892"/>
                  </a:lnTo>
                  <a:lnTo>
                    <a:pt x="488" y="892"/>
                  </a:lnTo>
                  <a:lnTo>
                    <a:pt x="486" y="892"/>
                  </a:lnTo>
                  <a:lnTo>
                    <a:pt x="486" y="890"/>
                  </a:lnTo>
                  <a:lnTo>
                    <a:pt x="484" y="888"/>
                  </a:lnTo>
                  <a:lnTo>
                    <a:pt x="484" y="888"/>
                  </a:lnTo>
                  <a:lnTo>
                    <a:pt x="484" y="886"/>
                  </a:lnTo>
                  <a:lnTo>
                    <a:pt x="484" y="886"/>
                  </a:lnTo>
                  <a:lnTo>
                    <a:pt x="484" y="884"/>
                  </a:lnTo>
                  <a:lnTo>
                    <a:pt x="482" y="884"/>
                  </a:lnTo>
                  <a:lnTo>
                    <a:pt x="482" y="882"/>
                  </a:lnTo>
                  <a:lnTo>
                    <a:pt x="482" y="882"/>
                  </a:lnTo>
                  <a:lnTo>
                    <a:pt x="482" y="878"/>
                  </a:lnTo>
                  <a:lnTo>
                    <a:pt x="482" y="876"/>
                  </a:lnTo>
                  <a:lnTo>
                    <a:pt x="482" y="876"/>
                  </a:lnTo>
                  <a:lnTo>
                    <a:pt x="482" y="876"/>
                  </a:lnTo>
                  <a:lnTo>
                    <a:pt x="480" y="874"/>
                  </a:lnTo>
                  <a:lnTo>
                    <a:pt x="480" y="872"/>
                  </a:lnTo>
                  <a:lnTo>
                    <a:pt x="480" y="870"/>
                  </a:lnTo>
                  <a:lnTo>
                    <a:pt x="482" y="870"/>
                  </a:lnTo>
                  <a:lnTo>
                    <a:pt x="482" y="868"/>
                  </a:lnTo>
                  <a:lnTo>
                    <a:pt x="482" y="868"/>
                  </a:lnTo>
                  <a:lnTo>
                    <a:pt x="482" y="866"/>
                  </a:lnTo>
                  <a:lnTo>
                    <a:pt x="480" y="866"/>
                  </a:lnTo>
                  <a:lnTo>
                    <a:pt x="482" y="864"/>
                  </a:lnTo>
                  <a:lnTo>
                    <a:pt x="482" y="862"/>
                  </a:lnTo>
                  <a:lnTo>
                    <a:pt x="482" y="860"/>
                  </a:lnTo>
                  <a:lnTo>
                    <a:pt x="482" y="860"/>
                  </a:lnTo>
                  <a:lnTo>
                    <a:pt x="482" y="860"/>
                  </a:lnTo>
                  <a:lnTo>
                    <a:pt x="482" y="858"/>
                  </a:lnTo>
                  <a:lnTo>
                    <a:pt x="480" y="856"/>
                  </a:lnTo>
                  <a:lnTo>
                    <a:pt x="480" y="854"/>
                  </a:lnTo>
                  <a:lnTo>
                    <a:pt x="476" y="852"/>
                  </a:lnTo>
                  <a:lnTo>
                    <a:pt x="476" y="852"/>
                  </a:lnTo>
                  <a:lnTo>
                    <a:pt x="476" y="850"/>
                  </a:lnTo>
                  <a:lnTo>
                    <a:pt x="478" y="846"/>
                  </a:lnTo>
                  <a:lnTo>
                    <a:pt x="478" y="842"/>
                  </a:lnTo>
                  <a:lnTo>
                    <a:pt x="480" y="842"/>
                  </a:lnTo>
                  <a:lnTo>
                    <a:pt x="480" y="836"/>
                  </a:lnTo>
                  <a:lnTo>
                    <a:pt x="482" y="834"/>
                  </a:lnTo>
                  <a:lnTo>
                    <a:pt x="482" y="834"/>
                  </a:lnTo>
                  <a:lnTo>
                    <a:pt x="484" y="832"/>
                  </a:lnTo>
                  <a:lnTo>
                    <a:pt x="484" y="832"/>
                  </a:lnTo>
                  <a:lnTo>
                    <a:pt x="484" y="830"/>
                  </a:lnTo>
                  <a:lnTo>
                    <a:pt x="486" y="828"/>
                  </a:lnTo>
                  <a:lnTo>
                    <a:pt x="486" y="824"/>
                  </a:lnTo>
                  <a:lnTo>
                    <a:pt x="488" y="820"/>
                  </a:lnTo>
                  <a:lnTo>
                    <a:pt x="488" y="818"/>
                  </a:lnTo>
                  <a:lnTo>
                    <a:pt x="490" y="816"/>
                  </a:lnTo>
                  <a:lnTo>
                    <a:pt x="492" y="814"/>
                  </a:lnTo>
                  <a:lnTo>
                    <a:pt x="492" y="814"/>
                  </a:lnTo>
                  <a:lnTo>
                    <a:pt x="494" y="812"/>
                  </a:lnTo>
                  <a:lnTo>
                    <a:pt x="494" y="810"/>
                  </a:lnTo>
                  <a:lnTo>
                    <a:pt x="494" y="810"/>
                  </a:lnTo>
                  <a:lnTo>
                    <a:pt x="496" y="808"/>
                  </a:lnTo>
                  <a:lnTo>
                    <a:pt x="496" y="808"/>
                  </a:lnTo>
                  <a:lnTo>
                    <a:pt x="498" y="808"/>
                  </a:lnTo>
                  <a:lnTo>
                    <a:pt x="500" y="806"/>
                  </a:lnTo>
                  <a:lnTo>
                    <a:pt x="500" y="804"/>
                  </a:lnTo>
                  <a:lnTo>
                    <a:pt x="500" y="804"/>
                  </a:lnTo>
                  <a:lnTo>
                    <a:pt x="504" y="800"/>
                  </a:lnTo>
                  <a:lnTo>
                    <a:pt x="504" y="798"/>
                  </a:lnTo>
                  <a:lnTo>
                    <a:pt x="508" y="796"/>
                  </a:lnTo>
                  <a:lnTo>
                    <a:pt x="508" y="794"/>
                  </a:lnTo>
                  <a:lnTo>
                    <a:pt x="508" y="792"/>
                  </a:lnTo>
                  <a:lnTo>
                    <a:pt x="510" y="792"/>
                  </a:lnTo>
                  <a:lnTo>
                    <a:pt x="510" y="792"/>
                  </a:lnTo>
                  <a:lnTo>
                    <a:pt x="510" y="792"/>
                  </a:lnTo>
                  <a:lnTo>
                    <a:pt x="508" y="792"/>
                  </a:lnTo>
                  <a:lnTo>
                    <a:pt x="510" y="790"/>
                  </a:lnTo>
                  <a:lnTo>
                    <a:pt x="510" y="790"/>
                  </a:lnTo>
                  <a:lnTo>
                    <a:pt x="512" y="790"/>
                  </a:lnTo>
                  <a:lnTo>
                    <a:pt x="514" y="788"/>
                  </a:lnTo>
                  <a:lnTo>
                    <a:pt x="514" y="786"/>
                  </a:lnTo>
                  <a:lnTo>
                    <a:pt x="516" y="782"/>
                  </a:lnTo>
                  <a:lnTo>
                    <a:pt x="526" y="774"/>
                  </a:lnTo>
                  <a:lnTo>
                    <a:pt x="530" y="770"/>
                  </a:lnTo>
                  <a:lnTo>
                    <a:pt x="530" y="770"/>
                  </a:lnTo>
                  <a:lnTo>
                    <a:pt x="532" y="770"/>
                  </a:lnTo>
                  <a:lnTo>
                    <a:pt x="532" y="768"/>
                  </a:lnTo>
                  <a:lnTo>
                    <a:pt x="534" y="768"/>
                  </a:lnTo>
                  <a:lnTo>
                    <a:pt x="536" y="766"/>
                  </a:lnTo>
                  <a:lnTo>
                    <a:pt x="538" y="764"/>
                  </a:lnTo>
                  <a:lnTo>
                    <a:pt x="540" y="762"/>
                  </a:lnTo>
                  <a:lnTo>
                    <a:pt x="542" y="760"/>
                  </a:lnTo>
                  <a:lnTo>
                    <a:pt x="542" y="760"/>
                  </a:lnTo>
                  <a:lnTo>
                    <a:pt x="542" y="758"/>
                  </a:lnTo>
                  <a:lnTo>
                    <a:pt x="546" y="756"/>
                  </a:lnTo>
                  <a:lnTo>
                    <a:pt x="548" y="754"/>
                  </a:lnTo>
                  <a:lnTo>
                    <a:pt x="548" y="752"/>
                  </a:lnTo>
                  <a:lnTo>
                    <a:pt x="550" y="750"/>
                  </a:lnTo>
                  <a:lnTo>
                    <a:pt x="552" y="748"/>
                  </a:lnTo>
                  <a:lnTo>
                    <a:pt x="552" y="746"/>
                  </a:lnTo>
                  <a:lnTo>
                    <a:pt x="554" y="742"/>
                  </a:lnTo>
                  <a:lnTo>
                    <a:pt x="554" y="742"/>
                  </a:lnTo>
                  <a:lnTo>
                    <a:pt x="554" y="740"/>
                  </a:lnTo>
                  <a:lnTo>
                    <a:pt x="556" y="738"/>
                  </a:lnTo>
                  <a:lnTo>
                    <a:pt x="558" y="734"/>
                  </a:lnTo>
                  <a:lnTo>
                    <a:pt x="558" y="734"/>
                  </a:lnTo>
                  <a:lnTo>
                    <a:pt x="560" y="734"/>
                  </a:lnTo>
                  <a:lnTo>
                    <a:pt x="560" y="734"/>
                  </a:lnTo>
                  <a:lnTo>
                    <a:pt x="560" y="732"/>
                  </a:lnTo>
                  <a:lnTo>
                    <a:pt x="562" y="732"/>
                  </a:lnTo>
                  <a:lnTo>
                    <a:pt x="562" y="728"/>
                  </a:lnTo>
                  <a:lnTo>
                    <a:pt x="564" y="724"/>
                  </a:lnTo>
                  <a:lnTo>
                    <a:pt x="564" y="722"/>
                  </a:lnTo>
                  <a:lnTo>
                    <a:pt x="566" y="718"/>
                  </a:lnTo>
                  <a:lnTo>
                    <a:pt x="568" y="712"/>
                  </a:lnTo>
                  <a:lnTo>
                    <a:pt x="568" y="710"/>
                  </a:lnTo>
                  <a:lnTo>
                    <a:pt x="568" y="708"/>
                  </a:lnTo>
                  <a:lnTo>
                    <a:pt x="568" y="708"/>
                  </a:lnTo>
                  <a:lnTo>
                    <a:pt x="570" y="706"/>
                  </a:lnTo>
                  <a:lnTo>
                    <a:pt x="570" y="706"/>
                  </a:lnTo>
                  <a:lnTo>
                    <a:pt x="570" y="706"/>
                  </a:lnTo>
                  <a:lnTo>
                    <a:pt x="572" y="704"/>
                  </a:lnTo>
                  <a:lnTo>
                    <a:pt x="572" y="702"/>
                  </a:lnTo>
                  <a:lnTo>
                    <a:pt x="574" y="698"/>
                  </a:lnTo>
                  <a:lnTo>
                    <a:pt x="574" y="698"/>
                  </a:lnTo>
                  <a:lnTo>
                    <a:pt x="576" y="696"/>
                  </a:lnTo>
                  <a:lnTo>
                    <a:pt x="576" y="694"/>
                  </a:lnTo>
                  <a:lnTo>
                    <a:pt x="576" y="694"/>
                  </a:lnTo>
                  <a:lnTo>
                    <a:pt x="576" y="692"/>
                  </a:lnTo>
                  <a:lnTo>
                    <a:pt x="576" y="686"/>
                  </a:lnTo>
                  <a:lnTo>
                    <a:pt x="576" y="686"/>
                  </a:lnTo>
                  <a:lnTo>
                    <a:pt x="576" y="684"/>
                  </a:lnTo>
                  <a:lnTo>
                    <a:pt x="578" y="684"/>
                  </a:lnTo>
                  <a:lnTo>
                    <a:pt x="578" y="684"/>
                  </a:lnTo>
                  <a:lnTo>
                    <a:pt x="580" y="686"/>
                  </a:lnTo>
                  <a:lnTo>
                    <a:pt x="580" y="684"/>
                  </a:lnTo>
                  <a:lnTo>
                    <a:pt x="580" y="684"/>
                  </a:lnTo>
                  <a:lnTo>
                    <a:pt x="578" y="684"/>
                  </a:lnTo>
                  <a:lnTo>
                    <a:pt x="578" y="684"/>
                  </a:lnTo>
                  <a:lnTo>
                    <a:pt x="578" y="684"/>
                  </a:lnTo>
                  <a:lnTo>
                    <a:pt x="578" y="684"/>
                  </a:lnTo>
                  <a:lnTo>
                    <a:pt x="578" y="684"/>
                  </a:lnTo>
                  <a:lnTo>
                    <a:pt x="576" y="684"/>
                  </a:lnTo>
                  <a:lnTo>
                    <a:pt x="578" y="682"/>
                  </a:lnTo>
                  <a:lnTo>
                    <a:pt x="578" y="682"/>
                  </a:lnTo>
                  <a:lnTo>
                    <a:pt x="578" y="680"/>
                  </a:lnTo>
                  <a:lnTo>
                    <a:pt x="578" y="678"/>
                  </a:lnTo>
                  <a:lnTo>
                    <a:pt x="578" y="678"/>
                  </a:lnTo>
                  <a:lnTo>
                    <a:pt x="578" y="676"/>
                  </a:lnTo>
                  <a:lnTo>
                    <a:pt x="578" y="676"/>
                  </a:lnTo>
                  <a:lnTo>
                    <a:pt x="576" y="674"/>
                  </a:lnTo>
                  <a:lnTo>
                    <a:pt x="578" y="674"/>
                  </a:lnTo>
                  <a:lnTo>
                    <a:pt x="578" y="672"/>
                  </a:lnTo>
                  <a:lnTo>
                    <a:pt x="578" y="672"/>
                  </a:lnTo>
                  <a:lnTo>
                    <a:pt x="578" y="670"/>
                  </a:lnTo>
                  <a:lnTo>
                    <a:pt x="576" y="670"/>
                  </a:lnTo>
                  <a:lnTo>
                    <a:pt x="574" y="668"/>
                  </a:lnTo>
                  <a:lnTo>
                    <a:pt x="574" y="668"/>
                  </a:lnTo>
                  <a:lnTo>
                    <a:pt x="572" y="668"/>
                  </a:lnTo>
                  <a:lnTo>
                    <a:pt x="572" y="670"/>
                  </a:lnTo>
                  <a:lnTo>
                    <a:pt x="570" y="672"/>
                  </a:lnTo>
                  <a:lnTo>
                    <a:pt x="568" y="672"/>
                  </a:lnTo>
                  <a:lnTo>
                    <a:pt x="568" y="672"/>
                  </a:lnTo>
                  <a:lnTo>
                    <a:pt x="566" y="674"/>
                  </a:lnTo>
                  <a:lnTo>
                    <a:pt x="564" y="674"/>
                  </a:lnTo>
                  <a:lnTo>
                    <a:pt x="564" y="674"/>
                  </a:lnTo>
                  <a:lnTo>
                    <a:pt x="562" y="674"/>
                  </a:lnTo>
                  <a:lnTo>
                    <a:pt x="562" y="674"/>
                  </a:lnTo>
                  <a:lnTo>
                    <a:pt x="558" y="676"/>
                  </a:lnTo>
                  <a:lnTo>
                    <a:pt x="558" y="674"/>
                  </a:lnTo>
                  <a:lnTo>
                    <a:pt x="556" y="674"/>
                  </a:lnTo>
                  <a:lnTo>
                    <a:pt x="554" y="676"/>
                  </a:lnTo>
                  <a:lnTo>
                    <a:pt x="554" y="676"/>
                  </a:lnTo>
                  <a:lnTo>
                    <a:pt x="552" y="676"/>
                  </a:lnTo>
                  <a:lnTo>
                    <a:pt x="550" y="676"/>
                  </a:lnTo>
                  <a:lnTo>
                    <a:pt x="548" y="678"/>
                  </a:lnTo>
                  <a:lnTo>
                    <a:pt x="548" y="676"/>
                  </a:lnTo>
                  <a:lnTo>
                    <a:pt x="546" y="676"/>
                  </a:lnTo>
                  <a:lnTo>
                    <a:pt x="546" y="678"/>
                  </a:lnTo>
                  <a:lnTo>
                    <a:pt x="544" y="678"/>
                  </a:lnTo>
                  <a:lnTo>
                    <a:pt x="542" y="678"/>
                  </a:lnTo>
                  <a:lnTo>
                    <a:pt x="542" y="680"/>
                  </a:lnTo>
                  <a:lnTo>
                    <a:pt x="542" y="680"/>
                  </a:lnTo>
                  <a:lnTo>
                    <a:pt x="540" y="680"/>
                  </a:lnTo>
                  <a:lnTo>
                    <a:pt x="538" y="680"/>
                  </a:lnTo>
                  <a:lnTo>
                    <a:pt x="536" y="680"/>
                  </a:lnTo>
                  <a:lnTo>
                    <a:pt x="536" y="680"/>
                  </a:lnTo>
                  <a:lnTo>
                    <a:pt x="534" y="680"/>
                  </a:lnTo>
                  <a:lnTo>
                    <a:pt x="534" y="680"/>
                  </a:lnTo>
                  <a:lnTo>
                    <a:pt x="532" y="680"/>
                  </a:lnTo>
                  <a:lnTo>
                    <a:pt x="532" y="680"/>
                  </a:lnTo>
                  <a:lnTo>
                    <a:pt x="532" y="680"/>
                  </a:lnTo>
                  <a:lnTo>
                    <a:pt x="532" y="680"/>
                  </a:lnTo>
                  <a:lnTo>
                    <a:pt x="530" y="682"/>
                  </a:lnTo>
                  <a:lnTo>
                    <a:pt x="530" y="682"/>
                  </a:lnTo>
                  <a:lnTo>
                    <a:pt x="528" y="684"/>
                  </a:lnTo>
                  <a:lnTo>
                    <a:pt x="526" y="684"/>
                  </a:lnTo>
                  <a:lnTo>
                    <a:pt x="522" y="684"/>
                  </a:lnTo>
                  <a:lnTo>
                    <a:pt x="522" y="684"/>
                  </a:lnTo>
                  <a:lnTo>
                    <a:pt x="520" y="684"/>
                  </a:lnTo>
                  <a:lnTo>
                    <a:pt x="518" y="682"/>
                  </a:lnTo>
                  <a:lnTo>
                    <a:pt x="516" y="680"/>
                  </a:lnTo>
                  <a:lnTo>
                    <a:pt x="514" y="676"/>
                  </a:lnTo>
                  <a:lnTo>
                    <a:pt x="514" y="676"/>
                  </a:lnTo>
                  <a:lnTo>
                    <a:pt x="514" y="674"/>
                  </a:lnTo>
                  <a:lnTo>
                    <a:pt x="512" y="674"/>
                  </a:lnTo>
                  <a:lnTo>
                    <a:pt x="512" y="674"/>
                  </a:lnTo>
                  <a:lnTo>
                    <a:pt x="512" y="672"/>
                  </a:lnTo>
                  <a:lnTo>
                    <a:pt x="510" y="672"/>
                  </a:lnTo>
                  <a:lnTo>
                    <a:pt x="510" y="672"/>
                  </a:lnTo>
                  <a:lnTo>
                    <a:pt x="510" y="672"/>
                  </a:lnTo>
                  <a:lnTo>
                    <a:pt x="508" y="672"/>
                  </a:lnTo>
                  <a:lnTo>
                    <a:pt x="508" y="672"/>
                  </a:lnTo>
                  <a:lnTo>
                    <a:pt x="506" y="674"/>
                  </a:lnTo>
                  <a:lnTo>
                    <a:pt x="506" y="674"/>
                  </a:lnTo>
                  <a:lnTo>
                    <a:pt x="506" y="672"/>
                  </a:lnTo>
                  <a:lnTo>
                    <a:pt x="506" y="672"/>
                  </a:lnTo>
                  <a:lnTo>
                    <a:pt x="506" y="672"/>
                  </a:lnTo>
                  <a:lnTo>
                    <a:pt x="506" y="672"/>
                  </a:lnTo>
                  <a:lnTo>
                    <a:pt x="508" y="670"/>
                  </a:lnTo>
                  <a:lnTo>
                    <a:pt x="508" y="670"/>
                  </a:lnTo>
                  <a:lnTo>
                    <a:pt x="508" y="670"/>
                  </a:lnTo>
                  <a:lnTo>
                    <a:pt x="510" y="668"/>
                  </a:lnTo>
                  <a:lnTo>
                    <a:pt x="510" y="668"/>
                  </a:lnTo>
                  <a:lnTo>
                    <a:pt x="512" y="668"/>
                  </a:lnTo>
                  <a:lnTo>
                    <a:pt x="512" y="666"/>
                  </a:lnTo>
                  <a:lnTo>
                    <a:pt x="512" y="664"/>
                  </a:lnTo>
                  <a:lnTo>
                    <a:pt x="512" y="664"/>
                  </a:lnTo>
                  <a:lnTo>
                    <a:pt x="510" y="662"/>
                  </a:lnTo>
                  <a:lnTo>
                    <a:pt x="510" y="662"/>
                  </a:lnTo>
                  <a:lnTo>
                    <a:pt x="510" y="660"/>
                  </a:lnTo>
                  <a:lnTo>
                    <a:pt x="508" y="660"/>
                  </a:lnTo>
                  <a:lnTo>
                    <a:pt x="508" y="658"/>
                  </a:lnTo>
                  <a:lnTo>
                    <a:pt x="508" y="660"/>
                  </a:lnTo>
                  <a:lnTo>
                    <a:pt x="506" y="658"/>
                  </a:lnTo>
                  <a:lnTo>
                    <a:pt x="506" y="658"/>
                  </a:lnTo>
                  <a:lnTo>
                    <a:pt x="506" y="656"/>
                  </a:lnTo>
                  <a:lnTo>
                    <a:pt x="506" y="656"/>
                  </a:lnTo>
                  <a:lnTo>
                    <a:pt x="504" y="656"/>
                  </a:lnTo>
                  <a:lnTo>
                    <a:pt x="504" y="656"/>
                  </a:lnTo>
                  <a:lnTo>
                    <a:pt x="504" y="656"/>
                  </a:lnTo>
                  <a:lnTo>
                    <a:pt x="502" y="654"/>
                  </a:lnTo>
                  <a:lnTo>
                    <a:pt x="502" y="652"/>
                  </a:lnTo>
                  <a:lnTo>
                    <a:pt x="502" y="652"/>
                  </a:lnTo>
                  <a:lnTo>
                    <a:pt x="500" y="652"/>
                  </a:lnTo>
                  <a:lnTo>
                    <a:pt x="500" y="652"/>
                  </a:lnTo>
                  <a:lnTo>
                    <a:pt x="500" y="650"/>
                  </a:lnTo>
                  <a:lnTo>
                    <a:pt x="498" y="650"/>
                  </a:lnTo>
                  <a:lnTo>
                    <a:pt x="498" y="650"/>
                  </a:lnTo>
                  <a:lnTo>
                    <a:pt x="498" y="650"/>
                  </a:lnTo>
                  <a:lnTo>
                    <a:pt x="498" y="648"/>
                  </a:lnTo>
                  <a:lnTo>
                    <a:pt x="496" y="646"/>
                  </a:lnTo>
                  <a:lnTo>
                    <a:pt x="494" y="642"/>
                  </a:lnTo>
                  <a:lnTo>
                    <a:pt x="492" y="642"/>
                  </a:lnTo>
                  <a:lnTo>
                    <a:pt x="490" y="642"/>
                  </a:lnTo>
                  <a:lnTo>
                    <a:pt x="490" y="640"/>
                  </a:lnTo>
                  <a:lnTo>
                    <a:pt x="488" y="640"/>
                  </a:lnTo>
                  <a:lnTo>
                    <a:pt x="488" y="640"/>
                  </a:lnTo>
                  <a:lnTo>
                    <a:pt x="488" y="640"/>
                  </a:lnTo>
                  <a:lnTo>
                    <a:pt x="488" y="638"/>
                  </a:lnTo>
                  <a:lnTo>
                    <a:pt x="486" y="638"/>
                  </a:lnTo>
                  <a:lnTo>
                    <a:pt x="486" y="638"/>
                  </a:lnTo>
                  <a:lnTo>
                    <a:pt x="484" y="638"/>
                  </a:lnTo>
                  <a:lnTo>
                    <a:pt x="484" y="638"/>
                  </a:lnTo>
                  <a:lnTo>
                    <a:pt x="484" y="638"/>
                  </a:lnTo>
                  <a:lnTo>
                    <a:pt x="484" y="636"/>
                  </a:lnTo>
                  <a:lnTo>
                    <a:pt x="482" y="636"/>
                  </a:lnTo>
                  <a:lnTo>
                    <a:pt x="482" y="636"/>
                  </a:lnTo>
                  <a:lnTo>
                    <a:pt x="482" y="634"/>
                  </a:lnTo>
                  <a:lnTo>
                    <a:pt x="482" y="634"/>
                  </a:lnTo>
                  <a:lnTo>
                    <a:pt x="482" y="634"/>
                  </a:lnTo>
                  <a:lnTo>
                    <a:pt x="482" y="634"/>
                  </a:lnTo>
                  <a:lnTo>
                    <a:pt x="480" y="634"/>
                  </a:lnTo>
                  <a:lnTo>
                    <a:pt x="480" y="634"/>
                  </a:lnTo>
                  <a:lnTo>
                    <a:pt x="480" y="634"/>
                  </a:lnTo>
                  <a:lnTo>
                    <a:pt x="480" y="636"/>
                  </a:lnTo>
                  <a:lnTo>
                    <a:pt x="480" y="636"/>
                  </a:lnTo>
                  <a:lnTo>
                    <a:pt x="480" y="636"/>
                  </a:lnTo>
                  <a:lnTo>
                    <a:pt x="478" y="636"/>
                  </a:lnTo>
                  <a:lnTo>
                    <a:pt x="478" y="636"/>
                  </a:lnTo>
                  <a:lnTo>
                    <a:pt x="478" y="634"/>
                  </a:lnTo>
                  <a:lnTo>
                    <a:pt x="478" y="632"/>
                  </a:lnTo>
                  <a:lnTo>
                    <a:pt x="478" y="632"/>
                  </a:lnTo>
                  <a:lnTo>
                    <a:pt x="478" y="632"/>
                  </a:lnTo>
                  <a:lnTo>
                    <a:pt x="476" y="632"/>
                  </a:lnTo>
                  <a:lnTo>
                    <a:pt x="476" y="632"/>
                  </a:lnTo>
                  <a:lnTo>
                    <a:pt x="476" y="630"/>
                  </a:lnTo>
                  <a:lnTo>
                    <a:pt x="476" y="630"/>
                  </a:lnTo>
                  <a:lnTo>
                    <a:pt x="476" y="630"/>
                  </a:lnTo>
                  <a:lnTo>
                    <a:pt x="476" y="628"/>
                  </a:lnTo>
                  <a:lnTo>
                    <a:pt x="474" y="626"/>
                  </a:lnTo>
                  <a:lnTo>
                    <a:pt x="474" y="624"/>
                  </a:lnTo>
                  <a:lnTo>
                    <a:pt x="472" y="622"/>
                  </a:lnTo>
                  <a:lnTo>
                    <a:pt x="472" y="620"/>
                  </a:lnTo>
                  <a:lnTo>
                    <a:pt x="472" y="618"/>
                  </a:lnTo>
                  <a:lnTo>
                    <a:pt x="472" y="616"/>
                  </a:lnTo>
                  <a:lnTo>
                    <a:pt x="472" y="614"/>
                  </a:lnTo>
                  <a:lnTo>
                    <a:pt x="470" y="612"/>
                  </a:lnTo>
                  <a:lnTo>
                    <a:pt x="470" y="612"/>
                  </a:lnTo>
                  <a:lnTo>
                    <a:pt x="470" y="610"/>
                  </a:lnTo>
                  <a:lnTo>
                    <a:pt x="468" y="608"/>
                  </a:lnTo>
                  <a:lnTo>
                    <a:pt x="468" y="608"/>
                  </a:lnTo>
                  <a:lnTo>
                    <a:pt x="468" y="608"/>
                  </a:lnTo>
                  <a:lnTo>
                    <a:pt x="468" y="608"/>
                  </a:lnTo>
                  <a:lnTo>
                    <a:pt x="466" y="606"/>
                  </a:lnTo>
                  <a:lnTo>
                    <a:pt x="466" y="606"/>
                  </a:lnTo>
                  <a:lnTo>
                    <a:pt x="466" y="604"/>
                  </a:lnTo>
                  <a:lnTo>
                    <a:pt x="464" y="606"/>
                  </a:lnTo>
                  <a:lnTo>
                    <a:pt x="464" y="604"/>
                  </a:lnTo>
                  <a:lnTo>
                    <a:pt x="462" y="602"/>
                  </a:lnTo>
                  <a:lnTo>
                    <a:pt x="462" y="602"/>
                  </a:lnTo>
                  <a:lnTo>
                    <a:pt x="460" y="600"/>
                  </a:lnTo>
                  <a:lnTo>
                    <a:pt x="458" y="600"/>
                  </a:lnTo>
                  <a:lnTo>
                    <a:pt x="458" y="598"/>
                  </a:lnTo>
                  <a:lnTo>
                    <a:pt x="456" y="594"/>
                  </a:lnTo>
                  <a:lnTo>
                    <a:pt x="456" y="590"/>
                  </a:lnTo>
                  <a:lnTo>
                    <a:pt x="454" y="584"/>
                  </a:lnTo>
                  <a:lnTo>
                    <a:pt x="454" y="576"/>
                  </a:lnTo>
                  <a:lnTo>
                    <a:pt x="454" y="576"/>
                  </a:lnTo>
                  <a:lnTo>
                    <a:pt x="454" y="576"/>
                  </a:lnTo>
                  <a:lnTo>
                    <a:pt x="452" y="574"/>
                  </a:lnTo>
                  <a:lnTo>
                    <a:pt x="452" y="570"/>
                  </a:lnTo>
                  <a:lnTo>
                    <a:pt x="450" y="568"/>
                  </a:lnTo>
                  <a:lnTo>
                    <a:pt x="448" y="566"/>
                  </a:lnTo>
                  <a:lnTo>
                    <a:pt x="448" y="564"/>
                  </a:lnTo>
                  <a:lnTo>
                    <a:pt x="446" y="562"/>
                  </a:lnTo>
                  <a:lnTo>
                    <a:pt x="444" y="562"/>
                  </a:lnTo>
                  <a:lnTo>
                    <a:pt x="442" y="560"/>
                  </a:lnTo>
                  <a:lnTo>
                    <a:pt x="440" y="558"/>
                  </a:lnTo>
                  <a:lnTo>
                    <a:pt x="438" y="554"/>
                  </a:lnTo>
                  <a:lnTo>
                    <a:pt x="438" y="552"/>
                  </a:lnTo>
                  <a:lnTo>
                    <a:pt x="438" y="550"/>
                  </a:lnTo>
                  <a:lnTo>
                    <a:pt x="438" y="548"/>
                  </a:lnTo>
                  <a:lnTo>
                    <a:pt x="438" y="548"/>
                  </a:lnTo>
                  <a:lnTo>
                    <a:pt x="440" y="550"/>
                  </a:lnTo>
                  <a:lnTo>
                    <a:pt x="440" y="548"/>
                  </a:lnTo>
                  <a:lnTo>
                    <a:pt x="440" y="548"/>
                  </a:lnTo>
                  <a:lnTo>
                    <a:pt x="438" y="548"/>
                  </a:lnTo>
                  <a:lnTo>
                    <a:pt x="436" y="546"/>
                  </a:lnTo>
                  <a:lnTo>
                    <a:pt x="434" y="544"/>
                  </a:lnTo>
                  <a:lnTo>
                    <a:pt x="432" y="540"/>
                  </a:lnTo>
                  <a:lnTo>
                    <a:pt x="432" y="538"/>
                  </a:lnTo>
                  <a:lnTo>
                    <a:pt x="430" y="536"/>
                  </a:lnTo>
                  <a:lnTo>
                    <a:pt x="428" y="532"/>
                  </a:lnTo>
                  <a:lnTo>
                    <a:pt x="428" y="530"/>
                  </a:lnTo>
                  <a:lnTo>
                    <a:pt x="426" y="528"/>
                  </a:lnTo>
                  <a:lnTo>
                    <a:pt x="424" y="524"/>
                  </a:lnTo>
                  <a:lnTo>
                    <a:pt x="422" y="522"/>
                  </a:lnTo>
                  <a:lnTo>
                    <a:pt x="422" y="520"/>
                  </a:lnTo>
                  <a:lnTo>
                    <a:pt x="422" y="516"/>
                  </a:lnTo>
                  <a:lnTo>
                    <a:pt x="420" y="514"/>
                  </a:lnTo>
                  <a:lnTo>
                    <a:pt x="418" y="514"/>
                  </a:lnTo>
                  <a:lnTo>
                    <a:pt x="418" y="508"/>
                  </a:lnTo>
                  <a:lnTo>
                    <a:pt x="418" y="508"/>
                  </a:lnTo>
                  <a:lnTo>
                    <a:pt x="416" y="508"/>
                  </a:lnTo>
                  <a:lnTo>
                    <a:pt x="412" y="504"/>
                  </a:lnTo>
                  <a:lnTo>
                    <a:pt x="410" y="500"/>
                  </a:lnTo>
                  <a:lnTo>
                    <a:pt x="410" y="498"/>
                  </a:lnTo>
                  <a:lnTo>
                    <a:pt x="410" y="496"/>
                  </a:lnTo>
                  <a:lnTo>
                    <a:pt x="410" y="496"/>
                  </a:lnTo>
                  <a:lnTo>
                    <a:pt x="408" y="494"/>
                  </a:lnTo>
                  <a:lnTo>
                    <a:pt x="408" y="494"/>
                  </a:lnTo>
                  <a:lnTo>
                    <a:pt x="408" y="492"/>
                  </a:lnTo>
                  <a:lnTo>
                    <a:pt x="408" y="492"/>
                  </a:lnTo>
                  <a:lnTo>
                    <a:pt x="408" y="490"/>
                  </a:lnTo>
                  <a:lnTo>
                    <a:pt x="408" y="490"/>
                  </a:lnTo>
                  <a:lnTo>
                    <a:pt x="408" y="488"/>
                  </a:lnTo>
                  <a:lnTo>
                    <a:pt x="408" y="490"/>
                  </a:lnTo>
                  <a:lnTo>
                    <a:pt x="408" y="490"/>
                  </a:lnTo>
                  <a:lnTo>
                    <a:pt x="410" y="494"/>
                  </a:lnTo>
                  <a:lnTo>
                    <a:pt x="412" y="494"/>
                  </a:lnTo>
                  <a:lnTo>
                    <a:pt x="412" y="496"/>
                  </a:lnTo>
                  <a:lnTo>
                    <a:pt x="414" y="498"/>
                  </a:lnTo>
                  <a:lnTo>
                    <a:pt x="414" y="500"/>
                  </a:lnTo>
                  <a:lnTo>
                    <a:pt x="416" y="502"/>
                  </a:lnTo>
                  <a:lnTo>
                    <a:pt x="416" y="502"/>
                  </a:lnTo>
                  <a:lnTo>
                    <a:pt x="418" y="504"/>
                  </a:lnTo>
                  <a:lnTo>
                    <a:pt x="418" y="506"/>
                  </a:lnTo>
                  <a:lnTo>
                    <a:pt x="422" y="510"/>
                  </a:lnTo>
                  <a:lnTo>
                    <a:pt x="422" y="510"/>
                  </a:lnTo>
                  <a:lnTo>
                    <a:pt x="424" y="510"/>
                  </a:lnTo>
                  <a:lnTo>
                    <a:pt x="424" y="510"/>
                  </a:lnTo>
                  <a:lnTo>
                    <a:pt x="424" y="510"/>
                  </a:lnTo>
                  <a:lnTo>
                    <a:pt x="426" y="508"/>
                  </a:lnTo>
                  <a:lnTo>
                    <a:pt x="424" y="506"/>
                  </a:lnTo>
                  <a:lnTo>
                    <a:pt x="424" y="506"/>
                  </a:lnTo>
                  <a:lnTo>
                    <a:pt x="426" y="502"/>
                  </a:lnTo>
                  <a:lnTo>
                    <a:pt x="426" y="498"/>
                  </a:lnTo>
                  <a:lnTo>
                    <a:pt x="428" y="494"/>
                  </a:lnTo>
                  <a:lnTo>
                    <a:pt x="428" y="494"/>
                  </a:lnTo>
                  <a:lnTo>
                    <a:pt x="428" y="496"/>
                  </a:lnTo>
                  <a:lnTo>
                    <a:pt x="428" y="498"/>
                  </a:lnTo>
                  <a:lnTo>
                    <a:pt x="428" y="500"/>
                  </a:lnTo>
                  <a:lnTo>
                    <a:pt x="428" y="504"/>
                  </a:lnTo>
                  <a:lnTo>
                    <a:pt x="426" y="508"/>
                  </a:lnTo>
                  <a:lnTo>
                    <a:pt x="428" y="506"/>
                  </a:lnTo>
                  <a:lnTo>
                    <a:pt x="428" y="506"/>
                  </a:lnTo>
                  <a:lnTo>
                    <a:pt x="428" y="506"/>
                  </a:lnTo>
                  <a:lnTo>
                    <a:pt x="430" y="506"/>
                  </a:lnTo>
                  <a:lnTo>
                    <a:pt x="430" y="506"/>
                  </a:lnTo>
                  <a:lnTo>
                    <a:pt x="432" y="508"/>
                  </a:lnTo>
                  <a:lnTo>
                    <a:pt x="434" y="512"/>
                  </a:lnTo>
                  <a:lnTo>
                    <a:pt x="436" y="514"/>
                  </a:lnTo>
                  <a:lnTo>
                    <a:pt x="436" y="516"/>
                  </a:lnTo>
                  <a:lnTo>
                    <a:pt x="436" y="516"/>
                  </a:lnTo>
                  <a:lnTo>
                    <a:pt x="438" y="520"/>
                  </a:lnTo>
                  <a:lnTo>
                    <a:pt x="440" y="520"/>
                  </a:lnTo>
                  <a:lnTo>
                    <a:pt x="440" y="522"/>
                  </a:lnTo>
                  <a:lnTo>
                    <a:pt x="442" y="526"/>
                  </a:lnTo>
                  <a:lnTo>
                    <a:pt x="444" y="528"/>
                  </a:lnTo>
                  <a:lnTo>
                    <a:pt x="446" y="528"/>
                  </a:lnTo>
                  <a:lnTo>
                    <a:pt x="446" y="530"/>
                  </a:lnTo>
                  <a:lnTo>
                    <a:pt x="448" y="530"/>
                  </a:lnTo>
                  <a:lnTo>
                    <a:pt x="448" y="532"/>
                  </a:lnTo>
                  <a:lnTo>
                    <a:pt x="450" y="534"/>
                  </a:lnTo>
                  <a:lnTo>
                    <a:pt x="450" y="538"/>
                  </a:lnTo>
                  <a:lnTo>
                    <a:pt x="450" y="540"/>
                  </a:lnTo>
                  <a:lnTo>
                    <a:pt x="450" y="540"/>
                  </a:lnTo>
                  <a:lnTo>
                    <a:pt x="452" y="542"/>
                  </a:lnTo>
                  <a:lnTo>
                    <a:pt x="452" y="544"/>
                  </a:lnTo>
                  <a:lnTo>
                    <a:pt x="454" y="544"/>
                  </a:lnTo>
                  <a:lnTo>
                    <a:pt x="454" y="544"/>
                  </a:lnTo>
                  <a:lnTo>
                    <a:pt x="454" y="544"/>
                  </a:lnTo>
                  <a:lnTo>
                    <a:pt x="456" y="544"/>
                  </a:lnTo>
                  <a:lnTo>
                    <a:pt x="456" y="546"/>
                  </a:lnTo>
                  <a:lnTo>
                    <a:pt x="456" y="546"/>
                  </a:lnTo>
                  <a:lnTo>
                    <a:pt x="458" y="546"/>
                  </a:lnTo>
                  <a:lnTo>
                    <a:pt x="460" y="548"/>
                  </a:lnTo>
                  <a:lnTo>
                    <a:pt x="462" y="550"/>
                  </a:lnTo>
                  <a:lnTo>
                    <a:pt x="464" y="554"/>
                  </a:lnTo>
                  <a:lnTo>
                    <a:pt x="464" y="556"/>
                  </a:lnTo>
                  <a:lnTo>
                    <a:pt x="466" y="556"/>
                  </a:lnTo>
                  <a:lnTo>
                    <a:pt x="466" y="558"/>
                  </a:lnTo>
                  <a:lnTo>
                    <a:pt x="466" y="560"/>
                  </a:lnTo>
                  <a:lnTo>
                    <a:pt x="468" y="560"/>
                  </a:lnTo>
                  <a:lnTo>
                    <a:pt x="468" y="562"/>
                  </a:lnTo>
                  <a:lnTo>
                    <a:pt x="468" y="564"/>
                  </a:lnTo>
                  <a:lnTo>
                    <a:pt x="468" y="566"/>
                  </a:lnTo>
                  <a:lnTo>
                    <a:pt x="468" y="568"/>
                  </a:lnTo>
                  <a:lnTo>
                    <a:pt x="468" y="568"/>
                  </a:lnTo>
                  <a:lnTo>
                    <a:pt x="468" y="568"/>
                  </a:lnTo>
                  <a:lnTo>
                    <a:pt x="470" y="570"/>
                  </a:lnTo>
                  <a:lnTo>
                    <a:pt x="470" y="576"/>
                  </a:lnTo>
                  <a:lnTo>
                    <a:pt x="472" y="578"/>
                  </a:lnTo>
                  <a:lnTo>
                    <a:pt x="472" y="580"/>
                  </a:lnTo>
                  <a:lnTo>
                    <a:pt x="472" y="582"/>
                  </a:lnTo>
                  <a:lnTo>
                    <a:pt x="474" y="582"/>
                  </a:lnTo>
                  <a:lnTo>
                    <a:pt x="476" y="584"/>
                  </a:lnTo>
                  <a:lnTo>
                    <a:pt x="478" y="584"/>
                  </a:lnTo>
                  <a:lnTo>
                    <a:pt x="478" y="584"/>
                  </a:lnTo>
                  <a:lnTo>
                    <a:pt x="478" y="586"/>
                  </a:lnTo>
                  <a:lnTo>
                    <a:pt x="482" y="586"/>
                  </a:lnTo>
                  <a:lnTo>
                    <a:pt x="482" y="588"/>
                  </a:lnTo>
                  <a:lnTo>
                    <a:pt x="484" y="590"/>
                  </a:lnTo>
                  <a:lnTo>
                    <a:pt x="484" y="590"/>
                  </a:lnTo>
                  <a:lnTo>
                    <a:pt x="484" y="592"/>
                  </a:lnTo>
                  <a:lnTo>
                    <a:pt x="486" y="592"/>
                  </a:lnTo>
                  <a:lnTo>
                    <a:pt x="488" y="594"/>
                  </a:lnTo>
                  <a:lnTo>
                    <a:pt x="488" y="596"/>
                  </a:lnTo>
                  <a:lnTo>
                    <a:pt x="488" y="598"/>
                  </a:lnTo>
                  <a:lnTo>
                    <a:pt x="488" y="600"/>
                  </a:lnTo>
                  <a:lnTo>
                    <a:pt x="490" y="600"/>
                  </a:lnTo>
                  <a:lnTo>
                    <a:pt x="490" y="602"/>
                  </a:lnTo>
                  <a:lnTo>
                    <a:pt x="492" y="604"/>
                  </a:lnTo>
                  <a:lnTo>
                    <a:pt x="494" y="608"/>
                  </a:lnTo>
                  <a:lnTo>
                    <a:pt x="494" y="608"/>
                  </a:lnTo>
                  <a:lnTo>
                    <a:pt x="496" y="610"/>
                  </a:lnTo>
                  <a:lnTo>
                    <a:pt x="498" y="612"/>
                  </a:lnTo>
                  <a:lnTo>
                    <a:pt x="500" y="616"/>
                  </a:lnTo>
                  <a:lnTo>
                    <a:pt x="500" y="616"/>
                  </a:lnTo>
                  <a:lnTo>
                    <a:pt x="500" y="618"/>
                  </a:lnTo>
                  <a:lnTo>
                    <a:pt x="504" y="620"/>
                  </a:lnTo>
                  <a:lnTo>
                    <a:pt x="504" y="622"/>
                  </a:lnTo>
                  <a:lnTo>
                    <a:pt x="504" y="624"/>
                  </a:lnTo>
                  <a:lnTo>
                    <a:pt x="504" y="624"/>
                  </a:lnTo>
                  <a:lnTo>
                    <a:pt x="504" y="626"/>
                  </a:lnTo>
                  <a:lnTo>
                    <a:pt x="504" y="628"/>
                  </a:lnTo>
                  <a:lnTo>
                    <a:pt x="504" y="630"/>
                  </a:lnTo>
                  <a:lnTo>
                    <a:pt x="504" y="630"/>
                  </a:lnTo>
                  <a:lnTo>
                    <a:pt x="504" y="632"/>
                  </a:lnTo>
                  <a:lnTo>
                    <a:pt x="504" y="634"/>
                  </a:lnTo>
                  <a:lnTo>
                    <a:pt x="504" y="634"/>
                  </a:lnTo>
                  <a:lnTo>
                    <a:pt x="504" y="634"/>
                  </a:lnTo>
                  <a:lnTo>
                    <a:pt x="504" y="634"/>
                  </a:lnTo>
                  <a:lnTo>
                    <a:pt x="504" y="634"/>
                  </a:lnTo>
                  <a:lnTo>
                    <a:pt x="504" y="636"/>
                  </a:lnTo>
                  <a:lnTo>
                    <a:pt x="506" y="638"/>
                  </a:lnTo>
                  <a:lnTo>
                    <a:pt x="506" y="638"/>
                  </a:lnTo>
                  <a:lnTo>
                    <a:pt x="506" y="640"/>
                  </a:lnTo>
                  <a:lnTo>
                    <a:pt x="508" y="640"/>
                  </a:lnTo>
                  <a:lnTo>
                    <a:pt x="508" y="644"/>
                  </a:lnTo>
                  <a:lnTo>
                    <a:pt x="508" y="648"/>
                  </a:lnTo>
                  <a:lnTo>
                    <a:pt x="508" y="648"/>
                  </a:lnTo>
                  <a:lnTo>
                    <a:pt x="510" y="650"/>
                  </a:lnTo>
                  <a:lnTo>
                    <a:pt x="510" y="652"/>
                  </a:lnTo>
                  <a:lnTo>
                    <a:pt x="510" y="656"/>
                  </a:lnTo>
                  <a:lnTo>
                    <a:pt x="512" y="658"/>
                  </a:lnTo>
                  <a:lnTo>
                    <a:pt x="514" y="662"/>
                  </a:lnTo>
                  <a:lnTo>
                    <a:pt x="514" y="662"/>
                  </a:lnTo>
                  <a:lnTo>
                    <a:pt x="516" y="662"/>
                  </a:lnTo>
                  <a:lnTo>
                    <a:pt x="518" y="662"/>
                  </a:lnTo>
                  <a:lnTo>
                    <a:pt x="518" y="662"/>
                  </a:lnTo>
                  <a:lnTo>
                    <a:pt x="520" y="660"/>
                  </a:lnTo>
                  <a:lnTo>
                    <a:pt x="524" y="660"/>
                  </a:lnTo>
                  <a:lnTo>
                    <a:pt x="526" y="660"/>
                  </a:lnTo>
                  <a:lnTo>
                    <a:pt x="530" y="658"/>
                  </a:lnTo>
                  <a:lnTo>
                    <a:pt x="530" y="656"/>
                  </a:lnTo>
                  <a:lnTo>
                    <a:pt x="532" y="654"/>
                  </a:lnTo>
                  <a:lnTo>
                    <a:pt x="534" y="654"/>
                  </a:lnTo>
                  <a:lnTo>
                    <a:pt x="536" y="654"/>
                  </a:lnTo>
                  <a:lnTo>
                    <a:pt x="536" y="654"/>
                  </a:lnTo>
                  <a:lnTo>
                    <a:pt x="538" y="654"/>
                  </a:lnTo>
                  <a:lnTo>
                    <a:pt x="540" y="654"/>
                  </a:lnTo>
                  <a:lnTo>
                    <a:pt x="542" y="652"/>
                  </a:lnTo>
                  <a:lnTo>
                    <a:pt x="544" y="652"/>
                  </a:lnTo>
                  <a:lnTo>
                    <a:pt x="546" y="650"/>
                  </a:lnTo>
                  <a:lnTo>
                    <a:pt x="546" y="650"/>
                  </a:lnTo>
                  <a:lnTo>
                    <a:pt x="548" y="648"/>
                  </a:lnTo>
                  <a:lnTo>
                    <a:pt x="550" y="648"/>
                  </a:lnTo>
                  <a:lnTo>
                    <a:pt x="554" y="648"/>
                  </a:lnTo>
                  <a:lnTo>
                    <a:pt x="554" y="648"/>
                  </a:lnTo>
                  <a:lnTo>
                    <a:pt x="554" y="648"/>
                  </a:lnTo>
                  <a:lnTo>
                    <a:pt x="556" y="646"/>
                  </a:lnTo>
                  <a:lnTo>
                    <a:pt x="558" y="646"/>
                  </a:lnTo>
                  <a:lnTo>
                    <a:pt x="558" y="644"/>
                  </a:lnTo>
                  <a:lnTo>
                    <a:pt x="558" y="642"/>
                  </a:lnTo>
                  <a:lnTo>
                    <a:pt x="560" y="642"/>
                  </a:lnTo>
                  <a:lnTo>
                    <a:pt x="562" y="640"/>
                  </a:lnTo>
                  <a:lnTo>
                    <a:pt x="564" y="640"/>
                  </a:lnTo>
                  <a:lnTo>
                    <a:pt x="566" y="640"/>
                  </a:lnTo>
                  <a:lnTo>
                    <a:pt x="570" y="638"/>
                  </a:lnTo>
                  <a:lnTo>
                    <a:pt x="570" y="636"/>
                  </a:lnTo>
                  <a:lnTo>
                    <a:pt x="574" y="636"/>
                  </a:lnTo>
                  <a:lnTo>
                    <a:pt x="574" y="636"/>
                  </a:lnTo>
                  <a:lnTo>
                    <a:pt x="576" y="636"/>
                  </a:lnTo>
                  <a:lnTo>
                    <a:pt x="578" y="634"/>
                  </a:lnTo>
                  <a:lnTo>
                    <a:pt x="580" y="632"/>
                  </a:lnTo>
                  <a:lnTo>
                    <a:pt x="582" y="632"/>
                  </a:lnTo>
                  <a:lnTo>
                    <a:pt x="582" y="632"/>
                  </a:lnTo>
                  <a:lnTo>
                    <a:pt x="584" y="632"/>
                  </a:lnTo>
                  <a:lnTo>
                    <a:pt x="584" y="632"/>
                  </a:lnTo>
                  <a:lnTo>
                    <a:pt x="584" y="630"/>
                  </a:lnTo>
                  <a:lnTo>
                    <a:pt x="584" y="628"/>
                  </a:lnTo>
                  <a:lnTo>
                    <a:pt x="584" y="628"/>
                  </a:lnTo>
                  <a:lnTo>
                    <a:pt x="584" y="624"/>
                  </a:lnTo>
                  <a:lnTo>
                    <a:pt x="586" y="624"/>
                  </a:lnTo>
                  <a:lnTo>
                    <a:pt x="586" y="622"/>
                  </a:lnTo>
                  <a:lnTo>
                    <a:pt x="590" y="620"/>
                  </a:lnTo>
                  <a:lnTo>
                    <a:pt x="594" y="618"/>
                  </a:lnTo>
                  <a:lnTo>
                    <a:pt x="596" y="618"/>
                  </a:lnTo>
                  <a:lnTo>
                    <a:pt x="598" y="618"/>
                  </a:lnTo>
                  <a:lnTo>
                    <a:pt x="598" y="616"/>
                  </a:lnTo>
                  <a:lnTo>
                    <a:pt x="602" y="616"/>
                  </a:lnTo>
                  <a:lnTo>
                    <a:pt x="604" y="616"/>
                  </a:lnTo>
                  <a:lnTo>
                    <a:pt x="604" y="618"/>
                  </a:lnTo>
                  <a:lnTo>
                    <a:pt x="606" y="618"/>
                  </a:lnTo>
                  <a:lnTo>
                    <a:pt x="606" y="616"/>
                  </a:lnTo>
                  <a:lnTo>
                    <a:pt x="606" y="616"/>
                  </a:lnTo>
                  <a:lnTo>
                    <a:pt x="608" y="614"/>
                  </a:lnTo>
                  <a:lnTo>
                    <a:pt x="608" y="614"/>
                  </a:lnTo>
                  <a:lnTo>
                    <a:pt x="608" y="612"/>
                  </a:lnTo>
                  <a:lnTo>
                    <a:pt x="608" y="612"/>
                  </a:lnTo>
                  <a:lnTo>
                    <a:pt x="608" y="610"/>
                  </a:lnTo>
                  <a:lnTo>
                    <a:pt x="610" y="608"/>
                  </a:lnTo>
                  <a:lnTo>
                    <a:pt x="614" y="608"/>
                  </a:lnTo>
                  <a:lnTo>
                    <a:pt x="616" y="608"/>
                  </a:lnTo>
                  <a:lnTo>
                    <a:pt x="616" y="606"/>
                  </a:lnTo>
                  <a:lnTo>
                    <a:pt x="618" y="604"/>
                  </a:lnTo>
                  <a:lnTo>
                    <a:pt x="618" y="602"/>
                  </a:lnTo>
                  <a:lnTo>
                    <a:pt x="618" y="600"/>
                  </a:lnTo>
                  <a:lnTo>
                    <a:pt x="618" y="598"/>
                  </a:lnTo>
                  <a:lnTo>
                    <a:pt x="620" y="598"/>
                  </a:lnTo>
                  <a:lnTo>
                    <a:pt x="622" y="596"/>
                  </a:lnTo>
                  <a:lnTo>
                    <a:pt x="622" y="596"/>
                  </a:lnTo>
                  <a:lnTo>
                    <a:pt x="622" y="596"/>
                  </a:lnTo>
                  <a:lnTo>
                    <a:pt x="624" y="596"/>
                  </a:lnTo>
                  <a:lnTo>
                    <a:pt x="626" y="596"/>
                  </a:lnTo>
                  <a:lnTo>
                    <a:pt x="626" y="596"/>
                  </a:lnTo>
                  <a:lnTo>
                    <a:pt x="626" y="594"/>
                  </a:lnTo>
                  <a:lnTo>
                    <a:pt x="626" y="592"/>
                  </a:lnTo>
                  <a:lnTo>
                    <a:pt x="626" y="592"/>
                  </a:lnTo>
                  <a:lnTo>
                    <a:pt x="624" y="590"/>
                  </a:lnTo>
                  <a:lnTo>
                    <a:pt x="624" y="588"/>
                  </a:lnTo>
                  <a:lnTo>
                    <a:pt x="624" y="586"/>
                  </a:lnTo>
                  <a:lnTo>
                    <a:pt x="624" y="586"/>
                  </a:lnTo>
                  <a:lnTo>
                    <a:pt x="626" y="582"/>
                  </a:lnTo>
                  <a:lnTo>
                    <a:pt x="628" y="580"/>
                  </a:lnTo>
                  <a:lnTo>
                    <a:pt x="628" y="580"/>
                  </a:lnTo>
                  <a:lnTo>
                    <a:pt x="628" y="580"/>
                  </a:lnTo>
                  <a:lnTo>
                    <a:pt x="628" y="580"/>
                  </a:lnTo>
                  <a:lnTo>
                    <a:pt x="630" y="582"/>
                  </a:lnTo>
                  <a:lnTo>
                    <a:pt x="630" y="582"/>
                  </a:lnTo>
                  <a:lnTo>
                    <a:pt x="630" y="580"/>
                  </a:lnTo>
                  <a:lnTo>
                    <a:pt x="632" y="578"/>
                  </a:lnTo>
                  <a:lnTo>
                    <a:pt x="632" y="578"/>
                  </a:lnTo>
                  <a:lnTo>
                    <a:pt x="634" y="574"/>
                  </a:lnTo>
                  <a:lnTo>
                    <a:pt x="634" y="574"/>
                  </a:lnTo>
                  <a:lnTo>
                    <a:pt x="636" y="570"/>
                  </a:lnTo>
                  <a:lnTo>
                    <a:pt x="638" y="566"/>
                  </a:lnTo>
                  <a:lnTo>
                    <a:pt x="638" y="564"/>
                  </a:lnTo>
                  <a:lnTo>
                    <a:pt x="638" y="564"/>
                  </a:lnTo>
                  <a:lnTo>
                    <a:pt x="638" y="560"/>
                  </a:lnTo>
                  <a:lnTo>
                    <a:pt x="638" y="560"/>
                  </a:lnTo>
                  <a:lnTo>
                    <a:pt x="638" y="560"/>
                  </a:lnTo>
                  <a:lnTo>
                    <a:pt x="638" y="560"/>
                  </a:lnTo>
                  <a:lnTo>
                    <a:pt x="636" y="558"/>
                  </a:lnTo>
                  <a:lnTo>
                    <a:pt x="636" y="558"/>
                  </a:lnTo>
                  <a:lnTo>
                    <a:pt x="634" y="558"/>
                  </a:lnTo>
                  <a:lnTo>
                    <a:pt x="632" y="554"/>
                  </a:lnTo>
                  <a:lnTo>
                    <a:pt x="632" y="554"/>
                  </a:lnTo>
                  <a:lnTo>
                    <a:pt x="630" y="554"/>
                  </a:lnTo>
                  <a:lnTo>
                    <a:pt x="630" y="552"/>
                  </a:lnTo>
                  <a:lnTo>
                    <a:pt x="630" y="552"/>
                  </a:lnTo>
                  <a:lnTo>
                    <a:pt x="630" y="552"/>
                  </a:lnTo>
                  <a:lnTo>
                    <a:pt x="628" y="550"/>
                  </a:lnTo>
                  <a:lnTo>
                    <a:pt x="626" y="548"/>
                  </a:lnTo>
                  <a:lnTo>
                    <a:pt x="624" y="548"/>
                  </a:lnTo>
                  <a:lnTo>
                    <a:pt x="622" y="548"/>
                  </a:lnTo>
                  <a:lnTo>
                    <a:pt x="620" y="548"/>
                  </a:lnTo>
                  <a:lnTo>
                    <a:pt x="618" y="546"/>
                  </a:lnTo>
                  <a:lnTo>
                    <a:pt x="616" y="546"/>
                  </a:lnTo>
                  <a:lnTo>
                    <a:pt x="614" y="544"/>
                  </a:lnTo>
                  <a:lnTo>
                    <a:pt x="612" y="544"/>
                  </a:lnTo>
                  <a:lnTo>
                    <a:pt x="612" y="542"/>
                  </a:lnTo>
                  <a:lnTo>
                    <a:pt x="610" y="540"/>
                  </a:lnTo>
                  <a:lnTo>
                    <a:pt x="608" y="540"/>
                  </a:lnTo>
                  <a:lnTo>
                    <a:pt x="608" y="538"/>
                  </a:lnTo>
                  <a:lnTo>
                    <a:pt x="606" y="536"/>
                  </a:lnTo>
                  <a:lnTo>
                    <a:pt x="606" y="536"/>
                  </a:lnTo>
                  <a:lnTo>
                    <a:pt x="606" y="530"/>
                  </a:lnTo>
                  <a:lnTo>
                    <a:pt x="606" y="528"/>
                  </a:lnTo>
                  <a:lnTo>
                    <a:pt x="606" y="528"/>
                  </a:lnTo>
                  <a:lnTo>
                    <a:pt x="606" y="526"/>
                  </a:lnTo>
                  <a:lnTo>
                    <a:pt x="606" y="524"/>
                  </a:lnTo>
                  <a:lnTo>
                    <a:pt x="606" y="524"/>
                  </a:lnTo>
                  <a:lnTo>
                    <a:pt x="606" y="524"/>
                  </a:lnTo>
                  <a:lnTo>
                    <a:pt x="606" y="524"/>
                  </a:lnTo>
                  <a:lnTo>
                    <a:pt x="606" y="522"/>
                  </a:lnTo>
                  <a:lnTo>
                    <a:pt x="606" y="522"/>
                  </a:lnTo>
                  <a:lnTo>
                    <a:pt x="604" y="522"/>
                  </a:lnTo>
                  <a:lnTo>
                    <a:pt x="604" y="522"/>
                  </a:lnTo>
                  <a:lnTo>
                    <a:pt x="602" y="524"/>
                  </a:lnTo>
                  <a:lnTo>
                    <a:pt x="602" y="526"/>
                  </a:lnTo>
                  <a:lnTo>
                    <a:pt x="602" y="528"/>
                  </a:lnTo>
                  <a:lnTo>
                    <a:pt x="600" y="528"/>
                  </a:lnTo>
                  <a:lnTo>
                    <a:pt x="600" y="530"/>
                  </a:lnTo>
                  <a:lnTo>
                    <a:pt x="600" y="530"/>
                  </a:lnTo>
                  <a:lnTo>
                    <a:pt x="598" y="532"/>
                  </a:lnTo>
                  <a:lnTo>
                    <a:pt x="598" y="532"/>
                  </a:lnTo>
                  <a:lnTo>
                    <a:pt x="598" y="532"/>
                  </a:lnTo>
                  <a:lnTo>
                    <a:pt x="598" y="532"/>
                  </a:lnTo>
                  <a:lnTo>
                    <a:pt x="598" y="534"/>
                  </a:lnTo>
                  <a:lnTo>
                    <a:pt x="596" y="534"/>
                  </a:lnTo>
                  <a:lnTo>
                    <a:pt x="596" y="536"/>
                  </a:lnTo>
                  <a:lnTo>
                    <a:pt x="596" y="536"/>
                  </a:lnTo>
                  <a:lnTo>
                    <a:pt x="596" y="536"/>
                  </a:lnTo>
                  <a:lnTo>
                    <a:pt x="594" y="538"/>
                  </a:lnTo>
                  <a:lnTo>
                    <a:pt x="594" y="538"/>
                  </a:lnTo>
                  <a:lnTo>
                    <a:pt x="594" y="538"/>
                  </a:lnTo>
                  <a:lnTo>
                    <a:pt x="592" y="540"/>
                  </a:lnTo>
                  <a:lnTo>
                    <a:pt x="592" y="540"/>
                  </a:lnTo>
                  <a:lnTo>
                    <a:pt x="592" y="540"/>
                  </a:lnTo>
                  <a:lnTo>
                    <a:pt x="592" y="540"/>
                  </a:lnTo>
                  <a:lnTo>
                    <a:pt x="592" y="542"/>
                  </a:lnTo>
                  <a:lnTo>
                    <a:pt x="592" y="542"/>
                  </a:lnTo>
                  <a:lnTo>
                    <a:pt x="592" y="542"/>
                  </a:lnTo>
                  <a:lnTo>
                    <a:pt x="592" y="542"/>
                  </a:lnTo>
                  <a:lnTo>
                    <a:pt x="592" y="542"/>
                  </a:lnTo>
                  <a:lnTo>
                    <a:pt x="590" y="544"/>
                  </a:lnTo>
                  <a:lnTo>
                    <a:pt x="590" y="544"/>
                  </a:lnTo>
                  <a:lnTo>
                    <a:pt x="588" y="544"/>
                  </a:lnTo>
                  <a:lnTo>
                    <a:pt x="586" y="544"/>
                  </a:lnTo>
                  <a:lnTo>
                    <a:pt x="584" y="544"/>
                  </a:lnTo>
                  <a:lnTo>
                    <a:pt x="582" y="544"/>
                  </a:lnTo>
                  <a:lnTo>
                    <a:pt x="582" y="544"/>
                  </a:lnTo>
                  <a:lnTo>
                    <a:pt x="578" y="544"/>
                  </a:lnTo>
                  <a:lnTo>
                    <a:pt x="576" y="544"/>
                  </a:lnTo>
                  <a:lnTo>
                    <a:pt x="576" y="546"/>
                  </a:lnTo>
                  <a:lnTo>
                    <a:pt x="576" y="546"/>
                  </a:lnTo>
                  <a:lnTo>
                    <a:pt x="574" y="546"/>
                  </a:lnTo>
                  <a:lnTo>
                    <a:pt x="570" y="546"/>
                  </a:lnTo>
                  <a:lnTo>
                    <a:pt x="570" y="544"/>
                  </a:lnTo>
                  <a:lnTo>
                    <a:pt x="570" y="544"/>
                  </a:lnTo>
                  <a:lnTo>
                    <a:pt x="570" y="544"/>
                  </a:lnTo>
                  <a:lnTo>
                    <a:pt x="568" y="544"/>
                  </a:lnTo>
                  <a:lnTo>
                    <a:pt x="568" y="544"/>
                  </a:lnTo>
                  <a:lnTo>
                    <a:pt x="568" y="542"/>
                  </a:lnTo>
                  <a:lnTo>
                    <a:pt x="568" y="542"/>
                  </a:lnTo>
                  <a:lnTo>
                    <a:pt x="568" y="540"/>
                  </a:lnTo>
                  <a:lnTo>
                    <a:pt x="568" y="540"/>
                  </a:lnTo>
                  <a:lnTo>
                    <a:pt x="568" y="540"/>
                  </a:lnTo>
                  <a:lnTo>
                    <a:pt x="568" y="538"/>
                  </a:lnTo>
                  <a:lnTo>
                    <a:pt x="568" y="538"/>
                  </a:lnTo>
                  <a:lnTo>
                    <a:pt x="568" y="536"/>
                  </a:lnTo>
                  <a:lnTo>
                    <a:pt x="568" y="536"/>
                  </a:lnTo>
                  <a:lnTo>
                    <a:pt x="568" y="534"/>
                  </a:lnTo>
                  <a:lnTo>
                    <a:pt x="568" y="532"/>
                  </a:lnTo>
                  <a:lnTo>
                    <a:pt x="566" y="532"/>
                  </a:lnTo>
                  <a:lnTo>
                    <a:pt x="566" y="530"/>
                  </a:lnTo>
                  <a:lnTo>
                    <a:pt x="568" y="530"/>
                  </a:lnTo>
                  <a:lnTo>
                    <a:pt x="566" y="528"/>
                  </a:lnTo>
                  <a:lnTo>
                    <a:pt x="568" y="528"/>
                  </a:lnTo>
                  <a:lnTo>
                    <a:pt x="566" y="528"/>
                  </a:lnTo>
                  <a:lnTo>
                    <a:pt x="568" y="526"/>
                  </a:lnTo>
                  <a:lnTo>
                    <a:pt x="566" y="526"/>
                  </a:lnTo>
                  <a:lnTo>
                    <a:pt x="566" y="526"/>
                  </a:lnTo>
                  <a:lnTo>
                    <a:pt x="564" y="526"/>
                  </a:lnTo>
                  <a:lnTo>
                    <a:pt x="564" y="526"/>
                  </a:lnTo>
                  <a:lnTo>
                    <a:pt x="564" y="524"/>
                  </a:lnTo>
                  <a:lnTo>
                    <a:pt x="564" y="524"/>
                  </a:lnTo>
                  <a:lnTo>
                    <a:pt x="562" y="526"/>
                  </a:lnTo>
                  <a:lnTo>
                    <a:pt x="562" y="526"/>
                  </a:lnTo>
                  <a:lnTo>
                    <a:pt x="562" y="528"/>
                  </a:lnTo>
                  <a:lnTo>
                    <a:pt x="562" y="530"/>
                  </a:lnTo>
                  <a:lnTo>
                    <a:pt x="560" y="532"/>
                  </a:lnTo>
                  <a:lnTo>
                    <a:pt x="560" y="532"/>
                  </a:lnTo>
                  <a:lnTo>
                    <a:pt x="560" y="534"/>
                  </a:lnTo>
                  <a:lnTo>
                    <a:pt x="562" y="534"/>
                  </a:lnTo>
                  <a:lnTo>
                    <a:pt x="562" y="536"/>
                  </a:lnTo>
                  <a:lnTo>
                    <a:pt x="562" y="536"/>
                  </a:lnTo>
                  <a:lnTo>
                    <a:pt x="562" y="536"/>
                  </a:lnTo>
                  <a:lnTo>
                    <a:pt x="562" y="538"/>
                  </a:lnTo>
                  <a:lnTo>
                    <a:pt x="562" y="538"/>
                  </a:lnTo>
                  <a:lnTo>
                    <a:pt x="562" y="538"/>
                  </a:lnTo>
                  <a:lnTo>
                    <a:pt x="562" y="538"/>
                  </a:lnTo>
                  <a:lnTo>
                    <a:pt x="562" y="538"/>
                  </a:lnTo>
                  <a:lnTo>
                    <a:pt x="560" y="538"/>
                  </a:lnTo>
                  <a:lnTo>
                    <a:pt x="560" y="536"/>
                  </a:lnTo>
                  <a:lnTo>
                    <a:pt x="560" y="536"/>
                  </a:lnTo>
                  <a:lnTo>
                    <a:pt x="558" y="532"/>
                  </a:lnTo>
                  <a:lnTo>
                    <a:pt x="556" y="530"/>
                  </a:lnTo>
                  <a:lnTo>
                    <a:pt x="554" y="528"/>
                  </a:lnTo>
                  <a:lnTo>
                    <a:pt x="554" y="526"/>
                  </a:lnTo>
                  <a:lnTo>
                    <a:pt x="554" y="524"/>
                  </a:lnTo>
                  <a:lnTo>
                    <a:pt x="554" y="524"/>
                  </a:lnTo>
                  <a:lnTo>
                    <a:pt x="554" y="522"/>
                  </a:lnTo>
                  <a:lnTo>
                    <a:pt x="554" y="522"/>
                  </a:lnTo>
                  <a:lnTo>
                    <a:pt x="554" y="520"/>
                  </a:lnTo>
                  <a:lnTo>
                    <a:pt x="554" y="520"/>
                  </a:lnTo>
                  <a:lnTo>
                    <a:pt x="552" y="518"/>
                  </a:lnTo>
                  <a:lnTo>
                    <a:pt x="552" y="518"/>
                  </a:lnTo>
                  <a:lnTo>
                    <a:pt x="548" y="516"/>
                  </a:lnTo>
                  <a:lnTo>
                    <a:pt x="548" y="516"/>
                  </a:lnTo>
                  <a:lnTo>
                    <a:pt x="546" y="514"/>
                  </a:lnTo>
                  <a:lnTo>
                    <a:pt x="546" y="514"/>
                  </a:lnTo>
                  <a:lnTo>
                    <a:pt x="546" y="512"/>
                  </a:lnTo>
                  <a:lnTo>
                    <a:pt x="546" y="512"/>
                  </a:lnTo>
                  <a:lnTo>
                    <a:pt x="546" y="512"/>
                  </a:lnTo>
                  <a:lnTo>
                    <a:pt x="544" y="510"/>
                  </a:lnTo>
                  <a:lnTo>
                    <a:pt x="542" y="508"/>
                  </a:lnTo>
                  <a:lnTo>
                    <a:pt x="542" y="508"/>
                  </a:lnTo>
                  <a:lnTo>
                    <a:pt x="538" y="506"/>
                  </a:lnTo>
                  <a:lnTo>
                    <a:pt x="538" y="504"/>
                  </a:lnTo>
                  <a:lnTo>
                    <a:pt x="538" y="504"/>
                  </a:lnTo>
                  <a:lnTo>
                    <a:pt x="538" y="502"/>
                  </a:lnTo>
                  <a:lnTo>
                    <a:pt x="536" y="500"/>
                  </a:lnTo>
                  <a:lnTo>
                    <a:pt x="536" y="498"/>
                  </a:lnTo>
                  <a:lnTo>
                    <a:pt x="536" y="498"/>
                  </a:lnTo>
                  <a:lnTo>
                    <a:pt x="536" y="498"/>
                  </a:lnTo>
                  <a:lnTo>
                    <a:pt x="534" y="494"/>
                  </a:lnTo>
                  <a:lnTo>
                    <a:pt x="532" y="494"/>
                  </a:lnTo>
                  <a:lnTo>
                    <a:pt x="530" y="494"/>
                  </a:lnTo>
                  <a:lnTo>
                    <a:pt x="530" y="492"/>
                  </a:lnTo>
                  <a:lnTo>
                    <a:pt x="532" y="492"/>
                  </a:lnTo>
                  <a:lnTo>
                    <a:pt x="532" y="492"/>
                  </a:lnTo>
                  <a:lnTo>
                    <a:pt x="534" y="492"/>
                  </a:lnTo>
                  <a:lnTo>
                    <a:pt x="534" y="490"/>
                  </a:lnTo>
                  <a:lnTo>
                    <a:pt x="534" y="488"/>
                  </a:lnTo>
                  <a:lnTo>
                    <a:pt x="534" y="488"/>
                  </a:lnTo>
                  <a:lnTo>
                    <a:pt x="532" y="488"/>
                  </a:lnTo>
                  <a:lnTo>
                    <a:pt x="532" y="486"/>
                  </a:lnTo>
                  <a:lnTo>
                    <a:pt x="532" y="486"/>
                  </a:lnTo>
                  <a:lnTo>
                    <a:pt x="532" y="486"/>
                  </a:lnTo>
                  <a:lnTo>
                    <a:pt x="532" y="486"/>
                  </a:lnTo>
                  <a:lnTo>
                    <a:pt x="534" y="486"/>
                  </a:lnTo>
                  <a:lnTo>
                    <a:pt x="536" y="488"/>
                  </a:lnTo>
                  <a:lnTo>
                    <a:pt x="536" y="486"/>
                  </a:lnTo>
                  <a:lnTo>
                    <a:pt x="536" y="486"/>
                  </a:lnTo>
                  <a:lnTo>
                    <a:pt x="536" y="484"/>
                  </a:lnTo>
                  <a:lnTo>
                    <a:pt x="538" y="484"/>
                  </a:lnTo>
                  <a:lnTo>
                    <a:pt x="538" y="484"/>
                  </a:lnTo>
                  <a:lnTo>
                    <a:pt x="538" y="482"/>
                  </a:lnTo>
                  <a:lnTo>
                    <a:pt x="538" y="482"/>
                  </a:lnTo>
                  <a:lnTo>
                    <a:pt x="538" y="480"/>
                  </a:lnTo>
                  <a:lnTo>
                    <a:pt x="538" y="482"/>
                  </a:lnTo>
                  <a:lnTo>
                    <a:pt x="540" y="482"/>
                  </a:lnTo>
                  <a:lnTo>
                    <a:pt x="540" y="484"/>
                  </a:lnTo>
                  <a:lnTo>
                    <a:pt x="542" y="484"/>
                  </a:lnTo>
                  <a:lnTo>
                    <a:pt x="542" y="486"/>
                  </a:lnTo>
                  <a:lnTo>
                    <a:pt x="544" y="486"/>
                  </a:lnTo>
                  <a:lnTo>
                    <a:pt x="544" y="486"/>
                  </a:lnTo>
                  <a:lnTo>
                    <a:pt x="544" y="486"/>
                  </a:lnTo>
                  <a:lnTo>
                    <a:pt x="546" y="486"/>
                  </a:lnTo>
                  <a:lnTo>
                    <a:pt x="546" y="484"/>
                  </a:lnTo>
                  <a:lnTo>
                    <a:pt x="548" y="486"/>
                  </a:lnTo>
                  <a:lnTo>
                    <a:pt x="548" y="486"/>
                  </a:lnTo>
                  <a:lnTo>
                    <a:pt x="548" y="488"/>
                  </a:lnTo>
                  <a:lnTo>
                    <a:pt x="552" y="490"/>
                  </a:lnTo>
                  <a:lnTo>
                    <a:pt x="552" y="490"/>
                  </a:lnTo>
                  <a:lnTo>
                    <a:pt x="554" y="492"/>
                  </a:lnTo>
                  <a:lnTo>
                    <a:pt x="554" y="494"/>
                  </a:lnTo>
                  <a:lnTo>
                    <a:pt x="558" y="498"/>
                  </a:lnTo>
                  <a:lnTo>
                    <a:pt x="558" y="500"/>
                  </a:lnTo>
                  <a:lnTo>
                    <a:pt x="560" y="502"/>
                  </a:lnTo>
                  <a:lnTo>
                    <a:pt x="562" y="506"/>
                  </a:lnTo>
                  <a:lnTo>
                    <a:pt x="564" y="508"/>
                  </a:lnTo>
                  <a:lnTo>
                    <a:pt x="564" y="508"/>
                  </a:lnTo>
                  <a:lnTo>
                    <a:pt x="568" y="508"/>
                  </a:lnTo>
                  <a:lnTo>
                    <a:pt x="568" y="508"/>
                  </a:lnTo>
                  <a:lnTo>
                    <a:pt x="572" y="510"/>
                  </a:lnTo>
                  <a:lnTo>
                    <a:pt x="574" y="512"/>
                  </a:lnTo>
                  <a:lnTo>
                    <a:pt x="574" y="512"/>
                  </a:lnTo>
                  <a:lnTo>
                    <a:pt x="574" y="514"/>
                  </a:lnTo>
                  <a:lnTo>
                    <a:pt x="580" y="516"/>
                  </a:lnTo>
                  <a:lnTo>
                    <a:pt x="580" y="516"/>
                  </a:lnTo>
                  <a:lnTo>
                    <a:pt x="580" y="518"/>
                  </a:lnTo>
                  <a:lnTo>
                    <a:pt x="580" y="516"/>
                  </a:lnTo>
                  <a:lnTo>
                    <a:pt x="582" y="520"/>
                  </a:lnTo>
                  <a:lnTo>
                    <a:pt x="584" y="520"/>
                  </a:lnTo>
                  <a:lnTo>
                    <a:pt x="586" y="518"/>
                  </a:lnTo>
                  <a:lnTo>
                    <a:pt x="588" y="520"/>
                  </a:lnTo>
                  <a:lnTo>
                    <a:pt x="588" y="520"/>
                  </a:lnTo>
                  <a:lnTo>
                    <a:pt x="590" y="520"/>
                  </a:lnTo>
                  <a:lnTo>
                    <a:pt x="592" y="520"/>
                  </a:lnTo>
                  <a:lnTo>
                    <a:pt x="594" y="518"/>
                  </a:lnTo>
                  <a:lnTo>
                    <a:pt x="596" y="518"/>
                  </a:lnTo>
                  <a:lnTo>
                    <a:pt x="598" y="518"/>
                  </a:lnTo>
                  <a:lnTo>
                    <a:pt x="598" y="516"/>
                  </a:lnTo>
                  <a:lnTo>
                    <a:pt x="600" y="516"/>
                  </a:lnTo>
                  <a:lnTo>
                    <a:pt x="604" y="514"/>
                  </a:lnTo>
                  <a:lnTo>
                    <a:pt x="604" y="514"/>
                  </a:lnTo>
                  <a:lnTo>
                    <a:pt x="606" y="514"/>
                  </a:lnTo>
                  <a:lnTo>
                    <a:pt x="608" y="516"/>
                  </a:lnTo>
                  <a:lnTo>
                    <a:pt x="610" y="518"/>
                  </a:lnTo>
                  <a:lnTo>
                    <a:pt x="612" y="522"/>
                  </a:lnTo>
                  <a:lnTo>
                    <a:pt x="614" y="526"/>
                  </a:lnTo>
                  <a:lnTo>
                    <a:pt x="614" y="528"/>
                  </a:lnTo>
                  <a:lnTo>
                    <a:pt x="618" y="528"/>
                  </a:lnTo>
                  <a:lnTo>
                    <a:pt x="618" y="528"/>
                  </a:lnTo>
                  <a:lnTo>
                    <a:pt x="622" y="528"/>
                  </a:lnTo>
                  <a:lnTo>
                    <a:pt x="624" y="528"/>
                  </a:lnTo>
                  <a:lnTo>
                    <a:pt x="626" y="530"/>
                  </a:lnTo>
                  <a:lnTo>
                    <a:pt x="628" y="530"/>
                  </a:lnTo>
                  <a:lnTo>
                    <a:pt x="628" y="530"/>
                  </a:lnTo>
                  <a:lnTo>
                    <a:pt x="630" y="530"/>
                  </a:lnTo>
                  <a:lnTo>
                    <a:pt x="632" y="530"/>
                  </a:lnTo>
                  <a:lnTo>
                    <a:pt x="634" y="532"/>
                  </a:lnTo>
                  <a:lnTo>
                    <a:pt x="640" y="532"/>
                  </a:lnTo>
                  <a:lnTo>
                    <a:pt x="640" y="530"/>
                  </a:lnTo>
                  <a:lnTo>
                    <a:pt x="642" y="532"/>
                  </a:lnTo>
                  <a:lnTo>
                    <a:pt x="644" y="532"/>
                  </a:lnTo>
                  <a:lnTo>
                    <a:pt x="646" y="532"/>
                  </a:lnTo>
                  <a:lnTo>
                    <a:pt x="648" y="532"/>
                  </a:lnTo>
                  <a:lnTo>
                    <a:pt x="650" y="532"/>
                  </a:lnTo>
                  <a:lnTo>
                    <a:pt x="650" y="532"/>
                  </a:lnTo>
                  <a:lnTo>
                    <a:pt x="650" y="532"/>
                  </a:lnTo>
                  <a:lnTo>
                    <a:pt x="650" y="534"/>
                  </a:lnTo>
                  <a:lnTo>
                    <a:pt x="652" y="534"/>
                  </a:lnTo>
                  <a:lnTo>
                    <a:pt x="652" y="534"/>
                  </a:lnTo>
                  <a:lnTo>
                    <a:pt x="654" y="532"/>
                  </a:lnTo>
                  <a:lnTo>
                    <a:pt x="654" y="532"/>
                  </a:lnTo>
                  <a:lnTo>
                    <a:pt x="656" y="532"/>
                  </a:lnTo>
                  <a:lnTo>
                    <a:pt x="658" y="532"/>
                  </a:lnTo>
                  <a:lnTo>
                    <a:pt x="662" y="532"/>
                  </a:lnTo>
                  <a:lnTo>
                    <a:pt x="664" y="532"/>
                  </a:lnTo>
                  <a:lnTo>
                    <a:pt x="666" y="530"/>
                  </a:lnTo>
                  <a:lnTo>
                    <a:pt x="668" y="530"/>
                  </a:lnTo>
                  <a:lnTo>
                    <a:pt x="670" y="530"/>
                  </a:lnTo>
                  <a:lnTo>
                    <a:pt x="672" y="532"/>
                  </a:lnTo>
                  <a:lnTo>
                    <a:pt x="672" y="532"/>
                  </a:lnTo>
                  <a:lnTo>
                    <a:pt x="674" y="532"/>
                  </a:lnTo>
                  <a:lnTo>
                    <a:pt x="674" y="530"/>
                  </a:lnTo>
                  <a:lnTo>
                    <a:pt x="676" y="530"/>
                  </a:lnTo>
                  <a:lnTo>
                    <a:pt x="678" y="530"/>
                  </a:lnTo>
                  <a:lnTo>
                    <a:pt x="680" y="530"/>
                  </a:lnTo>
                  <a:lnTo>
                    <a:pt x="684" y="530"/>
                  </a:lnTo>
                  <a:lnTo>
                    <a:pt x="686" y="528"/>
                  </a:lnTo>
                  <a:lnTo>
                    <a:pt x="688" y="528"/>
                  </a:lnTo>
                  <a:lnTo>
                    <a:pt x="688" y="530"/>
                  </a:lnTo>
                  <a:lnTo>
                    <a:pt x="690" y="530"/>
                  </a:lnTo>
                  <a:lnTo>
                    <a:pt x="690" y="532"/>
                  </a:lnTo>
                  <a:lnTo>
                    <a:pt x="692" y="536"/>
                  </a:lnTo>
                  <a:lnTo>
                    <a:pt x="692" y="536"/>
                  </a:lnTo>
                  <a:lnTo>
                    <a:pt x="694" y="536"/>
                  </a:lnTo>
                  <a:lnTo>
                    <a:pt x="696" y="536"/>
                  </a:lnTo>
                  <a:lnTo>
                    <a:pt x="696" y="538"/>
                  </a:lnTo>
                  <a:lnTo>
                    <a:pt x="696" y="540"/>
                  </a:lnTo>
                  <a:lnTo>
                    <a:pt x="698" y="542"/>
                  </a:lnTo>
                  <a:lnTo>
                    <a:pt x="698" y="542"/>
                  </a:lnTo>
                  <a:lnTo>
                    <a:pt x="700" y="544"/>
                  </a:lnTo>
                  <a:lnTo>
                    <a:pt x="700" y="544"/>
                  </a:lnTo>
                  <a:lnTo>
                    <a:pt x="700" y="544"/>
                  </a:lnTo>
                  <a:lnTo>
                    <a:pt x="702" y="544"/>
                  </a:lnTo>
                  <a:lnTo>
                    <a:pt x="704" y="546"/>
                  </a:lnTo>
                  <a:lnTo>
                    <a:pt x="704" y="546"/>
                  </a:lnTo>
                  <a:lnTo>
                    <a:pt x="704" y="546"/>
                  </a:lnTo>
                  <a:lnTo>
                    <a:pt x="706" y="548"/>
                  </a:lnTo>
                  <a:lnTo>
                    <a:pt x="706" y="548"/>
                  </a:lnTo>
                  <a:lnTo>
                    <a:pt x="706" y="548"/>
                  </a:lnTo>
                  <a:lnTo>
                    <a:pt x="710" y="552"/>
                  </a:lnTo>
                  <a:lnTo>
                    <a:pt x="712" y="554"/>
                  </a:lnTo>
                  <a:lnTo>
                    <a:pt x="712" y="554"/>
                  </a:lnTo>
                  <a:lnTo>
                    <a:pt x="716" y="554"/>
                  </a:lnTo>
                  <a:lnTo>
                    <a:pt x="720" y="554"/>
                  </a:lnTo>
                  <a:lnTo>
                    <a:pt x="722" y="554"/>
                  </a:lnTo>
                  <a:lnTo>
                    <a:pt x="722" y="554"/>
                  </a:lnTo>
                  <a:lnTo>
                    <a:pt x="722" y="552"/>
                  </a:lnTo>
                  <a:lnTo>
                    <a:pt x="724" y="552"/>
                  </a:lnTo>
                  <a:lnTo>
                    <a:pt x="724" y="552"/>
                  </a:lnTo>
                  <a:lnTo>
                    <a:pt x="724" y="556"/>
                  </a:lnTo>
                  <a:lnTo>
                    <a:pt x="722" y="558"/>
                  </a:lnTo>
                  <a:lnTo>
                    <a:pt x="722" y="558"/>
                  </a:lnTo>
                  <a:lnTo>
                    <a:pt x="720" y="560"/>
                  </a:lnTo>
                  <a:lnTo>
                    <a:pt x="718" y="560"/>
                  </a:lnTo>
                  <a:lnTo>
                    <a:pt x="716" y="560"/>
                  </a:lnTo>
                  <a:lnTo>
                    <a:pt x="714" y="558"/>
                  </a:lnTo>
                  <a:lnTo>
                    <a:pt x="714" y="560"/>
                  </a:lnTo>
                  <a:lnTo>
                    <a:pt x="714" y="562"/>
                  </a:lnTo>
                  <a:lnTo>
                    <a:pt x="722" y="570"/>
                  </a:lnTo>
                  <a:lnTo>
                    <a:pt x="724" y="572"/>
                  </a:lnTo>
                  <a:lnTo>
                    <a:pt x="728" y="576"/>
                  </a:lnTo>
                  <a:lnTo>
                    <a:pt x="728" y="576"/>
                  </a:lnTo>
                  <a:lnTo>
                    <a:pt x="732" y="576"/>
                  </a:lnTo>
                  <a:lnTo>
                    <a:pt x="734" y="576"/>
                  </a:lnTo>
                  <a:lnTo>
                    <a:pt x="734" y="574"/>
                  </a:lnTo>
                  <a:lnTo>
                    <a:pt x="736" y="574"/>
                  </a:lnTo>
                  <a:lnTo>
                    <a:pt x="738" y="574"/>
                  </a:lnTo>
                  <a:lnTo>
                    <a:pt x="740" y="572"/>
                  </a:lnTo>
                  <a:lnTo>
                    <a:pt x="740" y="570"/>
                  </a:lnTo>
                  <a:lnTo>
                    <a:pt x="740" y="568"/>
                  </a:lnTo>
                  <a:lnTo>
                    <a:pt x="740" y="564"/>
                  </a:lnTo>
                  <a:lnTo>
                    <a:pt x="740" y="562"/>
                  </a:lnTo>
                  <a:lnTo>
                    <a:pt x="740" y="558"/>
                  </a:lnTo>
                  <a:lnTo>
                    <a:pt x="740" y="560"/>
                  </a:lnTo>
                  <a:lnTo>
                    <a:pt x="742" y="560"/>
                  </a:lnTo>
                  <a:lnTo>
                    <a:pt x="746" y="560"/>
                  </a:lnTo>
                  <a:lnTo>
                    <a:pt x="746" y="560"/>
                  </a:lnTo>
                  <a:lnTo>
                    <a:pt x="744" y="560"/>
                  </a:lnTo>
                  <a:lnTo>
                    <a:pt x="744" y="560"/>
                  </a:lnTo>
                  <a:lnTo>
                    <a:pt x="744" y="564"/>
                  </a:lnTo>
                  <a:lnTo>
                    <a:pt x="744" y="564"/>
                  </a:lnTo>
                  <a:lnTo>
                    <a:pt x="744" y="566"/>
                  </a:lnTo>
                  <a:lnTo>
                    <a:pt x="744" y="566"/>
                  </a:lnTo>
                  <a:lnTo>
                    <a:pt x="746" y="566"/>
                  </a:lnTo>
                  <a:lnTo>
                    <a:pt x="744" y="568"/>
                  </a:lnTo>
                  <a:lnTo>
                    <a:pt x="744" y="570"/>
                  </a:lnTo>
                  <a:lnTo>
                    <a:pt x="746" y="572"/>
                  </a:lnTo>
                  <a:lnTo>
                    <a:pt x="746" y="572"/>
                  </a:lnTo>
                  <a:lnTo>
                    <a:pt x="746" y="574"/>
                  </a:lnTo>
                  <a:lnTo>
                    <a:pt x="748" y="576"/>
                  </a:lnTo>
                  <a:lnTo>
                    <a:pt x="748" y="578"/>
                  </a:lnTo>
                  <a:lnTo>
                    <a:pt x="748" y="580"/>
                  </a:lnTo>
                  <a:lnTo>
                    <a:pt x="748" y="582"/>
                  </a:lnTo>
                  <a:lnTo>
                    <a:pt x="748" y="584"/>
                  </a:lnTo>
                  <a:lnTo>
                    <a:pt x="748" y="586"/>
                  </a:lnTo>
                  <a:lnTo>
                    <a:pt x="750" y="590"/>
                  </a:lnTo>
                  <a:lnTo>
                    <a:pt x="750" y="590"/>
                  </a:lnTo>
                  <a:lnTo>
                    <a:pt x="750" y="592"/>
                  </a:lnTo>
                  <a:lnTo>
                    <a:pt x="750" y="592"/>
                  </a:lnTo>
                  <a:lnTo>
                    <a:pt x="750" y="592"/>
                  </a:lnTo>
                  <a:lnTo>
                    <a:pt x="752" y="592"/>
                  </a:lnTo>
                  <a:lnTo>
                    <a:pt x="752" y="594"/>
                  </a:lnTo>
                  <a:lnTo>
                    <a:pt x="752" y="594"/>
                  </a:lnTo>
                  <a:lnTo>
                    <a:pt x="752" y="596"/>
                  </a:lnTo>
                  <a:lnTo>
                    <a:pt x="752" y="596"/>
                  </a:lnTo>
                  <a:lnTo>
                    <a:pt x="752" y="600"/>
                  </a:lnTo>
                  <a:lnTo>
                    <a:pt x="752" y="600"/>
                  </a:lnTo>
                  <a:lnTo>
                    <a:pt x="752" y="602"/>
                  </a:lnTo>
                  <a:lnTo>
                    <a:pt x="754" y="604"/>
                  </a:lnTo>
                  <a:lnTo>
                    <a:pt x="754" y="604"/>
                  </a:lnTo>
                  <a:lnTo>
                    <a:pt x="756" y="610"/>
                  </a:lnTo>
                  <a:lnTo>
                    <a:pt x="756" y="610"/>
                  </a:lnTo>
                  <a:lnTo>
                    <a:pt x="756" y="612"/>
                  </a:lnTo>
                  <a:lnTo>
                    <a:pt x="756" y="614"/>
                  </a:lnTo>
                  <a:lnTo>
                    <a:pt x="758" y="618"/>
                  </a:lnTo>
                  <a:lnTo>
                    <a:pt x="758" y="620"/>
                  </a:lnTo>
                  <a:lnTo>
                    <a:pt x="760" y="622"/>
                  </a:lnTo>
                  <a:lnTo>
                    <a:pt x="760" y="622"/>
                  </a:lnTo>
                  <a:lnTo>
                    <a:pt x="760" y="624"/>
                  </a:lnTo>
                  <a:lnTo>
                    <a:pt x="762" y="626"/>
                  </a:lnTo>
                  <a:lnTo>
                    <a:pt x="762" y="628"/>
                  </a:lnTo>
                  <a:lnTo>
                    <a:pt x="764" y="630"/>
                  </a:lnTo>
                  <a:lnTo>
                    <a:pt x="764" y="630"/>
                  </a:lnTo>
                  <a:lnTo>
                    <a:pt x="764" y="630"/>
                  </a:lnTo>
                  <a:lnTo>
                    <a:pt x="764" y="630"/>
                  </a:lnTo>
                  <a:lnTo>
                    <a:pt x="764" y="630"/>
                  </a:lnTo>
                  <a:lnTo>
                    <a:pt x="764" y="630"/>
                  </a:lnTo>
                  <a:lnTo>
                    <a:pt x="766" y="634"/>
                  </a:lnTo>
                  <a:lnTo>
                    <a:pt x="768" y="636"/>
                  </a:lnTo>
                  <a:lnTo>
                    <a:pt x="768" y="638"/>
                  </a:lnTo>
                  <a:lnTo>
                    <a:pt x="770" y="642"/>
                  </a:lnTo>
                  <a:lnTo>
                    <a:pt x="772" y="644"/>
                  </a:lnTo>
                  <a:lnTo>
                    <a:pt x="772" y="646"/>
                  </a:lnTo>
                  <a:lnTo>
                    <a:pt x="774" y="648"/>
                  </a:lnTo>
                  <a:lnTo>
                    <a:pt x="776" y="654"/>
                  </a:lnTo>
                  <a:lnTo>
                    <a:pt x="778" y="662"/>
                  </a:lnTo>
                  <a:lnTo>
                    <a:pt x="778" y="662"/>
                  </a:lnTo>
                  <a:lnTo>
                    <a:pt x="780" y="664"/>
                  </a:lnTo>
                  <a:lnTo>
                    <a:pt x="782" y="666"/>
                  </a:lnTo>
                  <a:lnTo>
                    <a:pt x="784" y="670"/>
                  </a:lnTo>
                  <a:lnTo>
                    <a:pt x="786" y="674"/>
                  </a:lnTo>
                  <a:lnTo>
                    <a:pt x="788" y="678"/>
                  </a:lnTo>
                  <a:lnTo>
                    <a:pt x="792" y="688"/>
                  </a:lnTo>
                  <a:lnTo>
                    <a:pt x="792" y="694"/>
                  </a:lnTo>
                  <a:lnTo>
                    <a:pt x="794" y="696"/>
                  </a:lnTo>
                  <a:lnTo>
                    <a:pt x="796" y="700"/>
                  </a:lnTo>
                  <a:lnTo>
                    <a:pt x="798" y="702"/>
                  </a:lnTo>
                  <a:lnTo>
                    <a:pt x="800" y="704"/>
                  </a:lnTo>
                  <a:lnTo>
                    <a:pt x="804" y="704"/>
                  </a:lnTo>
                  <a:lnTo>
                    <a:pt x="804" y="704"/>
                  </a:lnTo>
                  <a:lnTo>
                    <a:pt x="804" y="702"/>
                  </a:lnTo>
                  <a:lnTo>
                    <a:pt x="806" y="702"/>
                  </a:lnTo>
                  <a:lnTo>
                    <a:pt x="806" y="700"/>
                  </a:lnTo>
                  <a:lnTo>
                    <a:pt x="808" y="700"/>
                  </a:lnTo>
                  <a:lnTo>
                    <a:pt x="806" y="700"/>
                  </a:lnTo>
                  <a:lnTo>
                    <a:pt x="808" y="696"/>
                  </a:lnTo>
                  <a:lnTo>
                    <a:pt x="810" y="694"/>
                  </a:lnTo>
                  <a:lnTo>
                    <a:pt x="814" y="692"/>
                  </a:lnTo>
                  <a:lnTo>
                    <a:pt x="814" y="690"/>
                  </a:lnTo>
                  <a:lnTo>
                    <a:pt x="814" y="690"/>
                  </a:lnTo>
                  <a:lnTo>
                    <a:pt x="814" y="686"/>
                  </a:lnTo>
                  <a:lnTo>
                    <a:pt x="814" y="684"/>
                  </a:lnTo>
                  <a:lnTo>
                    <a:pt x="816" y="682"/>
                  </a:lnTo>
                  <a:lnTo>
                    <a:pt x="818" y="682"/>
                  </a:lnTo>
                  <a:lnTo>
                    <a:pt x="818" y="682"/>
                  </a:lnTo>
                  <a:lnTo>
                    <a:pt x="820" y="682"/>
                  </a:lnTo>
                  <a:lnTo>
                    <a:pt x="820" y="678"/>
                  </a:lnTo>
                  <a:lnTo>
                    <a:pt x="818" y="674"/>
                  </a:lnTo>
                  <a:lnTo>
                    <a:pt x="818" y="668"/>
                  </a:lnTo>
                  <a:lnTo>
                    <a:pt x="818" y="666"/>
                  </a:lnTo>
                  <a:lnTo>
                    <a:pt x="820" y="662"/>
                  </a:lnTo>
                  <a:lnTo>
                    <a:pt x="820" y="658"/>
                  </a:lnTo>
                  <a:lnTo>
                    <a:pt x="820" y="654"/>
                  </a:lnTo>
                  <a:lnTo>
                    <a:pt x="820" y="652"/>
                  </a:lnTo>
                  <a:lnTo>
                    <a:pt x="820" y="650"/>
                  </a:lnTo>
                  <a:lnTo>
                    <a:pt x="820" y="648"/>
                  </a:lnTo>
                  <a:lnTo>
                    <a:pt x="820" y="648"/>
                  </a:lnTo>
                  <a:lnTo>
                    <a:pt x="818" y="648"/>
                  </a:lnTo>
                  <a:lnTo>
                    <a:pt x="820" y="646"/>
                  </a:lnTo>
                  <a:lnTo>
                    <a:pt x="820" y="648"/>
                  </a:lnTo>
                  <a:lnTo>
                    <a:pt x="818" y="642"/>
                  </a:lnTo>
                  <a:lnTo>
                    <a:pt x="818" y="640"/>
                  </a:lnTo>
                  <a:lnTo>
                    <a:pt x="818" y="638"/>
                  </a:lnTo>
                  <a:lnTo>
                    <a:pt x="818" y="638"/>
                  </a:lnTo>
                  <a:lnTo>
                    <a:pt x="818" y="636"/>
                  </a:lnTo>
                  <a:lnTo>
                    <a:pt x="816" y="634"/>
                  </a:lnTo>
                  <a:lnTo>
                    <a:pt x="816" y="630"/>
                  </a:lnTo>
                  <a:lnTo>
                    <a:pt x="818" y="628"/>
                  </a:lnTo>
                  <a:lnTo>
                    <a:pt x="818" y="626"/>
                  </a:lnTo>
                  <a:lnTo>
                    <a:pt x="820" y="624"/>
                  </a:lnTo>
                  <a:lnTo>
                    <a:pt x="820" y="624"/>
                  </a:lnTo>
                  <a:lnTo>
                    <a:pt x="822" y="626"/>
                  </a:lnTo>
                  <a:lnTo>
                    <a:pt x="824" y="624"/>
                  </a:lnTo>
                  <a:lnTo>
                    <a:pt x="824" y="622"/>
                  </a:lnTo>
                  <a:lnTo>
                    <a:pt x="824" y="620"/>
                  </a:lnTo>
                  <a:lnTo>
                    <a:pt x="824" y="620"/>
                  </a:lnTo>
                  <a:lnTo>
                    <a:pt x="826" y="620"/>
                  </a:lnTo>
                  <a:lnTo>
                    <a:pt x="828" y="618"/>
                  </a:lnTo>
                  <a:lnTo>
                    <a:pt x="832" y="618"/>
                  </a:lnTo>
                  <a:lnTo>
                    <a:pt x="832" y="616"/>
                  </a:lnTo>
                  <a:lnTo>
                    <a:pt x="832" y="614"/>
                  </a:lnTo>
                  <a:lnTo>
                    <a:pt x="834" y="612"/>
                  </a:lnTo>
                  <a:lnTo>
                    <a:pt x="834" y="610"/>
                  </a:lnTo>
                  <a:lnTo>
                    <a:pt x="838" y="606"/>
                  </a:lnTo>
                  <a:lnTo>
                    <a:pt x="840" y="604"/>
                  </a:lnTo>
                  <a:lnTo>
                    <a:pt x="842" y="602"/>
                  </a:lnTo>
                  <a:lnTo>
                    <a:pt x="844" y="600"/>
                  </a:lnTo>
                  <a:lnTo>
                    <a:pt x="846" y="598"/>
                  </a:lnTo>
                  <a:lnTo>
                    <a:pt x="846" y="598"/>
                  </a:lnTo>
                  <a:lnTo>
                    <a:pt x="846" y="598"/>
                  </a:lnTo>
                  <a:lnTo>
                    <a:pt x="846" y="596"/>
                  </a:lnTo>
                  <a:lnTo>
                    <a:pt x="850" y="588"/>
                  </a:lnTo>
                  <a:lnTo>
                    <a:pt x="852" y="586"/>
                  </a:lnTo>
                  <a:lnTo>
                    <a:pt x="856" y="582"/>
                  </a:lnTo>
                  <a:lnTo>
                    <a:pt x="858" y="582"/>
                  </a:lnTo>
                  <a:lnTo>
                    <a:pt x="860" y="580"/>
                  </a:lnTo>
                  <a:lnTo>
                    <a:pt x="860" y="580"/>
                  </a:lnTo>
                  <a:lnTo>
                    <a:pt x="862" y="578"/>
                  </a:lnTo>
                  <a:lnTo>
                    <a:pt x="864" y="576"/>
                  </a:lnTo>
                  <a:lnTo>
                    <a:pt x="864" y="576"/>
                  </a:lnTo>
                  <a:lnTo>
                    <a:pt x="864" y="574"/>
                  </a:lnTo>
                  <a:lnTo>
                    <a:pt x="862" y="568"/>
                  </a:lnTo>
                  <a:lnTo>
                    <a:pt x="864" y="566"/>
                  </a:lnTo>
                  <a:lnTo>
                    <a:pt x="868" y="562"/>
                  </a:lnTo>
                  <a:lnTo>
                    <a:pt x="870" y="562"/>
                  </a:lnTo>
                  <a:lnTo>
                    <a:pt x="870" y="562"/>
                  </a:lnTo>
                  <a:lnTo>
                    <a:pt x="870" y="560"/>
                  </a:lnTo>
                  <a:lnTo>
                    <a:pt x="870" y="558"/>
                  </a:lnTo>
                  <a:lnTo>
                    <a:pt x="872" y="558"/>
                  </a:lnTo>
                  <a:lnTo>
                    <a:pt x="872" y="560"/>
                  </a:lnTo>
                  <a:lnTo>
                    <a:pt x="872" y="562"/>
                  </a:lnTo>
                  <a:lnTo>
                    <a:pt x="872" y="562"/>
                  </a:lnTo>
                  <a:lnTo>
                    <a:pt x="874" y="564"/>
                  </a:lnTo>
                  <a:lnTo>
                    <a:pt x="874" y="564"/>
                  </a:lnTo>
                  <a:lnTo>
                    <a:pt x="876" y="562"/>
                  </a:lnTo>
                  <a:lnTo>
                    <a:pt x="876" y="562"/>
                  </a:lnTo>
                  <a:lnTo>
                    <a:pt x="876" y="562"/>
                  </a:lnTo>
                  <a:lnTo>
                    <a:pt x="876" y="560"/>
                  </a:lnTo>
                  <a:lnTo>
                    <a:pt x="878" y="562"/>
                  </a:lnTo>
                  <a:lnTo>
                    <a:pt x="878" y="564"/>
                  </a:lnTo>
                  <a:lnTo>
                    <a:pt x="878" y="562"/>
                  </a:lnTo>
                  <a:lnTo>
                    <a:pt x="880" y="562"/>
                  </a:lnTo>
                  <a:lnTo>
                    <a:pt x="880" y="562"/>
                  </a:lnTo>
                  <a:lnTo>
                    <a:pt x="880" y="562"/>
                  </a:lnTo>
                  <a:lnTo>
                    <a:pt x="880" y="562"/>
                  </a:lnTo>
                  <a:lnTo>
                    <a:pt x="882" y="562"/>
                  </a:lnTo>
                  <a:lnTo>
                    <a:pt x="882" y="560"/>
                  </a:lnTo>
                  <a:lnTo>
                    <a:pt x="884" y="560"/>
                  </a:lnTo>
                  <a:lnTo>
                    <a:pt x="884" y="560"/>
                  </a:lnTo>
                  <a:lnTo>
                    <a:pt x="884" y="562"/>
                  </a:lnTo>
                  <a:lnTo>
                    <a:pt x="886" y="560"/>
                  </a:lnTo>
                  <a:lnTo>
                    <a:pt x="886" y="560"/>
                  </a:lnTo>
                  <a:lnTo>
                    <a:pt x="886" y="558"/>
                  </a:lnTo>
                  <a:lnTo>
                    <a:pt x="888" y="560"/>
                  </a:lnTo>
                  <a:lnTo>
                    <a:pt x="890" y="560"/>
                  </a:lnTo>
                  <a:lnTo>
                    <a:pt x="890" y="556"/>
                  </a:lnTo>
                  <a:lnTo>
                    <a:pt x="890" y="554"/>
                  </a:lnTo>
                  <a:lnTo>
                    <a:pt x="890" y="552"/>
                  </a:lnTo>
                  <a:lnTo>
                    <a:pt x="890" y="552"/>
                  </a:lnTo>
                  <a:lnTo>
                    <a:pt x="890" y="548"/>
                  </a:lnTo>
                  <a:lnTo>
                    <a:pt x="892" y="548"/>
                  </a:lnTo>
                  <a:lnTo>
                    <a:pt x="892" y="550"/>
                  </a:lnTo>
                  <a:lnTo>
                    <a:pt x="894" y="552"/>
                  </a:lnTo>
                  <a:lnTo>
                    <a:pt x="896" y="550"/>
                  </a:lnTo>
                  <a:lnTo>
                    <a:pt x="896" y="550"/>
                  </a:lnTo>
                  <a:lnTo>
                    <a:pt x="898" y="552"/>
                  </a:lnTo>
                  <a:lnTo>
                    <a:pt x="902" y="556"/>
                  </a:lnTo>
                  <a:lnTo>
                    <a:pt x="902" y="558"/>
                  </a:lnTo>
                  <a:lnTo>
                    <a:pt x="904" y="562"/>
                  </a:lnTo>
                  <a:lnTo>
                    <a:pt x="906" y="568"/>
                  </a:lnTo>
                  <a:lnTo>
                    <a:pt x="908" y="570"/>
                  </a:lnTo>
                  <a:lnTo>
                    <a:pt x="910" y="572"/>
                  </a:lnTo>
                  <a:lnTo>
                    <a:pt x="910" y="574"/>
                  </a:lnTo>
                  <a:lnTo>
                    <a:pt x="912" y="574"/>
                  </a:lnTo>
                  <a:lnTo>
                    <a:pt x="912" y="574"/>
                  </a:lnTo>
                  <a:lnTo>
                    <a:pt x="914" y="576"/>
                  </a:lnTo>
                  <a:lnTo>
                    <a:pt x="914" y="576"/>
                  </a:lnTo>
                  <a:lnTo>
                    <a:pt x="916" y="578"/>
                  </a:lnTo>
                  <a:lnTo>
                    <a:pt x="922" y="582"/>
                  </a:lnTo>
                  <a:lnTo>
                    <a:pt x="922" y="582"/>
                  </a:lnTo>
                  <a:lnTo>
                    <a:pt x="922" y="584"/>
                  </a:lnTo>
                  <a:lnTo>
                    <a:pt x="924" y="584"/>
                  </a:lnTo>
                  <a:lnTo>
                    <a:pt x="924" y="586"/>
                  </a:lnTo>
                  <a:lnTo>
                    <a:pt x="922" y="584"/>
                  </a:lnTo>
                  <a:lnTo>
                    <a:pt x="922" y="586"/>
                  </a:lnTo>
                  <a:lnTo>
                    <a:pt x="924" y="588"/>
                  </a:lnTo>
                  <a:lnTo>
                    <a:pt x="924" y="590"/>
                  </a:lnTo>
                  <a:lnTo>
                    <a:pt x="924" y="588"/>
                  </a:lnTo>
                  <a:lnTo>
                    <a:pt x="926" y="590"/>
                  </a:lnTo>
                  <a:lnTo>
                    <a:pt x="930" y="594"/>
                  </a:lnTo>
                  <a:lnTo>
                    <a:pt x="930" y="596"/>
                  </a:lnTo>
                  <a:lnTo>
                    <a:pt x="932" y="596"/>
                  </a:lnTo>
                  <a:lnTo>
                    <a:pt x="932" y="598"/>
                  </a:lnTo>
                  <a:lnTo>
                    <a:pt x="934" y="604"/>
                  </a:lnTo>
                  <a:lnTo>
                    <a:pt x="934" y="608"/>
                  </a:lnTo>
                  <a:lnTo>
                    <a:pt x="934" y="610"/>
                  </a:lnTo>
                  <a:lnTo>
                    <a:pt x="934" y="614"/>
                  </a:lnTo>
                  <a:lnTo>
                    <a:pt x="934" y="616"/>
                  </a:lnTo>
                  <a:lnTo>
                    <a:pt x="934" y="620"/>
                  </a:lnTo>
                  <a:lnTo>
                    <a:pt x="934" y="620"/>
                  </a:lnTo>
                  <a:lnTo>
                    <a:pt x="936" y="618"/>
                  </a:lnTo>
                  <a:lnTo>
                    <a:pt x="936" y="620"/>
                  </a:lnTo>
                  <a:lnTo>
                    <a:pt x="936" y="620"/>
                  </a:lnTo>
                  <a:lnTo>
                    <a:pt x="938" y="622"/>
                  </a:lnTo>
                  <a:lnTo>
                    <a:pt x="940" y="622"/>
                  </a:lnTo>
                  <a:lnTo>
                    <a:pt x="940" y="620"/>
                  </a:lnTo>
                  <a:lnTo>
                    <a:pt x="942" y="622"/>
                  </a:lnTo>
                  <a:lnTo>
                    <a:pt x="942" y="622"/>
                  </a:lnTo>
                  <a:lnTo>
                    <a:pt x="944" y="622"/>
                  </a:lnTo>
                  <a:lnTo>
                    <a:pt x="944" y="620"/>
                  </a:lnTo>
                  <a:lnTo>
                    <a:pt x="946" y="618"/>
                  </a:lnTo>
                  <a:lnTo>
                    <a:pt x="948" y="618"/>
                  </a:lnTo>
                  <a:lnTo>
                    <a:pt x="948" y="616"/>
                  </a:lnTo>
                  <a:lnTo>
                    <a:pt x="950" y="614"/>
                  </a:lnTo>
                  <a:lnTo>
                    <a:pt x="952" y="612"/>
                  </a:lnTo>
                  <a:lnTo>
                    <a:pt x="952" y="608"/>
                  </a:lnTo>
                  <a:lnTo>
                    <a:pt x="952" y="604"/>
                  </a:lnTo>
                  <a:lnTo>
                    <a:pt x="954" y="606"/>
                  </a:lnTo>
                  <a:lnTo>
                    <a:pt x="954" y="610"/>
                  </a:lnTo>
                  <a:lnTo>
                    <a:pt x="956" y="610"/>
                  </a:lnTo>
                  <a:lnTo>
                    <a:pt x="956" y="612"/>
                  </a:lnTo>
                  <a:close/>
                  <a:moveTo>
                    <a:pt x="1176" y="82"/>
                  </a:moveTo>
                  <a:lnTo>
                    <a:pt x="1176" y="82"/>
                  </a:lnTo>
                  <a:lnTo>
                    <a:pt x="1176" y="82"/>
                  </a:lnTo>
                  <a:lnTo>
                    <a:pt x="1174" y="82"/>
                  </a:lnTo>
                  <a:lnTo>
                    <a:pt x="1174" y="82"/>
                  </a:lnTo>
                  <a:lnTo>
                    <a:pt x="1176" y="82"/>
                  </a:lnTo>
                  <a:close/>
                  <a:moveTo>
                    <a:pt x="390" y="270"/>
                  </a:moveTo>
                  <a:lnTo>
                    <a:pt x="390" y="270"/>
                  </a:lnTo>
                  <a:lnTo>
                    <a:pt x="388" y="270"/>
                  </a:lnTo>
                  <a:lnTo>
                    <a:pt x="390" y="270"/>
                  </a:lnTo>
                  <a:close/>
                  <a:moveTo>
                    <a:pt x="290" y="298"/>
                  </a:moveTo>
                  <a:lnTo>
                    <a:pt x="288" y="298"/>
                  </a:lnTo>
                  <a:lnTo>
                    <a:pt x="290" y="298"/>
                  </a:lnTo>
                  <a:lnTo>
                    <a:pt x="292" y="298"/>
                  </a:lnTo>
                  <a:lnTo>
                    <a:pt x="290" y="298"/>
                  </a:lnTo>
                  <a:close/>
                  <a:moveTo>
                    <a:pt x="330" y="234"/>
                  </a:moveTo>
                  <a:lnTo>
                    <a:pt x="328" y="234"/>
                  </a:lnTo>
                  <a:lnTo>
                    <a:pt x="330" y="234"/>
                  </a:lnTo>
                  <a:lnTo>
                    <a:pt x="330" y="234"/>
                  </a:lnTo>
                  <a:close/>
                  <a:moveTo>
                    <a:pt x="372" y="250"/>
                  </a:moveTo>
                  <a:lnTo>
                    <a:pt x="372" y="252"/>
                  </a:lnTo>
                  <a:lnTo>
                    <a:pt x="372" y="252"/>
                  </a:lnTo>
                  <a:lnTo>
                    <a:pt x="372" y="250"/>
                  </a:lnTo>
                  <a:lnTo>
                    <a:pt x="372" y="250"/>
                  </a:lnTo>
                  <a:close/>
                  <a:moveTo>
                    <a:pt x="228" y="180"/>
                  </a:moveTo>
                  <a:lnTo>
                    <a:pt x="228" y="182"/>
                  </a:lnTo>
                  <a:lnTo>
                    <a:pt x="228" y="180"/>
                  </a:lnTo>
                  <a:lnTo>
                    <a:pt x="228" y="178"/>
                  </a:lnTo>
                  <a:lnTo>
                    <a:pt x="228" y="180"/>
                  </a:lnTo>
                  <a:close/>
                  <a:moveTo>
                    <a:pt x="256" y="282"/>
                  </a:moveTo>
                  <a:lnTo>
                    <a:pt x="258" y="282"/>
                  </a:lnTo>
                  <a:lnTo>
                    <a:pt x="256" y="284"/>
                  </a:lnTo>
                  <a:lnTo>
                    <a:pt x="256" y="282"/>
                  </a:lnTo>
                  <a:lnTo>
                    <a:pt x="256" y="282"/>
                  </a:lnTo>
                  <a:close/>
                  <a:moveTo>
                    <a:pt x="216" y="318"/>
                  </a:moveTo>
                  <a:lnTo>
                    <a:pt x="218" y="318"/>
                  </a:lnTo>
                  <a:lnTo>
                    <a:pt x="218" y="318"/>
                  </a:lnTo>
                  <a:lnTo>
                    <a:pt x="218" y="318"/>
                  </a:lnTo>
                  <a:lnTo>
                    <a:pt x="220" y="320"/>
                  </a:lnTo>
                  <a:lnTo>
                    <a:pt x="218" y="322"/>
                  </a:lnTo>
                  <a:lnTo>
                    <a:pt x="216" y="320"/>
                  </a:lnTo>
                  <a:lnTo>
                    <a:pt x="216" y="318"/>
                  </a:lnTo>
                  <a:close/>
                  <a:moveTo>
                    <a:pt x="160" y="368"/>
                  </a:moveTo>
                  <a:lnTo>
                    <a:pt x="160" y="368"/>
                  </a:lnTo>
                  <a:lnTo>
                    <a:pt x="160" y="368"/>
                  </a:lnTo>
                  <a:lnTo>
                    <a:pt x="160" y="366"/>
                  </a:lnTo>
                  <a:lnTo>
                    <a:pt x="158" y="366"/>
                  </a:lnTo>
                  <a:lnTo>
                    <a:pt x="160" y="366"/>
                  </a:lnTo>
                  <a:lnTo>
                    <a:pt x="160" y="366"/>
                  </a:lnTo>
                  <a:lnTo>
                    <a:pt x="160" y="368"/>
                  </a:lnTo>
                  <a:close/>
                  <a:moveTo>
                    <a:pt x="436" y="298"/>
                  </a:moveTo>
                  <a:lnTo>
                    <a:pt x="434" y="298"/>
                  </a:lnTo>
                  <a:lnTo>
                    <a:pt x="436" y="298"/>
                  </a:lnTo>
                  <a:lnTo>
                    <a:pt x="436" y="298"/>
                  </a:lnTo>
                  <a:close/>
                  <a:moveTo>
                    <a:pt x="436" y="800"/>
                  </a:moveTo>
                  <a:lnTo>
                    <a:pt x="436" y="802"/>
                  </a:lnTo>
                  <a:lnTo>
                    <a:pt x="436" y="802"/>
                  </a:lnTo>
                  <a:lnTo>
                    <a:pt x="434" y="804"/>
                  </a:lnTo>
                  <a:lnTo>
                    <a:pt x="434" y="804"/>
                  </a:lnTo>
                  <a:lnTo>
                    <a:pt x="434" y="804"/>
                  </a:lnTo>
                  <a:lnTo>
                    <a:pt x="434" y="806"/>
                  </a:lnTo>
                  <a:lnTo>
                    <a:pt x="434" y="806"/>
                  </a:lnTo>
                  <a:lnTo>
                    <a:pt x="432" y="806"/>
                  </a:lnTo>
                  <a:lnTo>
                    <a:pt x="432" y="808"/>
                  </a:lnTo>
                  <a:lnTo>
                    <a:pt x="432" y="808"/>
                  </a:lnTo>
                  <a:lnTo>
                    <a:pt x="430" y="808"/>
                  </a:lnTo>
                  <a:lnTo>
                    <a:pt x="432" y="810"/>
                  </a:lnTo>
                  <a:lnTo>
                    <a:pt x="434" y="810"/>
                  </a:lnTo>
                  <a:lnTo>
                    <a:pt x="434" y="810"/>
                  </a:lnTo>
                  <a:lnTo>
                    <a:pt x="434" y="810"/>
                  </a:lnTo>
                  <a:lnTo>
                    <a:pt x="432" y="812"/>
                  </a:lnTo>
                  <a:lnTo>
                    <a:pt x="432" y="814"/>
                  </a:lnTo>
                  <a:lnTo>
                    <a:pt x="430" y="814"/>
                  </a:lnTo>
                  <a:lnTo>
                    <a:pt x="428" y="814"/>
                  </a:lnTo>
                  <a:lnTo>
                    <a:pt x="428" y="814"/>
                  </a:lnTo>
                  <a:lnTo>
                    <a:pt x="428" y="816"/>
                  </a:lnTo>
                  <a:lnTo>
                    <a:pt x="428" y="816"/>
                  </a:lnTo>
                  <a:lnTo>
                    <a:pt x="426" y="818"/>
                  </a:lnTo>
                  <a:lnTo>
                    <a:pt x="426" y="814"/>
                  </a:lnTo>
                  <a:lnTo>
                    <a:pt x="426" y="814"/>
                  </a:lnTo>
                  <a:lnTo>
                    <a:pt x="424" y="814"/>
                  </a:lnTo>
                  <a:lnTo>
                    <a:pt x="424" y="814"/>
                  </a:lnTo>
                  <a:lnTo>
                    <a:pt x="422" y="812"/>
                  </a:lnTo>
                  <a:lnTo>
                    <a:pt x="422" y="810"/>
                  </a:lnTo>
                  <a:lnTo>
                    <a:pt x="420" y="812"/>
                  </a:lnTo>
                  <a:lnTo>
                    <a:pt x="422" y="814"/>
                  </a:lnTo>
                  <a:lnTo>
                    <a:pt x="420" y="814"/>
                  </a:lnTo>
                  <a:lnTo>
                    <a:pt x="420" y="816"/>
                  </a:lnTo>
                  <a:lnTo>
                    <a:pt x="418" y="816"/>
                  </a:lnTo>
                  <a:lnTo>
                    <a:pt x="418" y="814"/>
                  </a:lnTo>
                  <a:lnTo>
                    <a:pt x="418" y="814"/>
                  </a:lnTo>
                  <a:lnTo>
                    <a:pt x="416" y="808"/>
                  </a:lnTo>
                  <a:lnTo>
                    <a:pt x="416" y="804"/>
                  </a:lnTo>
                  <a:lnTo>
                    <a:pt x="418" y="802"/>
                  </a:lnTo>
                  <a:lnTo>
                    <a:pt x="418" y="798"/>
                  </a:lnTo>
                  <a:lnTo>
                    <a:pt x="418" y="798"/>
                  </a:lnTo>
                  <a:lnTo>
                    <a:pt x="416" y="798"/>
                  </a:lnTo>
                  <a:lnTo>
                    <a:pt x="418" y="792"/>
                  </a:lnTo>
                  <a:lnTo>
                    <a:pt x="418" y="792"/>
                  </a:lnTo>
                  <a:lnTo>
                    <a:pt x="418" y="790"/>
                  </a:lnTo>
                  <a:lnTo>
                    <a:pt x="420" y="790"/>
                  </a:lnTo>
                  <a:lnTo>
                    <a:pt x="422" y="788"/>
                  </a:lnTo>
                  <a:lnTo>
                    <a:pt x="422" y="788"/>
                  </a:lnTo>
                  <a:lnTo>
                    <a:pt x="424" y="788"/>
                  </a:lnTo>
                  <a:lnTo>
                    <a:pt x="424" y="788"/>
                  </a:lnTo>
                  <a:lnTo>
                    <a:pt x="424" y="786"/>
                  </a:lnTo>
                  <a:lnTo>
                    <a:pt x="424" y="786"/>
                  </a:lnTo>
                  <a:lnTo>
                    <a:pt x="428" y="788"/>
                  </a:lnTo>
                  <a:lnTo>
                    <a:pt x="428" y="788"/>
                  </a:lnTo>
                  <a:lnTo>
                    <a:pt x="430" y="784"/>
                  </a:lnTo>
                  <a:lnTo>
                    <a:pt x="432" y="786"/>
                  </a:lnTo>
                  <a:lnTo>
                    <a:pt x="434" y="786"/>
                  </a:lnTo>
                  <a:lnTo>
                    <a:pt x="434" y="786"/>
                  </a:lnTo>
                  <a:lnTo>
                    <a:pt x="436" y="786"/>
                  </a:lnTo>
                  <a:lnTo>
                    <a:pt x="436" y="786"/>
                  </a:lnTo>
                  <a:lnTo>
                    <a:pt x="436" y="788"/>
                  </a:lnTo>
                  <a:lnTo>
                    <a:pt x="438" y="790"/>
                  </a:lnTo>
                  <a:lnTo>
                    <a:pt x="438" y="792"/>
                  </a:lnTo>
                  <a:lnTo>
                    <a:pt x="438" y="792"/>
                  </a:lnTo>
                  <a:lnTo>
                    <a:pt x="440" y="792"/>
                  </a:lnTo>
                  <a:lnTo>
                    <a:pt x="440" y="792"/>
                  </a:lnTo>
                  <a:lnTo>
                    <a:pt x="444" y="792"/>
                  </a:lnTo>
                  <a:lnTo>
                    <a:pt x="444" y="792"/>
                  </a:lnTo>
                  <a:lnTo>
                    <a:pt x="440" y="792"/>
                  </a:lnTo>
                  <a:lnTo>
                    <a:pt x="440" y="794"/>
                  </a:lnTo>
                  <a:lnTo>
                    <a:pt x="438" y="794"/>
                  </a:lnTo>
                  <a:lnTo>
                    <a:pt x="438" y="796"/>
                  </a:lnTo>
                  <a:lnTo>
                    <a:pt x="438" y="798"/>
                  </a:lnTo>
                  <a:lnTo>
                    <a:pt x="436" y="798"/>
                  </a:lnTo>
                  <a:lnTo>
                    <a:pt x="436" y="800"/>
                  </a:lnTo>
                  <a:lnTo>
                    <a:pt x="436" y="800"/>
                  </a:lnTo>
                  <a:close/>
                  <a:moveTo>
                    <a:pt x="260" y="646"/>
                  </a:moveTo>
                  <a:lnTo>
                    <a:pt x="262" y="646"/>
                  </a:lnTo>
                  <a:lnTo>
                    <a:pt x="262" y="646"/>
                  </a:lnTo>
                  <a:lnTo>
                    <a:pt x="264" y="648"/>
                  </a:lnTo>
                  <a:lnTo>
                    <a:pt x="264" y="650"/>
                  </a:lnTo>
                  <a:lnTo>
                    <a:pt x="266" y="654"/>
                  </a:lnTo>
                  <a:lnTo>
                    <a:pt x="268" y="654"/>
                  </a:lnTo>
                  <a:lnTo>
                    <a:pt x="270" y="654"/>
                  </a:lnTo>
                  <a:lnTo>
                    <a:pt x="270" y="654"/>
                  </a:lnTo>
                  <a:lnTo>
                    <a:pt x="272" y="654"/>
                  </a:lnTo>
                  <a:lnTo>
                    <a:pt x="274" y="654"/>
                  </a:lnTo>
                  <a:lnTo>
                    <a:pt x="274" y="656"/>
                  </a:lnTo>
                  <a:lnTo>
                    <a:pt x="274" y="658"/>
                  </a:lnTo>
                  <a:lnTo>
                    <a:pt x="274" y="658"/>
                  </a:lnTo>
                  <a:lnTo>
                    <a:pt x="272" y="660"/>
                  </a:lnTo>
                  <a:lnTo>
                    <a:pt x="270" y="662"/>
                  </a:lnTo>
                  <a:lnTo>
                    <a:pt x="268" y="662"/>
                  </a:lnTo>
                  <a:lnTo>
                    <a:pt x="268" y="662"/>
                  </a:lnTo>
                  <a:lnTo>
                    <a:pt x="266" y="664"/>
                  </a:lnTo>
                  <a:lnTo>
                    <a:pt x="266" y="664"/>
                  </a:lnTo>
                  <a:lnTo>
                    <a:pt x="264" y="662"/>
                  </a:lnTo>
                  <a:lnTo>
                    <a:pt x="262" y="658"/>
                  </a:lnTo>
                  <a:lnTo>
                    <a:pt x="262" y="658"/>
                  </a:lnTo>
                  <a:lnTo>
                    <a:pt x="260" y="656"/>
                  </a:lnTo>
                  <a:lnTo>
                    <a:pt x="260" y="654"/>
                  </a:lnTo>
                  <a:lnTo>
                    <a:pt x="258" y="652"/>
                  </a:lnTo>
                  <a:lnTo>
                    <a:pt x="258" y="650"/>
                  </a:lnTo>
                  <a:lnTo>
                    <a:pt x="258" y="650"/>
                  </a:lnTo>
                  <a:lnTo>
                    <a:pt x="256" y="650"/>
                  </a:lnTo>
                  <a:lnTo>
                    <a:pt x="256" y="648"/>
                  </a:lnTo>
                  <a:lnTo>
                    <a:pt x="258" y="646"/>
                  </a:lnTo>
                  <a:lnTo>
                    <a:pt x="258" y="646"/>
                  </a:lnTo>
                  <a:lnTo>
                    <a:pt x="260" y="646"/>
                  </a:lnTo>
                  <a:lnTo>
                    <a:pt x="260" y="646"/>
                  </a:lnTo>
                  <a:close/>
                  <a:moveTo>
                    <a:pt x="382" y="956"/>
                  </a:moveTo>
                  <a:lnTo>
                    <a:pt x="382" y="956"/>
                  </a:lnTo>
                  <a:lnTo>
                    <a:pt x="382" y="956"/>
                  </a:lnTo>
                  <a:lnTo>
                    <a:pt x="380" y="958"/>
                  </a:lnTo>
                  <a:lnTo>
                    <a:pt x="380" y="958"/>
                  </a:lnTo>
                  <a:lnTo>
                    <a:pt x="380" y="958"/>
                  </a:lnTo>
                  <a:lnTo>
                    <a:pt x="380" y="958"/>
                  </a:lnTo>
                  <a:lnTo>
                    <a:pt x="378" y="960"/>
                  </a:lnTo>
                  <a:lnTo>
                    <a:pt x="378" y="960"/>
                  </a:lnTo>
                  <a:lnTo>
                    <a:pt x="378" y="960"/>
                  </a:lnTo>
                  <a:lnTo>
                    <a:pt x="378" y="960"/>
                  </a:lnTo>
                  <a:lnTo>
                    <a:pt x="376" y="962"/>
                  </a:lnTo>
                  <a:lnTo>
                    <a:pt x="376" y="962"/>
                  </a:lnTo>
                  <a:lnTo>
                    <a:pt x="376" y="962"/>
                  </a:lnTo>
                  <a:lnTo>
                    <a:pt x="376" y="964"/>
                  </a:lnTo>
                  <a:lnTo>
                    <a:pt x="374" y="964"/>
                  </a:lnTo>
                  <a:lnTo>
                    <a:pt x="374" y="966"/>
                  </a:lnTo>
                  <a:lnTo>
                    <a:pt x="372" y="966"/>
                  </a:lnTo>
                  <a:lnTo>
                    <a:pt x="372" y="966"/>
                  </a:lnTo>
                  <a:lnTo>
                    <a:pt x="372" y="964"/>
                  </a:lnTo>
                  <a:lnTo>
                    <a:pt x="374" y="964"/>
                  </a:lnTo>
                  <a:lnTo>
                    <a:pt x="374" y="962"/>
                  </a:lnTo>
                  <a:lnTo>
                    <a:pt x="374" y="962"/>
                  </a:lnTo>
                  <a:lnTo>
                    <a:pt x="374" y="962"/>
                  </a:lnTo>
                  <a:lnTo>
                    <a:pt x="376" y="960"/>
                  </a:lnTo>
                  <a:lnTo>
                    <a:pt x="378" y="958"/>
                  </a:lnTo>
                  <a:lnTo>
                    <a:pt x="378" y="956"/>
                  </a:lnTo>
                  <a:lnTo>
                    <a:pt x="378" y="956"/>
                  </a:lnTo>
                  <a:lnTo>
                    <a:pt x="378" y="956"/>
                  </a:lnTo>
                  <a:lnTo>
                    <a:pt x="380" y="956"/>
                  </a:lnTo>
                  <a:lnTo>
                    <a:pt x="380" y="956"/>
                  </a:lnTo>
                  <a:lnTo>
                    <a:pt x="382" y="954"/>
                  </a:lnTo>
                  <a:lnTo>
                    <a:pt x="382" y="954"/>
                  </a:lnTo>
                  <a:lnTo>
                    <a:pt x="382" y="954"/>
                  </a:lnTo>
                  <a:lnTo>
                    <a:pt x="384" y="954"/>
                  </a:lnTo>
                  <a:lnTo>
                    <a:pt x="384" y="954"/>
                  </a:lnTo>
                  <a:lnTo>
                    <a:pt x="386" y="954"/>
                  </a:lnTo>
                  <a:lnTo>
                    <a:pt x="388" y="954"/>
                  </a:lnTo>
                  <a:lnTo>
                    <a:pt x="388" y="954"/>
                  </a:lnTo>
                  <a:lnTo>
                    <a:pt x="386" y="956"/>
                  </a:lnTo>
                  <a:lnTo>
                    <a:pt x="386" y="956"/>
                  </a:lnTo>
                  <a:lnTo>
                    <a:pt x="386" y="956"/>
                  </a:lnTo>
                  <a:lnTo>
                    <a:pt x="384" y="956"/>
                  </a:lnTo>
                  <a:lnTo>
                    <a:pt x="384" y="956"/>
                  </a:lnTo>
                  <a:lnTo>
                    <a:pt x="384" y="956"/>
                  </a:lnTo>
                  <a:lnTo>
                    <a:pt x="384" y="956"/>
                  </a:lnTo>
                  <a:lnTo>
                    <a:pt x="382" y="956"/>
                  </a:lnTo>
                  <a:close/>
                  <a:moveTo>
                    <a:pt x="406" y="872"/>
                  </a:moveTo>
                  <a:lnTo>
                    <a:pt x="406" y="870"/>
                  </a:lnTo>
                  <a:lnTo>
                    <a:pt x="406" y="870"/>
                  </a:lnTo>
                  <a:lnTo>
                    <a:pt x="404" y="864"/>
                  </a:lnTo>
                  <a:lnTo>
                    <a:pt x="402" y="862"/>
                  </a:lnTo>
                  <a:lnTo>
                    <a:pt x="402" y="860"/>
                  </a:lnTo>
                  <a:lnTo>
                    <a:pt x="400" y="858"/>
                  </a:lnTo>
                  <a:lnTo>
                    <a:pt x="398" y="856"/>
                  </a:lnTo>
                  <a:lnTo>
                    <a:pt x="396" y="854"/>
                  </a:lnTo>
                  <a:lnTo>
                    <a:pt x="396" y="852"/>
                  </a:lnTo>
                  <a:lnTo>
                    <a:pt x="396" y="850"/>
                  </a:lnTo>
                  <a:lnTo>
                    <a:pt x="396" y="848"/>
                  </a:lnTo>
                  <a:lnTo>
                    <a:pt x="396" y="846"/>
                  </a:lnTo>
                  <a:lnTo>
                    <a:pt x="396" y="842"/>
                  </a:lnTo>
                  <a:lnTo>
                    <a:pt x="394" y="840"/>
                  </a:lnTo>
                  <a:lnTo>
                    <a:pt x="394" y="836"/>
                  </a:lnTo>
                  <a:lnTo>
                    <a:pt x="396" y="832"/>
                  </a:lnTo>
                  <a:lnTo>
                    <a:pt x="396" y="830"/>
                  </a:lnTo>
                  <a:lnTo>
                    <a:pt x="394" y="830"/>
                  </a:lnTo>
                  <a:lnTo>
                    <a:pt x="394" y="830"/>
                  </a:lnTo>
                  <a:lnTo>
                    <a:pt x="394" y="828"/>
                  </a:lnTo>
                  <a:lnTo>
                    <a:pt x="396" y="824"/>
                  </a:lnTo>
                  <a:lnTo>
                    <a:pt x="396" y="824"/>
                  </a:lnTo>
                  <a:lnTo>
                    <a:pt x="396" y="822"/>
                  </a:lnTo>
                  <a:lnTo>
                    <a:pt x="396" y="822"/>
                  </a:lnTo>
                  <a:lnTo>
                    <a:pt x="396" y="824"/>
                  </a:lnTo>
                  <a:lnTo>
                    <a:pt x="398" y="826"/>
                  </a:lnTo>
                  <a:lnTo>
                    <a:pt x="398" y="828"/>
                  </a:lnTo>
                  <a:lnTo>
                    <a:pt x="398" y="830"/>
                  </a:lnTo>
                  <a:lnTo>
                    <a:pt x="398" y="830"/>
                  </a:lnTo>
                  <a:lnTo>
                    <a:pt x="400" y="832"/>
                  </a:lnTo>
                  <a:lnTo>
                    <a:pt x="400" y="836"/>
                  </a:lnTo>
                  <a:lnTo>
                    <a:pt x="400" y="838"/>
                  </a:lnTo>
                  <a:lnTo>
                    <a:pt x="400" y="840"/>
                  </a:lnTo>
                  <a:lnTo>
                    <a:pt x="400" y="840"/>
                  </a:lnTo>
                  <a:lnTo>
                    <a:pt x="400" y="842"/>
                  </a:lnTo>
                  <a:lnTo>
                    <a:pt x="400" y="846"/>
                  </a:lnTo>
                  <a:lnTo>
                    <a:pt x="402" y="848"/>
                  </a:lnTo>
                  <a:lnTo>
                    <a:pt x="400" y="848"/>
                  </a:lnTo>
                  <a:lnTo>
                    <a:pt x="400" y="850"/>
                  </a:lnTo>
                  <a:lnTo>
                    <a:pt x="400" y="852"/>
                  </a:lnTo>
                  <a:lnTo>
                    <a:pt x="404" y="854"/>
                  </a:lnTo>
                  <a:lnTo>
                    <a:pt x="406" y="858"/>
                  </a:lnTo>
                  <a:lnTo>
                    <a:pt x="406" y="860"/>
                  </a:lnTo>
                  <a:lnTo>
                    <a:pt x="406" y="862"/>
                  </a:lnTo>
                  <a:lnTo>
                    <a:pt x="408" y="866"/>
                  </a:lnTo>
                  <a:lnTo>
                    <a:pt x="408" y="868"/>
                  </a:lnTo>
                  <a:lnTo>
                    <a:pt x="408" y="870"/>
                  </a:lnTo>
                  <a:lnTo>
                    <a:pt x="410" y="874"/>
                  </a:lnTo>
                  <a:lnTo>
                    <a:pt x="408" y="876"/>
                  </a:lnTo>
                  <a:lnTo>
                    <a:pt x="408" y="874"/>
                  </a:lnTo>
                  <a:lnTo>
                    <a:pt x="406" y="874"/>
                  </a:lnTo>
                  <a:lnTo>
                    <a:pt x="406" y="874"/>
                  </a:lnTo>
                  <a:lnTo>
                    <a:pt x="406" y="872"/>
                  </a:lnTo>
                  <a:close/>
                  <a:moveTo>
                    <a:pt x="356" y="966"/>
                  </a:moveTo>
                  <a:lnTo>
                    <a:pt x="356" y="966"/>
                  </a:lnTo>
                  <a:lnTo>
                    <a:pt x="356" y="966"/>
                  </a:lnTo>
                  <a:lnTo>
                    <a:pt x="356" y="966"/>
                  </a:lnTo>
                  <a:close/>
                  <a:moveTo>
                    <a:pt x="350" y="506"/>
                  </a:moveTo>
                  <a:lnTo>
                    <a:pt x="350" y="516"/>
                  </a:lnTo>
                  <a:lnTo>
                    <a:pt x="348" y="506"/>
                  </a:lnTo>
                  <a:lnTo>
                    <a:pt x="348" y="498"/>
                  </a:lnTo>
                  <a:lnTo>
                    <a:pt x="350" y="506"/>
                  </a:lnTo>
                  <a:close/>
                  <a:moveTo>
                    <a:pt x="330" y="1050"/>
                  </a:moveTo>
                  <a:lnTo>
                    <a:pt x="328" y="1052"/>
                  </a:lnTo>
                  <a:lnTo>
                    <a:pt x="330" y="1050"/>
                  </a:lnTo>
                  <a:lnTo>
                    <a:pt x="332" y="1048"/>
                  </a:lnTo>
                  <a:lnTo>
                    <a:pt x="330" y="1050"/>
                  </a:lnTo>
                  <a:close/>
                  <a:moveTo>
                    <a:pt x="442" y="904"/>
                  </a:moveTo>
                  <a:lnTo>
                    <a:pt x="440" y="908"/>
                  </a:lnTo>
                  <a:lnTo>
                    <a:pt x="440" y="910"/>
                  </a:lnTo>
                  <a:lnTo>
                    <a:pt x="440" y="912"/>
                  </a:lnTo>
                  <a:lnTo>
                    <a:pt x="440" y="914"/>
                  </a:lnTo>
                  <a:lnTo>
                    <a:pt x="440" y="916"/>
                  </a:lnTo>
                  <a:lnTo>
                    <a:pt x="440" y="918"/>
                  </a:lnTo>
                  <a:lnTo>
                    <a:pt x="440" y="920"/>
                  </a:lnTo>
                  <a:lnTo>
                    <a:pt x="440" y="922"/>
                  </a:lnTo>
                  <a:lnTo>
                    <a:pt x="440" y="924"/>
                  </a:lnTo>
                  <a:lnTo>
                    <a:pt x="440" y="924"/>
                  </a:lnTo>
                  <a:lnTo>
                    <a:pt x="440" y="924"/>
                  </a:lnTo>
                  <a:lnTo>
                    <a:pt x="440" y="924"/>
                  </a:lnTo>
                  <a:lnTo>
                    <a:pt x="440" y="926"/>
                  </a:lnTo>
                  <a:lnTo>
                    <a:pt x="440" y="926"/>
                  </a:lnTo>
                  <a:lnTo>
                    <a:pt x="440" y="926"/>
                  </a:lnTo>
                  <a:lnTo>
                    <a:pt x="442" y="926"/>
                  </a:lnTo>
                  <a:lnTo>
                    <a:pt x="442" y="932"/>
                  </a:lnTo>
                  <a:lnTo>
                    <a:pt x="442" y="932"/>
                  </a:lnTo>
                  <a:lnTo>
                    <a:pt x="442" y="932"/>
                  </a:lnTo>
                  <a:lnTo>
                    <a:pt x="442" y="932"/>
                  </a:lnTo>
                  <a:lnTo>
                    <a:pt x="440" y="930"/>
                  </a:lnTo>
                  <a:lnTo>
                    <a:pt x="440" y="930"/>
                  </a:lnTo>
                  <a:lnTo>
                    <a:pt x="440" y="930"/>
                  </a:lnTo>
                  <a:lnTo>
                    <a:pt x="438" y="930"/>
                  </a:lnTo>
                  <a:lnTo>
                    <a:pt x="438" y="930"/>
                  </a:lnTo>
                  <a:lnTo>
                    <a:pt x="438" y="930"/>
                  </a:lnTo>
                  <a:lnTo>
                    <a:pt x="438" y="930"/>
                  </a:lnTo>
                  <a:lnTo>
                    <a:pt x="438" y="928"/>
                  </a:lnTo>
                  <a:lnTo>
                    <a:pt x="438" y="928"/>
                  </a:lnTo>
                  <a:lnTo>
                    <a:pt x="438" y="926"/>
                  </a:lnTo>
                  <a:lnTo>
                    <a:pt x="438" y="926"/>
                  </a:lnTo>
                  <a:lnTo>
                    <a:pt x="438" y="926"/>
                  </a:lnTo>
                  <a:lnTo>
                    <a:pt x="436" y="924"/>
                  </a:lnTo>
                  <a:lnTo>
                    <a:pt x="436" y="924"/>
                  </a:lnTo>
                  <a:lnTo>
                    <a:pt x="436" y="922"/>
                  </a:lnTo>
                  <a:lnTo>
                    <a:pt x="436" y="920"/>
                  </a:lnTo>
                  <a:lnTo>
                    <a:pt x="434" y="916"/>
                  </a:lnTo>
                  <a:lnTo>
                    <a:pt x="434" y="912"/>
                  </a:lnTo>
                  <a:lnTo>
                    <a:pt x="434" y="910"/>
                  </a:lnTo>
                  <a:lnTo>
                    <a:pt x="434" y="910"/>
                  </a:lnTo>
                  <a:lnTo>
                    <a:pt x="434" y="908"/>
                  </a:lnTo>
                  <a:lnTo>
                    <a:pt x="434" y="908"/>
                  </a:lnTo>
                  <a:lnTo>
                    <a:pt x="436" y="906"/>
                  </a:lnTo>
                  <a:lnTo>
                    <a:pt x="436" y="900"/>
                  </a:lnTo>
                  <a:lnTo>
                    <a:pt x="436" y="894"/>
                  </a:lnTo>
                  <a:lnTo>
                    <a:pt x="436" y="894"/>
                  </a:lnTo>
                  <a:lnTo>
                    <a:pt x="436" y="892"/>
                  </a:lnTo>
                  <a:lnTo>
                    <a:pt x="436" y="892"/>
                  </a:lnTo>
                  <a:lnTo>
                    <a:pt x="434" y="890"/>
                  </a:lnTo>
                  <a:lnTo>
                    <a:pt x="434" y="890"/>
                  </a:lnTo>
                  <a:lnTo>
                    <a:pt x="434" y="888"/>
                  </a:lnTo>
                  <a:lnTo>
                    <a:pt x="434" y="886"/>
                  </a:lnTo>
                  <a:lnTo>
                    <a:pt x="434" y="886"/>
                  </a:lnTo>
                  <a:lnTo>
                    <a:pt x="434" y="884"/>
                  </a:lnTo>
                  <a:lnTo>
                    <a:pt x="436" y="884"/>
                  </a:lnTo>
                  <a:lnTo>
                    <a:pt x="438" y="886"/>
                  </a:lnTo>
                  <a:lnTo>
                    <a:pt x="438" y="888"/>
                  </a:lnTo>
                  <a:lnTo>
                    <a:pt x="438" y="892"/>
                  </a:lnTo>
                  <a:lnTo>
                    <a:pt x="440" y="894"/>
                  </a:lnTo>
                  <a:lnTo>
                    <a:pt x="440" y="896"/>
                  </a:lnTo>
                  <a:lnTo>
                    <a:pt x="440" y="900"/>
                  </a:lnTo>
                  <a:lnTo>
                    <a:pt x="440" y="900"/>
                  </a:lnTo>
                  <a:lnTo>
                    <a:pt x="440" y="900"/>
                  </a:lnTo>
                  <a:lnTo>
                    <a:pt x="442" y="902"/>
                  </a:lnTo>
                  <a:lnTo>
                    <a:pt x="442" y="902"/>
                  </a:lnTo>
                  <a:lnTo>
                    <a:pt x="442" y="904"/>
                  </a:lnTo>
                  <a:lnTo>
                    <a:pt x="448" y="904"/>
                  </a:lnTo>
                  <a:lnTo>
                    <a:pt x="442" y="904"/>
                  </a:lnTo>
                  <a:close/>
                  <a:moveTo>
                    <a:pt x="504" y="664"/>
                  </a:moveTo>
                  <a:lnTo>
                    <a:pt x="502" y="664"/>
                  </a:lnTo>
                  <a:lnTo>
                    <a:pt x="504" y="664"/>
                  </a:lnTo>
                  <a:lnTo>
                    <a:pt x="502" y="662"/>
                  </a:lnTo>
                  <a:lnTo>
                    <a:pt x="504" y="664"/>
                  </a:lnTo>
                  <a:close/>
                  <a:moveTo>
                    <a:pt x="492" y="652"/>
                  </a:moveTo>
                  <a:lnTo>
                    <a:pt x="494" y="654"/>
                  </a:lnTo>
                  <a:lnTo>
                    <a:pt x="492" y="652"/>
                  </a:lnTo>
                  <a:lnTo>
                    <a:pt x="492" y="650"/>
                  </a:lnTo>
                  <a:lnTo>
                    <a:pt x="492" y="652"/>
                  </a:lnTo>
                  <a:close/>
                  <a:moveTo>
                    <a:pt x="440" y="680"/>
                  </a:moveTo>
                  <a:lnTo>
                    <a:pt x="440" y="678"/>
                  </a:lnTo>
                  <a:lnTo>
                    <a:pt x="440" y="678"/>
                  </a:lnTo>
                  <a:lnTo>
                    <a:pt x="440" y="680"/>
                  </a:lnTo>
                  <a:close/>
                  <a:moveTo>
                    <a:pt x="838" y="496"/>
                  </a:moveTo>
                  <a:lnTo>
                    <a:pt x="838" y="498"/>
                  </a:lnTo>
                  <a:lnTo>
                    <a:pt x="840" y="498"/>
                  </a:lnTo>
                  <a:lnTo>
                    <a:pt x="838" y="498"/>
                  </a:lnTo>
                  <a:lnTo>
                    <a:pt x="838" y="496"/>
                  </a:lnTo>
                  <a:close/>
                  <a:moveTo>
                    <a:pt x="830" y="492"/>
                  </a:moveTo>
                  <a:lnTo>
                    <a:pt x="828" y="492"/>
                  </a:lnTo>
                  <a:lnTo>
                    <a:pt x="830" y="492"/>
                  </a:lnTo>
                  <a:lnTo>
                    <a:pt x="830" y="492"/>
                  </a:lnTo>
                  <a:lnTo>
                    <a:pt x="830" y="492"/>
                  </a:lnTo>
                  <a:close/>
                  <a:moveTo>
                    <a:pt x="864" y="526"/>
                  </a:moveTo>
                  <a:lnTo>
                    <a:pt x="864" y="526"/>
                  </a:lnTo>
                  <a:lnTo>
                    <a:pt x="864" y="528"/>
                  </a:lnTo>
                  <a:lnTo>
                    <a:pt x="864" y="526"/>
                  </a:lnTo>
                  <a:close/>
                  <a:moveTo>
                    <a:pt x="792" y="484"/>
                  </a:moveTo>
                  <a:lnTo>
                    <a:pt x="790" y="484"/>
                  </a:lnTo>
                  <a:lnTo>
                    <a:pt x="792" y="482"/>
                  </a:lnTo>
                  <a:lnTo>
                    <a:pt x="792" y="484"/>
                  </a:lnTo>
                  <a:close/>
                  <a:moveTo>
                    <a:pt x="640" y="426"/>
                  </a:moveTo>
                  <a:lnTo>
                    <a:pt x="640" y="426"/>
                  </a:lnTo>
                  <a:lnTo>
                    <a:pt x="640" y="426"/>
                  </a:lnTo>
                  <a:lnTo>
                    <a:pt x="640" y="426"/>
                  </a:lnTo>
                  <a:close/>
                  <a:moveTo>
                    <a:pt x="652" y="488"/>
                  </a:moveTo>
                  <a:lnTo>
                    <a:pt x="652" y="488"/>
                  </a:lnTo>
                  <a:lnTo>
                    <a:pt x="652" y="488"/>
                  </a:lnTo>
                  <a:lnTo>
                    <a:pt x="652" y="488"/>
                  </a:lnTo>
                  <a:close/>
                  <a:moveTo>
                    <a:pt x="718" y="406"/>
                  </a:moveTo>
                  <a:lnTo>
                    <a:pt x="718" y="406"/>
                  </a:lnTo>
                  <a:lnTo>
                    <a:pt x="718" y="408"/>
                  </a:lnTo>
                  <a:lnTo>
                    <a:pt x="718" y="406"/>
                  </a:lnTo>
                  <a:lnTo>
                    <a:pt x="718" y="406"/>
                  </a:lnTo>
                  <a:close/>
                  <a:moveTo>
                    <a:pt x="748" y="348"/>
                  </a:moveTo>
                  <a:lnTo>
                    <a:pt x="748" y="348"/>
                  </a:lnTo>
                  <a:lnTo>
                    <a:pt x="748" y="346"/>
                  </a:lnTo>
                  <a:lnTo>
                    <a:pt x="748" y="348"/>
                  </a:lnTo>
                  <a:close/>
                  <a:moveTo>
                    <a:pt x="720" y="348"/>
                  </a:moveTo>
                  <a:lnTo>
                    <a:pt x="722" y="346"/>
                  </a:lnTo>
                  <a:lnTo>
                    <a:pt x="722" y="346"/>
                  </a:lnTo>
                  <a:lnTo>
                    <a:pt x="720" y="348"/>
                  </a:lnTo>
                  <a:close/>
                  <a:moveTo>
                    <a:pt x="706" y="424"/>
                  </a:moveTo>
                  <a:lnTo>
                    <a:pt x="706" y="426"/>
                  </a:lnTo>
                  <a:lnTo>
                    <a:pt x="706" y="424"/>
                  </a:lnTo>
                  <a:lnTo>
                    <a:pt x="704" y="422"/>
                  </a:lnTo>
                  <a:lnTo>
                    <a:pt x="706" y="424"/>
                  </a:lnTo>
                  <a:close/>
                  <a:moveTo>
                    <a:pt x="742" y="270"/>
                  </a:moveTo>
                  <a:lnTo>
                    <a:pt x="740" y="268"/>
                  </a:lnTo>
                  <a:lnTo>
                    <a:pt x="742" y="270"/>
                  </a:lnTo>
                  <a:lnTo>
                    <a:pt x="742" y="270"/>
                  </a:lnTo>
                  <a:lnTo>
                    <a:pt x="742" y="270"/>
                  </a:lnTo>
                  <a:close/>
                  <a:moveTo>
                    <a:pt x="732" y="264"/>
                  </a:moveTo>
                  <a:lnTo>
                    <a:pt x="730" y="264"/>
                  </a:lnTo>
                  <a:lnTo>
                    <a:pt x="732" y="264"/>
                  </a:lnTo>
                  <a:lnTo>
                    <a:pt x="734" y="264"/>
                  </a:lnTo>
                  <a:lnTo>
                    <a:pt x="732" y="264"/>
                  </a:lnTo>
                  <a:close/>
                  <a:moveTo>
                    <a:pt x="726" y="268"/>
                  </a:moveTo>
                  <a:lnTo>
                    <a:pt x="724" y="266"/>
                  </a:lnTo>
                  <a:lnTo>
                    <a:pt x="726" y="268"/>
                  </a:lnTo>
                  <a:lnTo>
                    <a:pt x="726" y="268"/>
                  </a:lnTo>
                  <a:close/>
                  <a:moveTo>
                    <a:pt x="668" y="234"/>
                  </a:moveTo>
                  <a:lnTo>
                    <a:pt x="666" y="234"/>
                  </a:lnTo>
                  <a:lnTo>
                    <a:pt x="668" y="234"/>
                  </a:lnTo>
                  <a:lnTo>
                    <a:pt x="668" y="234"/>
                  </a:lnTo>
                  <a:close/>
                  <a:moveTo>
                    <a:pt x="652" y="238"/>
                  </a:moveTo>
                  <a:lnTo>
                    <a:pt x="652" y="238"/>
                  </a:lnTo>
                  <a:lnTo>
                    <a:pt x="652" y="238"/>
                  </a:lnTo>
                  <a:lnTo>
                    <a:pt x="652" y="238"/>
                  </a:lnTo>
                  <a:lnTo>
                    <a:pt x="652" y="238"/>
                  </a:lnTo>
                  <a:close/>
                  <a:moveTo>
                    <a:pt x="612" y="228"/>
                  </a:moveTo>
                  <a:lnTo>
                    <a:pt x="612" y="226"/>
                  </a:lnTo>
                  <a:lnTo>
                    <a:pt x="614" y="226"/>
                  </a:lnTo>
                  <a:lnTo>
                    <a:pt x="612" y="228"/>
                  </a:lnTo>
                  <a:close/>
                  <a:moveTo>
                    <a:pt x="636" y="482"/>
                  </a:moveTo>
                  <a:lnTo>
                    <a:pt x="638" y="476"/>
                  </a:lnTo>
                  <a:lnTo>
                    <a:pt x="636" y="482"/>
                  </a:lnTo>
                  <a:lnTo>
                    <a:pt x="636" y="486"/>
                  </a:lnTo>
                  <a:lnTo>
                    <a:pt x="636" y="482"/>
                  </a:lnTo>
                  <a:close/>
                  <a:moveTo>
                    <a:pt x="696" y="442"/>
                  </a:moveTo>
                  <a:lnTo>
                    <a:pt x="698" y="440"/>
                  </a:lnTo>
                  <a:lnTo>
                    <a:pt x="698" y="442"/>
                  </a:lnTo>
                  <a:lnTo>
                    <a:pt x="698" y="442"/>
                  </a:lnTo>
                  <a:lnTo>
                    <a:pt x="696" y="442"/>
                  </a:lnTo>
                  <a:close/>
                  <a:moveTo>
                    <a:pt x="848" y="498"/>
                  </a:moveTo>
                  <a:lnTo>
                    <a:pt x="850" y="498"/>
                  </a:lnTo>
                  <a:lnTo>
                    <a:pt x="850" y="500"/>
                  </a:lnTo>
                  <a:lnTo>
                    <a:pt x="848" y="498"/>
                  </a:lnTo>
                  <a:lnTo>
                    <a:pt x="848" y="498"/>
                  </a:lnTo>
                  <a:close/>
                  <a:moveTo>
                    <a:pt x="854" y="500"/>
                  </a:moveTo>
                  <a:lnTo>
                    <a:pt x="854" y="500"/>
                  </a:lnTo>
                  <a:lnTo>
                    <a:pt x="852" y="500"/>
                  </a:lnTo>
                  <a:lnTo>
                    <a:pt x="854" y="500"/>
                  </a:lnTo>
                  <a:close/>
                  <a:moveTo>
                    <a:pt x="868" y="514"/>
                  </a:moveTo>
                  <a:lnTo>
                    <a:pt x="866" y="512"/>
                  </a:lnTo>
                  <a:lnTo>
                    <a:pt x="868" y="514"/>
                  </a:lnTo>
                  <a:lnTo>
                    <a:pt x="868" y="516"/>
                  </a:lnTo>
                  <a:lnTo>
                    <a:pt x="868" y="514"/>
                  </a:lnTo>
                  <a:close/>
                  <a:moveTo>
                    <a:pt x="896" y="524"/>
                  </a:moveTo>
                  <a:lnTo>
                    <a:pt x="892" y="524"/>
                  </a:lnTo>
                  <a:lnTo>
                    <a:pt x="892" y="524"/>
                  </a:lnTo>
                  <a:lnTo>
                    <a:pt x="896" y="524"/>
                  </a:lnTo>
                  <a:lnTo>
                    <a:pt x="898" y="526"/>
                  </a:lnTo>
                  <a:lnTo>
                    <a:pt x="898" y="526"/>
                  </a:lnTo>
                  <a:lnTo>
                    <a:pt x="898" y="526"/>
                  </a:lnTo>
                  <a:lnTo>
                    <a:pt x="896" y="524"/>
                  </a:lnTo>
                  <a:close/>
                  <a:moveTo>
                    <a:pt x="596" y="234"/>
                  </a:moveTo>
                  <a:lnTo>
                    <a:pt x="598" y="234"/>
                  </a:lnTo>
                  <a:lnTo>
                    <a:pt x="596" y="234"/>
                  </a:lnTo>
                  <a:lnTo>
                    <a:pt x="594" y="234"/>
                  </a:lnTo>
                  <a:lnTo>
                    <a:pt x="596" y="234"/>
                  </a:lnTo>
                  <a:close/>
                  <a:moveTo>
                    <a:pt x="568" y="276"/>
                  </a:moveTo>
                  <a:lnTo>
                    <a:pt x="566" y="276"/>
                  </a:lnTo>
                  <a:lnTo>
                    <a:pt x="566" y="276"/>
                  </a:lnTo>
                  <a:lnTo>
                    <a:pt x="568" y="276"/>
                  </a:lnTo>
                  <a:close/>
                  <a:moveTo>
                    <a:pt x="554" y="272"/>
                  </a:moveTo>
                  <a:lnTo>
                    <a:pt x="554" y="274"/>
                  </a:lnTo>
                  <a:lnTo>
                    <a:pt x="554" y="274"/>
                  </a:lnTo>
                  <a:lnTo>
                    <a:pt x="554" y="272"/>
                  </a:lnTo>
                  <a:close/>
                  <a:moveTo>
                    <a:pt x="504" y="270"/>
                  </a:moveTo>
                  <a:lnTo>
                    <a:pt x="504" y="268"/>
                  </a:lnTo>
                  <a:lnTo>
                    <a:pt x="504" y="270"/>
                  </a:lnTo>
                  <a:lnTo>
                    <a:pt x="504" y="270"/>
                  </a:lnTo>
                  <a:close/>
                  <a:moveTo>
                    <a:pt x="492" y="378"/>
                  </a:moveTo>
                  <a:lnTo>
                    <a:pt x="492" y="378"/>
                  </a:lnTo>
                  <a:lnTo>
                    <a:pt x="492" y="378"/>
                  </a:lnTo>
                  <a:lnTo>
                    <a:pt x="492" y="378"/>
                  </a:lnTo>
                  <a:close/>
                  <a:moveTo>
                    <a:pt x="484" y="282"/>
                  </a:moveTo>
                  <a:lnTo>
                    <a:pt x="484" y="282"/>
                  </a:lnTo>
                  <a:lnTo>
                    <a:pt x="484" y="282"/>
                  </a:lnTo>
                  <a:lnTo>
                    <a:pt x="484" y="282"/>
                  </a:lnTo>
                  <a:close/>
                  <a:moveTo>
                    <a:pt x="428" y="456"/>
                  </a:moveTo>
                  <a:lnTo>
                    <a:pt x="428" y="456"/>
                  </a:lnTo>
                  <a:lnTo>
                    <a:pt x="428" y="456"/>
                  </a:lnTo>
                  <a:lnTo>
                    <a:pt x="428" y="456"/>
                  </a:lnTo>
                  <a:close/>
                  <a:moveTo>
                    <a:pt x="564" y="416"/>
                  </a:moveTo>
                  <a:lnTo>
                    <a:pt x="562" y="416"/>
                  </a:lnTo>
                  <a:lnTo>
                    <a:pt x="564" y="416"/>
                  </a:lnTo>
                  <a:lnTo>
                    <a:pt x="564" y="414"/>
                  </a:lnTo>
                  <a:lnTo>
                    <a:pt x="560" y="416"/>
                  </a:lnTo>
                  <a:lnTo>
                    <a:pt x="558" y="416"/>
                  </a:lnTo>
                  <a:lnTo>
                    <a:pt x="552" y="418"/>
                  </a:lnTo>
                  <a:lnTo>
                    <a:pt x="548" y="418"/>
                  </a:lnTo>
                  <a:lnTo>
                    <a:pt x="544" y="418"/>
                  </a:lnTo>
                  <a:lnTo>
                    <a:pt x="540" y="416"/>
                  </a:lnTo>
                  <a:lnTo>
                    <a:pt x="538" y="414"/>
                  </a:lnTo>
                  <a:lnTo>
                    <a:pt x="536" y="412"/>
                  </a:lnTo>
                  <a:lnTo>
                    <a:pt x="536" y="412"/>
                  </a:lnTo>
                  <a:lnTo>
                    <a:pt x="534" y="412"/>
                  </a:lnTo>
                  <a:lnTo>
                    <a:pt x="532" y="412"/>
                  </a:lnTo>
                  <a:lnTo>
                    <a:pt x="530" y="410"/>
                  </a:lnTo>
                  <a:lnTo>
                    <a:pt x="530" y="410"/>
                  </a:lnTo>
                  <a:lnTo>
                    <a:pt x="526" y="408"/>
                  </a:lnTo>
                  <a:lnTo>
                    <a:pt x="526" y="408"/>
                  </a:lnTo>
                  <a:lnTo>
                    <a:pt x="524" y="404"/>
                  </a:lnTo>
                  <a:lnTo>
                    <a:pt x="524" y="400"/>
                  </a:lnTo>
                  <a:lnTo>
                    <a:pt x="522" y="398"/>
                  </a:lnTo>
                  <a:lnTo>
                    <a:pt x="522" y="394"/>
                  </a:lnTo>
                  <a:lnTo>
                    <a:pt x="522" y="394"/>
                  </a:lnTo>
                  <a:lnTo>
                    <a:pt x="522" y="392"/>
                  </a:lnTo>
                  <a:lnTo>
                    <a:pt x="526" y="394"/>
                  </a:lnTo>
                  <a:lnTo>
                    <a:pt x="526" y="392"/>
                  </a:lnTo>
                  <a:lnTo>
                    <a:pt x="526" y="390"/>
                  </a:lnTo>
                  <a:lnTo>
                    <a:pt x="526" y="386"/>
                  </a:lnTo>
                  <a:lnTo>
                    <a:pt x="526" y="384"/>
                  </a:lnTo>
                  <a:lnTo>
                    <a:pt x="526" y="382"/>
                  </a:lnTo>
                  <a:lnTo>
                    <a:pt x="526" y="380"/>
                  </a:lnTo>
                  <a:lnTo>
                    <a:pt x="530" y="380"/>
                  </a:lnTo>
                  <a:lnTo>
                    <a:pt x="530" y="382"/>
                  </a:lnTo>
                  <a:lnTo>
                    <a:pt x="530" y="380"/>
                  </a:lnTo>
                  <a:lnTo>
                    <a:pt x="530" y="380"/>
                  </a:lnTo>
                  <a:lnTo>
                    <a:pt x="528" y="380"/>
                  </a:lnTo>
                  <a:lnTo>
                    <a:pt x="526" y="378"/>
                  </a:lnTo>
                  <a:lnTo>
                    <a:pt x="526" y="380"/>
                  </a:lnTo>
                  <a:lnTo>
                    <a:pt x="524" y="378"/>
                  </a:lnTo>
                  <a:lnTo>
                    <a:pt x="522" y="378"/>
                  </a:lnTo>
                  <a:lnTo>
                    <a:pt x="522" y="376"/>
                  </a:lnTo>
                  <a:lnTo>
                    <a:pt x="518" y="370"/>
                  </a:lnTo>
                  <a:lnTo>
                    <a:pt x="514" y="366"/>
                  </a:lnTo>
                  <a:lnTo>
                    <a:pt x="512" y="366"/>
                  </a:lnTo>
                  <a:lnTo>
                    <a:pt x="510" y="362"/>
                  </a:lnTo>
                  <a:lnTo>
                    <a:pt x="506" y="358"/>
                  </a:lnTo>
                  <a:lnTo>
                    <a:pt x="504" y="356"/>
                  </a:lnTo>
                  <a:lnTo>
                    <a:pt x="504" y="354"/>
                  </a:lnTo>
                  <a:lnTo>
                    <a:pt x="502" y="352"/>
                  </a:lnTo>
                  <a:lnTo>
                    <a:pt x="502" y="348"/>
                  </a:lnTo>
                  <a:lnTo>
                    <a:pt x="502" y="346"/>
                  </a:lnTo>
                  <a:lnTo>
                    <a:pt x="502" y="350"/>
                  </a:lnTo>
                  <a:lnTo>
                    <a:pt x="500" y="348"/>
                  </a:lnTo>
                  <a:lnTo>
                    <a:pt x="500" y="346"/>
                  </a:lnTo>
                  <a:lnTo>
                    <a:pt x="498" y="344"/>
                  </a:lnTo>
                  <a:lnTo>
                    <a:pt x="496" y="342"/>
                  </a:lnTo>
                  <a:lnTo>
                    <a:pt x="494" y="342"/>
                  </a:lnTo>
                  <a:lnTo>
                    <a:pt x="494" y="340"/>
                  </a:lnTo>
                  <a:lnTo>
                    <a:pt x="494" y="338"/>
                  </a:lnTo>
                  <a:lnTo>
                    <a:pt x="494" y="336"/>
                  </a:lnTo>
                  <a:lnTo>
                    <a:pt x="494" y="336"/>
                  </a:lnTo>
                  <a:lnTo>
                    <a:pt x="496" y="336"/>
                  </a:lnTo>
                  <a:lnTo>
                    <a:pt x="496" y="336"/>
                  </a:lnTo>
                  <a:lnTo>
                    <a:pt x="496" y="334"/>
                  </a:lnTo>
                  <a:lnTo>
                    <a:pt x="496" y="334"/>
                  </a:lnTo>
                  <a:lnTo>
                    <a:pt x="496" y="328"/>
                  </a:lnTo>
                  <a:lnTo>
                    <a:pt x="498" y="328"/>
                  </a:lnTo>
                  <a:lnTo>
                    <a:pt x="498" y="326"/>
                  </a:lnTo>
                  <a:lnTo>
                    <a:pt x="498" y="324"/>
                  </a:lnTo>
                  <a:lnTo>
                    <a:pt x="496" y="322"/>
                  </a:lnTo>
                  <a:lnTo>
                    <a:pt x="498" y="322"/>
                  </a:lnTo>
                  <a:lnTo>
                    <a:pt x="498" y="322"/>
                  </a:lnTo>
                  <a:lnTo>
                    <a:pt x="498" y="324"/>
                  </a:lnTo>
                  <a:lnTo>
                    <a:pt x="500" y="326"/>
                  </a:lnTo>
                  <a:lnTo>
                    <a:pt x="500" y="326"/>
                  </a:lnTo>
                  <a:lnTo>
                    <a:pt x="502" y="326"/>
                  </a:lnTo>
                  <a:lnTo>
                    <a:pt x="502" y="326"/>
                  </a:lnTo>
                  <a:lnTo>
                    <a:pt x="504" y="326"/>
                  </a:lnTo>
                  <a:lnTo>
                    <a:pt x="504" y="324"/>
                  </a:lnTo>
                  <a:lnTo>
                    <a:pt x="504" y="322"/>
                  </a:lnTo>
                  <a:lnTo>
                    <a:pt x="506" y="322"/>
                  </a:lnTo>
                  <a:lnTo>
                    <a:pt x="504" y="320"/>
                  </a:lnTo>
                  <a:lnTo>
                    <a:pt x="506" y="318"/>
                  </a:lnTo>
                  <a:lnTo>
                    <a:pt x="510" y="318"/>
                  </a:lnTo>
                  <a:lnTo>
                    <a:pt x="512" y="318"/>
                  </a:lnTo>
                  <a:lnTo>
                    <a:pt x="514" y="318"/>
                  </a:lnTo>
                  <a:lnTo>
                    <a:pt x="518" y="312"/>
                  </a:lnTo>
                  <a:lnTo>
                    <a:pt x="520" y="312"/>
                  </a:lnTo>
                  <a:lnTo>
                    <a:pt x="522" y="314"/>
                  </a:lnTo>
                  <a:lnTo>
                    <a:pt x="522" y="314"/>
                  </a:lnTo>
                  <a:lnTo>
                    <a:pt x="524" y="314"/>
                  </a:lnTo>
                  <a:lnTo>
                    <a:pt x="526" y="314"/>
                  </a:lnTo>
                  <a:lnTo>
                    <a:pt x="526" y="314"/>
                  </a:lnTo>
                  <a:lnTo>
                    <a:pt x="528" y="314"/>
                  </a:lnTo>
                  <a:lnTo>
                    <a:pt x="530" y="314"/>
                  </a:lnTo>
                  <a:lnTo>
                    <a:pt x="530" y="314"/>
                  </a:lnTo>
                  <a:lnTo>
                    <a:pt x="532" y="314"/>
                  </a:lnTo>
                  <a:lnTo>
                    <a:pt x="532" y="314"/>
                  </a:lnTo>
                  <a:lnTo>
                    <a:pt x="536" y="316"/>
                  </a:lnTo>
                  <a:lnTo>
                    <a:pt x="536" y="318"/>
                  </a:lnTo>
                  <a:lnTo>
                    <a:pt x="538" y="318"/>
                  </a:lnTo>
                  <a:lnTo>
                    <a:pt x="538" y="320"/>
                  </a:lnTo>
                  <a:lnTo>
                    <a:pt x="538" y="318"/>
                  </a:lnTo>
                  <a:lnTo>
                    <a:pt x="540" y="320"/>
                  </a:lnTo>
                  <a:lnTo>
                    <a:pt x="542" y="322"/>
                  </a:lnTo>
                  <a:lnTo>
                    <a:pt x="544" y="324"/>
                  </a:lnTo>
                  <a:lnTo>
                    <a:pt x="546" y="324"/>
                  </a:lnTo>
                  <a:lnTo>
                    <a:pt x="546" y="326"/>
                  </a:lnTo>
                  <a:lnTo>
                    <a:pt x="548" y="326"/>
                  </a:lnTo>
                  <a:lnTo>
                    <a:pt x="550" y="330"/>
                  </a:lnTo>
                  <a:lnTo>
                    <a:pt x="552" y="330"/>
                  </a:lnTo>
                  <a:lnTo>
                    <a:pt x="550" y="330"/>
                  </a:lnTo>
                  <a:lnTo>
                    <a:pt x="552" y="332"/>
                  </a:lnTo>
                  <a:lnTo>
                    <a:pt x="552" y="334"/>
                  </a:lnTo>
                  <a:lnTo>
                    <a:pt x="550" y="332"/>
                  </a:lnTo>
                  <a:lnTo>
                    <a:pt x="548" y="334"/>
                  </a:lnTo>
                  <a:lnTo>
                    <a:pt x="546" y="332"/>
                  </a:lnTo>
                  <a:lnTo>
                    <a:pt x="544" y="332"/>
                  </a:lnTo>
                  <a:lnTo>
                    <a:pt x="542" y="330"/>
                  </a:lnTo>
                  <a:lnTo>
                    <a:pt x="542" y="330"/>
                  </a:lnTo>
                  <a:lnTo>
                    <a:pt x="542" y="332"/>
                  </a:lnTo>
                  <a:lnTo>
                    <a:pt x="538" y="332"/>
                  </a:lnTo>
                  <a:lnTo>
                    <a:pt x="538" y="332"/>
                  </a:lnTo>
                  <a:lnTo>
                    <a:pt x="534" y="330"/>
                  </a:lnTo>
                  <a:lnTo>
                    <a:pt x="532" y="330"/>
                  </a:lnTo>
                  <a:lnTo>
                    <a:pt x="532" y="332"/>
                  </a:lnTo>
                  <a:lnTo>
                    <a:pt x="532" y="334"/>
                  </a:lnTo>
                  <a:lnTo>
                    <a:pt x="530" y="334"/>
                  </a:lnTo>
                  <a:lnTo>
                    <a:pt x="528" y="334"/>
                  </a:lnTo>
                  <a:lnTo>
                    <a:pt x="528" y="332"/>
                  </a:lnTo>
                  <a:lnTo>
                    <a:pt x="526" y="334"/>
                  </a:lnTo>
                  <a:lnTo>
                    <a:pt x="526" y="334"/>
                  </a:lnTo>
                  <a:lnTo>
                    <a:pt x="528" y="338"/>
                  </a:lnTo>
                  <a:lnTo>
                    <a:pt x="528" y="338"/>
                  </a:lnTo>
                  <a:lnTo>
                    <a:pt x="530" y="340"/>
                  </a:lnTo>
                  <a:lnTo>
                    <a:pt x="528" y="340"/>
                  </a:lnTo>
                  <a:lnTo>
                    <a:pt x="526" y="340"/>
                  </a:lnTo>
                  <a:lnTo>
                    <a:pt x="526" y="340"/>
                  </a:lnTo>
                  <a:lnTo>
                    <a:pt x="522" y="338"/>
                  </a:lnTo>
                  <a:lnTo>
                    <a:pt x="520" y="338"/>
                  </a:lnTo>
                  <a:lnTo>
                    <a:pt x="520" y="340"/>
                  </a:lnTo>
                  <a:lnTo>
                    <a:pt x="522" y="342"/>
                  </a:lnTo>
                  <a:lnTo>
                    <a:pt x="524" y="342"/>
                  </a:lnTo>
                  <a:lnTo>
                    <a:pt x="526" y="346"/>
                  </a:lnTo>
                  <a:lnTo>
                    <a:pt x="528" y="346"/>
                  </a:lnTo>
                  <a:lnTo>
                    <a:pt x="530" y="348"/>
                  </a:lnTo>
                  <a:lnTo>
                    <a:pt x="532" y="354"/>
                  </a:lnTo>
                  <a:lnTo>
                    <a:pt x="532" y="354"/>
                  </a:lnTo>
                  <a:lnTo>
                    <a:pt x="534" y="354"/>
                  </a:lnTo>
                  <a:lnTo>
                    <a:pt x="536" y="354"/>
                  </a:lnTo>
                  <a:lnTo>
                    <a:pt x="538" y="356"/>
                  </a:lnTo>
                  <a:lnTo>
                    <a:pt x="540" y="356"/>
                  </a:lnTo>
                  <a:lnTo>
                    <a:pt x="542" y="356"/>
                  </a:lnTo>
                  <a:lnTo>
                    <a:pt x="542" y="360"/>
                  </a:lnTo>
                  <a:lnTo>
                    <a:pt x="542" y="362"/>
                  </a:lnTo>
                  <a:lnTo>
                    <a:pt x="544" y="366"/>
                  </a:lnTo>
                  <a:lnTo>
                    <a:pt x="544" y="368"/>
                  </a:lnTo>
                  <a:lnTo>
                    <a:pt x="548" y="372"/>
                  </a:lnTo>
                  <a:lnTo>
                    <a:pt x="548" y="372"/>
                  </a:lnTo>
                  <a:lnTo>
                    <a:pt x="546" y="370"/>
                  </a:lnTo>
                  <a:lnTo>
                    <a:pt x="546" y="368"/>
                  </a:lnTo>
                  <a:lnTo>
                    <a:pt x="546" y="368"/>
                  </a:lnTo>
                  <a:lnTo>
                    <a:pt x="546" y="366"/>
                  </a:lnTo>
                  <a:lnTo>
                    <a:pt x="548" y="364"/>
                  </a:lnTo>
                  <a:lnTo>
                    <a:pt x="550" y="364"/>
                  </a:lnTo>
                  <a:lnTo>
                    <a:pt x="552" y="364"/>
                  </a:lnTo>
                  <a:lnTo>
                    <a:pt x="554" y="366"/>
                  </a:lnTo>
                  <a:lnTo>
                    <a:pt x="556" y="368"/>
                  </a:lnTo>
                  <a:lnTo>
                    <a:pt x="558" y="370"/>
                  </a:lnTo>
                  <a:lnTo>
                    <a:pt x="562" y="374"/>
                  </a:lnTo>
                  <a:lnTo>
                    <a:pt x="562" y="376"/>
                  </a:lnTo>
                  <a:lnTo>
                    <a:pt x="560" y="376"/>
                  </a:lnTo>
                  <a:lnTo>
                    <a:pt x="560" y="378"/>
                  </a:lnTo>
                  <a:lnTo>
                    <a:pt x="560" y="378"/>
                  </a:lnTo>
                  <a:lnTo>
                    <a:pt x="560" y="378"/>
                  </a:lnTo>
                  <a:lnTo>
                    <a:pt x="558" y="378"/>
                  </a:lnTo>
                  <a:lnTo>
                    <a:pt x="556" y="378"/>
                  </a:lnTo>
                  <a:lnTo>
                    <a:pt x="554" y="376"/>
                  </a:lnTo>
                  <a:lnTo>
                    <a:pt x="550" y="378"/>
                  </a:lnTo>
                  <a:lnTo>
                    <a:pt x="550" y="376"/>
                  </a:lnTo>
                  <a:lnTo>
                    <a:pt x="548" y="374"/>
                  </a:lnTo>
                  <a:lnTo>
                    <a:pt x="548" y="378"/>
                  </a:lnTo>
                  <a:lnTo>
                    <a:pt x="550" y="378"/>
                  </a:lnTo>
                  <a:lnTo>
                    <a:pt x="548" y="380"/>
                  </a:lnTo>
                  <a:lnTo>
                    <a:pt x="548" y="382"/>
                  </a:lnTo>
                  <a:lnTo>
                    <a:pt x="552" y="386"/>
                  </a:lnTo>
                  <a:lnTo>
                    <a:pt x="552" y="386"/>
                  </a:lnTo>
                  <a:lnTo>
                    <a:pt x="552" y="384"/>
                  </a:lnTo>
                  <a:lnTo>
                    <a:pt x="554" y="384"/>
                  </a:lnTo>
                  <a:lnTo>
                    <a:pt x="558" y="384"/>
                  </a:lnTo>
                  <a:lnTo>
                    <a:pt x="558" y="386"/>
                  </a:lnTo>
                  <a:lnTo>
                    <a:pt x="558" y="386"/>
                  </a:lnTo>
                  <a:lnTo>
                    <a:pt x="556" y="384"/>
                  </a:lnTo>
                  <a:lnTo>
                    <a:pt x="554" y="386"/>
                  </a:lnTo>
                  <a:lnTo>
                    <a:pt x="556" y="386"/>
                  </a:lnTo>
                  <a:lnTo>
                    <a:pt x="558" y="388"/>
                  </a:lnTo>
                  <a:lnTo>
                    <a:pt x="560" y="388"/>
                  </a:lnTo>
                  <a:lnTo>
                    <a:pt x="558" y="390"/>
                  </a:lnTo>
                  <a:lnTo>
                    <a:pt x="556" y="390"/>
                  </a:lnTo>
                  <a:lnTo>
                    <a:pt x="558" y="392"/>
                  </a:lnTo>
                  <a:lnTo>
                    <a:pt x="558" y="392"/>
                  </a:lnTo>
                  <a:lnTo>
                    <a:pt x="560" y="394"/>
                  </a:lnTo>
                  <a:lnTo>
                    <a:pt x="562" y="394"/>
                  </a:lnTo>
                  <a:lnTo>
                    <a:pt x="560" y="396"/>
                  </a:lnTo>
                  <a:lnTo>
                    <a:pt x="562" y="400"/>
                  </a:lnTo>
                  <a:lnTo>
                    <a:pt x="562" y="402"/>
                  </a:lnTo>
                  <a:lnTo>
                    <a:pt x="564" y="408"/>
                  </a:lnTo>
                  <a:lnTo>
                    <a:pt x="564" y="410"/>
                  </a:lnTo>
                  <a:lnTo>
                    <a:pt x="566" y="412"/>
                  </a:lnTo>
                  <a:lnTo>
                    <a:pt x="568" y="416"/>
                  </a:lnTo>
                  <a:lnTo>
                    <a:pt x="564" y="416"/>
                  </a:lnTo>
                  <a:close/>
                  <a:moveTo>
                    <a:pt x="662" y="488"/>
                  </a:moveTo>
                  <a:lnTo>
                    <a:pt x="662" y="488"/>
                  </a:lnTo>
                  <a:lnTo>
                    <a:pt x="662" y="488"/>
                  </a:lnTo>
                  <a:lnTo>
                    <a:pt x="662" y="488"/>
                  </a:lnTo>
                  <a:close/>
                  <a:moveTo>
                    <a:pt x="686" y="468"/>
                  </a:moveTo>
                  <a:lnTo>
                    <a:pt x="684" y="470"/>
                  </a:lnTo>
                  <a:lnTo>
                    <a:pt x="684" y="468"/>
                  </a:lnTo>
                  <a:lnTo>
                    <a:pt x="686" y="468"/>
                  </a:lnTo>
                  <a:lnTo>
                    <a:pt x="686" y="46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310"/>
            <p:cNvSpPr>
              <a:spLocks/>
            </p:cNvSpPr>
            <p:nvPr/>
          </p:nvSpPr>
          <p:spPr bwMode="auto">
            <a:xfrm>
              <a:off x="5635625" y="3440113"/>
              <a:ext cx="3175" cy="6350"/>
            </a:xfrm>
            <a:custGeom>
              <a:avLst/>
              <a:gdLst>
                <a:gd name="T0" fmla="*/ 0 w 2"/>
                <a:gd name="T1" fmla="*/ 4 h 4"/>
                <a:gd name="T2" fmla="*/ 2 w 2"/>
                <a:gd name="T3" fmla="*/ 4 h 4"/>
                <a:gd name="T4" fmla="*/ 2 w 2"/>
                <a:gd name="T5" fmla="*/ 4 h 4"/>
                <a:gd name="T6" fmla="*/ 2 w 2"/>
                <a:gd name="T7" fmla="*/ 2 h 4"/>
                <a:gd name="T8" fmla="*/ 2 w 2"/>
                <a:gd name="T9" fmla="*/ 2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lnTo>
                    <a:pt x="2" y="4"/>
                  </a:lnTo>
                  <a:lnTo>
                    <a:pt x="2" y="4"/>
                  </a:lnTo>
                  <a:lnTo>
                    <a:pt x="2" y="2"/>
                  </a:lnTo>
                  <a:lnTo>
                    <a:pt x="2" y="2"/>
                  </a:lnTo>
                  <a:lnTo>
                    <a:pt x="2" y="0"/>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311"/>
            <p:cNvSpPr>
              <a:spLocks/>
            </p:cNvSpPr>
            <p:nvPr/>
          </p:nvSpPr>
          <p:spPr bwMode="auto">
            <a:xfrm>
              <a:off x="5711825" y="3462338"/>
              <a:ext cx="3175" cy="6350"/>
            </a:xfrm>
            <a:custGeom>
              <a:avLst/>
              <a:gdLst>
                <a:gd name="T0" fmla="*/ 0 w 2"/>
                <a:gd name="T1" fmla="*/ 2 h 4"/>
                <a:gd name="T2" fmla="*/ 0 w 2"/>
                <a:gd name="T3" fmla="*/ 2 h 4"/>
                <a:gd name="T4" fmla="*/ 2 w 2"/>
                <a:gd name="T5" fmla="*/ 4 h 4"/>
                <a:gd name="T6" fmla="*/ 2 w 2"/>
                <a:gd name="T7" fmla="*/ 4 h 4"/>
                <a:gd name="T8" fmla="*/ 2 w 2"/>
                <a:gd name="T9" fmla="*/ 4 h 4"/>
                <a:gd name="T10" fmla="*/ 2 w 2"/>
                <a:gd name="T11" fmla="*/ 2 h 4"/>
                <a:gd name="T12" fmla="*/ 2 w 2"/>
                <a:gd name="T13" fmla="*/ 0 h 4"/>
                <a:gd name="T14" fmla="*/ 0 w 2"/>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2"/>
                  </a:moveTo>
                  <a:lnTo>
                    <a:pt x="0" y="2"/>
                  </a:lnTo>
                  <a:lnTo>
                    <a:pt x="2" y="4"/>
                  </a:lnTo>
                  <a:lnTo>
                    <a:pt x="2" y="4"/>
                  </a:lnTo>
                  <a:lnTo>
                    <a:pt x="2" y="4"/>
                  </a:lnTo>
                  <a:lnTo>
                    <a:pt x="2" y="2"/>
                  </a:lnTo>
                  <a:lnTo>
                    <a:pt x="2"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312"/>
            <p:cNvSpPr>
              <a:spLocks/>
            </p:cNvSpPr>
            <p:nvPr/>
          </p:nvSpPr>
          <p:spPr bwMode="auto">
            <a:xfrm>
              <a:off x="5895975" y="3443288"/>
              <a:ext cx="25400" cy="50800"/>
            </a:xfrm>
            <a:custGeom>
              <a:avLst/>
              <a:gdLst>
                <a:gd name="T0" fmla="*/ 4 w 16"/>
                <a:gd name="T1" fmla="*/ 24 h 32"/>
                <a:gd name="T2" fmla="*/ 2 w 16"/>
                <a:gd name="T3" fmla="*/ 26 h 32"/>
                <a:gd name="T4" fmla="*/ 0 w 16"/>
                <a:gd name="T5" fmla="*/ 28 h 32"/>
                <a:gd name="T6" fmla="*/ 0 w 16"/>
                <a:gd name="T7" fmla="*/ 30 h 32"/>
                <a:gd name="T8" fmla="*/ 0 w 16"/>
                <a:gd name="T9" fmla="*/ 32 h 32"/>
                <a:gd name="T10" fmla="*/ 0 w 16"/>
                <a:gd name="T11" fmla="*/ 32 h 32"/>
                <a:gd name="T12" fmla="*/ 2 w 16"/>
                <a:gd name="T13" fmla="*/ 32 h 32"/>
                <a:gd name="T14" fmla="*/ 2 w 16"/>
                <a:gd name="T15" fmla="*/ 30 h 32"/>
                <a:gd name="T16" fmla="*/ 4 w 16"/>
                <a:gd name="T17" fmla="*/ 30 h 32"/>
                <a:gd name="T18" fmla="*/ 4 w 16"/>
                <a:gd name="T19" fmla="*/ 28 h 32"/>
                <a:gd name="T20" fmla="*/ 6 w 16"/>
                <a:gd name="T21" fmla="*/ 26 h 32"/>
                <a:gd name="T22" fmla="*/ 8 w 16"/>
                <a:gd name="T23" fmla="*/ 22 h 32"/>
                <a:gd name="T24" fmla="*/ 10 w 16"/>
                <a:gd name="T25" fmla="*/ 20 h 32"/>
                <a:gd name="T26" fmla="*/ 10 w 16"/>
                <a:gd name="T27" fmla="*/ 16 h 32"/>
                <a:gd name="T28" fmla="*/ 12 w 16"/>
                <a:gd name="T29" fmla="*/ 16 h 32"/>
                <a:gd name="T30" fmla="*/ 14 w 16"/>
                <a:gd name="T31" fmla="*/ 14 h 32"/>
                <a:gd name="T32" fmla="*/ 14 w 16"/>
                <a:gd name="T33" fmla="*/ 14 h 32"/>
                <a:gd name="T34" fmla="*/ 14 w 16"/>
                <a:gd name="T35" fmla="*/ 12 h 32"/>
                <a:gd name="T36" fmla="*/ 16 w 16"/>
                <a:gd name="T37" fmla="*/ 10 h 32"/>
                <a:gd name="T38" fmla="*/ 16 w 16"/>
                <a:gd name="T39" fmla="*/ 8 h 32"/>
                <a:gd name="T40" fmla="*/ 16 w 16"/>
                <a:gd name="T41" fmla="*/ 6 h 32"/>
                <a:gd name="T42" fmla="*/ 14 w 16"/>
                <a:gd name="T43" fmla="*/ 4 h 32"/>
                <a:gd name="T44" fmla="*/ 16 w 16"/>
                <a:gd name="T45" fmla="*/ 4 h 32"/>
                <a:gd name="T46" fmla="*/ 14 w 16"/>
                <a:gd name="T47" fmla="*/ 2 h 32"/>
                <a:gd name="T48" fmla="*/ 14 w 16"/>
                <a:gd name="T49" fmla="*/ 0 h 32"/>
                <a:gd name="T50" fmla="*/ 14 w 16"/>
                <a:gd name="T51" fmla="*/ 0 h 32"/>
                <a:gd name="T52" fmla="*/ 14 w 16"/>
                <a:gd name="T53" fmla="*/ 0 h 32"/>
                <a:gd name="T54" fmla="*/ 14 w 16"/>
                <a:gd name="T55" fmla="*/ 0 h 32"/>
                <a:gd name="T56" fmla="*/ 14 w 16"/>
                <a:gd name="T57" fmla="*/ 2 h 32"/>
                <a:gd name="T58" fmla="*/ 14 w 16"/>
                <a:gd name="T59" fmla="*/ 4 h 32"/>
                <a:gd name="T60" fmla="*/ 14 w 16"/>
                <a:gd name="T61" fmla="*/ 4 h 32"/>
                <a:gd name="T62" fmla="*/ 14 w 16"/>
                <a:gd name="T63" fmla="*/ 6 h 32"/>
                <a:gd name="T64" fmla="*/ 14 w 16"/>
                <a:gd name="T65" fmla="*/ 6 h 32"/>
                <a:gd name="T66" fmla="*/ 14 w 16"/>
                <a:gd name="T67" fmla="*/ 6 h 32"/>
                <a:gd name="T68" fmla="*/ 14 w 16"/>
                <a:gd name="T69" fmla="*/ 8 h 32"/>
                <a:gd name="T70" fmla="*/ 12 w 16"/>
                <a:gd name="T71" fmla="*/ 10 h 32"/>
                <a:gd name="T72" fmla="*/ 12 w 16"/>
                <a:gd name="T73" fmla="*/ 10 h 32"/>
                <a:gd name="T74" fmla="*/ 10 w 16"/>
                <a:gd name="T75" fmla="*/ 12 h 32"/>
                <a:gd name="T76" fmla="*/ 10 w 16"/>
                <a:gd name="T77" fmla="*/ 14 h 32"/>
                <a:gd name="T78" fmla="*/ 8 w 16"/>
                <a:gd name="T79" fmla="*/ 14 h 32"/>
                <a:gd name="T80" fmla="*/ 8 w 16"/>
                <a:gd name="T81" fmla="*/ 16 h 32"/>
                <a:gd name="T82" fmla="*/ 4 w 16"/>
                <a:gd name="T83" fmla="*/ 24 h 32"/>
                <a:gd name="T84" fmla="*/ 4 w 16"/>
                <a:gd name="T85"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32">
                  <a:moveTo>
                    <a:pt x="4" y="24"/>
                  </a:moveTo>
                  <a:lnTo>
                    <a:pt x="2" y="26"/>
                  </a:lnTo>
                  <a:lnTo>
                    <a:pt x="0" y="28"/>
                  </a:lnTo>
                  <a:lnTo>
                    <a:pt x="0" y="30"/>
                  </a:lnTo>
                  <a:lnTo>
                    <a:pt x="0" y="32"/>
                  </a:lnTo>
                  <a:lnTo>
                    <a:pt x="0" y="32"/>
                  </a:lnTo>
                  <a:lnTo>
                    <a:pt x="2" y="32"/>
                  </a:lnTo>
                  <a:lnTo>
                    <a:pt x="2" y="30"/>
                  </a:lnTo>
                  <a:lnTo>
                    <a:pt x="4" y="30"/>
                  </a:lnTo>
                  <a:lnTo>
                    <a:pt x="4" y="28"/>
                  </a:lnTo>
                  <a:lnTo>
                    <a:pt x="6" y="26"/>
                  </a:lnTo>
                  <a:lnTo>
                    <a:pt x="8" y="22"/>
                  </a:lnTo>
                  <a:lnTo>
                    <a:pt x="10" y="20"/>
                  </a:lnTo>
                  <a:lnTo>
                    <a:pt x="10" y="16"/>
                  </a:lnTo>
                  <a:lnTo>
                    <a:pt x="12" y="16"/>
                  </a:lnTo>
                  <a:lnTo>
                    <a:pt x="14" y="14"/>
                  </a:lnTo>
                  <a:lnTo>
                    <a:pt x="14" y="14"/>
                  </a:lnTo>
                  <a:lnTo>
                    <a:pt x="14" y="12"/>
                  </a:lnTo>
                  <a:lnTo>
                    <a:pt x="16" y="10"/>
                  </a:lnTo>
                  <a:lnTo>
                    <a:pt x="16" y="8"/>
                  </a:lnTo>
                  <a:lnTo>
                    <a:pt x="16" y="6"/>
                  </a:lnTo>
                  <a:lnTo>
                    <a:pt x="14" y="4"/>
                  </a:lnTo>
                  <a:lnTo>
                    <a:pt x="16" y="4"/>
                  </a:lnTo>
                  <a:lnTo>
                    <a:pt x="14" y="2"/>
                  </a:lnTo>
                  <a:lnTo>
                    <a:pt x="14" y="0"/>
                  </a:lnTo>
                  <a:lnTo>
                    <a:pt x="14" y="0"/>
                  </a:lnTo>
                  <a:lnTo>
                    <a:pt x="14" y="0"/>
                  </a:lnTo>
                  <a:lnTo>
                    <a:pt x="14" y="0"/>
                  </a:lnTo>
                  <a:lnTo>
                    <a:pt x="14" y="2"/>
                  </a:lnTo>
                  <a:lnTo>
                    <a:pt x="14" y="4"/>
                  </a:lnTo>
                  <a:lnTo>
                    <a:pt x="14" y="4"/>
                  </a:lnTo>
                  <a:lnTo>
                    <a:pt x="14" y="6"/>
                  </a:lnTo>
                  <a:lnTo>
                    <a:pt x="14" y="6"/>
                  </a:lnTo>
                  <a:lnTo>
                    <a:pt x="14" y="6"/>
                  </a:lnTo>
                  <a:lnTo>
                    <a:pt x="14" y="8"/>
                  </a:lnTo>
                  <a:lnTo>
                    <a:pt x="12" y="10"/>
                  </a:lnTo>
                  <a:lnTo>
                    <a:pt x="12" y="10"/>
                  </a:lnTo>
                  <a:lnTo>
                    <a:pt x="10" y="12"/>
                  </a:lnTo>
                  <a:lnTo>
                    <a:pt x="10" y="14"/>
                  </a:lnTo>
                  <a:lnTo>
                    <a:pt x="8" y="14"/>
                  </a:lnTo>
                  <a:lnTo>
                    <a:pt x="8" y="16"/>
                  </a:lnTo>
                  <a:lnTo>
                    <a:pt x="4" y="24"/>
                  </a:lnTo>
                  <a:lnTo>
                    <a:pt x="4" y="2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313"/>
            <p:cNvSpPr>
              <a:spLocks/>
            </p:cNvSpPr>
            <p:nvPr/>
          </p:nvSpPr>
          <p:spPr bwMode="auto">
            <a:xfrm>
              <a:off x="5921375" y="3433763"/>
              <a:ext cx="3175" cy="3175"/>
            </a:xfrm>
            <a:custGeom>
              <a:avLst/>
              <a:gdLst>
                <a:gd name="T0" fmla="*/ 2 w 2"/>
                <a:gd name="T1" fmla="*/ 2 h 2"/>
                <a:gd name="T2" fmla="*/ 2 w 2"/>
                <a:gd name="T3" fmla="*/ 0 h 2"/>
                <a:gd name="T4" fmla="*/ 2 w 2"/>
                <a:gd name="T5" fmla="*/ 0 h 2"/>
                <a:gd name="T6" fmla="*/ 0 w 2"/>
                <a:gd name="T7" fmla="*/ 0 h 2"/>
                <a:gd name="T8" fmla="*/ 0 w 2"/>
                <a:gd name="T9" fmla="*/ 0 h 2"/>
                <a:gd name="T10" fmla="*/ 2 w 2"/>
                <a:gd name="T11" fmla="*/ 2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0" y="0"/>
                  </a:lnTo>
                  <a:lnTo>
                    <a:pt x="0" y="0"/>
                  </a:lnTo>
                  <a:lnTo>
                    <a:pt x="2" y="2"/>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314"/>
            <p:cNvSpPr>
              <a:spLocks/>
            </p:cNvSpPr>
            <p:nvPr/>
          </p:nvSpPr>
          <p:spPr bwMode="auto">
            <a:xfrm>
              <a:off x="5921375" y="3427413"/>
              <a:ext cx="6350" cy="3175"/>
            </a:xfrm>
            <a:custGeom>
              <a:avLst/>
              <a:gdLst>
                <a:gd name="T0" fmla="*/ 4 w 4"/>
                <a:gd name="T1" fmla="*/ 2 h 2"/>
                <a:gd name="T2" fmla="*/ 4 w 4"/>
                <a:gd name="T3" fmla="*/ 2 h 2"/>
                <a:gd name="T4" fmla="*/ 2 w 4"/>
                <a:gd name="T5" fmla="*/ 2 h 2"/>
                <a:gd name="T6" fmla="*/ 2 w 4"/>
                <a:gd name="T7" fmla="*/ 2 h 2"/>
                <a:gd name="T8" fmla="*/ 0 w 4"/>
                <a:gd name="T9" fmla="*/ 0 h 2"/>
                <a:gd name="T10" fmla="*/ 2 w 4"/>
                <a:gd name="T11" fmla="*/ 2 h 2"/>
                <a:gd name="T12" fmla="*/ 2 w 4"/>
                <a:gd name="T13" fmla="*/ 2 h 2"/>
                <a:gd name="T14" fmla="*/ 4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2"/>
                  </a:moveTo>
                  <a:lnTo>
                    <a:pt x="4" y="2"/>
                  </a:lnTo>
                  <a:lnTo>
                    <a:pt x="2" y="2"/>
                  </a:lnTo>
                  <a:lnTo>
                    <a:pt x="2" y="2"/>
                  </a:lnTo>
                  <a:lnTo>
                    <a:pt x="0" y="0"/>
                  </a:lnTo>
                  <a:lnTo>
                    <a:pt x="2" y="2"/>
                  </a:lnTo>
                  <a:lnTo>
                    <a:pt x="2" y="2"/>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315"/>
            <p:cNvSpPr>
              <a:spLocks/>
            </p:cNvSpPr>
            <p:nvPr/>
          </p:nvSpPr>
          <p:spPr bwMode="auto">
            <a:xfrm>
              <a:off x="5924550" y="3405188"/>
              <a:ext cx="19050" cy="22225"/>
            </a:xfrm>
            <a:custGeom>
              <a:avLst/>
              <a:gdLst>
                <a:gd name="T0" fmla="*/ 10 w 12"/>
                <a:gd name="T1" fmla="*/ 8 h 14"/>
                <a:gd name="T2" fmla="*/ 10 w 12"/>
                <a:gd name="T3" fmla="*/ 6 h 14"/>
                <a:gd name="T4" fmla="*/ 10 w 12"/>
                <a:gd name="T5" fmla="*/ 4 h 14"/>
                <a:gd name="T6" fmla="*/ 10 w 12"/>
                <a:gd name="T7" fmla="*/ 4 h 14"/>
                <a:gd name="T8" fmla="*/ 8 w 12"/>
                <a:gd name="T9" fmla="*/ 2 h 14"/>
                <a:gd name="T10" fmla="*/ 6 w 12"/>
                <a:gd name="T11" fmla="*/ 2 h 14"/>
                <a:gd name="T12" fmla="*/ 6 w 12"/>
                <a:gd name="T13" fmla="*/ 0 h 14"/>
                <a:gd name="T14" fmla="*/ 4 w 12"/>
                <a:gd name="T15" fmla="*/ 0 h 14"/>
                <a:gd name="T16" fmla="*/ 0 w 12"/>
                <a:gd name="T17" fmla="*/ 0 h 14"/>
                <a:gd name="T18" fmla="*/ 0 w 12"/>
                <a:gd name="T19" fmla="*/ 0 h 14"/>
                <a:gd name="T20" fmla="*/ 0 w 12"/>
                <a:gd name="T21" fmla="*/ 2 h 14"/>
                <a:gd name="T22" fmla="*/ 2 w 12"/>
                <a:gd name="T23" fmla="*/ 2 h 14"/>
                <a:gd name="T24" fmla="*/ 2 w 12"/>
                <a:gd name="T25" fmla="*/ 2 h 14"/>
                <a:gd name="T26" fmla="*/ 2 w 12"/>
                <a:gd name="T27" fmla="*/ 4 h 14"/>
                <a:gd name="T28" fmla="*/ 4 w 12"/>
                <a:gd name="T29" fmla="*/ 6 h 14"/>
                <a:gd name="T30" fmla="*/ 4 w 12"/>
                <a:gd name="T31" fmla="*/ 8 h 14"/>
                <a:gd name="T32" fmla="*/ 6 w 12"/>
                <a:gd name="T33" fmla="*/ 12 h 14"/>
                <a:gd name="T34" fmla="*/ 8 w 12"/>
                <a:gd name="T35" fmla="*/ 14 h 14"/>
                <a:gd name="T36" fmla="*/ 10 w 12"/>
                <a:gd name="T37" fmla="*/ 14 h 14"/>
                <a:gd name="T38" fmla="*/ 12 w 12"/>
                <a:gd name="T39" fmla="*/ 12 h 14"/>
                <a:gd name="T40" fmla="*/ 10 w 12"/>
                <a:gd name="T41" fmla="*/ 12 h 14"/>
                <a:gd name="T42" fmla="*/ 12 w 12"/>
                <a:gd name="T43" fmla="*/ 10 h 14"/>
                <a:gd name="T44" fmla="*/ 10 w 12"/>
                <a:gd name="T4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4">
                  <a:moveTo>
                    <a:pt x="10" y="8"/>
                  </a:moveTo>
                  <a:lnTo>
                    <a:pt x="10" y="6"/>
                  </a:lnTo>
                  <a:lnTo>
                    <a:pt x="10" y="4"/>
                  </a:lnTo>
                  <a:lnTo>
                    <a:pt x="10" y="4"/>
                  </a:lnTo>
                  <a:lnTo>
                    <a:pt x="8" y="2"/>
                  </a:lnTo>
                  <a:lnTo>
                    <a:pt x="6" y="2"/>
                  </a:lnTo>
                  <a:lnTo>
                    <a:pt x="6" y="0"/>
                  </a:lnTo>
                  <a:lnTo>
                    <a:pt x="4" y="0"/>
                  </a:lnTo>
                  <a:lnTo>
                    <a:pt x="0" y="0"/>
                  </a:lnTo>
                  <a:lnTo>
                    <a:pt x="0" y="0"/>
                  </a:lnTo>
                  <a:lnTo>
                    <a:pt x="0" y="2"/>
                  </a:lnTo>
                  <a:lnTo>
                    <a:pt x="2" y="2"/>
                  </a:lnTo>
                  <a:lnTo>
                    <a:pt x="2" y="2"/>
                  </a:lnTo>
                  <a:lnTo>
                    <a:pt x="2" y="4"/>
                  </a:lnTo>
                  <a:lnTo>
                    <a:pt x="4" y="6"/>
                  </a:lnTo>
                  <a:lnTo>
                    <a:pt x="4" y="8"/>
                  </a:lnTo>
                  <a:lnTo>
                    <a:pt x="6" y="12"/>
                  </a:lnTo>
                  <a:lnTo>
                    <a:pt x="8" y="14"/>
                  </a:lnTo>
                  <a:lnTo>
                    <a:pt x="10" y="14"/>
                  </a:lnTo>
                  <a:lnTo>
                    <a:pt x="12" y="12"/>
                  </a:lnTo>
                  <a:lnTo>
                    <a:pt x="10" y="12"/>
                  </a:lnTo>
                  <a:lnTo>
                    <a:pt x="12" y="10"/>
                  </a:lnTo>
                  <a:lnTo>
                    <a:pt x="10"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2316"/>
            <p:cNvSpPr>
              <a:spLocks/>
            </p:cNvSpPr>
            <p:nvPr/>
          </p:nvSpPr>
          <p:spPr bwMode="auto">
            <a:xfrm>
              <a:off x="5908675" y="3316288"/>
              <a:ext cx="66675" cy="104775"/>
            </a:xfrm>
            <a:custGeom>
              <a:avLst/>
              <a:gdLst>
                <a:gd name="T0" fmla="*/ 0 w 42"/>
                <a:gd name="T1" fmla="*/ 28 h 66"/>
                <a:gd name="T2" fmla="*/ 4 w 42"/>
                <a:gd name="T3" fmla="*/ 40 h 66"/>
                <a:gd name="T4" fmla="*/ 8 w 42"/>
                <a:gd name="T5" fmla="*/ 44 h 66"/>
                <a:gd name="T6" fmla="*/ 10 w 42"/>
                <a:gd name="T7" fmla="*/ 44 h 66"/>
                <a:gd name="T8" fmla="*/ 12 w 42"/>
                <a:gd name="T9" fmla="*/ 46 h 66"/>
                <a:gd name="T10" fmla="*/ 10 w 42"/>
                <a:gd name="T11" fmla="*/ 50 h 66"/>
                <a:gd name="T12" fmla="*/ 12 w 42"/>
                <a:gd name="T13" fmla="*/ 52 h 66"/>
                <a:gd name="T14" fmla="*/ 16 w 42"/>
                <a:gd name="T15" fmla="*/ 56 h 66"/>
                <a:gd name="T16" fmla="*/ 20 w 42"/>
                <a:gd name="T17" fmla="*/ 52 h 66"/>
                <a:gd name="T18" fmla="*/ 24 w 42"/>
                <a:gd name="T19" fmla="*/ 52 h 66"/>
                <a:gd name="T20" fmla="*/ 28 w 42"/>
                <a:gd name="T21" fmla="*/ 58 h 66"/>
                <a:gd name="T22" fmla="*/ 28 w 42"/>
                <a:gd name="T23" fmla="*/ 54 h 66"/>
                <a:gd name="T24" fmla="*/ 30 w 42"/>
                <a:gd name="T25" fmla="*/ 54 h 66"/>
                <a:gd name="T26" fmla="*/ 34 w 42"/>
                <a:gd name="T27" fmla="*/ 56 h 66"/>
                <a:gd name="T28" fmla="*/ 36 w 42"/>
                <a:gd name="T29" fmla="*/ 62 h 66"/>
                <a:gd name="T30" fmla="*/ 42 w 42"/>
                <a:gd name="T31" fmla="*/ 62 h 66"/>
                <a:gd name="T32" fmla="*/ 42 w 42"/>
                <a:gd name="T33" fmla="*/ 66 h 66"/>
                <a:gd name="T34" fmla="*/ 42 w 42"/>
                <a:gd name="T35" fmla="*/ 62 h 66"/>
                <a:gd name="T36" fmla="*/ 40 w 42"/>
                <a:gd name="T37" fmla="*/ 60 h 66"/>
                <a:gd name="T38" fmla="*/ 38 w 42"/>
                <a:gd name="T39" fmla="*/ 58 h 66"/>
                <a:gd name="T40" fmla="*/ 38 w 42"/>
                <a:gd name="T41" fmla="*/ 54 h 66"/>
                <a:gd name="T42" fmla="*/ 36 w 42"/>
                <a:gd name="T43" fmla="*/ 52 h 66"/>
                <a:gd name="T44" fmla="*/ 32 w 42"/>
                <a:gd name="T45" fmla="*/ 50 h 66"/>
                <a:gd name="T46" fmla="*/ 32 w 42"/>
                <a:gd name="T47" fmla="*/ 52 h 66"/>
                <a:gd name="T48" fmla="*/ 28 w 42"/>
                <a:gd name="T49" fmla="*/ 48 h 66"/>
                <a:gd name="T50" fmla="*/ 26 w 42"/>
                <a:gd name="T51" fmla="*/ 48 h 66"/>
                <a:gd name="T52" fmla="*/ 24 w 42"/>
                <a:gd name="T53" fmla="*/ 50 h 66"/>
                <a:gd name="T54" fmla="*/ 22 w 42"/>
                <a:gd name="T55" fmla="*/ 52 h 66"/>
                <a:gd name="T56" fmla="*/ 18 w 42"/>
                <a:gd name="T57" fmla="*/ 46 h 66"/>
                <a:gd name="T58" fmla="*/ 16 w 42"/>
                <a:gd name="T59" fmla="*/ 42 h 66"/>
                <a:gd name="T60" fmla="*/ 14 w 42"/>
                <a:gd name="T61" fmla="*/ 36 h 66"/>
                <a:gd name="T62" fmla="*/ 16 w 42"/>
                <a:gd name="T63" fmla="*/ 32 h 66"/>
                <a:gd name="T64" fmla="*/ 18 w 42"/>
                <a:gd name="T65" fmla="*/ 28 h 66"/>
                <a:gd name="T66" fmla="*/ 20 w 42"/>
                <a:gd name="T67" fmla="*/ 26 h 66"/>
                <a:gd name="T68" fmla="*/ 20 w 42"/>
                <a:gd name="T69" fmla="*/ 18 h 66"/>
                <a:gd name="T70" fmla="*/ 18 w 42"/>
                <a:gd name="T71" fmla="*/ 14 h 66"/>
                <a:gd name="T72" fmla="*/ 14 w 42"/>
                <a:gd name="T73" fmla="*/ 8 h 66"/>
                <a:gd name="T74" fmla="*/ 16 w 42"/>
                <a:gd name="T75" fmla="*/ 4 h 66"/>
                <a:gd name="T76" fmla="*/ 12 w 42"/>
                <a:gd name="T77" fmla="*/ 0 h 66"/>
                <a:gd name="T78" fmla="*/ 12 w 42"/>
                <a:gd name="T79" fmla="*/ 4 h 66"/>
                <a:gd name="T80" fmla="*/ 4 w 42"/>
                <a:gd name="T81" fmla="*/ 0 h 66"/>
                <a:gd name="T82" fmla="*/ 0 w 42"/>
                <a:gd name="T83" fmla="*/ 2 h 66"/>
                <a:gd name="T84" fmla="*/ 0 w 42"/>
                <a:gd name="T85" fmla="*/ 12 h 66"/>
                <a:gd name="T86" fmla="*/ 2 w 42"/>
                <a:gd name="T87" fmla="*/ 20 h 66"/>
                <a:gd name="T88" fmla="*/ 2 w 42"/>
                <a:gd name="T89"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66">
                  <a:moveTo>
                    <a:pt x="0" y="28"/>
                  </a:moveTo>
                  <a:lnTo>
                    <a:pt x="0" y="26"/>
                  </a:lnTo>
                  <a:lnTo>
                    <a:pt x="0" y="28"/>
                  </a:lnTo>
                  <a:lnTo>
                    <a:pt x="0" y="30"/>
                  </a:lnTo>
                  <a:lnTo>
                    <a:pt x="4" y="36"/>
                  </a:lnTo>
                  <a:lnTo>
                    <a:pt x="4" y="40"/>
                  </a:lnTo>
                  <a:lnTo>
                    <a:pt x="6" y="44"/>
                  </a:lnTo>
                  <a:lnTo>
                    <a:pt x="6" y="44"/>
                  </a:lnTo>
                  <a:lnTo>
                    <a:pt x="8" y="44"/>
                  </a:lnTo>
                  <a:lnTo>
                    <a:pt x="10" y="46"/>
                  </a:lnTo>
                  <a:lnTo>
                    <a:pt x="10" y="46"/>
                  </a:lnTo>
                  <a:lnTo>
                    <a:pt x="10" y="44"/>
                  </a:lnTo>
                  <a:lnTo>
                    <a:pt x="10" y="44"/>
                  </a:lnTo>
                  <a:lnTo>
                    <a:pt x="12" y="44"/>
                  </a:lnTo>
                  <a:lnTo>
                    <a:pt x="12" y="46"/>
                  </a:lnTo>
                  <a:lnTo>
                    <a:pt x="12" y="46"/>
                  </a:lnTo>
                  <a:lnTo>
                    <a:pt x="10" y="48"/>
                  </a:lnTo>
                  <a:lnTo>
                    <a:pt x="10" y="50"/>
                  </a:lnTo>
                  <a:lnTo>
                    <a:pt x="12" y="52"/>
                  </a:lnTo>
                  <a:lnTo>
                    <a:pt x="12" y="54"/>
                  </a:lnTo>
                  <a:lnTo>
                    <a:pt x="12" y="52"/>
                  </a:lnTo>
                  <a:lnTo>
                    <a:pt x="14" y="54"/>
                  </a:lnTo>
                  <a:lnTo>
                    <a:pt x="16" y="54"/>
                  </a:lnTo>
                  <a:lnTo>
                    <a:pt x="16" y="56"/>
                  </a:lnTo>
                  <a:lnTo>
                    <a:pt x="18" y="54"/>
                  </a:lnTo>
                  <a:lnTo>
                    <a:pt x="18" y="54"/>
                  </a:lnTo>
                  <a:lnTo>
                    <a:pt x="20" y="52"/>
                  </a:lnTo>
                  <a:lnTo>
                    <a:pt x="20" y="52"/>
                  </a:lnTo>
                  <a:lnTo>
                    <a:pt x="22" y="52"/>
                  </a:lnTo>
                  <a:lnTo>
                    <a:pt x="24" y="52"/>
                  </a:lnTo>
                  <a:lnTo>
                    <a:pt x="26" y="56"/>
                  </a:lnTo>
                  <a:lnTo>
                    <a:pt x="28" y="56"/>
                  </a:lnTo>
                  <a:lnTo>
                    <a:pt x="28" y="58"/>
                  </a:lnTo>
                  <a:lnTo>
                    <a:pt x="30" y="58"/>
                  </a:lnTo>
                  <a:lnTo>
                    <a:pt x="30" y="58"/>
                  </a:lnTo>
                  <a:lnTo>
                    <a:pt x="28" y="54"/>
                  </a:lnTo>
                  <a:lnTo>
                    <a:pt x="26" y="52"/>
                  </a:lnTo>
                  <a:lnTo>
                    <a:pt x="28" y="52"/>
                  </a:lnTo>
                  <a:lnTo>
                    <a:pt x="30" y="54"/>
                  </a:lnTo>
                  <a:lnTo>
                    <a:pt x="30" y="54"/>
                  </a:lnTo>
                  <a:lnTo>
                    <a:pt x="32" y="56"/>
                  </a:lnTo>
                  <a:lnTo>
                    <a:pt x="34" y="56"/>
                  </a:lnTo>
                  <a:lnTo>
                    <a:pt x="34" y="58"/>
                  </a:lnTo>
                  <a:lnTo>
                    <a:pt x="36" y="60"/>
                  </a:lnTo>
                  <a:lnTo>
                    <a:pt x="36" y="62"/>
                  </a:lnTo>
                  <a:lnTo>
                    <a:pt x="38" y="62"/>
                  </a:lnTo>
                  <a:lnTo>
                    <a:pt x="40" y="62"/>
                  </a:lnTo>
                  <a:lnTo>
                    <a:pt x="42" y="62"/>
                  </a:lnTo>
                  <a:lnTo>
                    <a:pt x="40" y="64"/>
                  </a:lnTo>
                  <a:lnTo>
                    <a:pt x="40" y="66"/>
                  </a:lnTo>
                  <a:lnTo>
                    <a:pt x="42" y="66"/>
                  </a:lnTo>
                  <a:lnTo>
                    <a:pt x="42" y="66"/>
                  </a:lnTo>
                  <a:lnTo>
                    <a:pt x="42" y="62"/>
                  </a:lnTo>
                  <a:lnTo>
                    <a:pt x="42" y="62"/>
                  </a:lnTo>
                  <a:lnTo>
                    <a:pt x="40" y="60"/>
                  </a:lnTo>
                  <a:lnTo>
                    <a:pt x="40" y="60"/>
                  </a:lnTo>
                  <a:lnTo>
                    <a:pt x="40" y="60"/>
                  </a:lnTo>
                  <a:lnTo>
                    <a:pt x="38" y="60"/>
                  </a:lnTo>
                  <a:lnTo>
                    <a:pt x="40" y="58"/>
                  </a:lnTo>
                  <a:lnTo>
                    <a:pt x="38" y="58"/>
                  </a:lnTo>
                  <a:lnTo>
                    <a:pt x="38" y="56"/>
                  </a:lnTo>
                  <a:lnTo>
                    <a:pt x="36" y="54"/>
                  </a:lnTo>
                  <a:lnTo>
                    <a:pt x="38" y="54"/>
                  </a:lnTo>
                  <a:lnTo>
                    <a:pt x="38" y="54"/>
                  </a:lnTo>
                  <a:lnTo>
                    <a:pt x="38" y="52"/>
                  </a:lnTo>
                  <a:lnTo>
                    <a:pt x="36" y="52"/>
                  </a:lnTo>
                  <a:lnTo>
                    <a:pt x="34" y="50"/>
                  </a:lnTo>
                  <a:lnTo>
                    <a:pt x="34" y="50"/>
                  </a:lnTo>
                  <a:lnTo>
                    <a:pt x="32" y="50"/>
                  </a:lnTo>
                  <a:lnTo>
                    <a:pt x="34" y="52"/>
                  </a:lnTo>
                  <a:lnTo>
                    <a:pt x="32" y="54"/>
                  </a:lnTo>
                  <a:lnTo>
                    <a:pt x="32" y="52"/>
                  </a:lnTo>
                  <a:lnTo>
                    <a:pt x="32" y="50"/>
                  </a:lnTo>
                  <a:lnTo>
                    <a:pt x="30" y="48"/>
                  </a:lnTo>
                  <a:lnTo>
                    <a:pt x="28" y="48"/>
                  </a:lnTo>
                  <a:lnTo>
                    <a:pt x="28" y="46"/>
                  </a:lnTo>
                  <a:lnTo>
                    <a:pt x="26" y="48"/>
                  </a:lnTo>
                  <a:lnTo>
                    <a:pt x="26" y="48"/>
                  </a:lnTo>
                  <a:lnTo>
                    <a:pt x="24" y="50"/>
                  </a:lnTo>
                  <a:lnTo>
                    <a:pt x="24" y="48"/>
                  </a:lnTo>
                  <a:lnTo>
                    <a:pt x="24" y="50"/>
                  </a:lnTo>
                  <a:lnTo>
                    <a:pt x="24" y="52"/>
                  </a:lnTo>
                  <a:lnTo>
                    <a:pt x="24" y="52"/>
                  </a:lnTo>
                  <a:lnTo>
                    <a:pt x="22" y="52"/>
                  </a:lnTo>
                  <a:lnTo>
                    <a:pt x="20" y="50"/>
                  </a:lnTo>
                  <a:lnTo>
                    <a:pt x="20" y="48"/>
                  </a:lnTo>
                  <a:lnTo>
                    <a:pt x="18" y="46"/>
                  </a:lnTo>
                  <a:lnTo>
                    <a:pt x="18" y="44"/>
                  </a:lnTo>
                  <a:lnTo>
                    <a:pt x="18" y="44"/>
                  </a:lnTo>
                  <a:lnTo>
                    <a:pt x="16" y="42"/>
                  </a:lnTo>
                  <a:lnTo>
                    <a:pt x="16" y="40"/>
                  </a:lnTo>
                  <a:lnTo>
                    <a:pt x="16" y="38"/>
                  </a:lnTo>
                  <a:lnTo>
                    <a:pt x="14" y="36"/>
                  </a:lnTo>
                  <a:lnTo>
                    <a:pt x="16" y="36"/>
                  </a:lnTo>
                  <a:lnTo>
                    <a:pt x="16" y="34"/>
                  </a:lnTo>
                  <a:lnTo>
                    <a:pt x="16" y="32"/>
                  </a:lnTo>
                  <a:lnTo>
                    <a:pt x="16" y="30"/>
                  </a:lnTo>
                  <a:lnTo>
                    <a:pt x="16" y="30"/>
                  </a:lnTo>
                  <a:lnTo>
                    <a:pt x="18" y="28"/>
                  </a:lnTo>
                  <a:lnTo>
                    <a:pt x="18" y="28"/>
                  </a:lnTo>
                  <a:lnTo>
                    <a:pt x="18" y="28"/>
                  </a:lnTo>
                  <a:lnTo>
                    <a:pt x="20" y="26"/>
                  </a:lnTo>
                  <a:lnTo>
                    <a:pt x="20" y="24"/>
                  </a:lnTo>
                  <a:lnTo>
                    <a:pt x="20" y="20"/>
                  </a:lnTo>
                  <a:lnTo>
                    <a:pt x="20" y="18"/>
                  </a:lnTo>
                  <a:lnTo>
                    <a:pt x="20" y="16"/>
                  </a:lnTo>
                  <a:lnTo>
                    <a:pt x="18" y="16"/>
                  </a:lnTo>
                  <a:lnTo>
                    <a:pt x="18" y="14"/>
                  </a:lnTo>
                  <a:lnTo>
                    <a:pt x="16" y="14"/>
                  </a:lnTo>
                  <a:lnTo>
                    <a:pt x="16" y="12"/>
                  </a:lnTo>
                  <a:lnTo>
                    <a:pt x="14" y="8"/>
                  </a:lnTo>
                  <a:lnTo>
                    <a:pt x="14" y="6"/>
                  </a:lnTo>
                  <a:lnTo>
                    <a:pt x="14" y="4"/>
                  </a:lnTo>
                  <a:lnTo>
                    <a:pt x="16" y="4"/>
                  </a:lnTo>
                  <a:lnTo>
                    <a:pt x="14" y="2"/>
                  </a:lnTo>
                  <a:lnTo>
                    <a:pt x="14" y="2"/>
                  </a:lnTo>
                  <a:lnTo>
                    <a:pt x="12" y="0"/>
                  </a:lnTo>
                  <a:lnTo>
                    <a:pt x="12" y="2"/>
                  </a:lnTo>
                  <a:lnTo>
                    <a:pt x="12" y="4"/>
                  </a:lnTo>
                  <a:lnTo>
                    <a:pt x="12" y="4"/>
                  </a:lnTo>
                  <a:lnTo>
                    <a:pt x="10" y="4"/>
                  </a:lnTo>
                  <a:lnTo>
                    <a:pt x="6" y="2"/>
                  </a:lnTo>
                  <a:lnTo>
                    <a:pt x="4" y="0"/>
                  </a:lnTo>
                  <a:lnTo>
                    <a:pt x="2" y="0"/>
                  </a:lnTo>
                  <a:lnTo>
                    <a:pt x="0" y="0"/>
                  </a:lnTo>
                  <a:lnTo>
                    <a:pt x="0" y="2"/>
                  </a:lnTo>
                  <a:lnTo>
                    <a:pt x="0" y="4"/>
                  </a:lnTo>
                  <a:lnTo>
                    <a:pt x="0" y="8"/>
                  </a:lnTo>
                  <a:lnTo>
                    <a:pt x="0" y="12"/>
                  </a:lnTo>
                  <a:lnTo>
                    <a:pt x="2" y="14"/>
                  </a:lnTo>
                  <a:lnTo>
                    <a:pt x="2" y="16"/>
                  </a:lnTo>
                  <a:lnTo>
                    <a:pt x="2" y="20"/>
                  </a:lnTo>
                  <a:lnTo>
                    <a:pt x="2" y="22"/>
                  </a:lnTo>
                  <a:lnTo>
                    <a:pt x="4" y="28"/>
                  </a:lnTo>
                  <a:lnTo>
                    <a:pt x="2" y="28"/>
                  </a:lnTo>
                  <a:lnTo>
                    <a:pt x="0" y="2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2317"/>
            <p:cNvSpPr>
              <a:spLocks/>
            </p:cNvSpPr>
            <p:nvPr/>
          </p:nvSpPr>
          <p:spPr bwMode="auto">
            <a:xfrm>
              <a:off x="5940425" y="3376613"/>
              <a:ext cx="3175" cy="9525"/>
            </a:xfrm>
            <a:custGeom>
              <a:avLst/>
              <a:gdLst>
                <a:gd name="T0" fmla="*/ 0 w 2"/>
                <a:gd name="T1" fmla="*/ 0 h 6"/>
                <a:gd name="T2" fmla="*/ 0 w 2"/>
                <a:gd name="T3" fmla="*/ 2 h 6"/>
                <a:gd name="T4" fmla="*/ 0 w 2"/>
                <a:gd name="T5" fmla="*/ 6 h 6"/>
                <a:gd name="T6" fmla="*/ 2 w 2"/>
                <a:gd name="T7" fmla="*/ 6 h 6"/>
                <a:gd name="T8" fmla="*/ 0 w 2"/>
                <a:gd name="T9" fmla="*/ 2 h 6"/>
                <a:gd name="T10" fmla="*/ 0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0" y="0"/>
                  </a:moveTo>
                  <a:lnTo>
                    <a:pt x="0" y="2"/>
                  </a:lnTo>
                  <a:lnTo>
                    <a:pt x="0" y="6"/>
                  </a:lnTo>
                  <a:lnTo>
                    <a:pt x="2" y="6"/>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2318"/>
            <p:cNvSpPr>
              <a:spLocks/>
            </p:cNvSpPr>
            <p:nvPr/>
          </p:nvSpPr>
          <p:spPr bwMode="auto">
            <a:xfrm>
              <a:off x="5943600" y="3405188"/>
              <a:ext cx="3175" cy="6350"/>
            </a:xfrm>
            <a:custGeom>
              <a:avLst/>
              <a:gdLst>
                <a:gd name="T0" fmla="*/ 2 w 2"/>
                <a:gd name="T1" fmla="*/ 4 h 4"/>
                <a:gd name="T2" fmla="*/ 2 w 2"/>
                <a:gd name="T3" fmla="*/ 4 h 4"/>
                <a:gd name="T4" fmla="*/ 2 w 2"/>
                <a:gd name="T5" fmla="*/ 2 h 4"/>
                <a:gd name="T6" fmla="*/ 2 w 2"/>
                <a:gd name="T7" fmla="*/ 0 h 4"/>
                <a:gd name="T8" fmla="*/ 2 w 2"/>
                <a:gd name="T9" fmla="*/ 0 h 4"/>
                <a:gd name="T10" fmla="*/ 0 w 2"/>
                <a:gd name="T11" fmla="*/ 0 h 4"/>
                <a:gd name="T12" fmla="*/ 0 w 2"/>
                <a:gd name="T13" fmla="*/ 2 h 4"/>
                <a:gd name="T14" fmla="*/ 0 w 2"/>
                <a:gd name="T15" fmla="*/ 2 h 4"/>
                <a:gd name="T16" fmla="*/ 2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4"/>
                  </a:moveTo>
                  <a:lnTo>
                    <a:pt x="2" y="4"/>
                  </a:lnTo>
                  <a:lnTo>
                    <a:pt x="2" y="2"/>
                  </a:lnTo>
                  <a:lnTo>
                    <a:pt x="2" y="0"/>
                  </a:lnTo>
                  <a:lnTo>
                    <a:pt x="2" y="0"/>
                  </a:lnTo>
                  <a:lnTo>
                    <a:pt x="0" y="0"/>
                  </a:lnTo>
                  <a:lnTo>
                    <a:pt x="0" y="2"/>
                  </a:lnTo>
                  <a:lnTo>
                    <a:pt x="0"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2319"/>
            <p:cNvSpPr>
              <a:spLocks/>
            </p:cNvSpPr>
            <p:nvPr/>
          </p:nvSpPr>
          <p:spPr bwMode="auto">
            <a:xfrm>
              <a:off x="5949950" y="3421063"/>
              <a:ext cx="0" cy="9525"/>
            </a:xfrm>
            <a:custGeom>
              <a:avLst/>
              <a:gdLst>
                <a:gd name="T0" fmla="*/ 0 h 6"/>
                <a:gd name="T1" fmla="*/ 2 h 6"/>
                <a:gd name="T2" fmla="*/ 4 h 6"/>
                <a:gd name="T3" fmla="*/ 6 h 6"/>
                <a:gd name="T4" fmla="*/ 4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2"/>
                  </a:lnTo>
                  <a:lnTo>
                    <a:pt x="0" y="4"/>
                  </a:lnTo>
                  <a:lnTo>
                    <a:pt x="0" y="6"/>
                  </a:lnTo>
                  <a:lnTo>
                    <a:pt x="0" y="4"/>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2320"/>
            <p:cNvSpPr>
              <a:spLocks/>
            </p:cNvSpPr>
            <p:nvPr/>
          </p:nvSpPr>
          <p:spPr bwMode="auto">
            <a:xfrm>
              <a:off x="5953125" y="3424238"/>
              <a:ext cx="6350" cy="0"/>
            </a:xfrm>
            <a:custGeom>
              <a:avLst/>
              <a:gdLst>
                <a:gd name="T0" fmla="*/ 2 w 4"/>
                <a:gd name="T1" fmla="*/ 0 w 4"/>
                <a:gd name="T2" fmla="*/ 2 w 4"/>
                <a:gd name="T3" fmla="*/ 4 w 4"/>
                <a:gd name="T4" fmla="*/ 2 w 4"/>
                <a:gd name="T5" fmla="*/ 2 w 4"/>
                <a:gd name="T6" fmla="*/ 2 w 4"/>
              </a:gdLst>
              <a:ahLst/>
              <a:cxnLst>
                <a:cxn ang="0">
                  <a:pos x="T0" y="0"/>
                </a:cxn>
                <a:cxn ang="0">
                  <a:pos x="T1" y="0"/>
                </a:cxn>
                <a:cxn ang="0">
                  <a:pos x="T2" y="0"/>
                </a:cxn>
                <a:cxn ang="0">
                  <a:pos x="T3" y="0"/>
                </a:cxn>
                <a:cxn ang="0">
                  <a:pos x="T4" y="0"/>
                </a:cxn>
                <a:cxn ang="0">
                  <a:pos x="T5" y="0"/>
                </a:cxn>
                <a:cxn ang="0">
                  <a:pos x="T6" y="0"/>
                </a:cxn>
              </a:cxnLst>
              <a:rect l="0" t="0" r="r" b="b"/>
              <a:pathLst>
                <a:path w="4">
                  <a:moveTo>
                    <a:pt x="2" y="0"/>
                  </a:moveTo>
                  <a:lnTo>
                    <a:pt x="0" y="0"/>
                  </a:lnTo>
                  <a:lnTo>
                    <a:pt x="2" y="0"/>
                  </a:lnTo>
                  <a:lnTo>
                    <a:pt x="4" y="0"/>
                  </a:lnTo>
                  <a:lnTo>
                    <a:pt x="2" y="0"/>
                  </a:lnTo>
                  <a:lnTo>
                    <a:pt x="2"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2321"/>
            <p:cNvSpPr>
              <a:spLocks/>
            </p:cNvSpPr>
            <p:nvPr/>
          </p:nvSpPr>
          <p:spPr bwMode="auto">
            <a:xfrm>
              <a:off x="5959475" y="3411538"/>
              <a:ext cx="6350" cy="6350"/>
            </a:xfrm>
            <a:custGeom>
              <a:avLst/>
              <a:gdLst>
                <a:gd name="T0" fmla="*/ 0 w 4"/>
                <a:gd name="T1" fmla="*/ 0 h 4"/>
                <a:gd name="T2" fmla="*/ 0 w 4"/>
                <a:gd name="T3" fmla="*/ 0 h 4"/>
                <a:gd name="T4" fmla="*/ 4 w 4"/>
                <a:gd name="T5" fmla="*/ 4 h 4"/>
                <a:gd name="T6" fmla="*/ 4 w 4"/>
                <a:gd name="T7" fmla="*/ 4 h 4"/>
                <a:gd name="T8" fmla="*/ 4 w 4"/>
                <a:gd name="T9" fmla="*/ 4 h 4"/>
                <a:gd name="T10" fmla="*/ 4 w 4"/>
                <a:gd name="T11" fmla="*/ 2 h 4"/>
                <a:gd name="T12" fmla="*/ 2 w 4"/>
                <a:gd name="T13" fmla="*/ 2 h 4"/>
                <a:gd name="T14" fmla="*/ 0 w 4"/>
                <a:gd name="T15" fmla="*/ 0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4" y="4"/>
                  </a:lnTo>
                  <a:lnTo>
                    <a:pt x="4" y="4"/>
                  </a:lnTo>
                  <a:lnTo>
                    <a:pt x="4" y="4"/>
                  </a:lnTo>
                  <a:lnTo>
                    <a:pt x="4" y="2"/>
                  </a:lnTo>
                  <a:lnTo>
                    <a:pt x="2" y="2"/>
                  </a:lnTo>
                  <a:lnTo>
                    <a:pt x="0"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322"/>
            <p:cNvSpPr>
              <a:spLocks/>
            </p:cNvSpPr>
            <p:nvPr/>
          </p:nvSpPr>
          <p:spPr bwMode="auto">
            <a:xfrm>
              <a:off x="5969000" y="3421063"/>
              <a:ext cx="3175" cy="3175"/>
            </a:xfrm>
            <a:custGeom>
              <a:avLst/>
              <a:gdLst>
                <a:gd name="T0" fmla="*/ 2 w 2"/>
                <a:gd name="T1" fmla="*/ 0 h 2"/>
                <a:gd name="T2" fmla="*/ 0 w 2"/>
                <a:gd name="T3" fmla="*/ 0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323"/>
            <p:cNvSpPr>
              <a:spLocks/>
            </p:cNvSpPr>
            <p:nvPr/>
          </p:nvSpPr>
          <p:spPr bwMode="auto">
            <a:xfrm>
              <a:off x="5965825" y="3421063"/>
              <a:ext cx="12700" cy="12700"/>
            </a:xfrm>
            <a:custGeom>
              <a:avLst/>
              <a:gdLst>
                <a:gd name="T0" fmla="*/ 2 w 8"/>
                <a:gd name="T1" fmla="*/ 2 h 8"/>
                <a:gd name="T2" fmla="*/ 0 w 8"/>
                <a:gd name="T3" fmla="*/ 0 h 8"/>
                <a:gd name="T4" fmla="*/ 0 w 8"/>
                <a:gd name="T5" fmla="*/ 0 h 8"/>
                <a:gd name="T6" fmla="*/ 0 w 8"/>
                <a:gd name="T7" fmla="*/ 0 h 8"/>
                <a:gd name="T8" fmla="*/ 0 w 8"/>
                <a:gd name="T9" fmla="*/ 4 h 8"/>
                <a:gd name="T10" fmla="*/ 0 w 8"/>
                <a:gd name="T11" fmla="*/ 6 h 8"/>
                <a:gd name="T12" fmla="*/ 0 w 8"/>
                <a:gd name="T13" fmla="*/ 6 h 8"/>
                <a:gd name="T14" fmla="*/ 2 w 8"/>
                <a:gd name="T15" fmla="*/ 6 h 8"/>
                <a:gd name="T16" fmla="*/ 2 w 8"/>
                <a:gd name="T17" fmla="*/ 4 h 8"/>
                <a:gd name="T18" fmla="*/ 4 w 8"/>
                <a:gd name="T19" fmla="*/ 4 h 8"/>
                <a:gd name="T20" fmla="*/ 4 w 8"/>
                <a:gd name="T21" fmla="*/ 6 h 8"/>
                <a:gd name="T22" fmla="*/ 6 w 8"/>
                <a:gd name="T23" fmla="*/ 8 h 8"/>
                <a:gd name="T24" fmla="*/ 8 w 8"/>
                <a:gd name="T25" fmla="*/ 8 h 8"/>
                <a:gd name="T26" fmla="*/ 8 w 8"/>
                <a:gd name="T27" fmla="*/ 6 h 8"/>
                <a:gd name="T28" fmla="*/ 6 w 8"/>
                <a:gd name="T29" fmla="*/ 6 h 8"/>
                <a:gd name="T30" fmla="*/ 2 w 8"/>
                <a:gd name="T31" fmla="*/ 2 h 8"/>
                <a:gd name="T32" fmla="*/ 2 w 8"/>
                <a:gd name="T3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2" y="2"/>
                  </a:moveTo>
                  <a:lnTo>
                    <a:pt x="0" y="0"/>
                  </a:lnTo>
                  <a:lnTo>
                    <a:pt x="0" y="0"/>
                  </a:lnTo>
                  <a:lnTo>
                    <a:pt x="0" y="0"/>
                  </a:lnTo>
                  <a:lnTo>
                    <a:pt x="0" y="4"/>
                  </a:lnTo>
                  <a:lnTo>
                    <a:pt x="0" y="6"/>
                  </a:lnTo>
                  <a:lnTo>
                    <a:pt x="0" y="6"/>
                  </a:lnTo>
                  <a:lnTo>
                    <a:pt x="2" y="6"/>
                  </a:lnTo>
                  <a:lnTo>
                    <a:pt x="2" y="4"/>
                  </a:lnTo>
                  <a:lnTo>
                    <a:pt x="4" y="4"/>
                  </a:lnTo>
                  <a:lnTo>
                    <a:pt x="4" y="6"/>
                  </a:lnTo>
                  <a:lnTo>
                    <a:pt x="6" y="8"/>
                  </a:lnTo>
                  <a:lnTo>
                    <a:pt x="8" y="8"/>
                  </a:lnTo>
                  <a:lnTo>
                    <a:pt x="8" y="6"/>
                  </a:lnTo>
                  <a:lnTo>
                    <a:pt x="6" y="6"/>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2324"/>
            <p:cNvSpPr>
              <a:spLocks/>
            </p:cNvSpPr>
            <p:nvPr/>
          </p:nvSpPr>
          <p:spPr bwMode="auto">
            <a:xfrm>
              <a:off x="5978525" y="3421063"/>
              <a:ext cx="25400" cy="25400"/>
            </a:xfrm>
            <a:custGeom>
              <a:avLst/>
              <a:gdLst>
                <a:gd name="T0" fmla="*/ 10 w 16"/>
                <a:gd name="T1" fmla="*/ 2 h 16"/>
                <a:gd name="T2" fmla="*/ 8 w 16"/>
                <a:gd name="T3" fmla="*/ 0 h 16"/>
                <a:gd name="T4" fmla="*/ 6 w 16"/>
                <a:gd name="T5" fmla="*/ 0 h 16"/>
                <a:gd name="T6" fmla="*/ 6 w 16"/>
                <a:gd name="T7" fmla="*/ 0 h 16"/>
                <a:gd name="T8" fmla="*/ 4 w 16"/>
                <a:gd name="T9" fmla="*/ 0 h 16"/>
                <a:gd name="T10" fmla="*/ 0 w 16"/>
                <a:gd name="T11" fmla="*/ 0 h 16"/>
                <a:gd name="T12" fmla="*/ 0 w 16"/>
                <a:gd name="T13" fmla="*/ 0 h 16"/>
                <a:gd name="T14" fmla="*/ 0 w 16"/>
                <a:gd name="T15" fmla="*/ 0 h 16"/>
                <a:gd name="T16" fmla="*/ 2 w 16"/>
                <a:gd name="T17" fmla="*/ 4 h 16"/>
                <a:gd name="T18" fmla="*/ 4 w 16"/>
                <a:gd name="T19" fmla="*/ 6 h 16"/>
                <a:gd name="T20" fmla="*/ 4 w 16"/>
                <a:gd name="T21" fmla="*/ 6 h 16"/>
                <a:gd name="T22" fmla="*/ 8 w 16"/>
                <a:gd name="T23" fmla="*/ 8 h 16"/>
                <a:gd name="T24" fmla="*/ 8 w 16"/>
                <a:gd name="T25" fmla="*/ 10 h 16"/>
                <a:gd name="T26" fmla="*/ 8 w 16"/>
                <a:gd name="T27" fmla="*/ 12 h 16"/>
                <a:gd name="T28" fmla="*/ 8 w 16"/>
                <a:gd name="T29" fmla="*/ 12 h 16"/>
                <a:gd name="T30" fmla="*/ 10 w 16"/>
                <a:gd name="T31" fmla="*/ 12 h 16"/>
                <a:gd name="T32" fmla="*/ 10 w 16"/>
                <a:gd name="T33" fmla="*/ 14 h 16"/>
                <a:gd name="T34" fmla="*/ 10 w 16"/>
                <a:gd name="T35" fmla="*/ 16 h 16"/>
                <a:gd name="T36" fmla="*/ 12 w 16"/>
                <a:gd name="T37" fmla="*/ 16 h 16"/>
                <a:gd name="T38" fmla="*/ 16 w 16"/>
                <a:gd name="T39" fmla="*/ 16 h 16"/>
                <a:gd name="T40" fmla="*/ 14 w 16"/>
                <a:gd name="T41" fmla="*/ 14 h 16"/>
                <a:gd name="T42" fmla="*/ 12 w 16"/>
                <a:gd name="T43" fmla="*/ 10 h 16"/>
                <a:gd name="T44" fmla="*/ 12 w 16"/>
                <a:gd name="T45" fmla="*/ 8 h 16"/>
                <a:gd name="T46" fmla="*/ 10 w 16"/>
                <a:gd name="T47" fmla="*/ 6 h 16"/>
                <a:gd name="T48" fmla="*/ 10 w 16"/>
                <a:gd name="T49" fmla="*/ 4 h 16"/>
                <a:gd name="T50" fmla="*/ 10 w 16"/>
                <a:gd name="T5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6">
                  <a:moveTo>
                    <a:pt x="10" y="2"/>
                  </a:moveTo>
                  <a:lnTo>
                    <a:pt x="8" y="0"/>
                  </a:lnTo>
                  <a:lnTo>
                    <a:pt x="6" y="0"/>
                  </a:lnTo>
                  <a:lnTo>
                    <a:pt x="6" y="0"/>
                  </a:lnTo>
                  <a:lnTo>
                    <a:pt x="4" y="0"/>
                  </a:lnTo>
                  <a:lnTo>
                    <a:pt x="0" y="0"/>
                  </a:lnTo>
                  <a:lnTo>
                    <a:pt x="0" y="0"/>
                  </a:lnTo>
                  <a:lnTo>
                    <a:pt x="0" y="0"/>
                  </a:lnTo>
                  <a:lnTo>
                    <a:pt x="2" y="4"/>
                  </a:lnTo>
                  <a:lnTo>
                    <a:pt x="4" y="6"/>
                  </a:lnTo>
                  <a:lnTo>
                    <a:pt x="4" y="6"/>
                  </a:lnTo>
                  <a:lnTo>
                    <a:pt x="8" y="8"/>
                  </a:lnTo>
                  <a:lnTo>
                    <a:pt x="8" y="10"/>
                  </a:lnTo>
                  <a:lnTo>
                    <a:pt x="8" y="12"/>
                  </a:lnTo>
                  <a:lnTo>
                    <a:pt x="8" y="12"/>
                  </a:lnTo>
                  <a:lnTo>
                    <a:pt x="10" y="12"/>
                  </a:lnTo>
                  <a:lnTo>
                    <a:pt x="10" y="14"/>
                  </a:lnTo>
                  <a:lnTo>
                    <a:pt x="10" y="16"/>
                  </a:lnTo>
                  <a:lnTo>
                    <a:pt x="12" y="16"/>
                  </a:lnTo>
                  <a:lnTo>
                    <a:pt x="16" y="16"/>
                  </a:lnTo>
                  <a:lnTo>
                    <a:pt x="14" y="14"/>
                  </a:lnTo>
                  <a:lnTo>
                    <a:pt x="12" y="10"/>
                  </a:lnTo>
                  <a:lnTo>
                    <a:pt x="12" y="8"/>
                  </a:lnTo>
                  <a:lnTo>
                    <a:pt x="10" y="6"/>
                  </a:lnTo>
                  <a:lnTo>
                    <a:pt x="10" y="4"/>
                  </a:lnTo>
                  <a:lnTo>
                    <a:pt x="1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2325"/>
            <p:cNvSpPr>
              <a:spLocks/>
            </p:cNvSpPr>
            <p:nvPr/>
          </p:nvSpPr>
          <p:spPr bwMode="auto">
            <a:xfrm>
              <a:off x="5949950" y="3433763"/>
              <a:ext cx="15875" cy="25400"/>
            </a:xfrm>
            <a:custGeom>
              <a:avLst/>
              <a:gdLst>
                <a:gd name="T0" fmla="*/ 0 w 10"/>
                <a:gd name="T1" fmla="*/ 0 h 16"/>
                <a:gd name="T2" fmla="*/ 0 w 10"/>
                <a:gd name="T3" fmla="*/ 0 h 16"/>
                <a:gd name="T4" fmla="*/ 0 w 10"/>
                <a:gd name="T5" fmla="*/ 0 h 16"/>
                <a:gd name="T6" fmla="*/ 0 w 10"/>
                <a:gd name="T7" fmla="*/ 2 h 16"/>
                <a:gd name="T8" fmla="*/ 2 w 10"/>
                <a:gd name="T9" fmla="*/ 4 h 16"/>
                <a:gd name="T10" fmla="*/ 2 w 10"/>
                <a:gd name="T11" fmla="*/ 8 h 16"/>
                <a:gd name="T12" fmla="*/ 2 w 10"/>
                <a:gd name="T13" fmla="*/ 12 h 16"/>
                <a:gd name="T14" fmla="*/ 2 w 10"/>
                <a:gd name="T15" fmla="*/ 14 h 16"/>
                <a:gd name="T16" fmla="*/ 2 w 10"/>
                <a:gd name="T17" fmla="*/ 16 h 16"/>
                <a:gd name="T18" fmla="*/ 4 w 10"/>
                <a:gd name="T19" fmla="*/ 14 h 16"/>
                <a:gd name="T20" fmla="*/ 6 w 10"/>
                <a:gd name="T21" fmla="*/ 14 h 16"/>
                <a:gd name="T22" fmla="*/ 6 w 10"/>
                <a:gd name="T23" fmla="*/ 14 h 16"/>
                <a:gd name="T24" fmla="*/ 8 w 10"/>
                <a:gd name="T25" fmla="*/ 12 h 16"/>
                <a:gd name="T26" fmla="*/ 8 w 10"/>
                <a:gd name="T27" fmla="*/ 12 h 16"/>
                <a:gd name="T28" fmla="*/ 10 w 10"/>
                <a:gd name="T29" fmla="*/ 10 h 16"/>
                <a:gd name="T30" fmla="*/ 10 w 10"/>
                <a:gd name="T31" fmla="*/ 8 h 16"/>
                <a:gd name="T32" fmla="*/ 10 w 10"/>
                <a:gd name="T33" fmla="*/ 6 h 16"/>
                <a:gd name="T34" fmla="*/ 10 w 10"/>
                <a:gd name="T35" fmla="*/ 4 h 16"/>
                <a:gd name="T36" fmla="*/ 10 w 10"/>
                <a:gd name="T37" fmla="*/ 4 h 16"/>
                <a:gd name="T38" fmla="*/ 8 w 10"/>
                <a:gd name="T39" fmla="*/ 4 h 16"/>
                <a:gd name="T40" fmla="*/ 8 w 10"/>
                <a:gd name="T41" fmla="*/ 4 h 16"/>
                <a:gd name="T42" fmla="*/ 6 w 10"/>
                <a:gd name="T43" fmla="*/ 4 h 16"/>
                <a:gd name="T44" fmla="*/ 4 w 10"/>
                <a:gd name="T45" fmla="*/ 4 h 16"/>
                <a:gd name="T46" fmla="*/ 4 w 10"/>
                <a:gd name="T47" fmla="*/ 2 h 16"/>
                <a:gd name="T48" fmla="*/ 2 w 10"/>
                <a:gd name="T49" fmla="*/ 0 h 16"/>
                <a:gd name="T50" fmla="*/ 0 w 10"/>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6">
                  <a:moveTo>
                    <a:pt x="0" y="0"/>
                  </a:moveTo>
                  <a:lnTo>
                    <a:pt x="0" y="0"/>
                  </a:lnTo>
                  <a:lnTo>
                    <a:pt x="0" y="0"/>
                  </a:lnTo>
                  <a:lnTo>
                    <a:pt x="0" y="2"/>
                  </a:lnTo>
                  <a:lnTo>
                    <a:pt x="2" y="4"/>
                  </a:lnTo>
                  <a:lnTo>
                    <a:pt x="2" y="8"/>
                  </a:lnTo>
                  <a:lnTo>
                    <a:pt x="2" y="12"/>
                  </a:lnTo>
                  <a:lnTo>
                    <a:pt x="2" y="14"/>
                  </a:lnTo>
                  <a:lnTo>
                    <a:pt x="2" y="16"/>
                  </a:lnTo>
                  <a:lnTo>
                    <a:pt x="4" y="14"/>
                  </a:lnTo>
                  <a:lnTo>
                    <a:pt x="6" y="14"/>
                  </a:lnTo>
                  <a:lnTo>
                    <a:pt x="6" y="14"/>
                  </a:lnTo>
                  <a:lnTo>
                    <a:pt x="8" y="12"/>
                  </a:lnTo>
                  <a:lnTo>
                    <a:pt x="8" y="12"/>
                  </a:lnTo>
                  <a:lnTo>
                    <a:pt x="10" y="10"/>
                  </a:lnTo>
                  <a:lnTo>
                    <a:pt x="10" y="8"/>
                  </a:lnTo>
                  <a:lnTo>
                    <a:pt x="10" y="6"/>
                  </a:lnTo>
                  <a:lnTo>
                    <a:pt x="10" y="4"/>
                  </a:lnTo>
                  <a:lnTo>
                    <a:pt x="10" y="4"/>
                  </a:lnTo>
                  <a:lnTo>
                    <a:pt x="8" y="4"/>
                  </a:lnTo>
                  <a:lnTo>
                    <a:pt x="8" y="4"/>
                  </a:lnTo>
                  <a:lnTo>
                    <a:pt x="6" y="4"/>
                  </a:lnTo>
                  <a:lnTo>
                    <a:pt x="4" y="4"/>
                  </a:lnTo>
                  <a:lnTo>
                    <a:pt x="4" y="2"/>
                  </a:lnTo>
                  <a:lnTo>
                    <a:pt x="2"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326"/>
            <p:cNvSpPr>
              <a:spLocks/>
            </p:cNvSpPr>
            <p:nvPr/>
          </p:nvSpPr>
          <p:spPr bwMode="auto">
            <a:xfrm>
              <a:off x="5959475" y="3455988"/>
              <a:ext cx="3175" cy="3175"/>
            </a:xfrm>
            <a:custGeom>
              <a:avLst/>
              <a:gdLst>
                <a:gd name="T0" fmla="*/ 2 w 2"/>
                <a:gd name="T1" fmla="*/ 0 h 2"/>
                <a:gd name="T2" fmla="*/ 2 w 2"/>
                <a:gd name="T3" fmla="*/ 0 h 2"/>
                <a:gd name="T4" fmla="*/ 2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0"/>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327"/>
            <p:cNvSpPr>
              <a:spLocks/>
            </p:cNvSpPr>
            <p:nvPr/>
          </p:nvSpPr>
          <p:spPr bwMode="auto">
            <a:xfrm>
              <a:off x="5962650" y="3449638"/>
              <a:ext cx="12700" cy="31750"/>
            </a:xfrm>
            <a:custGeom>
              <a:avLst/>
              <a:gdLst>
                <a:gd name="T0" fmla="*/ 6 w 8"/>
                <a:gd name="T1" fmla="*/ 6 h 20"/>
                <a:gd name="T2" fmla="*/ 8 w 8"/>
                <a:gd name="T3" fmla="*/ 4 h 20"/>
                <a:gd name="T4" fmla="*/ 8 w 8"/>
                <a:gd name="T5" fmla="*/ 2 h 20"/>
                <a:gd name="T6" fmla="*/ 6 w 8"/>
                <a:gd name="T7" fmla="*/ 0 h 20"/>
                <a:gd name="T8" fmla="*/ 4 w 8"/>
                <a:gd name="T9" fmla="*/ 0 h 20"/>
                <a:gd name="T10" fmla="*/ 4 w 8"/>
                <a:gd name="T11" fmla="*/ 0 h 20"/>
                <a:gd name="T12" fmla="*/ 2 w 8"/>
                <a:gd name="T13" fmla="*/ 2 h 20"/>
                <a:gd name="T14" fmla="*/ 2 w 8"/>
                <a:gd name="T15" fmla="*/ 2 h 20"/>
                <a:gd name="T16" fmla="*/ 2 w 8"/>
                <a:gd name="T17" fmla="*/ 4 h 20"/>
                <a:gd name="T18" fmla="*/ 2 w 8"/>
                <a:gd name="T19" fmla="*/ 8 h 20"/>
                <a:gd name="T20" fmla="*/ 2 w 8"/>
                <a:gd name="T21" fmla="*/ 10 h 20"/>
                <a:gd name="T22" fmla="*/ 0 w 8"/>
                <a:gd name="T23" fmla="*/ 10 h 20"/>
                <a:gd name="T24" fmla="*/ 0 w 8"/>
                <a:gd name="T25" fmla="*/ 14 h 20"/>
                <a:gd name="T26" fmla="*/ 0 w 8"/>
                <a:gd name="T27" fmla="*/ 16 h 20"/>
                <a:gd name="T28" fmla="*/ 2 w 8"/>
                <a:gd name="T29" fmla="*/ 16 h 20"/>
                <a:gd name="T30" fmla="*/ 4 w 8"/>
                <a:gd name="T31" fmla="*/ 18 h 20"/>
                <a:gd name="T32" fmla="*/ 4 w 8"/>
                <a:gd name="T33" fmla="*/ 20 h 20"/>
                <a:gd name="T34" fmla="*/ 6 w 8"/>
                <a:gd name="T35" fmla="*/ 20 h 20"/>
                <a:gd name="T36" fmla="*/ 6 w 8"/>
                <a:gd name="T37" fmla="*/ 20 h 20"/>
                <a:gd name="T38" fmla="*/ 6 w 8"/>
                <a:gd name="T39" fmla="*/ 18 h 20"/>
                <a:gd name="T40" fmla="*/ 6 w 8"/>
                <a:gd name="T41" fmla="*/ 16 h 20"/>
                <a:gd name="T42" fmla="*/ 6 w 8"/>
                <a:gd name="T43" fmla="*/ 14 h 20"/>
                <a:gd name="T44" fmla="*/ 6 w 8"/>
                <a:gd name="T45" fmla="*/ 12 h 20"/>
                <a:gd name="T46" fmla="*/ 6 w 8"/>
                <a:gd name="T47" fmla="*/ 8 h 20"/>
                <a:gd name="T48" fmla="*/ 6 w 8"/>
                <a:gd name="T4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0">
                  <a:moveTo>
                    <a:pt x="6" y="6"/>
                  </a:moveTo>
                  <a:lnTo>
                    <a:pt x="8" y="4"/>
                  </a:lnTo>
                  <a:lnTo>
                    <a:pt x="8" y="2"/>
                  </a:lnTo>
                  <a:lnTo>
                    <a:pt x="6" y="0"/>
                  </a:lnTo>
                  <a:lnTo>
                    <a:pt x="4" y="0"/>
                  </a:lnTo>
                  <a:lnTo>
                    <a:pt x="4" y="0"/>
                  </a:lnTo>
                  <a:lnTo>
                    <a:pt x="2" y="2"/>
                  </a:lnTo>
                  <a:lnTo>
                    <a:pt x="2" y="2"/>
                  </a:lnTo>
                  <a:lnTo>
                    <a:pt x="2" y="4"/>
                  </a:lnTo>
                  <a:lnTo>
                    <a:pt x="2" y="8"/>
                  </a:lnTo>
                  <a:lnTo>
                    <a:pt x="2" y="10"/>
                  </a:lnTo>
                  <a:lnTo>
                    <a:pt x="0" y="10"/>
                  </a:lnTo>
                  <a:lnTo>
                    <a:pt x="0" y="14"/>
                  </a:lnTo>
                  <a:lnTo>
                    <a:pt x="0" y="16"/>
                  </a:lnTo>
                  <a:lnTo>
                    <a:pt x="2" y="16"/>
                  </a:lnTo>
                  <a:lnTo>
                    <a:pt x="4" y="18"/>
                  </a:lnTo>
                  <a:lnTo>
                    <a:pt x="4" y="20"/>
                  </a:lnTo>
                  <a:lnTo>
                    <a:pt x="6" y="20"/>
                  </a:lnTo>
                  <a:lnTo>
                    <a:pt x="6" y="20"/>
                  </a:lnTo>
                  <a:lnTo>
                    <a:pt x="6" y="18"/>
                  </a:lnTo>
                  <a:lnTo>
                    <a:pt x="6" y="16"/>
                  </a:lnTo>
                  <a:lnTo>
                    <a:pt x="6" y="14"/>
                  </a:lnTo>
                  <a:lnTo>
                    <a:pt x="6" y="12"/>
                  </a:lnTo>
                  <a:lnTo>
                    <a:pt x="6" y="8"/>
                  </a:lnTo>
                  <a:lnTo>
                    <a:pt x="6"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2328"/>
            <p:cNvSpPr>
              <a:spLocks/>
            </p:cNvSpPr>
            <p:nvPr/>
          </p:nvSpPr>
          <p:spPr bwMode="auto">
            <a:xfrm>
              <a:off x="5981700" y="3433763"/>
              <a:ext cx="3175" cy="6350"/>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2 h 4"/>
                <a:gd name="T12" fmla="*/ 2 w 2"/>
                <a:gd name="T13" fmla="*/ 4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2" y="2"/>
                  </a:lnTo>
                  <a:lnTo>
                    <a:pt x="2" y="2"/>
                  </a:lnTo>
                  <a:lnTo>
                    <a:pt x="0" y="0"/>
                  </a:lnTo>
                  <a:lnTo>
                    <a:pt x="0" y="2"/>
                  </a:lnTo>
                  <a:lnTo>
                    <a:pt x="2" y="4"/>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2329"/>
            <p:cNvSpPr>
              <a:spLocks/>
            </p:cNvSpPr>
            <p:nvPr/>
          </p:nvSpPr>
          <p:spPr bwMode="auto">
            <a:xfrm>
              <a:off x="5981700" y="3440113"/>
              <a:ext cx="15875" cy="25400"/>
            </a:xfrm>
            <a:custGeom>
              <a:avLst/>
              <a:gdLst>
                <a:gd name="T0" fmla="*/ 2 w 10"/>
                <a:gd name="T1" fmla="*/ 2 h 16"/>
                <a:gd name="T2" fmla="*/ 2 w 10"/>
                <a:gd name="T3" fmla="*/ 4 h 16"/>
                <a:gd name="T4" fmla="*/ 2 w 10"/>
                <a:gd name="T5" fmla="*/ 6 h 16"/>
                <a:gd name="T6" fmla="*/ 4 w 10"/>
                <a:gd name="T7" fmla="*/ 6 h 16"/>
                <a:gd name="T8" fmla="*/ 6 w 10"/>
                <a:gd name="T9" fmla="*/ 8 h 16"/>
                <a:gd name="T10" fmla="*/ 6 w 10"/>
                <a:gd name="T11" fmla="*/ 12 h 16"/>
                <a:gd name="T12" fmla="*/ 8 w 10"/>
                <a:gd name="T13" fmla="*/ 16 h 16"/>
                <a:gd name="T14" fmla="*/ 8 w 10"/>
                <a:gd name="T15" fmla="*/ 16 h 16"/>
                <a:gd name="T16" fmla="*/ 8 w 10"/>
                <a:gd name="T17" fmla="*/ 14 h 16"/>
                <a:gd name="T18" fmla="*/ 8 w 10"/>
                <a:gd name="T19" fmla="*/ 14 h 16"/>
                <a:gd name="T20" fmla="*/ 10 w 10"/>
                <a:gd name="T21" fmla="*/ 12 h 16"/>
                <a:gd name="T22" fmla="*/ 10 w 10"/>
                <a:gd name="T23" fmla="*/ 12 h 16"/>
                <a:gd name="T24" fmla="*/ 8 w 10"/>
                <a:gd name="T25" fmla="*/ 10 h 16"/>
                <a:gd name="T26" fmla="*/ 8 w 10"/>
                <a:gd name="T27" fmla="*/ 8 h 16"/>
                <a:gd name="T28" fmla="*/ 6 w 10"/>
                <a:gd name="T29" fmla="*/ 2 h 16"/>
                <a:gd name="T30" fmla="*/ 4 w 10"/>
                <a:gd name="T31" fmla="*/ 0 h 16"/>
                <a:gd name="T32" fmla="*/ 2 w 10"/>
                <a:gd name="T33" fmla="*/ 2 h 16"/>
                <a:gd name="T34" fmla="*/ 2 w 10"/>
                <a:gd name="T35" fmla="*/ 0 h 16"/>
                <a:gd name="T36" fmla="*/ 2 w 10"/>
                <a:gd name="T37" fmla="*/ 0 h 16"/>
                <a:gd name="T38" fmla="*/ 0 w 10"/>
                <a:gd name="T39" fmla="*/ 0 h 16"/>
                <a:gd name="T40" fmla="*/ 0 w 10"/>
                <a:gd name="T41" fmla="*/ 0 h 16"/>
                <a:gd name="T42" fmla="*/ 2 w 10"/>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6">
                  <a:moveTo>
                    <a:pt x="2" y="2"/>
                  </a:moveTo>
                  <a:lnTo>
                    <a:pt x="2" y="4"/>
                  </a:lnTo>
                  <a:lnTo>
                    <a:pt x="2" y="6"/>
                  </a:lnTo>
                  <a:lnTo>
                    <a:pt x="4" y="6"/>
                  </a:lnTo>
                  <a:lnTo>
                    <a:pt x="6" y="8"/>
                  </a:lnTo>
                  <a:lnTo>
                    <a:pt x="6" y="12"/>
                  </a:lnTo>
                  <a:lnTo>
                    <a:pt x="8" y="16"/>
                  </a:lnTo>
                  <a:lnTo>
                    <a:pt x="8" y="16"/>
                  </a:lnTo>
                  <a:lnTo>
                    <a:pt x="8" y="14"/>
                  </a:lnTo>
                  <a:lnTo>
                    <a:pt x="8" y="14"/>
                  </a:lnTo>
                  <a:lnTo>
                    <a:pt x="10" y="12"/>
                  </a:lnTo>
                  <a:lnTo>
                    <a:pt x="10" y="12"/>
                  </a:lnTo>
                  <a:lnTo>
                    <a:pt x="8" y="10"/>
                  </a:lnTo>
                  <a:lnTo>
                    <a:pt x="8" y="8"/>
                  </a:lnTo>
                  <a:lnTo>
                    <a:pt x="6" y="2"/>
                  </a:lnTo>
                  <a:lnTo>
                    <a:pt x="4" y="0"/>
                  </a:lnTo>
                  <a:lnTo>
                    <a:pt x="2" y="2"/>
                  </a:lnTo>
                  <a:lnTo>
                    <a:pt x="2" y="0"/>
                  </a:lnTo>
                  <a:lnTo>
                    <a:pt x="2" y="0"/>
                  </a:lnTo>
                  <a:lnTo>
                    <a:pt x="0" y="0"/>
                  </a:lnTo>
                  <a:lnTo>
                    <a:pt x="0" y="0"/>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30"/>
            <p:cNvSpPr>
              <a:spLocks/>
            </p:cNvSpPr>
            <p:nvPr/>
          </p:nvSpPr>
          <p:spPr bwMode="auto">
            <a:xfrm>
              <a:off x="6000750" y="3455988"/>
              <a:ext cx="3175" cy="12700"/>
            </a:xfrm>
            <a:custGeom>
              <a:avLst/>
              <a:gdLst>
                <a:gd name="T0" fmla="*/ 2 w 2"/>
                <a:gd name="T1" fmla="*/ 0 h 8"/>
                <a:gd name="T2" fmla="*/ 0 w 2"/>
                <a:gd name="T3" fmla="*/ 2 h 8"/>
                <a:gd name="T4" fmla="*/ 0 w 2"/>
                <a:gd name="T5" fmla="*/ 4 h 8"/>
                <a:gd name="T6" fmla="*/ 2 w 2"/>
                <a:gd name="T7" fmla="*/ 6 h 8"/>
                <a:gd name="T8" fmla="*/ 2 w 2"/>
                <a:gd name="T9" fmla="*/ 6 h 8"/>
                <a:gd name="T10" fmla="*/ 2 w 2"/>
                <a:gd name="T11" fmla="*/ 8 h 8"/>
                <a:gd name="T12" fmla="*/ 2 w 2"/>
                <a:gd name="T13" fmla="*/ 8 h 8"/>
                <a:gd name="T14" fmla="*/ 2 w 2"/>
                <a:gd name="T15" fmla="*/ 2 h 8"/>
                <a:gd name="T16" fmla="*/ 2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0"/>
                  </a:moveTo>
                  <a:lnTo>
                    <a:pt x="0" y="2"/>
                  </a:lnTo>
                  <a:lnTo>
                    <a:pt x="0" y="4"/>
                  </a:lnTo>
                  <a:lnTo>
                    <a:pt x="2" y="6"/>
                  </a:lnTo>
                  <a:lnTo>
                    <a:pt x="2" y="6"/>
                  </a:lnTo>
                  <a:lnTo>
                    <a:pt x="2" y="8"/>
                  </a:lnTo>
                  <a:lnTo>
                    <a:pt x="2" y="8"/>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331"/>
            <p:cNvSpPr>
              <a:spLocks/>
            </p:cNvSpPr>
            <p:nvPr/>
          </p:nvSpPr>
          <p:spPr bwMode="auto">
            <a:xfrm>
              <a:off x="6010275" y="3465513"/>
              <a:ext cx="0" cy="3175"/>
            </a:xfrm>
            <a:custGeom>
              <a:avLst/>
              <a:gdLst>
                <a:gd name="T0" fmla="*/ 0 h 2"/>
                <a:gd name="T1" fmla="*/ 0 h 2"/>
                <a:gd name="T2" fmla="*/ 0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0"/>
                  </a:lnTo>
                  <a:lnTo>
                    <a:pt x="0" y="2"/>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2332"/>
            <p:cNvSpPr>
              <a:spLocks/>
            </p:cNvSpPr>
            <p:nvPr/>
          </p:nvSpPr>
          <p:spPr bwMode="auto">
            <a:xfrm>
              <a:off x="5975350" y="3443288"/>
              <a:ext cx="6350" cy="31750"/>
            </a:xfrm>
            <a:custGeom>
              <a:avLst/>
              <a:gdLst>
                <a:gd name="T0" fmla="*/ 2 w 4"/>
                <a:gd name="T1" fmla="*/ 0 h 20"/>
                <a:gd name="T2" fmla="*/ 2 w 4"/>
                <a:gd name="T3" fmla="*/ 0 h 20"/>
                <a:gd name="T4" fmla="*/ 2 w 4"/>
                <a:gd name="T5" fmla="*/ 0 h 20"/>
                <a:gd name="T6" fmla="*/ 2 w 4"/>
                <a:gd name="T7" fmla="*/ 4 h 20"/>
                <a:gd name="T8" fmla="*/ 0 w 4"/>
                <a:gd name="T9" fmla="*/ 8 h 20"/>
                <a:gd name="T10" fmla="*/ 0 w 4"/>
                <a:gd name="T11" fmla="*/ 12 h 20"/>
                <a:gd name="T12" fmla="*/ 0 w 4"/>
                <a:gd name="T13" fmla="*/ 16 h 20"/>
                <a:gd name="T14" fmla="*/ 0 w 4"/>
                <a:gd name="T15" fmla="*/ 18 h 20"/>
                <a:gd name="T16" fmla="*/ 0 w 4"/>
                <a:gd name="T17" fmla="*/ 20 h 20"/>
                <a:gd name="T18" fmla="*/ 0 w 4"/>
                <a:gd name="T19" fmla="*/ 20 h 20"/>
                <a:gd name="T20" fmla="*/ 0 w 4"/>
                <a:gd name="T21" fmla="*/ 18 h 20"/>
                <a:gd name="T22" fmla="*/ 2 w 4"/>
                <a:gd name="T23" fmla="*/ 16 h 20"/>
                <a:gd name="T24" fmla="*/ 2 w 4"/>
                <a:gd name="T25" fmla="*/ 12 h 20"/>
                <a:gd name="T26" fmla="*/ 4 w 4"/>
                <a:gd name="T27" fmla="*/ 10 h 20"/>
                <a:gd name="T28" fmla="*/ 4 w 4"/>
                <a:gd name="T29" fmla="*/ 8 h 20"/>
                <a:gd name="T30" fmla="*/ 2 w 4"/>
                <a:gd name="T31" fmla="*/ 2 h 20"/>
                <a:gd name="T32" fmla="*/ 2 w 4"/>
                <a:gd name="T33" fmla="*/ 0 h 20"/>
                <a:gd name="T34" fmla="*/ 2 w 4"/>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20">
                  <a:moveTo>
                    <a:pt x="2" y="0"/>
                  </a:moveTo>
                  <a:lnTo>
                    <a:pt x="2" y="0"/>
                  </a:lnTo>
                  <a:lnTo>
                    <a:pt x="2" y="0"/>
                  </a:lnTo>
                  <a:lnTo>
                    <a:pt x="2" y="4"/>
                  </a:lnTo>
                  <a:lnTo>
                    <a:pt x="0" y="8"/>
                  </a:lnTo>
                  <a:lnTo>
                    <a:pt x="0" y="12"/>
                  </a:lnTo>
                  <a:lnTo>
                    <a:pt x="0" y="16"/>
                  </a:lnTo>
                  <a:lnTo>
                    <a:pt x="0" y="18"/>
                  </a:lnTo>
                  <a:lnTo>
                    <a:pt x="0" y="20"/>
                  </a:lnTo>
                  <a:lnTo>
                    <a:pt x="0" y="20"/>
                  </a:lnTo>
                  <a:lnTo>
                    <a:pt x="0" y="18"/>
                  </a:lnTo>
                  <a:lnTo>
                    <a:pt x="2" y="16"/>
                  </a:lnTo>
                  <a:lnTo>
                    <a:pt x="2" y="12"/>
                  </a:lnTo>
                  <a:lnTo>
                    <a:pt x="4" y="10"/>
                  </a:lnTo>
                  <a:lnTo>
                    <a:pt x="4" y="8"/>
                  </a:lnTo>
                  <a:lnTo>
                    <a:pt x="2" y="2"/>
                  </a:lnTo>
                  <a:lnTo>
                    <a:pt x="2"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2333"/>
            <p:cNvSpPr>
              <a:spLocks/>
            </p:cNvSpPr>
            <p:nvPr/>
          </p:nvSpPr>
          <p:spPr bwMode="auto">
            <a:xfrm>
              <a:off x="5978525" y="3462338"/>
              <a:ext cx="9525" cy="9525"/>
            </a:xfrm>
            <a:custGeom>
              <a:avLst/>
              <a:gdLst>
                <a:gd name="T0" fmla="*/ 2 w 6"/>
                <a:gd name="T1" fmla="*/ 2 h 6"/>
                <a:gd name="T2" fmla="*/ 2 w 6"/>
                <a:gd name="T3" fmla="*/ 4 h 6"/>
                <a:gd name="T4" fmla="*/ 0 w 6"/>
                <a:gd name="T5" fmla="*/ 4 h 6"/>
                <a:gd name="T6" fmla="*/ 0 w 6"/>
                <a:gd name="T7" fmla="*/ 4 h 6"/>
                <a:gd name="T8" fmla="*/ 2 w 6"/>
                <a:gd name="T9" fmla="*/ 6 h 6"/>
                <a:gd name="T10" fmla="*/ 2 w 6"/>
                <a:gd name="T11" fmla="*/ 6 h 6"/>
                <a:gd name="T12" fmla="*/ 4 w 6"/>
                <a:gd name="T13" fmla="*/ 6 h 6"/>
                <a:gd name="T14" fmla="*/ 6 w 6"/>
                <a:gd name="T15" fmla="*/ 6 h 6"/>
                <a:gd name="T16" fmla="*/ 6 w 6"/>
                <a:gd name="T17" fmla="*/ 4 h 6"/>
                <a:gd name="T18" fmla="*/ 6 w 6"/>
                <a:gd name="T19" fmla="*/ 4 h 6"/>
                <a:gd name="T20" fmla="*/ 6 w 6"/>
                <a:gd name="T21" fmla="*/ 2 h 6"/>
                <a:gd name="T22" fmla="*/ 6 w 6"/>
                <a:gd name="T23" fmla="*/ 0 h 6"/>
                <a:gd name="T24" fmla="*/ 6 w 6"/>
                <a:gd name="T25" fmla="*/ 2 h 6"/>
                <a:gd name="T26" fmla="*/ 4 w 6"/>
                <a:gd name="T27" fmla="*/ 0 h 6"/>
                <a:gd name="T28" fmla="*/ 2 w 6"/>
                <a:gd name="T29" fmla="*/ 2 h 6"/>
                <a:gd name="T30" fmla="*/ 2 w 6"/>
                <a:gd name="T3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6">
                  <a:moveTo>
                    <a:pt x="2" y="2"/>
                  </a:moveTo>
                  <a:lnTo>
                    <a:pt x="2" y="4"/>
                  </a:lnTo>
                  <a:lnTo>
                    <a:pt x="0" y="4"/>
                  </a:lnTo>
                  <a:lnTo>
                    <a:pt x="0" y="4"/>
                  </a:lnTo>
                  <a:lnTo>
                    <a:pt x="2" y="6"/>
                  </a:lnTo>
                  <a:lnTo>
                    <a:pt x="2" y="6"/>
                  </a:lnTo>
                  <a:lnTo>
                    <a:pt x="4" y="6"/>
                  </a:lnTo>
                  <a:lnTo>
                    <a:pt x="6" y="6"/>
                  </a:lnTo>
                  <a:lnTo>
                    <a:pt x="6" y="4"/>
                  </a:lnTo>
                  <a:lnTo>
                    <a:pt x="6" y="4"/>
                  </a:lnTo>
                  <a:lnTo>
                    <a:pt x="6" y="2"/>
                  </a:lnTo>
                  <a:lnTo>
                    <a:pt x="6" y="0"/>
                  </a:lnTo>
                  <a:lnTo>
                    <a:pt x="6" y="2"/>
                  </a:lnTo>
                  <a:lnTo>
                    <a:pt x="4" y="0"/>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2334"/>
            <p:cNvSpPr>
              <a:spLocks/>
            </p:cNvSpPr>
            <p:nvPr/>
          </p:nvSpPr>
          <p:spPr bwMode="auto">
            <a:xfrm>
              <a:off x="5959475" y="3468688"/>
              <a:ext cx="63500" cy="73025"/>
            </a:xfrm>
            <a:custGeom>
              <a:avLst/>
              <a:gdLst>
                <a:gd name="T0" fmla="*/ 28 w 40"/>
                <a:gd name="T1" fmla="*/ 0 h 46"/>
                <a:gd name="T2" fmla="*/ 26 w 40"/>
                <a:gd name="T3" fmla="*/ 0 h 46"/>
                <a:gd name="T4" fmla="*/ 28 w 40"/>
                <a:gd name="T5" fmla="*/ 6 h 46"/>
                <a:gd name="T6" fmla="*/ 28 w 40"/>
                <a:gd name="T7" fmla="*/ 10 h 46"/>
                <a:gd name="T8" fmla="*/ 24 w 40"/>
                <a:gd name="T9" fmla="*/ 10 h 46"/>
                <a:gd name="T10" fmla="*/ 22 w 40"/>
                <a:gd name="T11" fmla="*/ 10 h 46"/>
                <a:gd name="T12" fmla="*/ 22 w 40"/>
                <a:gd name="T13" fmla="*/ 14 h 46"/>
                <a:gd name="T14" fmla="*/ 18 w 40"/>
                <a:gd name="T15" fmla="*/ 14 h 46"/>
                <a:gd name="T16" fmla="*/ 14 w 40"/>
                <a:gd name="T17" fmla="*/ 20 h 46"/>
                <a:gd name="T18" fmla="*/ 14 w 40"/>
                <a:gd name="T19" fmla="*/ 14 h 46"/>
                <a:gd name="T20" fmla="*/ 10 w 40"/>
                <a:gd name="T21" fmla="*/ 14 h 46"/>
                <a:gd name="T22" fmla="*/ 8 w 40"/>
                <a:gd name="T23" fmla="*/ 16 h 46"/>
                <a:gd name="T24" fmla="*/ 2 w 40"/>
                <a:gd name="T25" fmla="*/ 20 h 46"/>
                <a:gd name="T26" fmla="*/ 0 w 40"/>
                <a:gd name="T27" fmla="*/ 26 h 46"/>
                <a:gd name="T28" fmla="*/ 0 w 40"/>
                <a:gd name="T29" fmla="*/ 32 h 46"/>
                <a:gd name="T30" fmla="*/ 4 w 40"/>
                <a:gd name="T31" fmla="*/ 32 h 46"/>
                <a:gd name="T32" fmla="*/ 6 w 40"/>
                <a:gd name="T33" fmla="*/ 24 h 46"/>
                <a:gd name="T34" fmla="*/ 8 w 40"/>
                <a:gd name="T35" fmla="*/ 26 h 46"/>
                <a:gd name="T36" fmla="*/ 8 w 40"/>
                <a:gd name="T37" fmla="*/ 26 h 46"/>
                <a:gd name="T38" fmla="*/ 10 w 40"/>
                <a:gd name="T39" fmla="*/ 26 h 46"/>
                <a:gd name="T40" fmla="*/ 12 w 40"/>
                <a:gd name="T41" fmla="*/ 26 h 46"/>
                <a:gd name="T42" fmla="*/ 14 w 40"/>
                <a:gd name="T43" fmla="*/ 22 h 46"/>
                <a:gd name="T44" fmla="*/ 16 w 40"/>
                <a:gd name="T45" fmla="*/ 22 h 46"/>
                <a:gd name="T46" fmla="*/ 18 w 40"/>
                <a:gd name="T47" fmla="*/ 26 h 46"/>
                <a:gd name="T48" fmla="*/ 18 w 40"/>
                <a:gd name="T49" fmla="*/ 30 h 46"/>
                <a:gd name="T50" fmla="*/ 18 w 40"/>
                <a:gd name="T51" fmla="*/ 36 h 46"/>
                <a:gd name="T52" fmla="*/ 20 w 40"/>
                <a:gd name="T53" fmla="*/ 38 h 46"/>
                <a:gd name="T54" fmla="*/ 26 w 40"/>
                <a:gd name="T55" fmla="*/ 42 h 46"/>
                <a:gd name="T56" fmla="*/ 28 w 40"/>
                <a:gd name="T57" fmla="*/ 44 h 46"/>
                <a:gd name="T58" fmla="*/ 30 w 40"/>
                <a:gd name="T59" fmla="*/ 44 h 46"/>
                <a:gd name="T60" fmla="*/ 32 w 40"/>
                <a:gd name="T61" fmla="*/ 46 h 46"/>
                <a:gd name="T62" fmla="*/ 34 w 40"/>
                <a:gd name="T63" fmla="*/ 42 h 46"/>
                <a:gd name="T64" fmla="*/ 32 w 40"/>
                <a:gd name="T65" fmla="*/ 36 h 46"/>
                <a:gd name="T66" fmla="*/ 30 w 40"/>
                <a:gd name="T67" fmla="*/ 32 h 46"/>
                <a:gd name="T68" fmla="*/ 32 w 40"/>
                <a:gd name="T69" fmla="*/ 26 h 46"/>
                <a:gd name="T70" fmla="*/ 34 w 40"/>
                <a:gd name="T71" fmla="*/ 30 h 46"/>
                <a:gd name="T72" fmla="*/ 36 w 40"/>
                <a:gd name="T73" fmla="*/ 34 h 46"/>
                <a:gd name="T74" fmla="*/ 38 w 40"/>
                <a:gd name="T75" fmla="*/ 38 h 46"/>
                <a:gd name="T76" fmla="*/ 38 w 40"/>
                <a:gd name="T77" fmla="*/ 32 h 46"/>
                <a:gd name="T78" fmla="*/ 40 w 40"/>
                <a:gd name="T79" fmla="*/ 30 h 46"/>
                <a:gd name="T80" fmla="*/ 38 w 40"/>
                <a:gd name="T81" fmla="*/ 22 h 46"/>
                <a:gd name="T82" fmla="*/ 38 w 40"/>
                <a:gd name="T83" fmla="*/ 18 h 46"/>
                <a:gd name="T84" fmla="*/ 36 w 40"/>
                <a:gd name="T85" fmla="*/ 14 h 46"/>
                <a:gd name="T86" fmla="*/ 36 w 40"/>
                <a:gd name="T87" fmla="*/ 10 h 46"/>
                <a:gd name="T88" fmla="*/ 34 w 40"/>
                <a:gd name="T89" fmla="*/ 8 h 46"/>
                <a:gd name="T90" fmla="*/ 32 w 40"/>
                <a:gd name="T91" fmla="*/ 6 h 46"/>
                <a:gd name="T92" fmla="*/ 30 w 40"/>
                <a:gd name="T9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6">
                  <a:moveTo>
                    <a:pt x="30" y="2"/>
                  </a:moveTo>
                  <a:lnTo>
                    <a:pt x="28" y="0"/>
                  </a:lnTo>
                  <a:lnTo>
                    <a:pt x="26" y="0"/>
                  </a:lnTo>
                  <a:lnTo>
                    <a:pt x="26" y="0"/>
                  </a:lnTo>
                  <a:lnTo>
                    <a:pt x="26" y="2"/>
                  </a:lnTo>
                  <a:lnTo>
                    <a:pt x="28" y="6"/>
                  </a:lnTo>
                  <a:lnTo>
                    <a:pt x="28" y="8"/>
                  </a:lnTo>
                  <a:lnTo>
                    <a:pt x="28" y="10"/>
                  </a:lnTo>
                  <a:lnTo>
                    <a:pt x="26" y="8"/>
                  </a:lnTo>
                  <a:lnTo>
                    <a:pt x="24" y="10"/>
                  </a:lnTo>
                  <a:lnTo>
                    <a:pt x="22" y="10"/>
                  </a:lnTo>
                  <a:lnTo>
                    <a:pt x="22" y="10"/>
                  </a:lnTo>
                  <a:lnTo>
                    <a:pt x="22" y="12"/>
                  </a:lnTo>
                  <a:lnTo>
                    <a:pt x="22" y="14"/>
                  </a:lnTo>
                  <a:lnTo>
                    <a:pt x="20" y="14"/>
                  </a:lnTo>
                  <a:lnTo>
                    <a:pt x="18" y="14"/>
                  </a:lnTo>
                  <a:lnTo>
                    <a:pt x="18" y="18"/>
                  </a:lnTo>
                  <a:lnTo>
                    <a:pt x="14" y="20"/>
                  </a:lnTo>
                  <a:lnTo>
                    <a:pt x="14" y="16"/>
                  </a:lnTo>
                  <a:lnTo>
                    <a:pt x="14" y="14"/>
                  </a:lnTo>
                  <a:lnTo>
                    <a:pt x="10" y="12"/>
                  </a:lnTo>
                  <a:lnTo>
                    <a:pt x="10" y="14"/>
                  </a:lnTo>
                  <a:lnTo>
                    <a:pt x="8" y="14"/>
                  </a:lnTo>
                  <a:lnTo>
                    <a:pt x="8" y="16"/>
                  </a:lnTo>
                  <a:lnTo>
                    <a:pt x="8" y="18"/>
                  </a:lnTo>
                  <a:lnTo>
                    <a:pt x="2" y="20"/>
                  </a:lnTo>
                  <a:lnTo>
                    <a:pt x="2" y="22"/>
                  </a:lnTo>
                  <a:lnTo>
                    <a:pt x="0" y="26"/>
                  </a:lnTo>
                  <a:lnTo>
                    <a:pt x="0" y="30"/>
                  </a:lnTo>
                  <a:lnTo>
                    <a:pt x="0" y="32"/>
                  </a:lnTo>
                  <a:lnTo>
                    <a:pt x="2" y="32"/>
                  </a:lnTo>
                  <a:lnTo>
                    <a:pt x="4" y="32"/>
                  </a:lnTo>
                  <a:lnTo>
                    <a:pt x="4" y="26"/>
                  </a:lnTo>
                  <a:lnTo>
                    <a:pt x="6" y="24"/>
                  </a:lnTo>
                  <a:lnTo>
                    <a:pt x="8" y="24"/>
                  </a:lnTo>
                  <a:lnTo>
                    <a:pt x="8" y="26"/>
                  </a:lnTo>
                  <a:lnTo>
                    <a:pt x="8" y="28"/>
                  </a:lnTo>
                  <a:lnTo>
                    <a:pt x="8" y="26"/>
                  </a:lnTo>
                  <a:lnTo>
                    <a:pt x="10" y="24"/>
                  </a:lnTo>
                  <a:lnTo>
                    <a:pt x="10" y="26"/>
                  </a:lnTo>
                  <a:lnTo>
                    <a:pt x="12" y="26"/>
                  </a:lnTo>
                  <a:lnTo>
                    <a:pt x="12" y="26"/>
                  </a:lnTo>
                  <a:lnTo>
                    <a:pt x="12" y="26"/>
                  </a:lnTo>
                  <a:lnTo>
                    <a:pt x="14" y="22"/>
                  </a:lnTo>
                  <a:lnTo>
                    <a:pt x="14" y="22"/>
                  </a:lnTo>
                  <a:lnTo>
                    <a:pt x="16" y="22"/>
                  </a:lnTo>
                  <a:lnTo>
                    <a:pt x="18" y="24"/>
                  </a:lnTo>
                  <a:lnTo>
                    <a:pt x="18" y="26"/>
                  </a:lnTo>
                  <a:lnTo>
                    <a:pt x="20" y="28"/>
                  </a:lnTo>
                  <a:lnTo>
                    <a:pt x="18" y="30"/>
                  </a:lnTo>
                  <a:lnTo>
                    <a:pt x="18" y="34"/>
                  </a:lnTo>
                  <a:lnTo>
                    <a:pt x="18" y="36"/>
                  </a:lnTo>
                  <a:lnTo>
                    <a:pt x="20" y="38"/>
                  </a:lnTo>
                  <a:lnTo>
                    <a:pt x="20" y="38"/>
                  </a:lnTo>
                  <a:lnTo>
                    <a:pt x="22" y="40"/>
                  </a:lnTo>
                  <a:lnTo>
                    <a:pt x="26" y="42"/>
                  </a:lnTo>
                  <a:lnTo>
                    <a:pt x="26" y="44"/>
                  </a:lnTo>
                  <a:lnTo>
                    <a:pt x="28" y="44"/>
                  </a:lnTo>
                  <a:lnTo>
                    <a:pt x="30" y="42"/>
                  </a:lnTo>
                  <a:lnTo>
                    <a:pt x="30" y="44"/>
                  </a:lnTo>
                  <a:lnTo>
                    <a:pt x="30" y="46"/>
                  </a:lnTo>
                  <a:lnTo>
                    <a:pt x="32" y="46"/>
                  </a:lnTo>
                  <a:lnTo>
                    <a:pt x="34" y="42"/>
                  </a:lnTo>
                  <a:lnTo>
                    <a:pt x="34" y="42"/>
                  </a:lnTo>
                  <a:lnTo>
                    <a:pt x="32" y="38"/>
                  </a:lnTo>
                  <a:lnTo>
                    <a:pt x="32" y="36"/>
                  </a:lnTo>
                  <a:lnTo>
                    <a:pt x="30" y="36"/>
                  </a:lnTo>
                  <a:lnTo>
                    <a:pt x="30" y="32"/>
                  </a:lnTo>
                  <a:lnTo>
                    <a:pt x="32" y="28"/>
                  </a:lnTo>
                  <a:lnTo>
                    <a:pt x="32" y="26"/>
                  </a:lnTo>
                  <a:lnTo>
                    <a:pt x="34" y="28"/>
                  </a:lnTo>
                  <a:lnTo>
                    <a:pt x="34" y="30"/>
                  </a:lnTo>
                  <a:lnTo>
                    <a:pt x="36" y="30"/>
                  </a:lnTo>
                  <a:lnTo>
                    <a:pt x="36" y="34"/>
                  </a:lnTo>
                  <a:lnTo>
                    <a:pt x="36" y="36"/>
                  </a:lnTo>
                  <a:lnTo>
                    <a:pt x="38" y="38"/>
                  </a:lnTo>
                  <a:lnTo>
                    <a:pt x="38" y="32"/>
                  </a:lnTo>
                  <a:lnTo>
                    <a:pt x="38" y="32"/>
                  </a:lnTo>
                  <a:lnTo>
                    <a:pt x="38" y="30"/>
                  </a:lnTo>
                  <a:lnTo>
                    <a:pt x="40" y="30"/>
                  </a:lnTo>
                  <a:lnTo>
                    <a:pt x="38" y="26"/>
                  </a:lnTo>
                  <a:lnTo>
                    <a:pt x="38" y="22"/>
                  </a:lnTo>
                  <a:lnTo>
                    <a:pt x="38" y="22"/>
                  </a:lnTo>
                  <a:lnTo>
                    <a:pt x="38" y="18"/>
                  </a:lnTo>
                  <a:lnTo>
                    <a:pt x="36" y="16"/>
                  </a:lnTo>
                  <a:lnTo>
                    <a:pt x="36" y="14"/>
                  </a:lnTo>
                  <a:lnTo>
                    <a:pt x="34" y="14"/>
                  </a:lnTo>
                  <a:lnTo>
                    <a:pt x="36" y="10"/>
                  </a:lnTo>
                  <a:lnTo>
                    <a:pt x="34" y="10"/>
                  </a:lnTo>
                  <a:lnTo>
                    <a:pt x="34" y="8"/>
                  </a:lnTo>
                  <a:lnTo>
                    <a:pt x="32" y="6"/>
                  </a:lnTo>
                  <a:lnTo>
                    <a:pt x="32" y="6"/>
                  </a:lnTo>
                  <a:lnTo>
                    <a:pt x="30" y="4"/>
                  </a:lnTo>
                  <a:lnTo>
                    <a:pt x="3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2335"/>
            <p:cNvSpPr>
              <a:spLocks/>
            </p:cNvSpPr>
            <p:nvPr/>
          </p:nvSpPr>
          <p:spPr bwMode="auto">
            <a:xfrm>
              <a:off x="5959475" y="3522663"/>
              <a:ext cx="6350" cy="6350"/>
            </a:xfrm>
            <a:custGeom>
              <a:avLst/>
              <a:gdLst>
                <a:gd name="T0" fmla="*/ 2 w 4"/>
                <a:gd name="T1" fmla="*/ 4 h 4"/>
                <a:gd name="T2" fmla="*/ 4 w 4"/>
                <a:gd name="T3" fmla="*/ 4 h 4"/>
                <a:gd name="T4" fmla="*/ 4 w 4"/>
                <a:gd name="T5" fmla="*/ 2 h 4"/>
                <a:gd name="T6" fmla="*/ 4 w 4"/>
                <a:gd name="T7" fmla="*/ 2 h 4"/>
                <a:gd name="T8" fmla="*/ 2 w 4"/>
                <a:gd name="T9" fmla="*/ 0 h 4"/>
                <a:gd name="T10" fmla="*/ 0 w 4"/>
                <a:gd name="T11" fmla="*/ 0 h 4"/>
                <a:gd name="T12" fmla="*/ 0 w 4"/>
                <a:gd name="T13" fmla="*/ 2 h 4"/>
                <a:gd name="T14" fmla="*/ 0 w 4"/>
                <a:gd name="T15" fmla="*/ 2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4" y="4"/>
                  </a:lnTo>
                  <a:lnTo>
                    <a:pt x="4" y="2"/>
                  </a:lnTo>
                  <a:lnTo>
                    <a:pt x="4" y="2"/>
                  </a:lnTo>
                  <a:lnTo>
                    <a:pt x="2" y="0"/>
                  </a:lnTo>
                  <a:lnTo>
                    <a:pt x="0" y="0"/>
                  </a:lnTo>
                  <a:lnTo>
                    <a:pt x="0" y="2"/>
                  </a:lnTo>
                  <a:lnTo>
                    <a:pt x="0"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2336"/>
            <p:cNvSpPr>
              <a:spLocks/>
            </p:cNvSpPr>
            <p:nvPr/>
          </p:nvSpPr>
          <p:spPr bwMode="auto">
            <a:xfrm>
              <a:off x="5876925" y="3201988"/>
              <a:ext cx="19050" cy="57150"/>
            </a:xfrm>
            <a:custGeom>
              <a:avLst/>
              <a:gdLst>
                <a:gd name="T0" fmla="*/ 6 w 12"/>
                <a:gd name="T1" fmla="*/ 2 h 36"/>
                <a:gd name="T2" fmla="*/ 6 w 12"/>
                <a:gd name="T3" fmla="*/ 0 h 36"/>
                <a:gd name="T4" fmla="*/ 4 w 12"/>
                <a:gd name="T5" fmla="*/ 0 h 36"/>
                <a:gd name="T6" fmla="*/ 4 w 12"/>
                <a:gd name="T7" fmla="*/ 2 h 36"/>
                <a:gd name="T8" fmla="*/ 2 w 12"/>
                <a:gd name="T9" fmla="*/ 4 h 36"/>
                <a:gd name="T10" fmla="*/ 0 w 12"/>
                <a:gd name="T11" fmla="*/ 14 h 36"/>
                <a:gd name="T12" fmla="*/ 0 w 12"/>
                <a:gd name="T13" fmla="*/ 18 h 36"/>
                <a:gd name="T14" fmla="*/ 0 w 12"/>
                <a:gd name="T15" fmla="*/ 20 h 36"/>
                <a:gd name="T16" fmla="*/ 2 w 12"/>
                <a:gd name="T17" fmla="*/ 22 h 36"/>
                <a:gd name="T18" fmla="*/ 4 w 12"/>
                <a:gd name="T19" fmla="*/ 28 h 36"/>
                <a:gd name="T20" fmla="*/ 6 w 12"/>
                <a:gd name="T21" fmla="*/ 30 h 36"/>
                <a:gd name="T22" fmla="*/ 8 w 12"/>
                <a:gd name="T23" fmla="*/ 32 h 36"/>
                <a:gd name="T24" fmla="*/ 10 w 12"/>
                <a:gd name="T25" fmla="*/ 34 h 36"/>
                <a:gd name="T26" fmla="*/ 10 w 12"/>
                <a:gd name="T27" fmla="*/ 36 h 36"/>
                <a:gd name="T28" fmla="*/ 12 w 12"/>
                <a:gd name="T29" fmla="*/ 36 h 36"/>
                <a:gd name="T30" fmla="*/ 12 w 12"/>
                <a:gd name="T31" fmla="*/ 30 h 36"/>
                <a:gd name="T32" fmla="*/ 12 w 12"/>
                <a:gd name="T33" fmla="*/ 30 h 36"/>
                <a:gd name="T34" fmla="*/ 12 w 12"/>
                <a:gd name="T35" fmla="*/ 28 h 36"/>
                <a:gd name="T36" fmla="*/ 12 w 12"/>
                <a:gd name="T37" fmla="*/ 24 h 36"/>
                <a:gd name="T38" fmla="*/ 12 w 12"/>
                <a:gd name="T39" fmla="*/ 20 h 36"/>
                <a:gd name="T40" fmla="*/ 12 w 12"/>
                <a:gd name="T41" fmla="*/ 16 h 36"/>
                <a:gd name="T42" fmla="*/ 10 w 12"/>
                <a:gd name="T43" fmla="*/ 12 h 36"/>
                <a:gd name="T44" fmla="*/ 10 w 12"/>
                <a:gd name="T45" fmla="*/ 10 h 36"/>
                <a:gd name="T46" fmla="*/ 10 w 12"/>
                <a:gd name="T47" fmla="*/ 8 h 36"/>
                <a:gd name="T48" fmla="*/ 10 w 12"/>
                <a:gd name="T49" fmla="*/ 6 h 36"/>
                <a:gd name="T50" fmla="*/ 10 w 12"/>
                <a:gd name="T51" fmla="*/ 4 h 36"/>
                <a:gd name="T52" fmla="*/ 10 w 12"/>
                <a:gd name="T53" fmla="*/ 4 h 36"/>
                <a:gd name="T54" fmla="*/ 10 w 12"/>
                <a:gd name="T55" fmla="*/ 2 h 36"/>
                <a:gd name="T56" fmla="*/ 8 w 12"/>
                <a:gd name="T57" fmla="*/ 2 h 36"/>
                <a:gd name="T58" fmla="*/ 8 w 12"/>
                <a:gd name="T59" fmla="*/ 2 h 36"/>
                <a:gd name="T60" fmla="*/ 6 w 12"/>
                <a:gd name="T6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36">
                  <a:moveTo>
                    <a:pt x="6" y="2"/>
                  </a:moveTo>
                  <a:lnTo>
                    <a:pt x="6" y="0"/>
                  </a:lnTo>
                  <a:lnTo>
                    <a:pt x="4" y="0"/>
                  </a:lnTo>
                  <a:lnTo>
                    <a:pt x="4" y="2"/>
                  </a:lnTo>
                  <a:lnTo>
                    <a:pt x="2" y="4"/>
                  </a:lnTo>
                  <a:lnTo>
                    <a:pt x="0" y="14"/>
                  </a:lnTo>
                  <a:lnTo>
                    <a:pt x="0" y="18"/>
                  </a:lnTo>
                  <a:lnTo>
                    <a:pt x="0" y="20"/>
                  </a:lnTo>
                  <a:lnTo>
                    <a:pt x="2" y="22"/>
                  </a:lnTo>
                  <a:lnTo>
                    <a:pt x="4" y="28"/>
                  </a:lnTo>
                  <a:lnTo>
                    <a:pt x="6" y="30"/>
                  </a:lnTo>
                  <a:lnTo>
                    <a:pt x="8" y="32"/>
                  </a:lnTo>
                  <a:lnTo>
                    <a:pt x="10" y="34"/>
                  </a:lnTo>
                  <a:lnTo>
                    <a:pt x="10" y="36"/>
                  </a:lnTo>
                  <a:lnTo>
                    <a:pt x="12" y="36"/>
                  </a:lnTo>
                  <a:lnTo>
                    <a:pt x="12" y="30"/>
                  </a:lnTo>
                  <a:lnTo>
                    <a:pt x="12" y="30"/>
                  </a:lnTo>
                  <a:lnTo>
                    <a:pt x="12" y="28"/>
                  </a:lnTo>
                  <a:lnTo>
                    <a:pt x="12" y="24"/>
                  </a:lnTo>
                  <a:lnTo>
                    <a:pt x="12" y="20"/>
                  </a:lnTo>
                  <a:lnTo>
                    <a:pt x="12" y="16"/>
                  </a:lnTo>
                  <a:lnTo>
                    <a:pt x="10" y="12"/>
                  </a:lnTo>
                  <a:lnTo>
                    <a:pt x="10" y="10"/>
                  </a:lnTo>
                  <a:lnTo>
                    <a:pt x="10" y="8"/>
                  </a:lnTo>
                  <a:lnTo>
                    <a:pt x="10" y="6"/>
                  </a:lnTo>
                  <a:lnTo>
                    <a:pt x="10" y="4"/>
                  </a:lnTo>
                  <a:lnTo>
                    <a:pt x="10" y="4"/>
                  </a:lnTo>
                  <a:lnTo>
                    <a:pt x="10" y="2"/>
                  </a:lnTo>
                  <a:lnTo>
                    <a:pt x="8" y="2"/>
                  </a:lnTo>
                  <a:lnTo>
                    <a:pt x="8" y="2"/>
                  </a:lnTo>
                  <a:lnTo>
                    <a:pt x="6"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2337"/>
            <p:cNvSpPr>
              <a:spLocks/>
            </p:cNvSpPr>
            <p:nvPr/>
          </p:nvSpPr>
          <p:spPr bwMode="auto">
            <a:xfrm>
              <a:off x="5940425" y="2840038"/>
              <a:ext cx="69850" cy="69850"/>
            </a:xfrm>
            <a:custGeom>
              <a:avLst/>
              <a:gdLst>
                <a:gd name="T0" fmla="*/ 34 w 44"/>
                <a:gd name="T1" fmla="*/ 10 h 44"/>
                <a:gd name="T2" fmla="*/ 32 w 44"/>
                <a:gd name="T3" fmla="*/ 12 h 44"/>
                <a:gd name="T4" fmla="*/ 30 w 44"/>
                <a:gd name="T5" fmla="*/ 14 h 44"/>
                <a:gd name="T6" fmla="*/ 28 w 44"/>
                <a:gd name="T7" fmla="*/ 12 h 44"/>
                <a:gd name="T8" fmla="*/ 20 w 44"/>
                <a:gd name="T9" fmla="*/ 10 h 44"/>
                <a:gd name="T10" fmla="*/ 12 w 44"/>
                <a:gd name="T11" fmla="*/ 6 h 44"/>
                <a:gd name="T12" fmla="*/ 4 w 44"/>
                <a:gd name="T13" fmla="*/ 2 h 44"/>
                <a:gd name="T14" fmla="*/ 0 w 44"/>
                <a:gd name="T15" fmla="*/ 0 h 44"/>
                <a:gd name="T16" fmla="*/ 0 w 44"/>
                <a:gd name="T17" fmla="*/ 2 h 44"/>
                <a:gd name="T18" fmla="*/ 6 w 44"/>
                <a:gd name="T19" fmla="*/ 8 h 44"/>
                <a:gd name="T20" fmla="*/ 10 w 44"/>
                <a:gd name="T21" fmla="*/ 14 h 44"/>
                <a:gd name="T22" fmla="*/ 10 w 44"/>
                <a:gd name="T23" fmla="*/ 18 h 44"/>
                <a:gd name="T24" fmla="*/ 14 w 44"/>
                <a:gd name="T25" fmla="*/ 22 h 44"/>
                <a:gd name="T26" fmla="*/ 12 w 44"/>
                <a:gd name="T27" fmla="*/ 24 h 44"/>
                <a:gd name="T28" fmla="*/ 8 w 44"/>
                <a:gd name="T29" fmla="*/ 24 h 44"/>
                <a:gd name="T30" fmla="*/ 10 w 44"/>
                <a:gd name="T31" fmla="*/ 26 h 44"/>
                <a:gd name="T32" fmla="*/ 10 w 44"/>
                <a:gd name="T33" fmla="*/ 30 h 44"/>
                <a:gd name="T34" fmla="*/ 10 w 44"/>
                <a:gd name="T35" fmla="*/ 32 h 44"/>
                <a:gd name="T36" fmla="*/ 16 w 44"/>
                <a:gd name="T37" fmla="*/ 38 h 44"/>
                <a:gd name="T38" fmla="*/ 18 w 44"/>
                <a:gd name="T39" fmla="*/ 44 h 44"/>
                <a:gd name="T40" fmla="*/ 22 w 44"/>
                <a:gd name="T41" fmla="*/ 42 h 44"/>
                <a:gd name="T42" fmla="*/ 22 w 44"/>
                <a:gd name="T43" fmla="*/ 40 h 44"/>
                <a:gd name="T44" fmla="*/ 24 w 44"/>
                <a:gd name="T45" fmla="*/ 40 h 44"/>
                <a:gd name="T46" fmla="*/ 20 w 44"/>
                <a:gd name="T47" fmla="*/ 36 h 44"/>
                <a:gd name="T48" fmla="*/ 14 w 44"/>
                <a:gd name="T49" fmla="*/ 34 h 44"/>
                <a:gd name="T50" fmla="*/ 16 w 44"/>
                <a:gd name="T51" fmla="*/ 32 h 44"/>
                <a:gd name="T52" fmla="*/ 20 w 44"/>
                <a:gd name="T53" fmla="*/ 32 h 44"/>
                <a:gd name="T54" fmla="*/ 22 w 44"/>
                <a:gd name="T55" fmla="*/ 30 h 44"/>
                <a:gd name="T56" fmla="*/ 28 w 44"/>
                <a:gd name="T57" fmla="*/ 32 h 44"/>
                <a:gd name="T58" fmla="*/ 38 w 44"/>
                <a:gd name="T59" fmla="*/ 36 h 44"/>
                <a:gd name="T60" fmla="*/ 36 w 44"/>
                <a:gd name="T61" fmla="*/ 32 h 44"/>
                <a:gd name="T62" fmla="*/ 34 w 44"/>
                <a:gd name="T63" fmla="*/ 26 h 44"/>
                <a:gd name="T64" fmla="*/ 38 w 44"/>
                <a:gd name="T65" fmla="*/ 24 h 44"/>
                <a:gd name="T66" fmla="*/ 40 w 44"/>
                <a:gd name="T67" fmla="*/ 22 h 44"/>
                <a:gd name="T68" fmla="*/ 42 w 44"/>
                <a:gd name="T69" fmla="*/ 22 h 44"/>
                <a:gd name="T70" fmla="*/ 44 w 44"/>
                <a:gd name="T71" fmla="*/ 20 h 44"/>
                <a:gd name="T72" fmla="*/ 42 w 44"/>
                <a:gd name="T73" fmla="*/ 18 h 44"/>
                <a:gd name="T74" fmla="*/ 40 w 44"/>
                <a:gd name="T75" fmla="*/ 16 h 44"/>
                <a:gd name="T76" fmla="*/ 36 w 44"/>
                <a:gd name="T7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4">
                  <a:moveTo>
                    <a:pt x="34" y="12"/>
                  </a:moveTo>
                  <a:lnTo>
                    <a:pt x="34" y="10"/>
                  </a:lnTo>
                  <a:lnTo>
                    <a:pt x="32" y="8"/>
                  </a:lnTo>
                  <a:lnTo>
                    <a:pt x="32" y="12"/>
                  </a:lnTo>
                  <a:lnTo>
                    <a:pt x="32" y="14"/>
                  </a:lnTo>
                  <a:lnTo>
                    <a:pt x="30" y="14"/>
                  </a:lnTo>
                  <a:lnTo>
                    <a:pt x="28" y="14"/>
                  </a:lnTo>
                  <a:lnTo>
                    <a:pt x="28" y="12"/>
                  </a:lnTo>
                  <a:lnTo>
                    <a:pt x="24" y="12"/>
                  </a:lnTo>
                  <a:lnTo>
                    <a:pt x="20" y="10"/>
                  </a:lnTo>
                  <a:lnTo>
                    <a:pt x="16" y="8"/>
                  </a:lnTo>
                  <a:lnTo>
                    <a:pt x="12" y="6"/>
                  </a:lnTo>
                  <a:lnTo>
                    <a:pt x="6" y="2"/>
                  </a:lnTo>
                  <a:lnTo>
                    <a:pt x="4" y="2"/>
                  </a:lnTo>
                  <a:lnTo>
                    <a:pt x="2" y="0"/>
                  </a:lnTo>
                  <a:lnTo>
                    <a:pt x="0" y="0"/>
                  </a:lnTo>
                  <a:lnTo>
                    <a:pt x="0" y="0"/>
                  </a:lnTo>
                  <a:lnTo>
                    <a:pt x="0" y="2"/>
                  </a:lnTo>
                  <a:lnTo>
                    <a:pt x="0" y="2"/>
                  </a:lnTo>
                  <a:lnTo>
                    <a:pt x="6" y="8"/>
                  </a:lnTo>
                  <a:lnTo>
                    <a:pt x="8" y="12"/>
                  </a:lnTo>
                  <a:lnTo>
                    <a:pt x="10" y="14"/>
                  </a:lnTo>
                  <a:lnTo>
                    <a:pt x="10" y="18"/>
                  </a:lnTo>
                  <a:lnTo>
                    <a:pt x="10" y="18"/>
                  </a:lnTo>
                  <a:lnTo>
                    <a:pt x="12" y="20"/>
                  </a:lnTo>
                  <a:lnTo>
                    <a:pt x="14" y="22"/>
                  </a:lnTo>
                  <a:lnTo>
                    <a:pt x="14" y="24"/>
                  </a:lnTo>
                  <a:lnTo>
                    <a:pt x="12" y="24"/>
                  </a:lnTo>
                  <a:lnTo>
                    <a:pt x="10" y="24"/>
                  </a:lnTo>
                  <a:lnTo>
                    <a:pt x="8" y="24"/>
                  </a:lnTo>
                  <a:lnTo>
                    <a:pt x="8" y="24"/>
                  </a:lnTo>
                  <a:lnTo>
                    <a:pt x="10" y="26"/>
                  </a:lnTo>
                  <a:lnTo>
                    <a:pt x="10" y="28"/>
                  </a:lnTo>
                  <a:lnTo>
                    <a:pt x="10" y="30"/>
                  </a:lnTo>
                  <a:lnTo>
                    <a:pt x="10" y="30"/>
                  </a:lnTo>
                  <a:lnTo>
                    <a:pt x="10" y="32"/>
                  </a:lnTo>
                  <a:lnTo>
                    <a:pt x="12" y="36"/>
                  </a:lnTo>
                  <a:lnTo>
                    <a:pt x="16" y="38"/>
                  </a:lnTo>
                  <a:lnTo>
                    <a:pt x="18" y="42"/>
                  </a:lnTo>
                  <a:lnTo>
                    <a:pt x="18" y="44"/>
                  </a:lnTo>
                  <a:lnTo>
                    <a:pt x="20" y="44"/>
                  </a:lnTo>
                  <a:lnTo>
                    <a:pt x="22" y="42"/>
                  </a:lnTo>
                  <a:lnTo>
                    <a:pt x="20" y="40"/>
                  </a:lnTo>
                  <a:lnTo>
                    <a:pt x="22" y="40"/>
                  </a:lnTo>
                  <a:lnTo>
                    <a:pt x="22" y="40"/>
                  </a:lnTo>
                  <a:lnTo>
                    <a:pt x="24" y="40"/>
                  </a:lnTo>
                  <a:lnTo>
                    <a:pt x="24" y="38"/>
                  </a:lnTo>
                  <a:lnTo>
                    <a:pt x="20" y="36"/>
                  </a:lnTo>
                  <a:lnTo>
                    <a:pt x="16" y="36"/>
                  </a:lnTo>
                  <a:lnTo>
                    <a:pt x="14" y="34"/>
                  </a:lnTo>
                  <a:lnTo>
                    <a:pt x="14" y="32"/>
                  </a:lnTo>
                  <a:lnTo>
                    <a:pt x="16" y="32"/>
                  </a:lnTo>
                  <a:lnTo>
                    <a:pt x="18" y="32"/>
                  </a:lnTo>
                  <a:lnTo>
                    <a:pt x="20" y="32"/>
                  </a:lnTo>
                  <a:lnTo>
                    <a:pt x="20" y="32"/>
                  </a:lnTo>
                  <a:lnTo>
                    <a:pt x="22" y="30"/>
                  </a:lnTo>
                  <a:lnTo>
                    <a:pt x="24" y="30"/>
                  </a:lnTo>
                  <a:lnTo>
                    <a:pt x="28" y="32"/>
                  </a:lnTo>
                  <a:lnTo>
                    <a:pt x="32" y="34"/>
                  </a:lnTo>
                  <a:lnTo>
                    <a:pt x="38" y="36"/>
                  </a:lnTo>
                  <a:lnTo>
                    <a:pt x="38" y="34"/>
                  </a:lnTo>
                  <a:lnTo>
                    <a:pt x="36" y="32"/>
                  </a:lnTo>
                  <a:lnTo>
                    <a:pt x="34" y="28"/>
                  </a:lnTo>
                  <a:lnTo>
                    <a:pt x="34" y="26"/>
                  </a:lnTo>
                  <a:lnTo>
                    <a:pt x="36" y="24"/>
                  </a:lnTo>
                  <a:lnTo>
                    <a:pt x="38" y="24"/>
                  </a:lnTo>
                  <a:lnTo>
                    <a:pt x="40" y="24"/>
                  </a:lnTo>
                  <a:lnTo>
                    <a:pt x="40" y="22"/>
                  </a:lnTo>
                  <a:lnTo>
                    <a:pt x="40" y="24"/>
                  </a:lnTo>
                  <a:lnTo>
                    <a:pt x="42" y="22"/>
                  </a:lnTo>
                  <a:lnTo>
                    <a:pt x="42" y="20"/>
                  </a:lnTo>
                  <a:lnTo>
                    <a:pt x="44" y="20"/>
                  </a:lnTo>
                  <a:lnTo>
                    <a:pt x="44" y="18"/>
                  </a:lnTo>
                  <a:lnTo>
                    <a:pt x="42" y="18"/>
                  </a:lnTo>
                  <a:lnTo>
                    <a:pt x="40" y="18"/>
                  </a:lnTo>
                  <a:lnTo>
                    <a:pt x="40" y="16"/>
                  </a:lnTo>
                  <a:lnTo>
                    <a:pt x="38" y="16"/>
                  </a:lnTo>
                  <a:lnTo>
                    <a:pt x="36" y="14"/>
                  </a:lnTo>
                  <a:lnTo>
                    <a:pt x="34" y="1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2338"/>
            <p:cNvSpPr>
              <a:spLocks/>
            </p:cNvSpPr>
            <p:nvPr/>
          </p:nvSpPr>
          <p:spPr bwMode="auto">
            <a:xfrm>
              <a:off x="5934075" y="2843213"/>
              <a:ext cx="6350" cy="3175"/>
            </a:xfrm>
            <a:custGeom>
              <a:avLst/>
              <a:gdLst>
                <a:gd name="T0" fmla="*/ 4 w 4"/>
                <a:gd name="T1" fmla="*/ 2 h 2"/>
                <a:gd name="T2" fmla="*/ 2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2" y="0"/>
                  </a:lnTo>
                  <a:lnTo>
                    <a:pt x="0" y="2"/>
                  </a:lnTo>
                  <a:lnTo>
                    <a:pt x="2" y="2"/>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2339"/>
            <p:cNvSpPr>
              <a:spLocks/>
            </p:cNvSpPr>
            <p:nvPr/>
          </p:nvSpPr>
          <p:spPr bwMode="auto">
            <a:xfrm>
              <a:off x="5937250" y="2906713"/>
              <a:ext cx="104775" cy="142875"/>
            </a:xfrm>
            <a:custGeom>
              <a:avLst/>
              <a:gdLst>
                <a:gd name="T0" fmla="*/ 42 w 66"/>
                <a:gd name="T1" fmla="*/ 14 h 90"/>
                <a:gd name="T2" fmla="*/ 36 w 66"/>
                <a:gd name="T3" fmla="*/ 8 h 90"/>
                <a:gd name="T4" fmla="*/ 30 w 66"/>
                <a:gd name="T5" fmla="*/ 0 h 90"/>
                <a:gd name="T6" fmla="*/ 26 w 66"/>
                <a:gd name="T7" fmla="*/ 0 h 90"/>
                <a:gd name="T8" fmla="*/ 30 w 66"/>
                <a:gd name="T9" fmla="*/ 4 h 90"/>
                <a:gd name="T10" fmla="*/ 32 w 66"/>
                <a:gd name="T11" fmla="*/ 6 h 90"/>
                <a:gd name="T12" fmla="*/ 30 w 66"/>
                <a:gd name="T13" fmla="*/ 8 h 90"/>
                <a:gd name="T14" fmla="*/ 26 w 66"/>
                <a:gd name="T15" fmla="*/ 4 h 90"/>
                <a:gd name="T16" fmla="*/ 26 w 66"/>
                <a:gd name="T17" fmla="*/ 8 h 90"/>
                <a:gd name="T18" fmla="*/ 30 w 66"/>
                <a:gd name="T19" fmla="*/ 14 h 90"/>
                <a:gd name="T20" fmla="*/ 32 w 66"/>
                <a:gd name="T21" fmla="*/ 18 h 90"/>
                <a:gd name="T22" fmla="*/ 36 w 66"/>
                <a:gd name="T23" fmla="*/ 24 h 90"/>
                <a:gd name="T24" fmla="*/ 36 w 66"/>
                <a:gd name="T25" fmla="*/ 28 h 90"/>
                <a:gd name="T26" fmla="*/ 40 w 66"/>
                <a:gd name="T27" fmla="*/ 36 h 90"/>
                <a:gd name="T28" fmla="*/ 38 w 66"/>
                <a:gd name="T29" fmla="*/ 40 h 90"/>
                <a:gd name="T30" fmla="*/ 38 w 66"/>
                <a:gd name="T31" fmla="*/ 46 h 90"/>
                <a:gd name="T32" fmla="*/ 34 w 66"/>
                <a:gd name="T33" fmla="*/ 52 h 90"/>
                <a:gd name="T34" fmla="*/ 32 w 66"/>
                <a:gd name="T35" fmla="*/ 54 h 90"/>
                <a:gd name="T36" fmla="*/ 28 w 66"/>
                <a:gd name="T37" fmla="*/ 50 h 90"/>
                <a:gd name="T38" fmla="*/ 28 w 66"/>
                <a:gd name="T39" fmla="*/ 46 h 90"/>
                <a:gd name="T40" fmla="*/ 26 w 66"/>
                <a:gd name="T41" fmla="*/ 50 h 90"/>
                <a:gd name="T42" fmla="*/ 28 w 66"/>
                <a:gd name="T43" fmla="*/ 58 h 90"/>
                <a:gd name="T44" fmla="*/ 30 w 66"/>
                <a:gd name="T45" fmla="*/ 66 h 90"/>
                <a:gd name="T46" fmla="*/ 26 w 66"/>
                <a:gd name="T47" fmla="*/ 68 h 90"/>
                <a:gd name="T48" fmla="*/ 22 w 66"/>
                <a:gd name="T49" fmla="*/ 66 h 90"/>
                <a:gd name="T50" fmla="*/ 14 w 66"/>
                <a:gd name="T51" fmla="*/ 68 h 90"/>
                <a:gd name="T52" fmla="*/ 8 w 66"/>
                <a:gd name="T53" fmla="*/ 70 h 90"/>
                <a:gd name="T54" fmla="*/ 6 w 66"/>
                <a:gd name="T55" fmla="*/ 74 h 90"/>
                <a:gd name="T56" fmla="*/ 4 w 66"/>
                <a:gd name="T57" fmla="*/ 80 h 90"/>
                <a:gd name="T58" fmla="*/ 0 w 66"/>
                <a:gd name="T59" fmla="*/ 84 h 90"/>
                <a:gd name="T60" fmla="*/ 4 w 66"/>
                <a:gd name="T61" fmla="*/ 88 h 90"/>
                <a:gd name="T62" fmla="*/ 8 w 66"/>
                <a:gd name="T63" fmla="*/ 86 h 90"/>
                <a:gd name="T64" fmla="*/ 12 w 66"/>
                <a:gd name="T65" fmla="*/ 88 h 90"/>
                <a:gd name="T66" fmla="*/ 14 w 66"/>
                <a:gd name="T67" fmla="*/ 84 h 90"/>
                <a:gd name="T68" fmla="*/ 18 w 66"/>
                <a:gd name="T69" fmla="*/ 82 h 90"/>
                <a:gd name="T70" fmla="*/ 20 w 66"/>
                <a:gd name="T71" fmla="*/ 80 h 90"/>
                <a:gd name="T72" fmla="*/ 24 w 66"/>
                <a:gd name="T73" fmla="*/ 76 h 90"/>
                <a:gd name="T74" fmla="*/ 30 w 66"/>
                <a:gd name="T75" fmla="*/ 78 h 90"/>
                <a:gd name="T76" fmla="*/ 32 w 66"/>
                <a:gd name="T77" fmla="*/ 78 h 90"/>
                <a:gd name="T78" fmla="*/ 34 w 66"/>
                <a:gd name="T79" fmla="*/ 84 h 90"/>
                <a:gd name="T80" fmla="*/ 40 w 66"/>
                <a:gd name="T81" fmla="*/ 88 h 90"/>
                <a:gd name="T82" fmla="*/ 42 w 66"/>
                <a:gd name="T83" fmla="*/ 84 h 90"/>
                <a:gd name="T84" fmla="*/ 42 w 66"/>
                <a:gd name="T85" fmla="*/ 82 h 90"/>
                <a:gd name="T86" fmla="*/ 46 w 66"/>
                <a:gd name="T87" fmla="*/ 82 h 90"/>
                <a:gd name="T88" fmla="*/ 40 w 66"/>
                <a:gd name="T89" fmla="*/ 72 h 90"/>
                <a:gd name="T90" fmla="*/ 44 w 66"/>
                <a:gd name="T91" fmla="*/ 76 h 90"/>
                <a:gd name="T92" fmla="*/ 46 w 66"/>
                <a:gd name="T93" fmla="*/ 74 h 90"/>
                <a:gd name="T94" fmla="*/ 46 w 66"/>
                <a:gd name="T95" fmla="*/ 76 h 90"/>
                <a:gd name="T96" fmla="*/ 54 w 66"/>
                <a:gd name="T97" fmla="*/ 76 h 90"/>
                <a:gd name="T98" fmla="*/ 54 w 66"/>
                <a:gd name="T99" fmla="*/ 70 h 90"/>
                <a:gd name="T100" fmla="*/ 58 w 66"/>
                <a:gd name="T101" fmla="*/ 74 h 90"/>
                <a:gd name="T102" fmla="*/ 58 w 66"/>
                <a:gd name="T103" fmla="*/ 70 h 90"/>
                <a:gd name="T104" fmla="*/ 60 w 66"/>
                <a:gd name="T105" fmla="*/ 68 h 90"/>
                <a:gd name="T106" fmla="*/ 58 w 66"/>
                <a:gd name="T107" fmla="*/ 64 h 90"/>
                <a:gd name="T108" fmla="*/ 62 w 66"/>
                <a:gd name="T109" fmla="*/ 66 h 90"/>
                <a:gd name="T110" fmla="*/ 66 w 66"/>
                <a:gd name="T111" fmla="*/ 68 h 90"/>
                <a:gd name="T112" fmla="*/ 66 w 66"/>
                <a:gd name="T113" fmla="*/ 62 h 90"/>
                <a:gd name="T114" fmla="*/ 60 w 66"/>
                <a:gd name="T115" fmla="*/ 56 h 90"/>
                <a:gd name="T116" fmla="*/ 60 w 66"/>
                <a:gd name="T117" fmla="*/ 48 h 90"/>
                <a:gd name="T118" fmla="*/ 54 w 66"/>
                <a:gd name="T119" fmla="*/ 40 h 90"/>
                <a:gd name="T120" fmla="*/ 52 w 66"/>
                <a:gd name="T121" fmla="*/ 32 h 90"/>
                <a:gd name="T122" fmla="*/ 50 w 66"/>
                <a:gd name="T123" fmla="*/ 26 h 90"/>
                <a:gd name="T124" fmla="*/ 50 w 66"/>
                <a:gd name="T125" fmla="*/ 2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90">
                  <a:moveTo>
                    <a:pt x="48" y="20"/>
                  </a:moveTo>
                  <a:lnTo>
                    <a:pt x="46" y="16"/>
                  </a:lnTo>
                  <a:lnTo>
                    <a:pt x="42" y="14"/>
                  </a:lnTo>
                  <a:lnTo>
                    <a:pt x="40" y="12"/>
                  </a:lnTo>
                  <a:lnTo>
                    <a:pt x="38" y="10"/>
                  </a:lnTo>
                  <a:lnTo>
                    <a:pt x="36" y="8"/>
                  </a:lnTo>
                  <a:lnTo>
                    <a:pt x="34" y="4"/>
                  </a:lnTo>
                  <a:lnTo>
                    <a:pt x="32" y="2"/>
                  </a:lnTo>
                  <a:lnTo>
                    <a:pt x="30" y="0"/>
                  </a:lnTo>
                  <a:lnTo>
                    <a:pt x="28" y="0"/>
                  </a:lnTo>
                  <a:lnTo>
                    <a:pt x="26" y="0"/>
                  </a:lnTo>
                  <a:lnTo>
                    <a:pt x="26" y="0"/>
                  </a:lnTo>
                  <a:lnTo>
                    <a:pt x="28" y="2"/>
                  </a:lnTo>
                  <a:lnTo>
                    <a:pt x="28" y="4"/>
                  </a:lnTo>
                  <a:lnTo>
                    <a:pt x="30" y="4"/>
                  </a:lnTo>
                  <a:lnTo>
                    <a:pt x="30" y="2"/>
                  </a:lnTo>
                  <a:lnTo>
                    <a:pt x="32" y="4"/>
                  </a:lnTo>
                  <a:lnTo>
                    <a:pt x="32" y="6"/>
                  </a:lnTo>
                  <a:lnTo>
                    <a:pt x="32" y="6"/>
                  </a:lnTo>
                  <a:lnTo>
                    <a:pt x="30" y="6"/>
                  </a:lnTo>
                  <a:lnTo>
                    <a:pt x="30" y="8"/>
                  </a:lnTo>
                  <a:lnTo>
                    <a:pt x="30" y="6"/>
                  </a:lnTo>
                  <a:lnTo>
                    <a:pt x="26" y="4"/>
                  </a:lnTo>
                  <a:lnTo>
                    <a:pt x="26" y="4"/>
                  </a:lnTo>
                  <a:lnTo>
                    <a:pt x="26" y="4"/>
                  </a:lnTo>
                  <a:lnTo>
                    <a:pt x="26" y="6"/>
                  </a:lnTo>
                  <a:lnTo>
                    <a:pt x="26" y="8"/>
                  </a:lnTo>
                  <a:lnTo>
                    <a:pt x="26" y="8"/>
                  </a:lnTo>
                  <a:lnTo>
                    <a:pt x="26" y="10"/>
                  </a:lnTo>
                  <a:lnTo>
                    <a:pt x="30" y="14"/>
                  </a:lnTo>
                  <a:lnTo>
                    <a:pt x="30" y="16"/>
                  </a:lnTo>
                  <a:lnTo>
                    <a:pt x="30" y="18"/>
                  </a:lnTo>
                  <a:lnTo>
                    <a:pt x="32" y="18"/>
                  </a:lnTo>
                  <a:lnTo>
                    <a:pt x="32" y="20"/>
                  </a:lnTo>
                  <a:lnTo>
                    <a:pt x="34" y="22"/>
                  </a:lnTo>
                  <a:lnTo>
                    <a:pt x="36" y="24"/>
                  </a:lnTo>
                  <a:lnTo>
                    <a:pt x="36" y="26"/>
                  </a:lnTo>
                  <a:lnTo>
                    <a:pt x="36" y="28"/>
                  </a:lnTo>
                  <a:lnTo>
                    <a:pt x="36" y="28"/>
                  </a:lnTo>
                  <a:lnTo>
                    <a:pt x="38" y="34"/>
                  </a:lnTo>
                  <a:lnTo>
                    <a:pt x="38" y="34"/>
                  </a:lnTo>
                  <a:lnTo>
                    <a:pt x="40" y="36"/>
                  </a:lnTo>
                  <a:lnTo>
                    <a:pt x="40" y="38"/>
                  </a:lnTo>
                  <a:lnTo>
                    <a:pt x="38" y="38"/>
                  </a:lnTo>
                  <a:lnTo>
                    <a:pt x="38" y="40"/>
                  </a:lnTo>
                  <a:lnTo>
                    <a:pt x="38" y="42"/>
                  </a:lnTo>
                  <a:lnTo>
                    <a:pt x="38" y="44"/>
                  </a:lnTo>
                  <a:lnTo>
                    <a:pt x="38" y="46"/>
                  </a:lnTo>
                  <a:lnTo>
                    <a:pt x="36" y="48"/>
                  </a:lnTo>
                  <a:lnTo>
                    <a:pt x="36" y="50"/>
                  </a:lnTo>
                  <a:lnTo>
                    <a:pt x="34" y="52"/>
                  </a:lnTo>
                  <a:lnTo>
                    <a:pt x="34" y="52"/>
                  </a:lnTo>
                  <a:lnTo>
                    <a:pt x="32" y="54"/>
                  </a:lnTo>
                  <a:lnTo>
                    <a:pt x="32" y="54"/>
                  </a:lnTo>
                  <a:lnTo>
                    <a:pt x="30" y="52"/>
                  </a:lnTo>
                  <a:lnTo>
                    <a:pt x="28" y="50"/>
                  </a:lnTo>
                  <a:lnTo>
                    <a:pt x="28" y="50"/>
                  </a:lnTo>
                  <a:lnTo>
                    <a:pt x="28" y="48"/>
                  </a:lnTo>
                  <a:lnTo>
                    <a:pt x="30" y="48"/>
                  </a:lnTo>
                  <a:lnTo>
                    <a:pt x="28" y="46"/>
                  </a:lnTo>
                  <a:lnTo>
                    <a:pt x="28" y="46"/>
                  </a:lnTo>
                  <a:lnTo>
                    <a:pt x="26" y="48"/>
                  </a:lnTo>
                  <a:lnTo>
                    <a:pt x="26" y="50"/>
                  </a:lnTo>
                  <a:lnTo>
                    <a:pt x="28" y="52"/>
                  </a:lnTo>
                  <a:lnTo>
                    <a:pt x="28" y="54"/>
                  </a:lnTo>
                  <a:lnTo>
                    <a:pt x="28" y="58"/>
                  </a:lnTo>
                  <a:lnTo>
                    <a:pt x="28" y="60"/>
                  </a:lnTo>
                  <a:lnTo>
                    <a:pt x="30" y="66"/>
                  </a:lnTo>
                  <a:lnTo>
                    <a:pt x="30" y="66"/>
                  </a:lnTo>
                  <a:lnTo>
                    <a:pt x="30" y="68"/>
                  </a:lnTo>
                  <a:lnTo>
                    <a:pt x="28" y="68"/>
                  </a:lnTo>
                  <a:lnTo>
                    <a:pt x="26" y="68"/>
                  </a:lnTo>
                  <a:lnTo>
                    <a:pt x="24" y="66"/>
                  </a:lnTo>
                  <a:lnTo>
                    <a:pt x="24" y="66"/>
                  </a:lnTo>
                  <a:lnTo>
                    <a:pt x="22" y="66"/>
                  </a:lnTo>
                  <a:lnTo>
                    <a:pt x="20" y="66"/>
                  </a:lnTo>
                  <a:lnTo>
                    <a:pt x="16" y="68"/>
                  </a:lnTo>
                  <a:lnTo>
                    <a:pt x="14" y="68"/>
                  </a:lnTo>
                  <a:lnTo>
                    <a:pt x="12" y="70"/>
                  </a:lnTo>
                  <a:lnTo>
                    <a:pt x="10" y="68"/>
                  </a:lnTo>
                  <a:lnTo>
                    <a:pt x="8" y="70"/>
                  </a:lnTo>
                  <a:lnTo>
                    <a:pt x="8" y="70"/>
                  </a:lnTo>
                  <a:lnTo>
                    <a:pt x="8" y="74"/>
                  </a:lnTo>
                  <a:lnTo>
                    <a:pt x="6" y="74"/>
                  </a:lnTo>
                  <a:lnTo>
                    <a:pt x="6" y="78"/>
                  </a:lnTo>
                  <a:lnTo>
                    <a:pt x="4" y="80"/>
                  </a:lnTo>
                  <a:lnTo>
                    <a:pt x="4" y="80"/>
                  </a:lnTo>
                  <a:lnTo>
                    <a:pt x="4" y="82"/>
                  </a:lnTo>
                  <a:lnTo>
                    <a:pt x="0" y="84"/>
                  </a:lnTo>
                  <a:lnTo>
                    <a:pt x="0" y="84"/>
                  </a:lnTo>
                  <a:lnTo>
                    <a:pt x="2" y="86"/>
                  </a:lnTo>
                  <a:lnTo>
                    <a:pt x="4" y="88"/>
                  </a:lnTo>
                  <a:lnTo>
                    <a:pt x="4" y="88"/>
                  </a:lnTo>
                  <a:lnTo>
                    <a:pt x="6" y="88"/>
                  </a:lnTo>
                  <a:lnTo>
                    <a:pt x="6" y="88"/>
                  </a:lnTo>
                  <a:lnTo>
                    <a:pt x="8" y="86"/>
                  </a:lnTo>
                  <a:lnTo>
                    <a:pt x="10" y="88"/>
                  </a:lnTo>
                  <a:lnTo>
                    <a:pt x="12" y="88"/>
                  </a:lnTo>
                  <a:lnTo>
                    <a:pt x="12" y="88"/>
                  </a:lnTo>
                  <a:lnTo>
                    <a:pt x="10" y="82"/>
                  </a:lnTo>
                  <a:lnTo>
                    <a:pt x="12" y="82"/>
                  </a:lnTo>
                  <a:lnTo>
                    <a:pt x="14" y="84"/>
                  </a:lnTo>
                  <a:lnTo>
                    <a:pt x="16" y="82"/>
                  </a:lnTo>
                  <a:lnTo>
                    <a:pt x="18" y="82"/>
                  </a:lnTo>
                  <a:lnTo>
                    <a:pt x="18" y="82"/>
                  </a:lnTo>
                  <a:lnTo>
                    <a:pt x="20" y="80"/>
                  </a:lnTo>
                  <a:lnTo>
                    <a:pt x="20" y="80"/>
                  </a:lnTo>
                  <a:lnTo>
                    <a:pt x="20" y="80"/>
                  </a:lnTo>
                  <a:lnTo>
                    <a:pt x="22" y="80"/>
                  </a:lnTo>
                  <a:lnTo>
                    <a:pt x="24" y="78"/>
                  </a:lnTo>
                  <a:lnTo>
                    <a:pt x="24" y="76"/>
                  </a:lnTo>
                  <a:lnTo>
                    <a:pt x="26" y="76"/>
                  </a:lnTo>
                  <a:lnTo>
                    <a:pt x="28" y="76"/>
                  </a:lnTo>
                  <a:lnTo>
                    <a:pt x="30" y="78"/>
                  </a:lnTo>
                  <a:lnTo>
                    <a:pt x="32" y="76"/>
                  </a:lnTo>
                  <a:lnTo>
                    <a:pt x="32" y="76"/>
                  </a:lnTo>
                  <a:lnTo>
                    <a:pt x="32" y="78"/>
                  </a:lnTo>
                  <a:lnTo>
                    <a:pt x="32" y="80"/>
                  </a:lnTo>
                  <a:lnTo>
                    <a:pt x="32" y="82"/>
                  </a:lnTo>
                  <a:lnTo>
                    <a:pt x="34" y="84"/>
                  </a:lnTo>
                  <a:lnTo>
                    <a:pt x="36" y="86"/>
                  </a:lnTo>
                  <a:lnTo>
                    <a:pt x="36" y="88"/>
                  </a:lnTo>
                  <a:lnTo>
                    <a:pt x="40" y="88"/>
                  </a:lnTo>
                  <a:lnTo>
                    <a:pt x="42" y="90"/>
                  </a:lnTo>
                  <a:lnTo>
                    <a:pt x="42" y="88"/>
                  </a:lnTo>
                  <a:lnTo>
                    <a:pt x="42" y="84"/>
                  </a:lnTo>
                  <a:lnTo>
                    <a:pt x="42" y="82"/>
                  </a:lnTo>
                  <a:lnTo>
                    <a:pt x="42" y="82"/>
                  </a:lnTo>
                  <a:lnTo>
                    <a:pt x="42" y="82"/>
                  </a:lnTo>
                  <a:lnTo>
                    <a:pt x="44" y="80"/>
                  </a:lnTo>
                  <a:lnTo>
                    <a:pt x="44" y="80"/>
                  </a:lnTo>
                  <a:lnTo>
                    <a:pt x="46" y="82"/>
                  </a:lnTo>
                  <a:lnTo>
                    <a:pt x="44" y="78"/>
                  </a:lnTo>
                  <a:lnTo>
                    <a:pt x="40" y="76"/>
                  </a:lnTo>
                  <a:lnTo>
                    <a:pt x="40" y="72"/>
                  </a:lnTo>
                  <a:lnTo>
                    <a:pt x="40" y="72"/>
                  </a:lnTo>
                  <a:lnTo>
                    <a:pt x="42" y="74"/>
                  </a:lnTo>
                  <a:lnTo>
                    <a:pt x="44" y="76"/>
                  </a:lnTo>
                  <a:lnTo>
                    <a:pt x="42" y="74"/>
                  </a:lnTo>
                  <a:lnTo>
                    <a:pt x="44" y="74"/>
                  </a:lnTo>
                  <a:lnTo>
                    <a:pt x="46" y="74"/>
                  </a:lnTo>
                  <a:lnTo>
                    <a:pt x="46" y="76"/>
                  </a:lnTo>
                  <a:lnTo>
                    <a:pt x="46" y="76"/>
                  </a:lnTo>
                  <a:lnTo>
                    <a:pt x="46" y="76"/>
                  </a:lnTo>
                  <a:lnTo>
                    <a:pt x="50" y="76"/>
                  </a:lnTo>
                  <a:lnTo>
                    <a:pt x="54" y="76"/>
                  </a:lnTo>
                  <a:lnTo>
                    <a:pt x="54" y="76"/>
                  </a:lnTo>
                  <a:lnTo>
                    <a:pt x="54" y="74"/>
                  </a:lnTo>
                  <a:lnTo>
                    <a:pt x="54" y="72"/>
                  </a:lnTo>
                  <a:lnTo>
                    <a:pt x="54" y="70"/>
                  </a:lnTo>
                  <a:lnTo>
                    <a:pt x="56" y="70"/>
                  </a:lnTo>
                  <a:lnTo>
                    <a:pt x="56" y="72"/>
                  </a:lnTo>
                  <a:lnTo>
                    <a:pt x="58" y="74"/>
                  </a:lnTo>
                  <a:lnTo>
                    <a:pt x="58" y="74"/>
                  </a:lnTo>
                  <a:lnTo>
                    <a:pt x="58" y="74"/>
                  </a:lnTo>
                  <a:lnTo>
                    <a:pt x="58" y="70"/>
                  </a:lnTo>
                  <a:lnTo>
                    <a:pt x="58" y="68"/>
                  </a:lnTo>
                  <a:lnTo>
                    <a:pt x="60" y="68"/>
                  </a:lnTo>
                  <a:lnTo>
                    <a:pt x="60" y="68"/>
                  </a:lnTo>
                  <a:lnTo>
                    <a:pt x="60" y="66"/>
                  </a:lnTo>
                  <a:lnTo>
                    <a:pt x="60" y="66"/>
                  </a:lnTo>
                  <a:lnTo>
                    <a:pt x="58" y="64"/>
                  </a:lnTo>
                  <a:lnTo>
                    <a:pt x="60" y="64"/>
                  </a:lnTo>
                  <a:lnTo>
                    <a:pt x="62" y="64"/>
                  </a:lnTo>
                  <a:lnTo>
                    <a:pt x="62" y="66"/>
                  </a:lnTo>
                  <a:lnTo>
                    <a:pt x="62" y="70"/>
                  </a:lnTo>
                  <a:lnTo>
                    <a:pt x="64" y="72"/>
                  </a:lnTo>
                  <a:lnTo>
                    <a:pt x="66" y="68"/>
                  </a:lnTo>
                  <a:lnTo>
                    <a:pt x="66" y="66"/>
                  </a:lnTo>
                  <a:lnTo>
                    <a:pt x="64" y="62"/>
                  </a:lnTo>
                  <a:lnTo>
                    <a:pt x="66" y="62"/>
                  </a:lnTo>
                  <a:lnTo>
                    <a:pt x="64" y="60"/>
                  </a:lnTo>
                  <a:lnTo>
                    <a:pt x="62" y="58"/>
                  </a:lnTo>
                  <a:lnTo>
                    <a:pt x="60" y="56"/>
                  </a:lnTo>
                  <a:lnTo>
                    <a:pt x="60" y="52"/>
                  </a:lnTo>
                  <a:lnTo>
                    <a:pt x="58" y="50"/>
                  </a:lnTo>
                  <a:lnTo>
                    <a:pt x="60" y="48"/>
                  </a:lnTo>
                  <a:lnTo>
                    <a:pt x="58" y="46"/>
                  </a:lnTo>
                  <a:lnTo>
                    <a:pt x="56" y="42"/>
                  </a:lnTo>
                  <a:lnTo>
                    <a:pt x="54" y="40"/>
                  </a:lnTo>
                  <a:lnTo>
                    <a:pt x="52" y="38"/>
                  </a:lnTo>
                  <a:lnTo>
                    <a:pt x="52" y="34"/>
                  </a:lnTo>
                  <a:lnTo>
                    <a:pt x="52" y="32"/>
                  </a:lnTo>
                  <a:lnTo>
                    <a:pt x="54" y="32"/>
                  </a:lnTo>
                  <a:lnTo>
                    <a:pt x="52" y="30"/>
                  </a:lnTo>
                  <a:lnTo>
                    <a:pt x="50" y="26"/>
                  </a:lnTo>
                  <a:lnTo>
                    <a:pt x="52" y="26"/>
                  </a:lnTo>
                  <a:lnTo>
                    <a:pt x="52" y="24"/>
                  </a:lnTo>
                  <a:lnTo>
                    <a:pt x="50" y="22"/>
                  </a:lnTo>
                  <a:lnTo>
                    <a:pt x="50" y="22"/>
                  </a:lnTo>
                  <a:lnTo>
                    <a:pt x="48" y="2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2340"/>
            <p:cNvSpPr>
              <a:spLocks/>
            </p:cNvSpPr>
            <p:nvPr/>
          </p:nvSpPr>
          <p:spPr bwMode="auto">
            <a:xfrm>
              <a:off x="5988050" y="2963863"/>
              <a:ext cx="3175" cy="9525"/>
            </a:xfrm>
            <a:custGeom>
              <a:avLst/>
              <a:gdLst>
                <a:gd name="T0" fmla="*/ 2 w 2"/>
                <a:gd name="T1" fmla="*/ 6 h 6"/>
                <a:gd name="T2" fmla="*/ 2 w 2"/>
                <a:gd name="T3" fmla="*/ 6 h 6"/>
                <a:gd name="T4" fmla="*/ 2 w 2"/>
                <a:gd name="T5" fmla="*/ 2 h 6"/>
                <a:gd name="T6" fmla="*/ 0 w 2"/>
                <a:gd name="T7" fmla="*/ 2 h 6"/>
                <a:gd name="T8" fmla="*/ 0 w 2"/>
                <a:gd name="T9" fmla="*/ 0 h 6"/>
                <a:gd name="T10" fmla="*/ 0 w 2"/>
                <a:gd name="T11" fmla="*/ 0 h 6"/>
                <a:gd name="T12" fmla="*/ 0 w 2"/>
                <a:gd name="T13" fmla="*/ 4 h 6"/>
                <a:gd name="T14" fmla="*/ 2 w 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6"/>
                  </a:moveTo>
                  <a:lnTo>
                    <a:pt x="2" y="6"/>
                  </a:lnTo>
                  <a:lnTo>
                    <a:pt x="2" y="2"/>
                  </a:lnTo>
                  <a:lnTo>
                    <a:pt x="0" y="2"/>
                  </a:lnTo>
                  <a:lnTo>
                    <a:pt x="0" y="0"/>
                  </a:lnTo>
                  <a:lnTo>
                    <a:pt x="0" y="0"/>
                  </a:lnTo>
                  <a:lnTo>
                    <a:pt x="0" y="4"/>
                  </a:lnTo>
                  <a:lnTo>
                    <a:pt x="2"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2341"/>
            <p:cNvSpPr>
              <a:spLocks/>
            </p:cNvSpPr>
            <p:nvPr/>
          </p:nvSpPr>
          <p:spPr bwMode="auto">
            <a:xfrm>
              <a:off x="5959475" y="3036888"/>
              <a:ext cx="28575" cy="28575"/>
            </a:xfrm>
            <a:custGeom>
              <a:avLst/>
              <a:gdLst>
                <a:gd name="T0" fmla="*/ 6 w 18"/>
                <a:gd name="T1" fmla="*/ 4 h 18"/>
                <a:gd name="T2" fmla="*/ 4 w 18"/>
                <a:gd name="T3" fmla="*/ 4 h 18"/>
                <a:gd name="T4" fmla="*/ 2 w 18"/>
                <a:gd name="T5" fmla="*/ 4 h 18"/>
                <a:gd name="T6" fmla="*/ 2 w 18"/>
                <a:gd name="T7" fmla="*/ 8 h 18"/>
                <a:gd name="T8" fmla="*/ 0 w 18"/>
                <a:gd name="T9" fmla="*/ 10 h 18"/>
                <a:gd name="T10" fmla="*/ 2 w 18"/>
                <a:gd name="T11" fmla="*/ 10 h 18"/>
                <a:gd name="T12" fmla="*/ 4 w 18"/>
                <a:gd name="T13" fmla="*/ 12 h 18"/>
                <a:gd name="T14" fmla="*/ 4 w 18"/>
                <a:gd name="T15" fmla="*/ 14 h 18"/>
                <a:gd name="T16" fmla="*/ 4 w 18"/>
                <a:gd name="T17" fmla="*/ 14 h 18"/>
                <a:gd name="T18" fmla="*/ 6 w 18"/>
                <a:gd name="T19" fmla="*/ 16 h 18"/>
                <a:gd name="T20" fmla="*/ 8 w 18"/>
                <a:gd name="T21" fmla="*/ 16 h 18"/>
                <a:gd name="T22" fmla="*/ 10 w 18"/>
                <a:gd name="T23" fmla="*/ 18 h 18"/>
                <a:gd name="T24" fmla="*/ 10 w 18"/>
                <a:gd name="T25" fmla="*/ 18 h 18"/>
                <a:gd name="T26" fmla="*/ 10 w 18"/>
                <a:gd name="T27" fmla="*/ 16 h 18"/>
                <a:gd name="T28" fmla="*/ 10 w 18"/>
                <a:gd name="T29" fmla="*/ 14 h 18"/>
                <a:gd name="T30" fmla="*/ 10 w 18"/>
                <a:gd name="T31" fmla="*/ 10 h 18"/>
                <a:gd name="T32" fmla="*/ 10 w 18"/>
                <a:gd name="T33" fmla="*/ 10 h 18"/>
                <a:gd name="T34" fmla="*/ 12 w 18"/>
                <a:gd name="T35" fmla="*/ 8 h 18"/>
                <a:gd name="T36" fmla="*/ 14 w 18"/>
                <a:gd name="T37" fmla="*/ 10 h 18"/>
                <a:gd name="T38" fmla="*/ 16 w 18"/>
                <a:gd name="T39" fmla="*/ 10 h 18"/>
                <a:gd name="T40" fmla="*/ 16 w 18"/>
                <a:gd name="T41" fmla="*/ 10 h 18"/>
                <a:gd name="T42" fmla="*/ 16 w 18"/>
                <a:gd name="T43" fmla="*/ 8 h 18"/>
                <a:gd name="T44" fmla="*/ 16 w 18"/>
                <a:gd name="T45" fmla="*/ 6 h 18"/>
                <a:gd name="T46" fmla="*/ 18 w 18"/>
                <a:gd name="T47" fmla="*/ 6 h 18"/>
                <a:gd name="T48" fmla="*/ 18 w 18"/>
                <a:gd name="T49" fmla="*/ 4 h 18"/>
                <a:gd name="T50" fmla="*/ 16 w 18"/>
                <a:gd name="T51" fmla="*/ 4 h 18"/>
                <a:gd name="T52" fmla="*/ 14 w 18"/>
                <a:gd name="T53" fmla="*/ 0 h 18"/>
                <a:gd name="T54" fmla="*/ 12 w 18"/>
                <a:gd name="T55" fmla="*/ 0 h 18"/>
                <a:gd name="T56" fmla="*/ 10 w 18"/>
                <a:gd name="T57" fmla="*/ 0 h 18"/>
                <a:gd name="T58" fmla="*/ 10 w 18"/>
                <a:gd name="T59" fmla="*/ 0 h 18"/>
                <a:gd name="T60" fmla="*/ 8 w 18"/>
                <a:gd name="T61" fmla="*/ 0 h 18"/>
                <a:gd name="T62" fmla="*/ 8 w 18"/>
                <a:gd name="T63" fmla="*/ 2 h 18"/>
                <a:gd name="T64" fmla="*/ 8 w 18"/>
                <a:gd name="T65" fmla="*/ 4 h 18"/>
                <a:gd name="T66" fmla="*/ 6 w 18"/>
                <a:gd name="T67" fmla="*/ 4 h 18"/>
                <a:gd name="T68" fmla="*/ 6 w 18"/>
                <a:gd name="T6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6" y="4"/>
                  </a:moveTo>
                  <a:lnTo>
                    <a:pt x="4" y="4"/>
                  </a:lnTo>
                  <a:lnTo>
                    <a:pt x="2" y="4"/>
                  </a:lnTo>
                  <a:lnTo>
                    <a:pt x="2" y="8"/>
                  </a:lnTo>
                  <a:lnTo>
                    <a:pt x="0" y="10"/>
                  </a:lnTo>
                  <a:lnTo>
                    <a:pt x="2" y="10"/>
                  </a:lnTo>
                  <a:lnTo>
                    <a:pt x="4" y="12"/>
                  </a:lnTo>
                  <a:lnTo>
                    <a:pt x="4" y="14"/>
                  </a:lnTo>
                  <a:lnTo>
                    <a:pt x="4" y="14"/>
                  </a:lnTo>
                  <a:lnTo>
                    <a:pt x="6" y="16"/>
                  </a:lnTo>
                  <a:lnTo>
                    <a:pt x="8" y="16"/>
                  </a:lnTo>
                  <a:lnTo>
                    <a:pt x="10" y="18"/>
                  </a:lnTo>
                  <a:lnTo>
                    <a:pt x="10" y="18"/>
                  </a:lnTo>
                  <a:lnTo>
                    <a:pt x="10" y="16"/>
                  </a:lnTo>
                  <a:lnTo>
                    <a:pt x="10" y="14"/>
                  </a:lnTo>
                  <a:lnTo>
                    <a:pt x="10" y="10"/>
                  </a:lnTo>
                  <a:lnTo>
                    <a:pt x="10" y="10"/>
                  </a:lnTo>
                  <a:lnTo>
                    <a:pt x="12" y="8"/>
                  </a:lnTo>
                  <a:lnTo>
                    <a:pt x="14" y="10"/>
                  </a:lnTo>
                  <a:lnTo>
                    <a:pt x="16" y="10"/>
                  </a:lnTo>
                  <a:lnTo>
                    <a:pt x="16" y="10"/>
                  </a:lnTo>
                  <a:lnTo>
                    <a:pt x="16" y="8"/>
                  </a:lnTo>
                  <a:lnTo>
                    <a:pt x="16" y="6"/>
                  </a:lnTo>
                  <a:lnTo>
                    <a:pt x="18" y="6"/>
                  </a:lnTo>
                  <a:lnTo>
                    <a:pt x="18" y="4"/>
                  </a:lnTo>
                  <a:lnTo>
                    <a:pt x="16" y="4"/>
                  </a:lnTo>
                  <a:lnTo>
                    <a:pt x="14" y="0"/>
                  </a:lnTo>
                  <a:lnTo>
                    <a:pt x="12" y="0"/>
                  </a:lnTo>
                  <a:lnTo>
                    <a:pt x="10" y="0"/>
                  </a:lnTo>
                  <a:lnTo>
                    <a:pt x="10" y="0"/>
                  </a:lnTo>
                  <a:lnTo>
                    <a:pt x="8" y="0"/>
                  </a:lnTo>
                  <a:lnTo>
                    <a:pt x="8" y="2"/>
                  </a:lnTo>
                  <a:lnTo>
                    <a:pt x="8" y="4"/>
                  </a:lnTo>
                  <a:lnTo>
                    <a:pt x="6" y="4"/>
                  </a:lnTo>
                  <a:lnTo>
                    <a:pt x="6"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2342"/>
            <p:cNvSpPr>
              <a:spLocks/>
            </p:cNvSpPr>
            <p:nvPr/>
          </p:nvSpPr>
          <p:spPr bwMode="auto">
            <a:xfrm>
              <a:off x="5981700" y="3030538"/>
              <a:ext cx="3175" cy="6350"/>
            </a:xfrm>
            <a:custGeom>
              <a:avLst/>
              <a:gdLst>
                <a:gd name="T0" fmla="*/ 2 w 2"/>
                <a:gd name="T1" fmla="*/ 4 h 4"/>
                <a:gd name="T2" fmla="*/ 2 w 2"/>
                <a:gd name="T3" fmla="*/ 2 h 4"/>
                <a:gd name="T4" fmla="*/ 2 w 2"/>
                <a:gd name="T5" fmla="*/ 0 h 4"/>
                <a:gd name="T6" fmla="*/ 0 w 2"/>
                <a:gd name="T7" fmla="*/ 2 h 4"/>
                <a:gd name="T8" fmla="*/ 2 w 2"/>
                <a:gd name="T9" fmla="*/ 4 h 4"/>
                <a:gd name="T10" fmla="*/ 2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0" y="2"/>
                  </a:lnTo>
                  <a:lnTo>
                    <a:pt x="2" y="4"/>
                  </a:lnTo>
                  <a:lnTo>
                    <a:pt x="2" y="4"/>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2343"/>
            <p:cNvSpPr>
              <a:spLocks/>
            </p:cNvSpPr>
            <p:nvPr/>
          </p:nvSpPr>
          <p:spPr bwMode="auto">
            <a:xfrm>
              <a:off x="5930900" y="3046413"/>
              <a:ext cx="34925" cy="50800"/>
            </a:xfrm>
            <a:custGeom>
              <a:avLst/>
              <a:gdLst>
                <a:gd name="T0" fmla="*/ 4 w 22"/>
                <a:gd name="T1" fmla="*/ 0 h 32"/>
                <a:gd name="T2" fmla="*/ 4 w 22"/>
                <a:gd name="T3" fmla="*/ 4 h 32"/>
                <a:gd name="T4" fmla="*/ 2 w 22"/>
                <a:gd name="T5" fmla="*/ 4 h 32"/>
                <a:gd name="T6" fmla="*/ 2 w 22"/>
                <a:gd name="T7" fmla="*/ 6 h 32"/>
                <a:gd name="T8" fmla="*/ 0 w 22"/>
                <a:gd name="T9" fmla="*/ 8 h 32"/>
                <a:gd name="T10" fmla="*/ 4 w 22"/>
                <a:gd name="T11" fmla="*/ 10 h 32"/>
                <a:gd name="T12" fmla="*/ 2 w 22"/>
                <a:gd name="T13" fmla="*/ 10 h 32"/>
                <a:gd name="T14" fmla="*/ 4 w 22"/>
                <a:gd name="T15" fmla="*/ 16 h 32"/>
                <a:gd name="T16" fmla="*/ 6 w 22"/>
                <a:gd name="T17" fmla="*/ 14 h 32"/>
                <a:gd name="T18" fmla="*/ 8 w 22"/>
                <a:gd name="T19" fmla="*/ 12 h 32"/>
                <a:gd name="T20" fmla="*/ 6 w 22"/>
                <a:gd name="T21" fmla="*/ 10 h 32"/>
                <a:gd name="T22" fmla="*/ 6 w 22"/>
                <a:gd name="T23" fmla="*/ 8 h 32"/>
                <a:gd name="T24" fmla="*/ 10 w 22"/>
                <a:gd name="T25" fmla="*/ 12 h 32"/>
                <a:gd name="T26" fmla="*/ 10 w 22"/>
                <a:gd name="T27" fmla="*/ 14 h 32"/>
                <a:gd name="T28" fmla="*/ 12 w 22"/>
                <a:gd name="T29" fmla="*/ 18 h 32"/>
                <a:gd name="T30" fmla="*/ 12 w 22"/>
                <a:gd name="T31" fmla="*/ 22 h 32"/>
                <a:gd name="T32" fmla="*/ 14 w 22"/>
                <a:gd name="T33" fmla="*/ 26 h 32"/>
                <a:gd name="T34" fmla="*/ 16 w 22"/>
                <a:gd name="T35" fmla="*/ 30 h 32"/>
                <a:gd name="T36" fmla="*/ 18 w 22"/>
                <a:gd name="T37" fmla="*/ 28 h 32"/>
                <a:gd name="T38" fmla="*/ 16 w 22"/>
                <a:gd name="T39" fmla="*/ 24 h 32"/>
                <a:gd name="T40" fmla="*/ 18 w 22"/>
                <a:gd name="T41" fmla="*/ 26 h 32"/>
                <a:gd name="T42" fmla="*/ 18 w 22"/>
                <a:gd name="T43" fmla="*/ 28 h 32"/>
                <a:gd name="T44" fmla="*/ 22 w 22"/>
                <a:gd name="T45" fmla="*/ 30 h 32"/>
                <a:gd name="T46" fmla="*/ 22 w 22"/>
                <a:gd name="T47" fmla="*/ 28 h 32"/>
                <a:gd name="T48" fmla="*/ 22 w 22"/>
                <a:gd name="T49" fmla="*/ 26 h 32"/>
                <a:gd name="T50" fmla="*/ 22 w 22"/>
                <a:gd name="T51" fmla="*/ 18 h 32"/>
                <a:gd name="T52" fmla="*/ 20 w 22"/>
                <a:gd name="T53" fmla="*/ 14 h 32"/>
                <a:gd name="T54" fmla="*/ 20 w 22"/>
                <a:gd name="T55" fmla="*/ 10 h 32"/>
                <a:gd name="T56" fmla="*/ 18 w 22"/>
                <a:gd name="T57" fmla="*/ 8 h 32"/>
                <a:gd name="T58" fmla="*/ 14 w 22"/>
                <a:gd name="T59" fmla="*/ 6 h 32"/>
                <a:gd name="T60" fmla="*/ 14 w 22"/>
                <a:gd name="T61" fmla="*/ 2 h 32"/>
                <a:gd name="T62" fmla="*/ 10 w 22"/>
                <a:gd name="T63" fmla="*/ 4 h 32"/>
                <a:gd name="T64" fmla="*/ 8 w 22"/>
                <a:gd name="T65" fmla="*/ 0 h 32"/>
                <a:gd name="T66" fmla="*/ 6 w 22"/>
                <a:gd name="T6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2">
                  <a:moveTo>
                    <a:pt x="6" y="0"/>
                  </a:moveTo>
                  <a:lnTo>
                    <a:pt x="4" y="0"/>
                  </a:lnTo>
                  <a:lnTo>
                    <a:pt x="4" y="2"/>
                  </a:lnTo>
                  <a:lnTo>
                    <a:pt x="4" y="4"/>
                  </a:lnTo>
                  <a:lnTo>
                    <a:pt x="2" y="4"/>
                  </a:lnTo>
                  <a:lnTo>
                    <a:pt x="2" y="4"/>
                  </a:lnTo>
                  <a:lnTo>
                    <a:pt x="2" y="6"/>
                  </a:lnTo>
                  <a:lnTo>
                    <a:pt x="2" y="6"/>
                  </a:lnTo>
                  <a:lnTo>
                    <a:pt x="0" y="6"/>
                  </a:lnTo>
                  <a:lnTo>
                    <a:pt x="0" y="8"/>
                  </a:lnTo>
                  <a:lnTo>
                    <a:pt x="2" y="10"/>
                  </a:lnTo>
                  <a:lnTo>
                    <a:pt x="4" y="10"/>
                  </a:lnTo>
                  <a:lnTo>
                    <a:pt x="4" y="12"/>
                  </a:lnTo>
                  <a:lnTo>
                    <a:pt x="2" y="10"/>
                  </a:lnTo>
                  <a:lnTo>
                    <a:pt x="2" y="10"/>
                  </a:lnTo>
                  <a:lnTo>
                    <a:pt x="4" y="16"/>
                  </a:lnTo>
                  <a:lnTo>
                    <a:pt x="6" y="14"/>
                  </a:lnTo>
                  <a:lnTo>
                    <a:pt x="6" y="14"/>
                  </a:lnTo>
                  <a:lnTo>
                    <a:pt x="8" y="14"/>
                  </a:lnTo>
                  <a:lnTo>
                    <a:pt x="8" y="12"/>
                  </a:lnTo>
                  <a:lnTo>
                    <a:pt x="8" y="12"/>
                  </a:lnTo>
                  <a:lnTo>
                    <a:pt x="6" y="10"/>
                  </a:lnTo>
                  <a:lnTo>
                    <a:pt x="6" y="10"/>
                  </a:lnTo>
                  <a:lnTo>
                    <a:pt x="6" y="8"/>
                  </a:lnTo>
                  <a:lnTo>
                    <a:pt x="8" y="10"/>
                  </a:lnTo>
                  <a:lnTo>
                    <a:pt x="10" y="12"/>
                  </a:lnTo>
                  <a:lnTo>
                    <a:pt x="10" y="14"/>
                  </a:lnTo>
                  <a:lnTo>
                    <a:pt x="10" y="14"/>
                  </a:lnTo>
                  <a:lnTo>
                    <a:pt x="12" y="16"/>
                  </a:lnTo>
                  <a:lnTo>
                    <a:pt x="12" y="18"/>
                  </a:lnTo>
                  <a:lnTo>
                    <a:pt x="12" y="20"/>
                  </a:lnTo>
                  <a:lnTo>
                    <a:pt x="12" y="22"/>
                  </a:lnTo>
                  <a:lnTo>
                    <a:pt x="12" y="24"/>
                  </a:lnTo>
                  <a:lnTo>
                    <a:pt x="14" y="26"/>
                  </a:lnTo>
                  <a:lnTo>
                    <a:pt x="14" y="28"/>
                  </a:lnTo>
                  <a:lnTo>
                    <a:pt x="16" y="30"/>
                  </a:lnTo>
                  <a:lnTo>
                    <a:pt x="18" y="30"/>
                  </a:lnTo>
                  <a:lnTo>
                    <a:pt x="18" y="28"/>
                  </a:lnTo>
                  <a:lnTo>
                    <a:pt x="16" y="26"/>
                  </a:lnTo>
                  <a:lnTo>
                    <a:pt x="16" y="24"/>
                  </a:lnTo>
                  <a:lnTo>
                    <a:pt x="18" y="24"/>
                  </a:lnTo>
                  <a:lnTo>
                    <a:pt x="18" y="26"/>
                  </a:lnTo>
                  <a:lnTo>
                    <a:pt x="18" y="26"/>
                  </a:lnTo>
                  <a:lnTo>
                    <a:pt x="18" y="28"/>
                  </a:lnTo>
                  <a:lnTo>
                    <a:pt x="20" y="32"/>
                  </a:lnTo>
                  <a:lnTo>
                    <a:pt x="22" y="30"/>
                  </a:lnTo>
                  <a:lnTo>
                    <a:pt x="22" y="30"/>
                  </a:lnTo>
                  <a:lnTo>
                    <a:pt x="22" y="28"/>
                  </a:lnTo>
                  <a:lnTo>
                    <a:pt x="22" y="26"/>
                  </a:lnTo>
                  <a:lnTo>
                    <a:pt x="22" y="26"/>
                  </a:lnTo>
                  <a:lnTo>
                    <a:pt x="22" y="24"/>
                  </a:lnTo>
                  <a:lnTo>
                    <a:pt x="22" y="18"/>
                  </a:lnTo>
                  <a:lnTo>
                    <a:pt x="20" y="16"/>
                  </a:lnTo>
                  <a:lnTo>
                    <a:pt x="20" y="14"/>
                  </a:lnTo>
                  <a:lnTo>
                    <a:pt x="20" y="12"/>
                  </a:lnTo>
                  <a:lnTo>
                    <a:pt x="20" y="10"/>
                  </a:lnTo>
                  <a:lnTo>
                    <a:pt x="18" y="10"/>
                  </a:lnTo>
                  <a:lnTo>
                    <a:pt x="18" y="8"/>
                  </a:lnTo>
                  <a:lnTo>
                    <a:pt x="16" y="8"/>
                  </a:lnTo>
                  <a:lnTo>
                    <a:pt x="14" y="6"/>
                  </a:lnTo>
                  <a:lnTo>
                    <a:pt x="14" y="4"/>
                  </a:lnTo>
                  <a:lnTo>
                    <a:pt x="14" y="2"/>
                  </a:lnTo>
                  <a:lnTo>
                    <a:pt x="12" y="4"/>
                  </a:lnTo>
                  <a:lnTo>
                    <a:pt x="10" y="4"/>
                  </a:lnTo>
                  <a:lnTo>
                    <a:pt x="8" y="2"/>
                  </a:lnTo>
                  <a:lnTo>
                    <a:pt x="8" y="0"/>
                  </a:lnTo>
                  <a:lnTo>
                    <a:pt x="6" y="0"/>
                  </a:lnTo>
                  <a:lnTo>
                    <a:pt x="6" y="0"/>
                  </a:lnTo>
                  <a:lnTo>
                    <a:pt x="6"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2344"/>
            <p:cNvSpPr>
              <a:spLocks/>
            </p:cNvSpPr>
            <p:nvPr/>
          </p:nvSpPr>
          <p:spPr bwMode="auto">
            <a:xfrm>
              <a:off x="5943600" y="3071813"/>
              <a:ext cx="3175" cy="6350"/>
            </a:xfrm>
            <a:custGeom>
              <a:avLst/>
              <a:gdLst>
                <a:gd name="T0" fmla="*/ 0 w 2"/>
                <a:gd name="T1" fmla="*/ 0 h 4"/>
                <a:gd name="T2" fmla="*/ 0 w 2"/>
                <a:gd name="T3" fmla="*/ 2 h 4"/>
                <a:gd name="T4" fmla="*/ 0 w 2"/>
                <a:gd name="T5" fmla="*/ 2 h 4"/>
                <a:gd name="T6" fmla="*/ 2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2"/>
                  </a:lnTo>
                  <a:lnTo>
                    <a:pt x="2" y="4"/>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2345"/>
            <p:cNvSpPr>
              <a:spLocks/>
            </p:cNvSpPr>
            <p:nvPr/>
          </p:nvSpPr>
          <p:spPr bwMode="auto">
            <a:xfrm>
              <a:off x="5969000" y="3100388"/>
              <a:ext cx="3175" cy="6350"/>
            </a:xfrm>
            <a:custGeom>
              <a:avLst/>
              <a:gdLst>
                <a:gd name="T0" fmla="*/ 0 w 2"/>
                <a:gd name="T1" fmla="*/ 0 h 4"/>
                <a:gd name="T2" fmla="*/ 0 w 2"/>
                <a:gd name="T3" fmla="*/ 2 h 4"/>
                <a:gd name="T4" fmla="*/ 0 w 2"/>
                <a:gd name="T5" fmla="*/ 4 h 4"/>
                <a:gd name="T6" fmla="*/ 2 w 2"/>
                <a:gd name="T7" fmla="*/ 4 h 4"/>
                <a:gd name="T8" fmla="*/ 0 w 2"/>
                <a:gd name="T9" fmla="*/ 2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2"/>
                  </a:lnTo>
                  <a:lnTo>
                    <a:pt x="0" y="4"/>
                  </a:lnTo>
                  <a:lnTo>
                    <a:pt x="2" y="4"/>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2346"/>
            <p:cNvSpPr>
              <a:spLocks/>
            </p:cNvSpPr>
            <p:nvPr/>
          </p:nvSpPr>
          <p:spPr bwMode="auto">
            <a:xfrm>
              <a:off x="5965825" y="3106738"/>
              <a:ext cx="3175" cy="3175"/>
            </a:xfrm>
            <a:custGeom>
              <a:avLst/>
              <a:gdLst>
                <a:gd name="T0" fmla="*/ 0 w 2"/>
                <a:gd name="T1" fmla="*/ 0 h 2"/>
                <a:gd name="T2" fmla="*/ 0 w 2"/>
                <a:gd name="T3" fmla="*/ 0 h 2"/>
                <a:gd name="T4" fmla="*/ 0 w 2"/>
                <a:gd name="T5" fmla="*/ 0 h 2"/>
                <a:gd name="T6" fmla="*/ 0 w 2"/>
                <a:gd name="T7" fmla="*/ 0 h 2"/>
                <a:gd name="T8" fmla="*/ 0 w 2"/>
                <a:gd name="T9" fmla="*/ 2 h 2"/>
                <a:gd name="T10" fmla="*/ 2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0"/>
                  </a:lnTo>
                  <a:lnTo>
                    <a:pt x="0" y="2"/>
                  </a:lnTo>
                  <a:lnTo>
                    <a:pt x="2"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2347"/>
            <p:cNvSpPr>
              <a:spLocks/>
            </p:cNvSpPr>
            <p:nvPr/>
          </p:nvSpPr>
          <p:spPr bwMode="auto">
            <a:xfrm>
              <a:off x="5924550" y="3068638"/>
              <a:ext cx="3175" cy="3175"/>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2348"/>
            <p:cNvSpPr>
              <a:spLocks/>
            </p:cNvSpPr>
            <p:nvPr/>
          </p:nvSpPr>
          <p:spPr bwMode="auto">
            <a:xfrm>
              <a:off x="5924550" y="3062288"/>
              <a:ext cx="3175" cy="6350"/>
            </a:xfrm>
            <a:custGeom>
              <a:avLst/>
              <a:gdLst>
                <a:gd name="T0" fmla="*/ 2 w 2"/>
                <a:gd name="T1" fmla="*/ 4 h 4"/>
                <a:gd name="T2" fmla="*/ 2 w 2"/>
                <a:gd name="T3" fmla="*/ 2 h 4"/>
                <a:gd name="T4" fmla="*/ 2 w 2"/>
                <a:gd name="T5" fmla="*/ 0 h 4"/>
                <a:gd name="T6" fmla="*/ 2 w 2"/>
                <a:gd name="T7" fmla="*/ 0 h 4"/>
                <a:gd name="T8" fmla="*/ 0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2" y="0"/>
                  </a:lnTo>
                  <a:lnTo>
                    <a:pt x="0" y="0"/>
                  </a:lnTo>
                  <a:lnTo>
                    <a:pt x="2"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Rectangle 2349"/>
            <p:cNvSpPr>
              <a:spLocks noChangeArrowheads="1"/>
            </p:cNvSpPr>
            <p:nvPr/>
          </p:nvSpPr>
          <p:spPr bwMode="auto">
            <a:xfrm>
              <a:off x="5927725" y="3049588"/>
              <a:ext cx="1588"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2350"/>
            <p:cNvSpPr>
              <a:spLocks/>
            </p:cNvSpPr>
            <p:nvPr/>
          </p:nvSpPr>
          <p:spPr bwMode="auto">
            <a:xfrm>
              <a:off x="5956300" y="3170238"/>
              <a:ext cx="6350" cy="12700"/>
            </a:xfrm>
            <a:custGeom>
              <a:avLst/>
              <a:gdLst>
                <a:gd name="T0" fmla="*/ 0 w 4"/>
                <a:gd name="T1" fmla="*/ 4 h 8"/>
                <a:gd name="T2" fmla="*/ 2 w 4"/>
                <a:gd name="T3" fmla="*/ 6 h 8"/>
                <a:gd name="T4" fmla="*/ 2 w 4"/>
                <a:gd name="T5" fmla="*/ 8 h 8"/>
                <a:gd name="T6" fmla="*/ 2 w 4"/>
                <a:gd name="T7" fmla="*/ 8 h 8"/>
                <a:gd name="T8" fmla="*/ 2 w 4"/>
                <a:gd name="T9" fmla="*/ 6 h 8"/>
                <a:gd name="T10" fmla="*/ 2 w 4"/>
                <a:gd name="T11" fmla="*/ 6 h 8"/>
                <a:gd name="T12" fmla="*/ 2 w 4"/>
                <a:gd name="T13" fmla="*/ 6 h 8"/>
                <a:gd name="T14" fmla="*/ 2 w 4"/>
                <a:gd name="T15" fmla="*/ 4 h 8"/>
                <a:gd name="T16" fmla="*/ 4 w 4"/>
                <a:gd name="T17" fmla="*/ 2 h 8"/>
                <a:gd name="T18" fmla="*/ 4 w 4"/>
                <a:gd name="T19" fmla="*/ 0 h 8"/>
                <a:gd name="T20" fmla="*/ 2 w 4"/>
                <a:gd name="T21" fmla="*/ 0 h 8"/>
                <a:gd name="T22" fmla="*/ 2 w 4"/>
                <a:gd name="T23" fmla="*/ 0 h 8"/>
                <a:gd name="T24" fmla="*/ 2 w 4"/>
                <a:gd name="T25" fmla="*/ 2 h 8"/>
                <a:gd name="T26" fmla="*/ 2 w 4"/>
                <a:gd name="T27" fmla="*/ 2 h 8"/>
                <a:gd name="T28" fmla="*/ 2 w 4"/>
                <a:gd name="T29" fmla="*/ 2 h 8"/>
                <a:gd name="T30" fmla="*/ 2 w 4"/>
                <a:gd name="T31" fmla="*/ 4 h 8"/>
                <a:gd name="T32" fmla="*/ 0 w 4"/>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0" y="4"/>
                  </a:moveTo>
                  <a:lnTo>
                    <a:pt x="2" y="6"/>
                  </a:lnTo>
                  <a:lnTo>
                    <a:pt x="2" y="8"/>
                  </a:lnTo>
                  <a:lnTo>
                    <a:pt x="2" y="8"/>
                  </a:lnTo>
                  <a:lnTo>
                    <a:pt x="2" y="6"/>
                  </a:lnTo>
                  <a:lnTo>
                    <a:pt x="2" y="6"/>
                  </a:lnTo>
                  <a:lnTo>
                    <a:pt x="2" y="6"/>
                  </a:lnTo>
                  <a:lnTo>
                    <a:pt x="2" y="4"/>
                  </a:lnTo>
                  <a:lnTo>
                    <a:pt x="4" y="2"/>
                  </a:lnTo>
                  <a:lnTo>
                    <a:pt x="4" y="0"/>
                  </a:lnTo>
                  <a:lnTo>
                    <a:pt x="2" y="0"/>
                  </a:lnTo>
                  <a:lnTo>
                    <a:pt x="2" y="0"/>
                  </a:lnTo>
                  <a:lnTo>
                    <a:pt x="2" y="2"/>
                  </a:lnTo>
                  <a:lnTo>
                    <a:pt x="2" y="2"/>
                  </a:lnTo>
                  <a:lnTo>
                    <a:pt x="2" y="2"/>
                  </a:lnTo>
                  <a:lnTo>
                    <a:pt x="2" y="4"/>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Rectangle 2351"/>
            <p:cNvSpPr>
              <a:spLocks noChangeArrowheads="1"/>
            </p:cNvSpPr>
            <p:nvPr/>
          </p:nvSpPr>
          <p:spPr bwMode="auto">
            <a:xfrm>
              <a:off x="5962650" y="3151188"/>
              <a:ext cx="1588"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2352"/>
            <p:cNvSpPr>
              <a:spLocks/>
            </p:cNvSpPr>
            <p:nvPr/>
          </p:nvSpPr>
          <p:spPr bwMode="auto">
            <a:xfrm>
              <a:off x="5962650" y="3151188"/>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2353"/>
            <p:cNvSpPr>
              <a:spLocks/>
            </p:cNvSpPr>
            <p:nvPr/>
          </p:nvSpPr>
          <p:spPr bwMode="auto">
            <a:xfrm>
              <a:off x="5965825" y="3138488"/>
              <a:ext cx="3175" cy="6350"/>
            </a:xfrm>
            <a:custGeom>
              <a:avLst/>
              <a:gdLst>
                <a:gd name="T0" fmla="*/ 0 w 2"/>
                <a:gd name="T1" fmla="*/ 2 h 4"/>
                <a:gd name="T2" fmla="*/ 0 w 2"/>
                <a:gd name="T3" fmla="*/ 4 h 4"/>
                <a:gd name="T4" fmla="*/ 0 w 2"/>
                <a:gd name="T5" fmla="*/ 4 h 4"/>
                <a:gd name="T6" fmla="*/ 0 w 2"/>
                <a:gd name="T7" fmla="*/ 4 h 4"/>
                <a:gd name="T8" fmla="*/ 0 w 2"/>
                <a:gd name="T9" fmla="*/ 4 h 4"/>
                <a:gd name="T10" fmla="*/ 0 w 2"/>
                <a:gd name="T11" fmla="*/ 4 h 4"/>
                <a:gd name="T12" fmla="*/ 2 w 2"/>
                <a:gd name="T13" fmla="*/ 2 h 4"/>
                <a:gd name="T14" fmla="*/ 2 w 2"/>
                <a:gd name="T15" fmla="*/ 2 h 4"/>
                <a:gd name="T16" fmla="*/ 0 w 2"/>
                <a:gd name="T17" fmla="*/ 0 h 4"/>
                <a:gd name="T18" fmla="*/ 0 w 2"/>
                <a:gd name="T19" fmla="*/ 2 h 4"/>
                <a:gd name="T20" fmla="*/ 0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2"/>
                  </a:moveTo>
                  <a:lnTo>
                    <a:pt x="0" y="4"/>
                  </a:lnTo>
                  <a:lnTo>
                    <a:pt x="0" y="4"/>
                  </a:lnTo>
                  <a:lnTo>
                    <a:pt x="0" y="4"/>
                  </a:lnTo>
                  <a:lnTo>
                    <a:pt x="0" y="4"/>
                  </a:lnTo>
                  <a:lnTo>
                    <a:pt x="0" y="4"/>
                  </a:lnTo>
                  <a:lnTo>
                    <a:pt x="2" y="2"/>
                  </a:lnTo>
                  <a:lnTo>
                    <a:pt x="2" y="2"/>
                  </a:lnTo>
                  <a:lnTo>
                    <a:pt x="0" y="0"/>
                  </a:lnTo>
                  <a:lnTo>
                    <a:pt x="0" y="2"/>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2354"/>
            <p:cNvSpPr>
              <a:spLocks/>
            </p:cNvSpPr>
            <p:nvPr/>
          </p:nvSpPr>
          <p:spPr bwMode="auto">
            <a:xfrm>
              <a:off x="6013450" y="2859088"/>
              <a:ext cx="3175" cy="3175"/>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0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2" y="2"/>
                  </a:lnTo>
                  <a:lnTo>
                    <a:pt x="2" y="0"/>
                  </a:lnTo>
                  <a:lnTo>
                    <a:pt x="0" y="0"/>
                  </a:lnTo>
                  <a:lnTo>
                    <a:pt x="0"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2355"/>
            <p:cNvSpPr>
              <a:spLocks/>
            </p:cNvSpPr>
            <p:nvPr/>
          </p:nvSpPr>
          <p:spPr bwMode="auto">
            <a:xfrm>
              <a:off x="6299200" y="3678238"/>
              <a:ext cx="6350" cy="3175"/>
            </a:xfrm>
            <a:custGeom>
              <a:avLst/>
              <a:gdLst>
                <a:gd name="T0" fmla="*/ 2 w 4"/>
                <a:gd name="T1" fmla="*/ 2 h 2"/>
                <a:gd name="T2" fmla="*/ 2 w 4"/>
                <a:gd name="T3" fmla="*/ 2 h 2"/>
                <a:gd name="T4" fmla="*/ 4 w 4"/>
                <a:gd name="T5" fmla="*/ 2 h 2"/>
                <a:gd name="T6" fmla="*/ 4 w 4"/>
                <a:gd name="T7" fmla="*/ 0 h 2"/>
                <a:gd name="T8" fmla="*/ 2 w 4"/>
                <a:gd name="T9" fmla="*/ 0 h 2"/>
                <a:gd name="T10" fmla="*/ 2 w 4"/>
                <a:gd name="T11" fmla="*/ 0 h 2"/>
                <a:gd name="T12" fmla="*/ 0 w 4"/>
                <a:gd name="T13" fmla="*/ 0 h 2"/>
                <a:gd name="T14" fmla="*/ 0 w 4"/>
                <a:gd name="T15" fmla="*/ 0 h 2"/>
                <a:gd name="T16" fmla="*/ 0 w 4"/>
                <a:gd name="T17" fmla="*/ 0 h 2"/>
                <a:gd name="T18" fmla="*/ 0 w 4"/>
                <a:gd name="T19" fmla="*/ 2 h 2"/>
                <a:gd name="T20" fmla="*/ 0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2"/>
                  </a:lnTo>
                  <a:lnTo>
                    <a:pt x="4" y="2"/>
                  </a:lnTo>
                  <a:lnTo>
                    <a:pt x="4" y="0"/>
                  </a:lnTo>
                  <a:lnTo>
                    <a:pt x="2" y="0"/>
                  </a:lnTo>
                  <a:lnTo>
                    <a:pt x="2" y="0"/>
                  </a:lnTo>
                  <a:lnTo>
                    <a:pt x="0" y="0"/>
                  </a:lnTo>
                  <a:lnTo>
                    <a:pt x="0" y="0"/>
                  </a:lnTo>
                  <a:lnTo>
                    <a:pt x="0" y="0"/>
                  </a:lnTo>
                  <a:lnTo>
                    <a:pt x="0" y="2"/>
                  </a:lnTo>
                  <a:lnTo>
                    <a:pt x="0"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2356"/>
            <p:cNvSpPr>
              <a:spLocks/>
            </p:cNvSpPr>
            <p:nvPr/>
          </p:nvSpPr>
          <p:spPr bwMode="auto">
            <a:xfrm>
              <a:off x="6337300" y="3665538"/>
              <a:ext cx="3175" cy="6350"/>
            </a:xfrm>
            <a:custGeom>
              <a:avLst/>
              <a:gdLst>
                <a:gd name="T0" fmla="*/ 2 w 2"/>
                <a:gd name="T1" fmla="*/ 4 h 4"/>
                <a:gd name="T2" fmla="*/ 2 w 2"/>
                <a:gd name="T3" fmla="*/ 2 h 4"/>
                <a:gd name="T4" fmla="*/ 2 w 2"/>
                <a:gd name="T5" fmla="*/ 0 h 4"/>
                <a:gd name="T6" fmla="*/ 2 w 2"/>
                <a:gd name="T7" fmla="*/ 0 h 4"/>
                <a:gd name="T8" fmla="*/ 0 w 2"/>
                <a:gd name="T9" fmla="*/ 0 h 4"/>
                <a:gd name="T10" fmla="*/ 2 w 2"/>
                <a:gd name="T11" fmla="*/ 2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2"/>
                  </a:lnTo>
                  <a:lnTo>
                    <a:pt x="2" y="0"/>
                  </a:lnTo>
                  <a:lnTo>
                    <a:pt x="2" y="0"/>
                  </a:lnTo>
                  <a:lnTo>
                    <a:pt x="0" y="0"/>
                  </a:lnTo>
                  <a:lnTo>
                    <a:pt x="2"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2357"/>
            <p:cNvSpPr>
              <a:spLocks/>
            </p:cNvSpPr>
            <p:nvPr/>
          </p:nvSpPr>
          <p:spPr bwMode="auto">
            <a:xfrm>
              <a:off x="6343650" y="3684588"/>
              <a:ext cx="6350" cy="6350"/>
            </a:xfrm>
            <a:custGeom>
              <a:avLst/>
              <a:gdLst>
                <a:gd name="T0" fmla="*/ 4 w 4"/>
                <a:gd name="T1" fmla="*/ 4 h 4"/>
                <a:gd name="T2" fmla="*/ 4 w 4"/>
                <a:gd name="T3" fmla="*/ 2 h 4"/>
                <a:gd name="T4" fmla="*/ 4 w 4"/>
                <a:gd name="T5" fmla="*/ 0 h 4"/>
                <a:gd name="T6" fmla="*/ 2 w 4"/>
                <a:gd name="T7" fmla="*/ 0 h 4"/>
                <a:gd name="T8" fmla="*/ 0 w 4"/>
                <a:gd name="T9" fmla="*/ 0 h 4"/>
                <a:gd name="T10" fmla="*/ 0 w 4"/>
                <a:gd name="T11" fmla="*/ 2 h 4"/>
                <a:gd name="T12" fmla="*/ 0 w 4"/>
                <a:gd name="T13" fmla="*/ 2 h 4"/>
                <a:gd name="T14" fmla="*/ 2 w 4"/>
                <a:gd name="T15" fmla="*/ 4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2"/>
                  </a:lnTo>
                  <a:lnTo>
                    <a:pt x="4" y="0"/>
                  </a:lnTo>
                  <a:lnTo>
                    <a:pt x="2" y="0"/>
                  </a:lnTo>
                  <a:lnTo>
                    <a:pt x="0" y="0"/>
                  </a:lnTo>
                  <a:lnTo>
                    <a:pt x="0" y="2"/>
                  </a:lnTo>
                  <a:lnTo>
                    <a:pt x="0" y="2"/>
                  </a:lnTo>
                  <a:lnTo>
                    <a:pt x="2" y="4"/>
                  </a:lnTo>
                  <a:lnTo>
                    <a:pt x="4"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2358"/>
            <p:cNvSpPr>
              <a:spLocks/>
            </p:cNvSpPr>
            <p:nvPr/>
          </p:nvSpPr>
          <p:spPr bwMode="auto">
            <a:xfrm>
              <a:off x="6356350" y="3687763"/>
              <a:ext cx="19050" cy="19050"/>
            </a:xfrm>
            <a:custGeom>
              <a:avLst/>
              <a:gdLst>
                <a:gd name="T0" fmla="*/ 4 w 12"/>
                <a:gd name="T1" fmla="*/ 6 h 12"/>
                <a:gd name="T2" fmla="*/ 4 w 12"/>
                <a:gd name="T3" fmla="*/ 6 h 12"/>
                <a:gd name="T4" fmla="*/ 6 w 12"/>
                <a:gd name="T5" fmla="*/ 8 h 12"/>
                <a:gd name="T6" fmla="*/ 6 w 12"/>
                <a:gd name="T7" fmla="*/ 8 h 12"/>
                <a:gd name="T8" fmla="*/ 8 w 12"/>
                <a:gd name="T9" fmla="*/ 10 h 12"/>
                <a:gd name="T10" fmla="*/ 10 w 12"/>
                <a:gd name="T11" fmla="*/ 12 h 12"/>
                <a:gd name="T12" fmla="*/ 12 w 12"/>
                <a:gd name="T13" fmla="*/ 12 h 12"/>
                <a:gd name="T14" fmla="*/ 10 w 12"/>
                <a:gd name="T15" fmla="*/ 10 h 12"/>
                <a:gd name="T16" fmla="*/ 10 w 12"/>
                <a:gd name="T17" fmla="*/ 8 h 12"/>
                <a:gd name="T18" fmla="*/ 8 w 12"/>
                <a:gd name="T19" fmla="*/ 8 h 12"/>
                <a:gd name="T20" fmla="*/ 4 w 12"/>
                <a:gd name="T21" fmla="*/ 6 h 12"/>
                <a:gd name="T22" fmla="*/ 4 w 12"/>
                <a:gd name="T23" fmla="*/ 4 h 12"/>
                <a:gd name="T24" fmla="*/ 2 w 12"/>
                <a:gd name="T25" fmla="*/ 4 h 12"/>
                <a:gd name="T26" fmla="*/ 0 w 12"/>
                <a:gd name="T27" fmla="*/ 0 h 12"/>
                <a:gd name="T28" fmla="*/ 0 w 12"/>
                <a:gd name="T29" fmla="*/ 2 h 12"/>
                <a:gd name="T30" fmla="*/ 0 w 12"/>
                <a:gd name="T31" fmla="*/ 2 h 12"/>
                <a:gd name="T32" fmla="*/ 0 w 12"/>
                <a:gd name="T33" fmla="*/ 2 h 12"/>
                <a:gd name="T34" fmla="*/ 4 w 12"/>
                <a:gd name="T3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4" y="6"/>
                  </a:moveTo>
                  <a:lnTo>
                    <a:pt x="4" y="6"/>
                  </a:lnTo>
                  <a:lnTo>
                    <a:pt x="6" y="8"/>
                  </a:lnTo>
                  <a:lnTo>
                    <a:pt x="6" y="8"/>
                  </a:lnTo>
                  <a:lnTo>
                    <a:pt x="8" y="10"/>
                  </a:lnTo>
                  <a:lnTo>
                    <a:pt x="10" y="12"/>
                  </a:lnTo>
                  <a:lnTo>
                    <a:pt x="12" y="12"/>
                  </a:lnTo>
                  <a:lnTo>
                    <a:pt x="10" y="10"/>
                  </a:lnTo>
                  <a:lnTo>
                    <a:pt x="10" y="8"/>
                  </a:lnTo>
                  <a:lnTo>
                    <a:pt x="8" y="8"/>
                  </a:lnTo>
                  <a:lnTo>
                    <a:pt x="4" y="6"/>
                  </a:lnTo>
                  <a:lnTo>
                    <a:pt x="4" y="4"/>
                  </a:lnTo>
                  <a:lnTo>
                    <a:pt x="2" y="4"/>
                  </a:lnTo>
                  <a:lnTo>
                    <a:pt x="0" y="0"/>
                  </a:lnTo>
                  <a:lnTo>
                    <a:pt x="0" y="2"/>
                  </a:lnTo>
                  <a:lnTo>
                    <a:pt x="0" y="2"/>
                  </a:lnTo>
                  <a:lnTo>
                    <a:pt x="0" y="2"/>
                  </a:lnTo>
                  <a:lnTo>
                    <a:pt x="4"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2359"/>
            <p:cNvSpPr>
              <a:spLocks/>
            </p:cNvSpPr>
            <p:nvPr/>
          </p:nvSpPr>
          <p:spPr bwMode="auto">
            <a:xfrm>
              <a:off x="6375400" y="3706813"/>
              <a:ext cx="9525" cy="25400"/>
            </a:xfrm>
            <a:custGeom>
              <a:avLst/>
              <a:gdLst>
                <a:gd name="T0" fmla="*/ 2 w 6"/>
                <a:gd name="T1" fmla="*/ 10 h 16"/>
                <a:gd name="T2" fmla="*/ 4 w 6"/>
                <a:gd name="T3" fmla="*/ 16 h 16"/>
                <a:gd name="T4" fmla="*/ 4 w 6"/>
                <a:gd name="T5" fmla="*/ 14 h 16"/>
                <a:gd name="T6" fmla="*/ 6 w 6"/>
                <a:gd name="T7" fmla="*/ 12 h 16"/>
                <a:gd name="T8" fmla="*/ 6 w 6"/>
                <a:gd name="T9" fmla="*/ 10 h 16"/>
                <a:gd name="T10" fmla="*/ 6 w 6"/>
                <a:gd name="T11" fmla="*/ 10 h 16"/>
                <a:gd name="T12" fmla="*/ 6 w 6"/>
                <a:gd name="T13" fmla="*/ 8 h 16"/>
                <a:gd name="T14" fmla="*/ 6 w 6"/>
                <a:gd name="T15" fmla="*/ 6 h 16"/>
                <a:gd name="T16" fmla="*/ 4 w 6"/>
                <a:gd name="T17" fmla="*/ 4 h 16"/>
                <a:gd name="T18" fmla="*/ 4 w 6"/>
                <a:gd name="T19" fmla="*/ 4 h 16"/>
                <a:gd name="T20" fmla="*/ 2 w 6"/>
                <a:gd name="T21" fmla="*/ 2 h 16"/>
                <a:gd name="T22" fmla="*/ 2 w 6"/>
                <a:gd name="T23" fmla="*/ 2 h 16"/>
                <a:gd name="T24" fmla="*/ 0 w 6"/>
                <a:gd name="T25" fmla="*/ 0 h 16"/>
                <a:gd name="T26" fmla="*/ 2 w 6"/>
                <a:gd name="T27" fmla="*/ 4 h 16"/>
                <a:gd name="T28" fmla="*/ 2 w 6"/>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2" y="10"/>
                  </a:moveTo>
                  <a:lnTo>
                    <a:pt x="4" y="16"/>
                  </a:lnTo>
                  <a:lnTo>
                    <a:pt x="4" y="14"/>
                  </a:lnTo>
                  <a:lnTo>
                    <a:pt x="6" y="12"/>
                  </a:lnTo>
                  <a:lnTo>
                    <a:pt x="6" y="10"/>
                  </a:lnTo>
                  <a:lnTo>
                    <a:pt x="6" y="10"/>
                  </a:lnTo>
                  <a:lnTo>
                    <a:pt x="6" y="8"/>
                  </a:lnTo>
                  <a:lnTo>
                    <a:pt x="6" y="6"/>
                  </a:lnTo>
                  <a:lnTo>
                    <a:pt x="4" y="4"/>
                  </a:lnTo>
                  <a:lnTo>
                    <a:pt x="4" y="4"/>
                  </a:lnTo>
                  <a:lnTo>
                    <a:pt x="2" y="2"/>
                  </a:lnTo>
                  <a:lnTo>
                    <a:pt x="2" y="2"/>
                  </a:lnTo>
                  <a:lnTo>
                    <a:pt x="0" y="0"/>
                  </a:lnTo>
                  <a:lnTo>
                    <a:pt x="2" y="4"/>
                  </a:lnTo>
                  <a:lnTo>
                    <a:pt x="2" y="1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Rectangle 2360"/>
            <p:cNvSpPr>
              <a:spLocks noChangeArrowheads="1"/>
            </p:cNvSpPr>
            <p:nvPr/>
          </p:nvSpPr>
          <p:spPr bwMode="auto">
            <a:xfrm>
              <a:off x="6375400" y="3706813"/>
              <a:ext cx="1588"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2361"/>
            <p:cNvSpPr>
              <a:spLocks/>
            </p:cNvSpPr>
            <p:nvPr/>
          </p:nvSpPr>
          <p:spPr bwMode="auto">
            <a:xfrm>
              <a:off x="6302375" y="3738563"/>
              <a:ext cx="0" cy="3175"/>
            </a:xfrm>
            <a:custGeom>
              <a:avLst/>
              <a:gdLst>
                <a:gd name="T0" fmla="*/ 0 h 2"/>
                <a:gd name="T1" fmla="*/ 0 h 2"/>
                <a:gd name="T2" fmla="*/ 2 h 2"/>
                <a:gd name="T3" fmla="*/ 2 h 2"/>
                <a:gd name="T4" fmla="*/ 2 h 2"/>
                <a:gd name="T5" fmla="*/ 0 h 2"/>
                <a:gd name="T6" fmla="*/ 0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lnTo>
                    <a:pt x="0" y="0"/>
                  </a:lnTo>
                  <a:lnTo>
                    <a:pt x="0" y="2"/>
                  </a:lnTo>
                  <a:lnTo>
                    <a:pt x="0" y="2"/>
                  </a:lnTo>
                  <a:lnTo>
                    <a:pt x="0" y="2"/>
                  </a:lnTo>
                  <a:lnTo>
                    <a:pt x="0"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2362"/>
            <p:cNvSpPr>
              <a:spLocks/>
            </p:cNvSpPr>
            <p:nvPr/>
          </p:nvSpPr>
          <p:spPr bwMode="auto">
            <a:xfrm>
              <a:off x="6311900" y="3741738"/>
              <a:ext cx="3175" cy="6350"/>
            </a:xfrm>
            <a:custGeom>
              <a:avLst/>
              <a:gdLst>
                <a:gd name="T0" fmla="*/ 0 w 2"/>
                <a:gd name="T1" fmla="*/ 4 h 4"/>
                <a:gd name="T2" fmla="*/ 2 w 2"/>
                <a:gd name="T3" fmla="*/ 4 h 4"/>
                <a:gd name="T4" fmla="*/ 2 w 2"/>
                <a:gd name="T5" fmla="*/ 2 h 4"/>
                <a:gd name="T6" fmla="*/ 0 w 2"/>
                <a:gd name="T7" fmla="*/ 0 h 4"/>
                <a:gd name="T8" fmla="*/ 0 w 2"/>
                <a:gd name="T9" fmla="*/ 0 h 4"/>
                <a:gd name="T10" fmla="*/ 0 w 2"/>
                <a:gd name="T11" fmla="*/ 0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2" y="4"/>
                  </a:lnTo>
                  <a:lnTo>
                    <a:pt x="2" y="2"/>
                  </a:lnTo>
                  <a:lnTo>
                    <a:pt x="0" y="0"/>
                  </a:lnTo>
                  <a:lnTo>
                    <a:pt x="0" y="0"/>
                  </a:lnTo>
                  <a:lnTo>
                    <a:pt x="0" y="0"/>
                  </a:lnTo>
                  <a:lnTo>
                    <a:pt x="0" y="2"/>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2363"/>
            <p:cNvSpPr>
              <a:spLocks/>
            </p:cNvSpPr>
            <p:nvPr/>
          </p:nvSpPr>
          <p:spPr bwMode="auto">
            <a:xfrm>
              <a:off x="6318250" y="3719513"/>
              <a:ext cx="57150" cy="38100"/>
            </a:xfrm>
            <a:custGeom>
              <a:avLst/>
              <a:gdLst>
                <a:gd name="T0" fmla="*/ 2 w 36"/>
                <a:gd name="T1" fmla="*/ 18 h 24"/>
                <a:gd name="T2" fmla="*/ 4 w 36"/>
                <a:gd name="T3" fmla="*/ 20 h 24"/>
                <a:gd name="T4" fmla="*/ 6 w 36"/>
                <a:gd name="T5" fmla="*/ 22 h 24"/>
                <a:gd name="T6" fmla="*/ 8 w 36"/>
                <a:gd name="T7" fmla="*/ 22 h 24"/>
                <a:gd name="T8" fmla="*/ 10 w 36"/>
                <a:gd name="T9" fmla="*/ 22 h 24"/>
                <a:gd name="T10" fmla="*/ 12 w 36"/>
                <a:gd name="T11" fmla="*/ 24 h 24"/>
                <a:gd name="T12" fmla="*/ 12 w 36"/>
                <a:gd name="T13" fmla="*/ 24 h 24"/>
                <a:gd name="T14" fmla="*/ 14 w 36"/>
                <a:gd name="T15" fmla="*/ 24 h 24"/>
                <a:gd name="T16" fmla="*/ 18 w 36"/>
                <a:gd name="T17" fmla="*/ 24 h 24"/>
                <a:gd name="T18" fmla="*/ 20 w 36"/>
                <a:gd name="T19" fmla="*/ 24 h 24"/>
                <a:gd name="T20" fmla="*/ 20 w 36"/>
                <a:gd name="T21" fmla="*/ 24 h 24"/>
                <a:gd name="T22" fmla="*/ 26 w 36"/>
                <a:gd name="T23" fmla="*/ 20 h 24"/>
                <a:gd name="T24" fmla="*/ 28 w 36"/>
                <a:gd name="T25" fmla="*/ 18 h 24"/>
                <a:gd name="T26" fmla="*/ 28 w 36"/>
                <a:gd name="T27" fmla="*/ 16 h 24"/>
                <a:gd name="T28" fmla="*/ 28 w 36"/>
                <a:gd name="T29" fmla="*/ 16 h 24"/>
                <a:gd name="T30" fmla="*/ 30 w 36"/>
                <a:gd name="T31" fmla="*/ 16 h 24"/>
                <a:gd name="T32" fmla="*/ 32 w 36"/>
                <a:gd name="T33" fmla="*/ 16 h 24"/>
                <a:gd name="T34" fmla="*/ 32 w 36"/>
                <a:gd name="T35" fmla="*/ 14 h 24"/>
                <a:gd name="T36" fmla="*/ 32 w 36"/>
                <a:gd name="T37" fmla="*/ 10 h 24"/>
                <a:gd name="T38" fmla="*/ 34 w 36"/>
                <a:gd name="T39" fmla="*/ 10 h 24"/>
                <a:gd name="T40" fmla="*/ 34 w 36"/>
                <a:gd name="T41" fmla="*/ 8 h 24"/>
                <a:gd name="T42" fmla="*/ 34 w 36"/>
                <a:gd name="T43" fmla="*/ 8 h 24"/>
                <a:gd name="T44" fmla="*/ 36 w 36"/>
                <a:gd name="T45" fmla="*/ 6 h 24"/>
                <a:gd name="T46" fmla="*/ 36 w 36"/>
                <a:gd name="T47" fmla="*/ 2 h 24"/>
                <a:gd name="T48" fmla="*/ 34 w 36"/>
                <a:gd name="T49" fmla="*/ 0 h 24"/>
                <a:gd name="T50" fmla="*/ 34 w 36"/>
                <a:gd name="T51" fmla="*/ 0 h 24"/>
                <a:gd name="T52" fmla="*/ 32 w 36"/>
                <a:gd name="T53" fmla="*/ 0 h 24"/>
                <a:gd name="T54" fmla="*/ 32 w 36"/>
                <a:gd name="T55" fmla="*/ 0 h 24"/>
                <a:gd name="T56" fmla="*/ 30 w 36"/>
                <a:gd name="T57" fmla="*/ 2 h 24"/>
                <a:gd name="T58" fmla="*/ 30 w 36"/>
                <a:gd name="T59" fmla="*/ 0 h 24"/>
                <a:gd name="T60" fmla="*/ 28 w 36"/>
                <a:gd name="T61" fmla="*/ 0 h 24"/>
                <a:gd name="T62" fmla="*/ 28 w 36"/>
                <a:gd name="T63" fmla="*/ 2 h 24"/>
                <a:gd name="T64" fmla="*/ 30 w 36"/>
                <a:gd name="T65" fmla="*/ 4 h 24"/>
                <a:gd name="T66" fmla="*/ 30 w 36"/>
                <a:gd name="T67" fmla="*/ 6 h 24"/>
                <a:gd name="T68" fmla="*/ 28 w 36"/>
                <a:gd name="T69" fmla="*/ 8 h 24"/>
                <a:gd name="T70" fmla="*/ 28 w 36"/>
                <a:gd name="T71" fmla="*/ 8 h 24"/>
                <a:gd name="T72" fmla="*/ 26 w 36"/>
                <a:gd name="T73" fmla="*/ 8 h 24"/>
                <a:gd name="T74" fmla="*/ 24 w 36"/>
                <a:gd name="T75" fmla="*/ 10 h 24"/>
                <a:gd name="T76" fmla="*/ 22 w 36"/>
                <a:gd name="T77" fmla="*/ 14 h 24"/>
                <a:gd name="T78" fmla="*/ 20 w 36"/>
                <a:gd name="T79" fmla="*/ 16 h 24"/>
                <a:gd name="T80" fmla="*/ 20 w 36"/>
                <a:gd name="T81" fmla="*/ 16 h 24"/>
                <a:gd name="T82" fmla="*/ 18 w 36"/>
                <a:gd name="T83" fmla="*/ 14 h 24"/>
                <a:gd name="T84" fmla="*/ 18 w 36"/>
                <a:gd name="T85" fmla="*/ 14 h 24"/>
                <a:gd name="T86" fmla="*/ 16 w 36"/>
                <a:gd name="T87" fmla="*/ 14 h 24"/>
                <a:gd name="T88" fmla="*/ 14 w 36"/>
                <a:gd name="T89" fmla="*/ 14 h 24"/>
                <a:gd name="T90" fmla="*/ 14 w 36"/>
                <a:gd name="T91" fmla="*/ 12 h 24"/>
                <a:gd name="T92" fmla="*/ 16 w 36"/>
                <a:gd name="T93" fmla="*/ 10 h 24"/>
                <a:gd name="T94" fmla="*/ 16 w 36"/>
                <a:gd name="T95" fmla="*/ 10 h 24"/>
                <a:gd name="T96" fmla="*/ 14 w 36"/>
                <a:gd name="T97" fmla="*/ 10 h 24"/>
                <a:gd name="T98" fmla="*/ 14 w 36"/>
                <a:gd name="T99" fmla="*/ 12 h 24"/>
                <a:gd name="T100" fmla="*/ 14 w 36"/>
                <a:gd name="T101" fmla="*/ 12 h 24"/>
                <a:gd name="T102" fmla="*/ 14 w 36"/>
                <a:gd name="T103" fmla="*/ 14 h 24"/>
                <a:gd name="T104" fmla="*/ 12 w 36"/>
                <a:gd name="T105" fmla="*/ 14 h 24"/>
                <a:gd name="T106" fmla="*/ 8 w 36"/>
                <a:gd name="T107" fmla="*/ 16 h 24"/>
                <a:gd name="T108" fmla="*/ 2 w 36"/>
                <a:gd name="T109" fmla="*/ 14 h 24"/>
                <a:gd name="T110" fmla="*/ 0 w 36"/>
                <a:gd name="T111" fmla="*/ 14 h 24"/>
                <a:gd name="T112" fmla="*/ 0 w 36"/>
                <a:gd name="T113" fmla="*/ 14 h 24"/>
                <a:gd name="T114" fmla="*/ 0 w 36"/>
                <a:gd name="T115" fmla="*/ 16 h 24"/>
                <a:gd name="T116" fmla="*/ 2 w 36"/>
                <a:gd name="T11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24">
                  <a:moveTo>
                    <a:pt x="2" y="18"/>
                  </a:moveTo>
                  <a:lnTo>
                    <a:pt x="4" y="20"/>
                  </a:lnTo>
                  <a:lnTo>
                    <a:pt x="6" y="22"/>
                  </a:lnTo>
                  <a:lnTo>
                    <a:pt x="8" y="22"/>
                  </a:lnTo>
                  <a:lnTo>
                    <a:pt x="10" y="22"/>
                  </a:lnTo>
                  <a:lnTo>
                    <a:pt x="12" y="24"/>
                  </a:lnTo>
                  <a:lnTo>
                    <a:pt x="12" y="24"/>
                  </a:lnTo>
                  <a:lnTo>
                    <a:pt x="14" y="24"/>
                  </a:lnTo>
                  <a:lnTo>
                    <a:pt x="18" y="24"/>
                  </a:lnTo>
                  <a:lnTo>
                    <a:pt x="20" y="24"/>
                  </a:lnTo>
                  <a:lnTo>
                    <a:pt x="20" y="24"/>
                  </a:lnTo>
                  <a:lnTo>
                    <a:pt x="26" y="20"/>
                  </a:lnTo>
                  <a:lnTo>
                    <a:pt x="28" y="18"/>
                  </a:lnTo>
                  <a:lnTo>
                    <a:pt x="28" y="16"/>
                  </a:lnTo>
                  <a:lnTo>
                    <a:pt x="28" y="16"/>
                  </a:lnTo>
                  <a:lnTo>
                    <a:pt x="30" y="16"/>
                  </a:lnTo>
                  <a:lnTo>
                    <a:pt x="32" y="16"/>
                  </a:lnTo>
                  <a:lnTo>
                    <a:pt x="32" y="14"/>
                  </a:lnTo>
                  <a:lnTo>
                    <a:pt x="32" y="10"/>
                  </a:lnTo>
                  <a:lnTo>
                    <a:pt x="34" y="10"/>
                  </a:lnTo>
                  <a:lnTo>
                    <a:pt x="34" y="8"/>
                  </a:lnTo>
                  <a:lnTo>
                    <a:pt x="34" y="8"/>
                  </a:lnTo>
                  <a:lnTo>
                    <a:pt x="36" y="6"/>
                  </a:lnTo>
                  <a:lnTo>
                    <a:pt x="36" y="2"/>
                  </a:lnTo>
                  <a:lnTo>
                    <a:pt x="34" y="0"/>
                  </a:lnTo>
                  <a:lnTo>
                    <a:pt x="34" y="0"/>
                  </a:lnTo>
                  <a:lnTo>
                    <a:pt x="32" y="0"/>
                  </a:lnTo>
                  <a:lnTo>
                    <a:pt x="32" y="0"/>
                  </a:lnTo>
                  <a:lnTo>
                    <a:pt x="30" y="2"/>
                  </a:lnTo>
                  <a:lnTo>
                    <a:pt x="30" y="0"/>
                  </a:lnTo>
                  <a:lnTo>
                    <a:pt x="28" y="0"/>
                  </a:lnTo>
                  <a:lnTo>
                    <a:pt x="28" y="2"/>
                  </a:lnTo>
                  <a:lnTo>
                    <a:pt x="30" y="4"/>
                  </a:lnTo>
                  <a:lnTo>
                    <a:pt x="30" y="6"/>
                  </a:lnTo>
                  <a:lnTo>
                    <a:pt x="28" y="8"/>
                  </a:lnTo>
                  <a:lnTo>
                    <a:pt x="28" y="8"/>
                  </a:lnTo>
                  <a:lnTo>
                    <a:pt x="26" y="8"/>
                  </a:lnTo>
                  <a:lnTo>
                    <a:pt x="24" y="10"/>
                  </a:lnTo>
                  <a:lnTo>
                    <a:pt x="22" y="14"/>
                  </a:lnTo>
                  <a:lnTo>
                    <a:pt x="20" y="16"/>
                  </a:lnTo>
                  <a:lnTo>
                    <a:pt x="20" y="16"/>
                  </a:lnTo>
                  <a:lnTo>
                    <a:pt x="18" y="14"/>
                  </a:lnTo>
                  <a:lnTo>
                    <a:pt x="18" y="14"/>
                  </a:lnTo>
                  <a:lnTo>
                    <a:pt x="16" y="14"/>
                  </a:lnTo>
                  <a:lnTo>
                    <a:pt x="14" y="14"/>
                  </a:lnTo>
                  <a:lnTo>
                    <a:pt x="14" y="12"/>
                  </a:lnTo>
                  <a:lnTo>
                    <a:pt x="16" y="10"/>
                  </a:lnTo>
                  <a:lnTo>
                    <a:pt x="16" y="10"/>
                  </a:lnTo>
                  <a:lnTo>
                    <a:pt x="14" y="10"/>
                  </a:lnTo>
                  <a:lnTo>
                    <a:pt x="14" y="12"/>
                  </a:lnTo>
                  <a:lnTo>
                    <a:pt x="14" y="12"/>
                  </a:lnTo>
                  <a:lnTo>
                    <a:pt x="14" y="14"/>
                  </a:lnTo>
                  <a:lnTo>
                    <a:pt x="12" y="14"/>
                  </a:lnTo>
                  <a:lnTo>
                    <a:pt x="8" y="16"/>
                  </a:lnTo>
                  <a:lnTo>
                    <a:pt x="2" y="14"/>
                  </a:lnTo>
                  <a:lnTo>
                    <a:pt x="0" y="14"/>
                  </a:lnTo>
                  <a:lnTo>
                    <a:pt x="0" y="14"/>
                  </a:lnTo>
                  <a:lnTo>
                    <a:pt x="0" y="16"/>
                  </a:lnTo>
                  <a:lnTo>
                    <a:pt x="2" y="1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2364"/>
            <p:cNvSpPr>
              <a:spLocks/>
            </p:cNvSpPr>
            <p:nvPr/>
          </p:nvSpPr>
          <p:spPr bwMode="auto">
            <a:xfrm>
              <a:off x="6365875" y="3808413"/>
              <a:ext cx="6350" cy="6350"/>
            </a:xfrm>
            <a:custGeom>
              <a:avLst/>
              <a:gdLst>
                <a:gd name="T0" fmla="*/ 0 w 4"/>
                <a:gd name="T1" fmla="*/ 0 h 4"/>
                <a:gd name="T2" fmla="*/ 2 w 4"/>
                <a:gd name="T3" fmla="*/ 2 h 4"/>
                <a:gd name="T4" fmla="*/ 2 w 4"/>
                <a:gd name="T5" fmla="*/ 4 h 4"/>
                <a:gd name="T6" fmla="*/ 4 w 4"/>
                <a:gd name="T7" fmla="*/ 4 h 4"/>
                <a:gd name="T8" fmla="*/ 4 w 4"/>
                <a:gd name="T9" fmla="*/ 2 h 4"/>
                <a:gd name="T10" fmla="*/ 2 w 4"/>
                <a:gd name="T11" fmla="*/ 0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lnTo>
                    <a:pt x="2" y="2"/>
                  </a:lnTo>
                  <a:lnTo>
                    <a:pt x="2" y="4"/>
                  </a:lnTo>
                  <a:lnTo>
                    <a:pt x="4" y="4"/>
                  </a:lnTo>
                  <a:lnTo>
                    <a:pt x="4" y="2"/>
                  </a:lnTo>
                  <a:lnTo>
                    <a:pt x="2"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2365"/>
            <p:cNvSpPr>
              <a:spLocks/>
            </p:cNvSpPr>
            <p:nvPr/>
          </p:nvSpPr>
          <p:spPr bwMode="auto">
            <a:xfrm>
              <a:off x="6337300" y="3814763"/>
              <a:ext cx="6350" cy="6350"/>
            </a:xfrm>
            <a:custGeom>
              <a:avLst/>
              <a:gdLst>
                <a:gd name="T0" fmla="*/ 4 w 4"/>
                <a:gd name="T1" fmla="*/ 2 h 4"/>
                <a:gd name="T2" fmla="*/ 2 w 4"/>
                <a:gd name="T3" fmla="*/ 0 h 4"/>
                <a:gd name="T4" fmla="*/ 0 w 4"/>
                <a:gd name="T5" fmla="*/ 0 h 4"/>
                <a:gd name="T6" fmla="*/ 0 w 4"/>
                <a:gd name="T7" fmla="*/ 0 h 4"/>
                <a:gd name="T8" fmla="*/ 0 w 4"/>
                <a:gd name="T9" fmla="*/ 2 h 4"/>
                <a:gd name="T10" fmla="*/ 4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0" y="0"/>
                  </a:lnTo>
                  <a:lnTo>
                    <a:pt x="0" y="0"/>
                  </a:lnTo>
                  <a:lnTo>
                    <a:pt x="0" y="2"/>
                  </a:lnTo>
                  <a:lnTo>
                    <a:pt x="4" y="4"/>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2366"/>
            <p:cNvSpPr>
              <a:spLocks/>
            </p:cNvSpPr>
            <p:nvPr/>
          </p:nvSpPr>
          <p:spPr bwMode="auto">
            <a:xfrm>
              <a:off x="6340475" y="3821113"/>
              <a:ext cx="6350" cy="6350"/>
            </a:xfrm>
            <a:custGeom>
              <a:avLst/>
              <a:gdLst>
                <a:gd name="T0" fmla="*/ 4 w 4"/>
                <a:gd name="T1" fmla="*/ 4 h 4"/>
                <a:gd name="T2" fmla="*/ 4 w 4"/>
                <a:gd name="T3" fmla="*/ 4 h 4"/>
                <a:gd name="T4" fmla="*/ 4 w 4"/>
                <a:gd name="T5" fmla="*/ 2 h 4"/>
                <a:gd name="T6" fmla="*/ 2 w 4"/>
                <a:gd name="T7" fmla="*/ 2 h 4"/>
                <a:gd name="T8" fmla="*/ 2 w 4"/>
                <a:gd name="T9" fmla="*/ 2 h 4"/>
                <a:gd name="T10" fmla="*/ 0 w 4"/>
                <a:gd name="T11" fmla="*/ 0 h 4"/>
                <a:gd name="T12" fmla="*/ 0 w 4"/>
                <a:gd name="T13" fmla="*/ 2 h 4"/>
                <a:gd name="T14" fmla="*/ 2 w 4"/>
                <a:gd name="T15" fmla="*/ 4 h 4"/>
                <a:gd name="T16" fmla="*/ 4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4"/>
                  </a:moveTo>
                  <a:lnTo>
                    <a:pt x="4" y="4"/>
                  </a:lnTo>
                  <a:lnTo>
                    <a:pt x="4" y="2"/>
                  </a:lnTo>
                  <a:lnTo>
                    <a:pt x="2" y="2"/>
                  </a:lnTo>
                  <a:lnTo>
                    <a:pt x="2" y="2"/>
                  </a:lnTo>
                  <a:lnTo>
                    <a:pt x="0" y="0"/>
                  </a:lnTo>
                  <a:lnTo>
                    <a:pt x="0" y="2"/>
                  </a:lnTo>
                  <a:lnTo>
                    <a:pt x="2" y="4"/>
                  </a:lnTo>
                  <a:lnTo>
                    <a:pt x="4"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2367"/>
            <p:cNvSpPr>
              <a:spLocks/>
            </p:cNvSpPr>
            <p:nvPr/>
          </p:nvSpPr>
          <p:spPr bwMode="auto">
            <a:xfrm>
              <a:off x="6400800" y="3732213"/>
              <a:ext cx="3175" cy="9525"/>
            </a:xfrm>
            <a:custGeom>
              <a:avLst/>
              <a:gdLst>
                <a:gd name="T0" fmla="*/ 2 w 2"/>
                <a:gd name="T1" fmla="*/ 2 h 6"/>
                <a:gd name="T2" fmla="*/ 2 w 2"/>
                <a:gd name="T3" fmla="*/ 0 h 6"/>
                <a:gd name="T4" fmla="*/ 0 w 2"/>
                <a:gd name="T5" fmla="*/ 4 h 6"/>
                <a:gd name="T6" fmla="*/ 2 w 2"/>
                <a:gd name="T7" fmla="*/ 6 h 6"/>
                <a:gd name="T8" fmla="*/ 2 w 2"/>
                <a:gd name="T9" fmla="*/ 2 h 6"/>
              </a:gdLst>
              <a:ahLst/>
              <a:cxnLst>
                <a:cxn ang="0">
                  <a:pos x="T0" y="T1"/>
                </a:cxn>
                <a:cxn ang="0">
                  <a:pos x="T2" y="T3"/>
                </a:cxn>
                <a:cxn ang="0">
                  <a:pos x="T4" y="T5"/>
                </a:cxn>
                <a:cxn ang="0">
                  <a:pos x="T6" y="T7"/>
                </a:cxn>
                <a:cxn ang="0">
                  <a:pos x="T8" y="T9"/>
                </a:cxn>
              </a:cxnLst>
              <a:rect l="0" t="0" r="r" b="b"/>
              <a:pathLst>
                <a:path w="2" h="6">
                  <a:moveTo>
                    <a:pt x="2" y="2"/>
                  </a:moveTo>
                  <a:lnTo>
                    <a:pt x="2" y="0"/>
                  </a:lnTo>
                  <a:lnTo>
                    <a:pt x="0" y="4"/>
                  </a:lnTo>
                  <a:lnTo>
                    <a:pt x="2" y="6"/>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2368"/>
            <p:cNvSpPr>
              <a:spLocks/>
            </p:cNvSpPr>
            <p:nvPr/>
          </p:nvSpPr>
          <p:spPr bwMode="auto">
            <a:xfrm>
              <a:off x="6054725" y="3843338"/>
              <a:ext cx="9525" cy="6350"/>
            </a:xfrm>
            <a:custGeom>
              <a:avLst/>
              <a:gdLst>
                <a:gd name="T0" fmla="*/ 4 w 6"/>
                <a:gd name="T1" fmla="*/ 0 h 4"/>
                <a:gd name="T2" fmla="*/ 2 w 6"/>
                <a:gd name="T3" fmla="*/ 0 h 4"/>
                <a:gd name="T4" fmla="*/ 2 w 6"/>
                <a:gd name="T5" fmla="*/ 2 h 4"/>
                <a:gd name="T6" fmla="*/ 0 w 6"/>
                <a:gd name="T7" fmla="*/ 2 h 4"/>
                <a:gd name="T8" fmla="*/ 0 w 6"/>
                <a:gd name="T9" fmla="*/ 4 h 4"/>
                <a:gd name="T10" fmla="*/ 2 w 6"/>
                <a:gd name="T11" fmla="*/ 4 h 4"/>
                <a:gd name="T12" fmla="*/ 6 w 6"/>
                <a:gd name="T13" fmla="*/ 4 h 4"/>
                <a:gd name="T14" fmla="*/ 4 w 6"/>
                <a:gd name="T15" fmla="*/ 2 h 4"/>
                <a:gd name="T16" fmla="*/ 4 w 6"/>
                <a:gd name="T17" fmla="*/ 2 h 4"/>
                <a:gd name="T18" fmla="*/ 4 w 6"/>
                <a:gd name="T19" fmla="*/ 0 h 4"/>
                <a:gd name="T20" fmla="*/ 4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0"/>
                  </a:moveTo>
                  <a:lnTo>
                    <a:pt x="2" y="0"/>
                  </a:lnTo>
                  <a:lnTo>
                    <a:pt x="2" y="2"/>
                  </a:lnTo>
                  <a:lnTo>
                    <a:pt x="0" y="2"/>
                  </a:lnTo>
                  <a:lnTo>
                    <a:pt x="0" y="4"/>
                  </a:lnTo>
                  <a:lnTo>
                    <a:pt x="2" y="4"/>
                  </a:lnTo>
                  <a:lnTo>
                    <a:pt x="6" y="4"/>
                  </a:lnTo>
                  <a:lnTo>
                    <a:pt x="4" y="2"/>
                  </a:lnTo>
                  <a:lnTo>
                    <a:pt x="4" y="2"/>
                  </a:lnTo>
                  <a:lnTo>
                    <a:pt x="4" y="0"/>
                  </a:lnTo>
                  <a:lnTo>
                    <a:pt x="4"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Rectangle 2369"/>
            <p:cNvSpPr>
              <a:spLocks noChangeArrowheads="1"/>
            </p:cNvSpPr>
            <p:nvPr/>
          </p:nvSpPr>
          <p:spPr bwMode="auto">
            <a:xfrm>
              <a:off x="6061075" y="3840163"/>
              <a:ext cx="1588"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2370"/>
            <p:cNvSpPr>
              <a:spLocks/>
            </p:cNvSpPr>
            <p:nvPr/>
          </p:nvSpPr>
          <p:spPr bwMode="auto">
            <a:xfrm>
              <a:off x="6061075" y="3840163"/>
              <a:ext cx="15875" cy="12700"/>
            </a:xfrm>
            <a:custGeom>
              <a:avLst/>
              <a:gdLst>
                <a:gd name="T0" fmla="*/ 4 w 10"/>
                <a:gd name="T1" fmla="*/ 6 h 8"/>
                <a:gd name="T2" fmla="*/ 4 w 10"/>
                <a:gd name="T3" fmla="*/ 8 h 8"/>
                <a:gd name="T4" fmla="*/ 6 w 10"/>
                <a:gd name="T5" fmla="*/ 8 h 8"/>
                <a:gd name="T6" fmla="*/ 8 w 10"/>
                <a:gd name="T7" fmla="*/ 6 h 8"/>
                <a:gd name="T8" fmla="*/ 10 w 10"/>
                <a:gd name="T9" fmla="*/ 4 h 8"/>
                <a:gd name="T10" fmla="*/ 10 w 10"/>
                <a:gd name="T11" fmla="*/ 2 h 8"/>
                <a:gd name="T12" fmla="*/ 8 w 10"/>
                <a:gd name="T13" fmla="*/ 0 h 8"/>
                <a:gd name="T14" fmla="*/ 8 w 10"/>
                <a:gd name="T15" fmla="*/ 0 h 8"/>
                <a:gd name="T16" fmla="*/ 6 w 10"/>
                <a:gd name="T17" fmla="*/ 2 h 8"/>
                <a:gd name="T18" fmla="*/ 6 w 10"/>
                <a:gd name="T19" fmla="*/ 2 h 8"/>
                <a:gd name="T20" fmla="*/ 4 w 10"/>
                <a:gd name="T21" fmla="*/ 2 h 8"/>
                <a:gd name="T22" fmla="*/ 2 w 10"/>
                <a:gd name="T23" fmla="*/ 2 h 8"/>
                <a:gd name="T24" fmla="*/ 2 w 10"/>
                <a:gd name="T25" fmla="*/ 2 h 8"/>
                <a:gd name="T26" fmla="*/ 0 w 10"/>
                <a:gd name="T27" fmla="*/ 0 h 8"/>
                <a:gd name="T28" fmla="*/ 2 w 10"/>
                <a:gd name="T29" fmla="*/ 4 h 8"/>
                <a:gd name="T30" fmla="*/ 4 w 10"/>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4" y="6"/>
                  </a:moveTo>
                  <a:lnTo>
                    <a:pt x="4" y="8"/>
                  </a:lnTo>
                  <a:lnTo>
                    <a:pt x="6" y="8"/>
                  </a:lnTo>
                  <a:lnTo>
                    <a:pt x="8" y="6"/>
                  </a:lnTo>
                  <a:lnTo>
                    <a:pt x="10" y="4"/>
                  </a:lnTo>
                  <a:lnTo>
                    <a:pt x="10" y="2"/>
                  </a:lnTo>
                  <a:lnTo>
                    <a:pt x="8" y="0"/>
                  </a:lnTo>
                  <a:lnTo>
                    <a:pt x="8" y="0"/>
                  </a:lnTo>
                  <a:lnTo>
                    <a:pt x="6" y="2"/>
                  </a:lnTo>
                  <a:lnTo>
                    <a:pt x="6" y="2"/>
                  </a:lnTo>
                  <a:lnTo>
                    <a:pt x="4" y="2"/>
                  </a:lnTo>
                  <a:lnTo>
                    <a:pt x="2" y="2"/>
                  </a:lnTo>
                  <a:lnTo>
                    <a:pt x="2" y="2"/>
                  </a:lnTo>
                  <a:lnTo>
                    <a:pt x="0" y="0"/>
                  </a:lnTo>
                  <a:lnTo>
                    <a:pt x="2" y="4"/>
                  </a:lnTo>
                  <a:lnTo>
                    <a:pt x="4" y="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2371"/>
            <p:cNvSpPr>
              <a:spLocks/>
            </p:cNvSpPr>
            <p:nvPr/>
          </p:nvSpPr>
          <p:spPr bwMode="auto">
            <a:xfrm>
              <a:off x="6143625" y="3840163"/>
              <a:ext cx="3175" cy="6350"/>
            </a:xfrm>
            <a:custGeom>
              <a:avLst/>
              <a:gdLst>
                <a:gd name="T0" fmla="*/ 0 w 2"/>
                <a:gd name="T1" fmla="*/ 4 h 4"/>
                <a:gd name="T2" fmla="*/ 0 w 2"/>
                <a:gd name="T3" fmla="*/ 4 h 4"/>
                <a:gd name="T4" fmla="*/ 0 w 2"/>
                <a:gd name="T5" fmla="*/ 4 h 4"/>
                <a:gd name="T6" fmla="*/ 2 w 2"/>
                <a:gd name="T7" fmla="*/ 2 h 4"/>
                <a:gd name="T8" fmla="*/ 2 w 2"/>
                <a:gd name="T9" fmla="*/ 0 h 4"/>
                <a:gd name="T10" fmla="*/ 2 w 2"/>
                <a:gd name="T11" fmla="*/ 0 h 4"/>
                <a:gd name="T12" fmla="*/ 0 w 2"/>
                <a:gd name="T13" fmla="*/ 2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lnTo>
                    <a:pt x="0" y="4"/>
                  </a:lnTo>
                  <a:lnTo>
                    <a:pt x="0" y="4"/>
                  </a:lnTo>
                  <a:lnTo>
                    <a:pt x="2" y="2"/>
                  </a:lnTo>
                  <a:lnTo>
                    <a:pt x="2" y="0"/>
                  </a:lnTo>
                  <a:lnTo>
                    <a:pt x="2" y="0"/>
                  </a:lnTo>
                  <a:lnTo>
                    <a:pt x="0" y="2"/>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2"/>
            <p:cNvSpPr>
              <a:spLocks/>
            </p:cNvSpPr>
            <p:nvPr/>
          </p:nvSpPr>
          <p:spPr bwMode="auto">
            <a:xfrm>
              <a:off x="6134100" y="3887788"/>
              <a:ext cx="6350" cy="9525"/>
            </a:xfrm>
            <a:custGeom>
              <a:avLst/>
              <a:gdLst>
                <a:gd name="T0" fmla="*/ 0 w 4"/>
                <a:gd name="T1" fmla="*/ 0 h 6"/>
                <a:gd name="T2" fmla="*/ 0 w 4"/>
                <a:gd name="T3" fmla="*/ 4 h 6"/>
                <a:gd name="T4" fmla="*/ 0 w 4"/>
                <a:gd name="T5" fmla="*/ 6 h 6"/>
                <a:gd name="T6" fmla="*/ 2 w 4"/>
                <a:gd name="T7" fmla="*/ 6 h 6"/>
                <a:gd name="T8" fmla="*/ 4 w 4"/>
                <a:gd name="T9" fmla="*/ 6 h 6"/>
                <a:gd name="T10" fmla="*/ 4 w 4"/>
                <a:gd name="T11" fmla="*/ 4 h 6"/>
                <a:gd name="T12" fmla="*/ 4 w 4"/>
                <a:gd name="T13" fmla="*/ 0 h 6"/>
                <a:gd name="T14" fmla="*/ 2 w 4"/>
                <a:gd name="T15" fmla="*/ 2 h 6"/>
                <a:gd name="T16" fmla="*/ 2 w 4"/>
                <a:gd name="T17" fmla="*/ 0 h 6"/>
                <a:gd name="T18" fmla="*/ 0 w 4"/>
                <a:gd name="T19" fmla="*/ 2 h 6"/>
                <a:gd name="T20" fmla="*/ 0 w 4"/>
                <a:gd name="T21" fmla="*/ 0 h 6"/>
                <a:gd name="T22" fmla="*/ 0 w 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0"/>
                  </a:moveTo>
                  <a:lnTo>
                    <a:pt x="0" y="4"/>
                  </a:lnTo>
                  <a:lnTo>
                    <a:pt x="0" y="6"/>
                  </a:lnTo>
                  <a:lnTo>
                    <a:pt x="2" y="6"/>
                  </a:lnTo>
                  <a:lnTo>
                    <a:pt x="4" y="6"/>
                  </a:lnTo>
                  <a:lnTo>
                    <a:pt x="4" y="4"/>
                  </a:lnTo>
                  <a:lnTo>
                    <a:pt x="4" y="0"/>
                  </a:lnTo>
                  <a:lnTo>
                    <a:pt x="2" y="2"/>
                  </a:lnTo>
                  <a:lnTo>
                    <a:pt x="2" y="0"/>
                  </a:lnTo>
                  <a:lnTo>
                    <a:pt x="0" y="2"/>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2373"/>
            <p:cNvSpPr>
              <a:spLocks/>
            </p:cNvSpPr>
            <p:nvPr/>
          </p:nvSpPr>
          <p:spPr bwMode="auto">
            <a:xfrm>
              <a:off x="6159500" y="3938588"/>
              <a:ext cx="6350" cy="3175"/>
            </a:xfrm>
            <a:custGeom>
              <a:avLst/>
              <a:gdLst>
                <a:gd name="T0" fmla="*/ 4 w 4"/>
                <a:gd name="T1" fmla="*/ 0 h 2"/>
                <a:gd name="T2" fmla="*/ 4 w 4"/>
                <a:gd name="T3" fmla="*/ 0 h 2"/>
                <a:gd name="T4" fmla="*/ 2 w 4"/>
                <a:gd name="T5" fmla="*/ 0 h 2"/>
                <a:gd name="T6" fmla="*/ 2 w 4"/>
                <a:gd name="T7" fmla="*/ 0 h 2"/>
                <a:gd name="T8" fmla="*/ 0 w 4"/>
                <a:gd name="T9" fmla="*/ 2 h 2"/>
                <a:gd name="T10" fmla="*/ 0 w 4"/>
                <a:gd name="T11" fmla="*/ 2 h 2"/>
                <a:gd name="T12" fmla="*/ 2 w 4"/>
                <a:gd name="T13" fmla="*/ 2 h 2"/>
                <a:gd name="T14" fmla="*/ 4 w 4"/>
                <a:gd name="T15" fmla="*/ 2 h 2"/>
                <a:gd name="T16" fmla="*/ 4 w 4"/>
                <a:gd name="T17" fmla="*/ 0 h 2"/>
                <a:gd name="T18" fmla="*/ 4 w 4"/>
                <a:gd name="T19" fmla="*/ 0 h 2"/>
                <a:gd name="T20" fmla="*/ 4 w 4"/>
                <a:gd name="T21" fmla="*/ 0 h 2"/>
                <a:gd name="T22" fmla="*/ 4 w 4"/>
                <a:gd name="T23" fmla="*/ 0 h 2"/>
                <a:gd name="T24" fmla="*/ 4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0"/>
                  </a:moveTo>
                  <a:lnTo>
                    <a:pt x="4" y="0"/>
                  </a:lnTo>
                  <a:lnTo>
                    <a:pt x="2" y="0"/>
                  </a:lnTo>
                  <a:lnTo>
                    <a:pt x="2" y="0"/>
                  </a:lnTo>
                  <a:lnTo>
                    <a:pt x="0" y="2"/>
                  </a:lnTo>
                  <a:lnTo>
                    <a:pt x="0" y="2"/>
                  </a:lnTo>
                  <a:lnTo>
                    <a:pt x="2" y="2"/>
                  </a:lnTo>
                  <a:lnTo>
                    <a:pt x="4" y="2"/>
                  </a:lnTo>
                  <a:lnTo>
                    <a:pt x="4" y="0"/>
                  </a:lnTo>
                  <a:lnTo>
                    <a:pt x="4" y="0"/>
                  </a:lnTo>
                  <a:lnTo>
                    <a:pt x="4" y="0"/>
                  </a:lnTo>
                  <a:lnTo>
                    <a:pt x="4" y="0"/>
                  </a:lnTo>
                  <a:lnTo>
                    <a:pt x="4"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2374"/>
            <p:cNvSpPr>
              <a:spLocks/>
            </p:cNvSpPr>
            <p:nvPr/>
          </p:nvSpPr>
          <p:spPr bwMode="auto">
            <a:xfrm>
              <a:off x="5988050" y="4271963"/>
              <a:ext cx="19050" cy="6350"/>
            </a:xfrm>
            <a:custGeom>
              <a:avLst/>
              <a:gdLst>
                <a:gd name="T0" fmla="*/ 8 w 12"/>
                <a:gd name="T1" fmla="*/ 2 h 4"/>
                <a:gd name="T2" fmla="*/ 10 w 12"/>
                <a:gd name="T3" fmla="*/ 0 h 4"/>
                <a:gd name="T4" fmla="*/ 8 w 12"/>
                <a:gd name="T5" fmla="*/ 0 h 4"/>
                <a:gd name="T6" fmla="*/ 4 w 12"/>
                <a:gd name="T7" fmla="*/ 0 h 4"/>
                <a:gd name="T8" fmla="*/ 0 w 12"/>
                <a:gd name="T9" fmla="*/ 0 h 4"/>
                <a:gd name="T10" fmla="*/ 0 w 12"/>
                <a:gd name="T11" fmla="*/ 2 h 4"/>
                <a:gd name="T12" fmla="*/ 0 w 12"/>
                <a:gd name="T13" fmla="*/ 2 h 4"/>
                <a:gd name="T14" fmla="*/ 0 w 12"/>
                <a:gd name="T15" fmla="*/ 4 h 4"/>
                <a:gd name="T16" fmla="*/ 2 w 12"/>
                <a:gd name="T17" fmla="*/ 4 h 4"/>
                <a:gd name="T18" fmla="*/ 4 w 12"/>
                <a:gd name="T19" fmla="*/ 4 h 4"/>
                <a:gd name="T20" fmla="*/ 6 w 12"/>
                <a:gd name="T21" fmla="*/ 4 h 4"/>
                <a:gd name="T22" fmla="*/ 8 w 12"/>
                <a:gd name="T23" fmla="*/ 4 h 4"/>
                <a:gd name="T24" fmla="*/ 8 w 12"/>
                <a:gd name="T25" fmla="*/ 2 h 4"/>
                <a:gd name="T26" fmla="*/ 10 w 12"/>
                <a:gd name="T27" fmla="*/ 2 h 4"/>
                <a:gd name="T28" fmla="*/ 12 w 12"/>
                <a:gd name="T29" fmla="*/ 4 h 4"/>
                <a:gd name="T30" fmla="*/ 12 w 12"/>
                <a:gd name="T31" fmla="*/ 2 h 4"/>
                <a:gd name="T32" fmla="*/ 10 w 12"/>
                <a:gd name="T33" fmla="*/ 2 h 4"/>
                <a:gd name="T34" fmla="*/ 8 w 12"/>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4">
                  <a:moveTo>
                    <a:pt x="8" y="2"/>
                  </a:moveTo>
                  <a:lnTo>
                    <a:pt x="10" y="0"/>
                  </a:lnTo>
                  <a:lnTo>
                    <a:pt x="8" y="0"/>
                  </a:lnTo>
                  <a:lnTo>
                    <a:pt x="4" y="0"/>
                  </a:lnTo>
                  <a:lnTo>
                    <a:pt x="0" y="0"/>
                  </a:lnTo>
                  <a:lnTo>
                    <a:pt x="0" y="2"/>
                  </a:lnTo>
                  <a:lnTo>
                    <a:pt x="0" y="2"/>
                  </a:lnTo>
                  <a:lnTo>
                    <a:pt x="0" y="4"/>
                  </a:lnTo>
                  <a:lnTo>
                    <a:pt x="2" y="4"/>
                  </a:lnTo>
                  <a:lnTo>
                    <a:pt x="4" y="4"/>
                  </a:lnTo>
                  <a:lnTo>
                    <a:pt x="6" y="4"/>
                  </a:lnTo>
                  <a:lnTo>
                    <a:pt x="8" y="4"/>
                  </a:lnTo>
                  <a:lnTo>
                    <a:pt x="8" y="2"/>
                  </a:lnTo>
                  <a:lnTo>
                    <a:pt x="10" y="2"/>
                  </a:lnTo>
                  <a:lnTo>
                    <a:pt x="12" y="4"/>
                  </a:lnTo>
                  <a:lnTo>
                    <a:pt x="12" y="2"/>
                  </a:lnTo>
                  <a:lnTo>
                    <a:pt x="10" y="2"/>
                  </a:lnTo>
                  <a:lnTo>
                    <a:pt x="8"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2375"/>
            <p:cNvSpPr>
              <a:spLocks/>
            </p:cNvSpPr>
            <p:nvPr/>
          </p:nvSpPr>
          <p:spPr bwMode="auto">
            <a:xfrm>
              <a:off x="6070600" y="4354513"/>
              <a:ext cx="6350" cy="9525"/>
            </a:xfrm>
            <a:custGeom>
              <a:avLst/>
              <a:gdLst>
                <a:gd name="T0" fmla="*/ 2 w 4"/>
                <a:gd name="T1" fmla="*/ 0 h 6"/>
                <a:gd name="T2" fmla="*/ 2 w 4"/>
                <a:gd name="T3" fmla="*/ 2 h 6"/>
                <a:gd name="T4" fmla="*/ 2 w 4"/>
                <a:gd name="T5" fmla="*/ 2 h 6"/>
                <a:gd name="T6" fmla="*/ 2 w 4"/>
                <a:gd name="T7" fmla="*/ 4 h 6"/>
                <a:gd name="T8" fmla="*/ 0 w 4"/>
                <a:gd name="T9" fmla="*/ 6 h 6"/>
                <a:gd name="T10" fmla="*/ 2 w 4"/>
                <a:gd name="T11" fmla="*/ 6 h 6"/>
                <a:gd name="T12" fmla="*/ 4 w 4"/>
                <a:gd name="T13" fmla="*/ 4 h 6"/>
                <a:gd name="T14" fmla="*/ 4 w 4"/>
                <a:gd name="T15" fmla="*/ 2 h 6"/>
                <a:gd name="T16" fmla="*/ 4 w 4"/>
                <a:gd name="T17" fmla="*/ 0 h 6"/>
                <a:gd name="T18" fmla="*/ 2 w 4"/>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0"/>
                  </a:moveTo>
                  <a:lnTo>
                    <a:pt x="2" y="2"/>
                  </a:lnTo>
                  <a:lnTo>
                    <a:pt x="2" y="2"/>
                  </a:lnTo>
                  <a:lnTo>
                    <a:pt x="2" y="4"/>
                  </a:lnTo>
                  <a:lnTo>
                    <a:pt x="0" y="6"/>
                  </a:lnTo>
                  <a:lnTo>
                    <a:pt x="2" y="6"/>
                  </a:lnTo>
                  <a:lnTo>
                    <a:pt x="4" y="4"/>
                  </a:lnTo>
                  <a:lnTo>
                    <a:pt x="4" y="2"/>
                  </a:lnTo>
                  <a:lnTo>
                    <a:pt x="4"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2376"/>
            <p:cNvSpPr>
              <a:spLocks/>
            </p:cNvSpPr>
            <p:nvPr/>
          </p:nvSpPr>
          <p:spPr bwMode="auto">
            <a:xfrm>
              <a:off x="6070600" y="4364038"/>
              <a:ext cx="3175" cy="3175"/>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0"/>
                  </a:lnTo>
                  <a:lnTo>
                    <a:pt x="0"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2377"/>
            <p:cNvSpPr>
              <a:spLocks/>
            </p:cNvSpPr>
            <p:nvPr/>
          </p:nvSpPr>
          <p:spPr bwMode="auto">
            <a:xfrm>
              <a:off x="6010275" y="4367213"/>
              <a:ext cx="53975" cy="50800"/>
            </a:xfrm>
            <a:custGeom>
              <a:avLst/>
              <a:gdLst>
                <a:gd name="T0" fmla="*/ 32 w 34"/>
                <a:gd name="T1" fmla="*/ 4 h 32"/>
                <a:gd name="T2" fmla="*/ 28 w 34"/>
                <a:gd name="T3" fmla="*/ 4 h 32"/>
                <a:gd name="T4" fmla="*/ 26 w 34"/>
                <a:gd name="T5" fmla="*/ 4 h 32"/>
                <a:gd name="T6" fmla="*/ 22 w 34"/>
                <a:gd name="T7" fmla="*/ 6 h 32"/>
                <a:gd name="T8" fmla="*/ 18 w 34"/>
                <a:gd name="T9" fmla="*/ 4 h 32"/>
                <a:gd name="T10" fmla="*/ 16 w 34"/>
                <a:gd name="T11" fmla="*/ 0 h 32"/>
                <a:gd name="T12" fmla="*/ 14 w 34"/>
                <a:gd name="T13" fmla="*/ 0 h 32"/>
                <a:gd name="T14" fmla="*/ 12 w 34"/>
                <a:gd name="T15" fmla="*/ 0 h 32"/>
                <a:gd name="T16" fmla="*/ 8 w 34"/>
                <a:gd name="T17" fmla="*/ 4 h 32"/>
                <a:gd name="T18" fmla="*/ 6 w 34"/>
                <a:gd name="T19" fmla="*/ 16 h 32"/>
                <a:gd name="T20" fmla="*/ 4 w 34"/>
                <a:gd name="T21" fmla="*/ 18 h 32"/>
                <a:gd name="T22" fmla="*/ 2 w 34"/>
                <a:gd name="T23" fmla="*/ 22 h 32"/>
                <a:gd name="T24" fmla="*/ 2 w 34"/>
                <a:gd name="T25" fmla="*/ 24 h 32"/>
                <a:gd name="T26" fmla="*/ 0 w 34"/>
                <a:gd name="T27" fmla="*/ 28 h 32"/>
                <a:gd name="T28" fmla="*/ 0 w 34"/>
                <a:gd name="T29" fmla="*/ 30 h 32"/>
                <a:gd name="T30" fmla="*/ 0 w 34"/>
                <a:gd name="T31" fmla="*/ 30 h 32"/>
                <a:gd name="T32" fmla="*/ 2 w 34"/>
                <a:gd name="T33" fmla="*/ 32 h 32"/>
                <a:gd name="T34" fmla="*/ 4 w 34"/>
                <a:gd name="T35" fmla="*/ 32 h 32"/>
                <a:gd name="T36" fmla="*/ 4 w 34"/>
                <a:gd name="T37" fmla="*/ 32 h 32"/>
                <a:gd name="T38" fmla="*/ 6 w 34"/>
                <a:gd name="T39" fmla="*/ 30 h 32"/>
                <a:gd name="T40" fmla="*/ 10 w 34"/>
                <a:gd name="T41" fmla="*/ 28 h 32"/>
                <a:gd name="T42" fmla="*/ 10 w 34"/>
                <a:gd name="T43" fmla="*/ 28 h 32"/>
                <a:gd name="T44" fmla="*/ 12 w 34"/>
                <a:gd name="T45" fmla="*/ 26 h 32"/>
                <a:gd name="T46" fmla="*/ 14 w 34"/>
                <a:gd name="T47" fmla="*/ 24 h 32"/>
                <a:gd name="T48" fmla="*/ 16 w 34"/>
                <a:gd name="T49" fmla="*/ 24 h 32"/>
                <a:gd name="T50" fmla="*/ 18 w 34"/>
                <a:gd name="T51" fmla="*/ 24 h 32"/>
                <a:gd name="T52" fmla="*/ 22 w 34"/>
                <a:gd name="T53" fmla="*/ 22 h 32"/>
                <a:gd name="T54" fmla="*/ 26 w 34"/>
                <a:gd name="T55" fmla="*/ 18 h 32"/>
                <a:gd name="T56" fmla="*/ 30 w 34"/>
                <a:gd name="T57" fmla="*/ 12 h 32"/>
                <a:gd name="T58" fmla="*/ 32 w 34"/>
                <a:gd name="T59" fmla="*/ 8 h 32"/>
                <a:gd name="T60" fmla="*/ 34 w 34"/>
                <a:gd name="T61" fmla="*/ 4 h 32"/>
                <a:gd name="T62" fmla="*/ 32 w 34"/>
                <a:gd name="T6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2">
                  <a:moveTo>
                    <a:pt x="32" y="4"/>
                  </a:moveTo>
                  <a:lnTo>
                    <a:pt x="32" y="4"/>
                  </a:lnTo>
                  <a:lnTo>
                    <a:pt x="32" y="4"/>
                  </a:lnTo>
                  <a:lnTo>
                    <a:pt x="28" y="4"/>
                  </a:lnTo>
                  <a:lnTo>
                    <a:pt x="28" y="4"/>
                  </a:lnTo>
                  <a:lnTo>
                    <a:pt x="26" y="4"/>
                  </a:lnTo>
                  <a:lnTo>
                    <a:pt x="24" y="4"/>
                  </a:lnTo>
                  <a:lnTo>
                    <a:pt x="22" y="6"/>
                  </a:lnTo>
                  <a:lnTo>
                    <a:pt x="22" y="6"/>
                  </a:lnTo>
                  <a:lnTo>
                    <a:pt x="18" y="4"/>
                  </a:lnTo>
                  <a:lnTo>
                    <a:pt x="16" y="2"/>
                  </a:lnTo>
                  <a:lnTo>
                    <a:pt x="16" y="0"/>
                  </a:lnTo>
                  <a:lnTo>
                    <a:pt x="14" y="2"/>
                  </a:lnTo>
                  <a:lnTo>
                    <a:pt x="14" y="0"/>
                  </a:lnTo>
                  <a:lnTo>
                    <a:pt x="12" y="0"/>
                  </a:lnTo>
                  <a:lnTo>
                    <a:pt x="12" y="0"/>
                  </a:lnTo>
                  <a:lnTo>
                    <a:pt x="10" y="2"/>
                  </a:lnTo>
                  <a:lnTo>
                    <a:pt x="8" y="4"/>
                  </a:lnTo>
                  <a:lnTo>
                    <a:pt x="6" y="14"/>
                  </a:lnTo>
                  <a:lnTo>
                    <a:pt x="6" y="16"/>
                  </a:lnTo>
                  <a:lnTo>
                    <a:pt x="6" y="18"/>
                  </a:lnTo>
                  <a:lnTo>
                    <a:pt x="4" y="18"/>
                  </a:lnTo>
                  <a:lnTo>
                    <a:pt x="4" y="16"/>
                  </a:lnTo>
                  <a:lnTo>
                    <a:pt x="2" y="22"/>
                  </a:lnTo>
                  <a:lnTo>
                    <a:pt x="2" y="22"/>
                  </a:lnTo>
                  <a:lnTo>
                    <a:pt x="2" y="24"/>
                  </a:lnTo>
                  <a:lnTo>
                    <a:pt x="0" y="26"/>
                  </a:lnTo>
                  <a:lnTo>
                    <a:pt x="0" y="28"/>
                  </a:lnTo>
                  <a:lnTo>
                    <a:pt x="2" y="28"/>
                  </a:lnTo>
                  <a:lnTo>
                    <a:pt x="0" y="30"/>
                  </a:lnTo>
                  <a:lnTo>
                    <a:pt x="0" y="30"/>
                  </a:lnTo>
                  <a:lnTo>
                    <a:pt x="0" y="30"/>
                  </a:lnTo>
                  <a:lnTo>
                    <a:pt x="0" y="30"/>
                  </a:lnTo>
                  <a:lnTo>
                    <a:pt x="2" y="32"/>
                  </a:lnTo>
                  <a:lnTo>
                    <a:pt x="2" y="30"/>
                  </a:lnTo>
                  <a:lnTo>
                    <a:pt x="4" y="32"/>
                  </a:lnTo>
                  <a:lnTo>
                    <a:pt x="4" y="32"/>
                  </a:lnTo>
                  <a:lnTo>
                    <a:pt x="4" y="32"/>
                  </a:lnTo>
                  <a:lnTo>
                    <a:pt x="6" y="30"/>
                  </a:lnTo>
                  <a:lnTo>
                    <a:pt x="6" y="30"/>
                  </a:lnTo>
                  <a:lnTo>
                    <a:pt x="8" y="28"/>
                  </a:lnTo>
                  <a:lnTo>
                    <a:pt x="10" y="28"/>
                  </a:lnTo>
                  <a:lnTo>
                    <a:pt x="10" y="28"/>
                  </a:lnTo>
                  <a:lnTo>
                    <a:pt x="10" y="28"/>
                  </a:lnTo>
                  <a:lnTo>
                    <a:pt x="12" y="28"/>
                  </a:lnTo>
                  <a:lnTo>
                    <a:pt x="12" y="26"/>
                  </a:lnTo>
                  <a:lnTo>
                    <a:pt x="14" y="26"/>
                  </a:lnTo>
                  <a:lnTo>
                    <a:pt x="14" y="24"/>
                  </a:lnTo>
                  <a:lnTo>
                    <a:pt x="16" y="24"/>
                  </a:lnTo>
                  <a:lnTo>
                    <a:pt x="16" y="24"/>
                  </a:lnTo>
                  <a:lnTo>
                    <a:pt x="18" y="24"/>
                  </a:lnTo>
                  <a:lnTo>
                    <a:pt x="18" y="24"/>
                  </a:lnTo>
                  <a:lnTo>
                    <a:pt x="20" y="22"/>
                  </a:lnTo>
                  <a:lnTo>
                    <a:pt x="22" y="22"/>
                  </a:lnTo>
                  <a:lnTo>
                    <a:pt x="22" y="20"/>
                  </a:lnTo>
                  <a:lnTo>
                    <a:pt x="26" y="18"/>
                  </a:lnTo>
                  <a:lnTo>
                    <a:pt x="28" y="14"/>
                  </a:lnTo>
                  <a:lnTo>
                    <a:pt x="30" y="12"/>
                  </a:lnTo>
                  <a:lnTo>
                    <a:pt x="32" y="10"/>
                  </a:lnTo>
                  <a:lnTo>
                    <a:pt x="32" y="8"/>
                  </a:lnTo>
                  <a:lnTo>
                    <a:pt x="34" y="6"/>
                  </a:lnTo>
                  <a:lnTo>
                    <a:pt x="34" y="4"/>
                  </a:lnTo>
                  <a:lnTo>
                    <a:pt x="34" y="2"/>
                  </a:lnTo>
                  <a:lnTo>
                    <a:pt x="3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2378"/>
            <p:cNvSpPr>
              <a:spLocks/>
            </p:cNvSpPr>
            <p:nvPr/>
          </p:nvSpPr>
          <p:spPr bwMode="auto">
            <a:xfrm>
              <a:off x="6048375" y="4395788"/>
              <a:ext cx="3175" cy="3175"/>
            </a:xfrm>
            <a:custGeom>
              <a:avLst/>
              <a:gdLst>
                <a:gd name="T0" fmla="*/ 0 w 2"/>
                <a:gd name="T1" fmla="*/ 2 h 2"/>
                <a:gd name="T2" fmla="*/ 2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2"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2379"/>
            <p:cNvSpPr>
              <a:spLocks/>
            </p:cNvSpPr>
            <p:nvPr/>
          </p:nvSpPr>
          <p:spPr bwMode="auto">
            <a:xfrm>
              <a:off x="5746750" y="3836988"/>
              <a:ext cx="533400" cy="504825"/>
            </a:xfrm>
            <a:custGeom>
              <a:avLst/>
              <a:gdLst>
                <a:gd name="T0" fmla="*/ 286 w 336"/>
                <a:gd name="T1" fmla="*/ 254 h 318"/>
                <a:gd name="T2" fmla="*/ 306 w 336"/>
                <a:gd name="T3" fmla="*/ 234 h 318"/>
                <a:gd name="T4" fmla="*/ 328 w 336"/>
                <a:gd name="T5" fmla="*/ 192 h 318"/>
                <a:gd name="T6" fmla="*/ 334 w 336"/>
                <a:gd name="T7" fmla="*/ 168 h 318"/>
                <a:gd name="T8" fmla="*/ 330 w 336"/>
                <a:gd name="T9" fmla="*/ 146 h 318"/>
                <a:gd name="T10" fmla="*/ 324 w 336"/>
                <a:gd name="T11" fmla="*/ 136 h 318"/>
                <a:gd name="T12" fmla="*/ 324 w 336"/>
                <a:gd name="T13" fmla="*/ 118 h 318"/>
                <a:gd name="T14" fmla="*/ 318 w 336"/>
                <a:gd name="T15" fmla="*/ 104 h 318"/>
                <a:gd name="T16" fmla="*/ 312 w 336"/>
                <a:gd name="T17" fmla="*/ 90 h 318"/>
                <a:gd name="T18" fmla="*/ 314 w 336"/>
                <a:gd name="T19" fmla="*/ 58 h 318"/>
                <a:gd name="T20" fmla="*/ 304 w 336"/>
                <a:gd name="T21" fmla="*/ 40 h 318"/>
                <a:gd name="T22" fmla="*/ 302 w 336"/>
                <a:gd name="T23" fmla="*/ 12 h 318"/>
                <a:gd name="T24" fmla="*/ 294 w 336"/>
                <a:gd name="T25" fmla="*/ 12 h 318"/>
                <a:gd name="T26" fmla="*/ 282 w 336"/>
                <a:gd name="T27" fmla="*/ 50 h 318"/>
                <a:gd name="T28" fmla="*/ 256 w 336"/>
                <a:gd name="T29" fmla="*/ 68 h 318"/>
                <a:gd name="T30" fmla="*/ 240 w 336"/>
                <a:gd name="T31" fmla="*/ 52 h 318"/>
                <a:gd name="T32" fmla="*/ 240 w 336"/>
                <a:gd name="T33" fmla="*/ 32 h 318"/>
                <a:gd name="T34" fmla="*/ 248 w 336"/>
                <a:gd name="T35" fmla="*/ 22 h 318"/>
                <a:gd name="T36" fmla="*/ 244 w 336"/>
                <a:gd name="T37" fmla="*/ 18 h 318"/>
                <a:gd name="T38" fmla="*/ 236 w 336"/>
                <a:gd name="T39" fmla="*/ 14 h 318"/>
                <a:gd name="T40" fmla="*/ 222 w 336"/>
                <a:gd name="T41" fmla="*/ 10 h 318"/>
                <a:gd name="T42" fmla="*/ 212 w 336"/>
                <a:gd name="T43" fmla="*/ 6 h 318"/>
                <a:gd name="T44" fmla="*/ 216 w 336"/>
                <a:gd name="T45" fmla="*/ 12 h 318"/>
                <a:gd name="T46" fmla="*/ 200 w 336"/>
                <a:gd name="T47" fmla="*/ 16 h 318"/>
                <a:gd name="T48" fmla="*/ 188 w 336"/>
                <a:gd name="T49" fmla="*/ 30 h 318"/>
                <a:gd name="T50" fmla="*/ 180 w 336"/>
                <a:gd name="T51" fmla="*/ 42 h 318"/>
                <a:gd name="T52" fmla="*/ 172 w 336"/>
                <a:gd name="T53" fmla="*/ 40 h 318"/>
                <a:gd name="T54" fmla="*/ 160 w 336"/>
                <a:gd name="T55" fmla="*/ 32 h 318"/>
                <a:gd name="T56" fmla="*/ 150 w 336"/>
                <a:gd name="T57" fmla="*/ 38 h 318"/>
                <a:gd name="T58" fmla="*/ 140 w 336"/>
                <a:gd name="T59" fmla="*/ 52 h 318"/>
                <a:gd name="T60" fmla="*/ 130 w 336"/>
                <a:gd name="T61" fmla="*/ 64 h 318"/>
                <a:gd name="T62" fmla="*/ 124 w 336"/>
                <a:gd name="T63" fmla="*/ 60 h 318"/>
                <a:gd name="T64" fmla="*/ 110 w 336"/>
                <a:gd name="T65" fmla="*/ 80 h 318"/>
                <a:gd name="T66" fmla="*/ 80 w 336"/>
                <a:gd name="T67" fmla="*/ 98 h 318"/>
                <a:gd name="T68" fmla="*/ 60 w 336"/>
                <a:gd name="T69" fmla="*/ 102 h 318"/>
                <a:gd name="T70" fmla="*/ 38 w 336"/>
                <a:gd name="T71" fmla="*/ 120 h 318"/>
                <a:gd name="T72" fmla="*/ 32 w 336"/>
                <a:gd name="T73" fmla="*/ 124 h 318"/>
                <a:gd name="T74" fmla="*/ 26 w 336"/>
                <a:gd name="T75" fmla="*/ 158 h 318"/>
                <a:gd name="T76" fmla="*/ 20 w 336"/>
                <a:gd name="T77" fmla="*/ 164 h 318"/>
                <a:gd name="T78" fmla="*/ 20 w 336"/>
                <a:gd name="T79" fmla="*/ 172 h 318"/>
                <a:gd name="T80" fmla="*/ 16 w 336"/>
                <a:gd name="T81" fmla="*/ 218 h 318"/>
                <a:gd name="T82" fmla="*/ 0 w 336"/>
                <a:gd name="T83" fmla="*/ 244 h 318"/>
                <a:gd name="T84" fmla="*/ 18 w 336"/>
                <a:gd name="T85" fmla="*/ 254 h 318"/>
                <a:gd name="T86" fmla="*/ 46 w 336"/>
                <a:gd name="T87" fmla="*/ 244 h 318"/>
                <a:gd name="T88" fmla="*/ 70 w 336"/>
                <a:gd name="T89" fmla="*/ 242 h 318"/>
                <a:gd name="T90" fmla="*/ 104 w 336"/>
                <a:gd name="T91" fmla="*/ 230 h 318"/>
                <a:gd name="T92" fmla="*/ 146 w 336"/>
                <a:gd name="T93" fmla="*/ 230 h 318"/>
                <a:gd name="T94" fmla="*/ 154 w 336"/>
                <a:gd name="T95" fmla="*/ 246 h 318"/>
                <a:gd name="T96" fmla="*/ 152 w 336"/>
                <a:gd name="T97" fmla="*/ 264 h 318"/>
                <a:gd name="T98" fmla="*/ 168 w 336"/>
                <a:gd name="T99" fmla="*/ 252 h 318"/>
                <a:gd name="T100" fmla="*/ 180 w 336"/>
                <a:gd name="T101" fmla="*/ 246 h 318"/>
                <a:gd name="T102" fmla="*/ 162 w 336"/>
                <a:gd name="T103" fmla="*/ 266 h 318"/>
                <a:gd name="T104" fmla="*/ 174 w 336"/>
                <a:gd name="T105" fmla="*/ 262 h 318"/>
                <a:gd name="T106" fmla="*/ 172 w 336"/>
                <a:gd name="T107" fmla="*/ 286 h 318"/>
                <a:gd name="T108" fmla="*/ 176 w 336"/>
                <a:gd name="T109" fmla="*/ 306 h 318"/>
                <a:gd name="T110" fmla="*/ 196 w 336"/>
                <a:gd name="T111" fmla="*/ 304 h 318"/>
                <a:gd name="T112" fmla="*/ 200 w 336"/>
                <a:gd name="T113" fmla="*/ 314 h 318"/>
                <a:gd name="T114" fmla="*/ 206 w 336"/>
                <a:gd name="T115" fmla="*/ 314 h 318"/>
                <a:gd name="T116" fmla="*/ 238 w 336"/>
                <a:gd name="T117" fmla="*/ 304 h 318"/>
                <a:gd name="T118" fmla="*/ 254 w 336"/>
                <a:gd name="T119" fmla="*/ 28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318">
                  <a:moveTo>
                    <a:pt x="272" y="268"/>
                  </a:moveTo>
                  <a:lnTo>
                    <a:pt x="272" y="268"/>
                  </a:lnTo>
                  <a:lnTo>
                    <a:pt x="274" y="266"/>
                  </a:lnTo>
                  <a:lnTo>
                    <a:pt x="274" y="264"/>
                  </a:lnTo>
                  <a:lnTo>
                    <a:pt x="274" y="262"/>
                  </a:lnTo>
                  <a:lnTo>
                    <a:pt x="274" y="262"/>
                  </a:lnTo>
                  <a:lnTo>
                    <a:pt x="276" y="262"/>
                  </a:lnTo>
                  <a:lnTo>
                    <a:pt x="276" y="262"/>
                  </a:lnTo>
                  <a:lnTo>
                    <a:pt x="278" y="260"/>
                  </a:lnTo>
                  <a:lnTo>
                    <a:pt x="280" y="258"/>
                  </a:lnTo>
                  <a:lnTo>
                    <a:pt x="282" y="256"/>
                  </a:lnTo>
                  <a:lnTo>
                    <a:pt x="284" y="256"/>
                  </a:lnTo>
                  <a:lnTo>
                    <a:pt x="286" y="254"/>
                  </a:lnTo>
                  <a:lnTo>
                    <a:pt x="286" y="254"/>
                  </a:lnTo>
                  <a:lnTo>
                    <a:pt x="286" y="254"/>
                  </a:lnTo>
                  <a:lnTo>
                    <a:pt x="286" y="254"/>
                  </a:lnTo>
                  <a:lnTo>
                    <a:pt x="288" y="254"/>
                  </a:lnTo>
                  <a:lnTo>
                    <a:pt x="290" y="252"/>
                  </a:lnTo>
                  <a:lnTo>
                    <a:pt x="292" y="250"/>
                  </a:lnTo>
                  <a:lnTo>
                    <a:pt x="292" y="250"/>
                  </a:lnTo>
                  <a:lnTo>
                    <a:pt x="292" y="248"/>
                  </a:lnTo>
                  <a:lnTo>
                    <a:pt x="294" y="248"/>
                  </a:lnTo>
                  <a:lnTo>
                    <a:pt x="296" y="246"/>
                  </a:lnTo>
                  <a:lnTo>
                    <a:pt x="296" y="246"/>
                  </a:lnTo>
                  <a:lnTo>
                    <a:pt x="302" y="238"/>
                  </a:lnTo>
                  <a:lnTo>
                    <a:pt x="302" y="238"/>
                  </a:lnTo>
                  <a:lnTo>
                    <a:pt x="304" y="236"/>
                  </a:lnTo>
                  <a:lnTo>
                    <a:pt x="306" y="234"/>
                  </a:lnTo>
                  <a:lnTo>
                    <a:pt x="308" y="230"/>
                  </a:lnTo>
                  <a:lnTo>
                    <a:pt x="310" y="226"/>
                  </a:lnTo>
                  <a:lnTo>
                    <a:pt x="312" y="226"/>
                  </a:lnTo>
                  <a:lnTo>
                    <a:pt x="314" y="220"/>
                  </a:lnTo>
                  <a:lnTo>
                    <a:pt x="318" y="218"/>
                  </a:lnTo>
                  <a:lnTo>
                    <a:pt x="318" y="214"/>
                  </a:lnTo>
                  <a:lnTo>
                    <a:pt x="320" y="212"/>
                  </a:lnTo>
                  <a:lnTo>
                    <a:pt x="322" y="210"/>
                  </a:lnTo>
                  <a:lnTo>
                    <a:pt x="324" y="206"/>
                  </a:lnTo>
                  <a:lnTo>
                    <a:pt x="326" y="200"/>
                  </a:lnTo>
                  <a:lnTo>
                    <a:pt x="326" y="196"/>
                  </a:lnTo>
                  <a:lnTo>
                    <a:pt x="328" y="194"/>
                  </a:lnTo>
                  <a:lnTo>
                    <a:pt x="328" y="194"/>
                  </a:lnTo>
                  <a:lnTo>
                    <a:pt x="328" y="192"/>
                  </a:lnTo>
                  <a:lnTo>
                    <a:pt x="328" y="192"/>
                  </a:lnTo>
                  <a:lnTo>
                    <a:pt x="328" y="190"/>
                  </a:lnTo>
                  <a:lnTo>
                    <a:pt x="328" y="192"/>
                  </a:lnTo>
                  <a:lnTo>
                    <a:pt x="330" y="190"/>
                  </a:lnTo>
                  <a:lnTo>
                    <a:pt x="332" y="184"/>
                  </a:lnTo>
                  <a:lnTo>
                    <a:pt x="332" y="182"/>
                  </a:lnTo>
                  <a:lnTo>
                    <a:pt x="334" y="180"/>
                  </a:lnTo>
                  <a:lnTo>
                    <a:pt x="334" y="176"/>
                  </a:lnTo>
                  <a:lnTo>
                    <a:pt x="334" y="178"/>
                  </a:lnTo>
                  <a:lnTo>
                    <a:pt x="334" y="178"/>
                  </a:lnTo>
                  <a:lnTo>
                    <a:pt x="334" y="174"/>
                  </a:lnTo>
                  <a:lnTo>
                    <a:pt x="334" y="172"/>
                  </a:lnTo>
                  <a:lnTo>
                    <a:pt x="336" y="170"/>
                  </a:lnTo>
                  <a:lnTo>
                    <a:pt x="334" y="168"/>
                  </a:lnTo>
                  <a:lnTo>
                    <a:pt x="334" y="168"/>
                  </a:lnTo>
                  <a:lnTo>
                    <a:pt x="334" y="164"/>
                  </a:lnTo>
                  <a:lnTo>
                    <a:pt x="334" y="164"/>
                  </a:lnTo>
                  <a:lnTo>
                    <a:pt x="334" y="162"/>
                  </a:lnTo>
                  <a:lnTo>
                    <a:pt x="334" y="162"/>
                  </a:lnTo>
                  <a:lnTo>
                    <a:pt x="334" y="160"/>
                  </a:lnTo>
                  <a:lnTo>
                    <a:pt x="334" y="158"/>
                  </a:lnTo>
                  <a:lnTo>
                    <a:pt x="332" y="156"/>
                  </a:lnTo>
                  <a:lnTo>
                    <a:pt x="332" y="156"/>
                  </a:lnTo>
                  <a:lnTo>
                    <a:pt x="330" y="156"/>
                  </a:lnTo>
                  <a:lnTo>
                    <a:pt x="330" y="152"/>
                  </a:lnTo>
                  <a:lnTo>
                    <a:pt x="330" y="150"/>
                  </a:lnTo>
                  <a:lnTo>
                    <a:pt x="328" y="150"/>
                  </a:lnTo>
                  <a:lnTo>
                    <a:pt x="330" y="146"/>
                  </a:lnTo>
                  <a:lnTo>
                    <a:pt x="332" y="142"/>
                  </a:lnTo>
                  <a:lnTo>
                    <a:pt x="332" y="138"/>
                  </a:lnTo>
                  <a:lnTo>
                    <a:pt x="332" y="138"/>
                  </a:lnTo>
                  <a:lnTo>
                    <a:pt x="332" y="136"/>
                  </a:lnTo>
                  <a:lnTo>
                    <a:pt x="332" y="136"/>
                  </a:lnTo>
                  <a:lnTo>
                    <a:pt x="330" y="138"/>
                  </a:lnTo>
                  <a:lnTo>
                    <a:pt x="330" y="136"/>
                  </a:lnTo>
                  <a:lnTo>
                    <a:pt x="328" y="136"/>
                  </a:lnTo>
                  <a:lnTo>
                    <a:pt x="328" y="134"/>
                  </a:lnTo>
                  <a:lnTo>
                    <a:pt x="328" y="132"/>
                  </a:lnTo>
                  <a:lnTo>
                    <a:pt x="328" y="134"/>
                  </a:lnTo>
                  <a:lnTo>
                    <a:pt x="326" y="136"/>
                  </a:lnTo>
                  <a:lnTo>
                    <a:pt x="326" y="136"/>
                  </a:lnTo>
                  <a:lnTo>
                    <a:pt x="324" y="136"/>
                  </a:lnTo>
                  <a:lnTo>
                    <a:pt x="324" y="136"/>
                  </a:lnTo>
                  <a:lnTo>
                    <a:pt x="324" y="134"/>
                  </a:lnTo>
                  <a:lnTo>
                    <a:pt x="324" y="134"/>
                  </a:lnTo>
                  <a:lnTo>
                    <a:pt x="324" y="132"/>
                  </a:lnTo>
                  <a:lnTo>
                    <a:pt x="324" y="132"/>
                  </a:lnTo>
                  <a:lnTo>
                    <a:pt x="326" y="126"/>
                  </a:lnTo>
                  <a:lnTo>
                    <a:pt x="326" y="126"/>
                  </a:lnTo>
                  <a:lnTo>
                    <a:pt x="326" y="124"/>
                  </a:lnTo>
                  <a:lnTo>
                    <a:pt x="326" y="124"/>
                  </a:lnTo>
                  <a:lnTo>
                    <a:pt x="326" y="122"/>
                  </a:lnTo>
                  <a:lnTo>
                    <a:pt x="326" y="120"/>
                  </a:lnTo>
                  <a:lnTo>
                    <a:pt x="326" y="118"/>
                  </a:lnTo>
                  <a:lnTo>
                    <a:pt x="326" y="118"/>
                  </a:lnTo>
                  <a:lnTo>
                    <a:pt x="324" y="118"/>
                  </a:lnTo>
                  <a:lnTo>
                    <a:pt x="324" y="116"/>
                  </a:lnTo>
                  <a:lnTo>
                    <a:pt x="324" y="114"/>
                  </a:lnTo>
                  <a:lnTo>
                    <a:pt x="326" y="114"/>
                  </a:lnTo>
                  <a:lnTo>
                    <a:pt x="326" y="112"/>
                  </a:lnTo>
                  <a:lnTo>
                    <a:pt x="326" y="110"/>
                  </a:lnTo>
                  <a:lnTo>
                    <a:pt x="324" y="110"/>
                  </a:lnTo>
                  <a:lnTo>
                    <a:pt x="324" y="108"/>
                  </a:lnTo>
                  <a:lnTo>
                    <a:pt x="324" y="110"/>
                  </a:lnTo>
                  <a:lnTo>
                    <a:pt x="322" y="108"/>
                  </a:lnTo>
                  <a:lnTo>
                    <a:pt x="322" y="106"/>
                  </a:lnTo>
                  <a:lnTo>
                    <a:pt x="320" y="106"/>
                  </a:lnTo>
                  <a:lnTo>
                    <a:pt x="320" y="104"/>
                  </a:lnTo>
                  <a:lnTo>
                    <a:pt x="318" y="104"/>
                  </a:lnTo>
                  <a:lnTo>
                    <a:pt x="318" y="104"/>
                  </a:lnTo>
                  <a:lnTo>
                    <a:pt x="318" y="102"/>
                  </a:lnTo>
                  <a:lnTo>
                    <a:pt x="318" y="98"/>
                  </a:lnTo>
                  <a:lnTo>
                    <a:pt x="318" y="100"/>
                  </a:lnTo>
                  <a:lnTo>
                    <a:pt x="318" y="100"/>
                  </a:lnTo>
                  <a:lnTo>
                    <a:pt x="314" y="98"/>
                  </a:lnTo>
                  <a:lnTo>
                    <a:pt x="314" y="98"/>
                  </a:lnTo>
                  <a:lnTo>
                    <a:pt x="312" y="96"/>
                  </a:lnTo>
                  <a:lnTo>
                    <a:pt x="312" y="96"/>
                  </a:lnTo>
                  <a:lnTo>
                    <a:pt x="312" y="94"/>
                  </a:lnTo>
                  <a:lnTo>
                    <a:pt x="312" y="92"/>
                  </a:lnTo>
                  <a:lnTo>
                    <a:pt x="312" y="92"/>
                  </a:lnTo>
                  <a:lnTo>
                    <a:pt x="312" y="92"/>
                  </a:lnTo>
                  <a:lnTo>
                    <a:pt x="312" y="90"/>
                  </a:lnTo>
                  <a:lnTo>
                    <a:pt x="312" y="90"/>
                  </a:lnTo>
                  <a:lnTo>
                    <a:pt x="312" y="88"/>
                  </a:lnTo>
                  <a:lnTo>
                    <a:pt x="312" y="86"/>
                  </a:lnTo>
                  <a:lnTo>
                    <a:pt x="312" y="86"/>
                  </a:lnTo>
                  <a:lnTo>
                    <a:pt x="312" y="84"/>
                  </a:lnTo>
                  <a:lnTo>
                    <a:pt x="314" y="80"/>
                  </a:lnTo>
                  <a:lnTo>
                    <a:pt x="314" y="78"/>
                  </a:lnTo>
                  <a:lnTo>
                    <a:pt x="314" y="74"/>
                  </a:lnTo>
                  <a:lnTo>
                    <a:pt x="314" y="72"/>
                  </a:lnTo>
                  <a:lnTo>
                    <a:pt x="312" y="72"/>
                  </a:lnTo>
                  <a:lnTo>
                    <a:pt x="312" y="68"/>
                  </a:lnTo>
                  <a:lnTo>
                    <a:pt x="312" y="66"/>
                  </a:lnTo>
                  <a:lnTo>
                    <a:pt x="312" y="62"/>
                  </a:lnTo>
                  <a:lnTo>
                    <a:pt x="312" y="60"/>
                  </a:lnTo>
                  <a:lnTo>
                    <a:pt x="314" y="58"/>
                  </a:lnTo>
                  <a:lnTo>
                    <a:pt x="314" y="56"/>
                  </a:lnTo>
                  <a:lnTo>
                    <a:pt x="314" y="52"/>
                  </a:lnTo>
                  <a:lnTo>
                    <a:pt x="314" y="52"/>
                  </a:lnTo>
                  <a:lnTo>
                    <a:pt x="314" y="50"/>
                  </a:lnTo>
                  <a:lnTo>
                    <a:pt x="314" y="48"/>
                  </a:lnTo>
                  <a:lnTo>
                    <a:pt x="314" y="46"/>
                  </a:lnTo>
                  <a:lnTo>
                    <a:pt x="312" y="44"/>
                  </a:lnTo>
                  <a:lnTo>
                    <a:pt x="312" y="44"/>
                  </a:lnTo>
                  <a:lnTo>
                    <a:pt x="312" y="40"/>
                  </a:lnTo>
                  <a:lnTo>
                    <a:pt x="310" y="40"/>
                  </a:lnTo>
                  <a:lnTo>
                    <a:pt x="308" y="42"/>
                  </a:lnTo>
                  <a:lnTo>
                    <a:pt x="306" y="42"/>
                  </a:lnTo>
                  <a:lnTo>
                    <a:pt x="304" y="42"/>
                  </a:lnTo>
                  <a:lnTo>
                    <a:pt x="304" y="40"/>
                  </a:lnTo>
                  <a:lnTo>
                    <a:pt x="304" y="38"/>
                  </a:lnTo>
                  <a:lnTo>
                    <a:pt x="304" y="36"/>
                  </a:lnTo>
                  <a:lnTo>
                    <a:pt x="304" y="34"/>
                  </a:lnTo>
                  <a:lnTo>
                    <a:pt x="304" y="30"/>
                  </a:lnTo>
                  <a:lnTo>
                    <a:pt x="304" y="28"/>
                  </a:lnTo>
                  <a:lnTo>
                    <a:pt x="304" y="26"/>
                  </a:lnTo>
                  <a:lnTo>
                    <a:pt x="304" y="24"/>
                  </a:lnTo>
                  <a:lnTo>
                    <a:pt x="304" y="22"/>
                  </a:lnTo>
                  <a:lnTo>
                    <a:pt x="304" y="20"/>
                  </a:lnTo>
                  <a:lnTo>
                    <a:pt x="304" y="18"/>
                  </a:lnTo>
                  <a:lnTo>
                    <a:pt x="304" y="18"/>
                  </a:lnTo>
                  <a:lnTo>
                    <a:pt x="304" y="14"/>
                  </a:lnTo>
                  <a:lnTo>
                    <a:pt x="304" y="12"/>
                  </a:lnTo>
                  <a:lnTo>
                    <a:pt x="302" y="12"/>
                  </a:lnTo>
                  <a:lnTo>
                    <a:pt x="302" y="12"/>
                  </a:lnTo>
                  <a:lnTo>
                    <a:pt x="302" y="6"/>
                  </a:lnTo>
                  <a:lnTo>
                    <a:pt x="304" y="2"/>
                  </a:lnTo>
                  <a:lnTo>
                    <a:pt x="304" y="2"/>
                  </a:lnTo>
                  <a:lnTo>
                    <a:pt x="304" y="0"/>
                  </a:lnTo>
                  <a:lnTo>
                    <a:pt x="304" y="0"/>
                  </a:lnTo>
                  <a:lnTo>
                    <a:pt x="302" y="0"/>
                  </a:lnTo>
                  <a:lnTo>
                    <a:pt x="302" y="0"/>
                  </a:lnTo>
                  <a:lnTo>
                    <a:pt x="302" y="0"/>
                  </a:lnTo>
                  <a:lnTo>
                    <a:pt x="300" y="2"/>
                  </a:lnTo>
                  <a:lnTo>
                    <a:pt x="298" y="2"/>
                  </a:lnTo>
                  <a:lnTo>
                    <a:pt x="298" y="6"/>
                  </a:lnTo>
                  <a:lnTo>
                    <a:pt x="296" y="8"/>
                  </a:lnTo>
                  <a:lnTo>
                    <a:pt x="294" y="12"/>
                  </a:lnTo>
                  <a:lnTo>
                    <a:pt x="294" y="14"/>
                  </a:lnTo>
                  <a:lnTo>
                    <a:pt x="292" y="14"/>
                  </a:lnTo>
                  <a:lnTo>
                    <a:pt x="290" y="18"/>
                  </a:lnTo>
                  <a:lnTo>
                    <a:pt x="290" y="20"/>
                  </a:lnTo>
                  <a:lnTo>
                    <a:pt x="292" y="20"/>
                  </a:lnTo>
                  <a:lnTo>
                    <a:pt x="290" y="22"/>
                  </a:lnTo>
                  <a:lnTo>
                    <a:pt x="290" y="26"/>
                  </a:lnTo>
                  <a:lnTo>
                    <a:pt x="288" y="28"/>
                  </a:lnTo>
                  <a:lnTo>
                    <a:pt x="286" y="32"/>
                  </a:lnTo>
                  <a:lnTo>
                    <a:pt x="286" y="38"/>
                  </a:lnTo>
                  <a:lnTo>
                    <a:pt x="284" y="42"/>
                  </a:lnTo>
                  <a:lnTo>
                    <a:pt x="284" y="46"/>
                  </a:lnTo>
                  <a:lnTo>
                    <a:pt x="284" y="48"/>
                  </a:lnTo>
                  <a:lnTo>
                    <a:pt x="282" y="50"/>
                  </a:lnTo>
                  <a:lnTo>
                    <a:pt x="282" y="54"/>
                  </a:lnTo>
                  <a:lnTo>
                    <a:pt x="280" y="56"/>
                  </a:lnTo>
                  <a:lnTo>
                    <a:pt x="276" y="66"/>
                  </a:lnTo>
                  <a:lnTo>
                    <a:pt x="274" y="70"/>
                  </a:lnTo>
                  <a:lnTo>
                    <a:pt x="272" y="74"/>
                  </a:lnTo>
                  <a:lnTo>
                    <a:pt x="270" y="76"/>
                  </a:lnTo>
                  <a:lnTo>
                    <a:pt x="268" y="76"/>
                  </a:lnTo>
                  <a:lnTo>
                    <a:pt x="266" y="78"/>
                  </a:lnTo>
                  <a:lnTo>
                    <a:pt x="264" y="78"/>
                  </a:lnTo>
                  <a:lnTo>
                    <a:pt x="262" y="76"/>
                  </a:lnTo>
                  <a:lnTo>
                    <a:pt x="258" y="72"/>
                  </a:lnTo>
                  <a:lnTo>
                    <a:pt x="258" y="72"/>
                  </a:lnTo>
                  <a:lnTo>
                    <a:pt x="258" y="70"/>
                  </a:lnTo>
                  <a:lnTo>
                    <a:pt x="256" y="68"/>
                  </a:lnTo>
                  <a:lnTo>
                    <a:pt x="254" y="66"/>
                  </a:lnTo>
                  <a:lnTo>
                    <a:pt x="252" y="66"/>
                  </a:lnTo>
                  <a:lnTo>
                    <a:pt x="252" y="64"/>
                  </a:lnTo>
                  <a:lnTo>
                    <a:pt x="250" y="64"/>
                  </a:lnTo>
                  <a:lnTo>
                    <a:pt x="250" y="62"/>
                  </a:lnTo>
                  <a:lnTo>
                    <a:pt x="248" y="60"/>
                  </a:lnTo>
                  <a:lnTo>
                    <a:pt x="248" y="60"/>
                  </a:lnTo>
                  <a:lnTo>
                    <a:pt x="246" y="58"/>
                  </a:lnTo>
                  <a:lnTo>
                    <a:pt x="246" y="56"/>
                  </a:lnTo>
                  <a:lnTo>
                    <a:pt x="244" y="56"/>
                  </a:lnTo>
                  <a:lnTo>
                    <a:pt x="240" y="56"/>
                  </a:lnTo>
                  <a:lnTo>
                    <a:pt x="238" y="56"/>
                  </a:lnTo>
                  <a:lnTo>
                    <a:pt x="240" y="54"/>
                  </a:lnTo>
                  <a:lnTo>
                    <a:pt x="240" y="52"/>
                  </a:lnTo>
                  <a:lnTo>
                    <a:pt x="240" y="50"/>
                  </a:lnTo>
                  <a:lnTo>
                    <a:pt x="238" y="50"/>
                  </a:lnTo>
                  <a:lnTo>
                    <a:pt x="236" y="48"/>
                  </a:lnTo>
                  <a:lnTo>
                    <a:pt x="236" y="48"/>
                  </a:lnTo>
                  <a:lnTo>
                    <a:pt x="236" y="46"/>
                  </a:lnTo>
                  <a:lnTo>
                    <a:pt x="234" y="46"/>
                  </a:lnTo>
                  <a:lnTo>
                    <a:pt x="234" y="44"/>
                  </a:lnTo>
                  <a:lnTo>
                    <a:pt x="236" y="42"/>
                  </a:lnTo>
                  <a:lnTo>
                    <a:pt x="236" y="42"/>
                  </a:lnTo>
                  <a:lnTo>
                    <a:pt x="238" y="40"/>
                  </a:lnTo>
                  <a:lnTo>
                    <a:pt x="240" y="36"/>
                  </a:lnTo>
                  <a:lnTo>
                    <a:pt x="240" y="34"/>
                  </a:lnTo>
                  <a:lnTo>
                    <a:pt x="242" y="32"/>
                  </a:lnTo>
                  <a:lnTo>
                    <a:pt x="240" y="32"/>
                  </a:lnTo>
                  <a:lnTo>
                    <a:pt x="240" y="30"/>
                  </a:lnTo>
                  <a:lnTo>
                    <a:pt x="240" y="28"/>
                  </a:lnTo>
                  <a:lnTo>
                    <a:pt x="242" y="26"/>
                  </a:lnTo>
                  <a:lnTo>
                    <a:pt x="242" y="26"/>
                  </a:lnTo>
                  <a:lnTo>
                    <a:pt x="242" y="28"/>
                  </a:lnTo>
                  <a:lnTo>
                    <a:pt x="242" y="26"/>
                  </a:lnTo>
                  <a:lnTo>
                    <a:pt x="244" y="26"/>
                  </a:lnTo>
                  <a:lnTo>
                    <a:pt x="244" y="26"/>
                  </a:lnTo>
                  <a:lnTo>
                    <a:pt x="244" y="26"/>
                  </a:lnTo>
                  <a:lnTo>
                    <a:pt x="246" y="26"/>
                  </a:lnTo>
                  <a:lnTo>
                    <a:pt x="248" y="24"/>
                  </a:lnTo>
                  <a:lnTo>
                    <a:pt x="246" y="22"/>
                  </a:lnTo>
                  <a:lnTo>
                    <a:pt x="248" y="22"/>
                  </a:lnTo>
                  <a:lnTo>
                    <a:pt x="248" y="22"/>
                  </a:lnTo>
                  <a:lnTo>
                    <a:pt x="248" y="20"/>
                  </a:lnTo>
                  <a:lnTo>
                    <a:pt x="250" y="18"/>
                  </a:lnTo>
                  <a:lnTo>
                    <a:pt x="250" y="16"/>
                  </a:lnTo>
                  <a:lnTo>
                    <a:pt x="252" y="16"/>
                  </a:lnTo>
                  <a:lnTo>
                    <a:pt x="250" y="16"/>
                  </a:lnTo>
                  <a:lnTo>
                    <a:pt x="250" y="16"/>
                  </a:lnTo>
                  <a:lnTo>
                    <a:pt x="248" y="16"/>
                  </a:lnTo>
                  <a:lnTo>
                    <a:pt x="248" y="12"/>
                  </a:lnTo>
                  <a:lnTo>
                    <a:pt x="248" y="12"/>
                  </a:lnTo>
                  <a:lnTo>
                    <a:pt x="248" y="12"/>
                  </a:lnTo>
                  <a:lnTo>
                    <a:pt x="246" y="12"/>
                  </a:lnTo>
                  <a:lnTo>
                    <a:pt x="246" y="16"/>
                  </a:lnTo>
                  <a:lnTo>
                    <a:pt x="246" y="16"/>
                  </a:lnTo>
                  <a:lnTo>
                    <a:pt x="244" y="18"/>
                  </a:lnTo>
                  <a:lnTo>
                    <a:pt x="244" y="18"/>
                  </a:lnTo>
                  <a:lnTo>
                    <a:pt x="244" y="18"/>
                  </a:lnTo>
                  <a:lnTo>
                    <a:pt x="244" y="14"/>
                  </a:lnTo>
                  <a:lnTo>
                    <a:pt x="244" y="14"/>
                  </a:lnTo>
                  <a:lnTo>
                    <a:pt x="242" y="14"/>
                  </a:lnTo>
                  <a:lnTo>
                    <a:pt x="242" y="14"/>
                  </a:lnTo>
                  <a:lnTo>
                    <a:pt x="244" y="12"/>
                  </a:lnTo>
                  <a:lnTo>
                    <a:pt x="242" y="12"/>
                  </a:lnTo>
                  <a:lnTo>
                    <a:pt x="240" y="12"/>
                  </a:lnTo>
                  <a:lnTo>
                    <a:pt x="240" y="12"/>
                  </a:lnTo>
                  <a:lnTo>
                    <a:pt x="238" y="12"/>
                  </a:lnTo>
                  <a:lnTo>
                    <a:pt x="236" y="16"/>
                  </a:lnTo>
                  <a:lnTo>
                    <a:pt x="236" y="14"/>
                  </a:lnTo>
                  <a:lnTo>
                    <a:pt x="236" y="14"/>
                  </a:lnTo>
                  <a:lnTo>
                    <a:pt x="234" y="12"/>
                  </a:lnTo>
                  <a:lnTo>
                    <a:pt x="234" y="12"/>
                  </a:lnTo>
                  <a:lnTo>
                    <a:pt x="232" y="12"/>
                  </a:lnTo>
                  <a:lnTo>
                    <a:pt x="230" y="12"/>
                  </a:lnTo>
                  <a:lnTo>
                    <a:pt x="228" y="12"/>
                  </a:lnTo>
                  <a:lnTo>
                    <a:pt x="228" y="10"/>
                  </a:lnTo>
                  <a:lnTo>
                    <a:pt x="226" y="10"/>
                  </a:lnTo>
                  <a:lnTo>
                    <a:pt x="226" y="10"/>
                  </a:lnTo>
                  <a:lnTo>
                    <a:pt x="226" y="8"/>
                  </a:lnTo>
                  <a:lnTo>
                    <a:pt x="226" y="10"/>
                  </a:lnTo>
                  <a:lnTo>
                    <a:pt x="224" y="10"/>
                  </a:lnTo>
                  <a:lnTo>
                    <a:pt x="224" y="10"/>
                  </a:lnTo>
                  <a:lnTo>
                    <a:pt x="224" y="10"/>
                  </a:lnTo>
                  <a:lnTo>
                    <a:pt x="222" y="10"/>
                  </a:lnTo>
                  <a:lnTo>
                    <a:pt x="220" y="8"/>
                  </a:lnTo>
                  <a:lnTo>
                    <a:pt x="220" y="6"/>
                  </a:lnTo>
                  <a:lnTo>
                    <a:pt x="220" y="6"/>
                  </a:lnTo>
                  <a:lnTo>
                    <a:pt x="218" y="4"/>
                  </a:lnTo>
                  <a:lnTo>
                    <a:pt x="218" y="4"/>
                  </a:lnTo>
                  <a:lnTo>
                    <a:pt x="218" y="6"/>
                  </a:lnTo>
                  <a:lnTo>
                    <a:pt x="216" y="4"/>
                  </a:lnTo>
                  <a:lnTo>
                    <a:pt x="216" y="4"/>
                  </a:lnTo>
                  <a:lnTo>
                    <a:pt x="216" y="2"/>
                  </a:lnTo>
                  <a:lnTo>
                    <a:pt x="214" y="4"/>
                  </a:lnTo>
                  <a:lnTo>
                    <a:pt x="214" y="2"/>
                  </a:lnTo>
                  <a:lnTo>
                    <a:pt x="214" y="2"/>
                  </a:lnTo>
                  <a:lnTo>
                    <a:pt x="214" y="4"/>
                  </a:lnTo>
                  <a:lnTo>
                    <a:pt x="212" y="6"/>
                  </a:lnTo>
                  <a:lnTo>
                    <a:pt x="212" y="2"/>
                  </a:lnTo>
                  <a:lnTo>
                    <a:pt x="212" y="2"/>
                  </a:lnTo>
                  <a:lnTo>
                    <a:pt x="212" y="2"/>
                  </a:lnTo>
                  <a:lnTo>
                    <a:pt x="212" y="4"/>
                  </a:lnTo>
                  <a:lnTo>
                    <a:pt x="210" y="2"/>
                  </a:lnTo>
                  <a:lnTo>
                    <a:pt x="210" y="2"/>
                  </a:lnTo>
                  <a:lnTo>
                    <a:pt x="210" y="4"/>
                  </a:lnTo>
                  <a:lnTo>
                    <a:pt x="212" y="4"/>
                  </a:lnTo>
                  <a:lnTo>
                    <a:pt x="212" y="6"/>
                  </a:lnTo>
                  <a:lnTo>
                    <a:pt x="214" y="6"/>
                  </a:lnTo>
                  <a:lnTo>
                    <a:pt x="214" y="6"/>
                  </a:lnTo>
                  <a:lnTo>
                    <a:pt x="216" y="6"/>
                  </a:lnTo>
                  <a:lnTo>
                    <a:pt x="216" y="8"/>
                  </a:lnTo>
                  <a:lnTo>
                    <a:pt x="216" y="12"/>
                  </a:lnTo>
                  <a:lnTo>
                    <a:pt x="214" y="12"/>
                  </a:lnTo>
                  <a:lnTo>
                    <a:pt x="210" y="14"/>
                  </a:lnTo>
                  <a:lnTo>
                    <a:pt x="210" y="14"/>
                  </a:lnTo>
                  <a:lnTo>
                    <a:pt x="208" y="14"/>
                  </a:lnTo>
                  <a:lnTo>
                    <a:pt x="206" y="14"/>
                  </a:lnTo>
                  <a:lnTo>
                    <a:pt x="204" y="14"/>
                  </a:lnTo>
                  <a:lnTo>
                    <a:pt x="204" y="14"/>
                  </a:lnTo>
                  <a:lnTo>
                    <a:pt x="202" y="14"/>
                  </a:lnTo>
                  <a:lnTo>
                    <a:pt x="202" y="16"/>
                  </a:lnTo>
                  <a:lnTo>
                    <a:pt x="200" y="16"/>
                  </a:lnTo>
                  <a:lnTo>
                    <a:pt x="202" y="18"/>
                  </a:lnTo>
                  <a:lnTo>
                    <a:pt x="200" y="18"/>
                  </a:lnTo>
                  <a:lnTo>
                    <a:pt x="200" y="18"/>
                  </a:lnTo>
                  <a:lnTo>
                    <a:pt x="200" y="16"/>
                  </a:lnTo>
                  <a:lnTo>
                    <a:pt x="198" y="16"/>
                  </a:lnTo>
                  <a:lnTo>
                    <a:pt x="198" y="18"/>
                  </a:lnTo>
                  <a:lnTo>
                    <a:pt x="196" y="18"/>
                  </a:lnTo>
                  <a:lnTo>
                    <a:pt x="194" y="18"/>
                  </a:lnTo>
                  <a:lnTo>
                    <a:pt x="194" y="22"/>
                  </a:lnTo>
                  <a:lnTo>
                    <a:pt x="194" y="22"/>
                  </a:lnTo>
                  <a:lnTo>
                    <a:pt x="194" y="24"/>
                  </a:lnTo>
                  <a:lnTo>
                    <a:pt x="194" y="24"/>
                  </a:lnTo>
                  <a:lnTo>
                    <a:pt x="194" y="26"/>
                  </a:lnTo>
                  <a:lnTo>
                    <a:pt x="192" y="28"/>
                  </a:lnTo>
                  <a:lnTo>
                    <a:pt x="190" y="28"/>
                  </a:lnTo>
                  <a:lnTo>
                    <a:pt x="190" y="28"/>
                  </a:lnTo>
                  <a:lnTo>
                    <a:pt x="190" y="28"/>
                  </a:lnTo>
                  <a:lnTo>
                    <a:pt x="188" y="30"/>
                  </a:lnTo>
                  <a:lnTo>
                    <a:pt x="186" y="34"/>
                  </a:lnTo>
                  <a:lnTo>
                    <a:pt x="186" y="34"/>
                  </a:lnTo>
                  <a:lnTo>
                    <a:pt x="186" y="34"/>
                  </a:lnTo>
                  <a:lnTo>
                    <a:pt x="184" y="36"/>
                  </a:lnTo>
                  <a:lnTo>
                    <a:pt x="184" y="38"/>
                  </a:lnTo>
                  <a:lnTo>
                    <a:pt x="186" y="42"/>
                  </a:lnTo>
                  <a:lnTo>
                    <a:pt x="186" y="42"/>
                  </a:lnTo>
                  <a:lnTo>
                    <a:pt x="184" y="42"/>
                  </a:lnTo>
                  <a:lnTo>
                    <a:pt x="184" y="44"/>
                  </a:lnTo>
                  <a:lnTo>
                    <a:pt x="184" y="46"/>
                  </a:lnTo>
                  <a:lnTo>
                    <a:pt x="184" y="46"/>
                  </a:lnTo>
                  <a:lnTo>
                    <a:pt x="182" y="42"/>
                  </a:lnTo>
                  <a:lnTo>
                    <a:pt x="182" y="42"/>
                  </a:lnTo>
                  <a:lnTo>
                    <a:pt x="180" y="42"/>
                  </a:lnTo>
                  <a:lnTo>
                    <a:pt x="178" y="42"/>
                  </a:lnTo>
                  <a:lnTo>
                    <a:pt x="176" y="42"/>
                  </a:lnTo>
                  <a:lnTo>
                    <a:pt x="176" y="42"/>
                  </a:lnTo>
                  <a:lnTo>
                    <a:pt x="176" y="42"/>
                  </a:lnTo>
                  <a:lnTo>
                    <a:pt x="174" y="42"/>
                  </a:lnTo>
                  <a:lnTo>
                    <a:pt x="174" y="42"/>
                  </a:lnTo>
                  <a:lnTo>
                    <a:pt x="172" y="44"/>
                  </a:lnTo>
                  <a:lnTo>
                    <a:pt x="172" y="44"/>
                  </a:lnTo>
                  <a:lnTo>
                    <a:pt x="172" y="46"/>
                  </a:lnTo>
                  <a:lnTo>
                    <a:pt x="172" y="46"/>
                  </a:lnTo>
                  <a:lnTo>
                    <a:pt x="172" y="46"/>
                  </a:lnTo>
                  <a:lnTo>
                    <a:pt x="172" y="46"/>
                  </a:lnTo>
                  <a:lnTo>
                    <a:pt x="172" y="44"/>
                  </a:lnTo>
                  <a:lnTo>
                    <a:pt x="172" y="40"/>
                  </a:lnTo>
                  <a:lnTo>
                    <a:pt x="172" y="38"/>
                  </a:lnTo>
                  <a:lnTo>
                    <a:pt x="170" y="34"/>
                  </a:lnTo>
                  <a:lnTo>
                    <a:pt x="168" y="32"/>
                  </a:lnTo>
                  <a:lnTo>
                    <a:pt x="168" y="32"/>
                  </a:lnTo>
                  <a:lnTo>
                    <a:pt x="166" y="32"/>
                  </a:lnTo>
                  <a:lnTo>
                    <a:pt x="166" y="30"/>
                  </a:lnTo>
                  <a:lnTo>
                    <a:pt x="164" y="30"/>
                  </a:lnTo>
                  <a:lnTo>
                    <a:pt x="164" y="30"/>
                  </a:lnTo>
                  <a:lnTo>
                    <a:pt x="164" y="32"/>
                  </a:lnTo>
                  <a:lnTo>
                    <a:pt x="162" y="32"/>
                  </a:lnTo>
                  <a:lnTo>
                    <a:pt x="160" y="34"/>
                  </a:lnTo>
                  <a:lnTo>
                    <a:pt x="160" y="34"/>
                  </a:lnTo>
                  <a:lnTo>
                    <a:pt x="160" y="32"/>
                  </a:lnTo>
                  <a:lnTo>
                    <a:pt x="160" y="32"/>
                  </a:lnTo>
                  <a:lnTo>
                    <a:pt x="158" y="34"/>
                  </a:lnTo>
                  <a:lnTo>
                    <a:pt x="158" y="34"/>
                  </a:lnTo>
                  <a:lnTo>
                    <a:pt x="158" y="32"/>
                  </a:lnTo>
                  <a:lnTo>
                    <a:pt x="156" y="32"/>
                  </a:lnTo>
                  <a:lnTo>
                    <a:pt x="156" y="32"/>
                  </a:lnTo>
                  <a:lnTo>
                    <a:pt x="156" y="34"/>
                  </a:lnTo>
                  <a:lnTo>
                    <a:pt x="156" y="34"/>
                  </a:lnTo>
                  <a:lnTo>
                    <a:pt x="156" y="38"/>
                  </a:lnTo>
                  <a:lnTo>
                    <a:pt x="154" y="38"/>
                  </a:lnTo>
                  <a:lnTo>
                    <a:pt x="152" y="38"/>
                  </a:lnTo>
                  <a:lnTo>
                    <a:pt x="154" y="38"/>
                  </a:lnTo>
                  <a:lnTo>
                    <a:pt x="152" y="38"/>
                  </a:lnTo>
                  <a:lnTo>
                    <a:pt x="150" y="38"/>
                  </a:lnTo>
                  <a:lnTo>
                    <a:pt x="150" y="38"/>
                  </a:lnTo>
                  <a:lnTo>
                    <a:pt x="148" y="38"/>
                  </a:lnTo>
                  <a:lnTo>
                    <a:pt x="148" y="42"/>
                  </a:lnTo>
                  <a:lnTo>
                    <a:pt x="148" y="42"/>
                  </a:lnTo>
                  <a:lnTo>
                    <a:pt x="148" y="44"/>
                  </a:lnTo>
                  <a:lnTo>
                    <a:pt x="146" y="42"/>
                  </a:lnTo>
                  <a:lnTo>
                    <a:pt x="146" y="44"/>
                  </a:lnTo>
                  <a:lnTo>
                    <a:pt x="146" y="44"/>
                  </a:lnTo>
                  <a:lnTo>
                    <a:pt x="146" y="48"/>
                  </a:lnTo>
                  <a:lnTo>
                    <a:pt x="144" y="48"/>
                  </a:lnTo>
                  <a:lnTo>
                    <a:pt x="144" y="46"/>
                  </a:lnTo>
                  <a:lnTo>
                    <a:pt x="142" y="46"/>
                  </a:lnTo>
                  <a:lnTo>
                    <a:pt x="142" y="48"/>
                  </a:lnTo>
                  <a:lnTo>
                    <a:pt x="142" y="50"/>
                  </a:lnTo>
                  <a:lnTo>
                    <a:pt x="140" y="52"/>
                  </a:lnTo>
                  <a:lnTo>
                    <a:pt x="138" y="54"/>
                  </a:lnTo>
                  <a:lnTo>
                    <a:pt x="138" y="56"/>
                  </a:lnTo>
                  <a:lnTo>
                    <a:pt x="140" y="58"/>
                  </a:lnTo>
                  <a:lnTo>
                    <a:pt x="138" y="58"/>
                  </a:lnTo>
                  <a:lnTo>
                    <a:pt x="136" y="58"/>
                  </a:lnTo>
                  <a:lnTo>
                    <a:pt x="134" y="54"/>
                  </a:lnTo>
                  <a:lnTo>
                    <a:pt x="134" y="56"/>
                  </a:lnTo>
                  <a:lnTo>
                    <a:pt x="132" y="54"/>
                  </a:lnTo>
                  <a:lnTo>
                    <a:pt x="132" y="54"/>
                  </a:lnTo>
                  <a:lnTo>
                    <a:pt x="130" y="58"/>
                  </a:lnTo>
                  <a:lnTo>
                    <a:pt x="130" y="58"/>
                  </a:lnTo>
                  <a:lnTo>
                    <a:pt x="130" y="60"/>
                  </a:lnTo>
                  <a:lnTo>
                    <a:pt x="132" y="62"/>
                  </a:lnTo>
                  <a:lnTo>
                    <a:pt x="130" y="64"/>
                  </a:lnTo>
                  <a:lnTo>
                    <a:pt x="130" y="64"/>
                  </a:lnTo>
                  <a:lnTo>
                    <a:pt x="130" y="64"/>
                  </a:lnTo>
                  <a:lnTo>
                    <a:pt x="128" y="68"/>
                  </a:lnTo>
                  <a:lnTo>
                    <a:pt x="128" y="70"/>
                  </a:lnTo>
                  <a:lnTo>
                    <a:pt x="128" y="68"/>
                  </a:lnTo>
                  <a:lnTo>
                    <a:pt x="128" y="66"/>
                  </a:lnTo>
                  <a:lnTo>
                    <a:pt x="126" y="66"/>
                  </a:lnTo>
                  <a:lnTo>
                    <a:pt x="126" y="64"/>
                  </a:lnTo>
                  <a:lnTo>
                    <a:pt x="126" y="60"/>
                  </a:lnTo>
                  <a:lnTo>
                    <a:pt x="126" y="58"/>
                  </a:lnTo>
                  <a:lnTo>
                    <a:pt x="126" y="56"/>
                  </a:lnTo>
                  <a:lnTo>
                    <a:pt x="124" y="56"/>
                  </a:lnTo>
                  <a:lnTo>
                    <a:pt x="124" y="60"/>
                  </a:lnTo>
                  <a:lnTo>
                    <a:pt x="124" y="60"/>
                  </a:lnTo>
                  <a:lnTo>
                    <a:pt x="124" y="60"/>
                  </a:lnTo>
                  <a:lnTo>
                    <a:pt x="122" y="62"/>
                  </a:lnTo>
                  <a:lnTo>
                    <a:pt x="122" y="64"/>
                  </a:lnTo>
                  <a:lnTo>
                    <a:pt x="120" y="64"/>
                  </a:lnTo>
                  <a:lnTo>
                    <a:pt x="118" y="64"/>
                  </a:lnTo>
                  <a:lnTo>
                    <a:pt x="118" y="66"/>
                  </a:lnTo>
                  <a:lnTo>
                    <a:pt x="116" y="68"/>
                  </a:lnTo>
                  <a:lnTo>
                    <a:pt x="116" y="74"/>
                  </a:lnTo>
                  <a:lnTo>
                    <a:pt x="118" y="74"/>
                  </a:lnTo>
                  <a:lnTo>
                    <a:pt x="116" y="76"/>
                  </a:lnTo>
                  <a:lnTo>
                    <a:pt x="112" y="80"/>
                  </a:lnTo>
                  <a:lnTo>
                    <a:pt x="112" y="80"/>
                  </a:lnTo>
                  <a:lnTo>
                    <a:pt x="110" y="80"/>
                  </a:lnTo>
                  <a:lnTo>
                    <a:pt x="110" y="80"/>
                  </a:lnTo>
                  <a:lnTo>
                    <a:pt x="108" y="82"/>
                  </a:lnTo>
                  <a:lnTo>
                    <a:pt x="108" y="86"/>
                  </a:lnTo>
                  <a:lnTo>
                    <a:pt x="108" y="86"/>
                  </a:lnTo>
                  <a:lnTo>
                    <a:pt x="102" y="90"/>
                  </a:lnTo>
                  <a:lnTo>
                    <a:pt x="102" y="92"/>
                  </a:lnTo>
                  <a:lnTo>
                    <a:pt x="100" y="92"/>
                  </a:lnTo>
                  <a:lnTo>
                    <a:pt x="96" y="92"/>
                  </a:lnTo>
                  <a:lnTo>
                    <a:pt x="94" y="94"/>
                  </a:lnTo>
                  <a:lnTo>
                    <a:pt x="92" y="94"/>
                  </a:lnTo>
                  <a:lnTo>
                    <a:pt x="90" y="94"/>
                  </a:lnTo>
                  <a:lnTo>
                    <a:pt x="88" y="94"/>
                  </a:lnTo>
                  <a:lnTo>
                    <a:pt x="88" y="94"/>
                  </a:lnTo>
                  <a:lnTo>
                    <a:pt x="86" y="94"/>
                  </a:lnTo>
                  <a:lnTo>
                    <a:pt x="80" y="98"/>
                  </a:lnTo>
                  <a:lnTo>
                    <a:pt x="80" y="98"/>
                  </a:lnTo>
                  <a:lnTo>
                    <a:pt x="78" y="98"/>
                  </a:lnTo>
                  <a:lnTo>
                    <a:pt x="76" y="98"/>
                  </a:lnTo>
                  <a:lnTo>
                    <a:pt x="74" y="98"/>
                  </a:lnTo>
                  <a:lnTo>
                    <a:pt x="72" y="100"/>
                  </a:lnTo>
                  <a:lnTo>
                    <a:pt x="70" y="102"/>
                  </a:lnTo>
                  <a:lnTo>
                    <a:pt x="70" y="102"/>
                  </a:lnTo>
                  <a:lnTo>
                    <a:pt x="68" y="102"/>
                  </a:lnTo>
                  <a:lnTo>
                    <a:pt x="68" y="100"/>
                  </a:lnTo>
                  <a:lnTo>
                    <a:pt x="64" y="100"/>
                  </a:lnTo>
                  <a:lnTo>
                    <a:pt x="64" y="100"/>
                  </a:lnTo>
                  <a:lnTo>
                    <a:pt x="64" y="100"/>
                  </a:lnTo>
                  <a:lnTo>
                    <a:pt x="60" y="102"/>
                  </a:lnTo>
                  <a:lnTo>
                    <a:pt x="60" y="102"/>
                  </a:lnTo>
                  <a:lnTo>
                    <a:pt x="58" y="104"/>
                  </a:lnTo>
                  <a:lnTo>
                    <a:pt x="56" y="104"/>
                  </a:lnTo>
                  <a:lnTo>
                    <a:pt x="54" y="106"/>
                  </a:lnTo>
                  <a:lnTo>
                    <a:pt x="54" y="108"/>
                  </a:lnTo>
                  <a:lnTo>
                    <a:pt x="52" y="108"/>
                  </a:lnTo>
                  <a:lnTo>
                    <a:pt x="50" y="110"/>
                  </a:lnTo>
                  <a:lnTo>
                    <a:pt x="48" y="110"/>
                  </a:lnTo>
                  <a:lnTo>
                    <a:pt x="46" y="112"/>
                  </a:lnTo>
                  <a:lnTo>
                    <a:pt x="46" y="112"/>
                  </a:lnTo>
                  <a:lnTo>
                    <a:pt x="44" y="112"/>
                  </a:lnTo>
                  <a:lnTo>
                    <a:pt x="42" y="114"/>
                  </a:lnTo>
                  <a:lnTo>
                    <a:pt x="40" y="116"/>
                  </a:lnTo>
                  <a:lnTo>
                    <a:pt x="38" y="118"/>
                  </a:lnTo>
                  <a:lnTo>
                    <a:pt x="38" y="120"/>
                  </a:lnTo>
                  <a:lnTo>
                    <a:pt x="36" y="120"/>
                  </a:lnTo>
                  <a:lnTo>
                    <a:pt x="38" y="118"/>
                  </a:lnTo>
                  <a:lnTo>
                    <a:pt x="38" y="118"/>
                  </a:lnTo>
                  <a:lnTo>
                    <a:pt x="38" y="116"/>
                  </a:lnTo>
                  <a:lnTo>
                    <a:pt x="38" y="116"/>
                  </a:lnTo>
                  <a:lnTo>
                    <a:pt x="38" y="114"/>
                  </a:lnTo>
                  <a:lnTo>
                    <a:pt x="38" y="114"/>
                  </a:lnTo>
                  <a:lnTo>
                    <a:pt x="40" y="112"/>
                  </a:lnTo>
                  <a:lnTo>
                    <a:pt x="38" y="112"/>
                  </a:lnTo>
                  <a:lnTo>
                    <a:pt x="38" y="114"/>
                  </a:lnTo>
                  <a:lnTo>
                    <a:pt x="36" y="116"/>
                  </a:lnTo>
                  <a:lnTo>
                    <a:pt x="34" y="118"/>
                  </a:lnTo>
                  <a:lnTo>
                    <a:pt x="32" y="122"/>
                  </a:lnTo>
                  <a:lnTo>
                    <a:pt x="32" y="124"/>
                  </a:lnTo>
                  <a:lnTo>
                    <a:pt x="32" y="128"/>
                  </a:lnTo>
                  <a:lnTo>
                    <a:pt x="32" y="128"/>
                  </a:lnTo>
                  <a:lnTo>
                    <a:pt x="30" y="130"/>
                  </a:lnTo>
                  <a:lnTo>
                    <a:pt x="28" y="132"/>
                  </a:lnTo>
                  <a:lnTo>
                    <a:pt x="26" y="134"/>
                  </a:lnTo>
                  <a:lnTo>
                    <a:pt x="26" y="140"/>
                  </a:lnTo>
                  <a:lnTo>
                    <a:pt x="26" y="144"/>
                  </a:lnTo>
                  <a:lnTo>
                    <a:pt x="26" y="148"/>
                  </a:lnTo>
                  <a:lnTo>
                    <a:pt x="26" y="150"/>
                  </a:lnTo>
                  <a:lnTo>
                    <a:pt x="26" y="152"/>
                  </a:lnTo>
                  <a:lnTo>
                    <a:pt x="26" y="150"/>
                  </a:lnTo>
                  <a:lnTo>
                    <a:pt x="26" y="152"/>
                  </a:lnTo>
                  <a:lnTo>
                    <a:pt x="26" y="154"/>
                  </a:lnTo>
                  <a:lnTo>
                    <a:pt x="26" y="158"/>
                  </a:lnTo>
                  <a:lnTo>
                    <a:pt x="26" y="160"/>
                  </a:lnTo>
                  <a:lnTo>
                    <a:pt x="24" y="162"/>
                  </a:lnTo>
                  <a:lnTo>
                    <a:pt x="24" y="160"/>
                  </a:lnTo>
                  <a:lnTo>
                    <a:pt x="24" y="158"/>
                  </a:lnTo>
                  <a:lnTo>
                    <a:pt x="24" y="158"/>
                  </a:lnTo>
                  <a:lnTo>
                    <a:pt x="22" y="158"/>
                  </a:lnTo>
                  <a:lnTo>
                    <a:pt x="22" y="156"/>
                  </a:lnTo>
                  <a:lnTo>
                    <a:pt x="22" y="152"/>
                  </a:lnTo>
                  <a:lnTo>
                    <a:pt x="22" y="152"/>
                  </a:lnTo>
                  <a:lnTo>
                    <a:pt x="22" y="154"/>
                  </a:lnTo>
                  <a:lnTo>
                    <a:pt x="22" y="158"/>
                  </a:lnTo>
                  <a:lnTo>
                    <a:pt x="22" y="160"/>
                  </a:lnTo>
                  <a:lnTo>
                    <a:pt x="22" y="162"/>
                  </a:lnTo>
                  <a:lnTo>
                    <a:pt x="20" y="164"/>
                  </a:lnTo>
                  <a:lnTo>
                    <a:pt x="20" y="162"/>
                  </a:lnTo>
                  <a:lnTo>
                    <a:pt x="20" y="162"/>
                  </a:lnTo>
                  <a:lnTo>
                    <a:pt x="20" y="162"/>
                  </a:lnTo>
                  <a:lnTo>
                    <a:pt x="20" y="160"/>
                  </a:lnTo>
                  <a:lnTo>
                    <a:pt x="20" y="160"/>
                  </a:lnTo>
                  <a:lnTo>
                    <a:pt x="20" y="158"/>
                  </a:lnTo>
                  <a:lnTo>
                    <a:pt x="18" y="158"/>
                  </a:lnTo>
                  <a:lnTo>
                    <a:pt x="18" y="160"/>
                  </a:lnTo>
                  <a:lnTo>
                    <a:pt x="18" y="162"/>
                  </a:lnTo>
                  <a:lnTo>
                    <a:pt x="18" y="164"/>
                  </a:lnTo>
                  <a:lnTo>
                    <a:pt x="18" y="164"/>
                  </a:lnTo>
                  <a:lnTo>
                    <a:pt x="20" y="166"/>
                  </a:lnTo>
                  <a:lnTo>
                    <a:pt x="20" y="168"/>
                  </a:lnTo>
                  <a:lnTo>
                    <a:pt x="20" y="172"/>
                  </a:lnTo>
                  <a:lnTo>
                    <a:pt x="20" y="174"/>
                  </a:lnTo>
                  <a:lnTo>
                    <a:pt x="20" y="178"/>
                  </a:lnTo>
                  <a:lnTo>
                    <a:pt x="20" y="182"/>
                  </a:lnTo>
                  <a:lnTo>
                    <a:pt x="20" y="184"/>
                  </a:lnTo>
                  <a:lnTo>
                    <a:pt x="20" y="186"/>
                  </a:lnTo>
                  <a:lnTo>
                    <a:pt x="20" y="192"/>
                  </a:lnTo>
                  <a:lnTo>
                    <a:pt x="20" y="194"/>
                  </a:lnTo>
                  <a:lnTo>
                    <a:pt x="18" y="200"/>
                  </a:lnTo>
                  <a:lnTo>
                    <a:pt x="16" y="204"/>
                  </a:lnTo>
                  <a:lnTo>
                    <a:pt x="16" y="206"/>
                  </a:lnTo>
                  <a:lnTo>
                    <a:pt x="16" y="208"/>
                  </a:lnTo>
                  <a:lnTo>
                    <a:pt x="18" y="210"/>
                  </a:lnTo>
                  <a:lnTo>
                    <a:pt x="16" y="212"/>
                  </a:lnTo>
                  <a:lnTo>
                    <a:pt x="16" y="218"/>
                  </a:lnTo>
                  <a:lnTo>
                    <a:pt x="16" y="220"/>
                  </a:lnTo>
                  <a:lnTo>
                    <a:pt x="14" y="222"/>
                  </a:lnTo>
                  <a:lnTo>
                    <a:pt x="14" y="226"/>
                  </a:lnTo>
                  <a:lnTo>
                    <a:pt x="12" y="228"/>
                  </a:lnTo>
                  <a:lnTo>
                    <a:pt x="12" y="228"/>
                  </a:lnTo>
                  <a:lnTo>
                    <a:pt x="12" y="230"/>
                  </a:lnTo>
                  <a:lnTo>
                    <a:pt x="10" y="232"/>
                  </a:lnTo>
                  <a:lnTo>
                    <a:pt x="10" y="234"/>
                  </a:lnTo>
                  <a:lnTo>
                    <a:pt x="8" y="236"/>
                  </a:lnTo>
                  <a:lnTo>
                    <a:pt x="6" y="238"/>
                  </a:lnTo>
                  <a:lnTo>
                    <a:pt x="4" y="238"/>
                  </a:lnTo>
                  <a:lnTo>
                    <a:pt x="4" y="238"/>
                  </a:lnTo>
                  <a:lnTo>
                    <a:pt x="2" y="240"/>
                  </a:lnTo>
                  <a:lnTo>
                    <a:pt x="0" y="244"/>
                  </a:lnTo>
                  <a:lnTo>
                    <a:pt x="2" y="244"/>
                  </a:lnTo>
                  <a:lnTo>
                    <a:pt x="4" y="246"/>
                  </a:lnTo>
                  <a:lnTo>
                    <a:pt x="4" y="246"/>
                  </a:lnTo>
                  <a:lnTo>
                    <a:pt x="4" y="248"/>
                  </a:lnTo>
                  <a:lnTo>
                    <a:pt x="6" y="250"/>
                  </a:lnTo>
                  <a:lnTo>
                    <a:pt x="8" y="252"/>
                  </a:lnTo>
                  <a:lnTo>
                    <a:pt x="8" y="252"/>
                  </a:lnTo>
                  <a:lnTo>
                    <a:pt x="8" y="254"/>
                  </a:lnTo>
                  <a:lnTo>
                    <a:pt x="10" y="254"/>
                  </a:lnTo>
                  <a:lnTo>
                    <a:pt x="14" y="254"/>
                  </a:lnTo>
                  <a:lnTo>
                    <a:pt x="16" y="256"/>
                  </a:lnTo>
                  <a:lnTo>
                    <a:pt x="16" y="254"/>
                  </a:lnTo>
                  <a:lnTo>
                    <a:pt x="18" y="256"/>
                  </a:lnTo>
                  <a:lnTo>
                    <a:pt x="18" y="254"/>
                  </a:lnTo>
                  <a:lnTo>
                    <a:pt x="20" y="254"/>
                  </a:lnTo>
                  <a:lnTo>
                    <a:pt x="20" y="254"/>
                  </a:lnTo>
                  <a:lnTo>
                    <a:pt x="22" y="254"/>
                  </a:lnTo>
                  <a:lnTo>
                    <a:pt x="24" y="252"/>
                  </a:lnTo>
                  <a:lnTo>
                    <a:pt x="26" y="250"/>
                  </a:lnTo>
                  <a:lnTo>
                    <a:pt x="28" y="250"/>
                  </a:lnTo>
                  <a:lnTo>
                    <a:pt x="30" y="250"/>
                  </a:lnTo>
                  <a:lnTo>
                    <a:pt x="32" y="248"/>
                  </a:lnTo>
                  <a:lnTo>
                    <a:pt x="34" y="248"/>
                  </a:lnTo>
                  <a:lnTo>
                    <a:pt x="34" y="246"/>
                  </a:lnTo>
                  <a:lnTo>
                    <a:pt x="36" y="246"/>
                  </a:lnTo>
                  <a:lnTo>
                    <a:pt x="38" y="244"/>
                  </a:lnTo>
                  <a:lnTo>
                    <a:pt x="40" y="244"/>
                  </a:lnTo>
                  <a:lnTo>
                    <a:pt x="46" y="244"/>
                  </a:lnTo>
                  <a:lnTo>
                    <a:pt x="48" y="244"/>
                  </a:lnTo>
                  <a:lnTo>
                    <a:pt x="50" y="244"/>
                  </a:lnTo>
                  <a:lnTo>
                    <a:pt x="52" y="244"/>
                  </a:lnTo>
                  <a:lnTo>
                    <a:pt x="54" y="244"/>
                  </a:lnTo>
                  <a:lnTo>
                    <a:pt x="54" y="244"/>
                  </a:lnTo>
                  <a:lnTo>
                    <a:pt x="56" y="244"/>
                  </a:lnTo>
                  <a:lnTo>
                    <a:pt x="56" y="246"/>
                  </a:lnTo>
                  <a:lnTo>
                    <a:pt x="60" y="244"/>
                  </a:lnTo>
                  <a:lnTo>
                    <a:pt x="62" y="244"/>
                  </a:lnTo>
                  <a:lnTo>
                    <a:pt x="64" y="246"/>
                  </a:lnTo>
                  <a:lnTo>
                    <a:pt x="64" y="246"/>
                  </a:lnTo>
                  <a:lnTo>
                    <a:pt x="68" y="244"/>
                  </a:lnTo>
                  <a:lnTo>
                    <a:pt x="68" y="244"/>
                  </a:lnTo>
                  <a:lnTo>
                    <a:pt x="70" y="242"/>
                  </a:lnTo>
                  <a:lnTo>
                    <a:pt x="72" y="240"/>
                  </a:lnTo>
                  <a:lnTo>
                    <a:pt x="74" y="238"/>
                  </a:lnTo>
                  <a:lnTo>
                    <a:pt x="74" y="236"/>
                  </a:lnTo>
                  <a:lnTo>
                    <a:pt x="76" y="236"/>
                  </a:lnTo>
                  <a:lnTo>
                    <a:pt x="78" y="236"/>
                  </a:lnTo>
                  <a:lnTo>
                    <a:pt x="80" y="234"/>
                  </a:lnTo>
                  <a:lnTo>
                    <a:pt x="82" y="234"/>
                  </a:lnTo>
                  <a:lnTo>
                    <a:pt x="84" y="234"/>
                  </a:lnTo>
                  <a:lnTo>
                    <a:pt x="90" y="230"/>
                  </a:lnTo>
                  <a:lnTo>
                    <a:pt x="92" y="230"/>
                  </a:lnTo>
                  <a:lnTo>
                    <a:pt x="94" y="230"/>
                  </a:lnTo>
                  <a:lnTo>
                    <a:pt x="96" y="230"/>
                  </a:lnTo>
                  <a:lnTo>
                    <a:pt x="100" y="230"/>
                  </a:lnTo>
                  <a:lnTo>
                    <a:pt x="104" y="230"/>
                  </a:lnTo>
                  <a:lnTo>
                    <a:pt x="106" y="230"/>
                  </a:lnTo>
                  <a:lnTo>
                    <a:pt x="110" y="230"/>
                  </a:lnTo>
                  <a:lnTo>
                    <a:pt x="114" y="228"/>
                  </a:lnTo>
                  <a:lnTo>
                    <a:pt x="120" y="224"/>
                  </a:lnTo>
                  <a:lnTo>
                    <a:pt x="124" y="224"/>
                  </a:lnTo>
                  <a:lnTo>
                    <a:pt x="130" y="226"/>
                  </a:lnTo>
                  <a:lnTo>
                    <a:pt x="134" y="224"/>
                  </a:lnTo>
                  <a:lnTo>
                    <a:pt x="138" y="226"/>
                  </a:lnTo>
                  <a:lnTo>
                    <a:pt x="138" y="226"/>
                  </a:lnTo>
                  <a:lnTo>
                    <a:pt x="140" y="226"/>
                  </a:lnTo>
                  <a:lnTo>
                    <a:pt x="142" y="230"/>
                  </a:lnTo>
                  <a:lnTo>
                    <a:pt x="142" y="232"/>
                  </a:lnTo>
                  <a:lnTo>
                    <a:pt x="144" y="230"/>
                  </a:lnTo>
                  <a:lnTo>
                    <a:pt x="146" y="230"/>
                  </a:lnTo>
                  <a:lnTo>
                    <a:pt x="148" y="232"/>
                  </a:lnTo>
                  <a:lnTo>
                    <a:pt x="148" y="234"/>
                  </a:lnTo>
                  <a:lnTo>
                    <a:pt x="150" y="234"/>
                  </a:lnTo>
                  <a:lnTo>
                    <a:pt x="150" y="232"/>
                  </a:lnTo>
                  <a:lnTo>
                    <a:pt x="150" y="234"/>
                  </a:lnTo>
                  <a:lnTo>
                    <a:pt x="152" y="238"/>
                  </a:lnTo>
                  <a:lnTo>
                    <a:pt x="154" y="238"/>
                  </a:lnTo>
                  <a:lnTo>
                    <a:pt x="152" y="240"/>
                  </a:lnTo>
                  <a:lnTo>
                    <a:pt x="152" y="240"/>
                  </a:lnTo>
                  <a:lnTo>
                    <a:pt x="150" y="242"/>
                  </a:lnTo>
                  <a:lnTo>
                    <a:pt x="152" y="244"/>
                  </a:lnTo>
                  <a:lnTo>
                    <a:pt x="152" y="244"/>
                  </a:lnTo>
                  <a:lnTo>
                    <a:pt x="152" y="246"/>
                  </a:lnTo>
                  <a:lnTo>
                    <a:pt x="154" y="246"/>
                  </a:lnTo>
                  <a:lnTo>
                    <a:pt x="154" y="246"/>
                  </a:lnTo>
                  <a:lnTo>
                    <a:pt x="154" y="248"/>
                  </a:lnTo>
                  <a:lnTo>
                    <a:pt x="152" y="250"/>
                  </a:lnTo>
                  <a:lnTo>
                    <a:pt x="154" y="252"/>
                  </a:lnTo>
                  <a:lnTo>
                    <a:pt x="154" y="254"/>
                  </a:lnTo>
                  <a:lnTo>
                    <a:pt x="152" y="256"/>
                  </a:lnTo>
                  <a:lnTo>
                    <a:pt x="152" y="258"/>
                  </a:lnTo>
                  <a:lnTo>
                    <a:pt x="152" y="260"/>
                  </a:lnTo>
                  <a:lnTo>
                    <a:pt x="150" y="262"/>
                  </a:lnTo>
                  <a:lnTo>
                    <a:pt x="150" y="260"/>
                  </a:lnTo>
                  <a:lnTo>
                    <a:pt x="150" y="260"/>
                  </a:lnTo>
                  <a:lnTo>
                    <a:pt x="150" y="262"/>
                  </a:lnTo>
                  <a:lnTo>
                    <a:pt x="150" y="262"/>
                  </a:lnTo>
                  <a:lnTo>
                    <a:pt x="152" y="264"/>
                  </a:lnTo>
                  <a:lnTo>
                    <a:pt x="152" y="266"/>
                  </a:lnTo>
                  <a:lnTo>
                    <a:pt x="152" y="266"/>
                  </a:lnTo>
                  <a:lnTo>
                    <a:pt x="152" y="266"/>
                  </a:lnTo>
                  <a:lnTo>
                    <a:pt x="154" y="264"/>
                  </a:lnTo>
                  <a:lnTo>
                    <a:pt x="154" y="264"/>
                  </a:lnTo>
                  <a:lnTo>
                    <a:pt x="156" y="262"/>
                  </a:lnTo>
                  <a:lnTo>
                    <a:pt x="156" y="260"/>
                  </a:lnTo>
                  <a:lnTo>
                    <a:pt x="160" y="258"/>
                  </a:lnTo>
                  <a:lnTo>
                    <a:pt x="162" y="256"/>
                  </a:lnTo>
                  <a:lnTo>
                    <a:pt x="162" y="256"/>
                  </a:lnTo>
                  <a:lnTo>
                    <a:pt x="164" y="254"/>
                  </a:lnTo>
                  <a:lnTo>
                    <a:pt x="166" y="254"/>
                  </a:lnTo>
                  <a:lnTo>
                    <a:pt x="168" y="254"/>
                  </a:lnTo>
                  <a:lnTo>
                    <a:pt x="168" y="252"/>
                  </a:lnTo>
                  <a:lnTo>
                    <a:pt x="170" y="254"/>
                  </a:lnTo>
                  <a:lnTo>
                    <a:pt x="172" y="252"/>
                  </a:lnTo>
                  <a:lnTo>
                    <a:pt x="172" y="250"/>
                  </a:lnTo>
                  <a:lnTo>
                    <a:pt x="174" y="248"/>
                  </a:lnTo>
                  <a:lnTo>
                    <a:pt x="176" y="246"/>
                  </a:lnTo>
                  <a:lnTo>
                    <a:pt x="178" y="244"/>
                  </a:lnTo>
                  <a:lnTo>
                    <a:pt x="178" y="244"/>
                  </a:lnTo>
                  <a:lnTo>
                    <a:pt x="180" y="242"/>
                  </a:lnTo>
                  <a:lnTo>
                    <a:pt x="182" y="240"/>
                  </a:lnTo>
                  <a:lnTo>
                    <a:pt x="182" y="240"/>
                  </a:lnTo>
                  <a:lnTo>
                    <a:pt x="180" y="242"/>
                  </a:lnTo>
                  <a:lnTo>
                    <a:pt x="180" y="244"/>
                  </a:lnTo>
                  <a:lnTo>
                    <a:pt x="180" y="244"/>
                  </a:lnTo>
                  <a:lnTo>
                    <a:pt x="180" y="246"/>
                  </a:lnTo>
                  <a:lnTo>
                    <a:pt x="178" y="248"/>
                  </a:lnTo>
                  <a:lnTo>
                    <a:pt x="178" y="246"/>
                  </a:lnTo>
                  <a:lnTo>
                    <a:pt x="176" y="250"/>
                  </a:lnTo>
                  <a:lnTo>
                    <a:pt x="174" y="254"/>
                  </a:lnTo>
                  <a:lnTo>
                    <a:pt x="174" y="254"/>
                  </a:lnTo>
                  <a:lnTo>
                    <a:pt x="172" y="256"/>
                  </a:lnTo>
                  <a:lnTo>
                    <a:pt x="168" y="258"/>
                  </a:lnTo>
                  <a:lnTo>
                    <a:pt x="168" y="260"/>
                  </a:lnTo>
                  <a:lnTo>
                    <a:pt x="168" y="260"/>
                  </a:lnTo>
                  <a:lnTo>
                    <a:pt x="168" y="260"/>
                  </a:lnTo>
                  <a:lnTo>
                    <a:pt x="168" y="262"/>
                  </a:lnTo>
                  <a:lnTo>
                    <a:pt x="166" y="262"/>
                  </a:lnTo>
                  <a:lnTo>
                    <a:pt x="164" y="266"/>
                  </a:lnTo>
                  <a:lnTo>
                    <a:pt x="162" y="266"/>
                  </a:lnTo>
                  <a:lnTo>
                    <a:pt x="160" y="266"/>
                  </a:lnTo>
                  <a:lnTo>
                    <a:pt x="158" y="268"/>
                  </a:lnTo>
                  <a:lnTo>
                    <a:pt x="158" y="270"/>
                  </a:lnTo>
                  <a:lnTo>
                    <a:pt x="160" y="268"/>
                  </a:lnTo>
                  <a:lnTo>
                    <a:pt x="162" y="268"/>
                  </a:lnTo>
                  <a:lnTo>
                    <a:pt x="164" y="268"/>
                  </a:lnTo>
                  <a:lnTo>
                    <a:pt x="166" y="268"/>
                  </a:lnTo>
                  <a:lnTo>
                    <a:pt x="166" y="268"/>
                  </a:lnTo>
                  <a:lnTo>
                    <a:pt x="166" y="266"/>
                  </a:lnTo>
                  <a:lnTo>
                    <a:pt x="168" y="264"/>
                  </a:lnTo>
                  <a:lnTo>
                    <a:pt x="170" y="262"/>
                  </a:lnTo>
                  <a:lnTo>
                    <a:pt x="174" y="260"/>
                  </a:lnTo>
                  <a:lnTo>
                    <a:pt x="174" y="260"/>
                  </a:lnTo>
                  <a:lnTo>
                    <a:pt x="174" y="262"/>
                  </a:lnTo>
                  <a:lnTo>
                    <a:pt x="174" y="264"/>
                  </a:lnTo>
                  <a:lnTo>
                    <a:pt x="172" y="268"/>
                  </a:lnTo>
                  <a:lnTo>
                    <a:pt x="170" y="270"/>
                  </a:lnTo>
                  <a:lnTo>
                    <a:pt x="168" y="272"/>
                  </a:lnTo>
                  <a:lnTo>
                    <a:pt x="166" y="274"/>
                  </a:lnTo>
                  <a:lnTo>
                    <a:pt x="166" y="274"/>
                  </a:lnTo>
                  <a:lnTo>
                    <a:pt x="168" y="274"/>
                  </a:lnTo>
                  <a:lnTo>
                    <a:pt x="170" y="274"/>
                  </a:lnTo>
                  <a:lnTo>
                    <a:pt x="174" y="272"/>
                  </a:lnTo>
                  <a:lnTo>
                    <a:pt x="176" y="272"/>
                  </a:lnTo>
                  <a:lnTo>
                    <a:pt x="176" y="274"/>
                  </a:lnTo>
                  <a:lnTo>
                    <a:pt x="172" y="276"/>
                  </a:lnTo>
                  <a:lnTo>
                    <a:pt x="172" y="282"/>
                  </a:lnTo>
                  <a:lnTo>
                    <a:pt x="172" y="286"/>
                  </a:lnTo>
                  <a:lnTo>
                    <a:pt x="170" y="288"/>
                  </a:lnTo>
                  <a:lnTo>
                    <a:pt x="168" y="290"/>
                  </a:lnTo>
                  <a:lnTo>
                    <a:pt x="168" y="290"/>
                  </a:lnTo>
                  <a:lnTo>
                    <a:pt x="166" y="294"/>
                  </a:lnTo>
                  <a:lnTo>
                    <a:pt x="168" y="296"/>
                  </a:lnTo>
                  <a:lnTo>
                    <a:pt x="168" y="298"/>
                  </a:lnTo>
                  <a:lnTo>
                    <a:pt x="168" y="300"/>
                  </a:lnTo>
                  <a:lnTo>
                    <a:pt x="168" y="302"/>
                  </a:lnTo>
                  <a:lnTo>
                    <a:pt x="170" y="302"/>
                  </a:lnTo>
                  <a:lnTo>
                    <a:pt x="172" y="304"/>
                  </a:lnTo>
                  <a:lnTo>
                    <a:pt x="172" y="306"/>
                  </a:lnTo>
                  <a:lnTo>
                    <a:pt x="174" y="306"/>
                  </a:lnTo>
                  <a:lnTo>
                    <a:pt x="176" y="304"/>
                  </a:lnTo>
                  <a:lnTo>
                    <a:pt x="176" y="306"/>
                  </a:lnTo>
                  <a:lnTo>
                    <a:pt x="178" y="306"/>
                  </a:lnTo>
                  <a:lnTo>
                    <a:pt x="180" y="308"/>
                  </a:lnTo>
                  <a:lnTo>
                    <a:pt x="180" y="310"/>
                  </a:lnTo>
                  <a:lnTo>
                    <a:pt x="182" y="312"/>
                  </a:lnTo>
                  <a:lnTo>
                    <a:pt x="182" y="312"/>
                  </a:lnTo>
                  <a:lnTo>
                    <a:pt x="184" y="312"/>
                  </a:lnTo>
                  <a:lnTo>
                    <a:pt x="188" y="312"/>
                  </a:lnTo>
                  <a:lnTo>
                    <a:pt x="190" y="310"/>
                  </a:lnTo>
                  <a:lnTo>
                    <a:pt x="192" y="308"/>
                  </a:lnTo>
                  <a:lnTo>
                    <a:pt x="194" y="306"/>
                  </a:lnTo>
                  <a:lnTo>
                    <a:pt x="196" y="306"/>
                  </a:lnTo>
                  <a:lnTo>
                    <a:pt x="196" y="306"/>
                  </a:lnTo>
                  <a:lnTo>
                    <a:pt x="194" y="304"/>
                  </a:lnTo>
                  <a:lnTo>
                    <a:pt x="196" y="304"/>
                  </a:lnTo>
                  <a:lnTo>
                    <a:pt x="200" y="304"/>
                  </a:lnTo>
                  <a:lnTo>
                    <a:pt x="200" y="304"/>
                  </a:lnTo>
                  <a:lnTo>
                    <a:pt x="200" y="306"/>
                  </a:lnTo>
                  <a:lnTo>
                    <a:pt x="198" y="308"/>
                  </a:lnTo>
                  <a:lnTo>
                    <a:pt x="196" y="308"/>
                  </a:lnTo>
                  <a:lnTo>
                    <a:pt x="196" y="308"/>
                  </a:lnTo>
                  <a:lnTo>
                    <a:pt x="198" y="310"/>
                  </a:lnTo>
                  <a:lnTo>
                    <a:pt x="198" y="310"/>
                  </a:lnTo>
                  <a:lnTo>
                    <a:pt x="202" y="308"/>
                  </a:lnTo>
                  <a:lnTo>
                    <a:pt x="202" y="310"/>
                  </a:lnTo>
                  <a:lnTo>
                    <a:pt x="200" y="310"/>
                  </a:lnTo>
                  <a:lnTo>
                    <a:pt x="200" y="312"/>
                  </a:lnTo>
                  <a:lnTo>
                    <a:pt x="200" y="312"/>
                  </a:lnTo>
                  <a:lnTo>
                    <a:pt x="200" y="314"/>
                  </a:lnTo>
                  <a:lnTo>
                    <a:pt x="200" y="314"/>
                  </a:lnTo>
                  <a:lnTo>
                    <a:pt x="202" y="316"/>
                  </a:lnTo>
                  <a:lnTo>
                    <a:pt x="202" y="316"/>
                  </a:lnTo>
                  <a:lnTo>
                    <a:pt x="202" y="318"/>
                  </a:lnTo>
                  <a:lnTo>
                    <a:pt x="202" y="318"/>
                  </a:lnTo>
                  <a:lnTo>
                    <a:pt x="204" y="316"/>
                  </a:lnTo>
                  <a:lnTo>
                    <a:pt x="206" y="314"/>
                  </a:lnTo>
                  <a:lnTo>
                    <a:pt x="204" y="314"/>
                  </a:lnTo>
                  <a:lnTo>
                    <a:pt x="204" y="314"/>
                  </a:lnTo>
                  <a:lnTo>
                    <a:pt x="202" y="316"/>
                  </a:lnTo>
                  <a:lnTo>
                    <a:pt x="202" y="316"/>
                  </a:lnTo>
                  <a:lnTo>
                    <a:pt x="204" y="314"/>
                  </a:lnTo>
                  <a:lnTo>
                    <a:pt x="204" y="314"/>
                  </a:lnTo>
                  <a:lnTo>
                    <a:pt x="206" y="314"/>
                  </a:lnTo>
                  <a:lnTo>
                    <a:pt x="208" y="314"/>
                  </a:lnTo>
                  <a:lnTo>
                    <a:pt x="208" y="314"/>
                  </a:lnTo>
                  <a:lnTo>
                    <a:pt x="210" y="314"/>
                  </a:lnTo>
                  <a:lnTo>
                    <a:pt x="210" y="312"/>
                  </a:lnTo>
                  <a:lnTo>
                    <a:pt x="212" y="312"/>
                  </a:lnTo>
                  <a:lnTo>
                    <a:pt x="214" y="310"/>
                  </a:lnTo>
                  <a:lnTo>
                    <a:pt x="216" y="310"/>
                  </a:lnTo>
                  <a:lnTo>
                    <a:pt x="218" y="308"/>
                  </a:lnTo>
                  <a:lnTo>
                    <a:pt x="222" y="306"/>
                  </a:lnTo>
                  <a:lnTo>
                    <a:pt x="224" y="306"/>
                  </a:lnTo>
                  <a:lnTo>
                    <a:pt x="232" y="306"/>
                  </a:lnTo>
                  <a:lnTo>
                    <a:pt x="236" y="306"/>
                  </a:lnTo>
                  <a:lnTo>
                    <a:pt x="236" y="304"/>
                  </a:lnTo>
                  <a:lnTo>
                    <a:pt x="238" y="304"/>
                  </a:lnTo>
                  <a:lnTo>
                    <a:pt x="238" y="304"/>
                  </a:lnTo>
                  <a:lnTo>
                    <a:pt x="238" y="304"/>
                  </a:lnTo>
                  <a:lnTo>
                    <a:pt x="240" y="302"/>
                  </a:lnTo>
                  <a:lnTo>
                    <a:pt x="242" y="300"/>
                  </a:lnTo>
                  <a:lnTo>
                    <a:pt x="242" y="300"/>
                  </a:lnTo>
                  <a:lnTo>
                    <a:pt x="242" y="298"/>
                  </a:lnTo>
                  <a:lnTo>
                    <a:pt x="244" y="296"/>
                  </a:lnTo>
                  <a:lnTo>
                    <a:pt x="246" y="294"/>
                  </a:lnTo>
                  <a:lnTo>
                    <a:pt x="248" y="292"/>
                  </a:lnTo>
                  <a:lnTo>
                    <a:pt x="248" y="292"/>
                  </a:lnTo>
                  <a:lnTo>
                    <a:pt x="248" y="290"/>
                  </a:lnTo>
                  <a:lnTo>
                    <a:pt x="252" y="288"/>
                  </a:lnTo>
                  <a:lnTo>
                    <a:pt x="252" y="286"/>
                  </a:lnTo>
                  <a:lnTo>
                    <a:pt x="254" y="284"/>
                  </a:lnTo>
                  <a:lnTo>
                    <a:pt x="254" y="284"/>
                  </a:lnTo>
                  <a:lnTo>
                    <a:pt x="256" y="282"/>
                  </a:lnTo>
                  <a:lnTo>
                    <a:pt x="258" y="282"/>
                  </a:lnTo>
                  <a:lnTo>
                    <a:pt x="260" y="278"/>
                  </a:lnTo>
                  <a:lnTo>
                    <a:pt x="260" y="280"/>
                  </a:lnTo>
                  <a:lnTo>
                    <a:pt x="262" y="278"/>
                  </a:lnTo>
                  <a:lnTo>
                    <a:pt x="268" y="270"/>
                  </a:lnTo>
                  <a:lnTo>
                    <a:pt x="270" y="268"/>
                  </a:lnTo>
                  <a:lnTo>
                    <a:pt x="272" y="26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2380"/>
            <p:cNvSpPr>
              <a:spLocks/>
            </p:cNvSpPr>
            <p:nvPr/>
          </p:nvSpPr>
          <p:spPr bwMode="auto">
            <a:xfrm>
              <a:off x="6172200" y="4500563"/>
              <a:ext cx="12700" cy="9525"/>
            </a:xfrm>
            <a:custGeom>
              <a:avLst/>
              <a:gdLst>
                <a:gd name="T0" fmla="*/ 8 w 8"/>
                <a:gd name="T1" fmla="*/ 0 h 6"/>
                <a:gd name="T2" fmla="*/ 8 w 8"/>
                <a:gd name="T3" fmla="*/ 0 h 6"/>
                <a:gd name="T4" fmla="*/ 6 w 8"/>
                <a:gd name="T5" fmla="*/ 2 h 6"/>
                <a:gd name="T6" fmla="*/ 4 w 8"/>
                <a:gd name="T7" fmla="*/ 4 h 6"/>
                <a:gd name="T8" fmla="*/ 2 w 8"/>
                <a:gd name="T9" fmla="*/ 4 h 6"/>
                <a:gd name="T10" fmla="*/ 0 w 8"/>
                <a:gd name="T11" fmla="*/ 6 h 6"/>
                <a:gd name="T12" fmla="*/ 0 w 8"/>
                <a:gd name="T13" fmla="*/ 6 h 6"/>
                <a:gd name="T14" fmla="*/ 2 w 8"/>
                <a:gd name="T15" fmla="*/ 6 h 6"/>
                <a:gd name="T16" fmla="*/ 4 w 8"/>
                <a:gd name="T17" fmla="*/ 6 h 6"/>
                <a:gd name="T18" fmla="*/ 4 w 8"/>
                <a:gd name="T19" fmla="*/ 6 h 6"/>
                <a:gd name="T20" fmla="*/ 4 w 8"/>
                <a:gd name="T21" fmla="*/ 6 h 6"/>
                <a:gd name="T22" fmla="*/ 6 w 8"/>
                <a:gd name="T23" fmla="*/ 6 h 6"/>
                <a:gd name="T24" fmla="*/ 6 w 8"/>
                <a:gd name="T25" fmla="*/ 6 h 6"/>
                <a:gd name="T26" fmla="*/ 6 w 8"/>
                <a:gd name="T27" fmla="*/ 4 h 6"/>
                <a:gd name="T28" fmla="*/ 8 w 8"/>
                <a:gd name="T29" fmla="*/ 4 h 6"/>
                <a:gd name="T30" fmla="*/ 8 w 8"/>
                <a:gd name="T31" fmla="*/ 2 h 6"/>
                <a:gd name="T32" fmla="*/ 8 w 8"/>
                <a:gd name="T33" fmla="*/ 2 h 6"/>
                <a:gd name="T34" fmla="*/ 8 w 8"/>
                <a:gd name="T35" fmla="*/ 0 h 6"/>
                <a:gd name="T36" fmla="*/ 8 w 8"/>
                <a:gd name="T37" fmla="*/ 2 h 6"/>
                <a:gd name="T38" fmla="*/ 8 w 8"/>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8" y="0"/>
                  </a:moveTo>
                  <a:lnTo>
                    <a:pt x="8" y="0"/>
                  </a:lnTo>
                  <a:lnTo>
                    <a:pt x="6" y="2"/>
                  </a:lnTo>
                  <a:lnTo>
                    <a:pt x="4" y="4"/>
                  </a:lnTo>
                  <a:lnTo>
                    <a:pt x="2" y="4"/>
                  </a:lnTo>
                  <a:lnTo>
                    <a:pt x="0" y="6"/>
                  </a:lnTo>
                  <a:lnTo>
                    <a:pt x="0" y="6"/>
                  </a:lnTo>
                  <a:lnTo>
                    <a:pt x="2" y="6"/>
                  </a:lnTo>
                  <a:lnTo>
                    <a:pt x="4" y="6"/>
                  </a:lnTo>
                  <a:lnTo>
                    <a:pt x="4" y="6"/>
                  </a:lnTo>
                  <a:lnTo>
                    <a:pt x="4" y="6"/>
                  </a:lnTo>
                  <a:lnTo>
                    <a:pt x="6" y="6"/>
                  </a:lnTo>
                  <a:lnTo>
                    <a:pt x="6" y="6"/>
                  </a:lnTo>
                  <a:lnTo>
                    <a:pt x="6" y="4"/>
                  </a:lnTo>
                  <a:lnTo>
                    <a:pt x="8" y="4"/>
                  </a:lnTo>
                  <a:lnTo>
                    <a:pt x="8" y="2"/>
                  </a:lnTo>
                  <a:lnTo>
                    <a:pt x="8" y="2"/>
                  </a:lnTo>
                  <a:lnTo>
                    <a:pt x="8" y="0"/>
                  </a:lnTo>
                  <a:lnTo>
                    <a:pt x="8" y="2"/>
                  </a:lnTo>
                  <a:lnTo>
                    <a:pt x="8"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2381"/>
            <p:cNvSpPr>
              <a:spLocks/>
            </p:cNvSpPr>
            <p:nvPr/>
          </p:nvSpPr>
          <p:spPr bwMode="auto">
            <a:xfrm>
              <a:off x="6181725" y="4408488"/>
              <a:ext cx="155575" cy="95250"/>
            </a:xfrm>
            <a:custGeom>
              <a:avLst/>
              <a:gdLst>
                <a:gd name="T0" fmla="*/ 94 w 98"/>
                <a:gd name="T1" fmla="*/ 8 h 60"/>
                <a:gd name="T2" fmla="*/ 96 w 98"/>
                <a:gd name="T3" fmla="*/ 6 h 60"/>
                <a:gd name="T4" fmla="*/ 96 w 98"/>
                <a:gd name="T5" fmla="*/ 6 h 60"/>
                <a:gd name="T6" fmla="*/ 90 w 98"/>
                <a:gd name="T7" fmla="*/ 8 h 60"/>
                <a:gd name="T8" fmla="*/ 92 w 98"/>
                <a:gd name="T9" fmla="*/ 4 h 60"/>
                <a:gd name="T10" fmla="*/ 90 w 98"/>
                <a:gd name="T11" fmla="*/ 2 h 60"/>
                <a:gd name="T12" fmla="*/ 94 w 98"/>
                <a:gd name="T13" fmla="*/ 0 h 60"/>
                <a:gd name="T14" fmla="*/ 92 w 98"/>
                <a:gd name="T15" fmla="*/ 0 h 60"/>
                <a:gd name="T16" fmla="*/ 86 w 98"/>
                <a:gd name="T17" fmla="*/ 4 h 60"/>
                <a:gd name="T18" fmla="*/ 78 w 98"/>
                <a:gd name="T19" fmla="*/ 10 h 60"/>
                <a:gd name="T20" fmla="*/ 72 w 98"/>
                <a:gd name="T21" fmla="*/ 14 h 60"/>
                <a:gd name="T22" fmla="*/ 60 w 98"/>
                <a:gd name="T23" fmla="*/ 22 h 60"/>
                <a:gd name="T24" fmla="*/ 56 w 98"/>
                <a:gd name="T25" fmla="*/ 22 h 60"/>
                <a:gd name="T26" fmla="*/ 52 w 98"/>
                <a:gd name="T27" fmla="*/ 26 h 60"/>
                <a:gd name="T28" fmla="*/ 42 w 98"/>
                <a:gd name="T29" fmla="*/ 30 h 60"/>
                <a:gd name="T30" fmla="*/ 36 w 98"/>
                <a:gd name="T31" fmla="*/ 32 h 60"/>
                <a:gd name="T32" fmla="*/ 32 w 98"/>
                <a:gd name="T33" fmla="*/ 32 h 60"/>
                <a:gd name="T34" fmla="*/ 28 w 98"/>
                <a:gd name="T35" fmla="*/ 34 h 60"/>
                <a:gd name="T36" fmla="*/ 24 w 98"/>
                <a:gd name="T37" fmla="*/ 36 h 60"/>
                <a:gd name="T38" fmla="*/ 20 w 98"/>
                <a:gd name="T39" fmla="*/ 38 h 60"/>
                <a:gd name="T40" fmla="*/ 16 w 98"/>
                <a:gd name="T41" fmla="*/ 42 h 60"/>
                <a:gd name="T42" fmla="*/ 16 w 98"/>
                <a:gd name="T43" fmla="*/ 40 h 60"/>
                <a:gd name="T44" fmla="*/ 12 w 98"/>
                <a:gd name="T45" fmla="*/ 44 h 60"/>
                <a:gd name="T46" fmla="*/ 12 w 98"/>
                <a:gd name="T47" fmla="*/ 44 h 60"/>
                <a:gd name="T48" fmla="*/ 10 w 98"/>
                <a:gd name="T49" fmla="*/ 44 h 60"/>
                <a:gd name="T50" fmla="*/ 8 w 98"/>
                <a:gd name="T51" fmla="*/ 46 h 60"/>
                <a:gd name="T52" fmla="*/ 8 w 98"/>
                <a:gd name="T53" fmla="*/ 46 h 60"/>
                <a:gd name="T54" fmla="*/ 6 w 98"/>
                <a:gd name="T55" fmla="*/ 48 h 60"/>
                <a:gd name="T56" fmla="*/ 2 w 98"/>
                <a:gd name="T57" fmla="*/ 50 h 60"/>
                <a:gd name="T58" fmla="*/ 4 w 98"/>
                <a:gd name="T59" fmla="*/ 50 h 60"/>
                <a:gd name="T60" fmla="*/ 2 w 98"/>
                <a:gd name="T61" fmla="*/ 52 h 60"/>
                <a:gd name="T62" fmla="*/ 2 w 98"/>
                <a:gd name="T63" fmla="*/ 52 h 60"/>
                <a:gd name="T64" fmla="*/ 2 w 98"/>
                <a:gd name="T65" fmla="*/ 54 h 60"/>
                <a:gd name="T66" fmla="*/ 6 w 98"/>
                <a:gd name="T67" fmla="*/ 54 h 60"/>
                <a:gd name="T68" fmla="*/ 6 w 98"/>
                <a:gd name="T69" fmla="*/ 56 h 60"/>
                <a:gd name="T70" fmla="*/ 6 w 98"/>
                <a:gd name="T71" fmla="*/ 58 h 60"/>
                <a:gd name="T72" fmla="*/ 8 w 98"/>
                <a:gd name="T73" fmla="*/ 58 h 60"/>
                <a:gd name="T74" fmla="*/ 10 w 98"/>
                <a:gd name="T75" fmla="*/ 58 h 60"/>
                <a:gd name="T76" fmla="*/ 12 w 98"/>
                <a:gd name="T77" fmla="*/ 60 h 60"/>
                <a:gd name="T78" fmla="*/ 16 w 98"/>
                <a:gd name="T79" fmla="*/ 60 h 60"/>
                <a:gd name="T80" fmla="*/ 18 w 98"/>
                <a:gd name="T81" fmla="*/ 58 h 60"/>
                <a:gd name="T82" fmla="*/ 24 w 98"/>
                <a:gd name="T83" fmla="*/ 56 h 60"/>
                <a:gd name="T84" fmla="*/ 28 w 98"/>
                <a:gd name="T85" fmla="*/ 54 h 60"/>
                <a:gd name="T86" fmla="*/ 30 w 98"/>
                <a:gd name="T87" fmla="*/ 52 h 60"/>
                <a:gd name="T88" fmla="*/ 34 w 98"/>
                <a:gd name="T89" fmla="*/ 50 h 60"/>
                <a:gd name="T90" fmla="*/ 40 w 98"/>
                <a:gd name="T91" fmla="*/ 46 h 60"/>
                <a:gd name="T92" fmla="*/ 44 w 98"/>
                <a:gd name="T93" fmla="*/ 42 h 60"/>
                <a:gd name="T94" fmla="*/ 50 w 98"/>
                <a:gd name="T95" fmla="*/ 36 h 60"/>
                <a:gd name="T96" fmla="*/ 52 w 98"/>
                <a:gd name="T97" fmla="*/ 36 h 60"/>
                <a:gd name="T98" fmla="*/ 56 w 98"/>
                <a:gd name="T99" fmla="*/ 36 h 60"/>
                <a:gd name="T100" fmla="*/ 58 w 98"/>
                <a:gd name="T101" fmla="*/ 36 h 60"/>
                <a:gd name="T102" fmla="*/ 60 w 98"/>
                <a:gd name="T103" fmla="*/ 34 h 60"/>
                <a:gd name="T104" fmla="*/ 64 w 98"/>
                <a:gd name="T105" fmla="*/ 36 h 60"/>
                <a:gd name="T106" fmla="*/ 64 w 98"/>
                <a:gd name="T107" fmla="*/ 34 h 60"/>
                <a:gd name="T108" fmla="*/ 66 w 98"/>
                <a:gd name="T109" fmla="*/ 32 h 60"/>
                <a:gd name="T110" fmla="*/ 72 w 98"/>
                <a:gd name="T111" fmla="*/ 26 h 60"/>
                <a:gd name="T112" fmla="*/ 76 w 98"/>
                <a:gd name="T113" fmla="*/ 26 h 60"/>
                <a:gd name="T114" fmla="*/ 84 w 98"/>
                <a:gd name="T115" fmla="*/ 20 h 60"/>
                <a:gd name="T116" fmla="*/ 88 w 98"/>
                <a:gd name="T117" fmla="*/ 16 h 60"/>
                <a:gd name="T118" fmla="*/ 94 w 98"/>
                <a:gd name="T119" fmla="*/ 12 h 60"/>
                <a:gd name="T120" fmla="*/ 96 w 98"/>
                <a:gd name="T121" fmla="*/ 8 h 60"/>
                <a:gd name="T122" fmla="*/ 98 w 98"/>
                <a:gd name="T123"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60">
                  <a:moveTo>
                    <a:pt x="96" y="8"/>
                  </a:moveTo>
                  <a:lnTo>
                    <a:pt x="96" y="8"/>
                  </a:lnTo>
                  <a:lnTo>
                    <a:pt x="94" y="8"/>
                  </a:lnTo>
                  <a:lnTo>
                    <a:pt x="96" y="8"/>
                  </a:lnTo>
                  <a:lnTo>
                    <a:pt x="96" y="6"/>
                  </a:lnTo>
                  <a:lnTo>
                    <a:pt x="96" y="6"/>
                  </a:lnTo>
                  <a:lnTo>
                    <a:pt x="98" y="6"/>
                  </a:lnTo>
                  <a:lnTo>
                    <a:pt x="98" y="6"/>
                  </a:lnTo>
                  <a:lnTo>
                    <a:pt x="96" y="6"/>
                  </a:lnTo>
                  <a:lnTo>
                    <a:pt x="94" y="6"/>
                  </a:lnTo>
                  <a:lnTo>
                    <a:pt x="92" y="6"/>
                  </a:lnTo>
                  <a:lnTo>
                    <a:pt x="90" y="8"/>
                  </a:lnTo>
                  <a:lnTo>
                    <a:pt x="90" y="8"/>
                  </a:lnTo>
                  <a:lnTo>
                    <a:pt x="90" y="6"/>
                  </a:lnTo>
                  <a:lnTo>
                    <a:pt x="92" y="4"/>
                  </a:lnTo>
                  <a:lnTo>
                    <a:pt x="92" y="4"/>
                  </a:lnTo>
                  <a:lnTo>
                    <a:pt x="92" y="4"/>
                  </a:lnTo>
                  <a:lnTo>
                    <a:pt x="90" y="2"/>
                  </a:lnTo>
                  <a:lnTo>
                    <a:pt x="92" y="2"/>
                  </a:lnTo>
                  <a:lnTo>
                    <a:pt x="94" y="0"/>
                  </a:lnTo>
                  <a:lnTo>
                    <a:pt x="94" y="0"/>
                  </a:lnTo>
                  <a:lnTo>
                    <a:pt x="92" y="0"/>
                  </a:lnTo>
                  <a:lnTo>
                    <a:pt x="92" y="0"/>
                  </a:lnTo>
                  <a:lnTo>
                    <a:pt x="92" y="0"/>
                  </a:lnTo>
                  <a:lnTo>
                    <a:pt x="90" y="2"/>
                  </a:lnTo>
                  <a:lnTo>
                    <a:pt x="88" y="2"/>
                  </a:lnTo>
                  <a:lnTo>
                    <a:pt x="86" y="4"/>
                  </a:lnTo>
                  <a:lnTo>
                    <a:pt x="82" y="8"/>
                  </a:lnTo>
                  <a:lnTo>
                    <a:pt x="80" y="10"/>
                  </a:lnTo>
                  <a:lnTo>
                    <a:pt x="78" y="10"/>
                  </a:lnTo>
                  <a:lnTo>
                    <a:pt x="78" y="10"/>
                  </a:lnTo>
                  <a:lnTo>
                    <a:pt x="74" y="12"/>
                  </a:lnTo>
                  <a:lnTo>
                    <a:pt x="72" y="14"/>
                  </a:lnTo>
                  <a:lnTo>
                    <a:pt x="68" y="16"/>
                  </a:lnTo>
                  <a:lnTo>
                    <a:pt x="64" y="20"/>
                  </a:lnTo>
                  <a:lnTo>
                    <a:pt x="60" y="22"/>
                  </a:lnTo>
                  <a:lnTo>
                    <a:pt x="58" y="22"/>
                  </a:lnTo>
                  <a:lnTo>
                    <a:pt x="56" y="22"/>
                  </a:lnTo>
                  <a:lnTo>
                    <a:pt x="56" y="22"/>
                  </a:lnTo>
                  <a:lnTo>
                    <a:pt x="54" y="24"/>
                  </a:lnTo>
                  <a:lnTo>
                    <a:pt x="52" y="24"/>
                  </a:lnTo>
                  <a:lnTo>
                    <a:pt x="52" y="26"/>
                  </a:lnTo>
                  <a:lnTo>
                    <a:pt x="48" y="26"/>
                  </a:lnTo>
                  <a:lnTo>
                    <a:pt x="44" y="28"/>
                  </a:lnTo>
                  <a:lnTo>
                    <a:pt x="42" y="30"/>
                  </a:lnTo>
                  <a:lnTo>
                    <a:pt x="38" y="30"/>
                  </a:lnTo>
                  <a:lnTo>
                    <a:pt x="36" y="32"/>
                  </a:lnTo>
                  <a:lnTo>
                    <a:pt x="36" y="32"/>
                  </a:lnTo>
                  <a:lnTo>
                    <a:pt x="34" y="32"/>
                  </a:lnTo>
                  <a:lnTo>
                    <a:pt x="34" y="32"/>
                  </a:lnTo>
                  <a:lnTo>
                    <a:pt x="32" y="32"/>
                  </a:lnTo>
                  <a:lnTo>
                    <a:pt x="30" y="32"/>
                  </a:lnTo>
                  <a:lnTo>
                    <a:pt x="30" y="32"/>
                  </a:lnTo>
                  <a:lnTo>
                    <a:pt x="28" y="34"/>
                  </a:lnTo>
                  <a:lnTo>
                    <a:pt x="28" y="34"/>
                  </a:lnTo>
                  <a:lnTo>
                    <a:pt x="26" y="36"/>
                  </a:lnTo>
                  <a:lnTo>
                    <a:pt x="24" y="36"/>
                  </a:lnTo>
                  <a:lnTo>
                    <a:pt x="22" y="38"/>
                  </a:lnTo>
                  <a:lnTo>
                    <a:pt x="22" y="38"/>
                  </a:lnTo>
                  <a:lnTo>
                    <a:pt x="20" y="38"/>
                  </a:lnTo>
                  <a:lnTo>
                    <a:pt x="18" y="40"/>
                  </a:lnTo>
                  <a:lnTo>
                    <a:pt x="18" y="42"/>
                  </a:lnTo>
                  <a:lnTo>
                    <a:pt x="16" y="42"/>
                  </a:lnTo>
                  <a:lnTo>
                    <a:pt x="18" y="40"/>
                  </a:lnTo>
                  <a:lnTo>
                    <a:pt x="18" y="40"/>
                  </a:lnTo>
                  <a:lnTo>
                    <a:pt x="16" y="40"/>
                  </a:lnTo>
                  <a:lnTo>
                    <a:pt x="14" y="40"/>
                  </a:lnTo>
                  <a:lnTo>
                    <a:pt x="12" y="42"/>
                  </a:lnTo>
                  <a:lnTo>
                    <a:pt x="12" y="44"/>
                  </a:lnTo>
                  <a:lnTo>
                    <a:pt x="12" y="44"/>
                  </a:lnTo>
                  <a:lnTo>
                    <a:pt x="12" y="44"/>
                  </a:lnTo>
                  <a:lnTo>
                    <a:pt x="12" y="44"/>
                  </a:lnTo>
                  <a:lnTo>
                    <a:pt x="12" y="44"/>
                  </a:lnTo>
                  <a:lnTo>
                    <a:pt x="10" y="44"/>
                  </a:lnTo>
                  <a:lnTo>
                    <a:pt x="10" y="44"/>
                  </a:lnTo>
                  <a:lnTo>
                    <a:pt x="10" y="44"/>
                  </a:lnTo>
                  <a:lnTo>
                    <a:pt x="8" y="46"/>
                  </a:lnTo>
                  <a:lnTo>
                    <a:pt x="8" y="46"/>
                  </a:lnTo>
                  <a:lnTo>
                    <a:pt x="8" y="46"/>
                  </a:lnTo>
                  <a:lnTo>
                    <a:pt x="8" y="46"/>
                  </a:lnTo>
                  <a:lnTo>
                    <a:pt x="8" y="46"/>
                  </a:lnTo>
                  <a:lnTo>
                    <a:pt x="8" y="48"/>
                  </a:lnTo>
                  <a:lnTo>
                    <a:pt x="6" y="48"/>
                  </a:lnTo>
                  <a:lnTo>
                    <a:pt x="6" y="48"/>
                  </a:lnTo>
                  <a:lnTo>
                    <a:pt x="4" y="48"/>
                  </a:lnTo>
                  <a:lnTo>
                    <a:pt x="2" y="48"/>
                  </a:lnTo>
                  <a:lnTo>
                    <a:pt x="2" y="50"/>
                  </a:lnTo>
                  <a:lnTo>
                    <a:pt x="2" y="50"/>
                  </a:lnTo>
                  <a:lnTo>
                    <a:pt x="2" y="50"/>
                  </a:lnTo>
                  <a:lnTo>
                    <a:pt x="4" y="50"/>
                  </a:lnTo>
                  <a:lnTo>
                    <a:pt x="4" y="50"/>
                  </a:lnTo>
                  <a:lnTo>
                    <a:pt x="2" y="52"/>
                  </a:lnTo>
                  <a:lnTo>
                    <a:pt x="2" y="52"/>
                  </a:lnTo>
                  <a:lnTo>
                    <a:pt x="4" y="50"/>
                  </a:lnTo>
                  <a:lnTo>
                    <a:pt x="4" y="50"/>
                  </a:lnTo>
                  <a:lnTo>
                    <a:pt x="2" y="52"/>
                  </a:lnTo>
                  <a:lnTo>
                    <a:pt x="0" y="52"/>
                  </a:lnTo>
                  <a:lnTo>
                    <a:pt x="0" y="54"/>
                  </a:lnTo>
                  <a:lnTo>
                    <a:pt x="2" y="54"/>
                  </a:lnTo>
                  <a:lnTo>
                    <a:pt x="4" y="54"/>
                  </a:lnTo>
                  <a:lnTo>
                    <a:pt x="6" y="54"/>
                  </a:lnTo>
                  <a:lnTo>
                    <a:pt x="6" y="54"/>
                  </a:lnTo>
                  <a:lnTo>
                    <a:pt x="6" y="54"/>
                  </a:lnTo>
                  <a:lnTo>
                    <a:pt x="6" y="56"/>
                  </a:lnTo>
                  <a:lnTo>
                    <a:pt x="6" y="56"/>
                  </a:lnTo>
                  <a:lnTo>
                    <a:pt x="8" y="58"/>
                  </a:lnTo>
                  <a:lnTo>
                    <a:pt x="8" y="58"/>
                  </a:lnTo>
                  <a:lnTo>
                    <a:pt x="6" y="58"/>
                  </a:lnTo>
                  <a:lnTo>
                    <a:pt x="6" y="58"/>
                  </a:lnTo>
                  <a:lnTo>
                    <a:pt x="8" y="58"/>
                  </a:lnTo>
                  <a:lnTo>
                    <a:pt x="8" y="58"/>
                  </a:lnTo>
                  <a:lnTo>
                    <a:pt x="8" y="58"/>
                  </a:lnTo>
                  <a:lnTo>
                    <a:pt x="10" y="58"/>
                  </a:lnTo>
                  <a:lnTo>
                    <a:pt x="10" y="58"/>
                  </a:lnTo>
                  <a:lnTo>
                    <a:pt x="8" y="60"/>
                  </a:lnTo>
                  <a:lnTo>
                    <a:pt x="10" y="60"/>
                  </a:lnTo>
                  <a:lnTo>
                    <a:pt x="12" y="60"/>
                  </a:lnTo>
                  <a:lnTo>
                    <a:pt x="12" y="60"/>
                  </a:lnTo>
                  <a:lnTo>
                    <a:pt x="14" y="60"/>
                  </a:lnTo>
                  <a:lnTo>
                    <a:pt x="16" y="60"/>
                  </a:lnTo>
                  <a:lnTo>
                    <a:pt x="16" y="58"/>
                  </a:lnTo>
                  <a:lnTo>
                    <a:pt x="18" y="58"/>
                  </a:lnTo>
                  <a:lnTo>
                    <a:pt x="18" y="58"/>
                  </a:lnTo>
                  <a:lnTo>
                    <a:pt x="18" y="58"/>
                  </a:lnTo>
                  <a:lnTo>
                    <a:pt x="22" y="58"/>
                  </a:lnTo>
                  <a:lnTo>
                    <a:pt x="24" y="56"/>
                  </a:lnTo>
                  <a:lnTo>
                    <a:pt x="26" y="54"/>
                  </a:lnTo>
                  <a:lnTo>
                    <a:pt x="26" y="54"/>
                  </a:lnTo>
                  <a:lnTo>
                    <a:pt x="28" y="54"/>
                  </a:lnTo>
                  <a:lnTo>
                    <a:pt x="28" y="54"/>
                  </a:lnTo>
                  <a:lnTo>
                    <a:pt x="28" y="54"/>
                  </a:lnTo>
                  <a:lnTo>
                    <a:pt x="30" y="52"/>
                  </a:lnTo>
                  <a:lnTo>
                    <a:pt x="30" y="52"/>
                  </a:lnTo>
                  <a:lnTo>
                    <a:pt x="32" y="52"/>
                  </a:lnTo>
                  <a:lnTo>
                    <a:pt x="34" y="50"/>
                  </a:lnTo>
                  <a:lnTo>
                    <a:pt x="34" y="48"/>
                  </a:lnTo>
                  <a:lnTo>
                    <a:pt x="38" y="48"/>
                  </a:lnTo>
                  <a:lnTo>
                    <a:pt x="40" y="46"/>
                  </a:lnTo>
                  <a:lnTo>
                    <a:pt x="40" y="44"/>
                  </a:lnTo>
                  <a:lnTo>
                    <a:pt x="42" y="44"/>
                  </a:lnTo>
                  <a:lnTo>
                    <a:pt x="44" y="42"/>
                  </a:lnTo>
                  <a:lnTo>
                    <a:pt x="46" y="40"/>
                  </a:lnTo>
                  <a:lnTo>
                    <a:pt x="50" y="38"/>
                  </a:lnTo>
                  <a:lnTo>
                    <a:pt x="50" y="36"/>
                  </a:lnTo>
                  <a:lnTo>
                    <a:pt x="52" y="36"/>
                  </a:lnTo>
                  <a:lnTo>
                    <a:pt x="52" y="36"/>
                  </a:lnTo>
                  <a:lnTo>
                    <a:pt x="52" y="36"/>
                  </a:lnTo>
                  <a:lnTo>
                    <a:pt x="52" y="36"/>
                  </a:lnTo>
                  <a:lnTo>
                    <a:pt x="54" y="36"/>
                  </a:lnTo>
                  <a:lnTo>
                    <a:pt x="56" y="36"/>
                  </a:lnTo>
                  <a:lnTo>
                    <a:pt x="58" y="34"/>
                  </a:lnTo>
                  <a:lnTo>
                    <a:pt x="58" y="34"/>
                  </a:lnTo>
                  <a:lnTo>
                    <a:pt x="58" y="36"/>
                  </a:lnTo>
                  <a:lnTo>
                    <a:pt x="60" y="34"/>
                  </a:lnTo>
                  <a:lnTo>
                    <a:pt x="60" y="34"/>
                  </a:lnTo>
                  <a:lnTo>
                    <a:pt x="60" y="34"/>
                  </a:lnTo>
                  <a:lnTo>
                    <a:pt x="60" y="34"/>
                  </a:lnTo>
                  <a:lnTo>
                    <a:pt x="62" y="36"/>
                  </a:lnTo>
                  <a:lnTo>
                    <a:pt x="64" y="36"/>
                  </a:lnTo>
                  <a:lnTo>
                    <a:pt x="62" y="36"/>
                  </a:lnTo>
                  <a:lnTo>
                    <a:pt x="64" y="36"/>
                  </a:lnTo>
                  <a:lnTo>
                    <a:pt x="64" y="34"/>
                  </a:lnTo>
                  <a:lnTo>
                    <a:pt x="64" y="34"/>
                  </a:lnTo>
                  <a:lnTo>
                    <a:pt x="64" y="32"/>
                  </a:lnTo>
                  <a:lnTo>
                    <a:pt x="66" y="32"/>
                  </a:lnTo>
                  <a:lnTo>
                    <a:pt x="68" y="28"/>
                  </a:lnTo>
                  <a:lnTo>
                    <a:pt x="70" y="28"/>
                  </a:lnTo>
                  <a:lnTo>
                    <a:pt x="72" y="26"/>
                  </a:lnTo>
                  <a:lnTo>
                    <a:pt x="74" y="26"/>
                  </a:lnTo>
                  <a:lnTo>
                    <a:pt x="74" y="26"/>
                  </a:lnTo>
                  <a:lnTo>
                    <a:pt x="76" y="26"/>
                  </a:lnTo>
                  <a:lnTo>
                    <a:pt x="80" y="22"/>
                  </a:lnTo>
                  <a:lnTo>
                    <a:pt x="84" y="20"/>
                  </a:lnTo>
                  <a:lnTo>
                    <a:pt x="84" y="20"/>
                  </a:lnTo>
                  <a:lnTo>
                    <a:pt x="84" y="20"/>
                  </a:lnTo>
                  <a:lnTo>
                    <a:pt x="88" y="18"/>
                  </a:lnTo>
                  <a:lnTo>
                    <a:pt x="88" y="16"/>
                  </a:lnTo>
                  <a:lnTo>
                    <a:pt x="90" y="16"/>
                  </a:lnTo>
                  <a:lnTo>
                    <a:pt x="92" y="14"/>
                  </a:lnTo>
                  <a:lnTo>
                    <a:pt x="94" y="12"/>
                  </a:lnTo>
                  <a:lnTo>
                    <a:pt x="96" y="10"/>
                  </a:lnTo>
                  <a:lnTo>
                    <a:pt x="96" y="10"/>
                  </a:lnTo>
                  <a:lnTo>
                    <a:pt x="96" y="8"/>
                  </a:lnTo>
                  <a:lnTo>
                    <a:pt x="98" y="8"/>
                  </a:lnTo>
                  <a:lnTo>
                    <a:pt x="98" y="6"/>
                  </a:lnTo>
                  <a:lnTo>
                    <a:pt x="98" y="6"/>
                  </a:lnTo>
                  <a:lnTo>
                    <a:pt x="96"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2382"/>
            <p:cNvSpPr>
              <a:spLocks/>
            </p:cNvSpPr>
            <p:nvPr/>
          </p:nvSpPr>
          <p:spPr bwMode="auto">
            <a:xfrm>
              <a:off x="6340475" y="4300538"/>
              <a:ext cx="95250" cy="130175"/>
            </a:xfrm>
            <a:custGeom>
              <a:avLst/>
              <a:gdLst>
                <a:gd name="T0" fmla="*/ 56 w 60"/>
                <a:gd name="T1" fmla="*/ 40 h 82"/>
                <a:gd name="T2" fmla="*/ 52 w 60"/>
                <a:gd name="T3" fmla="*/ 42 h 82"/>
                <a:gd name="T4" fmla="*/ 48 w 60"/>
                <a:gd name="T5" fmla="*/ 44 h 82"/>
                <a:gd name="T6" fmla="*/ 44 w 60"/>
                <a:gd name="T7" fmla="*/ 42 h 82"/>
                <a:gd name="T8" fmla="*/ 44 w 60"/>
                <a:gd name="T9" fmla="*/ 38 h 82"/>
                <a:gd name="T10" fmla="*/ 44 w 60"/>
                <a:gd name="T11" fmla="*/ 36 h 82"/>
                <a:gd name="T12" fmla="*/ 48 w 60"/>
                <a:gd name="T13" fmla="*/ 32 h 82"/>
                <a:gd name="T14" fmla="*/ 48 w 60"/>
                <a:gd name="T15" fmla="*/ 28 h 82"/>
                <a:gd name="T16" fmla="*/ 48 w 60"/>
                <a:gd name="T17" fmla="*/ 28 h 82"/>
                <a:gd name="T18" fmla="*/ 42 w 60"/>
                <a:gd name="T19" fmla="*/ 34 h 82"/>
                <a:gd name="T20" fmla="*/ 44 w 60"/>
                <a:gd name="T21" fmla="*/ 30 h 82"/>
                <a:gd name="T22" fmla="*/ 42 w 60"/>
                <a:gd name="T23" fmla="*/ 30 h 82"/>
                <a:gd name="T24" fmla="*/ 42 w 60"/>
                <a:gd name="T25" fmla="*/ 28 h 82"/>
                <a:gd name="T26" fmla="*/ 44 w 60"/>
                <a:gd name="T27" fmla="*/ 26 h 82"/>
                <a:gd name="T28" fmla="*/ 46 w 60"/>
                <a:gd name="T29" fmla="*/ 24 h 82"/>
                <a:gd name="T30" fmla="*/ 48 w 60"/>
                <a:gd name="T31" fmla="*/ 18 h 82"/>
                <a:gd name="T32" fmla="*/ 48 w 60"/>
                <a:gd name="T33" fmla="*/ 16 h 82"/>
                <a:gd name="T34" fmla="*/ 50 w 60"/>
                <a:gd name="T35" fmla="*/ 16 h 82"/>
                <a:gd name="T36" fmla="*/ 50 w 60"/>
                <a:gd name="T37" fmla="*/ 14 h 82"/>
                <a:gd name="T38" fmla="*/ 52 w 60"/>
                <a:gd name="T39" fmla="*/ 12 h 82"/>
                <a:gd name="T40" fmla="*/ 52 w 60"/>
                <a:gd name="T41" fmla="*/ 10 h 82"/>
                <a:gd name="T42" fmla="*/ 50 w 60"/>
                <a:gd name="T43" fmla="*/ 8 h 82"/>
                <a:gd name="T44" fmla="*/ 50 w 60"/>
                <a:gd name="T45" fmla="*/ 6 h 82"/>
                <a:gd name="T46" fmla="*/ 48 w 60"/>
                <a:gd name="T47" fmla="*/ 6 h 82"/>
                <a:gd name="T48" fmla="*/ 48 w 60"/>
                <a:gd name="T49" fmla="*/ 2 h 82"/>
                <a:gd name="T50" fmla="*/ 50 w 60"/>
                <a:gd name="T51" fmla="*/ 0 h 82"/>
                <a:gd name="T52" fmla="*/ 48 w 60"/>
                <a:gd name="T53" fmla="*/ 2 h 82"/>
                <a:gd name="T54" fmla="*/ 44 w 60"/>
                <a:gd name="T55" fmla="*/ 8 h 82"/>
                <a:gd name="T56" fmla="*/ 46 w 60"/>
                <a:gd name="T57" fmla="*/ 12 h 82"/>
                <a:gd name="T58" fmla="*/ 44 w 60"/>
                <a:gd name="T59" fmla="*/ 12 h 82"/>
                <a:gd name="T60" fmla="*/ 44 w 60"/>
                <a:gd name="T61" fmla="*/ 14 h 82"/>
                <a:gd name="T62" fmla="*/ 42 w 60"/>
                <a:gd name="T63" fmla="*/ 22 h 82"/>
                <a:gd name="T64" fmla="*/ 44 w 60"/>
                <a:gd name="T65" fmla="*/ 20 h 82"/>
                <a:gd name="T66" fmla="*/ 42 w 60"/>
                <a:gd name="T67" fmla="*/ 24 h 82"/>
                <a:gd name="T68" fmla="*/ 42 w 60"/>
                <a:gd name="T69" fmla="*/ 26 h 82"/>
                <a:gd name="T70" fmla="*/ 40 w 60"/>
                <a:gd name="T71" fmla="*/ 26 h 82"/>
                <a:gd name="T72" fmla="*/ 40 w 60"/>
                <a:gd name="T73" fmla="*/ 30 h 82"/>
                <a:gd name="T74" fmla="*/ 38 w 60"/>
                <a:gd name="T75" fmla="*/ 32 h 82"/>
                <a:gd name="T76" fmla="*/ 38 w 60"/>
                <a:gd name="T77" fmla="*/ 34 h 82"/>
                <a:gd name="T78" fmla="*/ 34 w 60"/>
                <a:gd name="T79" fmla="*/ 40 h 82"/>
                <a:gd name="T80" fmla="*/ 32 w 60"/>
                <a:gd name="T81" fmla="*/ 44 h 82"/>
                <a:gd name="T82" fmla="*/ 28 w 60"/>
                <a:gd name="T83" fmla="*/ 44 h 82"/>
                <a:gd name="T84" fmla="*/ 20 w 60"/>
                <a:gd name="T85" fmla="*/ 52 h 82"/>
                <a:gd name="T86" fmla="*/ 14 w 60"/>
                <a:gd name="T87" fmla="*/ 54 h 82"/>
                <a:gd name="T88" fmla="*/ 12 w 60"/>
                <a:gd name="T89" fmla="*/ 58 h 82"/>
                <a:gd name="T90" fmla="*/ 14 w 60"/>
                <a:gd name="T91" fmla="*/ 62 h 82"/>
                <a:gd name="T92" fmla="*/ 12 w 60"/>
                <a:gd name="T93" fmla="*/ 68 h 82"/>
                <a:gd name="T94" fmla="*/ 6 w 60"/>
                <a:gd name="T95" fmla="*/ 74 h 82"/>
                <a:gd name="T96" fmla="*/ 0 w 60"/>
                <a:gd name="T97" fmla="*/ 78 h 82"/>
                <a:gd name="T98" fmla="*/ 2 w 60"/>
                <a:gd name="T99" fmla="*/ 80 h 82"/>
                <a:gd name="T100" fmla="*/ 2 w 60"/>
                <a:gd name="T101" fmla="*/ 82 h 82"/>
                <a:gd name="T102" fmla="*/ 18 w 60"/>
                <a:gd name="T103" fmla="*/ 72 h 82"/>
                <a:gd name="T104" fmla="*/ 26 w 60"/>
                <a:gd name="T105" fmla="*/ 66 h 82"/>
                <a:gd name="T106" fmla="*/ 30 w 60"/>
                <a:gd name="T107" fmla="*/ 62 h 82"/>
                <a:gd name="T108" fmla="*/ 32 w 60"/>
                <a:gd name="T109" fmla="*/ 60 h 82"/>
                <a:gd name="T110" fmla="*/ 38 w 60"/>
                <a:gd name="T111" fmla="*/ 56 h 82"/>
                <a:gd name="T112" fmla="*/ 42 w 60"/>
                <a:gd name="T113" fmla="*/ 56 h 82"/>
                <a:gd name="T114" fmla="*/ 42 w 60"/>
                <a:gd name="T115" fmla="*/ 58 h 82"/>
                <a:gd name="T116" fmla="*/ 44 w 60"/>
                <a:gd name="T117" fmla="*/ 56 h 82"/>
                <a:gd name="T118" fmla="*/ 48 w 60"/>
                <a:gd name="T119" fmla="*/ 52 h 82"/>
                <a:gd name="T120" fmla="*/ 52 w 60"/>
                <a:gd name="T121" fmla="*/ 50 h 82"/>
                <a:gd name="T122" fmla="*/ 60 w 60"/>
                <a:gd name="T123"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82">
                  <a:moveTo>
                    <a:pt x="58" y="40"/>
                  </a:moveTo>
                  <a:lnTo>
                    <a:pt x="58" y="40"/>
                  </a:lnTo>
                  <a:lnTo>
                    <a:pt x="56" y="40"/>
                  </a:lnTo>
                  <a:lnTo>
                    <a:pt x="54" y="42"/>
                  </a:lnTo>
                  <a:lnTo>
                    <a:pt x="54" y="42"/>
                  </a:lnTo>
                  <a:lnTo>
                    <a:pt x="52" y="42"/>
                  </a:lnTo>
                  <a:lnTo>
                    <a:pt x="50" y="44"/>
                  </a:lnTo>
                  <a:lnTo>
                    <a:pt x="50" y="44"/>
                  </a:lnTo>
                  <a:lnTo>
                    <a:pt x="48" y="44"/>
                  </a:lnTo>
                  <a:lnTo>
                    <a:pt x="48" y="44"/>
                  </a:lnTo>
                  <a:lnTo>
                    <a:pt x="46" y="44"/>
                  </a:lnTo>
                  <a:lnTo>
                    <a:pt x="44" y="42"/>
                  </a:lnTo>
                  <a:lnTo>
                    <a:pt x="44" y="40"/>
                  </a:lnTo>
                  <a:lnTo>
                    <a:pt x="44" y="40"/>
                  </a:lnTo>
                  <a:lnTo>
                    <a:pt x="44" y="38"/>
                  </a:lnTo>
                  <a:lnTo>
                    <a:pt x="44" y="38"/>
                  </a:lnTo>
                  <a:lnTo>
                    <a:pt x="44" y="36"/>
                  </a:lnTo>
                  <a:lnTo>
                    <a:pt x="44" y="36"/>
                  </a:lnTo>
                  <a:lnTo>
                    <a:pt x="46" y="34"/>
                  </a:lnTo>
                  <a:lnTo>
                    <a:pt x="48" y="32"/>
                  </a:lnTo>
                  <a:lnTo>
                    <a:pt x="48" y="32"/>
                  </a:lnTo>
                  <a:lnTo>
                    <a:pt x="48" y="30"/>
                  </a:lnTo>
                  <a:lnTo>
                    <a:pt x="50" y="28"/>
                  </a:lnTo>
                  <a:lnTo>
                    <a:pt x="48" y="28"/>
                  </a:lnTo>
                  <a:lnTo>
                    <a:pt x="48" y="26"/>
                  </a:lnTo>
                  <a:lnTo>
                    <a:pt x="48" y="26"/>
                  </a:lnTo>
                  <a:lnTo>
                    <a:pt x="48" y="28"/>
                  </a:lnTo>
                  <a:lnTo>
                    <a:pt x="48" y="28"/>
                  </a:lnTo>
                  <a:lnTo>
                    <a:pt x="44" y="34"/>
                  </a:lnTo>
                  <a:lnTo>
                    <a:pt x="42" y="34"/>
                  </a:lnTo>
                  <a:lnTo>
                    <a:pt x="42" y="34"/>
                  </a:lnTo>
                  <a:lnTo>
                    <a:pt x="44" y="32"/>
                  </a:lnTo>
                  <a:lnTo>
                    <a:pt x="44" y="30"/>
                  </a:lnTo>
                  <a:lnTo>
                    <a:pt x="44" y="30"/>
                  </a:lnTo>
                  <a:lnTo>
                    <a:pt x="42" y="30"/>
                  </a:lnTo>
                  <a:lnTo>
                    <a:pt x="42" y="30"/>
                  </a:lnTo>
                  <a:lnTo>
                    <a:pt x="42" y="30"/>
                  </a:lnTo>
                  <a:lnTo>
                    <a:pt x="42" y="30"/>
                  </a:lnTo>
                  <a:lnTo>
                    <a:pt x="42" y="28"/>
                  </a:lnTo>
                  <a:lnTo>
                    <a:pt x="42" y="28"/>
                  </a:lnTo>
                  <a:lnTo>
                    <a:pt x="44" y="28"/>
                  </a:lnTo>
                  <a:lnTo>
                    <a:pt x="44" y="26"/>
                  </a:lnTo>
                  <a:lnTo>
                    <a:pt x="44" y="26"/>
                  </a:lnTo>
                  <a:lnTo>
                    <a:pt x="46" y="24"/>
                  </a:lnTo>
                  <a:lnTo>
                    <a:pt x="46" y="24"/>
                  </a:lnTo>
                  <a:lnTo>
                    <a:pt x="46" y="22"/>
                  </a:lnTo>
                  <a:lnTo>
                    <a:pt x="46" y="20"/>
                  </a:lnTo>
                  <a:lnTo>
                    <a:pt x="48" y="18"/>
                  </a:lnTo>
                  <a:lnTo>
                    <a:pt x="48" y="18"/>
                  </a:lnTo>
                  <a:lnTo>
                    <a:pt x="48" y="18"/>
                  </a:lnTo>
                  <a:lnTo>
                    <a:pt x="48" y="16"/>
                  </a:lnTo>
                  <a:lnTo>
                    <a:pt x="48" y="16"/>
                  </a:lnTo>
                  <a:lnTo>
                    <a:pt x="48" y="18"/>
                  </a:lnTo>
                  <a:lnTo>
                    <a:pt x="50" y="16"/>
                  </a:lnTo>
                  <a:lnTo>
                    <a:pt x="50" y="16"/>
                  </a:lnTo>
                  <a:lnTo>
                    <a:pt x="50" y="14"/>
                  </a:lnTo>
                  <a:lnTo>
                    <a:pt x="50" y="14"/>
                  </a:lnTo>
                  <a:lnTo>
                    <a:pt x="50" y="12"/>
                  </a:lnTo>
                  <a:lnTo>
                    <a:pt x="52" y="12"/>
                  </a:lnTo>
                  <a:lnTo>
                    <a:pt x="52" y="12"/>
                  </a:lnTo>
                  <a:lnTo>
                    <a:pt x="50" y="12"/>
                  </a:lnTo>
                  <a:lnTo>
                    <a:pt x="50" y="10"/>
                  </a:lnTo>
                  <a:lnTo>
                    <a:pt x="52" y="10"/>
                  </a:lnTo>
                  <a:lnTo>
                    <a:pt x="52" y="8"/>
                  </a:lnTo>
                  <a:lnTo>
                    <a:pt x="50" y="8"/>
                  </a:lnTo>
                  <a:lnTo>
                    <a:pt x="50" y="8"/>
                  </a:lnTo>
                  <a:lnTo>
                    <a:pt x="50" y="6"/>
                  </a:lnTo>
                  <a:lnTo>
                    <a:pt x="48" y="6"/>
                  </a:lnTo>
                  <a:lnTo>
                    <a:pt x="50" y="6"/>
                  </a:lnTo>
                  <a:lnTo>
                    <a:pt x="50" y="6"/>
                  </a:lnTo>
                  <a:lnTo>
                    <a:pt x="48" y="6"/>
                  </a:lnTo>
                  <a:lnTo>
                    <a:pt x="48" y="6"/>
                  </a:lnTo>
                  <a:lnTo>
                    <a:pt x="48" y="6"/>
                  </a:lnTo>
                  <a:lnTo>
                    <a:pt x="48" y="4"/>
                  </a:lnTo>
                  <a:lnTo>
                    <a:pt x="48" y="2"/>
                  </a:lnTo>
                  <a:lnTo>
                    <a:pt x="50" y="0"/>
                  </a:lnTo>
                  <a:lnTo>
                    <a:pt x="50" y="0"/>
                  </a:lnTo>
                  <a:lnTo>
                    <a:pt x="50" y="0"/>
                  </a:lnTo>
                  <a:lnTo>
                    <a:pt x="48" y="0"/>
                  </a:lnTo>
                  <a:lnTo>
                    <a:pt x="48" y="2"/>
                  </a:lnTo>
                  <a:lnTo>
                    <a:pt x="48" y="2"/>
                  </a:lnTo>
                  <a:lnTo>
                    <a:pt x="46" y="6"/>
                  </a:lnTo>
                  <a:lnTo>
                    <a:pt x="46" y="8"/>
                  </a:lnTo>
                  <a:lnTo>
                    <a:pt x="44" y="8"/>
                  </a:lnTo>
                  <a:lnTo>
                    <a:pt x="44" y="10"/>
                  </a:lnTo>
                  <a:lnTo>
                    <a:pt x="44" y="12"/>
                  </a:lnTo>
                  <a:lnTo>
                    <a:pt x="46" y="12"/>
                  </a:lnTo>
                  <a:lnTo>
                    <a:pt x="46" y="10"/>
                  </a:lnTo>
                  <a:lnTo>
                    <a:pt x="46" y="12"/>
                  </a:lnTo>
                  <a:lnTo>
                    <a:pt x="44" y="12"/>
                  </a:lnTo>
                  <a:lnTo>
                    <a:pt x="44" y="12"/>
                  </a:lnTo>
                  <a:lnTo>
                    <a:pt x="44" y="14"/>
                  </a:lnTo>
                  <a:lnTo>
                    <a:pt x="44" y="14"/>
                  </a:lnTo>
                  <a:lnTo>
                    <a:pt x="42" y="20"/>
                  </a:lnTo>
                  <a:lnTo>
                    <a:pt x="42" y="24"/>
                  </a:lnTo>
                  <a:lnTo>
                    <a:pt x="42" y="22"/>
                  </a:lnTo>
                  <a:lnTo>
                    <a:pt x="44" y="22"/>
                  </a:lnTo>
                  <a:lnTo>
                    <a:pt x="44" y="22"/>
                  </a:lnTo>
                  <a:lnTo>
                    <a:pt x="44" y="20"/>
                  </a:lnTo>
                  <a:lnTo>
                    <a:pt x="44" y="22"/>
                  </a:lnTo>
                  <a:lnTo>
                    <a:pt x="44" y="22"/>
                  </a:lnTo>
                  <a:lnTo>
                    <a:pt x="42" y="24"/>
                  </a:lnTo>
                  <a:lnTo>
                    <a:pt x="42" y="24"/>
                  </a:lnTo>
                  <a:lnTo>
                    <a:pt x="44" y="24"/>
                  </a:lnTo>
                  <a:lnTo>
                    <a:pt x="42" y="26"/>
                  </a:lnTo>
                  <a:lnTo>
                    <a:pt x="40" y="26"/>
                  </a:lnTo>
                  <a:lnTo>
                    <a:pt x="42" y="24"/>
                  </a:lnTo>
                  <a:lnTo>
                    <a:pt x="40" y="26"/>
                  </a:lnTo>
                  <a:lnTo>
                    <a:pt x="38" y="30"/>
                  </a:lnTo>
                  <a:lnTo>
                    <a:pt x="40" y="30"/>
                  </a:lnTo>
                  <a:lnTo>
                    <a:pt x="40" y="30"/>
                  </a:lnTo>
                  <a:lnTo>
                    <a:pt x="40" y="32"/>
                  </a:lnTo>
                  <a:lnTo>
                    <a:pt x="38" y="32"/>
                  </a:lnTo>
                  <a:lnTo>
                    <a:pt x="38" y="32"/>
                  </a:lnTo>
                  <a:lnTo>
                    <a:pt x="38" y="34"/>
                  </a:lnTo>
                  <a:lnTo>
                    <a:pt x="38" y="34"/>
                  </a:lnTo>
                  <a:lnTo>
                    <a:pt x="38" y="34"/>
                  </a:lnTo>
                  <a:lnTo>
                    <a:pt x="36" y="36"/>
                  </a:lnTo>
                  <a:lnTo>
                    <a:pt x="36" y="38"/>
                  </a:lnTo>
                  <a:lnTo>
                    <a:pt x="34" y="40"/>
                  </a:lnTo>
                  <a:lnTo>
                    <a:pt x="34" y="40"/>
                  </a:lnTo>
                  <a:lnTo>
                    <a:pt x="32" y="42"/>
                  </a:lnTo>
                  <a:lnTo>
                    <a:pt x="32" y="44"/>
                  </a:lnTo>
                  <a:lnTo>
                    <a:pt x="30" y="44"/>
                  </a:lnTo>
                  <a:lnTo>
                    <a:pt x="30" y="44"/>
                  </a:lnTo>
                  <a:lnTo>
                    <a:pt x="28" y="44"/>
                  </a:lnTo>
                  <a:lnTo>
                    <a:pt x="26" y="48"/>
                  </a:lnTo>
                  <a:lnTo>
                    <a:pt x="22" y="50"/>
                  </a:lnTo>
                  <a:lnTo>
                    <a:pt x="20" y="52"/>
                  </a:lnTo>
                  <a:lnTo>
                    <a:pt x="18" y="52"/>
                  </a:lnTo>
                  <a:lnTo>
                    <a:pt x="16" y="52"/>
                  </a:lnTo>
                  <a:lnTo>
                    <a:pt x="14" y="54"/>
                  </a:lnTo>
                  <a:lnTo>
                    <a:pt x="12" y="56"/>
                  </a:lnTo>
                  <a:lnTo>
                    <a:pt x="12" y="58"/>
                  </a:lnTo>
                  <a:lnTo>
                    <a:pt x="12" y="58"/>
                  </a:lnTo>
                  <a:lnTo>
                    <a:pt x="12" y="62"/>
                  </a:lnTo>
                  <a:lnTo>
                    <a:pt x="14" y="62"/>
                  </a:lnTo>
                  <a:lnTo>
                    <a:pt x="14" y="62"/>
                  </a:lnTo>
                  <a:lnTo>
                    <a:pt x="14" y="66"/>
                  </a:lnTo>
                  <a:lnTo>
                    <a:pt x="14" y="66"/>
                  </a:lnTo>
                  <a:lnTo>
                    <a:pt x="12" y="68"/>
                  </a:lnTo>
                  <a:lnTo>
                    <a:pt x="10" y="70"/>
                  </a:lnTo>
                  <a:lnTo>
                    <a:pt x="8" y="72"/>
                  </a:lnTo>
                  <a:lnTo>
                    <a:pt x="6" y="74"/>
                  </a:lnTo>
                  <a:lnTo>
                    <a:pt x="4" y="74"/>
                  </a:lnTo>
                  <a:lnTo>
                    <a:pt x="4" y="76"/>
                  </a:lnTo>
                  <a:lnTo>
                    <a:pt x="0" y="78"/>
                  </a:lnTo>
                  <a:lnTo>
                    <a:pt x="0" y="78"/>
                  </a:lnTo>
                  <a:lnTo>
                    <a:pt x="0" y="78"/>
                  </a:lnTo>
                  <a:lnTo>
                    <a:pt x="2" y="80"/>
                  </a:lnTo>
                  <a:lnTo>
                    <a:pt x="2" y="80"/>
                  </a:lnTo>
                  <a:lnTo>
                    <a:pt x="0" y="82"/>
                  </a:lnTo>
                  <a:lnTo>
                    <a:pt x="2" y="82"/>
                  </a:lnTo>
                  <a:lnTo>
                    <a:pt x="6" y="80"/>
                  </a:lnTo>
                  <a:lnTo>
                    <a:pt x="10" y="78"/>
                  </a:lnTo>
                  <a:lnTo>
                    <a:pt x="18" y="72"/>
                  </a:lnTo>
                  <a:lnTo>
                    <a:pt x="20" y="70"/>
                  </a:lnTo>
                  <a:lnTo>
                    <a:pt x="22" y="70"/>
                  </a:lnTo>
                  <a:lnTo>
                    <a:pt x="26" y="66"/>
                  </a:lnTo>
                  <a:lnTo>
                    <a:pt x="28" y="64"/>
                  </a:lnTo>
                  <a:lnTo>
                    <a:pt x="30" y="64"/>
                  </a:lnTo>
                  <a:lnTo>
                    <a:pt x="30" y="62"/>
                  </a:lnTo>
                  <a:lnTo>
                    <a:pt x="32" y="62"/>
                  </a:lnTo>
                  <a:lnTo>
                    <a:pt x="30" y="62"/>
                  </a:lnTo>
                  <a:lnTo>
                    <a:pt x="32" y="60"/>
                  </a:lnTo>
                  <a:lnTo>
                    <a:pt x="36" y="58"/>
                  </a:lnTo>
                  <a:lnTo>
                    <a:pt x="38" y="58"/>
                  </a:lnTo>
                  <a:lnTo>
                    <a:pt x="38" y="56"/>
                  </a:lnTo>
                  <a:lnTo>
                    <a:pt x="40" y="56"/>
                  </a:lnTo>
                  <a:lnTo>
                    <a:pt x="40" y="56"/>
                  </a:lnTo>
                  <a:lnTo>
                    <a:pt x="42" y="56"/>
                  </a:lnTo>
                  <a:lnTo>
                    <a:pt x="42" y="58"/>
                  </a:lnTo>
                  <a:lnTo>
                    <a:pt x="40" y="60"/>
                  </a:lnTo>
                  <a:lnTo>
                    <a:pt x="42" y="58"/>
                  </a:lnTo>
                  <a:lnTo>
                    <a:pt x="42" y="58"/>
                  </a:lnTo>
                  <a:lnTo>
                    <a:pt x="42" y="58"/>
                  </a:lnTo>
                  <a:lnTo>
                    <a:pt x="44" y="56"/>
                  </a:lnTo>
                  <a:lnTo>
                    <a:pt x="44" y="56"/>
                  </a:lnTo>
                  <a:lnTo>
                    <a:pt x="46" y="54"/>
                  </a:lnTo>
                  <a:lnTo>
                    <a:pt x="48" y="52"/>
                  </a:lnTo>
                  <a:lnTo>
                    <a:pt x="50" y="52"/>
                  </a:lnTo>
                  <a:lnTo>
                    <a:pt x="50" y="50"/>
                  </a:lnTo>
                  <a:lnTo>
                    <a:pt x="52" y="50"/>
                  </a:lnTo>
                  <a:lnTo>
                    <a:pt x="54" y="46"/>
                  </a:lnTo>
                  <a:lnTo>
                    <a:pt x="58" y="44"/>
                  </a:lnTo>
                  <a:lnTo>
                    <a:pt x="60" y="42"/>
                  </a:lnTo>
                  <a:lnTo>
                    <a:pt x="58" y="40"/>
                  </a:lnTo>
                  <a:lnTo>
                    <a:pt x="58" y="4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2383"/>
            <p:cNvSpPr>
              <a:spLocks/>
            </p:cNvSpPr>
            <p:nvPr/>
          </p:nvSpPr>
          <p:spPr bwMode="auto">
            <a:xfrm>
              <a:off x="6457950" y="4027488"/>
              <a:ext cx="19050" cy="44450"/>
            </a:xfrm>
            <a:custGeom>
              <a:avLst/>
              <a:gdLst>
                <a:gd name="T0" fmla="*/ 12 w 12"/>
                <a:gd name="T1" fmla="*/ 22 h 28"/>
                <a:gd name="T2" fmla="*/ 12 w 12"/>
                <a:gd name="T3" fmla="*/ 22 h 28"/>
                <a:gd name="T4" fmla="*/ 10 w 12"/>
                <a:gd name="T5" fmla="*/ 18 h 28"/>
                <a:gd name="T6" fmla="*/ 8 w 12"/>
                <a:gd name="T7" fmla="*/ 16 h 28"/>
                <a:gd name="T8" fmla="*/ 8 w 12"/>
                <a:gd name="T9" fmla="*/ 16 h 28"/>
                <a:gd name="T10" fmla="*/ 8 w 12"/>
                <a:gd name="T11" fmla="*/ 16 h 28"/>
                <a:gd name="T12" fmla="*/ 8 w 12"/>
                <a:gd name="T13" fmla="*/ 16 h 28"/>
                <a:gd name="T14" fmla="*/ 8 w 12"/>
                <a:gd name="T15" fmla="*/ 14 h 28"/>
                <a:gd name="T16" fmla="*/ 6 w 12"/>
                <a:gd name="T17" fmla="*/ 12 h 28"/>
                <a:gd name="T18" fmla="*/ 6 w 12"/>
                <a:gd name="T19" fmla="*/ 12 h 28"/>
                <a:gd name="T20" fmla="*/ 6 w 12"/>
                <a:gd name="T21" fmla="*/ 12 h 28"/>
                <a:gd name="T22" fmla="*/ 6 w 12"/>
                <a:gd name="T23" fmla="*/ 10 h 28"/>
                <a:gd name="T24" fmla="*/ 6 w 12"/>
                <a:gd name="T25" fmla="*/ 8 h 28"/>
                <a:gd name="T26" fmla="*/ 6 w 12"/>
                <a:gd name="T27" fmla="*/ 6 h 28"/>
                <a:gd name="T28" fmla="*/ 6 w 12"/>
                <a:gd name="T29" fmla="*/ 6 h 28"/>
                <a:gd name="T30" fmla="*/ 4 w 12"/>
                <a:gd name="T31" fmla="*/ 6 h 28"/>
                <a:gd name="T32" fmla="*/ 4 w 12"/>
                <a:gd name="T33" fmla="*/ 4 h 28"/>
                <a:gd name="T34" fmla="*/ 4 w 12"/>
                <a:gd name="T35" fmla="*/ 4 h 28"/>
                <a:gd name="T36" fmla="*/ 4 w 12"/>
                <a:gd name="T37" fmla="*/ 2 h 28"/>
                <a:gd name="T38" fmla="*/ 2 w 12"/>
                <a:gd name="T39" fmla="*/ 0 h 28"/>
                <a:gd name="T40" fmla="*/ 2 w 12"/>
                <a:gd name="T41" fmla="*/ 0 h 28"/>
                <a:gd name="T42" fmla="*/ 0 w 12"/>
                <a:gd name="T43" fmla="*/ 0 h 28"/>
                <a:gd name="T44" fmla="*/ 0 w 12"/>
                <a:gd name="T45" fmla="*/ 0 h 28"/>
                <a:gd name="T46" fmla="*/ 0 w 12"/>
                <a:gd name="T47" fmla="*/ 0 h 28"/>
                <a:gd name="T48" fmla="*/ 0 w 12"/>
                <a:gd name="T49" fmla="*/ 4 h 28"/>
                <a:gd name="T50" fmla="*/ 0 w 12"/>
                <a:gd name="T51" fmla="*/ 4 h 28"/>
                <a:gd name="T52" fmla="*/ 0 w 12"/>
                <a:gd name="T53" fmla="*/ 8 h 28"/>
                <a:gd name="T54" fmla="*/ 0 w 12"/>
                <a:gd name="T55" fmla="*/ 8 h 28"/>
                <a:gd name="T56" fmla="*/ 0 w 12"/>
                <a:gd name="T57" fmla="*/ 12 h 28"/>
                <a:gd name="T58" fmla="*/ 2 w 12"/>
                <a:gd name="T59" fmla="*/ 14 h 28"/>
                <a:gd name="T60" fmla="*/ 2 w 12"/>
                <a:gd name="T61" fmla="*/ 16 h 28"/>
                <a:gd name="T62" fmla="*/ 2 w 12"/>
                <a:gd name="T63" fmla="*/ 16 h 28"/>
                <a:gd name="T64" fmla="*/ 2 w 12"/>
                <a:gd name="T65" fmla="*/ 18 h 28"/>
                <a:gd name="T66" fmla="*/ 4 w 12"/>
                <a:gd name="T67" fmla="*/ 18 h 28"/>
                <a:gd name="T68" fmla="*/ 4 w 12"/>
                <a:gd name="T69" fmla="*/ 20 h 28"/>
                <a:gd name="T70" fmla="*/ 6 w 12"/>
                <a:gd name="T71" fmla="*/ 20 h 28"/>
                <a:gd name="T72" fmla="*/ 6 w 12"/>
                <a:gd name="T73" fmla="*/ 20 h 28"/>
                <a:gd name="T74" fmla="*/ 6 w 12"/>
                <a:gd name="T75" fmla="*/ 20 h 28"/>
                <a:gd name="T76" fmla="*/ 6 w 12"/>
                <a:gd name="T77" fmla="*/ 22 h 28"/>
                <a:gd name="T78" fmla="*/ 6 w 12"/>
                <a:gd name="T79" fmla="*/ 22 h 28"/>
                <a:gd name="T80" fmla="*/ 6 w 12"/>
                <a:gd name="T81" fmla="*/ 22 h 28"/>
                <a:gd name="T82" fmla="*/ 8 w 12"/>
                <a:gd name="T83" fmla="*/ 22 h 28"/>
                <a:gd name="T84" fmla="*/ 8 w 12"/>
                <a:gd name="T85" fmla="*/ 22 h 28"/>
                <a:gd name="T86" fmla="*/ 8 w 12"/>
                <a:gd name="T87" fmla="*/ 24 h 28"/>
                <a:gd name="T88" fmla="*/ 8 w 12"/>
                <a:gd name="T89" fmla="*/ 24 h 28"/>
                <a:gd name="T90" fmla="*/ 8 w 12"/>
                <a:gd name="T91" fmla="*/ 26 h 28"/>
                <a:gd name="T92" fmla="*/ 10 w 12"/>
                <a:gd name="T93" fmla="*/ 26 h 28"/>
                <a:gd name="T94" fmla="*/ 10 w 12"/>
                <a:gd name="T95" fmla="*/ 26 h 28"/>
                <a:gd name="T96" fmla="*/ 10 w 12"/>
                <a:gd name="T97" fmla="*/ 26 h 28"/>
                <a:gd name="T98" fmla="*/ 10 w 12"/>
                <a:gd name="T99" fmla="*/ 28 h 28"/>
                <a:gd name="T100" fmla="*/ 12 w 12"/>
                <a:gd name="T101" fmla="*/ 26 h 28"/>
                <a:gd name="T102" fmla="*/ 12 w 12"/>
                <a:gd name="T103" fmla="*/ 26 h 28"/>
                <a:gd name="T104" fmla="*/ 12 w 12"/>
                <a:gd name="T105" fmla="*/ 26 h 28"/>
                <a:gd name="T106" fmla="*/ 12 w 12"/>
                <a:gd name="T107" fmla="*/ 24 h 28"/>
                <a:gd name="T108" fmla="*/ 12 w 12"/>
                <a:gd name="T109" fmla="*/ 22 h 28"/>
                <a:gd name="T110" fmla="*/ 12 w 12"/>
                <a:gd name="T11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28">
                  <a:moveTo>
                    <a:pt x="12" y="22"/>
                  </a:moveTo>
                  <a:lnTo>
                    <a:pt x="12" y="22"/>
                  </a:lnTo>
                  <a:lnTo>
                    <a:pt x="10" y="18"/>
                  </a:lnTo>
                  <a:lnTo>
                    <a:pt x="8" y="16"/>
                  </a:lnTo>
                  <a:lnTo>
                    <a:pt x="8" y="16"/>
                  </a:lnTo>
                  <a:lnTo>
                    <a:pt x="8" y="16"/>
                  </a:lnTo>
                  <a:lnTo>
                    <a:pt x="8" y="16"/>
                  </a:lnTo>
                  <a:lnTo>
                    <a:pt x="8" y="14"/>
                  </a:lnTo>
                  <a:lnTo>
                    <a:pt x="6" y="12"/>
                  </a:lnTo>
                  <a:lnTo>
                    <a:pt x="6" y="12"/>
                  </a:lnTo>
                  <a:lnTo>
                    <a:pt x="6" y="12"/>
                  </a:lnTo>
                  <a:lnTo>
                    <a:pt x="6" y="10"/>
                  </a:lnTo>
                  <a:lnTo>
                    <a:pt x="6" y="8"/>
                  </a:lnTo>
                  <a:lnTo>
                    <a:pt x="6" y="6"/>
                  </a:lnTo>
                  <a:lnTo>
                    <a:pt x="6" y="6"/>
                  </a:lnTo>
                  <a:lnTo>
                    <a:pt x="4" y="6"/>
                  </a:lnTo>
                  <a:lnTo>
                    <a:pt x="4" y="4"/>
                  </a:lnTo>
                  <a:lnTo>
                    <a:pt x="4" y="4"/>
                  </a:lnTo>
                  <a:lnTo>
                    <a:pt x="4" y="2"/>
                  </a:lnTo>
                  <a:lnTo>
                    <a:pt x="2" y="0"/>
                  </a:lnTo>
                  <a:lnTo>
                    <a:pt x="2" y="0"/>
                  </a:lnTo>
                  <a:lnTo>
                    <a:pt x="0" y="0"/>
                  </a:lnTo>
                  <a:lnTo>
                    <a:pt x="0" y="0"/>
                  </a:lnTo>
                  <a:lnTo>
                    <a:pt x="0" y="0"/>
                  </a:lnTo>
                  <a:lnTo>
                    <a:pt x="0" y="4"/>
                  </a:lnTo>
                  <a:lnTo>
                    <a:pt x="0" y="4"/>
                  </a:lnTo>
                  <a:lnTo>
                    <a:pt x="0" y="8"/>
                  </a:lnTo>
                  <a:lnTo>
                    <a:pt x="0" y="8"/>
                  </a:lnTo>
                  <a:lnTo>
                    <a:pt x="0" y="12"/>
                  </a:lnTo>
                  <a:lnTo>
                    <a:pt x="2" y="14"/>
                  </a:lnTo>
                  <a:lnTo>
                    <a:pt x="2" y="16"/>
                  </a:lnTo>
                  <a:lnTo>
                    <a:pt x="2" y="16"/>
                  </a:lnTo>
                  <a:lnTo>
                    <a:pt x="2" y="18"/>
                  </a:lnTo>
                  <a:lnTo>
                    <a:pt x="4" y="18"/>
                  </a:lnTo>
                  <a:lnTo>
                    <a:pt x="4" y="20"/>
                  </a:lnTo>
                  <a:lnTo>
                    <a:pt x="6" y="20"/>
                  </a:lnTo>
                  <a:lnTo>
                    <a:pt x="6" y="20"/>
                  </a:lnTo>
                  <a:lnTo>
                    <a:pt x="6" y="20"/>
                  </a:lnTo>
                  <a:lnTo>
                    <a:pt x="6" y="22"/>
                  </a:lnTo>
                  <a:lnTo>
                    <a:pt x="6" y="22"/>
                  </a:lnTo>
                  <a:lnTo>
                    <a:pt x="6" y="22"/>
                  </a:lnTo>
                  <a:lnTo>
                    <a:pt x="8" y="22"/>
                  </a:lnTo>
                  <a:lnTo>
                    <a:pt x="8" y="22"/>
                  </a:lnTo>
                  <a:lnTo>
                    <a:pt x="8" y="24"/>
                  </a:lnTo>
                  <a:lnTo>
                    <a:pt x="8" y="24"/>
                  </a:lnTo>
                  <a:lnTo>
                    <a:pt x="8" y="26"/>
                  </a:lnTo>
                  <a:lnTo>
                    <a:pt x="10" y="26"/>
                  </a:lnTo>
                  <a:lnTo>
                    <a:pt x="10" y="26"/>
                  </a:lnTo>
                  <a:lnTo>
                    <a:pt x="10" y="26"/>
                  </a:lnTo>
                  <a:lnTo>
                    <a:pt x="10" y="28"/>
                  </a:lnTo>
                  <a:lnTo>
                    <a:pt x="12" y="26"/>
                  </a:lnTo>
                  <a:lnTo>
                    <a:pt x="12" y="26"/>
                  </a:lnTo>
                  <a:lnTo>
                    <a:pt x="12" y="26"/>
                  </a:lnTo>
                  <a:lnTo>
                    <a:pt x="12" y="24"/>
                  </a:lnTo>
                  <a:lnTo>
                    <a:pt x="12" y="22"/>
                  </a:lnTo>
                  <a:lnTo>
                    <a:pt x="12" y="2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2384"/>
            <p:cNvSpPr>
              <a:spLocks/>
            </p:cNvSpPr>
            <p:nvPr/>
          </p:nvSpPr>
          <p:spPr bwMode="auto">
            <a:xfrm>
              <a:off x="6489700" y="4040188"/>
              <a:ext cx="3175" cy="6350"/>
            </a:xfrm>
            <a:custGeom>
              <a:avLst/>
              <a:gdLst>
                <a:gd name="T0" fmla="*/ 2 w 2"/>
                <a:gd name="T1" fmla="*/ 0 h 4"/>
                <a:gd name="T2" fmla="*/ 2 w 2"/>
                <a:gd name="T3" fmla="*/ 0 h 4"/>
                <a:gd name="T4" fmla="*/ 2 w 2"/>
                <a:gd name="T5" fmla="*/ 0 h 4"/>
                <a:gd name="T6" fmla="*/ 2 w 2"/>
                <a:gd name="T7" fmla="*/ 2 h 4"/>
                <a:gd name="T8" fmla="*/ 0 w 2"/>
                <a:gd name="T9" fmla="*/ 2 h 4"/>
                <a:gd name="T10" fmla="*/ 0 w 2"/>
                <a:gd name="T11" fmla="*/ 4 h 4"/>
                <a:gd name="T12" fmla="*/ 2 w 2"/>
                <a:gd name="T13" fmla="*/ 4 h 4"/>
                <a:gd name="T14" fmla="*/ 2 w 2"/>
                <a:gd name="T15" fmla="*/ 4 h 4"/>
                <a:gd name="T16" fmla="*/ 2 w 2"/>
                <a:gd name="T17" fmla="*/ 4 h 4"/>
                <a:gd name="T18" fmla="*/ 2 w 2"/>
                <a:gd name="T19" fmla="*/ 4 h 4"/>
                <a:gd name="T20" fmla="*/ 2 w 2"/>
                <a:gd name="T21" fmla="*/ 2 h 4"/>
                <a:gd name="T22" fmla="*/ 2 w 2"/>
                <a:gd name="T23" fmla="*/ 2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0"/>
                  </a:lnTo>
                  <a:lnTo>
                    <a:pt x="2" y="0"/>
                  </a:lnTo>
                  <a:lnTo>
                    <a:pt x="2" y="2"/>
                  </a:lnTo>
                  <a:lnTo>
                    <a:pt x="0" y="2"/>
                  </a:lnTo>
                  <a:lnTo>
                    <a:pt x="0" y="4"/>
                  </a:lnTo>
                  <a:lnTo>
                    <a:pt x="2" y="4"/>
                  </a:lnTo>
                  <a:lnTo>
                    <a:pt x="2" y="4"/>
                  </a:lnTo>
                  <a:lnTo>
                    <a:pt x="2" y="4"/>
                  </a:lnTo>
                  <a:lnTo>
                    <a:pt x="2" y="4"/>
                  </a:lnTo>
                  <a:lnTo>
                    <a:pt x="2" y="2"/>
                  </a:lnTo>
                  <a:lnTo>
                    <a:pt x="2" y="2"/>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2385"/>
            <p:cNvSpPr>
              <a:spLocks/>
            </p:cNvSpPr>
            <p:nvPr/>
          </p:nvSpPr>
          <p:spPr bwMode="auto">
            <a:xfrm>
              <a:off x="6496050" y="4052888"/>
              <a:ext cx="3175" cy="6350"/>
            </a:xfrm>
            <a:custGeom>
              <a:avLst/>
              <a:gdLst>
                <a:gd name="T0" fmla="*/ 0 w 2"/>
                <a:gd name="T1" fmla="*/ 0 h 4"/>
                <a:gd name="T2" fmla="*/ 0 w 2"/>
                <a:gd name="T3" fmla="*/ 0 h 4"/>
                <a:gd name="T4" fmla="*/ 0 w 2"/>
                <a:gd name="T5" fmla="*/ 2 h 4"/>
                <a:gd name="T6" fmla="*/ 0 w 2"/>
                <a:gd name="T7" fmla="*/ 4 h 4"/>
                <a:gd name="T8" fmla="*/ 0 w 2"/>
                <a:gd name="T9" fmla="*/ 4 h 4"/>
                <a:gd name="T10" fmla="*/ 0 w 2"/>
                <a:gd name="T11" fmla="*/ 2 h 4"/>
                <a:gd name="T12" fmla="*/ 2 w 2"/>
                <a:gd name="T13" fmla="*/ 0 h 4"/>
                <a:gd name="T14" fmla="*/ 0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0" y="0"/>
                  </a:lnTo>
                  <a:lnTo>
                    <a:pt x="0" y="2"/>
                  </a:lnTo>
                  <a:lnTo>
                    <a:pt x="0" y="4"/>
                  </a:lnTo>
                  <a:lnTo>
                    <a:pt x="0" y="4"/>
                  </a:lnTo>
                  <a:lnTo>
                    <a:pt x="0" y="2"/>
                  </a:lnTo>
                  <a:lnTo>
                    <a:pt x="2" y="0"/>
                  </a:lnTo>
                  <a:lnTo>
                    <a:pt x="0"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2386"/>
            <p:cNvSpPr>
              <a:spLocks/>
            </p:cNvSpPr>
            <p:nvPr/>
          </p:nvSpPr>
          <p:spPr bwMode="auto">
            <a:xfrm>
              <a:off x="6642100" y="3986213"/>
              <a:ext cx="19050" cy="15875"/>
            </a:xfrm>
            <a:custGeom>
              <a:avLst/>
              <a:gdLst>
                <a:gd name="T0" fmla="*/ 10 w 12"/>
                <a:gd name="T1" fmla="*/ 0 h 10"/>
                <a:gd name="T2" fmla="*/ 10 w 12"/>
                <a:gd name="T3" fmla="*/ 0 h 10"/>
                <a:gd name="T4" fmla="*/ 8 w 12"/>
                <a:gd name="T5" fmla="*/ 0 h 10"/>
                <a:gd name="T6" fmla="*/ 8 w 12"/>
                <a:gd name="T7" fmla="*/ 0 h 10"/>
                <a:gd name="T8" fmla="*/ 6 w 12"/>
                <a:gd name="T9" fmla="*/ 0 h 10"/>
                <a:gd name="T10" fmla="*/ 6 w 12"/>
                <a:gd name="T11" fmla="*/ 0 h 10"/>
                <a:gd name="T12" fmla="*/ 4 w 12"/>
                <a:gd name="T13" fmla="*/ 2 h 10"/>
                <a:gd name="T14" fmla="*/ 2 w 12"/>
                <a:gd name="T15" fmla="*/ 4 h 10"/>
                <a:gd name="T16" fmla="*/ 0 w 12"/>
                <a:gd name="T17" fmla="*/ 6 h 10"/>
                <a:gd name="T18" fmla="*/ 0 w 12"/>
                <a:gd name="T19" fmla="*/ 8 h 10"/>
                <a:gd name="T20" fmla="*/ 0 w 12"/>
                <a:gd name="T21" fmla="*/ 10 h 10"/>
                <a:gd name="T22" fmla="*/ 2 w 12"/>
                <a:gd name="T23" fmla="*/ 10 h 10"/>
                <a:gd name="T24" fmla="*/ 2 w 12"/>
                <a:gd name="T25" fmla="*/ 10 h 10"/>
                <a:gd name="T26" fmla="*/ 4 w 12"/>
                <a:gd name="T27" fmla="*/ 10 h 10"/>
                <a:gd name="T28" fmla="*/ 6 w 12"/>
                <a:gd name="T29" fmla="*/ 10 h 10"/>
                <a:gd name="T30" fmla="*/ 8 w 12"/>
                <a:gd name="T31" fmla="*/ 10 h 10"/>
                <a:gd name="T32" fmla="*/ 10 w 12"/>
                <a:gd name="T33" fmla="*/ 10 h 10"/>
                <a:gd name="T34" fmla="*/ 10 w 12"/>
                <a:gd name="T35" fmla="*/ 10 h 10"/>
                <a:gd name="T36" fmla="*/ 12 w 12"/>
                <a:gd name="T37" fmla="*/ 4 h 10"/>
                <a:gd name="T38" fmla="*/ 12 w 12"/>
                <a:gd name="T39" fmla="*/ 4 h 10"/>
                <a:gd name="T40" fmla="*/ 12 w 12"/>
                <a:gd name="T41" fmla="*/ 2 h 10"/>
                <a:gd name="T42" fmla="*/ 10 w 12"/>
                <a:gd name="T43" fmla="*/ 2 h 10"/>
                <a:gd name="T44" fmla="*/ 10 w 12"/>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0">
                  <a:moveTo>
                    <a:pt x="10" y="0"/>
                  </a:moveTo>
                  <a:lnTo>
                    <a:pt x="10" y="0"/>
                  </a:lnTo>
                  <a:lnTo>
                    <a:pt x="8" y="0"/>
                  </a:lnTo>
                  <a:lnTo>
                    <a:pt x="8" y="0"/>
                  </a:lnTo>
                  <a:lnTo>
                    <a:pt x="6" y="0"/>
                  </a:lnTo>
                  <a:lnTo>
                    <a:pt x="6" y="0"/>
                  </a:lnTo>
                  <a:lnTo>
                    <a:pt x="4" y="2"/>
                  </a:lnTo>
                  <a:lnTo>
                    <a:pt x="2" y="4"/>
                  </a:lnTo>
                  <a:lnTo>
                    <a:pt x="0" y="6"/>
                  </a:lnTo>
                  <a:lnTo>
                    <a:pt x="0" y="8"/>
                  </a:lnTo>
                  <a:lnTo>
                    <a:pt x="0" y="10"/>
                  </a:lnTo>
                  <a:lnTo>
                    <a:pt x="2" y="10"/>
                  </a:lnTo>
                  <a:lnTo>
                    <a:pt x="2" y="10"/>
                  </a:lnTo>
                  <a:lnTo>
                    <a:pt x="4" y="10"/>
                  </a:lnTo>
                  <a:lnTo>
                    <a:pt x="6" y="10"/>
                  </a:lnTo>
                  <a:lnTo>
                    <a:pt x="8" y="10"/>
                  </a:lnTo>
                  <a:lnTo>
                    <a:pt x="10" y="10"/>
                  </a:lnTo>
                  <a:lnTo>
                    <a:pt x="10" y="10"/>
                  </a:lnTo>
                  <a:lnTo>
                    <a:pt x="12" y="4"/>
                  </a:lnTo>
                  <a:lnTo>
                    <a:pt x="12" y="4"/>
                  </a:lnTo>
                  <a:lnTo>
                    <a:pt x="12" y="2"/>
                  </a:lnTo>
                  <a:lnTo>
                    <a:pt x="10" y="2"/>
                  </a:lnTo>
                  <a:lnTo>
                    <a:pt x="1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2387"/>
            <p:cNvSpPr>
              <a:spLocks/>
            </p:cNvSpPr>
            <p:nvPr/>
          </p:nvSpPr>
          <p:spPr bwMode="auto">
            <a:xfrm>
              <a:off x="6667500" y="3963988"/>
              <a:ext cx="22225" cy="15875"/>
            </a:xfrm>
            <a:custGeom>
              <a:avLst/>
              <a:gdLst>
                <a:gd name="T0" fmla="*/ 12 w 14"/>
                <a:gd name="T1" fmla="*/ 2 h 10"/>
                <a:gd name="T2" fmla="*/ 14 w 14"/>
                <a:gd name="T3" fmla="*/ 0 h 10"/>
                <a:gd name="T4" fmla="*/ 12 w 14"/>
                <a:gd name="T5" fmla="*/ 0 h 10"/>
                <a:gd name="T6" fmla="*/ 10 w 14"/>
                <a:gd name="T7" fmla="*/ 2 h 10"/>
                <a:gd name="T8" fmla="*/ 4 w 14"/>
                <a:gd name="T9" fmla="*/ 4 h 10"/>
                <a:gd name="T10" fmla="*/ 4 w 14"/>
                <a:gd name="T11" fmla="*/ 4 h 10"/>
                <a:gd name="T12" fmla="*/ 4 w 14"/>
                <a:gd name="T13" fmla="*/ 4 h 10"/>
                <a:gd name="T14" fmla="*/ 0 w 14"/>
                <a:gd name="T15" fmla="*/ 6 h 10"/>
                <a:gd name="T16" fmla="*/ 0 w 14"/>
                <a:gd name="T17" fmla="*/ 6 h 10"/>
                <a:gd name="T18" fmla="*/ 0 w 14"/>
                <a:gd name="T19" fmla="*/ 8 h 10"/>
                <a:gd name="T20" fmla="*/ 0 w 14"/>
                <a:gd name="T21" fmla="*/ 8 h 10"/>
                <a:gd name="T22" fmla="*/ 0 w 14"/>
                <a:gd name="T23" fmla="*/ 8 h 10"/>
                <a:gd name="T24" fmla="*/ 0 w 14"/>
                <a:gd name="T25" fmla="*/ 10 h 10"/>
                <a:gd name="T26" fmla="*/ 2 w 14"/>
                <a:gd name="T27" fmla="*/ 8 h 10"/>
                <a:gd name="T28" fmla="*/ 2 w 14"/>
                <a:gd name="T29" fmla="*/ 10 h 10"/>
                <a:gd name="T30" fmla="*/ 4 w 14"/>
                <a:gd name="T31" fmla="*/ 10 h 10"/>
                <a:gd name="T32" fmla="*/ 4 w 14"/>
                <a:gd name="T33" fmla="*/ 8 h 10"/>
                <a:gd name="T34" fmla="*/ 6 w 14"/>
                <a:gd name="T35" fmla="*/ 6 h 10"/>
                <a:gd name="T36" fmla="*/ 6 w 14"/>
                <a:gd name="T37" fmla="*/ 6 h 10"/>
                <a:gd name="T38" fmla="*/ 6 w 14"/>
                <a:gd name="T39" fmla="*/ 8 h 10"/>
                <a:gd name="T40" fmla="*/ 8 w 14"/>
                <a:gd name="T41" fmla="*/ 8 h 10"/>
                <a:gd name="T42" fmla="*/ 10 w 14"/>
                <a:gd name="T43" fmla="*/ 8 h 10"/>
                <a:gd name="T44" fmla="*/ 10 w 14"/>
                <a:gd name="T45" fmla="*/ 6 h 10"/>
                <a:gd name="T46" fmla="*/ 12 w 14"/>
                <a:gd name="T47" fmla="*/ 4 h 10"/>
                <a:gd name="T48" fmla="*/ 8 w 14"/>
                <a:gd name="T49" fmla="*/ 6 h 10"/>
                <a:gd name="T50" fmla="*/ 10 w 14"/>
                <a:gd name="T51" fmla="*/ 4 h 10"/>
                <a:gd name="T52" fmla="*/ 12 w 14"/>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0">
                  <a:moveTo>
                    <a:pt x="12" y="2"/>
                  </a:moveTo>
                  <a:lnTo>
                    <a:pt x="14" y="0"/>
                  </a:lnTo>
                  <a:lnTo>
                    <a:pt x="12" y="0"/>
                  </a:lnTo>
                  <a:lnTo>
                    <a:pt x="10" y="2"/>
                  </a:lnTo>
                  <a:lnTo>
                    <a:pt x="4" y="4"/>
                  </a:lnTo>
                  <a:lnTo>
                    <a:pt x="4" y="4"/>
                  </a:lnTo>
                  <a:lnTo>
                    <a:pt x="4" y="4"/>
                  </a:lnTo>
                  <a:lnTo>
                    <a:pt x="0" y="6"/>
                  </a:lnTo>
                  <a:lnTo>
                    <a:pt x="0" y="6"/>
                  </a:lnTo>
                  <a:lnTo>
                    <a:pt x="0" y="8"/>
                  </a:lnTo>
                  <a:lnTo>
                    <a:pt x="0" y="8"/>
                  </a:lnTo>
                  <a:lnTo>
                    <a:pt x="0" y="8"/>
                  </a:lnTo>
                  <a:lnTo>
                    <a:pt x="0" y="10"/>
                  </a:lnTo>
                  <a:lnTo>
                    <a:pt x="2" y="8"/>
                  </a:lnTo>
                  <a:lnTo>
                    <a:pt x="2" y="10"/>
                  </a:lnTo>
                  <a:lnTo>
                    <a:pt x="4" y="10"/>
                  </a:lnTo>
                  <a:lnTo>
                    <a:pt x="4" y="8"/>
                  </a:lnTo>
                  <a:lnTo>
                    <a:pt x="6" y="6"/>
                  </a:lnTo>
                  <a:lnTo>
                    <a:pt x="6" y="6"/>
                  </a:lnTo>
                  <a:lnTo>
                    <a:pt x="6" y="8"/>
                  </a:lnTo>
                  <a:lnTo>
                    <a:pt x="8" y="8"/>
                  </a:lnTo>
                  <a:lnTo>
                    <a:pt x="10" y="8"/>
                  </a:lnTo>
                  <a:lnTo>
                    <a:pt x="10" y="6"/>
                  </a:lnTo>
                  <a:lnTo>
                    <a:pt x="12" y="4"/>
                  </a:lnTo>
                  <a:lnTo>
                    <a:pt x="8" y="6"/>
                  </a:lnTo>
                  <a:lnTo>
                    <a:pt x="10" y="4"/>
                  </a:lnTo>
                  <a:lnTo>
                    <a:pt x="1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2388"/>
            <p:cNvSpPr>
              <a:spLocks/>
            </p:cNvSpPr>
            <p:nvPr/>
          </p:nvSpPr>
          <p:spPr bwMode="auto">
            <a:xfrm>
              <a:off x="6521450" y="3925888"/>
              <a:ext cx="9525" cy="15875"/>
            </a:xfrm>
            <a:custGeom>
              <a:avLst/>
              <a:gdLst>
                <a:gd name="T0" fmla="*/ 4 w 6"/>
                <a:gd name="T1" fmla="*/ 10 h 10"/>
                <a:gd name="T2" fmla="*/ 4 w 6"/>
                <a:gd name="T3" fmla="*/ 8 h 10"/>
                <a:gd name="T4" fmla="*/ 6 w 6"/>
                <a:gd name="T5" fmla="*/ 6 h 10"/>
                <a:gd name="T6" fmla="*/ 6 w 6"/>
                <a:gd name="T7" fmla="*/ 4 h 10"/>
                <a:gd name="T8" fmla="*/ 6 w 6"/>
                <a:gd name="T9" fmla="*/ 4 h 10"/>
                <a:gd name="T10" fmla="*/ 6 w 6"/>
                <a:gd name="T11" fmla="*/ 4 h 10"/>
                <a:gd name="T12" fmla="*/ 6 w 6"/>
                <a:gd name="T13" fmla="*/ 2 h 10"/>
                <a:gd name="T14" fmla="*/ 4 w 6"/>
                <a:gd name="T15" fmla="*/ 2 h 10"/>
                <a:gd name="T16" fmla="*/ 4 w 6"/>
                <a:gd name="T17" fmla="*/ 4 h 10"/>
                <a:gd name="T18" fmla="*/ 2 w 6"/>
                <a:gd name="T19" fmla="*/ 6 h 10"/>
                <a:gd name="T20" fmla="*/ 2 w 6"/>
                <a:gd name="T21" fmla="*/ 4 h 10"/>
                <a:gd name="T22" fmla="*/ 2 w 6"/>
                <a:gd name="T23" fmla="*/ 2 h 10"/>
                <a:gd name="T24" fmla="*/ 2 w 6"/>
                <a:gd name="T25" fmla="*/ 0 h 10"/>
                <a:gd name="T26" fmla="*/ 2 w 6"/>
                <a:gd name="T27" fmla="*/ 0 h 10"/>
                <a:gd name="T28" fmla="*/ 2 w 6"/>
                <a:gd name="T29" fmla="*/ 0 h 10"/>
                <a:gd name="T30" fmla="*/ 2 w 6"/>
                <a:gd name="T31" fmla="*/ 4 h 10"/>
                <a:gd name="T32" fmla="*/ 0 w 6"/>
                <a:gd name="T33" fmla="*/ 6 h 10"/>
                <a:gd name="T34" fmla="*/ 0 w 6"/>
                <a:gd name="T35" fmla="*/ 10 h 10"/>
                <a:gd name="T36" fmla="*/ 2 w 6"/>
                <a:gd name="T37" fmla="*/ 10 h 10"/>
                <a:gd name="T38" fmla="*/ 2 w 6"/>
                <a:gd name="T39" fmla="*/ 10 h 10"/>
                <a:gd name="T40" fmla="*/ 4 w 6"/>
                <a:gd name="T4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0">
                  <a:moveTo>
                    <a:pt x="4" y="10"/>
                  </a:moveTo>
                  <a:lnTo>
                    <a:pt x="4" y="8"/>
                  </a:lnTo>
                  <a:lnTo>
                    <a:pt x="6" y="6"/>
                  </a:lnTo>
                  <a:lnTo>
                    <a:pt x="6" y="4"/>
                  </a:lnTo>
                  <a:lnTo>
                    <a:pt x="6" y="4"/>
                  </a:lnTo>
                  <a:lnTo>
                    <a:pt x="6" y="4"/>
                  </a:lnTo>
                  <a:lnTo>
                    <a:pt x="6" y="2"/>
                  </a:lnTo>
                  <a:lnTo>
                    <a:pt x="4" y="2"/>
                  </a:lnTo>
                  <a:lnTo>
                    <a:pt x="4" y="4"/>
                  </a:lnTo>
                  <a:lnTo>
                    <a:pt x="2" y="6"/>
                  </a:lnTo>
                  <a:lnTo>
                    <a:pt x="2" y="4"/>
                  </a:lnTo>
                  <a:lnTo>
                    <a:pt x="2" y="2"/>
                  </a:lnTo>
                  <a:lnTo>
                    <a:pt x="2" y="0"/>
                  </a:lnTo>
                  <a:lnTo>
                    <a:pt x="2" y="0"/>
                  </a:lnTo>
                  <a:lnTo>
                    <a:pt x="2" y="0"/>
                  </a:lnTo>
                  <a:lnTo>
                    <a:pt x="2" y="4"/>
                  </a:lnTo>
                  <a:lnTo>
                    <a:pt x="0" y="6"/>
                  </a:lnTo>
                  <a:lnTo>
                    <a:pt x="0" y="10"/>
                  </a:lnTo>
                  <a:lnTo>
                    <a:pt x="2" y="10"/>
                  </a:lnTo>
                  <a:lnTo>
                    <a:pt x="2" y="10"/>
                  </a:lnTo>
                  <a:lnTo>
                    <a:pt x="4" y="1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2389"/>
            <p:cNvSpPr>
              <a:spLocks/>
            </p:cNvSpPr>
            <p:nvPr/>
          </p:nvSpPr>
          <p:spPr bwMode="auto">
            <a:xfrm>
              <a:off x="6524625" y="3948113"/>
              <a:ext cx="6350" cy="12700"/>
            </a:xfrm>
            <a:custGeom>
              <a:avLst/>
              <a:gdLst>
                <a:gd name="T0" fmla="*/ 4 w 4"/>
                <a:gd name="T1" fmla="*/ 8 h 8"/>
                <a:gd name="T2" fmla="*/ 4 w 4"/>
                <a:gd name="T3" fmla="*/ 6 h 8"/>
                <a:gd name="T4" fmla="*/ 4 w 4"/>
                <a:gd name="T5" fmla="*/ 6 h 8"/>
                <a:gd name="T6" fmla="*/ 2 w 4"/>
                <a:gd name="T7" fmla="*/ 4 h 8"/>
                <a:gd name="T8" fmla="*/ 2 w 4"/>
                <a:gd name="T9" fmla="*/ 2 h 8"/>
                <a:gd name="T10" fmla="*/ 2 w 4"/>
                <a:gd name="T11" fmla="*/ 2 h 8"/>
                <a:gd name="T12" fmla="*/ 2 w 4"/>
                <a:gd name="T13" fmla="*/ 0 h 8"/>
                <a:gd name="T14" fmla="*/ 2 w 4"/>
                <a:gd name="T15" fmla="*/ 0 h 8"/>
                <a:gd name="T16" fmla="*/ 2 w 4"/>
                <a:gd name="T17" fmla="*/ 0 h 8"/>
                <a:gd name="T18" fmla="*/ 0 w 4"/>
                <a:gd name="T19" fmla="*/ 2 h 8"/>
                <a:gd name="T20" fmla="*/ 2 w 4"/>
                <a:gd name="T21" fmla="*/ 2 h 8"/>
                <a:gd name="T22" fmla="*/ 2 w 4"/>
                <a:gd name="T23" fmla="*/ 2 h 8"/>
                <a:gd name="T24" fmla="*/ 0 w 4"/>
                <a:gd name="T25" fmla="*/ 8 h 8"/>
                <a:gd name="T26" fmla="*/ 4 w 4"/>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4" y="8"/>
                  </a:moveTo>
                  <a:lnTo>
                    <a:pt x="4" y="6"/>
                  </a:lnTo>
                  <a:lnTo>
                    <a:pt x="4" y="6"/>
                  </a:lnTo>
                  <a:lnTo>
                    <a:pt x="2" y="4"/>
                  </a:lnTo>
                  <a:lnTo>
                    <a:pt x="2" y="2"/>
                  </a:lnTo>
                  <a:lnTo>
                    <a:pt x="2" y="2"/>
                  </a:lnTo>
                  <a:lnTo>
                    <a:pt x="2" y="0"/>
                  </a:lnTo>
                  <a:lnTo>
                    <a:pt x="2" y="0"/>
                  </a:lnTo>
                  <a:lnTo>
                    <a:pt x="2" y="0"/>
                  </a:lnTo>
                  <a:lnTo>
                    <a:pt x="0" y="2"/>
                  </a:lnTo>
                  <a:lnTo>
                    <a:pt x="2" y="2"/>
                  </a:lnTo>
                  <a:lnTo>
                    <a:pt x="2" y="2"/>
                  </a:lnTo>
                  <a:lnTo>
                    <a:pt x="0" y="8"/>
                  </a:lnTo>
                  <a:lnTo>
                    <a:pt x="4"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2390"/>
            <p:cNvSpPr>
              <a:spLocks/>
            </p:cNvSpPr>
            <p:nvPr/>
          </p:nvSpPr>
          <p:spPr bwMode="auto">
            <a:xfrm>
              <a:off x="6540500" y="3944938"/>
              <a:ext cx="0" cy="3175"/>
            </a:xfrm>
            <a:custGeom>
              <a:avLst/>
              <a:gdLst>
                <a:gd name="T0" fmla="*/ 2 h 2"/>
                <a:gd name="T1" fmla="*/ 2 h 2"/>
                <a:gd name="T2" fmla="*/ 0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2"/>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2391"/>
            <p:cNvSpPr>
              <a:spLocks/>
            </p:cNvSpPr>
            <p:nvPr/>
          </p:nvSpPr>
          <p:spPr bwMode="auto">
            <a:xfrm>
              <a:off x="6540500" y="3938588"/>
              <a:ext cx="0" cy="6350"/>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2392"/>
            <p:cNvSpPr>
              <a:spLocks/>
            </p:cNvSpPr>
            <p:nvPr/>
          </p:nvSpPr>
          <p:spPr bwMode="auto">
            <a:xfrm>
              <a:off x="6534150" y="3951288"/>
              <a:ext cx="3175" cy="6350"/>
            </a:xfrm>
            <a:custGeom>
              <a:avLst/>
              <a:gdLst>
                <a:gd name="T0" fmla="*/ 2 w 2"/>
                <a:gd name="T1" fmla="*/ 0 h 4"/>
                <a:gd name="T2" fmla="*/ 2 w 2"/>
                <a:gd name="T3" fmla="*/ 2 h 4"/>
                <a:gd name="T4" fmla="*/ 0 w 2"/>
                <a:gd name="T5" fmla="*/ 2 h 4"/>
                <a:gd name="T6" fmla="*/ 0 w 2"/>
                <a:gd name="T7" fmla="*/ 4 h 4"/>
                <a:gd name="T8" fmla="*/ 0 w 2"/>
                <a:gd name="T9" fmla="*/ 4 h 4"/>
                <a:gd name="T10" fmla="*/ 2 w 2"/>
                <a:gd name="T11" fmla="*/ 4 h 4"/>
                <a:gd name="T12" fmla="*/ 2 w 2"/>
                <a:gd name="T13" fmla="*/ 2 h 4"/>
                <a:gd name="T14" fmla="*/ 2 w 2"/>
                <a:gd name="T15" fmla="*/ 0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2"/>
                  </a:lnTo>
                  <a:lnTo>
                    <a:pt x="0" y="2"/>
                  </a:lnTo>
                  <a:lnTo>
                    <a:pt x="0" y="4"/>
                  </a:lnTo>
                  <a:lnTo>
                    <a:pt x="0" y="4"/>
                  </a:lnTo>
                  <a:lnTo>
                    <a:pt x="2" y="4"/>
                  </a:lnTo>
                  <a:lnTo>
                    <a:pt x="2" y="2"/>
                  </a:lnTo>
                  <a:lnTo>
                    <a:pt x="2" y="0"/>
                  </a:lnTo>
                  <a:lnTo>
                    <a:pt x="2"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2393"/>
            <p:cNvSpPr>
              <a:spLocks/>
            </p:cNvSpPr>
            <p:nvPr/>
          </p:nvSpPr>
          <p:spPr bwMode="auto">
            <a:xfrm>
              <a:off x="6527800" y="3979863"/>
              <a:ext cx="3175" cy="6350"/>
            </a:xfrm>
            <a:custGeom>
              <a:avLst/>
              <a:gdLst>
                <a:gd name="T0" fmla="*/ 2 w 2"/>
                <a:gd name="T1" fmla="*/ 0 h 4"/>
                <a:gd name="T2" fmla="*/ 2 w 2"/>
                <a:gd name="T3" fmla="*/ 0 h 4"/>
                <a:gd name="T4" fmla="*/ 0 w 2"/>
                <a:gd name="T5" fmla="*/ 2 h 4"/>
                <a:gd name="T6" fmla="*/ 0 w 2"/>
                <a:gd name="T7" fmla="*/ 2 h 4"/>
                <a:gd name="T8" fmla="*/ 0 w 2"/>
                <a:gd name="T9" fmla="*/ 4 h 4"/>
                <a:gd name="T10" fmla="*/ 2 w 2"/>
                <a:gd name="T11" fmla="*/ 4 h 4"/>
                <a:gd name="T12" fmla="*/ 2 w 2"/>
                <a:gd name="T13" fmla="*/ 4 h 4"/>
                <a:gd name="T14" fmla="*/ 2 w 2"/>
                <a:gd name="T15" fmla="*/ 0 h 4"/>
                <a:gd name="T16" fmla="*/ 2 w 2"/>
                <a:gd name="T17" fmla="*/ 0 h 4"/>
                <a:gd name="T18" fmla="*/ 2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0"/>
                  </a:moveTo>
                  <a:lnTo>
                    <a:pt x="2" y="0"/>
                  </a:lnTo>
                  <a:lnTo>
                    <a:pt x="0" y="2"/>
                  </a:lnTo>
                  <a:lnTo>
                    <a:pt x="0" y="2"/>
                  </a:lnTo>
                  <a:lnTo>
                    <a:pt x="0" y="4"/>
                  </a:lnTo>
                  <a:lnTo>
                    <a:pt x="2" y="4"/>
                  </a:lnTo>
                  <a:lnTo>
                    <a:pt x="2" y="4"/>
                  </a:lnTo>
                  <a:lnTo>
                    <a:pt x="2" y="0"/>
                  </a:lnTo>
                  <a:lnTo>
                    <a:pt x="2"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2394"/>
            <p:cNvSpPr>
              <a:spLocks/>
            </p:cNvSpPr>
            <p:nvPr/>
          </p:nvSpPr>
          <p:spPr bwMode="auto">
            <a:xfrm>
              <a:off x="6530975" y="4002088"/>
              <a:ext cx="0" cy="6350"/>
            </a:xfrm>
            <a:custGeom>
              <a:avLst/>
              <a:gdLst>
                <a:gd name="T0" fmla="*/ 2 h 4"/>
                <a:gd name="T1" fmla="*/ 4 h 4"/>
                <a:gd name="T2" fmla="*/ 4 h 4"/>
                <a:gd name="T3" fmla="*/ 0 h 4"/>
                <a:gd name="T4" fmla="*/ 0 h 4"/>
                <a:gd name="T5" fmla="*/ 0 h 4"/>
                <a:gd name="T6" fmla="*/ 2 h 4"/>
              </a:gdLst>
              <a:ahLst/>
              <a:cxnLst>
                <a:cxn ang="0">
                  <a:pos x="0" y="T0"/>
                </a:cxn>
                <a:cxn ang="0">
                  <a:pos x="0" y="T1"/>
                </a:cxn>
                <a:cxn ang="0">
                  <a:pos x="0" y="T2"/>
                </a:cxn>
                <a:cxn ang="0">
                  <a:pos x="0" y="T3"/>
                </a:cxn>
                <a:cxn ang="0">
                  <a:pos x="0" y="T4"/>
                </a:cxn>
                <a:cxn ang="0">
                  <a:pos x="0" y="T5"/>
                </a:cxn>
                <a:cxn ang="0">
                  <a:pos x="0" y="T6"/>
                </a:cxn>
              </a:cxnLst>
              <a:rect l="0" t="0" r="r" b="b"/>
              <a:pathLst>
                <a:path h="4">
                  <a:moveTo>
                    <a:pt x="0" y="2"/>
                  </a:moveTo>
                  <a:lnTo>
                    <a:pt x="0" y="4"/>
                  </a:lnTo>
                  <a:lnTo>
                    <a:pt x="0" y="4"/>
                  </a:lnTo>
                  <a:lnTo>
                    <a:pt x="0" y="0"/>
                  </a:lnTo>
                  <a:lnTo>
                    <a:pt x="0" y="0"/>
                  </a:lnTo>
                  <a:lnTo>
                    <a:pt x="0" y="0"/>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2395"/>
            <p:cNvSpPr>
              <a:spLocks/>
            </p:cNvSpPr>
            <p:nvPr/>
          </p:nvSpPr>
          <p:spPr bwMode="auto">
            <a:xfrm>
              <a:off x="6451600" y="3862388"/>
              <a:ext cx="6350" cy="3175"/>
            </a:xfrm>
            <a:custGeom>
              <a:avLst/>
              <a:gdLst>
                <a:gd name="T0" fmla="*/ 4 w 4"/>
                <a:gd name="T1" fmla="*/ 2 h 2"/>
                <a:gd name="T2" fmla="*/ 4 w 4"/>
                <a:gd name="T3" fmla="*/ 2 h 2"/>
                <a:gd name="T4" fmla="*/ 4 w 4"/>
                <a:gd name="T5" fmla="*/ 2 h 2"/>
                <a:gd name="T6" fmla="*/ 2 w 4"/>
                <a:gd name="T7" fmla="*/ 0 h 2"/>
                <a:gd name="T8" fmla="*/ 2 w 4"/>
                <a:gd name="T9" fmla="*/ 0 h 2"/>
                <a:gd name="T10" fmla="*/ 0 w 4"/>
                <a:gd name="T11" fmla="*/ 2 h 2"/>
                <a:gd name="T12" fmla="*/ 2 w 4"/>
                <a:gd name="T13" fmla="*/ 2 h 2"/>
                <a:gd name="T14" fmla="*/ 2 w 4"/>
                <a:gd name="T15" fmla="*/ 2 h 2"/>
                <a:gd name="T16" fmla="*/ 4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lnTo>
                    <a:pt x="4" y="2"/>
                  </a:lnTo>
                  <a:lnTo>
                    <a:pt x="4" y="2"/>
                  </a:lnTo>
                  <a:lnTo>
                    <a:pt x="2" y="0"/>
                  </a:lnTo>
                  <a:lnTo>
                    <a:pt x="2" y="0"/>
                  </a:lnTo>
                  <a:lnTo>
                    <a:pt x="0" y="2"/>
                  </a:lnTo>
                  <a:lnTo>
                    <a:pt x="2" y="2"/>
                  </a:lnTo>
                  <a:lnTo>
                    <a:pt x="2" y="2"/>
                  </a:lnTo>
                  <a:lnTo>
                    <a:pt x="4" y="2"/>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2396"/>
            <p:cNvSpPr>
              <a:spLocks/>
            </p:cNvSpPr>
            <p:nvPr/>
          </p:nvSpPr>
          <p:spPr bwMode="auto">
            <a:xfrm>
              <a:off x="6426200" y="3763963"/>
              <a:ext cx="9525" cy="15875"/>
            </a:xfrm>
            <a:custGeom>
              <a:avLst/>
              <a:gdLst>
                <a:gd name="T0" fmla="*/ 2 w 6"/>
                <a:gd name="T1" fmla="*/ 8 h 10"/>
                <a:gd name="T2" fmla="*/ 4 w 6"/>
                <a:gd name="T3" fmla="*/ 8 h 10"/>
                <a:gd name="T4" fmla="*/ 6 w 6"/>
                <a:gd name="T5" fmla="*/ 10 h 10"/>
                <a:gd name="T6" fmla="*/ 6 w 6"/>
                <a:gd name="T7" fmla="*/ 10 h 10"/>
                <a:gd name="T8" fmla="*/ 6 w 6"/>
                <a:gd name="T9" fmla="*/ 8 h 10"/>
                <a:gd name="T10" fmla="*/ 6 w 6"/>
                <a:gd name="T11" fmla="*/ 8 h 10"/>
                <a:gd name="T12" fmla="*/ 6 w 6"/>
                <a:gd name="T13" fmla="*/ 6 h 10"/>
                <a:gd name="T14" fmla="*/ 4 w 6"/>
                <a:gd name="T15" fmla="*/ 6 h 10"/>
                <a:gd name="T16" fmla="*/ 4 w 6"/>
                <a:gd name="T17" fmla="*/ 4 h 10"/>
                <a:gd name="T18" fmla="*/ 4 w 6"/>
                <a:gd name="T19" fmla="*/ 4 h 10"/>
                <a:gd name="T20" fmla="*/ 2 w 6"/>
                <a:gd name="T21" fmla="*/ 2 h 10"/>
                <a:gd name="T22" fmla="*/ 0 w 6"/>
                <a:gd name="T23" fmla="*/ 2 h 10"/>
                <a:gd name="T24" fmla="*/ 0 w 6"/>
                <a:gd name="T25" fmla="*/ 0 h 10"/>
                <a:gd name="T26" fmla="*/ 0 w 6"/>
                <a:gd name="T27" fmla="*/ 2 h 10"/>
                <a:gd name="T28" fmla="*/ 0 w 6"/>
                <a:gd name="T29" fmla="*/ 4 h 10"/>
                <a:gd name="T30" fmla="*/ 2 w 6"/>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2" y="8"/>
                  </a:moveTo>
                  <a:lnTo>
                    <a:pt x="4" y="8"/>
                  </a:lnTo>
                  <a:lnTo>
                    <a:pt x="6" y="10"/>
                  </a:lnTo>
                  <a:lnTo>
                    <a:pt x="6" y="10"/>
                  </a:lnTo>
                  <a:lnTo>
                    <a:pt x="6" y="8"/>
                  </a:lnTo>
                  <a:lnTo>
                    <a:pt x="6" y="8"/>
                  </a:lnTo>
                  <a:lnTo>
                    <a:pt x="6" y="6"/>
                  </a:lnTo>
                  <a:lnTo>
                    <a:pt x="4" y="6"/>
                  </a:lnTo>
                  <a:lnTo>
                    <a:pt x="4" y="4"/>
                  </a:lnTo>
                  <a:lnTo>
                    <a:pt x="4" y="4"/>
                  </a:lnTo>
                  <a:lnTo>
                    <a:pt x="2" y="2"/>
                  </a:lnTo>
                  <a:lnTo>
                    <a:pt x="0" y="2"/>
                  </a:lnTo>
                  <a:lnTo>
                    <a:pt x="0" y="0"/>
                  </a:lnTo>
                  <a:lnTo>
                    <a:pt x="0" y="2"/>
                  </a:lnTo>
                  <a:lnTo>
                    <a:pt x="0" y="4"/>
                  </a:lnTo>
                  <a:lnTo>
                    <a:pt x="2"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2397"/>
            <p:cNvSpPr>
              <a:spLocks/>
            </p:cNvSpPr>
            <p:nvPr/>
          </p:nvSpPr>
          <p:spPr bwMode="auto">
            <a:xfrm>
              <a:off x="6423025" y="3783013"/>
              <a:ext cx="3175" cy="6350"/>
            </a:xfrm>
            <a:custGeom>
              <a:avLst/>
              <a:gdLst>
                <a:gd name="T0" fmla="*/ 2 w 2"/>
                <a:gd name="T1" fmla="*/ 4 h 4"/>
                <a:gd name="T2" fmla="*/ 2 w 2"/>
                <a:gd name="T3" fmla="*/ 2 h 4"/>
                <a:gd name="T4" fmla="*/ 2 w 2"/>
                <a:gd name="T5" fmla="*/ 2 h 4"/>
                <a:gd name="T6" fmla="*/ 2 w 2"/>
                <a:gd name="T7" fmla="*/ 0 h 4"/>
                <a:gd name="T8" fmla="*/ 0 w 2"/>
                <a:gd name="T9" fmla="*/ 0 h 4"/>
                <a:gd name="T10" fmla="*/ 0 w 2"/>
                <a:gd name="T11" fmla="*/ 0 h 4"/>
                <a:gd name="T12" fmla="*/ 0 w 2"/>
                <a:gd name="T13" fmla="*/ 2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2"/>
                  </a:lnTo>
                  <a:lnTo>
                    <a:pt x="2" y="2"/>
                  </a:lnTo>
                  <a:lnTo>
                    <a:pt x="2" y="0"/>
                  </a:lnTo>
                  <a:lnTo>
                    <a:pt x="0" y="0"/>
                  </a:lnTo>
                  <a:lnTo>
                    <a:pt x="0" y="0"/>
                  </a:lnTo>
                  <a:lnTo>
                    <a:pt x="0" y="2"/>
                  </a:lnTo>
                  <a:lnTo>
                    <a:pt x="2" y="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2398"/>
            <p:cNvSpPr>
              <a:spLocks/>
            </p:cNvSpPr>
            <p:nvPr/>
          </p:nvSpPr>
          <p:spPr bwMode="auto">
            <a:xfrm>
              <a:off x="6429375" y="3786188"/>
              <a:ext cx="3175" cy="6350"/>
            </a:xfrm>
            <a:custGeom>
              <a:avLst/>
              <a:gdLst>
                <a:gd name="T0" fmla="*/ 0 w 2"/>
                <a:gd name="T1" fmla="*/ 0 h 4"/>
                <a:gd name="T2" fmla="*/ 0 w 2"/>
                <a:gd name="T3" fmla="*/ 4 h 4"/>
                <a:gd name="T4" fmla="*/ 0 w 2"/>
                <a:gd name="T5" fmla="*/ 4 h 4"/>
                <a:gd name="T6" fmla="*/ 2 w 2"/>
                <a:gd name="T7" fmla="*/ 4 h 4"/>
                <a:gd name="T8" fmla="*/ 2 w 2"/>
                <a:gd name="T9" fmla="*/ 2 h 4"/>
                <a:gd name="T10" fmla="*/ 0 w 2"/>
                <a:gd name="T11" fmla="*/ 2 h 4"/>
                <a:gd name="T12" fmla="*/ 0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lnTo>
                    <a:pt x="0" y="4"/>
                  </a:lnTo>
                  <a:lnTo>
                    <a:pt x="0" y="4"/>
                  </a:lnTo>
                  <a:lnTo>
                    <a:pt x="2" y="4"/>
                  </a:lnTo>
                  <a:lnTo>
                    <a:pt x="2" y="2"/>
                  </a:lnTo>
                  <a:lnTo>
                    <a:pt x="0" y="2"/>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2399"/>
            <p:cNvSpPr>
              <a:spLocks/>
            </p:cNvSpPr>
            <p:nvPr/>
          </p:nvSpPr>
          <p:spPr bwMode="auto">
            <a:xfrm>
              <a:off x="6432550" y="3792538"/>
              <a:ext cx="6350" cy="9525"/>
            </a:xfrm>
            <a:custGeom>
              <a:avLst/>
              <a:gdLst>
                <a:gd name="T0" fmla="*/ 4 w 4"/>
                <a:gd name="T1" fmla="*/ 2 h 6"/>
                <a:gd name="T2" fmla="*/ 2 w 4"/>
                <a:gd name="T3" fmla="*/ 2 h 6"/>
                <a:gd name="T4" fmla="*/ 2 w 4"/>
                <a:gd name="T5" fmla="*/ 0 h 6"/>
                <a:gd name="T6" fmla="*/ 2 w 4"/>
                <a:gd name="T7" fmla="*/ 0 h 6"/>
                <a:gd name="T8" fmla="*/ 0 w 4"/>
                <a:gd name="T9" fmla="*/ 0 h 6"/>
                <a:gd name="T10" fmla="*/ 0 w 4"/>
                <a:gd name="T11" fmla="*/ 0 h 6"/>
                <a:gd name="T12" fmla="*/ 0 w 4"/>
                <a:gd name="T13" fmla="*/ 2 h 6"/>
                <a:gd name="T14" fmla="*/ 0 w 4"/>
                <a:gd name="T15" fmla="*/ 2 h 6"/>
                <a:gd name="T16" fmla="*/ 2 w 4"/>
                <a:gd name="T17" fmla="*/ 2 h 6"/>
                <a:gd name="T18" fmla="*/ 2 w 4"/>
                <a:gd name="T19" fmla="*/ 6 h 6"/>
                <a:gd name="T20" fmla="*/ 4 w 4"/>
                <a:gd name="T21" fmla="*/ 6 h 6"/>
                <a:gd name="T22" fmla="*/ 4 w 4"/>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4" y="2"/>
                  </a:moveTo>
                  <a:lnTo>
                    <a:pt x="2" y="2"/>
                  </a:lnTo>
                  <a:lnTo>
                    <a:pt x="2" y="0"/>
                  </a:lnTo>
                  <a:lnTo>
                    <a:pt x="2" y="0"/>
                  </a:lnTo>
                  <a:lnTo>
                    <a:pt x="0" y="0"/>
                  </a:lnTo>
                  <a:lnTo>
                    <a:pt x="0" y="0"/>
                  </a:lnTo>
                  <a:lnTo>
                    <a:pt x="0" y="2"/>
                  </a:lnTo>
                  <a:lnTo>
                    <a:pt x="0" y="2"/>
                  </a:lnTo>
                  <a:lnTo>
                    <a:pt x="2" y="2"/>
                  </a:lnTo>
                  <a:lnTo>
                    <a:pt x="2" y="6"/>
                  </a:lnTo>
                  <a:lnTo>
                    <a:pt x="4" y="6"/>
                  </a:lnTo>
                  <a:lnTo>
                    <a:pt x="4"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2400"/>
            <p:cNvSpPr>
              <a:spLocks/>
            </p:cNvSpPr>
            <p:nvPr/>
          </p:nvSpPr>
          <p:spPr bwMode="auto">
            <a:xfrm>
              <a:off x="6403975" y="3741738"/>
              <a:ext cx="12700" cy="28575"/>
            </a:xfrm>
            <a:custGeom>
              <a:avLst/>
              <a:gdLst>
                <a:gd name="T0" fmla="*/ 2 w 8"/>
                <a:gd name="T1" fmla="*/ 10 h 18"/>
                <a:gd name="T2" fmla="*/ 4 w 8"/>
                <a:gd name="T3" fmla="*/ 10 h 18"/>
                <a:gd name="T4" fmla="*/ 4 w 8"/>
                <a:gd name="T5" fmla="*/ 14 h 18"/>
                <a:gd name="T6" fmla="*/ 4 w 8"/>
                <a:gd name="T7" fmla="*/ 16 h 18"/>
                <a:gd name="T8" fmla="*/ 4 w 8"/>
                <a:gd name="T9" fmla="*/ 18 h 18"/>
                <a:gd name="T10" fmla="*/ 6 w 8"/>
                <a:gd name="T11" fmla="*/ 18 h 18"/>
                <a:gd name="T12" fmla="*/ 8 w 8"/>
                <a:gd name="T13" fmla="*/ 18 h 18"/>
                <a:gd name="T14" fmla="*/ 8 w 8"/>
                <a:gd name="T15" fmla="*/ 16 h 18"/>
                <a:gd name="T16" fmla="*/ 8 w 8"/>
                <a:gd name="T17" fmla="*/ 16 h 18"/>
                <a:gd name="T18" fmla="*/ 8 w 8"/>
                <a:gd name="T19" fmla="*/ 12 h 18"/>
                <a:gd name="T20" fmla="*/ 6 w 8"/>
                <a:gd name="T21" fmla="*/ 8 h 18"/>
                <a:gd name="T22" fmla="*/ 4 w 8"/>
                <a:gd name="T23" fmla="*/ 6 h 18"/>
                <a:gd name="T24" fmla="*/ 2 w 8"/>
                <a:gd name="T25" fmla="*/ 2 h 18"/>
                <a:gd name="T26" fmla="*/ 2 w 8"/>
                <a:gd name="T27" fmla="*/ 2 h 18"/>
                <a:gd name="T28" fmla="*/ 0 w 8"/>
                <a:gd name="T29" fmla="*/ 0 h 18"/>
                <a:gd name="T30" fmla="*/ 0 w 8"/>
                <a:gd name="T31" fmla="*/ 2 h 18"/>
                <a:gd name="T32" fmla="*/ 0 w 8"/>
                <a:gd name="T33" fmla="*/ 4 h 18"/>
                <a:gd name="T34" fmla="*/ 0 w 8"/>
                <a:gd name="T35" fmla="*/ 8 h 18"/>
                <a:gd name="T36" fmla="*/ 2 w 8"/>
                <a:gd name="T37"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2" y="10"/>
                  </a:moveTo>
                  <a:lnTo>
                    <a:pt x="4" y="10"/>
                  </a:lnTo>
                  <a:lnTo>
                    <a:pt x="4" y="14"/>
                  </a:lnTo>
                  <a:lnTo>
                    <a:pt x="4" y="16"/>
                  </a:lnTo>
                  <a:lnTo>
                    <a:pt x="4" y="18"/>
                  </a:lnTo>
                  <a:lnTo>
                    <a:pt x="6" y="18"/>
                  </a:lnTo>
                  <a:lnTo>
                    <a:pt x="8" y="18"/>
                  </a:lnTo>
                  <a:lnTo>
                    <a:pt x="8" y="16"/>
                  </a:lnTo>
                  <a:lnTo>
                    <a:pt x="8" y="16"/>
                  </a:lnTo>
                  <a:lnTo>
                    <a:pt x="8" y="12"/>
                  </a:lnTo>
                  <a:lnTo>
                    <a:pt x="6" y="8"/>
                  </a:lnTo>
                  <a:lnTo>
                    <a:pt x="4" y="6"/>
                  </a:lnTo>
                  <a:lnTo>
                    <a:pt x="2" y="2"/>
                  </a:lnTo>
                  <a:lnTo>
                    <a:pt x="2" y="2"/>
                  </a:lnTo>
                  <a:lnTo>
                    <a:pt x="0" y="0"/>
                  </a:lnTo>
                  <a:lnTo>
                    <a:pt x="0" y="2"/>
                  </a:lnTo>
                  <a:lnTo>
                    <a:pt x="0" y="4"/>
                  </a:lnTo>
                  <a:lnTo>
                    <a:pt x="0" y="8"/>
                  </a:lnTo>
                  <a:lnTo>
                    <a:pt x="2" y="1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2401"/>
            <p:cNvSpPr>
              <a:spLocks/>
            </p:cNvSpPr>
            <p:nvPr/>
          </p:nvSpPr>
          <p:spPr bwMode="auto">
            <a:xfrm>
              <a:off x="6432550" y="3798888"/>
              <a:ext cx="0" cy="3175"/>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2402"/>
            <p:cNvSpPr>
              <a:spLocks/>
            </p:cNvSpPr>
            <p:nvPr/>
          </p:nvSpPr>
          <p:spPr bwMode="auto">
            <a:xfrm>
              <a:off x="6438900" y="3802063"/>
              <a:ext cx="3175" cy="3175"/>
            </a:xfrm>
            <a:custGeom>
              <a:avLst/>
              <a:gdLst>
                <a:gd name="T0" fmla="*/ 0 w 2"/>
                <a:gd name="T1" fmla="*/ 0 h 2"/>
                <a:gd name="T2" fmla="*/ 0 w 2"/>
                <a:gd name="T3" fmla="*/ 0 h 2"/>
                <a:gd name="T4" fmla="*/ 0 w 2"/>
                <a:gd name="T5" fmla="*/ 0 h 2"/>
                <a:gd name="T6" fmla="*/ 0 w 2"/>
                <a:gd name="T7" fmla="*/ 2 h 2"/>
                <a:gd name="T8" fmla="*/ 2 w 2"/>
                <a:gd name="T9" fmla="*/ 2 h 2"/>
                <a:gd name="T10" fmla="*/ 2 w 2"/>
                <a:gd name="T11" fmla="*/ 0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0" y="0"/>
                  </a:lnTo>
                  <a:lnTo>
                    <a:pt x="0" y="2"/>
                  </a:lnTo>
                  <a:lnTo>
                    <a:pt x="2" y="2"/>
                  </a:lnTo>
                  <a:lnTo>
                    <a:pt x="2" y="0"/>
                  </a:lnTo>
                  <a:lnTo>
                    <a:pt x="2" y="0"/>
                  </a:lnTo>
                  <a:lnTo>
                    <a:pt x="2"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2403"/>
            <p:cNvSpPr>
              <a:spLocks/>
            </p:cNvSpPr>
            <p:nvPr/>
          </p:nvSpPr>
          <p:spPr bwMode="auto">
            <a:xfrm>
              <a:off x="6451600" y="3783013"/>
              <a:ext cx="12700" cy="19050"/>
            </a:xfrm>
            <a:custGeom>
              <a:avLst/>
              <a:gdLst>
                <a:gd name="T0" fmla="*/ 4 w 8"/>
                <a:gd name="T1" fmla="*/ 8 h 12"/>
                <a:gd name="T2" fmla="*/ 6 w 8"/>
                <a:gd name="T3" fmla="*/ 10 h 12"/>
                <a:gd name="T4" fmla="*/ 8 w 8"/>
                <a:gd name="T5" fmla="*/ 12 h 12"/>
                <a:gd name="T6" fmla="*/ 8 w 8"/>
                <a:gd name="T7" fmla="*/ 12 h 12"/>
                <a:gd name="T8" fmla="*/ 8 w 8"/>
                <a:gd name="T9" fmla="*/ 8 h 12"/>
                <a:gd name="T10" fmla="*/ 8 w 8"/>
                <a:gd name="T11" fmla="*/ 8 h 12"/>
                <a:gd name="T12" fmla="*/ 6 w 8"/>
                <a:gd name="T13" fmla="*/ 8 h 12"/>
                <a:gd name="T14" fmla="*/ 6 w 8"/>
                <a:gd name="T15" fmla="*/ 6 h 12"/>
                <a:gd name="T16" fmla="*/ 4 w 8"/>
                <a:gd name="T17" fmla="*/ 6 h 12"/>
                <a:gd name="T18" fmla="*/ 0 w 8"/>
                <a:gd name="T19" fmla="*/ 0 h 12"/>
                <a:gd name="T20" fmla="*/ 0 w 8"/>
                <a:gd name="T21" fmla="*/ 2 h 12"/>
                <a:gd name="T22" fmla="*/ 0 w 8"/>
                <a:gd name="T23" fmla="*/ 4 h 12"/>
                <a:gd name="T24" fmla="*/ 4 w 8"/>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4" y="8"/>
                  </a:moveTo>
                  <a:lnTo>
                    <a:pt x="6" y="10"/>
                  </a:lnTo>
                  <a:lnTo>
                    <a:pt x="8" y="12"/>
                  </a:lnTo>
                  <a:lnTo>
                    <a:pt x="8" y="12"/>
                  </a:lnTo>
                  <a:lnTo>
                    <a:pt x="8" y="8"/>
                  </a:lnTo>
                  <a:lnTo>
                    <a:pt x="8" y="8"/>
                  </a:lnTo>
                  <a:lnTo>
                    <a:pt x="6" y="8"/>
                  </a:lnTo>
                  <a:lnTo>
                    <a:pt x="6" y="6"/>
                  </a:lnTo>
                  <a:lnTo>
                    <a:pt x="4" y="6"/>
                  </a:lnTo>
                  <a:lnTo>
                    <a:pt x="0" y="0"/>
                  </a:lnTo>
                  <a:lnTo>
                    <a:pt x="0" y="2"/>
                  </a:lnTo>
                  <a:lnTo>
                    <a:pt x="0" y="4"/>
                  </a:lnTo>
                  <a:lnTo>
                    <a:pt x="4"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2404"/>
            <p:cNvSpPr>
              <a:spLocks/>
            </p:cNvSpPr>
            <p:nvPr/>
          </p:nvSpPr>
          <p:spPr bwMode="auto">
            <a:xfrm>
              <a:off x="6477000" y="3798888"/>
              <a:ext cx="6350" cy="22225"/>
            </a:xfrm>
            <a:custGeom>
              <a:avLst/>
              <a:gdLst>
                <a:gd name="T0" fmla="*/ 2 w 4"/>
                <a:gd name="T1" fmla="*/ 14 h 14"/>
                <a:gd name="T2" fmla="*/ 4 w 4"/>
                <a:gd name="T3" fmla="*/ 14 h 14"/>
                <a:gd name="T4" fmla="*/ 4 w 4"/>
                <a:gd name="T5" fmla="*/ 14 h 14"/>
                <a:gd name="T6" fmla="*/ 4 w 4"/>
                <a:gd name="T7" fmla="*/ 12 h 14"/>
                <a:gd name="T8" fmla="*/ 2 w 4"/>
                <a:gd name="T9" fmla="*/ 12 h 14"/>
                <a:gd name="T10" fmla="*/ 2 w 4"/>
                <a:gd name="T11" fmla="*/ 12 h 14"/>
                <a:gd name="T12" fmla="*/ 4 w 4"/>
                <a:gd name="T13" fmla="*/ 10 h 14"/>
                <a:gd name="T14" fmla="*/ 2 w 4"/>
                <a:gd name="T15" fmla="*/ 6 h 14"/>
                <a:gd name="T16" fmla="*/ 2 w 4"/>
                <a:gd name="T17" fmla="*/ 6 h 14"/>
                <a:gd name="T18" fmla="*/ 2 w 4"/>
                <a:gd name="T19" fmla="*/ 4 h 14"/>
                <a:gd name="T20" fmla="*/ 2 w 4"/>
                <a:gd name="T21" fmla="*/ 2 h 14"/>
                <a:gd name="T22" fmla="*/ 0 w 4"/>
                <a:gd name="T23" fmla="*/ 0 h 14"/>
                <a:gd name="T24" fmla="*/ 0 w 4"/>
                <a:gd name="T25" fmla="*/ 0 h 14"/>
                <a:gd name="T26" fmla="*/ 0 w 4"/>
                <a:gd name="T27" fmla="*/ 2 h 14"/>
                <a:gd name="T28" fmla="*/ 0 w 4"/>
                <a:gd name="T29" fmla="*/ 2 h 14"/>
                <a:gd name="T30" fmla="*/ 0 w 4"/>
                <a:gd name="T31" fmla="*/ 2 h 14"/>
                <a:gd name="T32" fmla="*/ 0 w 4"/>
                <a:gd name="T33" fmla="*/ 6 h 14"/>
                <a:gd name="T34" fmla="*/ 2 w 4"/>
                <a:gd name="T35" fmla="*/ 12 h 14"/>
                <a:gd name="T36" fmla="*/ 2 w 4"/>
                <a:gd name="T37" fmla="*/ 12 h 14"/>
                <a:gd name="T38" fmla="*/ 2 w 4"/>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2" y="14"/>
                  </a:moveTo>
                  <a:lnTo>
                    <a:pt x="4" y="14"/>
                  </a:lnTo>
                  <a:lnTo>
                    <a:pt x="4" y="14"/>
                  </a:lnTo>
                  <a:lnTo>
                    <a:pt x="4" y="12"/>
                  </a:lnTo>
                  <a:lnTo>
                    <a:pt x="2" y="12"/>
                  </a:lnTo>
                  <a:lnTo>
                    <a:pt x="2" y="12"/>
                  </a:lnTo>
                  <a:lnTo>
                    <a:pt x="4" y="10"/>
                  </a:lnTo>
                  <a:lnTo>
                    <a:pt x="2" y="6"/>
                  </a:lnTo>
                  <a:lnTo>
                    <a:pt x="2" y="6"/>
                  </a:lnTo>
                  <a:lnTo>
                    <a:pt x="2" y="4"/>
                  </a:lnTo>
                  <a:lnTo>
                    <a:pt x="2" y="2"/>
                  </a:lnTo>
                  <a:lnTo>
                    <a:pt x="0" y="0"/>
                  </a:lnTo>
                  <a:lnTo>
                    <a:pt x="0" y="0"/>
                  </a:lnTo>
                  <a:lnTo>
                    <a:pt x="0" y="2"/>
                  </a:lnTo>
                  <a:lnTo>
                    <a:pt x="0" y="2"/>
                  </a:lnTo>
                  <a:lnTo>
                    <a:pt x="0" y="2"/>
                  </a:lnTo>
                  <a:lnTo>
                    <a:pt x="0" y="6"/>
                  </a:lnTo>
                  <a:lnTo>
                    <a:pt x="2" y="12"/>
                  </a:lnTo>
                  <a:lnTo>
                    <a:pt x="2" y="12"/>
                  </a:lnTo>
                  <a:lnTo>
                    <a:pt x="2" y="14"/>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2405"/>
            <p:cNvSpPr>
              <a:spLocks/>
            </p:cNvSpPr>
            <p:nvPr/>
          </p:nvSpPr>
          <p:spPr bwMode="auto">
            <a:xfrm>
              <a:off x="6467475" y="3811588"/>
              <a:ext cx="3175" cy="3175"/>
            </a:xfrm>
            <a:custGeom>
              <a:avLst/>
              <a:gdLst>
                <a:gd name="T0" fmla="*/ 2 w 2"/>
                <a:gd name="T1" fmla="*/ 2 h 2"/>
                <a:gd name="T2" fmla="*/ 2 w 2"/>
                <a:gd name="T3" fmla="*/ 0 h 2"/>
                <a:gd name="T4" fmla="*/ 2 w 2"/>
                <a:gd name="T5" fmla="*/ 0 h 2"/>
                <a:gd name="T6" fmla="*/ 2 w 2"/>
                <a:gd name="T7" fmla="*/ 0 h 2"/>
                <a:gd name="T8" fmla="*/ 0 w 2"/>
                <a:gd name="T9" fmla="*/ 0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0"/>
                  </a:lnTo>
                  <a:lnTo>
                    <a:pt x="2" y="0"/>
                  </a:lnTo>
                  <a:lnTo>
                    <a:pt x="2" y="0"/>
                  </a:lnTo>
                  <a:lnTo>
                    <a:pt x="0" y="0"/>
                  </a:lnTo>
                  <a:lnTo>
                    <a:pt x="0" y="0"/>
                  </a:lnTo>
                  <a:lnTo>
                    <a:pt x="2" y="2"/>
                  </a:lnTo>
                  <a:lnTo>
                    <a:pt x="2"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2406"/>
            <p:cNvSpPr>
              <a:spLocks/>
            </p:cNvSpPr>
            <p:nvPr/>
          </p:nvSpPr>
          <p:spPr bwMode="auto">
            <a:xfrm>
              <a:off x="6457950" y="3814763"/>
              <a:ext cx="15875" cy="15875"/>
            </a:xfrm>
            <a:custGeom>
              <a:avLst/>
              <a:gdLst>
                <a:gd name="T0" fmla="*/ 6 w 10"/>
                <a:gd name="T1" fmla="*/ 2 h 10"/>
                <a:gd name="T2" fmla="*/ 4 w 10"/>
                <a:gd name="T3" fmla="*/ 2 h 10"/>
                <a:gd name="T4" fmla="*/ 2 w 10"/>
                <a:gd name="T5" fmla="*/ 2 h 10"/>
                <a:gd name="T6" fmla="*/ 2 w 10"/>
                <a:gd name="T7" fmla="*/ 0 h 10"/>
                <a:gd name="T8" fmla="*/ 0 w 10"/>
                <a:gd name="T9" fmla="*/ 2 h 10"/>
                <a:gd name="T10" fmla="*/ 0 w 10"/>
                <a:gd name="T11" fmla="*/ 2 h 10"/>
                <a:gd name="T12" fmla="*/ 0 w 10"/>
                <a:gd name="T13" fmla="*/ 4 h 10"/>
                <a:gd name="T14" fmla="*/ 0 w 10"/>
                <a:gd name="T15" fmla="*/ 6 h 10"/>
                <a:gd name="T16" fmla="*/ 2 w 10"/>
                <a:gd name="T17" fmla="*/ 8 h 10"/>
                <a:gd name="T18" fmla="*/ 2 w 10"/>
                <a:gd name="T19" fmla="*/ 8 h 10"/>
                <a:gd name="T20" fmla="*/ 6 w 10"/>
                <a:gd name="T21" fmla="*/ 8 h 10"/>
                <a:gd name="T22" fmla="*/ 6 w 10"/>
                <a:gd name="T23" fmla="*/ 8 h 10"/>
                <a:gd name="T24" fmla="*/ 8 w 10"/>
                <a:gd name="T25" fmla="*/ 10 h 10"/>
                <a:gd name="T26" fmla="*/ 10 w 10"/>
                <a:gd name="T27" fmla="*/ 8 h 10"/>
                <a:gd name="T28" fmla="*/ 10 w 10"/>
                <a:gd name="T29" fmla="*/ 6 h 10"/>
                <a:gd name="T30" fmla="*/ 10 w 10"/>
                <a:gd name="T31" fmla="*/ 6 h 10"/>
                <a:gd name="T32" fmla="*/ 10 w 10"/>
                <a:gd name="T33" fmla="*/ 6 h 10"/>
                <a:gd name="T34" fmla="*/ 8 w 10"/>
                <a:gd name="T35" fmla="*/ 4 h 10"/>
                <a:gd name="T36" fmla="*/ 6 w 10"/>
                <a:gd name="T3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6" y="2"/>
                  </a:moveTo>
                  <a:lnTo>
                    <a:pt x="4" y="2"/>
                  </a:lnTo>
                  <a:lnTo>
                    <a:pt x="2" y="2"/>
                  </a:lnTo>
                  <a:lnTo>
                    <a:pt x="2" y="0"/>
                  </a:lnTo>
                  <a:lnTo>
                    <a:pt x="0" y="2"/>
                  </a:lnTo>
                  <a:lnTo>
                    <a:pt x="0" y="2"/>
                  </a:lnTo>
                  <a:lnTo>
                    <a:pt x="0" y="4"/>
                  </a:lnTo>
                  <a:lnTo>
                    <a:pt x="0" y="6"/>
                  </a:lnTo>
                  <a:lnTo>
                    <a:pt x="2" y="8"/>
                  </a:lnTo>
                  <a:lnTo>
                    <a:pt x="2" y="8"/>
                  </a:lnTo>
                  <a:lnTo>
                    <a:pt x="6" y="8"/>
                  </a:lnTo>
                  <a:lnTo>
                    <a:pt x="6" y="8"/>
                  </a:lnTo>
                  <a:lnTo>
                    <a:pt x="8" y="10"/>
                  </a:lnTo>
                  <a:lnTo>
                    <a:pt x="10" y="8"/>
                  </a:lnTo>
                  <a:lnTo>
                    <a:pt x="10" y="6"/>
                  </a:lnTo>
                  <a:lnTo>
                    <a:pt x="10" y="6"/>
                  </a:lnTo>
                  <a:lnTo>
                    <a:pt x="10" y="6"/>
                  </a:lnTo>
                  <a:lnTo>
                    <a:pt x="8" y="4"/>
                  </a:lnTo>
                  <a:lnTo>
                    <a:pt x="6"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2407"/>
            <p:cNvSpPr>
              <a:spLocks/>
            </p:cNvSpPr>
            <p:nvPr/>
          </p:nvSpPr>
          <p:spPr bwMode="auto">
            <a:xfrm>
              <a:off x="6480175" y="3833813"/>
              <a:ext cx="9525" cy="12700"/>
            </a:xfrm>
            <a:custGeom>
              <a:avLst/>
              <a:gdLst>
                <a:gd name="T0" fmla="*/ 6 w 6"/>
                <a:gd name="T1" fmla="*/ 8 h 8"/>
                <a:gd name="T2" fmla="*/ 6 w 6"/>
                <a:gd name="T3" fmla="*/ 6 h 8"/>
                <a:gd name="T4" fmla="*/ 6 w 6"/>
                <a:gd name="T5" fmla="*/ 6 h 8"/>
                <a:gd name="T6" fmla="*/ 4 w 6"/>
                <a:gd name="T7" fmla="*/ 4 h 8"/>
                <a:gd name="T8" fmla="*/ 2 w 6"/>
                <a:gd name="T9" fmla="*/ 2 h 8"/>
                <a:gd name="T10" fmla="*/ 0 w 6"/>
                <a:gd name="T11" fmla="*/ 2 h 8"/>
                <a:gd name="T12" fmla="*/ 0 w 6"/>
                <a:gd name="T13" fmla="*/ 0 h 8"/>
                <a:gd name="T14" fmla="*/ 0 w 6"/>
                <a:gd name="T15" fmla="*/ 4 h 8"/>
                <a:gd name="T16" fmla="*/ 2 w 6"/>
                <a:gd name="T17" fmla="*/ 4 h 8"/>
                <a:gd name="T18" fmla="*/ 2 w 6"/>
                <a:gd name="T19" fmla="*/ 6 h 8"/>
                <a:gd name="T20" fmla="*/ 4 w 6"/>
                <a:gd name="T21" fmla="*/ 8 h 8"/>
                <a:gd name="T22" fmla="*/ 6 w 6"/>
                <a:gd name="T23" fmla="*/ 8 h 8"/>
                <a:gd name="T24" fmla="*/ 6 w 6"/>
                <a:gd name="T25" fmla="*/ 8 h 8"/>
                <a:gd name="T26" fmla="*/ 6 w 6"/>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8"/>
                  </a:moveTo>
                  <a:lnTo>
                    <a:pt x="6" y="6"/>
                  </a:lnTo>
                  <a:lnTo>
                    <a:pt x="6" y="6"/>
                  </a:lnTo>
                  <a:lnTo>
                    <a:pt x="4" y="4"/>
                  </a:lnTo>
                  <a:lnTo>
                    <a:pt x="2" y="2"/>
                  </a:lnTo>
                  <a:lnTo>
                    <a:pt x="0" y="2"/>
                  </a:lnTo>
                  <a:lnTo>
                    <a:pt x="0" y="0"/>
                  </a:lnTo>
                  <a:lnTo>
                    <a:pt x="0" y="4"/>
                  </a:lnTo>
                  <a:lnTo>
                    <a:pt x="2" y="4"/>
                  </a:lnTo>
                  <a:lnTo>
                    <a:pt x="2" y="6"/>
                  </a:lnTo>
                  <a:lnTo>
                    <a:pt x="4" y="8"/>
                  </a:lnTo>
                  <a:lnTo>
                    <a:pt x="6" y="8"/>
                  </a:lnTo>
                  <a:lnTo>
                    <a:pt x="6" y="8"/>
                  </a:lnTo>
                  <a:lnTo>
                    <a:pt x="6" y="8"/>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2408"/>
            <p:cNvSpPr>
              <a:spLocks/>
            </p:cNvSpPr>
            <p:nvPr/>
          </p:nvSpPr>
          <p:spPr bwMode="auto">
            <a:xfrm>
              <a:off x="3975100" y="3027363"/>
              <a:ext cx="0" cy="3175"/>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2"/>
                  </a:lnTo>
                  <a:lnTo>
                    <a:pt x="0" y="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2409"/>
            <p:cNvSpPr>
              <a:spLocks/>
            </p:cNvSpPr>
            <p:nvPr/>
          </p:nvSpPr>
          <p:spPr bwMode="auto">
            <a:xfrm>
              <a:off x="3975100" y="3030538"/>
              <a:ext cx="6350" cy="3175"/>
            </a:xfrm>
            <a:custGeom>
              <a:avLst/>
              <a:gdLst>
                <a:gd name="T0" fmla="*/ 2 w 4"/>
                <a:gd name="T1" fmla="*/ 0 h 2"/>
                <a:gd name="T2" fmla="*/ 0 w 4"/>
                <a:gd name="T3" fmla="*/ 0 h 2"/>
                <a:gd name="T4" fmla="*/ 0 w 4"/>
                <a:gd name="T5" fmla="*/ 2 h 2"/>
                <a:gd name="T6" fmla="*/ 2 w 4"/>
                <a:gd name="T7" fmla="*/ 2 h 2"/>
                <a:gd name="T8" fmla="*/ 2 w 4"/>
                <a:gd name="T9" fmla="*/ 2 h 2"/>
                <a:gd name="T10" fmla="*/ 4 w 4"/>
                <a:gd name="T11" fmla="*/ 2 h 2"/>
                <a:gd name="T12" fmla="*/ 4 w 4"/>
                <a:gd name="T13" fmla="*/ 2 h 2"/>
                <a:gd name="T14" fmla="*/ 4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2" y="2"/>
                  </a:lnTo>
                  <a:lnTo>
                    <a:pt x="2" y="2"/>
                  </a:lnTo>
                  <a:lnTo>
                    <a:pt x="4" y="2"/>
                  </a:lnTo>
                  <a:lnTo>
                    <a:pt x="4" y="2"/>
                  </a:lnTo>
                  <a:lnTo>
                    <a:pt x="4" y="0"/>
                  </a:lnTo>
                  <a:lnTo>
                    <a:pt x="2"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2410"/>
            <p:cNvSpPr>
              <a:spLocks/>
            </p:cNvSpPr>
            <p:nvPr/>
          </p:nvSpPr>
          <p:spPr bwMode="auto">
            <a:xfrm>
              <a:off x="3981450" y="3027363"/>
              <a:ext cx="3175" cy="3175"/>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2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0" y="2"/>
                  </a:lnTo>
                  <a:lnTo>
                    <a:pt x="2" y="2"/>
                  </a:lnTo>
                  <a:lnTo>
                    <a:pt x="2" y="2"/>
                  </a:lnTo>
                  <a:lnTo>
                    <a:pt x="2" y="2"/>
                  </a:lnTo>
                  <a:lnTo>
                    <a:pt x="2"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2411"/>
            <p:cNvSpPr>
              <a:spLocks/>
            </p:cNvSpPr>
            <p:nvPr/>
          </p:nvSpPr>
          <p:spPr bwMode="auto">
            <a:xfrm>
              <a:off x="3990975" y="3027363"/>
              <a:ext cx="3175" cy="0"/>
            </a:xfrm>
            <a:custGeom>
              <a:avLst/>
              <a:gdLst>
                <a:gd name="T0" fmla="*/ 0 w 2"/>
                <a:gd name="T1" fmla="*/ 0 w 2"/>
                <a:gd name="T2" fmla="*/ 0 w 2"/>
                <a:gd name="T3" fmla="*/ 2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2" y="0"/>
                  </a:lnTo>
                  <a:lnTo>
                    <a:pt x="2"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2412"/>
            <p:cNvSpPr>
              <a:spLocks/>
            </p:cNvSpPr>
            <p:nvPr/>
          </p:nvSpPr>
          <p:spPr bwMode="auto">
            <a:xfrm>
              <a:off x="4010025" y="3043238"/>
              <a:ext cx="6350" cy="0"/>
            </a:xfrm>
            <a:custGeom>
              <a:avLst/>
              <a:gdLst>
                <a:gd name="T0" fmla="*/ 0 w 4"/>
                <a:gd name="T1" fmla="*/ 0 w 4"/>
                <a:gd name="T2" fmla="*/ 0 w 4"/>
                <a:gd name="T3" fmla="*/ 0 w 4"/>
                <a:gd name="T4" fmla="*/ 2 w 4"/>
                <a:gd name="T5" fmla="*/ 4 w 4"/>
                <a:gd name="T6" fmla="*/ 4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2" y="0"/>
                  </a:lnTo>
                  <a:lnTo>
                    <a:pt x="4" y="0"/>
                  </a:lnTo>
                  <a:lnTo>
                    <a:pt x="4" y="0"/>
                  </a:lnTo>
                  <a:lnTo>
                    <a:pt x="4" y="0"/>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2" name="Rectangle 2413"/>
            <p:cNvSpPr>
              <a:spLocks noChangeArrowheads="1"/>
            </p:cNvSpPr>
            <p:nvPr/>
          </p:nvSpPr>
          <p:spPr bwMode="auto">
            <a:xfrm>
              <a:off x="4016375" y="3055938"/>
              <a:ext cx="1588" cy="1588"/>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83" name="任意多边形 1182"/>
          <p:cNvSpPr/>
          <p:nvPr/>
        </p:nvSpPr>
        <p:spPr>
          <a:xfrm>
            <a:off x="5599581" y="3306523"/>
            <a:ext cx="2626182" cy="1918508"/>
          </a:xfrm>
          <a:custGeom>
            <a:avLst/>
            <a:gdLst>
              <a:gd name="connsiteX0" fmla="*/ 1452562 w 3101253"/>
              <a:gd name="connsiteY0" fmla="*/ 0 h 2299854"/>
              <a:gd name="connsiteX1" fmla="*/ 53253 w 3101253"/>
              <a:gd name="connsiteY1" fmla="*/ 845127 h 2299854"/>
              <a:gd name="connsiteX2" fmla="*/ 3101253 w 3101253"/>
              <a:gd name="connsiteY2" fmla="*/ 2299854 h 2299854"/>
            </a:gdLst>
            <a:ahLst/>
            <a:cxnLst>
              <a:cxn ang="0">
                <a:pos x="connsiteX0" y="connsiteY0"/>
              </a:cxn>
              <a:cxn ang="0">
                <a:pos x="connsiteX1" y="connsiteY1"/>
              </a:cxn>
              <a:cxn ang="0">
                <a:pos x="connsiteX2" y="connsiteY2"/>
              </a:cxn>
            </a:cxnLst>
            <a:rect l="l" t="t" r="r" b="b"/>
            <a:pathLst>
              <a:path w="3101253" h="2299854">
                <a:moveTo>
                  <a:pt x="1452562" y="0"/>
                </a:moveTo>
                <a:cubicBezTo>
                  <a:pt x="615516" y="230909"/>
                  <a:pt x="-221529" y="461818"/>
                  <a:pt x="53253" y="845127"/>
                </a:cubicBezTo>
                <a:cubicBezTo>
                  <a:pt x="328035" y="1228436"/>
                  <a:pt x="1714644" y="1764145"/>
                  <a:pt x="3101253" y="2299854"/>
                </a:cubicBezTo>
              </a:path>
            </a:pathLst>
          </a:custGeom>
          <a:noFill/>
          <a:ln w="1270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4" name="任意多边形 1183"/>
          <p:cNvSpPr/>
          <p:nvPr/>
        </p:nvSpPr>
        <p:spPr>
          <a:xfrm>
            <a:off x="3251684" y="5288506"/>
            <a:ext cx="5338579" cy="612733"/>
          </a:xfrm>
          <a:custGeom>
            <a:avLst/>
            <a:gdLst>
              <a:gd name="connsiteX0" fmla="*/ 110010 w 5069937"/>
              <a:gd name="connsiteY0" fmla="*/ 0 h 2889266"/>
              <a:gd name="connsiteX1" fmla="*/ 650337 w 5069937"/>
              <a:gd name="connsiteY1" fmla="*/ 2618509 h 2889266"/>
              <a:gd name="connsiteX2" fmla="*/ 5069937 w 5069937"/>
              <a:gd name="connsiteY2" fmla="*/ 2673927 h 2889266"/>
            </a:gdLst>
            <a:ahLst/>
            <a:cxnLst>
              <a:cxn ang="0">
                <a:pos x="connsiteX0" y="connsiteY0"/>
              </a:cxn>
              <a:cxn ang="0">
                <a:pos x="connsiteX1" y="connsiteY1"/>
              </a:cxn>
              <a:cxn ang="0">
                <a:pos x="connsiteX2" y="connsiteY2"/>
              </a:cxn>
            </a:cxnLst>
            <a:rect l="l" t="t" r="r" b="b"/>
            <a:pathLst>
              <a:path w="5069937" h="2889266">
                <a:moveTo>
                  <a:pt x="110010" y="0"/>
                </a:moveTo>
                <a:cubicBezTo>
                  <a:pt x="-33154" y="1086427"/>
                  <a:pt x="-176317" y="2172855"/>
                  <a:pt x="650337" y="2618509"/>
                </a:cubicBezTo>
                <a:cubicBezTo>
                  <a:pt x="1476991" y="3064163"/>
                  <a:pt x="3273464" y="2869045"/>
                  <a:pt x="5069937" y="2673927"/>
                </a:cubicBezTo>
              </a:path>
            </a:pathLst>
          </a:custGeom>
          <a:noFill/>
          <a:ln w="1270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5" name="任意多边形 1184"/>
          <p:cNvSpPr/>
          <p:nvPr/>
        </p:nvSpPr>
        <p:spPr>
          <a:xfrm>
            <a:off x="2952996" y="2776284"/>
            <a:ext cx="5332201" cy="2542468"/>
          </a:xfrm>
          <a:custGeom>
            <a:avLst/>
            <a:gdLst>
              <a:gd name="connsiteX0" fmla="*/ 0 w 4946072"/>
              <a:gd name="connsiteY0" fmla="*/ 0 h 2729345"/>
              <a:gd name="connsiteX1" fmla="*/ 3713018 w 4946072"/>
              <a:gd name="connsiteY1" fmla="*/ 457200 h 2729345"/>
              <a:gd name="connsiteX2" fmla="*/ 2230581 w 4946072"/>
              <a:gd name="connsiteY2" fmla="*/ 1316181 h 2729345"/>
              <a:gd name="connsiteX3" fmla="*/ 4946072 w 4946072"/>
              <a:gd name="connsiteY3" fmla="*/ 2729345 h 2729345"/>
            </a:gdLst>
            <a:ahLst/>
            <a:cxnLst>
              <a:cxn ang="0">
                <a:pos x="connsiteX0" y="connsiteY0"/>
              </a:cxn>
              <a:cxn ang="0">
                <a:pos x="connsiteX1" y="connsiteY1"/>
              </a:cxn>
              <a:cxn ang="0">
                <a:pos x="connsiteX2" y="connsiteY2"/>
              </a:cxn>
              <a:cxn ang="0">
                <a:pos x="connsiteX3" y="connsiteY3"/>
              </a:cxn>
            </a:cxnLst>
            <a:rect l="l" t="t" r="r" b="b"/>
            <a:pathLst>
              <a:path w="4946072" h="2729345">
                <a:moveTo>
                  <a:pt x="0" y="0"/>
                </a:moveTo>
                <a:cubicBezTo>
                  <a:pt x="1670627" y="118918"/>
                  <a:pt x="3341255" y="237837"/>
                  <a:pt x="3713018" y="457200"/>
                </a:cubicBezTo>
                <a:cubicBezTo>
                  <a:pt x="4084781" y="676563"/>
                  <a:pt x="2025072" y="937490"/>
                  <a:pt x="2230581" y="1316181"/>
                </a:cubicBezTo>
                <a:cubicBezTo>
                  <a:pt x="2436090" y="1694872"/>
                  <a:pt x="3691081" y="2212108"/>
                  <a:pt x="4946072" y="2729345"/>
                </a:cubicBezTo>
              </a:path>
            </a:pathLst>
          </a:custGeom>
          <a:noFill/>
          <a:ln w="1270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定位系统</a:t>
            </a:r>
            <a:endParaRPr lang="zh-CN" altLang="en-US" dirty="0"/>
          </a:p>
        </p:txBody>
      </p:sp>
      <p:grpSp>
        <p:nvGrpSpPr>
          <p:cNvPr id="1164" name="组合 1163"/>
          <p:cNvGrpSpPr/>
          <p:nvPr/>
        </p:nvGrpSpPr>
        <p:grpSpPr>
          <a:xfrm>
            <a:off x="2736971" y="2435984"/>
            <a:ext cx="432048" cy="432048"/>
            <a:chOff x="-1297906" y="2256625"/>
            <a:chExt cx="864096" cy="864096"/>
          </a:xfrm>
        </p:grpSpPr>
        <p:sp>
          <p:nvSpPr>
            <p:cNvPr id="1165" name="泪滴形 1164"/>
            <p:cNvSpPr/>
            <p:nvPr/>
          </p:nvSpPr>
          <p:spPr>
            <a:xfrm rot="8186728">
              <a:off x="-1297906" y="2256625"/>
              <a:ext cx="864096" cy="864096"/>
            </a:xfrm>
            <a:prstGeom prst="teardrop">
              <a:avLst>
                <a:gd name="adj" fmla="val 173755"/>
              </a:avLst>
            </a:prstGeom>
            <a:solidFill>
              <a:srgbClr val="C6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6" name="椭圆 1165"/>
            <p:cNvSpPr/>
            <p:nvPr/>
          </p:nvSpPr>
          <p:spPr>
            <a:xfrm>
              <a:off x="-1081882"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67" name="组合 1166"/>
          <p:cNvGrpSpPr/>
          <p:nvPr/>
        </p:nvGrpSpPr>
        <p:grpSpPr>
          <a:xfrm>
            <a:off x="6888088" y="3046470"/>
            <a:ext cx="432048" cy="432048"/>
            <a:chOff x="-2954090" y="2256625"/>
            <a:chExt cx="864096" cy="864096"/>
          </a:xfrm>
        </p:grpSpPr>
        <p:sp>
          <p:nvSpPr>
            <p:cNvPr id="1168" name="泪滴形 1167"/>
            <p:cNvSpPr/>
            <p:nvPr/>
          </p:nvSpPr>
          <p:spPr>
            <a:xfrm rot="8186728">
              <a:off x="-2954090" y="2256625"/>
              <a:ext cx="864096" cy="864096"/>
            </a:xfrm>
            <a:prstGeom prst="teardrop">
              <a:avLst>
                <a:gd name="adj" fmla="val 173755"/>
              </a:avLst>
            </a:prstGeom>
            <a:solidFill>
              <a:srgbClr val="33A1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9" name="椭圆 1168"/>
            <p:cNvSpPr/>
            <p:nvPr/>
          </p:nvSpPr>
          <p:spPr>
            <a:xfrm>
              <a:off x="-2738066"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0" name="组合 1169"/>
          <p:cNvGrpSpPr/>
          <p:nvPr/>
        </p:nvGrpSpPr>
        <p:grpSpPr>
          <a:xfrm>
            <a:off x="5304375" y="3696520"/>
            <a:ext cx="432048" cy="432048"/>
            <a:chOff x="-1297906" y="2256625"/>
            <a:chExt cx="864096" cy="864096"/>
          </a:xfrm>
        </p:grpSpPr>
        <p:sp>
          <p:nvSpPr>
            <p:cNvPr id="1171" name="泪滴形 1170"/>
            <p:cNvSpPr/>
            <p:nvPr/>
          </p:nvSpPr>
          <p:spPr>
            <a:xfrm rot="8186728">
              <a:off x="-1297906" y="2256625"/>
              <a:ext cx="864096" cy="864096"/>
            </a:xfrm>
            <a:prstGeom prst="teardrop">
              <a:avLst>
                <a:gd name="adj" fmla="val 173755"/>
              </a:avLst>
            </a:prstGeom>
            <a:solidFill>
              <a:srgbClr val="C6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2" name="椭圆 1171"/>
            <p:cNvSpPr/>
            <p:nvPr/>
          </p:nvSpPr>
          <p:spPr>
            <a:xfrm>
              <a:off x="-1081882"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3" name="组合 1172"/>
          <p:cNvGrpSpPr/>
          <p:nvPr/>
        </p:nvGrpSpPr>
        <p:grpSpPr>
          <a:xfrm>
            <a:off x="3251684" y="4605848"/>
            <a:ext cx="432048" cy="432048"/>
            <a:chOff x="-2954090" y="2256625"/>
            <a:chExt cx="864096" cy="864096"/>
          </a:xfrm>
        </p:grpSpPr>
        <p:sp>
          <p:nvSpPr>
            <p:cNvPr id="1174" name="泪滴形 1173"/>
            <p:cNvSpPr/>
            <p:nvPr/>
          </p:nvSpPr>
          <p:spPr>
            <a:xfrm rot="8186728">
              <a:off x="-2954090" y="2256625"/>
              <a:ext cx="864096" cy="864096"/>
            </a:xfrm>
            <a:prstGeom prst="teardrop">
              <a:avLst>
                <a:gd name="adj" fmla="val 173755"/>
              </a:avLst>
            </a:prstGeom>
            <a:solidFill>
              <a:srgbClr val="33A1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5" name="椭圆 1174"/>
            <p:cNvSpPr/>
            <p:nvPr/>
          </p:nvSpPr>
          <p:spPr>
            <a:xfrm>
              <a:off x="-2738066"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6" name="组合 1175"/>
          <p:cNvGrpSpPr/>
          <p:nvPr/>
        </p:nvGrpSpPr>
        <p:grpSpPr>
          <a:xfrm>
            <a:off x="8440228" y="5425369"/>
            <a:ext cx="432048" cy="432048"/>
            <a:chOff x="-1297906" y="2256625"/>
            <a:chExt cx="864096" cy="864096"/>
          </a:xfrm>
        </p:grpSpPr>
        <p:sp>
          <p:nvSpPr>
            <p:cNvPr id="1177" name="泪滴形 1176"/>
            <p:cNvSpPr/>
            <p:nvPr/>
          </p:nvSpPr>
          <p:spPr>
            <a:xfrm rot="8186728">
              <a:off x="-1297906" y="2256625"/>
              <a:ext cx="864096" cy="864096"/>
            </a:xfrm>
            <a:prstGeom prst="teardrop">
              <a:avLst>
                <a:gd name="adj" fmla="val 173755"/>
              </a:avLst>
            </a:prstGeom>
            <a:solidFill>
              <a:srgbClr val="C64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8" name="椭圆 1177"/>
            <p:cNvSpPr/>
            <p:nvPr/>
          </p:nvSpPr>
          <p:spPr>
            <a:xfrm>
              <a:off x="-1081882"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9" name="组合 1178"/>
          <p:cNvGrpSpPr/>
          <p:nvPr/>
        </p:nvGrpSpPr>
        <p:grpSpPr>
          <a:xfrm>
            <a:off x="8117751" y="5009007"/>
            <a:ext cx="432048" cy="432048"/>
            <a:chOff x="-2954090" y="2256625"/>
            <a:chExt cx="864096" cy="864096"/>
          </a:xfrm>
        </p:grpSpPr>
        <p:sp>
          <p:nvSpPr>
            <p:cNvPr id="1180" name="泪滴形 1179"/>
            <p:cNvSpPr/>
            <p:nvPr/>
          </p:nvSpPr>
          <p:spPr>
            <a:xfrm rot="8186728">
              <a:off x="-2954090" y="2256625"/>
              <a:ext cx="864096" cy="864096"/>
            </a:xfrm>
            <a:prstGeom prst="teardrop">
              <a:avLst>
                <a:gd name="adj" fmla="val 173755"/>
              </a:avLst>
            </a:prstGeom>
            <a:solidFill>
              <a:srgbClr val="33A1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1" name="椭圆 1180"/>
            <p:cNvSpPr/>
            <p:nvPr/>
          </p:nvSpPr>
          <p:spPr>
            <a:xfrm>
              <a:off x="-2738066" y="2505174"/>
              <a:ext cx="432048" cy="4320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86" name="组合 1185"/>
          <p:cNvGrpSpPr/>
          <p:nvPr/>
        </p:nvGrpSpPr>
        <p:grpSpPr>
          <a:xfrm>
            <a:off x="9090234" y="1220946"/>
            <a:ext cx="895159" cy="969071"/>
            <a:chOff x="2168525" y="3194050"/>
            <a:chExt cx="346075" cy="374650"/>
          </a:xfrm>
          <a:solidFill>
            <a:srgbClr val="C00000"/>
          </a:solidFill>
        </p:grpSpPr>
        <p:sp>
          <p:nvSpPr>
            <p:cNvPr id="1187" name="Freeform 5"/>
            <p:cNvSpPr>
              <a:spLocks/>
            </p:cNvSpPr>
            <p:nvPr/>
          </p:nvSpPr>
          <p:spPr bwMode="auto">
            <a:xfrm>
              <a:off x="2400300" y="3390900"/>
              <a:ext cx="98425" cy="130175"/>
            </a:xfrm>
            <a:custGeom>
              <a:avLst/>
              <a:gdLst>
                <a:gd name="T0" fmla="*/ 50 w 62"/>
                <a:gd name="T1" fmla="*/ 82 h 82"/>
                <a:gd name="T2" fmla="*/ 50 w 62"/>
                <a:gd name="T3" fmla="*/ 82 h 82"/>
                <a:gd name="T4" fmla="*/ 54 w 62"/>
                <a:gd name="T5" fmla="*/ 74 h 82"/>
                <a:gd name="T6" fmla="*/ 58 w 62"/>
                <a:gd name="T7" fmla="*/ 66 h 82"/>
                <a:gd name="T8" fmla="*/ 60 w 62"/>
                <a:gd name="T9" fmla="*/ 56 h 82"/>
                <a:gd name="T10" fmla="*/ 62 w 62"/>
                <a:gd name="T11" fmla="*/ 46 h 82"/>
                <a:gd name="T12" fmla="*/ 62 w 62"/>
                <a:gd name="T13" fmla="*/ 46 h 82"/>
                <a:gd name="T14" fmla="*/ 60 w 62"/>
                <a:gd name="T15" fmla="*/ 32 h 82"/>
                <a:gd name="T16" fmla="*/ 56 w 62"/>
                <a:gd name="T17" fmla="*/ 20 h 82"/>
                <a:gd name="T18" fmla="*/ 50 w 62"/>
                <a:gd name="T19" fmla="*/ 8 h 82"/>
                <a:gd name="T20" fmla="*/ 42 w 62"/>
                <a:gd name="T21" fmla="*/ 0 h 82"/>
                <a:gd name="T22" fmla="*/ 0 w 62"/>
                <a:gd name="T23" fmla="*/ 42 h 82"/>
                <a:gd name="T24" fmla="*/ 50 w 62"/>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2">
                  <a:moveTo>
                    <a:pt x="50" y="82"/>
                  </a:moveTo>
                  <a:lnTo>
                    <a:pt x="50" y="82"/>
                  </a:lnTo>
                  <a:lnTo>
                    <a:pt x="54" y="74"/>
                  </a:lnTo>
                  <a:lnTo>
                    <a:pt x="58" y="66"/>
                  </a:lnTo>
                  <a:lnTo>
                    <a:pt x="60" y="56"/>
                  </a:lnTo>
                  <a:lnTo>
                    <a:pt x="62" y="46"/>
                  </a:lnTo>
                  <a:lnTo>
                    <a:pt x="62" y="46"/>
                  </a:lnTo>
                  <a:lnTo>
                    <a:pt x="60" y="32"/>
                  </a:lnTo>
                  <a:lnTo>
                    <a:pt x="56" y="20"/>
                  </a:lnTo>
                  <a:lnTo>
                    <a:pt x="50" y="8"/>
                  </a:lnTo>
                  <a:lnTo>
                    <a:pt x="42" y="0"/>
                  </a:lnTo>
                  <a:lnTo>
                    <a:pt x="0" y="42"/>
                  </a:lnTo>
                  <a:lnTo>
                    <a:pt x="50" y="82"/>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8" name="Freeform 6"/>
            <p:cNvSpPr>
              <a:spLocks/>
            </p:cNvSpPr>
            <p:nvPr/>
          </p:nvSpPr>
          <p:spPr bwMode="auto">
            <a:xfrm>
              <a:off x="2320925" y="3470275"/>
              <a:ext cx="146050" cy="98425"/>
            </a:xfrm>
            <a:custGeom>
              <a:avLst/>
              <a:gdLst>
                <a:gd name="T0" fmla="*/ 42 w 92"/>
                <a:gd name="T1" fmla="*/ 0 h 62"/>
                <a:gd name="T2" fmla="*/ 0 w 92"/>
                <a:gd name="T3" fmla="*/ 44 h 62"/>
                <a:gd name="T4" fmla="*/ 0 w 92"/>
                <a:gd name="T5" fmla="*/ 44 h 62"/>
                <a:gd name="T6" fmla="*/ 10 w 92"/>
                <a:gd name="T7" fmla="*/ 52 h 62"/>
                <a:gd name="T8" fmla="*/ 20 w 92"/>
                <a:gd name="T9" fmla="*/ 56 h 62"/>
                <a:gd name="T10" fmla="*/ 32 w 92"/>
                <a:gd name="T11" fmla="*/ 60 h 62"/>
                <a:gd name="T12" fmla="*/ 46 w 92"/>
                <a:gd name="T13" fmla="*/ 62 h 62"/>
                <a:gd name="T14" fmla="*/ 46 w 92"/>
                <a:gd name="T15" fmla="*/ 62 h 62"/>
                <a:gd name="T16" fmla="*/ 58 w 92"/>
                <a:gd name="T17" fmla="*/ 60 h 62"/>
                <a:gd name="T18" fmla="*/ 72 w 92"/>
                <a:gd name="T19" fmla="*/ 56 h 62"/>
                <a:gd name="T20" fmla="*/ 82 w 92"/>
                <a:gd name="T21" fmla="*/ 50 h 62"/>
                <a:gd name="T22" fmla="*/ 92 w 92"/>
                <a:gd name="T23" fmla="*/ 42 h 62"/>
                <a:gd name="T24" fmla="*/ 42 w 92"/>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62">
                  <a:moveTo>
                    <a:pt x="42" y="0"/>
                  </a:moveTo>
                  <a:lnTo>
                    <a:pt x="0" y="44"/>
                  </a:lnTo>
                  <a:lnTo>
                    <a:pt x="0" y="44"/>
                  </a:lnTo>
                  <a:lnTo>
                    <a:pt x="10" y="52"/>
                  </a:lnTo>
                  <a:lnTo>
                    <a:pt x="20" y="56"/>
                  </a:lnTo>
                  <a:lnTo>
                    <a:pt x="32" y="60"/>
                  </a:lnTo>
                  <a:lnTo>
                    <a:pt x="46" y="62"/>
                  </a:lnTo>
                  <a:lnTo>
                    <a:pt x="46" y="62"/>
                  </a:lnTo>
                  <a:lnTo>
                    <a:pt x="58" y="60"/>
                  </a:lnTo>
                  <a:lnTo>
                    <a:pt x="72" y="56"/>
                  </a:lnTo>
                  <a:lnTo>
                    <a:pt x="82" y="50"/>
                  </a:lnTo>
                  <a:lnTo>
                    <a:pt x="92" y="42"/>
                  </a:lnTo>
                  <a:lnTo>
                    <a:pt x="42" y="0"/>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9" name="Freeform 7"/>
            <p:cNvSpPr>
              <a:spLocks noEditPoints="1"/>
            </p:cNvSpPr>
            <p:nvPr/>
          </p:nvSpPr>
          <p:spPr bwMode="auto">
            <a:xfrm>
              <a:off x="2168525" y="3194050"/>
              <a:ext cx="346075" cy="346075"/>
            </a:xfrm>
            <a:custGeom>
              <a:avLst/>
              <a:gdLst>
                <a:gd name="T0" fmla="*/ 184 w 218"/>
                <a:gd name="T1" fmla="*/ 10 h 218"/>
                <a:gd name="T2" fmla="*/ 180 w 218"/>
                <a:gd name="T3" fmla="*/ 6 h 218"/>
                <a:gd name="T4" fmla="*/ 168 w 218"/>
                <a:gd name="T5" fmla="*/ 0 h 218"/>
                <a:gd name="T6" fmla="*/ 154 w 218"/>
                <a:gd name="T7" fmla="*/ 0 h 218"/>
                <a:gd name="T8" fmla="*/ 142 w 218"/>
                <a:gd name="T9" fmla="*/ 6 h 218"/>
                <a:gd name="T10" fmla="*/ 10 w 218"/>
                <a:gd name="T11" fmla="*/ 136 h 218"/>
                <a:gd name="T12" fmla="*/ 6 w 218"/>
                <a:gd name="T13" fmla="*/ 142 h 218"/>
                <a:gd name="T14" fmla="*/ 0 w 218"/>
                <a:gd name="T15" fmla="*/ 154 h 218"/>
                <a:gd name="T16" fmla="*/ 0 w 218"/>
                <a:gd name="T17" fmla="*/ 168 h 218"/>
                <a:gd name="T18" fmla="*/ 6 w 218"/>
                <a:gd name="T19" fmla="*/ 180 h 218"/>
                <a:gd name="T20" fmla="*/ 32 w 218"/>
                <a:gd name="T21" fmla="*/ 208 h 218"/>
                <a:gd name="T22" fmla="*/ 38 w 218"/>
                <a:gd name="T23" fmla="*/ 212 h 218"/>
                <a:gd name="T24" fmla="*/ 50 w 218"/>
                <a:gd name="T25" fmla="*/ 218 h 218"/>
                <a:gd name="T26" fmla="*/ 64 w 218"/>
                <a:gd name="T27" fmla="*/ 218 h 218"/>
                <a:gd name="T28" fmla="*/ 76 w 218"/>
                <a:gd name="T29" fmla="*/ 212 h 218"/>
                <a:gd name="T30" fmla="*/ 208 w 218"/>
                <a:gd name="T31" fmla="*/ 82 h 218"/>
                <a:gd name="T32" fmla="*/ 212 w 218"/>
                <a:gd name="T33" fmla="*/ 76 h 218"/>
                <a:gd name="T34" fmla="*/ 218 w 218"/>
                <a:gd name="T35" fmla="*/ 64 h 218"/>
                <a:gd name="T36" fmla="*/ 218 w 218"/>
                <a:gd name="T37" fmla="*/ 50 h 218"/>
                <a:gd name="T38" fmla="*/ 212 w 218"/>
                <a:gd name="T39" fmla="*/ 38 h 218"/>
                <a:gd name="T40" fmla="*/ 208 w 218"/>
                <a:gd name="T41" fmla="*/ 32 h 218"/>
                <a:gd name="T42" fmla="*/ 136 w 218"/>
                <a:gd name="T43" fmla="*/ 138 h 218"/>
                <a:gd name="T44" fmla="*/ 26 w 218"/>
                <a:gd name="T45" fmla="*/ 152 h 218"/>
                <a:gd name="T46" fmla="*/ 24 w 218"/>
                <a:gd name="T47" fmla="*/ 156 h 218"/>
                <a:gd name="T48" fmla="*/ 22 w 218"/>
                <a:gd name="T49" fmla="*/ 160 h 218"/>
                <a:gd name="T50" fmla="*/ 26 w 218"/>
                <a:gd name="T51" fmla="*/ 170 h 218"/>
                <a:gd name="T52" fmla="*/ 28 w 218"/>
                <a:gd name="T53" fmla="*/ 174 h 218"/>
                <a:gd name="T54" fmla="*/ 26 w 218"/>
                <a:gd name="T55" fmla="*/ 178 h 218"/>
                <a:gd name="T56" fmla="*/ 22 w 218"/>
                <a:gd name="T57" fmla="*/ 178 h 218"/>
                <a:gd name="T58" fmla="*/ 18 w 218"/>
                <a:gd name="T59" fmla="*/ 178 h 218"/>
                <a:gd name="T60" fmla="*/ 10 w 218"/>
                <a:gd name="T61" fmla="*/ 160 h 218"/>
                <a:gd name="T62" fmla="*/ 12 w 218"/>
                <a:gd name="T63" fmla="*/ 152 h 218"/>
                <a:gd name="T64" fmla="*/ 144 w 218"/>
                <a:gd name="T65" fmla="*/ 18 h 218"/>
                <a:gd name="T66" fmla="*/ 152 w 218"/>
                <a:gd name="T67" fmla="*/ 14 h 218"/>
                <a:gd name="T68" fmla="*/ 160 w 218"/>
                <a:gd name="T69" fmla="*/ 12 h 218"/>
                <a:gd name="T70" fmla="*/ 176 w 218"/>
                <a:gd name="T71" fmla="*/ 18 h 218"/>
                <a:gd name="T72" fmla="*/ 200 w 218"/>
                <a:gd name="T73" fmla="*/ 42 h 218"/>
                <a:gd name="T74" fmla="*/ 206 w 218"/>
                <a:gd name="T75" fmla="*/ 58 h 218"/>
                <a:gd name="T76" fmla="*/ 200 w 218"/>
                <a:gd name="T77" fmla="*/ 7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8" h="218">
                  <a:moveTo>
                    <a:pt x="208" y="32"/>
                  </a:moveTo>
                  <a:lnTo>
                    <a:pt x="184" y="10"/>
                  </a:lnTo>
                  <a:lnTo>
                    <a:pt x="184" y="10"/>
                  </a:lnTo>
                  <a:lnTo>
                    <a:pt x="180" y="6"/>
                  </a:lnTo>
                  <a:lnTo>
                    <a:pt x="174" y="2"/>
                  </a:lnTo>
                  <a:lnTo>
                    <a:pt x="168" y="0"/>
                  </a:lnTo>
                  <a:lnTo>
                    <a:pt x="160" y="0"/>
                  </a:lnTo>
                  <a:lnTo>
                    <a:pt x="154" y="0"/>
                  </a:lnTo>
                  <a:lnTo>
                    <a:pt x="148" y="2"/>
                  </a:lnTo>
                  <a:lnTo>
                    <a:pt x="142" y="6"/>
                  </a:lnTo>
                  <a:lnTo>
                    <a:pt x="136" y="10"/>
                  </a:lnTo>
                  <a:lnTo>
                    <a:pt x="10" y="136"/>
                  </a:lnTo>
                  <a:lnTo>
                    <a:pt x="10" y="136"/>
                  </a:lnTo>
                  <a:lnTo>
                    <a:pt x="6" y="142"/>
                  </a:lnTo>
                  <a:lnTo>
                    <a:pt x="2" y="148"/>
                  </a:lnTo>
                  <a:lnTo>
                    <a:pt x="0" y="154"/>
                  </a:lnTo>
                  <a:lnTo>
                    <a:pt x="0" y="160"/>
                  </a:lnTo>
                  <a:lnTo>
                    <a:pt x="0" y="168"/>
                  </a:lnTo>
                  <a:lnTo>
                    <a:pt x="2" y="174"/>
                  </a:lnTo>
                  <a:lnTo>
                    <a:pt x="6" y="180"/>
                  </a:lnTo>
                  <a:lnTo>
                    <a:pt x="10" y="186"/>
                  </a:lnTo>
                  <a:lnTo>
                    <a:pt x="32" y="208"/>
                  </a:lnTo>
                  <a:lnTo>
                    <a:pt x="32" y="208"/>
                  </a:lnTo>
                  <a:lnTo>
                    <a:pt x="38" y="212"/>
                  </a:lnTo>
                  <a:lnTo>
                    <a:pt x="44" y="216"/>
                  </a:lnTo>
                  <a:lnTo>
                    <a:pt x="50" y="218"/>
                  </a:lnTo>
                  <a:lnTo>
                    <a:pt x="56" y="218"/>
                  </a:lnTo>
                  <a:lnTo>
                    <a:pt x="64" y="218"/>
                  </a:lnTo>
                  <a:lnTo>
                    <a:pt x="70" y="216"/>
                  </a:lnTo>
                  <a:lnTo>
                    <a:pt x="76" y="212"/>
                  </a:lnTo>
                  <a:lnTo>
                    <a:pt x="82" y="208"/>
                  </a:lnTo>
                  <a:lnTo>
                    <a:pt x="208" y="82"/>
                  </a:lnTo>
                  <a:lnTo>
                    <a:pt x="208" y="82"/>
                  </a:lnTo>
                  <a:lnTo>
                    <a:pt x="212" y="76"/>
                  </a:lnTo>
                  <a:lnTo>
                    <a:pt x="216" y="70"/>
                  </a:lnTo>
                  <a:lnTo>
                    <a:pt x="218" y="64"/>
                  </a:lnTo>
                  <a:lnTo>
                    <a:pt x="218" y="58"/>
                  </a:lnTo>
                  <a:lnTo>
                    <a:pt x="218" y="50"/>
                  </a:lnTo>
                  <a:lnTo>
                    <a:pt x="216" y="44"/>
                  </a:lnTo>
                  <a:lnTo>
                    <a:pt x="212" y="38"/>
                  </a:lnTo>
                  <a:lnTo>
                    <a:pt x="208" y="32"/>
                  </a:lnTo>
                  <a:lnTo>
                    <a:pt x="208" y="32"/>
                  </a:lnTo>
                  <a:close/>
                  <a:moveTo>
                    <a:pt x="200" y="74"/>
                  </a:moveTo>
                  <a:lnTo>
                    <a:pt x="136" y="138"/>
                  </a:lnTo>
                  <a:lnTo>
                    <a:pt x="88" y="90"/>
                  </a:lnTo>
                  <a:lnTo>
                    <a:pt x="26" y="152"/>
                  </a:lnTo>
                  <a:lnTo>
                    <a:pt x="26" y="152"/>
                  </a:lnTo>
                  <a:lnTo>
                    <a:pt x="24" y="156"/>
                  </a:lnTo>
                  <a:lnTo>
                    <a:pt x="22" y="160"/>
                  </a:lnTo>
                  <a:lnTo>
                    <a:pt x="22" y="160"/>
                  </a:lnTo>
                  <a:lnTo>
                    <a:pt x="24" y="166"/>
                  </a:lnTo>
                  <a:lnTo>
                    <a:pt x="26" y="170"/>
                  </a:lnTo>
                  <a:lnTo>
                    <a:pt x="26" y="170"/>
                  </a:lnTo>
                  <a:lnTo>
                    <a:pt x="28" y="174"/>
                  </a:lnTo>
                  <a:lnTo>
                    <a:pt x="26" y="178"/>
                  </a:lnTo>
                  <a:lnTo>
                    <a:pt x="26" y="178"/>
                  </a:lnTo>
                  <a:lnTo>
                    <a:pt x="22" y="178"/>
                  </a:lnTo>
                  <a:lnTo>
                    <a:pt x="22" y="178"/>
                  </a:lnTo>
                  <a:lnTo>
                    <a:pt x="18" y="178"/>
                  </a:lnTo>
                  <a:lnTo>
                    <a:pt x="18" y="178"/>
                  </a:lnTo>
                  <a:lnTo>
                    <a:pt x="12" y="170"/>
                  </a:lnTo>
                  <a:lnTo>
                    <a:pt x="10" y="160"/>
                  </a:lnTo>
                  <a:lnTo>
                    <a:pt x="10" y="160"/>
                  </a:lnTo>
                  <a:lnTo>
                    <a:pt x="12" y="152"/>
                  </a:lnTo>
                  <a:lnTo>
                    <a:pt x="18" y="144"/>
                  </a:lnTo>
                  <a:lnTo>
                    <a:pt x="144" y="18"/>
                  </a:lnTo>
                  <a:lnTo>
                    <a:pt x="144" y="18"/>
                  </a:lnTo>
                  <a:lnTo>
                    <a:pt x="152" y="14"/>
                  </a:lnTo>
                  <a:lnTo>
                    <a:pt x="160" y="12"/>
                  </a:lnTo>
                  <a:lnTo>
                    <a:pt x="160" y="12"/>
                  </a:lnTo>
                  <a:lnTo>
                    <a:pt x="170" y="14"/>
                  </a:lnTo>
                  <a:lnTo>
                    <a:pt x="176" y="18"/>
                  </a:lnTo>
                  <a:lnTo>
                    <a:pt x="200" y="42"/>
                  </a:lnTo>
                  <a:lnTo>
                    <a:pt x="200" y="42"/>
                  </a:lnTo>
                  <a:lnTo>
                    <a:pt x="204" y="48"/>
                  </a:lnTo>
                  <a:lnTo>
                    <a:pt x="206" y="58"/>
                  </a:lnTo>
                  <a:lnTo>
                    <a:pt x="204" y="66"/>
                  </a:lnTo>
                  <a:lnTo>
                    <a:pt x="200" y="74"/>
                  </a:lnTo>
                  <a:lnTo>
                    <a:pt x="200" y="74"/>
                  </a:lnTo>
                  <a:close/>
                </a:path>
              </a:pathLst>
            </a:custGeom>
            <a:solidFill>
              <a:srgbClr val="C64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90" name="TextBox 1189"/>
          <p:cNvSpPr txBox="1"/>
          <p:nvPr/>
        </p:nvSpPr>
        <p:spPr>
          <a:xfrm>
            <a:off x="8780262" y="2204865"/>
            <a:ext cx="1636219" cy="830997"/>
          </a:xfrm>
          <a:prstGeom prst="rect">
            <a:avLst/>
          </a:prstGeom>
          <a:noFill/>
        </p:spPr>
        <p:txBody>
          <a:bodyPr wrap="square" rtlCol="0">
            <a:spAutoFit/>
          </a:bodyPr>
          <a:lstStyle/>
          <a:p>
            <a:pPr algn="ctr"/>
            <a:r>
              <a:rPr lang="en-US" altLang="zh-CN" sz="4800" dirty="0">
                <a:solidFill>
                  <a:srgbClr val="C64846"/>
                </a:solidFill>
              </a:rPr>
              <a:t>38%</a:t>
            </a:r>
            <a:endParaRPr lang="zh-CN" altLang="en-US" sz="4800" dirty="0">
              <a:solidFill>
                <a:srgbClr val="C64846"/>
              </a:solidFill>
            </a:endParaRPr>
          </a:p>
        </p:txBody>
      </p:sp>
    </p:spTree>
    <p:extLst>
      <p:ext uri="{BB962C8B-B14F-4D97-AF65-F5344CB8AC3E}">
        <p14:creationId xmlns:p14="http://schemas.microsoft.com/office/powerpoint/2010/main" val="306327322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男士肥胖趋势说明</a:t>
            </a:r>
            <a:endParaRPr lang="zh-CN" altLang="en-US" dirty="0"/>
          </a:p>
        </p:txBody>
      </p:sp>
      <p:sp>
        <p:nvSpPr>
          <p:cNvPr id="6" name="Freeform 5"/>
          <p:cNvSpPr>
            <a:spLocks noEditPoints="1"/>
          </p:cNvSpPr>
          <p:nvPr/>
        </p:nvSpPr>
        <p:spPr bwMode="auto">
          <a:xfrm>
            <a:off x="3928170" y="1503363"/>
            <a:ext cx="1617662" cy="4684712"/>
          </a:xfrm>
          <a:custGeom>
            <a:avLst/>
            <a:gdLst>
              <a:gd name="T0" fmla="*/ 922 w 1019"/>
              <a:gd name="T1" fmla="*/ 740 h 2951"/>
              <a:gd name="T2" fmla="*/ 852 w 1019"/>
              <a:gd name="T3" fmla="*/ 534 h 2951"/>
              <a:gd name="T4" fmla="*/ 714 w 1019"/>
              <a:gd name="T5" fmla="*/ 469 h 2951"/>
              <a:gd name="T6" fmla="*/ 583 w 1019"/>
              <a:gd name="T7" fmla="*/ 394 h 2951"/>
              <a:gd name="T8" fmla="*/ 618 w 1019"/>
              <a:gd name="T9" fmla="*/ 293 h 2951"/>
              <a:gd name="T10" fmla="*/ 630 w 1019"/>
              <a:gd name="T11" fmla="*/ 209 h 2951"/>
              <a:gd name="T12" fmla="*/ 640 w 1019"/>
              <a:gd name="T13" fmla="*/ 106 h 2951"/>
              <a:gd name="T14" fmla="*/ 577 w 1019"/>
              <a:gd name="T15" fmla="*/ 32 h 2951"/>
              <a:gd name="T16" fmla="*/ 450 w 1019"/>
              <a:gd name="T17" fmla="*/ 2 h 2951"/>
              <a:gd name="T18" fmla="*/ 348 w 1019"/>
              <a:gd name="T19" fmla="*/ 93 h 2951"/>
              <a:gd name="T20" fmla="*/ 357 w 1019"/>
              <a:gd name="T21" fmla="*/ 212 h 2951"/>
              <a:gd name="T22" fmla="*/ 375 w 1019"/>
              <a:gd name="T23" fmla="*/ 293 h 2951"/>
              <a:gd name="T24" fmla="*/ 411 w 1019"/>
              <a:gd name="T25" fmla="*/ 419 h 2951"/>
              <a:gd name="T26" fmla="*/ 248 w 1019"/>
              <a:gd name="T27" fmla="*/ 487 h 2951"/>
              <a:gd name="T28" fmla="*/ 124 w 1019"/>
              <a:gd name="T29" fmla="*/ 558 h 2951"/>
              <a:gd name="T30" fmla="*/ 101 w 1019"/>
              <a:gd name="T31" fmla="*/ 681 h 2951"/>
              <a:gd name="T32" fmla="*/ 67 w 1019"/>
              <a:gd name="T33" fmla="*/ 1003 h 2951"/>
              <a:gd name="T34" fmla="*/ 34 w 1019"/>
              <a:gd name="T35" fmla="*/ 1316 h 2951"/>
              <a:gd name="T36" fmla="*/ 0 w 1019"/>
              <a:gd name="T37" fmla="*/ 1549 h 2951"/>
              <a:gd name="T38" fmla="*/ 129 w 1019"/>
              <a:gd name="T39" fmla="*/ 1598 h 2951"/>
              <a:gd name="T40" fmla="*/ 151 w 1019"/>
              <a:gd name="T41" fmla="*/ 1478 h 2951"/>
              <a:gd name="T42" fmla="*/ 137 w 1019"/>
              <a:gd name="T43" fmla="*/ 1312 h 2951"/>
              <a:gd name="T44" fmla="*/ 202 w 1019"/>
              <a:gd name="T45" fmla="*/ 1029 h 2951"/>
              <a:gd name="T46" fmla="*/ 232 w 1019"/>
              <a:gd name="T47" fmla="*/ 785 h 2951"/>
              <a:gd name="T48" fmla="*/ 274 w 1019"/>
              <a:gd name="T49" fmla="*/ 932 h 2951"/>
              <a:gd name="T50" fmla="*/ 267 w 1019"/>
              <a:gd name="T51" fmla="*/ 1178 h 2951"/>
              <a:gd name="T52" fmla="*/ 233 w 1019"/>
              <a:gd name="T53" fmla="*/ 1412 h 2951"/>
              <a:gd name="T54" fmla="*/ 220 w 1019"/>
              <a:gd name="T55" fmla="*/ 1863 h 2951"/>
              <a:gd name="T56" fmla="*/ 245 w 1019"/>
              <a:gd name="T57" fmla="*/ 2104 h 2951"/>
              <a:gd name="T58" fmla="*/ 254 w 1019"/>
              <a:gd name="T59" fmla="*/ 2259 h 2951"/>
              <a:gd name="T60" fmla="*/ 276 w 1019"/>
              <a:gd name="T61" fmla="*/ 2532 h 2951"/>
              <a:gd name="T62" fmla="*/ 256 w 1019"/>
              <a:gd name="T63" fmla="*/ 2752 h 2951"/>
              <a:gd name="T64" fmla="*/ 219 w 1019"/>
              <a:gd name="T65" fmla="*/ 2876 h 2951"/>
              <a:gd name="T66" fmla="*/ 276 w 1019"/>
              <a:gd name="T67" fmla="*/ 2947 h 2951"/>
              <a:gd name="T68" fmla="*/ 358 w 1019"/>
              <a:gd name="T69" fmla="*/ 2875 h 2951"/>
              <a:gd name="T70" fmla="*/ 389 w 1019"/>
              <a:gd name="T71" fmla="*/ 2695 h 2951"/>
              <a:gd name="T72" fmla="*/ 409 w 1019"/>
              <a:gd name="T73" fmla="*/ 2472 h 2951"/>
              <a:gd name="T74" fmla="*/ 431 w 1019"/>
              <a:gd name="T75" fmla="*/ 2285 h 2951"/>
              <a:gd name="T76" fmla="*/ 410 w 1019"/>
              <a:gd name="T77" fmla="*/ 2105 h 2951"/>
              <a:gd name="T78" fmla="*/ 440 w 1019"/>
              <a:gd name="T79" fmla="*/ 1969 h 2951"/>
              <a:gd name="T80" fmla="*/ 481 w 1019"/>
              <a:gd name="T81" fmla="*/ 1638 h 2951"/>
              <a:gd name="T82" fmla="*/ 516 w 1019"/>
              <a:gd name="T83" fmla="*/ 1622 h 2951"/>
              <a:gd name="T84" fmla="*/ 555 w 1019"/>
              <a:gd name="T85" fmla="*/ 1946 h 2951"/>
              <a:gd name="T86" fmla="*/ 580 w 1019"/>
              <a:gd name="T87" fmla="*/ 2072 h 2951"/>
              <a:gd name="T88" fmla="*/ 572 w 1019"/>
              <a:gd name="T89" fmla="*/ 2233 h 2951"/>
              <a:gd name="T90" fmla="*/ 580 w 1019"/>
              <a:gd name="T91" fmla="*/ 2426 h 2951"/>
              <a:gd name="T92" fmla="*/ 611 w 1019"/>
              <a:gd name="T93" fmla="*/ 2657 h 2951"/>
              <a:gd name="T94" fmla="*/ 630 w 1019"/>
              <a:gd name="T95" fmla="*/ 2824 h 2951"/>
              <a:gd name="T96" fmla="*/ 709 w 1019"/>
              <a:gd name="T97" fmla="*/ 2934 h 2951"/>
              <a:gd name="T98" fmla="*/ 764 w 1019"/>
              <a:gd name="T99" fmla="*/ 2873 h 2951"/>
              <a:gd name="T100" fmla="*/ 718 w 1019"/>
              <a:gd name="T101" fmla="*/ 2690 h 2951"/>
              <a:gd name="T102" fmla="*/ 736 w 1019"/>
              <a:gd name="T103" fmla="*/ 2441 h 2951"/>
              <a:gd name="T104" fmla="*/ 735 w 1019"/>
              <a:gd name="T105" fmla="*/ 2188 h 2951"/>
              <a:gd name="T106" fmla="*/ 752 w 1019"/>
              <a:gd name="T107" fmla="*/ 2072 h 2951"/>
              <a:gd name="T108" fmla="*/ 777 w 1019"/>
              <a:gd name="T109" fmla="*/ 1809 h 2951"/>
              <a:gd name="T110" fmla="*/ 763 w 1019"/>
              <a:gd name="T111" fmla="*/ 1393 h 2951"/>
              <a:gd name="T112" fmla="*/ 874 w 1019"/>
              <a:gd name="T113" fmla="*/ 1223 h 2951"/>
              <a:gd name="T114" fmla="*/ 1018 w 1019"/>
              <a:gd name="T115" fmla="*/ 1054 h 2951"/>
              <a:gd name="T116" fmla="*/ 805 w 1019"/>
              <a:gd name="T117" fmla="*/ 1116 h 2951"/>
              <a:gd name="T118" fmla="*/ 730 w 1019"/>
              <a:gd name="T119" fmla="*/ 1169 h 2951"/>
              <a:gd name="T120" fmla="*/ 724 w 1019"/>
              <a:gd name="T121" fmla="*/ 923 h 2951"/>
              <a:gd name="T122" fmla="*/ 770 w 1019"/>
              <a:gd name="T123" fmla="*/ 772 h 2951"/>
              <a:gd name="T124" fmla="*/ 841 w 1019"/>
              <a:gd name="T125" fmla="*/ 899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9" h="2951">
                <a:moveTo>
                  <a:pt x="1008" y="941"/>
                </a:moveTo>
                <a:lnTo>
                  <a:pt x="1008" y="941"/>
                </a:lnTo>
                <a:lnTo>
                  <a:pt x="1005" y="930"/>
                </a:lnTo>
                <a:lnTo>
                  <a:pt x="1001" y="915"/>
                </a:lnTo>
                <a:lnTo>
                  <a:pt x="991" y="888"/>
                </a:lnTo>
                <a:lnTo>
                  <a:pt x="978" y="861"/>
                </a:lnTo>
                <a:lnTo>
                  <a:pt x="964" y="834"/>
                </a:lnTo>
                <a:lnTo>
                  <a:pt x="938" y="787"/>
                </a:lnTo>
                <a:lnTo>
                  <a:pt x="930" y="772"/>
                </a:lnTo>
                <a:lnTo>
                  <a:pt x="926" y="761"/>
                </a:lnTo>
                <a:lnTo>
                  <a:pt x="926" y="761"/>
                </a:lnTo>
                <a:lnTo>
                  <a:pt x="922" y="740"/>
                </a:lnTo>
                <a:lnTo>
                  <a:pt x="914" y="701"/>
                </a:lnTo>
                <a:lnTo>
                  <a:pt x="905" y="655"/>
                </a:lnTo>
                <a:lnTo>
                  <a:pt x="894" y="611"/>
                </a:lnTo>
                <a:lnTo>
                  <a:pt x="894" y="611"/>
                </a:lnTo>
                <a:lnTo>
                  <a:pt x="891" y="601"/>
                </a:lnTo>
                <a:lnTo>
                  <a:pt x="889" y="591"/>
                </a:lnTo>
                <a:lnTo>
                  <a:pt x="883" y="579"/>
                </a:lnTo>
                <a:lnTo>
                  <a:pt x="880" y="569"/>
                </a:lnTo>
                <a:lnTo>
                  <a:pt x="873" y="558"/>
                </a:lnTo>
                <a:lnTo>
                  <a:pt x="867" y="549"/>
                </a:lnTo>
                <a:lnTo>
                  <a:pt x="860" y="540"/>
                </a:lnTo>
                <a:lnTo>
                  <a:pt x="852" y="534"/>
                </a:lnTo>
                <a:lnTo>
                  <a:pt x="852" y="534"/>
                </a:lnTo>
                <a:lnTo>
                  <a:pt x="841" y="525"/>
                </a:lnTo>
                <a:lnTo>
                  <a:pt x="827" y="517"/>
                </a:lnTo>
                <a:lnTo>
                  <a:pt x="814" y="512"/>
                </a:lnTo>
                <a:lnTo>
                  <a:pt x="799" y="508"/>
                </a:lnTo>
                <a:lnTo>
                  <a:pt x="773" y="502"/>
                </a:lnTo>
                <a:lnTo>
                  <a:pt x="763" y="498"/>
                </a:lnTo>
                <a:lnTo>
                  <a:pt x="757" y="492"/>
                </a:lnTo>
                <a:lnTo>
                  <a:pt x="757" y="492"/>
                </a:lnTo>
                <a:lnTo>
                  <a:pt x="749" y="487"/>
                </a:lnTo>
                <a:lnTo>
                  <a:pt x="740" y="482"/>
                </a:lnTo>
                <a:lnTo>
                  <a:pt x="714" y="469"/>
                </a:lnTo>
                <a:lnTo>
                  <a:pt x="684" y="456"/>
                </a:lnTo>
                <a:lnTo>
                  <a:pt x="669" y="451"/>
                </a:lnTo>
                <a:lnTo>
                  <a:pt x="655" y="447"/>
                </a:lnTo>
                <a:lnTo>
                  <a:pt x="655" y="447"/>
                </a:lnTo>
                <a:lnTo>
                  <a:pt x="629" y="441"/>
                </a:lnTo>
                <a:lnTo>
                  <a:pt x="607" y="433"/>
                </a:lnTo>
                <a:lnTo>
                  <a:pt x="599" y="429"/>
                </a:lnTo>
                <a:lnTo>
                  <a:pt x="592" y="425"/>
                </a:lnTo>
                <a:lnTo>
                  <a:pt x="589" y="421"/>
                </a:lnTo>
                <a:lnTo>
                  <a:pt x="586" y="419"/>
                </a:lnTo>
                <a:lnTo>
                  <a:pt x="586" y="419"/>
                </a:lnTo>
                <a:lnTo>
                  <a:pt x="583" y="394"/>
                </a:lnTo>
                <a:lnTo>
                  <a:pt x="577" y="354"/>
                </a:lnTo>
                <a:lnTo>
                  <a:pt x="577" y="354"/>
                </a:lnTo>
                <a:lnTo>
                  <a:pt x="598" y="337"/>
                </a:lnTo>
                <a:lnTo>
                  <a:pt x="598" y="337"/>
                </a:lnTo>
                <a:lnTo>
                  <a:pt x="600" y="332"/>
                </a:lnTo>
                <a:lnTo>
                  <a:pt x="603" y="322"/>
                </a:lnTo>
                <a:lnTo>
                  <a:pt x="607" y="292"/>
                </a:lnTo>
                <a:lnTo>
                  <a:pt x="607" y="292"/>
                </a:lnTo>
                <a:lnTo>
                  <a:pt x="613" y="293"/>
                </a:lnTo>
                <a:lnTo>
                  <a:pt x="616" y="293"/>
                </a:lnTo>
                <a:lnTo>
                  <a:pt x="618" y="293"/>
                </a:lnTo>
                <a:lnTo>
                  <a:pt x="618" y="293"/>
                </a:lnTo>
                <a:lnTo>
                  <a:pt x="621" y="292"/>
                </a:lnTo>
                <a:lnTo>
                  <a:pt x="623" y="289"/>
                </a:lnTo>
                <a:lnTo>
                  <a:pt x="626" y="283"/>
                </a:lnTo>
                <a:lnTo>
                  <a:pt x="629" y="273"/>
                </a:lnTo>
                <a:lnTo>
                  <a:pt x="630" y="261"/>
                </a:lnTo>
                <a:lnTo>
                  <a:pt x="633" y="238"/>
                </a:lnTo>
                <a:lnTo>
                  <a:pt x="634" y="220"/>
                </a:lnTo>
                <a:lnTo>
                  <a:pt x="634" y="220"/>
                </a:lnTo>
                <a:lnTo>
                  <a:pt x="634" y="214"/>
                </a:lnTo>
                <a:lnTo>
                  <a:pt x="634" y="212"/>
                </a:lnTo>
                <a:lnTo>
                  <a:pt x="633" y="209"/>
                </a:lnTo>
                <a:lnTo>
                  <a:pt x="630" y="209"/>
                </a:lnTo>
                <a:lnTo>
                  <a:pt x="625" y="209"/>
                </a:lnTo>
                <a:lnTo>
                  <a:pt x="616" y="209"/>
                </a:lnTo>
                <a:lnTo>
                  <a:pt x="616" y="209"/>
                </a:lnTo>
                <a:lnTo>
                  <a:pt x="618" y="200"/>
                </a:lnTo>
                <a:lnTo>
                  <a:pt x="620" y="190"/>
                </a:lnTo>
                <a:lnTo>
                  <a:pt x="625" y="178"/>
                </a:lnTo>
                <a:lnTo>
                  <a:pt x="630" y="163"/>
                </a:lnTo>
                <a:lnTo>
                  <a:pt x="630" y="163"/>
                </a:lnTo>
                <a:lnTo>
                  <a:pt x="636" y="148"/>
                </a:lnTo>
                <a:lnTo>
                  <a:pt x="639" y="134"/>
                </a:lnTo>
                <a:lnTo>
                  <a:pt x="640" y="120"/>
                </a:lnTo>
                <a:lnTo>
                  <a:pt x="640" y="106"/>
                </a:lnTo>
                <a:lnTo>
                  <a:pt x="640" y="94"/>
                </a:lnTo>
                <a:lnTo>
                  <a:pt x="639" y="85"/>
                </a:lnTo>
                <a:lnTo>
                  <a:pt x="635" y="73"/>
                </a:lnTo>
                <a:lnTo>
                  <a:pt x="635" y="73"/>
                </a:lnTo>
                <a:lnTo>
                  <a:pt x="629" y="63"/>
                </a:lnTo>
                <a:lnTo>
                  <a:pt x="621" y="55"/>
                </a:lnTo>
                <a:lnTo>
                  <a:pt x="612" y="48"/>
                </a:lnTo>
                <a:lnTo>
                  <a:pt x="603" y="42"/>
                </a:lnTo>
                <a:lnTo>
                  <a:pt x="589" y="36"/>
                </a:lnTo>
                <a:lnTo>
                  <a:pt x="582" y="35"/>
                </a:lnTo>
                <a:lnTo>
                  <a:pt x="582" y="35"/>
                </a:lnTo>
                <a:lnTo>
                  <a:pt x="577" y="32"/>
                </a:lnTo>
                <a:lnTo>
                  <a:pt x="573" y="28"/>
                </a:lnTo>
                <a:lnTo>
                  <a:pt x="568" y="22"/>
                </a:lnTo>
                <a:lnTo>
                  <a:pt x="560" y="15"/>
                </a:lnTo>
                <a:lnTo>
                  <a:pt x="555" y="11"/>
                </a:lnTo>
                <a:lnTo>
                  <a:pt x="548" y="8"/>
                </a:lnTo>
                <a:lnTo>
                  <a:pt x="548" y="8"/>
                </a:lnTo>
                <a:lnTo>
                  <a:pt x="543" y="5"/>
                </a:lnTo>
                <a:lnTo>
                  <a:pt x="537" y="4"/>
                </a:lnTo>
                <a:lnTo>
                  <a:pt x="520" y="1"/>
                </a:lnTo>
                <a:lnTo>
                  <a:pt x="498" y="0"/>
                </a:lnTo>
                <a:lnTo>
                  <a:pt x="475" y="1"/>
                </a:lnTo>
                <a:lnTo>
                  <a:pt x="450" y="2"/>
                </a:lnTo>
                <a:lnTo>
                  <a:pt x="428" y="5"/>
                </a:lnTo>
                <a:lnTo>
                  <a:pt x="411" y="9"/>
                </a:lnTo>
                <a:lnTo>
                  <a:pt x="404" y="11"/>
                </a:lnTo>
                <a:lnTo>
                  <a:pt x="398" y="14"/>
                </a:lnTo>
                <a:lnTo>
                  <a:pt x="398" y="14"/>
                </a:lnTo>
                <a:lnTo>
                  <a:pt x="391" y="22"/>
                </a:lnTo>
                <a:lnTo>
                  <a:pt x="383" y="30"/>
                </a:lnTo>
                <a:lnTo>
                  <a:pt x="375" y="40"/>
                </a:lnTo>
                <a:lnTo>
                  <a:pt x="367" y="51"/>
                </a:lnTo>
                <a:lnTo>
                  <a:pt x="356" y="73"/>
                </a:lnTo>
                <a:lnTo>
                  <a:pt x="348" y="93"/>
                </a:lnTo>
                <a:lnTo>
                  <a:pt x="348" y="93"/>
                </a:lnTo>
                <a:lnTo>
                  <a:pt x="347" y="97"/>
                </a:lnTo>
                <a:lnTo>
                  <a:pt x="347" y="102"/>
                </a:lnTo>
                <a:lnTo>
                  <a:pt x="348" y="114"/>
                </a:lnTo>
                <a:lnTo>
                  <a:pt x="352" y="129"/>
                </a:lnTo>
                <a:lnTo>
                  <a:pt x="356" y="146"/>
                </a:lnTo>
                <a:lnTo>
                  <a:pt x="367" y="181"/>
                </a:lnTo>
                <a:lnTo>
                  <a:pt x="376" y="209"/>
                </a:lnTo>
                <a:lnTo>
                  <a:pt x="376" y="209"/>
                </a:lnTo>
                <a:lnTo>
                  <a:pt x="367" y="209"/>
                </a:lnTo>
                <a:lnTo>
                  <a:pt x="361" y="209"/>
                </a:lnTo>
                <a:lnTo>
                  <a:pt x="358" y="209"/>
                </a:lnTo>
                <a:lnTo>
                  <a:pt x="357" y="212"/>
                </a:lnTo>
                <a:lnTo>
                  <a:pt x="357" y="214"/>
                </a:lnTo>
                <a:lnTo>
                  <a:pt x="357" y="220"/>
                </a:lnTo>
                <a:lnTo>
                  <a:pt x="357" y="220"/>
                </a:lnTo>
                <a:lnTo>
                  <a:pt x="358" y="238"/>
                </a:lnTo>
                <a:lnTo>
                  <a:pt x="361" y="261"/>
                </a:lnTo>
                <a:lnTo>
                  <a:pt x="362" y="273"/>
                </a:lnTo>
                <a:lnTo>
                  <a:pt x="365" y="283"/>
                </a:lnTo>
                <a:lnTo>
                  <a:pt x="367" y="289"/>
                </a:lnTo>
                <a:lnTo>
                  <a:pt x="370" y="292"/>
                </a:lnTo>
                <a:lnTo>
                  <a:pt x="371" y="293"/>
                </a:lnTo>
                <a:lnTo>
                  <a:pt x="371" y="293"/>
                </a:lnTo>
                <a:lnTo>
                  <a:pt x="375" y="293"/>
                </a:lnTo>
                <a:lnTo>
                  <a:pt x="379" y="293"/>
                </a:lnTo>
                <a:lnTo>
                  <a:pt x="386" y="291"/>
                </a:lnTo>
                <a:lnTo>
                  <a:pt x="386" y="291"/>
                </a:lnTo>
                <a:lnTo>
                  <a:pt x="389" y="322"/>
                </a:lnTo>
                <a:lnTo>
                  <a:pt x="392" y="332"/>
                </a:lnTo>
                <a:lnTo>
                  <a:pt x="395" y="337"/>
                </a:lnTo>
                <a:lnTo>
                  <a:pt x="395" y="337"/>
                </a:lnTo>
                <a:lnTo>
                  <a:pt x="419" y="358"/>
                </a:lnTo>
                <a:lnTo>
                  <a:pt x="419" y="358"/>
                </a:lnTo>
                <a:lnTo>
                  <a:pt x="414" y="396"/>
                </a:lnTo>
                <a:lnTo>
                  <a:pt x="411" y="419"/>
                </a:lnTo>
                <a:lnTo>
                  <a:pt x="411" y="419"/>
                </a:lnTo>
                <a:lnTo>
                  <a:pt x="410" y="421"/>
                </a:lnTo>
                <a:lnTo>
                  <a:pt x="405" y="425"/>
                </a:lnTo>
                <a:lnTo>
                  <a:pt x="398" y="429"/>
                </a:lnTo>
                <a:lnTo>
                  <a:pt x="391" y="433"/>
                </a:lnTo>
                <a:lnTo>
                  <a:pt x="369" y="441"/>
                </a:lnTo>
                <a:lnTo>
                  <a:pt x="343" y="447"/>
                </a:lnTo>
                <a:lnTo>
                  <a:pt x="343" y="447"/>
                </a:lnTo>
                <a:lnTo>
                  <a:pt x="329" y="451"/>
                </a:lnTo>
                <a:lnTo>
                  <a:pt x="313" y="456"/>
                </a:lnTo>
                <a:lnTo>
                  <a:pt x="283" y="469"/>
                </a:lnTo>
                <a:lnTo>
                  <a:pt x="257" y="482"/>
                </a:lnTo>
                <a:lnTo>
                  <a:pt x="248" y="487"/>
                </a:lnTo>
                <a:lnTo>
                  <a:pt x="241" y="492"/>
                </a:lnTo>
                <a:lnTo>
                  <a:pt x="241" y="492"/>
                </a:lnTo>
                <a:lnTo>
                  <a:pt x="234" y="498"/>
                </a:lnTo>
                <a:lnTo>
                  <a:pt x="224" y="502"/>
                </a:lnTo>
                <a:lnTo>
                  <a:pt x="199" y="508"/>
                </a:lnTo>
                <a:lnTo>
                  <a:pt x="185" y="512"/>
                </a:lnTo>
                <a:lnTo>
                  <a:pt x="171" y="517"/>
                </a:lnTo>
                <a:lnTo>
                  <a:pt x="157" y="525"/>
                </a:lnTo>
                <a:lnTo>
                  <a:pt x="145" y="534"/>
                </a:lnTo>
                <a:lnTo>
                  <a:pt x="145" y="534"/>
                </a:lnTo>
                <a:lnTo>
                  <a:pt x="135" y="546"/>
                </a:lnTo>
                <a:lnTo>
                  <a:pt x="124" y="558"/>
                </a:lnTo>
                <a:lnTo>
                  <a:pt x="117" y="574"/>
                </a:lnTo>
                <a:lnTo>
                  <a:pt x="110" y="589"/>
                </a:lnTo>
                <a:lnTo>
                  <a:pt x="110" y="589"/>
                </a:lnTo>
                <a:lnTo>
                  <a:pt x="106" y="597"/>
                </a:lnTo>
                <a:lnTo>
                  <a:pt x="105" y="606"/>
                </a:lnTo>
                <a:lnTo>
                  <a:pt x="105" y="606"/>
                </a:lnTo>
                <a:lnTo>
                  <a:pt x="105" y="608"/>
                </a:lnTo>
                <a:lnTo>
                  <a:pt x="105" y="608"/>
                </a:lnTo>
                <a:lnTo>
                  <a:pt x="102" y="621"/>
                </a:lnTo>
                <a:lnTo>
                  <a:pt x="102" y="633"/>
                </a:lnTo>
                <a:lnTo>
                  <a:pt x="102" y="633"/>
                </a:lnTo>
                <a:lnTo>
                  <a:pt x="101" y="681"/>
                </a:lnTo>
                <a:lnTo>
                  <a:pt x="102" y="732"/>
                </a:lnTo>
                <a:lnTo>
                  <a:pt x="104" y="774"/>
                </a:lnTo>
                <a:lnTo>
                  <a:pt x="105" y="799"/>
                </a:lnTo>
                <a:lnTo>
                  <a:pt x="105" y="799"/>
                </a:lnTo>
                <a:lnTo>
                  <a:pt x="104" y="809"/>
                </a:lnTo>
                <a:lnTo>
                  <a:pt x="98" y="829"/>
                </a:lnTo>
                <a:lnTo>
                  <a:pt x="84" y="882"/>
                </a:lnTo>
                <a:lnTo>
                  <a:pt x="76" y="913"/>
                </a:lnTo>
                <a:lnTo>
                  <a:pt x="71" y="945"/>
                </a:lnTo>
                <a:lnTo>
                  <a:pt x="67" y="975"/>
                </a:lnTo>
                <a:lnTo>
                  <a:pt x="66" y="989"/>
                </a:lnTo>
                <a:lnTo>
                  <a:pt x="67" y="1003"/>
                </a:lnTo>
                <a:lnTo>
                  <a:pt x="67" y="1003"/>
                </a:lnTo>
                <a:lnTo>
                  <a:pt x="71" y="1055"/>
                </a:lnTo>
                <a:lnTo>
                  <a:pt x="71" y="1055"/>
                </a:lnTo>
                <a:lnTo>
                  <a:pt x="66" y="1071"/>
                </a:lnTo>
                <a:lnTo>
                  <a:pt x="61" y="1087"/>
                </a:lnTo>
                <a:lnTo>
                  <a:pt x="61" y="1087"/>
                </a:lnTo>
                <a:lnTo>
                  <a:pt x="56" y="1112"/>
                </a:lnTo>
                <a:lnTo>
                  <a:pt x="51" y="1139"/>
                </a:lnTo>
                <a:lnTo>
                  <a:pt x="43" y="1201"/>
                </a:lnTo>
                <a:lnTo>
                  <a:pt x="38" y="1263"/>
                </a:lnTo>
                <a:lnTo>
                  <a:pt x="34" y="1316"/>
                </a:lnTo>
                <a:lnTo>
                  <a:pt x="34" y="1316"/>
                </a:lnTo>
                <a:lnTo>
                  <a:pt x="30" y="1376"/>
                </a:lnTo>
                <a:lnTo>
                  <a:pt x="27" y="1412"/>
                </a:lnTo>
                <a:lnTo>
                  <a:pt x="27" y="1412"/>
                </a:lnTo>
                <a:lnTo>
                  <a:pt x="25" y="1424"/>
                </a:lnTo>
                <a:lnTo>
                  <a:pt x="21" y="1435"/>
                </a:lnTo>
                <a:lnTo>
                  <a:pt x="12" y="1462"/>
                </a:lnTo>
                <a:lnTo>
                  <a:pt x="8" y="1477"/>
                </a:lnTo>
                <a:lnTo>
                  <a:pt x="4" y="1492"/>
                </a:lnTo>
                <a:lnTo>
                  <a:pt x="1" y="1506"/>
                </a:lnTo>
                <a:lnTo>
                  <a:pt x="0" y="1521"/>
                </a:lnTo>
                <a:lnTo>
                  <a:pt x="0" y="1521"/>
                </a:lnTo>
                <a:lnTo>
                  <a:pt x="0" y="1549"/>
                </a:lnTo>
                <a:lnTo>
                  <a:pt x="1" y="1572"/>
                </a:lnTo>
                <a:lnTo>
                  <a:pt x="3" y="1581"/>
                </a:lnTo>
                <a:lnTo>
                  <a:pt x="5" y="1589"/>
                </a:lnTo>
                <a:lnTo>
                  <a:pt x="7" y="1593"/>
                </a:lnTo>
                <a:lnTo>
                  <a:pt x="10" y="1596"/>
                </a:lnTo>
                <a:lnTo>
                  <a:pt x="10" y="1596"/>
                </a:lnTo>
                <a:lnTo>
                  <a:pt x="31" y="1598"/>
                </a:lnTo>
                <a:lnTo>
                  <a:pt x="73" y="1601"/>
                </a:lnTo>
                <a:lnTo>
                  <a:pt x="93" y="1601"/>
                </a:lnTo>
                <a:lnTo>
                  <a:pt x="111" y="1601"/>
                </a:lnTo>
                <a:lnTo>
                  <a:pt x="126" y="1600"/>
                </a:lnTo>
                <a:lnTo>
                  <a:pt x="129" y="1598"/>
                </a:lnTo>
                <a:lnTo>
                  <a:pt x="131" y="1596"/>
                </a:lnTo>
                <a:lnTo>
                  <a:pt x="131" y="1596"/>
                </a:lnTo>
                <a:lnTo>
                  <a:pt x="142" y="1570"/>
                </a:lnTo>
                <a:lnTo>
                  <a:pt x="153" y="1547"/>
                </a:lnTo>
                <a:lnTo>
                  <a:pt x="153" y="1547"/>
                </a:lnTo>
                <a:lnTo>
                  <a:pt x="157" y="1537"/>
                </a:lnTo>
                <a:lnTo>
                  <a:pt x="160" y="1526"/>
                </a:lnTo>
                <a:lnTo>
                  <a:pt x="167" y="1504"/>
                </a:lnTo>
                <a:lnTo>
                  <a:pt x="167" y="1504"/>
                </a:lnTo>
                <a:lnTo>
                  <a:pt x="166" y="1499"/>
                </a:lnTo>
                <a:lnTo>
                  <a:pt x="163" y="1493"/>
                </a:lnTo>
                <a:lnTo>
                  <a:pt x="151" y="1478"/>
                </a:lnTo>
                <a:lnTo>
                  <a:pt x="120" y="1443"/>
                </a:lnTo>
                <a:lnTo>
                  <a:pt x="120" y="1443"/>
                </a:lnTo>
                <a:lnTo>
                  <a:pt x="118" y="1438"/>
                </a:lnTo>
                <a:lnTo>
                  <a:pt x="115" y="1434"/>
                </a:lnTo>
                <a:lnTo>
                  <a:pt x="113" y="1422"/>
                </a:lnTo>
                <a:lnTo>
                  <a:pt x="113" y="1409"/>
                </a:lnTo>
                <a:lnTo>
                  <a:pt x="114" y="1395"/>
                </a:lnTo>
                <a:lnTo>
                  <a:pt x="115" y="1381"/>
                </a:lnTo>
                <a:lnTo>
                  <a:pt x="119" y="1367"/>
                </a:lnTo>
                <a:lnTo>
                  <a:pt x="126" y="1343"/>
                </a:lnTo>
                <a:lnTo>
                  <a:pt x="126" y="1343"/>
                </a:lnTo>
                <a:lnTo>
                  <a:pt x="137" y="1312"/>
                </a:lnTo>
                <a:lnTo>
                  <a:pt x="157" y="1265"/>
                </a:lnTo>
                <a:lnTo>
                  <a:pt x="173" y="1218"/>
                </a:lnTo>
                <a:lnTo>
                  <a:pt x="180" y="1201"/>
                </a:lnTo>
                <a:lnTo>
                  <a:pt x="181" y="1190"/>
                </a:lnTo>
                <a:lnTo>
                  <a:pt x="181" y="1190"/>
                </a:lnTo>
                <a:lnTo>
                  <a:pt x="182" y="1142"/>
                </a:lnTo>
                <a:lnTo>
                  <a:pt x="184" y="1108"/>
                </a:lnTo>
                <a:lnTo>
                  <a:pt x="186" y="1074"/>
                </a:lnTo>
                <a:lnTo>
                  <a:pt x="186" y="1074"/>
                </a:lnTo>
                <a:lnTo>
                  <a:pt x="192" y="1060"/>
                </a:lnTo>
                <a:lnTo>
                  <a:pt x="197" y="1046"/>
                </a:lnTo>
                <a:lnTo>
                  <a:pt x="202" y="1029"/>
                </a:lnTo>
                <a:lnTo>
                  <a:pt x="207" y="1012"/>
                </a:lnTo>
                <a:lnTo>
                  <a:pt x="211" y="992"/>
                </a:lnTo>
                <a:lnTo>
                  <a:pt x="214" y="970"/>
                </a:lnTo>
                <a:lnTo>
                  <a:pt x="217" y="946"/>
                </a:lnTo>
                <a:lnTo>
                  <a:pt x="219" y="919"/>
                </a:lnTo>
                <a:lnTo>
                  <a:pt x="219" y="919"/>
                </a:lnTo>
                <a:lnTo>
                  <a:pt x="223" y="862"/>
                </a:lnTo>
                <a:lnTo>
                  <a:pt x="224" y="830"/>
                </a:lnTo>
                <a:lnTo>
                  <a:pt x="224" y="815"/>
                </a:lnTo>
                <a:lnTo>
                  <a:pt x="224" y="815"/>
                </a:lnTo>
                <a:lnTo>
                  <a:pt x="232" y="785"/>
                </a:lnTo>
                <a:lnTo>
                  <a:pt x="232" y="785"/>
                </a:lnTo>
                <a:lnTo>
                  <a:pt x="243" y="826"/>
                </a:lnTo>
                <a:lnTo>
                  <a:pt x="248" y="847"/>
                </a:lnTo>
                <a:lnTo>
                  <a:pt x="255" y="862"/>
                </a:lnTo>
                <a:lnTo>
                  <a:pt x="255" y="862"/>
                </a:lnTo>
                <a:lnTo>
                  <a:pt x="268" y="888"/>
                </a:lnTo>
                <a:lnTo>
                  <a:pt x="272" y="893"/>
                </a:lnTo>
                <a:lnTo>
                  <a:pt x="273" y="900"/>
                </a:lnTo>
                <a:lnTo>
                  <a:pt x="274" y="908"/>
                </a:lnTo>
                <a:lnTo>
                  <a:pt x="274" y="914"/>
                </a:lnTo>
                <a:lnTo>
                  <a:pt x="274" y="914"/>
                </a:lnTo>
                <a:lnTo>
                  <a:pt x="274" y="923"/>
                </a:lnTo>
                <a:lnTo>
                  <a:pt x="274" y="932"/>
                </a:lnTo>
                <a:lnTo>
                  <a:pt x="277" y="952"/>
                </a:lnTo>
                <a:lnTo>
                  <a:pt x="279" y="970"/>
                </a:lnTo>
                <a:lnTo>
                  <a:pt x="282" y="988"/>
                </a:lnTo>
                <a:lnTo>
                  <a:pt x="282" y="988"/>
                </a:lnTo>
                <a:lnTo>
                  <a:pt x="289" y="1036"/>
                </a:lnTo>
                <a:lnTo>
                  <a:pt x="295" y="1082"/>
                </a:lnTo>
                <a:lnTo>
                  <a:pt x="295" y="1082"/>
                </a:lnTo>
                <a:lnTo>
                  <a:pt x="292" y="1095"/>
                </a:lnTo>
                <a:lnTo>
                  <a:pt x="287" y="1109"/>
                </a:lnTo>
                <a:lnTo>
                  <a:pt x="277" y="1142"/>
                </a:lnTo>
                <a:lnTo>
                  <a:pt x="272" y="1159"/>
                </a:lnTo>
                <a:lnTo>
                  <a:pt x="267" y="1178"/>
                </a:lnTo>
                <a:lnTo>
                  <a:pt x="263" y="1199"/>
                </a:lnTo>
                <a:lnTo>
                  <a:pt x="260" y="1219"/>
                </a:lnTo>
                <a:lnTo>
                  <a:pt x="260" y="1219"/>
                </a:lnTo>
                <a:lnTo>
                  <a:pt x="259" y="1243"/>
                </a:lnTo>
                <a:lnTo>
                  <a:pt x="256" y="1261"/>
                </a:lnTo>
                <a:lnTo>
                  <a:pt x="250" y="1290"/>
                </a:lnTo>
                <a:lnTo>
                  <a:pt x="246" y="1307"/>
                </a:lnTo>
                <a:lnTo>
                  <a:pt x="242" y="1329"/>
                </a:lnTo>
                <a:lnTo>
                  <a:pt x="238" y="1356"/>
                </a:lnTo>
                <a:lnTo>
                  <a:pt x="234" y="1393"/>
                </a:lnTo>
                <a:lnTo>
                  <a:pt x="234" y="1393"/>
                </a:lnTo>
                <a:lnTo>
                  <a:pt x="233" y="1412"/>
                </a:lnTo>
                <a:lnTo>
                  <a:pt x="234" y="1430"/>
                </a:lnTo>
                <a:lnTo>
                  <a:pt x="234" y="1430"/>
                </a:lnTo>
                <a:lnTo>
                  <a:pt x="228" y="1488"/>
                </a:lnTo>
                <a:lnTo>
                  <a:pt x="224" y="1548"/>
                </a:lnTo>
                <a:lnTo>
                  <a:pt x="221" y="1606"/>
                </a:lnTo>
                <a:lnTo>
                  <a:pt x="221" y="1665"/>
                </a:lnTo>
                <a:lnTo>
                  <a:pt x="221" y="1665"/>
                </a:lnTo>
                <a:lnTo>
                  <a:pt x="223" y="1715"/>
                </a:lnTo>
                <a:lnTo>
                  <a:pt x="223" y="1715"/>
                </a:lnTo>
                <a:lnTo>
                  <a:pt x="220" y="1774"/>
                </a:lnTo>
                <a:lnTo>
                  <a:pt x="220" y="1834"/>
                </a:lnTo>
                <a:lnTo>
                  <a:pt x="220" y="1863"/>
                </a:lnTo>
                <a:lnTo>
                  <a:pt x="223" y="1893"/>
                </a:lnTo>
                <a:lnTo>
                  <a:pt x="226" y="1922"/>
                </a:lnTo>
                <a:lnTo>
                  <a:pt x="232" y="1951"/>
                </a:lnTo>
                <a:lnTo>
                  <a:pt x="232" y="1951"/>
                </a:lnTo>
                <a:lnTo>
                  <a:pt x="237" y="1977"/>
                </a:lnTo>
                <a:lnTo>
                  <a:pt x="242" y="2004"/>
                </a:lnTo>
                <a:lnTo>
                  <a:pt x="246" y="2030"/>
                </a:lnTo>
                <a:lnTo>
                  <a:pt x="247" y="2044"/>
                </a:lnTo>
                <a:lnTo>
                  <a:pt x="247" y="2056"/>
                </a:lnTo>
                <a:lnTo>
                  <a:pt x="247" y="2056"/>
                </a:lnTo>
                <a:lnTo>
                  <a:pt x="245" y="2088"/>
                </a:lnTo>
                <a:lnTo>
                  <a:pt x="245" y="2104"/>
                </a:lnTo>
                <a:lnTo>
                  <a:pt x="246" y="2119"/>
                </a:lnTo>
                <a:lnTo>
                  <a:pt x="246" y="2119"/>
                </a:lnTo>
                <a:lnTo>
                  <a:pt x="250" y="2138"/>
                </a:lnTo>
                <a:lnTo>
                  <a:pt x="255" y="2156"/>
                </a:lnTo>
                <a:lnTo>
                  <a:pt x="261" y="2174"/>
                </a:lnTo>
                <a:lnTo>
                  <a:pt x="264" y="2192"/>
                </a:lnTo>
                <a:lnTo>
                  <a:pt x="264" y="2192"/>
                </a:lnTo>
                <a:lnTo>
                  <a:pt x="265" y="2201"/>
                </a:lnTo>
                <a:lnTo>
                  <a:pt x="264" y="2209"/>
                </a:lnTo>
                <a:lnTo>
                  <a:pt x="261" y="2225"/>
                </a:lnTo>
                <a:lnTo>
                  <a:pt x="257" y="2242"/>
                </a:lnTo>
                <a:lnTo>
                  <a:pt x="254" y="2259"/>
                </a:lnTo>
                <a:lnTo>
                  <a:pt x="254" y="2259"/>
                </a:lnTo>
                <a:lnTo>
                  <a:pt x="250" y="2285"/>
                </a:lnTo>
                <a:lnTo>
                  <a:pt x="246" y="2311"/>
                </a:lnTo>
                <a:lnTo>
                  <a:pt x="245" y="2337"/>
                </a:lnTo>
                <a:lnTo>
                  <a:pt x="243" y="2363"/>
                </a:lnTo>
                <a:lnTo>
                  <a:pt x="243" y="2363"/>
                </a:lnTo>
                <a:lnTo>
                  <a:pt x="243" y="2375"/>
                </a:lnTo>
                <a:lnTo>
                  <a:pt x="245" y="2387"/>
                </a:lnTo>
                <a:lnTo>
                  <a:pt x="248" y="2412"/>
                </a:lnTo>
                <a:lnTo>
                  <a:pt x="260" y="2458"/>
                </a:lnTo>
                <a:lnTo>
                  <a:pt x="260" y="2458"/>
                </a:lnTo>
                <a:lnTo>
                  <a:pt x="276" y="2532"/>
                </a:lnTo>
                <a:lnTo>
                  <a:pt x="282" y="2568"/>
                </a:lnTo>
                <a:lnTo>
                  <a:pt x="285" y="2586"/>
                </a:lnTo>
                <a:lnTo>
                  <a:pt x="286" y="2606"/>
                </a:lnTo>
                <a:lnTo>
                  <a:pt x="286" y="2606"/>
                </a:lnTo>
                <a:lnTo>
                  <a:pt x="287" y="2629"/>
                </a:lnTo>
                <a:lnTo>
                  <a:pt x="287" y="2656"/>
                </a:lnTo>
                <a:lnTo>
                  <a:pt x="287" y="2670"/>
                </a:lnTo>
                <a:lnTo>
                  <a:pt x="286" y="2683"/>
                </a:lnTo>
                <a:lnTo>
                  <a:pt x="282" y="2695"/>
                </a:lnTo>
                <a:lnTo>
                  <a:pt x="278" y="2707"/>
                </a:lnTo>
                <a:lnTo>
                  <a:pt x="278" y="2707"/>
                </a:lnTo>
                <a:lnTo>
                  <a:pt x="256" y="2752"/>
                </a:lnTo>
                <a:lnTo>
                  <a:pt x="246" y="2774"/>
                </a:lnTo>
                <a:lnTo>
                  <a:pt x="238" y="2798"/>
                </a:lnTo>
                <a:lnTo>
                  <a:pt x="238" y="2798"/>
                </a:lnTo>
                <a:lnTo>
                  <a:pt x="234" y="2809"/>
                </a:lnTo>
                <a:lnTo>
                  <a:pt x="229" y="2819"/>
                </a:lnTo>
                <a:lnTo>
                  <a:pt x="225" y="2829"/>
                </a:lnTo>
                <a:lnTo>
                  <a:pt x="221" y="2841"/>
                </a:lnTo>
                <a:lnTo>
                  <a:pt x="221" y="2841"/>
                </a:lnTo>
                <a:lnTo>
                  <a:pt x="216" y="2850"/>
                </a:lnTo>
                <a:lnTo>
                  <a:pt x="214" y="2859"/>
                </a:lnTo>
                <a:lnTo>
                  <a:pt x="215" y="2868"/>
                </a:lnTo>
                <a:lnTo>
                  <a:pt x="219" y="2876"/>
                </a:lnTo>
                <a:lnTo>
                  <a:pt x="224" y="2884"/>
                </a:lnTo>
                <a:lnTo>
                  <a:pt x="230" y="2892"/>
                </a:lnTo>
                <a:lnTo>
                  <a:pt x="243" y="2906"/>
                </a:lnTo>
                <a:lnTo>
                  <a:pt x="243" y="2906"/>
                </a:lnTo>
                <a:lnTo>
                  <a:pt x="250" y="2911"/>
                </a:lnTo>
                <a:lnTo>
                  <a:pt x="256" y="2917"/>
                </a:lnTo>
                <a:lnTo>
                  <a:pt x="264" y="2923"/>
                </a:lnTo>
                <a:lnTo>
                  <a:pt x="268" y="2929"/>
                </a:lnTo>
                <a:lnTo>
                  <a:pt x="268" y="2929"/>
                </a:lnTo>
                <a:lnTo>
                  <a:pt x="269" y="2937"/>
                </a:lnTo>
                <a:lnTo>
                  <a:pt x="270" y="2943"/>
                </a:lnTo>
                <a:lnTo>
                  <a:pt x="276" y="2947"/>
                </a:lnTo>
                <a:lnTo>
                  <a:pt x="281" y="2950"/>
                </a:lnTo>
                <a:lnTo>
                  <a:pt x="287" y="2951"/>
                </a:lnTo>
                <a:lnTo>
                  <a:pt x="295" y="2950"/>
                </a:lnTo>
                <a:lnTo>
                  <a:pt x="301" y="2948"/>
                </a:lnTo>
                <a:lnTo>
                  <a:pt x="308" y="2946"/>
                </a:lnTo>
                <a:lnTo>
                  <a:pt x="308" y="2946"/>
                </a:lnTo>
                <a:lnTo>
                  <a:pt x="318" y="2938"/>
                </a:lnTo>
                <a:lnTo>
                  <a:pt x="327" y="2928"/>
                </a:lnTo>
                <a:lnTo>
                  <a:pt x="342" y="2907"/>
                </a:lnTo>
                <a:lnTo>
                  <a:pt x="342" y="2907"/>
                </a:lnTo>
                <a:lnTo>
                  <a:pt x="352" y="2890"/>
                </a:lnTo>
                <a:lnTo>
                  <a:pt x="358" y="2875"/>
                </a:lnTo>
                <a:lnTo>
                  <a:pt x="364" y="2858"/>
                </a:lnTo>
                <a:lnTo>
                  <a:pt x="366" y="2841"/>
                </a:lnTo>
                <a:lnTo>
                  <a:pt x="371" y="2806"/>
                </a:lnTo>
                <a:lnTo>
                  <a:pt x="373" y="2788"/>
                </a:lnTo>
                <a:lnTo>
                  <a:pt x="376" y="2771"/>
                </a:lnTo>
                <a:lnTo>
                  <a:pt x="376" y="2771"/>
                </a:lnTo>
                <a:lnTo>
                  <a:pt x="382" y="2744"/>
                </a:lnTo>
                <a:lnTo>
                  <a:pt x="389" y="2717"/>
                </a:lnTo>
                <a:lnTo>
                  <a:pt x="389" y="2717"/>
                </a:lnTo>
                <a:lnTo>
                  <a:pt x="391" y="2712"/>
                </a:lnTo>
                <a:lnTo>
                  <a:pt x="391" y="2707"/>
                </a:lnTo>
                <a:lnTo>
                  <a:pt x="389" y="2695"/>
                </a:lnTo>
                <a:lnTo>
                  <a:pt x="386" y="2674"/>
                </a:lnTo>
                <a:lnTo>
                  <a:pt x="386" y="2674"/>
                </a:lnTo>
                <a:lnTo>
                  <a:pt x="380" y="2646"/>
                </a:lnTo>
                <a:lnTo>
                  <a:pt x="379" y="2632"/>
                </a:lnTo>
                <a:lnTo>
                  <a:pt x="380" y="2625"/>
                </a:lnTo>
                <a:lnTo>
                  <a:pt x="382" y="2617"/>
                </a:lnTo>
                <a:lnTo>
                  <a:pt x="382" y="2617"/>
                </a:lnTo>
                <a:lnTo>
                  <a:pt x="380" y="2616"/>
                </a:lnTo>
                <a:lnTo>
                  <a:pt x="380" y="2616"/>
                </a:lnTo>
                <a:lnTo>
                  <a:pt x="392" y="2544"/>
                </a:lnTo>
                <a:lnTo>
                  <a:pt x="400" y="2507"/>
                </a:lnTo>
                <a:lnTo>
                  <a:pt x="409" y="2472"/>
                </a:lnTo>
                <a:lnTo>
                  <a:pt x="409" y="2472"/>
                </a:lnTo>
                <a:lnTo>
                  <a:pt x="417" y="2443"/>
                </a:lnTo>
                <a:lnTo>
                  <a:pt x="423" y="2414"/>
                </a:lnTo>
                <a:lnTo>
                  <a:pt x="427" y="2385"/>
                </a:lnTo>
                <a:lnTo>
                  <a:pt x="429" y="2355"/>
                </a:lnTo>
                <a:lnTo>
                  <a:pt x="429" y="2355"/>
                </a:lnTo>
                <a:lnTo>
                  <a:pt x="431" y="2355"/>
                </a:lnTo>
                <a:lnTo>
                  <a:pt x="431" y="2355"/>
                </a:lnTo>
                <a:lnTo>
                  <a:pt x="432" y="2337"/>
                </a:lnTo>
                <a:lnTo>
                  <a:pt x="433" y="2320"/>
                </a:lnTo>
                <a:lnTo>
                  <a:pt x="432" y="2302"/>
                </a:lnTo>
                <a:lnTo>
                  <a:pt x="431" y="2285"/>
                </a:lnTo>
                <a:lnTo>
                  <a:pt x="428" y="2267"/>
                </a:lnTo>
                <a:lnTo>
                  <a:pt x="424" y="2250"/>
                </a:lnTo>
                <a:lnTo>
                  <a:pt x="415" y="2215"/>
                </a:lnTo>
                <a:lnTo>
                  <a:pt x="415" y="2215"/>
                </a:lnTo>
                <a:lnTo>
                  <a:pt x="406" y="2180"/>
                </a:lnTo>
                <a:lnTo>
                  <a:pt x="401" y="2162"/>
                </a:lnTo>
                <a:lnTo>
                  <a:pt x="398" y="2144"/>
                </a:lnTo>
                <a:lnTo>
                  <a:pt x="398" y="2144"/>
                </a:lnTo>
                <a:lnTo>
                  <a:pt x="397" y="2130"/>
                </a:lnTo>
                <a:lnTo>
                  <a:pt x="397" y="2130"/>
                </a:lnTo>
                <a:lnTo>
                  <a:pt x="404" y="2117"/>
                </a:lnTo>
                <a:lnTo>
                  <a:pt x="410" y="2105"/>
                </a:lnTo>
                <a:lnTo>
                  <a:pt x="415" y="2094"/>
                </a:lnTo>
                <a:lnTo>
                  <a:pt x="418" y="2081"/>
                </a:lnTo>
                <a:lnTo>
                  <a:pt x="418" y="2081"/>
                </a:lnTo>
                <a:lnTo>
                  <a:pt x="420" y="2066"/>
                </a:lnTo>
                <a:lnTo>
                  <a:pt x="422" y="2052"/>
                </a:lnTo>
                <a:lnTo>
                  <a:pt x="423" y="2038"/>
                </a:lnTo>
                <a:lnTo>
                  <a:pt x="424" y="2024"/>
                </a:lnTo>
                <a:lnTo>
                  <a:pt x="424" y="2024"/>
                </a:lnTo>
                <a:lnTo>
                  <a:pt x="427" y="2010"/>
                </a:lnTo>
                <a:lnTo>
                  <a:pt x="431" y="1997"/>
                </a:lnTo>
                <a:lnTo>
                  <a:pt x="440" y="1969"/>
                </a:lnTo>
                <a:lnTo>
                  <a:pt x="440" y="1969"/>
                </a:lnTo>
                <a:lnTo>
                  <a:pt x="457" y="1901"/>
                </a:lnTo>
                <a:lnTo>
                  <a:pt x="457" y="1901"/>
                </a:lnTo>
                <a:lnTo>
                  <a:pt x="462" y="1884"/>
                </a:lnTo>
                <a:lnTo>
                  <a:pt x="464" y="1867"/>
                </a:lnTo>
                <a:lnTo>
                  <a:pt x="467" y="1849"/>
                </a:lnTo>
                <a:lnTo>
                  <a:pt x="468" y="1831"/>
                </a:lnTo>
                <a:lnTo>
                  <a:pt x="468" y="1796"/>
                </a:lnTo>
                <a:lnTo>
                  <a:pt x="468" y="1760"/>
                </a:lnTo>
                <a:lnTo>
                  <a:pt x="468" y="1760"/>
                </a:lnTo>
                <a:lnTo>
                  <a:pt x="476" y="1699"/>
                </a:lnTo>
                <a:lnTo>
                  <a:pt x="479" y="1668"/>
                </a:lnTo>
                <a:lnTo>
                  <a:pt x="481" y="1638"/>
                </a:lnTo>
                <a:lnTo>
                  <a:pt x="481" y="1638"/>
                </a:lnTo>
                <a:lnTo>
                  <a:pt x="481" y="1619"/>
                </a:lnTo>
                <a:lnTo>
                  <a:pt x="484" y="1600"/>
                </a:lnTo>
                <a:lnTo>
                  <a:pt x="488" y="1562"/>
                </a:lnTo>
                <a:lnTo>
                  <a:pt x="488" y="1562"/>
                </a:lnTo>
                <a:lnTo>
                  <a:pt x="506" y="1563"/>
                </a:lnTo>
                <a:lnTo>
                  <a:pt x="506" y="1563"/>
                </a:lnTo>
                <a:lnTo>
                  <a:pt x="510" y="1563"/>
                </a:lnTo>
                <a:lnTo>
                  <a:pt x="510" y="1563"/>
                </a:lnTo>
                <a:lnTo>
                  <a:pt x="514" y="1593"/>
                </a:lnTo>
                <a:lnTo>
                  <a:pt x="516" y="1622"/>
                </a:lnTo>
                <a:lnTo>
                  <a:pt x="516" y="1622"/>
                </a:lnTo>
                <a:lnTo>
                  <a:pt x="517" y="1651"/>
                </a:lnTo>
                <a:lnTo>
                  <a:pt x="520" y="1682"/>
                </a:lnTo>
                <a:lnTo>
                  <a:pt x="528" y="1743"/>
                </a:lnTo>
                <a:lnTo>
                  <a:pt x="528" y="1743"/>
                </a:lnTo>
                <a:lnTo>
                  <a:pt x="528" y="1778"/>
                </a:lnTo>
                <a:lnTo>
                  <a:pt x="528" y="1814"/>
                </a:lnTo>
                <a:lnTo>
                  <a:pt x="529" y="1832"/>
                </a:lnTo>
                <a:lnTo>
                  <a:pt x="532" y="1850"/>
                </a:lnTo>
                <a:lnTo>
                  <a:pt x="534" y="1867"/>
                </a:lnTo>
                <a:lnTo>
                  <a:pt x="539" y="1884"/>
                </a:lnTo>
                <a:lnTo>
                  <a:pt x="539" y="1884"/>
                </a:lnTo>
                <a:lnTo>
                  <a:pt x="555" y="1946"/>
                </a:lnTo>
                <a:lnTo>
                  <a:pt x="555" y="1946"/>
                </a:lnTo>
                <a:lnTo>
                  <a:pt x="560" y="1959"/>
                </a:lnTo>
                <a:lnTo>
                  <a:pt x="565" y="1973"/>
                </a:lnTo>
                <a:lnTo>
                  <a:pt x="569" y="1986"/>
                </a:lnTo>
                <a:lnTo>
                  <a:pt x="572" y="2000"/>
                </a:lnTo>
                <a:lnTo>
                  <a:pt x="572" y="2000"/>
                </a:lnTo>
                <a:lnTo>
                  <a:pt x="573" y="2016"/>
                </a:lnTo>
                <a:lnTo>
                  <a:pt x="574" y="2031"/>
                </a:lnTo>
                <a:lnTo>
                  <a:pt x="576" y="2047"/>
                </a:lnTo>
                <a:lnTo>
                  <a:pt x="578" y="2064"/>
                </a:lnTo>
                <a:lnTo>
                  <a:pt x="578" y="2064"/>
                </a:lnTo>
                <a:lnTo>
                  <a:pt x="580" y="2072"/>
                </a:lnTo>
                <a:lnTo>
                  <a:pt x="583" y="2078"/>
                </a:lnTo>
                <a:lnTo>
                  <a:pt x="590" y="2092"/>
                </a:lnTo>
                <a:lnTo>
                  <a:pt x="596" y="2108"/>
                </a:lnTo>
                <a:lnTo>
                  <a:pt x="598" y="2116"/>
                </a:lnTo>
                <a:lnTo>
                  <a:pt x="598" y="2123"/>
                </a:lnTo>
                <a:lnTo>
                  <a:pt x="598" y="2123"/>
                </a:lnTo>
                <a:lnTo>
                  <a:pt x="598" y="2132"/>
                </a:lnTo>
                <a:lnTo>
                  <a:pt x="596" y="2143"/>
                </a:lnTo>
                <a:lnTo>
                  <a:pt x="591" y="2161"/>
                </a:lnTo>
                <a:lnTo>
                  <a:pt x="581" y="2198"/>
                </a:lnTo>
                <a:lnTo>
                  <a:pt x="581" y="2198"/>
                </a:lnTo>
                <a:lnTo>
                  <a:pt x="572" y="2233"/>
                </a:lnTo>
                <a:lnTo>
                  <a:pt x="568" y="2250"/>
                </a:lnTo>
                <a:lnTo>
                  <a:pt x="565" y="2267"/>
                </a:lnTo>
                <a:lnTo>
                  <a:pt x="564" y="2285"/>
                </a:lnTo>
                <a:lnTo>
                  <a:pt x="563" y="2303"/>
                </a:lnTo>
                <a:lnTo>
                  <a:pt x="564" y="2320"/>
                </a:lnTo>
                <a:lnTo>
                  <a:pt x="565" y="2338"/>
                </a:lnTo>
                <a:lnTo>
                  <a:pt x="565" y="2338"/>
                </a:lnTo>
                <a:lnTo>
                  <a:pt x="567" y="2338"/>
                </a:lnTo>
                <a:lnTo>
                  <a:pt x="567" y="2338"/>
                </a:lnTo>
                <a:lnTo>
                  <a:pt x="569" y="2368"/>
                </a:lnTo>
                <a:lnTo>
                  <a:pt x="573" y="2397"/>
                </a:lnTo>
                <a:lnTo>
                  <a:pt x="580" y="2426"/>
                </a:lnTo>
                <a:lnTo>
                  <a:pt x="587" y="2456"/>
                </a:lnTo>
                <a:lnTo>
                  <a:pt x="587" y="2456"/>
                </a:lnTo>
                <a:lnTo>
                  <a:pt x="596" y="2491"/>
                </a:lnTo>
                <a:lnTo>
                  <a:pt x="604" y="2527"/>
                </a:lnTo>
                <a:lnTo>
                  <a:pt x="616" y="2599"/>
                </a:lnTo>
                <a:lnTo>
                  <a:pt x="616" y="2599"/>
                </a:lnTo>
                <a:lnTo>
                  <a:pt x="614" y="2601"/>
                </a:lnTo>
                <a:lnTo>
                  <a:pt x="614" y="2601"/>
                </a:lnTo>
                <a:lnTo>
                  <a:pt x="616" y="2608"/>
                </a:lnTo>
                <a:lnTo>
                  <a:pt x="617" y="2615"/>
                </a:lnTo>
                <a:lnTo>
                  <a:pt x="616" y="2629"/>
                </a:lnTo>
                <a:lnTo>
                  <a:pt x="611" y="2657"/>
                </a:lnTo>
                <a:lnTo>
                  <a:pt x="611" y="2657"/>
                </a:lnTo>
                <a:lnTo>
                  <a:pt x="607" y="2678"/>
                </a:lnTo>
                <a:lnTo>
                  <a:pt x="605" y="2690"/>
                </a:lnTo>
                <a:lnTo>
                  <a:pt x="605" y="2695"/>
                </a:lnTo>
                <a:lnTo>
                  <a:pt x="607" y="2700"/>
                </a:lnTo>
                <a:lnTo>
                  <a:pt x="607" y="2700"/>
                </a:lnTo>
                <a:lnTo>
                  <a:pt x="614" y="2727"/>
                </a:lnTo>
                <a:lnTo>
                  <a:pt x="620" y="2754"/>
                </a:lnTo>
                <a:lnTo>
                  <a:pt x="620" y="2754"/>
                </a:lnTo>
                <a:lnTo>
                  <a:pt x="623" y="2771"/>
                </a:lnTo>
                <a:lnTo>
                  <a:pt x="625" y="2789"/>
                </a:lnTo>
                <a:lnTo>
                  <a:pt x="630" y="2824"/>
                </a:lnTo>
                <a:lnTo>
                  <a:pt x="633" y="2841"/>
                </a:lnTo>
                <a:lnTo>
                  <a:pt x="638" y="2858"/>
                </a:lnTo>
                <a:lnTo>
                  <a:pt x="644" y="2873"/>
                </a:lnTo>
                <a:lnTo>
                  <a:pt x="655" y="2890"/>
                </a:lnTo>
                <a:lnTo>
                  <a:pt x="655" y="2890"/>
                </a:lnTo>
                <a:lnTo>
                  <a:pt x="669" y="2911"/>
                </a:lnTo>
                <a:lnTo>
                  <a:pt x="678" y="2921"/>
                </a:lnTo>
                <a:lnTo>
                  <a:pt x="688" y="2929"/>
                </a:lnTo>
                <a:lnTo>
                  <a:pt x="688" y="2929"/>
                </a:lnTo>
                <a:lnTo>
                  <a:pt x="695" y="2932"/>
                </a:lnTo>
                <a:lnTo>
                  <a:pt x="702" y="2933"/>
                </a:lnTo>
                <a:lnTo>
                  <a:pt x="709" y="2934"/>
                </a:lnTo>
                <a:lnTo>
                  <a:pt x="715" y="2933"/>
                </a:lnTo>
                <a:lnTo>
                  <a:pt x="720" y="2930"/>
                </a:lnTo>
                <a:lnTo>
                  <a:pt x="726" y="2926"/>
                </a:lnTo>
                <a:lnTo>
                  <a:pt x="728" y="2920"/>
                </a:lnTo>
                <a:lnTo>
                  <a:pt x="728" y="2912"/>
                </a:lnTo>
                <a:lnTo>
                  <a:pt x="728" y="2912"/>
                </a:lnTo>
                <a:lnTo>
                  <a:pt x="732" y="2906"/>
                </a:lnTo>
                <a:lnTo>
                  <a:pt x="740" y="2901"/>
                </a:lnTo>
                <a:lnTo>
                  <a:pt x="746" y="2894"/>
                </a:lnTo>
                <a:lnTo>
                  <a:pt x="753" y="2889"/>
                </a:lnTo>
                <a:lnTo>
                  <a:pt x="753" y="2889"/>
                </a:lnTo>
                <a:lnTo>
                  <a:pt x="764" y="2873"/>
                </a:lnTo>
                <a:lnTo>
                  <a:pt x="771" y="2860"/>
                </a:lnTo>
                <a:lnTo>
                  <a:pt x="773" y="2855"/>
                </a:lnTo>
                <a:lnTo>
                  <a:pt x="775" y="2849"/>
                </a:lnTo>
                <a:lnTo>
                  <a:pt x="775" y="2837"/>
                </a:lnTo>
                <a:lnTo>
                  <a:pt x="772" y="2826"/>
                </a:lnTo>
                <a:lnTo>
                  <a:pt x="768" y="2813"/>
                </a:lnTo>
                <a:lnTo>
                  <a:pt x="758" y="2780"/>
                </a:lnTo>
                <a:lnTo>
                  <a:pt x="758" y="2780"/>
                </a:lnTo>
                <a:lnTo>
                  <a:pt x="750" y="2757"/>
                </a:lnTo>
                <a:lnTo>
                  <a:pt x="740" y="2734"/>
                </a:lnTo>
                <a:lnTo>
                  <a:pt x="718" y="2690"/>
                </a:lnTo>
                <a:lnTo>
                  <a:pt x="718" y="2690"/>
                </a:lnTo>
                <a:lnTo>
                  <a:pt x="714" y="2678"/>
                </a:lnTo>
                <a:lnTo>
                  <a:pt x="711" y="2666"/>
                </a:lnTo>
                <a:lnTo>
                  <a:pt x="709" y="2654"/>
                </a:lnTo>
                <a:lnTo>
                  <a:pt x="709" y="2639"/>
                </a:lnTo>
                <a:lnTo>
                  <a:pt x="709" y="2612"/>
                </a:lnTo>
                <a:lnTo>
                  <a:pt x="710" y="2588"/>
                </a:lnTo>
                <a:lnTo>
                  <a:pt x="710" y="2588"/>
                </a:lnTo>
                <a:lnTo>
                  <a:pt x="711" y="2569"/>
                </a:lnTo>
                <a:lnTo>
                  <a:pt x="714" y="2551"/>
                </a:lnTo>
                <a:lnTo>
                  <a:pt x="720" y="2515"/>
                </a:lnTo>
                <a:lnTo>
                  <a:pt x="736" y="2441"/>
                </a:lnTo>
                <a:lnTo>
                  <a:pt x="736" y="2441"/>
                </a:lnTo>
                <a:lnTo>
                  <a:pt x="741" y="2417"/>
                </a:lnTo>
                <a:lnTo>
                  <a:pt x="745" y="2391"/>
                </a:lnTo>
                <a:lnTo>
                  <a:pt x="748" y="2366"/>
                </a:lnTo>
                <a:lnTo>
                  <a:pt x="749" y="2342"/>
                </a:lnTo>
                <a:lnTo>
                  <a:pt x="749" y="2317"/>
                </a:lnTo>
                <a:lnTo>
                  <a:pt x="749" y="2293"/>
                </a:lnTo>
                <a:lnTo>
                  <a:pt x="746" y="2268"/>
                </a:lnTo>
                <a:lnTo>
                  <a:pt x="742" y="2242"/>
                </a:lnTo>
                <a:lnTo>
                  <a:pt x="742" y="2242"/>
                </a:lnTo>
                <a:lnTo>
                  <a:pt x="737" y="2213"/>
                </a:lnTo>
                <a:lnTo>
                  <a:pt x="735" y="2196"/>
                </a:lnTo>
                <a:lnTo>
                  <a:pt x="735" y="2188"/>
                </a:lnTo>
                <a:lnTo>
                  <a:pt x="736" y="2180"/>
                </a:lnTo>
                <a:lnTo>
                  <a:pt x="736" y="2180"/>
                </a:lnTo>
                <a:lnTo>
                  <a:pt x="735" y="2170"/>
                </a:lnTo>
                <a:lnTo>
                  <a:pt x="736" y="2161"/>
                </a:lnTo>
                <a:lnTo>
                  <a:pt x="737" y="2150"/>
                </a:lnTo>
                <a:lnTo>
                  <a:pt x="740" y="2141"/>
                </a:lnTo>
                <a:lnTo>
                  <a:pt x="746" y="2122"/>
                </a:lnTo>
                <a:lnTo>
                  <a:pt x="749" y="2112"/>
                </a:lnTo>
                <a:lnTo>
                  <a:pt x="750" y="2103"/>
                </a:lnTo>
                <a:lnTo>
                  <a:pt x="750" y="2103"/>
                </a:lnTo>
                <a:lnTo>
                  <a:pt x="752" y="2087"/>
                </a:lnTo>
                <a:lnTo>
                  <a:pt x="752" y="2072"/>
                </a:lnTo>
                <a:lnTo>
                  <a:pt x="749" y="2039"/>
                </a:lnTo>
                <a:lnTo>
                  <a:pt x="749" y="2039"/>
                </a:lnTo>
                <a:lnTo>
                  <a:pt x="749" y="2028"/>
                </a:lnTo>
                <a:lnTo>
                  <a:pt x="750" y="2016"/>
                </a:lnTo>
                <a:lnTo>
                  <a:pt x="753" y="1990"/>
                </a:lnTo>
                <a:lnTo>
                  <a:pt x="758" y="1966"/>
                </a:lnTo>
                <a:lnTo>
                  <a:pt x="763" y="1942"/>
                </a:lnTo>
                <a:lnTo>
                  <a:pt x="763" y="1942"/>
                </a:lnTo>
                <a:lnTo>
                  <a:pt x="770" y="1909"/>
                </a:lnTo>
                <a:lnTo>
                  <a:pt x="775" y="1876"/>
                </a:lnTo>
                <a:lnTo>
                  <a:pt x="777" y="1843"/>
                </a:lnTo>
                <a:lnTo>
                  <a:pt x="777" y="1809"/>
                </a:lnTo>
                <a:lnTo>
                  <a:pt x="777" y="1809"/>
                </a:lnTo>
                <a:lnTo>
                  <a:pt x="773" y="1698"/>
                </a:lnTo>
                <a:lnTo>
                  <a:pt x="773" y="1698"/>
                </a:lnTo>
                <a:lnTo>
                  <a:pt x="775" y="1649"/>
                </a:lnTo>
                <a:lnTo>
                  <a:pt x="775" y="1649"/>
                </a:lnTo>
                <a:lnTo>
                  <a:pt x="775" y="1592"/>
                </a:lnTo>
                <a:lnTo>
                  <a:pt x="772" y="1535"/>
                </a:lnTo>
                <a:lnTo>
                  <a:pt x="768" y="1478"/>
                </a:lnTo>
                <a:lnTo>
                  <a:pt x="763" y="1422"/>
                </a:lnTo>
                <a:lnTo>
                  <a:pt x="763" y="1422"/>
                </a:lnTo>
                <a:lnTo>
                  <a:pt x="764" y="1408"/>
                </a:lnTo>
                <a:lnTo>
                  <a:pt x="763" y="1393"/>
                </a:lnTo>
                <a:lnTo>
                  <a:pt x="763" y="1393"/>
                </a:lnTo>
                <a:lnTo>
                  <a:pt x="758" y="1345"/>
                </a:lnTo>
                <a:lnTo>
                  <a:pt x="752" y="1312"/>
                </a:lnTo>
                <a:lnTo>
                  <a:pt x="752" y="1312"/>
                </a:lnTo>
                <a:lnTo>
                  <a:pt x="779" y="1284"/>
                </a:lnTo>
                <a:lnTo>
                  <a:pt x="790" y="1274"/>
                </a:lnTo>
                <a:lnTo>
                  <a:pt x="801" y="1265"/>
                </a:lnTo>
                <a:lnTo>
                  <a:pt x="801" y="1265"/>
                </a:lnTo>
                <a:lnTo>
                  <a:pt x="811" y="1258"/>
                </a:lnTo>
                <a:lnTo>
                  <a:pt x="824" y="1252"/>
                </a:lnTo>
                <a:lnTo>
                  <a:pt x="856" y="1235"/>
                </a:lnTo>
                <a:lnTo>
                  <a:pt x="874" y="1223"/>
                </a:lnTo>
                <a:lnTo>
                  <a:pt x="894" y="1212"/>
                </a:lnTo>
                <a:lnTo>
                  <a:pt x="913" y="1197"/>
                </a:lnTo>
                <a:lnTo>
                  <a:pt x="933" y="1182"/>
                </a:lnTo>
                <a:lnTo>
                  <a:pt x="933" y="1182"/>
                </a:lnTo>
                <a:lnTo>
                  <a:pt x="943" y="1173"/>
                </a:lnTo>
                <a:lnTo>
                  <a:pt x="952" y="1164"/>
                </a:lnTo>
                <a:lnTo>
                  <a:pt x="969" y="1143"/>
                </a:lnTo>
                <a:lnTo>
                  <a:pt x="983" y="1122"/>
                </a:lnTo>
                <a:lnTo>
                  <a:pt x="996" y="1102"/>
                </a:lnTo>
                <a:lnTo>
                  <a:pt x="1006" y="1082"/>
                </a:lnTo>
                <a:lnTo>
                  <a:pt x="1014" y="1067"/>
                </a:lnTo>
                <a:lnTo>
                  <a:pt x="1018" y="1054"/>
                </a:lnTo>
                <a:lnTo>
                  <a:pt x="1019" y="1046"/>
                </a:lnTo>
                <a:lnTo>
                  <a:pt x="1019" y="1046"/>
                </a:lnTo>
                <a:lnTo>
                  <a:pt x="1019" y="1043"/>
                </a:lnTo>
                <a:lnTo>
                  <a:pt x="1019" y="1043"/>
                </a:lnTo>
                <a:lnTo>
                  <a:pt x="1019" y="1041"/>
                </a:lnTo>
                <a:lnTo>
                  <a:pt x="1019" y="1041"/>
                </a:lnTo>
                <a:lnTo>
                  <a:pt x="1017" y="1010"/>
                </a:lnTo>
                <a:lnTo>
                  <a:pt x="1008" y="941"/>
                </a:lnTo>
                <a:lnTo>
                  <a:pt x="1008" y="941"/>
                </a:lnTo>
                <a:close/>
                <a:moveTo>
                  <a:pt x="820" y="1093"/>
                </a:moveTo>
                <a:lnTo>
                  <a:pt x="820" y="1093"/>
                </a:lnTo>
                <a:lnTo>
                  <a:pt x="805" y="1116"/>
                </a:lnTo>
                <a:lnTo>
                  <a:pt x="790" y="1137"/>
                </a:lnTo>
                <a:lnTo>
                  <a:pt x="776" y="1155"/>
                </a:lnTo>
                <a:lnTo>
                  <a:pt x="763" y="1170"/>
                </a:lnTo>
                <a:lnTo>
                  <a:pt x="744" y="1192"/>
                </a:lnTo>
                <a:lnTo>
                  <a:pt x="737" y="1200"/>
                </a:lnTo>
                <a:lnTo>
                  <a:pt x="736" y="1204"/>
                </a:lnTo>
                <a:lnTo>
                  <a:pt x="736" y="1205"/>
                </a:lnTo>
                <a:lnTo>
                  <a:pt x="736" y="1205"/>
                </a:lnTo>
                <a:lnTo>
                  <a:pt x="736" y="1206"/>
                </a:lnTo>
                <a:lnTo>
                  <a:pt x="736" y="1206"/>
                </a:lnTo>
                <a:lnTo>
                  <a:pt x="733" y="1187"/>
                </a:lnTo>
                <a:lnTo>
                  <a:pt x="730" y="1169"/>
                </a:lnTo>
                <a:lnTo>
                  <a:pt x="719" y="1135"/>
                </a:lnTo>
                <a:lnTo>
                  <a:pt x="710" y="1107"/>
                </a:lnTo>
                <a:lnTo>
                  <a:pt x="705" y="1094"/>
                </a:lnTo>
                <a:lnTo>
                  <a:pt x="702" y="1082"/>
                </a:lnTo>
                <a:lnTo>
                  <a:pt x="702" y="1082"/>
                </a:lnTo>
                <a:lnTo>
                  <a:pt x="710" y="1036"/>
                </a:lnTo>
                <a:lnTo>
                  <a:pt x="715" y="988"/>
                </a:lnTo>
                <a:lnTo>
                  <a:pt x="715" y="988"/>
                </a:lnTo>
                <a:lnTo>
                  <a:pt x="718" y="970"/>
                </a:lnTo>
                <a:lnTo>
                  <a:pt x="722" y="952"/>
                </a:lnTo>
                <a:lnTo>
                  <a:pt x="723" y="932"/>
                </a:lnTo>
                <a:lnTo>
                  <a:pt x="724" y="923"/>
                </a:lnTo>
                <a:lnTo>
                  <a:pt x="723" y="914"/>
                </a:lnTo>
                <a:lnTo>
                  <a:pt x="723" y="914"/>
                </a:lnTo>
                <a:lnTo>
                  <a:pt x="723" y="908"/>
                </a:lnTo>
                <a:lnTo>
                  <a:pt x="724" y="900"/>
                </a:lnTo>
                <a:lnTo>
                  <a:pt x="727" y="893"/>
                </a:lnTo>
                <a:lnTo>
                  <a:pt x="730" y="888"/>
                </a:lnTo>
                <a:lnTo>
                  <a:pt x="742" y="862"/>
                </a:lnTo>
                <a:lnTo>
                  <a:pt x="742" y="862"/>
                </a:lnTo>
                <a:lnTo>
                  <a:pt x="748" y="849"/>
                </a:lnTo>
                <a:lnTo>
                  <a:pt x="753" y="835"/>
                </a:lnTo>
                <a:lnTo>
                  <a:pt x="762" y="803"/>
                </a:lnTo>
                <a:lnTo>
                  <a:pt x="770" y="772"/>
                </a:lnTo>
                <a:lnTo>
                  <a:pt x="775" y="752"/>
                </a:lnTo>
                <a:lnTo>
                  <a:pt x="775" y="752"/>
                </a:lnTo>
                <a:lnTo>
                  <a:pt x="779" y="746"/>
                </a:lnTo>
                <a:lnTo>
                  <a:pt x="781" y="743"/>
                </a:lnTo>
                <a:lnTo>
                  <a:pt x="781" y="743"/>
                </a:lnTo>
                <a:lnTo>
                  <a:pt x="808" y="795"/>
                </a:lnTo>
                <a:lnTo>
                  <a:pt x="814" y="803"/>
                </a:lnTo>
                <a:lnTo>
                  <a:pt x="814" y="803"/>
                </a:lnTo>
                <a:lnTo>
                  <a:pt x="816" y="818"/>
                </a:lnTo>
                <a:lnTo>
                  <a:pt x="825" y="847"/>
                </a:lnTo>
                <a:lnTo>
                  <a:pt x="841" y="899"/>
                </a:lnTo>
                <a:lnTo>
                  <a:pt x="841" y="899"/>
                </a:lnTo>
                <a:lnTo>
                  <a:pt x="854" y="935"/>
                </a:lnTo>
                <a:lnTo>
                  <a:pt x="865" y="966"/>
                </a:lnTo>
                <a:lnTo>
                  <a:pt x="878" y="990"/>
                </a:lnTo>
                <a:lnTo>
                  <a:pt x="891" y="1012"/>
                </a:lnTo>
                <a:lnTo>
                  <a:pt x="891" y="1012"/>
                </a:lnTo>
                <a:lnTo>
                  <a:pt x="873" y="1028"/>
                </a:lnTo>
                <a:lnTo>
                  <a:pt x="855" y="1046"/>
                </a:lnTo>
                <a:lnTo>
                  <a:pt x="837" y="1068"/>
                </a:lnTo>
                <a:lnTo>
                  <a:pt x="828" y="1080"/>
                </a:lnTo>
                <a:lnTo>
                  <a:pt x="820" y="1093"/>
                </a:lnTo>
                <a:lnTo>
                  <a:pt x="820" y="1093"/>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2135560" y="1530351"/>
            <a:ext cx="1439862" cy="4657725"/>
          </a:xfrm>
          <a:custGeom>
            <a:avLst/>
            <a:gdLst>
              <a:gd name="T0" fmla="*/ 866 w 907"/>
              <a:gd name="T1" fmla="*/ 879 h 2934"/>
              <a:gd name="T2" fmla="*/ 786 w 907"/>
              <a:gd name="T3" fmla="*/ 584 h 2934"/>
              <a:gd name="T4" fmla="*/ 714 w 907"/>
              <a:gd name="T5" fmla="*/ 507 h 2934"/>
              <a:gd name="T6" fmla="*/ 609 w 907"/>
              <a:gd name="T7" fmla="*/ 474 h 2934"/>
              <a:gd name="T8" fmla="*/ 508 w 907"/>
              <a:gd name="T9" fmla="*/ 393 h 2934"/>
              <a:gd name="T10" fmla="*/ 556 w 907"/>
              <a:gd name="T11" fmla="*/ 293 h 2934"/>
              <a:gd name="T12" fmla="*/ 578 w 907"/>
              <a:gd name="T13" fmla="*/ 214 h 2934"/>
              <a:gd name="T14" fmla="*/ 579 w 907"/>
              <a:gd name="T15" fmla="*/ 148 h 2934"/>
              <a:gd name="T16" fmla="*/ 533 w 907"/>
              <a:gd name="T17" fmla="*/ 36 h 2934"/>
              <a:gd name="T18" fmla="*/ 463 w 907"/>
              <a:gd name="T19" fmla="*/ 1 h 2934"/>
              <a:gd name="T20" fmla="*/ 312 w 907"/>
              <a:gd name="T21" fmla="*/ 51 h 2934"/>
              <a:gd name="T22" fmla="*/ 312 w 907"/>
              <a:gd name="T23" fmla="*/ 209 h 2934"/>
              <a:gd name="T24" fmla="*/ 313 w 907"/>
              <a:gd name="T25" fmla="*/ 292 h 2934"/>
              <a:gd name="T26" fmla="*/ 380 w 907"/>
              <a:gd name="T27" fmla="*/ 369 h 2934"/>
              <a:gd name="T28" fmla="*/ 341 w 907"/>
              <a:gd name="T29" fmla="*/ 448 h 2934"/>
              <a:gd name="T30" fmla="*/ 200 w 907"/>
              <a:gd name="T31" fmla="*/ 504 h 2934"/>
              <a:gd name="T32" fmla="*/ 100 w 907"/>
              <a:gd name="T33" fmla="*/ 585 h 2934"/>
              <a:gd name="T34" fmla="*/ 91 w 907"/>
              <a:gd name="T35" fmla="*/ 830 h 2934"/>
              <a:gd name="T36" fmla="*/ 35 w 907"/>
              <a:gd name="T37" fmla="*/ 1245 h 2934"/>
              <a:gd name="T38" fmla="*/ 0 w 907"/>
              <a:gd name="T39" fmla="*/ 1520 h 2934"/>
              <a:gd name="T40" fmla="*/ 111 w 907"/>
              <a:gd name="T41" fmla="*/ 1599 h 2934"/>
              <a:gd name="T42" fmla="*/ 145 w 907"/>
              <a:gd name="T43" fmla="*/ 1493 h 2934"/>
              <a:gd name="T44" fmla="*/ 111 w 907"/>
              <a:gd name="T45" fmla="*/ 1343 h 2934"/>
              <a:gd name="T46" fmla="*/ 177 w 907"/>
              <a:gd name="T47" fmla="*/ 967 h 2934"/>
              <a:gd name="T48" fmla="*/ 221 w 907"/>
              <a:gd name="T49" fmla="*/ 756 h 2934"/>
              <a:gd name="T50" fmla="*/ 261 w 907"/>
              <a:gd name="T51" fmla="*/ 990 h 2934"/>
              <a:gd name="T52" fmla="*/ 217 w 907"/>
              <a:gd name="T53" fmla="*/ 1312 h 2934"/>
              <a:gd name="T54" fmla="*/ 204 w 907"/>
              <a:gd name="T55" fmla="*/ 1659 h 2934"/>
              <a:gd name="T56" fmla="*/ 230 w 907"/>
              <a:gd name="T57" fmla="*/ 2007 h 2934"/>
              <a:gd name="T58" fmla="*/ 238 w 907"/>
              <a:gd name="T59" fmla="*/ 2180 h 2934"/>
              <a:gd name="T60" fmla="*/ 251 w 907"/>
              <a:gd name="T61" fmla="*/ 2515 h 2934"/>
              <a:gd name="T62" fmla="*/ 234 w 907"/>
              <a:gd name="T63" fmla="*/ 2735 h 2934"/>
              <a:gd name="T64" fmla="*/ 228 w 907"/>
              <a:gd name="T65" fmla="*/ 2894 h 2934"/>
              <a:gd name="T66" fmla="*/ 279 w 907"/>
              <a:gd name="T67" fmla="*/ 2929 h 2934"/>
              <a:gd name="T68" fmla="*/ 340 w 907"/>
              <a:gd name="T69" fmla="*/ 2754 h 2934"/>
              <a:gd name="T70" fmla="*/ 345 w 907"/>
              <a:gd name="T71" fmla="*/ 2600 h 2934"/>
              <a:gd name="T72" fmla="*/ 376 w 907"/>
              <a:gd name="T73" fmla="*/ 2300 h 2934"/>
              <a:gd name="T74" fmla="*/ 372 w 907"/>
              <a:gd name="T75" fmla="*/ 2080 h 2934"/>
              <a:gd name="T76" fmla="*/ 388 w 907"/>
              <a:gd name="T77" fmla="*/ 1902 h 2934"/>
              <a:gd name="T78" fmla="*/ 428 w 907"/>
              <a:gd name="T79" fmla="*/ 1579 h 2934"/>
              <a:gd name="T80" fmla="*/ 469 w 907"/>
              <a:gd name="T81" fmla="*/ 1581 h 2934"/>
              <a:gd name="T82" fmla="*/ 503 w 907"/>
              <a:gd name="T83" fmla="*/ 1902 h 2934"/>
              <a:gd name="T84" fmla="*/ 519 w 907"/>
              <a:gd name="T85" fmla="*/ 2080 h 2934"/>
              <a:gd name="T86" fmla="*/ 516 w 907"/>
              <a:gd name="T87" fmla="*/ 2300 h 2934"/>
              <a:gd name="T88" fmla="*/ 547 w 907"/>
              <a:gd name="T89" fmla="*/ 2600 h 2934"/>
              <a:gd name="T90" fmla="*/ 552 w 907"/>
              <a:gd name="T91" fmla="*/ 2754 h 2934"/>
              <a:gd name="T92" fmla="*/ 613 w 907"/>
              <a:gd name="T93" fmla="*/ 2929 h 2934"/>
              <a:gd name="T94" fmla="*/ 665 w 907"/>
              <a:gd name="T95" fmla="*/ 2894 h 2934"/>
              <a:gd name="T96" fmla="*/ 658 w 907"/>
              <a:gd name="T97" fmla="*/ 2735 h 2934"/>
              <a:gd name="T98" fmla="*/ 640 w 907"/>
              <a:gd name="T99" fmla="*/ 2515 h 2934"/>
              <a:gd name="T100" fmla="*/ 654 w 907"/>
              <a:gd name="T101" fmla="*/ 2180 h 2934"/>
              <a:gd name="T102" fmla="*/ 662 w 907"/>
              <a:gd name="T103" fmla="*/ 2007 h 2934"/>
              <a:gd name="T104" fmla="*/ 687 w 907"/>
              <a:gd name="T105" fmla="*/ 1659 h 2934"/>
              <a:gd name="T106" fmla="*/ 667 w 907"/>
              <a:gd name="T107" fmla="*/ 1314 h 2934"/>
              <a:gd name="T108" fmla="*/ 841 w 907"/>
              <a:gd name="T109" fmla="*/ 1139 h 2934"/>
              <a:gd name="T110" fmla="*/ 907 w 907"/>
              <a:gd name="T111" fmla="*/ 1045 h 2934"/>
              <a:gd name="T112" fmla="*/ 653 w 907"/>
              <a:gd name="T113" fmla="*/ 1209 h 2934"/>
              <a:gd name="T114" fmla="*/ 632 w 907"/>
              <a:gd name="T115" fmla="*/ 889 h 2934"/>
              <a:gd name="T116" fmla="*/ 687 w 907"/>
              <a:gd name="T117" fmla="*/ 742 h 2934"/>
              <a:gd name="T118" fmla="*/ 777 w 907"/>
              <a:gd name="T119" fmla="*/ 938 h 2934"/>
              <a:gd name="T120" fmla="*/ 751 w 907"/>
              <a:gd name="T121" fmla="*/ 1060 h 2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2934">
                <a:moveTo>
                  <a:pt x="907" y="1045"/>
                </a:moveTo>
                <a:lnTo>
                  <a:pt x="907" y="1045"/>
                </a:lnTo>
                <a:lnTo>
                  <a:pt x="907" y="1041"/>
                </a:lnTo>
                <a:lnTo>
                  <a:pt x="907" y="1041"/>
                </a:lnTo>
                <a:lnTo>
                  <a:pt x="905" y="1023"/>
                </a:lnTo>
                <a:lnTo>
                  <a:pt x="901" y="993"/>
                </a:lnTo>
                <a:lnTo>
                  <a:pt x="901" y="993"/>
                </a:lnTo>
                <a:lnTo>
                  <a:pt x="891" y="966"/>
                </a:lnTo>
                <a:lnTo>
                  <a:pt x="882" y="937"/>
                </a:lnTo>
                <a:lnTo>
                  <a:pt x="874" y="907"/>
                </a:lnTo>
                <a:lnTo>
                  <a:pt x="866" y="879"/>
                </a:lnTo>
                <a:lnTo>
                  <a:pt x="866" y="879"/>
                </a:lnTo>
                <a:lnTo>
                  <a:pt x="859" y="851"/>
                </a:lnTo>
                <a:lnTo>
                  <a:pt x="850" y="822"/>
                </a:lnTo>
                <a:lnTo>
                  <a:pt x="841" y="795"/>
                </a:lnTo>
                <a:lnTo>
                  <a:pt x="833" y="766"/>
                </a:lnTo>
                <a:lnTo>
                  <a:pt x="833" y="766"/>
                </a:lnTo>
                <a:lnTo>
                  <a:pt x="826" y="743"/>
                </a:lnTo>
                <a:lnTo>
                  <a:pt x="821" y="721"/>
                </a:lnTo>
                <a:lnTo>
                  <a:pt x="812" y="675"/>
                </a:lnTo>
                <a:lnTo>
                  <a:pt x="801" y="628"/>
                </a:lnTo>
                <a:lnTo>
                  <a:pt x="794" y="606"/>
                </a:lnTo>
                <a:lnTo>
                  <a:pt x="786" y="584"/>
                </a:lnTo>
                <a:lnTo>
                  <a:pt x="786" y="584"/>
                </a:lnTo>
                <a:lnTo>
                  <a:pt x="786" y="583"/>
                </a:lnTo>
                <a:lnTo>
                  <a:pt x="786" y="583"/>
                </a:lnTo>
                <a:lnTo>
                  <a:pt x="780" y="569"/>
                </a:lnTo>
                <a:lnTo>
                  <a:pt x="773" y="556"/>
                </a:lnTo>
                <a:lnTo>
                  <a:pt x="766" y="544"/>
                </a:lnTo>
                <a:lnTo>
                  <a:pt x="757" y="534"/>
                </a:lnTo>
                <a:lnTo>
                  <a:pt x="757" y="534"/>
                </a:lnTo>
                <a:lnTo>
                  <a:pt x="749" y="526"/>
                </a:lnTo>
                <a:lnTo>
                  <a:pt x="741" y="519"/>
                </a:lnTo>
                <a:lnTo>
                  <a:pt x="732" y="514"/>
                </a:lnTo>
                <a:lnTo>
                  <a:pt x="723" y="510"/>
                </a:lnTo>
                <a:lnTo>
                  <a:pt x="714" y="507"/>
                </a:lnTo>
                <a:lnTo>
                  <a:pt x="705" y="505"/>
                </a:lnTo>
                <a:lnTo>
                  <a:pt x="694" y="504"/>
                </a:lnTo>
                <a:lnTo>
                  <a:pt x="684" y="504"/>
                </a:lnTo>
                <a:lnTo>
                  <a:pt x="684" y="504"/>
                </a:lnTo>
                <a:lnTo>
                  <a:pt x="674" y="504"/>
                </a:lnTo>
                <a:lnTo>
                  <a:pt x="663" y="503"/>
                </a:lnTo>
                <a:lnTo>
                  <a:pt x="653" y="500"/>
                </a:lnTo>
                <a:lnTo>
                  <a:pt x="644" y="496"/>
                </a:lnTo>
                <a:lnTo>
                  <a:pt x="635" y="492"/>
                </a:lnTo>
                <a:lnTo>
                  <a:pt x="626" y="487"/>
                </a:lnTo>
                <a:lnTo>
                  <a:pt x="609" y="474"/>
                </a:lnTo>
                <a:lnTo>
                  <a:pt x="609" y="474"/>
                </a:lnTo>
                <a:lnTo>
                  <a:pt x="599" y="469"/>
                </a:lnTo>
                <a:lnTo>
                  <a:pt x="588" y="464"/>
                </a:lnTo>
                <a:lnTo>
                  <a:pt x="566" y="456"/>
                </a:lnTo>
                <a:lnTo>
                  <a:pt x="543" y="448"/>
                </a:lnTo>
                <a:lnTo>
                  <a:pt x="533" y="443"/>
                </a:lnTo>
                <a:lnTo>
                  <a:pt x="522" y="437"/>
                </a:lnTo>
                <a:lnTo>
                  <a:pt x="522" y="437"/>
                </a:lnTo>
                <a:lnTo>
                  <a:pt x="517" y="432"/>
                </a:lnTo>
                <a:lnTo>
                  <a:pt x="513" y="425"/>
                </a:lnTo>
                <a:lnTo>
                  <a:pt x="511" y="417"/>
                </a:lnTo>
                <a:lnTo>
                  <a:pt x="510" y="410"/>
                </a:lnTo>
                <a:lnTo>
                  <a:pt x="508" y="393"/>
                </a:lnTo>
                <a:lnTo>
                  <a:pt x="507" y="377"/>
                </a:lnTo>
                <a:lnTo>
                  <a:pt x="507" y="377"/>
                </a:lnTo>
                <a:lnTo>
                  <a:pt x="504" y="367"/>
                </a:lnTo>
                <a:lnTo>
                  <a:pt x="504" y="367"/>
                </a:lnTo>
                <a:lnTo>
                  <a:pt x="528" y="347"/>
                </a:lnTo>
                <a:lnTo>
                  <a:pt x="542" y="337"/>
                </a:lnTo>
                <a:lnTo>
                  <a:pt x="542" y="337"/>
                </a:lnTo>
                <a:lnTo>
                  <a:pt x="543" y="332"/>
                </a:lnTo>
                <a:lnTo>
                  <a:pt x="546" y="322"/>
                </a:lnTo>
                <a:lnTo>
                  <a:pt x="551" y="292"/>
                </a:lnTo>
                <a:lnTo>
                  <a:pt x="551" y="292"/>
                </a:lnTo>
                <a:lnTo>
                  <a:pt x="556" y="293"/>
                </a:lnTo>
                <a:lnTo>
                  <a:pt x="560" y="293"/>
                </a:lnTo>
                <a:lnTo>
                  <a:pt x="563" y="293"/>
                </a:lnTo>
                <a:lnTo>
                  <a:pt x="563" y="293"/>
                </a:lnTo>
                <a:lnTo>
                  <a:pt x="565" y="292"/>
                </a:lnTo>
                <a:lnTo>
                  <a:pt x="566" y="289"/>
                </a:lnTo>
                <a:lnTo>
                  <a:pt x="570" y="283"/>
                </a:lnTo>
                <a:lnTo>
                  <a:pt x="572" y="272"/>
                </a:lnTo>
                <a:lnTo>
                  <a:pt x="574" y="261"/>
                </a:lnTo>
                <a:lnTo>
                  <a:pt x="575" y="238"/>
                </a:lnTo>
                <a:lnTo>
                  <a:pt x="577" y="219"/>
                </a:lnTo>
                <a:lnTo>
                  <a:pt x="577" y="219"/>
                </a:lnTo>
                <a:lnTo>
                  <a:pt x="578" y="214"/>
                </a:lnTo>
                <a:lnTo>
                  <a:pt x="577" y="212"/>
                </a:lnTo>
                <a:lnTo>
                  <a:pt x="575" y="209"/>
                </a:lnTo>
                <a:lnTo>
                  <a:pt x="574" y="209"/>
                </a:lnTo>
                <a:lnTo>
                  <a:pt x="568" y="209"/>
                </a:lnTo>
                <a:lnTo>
                  <a:pt x="560" y="209"/>
                </a:lnTo>
                <a:lnTo>
                  <a:pt x="560" y="209"/>
                </a:lnTo>
                <a:lnTo>
                  <a:pt x="561" y="200"/>
                </a:lnTo>
                <a:lnTo>
                  <a:pt x="564" y="190"/>
                </a:lnTo>
                <a:lnTo>
                  <a:pt x="568" y="178"/>
                </a:lnTo>
                <a:lnTo>
                  <a:pt x="574" y="163"/>
                </a:lnTo>
                <a:lnTo>
                  <a:pt x="574" y="163"/>
                </a:lnTo>
                <a:lnTo>
                  <a:pt x="579" y="148"/>
                </a:lnTo>
                <a:lnTo>
                  <a:pt x="583" y="134"/>
                </a:lnTo>
                <a:lnTo>
                  <a:pt x="585" y="120"/>
                </a:lnTo>
                <a:lnTo>
                  <a:pt x="585" y="106"/>
                </a:lnTo>
                <a:lnTo>
                  <a:pt x="583" y="94"/>
                </a:lnTo>
                <a:lnTo>
                  <a:pt x="582" y="85"/>
                </a:lnTo>
                <a:lnTo>
                  <a:pt x="579" y="73"/>
                </a:lnTo>
                <a:lnTo>
                  <a:pt x="579" y="73"/>
                </a:lnTo>
                <a:lnTo>
                  <a:pt x="573" y="63"/>
                </a:lnTo>
                <a:lnTo>
                  <a:pt x="564" y="55"/>
                </a:lnTo>
                <a:lnTo>
                  <a:pt x="556" y="49"/>
                </a:lnTo>
                <a:lnTo>
                  <a:pt x="547" y="42"/>
                </a:lnTo>
                <a:lnTo>
                  <a:pt x="533" y="36"/>
                </a:lnTo>
                <a:lnTo>
                  <a:pt x="526" y="34"/>
                </a:lnTo>
                <a:lnTo>
                  <a:pt x="526" y="34"/>
                </a:lnTo>
                <a:lnTo>
                  <a:pt x="521" y="32"/>
                </a:lnTo>
                <a:lnTo>
                  <a:pt x="517" y="28"/>
                </a:lnTo>
                <a:lnTo>
                  <a:pt x="511" y="22"/>
                </a:lnTo>
                <a:lnTo>
                  <a:pt x="504" y="15"/>
                </a:lnTo>
                <a:lnTo>
                  <a:pt x="499" y="11"/>
                </a:lnTo>
                <a:lnTo>
                  <a:pt x="493" y="7"/>
                </a:lnTo>
                <a:lnTo>
                  <a:pt x="493" y="7"/>
                </a:lnTo>
                <a:lnTo>
                  <a:pt x="488" y="5"/>
                </a:lnTo>
                <a:lnTo>
                  <a:pt x="481" y="3"/>
                </a:lnTo>
                <a:lnTo>
                  <a:pt x="463" y="1"/>
                </a:lnTo>
                <a:lnTo>
                  <a:pt x="442" y="0"/>
                </a:lnTo>
                <a:lnTo>
                  <a:pt x="418" y="1"/>
                </a:lnTo>
                <a:lnTo>
                  <a:pt x="394" y="2"/>
                </a:lnTo>
                <a:lnTo>
                  <a:pt x="372" y="5"/>
                </a:lnTo>
                <a:lnTo>
                  <a:pt x="354" y="9"/>
                </a:lnTo>
                <a:lnTo>
                  <a:pt x="348" y="11"/>
                </a:lnTo>
                <a:lnTo>
                  <a:pt x="343" y="14"/>
                </a:lnTo>
                <a:lnTo>
                  <a:pt x="343" y="14"/>
                </a:lnTo>
                <a:lnTo>
                  <a:pt x="335" y="22"/>
                </a:lnTo>
                <a:lnTo>
                  <a:pt x="326" y="29"/>
                </a:lnTo>
                <a:lnTo>
                  <a:pt x="319" y="40"/>
                </a:lnTo>
                <a:lnTo>
                  <a:pt x="312" y="51"/>
                </a:lnTo>
                <a:lnTo>
                  <a:pt x="300" y="73"/>
                </a:lnTo>
                <a:lnTo>
                  <a:pt x="292" y="93"/>
                </a:lnTo>
                <a:lnTo>
                  <a:pt x="292" y="93"/>
                </a:lnTo>
                <a:lnTo>
                  <a:pt x="291" y="97"/>
                </a:lnTo>
                <a:lnTo>
                  <a:pt x="291" y="102"/>
                </a:lnTo>
                <a:lnTo>
                  <a:pt x="292" y="115"/>
                </a:lnTo>
                <a:lnTo>
                  <a:pt x="295" y="129"/>
                </a:lnTo>
                <a:lnTo>
                  <a:pt x="300" y="147"/>
                </a:lnTo>
                <a:lnTo>
                  <a:pt x="310" y="181"/>
                </a:lnTo>
                <a:lnTo>
                  <a:pt x="321" y="209"/>
                </a:lnTo>
                <a:lnTo>
                  <a:pt x="321" y="209"/>
                </a:lnTo>
                <a:lnTo>
                  <a:pt x="312" y="209"/>
                </a:lnTo>
                <a:lnTo>
                  <a:pt x="305" y="209"/>
                </a:lnTo>
                <a:lnTo>
                  <a:pt x="303" y="209"/>
                </a:lnTo>
                <a:lnTo>
                  <a:pt x="301" y="212"/>
                </a:lnTo>
                <a:lnTo>
                  <a:pt x="301" y="214"/>
                </a:lnTo>
                <a:lnTo>
                  <a:pt x="301" y="219"/>
                </a:lnTo>
                <a:lnTo>
                  <a:pt x="301" y="219"/>
                </a:lnTo>
                <a:lnTo>
                  <a:pt x="303" y="238"/>
                </a:lnTo>
                <a:lnTo>
                  <a:pt x="304" y="261"/>
                </a:lnTo>
                <a:lnTo>
                  <a:pt x="306" y="272"/>
                </a:lnTo>
                <a:lnTo>
                  <a:pt x="308" y="283"/>
                </a:lnTo>
                <a:lnTo>
                  <a:pt x="312" y="289"/>
                </a:lnTo>
                <a:lnTo>
                  <a:pt x="313" y="292"/>
                </a:lnTo>
                <a:lnTo>
                  <a:pt x="316" y="293"/>
                </a:lnTo>
                <a:lnTo>
                  <a:pt x="316" y="293"/>
                </a:lnTo>
                <a:lnTo>
                  <a:pt x="319" y="293"/>
                </a:lnTo>
                <a:lnTo>
                  <a:pt x="322" y="293"/>
                </a:lnTo>
                <a:lnTo>
                  <a:pt x="328" y="291"/>
                </a:lnTo>
                <a:lnTo>
                  <a:pt x="328" y="291"/>
                </a:lnTo>
                <a:lnTo>
                  <a:pt x="334" y="322"/>
                </a:lnTo>
                <a:lnTo>
                  <a:pt x="336" y="332"/>
                </a:lnTo>
                <a:lnTo>
                  <a:pt x="339" y="337"/>
                </a:lnTo>
                <a:lnTo>
                  <a:pt x="339" y="337"/>
                </a:lnTo>
                <a:lnTo>
                  <a:pt x="353" y="350"/>
                </a:lnTo>
                <a:lnTo>
                  <a:pt x="380" y="369"/>
                </a:lnTo>
                <a:lnTo>
                  <a:pt x="380" y="369"/>
                </a:lnTo>
                <a:lnTo>
                  <a:pt x="379" y="377"/>
                </a:lnTo>
                <a:lnTo>
                  <a:pt x="379" y="377"/>
                </a:lnTo>
                <a:lnTo>
                  <a:pt x="378" y="393"/>
                </a:lnTo>
                <a:lnTo>
                  <a:pt x="375" y="410"/>
                </a:lnTo>
                <a:lnTo>
                  <a:pt x="374" y="417"/>
                </a:lnTo>
                <a:lnTo>
                  <a:pt x="371" y="425"/>
                </a:lnTo>
                <a:lnTo>
                  <a:pt x="367" y="432"/>
                </a:lnTo>
                <a:lnTo>
                  <a:pt x="362" y="437"/>
                </a:lnTo>
                <a:lnTo>
                  <a:pt x="362" y="437"/>
                </a:lnTo>
                <a:lnTo>
                  <a:pt x="353" y="443"/>
                </a:lnTo>
                <a:lnTo>
                  <a:pt x="341" y="448"/>
                </a:lnTo>
                <a:lnTo>
                  <a:pt x="319" y="456"/>
                </a:lnTo>
                <a:lnTo>
                  <a:pt x="296" y="464"/>
                </a:lnTo>
                <a:lnTo>
                  <a:pt x="286" y="469"/>
                </a:lnTo>
                <a:lnTo>
                  <a:pt x="277" y="474"/>
                </a:lnTo>
                <a:lnTo>
                  <a:pt x="277" y="474"/>
                </a:lnTo>
                <a:lnTo>
                  <a:pt x="259" y="487"/>
                </a:lnTo>
                <a:lnTo>
                  <a:pt x="251" y="492"/>
                </a:lnTo>
                <a:lnTo>
                  <a:pt x="241" y="496"/>
                </a:lnTo>
                <a:lnTo>
                  <a:pt x="231" y="500"/>
                </a:lnTo>
                <a:lnTo>
                  <a:pt x="222" y="503"/>
                </a:lnTo>
                <a:lnTo>
                  <a:pt x="212" y="504"/>
                </a:lnTo>
                <a:lnTo>
                  <a:pt x="200" y="504"/>
                </a:lnTo>
                <a:lnTo>
                  <a:pt x="200" y="504"/>
                </a:lnTo>
                <a:lnTo>
                  <a:pt x="186" y="504"/>
                </a:lnTo>
                <a:lnTo>
                  <a:pt x="172" y="507"/>
                </a:lnTo>
                <a:lnTo>
                  <a:pt x="172" y="507"/>
                </a:lnTo>
                <a:lnTo>
                  <a:pt x="149" y="522"/>
                </a:lnTo>
                <a:lnTo>
                  <a:pt x="138" y="530"/>
                </a:lnTo>
                <a:lnTo>
                  <a:pt x="129" y="539"/>
                </a:lnTo>
                <a:lnTo>
                  <a:pt x="120" y="548"/>
                </a:lnTo>
                <a:lnTo>
                  <a:pt x="113" y="560"/>
                </a:lnTo>
                <a:lnTo>
                  <a:pt x="106" y="571"/>
                </a:lnTo>
                <a:lnTo>
                  <a:pt x="100" y="585"/>
                </a:lnTo>
                <a:lnTo>
                  <a:pt x="100" y="585"/>
                </a:lnTo>
                <a:lnTo>
                  <a:pt x="96" y="596"/>
                </a:lnTo>
                <a:lnTo>
                  <a:pt x="93" y="609"/>
                </a:lnTo>
                <a:lnTo>
                  <a:pt x="93" y="609"/>
                </a:lnTo>
                <a:lnTo>
                  <a:pt x="89" y="626"/>
                </a:lnTo>
                <a:lnTo>
                  <a:pt x="88" y="645"/>
                </a:lnTo>
                <a:lnTo>
                  <a:pt x="88" y="664"/>
                </a:lnTo>
                <a:lnTo>
                  <a:pt x="88" y="684"/>
                </a:lnTo>
                <a:lnTo>
                  <a:pt x="89" y="724"/>
                </a:lnTo>
                <a:lnTo>
                  <a:pt x="92" y="761"/>
                </a:lnTo>
                <a:lnTo>
                  <a:pt x="92" y="761"/>
                </a:lnTo>
                <a:lnTo>
                  <a:pt x="92" y="795"/>
                </a:lnTo>
                <a:lnTo>
                  <a:pt x="91" y="830"/>
                </a:lnTo>
                <a:lnTo>
                  <a:pt x="89" y="865"/>
                </a:lnTo>
                <a:lnTo>
                  <a:pt x="88" y="900"/>
                </a:lnTo>
                <a:lnTo>
                  <a:pt x="88" y="900"/>
                </a:lnTo>
                <a:lnTo>
                  <a:pt x="85" y="933"/>
                </a:lnTo>
                <a:lnTo>
                  <a:pt x="80" y="968"/>
                </a:lnTo>
                <a:lnTo>
                  <a:pt x="75" y="1002"/>
                </a:lnTo>
                <a:lnTo>
                  <a:pt x="67" y="1037"/>
                </a:lnTo>
                <a:lnTo>
                  <a:pt x="53" y="1104"/>
                </a:lnTo>
                <a:lnTo>
                  <a:pt x="47" y="1139"/>
                </a:lnTo>
                <a:lnTo>
                  <a:pt x="41" y="1173"/>
                </a:lnTo>
                <a:lnTo>
                  <a:pt x="41" y="1173"/>
                </a:lnTo>
                <a:lnTo>
                  <a:pt x="35" y="1245"/>
                </a:lnTo>
                <a:lnTo>
                  <a:pt x="30" y="1316"/>
                </a:lnTo>
                <a:lnTo>
                  <a:pt x="30" y="1316"/>
                </a:lnTo>
                <a:lnTo>
                  <a:pt x="27" y="1376"/>
                </a:lnTo>
                <a:lnTo>
                  <a:pt x="25" y="1412"/>
                </a:lnTo>
                <a:lnTo>
                  <a:pt x="25" y="1412"/>
                </a:lnTo>
                <a:lnTo>
                  <a:pt x="22" y="1423"/>
                </a:lnTo>
                <a:lnTo>
                  <a:pt x="19" y="1435"/>
                </a:lnTo>
                <a:lnTo>
                  <a:pt x="12" y="1462"/>
                </a:lnTo>
                <a:lnTo>
                  <a:pt x="6" y="1476"/>
                </a:lnTo>
                <a:lnTo>
                  <a:pt x="4" y="1492"/>
                </a:lnTo>
                <a:lnTo>
                  <a:pt x="1" y="1506"/>
                </a:lnTo>
                <a:lnTo>
                  <a:pt x="0" y="1520"/>
                </a:lnTo>
                <a:lnTo>
                  <a:pt x="0" y="1520"/>
                </a:lnTo>
                <a:lnTo>
                  <a:pt x="1" y="1549"/>
                </a:lnTo>
                <a:lnTo>
                  <a:pt x="3" y="1572"/>
                </a:lnTo>
                <a:lnTo>
                  <a:pt x="5" y="1589"/>
                </a:lnTo>
                <a:lnTo>
                  <a:pt x="6" y="1594"/>
                </a:lnTo>
                <a:lnTo>
                  <a:pt x="9" y="1595"/>
                </a:lnTo>
                <a:lnTo>
                  <a:pt x="9" y="1595"/>
                </a:lnTo>
                <a:lnTo>
                  <a:pt x="28" y="1598"/>
                </a:lnTo>
                <a:lnTo>
                  <a:pt x="65" y="1601"/>
                </a:lnTo>
                <a:lnTo>
                  <a:pt x="83" y="1601"/>
                </a:lnTo>
                <a:lnTo>
                  <a:pt x="100" y="1601"/>
                </a:lnTo>
                <a:lnTo>
                  <a:pt x="111" y="1599"/>
                </a:lnTo>
                <a:lnTo>
                  <a:pt x="115" y="1598"/>
                </a:lnTo>
                <a:lnTo>
                  <a:pt x="116" y="1595"/>
                </a:lnTo>
                <a:lnTo>
                  <a:pt x="116" y="1595"/>
                </a:lnTo>
                <a:lnTo>
                  <a:pt x="127" y="1570"/>
                </a:lnTo>
                <a:lnTo>
                  <a:pt x="137" y="1546"/>
                </a:lnTo>
                <a:lnTo>
                  <a:pt x="137" y="1546"/>
                </a:lnTo>
                <a:lnTo>
                  <a:pt x="140" y="1537"/>
                </a:lnTo>
                <a:lnTo>
                  <a:pt x="144" y="1526"/>
                </a:lnTo>
                <a:lnTo>
                  <a:pt x="149" y="1504"/>
                </a:lnTo>
                <a:lnTo>
                  <a:pt x="149" y="1504"/>
                </a:lnTo>
                <a:lnTo>
                  <a:pt x="149" y="1498"/>
                </a:lnTo>
                <a:lnTo>
                  <a:pt x="145" y="1493"/>
                </a:lnTo>
                <a:lnTo>
                  <a:pt x="134" y="1478"/>
                </a:lnTo>
                <a:lnTo>
                  <a:pt x="107" y="1443"/>
                </a:lnTo>
                <a:lnTo>
                  <a:pt x="107" y="1443"/>
                </a:lnTo>
                <a:lnTo>
                  <a:pt x="105" y="1438"/>
                </a:lnTo>
                <a:lnTo>
                  <a:pt x="103" y="1434"/>
                </a:lnTo>
                <a:lnTo>
                  <a:pt x="101" y="1422"/>
                </a:lnTo>
                <a:lnTo>
                  <a:pt x="101" y="1409"/>
                </a:lnTo>
                <a:lnTo>
                  <a:pt x="101" y="1395"/>
                </a:lnTo>
                <a:lnTo>
                  <a:pt x="103" y="1381"/>
                </a:lnTo>
                <a:lnTo>
                  <a:pt x="106" y="1367"/>
                </a:lnTo>
                <a:lnTo>
                  <a:pt x="111" y="1343"/>
                </a:lnTo>
                <a:lnTo>
                  <a:pt x="111" y="1343"/>
                </a:lnTo>
                <a:lnTo>
                  <a:pt x="123" y="1312"/>
                </a:lnTo>
                <a:lnTo>
                  <a:pt x="140" y="1264"/>
                </a:lnTo>
                <a:lnTo>
                  <a:pt x="155" y="1218"/>
                </a:lnTo>
                <a:lnTo>
                  <a:pt x="160" y="1201"/>
                </a:lnTo>
                <a:lnTo>
                  <a:pt x="162" y="1189"/>
                </a:lnTo>
                <a:lnTo>
                  <a:pt x="162" y="1189"/>
                </a:lnTo>
                <a:lnTo>
                  <a:pt x="163" y="1118"/>
                </a:lnTo>
                <a:lnTo>
                  <a:pt x="163" y="1118"/>
                </a:lnTo>
                <a:lnTo>
                  <a:pt x="166" y="1081"/>
                </a:lnTo>
                <a:lnTo>
                  <a:pt x="168" y="1042"/>
                </a:lnTo>
                <a:lnTo>
                  <a:pt x="172" y="1004"/>
                </a:lnTo>
                <a:lnTo>
                  <a:pt x="177" y="967"/>
                </a:lnTo>
                <a:lnTo>
                  <a:pt x="177" y="967"/>
                </a:lnTo>
                <a:lnTo>
                  <a:pt x="181" y="941"/>
                </a:lnTo>
                <a:lnTo>
                  <a:pt x="184" y="914"/>
                </a:lnTo>
                <a:lnTo>
                  <a:pt x="189" y="857"/>
                </a:lnTo>
                <a:lnTo>
                  <a:pt x="193" y="829"/>
                </a:lnTo>
                <a:lnTo>
                  <a:pt x="198" y="801"/>
                </a:lnTo>
                <a:lnTo>
                  <a:pt x="200" y="788"/>
                </a:lnTo>
                <a:lnTo>
                  <a:pt x="206" y="776"/>
                </a:lnTo>
                <a:lnTo>
                  <a:pt x="210" y="764"/>
                </a:lnTo>
                <a:lnTo>
                  <a:pt x="216" y="752"/>
                </a:lnTo>
                <a:lnTo>
                  <a:pt x="216" y="752"/>
                </a:lnTo>
                <a:lnTo>
                  <a:pt x="221" y="756"/>
                </a:lnTo>
                <a:lnTo>
                  <a:pt x="225" y="761"/>
                </a:lnTo>
                <a:lnTo>
                  <a:pt x="228" y="766"/>
                </a:lnTo>
                <a:lnTo>
                  <a:pt x="231" y="772"/>
                </a:lnTo>
                <a:lnTo>
                  <a:pt x="237" y="785"/>
                </a:lnTo>
                <a:lnTo>
                  <a:pt x="239" y="800"/>
                </a:lnTo>
                <a:lnTo>
                  <a:pt x="244" y="830"/>
                </a:lnTo>
                <a:lnTo>
                  <a:pt x="247" y="856"/>
                </a:lnTo>
                <a:lnTo>
                  <a:pt x="247" y="856"/>
                </a:lnTo>
                <a:lnTo>
                  <a:pt x="253" y="889"/>
                </a:lnTo>
                <a:lnTo>
                  <a:pt x="257" y="923"/>
                </a:lnTo>
                <a:lnTo>
                  <a:pt x="260" y="957"/>
                </a:lnTo>
                <a:lnTo>
                  <a:pt x="261" y="990"/>
                </a:lnTo>
                <a:lnTo>
                  <a:pt x="261" y="990"/>
                </a:lnTo>
                <a:lnTo>
                  <a:pt x="261" y="1019"/>
                </a:lnTo>
                <a:lnTo>
                  <a:pt x="259" y="1048"/>
                </a:lnTo>
                <a:lnTo>
                  <a:pt x="255" y="1077"/>
                </a:lnTo>
                <a:lnTo>
                  <a:pt x="250" y="1105"/>
                </a:lnTo>
                <a:lnTo>
                  <a:pt x="238" y="1162"/>
                </a:lnTo>
                <a:lnTo>
                  <a:pt x="234" y="1191"/>
                </a:lnTo>
                <a:lnTo>
                  <a:pt x="231" y="1219"/>
                </a:lnTo>
                <a:lnTo>
                  <a:pt x="231" y="1219"/>
                </a:lnTo>
                <a:lnTo>
                  <a:pt x="229" y="1242"/>
                </a:lnTo>
                <a:lnTo>
                  <a:pt x="225" y="1266"/>
                </a:lnTo>
                <a:lnTo>
                  <a:pt x="217" y="1312"/>
                </a:lnTo>
                <a:lnTo>
                  <a:pt x="217" y="1312"/>
                </a:lnTo>
                <a:lnTo>
                  <a:pt x="215" y="1333"/>
                </a:lnTo>
                <a:lnTo>
                  <a:pt x="212" y="1352"/>
                </a:lnTo>
                <a:lnTo>
                  <a:pt x="211" y="1392"/>
                </a:lnTo>
                <a:lnTo>
                  <a:pt x="210" y="1433"/>
                </a:lnTo>
                <a:lnTo>
                  <a:pt x="208" y="1473"/>
                </a:lnTo>
                <a:lnTo>
                  <a:pt x="208" y="1473"/>
                </a:lnTo>
                <a:lnTo>
                  <a:pt x="204" y="1551"/>
                </a:lnTo>
                <a:lnTo>
                  <a:pt x="203" y="1592"/>
                </a:lnTo>
                <a:lnTo>
                  <a:pt x="203" y="1630"/>
                </a:lnTo>
                <a:lnTo>
                  <a:pt x="203" y="1630"/>
                </a:lnTo>
                <a:lnTo>
                  <a:pt x="204" y="1659"/>
                </a:lnTo>
                <a:lnTo>
                  <a:pt x="207" y="1687"/>
                </a:lnTo>
                <a:lnTo>
                  <a:pt x="213" y="1743"/>
                </a:lnTo>
                <a:lnTo>
                  <a:pt x="220" y="1800"/>
                </a:lnTo>
                <a:lnTo>
                  <a:pt x="222" y="1828"/>
                </a:lnTo>
                <a:lnTo>
                  <a:pt x="224" y="1855"/>
                </a:lnTo>
                <a:lnTo>
                  <a:pt x="224" y="1855"/>
                </a:lnTo>
                <a:lnTo>
                  <a:pt x="224" y="1875"/>
                </a:lnTo>
                <a:lnTo>
                  <a:pt x="225" y="1894"/>
                </a:lnTo>
                <a:lnTo>
                  <a:pt x="229" y="1932"/>
                </a:lnTo>
                <a:lnTo>
                  <a:pt x="231" y="1969"/>
                </a:lnTo>
                <a:lnTo>
                  <a:pt x="231" y="1989"/>
                </a:lnTo>
                <a:lnTo>
                  <a:pt x="230" y="2007"/>
                </a:lnTo>
                <a:lnTo>
                  <a:pt x="230" y="2007"/>
                </a:lnTo>
                <a:lnTo>
                  <a:pt x="225" y="2055"/>
                </a:lnTo>
                <a:lnTo>
                  <a:pt x="224" y="2078"/>
                </a:lnTo>
                <a:lnTo>
                  <a:pt x="224" y="2091"/>
                </a:lnTo>
                <a:lnTo>
                  <a:pt x="225" y="2102"/>
                </a:lnTo>
                <a:lnTo>
                  <a:pt x="225" y="2102"/>
                </a:lnTo>
                <a:lnTo>
                  <a:pt x="229" y="2122"/>
                </a:lnTo>
                <a:lnTo>
                  <a:pt x="233" y="2141"/>
                </a:lnTo>
                <a:lnTo>
                  <a:pt x="237" y="2161"/>
                </a:lnTo>
                <a:lnTo>
                  <a:pt x="238" y="2170"/>
                </a:lnTo>
                <a:lnTo>
                  <a:pt x="238" y="2180"/>
                </a:lnTo>
                <a:lnTo>
                  <a:pt x="238" y="2180"/>
                </a:lnTo>
                <a:lnTo>
                  <a:pt x="237" y="2202"/>
                </a:lnTo>
                <a:lnTo>
                  <a:pt x="235" y="2224"/>
                </a:lnTo>
                <a:lnTo>
                  <a:pt x="231" y="2268"/>
                </a:lnTo>
                <a:lnTo>
                  <a:pt x="231" y="2268"/>
                </a:lnTo>
                <a:lnTo>
                  <a:pt x="229" y="2312"/>
                </a:lnTo>
                <a:lnTo>
                  <a:pt x="229" y="2355"/>
                </a:lnTo>
                <a:lnTo>
                  <a:pt x="230" y="2377"/>
                </a:lnTo>
                <a:lnTo>
                  <a:pt x="231" y="2399"/>
                </a:lnTo>
                <a:lnTo>
                  <a:pt x="234" y="2421"/>
                </a:lnTo>
                <a:lnTo>
                  <a:pt x="237" y="2441"/>
                </a:lnTo>
                <a:lnTo>
                  <a:pt x="237" y="2441"/>
                </a:lnTo>
                <a:lnTo>
                  <a:pt x="251" y="2515"/>
                </a:lnTo>
                <a:lnTo>
                  <a:pt x="257" y="2551"/>
                </a:lnTo>
                <a:lnTo>
                  <a:pt x="260" y="2569"/>
                </a:lnTo>
                <a:lnTo>
                  <a:pt x="261" y="2589"/>
                </a:lnTo>
                <a:lnTo>
                  <a:pt x="261" y="2589"/>
                </a:lnTo>
                <a:lnTo>
                  <a:pt x="261" y="2612"/>
                </a:lnTo>
                <a:lnTo>
                  <a:pt x="263" y="2639"/>
                </a:lnTo>
                <a:lnTo>
                  <a:pt x="261" y="2653"/>
                </a:lnTo>
                <a:lnTo>
                  <a:pt x="260" y="2666"/>
                </a:lnTo>
                <a:lnTo>
                  <a:pt x="257" y="2678"/>
                </a:lnTo>
                <a:lnTo>
                  <a:pt x="253" y="2690"/>
                </a:lnTo>
                <a:lnTo>
                  <a:pt x="253" y="2690"/>
                </a:lnTo>
                <a:lnTo>
                  <a:pt x="234" y="2735"/>
                </a:lnTo>
                <a:lnTo>
                  <a:pt x="225" y="2757"/>
                </a:lnTo>
                <a:lnTo>
                  <a:pt x="217" y="2781"/>
                </a:lnTo>
                <a:lnTo>
                  <a:pt x="217" y="2781"/>
                </a:lnTo>
                <a:lnTo>
                  <a:pt x="208" y="2812"/>
                </a:lnTo>
                <a:lnTo>
                  <a:pt x="204" y="2825"/>
                </a:lnTo>
                <a:lnTo>
                  <a:pt x="203" y="2837"/>
                </a:lnTo>
                <a:lnTo>
                  <a:pt x="203" y="2849"/>
                </a:lnTo>
                <a:lnTo>
                  <a:pt x="206" y="2860"/>
                </a:lnTo>
                <a:lnTo>
                  <a:pt x="212" y="2875"/>
                </a:lnTo>
                <a:lnTo>
                  <a:pt x="222" y="2889"/>
                </a:lnTo>
                <a:lnTo>
                  <a:pt x="222" y="2889"/>
                </a:lnTo>
                <a:lnTo>
                  <a:pt x="228" y="2894"/>
                </a:lnTo>
                <a:lnTo>
                  <a:pt x="234" y="2900"/>
                </a:lnTo>
                <a:lnTo>
                  <a:pt x="241" y="2906"/>
                </a:lnTo>
                <a:lnTo>
                  <a:pt x="244" y="2912"/>
                </a:lnTo>
                <a:lnTo>
                  <a:pt x="244" y="2912"/>
                </a:lnTo>
                <a:lnTo>
                  <a:pt x="244" y="2920"/>
                </a:lnTo>
                <a:lnTo>
                  <a:pt x="247" y="2926"/>
                </a:lnTo>
                <a:lnTo>
                  <a:pt x="251" y="2930"/>
                </a:lnTo>
                <a:lnTo>
                  <a:pt x="256" y="2933"/>
                </a:lnTo>
                <a:lnTo>
                  <a:pt x="261" y="2934"/>
                </a:lnTo>
                <a:lnTo>
                  <a:pt x="268" y="2933"/>
                </a:lnTo>
                <a:lnTo>
                  <a:pt x="274" y="2931"/>
                </a:lnTo>
                <a:lnTo>
                  <a:pt x="279" y="2929"/>
                </a:lnTo>
                <a:lnTo>
                  <a:pt x="279" y="2929"/>
                </a:lnTo>
                <a:lnTo>
                  <a:pt x="288" y="2921"/>
                </a:lnTo>
                <a:lnTo>
                  <a:pt x="296" y="2911"/>
                </a:lnTo>
                <a:lnTo>
                  <a:pt x="310" y="2890"/>
                </a:lnTo>
                <a:lnTo>
                  <a:pt x="310" y="2890"/>
                </a:lnTo>
                <a:lnTo>
                  <a:pt x="318" y="2873"/>
                </a:lnTo>
                <a:lnTo>
                  <a:pt x="325" y="2858"/>
                </a:lnTo>
                <a:lnTo>
                  <a:pt x="330" y="2841"/>
                </a:lnTo>
                <a:lnTo>
                  <a:pt x="332" y="2824"/>
                </a:lnTo>
                <a:lnTo>
                  <a:pt x="336" y="2789"/>
                </a:lnTo>
                <a:lnTo>
                  <a:pt x="338" y="2771"/>
                </a:lnTo>
                <a:lnTo>
                  <a:pt x="340" y="2754"/>
                </a:lnTo>
                <a:lnTo>
                  <a:pt x="340" y="2754"/>
                </a:lnTo>
                <a:lnTo>
                  <a:pt x="345" y="2727"/>
                </a:lnTo>
                <a:lnTo>
                  <a:pt x="353" y="2700"/>
                </a:lnTo>
                <a:lnTo>
                  <a:pt x="353" y="2700"/>
                </a:lnTo>
                <a:lnTo>
                  <a:pt x="353" y="2695"/>
                </a:lnTo>
                <a:lnTo>
                  <a:pt x="354" y="2690"/>
                </a:lnTo>
                <a:lnTo>
                  <a:pt x="353" y="2678"/>
                </a:lnTo>
                <a:lnTo>
                  <a:pt x="349" y="2657"/>
                </a:lnTo>
                <a:lnTo>
                  <a:pt x="349" y="2657"/>
                </a:lnTo>
                <a:lnTo>
                  <a:pt x="344" y="2629"/>
                </a:lnTo>
                <a:lnTo>
                  <a:pt x="344" y="2615"/>
                </a:lnTo>
                <a:lnTo>
                  <a:pt x="345" y="2600"/>
                </a:lnTo>
                <a:lnTo>
                  <a:pt x="345" y="2600"/>
                </a:lnTo>
                <a:lnTo>
                  <a:pt x="344" y="2599"/>
                </a:lnTo>
                <a:lnTo>
                  <a:pt x="344" y="2599"/>
                </a:lnTo>
                <a:lnTo>
                  <a:pt x="350" y="2558"/>
                </a:lnTo>
                <a:lnTo>
                  <a:pt x="357" y="2518"/>
                </a:lnTo>
                <a:lnTo>
                  <a:pt x="357" y="2518"/>
                </a:lnTo>
                <a:lnTo>
                  <a:pt x="357" y="2490"/>
                </a:lnTo>
                <a:lnTo>
                  <a:pt x="360" y="2463"/>
                </a:lnTo>
                <a:lnTo>
                  <a:pt x="366" y="2409"/>
                </a:lnTo>
                <a:lnTo>
                  <a:pt x="372" y="2355"/>
                </a:lnTo>
                <a:lnTo>
                  <a:pt x="375" y="2327"/>
                </a:lnTo>
                <a:lnTo>
                  <a:pt x="376" y="2300"/>
                </a:lnTo>
                <a:lnTo>
                  <a:pt x="376" y="2300"/>
                </a:lnTo>
                <a:lnTo>
                  <a:pt x="376" y="2280"/>
                </a:lnTo>
                <a:lnTo>
                  <a:pt x="374" y="2259"/>
                </a:lnTo>
                <a:lnTo>
                  <a:pt x="367" y="2216"/>
                </a:lnTo>
                <a:lnTo>
                  <a:pt x="362" y="2174"/>
                </a:lnTo>
                <a:lnTo>
                  <a:pt x="360" y="2153"/>
                </a:lnTo>
                <a:lnTo>
                  <a:pt x="360" y="2131"/>
                </a:lnTo>
                <a:lnTo>
                  <a:pt x="360" y="2131"/>
                </a:lnTo>
                <a:lnTo>
                  <a:pt x="361" y="2122"/>
                </a:lnTo>
                <a:lnTo>
                  <a:pt x="362" y="2113"/>
                </a:lnTo>
                <a:lnTo>
                  <a:pt x="367" y="2097"/>
                </a:lnTo>
                <a:lnTo>
                  <a:pt x="372" y="2080"/>
                </a:lnTo>
                <a:lnTo>
                  <a:pt x="378" y="2064"/>
                </a:lnTo>
                <a:lnTo>
                  <a:pt x="378" y="2064"/>
                </a:lnTo>
                <a:lnTo>
                  <a:pt x="380" y="2052"/>
                </a:lnTo>
                <a:lnTo>
                  <a:pt x="380" y="2040"/>
                </a:lnTo>
                <a:lnTo>
                  <a:pt x="382" y="2017"/>
                </a:lnTo>
                <a:lnTo>
                  <a:pt x="382" y="2017"/>
                </a:lnTo>
                <a:lnTo>
                  <a:pt x="380" y="2003"/>
                </a:lnTo>
                <a:lnTo>
                  <a:pt x="380" y="1989"/>
                </a:lnTo>
                <a:lnTo>
                  <a:pt x="382" y="1959"/>
                </a:lnTo>
                <a:lnTo>
                  <a:pt x="384" y="1930"/>
                </a:lnTo>
                <a:lnTo>
                  <a:pt x="388" y="1902"/>
                </a:lnTo>
                <a:lnTo>
                  <a:pt x="388" y="1902"/>
                </a:lnTo>
                <a:lnTo>
                  <a:pt x="394" y="1853"/>
                </a:lnTo>
                <a:lnTo>
                  <a:pt x="398" y="1802"/>
                </a:lnTo>
                <a:lnTo>
                  <a:pt x="402" y="1752"/>
                </a:lnTo>
                <a:lnTo>
                  <a:pt x="406" y="1702"/>
                </a:lnTo>
                <a:lnTo>
                  <a:pt x="406" y="1702"/>
                </a:lnTo>
                <a:lnTo>
                  <a:pt x="410" y="1677"/>
                </a:lnTo>
                <a:lnTo>
                  <a:pt x="413" y="1652"/>
                </a:lnTo>
                <a:lnTo>
                  <a:pt x="418" y="1627"/>
                </a:lnTo>
                <a:lnTo>
                  <a:pt x="423" y="1602"/>
                </a:lnTo>
                <a:lnTo>
                  <a:pt x="423" y="1602"/>
                </a:lnTo>
                <a:lnTo>
                  <a:pt x="425" y="1588"/>
                </a:lnTo>
                <a:lnTo>
                  <a:pt x="428" y="1579"/>
                </a:lnTo>
                <a:lnTo>
                  <a:pt x="431" y="1570"/>
                </a:lnTo>
                <a:lnTo>
                  <a:pt x="435" y="1563"/>
                </a:lnTo>
                <a:lnTo>
                  <a:pt x="440" y="1558"/>
                </a:lnTo>
                <a:lnTo>
                  <a:pt x="444" y="1557"/>
                </a:lnTo>
                <a:lnTo>
                  <a:pt x="446" y="1557"/>
                </a:lnTo>
                <a:lnTo>
                  <a:pt x="450" y="1557"/>
                </a:lnTo>
                <a:lnTo>
                  <a:pt x="454" y="1559"/>
                </a:lnTo>
                <a:lnTo>
                  <a:pt x="454" y="1559"/>
                </a:lnTo>
                <a:lnTo>
                  <a:pt x="459" y="1563"/>
                </a:lnTo>
                <a:lnTo>
                  <a:pt x="463" y="1568"/>
                </a:lnTo>
                <a:lnTo>
                  <a:pt x="467" y="1575"/>
                </a:lnTo>
                <a:lnTo>
                  <a:pt x="469" y="1581"/>
                </a:lnTo>
                <a:lnTo>
                  <a:pt x="475" y="1598"/>
                </a:lnTo>
                <a:lnTo>
                  <a:pt x="476" y="1615"/>
                </a:lnTo>
                <a:lnTo>
                  <a:pt x="477" y="1633"/>
                </a:lnTo>
                <a:lnTo>
                  <a:pt x="477" y="1651"/>
                </a:lnTo>
                <a:lnTo>
                  <a:pt x="476" y="1678"/>
                </a:lnTo>
                <a:lnTo>
                  <a:pt x="476" y="1678"/>
                </a:lnTo>
                <a:lnTo>
                  <a:pt x="476" y="1707"/>
                </a:lnTo>
                <a:lnTo>
                  <a:pt x="478" y="1735"/>
                </a:lnTo>
                <a:lnTo>
                  <a:pt x="481" y="1764"/>
                </a:lnTo>
                <a:lnTo>
                  <a:pt x="485" y="1791"/>
                </a:lnTo>
                <a:lnTo>
                  <a:pt x="494" y="1846"/>
                </a:lnTo>
                <a:lnTo>
                  <a:pt x="503" y="1902"/>
                </a:lnTo>
                <a:lnTo>
                  <a:pt x="503" y="1902"/>
                </a:lnTo>
                <a:lnTo>
                  <a:pt x="508" y="1930"/>
                </a:lnTo>
                <a:lnTo>
                  <a:pt x="511" y="1959"/>
                </a:lnTo>
                <a:lnTo>
                  <a:pt x="512" y="1989"/>
                </a:lnTo>
                <a:lnTo>
                  <a:pt x="512" y="2003"/>
                </a:lnTo>
                <a:lnTo>
                  <a:pt x="511" y="2017"/>
                </a:lnTo>
                <a:lnTo>
                  <a:pt x="511" y="2017"/>
                </a:lnTo>
                <a:lnTo>
                  <a:pt x="511" y="2040"/>
                </a:lnTo>
                <a:lnTo>
                  <a:pt x="512" y="2052"/>
                </a:lnTo>
                <a:lnTo>
                  <a:pt x="515" y="2064"/>
                </a:lnTo>
                <a:lnTo>
                  <a:pt x="515" y="2064"/>
                </a:lnTo>
                <a:lnTo>
                  <a:pt x="519" y="2080"/>
                </a:lnTo>
                <a:lnTo>
                  <a:pt x="525" y="2097"/>
                </a:lnTo>
                <a:lnTo>
                  <a:pt x="530" y="2113"/>
                </a:lnTo>
                <a:lnTo>
                  <a:pt x="532" y="2122"/>
                </a:lnTo>
                <a:lnTo>
                  <a:pt x="533" y="2131"/>
                </a:lnTo>
                <a:lnTo>
                  <a:pt x="533" y="2131"/>
                </a:lnTo>
                <a:lnTo>
                  <a:pt x="532" y="2153"/>
                </a:lnTo>
                <a:lnTo>
                  <a:pt x="530" y="2174"/>
                </a:lnTo>
                <a:lnTo>
                  <a:pt x="524" y="2216"/>
                </a:lnTo>
                <a:lnTo>
                  <a:pt x="519" y="2259"/>
                </a:lnTo>
                <a:lnTo>
                  <a:pt x="516" y="2280"/>
                </a:lnTo>
                <a:lnTo>
                  <a:pt x="516" y="2300"/>
                </a:lnTo>
                <a:lnTo>
                  <a:pt x="516" y="2300"/>
                </a:lnTo>
                <a:lnTo>
                  <a:pt x="517" y="2327"/>
                </a:lnTo>
                <a:lnTo>
                  <a:pt x="519" y="2355"/>
                </a:lnTo>
                <a:lnTo>
                  <a:pt x="526" y="2409"/>
                </a:lnTo>
                <a:lnTo>
                  <a:pt x="533" y="2463"/>
                </a:lnTo>
                <a:lnTo>
                  <a:pt x="535" y="2490"/>
                </a:lnTo>
                <a:lnTo>
                  <a:pt x="535" y="2518"/>
                </a:lnTo>
                <a:lnTo>
                  <a:pt x="535" y="2518"/>
                </a:lnTo>
                <a:lnTo>
                  <a:pt x="542" y="2558"/>
                </a:lnTo>
                <a:lnTo>
                  <a:pt x="547" y="2599"/>
                </a:lnTo>
                <a:lnTo>
                  <a:pt x="547" y="2599"/>
                </a:lnTo>
                <a:lnTo>
                  <a:pt x="547" y="2600"/>
                </a:lnTo>
                <a:lnTo>
                  <a:pt x="547" y="2600"/>
                </a:lnTo>
                <a:lnTo>
                  <a:pt x="548" y="2615"/>
                </a:lnTo>
                <a:lnTo>
                  <a:pt x="547" y="2629"/>
                </a:lnTo>
                <a:lnTo>
                  <a:pt x="543" y="2657"/>
                </a:lnTo>
                <a:lnTo>
                  <a:pt x="543" y="2657"/>
                </a:lnTo>
                <a:lnTo>
                  <a:pt x="539" y="2678"/>
                </a:lnTo>
                <a:lnTo>
                  <a:pt x="538" y="2690"/>
                </a:lnTo>
                <a:lnTo>
                  <a:pt x="538" y="2695"/>
                </a:lnTo>
                <a:lnTo>
                  <a:pt x="539" y="2700"/>
                </a:lnTo>
                <a:lnTo>
                  <a:pt x="539" y="2700"/>
                </a:lnTo>
                <a:lnTo>
                  <a:pt x="546" y="2727"/>
                </a:lnTo>
                <a:lnTo>
                  <a:pt x="552" y="2754"/>
                </a:lnTo>
                <a:lnTo>
                  <a:pt x="552" y="2754"/>
                </a:lnTo>
                <a:lnTo>
                  <a:pt x="555" y="2771"/>
                </a:lnTo>
                <a:lnTo>
                  <a:pt x="556" y="2789"/>
                </a:lnTo>
                <a:lnTo>
                  <a:pt x="560" y="2824"/>
                </a:lnTo>
                <a:lnTo>
                  <a:pt x="563" y="2841"/>
                </a:lnTo>
                <a:lnTo>
                  <a:pt x="568" y="2858"/>
                </a:lnTo>
                <a:lnTo>
                  <a:pt x="573" y="2873"/>
                </a:lnTo>
                <a:lnTo>
                  <a:pt x="582" y="2890"/>
                </a:lnTo>
                <a:lnTo>
                  <a:pt x="582" y="2890"/>
                </a:lnTo>
                <a:lnTo>
                  <a:pt x="595" y="2911"/>
                </a:lnTo>
                <a:lnTo>
                  <a:pt x="604" y="2921"/>
                </a:lnTo>
                <a:lnTo>
                  <a:pt x="613" y="2929"/>
                </a:lnTo>
                <a:lnTo>
                  <a:pt x="613" y="2929"/>
                </a:lnTo>
                <a:lnTo>
                  <a:pt x="618" y="2931"/>
                </a:lnTo>
                <a:lnTo>
                  <a:pt x="625" y="2933"/>
                </a:lnTo>
                <a:lnTo>
                  <a:pt x="630" y="2934"/>
                </a:lnTo>
                <a:lnTo>
                  <a:pt x="636" y="2933"/>
                </a:lnTo>
                <a:lnTo>
                  <a:pt x="641" y="2930"/>
                </a:lnTo>
                <a:lnTo>
                  <a:pt x="645" y="2926"/>
                </a:lnTo>
                <a:lnTo>
                  <a:pt x="647" y="2920"/>
                </a:lnTo>
                <a:lnTo>
                  <a:pt x="648" y="2912"/>
                </a:lnTo>
                <a:lnTo>
                  <a:pt x="648" y="2912"/>
                </a:lnTo>
                <a:lnTo>
                  <a:pt x="652" y="2906"/>
                </a:lnTo>
                <a:lnTo>
                  <a:pt x="658" y="2900"/>
                </a:lnTo>
                <a:lnTo>
                  <a:pt x="665" y="2894"/>
                </a:lnTo>
                <a:lnTo>
                  <a:pt x="669" y="2889"/>
                </a:lnTo>
                <a:lnTo>
                  <a:pt x="669" y="2889"/>
                </a:lnTo>
                <a:lnTo>
                  <a:pt x="679" y="2875"/>
                </a:lnTo>
                <a:lnTo>
                  <a:pt x="685" y="2860"/>
                </a:lnTo>
                <a:lnTo>
                  <a:pt x="689" y="2849"/>
                </a:lnTo>
                <a:lnTo>
                  <a:pt x="689" y="2837"/>
                </a:lnTo>
                <a:lnTo>
                  <a:pt x="688" y="2825"/>
                </a:lnTo>
                <a:lnTo>
                  <a:pt x="684" y="2812"/>
                </a:lnTo>
                <a:lnTo>
                  <a:pt x="674" y="2781"/>
                </a:lnTo>
                <a:lnTo>
                  <a:pt x="674" y="2781"/>
                </a:lnTo>
                <a:lnTo>
                  <a:pt x="667" y="2757"/>
                </a:lnTo>
                <a:lnTo>
                  <a:pt x="658" y="2735"/>
                </a:lnTo>
                <a:lnTo>
                  <a:pt x="639" y="2690"/>
                </a:lnTo>
                <a:lnTo>
                  <a:pt x="639" y="2690"/>
                </a:lnTo>
                <a:lnTo>
                  <a:pt x="635" y="2678"/>
                </a:lnTo>
                <a:lnTo>
                  <a:pt x="632" y="2666"/>
                </a:lnTo>
                <a:lnTo>
                  <a:pt x="631" y="2653"/>
                </a:lnTo>
                <a:lnTo>
                  <a:pt x="630" y="2639"/>
                </a:lnTo>
                <a:lnTo>
                  <a:pt x="630" y="2612"/>
                </a:lnTo>
                <a:lnTo>
                  <a:pt x="631" y="2589"/>
                </a:lnTo>
                <a:lnTo>
                  <a:pt x="631" y="2589"/>
                </a:lnTo>
                <a:lnTo>
                  <a:pt x="632" y="2569"/>
                </a:lnTo>
                <a:lnTo>
                  <a:pt x="635" y="2551"/>
                </a:lnTo>
                <a:lnTo>
                  <a:pt x="640" y="2515"/>
                </a:lnTo>
                <a:lnTo>
                  <a:pt x="654" y="2441"/>
                </a:lnTo>
                <a:lnTo>
                  <a:pt x="654" y="2441"/>
                </a:lnTo>
                <a:lnTo>
                  <a:pt x="658" y="2421"/>
                </a:lnTo>
                <a:lnTo>
                  <a:pt x="661" y="2399"/>
                </a:lnTo>
                <a:lnTo>
                  <a:pt x="662" y="2377"/>
                </a:lnTo>
                <a:lnTo>
                  <a:pt x="663" y="2355"/>
                </a:lnTo>
                <a:lnTo>
                  <a:pt x="662" y="2312"/>
                </a:lnTo>
                <a:lnTo>
                  <a:pt x="661" y="2268"/>
                </a:lnTo>
                <a:lnTo>
                  <a:pt x="661" y="2268"/>
                </a:lnTo>
                <a:lnTo>
                  <a:pt x="657" y="2224"/>
                </a:lnTo>
                <a:lnTo>
                  <a:pt x="654" y="2202"/>
                </a:lnTo>
                <a:lnTo>
                  <a:pt x="654" y="2180"/>
                </a:lnTo>
                <a:lnTo>
                  <a:pt x="654" y="2180"/>
                </a:lnTo>
                <a:lnTo>
                  <a:pt x="654" y="2170"/>
                </a:lnTo>
                <a:lnTo>
                  <a:pt x="656" y="2161"/>
                </a:lnTo>
                <a:lnTo>
                  <a:pt x="660" y="2141"/>
                </a:lnTo>
                <a:lnTo>
                  <a:pt x="663" y="2122"/>
                </a:lnTo>
                <a:lnTo>
                  <a:pt x="667" y="2102"/>
                </a:lnTo>
                <a:lnTo>
                  <a:pt x="667" y="2102"/>
                </a:lnTo>
                <a:lnTo>
                  <a:pt x="669" y="2091"/>
                </a:lnTo>
                <a:lnTo>
                  <a:pt x="669" y="2078"/>
                </a:lnTo>
                <a:lnTo>
                  <a:pt x="667" y="2055"/>
                </a:lnTo>
                <a:lnTo>
                  <a:pt x="662" y="2007"/>
                </a:lnTo>
                <a:lnTo>
                  <a:pt x="662" y="2007"/>
                </a:lnTo>
                <a:lnTo>
                  <a:pt x="661" y="1989"/>
                </a:lnTo>
                <a:lnTo>
                  <a:pt x="661" y="1969"/>
                </a:lnTo>
                <a:lnTo>
                  <a:pt x="663" y="1932"/>
                </a:lnTo>
                <a:lnTo>
                  <a:pt x="667" y="1894"/>
                </a:lnTo>
                <a:lnTo>
                  <a:pt x="669" y="1875"/>
                </a:lnTo>
                <a:lnTo>
                  <a:pt x="669" y="1855"/>
                </a:lnTo>
                <a:lnTo>
                  <a:pt x="669" y="1855"/>
                </a:lnTo>
                <a:lnTo>
                  <a:pt x="670" y="1828"/>
                </a:lnTo>
                <a:lnTo>
                  <a:pt x="672" y="1800"/>
                </a:lnTo>
                <a:lnTo>
                  <a:pt x="679" y="1743"/>
                </a:lnTo>
                <a:lnTo>
                  <a:pt x="685" y="1687"/>
                </a:lnTo>
                <a:lnTo>
                  <a:pt x="687" y="1659"/>
                </a:lnTo>
                <a:lnTo>
                  <a:pt x="689" y="1630"/>
                </a:lnTo>
                <a:lnTo>
                  <a:pt x="689" y="1630"/>
                </a:lnTo>
                <a:lnTo>
                  <a:pt x="689" y="1577"/>
                </a:lnTo>
                <a:lnTo>
                  <a:pt x="687" y="1524"/>
                </a:lnTo>
                <a:lnTo>
                  <a:pt x="683" y="1471"/>
                </a:lnTo>
                <a:lnTo>
                  <a:pt x="679" y="1418"/>
                </a:lnTo>
                <a:lnTo>
                  <a:pt x="679" y="1418"/>
                </a:lnTo>
                <a:lnTo>
                  <a:pt x="679" y="1407"/>
                </a:lnTo>
                <a:lnTo>
                  <a:pt x="678" y="1394"/>
                </a:lnTo>
                <a:lnTo>
                  <a:pt x="678" y="1394"/>
                </a:lnTo>
                <a:lnTo>
                  <a:pt x="672" y="1346"/>
                </a:lnTo>
                <a:lnTo>
                  <a:pt x="667" y="1314"/>
                </a:lnTo>
                <a:lnTo>
                  <a:pt x="667" y="1314"/>
                </a:lnTo>
                <a:lnTo>
                  <a:pt x="707" y="1267"/>
                </a:lnTo>
                <a:lnTo>
                  <a:pt x="728" y="1244"/>
                </a:lnTo>
                <a:lnTo>
                  <a:pt x="749" y="1222"/>
                </a:lnTo>
                <a:lnTo>
                  <a:pt x="749" y="1222"/>
                </a:lnTo>
                <a:lnTo>
                  <a:pt x="769" y="1205"/>
                </a:lnTo>
                <a:lnTo>
                  <a:pt x="790" y="1188"/>
                </a:lnTo>
                <a:lnTo>
                  <a:pt x="811" y="1171"/>
                </a:lnTo>
                <a:lnTo>
                  <a:pt x="820" y="1162"/>
                </a:lnTo>
                <a:lnTo>
                  <a:pt x="829" y="1153"/>
                </a:lnTo>
                <a:lnTo>
                  <a:pt x="829" y="1153"/>
                </a:lnTo>
                <a:lnTo>
                  <a:pt x="841" y="1139"/>
                </a:lnTo>
                <a:lnTo>
                  <a:pt x="851" y="1123"/>
                </a:lnTo>
                <a:lnTo>
                  <a:pt x="861" y="1109"/>
                </a:lnTo>
                <a:lnTo>
                  <a:pt x="873" y="1095"/>
                </a:lnTo>
                <a:lnTo>
                  <a:pt x="873" y="1095"/>
                </a:lnTo>
                <a:lnTo>
                  <a:pt x="883" y="1083"/>
                </a:lnTo>
                <a:lnTo>
                  <a:pt x="895" y="1073"/>
                </a:lnTo>
                <a:lnTo>
                  <a:pt x="900" y="1068"/>
                </a:lnTo>
                <a:lnTo>
                  <a:pt x="904" y="1061"/>
                </a:lnTo>
                <a:lnTo>
                  <a:pt x="907" y="1054"/>
                </a:lnTo>
                <a:lnTo>
                  <a:pt x="907" y="1046"/>
                </a:lnTo>
                <a:lnTo>
                  <a:pt x="907" y="1046"/>
                </a:lnTo>
                <a:lnTo>
                  <a:pt x="907" y="1045"/>
                </a:lnTo>
                <a:lnTo>
                  <a:pt x="907" y="1045"/>
                </a:lnTo>
                <a:close/>
                <a:moveTo>
                  <a:pt x="729" y="1092"/>
                </a:moveTo>
                <a:lnTo>
                  <a:pt x="729" y="1092"/>
                </a:lnTo>
                <a:lnTo>
                  <a:pt x="716" y="1116"/>
                </a:lnTo>
                <a:lnTo>
                  <a:pt x="702" y="1136"/>
                </a:lnTo>
                <a:lnTo>
                  <a:pt x="691" y="1154"/>
                </a:lnTo>
                <a:lnTo>
                  <a:pt x="679" y="1170"/>
                </a:lnTo>
                <a:lnTo>
                  <a:pt x="661" y="1192"/>
                </a:lnTo>
                <a:lnTo>
                  <a:pt x="656" y="1200"/>
                </a:lnTo>
                <a:lnTo>
                  <a:pt x="654" y="1205"/>
                </a:lnTo>
                <a:lnTo>
                  <a:pt x="654" y="1205"/>
                </a:lnTo>
                <a:lnTo>
                  <a:pt x="653" y="1209"/>
                </a:lnTo>
                <a:lnTo>
                  <a:pt x="653" y="1209"/>
                </a:lnTo>
                <a:lnTo>
                  <a:pt x="650" y="1182"/>
                </a:lnTo>
                <a:lnTo>
                  <a:pt x="645" y="1154"/>
                </a:lnTo>
                <a:lnTo>
                  <a:pt x="635" y="1100"/>
                </a:lnTo>
                <a:lnTo>
                  <a:pt x="630" y="1073"/>
                </a:lnTo>
                <a:lnTo>
                  <a:pt x="626" y="1046"/>
                </a:lnTo>
                <a:lnTo>
                  <a:pt x="623" y="1017"/>
                </a:lnTo>
                <a:lnTo>
                  <a:pt x="623" y="990"/>
                </a:lnTo>
                <a:lnTo>
                  <a:pt x="623" y="990"/>
                </a:lnTo>
                <a:lnTo>
                  <a:pt x="626" y="957"/>
                </a:lnTo>
                <a:lnTo>
                  <a:pt x="629" y="923"/>
                </a:lnTo>
                <a:lnTo>
                  <a:pt x="632" y="889"/>
                </a:lnTo>
                <a:lnTo>
                  <a:pt x="638" y="856"/>
                </a:lnTo>
                <a:lnTo>
                  <a:pt x="638" y="856"/>
                </a:lnTo>
                <a:lnTo>
                  <a:pt x="641" y="830"/>
                </a:lnTo>
                <a:lnTo>
                  <a:pt x="647" y="801"/>
                </a:lnTo>
                <a:lnTo>
                  <a:pt x="650" y="787"/>
                </a:lnTo>
                <a:lnTo>
                  <a:pt x="654" y="774"/>
                </a:lnTo>
                <a:lnTo>
                  <a:pt x="660" y="763"/>
                </a:lnTo>
                <a:lnTo>
                  <a:pt x="667" y="752"/>
                </a:lnTo>
                <a:lnTo>
                  <a:pt x="667" y="752"/>
                </a:lnTo>
                <a:lnTo>
                  <a:pt x="674" y="747"/>
                </a:lnTo>
                <a:lnTo>
                  <a:pt x="680" y="743"/>
                </a:lnTo>
                <a:lnTo>
                  <a:pt x="687" y="742"/>
                </a:lnTo>
                <a:lnTo>
                  <a:pt x="693" y="741"/>
                </a:lnTo>
                <a:lnTo>
                  <a:pt x="693" y="741"/>
                </a:lnTo>
                <a:lnTo>
                  <a:pt x="713" y="781"/>
                </a:lnTo>
                <a:lnTo>
                  <a:pt x="720" y="800"/>
                </a:lnTo>
                <a:lnTo>
                  <a:pt x="727" y="821"/>
                </a:lnTo>
                <a:lnTo>
                  <a:pt x="727" y="821"/>
                </a:lnTo>
                <a:lnTo>
                  <a:pt x="731" y="834"/>
                </a:lnTo>
                <a:lnTo>
                  <a:pt x="735" y="845"/>
                </a:lnTo>
                <a:lnTo>
                  <a:pt x="745" y="869"/>
                </a:lnTo>
                <a:lnTo>
                  <a:pt x="767" y="914"/>
                </a:lnTo>
                <a:lnTo>
                  <a:pt x="767" y="914"/>
                </a:lnTo>
                <a:lnTo>
                  <a:pt x="777" y="938"/>
                </a:lnTo>
                <a:lnTo>
                  <a:pt x="781" y="950"/>
                </a:lnTo>
                <a:lnTo>
                  <a:pt x="785" y="963"/>
                </a:lnTo>
                <a:lnTo>
                  <a:pt x="785" y="963"/>
                </a:lnTo>
                <a:lnTo>
                  <a:pt x="786" y="973"/>
                </a:lnTo>
                <a:lnTo>
                  <a:pt x="788" y="984"/>
                </a:lnTo>
                <a:lnTo>
                  <a:pt x="786" y="993"/>
                </a:lnTo>
                <a:lnTo>
                  <a:pt x="785" y="1001"/>
                </a:lnTo>
                <a:lnTo>
                  <a:pt x="784" y="1010"/>
                </a:lnTo>
                <a:lnTo>
                  <a:pt x="780" y="1017"/>
                </a:lnTo>
                <a:lnTo>
                  <a:pt x="772" y="1032"/>
                </a:lnTo>
                <a:lnTo>
                  <a:pt x="762" y="1046"/>
                </a:lnTo>
                <a:lnTo>
                  <a:pt x="751" y="1060"/>
                </a:lnTo>
                <a:lnTo>
                  <a:pt x="740" y="1076"/>
                </a:lnTo>
                <a:lnTo>
                  <a:pt x="729" y="1092"/>
                </a:lnTo>
                <a:lnTo>
                  <a:pt x="729" y="109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5898581" y="1503363"/>
            <a:ext cx="1844675" cy="4684712"/>
          </a:xfrm>
          <a:custGeom>
            <a:avLst/>
            <a:gdLst>
              <a:gd name="T0" fmla="*/ 1089 w 1162"/>
              <a:gd name="T1" fmla="*/ 755 h 2951"/>
              <a:gd name="T2" fmla="*/ 933 w 1162"/>
              <a:gd name="T3" fmla="*/ 525 h 2951"/>
              <a:gd name="T4" fmla="*/ 763 w 1162"/>
              <a:gd name="T5" fmla="*/ 451 h 2951"/>
              <a:gd name="T6" fmla="*/ 663 w 1162"/>
              <a:gd name="T7" fmla="*/ 376 h 2951"/>
              <a:gd name="T8" fmla="*/ 710 w 1162"/>
              <a:gd name="T9" fmla="*/ 310 h 2951"/>
              <a:gd name="T10" fmla="*/ 703 w 1162"/>
              <a:gd name="T11" fmla="*/ 225 h 2951"/>
              <a:gd name="T12" fmla="*/ 729 w 1162"/>
              <a:gd name="T13" fmla="*/ 90 h 2951"/>
              <a:gd name="T14" fmla="*/ 654 w 1162"/>
              <a:gd name="T15" fmla="*/ 31 h 2951"/>
              <a:gd name="T16" fmla="*/ 489 w 1162"/>
              <a:gd name="T17" fmla="*/ 5 h 2951"/>
              <a:gd name="T18" fmla="*/ 396 w 1162"/>
              <a:gd name="T19" fmla="*/ 103 h 2951"/>
              <a:gd name="T20" fmla="*/ 408 w 1162"/>
              <a:gd name="T21" fmla="*/ 230 h 2951"/>
              <a:gd name="T22" fmla="*/ 432 w 1162"/>
              <a:gd name="T23" fmla="*/ 314 h 2951"/>
              <a:gd name="T24" fmla="*/ 467 w 1162"/>
              <a:gd name="T25" fmla="*/ 421 h 2951"/>
              <a:gd name="T26" fmla="*/ 275 w 1162"/>
              <a:gd name="T27" fmla="*/ 492 h 2951"/>
              <a:gd name="T28" fmla="*/ 158 w 1162"/>
              <a:gd name="T29" fmla="*/ 570 h 2951"/>
              <a:gd name="T30" fmla="*/ 75 w 1162"/>
              <a:gd name="T31" fmla="*/ 873 h 2951"/>
              <a:gd name="T32" fmla="*/ 44 w 1162"/>
              <a:gd name="T33" fmla="*/ 1160 h 2951"/>
              <a:gd name="T34" fmla="*/ 32 w 1162"/>
              <a:gd name="T35" fmla="*/ 1412 h 2951"/>
              <a:gd name="T36" fmla="*/ 6 w 1162"/>
              <a:gd name="T37" fmla="*/ 1589 h 2951"/>
              <a:gd name="T38" fmla="*/ 163 w 1162"/>
              <a:gd name="T39" fmla="*/ 1570 h 2951"/>
              <a:gd name="T40" fmla="*/ 138 w 1162"/>
              <a:gd name="T41" fmla="*/ 1443 h 2951"/>
              <a:gd name="T42" fmla="*/ 179 w 1162"/>
              <a:gd name="T43" fmla="*/ 1265 h 2951"/>
              <a:gd name="T44" fmla="*/ 236 w 1162"/>
              <a:gd name="T45" fmla="*/ 1012 h 2951"/>
              <a:gd name="T46" fmla="*/ 263 w 1162"/>
              <a:gd name="T47" fmla="*/ 840 h 2951"/>
              <a:gd name="T48" fmla="*/ 263 w 1162"/>
              <a:gd name="T49" fmla="*/ 1046 h 2951"/>
              <a:gd name="T50" fmla="*/ 268 w 1162"/>
              <a:gd name="T51" fmla="*/ 1293 h 2951"/>
              <a:gd name="T52" fmla="*/ 246 w 1162"/>
              <a:gd name="T53" fmla="*/ 1834 h 2951"/>
              <a:gd name="T54" fmla="*/ 285 w 1162"/>
              <a:gd name="T55" fmla="*/ 2056 h 2951"/>
              <a:gd name="T56" fmla="*/ 298 w 1162"/>
              <a:gd name="T57" fmla="*/ 2200 h 2951"/>
              <a:gd name="T58" fmla="*/ 295 w 1162"/>
              <a:gd name="T59" fmla="*/ 2435 h 2951"/>
              <a:gd name="T60" fmla="*/ 329 w 1162"/>
              <a:gd name="T61" fmla="*/ 2695 h 2951"/>
              <a:gd name="T62" fmla="*/ 253 w 1162"/>
              <a:gd name="T63" fmla="*/ 2841 h 2951"/>
              <a:gd name="T64" fmla="*/ 289 w 1162"/>
              <a:gd name="T65" fmla="*/ 2911 h 2951"/>
              <a:gd name="T66" fmla="*/ 344 w 1162"/>
              <a:gd name="T67" fmla="*/ 2950 h 2951"/>
              <a:gd name="T68" fmla="*/ 423 w 1162"/>
              <a:gd name="T69" fmla="*/ 2875 h 2951"/>
              <a:gd name="T70" fmla="*/ 463 w 1162"/>
              <a:gd name="T71" fmla="*/ 2707 h 2951"/>
              <a:gd name="T72" fmla="*/ 465 w 1162"/>
              <a:gd name="T73" fmla="*/ 2544 h 2951"/>
              <a:gd name="T74" fmla="*/ 516 w 1162"/>
              <a:gd name="T75" fmla="*/ 2321 h 2951"/>
              <a:gd name="T76" fmla="*/ 492 w 1162"/>
              <a:gd name="T77" fmla="*/ 2189 h 2951"/>
              <a:gd name="T78" fmla="*/ 553 w 1162"/>
              <a:gd name="T79" fmla="*/ 1906 h 2951"/>
              <a:gd name="T80" fmla="*/ 612 w 1162"/>
              <a:gd name="T81" fmla="*/ 1941 h 2951"/>
              <a:gd name="T82" fmla="*/ 660 w 1162"/>
              <a:gd name="T83" fmla="*/ 2203 h 2951"/>
              <a:gd name="T84" fmla="*/ 639 w 1162"/>
              <a:gd name="T85" fmla="*/ 2338 h 2951"/>
              <a:gd name="T86" fmla="*/ 696 w 1162"/>
              <a:gd name="T87" fmla="*/ 2580 h 2951"/>
              <a:gd name="T88" fmla="*/ 690 w 1162"/>
              <a:gd name="T89" fmla="*/ 2712 h 2951"/>
              <a:gd name="T90" fmla="*/ 739 w 1162"/>
              <a:gd name="T91" fmla="*/ 2890 h 2951"/>
              <a:gd name="T92" fmla="*/ 819 w 1162"/>
              <a:gd name="T93" fmla="*/ 2951 h 2951"/>
              <a:gd name="T94" fmla="*/ 872 w 1162"/>
              <a:gd name="T95" fmla="*/ 2906 h 2951"/>
              <a:gd name="T96" fmla="*/ 901 w 1162"/>
              <a:gd name="T97" fmla="*/ 2841 h 2951"/>
              <a:gd name="T98" fmla="*/ 822 w 1162"/>
              <a:gd name="T99" fmla="*/ 2683 h 2951"/>
              <a:gd name="T100" fmla="*/ 866 w 1162"/>
              <a:gd name="T101" fmla="*/ 2412 h 2951"/>
              <a:gd name="T102" fmla="*/ 857 w 1162"/>
              <a:gd name="T103" fmla="*/ 2180 h 2951"/>
              <a:gd name="T104" fmla="*/ 868 w 1162"/>
              <a:gd name="T105" fmla="*/ 2044 h 2951"/>
              <a:gd name="T106" fmla="*/ 910 w 1162"/>
              <a:gd name="T107" fmla="*/ 1805 h 2951"/>
              <a:gd name="T108" fmla="*/ 889 w 1162"/>
              <a:gd name="T109" fmla="*/ 1290 h 2951"/>
              <a:gd name="T110" fmla="*/ 1064 w 1162"/>
              <a:gd name="T111" fmla="*/ 1182 h 2951"/>
              <a:gd name="T112" fmla="*/ 1162 w 1162"/>
              <a:gd name="T113" fmla="*/ 1043 h 2951"/>
              <a:gd name="T114" fmla="*/ 935 w 1162"/>
              <a:gd name="T115" fmla="*/ 1093 h 2951"/>
              <a:gd name="T116" fmla="*/ 860 w 1162"/>
              <a:gd name="T117" fmla="*/ 932 h 2951"/>
              <a:gd name="T118" fmla="*/ 890 w 1162"/>
              <a:gd name="T119" fmla="*/ 808 h 2951"/>
              <a:gd name="T120" fmla="*/ 1001 w 1162"/>
              <a:gd name="T121" fmla="*/ 992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2" h="2951">
                <a:moveTo>
                  <a:pt x="1162" y="996"/>
                </a:moveTo>
                <a:lnTo>
                  <a:pt x="1162" y="996"/>
                </a:lnTo>
                <a:lnTo>
                  <a:pt x="1161" y="963"/>
                </a:lnTo>
                <a:lnTo>
                  <a:pt x="1159" y="946"/>
                </a:lnTo>
                <a:lnTo>
                  <a:pt x="1157" y="931"/>
                </a:lnTo>
                <a:lnTo>
                  <a:pt x="1157" y="931"/>
                </a:lnTo>
                <a:lnTo>
                  <a:pt x="1146" y="896"/>
                </a:lnTo>
                <a:lnTo>
                  <a:pt x="1135" y="861"/>
                </a:lnTo>
                <a:lnTo>
                  <a:pt x="1120" y="826"/>
                </a:lnTo>
                <a:lnTo>
                  <a:pt x="1106" y="793"/>
                </a:lnTo>
                <a:lnTo>
                  <a:pt x="1106" y="793"/>
                </a:lnTo>
                <a:lnTo>
                  <a:pt x="1089" y="755"/>
                </a:lnTo>
                <a:lnTo>
                  <a:pt x="1073" y="720"/>
                </a:lnTo>
                <a:lnTo>
                  <a:pt x="1053" y="685"/>
                </a:lnTo>
                <a:lnTo>
                  <a:pt x="1032" y="650"/>
                </a:lnTo>
                <a:lnTo>
                  <a:pt x="1032" y="650"/>
                </a:lnTo>
                <a:lnTo>
                  <a:pt x="1014" y="619"/>
                </a:lnTo>
                <a:lnTo>
                  <a:pt x="994" y="588"/>
                </a:lnTo>
                <a:lnTo>
                  <a:pt x="982" y="573"/>
                </a:lnTo>
                <a:lnTo>
                  <a:pt x="970" y="558"/>
                </a:lnTo>
                <a:lnTo>
                  <a:pt x="959" y="546"/>
                </a:lnTo>
                <a:lnTo>
                  <a:pt x="946" y="534"/>
                </a:lnTo>
                <a:lnTo>
                  <a:pt x="946" y="534"/>
                </a:lnTo>
                <a:lnTo>
                  <a:pt x="933" y="525"/>
                </a:lnTo>
                <a:lnTo>
                  <a:pt x="921" y="517"/>
                </a:lnTo>
                <a:lnTo>
                  <a:pt x="908" y="512"/>
                </a:lnTo>
                <a:lnTo>
                  <a:pt x="898" y="508"/>
                </a:lnTo>
                <a:lnTo>
                  <a:pt x="879" y="502"/>
                </a:lnTo>
                <a:lnTo>
                  <a:pt x="870" y="498"/>
                </a:lnTo>
                <a:lnTo>
                  <a:pt x="863" y="492"/>
                </a:lnTo>
                <a:lnTo>
                  <a:pt x="863" y="492"/>
                </a:lnTo>
                <a:lnTo>
                  <a:pt x="854" y="487"/>
                </a:lnTo>
                <a:lnTo>
                  <a:pt x="844" y="482"/>
                </a:lnTo>
                <a:lnTo>
                  <a:pt x="814" y="469"/>
                </a:lnTo>
                <a:lnTo>
                  <a:pt x="780" y="456"/>
                </a:lnTo>
                <a:lnTo>
                  <a:pt x="763" y="451"/>
                </a:lnTo>
                <a:lnTo>
                  <a:pt x="747" y="447"/>
                </a:lnTo>
                <a:lnTo>
                  <a:pt x="747" y="447"/>
                </a:lnTo>
                <a:lnTo>
                  <a:pt x="717" y="441"/>
                </a:lnTo>
                <a:lnTo>
                  <a:pt x="692" y="433"/>
                </a:lnTo>
                <a:lnTo>
                  <a:pt x="683" y="429"/>
                </a:lnTo>
                <a:lnTo>
                  <a:pt x="676" y="425"/>
                </a:lnTo>
                <a:lnTo>
                  <a:pt x="670" y="421"/>
                </a:lnTo>
                <a:lnTo>
                  <a:pt x="669" y="419"/>
                </a:lnTo>
                <a:lnTo>
                  <a:pt x="669" y="419"/>
                </a:lnTo>
                <a:lnTo>
                  <a:pt x="666" y="403"/>
                </a:lnTo>
                <a:lnTo>
                  <a:pt x="663" y="376"/>
                </a:lnTo>
                <a:lnTo>
                  <a:pt x="663" y="376"/>
                </a:lnTo>
                <a:lnTo>
                  <a:pt x="682" y="361"/>
                </a:lnTo>
                <a:lnTo>
                  <a:pt x="682" y="361"/>
                </a:lnTo>
                <a:lnTo>
                  <a:pt x="685" y="355"/>
                </a:lnTo>
                <a:lnTo>
                  <a:pt x="687" y="345"/>
                </a:lnTo>
                <a:lnTo>
                  <a:pt x="692" y="313"/>
                </a:lnTo>
                <a:lnTo>
                  <a:pt x="692" y="313"/>
                </a:lnTo>
                <a:lnTo>
                  <a:pt x="699" y="314"/>
                </a:lnTo>
                <a:lnTo>
                  <a:pt x="703" y="315"/>
                </a:lnTo>
                <a:lnTo>
                  <a:pt x="705" y="314"/>
                </a:lnTo>
                <a:lnTo>
                  <a:pt x="705" y="314"/>
                </a:lnTo>
                <a:lnTo>
                  <a:pt x="708" y="313"/>
                </a:lnTo>
                <a:lnTo>
                  <a:pt x="710" y="310"/>
                </a:lnTo>
                <a:lnTo>
                  <a:pt x="714" y="302"/>
                </a:lnTo>
                <a:lnTo>
                  <a:pt x="717" y="292"/>
                </a:lnTo>
                <a:lnTo>
                  <a:pt x="718" y="280"/>
                </a:lnTo>
                <a:lnTo>
                  <a:pt x="721" y="255"/>
                </a:lnTo>
                <a:lnTo>
                  <a:pt x="722" y="235"/>
                </a:lnTo>
                <a:lnTo>
                  <a:pt x="722" y="235"/>
                </a:lnTo>
                <a:lnTo>
                  <a:pt x="722" y="230"/>
                </a:lnTo>
                <a:lnTo>
                  <a:pt x="722" y="226"/>
                </a:lnTo>
                <a:lnTo>
                  <a:pt x="721" y="225"/>
                </a:lnTo>
                <a:lnTo>
                  <a:pt x="718" y="223"/>
                </a:lnTo>
                <a:lnTo>
                  <a:pt x="712" y="223"/>
                </a:lnTo>
                <a:lnTo>
                  <a:pt x="703" y="225"/>
                </a:lnTo>
                <a:lnTo>
                  <a:pt x="703" y="225"/>
                </a:lnTo>
                <a:lnTo>
                  <a:pt x="704" y="214"/>
                </a:lnTo>
                <a:lnTo>
                  <a:pt x="708" y="204"/>
                </a:lnTo>
                <a:lnTo>
                  <a:pt x="712" y="190"/>
                </a:lnTo>
                <a:lnTo>
                  <a:pt x="720" y="174"/>
                </a:lnTo>
                <a:lnTo>
                  <a:pt x="720" y="174"/>
                </a:lnTo>
                <a:lnTo>
                  <a:pt x="725" y="159"/>
                </a:lnTo>
                <a:lnTo>
                  <a:pt x="729" y="143"/>
                </a:lnTo>
                <a:lnTo>
                  <a:pt x="731" y="128"/>
                </a:lnTo>
                <a:lnTo>
                  <a:pt x="731" y="114"/>
                </a:lnTo>
                <a:lnTo>
                  <a:pt x="730" y="102"/>
                </a:lnTo>
                <a:lnTo>
                  <a:pt x="729" y="90"/>
                </a:lnTo>
                <a:lnTo>
                  <a:pt x="726" y="84"/>
                </a:lnTo>
                <a:lnTo>
                  <a:pt x="725" y="79"/>
                </a:lnTo>
                <a:lnTo>
                  <a:pt x="725" y="79"/>
                </a:lnTo>
                <a:lnTo>
                  <a:pt x="717" y="68"/>
                </a:lnTo>
                <a:lnTo>
                  <a:pt x="708" y="59"/>
                </a:lnTo>
                <a:lnTo>
                  <a:pt x="698" y="51"/>
                </a:lnTo>
                <a:lnTo>
                  <a:pt x="687" y="46"/>
                </a:lnTo>
                <a:lnTo>
                  <a:pt x="672" y="39"/>
                </a:lnTo>
                <a:lnTo>
                  <a:pt x="664" y="37"/>
                </a:lnTo>
                <a:lnTo>
                  <a:pt x="664" y="37"/>
                </a:lnTo>
                <a:lnTo>
                  <a:pt x="659" y="33"/>
                </a:lnTo>
                <a:lnTo>
                  <a:pt x="654" y="31"/>
                </a:lnTo>
                <a:lnTo>
                  <a:pt x="647" y="24"/>
                </a:lnTo>
                <a:lnTo>
                  <a:pt x="639" y="17"/>
                </a:lnTo>
                <a:lnTo>
                  <a:pt x="634" y="11"/>
                </a:lnTo>
                <a:lnTo>
                  <a:pt x="626" y="8"/>
                </a:lnTo>
                <a:lnTo>
                  <a:pt x="626" y="8"/>
                </a:lnTo>
                <a:lnTo>
                  <a:pt x="620" y="5"/>
                </a:lnTo>
                <a:lnTo>
                  <a:pt x="612" y="4"/>
                </a:lnTo>
                <a:lnTo>
                  <a:pt x="593" y="1"/>
                </a:lnTo>
                <a:lnTo>
                  <a:pt x="568" y="0"/>
                </a:lnTo>
                <a:lnTo>
                  <a:pt x="541" y="1"/>
                </a:lnTo>
                <a:lnTo>
                  <a:pt x="514" y="2"/>
                </a:lnTo>
                <a:lnTo>
                  <a:pt x="489" y="5"/>
                </a:lnTo>
                <a:lnTo>
                  <a:pt x="469" y="10"/>
                </a:lnTo>
                <a:lnTo>
                  <a:pt x="461" y="13"/>
                </a:lnTo>
                <a:lnTo>
                  <a:pt x="454" y="15"/>
                </a:lnTo>
                <a:lnTo>
                  <a:pt x="454" y="15"/>
                </a:lnTo>
                <a:lnTo>
                  <a:pt x="445" y="23"/>
                </a:lnTo>
                <a:lnTo>
                  <a:pt x="436" y="32"/>
                </a:lnTo>
                <a:lnTo>
                  <a:pt x="427" y="42"/>
                </a:lnTo>
                <a:lnTo>
                  <a:pt x="419" y="55"/>
                </a:lnTo>
                <a:lnTo>
                  <a:pt x="407" y="79"/>
                </a:lnTo>
                <a:lnTo>
                  <a:pt x="398" y="99"/>
                </a:lnTo>
                <a:lnTo>
                  <a:pt x="398" y="99"/>
                </a:lnTo>
                <a:lnTo>
                  <a:pt x="396" y="103"/>
                </a:lnTo>
                <a:lnTo>
                  <a:pt x="396" y="108"/>
                </a:lnTo>
                <a:lnTo>
                  <a:pt x="398" y="123"/>
                </a:lnTo>
                <a:lnTo>
                  <a:pt x="401" y="138"/>
                </a:lnTo>
                <a:lnTo>
                  <a:pt x="407" y="156"/>
                </a:lnTo>
                <a:lnTo>
                  <a:pt x="418" y="194"/>
                </a:lnTo>
                <a:lnTo>
                  <a:pt x="430" y="225"/>
                </a:lnTo>
                <a:lnTo>
                  <a:pt x="430" y="225"/>
                </a:lnTo>
                <a:lnTo>
                  <a:pt x="419" y="223"/>
                </a:lnTo>
                <a:lnTo>
                  <a:pt x="412" y="223"/>
                </a:lnTo>
                <a:lnTo>
                  <a:pt x="409" y="225"/>
                </a:lnTo>
                <a:lnTo>
                  <a:pt x="408" y="226"/>
                </a:lnTo>
                <a:lnTo>
                  <a:pt x="408" y="230"/>
                </a:lnTo>
                <a:lnTo>
                  <a:pt x="408" y="235"/>
                </a:lnTo>
                <a:lnTo>
                  <a:pt x="408" y="235"/>
                </a:lnTo>
                <a:lnTo>
                  <a:pt x="409" y="255"/>
                </a:lnTo>
                <a:lnTo>
                  <a:pt x="412" y="280"/>
                </a:lnTo>
                <a:lnTo>
                  <a:pt x="413" y="292"/>
                </a:lnTo>
                <a:lnTo>
                  <a:pt x="416" y="302"/>
                </a:lnTo>
                <a:lnTo>
                  <a:pt x="419" y="310"/>
                </a:lnTo>
                <a:lnTo>
                  <a:pt x="422" y="313"/>
                </a:lnTo>
                <a:lnTo>
                  <a:pt x="425" y="314"/>
                </a:lnTo>
                <a:lnTo>
                  <a:pt x="425" y="314"/>
                </a:lnTo>
                <a:lnTo>
                  <a:pt x="429" y="315"/>
                </a:lnTo>
                <a:lnTo>
                  <a:pt x="432" y="314"/>
                </a:lnTo>
                <a:lnTo>
                  <a:pt x="439" y="311"/>
                </a:lnTo>
                <a:lnTo>
                  <a:pt x="439" y="311"/>
                </a:lnTo>
                <a:lnTo>
                  <a:pt x="445" y="345"/>
                </a:lnTo>
                <a:lnTo>
                  <a:pt x="448" y="355"/>
                </a:lnTo>
                <a:lnTo>
                  <a:pt x="451" y="361"/>
                </a:lnTo>
                <a:lnTo>
                  <a:pt x="451" y="361"/>
                </a:lnTo>
                <a:lnTo>
                  <a:pt x="475" y="380"/>
                </a:lnTo>
                <a:lnTo>
                  <a:pt x="475" y="380"/>
                </a:lnTo>
                <a:lnTo>
                  <a:pt x="471" y="405"/>
                </a:lnTo>
                <a:lnTo>
                  <a:pt x="469" y="419"/>
                </a:lnTo>
                <a:lnTo>
                  <a:pt x="469" y="419"/>
                </a:lnTo>
                <a:lnTo>
                  <a:pt x="467" y="421"/>
                </a:lnTo>
                <a:lnTo>
                  <a:pt x="462" y="425"/>
                </a:lnTo>
                <a:lnTo>
                  <a:pt x="456" y="429"/>
                </a:lnTo>
                <a:lnTo>
                  <a:pt x="445" y="433"/>
                </a:lnTo>
                <a:lnTo>
                  <a:pt x="421" y="441"/>
                </a:lnTo>
                <a:lnTo>
                  <a:pt x="391" y="447"/>
                </a:lnTo>
                <a:lnTo>
                  <a:pt x="391" y="447"/>
                </a:lnTo>
                <a:lnTo>
                  <a:pt x="374" y="451"/>
                </a:lnTo>
                <a:lnTo>
                  <a:pt x="357" y="456"/>
                </a:lnTo>
                <a:lnTo>
                  <a:pt x="324" y="469"/>
                </a:lnTo>
                <a:lnTo>
                  <a:pt x="294" y="482"/>
                </a:lnTo>
                <a:lnTo>
                  <a:pt x="284" y="487"/>
                </a:lnTo>
                <a:lnTo>
                  <a:pt x="275" y="492"/>
                </a:lnTo>
                <a:lnTo>
                  <a:pt x="275" y="492"/>
                </a:lnTo>
                <a:lnTo>
                  <a:pt x="268" y="498"/>
                </a:lnTo>
                <a:lnTo>
                  <a:pt x="260" y="502"/>
                </a:lnTo>
                <a:lnTo>
                  <a:pt x="240" y="508"/>
                </a:lnTo>
                <a:lnTo>
                  <a:pt x="229" y="512"/>
                </a:lnTo>
                <a:lnTo>
                  <a:pt x="218" y="517"/>
                </a:lnTo>
                <a:lnTo>
                  <a:pt x="205" y="525"/>
                </a:lnTo>
                <a:lnTo>
                  <a:pt x="192" y="534"/>
                </a:lnTo>
                <a:lnTo>
                  <a:pt x="192" y="534"/>
                </a:lnTo>
                <a:lnTo>
                  <a:pt x="180" y="544"/>
                </a:lnTo>
                <a:lnTo>
                  <a:pt x="169" y="556"/>
                </a:lnTo>
                <a:lnTo>
                  <a:pt x="158" y="570"/>
                </a:lnTo>
                <a:lnTo>
                  <a:pt x="149" y="583"/>
                </a:lnTo>
                <a:lnTo>
                  <a:pt x="141" y="599"/>
                </a:lnTo>
                <a:lnTo>
                  <a:pt x="134" y="614"/>
                </a:lnTo>
                <a:lnTo>
                  <a:pt x="127" y="630"/>
                </a:lnTo>
                <a:lnTo>
                  <a:pt x="121" y="645"/>
                </a:lnTo>
                <a:lnTo>
                  <a:pt x="110" y="679"/>
                </a:lnTo>
                <a:lnTo>
                  <a:pt x="103" y="712"/>
                </a:lnTo>
                <a:lnTo>
                  <a:pt x="96" y="746"/>
                </a:lnTo>
                <a:lnTo>
                  <a:pt x="91" y="777"/>
                </a:lnTo>
                <a:lnTo>
                  <a:pt x="91" y="777"/>
                </a:lnTo>
                <a:lnTo>
                  <a:pt x="82" y="829"/>
                </a:lnTo>
                <a:lnTo>
                  <a:pt x="75" y="873"/>
                </a:lnTo>
                <a:lnTo>
                  <a:pt x="72" y="912"/>
                </a:lnTo>
                <a:lnTo>
                  <a:pt x="70" y="944"/>
                </a:lnTo>
                <a:lnTo>
                  <a:pt x="69" y="972"/>
                </a:lnTo>
                <a:lnTo>
                  <a:pt x="70" y="997"/>
                </a:lnTo>
                <a:lnTo>
                  <a:pt x="72" y="1019"/>
                </a:lnTo>
                <a:lnTo>
                  <a:pt x="73" y="1038"/>
                </a:lnTo>
                <a:lnTo>
                  <a:pt x="73" y="1038"/>
                </a:lnTo>
                <a:lnTo>
                  <a:pt x="59" y="1087"/>
                </a:lnTo>
                <a:lnTo>
                  <a:pt x="59" y="1087"/>
                </a:lnTo>
                <a:lnTo>
                  <a:pt x="53" y="1107"/>
                </a:lnTo>
                <a:lnTo>
                  <a:pt x="50" y="1125"/>
                </a:lnTo>
                <a:lnTo>
                  <a:pt x="44" y="1160"/>
                </a:lnTo>
                <a:lnTo>
                  <a:pt x="41" y="1197"/>
                </a:lnTo>
                <a:lnTo>
                  <a:pt x="39" y="1235"/>
                </a:lnTo>
                <a:lnTo>
                  <a:pt x="39" y="1235"/>
                </a:lnTo>
                <a:lnTo>
                  <a:pt x="37" y="1271"/>
                </a:lnTo>
                <a:lnTo>
                  <a:pt x="34" y="1309"/>
                </a:lnTo>
                <a:lnTo>
                  <a:pt x="33" y="1346"/>
                </a:lnTo>
                <a:lnTo>
                  <a:pt x="32" y="1384"/>
                </a:lnTo>
                <a:lnTo>
                  <a:pt x="32" y="1384"/>
                </a:lnTo>
                <a:lnTo>
                  <a:pt x="32" y="1406"/>
                </a:lnTo>
                <a:lnTo>
                  <a:pt x="32" y="1406"/>
                </a:lnTo>
                <a:lnTo>
                  <a:pt x="32" y="1412"/>
                </a:lnTo>
                <a:lnTo>
                  <a:pt x="32" y="1412"/>
                </a:lnTo>
                <a:lnTo>
                  <a:pt x="29" y="1424"/>
                </a:lnTo>
                <a:lnTo>
                  <a:pt x="25" y="1435"/>
                </a:lnTo>
                <a:lnTo>
                  <a:pt x="15" y="1462"/>
                </a:lnTo>
                <a:lnTo>
                  <a:pt x="10" y="1477"/>
                </a:lnTo>
                <a:lnTo>
                  <a:pt x="4" y="1492"/>
                </a:lnTo>
                <a:lnTo>
                  <a:pt x="2" y="1506"/>
                </a:lnTo>
                <a:lnTo>
                  <a:pt x="0" y="1521"/>
                </a:lnTo>
                <a:lnTo>
                  <a:pt x="0" y="1521"/>
                </a:lnTo>
                <a:lnTo>
                  <a:pt x="0" y="1549"/>
                </a:lnTo>
                <a:lnTo>
                  <a:pt x="3" y="1572"/>
                </a:lnTo>
                <a:lnTo>
                  <a:pt x="4" y="1581"/>
                </a:lnTo>
                <a:lnTo>
                  <a:pt x="6" y="1589"/>
                </a:lnTo>
                <a:lnTo>
                  <a:pt x="8" y="1593"/>
                </a:lnTo>
                <a:lnTo>
                  <a:pt x="12" y="1596"/>
                </a:lnTo>
                <a:lnTo>
                  <a:pt x="12" y="1596"/>
                </a:lnTo>
                <a:lnTo>
                  <a:pt x="37" y="1598"/>
                </a:lnTo>
                <a:lnTo>
                  <a:pt x="82" y="1601"/>
                </a:lnTo>
                <a:lnTo>
                  <a:pt x="107" y="1601"/>
                </a:lnTo>
                <a:lnTo>
                  <a:pt x="127" y="1601"/>
                </a:lnTo>
                <a:lnTo>
                  <a:pt x="143" y="1600"/>
                </a:lnTo>
                <a:lnTo>
                  <a:pt x="148" y="1598"/>
                </a:lnTo>
                <a:lnTo>
                  <a:pt x="150" y="1596"/>
                </a:lnTo>
                <a:lnTo>
                  <a:pt x="150" y="1596"/>
                </a:lnTo>
                <a:lnTo>
                  <a:pt x="163" y="1570"/>
                </a:lnTo>
                <a:lnTo>
                  <a:pt x="175" y="1547"/>
                </a:lnTo>
                <a:lnTo>
                  <a:pt x="175" y="1547"/>
                </a:lnTo>
                <a:lnTo>
                  <a:pt x="179" y="1537"/>
                </a:lnTo>
                <a:lnTo>
                  <a:pt x="183" y="1526"/>
                </a:lnTo>
                <a:lnTo>
                  <a:pt x="191" y="1504"/>
                </a:lnTo>
                <a:lnTo>
                  <a:pt x="191" y="1504"/>
                </a:lnTo>
                <a:lnTo>
                  <a:pt x="191" y="1501"/>
                </a:lnTo>
                <a:lnTo>
                  <a:pt x="191" y="1499"/>
                </a:lnTo>
                <a:lnTo>
                  <a:pt x="187" y="1493"/>
                </a:lnTo>
                <a:lnTo>
                  <a:pt x="172" y="1478"/>
                </a:lnTo>
                <a:lnTo>
                  <a:pt x="138" y="1443"/>
                </a:lnTo>
                <a:lnTo>
                  <a:pt x="138" y="1443"/>
                </a:lnTo>
                <a:lnTo>
                  <a:pt x="135" y="1438"/>
                </a:lnTo>
                <a:lnTo>
                  <a:pt x="132" y="1434"/>
                </a:lnTo>
                <a:lnTo>
                  <a:pt x="130" y="1428"/>
                </a:lnTo>
                <a:lnTo>
                  <a:pt x="129" y="1422"/>
                </a:lnTo>
                <a:lnTo>
                  <a:pt x="129" y="1409"/>
                </a:lnTo>
                <a:lnTo>
                  <a:pt x="130" y="1395"/>
                </a:lnTo>
                <a:lnTo>
                  <a:pt x="132" y="1381"/>
                </a:lnTo>
                <a:lnTo>
                  <a:pt x="136" y="1367"/>
                </a:lnTo>
                <a:lnTo>
                  <a:pt x="143" y="1343"/>
                </a:lnTo>
                <a:lnTo>
                  <a:pt x="143" y="1343"/>
                </a:lnTo>
                <a:lnTo>
                  <a:pt x="157" y="1312"/>
                </a:lnTo>
                <a:lnTo>
                  <a:pt x="179" y="1265"/>
                </a:lnTo>
                <a:lnTo>
                  <a:pt x="198" y="1218"/>
                </a:lnTo>
                <a:lnTo>
                  <a:pt x="205" y="1201"/>
                </a:lnTo>
                <a:lnTo>
                  <a:pt x="207" y="1190"/>
                </a:lnTo>
                <a:lnTo>
                  <a:pt x="207" y="1190"/>
                </a:lnTo>
                <a:lnTo>
                  <a:pt x="209" y="1142"/>
                </a:lnTo>
                <a:lnTo>
                  <a:pt x="210" y="1108"/>
                </a:lnTo>
                <a:lnTo>
                  <a:pt x="213" y="1074"/>
                </a:lnTo>
                <a:lnTo>
                  <a:pt x="213" y="1074"/>
                </a:lnTo>
                <a:lnTo>
                  <a:pt x="219" y="1060"/>
                </a:lnTo>
                <a:lnTo>
                  <a:pt x="226" y="1046"/>
                </a:lnTo>
                <a:lnTo>
                  <a:pt x="231" y="1029"/>
                </a:lnTo>
                <a:lnTo>
                  <a:pt x="236" y="1012"/>
                </a:lnTo>
                <a:lnTo>
                  <a:pt x="241" y="992"/>
                </a:lnTo>
                <a:lnTo>
                  <a:pt x="245" y="970"/>
                </a:lnTo>
                <a:lnTo>
                  <a:pt x="247" y="946"/>
                </a:lnTo>
                <a:lnTo>
                  <a:pt x="250" y="919"/>
                </a:lnTo>
                <a:lnTo>
                  <a:pt x="250" y="919"/>
                </a:lnTo>
                <a:lnTo>
                  <a:pt x="255" y="858"/>
                </a:lnTo>
                <a:lnTo>
                  <a:pt x="257" y="827"/>
                </a:lnTo>
                <a:lnTo>
                  <a:pt x="257" y="827"/>
                </a:lnTo>
                <a:lnTo>
                  <a:pt x="260" y="821"/>
                </a:lnTo>
                <a:lnTo>
                  <a:pt x="260" y="821"/>
                </a:lnTo>
                <a:lnTo>
                  <a:pt x="263" y="840"/>
                </a:lnTo>
                <a:lnTo>
                  <a:pt x="263" y="840"/>
                </a:lnTo>
                <a:lnTo>
                  <a:pt x="268" y="871"/>
                </a:lnTo>
                <a:lnTo>
                  <a:pt x="272" y="886"/>
                </a:lnTo>
                <a:lnTo>
                  <a:pt x="277" y="901"/>
                </a:lnTo>
                <a:lnTo>
                  <a:pt x="277" y="901"/>
                </a:lnTo>
                <a:lnTo>
                  <a:pt x="289" y="927"/>
                </a:lnTo>
                <a:lnTo>
                  <a:pt x="289" y="927"/>
                </a:lnTo>
                <a:lnTo>
                  <a:pt x="289" y="939"/>
                </a:lnTo>
                <a:lnTo>
                  <a:pt x="288" y="952"/>
                </a:lnTo>
                <a:lnTo>
                  <a:pt x="285" y="966"/>
                </a:lnTo>
                <a:lnTo>
                  <a:pt x="282" y="980"/>
                </a:lnTo>
                <a:lnTo>
                  <a:pt x="273" y="1011"/>
                </a:lnTo>
                <a:lnTo>
                  <a:pt x="263" y="1046"/>
                </a:lnTo>
                <a:lnTo>
                  <a:pt x="254" y="1082"/>
                </a:lnTo>
                <a:lnTo>
                  <a:pt x="249" y="1102"/>
                </a:lnTo>
                <a:lnTo>
                  <a:pt x="246" y="1121"/>
                </a:lnTo>
                <a:lnTo>
                  <a:pt x="244" y="1142"/>
                </a:lnTo>
                <a:lnTo>
                  <a:pt x="242" y="1162"/>
                </a:lnTo>
                <a:lnTo>
                  <a:pt x="242" y="1183"/>
                </a:lnTo>
                <a:lnTo>
                  <a:pt x="244" y="1204"/>
                </a:lnTo>
                <a:lnTo>
                  <a:pt x="244" y="1204"/>
                </a:lnTo>
                <a:lnTo>
                  <a:pt x="249" y="1232"/>
                </a:lnTo>
                <a:lnTo>
                  <a:pt x="254" y="1257"/>
                </a:lnTo>
                <a:lnTo>
                  <a:pt x="260" y="1278"/>
                </a:lnTo>
                <a:lnTo>
                  <a:pt x="268" y="1293"/>
                </a:lnTo>
                <a:lnTo>
                  <a:pt x="268" y="1293"/>
                </a:lnTo>
                <a:lnTo>
                  <a:pt x="264" y="1321"/>
                </a:lnTo>
                <a:lnTo>
                  <a:pt x="260" y="1355"/>
                </a:lnTo>
                <a:lnTo>
                  <a:pt x="254" y="1439"/>
                </a:lnTo>
                <a:lnTo>
                  <a:pt x="247" y="1543"/>
                </a:lnTo>
                <a:lnTo>
                  <a:pt x="242" y="1662"/>
                </a:lnTo>
                <a:lnTo>
                  <a:pt x="242" y="1662"/>
                </a:lnTo>
                <a:lnTo>
                  <a:pt x="241" y="1703"/>
                </a:lnTo>
                <a:lnTo>
                  <a:pt x="241" y="1741"/>
                </a:lnTo>
                <a:lnTo>
                  <a:pt x="242" y="1774"/>
                </a:lnTo>
                <a:lnTo>
                  <a:pt x="244" y="1805"/>
                </a:lnTo>
                <a:lnTo>
                  <a:pt x="246" y="1834"/>
                </a:lnTo>
                <a:lnTo>
                  <a:pt x="249" y="1858"/>
                </a:lnTo>
                <a:lnTo>
                  <a:pt x="257" y="1901"/>
                </a:lnTo>
                <a:lnTo>
                  <a:pt x="257" y="1901"/>
                </a:lnTo>
                <a:lnTo>
                  <a:pt x="260" y="1927"/>
                </a:lnTo>
                <a:lnTo>
                  <a:pt x="266" y="1951"/>
                </a:lnTo>
                <a:lnTo>
                  <a:pt x="266" y="1951"/>
                </a:lnTo>
                <a:lnTo>
                  <a:pt x="273" y="1977"/>
                </a:lnTo>
                <a:lnTo>
                  <a:pt x="280" y="2004"/>
                </a:lnTo>
                <a:lnTo>
                  <a:pt x="282" y="2017"/>
                </a:lnTo>
                <a:lnTo>
                  <a:pt x="285" y="2030"/>
                </a:lnTo>
                <a:lnTo>
                  <a:pt x="285" y="2044"/>
                </a:lnTo>
                <a:lnTo>
                  <a:pt x="285" y="2056"/>
                </a:lnTo>
                <a:lnTo>
                  <a:pt x="285" y="2056"/>
                </a:lnTo>
                <a:lnTo>
                  <a:pt x="282" y="2088"/>
                </a:lnTo>
                <a:lnTo>
                  <a:pt x="282" y="2104"/>
                </a:lnTo>
                <a:lnTo>
                  <a:pt x="284" y="2119"/>
                </a:lnTo>
                <a:lnTo>
                  <a:pt x="284" y="2119"/>
                </a:lnTo>
                <a:lnTo>
                  <a:pt x="288" y="2134"/>
                </a:lnTo>
                <a:lnTo>
                  <a:pt x="293" y="2147"/>
                </a:lnTo>
                <a:lnTo>
                  <a:pt x="293" y="2147"/>
                </a:lnTo>
                <a:lnTo>
                  <a:pt x="295" y="2154"/>
                </a:lnTo>
                <a:lnTo>
                  <a:pt x="297" y="2162"/>
                </a:lnTo>
                <a:lnTo>
                  <a:pt x="298" y="2180"/>
                </a:lnTo>
                <a:lnTo>
                  <a:pt x="298" y="2200"/>
                </a:lnTo>
                <a:lnTo>
                  <a:pt x="295" y="2220"/>
                </a:lnTo>
                <a:lnTo>
                  <a:pt x="290" y="2260"/>
                </a:lnTo>
                <a:lnTo>
                  <a:pt x="289" y="2279"/>
                </a:lnTo>
                <a:lnTo>
                  <a:pt x="288" y="2297"/>
                </a:lnTo>
                <a:lnTo>
                  <a:pt x="288" y="2297"/>
                </a:lnTo>
                <a:lnTo>
                  <a:pt x="282" y="2330"/>
                </a:lnTo>
                <a:lnTo>
                  <a:pt x="281" y="2363"/>
                </a:lnTo>
                <a:lnTo>
                  <a:pt x="281" y="2363"/>
                </a:lnTo>
                <a:lnTo>
                  <a:pt x="281" y="2375"/>
                </a:lnTo>
                <a:lnTo>
                  <a:pt x="282" y="2387"/>
                </a:lnTo>
                <a:lnTo>
                  <a:pt x="288" y="2412"/>
                </a:lnTo>
                <a:lnTo>
                  <a:pt x="295" y="2435"/>
                </a:lnTo>
                <a:lnTo>
                  <a:pt x="302" y="2458"/>
                </a:lnTo>
                <a:lnTo>
                  <a:pt x="302" y="2458"/>
                </a:lnTo>
                <a:lnTo>
                  <a:pt x="321" y="2532"/>
                </a:lnTo>
                <a:lnTo>
                  <a:pt x="330" y="2568"/>
                </a:lnTo>
                <a:lnTo>
                  <a:pt x="333" y="2586"/>
                </a:lnTo>
                <a:lnTo>
                  <a:pt x="334" y="2606"/>
                </a:lnTo>
                <a:lnTo>
                  <a:pt x="334" y="2606"/>
                </a:lnTo>
                <a:lnTo>
                  <a:pt x="335" y="2629"/>
                </a:lnTo>
                <a:lnTo>
                  <a:pt x="335" y="2656"/>
                </a:lnTo>
                <a:lnTo>
                  <a:pt x="335" y="2670"/>
                </a:lnTo>
                <a:lnTo>
                  <a:pt x="333" y="2683"/>
                </a:lnTo>
                <a:lnTo>
                  <a:pt x="329" y="2695"/>
                </a:lnTo>
                <a:lnTo>
                  <a:pt x="324" y="2707"/>
                </a:lnTo>
                <a:lnTo>
                  <a:pt x="324" y="2707"/>
                </a:lnTo>
                <a:lnTo>
                  <a:pt x="310" y="2729"/>
                </a:lnTo>
                <a:lnTo>
                  <a:pt x="297" y="2752"/>
                </a:lnTo>
                <a:lnTo>
                  <a:pt x="285" y="2774"/>
                </a:lnTo>
                <a:lnTo>
                  <a:pt x="275" y="2798"/>
                </a:lnTo>
                <a:lnTo>
                  <a:pt x="275" y="2798"/>
                </a:lnTo>
                <a:lnTo>
                  <a:pt x="269" y="2809"/>
                </a:lnTo>
                <a:lnTo>
                  <a:pt x="264" y="2819"/>
                </a:lnTo>
                <a:lnTo>
                  <a:pt x="258" y="2829"/>
                </a:lnTo>
                <a:lnTo>
                  <a:pt x="253" y="2841"/>
                </a:lnTo>
                <a:lnTo>
                  <a:pt x="253" y="2841"/>
                </a:lnTo>
                <a:lnTo>
                  <a:pt x="249" y="2846"/>
                </a:lnTo>
                <a:lnTo>
                  <a:pt x="246" y="2850"/>
                </a:lnTo>
                <a:lnTo>
                  <a:pt x="245" y="2855"/>
                </a:lnTo>
                <a:lnTo>
                  <a:pt x="245" y="2859"/>
                </a:lnTo>
                <a:lnTo>
                  <a:pt x="245" y="2864"/>
                </a:lnTo>
                <a:lnTo>
                  <a:pt x="246" y="2868"/>
                </a:lnTo>
                <a:lnTo>
                  <a:pt x="250" y="2876"/>
                </a:lnTo>
                <a:lnTo>
                  <a:pt x="257" y="2884"/>
                </a:lnTo>
                <a:lnTo>
                  <a:pt x="264" y="2892"/>
                </a:lnTo>
                <a:lnTo>
                  <a:pt x="281" y="2906"/>
                </a:lnTo>
                <a:lnTo>
                  <a:pt x="281" y="2906"/>
                </a:lnTo>
                <a:lnTo>
                  <a:pt x="289" y="2911"/>
                </a:lnTo>
                <a:lnTo>
                  <a:pt x="298" y="2917"/>
                </a:lnTo>
                <a:lnTo>
                  <a:pt x="306" y="2923"/>
                </a:lnTo>
                <a:lnTo>
                  <a:pt x="312" y="2929"/>
                </a:lnTo>
                <a:lnTo>
                  <a:pt x="312" y="2929"/>
                </a:lnTo>
                <a:lnTo>
                  <a:pt x="312" y="2933"/>
                </a:lnTo>
                <a:lnTo>
                  <a:pt x="312" y="2937"/>
                </a:lnTo>
                <a:lnTo>
                  <a:pt x="313" y="2941"/>
                </a:lnTo>
                <a:lnTo>
                  <a:pt x="315" y="2943"/>
                </a:lnTo>
                <a:lnTo>
                  <a:pt x="321" y="2947"/>
                </a:lnTo>
                <a:lnTo>
                  <a:pt x="328" y="2950"/>
                </a:lnTo>
                <a:lnTo>
                  <a:pt x="335" y="2951"/>
                </a:lnTo>
                <a:lnTo>
                  <a:pt x="344" y="2950"/>
                </a:lnTo>
                <a:lnTo>
                  <a:pt x="352" y="2948"/>
                </a:lnTo>
                <a:lnTo>
                  <a:pt x="360" y="2946"/>
                </a:lnTo>
                <a:lnTo>
                  <a:pt x="360" y="2946"/>
                </a:lnTo>
                <a:lnTo>
                  <a:pt x="368" y="2942"/>
                </a:lnTo>
                <a:lnTo>
                  <a:pt x="373" y="2938"/>
                </a:lnTo>
                <a:lnTo>
                  <a:pt x="385" y="2928"/>
                </a:lnTo>
                <a:lnTo>
                  <a:pt x="394" y="2917"/>
                </a:lnTo>
                <a:lnTo>
                  <a:pt x="403" y="2907"/>
                </a:lnTo>
                <a:lnTo>
                  <a:pt x="403" y="2907"/>
                </a:lnTo>
                <a:lnTo>
                  <a:pt x="409" y="2899"/>
                </a:lnTo>
                <a:lnTo>
                  <a:pt x="416" y="2890"/>
                </a:lnTo>
                <a:lnTo>
                  <a:pt x="423" y="2875"/>
                </a:lnTo>
                <a:lnTo>
                  <a:pt x="430" y="2858"/>
                </a:lnTo>
                <a:lnTo>
                  <a:pt x="434" y="2841"/>
                </a:lnTo>
                <a:lnTo>
                  <a:pt x="439" y="2806"/>
                </a:lnTo>
                <a:lnTo>
                  <a:pt x="441" y="2788"/>
                </a:lnTo>
                <a:lnTo>
                  <a:pt x="445" y="2771"/>
                </a:lnTo>
                <a:lnTo>
                  <a:pt x="445" y="2771"/>
                </a:lnTo>
                <a:lnTo>
                  <a:pt x="453" y="2744"/>
                </a:lnTo>
                <a:lnTo>
                  <a:pt x="457" y="2730"/>
                </a:lnTo>
                <a:lnTo>
                  <a:pt x="462" y="2717"/>
                </a:lnTo>
                <a:lnTo>
                  <a:pt x="462" y="2717"/>
                </a:lnTo>
                <a:lnTo>
                  <a:pt x="463" y="2712"/>
                </a:lnTo>
                <a:lnTo>
                  <a:pt x="463" y="2707"/>
                </a:lnTo>
                <a:lnTo>
                  <a:pt x="462" y="2695"/>
                </a:lnTo>
                <a:lnTo>
                  <a:pt x="457" y="2674"/>
                </a:lnTo>
                <a:lnTo>
                  <a:pt x="457" y="2674"/>
                </a:lnTo>
                <a:lnTo>
                  <a:pt x="451" y="2646"/>
                </a:lnTo>
                <a:lnTo>
                  <a:pt x="449" y="2632"/>
                </a:lnTo>
                <a:lnTo>
                  <a:pt x="451" y="2625"/>
                </a:lnTo>
                <a:lnTo>
                  <a:pt x="452" y="2617"/>
                </a:lnTo>
                <a:lnTo>
                  <a:pt x="452" y="2617"/>
                </a:lnTo>
                <a:lnTo>
                  <a:pt x="451" y="2616"/>
                </a:lnTo>
                <a:lnTo>
                  <a:pt x="451" y="2616"/>
                </a:lnTo>
                <a:lnTo>
                  <a:pt x="458" y="2580"/>
                </a:lnTo>
                <a:lnTo>
                  <a:pt x="465" y="2544"/>
                </a:lnTo>
                <a:lnTo>
                  <a:pt x="474" y="2507"/>
                </a:lnTo>
                <a:lnTo>
                  <a:pt x="485" y="2472"/>
                </a:lnTo>
                <a:lnTo>
                  <a:pt x="485" y="2472"/>
                </a:lnTo>
                <a:lnTo>
                  <a:pt x="494" y="2443"/>
                </a:lnTo>
                <a:lnTo>
                  <a:pt x="504" y="2414"/>
                </a:lnTo>
                <a:lnTo>
                  <a:pt x="509" y="2385"/>
                </a:lnTo>
                <a:lnTo>
                  <a:pt x="513" y="2355"/>
                </a:lnTo>
                <a:lnTo>
                  <a:pt x="513" y="2355"/>
                </a:lnTo>
                <a:lnTo>
                  <a:pt x="513" y="2355"/>
                </a:lnTo>
                <a:lnTo>
                  <a:pt x="513" y="2355"/>
                </a:lnTo>
                <a:lnTo>
                  <a:pt x="515" y="2338"/>
                </a:lnTo>
                <a:lnTo>
                  <a:pt x="516" y="2321"/>
                </a:lnTo>
                <a:lnTo>
                  <a:pt x="515" y="2304"/>
                </a:lnTo>
                <a:lnTo>
                  <a:pt x="513" y="2286"/>
                </a:lnTo>
                <a:lnTo>
                  <a:pt x="513" y="2286"/>
                </a:lnTo>
                <a:lnTo>
                  <a:pt x="514" y="2285"/>
                </a:lnTo>
                <a:lnTo>
                  <a:pt x="514" y="2285"/>
                </a:lnTo>
                <a:lnTo>
                  <a:pt x="506" y="2254"/>
                </a:lnTo>
                <a:lnTo>
                  <a:pt x="506" y="2254"/>
                </a:lnTo>
                <a:lnTo>
                  <a:pt x="505" y="2247"/>
                </a:lnTo>
                <a:lnTo>
                  <a:pt x="505" y="2247"/>
                </a:lnTo>
                <a:lnTo>
                  <a:pt x="497" y="2219"/>
                </a:lnTo>
                <a:lnTo>
                  <a:pt x="494" y="2203"/>
                </a:lnTo>
                <a:lnTo>
                  <a:pt x="492" y="2189"/>
                </a:lnTo>
                <a:lnTo>
                  <a:pt x="492" y="2189"/>
                </a:lnTo>
                <a:lnTo>
                  <a:pt x="491" y="2170"/>
                </a:lnTo>
                <a:lnTo>
                  <a:pt x="491" y="2152"/>
                </a:lnTo>
                <a:lnTo>
                  <a:pt x="491" y="2134"/>
                </a:lnTo>
                <a:lnTo>
                  <a:pt x="493" y="2116"/>
                </a:lnTo>
                <a:lnTo>
                  <a:pt x="496" y="2099"/>
                </a:lnTo>
                <a:lnTo>
                  <a:pt x="500" y="2081"/>
                </a:lnTo>
                <a:lnTo>
                  <a:pt x="509" y="2046"/>
                </a:lnTo>
                <a:lnTo>
                  <a:pt x="519" y="2011"/>
                </a:lnTo>
                <a:lnTo>
                  <a:pt x="531" y="1976"/>
                </a:lnTo>
                <a:lnTo>
                  <a:pt x="542" y="1941"/>
                </a:lnTo>
                <a:lnTo>
                  <a:pt x="553" y="1906"/>
                </a:lnTo>
                <a:lnTo>
                  <a:pt x="553" y="1906"/>
                </a:lnTo>
                <a:lnTo>
                  <a:pt x="562" y="1862"/>
                </a:lnTo>
                <a:lnTo>
                  <a:pt x="570" y="1821"/>
                </a:lnTo>
                <a:lnTo>
                  <a:pt x="573" y="1779"/>
                </a:lnTo>
                <a:lnTo>
                  <a:pt x="577" y="1741"/>
                </a:lnTo>
                <a:lnTo>
                  <a:pt x="577" y="1741"/>
                </a:lnTo>
                <a:lnTo>
                  <a:pt x="580" y="1779"/>
                </a:lnTo>
                <a:lnTo>
                  <a:pt x="585" y="1821"/>
                </a:lnTo>
                <a:lnTo>
                  <a:pt x="593" y="1862"/>
                </a:lnTo>
                <a:lnTo>
                  <a:pt x="602" y="1906"/>
                </a:lnTo>
                <a:lnTo>
                  <a:pt x="602" y="1906"/>
                </a:lnTo>
                <a:lnTo>
                  <a:pt x="612" y="1941"/>
                </a:lnTo>
                <a:lnTo>
                  <a:pt x="623" y="1976"/>
                </a:lnTo>
                <a:lnTo>
                  <a:pt x="634" y="2011"/>
                </a:lnTo>
                <a:lnTo>
                  <a:pt x="646" y="2046"/>
                </a:lnTo>
                <a:lnTo>
                  <a:pt x="655" y="2081"/>
                </a:lnTo>
                <a:lnTo>
                  <a:pt x="659" y="2099"/>
                </a:lnTo>
                <a:lnTo>
                  <a:pt x="661" y="2116"/>
                </a:lnTo>
                <a:lnTo>
                  <a:pt x="663" y="2134"/>
                </a:lnTo>
                <a:lnTo>
                  <a:pt x="664" y="2152"/>
                </a:lnTo>
                <a:lnTo>
                  <a:pt x="664" y="2170"/>
                </a:lnTo>
                <a:lnTo>
                  <a:pt x="663" y="2189"/>
                </a:lnTo>
                <a:lnTo>
                  <a:pt x="663" y="2189"/>
                </a:lnTo>
                <a:lnTo>
                  <a:pt x="660" y="2203"/>
                </a:lnTo>
                <a:lnTo>
                  <a:pt x="657" y="2219"/>
                </a:lnTo>
                <a:lnTo>
                  <a:pt x="650" y="2247"/>
                </a:lnTo>
                <a:lnTo>
                  <a:pt x="650" y="2247"/>
                </a:lnTo>
                <a:lnTo>
                  <a:pt x="648" y="2254"/>
                </a:lnTo>
                <a:lnTo>
                  <a:pt x="648" y="2254"/>
                </a:lnTo>
                <a:lnTo>
                  <a:pt x="641" y="2285"/>
                </a:lnTo>
                <a:lnTo>
                  <a:pt x="641" y="2285"/>
                </a:lnTo>
                <a:lnTo>
                  <a:pt x="641" y="2286"/>
                </a:lnTo>
                <a:lnTo>
                  <a:pt x="641" y="2286"/>
                </a:lnTo>
                <a:lnTo>
                  <a:pt x="639" y="2304"/>
                </a:lnTo>
                <a:lnTo>
                  <a:pt x="638" y="2321"/>
                </a:lnTo>
                <a:lnTo>
                  <a:pt x="639" y="2338"/>
                </a:lnTo>
                <a:lnTo>
                  <a:pt x="642" y="2355"/>
                </a:lnTo>
                <a:lnTo>
                  <a:pt x="642" y="2355"/>
                </a:lnTo>
                <a:lnTo>
                  <a:pt x="642" y="2355"/>
                </a:lnTo>
                <a:lnTo>
                  <a:pt x="642" y="2355"/>
                </a:lnTo>
                <a:lnTo>
                  <a:pt x="646" y="2385"/>
                </a:lnTo>
                <a:lnTo>
                  <a:pt x="651" y="2414"/>
                </a:lnTo>
                <a:lnTo>
                  <a:pt x="659" y="2443"/>
                </a:lnTo>
                <a:lnTo>
                  <a:pt x="669" y="2472"/>
                </a:lnTo>
                <a:lnTo>
                  <a:pt x="669" y="2472"/>
                </a:lnTo>
                <a:lnTo>
                  <a:pt x="679" y="2507"/>
                </a:lnTo>
                <a:lnTo>
                  <a:pt x="688" y="2544"/>
                </a:lnTo>
                <a:lnTo>
                  <a:pt x="696" y="2580"/>
                </a:lnTo>
                <a:lnTo>
                  <a:pt x="703" y="2616"/>
                </a:lnTo>
                <a:lnTo>
                  <a:pt x="703" y="2616"/>
                </a:lnTo>
                <a:lnTo>
                  <a:pt x="703" y="2617"/>
                </a:lnTo>
                <a:lnTo>
                  <a:pt x="703" y="2617"/>
                </a:lnTo>
                <a:lnTo>
                  <a:pt x="704" y="2625"/>
                </a:lnTo>
                <a:lnTo>
                  <a:pt x="704" y="2632"/>
                </a:lnTo>
                <a:lnTo>
                  <a:pt x="703" y="2646"/>
                </a:lnTo>
                <a:lnTo>
                  <a:pt x="698" y="2674"/>
                </a:lnTo>
                <a:lnTo>
                  <a:pt x="698" y="2674"/>
                </a:lnTo>
                <a:lnTo>
                  <a:pt x="691" y="2695"/>
                </a:lnTo>
                <a:lnTo>
                  <a:pt x="690" y="2707"/>
                </a:lnTo>
                <a:lnTo>
                  <a:pt x="690" y="2712"/>
                </a:lnTo>
                <a:lnTo>
                  <a:pt x="692" y="2717"/>
                </a:lnTo>
                <a:lnTo>
                  <a:pt x="692" y="2717"/>
                </a:lnTo>
                <a:lnTo>
                  <a:pt x="698" y="2730"/>
                </a:lnTo>
                <a:lnTo>
                  <a:pt x="701" y="2744"/>
                </a:lnTo>
                <a:lnTo>
                  <a:pt x="709" y="2771"/>
                </a:lnTo>
                <a:lnTo>
                  <a:pt x="709" y="2771"/>
                </a:lnTo>
                <a:lnTo>
                  <a:pt x="712" y="2788"/>
                </a:lnTo>
                <a:lnTo>
                  <a:pt x="716" y="2806"/>
                </a:lnTo>
                <a:lnTo>
                  <a:pt x="721" y="2841"/>
                </a:lnTo>
                <a:lnTo>
                  <a:pt x="725" y="2858"/>
                </a:lnTo>
                <a:lnTo>
                  <a:pt x="730" y="2875"/>
                </a:lnTo>
                <a:lnTo>
                  <a:pt x="739" y="2890"/>
                </a:lnTo>
                <a:lnTo>
                  <a:pt x="744" y="2899"/>
                </a:lnTo>
                <a:lnTo>
                  <a:pt x="751" y="2907"/>
                </a:lnTo>
                <a:lnTo>
                  <a:pt x="751" y="2907"/>
                </a:lnTo>
                <a:lnTo>
                  <a:pt x="760" y="2917"/>
                </a:lnTo>
                <a:lnTo>
                  <a:pt x="770" y="2928"/>
                </a:lnTo>
                <a:lnTo>
                  <a:pt x="780" y="2938"/>
                </a:lnTo>
                <a:lnTo>
                  <a:pt x="787" y="2942"/>
                </a:lnTo>
                <a:lnTo>
                  <a:pt x="793" y="2946"/>
                </a:lnTo>
                <a:lnTo>
                  <a:pt x="793" y="2946"/>
                </a:lnTo>
                <a:lnTo>
                  <a:pt x="801" y="2948"/>
                </a:lnTo>
                <a:lnTo>
                  <a:pt x="810" y="2950"/>
                </a:lnTo>
                <a:lnTo>
                  <a:pt x="819" y="2951"/>
                </a:lnTo>
                <a:lnTo>
                  <a:pt x="827" y="2950"/>
                </a:lnTo>
                <a:lnTo>
                  <a:pt x="833" y="2947"/>
                </a:lnTo>
                <a:lnTo>
                  <a:pt x="838" y="2943"/>
                </a:lnTo>
                <a:lnTo>
                  <a:pt x="841" y="2941"/>
                </a:lnTo>
                <a:lnTo>
                  <a:pt x="842" y="2937"/>
                </a:lnTo>
                <a:lnTo>
                  <a:pt x="842" y="2933"/>
                </a:lnTo>
                <a:lnTo>
                  <a:pt x="842" y="2929"/>
                </a:lnTo>
                <a:lnTo>
                  <a:pt x="842" y="2929"/>
                </a:lnTo>
                <a:lnTo>
                  <a:pt x="849" y="2923"/>
                </a:lnTo>
                <a:lnTo>
                  <a:pt x="857" y="2917"/>
                </a:lnTo>
                <a:lnTo>
                  <a:pt x="866" y="2911"/>
                </a:lnTo>
                <a:lnTo>
                  <a:pt x="872" y="2906"/>
                </a:lnTo>
                <a:lnTo>
                  <a:pt x="872" y="2906"/>
                </a:lnTo>
                <a:lnTo>
                  <a:pt x="889" y="2892"/>
                </a:lnTo>
                <a:lnTo>
                  <a:pt x="898" y="2884"/>
                </a:lnTo>
                <a:lnTo>
                  <a:pt x="904" y="2876"/>
                </a:lnTo>
                <a:lnTo>
                  <a:pt x="908" y="2868"/>
                </a:lnTo>
                <a:lnTo>
                  <a:pt x="910" y="2864"/>
                </a:lnTo>
                <a:lnTo>
                  <a:pt x="910" y="2859"/>
                </a:lnTo>
                <a:lnTo>
                  <a:pt x="910" y="2855"/>
                </a:lnTo>
                <a:lnTo>
                  <a:pt x="907" y="2850"/>
                </a:lnTo>
                <a:lnTo>
                  <a:pt x="904" y="2846"/>
                </a:lnTo>
                <a:lnTo>
                  <a:pt x="901" y="2841"/>
                </a:lnTo>
                <a:lnTo>
                  <a:pt x="901" y="2841"/>
                </a:lnTo>
                <a:lnTo>
                  <a:pt x="897" y="2829"/>
                </a:lnTo>
                <a:lnTo>
                  <a:pt x="890" y="2819"/>
                </a:lnTo>
                <a:lnTo>
                  <a:pt x="884" y="2809"/>
                </a:lnTo>
                <a:lnTo>
                  <a:pt x="880" y="2798"/>
                </a:lnTo>
                <a:lnTo>
                  <a:pt x="880" y="2798"/>
                </a:lnTo>
                <a:lnTo>
                  <a:pt x="870" y="2774"/>
                </a:lnTo>
                <a:lnTo>
                  <a:pt x="858" y="2752"/>
                </a:lnTo>
                <a:lnTo>
                  <a:pt x="844" y="2729"/>
                </a:lnTo>
                <a:lnTo>
                  <a:pt x="829" y="2707"/>
                </a:lnTo>
                <a:lnTo>
                  <a:pt x="829" y="2707"/>
                </a:lnTo>
                <a:lnTo>
                  <a:pt x="824" y="2695"/>
                </a:lnTo>
                <a:lnTo>
                  <a:pt x="822" y="2683"/>
                </a:lnTo>
                <a:lnTo>
                  <a:pt x="819" y="2670"/>
                </a:lnTo>
                <a:lnTo>
                  <a:pt x="818" y="2656"/>
                </a:lnTo>
                <a:lnTo>
                  <a:pt x="818" y="2629"/>
                </a:lnTo>
                <a:lnTo>
                  <a:pt x="820" y="2606"/>
                </a:lnTo>
                <a:lnTo>
                  <a:pt x="820" y="2606"/>
                </a:lnTo>
                <a:lnTo>
                  <a:pt x="822" y="2586"/>
                </a:lnTo>
                <a:lnTo>
                  <a:pt x="824" y="2568"/>
                </a:lnTo>
                <a:lnTo>
                  <a:pt x="833" y="2532"/>
                </a:lnTo>
                <a:lnTo>
                  <a:pt x="853" y="2458"/>
                </a:lnTo>
                <a:lnTo>
                  <a:pt x="853" y="2458"/>
                </a:lnTo>
                <a:lnTo>
                  <a:pt x="859" y="2435"/>
                </a:lnTo>
                <a:lnTo>
                  <a:pt x="866" y="2412"/>
                </a:lnTo>
                <a:lnTo>
                  <a:pt x="871" y="2387"/>
                </a:lnTo>
                <a:lnTo>
                  <a:pt x="873" y="2375"/>
                </a:lnTo>
                <a:lnTo>
                  <a:pt x="873" y="2363"/>
                </a:lnTo>
                <a:lnTo>
                  <a:pt x="873" y="2363"/>
                </a:lnTo>
                <a:lnTo>
                  <a:pt x="871" y="2330"/>
                </a:lnTo>
                <a:lnTo>
                  <a:pt x="867" y="2297"/>
                </a:lnTo>
                <a:lnTo>
                  <a:pt x="867" y="2297"/>
                </a:lnTo>
                <a:lnTo>
                  <a:pt x="866" y="2279"/>
                </a:lnTo>
                <a:lnTo>
                  <a:pt x="863" y="2260"/>
                </a:lnTo>
                <a:lnTo>
                  <a:pt x="858" y="2220"/>
                </a:lnTo>
                <a:lnTo>
                  <a:pt x="857" y="2200"/>
                </a:lnTo>
                <a:lnTo>
                  <a:pt x="857" y="2180"/>
                </a:lnTo>
                <a:lnTo>
                  <a:pt x="858" y="2162"/>
                </a:lnTo>
                <a:lnTo>
                  <a:pt x="859" y="2154"/>
                </a:lnTo>
                <a:lnTo>
                  <a:pt x="862" y="2147"/>
                </a:lnTo>
                <a:lnTo>
                  <a:pt x="862" y="2147"/>
                </a:lnTo>
                <a:lnTo>
                  <a:pt x="867" y="2134"/>
                </a:lnTo>
                <a:lnTo>
                  <a:pt x="870" y="2119"/>
                </a:lnTo>
                <a:lnTo>
                  <a:pt x="870" y="2119"/>
                </a:lnTo>
                <a:lnTo>
                  <a:pt x="872" y="2104"/>
                </a:lnTo>
                <a:lnTo>
                  <a:pt x="872" y="2088"/>
                </a:lnTo>
                <a:lnTo>
                  <a:pt x="870" y="2056"/>
                </a:lnTo>
                <a:lnTo>
                  <a:pt x="870" y="2056"/>
                </a:lnTo>
                <a:lnTo>
                  <a:pt x="868" y="2044"/>
                </a:lnTo>
                <a:lnTo>
                  <a:pt x="870" y="2030"/>
                </a:lnTo>
                <a:lnTo>
                  <a:pt x="871" y="2017"/>
                </a:lnTo>
                <a:lnTo>
                  <a:pt x="875" y="2004"/>
                </a:lnTo>
                <a:lnTo>
                  <a:pt x="881" y="1977"/>
                </a:lnTo>
                <a:lnTo>
                  <a:pt x="888" y="1951"/>
                </a:lnTo>
                <a:lnTo>
                  <a:pt x="888" y="1951"/>
                </a:lnTo>
                <a:lnTo>
                  <a:pt x="894" y="1927"/>
                </a:lnTo>
                <a:lnTo>
                  <a:pt x="898" y="1901"/>
                </a:lnTo>
                <a:lnTo>
                  <a:pt x="898" y="1901"/>
                </a:lnTo>
                <a:lnTo>
                  <a:pt x="904" y="1858"/>
                </a:lnTo>
                <a:lnTo>
                  <a:pt x="908" y="1834"/>
                </a:lnTo>
                <a:lnTo>
                  <a:pt x="910" y="1805"/>
                </a:lnTo>
                <a:lnTo>
                  <a:pt x="912" y="1774"/>
                </a:lnTo>
                <a:lnTo>
                  <a:pt x="912" y="1741"/>
                </a:lnTo>
                <a:lnTo>
                  <a:pt x="912" y="1703"/>
                </a:lnTo>
                <a:lnTo>
                  <a:pt x="912" y="1662"/>
                </a:lnTo>
                <a:lnTo>
                  <a:pt x="912" y="1662"/>
                </a:lnTo>
                <a:lnTo>
                  <a:pt x="907" y="1541"/>
                </a:lnTo>
                <a:lnTo>
                  <a:pt x="901" y="1437"/>
                </a:lnTo>
                <a:lnTo>
                  <a:pt x="894" y="1353"/>
                </a:lnTo>
                <a:lnTo>
                  <a:pt x="890" y="1319"/>
                </a:lnTo>
                <a:lnTo>
                  <a:pt x="885" y="1292"/>
                </a:lnTo>
                <a:lnTo>
                  <a:pt x="885" y="1292"/>
                </a:lnTo>
                <a:lnTo>
                  <a:pt x="889" y="1290"/>
                </a:lnTo>
                <a:lnTo>
                  <a:pt x="889" y="1290"/>
                </a:lnTo>
                <a:lnTo>
                  <a:pt x="916" y="1279"/>
                </a:lnTo>
                <a:lnTo>
                  <a:pt x="941" y="1267"/>
                </a:lnTo>
                <a:lnTo>
                  <a:pt x="941" y="1267"/>
                </a:lnTo>
                <a:lnTo>
                  <a:pt x="961" y="1256"/>
                </a:lnTo>
                <a:lnTo>
                  <a:pt x="982" y="1243"/>
                </a:lnTo>
                <a:lnTo>
                  <a:pt x="1001" y="1228"/>
                </a:lnTo>
                <a:lnTo>
                  <a:pt x="1021" y="1214"/>
                </a:lnTo>
                <a:lnTo>
                  <a:pt x="1021" y="1214"/>
                </a:lnTo>
                <a:lnTo>
                  <a:pt x="1042" y="1197"/>
                </a:lnTo>
                <a:lnTo>
                  <a:pt x="1042" y="1197"/>
                </a:lnTo>
                <a:lnTo>
                  <a:pt x="1064" y="1182"/>
                </a:lnTo>
                <a:lnTo>
                  <a:pt x="1064" y="1182"/>
                </a:lnTo>
                <a:lnTo>
                  <a:pt x="1075" y="1173"/>
                </a:lnTo>
                <a:lnTo>
                  <a:pt x="1086" y="1164"/>
                </a:lnTo>
                <a:lnTo>
                  <a:pt x="1105" y="1143"/>
                </a:lnTo>
                <a:lnTo>
                  <a:pt x="1122" y="1122"/>
                </a:lnTo>
                <a:lnTo>
                  <a:pt x="1136" y="1102"/>
                </a:lnTo>
                <a:lnTo>
                  <a:pt x="1148" y="1082"/>
                </a:lnTo>
                <a:lnTo>
                  <a:pt x="1155" y="1067"/>
                </a:lnTo>
                <a:lnTo>
                  <a:pt x="1161" y="1054"/>
                </a:lnTo>
                <a:lnTo>
                  <a:pt x="1162" y="1046"/>
                </a:lnTo>
                <a:lnTo>
                  <a:pt x="1162" y="1046"/>
                </a:lnTo>
                <a:lnTo>
                  <a:pt x="1162" y="1043"/>
                </a:lnTo>
                <a:lnTo>
                  <a:pt x="1162" y="1043"/>
                </a:lnTo>
                <a:lnTo>
                  <a:pt x="1162" y="1041"/>
                </a:lnTo>
                <a:lnTo>
                  <a:pt x="1162" y="1041"/>
                </a:lnTo>
                <a:lnTo>
                  <a:pt x="1162" y="996"/>
                </a:lnTo>
                <a:lnTo>
                  <a:pt x="1162" y="996"/>
                </a:lnTo>
                <a:close/>
                <a:moveTo>
                  <a:pt x="1010" y="1016"/>
                </a:moveTo>
                <a:lnTo>
                  <a:pt x="1010" y="1016"/>
                </a:lnTo>
                <a:lnTo>
                  <a:pt x="992" y="1032"/>
                </a:lnTo>
                <a:lnTo>
                  <a:pt x="972" y="1049"/>
                </a:lnTo>
                <a:lnTo>
                  <a:pt x="954" y="1069"/>
                </a:lnTo>
                <a:lnTo>
                  <a:pt x="945" y="1081"/>
                </a:lnTo>
                <a:lnTo>
                  <a:pt x="935" y="1093"/>
                </a:lnTo>
                <a:lnTo>
                  <a:pt x="935" y="1093"/>
                </a:lnTo>
                <a:lnTo>
                  <a:pt x="920" y="1113"/>
                </a:lnTo>
                <a:lnTo>
                  <a:pt x="904" y="1133"/>
                </a:lnTo>
                <a:lnTo>
                  <a:pt x="904" y="1133"/>
                </a:lnTo>
                <a:lnTo>
                  <a:pt x="901" y="1100"/>
                </a:lnTo>
                <a:lnTo>
                  <a:pt x="893" y="1069"/>
                </a:lnTo>
                <a:lnTo>
                  <a:pt x="885" y="1041"/>
                </a:lnTo>
                <a:lnTo>
                  <a:pt x="877" y="1012"/>
                </a:lnTo>
                <a:lnTo>
                  <a:pt x="870" y="987"/>
                </a:lnTo>
                <a:lnTo>
                  <a:pt x="864" y="963"/>
                </a:lnTo>
                <a:lnTo>
                  <a:pt x="860" y="941"/>
                </a:lnTo>
                <a:lnTo>
                  <a:pt x="860" y="932"/>
                </a:lnTo>
                <a:lnTo>
                  <a:pt x="862" y="923"/>
                </a:lnTo>
                <a:lnTo>
                  <a:pt x="862" y="923"/>
                </a:lnTo>
                <a:lnTo>
                  <a:pt x="868" y="866"/>
                </a:lnTo>
                <a:lnTo>
                  <a:pt x="868" y="866"/>
                </a:lnTo>
                <a:lnTo>
                  <a:pt x="881" y="830"/>
                </a:lnTo>
                <a:lnTo>
                  <a:pt x="881" y="830"/>
                </a:lnTo>
                <a:lnTo>
                  <a:pt x="886" y="811"/>
                </a:lnTo>
                <a:lnTo>
                  <a:pt x="886" y="811"/>
                </a:lnTo>
                <a:lnTo>
                  <a:pt x="889" y="808"/>
                </a:lnTo>
                <a:lnTo>
                  <a:pt x="889" y="808"/>
                </a:lnTo>
                <a:lnTo>
                  <a:pt x="890" y="808"/>
                </a:lnTo>
                <a:lnTo>
                  <a:pt x="890" y="808"/>
                </a:lnTo>
                <a:lnTo>
                  <a:pt x="897" y="820"/>
                </a:lnTo>
                <a:lnTo>
                  <a:pt x="903" y="831"/>
                </a:lnTo>
                <a:lnTo>
                  <a:pt x="903" y="831"/>
                </a:lnTo>
                <a:lnTo>
                  <a:pt x="934" y="875"/>
                </a:lnTo>
                <a:lnTo>
                  <a:pt x="950" y="899"/>
                </a:lnTo>
                <a:lnTo>
                  <a:pt x="965" y="922"/>
                </a:lnTo>
                <a:lnTo>
                  <a:pt x="965" y="922"/>
                </a:lnTo>
                <a:lnTo>
                  <a:pt x="972" y="934"/>
                </a:lnTo>
                <a:lnTo>
                  <a:pt x="972" y="934"/>
                </a:lnTo>
                <a:lnTo>
                  <a:pt x="982" y="955"/>
                </a:lnTo>
                <a:lnTo>
                  <a:pt x="992" y="975"/>
                </a:lnTo>
                <a:lnTo>
                  <a:pt x="1001" y="992"/>
                </a:lnTo>
                <a:lnTo>
                  <a:pt x="1012" y="1007"/>
                </a:lnTo>
                <a:lnTo>
                  <a:pt x="1012" y="1007"/>
                </a:lnTo>
                <a:lnTo>
                  <a:pt x="1010" y="1016"/>
                </a:lnTo>
                <a:lnTo>
                  <a:pt x="1010" y="101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8096002" y="1490663"/>
            <a:ext cx="2176462" cy="4697412"/>
          </a:xfrm>
          <a:custGeom>
            <a:avLst/>
            <a:gdLst>
              <a:gd name="T0" fmla="*/ 1331 w 1371"/>
              <a:gd name="T1" fmla="*/ 825 h 2959"/>
              <a:gd name="T2" fmla="*/ 1164 w 1371"/>
              <a:gd name="T3" fmla="*/ 596 h 2959"/>
              <a:gd name="T4" fmla="*/ 1033 w 1371"/>
              <a:gd name="T5" fmla="*/ 499 h 2959"/>
              <a:gd name="T6" fmla="*/ 864 w 1371"/>
              <a:gd name="T7" fmla="*/ 431 h 2959"/>
              <a:gd name="T8" fmla="*/ 812 w 1371"/>
              <a:gd name="T9" fmla="*/ 343 h 2959"/>
              <a:gd name="T10" fmla="*/ 841 w 1371"/>
              <a:gd name="T11" fmla="*/ 300 h 2959"/>
              <a:gd name="T12" fmla="*/ 828 w 1371"/>
              <a:gd name="T13" fmla="*/ 217 h 2959"/>
              <a:gd name="T14" fmla="*/ 847 w 1371"/>
              <a:gd name="T15" fmla="*/ 84 h 2959"/>
              <a:gd name="T16" fmla="*/ 755 w 1371"/>
              <a:gd name="T17" fmla="*/ 17 h 2959"/>
              <a:gd name="T18" fmla="*/ 563 w 1371"/>
              <a:gd name="T19" fmla="*/ 13 h 2959"/>
              <a:gd name="T20" fmla="*/ 494 w 1371"/>
              <a:gd name="T21" fmla="*/ 131 h 2959"/>
              <a:gd name="T22" fmla="*/ 505 w 1371"/>
              <a:gd name="T23" fmla="*/ 252 h 2959"/>
              <a:gd name="T24" fmla="*/ 539 w 1371"/>
              <a:gd name="T25" fmla="*/ 334 h 2959"/>
              <a:gd name="T26" fmla="*/ 541 w 1371"/>
              <a:gd name="T27" fmla="*/ 413 h 2959"/>
              <a:gd name="T28" fmla="*/ 309 w 1371"/>
              <a:gd name="T29" fmla="*/ 495 h 2959"/>
              <a:gd name="T30" fmla="*/ 184 w 1371"/>
              <a:gd name="T31" fmla="*/ 603 h 2959"/>
              <a:gd name="T32" fmla="*/ 80 w 1371"/>
              <a:gd name="T33" fmla="*/ 839 h 2959"/>
              <a:gd name="T34" fmla="*/ 56 w 1371"/>
              <a:gd name="T35" fmla="*/ 1093 h 2959"/>
              <a:gd name="T36" fmla="*/ 39 w 1371"/>
              <a:gd name="T37" fmla="*/ 1403 h 2959"/>
              <a:gd name="T38" fmla="*/ 1 w 1371"/>
              <a:gd name="T39" fmla="*/ 1505 h 2959"/>
              <a:gd name="T40" fmla="*/ 34 w 1371"/>
              <a:gd name="T41" fmla="*/ 1604 h 2959"/>
              <a:gd name="T42" fmla="*/ 194 w 1371"/>
              <a:gd name="T43" fmla="*/ 1588 h 2959"/>
              <a:gd name="T44" fmla="*/ 224 w 1371"/>
              <a:gd name="T45" fmla="*/ 1496 h 2959"/>
              <a:gd name="T46" fmla="*/ 212 w 1371"/>
              <a:gd name="T47" fmla="*/ 1307 h 2959"/>
              <a:gd name="T48" fmla="*/ 255 w 1371"/>
              <a:gd name="T49" fmla="*/ 1116 h 2959"/>
              <a:gd name="T50" fmla="*/ 320 w 1371"/>
              <a:gd name="T51" fmla="*/ 982 h 2959"/>
              <a:gd name="T52" fmla="*/ 339 w 1371"/>
              <a:gd name="T53" fmla="*/ 971 h 2959"/>
              <a:gd name="T54" fmla="*/ 281 w 1371"/>
              <a:gd name="T55" fmla="*/ 1207 h 2959"/>
              <a:gd name="T56" fmla="*/ 299 w 1371"/>
              <a:gd name="T57" fmla="*/ 1370 h 2959"/>
              <a:gd name="T58" fmla="*/ 243 w 1371"/>
              <a:gd name="T59" fmla="*/ 1729 h 2959"/>
              <a:gd name="T60" fmla="*/ 295 w 1371"/>
              <a:gd name="T61" fmla="*/ 1990 h 2959"/>
              <a:gd name="T62" fmla="*/ 280 w 1371"/>
              <a:gd name="T63" fmla="*/ 2257 h 2959"/>
              <a:gd name="T64" fmla="*/ 373 w 1371"/>
              <a:gd name="T65" fmla="*/ 2592 h 2959"/>
              <a:gd name="T66" fmla="*/ 335 w 1371"/>
              <a:gd name="T67" fmla="*/ 2806 h 2959"/>
              <a:gd name="T68" fmla="*/ 301 w 1371"/>
              <a:gd name="T69" fmla="*/ 2876 h 2959"/>
              <a:gd name="T70" fmla="*/ 379 w 1371"/>
              <a:gd name="T71" fmla="*/ 2945 h 2959"/>
              <a:gd name="T72" fmla="*/ 463 w 1371"/>
              <a:gd name="T73" fmla="*/ 2936 h 2959"/>
              <a:gd name="T74" fmla="*/ 530 w 1371"/>
              <a:gd name="T75" fmla="*/ 2796 h 2959"/>
              <a:gd name="T76" fmla="*/ 548 w 1371"/>
              <a:gd name="T77" fmla="*/ 2682 h 2959"/>
              <a:gd name="T78" fmla="*/ 583 w 1371"/>
              <a:gd name="T79" fmla="*/ 2492 h 2959"/>
              <a:gd name="T80" fmla="*/ 604 w 1371"/>
              <a:gd name="T81" fmla="*/ 2179 h 2959"/>
              <a:gd name="T82" fmla="*/ 670 w 1371"/>
              <a:gd name="T83" fmla="*/ 1870 h 2959"/>
              <a:gd name="T84" fmla="*/ 731 w 1371"/>
              <a:gd name="T85" fmla="*/ 1988 h 2959"/>
              <a:gd name="T86" fmla="*/ 745 w 1371"/>
              <a:gd name="T87" fmla="*/ 2308 h 2959"/>
              <a:gd name="T88" fmla="*/ 798 w 1371"/>
              <a:gd name="T89" fmla="*/ 2546 h 2959"/>
              <a:gd name="T90" fmla="*/ 820 w 1371"/>
              <a:gd name="T91" fmla="*/ 2708 h 2959"/>
              <a:gd name="T92" fmla="*/ 860 w 1371"/>
              <a:gd name="T93" fmla="*/ 2866 h 2959"/>
              <a:gd name="T94" fmla="*/ 940 w 1371"/>
              <a:gd name="T95" fmla="*/ 2954 h 2959"/>
              <a:gd name="T96" fmla="*/ 1005 w 1371"/>
              <a:gd name="T97" fmla="*/ 2931 h 2959"/>
              <a:gd name="T98" fmla="*/ 1074 w 1371"/>
              <a:gd name="T99" fmla="*/ 2858 h 2959"/>
              <a:gd name="T100" fmla="*/ 1004 w 1371"/>
              <a:gd name="T101" fmla="*/ 2715 h 2959"/>
              <a:gd name="T102" fmla="*/ 1030 w 1371"/>
              <a:gd name="T103" fmla="*/ 2482 h 2959"/>
              <a:gd name="T104" fmla="*/ 1063 w 1371"/>
              <a:gd name="T105" fmla="*/ 2125 h 2959"/>
              <a:gd name="T106" fmla="*/ 1146 w 1371"/>
              <a:gd name="T107" fmla="*/ 1803 h 2959"/>
              <a:gd name="T108" fmla="*/ 1077 w 1371"/>
              <a:gd name="T109" fmla="*/ 1366 h 2959"/>
              <a:gd name="T110" fmla="*/ 1246 w 1371"/>
              <a:gd name="T111" fmla="*/ 1222 h 2959"/>
              <a:gd name="T112" fmla="*/ 1345 w 1371"/>
              <a:gd name="T113" fmla="*/ 1103 h 2959"/>
              <a:gd name="T114" fmla="*/ 1094 w 1371"/>
              <a:gd name="T115" fmla="*/ 1060 h 2959"/>
              <a:gd name="T116" fmla="*/ 1024 w 1371"/>
              <a:gd name="T117" fmla="*/ 917 h 2959"/>
              <a:gd name="T118" fmla="*/ 1120 w 1371"/>
              <a:gd name="T119" fmla="*/ 996 h 2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1" h="2959">
                <a:moveTo>
                  <a:pt x="1371" y="1049"/>
                </a:moveTo>
                <a:lnTo>
                  <a:pt x="1371" y="1049"/>
                </a:lnTo>
                <a:lnTo>
                  <a:pt x="1368" y="1032"/>
                </a:lnTo>
                <a:lnTo>
                  <a:pt x="1365" y="1004"/>
                </a:lnTo>
                <a:lnTo>
                  <a:pt x="1365" y="1004"/>
                </a:lnTo>
                <a:lnTo>
                  <a:pt x="1359" y="973"/>
                </a:lnTo>
                <a:lnTo>
                  <a:pt x="1357" y="942"/>
                </a:lnTo>
                <a:lnTo>
                  <a:pt x="1353" y="909"/>
                </a:lnTo>
                <a:lnTo>
                  <a:pt x="1350" y="892"/>
                </a:lnTo>
                <a:lnTo>
                  <a:pt x="1346" y="877"/>
                </a:lnTo>
                <a:lnTo>
                  <a:pt x="1346" y="877"/>
                </a:lnTo>
                <a:lnTo>
                  <a:pt x="1331" y="825"/>
                </a:lnTo>
                <a:lnTo>
                  <a:pt x="1323" y="799"/>
                </a:lnTo>
                <a:lnTo>
                  <a:pt x="1313" y="776"/>
                </a:lnTo>
                <a:lnTo>
                  <a:pt x="1301" y="751"/>
                </a:lnTo>
                <a:lnTo>
                  <a:pt x="1288" y="729"/>
                </a:lnTo>
                <a:lnTo>
                  <a:pt x="1271" y="707"/>
                </a:lnTo>
                <a:lnTo>
                  <a:pt x="1252" y="687"/>
                </a:lnTo>
                <a:lnTo>
                  <a:pt x="1252" y="687"/>
                </a:lnTo>
                <a:lnTo>
                  <a:pt x="1220" y="654"/>
                </a:lnTo>
                <a:lnTo>
                  <a:pt x="1187" y="622"/>
                </a:lnTo>
                <a:lnTo>
                  <a:pt x="1187" y="622"/>
                </a:lnTo>
                <a:lnTo>
                  <a:pt x="1164" y="596"/>
                </a:lnTo>
                <a:lnTo>
                  <a:pt x="1164" y="596"/>
                </a:lnTo>
                <a:lnTo>
                  <a:pt x="1155" y="581"/>
                </a:lnTo>
                <a:lnTo>
                  <a:pt x="1145" y="566"/>
                </a:lnTo>
                <a:lnTo>
                  <a:pt x="1132" y="552"/>
                </a:lnTo>
                <a:lnTo>
                  <a:pt x="1118" y="542"/>
                </a:lnTo>
                <a:lnTo>
                  <a:pt x="1118" y="542"/>
                </a:lnTo>
                <a:lnTo>
                  <a:pt x="1103" y="533"/>
                </a:lnTo>
                <a:lnTo>
                  <a:pt x="1088" y="526"/>
                </a:lnTo>
                <a:lnTo>
                  <a:pt x="1057" y="515"/>
                </a:lnTo>
                <a:lnTo>
                  <a:pt x="1057" y="515"/>
                </a:lnTo>
                <a:lnTo>
                  <a:pt x="1049" y="511"/>
                </a:lnTo>
                <a:lnTo>
                  <a:pt x="1044" y="507"/>
                </a:lnTo>
                <a:lnTo>
                  <a:pt x="1033" y="499"/>
                </a:lnTo>
                <a:lnTo>
                  <a:pt x="1023" y="490"/>
                </a:lnTo>
                <a:lnTo>
                  <a:pt x="1013" y="481"/>
                </a:lnTo>
                <a:lnTo>
                  <a:pt x="1013" y="481"/>
                </a:lnTo>
                <a:lnTo>
                  <a:pt x="1000" y="475"/>
                </a:lnTo>
                <a:lnTo>
                  <a:pt x="986" y="469"/>
                </a:lnTo>
                <a:lnTo>
                  <a:pt x="971" y="466"/>
                </a:lnTo>
                <a:lnTo>
                  <a:pt x="957" y="462"/>
                </a:lnTo>
                <a:lnTo>
                  <a:pt x="957" y="462"/>
                </a:lnTo>
                <a:lnTo>
                  <a:pt x="934" y="454"/>
                </a:lnTo>
                <a:lnTo>
                  <a:pt x="911" y="446"/>
                </a:lnTo>
                <a:lnTo>
                  <a:pt x="887" y="440"/>
                </a:lnTo>
                <a:lnTo>
                  <a:pt x="864" y="431"/>
                </a:lnTo>
                <a:lnTo>
                  <a:pt x="864" y="431"/>
                </a:lnTo>
                <a:lnTo>
                  <a:pt x="849" y="424"/>
                </a:lnTo>
                <a:lnTo>
                  <a:pt x="832" y="418"/>
                </a:lnTo>
                <a:lnTo>
                  <a:pt x="824" y="414"/>
                </a:lnTo>
                <a:lnTo>
                  <a:pt x="817" y="409"/>
                </a:lnTo>
                <a:lnTo>
                  <a:pt x="811" y="402"/>
                </a:lnTo>
                <a:lnTo>
                  <a:pt x="807" y="394"/>
                </a:lnTo>
                <a:lnTo>
                  <a:pt x="807" y="394"/>
                </a:lnTo>
                <a:lnTo>
                  <a:pt x="806" y="389"/>
                </a:lnTo>
                <a:lnTo>
                  <a:pt x="807" y="382"/>
                </a:lnTo>
                <a:lnTo>
                  <a:pt x="810" y="362"/>
                </a:lnTo>
                <a:lnTo>
                  <a:pt x="812" y="343"/>
                </a:lnTo>
                <a:lnTo>
                  <a:pt x="812" y="338"/>
                </a:lnTo>
                <a:lnTo>
                  <a:pt x="812" y="335"/>
                </a:lnTo>
                <a:lnTo>
                  <a:pt x="812" y="335"/>
                </a:lnTo>
                <a:lnTo>
                  <a:pt x="819" y="336"/>
                </a:lnTo>
                <a:lnTo>
                  <a:pt x="823" y="338"/>
                </a:lnTo>
                <a:lnTo>
                  <a:pt x="827" y="336"/>
                </a:lnTo>
                <a:lnTo>
                  <a:pt x="827" y="336"/>
                </a:lnTo>
                <a:lnTo>
                  <a:pt x="829" y="335"/>
                </a:lnTo>
                <a:lnTo>
                  <a:pt x="832" y="332"/>
                </a:lnTo>
                <a:lnTo>
                  <a:pt x="836" y="325"/>
                </a:lnTo>
                <a:lnTo>
                  <a:pt x="838" y="313"/>
                </a:lnTo>
                <a:lnTo>
                  <a:pt x="841" y="300"/>
                </a:lnTo>
                <a:lnTo>
                  <a:pt x="843" y="273"/>
                </a:lnTo>
                <a:lnTo>
                  <a:pt x="845" y="252"/>
                </a:lnTo>
                <a:lnTo>
                  <a:pt x="845" y="252"/>
                </a:lnTo>
                <a:lnTo>
                  <a:pt x="845" y="246"/>
                </a:lnTo>
                <a:lnTo>
                  <a:pt x="845" y="242"/>
                </a:lnTo>
                <a:lnTo>
                  <a:pt x="843" y="241"/>
                </a:lnTo>
                <a:lnTo>
                  <a:pt x="841" y="239"/>
                </a:lnTo>
                <a:lnTo>
                  <a:pt x="833" y="239"/>
                </a:lnTo>
                <a:lnTo>
                  <a:pt x="824" y="241"/>
                </a:lnTo>
                <a:lnTo>
                  <a:pt x="824" y="241"/>
                </a:lnTo>
                <a:lnTo>
                  <a:pt x="825" y="229"/>
                </a:lnTo>
                <a:lnTo>
                  <a:pt x="828" y="217"/>
                </a:lnTo>
                <a:lnTo>
                  <a:pt x="833" y="204"/>
                </a:lnTo>
                <a:lnTo>
                  <a:pt x="841" y="186"/>
                </a:lnTo>
                <a:lnTo>
                  <a:pt x="841" y="186"/>
                </a:lnTo>
                <a:lnTo>
                  <a:pt x="847" y="169"/>
                </a:lnTo>
                <a:lnTo>
                  <a:pt x="851" y="153"/>
                </a:lnTo>
                <a:lnTo>
                  <a:pt x="854" y="137"/>
                </a:lnTo>
                <a:lnTo>
                  <a:pt x="854" y="122"/>
                </a:lnTo>
                <a:lnTo>
                  <a:pt x="852" y="109"/>
                </a:lnTo>
                <a:lnTo>
                  <a:pt x="851" y="97"/>
                </a:lnTo>
                <a:lnTo>
                  <a:pt x="849" y="89"/>
                </a:lnTo>
                <a:lnTo>
                  <a:pt x="847" y="84"/>
                </a:lnTo>
                <a:lnTo>
                  <a:pt x="847" y="84"/>
                </a:lnTo>
                <a:lnTo>
                  <a:pt x="838" y="72"/>
                </a:lnTo>
                <a:lnTo>
                  <a:pt x="829" y="62"/>
                </a:lnTo>
                <a:lnTo>
                  <a:pt x="817" y="54"/>
                </a:lnTo>
                <a:lnTo>
                  <a:pt x="807" y="49"/>
                </a:lnTo>
                <a:lnTo>
                  <a:pt x="798" y="44"/>
                </a:lnTo>
                <a:lnTo>
                  <a:pt x="789" y="41"/>
                </a:lnTo>
                <a:lnTo>
                  <a:pt x="783" y="39"/>
                </a:lnTo>
                <a:lnTo>
                  <a:pt x="783" y="39"/>
                </a:lnTo>
                <a:lnTo>
                  <a:pt x="776" y="36"/>
                </a:lnTo>
                <a:lnTo>
                  <a:pt x="771" y="32"/>
                </a:lnTo>
                <a:lnTo>
                  <a:pt x="763" y="25"/>
                </a:lnTo>
                <a:lnTo>
                  <a:pt x="755" y="17"/>
                </a:lnTo>
                <a:lnTo>
                  <a:pt x="749" y="13"/>
                </a:lnTo>
                <a:lnTo>
                  <a:pt x="741" y="8"/>
                </a:lnTo>
                <a:lnTo>
                  <a:pt x="741" y="8"/>
                </a:lnTo>
                <a:lnTo>
                  <a:pt x="735" y="5"/>
                </a:lnTo>
                <a:lnTo>
                  <a:pt x="727" y="4"/>
                </a:lnTo>
                <a:lnTo>
                  <a:pt x="705" y="1"/>
                </a:lnTo>
                <a:lnTo>
                  <a:pt x="678" y="0"/>
                </a:lnTo>
                <a:lnTo>
                  <a:pt x="649" y="0"/>
                </a:lnTo>
                <a:lnTo>
                  <a:pt x="620" y="3"/>
                </a:lnTo>
                <a:lnTo>
                  <a:pt x="592" y="5"/>
                </a:lnTo>
                <a:lnTo>
                  <a:pt x="570" y="10"/>
                </a:lnTo>
                <a:lnTo>
                  <a:pt x="563" y="13"/>
                </a:lnTo>
                <a:lnTo>
                  <a:pt x="556" y="16"/>
                </a:lnTo>
                <a:lnTo>
                  <a:pt x="556" y="16"/>
                </a:lnTo>
                <a:lnTo>
                  <a:pt x="546" y="23"/>
                </a:lnTo>
                <a:lnTo>
                  <a:pt x="537" y="34"/>
                </a:lnTo>
                <a:lnTo>
                  <a:pt x="527" y="45"/>
                </a:lnTo>
                <a:lnTo>
                  <a:pt x="519" y="58"/>
                </a:lnTo>
                <a:lnTo>
                  <a:pt x="503" y="84"/>
                </a:lnTo>
                <a:lnTo>
                  <a:pt x="494" y="106"/>
                </a:lnTo>
                <a:lnTo>
                  <a:pt x="494" y="106"/>
                </a:lnTo>
                <a:lnTo>
                  <a:pt x="493" y="110"/>
                </a:lnTo>
                <a:lnTo>
                  <a:pt x="492" y="116"/>
                </a:lnTo>
                <a:lnTo>
                  <a:pt x="494" y="131"/>
                </a:lnTo>
                <a:lnTo>
                  <a:pt x="498" y="149"/>
                </a:lnTo>
                <a:lnTo>
                  <a:pt x="503" y="168"/>
                </a:lnTo>
                <a:lnTo>
                  <a:pt x="517" y="207"/>
                </a:lnTo>
                <a:lnTo>
                  <a:pt x="529" y="241"/>
                </a:lnTo>
                <a:lnTo>
                  <a:pt x="529" y="241"/>
                </a:lnTo>
                <a:lnTo>
                  <a:pt x="517" y="239"/>
                </a:lnTo>
                <a:lnTo>
                  <a:pt x="510" y="239"/>
                </a:lnTo>
                <a:lnTo>
                  <a:pt x="507" y="241"/>
                </a:lnTo>
                <a:lnTo>
                  <a:pt x="506" y="242"/>
                </a:lnTo>
                <a:lnTo>
                  <a:pt x="505" y="246"/>
                </a:lnTo>
                <a:lnTo>
                  <a:pt x="505" y="252"/>
                </a:lnTo>
                <a:lnTo>
                  <a:pt x="505" y="252"/>
                </a:lnTo>
                <a:lnTo>
                  <a:pt x="507" y="273"/>
                </a:lnTo>
                <a:lnTo>
                  <a:pt x="510" y="300"/>
                </a:lnTo>
                <a:lnTo>
                  <a:pt x="511" y="313"/>
                </a:lnTo>
                <a:lnTo>
                  <a:pt x="514" y="325"/>
                </a:lnTo>
                <a:lnTo>
                  <a:pt x="517" y="332"/>
                </a:lnTo>
                <a:lnTo>
                  <a:pt x="520" y="335"/>
                </a:lnTo>
                <a:lnTo>
                  <a:pt x="523" y="336"/>
                </a:lnTo>
                <a:lnTo>
                  <a:pt x="523" y="336"/>
                </a:lnTo>
                <a:lnTo>
                  <a:pt x="528" y="338"/>
                </a:lnTo>
                <a:lnTo>
                  <a:pt x="532" y="336"/>
                </a:lnTo>
                <a:lnTo>
                  <a:pt x="539" y="334"/>
                </a:lnTo>
                <a:lnTo>
                  <a:pt x="539" y="334"/>
                </a:lnTo>
                <a:lnTo>
                  <a:pt x="538" y="336"/>
                </a:lnTo>
                <a:lnTo>
                  <a:pt x="539" y="341"/>
                </a:lnTo>
                <a:lnTo>
                  <a:pt x="542" y="357"/>
                </a:lnTo>
                <a:lnTo>
                  <a:pt x="548" y="383"/>
                </a:lnTo>
                <a:lnTo>
                  <a:pt x="548" y="383"/>
                </a:lnTo>
                <a:lnTo>
                  <a:pt x="554" y="392"/>
                </a:lnTo>
                <a:lnTo>
                  <a:pt x="555" y="397"/>
                </a:lnTo>
                <a:lnTo>
                  <a:pt x="555" y="398"/>
                </a:lnTo>
                <a:lnTo>
                  <a:pt x="554" y="401"/>
                </a:lnTo>
                <a:lnTo>
                  <a:pt x="546" y="409"/>
                </a:lnTo>
                <a:lnTo>
                  <a:pt x="546" y="409"/>
                </a:lnTo>
                <a:lnTo>
                  <a:pt x="541" y="413"/>
                </a:lnTo>
                <a:lnTo>
                  <a:pt x="534" y="415"/>
                </a:lnTo>
                <a:lnTo>
                  <a:pt x="520" y="420"/>
                </a:lnTo>
                <a:lnTo>
                  <a:pt x="493" y="427"/>
                </a:lnTo>
                <a:lnTo>
                  <a:pt x="493" y="427"/>
                </a:lnTo>
                <a:lnTo>
                  <a:pt x="476" y="432"/>
                </a:lnTo>
                <a:lnTo>
                  <a:pt x="461" y="437"/>
                </a:lnTo>
                <a:lnTo>
                  <a:pt x="431" y="450"/>
                </a:lnTo>
                <a:lnTo>
                  <a:pt x="401" y="463"/>
                </a:lnTo>
                <a:lnTo>
                  <a:pt x="370" y="476"/>
                </a:lnTo>
                <a:lnTo>
                  <a:pt x="370" y="476"/>
                </a:lnTo>
                <a:lnTo>
                  <a:pt x="343" y="484"/>
                </a:lnTo>
                <a:lnTo>
                  <a:pt x="309" y="495"/>
                </a:lnTo>
                <a:lnTo>
                  <a:pt x="292" y="503"/>
                </a:lnTo>
                <a:lnTo>
                  <a:pt x="277" y="512"/>
                </a:lnTo>
                <a:lnTo>
                  <a:pt x="264" y="521"/>
                </a:lnTo>
                <a:lnTo>
                  <a:pt x="259" y="526"/>
                </a:lnTo>
                <a:lnTo>
                  <a:pt x="254" y="533"/>
                </a:lnTo>
                <a:lnTo>
                  <a:pt x="254" y="533"/>
                </a:lnTo>
                <a:lnTo>
                  <a:pt x="239" y="542"/>
                </a:lnTo>
                <a:lnTo>
                  <a:pt x="239" y="542"/>
                </a:lnTo>
                <a:lnTo>
                  <a:pt x="224" y="555"/>
                </a:lnTo>
                <a:lnTo>
                  <a:pt x="208" y="569"/>
                </a:lnTo>
                <a:lnTo>
                  <a:pt x="195" y="586"/>
                </a:lnTo>
                <a:lnTo>
                  <a:pt x="184" y="603"/>
                </a:lnTo>
                <a:lnTo>
                  <a:pt x="162" y="639"/>
                </a:lnTo>
                <a:lnTo>
                  <a:pt x="151" y="657"/>
                </a:lnTo>
                <a:lnTo>
                  <a:pt x="141" y="674"/>
                </a:lnTo>
                <a:lnTo>
                  <a:pt x="141" y="674"/>
                </a:lnTo>
                <a:lnTo>
                  <a:pt x="132" y="688"/>
                </a:lnTo>
                <a:lnTo>
                  <a:pt x="124" y="702"/>
                </a:lnTo>
                <a:lnTo>
                  <a:pt x="111" y="731"/>
                </a:lnTo>
                <a:lnTo>
                  <a:pt x="100" y="760"/>
                </a:lnTo>
                <a:lnTo>
                  <a:pt x="91" y="791"/>
                </a:lnTo>
                <a:lnTo>
                  <a:pt x="91" y="791"/>
                </a:lnTo>
                <a:lnTo>
                  <a:pt x="84" y="815"/>
                </a:lnTo>
                <a:lnTo>
                  <a:pt x="80" y="839"/>
                </a:lnTo>
                <a:lnTo>
                  <a:pt x="76" y="864"/>
                </a:lnTo>
                <a:lnTo>
                  <a:pt x="75" y="890"/>
                </a:lnTo>
                <a:lnTo>
                  <a:pt x="75" y="916"/>
                </a:lnTo>
                <a:lnTo>
                  <a:pt x="78" y="940"/>
                </a:lnTo>
                <a:lnTo>
                  <a:pt x="82" y="965"/>
                </a:lnTo>
                <a:lnTo>
                  <a:pt x="89" y="989"/>
                </a:lnTo>
                <a:lnTo>
                  <a:pt x="89" y="989"/>
                </a:lnTo>
                <a:lnTo>
                  <a:pt x="83" y="1006"/>
                </a:lnTo>
                <a:lnTo>
                  <a:pt x="78" y="1024"/>
                </a:lnTo>
                <a:lnTo>
                  <a:pt x="78" y="1024"/>
                </a:lnTo>
                <a:lnTo>
                  <a:pt x="67" y="1059"/>
                </a:lnTo>
                <a:lnTo>
                  <a:pt x="56" y="1093"/>
                </a:lnTo>
                <a:lnTo>
                  <a:pt x="44" y="1128"/>
                </a:lnTo>
                <a:lnTo>
                  <a:pt x="34" y="1163"/>
                </a:lnTo>
                <a:lnTo>
                  <a:pt x="34" y="1163"/>
                </a:lnTo>
                <a:lnTo>
                  <a:pt x="30" y="1179"/>
                </a:lnTo>
                <a:lnTo>
                  <a:pt x="27" y="1196"/>
                </a:lnTo>
                <a:lnTo>
                  <a:pt x="22" y="1231"/>
                </a:lnTo>
                <a:lnTo>
                  <a:pt x="21" y="1266"/>
                </a:lnTo>
                <a:lnTo>
                  <a:pt x="21" y="1301"/>
                </a:lnTo>
                <a:lnTo>
                  <a:pt x="21" y="1301"/>
                </a:lnTo>
                <a:lnTo>
                  <a:pt x="25" y="1326"/>
                </a:lnTo>
                <a:lnTo>
                  <a:pt x="32" y="1366"/>
                </a:lnTo>
                <a:lnTo>
                  <a:pt x="39" y="1403"/>
                </a:lnTo>
                <a:lnTo>
                  <a:pt x="39" y="1417"/>
                </a:lnTo>
                <a:lnTo>
                  <a:pt x="39" y="1421"/>
                </a:lnTo>
                <a:lnTo>
                  <a:pt x="38" y="1424"/>
                </a:lnTo>
                <a:lnTo>
                  <a:pt x="38" y="1424"/>
                </a:lnTo>
                <a:lnTo>
                  <a:pt x="30" y="1433"/>
                </a:lnTo>
                <a:lnTo>
                  <a:pt x="23" y="1442"/>
                </a:lnTo>
                <a:lnTo>
                  <a:pt x="18" y="1452"/>
                </a:lnTo>
                <a:lnTo>
                  <a:pt x="13" y="1463"/>
                </a:lnTo>
                <a:lnTo>
                  <a:pt x="9" y="1473"/>
                </a:lnTo>
                <a:lnTo>
                  <a:pt x="5" y="1483"/>
                </a:lnTo>
                <a:lnTo>
                  <a:pt x="1" y="1505"/>
                </a:lnTo>
                <a:lnTo>
                  <a:pt x="1" y="1505"/>
                </a:lnTo>
                <a:lnTo>
                  <a:pt x="0" y="1517"/>
                </a:lnTo>
                <a:lnTo>
                  <a:pt x="1" y="1527"/>
                </a:lnTo>
                <a:lnTo>
                  <a:pt x="4" y="1536"/>
                </a:lnTo>
                <a:lnTo>
                  <a:pt x="7" y="1545"/>
                </a:lnTo>
                <a:lnTo>
                  <a:pt x="13" y="1564"/>
                </a:lnTo>
                <a:lnTo>
                  <a:pt x="16" y="1573"/>
                </a:lnTo>
                <a:lnTo>
                  <a:pt x="18" y="1583"/>
                </a:lnTo>
                <a:lnTo>
                  <a:pt x="18" y="1583"/>
                </a:lnTo>
                <a:lnTo>
                  <a:pt x="21" y="1589"/>
                </a:lnTo>
                <a:lnTo>
                  <a:pt x="23" y="1595"/>
                </a:lnTo>
                <a:lnTo>
                  <a:pt x="27" y="1600"/>
                </a:lnTo>
                <a:lnTo>
                  <a:pt x="34" y="1604"/>
                </a:lnTo>
                <a:lnTo>
                  <a:pt x="40" y="1606"/>
                </a:lnTo>
                <a:lnTo>
                  <a:pt x="47" y="1610"/>
                </a:lnTo>
                <a:lnTo>
                  <a:pt x="62" y="1614"/>
                </a:lnTo>
                <a:lnTo>
                  <a:pt x="79" y="1618"/>
                </a:lnTo>
                <a:lnTo>
                  <a:pt x="96" y="1619"/>
                </a:lnTo>
                <a:lnTo>
                  <a:pt x="123" y="1619"/>
                </a:lnTo>
                <a:lnTo>
                  <a:pt x="123" y="1619"/>
                </a:lnTo>
                <a:lnTo>
                  <a:pt x="137" y="1618"/>
                </a:lnTo>
                <a:lnTo>
                  <a:pt x="153" y="1613"/>
                </a:lnTo>
                <a:lnTo>
                  <a:pt x="167" y="1606"/>
                </a:lnTo>
                <a:lnTo>
                  <a:pt x="181" y="1598"/>
                </a:lnTo>
                <a:lnTo>
                  <a:pt x="194" y="1588"/>
                </a:lnTo>
                <a:lnTo>
                  <a:pt x="206" y="1578"/>
                </a:lnTo>
                <a:lnTo>
                  <a:pt x="215" y="1566"/>
                </a:lnTo>
                <a:lnTo>
                  <a:pt x="223" y="1555"/>
                </a:lnTo>
                <a:lnTo>
                  <a:pt x="223" y="1555"/>
                </a:lnTo>
                <a:lnTo>
                  <a:pt x="228" y="1545"/>
                </a:lnTo>
                <a:lnTo>
                  <a:pt x="230" y="1538"/>
                </a:lnTo>
                <a:lnTo>
                  <a:pt x="233" y="1530"/>
                </a:lnTo>
                <a:lnTo>
                  <a:pt x="233" y="1522"/>
                </a:lnTo>
                <a:lnTo>
                  <a:pt x="232" y="1516"/>
                </a:lnTo>
                <a:lnTo>
                  <a:pt x="230" y="1509"/>
                </a:lnTo>
                <a:lnTo>
                  <a:pt x="228" y="1503"/>
                </a:lnTo>
                <a:lnTo>
                  <a:pt x="224" y="1496"/>
                </a:lnTo>
                <a:lnTo>
                  <a:pt x="215" y="1485"/>
                </a:lnTo>
                <a:lnTo>
                  <a:pt x="203" y="1474"/>
                </a:lnTo>
                <a:lnTo>
                  <a:pt x="176" y="1451"/>
                </a:lnTo>
                <a:lnTo>
                  <a:pt x="176" y="1451"/>
                </a:lnTo>
                <a:lnTo>
                  <a:pt x="172" y="1447"/>
                </a:lnTo>
                <a:lnTo>
                  <a:pt x="170" y="1443"/>
                </a:lnTo>
                <a:lnTo>
                  <a:pt x="167" y="1433"/>
                </a:lnTo>
                <a:lnTo>
                  <a:pt x="167" y="1433"/>
                </a:lnTo>
                <a:lnTo>
                  <a:pt x="179" y="1402"/>
                </a:lnTo>
                <a:lnTo>
                  <a:pt x="190" y="1371"/>
                </a:lnTo>
                <a:lnTo>
                  <a:pt x="201" y="1339"/>
                </a:lnTo>
                <a:lnTo>
                  <a:pt x="212" y="1307"/>
                </a:lnTo>
                <a:lnTo>
                  <a:pt x="212" y="1307"/>
                </a:lnTo>
                <a:lnTo>
                  <a:pt x="224" y="1282"/>
                </a:lnTo>
                <a:lnTo>
                  <a:pt x="236" y="1257"/>
                </a:lnTo>
                <a:lnTo>
                  <a:pt x="247" y="1231"/>
                </a:lnTo>
                <a:lnTo>
                  <a:pt x="251" y="1218"/>
                </a:lnTo>
                <a:lnTo>
                  <a:pt x="255" y="1205"/>
                </a:lnTo>
                <a:lnTo>
                  <a:pt x="255" y="1205"/>
                </a:lnTo>
                <a:lnTo>
                  <a:pt x="258" y="1192"/>
                </a:lnTo>
                <a:lnTo>
                  <a:pt x="258" y="1179"/>
                </a:lnTo>
                <a:lnTo>
                  <a:pt x="256" y="1155"/>
                </a:lnTo>
                <a:lnTo>
                  <a:pt x="255" y="1129"/>
                </a:lnTo>
                <a:lnTo>
                  <a:pt x="255" y="1116"/>
                </a:lnTo>
                <a:lnTo>
                  <a:pt x="256" y="1103"/>
                </a:lnTo>
                <a:lnTo>
                  <a:pt x="256" y="1103"/>
                </a:lnTo>
                <a:lnTo>
                  <a:pt x="260" y="1092"/>
                </a:lnTo>
                <a:lnTo>
                  <a:pt x="264" y="1081"/>
                </a:lnTo>
                <a:lnTo>
                  <a:pt x="270" y="1071"/>
                </a:lnTo>
                <a:lnTo>
                  <a:pt x="277" y="1060"/>
                </a:lnTo>
                <a:lnTo>
                  <a:pt x="291" y="1042"/>
                </a:lnTo>
                <a:lnTo>
                  <a:pt x="299" y="1032"/>
                </a:lnTo>
                <a:lnTo>
                  <a:pt x="304" y="1022"/>
                </a:lnTo>
                <a:lnTo>
                  <a:pt x="304" y="1022"/>
                </a:lnTo>
                <a:lnTo>
                  <a:pt x="313" y="1001"/>
                </a:lnTo>
                <a:lnTo>
                  <a:pt x="320" y="982"/>
                </a:lnTo>
                <a:lnTo>
                  <a:pt x="327" y="961"/>
                </a:lnTo>
                <a:lnTo>
                  <a:pt x="336" y="942"/>
                </a:lnTo>
                <a:lnTo>
                  <a:pt x="336" y="942"/>
                </a:lnTo>
                <a:lnTo>
                  <a:pt x="340" y="931"/>
                </a:lnTo>
                <a:lnTo>
                  <a:pt x="344" y="922"/>
                </a:lnTo>
                <a:lnTo>
                  <a:pt x="344" y="922"/>
                </a:lnTo>
                <a:lnTo>
                  <a:pt x="352" y="935"/>
                </a:lnTo>
                <a:lnTo>
                  <a:pt x="352" y="935"/>
                </a:lnTo>
                <a:lnTo>
                  <a:pt x="352" y="943"/>
                </a:lnTo>
                <a:lnTo>
                  <a:pt x="352" y="951"/>
                </a:lnTo>
                <a:lnTo>
                  <a:pt x="352" y="951"/>
                </a:lnTo>
                <a:lnTo>
                  <a:pt x="339" y="971"/>
                </a:lnTo>
                <a:lnTo>
                  <a:pt x="327" y="993"/>
                </a:lnTo>
                <a:lnTo>
                  <a:pt x="318" y="1015"/>
                </a:lnTo>
                <a:lnTo>
                  <a:pt x="311" y="1037"/>
                </a:lnTo>
                <a:lnTo>
                  <a:pt x="311" y="1037"/>
                </a:lnTo>
                <a:lnTo>
                  <a:pt x="304" y="1058"/>
                </a:lnTo>
                <a:lnTo>
                  <a:pt x="298" y="1079"/>
                </a:lnTo>
                <a:lnTo>
                  <a:pt x="292" y="1099"/>
                </a:lnTo>
                <a:lnTo>
                  <a:pt x="289" y="1121"/>
                </a:lnTo>
                <a:lnTo>
                  <a:pt x="286" y="1142"/>
                </a:lnTo>
                <a:lnTo>
                  <a:pt x="283" y="1163"/>
                </a:lnTo>
                <a:lnTo>
                  <a:pt x="281" y="1207"/>
                </a:lnTo>
                <a:lnTo>
                  <a:pt x="281" y="1207"/>
                </a:lnTo>
                <a:lnTo>
                  <a:pt x="281" y="1230"/>
                </a:lnTo>
                <a:lnTo>
                  <a:pt x="281" y="1252"/>
                </a:lnTo>
                <a:lnTo>
                  <a:pt x="282" y="1275"/>
                </a:lnTo>
                <a:lnTo>
                  <a:pt x="285" y="1297"/>
                </a:lnTo>
                <a:lnTo>
                  <a:pt x="285" y="1297"/>
                </a:lnTo>
                <a:lnTo>
                  <a:pt x="289" y="1311"/>
                </a:lnTo>
                <a:lnTo>
                  <a:pt x="294" y="1326"/>
                </a:lnTo>
                <a:lnTo>
                  <a:pt x="298" y="1339"/>
                </a:lnTo>
                <a:lnTo>
                  <a:pt x="299" y="1346"/>
                </a:lnTo>
                <a:lnTo>
                  <a:pt x="300" y="1353"/>
                </a:lnTo>
                <a:lnTo>
                  <a:pt x="300" y="1353"/>
                </a:lnTo>
                <a:lnTo>
                  <a:pt x="299" y="1370"/>
                </a:lnTo>
                <a:lnTo>
                  <a:pt x="296" y="1386"/>
                </a:lnTo>
                <a:lnTo>
                  <a:pt x="290" y="1421"/>
                </a:lnTo>
                <a:lnTo>
                  <a:pt x="282" y="1456"/>
                </a:lnTo>
                <a:lnTo>
                  <a:pt x="274" y="1491"/>
                </a:lnTo>
                <a:lnTo>
                  <a:pt x="274" y="1491"/>
                </a:lnTo>
                <a:lnTo>
                  <a:pt x="268" y="1529"/>
                </a:lnTo>
                <a:lnTo>
                  <a:pt x="260" y="1567"/>
                </a:lnTo>
                <a:lnTo>
                  <a:pt x="254" y="1606"/>
                </a:lnTo>
                <a:lnTo>
                  <a:pt x="248" y="1644"/>
                </a:lnTo>
                <a:lnTo>
                  <a:pt x="248" y="1644"/>
                </a:lnTo>
                <a:lnTo>
                  <a:pt x="245" y="1686"/>
                </a:lnTo>
                <a:lnTo>
                  <a:pt x="243" y="1729"/>
                </a:lnTo>
                <a:lnTo>
                  <a:pt x="243" y="1751"/>
                </a:lnTo>
                <a:lnTo>
                  <a:pt x="243" y="1773"/>
                </a:lnTo>
                <a:lnTo>
                  <a:pt x="246" y="1794"/>
                </a:lnTo>
                <a:lnTo>
                  <a:pt x="248" y="1816"/>
                </a:lnTo>
                <a:lnTo>
                  <a:pt x="248" y="1816"/>
                </a:lnTo>
                <a:lnTo>
                  <a:pt x="252" y="1838"/>
                </a:lnTo>
                <a:lnTo>
                  <a:pt x="258" y="1860"/>
                </a:lnTo>
                <a:lnTo>
                  <a:pt x="272" y="1902"/>
                </a:lnTo>
                <a:lnTo>
                  <a:pt x="285" y="1946"/>
                </a:lnTo>
                <a:lnTo>
                  <a:pt x="290" y="1968"/>
                </a:lnTo>
                <a:lnTo>
                  <a:pt x="295" y="1990"/>
                </a:lnTo>
                <a:lnTo>
                  <a:pt x="295" y="1990"/>
                </a:lnTo>
                <a:lnTo>
                  <a:pt x="298" y="2014"/>
                </a:lnTo>
                <a:lnTo>
                  <a:pt x="296" y="2036"/>
                </a:lnTo>
                <a:lnTo>
                  <a:pt x="295" y="2058"/>
                </a:lnTo>
                <a:lnTo>
                  <a:pt x="291" y="2080"/>
                </a:lnTo>
                <a:lnTo>
                  <a:pt x="283" y="2125"/>
                </a:lnTo>
                <a:lnTo>
                  <a:pt x="281" y="2147"/>
                </a:lnTo>
                <a:lnTo>
                  <a:pt x="280" y="2170"/>
                </a:lnTo>
                <a:lnTo>
                  <a:pt x="280" y="2170"/>
                </a:lnTo>
                <a:lnTo>
                  <a:pt x="280" y="2213"/>
                </a:lnTo>
                <a:lnTo>
                  <a:pt x="278" y="2235"/>
                </a:lnTo>
                <a:lnTo>
                  <a:pt x="280" y="2257"/>
                </a:lnTo>
                <a:lnTo>
                  <a:pt x="280" y="2257"/>
                </a:lnTo>
                <a:lnTo>
                  <a:pt x="281" y="2271"/>
                </a:lnTo>
                <a:lnTo>
                  <a:pt x="283" y="2285"/>
                </a:lnTo>
                <a:lnTo>
                  <a:pt x="290" y="2314"/>
                </a:lnTo>
                <a:lnTo>
                  <a:pt x="298" y="2341"/>
                </a:lnTo>
                <a:lnTo>
                  <a:pt x="304" y="2369"/>
                </a:lnTo>
                <a:lnTo>
                  <a:pt x="304" y="2369"/>
                </a:lnTo>
                <a:lnTo>
                  <a:pt x="311" y="2396"/>
                </a:lnTo>
                <a:lnTo>
                  <a:pt x="317" y="2422"/>
                </a:lnTo>
                <a:lnTo>
                  <a:pt x="334" y="2474"/>
                </a:lnTo>
                <a:lnTo>
                  <a:pt x="369" y="2577"/>
                </a:lnTo>
                <a:lnTo>
                  <a:pt x="369" y="2577"/>
                </a:lnTo>
                <a:lnTo>
                  <a:pt x="373" y="2592"/>
                </a:lnTo>
                <a:lnTo>
                  <a:pt x="375" y="2605"/>
                </a:lnTo>
                <a:lnTo>
                  <a:pt x="379" y="2631"/>
                </a:lnTo>
                <a:lnTo>
                  <a:pt x="380" y="2656"/>
                </a:lnTo>
                <a:lnTo>
                  <a:pt x="382" y="2684"/>
                </a:lnTo>
                <a:lnTo>
                  <a:pt x="382" y="2684"/>
                </a:lnTo>
                <a:lnTo>
                  <a:pt x="382" y="2709"/>
                </a:lnTo>
                <a:lnTo>
                  <a:pt x="379" y="2733"/>
                </a:lnTo>
                <a:lnTo>
                  <a:pt x="379" y="2733"/>
                </a:lnTo>
                <a:lnTo>
                  <a:pt x="366" y="2751"/>
                </a:lnTo>
                <a:lnTo>
                  <a:pt x="355" y="2769"/>
                </a:lnTo>
                <a:lnTo>
                  <a:pt x="344" y="2787"/>
                </a:lnTo>
                <a:lnTo>
                  <a:pt x="335" y="2806"/>
                </a:lnTo>
                <a:lnTo>
                  <a:pt x="335" y="2806"/>
                </a:lnTo>
                <a:lnTo>
                  <a:pt x="330" y="2817"/>
                </a:lnTo>
                <a:lnTo>
                  <a:pt x="322" y="2827"/>
                </a:lnTo>
                <a:lnTo>
                  <a:pt x="316" y="2837"/>
                </a:lnTo>
                <a:lnTo>
                  <a:pt x="311" y="2849"/>
                </a:lnTo>
                <a:lnTo>
                  <a:pt x="311" y="2849"/>
                </a:lnTo>
                <a:lnTo>
                  <a:pt x="305" y="2854"/>
                </a:lnTo>
                <a:lnTo>
                  <a:pt x="303" y="2858"/>
                </a:lnTo>
                <a:lnTo>
                  <a:pt x="301" y="2863"/>
                </a:lnTo>
                <a:lnTo>
                  <a:pt x="300" y="2867"/>
                </a:lnTo>
                <a:lnTo>
                  <a:pt x="300" y="2872"/>
                </a:lnTo>
                <a:lnTo>
                  <a:pt x="301" y="2876"/>
                </a:lnTo>
                <a:lnTo>
                  <a:pt x="307" y="2884"/>
                </a:lnTo>
                <a:lnTo>
                  <a:pt x="314" y="2892"/>
                </a:lnTo>
                <a:lnTo>
                  <a:pt x="323" y="2900"/>
                </a:lnTo>
                <a:lnTo>
                  <a:pt x="343" y="2914"/>
                </a:lnTo>
                <a:lnTo>
                  <a:pt x="343" y="2914"/>
                </a:lnTo>
                <a:lnTo>
                  <a:pt x="352" y="2919"/>
                </a:lnTo>
                <a:lnTo>
                  <a:pt x="362" y="2925"/>
                </a:lnTo>
                <a:lnTo>
                  <a:pt x="371" y="2931"/>
                </a:lnTo>
                <a:lnTo>
                  <a:pt x="379" y="2937"/>
                </a:lnTo>
                <a:lnTo>
                  <a:pt x="379" y="2937"/>
                </a:lnTo>
                <a:lnTo>
                  <a:pt x="379" y="2941"/>
                </a:lnTo>
                <a:lnTo>
                  <a:pt x="379" y="2945"/>
                </a:lnTo>
                <a:lnTo>
                  <a:pt x="380" y="2949"/>
                </a:lnTo>
                <a:lnTo>
                  <a:pt x="383" y="2951"/>
                </a:lnTo>
                <a:lnTo>
                  <a:pt x="389" y="2955"/>
                </a:lnTo>
                <a:lnTo>
                  <a:pt x="397" y="2958"/>
                </a:lnTo>
                <a:lnTo>
                  <a:pt x="406" y="2959"/>
                </a:lnTo>
                <a:lnTo>
                  <a:pt x="417" y="2958"/>
                </a:lnTo>
                <a:lnTo>
                  <a:pt x="427" y="2956"/>
                </a:lnTo>
                <a:lnTo>
                  <a:pt x="436" y="2954"/>
                </a:lnTo>
                <a:lnTo>
                  <a:pt x="436" y="2954"/>
                </a:lnTo>
                <a:lnTo>
                  <a:pt x="444" y="2950"/>
                </a:lnTo>
                <a:lnTo>
                  <a:pt x="450" y="2946"/>
                </a:lnTo>
                <a:lnTo>
                  <a:pt x="463" y="2936"/>
                </a:lnTo>
                <a:lnTo>
                  <a:pt x="475" y="2925"/>
                </a:lnTo>
                <a:lnTo>
                  <a:pt x="485" y="2915"/>
                </a:lnTo>
                <a:lnTo>
                  <a:pt x="485" y="2915"/>
                </a:lnTo>
                <a:lnTo>
                  <a:pt x="493" y="2907"/>
                </a:lnTo>
                <a:lnTo>
                  <a:pt x="499" y="2898"/>
                </a:lnTo>
                <a:lnTo>
                  <a:pt x="505" y="2890"/>
                </a:lnTo>
                <a:lnTo>
                  <a:pt x="510" y="2883"/>
                </a:lnTo>
                <a:lnTo>
                  <a:pt x="516" y="2866"/>
                </a:lnTo>
                <a:lnTo>
                  <a:pt x="521" y="2849"/>
                </a:lnTo>
                <a:lnTo>
                  <a:pt x="524" y="2831"/>
                </a:lnTo>
                <a:lnTo>
                  <a:pt x="528" y="2814"/>
                </a:lnTo>
                <a:lnTo>
                  <a:pt x="530" y="2796"/>
                </a:lnTo>
                <a:lnTo>
                  <a:pt x="534" y="2779"/>
                </a:lnTo>
                <a:lnTo>
                  <a:pt x="534" y="2779"/>
                </a:lnTo>
                <a:lnTo>
                  <a:pt x="543" y="2752"/>
                </a:lnTo>
                <a:lnTo>
                  <a:pt x="548" y="2738"/>
                </a:lnTo>
                <a:lnTo>
                  <a:pt x="555" y="2725"/>
                </a:lnTo>
                <a:lnTo>
                  <a:pt x="555" y="2725"/>
                </a:lnTo>
                <a:lnTo>
                  <a:pt x="556" y="2720"/>
                </a:lnTo>
                <a:lnTo>
                  <a:pt x="556" y="2715"/>
                </a:lnTo>
                <a:lnTo>
                  <a:pt x="555" y="2703"/>
                </a:lnTo>
                <a:lnTo>
                  <a:pt x="551" y="2693"/>
                </a:lnTo>
                <a:lnTo>
                  <a:pt x="548" y="2682"/>
                </a:lnTo>
                <a:lnTo>
                  <a:pt x="548" y="2682"/>
                </a:lnTo>
                <a:lnTo>
                  <a:pt x="547" y="2671"/>
                </a:lnTo>
                <a:lnTo>
                  <a:pt x="547" y="2660"/>
                </a:lnTo>
                <a:lnTo>
                  <a:pt x="550" y="2650"/>
                </a:lnTo>
                <a:lnTo>
                  <a:pt x="552" y="2638"/>
                </a:lnTo>
                <a:lnTo>
                  <a:pt x="560" y="2616"/>
                </a:lnTo>
                <a:lnTo>
                  <a:pt x="563" y="2606"/>
                </a:lnTo>
                <a:lnTo>
                  <a:pt x="565" y="2596"/>
                </a:lnTo>
                <a:lnTo>
                  <a:pt x="565" y="2596"/>
                </a:lnTo>
                <a:lnTo>
                  <a:pt x="569" y="2570"/>
                </a:lnTo>
                <a:lnTo>
                  <a:pt x="573" y="2544"/>
                </a:lnTo>
                <a:lnTo>
                  <a:pt x="577" y="2518"/>
                </a:lnTo>
                <a:lnTo>
                  <a:pt x="583" y="2492"/>
                </a:lnTo>
                <a:lnTo>
                  <a:pt x="583" y="2492"/>
                </a:lnTo>
                <a:lnTo>
                  <a:pt x="600" y="2430"/>
                </a:lnTo>
                <a:lnTo>
                  <a:pt x="608" y="2399"/>
                </a:lnTo>
                <a:lnTo>
                  <a:pt x="614" y="2368"/>
                </a:lnTo>
                <a:lnTo>
                  <a:pt x="614" y="2368"/>
                </a:lnTo>
                <a:lnTo>
                  <a:pt x="616" y="2352"/>
                </a:lnTo>
                <a:lnTo>
                  <a:pt x="616" y="2337"/>
                </a:lnTo>
                <a:lnTo>
                  <a:pt x="613" y="2306"/>
                </a:lnTo>
                <a:lnTo>
                  <a:pt x="611" y="2275"/>
                </a:lnTo>
                <a:lnTo>
                  <a:pt x="608" y="2244"/>
                </a:lnTo>
                <a:lnTo>
                  <a:pt x="608" y="2244"/>
                </a:lnTo>
                <a:lnTo>
                  <a:pt x="604" y="2179"/>
                </a:lnTo>
                <a:lnTo>
                  <a:pt x="604" y="2146"/>
                </a:lnTo>
                <a:lnTo>
                  <a:pt x="605" y="2113"/>
                </a:lnTo>
                <a:lnTo>
                  <a:pt x="605" y="2113"/>
                </a:lnTo>
                <a:lnTo>
                  <a:pt x="607" y="2094"/>
                </a:lnTo>
                <a:lnTo>
                  <a:pt x="608" y="2074"/>
                </a:lnTo>
                <a:lnTo>
                  <a:pt x="614" y="2036"/>
                </a:lnTo>
                <a:lnTo>
                  <a:pt x="614" y="2036"/>
                </a:lnTo>
                <a:lnTo>
                  <a:pt x="638" y="1975"/>
                </a:lnTo>
                <a:lnTo>
                  <a:pt x="649" y="1944"/>
                </a:lnTo>
                <a:lnTo>
                  <a:pt x="660" y="1914"/>
                </a:lnTo>
                <a:lnTo>
                  <a:pt x="660" y="1914"/>
                </a:lnTo>
                <a:lnTo>
                  <a:pt x="670" y="1870"/>
                </a:lnTo>
                <a:lnTo>
                  <a:pt x="679" y="1829"/>
                </a:lnTo>
                <a:lnTo>
                  <a:pt x="684" y="1787"/>
                </a:lnTo>
                <a:lnTo>
                  <a:pt x="688" y="1747"/>
                </a:lnTo>
                <a:lnTo>
                  <a:pt x="688" y="1747"/>
                </a:lnTo>
                <a:lnTo>
                  <a:pt x="691" y="1781"/>
                </a:lnTo>
                <a:lnTo>
                  <a:pt x="695" y="1813"/>
                </a:lnTo>
                <a:lnTo>
                  <a:pt x="695" y="1813"/>
                </a:lnTo>
                <a:lnTo>
                  <a:pt x="699" y="1834"/>
                </a:lnTo>
                <a:lnTo>
                  <a:pt x="699" y="1834"/>
                </a:lnTo>
                <a:lnTo>
                  <a:pt x="705" y="1873"/>
                </a:lnTo>
                <a:lnTo>
                  <a:pt x="713" y="1910"/>
                </a:lnTo>
                <a:lnTo>
                  <a:pt x="731" y="1988"/>
                </a:lnTo>
                <a:lnTo>
                  <a:pt x="740" y="2025"/>
                </a:lnTo>
                <a:lnTo>
                  <a:pt x="748" y="2064"/>
                </a:lnTo>
                <a:lnTo>
                  <a:pt x="754" y="2102"/>
                </a:lnTo>
                <a:lnTo>
                  <a:pt x="759" y="2140"/>
                </a:lnTo>
                <a:lnTo>
                  <a:pt x="759" y="2140"/>
                </a:lnTo>
                <a:lnTo>
                  <a:pt x="761" y="2161"/>
                </a:lnTo>
                <a:lnTo>
                  <a:pt x="761" y="2183"/>
                </a:lnTo>
                <a:lnTo>
                  <a:pt x="759" y="2204"/>
                </a:lnTo>
                <a:lnTo>
                  <a:pt x="755" y="2224"/>
                </a:lnTo>
                <a:lnTo>
                  <a:pt x="749" y="2266"/>
                </a:lnTo>
                <a:lnTo>
                  <a:pt x="746" y="2288"/>
                </a:lnTo>
                <a:lnTo>
                  <a:pt x="745" y="2308"/>
                </a:lnTo>
                <a:lnTo>
                  <a:pt x="745" y="2308"/>
                </a:lnTo>
                <a:lnTo>
                  <a:pt x="744" y="2324"/>
                </a:lnTo>
                <a:lnTo>
                  <a:pt x="745" y="2341"/>
                </a:lnTo>
                <a:lnTo>
                  <a:pt x="746" y="2356"/>
                </a:lnTo>
                <a:lnTo>
                  <a:pt x="749" y="2372"/>
                </a:lnTo>
                <a:lnTo>
                  <a:pt x="753" y="2387"/>
                </a:lnTo>
                <a:lnTo>
                  <a:pt x="758" y="2403"/>
                </a:lnTo>
                <a:lnTo>
                  <a:pt x="768" y="2433"/>
                </a:lnTo>
                <a:lnTo>
                  <a:pt x="768" y="2433"/>
                </a:lnTo>
                <a:lnTo>
                  <a:pt x="781" y="2471"/>
                </a:lnTo>
                <a:lnTo>
                  <a:pt x="790" y="2509"/>
                </a:lnTo>
                <a:lnTo>
                  <a:pt x="798" y="2546"/>
                </a:lnTo>
                <a:lnTo>
                  <a:pt x="805" y="2585"/>
                </a:lnTo>
                <a:lnTo>
                  <a:pt x="805" y="2585"/>
                </a:lnTo>
                <a:lnTo>
                  <a:pt x="808" y="2603"/>
                </a:lnTo>
                <a:lnTo>
                  <a:pt x="814" y="2620"/>
                </a:lnTo>
                <a:lnTo>
                  <a:pt x="819" y="2638"/>
                </a:lnTo>
                <a:lnTo>
                  <a:pt x="824" y="2655"/>
                </a:lnTo>
                <a:lnTo>
                  <a:pt x="824" y="2655"/>
                </a:lnTo>
                <a:lnTo>
                  <a:pt x="825" y="2663"/>
                </a:lnTo>
                <a:lnTo>
                  <a:pt x="825" y="2669"/>
                </a:lnTo>
                <a:lnTo>
                  <a:pt x="824" y="2682"/>
                </a:lnTo>
                <a:lnTo>
                  <a:pt x="823" y="2694"/>
                </a:lnTo>
                <a:lnTo>
                  <a:pt x="820" y="2708"/>
                </a:lnTo>
                <a:lnTo>
                  <a:pt x="820" y="2708"/>
                </a:lnTo>
                <a:lnTo>
                  <a:pt x="821" y="2717"/>
                </a:lnTo>
                <a:lnTo>
                  <a:pt x="823" y="2726"/>
                </a:lnTo>
                <a:lnTo>
                  <a:pt x="829" y="2744"/>
                </a:lnTo>
                <a:lnTo>
                  <a:pt x="836" y="2761"/>
                </a:lnTo>
                <a:lnTo>
                  <a:pt x="842" y="2779"/>
                </a:lnTo>
                <a:lnTo>
                  <a:pt x="842" y="2779"/>
                </a:lnTo>
                <a:lnTo>
                  <a:pt x="846" y="2796"/>
                </a:lnTo>
                <a:lnTo>
                  <a:pt x="849" y="2814"/>
                </a:lnTo>
                <a:lnTo>
                  <a:pt x="852" y="2831"/>
                </a:lnTo>
                <a:lnTo>
                  <a:pt x="855" y="2849"/>
                </a:lnTo>
                <a:lnTo>
                  <a:pt x="860" y="2866"/>
                </a:lnTo>
                <a:lnTo>
                  <a:pt x="867" y="2883"/>
                </a:lnTo>
                <a:lnTo>
                  <a:pt x="872" y="2890"/>
                </a:lnTo>
                <a:lnTo>
                  <a:pt x="877" y="2898"/>
                </a:lnTo>
                <a:lnTo>
                  <a:pt x="883" y="2907"/>
                </a:lnTo>
                <a:lnTo>
                  <a:pt x="891" y="2915"/>
                </a:lnTo>
                <a:lnTo>
                  <a:pt x="891" y="2915"/>
                </a:lnTo>
                <a:lnTo>
                  <a:pt x="902" y="2925"/>
                </a:lnTo>
                <a:lnTo>
                  <a:pt x="913" y="2936"/>
                </a:lnTo>
                <a:lnTo>
                  <a:pt x="926" y="2946"/>
                </a:lnTo>
                <a:lnTo>
                  <a:pt x="933" y="2950"/>
                </a:lnTo>
                <a:lnTo>
                  <a:pt x="940" y="2954"/>
                </a:lnTo>
                <a:lnTo>
                  <a:pt x="940" y="2954"/>
                </a:lnTo>
                <a:lnTo>
                  <a:pt x="949" y="2956"/>
                </a:lnTo>
                <a:lnTo>
                  <a:pt x="960" y="2958"/>
                </a:lnTo>
                <a:lnTo>
                  <a:pt x="970" y="2959"/>
                </a:lnTo>
                <a:lnTo>
                  <a:pt x="979" y="2958"/>
                </a:lnTo>
                <a:lnTo>
                  <a:pt x="987" y="2955"/>
                </a:lnTo>
                <a:lnTo>
                  <a:pt x="993" y="2951"/>
                </a:lnTo>
                <a:lnTo>
                  <a:pt x="996" y="2949"/>
                </a:lnTo>
                <a:lnTo>
                  <a:pt x="997" y="2945"/>
                </a:lnTo>
                <a:lnTo>
                  <a:pt x="997" y="2941"/>
                </a:lnTo>
                <a:lnTo>
                  <a:pt x="997" y="2937"/>
                </a:lnTo>
                <a:lnTo>
                  <a:pt x="997" y="2937"/>
                </a:lnTo>
                <a:lnTo>
                  <a:pt x="1005" y="2931"/>
                </a:lnTo>
                <a:lnTo>
                  <a:pt x="1014" y="2925"/>
                </a:lnTo>
                <a:lnTo>
                  <a:pt x="1024" y="2919"/>
                </a:lnTo>
                <a:lnTo>
                  <a:pt x="1032" y="2914"/>
                </a:lnTo>
                <a:lnTo>
                  <a:pt x="1032" y="2914"/>
                </a:lnTo>
                <a:lnTo>
                  <a:pt x="1053" y="2900"/>
                </a:lnTo>
                <a:lnTo>
                  <a:pt x="1062" y="2892"/>
                </a:lnTo>
                <a:lnTo>
                  <a:pt x="1070" y="2884"/>
                </a:lnTo>
                <a:lnTo>
                  <a:pt x="1075" y="2876"/>
                </a:lnTo>
                <a:lnTo>
                  <a:pt x="1076" y="2872"/>
                </a:lnTo>
                <a:lnTo>
                  <a:pt x="1076" y="2867"/>
                </a:lnTo>
                <a:lnTo>
                  <a:pt x="1075" y="2863"/>
                </a:lnTo>
                <a:lnTo>
                  <a:pt x="1074" y="2858"/>
                </a:lnTo>
                <a:lnTo>
                  <a:pt x="1071" y="2854"/>
                </a:lnTo>
                <a:lnTo>
                  <a:pt x="1066" y="2849"/>
                </a:lnTo>
                <a:lnTo>
                  <a:pt x="1066" y="2849"/>
                </a:lnTo>
                <a:lnTo>
                  <a:pt x="1061" y="2837"/>
                </a:lnTo>
                <a:lnTo>
                  <a:pt x="1054" y="2827"/>
                </a:lnTo>
                <a:lnTo>
                  <a:pt x="1046" y="2817"/>
                </a:lnTo>
                <a:lnTo>
                  <a:pt x="1041" y="2806"/>
                </a:lnTo>
                <a:lnTo>
                  <a:pt x="1041" y="2806"/>
                </a:lnTo>
                <a:lnTo>
                  <a:pt x="1028" y="2778"/>
                </a:lnTo>
                <a:lnTo>
                  <a:pt x="1014" y="2747"/>
                </a:lnTo>
                <a:lnTo>
                  <a:pt x="1008" y="2730"/>
                </a:lnTo>
                <a:lnTo>
                  <a:pt x="1004" y="2715"/>
                </a:lnTo>
                <a:lnTo>
                  <a:pt x="1000" y="2700"/>
                </a:lnTo>
                <a:lnTo>
                  <a:pt x="999" y="2685"/>
                </a:lnTo>
                <a:lnTo>
                  <a:pt x="999" y="2685"/>
                </a:lnTo>
                <a:lnTo>
                  <a:pt x="999" y="2665"/>
                </a:lnTo>
                <a:lnTo>
                  <a:pt x="997" y="2645"/>
                </a:lnTo>
                <a:lnTo>
                  <a:pt x="992" y="2605"/>
                </a:lnTo>
                <a:lnTo>
                  <a:pt x="992" y="2605"/>
                </a:lnTo>
                <a:lnTo>
                  <a:pt x="992" y="2603"/>
                </a:lnTo>
                <a:lnTo>
                  <a:pt x="992" y="2603"/>
                </a:lnTo>
                <a:lnTo>
                  <a:pt x="1000" y="2574"/>
                </a:lnTo>
                <a:lnTo>
                  <a:pt x="1009" y="2543"/>
                </a:lnTo>
                <a:lnTo>
                  <a:pt x="1030" y="2482"/>
                </a:lnTo>
                <a:lnTo>
                  <a:pt x="1040" y="2451"/>
                </a:lnTo>
                <a:lnTo>
                  <a:pt x="1049" y="2420"/>
                </a:lnTo>
                <a:lnTo>
                  <a:pt x="1057" y="2389"/>
                </a:lnTo>
                <a:lnTo>
                  <a:pt x="1063" y="2358"/>
                </a:lnTo>
                <a:lnTo>
                  <a:pt x="1063" y="2358"/>
                </a:lnTo>
                <a:lnTo>
                  <a:pt x="1067" y="2328"/>
                </a:lnTo>
                <a:lnTo>
                  <a:pt x="1068" y="2299"/>
                </a:lnTo>
                <a:lnTo>
                  <a:pt x="1068" y="2270"/>
                </a:lnTo>
                <a:lnTo>
                  <a:pt x="1067" y="2241"/>
                </a:lnTo>
                <a:lnTo>
                  <a:pt x="1065" y="2183"/>
                </a:lnTo>
                <a:lnTo>
                  <a:pt x="1063" y="2155"/>
                </a:lnTo>
                <a:lnTo>
                  <a:pt x="1063" y="2125"/>
                </a:lnTo>
                <a:lnTo>
                  <a:pt x="1063" y="2125"/>
                </a:lnTo>
                <a:lnTo>
                  <a:pt x="1066" y="2104"/>
                </a:lnTo>
                <a:lnTo>
                  <a:pt x="1068" y="2082"/>
                </a:lnTo>
                <a:lnTo>
                  <a:pt x="1076" y="2039"/>
                </a:lnTo>
                <a:lnTo>
                  <a:pt x="1076" y="2039"/>
                </a:lnTo>
                <a:lnTo>
                  <a:pt x="1093" y="2001"/>
                </a:lnTo>
                <a:lnTo>
                  <a:pt x="1110" y="1961"/>
                </a:lnTo>
                <a:lnTo>
                  <a:pt x="1110" y="1961"/>
                </a:lnTo>
                <a:lnTo>
                  <a:pt x="1124" y="1922"/>
                </a:lnTo>
                <a:lnTo>
                  <a:pt x="1133" y="1883"/>
                </a:lnTo>
                <a:lnTo>
                  <a:pt x="1141" y="1843"/>
                </a:lnTo>
                <a:lnTo>
                  <a:pt x="1146" y="1803"/>
                </a:lnTo>
                <a:lnTo>
                  <a:pt x="1147" y="1761"/>
                </a:lnTo>
                <a:lnTo>
                  <a:pt x="1146" y="1721"/>
                </a:lnTo>
                <a:lnTo>
                  <a:pt x="1143" y="1681"/>
                </a:lnTo>
                <a:lnTo>
                  <a:pt x="1137" y="1641"/>
                </a:lnTo>
                <a:lnTo>
                  <a:pt x="1137" y="1641"/>
                </a:lnTo>
                <a:lnTo>
                  <a:pt x="1128" y="1601"/>
                </a:lnTo>
                <a:lnTo>
                  <a:pt x="1118" y="1562"/>
                </a:lnTo>
                <a:lnTo>
                  <a:pt x="1097" y="1485"/>
                </a:lnTo>
                <a:lnTo>
                  <a:pt x="1088" y="1446"/>
                </a:lnTo>
                <a:lnTo>
                  <a:pt x="1080" y="1406"/>
                </a:lnTo>
                <a:lnTo>
                  <a:pt x="1079" y="1386"/>
                </a:lnTo>
                <a:lnTo>
                  <a:pt x="1077" y="1366"/>
                </a:lnTo>
                <a:lnTo>
                  <a:pt x="1077" y="1346"/>
                </a:lnTo>
                <a:lnTo>
                  <a:pt x="1077" y="1326"/>
                </a:lnTo>
                <a:lnTo>
                  <a:pt x="1077" y="1326"/>
                </a:lnTo>
                <a:lnTo>
                  <a:pt x="1079" y="1318"/>
                </a:lnTo>
                <a:lnTo>
                  <a:pt x="1079" y="1318"/>
                </a:lnTo>
                <a:lnTo>
                  <a:pt x="1103" y="1307"/>
                </a:lnTo>
                <a:lnTo>
                  <a:pt x="1129" y="1296"/>
                </a:lnTo>
                <a:lnTo>
                  <a:pt x="1129" y="1296"/>
                </a:lnTo>
                <a:lnTo>
                  <a:pt x="1160" y="1279"/>
                </a:lnTo>
                <a:lnTo>
                  <a:pt x="1190" y="1262"/>
                </a:lnTo>
                <a:lnTo>
                  <a:pt x="1218" y="1243"/>
                </a:lnTo>
                <a:lnTo>
                  <a:pt x="1246" y="1222"/>
                </a:lnTo>
                <a:lnTo>
                  <a:pt x="1246" y="1222"/>
                </a:lnTo>
                <a:lnTo>
                  <a:pt x="1290" y="1187"/>
                </a:lnTo>
                <a:lnTo>
                  <a:pt x="1300" y="1178"/>
                </a:lnTo>
                <a:lnTo>
                  <a:pt x="1309" y="1169"/>
                </a:lnTo>
                <a:lnTo>
                  <a:pt x="1318" y="1159"/>
                </a:lnTo>
                <a:lnTo>
                  <a:pt x="1326" y="1148"/>
                </a:lnTo>
                <a:lnTo>
                  <a:pt x="1326" y="1148"/>
                </a:lnTo>
                <a:lnTo>
                  <a:pt x="1332" y="1137"/>
                </a:lnTo>
                <a:lnTo>
                  <a:pt x="1337" y="1126"/>
                </a:lnTo>
                <a:lnTo>
                  <a:pt x="1343" y="1115"/>
                </a:lnTo>
                <a:lnTo>
                  <a:pt x="1345" y="1103"/>
                </a:lnTo>
                <a:lnTo>
                  <a:pt x="1345" y="1103"/>
                </a:lnTo>
                <a:lnTo>
                  <a:pt x="1355" y="1086"/>
                </a:lnTo>
                <a:lnTo>
                  <a:pt x="1365" y="1072"/>
                </a:lnTo>
                <a:lnTo>
                  <a:pt x="1370" y="1060"/>
                </a:lnTo>
                <a:lnTo>
                  <a:pt x="1371" y="1054"/>
                </a:lnTo>
                <a:lnTo>
                  <a:pt x="1371" y="1054"/>
                </a:lnTo>
                <a:lnTo>
                  <a:pt x="1370" y="1051"/>
                </a:lnTo>
                <a:lnTo>
                  <a:pt x="1370" y="1051"/>
                </a:lnTo>
                <a:lnTo>
                  <a:pt x="1371" y="1049"/>
                </a:lnTo>
                <a:lnTo>
                  <a:pt x="1371" y="1049"/>
                </a:lnTo>
                <a:close/>
                <a:moveTo>
                  <a:pt x="1116" y="1040"/>
                </a:moveTo>
                <a:lnTo>
                  <a:pt x="1116" y="1040"/>
                </a:lnTo>
                <a:lnTo>
                  <a:pt x="1094" y="1060"/>
                </a:lnTo>
                <a:lnTo>
                  <a:pt x="1072" y="1081"/>
                </a:lnTo>
                <a:lnTo>
                  <a:pt x="1072" y="1081"/>
                </a:lnTo>
                <a:lnTo>
                  <a:pt x="1066" y="1054"/>
                </a:lnTo>
                <a:lnTo>
                  <a:pt x="1057" y="1028"/>
                </a:lnTo>
                <a:lnTo>
                  <a:pt x="1057" y="1028"/>
                </a:lnTo>
                <a:lnTo>
                  <a:pt x="1048" y="1007"/>
                </a:lnTo>
                <a:lnTo>
                  <a:pt x="1037" y="985"/>
                </a:lnTo>
                <a:lnTo>
                  <a:pt x="1037" y="985"/>
                </a:lnTo>
                <a:lnTo>
                  <a:pt x="1033" y="970"/>
                </a:lnTo>
                <a:lnTo>
                  <a:pt x="1030" y="953"/>
                </a:lnTo>
                <a:lnTo>
                  <a:pt x="1027" y="935"/>
                </a:lnTo>
                <a:lnTo>
                  <a:pt x="1024" y="917"/>
                </a:lnTo>
                <a:lnTo>
                  <a:pt x="1024" y="917"/>
                </a:lnTo>
                <a:lnTo>
                  <a:pt x="1036" y="898"/>
                </a:lnTo>
                <a:lnTo>
                  <a:pt x="1046" y="876"/>
                </a:lnTo>
                <a:lnTo>
                  <a:pt x="1046" y="876"/>
                </a:lnTo>
                <a:lnTo>
                  <a:pt x="1059" y="899"/>
                </a:lnTo>
                <a:lnTo>
                  <a:pt x="1072" y="921"/>
                </a:lnTo>
                <a:lnTo>
                  <a:pt x="1086" y="943"/>
                </a:lnTo>
                <a:lnTo>
                  <a:pt x="1098" y="965"/>
                </a:lnTo>
                <a:lnTo>
                  <a:pt x="1098" y="965"/>
                </a:lnTo>
                <a:lnTo>
                  <a:pt x="1103" y="974"/>
                </a:lnTo>
                <a:lnTo>
                  <a:pt x="1108" y="982"/>
                </a:lnTo>
                <a:lnTo>
                  <a:pt x="1120" y="996"/>
                </a:lnTo>
                <a:lnTo>
                  <a:pt x="1125" y="1002"/>
                </a:lnTo>
                <a:lnTo>
                  <a:pt x="1129" y="1009"/>
                </a:lnTo>
                <a:lnTo>
                  <a:pt x="1132" y="1017"/>
                </a:lnTo>
                <a:lnTo>
                  <a:pt x="1133" y="1024"/>
                </a:lnTo>
                <a:lnTo>
                  <a:pt x="1133" y="1024"/>
                </a:lnTo>
                <a:lnTo>
                  <a:pt x="1125" y="1032"/>
                </a:lnTo>
                <a:lnTo>
                  <a:pt x="1116" y="1040"/>
                </a:lnTo>
                <a:lnTo>
                  <a:pt x="1116" y="104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五边形 9"/>
          <p:cNvSpPr/>
          <p:nvPr/>
        </p:nvSpPr>
        <p:spPr>
          <a:xfrm>
            <a:off x="1886811" y="6237313"/>
            <a:ext cx="2080642" cy="553293"/>
          </a:xfrm>
          <a:prstGeom prst="homePlat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偏瘦</a:t>
            </a:r>
          </a:p>
        </p:txBody>
      </p:sp>
      <p:sp>
        <p:nvSpPr>
          <p:cNvPr id="11" name="燕尾形 10"/>
          <p:cNvSpPr/>
          <p:nvPr/>
        </p:nvSpPr>
        <p:spPr>
          <a:xfrm>
            <a:off x="3819413" y="6237313"/>
            <a:ext cx="2258442" cy="553293"/>
          </a:xfrm>
          <a:prstGeom prst="chevron">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正常</a:t>
            </a:r>
          </a:p>
        </p:txBody>
      </p:sp>
      <p:sp>
        <p:nvSpPr>
          <p:cNvPr id="12" name="燕尾形 11"/>
          <p:cNvSpPr/>
          <p:nvPr/>
        </p:nvSpPr>
        <p:spPr>
          <a:xfrm>
            <a:off x="5929815" y="6237313"/>
            <a:ext cx="2258442" cy="553293"/>
          </a:xfrm>
          <a:prstGeom prst="chevron">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略肥</a:t>
            </a:r>
          </a:p>
        </p:txBody>
      </p:sp>
      <p:sp>
        <p:nvSpPr>
          <p:cNvPr id="13" name="燕尾形 12"/>
          <p:cNvSpPr/>
          <p:nvPr/>
        </p:nvSpPr>
        <p:spPr>
          <a:xfrm>
            <a:off x="8040216" y="6237313"/>
            <a:ext cx="2258442" cy="553293"/>
          </a:xfrm>
          <a:prstGeom prst="chevron">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肥胖</a:t>
            </a:r>
          </a:p>
        </p:txBody>
      </p:sp>
    </p:spTree>
    <p:extLst>
      <p:ext uri="{BB962C8B-B14F-4D97-AF65-F5344CB8AC3E}">
        <p14:creationId xmlns:p14="http://schemas.microsoft.com/office/powerpoint/2010/main" val="416430746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ctrTitle"/>
          </p:nvPr>
        </p:nvSpPr>
        <p:spPr>
          <a:xfrm>
            <a:off x="2209800" y="2204865"/>
            <a:ext cx="7772400" cy="1470025"/>
          </a:xfrm>
        </p:spPr>
        <p:txBody>
          <a:bodyPr>
            <a:normAutofit/>
          </a:bodyPr>
          <a:lstStyle/>
          <a:p>
            <a:r>
              <a:rPr lang="zh-CN" altLang="en-US" sz="6600" dirty="0">
                <a:solidFill>
                  <a:srgbClr val="00B050"/>
                </a:solidFill>
              </a:rPr>
              <a:t>医疗图表多彩系列三</a:t>
            </a:r>
          </a:p>
        </p:txBody>
      </p:sp>
      <p:sp>
        <p:nvSpPr>
          <p:cNvPr id="3" name="副标题 2"/>
          <p:cNvSpPr>
            <a:spLocks noGrp="1"/>
          </p:cNvSpPr>
          <p:nvPr>
            <p:ph type="subTitle" idx="1"/>
          </p:nvPr>
        </p:nvSpPr>
        <p:spPr/>
        <p:txBody>
          <a:bodyPr>
            <a:normAutofit/>
          </a:bodyPr>
          <a:lstStyle/>
          <a:p>
            <a:r>
              <a:rPr lang="en-US" altLang="zh-CN" sz="2400" dirty="0"/>
              <a:t>@ </a:t>
            </a:r>
            <a:r>
              <a:rPr lang="zh-CN" altLang="en-US" sz="2400" dirty="0"/>
              <a:t>应芳萍的</a:t>
            </a:r>
            <a:r>
              <a:rPr lang="en-US" altLang="zh-CN" sz="2400" dirty="0"/>
              <a:t>P</a:t>
            </a:r>
            <a:r>
              <a:rPr lang="zh-CN" altLang="en-US" sz="2400" dirty="0"/>
              <a:t>生活</a:t>
            </a:r>
            <a:endParaRPr lang="en-US" altLang="zh-CN" sz="2400" dirty="0"/>
          </a:p>
          <a:p>
            <a:r>
              <a:rPr lang="zh-CN" altLang="en-US" sz="2400" dirty="0"/>
              <a:t>图表运用制作系列</a:t>
            </a:r>
          </a:p>
        </p:txBody>
      </p:sp>
    </p:spTree>
    <p:extLst>
      <p:ext uri="{BB962C8B-B14F-4D97-AF65-F5344CB8AC3E}">
        <p14:creationId xmlns:p14="http://schemas.microsoft.com/office/powerpoint/2010/main" val="225657886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lstStyle/>
          <a:p>
            <a:r>
              <a:rPr lang="zh-CN" altLang="en-US" dirty="0" smtClean="0"/>
              <a:t>图标素材</a:t>
            </a:r>
            <a:endParaRPr lang="zh-CN" altLang="en-US" dirty="0"/>
          </a:p>
        </p:txBody>
      </p:sp>
      <p:grpSp>
        <p:nvGrpSpPr>
          <p:cNvPr id="19" name="组合 18"/>
          <p:cNvGrpSpPr/>
          <p:nvPr/>
        </p:nvGrpSpPr>
        <p:grpSpPr>
          <a:xfrm>
            <a:off x="4671458" y="2084652"/>
            <a:ext cx="1048584" cy="905252"/>
            <a:chOff x="2128838" y="3238500"/>
            <a:chExt cx="441325" cy="381000"/>
          </a:xfrm>
          <a:solidFill>
            <a:schemeClr val="tx1">
              <a:lumMod val="65000"/>
              <a:lumOff val="35000"/>
            </a:schemeClr>
          </a:solidFill>
        </p:grpSpPr>
        <p:sp>
          <p:nvSpPr>
            <p:cNvPr id="8" name="Freeform 5"/>
            <p:cNvSpPr>
              <a:spLocks/>
            </p:cNvSpPr>
            <p:nvPr/>
          </p:nvSpPr>
          <p:spPr bwMode="auto">
            <a:xfrm>
              <a:off x="2128838" y="3238500"/>
              <a:ext cx="203200" cy="381000"/>
            </a:xfrm>
            <a:custGeom>
              <a:avLst/>
              <a:gdLst>
                <a:gd name="T0" fmla="*/ 14 w 128"/>
                <a:gd name="T1" fmla="*/ 130 h 240"/>
                <a:gd name="T2" fmla="*/ 14 w 128"/>
                <a:gd name="T3" fmla="*/ 130 h 240"/>
                <a:gd name="T4" fmla="*/ 20 w 128"/>
                <a:gd name="T5" fmla="*/ 104 h 240"/>
                <a:gd name="T6" fmla="*/ 28 w 128"/>
                <a:gd name="T7" fmla="*/ 82 h 240"/>
                <a:gd name="T8" fmla="*/ 36 w 128"/>
                <a:gd name="T9" fmla="*/ 62 h 240"/>
                <a:gd name="T10" fmla="*/ 46 w 128"/>
                <a:gd name="T11" fmla="*/ 46 h 240"/>
                <a:gd name="T12" fmla="*/ 56 w 128"/>
                <a:gd name="T13" fmla="*/ 32 h 240"/>
                <a:gd name="T14" fmla="*/ 68 w 128"/>
                <a:gd name="T15" fmla="*/ 20 h 240"/>
                <a:gd name="T16" fmla="*/ 80 w 128"/>
                <a:gd name="T17" fmla="*/ 12 h 240"/>
                <a:gd name="T18" fmla="*/ 92 w 128"/>
                <a:gd name="T19" fmla="*/ 4 h 240"/>
                <a:gd name="T20" fmla="*/ 92 w 128"/>
                <a:gd name="T21" fmla="*/ 4 h 240"/>
                <a:gd name="T22" fmla="*/ 100 w 128"/>
                <a:gd name="T23" fmla="*/ 0 h 240"/>
                <a:gd name="T24" fmla="*/ 108 w 128"/>
                <a:gd name="T25" fmla="*/ 0 h 240"/>
                <a:gd name="T26" fmla="*/ 108 w 128"/>
                <a:gd name="T27" fmla="*/ 0 h 240"/>
                <a:gd name="T28" fmla="*/ 114 w 128"/>
                <a:gd name="T29" fmla="*/ 2 h 240"/>
                <a:gd name="T30" fmla="*/ 116 w 128"/>
                <a:gd name="T31" fmla="*/ 4 h 240"/>
                <a:gd name="T32" fmla="*/ 118 w 128"/>
                <a:gd name="T33" fmla="*/ 12 h 240"/>
                <a:gd name="T34" fmla="*/ 118 w 128"/>
                <a:gd name="T35" fmla="*/ 12 h 240"/>
                <a:gd name="T36" fmla="*/ 120 w 128"/>
                <a:gd name="T37" fmla="*/ 28 h 240"/>
                <a:gd name="T38" fmla="*/ 118 w 128"/>
                <a:gd name="T39" fmla="*/ 42 h 240"/>
                <a:gd name="T40" fmla="*/ 116 w 128"/>
                <a:gd name="T41" fmla="*/ 54 h 240"/>
                <a:gd name="T42" fmla="*/ 112 w 128"/>
                <a:gd name="T43" fmla="*/ 64 h 240"/>
                <a:gd name="T44" fmla="*/ 112 w 128"/>
                <a:gd name="T45" fmla="*/ 64 h 240"/>
                <a:gd name="T46" fmla="*/ 122 w 128"/>
                <a:gd name="T47" fmla="*/ 96 h 240"/>
                <a:gd name="T48" fmla="*/ 126 w 128"/>
                <a:gd name="T49" fmla="*/ 124 h 240"/>
                <a:gd name="T50" fmla="*/ 128 w 128"/>
                <a:gd name="T51" fmla="*/ 150 h 240"/>
                <a:gd name="T52" fmla="*/ 126 w 128"/>
                <a:gd name="T53" fmla="*/ 170 h 240"/>
                <a:gd name="T54" fmla="*/ 126 w 128"/>
                <a:gd name="T55" fmla="*/ 170 h 240"/>
                <a:gd name="T56" fmla="*/ 122 w 128"/>
                <a:gd name="T57" fmla="*/ 184 h 240"/>
                <a:gd name="T58" fmla="*/ 116 w 128"/>
                <a:gd name="T59" fmla="*/ 194 h 240"/>
                <a:gd name="T60" fmla="*/ 110 w 128"/>
                <a:gd name="T61" fmla="*/ 202 h 240"/>
                <a:gd name="T62" fmla="*/ 102 w 128"/>
                <a:gd name="T63" fmla="*/ 208 h 240"/>
                <a:gd name="T64" fmla="*/ 102 w 128"/>
                <a:gd name="T65" fmla="*/ 208 h 240"/>
                <a:gd name="T66" fmla="*/ 92 w 128"/>
                <a:gd name="T67" fmla="*/ 216 h 240"/>
                <a:gd name="T68" fmla="*/ 80 w 128"/>
                <a:gd name="T69" fmla="*/ 220 h 240"/>
                <a:gd name="T70" fmla="*/ 66 w 128"/>
                <a:gd name="T71" fmla="*/ 224 h 240"/>
                <a:gd name="T72" fmla="*/ 54 w 128"/>
                <a:gd name="T73" fmla="*/ 226 h 240"/>
                <a:gd name="T74" fmla="*/ 54 w 128"/>
                <a:gd name="T75" fmla="*/ 226 h 240"/>
                <a:gd name="T76" fmla="*/ 50 w 128"/>
                <a:gd name="T77" fmla="*/ 230 h 240"/>
                <a:gd name="T78" fmla="*/ 46 w 128"/>
                <a:gd name="T79" fmla="*/ 234 h 240"/>
                <a:gd name="T80" fmla="*/ 32 w 128"/>
                <a:gd name="T81" fmla="*/ 238 h 240"/>
                <a:gd name="T82" fmla="*/ 32 w 128"/>
                <a:gd name="T83" fmla="*/ 238 h 240"/>
                <a:gd name="T84" fmla="*/ 22 w 128"/>
                <a:gd name="T85" fmla="*/ 240 h 240"/>
                <a:gd name="T86" fmla="*/ 16 w 128"/>
                <a:gd name="T87" fmla="*/ 236 h 240"/>
                <a:gd name="T88" fmla="*/ 12 w 128"/>
                <a:gd name="T89" fmla="*/ 232 h 240"/>
                <a:gd name="T90" fmla="*/ 10 w 128"/>
                <a:gd name="T91" fmla="*/ 226 h 240"/>
                <a:gd name="T92" fmla="*/ 10 w 128"/>
                <a:gd name="T93" fmla="*/ 226 h 240"/>
                <a:gd name="T94" fmla="*/ 4 w 128"/>
                <a:gd name="T95" fmla="*/ 202 h 240"/>
                <a:gd name="T96" fmla="*/ 0 w 128"/>
                <a:gd name="T97" fmla="*/ 178 h 240"/>
                <a:gd name="T98" fmla="*/ 0 w 128"/>
                <a:gd name="T99" fmla="*/ 178 h 240"/>
                <a:gd name="T100" fmla="*/ 0 w 128"/>
                <a:gd name="T101" fmla="*/ 166 h 240"/>
                <a:gd name="T102" fmla="*/ 2 w 128"/>
                <a:gd name="T103" fmla="*/ 154 h 240"/>
                <a:gd name="T104" fmla="*/ 6 w 128"/>
                <a:gd name="T105" fmla="*/ 142 h 240"/>
                <a:gd name="T106" fmla="*/ 14 w 128"/>
                <a:gd name="T107" fmla="*/ 130 h 240"/>
                <a:gd name="T108" fmla="*/ 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4" y="130"/>
                  </a:moveTo>
                  <a:lnTo>
                    <a:pt x="14" y="130"/>
                  </a:lnTo>
                  <a:lnTo>
                    <a:pt x="20" y="104"/>
                  </a:lnTo>
                  <a:lnTo>
                    <a:pt x="28" y="82"/>
                  </a:lnTo>
                  <a:lnTo>
                    <a:pt x="36" y="62"/>
                  </a:lnTo>
                  <a:lnTo>
                    <a:pt x="46" y="46"/>
                  </a:lnTo>
                  <a:lnTo>
                    <a:pt x="56" y="32"/>
                  </a:lnTo>
                  <a:lnTo>
                    <a:pt x="68" y="20"/>
                  </a:lnTo>
                  <a:lnTo>
                    <a:pt x="80" y="12"/>
                  </a:lnTo>
                  <a:lnTo>
                    <a:pt x="92" y="4"/>
                  </a:lnTo>
                  <a:lnTo>
                    <a:pt x="92" y="4"/>
                  </a:lnTo>
                  <a:lnTo>
                    <a:pt x="100" y="0"/>
                  </a:lnTo>
                  <a:lnTo>
                    <a:pt x="108" y="0"/>
                  </a:lnTo>
                  <a:lnTo>
                    <a:pt x="108" y="0"/>
                  </a:lnTo>
                  <a:lnTo>
                    <a:pt x="114" y="2"/>
                  </a:lnTo>
                  <a:lnTo>
                    <a:pt x="116" y="4"/>
                  </a:lnTo>
                  <a:lnTo>
                    <a:pt x="118" y="12"/>
                  </a:lnTo>
                  <a:lnTo>
                    <a:pt x="118" y="12"/>
                  </a:lnTo>
                  <a:lnTo>
                    <a:pt x="120" y="28"/>
                  </a:lnTo>
                  <a:lnTo>
                    <a:pt x="118" y="42"/>
                  </a:lnTo>
                  <a:lnTo>
                    <a:pt x="116" y="54"/>
                  </a:lnTo>
                  <a:lnTo>
                    <a:pt x="112" y="64"/>
                  </a:lnTo>
                  <a:lnTo>
                    <a:pt x="112" y="64"/>
                  </a:lnTo>
                  <a:lnTo>
                    <a:pt x="122" y="96"/>
                  </a:lnTo>
                  <a:lnTo>
                    <a:pt x="126" y="124"/>
                  </a:lnTo>
                  <a:lnTo>
                    <a:pt x="128" y="150"/>
                  </a:lnTo>
                  <a:lnTo>
                    <a:pt x="126" y="170"/>
                  </a:lnTo>
                  <a:lnTo>
                    <a:pt x="126" y="170"/>
                  </a:lnTo>
                  <a:lnTo>
                    <a:pt x="122" y="184"/>
                  </a:lnTo>
                  <a:lnTo>
                    <a:pt x="116" y="194"/>
                  </a:lnTo>
                  <a:lnTo>
                    <a:pt x="110" y="202"/>
                  </a:lnTo>
                  <a:lnTo>
                    <a:pt x="102" y="208"/>
                  </a:lnTo>
                  <a:lnTo>
                    <a:pt x="102" y="208"/>
                  </a:lnTo>
                  <a:lnTo>
                    <a:pt x="92" y="216"/>
                  </a:lnTo>
                  <a:lnTo>
                    <a:pt x="80" y="220"/>
                  </a:lnTo>
                  <a:lnTo>
                    <a:pt x="66" y="224"/>
                  </a:lnTo>
                  <a:lnTo>
                    <a:pt x="54" y="226"/>
                  </a:lnTo>
                  <a:lnTo>
                    <a:pt x="54" y="226"/>
                  </a:lnTo>
                  <a:lnTo>
                    <a:pt x="50" y="230"/>
                  </a:lnTo>
                  <a:lnTo>
                    <a:pt x="46" y="234"/>
                  </a:lnTo>
                  <a:lnTo>
                    <a:pt x="32" y="238"/>
                  </a:lnTo>
                  <a:lnTo>
                    <a:pt x="32" y="238"/>
                  </a:lnTo>
                  <a:lnTo>
                    <a:pt x="22" y="240"/>
                  </a:lnTo>
                  <a:lnTo>
                    <a:pt x="16" y="236"/>
                  </a:lnTo>
                  <a:lnTo>
                    <a:pt x="12" y="232"/>
                  </a:lnTo>
                  <a:lnTo>
                    <a:pt x="10" y="226"/>
                  </a:lnTo>
                  <a:lnTo>
                    <a:pt x="10" y="226"/>
                  </a:lnTo>
                  <a:lnTo>
                    <a:pt x="4" y="202"/>
                  </a:lnTo>
                  <a:lnTo>
                    <a:pt x="0" y="178"/>
                  </a:lnTo>
                  <a:lnTo>
                    <a:pt x="0" y="178"/>
                  </a:lnTo>
                  <a:lnTo>
                    <a:pt x="0" y="166"/>
                  </a:lnTo>
                  <a:lnTo>
                    <a:pt x="2" y="154"/>
                  </a:lnTo>
                  <a:lnTo>
                    <a:pt x="6" y="142"/>
                  </a:lnTo>
                  <a:lnTo>
                    <a:pt x="14" y="130"/>
                  </a:lnTo>
                  <a:lnTo>
                    <a:pt x="1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a:off x="2366963" y="3238500"/>
              <a:ext cx="203200" cy="381000"/>
            </a:xfrm>
            <a:custGeom>
              <a:avLst/>
              <a:gdLst>
                <a:gd name="T0" fmla="*/ 114 w 128"/>
                <a:gd name="T1" fmla="*/ 130 h 240"/>
                <a:gd name="T2" fmla="*/ 114 w 128"/>
                <a:gd name="T3" fmla="*/ 130 h 240"/>
                <a:gd name="T4" fmla="*/ 108 w 128"/>
                <a:gd name="T5" fmla="*/ 104 h 240"/>
                <a:gd name="T6" fmla="*/ 100 w 128"/>
                <a:gd name="T7" fmla="*/ 82 h 240"/>
                <a:gd name="T8" fmla="*/ 92 w 128"/>
                <a:gd name="T9" fmla="*/ 62 h 240"/>
                <a:gd name="T10" fmla="*/ 82 w 128"/>
                <a:gd name="T11" fmla="*/ 46 h 240"/>
                <a:gd name="T12" fmla="*/ 72 w 128"/>
                <a:gd name="T13" fmla="*/ 32 h 240"/>
                <a:gd name="T14" fmla="*/ 60 w 128"/>
                <a:gd name="T15" fmla="*/ 20 h 240"/>
                <a:gd name="T16" fmla="*/ 48 w 128"/>
                <a:gd name="T17" fmla="*/ 12 h 240"/>
                <a:gd name="T18" fmla="*/ 36 w 128"/>
                <a:gd name="T19" fmla="*/ 4 h 240"/>
                <a:gd name="T20" fmla="*/ 36 w 128"/>
                <a:gd name="T21" fmla="*/ 4 h 240"/>
                <a:gd name="T22" fmla="*/ 28 w 128"/>
                <a:gd name="T23" fmla="*/ 0 h 240"/>
                <a:gd name="T24" fmla="*/ 20 w 128"/>
                <a:gd name="T25" fmla="*/ 0 h 240"/>
                <a:gd name="T26" fmla="*/ 20 w 128"/>
                <a:gd name="T27" fmla="*/ 0 h 240"/>
                <a:gd name="T28" fmla="*/ 14 w 128"/>
                <a:gd name="T29" fmla="*/ 2 h 240"/>
                <a:gd name="T30" fmla="*/ 12 w 128"/>
                <a:gd name="T31" fmla="*/ 4 h 240"/>
                <a:gd name="T32" fmla="*/ 10 w 128"/>
                <a:gd name="T33" fmla="*/ 12 h 240"/>
                <a:gd name="T34" fmla="*/ 10 w 128"/>
                <a:gd name="T35" fmla="*/ 12 h 240"/>
                <a:gd name="T36" fmla="*/ 8 w 128"/>
                <a:gd name="T37" fmla="*/ 28 h 240"/>
                <a:gd name="T38" fmla="*/ 8 w 128"/>
                <a:gd name="T39" fmla="*/ 42 h 240"/>
                <a:gd name="T40" fmla="*/ 12 w 128"/>
                <a:gd name="T41" fmla="*/ 54 h 240"/>
                <a:gd name="T42" fmla="*/ 16 w 128"/>
                <a:gd name="T43" fmla="*/ 64 h 240"/>
                <a:gd name="T44" fmla="*/ 16 w 128"/>
                <a:gd name="T45" fmla="*/ 64 h 240"/>
                <a:gd name="T46" fmla="*/ 6 w 128"/>
                <a:gd name="T47" fmla="*/ 96 h 240"/>
                <a:gd name="T48" fmla="*/ 2 w 128"/>
                <a:gd name="T49" fmla="*/ 124 h 240"/>
                <a:gd name="T50" fmla="*/ 0 w 128"/>
                <a:gd name="T51" fmla="*/ 150 h 240"/>
                <a:gd name="T52" fmla="*/ 2 w 128"/>
                <a:gd name="T53" fmla="*/ 170 h 240"/>
                <a:gd name="T54" fmla="*/ 2 w 128"/>
                <a:gd name="T55" fmla="*/ 170 h 240"/>
                <a:gd name="T56" fmla="*/ 6 w 128"/>
                <a:gd name="T57" fmla="*/ 184 h 240"/>
                <a:gd name="T58" fmla="*/ 10 w 128"/>
                <a:gd name="T59" fmla="*/ 194 h 240"/>
                <a:gd name="T60" fmla="*/ 18 w 128"/>
                <a:gd name="T61" fmla="*/ 202 h 240"/>
                <a:gd name="T62" fmla="*/ 26 w 128"/>
                <a:gd name="T63" fmla="*/ 208 h 240"/>
                <a:gd name="T64" fmla="*/ 26 w 128"/>
                <a:gd name="T65" fmla="*/ 208 h 240"/>
                <a:gd name="T66" fmla="*/ 36 w 128"/>
                <a:gd name="T67" fmla="*/ 216 h 240"/>
                <a:gd name="T68" fmla="*/ 48 w 128"/>
                <a:gd name="T69" fmla="*/ 220 h 240"/>
                <a:gd name="T70" fmla="*/ 62 w 128"/>
                <a:gd name="T71" fmla="*/ 224 h 240"/>
                <a:gd name="T72" fmla="*/ 74 w 128"/>
                <a:gd name="T73" fmla="*/ 226 h 240"/>
                <a:gd name="T74" fmla="*/ 74 w 128"/>
                <a:gd name="T75" fmla="*/ 226 h 240"/>
                <a:gd name="T76" fmla="*/ 78 w 128"/>
                <a:gd name="T77" fmla="*/ 230 h 240"/>
                <a:gd name="T78" fmla="*/ 82 w 128"/>
                <a:gd name="T79" fmla="*/ 234 h 240"/>
                <a:gd name="T80" fmla="*/ 96 w 128"/>
                <a:gd name="T81" fmla="*/ 238 h 240"/>
                <a:gd name="T82" fmla="*/ 96 w 128"/>
                <a:gd name="T83" fmla="*/ 238 h 240"/>
                <a:gd name="T84" fmla="*/ 106 w 128"/>
                <a:gd name="T85" fmla="*/ 240 h 240"/>
                <a:gd name="T86" fmla="*/ 112 w 128"/>
                <a:gd name="T87" fmla="*/ 236 h 240"/>
                <a:gd name="T88" fmla="*/ 116 w 128"/>
                <a:gd name="T89" fmla="*/ 232 h 240"/>
                <a:gd name="T90" fmla="*/ 118 w 128"/>
                <a:gd name="T91" fmla="*/ 226 h 240"/>
                <a:gd name="T92" fmla="*/ 118 w 128"/>
                <a:gd name="T93" fmla="*/ 226 h 240"/>
                <a:gd name="T94" fmla="*/ 124 w 128"/>
                <a:gd name="T95" fmla="*/ 202 h 240"/>
                <a:gd name="T96" fmla="*/ 128 w 128"/>
                <a:gd name="T97" fmla="*/ 178 h 240"/>
                <a:gd name="T98" fmla="*/ 128 w 128"/>
                <a:gd name="T99" fmla="*/ 178 h 240"/>
                <a:gd name="T100" fmla="*/ 128 w 128"/>
                <a:gd name="T101" fmla="*/ 166 h 240"/>
                <a:gd name="T102" fmla="*/ 126 w 128"/>
                <a:gd name="T103" fmla="*/ 154 h 240"/>
                <a:gd name="T104" fmla="*/ 122 w 128"/>
                <a:gd name="T105" fmla="*/ 142 h 240"/>
                <a:gd name="T106" fmla="*/ 114 w 128"/>
                <a:gd name="T107" fmla="*/ 130 h 240"/>
                <a:gd name="T108" fmla="*/ 1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14" y="130"/>
                  </a:moveTo>
                  <a:lnTo>
                    <a:pt x="114" y="130"/>
                  </a:lnTo>
                  <a:lnTo>
                    <a:pt x="108" y="104"/>
                  </a:lnTo>
                  <a:lnTo>
                    <a:pt x="100" y="82"/>
                  </a:lnTo>
                  <a:lnTo>
                    <a:pt x="92" y="62"/>
                  </a:lnTo>
                  <a:lnTo>
                    <a:pt x="82" y="46"/>
                  </a:lnTo>
                  <a:lnTo>
                    <a:pt x="72" y="32"/>
                  </a:lnTo>
                  <a:lnTo>
                    <a:pt x="60" y="20"/>
                  </a:lnTo>
                  <a:lnTo>
                    <a:pt x="48" y="12"/>
                  </a:lnTo>
                  <a:lnTo>
                    <a:pt x="36" y="4"/>
                  </a:lnTo>
                  <a:lnTo>
                    <a:pt x="36" y="4"/>
                  </a:lnTo>
                  <a:lnTo>
                    <a:pt x="28" y="0"/>
                  </a:lnTo>
                  <a:lnTo>
                    <a:pt x="20" y="0"/>
                  </a:lnTo>
                  <a:lnTo>
                    <a:pt x="20" y="0"/>
                  </a:lnTo>
                  <a:lnTo>
                    <a:pt x="14" y="2"/>
                  </a:lnTo>
                  <a:lnTo>
                    <a:pt x="12" y="4"/>
                  </a:lnTo>
                  <a:lnTo>
                    <a:pt x="10" y="12"/>
                  </a:lnTo>
                  <a:lnTo>
                    <a:pt x="10" y="12"/>
                  </a:lnTo>
                  <a:lnTo>
                    <a:pt x="8" y="28"/>
                  </a:lnTo>
                  <a:lnTo>
                    <a:pt x="8" y="42"/>
                  </a:lnTo>
                  <a:lnTo>
                    <a:pt x="12" y="54"/>
                  </a:lnTo>
                  <a:lnTo>
                    <a:pt x="16" y="64"/>
                  </a:lnTo>
                  <a:lnTo>
                    <a:pt x="16" y="64"/>
                  </a:lnTo>
                  <a:lnTo>
                    <a:pt x="6" y="96"/>
                  </a:lnTo>
                  <a:lnTo>
                    <a:pt x="2" y="124"/>
                  </a:lnTo>
                  <a:lnTo>
                    <a:pt x="0" y="150"/>
                  </a:lnTo>
                  <a:lnTo>
                    <a:pt x="2" y="170"/>
                  </a:lnTo>
                  <a:lnTo>
                    <a:pt x="2" y="170"/>
                  </a:lnTo>
                  <a:lnTo>
                    <a:pt x="6" y="184"/>
                  </a:lnTo>
                  <a:lnTo>
                    <a:pt x="10" y="194"/>
                  </a:lnTo>
                  <a:lnTo>
                    <a:pt x="18" y="202"/>
                  </a:lnTo>
                  <a:lnTo>
                    <a:pt x="26" y="208"/>
                  </a:lnTo>
                  <a:lnTo>
                    <a:pt x="26" y="208"/>
                  </a:lnTo>
                  <a:lnTo>
                    <a:pt x="36" y="216"/>
                  </a:lnTo>
                  <a:lnTo>
                    <a:pt x="48" y="220"/>
                  </a:lnTo>
                  <a:lnTo>
                    <a:pt x="62" y="224"/>
                  </a:lnTo>
                  <a:lnTo>
                    <a:pt x="74" y="226"/>
                  </a:lnTo>
                  <a:lnTo>
                    <a:pt x="74" y="226"/>
                  </a:lnTo>
                  <a:lnTo>
                    <a:pt x="78" y="230"/>
                  </a:lnTo>
                  <a:lnTo>
                    <a:pt x="82" y="234"/>
                  </a:lnTo>
                  <a:lnTo>
                    <a:pt x="96" y="238"/>
                  </a:lnTo>
                  <a:lnTo>
                    <a:pt x="96" y="238"/>
                  </a:lnTo>
                  <a:lnTo>
                    <a:pt x="106" y="240"/>
                  </a:lnTo>
                  <a:lnTo>
                    <a:pt x="112" y="236"/>
                  </a:lnTo>
                  <a:lnTo>
                    <a:pt x="116" y="232"/>
                  </a:lnTo>
                  <a:lnTo>
                    <a:pt x="118" y="226"/>
                  </a:lnTo>
                  <a:lnTo>
                    <a:pt x="118" y="226"/>
                  </a:lnTo>
                  <a:lnTo>
                    <a:pt x="124" y="202"/>
                  </a:lnTo>
                  <a:lnTo>
                    <a:pt x="128" y="178"/>
                  </a:lnTo>
                  <a:lnTo>
                    <a:pt x="128" y="178"/>
                  </a:lnTo>
                  <a:lnTo>
                    <a:pt x="128" y="166"/>
                  </a:lnTo>
                  <a:lnTo>
                    <a:pt x="126" y="154"/>
                  </a:lnTo>
                  <a:lnTo>
                    <a:pt x="122" y="142"/>
                  </a:lnTo>
                  <a:lnTo>
                    <a:pt x="114" y="130"/>
                  </a:lnTo>
                  <a:lnTo>
                    <a:pt x="11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p:cNvSpPr>
              <a:spLocks/>
            </p:cNvSpPr>
            <p:nvPr/>
          </p:nvSpPr>
          <p:spPr bwMode="auto">
            <a:xfrm>
              <a:off x="2309813" y="3286125"/>
              <a:ext cx="76200" cy="85725"/>
            </a:xfrm>
            <a:custGeom>
              <a:avLst/>
              <a:gdLst>
                <a:gd name="T0" fmla="*/ 18 w 48"/>
                <a:gd name="T1" fmla="*/ 0 h 54"/>
                <a:gd name="T2" fmla="*/ 32 w 48"/>
                <a:gd name="T3" fmla="*/ 0 h 54"/>
                <a:gd name="T4" fmla="*/ 32 w 48"/>
                <a:gd name="T5" fmla="*/ 20 h 54"/>
                <a:gd name="T6" fmla="*/ 32 w 48"/>
                <a:gd name="T7" fmla="*/ 20 h 54"/>
                <a:gd name="T8" fmla="*/ 40 w 48"/>
                <a:gd name="T9" fmla="*/ 34 h 54"/>
                <a:gd name="T10" fmla="*/ 48 w 48"/>
                <a:gd name="T11" fmla="*/ 44 h 54"/>
                <a:gd name="T12" fmla="*/ 46 w 48"/>
                <a:gd name="T13" fmla="*/ 54 h 54"/>
                <a:gd name="T14" fmla="*/ 46 w 48"/>
                <a:gd name="T15" fmla="*/ 54 h 54"/>
                <a:gd name="T16" fmla="*/ 34 w 48"/>
                <a:gd name="T17" fmla="*/ 46 h 54"/>
                <a:gd name="T18" fmla="*/ 30 w 48"/>
                <a:gd name="T19" fmla="*/ 40 h 54"/>
                <a:gd name="T20" fmla="*/ 26 w 48"/>
                <a:gd name="T21" fmla="*/ 34 h 54"/>
                <a:gd name="T22" fmla="*/ 26 w 48"/>
                <a:gd name="T23" fmla="*/ 34 h 54"/>
                <a:gd name="T24" fmla="*/ 16 w 48"/>
                <a:gd name="T25" fmla="*/ 46 h 54"/>
                <a:gd name="T26" fmla="*/ 4 w 48"/>
                <a:gd name="T27" fmla="*/ 54 h 54"/>
                <a:gd name="T28" fmla="*/ 0 w 48"/>
                <a:gd name="T29" fmla="*/ 44 h 54"/>
                <a:gd name="T30" fmla="*/ 0 w 48"/>
                <a:gd name="T31" fmla="*/ 44 h 54"/>
                <a:gd name="T32" fmla="*/ 6 w 48"/>
                <a:gd name="T33" fmla="*/ 40 h 54"/>
                <a:gd name="T34" fmla="*/ 12 w 48"/>
                <a:gd name="T35" fmla="*/ 34 h 54"/>
                <a:gd name="T36" fmla="*/ 16 w 48"/>
                <a:gd name="T37" fmla="*/ 28 h 54"/>
                <a:gd name="T38" fmla="*/ 18 w 48"/>
                <a:gd name="T39" fmla="*/ 20 h 54"/>
                <a:gd name="T40" fmla="*/ 18 w 48"/>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4">
                  <a:moveTo>
                    <a:pt x="18" y="0"/>
                  </a:moveTo>
                  <a:lnTo>
                    <a:pt x="32" y="0"/>
                  </a:lnTo>
                  <a:lnTo>
                    <a:pt x="32" y="20"/>
                  </a:lnTo>
                  <a:lnTo>
                    <a:pt x="32" y="20"/>
                  </a:lnTo>
                  <a:lnTo>
                    <a:pt x="40" y="34"/>
                  </a:lnTo>
                  <a:lnTo>
                    <a:pt x="48" y="44"/>
                  </a:lnTo>
                  <a:lnTo>
                    <a:pt x="46" y="54"/>
                  </a:lnTo>
                  <a:lnTo>
                    <a:pt x="46" y="54"/>
                  </a:lnTo>
                  <a:lnTo>
                    <a:pt x="34" y="46"/>
                  </a:lnTo>
                  <a:lnTo>
                    <a:pt x="30" y="40"/>
                  </a:lnTo>
                  <a:lnTo>
                    <a:pt x="26" y="34"/>
                  </a:lnTo>
                  <a:lnTo>
                    <a:pt x="26" y="34"/>
                  </a:lnTo>
                  <a:lnTo>
                    <a:pt x="16" y="46"/>
                  </a:lnTo>
                  <a:lnTo>
                    <a:pt x="4" y="54"/>
                  </a:lnTo>
                  <a:lnTo>
                    <a:pt x="0" y="44"/>
                  </a:lnTo>
                  <a:lnTo>
                    <a:pt x="0" y="44"/>
                  </a:lnTo>
                  <a:lnTo>
                    <a:pt x="6" y="40"/>
                  </a:lnTo>
                  <a:lnTo>
                    <a:pt x="12" y="34"/>
                  </a:lnTo>
                  <a:lnTo>
                    <a:pt x="16" y="28"/>
                  </a:lnTo>
                  <a:lnTo>
                    <a:pt x="18" y="2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
          <p:cNvSpPr>
            <a:spLocks/>
          </p:cNvSpPr>
          <p:nvPr/>
        </p:nvSpPr>
        <p:spPr bwMode="auto">
          <a:xfrm>
            <a:off x="6685644" y="3793832"/>
            <a:ext cx="1191916" cy="958059"/>
          </a:xfrm>
          <a:custGeom>
            <a:avLst/>
            <a:gdLst>
              <a:gd name="T0" fmla="*/ 294 w 316"/>
              <a:gd name="T1" fmla="*/ 154 h 254"/>
              <a:gd name="T2" fmla="*/ 310 w 316"/>
              <a:gd name="T3" fmla="*/ 140 h 254"/>
              <a:gd name="T4" fmla="*/ 316 w 316"/>
              <a:gd name="T5" fmla="*/ 120 h 254"/>
              <a:gd name="T6" fmla="*/ 310 w 316"/>
              <a:gd name="T7" fmla="*/ 104 h 254"/>
              <a:gd name="T8" fmla="*/ 292 w 316"/>
              <a:gd name="T9" fmla="*/ 82 h 254"/>
              <a:gd name="T10" fmla="*/ 280 w 316"/>
              <a:gd name="T11" fmla="*/ 72 h 254"/>
              <a:gd name="T12" fmla="*/ 272 w 316"/>
              <a:gd name="T13" fmla="*/ 60 h 254"/>
              <a:gd name="T14" fmla="*/ 258 w 316"/>
              <a:gd name="T15" fmla="*/ 46 h 254"/>
              <a:gd name="T16" fmla="*/ 254 w 316"/>
              <a:gd name="T17" fmla="*/ 32 h 254"/>
              <a:gd name="T18" fmla="*/ 232 w 316"/>
              <a:gd name="T19" fmla="*/ 24 h 254"/>
              <a:gd name="T20" fmla="*/ 218 w 316"/>
              <a:gd name="T21" fmla="*/ 16 h 254"/>
              <a:gd name="T22" fmla="*/ 196 w 316"/>
              <a:gd name="T23" fmla="*/ 2 h 254"/>
              <a:gd name="T24" fmla="*/ 174 w 316"/>
              <a:gd name="T25" fmla="*/ 4 h 254"/>
              <a:gd name="T26" fmla="*/ 162 w 316"/>
              <a:gd name="T27" fmla="*/ 8 h 254"/>
              <a:gd name="T28" fmla="*/ 144 w 316"/>
              <a:gd name="T29" fmla="*/ 2 h 254"/>
              <a:gd name="T30" fmla="*/ 126 w 316"/>
              <a:gd name="T31" fmla="*/ 6 h 254"/>
              <a:gd name="T32" fmla="*/ 118 w 316"/>
              <a:gd name="T33" fmla="*/ 8 h 254"/>
              <a:gd name="T34" fmla="*/ 104 w 316"/>
              <a:gd name="T35" fmla="*/ 8 h 254"/>
              <a:gd name="T36" fmla="*/ 88 w 316"/>
              <a:gd name="T37" fmla="*/ 12 h 254"/>
              <a:gd name="T38" fmla="*/ 72 w 316"/>
              <a:gd name="T39" fmla="*/ 22 h 254"/>
              <a:gd name="T40" fmla="*/ 64 w 316"/>
              <a:gd name="T41" fmla="*/ 22 h 254"/>
              <a:gd name="T42" fmla="*/ 58 w 316"/>
              <a:gd name="T43" fmla="*/ 32 h 254"/>
              <a:gd name="T44" fmla="*/ 28 w 316"/>
              <a:gd name="T45" fmla="*/ 46 h 254"/>
              <a:gd name="T46" fmla="*/ 18 w 316"/>
              <a:gd name="T47" fmla="*/ 60 h 254"/>
              <a:gd name="T48" fmla="*/ 12 w 316"/>
              <a:gd name="T49" fmla="*/ 72 h 254"/>
              <a:gd name="T50" fmla="*/ 10 w 316"/>
              <a:gd name="T51" fmla="*/ 80 h 254"/>
              <a:gd name="T52" fmla="*/ 4 w 316"/>
              <a:gd name="T53" fmla="*/ 88 h 254"/>
              <a:gd name="T54" fmla="*/ 0 w 316"/>
              <a:gd name="T55" fmla="*/ 100 h 254"/>
              <a:gd name="T56" fmla="*/ 6 w 316"/>
              <a:gd name="T57" fmla="*/ 126 h 254"/>
              <a:gd name="T58" fmla="*/ 4 w 316"/>
              <a:gd name="T59" fmla="*/ 132 h 254"/>
              <a:gd name="T60" fmla="*/ 26 w 316"/>
              <a:gd name="T61" fmla="*/ 152 h 254"/>
              <a:gd name="T62" fmla="*/ 66 w 316"/>
              <a:gd name="T63" fmla="*/ 160 h 254"/>
              <a:gd name="T64" fmla="*/ 80 w 316"/>
              <a:gd name="T65" fmla="*/ 174 h 254"/>
              <a:gd name="T66" fmla="*/ 100 w 316"/>
              <a:gd name="T67" fmla="*/ 184 h 254"/>
              <a:gd name="T68" fmla="*/ 134 w 316"/>
              <a:gd name="T69" fmla="*/ 184 h 254"/>
              <a:gd name="T70" fmla="*/ 148 w 316"/>
              <a:gd name="T71" fmla="*/ 196 h 254"/>
              <a:gd name="T72" fmla="*/ 160 w 316"/>
              <a:gd name="T73" fmla="*/ 210 h 254"/>
              <a:gd name="T74" fmla="*/ 180 w 316"/>
              <a:gd name="T75" fmla="*/ 216 h 254"/>
              <a:gd name="T76" fmla="*/ 200 w 316"/>
              <a:gd name="T77" fmla="*/ 238 h 254"/>
              <a:gd name="T78" fmla="*/ 248 w 316"/>
              <a:gd name="T79" fmla="*/ 252 h 254"/>
              <a:gd name="T80" fmla="*/ 238 w 316"/>
              <a:gd name="T81" fmla="*/ 236 h 254"/>
              <a:gd name="T82" fmla="*/ 222 w 316"/>
              <a:gd name="T83" fmla="*/ 204 h 254"/>
              <a:gd name="T84" fmla="*/ 224 w 316"/>
              <a:gd name="T85" fmla="*/ 186 h 254"/>
              <a:gd name="T86" fmla="*/ 250 w 316"/>
              <a:gd name="T87" fmla="*/ 166 h 254"/>
              <a:gd name="T88" fmla="*/ 286 w 316"/>
              <a:gd name="T89" fmla="*/ 1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6" h="254">
                <a:moveTo>
                  <a:pt x="286" y="154"/>
                </a:moveTo>
                <a:lnTo>
                  <a:pt x="286" y="154"/>
                </a:lnTo>
                <a:lnTo>
                  <a:pt x="294" y="154"/>
                </a:lnTo>
                <a:lnTo>
                  <a:pt x="300" y="150"/>
                </a:lnTo>
                <a:lnTo>
                  <a:pt x="306" y="146"/>
                </a:lnTo>
                <a:lnTo>
                  <a:pt x="310" y="140"/>
                </a:lnTo>
                <a:lnTo>
                  <a:pt x="310" y="140"/>
                </a:lnTo>
                <a:lnTo>
                  <a:pt x="316" y="130"/>
                </a:lnTo>
                <a:lnTo>
                  <a:pt x="316" y="120"/>
                </a:lnTo>
                <a:lnTo>
                  <a:pt x="314" y="112"/>
                </a:lnTo>
                <a:lnTo>
                  <a:pt x="310" y="104"/>
                </a:lnTo>
                <a:lnTo>
                  <a:pt x="310" y="104"/>
                </a:lnTo>
                <a:lnTo>
                  <a:pt x="306" y="94"/>
                </a:lnTo>
                <a:lnTo>
                  <a:pt x="300" y="88"/>
                </a:lnTo>
                <a:lnTo>
                  <a:pt x="292" y="82"/>
                </a:lnTo>
                <a:lnTo>
                  <a:pt x="284" y="80"/>
                </a:lnTo>
                <a:lnTo>
                  <a:pt x="284" y="80"/>
                </a:lnTo>
                <a:lnTo>
                  <a:pt x="280" y="72"/>
                </a:lnTo>
                <a:lnTo>
                  <a:pt x="274" y="68"/>
                </a:lnTo>
                <a:lnTo>
                  <a:pt x="274" y="68"/>
                </a:lnTo>
                <a:lnTo>
                  <a:pt x="272" y="60"/>
                </a:lnTo>
                <a:lnTo>
                  <a:pt x="268" y="54"/>
                </a:lnTo>
                <a:lnTo>
                  <a:pt x="264" y="50"/>
                </a:lnTo>
                <a:lnTo>
                  <a:pt x="258" y="46"/>
                </a:lnTo>
                <a:lnTo>
                  <a:pt x="258" y="46"/>
                </a:lnTo>
                <a:lnTo>
                  <a:pt x="258" y="38"/>
                </a:lnTo>
                <a:lnTo>
                  <a:pt x="254" y="32"/>
                </a:lnTo>
                <a:lnTo>
                  <a:pt x="244" y="28"/>
                </a:lnTo>
                <a:lnTo>
                  <a:pt x="232" y="24"/>
                </a:lnTo>
                <a:lnTo>
                  <a:pt x="232" y="24"/>
                </a:lnTo>
                <a:lnTo>
                  <a:pt x="226" y="18"/>
                </a:lnTo>
                <a:lnTo>
                  <a:pt x="224" y="16"/>
                </a:lnTo>
                <a:lnTo>
                  <a:pt x="218" y="16"/>
                </a:lnTo>
                <a:lnTo>
                  <a:pt x="218" y="16"/>
                </a:lnTo>
                <a:lnTo>
                  <a:pt x="206" y="8"/>
                </a:lnTo>
                <a:lnTo>
                  <a:pt x="196" y="2"/>
                </a:lnTo>
                <a:lnTo>
                  <a:pt x="184" y="2"/>
                </a:lnTo>
                <a:lnTo>
                  <a:pt x="174" y="4"/>
                </a:lnTo>
                <a:lnTo>
                  <a:pt x="174" y="4"/>
                </a:lnTo>
                <a:lnTo>
                  <a:pt x="168" y="4"/>
                </a:lnTo>
                <a:lnTo>
                  <a:pt x="162" y="8"/>
                </a:lnTo>
                <a:lnTo>
                  <a:pt x="162" y="8"/>
                </a:lnTo>
                <a:lnTo>
                  <a:pt x="158" y="2"/>
                </a:lnTo>
                <a:lnTo>
                  <a:pt x="152" y="0"/>
                </a:lnTo>
                <a:lnTo>
                  <a:pt x="144" y="2"/>
                </a:lnTo>
                <a:lnTo>
                  <a:pt x="132" y="8"/>
                </a:lnTo>
                <a:lnTo>
                  <a:pt x="132" y="8"/>
                </a:lnTo>
                <a:lnTo>
                  <a:pt x="126" y="6"/>
                </a:lnTo>
                <a:lnTo>
                  <a:pt x="122" y="6"/>
                </a:lnTo>
                <a:lnTo>
                  <a:pt x="118" y="8"/>
                </a:lnTo>
                <a:lnTo>
                  <a:pt x="118" y="8"/>
                </a:lnTo>
                <a:lnTo>
                  <a:pt x="116" y="6"/>
                </a:lnTo>
                <a:lnTo>
                  <a:pt x="114" y="6"/>
                </a:lnTo>
                <a:lnTo>
                  <a:pt x="104" y="8"/>
                </a:lnTo>
                <a:lnTo>
                  <a:pt x="104" y="8"/>
                </a:lnTo>
                <a:lnTo>
                  <a:pt x="94" y="8"/>
                </a:lnTo>
                <a:lnTo>
                  <a:pt x="88" y="12"/>
                </a:lnTo>
                <a:lnTo>
                  <a:pt x="88" y="12"/>
                </a:lnTo>
                <a:lnTo>
                  <a:pt x="80" y="18"/>
                </a:lnTo>
                <a:lnTo>
                  <a:pt x="72" y="22"/>
                </a:lnTo>
                <a:lnTo>
                  <a:pt x="72" y="22"/>
                </a:lnTo>
                <a:lnTo>
                  <a:pt x="68" y="20"/>
                </a:lnTo>
                <a:lnTo>
                  <a:pt x="64" y="22"/>
                </a:lnTo>
                <a:lnTo>
                  <a:pt x="62" y="26"/>
                </a:lnTo>
                <a:lnTo>
                  <a:pt x="58" y="32"/>
                </a:lnTo>
                <a:lnTo>
                  <a:pt x="58" y="32"/>
                </a:lnTo>
                <a:lnTo>
                  <a:pt x="46" y="32"/>
                </a:lnTo>
                <a:lnTo>
                  <a:pt x="36" y="38"/>
                </a:lnTo>
                <a:lnTo>
                  <a:pt x="28" y="46"/>
                </a:lnTo>
                <a:lnTo>
                  <a:pt x="22" y="58"/>
                </a:lnTo>
                <a:lnTo>
                  <a:pt x="22" y="58"/>
                </a:lnTo>
                <a:lnTo>
                  <a:pt x="18" y="60"/>
                </a:lnTo>
                <a:lnTo>
                  <a:pt x="16" y="62"/>
                </a:lnTo>
                <a:lnTo>
                  <a:pt x="14" y="66"/>
                </a:lnTo>
                <a:lnTo>
                  <a:pt x="12" y="72"/>
                </a:lnTo>
                <a:lnTo>
                  <a:pt x="12" y="72"/>
                </a:lnTo>
                <a:lnTo>
                  <a:pt x="10" y="76"/>
                </a:lnTo>
                <a:lnTo>
                  <a:pt x="10" y="80"/>
                </a:lnTo>
                <a:lnTo>
                  <a:pt x="10" y="80"/>
                </a:lnTo>
                <a:lnTo>
                  <a:pt x="4" y="84"/>
                </a:lnTo>
                <a:lnTo>
                  <a:pt x="4" y="88"/>
                </a:lnTo>
                <a:lnTo>
                  <a:pt x="4" y="90"/>
                </a:lnTo>
                <a:lnTo>
                  <a:pt x="4" y="90"/>
                </a:lnTo>
                <a:lnTo>
                  <a:pt x="0" y="100"/>
                </a:lnTo>
                <a:lnTo>
                  <a:pt x="0" y="110"/>
                </a:lnTo>
                <a:lnTo>
                  <a:pt x="2" y="118"/>
                </a:lnTo>
                <a:lnTo>
                  <a:pt x="6" y="126"/>
                </a:lnTo>
                <a:lnTo>
                  <a:pt x="6" y="126"/>
                </a:lnTo>
                <a:lnTo>
                  <a:pt x="4" y="130"/>
                </a:lnTo>
                <a:lnTo>
                  <a:pt x="4" y="132"/>
                </a:lnTo>
                <a:lnTo>
                  <a:pt x="8" y="138"/>
                </a:lnTo>
                <a:lnTo>
                  <a:pt x="16" y="146"/>
                </a:lnTo>
                <a:lnTo>
                  <a:pt x="26" y="152"/>
                </a:lnTo>
                <a:lnTo>
                  <a:pt x="26" y="152"/>
                </a:lnTo>
                <a:lnTo>
                  <a:pt x="46" y="158"/>
                </a:lnTo>
                <a:lnTo>
                  <a:pt x="66" y="160"/>
                </a:lnTo>
                <a:lnTo>
                  <a:pt x="66" y="160"/>
                </a:lnTo>
                <a:lnTo>
                  <a:pt x="72" y="168"/>
                </a:lnTo>
                <a:lnTo>
                  <a:pt x="80" y="174"/>
                </a:lnTo>
                <a:lnTo>
                  <a:pt x="90" y="180"/>
                </a:lnTo>
                <a:lnTo>
                  <a:pt x="100" y="184"/>
                </a:lnTo>
                <a:lnTo>
                  <a:pt x="100" y="184"/>
                </a:lnTo>
                <a:lnTo>
                  <a:pt x="112" y="186"/>
                </a:lnTo>
                <a:lnTo>
                  <a:pt x="122" y="186"/>
                </a:lnTo>
                <a:lnTo>
                  <a:pt x="134" y="184"/>
                </a:lnTo>
                <a:lnTo>
                  <a:pt x="144" y="180"/>
                </a:lnTo>
                <a:lnTo>
                  <a:pt x="144" y="180"/>
                </a:lnTo>
                <a:lnTo>
                  <a:pt x="148" y="196"/>
                </a:lnTo>
                <a:lnTo>
                  <a:pt x="150" y="202"/>
                </a:lnTo>
                <a:lnTo>
                  <a:pt x="154" y="206"/>
                </a:lnTo>
                <a:lnTo>
                  <a:pt x="160" y="210"/>
                </a:lnTo>
                <a:lnTo>
                  <a:pt x="166" y="214"/>
                </a:lnTo>
                <a:lnTo>
                  <a:pt x="172" y="216"/>
                </a:lnTo>
                <a:lnTo>
                  <a:pt x="180" y="216"/>
                </a:lnTo>
                <a:lnTo>
                  <a:pt x="180" y="216"/>
                </a:lnTo>
                <a:lnTo>
                  <a:pt x="188" y="228"/>
                </a:lnTo>
                <a:lnTo>
                  <a:pt x="200" y="238"/>
                </a:lnTo>
                <a:lnTo>
                  <a:pt x="214" y="246"/>
                </a:lnTo>
                <a:lnTo>
                  <a:pt x="228" y="254"/>
                </a:lnTo>
                <a:lnTo>
                  <a:pt x="248" y="252"/>
                </a:lnTo>
                <a:lnTo>
                  <a:pt x="248" y="252"/>
                </a:lnTo>
                <a:lnTo>
                  <a:pt x="240" y="244"/>
                </a:lnTo>
                <a:lnTo>
                  <a:pt x="238" y="236"/>
                </a:lnTo>
                <a:lnTo>
                  <a:pt x="238" y="236"/>
                </a:lnTo>
                <a:lnTo>
                  <a:pt x="226" y="218"/>
                </a:lnTo>
                <a:lnTo>
                  <a:pt x="222" y="204"/>
                </a:lnTo>
                <a:lnTo>
                  <a:pt x="222" y="198"/>
                </a:lnTo>
                <a:lnTo>
                  <a:pt x="222" y="192"/>
                </a:lnTo>
                <a:lnTo>
                  <a:pt x="224" y="186"/>
                </a:lnTo>
                <a:lnTo>
                  <a:pt x="228" y="182"/>
                </a:lnTo>
                <a:lnTo>
                  <a:pt x="238" y="172"/>
                </a:lnTo>
                <a:lnTo>
                  <a:pt x="250" y="166"/>
                </a:lnTo>
                <a:lnTo>
                  <a:pt x="266" y="160"/>
                </a:lnTo>
                <a:lnTo>
                  <a:pt x="286" y="154"/>
                </a:lnTo>
                <a:lnTo>
                  <a:pt x="286" y="15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p:cNvSpPr>
            <a:spLocks/>
          </p:cNvSpPr>
          <p:nvPr/>
        </p:nvSpPr>
        <p:spPr bwMode="auto">
          <a:xfrm>
            <a:off x="4852509" y="3771200"/>
            <a:ext cx="867533" cy="1003321"/>
          </a:xfrm>
          <a:custGeom>
            <a:avLst/>
            <a:gdLst>
              <a:gd name="T0" fmla="*/ 14 w 230"/>
              <a:gd name="T1" fmla="*/ 90 h 266"/>
              <a:gd name="T2" fmla="*/ 4 w 230"/>
              <a:gd name="T3" fmla="*/ 126 h 266"/>
              <a:gd name="T4" fmla="*/ 8 w 230"/>
              <a:gd name="T5" fmla="*/ 162 h 266"/>
              <a:gd name="T6" fmla="*/ 10 w 230"/>
              <a:gd name="T7" fmla="*/ 174 h 266"/>
              <a:gd name="T8" fmla="*/ 16 w 230"/>
              <a:gd name="T9" fmla="*/ 198 h 266"/>
              <a:gd name="T10" fmla="*/ 32 w 230"/>
              <a:gd name="T11" fmla="*/ 216 h 266"/>
              <a:gd name="T12" fmla="*/ 56 w 230"/>
              <a:gd name="T13" fmla="*/ 232 h 266"/>
              <a:gd name="T14" fmla="*/ 70 w 230"/>
              <a:gd name="T15" fmla="*/ 236 h 266"/>
              <a:gd name="T16" fmla="*/ 124 w 230"/>
              <a:gd name="T17" fmla="*/ 254 h 266"/>
              <a:gd name="T18" fmla="*/ 138 w 230"/>
              <a:gd name="T19" fmla="*/ 260 h 266"/>
              <a:gd name="T20" fmla="*/ 166 w 230"/>
              <a:gd name="T21" fmla="*/ 266 h 266"/>
              <a:gd name="T22" fmla="*/ 188 w 230"/>
              <a:gd name="T23" fmla="*/ 266 h 266"/>
              <a:gd name="T24" fmla="*/ 208 w 230"/>
              <a:gd name="T25" fmla="*/ 256 h 266"/>
              <a:gd name="T26" fmla="*/ 216 w 230"/>
              <a:gd name="T27" fmla="*/ 250 h 266"/>
              <a:gd name="T28" fmla="*/ 226 w 230"/>
              <a:gd name="T29" fmla="*/ 228 h 266"/>
              <a:gd name="T30" fmla="*/ 230 w 230"/>
              <a:gd name="T31" fmla="*/ 204 h 266"/>
              <a:gd name="T32" fmla="*/ 222 w 230"/>
              <a:gd name="T33" fmla="*/ 170 h 266"/>
              <a:gd name="T34" fmla="*/ 212 w 230"/>
              <a:gd name="T35" fmla="*/ 152 h 266"/>
              <a:gd name="T36" fmla="*/ 198 w 230"/>
              <a:gd name="T37" fmla="*/ 122 h 266"/>
              <a:gd name="T38" fmla="*/ 194 w 230"/>
              <a:gd name="T39" fmla="*/ 112 h 266"/>
              <a:gd name="T40" fmla="*/ 186 w 230"/>
              <a:gd name="T41" fmla="*/ 88 h 266"/>
              <a:gd name="T42" fmla="*/ 174 w 230"/>
              <a:gd name="T43" fmla="*/ 72 h 266"/>
              <a:gd name="T44" fmla="*/ 156 w 230"/>
              <a:gd name="T45" fmla="*/ 58 h 266"/>
              <a:gd name="T46" fmla="*/ 142 w 230"/>
              <a:gd name="T47" fmla="*/ 52 h 266"/>
              <a:gd name="T48" fmla="*/ 148 w 230"/>
              <a:gd name="T49" fmla="*/ 34 h 266"/>
              <a:gd name="T50" fmla="*/ 146 w 230"/>
              <a:gd name="T51" fmla="*/ 30 h 266"/>
              <a:gd name="T52" fmla="*/ 136 w 230"/>
              <a:gd name="T53" fmla="*/ 22 h 266"/>
              <a:gd name="T54" fmla="*/ 130 w 230"/>
              <a:gd name="T55" fmla="*/ 20 h 266"/>
              <a:gd name="T56" fmla="*/ 132 w 230"/>
              <a:gd name="T57" fmla="*/ 16 h 266"/>
              <a:gd name="T58" fmla="*/ 130 w 230"/>
              <a:gd name="T59" fmla="*/ 12 h 266"/>
              <a:gd name="T60" fmla="*/ 128 w 230"/>
              <a:gd name="T61" fmla="*/ 10 h 266"/>
              <a:gd name="T62" fmla="*/ 120 w 230"/>
              <a:gd name="T63" fmla="*/ 14 h 266"/>
              <a:gd name="T64" fmla="*/ 112 w 230"/>
              <a:gd name="T65" fmla="*/ 12 h 266"/>
              <a:gd name="T66" fmla="*/ 104 w 230"/>
              <a:gd name="T67" fmla="*/ 12 h 266"/>
              <a:gd name="T68" fmla="*/ 106 w 230"/>
              <a:gd name="T69" fmla="*/ 6 h 266"/>
              <a:gd name="T70" fmla="*/ 102 w 230"/>
              <a:gd name="T71" fmla="*/ 2 h 266"/>
              <a:gd name="T72" fmla="*/ 96 w 230"/>
              <a:gd name="T73" fmla="*/ 0 h 266"/>
              <a:gd name="T74" fmla="*/ 88 w 230"/>
              <a:gd name="T75" fmla="*/ 12 h 266"/>
              <a:gd name="T76" fmla="*/ 78 w 230"/>
              <a:gd name="T77" fmla="*/ 18 h 266"/>
              <a:gd name="T78" fmla="*/ 68 w 230"/>
              <a:gd name="T79" fmla="*/ 22 h 266"/>
              <a:gd name="T80" fmla="*/ 62 w 230"/>
              <a:gd name="T81" fmla="*/ 28 h 266"/>
              <a:gd name="T82" fmla="*/ 54 w 230"/>
              <a:gd name="T83" fmla="*/ 18 h 266"/>
              <a:gd name="T84" fmla="*/ 46 w 230"/>
              <a:gd name="T85" fmla="*/ 20 h 266"/>
              <a:gd name="T86" fmla="*/ 44 w 230"/>
              <a:gd name="T87" fmla="*/ 26 h 266"/>
              <a:gd name="T88" fmla="*/ 44 w 230"/>
              <a:gd name="T89" fmla="*/ 30 h 266"/>
              <a:gd name="T90" fmla="*/ 48 w 230"/>
              <a:gd name="T91" fmla="*/ 38 h 266"/>
              <a:gd name="T92" fmla="*/ 40 w 230"/>
              <a:gd name="T93" fmla="*/ 50 h 266"/>
              <a:gd name="T94" fmla="*/ 34 w 230"/>
              <a:gd name="T95" fmla="*/ 44 h 266"/>
              <a:gd name="T96" fmla="*/ 28 w 230"/>
              <a:gd name="T97" fmla="*/ 38 h 266"/>
              <a:gd name="T98" fmla="*/ 18 w 230"/>
              <a:gd name="T99" fmla="*/ 34 h 266"/>
              <a:gd name="T100" fmla="*/ 8 w 230"/>
              <a:gd name="T101" fmla="*/ 36 h 266"/>
              <a:gd name="T102" fmla="*/ 4 w 230"/>
              <a:gd name="T103" fmla="*/ 40 h 266"/>
              <a:gd name="T104" fmla="*/ 0 w 230"/>
              <a:gd name="T105" fmla="*/ 52 h 266"/>
              <a:gd name="T106" fmla="*/ 2 w 230"/>
              <a:gd name="T107" fmla="*/ 60 h 266"/>
              <a:gd name="T108" fmla="*/ 12 w 230"/>
              <a:gd name="T109" fmla="*/ 80 h 266"/>
              <a:gd name="T110" fmla="*/ 14 w 230"/>
              <a:gd name="T111" fmla="*/ 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66">
                <a:moveTo>
                  <a:pt x="14" y="90"/>
                </a:moveTo>
                <a:lnTo>
                  <a:pt x="14" y="90"/>
                </a:lnTo>
                <a:lnTo>
                  <a:pt x="6" y="108"/>
                </a:lnTo>
                <a:lnTo>
                  <a:pt x="4" y="126"/>
                </a:lnTo>
                <a:lnTo>
                  <a:pt x="6" y="144"/>
                </a:lnTo>
                <a:lnTo>
                  <a:pt x="8" y="162"/>
                </a:lnTo>
                <a:lnTo>
                  <a:pt x="8" y="162"/>
                </a:lnTo>
                <a:lnTo>
                  <a:pt x="10" y="174"/>
                </a:lnTo>
                <a:lnTo>
                  <a:pt x="12" y="186"/>
                </a:lnTo>
                <a:lnTo>
                  <a:pt x="16" y="198"/>
                </a:lnTo>
                <a:lnTo>
                  <a:pt x="24" y="208"/>
                </a:lnTo>
                <a:lnTo>
                  <a:pt x="32" y="216"/>
                </a:lnTo>
                <a:lnTo>
                  <a:pt x="42" y="224"/>
                </a:lnTo>
                <a:lnTo>
                  <a:pt x="56" y="232"/>
                </a:lnTo>
                <a:lnTo>
                  <a:pt x="70" y="236"/>
                </a:lnTo>
                <a:lnTo>
                  <a:pt x="70" y="236"/>
                </a:lnTo>
                <a:lnTo>
                  <a:pt x="98" y="244"/>
                </a:lnTo>
                <a:lnTo>
                  <a:pt x="124" y="254"/>
                </a:lnTo>
                <a:lnTo>
                  <a:pt x="124" y="254"/>
                </a:lnTo>
                <a:lnTo>
                  <a:pt x="138" y="260"/>
                </a:lnTo>
                <a:lnTo>
                  <a:pt x="152" y="264"/>
                </a:lnTo>
                <a:lnTo>
                  <a:pt x="166" y="266"/>
                </a:lnTo>
                <a:lnTo>
                  <a:pt x="178" y="266"/>
                </a:lnTo>
                <a:lnTo>
                  <a:pt x="188" y="266"/>
                </a:lnTo>
                <a:lnTo>
                  <a:pt x="200" y="262"/>
                </a:lnTo>
                <a:lnTo>
                  <a:pt x="208" y="256"/>
                </a:lnTo>
                <a:lnTo>
                  <a:pt x="216" y="250"/>
                </a:lnTo>
                <a:lnTo>
                  <a:pt x="216" y="250"/>
                </a:lnTo>
                <a:lnTo>
                  <a:pt x="224" y="236"/>
                </a:lnTo>
                <a:lnTo>
                  <a:pt x="226" y="228"/>
                </a:lnTo>
                <a:lnTo>
                  <a:pt x="230" y="216"/>
                </a:lnTo>
                <a:lnTo>
                  <a:pt x="230" y="204"/>
                </a:lnTo>
                <a:lnTo>
                  <a:pt x="226" y="188"/>
                </a:lnTo>
                <a:lnTo>
                  <a:pt x="222" y="170"/>
                </a:lnTo>
                <a:lnTo>
                  <a:pt x="212" y="152"/>
                </a:lnTo>
                <a:lnTo>
                  <a:pt x="212" y="152"/>
                </a:lnTo>
                <a:lnTo>
                  <a:pt x="202" y="132"/>
                </a:lnTo>
                <a:lnTo>
                  <a:pt x="198" y="122"/>
                </a:lnTo>
                <a:lnTo>
                  <a:pt x="194" y="112"/>
                </a:lnTo>
                <a:lnTo>
                  <a:pt x="194" y="112"/>
                </a:lnTo>
                <a:lnTo>
                  <a:pt x="190" y="96"/>
                </a:lnTo>
                <a:lnTo>
                  <a:pt x="186" y="88"/>
                </a:lnTo>
                <a:lnTo>
                  <a:pt x="182" y="80"/>
                </a:lnTo>
                <a:lnTo>
                  <a:pt x="174" y="72"/>
                </a:lnTo>
                <a:lnTo>
                  <a:pt x="166" y="66"/>
                </a:lnTo>
                <a:lnTo>
                  <a:pt x="156" y="58"/>
                </a:lnTo>
                <a:lnTo>
                  <a:pt x="142" y="52"/>
                </a:lnTo>
                <a:lnTo>
                  <a:pt x="142" y="52"/>
                </a:lnTo>
                <a:lnTo>
                  <a:pt x="146" y="44"/>
                </a:lnTo>
                <a:lnTo>
                  <a:pt x="148" y="34"/>
                </a:lnTo>
                <a:lnTo>
                  <a:pt x="148" y="34"/>
                </a:lnTo>
                <a:lnTo>
                  <a:pt x="146" y="30"/>
                </a:lnTo>
                <a:lnTo>
                  <a:pt x="142" y="26"/>
                </a:lnTo>
                <a:lnTo>
                  <a:pt x="136" y="22"/>
                </a:lnTo>
                <a:lnTo>
                  <a:pt x="130" y="20"/>
                </a:lnTo>
                <a:lnTo>
                  <a:pt x="130" y="20"/>
                </a:lnTo>
                <a:lnTo>
                  <a:pt x="130" y="18"/>
                </a:lnTo>
                <a:lnTo>
                  <a:pt x="132" y="16"/>
                </a:lnTo>
                <a:lnTo>
                  <a:pt x="132" y="16"/>
                </a:lnTo>
                <a:lnTo>
                  <a:pt x="130" y="12"/>
                </a:lnTo>
                <a:lnTo>
                  <a:pt x="128" y="10"/>
                </a:lnTo>
                <a:lnTo>
                  <a:pt x="128" y="10"/>
                </a:lnTo>
                <a:lnTo>
                  <a:pt x="124" y="12"/>
                </a:lnTo>
                <a:lnTo>
                  <a:pt x="120" y="14"/>
                </a:lnTo>
                <a:lnTo>
                  <a:pt x="120" y="14"/>
                </a:lnTo>
                <a:lnTo>
                  <a:pt x="112" y="12"/>
                </a:lnTo>
                <a:lnTo>
                  <a:pt x="104" y="12"/>
                </a:lnTo>
                <a:lnTo>
                  <a:pt x="104" y="12"/>
                </a:lnTo>
                <a:lnTo>
                  <a:pt x="106" y="8"/>
                </a:lnTo>
                <a:lnTo>
                  <a:pt x="106" y="6"/>
                </a:lnTo>
                <a:lnTo>
                  <a:pt x="106" y="6"/>
                </a:lnTo>
                <a:lnTo>
                  <a:pt x="102" y="2"/>
                </a:lnTo>
                <a:lnTo>
                  <a:pt x="96" y="0"/>
                </a:lnTo>
                <a:lnTo>
                  <a:pt x="96" y="0"/>
                </a:lnTo>
                <a:lnTo>
                  <a:pt x="94" y="8"/>
                </a:lnTo>
                <a:lnTo>
                  <a:pt x="88" y="12"/>
                </a:lnTo>
                <a:lnTo>
                  <a:pt x="84" y="16"/>
                </a:lnTo>
                <a:lnTo>
                  <a:pt x="78" y="18"/>
                </a:lnTo>
                <a:lnTo>
                  <a:pt x="78" y="18"/>
                </a:lnTo>
                <a:lnTo>
                  <a:pt x="68" y="22"/>
                </a:lnTo>
                <a:lnTo>
                  <a:pt x="62" y="28"/>
                </a:lnTo>
                <a:lnTo>
                  <a:pt x="62" y="28"/>
                </a:lnTo>
                <a:lnTo>
                  <a:pt x="54" y="18"/>
                </a:lnTo>
                <a:lnTo>
                  <a:pt x="54" y="18"/>
                </a:lnTo>
                <a:lnTo>
                  <a:pt x="50" y="18"/>
                </a:lnTo>
                <a:lnTo>
                  <a:pt x="46" y="20"/>
                </a:lnTo>
                <a:lnTo>
                  <a:pt x="44" y="22"/>
                </a:lnTo>
                <a:lnTo>
                  <a:pt x="44" y="26"/>
                </a:lnTo>
                <a:lnTo>
                  <a:pt x="44" y="26"/>
                </a:lnTo>
                <a:lnTo>
                  <a:pt x="44" y="30"/>
                </a:lnTo>
                <a:lnTo>
                  <a:pt x="48" y="38"/>
                </a:lnTo>
                <a:lnTo>
                  <a:pt x="48" y="38"/>
                </a:lnTo>
                <a:lnTo>
                  <a:pt x="44" y="44"/>
                </a:lnTo>
                <a:lnTo>
                  <a:pt x="40" y="50"/>
                </a:lnTo>
                <a:lnTo>
                  <a:pt x="40" y="50"/>
                </a:lnTo>
                <a:lnTo>
                  <a:pt x="34" y="44"/>
                </a:lnTo>
                <a:lnTo>
                  <a:pt x="28" y="38"/>
                </a:lnTo>
                <a:lnTo>
                  <a:pt x="28" y="38"/>
                </a:lnTo>
                <a:lnTo>
                  <a:pt x="24" y="34"/>
                </a:lnTo>
                <a:lnTo>
                  <a:pt x="18" y="34"/>
                </a:lnTo>
                <a:lnTo>
                  <a:pt x="14" y="34"/>
                </a:lnTo>
                <a:lnTo>
                  <a:pt x="8" y="36"/>
                </a:lnTo>
                <a:lnTo>
                  <a:pt x="8" y="36"/>
                </a:lnTo>
                <a:lnTo>
                  <a:pt x="4" y="40"/>
                </a:lnTo>
                <a:lnTo>
                  <a:pt x="2" y="46"/>
                </a:lnTo>
                <a:lnTo>
                  <a:pt x="0" y="52"/>
                </a:lnTo>
                <a:lnTo>
                  <a:pt x="2" y="60"/>
                </a:lnTo>
                <a:lnTo>
                  <a:pt x="2" y="60"/>
                </a:lnTo>
                <a:lnTo>
                  <a:pt x="10" y="74"/>
                </a:lnTo>
                <a:lnTo>
                  <a:pt x="12" y="80"/>
                </a:lnTo>
                <a:lnTo>
                  <a:pt x="14" y="90"/>
                </a:lnTo>
                <a:lnTo>
                  <a:pt x="14" y="9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p:cNvSpPr>
            <a:spLocks/>
          </p:cNvSpPr>
          <p:nvPr/>
        </p:nvSpPr>
        <p:spPr bwMode="auto">
          <a:xfrm>
            <a:off x="7002484" y="2137459"/>
            <a:ext cx="1071215" cy="799639"/>
          </a:xfrm>
          <a:custGeom>
            <a:avLst/>
            <a:gdLst>
              <a:gd name="T0" fmla="*/ 0 w 284"/>
              <a:gd name="T1" fmla="*/ 82 h 212"/>
              <a:gd name="T2" fmla="*/ 6 w 284"/>
              <a:gd name="T3" fmla="*/ 40 h 212"/>
              <a:gd name="T4" fmla="*/ 26 w 284"/>
              <a:gd name="T5" fmla="*/ 14 h 212"/>
              <a:gd name="T6" fmla="*/ 56 w 284"/>
              <a:gd name="T7" fmla="*/ 2 h 212"/>
              <a:gd name="T8" fmla="*/ 90 w 284"/>
              <a:gd name="T9" fmla="*/ 0 h 212"/>
              <a:gd name="T10" fmla="*/ 114 w 284"/>
              <a:gd name="T11" fmla="*/ 2 h 212"/>
              <a:gd name="T12" fmla="*/ 168 w 284"/>
              <a:gd name="T13" fmla="*/ 12 h 212"/>
              <a:gd name="T14" fmla="*/ 200 w 284"/>
              <a:gd name="T15" fmla="*/ 16 h 212"/>
              <a:gd name="T16" fmla="*/ 242 w 284"/>
              <a:gd name="T17" fmla="*/ 20 h 212"/>
              <a:gd name="T18" fmla="*/ 258 w 284"/>
              <a:gd name="T19" fmla="*/ 26 h 212"/>
              <a:gd name="T20" fmla="*/ 270 w 284"/>
              <a:gd name="T21" fmla="*/ 26 h 212"/>
              <a:gd name="T22" fmla="*/ 284 w 284"/>
              <a:gd name="T23" fmla="*/ 32 h 212"/>
              <a:gd name="T24" fmla="*/ 284 w 284"/>
              <a:gd name="T25" fmla="*/ 38 h 212"/>
              <a:gd name="T26" fmla="*/ 280 w 284"/>
              <a:gd name="T27" fmla="*/ 50 h 212"/>
              <a:gd name="T28" fmla="*/ 266 w 284"/>
              <a:gd name="T29" fmla="*/ 64 h 212"/>
              <a:gd name="T30" fmla="*/ 264 w 284"/>
              <a:gd name="T31" fmla="*/ 70 h 212"/>
              <a:gd name="T32" fmla="*/ 250 w 284"/>
              <a:gd name="T33" fmla="*/ 80 h 212"/>
              <a:gd name="T34" fmla="*/ 224 w 284"/>
              <a:gd name="T35" fmla="*/ 88 h 212"/>
              <a:gd name="T36" fmla="*/ 214 w 284"/>
              <a:gd name="T37" fmla="*/ 96 h 212"/>
              <a:gd name="T38" fmla="*/ 190 w 284"/>
              <a:gd name="T39" fmla="*/ 102 h 212"/>
              <a:gd name="T40" fmla="*/ 178 w 284"/>
              <a:gd name="T41" fmla="*/ 102 h 212"/>
              <a:gd name="T42" fmla="*/ 180 w 284"/>
              <a:gd name="T43" fmla="*/ 108 h 212"/>
              <a:gd name="T44" fmla="*/ 178 w 284"/>
              <a:gd name="T45" fmla="*/ 116 h 212"/>
              <a:gd name="T46" fmla="*/ 174 w 284"/>
              <a:gd name="T47" fmla="*/ 122 h 212"/>
              <a:gd name="T48" fmla="*/ 170 w 284"/>
              <a:gd name="T49" fmla="*/ 116 h 212"/>
              <a:gd name="T50" fmla="*/ 168 w 284"/>
              <a:gd name="T51" fmla="*/ 108 h 212"/>
              <a:gd name="T52" fmla="*/ 158 w 284"/>
              <a:gd name="T53" fmla="*/ 102 h 212"/>
              <a:gd name="T54" fmla="*/ 156 w 284"/>
              <a:gd name="T55" fmla="*/ 108 h 212"/>
              <a:gd name="T56" fmla="*/ 144 w 284"/>
              <a:gd name="T57" fmla="*/ 118 h 212"/>
              <a:gd name="T58" fmla="*/ 136 w 284"/>
              <a:gd name="T59" fmla="*/ 122 h 212"/>
              <a:gd name="T60" fmla="*/ 124 w 284"/>
              <a:gd name="T61" fmla="*/ 136 h 212"/>
              <a:gd name="T62" fmla="*/ 104 w 284"/>
              <a:gd name="T63" fmla="*/ 144 h 212"/>
              <a:gd name="T64" fmla="*/ 98 w 284"/>
              <a:gd name="T65" fmla="*/ 152 h 212"/>
              <a:gd name="T66" fmla="*/ 82 w 284"/>
              <a:gd name="T67" fmla="*/ 166 h 212"/>
              <a:gd name="T68" fmla="*/ 72 w 284"/>
              <a:gd name="T69" fmla="*/ 170 h 212"/>
              <a:gd name="T70" fmla="*/ 68 w 284"/>
              <a:gd name="T71" fmla="*/ 184 h 212"/>
              <a:gd name="T72" fmla="*/ 54 w 284"/>
              <a:gd name="T73" fmla="*/ 194 h 212"/>
              <a:gd name="T74" fmla="*/ 54 w 284"/>
              <a:gd name="T75" fmla="*/ 198 h 212"/>
              <a:gd name="T76" fmla="*/ 44 w 284"/>
              <a:gd name="T77" fmla="*/ 210 h 212"/>
              <a:gd name="T78" fmla="*/ 38 w 284"/>
              <a:gd name="T79" fmla="*/ 212 h 212"/>
              <a:gd name="T80" fmla="*/ 28 w 284"/>
              <a:gd name="T81" fmla="*/ 206 h 212"/>
              <a:gd name="T82" fmla="*/ 24 w 284"/>
              <a:gd name="T83" fmla="*/ 202 h 212"/>
              <a:gd name="T84" fmla="*/ 8 w 284"/>
              <a:gd name="T85" fmla="*/ 138 h 212"/>
              <a:gd name="T86" fmla="*/ 0 w 284"/>
              <a:gd name="T87" fmla="*/ 8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212">
                <a:moveTo>
                  <a:pt x="0" y="82"/>
                </a:moveTo>
                <a:lnTo>
                  <a:pt x="0" y="82"/>
                </a:lnTo>
                <a:lnTo>
                  <a:pt x="2" y="60"/>
                </a:lnTo>
                <a:lnTo>
                  <a:pt x="6" y="40"/>
                </a:lnTo>
                <a:lnTo>
                  <a:pt x="16" y="26"/>
                </a:lnTo>
                <a:lnTo>
                  <a:pt x="26" y="14"/>
                </a:lnTo>
                <a:lnTo>
                  <a:pt x="40" y="6"/>
                </a:lnTo>
                <a:lnTo>
                  <a:pt x="56" y="2"/>
                </a:lnTo>
                <a:lnTo>
                  <a:pt x="72" y="0"/>
                </a:lnTo>
                <a:lnTo>
                  <a:pt x="90" y="0"/>
                </a:lnTo>
                <a:lnTo>
                  <a:pt x="90" y="0"/>
                </a:lnTo>
                <a:lnTo>
                  <a:pt x="114" y="2"/>
                </a:lnTo>
                <a:lnTo>
                  <a:pt x="140" y="8"/>
                </a:lnTo>
                <a:lnTo>
                  <a:pt x="168" y="12"/>
                </a:lnTo>
                <a:lnTo>
                  <a:pt x="200" y="16"/>
                </a:lnTo>
                <a:lnTo>
                  <a:pt x="200" y="16"/>
                </a:lnTo>
                <a:lnTo>
                  <a:pt x="224" y="18"/>
                </a:lnTo>
                <a:lnTo>
                  <a:pt x="242" y="20"/>
                </a:lnTo>
                <a:lnTo>
                  <a:pt x="252" y="22"/>
                </a:lnTo>
                <a:lnTo>
                  <a:pt x="258" y="26"/>
                </a:lnTo>
                <a:lnTo>
                  <a:pt x="258" y="26"/>
                </a:lnTo>
                <a:lnTo>
                  <a:pt x="270" y="26"/>
                </a:lnTo>
                <a:lnTo>
                  <a:pt x="280" y="28"/>
                </a:lnTo>
                <a:lnTo>
                  <a:pt x="284" y="32"/>
                </a:lnTo>
                <a:lnTo>
                  <a:pt x="284" y="38"/>
                </a:lnTo>
                <a:lnTo>
                  <a:pt x="284" y="38"/>
                </a:lnTo>
                <a:lnTo>
                  <a:pt x="284" y="44"/>
                </a:lnTo>
                <a:lnTo>
                  <a:pt x="280" y="50"/>
                </a:lnTo>
                <a:lnTo>
                  <a:pt x="274" y="58"/>
                </a:lnTo>
                <a:lnTo>
                  <a:pt x="266" y="64"/>
                </a:lnTo>
                <a:lnTo>
                  <a:pt x="266" y="64"/>
                </a:lnTo>
                <a:lnTo>
                  <a:pt x="264" y="70"/>
                </a:lnTo>
                <a:lnTo>
                  <a:pt x="260" y="74"/>
                </a:lnTo>
                <a:lnTo>
                  <a:pt x="250" y="80"/>
                </a:lnTo>
                <a:lnTo>
                  <a:pt x="238" y="84"/>
                </a:lnTo>
                <a:lnTo>
                  <a:pt x="224" y="88"/>
                </a:lnTo>
                <a:lnTo>
                  <a:pt x="224" y="88"/>
                </a:lnTo>
                <a:lnTo>
                  <a:pt x="214" y="96"/>
                </a:lnTo>
                <a:lnTo>
                  <a:pt x="202" y="100"/>
                </a:lnTo>
                <a:lnTo>
                  <a:pt x="190" y="102"/>
                </a:lnTo>
                <a:lnTo>
                  <a:pt x="178" y="102"/>
                </a:lnTo>
                <a:lnTo>
                  <a:pt x="178" y="102"/>
                </a:lnTo>
                <a:lnTo>
                  <a:pt x="178" y="104"/>
                </a:lnTo>
                <a:lnTo>
                  <a:pt x="180" y="108"/>
                </a:lnTo>
                <a:lnTo>
                  <a:pt x="180" y="108"/>
                </a:lnTo>
                <a:lnTo>
                  <a:pt x="178" y="116"/>
                </a:lnTo>
                <a:lnTo>
                  <a:pt x="174" y="122"/>
                </a:lnTo>
                <a:lnTo>
                  <a:pt x="174" y="122"/>
                </a:lnTo>
                <a:lnTo>
                  <a:pt x="172" y="118"/>
                </a:lnTo>
                <a:lnTo>
                  <a:pt x="170" y="116"/>
                </a:lnTo>
                <a:lnTo>
                  <a:pt x="168" y="108"/>
                </a:lnTo>
                <a:lnTo>
                  <a:pt x="168" y="108"/>
                </a:lnTo>
                <a:lnTo>
                  <a:pt x="164" y="102"/>
                </a:lnTo>
                <a:lnTo>
                  <a:pt x="158" y="102"/>
                </a:lnTo>
                <a:lnTo>
                  <a:pt x="158" y="102"/>
                </a:lnTo>
                <a:lnTo>
                  <a:pt x="156" y="108"/>
                </a:lnTo>
                <a:lnTo>
                  <a:pt x="150" y="114"/>
                </a:lnTo>
                <a:lnTo>
                  <a:pt x="144" y="118"/>
                </a:lnTo>
                <a:lnTo>
                  <a:pt x="136" y="122"/>
                </a:lnTo>
                <a:lnTo>
                  <a:pt x="136" y="122"/>
                </a:lnTo>
                <a:lnTo>
                  <a:pt x="130" y="130"/>
                </a:lnTo>
                <a:lnTo>
                  <a:pt x="124" y="136"/>
                </a:lnTo>
                <a:lnTo>
                  <a:pt x="114" y="140"/>
                </a:lnTo>
                <a:lnTo>
                  <a:pt x="104" y="144"/>
                </a:lnTo>
                <a:lnTo>
                  <a:pt x="104" y="144"/>
                </a:lnTo>
                <a:lnTo>
                  <a:pt x="98" y="152"/>
                </a:lnTo>
                <a:lnTo>
                  <a:pt x="92" y="160"/>
                </a:lnTo>
                <a:lnTo>
                  <a:pt x="82" y="166"/>
                </a:lnTo>
                <a:lnTo>
                  <a:pt x="72" y="170"/>
                </a:lnTo>
                <a:lnTo>
                  <a:pt x="72" y="170"/>
                </a:lnTo>
                <a:lnTo>
                  <a:pt x="72" y="178"/>
                </a:lnTo>
                <a:lnTo>
                  <a:pt x="68" y="184"/>
                </a:lnTo>
                <a:lnTo>
                  <a:pt x="62" y="190"/>
                </a:lnTo>
                <a:lnTo>
                  <a:pt x="54" y="194"/>
                </a:lnTo>
                <a:lnTo>
                  <a:pt x="54" y="194"/>
                </a:lnTo>
                <a:lnTo>
                  <a:pt x="54" y="198"/>
                </a:lnTo>
                <a:lnTo>
                  <a:pt x="52" y="204"/>
                </a:lnTo>
                <a:lnTo>
                  <a:pt x="44" y="210"/>
                </a:lnTo>
                <a:lnTo>
                  <a:pt x="44" y="210"/>
                </a:lnTo>
                <a:lnTo>
                  <a:pt x="38" y="212"/>
                </a:lnTo>
                <a:lnTo>
                  <a:pt x="32" y="210"/>
                </a:lnTo>
                <a:lnTo>
                  <a:pt x="28" y="206"/>
                </a:lnTo>
                <a:lnTo>
                  <a:pt x="24" y="202"/>
                </a:lnTo>
                <a:lnTo>
                  <a:pt x="24" y="202"/>
                </a:lnTo>
                <a:lnTo>
                  <a:pt x="14" y="168"/>
                </a:lnTo>
                <a:lnTo>
                  <a:pt x="8" y="138"/>
                </a:lnTo>
                <a:lnTo>
                  <a:pt x="2" y="108"/>
                </a:lnTo>
                <a:lnTo>
                  <a:pt x="0" y="82"/>
                </a:lnTo>
                <a:lnTo>
                  <a:pt x="0" y="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p:cNvSpPr>
            <a:spLocks/>
          </p:cNvSpPr>
          <p:nvPr/>
        </p:nvSpPr>
        <p:spPr bwMode="auto">
          <a:xfrm>
            <a:off x="9129826" y="3748568"/>
            <a:ext cx="716658" cy="1048584"/>
          </a:xfrm>
          <a:custGeom>
            <a:avLst/>
            <a:gdLst>
              <a:gd name="T0" fmla="*/ 22 w 190"/>
              <a:gd name="T1" fmla="*/ 108 h 278"/>
              <a:gd name="T2" fmla="*/ 16 w 190"/>
              <a:gd name="T3" fmla="*/ 86 h 278"/>
              <a:gd name="T4" fmla="*/ 6 w 190"/>
              <a:gd name="T5" fmla="*/ 66 h 278"/>
              <a:gd name="T6" fmla="*/ 0 w 190"/>
              <a:gd name="T7" fmla="*/ 42 h 278"/>
              <a:gd name="T8" fmla="*/ 10 w 190"/>
              <a:gd name="T9" fmla="*/ 24 h 278"/>
              <a:gd name="T10" fmla="*/ 18 w 190"/>
              <a:gd name="T11" fmla="*/ 16 h 278"/>
              <a:gd name="T12" fmla="*/ 34 w 190"/>
              <a:gd name="T13" fmla="*/ 4 h 278"/>
              <a:gd name="T14" fmla="*/ 44 w 190"/>
              <a:gd name="T15" fmla="*/ 2 h 278"/>
              <a:gd name="T16" fmla="*/ 62 w 190"/>
              <a:gd name="T17" fmla="*/ 4 h 278"/>
              <a:gd name="T18" fmla="*/ 74 w 190"/>
              <a:gd name="T19" fmla="*/ 12 h 278"/>
              <a:gd name="T20" fmla="*/ 84 w 190"/>
              <a:gd name="T21" fmla="*/ 18 h 278"/>
              <a:gd name="T22" fmla="*/ 108 w 190"/>
              <a:gd name="T23" fmla="*/ 16 h 278"/>
              <a:gd name="T24" fmla="*/ 118 w 190"/>
              <a:gd name="T25" fmla="*/ 12 h 278"/>
              <a:gd name="T26" fmla="*/ 136 w 190"/>
              <a:gd name="T27" fmla="*/ 2 h 278"/>
              <a:gd name="T28" fmla="*/ 142 w 190"/>
              <a:gd name="T29" fmla="*/ 2 h 278"/>
              <a:gd name="T30" fmla="*/ 156 w 190"/>
              <a:gd name="T31" fmla="*/ 2 h 278"/>
              <a:gd name="T32" fmla="*/ 174 w 190"/>
              <a:gd name="T33" fmla="*/ 14 h 278"/>
              <a:gd name="T34" fmla="*/ 178 w 190"/>
              <a:gd name="T35" fmla="*/ 22 h 278"/>
              <a:gd name="T36" fmla="*/ 190 w 190"/>
              <a:gd name="T37" fmla="*/ 44 h 278"/>
              <a:gd name="T38" fmla="*/ 184 w 190"/>
              <a:gd name="T39" fmla="*/ 68 h 278"/>
              <a:gd name="T40" fmla="*/ 182 w 190"/>
              <a:gd name="T41" fmla="*/ 76 h 278"/>
              <a:gd name="T42" fmla="*/ 176 w 190"/>
              <a:gd name="T43" fmla="*/ 92 h 278"/>
              <a:gd name="T44" fmla="*/ 172 w 190"/>
              <a:gd name="T45" fmla="*/ 98 h 278"/>
              <a:gd name="T46" fmla="*/ 170 w 190"/>
              <a:gd name="T47" fmla="*/ 106 h 278"/>
              <a:gd name="T48" fmla="*/ 174 w 190"/>
              <a:gd name="T49" fmla="*/ 166 h 278"/>
              <a:gd name="T50" fmla="*/ 174 w 190"/>
              <a:gd name="T51" fmla="*/ 184 h 278"/>
              <a:gd name="T52" fmla="*/ 172 w 190"/>
              <a:gd name="T53" fmla="*/ 216 h 278"/>
              <a:gd name="T54" fmla="*/ 160 w 190"/>
              <a:gd name="T55" fmla="*/ 252 h 278"/>
              <a:gd name="T56" fmla="*/ 152 w 190"/>
              <a:gd name="T57" fmla="*/ 270 h 278"/>
              <a:gd name="T58" fmla="*/ 140 w 190"/>
              <a:gd name="T59" fmla="*/ 278 h 278"/>
              <a:gd name="T60" fmla="*/ 130 w 190"/>
              <a:gd name="T61" fmla="*/ 272 h 278"/>
              <a:gd name="T62" fmla="*/ 128 w 190"/>
              <a:gd name="T63" fmla="*/ 262 h 278"/>
              <a:gd name="T64" fmla="*/ 128 w 190"/>
              <a:gd name="T65" fmla="*/ 234 h 278"/>
              <a:gd name="T66" fmla="*/ 126 w 190"/>
              <a:gd name="T67" fmla="*/ 202 h 278"/>
              <a:gd name="T68" fmla="*/ 122 w 190"/>
              <a:gd name="T69" fmla="*/ 192 h 278"/>
              <a:gd name="T70" fmla="*/ 108 w 190"/>
              <a:gd name="T71" fmla="*/ 174 h 278"/>
              <a:gd name="T72" fmla="*/ 96 w 190"/>
              <a:gd name="T73" fmla="*/ 168 h 278"/>
              <a:gd name="T74" fmla="*/ 82 w 190"/>
              <a:gd name="T75" fmla="*/ 174 h 278"/>
              <a:gd name="T76" fmla="*/ 70 w 190"/>
              <a:gd name="T77" fmla="*/ 192 h 278"/>
              <a:gd name="T78" fmla="*/ 64 w 190"/>
              <a:gd name="T79" fmla="*/ 210 h 278"/>
              <a:gd name="T80" fmla="*/ 60 w 190"/>
              <a:gd name="T81" fmla="*/ 262 h 278"/>
              <a:gd name="T82" fmla="*/ 58 w 190"/>
              <a:gd name="T83" fmla="*/ 272 h 278"/>
              <a:gd name="T84" fmla="*/ 54 w 190"/>
              <a:gd name="T85" fmla="*/ 278 h 278"/>
              <a:gd name="T86" fmla="*/ 46 w 190"/>
              <a:gd name="T87" fmla="*/ 276 h 278"/>
              <a:gd name="T88" fmla="*/ 40 w 190"/>
              <a:gd name="T89" fmla="*/ 270 h 278"/>
              <a:gd name="T90" fmla="*/ 28 w 190"/>
              <a:gd name="T91" fmla="*/ 250 h 278"/>
              <a:gd name="T92" fmla="*/ 20 w 190"/>
              <a:gd name="T93" fmla="*/ 226 h 278"/>
              <a:gd name="T94" fmla="*/ 18 w 190"/>
              <a:gd name="T95" fmla="*/ 176 h 278"/>
              <a:gd name="T96" fmla="*/ 18 w 190"/>
              <a:gd name="T97" fmla="*/ 160 h 278"/>
              <a:gd name="T98" fmla="*/ 22 w 190"/>
              <a:gd name="T99" fmla="*/ 126 h 278"/>
              <a:gd name="T100" fmla="*/ 22 w 190"/>
              <a:gd name="T101" fmla="*/ 10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78">
                <a:moveTo>
                  <a:pt x="22" y="108"/>
                </a:moveTo>
                <a:lnTo>
                  <a:pt x="22" y="108"/>
                </a:lnTo>
                <a:lnTo>
                  <a:pt x="20" y="98"/>
                </a:lnTo>
                <a:lnTo>
                  <a:pt x="16" y="86"/>
                </a:lnTo>
                <a:lnTo>
                  <a:pt x="6" y="66"/>
                </a:lnTo>
                <a:lnTo>
                  <a:pt x="6" y="66"/>
                </a:lnTo>
                <a:lnTo>
                  <a:pt x="0" y="54"/>
                </a:lnTo>
                <a:lnTo>
                  <a:pt x="0" y="42"/>
                </a:lnTo>
                <a:lnTo>
                  <a:pt x="4" y="32"/>
                </a:lnTo>
                <a:lnTo>
                  <a:pt x="10" y="24"/>
                </a:lnTo>
                <a:lnTo>
                  <a:pt x="10" y="24"/>
                </a:lnTo>
                <a:lnTo>
                  <a:pt x="18" y="16"/>
                </a:lnTo>
                <a:lnTo>
                  <a:pt x="26" y="8"/>
                </a:lnTo>
                <a:lnTo>
                  <a:pt x="34" y="4"/>
                </a:lnTo>
                <a:lnTo>
                  <a:pt x="44" y="2"/>
                </a:lnTo>
                <a:lnTo>
                  <a:pt x="44" y="2"/>
                </a:lnTo>
                <a:lnTo>
                  <a:pt x="54" y="0"/>
                </a:lnTo>
                <a:lnTo>
                  <a:pt x="62" y="4"/>
                </a:lnTo>
                <a:lnTo>
                  <a:pt x="68" y="8"/>
                </a:lnTo>
                <a:lnTo>
                  <a:pt x="74" y="12"/>
                </a:lnTo>
                <a:lnTo>
                  <a:pt x="74" y="12"/>
                </a:lnTo>
                <a:lnTo>
                  <a:pt x="84" y="18"/>
                </a:lnTo>
                <a:lnTo>
                  <a:pt x="96" y="18"/>
                </a:lnTo>
                <a:lnTo>
                  <a:pt x="108" y="16"/>
                </a:lnTo>
                <a:lnTo>
                  <a:pt x="118" y="12"/>
                </a:lnTo>
                <a:lnTo>
                  <a:pt x="118" y="12"/>
                </a:lnTo>
                <a:lnTo>
                  <a:pt x="130" y="4"/>
                </a:lnTo>
                <a:lnTo>
                  <a:pt x="136" y="2"/>
                </a:lnTo>
                <a:lnTo>
                  <a:pt x="142" y="2"/>
                </a:lnTo>
                <a:lnTo>
                  <a:pt x="142" y="2"/>
                </a:lnTo>
                <a:lnTo>
                  <a:pt x="150" y="2"/>
                </a:lnTo>
                <a:lnTo>
                  <a:pt x="156" y="2"/>
                </a:lnTo>
                <a:lnTo>
                  <a:pt x="166" y="8"/>
                </a:lnTo>
                <a:lnTo>
                  <a:pt x="174" y="14"/>
                </a:lnTo>
                <a:lnTo>
                  <a:pt x="178" y="22"/>
                </a:lnTo>
                <a:lnTo>
                  <a:pt x="178" y="22"/>
                </a:lnTo>
                <a:lnTo>
                  <a:pt x="186" y="34"/>
                </a:lnTo>
                <a:lnTo>
                  <a:pt x="190" y="44"/>
                </a:lnTo>
                <a:lnTo>
                  <a:pt x="190" y="56"/>
                </a:lnTo>
                <a:lnTo>
                  <a:pt x="184" y="68"/>
                </a:lnTo>
                <a:lnTo>
                  <a:pt x="184" y="68"/>
                </a:lnTo>
                <a:lnTo>
                  <a:pt x="182" y="76"/>
                </a:lnTo>
                <a:lnTo>
                  <a:pt x="178" y="84"/>
                </a:lnTo>
                <a:lnTo>
                  <a:pt x="176" y="92"/>
                </a:lnTo>
                <a:lnTo>
                  <a:pt x="172" y="98"/>
                </a:lnTo>
                <a:lnTo>
                  <a:pt x="172" y="98"/>
                </a:lnTo>
                <a:lnTo>
                  <a:pt x="170" y="102"/>
                </a:lnTo>
                <a:lnTo>
                  <a:pt x="170" y="106"/>
                </a:lnTo>
                <a:lnTo>
                  <a:pt x="170" y="122"/>
                </a:lnTo>
                <a:lnTo>
                  <a:pt x="174" y="166"/>
                </a:lnTo>
                <a:lnTo>
                  <a:pt x="174" y="166"/>
                </a:lnTo>
                <a:lnTo>
                  <a:pt x="174" y="184"/>
                </a:lnTo>
                <a:lnTo>
                  <a:pt x="174" y="200"/>
                </a:lnTo>
                <a:lnTo>
                  <a:pt x="172" y="216"/>
                </a:lnTo>
                <a:lnTo>
                  <a:pt x="168" y="230"/>
                </a:lnTo>
                <a:lnTo>
                  <a:pt x="160" y="252"/>
                </a:lnTo>
                <a:lnTo>
                  <a:pt x="152" y="270"/>
                </a:lnTo>
                <a:lnTo>
                  <a:pt x="152" y="270"/>
                </a:lnTo>
                <a:lnTo>
                  <a:pt x="146" y="276"/>
                </a:lnTo>
                <a:lnTo>
                  <a:pt x="140" y="278"/>
                </a:lnTo>
                <a:lnTo>
                  <a:pt x="134" y="276"/>
                </a:lnTo>
                <a:lnTo>
                  <a:pt x="130" y="272"/>
                </a:lnTo>
                <a:lnTo>
                  <a:pt x="130" y="272"/>
                </a:lnTo>
                <a:lnTo>
                  <a:pt x="128" y="262"/>
                </a:lnTo>
                <a:lnTo>
                  <a:pt x="128" y="254"/>
                </a:lnTo>
                <a:lnTo>
                  <a:pt x="128" y="234"/>
                </a:lnTo>
                <a:lnTo>
                  <a:pt x="128" y="214"/>
                </a:lnTo>
                <a:lnTo>
                  <a:pt x="126" y="202"/>
                </a:lnTo>
                <a:lnTo>
                  <a:pt x="122" y="192"/>
                </a:lnTo>
                <a:lnTo>
                  <a:pt x="122" y="192"/>
                </a:lnTo>
                <a:lnTo>
                  <a:pt x="116" y="182"/>
                </a:lnTo>
                <a:lnTo>
                  <a:pt x="108" y="174"/>
                </a:lnTo>
                <a:lnTo>
                  <a:pt x="102" y="170"/>
                </a:lnTo>
                <a:lnTo>
                  <a:pt x="96" y="168"/>
                </a:lnTo>
                <a:lnTo>
                  <a:pt x="88" y="170"/>
                </a:lnTo>
                <a:lnTo>
                  <a:pt x="82" y="174"/>
                </a:lnTo>
                <a:lnTo>
                  <a:pt x="76" y="182"/>
                </a:lnTo>
                <a:lnTo>
                  <a:pt x="70" y="192"/>
                </a:lnTo>
                <a:lnTo>
                  <a:pt x="70" y="192"/>
                </a:lnTo>
                <a:lnTo>
                  <a:pt x="64" y="210"/>
                </a:lnTo>
                <a:lnTo>
                  <a:pt x="60" y="228"/>
                </a:lnTo>
                <a:lnTo>
                  <a:pt x="60" y="262"/>
                </a:lnTo>
                <a:lnTo>
                  <a:pt x="60" y="262"/>
                </a:lnTo>
                <a:lnTo>
                  <a:pt x="58" y="272"/>
                </a:lnTo>
                <a:lnTo>
                  <a:pt x="56" y="276"/>
                </a:lnTo>
                <a:lnTo>
                  <a:pt x="54" y="278"/>
                </a:lnTo>
                <a:lnTo>
                  <a:pt x="50" y="278"/>
                </a:lnTo>
                <a:lnTo>
                  <a:pt x="46" y="276"/>
                </a:lnTo>
                <a:lnTo>
                  <a:pt x="40" y="270"/>
                </a:lnTo>
                <a:lnTo>
                  <a:pt x="40" y="270"/>
                </a:lnTo>
                <a:lnTo>
                  <a:pt x="32" y="260"/>
                </a:lnTo>
                <a:lnTo>
                  <a:pt x="28" y="250"/>
                </a:lnTo>
                <a:lnTo>
                  <a:pt x="24" y="238"/>
                </a:lnTo>
                <a:lnTo>
                  <a:pt x="20" y="226"/>
                </a:lnTo>
                <a:lnTo>
                  <a:pt x="18" y="202"/>
                </a:lnTo>
                <a:lnTo>
                  <a:pt x="18" y="176"/>
                </a:lnTo>
                <a:lnTo>
                  <a:pt x="18" y="176"/>
                </a:lnTo>
                <a:lnTo>
                  <a:pt x="18" y="160"/>
                </a:lnTo>
                <a:lnTo>
                  <a:pt x="20" y="142"/>
                </a:lnTo>
                <a:lnTo>
                  <a:pt x="22" y="126"/>
                </a:lnTo>
                <a:lnTo>
                  <a:pt x="22" y="108"/>
                </a:lnTo>
                <a:lnTo>
                  <a:pt x="22" y="10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p:cNvSpPr>
            <a:spLocks/>
          </p:cNvSpPr>
          <p:nvPr/>
        </p:nvSpPr>
        <p:spPr bwMode="auto">
          <a:xfrm>
            <a:off x="2513940" y="1986583"/>
            <a:ext cx="912796" cy="1101390"/>
          </a:xfrm>
          <a:custGeom>
            <a:avLst/>
            <a:gdLst>
              <a:gd name="T0" fmla="*/ 136 w 242"/>
              <a:gd name="T1" fmla="*/ 154 h 292"/>
              <a:gd name="T2" fmla="*/ 136 w 242"/>
              <a:gd name="T3" fmla="*/ 132 h 292"/>
              <a:gd name="T4" fmla="*/ 120 w 242"/>
              <a:gd name="T5" fmla="*/ 72 h 292"/>
              <a:gd name="T6" fmla="*/ 116 w 242"/>
              <a:gd name="T7" fmla="*/ 56 h 292"/>
              <a:gd name="T8" fmla="*/ 118 w 242"/>
              <a:gd name="T9" fmla="*/ 0 h 292"/>
              <a:gd name="T10" fmla="*/ 148 w 242"/>
              <a:gd name="T11" fmla="*/ 0 h 292"/>
              <a:gd name="T12" fmla="*/ 146 w 242"/>
              <a:gd name="T13" fmla="*/ 34 h 292"/>
              <a:gd name="T14" fmla="*/ 148 w 242"/>
              <a:gd name="T15" fmla="*/ 68 h 292"/>
              <a:gd name="T16" fmla="*/ 152 w 242"/>
              <a:gd name="T17" fmla="*/ 78 h 292"/>
              <a:gd name="T18" fmla="*/ 156 w 242"/>
              <a:gd name="T19" fmla="*/ 78 h 292"/>
              <a:gd name="T20" fmla="*/ 166 w 242"/>
              <a:gd name="T21" fmla="*/ 76 h 292"/>
              <a:gd name="T22" fmla="*/ 172 w 242"/>
              <a:gd name="T23" fmla="*/ 74 h 292"/>
              <a:gd name="T24" fmla="*/ 194 w 242"/>
              <a:gd name="T25" fmla="*/ 76 h 292"/>
              <a:gd name="T26" fmla="*/ 204 w 242"/>
              <a:gd name="T27" fmla="*/ 80 h 292"/>
              <a:gd name="T28" fmla="*/ 224 w 242"/>
              <a:gd name="T29" fmla="*/ 90 h 292"/>
              <a:gd name="T30" fmla="*/ 236 w 242"/>
              <a:gd name="T31" fmla="*/ 106 h 292"/>
              <a:gd name="T32" fmla="*/ 242 w 242"/>
              <a:gd name="T33" fmla="*/ 126 h 292"/>
              <a:gd name="T34" fmla="*/ 242 w 242"/>
              <a:gd name="T35" fmla="*/ 140 h 292"/>
              <a:gd name="T36" fmla="*/ 236 w 242"/>
              <a:gd name="T37" fmla="*/ 174 h 292"/>
              <a:gd name="T38" fmla="*/ 222 w 242"/>
              <a:gd name="T39" fmla="*/ 206 h 292"/>
              <a:gd name="T40" fmla="*/ 214 w 242"/>
              <a:gd name="T41" fmla="*/ 220 h 292"/>
              <a:gd name="T42" fmla="*/ 194 w 242"/>
              <a:gd name="T43" fmla="*/ 240 h 292"/>
              <a:gd name="T44" fmla="*/ 172 w 242"/>
              <a:gd name="T45" fmla="*/ 256 h 292"/>
              <a:gd name="T46" fmla="*/ 146 w 242"/>
              <a:gd name="T47" fmla="*/ 264 h 292"/>
              <a:gd name="T48" fmla="*/ 130 w 242"/>
              <a:gd name="T49" fmla="*/ 266 h 292"/>
              <a:gd name="T50" fmla="*/ 96 w 242"/>
              <a:gd name="T51" fmla="*/ 262 h 292"/>
              <a:gd name="T52" fmla="*/ 78 w 242"/>
              <a:gd name="T53" fmla="*/ 254 h 292"/>
              <a:gd name="T54" fmla="*/ 62 w 242"/>
              <a:gd name="T55" fmla="*/ 238 h 292"/>
              <a:gd name="T56" fmla="*/ 58 w 242"/>
              <a:gd name="T57" fmla="*/ 234 h 292"/>
              <a:gd name="T58" fmla="*/ 46 w 242"/>
              <a:gd name="T59" fmla="*/ 228 h 292"/>
              <a:gd name="T60" fmla="*/ 40 w 242"/>
              <a:gd name="T61" fmla="*/ 228 h 292"/>
              <a:gd name="T62" fmla="*/ 32 w 242"/>
              <a:gd name="T63" fmla="*/ 230 h 292"/>
              <a:gd name="T64" fmla="*/ 30 w 242"/>
              <a:gd name="T65" fmla="*/ 238 h 292"/>
              <a:gd name="T66" fmla="*/ 34 w 242"/>
              <a:gd name="T67" fmla="*/ 250 h 292"/>
              <a:gd name="T68" fmla="*/ 48 w 242"/>
              <a:gd name="T69" fmla="*/ 280 h 292"/>
              <a:gd name="T70" fmla="*/ 22 w 242"/>
              <a:gd name="T71" fmla="*/ 292 h 292"/>
              <a:gd name="T72" fmla="*/ 16 w 242"/>
              <a:gd name="T73" fmla="*/ 280 h 292"/>
              <a:gd name="T74" fmla="*/ 2 w 242"/>
              <a:gd name="T75" fmla="*/ 250 h 292"/>
              <a:gd name="T76" fmla="*/ 0 w 242"/>
              <a:gd name="T77" fmla="*/ 236 h 292"/>
              <a:gd name="T78" fmla="*/ 2 w 242"/>
              <a:gd name="T79" fmla="*/ 222 h 292"/>
              <a:gd name="T80" fmla="*/ 8 w 242"/>
              <a:gd name="T81" fmla="*/ 208 h 292"/>
              <a:gd name="T82" fmla="*/ 18 w 242"/>
              <a:gd name="T83" fmla="*/ 200 h 292"/>
              <a:gd name="T84" fmla="*/ 32 w 242"/>
              <a:gd name="T85" fmla="*/ 196 h 292"/>
              <a:gd name="T86" fmla="*/ 42 w 242"/>
              <a:gd name="T87" fmla="*/ 196 h 292"/>
              <a:gd name="T88" fmla="*/ 64 w 242"/>
              <a:gd name="T89" fmla="*/ 202 h 292"/>
              <a:gd name="T90" fmla="*/ 74 w 242"/>
              <a:gd name="T91" fmla="*/ 204 h 292"/>
              <a:gd name="T92" fmla="*/ 102 w 242"/>
              <a:gd name="T93" fmla="*/ 200 h 292"/>
              <a:gd name="T94" fmla="*/ 120 w 242"/>
              <a:gd name="T95" fmla="*/ 188 h 292"/>
              <a:gd name="T96" fmla="*/ 132 w 242"/>
              <a:gd name="T97" fmla="*/ 172 h 292"/>
              <a:gd name="T98" fmla="*/ 136 w 242"/>
              <a:gd name="T99" fmla="*/ 15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292">
                <a:moveTo>
                  <a:pt x="136" y="154"/>
                </a:moveTo>
                <a:lnTo>
                  <a:pt x="136" y="154"/>
                </a:lnTo>
                <a:lnTo>
                  <a:pt x="138" y="144"/>
                </a:lnTo>
                <a:lnTo>
                  <a:pt x="136" y="132"/>
                </a:lnTo>
                <a:lnTo>
                  <a:pt x="132" y="112"/>
                </a:lnTo>
                <a:lnTo>
                  <a:pt x="120" y="72"/>
                </a:lnTo>
                <a:lnTo>
                  <a:pt x="120" y="72"/>
                </a:lnTo>
                <a:lnTo>
                  <a:pt x="116" y="56"/>
                </a:lnTo>
                <a:lnTo>
                  <a:pt x="116" y="36"/>
                </a:lnTo>
                <a:lnTo>
                  <a:pt x="118" y="0"/>
                </a:lnTo>
                <a:lnTo>
                  <a:pt x="148" y="0"/>
                </a:lnTo>
                <a:lnTo>
                  <a:pt x="148" y="0"/>
                </a:lnTo>
                <a:lnTo>
                  <a:pt x="146" y="14"/>
                </a:lnTo>
                <a:lnTo>
                  <a:pt x="146" y="34"/>
                </a:lnTo>
                <a:lnTo>
                  <a:pt x="148" y="68"/>
                </a:lnTo>
                <a:lnTo>
                  <a:pt x="148" y="68"/>
                </a:lnTo>
                <a:lnTo>
                  <a:pt x="150" y="74"/>
                </a:lnTo>
                <a:lnTo>
                  <a:pt x="152" y="78"/>
                </a:lnTo>
                <a:lnTo>
                  <a:pt x="156" y="78"/>
                </a:lnTo>
                <a:lnTo>
                  <a:pt x="156" y="78"/>
                </a:lnTo>
                <a:lnTo>
                  <a:pt x="160" y="78"/>
                </a:lnTo>
                <a:lnTo>
                  <a:pt x="166" y="76"/>
                </a:lnTo>
                <a:lnTo>
                  <a:pt x="166" y="76"/>
                </a:lnTo>
                <a:lnTo>
                  <a:pt x="172" y="74"/>
                </a:lnTo>
                <a:lnTo>
                  <a:pt x="180" y="74"/>
                </a:lnTo>
                <a:lnTo>
                  <a:pt x="194" y="76"/>
                </a:lnTo>
                <a:lnTo>
                  <a:pt x="194" y="76"/>
                </a:lnTo>
                <a:lnTo>
                  <a:pt x="204" y="80"/>
                </a:lnTo>
                <a:lnTo>
                  <a:pt x="214" y="84"/>
                </a:lnTo>
                <a:lnTo>
                  <a:pt x="224" y="90"/>
                </a:lnTo>
                <a:lnTo>
                  <a:pt x="230" y="98"/>
                </a:lnTo>
                <a:lnTo>
                  <a:pt x="236" y="106"/>
                </a:lnTo>
                <a:lnTo>
                  <a:pt x="240" y="116"/>
                </a:lnTo>
                <a:lnTo>
                  <a:pt x="242" y="126"/>
                </a:lnTo>
                <a:lnTo>
                  <a:pt x="242" y="140"/>
                </a:lnTo>
                <a:lnTo>
                  <a:pt x="242" y="140"/>
                </a:lnTo>
                <a:lnTo>
                  <a:pt x="242" y="158"/>
                </a:lnTo>
                <a:lnTo>
                  <a:pt x="236" y="174"/>
                </a:lnTo>
                <a:lnTo>
                  <a:pt x="230" y="190"/>
                </a:lnTo>
                <a:lnTo>
                  <a:pt x="222" y="206"/>
                </a:lnTo>
                <a:lnTo>
                  <a:pt x="222" y="206"/>
                </a:lnTo>
                <a:lnTo>
                  <a:pt x="214" y="220"/>
                </a:lnTo>
                <a:lnTo>
                  <a:pt x="204" y="230"/>
                </a:lnTo>
                <a:lnTo>
                  <a:pt x="194" y="240"/>
                </a:lnTo>
                <a:lnTo>
                  <a:pt x="184" y="248"/>
                </a:lnTo>
                <a:lnTo>
                  <a:pt x="172" y="256"/>
                </a:lnTo>
                <a:lnTo>
                  <a:pt x="160" y="260"/>
                </a:lnTo>
                <a:lnTo>
                  <a:pt x="146" y="264"/>
                </a:lnTo>
                <a:lnTo>
                  <a:pt x="130" y="266"/>
                </a:lnTo>
                <a:lnTo>
                  <a:pt x="130" y="266"/>
                </a:lnTo>
                <a:lnTo>
                  <a:pt x="112" y="266"/>
                </a:lnTo>
                <a:lnTo>
                  <a:pt x="96" y="262"/>
                </a:lnTo>
                <a:lnTo>
                  <a:pt x="86" y="258"/>
                </a:lnTo>
                <a:lnTo>
                  <a:pt x="78" y="254"/>
                </a:lnTo>
                <a:lnTo>
                  <a:pt x="70" y="246"/>
                </a:lnTo>
                <a:lnTo>
                  <a:pt x="62" y="238"/>
                </a:lnTo>
                <a:lnTo>
                  <a:pt x="62" y="238"/>
                </a:lnTo>
                <a:lnTo>
                  <a:pt x="58" y="234"/>
                </a:lnTo>
                <a:lnTo>
                  <a:pt x="52" y="230"/>
                </a:lnTo>
                <a:lnTo>
                  <a:pt x="46" y="228"/>
                </a:lnTo>
                <a:lnTo>
                  <a:pt x="40" y="228"/>
                </a:lnTo>
                <a:lnTo>
                  <a:pt x="40" y="228"/>
                </a:lnTo>
                <a:lnTo>
                  <a:pt x="36" y="228"/>
                </a:lnTo>
                <a:lnTo>
                  <a:pt x="32" y="230"/>
                </a:lnTo>
                <a:lnTo>
                  <a:pt x="30" y="234"/>
                </a:lnTo>
                <a:lnTo>
                  <a:pt x="30" y="238"/>
                </a:lnTo>
                <a:lnTo>
                  <a:pt x="30" y="238"/>
                </a:lnTo>
                <a:lnTo>
                  <a:pt x="34" y="250"/>
                </a:lnTo>
                <a:lnTo>
                  <a:pt x="40" y="266"/>
                </a:lnTo>
                <a:lnTo>
                  <a:pt x="48" y="280"/>
                </a:lnTo>
                <a:lnTo>
                  <a:pt x="56" y="292"/>
                </a:lnTo>
                <a:lnTo>
                  <a:pt x="22" y="292"/>
                </a:lnTo>
                <a:lnTo>
                  <a:pt x="22" y="292"/>
                </a:lnTo>
                <a:lnTo>
                  <a:pt x="16" y="280"/>
                </a:lnTo>
                <a:lnTo>
                  <a:pt x="8" y="264"/>
                </a:lnTo>
                <a:lnTo>
                  <a:pt x="2" y="250"/>
                </a:lnTo>
                <a:lnTo>
                  <a:pt x="0" y="236"/>
                </a:lnTo>
                <a:lnTo>
                  <a:pt x="0" y="236"/>
                </a:lnTo>
                <a:lnTo>
                  <a:pt x="0" y="228"/>
                </a:lnTo>
                <a:lnTo>
                  <a:pt x="2" y="222"/>
                </a:lnTo>
                <a:lnTo>
                  <a:pt x="4" y="214"/>
                </a:lnTo>
                <a:lnTo>
                  <a:pt x="8" y="208"/>
                </a:lnTo>
                <a:lnTo>
                  <a:pt x="14" y="204"/>
                </a:lnTo>
                <a:lnTo>
                  <a:pt x="18" y="200"/>
                </a:lnTo>
                <a:lnTo>
                  <a:pt x="26" y="198"/>
                </a:lnTo>
                <a:lnTo>
                  <a:pt x="32" y="196"/>
                </a:lnTo>
                <a:lnTo>
                  <a:pt x="32" y="196"/>
                </a:lnTo>
                <a:lnTo>
                  <a:pt x="42" y="196"/>
                </a:lnTo>
                <a:lnTo>
                  <a:pt x="52" y="200"/>
                </a:lnTo>
                <a:lnTo>
                  <a:pt x="64" y="202"/>
                </a:lnTo>
                <a:lnTo>
                  <a:pt x="74" y="204"/>
                </a:lnTo>
                <a:lnTo>
                  <a:pt x="74" y="204"/>
                </a:lnTo>
                <a:lnTo>
                  <a:pt x="90" y="202"/>
                </a:lnTo>
                <a:lnTo>
                  <a:pt x="102" y="200"/>
                </a:lnTo>
                <a:lnTo>
                  <a:pt x="112" y="194"/>
                </a:lnTo>
                <a:lnTo>
                  <a:pt x="120" y="188"/>
                </a:lnTo>
                <a:lnTo>
                  <a:pt x="128" y="182"/>
                </a:lnTo>
                <a:lnTo>
                  <a:pt x="132" y="172"/>
                </a:lnTo>
                <a:lnTo>
                  <a:pt x="136" y="164"/>
                </a:lnTo>
                <a:lnTo>
                  <a:pt x="136" y="154"/>
                </a:lnTo>
                <a:lnTo>
                  <a:pt x="136" y="15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p:cNvSpPr>
            <a:spLocks/>
          </p:cNvSpPr>
          <p:nvPr/>
        </p:nvSpPr>
        <p:spPr bwMode="auto">
          <a:xfrm>
            <a:off x="8926144" y="2069564"/>
            <a:ext cx="1108934" cy="927884"/>
          </a:xfrm>
          <a:custGeom>
            <a:avLst/>
            <a:gdLst>
              <a:gd name="T0" fmla="*/ 32 w 294"/>
              <a:gd name="T1" fmla="*/ 194 h 246"/>
              <a:gd name="T2" fmla="*/ 12 w 294"/>
              <a:gd name="T3" fmla="*/ 168 h 246"/>
              <a:gd name="T4" fmla="*/ 6 w 294"/>
              <a:gd name="T5" fmla="*/ 146 h 246"/>
              <a:gd name="T6" fmla="*/ 8 w 294"/>
              <a:gd name="T7" fmla="*/ 126 h 246"/>
              <a:gd name="T8" fmla="*/ 6 w 294"/>
              <a:gd name="T9" fmla="*/ 86 h 246"/>
              <a:gd name="T10" fmla="*/ 6 w 294"/>
              <a:gd name="T11" fmla="*/ 62 h 246"/>
              <a:gd name="T12" fmla="*/ 10 w 294"/>
              <a:gd name="T13" fmla="*/ 38 h 246"/>
              <a:gd name="T14" fmla="*/ 30 w 294"/>
              <a:gd name="T15" fmla="*/ 18 h 246"/>
              <a:gd name="T16" fmla="*/ 52 w 294"/>
              <a:gd name="T17" fmla="*/ 10 h 246"/>
              <a:gd name="T18" fmla="*/ 84 w 294"/>
              <a:gd name="T19" fmla="*/ 20 h 246"/>
              <a:gd name="T20" fmla="*/ 102 w 294"/>
              <a:gd name="T21" fmla="*/ 26 h 246"/>
              <a:gd name="T22" fmla="*/ 120 w 294"/>
              <a:gd name="T23" fmla="*/ 26 h 246"/>
              <a:gd name="T24" fmla="*/ 142 w 294"/>
              <a:gd name="T25" fmla="*/ 30 h 246"/>
              <a:gd name="T26" fmla="*/ 162 w 294"/>
              <a:gd name="T27" fmla="*/ 36 h 246"/>
              <a:gd name="T28" fmla="*/ 190 w 294"/>
              <a:gd name="T29" fmla="*/ 30 h 246"/>
              <a:gd name="T30" fmla="*/ 212 w 294"/>
              <a:gd name="T31" fmla="*/ 18 h 246"/>
              <a:gd name="T32" fmla="*/ 224 w 294"/>
              <a:gd name="T33" fmla="*/ 8 h 246"/>
              <a:gd name="T34" fmla="*/ 246 w 294"/>
              <a:gd name="T35" fmla="*/ 0 h 246"/>
              <a:gd name="T36" fmla="*/ 276 w 294"/>
              <a:gd name="T37" fmla="*/ 12 h 246"/>
              <a:gd name="T38" fmla="*/ 288 w 294"/>
              <a:gd name="T39" fmla="*/ 38 h 246"/>
              <a:gd name="T40" fmla="*/ 282 w 294"/>
              <a:gd name="T41" fmla="*/ 56 h 246"/>
              <a:gd name="T42" fmla="*/ 286 w 294"/>
              <a:gd name="T43" fmla="*/ 84 h 246"/>
              <a:gd name="T44" fmla="*/ 294 w 294"/>
              <a:gd name="T45" fmla="*/ 98 h 246"/>
              <a:gd name="T46" fmla="*/ 292 w 294"/>
              <a:gd name="T47" fmla="*/ 122 h 246"/>
              <a:gd name="T48" fmla="*/ 278 w 294"/>
              <a:gd name="T49" fmla="*/ 146 h 246"/>
              <a:gd name="T50" fmla="*/ 280 w 294"/>
              <a:gd name="T51" fmla="*/ 164 h 246"/>
              <a:gd name="T52" fmla="*/ 260 w 294"/>
              <a:gd name="T53" fmla="*/ 176 h 246"/>
              <a:gd name="T54" fmla="*/ 242 w 294"/>
              <a:gd name="T55" fmla="*/ 184 h 246"/>
              <a:gd name="T56" fmla="*/ 230 w 294"/>
              <a:gd name="T57" fmla="*/ 170 h 246"/>
              <a:gd name="T58" fmla="*/ 204 w 294"/>
              <a:gd name="T59" fmla="*/ 160 h 246"/>
              <a:gd name="T60" fmla="*/ 188 w 294"/>
              <a:gd name="T61" fmla="*/ 158 h 246"/>
              <a:gd name="T62" fmla="*/ 186 w 294"/>
              <a:gd name="T63" fmla="*/ 178 h 246"/>
              <a:gd name="T64" fmla="*/ 184 w 294"/>
              <a:gd name="T65" fmla="*/ 196 h 246"/>
              <a:gd name="T66" fmla="*/ 180 w 294"/>
              <a:gd name="T67" fmla="*/ 224 h 246"/>
              <a:gd name="T68" fmla="*/ 162 w 294"/>
              <a:gd name="T69" fmla="*/ 246 h 246"/>
              <a:gd name="T70" fmla="*/ 142 w 294"/>
              <a:gd name="T71" fmla="*/ 242 h 246"/>
              <a:gd name="T72" fmla="*/ 130 w 294"/>
              <a:gd name="T73" fmla="*/ 202 h 246"/>
              <a:gd name="T74" fmla="*/ 128 w 294"/>
              <a:gd name="T75" fmla="*/ 168 h 246"/>
              <a:gd name="T76" fmla="*/ 136 w 294"/>
              <a:gd name="T77" fmla="*/ 144 h 246"/>
              <a:gd name="T78" fmla="*/ 148 w 294"/>
              <a:gd name="T79" fmla="*/ 130 h 246"/>
              <a:gd name="T80" fmla="*/ 164 w 294"/>
              <a:gd name="T81" fmla="*/ 122 h 246"/>
              <a:gd name="T82" fmla="*/ 190 w 294"/>
              <a:gd name="T83" fmla="*/ 114 h 246"/>
              <a:gd name="T84" fmla="*/ 216 w 294"/>
              <a:gd name="T85" fmla="*/ 116 h 246"/>
              <a:gd name="T86" fmla="*/ 224 w 294"/>
              <a:gd name="T87" fmla="*/ 106 h 246"/>
              <a:gd name="T88" fmla="*/ 242 w 294"/>
              <a:gd name="T89" fmla="*/ 86 h 246"/>
              <a:gd name="T90" fmla="*/ 238 w 294"/>
              <a:gd name="T91" fmla="*/ 66 h 246"/>
              <a:gd name="T92" fmla="*/ 214 w 294"/>
              <a:gd name="T93" fmla="*/ 62 h 246"/>
              <a:gd name="T94" fmla="*/ 188 w 294"/>
              <a:gd name="T95" fmla="*/ 84 h 246"/>
              <a:gd name="T96" fmla="*/ 158 w 294"/>
              <a:gd name="T97" fmla="*/ 78 h 246"/>
              <a:gd name="T98" fmla="*/ 120 w 294"/>
              <a:gd name="T99" fmla="*/ 78 h 246"/>
              <a:gd name="T100" fmla="*/ 94 w 294"/>
              <a:gd name="T101" fmla="*/ 76 h 246"/>
              <a:gd name="T102" fmla="*/ 66 w 294"/>
              <a:gd name="T103" fmla="*/ 64 h 246"/>
              <a:gd name="T104" fmla="*/ 52 w 294"/>
              <a:gd name="T105" fmla="*/ 76 h 246"/>
              <a:gd name="T106" fmla="*/ 58 w 294"/>
              <a:gd name="T107" fmla="*/ 110 h 246"/>
              <a:gd name="T108" fmla="*/ 70 w 294"/>
              <a:gd name="T109" fmla="*/ 132 h 246"/>
              <a:gd name="T110" fmla="*/ 76 w 294"/>
              <a:gd name="T111" fmla="*/ 156 h 246"/>
              <a:gd name="T112" fmla="*/ 72 w 294"/>
              <a:gd name="T113" fmla="*/ 180 h 246"/>
              <a:gd name="T114" fmla="*/ 52 w 294"/>
              <a:gd name="T115" fmla="*/ 19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246">
                <a:moveTo>
                  <a:pt x="52" y="194"/>
                </a:moveTo>
                <a:lnTo>
                  <a:pt x="52" y="194"/>
                </a:lnTo>
                <a:lnTo>
                  <a:pt x="38" y="196"/>
                </a:lnTo>
                <a:lnTo>
                  <a:pt x="32" y="194"/>
                </a:lnTo>
                <a:lnTo>
                  <a:pt x="24" y="190"/>
                </a:lnTo>
                <a:lnTo>
                  <a:pt x="18" y="186"/>
                </a:lnTo>
                <a:lnTo>
                  <a:pt x="14" y="178"/>
                </a:lnTo>
                <a:lnTo>
                  <a:pt x="12" y="168"/>
                </a:lnTo>
                <a:lnTo>
                  <a:pt x="12" y="154"/>
                </a:lnTo>
                <a:lnTo>
                  <a:pt x="12" y="154"/>
                </a:lnTo>
                <a:lnTo>
                  <a:pt x="8" y="150"/>
                </a:lnTo>
                <a:lnTo>
                  <a:pt x="6" y="146"/>
                </a:lnTo>
                <a:lnTo>
                  <a:pt x="4" y="138"/>
                </a:lnTo>
                <a:lnTo>
                  <a:pt x="6" y="132"/>
                </a:lnTo>
                <a:lnTo>
                  <a:pt x="8" y="126"/>
                </a:lnTo>
                <a:lnTo>
                  <a:pt x="8" y="126"/>
                </a:lnTo>
                <a:lnTo>
                  <a:pt x="2" y="116"/>
                </a:lnTo>
                <a:lnTo>
                  <a:pt x="0" y="106"/>
                </a:lnTo>
                <a:lnTo>
                  <a:pt x="0" y="96"/>
                </a:lnTo>
                <a:lnTo>
                  <a:pt x="6" y="86"/>
                </a:lnTo>
                <a:lnTo>
                  <a:pt x="6" y="86"/>
                </a:lnTo>
                <a:lnTo>
                  <a:pt x="2" y="78"/>
                </a:lnTo>
                <a:lnTo>
                  <a:pt x="2" y="70"/>
                </a:lnTo>
                <a:lnTo>
                  <a:pt x="6" y="62"/>
                </a:lnTo>
                <a:lnTo>
                  <a:pt x="12" y="54"/>
                </a:lnTo>
                <a:lnTo>
                  <a:pt x="12" y="54"/>
                </a:lnTo>
                <a:lnTo>
                  <a:pt x="10" y="46"/>
                </a:lnTo>
                <a:lnTo>
                  <a:pt x="10" y="38"/>
                </a:lnTo>
                <a:lnTo>
                  <a:pt x="16" y="32"/>
                </a:lnTo>
                <a:lnTo>
                  <a:pt x="26" y="24"/>
                </a:lnTo>
                <a:lnTo>
                  <a:pt x="26" y="24"/>
                </a:lnTo>
                <a:lnTo>
                  <a:pt x="30" y="18"/>
                </a:lnTo>
                <a:lnTo>
                  <a:pt x="36" y="12"/>
                </a:lnTo>
                <a:lnTo>
                  <a:pt x="44" y="10"/>
                </a:lnTo>
                <a:lnTo>
                  <a:pt x="52" y="10"/>
                </a:lnTo>
                <a:lnTo>
                  <a:pt x="52" y="10"/>
                </a:lnTo>
                <a:lnTo>
                  <a:pt x="62" y="6"/>
                </a:lnTo>
                <a:lnTo>
                  <a:pt x="70" y="6"/>
                </a:lnTo>
                <a:lnTo>
                  <a:pt x="78" y="12"/>
                </a:lnTo>
                <a:lnTo>
                  <a:pt x="84" y="20"/>
                </a:lnTo>
                <a:lnTo>
                  <a:pt x="84" y="20"/>
                </a:lnTo>
                <a:lnTo>
                  <a:pt x="92" y="20"/>
                </a:lnTo>
                <a:lnTo>
                  <a:pt x="98" y="22"/>
                </a:lnTo>
                <a:lnTo>
                  <a:pt x="102" y="26"/>
                </a:lnTo>
                <a:lnTo>
                  <a:pt x="106" y="32"/>
                </a:lnTo>
                <a:lnTo>
                  <a:pt x="106" y="32"/>
                </a:lnTo>
                <a:lnTo>
                  <a:pt x="112" y="28"/>
                </a:lnTo>
                <a:lnTo>
                  <a:pt x="120" y="26"/>
                </a:lnTo>
                <a:lnTo>
                  <a:pt x="126" y="28"/>
                </a:lnTo>
                <a:lnTo>
                  <a:pt x="134" y="32"/>
                </a:lnTo>
                <a:lnTo>
                  <a:pt x="134" y="32"/>
                </a:lnTo>
                <a:lnTo>
                  <a:pt x="142" y="30"/>
                </a:lnTo>
                <a:lnTo>
                  <a:pt x="148" y="30"/>
                </a:lnTo>
                <a:lnTo>
                  <a:pt x="156" y="32"/>
                </a:lnTo>
                <a:lnTo>
                  <a:pt x="162" y="36"/>
                </a:lnTo>
                <a:lnTo>
                  <a:pt x="162" y="36"/>
                </a:lnTo>
                <a:lnTo>
                  <a:pt x="168" y="30"/>
                </a:lnTo>
                <a:lnTo>
                  <a:pt x="176" y="28"/>
                </a:lnTo>
                <a:lnTo>
                  <a:pt x="182" y="28"/>
                </a:lnTo>
                <a:lnTo>
                  <a:pt x="190" y="30"/>
                </a:lnTo>
                <a:lnTo>
                  <a:pt x="190" y="30"/>
                </a:lnTo>
                <a:lnTo>
                  <a:pt x="196" y="22"/>
                </a:lnTo>
                <a:lnTo>
                  <a:pt x="204" y="20"/>
                </a:lnTo>
                <a:lnTo>
                  <a:pt x="212" y="18"/>
                </a:lnTo>
                <a:lnTo>
                  <a:pt x="220" y="20"/>
                </a:lnTo>
                <a:lnTo>
                  <a:pt x="220" y="20"/>
                </a:lnTo>
                <a:lnTo>
                  <a:pt x="220" y="14"/>
                </a:lnTo>
                <a:lnTo>
                  <a:pt x="224" y="8"/>
                </a:lnTo>
                <a:lnTo>
                  <a:pt x="228" y="6"/>
                </a:lnTo>
                <a:lnTo>
                  <a:pt x="234" y="4"/>
                </a:lnTo>
                <a:lnTo>
                  <a:pt x="234" y="4"/>
                </a:lnTo>
                <a:lnTo>
                  <a:pt x="246" y="0"/>
                </a:lnTo>
                <a:lnTo>
                  <a:pt x="256" y="0"/>
                </a:lnTo>
                <a:lnTo>
                  <a:pt x="262" y="0"/>
                </a:lnTo>
                <a:lnTo>
                  <a:pt x="266" y="4"/>
                </a:lnTo>
                <a:lnTo>
                  <a:pt x="276" y="12"/>
                </a:lnTo>
                <a:lnTo>
                  <a:pt x="276" y="12"/>
                </a:lnTo>
                <a:lnTo>
                  <a:pt x="282" y="22"/>
                </a:lnTo>
                <a:lnTo>
                  <a:pt x="286" y="32"/>
                </a:lnTo>
                <a:lnTo>
                  <a:pt x="288" y="38"/>
                </a:lnTo>
                <a:lnTo>
                  <a:pt x="288" y="42"/>
                </a:lnTo>
                <a:lnTo>
                  <a:pt x="286" y="48"/>
                </a:lnTo>
                <a:lnTo>
                  <a:pt x="282" y="56"/>
                </a:lnTo>
                <a:lnTo>
                  <a:pt x="282" y="56"/>
                </a:lnTo>
                <a:lnTo>
                  <a:pt x="290" y="62"/>
                </a:lnTo>
                <a:lnTo>
                  <a:pt x="292" y="68"/>
                </a:lnTo>
                <a:lnTo>
                  <a:pt x="290" y="76"/>
                </a:lnTo>
                <a:lnTo>
                  <a:pt x="286" y="84"/>
                </a:lnTo>
                <a:lnTo>
                  <a:pt x="286" y="84"/>
                </a:lnTo>
                <a:lnTo>
                  <a:pt x="294" y="92"/>
                </a:lnTo>
                <a:lnTo>
                  <a:pt x="294" y="96"/>
                </a:lnTo>
                <a:lnTo>
                  <a:pt x="294" y="98"/>
                </a:lnTo>
                <a:lnTo>
                  <a:pt x="292" y="106"/>
                </a:lnTo>
                <a:lnTo>
                  <a:pt x="286" y="112"/>
                </a:lnTo>
                <a:lnTo>
                  <a:pt x="286" y="112"/>
                </a:lnTo>
                <a:lnTo>
                  <a:pt x="292" y="122"/>
                </a:lnTo>
                <a:lnTo>
                  <a:pt x="292" y="126"/>
                </a:lnTo>
                <a:lnTo>
                  <a:pt x="292" y="130"/>
                </a:lnTo>
                <a:lnTo>
                  <a:pt x="288" y="138"/>
                </a:lnTo>
                <a:lnTo>
                  <a:pt x="278" y="146"/>
                </a:lnTo>
                <a:lnTo>
                  <a:pt x="278" y="146"/>
                </a:lnTo>
                <a:lnTo>
                  <a:pt x="282" y="156"/>
                </a:lnTo>
                <a:lnTo>
                  <a:pt x="282" y="160"/>
                </a:lnTo>
                <a:lnTo>
                  <a:pt x="280" y="164"/>
                </a:lnTo>
                <a:lnTo>
                  <a:pt x="278" y="168"/>
                </a:lnTo>
                <a:lnTo>
                  <a:pt x="274" y="172"/>
                </a:lnTo>
                <a:lnTo>
                  <a:pt x="260" y="176"/>
                </a:lnTo>
                <a:lnTo>
                  <a:pt x="260" y="176"/>
                </a:lnTo>
                <a:lnTo>
                  <a:pt x="254" y="184"/>
                </a:lnTo>
                <a:lnTo>
                  <a:pt x="250" y="184"/>
                </a:lnTo>
                <a:lnTo>
                  <a:pt x="246" y="186"/>
                </a:lnTo>
                <a:lnTo>
                  <a:pt x="242" y="184"/>
                </a:lnTo>
                <a:lnTo>
                  <a:pt x="238" y="182"/>
                </a:lnTo>
                <a:lnTo>
                  <a:pt x="234" y="176"/>
                </a:lnTo>
                <a:lnTo>
                  <a:pt x="230" y="170"/>
                </a:lnTo>
                <a:lnTo>
                  <a:pt x="230" y="170"/>
                </a:lnTo>
                <a:lnTo>
                  <a:pt x="220" y="172"/>
                </a:lnTo>
                <a:lnTo>
                  <a:pt x="214" y="172"/>
                </a:lnTo>
                <a:lnTo>
                  <a:pt x="208" y="168"/>
                </a:lnTo>
                <a:lnTo>
                  <a:pt x="204" y="160"/>
                </a:lnTo>
                <a:lnTo>
                  <a:pt x="204" y="160"/>
                </a:lnTo>
                <a:lnTo>
                  <a:pt x="198" y="156"/>
                </a:lnTo>
                <a:lnTo>
                  <a:pt x="194" y="156"/>
                </a:lnTo>
                <a:lnTo>
                  <a:pt x="188" y="158"/>
                </a:lnTo>
                <a:lnTo>
                  <a:pt x="182" y="162"/>
                </a:lnTo>
                <a:lnTo>
                  <a:pt x="182" y="162"/>
                </a:lnTo>
                <a:lnTo>
                  <a:pt x="186" y="170"/>
                </a:lnTo>
                <a:lnTo>
                  <a:pt x="186" y="178"/>
                </a:lnTo>
                <a:lnTo>
                  <a:pt x="184" y="182"/>
                </a:lnTo>
                <a:lnTo>
                  <a:pt x="178" y="186"/>
                </a:lnTo>
                <a:lnTo>
                  <a:pt x="178" y="186"/>
                </a:lnTo>
                <a:lnTo>
                  <a:pt x="184" y="196"/>
                </a:lnTo>
                <a:lnTo>
                  <a:pt x="188" y="206"/>
                </a:lnTo>
                <a:lnTo>
                  <a:pt x="186" y="214"/>
                </a:lnTo>
                <a:lnTo>
                  <a:pt x="180" y="224"/>
                </a:lnTo>
                <a:lnTo>
                  <a:pt x="180" y="224"/>
                </a:lnTo>
                <a:lnTo>
                  <a:pt x="176" y="238"/>
                </a:lnTo>
                <a:lnTo>
                  <a:pt x="172" y="242"/>
                </a:lnTo>
                <a:lnTo>
                  <a:pt x="168" y="246"/>
                </a:lnTo>
                <a:lnTo>
                  <a:pt x="162" y="246"/>
                </a:lnTo>
                <a:lnTo>
                  <a:pt x="156" y="246"/>
                </a:lnTo>
                <a:lnTo>
                  <a:pt x="150" y="244"/>
                </a:lnTo>
                <a:lnTo>
                  <a:pt x="142" y="242"/>
                </a:lnTo>
                <a:lnTo>
                  <a:pt x="142" y="242"/>
                </a:lnTo>
                <a:lnTo>
                  <a:pt x="134" y="234"/>
                </a:lnTo>
                <a:lnTo>
                  <a:pt x="130" y="226"/>
                </a:lnTo>
                <a:lnTo>
                  <a:pt x="128" y="216"/>
                </a:lnTo>
                <a:lnTo>
                  <a:pt x="130" y="202"/>
                </a:lnTo>
                <a:lnTo>
                  <a:pt x="130" y="202"/>
                </a:lnTo>
                <a:lnTo>
                  <a:pt x="126" y="190"/>
                </a:lnTo>
                <a:lnTo>
                  <a:pt x="126" y="178"/>
                </a:lnTo>
                <a:lnTo>
                  <a:pt x="128" y="168"/>
                </a:lnTo>
                <a:lnTo>
                  <a:pt x="136" y="156"/>
                </a:lnTo>
                <a:lnTo>
                  <a:pt x="136" y="156"/>
                </a:lnTo>
                <a:lnTo>
                  <a:pt x="134" y="150"/>
                </a:lnTo>
                <a:lnTo>
                  <a:pt x="136" y="144"/>
                </a:lnTo>
                <a:lnTo>
                  <a:pt x="140" y="140"/>
                </a:lnTo>
                <a:lnTo>
                  <a:pt x="146" y="134"/>
                </a:lnTo>
                <a:lnTo>
                  <a:pt x="146" y="134"/>
                </a:lnTo>
                <a:lnTo>
                  <a:pt x="148" y="130"/>
                </a:lnTo>
                <a:lnTo>
                  <a:pt x="152" y="126"/>
                </a:lnTo>
                <a:lnTo>
                  <a:pt x="156" y="124"/>
                </a:lnTo>
                <a:lnTo>
                  <a:pt x="164" y="122"/>
                </a:lnTo>
                <a:lnTo>
                  <a:pt x="164" y="122"/>
                </a:lnTo>
                <a:lnTo>
                  <a:pt x="168" y="118"/>
                </a:lnTo>
                <a:lnTo>
                  <a:pt x="174" y="114"/>
                </a:lnTo>
                <a:lnTo>
                  <a:pt x="182" y="112"/>
                </a:lnTo>
                <a:lnTo>
                  <a:pt x="190" y="114"/>
                </a:lnTo>
                <a:lnTo>
                  <a:pt x="190" y="114"/>
                </a:lnTo>
                <a:lnTo>
                  <a:pt x="200" y="112"/>
                </a:lnTo>
                <a:lnTo>
                  <a:pt x="208" y="114"/>
                </a:lnTo>
                <a:lnTo>
                  <a:pt x="216" y="116"/>
                </a:lnTo>
                <a:lnTo>
                  <a:pt x="222" y="122"/>
                </a:lnTo>
                <a:lnTo>
                  <a:pt x="222" y="122"/>
                </a:lnTo>
                <a:lnTo>
                  <a:pt x="222" y="114"/>
                </a:lnTo>
                <a:lnTo>
                  <a:pt x="224" y="106"/>
                </a:lnTo>
                <a:lnTo>
                  <a:pt x="228" y="100"/>
                </a:lnTo>
                <a:lnTo>
                  <a:pt x="238" y="96"/>
                </a:lnTo>
                <a:lnTo>
                  <a:pt x="238" y="96"/>
                </a:lnTo>
                <a:lnTo>
                  <a:pt x="242" y="86"/>
                </a:lnTo>
                <a:lnTo>
                  <a:pt x="244" y="78"/>
                </a:lnTo>
                <a:lnTo>
                  <a:pt x="242" y="74"/>
                </a:lnTo>
                <a:lnTo>
                  <a:pt x="240" y="70"/>
                </a:lnTo>
                <a:lnTo>
                  <a:pt x="238" y="66"/>
                </a:lnTo>
                <a:lnTo>
                  <a:pt x="234" y="62"/>
                </a:lnTo>
                <a:lnTo>
                  <a:pt x="234" y="62"/>
                </a:lnTo>
                <a:lnTo>
                  <a:pt x="224" y="60"/>
                </a:lnTo>
                <a:lnTo>
                  <a:pt x="214" y="62"/>
                </a:lnTo>
                <a:lnTo>
                  <a:pt x="204" y="68"/>
                </a:lnTo>
                <a:lnTo>
                  <a:pt x="196" y="78"/>
                </a:lnTo>
                <a:lnTo>
                  <a:pt x="196" y="78"/>
                </a:lnTo>
                <a:lnTo>
                  <a:pt x="188" y="84"/>
                </a:lnTo>
                <a:lnTo>
                  <a:pt x="178" y="86"/>
                </a:lnTo>
                <a:lnTo>
                  <a:pt x="168" y="84"/>
                </a:lnTo>
                <a:lnTo>
                  <a:pt x="158" y="78"/>
                </a:lnTo>
                <a:lnTo>
                  <a:pt x="158" y="78"/>
                </a:lnTo>
                <a:lnTo>
                  <a:pt x="148" y="84"/>
                </a:lnTo>
                <a:lnTo>
                  <a:pt x="140" y="86"/>
                </a:lnTo>
                <a:lnTo>
                  <a:pt x="130" y="84"/>
                </a:lnTo>
                <a:lnTo>
                  <a:pt x="120" y="78"/>
                </a:lnTo>
                <a:lnTo>
                  <a:pt x="120" y="78"/>
                </a:lnTo>
                <a:lnTo>
                  <a:pt x="110" y="80"/>
                </a:lnTo>
                <a:lnTo>
                  <a:pt x="100" y="78"/>
                </a:lnTo>
                <a:lnTo>
                  <a:pt x="94" y="76"/>
                </a:lnTo>
                <a:lnTo>
                  <a:pt x="88" y="70"/>
                </a:lnTo>
                <a:lnTo>
                  <a:pt x="88" y="70"/>
                </a:lnTo>
                <a:lnTo>
                  <a:pt x="76" y="66"/>
                </a:lnTo>
                <a:lnTo>
                  <a:pt x="66" y="64"/>
                </a:lnTo>
                <a:lnTo>
                  <a:pt x="62" y="66"/>
                </a:lnTo>
                <a:lnTo>
                  <a:pt x="58" y="68"/>
                </a:lnTo>
                <a:lnTo>
                  <a:pt x="52" y="76"/>
                </a:lnTo>
                <a:lnTo>
                  <a:pt x="52" y="76"/>
                </a:lnTo>
                <a:lnTo>
                  <a:pt x="58" y="84"/>
                </a:lnTo>
                <a:lnTo>
                  <a:pt x="60" y="94"/>
                </a:lnTo>
                <a:lnTo>
                  <a:pt x="62" y="102"/>
                </a:lnTo>
                <a:lnTo>
                  <a:pt x="58" y="110"/>
                </a:lnTo>
                <a:lnTo>
                  <a:pt x="58" y="110"/>
                </a:lnTo>
                <a:lnTo>
                  <a:pt x="66" y="116"/>
                </a:lnTo>
                <a:lnTo>
                  <a:pt x="70" y="124"/>
                </a:lnTo>
                <a:lnTo>
                  <a:pt x="70" y="132"/>
                </a:lnTo>
                <a:lnTo>
                  <a:pt x="68" y="140"/>
                </a:lnTo>
                <a:lnTo>
                  <a:pt x="68" y="140"/>
                </a:lnTo>
                <a:lnTo>
                  <a:pt x="74" y="148"/>
                </a:lnTo>
                <a:lnTo>
                  <a:pt x="76" y="156"/>
                </a:lnTo>
                <a:lnTo>
                  <a:pt x="76" y="164"/>
                </a:lnTo>
                <a:lnTo>
                  <a:pt x="74" y="172"/>
                </a:lnTo>
                <a:lnTo>
                  <a:pt x="74" y="172"/>
                </a:lnTo>
                <a:lnTo>
                  <a:pt x="72" y="180"/>
                </a:lnTo>
                <a:lnTo>
                  <a:pt x="68" y="188"/>
                </a:lnTo>
                <a:lnTo>
                  <a:pt x="62" y="192"/>
                </a:lnTo>
                <a:lnTo>
                  <a:pt x="52" y="194"/>
                </a:lnTo>
                <a:lnTo>
                  <a:pt x="52" y="19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 name="组合 19"/>
          <p:cNvGrpSpPr/>
          <p:nvPr/>
        </p:nvGrpSpPr>
        <p:grpSpPr>
          <a:xfrm>
            <a:off x="2378153" y="3959795"/>
            <a:ext cx="1327703" cy="626133"/>
            <a:chOff x="4779963" y="3295650"/>
            <a:chExt cx="558800" cy="263525"/>
          </a:xfrm>
          <a:solidFill>
            <a:schemeClr val="tx1">
              <a:lumMod val="65000"/>
              <a:lumOff val="35000"/>
            </a:schemeClr>
          </a:solidFill>
        </p:grpSpPr>
        <p:sp>
          <p:nvSpPr>
            <p:cNvPr id="17" name="Freeform 14"/>
            <p:cNvSpPr>
              <a:spLocks/>
            </p:cNvSpPr>
            <p:nvPr/>
          </p:nvSpPr>
          <p:spPr bwMode="auto">
            <a:xfrm>
              <a:off x="4779963" y="3295650"/>
              <a:ext cx="260350" cy="263525"/>
            </a:xfrm>
            <a:custGeom>
              <a:avLst/>
              <a:gdLst>
                <a:gd name="T0" fmla="*/ 164 w 164"/>
                <a:gd name="T1" fmla="*/ 84 h 166"/>
                <a:gd name="T2" fmla="*/ 164 w 164"/>
                <a:gd name="T3" fmla="*/ 84 h 166"/>
                <a:gd name="T4" fmla="*/ 164 w 164"/>
                <a:gd name="T5" fmla="*/ 100 h 166"/>
                <a:gd name="T6" fmla="*/ 158 w 164"/>
                <a:gd name="T7" fmla="*/ 116 h 166"/>
                <a:gd name="T8" fmla="*/ 150 w 164"/>
                <a:gd name="T9" fmla="*/ 130 h 166"/>
                <a:gd name="T10" fmla="*/ 140 w 164"/>
                <a:gd name="T11" fmla="*/ 142 h 166"/>
                <a:gd name="T12" fmla="*/ 128 w 164"/>
                <a:gd name="T13" fmla="*/ 152 h 166"/>
                <a:gd name="T14" fmla="*/ 114 w 164"/>
                <a:gd name="T15" fmla="*/ 160 h 166"/>
                <a:gd name="T16" fmla="*/ 98 w 164"/>
                <a:gd name="T17" fmla="*/ 164 h 166"/>
                <a:gd name="T18" fmla="*/ 82 w 164"/>
                <a:gd name="T19" fmla="*/ 166 h 166"/>
                <a:gd name="T20" fmla="*/ 82 w 164"/>
                <a:gd name="T21" fmla="*/ 166 h 166"/>
                <a:gd name="T22" fmla="*/ 66 w 164"/>
                <a:gd name="T23" fmla="*/ 164 h 166"/>
                <a:gd name="T24" fmla="*/ 50 w 164"/>
                <a:gd name="T25" fmla="*/ 160 h 166"/>
                <a:gd name="T26" fmla="*/ 36 w 164"/>
                <a:gd name="T27" fmla="*/ 152 h 166"/>
                <a:gd name="T28" fmla="*/ 24 w 164"/>
                <a:gd name="T29" fmla="*/ 142 h 166"/>
                <a:gd name="T30" fmla="*/ 14 w 164"/>
                <a:gd name="T31" fmla="*/ 130 h 166"/>
                <a:gd name="T32" fmla="*/ 6 w 164"/>
                <a:gd name="T33" fmla="*/ 116 h 166"/>
                <a:gd name="T34" fmla="*/ 2 w 164"/>
                <a:gd name="T35" fmla="*/ 100 h 166"/>
                <a:gd name="T36" fmla="*/ 0 w 164"/>
                <a:gd name="T37" fmla="*/ 84 h 166"/>
                <a:gd name="T38" fmla="*/ 0 w 164"/>
                <a:gd name="T39" fmla="*/ 84 h 166"/>
                <a:gd name="T40" fmla="*/ 2 w 164"/>
                <a:gd name="T41" fmla="*/ 66 h 166"/>
                <a:gd name="T42" fmla="*/ 6 w 164"/>
                <a:gd name="T43" fmla="*/ 52 h 166"/>
                <a:gd name="T44" fmla="*/ 14 w 164"/>
                <a:gd name="T45" fmla="*/ 38 h 166"/>
                <a:gd name="T46" fmla="*/ 24 w 164"/>
                <a:gd name="T47" fmla="*/ 24 h 166"/>
                <a:gd name="T48" fmla="*/ 36 w 164"/>
                <a:gd name="T49" fmla="*/ 14 h 166"/>
                <a:gd name="T50" fmla="*/ 50 w 164"/>
                <a:gd name="T51" fmla="*/ 8 h 166"/>
                <a:gd name="T52" fmla="*/ 66 w 164"/>
                <a:gd name="T53" fmla="*/ 2 h 166"/>
                <a:gd name="T54" fmla="*/ 82 w 164"/>
                <a:gd name="T55" fmla="*/ 0 h 166"/>
                <a:gd name="T56" fmla="*/ 82 w 164"/>
                <a:gd name="T57" fmla="*/ 0 h 166"/>
                <a:gd name="T58" fmla="*/ 98 w 164"/>
                <a:gd name="T59" fmla="*/ 2 h 166"/>
                <a:gd name="T60" fmla="*/ 114 w 164"/>
                <a:gd name="T61" fmla="*/ 8 h 166"/>
                <a:gd name="T62" fmla="*/ 128 w 164"/>
                <a:gd name="T63" fmla="*/ 14 h 166"/>
                <a:gd name="T64" fmla="*/ 140 w 164"/>
                <a:gd name="T65" fmla="*/ 24 h 166"/>
                <a:gd name="T66" fmla="*/ 150 w 164"/>
                <a:gd name="T67" fmla="*/ 38 h 166"/>
                <a:gd name="T68" fmla="*/ 158 w 164"/>
                <a:gd name="T69" fmla="*/ 52 h 166"/>
                <a:gd name="T70" fmla="*/ 164 w 164"/>
                <a:gd name="T71" fmla="*/ 66 h 166"/>
                <a:gd name="T72" fmla="*/ 164 w 164"/>
                <a:gd name="T73" fmla="*/ 84 h 166"/>
                <a:gd name="T74" fmla="*/ 164 w 164"/>
                <a:gd name="T75" fmla="*/ 8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4"/>
                  </a:moveTo>
                  <a:lnTo>
                    <a:pt x="164" y="84"/>
                  </a:lnTo>
                  <a:lnTo>
                    <a:pt x="164" y="100"/>
                  </a:lnTo>
                  <a:lnTo>
                    <a:pt x="158" y="116"/>
                  </a:lnTo>
                  <a:lnTo>
                    <a:pt x="150" y="130"/>
                  </a:lnTo>
                  <a:lnTo>
                    <a:pt x="140" y="142"/>
                  </a:lnTo>
                  <a:lnTo>
                    <a:pt x="128" y="152"/>
                  </a:lnTo>
                  <a:lnTo>
                    <a:pt x="114" y="160"/>
                  </a:lnTo>
                  <a:lnTo>
                    <a:pt x="98" y="164"/>
                  </a:lnTo>
                  <a:lnTo>
                    <a:pt x="82" y="166"/>
                  </a:lnTo>
                  <a:lnTo>
                    <a:pt x="82" y="166"/>
                  </a:lnTo>
                  <a:lnTo>
                    <a:pt x="66" y="164"/>
                  </a:lnTo>
                  <a:lnTo>
                    <a:pt x="50" y="160"/>
                  </a:lnTo>
                  <a:lnTo>
                    <a:pt x="36" y="152"/>
                  </a:lnTo>
                  <a:lnTo>
                    <a:pt x="24" y="142"/>
                  </a:lnTo>
                  <a:lnTo>
                    <a:pt x="14" y="130"/>
                  </a:lnTo>
                  <a:lnTo>
                    <a:pt x="6" y="116"/>
                  </a:lnTo>
                  <a:lnTo>
                    <a:pt x="2" y="100"/>
                  </a:lnTo>
                  <a:lnTo>
                    <a:pt x="0" y="84"/>
                  </a:lnTo>
                  <a:lnTo>
                    <a:pt x="0" y="84"/>
                  </a:lnTo>
                  <a:lnTo>
                    <a:pt x="2" y="66"/>
                  </a:lnTo>
                  <a:lnTo>
                    <a:pt x="6" y="52"/>
                  </a:lnTo>
                  <a:lnTo>
                    <a:pt x="14" y="38"/>
                  </a:lnTo>
                  <a:lnTo>
                    <a:pt x="24" y="24"/>
                  </a:lnTo>
                  <a:lnTo>
                    <a:pt x="36" y="14"/>
                  </a:lnTo>
                  <a:lnTo>
                    <a:pt x="50" y="8"/>
                  </a:lnTo>
                  <a:lnTo>
                    <a:pt x="66" y="2"/>
                  </a:lnTo>
                  <a:lnTo>
                    <a:pt x="82" y="0"/>
                  </a:lnTo>
                  <a:lnTo>
                    <a:pt x="82" y="0"/>
                  </a:lnTo>
                  <a:lnTo>
                    <a:pt x="98" y="2"/>
                  </a:lnTo>
                  <a:lnTo>
                    <a:pt x="114" y="8"/>
                  </a:lnTo>
                  <a:lnTo>
                    <a:pt x="128" y="14"/>
                  </a:lnTo>
                  <a:lnTo>
                    <a:pt x="140" y="24"/>
                  </a:lnTo>
                  <a:lnTo>
                    <a:pt x="150" y="38"/>
                  </a:lnTo>
                  <a:lnTo>
                    <a:pt x="158" y="52"/>
                  </a:lnTo>
                  <a:lnTo>
                    <a:pt x="164" y="66"/>
                  </a:lnTo>
                  <a:lnTo>
                    <a:pt x="164" y="84"/>
                  </a:lnTo>
                  <a:lnTo>
                    <a:pt x="164"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p:cNvSpPr>
              <a:spLocks/>
            </p:cNvSpPr>
            <p:nvPr/>
          </p:nvSpPr>
          <p:spPr bwMode="auto">
            <a:xfrm>
              <a:off x="5075238" y="3295650"/>
              <a:ext cx="263525" cy="263525"/>
            </a:xfrm>
            <a:custGeom>
              <a:avLst/>
              <a:gdLst>
                <a:gd name="T0" fmla="*/ 166 w 166"/>
                <a:gd name="T1" fmla="*/ 84 h 166"/>
                <a:gd name="T2" fmla="*/ 166 w 166"/>
                <a:gd name="T3" fmla="*/ 84 h 166"/>
                <a:gd name="T4" fmla="*/ 164 w 166"/>
                <a:gd name="T5" fmla="*/ 100 h 166"/>
                <a:gd name="T6" fmla="*/ 158 w 166"/>
                <a:gd name="T7" fmla="*/ 116 h 166"/>
                <a:gd name="T8" fmla="*/ 152 w 166"/>
                <a:gd name="T9" fmla="*/ 130 h 166"/>
                <a:gd name="T10" fmla="*/ 142 w 166"/>
                <a:gd name="T11" fmla="*/ 142 h 166"/>
                <a:gd name="T12" fmla="*/ 128 w 166"/>
                <a:gd name="T13" fmla="*/ 152 h 166"/>
                <a:gd name="T14" fmla="*/ 114 w 166"/>
                <a:gd name="T15" fmla="*/ 160 h 166"/>
                <a:gd name="T16" fmla="*/ 100 w 166"/>
                <a:gd name="T17" fmla="*/ 164 h 166"/>
                <a:gd name="T18" fmla="*/ 82 w 166"/>
                <a:gd name="T19" fmla="*/ 166 h 166"/>
                <a:gd name="T20" fmla="*/ 82 w 166"/>
                <a:gd name="T21" fmla="*/ 166 h 166"/>
                <a:gd name="T22" fmla="*/ 66 w 166"/>
                <a:gd name="T23" fmla="*/ 164 h 166"/>
                <a:gd name="T24" fmla="*/ 50 w 166"/>
                <a:gd name="T25" fmla="*/ 160 h 166"/>
                <a:gd name="T26" fmla="*/ 36 w 166"/>
                <a:gd name="T27" fmla="*/ 152 h 166"/>
                <a:gd name="T28" fmla="*/ 24 w 166"/>
                <a:gd name="T29" fmla="*/ 142 h 166"/>
                <a:gd name="T30" fmla="*/ 14 w 166"/>
                <a:gd name="T31" fmla="*/ 130 h 166"/>
                <a:gd name="T32" fmla="*/ 6 w 166"/>
                <a:gd name="T33" fmla="*/ 116 h 166"/>
                <a:gd name="T34" fmla="*/ 2 w 166"/>
                <a:gd name="T35" fmla="*/ 100 h 166"/>
                <a:gd name="T36" fmla="*/ 0 w 166"/>
                <a:gd name="T37" fmla="*/ 84 h 166"/>
                <a:gd name="T38" fmla="*/ 0 w 166"/>
                <a:gd name="T39" fmla="*/ 84 h 166"/>
                <a:gd name="T40" fmla="*/ 2 w 166"/>
                <a:gd name="T41" fmla="*/ 66 h 166"/>
                <a:gd name="T42" fmla="*/ 6 w 166"/>
                <a:gd name="T43" fmla="*/ 52 h 166"/>
                <a:gd name="T44" fmla="*/ 14 w 166"/>
                <a:gd name="T45" fmla="*/ 38 h 166"/>
                <a:gd name="T46" fmla="*/ 24 w 166"/>
                <a:gd name="T47" fmla="*/ 24 h 166"/>
                <a:gd name="T48" fmla="*/ 36 w 166"/>
                <a:gd name="T49" fmla="*/ 14 h 166"/>
                <a:gd name="T50" fmla="*/ 50 w 166"/>
                <a:gd name="T51" fmla="*/ 8 h 166"/>
                <a:gd name="T52" fmla="*/ 66 w 166"/>
                <a:gd name="T53" fmla="*/ 2 h 166"/>
                <a:gd name="T54" fmla="*/ 82 w 166"/>
                <a:gd name="T55" fmla="*/ 0 h 166"/>
                <a:gd name="T56" fmla="*/ 82 w 166"/>
                <a:gd name="T57" fmla="*/ 0 h 166"/>
                <a:gd name="T58" fmla="*/ 100 w 166"/>
                <a:gd name="T59" fmla="*/ 2 h 166"/>
                <a:gd name="T60" fmla="*/ 114 w 166"/>
                <a:gd name="T61" fmla="*/ 8 h 166"/>
                <a:gd name="T62" fmla="*/ 128 w 166"/>
                <a:gd name="T63" fmla="*/ 14 h 166"/>
                <a:gd name="T64" fmla="*/ 142 w 166"/>
                <a:gd name="T65" fmla="*/ 24 h 166"/>
                <a:gd name="T66" fmla="*/ 152 w 166"/>
                <a:gd name="T67" fmla="*/ 38 h 166"/>
                <a:gd name="T68" fmla="*/ 158 w 166"/>
                <a:gd name="T69" fmla="*/ 52 h 166"/>
                <a:gd name="T70" fmla="*/ 164 w 166"/>
                <a:gd name="T71" fmla="*/ 66 h 166"/>
                <a:gd name="T72" fmla="*/ 166 w 166"/>
                <a:gd name="T73" fmla="*/ 84 h 166"/>
                <a:gd name="T74" fmla="*/ 166 w 166"/>
                <a:gd name="T75" fmla="*/ 8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4"/>
                  </a:moveTo>
                  <a:lnTo>
                    <a:pt x="166" y="84"/>
                  </a:lnTo>
                  <a:lnTo>
                    <a:pt x="164" y="100"/>
                  </a:lnTo>
                  <a:lnTo>
                    <a:pt x="158" y="116"/>
                  </a:lnTo>
                  <a:lnTo>
                    <a:pt x="152" y="130"/>
                  </a:lnTo>
                  <a:lnTo>
                    <a:pt x="142" y="142"/>
                  </a:lnTo>
                  <a:lnTo>
                    <a:pt x="128" y="152"/>
                  </a:lnTo>
                  <a:lnTo>
                    <a:pt x="114" y="160"/>
                  </a:lnTo>
                  <a:lnTo>
                    <a:pt x="100" y="164"/>
                  </a:lnTo>
                  <a:lnTo>
                    <a:pt x="82" y="166"/>
                  </a:lnTo>
                  <a:lnTo>
                    <a:pt x="82" y="166"/>
                  </a:lnTo>
                  <a:lnTo>
                    <a:pt x="66" y="164"/>
                  </a:lnTo>
                  <a:lnTo>
                    <a:pt x="50" y="160"/>
                  </a:lnTo>
                  <a:lnTo>
                    <a:pt x="36" y="152"/>
                  </a:lnTo>
                  <a:lnTo>
                    <a:pt x="24" y="142"/>
                  </a:lnTo>
                  <a:lnTo>
                    <a:pt x="14" y="130"/>
                  </a:lnTo>
                  <a:lnTo>
                    <a:pt x="6" y="116"/>
                  </a:lnTo>
                  <a:lnTo>
                    <a:pt x="2" y="100"/>
                  </a:lnTo>
                  <a:lnTo>
                    <a:pt x="0" y="84"/>
                  </a:lnTo>
                  <a:lnTo>
                    <a:pt x="0" y="84"/>
                  </a:lnTo>
                  <a:lnTo>
                    <a:pt x="2" y="66"/>
                  </a:lnTo>
                  <a:lnTo>
                    <a:pt x="6" y="52"/>
                  </a:lnTo>
                  <a:lnTo>
                    <a:pt x="14" y="38"/>
                  </a:lnTo>
                  <a:lnTo>
                    <a:pt x="24" y="24"/>
                  </a:lnTo>
                  <a:lnTo>
                    <a:pt x="36" y="14"/>
                  </a:lnTo>
                  <a:lnTo>
                    <a:pt x="50" y="8"/>
                  </a:lnTo>
                  <a:lnTo>
                    <a:pt x="66" y="2"/>
                  </a:lnTo>
                  <a:lnTo>
                    <a:pt x="82" y="0"/>
                  </a:lnTo>
                  <a:lnTo>
                    <a:pt x="82" y="0"/>
                  </a:lnTo>
                  <a:lnTo>
                    <a:pt x="100" y="2"/>
                  </a:lnTo>
                  <a:lnTo>
                    <a:pt x="114" y="8"/>
                  </a:lnTo>
                  <a:lnTo>
                    <a:pt x="128" y="14"/>
                  </a:lnTo>
                  <a:lnTo>
                    <a:pt x="142" y="24"/>
                  </a:lnTo>
                  <a:lnTo>
                    <a:pt x="152" y="38"/>
                  </a:lnTo>
                  <a:lnTo>
                    <a:pt x="158" y="52"/>
                  </a:lnTo>
                  <a:lnTo>
                    <a:pt x="164" y="66"/>
                  </a:lnTo>
                  <a:lnTo>
                    <a:pt x="166" y="84"/>
                  </a:lnTo>
                  <a:lnTo>
                    <a:pt x="166"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4021304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单项人体说明</a:t>
            </a:r>
            <a:endParaRPr lang="zh-CN" altLang="en-US" dirty="0"/>
          </a:p>
        </p:txBody>
      </p:sp>
      <p:sp>
        <p:nvSpPr>
          <p:cNvPr id="239" name="Freeform 13"/>
          <p:cNvSpPr>
            <a:spLocks/>
          </p:cNvSpPr>
          <p:nvPr/>
        </p:nvSpPr>
        <p:spPr bwMode="auto">
          <a:xfrm>
            <a:off x="5080001" y="1328739"/>
            <a:ext cx="2389187" cy="5529263"/>
          </a:xfrm>
          <a:custGeom>
            <a:avLst/>
            <a:gdLst>
              <a:gd name="T0" fmla="*/ 1315 w 1505"/>
              <a:gd name="T1" fmla="*/ 1606 h 3483"/>
              <a:gd name="T2" fmla="*/ 1209 w 1505"/>
              <a:gd name="T3" fmla="*/ 1137 h 3483"/>
              <a:gd name="T4" fmla="*/ 1166 w 1505"/>
              <a:gd name="T5" fmla="*/ 702 h 3483"/>
              <a:gd name="T6" fmla="*/ 882 w 1505"/>
              <a:gd name="T7" fmla="*/ 539 h 3483"/>
              <a:gd name="T8" fmla="*/ 882 w 1505"/>
              <a:gd name="T9" fmla="*/ 361 h 3483"/>
              <a:gd name="T10" fmla="*/ 911 w 1505"/>
              <a:gd name="T11" fmla="*/ 108 h 3483"/>
              <a:gd name="T12" fmla="*/ 741 w 1505"/>
              <a:gd name="T13" fmla="*/ 0 h 3483"/>
              <a:gd name="T14" fmla="*/ 572 w 1505"/>
              <a:gd name="T15" fmla="*/ 120 h 3483"/>
              <a:gd name="T16" fmla="*/ 565 w 1505"/>
              <a:gd name="T17" fmla="*/ 306 h 3483"/>
              <a:gd name="T18" fmla="*/ 630 w 1505"/>
              <a:gd name="T19" fmla="*/ 476 h 3483"/>
              <a:gd name="T20" fmla="*/ 491 w 1505"/>
              <a:gd name="T21" fmla="*/ 616 h 3483"/>
              <a:gd name="T22" fmla="*/ 315 w 1505"/>
              <a:gd name="T23" fmla="*/ 757 h 3483"/>
              <a:gd name="T24" fmla="*/ 274 w 1505"/>
              <a:gd name="T25" fmla="*/ 1221 h 3483"/>
              <a:gd name="T26" fmla="*/ 159 w 1505"/>
              <a:gd name="T27" fmla="*/ 1695 h 3483"/>
              <a:gd name="T28" fmla="*/ 44 w 1505"/>
              <a:gd name="T29" fmla="*/ 1849 h 3483"/>
              <a:gd name="T30" fmla="*/ 20 w 1505"/>
              <a:gd name="T31" fmla="*/ 1911 h 3483"/>
              <a:gd name="T32" fmla="*/ 68 w 1505"/>
              <a:gd name="T33" fmla="*/ 2010 h 3483"/>
              <a:gd name="T34" fmla="*/ 94 w 1505"/>
              <a:gd name="T35" fmla="*/ 2034 h 3483"/>
              <a:gd name="T36" fmla="*/ 111 w 1505"/>
              <a:gd name="T37" fmla="*/ 2046 h 3483"/>
              <a:gd name="T38" fmla="*/ 137 w 1505"/>
              <a:gd name="T39" fmla="*/ 2036 h 3483"/>
              <a:gd name="T40" fmla="*/ 157 w 1505"/>
              <a:gd name="T41" fmla="*/ 2046 h 3483"/>
              <a:gd name="T42" fmla="*/ 185 w 1505"/>
              <a:gd name="T43" fmla="*/ 1969 h 3483"/>
              <a:gd name="T44" fmla="*/ 209 w 1505"/>
              <a:gd name="T45" fmla="*/ 2031 h 3483"/>
              <a:gd name="T46" fmla="*/ 236 w 1505"/>
              <a:gd name="T47" fmla="*/ 1789 h 3483"/>
              <a:gd name="T48" fmla="*/ 368 w 1505"/>
              <a:gd name="T49" fmla="*/ 1462 h 3483"/>
              <a:gd name="T50" fmla="*/ 438 w 1505"/>
              <a:gd name="T51" fmla="*/ 1178 h 3483"/>
              <a:gd name="T52" fmla="*/ 443 w 1505"/>
              <a:gd name="T53" fmla="*/ 1442 h 3483"/>
              <a:gd name="T54" fmla="*/ 409 w 1505"/>
              <a:gd name="T55" fmla="*/ 1832 h 3483"/>
              <a:gd name="T56" fmla="*/ 486 w 1505"/>
              <a:gd name="T57" fmla="*/ 2329 h 3483"/>
              <a:gd name="T58" fmla="*/ 483 w 1505"/>
              <a:gd name="T59" fmla="*/ 2860 h 3483"/>
              <a:gd name="T60" fmla="*/ 459 w 1505"/>
              <a:gd name="T61" fmla="*/ 3221 h 3483"/>
              <a:gd name="T62" fmla="*/ 414 w 1505"/>
              <a:gd name="T63" fmla="*/ 3404 h 3483"/>
              <a:gd name="T64" fmla="*/ 500 w 1505"/>
              <a:gd name="T65" fmla="*/ 3442 h 3483"/>
              <a:gd name="T66" fmla="*/ 565 w 1505"/>
              <a:gd name="T67" fmla="*/ 3296 h 3483"/>
              <a:gd name="T68" fmla="*/ 589 w 1505"/>
              <a:gd name="T69" fmla="*/ 3168 h 3483"/>
              <a:gd name="T70" fmla="*/ 596 w 1505"/>
              <a:gd name="T71" fmla="*/ 3000 h 3483"/>
              <a:gd name="T72" fmla="*/ 647 w 1505"/>
              <a:gd name="T73" fmla="*/ 2601 h 3483"/>
              <a:gd name="T74" fmla="*/ 683 w 1505"/>
              <a:gd name="T75" fmla="*/ 2404 h 3483"/>
              <a:gd name="T76" fmla="*/ 738 w 1505"/>
              <a:gd name="T77" fmla="*/ 1998 h 3483"/>
              <a:gd name="T78" fmla="*/ 834 w 1505"/>
              <a:gd name="T79" fmla="*/ 2363 h 3483"/>
              <a:gd name="T80" fmla="*/ 890 w 1505"/>
              <a:gd name="T81" fmla="*/ 2560 h 3483"/>
              <a:gd name="T82" fmla="*/ 933 w 1505"/>
              <a:gd name="T83" fmla="*/ 2894 h 3483"/>
              <a:gd name="T84" fmla="*/ 964 w 1505"/>
              <a:gd name="T85" fmla="*/ 3190 h 3483"/>
              <a:gd name="T86" fmla="*/ 1046 w 1505"/>
              <a:gd name="T87" fmla="*/ 3476 h 3483"/>
              <a:gd name="T88" fmla="*/ 1159 w 1505"/>
              <a:gd name="T89" fmla="*/ 3413 h 3483"/>
              <a:gd name="T90" fmla="*/ 1079 w 1505"/>
              <a:gd name="T91" fmla="*/ 3195 h 3483"/>
              <a:gd name="T92" fmla="*/ 1075 w 1505"/>
              <a:gd name="T93" fmla="*/ 2772 h 3483"/>
              <a:gd name="T94" fmla="*/ 1034 w 1505"/>
              <a:gd name="T95" fmla="*/ 2418 h 3483"/>
              <a:gd name="T96" fmla="*/ 1087 w 1505"/>
              <a:gd name="T97" fmla="*/ 1962 h 3483"/>
              <a:gd name="T98" fmla="*/ 1041 w 1505"/>
              <a:gd name="T99" fmla="*/ 1502 h 3483"/>
              <a:gd name="T100" fmla="*/ 1029 w 1505"/>
              <a:gd name="T101" fmla="*/ 1144 h 3483"/>
              <a:gd name="T102" fmla="*/ 1079 w 1505"/>
              <a:gd name="T103" fmla="*/ 1344 h 3483"/>
              <a:gd name="T104" fmla="*/ 1265 w 1505"/>
              <a:gd name="T105" fmla="*/ 1815 h 3483"/>
              <a:gd name="T106" fmla="*/ 1289 w 1505"/>
              <a:gd name="T107" fmla="*/ 2072 h 3483"/>
              <a:gd name="T108" fmla="*/ 1313 w 1505"/>
              <a:gd name="T109" fmla="*/ 1995 h 3483"/>
              <a:gd name="T110" fmla="*/ 1341 w 1505"/>
              <a:gd name="T111" fmla="*/ 2113 h 3483"/>
              <a:gd name="T112" fmla="*/ 1368 w 1505"/>
              <a:gd name="T113" fmla="*/ 2036 h 3483"/>
              <a:gd name="T114" fmla="*/ 1390 w 1505"/>
              <a:gd name="T115" fmla="*/ 2118 h 3483"/>
              <a:gd name="T116" fmla="*/ 1409 w 1505"/>
              <a:gd name="T117" fmla="*/ 2026 h 3483"/>
              <a:gd name="T118" fmla="*/ 1440 w 1505"/>
              <a:gd name="T119" fmla="*/ 2082 h 3483"/>
              <a:gd name="T120" fmla="*/ 1450 w 1505"/>
              <a:gd name="T121" fmla="*/ 1923 h 3483"/>
              <a:gd name="T122" fmla="*/ 1505 w 1505"/>
              <a:gd name="T123" fmla="*/ 194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5" h="3483">
                <a:moveTo>
                  <a:pt x="1440" y="1868"/>
                </a:moveTo>
                <a:lnTo>
                  <a:pt x="1440" y="1868"/>
                </a:lnTo>
                <a:lnTo>
                  <a:pt x="1416" y="1849"/>
                </a:lnTo>
                <a:lnTo>
                  <a:pt x="1397" y="1829"/>
                </a:lnTo>
                <a:lnTo>
                  <a:pt x="1377" y="1805"/>
                </a:lnTo>
                <a:lnTo>
                  <a:pt x="1365" y="1781"/>
                </a:lnTo>
                <a:lnTo>
                  <a:pt x="1365" y="1781"/>
                </a:lnTo>
                <a:lnTo>
                  <a:pt x="1349" y="1743"/>
                </a:lnTo>
                <a:lnTo>
                  <a:pt x="1334" y="1700"/>
                </a:lnTo>
                <a:lnTo>
                  <a:pt x="1325" y="1654"/>
                </a:lnTo>
                <a:lnTo>
                  <a:pt x="1315" y="1606"/>
                </a:lnTo>
                <a:lnTo>
                  <a:pt x="1298" y="1507"/>
                </a:lnTo>
                <a:lnTo>
                  <a:pt x="1284" y="1409"/>
                </a:lnTo>
                <a:lnTo>
                  <a:pt x="1284" y="1409"/>
                </a:lnTo>
                <a:lnTo>
                  <a:pt x="1279" y="1385"/>
                </a:lnTo>
                <a:lnTo>
                  <a:pt x="1272" y="1361"/>
                </a:lnTo>
                <a:lnTo>
                  <a:pt x="1255" y="1317"/>
                </a:lnTo>
                <a:lnTo>
                  <a:pt x="1238" y="1272"/>
                </a:lnTo>
                <a:lnTo>
                  <a:pt x="1224" y="1228"/>
                </a:lnTo>
                <a:lnTo>
                  <a:pt x="1224" y="1228"/>
                </a:lnTo>
                <a:lnTo>
                  <a:pt x="1214" y="1183"/>
                </a:lnTo>
                <a:lnTo>
                  <a:pt x="1209" y="1137"/>
                </a:lnTo>
                <a:lnTo>
                  <a:pt x="1204" y="1084"/>
                </a:lnTo>
                <a:lnTo>
                  <a:pt x="1204" y="1034"/>
                </a:lnTo>
                <a:lnTo>
                  <a:pt x="1202" y="926"/>
                </a:lnTo>
                <a:lnTo>
                  <a:pt x="1200" y="873"/>
                </a:lnTo>
                <a:lnTo>
                  <a:pt x="1195" y="820"/>
                </a:lnTo>
                <a:lnTo>
                  <a:pt x="1195" y="820"/>
                </a:lnTo>
                <a:lnTo>
                  <a:pt x="1192" y="789"/>
                </a:lnTo>
                <a:lnTo>
                  <a:pt x="1185" y="755"/>
                </a:lnTo>
                <a:lnTo>
                  <a:pt x="1178" y="726"/>
                </a:lnTo>
                <a:lnTo>
                  <a:pt x="1166" y="702"/>
                </a:lnTo>
                <a:lnTo>
                  <a:pt x="1166" y="702"/>
                </a:lnTo>
                <a:lnTo>
                  <a:pt x="1154" y="688"/>
                </a:lnTo>
                <a:lnTo>
                  <a:pt x="1140" y="671"/>
                </a:lnTo>
                <a:lnTo>
                  <a:pt x="1120" y="659"/>
                </a:lnTo>
                <a:lnTo>
                  <a:pt x="1099" y="647"/>
                </a:lnTo>
                <a:lnTo>
                  <a:pt x="1053" y="625"/>
                </a:lnTo>
                <a:lnTo>
                  <a:pt x="1005" y="604"/>
                </a:lnTo>
                <a:lnTo>
                  <a:pt x="957" y="584"/>
                </a:lnTo>
                <a:lnTo>
                  <a:pt x="935" y="575"/>
                </a:lnTo>
                <a:lnTo>
                  <a:pt x="916" y="563"/>
                </a:lnTo>
                <a:lnTo>
                  <a:pt x="899" y="553"/>
                </a:lnTo>
                <a:lnTo>
                  <a:pt x="882" y="539"/>
                </a:lnTo>
                <a:lnTo>
                  <a:pt x="870" y="527"/>
                </a:lnTo>
                <a:lnTo>
                  <a:pt x="863" y="510"/>
                </a:lnTo>
                <a:lnTo>
                  <a:pt x="863" y="510"/>
                </a:lnTo>
                <a:lnTo>
                  <a:pt x="858" y="495"/>
                </a:lnTo>
                <a:lnTo>
                  <a:pt x="856" y="476"/>
                </a:lnTo>
                <a:lnTo>
                  <a:pt x="856" y="459"/>
                </a:lnTo>
                <a:lnTo>
                  <a:pt x="858" y="443"/>
                </a:lnTo>
                <a:lnTo>
                  <a:pt x="863" y="406"/>
                </a:lnTo>
                <a:lnTo>
                  <a:pt x="870" y="370"/>
                </a:lnTo>
                <a:lnTo>
                  <a:pt x="870" y="370"/>
                </a:lnTo>
                <a:lnTo>
                  <a:pt x="882" y="361"/>
                </a:lnTo>
                <a:lnTo>
                  <a:pt x="892" y="351"/>
                </a:lnTo>
                <a:lnTo>
                  <a:pt x="902" y="339"/>
                </a:lnTo>
                <a:lnTo>
                  <a:pt x="906" y="325"/>
                </a:lnTo>
                <a:lnTo>
                  <a:pt x="909" y="310"/>
                </a:lnTo>
                <a:lnTo>
                  <a:pt x="911" y="296"/>
                </a:lnTo>
                <a:lnTo>
                  <a:pt x="911" y="262"/>
                </a:lnTo>
                <a:lnTo>
                  <a:pt x="906" y="188"/>
                </a:lnTo>
                <a:lnTo>
                  <a:pt x="906" y="149"/>
                </a:lnTo>
                <a:lnTo>
                  <a:pt x="909" y="128"/>
                </a:lnTo>
                <a:lnTo>
                  <a:pt x="911" y="108"/>
                </a:lnTo>
                <a:lnTo>
                  <a:pt x="911" y="108"/>
                </a:lnTo>
                <a:lnTo>
                  <a:pt x="892" y="82"/>
                </a:lnTo>
                <a:lnTo>
                  <a:pt x="875" y="60"/>
                </a:lnTo>
                <a:lnTo>
                  <a:pt x="856" y="39"/>
                </a:lnTo>
                <a:lnTo>
                  <a:pt x="846" y="29"/>
                </a:lnTo>
                <a:lnTo>
                  <a:pt x="834" y="22"/>
                </a:lnTo>
                <a:lnTo>
                  <a:pt x="834" y="22"/>
                </a:lnTo>
                <a:lnTo>
                  <a:pt x="818" y="12"/>
                </a:lnTo>
                <a:lnTo>
                  <a:pt x="801" y="5"/>
                </a:lnTo>
                <a:lnTo>
                  <a:pt x="781" y="3"/>
                </a:lnTo>
                <a:lnTo>
                  <a:pt x="760" y="0"/>
                </a:lnTo>
                <a:lnTo>
                  <a:pt x="741" y="0"/>
                </a:lnTo>
                <a:lnTo>
                  <a:pt x="719" y="3"/>
                </a:lnTo>
                <a:lnTo>
                  <a:pt x="700" y="7"/>
                </a:lnTo>
                <a:lnTo>
                  <a:pt x="681" y="12"/>
                </a:lnTo>
                <a:lnTo>
                  <a:pt x="661" y="20"/>
                </a:lnTo>
                <a:lnTo>
                  <a:pt x="642" y="29"/>
                </a:lnTo>
                <a:lnTo>
                  <a:pt x="625" y="41"/>
                </a:lnTo>
                <a:lnTo>
                  <a:pt x="611" y="53"/>
                </a:lnTo>
                <a:lnTo>
                  <a:pt x="596" y="68"/>
                </a:lnTo>
                <a:lnTo>
                  <a:pt x="587" y="84"/>
                </a:lnTo>
                <a:lnTo>
                  <a:pt x="577" y="101"/>
                </a:lnTo>
                <a:lnTo>
                  <a:pt x="572" y="120"/>
                </a:lnTo>
                <a:lnTo>
                  <a:pt x="572" y="120"/>
                </a:lnTo>
                <a:lnTo>
                  <a:pt x="570" y="132"/>
                </a:lnTo>
                <a:lnTo>
                  <a:pt x="570" y="147"/>
                </a:lnTo>
                <a:lnTo>
                  <a:pt x="572" y="176"/>
                </a:lnTo>
                <a:lnTo>
                  <a:pt x="577" y="207"/>
                </a:lnTo>
                <a:lnTo>
                  <a:pt x="577" y="236"/>
                </a:lnTo>
                <a:lnTo>
                  <a:pt x="577" y="236"/>
                </a:lnTo>
                <a:lnTo>
                  <a:pt x="575" y="255"/>
                </a:lnTo>
                <a:lnTo>
                  <a:pt x="570" y="272"/>
                </a:lnTo>
                <a:lnTo>
                  <a:pt x="568" y="289"/>
                </a:lnTo>
                <a:lnTo>
                  <a:pt x="565" y="306"/>
                </a:lnTo>
                <a:lnTo>
                  <a:pt x="565" y="306"/>
                </a:lnTo>
                <a:lnTo>
                  <a:pt x="568" y="315"/>
                </a:lnTo>
                <a:lnTo>
                  <a:pt x="572" y="325"/>
                </a:lnTo>
                <a:lnTo>
                  <a:pt x="584" y="339"/>
                </a:lnTo>
                <a:lnTo>
                  <a:pt x="596" y="356"/>
                </a:lnTo>
                <a:lnTo>
                  <a:pt x="606" y="378"/>
                </a:lnTo>
                <a:lnTo>
                  <a:pt x="606" y="378"/>
                </a:lnTo>
                <a:lnTo>
                  <a:pt x="616" y="399"/>
                </a:lnTo>
                <a:lnTo>
                  <a:pt x="623" y="426"/>
                </a:lnTo>
                <a:lnTo>
                  <a:pt x="628" y="452"/>
                </a:lnTo>
                <a:lnTo>
                  <a:pt x="630" y="476"/>
                </a:lnTo>
                <a:lnTo>
                  <a:pt x="630" y="476"/>
                </a:lnTo>
                <a:lnTo>
                  <a:pt x="630" y="491"/>
                </a:lnTo>
                <a:lnTo>
                  <a:pt x="628" y="503"/>
                </a:lnTo>
                <a:lnTo>
                  <a:pt x="625" y="517"/>
                </a:lnTo>
                <a:lnTo>
                  <a:pt x="620" y="527"/>
                </a:lnTo>
                <a:lnTo>
                  <a:pt x="613" y="539"/>
                </a:lnTo>
                <a:lnTo>
                  <a:pt x="606" y="548"/>
                </a:lnTo>
                <a:lnTo>
                  <a:pt x="587" y="565"/>
                </a:lnTo>
                <a:lnTo>
                  <a:pt x="568" y="580"/>
                </a:lnTo>
                <a:lnTo>
                  <a:pt x="544" y="592"/>
                </a:lnTo>
                <a:lnTo>
                  <a:pt x="491" y="616"/>
                </a:lnTo>
                <a:lnTo>
                  <a:pt x="491" y="616"/>
                </a:lnTo>
                <a:lnTo>
                  <a:pt x="452" y="630"/>
                </a:lnTo>
                <a:lnTo>
                  <a:pt x="409" y="647"/>
                </a:lnTo>
                <a:lnTo>
                  <a:pt x="387" y="654"/>
                </a:lnTo>
                <a:lnTo>
                  <a:pt x="368" y="666"/>
                </a:lnTo>
                <a:lnTo>
                  <a:pt x="351" y="678"/>
                </a:lnTo>
                <a:lnTo>
                  <a:pt x="339" y="693"/>
                </a:lnTo>
                <a:lnTo>
                  <a:pt x="339" y="693"/>
                </a:lnTo>
                <a:lnTo>
                  <a:pt x="332" y="705"/>
                </a:lnTo>
                <a:lnTo>
                  <a:pt x="325" y="721"/>
                </a:lnTo>
                <a:lnTo>
                  <a:pt x="315" y="757"/>
                </a:lnTo>
                <a:lnTo>
                  <a:pt x="308" y="801"/>
                </a:lnTo>
                <a:lnTo>
                  <a:pt x="303" y="837"/>
                </a:lnTo>
                <a:lnTo>
                  <a:pt x="303" y="837"/>
                </a:lnTo>
                <a:lnTo>
                  <a:pt x="301" y="890"/>
                </a:lnTo>
                <a:lnTo>
                  <a:pt x="301" y="940"/>
                </a:lnTo>
                <a:lnTo>
                  <a:pt x="298" y="1036"/>
                </a:lnTo>
                <a:lnTo>
                  <a:pt x="296" y="1084"/>
                </a:lnTo>
                <a:lnTo>
                  <a:pt x="294" y="1130"/>
                </a:lnTo>
                <a:lnTo>
                  <a:pt x="286" y="1176"/>
                </a:lnTo>
                <a:lnTo>
                  <a:pt x="274" y="1221"/>
                </a:lnTo>
                <a:lnTo>
                  <a:pt x="274" y="1221"/>
                </a:lnTo>
                <a:lnTo>
                  <a:pt x="265" y="1255"/>
                </a:lnTo>
                <a:lnTo>
                  <a:pt x="250" y="1286"/>
                </a:lnTo>
                <a:lnTo>
                  <a:pt x="238" y="1317"/>
                </a:lnTo>
                <a:lnTo>
                  <a:pt x="229" y="1351"/>
                </a:lnTo>
                <a:lnTo>
                  <a:pt x="229" y="1351"/>
                </a:lnTo>
                <a:lnTo>
                  <a:pt x="212" y="1426"/>
                </a:lnTo>
                <a:lnTo>
                  <a:pt x="197" y="1500"/>
                </a:lnTo>
                <a:lnTo>
                  <a:pt x="185" y="1575"/>
                </a:lnTo>
                <a:lnTo>
                  <a:pt x="171" y="1647"/>
                </a:lnTo>
                <a:lnTo>
                  <a:pt x="171" y="1647"/>
                </a:lnTo>
                <a:lnTo>
                  <a:pt x="159" y="1695"/>
                </a:lnTo>
                <a:lnTo>
                  <a:pt x="159" y="1695"/>
                </a:lnTo>
                <a:lnTo>
                  <a:pt x="152" y="1716"/>
                </a:lnTo>
                <a:lnTo>
                  <a:pt x="142" y="1738"/>
                </a:lnTo>
                <a:lnTo>
                  <a:pt x="142" y="1738"/>
                </a:lnTo>
                <a:lnTo>
                  <a:pt x="135" y="1750"/>
                </a:lnTo>
                <a:lnTo>
                  <a:pt x="125" y="1762"/>
                </a:lnTo>
                <a:lnTo>
                  <a:pt x="106" y="1784"/>
                </a:lnTo>
                <a:lnTo>
                  <a:pt x="65" y="1825"/>
                </a:lnTo>
                <a:lnTo>
                  <a:pt x="65" y="1825"/>
                </a:lnTo>
                <a:lnTo>
                  <a:pt x="56" y="1837"/>
                </a:lnTo>
                <a:lnTo>
                  <a:pt x="44" y="1849"/>
                </a:lnTo>
                <a:lnTo>
                  <a:pt x="17" y="1870"/>
                </a:lnTo>
                <a:lnTo>
                  <a:pt x="8" y="1882"/>
                </a:lnTo>
                <a:lnTo>
                  <a:pt x="3" y="1894"/>
                </a:lnTo>
                <a:lnTo>
                  <a:pt x="0" y="1899"/>
                </a:lnTo>
                <a:lnTo>
                  <a:pt x="0" y="1904"/>
                </a:lnTo>
                <a:lnTo>
                  <a:pt x="3" y="1909"/>
                </a:lnTo>
                <a:lnTo>
                  <a:pt x="8" y="1913"/>
                </a:lnTo>
                <a:lnTo>
                  <a:pt x="8" y="1913"/>
                </a:lnTo>
                <a:lnTo>
                  <a:pt x="10" y="1913"/>
                </a:lnTo>
                <a:lnTo>
                  <a:pt x="15" y="1913"/>
                </a:lnTo>
                <a:lnTo>
                  <a:pt x="20" y="1911"/>
                </a:lnTo>
                <a:lnTo>
                  <a:pt x="36" y="1894"/>
                </a:lnTo>
                <a:lnTo>
                  <a:pt x="46" y="1887"/>
                </a:lnTo>
                <a:lnTo>
                  <a:pt x="56" y="1880"/>
                </a:lnTo>
                <a:lnTo>
                  <a:pt x="68" y="1875"/>
                </a:lnTo>
                <a:lnTo>
                  <a:pt x="75" y="1875"/>
                </a:lnTo>
                <a:lnTo>
                  <a:pt x="84" y="1877"/>
                </a:lnTo>
                <a:lnTo>
                  <a:pt x="84" y="1877"/>
                </a:lnTo>
                <a:lnTo>
                  <a:pt x="82" y="1901"/>
                </a:lnTo>
                <a:lnTo>
                  <a:pt x="80" y="1928"/>
                </a:lnTo>
                <a:lnTo>
                  <a:pt x="70" y="1983"/>
                </a:lnTo>
                <a:lnTo>
                  <a:pt x="68" y="2010"/>
                </a:lnTo>
                <a:lnTo>
                  <a:pt x="65" y="2029"/>
                </a:lnTo>
                <a:lnTo>
                  <a:pt x="68" y="2038"/>
                </a:lnTo>
                <a:lnTo>
                  <a:pt x="70" y="2046"/>
                </a:lnTo>
                <a:lnTo>
                  <a:pt x="72" y="2050"/>
                </a:lnTo>
                <a:lnTo>
                  <a:pt x="77" y="2053"/>
                </a:lnTo>
                <a:lnTo>
                  <a:pt x="77" y="2053"/>
                </a:lnTo>
                <a:lnTo>
                  <a:pt x="82" y="2053"/>
                </a:lnTo>
                <a:lnTo>
                  <a:pt x="87" y="2053"/>
                </a:lnTo>
                <a:lnTo>
                  <a:pt x="89" y="2048"/>
                </a:lnTo>
                <a:lnTo>
                  <a:pt x="92" y="2046"/>
                </a:lnTo>
                <a:lnTo>
                  <a:pt x="94" y="2034"/>
                </a:lnTo>
                <a:lnTo>
                  <a:pt x="94" y="2017"/>
                </a:lnTo>
                <a:lnTo>
                  <a:pt x="97" y="1983"/>
                </a:lnTo>
                <a:lnTo>
                  <a:pt x="101" y="1966"/>
                </a:lnTo>
                <a:lnTo>
                  <a:pt x="106" y="1954"/>
                </a:lnTo>
                <a:lnTo>
                  <a:pt x="106" y="1954"/>
                </a:lnTo>
                <a:lnTo>
                  <a:pt x="111" y="1959"/>
                </a:lnTo>
                <a:lnTo>
                  <a:pt x="113" y="1966"/>
                </a:lnTo>
                <a:lnTo>
                  <a:pt x="116" y="1983"/>
                </a:lnTo>
                <a:lnTo>
                  <a:pt x="113" y="2005"/>
                </a:lnTo>
                <a:lnTo>
                  <a:pt x="113" y="2024"/>
                </a:lnTo>
                <a:lnTo>
                  <a:pt x="111" y="2046"/>
                </a:lnTo>
                <a:lnTo>
                  <a:pt x="111" y="2063"/>
                </a:lnTo>
                <a:lnTo>
                  <a:pt x="116" y="2075"/>
                </a:lnTo>
                <a:lnTo>
                  <a:pt x="118" y="2079"/>
                </a:lnTo>
                <a:lnTo>
                  <a:pt x="125" y="2082"/>
                </a:lnTo>
                <a:lnTo>
                  <a:pt x="125" y="2082"/>
                </a:lnTo>
                <a:lnTo>
                  <a:pt x="130" y="2082"/>
                </a:lnTo>
                <a:lnTo>
                  <a:pt x="133" y="2079"/>
                </a:lnTo>
                <a:lnTo>
                  <a:pt x="135" y="2077"/>
                </a:lnTo>
                <a:lnTo>
                  <a:pt x="137" y="2072"/>
                </a:lnTo>
                <a:lnTo>
                  <a:pt x="140" y="2055"/>
                </a:lnTo>
                <a:lnTo>
                  <a:pt x="137" y="2036"/>
                </a:lnTo>
                <a:lnTo>
                  <a:pt x="137" y="2014"/>
                </a:lnTo>
                <a:lnTo>
                  <a:pt x="137" y="1993"/>
                </a:lnTo>
                <a:lnTo>
                  <a:pt x="140" y="1971"/>
                </a:lnTo>
                <a:lnTo>
                  <a:pt x="145" y="1962"/>
                </a:lnTo>
                <a:lnTo>
                  <a:pt x="147" y="1954"/>
                </a:lnTo>
                <a:lnTo>
                  <a:pt x="147" y="1954"/>
                </a:lnTo>
                <a:lnTo>
                  <a:pt x="152" y="1966"/>
                </a:lnTo>
                <a:lnTo>
                  <a:pt x="154" y="1981"/>
                </a:lnTo>
                <a:lnTo>
                  <a:pt x="154" y="2012"/>
                </a:lnTo>
                <a:lnTo>
                  <a:pt x="154" y="2029"/>
                </a:lnTo>
                <a:lnTo>
                  <a:pt x="157" y="2046"/>
                </a:lnTo>
                <a:lnTo>
                  <a:pt x="159" y="2058"/>
                </a:lnTo>
                <a:lnTo>
                  <a:pt x="164" y="2070"/>
                </a:lnTo>
                <a:lnTo>
                  <a:pt x="164" y="2070"/>
                </a:lnTo>
                <a:lnTo>
                  <a:pt x="171" y="2075"/>
                </a:lnTo>
                <a:lnTo>
                  <a:pt x="173" y="2075"/>
                </a:lnTo>
                <a:lnTo>
                  <a:pt x="178" y="2072"/>
                </a:lnTo>
                <a:lnTo>
                  <a:pt x="181" y="2067"/>
                </a:lnTo>
                <a:lnTo>
                  <a:pt x="183" y="2053"/>
                </a:lnTo>
                <a:lnTo>
                  <a:pt x="183" y="2034"/>
                </a:lnTo>
                <a:lnTo>
                  <a:pt x="185" y="1988"/>
                </a:lnTo>
                <a:lnTo>
                  <a:pt x="185" y="1969"/>
                </a:lnTo>
                <a:lnTo>
                  <a:pt x="188" y="1954"/>
                </a:lnTo>
                <a:lnTo>
                  <a:pt x="188" y="1954"/>
                </a:lnTo>
                <a:lnTo>
                  <a:pt x="193" y="1954"/>
                </a:lnTo>
                <a:lnTo>
                  <a:pt x="195" y="1957"/>
                </a:lnTo>
                <a:lnTo>
                  <a:pt x="200" y="1966"/>
                </a:lnTo>
                <a:lnTo>
                  <a:pt x="202" y="1978"/>
                </a:lnTo>
                <a:lnTo>
                  <a:pt x="202" y="1995"/>
                </a:lnTo>
                <a:lnTo>
                  <a:pt x="205" y="2010"/>
                </a:lnTo>
                <a:lnTo>
                  <a:pt x="205" y="2024"/>
                </a:lnTo>
                <a:lnTo>
                  <a:pt x="207" y="2026"/>
                </a:lnTo>
                <a:lnTo>
                  <a:pt x="209" y="2031"/>
                </a:lnTo>
                <a:lnTo>
                  <a:pt x="214" y="2031"/>
                </a:lnTo>
                <a:lnTo>
                  <a:pt x="217" y="2029"/>
                </a:lnTo>
                <a:lnTo>
                  <a:pt x="217" y="2029"/>
                </a:lnTo>
                <a:lnTo>
                  <a:pt x="221" y="2019"/>
                </a:lnTo>
                <a:lnTo>
                  <a:pt x="221" y="2010"/>
                </a:lnTo>
                <a:lnTo>
                  <a:pt x="224" y="1983"/>
                </a:lnTo>
                <a:lnTo>
                  <a:pt x="224" y="1918"/>
                </a:lnTo>
                <a:lnTo>
                  <a:pt x="224" y="1882"/>
                </a:lnTo>
                <a:lnTo>
                  <a:pt x="226" y="1844"/>
                </a:lnTo>
                <a:lnTo>
                  <a:pt x="231" y="1808"/>
                </a:lnTo>
                <a:lnTo>
                  <a:pt x="236" y="1789"/>
                </a:lnTo>
                <a:lnTo>
                  <a:pt x="241" y="1772"/>
                </a:lnTo>
                <a:lnTo>
                  <a:pt x="241" y="1772"/>
                </a:lnTo>
                <a:lnTo>
                  <a:pt x="248" y="1748"/>
                </a:lnTo>
                <a:lnTo>
                  <a:pt x="253" y="1719"/>
                </a:lnTo>
                <a:lnTo>
                  <a:pt x="253" y="1719"/>
                </a:lnTo>
                <a:lnTo>
                  <a:pt x="270" y="1683"/>
                </a:lnTo>
                <a:lnTo>
                  <a:pt x="286" y="1644"/>
                </a:lnTo>
                <a:lnTo>
                  <a:pt x="322" y="1572"/>
                </a:lnTo>
                <a:lnTo>
                  <a:pt x="322" y="1572"/>
                </a:lnTo>
                <a:lnTo>
                  <a:pt x="344" y="1517"/>
                </a:lnTo>
                <a:lnTo>
                  <a:pt x="368" y="1462"/>
                </a:lnTo>
                <a:lnTo>
                  <a:pt x="368" y="1462"/>
                </a:lnTo>
                <a:lnTo>
                  <a:pt x="380" y="1430"/>
                </a:lnTo>
                <a:lnTo>
                  <a:pt x="395" y="1402"/>
                </a:lnTo>
                <a:lnTo>
                  <a:pt x="407" y="1373"/>
                </a:lnTo>
                <a:lnTo>
                  <a:pt x="414" y="1344"/>
                </a:lnTo>
                <a:lnTo>
                  <a:pt x="414" y="1344"/>
                </a:lnTo>
                <a:lnTo>
                  <a:pt x="421" y="1317"/>
                </a:lnTo>
                <a:lnTo>
                  <a:pt x="423" y="1289"/>
                </a:lnTo>
                <a:lnTo>
                  <a:pt x="428" y="1233"/>
                </a:lnTo>
                <a:lnTo>
                  <a:pt x="433" y="1207"/>
                </a:lnTo>
                <a:lnTo>
                  <a:pt x="438" y="1178"/>
                </a:lnTo>
                <a:lnTo>
                  <a:pt x="445" y="1152"/>
                </a:lnTo>
                <a:lnTo>
                  <a:pt x="455" y="1123"/>
                </a:lnTo>
                <a:lnTo>
                  <a:pt x="455" y="1123"/>
                </a:lnTo>
                <a:lnTo>
                  <a:pt x="464" y="1159"/>
                </a:lnTo>
                <a:lnTo>
                  <a:pt x="469" y="1195"/>
                </a:lnTo>
                <a:lnTo>
                  <a:pt x="469" y="1231"/>
                </a:lnTo>
                <a:lnTo>
                  <a:pt x="467" y="1267"/>
                </a:lnTo>
                <a:lnTo>
                  <a:pt x="455" y="1337"/>
                </a:lnTo>
                <a:lnTo>
                  <a:pt x="445" y="1409"/>
                </a:lnTo>
                <a:lnTo>
                  <a:pt x="445" y="1409"/>
                </a:lnTo>
                <a:lnTo>
                  <a:pt x="443" y="1442"/>
                </a:lnTo>
                <a:lnTo>
                  <a:pt x="443" y="1476"/>
                </a:lnTo>
                <a:lnTo>
                  <a:pt x="440" y="1510"/>
                </a:lnTo>
                <a:lnTo>
                  <a:pt x="438" y="1543"/>
                </a:lnTo>
                <a:lnTo>
                  <a:pt x="438" y="1543"/>
                </a:lnTo>
                <a:lnTo>
                  <a:pt x="431" y="1582"/>
                </a:lnTo>
                <a:lnTo>
                  <a:pt x="421" y="1618"/>
                </a:lnTo>
                <a:lnTo>
                  <a:pt x="414" y="1652"/>
                </a:lnTo>
                <a:lnTo>
                  <a:pt x="409" y="1688"/>
                </a:lnTo>
                <a:lnTo>
                  <a:pt x="409" y="1688"/>
                </a:lnTo>
                <a:lnTo>
                  <a:pt x="407" y="1762"/>
                </a:lnTo>
                <a:lnTo>
                  <a:pt x="409" y="1832"/>
                </a:lnTo>
                <a:lnTo>
                  <a:pt x="414" y="1899"/>
                </a:lnTo>
                <a:lnTo>
                  <a:pt x="421" y="1964"/>
                </a:lnTo>
                <a:lnTo>
                  <a:pt x="431" y="2026"/>
                </a:lnTo>
                <a:lnTo>
                  <a:pt x="440" y="2089"/>
                </a:lnTo>
                <a:lnTo>
                  <a:pt x="462" y="2212"/>
                </a:lnTo>
                <a:lnTo>
                  <a:pt x="462" y="2212"/>
                </a:lnTo>
                <a:lnTo>
                  <a:pt x="467" y="2240"/>
                </a:lnTo>
                <a:lnTo>
                  <a:pt x="474" y="2269"/>
                </a:lnTo>
                <a:lnTo>
                  <a:pt x="481" y="2298"/>
                </a:lnTo>
                <a:lnTo>
                  <a:pt x="486" y="2329"/>
                </a:lnTo>
                <a:lnTo>
                  <a:pt x="486" y="2329"/>
                </a:lnTo>
                <a:lnTo>
                  <a:pt x="488" y="2377"/>
                </a:lnTo>
                <a:lnTo>
                  <a:pt x="486" y="2428"/>
                </a:lnTo>
                <a:lnTo>
                  <a:pt x="483" y="2478"/>
                </a:lnTo>
                <a:lnTo>
                  <a:pt x="479" y="2529"/>
                </a:lnTo>
                <a:lnTo>
                  <a:pt x="471" y="2579"/>
                </a:lnTo>
                <a:lnTo>
                  <a:pt x="467" y="2630"/>
                </a:lnTo>
                <a:lnTo>
                  <a:pt x="467" y="2680"/>
                </a:lnTo>
                <a:lnTo>
                  <a:pt x="467" y="2731"/>
                </a:lnTo>
                <a:lnTo>
                  <a:pt x="467" y="2731"/>
                </a:lnTo>
                <a:lnTo>
                  <a:pt x="474" y="2796"/>
                </a:lnTo>
                <a:lnTo>
                  <a:pt x="483" y="2860"/>
                </a:lnTo>
                <a:lnTo>
                  <a:pt x="491" y="2925"/>
                </a:lnTo>
                <a:lnTo>
                  <a:pt x="498" y="2985"/>
                </a:lnTo>
                <a:lnTo>
                  <a:pt x="500" y="3046"/>
                </a:lnTo>
                <a:lnTo>
                  <a:pt x="500" y="3074"/>
                </a:lnTo>
                <a:lnTo>
                  <a:pt x="498" y="3103"/>
                </a:lnTo>
                <a:lnTo>
                  <a:pt x="493" y="3132"/>
                </a:lnTo>
                <a:lnTo>
                  <a:pt x="488" y="3159"/>
                </a:lnTo>
                <a:lnTo>
                  <a:pt x="479" y="3185"/>
                </a:lnTo>
                <a:lnTo>
                  <a:pt x="467" y="3209"/>
                </a:lnTo>
                <a:lnTo>
                  <a:pt x="467" y="3209"/>
                </a:lnTo>
                <a:lnTo>
                  <a:pt x="459" y="3221"/>
                </a:lnTo>
                <a:lnTo>
                  <a:pt x="450" y="3235"/>
                </a:lnTo>
                <a:lnTo>
                  <a:pt x="428" y="3259"/>
                </a:lnTo>
                <a:lnTo>
                  <a:pt x="409" y="3284"/>
                </a:lnTo>
                <a:lnTo>
                  <a:pt x="402" y="3296"/>
                </a:lnTo>
                <a:lnTo>
                  <a:pt x="397" y="3308"/>
                </a:lnTo>
                <a:lnTo>
                  <a:pt x="397" y="3308"/>
                </a:lnTo>
                <a:lnTo>
                  <a:pt x="392" y="3332"/>
                </a:lnTo>
                <a:lnTo>
                  <a:pt x="392" y="3353"/>
                </a:lnTo>
                <a:lnTo>
                  <a:pt x="395" y="3372"/>
                </a:lnTo>
                <a:lnTo>
                  <a:pt x="402" y="3389"/>
                </a:lnTo>
                <a:lnTo>
                  <a:pt x="414" y="3404"/>
                </a:lnTo>
                <a:lnTo>
                  <a:pt x="426" y="3416"/>
                </a:lnTo>
                <a:lnTo>
                  <a:pt x="443" y="3425"/>
                </a:lnTo>
                <a:lnTo>
                  <a:pt x="457" y="3435"/>
                </a:lnTo>
                <a:lnTo>
                  <a:pt x="457" y="3435"/>
                </a:lnTo>
                <a:lnTo>
                  <a:pt x="471" y="3440"/>
                </a:lnTo>
                <a:lnTo>
                  <a:pt x="486" y="3442"/>
                </a:lnTo>
                <a:lnTo>
                  <a:pt x="486" y="3442"/>
                </a:lnTo>
                <a:lnTo>
                  <a:pt x="493" y="3442"/>
                </a:lnTo>
                <a:lnTo>
                  <a:pt x="493" y="3442"/>
                </a:lnTo>
                <a:lnTo>
                  <a:pt x="500" y="3442"/>
                </a:lnTo>
                <a:lnTo>
                  <a:pt x="500" y="3442"/>
                </a:lnTo>
                <a:lnTo>
                  <a:pt x="505" y="3442"/>
                </a:lnTo>
                <a:lnTo>
                  <a:pt x="505" y="3442"/>
                </a:lnTo>
                <a:lnTo>
                  <a:pt x="517" y="3442"/>
                </a:lnTo>
                <a:lnTo>
                  <a:pt x="532" y="3442"/>
                </a:lnTo>
                <a:lnTo>
                  <a:pt x="532" y="3442"/>
                </a:lnTo>
                <a:lnTo>
                  <a:pt x="544" y="3428"/>
                </a:lnTo>
                <a:lnTo>
                  <a:pt x="551" y="3411"/>
                </a:lnTo>
                <a:lnTo>
                  <a:pt x="556" y="3392"/>
                </a:lnTo>
                <a:lnTo>
                  <a:pt x="560" y="3375"/>
                </a:lnTo>
                <a:lnTo>
                  <a:pt x="563" y="3336"/>
                </a:lnTo>
                <a:lnTo>
                  <a:pt x="565" y="3296"/>
                </a:lnTo>
                <a:lnTo>
                  <a:pt x="565" y="3296"/>
                </a:lnTo>
                <a:lnTo>
                  <a:pt x="570" y="3284"/>
                </a:lnTo>
                <a:lnTo>
                  <a:pt x="575" y="3271"/>
                </a:lnTo>
                <a:lnTo>
                  <a:pt x="580" y="3257"/>
                </a:lnTo>
                <a:lnTo>
                  <a:pt x="584" y="3245"/>
                </a:lnTo>
                <a:lnTo>
                  <a:pt x="584" y="3245"/>
                </a:lnTo>
                <a:lnTo>
                  <a:pt x="587" y="3226"/>
                </a:lnTo>
                <a:lnTo>
                  <a:pt x="587" y="3207"/>
                </a:lnTo>
                <a:lnTo>
                  <a:pt x="587" y="3187"/>
                </a:lnTo>
                <a:lnTo>
                  <a:pt x="589" y="3168"/>
                </a:lnTo>
                <a:lnTo>
                  <a:pt x="589" y="3168"/>
                </a:lnTo>
                <a:lnTo>
                  <a:pt x="594" y="3149"/>
                </a:lnTo>
                <a:lnTo>
                  <a:pt x="599" y="3132"/>
                </a:lnTo>
                <a:lnTo>
                  <a:pt x="606" y="3115"/>
                </a:lnTo>
                <a:lnTo>
                  <a:pt x="606" y="3098"/>
                </a:lnTo>
                <a:lnTo>
                  <a:pt x="606" y="3098"/>
                </a:lnTo>
                <a:lnTo>
                  <a:pt x="606" y="3084"/>
                </a:lnTo>
                <a:lnTo>
                  <a:pt x="601" y="3070"/>
                </a:lnTo>
                <a:lnTo>
                  <a:pt x="599" y="3055"/>
                </a:lnTo>
                <a:lnTo>
                  <a:pt x="596" y="3041"/>
                </a:lnTo>
                <a:lnTo>
                  <a:pt x="596" y="3041"/>
                </a:lnTo>
                <a:lnTo>
                  <a:pt x="596" y="3000"/>
                </a:lnTo>
                <a:lnTo>
                  <a:pt x="601" y="2959"/>
                </a:lnTo>
                <a:lnTo>
                  <a:pt x="611" y="2913"/>
                </a:lnTo>
                <a:lnTo>
                  <a:pt x="620" y="2870"/>
                </a:lnTo>
                <a:lnTo>
                  <a:pt x="632" y="2824"/>
                </a:lnTo>
                <a:lnTo>
                  <a:pt x="642" y="2776"/>
                </a:lnTo>
                <a:lnTo>
                  <a:pt x="649" y="2731"/>
                </a:lnTo>
                <a:lnTo>
                  <a:pt x="654" y="2685"/>
                </a:lnTo>
                <a:lnTo>
                  <a:pt x="654" y="2685"/>
                </a:lnTo>
                <a:lnTo>
                  <a:pt x="654" y="2663"/>
                </a:lnTo>
                <a:lnTo>
                  <a:pt x="652" y="2642"/>
                </a:lnTo>
                <a:lnTo>
                  <a:pt x="647" y="2601"/>
                </a:lnTo>
                <a:lnTo>
                  <a:pt x="642" y="2562"/>
                </a:lnTo>
                <a:lnTo>
                  <a:pt x="642" y="2546"/>
                </a:lnTo>
                <a:lnTo>
                  <a:pt x="642" y="2526"/>
                </a:lnTo>
                <a:lnTo>
                  <a:pt x="642" y="2526"/>
                </a:lnTo>
                <a:lnTo>
                  <a:pt x="644" y="2512"/>
                </a:lnTo>
                <a:lnTo>
                  <a:pt x="649" y="2498"/>
                </a:lnTo>
                <a:lnTo>
                  <a:pt x="661" y="2466"/>
                </a:lnTo>
                <a:lnTo>
                  <a:pt x="676" y="2437"/>
                </a:lnTo>
                <a:lnTo>
                  <a:pt x="681" y="2421"/>
                </a:lnTo>
                <a:lnTo>
                  <a:pt x="683" y="2404"/>
                </a:lnTo>
                <a:lnTo>
                  <a:pt x="683" y="2404"/>
                </a:lnTo>
                <a:lnTo>
                  <a:pt x="685" y="2377"/>
                </a:lnTo>
                <a:lnTo>
                  <a:pt x="683" y="2349"/>
                </a:lnTo>
                <a:lnTo>
                  <a:pt x="683" y="2322"/>
                </a:lnTo>
                <a:lnTo>
                  <a:pt x="683" y="2293"/>
                </a:lnTo>
                <a:lnTo>
                  <a:pt x="683" y="2293"/>
                </a:lnTo>
                <a:lnTo>
                  <a:pt x="690" y="2216"/>
                </a:lnTo>
                <a:lnTo>
                  <a:pt x="700" y="2142"/>
                </a:lnTo>
                <a:lnTo>
                  <a:pt x="714" y="2067"/>
                </a:lnTo>
                <a:lnTo>
                  <a:pt x="729" y="1998"/>
                </a:lnTo>
                <a:lnTo>
                  <a:pt x="729" y="1998"/>
                </a:lnTo>
                <a:lnTo>
                  <a:pt x="738" y="1998"/>
                </a:lnTo>
                <a:lnTo>
                  <a:pt x="745" y="1998"/>
                </a:lnTo>
                <a:lnTo>
                  <a:pt x="757" y="1993"/>
                </a:lnTo>
                <a:lnTo>
                  <a:pt x="769" y="1988"/>
                </a:lnTo>
                <a:lnTo>
                  <a:pt x="772" y="1988"/>
                </a:lnTo>
                <a:lnTo>
                  <a:pt x="777" y="1990"/>
                </a:lnTo>
                <a:lnTo>
                  <a:pt x="777" y="1990"/>
                </a:lnTo>
                <a:lnTo>
                  <a:pt x="786" y="2029"/>
                </a:lnTo>
                <a:lnTo>
                  <a:pt x="796" y="2070"/>
                </a:lnTo>
                <a:lnTo>
                  <a:pt x="810" y="2163"/>
                </a:lnTo>
                <a:lnTo>
                  <a:pt x="825" y="2264"/>
                </a:lnTo>
                <a:lnTo>
                  <a:pt x="834" y="2363"/>
                </a:lnTo>
                <a:lnTo>
                  <a:pt x="834" y="2363"/>
                </a:lnTo>
                <a:lnTo>
                  <a:pt x="842" y="2416"/>
                </a:lnTo>
                <a:lnTo>
                  <a:pt x="846" y="2440"/>
                </a:lnTo>
                <a:lnTo>
                  <a:pt x="851" y="2464"/>
                </a:lnTo>
                <a:lnTo>
                  <a:pt x="851" y="2464"/>
                </a:lnTo>
                <a:lnTo>
                  <a:pt x="861" y="2483"/>
                </a:lnTo>
                <a:lnTo>
                  <a:pt x="870" y="2500"/>
                </a:lnTo>
                <a:lnTo>
                  <a:pt x="880" y="2517"/>
                </a:lnTo>
                <a:lnTo>
                  <a:pt x="887" y="2534"/>
                </a:lnTo>
                <a:lnTo>
                  <a:pt x="887" y="2534"/>
                </a:lnTo>
                <a:lnTo>
                  <a:pt x="890" y="2560"/>
                </a:lnTo>
                <a:lnTo>
                  <a:pt x="892" y="2584"/>
                </a:lnTo>
                <a:lnTo>
                  <a:pt x="892" y="2637"/>
                </a:lnTo>
                <a:lnTo>
                  <a:pt x="890" y="2687"/>
                </a:lnTo>
                <a:lnTo>
                  <a:pt x="890" y="2711"/>
                </a:lnTo>
                <a:lnTo>
                  <a:pt x="892" y="2738"/>
                </a:lnTo>
                <a:lnTo>
                  <a:pt x="892" y="2738"/>
                </a:lnTo>
                <a:lnTo>
                  <a:pt x="899" y="2776"/>
                </a:lnTo>
                <a:lnTo>
                  <a:pt x="911" y="2817"/>
                </a:lnTo>
                <a:lnTo>
                  <a:pt x="923" y="2856"/>
                </a:lnTo>
                <a:lnTo>
                  <a:pt x="933" y="2894"/>
                </a:lnTo>
                <a:lnTo>
                  <a:pt x="933" y="2894"/>
                </a:lnTo>
                <a:lnTo>
                  <a:pt x="952" y="2978"/>
                </a:lnTo>
                <a:lnTo>
                  <a:pt x="959" y="3022"/>
                </a:lnTo>
                <a:lnTo>
                  <a:pt x="962" y="3062"/>
                </a:lnTo>
                <a:lnTo>
                  <a:pt x="962" y="3062"/>
                </a:lnTo>
                <a:lnTo>
                  <a:pt x="962" y="3084"/>
                </a:lnTo>
                <a:lnTo>
                  <a:pt x="959" y="3106"/>
                </a:lnTo>
                <a:lnTo>
                  <a:pt x="957" y="3127"/>
                </a:lnTo>
                <a:lnTo>
                  <a:pt x="957" y="3151"/>
                </a:lnTo>
                <a:lnTo>
                  <a:pt x="957" y="3151"/>
                </a:lnTo>
                <a:lnTo>
                  <a:pt x="959" y="3168"/>
                </a:lnTo>
                <a:lnTo>
                  <a:pt x="964" y="3190"/>
                </a:lnTo>
                <a:lnTo>
                  <a:pt x="979" y="3235"/>
                </a:lnTo>
                <a:lnTo>
                  <a:pt x="993" y="3286"/>
                </a:lnTo>
                <a:lnTo>
                  <a:pt x="1003" y="3336"/>
                </a:lnTo>
                <a:lnTo>
                  <a:pt x="1003" y="3336"/>
                </a:lnTo>
                <a:lnTo>
                  <a:pt x="1010" y="3384"/>
                </a:lnTo>
                <a:lnTo>
                  <a:pt x="1015" y="3408"/>
                </a:lnTo>
                <a:lnTo>
                  <a:pt x="1019" y="3430"/>
                </a:lnTo>
                <a:lnTo>
                  <a:pt x="1024" y="3449"/>
                </a:lnTo>
                <a:lnTo>
                  <a:pt x="1034" y="3466"/>
                </a:lnTo>
                <a:lnTo>
                  <a:pt x="1039" y="3471"/>
                </a:lnTo>
                <a:lnTo>
                  <a:pt x="1046" y="3476"/>
                </a:lnTo>
                <a:lnTo>
                  <a:pt x="1053" y="3481"/>
                </a:lnTo>
                <a:lnTo>
                  <a:pt x="1063" y="3483"/>
                </a:lnTo>
                <a:lnTo>
                  <a:pt x="1063" y="3483"/>
                </a:lnTo>
                <a:lnTo>
                  <a:pt x="1070" y="3483"/>
                </a:lnTo>
                <a:lnTo>
                  <a:pt x="1082" y="3481"/>
                </a:lnTo>
                <a:lnTo>
                  <a:pt x="1106" y="3471"/>
                </a:lnTo>
                <a:lnTo>
                  <a:pt x="1128" y="3459"/>
                </a:lnTo>
                <a:lnTo>
                  <a:pt x="1137" y="3454"/>
                </a:lnTo>
                <a:lnTo>
                  <a:pt x="1137" y="3454"/>
                </a:lnTo>
                <a:lnTo>
                  <a:pt x="1149" y="3435"/>
                </a:lnTo>
                <a:lnTo>
                  <a:pt x="1159" y="3413"/>
                </a:lnTo>
                <a:lnTo>
                  <a:pt x="1168" y="3389"/>
                </a:lnTo>
                <a:lnTo>
                  <a:pt x="1173" y="3372"/>
                </a:lnTo>
                <a:lnTo>
                  <a:pt x="1173" y="3372"/>
                </a:lnTo>
                <a:lnTo>
                  <a:pt x="1173" y="3358"/>
                </a:lnTo>
                <a:lnTo>
                  <a:pt x="1171" y="3344"/>
                </a:lnTo>
                <a:lnTo>
                  <a:pt x="1168" y="3329"/>
                </a:lnTo>
                <a:lnTo>
                  <a:pt x="1164" y="3317"/>
                </a:lnTo>
                <a:lnTo>
                  <a:pt x="1147" y="3291"/>
                </a:lnTo>
                <a:lnTo>
                  <a:pt x="1130" y="3267"/>
                </a:lnTo>
                <a:lnTo>
                  <a:pt x="1094" y="3219"/>
                </a:lnTo>
                <a:lnTo>
                  <a:pt x="1079" y="3195"/>
                </a:lnTo>
                <a:lnTo>
                  <a:pt x="1075" y="3185"/>
                </a:lnTo>
                <a:lnTo>
                  <a:pt x="1072" y="3173"/>
                </a:lnTo>
                <a:lnTo>
                  <a:pt x="1072" y="3173"/>
                </a:lnTo>
                <a:lnTo>
                  <a:pt x="1065" y="3144"/>
                </a:lnTo>
                <a:lnTo>
                  <a:pt x="1060" y="3113"/>
                </a:lnTo>
                <a:lnTo>
                  <a:pt x="1058" y="3082"/>
                </a:lnTo>
                <a:lnTo>
                  <a:pt x="1055" y="3048"/>
                </a:lnTo>
                <a:lnTo>
                  <a:pt x="1058" y="2981"/>
                </a:lnTo>
                <a:lnTo>
                  <a:pt x="1063" y="2913"/>
                </a:lnTo>
                <a:lnTo>
                  <a:pt x="1070" y="2844"/>
                </a:lnTo>
                <a:lnTo>
                  <a:pt x="1075" y="2772"/>
                </a:lnTo>
                <a:lnTo>
                  <a:pt x="1077" y="2699"/>
                </a:lnTo>
                <a:lnTo>
                  <a:pt x="1077" y="2663"/>
                </a:lnTo>
                <a:lnTo>
                  <a:pt x="1072" y="2627"/>
                </a:lnTo>
                <a:lnTo>
                  <a:pt x="1072" y="2627"/>
                </a:lnTo>
                <a:lnTo>
                  <a:pt x="1067" y="2589"/>
                </a:lnTo>
                <a:lnTo>
                  <a:pt x="1055" y="2553"/>
                </a:lnTo>
                <a:lnTo>
                  <a:pt x="1046" y="2517"/>
                </a:lnTo>
                <a:lnTo>
                  <a:pt x="1039" y="2481"/>
                </a:lnTo>
                <a:lnTo>
                  <a:pt x="1039" y="2481"/>
                </a:lnTo>
                <a:lnTo>
                  <a:pt x="1034" y="2447"/>
                </a:lnTo>
                <a:lnTo>
                  <a:pt x="1034" y="2418"/>
                </a:lnTo>
                <a:lnTo>
                  <a:pt x="1036" y="2389"/>
                </a:lnTo>
                <a:lnTo>
                  <a:pt x="1039" y="2361"/>
                </a:lnTo>
                <a:lnTo>
                  <a:pt x="1046" y="2308"/>
                </a:lnTo>
                <a:lnTo>
                  <a:pt x="1055" y="2252"/>
                </a:lnTo>
                <a:lnTo>
                  <a:pt x="1055" y="2252"/>
                </a:lnTo>
                <a:lnTo>
                  <a:pt x="1060" y="2216"/>
                </a:lnTo>
                <a:lnTo>
                  <a:pt x="1063" y="2180"/>
                </a:lnTo>
                <a:lnTo>
                  <a:pt x="1067" y="2108"/>
                </a:lnTo>
                <a:lnTo>
                  <a:pt x="1067" y="2108"/>
                </a:lnTo>
                <a:lnTo>
                  <a:pt x="1075" y="2034"/>
                </a:lnTo>
                <a:lnTo>
                  <a:pt x="1087" y="1962"/>
                </a:lnTo>
                <a:lnTo>
                  <a:pt x="1094" y="1887"/>
                </a:lnTo>
                <a:lnTo>
                  <a:pt x="1096" y="1851"/>
                </a:lnTo>
                <a:lnTo>
                  <a:pt x="1096" y="1815"/>
                </a:lnTo>
                <a:lnTo>
                  <a:pt x="1096" y="1815"/>
                </a:lnTo>
                <a:lnTo>
                  <a:pt x="1094" y="1779"/>
                </a:lnTo>
                <a:lnTo>
                  <a:pt x="1089" y="1743"/>
                </a:lnTo>
                <a:lnTo>
                  <a:pt x="1075" y="1673"/>
                </a:lnTo>
                <a:lnTo>
                  <a:pt x="1058" y="1601"/>
                </a:lnTo>
                <a:lnTo>
                  <a:pt x="1043" y="1531"/>
                </a:lnTo>
                <a:lnTo>
                  <a:pt x="1043" y="1531"/>
                </a:lnTo>
                <a:lnTo>
                  <a:pt x="1041" y="1502"/>
                </a:lnTo>
                <a:lnTo>
                  <a:pt x="1041" y="1474"/>
                </a:lnTo>
                <a:lnTo>
                  <a:pt x="1041" y="1442"/>
                </a:lnTo>
                <a:lnTo>
                  <a:pt x="1039" y="1414"/>
                </a:lnTo>
                <a:lnTo>
                  <a:pt x="1039" y="1414"/>
                </a:lnTo>
                <a:lnTo>
                  <a:pt x="1027" y="1337"/>
                </a:lnTo>
                <a:lnTo>
                  <a:pt x="1022" y="1296"/>
                </a:lnTo>
                <a:lnTo>
                  <a:pt x="1017" y="1257"/>
                </a:lnTo>
                <a:lnTo>
                  <a:pt x="1015" y="1219"/>
                </a:lnTo>
                <a:lnTo>
                  <a:pt x="1019" y="1180"/>
                </a:lnTo>
                <a:lnTo>
                  <a:pt x="1022" y="1161"/>
                </a:lnTo>
                <a:lnTo>
                  <a:pt x="1029" y="1144"/>
                </a:lnTo>
                <a:lnTo>
                  <a:pt x="1036" y="1125"/>
                </a:lnTo>
                <a:lnTo>
                  <a:pt x="1043" y="1106"/>
                </a:lnTo>
                <a:lnTo>
                  <a:pt x="1043" y="1106"/>
                </a:lnTo>
                <a:lnTo>
                  <a:pt x="1046" y="1137"/>
                </a:lnTo>
                <a:lnTo>
                  <a:pt x="1051" y="1166"/>
                </a:lnTo>
                <a:lnTo>
                  <a:pt x="1063" y="1221"/>
                </a:lnTo>
                <a:lnTo>
                  <a:pt x="1063" y="1221"/>
                </a:lnTo>
                <a:lnTo>
                  <a:pt x="1067" y="1253"/>
                </a:lnTo>
                <a:lnTo>
                  <a:pt x="1070" y="1284"/>
                </a:lnTo>
                <a:lnTo>
                  <a:pt x="1075" y="1313"/>
                </a:lnTo>
                <a:lnTo>
                  <a:pt x="1079" y="1344"/>
                </a:lnTo>
                <a:lnTo>
                  <a:pt x="1079" y="1344"/>
                </a:lnTo>
                <a:lnTo>
                  <a:pt x="1087" y="1373"/>
                </a:lnTo>
                <a:lnTo>
                  <a:pt x="1099" y="1402"/>
                </a:lnTo>
                <a:lnTo>
                  <a:pt x="1113" y="1430"/>
                </a:lnTo>
                <a:lnTo>
                  <a:pt x="1125" y="1462"/>
                </a:lnTo>
                <a:lnTo>
                  <a:pt x="1125" y="1462"/>
                </a:lnTo>
                <a:lnTo>
                  <a:pt x="1219" y="1695"/>
                </a:lnTo>
                <a:lnTo>
                  <a:pt x="1219" y="1695"/>
                </a:lnTo>
                <a:lnTo>
                  <a:pt x="1245" y="1755"/>
                </a:lnTo>
                <a:lnTo>
                  <a:pt x="1257" y="1786"/>
                </a:lnTo>
                <a:lnTo>
                  <a:pt x="1265" y="1815"/>
                </a:lnTo>
                <a:lnTo>
                  <a:pt x="1265" y="1815"/>
                </a:lnTo>
                <a:lnTo>
                  <a:pt x="1272" y="1832"/>
                </a:lnTo>
                <a:lnTo>
                  <a:pt x="1277" y="1851"/>
                </a:lnTo>
                <a:lnTo>
                  <a:pt x="1281" y="1887"/>
                </a:lnTo>
                <a:lnTo>
                  <a:pt x="1281" y="1923"/>
                </a:lnTo>
                <a:lnTo>
                  <a:pt x="1279" y="1962"/>
                </a:lnTo>
                <a:lnTo>
                  <a:pt x="1279" y="1995"/>
                </a:lnTo>
                <a:lnTo>
                  <a:pt x="1277" y="2026"/>
                </a:lnTo>
                <a:lnTo>
                  <a:pt x="1281" y="2053"/>
                </a:lnTo>
                <a:lnTo>
                  <a:pt x="1284" y="2063"/>
                </a:lnTo>
                <a:lnTo>
                  <a:pt x="1289" y="2072"/>
                </a:lnTo>
                <a:lnTo>
                  <a:pt x="1289" y="2072"/>
                </a:lnTo>
                <a:lnTo>
                  <a:pt x="1293" y="2072"/>
                </a:lnTo>
                <a:lnTo>
                  <a:pt x="1296" y="2070"/>
                </a:lnTo>
                <a:lnTo>
                  <a:pt x="1298" y="2063"/>
                </a:lnTo>
                <a:lnTo>
                  <a:pt x="1301" y="2048"/>
                </a:lnTo>
                <a:lnTo>
                  <a:pt x="1301" y="2031"/>
                </a:lnTo>
                <a:lnTo>
                  <a:pt x="1303" y="2017"/>
                </a:lnTo>
                <a:lnTo>
                  <a:pt x="1305" y="2002"/>
                </a:lnTo>
                <a:lnTo>
                  <a:pt x="1308" y="1998"/>
                </a:lnTo>
                <a:lnTo>
                  <a:pt x="1310" y="1995"/>
                </a:lnTo>
                <a:lnTo>
                  <a:pt x="1313" y="1995"/>
                </a:lnTo>
                <a:lnTo>
                  <a:pt x="1317" y="1998"/>
                </a:lnTo>
                <a:lnTo>
                  <a:pt x="1317" y="1998"/>
                </a:lnTo>
                <a:lnTo>
                  <a:pt x="1320" y="2012"/>
                </a:lnTo>
                <a:lnTo>
                  <a:pt x="1322" y="2031"/>
                </a:lnTo>
                <a:lnTo>
                  <a:pt x="1322" y="2077"/>
                </a:lnTo>
                <a:lnTo>
                  <a:pt x="1325" y="2096"/>
                </a:lnTo>
                <a:lnTo>
                  <a:pt x="1327" y="2111"/>
                </a:lnTo>
                <a:lnTo>
                  <a:pt x="1329" y="2115"/>
                </a:lnTo>
                <a:lnTo>
                  <a:pt x="1332" y="2118"/>
                </a:lnTo>
                <a:lnTo>
                  <a:pt x="1337" y="2118"/>
                </a:lnTo>
                <a:lnTo>
                  <a:pt x="1341" y="2113"/>
                </a:lnTo>
                <a:lnTo>
                  <a:pt x="1341" y="2113"/>
                </a:lnTo>
                <a:lnTo>
                  <a:pt x="1346" y="2103"/>
                </a:lnTo>
                <a:lnTo>
                  <a:pt x="1349" y="2089"/>
                </a:lnTo>
                <a:lnTo>
                  <a:pt x="1349" y="2058"/>
                </a:lnTo>
                <a:lnTo>
                  <a:pt x="1351" y="2024"/>
                </a:lnTo>
                <a:lnTo>
                  <a:pt x="1353" y="2010"/>
                </a:lnTo>
                <a:lnTo>
                  <a:pt x="1358" y="1998"/>
                </a:lnTo>
                <a:lnTo>
                  <a:pt x="1358" y="1998"/>
                </a:lnTo>
                <a:lnTo>
                  <a:pt x="1363" y="2005"/>
                </a:lnTo>
                <a:lnTo>
                  <a:pt x="1365" y="2014"/>
                </a:lnTo>
                <a:lnTo>
                  <a:pt x="1368" y="2036"/>
                </a:lnTo>
                <a:lnTo>
                  <a:pt x="1368" y="2058"/>
                </a:lnTo>
                <a:lnTo>
                  <a:pt x="1368" y="2079"/>
                </a:lnTo>
                <a:lnTo>
                  <a:pt x="1368" y="2099"/>
                </a:lnTo>
                <a:lnTo>
                  <a:pt x="1368" y="2115"/>
                </a:lnTo>
                <a:lnTo>
                  <a:pt x="1370" y="2120"/>
                </a:lnTo>
                <a:lnTo>
                  <a:pt x="1373" y="2125"/>
                </a:lnTo>
                <a:lnTo>
                  <a:pt x="1377" y="2125"/>
                </a:lnTo>
                <a:lnTo>
                  <a:pt x="1382" y="2125"/>
                </a:lnTo>
                <a:lnTo>
                  <a:pt x="1382" y="2125"/>
                </a:lnTo>
                <a:lnTo>
                  <a:pt x="1387" y="2123"/>
                </a:lnTo>
                <a:lnTo>
                  <a:pt x="1390" y="2118"/>
                </a:lnTo>
                <a:lnTo>
                  <a:pt x="1394" y="2106"/>
                </a:lnTo>
                <a:lnTo>
                  <a:pt x="1394" y="2089"/>
                </a:lnTo>
                <a:lnTo>
                  <a:pt x="1392" y="2067"/>
                </a:lnTo>
                <a:lnTo>
                  <a:pt x="1390" y="2048"/>
                </a:lnTo>
                <a:lnTo>
                  <a:pt x="1390" y="2026"/>
                </a:lnTo>
                <a:lnTo>
                  <a:pt x="1392" y="2010"/>
                </a:lnTo>
                <a:lnTo>
                  <a:pt x="1397" y="2002"/>
                </a:lnTo>
                <a:lnTo>
                  <a:pt x="1399" y="1998"/>
                </a:lnTo>
                <a:lnTo>
                  <a:pt x="1399" y="1998"/>
                </a:lnTo>
                <a:lnTo>
                  <a:pt x="1404" y="2010"/>
                </a:lnTo>
                <a:lnTo>
                  <a:pt x="1409" y="2026"/>
                </a:lnTo>
                <a:lnTo>
                  <a:pt x="1409" y="2063"/>
                </a:lnTo>
                <a:lnTo>
                  <a:pt x="1411" y="2077"/>
                </a:lnTo>
                <a:lnTo>
                  <a:pt x="1414" y="2089"/>
                </a:lnTo>
                <a:lnTo>
                  <a:pt x="1416" y="2094"/>
                </a:lnTo>
                <a:lnTo>
                  <a:pt x="1421" y="2096"/>
                </a:lnTo>
                <a:lnTo>
                  <a:pt x="1423" y="2096"/>
                </a:lnTo>
                <a:lnTo>
                  <a:pt x="1428" y="2096"/>
                </a:lnTo>
                <a:lnTo>
                  <a:pt x="1428" y="2096"/>
                </a:lnTo>
                <a:lnTo>
                  <a:pt x="1433" y="2094"/>
                </a:lnTo>
                <a:lnTo>
                  <a:pt x="1438" y="2089"/>
                </a:lnTo>
                <a:lnTo>
                  <a:pt x="1440" y="2082"/>
                </a:lnTo>
                <a:lnTo>
                  <a:pt x="1440" y="2072"/>
                </a:lnTo>
                <a:lnTo>
                  <a:pt x="1440" y="2053"/>
                </a:lnTo>
                <a:lnTo>
                  <a:pt x="1435" y="2026"/>
                </a:lnTo>
                <a:lnTo>
                  <a:pt x="1426" y="1971"/>
                </a:lnTo>
                <a:lnTo>
                  <a:pt x="1423" y="1945"/>
                </a:lnTo>
                <a:lnTo>
                  <a:pt x="1423" y="1921"/>
                </a:lnTo>
                <a:lnTo>
                  <a:pt x="1423" y="1921"/>
                </a:lnTo>
                <a:lnTo>
                  <a:pt x="1430" y="1918"/>
                </a:lnTo>
                <a:lnTo>
                  <a:pt x="1438" y="1918"/>
                </a:lnTo>
                <a:lnTo>
                  <a:pt x="1442" y="1921"/>
                </a:lnTo>
                <a:lnTo>
                  <a:pt x="1450" y="1923"/>
                </a:lnTo>
                <a:lnTo>
                  <a:pt x="1459" y="1930"/>
                </a:lnTo>
                <a:lnTo>
                  <a:pt x="1469" y="1940"/>
                </a:lnTo>
                <a:lnTo>
                  <a:pt x="1476" y="1950"/>
                </a:lnTo>
                <a:lnTo>
                  <a:pt x="1483" y="1957"/>
                </a:lnTo>
                <a:lnTo>
                  <a:pt x="1490" y="1959"/>
                </a:lnTo>
                <a:lnTo>
                  <a:pt x="1495" y="1959"/>
                </a:lnTo>
                <a:lnTo>
                  <a:pt x="1498" y="1957"/>
                </a:lnTo>
                <a:lnTo>
                  <a:pt x="1498" y="1957"/>
                </a:lnTo>
                <a:lnTo>
                  <a:pt x="1502" y="1952"/>
                </a:lnTo>
                <a:lnTo>
                  <a:pt x="1505" y="1947"/>
                </a:lnTo>
                <a:lnTo>
                  <a:pt x="1505" y="1942"/>
                </a:lnTo>
                <a:lnTo>
                  <a:pt x="1502" y="1938"/>
                </a:lnTo>
                <a:lnTo>
                  <a:pt x="1495" y="1928"/>
                </a:lnTo>
                <a:lnTo>
                  <a:pt x="1486" y="1916"/>
                </a:lnTo>
                <a:lnTo>
                  <a:pt x="1459" y="1894"/>
                </a:lnTo>
                <a:lnTo>
                  <a:pt x="1450" y="1882"/>
                </a:lnTo>
                <a:lnTo>
                  <a:pt x="1440" y="1868"/>
                </a:lnTo>
                <a:lnTo>
                  <a:pt x="1440" y="1868"/>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45" name="组合 444"/>
          <p:cNvGrpSpPr/>
          <p:nvPr/>
        </p:nvGrpSpPr>
        <p:grpSpPr>
          <a:xfrm>
            <a:off x="2184400" y="2127251"/>
            <a:ext cx="900112" cy="900113"/>
            <a:chOff x="660400" y="2127250"/>
            <a:chExt cx="900112" cy="900113"/>
          </a:xfrm>
        </p:grpSpPr>
        <p:sp>
          <p:nvSpPr>
            <p:cNvPr id="233" name="Freeform 7"/>
            <p:cNvSpPr>
              <a:spLocks noEditPoints="1"/>
            </p:cNvSpPr>
            <p:nvPr/>
          </p:nvSpPr>
          <p:spPr bwMode="auto">
            <a:xfrm>
              <a:off x="660400" y="2127250"/>
              <a:ext cx="900112" cy="900113"/>
            </a:xfrm>
            <a:custGeom>
              <a:avLst/>
              <a:gdLst>
                <a:gd name="T0" fmla="*/ 404 w 567"/>
                <a:gd name="T1" fmla="*/ 28 h 567"/>
                <a:gd name="T2" fmla="*/ 469 w 567"/>
                <a:gd name="T3" fmla="*/ 67 h 567"/>
                <a:gd name="T4" fmla="*/ 517 w 567"/>
                <a:gd name="T5" fmla="*/ 122 h 567"/>
                <a:gd name="T6" fmla="*/ 551 w 567"/>
                <a:gd name="T7" fmla="*/ 187 h 567"/>
                <a:gd name="T8" fmla="*/ 567 w 567"/>
                <a:gd name="T9" fmla="*/ 259 h 567"/>
                <a:gd name="T10" fmla="*/ 563 w 567"/>
                <a:gd name="T11" fmla="*/ 334 h 567"/>
                <a:gd name="T12" fmla="*/ 546 w 567"/>
                <a:gd name="T13" fmla="*/ 389 h 567"/>
                <a:gd name="T14" fmla="*/ 505 w 567"/>
                <a:gd name="T15" fmla="*/ 461 h 567"/>
                <a:gd name="T16" fmla="*/ 445 w 567"/>
                <a:gd name="T17" fmla="*/ 516 h 567"/>
                <a:gd name="T18" fmla="*/ 373 w 567"/>
                <a:gd name="T19" fmla="*/ 552 h 567"/>
                <a:gd name="T20" fmla="*/ 291 w 567"/>
                <a:gd name="T21" fmla="*/ 567 h 567"/>
                <a:gd name="T22" fmla="*/ 233 w 567"/>
                <a:gd name="T23" fmla="*/ 562 h 567"/>
                <a:gd name="T24" fmla="*/ 188 w 567"/>
                <a:gd name="T25" fmla="*/ 550 h 567"/>
                <a:gd name="T26" fmla="*/ 120 w 567"/>
                <a:gd name="T27" fmla="*/ 514 h 567"/>
                <a:gd name="T28" fmla="*/ 65 w 567"/>
                <a:gd name="T29" fmla="*/ 464 h 567"/>
                <a:gd name="T30" fmla="*/ 27 w 567"/>
                <a:gd name="T31" fmla="*/ 403 h 567"/>
                <a:gd name="T32" fmla="*/ 5 w 567"/>
                <a:gd name="T33" fmla="*/ 334 h 567"/>
                <a:gd name="T34" fmla="*/ 3 w 567"/>
                <a:gd name="T35" fmla="*/ 259 h 567"/>
                <a:gd name="T36" fmla="*/ 12 w 567"/>
                <a:gd name="T37" fmla="*/ 204 h 567"/>
                <a:gd name="T38" fmla="*/ 48 w 567"/>
                <a:gd name="T39" fmla="*/ 129 h 567"/>
                <a:gd name="T40" fmla="*/ 101 w 567"/>
                <a:gd name="T41" fmla="*/ 67 h 567"/>
                <a:gd name="T42" fmla="*/ 171 w 567"/>
                <a:gd name="T43" fmla="*/ 24 h 567"/>
                <a:gd name="T44" fmla="*/ 250 w 567"/>
                <a:gd name="T45" fmla="*/ 2 h 567"/>
                <a:gd name="T46" fmla="*/ 334 w 567"/>
                <a:gd name="T47" fmla="*/ 4 h 567"/>
                <a:gd name="T48" fmla="*/ 382 w 567"/>
                <a:gd name="T49" fmla="*/ 19 h 567"/>
                <a:gd name="T50" fmla="*/ 190 w 567"/>
                <a:gd name="T51" fmla="*/ 543 h 567"/>
                <a:gd name="T52" fmla="*/ 233 w 567"/>
                <a:gd name="T53" fmla="*/ 555 h 567"/>
                <a:gd name="T54" fmla="*/ 317 w 567"/>
                <a:gd name="T55" fmla="*/ 560 h 567"/>
                <a:gd name="T56" fmla="*/ 394 w 567"/>
                <a:gd name="T57" fmla="*/ 538 h 567"/>
                <a:gd name="T58" fmla="*/ 462 w 567"/>
                <a:gd name="T59" fmla="*/ 495 h 567"/>
                <a:gd name="T60" fmla="*/ 515 w 567"/>
                <a:gd name="T61" fmla="*/ 435 h 567"/>
                <a:gd name="T62" fmla="*/ 551 w 567"/>
                <a:gd name="T63" fmla="*/ 360 h 567"/>
                <a:gd name="T64" fmla="*/ 560 w 567"/>
                <a:gd name="T65" fmla="*/ 310 h 567"/>
                <a:gd name="T66" fmla="*/ 558 w 567"/>
                <a:gd name="T67" fmla="*/ 235 h 567"/>
                <a:gd name="T68" fmla="*/ 536 w 567"/>
                <a:gd name="T69" fmla="*/ 168 h 567"/>
                <a:gd name="T70" fmla="*/ 498 w 567"/>
                <a:gd name="T71" fmla="*/ 108 h 567"/>
                <a:gd name="T72" fmla="*/ 445 w 567"/>
                <a:gd name="T73" fmla="*/ 57 h 567"/>
                <a:gd name="T74" fmla="*/ 380 w 567"/>
                <a:gd name="T75" fmla="*/ 24 h 567"/>
                <a:gd name="T76" fmla="*/ 334 w 567"/>
                <a:gd name="T77" fmla="*/ 12 h 567"/>
                <a:gd name="T78" fmla="*/ 279 w 567"/>
                <a:gd name="T79" fmla="*/ 7 h 567"/>
                <a:gd name="T80" fmla="*/ 197 w 567"/>
                <a:gd name="T81" fmla="*/ 21 h 567"/>
                <a:gd name="T82" fmla="*/ 128 w 567"/>
                <a:gd name="T83" fmla="*/ 55 h 567"/>
                <a:gd name="T84" fmla="*/ 68 w 567"/>
                <a:gd name="T85" fmla="*/ 110 h 567"/>
                <a:gd name="T86" fmla="*/ 27 w 567"/>
                <a:gd name="T87" fmla="*/ 180 h 567"/>
                <a:gd name="T88" fmla="*/ 12 w 567"/>
                <a:gd name="T89" fmla="*/ 233 h 567"/>
                <a:gd name="T90" fmla="*/ 7 w 567"/>
                <a:gd name="T91" fmla="*/ 307 h 567"/>
                <a:gd name="T92" fmla="*/ 24 w 567"/>
                <a:gd name="T93" fmla="*/ 379 h 567"/>
                <a:gd name="T94" fmla="*/ 56 w 567"/>
                <a:gd name="T95" fmla="*/ 442 h 567"/>
                <a:gd name="T96" fmla="*/ 104 w 567"/>
                <a:gd name="T97" fmla="*/ 495 h 567"/>
                <a:gd name="T98" fmla="*/ 166 w 567"/>
                <a:gd name="T99" fmla="*/ 53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7" h="567">
                  <a:moveTo>
                    <a:pt x="382" y="19"/>
                  </a:moveTo>
                  <a:lnTo>
                    <a:pt x="382" y="19"/>
                  </a:lnTo>
                  <a:lnTo>
                    <a:pt x="404" y="28"/>
                  </a:lnTo>
                  <a:lnTo>
                    <a:pt x="428" y="40"/>
                  </a:lnTo>
                  <a:lnTo>
                    <a:pt x="450" y="52"/>
                  </a:lnTo>
                  <a:lnTo>
                    <a:pt x="469" y="67"/>
                  </a:lnTo>
                  <a:lnTo>
                    <a:pt x="486" y="84"/>
                  </a:lnTo>
                  <a:lnTo>
                    <a:pt x="503" y="103"/>
                  </a:lnTo>
                  <a:lnTo>
                    <a:pt x="517" y="122"/>
                  </a:lnTo>
                  <a:lnTo>
                    <a:pt x="529" y="144"/>
                  </a:lnTo>
                  <a:lnTo>
                    <a:pt x="541" y="165"/>
                  </a:lnTo>
                  <a:lnTo>
                    <a:pt x="551" y="187"/>
                  </a:lnTo>
                  <a:lnTo>
                    <a:pt x="558" y="211"/>
                  </a:lnTo>
                  <a:lnTo>
                    <a:pt x="563" y="235"/>
                  </a:lnTo>
                  <a:lnTo>
                    <a:pt x="567" y="259"/>
                  </a:lnTo>
                  <a:lnTo>
                    <a:pt x="567" y="283"/>
                  </a:lnTo>
                  <a:lnTo>
                    <a:pt x="565" y="310"/>
                  </a:lnTo>
                  <a:lnTo>
                    <a:pt x="563" y="334"/>
                  </a:lnTo>
                  <a:lnTo>
                    <a:pt x="563" y="334"/>
                  </a:lnTo>
                  <a:lnTo>
                    <a:pt x="555" y="363"/>
                  </a:lnTo>
                  <a:lnTo>
                    <a:pt x="546" y="389"/>
                  </a:lnTo>
                  <a:lnTo>
                    <a:pt x="534" y="415"/>
                  </a:lnTo>
                  <a:lnTo>
                    <a:pt x="522" y="439"/>
                  </a:lnTo>
                  <a:lnTo>
                    <a:pt x="505" y="461"/>
                  </a:lnTo>
                  <a:lnTo>
                    <a:pt x="486" y="480"/>
                  </a:lnTo>
                  <a:lnTo>
                    <a:pt x="466" y="500"/>
                  </a:lnTo>
                  <a:lnTo>
                    <a:pt x="445" y="516"/>
                  </a:lnTo>
                  <a:lnTo>
                    <a:pt x="421" y="531"/>
                  </a:lnTo>
                  <a:lnTo>
                    <a:pt x="397" y="543"/>
                  </a:lnTo>
                  <a:lnTo>
                    <a:pt x="373" y="552"/>
                  </a:lnTo>
                  <a:lnTo>
                    <a:pt x="346" y="560"/>
                  </a:lnTo>
                  <a:lnTo>
                    <a:pt x="317" y="564"/>
                  </a:lnTo>
                  <a:lnTo>
                    <a:pt x="291" y="567"/>
                  </a:lnTo>
                  <a:lnTo>
                    <a:pt x="262" y="567"/>
                  </a:lnTo>
                  <a:lnTo>
                    <a:pt x="233" y="562"/>
                  </a:lnTo>
                  <a:lnTo>
                    <a:pt x="233" y="562"/>
                  </a:lnTo>
                  <a:lnTo>
                    <a:pt x="209" y="557"/>
                  </a:lnTo>
                  <a:lnTo>
                    <a:pt x="188" y="550"/>
                  </a:lnTo>
                  <a:lnTo>
                    <a:pt x="188" y="550"/>
                  </a:lnTo>
                  <a:lnTo>
                    <a:pt x="164" y="540"/>
                  </a:lnTo>
                  <a:lnTo>
                    <a:pt x="142" y="528"/>
                  </a:lnTo>
                  <a:lnTo>
                    <a:pt x="120" y="514"/>
                  </a:lnTo>
                  <a:lnTo>
                    <a:pt x="101" y="500"/>
                  </a:lnTo>
                  <a:lnTo>
                    <a:pt x="82" y="483"/>
                  </a:lnTo>
                  <a:lnTo>
                    <a:pt x="65" y="464"/>
                  </a:lnTo>
                  <a:lnTo>
                    <a:pt x="51" y="444"/>
                  </a:lnTo>
                  <a:lnTo>
                    <a:pt x="39" y="425"/>
                  </a:lnTo>
                  <a:lnTo>
                    <a:pt x="27" y="403"/>
                  </a:lnTo>
                  <a:lnTo>
                    <a:pt x="17" y="379"/>
                  </a:lnTo>
                  <a:lnTo>
                    <a:pt x="10" y="358"/>
                  </a:lnTo>
                  <a:lnTo>
                    <a:pt x="5" y="334"/>
                  </a:lnTo>
                  <a:lnTo>
                    <a:pt x="3" y="310"/>
                  </a:lnTo>
                  <a:lnTo>
                    <a:pt x="0" y="283"/>
                  </a:lnTo>
                  <a:lnTo>
                    <a:pt x="3" y="259"/>
                  </a:lnTo>
                  <a:lnTo>
                    <a:pt x="5" y="233"/>
                  </a:lnTo>
                  <a:lnTo>
                    <a:pt x="5" y="233"/>
                  </a:lnTo>
                  <a:lnTo>
                    <a:pt x="12" y="204"/>
                  </a:lnTo>
                  <a:lnTo>
                    <a:pt x="22" y="177"/>
                  </a:lnTo>
                  <a:lnTo>
                    <a:pt x="34" y="153"/>
                  </a:lnTo>
                  <a:lnTo>
                    <a:pt x="48" y="129"/>
                  </a:lnTo>
                  <a:lnTo>
                    <a:pt x="63" y="105"/>
                  </a:lnTo>
                  <a:lnTo>
                    <a:pt x="82" y="86"/>
                  </a:lnTo>
                  <a:lnTo>
                    <a:pt x="101" y="67"/>
                  </a:lnTo>
                  <a:lnTo>
                    <a:pt x="123" y="50"/>
                  </a:lnTo>
                  <a:lnTo>
                    <a:pt x="147" y="36"/>
                  </a:lnTo>
                  <a:lnTo>
                    <a:pt x="171" y="24"/>
                  </a:lnTo>
                  <a:lnTo>
                    <a:pt x="197" y="14"/>
                  </a:lnTo>
                  <a:lnTo>
                    <a:pt x="224" y="7"/>
                  </a:lnTo>
                  <a:lnTo>
                    <a:pt x="250" y="2"/>
                  </a:lnTo>
                  <a:lnTo>
                    <a:pt x="279" y="0"/>
                  </a:lnTo>
                  <a:lnTo>
                    <a:pt x="305" y="2"/>
                  </a:lnTo>
                  <a:lnTo>
                    <a:pt x="334" y="4"/>
                  </a:lnTo>
                  <a:lnTo>
                    <a:pt x="334" y="4"/>
                  </a:lnTo>
                  <a:lnTo>
                    <a:pt x="358" y="12"/>
                  </a:lnTo>
                  <a:lnTo>
                    <a:pt x="382" y="19"/>
                  </a:lnTo>
                  <a:lnTo>
                    <a:pt x="382" y="19"/>
                  </a:lnTo>
                  <a:close/>
                  <a:moveTo>
                    <a:pt x="190" y="543"/>
                  </a:moveTo>
                  <a:lnTo>
                    <a:pt x="190" y="543"/>
                  </a:lnTo>
                  <a:lnTo>
                    <a:pt x="212" y="550"/>
                  </a:lnTo>
                  <a:lnTo>
                    <a:pt x="233" y="555"/>
                  </a:lnTo>
                  <a:lnTo>
                    <a:pt x="233" y="555"/>
                  </a:lnTo>
                  <a:lnTo>
                    <a:pt x="262" y="560"/>
                  </a:lnTo>
                  <a:lnTo>
                    <a:pt x="291" y="560"/>
                  </a:lnTo>
                  <a:lnTo>
                    <a:pt x="317" y="560"/>
                  </a:lnTo>
                  <a:lnTo>
                    <a:pt x="344" y="555"/>
                  </a:lnTo>
                  <a:lnTo>
                    <a:pt x="370" y="548"/>
                  </a:lnTo>
                  <a:lnTo>
                    <a:pt x="394" y="538"/>
                  </a:lnTo>
                  <a:lnTo>
                    <a:pt x="418" y="526"/>
                  </a:lnTo>
                  <a:lnTo>
                    <a:pt x="442" y="512"/>
                  </a:lnTo>
                  <a:lnTo>
                    <a:pt x="462" y="495"/>
                  </a:lnTo>
                  <a:lnTo>
                    <a:pt x="483" y="478"/>
                  </a:lnTo>
                  <a:lnTo>
                    <a:pt x="500" y="456"/>
                  </a:lnTo>
                  <a:lnTo>
                    <a:pt x="515" y="435"/>
                  </a:lnTo>
                  <a:lnTo>
                    <a:pt x="529" y="413"/>
                  </a:lnTo>
                  <a:lnTo>
                    <a:pt x="541" y="387"/>
                  </a:lnTo>
                  <a:lnTo>
                    <a:pt x="551" y="360"/>
                  </a:lnTo>
                  <a:lnTo>
                    <a:pt x="555" y="334"/>
                  </a:lnTo>
                  <a:lnTo>
                    <a:pt x="555" y="334"/>
                  </a:lnTo>
                  <a:lnTo>
                    <a:pt x="560" y="310"/>
                  </a:lnTo>
                  <a:lnTo>
                    <a:pt x="560" y="283"/>
                  </a:lnTo>
                  <a:lnTo>
                    <a:pt x="560" y="259"/>
                  </a:lnTo>
                  <a:lnTo>
                    <a:pt x="558" y="235"/>
                  </a:lnTo>
                  <a:lnTo>
                    <a:pt x="553" y="211"/>
                  </a:lnTo>
                  <a:lnTo>
                    <a:pt x="546" y="190"/>
                  </a:lnTo>
                  <a:lnTo>
                    <a:pt x="536" y="168"/>
                  </a:lnTo>
                  <a:lnTo>
                    <a:pt x="524" y="146"/>
                  </a:lnTo>
                  <a:lnTo>
                    <a:pt x="512" y="127"/>
                  </a:lnTo>
                  <a:lnTo>
                    <a:pt x="498" y="108"/>
                  </a:lnTo>
                  <a:lnTo>
                    <a:pt x="481" y="89"/>
                  </a:lnTo>
                  <a:lnTo>
                    <a:pt x="464" y="72"/>
                  </a:lnTo>
                  <a:lnTo>
                    <a:pt x="445" y="57"/>
                  </a:lnTo>
                  <a:lnTo>
                    <a:pt x="423" y="45"/>
                  </a:lnTo>
                  <a:lnTo>
                    <a:pt x="402" y="33"/>
                  </a:lnTo>
                  <a:lnTo>
                    <a:pt x="380" y="24"/>
                  </a:lnTo>
                  <a:lnTo>
                    <a:pt x="380" y="24"/>
                  </a:lnTo>
                  <a:lnTo>
                    <a:pt x="356" y="16"/>
                  </a:lnTo>
                  <a:lnTo>
                    <a:pt x="334" y="12"/>
                  </a:lnTo>
                  <a:lnTo>
                    <a:pt x="334" y="12"/>
                  </a:lnTo>
                  <a:lnTo>
                    <a:pt x="305" y="7"/>
                  </a:lnTo>
                  <a:lnTo>
                    <a:pt x="279" y="7"/>
                  </a:lnTo>
                  <a:lnTo>
                    <a:pt x="250" y="9"/>
                  </a:lnTo>
                  <a:lnTo>
                    <a:pt x="224" y="14"/>
                  </a:lnTo>
                  <a:lnTo>
                    <a:pt x="197" y="21"/>
                  </a:lnTo>
                  <a:lnTo>
                    <a:pt x="173" y="31"/>
                  </a:lnTo>
                  <a:lnTo>
                    <a:pt x="149" y="43"/>
                  </a:lnTo>
                  <a:lnTo>
                    <a:pt x="128" y="55"/>
                  </a:lnTo>
                  <a:lnTo>
                    <a:pt x="106" y="72"/>
                  </a:lnTo>
                  <a:lnTo>
                    <a:pt x="87" y="91"/>
                  </a:lnTo>
                  <a:lnTo>
                    <a:pt x="68" y="110"/>
                  </a:lnTo>
                  <a:lnTo>
                    <a:pt x="53" y="132"/>
                  </a:lnTo>
                  <a:lnTo>
                    <a:pt x="39" y="156"/>
                  </a:lnTo>
                  <a:lnTo>
                    <a:pt x="27" y="180"/>
                  </a:lnTo>
                  <a:lnTo>
                    <a:pt x="19" y="206"/>
                  </a:lnTo>
                  <a:lnTo>
                    <a:pt x="12" y="233"/>
                  </a:lnTo>
                  <a:lnTo>
                    <a:pt x="12" y="233"/>
                  </a:lnTo>
                  <a:lnTo>
                    <a:pt x="7" y="259"/>
                  </a:lnTo>
                  <a:lnTo>
                    <a:pt x="7" y="283"/>
                  </a:lnTo>
                  <a:lnTo>
                    <a:pt x="7" y="307"/>
                  </a:lnTo>
                  <a:lnTo>
                    <a:pt x="12" y="331"/>
                  </a:lnTo>
                  <a:lnTo>
                    <a:pt x="17" y="355"/>
                  </a:lnTo>
                  <a:lnTo>
                    <a:pt x="24" y="379"/>
                  </a:lnTo>
                  <a:lnTo>
                    <a:pt x="34" y="401"/>
                  </a:lnTo>
                  <a:lnTo>
                    <a:pt x="44" y="423"/>
                  </a:lnTo>
                  <a:lnTo>
                    <a:pt x="56" y="442"/>
                  </a:lnTo>
                  <a:lnTo>
                    <a:pt x="70" y="461"/>
                  </a:lnTo>
                  <a:lnTo>
                    <a:pt x="87" y="478"/>
                  </a:lnTo>
                  <a:lnTo>
                    <a:pt x="104" y="495"/>
                  </a:lnTo>
                  <a:lnTo>
                    <a:pt x="123" y="509"/>
                  </a:lnTo>
                  <a:lnTo>
                    <a:pt x="144" y="524"/>
                  </a:lnTo>
                  <a:lnTo>
                    <a:pt x="166" y="533"/>
                  </a:lnTo>
                  <a:lnTo>
                    <a:pt x="190" y="543"/>
                  </a:lnTo>
                  <a:lnTo>
                    <a:pt x="190" y="543"/>
                  </a:lnTo>
                  <a:close/>
                </a:path>
              </a:pathLst>
            </a:custGeom>
            <a:solidFill>
              <a:srgbClr val="00A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8"/>
            <p:cNvSpPr>
              <a:spLocks/>
            </p:cNvSpPr>
            <p:nvPr/>
          </p:nvSpPr>
          <p:spPr bwMode="auto">
            <a:xfrm>
              <a:off x="703263" y="2168525"/>
              <a:ext cx="815975" cy="815975"/>
            </a:xfrm>
            <a:custGeom>
              <a:avLst/>
              <a:gdLst>
                <a:gd name="T0" fmla="*/ 4 w 514"/>
                <a:gd name="T1" fmla="*/ 212 h 514"/>
                <a:gd name="T2" fmla="*/ 19 w 514"/>
                <a:gd name="T3" fmla="*/ 161 h 514"/>
                <a:gd name="T4" fmla="*/ 43 w 514"/>
                <a:gd name="T5" fmla="*/ 118 h 514"/>
                <a:gd name="T6" fmla="*/ 74 w 514"/>
                <a:gd name="T7" fmla="*/ 77 h 514"/>
                <a:gd name="T8" fmla="*/ 110 w 514"/>
                <a:gd name="T9" fmla="*/ 46 h 514"/>
                <a:gd name="T10" fmla="*/ 153 w 514"/>
                <a:gd name="T11" fmla="*/ 22 h 514"/>
                <a:gd name="T12" fmla="*/ 202 w 514"/>
                <a:gd name="T13" fmla="*/ 7 h 514"/>
                <a:gd name="T14" fmla="*/ 252 w 514"/>
                <a:gd name="T15" fmla="*/ 0 h 514"/>
                <a:gd name="T16" fmla="*/ 303 w 514"/>
                <a:gd name="T17" fmla="*/ 5 h 514"/>
                <a:gd name="T18" fmla="*/ 329 w 514"/>
                <a:gd name="T19" fmla="*/ 12 h 514"/>
                <a:gd name="T20" fmla="*/ 377 w 514"/>
                <a:gd name="T21" fmla="*/ 31 h 514"/>
                <a:gd name="T22" fmla="*/ 418 w 514"/>
                <a:gd name="T23" fmla="*/ 58 h 514"/>
                <a:gd name="T24" fmla="*/ 454 w 514"/>
                <a:gd name="T25" fmla="*/ 91 h 514"/>
                <a:gd name="T26" fmla="*/ 483 w 514"/>
                <a:gd name="T27" fmla="*/ 132 h 514"/>
                <a:gd name="T28" fmla="*/ 502 w 514"/>
                <a:gd name="T29" fmla="*/ 178 h 514"/>
                <a:gd name="T30" fmla="*/ 512 w 514"/>
                <a:gd name="T31" fmla="*/ 226 h 514"/>
                <a:gd name="T32" fmla="*/ 514 w 514"/>
                <a:gd name="T33" fmla="*/ 279 h 514"/>
                <a:gd name="T34" fmla="*/ 509 w 514"/>
                <a:gd name="T35" fmla="*/ 303 h 514"/>
                <a:gd name="T36" fmla="*/ 495 w 514"/>
                <a:gd name="T37" fmla="*/ 353 h 514"/>
                <a:gd name="T38" fmla="*/ 473 w 514"/>
                <a:gd name="T39" fmla="*/ 399 h 514"/>
                <a:gd name="T40" fmla="*/ 442 w 514"/>
                <a:gd name="T41" fmla="*/ 438 h 514"/>
                <a:gd name="T42" fmla="*/ 403 w 514"/>
                <a:gd name="T43" fmla="*/ 469 h 514"/>
                <a:gd name="T44" fmla="*/ 360 w 514"/>
                <a:gd name="T45" fmla="*/ 493 h 514"/>
                <a:gd name="T46" fmla="*/ 312 w 514"/>
                <a:gd name="T47" fmla="*/ 510 h 514"/>
                <a:gd name="T48" fmla="*/ 264 w 514"/>
                <a:gd name="T49" fmla="*/ 514 h 514"/>
                <a:gd name="T50" fmla="*/ 211 w 514"/>
                <a:gd name="T51" fmla="*/ 510 h 514"/>
                <a:gd name="T52" fmla="*/ 185 w 514"/>
                <a:gd name="T53" fmla="*/ 505 h 514"/>
                <a:gd name="T54" fmla="*/ 139 w 514"/>
                <a:gd name="T55" fmla="*/ 486 h 514"/>
                <a:gd name="T56" fmla="*/ 96 w 514"/>
                <a:gd name="T57" fmla="*/ 457 h 514"/>
                <a:gd name="T58" fmla="*/ 60 w 514"/>
                <a:gd name="T59" fmla="*/ 423 h 514"/>
                <a:gd name="T60" fmla="*/ 33 w 514"/>
                <a:gd name="T61" fmla="*/ 382 h 514"/>
                <a:gd name="T62" fmla="*/ 14 w 514"/>
                <a:gd name="T63" fmla="*/ 337 h 514"/>
                <a:gd name="T64" fmla="*/ 2 w 514"/>
                <a:gd name="T65" fmla="*/ 288 h 514"/>
                <a:gd name="T66" fmla="*/ 2 w 514"/>
                <a:gd name="T67" fmla="*/ 238 h 514"/>
                <a:gd name="T68" fmla="*/ 4 w 514"/>
                <a:gd name="T69" fmla="*/ 21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4" h="514">
                  <a:moveTo>
                    <a:pt x="4" y="212"/>
                  </a:moveTo>
                  <a:lnTo>
                    <a:pt x="4" y="212"/>
                  </a:lnTo>
                  <a:lnTo>
                    <a:pt x="12" y="185"/>
                  </a:lnTo>
                  <a:lnTo>
                    <a:pt x="19" y="161"/>
                  </a:lnTo>
                  <a:lnTo>
                    <a:pt x="31" y="139"/>
                  </a:lnTo>
                  <a:lnTo>
                    <a:pt x="43" y="118"/>
                  </a:lnTo>
                  <a:lnTo>
                    <a:pt x="57" y="96"/>
                  </a:lnTo>
                  <a:lnTo>
                    <a:pt x="74" y="77"/>
                  </a:lnTo>
                  <a:lnTo>
                    <a:pt x="91" y="60"/>
                  </a:lnTo>
                  <a:lnTo>
                    <a:pt x="110" y="46"/>
                  </a:lnTo>
                  <a:lnTo>
                    <a:pt x="132" y="34"/>
                  </a:lnTo>
                  <a:lnTo>
                    <a:pt x="153" y="22"/>
                  </a:lnTo>
                  <a:lnTo>
                    <a:pt x="178" y="14"/>
                  </a:lnTo>
                  <a:lnTo>
                    <a:pt x="202" y="7"/>
                  </a:lnTo>
                  <a:lnTo>
                    <a:pt x="226" y="2"/>
                  </a:lnTo>
                  <a:lnTo>
                    <a:pt x="252" y="0"/>
                  </a:lnTo>
                  <a:lnTo>
                    <a:pt x="278" y="2"/>
                  </a:lnTo>
                  <a:lnTo>
                    <a:pt x="303" y="5"/>
                  </a:lnTo>
                  <a:lnTo>
                    <a:pt x="303" y="5"/>
                  </a:lnTo>
                  <a:lnTo>
                    <a:pt x="329" y="12"/>
                  </a:lnTo>
                  <a:lnTo>
                    <a:pt x="353" y="19"/>
                  </a:lnTo>
                  <a:lnTo>
                    <a:pt x="377" y="31"/>
                  </a:lnTo>
                  <a:lnTo>
                    <a:pt x="399" y="43"/>
                  </a:lnTo>
                  <a:lnTo>
                    <a:pt x="418" y="58"/>
                  </a:lnTo>
                  <a:lnTo>
                    <a:pt x="437" y="75"/>
                  </a:lnTo>
                  <a:lnTo>
                    <a:pt x="454" y="91"/>
                  </a:lnTo>
                  <a:lnTo>
                    <a:pt x="468" y="111"/>
                  </a:lnTo>
                  <a:lnTo>
                    <a:pt x="483" y="132"/>
                  </a:lnTo>
                  <a:lnTo>
                    <a:pt x="492" y="154"/>
                  </a:lnTo>
                  <a:lnTo>
                    <a:pt x="502" y="178"/>
                  </a:lnTo>
                  <a:lnTo>
                    <a:pt x="509" y="202"/>
                  </a:lnTo>
                  <a:lnTo>
                    <a:pt x="512" y="226"/>
                  </a:lnTo>
                  <a:lnTo>
                    <a:pt x="514" y="252"/>
                  </a:lnTo>
                  <a:lnTo>
                    <a:pt x="514" y="279"/>
                  </a:lnTo>
                  <a:lnTo>
                    <a:pt x="509" y="303"/>
                  </a:lnTo>
                  <a:lnTo>
                    <a:pt x="509" y="303"/>
                  </a:lnTo>
                  <a:lnTo>
                    <a:pt x="504" y="329"/>
                  </a:lnTo>
                  <a:lnTo>
                    <a:pt x="495" y="353"/>
                  </a:lnTo>
                  <a:lnTo>
                    <a:pt x="485" y="377"/>
                  </a:lnTo>
                  <a:lnTo>
                    <a:pt x="473" y="399"/>
                  </a:lnTo>
                  <a:lnTo>
                    <a:pt x="456" y="418"/>
                  </a:lnTo>
                  <a:lnTo>
                    <a:pt x="442" y="438"/>
                  </a:lnTo>
                  <a:lnTo>
                    <a:pt x="423" y="454"/>
                  </a:lnTo>
                  <a:lnTo>
                    <a:pt x="403" y="469"/>
                  </a:lnTo>
                  <a:lnTo>
                    <a:pt x="382" y="483"/>
                  </a:lnTo>
                  <a:lnTo>
                    <a:pt x="360" y="493"/>
                  </a:lnTo>
                  <a:lnTo>
                    <a:pt x="336" y="502"/>
                  </a:lnTo>
                  <a:lnTo>
                    <a:pt x="312" y="510"/>
                  </a:lnTo>
                  <a:lnTo>
                    <a:pt x="288" y="512"/>
                  </a:lnTo>
                  <a:lnTo>
                    <a:pt x="264" y="514"/>
                  </a:lnTo>
                  <a:lnTo>
                    <a:pt x="238" y="514"/>
                  </a:lnTo>
                  <a:lnTo>
                    <a:pt x="211" y="510"/>
                  </a:lnTo>
                  <a:lnTo>
                    <a:pt x="211" y="510"/>
                  </a:lnTo>
                  <a:lnTo>
                    <a:pt x="185" y="505"/>
                  </a:lnTo>
                  <a:lnTo>
                    <a:pt x="161" y="495"/>
                  </a:lnTo>
                  <a:lnTo>
                    <a:pt x="139" y="486"/>
                  </a:lnTo>
                  <a:lnTo>
                    <a:pt x="117" y="474"/>
                  </a:lnTo>
                  <a:lnTo>
                    <a:pt x="96" y="457"/>
                  </a:lnTo>
                  <a:lnTo>
                    <a:pt x="77" y="442"/>
                  </a:lnTo>
                  <a:lnTo>
                    <a:pt x="60" y="423"/>
                  </a:lnTo>
                  <a:lnTo>
                    <a:pt x="45" y="404"/>
                  </a:lnTo>
                  <a:lnTo>
                    <a:pt x="33" y="382"/>
                  </a:lnTo>
                  <a:lnTo>
                    <a:pt x="21" y="361"/>
                  </a:lnTo>
                  <a:lnTo>
                    <a:pt x="14" y="337"/>
                  </a:lnTo>
                  <a:lnTo>
                    <a:pt x="7" y="313"/>
                  </a:lnTo>
                  <a:lnTo>
                    <a:pt x="2" y="288"/>
                  </a:lnTo>
                  <a:lnTo>
                    <a:pt x="0" y="264"/>
                  </a:lnTo>
                  <a:lnTo>
                    <a:pt x="2" y="238"/>
                  </a:lnTo>
                  <a:lnTo>
                    <a:pt x="4" y="212"/>
                  </a:lnTo>
                  <a:lnTo>
                    <a:pt x="4" y="212"/>
                  </a:lnTo>
                  <a:close/>
                </a:path>
              </a:pathLst>
            </a:custGeom>
            <a:solidFill>
              <a:srgbClr val="00A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4"/>
            <p:cNvSpPr>
              <a:spLocks/>
            </p:cNvSpPr>
            <p:nvPr/>
          </p:nvSpPr>
          <p:spPr bwMode="auto">
            <a:xfrm>
              <a:off x="806450" y="2274888"/>
              <a:ext cx="280987" cy="523875"/>
            </a:xfrm>
            <a:custGeom>
              <a:avLst/>
              <a:gdLst>
                <a:gd name="T0" fmla="*/ 19 w 177"/>
                <a:gd name="T1" fmla="*/ 181 h 330"/>
                <a:gd name="T2" fmla="*/ 19 w 177"/>
                <a:gd name="T3" fmla="*/ 181 h 330"/>
                <a:gd name="T4" fmla="*/ 28 w 177"/>
                <a:gd name="T5" fmla="*/ 145 h 330"/>
                <a:gd name="T6" fmla="*/ 38 w 177"/>
                <a:gd name="T7" fmla="*/ 113 h 330"/>
                <a:gd name="T8" fmla="*/ 50 w 177"/>
                <a:gd name="T9" fmla="*/ 87 h 330"/>
                <a:gd name="T10" fmla="*/ 64 w 177"/>
                <a:gd name="T11" fmla="*/ 63 h 330"/>
                <a:gd name="T12" fmla="*/ 79 w 177"/>
                <a:gd name="T13" fmla="*/ 44 h 330"/>
                <a:gd name="T14" fmla="*/ 93 w 177"/>
                <a:gd name="T15" fmla="*/ 29 h 330"/>
                <a:gd name="T16" fmla="*/ 110 w 177"/>
                <a:gd name="T17" fmla="*/ 15 h 330"/>
                <a:gd name="T18" fmla="*/ 129 w 177"/>
                <a:gd name="T19" fmla="*/ 5 h 330"/>
                <a:gd name="T20" fmla="*/ 129 w 177"/>
                <a:gd name="T21" fmla="*/ 5 h 330"/>
                <a:gd name="T22" fmla="*/ 139 w 177"/>
                <a:gd name="T23" fmla="*/ 0 h 330"/>
                <a:gd name="T24" fmla="*/ 151 w 177"/>
                <a:gd name="T25" fmla="*/ 0 h 330"/>
                <a:gd name="T26" fmla="*/ 151 w 177"/>
                <a:gd name="T27" fmla="*/ 0 h 330"/>
                <a:gd name="T28" fmla="*/ 156 w 177"/>
                <a:gd name="T29" fmla="*/ 3 h 330"/>
                <a:gd name="T30" fmla="*/ 161 w 177"/>
                <a:gd name="T31" fmla="*/ 5 h 330"/>
                <a:gd name="T32" fmla="*/ 163 w 177"/>
                <a:gd name="T33" fmla="*/ 17 h 330"/>
                <a:gd name="T34" fmla="*/ 163 w 177"/>
                <a:gd name="T35" fmla="*/ 17 h 330"/>
                <a:gd name="T36" fmla="*/ 165 w 177"/>
                <a:gd name="T37" fmla="*/ 39 h 330"/>
                <a:gd name="T38" fmla="*/ 165 w 177"/>
                <a:gd name="T39" fmla="*/ 58 h 330"/>
                <a:gd name="T40" fmla="*/ 161 w 177"/>
                <a:gd name="T41" fmla="*/ 75 h 330"/>
                <a:gd name="T42" fmla="*/ 156 w 177"/>
                <a:gd name="T43" fmla="*/ 89 h 330"/>
                <a:gd name="T44" fmla="*/ 156 w 177"/>
                <a:gd name="T45" fmla="*/ 89 h 330"/>
                <a:gd name="T46" fmla="*/ 168 w 177"/>
                <a:gd name="T47" fmla="*/ 133 h 330"/>
                <a:gd name="T48" fmla="*/ 175 w 177"/>
                <a:gd name="T49" fmla="*/ 171 h 330"/>
                <a:gd name="T50" fmla="*/ 177 w 177"/>
                <a:gd name="T51" fmla="*/ 205 h 330"/>
                <a:gd name="T52" fmla="*/ 175 w 177"/>
                <a:gd name="T53" fmla="*/ 236 h 330"/>
                <a:gd name="T54" fmla="*/ 175 w 177"/>
                <a:gd name="T55" fmla="*/ 236 h 330"/>
                <a:gd name="T56" fmla="*/ 170 w 177"/>
                <a:gd name="T57" fmla="*/ 253 h 330"/>
                <a:gd name="T58" fmla="*/ 163 w 177"/>
                <a:gd name="T59" fmla="*/ 267 h 330"/>
                <a:gd name="T60" fmla="*/ 153 w 177"/>
                <a:gd name="T61" fmla="*/ 279 h 330"/>
                <a:gd name="T62" fmla="*/ 141 w 177"/>
                <a:gd name="T63" fmla="*/ 286 h 330"/>
                <a:gd name="T64" fmla="*/ 141 w 177"/>
                <a:gd name="T65" fmla="*/ 286 h 330"/>
                <a:gd name="T66" fmla="*/ 127 w 177"/>
                <a:gd name="T67" fmla="*/ 296 h 330"/>
                <a:gd name="T68" fmla="*/ 110 w 177"/>
                <a:gd name="T69" fmla="*/ 303 h 330"/>
                <a:gd name="T70" fmla="*/ 93 w 177"/>
                <a:gd name="T71" fmla="*/ 308 h 330"/>
                <a:gd name="T72" fmla="*/ 74 w 177"/>
                <a:gd name="T73" fmla="*/ 310 h 330"/>
                <a:gd name="T74" fmla="*/ 74 w 177"/>
                <a:gd name="T75" fmla="*/ 310 h 330"/>
                <a:gd name="T76" fmla="*/ 69 w 177"/>
                <a:gd name="T77" fmla="*/ 318 h 330"/>
                <a:gd name="T78" fmla="*/ 62 w 177"/>
                <a:gd name="T79" fmla="*/ 322 h 330"/>
                <a:gd name="T80" fmla="*/ 55 w 177"/>
                <a:gd name="T81" fmla="*/ 325 h 330"/>
                <a:gd name="T82" fmla="*/ 43 w 177"/>
                <a:gd name="T83" fmla="*/ 330 h 330"/>
                <a:gd name="T84" fmla="*/ 43 w 177"/>
                <a:gd name="T85" fmla="*/ 330 h 330"/>
                <a:gd name="T86" fmla="*/ 31 w 177"/>
                <a:gd name="T87" fmla="*/ 330 h 330"/>
                <a:gd name="T88" fmla="*/ 24 w 177"/>
                <a:gd name="T89" fmla="*/ 327 h 330"/>
                <a:gd name="T90" fmla="*/ 19 w 177"/>
                <a:gd name="T91" fmla="*/ 320 h 330"/>
                <a:gd name="T92" fmla="*/ 14 w 177"/>
                <a:gd name="T93" fmla="*/ 310 h 330"/>
                <a:gd name="T94" fmla="*/ 14 w 177"/>
                <a:gd name="T95" fmla="*/ 310 h 330"/>
                <a:gd name="T96" fmla="*/ 7 w 177"/>
                <a:gd name="T97" fmla="*/ 279 h 330"/>
                <a:gd name="T98" fmla="*/ 0 w 177"/>
                <a:gd name="T99" fmla="*/ 246 h 330"/>
                <a:gd name="T100" fmla="*/ 0 w 177"/>
                <a:gd name="T101" fmla="*/ 246 h 330"/>
                <a:gd name="T102" fmla="*/ 0 w 177"/>
                <a:gd name="T103" fmla="*/ 229 h 330"/>
                <a:gd name="T104" fmla="*/ 2 w 177"/>
                <a:gd name="T105" fmla="*/ 212 h 330"/>
                <a:gd name="T106" fmla="*/ 9 w 177"/>
                <a:gd name="T107" fmla="*/ 195 h 330"/>
                <a:gd name="T108" fmla="*/ 19 w 177"/>
                <a:gd name="T109" fmla="*/ 181 h 330"/>
                <a:gd name="T110" fmla="*/ 19 w 177"/>
                <a:gd name="T111" fmla="*/ 18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330">
                  <a:moveTo>
                    <a:pt x="19" y="181"/>
                  </a:moveTo>
                  <a:lnTo>
                    <a:pt x="19" y="181"/>
                  </a:lnTo>
                  <a:lnTo>
                    <a:pt x="28" y="145"/>
                  </a:lnTo>
                  <a:lnTo>
                    <a:pt x="38" y="113"/>
                  </a:lnTo>
                  <a:lnTo>
                    <a:pt x="50" y="87"/>
                  </a:lnTo>
                  <a:lnTo>
                    <a:pt x="64" y="63"/>
                  </a:lnTo>
                  <a:lnTo>
                    <a:pt x="79" y="44"/>
                  </a:lnTo>
                  <a:lnTo>
                    <a:pt x="93" y="29"/>
                  </a:lnTo>
                  <a:lnTo>
                    <a:pt x="110" y="15"/>
                  </a:lnTo>
                  <a:lnTo>
                    <a:pt x="129" y="5"/>
                  </a:lnTo>
                  <a:lnTo>
                    <a:pt x="129" y="5"/>
                  </a:lnTo>
                  <a:lnTo>
                    <a:pt x="139" y="0"/>
                  </a:lnTo>
                  <a:lnTo>
                    <a:pt x="151" y="0"/>
                  </a:lnTo>
                  <a:lnTo>
                    <a:pt x="151" y="0"/>
                  </a:lnTo>
                  <a:lnTo>
                    <a:pt x="156" y="3"/>
                  </a:lnTo>
                  <a:lnTo>
                    <a:pt x="161" y="5"/>
                  </a:lnTo>
                  <a:lnTo>
                    <a:pt x="163" y="17"/>
                  </a:lnTo>
                  <a:lnTo>
                    <a:pt x="163" y="17"/>
                  </a:lnTo>
                  <a:lnTo>
                    <a:pt x="165" y="39"/>
                  </a:lnTo>
                  <a:lnTo>
                    <a:pt x="165" y="58"/>
                  </a:lnTo>
                  <a:lnTo>
                    <a:pt x="161" y="75"/>
                  </a:lnTo>
                  <a:lnTo>
                    <a:pt x="156" y="89"/>
                  </a:lnTo>
                  <a:lnTo>
                    <a:pt x="156" y="89"/>
                  </a:lnTo>
                  <a:lnTo>
                    <a:pt x="168" y="133"/>
                  </a:lnTo>
                  <a:lnTo>
                    <a:pt x="175" y="171"/>
                  </a:lnTo>
                  <a:lnTo>
                    <a:pt x="177" y="205"/>
                  </a:lnTo>
                  <a:lnTo>
                    <a:pt x="175" y="236"/>
                  </a:lnTo>
                  <a:lnTo>
                    <a:pt x="175" y="236"/>
                  </a:lnTo>
                  <a:lnTo>
                    <a:pt x="170" y="253"/>
                  </a:lnTo>
                  <a:lnTo>
                    <a:pt x="163" y="267"/>
                  </a:lnTo>
                  <a:lnTo>
                    <a:pt x="153" y="279"/>
                  </a:lnTo>
                  <a:lnTo>
                    <a:pt x="141" y="286"/>
                  </a:lnTo>
                  <a:lnTo>
                    <a:pt x="141" y="286"/>
                  </a:lnTo>
                  <a:lnTo>
                    <a:pt x="127" y="296"/>
                  </a:lnTo>
                  <a:lnTo>
                    <a:pt x="110" y="303"/>
                  </a:lnTo>
                  <a:lnTo>
                    <a:pt x="93" y="308"/>
                  </a:lnTo>
                  <a:lnTo>
                    <a:pt x="74" y="310"/>
                  </a:lnTo>
                  <a:lnTo>
                    <a:pt x="74" y="310"/>
                  </a:lnTo>
                  <a:lnTo>
                    <a:pt x="69" y="318"/>
                  </a:lnTo>
                  <a:lnTo>
                    <a:pt x="62" y="322"/>
                  </a:lnTo>
                  <a:lnTo>
                    <a:pt x="55" y="325"/>
                  </a:lnTo>
                  <a:lnTo>
                    <a:pt x="43" y="330"/>
                  </a:lnTo>
                  <a:lnTo>
                    <a:pt x="43" y="330"/>
                  </a:lnTo>
                  <a:lnTo>
                    <a:pt x="31" y="330"/>
                  </a:lnTo>
                  <a:lnTo>
                    <a:pt x="24" y="327"/>
                  </a:lnTo>
                  <a:lnTo>
                    <a:pt x="19" y="320"/>
                  </a:lnTo>
                  <a:lnTo>
                    <a:pt x="14" y="310"/>
                  </a:lnTo>
                  <a:lnTo>
                    <a:pt x="14" y="310"/>
                  </a:lnTo>
                  <a:lnTo>
                    <a:pt x="7" y="279"/>
                  </a:lnTo>
                  <a:lnTo>
                    <a:pt x="0" y="246"/>
                  </a:lnTo>
                  <a:lnTo>
                    <a:pt x="0" y="246"/>
                  </a:lnTo>
                  <a:lnTo>
                    <a:pt x="0" y="229"/>
                  </a:lnTo>
                  <a:lnTo>
                    <a:pt x="2" y="212"/>
                  </a:lnTo>
                  <a:lnTo>
                    <a:pt x="9" y="195"/>
                  </a:lnTo>
                  <a:lnTo>
                    <a:pt x="19" y="181"/>
                  </a:lnTo>
                  <a:lnTo>
                    <a:pt x="19"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5"/>
            <p:cNvSpPr>
              <a:spLocks/>
            </p:cNvSpPr>
            <p:nvPr/>
          </p:nvSpPr>
          <p:spPr bwMode="auto">
            <a:xfrm>
              <a:off x="1133475" y="2274888"/>
              <a:ext cx="282575" cy="523875"/>
            </a:xfrm>
            <a:custGeom>
              <a:avLst/>
              <a:gdLst>
                <a:gd name="T0" fmla="*/ 159 w 178"/>
                <a:gd name="T1" fmla="*/ 181 h 330"/>
                <a:gd name="T2" fmla="*/ 159 w 178"/>
                <a:gd name="T3" fmla="*/ 181 h 330"/>
                <a:gd name="T4" fmla="*/ 152 w 178"/>
                <a:gd name="T5" fmla="*/ 145 h 330"/>
                <a:gd name="T6" fmla="*/ 140 w 178"/>
                <a:gd name="T7" fmla="*/ 113 h 330"/>
                <a:gd name="T8" fmla="*/ 128 w 178"/>
                <a:gd name="T9" fmla="*/ 87 h 330"/>
                <a:gd name="T10" fmla="*/ 116 w 178"/>
                <a:gd name="T11" fmla="*/ 63 h 330"/>
                <a:gd name="T12" fmla="*/ 101 w 178"/>
                <a:gd name="T13" fmla="*/ 44 h 330"/>
                <a:gd name="T14" fmla="*/ 84 w 178"/>
                <a:gd name="T15" fmla="*/ 29 h 330"/>
                <a:gd name="T16" fmla="*/ 68 w 178"/>
                <a:gd name="T17" fmla="*/ 15 h 330"/>
                <a:gd name="T18" fmla="*/ 51 w 178"/>
                <a:gd name="T19" fmla="*/ 5 h 330"/>
                <a:gd name="T20" fmla="*/ 51 w 178"/>
                <a:gd name="T21" fmla="*/ 5 h 330"/>
                <a:gd name="T22" fmla="*/ 39 w 178"/>
                <a:gd name="T23" fmla="*/ 0 h 330"/>
                <a:gd name="T24" fmla="*/ 29 w 178"/>
                <a:gd name="T25" fmla="*/ 0 h 330"/>
                <a:gd name="T26" fmla="*/ 29 w 178"/>
                <a:gd name="T27" fmla="*/ 0 h 330"/>
                <a:gd name="T28" fmla="*/ 22 w 178"/>
                <a:gd name="T29" fmla="*/ 3 h 330"/>
                <a:gd name="T30" fmla="*/ 17 w 178"/>
                <a:gd name="T31" fmla="*/ 5 h 330"/>
                <a:gd name="T32" fmla="*/ 15 w 178"/>
                <a:gd name="T33" fmla="*/ 17 h 330"/>
                <a:gd name="T34" fmla="*/ 15 w 178"/>
                <a:gd name="T35" fmla="*/ 17 h 330"/>
                <a:gd name="T36" fmla="*/ 12 w 178"/>
                <a:gd name="T37" fmla="*/ 39 h 330"/>
                <a:gd name="T38" fmla="*/ 15 w 178"/>
                <a:gd name="T39" fmla="*/ 58 h 330"/>
                <a:gd name="T40" fmla="*/ 17 w 178"/>
                <a:gd name="T41" fmla="*/ 75 h 330"/>
                <a:gd name="T42" fmla="*/ 22 w 178"/>
                <a:gd name="T43" fmla="*/ 89 h 330"/>
                <a:gd name="T44" fmla="*/ 22 w 178"/>
                <a:gd name="T45" fmla="*/ 89 h 330"/>
                <a:gd name="T46" fmla="*/ 10 w 178"/>
                <a:gd name="T47" fmla="*/ 133 h 330"/>
                <a:gd name="T48" fmla="*/ 3 w 178"/>
                <a:gd name="T49" fmla="*/ 171 h 330"/>
                <a:gd name="T50" fmla="*/ 0 w 178"/>
                <a:gd name="T51" fmla="*/ 205 h 330"/>
                <a:gd name="T52" fmla="*/ 5 w 178"/>
                <a:gd name="T53" fmla="*/ 236 h 330"/>
                <a:gd name="T54" fmla="*/ 5 w 178"/>
                <a:gd name="T55" fmla="*/ 236 h 330"/>
                <a:gd name="T56" fmla="*/ 10 w 178"/>
                <a:gd name="T57" fmla="*/ 253 h 330"/>
                <a:gd name="T58" fmla="*/ 17 w 178"/>
                <a:gd name="T59" fmla="*/ 267 h 330"/>
                <a:gd name="T60" fmla="*/ 27 w 178"/>
                <a:gd name="T61" fmla="*/ 279 h 330"/>
                <a:gd name="T62" fmla="*/ 36 w 178"/>
                <a:gd name="T63" fmla="*/ 286 h 330"/>
                <a:gd name="T64" fmla="*/ 36 w 178"/>
                <a:gd name="T65" fmla="*/ 286 h 330"/>
                <a:gd name="T66" fmla="*/ 53 w 178"/>
                <a:gd name="T67" fmla="*/ 296 h 330"/>
                <a:gd name="T68" fmla="*/ 68 w 178"/>
                <a:gd name="T69" fmla="*/ 303 h 330"/>
                <a:gd name="T70" fmla="*/ 87 w 178"/>
                <a:gd name="T71" fmla="*/ 308 h 330"/>
                <a:gd name="T72" fmla="*/ 104 w 178"/>
                <a:gd name="T73" fmla="*/ 310 h 330"/>
                <a:gd name="T74" fmla="*/ 104 w 178"/>
                <a:gd name="T75" fmla="*/ 310 h 330"/>
                <a:gd name="T76" fmla="*/ 108 w 178"/>
                <a:gd name="T77" fmla="*/ 318 h 330"/>
                <a:gd name="T78" fmla="*/ 116 w 178"/>
                <a:gd name="T79" fmla="*/ 322 h 330"/>
                <a:gd name="T80" fmla="*/ 125 w 178"/>
                <a:gd name="T81" fmla="*/ 325 h 330"/>
                <a:gd name="T82" fmla="*/ 135 w 178"/>
                <a:gd name="T83" fmla="*/ 330 h 330"/>
                <a:gd name="T84" fmla="*/ 135 w 178"/>
                <a:gd name="T85" fmla="*/ 330 h 330"/>
                <a:gd name="T86" fmla="*/ 147 w 178"/>
                <a:gd name="T87" fmla="*/ 330 h 330"/>
                <a:gd name="T88" fmla="*/ 156 w 178"/>
                <a:gd name="T89" fmla="*/ 327 h 330"/>
                <a:gd name="T90" fmla="*/ 161 w 178"/>
                <a:gd name="T91" fmla="*/ 320 h 330"/>
                <a:gd name="T92" fmla="*/ 164 w 178"/>
                <a:gd name="T93" fmla="*/ 310 h 330"/>
                <a:gd name="T94" fmla="*/ 164 w 178"/>
                <a:gd name="T95" fmla="*/ 310 h 330"/>
                <a:gd name="T96" fmla="*/ 171 w 178"/>
                <a:gd name="T97" fmla="*/ 279 h 330"/>
                <a:gd name="T98" fmla="*/ 178 w 178"/>
                <a:gd name="T99" fmla="*/ 246 h 330"/>
                <a:gd name="T100" fmla="*/ 178 w 178"/>
                <a:gd name="T101" fmla="*/ 246 h 330"/>
                <a:gd name="T102" fmla="*/ 178 w 178"/>
                <a:gd name="T103" fmla="*/ 229 h 330"/>
                <a:gd name="T104" fmla="*/ 176 w 178"/>
                <a:gd name="T105" fmla="*/ 212 h 330"/>
                <a:gd name="T106" fmla="*/ 168 w 178"/>
                <a:gd name="T107" fmla="*/ 195 h 330"/>
                <a:gd name="T108" fmla="*/ 159 w 178"/>
                <a:gd name="T109" fmla="*/ 181 h 330"/>
                <a:gd name="T110" fmla="*/ 159 w 178"/>
                <a:gd name="T111" fmla="*/ 18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330">
                  <a:moveTo>
                    <a:pt x="159" y="181"/>
                  </a:moveTo>
                  <a:lnTo>
                    <a:pt x="159" y="181"/>
                  </a:lnTo>
                  <a:lnTo>
                    <a:pt x="152" y="145"/>
                  </a:lnTo>
                  <a:lnTo>
                    <a:pt x="140" y="113"/>
                  </a:lnTo>
                  <a:lnTo>
                    <a:pt x="128" y="87"/>
                  </a:lnTo>
                  <a:lnTo>
                    <a:pt x="116" y="63"/>
                  </a:lnTo>
                  <a:lnTo>
                    <a:pt x="101" y="44"/>
                  </a:lnTo>
                  <a:lnTo>
                    <a:pt x="84" y="29"/>
                  </a:lnTo>
                  <a:lnTo>
                    <a:pt x="68" y="15"/>
                  </a:lnTo>
                  <a:lnTo>
                    <a:pt x="51" y="5"/>
                  </a:lnTo>
                  <a:lnTo>
                    <a:pt x="51" y="5"/>
                  </a:lnTo>
                  <a:lnTo>
                    <a:pt x="39" y="0"/>
                  </a:lnTo>
                  <a:lnTo>
                    <a:pt x="29" y="0"/>
                  </a:lnTo>
                  <a:lnTo>
                    <a:pt x="29" y="0"/>
                  </a:lnTo>
                  <a:lnTo>
                    <a:pt x="22" y="3"/>
                  </a:lnTo>
                  <a:lnTo>
                    <a:pt x="17" y="5"/>
                  </a:lnTo>
                  <a:lnTo>
                    <a:pt x="15" y="17"/>
                  </a:lnTo>
                  <a:lnTo>
                    <a:pt x="15" y="17"/>
                  </a:lnTo>
                  <a:lnTo>
                    <a:pt x="12" y="39"/>
                  </a:lnTo>
                  <a:lnTo>
                    <a:pt x="15" y="58"/>
                  </a:lnTo>
                  <a:lnTo>
                    <a:pt x="17" y="75"/>
                  </a:lnTo>
                  <a:lnTo>
                    <a:pt x="22" y="89"/>
                  </a:lnTo>
                  <a:lnTo>
                    <a:pt x="22" y="89"/>
                  </a:lnTo>
                  <a:lnTo>
                    <a:pt x="10" y="133"/>
                  </a:lnTo>
                  <a:lnTo>
                    <a:pt x="3" y="171"/>
                  </a:lnTo>
                  <a:lnTo>
                    <a:pt x="0" y="205"/>
                  </a:lnTo>
                  <a:lnTo>
                    <a:pt x="5" y="236"/>
                  </a:lnTo>
                  <a:lnTo>
                    <a:pt x="5" y="236"/>
                  </a:lnTo>
                  <a:lnTo>
                    <a:pt x="10" y="253"/>
                  </a:lnTo>
                  <a:lnTo>
                    <a:pt x="17" y="267"/>
                  </a:lnTo>
                  <a:lnTo>
                    <a:pt x="27" y="279"/>
                  </a:lnTo>
                  <a:lnTo>
                    <a:pt x="36" y="286"/>
                  </a:lnTo>
                  <a:lnTo>
                    <a:pt x="36" y="286"/>
                  </a:lnTo>
                  <a:lnTo>
                    <a:pt x="53" y="296"/>
                  </a:lnTo>
                  <a:lnTo>
                    <a:pt x="68" y="303"/>
                  </a:lnTo>
                  <a:lnTo>
                    <a:pt x="87" y="308"/>
                  </a:lnTo>
                  <a:lnTo>
                    <a:pt x="104" y="310"/>
                  </a:lnTo>
                  <a:lnTo>
                    <a:pt x="104" y="310"/>
                  </a:lnTo>
                  <a:lnTo>
                    <a:pt x="108" y="318"/>
                  </a:lnTo>
                  <a:lnTo>
                    <a:pt x="116" y="322"/>
                  </a:lnTo>
                  <a:lnTo>
                    <a:pt x="125" y="325"/>
                  </a:lnTo>
                  <a:lnTo>
                    <a:pt x="135" y="330"/>
                  </a:lnTo>
                  <a:lnTo>
                    <a:pt x="135" y="330"/>
                  </a:lnTo>
                  <a:lnTo>
                    <a:pt x="147" y="330"/>
                  </a:lnTo>
                  <a:lnTo>
                    <a:pt x="156" y="327"/>
                  </a:lnTo>
                  <a:lnTo>
                    <a:pt x="161" y="320"/>
                  </a:lnTo>
                  <a:lnTo>
                    <a:pt x="164" y="310"/>
                  </a:lnTo>
                  <a:lnTo>
                    <a:pt x="164" y="310"/>
                  </a:lnTo>
                  <a:lnTo>
                    <a:pt x="171" y="279"/>
                  </a:lnTo>
                  <a:lnTo>
                    <a:pt x="178" y="246"/>
                  </a:lnTo>
                  <a:lnTo>
                    <a:pt x="178" y="246"/>
                  </a:lnTo>
                  <a:lnTo>
                    <a:pt x="178" y="229"/>
                  </a:lnTo>
                  <a:lnTo>
                    <a:pt x="176" y="212"/>
                  </a:lnTo>
                  <a:lnTo>
                    <a:pt x="168" y="195"/>
                  </a:lnTo>
                  <a:lnTo>
                    <a:pt x="159" y="181"/>
                  </a:lnTo>
                  <a:lnTo>
                    <a:pt x="159"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6"/>
            <p:cNvSpPr>
              <a:spLocks/>
            </p:cNvSpPr>
            <p:nvPr/>
          </p:nvSpPr>
          <p:spPr bwMode="auto">
            <a:xfrm>
              <a:off x="1057275" y="2339975"/>
              <a:ext cx="106362" cy="119063"/>
            </a:xfrm>
            <a:custGeom>
              <a:avLst/>
              <a:gdLst>
                <a:gd name="T0" fmla="*/ 27 w 67"/>
                <a:gd name="T1" fmla="*/ 0 h 75"/>
                <a:gd name="T2" fmla="*/ 43 w 67"/>
                <a:gd name="T3" fmla="*/ 0 h 75"/>
                <a:gd name="T4" fmla="*/ 43 w 67"/>
                <a:gd name="T5" fmla="*/ 29 h 75"/>
                <a:gd name="T6" fmla="*/ 43 w 67"/>
                <a:gd name="T7" fmla="*/ 29 h 75"/>
                <a:gd name="T8" fmla="*/ 48 w 67"/>
                <a:gd name="T9" fmla="*/ 39 h 75"/>
                <a:gd name="T10" fmla="*/ 55 w 67"/>
                <a:gd name="T11" fmla="*/ 48 h 75"/>
                <a:gd name="T12" fmla="*/ 67 w 67"/>
                <a:gd name="T13" fmla="*/ 60 h 75"/>
                <a:gd name="T14" fmla="*/ 63 w 67"/>
                <a:gd name="T15" fmla="*/ 75 h 75"/>
                <a:gd name="T16" fmla="*/ 63 w 67"/>
                <a:gd name="T17" fmla="*/ 75 h 75"/>
                <a:gd name="T18" fmla="*/ 46 w 67"/>
                <a:gd name="T19" fmla="*/ 63 h 75"/>
                <a:gd name="T20" fmla="*/ 41 w 67"/>
                <a:gd name="T21" fmla="*/ 56 h 75"/>
                <a:gd name="T22" fmla="*/ 34 w 67"/>
                <a:gd name="T23" fmla="*/ 48 h 75"/>
                <a:gd name="T24" fmla="*/ 34 w 67"/>
                <a:gd name="T25" fmla="*/ 48 h 75"/>
                <a:gd name="T26" fmla="*/ 29 w 67"/>
                <a:gd name="T27" fmla="*/ 58 h 75"/>
                <a:gd name="T28" fmla="*/ 22 w 67"/>
                <a:gd name="T29" fmla="*/ 65 h 75"/>
                <a:gd name="T30" fmla="*/ 15 w 67"/>
                <a:gd name="T31" fmla="*/ 70 h 75"/>
                <a:gd name="T32" fmla="*/ 5 w 67"/>
                <a:gd name="T33" fmla="*/ 75 h 75"/>
                <a:gd name="T34" fmla="*/ 0 w 67"/>
                <a:gd name="T35" fmla="*/ 60 h 75"/>
                <a:gd name="T36" fmla="*/ 0 w 67"/>
                <a:gd name="T37" fmla="*/ 60 h 75"/>
                <a:gd name="T38" fmla="*/ 7 w 67"/>
                <a:gd name="T39" fmla="*/ 56 h 75"/>
                <a:gd name="T40" fmla="*/ 15 w 67"/>
                <a:gd name="T41" fmla="*/ 48 h 75"/>
                <a:gd name="T42" fmla="*/ 22 w 67"/>
                <a:gd name="T43" fmla="*/ 39 h 75"/>
                <a:gd name="T44" fmla="*/ 27 w 67"/>
                <a:gd name="T45" fmla="*/ 29 h 75"/>
                <a:gd name="T46" fmla="*/ 27 w 67"/>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75">
                  <a:moveTo>
                    <a:pt x="27" y="0"/>
                  </a:moveTo>
                  <a:lnTo>
                    <a:pt x="43" y="0"/>
                  </a:lnTo>
                  <a:lnTo>
                    <a:pt x="43" y="29"/>
                  </a:lnTo>
                  <a:lnTo>
                    <a:pt x="43" y="29"/>
                  </a:lnTo>
                  <a:lnTo>
                    <a:pt x="48" y="39"/>
                  </a:lnTo>
                  <a:lnTo>
                    <a:pt x="55" y="48"/>
                  </a:lnTo>
                  <a:lnTo>
                    <a:pt x="67" y="60"/>
                  </a:lnTo>
                  <a:lnTo>
                    <a:pt x="63" y="75"/>
                  </a:lnTo>
                  <a:lnTo>
                    <a:pt x="63" y="75"/>
                  </a:lnTo>
                  <a:lnTo>
                    <a:pt x="46" y="63"/>
                  </a:lnTo>
                  <a:lnTo>
                    <a:pt x="41" y="56"/>
                  </a:lnTo>
                  <a:lnTo>
                    <a:pt x="34" y="48"/>
                  </a:lnTo>
                  <a:lnTo>
                    <a:pt x="34" y="48"/>
                  </a:lnTo>
                  <a:lnTo>
                    <a:pt x="29" y="58"/>
                  </a:lnTo>
                  <a:lnTo>
                    <a:pt x="22" y="65"/>
                  </a:lnTo>
                  <a:lnTo>
                    <a:pt x="15" y="70"/>
                  </a:lnTo>
                  <a:lnTo>
                    <a:pt x="5" y="75"/>
                  </a:lnTo>
                  <a:lnTo>
                    <a:pt x="0" y="60"/>
                  </a:lnTo>
                  <a:lnTo>
                    <a:pt x="0" y="60"/>
                  </a:lnTo>
                  <a:lnTo>
                    <a:pt x="7" y="56"/>
                  </a:lnTo>
                  <a:lnTo>
                    <a:pt x="15" y="48"/>
                  </a:lnTo>
                  <a:lnTo>
                    <a:pt x="22" y="39"/>
                  </a:lnTo>
                  <a:lnTo>
                    <a:pt x="27" y="29"/>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6" name="组合 445"/>
          <p:cNvGrpSpPr/>
          <p:nvPr/>
        </p:nvGrpSpPr>
        <p:grpSpPr>
          <a:xfrm>
            <a:off x="5843589" y="2393951"/>
            <a:ext cx="839787" cy="720725"/>
            <a:chOff x="4319588" y="2393950"/>
            <a:chExt cx="839787" cy="720725"/>
          </a:xfrm>
        </p:grpSpPr>
        <p:sp>
          <p:nvSpPr>
            <p:cNvPr id="243" name="Freeform 17"/>
            <p:cNvSpPr>
              <a:spLocks/>
            </p:cNvSpPr>
            <p:nvPr/>
          </p:nvSpPr>
          <p:spPr bwMode="auto">
            <a:xfrm>
              <a:off x="4319588" y="2393950"/>
              <a:ext cx="385762" cy="720725"/>
            </a:xfrm>
            <a:custGeom>
              <a:avLst/>
              <a:gdLst>
                <a:gd name="T0" fmla="*/ 26 w 243"/>
                <a:gd name="T1" fmla="*/ 247 h 454"/>
                <a:gd name="T2" fmla="*/ 26 w 243"/>
                <a:gd name="T3" fmla="*/ 247 h 454"/>
                <a:gd name="T4" fmla="*/ 39 w 243"/>
                <a:gd name="T5" fmla="*/ 199 h 454"/>
                <a:gd name="T6" fmla="*/ 53 w 243"/>
                <a:gd name="T7" fmla="*/ 156 h 454"/>
                <a:gd name="T8" fmla="*/ 70 w 243"/>
                <a:gd name="T9" fmla="*/ 120 h 454"/>
                <a:gd name="T10" fmla="*/ 89 w 243"/>
                <a:gd name="T11" fmla="*/ 89 h 454"/>
                <a:gd name="T12" fmla="*/ 108 w 243"/>
                <a:gd name="T13" fmla="*/ 62 h 454"/>
                <a:gd name="T14" fmla="*/ 130 w 243"/>
                <a:gd name="T15" fmla="*/ 41 h 454"/>
                <a:gd name="T16" fmla="*/ 154 w 243"/>
                <a:gd name="T17" fmla="*/ 24 h 454"/>
                <a:gd name="T18" fmla="*/ 178 w 243"/>
                <a:gd name="T19" fmla="*/ 7 h 454"/>
                <a:gd name="T20" fmla="*/ 178 w 243"/>
                <a:gd name="T21" fmla="*/ 7 h 454"/>
                <a:gd name="T22" fmla="*/ 192 w 243"/>
                <a:gd name="T23" fmla="*/ 2 h 454"/>
                <a:gd name="T24" fmla="*/ 200 w 243"/>
                <a:gd name="T25" fmla="*/ 0 h 454"/>
                <a:gd name="T26" fmla="*/ 207 w 243"/>
                <a:gd name="T27" fmla="*/ 0 h 454"/>
                <a:gd name="T28" fmla="*/ 207 w 243"/>
                <a:gd name="T29" fmla="*/ 0 h 454"/>
                <a:gd name="T30" fmla="*/ 216 w 243"/>
                <a:gd name="T31" fmla="*/ 5 h 454"/>
                <a:gd name="T32" fmla="*/ 221 w 243"/>
                <a:gd name="T33" fmla="*/ 9 h 454"/>
                <a:gd name="T34" fmla="*/ 224 w 243"/>
                <a:gd name="T35" fmla="*/ 17 h 454"/>
                <a:gd name="T36" fmla="*/ 224 w 243"/>
                <a:gd name="T37" fmla="*/ 24 h 454"/>
                <a:gd name="T38" fmla="*/ 224 w 243"/>
                <a:gd name="T39" fmla="*/ 24 h 454"/>
                <a:gd name="T40" fmla="*/ 228 w 243"/>
                <a:gd name="T41" fmla="*/ 55 h 454"/>
                <a:gd name="T42" fmla="*/ 226 w 243"/>
                <a:gd name="T43" fmla="*/ 82 h 454"/>
                <a:gd name="T44" fmla="*/ 224 w 243"/>
                <a:gd name="T45" fmla="*/ 106 h 454"/>
                <a:gd name="T46" fmla="*/ 214 w 243"/>
                <a:gd name="T47" fmla="*/ 125 h 454"/>
                <a:gd name="T48" fmla="*/ 214 w 243"/>
                <a:gd name="T49" fmla="*/ 125 h 454"/>
                <a:gd name="T50" fmla="*/ 231 w 243"/>
                <a:gd name="T51" fmla="*/ 185 h 454"/>
                <a:gd name="T52" fmla="*/ 240 w 243"/>
                <a:gd name="T53" fmla="*/ 238 h 454"/>
                <a:gd name="T54" fmla="*/ 243 w 243"/>
                <a:gd name="T55" fmla="*/ 262 h 454"/>
                <a:gd name="T56" fmla="*/ 243 w 243"/>
                <a:gd name="T57" fmla="*/ 283 h 454"/>
                <a:gd name="T58" fmla="*/ 243 w 243"/>
                <a:gd name="T59" fmla="*/ 305 h 454"/>
                <a:gd name="T60" fmla="*/ 240 w 243"/>
                <a:gd name="T61" fmla="*/ 324 h 454"/>
                <a:gd name="T62" fmla="*/ 240 w 243"/>
                <a:gd name="T63" fmla="*/ 324 h 454"/>
                <a:gd name="T64" fmla="*/ 233 w 243"/>
                <a:gd name="T65" fmla="*/ 348 h 454"/>
                <a:gd name="T66" fmla="*/ 224 w 243"/>
                <a:gd name="T67" fmla="*/ 370 h 454"/>
                <a:gd name="T68" fmla="*/ 209 w 243"/>
                <a:gd name="T69" fmla="*/ 384 h 454"/>
                <a:gd name="T70" fmla="*/ 195 w 243"/>
                <a:gd name="T71" fmla="*/ 396 h 454"/>
                <a:gd name="T72" fmla="*/ 195 w 243"/>
                <a:gd name="T73" fmla="*/ 396 h 454"/>
                <a:gd name="T74" fmla="*/ 173 w 243"/>
                <a:gd name="T75" fmla="*/ 411 h 454"/>
                <a:gd name="T76" fmla="*/ 151 w 243"/>
                <a:gd name="T77" fmla="*/ 420 h 454"/>
                <a:gd name="T78" fmla="*/ 127 w 243"/>
                <a:gd name="T79" fmla="*/ 425 h 454"/>
                <a:gd name="T80" fmla="*/ 103 w 243"/>
                <a:gd name="T81" fmla="*/ 428 h 454"/>
                <a:gd name="T82" fmla="*/ 103 w 243"/>
                <a:gd name="T83" fmla="*/ 428 h 454"/>
                <a:gd name="T84" fmla="*/ 96 w 243"/>
                <a:gd name="T85" fmla="*/ 437 h 454"/>
                <a:gd name="T86" fmla="*/ 87 w 243"/>
                <a:gd name="T87" fmla="*/ 445 h 454"/>
                <a:gd name="T88" fmla="*/ 75 w 243"/>
                <a:gd name="T89" fmla="*/ 449 h 454"/>
                <a:gd name="T90" fmla="*/ 60 w 243"/>
                <a:gd name="T91" fmla="*/ 454 h 454"/>
                <a:gd name="T92" fmla="*/ 60 w 243"/>
                <a:gd name="T93" fmla="*/ 454 h 454"/>
                <a:gd name="T94" fmla="*/ 43 w 243"/>
                <a:gd name="T95" fmla="*/ 454 h 454"/>
                <a:gd name="T96" fmla="*/ 36 w 243"/>
                <a:gd name="T97" fmla="*/ 452 h 454"/>
                <a:gd name="T98" fmla="*/ 31 w 243"/>
                <a:gd name="T99" fmla="*/ 449 h 454"/>
                <a:gd name="T100" fmla="*/ 24 w 243"/>
                <a:gd name="T101" fmla="*/ 440 h 454"/>
                <a:gd name="T102" fmla="*/ 22 w 243"/>
                <a:gd name="T103" fmla="*/ 428 h 454"/>
                <a:gd name="T104" fmla="*/ 22 w 243"/>
                <a:gd name="T105" fmla="*/ 428 h 454"/>
                <a:gd name="T106" fmla="*/ 10 w 243"/>
                <a:gd name="T107" fmla="*/ 384 h 454"/>
                <a:gd name="T108" fmla="*/ 0 w 243"/>
                <a:gd name="T109" fmla="*/ 339 h 454"/>
                <a:gd name="T110" fmla="*/ 0 w 243"/>
                <a:gd name="T111" fmla="*/ 339 h 454"/>
                <a:gd name="T112" fmla="*/ 0 w 243"/>
                <a:gd name="T113" fmla="*/ 327 h 454"/>
                <a:gd name="T114" fmla="*/ 0 w 243"/>
                <a:gd name="T115" fmla="*/ 315 h 454"/>
                <a:gd name="T116" fmla="*/ 5 w 243"/>
                <a:gd name="T117" fmla="*/ 291 h 454"/>
                <a:gd name="T118" fmla="*/ 14 w 243"/>
                <a:gd name="T119" fmla="*/ 269 h 454"/>
                <a:gd name="T120" fmla="*/ 26 w 243"/>
                <a:gd name="T121" fmla="*/ 247 h 454"/>
                <a:gd name="T122" fmla="*/ 26 w 243"/>
                <a:gd name="T123" fmla="*/ 24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 h="454">
                  <a:moveTo>
                    <a:pt x="26" y="247"/>
                  </a:moveTo>
                  <a:lnTo>
                    <a:pt x="26" y="247"/>
                  </a:lnTo>
                  <a:lnTo>
                    <a:pt x="39" y="199"/>
                  </a:lnTo>
                  <a:lnTo>
                    <a:pt x="53" y="156"/>
                  </a:lnTo>
                  <a:lnTo>
                    <a:pt x="70" y="120"/>
                  </a:lnTo>
                  <a:lnTo>
                    <a:pt x="89" y="89"/>
                  </a:lnTo>
                  <a:lnTo>
                    <a:pt x="108" y="62"/>
                  </a:lnTo>
                  <a:lnTo>
                    <a:pt x="130" y="41"/>
                  </a:lnTo>
                  <a:lnTo>
                    <a:pt x="154" y="24"/>
                  </a:lnTo>
                  <a:lnTo>
                    <a:pt x="178" y="7"/>
                  </a:lnTo>
                  <a:lnTo>
                    <a:pt x="178" y="7"/>
                  </a:lnTo>
                  <a:lnTo>
                    <a:pt x="192" y="2"/>
                  </a:lnTo>
                  <a:lnTo>
                    <a:pt x="200" y="0"/>
                  </a:lnTo>
                  <a:lnTo>
                    <a:pt x="207" y="0"/>
                  </a:lnTo>
                  <a:lnTo>
                    <a:pt x="207" y="0"/>
                  </a:lnTo>
                  <a:lnTo>
                    <a:pt x="216" y="5"/>
                  </a:lnTo>
                  <a:lnTo>
                    <a:pt x="221" y="9"/>
                  </a:lnTo>
                  <a:lnTo>
                    <a:pt x="224" y="17"/>
                  </a:lnTo>
                  <a:lnTo>
                    <a:pt x="224" y="24"/>
                  </a:lnTo>
                  <a:lnTo>
                    <a:pt x="224" y="24"/>
                  </a:lnTo>
                  <a:lnTo>
                    <a:pt x="228" y="55"/>
                  </a:lnTo>
                  <a:lnTo>
                    <a:pt x="226" y="82"/>
                  </a:lnTo>
                  <a:lnTo>
                    <a:pt x="224" y="106"/>
                  </a:lnTo>
                  <a:lnTo>
                    <a:pt x="214" y="125"/>
                  </a:lnTo>
                  <a:lnTo>
                    <a:pt x="214" y="125"/>
                  </a:lnTo>
                  <a:lnTo>
                    <a:pt x="231" y="185"/>
                  </a:lnTo>
                  <a:lnTo>
                    <a:pt x="240" y="238"/>
                  </a:lnTo>
                  <a:lnTo>
                    <a:pt x="243" y="262"/>
                  </a:lnTo>
                  <a:lnTo>
                    <a:pt x="243" y="283"/>
                  </a:lnTo>
                  <a:lnTo>
                    <a:pt x="243" y="305"/>
                  </a:lnTo>
                  <a:lnTo>
                    <a:pt x="240" y="324"/>
                  </a:lnTo>
                  <a:lnTo>
                    <a:pt x="240" y="324"/>
                  </a:lnTo>
                  <a:lnTo>
                    <a:pt x="233" y="348"/>
                  </a:lnTo>
                  <a:lnTo>
                    <a:pt x="224" y="370"/>
                  </a:lnTo>
                  <a:lnTo>
                    <a:pt x="209" y="384"/>
                  </a:lnTo>
                  <a:lnTo>
                    <a:pt x="195" y="396"/>
                  </a:lnTo>
                  <a:lnTo>
                    <a:pt x="195" y="396"/>
                  </a:lnTo>
                  <a:lnTo>
                    <a:pt x="173" y="411"/>
                  </a:lnTo>
                  <a:lnTo>
                    <a:pt x="151" y="420"/>
                  </a:lnTo>
                  <a:lnTo>
                    <a:pt x="127" y="425"/>
                  </a:lnTo>
                  <a:lnTo>
                    <a:pt x="103" y="428"/>
                  </a:lnTo>
                  <a:lnTo>
                    <a:pt x="103" y="428"/>
                  </a:lnTo>
                  <a:lnTo>
                    <a:pt x="96" y="437"/>
                  </a:lnTo>
                  <a:lnTo>
                    <a:pt x="87" y="445"/>
                  </a:lnTo>
                  <a:lnTo>
                    <a:pt x="75" y="449"/>
                  </a:lnTo>
                  <a:lnTo>
                    <a:pt x="60" y="454"/>
                  </a:lnTo>
                  <a:lnTo>
                    <a:pt x="60" y="454"/>
                  </a:lnTo>
                  <a:lnTo>
                    <a:pt x="43" y="454"/>
                  </a:lnTo>
                  <a:lnTo>
                    <a:pt x="36" y="452"/>
                  </a:lnTo>
                  <a:lnTo>
                    <a:pt x="31" y="449"/>
                  </a:lnTo>
                  <a:lnTo>
                    <a:pt x="24" y="440"/>
                  </a:lnTo>
                  <a:lnTo>
                    <a:pt x="22" y="428"/>
                  </a:lnTo>
                  <a:lnTo>
                    <a:pt x="22" y="428"/>
                  </a:lnTo>
                  <a:lnTo>
                    <a:pt x="10" y="384"/>
                  </a:lnTo>
                  <a:lnTo>
                    <a:pt x="0" y="339"/>
                  </a:lnTo>
                  <a:lnTo>
                    <a:pt x="0" y="339"/>
                  </a:lnTo>
                  <a:lnTo>
                    <a:pt x="0" y="327"/>
                  </a:lnTo>
                  <a:lnTo>
                    <a:pt x="0" y="315"/>
                  </a:lnTo>
                  <a:lnTo>
                    <a:pt x="5" y="291"/>
                  </a:lnTo>
                  <a:lnTo>
                    <a:pt x="14" y="269"/>
                  </a:lnTo>
                  <a:lnTo>
                    <a:pt x="26" y="247"/>
                  </a:lnTo>
                  <a:lnTo>
                    <a:pt x="26" y="247"/>
                  </a:lnTo>
                  <a:close/>
                </a:path>
              </a:pathLst>
            </a:custGeom>
            <a:solidFill>
              <a:srgbClr val="2EA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8"/>
            <p:cNvSpPr>
              <a:spLocks/>
            </p:cNvSpPr>
            <p:nvPr/>
          </p:nvSpPr>
          <p:spPr bwMode="auto">
            <a:xfrm>
              <a:off x="4773613" y="2393950"/>
              <a:ext cx="385762" cy="720725"/>
            </a:xfrm>
            <a:custGeom>
              <a:avLst/>
              <a:gdLst>
                <a:gd name="T0" fmla="*/ 216 w 243"/>
                <a:gd name="T1" fmla="*/ 247 h 454"/>
                <a:gd name="T2" fmla="*/ 216 w 243"/>
                <a:gd name="T3" fmla="*/ 247 h 454"/>
                <a:gd name="T4" fmla="*/ 204 w 243"/>
                <a:gd name="T5" fmla="*/ 199 h 454"/>
                <a:gd name="T6" fmla="*/ 190 w 243"/>
                <a:gd name="T7" fmla="*/ 156 h 454"/>
                <a:gd name="T8" fmla="*/ 173 w 243"/>
                <a:gd name="T9" fmla="*/ 120 h 454"/>
                <a:gd name="T10" fmla="*/ 156 w 243"/>
                <a:gd name="T11" fmla="*/ 89 h 454"/>
                <a:gd name="T12" fmla="*/ 135 w 243"/>
                <a:gd name="T13" fmla="*/ 62 h 454"/>
                <a:gd name="T14" fmla="*/ 113 w 243"/>
                <a:gd name="T15" fmla="*/ 41 h 454"/>
                <a:gd name="T16" fmla="*/ 89 w 243"/>
                <a:gd name="T17" fmla="*/ 24 h 454"/>
                <a:gd name="T18" fmla="*/ 65 w 243"/>
                <a:gd name="T19" fmla="*/ 7 h 454"/>
                <a:gd name="T20" fmla="*/ 65 w 243"/>
                <a:gd name="T21" fmla="*/ 7 h 454"/>
                <a:gd name="T22" fmla="*/ 51 w 243"/>
                <a:gd name="T23" fmla="*/ 2 h 454"/>
                <a:gd name="T24" fmla="*/ 43 w 243"/>
                <a:gd name="T25" fmla="*/ 0 h 454"/>
                <a:gd name="T26" fmla="*/ 36 w 243"/>
                <a:gd name="T27" fmla="*/ 0 h 454"/>
                <a:gd name="T28" fmla="*/ 36 w 243"/>
                <a:gd name="T29" fmla="*/ 0 h 454"/>
                <a:gd name="T30" fmla="*/ 26 w 243"/>
                <a:gd name="T31" fmla="*/ 5 h 454"/>
                <a:gd name="T32" fmla="*/ 22 w 243"/>
                <a:gd name="T33" fmla="*/ 9 h 454"/>
                <a:gd name="T34" fmla="*/ 19 w 243"/>
                <a:gd name="T35" fmla="*/ 17 h 454"/>
                <a:gd name="T36" fmla="*/ 19 w 243"/>
                <a:gd name="T37" fmla="*/ 24 h 454"/>
                <a:gd name="T38" fmla="*/ 19 w 243"/>
                <a:gd name="T39" fmla="*/ 24 h 454"/>
                <a:gd name="T40" fmla="*/ 17 w 243"/>
                <a:gd name="T41" fmla="*/ 55 h 454"/>
                <a:gd name="T42" fmla="*/ 17 w 243"/>
                <a:gd name="T43" fmla="*/ 82 h 454"/>
                <a:gd name="T44" fmla="*/ 22 w 243"/>
                <a:gd name="T45" fmla="*/ 106 h 454"/>
                <a:gd name="T46" fmla="*/ 29 w 243"/>
                <a:gd name="T47" fmla="*/ 125 h 454"/>
                <a:gd name="T48" fmla="*/ 29 w 243"/>
                <a:gd name="T49" fmla="*/ 125 h 454"/>
                <a:gd name="T50" fmla="*/ 12 w 243"/>
                <a:gd name="T51" fmla="*/ 185 h 454"/>
                <a:gd name="T52" fmla="*/ 2 w 243"/>
                <a:gd name="T53" fmla="*/ 238 h 454"/>
                <a:gd name="T54" fmla="*/ 0 w 243"/>
                <a:gd name="T55" fmla="*/ 262 h 454"/>
                <a:gd name="T56" fmla="*/ 0 w 243"/>
                <a:gd name="T57" fmla="*/ 283 h 454"/>
                <a:gd name="T58" fmla="*/ 0 w 243"/>
                <a:gd name="T59" fmla="*/ 305 h 454"/>
                <a:gd name="T60" fmla="*/ 2 w 243"/>
                <a:gd name="T61" fmla="*/ 324 h 454"/>
                <a:gd name="T62" fmla="*/ 2 w 243"/>
                <a:gd name="T63" fmla="*/ 324 h 454"/>
                <a:gd name="T64" fmla="*/ 10 w 243"/>
                <a:gd name="T65" fmla="*/ 348 h 454"/>
                <a:gd name="T66" fmla="*/ 19 w 243"/>
                <a:gd name="T67" fmla="*/ 370 h 454"/>
                <a:gd name="T68" fmla="*/ 34 w 243"/>
                <a:gd name="T69" fmla="*/ 384 h 454"/>
                <a:gd name="T70" fmla="*/ 48 w 243"/>
                <a:gd name="T71" fmla="*/ 396 h 454"/>
                <a:gd name="T72" fmla="*/ 48 w 243"/>
                <a:gd name="T73" fmla="*/ 396 h 454"/>
                <a:gd name="T74" fmla="*/ 70 w 243"/>
                <a:gd name="T75" fmla="*/ 411 h 454"/>
                <a:gd name="T76" fmla="*/ 91 w 243"/>
                <a:gd name="T77" fmla="*/ 420 h 454"/>
                <a:gd name="T78" fmla="*/ 115 w 243"/>
                <a:gd name="T79" fmla="*/ 425 h 454"/>
                <a:gd name="T80" fmla="*/ 139 w 243"/>
                <a:gd name="T81" fmla="*/ 428 h 454"/>
                <a:gd name="T82" fmla="*/ 139 w 243"/>
                <a:gd name="T83" fmla="*/ 428 h 454"/>
                <a:gd name="T84" fmla="*/ 147 w 243"/>
                <a:gd name="T85" fmla="*/ 437 h 454"/>
                <a:gd name="T86" fmla="*/ 156 w 243"/>
                <a:gd name="T87" fmla="*/ 445 h 454"/>
                <a:gd name="T88" fmla="*/ 168 w 243"/>
                <a:gd name="T89" fmla="*/ 449 h 454"/>
                <a:gd name="T90" fmla="*/ 183 w 243"/>
                <a:gd name="T91" fmla="*/ 454 h 454"/>
                <a:gd name="T92" fmla="*/ 183 w 243"/>
                <a:gd name="T93" fmla="*/ 454 h 454"/>
                <a:gd name="T94" fmla="*/ 200 w 243"/>
                <a:gd name="T95" fmla="*/ 454 h 454"/>
                <a:gd name="T96" fmla="*/ 207 w 243"/>
                <a:gd name="T97" fmla="*/ 452 h 454"/>
                <a:gd name="T98" fmla="*/ 212 w 243"/>
                <a:gd name="T99" fmla="*/ 449 h 454"/>
                <a:gd name="T100" fmla="*/ 219 w 243"/>
                <a:gd name="T101" fmla="*/ 440 h 454"/>
                <a:gd name="T102" fmla="*/ 221 w 243"/>
                <a:gd name="T103" fmla="*/ 428 h 454"/>
                <a:gd name="T104" fmla="*/ 221 w 243"/>
                <a:gd name="T105" fmla="*/ 428 h 454"/>
                <a:gd name="T106" fmla="*/ 233 w 243"/>
                <a:gd name="T107" fmla="*/ 384 h 454"/>
                <a:gd name="T108" fmla="*/ 243 w 243"/>
                <a:gd name="T109" fmla="*/ 339 h 454"/>
                <a:gd name="T110" fmla="*/ 243 w 243"/>
                <a:gd name="T111" fmla="*/ 339 h 454"/>
                <a:gd name="T112" fmla="*/ 243 w 243"/>
                <a:gd name="T113" fmla="*/ 327 h 454"/>
                <a:gd name="T114" fmla="*/ 243 w 243"/>
                <a:gd name="T115" fmla="*/ 315 h 454"/>
                <a:gd name="T116" fmla="*/ 238 w 243"/>
                <a:gd name="T117" fmla="*/ 291 h 454"/>
                <a:gd name="T118" fmla="*/ 228 w 243"/>
                <a:gd name="T119" fmla="*/ 269 h 454"/>
                <a:gd name="T120" fmla="*/ 216 w 243"/>
                <a:gd name="T121" fmla="*/ 247 h 454"/>
                <a:gd name="T122" fmla="*/ 216 w 243"/>
                <a:gd name="T123" fmla="*/ 24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 h="454">
                  <a:moveTo>
                    <a:pt x="216" y="247"/>
                  </a:moveTo>
                  <a:lnTo>
                    <a:pt x="216" y="247"/>
                  </a:lnTo>
                  <a:lnTo>
                    <a:pt x="204" y="199"/>
                  </a:lnTo>
                  <a:lnTo>
                    <a:pt x="190" y="156"/>
                  </a:lnTo>
                  <a:lnTo>
                    <a:pt x="173" y="120"/>
                  </a:lnTo>
                  <a:lnTo>
                    <a:pt x="156" y="89"/>
                  </a:lnTo>
                  <a:lnTo>
                    <a:pt x="135" y="62"/>
                  </a:lnTo>
                  <a:lnTo>
                    <a:pt x="113" y="41"/>
                  </a:lnTo>
                  <a:lnTo>
                    <a:pt x="89" y="24"/>
                  </a:lnTo>
                  <a:lnTo>
                    <a:pt x="65" y="7"/>
                  </a:lnTo>
                  <a:lnTo>
                    <a:pt x="65" y="7"/>
                  </a:lnTo>
                  <a:lnTo>
                    <a:pt x="51" y="2"/>
                  </a:lnTo>
                  <a:lnTo>
                    <a:pt x="43" y="0"/>
                  </a:lnTo>
                  <a:lnTo>
                    <a:pt x="36" y="0"/>
                  </a:lnTo>
                  <a:lnTo>
                    <a:pt x="36" y="0"/>
                  </a:lnTo>
                  <a:lnTo>
                    <a:pt x="26" y="5"/>
                  </a:lnTo>
                  <a:lnTo>
                    <a:pt x="22" y="9"/>
                  </a:lnTo>
                  <a:lnTo>
                    <a:pt x="19" y="17"/>
                  </a:lnTo>
                  <a:lnTo>
                    <a:pt x="19" y="24"/>
                  </a:lnTo>
                  <a:lnTo>
                    <a:pt x="19" y="24"/>
                  </a:lnTo>
                  <a:lnTo>
                    <a:pt x="17" y="55"/>
                  </a:lnTo>
                  <a:lnTo>
                    <a:pt x="17" y="82"/>
                  </a:lnTo>
                  <a:lnTo>
                    <a:pt x="22" y="106"/>
                  </a:lnTo>
                  <a:lnTo>
                    <a:pt x="29" y="125"/>
                  </a:lnTo>
                  <a:lnTo>
                    <a:pt x="29" y="125"/>
                  </a:lnTo>
                  <a:lnTo>
                    <a:pt x="12" y="185"/>
                  </a:lnTo>
                  <a:lnTo>
                    <a:pt x="2" y="238"/>
                  </a:lnTo>
                  <a:lnTo>
                    <a:pt x="0" y="262"/>
                  </a:lnTo>
                  <a:lnTo>
                    <a:pt x="0" y="283"/>
                  </a:lnTo>
                  <a:lnTo>
                    <a:pt x="0" y="305"/>
                  </a:lnTo>
                  <a:lnTo>
                    <a:pt x="2" y="324"/>
                  </a:lnTo>
                  <a:lnTo>
                    <a:pt x="2" y="324"/>
                  </a:lnTo>
                  <a:lnTo>
                    <a:pt x="10" y="348"/>
                  </a:lnTo>
                  <a:lnTo>
                    <a:pt x="19" y="370"/>
                  </a:lnTo>
                  <a:lnTo>
                    <a:pt x="34" y="384"/>
                  </a:lnTo>
                  <a:lnTo>
                    <a:pt x="48" y="396"/>
                  </a:lnTo>
                  <a:lnTo>
                    <a:pt x="48" y="396"/>
                  </a:lnTo>
                  <a:lnTo>
                    <a:pt x="70" y="411"/>
                  </a:lnTo>
                  <a:lnTo>
                    <a:pt x="91" y="420"/>
                  </a:lnTo>
                  <a:lnTo>
                    <a:pt x="115" y="425"/>
                  </a:lnTo>
                  <a:lnTo>
                    <a:pt x="139" y="428"/>
                  </a:lnTo>
                  <a:lnTo>
                    <a:pt x="139" y="428"/>
                  </a:lnTo>
                  <a:lnTo>
                    <a:pt x="147" y="437"/>
                  </a:lnTo>
                  <a:lnTo>
                    <a:pt x="156" y="445"/>
                  </a:lnTo>
                  <a:lnTo>
                    <a:pt x="168" y="449"/>
                  </a:lnTo>
                  <a:lnTo>
                    <a:pt x="183" y="454"/>
                  </a:lnTo>
                  <a:lnTo>
                    <a:pt x="183" y="454"/>
                  </a:lnTo>
                  <a:lnTo>
                    <a:pt x="200" y="454"/>
                  </a:lnTo>
                  <a:lnTo>
                    <a:pt x="207" y="452"/>
                  </a:lnTo>
                  <a:lnTo>
                    <a:pt x="212" y="449"/>
                  </a:lnTo>
                  <a:lnTo>
                    <a:pt x="219" y="440"/>
                  </a:lnTo>
                  <a:lnTo>
                    <a:pt x="221" y="428"/>
                  </a:lnTo>
                  <a:lnTo>
                    <a:pt x="221" y="428"/>
                  </a:lnTo>
                  <a:lnTo>
                    <a:pt x="233" y="384"/>
                  </a:lnTo>
                  <a:lnTo>
                    <a:pt x="243" y="339"/>
                  </a:lnTo>
                  <a:lnTo>
                    <a:pt x="243" y="339"/>
                  </a:lnTo>
                  <a:lnTo>
                    <a:pt x="243" y="327"/>
                  </a:lnTo>
                  <a:lnTo>
                    <a:pt x="243" y="315"/>
                  </a:lnTo>
                  <a:lnTo>
                    <a:pt x="238" y="291"/>
                  </a:lnTo>
                  <a:lnTo>
                    <a:pt x="228" y="269"/>
                  </a:lnTo>
                  <a:lnTo>
                    <a:pt x="216" y="247"/>
                  </a:lnTo>
                  <a:lnTo>
                    <a:pt x="216" y="247"/>
                  </a:lnTo>
                  <a:close/>
                </a:path>
              </a:pathLst>
            </a:custGeom>
            <a:solidFill>
              <a:srgbClr val="2EA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9"/>
            <p:cNvSpPr>
              <a:spLocks/>
            </p:cNvSpPr>
            <p:nvPr/>
          </p:nvSpPr>
          <p:spPr bwMode="auto">
            <a:xfrm>
              <a:off x="4667250" y="2486025"/>
              <a:ext cx="144462" cy="163513"/>
            </a:xfrm>
            <a:custGeom>
              <a:avLst/>
              <a:gdLst>
                <a:gd name="T0" fmla="*/ 33 w 91"/>
                <a:gd name="T1" fmla="*/ 0 h 103"/>
                <a:gd name="T2" fmla="*/ 57 w 91"/>
                <a:gd name="T3" fmla="*/ 0 h 103"/>
                <a:gd name="T4" fmla="*/ 57 w 91"/>
                <a:gd name="T5" fmla="*/ 40 h 103"/>
                <a:gd name="T6" fmla="*/ 57 w 91"/>
                <a:gd name="T7" fmla="*/ 40 h 103"/>
                <a:gd name="T8" fmla="*/ 65 w 91"/>
                <a:gd name="T9" fmla="*/ 52 h 103"/>
                <a:gd name="T10" fmla="*/ 72 w 91"/>
                <a:gd name="T11" fmla="*/ 64 h 103"/>
                <a:gd name="T12" fmla="*/ 81 w 91"/>
                <a:gd name="T13" fmla="*/ 74 h 103"/>
                <a:gd name="T14" fmla="*/ 91 w 91"/>
                <a:gd name="T15" fmla="*/ 81 h 103"/>
                <a:gd name="T16" fmla="*/ 86 w 91"/>
                <a:gd name="T17" fmla="*/ 103 h 103"/>
                <a:gd name="T18" fmla="*/ 86 w 91"/>
                <a:gd name="T19" fmla="*/ 103 h 103"/>
                <a:gd name="T20" fmla="*/ 74 w 91"/>
                <a:gd name="T21" fmla="*/ 96 h 103"/>
                <a:gd name="T22" fmla="*/ 62 w 91"/>
                <a:gd name="T23" fmla="*/ 86 h 103"/>
                <a:gd name="T24" fmla="*/ 53 w 91"/>
                <a:gd name="T25" fmla="*/ 76 h 103"/>
                <a:gd name="T26" fmla="*/ 45 w 91"/>
                <a:gd name="T27" fmla="*/ 67 h 103"/>
                <a:gd name="T28" fmla="*/ 45 w 91"/>
                <a:gd name="T29" fmla="*/ 67 h 103"/>
                <a:gd name="T30" fmla="*/ 38 w 91"/>
                <a:gd name="T31" fmla="*/ 79 h 103"/>
                <a:gd name="T32" fmla="*/ 29 w 91"/>
                <a:gd name="T33" fmla="*/ 88 h 103"/>
                <a:gd name="T34" fmla="*/ 17 w 91"/>
                <a:gd name="T35" fmla="*/ 96 h 103"/>
                <a:gd name="T36" fmla="*/ 5 w 91"/>
                <a:gd name="T37" fmla="*/ 103 h 103"/>
                <a:gd name="T38" fmla="*/ 0 w 91"/>
                <a:gd name="T39" fmla="*/ 81 h 103"/>
                <a:gd name="T40" fmla="*/ 0 w 91"/>
                <a:gd name="T41" fmla="*/ 81 h 103"/>
                <a:gd name="T42" fmla="*/ 9 w 91"/>
                <a:gd name="T43" fmla="*/ 74 h 103"/>
                <a:gd name="T44" fmla="*/ 19 w 91"/>
                <a:gd name="T45" fmla="*/ 64 h 103"/>
                <a:gd name="T46" fmla="*/ 26 w 91"/>
                <a:gd name="T47" fmla="*/ 52 h 103"/>
                <a:gd name="T48" fmla="*/ 33 w 91"/>
                <a:gd name="T49" fmla="*/ 38 h 103"/>
                <a:gd name="T50" fmla="*/ 33 w 91"/>
                <a:gd name="T5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3">
                  <a:moveTo>
                    <a:pt x="33" y="0"/>
                  </a:moveTo>
                  <a:lnTo>
                    <a:pt x="57" y="0"/>
                  </a:lnTo>
                  <a:lnTo>
                    <a:pt x="57" y="40"/>
                  </a:lnTo>
                  <a:lnTo>
                    <a:pt x="57" y="40"/>
                  </a:lnTo>
                  <a:lnTo>
                    <a:pt x="65" y="52"/>
                  </a:lnTo>
                  <a:lnTo>
                    <a:pt x="72" y="64"/>
                  </a:lnTo>
                  <a:lnTo>
                    <a:pt x="81" y="74"/>
                  </a:lnTo>
                  <a:lnTo>
                    <a:pt x="91" y="81"/>
                  </a:lnTo>
                  <a:lnTo>
                    <a:pt x="86" y="103"/>
                  </a:lnTo>
                  <a:lnTo>
                    <a:pt x="86" y="103"/>
                  </a:lnTo>
                  <a:lnTo>
                    <a:pt x="74" y="96"/>
                  </a:lnTo>
                  <a:lnTo>
                    <a:pt x="62" y="86"/>
                  </a:lnTo>
                  <a:lnTo>
                    <a:pt x="53" y="76"/>
                  </a:lnTo>
                  <a:lnTo>
                    <a:pt x="45" y="67"/>
                  </a:lnTo>
                  <a:lnTo>
                    <a:pt x="45" y="67"/>
                  </a:lnTo>
                  <a:lnTo>
                    <a:pt x="38" y="79"/>
                  </a:lnTo>
                  <a:lnTo>
                    <a:pt x="29" y="88"/>
                  </a:lnTo>
                  <a:lnTo>
                    <a:pt x="17" y="96"/>
                  </a:lnTo>
                  <a:lnTo>
                    <a:pt x="5" y="103"/>
                  </a:lnTo>
                  <a:lnTo>
                    <a:pt x="0" y="81"/>
                  </a:lnTo>
                  <a:lnTo>
                    <a:pt x="0" y="81"/>
                  </a:lnTo>
                  <a:lnTo>
                    <a:pt x="9" y="74"/>
                  </a:lnTo>
                  <a:lnTo>
                    <a:pt x="19" y="64"/>
                  </a:lnTo>
                  <a:lnTo>
                    <a:pt x="26" y="52"/>
                  </a:lnTo>
                  <a:lnTo>
                    <a:pt x="33" y="38"/>
                  </a:lnTo>
                  <a:lnTo>
                    <a:pt x="33" y="0"/>
                  </a:lnTo>
                  <a:close/>
                </a:path>
              </a:pathLst>
            </a:custGeom>
            <a:solidFill>
              <a:srgbClr val="2EA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1" name="组合 440"/>
          <p:cNvGrpSpPr/>
          <p:nvPr/>
        </p:nvGrpSpPr>
        <p:grpSpPr>
          <a:xfrm>
            <a:off x="8782050" y="806450"/>
            <a:ext cx="900112" cy="896938"/>
            <a:chOff x="7258050" y="806450"/>
            <a:chExt cx="900112" cy="896938"/>
          </a:xfrm>
        </p:grpSpPr>
        <p:sp>
          <p:nvSpPr>
            <p:cNvPr id="231" name="Freeform 5"/>
            <p:cNvSpPr>
              <a:spLocks noEditPoints="1"/>
            </p:cNvSpPr>
            <p:nvPr/>
          </p:nvSpPr>
          <p:spPr bwMode="auto">
            <a:xfrm>
              <a:off x="7258050" y="806450"/>
              <a:ext cx="900112" cy="896938"/>
            </a:xfrm>
            <a:custGeom>
              <a:avLst/>
              <a:gdLst>
                <a:gd name="T0" fmla="*/ 403 w 567"/>
                <a:gd name="T1" fmla="*/ 26 h 565"/>
                <a:gd name="T2" fmla="*/ 466 w 567"/>
                <a:gd name="T3" fmla="*/ 67 h 565"/>
                <a:gd name="T4" fmla="*/ 516 w 567"/>
                <a:gd name="T5" fmla="*/ 120 h 565"/>
                <a:gd name="T6" fmla="*/ 550 w 567"/>
                <a:gd name="T7" fmla="*/ 185 h 565"/>
                <a:gd name="T8" fmla="*/ 564 w 567"/>
                <a:gd name="T9" fmla="*/ 257 h 565"/>
                <a:gd name="T10" fmla="*/ 562 w 567"/>
                <a:gd name="T11" fmla="*/ 334 h 565"/>
                <a:gd name="T12" fmla="*/ 545 w 567"/>
                <a:gd name="T13" fmla="*/ 389 h 565"/>
                <a:gd name="T14" fmla="*/ 504 w 567"/>
                <a:gd name="T15" fmla="*/ 459 h 565"/>
                <a:gd name="T16" fmla="*/ 444 w 567"/>
                <a:gd name="T17" fmla="*/ 514 h 565"/>
                <a:gd name="T18" fmla="*/ 370 w 567"/>
                <a:gd name="T19" fmla="*/ 550 h 565"/>
                <a:gd name="T20" fmla="*/ 288 w 567"/>
                <a:gd name="T21" fmla="*/ 565 h 565"/>
                <a:gd name="T22" fmla="*/ 233 w 567"/>
                <a:gd name="T23" fmla="*/ 560 h 565"/>
                <a:gd name="T24" fmla="*/ 185 w 567"/>
                <a:gd name="T25" fmla="*/ 548 h 565"/>
                <a:gd name="T26" fmla="*/ 120 w 567"/>
                <a:gd name="T27" fmla="*/ 514 h 565"/>
                <a:gd name="T28" fmla="*/ 65 w 567"/>
                <a:gd name="T29" fmla="*/ 464 h 565"/>
                <a:gd name="T30" fmla="*/ 26 w 567"/>
                <a:gd name="T31" fmla="*/ 401 h 565"/>
                <a:gd name="T32" fmla="*/ 4 w 567"/>
                <a:gd name="T33" fmla="*/ 332 h 565"/>
                <a:gd name="T34" fmla="*/ 2 w 567"/>
                <a:gd name="T35" fmla="*/ 257 h 565"/>
                <a:gd name="T36" fmla="*/ 12 w 567"/>
                <a:gd name="T37" fmla="*/ 204 h 565"/>
                <a:gd name="T38" fmla="*/ 45 w 567"/>
                <a:gd name="T39" fmla="*/ 127 h 565"/>
                <a:gd name="T40" fmla="*/ 101 w 567"/>
                <a:gd name="T41" fmla="*/ 67 h 565"/>
                <a:gd name="T42" fmla="*/ 170 w 567"/>
                <a:gd name="T43" fmla="*/ 24 h 565"/>
                <a:gd name="T44" fmla="*/ 250 w 567"/>
                <a:gd name="T45" fmla="*/ 2 h 565"/>
                <a:gd name="T46" fmla="*/ 334 w 567"/>
                <a:gd name="T47" fmla="*/ 5 h 565"/>
                <a:gd name="T48" fmla="*/ 379 w 567"/>
                <a:gd name="T49" fmla="*/ 17 h 565"/>
                <a:gd name="T50" fmla="*/ 187 w 567"/>
                <a:gd name="T51" fmla="*/ 543 h 565"/>
                <a:gd name="T52" fmla="*/ 233 w 567"/>
                <a:gd name="T53" fmla="*/ 555 h 565"/>
                <a:gd name="T54" fmla="*/ 317 w 567"/>
                <a:gd name="T55" fmla="*/ 558 h 565"/>
                <a:gd name="T56" fmla="*/ 394 w 567"/>
                <a:gd name="T57" fmla="*/ 536 h 565"/>
                <a:gd name="T58" fmla="*/ 461 w 567"/>
                <a:gd name="T59" fmla="*/ 495 h 565"/>
                <a:gd name="T60" fmla="*/ 514 w 567"/>
                <a:gd name="T61" fmla="*/ 435 h 565"/>
                <a:gd name="T62" fmla="*/ 548 w 567"/>
                <a:gd name="T63" fmla="*/ 361 h 565"/>
                <a:gd name="T64" fmla="*/ 560 w 567"/>
                <a:gd name="T65" fmla="*/ 308 h 565"/>
                <a:gd name="T66" fmla="*/ 555 w 567"/>
                <a:gd name="T67" fmla="*/ 233 h 565"/>
                <a:gd name="T68" fmla="*/ 533 w 567"/>
                <a:gd name="T69" fmla="*/ 166 h 565"/>
                <a:gd name="T70" fmla="*/ 497 w 567"/>
                <a:gd name="T71" fmla="*/ 106 h 565"/>
                <a:gd name="T72" fmla="*/ 444 w 567"/>
                <a:gd name="T73" fmla="*/ 58 h 565"/>
                <a:gd name="T74" fmla="*/ 377 w 567"/>
                <a:gd name="T75" fmla="*/ 22 h 565"/>
                <a:gd name="T76" fmla="*/ 334 w 567"/>
                <a:gd name="T77" fmla="*/ 10 h 565"/>
                <a:gd name="T78" fmla="*/ 276 w 567"/>
                <a:gd name="T79" fmla="*/ 5 h 565"/>
                <a:gd name="T80" fmla="*/ 197 w 567"/>
                <a:gd name="T81" fmla="*/ 19 h 565"/>
                <a:gd name="T82" fmla="*/ 125 w 567"/>
                <a:gd name="T83" fmla="*/ 55 h 565"/>
                <a:gd name="T84" fmla="*/ 67 w 567"/>
                <a:gd name="T85" fmla="*/ 108 h 565"/>
                <a:gd name="T86" fmla="*/ 26 w 567"/>
                <a:gd name="T87" fmla="*/ 178 h 565"/>
                <a:gd name="T88" fmla="*/ 12 w 567"/>
                <a:gd name="T89" fmla="*/ 233 h 565"/>
                <a:gd name="T90" fmla="*/ 7 w 567"/>
                <a:gd name="T91" fmla="*/ 308 h 565"/>
                <a:gd name="T92" fmla="*/ 24 w 567"/>
                <a:gd name="T93" fmla="*/ 377 h 565"/>
                <a:gd name="T94" fmla="*/ 55 w 567"/>
                <a:gd name="T95" fmla="*/ 440 h 565"/>
                <a:gd name="T96" fmla="*/ 103 w 567"/>
                <a:gd name="T97" fmla="*/ 493 h 565"/>
                <a:gd name="T98" fmla="*/ 165 w 567"/>
                <a:gd name="T99" fmla="*/ 53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7" h="565">
                  <a:moveTo>
                    <a:pt x="379" y="17"/>
                  </a:moveTo>
                  <a:lnTo>
                    <a:pt x="379" y="17"/>
                  </a:lnTo>
                  <a:lnTo>
                    <a:pt x="403" y="26"/>
                  </a:lnTo>
                  <a:lnTo>
                    <a:pt x="425" y="38"/>
                  </a:lnTo>
                  <a:lnTo>
                    <a:pt x="447" y="53"/>
                  </a:lnTo>
                  <a:lnTo>
                    <a:pt x="466" y="67"/>
                  </a:lnTo>
                  <a:lnTo>
                    <a:pt x="485" y="84"/>
                  </a:lnTo>
                  <a:lnTo>
                    <a:pt x="502" y="101"/>
                  </a:lnTo>
                  <a:lnTo>
                    <a:pt x="516" y="120"/>
                  </a:lnTo>
                  <a:lnTo>
                    <a:pt x="528" y="142"/>
                  </a:lnTo>
                  <a:lnTo>
                    <a:pt x="540" y="163"/>
                  </a:lnTo>
                  <a:lnTo>
                    <a:pt x="550" y="185"/>
                  </a:lnTo>
                  <a:lnTo>
                    <a:pt x="557" y="209"/>
                  </a:lnTo>
                  <a:lnTo>
                    <a:pt x="562" y="233"/>
                  </a:lnTo>
                  <a:lnTo>
                    <a:pt x="564" y="257"/>
                  </a:lnTo>
                  <a:lnTo>
                    <a:pt x="567" y="284"/>
                  </a:lnTo>
                  <a:lnTo>
                    <a:pt x="564" y="308"/>
                  </a:lnTo>
                  <a:lnTo>
                    <a:pt x="562" y="334"/>
                  </a:lnTo>
                  <a:lnTo>
                    <a:pt x="562" y="334"/>
                  </a:lnTo>
                  <a:lnTo>
                    <a:pt x="555" y="361"/>
                  </a:lnTo>
                  <a:lnTo>
                    <a:pt x="545" y="389"/>
                  </a:lnTo>
                  <a:lnTo>
                    <a:pt x="533" y="413"/>
                  </a:lnTo>
                  <a:lnTo>
                    <a:pt x="519" y="437"/>
                  </a:lnTo>
                  <a:lnTo>
                    <a:pt x="504" y="459"/>
                  </a:lnTo>
                  <a:lnTo>
                    <a:pt x="485" y="481"/>
                  </a:lnTo>
                  <a:lnTo>
                    <a:pt x="466" y="500"/>
                  </a:lnTo>
                  <a:lnTo>
                    <a:pt x="444" y="514"/>
                  </a:lnTo>
                  <a:lnTo>
                    <a:pt x="420" y="529"/>
                  </a:lnTo>
                  <a:lnTo>
                    <a:pt x="396" y="541"/>
                  </a:lnTo>
                  <a:lnTo>
                    <a:pt x="370" y="550"/>
                  </a:lnTo>
                  <a:lnTo>
                    <a:pt x="343" y="558"/>
                  </a:lnTo>
                  <a:lnTo>
                    <a:pt x="317" y="562"/>
                  </a:lnTo>
                  <a:lnTo>
                    <a:pt x="288" y="565"/>
                  </a:lnTo>
                  <a:lnTo>
                    <a:pt x="262" y="565"/>
                  </a:lnTo>
                  <a:lnTo>
                    <a:pt x="233" y="560"/>
                  </a:lnTo>
                  <a:lnTo>
                    <a:pt x="233" y="560"/>
                  </a:lnTo>
                  <a:lnTo>
                    <a:pt x="209" y="555"/>
                  </a:lnTo>
                  <a:lnTo>
                    <a:pt x="185" y="548"/>
                  </a:lnTo>
                  <a:lnTo>
                    <a:pt x="185" y="548"/>
                  </a:lnTo>
                  <a:lnTo>
                    <a:pt x="163" y="538"/>
                  </a:lnTo>
                  <a:lnTo>
                    <a:pt x="139" y="526"/>
                  </a:lnTo>
                  <a:lnTo>
                    <a:pt x="120" y="514"/>
                  </a:lnTo>
                  <a:lnTo>
                    <a:pt x="98" y="498"/>
                  </a:lnTo>
                  <a:lnTo>
                    <a:pt x="81" y="481"/>
                  </a:lnTo>
                  <a:lnTo>
                    <a:pt x="65" y="464"/>
                  </a:lnTo>
                  <a:lnTo>
                    <a:pt x="50" y="445"/>
                  </a:lnTo>
                  <a:lnTo>
                    <a:pt x="38" y="423"/>
                  </a:lnTo>
                  <a:lnTo>
                    <a:pt x="26" y="401"/>
                  </a:lnTo>
                  <a:lnTo>
                    <a:pt x="16" y="380"/>
                  </a:lnTo>
                  <a:lnTo>
                    <a:pt x="9" y="356"/>
                  </a:lnTo>
                  <a:lnTo>
                    <a:pt x="4" y="332"/>
                  </a:lnTo>
                  <a:lnTo>
                    <a:pt x="2" y="308"/>
                  </a:lnTo>
                  <a:lnTo>
                    <a:pt x="0" y="281"/>
                  </a:lnTo>
                  <a:lnTo>
                    <a:pt x="2" y="257"/>
                  </a:lnTo>
                  <a:lnTo>
                    <a:pt x="4" y="231"/>
                  </a:lnTo>
                  <a:lnTo>
                    <a:pt x="4" y="231"/>
                  </a:lnTo>
                  <a:lnTo>
                    <a:pt x="12" y="204"/>
                  </a:lnTo>
                  <a:lnTo>
                    <a:pt x="21" y="175"/>
                  </a:lnTo>
                  <a:lnTo>
                    <a:pt x="33" y="151"/>
                  </a:lnTo>
                  <a:lnTo>
                    <a:pt x="45" y="127"/>
                  </a:lnTo>
                  <a:lnTo>
                    <a:pt x="62" y="106"/>
                  </a:lnTo>
                  <a:lnTo>
                    <a:pt x="81" y="84"/>
                  </a:lnTo>
                  <a:lnTo>
                    <a:pt x="101" y="67"/>
                  </a:lnTo>
                  <a:lnTo>
                    <a:pt x="122" y="50"/>
                  </a:lnTo>
                  <a:lnTo>
                    <a:pt x="146" y="36"/>
                  </a:lnTo>
                  <a:lnTo>
                    <a:pt x="170" y="24"/>
                  </a:lnTo>
                  <a:lnTo>
                    <a:pt x="194" y="14"/>
                  </a:lnTo>
                  <a:lnTo>
                    <a:pt x="221" y="7"/>
                  </a:lnTo>
                  <a:lnTo>
                    <a:pt x="250" y="2"/>
                  </a:lnTo>
                  <a:lnTo>
                    <a:pt x="276" y="0"/>
                  </a:lnTo>
                  <a:lnTo>
                    <a:pt x="305" y="0"/>
                  </a:lnTo>
                  <a:lnTo>
                    <a:pt x="334" y="5"/>
                  </a:lnTo>
                  <a:lnTo>
                    <a:pt x="334" y="5"/>
                  </a:lnTo>
                  <a:lnTo>
                    <a:pt x="358" y="10"/>
                  </a:lnTo>
                  <a:lnTo>
                    <a:pt x="379" y="17"/>
                  </a:lnTo>
                  <a:lnTo>
                    <a:pt x="379" y="17"/>
                  </a:lnTo>
                  <a:close/>
                  <a:moveTo>
                    <a:pt x="187" y="543"/>
                  </a:moveTo>
                  <a:lnTo>
                    <a:pt x="187" y="543"/>
                  </a:lnTo>
                  <a:lnTo>
                    <a:pt x="211" y="550"/>
                  </a:lnTo>
                  <a:lnTo>
                    <a:pt x="233" y="555"/>
                  </a:lnTo>
                  <a:lnTo>
                    <a:pt x="233" y="555"/>
                  </a:lnTo>
                  <a:lnTo>
                    <a:pt x="262" y="558"/>
                  </a:lnTo>
                  <a:lnTo>
                    <a:pt x="288" y="560"/>
                  </a:lnTo>
                  <a:lnTo>
                    <a:pt x="317" y="558"/>
                  </a:lnTo>
                  <a:lnTo>
                    <a:pt x="343" y="553"/>
                  </a:lnTo>
                  <a:lnTo>
                    <a:pt x="370" y="546"/>
                  </a:lnTo>
                  <a:lnTo>
                    <a:pt x="394" y="536"/>
                  </a:lnTo>
                  <a:lnTo>
                    <a:pt x="418" y="524"/>
                  </a:lnTo>
                  <a:lnTo>
                    <a:pt x="439" y="510"/>
                  </a:lnTo>
                  <a:lnTo>
                    <a:pt x="461" y="495"/>
                  </a:lnTo>
                  <a:lnTo>
                    <a:pt x="480" y="476"/>
                  </a:lnTo>
                  <a:lnTo>
                    <a:pt x="500" y="457"/>
                  </a:lnTo>
                  <a:lnTo>
                    <a:pt x="514" y="435"/>
                  </a:lnTo>
                  <a:lnTo>
                    <a:pt x="528" y="411"/>
                  </a:lnTo>
                  <a:lnTo>
                    <a:pt x="540" y="387"/>
                  </a:lnTo>
                  <a:lnTo>
                    <a:pt x="548" y="361"/>
                  </a:lnTo>
                  <a:lnTo>
                    <a:pt x="555" y="332"/>
                  </a:lnTo>
                  <a:lnTo>
                    <a:pt x="555" y="332"/>
                  </a:lnTo>
                  <a:lnTo>
                    <a:pt x="560" y="308"/>
                  </a:lnTo>
                  <a:lnTo>
                    <a:pt x="560" y="284"/>
                  </a:lnTo>
                  <a:lnTo>
                    <a:pt x="560" y="257"/>
                  </a:lnTo>
                  <a:lnTo>
                    <a:pt x="555" y="233"/>
                  </a:lnTo>
                  <a:lnTo>
                    <a:pt x="550" y="212"/>
                  </a:lnTo>
                  <a:lnTo>
                    <a:pt x="543" y="187"/>
                  </a:lnTo>
                  <a:lnTo>
                    <a:pt x="533" y="166"/>
                  </a:lnTo>
                  <a:lnTo>
                    <a:pt x="524" y="144"/>
                  </a:lnTo>
                  <a:lnTo>
                    <a:pt x="512" y="125"/>
                  </a:lnTo>
                  <a:lnTo>
                    <a:pt x="497" y="106"/>
                  </a:lnTo>
                  <a:lnTo>
                    <a:pt x="480" y="89"/>
                  </a:lnTo>
                  <a:lnTo>
                    <a:pt x="463" y="72"/>
                  </a:lnTo>
                  <a:lnTo>
                    <a:pt x="444" y="58"/>
                  </a:lnTo>
                  <a:lnTo>
                    <a:pt x="423" y="43"/>
                  </a:lnTo>
                  <a:lnTo>
                    <a:pt x="401" y="31"/>
                  </a:lnTo>
                  <a:lnTo>
                    <a:pt x="377" y="22"/>
                  </a:lnTo>
                  <a:lnTo>
                    <a:pt x="377" y="22"/>
                  </a:lnTo>
                  <a:lnTo>
                    <a:pt x="355" y="14"/>
                  </a:lnTo>
                  <a:lnTo>
                    <a:pt x="334" y="10"/>
                  </a:lnTo>
                  <a:lnTo>
                    <a:pt x="334" y="10"/>
                  </a:lnTo>
                  <a:lnTo>
                    <a:pt x="305" y="7"/>
                  </a:lnTo>
                  <a:lnTo>
                    <a:pt x="276" y="5"/>
                  </a:lnTo>
                  <a:lnTo>
                    <a:pt x="250" y="7"/>
                  </a:lnTo>
                  <a:lnTo>
                    <a:pt x="223" y="12"/>
                  </a:lnTo>
                  <a:lnTo>
                    <a:pt x="197" y="19"/>
                  </a:lnTo>
                  <a:lnTo>
                    <a:pt x="173" y="29"/>
                  </a:lnTo>
                  <a:lnTo>
                    <a:pt x="149" y="41"/>
                  </a:lnTo>
                  <a:lnTo>
                    <a:pt x="125" y="55"/>
                  </a:lnTo>
                  <a:lnTo>
                    <a:pt x="105" y="70"/>
                  </a:lnTo>
                  <a:lnTo>
                    <a:pt x="86" y="89"/>
                  </a:lnTo>
                  <a:lnTo>
                    <a:pt x="67" y="108"/>
                  </a:lnTo>
                  <a:lnTo>
                    <a:pt x="52" y="130"/>
                  </a:lnTo>
                  <a:lnTo>
                    <a:pt x="38" y="154"/>
                  </a:lnTo>
                  <a:lnTo>
                    <a:pt x="26" y="178"/>
                  </a:lnTo>
                  <a:lnTo>
                    <a:pt x="16" y="204"/>
                  </a:lnTo>
                  <a:lnTo>
                    <a:pt x="12" y="233"/>
                  </a:lnTo>
                  <a:lnTo>
                    <a:pt x="12" y="233"/>
                  </a:lnTo>
                  <a:lnTo>
                    <a:pt x="7" y="257"/>
                  </a:lnTo>
                  <a:lnTo>
                    <a:pt x="7" y="281"/>
                  </a:lnTo>
                  <a:lnTo>
                    <a:pt x="7" y="308"/>
                  </a:lnTo>
                  <a:lnTo>
                    <a:pt x="9" y="332"/>
                  </a:lnTo>
                  <a:lnTo>
                    <a:pt x="16" y="353"/>
                  </a:lnTo>
                  <a:lnTo>
                    <a:pt x="24" y="377"/>
                  </a:lnTo>
                  <a:lnTo>
                    <a:pt x="31" y="399"/>
                  </a:lnTo>
                  <a:lnTo>
                    <a:pt x="43" y="421"/>
                  </a:lnTo>
                  <a:lnTo>
                    <a:pt x="55" y="440"/>
                  </a:lnTo>
                  <a:lnTo>
                    <a:pt x="69" y="459"/>
                  </a:lnTo>
                  <a:lnTo>
                    <a:pt x="86" y="476"/>
                  </a:lnTo>
                  <a:lnTo>
                    <a:pt x="103" y="493"/>
                  </a:lnTo>
                  <a:lnTo>
                    <a:pt x="122" y="507"/>
                  </a:lnTo>
                  <a:lnTo>
                    <a:pt x="144" y="522"/>
                  </a:lnTo>
                  <a:lnTo>
                    <a:pt x="165" y="534"/>
                  </a:lnTo>
                  <a:lnTo>
                    <a:pt x="187" y="543"/>
                  </a:lnTo>
                  <a:lnTo>
                    <a:pt x="187" y="543"/>
                  </a:lnTo>
                  <a:close/>
                </a:path>
              </a:pathLst>
            </a:custGeom>
            <a:solidFill>
              <a:srgbClr val="955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
            <p:cNvSpPr>
              <a:spLocks/>
            </p:cNvSpPr>
            <p:nvPr/>
          </p:nvSpPr>
          <p:spPr bwMode="auto">
            <a:xfrm>
              <a:off x="7299325" y="847725"/>
              <a:ext cx="815975" cy="812800"/>
            </a:xfrm>
            <a:custGeom>
              <a:avLst/>
              <a:gdLst>
                <a:gd name="T0" fmla="*/ 5 w 514"/>
                <a:gd name="T1" fmla="*/ 210 h 512"/>
                <a:gd name="T2" fmla="*/ 19 w 514"/>
                <a:gd name="T3" fmla="*/ 159 h 512"/>
                <a:gd name="T4" fmla="*/ 43 w 514"/>
                <a:gd name="T5" fmla="*/ 116 h 512"/>
                <a:gd name="T6" fmla="*/ 72 w 514"/>
                <a:gd name="T7" fmla="*/ 77 h 512"/>
                <a:gd name="T8" fmla="*/ 111 w 514"/>
                <a:gd name="T9" fmla="*/ 46 h 512"/>
                <a:gd name="T10" fmla="*/ 154 w 514"/>
                <a:gd name="T11" fmla="*/ 22 h 512"/>
                <a:gd name="T12" fmla="*/ 202 w 514"/>
                <a:gd name="T13" fmla="*/ 5 h 512"/>
                <a:gd name="T14" fmla="*/ 252 w 514"/>
                <a:gd name="T15" fmla="*/ 0 h 512"/>
                <a:gd name="T16" fmla="*/ 303 w 514"/>
                <a:gd name="T17" fmla="*/ 3 h 512"/>
                <a:gd name="T18" fmla="*/ 329 w 514"/>
                <a:gd name="T19" fmla="*/ 10 h 512"/>
                <a:gd name="T20" fmla="*/ 377 w 514"/>
                <a:gd name="T21" fmla="*/ 29 h 512"/>
                <a:gd name="T22" fmla="*/ 418 w 514"/>
                <a:gd name="T23" fmla="*/ 56 h 512"/>
                <a:gd name="T24" fmla="*/ 454 w 514"/>
                <a:gd name="T25" fmla="*/ 92 h 512"/>
                <a:gd name="T26" fmla="*/ 481 w 514"/>
                <a:gd name="T27" fmla="*/ 130 h 512"/>
                <a:gd name="T28" fmla="*/ 500 w 514"/>
                <a:gd name="T29" fmla="*/ 176 h 512"/>
                <a:gd name="T30" fmla="*/ 512 w 514"/>
                <a:gd name="T31" fmla="*/ 226 h 512"/>
                <a:gd name="T32" fmla="*/ 512 w 514"/>
                <a:gd name="T33" fmla="*/ 277 h 512"/>
                <a:gd name="T34" fmla="*/ 510 w 514"/>
                <a:gd name="T35" fmla="*/ 303 h 512"/>
                <a:gd name="T36" fmla="*/ 495 w 514"/>
                <a:gd name="T37" fmla="*/ 354 h 512"/>
                <a:gd name="T38" fmla="*/ 471 w 514"/>
                <a:gd name="T39" fmla="*/ 397 h 512"/>
                <a:gd name="T40" fmla="*/ 440 w 514"/>
                <a:gd name="T41" fmla="*/ 435 h 512"/>
                <a:gd name="T42" fmla="*/ 404 w 514"/>
                <a:gd name="T43" fmla="*/ 467 h 512"/>
                <a:gd name="T44" fmla="*/ 361 w 514"/>
                <a:gd name="T45" fmla="*/ 491 h 512"/>
                <a:gd name="T46" fmla="*/ 312 w 514"/>
                <a:gd name="T47" fmla="*/ 508 h 512"/>
                <a:gd name="T48" fmla="*/ 262 w 514"/>
                <a:gd name="T49" fmla="*/ 512 h 512"/>
                <a:gd name="T50" fmla="*/ 212 w 514"/>
                <a:gd name="T51" fmla="*/ 510 h 512"/>
                <a:gd name="T52" fmla="*/ 185 w 514"/>
                <a:gd name="T53" fmla="*/ 503 h 512"/>
                <a:gd name="T54" fmla="*/ 137 w 514"/>
                <a:gd name="T55" fmla="*/ 484 h 512"/>
                <a:gd name="T56" fmla="*/ 96 w 514"/>
                <a:gd name="T57" fmla="*/ 457 h 512"/>
                <a:gd name="T58" fmla="*/ 60 w 514"/>
                <a:gd name="T59" fmla="*/ 421 h 512"/>
                <a:gd name="T60" fmla="*/ 34 w 514"/>
                <a:gd name="T61" fmla="*/ 383 h 512"/>
                <a:gd name="T62" fmla="*/ 12 w 514"/>
                <a:gd name="T63" fmla="*/ 337 h 512"/>
                <a:gd name="T64" fmla="*/ 2 w 514"/>
                <a:gd name="T65" fmla="*/ 286 h 512"/>
                <a:gd name="T66" fmla="*/ 0 w 514"/>
                <a:gd name="T67" fmla="*/ 236 h 512"/>
                <a:gd name="T68" fmla="*/ 5 w 514"/>
                <a:gd name="T69" fmla="*/ 21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4" h="512">
                  <a:moveTo>
                    <a:pt x="5" y="210"/>
                  </a:moveTo>
                  <a:lnTo>
                    <a:pt x="5" y="210"/>
                  </a:lnTo>
                  <a:lnTo>
                    <a:pt x="10" y="186"/>
                  </a:lnTo>
                  <a:lnTo>
                    <a:pt x="19" y="159"/>
                  </a:lnTo>
                  <a:lnTo>
                    <a:pt x="29" y="137"/>
                  </a:lnTo>
                  <a:lnTo>
                    <a:pt x="43" y="116"/>
                  </a:lnTo>
                  <a:lnTo>
                    <a:pt x="58" y="97"/>
                  </a:lnTo>
                  <a:lnTo>
                    <a:pt x="72" y="77"/>
                  </a:lnTo>
                  <a:lnTo>
                    <a:pt x="91" y="61"/>
                  </a:lnTo>
                  <a:lnTo>
                    <a:pt x="111" y="46"/>
                  </a:lnTo>
                  <a:lnTo>
                    <a:pt x="132" y="32"/>
                  </a:lnTo>
                  <a:lnTo>
                    <a:pt x="154" y="22"/>
                  </a:lnTo>
                  <a:lnTo>
                    <a:pt x="178" y="12"/>
                  </a:lnTo>
                  <a:lnTo>
                    <a:pt x="202" y="5"/>
                  </a:lnTo>
                  <a:lnTo>
                    <a:pt x="226" y="0"/>
                  </a:lnTo>
                  <a:lnTo>
                    <a:pt x="252" y="0"/>
                  </a:lnTo>
                  <a:lnTo>
                    <a:pt x="276" y="0"/>
                  </a:lnTo>
                  <a:lnTo>
                    <a:pt x="303" y="3"/>
                  </a:lnTo>
                  <a:lnTo>
                    <a:pt x="303" y="3"/>
                  </a:lnTo>
                  <a:lnTo>
                    <a:pt x="329" y="10"/>
                  </a:lnTo>
                  <a:lnTo>
                    <a:pt x="353" y="17"/>
                  </a:lnTo>
                  <a:lnTo>
                    <a:pt x="377" y="29"/>
                  </a:lnTo>
                  <a:lnTo>
                    <a:pt x="399" y="41"/>
                  </a:lnTo>
                  <a:lnTo>
                    <a:pt x="418" y="56"/>
                  </a:lnTo>
                  <a:lnTo>
                    <a:pt x="437" y="73"/>
                  </a:lnTo>
                  <a:lnTo>
                    <a:pt x="454" y="92"/>
                  </a:lnTo>
                  <a:lnTo>
                    <a:pt x="469" y="111"/>
                  </a:lnTo>
                  <a:lnTo>
                    <a:pt x="481" y="130"/>
                  </a:lnTo>
                  <a:lnTo>
                    <a:pt x="493" y="154"/>
                  </a:lnTo>
                  <a:lnTo>
                    <a:pt x="500" y="176"/>
                  </a:lnTo>
                  <a:lnTo>
                    <a:pt x="507" y="200"/>
                  </a:lnTo>
                  <a:lnTo>
                    <a:pt x="512" y="226"/>
                  </a:lnTo>
                  <a:lnTo>
                    <a:pt x="514" y="250"/>
                  </a:lnTo>
                  <a:lnTo>
                    <a:pt x="512" y="277"/>
                  </a:lnTo>
                  <a:lnTo>
                    <a:pt x="510" y="303"/>
                  </a:lnTo>
                  <a:lnTo>
                    <a:pt x="510" y="303"/>
                  </a:lnTo>
                  <a:lnTo>
                    <a:pt x="502" y="327"/>
                  </a:lnTo>
                  <a:lnTo>
                    <a:pt x="495" y="354"/>
                  </a:lnTo>
                  <a:lnTo>
                    <a:pt x="486" y="375"/>
                  </a:lnTo>
                  <a:lnTo>
                    <a:pt x="471" y="397"/>
                  </a:lnTo>
                  <a:lnTo>
                    <a:pt x="457" y="419"/>
                  </a:lnTo>
                  <a:lnTo>
                    <a:pt x="440" y="435"/>
                  </a:lnTo>
                  <a:lnTo>
                    <a:pt x="423" y="452"/>
                  </a:lnTo>
                  <a:lnTo>
                    <a:pt x="404" y="467"/>
                  </a:lnTo>
                  <a:lnTo>
                    <a:pt x="382" y="481"/>
                  </a:lnTo>
                  <a:lnTo>
                    <a:pt x="361" y="491"/>
                  </a:lnTo>
                  <a:lnTo>
                    <a:pt x="337" y="500"/>
                  </a:lnTo>
                  <a:lnTo>
                    <a:pt x="312" y="508"/>
                  </a:lnTo>
                  <a:lnTo>
                    <a:pt x="288" y="512"/>
                  </a:lnTo>
                  <a:lnTo>
                    <a:pt x="262" y="512"/>
                  </a:lnTo>
                  <a:lnTo>
                    <a:pt x="236" y="512"/>
                  </a:lnTo>
                  <a:lnTo>
                    <a:pt x="212" y="510"/>
                  </a:lnTo>
                  <a:lnTo>
                    <a:pt x="212" y="510"/>
                  </a:lnTo>
                  <a:lnTo>
                    <a:pt x="185" y="503"/>
                  </a:lnTo>
                  <a:lnTo>
                    <a:pt x="161" y="496"/>
                  </a:lnTo>
                  <a:lnTo>
                    <a:pt x="137" y="484"/>
                  </a:lnTo>
                  <a:lnTo>
                    <a:pt x="115" y="472"/>
                  </a:lnTo>
                  <a:lnTo>
                    <a:pt x="96" y="457"/>
                  </a:lnTo>
                  <a:lnTo>
                    <a:pt x="77" y="440"/>
                  </a:lnTo>
                  <a:lnTo>
                    <a:pt x="60" y="421"/>
                  </a:lnTo>
                  <a:lnTo>
                    <a:pt x="46" y="402"/>
                  </a:lnTo>
                  <a:lnTo>
                    <a:pt x="34" y="383"/>
                  </a:lnTo>
                  <a:lnTo>
                    <a:pt x="22" y="359"/>
                  </a:lnTo>
                  <a:lnTo>
                    <a:pt x="12" y="337"/>
                  </a:lnTo>
                  <a:lnTo>
                    <a:pt x="7" y="313"/>
                  </a:lnTo>
                  <a:lnTo>
                    <a:pt x="2" y="286"/>
                  </a:lnTo>
                  <a:lnTo>
                    <a:pt x="0" y="262"/>
                  </a:lnTo>
                  <a:lnTo>
                    <a:pt x="0" y="236"/>
                  </a:lnTo>
                  <a:lnTo>
                    <a:pt x="5" y="210"/>
                  </a:lnTo>
                  <a:lnTo>
                    <a:pt x="5" y="210"/>
                  </a:lnTo>
                  <a:close/>
                </a:path>
              </a:pathLst>
            </a:custGeom>
            <a:solidFill>
              <a:srgbClr val="955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0"/>
            <p:cNvSpPr>
              <a:spLocks/>
            </p:cNvSpPr>
            <p:nvPr/>
          </p:nvSpPr>
          <p:spPr bwMode="auto">
            <a:xfrm>
              <a:off x="7361238" y="993775"/>
              <a:ext cx="693737" cy="557213"/>
            </a:xfrm>
            <a:custGeom>
              <a:avLst/>
              <a:gdLst>
                <a:gd name="T0" fmla="*/ 403 w 437"/>
                <a:gd name="T1" fmla="*/ 211 h 351"/>
                <a:gd name="T2" fmla="*/ 430 w 437"/>
                <a:gd name="T3" fmla="*/ 192 h 351"/>
                <a:gd name="T4" fmla="*/ 437 w 437"/>
                <a:gd name="T5" fmla="*/ 166 h 351"/>
                <a:gd name="T6" fmla="*/ 427 w 437"/>
                <a:gd name="T7" fmla="*/ 142 h 351"/>
                <a:gd name="T8" fmla="*/ 403 w 437"/>
                <a:gd name="T9" fmla="*/ 113 h 351"/>
                <a:gd name="T10" fmla="*/ 386 w 437"/>
                <a:gd name="T11" fmla="*/ 101 h 351"/>
                <a:gd name="T12" fmla="*/ 374 w 437"/>
                <a:gd name="T13" fmla="*/ 81 h 351"/>
                <a:gd name="T14" fmla="*/ 358 w 437"/>
                <a:gd name="T15" fmla="*/ 62 h 351"/>
                <a:gd name="T16" fmla="*/ 355 w 437"/>
                <a:gd name="T17" fmla="*/ 53 h 351"/>
                <a:gd name="T18" fmla="*/ 319 w 437"/>
                <a:gd name="T19" fmla="*/ 31 h 351"/>
                <a:gd name="T20" fmla="*/ 312 w 437"/>
                <a:gd name="T21" fmla="*/ 24 h 351"/>
                <a:gd name="T22" fmla="*/ 302 w 437"/>
                <a:gd name="T23" fmla="*/ 21 h 351"/>
                <a:gd name="T24" fmla="*/ 254 w 437"/>
                <a:gd name="T25" fmla="*/ 2 h 351"/>
                <a:gd name="T26" fmla="*/ 230 w 437"/>
                <a:gd name="T27" fmla="*/ 5 h 351"/>
                <a:gd name="T28" fmla="*/ 218 w 437"/>
                <a:gd name="T29" fmla="*/ 2 h 351"/>
                <a:gd name="T30" fmla="*/ 182 w 437"/>
                <a:gd name="T31" fmla="*/ 9 h 351"/>
                <a:gd name="T32" fmla="*/ 168 w 437"/>
                <a:gd name="T33" fmla="*/ 7 h 351"/>
                <a:gd name="T34" fmla="*/ 161 w 437"/>
                <a:gd name="T35" fmla="*/ 7 h 351"/>
                <a:gd name="T36" fmla="*/ 144 w 437"/>
                <a:gd name="T37" fmla="*/ 9 h 351"/>
                <a:gd name="T38" fmla="*/ 122 w 437"/>
                <a:gd name="T39" fmla="*/ 17 h 351"/>
                <a:gd name="T40" fmla="*/ 98 w 437"/>
                <a:gd name="T41" fmla="*/ 29 h 351"/>
                <a:gd name="T42" fmla="*/ 86 w 437"/>
                <a:gd name="T43" fmla="*/ 36 h 351"/>
                <a:gd name="T44" fmla="*/ 72 w 437"/>
                <a:gd name="T45" fmla="*/ 43 h 351"/>
                <a:gd name="T46" fmla="*/ 50 w 437"/>
                <a:gd name="T47" fmla="*/ 53 h 351"/>
                <a:gd name="T48" fmla="*/ 31 w 437"/>
                <a:gd name="T49" fmla="*/ 81 h 351"/>
                <a:gd name="T50" fmla="*/ 19 w 437"/>
                <a:gd name="T51" fmla="*/ 91 h 351"/>
                <a:gd name="T52" fmla="*/ 14 w 437"/>
                <a:gd name="T53" fmla="*/ 103 h 351"/>
                <a:gd name="T54" fmla="*/ 4 w 437"/>
                <a:gd name="T55" fmla="*/ 118 h 351"/>
                <a:gd name="T56" fmla="*/ 4 w 437"/>
                <a:gd name="T57" fmla="*/ 122 h 351"/>
                <a:gd name="T58" fmla="*/ 2 w 437"/>
                <a:gd name="T59" fmla="*/ 163 h 351"/>
                <a:gd name="T60" fmla="*/ 7 w 437"/>
                <a:gd name="T61" fmla="*/ 178 h 351"/>
                <a:gd name="T62" fmla="*/ 21 w 437"/>
                <a:gd name="T63" fmla="*/ 199 h 351"/>
                <a:gd name="T64" fmla="*/ 64 w 437"/>
                <a:gd name="T65" fmla="*/ 218 h 351"/>
                <a:gd name="T66" fmla="*/ 98 w 437"/>
                <a:gd name="T67" fmla="*/ 231 h 351"/>
                <a:gd name="T68" fmla="*/ 139 w 437"/>
                <a:gd name="T69" fmla="*/ 252 h 351"/>
                <a:gd name="T70" fmla="*/ 170 w 437"/>
                <a:gd name="T71" fmla="*/ 255 h 351"/>
                <a:gd name="T72" fmla="*/ 199 w 437"/>
                <a:gd name="T73" fmla="*/ 250 h 351"/>
                <a:gd name="T74" fmla="*/ 213 w 437"/>
                <a:gd name="T75" fmla="*/ 286 h 351"/>
                <a:gd name="T76" fmla="*/ 237 w 437"/>
                <a:gd name="T77" fmla="*/ 298 h 351"/>
                <a:gd name="T78" fmla="*/ 254 w 437"/>
                <a:gd name="T79" fmla="*/ 307 h 351"/>
                <a:gd name="T80" fmla="*/ 295 w 437"/>
                <a:gd name="T81" fmla="*/ 341 h 351"/>
                <a:gd name="T82" fmla="*/ 343 w 437"/>
                <a:gd name="T83" fmla="*/ 348 h 351"/>
                <a:gd name="T84" fmla="*/ 326 w 437"/>
                <a:gd name="T85" fmla="*/ 324 h 351"/>
                <a:gd name="T86" fmla="*/ 307 w 437"/>
                <a:gd name="T87" fmla="*/ 281 h 351"/>
                <a:gd name="T88" fmla="*/ 310 w 437"/>
                <a:gd name="T89" fmla="*/ 257 h 351"/>
                <a:gd name="T90" fmla="*/ 346 w 437"/>
                <a:gd name="T91" fmla="*/ 228 h 351"/>
                <a:gd name="T92" fmla="*/ 394 w 437"/>
                <a:gd name="T93" fmla="*/ 21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7" h="351">
                  <a:moveTo>
                    <a:pt x="394" y="214"/>
                  </a:moveTo>
                  <a:lnTo>
                    <a:pt x="394" y="214"/>
                  </a:lnTo>
                  <a:lnTo>
                    <a:pt x="403" y="211"/>
                  </a:lnTo>
                  <a:lnTo>
                    <a:pt x="413" y="206"/>
                  </a:lnTo>
                  <a:lnTo>
                    <a:pt x="422" y="202"/>
                  </a:lnTo>
                  <a:lnTo>
                    <a:pt x="430" y="192"/>
                  </a:lnTo>
                  <a:lnTo>
                    <a:pt x="430" y="192"/>
                  </a:lnTo>
                  <a:lnTo>
                    <a:pt x="435" y="180"/>
                  </a:lnTo>
                  <a:lnTo>
                    <a:pt x="437" y="166"/>
                  </a:lnTo>
                  <a:lnTo>
                    <a:pt x="435" y="154"/>
                  </a:lnTo>
                  <a:lnTo>
                    <a:pt x="427" y="142"/>
                  </a:lnTo>
                  <a:lnTo>
                    <a:pt x="427" y="142"/>
                  </a:lnTo>
                  <a:lnTo>
                    <a:pt x="420" y="130"/>
                  </a:lnTo>
                  <a:lnTo>
                    <a:pt x="413" y="120"/>
                  </a:lnTo>
                  <a:lnTo>
                    <a:pt x="403" y="113"/>
                  </a:lnTo>
                  <a:lnTo>
                    <a:pt x="391" y="110"/>
                  </a:lnTo>
                  <a:lnTo>
                    <a:pt x="391" y="110"/>
                  </a:lnTo>
                  <a:lnTo>
                    <a:pt x="386" y="101"/>
                  </a:lnTo>
                  <a:lnTo>
                    <a:pt x="379" y="94"/>
                  </a:lnTo>
                  <a:lnTo>
                    <a:pt x="379" y="94"/>
                  </a:lnTo>
                  <a:lnTo>
                    <a:pt x="374" y="81"/>
                  </a:lnTo>
                  <a:lnTo>
                    <a:pt x="370" y="74"/>
                  </a:lnTo>
                  <a:lnTo>
                    <a:pt x="365" y="67"/>
                  </a:lnTo>
                  <a:lnTo>
                    <a:pt x="358" y="62"/>
                  </a:lnTo>
                  <a:lnTo>
                    <a:pt x="358" y="62"/>
                  </a:lnTo>
                  <a:lnTo>
                    <a:pt x="358" y="57"/>
                  </a:lnTo>
                  <a:lnTo>
                    <a:pt x="355" y="53"/>
                  </a:lnTo>
                  <a:lnTo>
                    <a:pt x="348" y="45"/>
                  </a:lnTo>
                  <a:lnTo>
                    <a:pt x="336" y="38"/>
                  </a:lnTo>
                  <a:lnTo>
                    <a:pt x="319" y="31"/>
                  </a:lnTo>
                  <a:lnTo>
                    <a:pt x="319" y="31"/>
                  </a:lnTo>
                  <a:lnTo>
                    <a:pt x="317" y="26"/>
                  </a:lnTo>
                  <a:lnTo>
                    <a:pt x="312" y="24"/>
                  </a:lnTo>
                  <a:lnTo>
                    <a:pt x="307" y="21"/>
                  </a:lnTo>
                  <a:lnTo>
                    <a:pt x="302" y="21"/>
                  </a:lnTo>
                  <a:lnTo>
                    <a:pt x="302" y="21"/>
                  </a:lnTo>
                  <a:lnTo>
                    <a:pt x="286" y="9"/>
                  </a:lnTo>
                  <a:lnTo>
                    <a:pt x="269" y="5"/>
                  </a:lnTo>
                  <a:lnTo>
                    <a:pt x="254" y="2"/>
                  </a:lnTo>
                  <a:lnTo>
                    <a:pt x="240" y="5"/>
                  </a:lnTo>
                  <a:lnTo>
                    <a:pt x="240" y="5"/>
                  </a:lnTo>
                  <a:lnTo>
                    <a:pt x="230" y="5"/>
                  </a:lnTo>
                  <a:lnTo>
                    <a:pt x="225" y="9"/>
                  </a:lnTo>
                  <a:lnTo>
                    <a:pt x="225" y="9"/>
                  </a:lnTo>
                  <a:lnTo>
                    <a:pt x="218" y="2"/>
                  </a:lnTo>
                  <a:lnTo>
                    <a:pt x="211" y="0"/>
                  </a:lnTo>
                  <a:lnTo>
                    <a:pt x="199" y="2"/>
                  </a:lnTo>
                  <a:lnTo>
                    <a:pt x="182" y="9"/>
                  </a:lnTo>
                  <a:lnTo>
                    <a:pt x="182" y="9"/>
                  </a:lnTo>
                  <a:lnTo>
                    <a:pt x="173" y="7"/>
                  </a:lnTo>
                  <a:lnTo>
                    <a:pt x="168" y="7"/>
                  </a:lnTo>
                  <a:lnTo>
                    <a:pt x="163" y="9"/>
                  </a:lnTo>
                  <a:lnTo>
                    <a:pt x="163" y="9"/>
                  </a:lnTo>
                  <a:lnTo>
                    <a:pt x="161" y="7"/>
                  </a:lnTo>
                  <a:lnTo>
                    <a:pt x="156" y="7"/>
                  </a:lnTo>
                  <a:lnTo>
                    <a:pt x="144" y="9"/>
                  </a:lnTo>
                  <a:lnTo>
                    <a:pt x="144" y="9"/>
                  </a:lnTo>
                  <a:lnTo>
                    <a:pt x="132" y="12"/>
                  </a:lnTo>
                  <a:lnTo>
                    <a:pt x="122" y="17"/>
                  </a:lnTo>
                  <a:lnTo>
                    <a:pt x="122" y="17"/>
                  </a:lnTo>
                  <a:lnTo>
                    <a:pt x="112" y="24"/>
                  </a:lnTo>
                  <a:lnTo>
                    <a:pt x="98" y="29"/>
                  </a:lnTo>
                  <a:lnTo>
                    <a:pt x="98" y="29"/>
                  </a:lnTo>
                  <a:lnTo>
                    <a:pt x="93" y="29"/>
                  </a:lnTo>
                  <a:lnTo>
                    <a:pt x="88" y="31"/>
                  </a:lnTo>
                  <a:lnTo>
                    <a:pt x="86" y="36"/>
                  </a:lnTo>
                  <a:lnTo>
                    <a:pt x="81" y="43"/>
                  </a:lnTo>
                  <a:lnTo>
                    <a:pt x="81" y="43"/>
                  </a:lnTo>
                  <a:lnTo>
                    <a:pt x="72" y="43"/>
                  </a:lnTo>
                  <a:lnTo>
                    <a:pt x="64" y="45"/>
                  </a:lnTo>
                  <a:lnTo>
                    <a:pt x="57" y="48"/>
                  </a:lnTo>
                  <a:lnTo>
                    <a:pt x="50" y="53"/>
                  </a:lnTo>
                  <a:lnTo>
                    <a:pt x="38" y="65"/>
                  </a:lnTo>
                  <a:lnTo>
                    <a:pt x="31" y="81"/>
                  </a:lnTo>
                  <a:lnTo>
                    <a:pt x="31" y="81"/>
                  </a:lnTo>
                  <a:lnTo>
                    <a:pt x="26" y="81"/>
                  </a:lnTo>
                  <a:lnTo>
                    <a:pt x="21" y="86"/>
                  </a:lnTo>
                  <a:lnTo>
                    <a:pt x="19" y="91"/>
                  </a:lnTo>
                  <a:lnTo>
                    <a:pt x="16" y="98"/>
                  </a:lnTo>
                  <a:lnTo>
                    <a:pt x="16" y="98"/>
                  </a:lnTo>
                  <a:lnTo>
                    <a:pt x="14" y="103"/>
                  </a:lnTo>
                  <a:lnTo>
                    <a:pt x="12" y="110"/>
                  </a:lnTo>
                  <a:lnTo>
                    <a:pt x="12" y="110"/>
                  </a:lnTo>
                  <a:lnTo>
                    <a:pt x="4" y="118"/>
                  </a:lnTo>
                  <a:lnTo>
                    <a:pt x="4" y="120"/>
                  </a:lnTo>
                  <a:lnTo>
                    <a:pt x="4" y="122"/>
                  </a:lnTo>
                  <a:lnTo>
                    <a:pt x="4" y="122"/>
                  </a:lnTo>
                  <a:lnTo>
                    <a:pt x="0" y="139"/>
                  </a:lnTo>
                  <a:lnTo>
                    <a:pt x="0" y="151"/>
                  </a:lnTo>
                  <a:lnTo>
                    <a:pt x="2" y="163"/>
                  </a:lnTo>
                  <a:lnTo>
                    <a:pt x="9" y="175"/>
                  </a:lnTo>
                  <a:lnTo>
                    <a:pt x="9" y="175"/>
                  </a:lnTo>
                  <a:lnTo>
                    <a:pt x="7" y="178"/>
                  </a:lnTo>
                  <a:lnTo>
                    <a:pt x="7" y="182"/>
                  </a:lnTo>
                  <a:lnTo>
                    <a:pt x="12" y="190"/>
                  </a:lnTo>
                  <a:lnTo>
                    <a:pt x="21" y="199"/>
                  </a:lnTo>
                  <a:lnTo>
                    <a:pt x="38" y="211"/>
                  </a:lnTo>
                  <a:lnTo>
                    <a:pt x="38" y="211"/>
                  </a:lnTo>
                  <a:lnTo>
                    <a:pt x="64" y="218"/>
                  </a:lnTo>
                  <a:lnTo>
                    <a:pt x="91" y="221"/>
                  </a:lnTo>
                  <a:lnTo>
                    <a:pt x="91" y="221"/>
                  </a:lnTo>
                  <a:lnTo>
                    <a:pt x="98" y="231"/>
                  </a:lnTo>
                  <a:lnTo>
                    <a:pt x="110" y="240"/>
                  </a:lnTo>
                  <a:lnTo>
                    <a:pt x="122" y="247"/>
                  </a:lnTo>
                  <a:lnTo>
                    <a:pt x="139" y="252"/>
                  </a:lnTo>
                  <a:lnTo>
                    <a:pt x="139" y="252"/>
                  </a:lnTo>
                  <a:lnTo>
                    <a:pt x="153" y="255"/>
                  </a:lnTo>
                  <a:lnTo>
                    <a:pt x="170" y="255"/>
                  </a:lnTo>
                  <a:lnTo>
                    <a:pt x="185" y="255"/>
                  </a:lnTo>
                  <a:lnTo>
                    <a:pt x="199" y="250"/>
                  </a:lnTo>
                  <a:lnTo>
                    <a:pt x="199" y="250"/>
                  </a:lnTo>
                  <a:lnTo>
                    <a:pt x="204" y="269"/>
                  </a:lnTo>
                  <a:lnTo>
                    <a:pt x="209" y="279"/>
                  </a:lnTo>
                  <a:lnTo>
                    <a:pt x="213" y="286"/>
                  </a:lnTo>
                  <a:lnTo>
                    <a:pt x="221" y="291"/>
                  </a:lnTo>
                  <a:lnTo>
                    <a:pt x="228" y="295"/>
                  </a:lnTo>
                  <a:lnTo>
                    <a:pt x="237" y="298"/>
                  </a:lnTo>
                  <a:lnTo>
                    <a:pt x="247" y="298"/>
                  </a:lnTo>
                  <a:lnTo>
                    <a:pt x="247" y="298"/>
                  </a:lnTo>
                  <a:lnTo>
                    <a:pt x="254" y="307"/>
                  </a:lnTo>
                  <a:lnTo>
                    <a:pt x="261" y="315"/>
                  </a:lnTo>
                  <a:lnTo>
                    <a:pt x="276" y="329"/>
                  </a:lnTo>
                  <a:lnTo>
                    <a:pt x="295" y="341"/>
                  </a:lnTo>
                  <a:lnTo>
                    <a:pt x="314" y="351"/>
                  </a:lnTo>
                  <a:lnTo>
                    <a:pt x="343" y="348"/>
                  </a:lnTo>
                  <a:lnTo>
                    <a:pt x="343" y="348"/>
                  </a:lnTo>
                  <a:lnTo>
                    <a:pt x="331" y="336"/>
                  </a:lnTo>
                  <a:lnTo>
                    <a:pt x="326" y="324"/>
                  </a:lnTo>
                  <a:lnTo>
                    <a:pt x="326" y="324"/>
                  </a:lnTo>
                  <a:lnTo>
                    <a:pt x="312" y="303"/>
                  </a:lnTo>
                  <a:lnTo>
                    <a:pt x="310" y="291"/>
                  </a:lnTo>
                  <a:lnTo>
                    <a:pt x="307" y="281"/>
                  </a:lnTo>
                  <a:lnTo>
                    <a:pt x="305" y="271"/>
                  </a:lnTo>
                  <a:lnTo>
                    <a:pt x="307" y="264"/>
                  </a:lnTo>
                  <a:lnTo>
                    <a:pt x="310" y="257"/>
                  </a:lnTo>
                  <a:lnTo>
                    <a:pt x="314" y="250"/>
                  </a:lnTo>
                  <a:lnTo>
                    <a:pt x="326" y="238"/>
                  </a:lnTo>
                  <a:lnTo>
                    <a:pt x="346" y="228"/>
                  </a:lnTo>
                  <a:lnTo>
                    <a:pt x="367" y="218"/>
                  </a:lnTo>
                  <a:lnTo>
                    <a:pt x="394" y="214"/>
                  </a:lnTo>
                  <a:lnTo>
                    <a:pt x="394"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47" name="Freeform 21"/>
          <p:cNvSpPr>
            <a:spLocks/>
          </p:cNvSpPr>
          <p:nvPr/>
        </p:nvSpPr>
        <p:spPr bwMode="auto">
          <a:xfrm>
            <a:off x="6061076" y="1366839"/>
            <a:ext cx="427037" cy="339725"/>
          </a:xfrm>
          <a:custGeom>
            <a:avLst/>
            <a:gdLst>
              <a:gd name="T0" fmla="*/ 243 w 269"/>
              <a:gd name="T1" fmla="*/ 133 h 214"/>
              <a:gd name="T2" fmla="*/ 260 w 269"/>
              <a:gd name="T3" fmla="*/ 123 h 214"/>
              <a:gd name="T4" fmla="*/ 264 w 269"/>
              <a:gd name="T5" fmla="*/ 118 h 214"/>
              <a:gd name="T6" fmla="*/ 269 w 269"/>
              <a:gd name="T7" fmla="*/ 104 h 214"/>
              <a:gd name="T8" fmla="*/ 262 w 269"/>
              <a:gd name="T9" fmla="*/ 89 h 214"/>
              <a:gd name="T10" fmla="*/ 260 w 269"/>
              <a:gd name="T11" fmla="*/ 80 h 214"/>
              <a:gd name="T12" fmla="*/ 248 w 269"/>
              <a:gd name="T13" fmla="*/ 70 h 214"/>
              <a:gd name="T14" fmla="*/ 240 w 269"/>
              <a:gd name="T15" fmla="*/ 68 h 214"/>
              <a:gd name="T16" fmla="*/ 233 w 269"/>
              <a:gd name="T17" fmla="*/ 58 h 214"/>
              <a:gd name="T18" fmla="*/ 231 w 269"/>
              <a:gd name="T19" fmla="*/ 51 h 214"/>
              <a:gd name="T20" fmla="*/ 219 w 269"/>
              <a:gd name="T21" fmla="*/ 39 h 214"/>
              <a:gd name="T22" fmla="*/ 219 w 269"/>
              <a:gd name="T23" fmla="*/ 34 h 214"/>
              <a:gd name="T24" fmla="*/ 207 w 269"/>
              <a:gd name="T25" fmla="*/ 24 h 214"/>
              <a:gd name="T26" fmla="*/ 197 w 269"/>
              <a:gd name="T27" fmla="*/ 20 h 214"/>
              <a:gd name="T28" fmla="*/ 185 w 269"/>
              <a:gd name="T29" fmla="*/ 15 h 214"/>
              <a:gd name="T30" fmla="*/ 175 w 269"/>
              <a:gd name="T31" fmla="*/ 8 h 214"/>
              <a:gd name="T32" fmla="*/ 156 w 269"/>
              <a:gd name="T33" fmla="*/ 3 h 214"/>
              <a:gd name="T34" fmla="*/ 149 w 269"/>
              <a:gd name="T35" fmla="*/ 5 h 214"/>
              <a:gd name="T36" fmla="*/ 139 w 269"/>
              <a:gd name="T37" fmla="*/ 8 h 214"/>
              <a:gd name="T38" fmla="*/ 135 w 269"/>
              <a:gd name="T39" fmla="*/ 3 h 214"/>
              <a:gd name="T40" fmla="*/ 123 w 269"/>
              <a:gd name="T41" fmla="*/ 3 h 214"/>
              <a:gd name="T42" fmla="*/ 113 w 269"/>
              <a:gd name="T43" fmla="*/ 8 h 214"/>
              <a:gd name="T44" fmla="*/ 101 w 269"/>
              <a:gd name="T45" fmla="*/ 8 h 214"/>
              <a:gd name="T46" fmla="*/ 96 w 269"/>
              <a:gd name="T47" fmla="*/ 5 h 214"/>
              <a:gd name="T48" fmla="*/ 89 w 269"/>
              <a:gd name="T49" fmla="*/ 8 h 214"/>
              <a:gd name="T50" fmla="*/ 75 w 269"/>
              <a:gd name="T51" fmla="*/ 12 h 214"/>
              <a:gd name="T52" fmla="*/ 63 w 269"/>
              <a:gd name="T53" fmla="*/ 20 h 214"/>
              <a:gd name="T54" fmla="*/ 60 w 269"/>
              <a:gd name="T55" fmla="*/ 20 h 214"/>
              <a:gd name="T56" fmla="*/ 51 w 269"/>
              <a:gd name="T57" fmla="*/ 27 h 214"/>
              <a:gd name="T58" fmla="*/ 41 w 269"/>
              <a:gd name="T59" fmla="*/ 29 h 214"/>
              <a:gd name="T60" fmla="*/ 24 w 269"/>
              <a:gd name="T61" fmla="*/ 41 h 214"/>
              <a:gd name="T62" fmla="*/ 19 w 269"/>
              <a:gd name="T63" fmla="*/ 51 h 214"/>
              <a:gd name="T64" fmla="*/ 12 w 269"/>
              <a:gd name="T65" fmla="*/ 60 h 214"/>
              <a:gd name="T66" fmla="*/ 10 w 269"/>
              <a:gd name="T67" fmla="*/ 65 h 214"/>
              <a:gd name="T68" fmla="*/ 10 w 269"/>
              <a:gd name="T69" fmla="*/ 68 h 214"/>
              <a:gd name="T70" fmla="*/ 5 w 269"/>
              <a:gd name="T71" fmla="*/ 77 h 214"/>
              <a:gd name="T72" fmla="*/ 2 w 269"/>
              <a:gd name="T73" fmla="*/ 87 h 214"/>
              <a:gd name="T74" fmla="*/ 2 w 269"/>
              <a:gd name="T75" fmla="*/ 101 h 214"/>
              <a:gd name="T76" fmla="*/ 7 w 269"/>
              <a:gd name="T77" fmla="*/ 108 h 214"/>
              <a:gd name="T78" fmla="*/ 7 w 269"/>
              <a:gd name="T79" fmla="*/ 118 h 214"/>
              <a:gd name="T80" fmla="*/ 24 w 269"/>
              <a:gd name="T81" fmla="*/ 130 h 214"/>
              <a:gd name="T82" fmla="*/ 41 w 269"/>
              <a:gd name="T83" fmla="*/ 135 h 214"/>
              <a:gd name="T84" fmla="*/ 58 w 269"/>
              <a:gd name="T85" fmla="*/ 135 h 214"/>
              <a:gd name="T86" fmla="*/ 67 w 269"/>
              <a:gd name="T87" fmla="*/ 149 h 214"/>
              <a:gd name="T88" fmla="*/ 87 w 269"/>
              <a:gd name="T89" fmla="*/ 157 h 214"/>
              <a:gd name="T90" fmla="*/ 96 w 269"/>
              <a:gd name="T91" fmla="*/ 157 h 214"/>
              <a:gd name="T92" fmla="*/ 123 w 269"/>
              <a:gd name="T93" fmla="*/ 154 h 214"/>
              <a:gd name="T94" fmla="*/ 125 w 269"/>
              <a:gd name="T95" fmla="*/ 166 h 214"/>
              <a:gd name="T96" fmla="*/ 142 w 269"/>
              <a:gd name="T97" fmla="*/ 181 h 214"/>
              <a:gd name="T98" fmla="*/ 154 w 269"/>
              <a:gd name="T99" fmla="*/ 183 h 214"/>
              <a:gd name="T100" fmla="*/ 171 w 269"/>
              <a:gd name="T101" fmla="*/ 202 h 214"/>
              <a:gd name="T102" fmla="*/ 212 w 269"/>
              <a:gd name="T103" fmla="*/ 214 h 214"/>
              <a:gd name="T104" fmla="*/ 204 w 269"/>
              <a:gd name="T105" fmla="*/ 207 h 214"/>
              <a:gd name="T106" fmla="*/ 202 w 269"/>
              <a:gd name="T107" fmla="*/ 200 h 214"/>
              <a:gd name="T108" fmla="*/ 187 w 269"/>
              <a:gd name="T109" fmla="*/ 173 h 214"/>
              <a:gd name="T110" fmla="*/ 195 w 269"/>
              <a:gd name="T111" fmla="*/ 154 h 214"/>
              <a:gd name="T112" fmla="*/ 212 w 269"/>
              <a:gd name="T113" fmla="*/ 140 h 214"/>
              <a:gd name="T114" fmla="*/ 243 w 269"/>
              <a:gd name="T115" fmla="*/ 13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9" h="214">
                <a:moveTo>
                  <a:pt x="243" y="133"/>
                </a:moveTo>
                <a:lnTo>
                  <a:pt x="243" y="133"/>
                </a:lnTo>
                <a:lnTo>
                  <a:pt x="255" y="128"/>
                </a:lnTo>
                <a:lnTo>
                  <a:pt x="260" y="123"/>
                </a:lnTo>
                <a:lnTo>
                  <a:pt x="264" y="118"/>
                </a:lnTo>
                <a:lnTo>
                  <a:pt x="264" y="118"/>
                </a:lnTo>
                <a:lnTo>
                  <a:pt x="267" y="111"/>
                </a:lnTo>
                <a:lnTo>
                  <a:pt x="269" y="104"/>
                </a:lnTo>
                <a:lnTo>
                  <a:pt x="267" y="96"/>
                </a:lnTo>
                <a:lnTo>
                  <a:pt x="262" y="89"/>
                </a:lnTo>
                <a:lnTo>
                  <a:pt x="262" y="89"/>
                </a:lnTo>
                <a:lnTo>
                  <a:pt x="260" y="80"/>
                </a:lnTo>
                <a:lnTo>
                  <a:pt x="255" y="75"/>
                </a:lnTo>
                <a:lnTo>
                  <a:pt x="248" y="70"/>
                </a:lnTo>
                <a:lnTo>
                  <a:pt x="240" y="68"/>
                </a:lnTo>
                <a:lnTo>
                  <a:pt x="240" y="68"/>
                </a:lnTo>
                <a:lnTo>
                  <a:pt x="238" y="63"/>
                </a:lnTo>
                <a:lnTo>
                  <a:pt x="233" y="58"/>
                </a:lnTo>
                <a:lnTo>
                  <a:pt x="233" y="58"/>
                </a:lnTo>
                <a:lnTo>
                  <a:pt x="231" y="51"/>
                </a:lnTo>
                <a:lnTo>
                  <a:pt x="228" y="46"/>
                </a:lnTo>
                <a:lnTo>
                  <a:pt x="219" y="39"/>
                </a:lnTo>
                <a:lnTo>
                  <a:pt x="219" y="39"/>
                </a:lnTo>
                <a:lnTo>
                  <a:pt x="219" y="34"/>
                </a:lnTo>
                <a:lnTo>
                  <a:pt x="214" y="29"/>
                </a:lnTo>
                <a:lnTo>
                  <a:pt x="207" y="24"/>
                </a:lnTo>
                <a:lnTo>
                  <a:pt x="197" y="20"/>
                </a:lnTo>
                <a:lnTo>
                  <a:pt x="197" y="20"/>
                </a:lnTo>
                <a:lnTo>
                  <a:pt x="192" y="15"/>
                </a:lnTo>
                <a:lnTo>
                  <a:pt x="185" y="15"/>
                </a:lnTo>
                <a:lnTo>
                  <a:pt x="185" y="15"/>
                </a:lnTo>
                <a:lnTo>
                  <a:pt x="175" y="8"/>
                </a:lnTo>
                <a:lnTo>
                  <a:pt x="166" y="3"/>
                </a:lnTo>
                <a:lnTo>
                  <a:pt x="156" y="3"/>
                </a:lnTo>
                <a:lnTo>
                  <a:pt x="149" y="5"/>
                </a:lnTo>
                <a:lnTo>
                  <a:pt x="149" y="5"/>
                </a:lnTo>
                <a:lnTo>
                  <a:pt x="142" y="5"/>
                </a:lnTo>
                <a:lnTo>
                  <a:pt x="139" y="8"/>
                </a:lnTo>
                <a:lnTo>
                  <a:pt x="139" y="8"/>
                </a:lnTo>
                <a:lnTo>
                  <a:pt x="135" y="3"/>
                </a:lnTo>
                <a:lnTo>
                  <a:pt x="130" y="0"/>
                </a:lnTo>
                <a:lnTo>
                  <a:pt x="123" y="3"/>
                </a:lnTo>
                <a:lnTo>
                  <a:pt x="113" y="8"/>
                </a:lnTo>
                <a:lnTo>
                  <a:pt x="113" y="8"/>
                </a:lnTo>
                <a:lnTo>
                  <a:pt x="108" y="5"/>
                </a:lnTo>
                <a:lnTo>
                  <a:pt x="101" y="8"/>
                </a:lnTo>
                <a:lnTo>
                  <a:pt x="101" y="8"/>
                </a:lnTo>
                <a:lnTo>
                  <a:pt x="96" y="5"/>
                </a:lnTo>
                <a:lnTo>
                  <a:pt x="89" y="8"/>
                </a:lnTo>
                <a:lnTo>
                  <a:pt x="89" y="8"/>
                </a:lnTo>
                <a:lnTo>
                  <a:pt x="82" y="8"/>
                </a:lnTo>
                <a:lnTo>
                  <a:pt x="75" y="12"/>
                </a:lnTo>
                <a:lnTo>
                  <a:pt x="75" y="12"/>
                </a:lnTo>
                <a:lnTo>
                  <a:pt x="63" y="20"/>
                </a:lnTo>
                <a:lnTo>
                  <a:pt x="63" y="20"/>
                </a:lnTo>
                <a:lnTo>
                  <a:pt x="60" y="20"/>
                </a:lnTo>
                <a:lnTo>
                  <a:pt x="55" y="20"/>
                </a:lnTo>
                <a:lnTo>
                  <a:pt x="51" y="27"/>
                </a:lnTo>
                <a:lnTo>
                  <a:pt x="51" y="27"/>
                </a:lnTo>
                <a:lnTo>
                  <a:pt x="41" y="29"/>
                </a:lnTo>
                <a:lnTo>
                  <a:pt x="31" y="34"/>
                </a:lnTo>
                <a:lnTo>
                  <a:pt x="24" y="41"/>
                </a:lnTo>
                <a:lnTo>
                  <a:pt x="19" y="51"/>
                </a:lnTo>
                <a:lnTo>
                  <a:pt x="19" y="51"/>
                </a:lnTo>
                <a:lnTo>
                  <a:pt x="14" y="53"/>
                </a:lnTo>
                <a:lnTo>
                  <a:pt x="12" y="60"/>
                </a:lnTo>
                <a:lnTo>
                  <a:pt x="12" y="60"/>
                </a:lnTo>
                <a:lnTo>
                  <a:pt x="10" y="65"/>
                </a:lnTo>
                <a:lnTo>
                  <a:pt x="10" y="68"/>
                </a:lnTo>
                <a:lnTo>
                  <a:pt x="10" y="68"/>
                </a:lnTo>
                <a:lnTo>
                  <a:pt x="5" y="72"/>
                </a:lnTo>
                <a:lnTo>
                  <a:pt x="5" y="77"/>
                </a:lnTo>
                <a:lnTo>
                  <a:pt x="5" y="77"/>
                </a:lnTo>
                <a:lnTo>
                  <a:pt x="2" y="87"/>
                </a:lnTo>
                <a:lnTo>
                  <a:pt x="0" y="94"/>
                </a:lnTo>
                <a:lnTo>
                  <a:pt x="2" y="101"/>
                </a:lnTo>
                <a:lnTo>
                  <a:pt x="7" y="108"/>
                </a:lnTo>
                <a:lnTo>
                  <a:pt x="7" y="108"/>
                </a:lnTo>
                <a:lnTo>
                  <a:pt x="5" y="113"/>
                </a:lnTo>
                <a:lnTo>
                  <a:pt x="7" y="118"/>
                </a:lnTo>
                <a:lnTo>
                  <a:pt x="14" y="123"/>
                </a:lnTo>
                <a:lnTo>
                  <a:pt x="24" y="130"/>
                </a:lnTo>
                <a:lnTo>
                  <a:pt x="24" y="130"/>
                </a:lnTo>
                <a:lnTo>
                  <a:pt x="41" y="135"/>
                </a:lnTo>
                <a:lnTo>
                  <a:pt x="58" y="135"/>
                </a:lnTo>
                <a:lnTo>
                  <a:pt x="58" y="135"/>
                </a:lnTo>
                <a:lnTo>
                  <a:pt x="63" y="142"/>
                </a:lnTo>
                <a:lnTo>
                  <a:pt x="67" y="149"/>
                </a:lnTo>
                <a:lnTo>
                  <a:pt x="77" y="152"/>
                </a:lnTo>
                <a:lnTo>
                  <a:pt x="87" y="157"/>
                </a:lnTo>
                <a:lnTo>
                  <a:pt x="87" y="157"/>
                </a:lnTo>
                <a:lnTo>
                  <a:pt x="96" y="157"/>
                </a:lnTo>
                <a:lnTo>
                  <a:pt x="106" y="157"/>
                </a:lnTo>
                <a:lnTo>
                  <a:pt x="123" y="154"/>
                </a:lnTo>
                <a:lnTo>
                  <a:pt x="123" y="154"/>
                </a:lnTo>
                <a:lnTo>
                  <a:pt x="125" y="166"/>
                </a:lnTo>
                <a:lnTo>
                  <a:pt x="132" y="176"/>
                </a:lnTo>
                <a:lnTo>
                  <a:pt x="142" y="181"/>
                </a:lnTo>
                <a:lnTo>
                  <a:pt x="154" y="183"/>
                </a:lnTo>
                <a:lnTo>
                  <a:pt x="154" y="183"/>
                </a:lnTo>
                <a:lnTo>
                  <a:pt x="161" y="195"/>
                </a:lnTo>
                <a:lnTo>
                  <a:pt x="171" y="202"/>
                </a:lnTo>
                <a:lnTo>
                  <a:pt x="195" y="214"/>
                </a:lnTo>
                <a:lnTo>
                  <a:pt x="212" y="214"/>
                </a:lnTo>
                <a:lnTo>
                  <a:pt x="212" y="214"/>
                </a:lnTo>
                <a:lnTo>
                  <a:pt x="204" y="207"/>
                </a:lnTo>
                <a:lnTo>
                  <a:pt x="202" y="200"/>
                </a:lnTo>
                <a:lnTo>
                  <a:pt x="202" y="200"/>
                </a:lnTo>
                <a:lnTo>
                  <a:pt x="192" y="185"/>
                </a:lnTo>
                <a:lnTo>
                  <a:pt x="187" y="173"/>
                </a:lnTo>
                <a:lnTo>
                  <a:pt x="190" y="161"/>
                </a:lnTo>
                <a:lnTo>
                  <a:pt x="195" y="154"/>
                </a:lnTo>
                <a:lnTo>
                  <a:pt x="202" y="147"/>
                </a:lnTo>
                <a:lnTo>
                  <a:pt x="212" y="140"/>
                </a:lnTo>
                <a:lnTo>
                  <a:pt x="226" y="135"/>
                </a:lnTo>
                <a:lnTo>
                  <a:pt x="243" y="133"/>
                </a:lnTo>
                <a:lnTo>
                  <a:pt x="243" y="133"/>
                </a:lnTo>
                <a:close/>
              </a:path>
            </a:pathLst>
          </a:custGeom>
          <a:solidFill>
            <a:srgbClr val="601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2"/>
          <p:cNvSpPr>
            <a:spLocks/>
          </p:cNvSpPr>
          <p:nvPr/>
        </p:nvSpPr>
        <p:spPr bwMode="auto">
          <a:xfrm>
            <a:off x="5840414" y="3451225"/>
            <a:ext cx="517525" cy="381000"/>
          </a:xfrm>
          <a:custGeom>
            <a:avLst/>
            <a:gdLst>
              <a:gd name="T0" fmla="*/ 0 w 326"/>
              <a:gd name="T1" fmla="*/ 93 h 240"/>
              <a:gd name="T2" fmla="*/ 9 w 326"/>
              <a:gd name="T3" fmla="*/ 45 h 240"/>
              <a:gd name="T4" fmla="*/ 31 w 326"/>
              <a:gd name="T5" fmla="*/ 16 h 240"/>
              <a:gd name="T6" fmla="*/ 65 w 326"/>
              <a:gd name="T7" fmla="*/ 2 h 240"/>
              <a:gd name="T8" fmla="*/ 105 w 326"/>
              <a:gd name="T9" fmla="*/ 0 h 240"/>
              <a:gd name="T10" fmla="*/ 132 w 326"/>
              <a:gd name="T11" fmla="*/ 2 h 240"/>
              <a:gd name="T12" fmla="*/ 194 w 326"/>
              <a:gd name="T13" fmla="*/ 14 h 240"/>
              <a:gd name="T14" fmla="*/ 228 w 326"/>
              <a:gd name="T15" fmla="*/ 19 h 240"/>
              <a:gd name="T16" fmla="*/ 290 w 326"/>
              <a:gd name="T17" fmla="*/ 24 h 240"/>
              <a:gd name="T18" fmla="*/ 295 w 326"/>
              <a:gd name="T19" fmla="*/ 28 h 240"/>
              <a:gd name="T20" fmla="*/ 319 w 326"/>
              <a:gd name="T21" fmla="*/ 31 h 240"/>
              <a:gd name="T22" fmla="*/ 326 w 326"/>
              <a:gd name="T23" fmla="*/ 43 h 240"/>
              <a:gd name="T24" fmla="*/ 326 w 326"/>
              <a:gd name="T25" fmla="*/ 50 h 240"/>
              <a:gd name="T26" fmla="*/ 314 w 326"/>
              <a:gd name="T27" fmla="*/ 65 h 240"/>
              <a:gd name="T28" fmla="*/ 305 w 326"/>
              <a:gd name="T29" fmla="*/ 74 h 240"/>
              <a:gd name="T30" fmla="*/ 288 w 326"/>
              <a:gd name="T31" fmla="*/ 91 h 240"/>
              <a:gd name="T32" fmla="*/ 257 w 326"/>
              <a:gd name="T33" fmla="*/ 98 h 240"/>
              <a:gd name="T34" fmla="*/ 245 w 326"/>
              <a:gd name="T35" fmla="*/ 108 h 240"/>
              <a:gd name="T36" fmla="*/ 218 w 326"/>
              <a:gd name="T37" fmla="*/ 115 h 240"/>
              <a:gd name="T38" fmla="*/ 204 w 326"/>
              <a:gd name="T39" fmla="*/ 115 h 240"/>
              <a:gd name="T40" fmla="*/ 206 w 326"/>
              <a:gd name="T41" fmla="*/ 122 h 240"/>
              <a:gd name="T42" fmla="*/ 206 w 326"/>
              <a:gd name="T43" fmla="*/ 132 h 240"/>
              <a:gd name="T44" fmla="*/ 202 w 326"/>
              <a:gd name="T45" fmla="*/ 139 h 240"/>
              <a:gd name="T46" fmla="*/ 192 w 326"/>
              <a:gd name="T47" fmla="*/ 122 h 240"/>
              <a:gd name="T48" fmla="*/ 187 w 326"/>
              <a:gd name="T49" fmla="*/ 117 h 240"/>
              <a:gd name="T50" fmla="*/ 182 w 326"/>
              <a:gd name="T51" fmla="*/ 115 h 240"/>
              <a:gd name="T52" fmla="*/ 173 w 326"/>
              <a:gd name="T53" fmla="*/ 129 h 240"/>
              <a:gd name="T54" fmla="*/ 156 w 326"/>
              <a:gd name="T55" fmla="*/ 139 h 240"/>
              <a:gd name="T56" fmla="*/ 151 w 326"/>
              <a:gd name="T57" fmla="*/ 149 h 240"/>
              <a:gd name="T58" fmla="*/ 132 w 326"/>
              <a:gd name="T59" fmla="*/ 161 h 240"/>
              <a:gd name="T60" fmla="*/ 120 w 326"/>
              <a:gd name="T61" fmla="*/ 163 h 240"/>
              <a:gd name="T62" fmla="*/ 105 w 326"/>
              <a:gd name="T63" fmla="*/ 182 h 240"/>
              <a:gd name="T64" fmla="*/ 84 w 326"/>
              <a:gd name="T65" fmla="*/ 194 h 240"/>
              <a:gd name="T66" fmla="*/ 81 w 326"/>
              <a:gd name="T67" fmla="*/ 204 h 240"/>
              <a:gd name="T68" fmla="*/ 72 w 326"/>
              <a:gd name="T69" fmla="*/ 216 h 240"/>
              <a:gd name="T70" fmla="*/ 62 w 326"/>
              <a:gd name="T71" fmla="*/ 221 h 240"/>
              <a:gd name="T72" fmla="*/ 60 w 326"/>
              <a:gd name="T73" fmla="*/ 233 h 240"/>
              <a:gd name="T74" fmla="*/ 50 w 326"/>
              <a:gd name="T75" fmla="*/ 240 h 240"/>
              <a:gd name="T76" fmla="*/ 38 w 326"/>
              <a:gd name="T77" fmla="*/ 240 h 240"/>
              <a:gd name="T78" fmla="*/ 28 w 326"/>
              <a:gd name="T79" fmla="*/ 230 h 240"/>
              <a:gd name="T80" fmla="*/ 19 w 326"/>
              <a:gd name="T81" fmla="*/ 192 h 240"/>
              <a:gd name="T82" fmla="*/ 4 w 326"/>
              <a:gd name="T83" fmla="*/ 125 h 240"/>
              <a:gd name="T84" fmla="*/ 0 w 326"/>
              <a:gd name="T85" fmla="*/ 9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6" h="240">
                <a:moveTo>
                  <a:pt x="0" y="93"/>
                </a:moveTo>
                <a:lnTo>
                  <a:pt x="0" y="93"/>
                </a:lnTo>
                <a:lnTo>
                  <a:pt x="2" y="67"/>
                </a:lnTo>
                <a:lnTo>
                  <a:pt x="9" y="45"/>
                </a:lnTo>
                <a:lnTo>
                  <a:pt x="19" y="28"/>
                </a:lnTo>
                <a:lnTo>
                  <a:pt x="31" y="16"/>
                </a:lnTo>
                <a:lnTo>
                  <a:pt x="48" y="7"/>
                </a:lnTo>
                <a:lnTo>
                  <a:pt x="65" y="2"/>
                </a:lnTo>
                <a:lnTo>
                  <a:pt x="84" y="0"/>
                </a:lnTo>
                <a:lnTo>
                  <a:pt x="105" y="0"/>
                </a:lnTo>
                <a:lnTo>
                  <a:pt x="105" y="0"/>
                </a:lnTo>
                <a:lnTo>
                  <a:pt x="132" y="2"/>
                </a:lnTo>
                <a:lnTo>
                  <a:pt x="163" y="7"/>
                </a:lnTo>
                <a:lnTo>
                  <a:pt x="194" y="14"/>
                </a:lnTo>
                <a:lnTo>
                  <a:pt x="228" y="19"/>
                </a:lnTo>
                <a:lnTo>
                  <a:pt x="228" y="19"/>
                </a:lnTo>
                <a:lnTo>
                  <a:pt x="278" y="21"/>
                </a:lnTo>
                <a:lnTo>
                  <a:pt x="290" y="24"/>
                </a:lnTo>
                <a:lnTo>
                  <a:pt x="295" y="28"/>
                </a:lnTo>
                <a:lnTo>
                  <a:pt x="295" y="28"/>
                </a:lnTo>
                <a:lnTo>
                  <a:pt x="310" y="28"/>
                </a:lnTo>
                <a:lnTo>
                  <a:pt x="319" y="31"/>
                </a:lnTo>
                <a:lnTo>
                  <a:pt x="326" y="36"/>
                </a:lnTo>
                <a:lnTo>
                  <a:pt x="326" y="43"/>
                </a:lnTo>
                <a:lnTo>
                  <a:pt x="326" y="43"/>
                </a:lnTo>
                <a:lnTo>
                  <a:pt x="326" y="50"/>
                </a:lnTo>
                <a:lnTo>
                  <a:pt x="322" y="57"/>
                </a:lnTo>
                <a:lnTo>
                  <a:pt x="314" y="65"/>
                </a:lnTo>
                <a:lnTo>
                  <a:pt x="305" y="74"/>
                </a:lnTo>
                <a:lnTo>
                  <a:pt x="305" y="74"/>
                </a:lnTo>
                <a:lnTo>
                  <a:pt x="298" y="84"/>
                </a:lnTo>
                <a:lnTo>
                  <a:pt x="288" y="91"/>
                </a:lnTo>
                <a:lnTo>
                  <a:pt x="274" y="96"/>
                </a:lnTo>
                <a:lnTo>
                  <a:pt x="257" y="98"/>
                </a:lnTo>
                <a:lnTo>
                  <a:pt x="257" y="98"/>
                </a:lnTo>
                <a:lnTo>
                  <a:pt x="245" y="108"/>
                </a:lnTo>
                <a:lnTo>
                  <a:pt x="233" y="113"/>
                </a:lnTo>
                <a:lnTo>
                  <a:pt x="218" y="115"/>
                </a:lnTo>
                <a:lnTo>
                  <a:pt x="204" y="115"/>
                </a:lnTo>
                <a:lnTo>
                  <a:pt x="204" y="115"/>
                </a:lnTo>
                <a:lnTo>
                  <a:pt x="204" y="120"/>
                </a:lnTo>
                <a:lnTo>
                  <a:pt x="206" y="122"/>
                </a:lnTo>
                <a:lnTo>
                  <a:pt x="206" y="122"/>
                </a:lnTo>
                <a:lnTo>
                  <a:pt x="206" y="132"/>
                </a:lnTo>
                <a:lnTo>
                  <a:pt x="202" y="139"/>
                </a:lnTo>
                <a:lnTo>
                  <a:pt x="202" y="139"/>
                </a:lnTo>
                <a:lnTo>
                  <a:pt x="194" y="132"/>
                </a:lnTo>
                <a:lnTo>
                  <a:pt x="192" y="122"/>
                </a:lnTo>
                <a:lnTo>
                  <a:pt x="192" y="122"/>
                </a:lnTo>
                <a:lnTo>
                  <a:pt x="187" y="117"/>
                </a:lnTo>
                <a:lnTo>
                  <a:pt x="182" y="115"/>
                </a:lnTo>
                <a:lnTo>
                  <a:pt x="182" y="115"/>
                </a:lnTo>
                <a:lnTo>
                  <a:pt x="180" y="122"/>
                </a:lnTo>
                <a:lnTo>
                  <a:pt x="173" y="129"/>
                </a:lnTo>
                <a:lnTo>
                  <a:pt x="165" y="134"/>
                </a:lnTo>
                <a:lnTo>
                  <a:pt x="156" y="139"/>
                </a:lnTo>
                <a:lnTo>
                  <a:pt x="156" y="139"/>
                </a:lnTo>
                <a:lnTo>
                  <a:pt x="151" y="149"/>
                </a:lnTo>
                <a:lnTo>
                  <a:pt x="141" y="156"/>
                </a:lnTo>
                <a:lnTo>
                  <a:pt x="132" y="161"/>
                </a:lnTo>
                <a:lnTo>
                  <a:pt x="120" y="163"/>
                </a:lnTo>
                <a:lnTo>
                  <a:pt x="120" y="163"/>
                </a:lnTo>
                <a:lnTo>
                  <a:pt x="113" y="173"/>
                </a:lnTo>
                <a:lnTo>
                  <a:pt x="105" y="182"/>
                </a:lnTo>
                <a:lnTo>
                  <a:pt x="96" y="190"/>
                </a:lnTo>
                <a:lnTo>
                  <a:pt x="84" y="194"/>
                </a:lnTo>
                <a:lnTo>
                  <a:pt x="84" y="194"/>
                </a:lnTo>
                <a:lnTo>
                  <a:pt x="81" y="204"/>
                </a:lnTo>
                <a:lnTo>
                  <a:pt x="79" y="211"/>
                </a:lnTo>
                <a:lnTo>
                  <a:pt x="72" y="216"/>
                </a:lnTo>
                <a:lnTo>
                  <a:pt x="62" y="221"/>
                </a:lnTo>
                <a:lnTo>
                  <a:pt x="62" y="221"/>
                </a:lnTo>
                <a:lnTo>
                  <a:pt x="62" y="226"/>
                </a:lnTo>
                <a:lnTo>
                  <a:pt x="60" y="233"/>
                </a:lnTo>
                <a:lnTo>
                  <a:pt x="50" y="240"/>
                </a:lnTo>
                <a:lnTo>
                  <a:pt x="50" y="240"/>
                </a:lnTo>
                <a:lnTo>
                  <a:pt x="43" y="240"/>
                </a:lnTo>
                <a:lnTo>
                  <a:pt x="38" y="240"/>
                </a:lnTo>
                <a:lnTo>
                  <a:pt x="33" y="235"/>
                </a:lnTo>
                <a:lnTo>
                  <a:pt x="28" y="230"/>
                </a:lnTo>
                <a:lnTo>
                  <a:pt x="28" y="230"/>
                </a:lnTo>
                <a:lnTo>
                  <a:pt x="19" y="192"/>
                </a:lnTo>
                <a:lnTo>
                  <a:pt x="9" y="156"/>
                </a:lnTo>
                <a:lnTo>
                  <a:pt x="4" y="125"/>
                </a:lnTo>
                <a:lnTo>
                  <a:pt x="0" y="93"/>
                </a:lnTo>
                <a:lnTo>
                  <a:pt x="0" y="93"/>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44" name="组合 443"/>
          <p:cNvGrpSpPr/>
          <p:nvPr/>
        </p:nvGrpSpPr>
        <p:grpSpPr>
          <a:xfrm>
            <a:off x="2135189" y="4098925"/>
            <a:ext cx="896937" cy="896938"/>
            <a:chOff x="611188" y="4098925"/>
            <a:chExt cx="896937" cy="896938"/>
          </a:xfrm>
        </p:grpSpPr>
        <p:sp>
          <p:nvSpPr>
            <p:cNvPr id="237" name="Freeform 11"/>
            <p:cNvSpPr>
              <a:spLocks noEditPoints="1"/>
            </p:cNvSpPr>
            <p:nvPr/>
          </p:nvSpPr>
          <p:spPr bwMode="auto">
            <a:xfrm>
              <a:off x="611188" y="4098925"/>
              <a:ext cx="896937" cy="896938"/>
            </a:xfrm>
            <a:custGeom>
              <a:avLst/>
              <a:gdLst>
                <a:gd name="T0" fmla="*/ 404 w 565"/>
                <a:gd name="T1" fmla="*/ 27 h 565"/>
                <a:gd name="T2" fmla="*/ 466 w 565"/>
                <a:gd name="T3" fmla="*/ 68 h 565"/>
                <a:gd name="T4" fmla="*/ 514 w 565"/>
                <a:gd name="T5" fmla="*/ 120 h 565"/>
                <a:gd name="T6" fmla="*/ 548 w 565"/>
                <a:gd name="T7" fmla="*/ 185 h 565"/>
                <a:gd name="T8" fmla="*/ 565 w 565"/>
                <a:gd name="T9" fmla="*/ 257 h 565"/>
                <a:gd name="T10" fmla="*/ 560 w 565"/>
                <a:gd name="T11" fmla="*/ 334 h 565"/>
                <a:gd name="T12" fmla="*/ 546 w 565"/>
                <a:gd name="T13" fmla="*/ 390 h 565"/>
                <a:gd name="T14" fmla="*/ 502 w 565"/>
                <a:gd name="T15" fmla="*/ 459 h 565"/>
                <a:gd name="T16" fmla="*/ 442 w 565"/>
                <a:gd name="T17" fmla="*/ 515 h 565"/>
                <a:gd name="T18" fmla="*/ 370 w 565"/>
                <a:gd name="T19" fmla="*/ 551 h 565"/>
                <a:gd name="T20" fmla="*/ 288 w 565"/>
                <a:gd name="T21" fmla="*/ 565 h 565"/>
                <a:gd name="T22" fmla="*/ 231 w 565"/>
                <a:gd name="T23" fmla="*/ 560 h 565"/>
                <a:gd name="T24" fmla="*/ 185 w 565"/>
                <a:gd name="T25" fmla="*/ 548 h 565"/>
                <a:gd name="T26" fmla="*/ 118 w 565"/>
                <a:gd name="T27" fmla="*/ 512 h 565"/>
                <a:gd name="T28" fmla="*/ 65 w 565"/>
                <a:gd name="T29" fmla="*/ 464 h 565"/>
                <a:gd name="T30" fmla="*/ 24 w 565"/>
                <a:gd name="T31" fmla="*/ 402 h 565"/>
                <a:gd name="T32" fmla="*/ 2 w 565"/>
                <a:gd name="T33" fmla="*/ 332 h 565"/>
                <a:gd name="T34" fmla="*/ 0 w 565"/>
                <a:gd name="T35" fmla="*/ 257 h 565"/>
                <a:gd name="T36" fmla="*/ 10 w 565"/>
                <a:gd name="T37" fmla="*/ 205 h 565"/>
                <a:gd name="T38" fmla="*/ 46 w 565"/>
                <a:gd name="T39" fmla="*/ 128 h 565"/>
                <a:gd name="T40" fmla="*/ 101 w 565"/>
                <a:gd name="T41" fmla="*/ 65 h 565"/>
                <a:gd name="T42" fmla="*/ 168 w 565"/>
                <a:gd name="T43" fmla="*/ 24 h 565"/>
                <a:gd name="T44" fmla="*/ 248 w 565"/>
                <a:gd name="T45" fmla="*/ 3 h 565"/>
                <a:gd name="T46" fmla="*/ 334 w 565"/>
                <a:gd name="T47" fmla="*/ 5 h 565"/>
                <a:gd name="T48" fmla="*/ 380 w 565"/>
                <a:gd name="T49" fmla="*/ 17 h 565"/>
                <a:gd name="T50" fmla="*/ 187 w 565"/>
                <a:gd name="T51" fmla="*/ 543 h 565"/>
                <a:gd name="T52" fmla="*/ 233 w 565"/>
                <a:gd name="T53" fmla="*/ 555 h 565"/>
                <a:gd name="T54" fmla="*/ 315 w 565"/>
                <a:gd name="T55" fmla="*/ 558 h 565"/>
                <a:gd name="T56" fmla="*/ 394 w 565"/>
                <a:gd name="T57" fmla="*/ 536 h 565"/>
                <a:gd name="T58" fmla="*/ 461 w 565"/>
                <a:gd name="T59" fmla="*/ 495 h 565"/>
                <a:gd name="T60" fmla="*/ 514 w 565"/>
                <a:gd name="T61" fmla="*/ 435 h 565"/>
                <a:gd name="T62" fmla="*/ 548 w 565"/>
                <a:gd name="T63" fmla="*/ 361 h 565"/>
                <a:gd name="T64" fmla="*/ 558 w 565"/>
                <a:gd name="T65" fmla="*/ 308 h 565"/>
                <a:gd name="T66" fmla="*/ 555 w 565"/>
                <a:gd name="T67" fmla="*/ 233 h 565"/>
                <a:gd name="T68" fmla="*/ 534 w 565"/>
                <a:gd name="T69" fmla="*/ 166 h 565"/>
                <a:gd name="T70" fmla="*/ 495 w 565"/>
                <a:gd name="T71" fmla="*/ 106 h 565"/>
                <a:gd name="T72" fmla="*/ 442 w 565"/>
                <a:gd name="T73" fmla="*/ 58 h 565"/>
                <a:gd name="T74" fmla="*/ 377 w 565"/>
                <a:gd name="T75" fmla="*/ 22 h 565"/>
                <a:gd name="T76" fmla="*/ 332 w 565"/>
                <a:gd name="T77" fmla="*/ 10 h 565"/>
                <a:gd name="T78" fmla="*/ 276 w 565"/>
                <a:gd name="T79" fmla="*/ 5 h 565"/>
                <a:gd name="T80" fmla="*/ 197 w 565"/>
                <a:gd name="T81" fmla="*/ 19 h 565"/>
                <a:gd name="T82" fmla="*/ 125 w 565"/>
                <a:gd name="T83" fmla="*/ 56 h 565"/>
                <a:gd name="T84" fmla="*/ 67 w 565"/>
                <a:gd name="T85" fmla="*/ 108 h 565"/>
                <a:gd name="T86" fmla="*/ 26 w 565"/>
                <a:gd name="T87" fmla="*/ 178 h 565"/>
                <a:gd name="T88" fmla="*/ 10 w 565"/>
                <a:gd name="T89" fmla="*/ 233 h 565"/>
                <a:gd name="T90" fmla="*/ 7 w 565"/>
                <a:gd name="T91" fmla="*/ 308 h 565"/>
                <a:gd name="T92" fmla="*/ 22 w 565"/>
                <a:gd name="T93" fmla="*/ 378 h 565"/>
                <a:gd name="T94" fmla="*/ 55 w 565"/>
                <a:gd name="T95" fmla="*/ 440 h 565"/>
                <a:gd name="T96" fmla="*/ 103 w 565"/>
                <a:gd name="T97" fmla="*/ 493 h 565"/>
                <a:gd name="T98" fmla="*/ 163 w 565"/>
                <a:gd name="T99" fmla="*/ 53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5" h="565">
                  <a:moveTo>
                    <a:pt x="380" y="17"/>
                  </a:moveTo>
                  <a:lnTo>
                    <a:pt x="380" y="17"/>
                  </a:lnTo>
                  <a:lnTo>
                    <a:pt x="404" y="27"/>
                  </a:lnTo>
                  <a:lnTo>
                    <a:pt x="425" y="39"/>
                  </a:lnTo>
                  <a:lnTo>
                    <a:pt x="447" y="51"/>
                  </a:lnTo>
                  <a:lnTo>
                    <a:pt x="466" y="68"/>
                  </a:lnTo>
                  <a:lnTo>
                    <a:pt x="483" y="84"/>
                  </a:lnTo>
                  <a:lnTo>
                    <a:pt x="500" y="101"/>
                  </a:lnTo>
                  <a:lnTo>
                    <a:pt x="514" y="120"/>
                  </a:lnTo>
                  <a:lnTo>
                    <a:pt x="529" y="142"/>
                  </a:lnTo>
                  <a:lnTo>
                    <a:pt x="538" y="164"/>
                  </a:lnTo>
                  <a:lnTo>
                    <a:pt x="548" y="185"/>
                  </a:lnTo>
                  <a:lnTo>
                    <a:pt x="555" y="209"/>
                  </a:lnTo>
                  <a:lnTo>
                    <a:pt x="560" y="233"/>
                  </a:lnTo>
                  <a:lnTo>
                    <a:pt x="565" y="257"/>
                  </a:lnTo>
                  <a:lnTo>
                    <a:pt x="565" y="284"/>
                  </a:lnTo>
                  <a:lnTo>
                    <a:pt x="565" y="308"/>
                  </a:lnTo>
                  <a:lnTo>
                    <a:pt x="560" y="334"/>
                  </a:lnTo>
                  <a:lnTo>
                    <a:pt x="560" y="334"/>
                  </a:lnTo>
                  <a:lnTo>
                    <a:pt x="555" y="361"/>
                  </a:lnTo>
                  <a:lnTo>
                    <a:pt x="546" y="390"/>
                  </a:lnTo>
                  <a:lnTo>
                    <a:pt x="534" y="414"/>
                  </a:lnTo>
                  <a:lnTo>
                    <a:pt x="519" y="438"/>
                  </a:lnTo>
                  <a:lnTo>
                    <a:pt x="502" y="459"/>
                  </a:lnTo>
                  <a:lnTo>
                    <a:pt x="485" y="481"/>
                  </a:lnTo>
                  <a:lnTo>
                    <a:pt x="464" y="498"/>
                  </a:lnTo>
                  <a:lnTo>
                    <a:pt x="442" y="515"/>
                  </a:lnTo>
                  <a:lnTo>
                    <a:pt x="421" y="529"/>
                  </a:lnTo>
                  <a:lnTo>
                    <a:pt x="397" y="541"/>
                  </a:lnTo>
                  <a:lnTo>
                    <a:pt x="370" y="551"/>
                  </a:lnTo>
                  <a:lnTo>
                    <a:pt x="344" y="558"/>
                  </a:lnTo>
                  <a:lnTo>
                    <a:pt x="317" y="563"/>
                  </a:lnTo>
                  <a:lnTo>
                    <a:pt x="288" y="565"/>
                  </a:lnTo>
                  <a:lnTo>
                    <a:pt x="260" y="565"/>
                  </a:lnTo>
                  <a:lnTo>
                    <a:pt x="231" y="560"/>
                  </a:lnTo>
                  <a:lnTo>
                    <a:pt x="231" y="560"/>
                  </a:lnTo>
                  <a:lnTo>
                    <a:pt x="207" y="555"/>
                  </a:lnTo>
                  <a:lnTo>
                    <a:pt x="185" y="548"/>
                  </a:lnTo>
                  <a:lnTo>
                    <a:pt x="185" y="548"/>
                  </a:lnTo>
                  <a:lnTo>
                    <a:pt x="161" y="539"/>
                  </a:lnTo>
                  <a:lnTo>
                    <a:pt x="139" y="527"/>
                  </a:lnTo>
                  <a:lnTo>
                    <a:pt x="118" y="512"/>
                  </a:lnTo>
                  <a:lnTo>
                    <a:pt x="99" y="498"/>
                  </a:lnTo>
                  <a:lnTo>
                    <a:pt x="79" y="481"/>
                  </a:lnTo>
                  <a:lnTo>
                    <a:pt x="65" y="464"/>
                  </a:lnTo>
                  <a:lnTo>
                    <a:pt x="50" y="445"/>
                  </a:lnTo>
                  <a:lnTo>
                    <a:pt x="36" y="423"/>
                  </a:lnTo>
                  <a:lnTo>
                    <a:pt x="24" y="402"/>
                  </a:lnTo>
                  <a:lnTo>
                    <a:pt x="17" y="380"/>
                  </a:lnTo>
                  <a:lnTo>
                    <a:pt x="10" y="356"/>
                  </a:lnTo>
                  <a:lnTo>
                    <a:pt x="2" y="332"/>
                  </a:lnTo>
                  <a:lnTo>
                    <a:pt x="0" y="308"/>
                  </a:lnTo>
                  <a:lnTo>
                    <a:pt x="0" y="281"/>
                  </a:lnTo>
                  <a:lnTo>
                    <a:pt x="0" y="257"/>
                  </a:lnTo>
                  <a:lnTo>
                    <a:pt x="5" y="231"/>
                  </a:lnTo>
                  <a:lnTo>
                    <a:pt x="5" y="231"/>
                  </a:lnTo>
                  <a:lnTo>
                    <a:pt x="10" y="205"/>
                  </a:lnTo>
                  <a:lnTo>
                    <a:pt x="19" y="176"/>
                  </a:lnTo>
                  <a:lnTo>
                    <a:pt x="31" y="152"/>
                  </a:lnTo>
                  <a:lnTo>
                    <a:pt x="46" y="128"/>
                  </a:lnTo>
                  <a:lnTo>
                    <a:pt x="62" y="106"/>
                  </a:lnTo>
                  <a:lnTo>
                    <a:pt x="79" y="84"/>
                  </a:lnTo>
                  <a:lnTo>
                    <a:pt x="101" y="65"/>
                  </a:lnTo>
                  <a:lnTo>
                    <a:pt x="123" y="51"/>
                  </a:lnTo>
                  <a:lnTo>
                    <a:pt x="144" y="36"/>
                  </a:lnTo>
                  <a:lnTo>
                    <a:pt x="168" y="24"/>
                  </a:lnTo>
                  <a:lnTo>
                    <a:pt x="195" y="15"/>
                  </a:lnTo>
                  <a:lnTo>
                    <a:pt x="221" y="7"/>
                  </a:lnTo>
                  <a:lnTo>
                    <a:pt x="248" y="3"/>
                  </a:lnTo>
                  <a:lnTo>
                    <a:pt x="276" y="0"/>
                  </a:lnTo>
                  <a:lnTo>
                    <a:pt x="305" y="0"/>
                  </a:lnTo>
                  <a:lnTo>
                    <a:pt x="334" y="5"/>
                  </a:lnTo>
                  <a:lnTo>
                    <a:pt x="334" y="5"/>
                  </a:lnTo>
                  <a:lnTo>
                    <a:pt x="356" y="10"/>
                  </a:lnTo>
                  <a:lnTo>
                    <a:pt x="380" y="17"/>
                  </a:lnTo>
                  <a:lnTo>
                    <a:pt x="380" y="17"/>
                  </a:lnTo>
                  <a:close/>
                  <a:moveTo>
                    <a:pt x="187" y="543"/>
                  </a:moveTo>
                  <a:lnTo>
                    <a:pt x="187" y="543"/>
                  </a:lnTo>
                  <a:lnTo>
                    <a:pt x="209" y="551"/>
                  </a:lnTo>
                  <a:lnTo>
                    <a:pt x="233" y="555"/>
                  </a:lnTo>
                  <a:lnTo>
                    <a:pt x="233" y="555"/>
                  </a:lnTo>
                  <a:lnTo>
                    <a:pt x="260" y="558"/>
                  </a:lnTo>
                  <a:lnTo>
                    <a:pt x="288" y="560"/>
                  </a:lnTo>
                  <a:lnTo>
                    <a:pt x="315" y="558"/>
                  </a:lnTo>
                  <a:lnTo>
                    <a:pt x="341" y="553"/>
                  </a:lnTo>
                  <a:lnTo>
                    <a:pt x="368" y="546"/>
                  </a:lnTo>
                  <a:lnTo>
                    <a:pt x="394" y="536"/>
                  </a:lnTo>
                  <a:lnTo>
                    <a:pt x="416" y="524"/>
                  </a:lnTo>
                  <a:lnTo>
                    <a:pt x="440" y="510"/>
                  </a:lnTo>
                  <a:lnTo>
                    <a:pt x="461" y="495"/>
                  </a:lnTo>
                  <a:lnTo>
                    <a:pt x="481" y="476"/>
                  </a:lnTo>
                  <a:lnTo>
                    <a:pt x="497" y="457"/>
                  </a:lnTo>
                  <a:lnTo>
                    <a:pt x="514" y="435"/>
                  </a:lnTo>
                  <a:lnTo>
                    <a:pt x="526" y="411"/>
                  </a:lnTo>
                  <a:lnTo>
                    <a:pt x="538" y="387"/>
                  </a:lnTo>
                  <a:lnTo>
                    <a:pt x="548" y="361"/>
                  </a:lnTo>
                  <a:lnTo>
                    <a:pt x="555" y="332"/>
                  </a:lnTo>
                  <a:lnTo>
                    <a:pt x="555" y="332"/>
                  </a:lnTo>
                  <a:lnTo>
                    <a:pt x="558" y="308"/>
                  </a:lnTo>
                  <a:lnTo>
                    <a:pt x="560" y="284"/>
                  </a:lnTo>
                  <a:lnTo>
                    <a:pt x="558" y="257"/>
                  </a:lnTo>
                  <a:lnTo>
                    <a:pt x="555" y="233"/>
                  </a:lnTo>
                  <a:lnTo>
                    <a:pt x="550" y="212"/>
                  </a:lnTo>
                  <a:lnTo>
                    <a:pt x="543" y="188"/>
                  </a:lnTo>
                  <a:lnTo>
                    <a:pt x="534" y="166"/>
                  </a:lnTo>
                  <a:lnTo>
                    <a:pt x="522" y="144"/>
                  </a:lnTo>
                  <a:lnTo>
                    <a:pt x="510" y="125"/>
                  </a:lnTo>
                  <a:lnTo>
                    <a:pt x="495" y="106"/>
                  </a:lnTo>
                  <a:lnTo>
                    <a:pt x="481" y="89"/>
                  </a:lnTo>
                  <a:lnTo>
                    <a:pt x="461" y="72"/>
                  </a:lnTo>
                  <a:lnTo>
                    <a:pt x="442" y="58"/>
                  </a:lnTo>
                  <a:lnTo>
                    <a:pt x="423" y="44"/>
                  </a:lnTo>
                  <a:lnTo>
                    <a:pt x="401" y="31"/>
                  </a:lnTo>
                  <a:lnTo>
                    <a:pt x="377" y="22"/>
                  </a:lnTo>
                  <a:lnTo>
                    <a:pt x="377" y="22"/>
                  </a:lnTo>
                  <a:lnTo>
                    <a:pt x="356" y="15"/>
                  </a:lnTo>
                  <a:lnTo>
                    <a:pt x="332" y="10"/>
                  </a:lnTo>
                  <a:lnTo>
                    <a:pt x="332" y="10"/>
                  </a:lnTo>
                  <a:lnTo>
                    <a:pt x="303" y="7"/>
                  </a:lnTo>
                  <a:lnTo>
                    <a:pt x="276" y="5"/>
                  </a:lnTo>
                  <a:lnTo>
                    <a:pt x="250" y="7"/>
                  </a:lnTo>
                  <a:lnTo>
                    <a:pt x="221" y="12"/>
                  </a:lnTo>
                  <a:lnTo>
                    <a:pt x="197" y="19"/>
                  </a:lnTo>
                  <a:lnTo>
                    <a:pt x="171" y="29"/>
                  </a:lnTo>
                  <a:lnTo>
                    <a:pt x="147" y="41"/>
                  </a:lnTo>
                  <a:lnTo>
                    <a:pt x="125" y="56"/>
                  </a:lnTo>
                  <a:lnTo>
                    <a:pt x="103" y="70"/>
                  </a:lnTo>
                  <a:lnTo>
                    <a:pt x="84" y="89"/>
                  </a:lnTo>
                  <a:lnTo>
                    <a:pt x="67" y="108"/>
                  </a:lnTo>
                  <a:lnTo>
                    <a:pt x="50" y="130"/>
                  </a:lnTo>
                  <a:lnTo>
                    <a:pt x="36" y="154"/>
                  </a:lnTo>
                  <a:lnTo>
                    <a:pt x="26" y="178"/>
                  </a:lnTo>
                  <a:lnTo>
                    <a:pt x="17" y="205"/>
                  </a:lnTo>
                  <a:lnTo>
                    <a:pt x="10" y="233"/>
                  </a:lnTo>
                  <a:lnTo>
                    <a:pt x="10" y="233"/>
                  </a:lnTo>
                  <a:lnTo>
                    <a:pt x="7" y="257"/>
                  </a:lnTo>
                  <a:lnTo>
                    <a:pt x="5" y="281"/>
                  </a:lnTo>
                  <a:lnTo>
                    <a:pt x="7" y="308"/>
                  </a:lnTo>
                  <a:lnTo>
                    <a:pt x="10" y="332"/>
                  </a:lnTo>
                  <a:lnTo>
                    <a:pt x="14" y="354"/>
                  </a:lnTo>
                  <a:lnTo>
                    <a:pt x="22" y="378"/>
                  </a:lnTo>
                  <a:lnTo>
                    <a:pt x="31" y="399"/>
                  </a:lnTo>
                  <a:lnTo>
                    <a:pt x="41" y="421"/>
                  </a:lnTo>
                  <a:lnTo>
                    <a:pt x="55" y="440"/>
                  </a:lnTo>
                  <a:lnTo>
                    <a:pt x="70" y="459"/>
                  </a:lnTo>
                  <a:lnTo>
                    <a:pt x="84" y="476"/>
                  </a:lnTo>
                  <a:lnTo>
                    <a:pt x="103" y="493"/>
                  </a:lnTo>
                  <a:lnTo>
                    <a:pt x="123" y="507"/>
                  </a:lnTo>
                  <a:lnTo>
                    <a:pt x="142" y="522"/>
                  </a:lnTo>
                  <a:lnTo>
                    <a:pt x="163" y="534"/>
                  </a:lnTo>
                  <a:lnTo>
                    <a:pt x="187" y="543"/>
                  </a:lnTo>
                  <a:lnTo>
                    <a:pt x="187" y="543"/>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2"/>
            <p:cNvSpPr>
              <a:spLocks/>
            </p:cNvSpPr>
            <p:nvPr/>
          </p:nvSpPr>
          <p:spPr bwMode="auto">
            <a:xfrm>
              <a:off x="652463" y="4141788"/>
              <a:ext cx="812800" cy="812800"/>
            </a:xfrm>
            <a:custGeom>
              <a:avLst/>
              <a:gdLst>
                <a:gd name="T0" fmla="*/ 3 w 512"/>
                <a:gd name="T1" fmla="*/ 209 h 512"/>
                <a:gd name="T2" fmla="*/ 17 w 512"/>
                <a:gd name="T3" fmla="*/ 158 h 512"/>
                <a:gd name="T4" fmla="*/ 41 w 512"/>
                <a:gd name="T5" fmla="*/ 115 h 512"/>
                <a:gd name="T6" fmla="*/ 73 w 512"/>
                <a:gd name="T7" fmla="*/ 77 h 512"/>
                <a:gd name="T8" fmla="*/ 111 w 512"/>
                <a:gd name="T9" fmla="*/ 45 h 512"/>
                <a:gd name="T10" fmla="*/ 154 w 512"/>
                <a:gd name="T11" fmla="*/ 21 h 512"/>
                <a:gd name="T12" fmla="*/ 200 w 512"/>
                <a:gd name="T13" fmla="*/ 4 h 512"/>
                <a:gd name="T14" fmla="*/ 250 w 512"/>
                <a:gd name="T15" fmla="*/ 0 h 512"/>
                <a:gd name="T16" fmla="*/ 303 w 512"/>
                <a:gd name="T17" fmla="*/ 2 h 512"/>
                <a:gd name="T18" fmla="*/ 327 w 512"/>
                <a:gd name="T19" fmla="*/ 9 h 512"/>
                <a:gd name="T20" fmla="*/ 375 w 512"/>
                <a:gd name="T21" fmla="*/ 29 h 512"/>
                <a:gd name="T22" fmla="*/ 416 w 512"/>
                <a:gd name="T23" fmla="*/ 55 h 512"/>
                <a:gd name="T24" fmla="*/ 452 w 512"/>
                <a:gd name="T25" fmla="*/ 91 h 512"/>
                <a:gd name="T26" fmla="*/ 481 w 512"/>
                <a:gd name="T27" fmla="*/ 129 h 512"/>
                <a:gd name="T28" fmla="*/ 500 w 512"/>
                <a:gd name="T29" fmla="*/ 175 h 512"/>
                <a:gd name="T30" fmla="*/ 512 w 512"/>
                <a:gd name="T31" fmla="*/ 226 h 512"/>
                <a:gd name="T32" fmla="*/ 512 w 512"/>
                <a:gd name="T33" fmla="*/ 276 h 512"/>
                <a:gd name="T34" fmla="*/ 510 w 512"/>
                <a:gd name="T35" fmla="*/ 303 h 512"/>
                <a:gd name="T36" fmla="*/ 496 w 512"/>
                <a:gd name="T37" fmla="*/ 353 h 512"/>
                <a:gd name="T38" fmla="*/ 471 w 512"/>
                <a:gd name="T39" fmla="*/ 396 h 512"/>
                <a:gd name="T40" fmla="*/ 440 w 512"/>
                <a:gd name="T41" fmla="*/ 435 h 512"/>
                <a:gd name="T42" fmla="*/ 402 w 512"/>
                <a:gd name="T43" fmla="*/ 466 h 512"/>
                <a:gd name="T44" fmla="*/ 359 w 512"/>
                <a:gd name="T45" fmla="*/ 490 h 512"/>
                <a:gd name="T46" fmla="*/ 313 w 512"/>
                <a:gd name="T47" fmla="*/ 507 h 512"/>
                <a:gd name="T48" fmla="*/ 262 w 512"/>
                <a:gd name="T49" fmla="*/ 512 h 512"/>
                <a:gd name="T50" fmla="*/ 210 w 512"/>
                <a:gd name="T51" fmla="*/ 509 h 512"/>
                <a:gd name="T52" fmla="*/ 185 w 512"/>
                <a:gd name="T53" fmla="*/ 502 h 512"/>
                <a:gd name="T54" fmla="*/ 137 w 512"/>
                <a:gd name="T55" fmla="*/ 483 h 512"/>
                <a:gd name="T56" fmla="*/ 94 w 512"/>
                <a:gd name="T57" fmla="*/ 456 h 512"/>
                <a:gd name="T58" fmla="*/ 61 w 512"/>
                <a:gd name="T59" fmla="*/ 420 h 512"/>
                <a:gd name="T60" fmla="*/ 32 w 512"/>
                <a:gd name="T61" fmla="*/ 382 h 512"/>
                <a:gd name="T62" fmla="*/ 12 w 512"/>
                <a:gd name="T63" fmla="*/ 336 h 512"/>
                <a:gd name="T64" fmla="*/ 0 w 512"/>
                <a:gd name="T65" fmla="*/ 286 h 512"/>
                <a:gd name="T66" fmla="*/ 0 w 512"/>
                <a:gd name="T67" fmla="*/ 235 h 512"/>
                <a:gd name="T68" fmla="*/ 3 w 512"/>
                <a:gd name="T69" fmla="*/ 2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2" h="512">
                  <a:moveTo>
                    <a:pt x="3" y="209"/>
                  </a:moveTo>
                  <a:lnTo>
                    <a:pt x="3" y="209"/>
                  </a:lnTo>
                  <a:lnTo>
                    <a:pt x="10" y="185"/>
                  </a:lnTo>
                  <a:lnTo>
                    <a:pt x="17" y="158"/>
                  </a:lnTo>
                  <a:lnTo>
                    <a:pt x="29" y="137"/>
                  </a:lnTo>
                  <a:lnTo>
                    <a:pt x="41" y="115"/>
                  </a:lnTo>
                  <a:lnTo>
                    <a:pt x="56" y="93"/>
                  </a:lnTo>
                  <a:lnTo>
                    <a:pt x="73" y="77"/>
                  </a:lnTo>
                  <a:lnTo>
                    <a:pt x="92" y="60"/>
                  </a:lnTo>
                  <a:lnTo>
                    <a:pt x="111" y="45"/>
                  </a:lnTo>
                  <a:lnTo>
                    <a:pt x="130" y="31"/>
                  </a:lnTo>
                  <a:lnTo>
                    <a:pt x="154" y="21"/>
                  </a:lnTo>
                  <a:lnTo>
                    <a:pt x="176" y="12"/>
                  </a:lnTo>
                  <a:lnTo>
                    <a:pt x="200" y="4"/>
                  </a:lnTo>
                  <a:lnTo>
                    <a:pt x="226" y="0"/>
                  </a:lnTo>
                  <a:lnTo>
                    <a:pt x="250" y="0"/>
                  </a:lnTo>
                  <a:lnTo>
                    <a:pt x="277" y="0"/>
                  </a:lnTo>
                  <a:lnTo>
                    <a:pt x="303" y="2"/>
                  </a:lnTo>
                  <a:lnTo>
                    <a:pt x="303" y="2"/>
                  </a:lnTo>
                  <a:lnTo>
                    <a:pt x="327" y="9"/>
                  </a:lnTo>
                  <a:lnTo>
                    <a:pt x="351" y="17"/>
                  </a:lnTo>
                  <a:lnTo>
                    <a:pt x="375" y="29"/>
                  </a:lnTo>
                  <a:lnTo>
                    <a:pt x="397" y="41"/>
                  </a:lnTo>
                  <a:lnTo>
                    <a:pt x="416" y="55"/>
                  </a:lnTo>
                  <a:lnTo>
                    <a:pt x="435" y="72"/>
                  </a:lnTo>
                  <a:lnTo>
                    <a:pt x="452" y="91"/>
                  </a:lnTo>
                  <a:lnTo>
                    <a:pt x="467" y="110"/>
                  </a:lnTo>
                  <a:lnTo>
                    <a:pt x="481" y="129"/>
                  </a:lnTo>
                  <a:lnTo>
                    <a:pt x="491" y="154"/>
                  </a:lnTo>
                  <a:lnTo>
                    <a:pt x="500" y="175"/>
                  </a:lnTo>
                  <a:lnTo>
                    <a:pt x="508" y="199"/>
                  </a:lnTo>
                  <a:lnTo>
                    <a:pt x="512" y="226"/>
                  </a:lnTo>
                  <a:lnTo>
                    <a:pt x="512" y="250"/>
                  </a:lnTo>
                  <a:lnTo>
                    <a:pt x="512" y="276"/>
                  </a:lnTo>
                  <a:lnTo>
                    <a:pt x="510" y="303"/>
                  </a:lnTo>
                  <a:lnTo>
                    <a:pt x="510" y="303"/>
                  </a:lnTo>
                  <a:lnTo>
                    <a:pt x="503" y="327"/>
                  </a:lnTo>
                  <a:lnTo>
                    <a:pt x="496" y="353"/>
                  </a:lnTo>
                  <a:lnTo>
                    <a:pt x="484" y="375"/>
                  </a:lnTo>
                  <a:lnTo>
                    <a:pt x="471" y="396"/>
                  </a:lnTo>
                  <a:lnTo>
                    <a:pt x="457" y="418"/>
                  </a:lnTo>
                  <a:lnTo>
                    <a:pt x="440" y="435"/>
                  </a:lnTo>
                  <a:lnTo>
                    <a:pt x="421" y="452"/>
                  </a:lnTo>
                  <a:lnTo>
                    <a:pt x="402" y="466"/>
                  </a:lnTo>
                  <a:lnTo>
                    <a:pt x="380" y="480"/>
                  </a:lnTo>
                  <a:lnTo>
                    <a:pt x="359" y="490"/>
                  </a:lnTo>
                  <a:lnTo>
                    <a:pt x="337" y="500"/>
                  </a:lnTo>
                  <a:lnTo>
                    <a:pt x="313" y="507"/>
                  </a:lnTo>
                  <a:lnTo>
                    <a:pt x="286" y="512"/>
                  </a:lnTo>
                  <a:lnTo>
                    <a:pt x="262" y="512"/>
                  </a:lnTo>
                  <a:lnTo>
                    <a:pt x="236" y="512"/>
                  </a:lnTo>
                  <a:lnTo>
                    <a:pt x="210" y="509"/>
                  </a:lnTo>
                  <a:lnTo>
                    <a:pt x="210" y="509"/>
                  </a:lnTo>
                  <a:lnTo>
                    <a:pt x="185" y="502"/>
                  </a:lnTo>
                  <a:lnTo>
                    <a:pt x="159" y="495"/>
                  </a:lnTo>
                  <a:lnTo>
                    <a:pt x="137" y="483"/>
                  </a:lnTo>
                  <a:lnTo>
                    <a:pt x="116" y="471"/>
                  </a:lnTo>
                  <a:lnTo>
                    <a:pt x="94" y="456"/>
                  </a:lnTo>
                  <a:lnTo>
                    <a:pt x="77" y="440"/>
                  </a:lnTo>
                  <a:lnTo>
                    <a:pt x="61" y="420"/>
                  </a:lnTo>
                  <a:lnTo>
                    <a:pt x="46" y="401"/>
                  </a:lnTo>
                  <a:lnTo>
                    <a:pt x="32" y="382"/>
                  </a:lnTo>
                  <a:lnTo>
                    <a:pt x="22" y="358"/>
                  </a:lnTo>
                  <a:lnTo>
                    <a:pt x="12" y="336"/>
                  </a:lnTo>
                  <a:lnTo>
                    <a:pt x="5" y="312"/>
                  </a:lnTo>
                  <a:lnTo>
                    <a:pt x="0" y="286"/>
                  </a:lnTo>
                  <a:lnTo>
                    <a:pt x="0" y="262"/>
                  </a:lnTo>
                  <a:lnTo>
                    <a:pt x="0" y="235"/>
                  </a:lnTo>
                  <a:lnTo>
                    <a:pt x="3" y="209"/>
                  </a:lnTo>
                  <a:lnTo>
                    <a:pt x="3" y="209"/>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3"/>
            <p:cNvSpPr>
              <a:spLocks/>
            </p:cNvSpPr>
            <p:nvPr/>
          </p:nvSpPr>
          <p:spPr bwMode="auto">
            <a:xfrm>
              <a:off x="771525" y="4359275"/>
              <a:ext cx="625475" cy="461963"/>
            </a:xfrm>
            <a:custGeom>
              <a:avLst/>
              <a:gdLst>
                <a:gd name="T0" fmla="*/ 0 w 394"/>
                <a:gd name="T1" fmla="*/ 113 h 291"/>
                <a:gd name="T2" fmla="*/ 2 w 394"/>
                <a:gd name="T3" fmla="*/ 81 h 291"/>
                <a:gd name="T4" fmla="*/ 10 w 394"/>
                <a:gd name="T5" fmla="*/ 55 h 291"/>
                <a:gd name="T6" fmla="*/ 22 w 394"/>
                <a:gd name="T7" fmla="*/ 36 h 291"/>
                <a:gd name="T8" fmla="*/ 36 w 394"/>
                <a:gd name="T9" fmla="*/ 19 h 291"/>
                <a:gd name="T10" fmla="*/ 77 w 394"/>
                <a:gd name="T11" fmla="*/ 2 h 291"/>
                <a:gd name="T12" fmla="*/ 125 w 394"/>
                <a:gd name="T13" fmla="*/ 0 h 291"/>
                <a:gd name="T14" fmla="*/ 159 w 394"/>
                <a:gd name="T15" fmla="*/ 4 h 291"/>
                <a:gd name="T16" fmla="*/ 233 w 394"/>
                <a:gd name="T17" fmla="*/ 17 h 291"/>
                <a:gd name="T18" fmla="*/ 274 w 394"/>
                <a:gd name="T19" fmla="*/ 24 h 291"/>
                <a:gd name="T20" fmla="*/ 334 w 394"/>
                <a:gd name="T21" fmla="*/ 29 h 291"/>
                <a:gd name="T22" fmla="*/ 356 w 394"/>
                <a:gd name="T23" fmla="*/ 33 h 291"/>
                <a:gd name="T24" fmla="*/ 372 w 394"/>
                <a:gd name="T25" fmla="*/ 33 h 291"/>
                <a:gd name="T26" fmla="*/ 389 w 394"/>
                <a:gd name="T27" fmla="*/ 41 h 291"/>
                <a:gd name="T28" fmla="*/ 394 w 394"/>
                <a:gd name="T29" fmla="*/ 48 h 291"/>
                <a:gd name="T30" fmla="*/ 394 w 394"/>
                <a:gd name="T31" fmla="*/ 53 h 291"/>
                <a:gd name="T32" fmla="*/ 392 w 394"/>
                <a:gd name="T33" fmla="*/ 60 h 291"/>
                <a:gd name="T34" fmla="*/ 377 w 394"/>
                <a:gd name="T35" fmla="*/ 79 h 291"/>
                <a:gd name="T36" fmla="*/ 368 w 394"/>
                <a:gd name="T37" fmla="*/ 89 h 291"/>
                <a:gd name="T38" fmla="*/ 358 w 394"/>
                <a:gd name="T39" fmla="*/ 101 h 291"/>
                <a:gd name="T40" fmla="*/ 329 w 394"/>
                <a:gd name="T41" fmla="*/ 117 h 291"/>
                <a:gd name="T42" fmla="*/ 310 w 394"/>
                <a:gd name="T43" fmla="*/ 120 h 291"/>
                <a:gd name="T44" fmla="*/ 279 w 394"/>
                <a:gd name="T45" fmla="*/ 137 h 291"/>
                <a:gd name="T46" fmla="*/ 245 w 394"/>
                <a:gd name="T47" fmla="*/ 139 h 291"/>
                <a:gd name="T48" fmla="*/ 245 w 394"/>
                <a:gd name="T49" fmla="*/ 144 h 291"/>
                <a:gd name="T50" fmla="*/ 247 w 394"/>
                <a:gd name="T51" fmla="*/ 149 h 291"/>
                <a:gd name="T52" fmla="*/ 245 w 394"/>
                <a:gd name="T53" fmla="*/ 166 h 291"/>
                <a:gd name="T54" fmla="*/ 243 w 394"/>
                <a:gd name="T55" fmla="*/ 168 h 291"/>
                <a:gd name="T56" fmla="*/ 233 w 394"/>
                <a:gd name="T57" fmla="*/ 161 h 291"/>
                <a:gd name="T58" fmla="*/ 231 w 394"/>
                <a:gd name="T59" fmla="*/ 149 h 291"/>
                <a:gd name="T60" fmla="*/ 226 w 394"/>
                <a:gd name="T61" fmla="*/ 141 h 291"/>
                <a:gd name="T62" fmla="*/ 219 w 394"/>
                <a:gd name="T63" fmla="*/ 139 h 291"/>
                <a:gd name="T64" fmla="*/ 209 w 394"/>
                <a:gd name="T65" fmla="*/ 158 h 291"/>
                <a:gd name="T66" fmla="*/ 187 w 394"/>
                <a:gd name="T67" fmla="*/ 168 h 291"/>
                <a:gd name="T68" fmla="*/ 180 w 394"/>
                <a:gd name="T69" fmla="*/ 180 h 291"/>
                <a:gd name="T70" fmla="*/ 159 w 394"/>
                <a:gd name="T71" fmla="*/ 194 h 291"/>
                <a:gd name="T72" fmla="*/ 144 w 394"/>
                <a:gd name="T73" fmla="*/ 197 h 291"/>
                <a:gd name="T74" fmla="*/ 125 w 394"/>
                <a:gd name="T75" fmla="*/ 221 h 291"/>
                <a:gd name="T76" fmla="*/ 101 w 394"/>
                <a:gd name="T77" fmla="*/ 235 h 291"/>
                <a:gd name="T78" fmla="*/ 98 w 394"/>
                <a:gd name="T79" fmla="*/ 247 h 291"/>
                <a:gd name="T80" fmla="*/ 86 w 394"/>
                <a:gd name="T81" fmla="*/ 262 h 291"/>
                <a:gd name="T82" fmla="*/ 74 w 394"/>
                <a:gd name="T83" fmla="*/ 266 h 291"/>
                <a:gd name="T84" fmla="*/ 72 w 394"/>
                <a:gd name="T85" fmla="*/ 281 h 291"/>
                <a:gd name="T86" fmla="*/ 60 w 394"/>
                <a:gd name="T87" fmla="*/ 291 h 291"/>
                <a:gd name="T88" fmla="*/ 53 w 394"/>
                <a:gd name="T89" fmla="*/ 291 h 291"/>
                <a:gd name="T90" fmla="*/ 38 w 394"/>
                <a:gd name="T91" fmla="*/ 286 h 291"/>
                <a:gd name="T92" fmla="*/ 34 w 394"/>
                <a:gd name="T93" fmla="*/ 278 h 291"/>
                <a:gd name="T94" fmla="*/ 10 w 394"/>
                <a:gd name="T95" fmla="*/ 190 h 291"/>
                <a:gd name="T96" fmla="*/ 0 w 394"/>
                <a:gd name="T97" fmla="*/ 11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 h="291">
                  <a:moveTo>
                    <a:pt x="0" y="113"/>
                  </a:moveTo>
                  <a:lnTo>
                    <a:pt x="0" y="113"/>
                  </a:lnTo>
                  <a:lnTo>
                    <a:pt x="0" y="96"/>
                  </a:lnTo>
                  <a:lnTo>
                    <a:pt x="2" y="81"/>
                  </a:lnTo>
                  <a:lnTo>
                    <a:pt x="5" y="67"/>
                  </a:lnTo>
                  <a:lnTo>
                    <a:pt x="10" y="55"/>
                  </a:lnTo>
                  <a:lnTo>
                    <a:pt x="14" y="45"/>
                  </a:lnTo>
                  <a:lnTo>
                    <a:pt x="22" y="36"/>
                  </a:lnTo>
                  <a:lnTo>
                    <a:pt x="29" y="26"/>
                  </a:lnTo>
                  <a:lnTo>
                    <a:pt x="36" y="19"/>
                  </a:lnTo>
                  <a:lnTo>
                    <a:pt x="55" y="9"/>
                  </a:lnTo>
                  <a:lnTo>
                    <a:pt x="77" y="2"/>
                  </a:lnTo>
                  <a:lnTo>
                    <a:pt x="101" y="0"/>
                  </a:lnTo>
                  <a:lnTo>
                    <a:pt x="125" y="0"/>
                  </a:lnTo>
                  <a:lnTo>
                    <a:pt x="125" y="0"/>
                  </a:lnTo>
                  <a:lnTo>
                    <a:pt x="159" y="4"/>
                  </a:lnTo>
                  <a:lnTo>
                    <a:pt x="195" y="9"/>
                  </a:lnTo>
                  <a:lnTo>
                    <a:pt x="233" y="17"/>
                  </a:lnTo>
                  <a:lnTo>
                    <a:pt x="274" y="24"/>
                  </a:lnTo>
                  <a:lnTo>
                    <a:pt x="274" y="24"/>
                  </a:lnTo>
                  <a:lnTo>
                    <a:pt x="310" y="26"/>
                  </a:lnTo>
                  <a:lnTo>
                    <a:pt x="334" y="29"/>
                  </a:lnTo>
                  <a:lnTo>
                    <a:pt x="348" y="31"/>
                  </a:lnTo>
                  <a:lnTo>
                    <a:pt x="356" y="33"/>
                  </a:lnTo>
                  <a:lnTo>
                    <a:pt x="356" y="33"/>
                  </a:lnTo>
                  <a:lnTo>
                    <a:pt x="372" y="33"/>
                  </a:lnTo>
                  <a:lnTo>
                    <a:pt x="384" y="38"/>
                  </a:lnTo>
                  <a:lnTo>
                    <a:pt x="389" y="41"/>
                  </a:lnTo>
                  <a:lnTo>
                    <a:pt x="392" y="43"/>
                  </a:lnTo>
                  <a:lnTo>
                    <a:pt x="394" y="48"/>
                  </a:lnTo>
                  <a:lnTo>
                    <a:pt x="394" y="53"/>
                  </a:lnTo>
                  <a:lnTo>
                    <a:pt x="394" y="53"/>
                  </a:lnTo>
                  <a:lnTo>
                    <a:pt x="394" y="55"/>
                  </a:lnTo>
                  <a:lnTo>
                    <a:pt x="392" y="60"/>
                  </a:lnTo>
                  <a:lnTo>
                    <a:pt x="387" y="69"/>
                  </a:lnTo>
                  <a:lnTo>
                    <a:pt x="377" y="79"/>
                  </a:lnTo>
                  <a:lnTo>
                    <a:pt x="368" y="89"/>
                  </a:lnTo>
                  <a:lnTo>
                    <a:pt x="368" y="89"/>
                  </a:lnTo>
                  <a:lnTo>
                    <a:pt x="363" y="96"/>
                  </a:lnTo>
                  <a:lnTo>
                    <a:pt x="358" y="101"/>
                  </a:lnTo>
                  <a:lnTo>
                    <a:pt x="346" y="110"/>
                  </a:lnTo>
                  <a:lnTo>
                    <a:pt x="329" y="117"/>
                  </a:lnTo>
                  <a:lnTo>
                    <a:pt x="310" y="120"/>
                  </a:lnTo>
                  <a:lnTo>
                    <a:pt x="310" y="120"/>
                  </a:lnTo>
                  <a:lnTo>
                    <a:pt x="296" y="132"/>
                  </a:lnTo>
                  <a:lnTo>
                    <a:pt x="279" y="137"/>
                  </a:lnTo>
                  <a:lnTo>
                    <a:pt x="264" y="141"/>
                  </a:lnTo>
                  <a:lnTo>
                    <a:pt x="245" y="139"/>
                  </a:lnTo>
                  <a:lnTo>
                    <a:pt x="245" y="139"/>
                  </a:lnTo>
                  <a:lnTo>
                    <a:pt x="245" y="144"/>
                  </a:lnTo>
                  <a:lnTo>
                    <a:pt x="247" y="149"/>
                  </a:lnTo>
                  <a:lnTo>
                    <a:pt x="247" y="149"/>
                  </a:lnTo>
                  <a:lnTo>
                    <a:pt x="247" y="161"/>
                  </a:lnTo>
                  <a:lnTo>
                    <a:pt x="245" y="166"/>
                  </a:lnTo>
                  <a:lnTo>
                    <a:pt x="243" y="168"/>
                  </a:lnTo>
                  <a:lnTo>
                    <a:pt x="243" y="168"/>
                  </a:lnTo>
                  <a:lnTo>
                    <a:pt x="238" y="163"/>
                  </a:lnTo>
                  <a:lnTo>
                    <a:pt x="233" y="161"/>
                  </a:lnTo>
                  <a:lnTo>
                    <a:pt x="233" y="154"/>
                  </a:lnTo>
                  <a:lnTo>
                    <a:pt x="231" y="149"/>
                  </a:lnTo>
                  <a:lnTo>
                    <a:pt x="231" y="149"/>
                  </a:lnTo>
                  <a:lnTo>
                    <a:pt x="226" y="141"/>
                  </a:lnTo>
                  <a:lnTo>
                    <a:pt x="219" y="139"/>
                  </a:lnTo>
                  <a:lnTo>
                    <a:pt x="219" y="139"/>
                  </a:lnTo>
                  <a:lnTo>
                    <a:pt x="214" y="149"/>
                  </a:lnTo>
                  <a:lnTo>
                    <a:pt x="209" y="158"/>
                  </a:lnTo>
                  <a:lnTo>
                    <a:pt x="199" y="163"/>
                  </a:lnTo>
                  <a:lnTo>
                    <a:pt x="187" y="168"/>
                  </a:lnTo>
                  <a:lnTo>
                    <a:pt x="187" y="168"/>
                  </a:lnTo>
                  <a:lnTo>
                    <a:pt x="180" y="180"/>
                  </a:lnTo>
                  <a:lnTo>
                    <a:pt x="171" y="187"/>
                  </a:lnTo>
                  <a:lnTo>
                    <a:pt x="159" y="194"/>
                  </a:lnTo>
                  <a:lnTo>
                    <a:pt x="144" y="197"/>
                  </a:lnTo>
                  <a:lnTo>
                    <a:pt x="144" y="197"/>
                  </a:lnTo>
                  <a:lnTo>
                    <a:pt x="137" y="209"/>
                  </a:lnTo>
                  <a:lnTo>
                    <a:pt x="125" y="221"/>
                  </a:lnTo>
                  <a:lnTo>
                    <a:pt x="113" y="228"/>
                  </a:lnTo>
                  <a:lnTo>
                    <a:pt x="101" y="235"/>
                  </a:lnTo>
                  <a:lnTo>
                    <a:pt x="101" y="235"/>
                  </a:lnTo>
                  <a:lnTo>
                    <a:pt x="98" y="247"/>
                  </a:lnTo>
                  <a:lnTo>
                    <a:pt x="94" y="254"/>
                  </a:lnTo>
                  <a:lnTo>
                    <a:pt x="86" y="262"/>
                  </a:lnTo>
                  <a:lnTo>
                    <a:pt x="74" y="266"/>
                  </a:lnTo>
                  <a:lnTo>
                    <a:pt x="74" y="266"/>
                  </a:lnTo>
                  <a:lnTo>
                    <a:pt x="74" y="274"/>
                  </a:lnTo>
                  <a:lnTo>
                    <a:pt x="72" y="281"/>
                  </a:lnTo>
                  <a:lnTo>
                    <a:pt x="67" y="286"/>
                  </a:lnTo>
                  <a:lnTo>
                    <a:pt x="60" y="291"/>
                  </a:lnTo>
                  <a:lnTo>
                    <a:pt x="60" y="291"/>
                  </a:lnTo>
                  <a:lnTo>
                    <a:pt x="53" y="291"/>
                  </a:lnTo>
                  <a:lnTo>
                    <a:pt x="46" y="291"/>
                  </a:lnTo>
                  <a:lnTo>
                    <a:pt x="38" y="286"/>
                  </a:lnTo>
                  <a:lnTo>
                    <a:pt x="34" y="278"/>
                  </a:lnTo>
                  <a:lnTo>
                    <a:pt x="34" y="278"/>
                  </a:lnTo>
                  <a:lnTo>
                    <a:pt x="22" y="233"/>
                  </a:lnTo>
                  <a:lnTo>
                    <a:pt x="10" y="190"/>
                  </a:lnTo>
                  <a:lnTo>
                    <a:pt x="2" y="151"/>
                  </a:lnTo>
                  <a:lnTo>
                    <a:pt x="0" y="113"/>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3" name="组合 442"/>
          <p:cNvGrpSpPr/>
          <p:nvPr/>
        </p:nvGrpSpPr>
        <p:grpSpPr>
          <a:xfrm>
            <a:off x="9231314" y="4060825"/>
            <a:ext cx="896937" cy="896938"/>
            <a:chOff x="7707313" y="4060825"/>
            <a:chExt cx="896937" cy="896938"/>
          </a:xfrm>
        </p:grpSpPr>
        <p:sp>
          <p:nvSpPr>
            <p:cNvPr id="235" name="Freeform 9"/>
            <p:cNvSpPr>
              <a:spLocks noEditPoints="1"/>
            </p:cNvSpPr>
            <p:nvPr/>
          </p:nvSpPr>
          <p:spPr bwMode="auto">
            <a:xfrm>
              <a:off x="7707313" y="4060825"/>
              <a:ext cx="896937" cy="896938"/>
            </a:xfrm>
            <a:custGeom>
              <a:avLst/>
              <a:gdLst>
                <a:gd name="T0" fmla="*/ 404 w 565"/>
                <a:gd name="T1" fmla="*/ 27 h 565"/>
                <a:gd name="T2" fmla="*/ 466 w 565"/>
                <a:gd name="T3" fmla="*/ 68 h 565"/>
                <a:gd name="T4" fmla="*/ 517 w 565"/>
                <a:gd name="T5" fmla="*/ 120 h 565"/>
                <a:gd name="T6" fmla="*/ 548 w 565"/>
                <a:gd name="T7" fmla="*/ 185 h 565"/>
                <a:gd name="T8" fmla="*/ 565 w 565"/>
                <a:gd name="T9" fmla="*/ 257 h 565"/>
                <a:gd name="T10" fmla="*/ 563 w 565"/>
                <a:gd name="T11" fmla="*/ 334 h 565"/>
                <a:gd name="T12" fmla="*/ 546 w 565"/>
                <a:gd name="T13" fmla="*/ 387 h 565"/>
                <a:gd name="T14" fmla="*/ 503 w 565"/>
                <a:gd name="T15" fmla="*/ 459 h 565"/>
                <a:gd name="T16" fmla="*/ 445 w 565"/>
                <a:gd name="T17" fmla="*/ 515 h 565"/>
                <a:gd name="T18" fmla="*/ 370 w 565"/>
                <a:gd name="T19" fmla="*/ 551 h 565"/>
                <a:gd name="T20" fmla="*/ 289 w 565"/>
                <a:gd name="T21" fmla="*/ 565 h 565"/>
                <a:gd name="T22" fmla="*/ 231 w 565"/>
                <a:gd name="T23" fmla="*/ 560 h 565"/>
                <a:gd name="T24" fmla="*/ 185 w 565"/>
                <a:gd name="T25" fmla="*/ 548 h 565"/>
                <a:gd name="T26" fmla="*/ 118 w 565"/>
                <a:gd name="T27" fmla="*/ 512 h 565"/>
                <a:gd name="T28" fmla="*/ 65 w 565"/>
                <a:gd name="T29" fmla="*/ 464 h 565"/>
                <a:gd name="T30" fmla="*/ 27 w 565"/>
                <a:gd name="T31" fmla="*/ 402 h 565"/>
                <a:gd name="T32" fmla="*/ 5 w 565"/>
                <a:gd name="T33" fmla="*/ 332 h 565"/>
                <a:gd name="T34" fmla="*/ 0 w 565"/>
                <a:gd name="T35" fmla="*/ 257 h 565"/>
                <a:gd name="T36" fmla="*/ 12 w 565"/>
                <a:gd name="T37" fmla="*/ 202 h 565"/>
                <a:gd name="T38" fmla="*/ 46 w 565"/>
                <a:gd name="T39" fmla="*/ 128 h 565"/>
                <a:gd name="T40" fmla="*/ 101 w 565"/>
                <a:gd name="T41" fmla="*/ 65 h 565"/>
                <a:gd name="T42" fmla="*/ 171 w 565"/>
                <a:gd name="T43" fmla="*/ 24 h 565"/>
                <a:gd name="T44" fmla="*/ 250 w 565"/>
                <a:gd name="T45" fmla="*/ 0 h 565"/>
                <a:gd name="T46" fmla="*/ 334 w 565"/>
                <a:gd name="T47" fmla="*/ 5 h 565"/>
                <a:gd name="T48" fmla="*/ 380 w 565"/>
                <a:gd name="T49" fmla="*/ 17 h 565"/>
                <a:gd name="T50" fmla="*/ 188 w 565"/>
                <a:gd name="T51" fmla="*/ 543 h 565"/>
                <a:gd name="T52" fmla="*/ 233 w 565"/>
                <a:gd name="T53" fmla="*/ 555 h 565"/>
                <a:gd name="T54" fmla="*/ 317 w 565"/>
                <a:gd name="T55" fmla="*/ 558 h 565"/>
                <a:gd name="T56" fmla="*/ 394 w 565"/>
                <a:gd name="T57" fmla="*/ 536 h 565"/>
                <a:gd name="T58" fmla="*/ 462 w 565"/>
                <a:gd name="T59" fmla="*/ 493 h 565"/>
                <a:gd name="T60" fmla="*/ 515 w 565"/>
                <a:gd name="T61" fmla="*/ 435 h 565"/>
                <a:gd name="T62" fmla="*/ 548 w 565"/>
                <a:gd name="T63" fmla="*/ 361 h 565"/>
                <a:gd name="T64" fmla="*/ 558 w 565"/>
                <a:gd name="T65" fmla="*/ 308 h 565"/>
                <a:gd name="T66" fmla="*/ 555 w 565"/>
                <a:gd name="T67" fmla="*/ 233 h 565"/>
                <a:gd name="T68" fmla="*/ 534 w 565"/>
                <a:gd name="T69" fmla="*/ 166 h 565"/>
                <a:gd name="T70" fmla="*/ 495 w 565"/>
                <a:gd name="T71" fmla="*/ 106 h 565"/>
                <a:gd name="T72" fmla="*/ 445 w 565"/>
                <a:gd name="T73" fmla="*/ 55 h 565"/>
                <a:gd name="T74" fmla="*/ 378 w 565"/>
                <a:gd name="T75" fmla="*/ 22 h 565"/>
                <a:gd name="T76" fmla="*/ 332 w 565"/>
                <a:gd name="T77" fmla="*/ 10 h 565"/>
                <a:gd name="T78" fmla="*/ 277 w 565"/>
                <a:gd name="T79" fmla="*/ 5 h 565"/>
                <a:gd name="T80" fmla="*/ 197 w 565"/>
                <a:gd name="T81" fmla="*/ 19 h 565"/>
                <a:gd name="T82" fmla="*/ 125 w 565"/>
                <a:gd name="T83" fmla="*/ 55 h 565"/>
                <a:gd name="T84" fmla="*/ 68 w 565"/>
                <a:gd name="T85" fmla="*/ 108 h 565"/>
                <a:gd name="T86" fmla="*/ 27 w 565"/>
                <a:gd name="T87" fmla="*/ 178 h 565"/>
                <a:gd name="T88" fmla="*/ 10 w 565"/>
                <a:gd name="T89" fmla="*/ 233 h 565"/>
                <a:gd name="T90" fmla="*/ 7 w 565"/>
                <a:gd name="T91" fmla="*/ 308 h 565"/>
                <a:gd name="T92" fmla="*/ 22 w 565"/>
                <a:gd name="T93" fmla="*/ 378 h 565"/>
                <a:gd name="T94" fmla="*/ 55 w 565"/>
                <a:gd name="T95" fmla="*/ 440 h 565"/>
                <a:gd name="T96" fmla="*/ 104 w 565"/>
                <a:gd name="T97" fmla="*/ 493 h 565"/>
                <a:gd name="T98" fmla="*/ 164 w 565"/>
                <a:gd name="T99" fmla="*/ 53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5" h="565">
                  <a:moveTo>
                    <a:pt x="380" y="17"/>
                  </a:moveTo>
                  <a:lnTo>
                    <a:pt x="380" y="17"/>
                  </a:lnTo>
                  <a:lnTo>
                    <a:pt x="404" y="27"/>
                  </a:lnTo>
                  <a:lnTo>
                    <a:pt x="426" y="39"/>
                  </a:lnTo>
                  <a:lnTo>
                    <a:pt x="447" y="51"/>
                  </a:lnTo>
                  <a:lnTo>
                    <a:pt x="466" y="68"/>
                  </a:lnTo>
                  <a:lnTo>
                    <a:pt x="486" y="84"/>
                  </a:lnTo>
                  <a:lnTo>
                    <a:pt x="500" y="101"/>
                  </a:lnTo>
                  <a:lnTo>
                    <a:pt x="517" y="120"/>
                  </a:lnTo>
                  <a:lnTo>
                    <a:pt x="529" y="142"/>
                  </a:lnTo>
                  <a:lnTo>
                    <a:pt x="541" y="164"/>
                  </a:lnTo>
                  <a:lnTo>
                    <a:pt x="548" y="185"/>
                  </a:lnTo>
                  <a:lnTo>
                    <a:pt x="558" y="209"/>
                  </a:lnTo>
                  <a:lnTo>
                    <a:pt x="563" y="233"/>
                  </a:lnTo>
                  <a:lnTo>
                    <a:pt x="565" y="257"/>
                  </a:lnTo>
                  <a:lnTo>
                    <a:pt x="565" y="281"/>
                  </a:lnTo>
                  <a:lnTo>
                    <a:pt x="565" y="308"/>
                  </a:lnTo>
                  <a:lnTo>
                    <a:pt x="563" y="334"/>
                  </a:lnTo>
                  <a:lnTo>
                    <a:pt x="563" y="334"/>
                  </a:lnTo>
                  <a:lnTo>
                    <a:pt x="555" y="361"/>
                  </a:lnTo>
                  <a:lnTo>
                    <a:pt x="546" y="387"/>
                  </a:lnTo>
                  <a:lnTo>
                    <a:pt x="534" y="414"/>
                  </a:lnTo>
                  <a:lnTo>
                    <a:pt x="519" y="438"/>
                  </a:lnTo>
                  <a:lnTo>
                    <a:pt x="503" y="459"/>
                  </a:lnTo>
                  <a:lnTo>
                    <a:pt x="486" y="481"/>
                  </a:lnTo>
                  <a:lnTo>
                    <a:pt x="466" y="498"/>
                  </a:lnTo>
                  <a:lnTo>
                    <a:pt x="445" y="515"/>
                  </a:lnTo>
                  <a:lnTo>
                    <a:pt x="421" y="529"/>
                  </a:lnTo>
                  <a:lnTo>
                    <a:pt x="397" y="541"/>
                  </a:lnTo>
                  <a:lnTo>
                    <a:pt x="370" y="551"/>
                  </a:lnTo>
                  <a:lnTo>
                    <a:pt x="344" y="558"/>
                  </a:lnTo>
                  <a:lnTo>
                    <a:pt x="317" y="563"/>
                  </a:lnTo>
                  <a:lnTo>
                    <a:pt x="289" y="565"/>
                  </a:lnTo>
                  <a:lnTo>
                    <a:pt x="260" y="565"/>
                  </a:lnTo>
                  <a:lnTo>
                    <a:pt x="231" y="560"/>
                  </a:lnTo>
                  <a:lnTo>
                    <a:pt x="231" y="560"/>
                  </a:lnTo>
                  <a:lnTo>
                    <a:pt x="209" y="555"/>
                  </a:lnTo>
                  <a:lnTo>
                    <a:pt x="185" y="548"/>
                  </a:lnTo>
                  <a:lnTo>
                    <a:pt x="185" y="548"/>
                  </a:lnTo>
                  <a:lnTo>
                    <a:pt x="161" y="539"/>
                  </a:lnTo>
                  <a:lnTo>
                    <a:pt x="140" y="527"/>
                  </a:lnTo>
                  <a:lnTo>
                    <a:pt x="118" y="512"/>
                  </a:lnTo>
                  <a:lnTo>
                    <a:pt x="99" y="498"/>
                  </a:lnTo>
                  <a:lnTo>
                    <a:pt x="82" y="481"/>
                  </a:lnTo>
                  <a:lnTo>
                    <a:pt x="65" y="464"/>
                  </a:lnTo>
                  <a:lnTo>
                    <a:pt x="51" y="445"/>
                  </a:lnTo>
                  <a:lnTo>
                    <a:pt x="36" y="423"/>
                  </a:lnTo>
                  <a:lnTo>
                    <a:pt x="27" y="402"/>
                  </a:lnTo>
                  <a:lnTo>
                    <a:pt x="17" y="380"/>
                  </a:lnTo>
                  <a:lnTo>
                    <a:pt x="10" y="356"/>
                  </a:lnTo>
                  <a:lnTo>
                    <a:pt x="5" y="332"/>
                  </a:lnTo>
                  <a:lnTo>
                    <a:pt x="0" y="308"/>
                  </a:lnTo>
                  <a:lnTo>
                    <a:pt x="0" y="281"/>
                  </a:lnTo>
                  <a:lnTo>
                    <a:pt x="0" y="257"/>
                  </a:lnTo>
                  <a:lnTo>
                    <a:pt x="5" y="231"/>
                  </a:lnTo>
                  <a:lnTo>
                    <a:pt x="5" y="231"/>
                  </a:lnTo>
                  <a:lnTo>
                    <a:pt x="12" y="202"/>
                  </a:lnTo>
                  <a:lnTo>
                    <a:pt x="19" y="176"/>
                  </a:lnTo>
                  <a:lnTo>
                    <a:pt x="31" y="152"/>
                  </a:lnTo>
                  <a:lnTo>
                    <a:pt x="46" y="128"/>
                  </a:lnTo>
                  <a:lnTo>
                    <a:pt x="63" y="106"/>
                  </a:lnTo>
                  <a:lnTo>
                    <a:pt x="80" y="84"/>
                  </a:lnTo>
                  <a:lnTo>
                    <a:pt x="101" y="65"/>
                  </a:lnTo>
                  <a:lnTo>
                    <a:pt x="123" y="51"/>
                  </a:lnTo>
                  <a:lnTo>
                    <a:pt x="144" y="36"/>
                  </a:lnTo>
                  <a:lnTo>
                    <a:pt x="171" y="24"/>
                  </a:lnTo>
                  <a:lnTo>
                    <a:pt x="195" y="12"/>
                  </a:lnTo>
                  <a:lnTo>
                    <a:pt x="221" y="5"/>
                  </a:lnTo>
                  <a:lnTo>
                    <a:pt x="250" y="0"/>
                  </a:lnTo>
                  <a:lnTo>
                    <a:pt x="277" y="0"/>
                  </a:lnTo>
                  <a:lnTo>
                    <a:pt x="305" y="0"/>
                  </a:lnTo>
                  <a:lnTo>
                    <a:pt x="334" y="5"/>
                  </a:lnTo>
                  <a:lnTo>
                    <a:pt x="334" y="5"/>
                  </a:lnTo>
                  <a:lnTo>
                    <a:pt x="358" y="10"/>
                  </a:lnTo>
                  <a:lnTo>
                    <a:pt x="380" y="17"/>
                  </a:lnTo>
                  <a:lnTo>
                    <a:pt x="380" y="17"/>
                  </a:lnTo>
                  <a:close/>
                  <a:moveTo>
                    <a:pt x="188" y="543"/>
                  </a:moveTo>
                  <a:lnTo>
                    <a:pt x="188" y="543"/>
                  </a:lnTo>
                  <a:lnTo>
                    <a:pt x="209" y="551"/>
                  </a:lnTo>
                  <a:lnTo>
                    <a:pt x="233" y="555"/>
                  </a:lnTo>
                  <a:lnTo>
                    <a:pt x="233" y="555"/>
                  </a:lnTo>
                  <a:lnTo>
                    <a:pt x="262" y="558"/>
                  </a:lnTo>
                  <a:lnTo>
                    <a:pt x="289" y="560"/>
                  </a:lnTo>
                  <a:lnTo>
                    <a:pt x="317" y="558"/>
                  </a:lnTo>
                  <a:lnTo>
                    <a:pt x="344" y="553"/>
                  </a:lnTo>
                  <a:lnTo>
                    <a:pt x="368" y="546"/>
                  </a:lnTo>
                  <a:lnTo>
                    <a:pt x="394" y="536"/>
                  </a:lnTo>
                  <a:lnTo>
                    <a:pt x="418" y="524"/>
                  </a:lnTo>
                  <a:lnTo>
                    <a:pt x="440" y="510"/>
                  </a:lnTo>
                  <a:lnTo>
                    <a:pt x="462" y="493"/>
                  </a:lnTo>
                  <a:lnTo>
                    <a:pt x="481" y="476"/>
                  </a:lnTo>
                  <a:lnTo>
                    <a:pt x="498" y="457"/>
                  </a:lnTo>
                  <a:lnTo>
                    <a:pt x="515" y="435"/>
                  </a:lnTo>
                  <a:lnTo>
                    <a:pt x="529" y="411"/>
                  </a:lnTo>
                  <a:lnTo>
                    <a:pt x="539" y="387"/>
                  </a:lnTo>
                  <a:lnTo>
                    <a:pt x="548" y="361"/>
                  </a:lnTo>
                  <a:lnTo>
                    <a:pt x="555" y="332"/>
                  </a:lnTo>
                  <a:lnTo>
                    <a:pt x="555" y="332"/>
                  </a:lnTo>
                  <a:lnTo>
                    <a:pt x="558" y="308"/>
                  </a:lnTo>
                  <a:lnTo>
                    <a:pt x="560" y="281"/>
                  </a:lnTo>
                  <a:lnTo>
                    <a:pt x="558" y="257"/>
                  </a:lnTo>
                  <a:lnTo>
                    <a:pt x="555" y="233"/>
                  </a:lnTo>
                  <a:lnTo>
                    <a:pt x="551" y="212"/>
                  </a:lnTo>
                  <a:lnTo>
                    <a:pt x="543" y="188"/>
                  </a:lnTo>
                  <a:lnTo>
                    <a:pt x="534" y="166"/>
                  </a:lnTo>
                  <a:lnTo>
                    <a:pt x="524" y="144"/>
                  </a:lnTo>
                  <a:lnTo>
                    <a:pt x="510" y="125"/>
                  </a:lnTo>
                  <a:lnTo>
                    <a:pt x="495" y="106"/>
                  </a:lnTo>
                  <a:lnTo>
                    <a:pt x="481" y="87"/>
                  </a:lnTo>
                  <a:lnTo>
                    <a:pt x="462" y="72"/>
                  </a:lnTo>
                  <a:lnTo>
                    <a:pt x="445" y="55"/>
                  </a:lnTo>
                  <a:lnTo>
                    <a:pt x="423" y="43"/>
                  </a:lnTo>
                  <a:lnTo>
                    <a:pt x="402" y="31"/>
                  </a:lnTo>
                  <a:lnTo>
                    <a:pt x="378" y="22"/>
                  </a:lnTo>
                  <a:lnTo>
                    <a:pt x="378" y="22"/>
                  </a:lnTo>
                  <a:lnTo>
                    <a:pt x="356" y="15"/>
                  </a:lnTo>
                  <a:lnTo>
                    <a:pt x="332" y="10"/>
                  </a:lnTo>
                  <a:lnTo>
                    <a:pt x="332" y="10"/>
                  </a:lnTo>
                  <a:lnTo>
                    <a:pt x="305" y="7"/>
                  </a:lnTo>
                  <a:lnTo>
                    <a:pt x="277" y="5"/>
                  </a:lnTo>
                  <a:lnTo>
                    <a:pt x="250" y="7"/>
                  </a:lnTo>
                  <a:lnTo>
                    <a:pt x="224" y="12"/>
                  </a:lnTo>
                  <a:lnTo>
                    <a:pt x="197" y="19"/>
                  </a:lnTo>
                  <a:lnTo>
                    <a:pt x="173" y="29"/>
                  </a:lnTo>
                  <a:lnTo>
                    <a:pt x="149" y="41"/>
                  </a:lnTo>
                  <a:lnTo>
                    <a:pt x="125" y="55"/>
                  </a:lnTo>
                  <a:lnTo>
                    <a:pt x="104" y="70"/>
                  </a:lnTo>
                  <a:lnTo>
                    <a:pt x="84" y="89"/>
                  </a:lnTo>
                  <a:lnTo>
                    <a:pt x="68" y="108"/>
                  </a:lnTo>
                  <a:lnTo>
                    <a:pt x="51" y="130"/>
                  </a:lnTo>
                  <a:lnTo>
                    <a:pt x="39" y="154"/>
                  </a:lnTo>
                  <a:lnTo>
                    <a:pt x="27" y="178"/>
                  </a:lnTo>
                  <a:lnTo>
                    <a:pt x="17" y="205"/>
                  </a:lnTo>
                  <a:lnTo>
                    <a:pt x="10" y="233"/>
                  </a:lnTo>
                  <a:lnTo>
                    <a:pt x="10" y="233"/>
                  </a:lnTo>
                  <a:lnTo>
                    <a:pt x="7" y="257"/>
                  </a:lnTo>
                  <a:lnTo>
                    <a:pt x="5" y="281"/>
                  </a:lnTo>
                  <a:lnTo>
                    <a:pt x="7" y="308"/>
                  </a:lnTo>
                  <a:lnTo>
                    <a:pt x="10" y="332"/>
                  </a:lnTo>
                  <a:lnTo>
                    <a:pt x="15" y="354"/>
                  </a:lnTo>
                  <a:lnTo>
                    <a:pt x="22" y="378"/>
                  </a:lnTo>
                  <a:lnTo>
                    <a:pt x="31" y="399"/>
                  </a:lnTo>
                  <a:lnTo>
                    <a:pt x="43" y="421"/>
                  </a:lnTo>
                  <a:lnTo>
                    <a:pt x="55" y="440"/>
                  </a:lnTo>
                  <a:lnTo>
                    <a:pt x="70" y="459"/>
                  </a:lnTo>
                  <a:lnTo>
                    <a:pt x="87" y="476"/>
                  </a:lnTo>
                  <a:lnTo>
                    <a:pt x="104" y="493"/>
                  </a:lnTo>
                  <a:lnTo>
                    <a:pt x="123" y="507"/>
                  </a:lnTo>
                  <a:lnTo>
                    <a:pt x="142" y="522"/>
                  </a:lnTo>
                  <a:lnTo>
                    <a:pt x="164" y="534"/>
                  </a:lnTo>
                  <a:lnTo>
                    <a:pt x="188" y="543"/>
                  </a:lnTo>
                  <a:lnTo>
                    <a:pt x="188" y="543"/>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0"/>
            <p:cNvSpPr>
              <a:spLocks/>
            </p:cNvSpPr>
            <p:nvPr/>
          </p:nvSpPr>
          <p:spPr bwMode="auto">
            <a:xfrm>
              <a:off x="7750175" y="4103688"/>
              <a:ext cx="815975" cy="812800"/>
            </a:xfrm>
            <a:custGeom>
              <a:avLst/>
              <a:gdLst>
                <a:gd name="T0" fmla="*/ 4 w 514"/>
                <a:gd name="T1" fmla="*/ 209 h 512"/>
                <a:gd name="T2" fmla="*/ 19 w 514"/>
                <a:gd name="T3" fmla="*/ 158 h 512"/>
                <a:gd name="T4" fmla="*/ 41 w 514"/>
                <a:gd name="T5" fmla="*/ 115 h 512"/>
                <a:gd name="T6" fmla="*/ 72 w 514"/>
                <a:gd name="T7" fmla="*/ 77 h 512"/>
                <a:gd name="T8" fmla="*/ 110 w 514"/>
                <a:gd name="T9" fmla="*/ 43 h 512"/>
                <a:gd name="T10" fmla="*/ 153 w 514"/>
                <a:gd name="T11" fmla="*/ 19 h 512"/>
                <a:gd name="T12" fmla="*/ 199 w 514"/>
                <a:gd name="T13" fmla="*/ 4 h 512"/>
                <a:gd name="T14" fmla="*/ 250 w 514"/>
                <a:gd name="T15" fmla="*/ 0 h 512"/>
                <a:gd name="T16" fmla="*/ 302 w 514"/>
                <a:gd name="T17" fmla="*/ 2 h 512"/>
                <a:gd name="T18" fmla="*/ 329 w 514"/>
                <a:gd name="T19" fmla="*/ 9 h 512"/>
                <a:gd name="T20" fmla="*/ 375 w 514"/>
                <a:gd name="T21" fmla="*/ 28 h 512"/>
                <a:gd name="T22" fmla="*/ 418 w 514"/>
                <a:gd name="T23" fmla="*/ 55 h 512"/>
                <a:gd name="T24" fmla="*/ 451 w 514"/>
                <a:gd name="T25" fmla="*/ 91 h 512"/>
                <a:gd name="T26" fmla="*/ 480 w 514"/>
                <a:gd name="T27" fmla="*/ 129 h 512"/>
                <a:gd name="T28" fmla="*/ 500 w 514"/>
                <a:gd name="T29" fmla="*/ 175 h 512"/>
                <a:gd name="T30" fmla="*/ 512 w 514"/>
                <a:gd name="T31" fmla="*/ 226 h 512"/>
                <a:gd name="T32" fmla="*/ 512 w 514"/>
                <a:gd name="T33" fmla="*/ 276 h 512"/>
                <a:gd name="T34" fmla="*/ 509 w 514"/>
                <a:gd name="T35" fmla="*/ 302 h 512"/>
                <a:gd name="T36" fmla="*/ 495 w 514"/>
                <a:gd name="T37" fmla="*/ 351 h 512"/>
                <a:gd name="T38" fmla="*/ 471 w 514"/>
                <a:gd name="T39" fmla="*/ 396 h 512"/>
                <a:gd name="T40" fmla="*/ 439 w 514"/>
                <a:gd name="T41" fmla="*/ 435 h 512"/>
                <a:gd name="T42" fmla="*/ 401 w 514"/>
                <a:gd name="T43" fmla="*/ 466 h 512"/>
                <a:gd name="T44" fmla="*/ 358 w 514"/>
                <a:gd name="T45" fmla="*/ 490 h 512"/>
                <a:gd name="T46" fmla="*/ 312 w 514"/>
                <a:gd name="T47" fmla="*/ 507 h 512"/>
                <a:gd name="T48" fmla="*/ 262 w 514"/>
                <a:gd name="T49" fmla="*/ 512 h 512"/>
                <a:gd name="T50" fmla="*/ 209 w 514"/>
                <a:gd name="T51" fmla="*/ 509 h 512"/>
                <a:gd name="T52" fmla="*/ 185 w 514"/>
                <a:gd name="T53" fmla="*/ 502 h 512"/>
                <a:gd name="T54" fmla="*/ 137 w 514"/>
                <a:gd name="T55" fmla="*/ 483 h 512"/>
                <a:gd name="T56" fmla="*/ 96 w 514"/>
                <a:gd name="T57" fmla="*/ 456 h 512"/>
                <a:gd name="T58" fmla="*/ 60 w 514"/>
                <a:gd name="T59" fmla="*/ 420 h 512"/>
                <a:gd name="T60" fmla="*/ 31 w 514"/>
                <a:gd name="T61" fmla="*/ 379 h 512"/>
                <a:gd name="T62" fmla="*/ 12 w 514"/>
                <a:gd name="T63" fmla="*/ 336 h 512"/>
                <a:gd name="T64" fmla="*/ 2 w 514"/>
                <a:gd name="T65" fmla="*/ 286 h 512"/>
                <a:gd name="T66" fmla="*/ 0 w 514"/>
                <a:gd name="T67" fmla="*/ 235 h 512"/>
                <a:gd name="T68" fmla="*/ 4 w 514"/>
                <a:gd name="T69" fmla="*/ 20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4" h="512">
                  <a:moveTo>
                    <a:pt x="4" y="209"/>
                  </a:moveTo>
                  <a:lnTo>
                    <a:pt x="4" y="209"/>
                  </a:lnTo>
                  <a:lnTo>
                    <a:pt x="9" y="185"/>
                  </a:lnTo>
                  <a:lnTo>
                    <a:pt x="19" y="158"/>
                  </a:lnTo>
                  <a:lnTo>
                    <a:pt x="28" y="137"/>
                  </a:lnTo>
                  <a:lnTo>
                    <a:pt x="41" y="115"/>
                  </a:lnTo>
                  <a:lnTo>
                    <a:pt x="55" y="93"/>
                  </a:lnTo>
                  <a:lnTo>
                    <a:pt x="72" y="77"/>
                  </a:lnTo>
                  <a:lnTo>
                    <a:pt x="91" y="60"/>
                  </a:lnTo>
                  <a:lnTo>
                    <a:pt x="110" y="43"/>
                  </a:lnTo>
                  <a:lnTo>
                    <a:pt x="132" y="31"/>
                  </a:lnTo>
                  <a:lnTo>
                    <a:pt x="153" y="19"/>
                  </a:lnTo>
                  <a:lnTo>
                    <a:pt x="175" y="12"/>
                  </a:lnTo>
                  <a:lnTo>
                    <a:pt x="199" y="4"/>
                  </a:lnTo>
                  <a:lnTo>
                    <a:pt x="226" y="0"/>
                  </a:lnTo>
                  <a:lnTo>
                    <a:pt x="250" y="0"/>
                  </a:lnTo>
                  <a:lnTo>
                    <a:pt x="276" y="0"/>
                  </a:lnTo>
                  <a:lnTo>
                    <a:pt x="302" y="2"/>
                  </a:lnTo>
                  <a:lnTo>
                    <a:pt x="302" y="2"/>
                  </a:lnTo>
                  <a:lnTo>
                    <a:pt x="329" y="9"/>
                  </a:lnTo>
                  <a:lnTo>
                    <a:pt x="353" y="16"/>
                  </a:lnTo>
                  <a:lnTo>
                    <a:pt x="375" y="28"/>
                  </a:lnTo>
                  <a:lnTo>
                    <a:pt x="396" y="41"/>
                  </a:lnTo>
                  <a:lnTo>
                    <a:pt x="418" y="55"/>
                  </a:lnTo>
                  <a:lnTo>
                    <a:pt x="435" y="72"/>
                  </a:lnTo>
                  <a:lnTo>
                    <a:pt x="451" y="91"/>
                  </a:lnTo>
                  <a:lnTo>
                    <a:pt x="468" y="110"/>
                  </a:lnTo>
                  <a:lnTo>
                    <a:pt x="480" y="129"/>
                  </a:lnTo>
                  <a:lnTo>
                    <a:pt x="492" y="153"/>
                  </a:lnTo>
                  <a:lnTo>
                    <a:pt x="500" y="175"/>
                  </a:lnTo>
                  <a:lnTo>
                    <a:pt x="507" y="199"/>
                  </a:lnTo>
                  <a:lnTo>
                    <a:pt x="512" y="226"/>
                  </a:lnTo>
                  <a:lnTo>
                    <a:pt x="514" y="250"/>
                  </a:lnTo>
                  <a:lnTo>
                    <a:pt x="512" y="276"/>
                  </a:lnTo>
                  <a:lnTo>
                    <a:pt x="509" y="302"/>
                  </a:lnTo>
                  <a:lnTo>
                    <a:pt x="509" y="302"/>
                  </a:lnTo>
                  <a:lnTo>
                    <a:pt x="502" y="327"/>
                  </a:lnTo>
                  <a:lnTo>
                    <a:pt x="495" y="351"/>
                  </a:lnTo>
                  <a:lnTo>
                    <a:pt x="483" y="375"/>
                  </a:lnTo>
                  <a:lnTo>
                    <a:pt x="471" y="396"/>
                  </a:lnTo>
                  <a:lnTo>
                    <a:pt x="456" y="415"/>
                  </a:lnTo>
                  <a:lnTo>
                    <a:pt x="439" y="435"/>
                  </a:lnTo>
                  <a:lnTo>
                    <a:pt x="423" y="452"/>
                  </a:lnTo>
                  <a:lnTo>
                    <a:pt x="401" y="466"/>
                  </a:lnTo>
                  <a:lnTo>
                    <a:pt x="382" y="480"/>
                  </a:lnTo>
                  <a:lnTo>
                    <a:pt x="358" y="490"/>
                  </a:lnTo>
                  <a:lnTo>
                    <a:pt x="336" y="500"/>
                  </a:lnTo>
                  <a:lnTo>
                    <a:pt x="312" y="507"/>
                  </a:lnTo>
                  <a:lnTo>
                    <a:pt x="288" y="512"/>
                  </a:lnTo>
                  <a:lnTo>
                    <a:pt x="262" y="512"/>
                  </a:lnTo>
                  <a:lnTo>
                    <a:pt x="235" y="512"/>
                  </a:lnTo>
                  <a:lnTo>
                    <a:pt x="209" y="509"/>
                  </a:lnTo>
                  <a:lnTo>
                    <a:pt x="209" y="509"/>
                  </a:lnTo>
                  <a:lnTo>
                    <a:pt x="185" y="502"/>
                  </a:lnTo>
                  <a:lnTo>
                    <a:pt x="161" y="492"/>
                  </a:lnTo>
                  <a:lnTo>
                    <a:pt x="137" y="483"/>
                  </a:lnTo>
                  <a:lnTo>
                    <a:pt x="115" y="471"/>
                  </a:lnTo>
                  <a:lnTo>
                    <a:pt x="96" y="456"/>
                  </a:lnTo>
                  <a:lnTo>
                    <a:pt x="77" y="439"/>
                  </a:lnTo>
                  <a:lnTo>
                    <a:pt x="60" y="420"/>
                  </a:lnTo>
                  <a:lnTo>
                    <a:pt x="45" y="401"/>
                  </a:lnTo>
                  <a:lnTo>
                    <a:pt x="31" y="379"/>
                  </a:lnTo>
                  <a:lnTo>
                    <a:pt x="21" y="358"/>
                  </a:lnTo>
                  <a:lnTo>
                    <a:pt x="12" y="336"/>
                  </a:lnTo>
                  <a:lnTo>
                    <a:pt x="4" y="312"/>
                  </a:lnTo>
                  <a:lnTo>
                    <a:pt x="2" y="286"/>
                  </a:lnTo>
                  <a:lnTo>
                    <a:pt x="0" y="262"/>
                  </a:lnTo>
                  <a:lnTo>
                    <a:pt x="0" y="235"/>
                  </a:lnTo>
                  <a:lnTo>
                    <a:pt x="4" y="209"/>
                  </a:lnTo>
                  <a:lnTo>
                    <a:pt x="4" y="209"/>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
            <p:cNvSpPr>
              <a:spLocks/>
            </p:cNvSpPr>
            <p:nvPr/>
          </p:nvSpPr>
          <p:spPr bwMode="auto">
            <a:xfrm>
              <a:off x="7891463" y="4171950"/>
              <a:ext cx="530225" cy="641350"/>
            </a:xfrm>
            <a:custGeom>
              <a:avLst/>
              <a:gdLst>
                <a:gd name="T0" fmla="*/ 189 w 334"/>
                <a:gd name="T1" fmla="*/ 214 h 404"/>
                <a:gd name="T2" fmla="*/ 187 w 334"/>
                <a:gd name="T3" fmla="*/ 185 h 404"/>
                <a:gd name="T4" fmla="*/ 165 w 334"/>
                <a:gd name="T5" fmla="*/ 101 h 404"/>
                <a:gd name="T6" fmla="*/ 161 w 334"/>
                <a:gd name="T7" fmla="*/ 79 h 404"/>
                <a:gd name="T8" fmla="*/ 161 w 334"/>
                <a:gd name="T9" fmla="*/ 24 h 404"/>
                <a:gd name="T10" fmla="*/ 204 w 334"/>
                <a:gd name="T11" fmla="*/ 0 h 404"/>
                <a:gd name="T12" fmla="*/ 201 w 334"/>
                <a:gd name="T13" fmla="*/ 22 h 404"/>
                <a:gd name="T14" fmla="*/ 201 w 334"/>
                <a:gd name="T15" fmla="*/ 74 h 404"/>
                <a:gd name="T16" fmla="*/ 204 w 334"/>
                <a:gd name="T17" fmla="*/ 96 h 404"/>
                <a:gd name="T18" fmla="*/ 209 w 334"/>
                <a:gd name="T19" fmla="*/ 108 h 404"/>
                <a:gd name="T20" fmla="*/ 213 w 334"/>
                <a:gd name="T21" fmla="*/ 110 h 404"/>
                <a:gd name="T22" fmla="*/ 221 w 334"/>
                <a:gd name="T23" fmla="*/ 110 h 404"/>
                <a:gd name="T24" fmla="*/ 228 w 334"/>
                <a:gd name="T25" fmla="*/ 106 h 404"/>
                <a:gd name="T26" fmla="*/ 247 w 334"/>
                <a:gd name="T27" fmla="*/ 103 h 404"/>
                <a:gd name="T28" fmla="*/ 266 w 334"/>
                <a:gd name="T29" fmla="*/ 106 h 404"/>
                <a:gd name="T30" fmla="*/ 295 w 334"/>
                <a:gd name="T31" fmla="*/ 118 h 404"/>
                <a:gd name="T32" fmla="*/ 317 w 334"/>
                <a:gd name="T33" fmla="*/ 137 h 404"/>
                <a:gd name="T34" fmla="*/ 331 w 334"/>
                <a:gd name="T35" fmla="*/ 161 h 404"/>
                <a:gd name="T36" fmla="*/ 334 w 334"/>
                <a:gd name="T37" fmla="*/ 195 h 404"/>
                <a:gd name="T38" fmla="*/ 331 w 334"/>
                <a:gd name="T39" fmla="*/ 219 h 404"/>
                <a:gd name="T40" fmla="*/ 317 w 334"/>
                <a:gd name="T41" fmla="*/ 267 h 404"/>
                <a:gd name="T42" fmla="*/ 305 w 334"/>
                <a:gd name="T43" fmla="*/ 286 h 404"/>
                <a:gd name="T44" fmla="*/ 283 w 334"/>
                <a:gd name="T45" fmla="*/ 320 h 404"/>
                <a:gd name="T46" fmla="*/ 254 w 334"/>
                <a:gd name="T47" fmla="*/ 346 h 404"/>
                <a:gd name="T48" fmla="*/ 218 w 334"/>
                <a:gd name="T49" fmla="*/ 360 h 404"/>
                <a:gd name="T50" fmla="*/ 180 w 334"/>
                <a:gd name="T51" fmla="*/ 368 h 404"/>
                <a:gd name="T52" fmla="*/ 156 w 334"/>
                <a:gd name="T53" fmla="*/ 368 h 404"/>
                <a:gd name="T54" fmla="*/ 132 w 334"/>
                <a:gd name="T55" fmla="*/ 363 h 404"/>
                <a:gd name="T56" fmla="*/ 108 w 334"/>
                <a:gd name="T57" fmla="*/ 351 h 404"/>
                <a:gd name="T58" fmla="*/ 86 w 334"/>
                <a:gd name="T59" fmla="*/ 332 h 404"/>
                <a:gd name="T60" fmla="*/ 79 w 334"/>
                <a:gd name="T61" fmla="*/ 324 h 404"/>
                <a:gd name="T62" fmla="*/ 64 w 334"/>
                <a:gd name="T63" fmla="*/ 317 h 404"/>
                <a:gd name="T64" fmla="*/ 55 w 334"/>
                <a:gd name="T65" fmla="*/ 317 h 404"/>
                <a:gd name="T66" fmla="*/ 45 w 334"/>
                <a:gd name="T67" fmla="*/ 320 h 404"/>
                <a:gd name="T68" fmla="*/ 40 w 334"/>
                <a:gd name="T69" fmla="*/ 332 h 404"/>
                <a:gd name="T70" fmla="*/ 45 w 334"/>
                <a:gd name="T71" fmla="*/ 348 h 404"/>
                <a:gd name="T72" fmla="*/ 67 w 334"/>
                <a:gd name="T73" fmla="*/ 387 h 404"/>
                <a:gd name="T74" fmla="*/ 31 w 334"/>
                <a:gd name="T75" fmla="*/ 404 h 404"/>
                <a:gd name="T76" fmla="*/ 21 w 334"/>
                <a:gd name="T77" fmla="*/ 387 h 404"/>
                <a:gd name="T78" fmla="*/ 2 w 334"/>
                <a:gd name="T79" fmla="*/ 346 h 404"/>
                <a:gd name="T80" fmla="*/ 0 w 334"/>
                <a:gd name="T81" fmla="*/ 329 h 404"/>
                <a:gd name="T82" fmla="*/ 2 w 334"/>
                <a:gd name="T83" fmla="*/ 308 h 404"/>
                <a:gd name="T84" fmla="*/ 12 w 334"/>
                <a:gd name="T85" fmla="*/ 291 h 404"/>
                <a:gd name="T86" fmla="*/ 26 w 334"/>
                <a:gd name="T87" fmla="*/ 279 h 404"/>
                <a:gd name="T88" fmla="*/ 45 w 334"/>
                <a:gd name="T89" fmla="*/ 274 h 404"/>
                <a:gd name="T90" fmla="*/ 60 w 334"/>
                <a:gd name="T91" fmla="*/ 274 h 404"/>
                <a:gd name="T92" fmla="*/ 86 w 334"/>
                <a:gd name="T93" fmla="*/ 281 h 404"/>
                <a:gd name="T94" fmla="*/ 103 w 334"/>
                <a:gd name="T95" fmla="*/ 284 h 404"/>
                <a:gd name="T96" fmla="*/ 139 w 334"/>
                <a:gd name="T97" fmla="*/ 279 h 404"/>
                <a:gd name="T98" fmla="*/ 165 w 334"/>
                <a:gd name="T99" fmla="*/ 262 h 404"/>
                <a:gd name="T100" fmla="*/ 182 w 334"/>
                <a:gd name="T101" fmla="*/ 240 h 404"/>
                <a:gd name="T102" fmla="*/ 189 w 334"/>
                <a:gd name="T103" fmla="*/ 21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4" h="404">
                  <a:moveTo>
                    <a:pt x="189" y="214"/>
                  </a:moveTo>
                  <a:lnTo>
                    <a:pt x="189" y="214"/>
                  </a:lnTo>
                  <a:lnTo>
                    <a:pt x="189" y="199"/>
                  </a:lnTo>
                  <a:lnTo>
                    <a:pt x="187" y="185"/>
                  </a:lnTo>
                  <a:lnTo>
                    <a:pt x="182" y="156"/>
                  </a:lnTo>
                  <a:lnTo>
                    <a:pt x="165" y="101"/>
                  </a:lnTo>
                  <a:lnTo>
                    <a:pt x="165" y="101"/>
                  </a:lnTo>
                  <a:lnTo>
                    <a:pt x="161" y="79"/>
                  </a:lnTo>
                  <a:lnTo>
                    <a:pt x="158" y="50"/>
                  </a:lnTo>
                  <a:lnTo>
                    <a:pt x="161" y="24"/>
                  </a:lnTo>
                  <a:lnTo>
                    <a:pt x="161" y="0"/>
                  </a:lnTo>
                  <a:lnTo>
                    <a:pt x="204" y="0"/>
                  </a:lnTo>
                  <a:lnTo>
                    <a:pt x="204" y="0"/>
                  </a:lnTo>
                  <a:lnTo>
                    <a:pt x="201" y="22"/>
                  </a:lnTo>
                  <a:lnTo>
                    <a:pt x="201" y="48"/>
                  </a:lnTo>
                  <a:lnTo>
                    <a:pt x="201" y="74"/>
                  </a:lnTo>
                  <a:lnTo>
                    <a:pt x="204" y="96"/>
                  </a:lnTo>
                  <a:lnTo>
                    <a:pt x="204" y="96"/>
                  </a:lnTo>
                  <a:lnTo>
                    <a:pt x="206" y="106"/>
                  </a:lnTo>
                  <a:lnTo>
                    <a:pt x="209" y="108"/>
                  </a:lnTo>
                  <a:lnTo>
                    <a:pt x="213" y="110"/>
                  </a:lnTo>
                  <a:lnTo>
                    <a:pt x="213" y="110"/>
                  </a:lnTo>
                  <a:lnTo>
                    <a:pt x="218" y="110"/>
                  </a:lnTo>
                  <a:lnTo>
                    <a:pt x="221" y="110"/>
                  </a:lnTo>
                  <a:lnTo>
                    <a:pt x="228" y="106"/>
                  </a:lnTo>
                  <a:lnTo>
                    <a:pt x="228" y="106"/>
                  </a:lnTo>
                  <a:lnTo>
                    <a:pt x="238" y="103"/>
                  </a:lnTo>
                  <a:lnTo>
                    <a:pt x="247" y="103"/>
                  </a:lnTo>
                  <a:lnTo>
                    <a:pt x="266" y="106"/>
                  </a:lnTo>
                  <a:lnTo>
                    <a:pt x="266" y="106"/>
                  </a:lnTo>
                  <a:lnTo>
                    <a:pt x="283" y="110"/>
                  </a:lnTo>
                  <a:lnTo>
                    <a:pt x="295" y="118"/>
                  </a:lnTo>
                  <a:lnTo>
                    <a:pt x="307" y="127"/>
                  </a:lnTo>
                  <a:lnTo>
                    <a:pt x="317" y="137"/>
                  </a:lnTo>
                  <a:lnTo>
                    <a:pt x="324" y="149"/>
                  </a:lnTo>
                  <a:lnTo>
                    <a:pt x="331" y="161"/>
                  </a:lnTo>
                  <a:lnTo>
                    <a:pt x="334" y="178"/>
                  </a:lnTo>
                  <a:lnTo>
                    <a:pt x="334" y="195"/>
                  </a:lnTo>
                  <a:lnTo>
                    <a:pt x="334" y="195"/>
                  </a:lnTo>
                  <a:lnTo>
                    <a:pt x="331" y="219"/>
                  </a:lnTo>
                  <a:lnTo>
                    <a:pt x="326" y="243"/>
                  </a:lnTo>
                  <a:lnTo>
                    <a:pt x="317" y="267"/>
                  </a:lnTo>
                  <a:lnTo>
                    <a:pt x="305" y="286"/>
                  </a:lnTo>
                  <a:lnTo>
                    <a:pt x="305" y="286"/>
                  </a:lnTo>
                  <a:lnTo>
                    <a:pt x="295" y="305"/>
                  </a:lnTo>
                  <a:lnTo>
                    <a:pt x="283" y="320"/>
                  </a:lnTo>
                  <a:lnTo>
                    <a:pt x="269" y="334"/>
                  </a:lnTo>
                  <a:lnTo>
                    <a:pt x="254" y="346"/>
                  </a:lnTo>
                  <a:lnTo>
                    <a:pt x="238" y="356"/>
                  </a:lnTo>
                  <a:lnTo>
                    <a:pt x="218" y="360"/>
                  </a:lnTo>
                  <a:lnTo>
                    <a:pt x="199" y="365"/>
                  </a:lnTo>
                  <a:lnTo>
                    <a:pt x="180" y="368"/>
                  </a:lnTo>
                  <a:lnTo>
                    <a:pt x="180" y="368"/>
                  </a:lnTo>
                  <a:lnTo>
                    <a:pt x="156" y="368"/>
                  </a:lnTo>
                  <a:lnTo>
                    <a:pt x="144" y="365"/>
                  </a:lnTo>
                  <a:lnTo>
                    <a:pt x="132" y="363"/>
                  </a:lnTo>
                  <a:lnTo>
                    <a:pt x="120" y="358"/>
                  </a:lnTo>
                  <a:lnTo>
                    <a:pt x="108" y="351"/>
                  </a:lnTo>
                  <a:lnTo>
                    <a:pt x="96" y="341"/>
                  </a:lnTo>
                  <a:lnTo>
                    <a:pt x="86" y="332"/>
                  </a:lnTo>
                  <a:lnTo>
                    <a:pt x="86" y="332"/>
                  </a:lnTo>
                  <a:lnTo>
                    <a:pt x="79" y="324"/>
                  </a:lnTo>
                  <a:lnTo>
                    <a:pt x="72" y="320"/>
                  </a:lnTo>
                  <a:lnTo>
                    <a:pt x="64" y="317"/>
                  </a:lnTo>
                  <a:lnTo>
                    <a:pt x="55" y="317"/>
                  </a:lnTo>
                  <a:lnTo>
                    <a:pt x="55" y="317"/>
                  </a:lnTo>
                  <a:lnTo>
                    <a:pt x="48" y="317"/>
                  </a:lnTo>
                  <a:lnTo>
                    <a:pt x="45" y="320"/>
                  </a:lnTo>
                  <a:lnTo>
                    <a:pt x="43" y="324"/>
                  </a:lnTo>
                  <a:lnTo>
                    <a:pt x="40" y="332"/>
                  </a:lnTo>
                  <a:lnTo>
                    <a:pt x="40" y="332"/>
                  </a:lnTo>
                  <a:lnTo>
                    <a:pt x="45" y="348"/>
                  </a:lnTo>
                  <a:lnTo>
                    <a:pt x="55" y="368"/>
                  </a:lnTo>
                  <a:lnTo>
                    <a:pt x="67" y="387"/>
                  </a:lnTo>
                  <a:lnTo>
                    <a:pt x="76" y="404"/>
                  </a:lnTo>
                  <a:lnTo>
                    <a:pt x="31" y="404"/>
                  </a:lnTo>
                  <a:lnTo>
                    <a:pt x="31" y="404"/>
                  </a:lnTo>
                  <a:lnTo>
                    <a:pt x="21" y="387"/>
                  </a:lnTo>
                  <a:lnTo>
                    <a:pt x="12" y="368"/>
                  </a:lnTo>
                  <a:lnTo>
                    <a:pt x="2" y="346"/>
                  </a:lnTo>
                  <a:lnTo>
                    <a:pt x="0" y="329"/>
                  </a:lnTo>
                  <a:lnTo>
                    <a:pt x="0" y="329"/>
                  </a:lnTo>
                  <a:lnTo>
                    <a:pt x="0" y="317"/>
                  </a:lnTo>
                  <a:lnTo>
                    <a:pt x="2" y="308"/>
                  </a:lnTo>
                  <a:lnTo>
                    <a:pt x="7" y="298"/>
                  </a:lnTo>
                  <a:lnTo>
                    <a:pt x="12" y="291"/>
                  </a:lnTo>
                  <a:lnTo>
                    <a:pt x="19" y="284"/>
                  </a:lnTo>
                  <a:lnTo>
                    <a:pt x="26" y="279"/>
                  </a:lnTo>
                  <a:lnTo>
                    <a:pt x="36" y="274"/>
                  </a:lnTo>
                  <a:lnTo>
                    <a:pt x="45" y="274"/>
                  </a:lnTo>
                  <a:lnTo>
                    <a:pt x="45" y="274"/>
                  </a:lnTo>
                  <a:lnTo>
                    <a:pt x="60" y="274"/>
                  </a:lnTo>
                  <a:lnTo>
                    <a:pt x="72" y="276"/>
                  </a:lnTo>
                  <a:lnTo>
                    <a:pt x="86" y="281"/>
                  </a:lnTo>
                  <a:lnTo>
                    <a:pt x="103" y="284"/>
                  </a:lnTo>
                  <a:lnTo>
                    <a:pt x="103" y="284"/>
                  </a:lnTo>
                  <a:lnTo>
                    <a:pt x="122" y="281"/>
                  </a:lnTo>
                  <a:lnTo>
                    <a:pt x="139" y="279"/>
                  </a:lnTo>
                  <a:lnTo>
                    <a:pt x="153" y="272"/>
                  </a:lnTo>
                  <a:lnTo>
                    <a:pt x="165" y="262"/>
                  </a:lnTo>
                  <a:lnTo>
                    <a:pt x="175" y="252"/>
                  </a:lnTo>
                  <a:lnTo>
                    <a:pt x="182" y="240"/>
                  </a:lnTo>
                  <a:lnTo>
                    <a:pt x="187" y="228"/>
                  </a:lnTo>
                  <a:lnTo>
                    <a:pt x="189" y="214"/>
                  </a:lnTo>
                  <a:lnTo>
                    <a:pt x="18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1" name="Freeform 25"/>
          <p:cNvSpPr>
            <a:spLocks/>
          </p:cNvSpPr>
          <p:nvPr/>
        </p:nvSpPr>
        <p:spPr bwMode="auto">
          <a:xfrm>
            <a:off x="6053139" y="3255964"/>
            <a:ext cx="549275" cy="663575"/>
          </a:xfrm>
          <a:custGeom>
            <a:avLst/>
            <a:gdLst>
              <a:gd name="T0" fmla="*/ 195 w 346"/>
              <a:gd name="T1" fmla="*/ 221 h 418"/>
              <a:gd name="T2" fmla="*/ 195 w 346"/>
              <a:gd name="T3" fmla="*/ 192 h 418"/>
              <a:gd name="T4" fmla="*/ 171 w 346"/>
              <a:gd name="T5" fmla="*/ 103 h 418"/>
              <a:gd name="T6" fmla="*/ 166 w 346"/>
              <a:gd name="T7" fmla="*/ 82 h 418"/>
              <a:gd name="T8" fmla="*/ 166 w 346"/>
              <a:gd name="T9" fmla="*/ 24 h 418"/>
              <a:gd name="T10" fmla="*/ 212 w 346"/>
              <a:gd name="T11" fmla="*/ 0 h 418"/>
              <a:gd name="T12" fmla="*/ 209 w 346"/>
              <a:gd name="T13" fmla="*/ 22 h 418"/>
              <a:gd name="T14" fmla="*/ 209 w 346"/>
              <a:gd name="T15" fmla="*/ 77 h 418"/>
              <a:gd name="T16" fmla="*/ 214 w 346"/>
              <a:gd name="T17" fmla="*/ 99 h 418"/>
              <a:gd name="T18" fmla="*/ 217 w 346"/>
              <a:gd name="T19" fmla="*/ 113 h 418"/>
              <a:gd name="T20" fmla="*/ 221 w 346"/>
              <a:gd name="T21" fmla="*/ 115 h 418"/>
              <a:gd name="T22" fmla="*/ 231 w 346"/>
              <a:gd name="T23" fmla="*/ 113 h 418"/>
              <a:gd name="T24" fmla="*/ 238 w 346"/>
              <a:gd name="T25" fmla="*/ 111 h 418"/>
              <a:gd name="T26" fmla="*/ 257 w 346"/>
              <a:gd name="T27" fmla="*/ 106 h 418"/>
              <a:gd name="T28" fmla="*/ 277 w 346"/>
              <a:gd name="T29" fmla="*/ 111 h 418"/>
              <a:gd name="T30" fmla="*/ 308 w 346"/>
              <a:gd name="T31" fmla="*/ 123 h 418"/>
              <a:gd name="T32" fmla="*/ 329 w 346"/>
              <a:gd name="T33" fmla="*/ 142 h 418"/>
              <a:gd name="T34" fmla="*/ 344 w 346"/>
              <a:gd name="T35" fmla="*/ 168 h 418"/>
              <a:gd name="T36" fmla="*/ 346 w 346"/>
              <a:gd name="T37" fmla="*/ 202 h 418"/>
              <a:gd name="T38" fmla="*/ 346 w 346"/>
              <a:gd name="T39" fmla="*/ 228 h 418"/>
              <a:gd name="T40" fmla="*/ 329 w 346"/>
              <a:gd name="T41" fmla="*/ 274 h 418"/>
              <a:gd name="T42" fmla="*/ 317 w 346"/>
              <a:gd name="T43" fmla="*/ 298 h 418"/>
              <a:gd name="T44" fmla="*/ 293 w 346"/>
              <a:gd name="T45" fmla="*/ 332 h 418"/>
              <a:gd name="T46" fmla="*/ 265 w 346"/>
              <a:gd name="T47" fmla="*/ 358 h 418"/>
              <a:gd name="T48" fmla="*/ 229 w 346"/>
              <a:gd name="T49" fmla="*/ 375 h 418"/>
              <a:gd name="T50" fmla="*/ 185 w 346"/>
              <a:gd name="T51" fmla="*/ 382 h 418"/>
              <a:gd name="T52" fmla="*/ 161 w 346"/>
              <a:gd name="T53" fmla="*/ 382 h 418"/>
              <a:gd name="T54" fmla="*/ 135 w 346"/>
              <a:gd name="T55" fmla="*/ 377 h 418"/>
              <a:gd name="T56" fmla="*/ 111 w 346"/>
              <a:gd name="T57" fmla="*/ 365 h 418"/>
              <a:gd name="T58" fmla="*/ 89 w 346"/>
              <a:gd name="T59" fmla="*/ 344 h 418"/>
              <a:gd name="T60" fmla="*/ 82 w 346"/>
              <a:gd name="T61" fmla="*/ 337 h 418"/>
              <a:gd name="T62" fmla="*/ 68 w 346"/>
              <a:gd name="T63" fmla="*/ 329 h 418"/>
              <a:gd name="T64" fmla="*/ 58 w 346"/>
              <a:gd name="T65" fmla="*/ 327 h 418"/>
              <a:gd name="T66" fmla="*/ 46 w 346"/>
              <a:gd name="T67" fmla="*/ 332 h 418"/>
              <a:gd name="T68" fmla="*/ 43 w 346"/>
              <a:gd name="T69" fmla="*/ 344 h 418"/>
              <a:gd name="T70" fmla="*/ 48 w 346"/>
              <a:gd name="T71" fmla="*/ 361 h 418"/>
              <a:gd name="T72" fmla="*/ 70 w 346"/>
              <a:gd name="T73" fmla="*/ 401 h 418"/>
              <a:gd name="T74" fmla="*/ 31 w 346"/>
              <a:gd name="T75" fmla="*/ 418 h 418"/>
              <a:gd name="T76" fmla="*/ 22 w 346"/>
              <a:gd name="T77" fmla="*/ 401 h 418"/>
              <a:gd name="T78" fmla="*/ 3 w 346"/>
              <a:gd name="T79" fmla="*/ 361 h 418"/>
              <a:gd name="T80" fmla="*/ 0 w 346"/>
              <a:gd name="T81" fmla="*/ 341 h 418"/>
              <a:gd name="T82" fmla="*/ 3 w 346"/>
              <a:gd name="T83" fmla="*/ 317 h 418"/>
              <a:gd name="T84" fmla="*/ 12 w 346"/>
              <a:gd name="T85" fmla="*/ 301 h 418"/>
              <a:gd name="T86" fmla="*/ 27 w 346"/>
              <a:gd name="T87" fmla="*/ 288 h 418"/>
              <a:gd name="T88" fmla="*/ 46 w 346"/>
              <a:gd name="T89" fmla="*/ 284 h 418"/>
              <a:gd name="T90" fmla="*/ 60 w 346"/>
              <a:gd name="T91" fmla="*/ 284 h 418"/>
              <a:gd name="T92" fmla="*/ 89 w 346"/>
              <a:gd name="T93" fmla="*/ 291 h 418"/>
              <a:gd name="T94" fmla="*/ 106 w 346"/>
              <a:gd name="T95" fmla="*/ 293 h 418"/>
              <a:gd name="T96" fmla="*/ 147 w 346"/>
              <a:gd name="T97" fmla="*/ 288 h 418"/>
              <a:gd name="T98" fmla="*/ 173 w 346"/>
              <a:gd name="T99" fmla="*/ 272 h 418"/>
              <a:gd name="T100" fmla="*/ 188 w 346"/>
              <a:gd name="T101" fmla="*/ 250 h 418"/>
              <a:gd name="T102" fmla="*/ 195 w 346"/>
              <a:gd name="T103" fmla="*/ 22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6" h="418">
                <a:moveTo>
                  <a:pt x="195" y="221"/>
                </a:moveTo>
                <a:lnTo>
                  <a:pt x="195" y="221"/>
                </a:lnTo>
                <a:lnTo>
                  <a:pt x="197" y="207"/>
                </a:lnTo>
                <a:lnTo>
                  <a:pt x="195" y="192"/>
                </a:lnTo>
                <a:lnTo>
                  <a:pt x="190" y="161"/>
                </a:lnTo>
                <a:lnTo>
                  <a:pt x="171" y="103"/>
                </a:lnTo>
                <a:lnTo>
                  <a:pt x="171" y="103"/>
                </a:lnTo>
                <a:lnTo>
                  <a:pt x="166" y="82"/>
                </a:lnTo>
                <a:lnTo>
                  <a:pt x="166" y="53"/>
                </a:lnTo>
                <a:lnTo>
                  <a:pt x="166" y="24"/>
                </a:lnTo>
                <a:lnTo>
                  <a:pt x="168" y="0"/>
                </a:lnTo>
                <a:lnTo>
                  <a:pt x="212" y="0"/>
                </a:lnTo>
                <a:lnTo>
                  <a:pt x="212" y="0"/>
                </a:lnTo>
                <a:lnTo>
                  <a:pt x="209" y="22"/>
                </a:lnTo>
                <a:lnTo>
                  <a:pt x="209" y="48"/>
                </a:lnTo>
                <a:lnTo>
                  <a:pt x="209" y="77"/>
                </a:lnTo>
                <a:lnTo>
                  <a:pt x="214" y="99"/>
                </a:lnTo>
                <a:lnTo>
                  <a:pt x="214" y="99"/>
                </a:lnTo>
                <a:lnTo>
                  <a:pt x="214" y="108"/>
                </a:lnTo>
                <a:lnTo>
                  <a:pt x="217" y="113"/>
                </a:lnTo>
                <a:lnTo>
                  <a:pt x="221" y="115"/>
                </a:lnTo>
                <a:lnTo>
                  <a:pt x="221" y="115"/>
                </a:lnTo>
                <a:lnTo>
                  <a:pt x="226" y="115"/>
                </a:lnTo>
                <a:lnTo>
                  <a:pt x="231" y="113"/>
                </a:lnTo>
                <a:lnTo>
                  <a:pt x="238" y="111"/>
                </a:lnTo>
                <a:lnTo>
                  <a:pt x="238" y="111"/>
                </a:lnTo>
                <a:lnTo>
                  <a:pt x="248" y="106"/>
                </a:lnTo>
                <a:lnTo>
                  <a:pt x="257" y="106"/>
                </a:lnTo>
                <a:lnTo>
                  <a:pt x="277" y="111"/>
                </a:lnTo>
                <a:lnTo>
                  <a:pt x="277" y="111"/>
                </a:lnTo>
                <a:lnTo>
                  <a:pt x="293" y="115"/>
                </a:lnTo>
                <a:lnTo>
                  <a:pt x="308" y="123"/>
                </a:lnTo>
                <a:lnTo>
                  <a:pt x="320" y="130"/>
                </a:lnTo>
                <a:lnTo>
                  <a:pt x="329" y="142"/>
                </a:lnTo>
                <a:lnTo>
                  <a:pt x="337" y="154"/>
                </a:lnTo>
                <a:lnTo>
                  <a:pt x="344" y="168"/>
                </a:lnTo>
                <a:lnTo>
                  <a:pt x="346" y="183"/>
                </a:lnTo>
                <a:lnTo>
                  <a:pt x="346" y="202"/>
                </a:lnTo>
                <a:lnTo>
                  <a:pt x="346" y="202"/>
                </a:lnTo>
                <a:lnTo>
                  <a:pt x="346" y="228"/>
                </a:lnTo>
                <a:lnTo>
                  <a:pt x="339" y="252"/>
                </a:lnTo>
                <a:lnTo>
                  <a:pt x="329" y="274"/>
                </a:lnTo>
                <a:lnTo>
                  <a:pt x="317" y="298"/>
                </a:lnTo>
                <a:lnTo>
                  <a:pt x="317" y="298"/>
                </a:lnTo>
                <a:lnTo>
                  <a:pt x="305" y="315"/>
                </a:lnTo>
                <a:lnTo>
                  <a:pt x="293" y="332"/>
                </a:lnTo>
                <a:lnTo>
                  <a:pt x="279" y="346"/>
                </a:lnTo>
                <a:lnTo>
                  <a:pt x="265" y="358"/>
                </a:lnTo>
                <a:lnTo>
                  <a:pt x="245" y="368"/>
                </a:lnTo>
                <a:lnTo>
                  <a:pt x="229" y="375"/>
                </a:lnTo>
                <a:lnTo>
                  <a:pt x="207" y="380"/>
                </a:lnTo>
                <a:lnTo>
                  <a:pt x="185" y="382"/>
                </a:lnTo>
                <a:lnTo>
                  <a:pt x="185" y="382"/>
                </a:lnTo>
                <a:lnTo>
                  <a:pt x="161" y="382"/>
                </a:lnTo>
                <a:lnTo>
                  <a:pt x="149" y="380"/>
                </a:lnTo>
                <a:lnTo>
                  <a:pt x="135" y="377"/>
                </a:lnTo>
                <a:lnTo>
                  <a:pt x="123" y="373"/>
                </a:lnTo>
                <a:lnTo>
                  <a:pt x="111" y="365"/>
                </a:lnTo>
                <a:lnTo>
                  <a:pt x="99" y="356"/>
                </a:lnTo>
                <a:lnTo>
                  <a:pt x="89" y="344"/>
                </a:lnTo>
                <a:lnTo>
                  <a:pt x="89" y="344"/>
                </a:lnTo>
                <a:lnTo>
                  <a:pt x="82" y="337"/>
                </a:lnTo>
                <a:lnTo>
                  <a:pt x="75" y="332"/>
                </a:lnTo>
                <a:lnTo>
                  <a:pt x="68" y="329"/>
                </a:lnTo>
                <a:lnTo>
                  <a:pt x="58" y="327"/>
                </a:lnTo>
                <a:lnTo>
                  <a:pt x="58" y="327"/>
                </a:lnTo>
                <a:lnTo>
                  <a:pt x="51" y="329"/>
                </a:lnTo>
                <a:lnTo>
                  <a:pt x="46" y="332"/>
                </a:lnTo>
                <a:lnTo>
                  <a:pt x="43" y="337"/>
                </a:lnTo>
                <a:lnTo>
                  <a:pt x="43" y="344"/>
                </a:lnTo>
                <a:lnTo>
                  <a:pt x="43" y="344"/>
                </a:lnTo>
                <a:lnTo>
                  <a:pt x="48" y="361"/>
                </a:lnTo>
                <a:lnTo>
                  <a:pt x="58" y="382"/>
                </a:lnTo>
                <a:lnTo>
                  <a:pt x="70" y="401"/>
                </a:lnTo>
                <a:lnTo>
                  <a:pt x="80" y="418"/>
                </a:lnTo>
                <a:lnTo>
                  <a:pt x="31" y="418"/>
                </a:lnTo>
                <a:lnTo>
                  <a:pt x="31" y="418"/>
                </a:lnTo>
                <a:lnTo>
                  <a:pt x="22" y="401"/>
                </a:lnTo>
                <a:lnTo>
                  <a:pt x="12" y="382"/>
                </a:lnTo>
                <a:lnTo>
                  <a:pt x="3" y="361"/>
                </a:lnTo>
                <a:lnTo>
                  <a:pt x="0" y="341"/>
                </a:lnTo>
                <a:lnTo>
                  <a:pt x="0" y="341"/>
                </a:lnTo>
                <a:lnTo>
                  <a:pt x="0" y="329"/>
                </a:lnTo>
                <a:lnTo>
                  <a:pt x="3" y="317"/>
                </a:lnTo>
                <a:lnTo>
                  <a:pt x="7" y="310"/>
                </a:lnTo>
                <a:lnTo>
                  <a:pt x="12" y="301"/>
                </a:lnTo>
                <a:lnTo>
                  <a:pt x="19" y="293"/>
                </a:lnTo>
                <a:lnTo>
                  <a:pt x="27" y="288"/>
                </a:lnTo>
                <a:lnTo>
                  <a:pt x="36" y="286"/>
                </a:lnTo>
                <a:lnTo>
                  <a:pt x="46" y="284"/>
                </a:lnTo>
                <a:lnTo>
                  <a:pt x="46" y="284"/>
                </a:lnTo>
                <a:lnTo>
                  <a:pt x="60" y="284"/>
                </a:lnTo>
                <a:lnTo>
                  <a:pt x="75" y="286"/>
                </a:lnTo>
                <a:lnTo>
                  <a:pt x="89" y="291"/>
                </a:lnTo>
                <a:lnTo>
                  <a:pt x="106" y="293"/>
                </a:lnTo>
                <a:lnTo>
                  <a:pt x="106" y="293"/>
                </a:lnTo>
                <a:lnTo>
                  <a:pt x="128" y="293"/>
                </a:lnTo>
                <a:lnTo>
                  <a:pt x="147" y="288"/>
                </a:lnTo>
                <a:lnTo>
                  <a:pt x="161" y="281"/>
                </a:lnTo>
                <a:lnTo>
                  <a:pt x="173" y="272"/>
                </a:lnTo>
                <a:lnTo>
                  <a:pt x="183" y="262"/>
                </a:lnTo>
                <a:lnTo>
                  <a:pt x="188" y="250"/>
                </a:lnTo>
                <a:lnTo>
                  <a:pt x="192" y="236"/>
                </a:lnTo>
                <a:lnTo>
                  <a:pt x="195" y="221"/>
                </a:lnTo>
                <a:lnTo>
                  <a:pt x="195" y="221"/>
                </a:lnTo>
                <a:close/>
              </a:path>
            </a:pathLst>
          </a:custGeom>
          <a:solidFill>
            <a:srgbClr val="69BD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6"/>
          <p:cNvSpPr>
            <a:spLocks/>
          </p:cNvSpPr>
          <p:nvPr/>
        </p:nvSpPr>
        <p:spPr bwMode="auto">
          <a:xfrm>
            <a:off x="6324601" y="912814"/>
            <a:ext cx="1754187" cy="504825"/>
          </a:xfrm>
          <a:custGeom>
            <a:avLst/>
            <a:gdLst>
              <a:gd name="T0" fmla="*/ 7 w 1105"/>
              <a:gd name="T1" fmla="*/ 318 h 318"/>
              <a:gd name="T2" fmla="*/ 0 w 1105"/>
              <a:gd name="T3" fmla="*/ 310 h 318"/>
              <a:gd name="T4" fmla="*/ 310 w 1105"/>
              <a:gd name="T5" fmla="*/ 0 h 318"/>
              <a:gd name="T6" fmla="*/ 1105 w 1105"/>
              <a:gd name="T7" fmla="*/ 0 h 318"/>
              <a:gd name="T8" fmla="*/ 1105 w 1105"/>
              <a:gd name="T9" fmla="*/ 10 h 318"/>
              <a:gd name="T10" fmla="*/ 315 w 1105"/>
              <a:gd name="T11" fmla="*/ 10 h 318"/>
              <a:gd name="T12" fmla="*/ 7 w 1105"/>
              <a:gd name="T13" fmla="*/ 318 h 318"/>
            </a:gdLst>
            <a:ahLst/>
            <a:cxnLst>
              <a:cxn ang="0">
                <a:pos x="T0" y="T1"/>
              </a:cxn>
              <a:cxn ang="0">
                <a:pos x="T2" y="T3"/>
              </a:cxn>
              <a:cxn ang="0">
                <a:pos x="T4" y="T5"/>
              </a:cxn>
              <a:cxn ang="0">
                <a:pos x="T6" y="T7"/>
              </a:cxn>
              <a:cxn ang="0">
                <a:pos x="T8" y="T9"/>
              </a:cxn>
              <a:cxn ang="0">
                <a:pos x="T10" y="T11"/>
              </a:cxn>
              <a:cxn ang="0">
                <a:pos x="T12" y="T13"/>
              </a:cxn>
            </a:cxnLst>
            <a:rect l="0" t="0" r="r" b="b"/>
            <a:pathLst>
              <a:path w="1105" h="318">
                <a:moveTo>
                  <a:pt x="7" y="318"/>
                </a:moveTo>
                <a:lnTo>
                  <a:pt x="0" y="310"/>
                </a:lnTo>
                <a:lnTo>
                  <a:pt x="310" y="0"/>
                </a:lnTo>
                <a:lnTo>
                  <a:pt x="1105" y="0"/>
                </a:lnTo>
                <a:lnTo>
                  <a:pt x="1105" y="10"/>
                </a:lnTo>
                <a:lnTo>
                  <a:pt x="315" y="10"/>
                </a:lnTo>
                <a:lnTo>
                  <a:pt x="7" y="318"/>
                </a:lnTo>
                <a:close/>
              </a:path>
            </a:pathLst>
          </a:custGeom>
          <a:solidFill>
            <a:srgbClr val="601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39" name="组合 438"/>
          <p:cNvGrpSpPr/>
          <p:nvPr/>
        </p:nvGrpSpPr>
        <p:grpSpPr>
          <a:xfrm>
            <a:off x="6542089" y="3522663"/>
            <a:ext cx="2090737" cy="633412"/>
            <a:chOff x="5018088" y="3522663"/>
            <a:chExt cx="2090737" cy="633412"/>
          </a:xfrm>
        </p:grpSpPr>
        <p:sp>
          <p:nvSpPr>
            <p:cNvPr id="255" name="Freeform 29"/>
            <p:cNvSpPr>
              <a:spLocks/>
            </p:cNvSpPr>
            <p:nvPr/>
          </p:nvSpPr>
          <p:spPr bwMode="auto">
            <a:xfrm>
              <a:off x="5018088" y="3522663"/>
              <a:ext cx="2060575" cy="606425"/>
            </a:xfrm>
            <a:custGeom>
              <a:avLst/>
              <a:gdLst>
                <a:gd name="T0" fmla="*/ 7 w 1298"/>
                <a:gd name="T1" fmla="*/ 0 h 382"/>
                <a:gd name="T2" fmla="*/ 0 w 1298"/>
                <a:gd name="T3" fmla="*/ 5 h 382"/>
                <a:gd name="T4" fmla="*/ 356 w 1298"/>
                <a:gd name="T5" fmla="*/ 382 h 382"/>
                <a:gd name="T6" fmla="*/ 1298 w 1298"/>
                <a:gd name="T7" fmla="*/ 382 h 382"/>
                <a:gd name="T8" fmla="*/ 1298 w 1298"/>
                <a:gd name="T9" fmla="*/ 373 h 382"/>
                <a:gd name="T10" fmla="*/ 358 w 1298"/>
                <a:gd name="T11" fmla="*/ 373 h 382"/>
                <a:gd name="T12" fmla="*/ 7 w 1298"/>
                <a:gd name="T13" fmla="*/ 0 h 382"/>
              </a:gdLst>
              <a:ahLst/>
              <a:cxnLst>
                <a:cxn ang="0">
                  <a:pos x="T0" y="T1"/>
                </a:cxn>
                <a:cxn ang="0">
                  <a:pos x="T2" y="T3"/>
                </a:cxn>
                <a:cxn ang="0">
                  <a:pos x="T4" y="T5"/>
                </a:cxn>
                <a:cxn ang="0">
                  <a:pos x="T6" y="T7"/>
                </a:cxn>
                <a:cxn ang="0">
                  <a:pos x="T8" y="T9"/>
                </a:cxn>
                <a:cxn ang="0">
                  <a:pos x="T10" y="T11"/>
                </a:cxn>
                <a:cxn ang="0">
                  <a:pos x="T12" y="T13"/>
                </a:cxn>
              </a:cxnLst>
              <a:rect l="0" t="0" r="r" b="b"/>
              <a:pathLst>
                <a:path w="1298" h="382">
                  <a:moveTo>
                    <a:pt x="7" y="0"/>
                  </a:moveTo>
                  <a:lnTo>
                    <a:pt x="0" y="5"/>
                  </a:lnTo>
                  <a:lnTo>
                    <a:pt x="356" y="382"/>
                  </a:lnTo>
                  <a:lnTo>
                    <a:pt x="1298" y="382"/>
                  </a:lnTo>
                  <a:lnTo>
                    <a:pt x="1298" y="373"/>
                  </a:lnTo>
                  <a:lnTo>
                    <a:pt x="358" y="373"/>
                  </a:lnTo>
                  <a:lnTo>
                    <a:pt x="7" y="0"/>
                  </a:lnTo>
                  <a:close/>
                </a:path>
              </a:pathLst>
            </a:custGeom>
            <a:solidFill>
              <a:srgbClr val="69BD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
            <p:cNvSpPr>
              <a:spLocks/>
            </p:cNvSpPr>
            <p:nvPr/>
          </p:nvSpPr>
          <p:spPr bwMode="auto">
            <a:xfrm>
              <a:off x="7046913" y="4098925"/>
              <a:ext cx="61912" cy="57150"/>
            </a:xfrm>
            <a:custGeom>
              <a:avLst/>
              <a:gdLst>
                <a:gd name="T0" fmla="*/ 39 w 39"/>
                <a:gd name="T1" fmla="*/ 19 h 36"/>
                <a:gd name="T2" fmla="*/ 39 w 39"/>
                <a:gd name="T3" fmla="*/ 19 h 36"/>
                <a:gd name="T4" fmla="*/ 36 w 39"/>
                <a:gd name="T5" fmla="*/ 27 h 36"/>
                <a:gd name="T6" fmla="*/ 34 w 39"/>
                <a:gd name="T7" fmla="*/ 31 h 36"/>
                <a:gd name="T8" fmla="*/ 27 w 39"/>
                <a:gd name="T9" fmla="*/ 36 h 36"/>
                <a:gd name="T10" fmla="*/ 20 w 39"/>
                <a:gd name="T11" fmla="*/ 36 h 36"/>
                <a:gd name="T12" fmla="*/ 20 w 39"/>
                <a:gd name="T13" fmla="*/ 36 h 36"/>
                <a:gd name="T14" fmla="*/ 12 w 39"/>
                <a:gd name="T15" fmla="*/ 36 h 36"/>
                <a:gd name="T16" fmla="*/ 8 w 39"/>
                <a:gd name="T17" fmla="*/ 31 h 36"/>
                <a:gd name="T18" fmla="*/ 3 w 39"/>
                <a:gd name="T19" fmla="*/ 27 h 36"/>
                <a:gd name="T20" fmla="*/ 0 w 39"/>
                <a:gd name="T21" fmla="*/ 19 h 36"/>
                <a:gd name="T22" fmla="*/ 0 w 39"/>
                <a:gd name="T23" fmla="*/ 19 h 36"/>
                <a:gd name="T24" fmla="*/ 3 w 39"/>
                <a:gd name="T25" fmla="*/ 12 h 36"/>
                <a:gd name="T26" fmla="*/ 8 w 39"/>
                <a:gd name="T27" fmla="*/ 5 h 36"/>
                <a:gd name="T28" fmla="*/ 12 w 39"/>
                <a:gd name="T29" fmla="*/ 3 h 36"/>
                <a:gd name="T30" fmla="*/ 20 w 39"/>
                <a:gd name="T31" fmla="*/ 0 h 36"/>
                <a:gd name="T32" fmla="*/ 20 w 39"/>
                <a:gd name="T33" fmla="*/ 0 h 36"/>
                <a:gd name="T34" fmla="*/ 27 w 39"/>
                <a:gd name="T35" fmla="*/ 3 h 36"/>
                <a:gd name="T36" fmla="*/ 34 w 39"/>
                <a:gd name="T37" fmla="*/ 5 h 36"/>
                <a:gd name="T38" fmla="*/ 36 w 39"/>
                <a:gd name="T39" fmla="*/ 12 h 36"/>
                <a:gd name="T40" fmla="*/ 39 w 39"/>
                <a:gd name="T41" fmla="*/ 19 h 36"/>
                <a:gd name="T42" fmla="*/ 39 w 39"/>
                <a:gd name="T43"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6">
                  <a:moveTo>
                    <a:pt x="39" y="19"/>
                  </a:moveTo>
                  <a:lnTo>
                    <a:pt x="39" y="19"/>
                  </a:lnTo>
                  <a:lnTo>
                    <a:pt x="36" y="27"/>
                  </a:lnTo>
                  <a:lnTo>
                    <a:pt x="34" y="31"/>
                  </a:lnTo>
                  <a:lnTo>
                    <a:pt x="27" y="36"/>
                  </a:lnTo>
                  <a:lnTo>
                    <a:pt x="20" y="36"/>
                  </a:lnTo>
                  <a:lnTo>
                    <a:pt x="20" y="36"/>
                  </a:lnTo>
                  <a:lnTo>
                    <a:pt x="12" y="36"/>
                  </a:lnTo>
                  <a:lnTo>
                    <a:pt x="8" y="31"/>
                  </a:lnTo>
                  <a:lnTo>
                    <a:pt x="3" y="27"/>
                  </a:lnTo>
                  <a:lnTo>
                    <a:pt x="0" y="19"/>
                  </a:lnTo>
                  <a:lnTo>
                    <a:pt x="0" y="19"/>
                  </a:lnTo>
                  <a:lnTo>
                    <a:pt x="3" y="12"/>
                  </a:lnTo>
                  <a:lnTo>
                    <a:pt x="8" y="5"/>
                  </a:lnTo>
                  <a:lnTo>
                    <a:pt x="12" y="3"/>
                  </a:lnTo>
                  <a:lnTo>
                    <a:pt x="20" y="0"/>
                  </a:lnTo>
                  <a:lnTo>
                    <a:pt x="20" y="0"/>
                  </a:lnTo>
                  <a:lnTo>
                    <a:pt x="27" y="3"/>
                  </a:lnTo>
                  <a:lnTo>
                    <a:pt x="34" y="5"/>
                  </a:lnTo>
                  <a:lnTo>
                    <a:pt x="36" y="12"/>
                  </a:lnTo>
                  <a:lnTo>
                    <a:pt x="39" y="19"/>
                  </a:lnTo>
                  <a:lnTo>
                    <a:pt x="39" y="19"/>
                  </a:lnTo>
                  <a:close/>
                </a:path>
              </a:pathLst>
            </a:custGeom>
            <a:solidFill>
              <a:srgbClr val="69BD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7" name="组合 436"/>
          <p:cNvGrpSpPr/>
          <p:nvPr/>
        </p:nvGrpSpPr>
        <p:grpSpPr>
          <a:xfrm>
            <a:off x="3668714" y="2217739"/>
            <a:ext cx="2255837" cy="573087"/>
            <a:chOff x="2144713" y="2217738"/>
            <a:chExt cx="2255837" cy="573087"/>
          </a:xfrm>
        </p:grpSpPr>
        <p:sp>
          <p:nvSpPr>
            <p:cNvPr id="254" name="Freeform 28"/>
            <p:cNvSpPr>
              <a:spLocks/>
            </p:cNvSpPr>
            <p:nvPr/>
          </p:nvSpPr>
          <p:spPr bwMode="auto">
            <a:xfrm>
              <a:off x="2171700" y="2241550"/>
              <a:ext cx="2228850" cy="549275"/>
            </a:xfrm>
            <a:custGeom>
              <a:avLst/>
              <a:gdLst>
                <a:gd name="T0" fmla="*/ 1399 w 1404"/>
                <a:gd name="T1" fmla="*/ 346 h 346"/>
                <a:gd name="T2" fmla="*/ 1062 w 1404"/>
                <a:gd name="T3" fmla="*/ 9 h 346"/>
                <a:gd name="T4" fmla="*/ 0 w 1404"/>
                <a:gd name="T5" fmla="*/ 9 h 346"/>
                <a:gd name="T6" fmla="*/ 0 w 1404"/>
                <a:gd name="T7" fmla="*/ 0 h 346"/>
                <a:gd name="T8" fmla="*/ 1065 w 1404"/>
                <a:gd name="T9" fmla="*/ 0 h 346"/>
                <a:gd name="T10" fmla="*/ 1404 w 1404"/>
                <a:gd name="T11" fmla="*/ 339 h 346"/>
                <a:gd name="T12" fmla="*/ 1399 w 1404"/>
                <a:gd name="T13" fmla="*/ 346 h 346"/>
              </a:gdLst>
              <a:ahLst/>
              <a:cxnLst>
                <a:cxn ang="0">
                  <a:pos x="T0" y="T1"/>
                </a:cxn>
                <a:cxn ang="0">
                  <a:pos x="T2" y="T3"/>
                </a:cxn>
                <a:cxn ang="0">
                  <a:pos x="T4" y="T5"/>
                </a:cxn>
                <a:cxn ang="0">
                  <a:pos x="T6" y="T7"/>
                </a:cxn>
                <a:cxn ang="0">
                  <a:pos x="T8" y="T9"/>
                </a:cxn>
                <a:cxn ang="0">
                  <a:pos x="T10" y="T11"/>
                </a:cxn>
                <a:cxn ang="0">
                  <a:pos x="T12" y="T13"/>
                </a:cxn>
              </a:cxnLst>
              <a:rect l="0" t="0" r="r" b="b"/>
              <a:pathLst>
                <a:path w="1404" h="346">
                  <a:moveTo>
                    <a:pt x="1399" y="346"/>
                  </a:moveTo>
                  <a:lnTo>
                    <a:pt x="1062" y="9"/>
                  </a:lnTo>
                  <a:lnTo>
                    <a:pt x="0" y="9"/>
                  </a:lnTo>
                  <a:lnTo>
                    <a:pt x="0" y="0"/>
                  </a:lnTo>
                  <a:lnTo>
                    <a:pt x="1065" y="0"/>
                  </a:lnTo>
                  <a:lnTo>
                    <a:pt x="1404" y="339"/>
                  </a:lnTo>
                  <a:lnTo>
                    <a:pt x="1399" y="346"/>
                  </a:lnTo>
                  <a:close/>
                </a:path>
              </a:pathLst>
            </a:custGeom>
            <a:solidFill>
              <a:srgbClr val="2EA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1"/>
            <p:cNvSpPr>
              <a:spLocks/>
            </p:cNvSpPr>
            <p:nvPr/>
          </p:nvSpPr>
          <p:spPr bwMode="auto">
            <a:xfrm>
              <a:off x="2144713" y="2217738"/>
              <a:ext cx="57150" cy="61913"/>
            </a:xfrm>
            <a:custGeom>
              <a:avLst/>
              <a:gdLst>
                <a:gd name="T0" fmla="*/ 36 w 36"/>
                <a:gd name="T1" fmla="*/ 20 h 39"/>
                <a:gd name="T2" fmla="*/ 36 w 36"/>
                <a:gd name="T3" fmla="*/ 20 h 39"/>
                <a:gd name="T4" fmla="*/ 34 w 36"/>
                <a:gd name="T5" fmla="*/ 27 h 39"/>
                <a:gd name="T6" fmla="*/ 31 w 36"/>
                <a:gd name="T7" fmla="*/ 34 h 39"/>
                <a:gd name="T8" fmla="*/ 24 w 36"/>
                <a:gd name="T9" fmla="*/ 36 h 39"/>
                <a:gd name="T10" fmla="*/ 17 w 36"/>
                <a:gd name="T11" fmla="*/ 39 h 39"/>
                <a:gd name="T12" fmla="*/ 17 w 36"/>
                <a:gd name="T13" fmla="*/ 39 h 39"/>
                <a:gd name="T14" fmla="*/ 10 w 36"/>
                <a:gd name="T15" fmla="*/ 36 h 39"/>
                <a:gd name="T16" fmla="*/ 5 w 36"/>
                <a:gd name="T17" fmla="*/ 34 h 39"/>
                <a:gd name="T18" fmla="*/ 0 w 36"/>
                <a:gd name="T19" fmla="*/ 27 h 39"/>
                <a:gd name="T20" fmla="*/ 0 w 36"/>
                <a:gd name="T21" fmla="*/ 20 h 39"/>
                <a:gd name="T22" fmla="*/ 0 w 36"/>
                <a:gd name="T23" fmla="*/ 20 h 39"/>
                <a:gd name="T24" fmla="*/ 0 w 36"/>
                <a:gd name="T25" fmla="*/ 12 h 39"/>
                <a:gd name="T26" fmla="*/ 5 w 36"/>
                <a:gd name="T27" fmla="*/ 8 h 39"/>
                <a:gd name="T28" fmla="*/ 10 w 36"/>
                <a:gd name="T29" fmla="*/ 3 h 39"/>
                <a:gd name="T30" fmla="*/ 17 w 36"/>
                <a:gd name="T31" fmla="*/ 0 h 39"/>
                <a:gd name="T32" fmla="*/ 17 w 36"/>
                <a:gd name="T33" fmla="*/ 0 h 39"/>
                <a:gd name="T34" fmla="*/ 24 w 36"/>
                <a:gd name="T35" fmla="*/ 3 h 39"/>
                <a:gd name="T36" fmla="*/ 31 w 36"/>
                <a:gd name="T37" fmla="*/ 8 h 39"/>
                <a:gd name="T38" fmla="*/ 34 w 36"/>
                <a:gd name="T39" fmla="*/ 12 h 39"/>
                <a:gd name="T40" fmla="*/ 36 w 36"/>
                <a:gd name="T41" fmla="*/ 20 h 39"/>
                <a:gd name="T42" fmla="*/ 36 w 36"/>
                <a:gd name="T43"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9">
                  <a:moveTo>
                    <a:pt x="36" y="20"/>
                  </a:moveTo>
                  <a:lnTo>
                    <a:pt x="36" y="20"/>
                  </a:lnTo>
                  <a:lnTo>
                    <a:pt x="34" y="27"/>
                  </a:lnTo>
                  <a:lnTo>
                    <a:pt x="31" y="34"/>
                  </a:lnTo>
                  <a:lnTo>
                    <a:pt x="24" y="36"/>
                  </a:lnTo>
                  <a:lnTo>
                    <a:pt x="17" y="39"/>
                  </a:lnTo>
                  <a:lnTo>
                    <a:pt x="17" y="39"/>
                  </a:lnTo>
                  <a:lnTo>
                    <a:pt x="10" y="36"/>
                  </a:lnTo>
                  <a:lnTo>
                    <a:pt x="5" y="34"/>
                  </a:lnTo>
                  <a:lnTo>
                    <a:pt x="0" y="27"/>
                  </a:lnTo>
                  <a:lnTo>
                    <a:pt x="0" y="20"/>
                  </a:lnTo>
                  <a:lnTo>
                    <a:pt x="0" y="20"/>
                  </a:lnTo>
                  <a:lnTo>
                    <a:pt x="0" y="12"/>
                  </a:lnTo>
                  <a:lnTo>
                    <a:pt x="5" y="8"/>
                  </a:lnTo>
                  <a:lnTo>
                    <a:pt x="10" y="3"/>
                  </a:lnTo>
                  <a:lnTo>
                    <a:pt x="17" y="0"/>
                  </a:lnTo>
                  <a:lnTo>
                    <a:pt x="17" y="0"/>
                  </a:lnTo>
                  <a:lnTo>
                    <a:pt x="24" y="3"/>
                  </a:lnTo>
                  <a:lnTo>
                    <a:pt x="31" y="8"/>
                  </a:lnTo>
                  <a:lnTo>
                    <a:pt x="34" y="12"/>
                  </a:lnTo>
                  <a:lnTo>
                    <a:pt x="36" y="20"/>
                  </a:lnTo>
                  <a:lnTo>
                    <a:pt x="36" y="20"/>
                  </a:lnTo>
                  <a:close/>
                </a:path>
              </a:pathLst>
            </a:custGeom>
            <a:solidFill>
              <a:srgbClr val="2EA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8" name="组合 437"/>
          <p:cNvGrpSpPr/>
          <p:nvPr/>
        </p:nvGrpSpPr>
        <p:grpSpPr>
          <a:xfrm>
            <a:off x="3679825" y="3641726"/>
            <a:ext cx="2259012" cy="568325"/>
            <a:chOff x="2155825" y="3641725"/>
            <a:chExt cx="2259012" cy="568325"/>
          </a:xfrm>
        </p:grpSpPr>
        <p:sp>
          <p:nvSpPr>
            <p:cNvPr id="258" name="Freeform 32"/>
            <p:cNvSpPr>
              <a:spLocks/>
            </p:cNvSpPr>
            <p:nvPr/>
          </p:nvSpPr>
          <p:spPr bwMode="auto">
            <a:xfrm>
              <a:off x="2187575" y="3641725"/>
              <a:ext cx="2227262" cy="549275"/>
            </a:xfrm>
            <a:custGeom>
              <a:avLst/>
              <a:gdLst>
                <a:gd name="T0" fmla="*/ 1398 w 1403"/>
                <a:gd name="T1" fmla="*/ 0 h 346"/>
                <a:gd name="T2" fmla="*/ 1062 w 1403"/>
                <a:gd name="T3" fmla="*/ 336 h 346"/>
                <a:gd name="T4" fmla="*/ 0 w 1403"/>
                <a:gd name="T5" fmla="*/ 336 h 346"/>
                <a:gd name="T6" fmla="*/ 0 w 1403"/>
                <a:gd name="T7" fmla="*/ 346 h 346"/>
                <a:gd name="T8" fmla="*/ 1064 w 1403"/>
                <a:gd name="T9" fmla="*/ 346 h 346"/>
                <a:gd name="T10" fmla="*/ 1403 w 1403"/>
                <a:gd name="T11" fmla="*/ 7 h 346"/>
                <a:gd name="T12" fmla="*/ 1398 w 1403"/>
                <a:gd name="T13" fmla="*/ 0 h 346"/>
              </a:gdLst>
              <a:ahLst/>
              <a:cxnLst>
                <a:cxn ang="0">
                  <a:pos x="T0" y="T1"/>
                </a:cxn>
                <a:cxn ang="0">
                  <a:pos x="T2" y="T3"/>
                </a:cxn>
                <a:cxn ang="0">
                  <a:pos x="T4" y="T5"/>
                </a:cxn>
                <a:cxn ang="0">
                  <a:pos x="T6" y="T7"/>
                </a:cxn>
                <a:cxn ang="0">
                  <a:pos x="T8" y="T9"/>
                </a:cxn>
                <a:cxn ang="0">
                  <a:pos x="T10" y="T11"/>
                </a:cxn>
                <a:cxn ang="0">
                  <a:pos x="T12" y="T13"/>
                </a:cxn>
              </a:cxnLst>
              <a:rect l="0" t="0" r="r" b="b"/>
              <a:pathLst>
                <a:path w="1403" h="346">
                  <a:moveTo>
                    <a:pt x="1398" y="0"/>
                  </a:moveTo>
                  <a:lnTo>
                    <a:pt x="1062" y="336"/>
                  </a:lnTo>
                  <a:lnTo>
                    <a:pt x="0" y="336"/>
                  </a:lnTo>
                  <a:lnTo>
                    <a:pt x="0" y="346"/>
                  </a:lnTo>
                  <a:lnTo>
                    <a:pt x="1064" y="346"/>
                  </a:lnTo>
                  <a:lnTo>
                    <a:pt x="1403" y="7"/>
                  </a:lnTo>
                  <a:lnTo>
                    <a:pt x="1398" y="0"/>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3"/>
            <p:cNvSpPr>
              <a:spLocks/>
            </p:cNvSpPr>
            <p:nvPr/>
          </p:nvSpPr>
          <p:spPr bwMode="auto">
            <a:xfrm>
              <a:off x="2155825" y="4152900"/>
              <a:ext cx="61912" cy="57150"/>
            </a:xfrm>
            <a:custGeom>
              <a:avLst/>
              <a:gdLst>
                <a:gd name="T0" fmla="*/ 39 w 39"/>
                <a:gd name="T1" fmla="*/ 19 h 36"/>
                <a:gd name="T2" fmla="*/ 39 w 39"/>
                <a:gd name="T3" fmla="*/ 19 h 36"/>
                <a:gd name="T4" fmla="*/ 36 w 39"/>
                <a:gd name="T5" fmla="*/ 12 h 36"/>
                <a:gd name="T6" fmla="*/ 34 w 39"/>
                <a:gd name="T7" fmla="*/ 5 h 36"/>
                <a:gd name="T8" fmla="*/ 27 w 39"/>
                <a:gd name="T9" fmla="*/ 2 h 36"/>
                <a:gd name="T10" fmla="*/ 20 w 39"/>
                <a:gd name="T11" fmla="*/ 0 h 36"/>
                <a:gd name="T12" fmla="*/ 20 w 39"/>
                <a:gd name="T13" fmla="*/ 0 h 36"/>
                <a:gd name="T14" fmla="*/ 12 w 39"/>
                <a:gd name="T15" fmla="*/ 2 h 36"/>
                <a:gd name="T16" fmla="*/ 8 w 39"/>
                <a:gd name="T17" fmla="*/ 5 h 36"/>
                <a:gd name="T18" fmla="*/ 3 w 39"/>
                <a:gd name="T19" fmla="*/ 12 h 36"/>
                <a:gd name="T20" fmla="*/ 0 w 39"/>
                <a:gd name="T21" fmla="*/ 19 h 36"/>
                <a:gd name="T22" fmla="*/ 0 w 39"/>
                <a:gd name="T23" fmla="*/ 19 h 36"/>
                <a:gd name="T24" fmla="*/ 3 w 39"/>
                <a:gd name="T25" fmla="*/ 26 h 36"/>
                <a:gd name="T26" fmla="*/ 8 w 39"/>
                <a:gd name="T27" fmla="*/ 31 h 36"/>
                <a:gd name="T28" fmla="*/ 12 w 39"/>
                <a:gd name="T29" fmla="*/ 36 h 36"/>
                <a:gd name="T30" fmla="*/ 20 w 39"/>
                <a:gd name="T31" fmla="*/ 36 h 36"/>
                <a:gd name="T32" fmla="*/ 20 w 39"/>
                <a:gd name="T33" fmla="*/ 36 h 36"/>
                <a:gd name="T34" fmla="*/ 27 w 39"/>
                <a:gd name="T35" fmla="*/ 36 h 36"/>
                <a:gd name="T36" fmla="*/ 34 w 39"/>
                <a:gd name="T37" fmla="*/ 31 h 36"/>
                <a:gd name="T38" fmla="*/ 36 w 39"/>
                <a:gd name="T39" fmla="*/ 26 h 36"/>
                <a:gd name="T40" fmla="*/ 39 w 39"/>
                <a:gd name="T41" fmla="*/ 19 h 36"/>
                <a:gd name="T42" fmla="*/ 39 w 39"/>
                <a:gd name="T43"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6">
                  <a:moveTo>
                    <a:pt x="39" y="19"/>
                  </a:moveTo>
                  <a:lnTo>
                    <a:pt x="39" y="19"/>
                  </a:lnTo>
                  <a:lnTo>
                    <a:pt x="36" y="12"/>
                  </a:lnTo>
                  <a:lnTo>
                    <a:pt x="34" y="5"/>
                  </a:lnTo>
                  <a:lnTo>
                    <a:pt x="27" y="2"/>
                  </a:lnTo>
                  <a:lnTo>
                    <a:pt x="20" y="0"/>
                  </a:lnTo>
                  <a:lnTo>
                    <a:pt x="20" y="0"/>
                  </a:lnTo>
                  <a:lnTo>
                    <a:pt x="12" y="2"/>
                  </a:lnTo>
                  <a:lnTo>
                    <a:pt x="8" y="5"/>
                  </a:lnTo>
                  <a:lnTo>
                    <a:pt x="3" y="12"/>
                  </a:lnTo>
                  <a:lnTo>
                    <a:pt x="0" y="19"/>
                  </a:lnTo>
                  <a:lnTo>
                    <a:pt x="0" y="19"/>
                  </a:lnTo>
                  <a:lnTo>
                    <a:pt x="3" y="26"/>
                  </a:lnTo>
                  <a:lnTo>
                    <a:pt x="8" y="31"/>
                  </a:lnTo>
                  <a:lnTo>
                    <a:pt x="12" y="36"/>
                  </a:lnTo>
                  <a:lnTo>
                    <a:pt x="20" y="36"/>
                  </a:lnTo>
                  <a:lnTo>
                    <a:pt x="20" y="36"/>
                  </a:lnTo>
                  <a:lnTo>
                    <a:pt x="27" y="36"/>
                  </a:lnTo>
                  <a:lnTo>
                    <a:pt x="34" y="31"/>
                  </a:lnTo>
                  <a:lnTo>
                    <a:pt x="36" y="26"/>
                  </a:lnTo>
                  <a:lnTo>
                    <a:pt x="39" y="19"/>
                  </a:lnTo>
                  <a:lnTo>
                    <a:pt x="39" y="19"/>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1" name="组合 430"/>
          <p:cNvGrpSpPr/>
          <p:nvPr/>
        </p:nvGrpSpPr>
        <p:grpSpPr>
          <a:xfrm>
            <a:off x="8186738" y="890588"/>
            <a:ext cx="449262" cy="736600"/>
            <a:chOff x="6662738" y="890588"/>
            <a:chExt cx="449262" cy="736600"/>
          </a:xfrm>
        </p:grpSpPr>
        <p:sp>
          <p:nvSpPr>
            <p:cNvPr id="260" name="Rectangle 34"/>
            <p:cNvSpPr>
              <a:spLocks noChangeArrowheads="1"/>
            </p:cNvSpPr>
            <p:nvPr/>
          </p:nvSpPr>
          <p:spPr bwMode="auto">
            <a:xfrm>
              <a:off x="7054850"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Rectangle 35"/>
            <p:cNvSpPr>
              <a:spLocks noChangeArrowheads="1"/>
            </p:cNvSpPr>
            <p:nvPr/>
          </p:nvSpPr>
          <p:spPr bwMode="auto">
            <a:xfrm>
              <a:off x="6989763"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Rectangle 36"/>
            <p:cNvSpPr>
              <a:spLocks noChangeArrowheads="1"/>
            </p:cNvSpPr>
            <p:nvPr/>
          </p:nvSpPr>
          <p:spPr bwMode="auto">
            <a:xfrm>
              <a:off x="6926263"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Rectangle 37"/>
            <p:cNvSpPr>
              <a:spLocks noChangeArrowheads="1"/>
            </p:cNvSpPr>
            <p:nvPr/>
          </p:nvSpPr>
          <p:spPr bwMode="auto">
            <a:xfrm>
              <a:off x="6861175"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Rectangle 38"/>
            <p:cNvSpPr>
              <a:spLocks noChangeArrowheads="1"/>
            </p:cNvSpPr>
            <p:nvPr/>
          </p:nvSpPr>
          <p:spPr bwMode="auto">
            <a:xfrm>
              <a:off x="6796088"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Rectangle 39"/>
            <p:cNvSpPr>
              <a:spLocks noChangeArrowheads="1"/>
            </p:cNvSpPr>
            <p:nvPr/>
          </p:nvSpPr>
          <p:spPr bwMode="auto">
            <a:xfrm>
              <a:off x="6731000" y="1565275"/>
              <a:ext cx="57150"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Rectangle 40"/>
            <p:cNvSpPr>
              <a:spLocks noChangeArrowheads="1"/>
            </p:cNvSpPr>
            <p:nvPr/>
          </p:nvSpPr>
          <p:spPr bwMode="auto">
            <a:xfrm>
              <a:off x="6662738" y="1565275"/>
              <a:ext cx="60325" cy="61913"/>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Rectangle 41"/>
            <p:cNvSpPr>
              <a:spLocks noChangeArrowheads="1"/>
            </p:cNvSpPr>
            <p:nvPr/>
          </p:nvSpPr>
          <p:spPr bwMode="auto">
            <a:xfrm>
              <a:off x="7054850"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Rectangle 42"/>
            <p:cNvSpPr>
              <a:spLocks noChangeArrowheads="1"/>
            </p:cNvSpPr>
            <p:nvPr/>
          </p:nvSpPr>
          <p:spPr bwMode="auto">
            <a:xfrm>
              <a:off x="6989763"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Rectangle 43"/>
            <p:cNvSpPr>
              <a:spLocks noChangeArrowheads="1"/>
            </p:cNvSpPr>
            <p:nvPr/>
          </p:nvSpPr>
          <p:spPr bwMode="auto">
            <a:xfrm>
              <a:off x="6926263"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Rectangle 44"/>
            <p:cNvSpPr>
              <a:spLocks noChangeArrowheads="1"/>
            </p:cNvSpPr>
            <p:nvPr/>
          </p:nvSpPr>
          <p:spPr bwMode="auto">
            <a:xfrm>
              <a:off x="6861175"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Rectangle 45"/>
            <p:cNvSpPr>
              <a:spLocks noChangeArrowheads="1"/>
            </p:cNvSpPr>
            <p:nvPr/>
          </p:nvSpPr>
          <p:spPr bwMode="auto">
            <a:xfrm>
              <a:off x="6796088"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Rectangle 46"/>
            <p:cNvSpPr>
              <a:spLocks noChangeArrowheads="1"/>
            </p:cNvSpPr>
            <p:nvPr/>
          </p:nvSpPr>
          <p:spPr bwMode="auto">
            <a:xfrm>
              <a:off x="6731000" y="1497013"/>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Rectangle 47"/>
            <p:cNvSpPr>
              <a:spLocks noChangeArrowheads="1"/>
            </p:cNvSpPr>
            <p:nvPr/>
          </p:nvSpPr>
          <p:spPr bwMode="auto">
            <a:xfrm>
              <a:off x="6662738" y="1497013"/>
              <a:ext cx="60325"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Rectangle 48"/>
            <p:cNvSpPr>
              <a:spLocks noChangeArrowheads="1"/>
            </p:cNvSpPr>
            <p:nvPr/>
          </p:nvSpPr>
          <p:spPr bwMode="auto">
            <a:xfrm>
              <a:off x="7054850" y="1431925"/>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Rectangle 49"/>
            <p:cNvSpPr>
              <a:spLocks noChangeArrowheads="1"/>
            </p:cNvSpPr>
            <p:nvPr/>
          </p:nvSpPr>
          <p:spPr bwMode="auto">
            <a:xfrm>
              <a:off x="6989763" y="1431925"/>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Rectangle 50"/>
            <p:cNvSpPr>
              <a:spLocks noChangeArrowheads="1"/>
            </p:cNvSpPr>
            <p:nvPr/>
          </p:nvSpPr>
          <p:spPr bwMode="auto">
            <a:xfrm>
              <a:off x="6926263" y="1431925"/>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Rectangle 51"/>
            <p:cNvSpPr>
              <a:spLocks noChangeArrowheads="1"/>
            </p:cNvSpPr>
            <p:nvPr/>
          </p:nvSpPr>
          <p:spPr bwMode="auto">
            <a:xfrm>
              <a:off x="6861175" y="1431925"/>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Rectangle 52"/>
            <p:cNvSpPr>
              <a:spLocks noChangeArrowheads="1"/>
            </p:cNvSpPr>
            <p:nvPr/>
          </p:nvSpPr>
          <p:spPr bwMode="auto">
            <a:xfrm>
              <a:off x="6796088" y="14319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Rectangle 53"/>
            <p:cNvSpPr>
              <a:spLocks noChangeArrowheads="1"/>
            </p:cNvSpPr>
            <p:nvPr/>
          </p:nvSpPr>
          <p:spPr bwMode="auto">
            <a:xfrm>
              <a:off x="6731000" y="14319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Rectangle 54"/>
            <p:cNvSpPr>
              <a:spLocks noChangeArrowheads="1"/>
            </p:cNvSpPr>
            <p:nvPr/>
          </p:nvSpPr>
          <p:spPr bwMode="auto">
            <a:xfrm>
              <a:off x="6662738" y="1431925"/>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Rectangle 55"/>
            <p:cNvSpPr>
              <a:spLocks noChangeArrowheads="1"/>
            </p:cNvSpPr>
            <p:nvPr/>
          </p:nvSpPr>
          <p:spPr bwMode="auto">
            <a:xfrm>
              <a:off x="7054850" y="1363663"/>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Rectangle 56"/>
            <p:cNvSpPr>
              <a:spLocks noChangeArrowheads="1"/>
            </p:cNvSpPr>
            <p:nvPr/>
          </p:nvSpPr>
          <p:spPr bwMode="auto">
            <a:xfrm>
              <a:off x="6989763" y="1363663"/>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Rectangle 57"/>
            <p:cNvSpPr>
              <a:spLocks noChangeArrowheads="1"/>
            </p:cNvSpPr>
            <p:nvPr/>
          </p:nvSpPr>
          <p:spPr bwMode="auto">
            <a:xfrm>
              <a:off x="6926263" y="1363663"/>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Rectangle 58"/>
            <p:cNvSpPr>
              <a:spLocks noChangeArrowheads="1"/>
            </p:cNvSpPr>
            <p:nvPr/>
          </p:nvSpPr>
          <p:spPr bwMode="auto">
            <a:xfrm>
              <a:off x="6861175" y="1363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Rectangle 59"/>
            <p:cNvSpPr>
              <a:spLocks noChangeArrowheads="1"/>
            </p:cNvSpPr>
            <p:nvPr/>
          </p:nvSpPr>
          <p:spPr bwMode="auto">
            <a:xfrm>
              <a:off x="6796088" y="1363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Rectangle 60"/>
            <p:cNvSpPr>
              <a:spLocks noChangeArrowheads="1"/>
            </p:cNvSpPr>
            <p:nvPr/>
          </p:nvSpPr>
          <p:spPr bwMode="auto">
            <a:xfrm>
              <a:off x="6731000" y="1363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Rectangle 61"/>
            <p:cNvSpPr>
              <a:spLocks noChangeArrowheads="1"/>
            </p:cNvSpPr>
            <p:nvPr/>
          </p:nvSpPr>
          <p:spPr bwMode="auto">
            <a:xfrm>
              <a:off x="6662738" y="136366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Rectangle 62"/>
            <p:cNvSpPr>
              <a:spLocks noChangeArrowheads="1"/>
            </p:cNvSpPr>
            <p:nvPr/>
          </p:nvSpPr>
          <p:spPr bwMode="auto">
            <a:xfrm>
              <a:off x="7054850" y="1295400"/>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Rectangle 63"/>
            <p:cNvSpPr>
              <a:spLocks noChangeArrowheads="1"/>
            </p:cNvSpPr>
            <p:nvPr/>
          </p:nvSpPr>
          <p:spPr bwMode="auto">
            <a:xfrm>
              <a:off x="6989763" y="1295400"/>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Rectangle 64"/>
            <p:cNvSpPr>
              <a:spLocks noChangeArrowheads="1"/>
            </p:cNvSpPr>
            <p:nvPr/>
          </p:nvSpPr>
          <p:spPr bwMode="auto">
            <a:xfrm>
              <a:off x="6926263" y="1295400"/>
              <a:ext cx="57150" cy="60325"/>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Rectangle 65"/>
            <p:cNvSpPr>
              <a:spLocks noChangeArrowheads="1"/>
            </p:cNvSpPr>
            <p:nvPr/>
          </p:nvSpPr>
          <p:spPr bwMode="auto">
            <a:xfrm>
              <a:off x="6861175" y="129540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Rectangle 66"/>
            <p:cNvSpPr>
              <a:spLocks noChangeArrowheads="1"/>
            </p:cNvSpPr>
            <p:nvPr/>
          </p:nvSpPr>
          <p:spPr bwMode="auto">
            <a:xfrm>
              <a:off x="6796088" y="129540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Rectangle 67"/>
            <p:cNvSpPr>
              <a:spLocks noChangeArrowheads="1"/>
            </p:cNvSpPr>
            <p:nvPr/>
          </p:nvSpPr>
          <p:spPr bwMode="auto">
            <a:xfrm>
              <a:off x="6731000" y="129540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Rectangle 68"/>
            <p:cNvSpPr>
              <a:spLocks noChangeArrowheads="1"/>
            </p:cNvSpPr>
            <p:nvPr/>
          </p:nvSpPr>
          <p:spPr bwMode="auto">
            <a:xfrm>
              <a:off x="6662738" y="1295400"/>
              <a:ext cx="60325"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Rectangle 69"/>
            <p:cNvSpPr>
              <a:spLocks noChangeArrowheads="1"/>
            </p:cNvSpPr>
            <p:nvPr/>
          </p:nvSpPr>
          <p:spPr bwMode="auto">
            <a:xfrm>
              <a:off x="7054850" y="1230313"/>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Rectangle 70"/>
            <p:cNvSpPr>
              <a:spLocks noChangeArrowheads="1"/>
            </p:cNvSpPr>
            <p:nvPr/>
          </p:nvSpPr>
          <p:spPr bwMode="auto">
            <a:xfrm>
              <a:off x="6989763" y="1230313"/>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Rectangle 71"/>
            <p:cNvSpPr>
              <a:spLocks noChangeArrowheads="1"/>
            </p:cNvSpPr>
            <p:nvPr/>
          </p:nvSpPr>
          <p:spPr bwMode="auto">
            <a:xfrm>
              <a:off x="6926263" y="1230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Rectangle 72"/>
            <p:cNvSpPr>
              <a:spLocks noChangeArrowheads="1"/>
            </p:cNvSpPr>
            <p:nvPr/>
          </p:nvSpPr>
          <p:spPr bwMode="auto">
            <a:xfrm>
              <a:off x="6861175" y="1230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Rectangle 73"/>
            <p:cNvSpPr>
              <a:spLocks noChangeArrowheads="1"/>
            </p:cNvSpPr>
            <p:nvPr/>
          </p:nvSpPr>
          <p:spPr bwMode="auto">
            <a:xfrm>
              <a:off x="6796088" y="1230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Rectangle 74"/>
            <p:cNvSpPr>
              <a:spLocks noChangeArrowheads="1"/>
            </p:cNvSpPr>
            <p:nvPr/>
          </p:nvSpPr>
          <p:spPr bwMode="auto">
            <a:xfrm>
              <a:off x="6731000" y="1230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Rectangle 75"/>
            <p:cNvSpPr>
              <a:spLocks noChangeArrowheads="1"/>
            </p:cNvSpPr>
            <p:nvPr/>
          </p:nvSpPr>
          <p:spPr bwMode="auto">
            <a:xfrm>
              <a:off x="6662738" y="123031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Rectangle 76"/>
            <p:cNvSpPr>
              <a:spLocks noChangeArrowheads="1"/>
            </p:cNvSpPr>
            <p:nvPr/>
          </p:nvSpPr>
          <p:spPr bwMode="auto">
            <a:xfrm>
              <a:off x="7054850" y="1162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Rectangle 77"/>
            <p:cNvSpPr>
              <a:spLocks noChangeArrowheads="1"/>
            </p:cNvSpPr>
            <p:nvPr/>
          </p:nvSpPr>
          <p:spPr bwMode="auto">
            <a:xfrm>
              <a:off x="6989763" y="1162050"/>
              <a:ext cx="57150" cy="57150"/>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Rectangle 78"/>
            <p:cNvSpPr>
              <a:spLocks noChangeArrowheads="1"/>
            </p:cNvSpPr>
            <p:nvPr/>
          </p:nvSpPr>
          <p:spPr bwMode="auto">
            <a:xfrm>
              <a:off x="6926263" y="1162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Rectangle 79"/>
            <p:cNvSpPr>
              <a:spLocks noChangeArrowheads="1"/>
            </p:cNvSpPr>
            <p:nvPr/>
          </p:nvSpPr>
          <p:spPr bwMode="auto">
            <a:xfrm>
              <a:off x="6861175" y="1162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Rectangle 80"/>
            <p:cNvSpPr>
              <a:spLocks noChangeArrowheads="1"/>
            </p:cNvSpPr>
            <p:nvPr/>
          </p:nvSpPr>
          <p:spPr bwMode="auto">
            <a:xfrm>
              <a:off x="6796088" y="1162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Rectangle 81"/>
            <p:cNvSpPr>
              <a:spLocks noChangeArrowheads="1"/>
            </p:cNvSpPr>
            <p:nvPr/>
          </p:nvSpPr>
          <p:spPr bwMode="auto">
            <a:xfrm>
              <a:off x="6731000" y="1162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Rectangle 82"/>
            <p:cNvSpPr>
              <a:spLocks noChangeArrowheads="1"/>
            </p:cNvSpPr>
            <p:nvPr/>
          </p:nvSpPr>
          <p:spPr bwMode="auto">
            <a:xfrm>
              <a:off x="6662738" y="1162050"/>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Rectangle 83"/>
            <p:cNvSpPr>
              <a:spLocks noChangeArrowheads="1"/>
            </p:cNvSpPr>
            <p:nvPr/>
          </p:nvSpPr>
          <p:spPr bwMode="auto">
            <a:xfrm>
              <a:off x="7054850"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Rectangle 84"/>
            <p:cNvSpPr>
              <a:spLocks noChangeArrowheads="1"/>
            </p:cNvSpPr>
            <p:nvPr/>
          </p:nvSpPr>
          <p:spPr bwMode="auto">
            <a:xfrm>
              <a:off x="6989763"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Rectangle 85"/>
            <p:cNvSpPr>
              <a:spLocks noChangeArrowheads="1"/>
            </p:cNvSpPr>
            <p:nvPr/>
          </p:nvSpPr>
          <p:spPr bwMode="auto">
            <a:xfrm>
              <a:off x="6926263"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Rectangle 86"/>
            <p:cNvSpPr>
              <a:spLocks noChangeArrowheads="1"/>
            </p:cNvSpPr>
            <p:nvPr/>
          </p:nvSpPr>
          <p:spPr bwMode="auto">
            <a:xfrm>
              <a:off x="6861175"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Rectangle 87"/>
            <p:cNvSpPr>
              <a:spLocks noChangeArrowheads="1"/>
            </p:cNvSpPr>
            <p:nvPr/>
          </p:nvSpPr>
          <p:spPr bwMode="auto">
            <a:xfrm>
              <a:off x="6796088"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Rectangle 88"/>
            <p:cNvSpPr>
              <a:spLocks noChangeArrowheads="1"/>
            </p:cNvSpPr>
            <p:nvPr/>
          </p:nvSpPr>
          <p:spPr bwMode="auto">
            <a:xfrm>
              <a:off x="6731000" y="10922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Rectangle 89"/>
            <p:cNvSpPr>
              <a:spLocks noChangeArrowheads="1"/>
            </p:cNvSpPr>
            <p:nvPr/>
          </p:nvSpPr>
          <p:spPr bwMode="auto">
            <a:xfrm>
              <a:off x="6662738" y="1092200"/>
              <a:ext cx="60325"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Rectangle 90"/>
            <p:cNvSpPr>
              <a:spLocks noChangeArrowheads="1"/>
            </p:cNvSpPr>
            <p:nvPr/>
          </p:nvSpPr>
          <p:spPr bwMode="auto">
            <a:xfrm>
              <a:off x="7054850"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91"/>
            <p:cNvSpPr>
              <a:spLocks noChangeArrowheads="1"/>
            </p:cNvSpPr>
            <p:nvPr/>
          </p:nvSpPr>
          <p:spPr bwMode="auto">
            <a:xfrm>
              <a:off x="6989763"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92"/>
            <p:cNvSpPr>
              <a:spLocks noChangeArrowheads="1"/>
            </p:cNvSpPr>
            <p:nvPr/>
          </p:nvSpPr>
          <p:spPr bwMode="auto">
            <a:xfrm>
              <a:off x="6926263"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Rectangle 93"/>
            <p:cNvSpPr>
              <a:spLocks noChangeArrowheads="1"/>
            </p:cNvSpPr>
            <p:nvPr/>
          </p:nvSpPr>
          <p:spPr bwMode="auto">
            <a:xfrm>
              <a:off x="6861175"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Rectangle 94"/>
            <p:cNvSpPr>
              <a:spLocks noChangeArrowheads="1"/>
            </p:cNvSpPr>
            <p:nvPr/>
          </p:nvSpPr>
          <p:spPr bwMode="auto">
            <a:xfrm>
              <a:off x="6796088"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Rectangle 95"/>
            <p:cNvSpPr>
              <a:spLocks noChangeArrowheads="1"/>
            </p:cNvSpPr>
            <p:nvPr/>
          </p:nvSpPr>
          <p:spPr bwMode="auto">
            <a:xfrm>
              <a:off x="6731000" y="10271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Rectangle 96"/>
            <p:cNvSpPr>
              <a:spLocks noChangeArrowheads="1"/>
            </p:cNvSpPr>
            <p:nvPr/>
          </p:nvSpPr>
          <p:spPr bwMode="auto">
            <a:xfrm>
              <a:off x="6662738" y="102711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Rectangle 97"/>
            <p:cNvSpPr>
              <a:spLocks noChangeArrowheads="1"/>
            </p:cNvSpPr>
            <p:nvPr/>
          </p:nvSpPr>
          <p:spPr bwMode="auto">
            <a:xfrm>
              <a:off x="7054850"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Rectangle 98"/>
            <p:cNvSpPr>
              <a:spLocks noChangeArrowheads="1"/>
            </p:cNvSpPr>
            <p:nvPr/>
          </p:nvSpPr>
          <p:spPr bwMode="auto">
            <a:xfrm>
              <a:off x="6989763"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Rectangle 99"/>
            <p:cNvSpPr>
              <a:spLocks noChangeArrowheads="1"/>
            </p:cNvSpPr>
            <p:nvPr/>
          </p:nvSpPr>
          <p:spPr bwMode="auto">
            <a:xfrm>
              <a:off x="6926263"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Rectangle 100"/>
            <p:cNvSpPr>
              <a:spLocks noChangeArrowheads="1"/>
            </p:cNvSpPr>
            <p:nvPr/>
          </p:nvSpPr>
          <p:spPr bwMode="auto">
            <a:xfrm>
              <a:off x="6861175"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Rectangle 101"/>
            <p:cNvSpPr>
              <a:spLocks noChangeArrowheads="1"/>
            </p:cNvSpPr>
            <p:nvPr/>
          </p:nvSpPr>
          <p:spPr bwMode="auto">
            <a:xfrm>
              <a:off x="6796088"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Rectangle 102"/>
            <p:cNvSpPr>
              <a:spLocks noChangeArrowheads="1"/>
            </p:cNvSpPr>
            <p:nvPr/>
          </p:nvSpPr>
          <p:spPr bwMode="auto">
            <a:xfrm>
              <a:off x="6731000" y="9588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Rectangle 103"/>
            <p:cNvSpPr>
              <a:spLocks noChangeArrowheads="1"/>
            </p:cNvSpPr>
            <p:nvPr/>
          </p:nvSpPr>
          <p:spPr bwMode="auto">
            <a:xfrm>
              <a:off x="6662738" y="958850"/>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Rectangle 104"/>
            <p:cNvSpPr>
              <a:spLocks noChangeArrowheads="1"/>
            </p:cNvSpPr>
            <p:nvPr/>
          </p:nvSpPr>
          <p:spPr bwMode="auto">
            <a:xfrm>
              <a:off x="7054850"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Rectangle 105"/>
            <p:cNvSpPr>
              <a:spLocks noChangeArrowheads="1"/>
            </p:cNvSpPr>
            <p:nvPr/>
          </p:nvSpPr>
          <p:spPr bwMode="auto">
            <a:xfrm>
              <a:off x="6989763"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Rectangle 106"/>
            <p:cNvSpPr>
              <a:spLocks noChangeArrowheads="1"/>
            </p:cNvSpPr>
            <p:nvPr/>
          </p:nvSpPr>
          <p:spPr bwMode="auto">
            <a:xfrm>
              <a:off x="6926263"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Rectangle 107"/>
            <p:cNvSpPr>
              <a:spLocks noChangeArrowheads="1"/>
            </p:cNvSpPr>
            <p:nvPr/>
          </p:nvSpPr>
          <p:spPr bwMode="auto">
            <a:xfrm>
              <a:off x="6861175"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Rectangle 108"/>
            <p:cNvSpPr>
              <a:spLocks noChangeArrowheads="1"/>
            </p:cNvSpPr>
            <p:nvPr/>
          </p:nvSpPr>
          <p:spPr bwMode="auto">
            <a:xfrm>
              <a:off x="6796088"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Rectangle 109"/>
            <p:cNvSpPr>
              <a:spLocks noChangeArrowheads="1"/>
            </p:cNvSpPr>
            <p:nvPr/>
          </p:nvSpPr>
          <p:spPr bwMode="auto">
            <a:xfrm>
              <a:off x="6731000" y="8905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Rectangle 110"/>
            <p:cNvSpPr>
              <a:spLocks noChangeArrowheads="1"/>
            </p:cNvSpPr>
            <p:nvPr/>
          </p:nvSpPr>
          <p:spPr bwMode="auto">
            <a:xfrm>
              <a:off x="6662738" y="890588"/>
              <a:ext cx="60325"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2" name="组合 431"/>
          <p:cNvGrpSpPr/>
          <p:nvPr/>
        </p:nvGrpSpPr>
        <p:grpSpPr>
          <a:xfrm>
            <a:off x="8385176" y="2733675"/>
            <a:ext cx="449263" cy="731838"/>
            <a:chOff x="6861175" y="2733675"/>
            <a:chExt cx="449263" cy="731838"/>
          </a:xfrm>
        </p:grpSpPr>
        <p:sp>
          <p:nvSpPr>
            <p:cNvPr id="337" name="Rectangle 111"/>
            <p:cNvSpPr>
              <a:spLocks noChangeArrowheads="1"/>
            </p:cNvSpPr>
            <p:nvPr/>
          </p:nvSpPr>
          <p:spPr bwMode="auto">
            <a:xfrm>
              <a:off x="7250113" y="3408363"/>
              <a:ext cx="60325"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Rectangle 112"/>
            <p:cNvSpPr>
              <a:spLocks noChangeArrowheads="1"/>
            </p:cNvSpPr>
            <p:nvPr/>
          </p:nvSpPr>
          <p:spPr bwMode="auto">
            <a:xfrm>
              <a:off x="7185025"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Rectangle 113"/>
            <p:cNvSpPr>
              <a:spLocks noChangeArrowheads="1"/>
            </p:cNvSpPr>
            <p:nvPr/>
          </p:nvSpPr>
          <p:spPr bwMode="auto">
            <a:xfrm>
              <a:off x="7119938"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Rectangle 114"/>
            <p:cNvSpPr>
              <a:spLocks noChangeArrowheads="1"/>
            </p:cNvSpPr>
            <p:nvPr/>
          </p:nvSpPr>
          <p:spPr bwMode="auto">
            <a:xfrm>
              <a:off x="7054850"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Rectangle 115"/>
            <p:cNvSpPr>
              <a:spLocks noChangeArrowheads="1"/>
            </p:cNvSpPr>
            <p:nvPr/>
          </p:nvSpPr>
          <p:spPr bwMode="auto">
            <a:xfrm>
              <a:off x="6989763"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Rectangle 116"/>
            <p:cNvSpPr>
              <a:spLocks noChangeArrowheads="1"/>
            </p:cNvSpPr>
            <p:nvPr/>
          </p:nvSpPr>
          <p:spPr bwMode="auto">
            <a:xfrm>
              <a:off x="6926263"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Rectangle 117"/>
            <p:cNvSpPr>
              <a:spLocks noChangeArrowheads="1"/>
            </p:cNvSpPr>
            <p:nvPr/>
          </p:nvSpPr>
          <p:spPr bwMode="auto">
            <a:xfrm>
              <a:off x="6861175" y="3408363"/>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Rectangle 118"/>
            <p:cNvSpPr>
              <a:spLocks noChangeArrowheads="1"/>
            </p:cNvSpPr>
            <p:nvPr/>
          </p:nvSpPr>
          <p:spPr bwMode="auto">
            <a:xfrm>
              <a:off x="7250113" y="3340100"/>
              <a:ext cx="60325"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Rectangle 119"/>
            <p:cNvSpPr>
              <a:spLocks noChangeArrowheads="1"/>
            </p:cNvSpPr>
            <p:nvPr/>
          </p:nvSpPr>
          <p:spPr bwMode="auto">
            <a:xfrm>
              <a:off x="7185025"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Rectangle 120"/>
            <p:cNvSpPr>
              <a:spLocks noChangeArrowheads="1"/>
            </p:cNvSpPr>
            <p:nvPr/>
          </p:nvSpPr>
          <p:spPr bwMode="auto">
            <a:xfrm>
              <a:off x="7119938"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Rectangle 121"/>
            <p:cNvSpPr>
              <a:spLocks noChangeArrowheads="1"/>
            </p:cNvSpPr>
            <p:nvPr/>
          </p:nvSpPr>
          <p:spPr bwMode="auto">
            <a:xfrm>
              <a:off x="7054850"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Rectangle 122"/>
            <p:cNvSpPr>
              <a:spLocks noChangeArrowheads="1"/>
            </p:cNvSpPr>
            <p:nvPr/>
          </p:nvSpPr>
          <p:spPr bwMode="auto">
            <a:xfrm>
              <a:off x="6989763"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Rectangle 123"/>
            <p:cNvSpPr>
              <a:spLocks noChangeArrowheads="1"/>
            </p:cNvSpPr>
            <p:nvPr/>
          </p:nvSpPr>
          <p:spPr bwMode="auto">
            <a:xfrm>
              <a:off x="6926263"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Rectangle 124"/>
            <p:cNvSpPr>
              <a:spLocks noChangeArrowheads="1"/>
            </p:cNvSpPr>
            <p:nvPr/>
          </p:nvSpPr>
          <p:spPr bwMode="auto">
            <a:xfrm>
              <a:off x="6861175" y="3340100"/>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125"/>
            <p:cNvSpPr>
              <a:spLocks noChangeArrowheads="1"/>
            </p:cNvSpPr>
            <p:nvPr/>
          </p:nvSpPr>
          <p:spPr bwMode="auto">
            <a:xfrm>
              <a:off x="7250113" y="3271838"/>
              <a:ext cx="60325"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126"/>
            <p:cNvSpPr>
              <a:spLocks noChangeArrowheads="1"/>
            </p:cNvSpPr>
            <p:nvPr/>
          </p:nvSpPr>
          <p:spPr bwMode="auto">
            <a:xfrm>
              <a:off x="7185025" y="3271838"/>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127"/>
            <p:cNvSpPr>
              <a:spLocks noChangeArrowheads="1"/>
            </p:cNvSpPr>
            <p:nvPr/>
          </p:nvSpPr>
          <p:spPr bwMode="auto">
            <a:xfrm>
              <a:off x="7119938" y="3271838"/>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128"/>
            <p:cNvSpPr>
              <a:spLocks noChangeArrowheads="1"/>
            </p:cNvSpPr>
            <p:nvPr/>
          </p:nvSpPr>
          <p:spPr bwMode="auto">
            <a:xfrm>
              <a:off x="7054850" y="3271838"/>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Rectangle 129"/>
            <p:cNvSpPr>
              <a:spLocks noChangeArrowheads="1"/>
            </p:cNvSpPr>
            <p:nvPr/>
          </p:nvSpPr>
          <p:spPr bwMode="auto">
            <a:xfrm>
              <a:off x="6989763" y="3271838"/>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Rectangle 130"/>
            <p:cNvSpPr>
              <a:spLocks noChangeArrowheads="1"/>
            </p:cNvSpPr>
            <p:nvPr/>
          </p:nvSpPr>
          <p:spPr bwMode="auto">
            <a:xfrm>
              <a:off x="6926263" y="3271838"/>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Rectangle 131"/>
            <p:cNvSpPr>
              <a:spLocks noChangeArrowheads="1"/>
            </p:cNvSpPr>
            <p:nvPr/>
          </p:nvSpPr>
          <p:spPr bwMode="auto">
            <a:xfrm>
              <a:off x="6861175" y="32718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Rectangle 132"/>
            <p:cNvSpPr>
              <a:spLocks noChangeArrowheads="1"/>
            </p:cNvSpPr>
            <p:nvPr/>
          </p:nvSpPr>
          <p:spPr bwMode="auto">
            <a:xfrm>
              <a:off x="7250113" y="3201988"/>
              <a:ext cx="60325"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Rectangle 133"/>
            <p:cNvSpPr>
              <a:spLocks noChangeArrowheads="1"/>
            </p:cNvSpPr>
            <p:nvPr/>
          </p:nvSpPr>
          <p:spPr bwMode="auto">
            <a:xfrm>
              <a:off x="7185025" y="3201988"/>
              <a:ext cx="57150"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Rectangle 134"/>
            <p:cNvSpPr>
              <a:spLocks noChangeArrowheads="1"/>
            </p:cNvSpPr>
            <p:nvPr/>
          </p:nvSpPr>
          <p:spPr bwMode="auto">
            <a:xfrm>
              <a:off x="7119938" y="3201988"/>
              <a:ext cx="57150"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Rectangle 135"/>
            <p:cNvSpPr>
              <a:spLocks noChangeArrowheads="1"/>
            </p:cNvSpPr>
            <p:nvPr/>
          </p:nvSpPr>
          <p:spPr bwMode="auto">
            <a:xfrm>
              <a:off x="7054850" y="3201988"/>
              <a:ext cx="57150"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Rectangle 136"/>
            <p:cNvSpPr>
              <a:spLocks noChangeArrowheads="1"/>
            </p:cNvSpPr>
            <p:nvPr/>
          </p:nvSpPr>
          <p:spPr bwMode="auto">
            <a:xfrm>
              <a:off x="6989763" y="3201988"/>
              <a:ext cx="57150"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Rectangle 137"/>
            <p:cNvSpPr>
              <a:spLocks noChangeArrowheads="1"/>
            </p:cNvSpPr>
            <p:nvPr/>
          </p:nvSpPr>
          <p:spPr bwMode="auto">
            <a:xfrm>
              <a:off x="6926263" y="3201988"/>
              <a:ext cx="57150" cy="619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Rectangle 138"/>
            <p:cNvSpPr>
              <a:spLocks noChangeArrowheads="1"/>
            </p:cNvSpPr>
            <p:nvPr/>
          </p:nvSpPr>
          <p:spPr bwMode="auto">
            <a:xfrm>
              <a:off x="6861175" y="3201988"/>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Rectangle 139"/>
            <p:cNvSpPr>
              <a:spLocks noChangeArrowheads="1"/>
            </p:cNvSpPr>
            <p:nvPr/>
          </p:nvSpPr>
          <p:spPr bwMode="auto">
            <a:xfrm>
              <a:off x="7250113" y="3138488"/>
              <a:ext cx="60325"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Rectangle 140"/>
            <p:cNvSpPr>
              <a:spLocks noChangeArrowheads="1"/>
            </p:cNvSpPr>
            <p:nvPr/>
          </p:nvSpPr>
          <p:spPr bwMode="auto">
            <a:xfrm>
              <a:off x="7185025" y="313848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Rectangle 141"/>
            <p:cNvSpPr>
              <a:spLocks noChangeArrowheads="1"/>
            </p:cNvSpPr>
            <p:nvPr/>
          </p:nvSpPr>
          <p:spPr bwMode="auto">
            <a:xfrm>
              <a:off x="7119938" y="313848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Rectangle 142"/>
            <p:cNvSpPr>
              <a:spLocks noChangeArrowheads="1"/>
            </p:cNvSpPr>
            <p:nvPr/>
          </p:nvSpPr>
          <p:spPr bwMode="auto">
            <a:xfrm>
              <a:off x="7054850" y="313848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Rectangle 143"/>
            <p:cNvSpPr>
              <a:spLocks noChangeArrowheads="1"/>
            </p:cNvSpPr>
            <p:nvPr/>
          </p:nvSpPr>
          <p:spPr bwMode="auto">
            <a:xfrm>
              <a:off x="6989763" y="313848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144"/>
            <p:cNvSpPr>
              <a:spLocks noChangeArrowheads="1"/>
            </p:cNvSpPr>
            <p:nvPr/>
          </p:nvSpPr>
          <p:spPr bwMode="auto">
            <a:xfrm>
              <a:off x="6926263" y="313848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145"/>
            <p:cNvSpPr>
              <a:spLocks noChangeArrowheads="1"/>
            </p:cNvSpPr>
            <p:nvPr/>
          </p:nvSpPr>
          <p:spPr bwMode="auto">
            <a:xfrm>
              <a:off x="6861175" y="31384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Rectangle 146"/>
            <p:cNvSpPr>
              <a:spLocks noChangeArrowheads="1"/>
            </p:cNvSpPr>
            <p:nvPr/>
          </p:nvSpPr>
          <p:spPr bwMode="auto">
            <a:xfrm>
              <a:off x="7250113" y="3068638"/>
              <a:ext cx="60325"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Rectangle 147"/>
            <p:cNvSpPr>
              <a:spLocks noChangeArrowheads="1"/>
            </p:cNvSpPr>
            <p:nvPr/>
          </p:nvSpPr>
          <p:spPr bwMode="auto">
            <a:xfrm>
              <a:off x="7185025" y="3068638"/>
              <a:ext cx="57150" cy="57150"/>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Rectangle 148"/>
            <p:cNvSpPr>
              <a:spLocks noChangeArrowheads="1"/>
            </p:cNvSpPr>
            <p:nvPr/>
          </p:nvSpPr>
          <p:spPr bwMode="auto">
            <a:xfrm>
              <a:off x="7119938" y="306863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Rectangle 149"/>
            <p:cNvSpPr>
              <a:spLocks noChangeArrowheads="1"/>
            </p:cNvSpPr>
            <p:nvPr/>
          </p:nvSpPr>
          <p:spPr bwMode="auto">
            <a:xfrm>
              <a:off x="7054850" y="306863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Rectangle 150"/>
            <p:cNvSpPr>
              <a:spLocks noChangeArrowheads="1"/>
            </p:cNvSpPr>
            <p:nvPr/>
          </p:nvSpPr>
          <p:spPr bwMode="auto">
            <a:xfrm>
              <a:off x="6989763" y="306863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Rectangle 151"/>
            <p:cNvSpPr>
              <a:spLocks noChangeArrowheads="1"/>
            </p:cNvSpPr>
            <p:nvPr/>
          </p:nvSpPr>
          <p:spPr bwMode="auto">
            <a:xfrm>
              <a:off x="6926263" y="306863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Rectangle 152"/>
            <p:cNvSpPr>
              <a:spLocks noChangeArrowheads="1"/>
            </p:cNvSpPr>
            <p:nvPr/>
          </p:nvSpPr>
          <p:spPr bwMode="auto">
            <a:xfrm>
              <a:off x="6861175" y="306863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Rectangle 153"/>
            <p:cNvSpPr>
              <a:spLocks noChangeArrowheads="1"/>
            </p:cNvSpPr>
            <p:nvPr/>
          </p:nvSpPr>
          <p:spPr bwMode="auto">
            <a:xfrm>
              <a:off x="7250113" y="3000375"/>
              <a:ext cx="60325"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Rectangle 154"/>
            <p:cNvSpPr>
              <a:spLocks noChangeArrowheads="1"/>
            </p:cNvSpPr>
            <p:nvPr/>
          </p:nvSpPr>
          <p:spPr bwMode="auto">
            <a:xfrm>
              <a:off x="7185025" y="3000375"/>
              <a:ext cx="57150" cy="60325"/>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Rectangle 155"/>
            <p:cNvSpPr>
              <a:spLocks noChangeArrowheads="1"/>
            </p:cNvSpPr>
            <p:nvPr/>
          </p:nvSpPr>
          <p:spPr bwMode="auto">
            <a:xfrm>
              <a:off x="7119938" y="3000375"/>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Rectangle 156"/>
            <p:cNvSpPr>
              <a:spLocks noChangeArrowheads="1"/>
            </p:cNvSpPr>
            <p:nvPr/>
          </p:nvSpPr>
          <p:spPr bwMode="auto">
            <a:xfrm>
              <a:off x="7054850" y="3000375"/>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Rectangle 157"/>
            <p:cNvSpPr>
              <a:spLocks noChangeArrowheads="1"/>
            </p:cNvSpPr>
            <p:nvPr/>
          </p:nvSpPr>
          <p:spPr bwMode="auto">
            <a:xfrm>
              <a:off x="6989763" y="3000375"/>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Rectangle 158"/>
            <p:cNvSpPr>
              <a:spLocks noChangeArrowheads="1"/>
            </p:cNvSpPr>
            <p:nvPr/>
          </p:nvSpPr>
          <p:spPr bwMode="auto">
            <a:xfrm>
              <a:off x="6926263" y="3000375"/>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Rectangle 159"/>
            <p:cNvSpPr>
              <a:spLocks noChangeArrowheads="1"/>
            </p:cNvSpPr>
            <p:nvPr/>
          </p:nvSpPr>
          <p:spPr bwMode="auto">
            <a:xfrm>
              <a:off x="6861175" y="3000375"/>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Rectangle 160"/>
            <p:cNvSpPr>
              <a:spLocks noChangeArrowheads="1"/>
            </p:cNvSpPr>
            <p:nvPr/>
          </p:nvSpPr>
          <p:spPr bwMode="auto">
            <a:xfrm>
              <a:off x="7250113" y="2935288"/>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Rectangle 161"/>
            <p:cNvSpPr>
              <a:spLocks noChangeArrowheads="1"/>
            </p:cNvSpPr>
            <p:nvPr/>
          </p:nvSpPr>
          <p:spPr bwMode="auto">
            <a:xfrm>
              <a:off x="7185025"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Rectangle 162"/>
            <p:cNvSpPr>
              <a:spLocks noChangeArrowheads="1"/>
            </p:cNvSpPr>
            <p:nvPr/>
          </p:nvSpPr>
          <p:spPr bwMode="auto">
            <a:xfrm>
              <a:off x="7119938"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63"/>
            <p:cNvSpPr>
              <a:spLocks noChangeArrowheads="1"/>
            </p:cNvSpPr>
            <p:nvPr/>
          </p:nvSpPr>
          <p:spPr bwMode="auto">
            <a:xfrm>
              <a:off x="7054850"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64"/>
            <p:cNvSpPr>
              <a:spLocks noChangeArrowheads="1"/>
            </p:cNvSpPr>
            <p:nvPr/>
          </p:nvSpPr>
          <p:spPr bwMode="auto">
            <a:xfrm>
              <a:off x="6989763"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Rectangle 165"/>
            <p:cNvSpPr>
              <a:spLocks noChangeArrowheads="1"/>
            </p:cNvSpPr>
            <p:nvPr/>
          </p:nvSpPr>
          <p:spPr bwMode="auto">
            <a:xfrm>
              <a:off x="6926263"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Rectangle 166"/>
            <p:cNvSpPr>
              <a:spLocks noChangeArrowheads="1"/>
            </p:cNvSpPr>
            <p:nvPr/>
          </p:nvSpPr>
          <p:spPr bwMode="auto">
            <a:xfrm>
              <a:off x="6861175" y="2935288"/>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Rectangle 167"/>
            <p:cNvSpPr>
              <a:spLocks noChangeArrowheads="1"/>
            </p:cNvSpPr>
            <p:nvPr/>
          </p:nvSpPr>
          <p:spPr bwMode="auto">
            <a:xfrm>
              <a:off x="7250113" y="2867025"/>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Rectangle 168"/>
            <p:cNvSpPr>
              <a:spLocks noChangeArrowheads="1"/>
            </p:cNvSpPr>
            <p:nvPr/>
          </p:nvSpPr>
          <p:spPr bwMode="auto">
            <a:xfrm>
              <a:off x="7185025"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Rectangle 169"/>
            <p:cNvSpPr>
              <a:spLocks noChangeArrowheads="1"/>
            </p:cNvSpPr>
            <p:nvPr/>
          </p:nvSpPr>
          <p:spPr bwMode="auto">
            <a:xfrm>
              <a:off x="7119938"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Rectangle 170"/>
            <p:cNvSpPr>
              <a:spLocks noChangeArrowheads="1"/>
            </p:cNvSpPr>
            <p:nvPr/>
          </p:nvSpPr>
          <p:spPr bwMode="auto">
            <a:xfrm>
              <a:off x="7054850"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Rectangle 171"/>
            <p:cNvSpPr>
              <a:spLocks noChangeArrowheads="1"/>
            </p:cNvSpPr>
            <p:nvPr/>
          </p:nvSpPr>
          <p:spPr bwMode="auto">
            <a:xfrm>
              <a:off x="6989763"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Rectangle 172"/>
            <p:cNvSpPr>
              <a:spLocks noChangeArrowheads="1"/>
            </p:cNvSpPr>
            <p:nvPr/>
          </p:nvSpPr>
          <p:spPr bwMode="auto">
            <a:xfrm>
              <a:off x="6926263"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173"/>
            <p:cNvSpPr>
              <a:spLocks noChangeArrowheads="1"/>
            </p:cNvSpPr>
            <p:nvPr/>
          </p:nvSpPr>
          <p:spPr bwMode="auto">
            <a:xfrm>
              <a:off x="6861175" y="286702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174"/>
            <p:cNvSpPr>
              <a:spLocks noChangeArrowheads="1"/>
            </p:cNvSpPr>
            <p:nvPr/>
          </p:nvSpPr>
          <p:spPr bwMode="auto">
            <a:xfrm>
              <a:off x="7250113" y="2798763"/>
              <a:ext cx="60325"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175"/>
            <p:cNvSpPr>
              <a:spLocks noChangeArrowheads="1"/>
            </p:cNvSpPr>
            <p:nvPr/>
          </p:nvSpPr>
          <p:spPr bwMode="auto">
            <a:xfrm>
              <a:off x="7185025"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Rectangle 176"/>
            <p:cNvSpPr>
              <a:spLocks noChangeArrowheads="1"/>
            </p:cNvSpPr>
            <p:nvPr/>
          </p:nvSpPr>
          <p:spPr bwMode="auto">
            <a:xfrm>
              <a:off x="7119938"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Rectangle 177"/>
            <p:cNvSpPr>
              <a:spLocks noChangeArrowheads="1"/>
            </p:cNvSpPr>
            <p:nvPr/>
          </p:nvSpPr>
          <p:spPr bwMode="auto">
            <a:xfrm>
              <a:off x="7054850"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Rectangle 178"/>
            <p:cNvSpPr>
              <a:spLocks noChangeArrowheads="1"/>
            </p:cNvSpPr>
            <p:nvPr/>
          </p:nvSpPr>
          <p:spPr bwMode="auto">
            <a:xfrm>
              <a:off x="6989763"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Rectangle 179"/>
            <p:cNvSpPr>
              <a:spLocks noChangeArrowheads="1"/>
            </p:cNvSpPr>
            <p:nvPr/>
          </p:nvSpPr>
          <p:spPr bwMode="auto">
            <a:xfrm>
              <a:off x="6926263"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Rectangle 180"/>
            <p:cNvSpPr>
              <a:spLocks noChangeArrowheads="1"/>
            </p:cNvSpPr>
            <p:nvPr/>
          </p:nvSpPr>
          <p:spPr bwMode="auto">
            <a:xfrm>
              <a:off x="6861175" y="2798763"/>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Rectangle 181"/>
            <p:cNvSpPr>
              <a:spLocks noChangeArrowheads="1"/>
            </p:cNvSpPr>
            <p:nvPr/>
          </p:nvSpPr>
          <p:spPr bwMode="auto">
            <a:xfrm>
              <a:off x="7250113" y="2733675"/>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Rectangle 182"/>
            <p:cNvSpPr>
              <a:spLocks noChangeArrowheads="1"/>
            </p:cNvSpPr>
            <p:nvPr/>
          </p:nvSpPr>
          <p:spPr bwMode="auto">
            <a:xfrm>
              <a:off x="7185025"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Rectangle 183"/>
            <p:cNvSpPr>
              <a:spLocks noChangeArrowheads="1"/>
            </p:cNvSpPr>
            <p:nvPr/>
          </p:nvSpPr>
          <p:spPr bwMode="auto">
            <a:xfrm>
              <a:off x="7119938"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Rectangle 184"/>
            <p:cNvSpPr>
              <a:spLocks noChangeArrowheads="1"/>
            </p:cNvSpPr>
            <p:nvPr/>
          </p:nvSpPr>
          <p:spPr bwMode="auto">
            <a:xfrm>
              <a:off x="7054850"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Rectangle 185"/>
            <p:cNvSpPr>
              <a:spLocks noChangeArrowheads="1"/>
            </p:cNvSpPr>
            <p:nvPr/>
          </p:nvSpPr>
          <p:spPr bwMode="auto">
            <a:xfrm>
              <a:off x="6989763"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Rectangle 186"/>
            <p:cNvSpPr>
              <a:spLocks noChangeArrowheads="1"/>
            </p:cNvSpPr>
            <p:nvPr/>
          </p:nvSpPr>
          <p:spPr bwMode="auto">
            <a:xfrm>
              <a:off x="6926263"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Rectangle 187"/>
            <p:cNvSpPr>
              <a:spLocks noChangeArrowheads="1"/>
            </p:cNvSpPr>
            <p:nvPr/>
          </p:nvSpPr>
          <p:spPr bwMode="auto">
            <a:xfrm>
              <a:off x="6861175" y="27336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6" name="组合 435"/>
          <p:cNvGrpSpPr/>
          <p:nvPr/>
        </p:nvGrpSpPr>
        <p:grpSpPr>
          <a:xfrm>
            <a:off x="3160714" y="4152900"/>
            <a:ext cx="447675" cy="731838"/>
            <a:chOff x="1636713" y="4152900"/>
            <a:chExt cx="447675" cy="731838"/>
          </a:xfrm>
        </p:grpSpPr>
        <p:grpSp>
          <p:nvGrpSpPr>
            <p:cNvPr id="434" name="组合 433"/>
            <p:cNvGrpSpPr/>
            <p:nvPr/>
          </p:nvGrpSpPr>
          <p:grpSpPr>
            <a:xfrm>
              <a:off x="1636713" y="4221163"/>
              <a:ext cx="447675" cy="663575"/>
              <a:chOff x="1636713" y="4221163"/>
              <a:chExt cx="447675" cy="663575"/>
            </a:xfrm>
          </p:grpSpPr>
          <p:sp>
            <p:nvSpPr>
              <p:cNvPr id="91" name="Rectangle 266"/>
              <p:cNvSpPr>
                <a:spLocks noChangeArrowheads="1"/>
              </p:cNvSpPr>
              <p:nvPr/>
            </p:nvSpPr>
            <p:spPr bwMode="auto">
              <a:xfrm>
                <a:off x="2027238"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67"/>
              <p:cNvSpPr>
                <a:spLocks noChangeArrowheads="1"/>
              </p:cNvSpPr>
              <p:nvPr/>
            </p:nvSpPr>
            <p:spPr bwMode="auto">
              <a:xfrm>
                <a:off x="1962151"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Rectangle 268"/>
              <p:cNvSpPr>
                <a:spLocks noChangeArrowheads="1"/>
              </p:cNvSpPr>
              <p:nvPr/>
            </p:nvSpPr>
            <p:spPr bwMode="auto">
              <a:xfrm>
                <a:off x="1897063"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Rectangle 269"/>
              <p:cNvSpPr>
                <a:spLocks noChangeArrowheads="1"/>
              </p:cNvSpPr>
              <p:nvPr/>
            </p:nvSpPr>
            <p:spPr bwMode="auto">
              <a:xfrm>
                <a:off x="1831976"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Rectangle 270"/>
              <p:cNvSpPr>
                <a:spLocks noChangeArrowheads="1"/>
              </p:cNvSpPr>
              <p:nvPr/>
            </p:nvSpPr>
            <p:spPr bwMode="auto">
              <a:xfrm>
                <a:off x="1766888"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Rectangle 271"/>
              <p:cNvSpPr>
                <a:spLocks noChangeArrowheads="1"/>
              </p:cNvSpPr>
              <p:nvPr/>
            </p:nvSpPr>
            <p:spPr bwMode="auto">
              <a:xfrm>
                <a:off x="1701801" y="482758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272"/>
              <p:cNvSpPr>
                <a:spLocks noChangeArrowheads="1"/>
              </p:cNvSpPr>
              <p:nvPr/>
            </p:nvSpPr>
            <p:spPr bwMode="auto">
              <a:xfrm>
                <a:off x="1636713" y="4827588"/>
                <a:ext cx="58738"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Rectangle 273"/>
              <p:cNvSpPr>
                <a:spLocks noChangeArrowheads="1"/>
              </p:cNvSpPr>
              <p:nvPr/>
            </p:nvSpPr>
            <p:spPr bwMode="auto">
              <a:xfrm>
                <a:off x="2027238"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Rectangle 274"/>
              <p:cNvSpPr>
                <a:spLocks noChangeArrowheads="1"/>
              </p:cNvSpPr>
              <p:nvPr/>
            </p:nvSpPr>
            <p:spPr bwMode="auto">
              <a:xfrm>
                <a:off x="1962151"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Rectangle 275"/>
              <p:cNvSpPr>
                <a:spLocks noChangeArrowheads="1"/>
              </p:cNvSpPr>
              <p:nvPr/>
            </p:nvSpPr>
            <p:spPr bwMode="auto">
              <a:xfrm>
                <a:off x="1897063"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Rectangle 276"/>
              <p:cNvSpPr>
                <a:spLocks noChangeArrowheads="1"/>
              </p:cNvSpPr>
              <p:nvPr/>
            </p:nvSpPr>
            <p:spPr bwMode="auto">
              <a:xfrm>
                <a:off x="1831976"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Rectangle 277"/>
              <p:cNvSpPr>
                <a:spLocks noChangeArrowheads="1"/>
              </p:cNvSpPr>
              <p:nvPr/>
            </p:nvSpPr>
            <p:spPr bwMode="auto">
              <a:xfrm>
                <a:off x="1766888"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278"/>
              <p:cNvSpPr>
                <a:spLocks noChangeArrowheads="1"/>
              </p:cNvSpPr>
              <p:nvPr/>
            </p:nvSpPr>
            <p:spPr bwMode="auto">
              <a:xfrm>
                <a:off x="1701801" y="4759325"/>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Rectangle 279"/>
              <p:cNvSpPr>
                <a:spLocks noChangeArrowheads="1"/>
              </p:cNvSpPr>
              <p:nvPr/>
            </p:nvSpPr>
            <p:spPr bwMode="auto">
              <a:xfrm>
                <a:off x="1636713" y="4759325"/>
                <a:ext cx="58738"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Rectangle 280"/>
              <p:cNvSpPr>
                <a:spLocks noChangeArrowheads="1"/>
              </p:cNvSpPr>
              <p:nvPr/>
            </p:nvSpPr>
            <p:spPr bwMode="auto">
              <a:xfrm>
                <a:off x="2027238"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Rectangle 281"/>
              <p:cNvSpPr>
                <a:spLocks noChangeArrowheads="1"/>
              </p:cNvSpPr>
              <p:nvPr/>
            </p:nvSpPr>
            <p:spPr bwMode="auto">
              <a:xfrm>
                <a:off x="1962151"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82"/>
              <p:cNvSpPr>
                <a:spLocks noChangeArrowheads="1"/>
              </p:cNvSpPr>
              <p:nvPr/>
            </p:nvSpPr>
            <p:spPr bwMode="auto">
              <a:xfrm>
                <a:off x="1897063"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83"/>
              <p:cNvSpPr>
                <a:spLocks noChangeArrowheads="1"/>
              </p:cNvSpPr>
              <p:nvPr/>
            </p:nvSpPr>
            <p:spPr bwMode="auto">
              <a:xfrm>
                <a:off x="1831976"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84"/>
              <p:cNvSpPr>
                <a:spLocks noChangeArrowheads="1"/>
              </p:cNvSpPr>
              <p:nvPr/>
            </p:nvSpPr>
            <p:spPr bwMode="auto">
              <a:xfrm>
                <a:off x="1766888"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85"/>
              <p:cNvSpPr>
                <a:spLocks noChangeArrowheads="1"/>
              </p:cNvSpPr>
              <p:nvPr/>
            </p:nvSpPr>
            <p:spPr bwMode="auto">
              <a:xfrm>
                <a:off x="1701801" y="4694238"/>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286"/>
              <p:cNvSpPr>
                <a:spLocks noChangeArrowheads="1"/>
              </p:cNvSpPr>
              <p:nvPr/>
            </p:nvSpPr>
            <p:spPr bwMode="auto">
              <a:xfrm>
                <a:off x="1636713" y="4694238"/>
                <a:ext cx="58738"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287"/>
              <p:cNvSpPr>
                <a:spLocks noChangeArrowheads="1"/>
              </p:cNvSpPr>
              <p:nvPr/>
            </p:nvSpPr>
            <p:spPr bwMode="auto">
              <a:xfrm>
                <a:off x="2027238"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Rectangle 288"/>
              <p:cNvSpPr>
                <a:spLocks noChangeArrowheads="1"/>
              </p:cNvSpPr>
              <p:nvPr/>
            </p:nvSpPr>
            <p:spPr bwMode="auto">
              <a:xfrm>
                <a:off x="1962151"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Rectangle 289"/>
              <p:cNvSpPr>
                <a:spLocks noChangeArrowheads="1"/>
              </p:cNvSpPr>
              <p:nvPr/>
            </p:nvSpPr>
            <p:spPr bwMode="auto">
              <a:xfrm>
                <a:off x="1897063"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Rectangle 290"/>
              <p:cNvSpPr>
                <a:spLocks noChangeArrowheads="1"/>
              </p:cNvSpPr>
              <p:nvPr/>
            </p:nvSpPr>
            <p:spPr bwMode="auto">
              <a:xfrm>
                <a:off x="1831976"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91"/>
              <p:cNvSpPr>
                <a:spLocks noChangeArrowheads="1"/>
              </p:cNvSpPr>
              <p:nvPr/>
            </p:nvSpPr>
            <p:spPr bwMode="auto">
              <a:xfrm>
                <a:off x="1766888"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Rectangle 292"/>
              <p:cNvSpPr>
                <a:spLocks noChangeArrowheads="1"/>
              </p:cNvSpPr>
              <p:nvPr/>
            </p:nvSpPr>
            <p:spPr bwMode="auto">
              <a:xfrm>
                <a:off x="1701801" y="4625975"/>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Rectangle 293"/>
              <p:cNvSpPr>
                <a:spLocks noChangeArrowheads="1"/>
              </p:cNvSpPr>
              <p:nvPr/>
            </p:nvSpPr>
            <p:spPr bwMode="auto">
              <a:xfrm>
                <a:off x="1636713" y="4625975"/>
                <a:ext cx="58738"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294"/>
              <p:cNvSpPr>
                <a:spLocks noChangeArrowheads="1"/>
              </p:cNvSpPr>
              <p:nvPr/>
            </p:nvSpPr>
            <p:spPr bwMode="auto">
              <a:xfrm>
                <a:off x="2027238"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Rectangle 295"/>
              <p:cNvSpPr>
                <a:spLocks noChangeArrowheads="1"/>
              </p:cNvSpPr>
              <p:nvPr/>
            </p:nvSpPr>
            <p:spPr bwMode="auto">
              <a:xfrm>
                <a:off x="1962151"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296"/>
              <p:cNvSpPr>
                <a:spLocks noChangeArrowheads="1"/>
              </p:cNvSpPr>
              <p:nvPr/>
            </p:nvSpPr>
            <p:spPr bwMode="auto">
              <a:xfrm>
                <a:off x="1897063"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Rectangle 297"/>
              <p:cNvSpPr>
                <a:spLocks noChangeArrowheads="1"/>
              </p:cNvSpPr>
              <p:nvPr/>
            </p:nvSpPr>
            <p:spPr bwMode="auto">
              <a:xfrm>
                <a:off x="1831976"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Rectangle 298"/>
              <p:cNvSpPr>
                <a:spLocks noChangeArrowheads="1"/>
              </p:cNvSpPr>
              <p:nvPr/>
            </p:nvSpPr>
            <p:spPr bwMode="auto">
              <a:xfrm>
                <a:off x="1766888"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Rectangle 299"/>
              <p:cNvSpPr>
                <a:spLocks noChangeArrowheads="1"/>
              </p:cNvSpPr>
              <p:nvPr/>
            </p:nvSpPr>
            <p:spPr bwMode="auto">
              <a:xfrm>
                <a:off x="1701801" y="45577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Rectangle 300"/>
              <p:cNvSpPr>
                <a:spLocks noChangeArrowheads="1"/>
              </p:cNvSpPr>
              <p:nvPr/>
            </p:nvSpPr>
            <p:spPr bwMode="auto">
              <a:xfrm>
                <a:off x="1636713" y="4557713"/>
                <a:ext cx="58738"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Rectangle 301"/>
              <p:cNvSpPr>
                <a:spLocks noChangeArrowheads="1"/>
              </p:cNvSpPr>
              <p:nvPr/>
            </p:nvSpPr>
            <p:spPr bwMode="auto">
              <a:xfrm>
                <a:off x="2027238" y="4487863"/>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302"/>
              <p:cNvSpPr>
                <a:spLocks noChangeArrowheads="1"/>
              </p:cNvSpPr>
              <p:nvPr/>
            </p:nvSpPr>
            <p:spPr bwMode="auto">
              <a:xfrm>
                <a:off x="1962151" y="44878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303"/>
              <p:cNvSpPr>
                <a:spLocks noChangeArrowheads="1"/>
              </p:cNvSpPr>
              <p:nvPr/>
            </p:nvSpPr>
            <p:spPr bwMode="auto">
              <a:xfrm>
                <a:off x="1897063" y="44878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Rectangle 304"/>
              <p:cNvSpPr>
                <a:spLocks noChangeArrowheads="1"/>
              </p:cNvSpPr>
              <p:nvPr/>
            </p:nvSpPr>
            <p:spPr bwMode="auto">
              <a:xfrm>
                <a:off x="1831976" y="44878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Rectangle 305"/>
              <p:cNvSpPr>
                <a:spLocks noChangeArrowheads="1"/>
              </p:cNvSpPr>
              <p:nvPr/>
            </p:nvSpPr>
            <p:spPr bwMode="auto">
              <a:xfrm>
                <a:off x="1766888" y="44878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Rectangle 306"/>
              <p:cNvSpPr>
                <a:spLocks noChangeArrowheads="1"/>
              </p:cNvSpPr>
              <p:nvPr/>
            </p:nvSpPr>
            <p:spPr bwMode="auto">
              <a:xfrm>
                <a:off x="1701801" y="4487863"/>
                <a:ext cx="57150"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Rectangle 307"/>
              <p:cNvSpPr>
                <a:spLocks noChangeArrowheads="1"/>
              </p:cNvSpPr>
              <p:nvPr/>
            </p:nvSpPr>
            <p:spPr bwMode="auto">
              <a:xfrm>
                <a:off x="1636713" y="4487863"/>
                <a:ext cx="58738" cy="61913"/>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308"/>
              <p:cNvSpPr>
                <a:spLocks noChangeArrowheads="1"/>
              </p:cNvSpPr>
              <p:nvPr/>
            </p:nvSpPr>
            <p:spPr bwMode="auto">
              <a:xfrm>
                <a:off x="2027238" y="44243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Rectangle 309"/>
              <p:cNvSpPr>
                <a:spLocks noChangeArrowheads="1"/>
              </p:cNvSpPr>
              <p:nvPr/>
            </p:nvSpPr>
            <p:spPr bwMode="auto">
              <a:xfrm>
                <a:off x="1962151" y="44243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310"/>
              <p:cNvSpPr>
                <a:spLocks noChangeArrowheads="1"/>
              </p:cNvSpPr>
              <p:nvPr/>
            </p:nvSpPr>
            <p:spPr bwMode="auto">
              <a:xfrm>
                <a:off x="1897063" y="44243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Rectangle 311"/>
              <p:cNvSpPr>
                <a:spLocks noChangeArrowheads="1"/>
              </p:cNvSpPr>
              <p:nvPr/>
            </p:nvSpPr>
            <p:spPr bwMode="auto">
              <a:xfrm>
                <a:off x="1831976" y="44243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Rectangle 312"/>
              <p:cNvSpPr>
                <a:spLocks noChangeArrowheads="1"/>
              </p:cNvSpPr>
              <p:nvPr/>
            </p:nvSpPr>
            <p:spPr bwMode="auto">
              <a:xfrm>
                <a:off x="1766888" y="44243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Rectangle 313"/>
              <p:cNvSpPr>
                <a:spLocks noChangeArrowheads="1"/>
              </p:cNvSpPr>
              <p:nvPr/>
            </p:nvSpPr>
            <p:spPr bwMode="auto">
              <a:xfrm>
                <a:off x="1701801" y="442436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Rectangle 314"/>
              <p:cNvSpPr>
                <a:spLocks noChangeArrowheads="1"/>
              </p:cNvSpPr>
              <p:nvPr/>
            </p:nvSpPr>
            <p:spPr bwMode="auto">
              <a:xfrm>
                <a:off x="1636713" y="4424363"/>
                <a:ext cx="58738"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315"/>
              <p:cNvSpPr>
                <a:spLocks noChangeArrowheads="1"/>
              </p:cNvSpPr>
              <p:nvPr/>
            </p:nvSpPr>
            <p:spPr bwMode="auto">
              <a:xfrm>
                <a:off x="2027238" y="4354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Rectangle 316"/>
              <p:cNvSpPr>
                <a:spLocks noChangeArrowheads="1"/>
              </p:cNvSpPr>
              <p:nvPr/>
            </p:nvSpPr>
            <p:spPr bwMode="auto">
              <a:xfrm>
                <a:off x="1962151" y="4354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Rectangle 317"/>
              <p:cNvSpPr>
                <a:spLocks noChangeArrowheads="1"/>
              </p:cNvSpPr>
              <p:nvPr/>
            </p:nvSpPr>
            <p:spPr bwMode="auto">
              <a:xfrm>
                <a:off x="1897063" y="4354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Rectangle 318"/>
              <p:cNvSpPr>
                <a:spLocks noChangeArrowheads="1"/>
              </p:cNvSpPr>
              <p:nvPr/>
            </p:nvSpPr>
            <p:spPr bwMode="auto">
              <a:xfrm>
                <a:off x="1831976" y="4354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Rectangle 319"/>
              <p:cNvSpPr>
                <a:spLocks noChangeArrowheads="1"/>
              </p:cNvSpPr>
              <p:nvPr/>
            </p:nvSpPr>
            <p:spPr bwMode="auto">
              <a:xfrm>
                <a:off x="1766888" y="4354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Rectangle 320"/>
              <p:cNvSpPr>
                <a:spLocks noChangeArrowheads="1"/>
              </p:cNvSpPr>
              <p:nvPr/>
            </p:nvSpPr>
            <p:spPr bwMode="auto">
              <a:xfrm>
                <a:off x="1701801" y="4354513"/>
                <a:ext cx="57150" cy="57150"/>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Rectangle 321"/>
              <p:cNvSpPr>
                <a:spLocks noChangeArrowheads="1"/>
              </p:cNvSpPr>
              <p:nvPr/>
            </p:nvSpPr>
            <p:spPr bwMode="auto">
              <a:xfrm>
                <a:off x="1636713" y="4354513"/>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Rectangle 322"/>
              <p:cNvSpPr>
                <a:spLocks noChangeArrowheads="1"/>
              </p:cNvSpPr>
              <p:nvPr/>
            </p:nvSpPr>
            <p:spPr bwMode="auto">
              <a:xfrm>
                <a:off x="2027238" y="42862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Rectangle 323"/>
              <p:cNvSpPr>
                <a:spLocks noChangeArrowheads="1"/>
              </p:cNvSpPr>
              <p:nvPr/>
            </p:nvSpPr>
            <p:spPr bwMode="auto">
              <a:xfrm>
                <a:off x="1962151" y="42862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Rectangle 324"/>
              <p:cNvSpPr>
                <a:spLocks noChangeArrowheads="1"/>
              </p:cNvSpPr>
              <p:nvPr/>
            </p:nvSpPr>
            <p:spPr bwMode="auto">
              <a:xfrm>
                <a:off x="1897063" y="42862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Rectangle 325"/>
              <p:cNvSpPr>
                <a:spLocks noChangeArrowheads="1"/>
              </p:cNvSpPr>
              <p:nvPr/>
            </p:nvSpPr>
            <p:spPr bwMode="auto">
              <a:xfrm>
                <a:off x="1831976" y="42862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Rectangle 326"/>
              <p:cNvSpPr>
                <a:spLocks noChangeArrowheads="1"/>
              </p:cNvSpPr>
              <p:nvPr/>
            </p:nvSpPr>
            <p:spPr bwMode="auto">
              <a:xfrm>
                <a:off x="1766888" y="42862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Rectangle 327"/>
              <p:cNvSpPr>
                <a:spLocks noChangeArrowheads="1"/>
              </p:cNvSpPr>
              <p:nvPr/>
            </p:nvSpPr>
            <p:spPr bwMode="auto">
              <a:xfrm>
                <a:off x="1701801" y="4286250"/>
                <a:ext cx="57150" cy="60325"/>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Rectangle 328"/>
              <p:cNvSpPr>
                <a:spLocks noChangeArrowheads="1"/>
              </p:cNvSpPr>
              <p:nvPr/>
            </p:nvSpPr>
            <p:spPr bwMode="auto">
              <a:xfrm>
                <a:off x="1636713" y="4286250"/>
                <a:ext cx="58738"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Rectangle 329"/>
              <p:cNvSpPr>
                <a:spLocks noChangeArrowheads="1"/>
              </p:cNvSpPr>
              <p:nvPr/>
            </p:nvSpPr>
            <p:spPr bwMode="auto">
              <a:xfrm>
                <a:off x="2027238"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Rectangle 330"/>
              <p:cNvSpPr>
                <a:spLocks noChangeArrowheads="1"/>
              </p:cNvSpPr>
              <p:nvPr/>
            </p:nvSpPr>
            <p:spPr bwMode="auto">
              <a:xfrm>
                <a:off x="1962151"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Rectangle 331"/>
              <p:cNvSpPr>
                <a:spLocks noChangeArrowheads="1"/>
              </p:cNvSpPr>
              <p:nvPr/>
            </p:nvSpPr>
            <p:spPr bwMode="auto">
              <a:xfrm>
                <a:off x="1897063"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Rectangle 332"/>
              <p:cNvSpPr>
                <a:spLocks noChangeArrowheads="1"/>
              </p:cNvSpPr>
              <p:nvPr/>
            </p:nvSpPr>
            <p:spPr bwMode="auto">
              <a:xfrm>
                <a:off x="1831976"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Rectangle 333"/>
              <p:cNvSpPr>
                <a:spLocks noChangeArrowheads="1"/>
              </p:cNvSpPr>
              <p:nvPr/>
            </p:nvSpPr>
            <p:spPr bwMode="auto">
              <a:xfrm>
                <a:off x="1766888"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334"/>
              <p:cNvSpPr>
                <a:spLocks noChangeArrowheads="1"/>
              </p:cNvSpPr>
              <p:nvPr/>
            </p:nvSpPr>
            <p:spPr bwMode="auto">
              <a:xfrm>
                <a:off x="1701801" y="42211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335"/>
              <p:cNvSpPr>
                <a:spLocks noChangeArrowheads="1"/>
              </p:cNvSpPr>
              <p:nvPr/>
            </p:nvSpPr>
            <p:spPr bwMode="auto">
              <a:xfrm>
                <a:off x="1636713" y="4221163"/>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1" name="Rectangle 336"/>
            <p:cNvSpPr>
              <a:spLocks noChangeArrowheads="1"/>
            </p:cNvSpPr>
            <p:nvPr/>
          </p:nvSpPr>
          <p:spPr bwMode="auto">
            <a:xfrm>
              <a:off x="2027238"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Rectangle 337"/>
            <p:cNvSpPr>
              <a:spLocks noChangeArrowheads="1"/>
            </p:cNvSpPr>
            <p:nvPr/>
          </p:nvSpPr>
          <p:spPr bwMode="auto">
            <a:xfrm>
              <a:off x="1962151"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Rectangle 338"/>
            <p:cNvSpPr>
              <a:spLocks noChangeArrowheads="1"/>
            </p:cNvSpPr>
            <p:nvPr/>
          </p:nvSpPr>
          <p:spPr bwMode="auto">
            <a:xfrm>
              <a:off x="1897063"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Rectangle 339"/>
            <p:cNvSpPr>
              <a:spLocks noChangeArrowheads="1"/>
            </p:cNvSpPr>
            <p:nvPr/>
          </p:nvSpPr>
          <p:spPr bwMode="auto">
            <a:xfrm>
              <a:off x="1831976"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Rectangle 340"/>
            <p:cNvSpPr>
              <a:spLocks noChangeArrowheads="1"/>
            </p:cNvSpPr>
            <p:nvPr/>
          </p:nvSpPr>
          <p:spPr bwMode="auto">
            <a:xfrm>
              <a:off x="1766888"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Rectangle 341"/>
            <p:cNvSpPr>
              <a:spLocks noChangeArrowheads="1"/>
            </p:cNvSpPr>
            <p:nvPr/>
          </p:nvSpPr>
          <p:spPr bwMode="auto">
            <a:xfrm>
              <a:off x="1701801" y="41529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Rectangle 342"/>
            <p:cNvSpPr>
              <a:spLocks noChangeArrowheads="1"/>
            </p:cNvSpPr>
            <p:nvPr/>
          </p:nvSpPr>
          <p:spPr bwMode="auto">
            <a:xfrm>
              <a:off x="1636713" y="4152900"/>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3" name="组合 432"/>
          <p:cNvGrpSpPr/>
          <p:nvPr/>
        </p:nvGrpSpPr>
        <p:grpSpPr>
          <a:xfrm>
            <a:off x="8686801" y="4141788"/>
            <a:ext cx="449263" cy="736600"/>
            <a:chOff x="7162800" y="4141788"/>
            <a:chExt cx="449263" cy="736600"/>
          </a:xfrm>
        </p:grpSpPr>
        <p:sp>
          <p:nvSpPr>
            <p:cNvPr id="168" name="Rectangle 343"/>
            <p:cNvSpPr>
              <a:spLocks noChangeArrowheads="1"/>
            </p:cNvSpPr>
            <p:nvPr/>
          </p:nvSpPr>
          <p:spPr bwMode="auto">
            <a:xfrm>
              <a:off x="7554913" y="4816475"/>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Rectangle 344"/>
            <p:cNvSpPr>
              <a:spLocks noChangeArrowheads="1"/>
            </p:cNvSpPr>
            <p:nvPr/>
          </p:nvSpPr>
          <p:spPr bwMode="auto">
            <a:xfrm>
              <a:off x="7489826" y="4816475"/>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Rectangle 345"/>
            <p:cNvSpPr>
              <a:spLocks noChangeArrowheads="1"/>
            </p:cNvSpPr>
            <p:nvPr/>
          </p:nvSpPr>
          <p:spPr bwMode="auto">
            <a:xfrm>
              <a:off x="7424738" y="4816475"/>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Rectangle 346"/>
            <p:cNvSpPr>
              <a:spLocks noChangeArrowheads="1"/>
            </p:cNvSpPr>
            <p:nvPr/>
          </p:nvSpPr>
          <p:spPr bwMode="auto">
            <a:xfrm>
              <a:off x="7361238" y="4816475"/>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Rectangle 347"/>
            <p:cNvSpPr>
              <a:spLocks noChangeArrowheads="1"/>
            </p:cNvSpPr>
            <p:nvPr/>
          </p:nvSpPr>
          <p:spPr bwMode="auto">
            <a:xfrm>
              <a:off x="7296151" y="4816475"/>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Rectangle 348"/>
            <p:cNvSpPr>
              <a:spLocks noChangeArrowheads="1"/>
            </p:cNvSpPr>
            <p:nvPr/>
          </p:nvSpPr>
          <p:spPr bwMode="auto">
            <a:xfrm>
              <a:off x="7226301" y="4816475"/>
              <a:ext cx="61913"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Rectangle 349"/>
            <p:cNvSpPr>
              <a:spLocks noChangeArrowheads="1"/>
            </p:cNvSpPr>
            <p:nvPr/>
          </p:nvSpPr>
          <p:spPr bwMode="auto">
            <a:xfrm>
              <a:off x="7162801" y="4816475"/>
              <a:ext cx="60325"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Rectangle 350"/>
            <p:cNvSpPr>
              <a:spLocks noChangeArrowheads="1"/>
            </p:cNvSpPr>
            <p:nvPr/>
          </p:nvSpPr>
          <p:spPr bwMode="auto">
            <a:xfrm>
              <a:off x="7554913" y="4748213"/>
              <a:ext cx="57150"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Rectangle 351"/>
            <p:cNvSpPr>
              <a:spLocks noChangeArrowheads="1"/>
            </p:cNvSpPr>
            <p:nvPr/>
          </p:nvSpPr>
          <p:spPr bwMode="auto">
            <a:xfrm>
              <a:off x="7489826" y="4748213"/>
              <a:ext cx="57150"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Rectangle 352"/>
            <p:cNvSpPr>
              <a:spLocks noChangeArrowheads="1"/>
            </p:cNvSpPr>
            <p:nvPr/>
          </p:nvSpPr>
          <p:spPr bwMode="auto">
            <a:xfrm>
              <a:off x="7424738" y="4748213"/>
              <a:ext cx="57150"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Rectangle 353"/>
            <p:cNvSpPr>
              <a:spLocks noChangeArrowheads="1"/>
            </p:cNvSpPr>
            <p:nvPr/>
          </p:nvSpPr>
          <p:spPr bwMode="auto">
            <a:xfrm>
              <a:off x="7361238" y="4748213"/>
              <a:ext cx="57150"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Rectangle 354"/>
            <p:cNvSpPr>
              <a:spLocks noChangeArrowheads="1"/>
            </p:cNvSpPr>
            <p:nvPr/>
          </p:nvSpPr>
          <p:spPr bwMode="auto">
            <a:xfrm>
              <a:off x="7296151" y="4748213"/>
              <a:ext cx="57150"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Rectangle 355"/>
            <p:cNvSpPr>
              <a:spLocks noChangeArrowheads="1"/>
            </p:cNvSpPr>
            <p:nvPr/>
          </p:nvSpPr>
          <p:spPr bwMode="auto">
            <a:xfrm>
              <a:off x="7226301" y="4748213"/>
              <a:ext cx="61913"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Rectangle 356"/>
            <p:cNvSpPr>
              <a:spLocks noChangeArrowheads="1"/>
            </p:cNvSpPr>
            <p:nvPr/>
          </p:nvSpPr>
          <p:spPr bwMode="auto">
            <a:xfrm>
              <a:off x="7162801" y="4748213"/>
              <a:ext cx="60325" cy="60325"/>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Rectangle 357"/>
            <p:cNvSpPr>
              <a:spLocks noChangeArrowheads="1"/>
            </p:cNvSpPr>
            <p:nvPr/>
          </p:nvSpPr>
          <p:spPr bwMode="auto">
            <a:xfrm>
              <a:off x="7554913" y="4683125"/>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Rectangle 358"/>
            <p:cNvSpPr>
              <a:spLocks noChangeArrowheads="1"/>
            </p:cNvSpPr>
            <p:nvPr/>
          </p:nvSpPr>
          <p:spPr bwMode="auto">
            <a:xfrm>
              <a:off x="7489826" y="4683125"/>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Rectangle 359"/>
            <p:cNvSpPr>
              <a:spLocks noChangeArrowheads="1"/>
            </p:cNvSpPr>
            <p:nvPr/>
          </p:nvSpPr>
          <p:spPr bwMode="auto">
            <a:xfrm>
              <a:off x="7424738" y="4683125"/>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Rectangle 360"/>
            <p:cNvSpPr>
              <a:spLocks noChangeArrowheads="1"/>
            </p:cNvSpPr>
            <p:nvPr/>
          </p:nvSpPr>
          <p:spPr bwMode="auto">
            <a:xfrm>
              <a:off x="7361238" y="4683125"/>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Rectangle 361"/>
            <p:cNvSpPr>
              <a:spLocks noChangeArrowheads="1"/>
            </p:cNvSpPr>
            <p:nvPr/>
          </p:nvSpPr>
          <p:spPr bwMode="auto">
            <a:xfrm>
              <a:off x="7296151" y="4683125"/>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Rectangle 362"/>
            <p:cNvSpPr>
              <a:spLocks noChangeArrowheads="1"/>
            </p:cNvSpPr>
            <p:nvPr/>
          </p:nvSpPr>
          <p:spPr bwMode="auto">
            <a:xfrm>
              <a:off x="7226301" y="4683125"/>
              <a:ext cx="61913"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Rectangle 363"/>
            <p:cNvSpPr>
              <a:spLocks noChangeArrowheads="1"/>
            </p:cNvSpPr>
            <p:nvPr/>
          </p:nvSpPr>
          <p:spPr bwMode="auto">
            <a:xfrm>
              <a:off x="7162801" y="4683125"/>
              <a:ext cx="60325"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Rectangle 364"/>
            <p:cNvSpPr>
              <a:spLocks noChangeArrowheads="1"/>
            </p:cNvSpPr>
            <p:nvPr/>
          </p:nvSpPr>
          <p:spPr bwMode="auto">
            <a:xfrm>
              <a:off x="7554913" y="461486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Rectangle 365"/>
            <p:cNvSpPr>
              <a:spLocks noChangeArrowheads="1"/>
            </p:cNvSpPr>
            <p:nvPr/>
          </p:nvSpPr>
          <p:spPr bwMode="auto">
            <a:xfrm>
              <a:off x="7489826" y="461486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Rectangle 366"/>
            <p:cNvSpPr>
              <a:spLocks noChangeArrowheads="1"/>
            </p:cNvSpPr>
            <p:nvPr/>
          </p:nvSpPr>
          <p:spPr bwMode="auto">
            <a:xfrm>
              <a:off x="7424738" y="461486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Rectangle 367"/>
            <p:cNvSpPr>
              <a:spLocks noChangeArrowheads="1"/>
            </p:cNvSpPr>
            <p:nvPr/>
          </p:nvSpPr>
          <p:spPr bwMode="auto">
            <a:xfrm>
              <a:off x="7361238" y="461486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Rectangle 368"/>
            <p:cNvSpPr>
              <a:spLocks noChangeArrowheads="1"/>
            </p:cNvSpPr>
            <p:nvPr/>
          </p:nvSpPr>
          <p:spPr bwMode="auto">
            <a:xfrm>
              <a:off x="7296151" y="46148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Rectangle 369"/>
            <p:cNvSpPr>
              <a:spLocks noChangeArrowheads="1"/>
            </p:cNvSpPr>
            <p:nvPr/>
          </p:nvSpPr>
          <p:spPr bwMode="auto">
            <a:xfrm>
              <a:off x="7226301" y="4614863"/>
              <a:ext cx="61913"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Rectangle 370"/>
            <p:cNvSpPr>
              <a:spLocks noChangeArrowheads="1"/>
            </p:cNvSpPr>
            <p:nvPr/>
          </p:nvSpPr>
          <p:spPr bwMode="auto">
            <a:xfrm>
              <a:off x="7162801" y="461486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Rectangle 371"/>
            <p:cNvSpPr>
              <a:spLocks noChangeArrowheads="1"/>
            </p:cNvSpPr>
            <p:nvPr/>
          </p:nvSpPr>
          <p:spPr bwMode="auto">
            <a:xfrm>
              <a:off x="7554913" y="4545013"/>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Rectangle 372"/>
            <p:cNvSpPr>
              <a:spLocks noChangeArrowheads="1"/>
            </p:cNvSpPr>
            <p:nvPr/>
          </p:nvSpPr>
          <p:spPr bwMode="auto">
            <a:xfrm>
              <a:off x="7489826" y="4545013"/>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Rectangle 373"/>
            <p:cNvSpPr>
              <a:spLocks noChangeArrowheads="1"/>
            </p:cNvSpPr>
            <p:nvPr/>
          </p:nvSpPr>
          <p:spPr bwMode="auto">
            <a:xfrm>
              <a:off x="7424738" y="454501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Rectangle 374"/>
            <p:cNvSpPr>
              <a:spLocks noChangeArrowheads="1"/>
            </p:cNvSpPr>
            <p:nvPr/>
          </p:nvSpPr>
          <p:spPr bwMode="auto">
            <a:xfrm>
              <a:off x="7361238" y="454501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Rectangle 375"/>
            <p:cNvSpPr>
              <a:spLocks noChangeArrowheads="1"/>
            </p:cNvSpPr>
            <p:nvPr/>
          </p:nvSpPr>
          <p:spPr bwMode="auto">
            <a:xfrm>
              <a:off x="7296151" y="454501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Rectangle 376"/>
            <p:cNvSpPr>
              <a:spLocks noChangeArrowheads="1"/>
            </p:cNvSpPr>
            <p:nvPr/>
          </p:nvSpPr>
          <p:spPr bwMode="auto">
            <a:xfrm>
              <a:off x="7226301" y="4545013"/>
              <a:ext cx="61913"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Rectangle 377"/>
            <p:cNvSpPr>
              <a:spLocks noChangeArrowheads="1"/>
            </p:cNvSpPr>
            <p:nvPr/>
          </p:nvSpPr>
          <p:spPr bwMode="auto">
            <a:xfrm>
              <a:off x="7162801" y="4545013"/>
              <a:ext cx="60325"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Rectangle 378"/>
            <p:cNvSpPr>
              <a:spLocks noChangeArrowheads="1"/>
            </p:cNvSpPr>
            <p:nvPr/>
          </p:nvSpPr>
          <p:spPr bwMode="auto">
            <a:xfrm>
              <a:off x="7554913" y="448151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Rectangle 379"/>
            <p:cNvSpPr>
              <a:spLocks noChangeArrowheads="1"/>
            </p:cNvSpPr>
            <p:nvPr/>
          </p:nvSpPr>
          <p:spPr bwMode="auto">
            <a:xfrm>
              <a:off x="7489826" y="448151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Rectangle 380"/>
            <p:cNvSpPr>
              <a:spLocks noChangeArrowheads="1"/>
            </p:cNvSpPr>
            <p:nvPr/>
          </p:nvSpPr>
          <p:spPr bwMode="auto">
            <a:xfrm>
              <a:off x="7424738" y="4481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Rectangle 381"/>
            <p:cNvSpPr>
              <a:spLocks noChangeArrowheads="1"/>
            </p:cNvSpPr>
            <p:nvPr/>
          </p:nvSpPr>
          <p:spPr bwMode="auto">
            <a:xfrm>
              <a:off x="7361238" y="4481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Rectangle 382"/>
            <p:cNvSpPr>
              <a:spLocks noChangeArrowheads="1"/>
            </p:cNvSpPr>
            <p:nvPr/>
          </p:nvSpPr>
          <p:spPr bwMode="auto">
            <a:xfrm>
              <a:off x="7296151" y="44815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Rectangle 383"/>
            <p:cNvSpPr>
              <a:spLocks noChangeArrowheads="1"/>
            </p:cNvSpPr>
            <p:nvPr/>
          </p:nvSpPr>
          <p:spPr bwMode="auto">
            <a:xfrm>
              <a:off x="7226301" y="4481513"/>
              <a:ext cx="61913"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Rectangle 384"/>
            <p:cNvSpPr>
              <a:spLocks noChangeArrowheads="1"/>
            </p:cNvSpPr>
            <p:nvPr/>
          </p:nvSpPr>
          <p:spPr bwMode="auto">
            <a:xfrm>
              <a:off x="7162801" y="448151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Rectangle 385"/>
            <p:cNvSpPr>
              <a:spLocks noChangeArrowheads="1"/>
            </p:cNvSpPr>
            <p:nvPr/>
          </p:nvSpPr>
          <p:spPr bwMode="auto">
            <a:xfrm>
              <a:off x="7554913" y="4411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Rectangle 386"/>
            <p:cNvSpPr>
              <a:spLocks noChangeArrowheads="1"/>
            </p:cNvSpPr>
            <p:nvPr/>
          </p:nvSpPr>
          <p:spPr bwMode="auto">
            <a:xfrm>
              <a:off x="7489826" y="441166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Rectangle 387"/>
            <p:cNvSpPr>
              <a:spLocks noChangeArrowheads="1"/>
            </p:cNvSpPr>
            <p:nvPr/>
          </p:nvSpPr>
          <p:spPr bwMode="auto">
            <a:xfrm>
              <a:off x="7424738" y="4411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Rectangle 388"/>
            <p:cNvSpPr>
              <a:spLocks noChangeArrowheads="1"/>
            </p:cNvSpPr>
            <p:nvPr/>
          </p:nvSpPr>
          <p:spPr bwMode="auto">
            <a:xfrm>
              <a:off x="7361238" y="4411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Rectangle 389"/>
            <p:cNvSpPr>
              <a:spLocks noChangeArrowheads="1"/>
            </p:cNvSpPr>
            <p:nvPr/>
          </p:nvSpPr>
          <p:spPr bwMode="auto">
            <a:xfrm>
              <a:off x="7296151" y="44116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Rectangle 390"/>
            <p:cNvSpPr>
              <a:spLocks noChangeArrowheads="1"/>
            </p:cNvSpPr>
            <p:nvPr/>
          </p:nvSpPr>
          <p:spPr bwMode="auto">
            <a:xfrm>
              <a:off x="7226301" y="4411663"/>
              <a:ext cx="61913"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Rectangle 391"/>
            <p:cNvSpPr>
              <a:spLocks noChangeArrowheads="1"/>
            </p:cNvSpPr>
            <p:nvPr/>
          </p:nvSpPr>
          <p:spPr bwMode="auto">
            <a:xfrm>
              <a:off x="7162801" y="441166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Rectangle 392"/>
            <p:cNvSpPr>
              <a:spLocks noChangeArrowheads="1"/>
            </p:cNvSpPr>
            <p:nvPr/>
          </p:nvSpPr>
          <p:spPr bwMode="auto">
            <a:xfrm>
              <a:off x="7554913" y="43434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Rectangle 393"/>
            <p:cNvSpPr>
              <a:spLocks noChangeArrowheads="1"/>
            </p:cNvSpPr>
            <p:nvPr/>
          </p:nvSpPr>
          <p:spPr bwMode="auto">
            <a:xfrm>
              <a:off x="7489826" y="4343400"/>
              <a:ext cx="57150" cy="61913"/>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Rectangle 394"/>
            <p:cNvSpPr>
              <a:spLocks noChangeArrowheads="1"/>
            </p:cNvSpPr>
            <p:nvPr/>
          </p:nvSpPr>
          <p:spPr bwMode="auto">
            <a:xfrm>
              <a:off x="7424738" y="43434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Rectangle 395"/>
            <p:cNvSpPr>
              <a:spLocks noChangeArrowheads="1"/>
            </p:cNvSpPr>
            <p:nvPr/>
          </p:nvSpPr>
          <p:spPr bwMode="auto">
            <a:xfrm>
              <a:off x="7361238" y="43434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Rectangle 396"/>
            <p:cNvSpPr>
              <a:spLocks noChangeArrowheads="1"/>
            </p:cNvSpPr>
            <p:nvPr/>
          </p:nvSpPr>
          <p:spPr bwMode="auto">
            <a:xfrm>
              <a:off x="7296151" y="4343400"/>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Rectangle 397"/>
            <p:cNvSpPr>
              <a:spLocks noChangeArrowheads="1"/>
            </p:cNvSpPr>
            <p:nvPr/>
          </p:nvSpPr>
          <p:spPr bwMode="auto">
            <a:xfrm>
              <a:off x="7226301" y="4343400"/>
              <a:ext cx="61913"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Rectangle 398"/>
            <p:cNvSpPr>
              <a:spLocks noChangeArrowheads="1"/>
            </p:cNvSpPr>
            <p:nvPr/>
          </p:nvSpPr>
          <p:spPr bwMode="auto">
            <a:xfrm>
              <a:off x="7162801" y="4343400"/>
              <a:ext cx="60325"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Rectangle 399"/>
            <p:cNvSpPr>
              <a:spLocks noChangeArrowheads="1"/>
            </p:cNvSpPr>
            <p:nvPr/>
          </p:nvSpPr>
          <p:spPr bwMode="auto">
            <a:xfrm>
              <a:off x="7554913" y="4278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Rectangle 400"/>
            <p:cNvSpPr>
              <a:spLocks noChangeArrowheads="1"/>
            </p:cNvSpPr>
            <p:nvPr/>
          </p:nvSpPr>
          <p:spPr bwMode="auto">
            <a:xfrm>
              <a:off x="7489826" y="4278313"/>
              <a:ext cx="57150" cy="57150"/>
            </a:xfrm>
            <a:prstGeom prst="rect">
              <a:avLst/>
            </a:prstGeom>
            <a:solidFill>
              <a:srgbClr val="69BD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Rectangle 401"/>
            <p:cNvSpPr>
              <a:spLocks noChangeArrowheads="1"/>
            </p:cNvSpPr>
            <p:nvPr/>
          </p:nvSpPr>
          <p:spPr bwMode="auto">
            <a:xfrm>
              <a:off x="7424738" y="4278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Rectangle 402"/>
            <p:cNvSpPr>
              <a:spLocks noChangeArrowheads="1"/>
            </p:cNvSpPr>
            <p:nvPr/>
          </p:nvSpPr>
          <p:spPr bwMode="auto">
            <a:xfrm>
              <a:off x="7361238" y="4278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Rectangle 403"/>
            <p:cNvSpPr>
              <a:spLocks noChangeArrowheads="1"/>
            </p:cNvSpPr>
            <p:nvPr/>
          </p:nvSpPr>
          <p:spPr bwMode="auto">
            <a:xfrm>
              <a:off x="7296151" y="42783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Rectangle 404"/>
            <p:cNvSpPr>
              <a:spLocks noChangeArrowheads="1"/>
            </p:cNvSpPr>
            <p:nvPr/>
          </p:nvSpPr>
          <p:spPr bwMode="auto">
            <a:xfrm>
              <a:off x="7226301" y="4278313"/>
              <a:ext cx="61913"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Rectangle 405"/>
            <p:cNvSpPr>
              <a:spLocks noChangeArrowheads="1"/>
            </p:cNvSpPr>
            <p:nvPr/>
          </p:nvSpPr>
          <p:spPr bwMode="auto">
            <a:xfrm>
              <a:off x="7162801" y="4278313"/>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Rectangle 407"/>
            <p:cNvSpPr>
              <a:spLocks noChangeArrowheads="1"/>
            </p:cNvSpPr>
            <p:nvPr/>
          </p:nvSpPr>
          <p:spPr bwMode="auto">
            <a:xfrm>
              <a:off x="7554913" y="4210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Rectangle 408"/>
            <p:cNvSpPr>
              <a:spLocks noChangeArrowheads="1"/>
            </p:cNvSpPr>
            <p:nvPr/>
          </p:nvSpPr>
          <p:spPr bwMode="auto">
            <a:xfrm>
              <a:off x="7489825" y="4210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409"/>
            <p:cNvSpPr>
              <a:spLocks noChangeArrowheads="1"/>
            </p:cNvSpPr>
            <p:nvPr/>
          </p:nvSpPr>
          <p:spPr bwMode="auto">
            <a:xfrm>
              <a:off x="7424738" y="4210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410"/>
            <p:cNvSpPr>
              <a:spLocks noChangeArrowheads="1"/>
            </p:cNvSpPr>
            <p:nvPr/>
          </p:nvSpPr>
          <p:spPr bwMode="auto">
            <a:xfrm>
              <a:off x="7361238" y="4210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ectangle 411"/>
            <p:cNvSpPr>
              <a:spLocks noChangeArrowheads="1"/>
            </p:cNvSpPr>
            <p:nvPr/>
          </p:nvSpPr>
          <p:spPr bwMode="auto">
            <a:xfrm>
              <a:off x="7296150" y="42100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ectangle 412"/>
            <p:cNvSpPr>
              <a:spLocks noChangeArrowheads="1"/>
            </p:cNvSpPr>
            <p:nvPr/>
          </p:nvSpPr>
          <p:spPr bwMode="auto">
            <a:xfrm>
              <a:off x="7226300" y="4210050"/>
              <a:ext cx="61912"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413"/>
            <p:cNvSpPr>
              <a:spLocks noChangeArrowheads="1"/>
            </p:cNvSpPr>
            <p:nvPr/>
          </p:nvSpPr>
          <p:spPr bwMode="auto">
            <a:xfrm>
              <a:off x="7162800" y="4210050"/>
              <a:ext cx="60325"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414"/>
            <p:cNvSpPr>
              <a:spLocks noChangeArrowheads="1"/>
            </p:cNvSpPr>
            <p:nvPr/>
          </p:nvSpPr>
          <p:spPr bwMode="auto">
            <a:xfrm>
              <a:off x="7554913" y="41417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Rectangle 415"/>
            <p:cNvSpPr>
              <a:spLocks noChangeArrowheads="1"/>
            </p:cNvSpPr>
            <p:nvPr/>
          </p:nvSpPr>
          <p:spPr bwMode="auto">
            <a:xfrm>
              <a:off x="7489825" y="41417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416"/>
            <p:cNvSpPr>
              <a:spLocks noChangeArrowheads="1"/>
            </p:cNvSpPr>
            <p:nvPr/>
          </p:nvSpPr>
          <p:spPr bwMode="auto">
            <a:xfrm>
              <a:off x="7424738" y="41417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417"/>
            <p:cNvSpPr>
              <a:spLocks noChangeArrowheads="1"/>
            </p:cNvSpPr>
            <p:nvPr/>
          </p:nvSpPr>
          <p:spPr bwMode="auto">
            <a:xfrm>
              <a:off x="7361238" y="41417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418"/>
            <p:cNvSpPr>
              <a:spLocks noChangeArrowheads="1"/>
            </p:cNvSpPr>
            <p:nvPr/>
          </p:nvSpPr>
          <p:spPr bwMode="auto">
            <a:xfrm>
              <a:off x="7296150" y="414178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Rectangle 419"/>
            <p:cNvSpPr>
              <a:spLocks noChangeArrowheads="1"/>
            </p:cNvSpPr>
            <p:nvPr/>
          </p:nvSpPr>
          <p:spPr bwMode="auto">
            <a:xfrm>
              <a:off x="7226300" y="4141788"/>
              <a:ext cx="61912"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Rectangle 420"/>
            <p:cNvSpPr>
              <a:spLocks noChangeArrowheads="1"/>
            </p:cNvSpPr>
            <p:nvPr/>
          </p:nvSpPr>
          <p:spPr bwMode="auto">
            <a:xfrm>
              <a:off x="7162800" y="4141788"/>
              <a:ext cx="60325"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421"/>
          <p:cNvSpPr>
            <a:spLocks/>
          </p:cNvSpPr>
          <p:nvPr/>
        </p:nvSpPr>
        <p:spPr bwMode="auto">
          <a:xfrm>
            <a:off x="6194425" y="2576514"/>
            <a:ext cx="266700" cy="309563"/>
          </a:xfrm>
          <a:custGeom>
            <a:avLst/>
            <a:gdLst>
              <a:gd name="T0" fmla="*/ 10 w 168"/>
              <a:gd name="T1" fmla="*/ 65 h 195"/>
              <a:gd name="T2" fmla="*/ 3 w 168"/>
              <a:gd name="T3" fmla="*/ 92 h 195"/>
              <a:gd name="T4" fmla="*/ 7 w 168"/>
              <a:gd name="T5" fmla="*/ 118 h 195"/>
              <a:gd name="T6" fmla="*/ 10 w 168"/>
              <a:gd name="T7" fmla="*/ 137 h 195"/>
              <a:gd name="T8" fmla="*/ 17 w 168"/>
              <a:gd name="T9" fmla="*/ 152 h 195"/>
              <a:gd name="T10" fmla="*/ 31 w 168"/>
              <a:gd name="T11" fmla="*/ 166 h 195"/>
              <a:gd name="T12" fmla="*/ 53 w 168"/>
              <a:gd name="T13" fmla="*/ 173 h 195"/>
              <a:gd name="T14" fmla="*/ 91 w 168"/>
              <a:gd name="T15" fmla="*/ 188 h 195"/>
              <a:gd name="T16" fmla="*/ 113 w 168"/>
              <a:gd name="T17" fmla="*/ 193 h 195"/>
              <a:gd name="T18" fmla="*/ 140 w 168"/>
              <a:gd name="T19" fmla="*/ 195 h 195"/>
              <a:gd name="T20" fmla="*/ 152 w 168"/>
              <a:gd name="T21" fmla="*/ 188 h 195"/>
              <a:gd name="T22" fmla="*/ 159 w 168"/>
              <a:gd name="T23" fmla="*/ 183 h 195"/>
              <a:gd name="T24" fmla="*/ 168 w 168"/>
              <a:gd name="T25" fmla="*/ 159 h 195"/>
              <a:gd name="T26" fmla="*/ 166 w 168"/>
              <a:gd name="T27" fmla="*/ 137 h 195"/>
              <a:gd name="T28" fmla="*/ 156 w 168"/>
              <a:gd name="T29" fmla="*/ 111 h 195"/>
              <a:gd name="T30" fmla="*/ 149 w 168"/>
              <a:gd name="T31" fmla="*/ 96 h 195"/>
              <a:gd name="T32" fmla="*/ 142 w 168"/>
              <a:gd name="T33" fmla="*/ 82 h 195"/>
              <a:gd name="T34" fmla="*/ 132 w 168"/>
              <a:gd name="T35" fmla="*/ 58 h 195"/>
              <a:gd name="T36" fmla="*/ 106 w 168"/>
              <a:gd name="T37" fmla="*/ 39 h 195"/>
              <a:gd name="T38" fmla="*/ 108 w 168"/>
              <a:gd name="T39" fmla="*/ 34 h 195"/>
              <a:gd name="T40" fmla="*/ 108 w 168"/>
              <a:gd name="T41" fmla="*/ 27 h 195"/>
              <a:gd name="T42" fmla="*/ 103 w 168"/>
              <a:gd name="T43" fmla="*/ 19 h 195"/>
              <a:gd name="T44" fmla="*/ 96 w 168"/>
              <a:gd name="T45" fmla="*/ 15 h 195"/>
              <a:gd name="T46" fmla="*/ 99 w 168"/>
              <a:gd name="T47" fmla="*/ 12 h 195"/>
              <a:gd name="T48" fmla="*/ 96 w 168"/>
              <a:gd name="T49" fmla="*/ 10 h 195"/>
              <a:gd name="T50" fmla="*/ 94 w 168"/>
              <a:gd name="T51" fmla="*/ 7 h 195"/>
              <a:gd name="T52" fmla="*/ 89 w 168"/>
              <a:gd name="T53" fmla="*/ 10 h 195"/>
              <a:gd name="T54" fmla="*/ 82 w 168"/>
              <a:gd name="T55" fmla="*/ 10 h 195"/>
              <a:gd name="T56" fmla="*/ 77 w 168"/>
              <a:gd name="T57" fmla="*/ 10 h 195"/>
              <a:gd name="T58" fmla="*/ 79 w 168"/>
              <a:gd name="T59" fmla="*/ 5 h 195"/>
              <a:gd name="T60" fmla="*/ 75 w 168"/>
              <a:gd name="T61" fmla="*/ 0 h 195"/>
              <a:gd name="T62" fmla="*/ 72 w 168"/>
              <a:gd name="T63" fmla="*/ 0 h 195"/>
              <a:gd name="T64" fmla="*/ 58 w 168"/>
              <a:gd name="T65" fmla="*/ 15 h 195"/>
              <a:gd name="T66" fmla="*/ 51 w 168"/>
              <a:gd name="T67" fmla="*/ 17 h 195"/>
              <a:gd name="T68" fmla="*/ 46 w 168"/>
              <a:gd name="T69" fmla="*/ 22 h 195"/>
              <a:gd name="T70" fmla="*/ 39 w 168"/>
              <a:gd name="T71" fmla="*/ 15 h 195"/>
              <a:gd name="T72" fmla="*/ 31 w 168"/>
              <a:gd name="T73" fmla="*/ 19 h 195"/>
              <a:gd name="T74" fmla="*/ 36 w 168"/>
              <a:gd name="T75" fmla="*/ 29 h 195"/>
              <a:gd name="T76" fmla="*/ 31 w 168"/>
              <a:gd name="T77" fmla="*/ 31 h 195"/>
              <a:gd name="T78" fmla="*/ 29 w 168"/>
              <a:gd name="T79" fmla="*/ 36 h 195"/>
              <a:gd name="T80" fmla="*/ 22 w 168"/>
              <a:gd name="T81" fmla="*/ 29 h 195"/>
              <a:gd name="T82" fmla="*/ 15 w 168"/>
              <a:gd name="T83" fmla="*/ 24 h 195"/>
              <a:gd name="T84" fmla="*/ 7 w 168"/>
              <a:gd name="T85" fmla="*/ 27 h 195"/>
              <a:gd name="T86" fmla="*/ 3 w 168"/>
              <a:gd name="T87" fmla="*/ 34 h 195"/>
              <a:gd name="T88" fmla="*/ 3 w 168"/>
              <a:gd name="T89" fmla="*/ 44 h 195"/>
              <a:gd name="T90" fmla="*/ 7 w 168"/>
              <a:gd name="T91" fmla="*/ 53 h 195"/>
              <a:gd name="T92" fmla="*/ 10 w 168"/>
              <a:gd name="T93" fmla="*/ 6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195">
                <a:moveTo>
                  <a:pt x="10" y="65"/>
                </a:moveTo>
                <a:lnTo>
                  <a:pt x="10" y="65"/>
                </a:lnTo>
                <a:lnTo>
                  <a:pt x="5" y="80"/>
                </a:lnTo>
                <a:lnTo>
                  <a:pt x="3" y="92"/>
                </a:lnTo>
                <a:lnTo>
                  <a:pt x="5" y="106"/>
                </a:lnTo>
                <a:lnTo>
                  <a:pt x="7" y="118"/>
                </a:lnTo>
                <a:lnTo>
                  <a:pt x="7" y="118"/>
                </a:lnTo>
                <a:lnTo>
                  <a:pt x="10" y="137"/>
                </a:lnTo>
                <a:lnTo>
                  <a:pt x="12" y="144"/>
                </a:lnTo>
                <a:lnTo>
                  <a:pt x="17" y="152"/>
                </a:lnTo>
                <a:lnTo>
                  <a:pt x="24" y="159"/>
                </a:lnTo>
                <a:lnTo>
                  <a:pt x="31" y="166"/>
                </a:lnTo>
                <a:lnTo>
                  <a:pt x="41" y="171"/>
                </a:lnTo>
                <a:lnTo>
                  <a:pt x="53" y="173"/>
                </a:lnTo>
                <a:lnTo>
                  <a:pt x="53" y="173"/>
                </a:lnTo>
                <a:lnTo>
                  <a:pt x="91" y="188"/>
                </a:lnTo>
                <a:lnTo>
                  <a:pt x="91" y="188"/>
                </a:lnTo>
                <a:lnTo>
                  <a:pt x="113" y="193"/>
                </a:lnTo>
                <a:lnTo>
                  <a:pt x="130" y="195"/>
                </a:lnTo>
                <a:lnTo>
                  <a:pt x="140" y="195"/>
                </a:lnTo>
                <a:lnTo>
                  <a:pt x="147" y="193"/>
                </a:lnTo>
                <a:lnTo>
                  <a:pt x="152" y="188"/>
                </a:lnTo>
                <a:lnTo>
                  <a:pt x="159" y="183"/>
                </a:lnTo>
                <a:lnTo>
                  <a:pt x="159" y="183"/>
                </a:lnTo>
                <a:lnTo>
                  <a:pt x="164" y="173"/>
                </a:lnTo>
                <a:lnTo>
                  <a:pt x="168" y="159"/>
                </a:lnTo>
                <a:lnTo>
                  <a:pt x="168" y="149"/>
                </a:lnTo>
                <a:lnTo>
                  <a:pt x="166" y="137"/>
                </a:lnTo>
                <a:lnTo>
                  <a:pt x="164" y="125"/>
                </a:lnTo>
                <a:lnTo>
                  <a:pt x="156" y="111"/>
                </a:lnTo>
                <a:lnTo>
                  <a:pt x="156" y="111"/>
                </a:lnTo>
                <a:lnTo>
                  <a:pt x="149" y="96"/>
                </a:lnTo>
                <a:lnTo>
                  <a:pt x="142" y="82"/>
                </a:lnTo>
                <a:lnTo>
                  <a:pt x="142" y="82"/>
                </a:lnTo>
                <a:lnTo>
                  <a:pt x="140" y="70"/>
                </a:lnTo>
                <a:lnTo>
                  <a:pt x="132" y="58"/>
                </a:lnTo>
                <a:lnTo>
                  <a:pt x="123" y="48"/>
                </a:lnTo>
                <a:lnTo>
                  <a:pt x="106" y="39"/>
                </a:lnTo>
                <a:lnTo>
                  <a:pt x="106" y="39"/>
                </a:lnTo>
                <a:lnTo>
                  <a:pt x="108" y="34"/>
                </a:lnTo>
                <a:lnTo>
                  <a:pt x="108" y="27"/>
                </a:lnTo>
                <a:lnTo>
                  <a:pt x="108" y="27"/>
                </a:lnTo>
                <a:lnTo>
                  <a:pt x="108" y="22"/>
                </a:lnTo>
                <a:lnTo>
                  <a:pt x="103" y="19"/>
                </a:lnTo>
                <a:lnTo>
                  <a:pt x="96" y="15"/>
                </a:lnTo>
                <a:lnTo>
                  <a:pt x="96" y="15"/>
                </a:lnTo>
                <a:lnTo>
                  <a:pt x="96" y="12"/>
                </a:lnTo>
                <a:lnTo>
                  <a:pt x="99" y="12"/>
                </a:lnTo>
                <a:lnTo>
                  <a:pt x="99" y="12"/>
                </a:lnTo>
                <a:lnTo>
                  <a:pt x="96" y="10"/>
                </a:lnTo>
                <a:lnTo>
                  <a:pt x="94" y="7"/>
                </a:lnTo>
                <a:lnTo>
                  <a:pt x="94" y="7"/>
                </a:lnTo>
                <a:lnTo>
                  <a:pt x="91" y="10"/>
                </a:lnTo>
                <a:lnTo>
                  <a:pt x="89" y="10"/>
                </a:lnTo>
                <a:lnTo>
                  <a:pt x="89" y="10"/>
                </a:lnTo>
                <a:lnTo>
                  <a:pt x="82" y="10"/>
                </a:lnTo>
                <a:lnTo>
                  <a:pt x="77" y="10"/>
                </a:lnTo>
                <a:lnTo>
                  <a:pt x="77" y="10"/>
                </a:lnTo>
                <a:lnTo>
                  <a:pt x="77" y="7"/>
                </a:lnTo>
                <a:lnTo>
                  <a:pt x="79" y="5"/>
                </a:lnTo>
                <a:lnTo>
                  <a:pt x="79" y="5"/>
                </a:lnTo>
                <a:lnTo>
                  <a:pt x="75" y="0"/>
                </a:lnTo>
                <a:lnTo>
                  <a:pt x="72" y="0"/>
                </a:lnTo>
                <a:lnTo>
                  <a:pt x="72" y="0"/>
                </a:lnTo>
                <a:lnTo>
                  <a:pt x="65" y="10"/>
                </a:lnTo>
                <a:lnTo>
                  <a:pt x="58" y="15"/>
                </a:lnTo>
                <a:lnTo>
                  <a:pt x="58" y="15"/>
                </a:lnTo>
                <a:lnTo>
                  <a:pt x="51" y="17"/>
                </a:lnTo>
                <a:lnTo>
                  <a:pt x="46" y="22"/>
                </a:lnTo>
                <a:lnTo>
                  <a:pt x="46" y="22"/>
                </a:lnTo>
                <a:lnTo>
                  <a:pt x="39" y="15"/>
                </a:lnTo>
                <a:lnTo>
                  <a:pt x="39" y="15"/>
                </a:lnTo>
                <a:lnTo>
                  <a:pt x="34" y="15"/>
                </a:lnTo>
                <a:lnTo>
                  <a:pt x="31" y="19"/>
                </a:lnTo>
                <a:lnTo>
                  <a:pt x="31" y="19"/>
                </a:lnTo>
                <a:lnTo>
                  <a:pt x="36" y="29"/>
                </a:lnTo>
                <a:lnTo>
                  <a:pt x="36" y="29"/>
                </a:lnTo>
                <a:lnTo>
                  <a:pt x="31" y="31"/>
                </a:lnTo>
                <a:lnTo>
                  <a:pt x="29" y="36"/>
                </a:lnTo>
                <a:lnTo>
                  <a:pt x="29" y="36"/>
                </a:lnTo>
                <a:lnTo>
                  <a:pt x="22" y="29"/>
                </a:lnTo>
                <a:lnTo>
                  <a:pt x="22" y="29"/>
                </a:lnTo>
                <a:lnTo>
                  <a:pt x="17" y="27"/>
                </a:lnTo>
                <a:lnTo>
                  <a:pt x="15" y="24"/>
                </a:lnTo>
                <a:lnTo>
                  <a:pt x="7" y="27"/>
                </a:lnTo>
                <a:lnTo>
                  <a:pt x="7" y="27"/>
                </a:lnTo>
                <a:lnTo>
                  <a:pt x="3" y="31"/>
                </a:lnTo>
                <a:lnTo>
                  <a:pt x="3" y="34"/>
                </a:lnTo>
                <a:lnTo>
                  <a:pt x="0" y="39"/>
                </a:lnTo>
                <a:lnTo>
                  <a:pt x="3" y="44"/>
                </a:lnTo>
                <a:lnTo>
                  <a:pt x="3" y="44"/>
                </a:lnTo>
                <a:lnTo>
                  <a:pt x="7" y="53"/>
                </a:lnTo>
                <a:lnTo>
                  <a:pt x="10" y="65"/>
                </a:lnTo>
                <a:lnTo>
                  <a:pt x="10" y="65"/>
                </a:lnTo>
                <a:close/>
              </a:path>
            </a:pathLst>
          </a:custGeom>
          <a:solidFill>
            <a:srgbClr val="E30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42" name="组合 441"/>
          <p:cNvGrpSpPr/>
          <p:nvPr/>
        </p:nvGrpSpPr>
        <p:grpSpPr>
          <a:xfrm>
            <a:off x="8994775" y="2676526"/>
            <a:ext cx="893762" cy="892175"/>
            <a:chOff x="7470775" y="2676525"/>
            <a:chExt cx="893762" cy="892175"/>
          </a:xfrm>
        </p:grpSpPr>
        <p:sp>
          <p:nvSpPr>
            <p:cNvPr id="23" name="Freeform 422"/>
            <p:cNvSpPr>
              <a:spLocks noEditPoints="1"/>
            </p:cNvSpPr>
            <p:nvPr/>
          </p:nvSpPr>
          <p:spPr bwMode="auto">
            <a:xfrm>
              <a:off x="7470775" y="2676525"/>
              <a:ext cx="893762" cy="892175"/>
            </a:xfrm>
            <a:custGeom>
              <a:avLst/>
              <a:gdLst>
                <a:gd name="T0" fmla="*/ 402 w 563"/>
                <a:gd name="T1" fmla="*/ 26 h 562"/>
                <a:gd name="T2" fmla="*/ 464 w 563"/>
                <a:gd name="T3" fmla="*/ 67 h 562"/>
                <a:gd name="T4" fmla="*/ 512 w 563"/>
                <a:gd name="T5" fmla="*/ 122 h 562"/>
                <a:gd name="T6" fmla="*/ 546 w 563"/>
                <a:gd name="T7" fmla="*/ 185 h 562"/>
                <a:gd name="T8" fmla="*/ 563 w 563"/>
                <a:gd name="T9" fmla="*/ 257 h 562"/>
                <a:gd name="T10" fmla="*/ 558 w 563"/>
                <a:gd name="T11" fmla="*/ 331 h 562"/>
                <a:gd name="T12" fmla="*/ 543 w 563"/>
                <a:gd name="T13" fmla="*/ 387 h 562"/>
                <a:gd name="T14" fmla="*/ 500 w 563"/>
                <a:gd name="T15" fmla="*/ 459 h 562"/>
                <a:gd name="T16" fmla="*/ 442 w 563"/>
                <a:gd name="T17" fmla="*/ 512 h 562"/>
                <a:gd name="T18" fmla="*/ 368 w 563"/>
                <a:gd name="T19" fmla="*/ 548 h 562"/>
                <a:gd name="T20" fmla="*/ 289 w 563"/>
                <a:gd name="T21" fmla="*/ 562 h 562"/>
                <a:gd name="T22" fmla="*/ 231 w 563"/>
                <a:gd name="T23" fmla="*/ 557 h 562"/>
                <a:gd name="T24" fmla="*/ 185 w 563"/>
                <a:gd name="T25" fmla="*/ 545 h 562"/>
                <a:gd name="T26" fmla="*/ 118 w 563"/>
                <a:gd name="T27" fmla="*/ 512 h 562"/>
                <a:gd name="T28" fmla="*/ 65 w 563"/>
                <a:gd name="T29" fmla="*/ 461 h 562"/>
                <a:gd name="T30" fmla="*/ 27 w 563"/>
                <a:gd name="T31" fmla="*/ 401 h 562"/>
                <a:gd name="T32" fmla="*/ 5 w 563"/>
                <a:gd name="T33" fmla="*/ 331 h 562"/>
                <a:gd name="T34" fmla="*/ 3 w 563"/>
                <a:gd name="T35" fmla="*/ 257 h 562"/>
                <a:gd name="T36" fmla="*/ 12 w 563"/>
                <a:gd name="T37" fmla="*/ 204 h 562"/>
                <a:gd name="T38" fmla="*/ 46 w 563"/>
                <a:gd name="T39" fmla="*/ 127 h 562"/>
                <a:gd name="T40" fmla="*/ 101 w 563"/>
                <a:gd name="T41" fmla="*/ 67 h 562"/>
                <a:gd name="T42" fmla="*/ 168 w 563"/>
                <a:gd name="T43" fmla="*/ 24 h 562"/>
                <a:gd name="T44" fmla="*/ 248 w 563"/>
                <a:gd name="T45" fmla="*/ 2 h 562"/>
                <a:gd name="T46" fmla="*/ 332 w 563"/>
                <a:gd name="T47" fmla="*/ 5 h 562"/>
                <a:gd name="T48" fmla="*/ 378 w 563"/>
                <a:gd name="T49" fmla="*/ 17 h 562"/>
                <a:gd name="T50" fmla="*/ 188 w 563"/>
                <a:gd name="T51" fmla="*/ 541 h 562"/>
                <a:gd name="T52" fmla="*/ 231 w 563"/>
                <a:gd name="T53" fmla="*/ 553 h 562"/>
                <a:gd name="T54" fmla="*/ 315 w 563"/>
                <a:gd name="T55" fmla="*/ 555 h 562"/>
                <a:gd name="T56" fmla="*/ 392 w 563"/>
                <a:gd name="T57" fmla="*/ 533 h 562"/>
                <a:gd name="T58" fmla="*/ 459 w 563"/>
                <a:gd name="T59" fmla="*/ 492 h 562"/>
                <a:gd name="T60" fmla="*/ 512 w 563"/>
                <a:gd name="T61" fmla="*/ 432 h 562"/>
                <a:gd name="T62" fmla="*/ 546 w 563"/>
                <a:gd name="T63" fmla="*/ 358 h 562"/>
                <a:gd name="T64" fmla="*/ 555 w 563"/>
                <a:gd name="T65" fmla="*/ 307 h 562"/>
                <a:gd name="T66" fmla="*/ 553 w 563"/>
                <a:gd name="T67" fmla="*/ 233 h 562"/>
                <a:gd name="T68" fmla="*/ 531 w 563"/>
                <a:gd name="T69" fmla="*/ 166 h 562"/>
                <a:gd name="T70" fmla="*/ 493 w 563"/>
                <a:gd name="T71" fmla="*/ 105 h 562"/>
                <a:gd name="T72" fmla="*/ 442 w 563"/>
                <a:gd name="T73" fmla="*/ 57 h 562"/>
                <a:gd name="T74" fmla="*/ 375 w 563"/>
                <a:gd name="T75" fmla="*/ 24 h 562"/>
                <a:gd name="T76" fmla="*/ 332 w 563"/>
                <a:gd name="T77" fmla="*/ 12 h 562"/>
                <a:gd name="T78" fmla="*/ 277 w 563"/>
                <a:gd name="T79" fmla="*/ 7 h 562"/>
                <a:gd name="T80" fmla="*/ 197 w 563"/>
                <a:gd name="T81" fmla="*/ 19 h 562"/>
                <a:gd name="T82" fmla="*/ 125 w 563"/>
                <a:gd name="T83" fmla="*/ 55 h 562"/>
                <a:gd name="T84" fmla="*/ 68 w 563"/>
                <a:gd name="T85" fmla="*/ 110 h 562"/>
                <a:gd name="T86" fmla="*/ 27 w 563"/>
                <a:gd name="T87" fmla="*/ 178 h 562"/>
                <a:gd name="T88" fmla="*/ 12 w 563"/>
                <a:gd name="T89" fmla="*/ 233 h 562"/>
                <a:gd name="T90" fmla="*/ 7 w 563"/>
                <a:gd name="T91" fmla="*/ 305 h 562"/>
                <a:gd name="T92" fmla="*/ 22 w 563"/>
                <a:gd name="T93" fmla="*/ 375 h 562"/>
                <a:gd name="T94" fmla="*/ 55 w 563"/>
                <a:gd name="T95" fmla="*/ 440 h 562"/>
                <a:gd name="T96" fmla="*/ 104 w 563"/>
                <a:gd name="T97" fmla="*/ 490 h 562"/>
                <a:gd name="T98" fmla="*/ 164 w 563"/>
                <a:gd name="T99" fmla="*/ 53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3" h="562">
                  <a:moveTo>
                    <a:pt x="378" y="17"/>
                  </a:moveTo>
                  <a:lnTo>
                    <a:pt x="378" y="17"/>
                  </a:lnTo>
                  <a:lnTo>
                    <a:pt x="402" y="26"/>
                  </a:lnTo>
                  <a:lnTo>
                    <a:pt x="423" y="38"/>
                  </a:lnTo>
                  <a:lnTo>
                    <a:pt x="445" y="53"/>
                  </a:lnTo>
                  <a:lnTo>
                    <a:pt x="464" y="67"/>
                  </a:lnTo>
                  <a:lnTo>
                    <a:pt x="483" y="84"/>
                  </a:lnTo>
                  <a:lnTo>
                    <a:pt x="498" y="103"/>
                  </a:lnTo>
                  <a:lnTo>
                    <a:pt x="512" y="122"/>
                  </a:lnTo>
                  <a:lnTo>
                    <a:pt x="527" y="142"/>
                  </a:lnTo>
                  <a:lnTo>
                    <a:pt x="536" y="163"/>
                  </a:lnTo>
                  <a:lnTo>
                    <a:pt x="546" y="185"/>
                  </a:lnTo>
                  <a:lnTo>
                    <a:pt x="553" y="209"/>
                  </a:lnTo>
                  <a:lnTo>
                    <a:pt x="558" y="233"/>
                  </a:lnTo>
                  <a:lnTo>
                    <a:pt x="563" y="257"/>
                  </a:lnTo>
                  <a:lnTo>
                    <a:pt x="563" y="281"/>
                  </a:lnTo>
                  <a:lnTo>
                    <a:pt x="563" y="307"/>
                  </a:lnTo>
                  <a:lnTo>
                    <a:pt x="558" y="331"/>
                  </a:lnTo>
                  <a:lnTo>
                    <a:pt x="558" y="331"/>
                  </a:lnTo>
                  <a:lnTo>
                    <a:pt x="551" y="360"/>
                  </a:lnTo>
                  <a:lnTo>
                    <a:pt x="543" y="387"/>
                  </a:lnTo>
                  <a:lnTo>
                    <a:pt x="531" y="413"/>
                  </a:lnTo>
                  <a:lnTo>
                    <a:pt x="517" y="435"/>
                  </a:lnTo>
                  <a:lnTo>
                    <a:pt x="500" y="459"/>
                  </a:lnTo>
                  <a:lnTo>
                    <a:pt x="483" y="478"/>
                  </a:lnTo>
                  <a:lnTo>
                    <a:pt x="462" y="497"/>
                  </a:lnTo>
                  <a:lnTo>
                    <a:pt x="442" y="512"/>
                  </a:lnTo>
                  <a:lnTo>
                    <a:pt x="418" y="526"/>
                  </a:lnTo>
                  <a:lnTo>
                    <a:pt x="394" y="538"/>
                  </a:lnTo>
                  <a:lnTo>
                    <a:pt x="368" y="548"/>
                  </a:lnTo>
                  <a:lnTo>
                    <a:pt x="341" y="555"/>
                  </a:lnTo>
                  <a:lnTo>
                    <a:pt x="315" y="560"/>
                  </a:lnTo>
                  <a:lnTo>
                    <a:pt x="289" y="562"/>
                  </a:lnTo>
                  <a:lnTo>
                    <a:pt x="260" y="562"/>
                  </a:lnTo>
                  <a:lnTo>
                    <a:pt x="231" y="557"/>
                  </a:lnTo>
                  <a:lnTo>
                    <a:pt x="231" y="557"/>
                  </a:lnTo>
                  <a:lnTo>
                    <a:pt x="207" y="553"/>
                  </a:lnTo>
                  <a:lnTo>
                    <a:pt x="185" y="545"/>
                  </a:lnTo>
                  <a:lnTo>
                    <a:pt x="185" y="545"/>
                  </a:lnTo>
                  <a:lnTo>
                    <a:pt x="161" y="536"/>
                  </a:lnTo>
                  <a:lnTo>
                    <a:pt x="140" y="524"/>
                  </a:lnTo>
                  <a:lnTo>
                    <a:pt x="118" y="512"/>
                  </a:lnTo>
                  <a:lnTo>
                    <a:pt x="99" y="495"/>
                  </a:lnTo>
                  <a:lnTo>
                    <a:pt x="82" y="478"/>
                  </a:lnTo>
                  <a:lnTo>
                    <a:pt x="65" y="461"/>
                  </a:lnTo>
                  <a:lnTo>
                    <a:pt x="51" y="442"/>
                  </a:lnTo>
                  <a:lnTo>
                    <a:pt x="36" y="420"/>
                  </a:lnTo>
                  <a:lnTo>
                    <a:pt x="27" y="401"/>
                  </a:lnTo>
                  <a:lnTo>
                    <a:pt x="17" y="377"/>
                  </a:lnTo>
                  <a:lnTo>
                    <a:pt x="10" y="355"/>
                  </a:lnTo>
                  <a:lnTo>
                    <a:pt x="5" y="331"/>
                  </a:lnTo>
                  <a:lnTo>
                    <a:pt x="0" y="307"/>
                  </a:lnTo>
                  <a:lnTo>
                    <a:pt x="0" y="281"/>
                  </a:lnTo>
                  <a:lnTo>
                    <a:pt x="3" y="257"/>
                  </a:lnTo>
                  <a:lnTo>
                    <a:pt x="5" y="230"/>
                  </a:lnTo>
                  <a:lnTo>
                    <a:pt x="5" y="230"/>
                  </a:lnTo>
                  <a:lnTo>
                    <a:pt x="12" y="204"/>
                  </a:lnTo>
                  <a:lnTo>
                    <a:pt x="22" y="175"/>
                  </a:lnTo>
                  <a:lnTo>
                    <a:pt x="31" y="151"/>
                  </a:lnTo>
                  <a:lnTo>
                    <a:pt x="46" y="127"/>
                  </a:lnTo>
                  <a:lnTo>
                    <a:pt x="63" y="105"/>
                  </a:lnTo>
                  <a:lnTo>
                    <a:pt x="80" y="84"/>
                  </a:lnTo>
                  <a:lnTo>
                    <a:pt x="101" y="67"/>
                  </a:lnTo>
                  <a:lnTo>
                    <a:pt x="123" y="50"/>
                  </a:lnTo>
                  <a:lnTo>
                    <a:pt x="144" y="36"/>
                  </a:lnTo>
                  <a:lnTo>
                    <a:pt x="168" y="24"/>
                  </a:lnTo>
                  <a:lnTo>
                    <a:pt x="195" y="14"/>
                  </a:lnTo>
                  <a:lnTo>
                    <a:pt x="221" y="7"/>
                  </a:lnTo>
                  <a:lnTo>
                    <a:pt x="248" y="2"/>
                  </a:lnTo>
                  <a:lnTo>
                    <a:pt x="277" y="0"/>
                  </a:lnTo>
                  <a:lnTo>
                    <a:pt x="303" y="2"/>
                  </a:lnTo>
                  <a:lnTo>
                    <a:pt x="332" y="5"/>
                  </a:lnTo>
                  <a:lnTo>
                    <a:pt x="332" y="5"/>
                  </a:lnTo>
                  <a:lnTo>
                    <a:pt x="356" y="9"/>
                  </a:lnTo>
                  <a:lnTo>
                    <a:pt x="378" y="17"/>
                  </a:lnTo>
                  <a:lnTo>
                    <a:pt x="378" y="17"/>
                  </a:lnTo>
                  <a:close/>
                  <a:moveTo>
                    <a:pt x="188" y="541"/>
                  </a:moveTo>
                  <a:lnTo>
                    <a:pt x="188" y="541"/>
                  </a:lnTo>
                  <a:lnTo>
                    <a:pt x="209" y="548"/>
                  </a:lnTo>
                  <a:lnTo>
                    <a:pt x="231" y="553"/>
                  </a:lnTo>
                  <a:lnTo>
                    <a:pt x="231" y="553"/>
                  </a:lnTo>
                  <a:lnTo>
                    <a:pt x="260" y="555"/>
                  </a:lnTo>
                  <a:lnTo>
                    <a:pt x="289" y="557"/>
                  </a:lnTo>
                  <a:lnTo>
                    <a:pt x="315" y="555"/>
                  </a:lnTo>
                  <a:lnTo>
                    <a:pt x="341" y="550"/>
                  </a:lnTo>
                  <a:lnTo>
                    <a:pt x="368" y="543"/>
                  </a:lnTo>
                  <a:lnTo>
                    <a:pt x="392" y="533"/>
                  </a:lnTo>
                  <a:lnTo>
                    <a:pt x="416" y="521"/>
                  </a:lnTo>
                  <a:lnTo>
                    <a:pt x="438" y="507"/>
                  </a:lnTo>
                  <a:lnTo>
                    <a:pt x="459" y="492"/>
                  </a:lnTo>
                  <a:lnTo>
                    <a:pt x="478" y="473"/>
                  </a:lnTo>
                  <a:lnTo>
                    <a:pt x="495" y="454"/>
                  </a:lnTo>
                  <a:lnTo>
                    <a:pt x="512" y="432"/>
                  </a:lnTo>
                  <a:lnTo>
                    <a:pt x="524" y="408"/>
                  </a:lnTo>
                  <a:lnTo>
                    <a:pt x="536" y="384"/>
                  </a:lnTo>
                  <a:lnTo>
                    <a:pt x="546" y="358"/>
                  </a:lnTo>
                  <a:lnTo>
                    <a:pt x="553" y="331"/>
                  </a:lnTo>
                  <a:lnTo>
                    <a:pt x="553" y="331"/>
                  </a:lnTo>
                  <a:lnTo>
                    <a:pt x="555" y="307"/>
                  </a:lnTo>
                  <a:lnTo>
                    <a:pt x="558" y="281"/>
                  </a:lnTo>
                  <a:lnTo>
                    <a:pt x="555" y="257"/>
                  </a:lnTo>
                  <a:lnTo>
                    <a:pt x="553" y="233"/>
                  </a:lnTo>
                  <a:lnTo>
                    <a:pt x="548" y="211"/>
                  </a:lnTo>
                  <a:lnTo>
                    <a:pt x="541" y="187"/>
                  </a:lnTo>
                  <a:lnTo>
                    <a:pt x="531" y="166"/>
                  </a:lnTo>
                  <a:lnTo>
                    <a:pt x="522" y="144"/>
                  </a:lnTo>
                  <a:lnTo>
                    <a:pt x="507" y="125"/>
                  </a:lnTo>
                  <a:lnTo>
                    <a:pt x="493" y="105"/>
                  </a:lnTo>
                  <a:lnTo>
                    <a:pt x="478" y="89"/>
                  </a:lnTo>
                  <a:lnTo>
                    <a:pt x="459" y="72"/>
                  </a:lnTo>
                  <a:lnTo>
                    <a:pt x="442" y="57"/>
                  </a:lnTo>
                  <a:lnTo>
                    <a:pt x="421" y="43"/>
                  </a:lnTo>
                  <a:lnTo>
                    <a:pt x="399" y="33"/>
                  </a:lnTo>
                  <a:lnTo>
                    <a:pt x="375" y="24"/>
                  </a:lnTo>
                  <a:lnTo>
                    <a:pt x="375" y="24"/>
                  </a:lnTo>
                  <a:lnTo>
                    <a:pt x="353" y="17"/>
                  </a:lnTo>
                  <a:lnTo>
                    <a:pt x="332" y="12"/>
                  </a:lnTo>
                  <a:lnTo>
                    <a:pt x="332" y="12"/>
                  </a:lnTo>
                  <a:lnTo>
                    <a:pt x="303" y="7"/>
                  </a:lnTo>
                  <a:lnTo>
                    <a:pt x="277" y="7"/>
                  </a:lnTo>
                  <a:lnTo>
                    <a:pt x="248" y="9"/>
                  </a:lnTo>
                  <a:lnTo>
                    <a:pt x="221" y="14"/>
                  </a:lnTo>
                  <a:lnTo>
                    <a:pt x="197" y="19"/>
                  </a:lnTo>
                  <a:lnTo>
                    <a:pt x="171" y="29"/>
                  </a:lnTo>
                  <a:lnTo>
                    <a:pt x="147" y="41"/>
                  </a:lnTo>
                  <a:lnTo>
                    <a:pt x="125" y="55"/>
                  </a:lnTo>
                  <a:lnTo>
                    <a:pt x="104" y="72"/>
                  </a:lnTo>
                  <a:lnTo>
                    <a:pt x="84" y="89"/>
                  </a:lnTo>
                  <a:lnTo>
                    <a:pt x="68" y="110"/>
                  </a:lnTo>
                  <a:lnTo>
                    <a:pt x="51" y="130"/>
                  </a:lnTo>
                  <a:lnTo>
                    <a:pt x="39" y="154"/>
                  </a:lnTo>
                  <a:lnTo>
                    <a:pt x="27" y="178"/>
                  </a:lnTo>
                  <a:lnTo>
                    <a:pt x="17" y="204"/>
                  </a:lnTo>
                  <a:lnTo>
                    <a:pt x="12" y="233"/>
                  </a:lnTo>
                  <a:lnTo>
                    <a:pt x="12" y="233"/>
                  </a:lnTo>
                  <a:lnTo>
                    <a:pt x="7" y="257"/>
                  </a:lnTo>
                  <a:lnTo>
                    <a:pt x="7" y="281"/>
                  </a:lnTo>
                  <a:lnTo>
                    <a:pt x="7" y="305"/>
                  </a:lnTo>
                  <a:lnTo>
                    <a:pt x="10" y="329"/>
                  </a:lnTo>
                  <a:lnTo>
                    <a:pt x="15" y="353"/>
                  </a:lnTo>
                  <a:lnTo>
                    <a:pt x="22" y="375"/>
                  </a:lnTo>
                  <a:lnTo>
                    <a:pt x="31" y="396"/>
                  </a:lnTo>
                  <a:lnTo>
                    <a:pt x="43" y="418"/>
                  </a:lnTo>
                  <a:lnTo>
                    <a:pt x="55" y="440"/>
                  </a:lnTo>
                  <a:lnTo>
                    <a:pt x="70" y="456"/>
                  </a:lnTo>
                  <a:lnTo>
                    <a:pt x="84" y="476"/>
                  </a:lnTo>
                  <a:lnTo>
                    <a:pt x="104" y="490"/>
                  </a:lnTo>
                  <a:lnTo>
                    <a:pt x="123" y="507"/>
                  </a:lnTo>
                  <a:lnTo>
                    <a:pt x="142" y="519"/>
                  </a:lnTo>
                  <a:lnTo>
                    <a:pt x="164" y="531"/>
                  </a:lnTo>
                  <a:lnTo>
                    <a:pt x="188" y="541"/>
                  </a:lnTo>
                  <a:lnTo>
                    <a:pt x="188" y="541"/>
                  </a:lnTo>
                  <a:close/>
                </a:path>
              </a:pathLst>
            </a:custGeom>
            <a:solidFill>
              <a:srgbClr val="E30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7513638" y="2717800"/>
              <a:ext cx="808037" cy="809625"/>
            </a:xfrm>
            <a:custGeom>
              <a:avLst/>
              <a:gdLst>
                <a:gd name="T0" fmla="*/ 4 w 509"/>
                <a:gd name="T1" fmla="*/ 209 h 510"/>
                <a:gd name="T2" fmla="*/ 19 w 509"/>
                <a:gd name="T3" fmla="*/ 159 h 510"/>
                <a:gd name="T4" fmla="*/ 41 w 509"/>
                <a:gd name="T5" fmla="*/ 116 h 510"/>
                <a:gd name="T6" fmla="*/ 72 w 509"/>
                <a:gd name="T7" fmla="*/ 77 h 510"/>
                <a:gd name="T8" fmla="*/ 110 w 509"/>
                <a:gd name="T9" fmla="*/ 46 h 510"/>
                <a:gd name="T10" fmla="*/ 153 w 509"/>
                <a:gd name="T11" fmla="*/ 22 h 510"/>
                <a:gd name="T12" fmla="*/ 199 w 509"/>
                <a:gd name="T13" fmla="*/ 7 h 510"/>
                <a:gd name="T14" fmla="*/ 250 w 509"/>
                <a:gd name="T15" fmla="*/ 0 h 510"/>
                <a:gd name="T16" fmla="*/ 300 w 509"/>
                <a:gd name="T17" fmla="*/ 5 h 510"/>
                <a:gd name="T18" fmla="*/ 326 w 509"/>
                <a:gd name="T19" fmla="*/ 10 h 510"/>
                <a:gd name="T20" fmla="*/ 372 w 509"/>
                <a:gd name="T21" fmla="*/ 29 h 510"/>
                <a:gd name="T22" fmla="*/ 415 w 509"/>
                <a:gd name="T23" fmla="*/ 58 h 510"/>
                <a:gd name="T24" fmla="*/ 449 w 509"/>
                <a:gd name="T25" fmla="*/ 92 h 510"/>
                <a:gd name="T26" fmla="*/ 478 w 509"/>
                <a:gd name="T27" fmla="*/ 132 h 510"/>
                <a:gd name="T28" fmla="*/ 497 w 509"/>
                <a:gd name="T29" fmla="*/ 176 h 510"/>
                <a:gd name="T30" fmla="*/ 509 w 509"/>
                <a:gd name="T31" fmla="*/ 224 h 510"/>
                <a:gd name="T32" fmla="*/ 509 w 509"/>
                <a:gd name="T33" fmla="*/ 277 h 510"/>
                <a:gd name="T34" fmla="*/ 507 w 509"/>
                <a:gd name="T35" fmla="*/ 301 h 510"/>
                <a:gd name="T36" fmla="*/ 492 w 509"/>
                <a:gd name="T37" fmla="*/ 351 h 510"/>
                <a:gd name="T38" fmla="*/ 468 w 509"/>
                <a:gd name="T39" fmla="*/ 397 h 510"/>
                <a:gd name="T40" fmla="*/ 437 w 509"/>
                <a:gd name="T41" fmla="*/ 435 h 510"/>
                <a:gd name="T42" fmla="*/ 399 w 509"/>
                <a:gd name="T43" fmla="*/ 466 h 510"/>
                <a:gd name="T44" fmla="*/ 358 w 509"/>
                <a:gd name="T45" fmla="*/ 490 h 510"/>
                <a:gd name="T46" fmla="*/ 310 w 509"/>
                <a:gd name="T47" fmla="*/ 505 h 510"/>
                <a:gd name="T48" fmla="*/ 259 w 509"/>
                <a:gd name="T49" fmla="*/ 510 h 510"/>
                <a:gd name="T50" fmla="*/ 209 w 509"/>
                <a:gd name="T51" fmla="*/ 507 h 510"/>
                <a:gd name="T52" fmla="*/ 182 w 509"/>
                <a:gd name="T53" fmla="*/ 500 h 510"/>
                <a:gd name="T54" fmla="*/ 137 w 509"/>
                <a:gd name="T55" fmla="*/ 481 h 510"/>
                <a:gd name="T56" fmla="*/ 96 w 509"/>
                <a:gd name="T57" fmla="*/ 454 h 510"/>
                <a:gd name="T58" fmla="*/ 60 w 509"/>
                <a:gd name="T59" fmla="*/ 421 h 510"/>
                <a:gd name="T60" fmla="*/ 31 w 509"/>
                <a:gd name="T61" fmla="*/ 380 h 510"/>
                <a:gd name="T62" fmla="*/ 12 w 509"/>
                <a:gd name="T63" fmla="*/ 334 h 510"/>
                <a:gd name="T64" fmla="*/ 2 w 509"/>
                <a:gd name="T65" fmla="*/ 286 h 510"/>
                <a:gd name="T66" fmla="*/ 0 w 509"/>
                <a:gd name="T67" fmla="*/ 236 h 510"/>
                <a:gd name="T68" fmla="*/ 4 w 509"/>
                <a:gd name="T69" fmla="*/ 2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9" h="510">
                  <a:moveTo>
                    <a:pt x="4" y="209"/>
                  </a:moveTo>
                  <a:lnTo>
                    <a:pt x="4" y="209"/>
                  </a:lnTo>
                  <a:lnTo>
                    <a:pt x="9" y="185"/>
                  </a:lnTo>
                  <a:lnTo>
                    <a:pt x="19" y="159"/>
                  </a:lnTo>
                  <a:lnTo>
                    <a:pt x="28" y="137"/>
                  </a:lnTo>
                  <a:lnTo>
                    <a:pt x="41" y="116"/>
                  </a:lnTo>
                  <a:lnTo>
                    <a:pt x="55" y="96"/>
                  </a:lnTo>
                  <a:lnTo>
                    <a:pt x="72" y="77"/>
                  </a:lnTo>
                  <a:lnTo>
                    <a:pt x="91" y="60"/>
                  </a:lnTo>
                  <a:lnTo>
                    <a:pt x="110" y="46"/>
                  </a:lnTo>
                  <a:lnTo>
                    <a:pt x="129" y="31"/>
                  </a:lnTo>
                  <a:lnTo>
                    <a:pt x="153" y="22"/>
                  </a:lnTo>
                  <a:lnTo>
                    <a:pt x="175" y="12"/>
                  </a:lnTo>
                  <a:lnTo>
                    <a:pt x="199" y="7"/>
                  </a:lnTo>
                  <a:lnTo>
                    <a:pt x="223" y="3"/>
                  </a:lnTo>
                  <a:lnTo>
                    <a:pt x="250" y="0"/>
                  </a:lnTo>
                  <a:lnTo>
                    <a:pt x="274" y="0"/>
                  </a:lnTo>
                  <a:lnTo>
                    <a:pt x="300" y="5"/>
                  </a:lnTo>
                  <a:lnTo>
                    <a:pt x="300" y="5"/>
                  </a:lnTo>
                  <a:lnTo>
                    <a:pt x="326" y="10"/>
                  </a:lnTo>
                  <a:lnTo>
                    <a:pt x="351" y="19"/>
                  </a:lnTo>
                  <a:lnTo>
                    <a:pt x="372" y="29"/>
                  </a:lnTo>
                  <a:lnTo>
                    <a:pt x="394" y="41"/>
                  </a:lnTo>
                  <a:lnTo>
                    <a:pt x="415" y="58"/>
                  </a:lnTo>
                  <a:lnTo>
                    <a:pt x="432" y="72"/>
                  </a:lnTo>
                  <a:lnTo>
                    <a:pt x="449" y="92"/>
                  </a:lnTo>
                  <a:lnTo>
                    <a:pt x="463" y="111"/>
                  </a:lnTo>
                  <a:lnTo>
                    <a:pt x="478" y="132"/>
                  </a:lnTo>
                  <a:lnTo>
                    <a:pt x="488" y="154"/>
                  </a:lnTo>
                  <a:lnTo>
                    <a:pt x="497" y="176"/>
                  </a:lnTo>
                  <a:lnTo>
                    <a:pt x="504" y="200"/>
                  </a:lnTo>
                  <a:lnTo>
                    <a:pt x="509" y="224"/>
                  </a:lnTo>
                  <a:lnTo>
                    <a:pt x="509" y="250"/>
                  </a:lnTo>
                  <a:lnTo>
                    <a:pt x="509" y="277"/>
                  </a:lnTo>
                  <a:lnTo>
                    <a:pt x="507" y="301"/>
                  </a:lnTo>
                  <a:lnTo>
                    <a:pt x="507" y="301"/>
                  </a:lnTo>
                  <a:lnTo>
                    <a:pt x="500" y="327"/>
                  </a:lnTo>
                  <a:lnTo>
                    <a:pt x="492" y="351"/>
                  </a:lnTo>
                  <a:lnTo>
                    <a:pt x="480" y="375"/>
                  </a:lnTo>
                  <a:lnTo>
                    <a:pt x="468" y="397"/>
                  </a:lnTo>
                  <a:lnTo>
                    <a:pt x="454" y="416"/>
                  </a:lnTo>
                  <a:lnTo>
                    <a:pt x="437" y="435"/>
                  </a:lnTo>
                  <a:lnTo>
                    <a:pt x="420" y="450"/>
                  </a:lnTo>
                  <a:lnTo>
                    <a:pt x="399" y="466"/>
                  </a:lnTo>
                  <a:lnTo>
                    <a:pt x="379" y="478"/>
                  </a:lnTo>
                  <a:lnTo>
                    <a:pt x="358" y="490"/>
                  </a:lnTo>
                  <a:lnTo>
                    <a:pt x="334" y="498"/>
                  </a:lnTo>
                  <a:lnTo>
                    <a:pt x="310" y="505"/>
                  </a:lnTo>
                  <a:lnTo>
                    <a:pt x="286" y="510"/>
                  </a:lnTo>
                  <a:lnTo>
                    <a:pt x="259" y="510"/>
                  </a:lnTo>
                  <a:lnTo>
                    <a:pt x="235" y="510"/>
                  </a:lnTo>
                  <a:lnTo>
                    <a:pt x="209" y="507"/>
                  </a:lnTo>
                  <a:lnTo>
                    <a:pt x="209" y="507"/>
                  </a:lnTo>
                  <a:lnTo>
                    <a:pt x="182" y="500"/>
                  </a:lnTo>
                  <a:lnTo>
                    <a:pt x="158" y="493"/>
                  </a:lnTo>
                  <a:lnTo>
                    <a:pt x="137" y="481"/>
                  </a:lnTo>
                  <a:lnTo>
                    <a:pt x="115" y="469"/>
                  </a:lnTo>
                  <a:lnTo>
                    <a:pt x="96" y="454"/>
                  </a:lnTo>
                  <a:lnTo>
                    <a:pt x="77" y="438"/>
                  </a:lnTo>
                  <a:lnTo>
                    <a:pt x="60" y="421"/>
                  </a:lnTo>
                  <a:lnTo>
                    <a:pt x="45" y="402"/>
                  </a:lnTo>
                  <a:lnTo>
                    <a:pt x="31" y="380"/>
                  </a:lnTo>
                  <a:lnTo>
                    <a:pt x="21" y="358"/>
                  </a:lnTo>
                  <a:lnTo>
                    <a:pt x="12" y="334"/>
                  </a:lnTo>
                  <a:lnTo>
                    <a:pt x="4" y="310"/>
                  </a:lnTo>
                  <a:lnTo>
                    <a:pt x="2" y="286"/>
                  </a:lnTo>
                  <a:lnTo>
                    <a:pt x="0" y="262"/>
                  </a:lnTo>
                  <a:lnTo>
                    <a:pt x="0" y="236"/>
                  </a:lnTo>
                  <a:lnTo>
                    <a:pt x="4" y="209"/>
                  </a:lnTo>
                  <a:lnTo>
                    <a:pt x="4" y="209"/>
                  </a:lnTo>
                  <a:close/>
                </a:path>
              </a:pathLst>
            </a:custGeom>
            <a:solidFill>
              <a:srgbClr val="E30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7680325" y="2817813"/>
              <a:ext cx="496887" cy="576263"/>
            </a:xfrm>
            <a:custGeom>
              <a:avLst/>
              <a:gdLst>
                <a:gd name="T0" fmla="*/ 17 w 313"/>
                <a:gd name="T1" fmla="*/ 122 h 363"/>
                <a:gd name="T2" fmla="*/ 8 w 313"/>
                <a:gd name="T3" fmla="*/ 146 h 363"/>
                <a:gd name="T4" fmla="*/ 5 w 313"/>
                <a:gd name="T5" fmla="*/ 197 h 363"/>
                <a:gd name="T6" fmla="*/ 10 w 313"/>
                <a:gd name="T7" fmla="*/ 221 h 363"/>
                <a:gd name="T8" fmla="*/ 15 w 313"/>
                <a:gd name="T9" fmla="*/ 254 h 363"/>
                <a:gd name="T10" fmla="*/ 32 w 313"/>
                <a:gd name="T11" fmla="*/ 283 h 363"/>
                <a:gd name="T12" fmla="*/ 56 w 313"/>
                <a:gd name="T13" fmla="*/ 307 h 363"/>
                <a:gd name="T14" fmla="*/ 97 w 313"/>
                <a:gd name="T15" fmla="*/ 324 h 363"/>
                <a:gd name="T16" fmla="*/ 133 w 313"/>
                <a:gd name="T17" fmla="*/ 334 h 363"/>
                <a:gd name="T18" fmla="*/ 169 w 313"/>
                <a:gd name="T19" fmla="*/ 348 h 363"/>
                <a:gd name="T20" fmla="*/ 207 w 313"/>
                <a:gd name="T21" fmla="*/ 360 h 363"/>
                <a:gd name="T22" fmla="*/ 243 w 313"/>
                <a:gd name="T23" fmla="*/ 363 h 363"/>
                <a:gd name="T24" fmla="*/ 272 w 313"/>
                <a:gd name="T25" fmla="*/ 358 h 363"/>
                <a:gd name="T26" fmla="*/ 294 w 313"/>
                <a:gd name="T27" fmla="*/ 341 h 363"/>
                <a:gd name="T28" fmla="*/ 301 w 313"/>
                <a:gd name="T29" fmla="*/ 331 h 363"/>
                <a:gd name="T30" fmla="*/ 310 w 313"/>
                <a:gd name="T31" fmla="*/ 310 h 363"/>
                <a:gd name="T32" fmla="*/ 313 w 313"/>
                <a:gd name="T33" fmla="*/ 276 h 363"/>
                <a:gd name="T34" fmla="*/ 303 w 313"/>
                <a:gd name="T35" fmla="*/ 233 h 363"/>
                <a:gd name="T36" fmla="*/ 289 w 313"/>
                <a:gd name="T37" fmla="*/ 206 h 363"/>
                <a:gd name="T38" fmla="*/ 270 w 313"/>
                <a:gd name="T39" fmla="*/ 166 h 363"/>
                <a:gd name="T40" fmla="*/ 265 w 313"/>
                <a:gd name="T41" fmla="*/ 151 h 363"/>
                <a:gd name="T42" fmla="*/ 255 w 313"/>
                <a:gd name="T43" fmla="*/ 117 h 363"/>
                <a:gd name="T44" fmla="*/ 238 w 313"/>
                <a:gd name="T45" fmla="*/ 98 h 363"/>
                <a:gd name="T46" fmla="*/ 212 w 313"/>
                <a:gd name="T47" fmla="*/ 79 h 363"/>
                <a:gd name="T48" fmla="*/ 195 w 313"/>
                <a:gd name="T49" fmla="*/ 72 h 363"/>
                <a:gd name="T50" fmla="*/ 200 w 313"/>
                <a:gd name="T51" fmla="*/ 48 h 363"/>
                <a:gd name="T52" fmla="*/ 197 w 313"/>
                <a:gd name="T53" fmla="*/ 41 h 363"/>
                <a:gd name="T54" fmla="*/ 185 w 313"/>
                <a:gd name="T55" fmla="*/ 29 h 363"/>
                <a:gd name="T56" fmla="*/ 176 w 313"/>
                <a:gd name="T57" fmla="*/ 26 h 363"/>
                <a:gd name="T58" fmla="*/ 181 w 313"/>
                <a:gd name="T59" fmla="*/ 19 h 363"/>
                <a:gd name="T60" fmla="*/ 178 w 313"/>
                <a:gd name="T61" fmla="*/ 14 h 363"/>
                <a:gd name="T62" fmla="*/ 173 w 313"/>
                <a:gd name="T63" fmla="*/ 12 h 363"/>
                <a:gd name="T64" fmla="*/ 164 w 313"/>
                <a:gd name="T65" fmla="*/ 19 h 363"/>
                <a:gd name="T66" fmla="*/ 152 w 313"/>
                <a:gd name="T67" fmla="*/ 14 h 363"/>
                <a:gd name="T68" fmla="*/ 140 w 313"/>
                <a:gd name="T69" fmla="*/ 16 h 363"/>
                <a:gd name="T70" fmla="*/ 145 w 313"/>
                <a:gd name="T71" fmla="*/ 7 h 363"/>
                <a:gd name="T72" fmla="*/ 140 w 313"/>
                <a:gd name="T73" fmla="*/ 0 h 363"/>
                <a:gd name="T74" fmla="*/ 133 w 313"/>
                <a:gd name="T75" fmla="*/ 0 h 363"/>
                <a:gd name="T76" fmla="*/ 121 w 313"/>
                <a:gd name="T77" fmla="*/ 16 h 363"/>
                <a:gd name="T78" fmla="*/ 106 w 313"/>
                <a:gd name="T79" fmla="*/ 24 h 363"/>
                <a:gd name="T80" fmla="*/ 92 w 313"/>
                <a:gd name="T81" fmla="*/ 29 h 363"/>
                <a:gd name="T82" fmla="*/ 82 w 313"/>
                <a:gd name="T83" fmla="*/ 38 h 363"/>
                <a:gd name="T84" fmla="*/ 72 w 313"/>
                <a:gd name="T85" fmla="*/ 24 h 363"/>
                <a:gd name="T86" fmla="*/ 68 w 313"/>
                <a:gd name="T87" fmla="*/ 24 h 363"/>
                <a:gd name="T88" fmla="*/ 60 w 313"/>
                <a:gd name="T89" fmla="*/ 29 h 363"/>
                <a:gd name="T90" fmla="*/ 58 w 313"/>
                <a:gd name="T91" fmla="*/ 33 h 363"/>
                <a:gd name="T92" fmla="*/ 65 w 313"/>
                <a:gd name="T93" fmla="*/ 50 h 363"/>
                <a:gd name="T94" fmla="*/ 58 w 313"/>
                <a:gd name="T95" fmla="*/ 57 h 363"/>
                <a:gd name="T96" fmla="*/ 53 w 313"/>
                <a:gd name="T97" fmla="*/ 67 h 363"/>
                <a:gd name="T98" fmla="*/ 36 w 313"/>
                <a:gd name="T99" fmla="*/ 50 h 363"/>
                <a:gd name="T100" fmla="*/ 32 w 313"/>
                <a:gd name="T101" fmla="*/ 45 h 363"/>
                <a:gd name="T102" fmla="*/ 17 w 313"/>
                <a:gd name="T103" fmla="*/ 45 h 363"/>
                <a:gd name="T104" fmla="*/ 10 w 313"/>
                <a:gd name="T105" fmla="*/ 48 h 363"/>
                <a:gd name="T106" fmla="*/ 0 w 313"/>
                <a:gd name="T107" fmla="*/ 62 h 363"/>
                <a:gd name="T108" fmla="*/ 3 w 313"/>
                <a:gd name="T109" fmla="*/ 81 h 363"/>
                <a:gd name="T110" fmla="*/ 12 w 313"/>
                <a:gd name="T111" fmla="*/ 98 h 363"/>
                <a:gd name="T112" fmla="*/ 17 w 313"/>
                <a:gd name="T113"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3" h="363">
                  <a:moveTo>
                    <a:pt x="17" y="122"/>
                  </a:moveTo>
                  <a:lnTo>
                    <a:pt x="17" y="122"/>
                  </a:lnTo>
                  <a:lnTo>
                    <a:pt x="12" y="134"/>
                  </a:lnTo>
                  <a:lnTo>
                    <a:pt x="8" y="146"/>
                  </a:lnTo>
                  <a:lnTo>
                    <a:pt x="5" y="170"/>
                  </a:lnTo>
                  <a:lnTo>
                    <a:pt x="5" y="197"/>
                  </a:lnTo>
                  <a:lnTo>
                    <a:pt x="10" y="221"/>
                  </a:lnTo>
                  <a:lnTo>
                    <a:pt x="10" y="221"/>
                  </a:lnTo>
                  <a:lnTo>
                    <a:pt x="12" y="238"/>
                  </a:lnTo>
                  <a:lnTo>
                    <a:pt x="15" y="254"/>
                  </a:lnTo>
                  <a:lnTo>
                    <a:pt x="22" y="269"/>
                  </a:lnTo>
                  <a:lnTo>
                    <a:pt x="32" y="283"/>
                  </a:lnTo>
                  <a:lnTo>
                    <a:pt x="41" y="295"/>
                  </a:lnTo>
                  <a:lnTo>
                    <a:pt x="56" y="307"/>
                  </a:lnTo>
                  <a:lnTo>
                    <a:pt x="75" y="317"/>
                  </a:lnTo>
                  <a:lnTo>
                    <a:pt x="97" y="324"/>
                  </a:lnTo>
                  <a:lnTo>
                    <a:pt x="97" y="324"/>
                  </a:lnTo>
                  <a:lnTo>
                    <a:pt x="133" y="334"/>
                  </a:lnTo>
                  <a:lnTo>
                    <a:pt x="169" y="348"/>
                  </a:lnTo>
                  <a:lnTo>
                    <a:pt x="169" y="348"/>
                  </a:lnTo>
                  <a:lnTo>
                    <a:pt x="190" y="355"/>
                  </a:lnTo>
                  <a:lnTo>
                    <a:pt x="207" y="360"/>
                  </a:lnTo>
                  <a:lnTo>
                    <a:pt x="226" y="363"/>
                  </a:lnTo>
                  <a:lnTo>
                    <a:pt x="243" y="363"/>
                  </a:lnTo>
                  <a:lnTo>
                    <a:pt x="258" y="363"/>
                  </a:lnTo>
                  <a:lnTo>
                    <a:pt x="272" y="358"/>
                  </a:lnTo>
                  <a:lnTo>
                    <a:pt x="284" y="351"/>
                  </a:lnTo>
                  <a:lnTo>
                    <a:pt x="294" y="341"/>
                  </a:lnTo>
                  <a:lnTo>
                    <a:pt x="294" y="341"/>
                  </a:lnTo>
                  <a:lnTo>
                    <a:pt x="301" y="331"/>
                  </a:lnTo>
                  <a:lnTo>
                    <a:pt x="306" y="322"/>
                  </a:lnTo>
                  <a:lnTo>
                    <a:pt x="310" y="310"/>
                  </a:lnTo>
                  <a:lnTo>
                    <a:pt x="313" y="295"/>
                  </a:lnTo>
                  <a:lnTo>
                    <a:pt x="313" y="276"/>
                  </a:lnTo>
                  <a:lnTo>
                    <a:pt x="310" y="257"/>
                  </a:lnTo>
                  <a:lnTo>
                    <a:pt x="303" y="233"/>
                  </a:lnTo>
                  <a:lnTo>
                    <a:pt x="289" y="206"/>
                  </a:lnTo>
                  <a:lnTo>
                    <a:pt x="289" y="206"/>
                  </a:lnTo>
                  <a:lnTo>
                    <a:pt x="274" y="180"/>
                  </a:lnTo>
                  <a:lnTo>
                    <a:pt x="270" y="166"/>
                  </a:lnTo>
                  <a:lnTo>
                    <a:pt x="265" y="151"/>
                  </a:lnTo>
                  <a:lnTo>
                    <a:pt x="265" y="151"/>
                  </a:lnTo>
                  <a:lnTo>
                    <a:pt x="260" y="129"/>
                  </a:lnTo>
                  <a:lnTo>
                    <a:pt x="255" y="117"/>
                  </a:lnTo>
                  <a:lnTo>
                    <a:pt x="248" y="108"/>
                  </a:lnTo>
                  <a:lnTo>
                    <a:pt x="238" y="98"/>
                  </a:lnTo>
                  <a:lnTo>
                    <a:pt x="226" y="89"/>
                  </a:lnTo>
                  <a:lnTo>
                    <a:pt x="212" y="79"/>
                  </a:lnTo>
                  <a:lnTo>
                    <a:pt x="195" y="72"/>
                  </a:lnTo>
                  <a:lnTo>
                    <a:pt x="195" y="72"/>
                  </a:lnTo>
                  <a:lnTo>
                    <a:pt x="200" y="60"/>
                  </a:lnTo>
                  <a:lnTo>
                    <a:pt x="200" y="48"/>
                  </a:lnTo>
                  <a:lnTo>
                    <a:pt x="200" y="48"/>
                  </a:lnTo>
                  <a:lnTo>
                    <a:pt x="197" y="41"/>
                  </a:lnTo>
                  <a:lnTo>
                    <a:pt x="193" y="33"/>
                  </a:lnTo>
                  <a:lnTo>
                    <a:pt x="185" y="29"/>
                  </a:lnTo>
                  <a:lnTo>
                    <a:pt x="176" y="26"/>
                  </a:lnTo>
                  <a:lnTo>
                    <a:pt x="176" y="26"/>
                  </a:lnTo>
                  <a:lnTo>
                    <a:pt x="178" y="21"/>
                  </a:lnTo>
                  <a:lnTo>
                    <a:pt x="181" y="19"/>
                  </a:lnTo>
                  <a:lnTo>
                    <a:pt x="181" y="19"/>
                  </a:lnTo>
                  <a:lnTo>
                    <a:pt x="178" y="14"/>
                  </a:lnTo>
                  <a:lnTo>
                    <a:pt x="173" y="12"/>
                  </a:lnTo>
                  <a:lnTo>
                    <a:pt x="173" y="12"/>
                  </a:lnTo>
                  <a:lnTo>
                    <a:pt x="169" y="14"/>
                  </a:lnTo>
                  <a:lnTo>
                    <a:pt x="164" y="19"/>
                  </a:lnTo>
                  <a:lnTo>
                    <a:pt x="164" y="19"/>
                  </a:lnTo>
                  <a:lnTo>
                    <a:pt x="152" y="14"/>
                  </a:lnTo>
                  <a:lnTo>
                    <a:pt x="140" y="16"/>
                  </a:lnTo>
                  <a:lnTo>
                    <a:pt x="140" y="16"/>
                  </a:lnTo>
                  <a:lnTo>
                    <a:pt x="145" y="12"/>
                  </a:lnTo>
                  <a:lnTo>
                    <a:pt x="145" y="7"/>
                  </a:lnTo>
                  <a:lnTo>
                    <a:pt x="145" y="7"/>
                  </a:lnTo>
                  <a:lnTo>
                    <a:pt x="140" y="0"/>
                  </a:lnTo>
                  <a:lnTo>
                    <a:pt x="133" y="0"/>
                  </a:lnTo>
                  <a:lnTo>
                    <a:pt x="133" y="0"/>
                  </a:lnTo>
                  <a:lnTo>
                    <a:pt x="128" y="9"/>
                  </a:lnTo>
                  <a:lnTo>
                    <a:pt x="121" y="16"/>
                  </a:lnTo>
                  <a:lnTo>
                    <a:pt x="113" y="21"/>
                  </a:lnTo>
                  <a:lnTo>
                    <a:pt x="106" y="24"/>
                  </a:lnTo>
                  <a:lnTo>
                    <a:pt x="106" y="24"/>
                  </a:lnTo>
                  <a:lnTo>
                    <a:pt x="92" y="29"/>
                  </a:lnTo>
                  <a:lnTo>
                    <a:pt x="82" y="38"/>
                  </a:lnTo>
                  <a:lnTo>
                    <a:pt x="82" y="38"/>
                  </a:lnTo>
                  <a:lnTo>
                    <a:pt x="77" y="31"/>
                  </a:lnTo>
                  <a:lnTo>
                    <a:pt x="72" y="24"/>
                  </a:lnTo>
                  <a:lnTo>
                    <a:pt x="72" y="24"/>
                  </a:lnTo>
                  <a:lnTo>
                    <a:pt x="68" y="24"/>
                  </a:lnTo>
                  <a:lnTo>
                    <a:pt x="63" y="24"/>
                  </a:lnTo>
                  <a:lnTo>
                    <a:pt x="60" y="29"/>
                  </a:lnTo>
                  <a:lnTo>
                    <a:pt x="58" y="33"/>
                  </a:lnTo>
                  <a:lnTo>
                    <a:pt x="58" y="33"/>
                  </a:lnTo>
                  <a:lnTo>
                    <a:pt x="60" y="41"/>
                  </a:lnTo>
                  <a:lnTo>
                    <a:pt x="65" y="50"/>
                  </a:lnTo>
                  <a:lnTo>
                    <a:pt x="65" y="50"/>
                  </a:lnTo>
                  <a:lnTo>
                    <a:pt x="58" y="57"/>
                  </a:lnTo>
                  <a:lnTo>
                    <a:pt x="53" y="67"/>
                  </a:lnTo>
                  <a:lnTo>
                    <a:pt x="53" y="67"/>
                  </a:lnTo>
                  <a:lnTo>
                    <a:pt x="44" y="60"/>
                  </a:lnTo>
                  <a:lnTo>
                    <a:pt x="36" y="50"/>
                  </a:lnTo>
                  <a:lnTo>
                    <a:pt x="36" y="50"/>
                  </a:lnTo>
                  <a:lnTo>
                    <a:pt x="32" y="45"/>
                  </a:lnTo>
                  <a:lnTo>
                    <a:pt x="24" y="43"/>
                  </a:lnTo>
                  <a:lnTo>
                    <a:pt x="17" y="45"/>
                  </a:lnTo>
                  <a:lnTo>
                    <a:pt x="10" y="48"/>
                  </a:lnTo>
                  <a:lnTo>
                    <a:pt x="10" y="48"/>
                  </a:lnTo>
                  <a:lnTo>
                    <a:pt x="5" y="55"/>
                  </a:lnTo>
                  <a:lnTo>
                    <a:pt x="0" y="62"/>
                  </a:lnTo>
                  <a:lnTo>
                    <a:pt x="0" y="72"/>
                  </a:lnTo>
                  <a:lnTo>
                    <a:pt x="3" y="81"/>
                  </a:lnTo>
                  <a:lnTo>
                    <a:pt x="3" y="81"/>
                  </a:lnTo>
                  <a:lnTo>
                    <a:pt x="12" y="98"/>
                  </a:lnTo>
                  <a:lnTo>
                    <a:pt x="15" y="110"/>
                  </a:lnTo>
                  <a:lnTo>
                    <a:pt x="17" y="122"/>
                  </a:lnTo>
                  <a:lnTo>
                    <a:pt x="17"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0" name="组合 439"/>
          <p:cNvGrpSpPr/>
          <p:nvPr/>
        </p:nvGrpSpPr>
        <p:grpSpPr>
          <a:xfrm>
            <a:off x="6450014" y="2741613"/>
            <a:ext cx="1747837" cy="57150"/>
            <a:chOff x="4926013" y="2741613"/>
            <a:chExt cx="1747837" cy="57150"/>
          </a:xfrm>
        </p:grpSpPr>
        <p:sp>
          <p:nvSpPr>
            <p:cNvPr id="253" name="Freeform 27"/>
            <p:cNvSpPr>
              <a:spLocks/>
            </p:cNvSpPr>
            <p:nvPr/>
          </p:nvSpPr>
          <p:spPr bwMode="auto">
            <a:xfrm>
              <a:off x="6616700" y="2741613"/>
              <a:ext cx="57150" cy="57150"/>
            </a:xfrm>
            <a:custGeom>
              <a:avLst/>
              <a:gdLst>
                <a:gd name="T0" fmla="*/ 36 w 36"/>
                <a:gd name="T1" fmla="*/ 16 h 36"/>
                <a:gd name="T2" fmla="*/ 36 w 36"/>
                <a:gd name="T3" fmla="*/ 16 h 36"/>
                <a:gd name="T4" fmla="*/ 36 w 36"/>
                <a:gd name="T5" fmla="*/ 24 h 36"/>
                <a:gd name="T6" fmla="*/ 31 w 36"/>
                <a:gd name="T7" fmla="*/ 31 h 36"/>
                <a:gd name="T8" fmla="*/ 26 w 36"/>
                <a:gd name="T9" fmla="*/ 36 h 36"/>
                <a:gd name="T10" fmla="*/ 19 w 36"/>
                <a:gd name="T11" fmla="*/ 36 h 36"/>
                <a:gd name="T12" fmla="*/ 19 w 36"/>
                <a:gd name="T13" fmla="*/ 36 h 36"/>
                <a:gd name="T14" fmla="*/ 12 w 36"/>
                <a:gd name="T15" fmla="*/ 36 h 36"/>
                <a:gd name="T16" fmla="*/ 5 w 36"/>
                <a:gd name="T17" fmla="*/ 31 h 36"/>
                <a:gd name="T18" fmla="*/ 2 w 36"/>
                <a:gd name="T19" fmla="*/ 24 h 36"/>
                <a:gd name="T20" fmla="*/ 0 w 36"/>
                <a:gd name="T21" fmla="*/ 16 h 36"/>
                <a:gd name="T22" fmla="*/ 0 w 36"/>
                <a:gd name="T23" fmla="*/ 16 h 36"/>
                <a:gd name="T24" fmla="*/ 2 w 36"/>
                <a:gd name="T25" fmla="*/ 12 h 36"/>
                <a:gd name="T26" fmla="*/ 5 w 36"/>
                <a:gd name="T27" fmla="*/ 4 h 36"/>
                <a:gd name="T28" fmla="*/ 12 w 36"/>
                <a:gd name="T29" fmla="*/ 0 h 36"/>
                <a:gd name="T30" fmla="*/ 19 w 36"/>
                <a:gd name="T31" fmla="*/ 0 h 36"/>
                <a:gd name="T32" fmla="*/ 19 w 36"/>
                <a:gd name="T33" fmla="*/ 0 h 36"/>
                <a:gd name="T34" fmla="*/ 26 w 36"/>
                <a:gd name="T35" fmla="*/ 0 h 36"/>
                <a:gd name="T36" fmla="*/ 31 w 36"/>
                <a:gd name="T37" fmla="*/ 4 h 36"/>
                <a:gd name="T38" fmla="*/ 36 w 36"/>
                <a:gd name="T39" fmla="*/ 12 h 36"/>
                <a:gd name="T40" fmla="*/ 36 w 36"/>
                <a:gd name="T41" fmla="*/ 16 h 36"/>
                <a:gd name="T42" fmla="*/ 36 w 36"/>
                <a:gd name="T4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36" y="16"/>
                  </a:moveTo>
                  <a:lnTo>
                    <a:pt x="36" y="16"/>
                  </a:lnTo>
                  <a:lnTo>
                    <a:pt x="36" y="24"/>
                  </a:lnTo>
                  <a:lnTo>
                    <a:pt x="31" y="31"/>
                  </a:lnTo>
                  <a:lnTo>
                    <a:pt x="26" y="36"/>
                  </a:lnTo>
                  <a:lnTo>
                    <a:pt x="19" y="36"/>
                  </a:lnTo>
                  <a:lnTo>
                    <a:pt x="19" y="36"/>
                  </a:lnTo>
                  <a:lnTo>
                    <a:pt x="12" y="36"/>
                  </a:lnTo>
                  <a:lnTo>
                    <a:pt x="5" y="31"/>
                  </a:lnTo>
                  <a:lnTo>
                    <a:pt x="2" y="24"/>
                  </a:lnTo>
                  <a:lnTo>
                    <a:pt x="0" y="16"/>
                  </a:lnTo>
                  <a:lnTo>
                    <a:pt x="0" y="16"/>
                  </a:lnTo>
                  <a:lnTo>
                    <a:pt x="2" y="12"/>
                  </a:lnTo>
                  <a:lnTo>
                    <a:pt x="5" y="4"/>
                  </a:lnTo>
                  <a:lnTo>
                    <a:pt x="12" y="0"/>
                  </a:lnTo>
                  <a:lnTo>
                    <a:pt x="19" y="0"/>
                  </a:lnTo>
                  <a:lnTo>
                    <a:pt x="19" y="0"/>
                  </a:lnTo>
                  <a:lnTo>
                    <a:pt x="26" y="0"/>
                  </a:lnTo>
                  <a:lnTo>
                    <a:pt x="31" y="4"/>
                  </a:lnTo>
                  <a:lnTo>
                    <a:pt x="36" y="12"/>
                  </a:lnTo>
                  <a:lnTo>
                    <a:pt x="36" y="16"/>
                  </a:lnTo>
                  <a:lnTo>
                    <a:pt x="36" y="16"/>
                  </a:lnTo>
                  <a:close/>
                </a:path>
              </a:pathLst>
            </a:custGeom>
            <a:solidFill>
              <a:srgbClr val="E30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Rectangle 425"/>
            <p:cNvSpPr>
              <a:spLocks noChangeArrowheads="1"/>
            </p:cNvSpPr>
            <p:nvPr/>
          </p:nvSpPr>
          <p:spPr bwMode="auto">
            <a:xfrm>
              <a:off x="4926013" y="2763838"/>
              <a:ext cx="1690687" cy="11113"/>
            </a:xfrm>
            <a:prstGeom prst="rect">
              <a:avLst/>
            </a:prstGeom>
            <a:solidFill>
              <a:srgbClr val="E300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5" name="组合 434"/>
          <p:cNvGrpSpPr/>
          <p:nvPr/>
        </p:nvGrpSpPr>
        <p:grpSpPr>
          <a:xfrm>
            <a:off x="3111500" y="2187576"/>
            <a:ext cx="496888" cy="747713"/>
            <a:chOff x="1587500" y="2187575"/>
            <a:chExt cx="496888" cy="747713"/>
          </a:xfrm>
        </p:grpSpPr>
        <p:sp>
          <p:nvSpPr>
            <p:cNvPr id="414" name="Rectangle 188"/>
            <p:cNvSpPr>
              <a:spLocks noChangeArrowheads="1"/>
            </p:cNvSpPr>
            <p:nvPr/>
          </p:nvSpPr>
          <p:spPr bwMode="auto">
            <a:xfrm>
              <a:off x="2027238"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Rectangle 189"/>
            <p:cNvSpPr>
              <a:spLocks noChangeArrowheads="1"/>
            </p:cNvSpPr>
            <p:nvPr/>
          </p:nvSpPr>
          <p:spPr bwMode="auto">
            <a:xfrm>
              <a:off x="1962150"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Rectangle 190"/>
            <p:cNvSpPr>
              <a:spLocks noChangeArrowheads="1"/>
            </p:cNvSpPr>
            <p:nvPr/>
          </p:nvSpPr>
          <p:spPr bwMode="auto">
            <a:xfrm>
              <a:off x="1897063"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Rectangle 191"/>
            <p:cNvSpPr>
              <a:spLocks noChangeArrowheads="1"/>
            </p:cNvSpPr>
            <p:nvPr/>
          </p:nvSpPr>
          <p:spPr bwMode="auto">
            <a:xfrm>
              <a:off x="1831975"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Rectangle 192"/>
            <p:cNvSpPr>
              <a:spLocks noChangeArrowheads="1"/>
            </p:cNvSpPr>
            <p:nvPr/>
          </p:nvSpPr>
          <p:spPr bwMode="auto">
            <a:xfrm>
              <a:off x="1766888"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Rectangle 193"/>
            <p:cNvSpPr>
              <a:spLocks noChangeArrowheads="1"/>
            </p:cNvSpPr>
            <p:nvPr/>
          </p:nvSpPr>
          <p:spPr bwMode="auto">
            <a:xfrm>
              <a:off x="1701800" y="2874963"/>
              <a:ext cx="57150"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Rectangle 194"/>
            <p:cNvSpPr>
              <a:spLocks noChangeArrowheads="1"/>
            </p:cNvSpPr>
            <p:nvPr/>
          </p:nvSpPr>
          <p:spPr bwMode="auto">
            <a:xfrm>
              <a:off x="1636713" y="2874963"/>
              <a:ext cx="58737" cy="60325"/>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Rectangle 195"/>
            <p:cNvSpPr>
              <a:spLocks noChangeArrowheads="1"/>
            </p:cNvSpPr>
            <p:nvPr/>
          </p:nvSpPr>
          <p:spPr bwMode="auto">
            <a:xfrm>
              <a:off x="2027238" y="28098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Rectangle 196"/>
            <p:cNvSpPr>
              <a:spLocks noChangeArrowheads="1"/>
            </p:cNvSpPr>
            <p:nvPr/>
          </p:nvSpPr>
          <p:spPr bwMode="auto">
            <a:xfrm>
              <a:off x="1962150" y="28098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Rectangle 197"/>
            <p:cNvSpPr>
              <a:spLocks noChangeArrowheads="1"/>
            </p:cNvSpPr>
            <p:nvPr/>
          </p:nvSpPr>
          <p:spPr bwMode="auto">
            <a:xfrm>
              <a:off x="1897063" y="2809875"/>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Rectangle 198"/>
            <p:cNvSpPr>
              <a:spLocks noChangeArrowheads="1"/>
            </p:cNvSpPr>
            <p:nvPr/>
          </p:nvSpPr>
          <p:spPr bwMode="auto">
            <a:xfrm>
              <a:off x="1831975" y="2809875"/>
              <a:ext cx="57150"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Rectangle 199"/>
            <p:cNvSpPr>
              <a:spLocks noChangeArrowheads="1"/>
            </p:cNvSpPr>
            <p:nvPr/>
          </p:nvSpPr>
          <p:spPr bwMode="auto">
            <a:xfrm>
              <a:off x="1766888" y="2809875"/>
              <a:ext cx="57150"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Rectangle 200"/>
            <p:cNvSpPr>
              <a:spLocks noChangeArrowheads="1"/>
            </p:cNvSpPr>
            <p:nvPr/>
          </p:nvSpPr>
          <p:spPr bwMode="auto">
            <a:xfrm>
              <a:off x="1701800" y="2809875"/>
              <a:ext cx="57150"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201"/>
            <p:cNvSpPr>
              <a:spLocks noChangeArrowheads="1"/>
            </p:cNvSpPr>
            <p:nvPr/>
          </p:nvSpPr>
          <p:spPr bwMode="auto">
            <a:xfrm>
              <a:off x="1636713" y="2809875"/>
              <a:ext cx="58737"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202"/>
            <p:cNvSpPr>
              <a:spLocks noChangeArrowheads="1"/>
            </p:cNvSpPr>
            <p:nvPr/>
          </p:nvSpPr>
          <p:spPr bwMode="auto">
            <a:xfrm>
              <a:off x="2027238" y="27416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Rectangle 203"/>
            <p:cNvSpPr>
              <a:spLocks noChangeArrowheads="1"/>
            </p:cNvSpPr>
            <p:nvPr/>
          </p:nvSpPr>
          <p:spPr bwMode="auto">
            <a:xfrm>
              <a:off x="1962150" y="27416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Rectangle 204"/>
            <p:cNvSpPr>
              <a:spLocks noChangeArrowheads="1"/>
            </p:cNvSpPr>
            <p:nvPr/>
          </p:nvSpPr>
          <p:spPr bwMode="auto">
            <a:xfrm>
              <a:off x="1897063" y="27416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206"/>
            <p:cNvSpPr>
              <a:spLocks noChangeArrowheads="1"/>
            </p:cNvSpPr>
            <p:nvPr/>
          </p:nvSpPr>
          <p:spPr bwMode="auto">
            <a:xfrm>
              <a:off x="1831976" y="27416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Rectangle 207"/>
            <p:cNvSpPr>
              <a:spLocks noChangeArrowheads="1"/>
            </p:cNvSpPr>
            <p:nvPr/>
          </p:nvSpPr>
          <p:spPr bwMode="auto">
            <a:xfrm>
              <a:off x="1766888" y="27416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Rectangle 208"/>
            <p:cNvSpPr>
              <a:spLocks noChangeArrowheads="1"/>
            </p:cNvSpPr>
            <p:nvPr/>
          </p:nvSpPr>
          <p:spPr bwMode="auto">
            <a:xfrm>
              <a:off x="1701801" y="2741613"/>
              <a:ext cx="57150"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Rectangle 209"/>
            <p:cNvSpPr>
              <a:spLocks noChangeArrowheads="1"/>
            </p:cNvSpPr>
            <p:nvPr/>
          </p:nvSpPr>
          <p:spPr bwMode="auto">
            <a:xfrm>
              <a:off x="1636713" y="2741613"/>
              <a:ext cx="58738" cy="57150"/>
            </a:xfrm>
            <a:prstGeom prst="rect">
              <a:avLst/>
            </a:prstGeom>
            <a:solidFill>
              <a:srgbClr val="2EA7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Rectangle 210"/>
            <p:cNvSpPr>
              <a:spLocks noChangeArrowheads="1"/>
            </p:cNvSpPr>
            <p:nvPr/>
          </p:nvSpPr>
          <p:spPr bwMode="auto">
            <a:xfrm>
              <a:off x="2027238"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Rectangle 211"/>
            <p:cNvSpPr>
              <a:spLocks noChangeArrowheads="1"/>
            </p:cNvSpPr>
            <p:nvPr/>
          </p:nvSpPr>
          <p:spPr bwMode="auto">
            <a:xfrm>
              <a:off x="1962151"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Rectangle 212"/>
            <p:cNvSpPr>
              <a:spLocks noChangeArrowheads="1"/>
            </p:cNvSpPr>
            <p:nvPr/>
          </p:nvSpPr>
          <p:spPr bwMode="auto">
            <a:xfrm>
              <a:off x="1897063"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Rectangle 213"/>
            <p:cNvSpPr>
              <a:spLocks noChangeArrowheads="1"/>
            </p:cNvSpPr>
            <p:nvPr/>
          </p:nvSpPr>
          <p:spPr bwMode="auto">
            <a:xfrm>
              <a:off x="1831976"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Rectangle 214"/>
            <p:cNvSpPr>
              <a:spLocks noChangeArrowheads="1"/>
            </p:cNvSpPr>
            <p:nvPr/>
          </p:nvSpPr>
          <p:spPr bwMode="auto">
            <a:xfrm>
              <a:off x="1766888"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Rectangle 215"/>
            <p:cNvSpPr>
              <a:spLocks noChangeArrowheads="1"/>
            </p:cNvSpPr>
            <p:nvPr/>
          </p:nvSpPr>
          <p:spPr bwMode="auto">
            <a:xfrm>
              <a:off x="1701801" y="2671763"/>
              <a:ext cx="57150"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Rectangle 216"/>
            <p:cNvSpPr>
              <a:spLocks noChangeArrowheads="1"/>
            </p:cNvSpPr>
            <p:nvPr/>
          </p:nvSpPr>
          <p:spPr bwMode="auto">
            <a:xfrm>
              <a:off x="1636713" y="2671763"/>
              <a:ext cx="58738" cy="61913"/>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Rectangle 217"/>
            <p:cNvSpPr>
              <a:spLocks noChangeArrowheads="1"/>
            </p:cNvSpPr>
            <p:nvPr/>
          </p:nvSpPr>
          <p:spPr bwMode="auto">
            <a:xfrm>
              <a:off x="2027238"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Rectangle 218"/>
            <p:cNvSpPr>
              <a:spLocks noChangeArrowheads="1"/>
            </p:cNvSpPr>
            <p:nvPr/>
          </p:nvSpPr>
          <p:spPr bwMode="auto">
            <a:xfrm>
              <a:off x="1962151"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Rectangle 219"/>
            <p:cNvSpPr>
              <a:spLocks noChangeArrowheads="1"/>
            </p:cNvSpPr>
            <p:nvPr/>
          </p:nvSpPr>
          <p:spPr bwMode="auto">
            <a:xfrm>
              <a:off x="1897063"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Rectangle 220"/>
            <p:cNvSpPr>
              <a:spLocks noChangeArrowheads="1"/>
            </p:cNvSpPr>
            <p:nvPr/>
          </p:nvSpPr>
          <p:spPr bwMode="auto">
            <a:xfrm>
              <a:off x="1831976"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Rectangle 221"/>
            <p:cNvSpPr>
              <a:spLocks noChangeArrowheads="1"/>
            </p:cNvSpPr>
            <p:nvPr/>
          </p:nvSpPr>
          <p:spPr bwMode="auto">
            <a:xfrm>
              <a:off x="1766888"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Rectangle 222"/>
            <p:cNvSpPr>
              <a:spLocks noChangeArrowheads="1"/>
            </p:cNvSpPr>
            <p:nvPr/>
          </p:nvSpPr>
          <p:spPr bwMode="auto">
            <a:xfrm>
              <a:off x="1701801" y="2606675"/>
              <a:ext cx="57150"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Rectangle 223"/>
            <p:cNvSpPr>
              <a:spLocks noChangeArrowheads="1"/>
            </p:cNvSpPr>
            <p:nvPr/>
          </p:nvSpPr>
          <p:spPr bwMode="auto">
            <a:xfrm>
              <a:off x="1636713" y="2606675"/>
              <a:ext cx="58738" cy="58738"/>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Rectangle 224"/>
            <p:cNvSpPr>
              <a:spLocks noChangeArrowheads="1"/>
            </p:cNvSpPr>
            <p:nvPr/>
          </p:nvSpPr>
          <p:spPr bwMode="auto">
            <a:xfrm>
              <a:off x="2027238"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Rectangle 225"/>
            <p:cNvSpPr>
              <a:spLocks noChangeArrowheads="1"/>
            </p:cNvSpPr>
            <p:nvPr/>
          </p:nvSpPr>
          <p:spPr bwMode="auto">
            <a:xfrm>
              <a:off x="1962151"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Rectangle 226"/>
            <p:cNvSpPr>
              <a:spLocks noChangeArrowheads="1"/>
            </p:cNvSpPr>
            <p:nvPr/>
          </p:nvSpPr>
          <p:spPr bwMode="auto">
            <a:xfrm>
              <a:off x="1897063"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Rectangle 227"/>
            <p:cNvSpPr>
              <a:spLocks noChangeArrowheads="1"/>
            </p:cNvSpPr>
            <p:nvPr/>
          </p:nvSpPr>
          <p:spPr bwMode="auto">
            <a:xfrm>
              <a:off x="1831976"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Rectangle 228"/>
            <p:cNvSpPr>
              <a:spLocks noChangeArrowheads="1"/>
            </p:cNvSpPr>
            <p:nvPr/>
          </p:nvSpPr>
          <p:spPr bwMode="auto">
            <a:xfrm>
              <a:off x="1766888"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Rectangle 229"/>
            <p:cNvSpPr>
              <a:spLocks noChangeArrowheads="1"/>
            </p:cNvSpPr>
            <p:nvPr/>
          </p:nvSpPr>
          <p:spPr bwMode="auto">
            <a:xfrm>
              <a:off x="1701801" y="253841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Rectangle 230"/>
            <p:cNvSpPr>
              <a:spLocks noChangeArrowheads="1"/>
            </p:cNvSpPr>
            <p:nvPr/>
          </p:nvSpPr>
          <p:spPr bwMode="auto">
            <a:xfrm>
              <a:off x="1636713" y="2538413"/>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Rectangle 231"/>
            <p:cNvSpPr>
              <a:spLocks noChangeArrowheads="1"/>
            </p:cNvSpPr>
            <p:nvPr/>
          </p:nvSpPr>
          <p:spPr bwMode="auto">
            <a:xfrm>
              <a:off x="2027238"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Rectangle 232"/>
            <p:cNvSpPr>
              <a:spLocks noChangeArrowheads="1"/>
            </p:cNvSpPr>
            <p:nvPr/>
          </p:nvSpPr>
          <p:spPr bwMode="auto">
            <a:xfrm>
              <a:off x="1962151"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233"/>
            <p:cNvSpPr>
              <a:spLocks noChangeArrowheads="1"/>
            </p:cNvSpPr>
            <p:nvPr/>
          </p:nvSpPr>
          <p:spPr bwMode="auto">
            <a:xfrm>
              <a:off x="1897063"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234"/>
            <p:cNvSpPr>
              <a:spLocks noChangeArrowheads="1"/>
            </p:cNvSpPr>
            <p:nvPr/>
          </p:nvSpPr>
          <p:spPr bwMode="auto">
            <a:xfrm>
              <a:off x="1831976"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Rectangle 235"/>
            <p:cNvSpPr>
              <a:spLocks noChangeArrowheads="1"/>
            </p:cNvSpPr>
            <p:nvPr/>
          </p:nvSpPr>
          <p:spPr bwMode="auto">
            <a:xfrm>
              <a:off x="1766888"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236"/>
            <p:cNvSpPr>
              <a:spLocks noChangeArrowheads="1"/>
            </p:cNvSpPr>
            <p:nvPr/>
          </p:nvSpPr>
          <p:spPr bwMode="auto">
            <a:xfrm>
              <a:off x="1701801" y="2470150"/>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237"/>
            <p:cNvSpPr>
              <a:spLocks noChangeArrowheads="1"/>
            </p:cNvSpPr>
            <p:nvPr/>
          </p:nvSpPr>
          <p:spPr bwMode="auto">
            <a:xfrm>
              <a:off x="1636713" y="2470150"/>
              <a:ext cx="58738"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Rectangle 238"/>
            <p:cNvSpPr>
              <a:spLocks noChangeArrowheads="1"/>
            </p:cNvSpPr>
            <p:nvPr/>
          </p:nvSpPr>
          <p:spPr bwMode="auto">
            <a:xfrm>
              <a:off x="2027238"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239"/>
            <p:cNvSpPr>
              <a:spLocks noChangeArrowheads="1"/>
            </p:cNvSpPr>
            <p:nvPr/>
          </p:nvSpPr>
          <p:spPr bwMode="auto">
            <a:xfrm>
              <a:off x="1962151"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Rectangle 240"/>
            <p:cNvSpPr>
              <a:spLocks noChangeArrowheads="1"/>
            </p:cNvSpPr>
            <p:nvPr/>
          </p:nvSpPr>
          <p:spPr bwMode="auto">
            <a:xfrm>
              <a:off x="1897063"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Rectangle 241"/>
            <p:cNvSpPr>
              <a:spLocks noChangeArrowheads="1"/>
            </p:cNvSpPr>
            <p:nvPr/>
          </p:nvSpPr>
          <p:spPr bwMode="auto">
            <a:xfrm>
              <a:off x="1831976"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242"/>
            <p:cNvSpPr>
              <a:spLocks noChangeArrowheads="1"/>
            </p:cNvSpPr>
            <p:nvPr/>
          </p:nvSpPr>
          <p:spPr bwMode="auto">
            <a:xfrm>
              <a:off x="1766888"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243"/>
            <p:cNvSpPr>
              <a:spLocks noChangeArrowheads="1"/>
            </p:cNvSpPr>
            <p:nvPr/>
          </p:nvSpPr>
          <p:spPr bwMode="auto">
            <a:xfrm>
              <a:off x="1701801" y="2405063"/>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Rectangle 244"/>
            <p:cNvSpPr>
              <a:spLocks noChangeArrowheads="1"/>
            </p:cNvSpPr>
            <p:nvPr/>
          </p:nvSpPr>
          <p:spPr bwMode="auto">
            <a:xfrm>
              <a:off x="1636713" y="2405063"/>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245"/>
            <p:cNvSpPr>
              <a:spLocks noChangeArrowheads="1"/>
            </p:cNvSpPr>
            <p:nvPr/>
          </p:nvSpPr>
          <p:spPr bwMode="auto">
            <a:xfrm>
              <a:off x="2027238"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Rectangle 246"/>
            <p:cNvSpPr>
              <a:spLocks noChangeArrowheads="1"/>
            </p:cNvSpPr>
            <p:nvPr/>
          </p:nvSpPr>
          <p:spPr bwMode="auto">
            <a:xfrm>
              <a:off x="1962151"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247"/>
            <p:cNvSpPr>
              <a:spLocks noChangeArrowheads="1"/>
            </p:cNvSpPr>
            <p:nvPr/>
          </p:nvSpPr>
          <p:spPr bwMode="auto">
            <a:xfrm>
              <a:off x="1897063"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248"/>
            <p:cNvSpPr>
              <a:spLocks noChangeArrowheads="1"/>
            </p:cNvSpPr>
            <p:nvPr/>
          </p:nvSpPr>
          <p:spPr bwMode="auto">
            <a:xfrm>
              <a:off x="1831976"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Rectangle 249"/>
            <p:cNvSpPr>
              <a:spLocks noChangeArrowheads="1"/>
            </p:cNvSpPr>
            <p:nvPr/>
          </p:nvSpPr>
          <p:spPr bwMode="auto">
            <a:xfrm>
              <a:off x="1766888"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250"/>
            <p:cNvSpPr>
              <a:spLocks noChangeArrowheads="1"/>
            </p:cNvSpPr>
            <p:nvPr/>
          </p:nvSpPr>
          <p:spPr bwMode="auto">
            <a:xfrm>
              <a:off x="1701801" y="233680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Rectangle 251"/>
            <p:cNvSpPr>
              <a:spLocks noChangeArrowheads="1"/>
            </p:cNvSpPr>
            <p:nvPr/>
          </p:nvSpPr>
          <p:spPr bwMode="auto">
            <a:xfrm>
              <a:off x="1636713" y="2336800"/>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Rectangle 252"/>
            <p:cNvSpPr>
              <a:spLocks noChangeArrowheads="1"/>
            </p:cNvSpPr>
            <p:nvPr/>
          </p:nvSpPr>
          <p:spPr bwMode="auto">
            <a:xfrm>
              <a:off x="2027238"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Rectangle 253"/>
            <p:cNvSpPr>
              <a:spLocks noChangeArrowheads="1"/>
            </p:cNvSpPr>
            <p:nvPr/>
          </p:nvSpPr>
          <p:spPr bwMode="auto">
            <a:xfrm>
              <a:off x="1962151"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Rectangle 254"/>
            <p:cNvSpPr>
              <a:spLocks noChangeArrowheads="1"/>
            </p:cNvSpPr>
            <p:nvPr/>
          </p:nvSpPr>
          <p:spPr bwMode="auto">
            <a:xfrm>
              <a:off x="1897063"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Rectangle 255"/>
            <p:cNvSpPr>
              <a:spLocks noChangeArrowheads="1"/>
            </p:cNvSpPr>
            <p:nvPr/>
          </p:nvSpPr>
          <p:spPr bwMode="auto">
            <a:xfrm>
              <a:off x="1831976"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Rectangle 256"/>
            <p:cNvSpPr>
              <a:spLocks noChangeArrowheads="1"/>
            </p:cNvSpPr>
            <p:nvPr/>
          </p:nvSpPr>
          <p:spPr bwMode="auto">
            <a:xfrm>
              <a:off x="1766888"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Rectangle 257"/>
            <p:cNvSpPr>
              <a:spLocks noChangeArrowheads="1"/>
            </p:cNvSpPr>
            <p:nvPr/>
          </p:nvSpPr>
          <p:spPr bwMode="auto">
            <a:xfrm>
              <a:off x="1701801" y="2268538"/>
              <a:ext cx="57150"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Rectangle 258"/>
            <p:cNvSpPr>
              <a:spLocks noChangeArrowheads="1"/>
            </p:cNvSpPr>
            <p:nvPr/>
          </p:nvSpPr>
          <p:spPr bwMode="auto">
            <a:xfrm>
              <a:off x="1636713" y="2268538"/>
              <a:ext cx="58738" cy="60325"/>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Rectangle 259"/>
            <p:cNvSpPr>
              <a:spLocks noChangeArrowheads="1"/>
            </p:cNvSpPr>
            <p:nvPr/>
          </p:nvSpPr>
          <p:spPr bwMode="auto">
            <a:xfrm>
              <a:off x="2027238"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Rectangle 260"/>
            <p:cNvSpPr>
              <a:spLocks noChangeArrowheads="1"/>
            </p:cNvSpPr>
            <p:nvPr/>
          </p:nvSpPr>
          <p:spPr bwMode="auto">
            <a:xfrm>
              <a:off x="1962151"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Rectangle 261"/>
            <p:cNvSpPr>
              <a:spLocks noChangeArrowheads="1"/>
            </p:cNvSpPr>
            <p:nvPr/>
          </p:nvSpPr>
          <p:spPr bwMode="auto">
            <a:xfrm>
              <a:off x="1897063"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Rectangle 262"/>
            <p:cNvSpPr>
              <a:spLocks noChangeArrowheads="1"/>
            </p:cNvSpPr>
            <p:nvPr/>
          </p:nvSpPr>
          <p:spPr bwMode="auto">
            <a:xfrm>
              <a:off x="1831976"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Rectangle 263"/>
            <p:cNvSpPr>
              <a:spLocks noChangeArrowheads="1"/>
            </p:cNvSpPr>
            <p:nvPr/>
          </p:nvSpPr>
          <p:spPr bwMode="auto">
            <a:xfrm>
              <a:off x="1766888"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Rectangle 264"/>
            <p:cNvSpPr>
              <a:spLocks noChangeArrowheads="1"/>
            </p:cNvSpPr>
            <p:nvPr/>
          </p:nvSpPr>
          <p:spPr bwMode="auto">
            <a:xfrm>
              <a:off x="1701801" y="2203450"/>
              <a:ext cx="57150"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Rectangle 265"/>
            <p:cNvSpPr>
              <a:spLocks noChangeArrowheads="1"/>
            </p:cNvSpPr>
            <p:nvPr/>
          </p:nvSpPr>
          <p:spPr bwMode="auto">
            <a:xfrm>
              <a:off x="1636713" y="2203450"/>
              <a:ext cx="58738" cy="57150"/>
            </a:xfrm>
            <a:prstGeom prst="rect">
              <a:avLst/>
            </a:prstGeom>
            <a:solidFill>
              <a:srgbClr val="E0DE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1587500" y="2187575"/>
              <a:ext cx="46037" cy="68263"/>
            </a:xfrm>
            <a:custGeom>
              <a:avLst/>
              <a:gdLst>
                <a:gd name="T0" fmla="*/ 0 w 29"/>
                <a:gd name="T1" fmla="*/ 31 h 43"/>
                <a:gd name="T2" fmla="*/ 5 w 29"/>
                <a:gd name="T3" fmla="*/ 31 h 43"/>
                <a:gd name="T4" fmla="*/ 5 w 29"/>
                <a:gd name="T5" fmla="*/ 31 h 43"/>
                <a:gd name="T6" fmla="*/ 7 w 29"/>
                <a:gd name="T7" fmla="*/ 39 h 43"/>
                <a:gd name="T8" fmla="*/ 7 w 29"/>
                <a:gd name="T9" fmla="*/ 39 h 43"/>
                <a:gd name="T10" fmla="*/ 15 w 29"/>
                <a:gd name="T11" fmla="*/ 39 h 43"/>
                <a:gd name="T12" fmla="*/ 15 w 29"/>
                <a:gd name="T13" fmla="*/ 39 h 43"/>
                <a:gd name="T14" fmla="*/ 17 w 29"/>
                <a:gd name="T15" fmla="*/ 39 h 43"/>
                <a:gd name="T16" fmla="*/ 19 w 29"/>
                <a:gd name="T17" fmla="*/ 36 h 43"/>
                <a:gd name="T18" fmla="*/ 19 w 29"/>
                <a:gd name="T19" fmla="*/ 36 h 43"/>
                <a:gd name="T20" fmla="*/ 22 w 29"/>
                <a:gd name="T21" fmla="*/ 34 h 43"/>
                <a:gd name="T22" fmla="*/ 22 w 29"/>
                <a:gd name="T23" fmla="*/ 29 h 43"/>
                <a:gd name="T24" fmla="*/ 22 w 29"/>
                <a:gd name="T25" fmla="*/ 29 h 43"/>
                <a:gd name="T26" fmla="*/ 22 w 29"/>
                <a:gd name="T27" fmla="*/ 24 h 43"/>
                <a:gd name="T28" fmla="*/ 19 w 29"/>
                <a:gd name="T29" fmla="*/ 22 h 43"/>
                <a:gd name="T30" fmla="*/ 19 w 29"/>
                <a:gd name="T31" fmla="*/ 22 h 43"/>
                <a:gd name="T32" fmla="*/ 17 w 29"/>
                <a:gd name="T33" fmla="*/ 19 h 43"/>
                <a:gd name="T34" fmla="*/ 15 w 29"/>
                <a:gd name="T35" fmla="*/ 19 h 43"/>
                <a:gd name="T36" fmla="*/ 15 w 29"/>
                <a:gd name="T37" fmla="*/ 19 h 43"/>
                <a:gd name="T38" fmla="*/ 10 w 29"/>
                <a:gd name="T39" fmla="*/ 22 h 43"/>
                <a:gd name="T40" fmla="*/ 10 w 29"/>
                <a:gd name="T41" fmla="*/ 22 h 43"/>
                <a:gd name="T42" fmla="*/ 5 w 29"/>
                <a:gd name="T43" fmla="*/ 24 h 43"/>
                <a:gd name="T44" fmla="*/ 0 w 29"/>
                <a:gd name="T45" fmla="*/ 24 h 43"/>
                <a:gd name="T46" fmla="*/ 5 w 29"/>
                <a:gd name="T47" fmla="*/ 0 h 43"/>
                <a:gd name="T48" fmla="*/ 27 w 29"/>
                <a:gd name="T49" fmla="*/ 0 h 43"/>
                <a:gd name="T50" fmla="*/ 27 w 29"/>
                <a:gd name="T51" fmla="*/ 7 h 43"/>
                <a:gd name="T52" fmla="*/ 10 w 29"/>
                <a:gd name="T53" fmla="*/ 7 h 43"/>
                <a:gd name="T54" fmla="*/ 7 w 29"/>
                <a:gd name="T55" fmla="*/ 17 h 43"/>
                <a:gd name="T56" fmla="*/ 7 w 29"/>
                <a:gd name="T57" fmla="*/ 17 h 43"/>
                <a:gd name="T58" fmla="*/ 15 w 29"/>
                <a:gd name="T59" fmla="*/ 14 h 43"/>
                <a:gd name="T60" fmla="*/ 15 w 29"/>
                <a:gd name="T61" fmla="*/ 14 h 43"/>
                <a:gd name="T62" fmla="*/ 19 w 29"/>
                <a:gd name="T63" fmla="*/ 17 h 43"/>
                <a:gd name="T64" fmla="*/ 24 w 29"/>
                <a:gd name="T65" fmla="*/ 19 h 43"/>
                <a:gd name="T66" fmla="*/ 24 w 29"/>
                <a:gd name="T67" fmla="*/ 19 h 43"/>
                <a:gd name="T68" fmla="*/ 27 w 29"/>
                <a:gd name="T69" fmla="*/ 24 h 43"/>
                <a:gd name="T70" fmla="*/ 29 w 29"/>
                <a:gd name="T71" fmla="*/ 29 h 43"/>
                <a:gd name="T72" fmla="*/ 29 w 29"/>
                <a:gd name="T73" fmla="*/ 29 h 43"/>
                <a:gd name="T74" fmla="*/ 27 w 29"/>
                <a:gd name="T75" fmla="*/ 34 h 43"/>
                <a:gd name="T76" fmla="*/ 24 w 29"/>
                <a:gd name="T77" fmla="*/ 39 h 43"/>
                <a:gd name="T78" fmla="*/ 24 w 29"/>
                <a:gd name="T79" fmla="*/ 39 h 43"/>
                <a:gd name="T80" fmla="*/ 19 w 29"/>
                <a:gd name="T81" fmla="*/ 43 h 43"/>
                <a:gd name="T82" fmla="*/ 15 w 29"/>
                <a:gd name="T83" fmla="*/ 43 h 43"/>
                <a:gd name="T84" fmla="*/ 15 w 29"/>
                <a:gd name="T85" fmla="*/ 43 h 43"/>
                <a:gd name="T86" fmla="*/ 7 w 29"/>
                <a:gd name="T87" fmla="*/ 43 h 43"/>
                <a:gd name="T88" fmla="*/ 5 w 29"/>
                <a:gd name="T89" fmla="*/ 41 h 43"/>
                <a:gd name="T90" fmla="*/ 5 w 29"/>
                <a:gd name="T91" fmla="*/ 41 h 43"/>
                <a:gd name="T92" fmla="*/ 0 w 29"/>
                <a:gd name="T93" fmla="*/ 36 h 43"/>
                <a:gd name="T94" fmla="*/ 0 w 29"/>
                <a:gd name="T95" fmla="*/ 31 h 43"/>
                <a:gd name="T96" fmla="*/ 0 w 29"/>
                <a:gd name="T9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3">
                  <a:moveTo>
                    <a:pt x="0" y="31"/>
                  </a:moveTo>
                  <a:lnTo>
                    <a:pt x="5" y="31"/>
                  </a:lnTo>
                  <a:lnTo>
                    <a:pt x="5" y="31"/>
                  </a:lnTo>
                  <a:lnTo>
                    <a:pt x="7" y="39"/>
                  </a:lnTo>
                  <a:lnTo>
                    <a:pt x="7" y="39"/>
                  </a:lnTo>
                  <a:lnTo>
                    <a:pt x="15" y="39"/>
                  </a:lnTo>
                  <a:lnTo>
                    <a:pt x="15" y="39"/>
                  </a:lnTo>
                  <a:lnTo>
                    <a:pt x="17" y="39"/>
                  </a:lnTo>
                  <a:lnTo>
                    <a:pt x="19" y="36"/>
                  </a:lnTo>
                  <a:lnTo>
                    <a:pt x="19" y="36"/>
                  </a:lnTo>
                  <a:lnTo>
                    <a:pt x="22" y="34"/>
                  </a:lnTo>
                  <a:lnTo>
                    <a:pt x="22" y="29"/>
                  </a:lnTo>
                  <a:lnTo>
                    <a:pt x="22" y="29"/>
                  </a:lnTo>
                  <a:lnTo>
                    <a:pt x="22" y="24"/>
                  </a:lnTo>
                  <a:lnTo>
                    <a:pt x="19" y="22"/>
                  </a:lnTo>
                  <a:lnTo>
                    <a:pt x="19" y="22"/>
                  </a:lnTo>
                  <a:lnTo>
                    <a:pt x="17" y="19"/>
                  </a:lnTo>
                  <a:lnTo>
                    <a:pt x="15" y="19"/>
                  </a:lnTo>
                  <a:lnTo>
                    <a:pt x="15" y="19"/>
                  </a:lnTo>
                  <a:lnTo>
                    <a:pt x="10" y="22"/>
                  </a:lnTo>
                  <a:lnTo>
                    <a:pt x="10" y="22"/>
                  </a:lnTo>
                  <a:lnTo>
                    <a:pt x="5" y="24"/>
                  </a:lnTo>
                  <a:lnTo>
                    <a:pt x="0" y="24"/>
                  </a:lnTo>
                  <a:lnTo>
                    <a:pt x="5" y="0"/>
                  </a:lnTo>
                  <a:lnTo>
                    <a:pt x="27" y="0"/>
                  </a:lnTo>
                  <a:lnTo>
                    <a:pt x="27" y="7"/>
                  </a:lnTo>
                  <a:lnTo>
                    <a:pt x="10" y="7"/>
                  </a:lnTo>
                  <a:lnTo>
                    <a:pt x="7" y="17"/>
                  </a:lnTo>
                  <a:lnTo>
                    <a:pt x="7" y="17"/>
                  </a:lnTo>
                  <a:lnTo>
                    <a:pt x="15" y="14"/>
                  </a:lnTo>
                  <a:lnTo>
                    <a:pt x="15" y="14"/>
                  </a:lnTo>
                  <a:lnTo>
                    <a:pt x="19" y="17"/>
                  </a:lnTo>
                  <a:lnTo>
                    <a:pt x="24" y="19"/>
                  </a:lnTo>
                  <a:lnTo>
                    <a:pt x="24" y="19"/>
                  </a:lnTo>
                  <a:lnTo>
                    <a:pt x="27" y="24"/>
                  </a:lnTo>
                  <a:lnTo>
                    <a:pt x="29" y="29"/>
                  </a:lnTo>
                  <a:lnTo>
                    <a:pt x="29" y="29"/>
                  </a:lnTo>
                  <a:lnTo>
                    <a:pt x="27" y="34"/>
                  </a:lnTo>
                  <a:lnTo>
                    <a:pt x="24" y="39"/>
                  </a:lnTo>
                  <a:lnTo>
                    <a:pt x="24" y="39"/>
                  </a:lnTo>
                  <a:lnTo>
                    <a:pt x="19" y="43"/>
                  </a:lnTo>
                  <a:lnTo>
                    <a:pt x="15" y="43"/>
                  </a:lnTo>
                  <a:lnTo>
                    <a:pt x="15" y="43"/>
                  </a:lnTo>
                  <a:lnTo>
                    <a:pt x="7" y="43"/>
                  </a:lnTo>
                  <a:lnTo>
                    <a:pt x="5" y="41"/>
                  </a:lnTo>
                  <a:lnTo>
                    <a:pt x="5" y="41"/>
                  </a:lnTo>
                  <a:lnTo>
                    <a:pt x="0" y="36"/>
                  </a:lnTo>
                  <a:lnTo>
                    <a:pt x="0" y="31"/>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1636713" y="2187575"/>
              <a:ext cx="46037" cy="68263"/>
            </a:xfrm>
            <a:custGeom>
              <a:avLst/>
              <a:gdLst>
                <a:gd name="T0" fmla="*/ 29 w 29"/>
                <a:gd name="T1" fmla="*/ 39 h 43"/>
                <a:gd name="T2" fmla="*/ 29 w 29"/>
                <a:gd name="T3" fmla="*/ 43 h 43"/>
                <a:gd name="T4" fmla="*/ 0 w 29"/>
                <a:gd name="T5" fmla="*/ 43 h 43"/>
                <a:gd name="T6" fmla="*/ 0 w 29"/>
                <a:gd name="T7" fmla="*/ 43 h 43"/>
                <a:gd name="T8" fmla="*/ 3 w 29"/>
                <a:gd name="T9" fmla="*/ 39 h 43"/>
                <a:gd name="T10" fmla="*/ 3 w 29"/>
                <a:gd name="T11" fmla="*/ 39 h 43"/>
                <a:gd name="T12" fmla="*/ 5 w 29"/>
                <a:gd name="T13" fmla="*/ 34 h 43"/>
                <a:gd name="T14" fmla="*/ 5 w 29"/>
                <a:gd name="T15" fmla="*/ 34 h 43"/>
                <a:gd name="T16" fmla="*/ 13 w 29"/>
                <a:gd name="T17" fmla="*/ 27 h 43"/>
                <a:gd name="T18" fmla="*/ 13 w 29"/>
                <a:gd name="T19" fmla="*/ 27 h 43"/>
                <a:gd name="T20" fmla="*/ 22 w 29"/>
                <a:gd name="T21" fmla="*/ 19 h 43"/>
                <a:gd name="T22" fmla="*/ 22 w 29"/>
                <a:gd name="T23" fmla="*/ 19 h 43"/>
                <a:gd name="T24" fmla="*/ 25 w 29"/>
                <a:gd name="T25" fmla="*/ 12 h 43"/>
                <a:gd name="T26" fmla="*/ 25 w 29"/>
                <a:gd name="T27" fmla="*/ 12 h 43"/>
                <a:gd name="T28" fmla="*/ 22 w 29"/>
                <a:gd name="T29" fmla="*/ 7 h 43"/>
                <a:gd name="T30" fmla="*/ 22 w 29"/>
                <a:gd name="T31" fmla="*/ 7 h 43"/>
                <a:gd name="T32" fmla="*/ 15 w 29"/>
                <a:gd name="T33" fmla="*/ 5 h 43"/>
                <a:gd name="T34" fmla="*/ 15 w 29"/>
                <a:gd name="T35" fmla="*/ 5 h 43"/>
                <a:gd name="T36" fmla="*/ 10 w 29"/>
                <a:gd name="T37" fmla="*/ 7 h 43"/>
                <a:gd name="T38" fmla="*/ 10 w 29"/>
                <a:gd name="T39" fmla="*/ 7 h 43"/>
                <a:gd name="T40" fmla="*/ 8 w 29"/>
                <a:gd name="T41" fmla="*/ 12 h 43"/>
                <a:gd name="T42" fmla="*/ 3 w 29"/>
                <a:gd name="T43" fmla="*/ 12 h 43"/>
                <a:gd name="T44" fmla="*/ 3 w 29"/>
                <a:gd name="T45" fmla="*/ 12 h 43"/>
                <a:gd name="T46" fmla="*/ 3 w 29"/>
                <a:gd name="T47" fmla="*/ 7 h 43"/>
                <a:gd name="T48" fmla="*/ 8 w 29"/>
                <a:gd name="T49" fmla="*/ 2 h 43"/>
                <a:gd name="T50" fmla="*/ 8 w 29"/>
                <a:gd name="T51" fmla="*/ 2 h 43"/>
                <a:gd name="T52" fmla="*/ 10 w 29"/>
                <a:gd name="T53" fmla="*/ 0 h 43"/>
                <a:gd name="T54" fmla="*/ 17 w 29"/>
                <a:gd name="T55" fmla="*/ 0 h 43"/>
                <a:gd name="T56" fmla="*/ 17 w 29"/>
                <a:gd name="T57" fmla="*/ 0 h 43"/>
                <a:gd name="T58" fmla="*/ 22 w 29"/>
                <a:gd name="T59" fmla="*/ 0 h 43"/>
                <a:gd name="T60" fmla="*/ 27 w 29"/>
                <a:gd name="T61" fmla="*/ 5 h 43"/>
                <a:gd name="T62" fmla="*/ 27 w 29"/>
                <a:gd name="T63" fmla="*/ 5 h 43"/>
                <a:gd name="T64" fmla="*/ 29 w 29"/>
                <a:gd name="T65" fmla="*/ 7 h 43"/>
                <a:gd name="T66" fmla="*/ 29 w 29"/>
                <a:gd name="T67" fmla="*/ 12 h 43"/>
                <a:gd name="T68" fmla="*/ 29 w 29"/>
                <a:gd name="T69" fmla="*/ 12 h 43"/>
                <a:gd name="T70" fmla="*/ 29 w 29"/>
                <a:gd name="T71" fmla="*/ 17 h 43"/>
                <a:gd name="T72" fmla="*/ 29 w 29"/>
                <a:gd name="T73" fmla="*/ 17 h 43"/>
                <a:gd name="T74" fmla="*/ 25 w 29"/>
                <a:gd name="T75" fmla="*/ 22 h 43"/>
                <a:gd name="T76" fmla="*/ 25 w 29"/>
                <a:gd name="T77" fmla="*/ 22 h 43"/>
                <a:gd name="T78" fmla="*/ 17 w 29"/>
                <a:gd name="T79" fmla="*/ 29 h 43"/>
                <a:gd name="T80" fmla="*/ 17 w 29"/>
                <a:gd name="T81" fmla="*/ 29 h 43"/>
                <a:gd name="T82" fmla="*/ 10 w 29"/>
                <a:gd name="T83" fmla="*/ 36 h 43"/>
                <a:gd name="T84" fmla="*/ 10 w 29"/>
                <a:gd name="T85" fmla="*/ 36 h 43"/>
                <a:gd name="T86" fmla="*/ 8 w 29"/>
                <a:gd name="T87" fmla="*/ 39 h 43"/>
                <a:gd name="T88" fmla="*/ 29 w 29"/>
                <a:gd name="T89"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43">
                  <a:moveTo>
                    <a:pt x="29" y="39"/>
                  </a:moveTo>
                  <a:lnTo>
                    <a:pt x="29" y="43"/>
                  </a:lnTo>
                  <a:lnTo>
                    <a:pt x="0" y="43"/>
                  </a:lnTo>
                  <a:lnTo>
                    <a:pt x="0" y="43"/>
                  </a:lnTo>
                  <a:lnTo>
                    <a:pt x="3" y="39"/>
                  </a:lnTo>
                  <a:lnTo>
                    <a:pt x="3" y="39"/>
                  </a:lnTo>
                  <a:lnTo>
                    <a:pt x="5" y="34"/>
                  </a:lnTo>
                  <a:lnTo>
                    <a:pt x="5" y="34"/>
                  </a:lnTo>
                  <a:lnTo>
                    <a:pt x="13" y="27"/>
                  </a:lnTo>
                  <a:lnTo>
                    <a:pt x="13" y="27"/>
                  </a:lnTo>
                  <a:lnTo>
                    <a:pt x="22" y="19"/>
                  </a:lnTo>
                  <a:lnTo>
                    <a:pt x="22" y="19"/>
                  </a:lnTo>
                  <a:lnTo>
                    <a:pt x="25" y="12"/>
                  </a:lnTo>
                  <a:lnTo>
                    <a:pt x="25" y="12"/>
                  </a:lnTo>
                  <a:lnTo>
                    <a:pt x="22" y="7"/>
                  </a:lnTo>
                  <a:lnTo>
                    <a:pt x="22" y="7"/>
                  </a:lnTo>
                  <a:lnTo>
                    <a:pt x="15" y="5"/>
                  </a:lnTo>
                  <a:lnTo>
                    <a:pt x="15" y="5"/>
                  </a:lnTo>
                  <a:lnTo>
                    <a:pt x="10" y="7"/>
                  </a:lnTo>
                  <a:lnTo>
                    <a:pt x="10" y="7"/>
                  </a:lnTo>
                  <a:lnTo>
                    <a:pt x="8" y="12"/>
                  </a:lnTo>
                  <a:lnTo>
                    <a:pt x="3" y="12"/>
                  </a:lnTo>
                  <a:lnTo>
                    <a:pt x="3" y="12"/>
                  </a:lnTo>
                  <a:lnTo>
                    <a:pt x="3" y="7"/>
                  </a:lnTo>
                  <a:lnTo>
                    <a:pt x="8" y="2"/>
                  </a:lnTo>
                  <a:lnTo>
                    <a:pt x="8" y="2"/>
                  </a:lnTo>
                  <a:lnTo>
                    <a:pt x="10" y="0"/>
                  </a:lnTo>
                  <a:lnTo>
                    <a:pt x="17" y="0"/>
                  </a:lnTo>
                  <a:lnTo>
                    <a:pt x="17" y="0"/>
                  </a:lnTo>
                  <a:lnTo>
                    <a:pt x="22" y="0"/>
                  </a:lnTo>
                  <a:lnTo>
                    <a:pt x="27" y="5"/>
                  </a:lnTo>
                  <a:lnTo>
                    <a:pt x="27" y="5"/>
                  </a:lnTo>
                  <a:lnTo>
                    <a:pt x="29" y="7"/>
                  </a:lnTo>
                  <a:lnTo>
                    <a:pt x="29" y="12"/>
                  </a:lnTo>
                  <a:lnTo>
                    <a:pt x="29" y="12"/>
                  </a:lnTo>
                  <a:lnTo>
                    <a:pt x="29" y="17"/>
                  </a:lnTo>
                  <a:lnTo>
                    <a:pt x="29" y="17"/>
                  </a:lnTo>
                  <a:lnTo>
                    <a:pt x="25" y="22"/>
                  </a:lnTo>
                  <a:lnTo>
                    <a:pt x="25" y="22"/>
                  </a:lnTo>
                  <a:lnTo>
                    <a:pt x="17" y="29"/>
                  </a:lnTo>
                  <a:lnTo>
                    <a:pt x="17" y="29"/>
                  </a:lnTo>
                  <a:lnTo>
                    <a:pt x="10" y="36"/>
                  </a:lnTo>
                  <a:lnTo>
                    <a:pt x="10" y="36"/>
                  </a:lnTo>
                  <a:lnTo>
                    <a:pt x="8" y="39"/>
                  </a:lnTo>
                  <a:lnTo>
                    <a:pt x="29"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47" name="TextBox 446"/>
          <p:cNvSpPr txBox="1"/>
          <p:nvPr/>
        </p:nvSpPr>
        <p:spPr>
          <a:xfrm>
            <a:off x="6806629" y="997743"/>
            <a:ext cx="1272159"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内容说明</a:t>
            </a:r>
          </a:p>
        </p:txBody>
      </p:sp>
      <p:sp>
        <p:nvSpPr>
          <p:cNvPr id="448" name="TextBox 447"/>
          <p:cNvSpPr txBox="1"/>
          <p:nvPr/>
        </p:nvSpPr>
        <p:spPr>
          <a:xfrm>
            <a:off x="6984082" y="2780928"/>
            <a:ext cx="1272159"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内容说明</a:t>
            </a:r>
          </a:p>
        </p:txBody>
      </p:sp>
      <p:sp>
        <p:nvSpPr>
          <p:cNvPr id="449" name="TextBox 448"/>
          <p:cNvSpPr txBox="1"/>
          <p:nvPr/>
        </p:nvSpPr>
        <p:spPr>
          <a:xfrm>
            <a:off x="7416130" y="3789040"/>
            <a:ext cx="1272159"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内容说明</a:t>
            </a:r>
          </a:p>
        </p:txBody>
      </p:sp>
      <p:sp>
        <p:nvSpPr>
          <p:cNvPr id="450" name="TextBox 449"/>
          <p:cNvSpPr txBox="1"/>
          <p:nvPr/>
        </p:nvSpPr>
        <p:spPr>
          <a:xfrm>
            <a:off x="3708112" y="3861048"/>
            <a:ext cx="1272159"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内容说明</a:t>
            </a:r>
          </a:p>
        </p:txBody>
      </p:sp>
      <p:sp>
        <p:nvSpPr>
          <p:cNvPr id="451" name="TextBox 450"/>
          <p:cNvSpPr txBox="1"/>
          <p:nvPr/>
        </p:nvSpPr>
        <p:spPr>
          <a:xfrm>
            <a:off x="3708112" y="2298358"/>
            <a:ext cx="1272159" cy="338554"/>
          </a:xfrm>
          <a:prstGeom prst="rect">
            <a:avLst/>
          </a:prstGeom>
          <a:noFill/>
        </p:spPr>
        <p:txBody>
          <a:bodyPr wrap="square" rtlCol="0">
            <a:spAutoFit/>
          </a:bodyPr>
          <a:lstStyle/>
          <a:p>
            <a:pPr algn="ctr"/>
            <a:r>
              <a:rPr lang="zh-CN" altLang="en-US" sz="1600" dirty="0">
                <a:solidFill>
                  <a:schemeClr val="tx1">
                    <a:lumMod val="65000"/>
                    <a:lumOff val="35000"/>
                  </a:schemeClr>
                </a:solidFill>
              </a:rPr>
              <a:t>内容说明</a:t>
            </a:r>
          </a:p>
        </p:txBody>
      </p:sp>
    </p:spTree>
    <p:extLst>
      <p:ext uri="{BB962C8B-B14F-4D97-AF65-F5344CB8AC3E}">
        <p14:creationId xmlns:p14="http://schemas.microsoft.com/office/powerpoint/2010/main" val="34862510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男女对比</a:t>
            </a:r>
            <a:endParaRPr lang="zh-CN" altLang="en-US" dirty="0"/>
          </a:p>
        </p:txBody>
      </p:sp>
      <p:sp>
        <p:nvSpPr>
          <p:cNvPr id="65" name="Freeform 64"/>
          <p:cNvSpPr>
            <a:spLocks/>
          </p:cNvSpPr>
          <p:nvPr/>
        </p:nvSpPr>
        <p:spPr bwMode="auto">
          <a:xfrm>
            <a:off x="3813890" y="2451526"/>
            <a:ext cx="1899378" cy="4012057"/>
          </a:xfrm>
          <a:custGeom>
            <a:avLst/>
            <a:gdLst>
              <a:gd name="T0" fmla="*/ 94 w 374"/>
              <a:gd name="T1" fmla="*/ 0 h 790"/>
              <a:gd name="T2" fmla="*/ 82 w 374"/>
              <a:gd name="T3" fmla="*/ 2 h 790"/>
              <a:gd name="T4" fmla="*/ 50 w 374"/>
              <a:gd name="T5" fmla="*/ 12 h 790"/>
              <a:gd name="T6" fmla="*/ 20 w 374"/>
              <a:gd name="T7" fmla="*/ 34 h 790"/>
              <a:gd name="T8" fmla="*/ 4 w 374"/>
              <a:gd name="T9" fmla="*/ 58 h 790"/>
              <a:gd name="T10" fmla="*/ 0 w 374"/>
              <a:gd name="T11" fmla="*/ 78 h 790"/>
              <a:gd name="T12" fmla="*/ 0 w 374"/>
              <a:gd name="T13" fmla="*/ 94 h 790"/>
              <a:gd name="T14" fmla="*/ 0 w 374"/>
              <a:gd name="T15" fmla="*/ 356 h 790"/>
              <a:gd name="T16" fmla="*/ 2 w 374"/>
              <a:gd name="T17" fmla="*/ 368 h 790"/>
              <a:gd name="T18" fmla="*/ 18 w 374"/>
              <a:gd name="T19" fmla="*/ 384 h 790"/>
              <a:gd name="T20" fmla="*/ 30 w 374"/>
              <a:gd name="T21" fmla="*/ 388 h 790"/>
              <a:gd name="T22" fmla="*/ 36 w 374"/>
              <a:gd name="T23" fmla="*/ 386 h 790"/>
              <a:gd name="T24" fmla="*/ 52 w 374"/>
              <a:gd name="T25" fmla="*/ 378 h 790"/>
              <a:gd name="T26" fmla="*/ 60 w 374"/>
              <a:gd name="T27" fmla="*/ 362 h 790"/>
              <a:gd name="T28" fmla="*/ 62 w 374"/>
              <a:gd name="T29" fmla="*/ 128 h 790"/>
              <a:gd name="T30" fmla="*/ 88 w 374"/>
              <a:gd name="T31" fmla="*/ 346 h 790"/>
              <a:gd name="T32" fmla="*/ 88 w 374"/>
              <a:gd name="T33" fmla="*/ 356 h 790"/>
              <a:gd name="T34" fmla="*/ 88 w 374"/>
              <a:gd name="T35" fmla="*/ 746 h 790"/>
              <a:gd name="T36" fmla="*/ 92 w 374"/>
              <a:gd name="T37" fmla="*/ 762 h 790"/>
              <a:gd name="T38" fmla="*/ 102 w 374"/>
              <a:gd name="T39" fmla="*/ 778 h 790"/>
              <a:gd name="T40" fmla="*/ 116 w 374"/>
              <a:gd name="T41" fmla="*/ 786 h 790"/>
              <a:gd name="T42" fmla="*/ 132 w 374"/>
              <a:gd name="T43" fmla="*/ 790 h 790"/>
              <a:gd name="T44" fmla="*/ 140 w 374"/>
              <a:gd name="T45" fmla="*/ 790 h 790"/>
              <a:gd name="T46" fmla="*/ 156 w 374"/>
              <a:gd name="T47" fmla="*/ 782 h 790"/>
              <a:gd name="T48" fmla="*/ 168 w 374"/>
              <a:gd name="T49" fmla="*/ 770 h 790"/>
              <a:gd name="T50" fmla="*/ 174 w 374"/>
              <a:gd name="T51" fmla="*/ 754 h 790"/>
              <a:gd name="T52" fmla="*/ 176 w 374"/>
              <a:gd name="T53" fmla="*/ 402 h 790"/>
              <a:gd name="T54" fmla="*/ 196 w 374"/>
              <a:gd name="T55" fmla="*/ 746 h 790"/>
              <a:gd name="T56" fmla="*/ 198 w 374"/>
              <a:gd name="T57" fmla="*/ 754 h 790"/>
              <a:gd name="T58" fmla="*/ 204 w 374"/>
              <a:gd name="T59" fmla="*/ 770 h 790"/>
              <a:gd name="T60" fmla="*/ 216 w 374"/>
              <a:gd name="T61" fmla="*/ 782 h 790"/>
              <a:gd name="T62" fmla="*/ 232 w 374"/>
              <a:gd name="T63" fmla="*/ 790 h 790"/>
              <a:gd name="T64" fmla="*/ 240 w 374"/>
              <a:gd name="T65" fmla="*/ 790 h 790"/>
              <a:gd name="T66" fmla="*/ 256 w 374"/>
              <a:gd name="T67" fmla="*/ 786 h 790"/>
              <a:gd name="T68" fmla="*/ 270 w 374"/>
              <a:gd name="T69" fmla="*/ 778 h 790"/>
              <a:gd name="T70" fmla="*/ 280 w 374"/>
              <a:gd name="T71" fmla="*/ 762 h 790"/>
              <a:gd name="T72" fmla="*/ 284 w 374"/>
              <a:gd name="T73" fmla="*/ 746 h 790"/>
              <a:gd name="T74" fmla="*/ 284 w 374"/>
              <a:gd name="T75" fmla="*/ 344 h 790"/>
              <a:gd name="T76" fmla="*/ 306 w 374"/>
              <a:gd name="T77" fmla="*/ 128 h 790"/>
              <a:gd name="T78" fmla="*/ 306 w 374"/>
              <a:gd name="T79" fmla="*/ 356 h 790"/>
              <a:gd name="T80" fmla="*/ 310 w 374"/>
              <a:gd name="T81" fmla="*/ 368 h 790"/>
              <a:gd name="T82" fmla="*/ 316 w 374"/>
              <a:gd name="T83" fmla="*/ 378 h 790"/>
              <a:gd name="T84" fmla="*/ 334 w 374"/>
              <a:gd name="T85" fmla="*/ 386 h 790"/>
              <a:gd name="T86" fmla="*/ 340 w 374"/>
              <a:gd name="T87" fmla="*/ 388 h 790"/>
              <a:gd name="T88" fmla="*/ 352 w 374"/>
              <a:gd name="T89" fmla="*/ 384 h 790"/>
              <a:gd name="T90" fmla="*/ 368 w 374"/>
              <a:gd name="T91" fmla="*/ 374 h 790"/>
              <a:gd name="T92" fmla="*/ 372 w 374"/>
              <a:gd name="T93" fmla="*/ 362 h 790"/>
              <a:gd name="T94" fmla="*/ 374 w 374"/>
              <a:gd name="T95" fmla="*/ 94 h 790"/>
              <a:gd name="T96" fmla="*/ 374 w 374"/>
              <a:gd name="T97" fmla="*/ 76 h 790"/>
              <a:gd name="T98" fmla="*/ 372 w 374"/>
              <a:gd name="T99" fmla="*/ 66 h 790"/>
              <a:gd name="T100" fmla="*/ 360 w 374"/>
              <a:gd name="T101" fmla="*/ 42 h 790"/>
              <a:gd name="T102" fmla="*/ 338 w 374"/>
              <a:gd name="T103" fmla="*/ 18 h 790"/>
              <a:gd name="T104" fmla="*/ 304 w 374"/>
              <a:gd name="T105" fmla="*/ 4 h 790"/>
              <a:gd name="T106" fmla="*/ 284 w 374"/>
              <a:gd name="T107" fmla="*/ 2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4" h="790">
                <a:moveTo>
                  <a:pt x="284" y="2"/>
                </a:moveTo>
                <a:lnTo>
                  <a:pt x="94" y="0"/>
                </a:lnTo>
                <a:lnTo>
                  <a:pt x="94" y="0"/>
                </a:lnTo>
                <a:lnTo>
                  <a:pt x="82" y="2"/>
                </a:lnTo>
                <a:lnTo>
                  <a:pt x="70" y="4"/>
                </a:lnTo>
                <a:lnTo>
                  <a:pt x="50" y="12"/>
                </a:lnTo>
                <a:lnTo>
                  <a:pt x="34" y="22"/>
                </a:lnTo>
                <a:lnTo>
                  <a:pt x="20" y="34"/>
                </a:lnTo>
                <a:lnTo>
                  <a:pt x="12" y="46"/>
                </a:lnTo>
                <a:lnTo>
                  <a:pt x="4" y="58"/>
                </a:lnTo>
                <a:lnTo>
                  <a:pt x="0" y="70"/>
                </a:lnTo>
                <a:lnTo>
                  <a:pt x="0" y="78"/>
                </a:lnTo>
                <a:lnTo>
                  <a:pt x="0" y="82"/>
                </a:lnTo>
                <a:lnTo>
                  <a:pt x="0" y="94"/>
                </a:lnTo>
                <a:lnTo>
                  <a:pt x="0" y="356"/>
                </a:lnTo>
                <a:lnTo>
                  <a:pt x="0" y="356"/>
                </a:lnTo>
                <a:lnTo>
                  <a:pt x="0" y="362"/>
                </a:lnTo>
                <a:lnTo>
                  <a:pt x="2" y="368"/>
                </a:lnTo>
                <a:lnTo>
                  <a:pt x="8" y="378"/>
                </a:lnTo>
                <a:lnTo>
                  <a:pt x="18" y="384"/>
                </a:lnTo>
                <a:lnTo>
                  <a:pt x="24" y="386"/>
                </a:lnTo>
                <a:lnTo>
                  <a:pt x="30" y="388"/>
                </a:lnTo>
                <a:lnTo>
                  <a:pt x="30" y="388"/>
                </a:lnTo>
                <a:lnTo>
                  <a:pt x="36" y="386"/>
                </a:lnTo>
                <a:lnTo>
                  <a:pt x="42" y="384"/>
                </a:lnTo>
                <a:lnTo>
                  <a:pt x="52" y="378"/>
                </a:lnTo>
                <a:lnTo>
                  <a:pt x="58" y="368"/>
                </a:lnTo>
                <a:lnTo>
                  <a:pt x="60" y="362"/>
                </a:lnTo>
                <a:lnTo>
                  <a:pt x="62" y="356"/>
                </a:lnTo>
                <a:lnTo>
                  <a:pt x="62" y="128"/>
                </a:lnTo>
                <a:lnTo>
                  <a:pt x="88" y="128"/>
                </a:lnTo>
                <a:lnTo>
                  <a:pt x="88" y="346"/>
                </a:lnTo>
                <a:lnTo>
                  <a:pt x="88" y="346"/>
                </a:lnTo>
                <a:lnTo>
                  <a:pt x="88" y="356"/>
                </a:lnTo>
                <a:lnTo>
                  <a:pt x="88" y="746"/>
                </a:lnTo>
                <a:lnTo>
                  <a:pt x="88" y="746"/>
                </a:lnTo>
                <a:lnTo>
                  <a:pt x="90" y="754"/>
                </a:lnTo>
                <a:lnTo>
                  <a:pt x="92" y="762"/>
                </a:lnTo>
                <a:lnTo>
                  <a:pt x="96" y="770"/>
                </a:lnTo>
                <a:lnTo>
                  <a:pt x="102" y="778"/>
                </a:lnTo>
                <a:lnTo>
                  <a:pt x="108" y="782"/>
                </a:lnTo>
                <a:lnTo>
                  <a:pt x="116" y="786"/>
                </a:lnTo>
                <a:lnTo>
                  <a:pt x="124" y="790"/>
                </a:lnTo>
                <a:lnTo>
                  <a:pt x="132" y="790"/>
                </a:lnTo>
                <a:lnTo>
                  <a:pt x="132" y="790"/>
                </a:lnTo>
                <a:lnTo>
                  <a:pt x="140" y="790"/>
                </a:lnTo>
                <a:lnTo>
                  <a:pt x="148" y="786"/>
                </a:lnTo>
                <a:lnTo>
                  <a:pt x="156" y="782"/>
                </a:lnTo>
                <a:lnTo>
                  <a:pt x="162" y="778"/>
                </a:lnTo>
                <a:lnTo>
                  <a:pt x="168" y="770"/>
                </a:lnTo>
                <a:lnTo>
                  <a:pt x="172" y="762"/>
                </a:lnTo>
                <a:lnTo>
                  <a:pt x="174" y="754"/>
                </a:lnTo>
                <a:lnTo>
                  <a:pt x="176" y="746"/>
                </a:lnTo>
                <a:lnTo>
                  <a:pt x="176" y="402"/>
                </a:lnTo>
                <a:lnTo>
                  <a:pt x="196" y="402"/>
                </a:lnTo>
                <a:lnTo>
                  <a:pt x="196" y="746"/>
                </a:lnTo>
                <a:lnTo>
                  <a:pt x="196" y="746"/>
                </a:lnTo>
                <a:lnTo>
                  <a:pt x="198" y="754"/>
                </a:lnTo>
                <a:lnTo>
                  <a:pt x="200" y="762"/>
                </a:lnTo>
                <a:lnTo>
                  <a:pt x="204" y="770"/>
                </a:lnTo>
                <a:lnTo>
                  <a:pt x="210" y="778"/>
                </a:lnTo>
                <a:lnTo>
                  <a:pt x="216" y="782"/>
                </a:lnTo>
                <a:lnTo>
                  <a:pt x="224" y="786"/>
                </a:lnTo>
                <a:lnTo>
                  <a:pt x="232" y="790"/>
                </a:lnTo>
                <a:lnTo>
                  <a:pt x="240" y="790"/>
                </a:lnTo>
                <a:lnTo>
                  <a:pt x="240" y="790"/>
                </a:lnTo>
                <a:lnTo>
                  <a:pt x="248" y="790"/>
                </a:lnTo>
                <a:lnTo>
                  <a:pt x="256" y="786"/>
                </a:lnTo>
                <a:lnTo>
                  <a:pt x="264" y="782"/>
                </a:lnTo>
                <a:lnTo>
                  <a:pt x="270" y="778"/>
                </a:lnTo>
                <a:lnTo>
                  <a:pt x="276" y="770"/>
                </a:lnTo>
                <a:lnTo>
                  <a:pt x="280" y="762"/>
                </a:lnTo>
                <a:lnTo>
                  <a:pt x="282" y="754"/>
                </a:lnTo>
                <a:lnTo>
                  <a:pt x="284" y="746"/>
                </a:lnTo>
                <a:lnTo>
                  <a:pt x="284" y="346"/>
                </a:lnTo>
                <a:lnTo>
                  <a:pt x="284" y="344"/>
                </a:lnTo>
                <a:lnTo>
                  <a:pt x="284" y="128"/>
                </a:lnTo>
                <a:lnTo>
                  <a:pt x="306" y="128"/>
                </a:lnTo>
                <a:lnTo>
                  <a:pt x="306" y="356"/>
                </a:lnTo>
                <a:lnTo>
                  <a:pt x="306" y="356"/>
                </a:lnTo>
                <a:lnTo>
                  <a:pt x="308" y="362"/>
                </a:lnTo>
                <a:lnTo>
                  <a:pt x="310" y="368"/>
                </a:lnTo>
                <a:lnTo>
                  <a:pt x="312" y="374"/>
                </a:lnTo>
                <a:lnTo>
                  <a:pt x="316" y="378"/>
                </a:lnTo>
                <a:lnTo>
                  <a:pt x="326" y="384"/>
                </a:lnTo>
                <a:lnTo>
                  <a:pt x="334" y="386"/>
                </a:lnTo>
                <a:lnTo>
                  <a:pt x="340" y="388"/>
                </a:lnTo>
                <a:lnTo>
                  <a:pt x="340" y="388"/>
                </a:lnTo>
                <a:lnTo>
                  <a:pt x="346" y="386"/>
                </a:lnTo>
                <a:lnTo>
                  <a:pt x="352" y="384"/>
                </a:lnTo>
                <a:lnTo>
                  <a:pt x="364" y="378"/>
                </a:lnTo>
                <a:lnTo>
                  <a:pt x="368" y="374"/>
                </a:lnTo>
                <a:lnTo>
                  <a:pt x="370" y="368"/>
                </a:lnTo>
                <a:lnTo>
                  <a:pt x="372" y="362"/>
                </a:lnTo>
                <a:lnTo>
                  <a:pt x="374" y="356"/>
                </a:lnTo>
                <a:lnTo>
                  <a:pt x="374" y="94"/>
                </a:lnTo>
                <a:lnTo>
                  <a:pt x="374" y="82"/>
                </a:lnTo>
                <a:lnTo>
                  <a:pt x="374" y="76"/>
                </a:lnTo>
                <a:lnTo>
                  <a:pt x="374" y="76"/>
                </a:lnTo>
                <a:lnTo>
                  <a:pt x="372" y="66"/>
                </a:lnTo>
                <a:lnTo>
                  <a:pt x="368" y="54"/>
                </a:lnTo>
                <a:lnTo>
                  <a:pt x="360" y="42"/>
                </a:lnTo>
                <a:lnTo>
                  <a:pt x="350" y="30"/>
                </a:lnTo>
                <a:lnTo>
                  <a:pt x="338" y="18"/>
                </a:lnTo>
                <a:lnTo>
                  <a:pt x="322" y="10"/>
                </a:lnTo>
                <a:lnTo>
                  <a:pt x="304" y="4"/>
                </a:lnTo>
                <a:lnTo>
                  <a:pt x="284" y="2"/>
                </a:lnTo>
                <a:lnTo>
                  <a:pt x="284" y="2"/>
                </a:ln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4382688" y="1628801"/>
            <a:ext cx="761783" cy="761783"/>
          </a:xfrm>
          <a:custGeom>
            <a:avLst/>
            <a:gdLst>
              <a:gd name="T0" fmla="*/ 74 w 150"/>
              <a:gd name="T1" fmla="*/ 150 h 150"/>
              <a:gd name="T2" fmla="*/ 74 w 150"/>
              <a:gd name="T3" fmla="*/ 150 h 150"/>
              <a:gd name="T4" fmla="*/ 90 w 150"/>
              <a:gd name="T5" fmla="*/ 148 h 150"/>
              <a:gd name="T6" fmla="*/ 104 w 150"/>
              <a:gd name="T7" fmla="*/ 144 h 150"/>
              <a:gd name="T8" fmla="*/ 116 w 150"/>
              <a:gd name="T9" fmla="*/ 136 h 150"/>
              <a:gd name="T10" fmla="*/ 128 w 150"/>
              <a:gd name="T11" fmla="*/ 128 h 150"/>
              <a:gd name="T12" fmla="*/ 136 w 150"/>
              <a:gd name="T13" fmla="*/ 116 h 150"/>
              <a:gd name="T14" fmla="*/ 144 w 150"/>
              <a:gd name="T15" fmla="*/ 104 h 150"/>
              <a:gd name="T16" fmla="*/ 148 w 150"/>
              <a:gd name="T17" fmla="*/ 90 h 150"/>
              <a:gd name="T18" fmla="*/ 150 w 150"/>
              <a:gd name="T19" fmla="*/ 74 h 150"/>
              <a:gd name="T20" fmla="*/ 150 w 150"/>
              <a:gd name="T21" fmla="*/ 74 h 150"/>
              <a:gd name="T22" fmla="*/ 148 w 150"/>
              <a:gd name="T23" fmla="*/ 60 h 150"/>
              <a:gd name="T24" fmla="*/ 144 w 150"/>
              <a:gd name="T25" fmla="*/ 46 h 150"/>
              <a:gd name="T26" fmla="*/ 136 w 150"/>
              <a:gd name="T27" fmla="*/ 32 h 150"/>
              <a:gd name="T28" fmla="*/ 128 w 150"/>
              <a:gd name="T29" fmla="*/ 22 h 150"/>
              <a:gd name="T30" fmla="*/ 116 w 150"/>
              <a:gd name="T31" fmla="*/ 12 h 150"/>
              <a:gd name="T32" fmla="*/ 104 w 150"/>
              <a:gd name="T33" fmla="*/ 6 h 150"/>
              <a:gd name="T34" fmla="*/ 90 w 150"/>
              <a:gd name="T35" fmla="*/ 2 h 150"/>
              <a:gd name="T36" fmla="*/ 74 w 150"/>
              <a:gd name="T37" fmla="*/ 0 h 150"/>
              <a:gd name="T38" fmla="*/ 74 w 150"/>
              <a:gd name="T39" fmla="*/ 0 h 150"/>
              <a:gd name="T40" fmla="*/ 60 w 150"/>
              <a:gd name="T41" fmla="*/ 2 h 150"/>
              <a:gd name="T42" fmla="*/ 46 w 150"/>
              <a:gd name="T43" fmla="*/ 6 h 150"/>
              <a:gd name="T44" fmla="*/ 32 w 150"/>
              <a:gd name="T45" fmla="*/ 12 h 150"/>
              <a:gd name="T46" fmla="*/ 22 w 150"/>
              <a:gd name="T47" fmla="*/ 22 h 150"/>
              <a:gd name="T48" fmla="*/ 12 w 150"/>
              <a:gd name="T49" fmla="*/ 32 h 150"/>
              <a:gd name="T50" fmla="*/ 6 w 150"/>
              <a:gd name="T51" fmla="*/ 46 h 150"/>
              <a:gd name="T52" fmla="*/ 2 w 150"/>
              <a:gd name="T53" fmla="*/ 60 h 150"/>
              <a:gd name="T54" fmla="*/ 0 w 150"/>
              <a:gd name="T55" fmla="*/ 74 h 150"/>
              <a:gd name="T56" fmla="*/ 0 w 150"/>
              <a:gd name="T57" fmla="*/ 74 h 150"/>
              <a:gd name="T58" fmla="*/ 2 w 150"/>
              <a:gd name="T59" fmla="*/ 90 h 150"/>
              <a:gd name="T60" fmla="*/ 6 w 150"/>
              <a:gd name="T61" fmla="*/ 104 h 150"/>
              <a:gd name="T62" fmla="*/ 12 w 150"/>
              <a:gd name="T63" fmla="*/ 116 h 150"/>
              <a:gd name="T64" fmla="*/ 22 w 150"/>
              <a:gd name="T65" fmla="*/ 128 h 150"/>
              <a:gd name="T66" fmla="*/ 32 w 150"/>
              <a:gd name="T67" fmla="*/ 136 h 150"/>
              <a:gd name="T68" fmla="*/ 46 w 150"/>
              <a:gd name="T69" fmla="*/ 144 h 150"/>
              <a:gd name="T70" fmla="*/ 60 w 150"/>
              <a:gd name="T71" fmla="*/ 148 h 150"/>
              <a:gd name="T72" fmla="*/ 74 w 150"/>
              <a:gd name="T73" fmla="*/ 150 h 150"/>
              <a:gd name="T74" fmla="*/ 74 w 150"/>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74" y="150"/>
                </a:moveTo>
                <a:lnTo>
                  <a:pt x="74" y="150"/>
                </a:lnTo>
                <a:lnTo>
                  <a:pt x="90" y="148"/>
                </a:lnTo>
                <a:lnTo>
                  <a:pt x="104" y="144"/>
                </a:lnTo>
                <a:lnTo>
                  <a:pt x="116" y="136"/>
                </a:lnTo>
                <a:lnTo>
                  <a:pt x="128" y="128"/>
                </a:lnTo>
                <a:lnTo>
                  <a:pt x="136" y="116"/>
                </a:lnTo>
                <a:lnTo>
                  <a:pt x="144" y="104"/>
                </a:lnTo>
                <a:lnTo>
                  <a:pt x="148" y="90"/>
                </a:lnTo>
                <a:lnTo>
                  <a:pt x="150" y="74"/>
                </a:lnTo>
                <a:lnTo>
                  <a:pt x="150" y="74"/>
                </a:lnTo>
                <a:lnTo>
                  <a:pt x="148" y="60"/>
                </a:lnTo>
                <a:lnTo>
                  <a:pt x="144" y="46"/>
                </a:lnTo>
                <a:lnTo>
                  <a:pt x="136" y="32"/>
                </a:lnTo>
                <a:lnTo>
                  <a:pt x="128" y="22"/>
                </a:lnTo>
                <a:lnTo>
                  <a:pt x="116" y="12"/>
                </a:lnTo>
                <a:lnTo>
                  <a:pt x="104" y="6"/>
                </a:lnTo>
                <a:lnTo>
                  <a:pt x="90" y="2"/>
                </a:lnTo>
                <a:lnTo>
                  <a:pt x="74" y="0"/>
                </a:lnTo>
                <a:lnTo>
                  <a:pt x="74" y="0"/>
                </a:lnTo>
                <a:lnTo>
                  <a:pt x="60" y="2"/>
                </a:lnTo>
                <a:lnTo>
                  <a:pt x="46" y="6"/>
                </a:lnTo>
                <a:lnTo>
                  <a:pt x="32" y="12"/>
                </a:lnTo>
                <a:lnTo>
                  <a:pt x="22" y="22"/>
                </a:lnTo>
                <a:lnTo>
                  <a:pt x="12" y="32"/>
                </a:lnTo>
                <a:lnTo>
                  <a:pt x="6" y="46"/>
                </a:lnTo>
                <a:lnTo>
                  <a:pt x="2" y="60"/>
                </a:lnTo>
                <a:lnTo>
                  <a:pt x="0" y="74"/>
                </a:lnTo>
                <a:lnTo>
                  <a:pt x="0" y="74"/>
                </a:lnTo>
                <a:lnTo>
                  <a:pt x="2" y="90"/>
                </a:lnTo>
                <a:lnTo>
                  <a:pt x="6" y="104"/>
                </a:lnTo>
                <a:lnTo>
                  <a:pt x="12" y="116"/>
                </a:lnTo>
                <a:lnTo>
                  <a:pt x="22" y="128"/>
                </a:lnTo>
                <a:lnTo>
                  <a:pt x="32" y="136"/>
                </a:lnTo>
                <a:lnTo>
                  <a:pt x="46" y="144"/>
                </a:lnTo>
                <a:lnTo>
                  <a:pt x="60" y="148"/>
                </a:lnTo>
                <a:lnTo>
                  <a:pt x="74" y="150"/>
                </a:lnTo>
                <a:lnTo>
                  <a:pt x="74" y="150"/>
                </a:ln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
          <p:cNvSpPr>
            <a:spLocks/>
          </p:cNvSpPr>
          <p:nvPr/>
        </p:nvSpPr>
        <p:spPr bwMode="auto">
          <a:xfrm>
            <a:off x="6843746" y="1628800"/>
            <a:ext cx="710998" cy="721154"/>
          </a:xfrm>
          <a:custGeom>
            <a:avLst/>
            <a:gdLst>
              <a:gd name="T0" fmla="*/ 70 w 140"/>
              <a:gd name="T1" fmla="*/ 142 h 142"/>
              <a:gd name="T2" fmla="*/ 70 w 140"/>
              <a:gd name="T3" fmla="*/ 142 h 142"/>
              <a:gd name="T4" fmla="*/ 84 w 140"/>
              <a:gd name="T5" fmla="*/ 142 h 142"/>
              <a:gd name="T6" fmla="*/ 98 w 140"/>
              <a:gd name="T7" fmla="*/ 136 h 142"/>
              <a:gd name="T8" fmla="*/ 110 w 140"/>
              <a:gd name="T9" fmla="*/ 130 h 142"/>
              <a:gd name="T10" fmla="*/ 120 w 140"/>
              <a:gd name="T11" fmla="*/ 122 h 142"/>
              <a:gd name="T12" fmla="*/ 128 w 140"/>
              <a:gd name="T13" fmla="*/ 112 h 142"/>
              <a:gd name="T14" fmla="*/ 136 w 140"/>
              <a:gd name="T15" fmla="*/ 100 h 142"/>
              <a:gd name="T16" fmla="*/ 140 w 140"/>
              <a:gd name="T17" fmla="*/ 86 h 142"/>
              <a:gd name="T18" fmla="*/ 140 w 140"/>
              <a:gd name="T19" fmla="*/ 72 h 142"/>
              <a:gd name="T20" fmla="*/ 140 w 140"/>
              <a:gd name="T21" fmla="*/ 72 h 142"/>
              <a:gd name="T22" fmla="*/ 140 w 140"/>
              <a:gd name="T23" fmla="*/ 56 h 142"/>
              <a:gd name="T24" fmla="*/ 136 w 140"/>
              <a:gd name="T25" fmla="*/ 44 h 142"/>
              <a:gd name="T26" fmla="*/ 128 w 140"/>
              <a:gd name="T27" fmla="*/ 32 h 142"/>
              <a:gd name="T28" fmla="*/ 120 w 140"/>
              <a:gd name="T29" fmla="*/ 20 h 142"/>
              <a:gd name="T30" fmla="*/ 110 w 140"/>
              <a:gd name="T31" fmla="*/ 12 h 142"/>
              <a:gd name="T32" fmla="*/ 98 w 140"/>
              <a:gd name="T33" fmla="*/ 6 h 142"/>
              <a:gd name="T34" fmla="*/ 84 w 140"/>
              <a:gd name="T35" fmla="*/ 2 h 142"/>
              <a:gd name="T36" fmla="*/ 70 w 140"/>
              <a:gd name="T37" fmla="*/ 0 h 142"/>
              <a:gd name="T38" fmla="*/ 70 w 140"/>
              <a:gd name="T39" fmla="*/ 0 h 142"/>
              <a:gd name="T40" fmla="*/ 56 w 140"/>
              <a:gd name="T41" fmla="*/ 2 h 142"/>
              <a:gd name="T42" fmla="*/ 44 w 140"/>
              <a:gd name="T43" fmla="*/ 6 h 142"/>
              <a:gd name="T44" fmla="*/ 32 w 140"/>
              <a:gd name="T45" fmla="*/ 12 h 142"/>
              <a:gd name="T46" fmla="*/ 20 w 140"/>
              <a:gd name="T47" fmla="*/ 20 h 142"/>
              <a:gd name="T48" fmla="*/ 12 w 140"/>
              <a:gd name="T49" fmla="*/ 32 h 142"/>
              <a:gd name="T50" fmla="*/ 6 w 140"/>
              <a:gd name="T51" fmla="*/ 44 h 142"/>
              <a:gd name="T52" fmla="*/ 2 w 140"/>
              <a:gd name="T53" fmla="*/ 56 h 142"/>
              <a:gd name="T54" fmla="*/ 0 w 140"/>
              <a:gd name="T55" fmla="*/ 72 h 142"/>
              <a:gd name="T56" fmla="*/ 0 w 140"/>
              <a:gd name="T57" fmla="*/ 72 h 142"/>
              <a:gd name="T58" fmla="*/ 2 w 140"/>
              <a:gd name="T59" fmla="*/ 86 h 142"/>
              <a:gd name="T60" fmla="*/ 6 w 140"/>
              <a:gd name="T61" fmla="*/ 100 h 142"/>
              <a:gd name="T62" fmla="*/ 12 w 140"/>
              <a:gd name="T63" fmla="*/ 112 h 142"/>
              <a:gd name="T64" fmla="*/ 20 w 140"/>
              <a:gd name="T65" fmla="*/ 122 h 142"/>
              <a:gd name="T66" fmla="*/ 32 w 140"/>
              <a:gd name="T67" fmla="*/ 130 h 142"/>
              <a:gd name="T68" fmla="*/ 44 w 140"/>
              <a:gd name="T69" fmla="*/ 136 h 142"/>
              <a:gd name="T70" fmla="*/ 56 w 140"/>
              <a:gd name="T71" fmla="*/ 142 h 142"/>
              <a:gd name="T72" fmla="*/ 70 w 140"/>
              <a:gd name="T73" fmla="*/ 142 h 142"/>
              <a:gd name="T74" fmla="*/ 70 w 140"/>
              <a:gd name="T7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70" y="142"/>
                </a:moveTo>
                <a:lnTo>
                  <a:pt x="70" y="142"/>
                </a:lnTo>
                <a:lnTo>
                  <a:pt x="84" y="142"/>
                </a:lnTo>
                <a:lnTo>
                  <a:pt x="98" y="136"/>
                </a:lnTo>
                <a:lnTo>
                  <a:pt x="110" y="130"/>
                </a:lnTo>
                <a:lnTo>
                  <a:pt x="120" y="122"/>
                </a:lnTo>
                <a:lnTo>
                  <a:pt x="128" y="112"/>
                </a:lnTo>
                <a:lnTo>
                  <a:pt x="136" y="100"/>
                </a:lnTo>
                <a:lnTo>
                  <a:pt x="140" y="86"/>
                </a:lnTo>
                <a:lnTo>
                  <a:pt x="140" y="72"/>
                </a:lnTo>
                <a:lnTo>
                  <a:pt x="140" y="72"/>
                </a:lnTo>
                <a:lnTo>
                  <a:pt x="140" y="56"/>
                </a:lnTo>
                <a:lnTo>
                  <a:pt x="136" y="44"/>
                </a:lnTo>
                <a:lnTo>
                  <a:pt x="128" y="32"/>
                </a:lnTo>
                <a:lnTo>
                  <a:pt x="120" y="20"/>
                </a:lnTo>
                <a:lnTo>
                  <a:pt x="110" y="12"/>
                </a:lnTo>
                <a:lnTo>
                  <a:pt x="98" y="6"/>
                </a:lnTo>
                <a:lnTo>
                  <a:pt x="84" y="2"/>
                </a:lnTo>
                <a:lnTo>
                  <a:pt x="70" y="0"/>
                </a:lnTo>
                <a:lnTo>
                  <a:pt x="70" y="0"/>
                </a:lnTo>
                <a:lnTo>
                  <a:pt x="56" y="2"/>
                </a:lnTo>
                <a:lnTo>
                  <a:pt x="44" y="6"/>
                </a:lnTo>
                <a:lnTo>
                  <a:pt x="32" y="12"/>
                </a:lnTo>
                <a:lnTo>
                  <a:pt x="20" y="20"/>
                </a:lnTo>
                <a:lnTo>
                  <a:pt x="12" y="32"/>
                </a:lnTo>
                <a:lnTo>
                  <a:pt x="6" y="44"/>
                </a:lnTo>
                <a:lnTo>
                  <a:pt x="2" y="56"/>
                </a:lnTo>
                <a:lnTo>
                  <a:pt x="0" y="72"/>
                </a:lnTo>
                <a:lnTo>
                  <a:pt x="0" y="72"/>
                </a:lnTo>
                <a:lnTo>
                  <a:pt x="2" y="86"/>
                </a:lnTo>
                <a:lnTo>
                  <a:pt x="6" y="100"/>
                </a:lnTo>
                <a:lnTo>
                  <a:pt x="12" y="112"/>
                </a:lnTo>
                <a:lnTo>
                  <a:pt x="20" y="122"/>
                </a:lnTo>
                <a:lnTo>
                  <a:pt x="32" y="130"/>
                </a:lnTo>
                <a:lnTo>
                  <a:pt x="44" y="136"/>
                </a:lnTo>
                <a:lnTo>
                  <a:pt x="56" y="142"/>
                </a:lnTo>
                <a:lnTo>
                  <a:pt x="70" y="142"/>
                </a:lnTo>
                <a:lnTo>
                  <a:pt x="70" y="142"/>
                </a:ln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6102277" y="2502312"/>
            <a:ext cx="2224406" cy="3961271"/>
          </a:xfrm>
          <a:custGeom>
            <a:avLst/>
            <a:gdLst>
              <a:gd name="T0" fmla="*/ 356 w 438"/>
              <a:gd name="T1" fmla="*/ 46 h 780"/>
              <a:gd name="T2" fmla="*/ 354 w 438"/>
              <a:gd name="T3" fmla="*/ 36 h 780"/>
              <a:gd name="T4" fmla="*/ 346 w 438"/>
              <a:gd name="T5" fmla="*/ 20 h 780"/>
              <a:gd name="T6" fmla="*/ 332 w 438"/>
              <a:gd name="T7" fmla="*/ 6 h 780"/>
              <a:gd name="T8" fmla="*/ 316 w 438"/>
              <a:gd name="T9" fmla="*/ 0 h 780"/>
              <a:gd name="T10" fmla="*/ 130 w 438"/>
              <a:gd name="T11" fmla="*/ 0 h 780"/>
              <a:gd name="T12" fmla="*/ 116 w 438"/>
              <a:gd name="T13" fmla="*/ 0 h 780"/>
              <a:gd name="T14" fmla="*/ 94 w 438"/>
              <a:gd name="T15" fmla="*/ 14 h 780"/>
              <a:gd name="T16" fmla="*/ 86 w 438"/>
              <a:gd name="T17" fmla="*/ 24 h 780"/>
              <a:gd name="T18" fmla="*/ 82 w 438"/>
              <a:gd name="T19" fmla="*/ 34 h 780"/>
              <a:gd name="T20" fmla="*/ 80 w 438"/>
              <a:gd name="T21" fmla="*/ 38 h 780"/>
              <a:gd name="T22" fmla="*/ 2 w 438"/>
              <a:gd name="T23" fmla="*/ 288 h 780"/>
              <a:gd name="T24" fmla="*/ 0 w 438"/>
              <a:gd name="T25" fmla="*/ 300 h 780"/>
              <a:gd name="T26" fmla="*/ 12 w 438"/>
              <a:gd name="T27" fmla="*/ 322 h 780"/>
              <a:gd name="T28" fmla="*/ 22 w 438"/>
              <a:gd name="T29" fmla="*/ 328 h 780"/>
              <a:gd name="T30" fmla="*/ 28 w 438"/>
              <a:gd name="T31" fmla="*/ 328 h 780"/>
              <a:gd name="T32" fmla="*/ 46 w 438"/>
              <a:gd name="T33" fmla="*/ 326 h 780"/>
              <a:gd name="T34" fmla="*/ 60 w 438"/>
              <a:gd name="T35" fmla="*/ 312 h 780"/>
              <a:gd name="T36" fmla="*/ 124 w 438"/>
              <a:gd name="T37" fmla="*/ 108 h 780"/>
              <a:gd name="T38" fmla="*/ 130 w 438"/>
              <a:gd name="T39" fmla="*/ 110 h 780"/>
              <a:gd name="T40" fmla="*/ 42 w 438"/>
              <a:gd name="T41" fmla="*/ 464 h 780"/>
              <a:gd name="T42" fmla="*/ 138 w 438"/>
              <a:gd name="T43" fmla="*/ 744 h 780"/>
              <a:gd name="T44" fmla="*/ 138 w 438"/>
              <a:gd name="T45" fmla="*/ 752 h 780"/>
              <a:gd name="T46" fmla="*/ 144 w 438"/>
              <a:gd name="T47" fmla="*/ 764 h 780"/>
              <a:gd name="T48" fmla="*/ 152 w 438"/>
              <a:gd name="T49" fmla="*/ 774 h 780"/>
              <a:gd name="T50" fmla="*/ 166 w 438"/>
              <a:gd name="T51" fmla="*/ 780 h 780"/>
              <a:gd name="T52" fmla="*/ 174 w 438"/>
              <a:gd name="T53" fmla="*/ 780 h 780"/>
              <a:gd name="T54" fmla="*/ 188 w 438"/>
              <a:gd name="T55" fmla="*/ 778 h 780"/>
              <a:gd name="T56" fmla="*/ 198 w 438"/>
              <a:gd name="T57" fmla="*/ 770 h 780"/>
              <a:gd name="T58" fmla="*/ 206 w 438"/>
              <a:gd name="T59" fmla="*/ 758 h 780"/>
              <a:gd name="T60" fmla="*/ 210 w 438"/>
              <a:gd name="T61" fmla="*/ 744 h 780"/>
              <a:gd name="T62" fmla="*/ 230 w 438"/>
              <a:gd name="T63" fmla="*/ 464 h 780"/>
              <a:gd name="T64" fmla="*/ 230 w 438"/>
              <a:gd name="T65" fmla="*/ 744 h 780"/>
              <a:gd name="T66" fmla="*/ 234 w 438"/>
              <a:gd name="T67" fmla="*/ 758 h 780"/>
              <a:gd name="T68" fmla="*/ 242 w 438"/>
              <a:gd name="T69" fmla="*/ 770 h 780"/>
              <a:gd name="T70" fmla="*/ 252 w 438"/>
              <a:gd name="T71" fmla="*/ 778 h 780"/>
              <a:gd name="T72" fmla="*/ 266 w 438"/>
              <a:gd name="T73" fmla="*/ 780 h 780"/>
              <a:gd name="T74" fmla="*/ 274 w 438"/>
              <a:gd name="T75" fmla="*/ 780 h 780"/>
              <a:gd name="T76" fmla="*/ 288 w 438"/>
              <a:gd name="T77" fmla="*/ 774 h 780"/>
              <a:gd name="T78" fmla="*/ 296 w 438"/>
              <a:gd name="T79" fmla="*/ 764 h 780"/>
              <a:gd name="T80" fmla="*/ 302 w 438"/>
              <a:gd name="T81" fmla="*/ 752 h 780"/>
              <a:gd name="T82" fmla="*/ 304 w 438"/>
              <a:gd name="T83" fmla="*/ 464 h 780"/>
              <a:gd name="T84" fmla="*/ 300 w 438"/>
              <a:gd name="T85" fmla="*/ 110 h 780"/>
              <a:gd name="T86" fmla="*/ 306 w 438"/>
              <a:gd name="T87" fmla="*/ 110 h 780"/>
              <a:gd name="T88" fmla="*/ 376 w 438"/>
              <a:gd name="T89" fmla="*/ 306 h 780"/>
              <a:gd name="T90" fmla="*/ 380 w 438"/>
              <a:gd name="T91" fmla="*/ 312 h 780"/>
              <a:gd name="T92" fmla="*/ 392 w 438"/>
              <a:gd name="T93" fmla="*/ 326 h 780"/>
              <a:gd name="T94" fmla="*/ 410 w 438"/>
              <a:gd name="T95" fmla="*/ 328 h 780"/>
              <a:gd name="T96" fmla="*/ 416 w 438"/>
              <a:gd name="T97" fmla="*/ 326 h 780"/>
              <a:gd name="T98" fmla="*/ 428 w 438"/>
              <a:gd name="T99" fmla="*/ 320 h 780"/>
              <a:gd name="T100" fmla="*/ 438 w 438"/>
              <a:gd name="T101" fmla="*/ 300 h 780"/>
              <a:gd name="T102" fmla="*/ 436 w 438"/>
              <a:gd name="T103" fmla="*/ 286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780">
                <a:moveTo>
                  <a:pt x="436" y="286"/>
                </a:moveTo>
                <a:lnTo>
                  <a:pt x="356" y="46"/>
                </a:lnTo>
                <a:lnTo>
                  <a:pt x="356" y="46"/>
                </a:lnTo>
                <a:lnTo>
                  <a:pt x="354" y="36"/>
                </a:lnTo>
                <a:lnTo>
                  <a:pt x="352" y="28"/>
                </a:lnTo>
                <a:lnTo>
                  <a:pt x="346" y="20"/>
                </a:lnTo>
                <a:lnTo>
                  <a:pt x="340" y="12"/>
                </a:lnTo>
                <a:lnTo>
                  <a:pt x="332" y="6"/>
                </a:lnTo>
                <a:lnTo>
                  <a:pt x="324" y="2"/>
                </a:lnTo>
                <a:lnTo>
                  <a:pt x="316" y="0"/>
                </a:lnTo>
                <a:lnTo>
                  <a:pt x="306" y="0"/>
                </a:lnTo>
                <a:lnTo>
                  <a:pt x="130" y="0"/>
                </a:lnTo>
                <a:lnTo>
                  <a:pt x="130" y="0"/>
                </a:lnTo>
                <a:lnTo>
                  <a:pt x="116" y="0"/>
                </a:lnTo>
                <a:lnTo>
                  <a:pt x="104" y="6"/>
                </a:lnTo>
                <a:lnTo>
                  <a:pt x="94" y="14"/>
                </a:lnTo>
                <a:lnTo>
                  <a:pt x="86" y="24"/>
                </a:lnTo>
                <a:lnTo>
                  <a:pt x="86" y="24"/>
                </a:lnTo>
                <a:lnTo>
                  <a:pt x="82" y="32"/>
                </a:lnTo>
                <a:lnTo>
                  <a:pt x="82" y="34"/>
                </a:lnTo>
                <a:lnTo>
                  <a:pt x="82" y="34"/>
                </a:lnTo>
                <a:lnTo>
                  <a:pt x="80" y="38"/>
                </a:lnTo>
                <a:lnTo>
                  <a:pt x="2" y="288"/>
                </a:lnTo>
                <a:lnTo>
                  <a:pt x="2" y="288"/>
                </a:lnTo>
                <a:lnTo>
                  <a:pt x="0" y="294"/>
                </a:lnTo>
                <a:lnTo>
                  <a:pt x="0" y="300"/>
                </a:lnTo>
                <a:lnTo>
                  <a:pt x="4" y="312"/>
                </a:lnTo>
                <a:lnTo>
                  <a:pt x="12" y="322"/>
                </a:lnTo>
                <a:lnTo>
                  <a:pt x="16" y="326"/>
                </a:lnTo>
                <a:lnTo>
                  <a:pt x="22" y="328"/>
                </a:lnTo>
                <a:lnTo>
                  <a:pt x="22" y="328"/>
                </a:lnTo>
                <a:lnTo>
                  <a:pt x="28" y="328"/>
                </a:lnTo>
                <a:lnTo>
                  <a:pt x="34" y="328"/>
                </a:lnTo>
                <a:lnTo>
                  <a:pt x="46" y="326"/>
                </a:lnTo>
                <a:lnTo>
                  <a:pt x="56" y="318"/>
                </a:lnTo>
                <a:lnTo>
                  <a:pt x="60" y="312"/>
                </a:lnTo>
                <a:lnTo>
                  <a:pt x="62" y="306"/>
                </a:lnTo>
                <a:lnTo>
                  <a:pt x="124" y="108"/>
                </a:lnTo>
                <a:lnTo>
                  <a:pt x="124" y="108"/>
                </a:lnTo>
                <a:lnTo>
                  <a:pt x="130" y="110"/>
                </a:lnTo>
                <a:lnTo>
                  <a:pt x="134" y="110"/>
                </a:lnTo>
                <a:lnTo>
                  <a:pt x="42" y="464"/>
                </a:lnTo>
                <a:lnTo>
                  <a:pt x="138" y="464"/>
                </a:lnTo>
                <a:lnTo>
                  <a:pt x="138" y="744"/>
                </a:lnTo>
                <a:lnTo>
                  <a:pt x="138" y="744"/>
                </a:lnTo>
                <a:lnTo>
                  <a:pt x="138" y="752"/>
                </a:lnTo>
                <a:lnTo>
                  <a:pt x="140" y="758"/>
                </a:lnTo>
                <a:lnTo>
                  <a:pt x="144" y="764"/>
                </a:lnTo>
                <a:lnTo>
                  <a:pt x="148" y="770"/>
                </a:lnTo>
                <a:lnTo>
                  <a:pt x="152" y="774"/>
                </a:lnTo>
                <a:lnTo>
                  <a:pt x="160" y="778"/>
                </a:lnTo>
                <a:lnTo>
                  <a:pt x="166" y="780"/>
                </a:lnTo>
                <a:lnTo>
                  <a:pt x="174" y="780"/>
                </a:lnTo>
                <a:lnTo>
                  <a:pt x="174" y="780"/>
                </a:lnTo>
                <a:lnTo>
                  <a:pt x="180" y="780"/>
                </a:lnTo>
                <a:lnTo>
                  <a:pt x="188" y="778"/>
                </a:lnTo>
                <a:lnTo>
                  <a:pt x="194" y="774"/>
                </a:lnTo>
                <a:lnTo>
                  <a:pt x="198" y="770"/>
                </a:lnTo>
                <a:lnTo>
                  <a:pt x="204" y="764"/>
                </a:lnTo>
                <a:lnTo>
                  <a:pt x="206" y="758"/>
                </a:lnTo>
                <a:lnTo>
                  <a:pt x="208" y="752"/>
                </a:lnTo>
                <a:lnTo>
                  <a:pt x="210" y="744"/>
                </a:lnTo>
                <a:lnTo>
                  <a:pt x="210" y="464"/>
                </a:lnTo>
                <a:lnTo>
                  <a:pt x="230" y="464"/>
                </a:lnTo>
                <a:lnTo>
                  <a:pt x="230" y="744"/>
                </a:lnTo>
                <a:lnTo>
                  <a:pt x="230" y="744"/>
                </a:lnTo>
                <a:lnTo>
                  <a:pt x="232" y="752"/>
                </a:lnTo>
                <a:lnTo>
                  <a:pt x="234" y="758"/>
                </a:lnTo>
                <a:lnTo>
                  <a:pt x="236" y="764"/>
                </a:lnTo>
                <a:lnTo>
                  <a:pt x="242" y="770"/>
                </a:lnTo>
                <a:lnTo>
                  <a:pt x="246" y="774"/>
                </a:lnTo>
                <a:lnTo>
                  <a:pt x="252" y="778"/>
                </a:lnTo>
                <a:lnTo>
                  <a:pt x="260" y="780"/>
                </a:lnTo>
                <a:lnTo>
                  <a:pt x="266" y="780"/>
                </a:lnTo>
                <a:lnTo>
                  <a:pt x="266" y="780"/>
                </a:lnTo>
                <a:lnTo>
                  <a:pt x="274" y="780"/>
                </a:lnTo>
                <a:lnTo>
                  <a:pt x="280" y="778"/>
                </a:lnTo>
                <a:lnTo>
                  <a:pt x="288" y="774"/>
                </a:lnTo>
                <a:lnTo>
                  <a:pt x="292" y="770"/>
                </a:lnTo>
                <a:lnTo>
                  <a:pt x="296" y="764"/>
                </a:lnTo>
                <a:lnTo>
                  <a:pt x="300" y="758"/>
                </a:lnTo>
                <a:lnTo>
                  <a:pt x="302" y="752"/>
                </a:lnTo>
                <a:lnTo>
                  <a:pt x="304" y="744"/>
                </a:lnTo>
                <a:lnTo>
                  <a:pt x="304" y="464"/>
                </a:lnTo>
                <a:lnTo>
                  <a:pt x="398" y="464"/>
                </a:lnTo>
                <a:lnTo>
                  <a:pt x="300" y="110"/>
                </a:lnTo>
                <a:lnTo>
                  <a:pt x="306" y="110"/>
                </a:lnTo>
                <a:lnTo>
                  <a:pt x="306" y="110"/>
                </a:lnTo>
                <a:lnTo>
                  <a:pt x="312" y="108"/>
                </a:lnTo>
                <a:lnTo>
                  <a:pt x="376" y="306"/>
                </a:lnTo>
                <a:lnTo>
                  <a:pt x="376" y="306"/>
                </a:lnTo>
                <a:lnTo>
                  <a:pt x="380" y="312"/>
                </a:lnTo>
                <a:lnTo>
                  <a:pt x="384" y="318"/>
                </a:lnTo>
                <a:lnTo>
                  <a:pt x="392" y="326"/>
                </a:lnTo>
                <a:lnTo>
                  <a:pt x="404" y="328"/>
                </a:lnTo>
                <a:lnTo>
                  <a:pt x="410" y="328"/>
                </a:lnTo>
                <a:lnTo>
                  <a:pt x="416" y="326"/>
                </a:lnTo>
                <a:lnTo>
                  <a:pt x="416" y="326"/>
                </a:lnTo>
                <a:lnTo>
                  <a:pt x="422" y="324"/>
                </a:lnTo>
                <a:lnTo>
                  <a:pt x="428" y="320"/>
                </a:lnTo>
                <a:lnTo>
                  <a:pt x="434" y="310"/>
                </a:lnTo>
                <a:lnTo>
                  <a:pt x="438" y="300"/>
                </a:lnTo>
                <a:lnTo>
                  <a:pt x="438" y="292"/>
                </a:lnTo>
                <a:lnTo>
                  <a:pt x="436" y="286"/>
                </a:lnTo>
                <a:lnTo>
                  <a:pt x="436" y="286"/>
                </a:lnTo>
                <a:close/>
              </a:path>
            </a:pathLst>
          </a:custGeom>
          <a:solidFill>
            <a:srgbClr val="DC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4403003" y="2939067"/>
            <a:ext cx="325027" cy="609427"/>
          </a:xfrm>
          <a:custGeom>
            <a:avLst/>
            <a:gdLst>
              <a:gd name="T0" fmla="*/ 8 w 64"/>
              <a:gd name="T1" fmla="*/ 66 h 120"/>
              <a:gd name="T2" fmla="*/ 8 w 64"/>
              <a:gd name="T3" fmla="*/ 66 h 120"/>
              <a:gd name="T4" fmla="*/ 14 w 64"/>
              <a:gd name="T5" fmla="*/ 42 h 120"/>
              <a:gd name="T6" fmla="*/ 24 w 64"/>
              <a:gd name="T7" fmla="*/ 24 h 120"/>
              <a:gd name="T8" fmla="*/ 34 w 64"/>
              <a:gd name="T9" fmla="*/ 10 h 120"/>
              <a:gd name="T10" fmla="*/ 48 w 64"/>
              <a:gd name="T11" fmla="*/ 2 h 120"/>
              <a:gd name="T12" fmla="*/ 48 w 64"/>
              <a:gd name="T13" fmla="*/ 2 h 120"/>
              <a:gd name="T14" fmla="*/ 52 w 64"/>
              <a:gd name="T15" fmla="*/ 0 h 120"/>
              <a:gd name="T16" fmla="*/ 56 w 64"/>
              <a:gd name="T17" fmla="*/ 0 h 120"/>
              <a:gd name="T18" fmla="*/ 56 w 64"/>
              <a:gd name="T19" fmla="*/ 0 h 120"/>
              <a:gd name="T20" fmla="*/ 58 w 64"/>
              <a:gd name="T21" fmla="*/ 2 h 120"/>
              <a:gd name="T22" fmla="*/ 60 w 64"/>
              <a:gd name="T23" fmla="*/ 6 h 120"/>
              <a:gd name="T24" fmla="*/ 60 w 64"/>
              <a:gd name="T25" fmla="*/ 6 h 120"/>
              <a:gd name="T26" fmla="*/ 60 w 64"/>
              <a:gd name="T27" fmla="*/ 22 h 120"/>
              <a:gd name="T28" fmla="*/ 60 w 64"/>
              <a:gd name="T29" fmla="*/ 28 h 120"/>
              <a:gd name="T30" fmla="*/ 56 w 64"/>
              <a:gd name="T31" fmla="*/ 34 h 120"/>
              <a:gd name="T32" fmla="*/ 56 w 64"/>
              <a:gd name="T33" fmla="*/ 34 h 120"/>
              <a:gd name="T34" fmla="*/ 62 w 64"/>
              <a:gd name="T35" fmla="*/ 50 h 120"/>
              <a:gd name="T36" fmla="*/ 64 w 64"/>
              <a:gd name="T37" fmla="*/ 64 h 120"/>
              <a:gd name="T38" fmla="*/ 64 w 64"/>
              <a:gd name="T39" fmla="*/ 76 h 120"/>
              <a:gd name="T40" fmla="*/ 64 w 64"/>
              <a:gd name="T41" fmla="*/ 86 h 120"/>
              <a:gd name="T42" fmla="*/ 64 w 64"/>
              <a:gd name="T43" fmla="*/ 86 h 120"/>
              <a:gd name="T44" fmla="*/ 62 w 64"/>
              <a:gd name="T45" fmla="*/ 92 h 120"/>
              <a:gd name="T46" fmla="*/ 60 w 64"/>
              <a:gd name="T47" fmla="*/ 98 h 120"/>
              <a:gd name="T48" fmla="*/ 52 w 64"/>
              <a:gd name="T49" fmla="*/ 106 h 120"/>
              <a:gd name="T50" fmla="*/ 52 w 64"/>
              <a:gd name="T51" fmla="*/ 106 h 120"/>
              <a:gd name="T52" fmla="*/ 40 w 64"/>
              <a:gd name="T53" fmla="*/ 112 h 120"/>
              <a:gd name="T54" fmla="*/ 28 w 64"/>
              <a:gd name="T55" fmla="*/ 114 h 120"/>
              <a:gd name="T56" fmla="*/ 28 w 64"/>
              <a:gd name="T57" fmla="*/ 114 h 120"/>
              <a:gd name="T58" fmla="*/ 24 w 64"/>
              <a:gd name="T59" fmla="*/ 118 h 120"/>
              <a:gd name="T60" fmla="*/ 16 w 64"/>
              <a:gd name="T61" fmla="*/ 120 h 120"/>
              <a:gd name="T62" fmla="*/ 16 w 64"/>
              <a:gd name="T63" fmla="*/ 120 h 120"/>
              <a:gd name="T64" fmla="*/ 12 w 64"/>
              <a:gd name="T65" fmla="*/ 120 h 120"/>
              <a:gd name="T66" fmla="*/ 8 w 64"/>
              <a:gd name="T67" fmla="*/ 120 h 120"/>
              <a:gd name="T68" fmla="*/ 6 w 64"/>
              <a:gd name="T69" fmla="*/ 118 h 120"/>
              <a:gd name="T70" fmla="*/ 6 w 64"/>
              <a:gd name="T71" fmla="*/ 114 h 120"/>
              <a:gd name="T72" fmla="*/ 6 w 64"/>
              <a:gd name="T73" fmla="*/ 114 h 120"/>
              <a:gd name="T74" fmla="*/ 0 w 64"/>
              <a:gd name="T75" fmla="*/ 90 h 120"/>
              <a:gd name="T76" fmla="*/ 0 w 64"/>
              <a:gd name="T77" fmla="*/ 90 h 120"/>
              <a:gd name="T78" fmla="*/ 0 w 64"/>
              <a:gd name="T79" fmla="*/ 84 h 120"/>
              <a:gd name="T80" fmla="*/ 2 w 64"/>
              <a:gd name="T81" fmla="*/ 78 h 120"/>
              <a:gd name="T82" fmla="*/ 8 w 64"/>
              <a:gd name="T83" fmla="*/ 66 h 120"/>
              <a:gd name="T84" fmla="*/ 8 w 64"/>
              <a:gd name="T85" fmla="*/ 6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120">
                <a:moveTo>
                  <a:pt x="8" y="66"/>
                </a:moveTo>
                <a:lnTo>
                  <a:pt x="8" y="66"/>
                </a:lnTo>
                <a:lnTo>
                  <a:pt x="14" y="42"/>
                </a:lnTo>
                <a:lnTo>
                  <a:pt x="24" y="24"/>
                </a:lnTo>
                <a:lnTo>
                  <a:pt x="34" y="10"/>
                </a:lnTo>
                <a:lnTo>
                  <a:pt x="48" y="2"/>
                </a:lnTo>
                <a:lnTo>
                  <a:pt x="48" y="2"/>
                </a:lnTo>
                <a:lnTo>
                  <a:pt x="52" y="0"/>
                </a:lnTo>
                <a:lnTo>
                  <a:pt x="56" y="0"/>
                </a:lnTo>
                <a:lnTo>
                  <a:pt x="56" y="0"/>
                </a:lnTo>
                <a:lnTo>
                  <a:pt x="58" y="2"/>
                </a:lnTo>
                <a:lnTo>
                  <a:pt x="60" y="6"/>
                </a:lnTo>
                <a:lnTo>
                  <a:pt x="60" y="6"/>
                </a:lnTo>
                <a:lnTo>
                  <a:pt x="60" y="22"/>
                </a:lnTo>
                <a:lnTo>
                  <a:pt x="60" y="28"/>
                </a:lnTo>
                <a:lnTo>
                  <a:pt x="56" y="34"/>
                </a:lnTo>
                <a:lnTo>
                  <a:pt x="56" y="34"/>
                </a:lnTo>
                <a:lnTo>
                  <a:pt x="62" y="50"/>
                </a:lnTo>
                <a:lnTo>
                  <a:pt x="64" y="64"/>
                </a:lnTo>
                <a:lnTo>
                  <a:pt x="64" y="76"/>
                </a:lnTo>
                <a:lnTo>
                  <a:pt x="64" y="86"/>
                </a:lnTo>
                <a:lnTo>
                  <a:pt x="64" y="86"/>
                </a:lnTo>
                <a:lnTo>
                  <a:pt x="62" y="92"/>
                </a:lnTo>
                <a:lnTo>
                  <a:pt x="60" y="98"/>
                </a:lnTo>
                <a:lnTo>
                  <a:pt x="52" y="106"/>
                </a:lnTo>
                <a:lnTo>
                  <a:pt x="52" y="106"/>
                </a:lnTo>
                <a:lnTo>
                  <a:pt x="40" y="112"/>
                </a:lnTo>
                <a:lnTo>
                  <a:pt x="28" y="114"/>
                </a:lnTo>
                <a:lnTo>
                  <a:pt x="28" y="114"/>
                </a:lnTo>
                <a:lnTo>
                  <a:pt x="24" y="118"/>
                </a:lnTo>
                <a:lnTo>
                  <a:pt x="16" y="120"/>
                </a:lnTo>
                <a:lnTo>
                  <a:pt x="16" y="120"/>
                </a:lnTo>
                <a:lnTo>
                  <a:pt x="12" y="120"/>
                </a:lnTo>
                <a:lnTo>
                  <a:pt x="8" y="120"/>
                </a:lnTo>
                <a:lnTo>
                  <a:pt x="6" y="118"/>
                </a:lnTo>
                <a:lnTo>
                  <a:pt x="6" y="114"/>
                </a:lnTo>
                <a:lnTo>
                  <a:pt x="6" y="114"/>
                </a:lnTo>
                <a:lnTo>
                  <a:pt x="0" y="90"/>
                </a:lnTo>
                <a:lnTo>
                  <a:pt x="0" y="90"/>
                </a:lnTo>
                <a:lnTo>
                  <a:pt x="0" y="84"/>
                </a:lnTo>
                <a:lnTo>
                  <a:pt x="2" y="78"/>
                </a:lnTo>
                <a:lnTo>
                  <a:pt x="8" y="66"/>
                </a:lnTo>
                <a:lnTo>
                  <a:pt x="8" y="6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p:cNvSpPr>
          <p:nvPr/>
        </p:nvSpPr>
        <p:spPr bwMode="auto">
          <a:xfrm>
            <a:off x="4788973" y="2939067"/>
            <a:ext cx="325027" cy="609427"/>
          </a:xfrm>
          <a:custGeom>
            <a:avLst/>
            <a:gdLst>
              <a:gd name="T0" fmla="*/ 58 w 64"/>
              <a:gd name="T1" fmla="*/ 66 h 120"/>
              <a:gd name="T2" fmla="*/ 58 w 64"/>
              <a:gd name="T3" fmla="*/ 66 h 120"/>
              <a:gd name="T4" fmla="*/ 50 w 64"/>
              <a:gd name="T5" fmla="*/ 42 h 120"/>
              <a:gd name="T6" fmla="*/ 42 w 64"/>
              <a:gd name="T7" fmla="*/ 24 h 120"/>
              <a:gd name="T8" fmla="*/ 30 w 64"/>
              <a:gd name="T9" fmla="*/ 10 h 120"/>
              <a:gd name="T10" fmla="*/ 18 w 64"/>
              <a:gd name="T11" fmla="*/ 2 h 120"/>
              <a:gd name="T12" fmla="*/ 18 w 64"/>
              <a:gd name="T13" fmla="*/ 2 h 120"/>
              <a:gd name="T14" fmla="*/ 14 w 64"/>
              <a:gd name="T15" fmla="*/ 0 h 120"/>
              <a:gd name="T16" fmla="*/ 10 w 64"/>
              <a:gd name="T17" fmla="*/ 0 h 120"/>
              <a:gd name="T18" fmla="*/ 10 w 64"/>
              <a:gd name="T19" fmla="*/ 0 h 120"/>
              <a:gd name="T20" fmla="*/ 6 w 64"/>
              <a:gd name="T21" fmla="*/ 2 h 120"/>
              <a:gd name="T22" fmla="*/ 4 w 64"/>
              <a:gd name="T23" fmla="*/ 6 h 120"/>
              <a:gd name="T24" fmla="*/ 4 w 64"/>
              <a:gd name="T25" fmla="*/ 6 h 120"/>
              <a:gd name="T26" fmla="*/ 4 w 64"/>
              <a:gd name="T27" fmla="*/ 22 h 120"/>
              <a:gd name="T28" fmla="*/ 6 w 64"/>
              <a:gd name="T29" fmla="*/ 28 h 120"/>
              <a:gd name="T30" fmla="*/ 8 w 64"/>
              <a:gd name="T31" fmla="*/ 34 h 120"/>
              <a:gd name="T32" fmla="*/ 8 w 64"/>
              <a:gd name="T33" fmla="*/ 34 h 120"/>
              <a:gd name="T34" fmla="*/ 4 w 64"/>
              <a:gd name="T35" fmla="*/ 50 h 120"/>
              <a:gd name="T36" fmla="*/ 0 w 64"/>
              <a:gd name="T37" fmla="*/ 64 h 120"/>
              <a:gd name="T38" fmla="*/ 0 w 64"/>
              <a:gd name="T39" fmla="*/ 76 h 120"/>
              <a:gd name="T40" fmla="*/ 0 w 64"/>
              <a:gd name="T41" fmla="*/ 86 h 120"/>
              <a:gd name="T42" fmla="*/ 0 w 64"/>
              <a:gd name="T43" fmla="*/ 86 h 120"/>
              <a:gd name="T44" fmla="*/ 2 w 64"/>
              <a:gd name="T45" fmla="*/ 92 h 120"/>
              <a:gd name="T46" fmla="*/ 6 w 64"/>
              <a:gd name="T47" fmla="*/ 98 h 120"/>
              <a:gd name="T48" fmla="*/ 12 w 64"/>
              <a:gd name="T49" fmla="*/ 106 h 120"/>
              <a:gd name="T50" fmla="*/ 12 w 64"/>
              <a:gd name="T51" fmla="*/ 106 h 120"/>
              <a:gd name="T52" fmla="*/ 24 w 64"/>
              <a:gd name="T53" fmla="*/ 112 h 120"/>
              <a:gd name="T54" fmla="*/ 38 w 64"/>
              <a:gd name="T55" fmla="*/ 114 h 120"/>
              <a:gd name="T56" fmla="*/ 38 w 64"/>
              <a:gd name="T57" fmla="*/ 114 h 120"/>
              <a:gd name="T58" fmla="*/ 42 w 64"/>
              <a:gd name="T59" fmla="*/ 118 h 120"/>
              <a:gd name="T60" fmla="*/ 48 w 64"/>
              <a:gd name="T61" fmla="*/ 120 h 120"/>
              <a:gd name="T62" fmla="*/ 48 w 64"/>
              <a:gd name="T63" fmla="*/ 120 h 120"/>
              <a:gd name="T64" fmla="*/ 52 w 64"/>
              <a:gd name="T65" fmla="*/ 120 h 120"/>
              <a:gd name="T66" fmla="*/ 56 w 64"/>
              <a:gd name="T67" fmla="*/ 120 h 120"/>
              <a:gd name="T68" fmla="*/ 58 w 64"/>
              <a:gd name="T69" fmla="*/ 118 h 120"/>
              <a:gd name="T70" fmla="*/ 58 w 64"/>
              <a:gd name="T71" fmla="*/ 114 h 120"/>
              <a:gd name="T72" fmla="*/ 58 w 64"/>
              <a:gd name="T73" fmla="*/ 114 h 120"/>
              <a:gd name="T74" fmla="*/ 64 w 64"/>
              <a:gd name="T75" fmla="*/ 90 h 120"/>
              <a:gd name="T76" fmla="*/ 64 w 64"/>
              <a:gd name="T77" fmla="*/ 90 h 120"/>
              <a:gd name="T78" fmla="*/ 64 w 64"/>
              <a:gd name="T79" fmla="*/ 84 h 120"/>
              <a:gd name="T80" fmla="*/ 64 w 64"/>
              <a:gd name="T81" fmla="*/ 78 h 120"/>
              <a:gd name="T82" fmla="*/ 58 w 64"/>
              <a:gd name="T83" fmla="*/ 66 h 120"/>
              <a:gd name="T84" fmla="*/ 58 w 64"/>
              <a:gd name="T85" fmla="*/ 6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120">
                <a:moveTo>
                  <a:pt x="58" y="66"/>
                </a:moveTo>
                <a:lnTo>
                  <a:pt x="58" y="66"/>
                </a:lnTo>
                <a:lnTo>
                  <a:pt x="50" y="42"/>
                </a:lnTo>
                <a:lnTo>
                  <a:pt x="42" y="24"/>
                </a:lnTo>
                <a:lnTo>
                  <a:pt x="30" y="10"/>
                </a:lnTo>
                <a:lnTo>
                  <a:pt x="18" y="2"/>
                </a:lnTo>
                <a:lnTo>
                  <a:pt x="18" y="2"/>
                </a:lnTo>
                <a:lnTo>
                  <a:pt x="14" y="0"/>
                </a:lnTo>
                <a:lnTo>
                  <a:pt x="10" y="0"/>
                </a:lnTo>
                <a:lnTo>
                  <a:pt x="10" y="0"/>
                </a:lnTo>
                <a:lnTo>
                  <a:pt x="6" y="2"/>
                </a:lnTo>
                <a:lnTo>
                  <a:pt x="4" y="6"/>
                </a:lnTo>
                <a:lnTo>
                  <a:pt x="4" y="6"/>
                </a:lnTo>
                <a:lnTo>
                  <a:pt x="4" y="22"/>
                </a:lnTo>
                <a:lnTo>
                  <a:pt x="6" y="28"/>
                </a:lnTo>
                <a:lnTo>
                  <a:pt x="8" y="34"/>
                </a:lnTo>
                <a:lnTo>
                  <a:pt x="8" y="34"/>
                </a:lnTo>
                <a:lnTo>
                  <a:pt x="4" y="50"/>
                </a:lnTo>
                <a:lnTo>
                  <a:pt x="0" y="64"/>
                </a:lnTo>
                <a:lnTo>
                  <a:pt x="0" y="76"/>
                </a:lnTo>
                <a:lnTo>
                  <a:pt x="0" y="86"/>
                </a:lnTo>
                <a:lnTo>
                  <a:pt x="0" y="86"/>
                </a:lnTo>
                <a:lnTo>
                  <a:pt x="2" y="92"/>
                </a:lnTo>
                <a:lnTo>
                  <a:pt x="6" y="98"/>
                </a:lnTo>
                <a:lnTo>
                  <a:pt x="12" y="106"/>
                </a:lnTo>
                <a:lnTo>
                  <a:pt x="12" y="106"/>
                </a:lnTo>
                <a:lnTo>
                  <a:pt x="24" y="112"/>
                </a:lnTo>
                <a:lnTo>
                  <a:pt x="38" y="114"/>
                </a:lnTo>
                <a:lnTo>
                  <a:pt x="38" y="114"/>
                </a:lnTo>
                <a:lnTo>
                  <a:pt x="42" y="118"/>
                </a:lnTo>
                <a:lnTo>
                  <a:pt x="48" y="120"/>
                </a:lnTo>
                <a:lnTo>
                  <a:pt x="48" y="120"/>
                </a:lnTo>
                <a:lnTo>
                  <a:pt x="52" y="120"/>
                </a:lnTo>
                <a:lnTo>
                  <a:pt x="56" y="120"/>
                </a:lnTo>
                <a:lnTo>
                  <a:pt x="58" y="118"/>
                </a:lnTo>
                <a:lnTo>
                  <a:pt x="58" y="114"/>
                </a:lnTo>
                <a:lnTo>
                  <a:pt x="58" y="114"/>
                </a:lnTo>
                <a:lnTo>
                  <a:pt x="64" y="90"/>
                </a:lnTo>
                <a:lnTo>
                  <a:pt x="64" y="90"/>
                </a:lnTo>
                <a:lnTo>
                  <a:pt x="64" y="84"/>
                </a:lnTo>
                <a:lnTo>
                  <a:pt x="64" y="78"/>
                </a:lnTo>
                <a:lnTo>
                  <a:pt x="58" y="66"/>
                </a:lnTo>
                <a:lnTo>
                  <a:pt x="58" y="6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0"/>
          <p:cNvSpPr>
            <a:spLocks/>
          </p:cNvSpPr>
          <p:nvPr/>
        </p:nvSpPr>
        <p:spPr bwMode="auto">
          <a:xfrm>
            <a:off x="4697559" y="3020323"/>
            <a:ext cx="121886" cy="132042"/>
          </a:xfrm>
          <a:custGeom>
            <a:avLst/>
            <a:gdLst>
              <a:gd name="T0" fmla="*/ 10 w 24"/>
              <a:gd name="T1" fmla="*/ 0 h 26"/>
              <a:gd name="T2" fmla="*/ 16 w 24"/>
              <a:gd name="T3" fmla="*/ 0 h 26"/>
              <a:gd name="T4" fmla="*/ 16 w 24"/>
              <a:gd name="T5" fmla="*/ 10 h 26"/>
              <a:gd name="T6" fmla="*/ 16 w 24"/>
              <a:gd name="T7" fmla="*/ 10 h 26"/>
              <a:gd name="T8" fmla="*/ 20 w 24"/>
              <a:gd name="T9" fmla="*/ 16 h 26"/>
              <a:gd name="T10" fmla="*/ 24 w 24"/>
              <a:gd name="T11" fmla="*/ 22 h 26"/>
              <a:gd name="T12" fmla="*/ 22 w 24"/>
              <a:gd name="T13" fmla="*/ 26 h 26"/>
              <a:gd name="T14" fmla="*/ 22 w 24"/>
              <a:gd name="T15" fmla="*/ 26 h 26"/>
              <a:gd name="T16" fmla="*/ 16 w 24"/>
              <a:gd name="T17" fmla="*/ 22 h 26"/>
              <a:gd name="T18" fmla="*/ 12 w 24"/>
              <a:gd name="T19" fmla="*/ 18 h 26"/>
              <a:gd name="T20" fmla="*/ 12 w 24"/>
              <a:gd name="T21" fmla="*/ 18 h 26"/>
              <a:gd name="T22" fmla="*/ 8 w 24"/>
              <a:gd name="T23" fmla="*/ 22 h 26"/>
              <a:gd name="T24" fmla="*/ 2 w 24"/>
              <a:gd name="T25" fmla="*/ 26 h 26"/>
              <a:gd name="T26" fmla="*/ 0 w 24"/>
              <a:gd name="T27" fmla="*/ 22 h 26"/>
              <a:gd name="T28" fmla="*/ 0 w 24"/>
              <a:gd name="T29" fmla="*/ 22 h 26"/>
              <a:gd name="T30" fmla="*/ 6 w 24"/>
              <a:gd name="T31" fmla="*/ 16 h 26"/>
              <a:gd name="T32" fmla="*/ 10 w 24"/>
              <a:gd name="T33" fmla="*/ 10 h 26"/>
              <a:gd name="T34" fmla="*/ 10 w 24"/>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6">
                <a:moveTo>
                  <a:pt x="10" y="0"/>
                </a:moveTo>
                <a:lnTo>
                  <a:pt x="16" y="0"/>
                </a:lnTo>
                <a:lnTo>
                  <a:pt x="16" y="10"/>
                </a:lnTo>
                <a:lnTo>
                  <a:pt x="16" y="10"/>
                </a:lnTo>
                <a:lnTo>
                  <a:pt x="20" y="16"/>
                </a:lnTo>
                <a:lnTo>
                  <a:pt x="24" y="22"/>
                </a:lnTo>
                <a:lnTo>
                  <a:pt x="22" y="26"/>
                </a:lnTo>
                <a:lnTo>
                  <a:pt x="22" y="26"/>
                </a:lnTo>
                <a:lnTo>
                  <a:pt x="16" y="22"/>
                </a:lnTo>
                <a:lnTo>
                  <a:pt x="12" y="18"/>
                </a:lnTo>
                <a:lnTo>
                  <a:pt x="12" y="18"/>
                </a:lnTo>
                <a:lnTo>
                  <a:pt x="8" y="22"/>
                </a:lnTo>
                <a:lnTo>
                  <a:pt x="2" y="26"/>
                </a:lnTo>
                <a:lnTo>
                  <a:pt x="0" y="22"/>
                </a:lnTo>
                <a:lnTo>
                  <a:pt x="0" y="22"/>
                </a:lnTo>
                <a:lnTo>
                  <a:pt x="6" y="16"/>
                </a:lnTo>
                <a:lnTo>
                  <a:pt x="10" y="10"/>
                </a:lnTo>
                <a:lnTo>
                  <a:pt x="10"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1"/>
          <p:cNvSpPr>
            <a:spLocks/>
          </p:cNvSpPr>
          <p:nvPr/>
        </p:nvSpPr>
        <p:spPr bwMode="auto">
          <a:xfrm>
            <a:off x="4352217" y="3883679"/>
            <a:ext cx="467226" cy="335185"/>
          </a:xfrm>
          <a:custGeom>
            <a:avLst/>
            <a:gdLst>
              <a:gd name="T0" fmla="*/ 0 w 92"/>
              <a:gd name="T1" fmla="*/ 26 h 66"/>
              <a:gd name="T2" fmla="*/ 0 w 92"/>
              <a:gd name="T3" fmla="*/ 26 h 66"/>
              <a:gd name="T4" fmla="*/ 2 w 92"/>
              <a:gd name="T5" fmla="*/ 18 h 66"/>
              <a:gd name="T6" fmla="*/ 4 w 92"/>
              <a:gd name="T7" fmla="*/ 12 h 66"/>
              <a:gd name="T8" fmla="*/ 6 w 92"/>
              <a:gd name="T9" fmla="*/ 8 h 66"/>
              <a:gd name="T10" fmla="*/ 10 w 92"/>
              <a:gd name="T11" fmla="*/ 4 h 66"/>
              <a:gd name="T12" fmla="*/ 18 w 92"/>
              <a:gd name="T13" fmla="*/ 0 h 66"/>
              <a:gd name="T14" fmla="*/ 30 w 92"/>
              <a:gd name="T15" fmla="*/ 0 h 66"/>
              <a:gd name="T16" fmla="*/ 30 w 92"/>
              <a:gd name="T17" fmla="*/ 0 h 66"/>
              <a:gd name="T18" fmla="*/ 64 w 92"/>
              <a:gd name="T19" fmla="*/ 6 h 66"/>
              <a:gd name="T20" fmla="*/ 64 w 92"/>
              <a:gd name="T21" fmla="*/ 6 h 66"/>
              <a:gd name="T22" fmla="*/ 78 w 92"/>
              <a:gd name="T23" fmla="*/ 6 h 66"/>
              <a:gd name="T24" fmla="*/ 82 w 92"/>
              <a:gd name="T25" fmla="*/ 8 h 66"/>
              <a:gd name="T26" fmla="*/ 82 w 92"/>
              <a:gd name="T27" fmla="*/ 8 h 66"/>
              <a:gd name="T28" fmla="*/ 90 w 92"/>
              <a:gd name="T29" fmla="*/ 8 h 66"/>
              <a:gd name="T30" fmla="*/ 90 w 92"/>
              <a:gd name="T31" fmla="*/ 10 h 66"/>
              <a:gd name="T32" fmla="*/ 92 w 92"/>
              <a:gd name="T33" fmla="*/ 12 h 66"/>
              <a:gd name="T34" fmla="*/ 92 w 92"/>
              <a:gd name="T35" fmla="*/ 12 h 66"/>
              <a:gd name="T36" fmla="*/ 90 w 92"/>
              <a:gd name="T37" fmla="*/ 16 h 66"/>
              <a:gd name="T38" fmla="*/ 84 w 92"/>
              <a:gd name="T39" fmla="*/ 20 h 66"/>
              <a:gd name="T40" fmla="*/ 84 w 92"/>
              <a:gd name="T41" fmla="*/ 20 h 66"/>
              <a:gd name="T42" fmla="*/ 84 w 92"/>
              <a:gd name="T43" fmla="*/ 24 h 66"/>
              <a:gd name="T44" fmla="*/ 80 w 92"/>
              <a:gd name="T45" fmla="*/ 26 h 66"/>
              <a:gd name="T46" fmla="*/ 72 w 92"/>
              <a:gd name="T47" fmla="*/ 28 h 66"/>
              <a:gd name="T48" fmla="*/ 72 w 92"/>
              <a:gd name="T49" fmla="*/ 28 h 66"/>
              <a:gd name="T50" fmla="*/ 66 w 92"/>
              <a:gd name="T51" fmla="*/ 32 h 66"/>
              <a:gd name="T52" fmla="*/ 58 w 92"/>
              <a:gd name="T53" fmla="*/ 32 h 66"/>
              <a:gd name="T54" fmla="*/ 58 w 92"/>
              <a:gd name="T55" fmla="*/ 32 h 66"/>
              <a:gd name="T56" fmla="*/ 58 w 92"/>
              <a:gd name="T57" fmla="*/ 34 h 66"/>
              <a:gd name="T58" fmla="*/ 58 w 92"/>
              <a:gd name="T59" fmla="*/ 34 h 66"/>
              <a:gd name="T60" fmla="*/ 58 w 92"/>
              <a:gd name="T61" fmla="*/ 36 h 66"/>
              <a:gd name="T62" fmla="*/ 56 w 92"/>
              <a:gd name="T63" fmla="*/ 38 h 66"/>
              <a:gd name="T64" fmla="*/ 56 w 92"/>
              <a:gd name="T65" fmla="*/ 38 h 66"/>
              <a:gd name="T66" fmla="*/ 54 w 92"/>
              <a:gd name="T67" fmla="*/ 36 h 66"/>
              <a:gd name="T68" fmla="*/ 54 w 92"/>
              <a:gd name="T69" fmla="*/ 34 h 66"/>
              <a:gd name="T70" fmla="*/ 54 w 92"/>
              <a:gd name="T71" fmla="*/ 34 h 66"/>
              <a:gd name="T72" fmla="*/ 50 w 92"/>
              <a:gd name="T73" fmla="*/ 32 h 66"/>
              <a:gd name="T74" fmla="*/ 50 w 92"/>
              <a:gd name="T75" fmla="*/ 32 h 66"/>
              <a:gd name="T76" fmla="*/ 48 w 92"/>
              <a:gd name="T77" fmla="*/ 36 h 66"/>
              <a:gd name="T78" fmla="*/ 44 w 92"/>
              <a:gd name="T79" fmla="*/ 38 h 66"/>
              <a:gd name="T80" fmla="*/ 44 w 92"/>
              <a:gd name="T81" fmla="*/ 38 h 66"/>
              <a:gd name="T82" fmla="*/ 40 w 92"/>
              <a:gd name="T83" fmla="*/ 42 h 66"/>
              <a:gd name="T84" fmla="*/ 34 w 92"/>
              <a:gd name="T85" fmla="*/ 46 h 66"/>
              <a:gd name="T86" fmla="*/ 34 w 92"/>
              <a:gd name="T87" fmla="*/ 46 h 66"/>
              <a:gd name="T88" fmla="*/ 30 w 92"/>
              <a:gd name="T89" fmla="*/ 50 h 66"/>
              <a:gd name="T90" fmla="*/ 24 w 92"/>
              <a:gd name="T91" fmla="*/ 54 h 66"/>
              <a:gd name="T92" fmla="*/ 24 w 92"/>
              <a:gd name="T93" fmla="*/ 54 h 66"/>
              <a:gd name="T94" fmla="*/ 22 w 92"/>
              <a:gd name="T95" fmla="*/ 58 h 66"/>
              <a:gd name="T96" fmla="*/ 18 w 92"/>
              <a:gd name="T97" fmla="*/ 62 h 66"/>
              <a:gd name="T98" fmla="*/ 18 w 92"/>
              <a:gd name="T99" fmla="*/ 62 h 66"/>
              <a:gd name="T100" fmla="*/ 18 w 92"/>
              <a:gd name="T101" fmla="*/ 64 h 66"/>
              <a:gd name="T102" fmla="*/ 14 w 92"/>
              <a:gd name="T103" fmla="*/ 66 h 66"/>
              <a:gd name="T104" fmla="*/ 14 w 92"/>
              <a:gd name="T105" fmla="*/ 66 h 66"/>
              <a:gd name="T106" fmla="*/ 12 w 92"/>
              <a:gd name="T107" fmla="*/ 66 h 66"/>
              <a:gd name="T108" fmla="*/ 8 w 92"/>
              <a:gd name="T109" fmla="*/ 64 h 66"/>
              <a:gd name="T110" fmla="*/ 8 w 92"/>
              <a:gd name="T111" fmla="*/ 64 h 66"/>
              <a:gd name="T112" fmla="*/ 4 w 92"/>
              <a:gd name="T113" fmla="*/ 44 h 66"/>
              <a:gd name="T114" fmla="*/ 0 w 92"/>
              <a:gd name="T115" fmla="*/ 26 h 66"/>
              <a:gd name="T116" fmla="*/ 0 w 92"/>
              <a:gd name="T117"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 h="66">
                <a:moveTo>
                  <a:pt x="0" y="26"/>
                </a:moveTo>
                <a:lnTo>
                  <a:pt x="0" y="26"/>
                </a:lnTo>
                <a:lnTo>
                  <a:pt x="2" y="18"/>
                </a:lnTo>
                <a:lnTo>
                  <a:pt x="4" y="12"/>
                </a:lnTo>
                <a:lnTo>
                  <a:pt x="6" y="8"/>
                </a:lnTo>
                <a:lnTo>
                  <a:pt x="10" y="4"/>
                </a:lnTo>
                <a:lnTo>
                  <a:pt x="18" y="0"/>
                </a:lnTo>
                <a:lnTo>
                  <a:pt x="30" y="0"/>
                </a:lnTo>
                <a:lnTo>
                  <a:pt x="30" y="0"/>
                </a:lnTo>
                <a:lnTo>
                  <a:pt x="64" y="6"/>
                </a:lnTo>
                <a:lnTo>
                  <a:pt x="64" y="6"/>
                </a:lnTo>
                <a:lnTo>
                  <a:pt x="78" y="6"/>
                </a:lnTo>
                <a:lnTo>
                  <a:pt x="82" y="8"/>
                </a:lnTo>
                <a:lnTo>
                  <a:pt x="82" y="8"/>
                </a:lnTo>
                <a:lnTo>
                  <a:pt x="90" y="8"/>
                </a:lnTo>
                <a:lnTo>
                  <a:pt x="90" y="10"/>
                </a:lnTo>
                <a:lnTo>
                  <a:pt x="92" y="12"/>
                </a:lnTo>
                <a:lnTo>
                  <a:pt x="92" y="12"/>
                </a:lnTo>
                <a:lnTo>
                  <a:pt x="90" y="16"/>
                </a:lnTo>
                <a:lnTo>
                  <a:pt x="84" y="20"/>
                </a:lnTo>
                <a:lnTo>
                  <a:pt x="84" y="20"/>
                </a:lnTo>
                <a:lnTo>
                  <a:pt x="84" y="24"/>
                </a:lnTo>
                <a:lnTo>
                  <a:pt x="80" y="26"/>
                </a:lnTo>
                <a:lnTo>
                  <a:pt x="72" y="28"/>
                </a:lnTo>
                <a:lnTo>
                  <a:pt x="72" y="28"/>
                </a:lnTo>
                <a:lnTo>
                  <a:pt x="66" y="32"/>
                </a:lnTo>
                <a:lnTo>
                  <a:pt x="58" y="32"/>
                </a:lnTo>
                <a:lnTo>
                  <a:pt x="58" y="32"/>
                </a:lnTo>
                <a:lnTo>
                  <a:pt x="58" y="34"/>
                </a:lnTo>
                <a:lnTo>
                  <a:pt x="58" y="34"/>
                </a:lnTo>
                <a:lnTo>
                  <a:pt x="58" y="36"/>
                </a:lnTo>
                <a:lnTo>
                  <a:pt x="56" y="38"/>
                </a:lnTo>
                <a:lnTo>
                  <a:pt x="56" y="38"/>
                </a:lnTo>
                <a:lnTo>
                  <a:pt x="54" y="36"/>
                </a:lnTo>
                <a:lnTo>
                  <a:pt x="54" y="34"/>
                </a:lnTo>
                <a:lnTo>
                  <a:pt x="54" y="34"/>
                </a:lnTo>
                <a:lnTo>
                  <a:pt x="50" y="32"/>
                </a:lnTo>
                <a:lnTo>
                  <a:pt x="50" y="32"/>
                </a:lnTo>
                <a:lnTo>
                  <a:pt x="48" y="36"/>
                </a:lnTo>
                <a:lnTo>
                  <a:pt x="44" y="38"/>
                </a:lnTo>
                <a:lnTo>
                  <a:pt x="44" y="38"/>
                </a:lnTo>
                <a:lnTo>
                  <a:pt x="40" y="42"/>
                </a:lnTo>
                <a:lnTo>
                  <a:pt x="34" y="46"/>
                </a:lnTo>
                <a:lnTo>
                  <a:pt x="34" y="46"/>
                </a:lnTo>
                <a:lnTo>
                  <a:pt x="30" y="50"/>
                </a:lnTo>
                <a:lnTo>
                  <a:pt x="24" y="54"/>
                </a:lnTo>
                <a:lnTo>
                  <a:pt x="24" y="54"/>
                </a:lnTo>
                <a:lnTo>
                  <a:pt x="22" y="58"/>
                </a:lnTo>
                <a:lnTo>
                  <a:pt x="18" y="62"/>
                </a:lnTo>
                <a:lnTo>
                  <a:pt x="18" y="62"/>
                </a:lnTo>
                <a:lnTo>
                  <a:pt x="18" y="64"/>
                </a:lnTo>
                <a:lnTo>
                  <a:pt x="14" y="66"/>
                </a:lnTo>
                <a:lnTo>
                  <a:pt x="14" y="66"/>
                </a:lnTo>
                <a:lnTo>
                  <a:pt x="12" y="66"/>
                </a:lnTo>
                <a:lnTo>
                  <a:pt x="8" y="64"/>
                </a:lnTo>
                <a:lnTo>
                  <a:pt x="8" y="64"/>
                </a:lnTo>
                <a:lnTo>
                  <a:pt x="4" y="44"/>
                </a:lnTo>
                <a:lnTo>
                  <a:pt x="0" y="26"/>
                </a:lnTo>
                <a:lnTo>
                  <a:pt x="0" y="26"/>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6935161" y="3711006"/>
            <a:ext cx="477383" cy="568798"/>
          </a:xfrm>
          <a:custGeom>
            <a:avLst/>
            <a:gdLst>
              <a:gd name="T0" fmla="*/ 54 w 94"/>
              <a:gd name="T1" fmla="*/ 60 h 112"/>
              <a:gd name="T2" fmla="*/ 52 w 94"/>
              <a:gd name="T3" fmla="*/ 44 h 112"/>
              <a:gd name="T4" fmla="*/ 46 w 94"/>
              <a:gd name="T5" fmla="*/ 28 h 112"/>
              <a:gd name="T6" fmla="*/ 46 w 94"/>
              <a:gd name="T7" fmla="*/ 0 h 112"/>
              <a:gd name="T8" fmla="*/ 58 w 94"/>
              <a:gd name="T9" fmla="*/ 0 h 112"/>
              <a:gd name="T10" fmla="*/ 58 w 94"/>
              <a:gd name="T11" fmla="*/ 26 h 112"/>
              <a:gd name="T12" fmla="*/ 58 w 94"/>
              <a:gd name="T13" fmla="*/ 28 h 112"/>
              <a:gd name="T14" fmla="*/ 60 w 94"/>
              <a:gd name="T15" fmla="*/ 30 h 112"/>
              <a:gd name="T16" fmla="*/ 64 w 94"/>
              <a:gd name="T17" fmla="*/ 30 h 112"/>
              <a:gd name="T18" fmla="*/ 74 w 94"/>
              <a:gd name="T19" fmla="*/ 30 h 112"/>
              <a:gd name="T20" fmla="*/ 84 w 94"/>
              <a:gd name="T21" fmla="*/ 32 h 112"/>
              <a:gd name="T22" fmla="*/ 92 w 94"/>
              <a:gd name="T23" fmla="*/ 44 h 112"/>
              <a:gd name="T24" fmla="*/ 94 w 94"/>
              <a:gd name="T25" fmla="*/ 54 h 112"/>
              <a:gd name="T26" fmla="*/ 86 w 94"/>
              <a:gd name="T27" fmla="*/ 80 h 112"/>
              <a:gd name="T28" fmla="*/ 80 w 94"/>
              <a:gd name="T29" fmla="*/ 88 h 112"/>
              <a:gd name="T30" fmla="*/ 62 w 94"/>
              <a:gd name="T31" fmla="*/ 100 h 112"/>
              <a:gd name="T32" fmla="*/ 50 w 94"/>
              <a:gd name="T33" fmla="*/ 102 h 112"/>
              <a:gd name="T34" fmla="*/ 38 w 94"/>
              <a:gd name="T35" fmla="*/ 100 h 112"/>
              <a:gd name="T36" fmla="*/ 24 w 94"/>
              <a:gd name="T37" fmla="*/ 92 h 112"/>
              <a:gd name="T38" fmla="*/ 20 w 94"/>
              <a:gd name="T39" fmla="*/ 88 h 112"/>
              <a:gd name="T40" fmla="*/ 16 w 94"/>
              <a:gd name="T41" fmla="*/ 88 h 112"/>
              <a:gd name="T42" fmla="*/ 12 w 94"/>
              <a:gd name="T43" fmla="*/ 92 h 112"/>
              <a:gd name="T44" fmla="*/ 16 w 94"/>
              <a:gd name="T45" fmla="*/ 102 h 112"/>
              <a:gd name="T46" fmla="*/ 10 w 94"/>
              <a:gd name="T47" fmla="*/ 112 h 112"/>
              <a:gd name="T48" fmla="*/ 4 w 94"/>
              <a:gd name="T49" fmla="*/ 102 h 112"/>
              <a:gd name="T50" fmla="*/ 0 w 94"/>
              <a:gd name="T51" fmla="*/ 90 h 112"/>
              <a:gd name="T52" fmla="*/ 4 w 94"/>
              <a:gd name="T53" fmla="*/ 80 h 112"/>
              <a:gd name="T54" fmla="*/ 14 w 94"/>
              <a:gd name="T55" fmla="*/ 76 h 112"/>
              <a:gd name="T56" fmla="*/ 20 w 94"/>
              <a:gd name="T57" fmla="*/ 76 h 112"/>
              <a:gd name="T58" fmla="*/ 30 w 94"/>
              <a:gd name="T59" fmla="*/ 78 h 112"/>
              <a:gd name="T60" fmla="*/ 46 w 94"/>
              <a:gd name="T61" fmla="*/ 72 h 112"/>
              <a:gd name="T62" fmla="*/ 54 w 94"/>
              <a:gd name="T63" fmla="*/ 6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12">
                <a:moveTo>
                  <a:pt x="54" y="60"/>
                </a:moveTo>
                <a:lnTo>
                  <a:pt x="54" y="60"/>
                </a:lnTo>
                <a:lnTo>
                  <a:pt x="54" y="50"/>
                </a:lnTo>
                <a:lnTo>
                  <a:pt x="52" y="44"/>
                </a:lnTo>
                <a:lnTo>
                  <a:pt x="46" y="28"/>
                </a:lnTo>
                <a:lnTo>
                  <a:pt x="46" y="28"/>
                </a:lnTo>
                <a:lnTo>
                  <a:pt x="46" y="14"/>
                </a:lnTo>
                <a:lnTo>
                  <a:pt x="46" y="0"/>
                </a:lnTo>
                <a:lnTo>
                  <a:pt x="58" y="0"/>
                </a:lnTo>
                <a:lnTo>
                  <a:pt x="58" y="0"/>
                </a:lnTo>
                <a:lnTo>
                  <a:pt x="56" y="12"/>
                </a:lnTo>
                <a:lnTo>
                  <a:pt x="58" y="26"/>
                </a:lnTo>
                <a:lnTo>
                  <a:pt x="58" y="26"/>
                </a:lnTo>
                <a:lnTo>
                  <a:pt x="58" y="28"/>
                </a:lnTo>
                <a:lnTo>
                  <a:pt x="60" y="30"/>
                </a:lnTo>
                <a:lnTo>
                  <a:pt x="60" y="30"/>
                </a:lnTo>
                <a:lnTo>
                  <a:pt x="64" y="30"/>
                </a:lnTo>
                <a:lnTo>
                  <a:pt x="64" y="30"/>
                </a:lnTo>
                <a:lnTo>
                  <a:pt x="70" y="28"/>
                </a:lnTo>
                <a:lnTo>
                  <a:pt x="74" y="30"/>
                </a:lnTo>
                <a:lnTo>
                  <a:pt x="74" y="30"/>
                </a:lnTo>
                <a:lnTo>
                  <a:pt x="84" y="32"/>
                </a:lnTo>
                <a:lnTo>
                  <a:pt x="90" y="38"/>
                </a:lnTo>
                <a:lnTo>
                  <a:pt x="92" y="44"/>
                </a:lnTo>
                <a:lnTo>
                  <a:pt x="94" y="54"/>
                </a:lnTo>
                <a:lnTo>
                  <a:pt x="94" y="54"/>
                </a:lnTo>
                <a:lnTo>
                  <a:pt x="92" y="68"/>
                </a:lnTo>
                <a:lnTo>
                  <a:pt x="86" y="80"/>
                </a:lnTo>
                <a:lnTo>
                  <a:pt x="86" y="80"/>
                </a:lnTo>
                <a:lnTo>
                  <a:pt x="80" y="88"/>
                </a:lnTo>
                <a:lnTo>
                  <a:pt x="72" y="96"/>
                </a:lnTo>
                <a:lnTo>
                  <a:pt x="62" y="100"/>
                </a:lnTo>
                <a:lnTo>
                  <a:pt x="50" y="102"/>
                </a:lnTo>
                <a:lnTo>
                  <a:pt x="50" y="102"/>
                </a:lnTo>
                <a:lnTo>
                  <a:pt x="44" y="102"/>
                </a:lnTo>
                <a:lnTo>
                  <a:pt x="38" y="100"/>
                </a:lnTo>
                <a:lnTo>
                  <a:pt x="30" y="98"/>
                </a:lnTo>
                <a:lnTo>
                  <a:pt x="24" y="92"/>
                </a:lnTo>
                <a:lnTo>
                  <a:pt x="24" y="92"/>
                </a:lnTo>
                <a:lnTo>
                  <a:pt x="20" y="88"/>
                </a:lnTo>
                <a:lnTo>
                  <a:pt x="16" y="88"/>
                </a:lnTo>
                <a:lnTo>
                  <a:pt x="16" y="88"/>
                </a:lnTo>
                <a:lnTo>
                  <a:pt x="14" y="88"/>
                </a:lnTo>
                <a:lnTo>
                  <a:pt x="12" y="92"/>
                </a:lnTo>
                <a:lnTo>
                  <a:pt x="12" y="92"/>
                </a:lnTo>
                <a:lnTo>
                  <a:pt x="16" y="102"/>
                </a:lnTo>
                <a:lnTo>
                  <a:pt x="22" y="112"/>
                </a:lnTo>
                <a:lnTo>
                  <a:pt x="10" y="112"/>
                </a:lnTo>
                <a:lnTo>
                  <a:pt x="10" y="112"/>
                </a:lnTo>
                <a:lnTo>
                  <a:pt x="4" y="102"/>
                </a:lnTo>
                <a:lnTo>
                  <a:pt x="0" y="90"/>
                </a:lnTo>
                <a:lnTo>
                  <a:pt x="0" y="90"/>
                </a:lnTo>
                <a:lnTo>
                  <a:pt x="2" y="84"/>
                </a:lnTo>
                <a:lnTo>
                  <a:pt x="4" y="80"/>
                </a:lnTo>
                <a:lnTo>
                  <a:pt x="8" y="78"/>
                </a:lnTo>
                <a:lnTo>
                  <a:pt x="14" y="76"/>
                </a:lnTo>
                <a:lnTo>
                  <a:pt x="14" y="76"/>
                </a:lnTo>
                <a:lnTo>
                  <a:pt x="20" y="76"/>
                </a:lnTo>
                <a:lnTo>
                  <a:pt x="30" y="78"/>
                </a:lnTo>
                <a:lnTo>
                  <a:pt x="30" y="78"/>
                </a:lnTo>
                <a:lnTo>
                  <a:pt x="40" y="76"/>
                </a:lnTo>
                <a:lnTo>
                  <a:pt x="46" y="72"/>
                </a:lnTo>
                <a:lnTo>
                  <a:pt x="52" y="66"/>
                </a:lnTo>
                <a:lnTo>
                  <a:pt x="54" y="60"/>
                </a:lnTo>
                <a:lnTo>
                  <a:pt x="54" y="6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3"/>
          <p:cNvSpPr>
            <a:spLocks/>
          </p:cNvSpPr>
          <p:nvPr/>
        </p:nvSpPr>
        <p:spPr bwMode="auto">
          <a:xfrm>
            <a:off x="6925003" y="4279805"/>
            <a:ext cx="609426" cy="507855"/>
          </a:xfrm>
          <a:custGeom>
            <a:avLst/>
            <a:gdLst>
              <a:gd name="T0" fmla="*/ 16 w 120"/>
              <a:gd name="T1" fmla="*/ 80 h 100"/>
              <a:gd name="T2" fmla="*/ 4 w 120"/>
              <a:gd name="T3" fmla="*/ 68 h 100"/>
              <a:gd name="T4" fmla="*/ 2 w 120"/>
              <a:gd name="T5" fmla="*/ 60 h 100"/>
              <a:gd name="T6" fmla="*/ 4 w 120"/>
              <a:gd name="T7" fmla="*/ 52 h 100"/>
              <a:gd name="T8" fmla="*/ 0 w 120"/>
              <a:gd name="T9" fmla="*/ 40 h 100"/>
              <a:gd name="T10" fmla="*/ 0 w 120"/>
              <a:gd name="T11" fmla="*/ 32 h 100"/>
              <a:gd name="T12" fmla="*/ 4 w 120"/>
              <a:gd name="T13" fmla="*/ 22 h 100"/>
              <a:gd name="T14" fmla="*/ 4 w 120"/>
              <a:gd name="T15" fmla="*/ 16 h 100"/>
              <a:gd name="T16" fmla="*/ 10 w 120"/>
              <a:gd name="T17" fmla="*/ 10 h 100"/>
              <a:gd name="T18" fmla="*/ 22 w 120"/>
              <a:gd name="T19" fmla="*/ 4 h 100"/>
              <a:gd name="T20" fmla="*/ 28 w 120"/>
              <a:gd name="T21" fmla="*/ 2 h 100"/>
              <a:gd name="T22" fmla="*/ 34 w 120"/>
              <a:gd name="T23" fmla="*/ 8 h 100"/>
              <a:gd name="T24" fmla="*/ 42 w 120"/>
              <a:gd name="T25" fmla="*/ 14 h 100"/>
              <a:gd name="T26" fmla="*/ 52 w 120"/>
              <a:gd name="T27" fmla="*/ 12 h 100"/>
              <a:gd name="T28" fmla="*/ 60 w 120"/>
              <a:gd name="T29" fmla="*/ 12 h 100"/>
              <a:gd name="T30" fmla="*/ 68 w 120"/>
              <a:gd name="T31" fmla="*/ 12 h 100"/>
              <a:gd name="T32" fmla="*/ 78 w 120"/>
              <a:gd name="T33" fmla="*/ 12 h 100"/>
              <a:gd name="T34" fmla="*/ 90 w 120"/>
              <a:gd name="T35" fmla="*/ 8 h 100"/>
              <a:gd name="T36" fmla="*/ 90 w 120"/>
              <a:gd name="T37" fmla="*/ 4 h 100"/>
              <a:gd name="T38" fmla="*/ 104 w 120"/>
              <a:gd name="T39" fmla="*/ 0 h 100"/>
              <a:gd name="T40" fmla="*/ 112 w 120"/>
              <a:gd name="T41" fmla="*/ 6 h 100"/>
              <a:gd name="T42" fmla="*/ 114 w 120"/>
              <a:gd name="T43" fmla="*/ 22 h 100"/>
              <a:gd name="T44" fmla="*/ 118 w 120"/>
              <a:gd name="T45" fmla="*/ 28 h 100"/>
              <a:gd name="T46" fmla="*/ 120 w 120"/>
              <a:gd name="T47" fmla="*/ 38 h 100"/>
              <a:gd name="T48" fmla="*/ 116 w 120"/>
              <a:gd name="T49" fmla="*/ 46 h 100"/>
              <a:gd name="T50" fmla="*/ 116 w 120"/>
              <a:gd name="T51" fmla="*/ 56 h 100"/>
              <a:gd name="T52" fmla="*/ 114 w 120"/>
              <a:gd name="T53" fmla="*/ 64 h 100"/>
              <a:gd name="T54" fmla="*/ 106 w 120"/>
              <a:gd name="T55" fmla="*/ 72 h 100"/>
              <a:gd name="T56" fmla="*/ 100 w 120"/>
              <a:gd name="T57" fmla="*/ 76 h 100"/>
              <a:gd name="T58" fmla="*/ 94 w 120"/>
              <a:gd name="T59" fmla="*/ 70 h 100"/>
              <a:gd name="T60" fmla="*/ 84 w 120"/>
              <a:gd name="T61" fmla="*/ 68 h 100"/>
              <a:gd name="T62" fmla="*/ 78 w 120"/>
              <a:gd name="T63" fmla="*/ 64 h 100"/>
              <a:gd name="T64" fmla="*/ 76 w 120"/>
              <a:gd name="T65" fmla="*/ 72 h 100"/>
              <a:gd name="T66" fmla="*/ 72 w 120"/>
              <a:gd name="T67" fmla="*/ 76 h 100"/>
              <a:gd name="T68" fmla="*/ 76 w 120"/>
              <a:gd name="T69" fmla="*/ 88 h 100"/>
              <a:gd name="T70" fmla="*/ 72 w 120"/>
              <a:gd name="T71" fmla="*/ 96 h 100"/>
              <a:gd name="T72" fmla="*/ 58 w 120"/>
              <a:gd name="T73" fmla="*/ 98 h 100"/>
              <a:gd name="T74" fmla="*/ 52 w 120"/>
              <a:gd name="T75" fmla="*/ 92 h 100"/>
              <a:gd name="T76" fmla="*/ 54 w 120"/>
              <a:gd name="T77" fmla="*/ 82 h 100"/>
              <a:gd name="T78" fmla="*/ 52 w 120"/>
              <a:gd name="T79" fmla="*/ 68 h 100"/>
              <a:gd name="T80" fmla="*/ 56 w 120"/>
              <a:gd name="T81" fmla="*/ 60 h 100"/>
              <a:gd name="T82" fmla="*/ 62 w 120"/>
              <a:gd name="T83" fmla="*/ 52 h 100"/>
              <a:gd name="T84" fmla="*/ 70 w 120"/>
              <a:gd name="T85" fmla="*/ 46 h 100"/>
              <a:gd name="T86" fmla="*/ 84 w 120"/>
              <a:gd name="T87" fmla="*/ 46 h 100"/>
              <a:gd name="T88" fmla="*/ 90 w 120"/>
              <a:gd name="T89" fmla="*/ 44 h 100"/>
              <a:gd name="T90" fmla="*/ 96 w 120"/>
              <a:gd name="T91" fmla="*/ 38 h 100"/>
              <a:gd name="T92" fmla="*/ 96 w 120"/>
              <a:gd name="T93" fmla="*/ 26 h 100"/>
              <a:gd name="T94" fmla="*/ 88 w 120"/>
              <a:gd name="T95" fmla="*/ 26 h 100"/>
              <a:gd name="T96" fmla="*/ 80 w 120"/>
              <a:gd name="T97" fmla="*/ 32 h 100"/>
              <a:gd name="T98" fmla="*/ 68 w 120"/>
              <a:gd name="T99" fmla="*/ 34 h 100"/>
              <a:gd name="T100" fmla="*/ 60 w 120"/>
              <a:gd name="T101" fmla="*/ 34 h 100"/>
              <a:gd name="T102" fmla="*/ 48 w 120"/>
              <a:gd name="T103" fmla="*/ 32 h 100"/>
              <a:gd name="T104" fmla="*/ 36 w 120"/>
              <a:gd name="T105" fmla="*/ 28 h 100"/>
              <a:gd name="T106" fmla="*/ 26 w 120"/>
              <a:gd name="T107" fmla="*/ 26 h 100"/>
              <a:gd name="T108" fmla="*/ 20 w 120"/>
              <a:gd name="T109" fmla="*/ 32 h 100"/>
              <a:gd name="T110" fmla="*/ 24 w 120"/>
              <a:gd name="T111" fmla="*/ 46 h 100"/>
              <a:gd name="T112" fmla="*/ 28 w 120"/>
              <a:gd name="T113" fmla="*/ 54 h 100"/>
              <a:gd name="T114" fmla="*/ 30 w 120"/>
              <a:gd name="T115" fmla="*/ 64 h 100"/>
              <a:gd name="T116" fmla="*/ 28 w 120"/>
              <a:gd name="T117" fmla="*/ 76 h 100"/>
              <a:gd name="T118" fmla="*/ 22 w 120"/>
              <a:gd name="T11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100">
                <a:moveTo>
                  <a:pt x="22" y="80"/>
                </a:moveTo>
                <a:lnTo>
                  <a:pt x="22" y="80"/>
                </a:lnTo>
                <a:lnTo>
                  <a:pt x="16" y="80"/>
                </a:lnTo>
                <a:lnTo>
                  <a:pt x="10" y="78"/>
                </a:lnTo>
                <a:lnTo>
                  <a:pt x="6" y="72"/>
                </a:lnTo>
                <a:lnTo>
                  <a:pt x="4" y="68"/>
                </a:lnTo>
                <a:lnTo>
                  <a:pt x="4" y="62"/>
                </a:lnTo>
                <a:lnTo>
                  <a:pt x="4" y="62"/>
                </a:lnTo>
                <a:lnTo>
                  <a:pt x="2" y="60"/>
                </a:lnTo>
                <a:lnTo>
                  <a:pt x="2" y="56"/>
                </a:lnTo>
                <a:lnTo>
                  <a:pt x="4" y="52"/>
                </a:lnTo>
                <a:lnTo>
                  <a:pt x="4" y="52"/>
                </a:lnTo>
                <a:lnTo>
                  <a:pt x="0" y="48"/>
                </a:lnTo>
                <a:lnTo>
                  <a:pt x="0" y="44"/>
                </a:lnTo>
                <a:lnTo>
                  <a:pt x="0" y="40"/>
                </a:lnTo>
                <a:lnTo>
                  <a:pt x="2" y="36"/>
                </a:lnTo>
                <a:lnTo>
                  <a:pt x="2" y="36"/>
                </a:lnTo>
                <a:lnTo>
                  <a:pt x="0" y="32"/>
                </a:lnTo>
                <a:lnTo>
                  <a:pt x="0" y="28"/>
                </a:lnTo>
                <a:lnTo>
                  <a:pt x="2" y="26"/>
                </a:lnTo>
                <a:lnTo>
                  <a:pt x="4" y="22"/>
                </a:lnTo>
                <a:lnTo>
                  <a:pt x="4" y="22"/>
                </a:lnTo>
                <a:lnTo>
                  <a:pt x="4" y="20"/>
                </a:lnTo>
                <a:lnTo>
                  <a:pt x="4" y="16"/>
                </a:lnTo>
                <a:lnTo>
                  <a:pt x="6" y="12"/>
                </a:lnTo>
                <a:lnTo>
                  <a:pt x="10" y="10"/>
                </a:lnTo>
                <a:lnTo>
                  <a:pt x="10" y="10"/>
                </a:lnTo>
                <a:lnTo>
                  <a:pt x="12" y="8"/>
                </a:lnTo>
                <a:lnTo>
                  <a:pt x="14" y="6"/>
                </a:lnTo>
                <a:lnTo>
                  <a:pt x="22" y="4"/>
                </a:lnTo>
                <a:lnTo>
                  <a:pt x="22" y="4"/>
                </a:lnTo>
                <a:lnTo>
                  <a:pt x="26" y="2"/>
                </a:lnTo>
                <a:lnTo>
                  <a:pt x="28" y="2"/>
                </a:lnTo>
                <a:lnTo>
                  <a:pt x="32" y="4"/>
                </a:lnTo>
                <a:lnTo>
                  <a:pt x="34" y="8"/>
                </a:lnTo>
                <a:lnTo>
                  <a:pt x="34" y="8"/>
                </a:lnTo>
                <a:lnTo>
                  <a:pt x="38" y="8"/>
                </a:lnTo>
                <a:lnTo>
                  <a:pt x="40" y="8"/>
                </a:lnTo>
                <a:lnTo>
                  <a:pt x="42" y="14"/>
                </a:lnTo>
                <a:lnTo>
                  <a:pt x="42" y="14"/>
                </a:lnTo>
                <a:lnTo>
                  <a:pt x="48" y="10"/>
                </a:lnTo>
                <a:lnTo>
                  <a:pt x="52" y="12"/>
                </a:lnTo>
                <a:lnTo>
                  <a:pt x="54" y="14"/>
                </a:lnTo>
                <a:lnTo>
                  <a:pt x="54" y="14"/>
                </a:lnTo>
                <a:lnTo>
                  <a:pt x="60" y="12"/>
                </a:lnTo>
                <a:lnTo>
                  <a:pt x="66" y="16"/>
                </a:lnTo>
                <a:lnTo>
                  <a:pt x="66" y="16"/>
                </a:lnTo>
                <a:lnTo>
                  <a:pt x="68" y="12"/>
                </a:lnTo>
                <a:lnTo>
                  <a:pt x="72" y="12"/>
                </a:lnTo>
                <a:lnTo>
                  <a:pt x="78" y="12"/>
                </a:lnTo>
                <a:lnTo>
                  <a:pt x="78" y="12"/>
                </a:lnTo>
                <a:lnTo>
                  <a:pt x="80" y="10"/>
                </a:lnTo>
                <a:lnTo>
                  <a:pt x="82" y="8"/>
                </a:lnTo>
                <a:lnTo>
                  <a:pt x="90" y="8"/>
                </a:lnTo>
                <a:lnTo>
                  <a:pt x="90" y="8"/>
                </a:lnTo>
                <a:lnTo>
                  <a:pt x="90" y="6"/>
                </a:lnTo>
                <a:lnTo>
                  <a:pt x="90" y="4"/>
                </a:lnTo>
                <a:lnTo>
                  <a:pt x="96" y="2"/>
                </a:lnTo>
                <a:lnTo>
                  <a:pt x="96" y="2"/>
                </a:lnTo>
                <a:lnTo>
                  <a:pt x="104" y="0"/>
                </a:lnTo>
                <a:lnTo>
                  <a:pt x="108" y="2"/>
                </a:lnTo>
                <a:lnTo>
                  <a:pt x="112" y="6"/>
                </a:lnTo>
                <a:lnTo>
                  <a:pt x="112" y="6"/>
                </a:lnTo>
                <a:lnTo>
                  <a:pt x="116" y="14"/>
                </a:lnTo>
                <a:lnTo>
                  <a:pt x="116" y="18"/>
                </a:lnTo>
                <a:lnTo>
                  <a:pt x="114" y="22"/>
                </a:lnTo>
                <a:lnTo>
                  <a:pt x="114" y="22"/>
                </a:lnTo>
                <a:lnTo>
                  <a:pt x="118" y="26"/>
                </a:lnTo>
                <a:lnTo>
                  <a:pt x="118" y="28"/>
                </a:lnTo>
                <a:lnTo>
                  <a:pt x="116" y="34"/>
                </a:lnTo>
                <a:lnTo>
                  <a:pt x="116" y="34"/>
                </a:lnTo>
                <a:lnTo>
                  <a:pt x="120" y="38"/>
                </a:lnTo>
                <a:lnTo>
                  <a:pt x="120" y="40"/>
                </a:lnTo>
                <a:lnTo>
                  <a:pt x="116" y="46"/>
                </a:lnTo>
                <a:lnTo>
                  <a:pt x="116" y="46"/>
                </a:lnTo>
                <a:lnTo>
                  <a:pt x="118" y="50"/>
                </a:lnTo>
                <a:lnTo>
                  <a:pt x="118" y="54"/>
                </a:lnTo>
                <a:lnTo>
                  <a:pt x="116" y="56"/>
                </a:lnTo>
                <a:lnTo>
                  <a:pt x="114" y="60"/>
                </a:lnTo>
                <a:lnTo>
                  <a:pt x="114" y="60"/>
                </a:lnTo>
                <a:lnTo>
                  <a:pt x="114" y="64"/>
                </a:lnTo>
                <a:lnTo>
                  <a:pt x="114" y="68"/>
                </a:lnTo>
                <a:lnTo>
                  <a:pt x="112" y="70"/>
                </a:lnTo>
                <a:lnTo>
                  <a:pt x="106" y="72"/>
                </a:lnTo>
                <a:lnTo>
                  <a:pt x="106" y="72"/>
                </a:lnTo>
                <a:lnTo>
                  <a:pt x="102" y="74"/>
                </a:lnTo>
                <a:lnTo>
                  <a:pt x="100" y="76"/>
                </a:lnTo>
                <a:lnTo>
                  <a:pt x="96" y="74"/>
                </a:lnTo>
                <a:lnTo>
                  <a:pt x="94" y="70"/>
                </a:lnTo>
                <a:lnTo>
                  <a:pt x="94" y="70"/>
                </a:lnTo>
                <a:lnTo>
                  <a:pt x="90" y="70"/>
                </a:lnTo>
                <a:lnTo>
                  <a:pt x="88" y="70"/>
                </a:lnTo>
                <a:lnTo>
                  <a:pt x="84" y="68"/>
                </a:lnTo>
                <a:lnTo>
                  <a:pt x="84" y="66"/>
                </a:lnTo>
                <a:lnTo>
                  <a:pt x="84" y="66"/>
                </a:lnTo>
                <a:lnTo>
                  <a:pt x="78" y="64"/>
                </a:lnTo>
                <a:lnTo>
                  <a:pt x="74" y="66"/>
                </a:lnTo>
                <a:lnTo>
                  <a:pt x="74" y="66"/>
                </a:lnTo>
                <a:lnTo>
                  <a:pt x="76" y="72"/>
                </a:lnTo>
                <a:lnTo>
                  <a:pt x="74" y="74"/>
                </a:lnTo>
                <a:lnTo>
                  <a:pt x="72" y="76"/>
                </a:lnTo>
                <a:lnTo>
                  <a:pt x="72" y="76"/>
                </a:lnTo>
                <a:lnTo>
                  <a:pt x="76" y="80"/>
                </a:lnTo>
                <a:lnTo>
                  <a:pt x="76" y="84"/>
                </a:lnTo>
                <a:lnTo>
                  <a:pt x="76" y="88"/>
                </a:lnTo>
                <a:lnTo>
                  <a:pt x="74" y="92"/>
                </a:lnTo>
                <a:lnTo>
                  <a:pt x="74" y="92"/>
                </a:lnTo>
                <a:lnTo>
                  <a:pt x="72" y="96"/>
                </a:lnTo>
                <a:lnTo>
                  <a:pt x="68" y="100"/>
                </a:lnTo>
                <a:lnTo>
                  <a:pt x="64" y="100"/>
                </a:lnTo>
                <a:lnTo>
                  <a:pt x="58" y="98"/>
                </a:lnTo>
                <a:lnTo>
                  <a:pt x="58" y="98"/>
                </a:lnTo>
                <a:lnTo>
                  <a:pt x="54" y="96"/>
                </a:lnTo>
                <a:lnTo>
                  <a:pt x="52" y="92"/>
                </a:lnTo>
                <a:lnTo>
                  <a:pt x="52" y="88"/>
                </a:lnTo>
                <a:lnTo>
                  <a:pt x="54" y="82"/>
                </a:lnTo>
                <a:lnTo>
                  <a:pt x="54" y="82"/>
                </a:lnTo>
                <a:lnTo>
                  <a:pt x="52" y="78"/>
                </a:lnTo>
                <a:lnTo>
                  <a:pt x="52" y="74"/>
                </a:lnTo>
                <a:lnTo>
                  <a:pt x="52" y="68"/>
                </a:lnTo>
                <a:lnTo>
                  <a:pt x="56" y="64"/>
                </a:lnTo>
                <a:lnTo>
                  <a:pt x="56" y="64"/>
                </a:lnTo>
                <a:lnTo>
                  <a:pt x="56" y="60"/>
                </a:lnTo>
                <a:lnTo>
                  <a:pt x="60" y="54"/>
                </a:lnTo>
                <a:lnTo>
                  <a:pt x="60" y="54"/>
                </a:lnTo>
                <a:lnTo>
                  <a:pt x="62" y="52"/>
                </a:lnTo>
                <a:lnTo>
                  <a:pt x="66" y="50"/>
                </a:lnTo>
                <a:lnTo>
                  <a:pt x="66" y="50"/>
                </a:lnTo>
                <a:lnTo>
                  <a:pt x="70" y="46"/>
                </a:lnTo>
                <a:lnTo>
                  <a:pt x="78" y="46"/>
                </a:lnTo>
                <a:lnTo>
                  <a:pt x="78" y="46"/>
                </a:lnTo>
                <a:lnTo>
                  <a:pt x="84" y="46"/>
                </a:lnTo>
                <a:lnTo>
                  <a:pt x="90" y="50"/>
                </a:lnTo>
                <a:lnTo>
                  <a:pt x="90" y="50"/>
                </a:lnTo>
                <a:lnTo>
                  <a:pt x="90" y="44"/>
                </a:lnTo>
                <a:lnTo>
                  <a:pt x="94" y="40"/>
                </a:lnTo>
                <a:lnTo>
                  <a:pt x="96" y="38"/>
                </a:lnTo>
                <a:lnTo>
                  <a:pt x="96" y="38"/>
                </a:lnTo>
                <a:lnTo>
                  <a:pt x="98" y="32"/>
                </a:lnTo>
                <a:lnTo>
                  <a:pt x="98" y="28"/>
                </a:lnTo>
                <a:lnTo>
                  <a:pt x="96" y="26"/>
                </a:lnTo>
                <a:lnTo>
                  <a:pt x="96" y="26"/>
                </a:lnTo>
                <a:lnTo>
                  <a:pt x="92" y="24"/>
                </a:lnTo>
                <a:lnTo>
                  <a:pt x="88" y="26"/>
                </a:lnTo>
                <a:lnTo>
                  <a:pt x="84" y="28"/>
                </a:lnTo>
                <a:lnTo>
                  <a:pt x="80" y="32"/>
                </a:lnTo>
                <a:lnTo>
                  <a:pt x="80" y="32"/>
                </a:lnTo>
                <a:lnTo>
                  <a:pt x="76" y="34"/>
                </a:lnTo>
                <a:lnTo>
                  <a:pt x="72" y="36"/>
                </a:lnTo>
                <a:lnTo>
                  <a:pt x="68" y="34"/>
                </a:lnTo>
                <a:lnTo>
                  <a:pt x="64" y="32"/>
                </a:lnTo>
                <a:lnTo>
                  <a:pt x="64" y="32"/>
                </a:lnTo>
                <a:lnTo>
                  <a:pt x="60" y="34"/>
                </a:lnTo>
                <a:lnTo>
                  <a:pt x="56" y="36"/>
                </a:lnTo>
                <a:lnTo>
                  <a:pt x="52" y="34"/>
                </a:lnTo>
                <a:lnTo>
                  <a:pt x="48" y="32"/>
                </a:lnTo>
                <a:lnTo>
                  <a:pt x="48" y="32"/>
                </a:lnTo>
                <a:lnTo>
                  <a:pt x="40" y="32"/>
                </a:lnTo>
                <a:lnTo>
                  <a:pt x="36" y="28"/>
                </a:lnTo>
                <a:lnTo>
                  <a:pt x="36" y="28"/>
                </a:lnTo>
                <a:lnTo>
                  <a:pt x="30" y="26"/>
                </a:lnTo>
                <a:lnTo>
                  <a:pt x="26" y="26"/>
                </a:lnTo>
                <a:lnTo>
                  <a:pt x="24" y="28"/>
                </a:lnTo>
                <a:lnTo>
                  <a:pt x="20" y="32"/>
                </a:lnTo>
                <a:lnTo>
                  <a:pt x="20" y="32"/>
                </a:lnTo>
                <a:lnTo>
                  <a:pt x="24" y="38"/>
                </a:lnTo>
                <a:lnTo>
                  <a:pt x="24" y="42"/>
                </a:lnTo>
                <a:lnTo>
                  <a:pt x="24" y="46"/>
                </a:lnTo>
                <a:lnTo>
                  <a:pt x="24" y="46"/>
                </a:lnTo>
                <a:lnTo>
                  <a:pt x="28" y="50"/>
                </a:lnTo>
                <a:lnTo>
                  <a:pt x="28" y="54"/>
                </a:lnTo>
                <a:lnTo>
                  <a:pt x="28" y="58"/>
                </a:lnTo>
                <a:lnTo>
                  <a:pt x="28" y="58"/>
                </a:lnTo>
                <a:lnTo>
                  <a:pt x="30" y="64"/>
                </a:lnTo>
                <a:lnTo>
                  <a:pt x="30" y="70"/>
                </a:lnTo>
                <a:lnTo>
                  <a:pt x="30" y="70"/>
                </a:lnTo>
                <a:lnTo>
                  <a:pt x="28" y="76"/>
                </a:lnTo>
                <a:lnTo>
                  <a:pt x="24" y="78"/>
                </a:lnTo>
                <a:lnTo>
                  <a:pt x="22" y="80"/>
                </a:lnTo>
                <a:lnTo>
                  <a:pt x="22" y="8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p:cNvSpPr>
          <p:nvPr/>
        </p:nvSpPr>
        <p:spPr bwMode="auto">
          <a:xfrm>
            <a:off x="6762491" y="2969538"/>
            <a:ext cx="416441" cy="406284"/>
          </a:xfrm>
          <a:custGeom>
            <a:avLst/>
            <a:gdLst>
              <a:gd name="T0" fmla="*/ 82 w 82"/>
              <a:gd name="T1" fmla="*/ 40 h 80"/>
              <a:gd name="T2" fmla="*/ 82 w 82"/>
              <a:gd name="T3" fmla="*/ 40 h 80"/>
              <a:gd name="T4" fmla="*/ 80 w 82"/>
              <a:gd name="T5" fmla="*/ 48 h 80"/>
              <a:gd name="T6" fmla="*/ 78 w 82"/>
              <a:gd name="T7" fmla="*/ 56 h 80"/>
              <a:gd name="T8" fmla="*/ 74 w 82"/>
              <a:gd name="T9" fmla="*/ 62 h 80"/>
              <a:gd name="T10" fmla="*/ 70 w 82"/>
              <a:gd name="T11" fmla="*/ 68 h 80"/>
              <a:gd name="T12" fmla="*/ 64 w 82"/>
              <a:gd name="T13" fmla="*/ 74 h 80"/>
              <a:gd name="T14" fmla="*/ 56 w 82"/>
              <a:gd name="T15" fmla="*/ 78 h 80"/>
              <a:gd name="T16" fmla="*/ 48 w 82"/>
              <a:gd name="T17" fmla="*/ 80 h 80"/>
              <a:gd name="T18" fmla="*/ 40 w 82"/>
              <a:gd name="T19" fmla="*/ 80 h 80"/>
              <a:gd name="T20" fmla="*/ 40 w 82"/>
              <a:gd name="T21" fmla="*/ 80 h 80"/>
              <a:gd name="T22" fmla="*/ 32 w 82"/>
              <a:gd name="T23" fmla="*/ 80 h 80"/>
              <a:gd name="T24" fmla="*/ 24 w 82"/>
              <a:gd name="T25" fmla="*/ 78 h 80"/>
              <a:gd name="T26" fmla="*/ 18 w 82"/>
              <a:gd name="T27" fmla="*/ 74 h 80"/>
              <a:gd name="T28" fmla="*/ 12 w 82"/>
              <a:gd name="T29" fmla="*/ 68 h 80"/>
              <a:gd name="T30" fmla="*/ 8 w 82"/>
              <a:gd name="T31" fmla="*/ 62 h 80"/>
              <a:gd name="T32" fmla="*/ 4 w 82"/>
              <a:gd name="T33" fmla="*/ 56 h 80"/>
              <a:gd name="T34" fmla="*/ 0 w 82"/>
              <a:gd name="T35" fmla="*/ 48 h 80"/>
              <a:gd name="T36" fmla="*/ 0 w 82"/>
              <a:gd name="T37" fmla="*/ 40 h 80"/>
              <a:gd name="T38" fmla="*/ 0 w 82"/>
              <a:gd name="T39" fmla="*/ 40 h 80"/>
              <a:gd name="T40" fmla="*/ 0 w 82"/>
              <a:gd name="T41" fmla="*/ 32 h 80"/>
              <a:gd name="T42" fmla="*/ 4 w 82"/>
              <a:gd name="T43" fmla="*/ 24 h 80"/>
              <a:gd name="T44" fmla="*/ 8 w 82"/>
              <a:gd name="T45" fmla="*/ 18 h 80"/>
              <a:gd name="T46" fmla="*/ 12 w 82"/>
              <a:gd name="T47" fmla="*/ 12 h 80"/>
              <a:gd name="T48" fmla="*/ 18 w 82"/>
              <a:gd name="T49" fmla="*/ 6 h 80"/>
              <a:gd name="T50" fmla="*/ 24 w 82"/>
              <a:gd name="T51" fmla="*/ 2 h 80"/>
              <a:gd name="T52" fmla="*/ 32 w 82"/>
              <a:gd name="T53" fmla="*/ 0 h 80"/>
              <a:gd name="T54" fmla="*/ 40 w 82"/>
              <a:gd name="T55" fmla="*/ 0 h 80"/>
              <a:gd name="T56" fmla="*/ 40 w 82"/>
              <a:gd name="T57" fmla="*/ 0 h 80"/>
              <a:gd name="T58" fmla="*/ 48 w 82"/>
              <a:gd name="T59" fmla="*/ 0 h 80"/>
              <a:gd name="T60" fmla="*/ 56 w 82"/>
              <a:gd name="T61" fmla="*/ 2 h 80"/>
              <a:gd name="T62" fmla="*/ 64 w 82"/>
              <a:gd name="T63" fmla="*/ 6 h 80"/>
              <a:gd name="T64" fmla="*/ 70 w 82"/>
              <a:gd name="T65" fmla="*/ 12 h 80"/>
              <a:gd name="T66" fmla="*/ 74 w 82"/>
              <a:gd name="T67" fmla="*/ 18 h 80"/>
              <a:gd name="T68" fmla="*/ 78 w 82"/>
              <a:gd name="T69" fmla="*/ 24 h 80"/>
              <a:gd name="T70" fmla="*/ 80 w 82"/>
              <a:gd name="T71" fmla="*/ 32 h 80"/>
              <a:gd name="T72" fmla="*/ 82 w 82"/>
              <a:gd name="T73" fmla="*/ 40 h 80"/>
              <a:gd name="T74" fmla="*/ 82 w 82"/>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80">
                <a:moveTo>
                  <a:pt x="82" y="40"/>
                </a:moveTo>
                <a:lnTo>
                  <a:pt x="82" y="40"/>
                </a:lnTo>
                <a:lnTo>
                  <a:pt x="80" y="48"/>
                </a:lnTo>
                <a:lnTo>
                  <a:pt x="78" y="56"/>
                </a:lnTo>
                <a:lnTo>
                  <a:pt x="74" y="62"/>
                </a:lnTo>
                <a:lnTo>
                  <a:pt x="70" y="68"/>
                </a:lnTo>
                <a:lnTo>
                  <a:pt x="64" y="74"/>
                </a:lnTo>
                <a:lnTo>
                  <a:pt x="56" y="78"/>
                </a:lnTo>
                <a:lnTo>
                  <a:pt x="48" y="80"/>
                </a:lnTo>
                <a:lnTo>
                  <a:pt x="40" y="80"/>
                </a:lnTo>
                <a:lnTo>
                  <a:pt x="40" y="80"/>
                </a:lnTo>
                <a:lnTo>
                  <a:pt x="32" y="80"/>
                </a:lnTo>
                <a:lnTo>
                  <a:pt x="24" y="78"/>
                </a:lnTo>
                <a:lnTo>
                  <a:pt x="18" y="74"/>
                </a:lnTo>
                <a:lnTo>
                  <a:pt x="12" y="68"/>
                </a:lnTo>
                <a:lnTo>
                  <a:pt x="8" y="62"/>
                </a:lnTo>
                <a:lnTo>
                  <a:pt x="4" y="56"/>
                </a:lnTo>
                <a:lnTo>
                  <a:pt x="0" y="48"/>
                </a:lnTo>
                <a:lnTo>
                  <a:pt x="0" y="40"/>
                </a:lnTo>
                <a:lnTo>
                  <a:pt x="0" y="40"/>
                </a:lnTo>
                <a:lnTo>
                  <a:pt x="0" y="32"/>
                </a:lnTo>
                <a:lnTo>
                  <a:pt x="4" y="24"/>
                </a:lnTo>
                <a:lnTo>
                  <a:pt x="8" y="18"/>
                </a:lnTo>
                <a:lnTo>
                  <a:pt x="12" y="12"/>
                </a:lnTo>
                <a:lnTo>
                  <a:pt x="18" y="6"/>
                </a:lnTo>
                <a:lnTo>
                  <a:pt x="24" y="2"/>
                </a:lnTo>
                <a:lnTo>
                  <a:pt x="32" y="0"/>
                </a:lnTo>
                <a:lnTo>
                  <a:pt x="40" y="0"/>
                </a:lnTo>
                <a:lnTo>
                  <a:pt x="40" y="0"/>
                </a:lnTo>
                <a:lnTo>
                  <a:pt x="48" y="0"/>
                </a:lnTo>
                <a:lnTo>
                  <a:pt x="56" y="2"/>
                </a:lnTo>
                <a:lnTo>
                  <a:pt x="64" y="6"/>
                </a:lnTo>
                <a:lnTo>
                  <a:pt x="70" y="12"/>
                </a:lnTo>
                <a:lnTo>
                  <a:pt x="74" y="18"/>
                </a:lnTo>
                <a:lnTo>
                  <a:pt x="78" y="24"/>
                </a:lnTo>
                <a:lnTo>
                  <a:pt x="80" y="32"/>
                </a:lnTo>
                <a:lnTo>
                  <a:pt x="82" y="40"/>
                </a:lnTo>
                <a:lnTo>
                  <a:pt x="82" y="4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p:cNvSpPr>
          <p:nvPr/>
        </p:nvSpPr>
        <p:spPr bwMode="auto">
          <a:xfrm>
            <a:off x="7229717" y="2969538"/>
            <a:ext cx="406285" cy="406284"/>
          </a:xfrm>
          <a:custGeom>
            <a:avLst/>
            <a:gdLst>
              <a:gd name="T0" fmla="*/ 80 w 80"/>
              <a:gd name="T1" fmla="*/ 40 h 80"/>
              <a:gd name="T2" fmla="*/ 80 w 80"/>
              <a:gd name="T3" fmla="*/ 40 h 80"/>
              <a:gd name="T4" fmla="*/ 80 w 80"/>
              <a:gd name="T5" fmla="*/ 48 h 80"/>
              <a:gd name="T6" fmla="*/ 78 w 80"/>
              <a:gd name="T7" fmla="*/ 56 h 80"/>
              <a:gd name="T8" fmla="*/ 74 w 80"/>
              <a:gd name="T9" fmla="*/ 62 h 80"/>
              <a:gd name="T10" fmla="*/ 68 w 80"/>
              <a:gd name="T11" fmla="*/ 68 h 80"/>
              <a:gd name="T12" fmla="*/ 62 w 80"/>
              <a:gd name="T13" fmla="*/ 74 h 80"/>
              <a:gd name="T14" fmla="*/ 56 w 80"/>
              <a:gd name="T15" fmla="*/ 78 h 80"/>
              <a:gd name="T16" fmla="*/ 48 w 80"/>
              <a:gd name="T17" fmla="*/ 80 h 80"/>
              <a:gd name="T18" fmla="*/ 40 w 80"/>
              <a:gd name="T19" fmla="*/ 80 h 80"/>
              <a:gd name="T20" fmla="*/ 40 w 80"/>
              <a:gd name="T21" fmla="*/ 80 h 80"/>
              <a:gd name="T22" fmla="*/ 32 w 80"/>
              <a:gd name="T23" fmla="*/ 80 h 80"/>
              <a:gd name="T24" fmla="*/ 24 w 80"/>
              <a:gd name="T25" fmla="*/ 78 h 80"/>
              <a:gd name="T26" fmla="*/ 18 w 80"/>
              <a:gd name="T27" fmla="*/ 74 h 80"/>
              <a:gd name="T28" fmla="*/ 12 w 80"/>
              <a:gd name="T29" fmla="*/ 68 h 80"/>
              <a:gd name="T30" fmla="*/ 6 w 80"/>
              <a:gd name="T31" fmla="*/ 62 h 80"/>
              <a:gd name="T32" fmla="*/ 2 w 80"/>
              <a:gd name="T33" fmla="*/ 56 h 80"/>
              <a:gd name="T34" fmla="*/ 0 w 80"/>
              <a:gd name="T35" fmla="*/ 48 h 80"/>
              <a:gd name="T36" fmla="*/ 0 w 80"/>
              <a:gd name="T37" fmla="*/ 40 h 80"/>
              <a:gd name="T38" fmla="*/ 0 w 80"/>
              <a:gd name="T39" fmla="*/ 40 h 80"/>
              <a:gd name="T40" fmla="*/ 0 w 80"/>
              <a:gd name="T41" fmla="*/ 32 h 80"/>
              <a:gd name="T42" fmla="*/ 2 w 80"/>
              <a:gd name="T43" fmla="*/ 24 h 80"/>
              <a:gd name="T44" fmla="*/ 6 w 80"/>
              <a:gd name="T45" fmla="*/ 18 h 80"/>
              <a:gd name="T46" fmla="*/ 12 w 80"/>
              <a:gd name="T47" fmla="*/ 12 h 80"/>
              <a:gd name="T48" fmla="*/ 18 w 80"/>
              <a:gd name="T49" fmla="*/ 6 h 80"/>
              <a:gd name="T50" fmla="*/ 24 w 80"/>
              <a:gd name="T51" fmla="*/ 2 h 80"/>
              <a:gd name="T52" fmla="*/ 32 w 80"/>
              <a:gd name="T53" fmla="*/ 0 h 80"/>
              <a:gd name="T54" fmla="*/ 40 w 80"/>
              <a:gd name="T55" fmla="*/ 0 h 80"/>
              <a:gd name="T56" fmla="*/ 40 w 80"/>
              <a:gd name="T57" fmla="*/ 0 h 80"/>
              <a:gd name="T58" fmla="*/ 48 w 80"/>
              <a:gd name="T59" fmla="*/ 0 h 80"/>
              <a:gd name="T60" fmla="*/ 56 w 80"/>
              <a:gd name="T61" fmla="*/ 2 h 80"/>
              <a:gd name="T62" fmla="*/ 62 w 80"/>
              <a:gd name="T63" fmla="*/ 6 h 80"/>
              <a:gd name="T64" fmla="*/ 68 w 80"/>
              <a:gd name="T65" fmla="*/ 12 h 80"/>
              <a:gd name="T66" fmla="*/ 74 w 80"/>
              <a:gd name="T67" fmla="*/ 18 h 80"/>
              <a:gd name="T68" fmla="*/ 78 w 80"/>
              <a:gd name="T69" fmla="*/ 24 h 80"/>
              <a:gd name="T70" fmla="*/ 80 w 80"/>
              <a:gd name="T71" fmla="*/ 32 h 80"/>
              <a:gd name="T72" fmla="*/ 80 w 80"/>
              <a:gd name="T73" fmla="*/ 40 h 80"/>
              <a:gd name="T74" fmla="*/ 80 w 80"/>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80" y="40"/>
                </a:moveTo>
                <a:lnTo>
                  <a:pt x="80" y="40"/>
                </a:lnTo>
                <a:lnTo>
                  <a:pt x="80" y="48"/>
                </a:lnTo>
                <a:lnTo>
                  <a:pt x="78" y="56"/>
                </a:lnTo>
                <a:lnTo>
                  <a:pt x="74" y="62"/>
                </a:lnTo>
                <a:lnTo>
                  <a:pt x="68" y="68"/>
                </a:lnTo>
                <a:lnTo>
                  <a:pt x="62" y="74"/>
                </a:lnTo>
                <a:lnTo>
                  <a:pt x="56" y="78"/>
                </a:lnTo>
                <a:lnTo>
                  <a:pt x="48" y="80"/>
                </a:lnTo>
                <a:lnTo>
                  <a:pt x="40" y="80"/>
                </a:lnTo>
                <a:lnTo>
                  <a:pt x="40" y="80"/>
                </a:lnTo>
                <a:lnTo>
                  <a:pt x="32" y="80"/>
                </a:lnTo>
                <a:lnTo>
                  <a:pt x="24" y="78"/>
                </a:lnTo>
                <a:lnTo>
                  <a:pt x="18" y="74"/>
                </a:lnTo>
                <a:lnTo>
                  <a:pt x="12" y="68"/>
                </a:lnTo>
                <a:lnTo>
                  <a:pt x="6" y="62"/>
                </a:lnTo>
                <a:lnTo>
                  <a:pt x="2" y="56"/>
                </a:lnTo>
                <a:lnTo>
                  <a:pt x="0" y="48"/>
                </a:lnTo>
                <a:lnTo>
                  <a:pt x="0" y="40"/>
                </a:lnTo>
                <a:lnTo>
                  <a:pt x="0" y="40"/>
                </a:lnTo>
                <a:lnTo>
                  <a:pt x="0" y="32"/>
                </a:lnTo>
                <a:lnTo>
                  <a:pt x="2" y="24"/>
                </a:lnTo>
                <a:lnTo>
                  <a:pt x="6" y="18"/>
                </a:lnTo>
                <a:lnTo>
                  <a:pt x="12" y="12"/>
                </a:lnTo>
                <a:lnTo>
                  <a:pt x="18" y="6"/>
                </a:lnTo>
                <a:lnTo>
                  <a:pt x="24" y="2"/>
                </a:lnTo>
                <a:lnTo>
                  <a:pt x="32" y="0"/>
                </a:lnTo>
                <a:lnTo>
                  <a:pt x="40" y="0"/>
                </a:lnTo>
                <a:lnTo>
                  <a:pt x="40" y="0"/>
                </a:lnTo>
                <a:lnTo>
                  <a:pt x="48" y="0"/>
                </a:lnTo>
                <a:lnTo>
                  <a:pt x="56" y="2"/>
                </a:lnTo>
                <a:lnTo>
                  <a:pt x="62" y="6"/>
                </a:lnTo>
                <a:lnTo>
                  <a:pt x="68" y="12"/>
                </a:lnTo>
                <a:lnTo>
                  <a:pt x="74" y="18"/>
                </a:lnTo>
                <a:lnTo>
                  <a:pt x="78" y="24"/>
                </a:lnTo>
                <a:lnTo>
                  <a:pt x="80" y="32"/>
                </a:lnTo>
                <a:lnTo>
                  <a:pt x="80" y="40"/>
                </a:lnTo>
                <a:lnTo>
                  <a:pt x="80" y="4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4667087" y="4157920"/>
            <a:ext cx="182828" cy="192985"/>
          </a:xfrm>
          <a:custGeom>
            <a:avLst/>
            <a:gdLst>
              <a:gd name="T0" fmla="*/ 36 w 36"/>
              <a:gd name="T1" fmla="*/ 20 h 38"/>
              <a:gd name="T2" fmla="*/ 36 w 36"/>
              <a:gd name="T3" fmla="*/ 20 h 38"/>
              <a:gd name="T4" fmla="*/ 34 w 36"/>
              <a:gd name="T5" fmla="*/ 28 h 38"/>
              <a:gd name="T6" fmla="*/ 30 w 36"/>
              <a:gd name="T7" fmla="*/ 34 h 38"/>
              <a:gd name="T8" fmla="*/ 26 w 36"/>
              <a:gd name="T9" fmla="*/ 38 h 38"/>
              <a:gd name="T10" fmla="*/ 18 w 36"/>
              <a:gd name="T11" fmla="*/ 38 h 38"/>
              <a:gd name="T12" fmla="*/ 18 w 36"/>
              <a:gd name="T13" fmla="*/ 38 h 38"/>
              <a:gd name="T14" fmla="*/ 12 w 36"/>
              <a:gd name="T15" fmla="*/ 38 h 38"/>
              <a:gd name="T16" fmla="*/ 6 w 36"/>
              <a:gd name="T17" fmla="*/ 34 h 38"/>
              <a:gd name="T18" fmla="*/ 2 w 36"/>
              <a:gd name="T19" fmla="*/ 28 h 38"/>
              <a:gd name="T20" fmla="*/ 0 w 36"/>
              <a:gd name="T21" fmla="*/ 20 h 38"/>
              <a:gd name="T22" fmla="*/ 0 w 36"/>
              <a:gd name="T23" fmla="*/ 20 h 38"/>
              <a:gd name="T24" fmla="*/ 2 w 36"/>
              <a:gd name="T25" fmla="*/ 12 h 38"/>
              <a:gd name="T26" fmla="*/ 6 w 36"/>
              <a:gd name="T27" fmla="*/ 6 h 38"/>
              <a:gd name="T28" fmla="*/ 12 w 36"/>
              <a:gd name="T29" fmla="*/ 2 h 38"/>
              <a:gd name="T30" fmla="*/ 18 w 36"/>
              <a:gd name="T31" fmla="*/ 0 h 38"/>
              <a:gd name="T32" fmla="*/ 18 w 36"/>
              <a:gd name="T33" fmla="*/ 0 h 38"/>
              <a:gd name="T34" fmla="*/ 26 w 36"/>
              <a:gd name="T35" fmla="*/ 2 h 38"/>
              <a:gd name="T36" fmla="*/ 30 w 36"/>
              <a:gd name="T37" fmla="*/ 6 h 38"/>
              <a:gd name="T38" fmla="*/ 34 w 36"/>
              <a:gd name="T39" fmla="*/ 12 h 38"/>
              <a:gd name="T40" fmla="*/ 36 w 36"/>
              <a:gd name="T41" fmla="*/ 20 h 38"/>
              <a:gd name="T42" fmla="*/ 36 w 36"/>
              <a:gd name="T4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8">
                <a:moveTo>
                  <a:pt x="36" y="20"/>
                </a:moveTo>
                <a:lnTo>
                  <a:pt x="36" y="20"/>
                </a:lnTo>
                <a:lnTo>
                  <a:pt x="34" y="28"/>
                </a:lnTo>
                <a:lnTo>
                  <a:pt x="30" y="34"/>
                </a:lnTo>
                <a:lnTo>
                  <a:pt x="26" y="38"/>
                </a:lnTo>
                <a:lnTo>
                  <a:pt x="18" y="38"/>
                </a:lnTo>
                <a:lnTo>
                  <a:pt x="18" y="38"/>
                </a:lnTo>
                <a:lnTo>
                  <a:pt x="12" y="38"/>
                </a:lnTo>
                <a:lnTo>
                  <a:pt x="6" y="34"/>
                </a:lnTo>
                <a:lnTo>
                  <a:pt x="2" y="28"/>
                </a:lnTo>
                <a:lnTo>
                  <a:pt x="0" y="20"/>
                </a:lnTo>
                <a:lnTo>
                  <a:pt x="0" y="20"/>
                </a:lnTo>
                <a:lnTo>
                  <a:pt x="2" y="12"/>
                </a:lnTo>
                <a:lnTo>
                  <a:pt x="6" y="6"/>
                </a:lnTo>
                <a:lnTo>
                  <a:pt x="12" y="2"/>
                </a:lnTo>
                <a:lnTo>
                  <a:pt x="18" y="0"/>
                </a:lnTo>
                <a:lnTo>
                  <a:pt x="18" y="0"/>
                </a:lnTo>
                <a:lnTo>
                  <a:pt x="26" y="2"/>
                </a:lnTo>
                <a:lnTo>
                  <a:pt x="30" y="6"/>
                </a:lnTo>
                <a:lnTo>
                  <a:pt x="34" y="12"/>
                </a:lnTo>
                <a:lnTo>
                  <a:pt x="36" y="20"/>
                </a:lnTo>
                <a:lnTo>
                  <a:pt x="36" y="2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Rectangle 77"/>
          <p:cNvSpPr>
            <a:spLocks noChangeArrowheads="1"/>
          </p:cNvSpPr>
          <p:nvPr/>
        </p:nvSpPr>
        <p:spPr bwMode="auto">
          <a:xfrm>
            <a:off x="7636002" y="3162524"/>
            <a:ext cx="1944829" cy="20315"/>
          </a:xfrm>
          <a:prstGeom prst="rect">
            <a:avLst/>
          </a:prstGeom>
          <a:solidFill>
            <a:srgbClr val="E6001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Rectangle 78"/>
          <p:cNvSpPr>
            <a:spLocks noChangeArrowheads="1"/>
          </p:cNvSpPr>
          <p:nvPr/>
        </p:nvSpPr>
        <p:spPr bwMode="auto">
          <a:xfrm>
            <a:off x="7250031" y="4046192"/>
            <a:ext cx="2333795" cy="10157"/>
          </a:xfrm>
          <a:prstGeom prst="rect">
            <a:avLst/>
          </a:prstGeom>
          <a:solidFill>
            <a:srgbClr val="E6001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Rectangle 79"/>
          <p:cNvSpPr>
            <a:spLocks noChangeArrowheads="1"/>
          </p:cNvSpPr>
          <p:nvPr/>
        </p:nvSpPr>
        <p:spPr bwMode="auto">
          <a:xfrm>
            <a:off x="7453173" y="4523575"/>
            <a:ext cx="2139312" cy="20315"/>
          </a:xfrm>
          <a:prstGeom prst="rect">
            <a:avLst/>
          </a:prstGeom>
          <a:solidFill>
            <a:srgbClr val="E6001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Rectangle 83"/>
          <p:cNvSpPr>
            <a:spLocks noChangeArrowheads="1"/>
          </p:cNvSpPr>
          <p:nvPr/>
        </p:nvSpPr>
        <p:spPr bwMode="auto">
          <a:xfrm>
            <a:off x="2625880" y="4269647"/>
            <a:ext cx="2061519" cy="10157"/>
          </a:xfrm>
          <a:prstGeom prst="rect">
            <a:avLst/>
          </a:prstGeom>
          <a:solidFill>
            <a:srgbClr val="00A0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Rectangle 84"/>
          <p:cNvSpPr>
            <a:spLocks noChangeArrowheads="1"/>
          </p:cNvSpPr>
          <p:nvPr/>
        </p:nvSpPr>
        <p:spPr bwMode="auto">
          <a:xfrm>
            <a:off x="2625880" y="3985250"/>
            <a:ext cx="1828139" cy="20315"/>
          </a:xfrm>
          <a:prstGeom prst="rect">
            <a:avLst/>
          </a:prstGeom>
          <a:solidFill>
            <a:srgbClr val="00A0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Rectangle 85"/>
          <p:cNvSpPr>
            <a:spLocks noChangeArrowheads="1"/>
          </p:cNvSpPr>
          <p:nvPr/>
        </p:nvSpPr>
        <p:spPr bwMode="auto">
          <a:xfrm>
            <a:off x="2587199" y="3213309"/>
            <a:ext cx="1983726" cy="20315"/>
          </a:xfrm>
          <a:prstGeom prst="rect">
            <a:avLst/>
          </a:prstGeom>
          <a:solidFill>
            <a:srgbClr val="00A0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TextBox 90"/>
          <p:cNvSpPr txBox="1"/>
          <p:nvPr/>
        </p:nvSpPr>
        <p:spPr>
          <a:xfrm>
            <a:off x="2600655" y="2873629"/>
            <a:ext cx="1736865"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92" name="TextBox 91"/>
          <p:cNvSpPr txBox="1"/>
          <p:nvPr/>
        </p:nvSpPr>
        <p:spPr>
          <a:xfrm>
            <a:off x="2600655" y="3610305"/>
            <a:ext cx="1736865"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93" name="TextBox 92"/>
          <p:cNvSpPr txBox="1"/>
          <p:nvPr/>
        </p:nvSpPr>
        <p:spPr>
          <a:xfrm>
            <a:off x="2600655" y="4300050"/>
            <a:ext cx="1736865"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94" name="TextBox 93"/>
          <p:cNvSpPr txBox="1"/>
          <p:nvPr/>
        </p:nvSpPr>
        <p:spPr>
          <a:xfrm>
            <a:off x="7881645" y="2795827"/>
            <a:ext cx="1736865" cy="338554"/>
          </a:xfrm>
          <a:prstGeom prst="rect">
            <a:avLst/>
          </a:prstGeom>
          <a:noFill/>
        </p:spPr>
        <p:txBody>
          <a:bodyPr wrap="square" rtlCol="0">
            <a:spAutoFit/>
          </a:bodyPr>
          <a:lstStyle/>
          <a:p>
            <a:pPr algn="r"/>
            <a:r>
              <a:rPr lang="zh-CN" altLang="en-US" sz="1600" dirty="0">
                <a:solidFill>
                  <a:schemeClr val="tx1">
                    <a:lumMod val="65000"/>
                    <a:lumOff val="35000"/>
                  </a:schemeClr>
                </a:solidFill>
              </a:rPr>
              <a:t>内容说明</a:t>
            </a:r>
          </a:p>
        </p:txBody>
      </p:sp>
      <p:sp>
        <p:nvSpPr>
          <p:cNvPr id="95" name="TextBox 94"/>
          <p:cNvSpPr txBox="1"/>
          <p:nvPr/>
        </p:nvSpPr>
        <p:spPr>
          <a:xfrm>
            <a:off x="7881645" y="3674862"/>
            <a:ext cx="1736865" cy="338554"/>
          </a:xfrm>
          <a:prstGeom prst="rect">
            <a:avLst/>
          </a:prstGeom>
          <a:noFill/>
        </p:spPr>
        <p:txBody>
          <a:bodyPr wrap="square" rtlCol="0">
            <a:spAutoFit/>
          </a:bodyPr>
          <a:lstStyle/>
          <a:p>
            <a:pPr algn="r"/>
            <a:r>
              <a:rPr lang="zh-CN" altLang="en-US" sz="1600" dirty="0">
                <a:solidFill>
                  <a:schemeClr val="tx1">
                    <a:lumMod val="65000"/>
                    <a:lumOff val="35000"/>
                  </a:schemeClr>
                </a:solidFill>
              </a:rPr>
              <a:t>内容说明</a:t>
            </a:r>
          </a:p>
        </p:txBody>
      </p:sp>
      <p:sp>
        <p:nvSpPr>
          <p:cNvPr id="96" name="TextBox 95"/>
          <p:cNvSpPr txBox="1"/>
          <p:nvPr/>
        </p:nvSpPr>
        <p:spPr>
          <a:xfrm>
            <a:off x="7881645" y="4581128"/>
            <a:ext cx="1736865" cy="338554"/>
          </a:xfrm>
          <a:prstGeom prst="rect">
            <a:avLst/>
          </a:prstGeom>
          <a:noFill/>
        </p:spPr>
        <p:txBody>
          <a:bodyPr wrap="square" rtlCol="0">
            <a:spAutoFit/>
          </a:bodyPr>
          <a:lstStyle/>
          <a:p>
            <a:pPr algn="r"/>
            <a:r>
              <a:rPr lang="zh-CN" altLang="en-US" sz="1600" dirty="0">
                <a:solidFill>
                  <a:schemeClr val="tx1">
                    <a:lumMod val="65000"/>
                    <a:lumOff val="35000"/>
                  </a:schemeClr>
                </a:solidFill>
              </a:rPr>
              <a:t>内容说明</a:t>
            </a:r>
          </a:p>
        </p:txBody>
      </p:sp>
      <p:sp>
        <p:nvSpPr>
          <p:cNvPr id="97" name="TextBox 96"/>
          <p:cNvSpPr txBox="1"/>
          <p:nvPr/>
        </p:nvSpPr>
        <p:spPr>
          <a:xfrm>
            <a:off x="1614456" y="2941391"/>
            <a:ext cx="933622" cy="400110"/>
          </a:xfrm>
          <a:prstGeom prst="rect">
            <a:avLst/>
          </a:prstGeom>
          <a:noFill/>
        </p:spPr>
        <p:txBody>
          <a:bodyPr wrap="square" rtlCol="0">
            <a:spAutoFit/>
          </a:bodyPr>
          <a:lstStyle/>
          <a:p>
            <a:pPr algn="r"/>
            <a:r>
              <a:rPr lang="en-US" altLang="zh-CN" sz="2000" dirty="0">
                <a:solidFill>
                  <a:srgbClr val="00A0E9"/>
                </a:solidFill>
              </a:rPr>
              <a:t>15%</a:t>
            </a:r>
            <a:endParaRPr lang="zh-CN" altLang="en-US" sz="2000" dirty="0">
              <a:solidFill>
                <a:srgbClr val="00A0E9"/>
              </a:solidFill>
            </a:endParaRPr>
          </a:p>
        </p:txBody>
      </p:sp>
      <p:sp>
        <p:nvSpPr>
          <p:cNvPr id="98" name="TextBox 97"/>
          <p:cNvSpPr txBox="1"/>
          <p:nvPr/>
        </p:nvSpPr>
        <p:spPr>
          <a:xfrm>
            <a:off x="1614456" y="3658234"/>
            <a:ext cx="933622" cy="400110"/>
          </a:xfrm>
          <a:prstGeom prst="rect">
            <a:avLst/>
          </a:prstGeom>
          <a:noFill/>
        </p:spPr>
        <p:txBody>
          <a:bodyPr wrap="square" rtlCol="0">
            <a:spAutoFit/>
          </a:bodyPr>
          <a:lstStyle/>
          <a:p>
            <a:pPr algn="r"/>
            <a:r>
              <a:rPr lang="en-US" altLang="zh-CN" sz="2000" dirty="0">
                <a:solidFill>
                  <a:srgbClr val="00A0E9"/>
                </a:solidFill>
              </a:rPr>
              <a:t>15%</a:t>
            </a:r>
            <a:endParaRPr lang="zh-CN" altLang="en-US" sz="2000" dirty="0">
              <a:solidFill>
                <a:srgbClr val="00A0E9"/>
              </a:solidFill>
            </a:endParaRPr>
          </a:p>
        </p:txBody>
      </p:sp>
      <p:sp>
        <p:nvSpPr>
          <p:cNvPr id="99" name="TextBox 98"/>
          <p:cNvSpPr txBox="1"/>
          <p:nvPr/>
        </p:nvSpPr>
        <p:spPr>
          <a:xfrm>
            <a:off x="1614456" y="4134683"/>
            <a:ext cx="933622" cy="400110"/>
          </a:xfrm>
          <a:prstGeom prst="rect">
            <a:avLst/>
          </a:prstGeom>
          <a:noFill/>
        </p:spPr>
        <p:txBody>
          <a:bodyPr wrap="square" rtlCol="0">
            <a:spAutoFit/>
          </a:bodyPr>
          <a:lstStyle/>
          <a:p>
            <a:pPr algn="r"/>
            <a:r>
              <a:rPr lang="en-US" altLang="zh-CN" sz="2000" dirty="0">
                <a:solidFill>
                  <a:srgbClr val="00A0E9"/>
                </a:solidFill>
              </a:rPr>
              <a:t>15%</a:t>
            </a:r>
            <a:endParaRPr lang="zh-CN" altLang="en-US" sz="2000" dirty="0">
              <a:solidFill>
                <a:srgbClr val="00A0E9"/>
              </a:solidFill>
            </a:endParaRPr>
          </a:p>
        </p:txBody>
      </p:sp>
      <p:sp>
        <p:nvSpPr>
          <p:cNvPr id="100" name="TextBox 99"/>
          <p:cNvSpPr txBox="1"/>
          <p:nvPr/>
        </p:nvSpPr>
        <p:spPr>
          <a:xfrm>
            <a:off x="9631635" y="2873629"/>
            <a:ext cx="933622" cy="400110"/>
          </a:xfrm>
          <a:prstGeom prst="rect">
            <a:avLst/>
          </a:prstGeom>
          <a:noFill/>
        </p:spPr>
        <p:txBody>
          <a:bodyPr wrap="square" rtlCol="0">
            <a:spAutoFit/>
          </a:bodyPr>
          <a:lstStyle/>
          <a:p>
            <a:r>
              <a:rPr lang="en-US" altLang="zh-CN" sz="2000" dirty="0">
                <a:solidFill>
                  <a:srgbClr val="E60012"/>
                </a:solidFill>
              </a:rPr>
              <a:t>15%</a:t>
            </a:r>
            <a:endParaRPr lang="zh-CN" altLang="en-US" sz="2000" dirty="0">
              <a:solidFill>
                <a:srgbClr val="E60012"/>
              </a:solidFill>
            </a:endParaRPr>
          </a:p>
        </p:txBody>
      </p:sp>
      <p:sp>
        <p:nvSpPr>
          <p:cNvPr id="101" name="TextBox 100"/>
          <p:cNvSpPr txBox="1"/>
          <p:nvPr/>
        </p:nvSpPr>
        <p:spPr>
          <a:xfrm>
            <a:off x="9631635" y="3841758"/>
            <a:ext cx="933622" cy="400110"/>
          </a:xfrm>
          <a:prstGeom prst="rect">
            <a:avLst/>
          </a:prstGeom>
          <a:noFill/>
        </p:spPr>
        <p:txBody>
          <a:bodyPr wrap="square" rtlCol="0">
            <a:spAutoFit/>
          </a:bodyPr>
          <a:lstStyle/>
          <a:p>
            <a:r>
              <a:rPr lang="en-US" altLang="zh-CN" sz="2000" dirty="0">
                <a:solidFill>
                  <a:srgbClr val="E60012"/>
                </a:solidFill>
              </a:rPr>
              <a:t>15%</a:t>
            </a:r>
            <a:endParaRPr lang="zh-CN" altLang="en-US" sz="2000" dirty="0">
              <a:solidFill>
                <a:srgbClr val="E60012"/>
              </a:solidFill>
            </a:endParaRPr>
          </a:p>
        </p:txBody>
      </p:sp>
      <p:sp>
        <p:nvSpPr>
          <p:cNvPr id="102" name="TextBox 101"/>
          <p:cNvSpPr txBox="1"/>
          <p:nvPr/>
        </p:nvSpPr>
        <p:spPr>
          <a:xfrm>
            <a:off x="9631635" y="4308569"/>
            <a:ext cx="933622" cy="400110"/>
          </a:xfrm>
          <a:prstGeom prst="rect">
            <a:avLst/>
          </a:prstGeom>
          <a:noFill/>
        </p:spPr>
        <p:txBody>
          <a:bodyPr wrap="square" rtlCol="0">
            <a:spAutoFit/>
          </a:bodyPr>
          <a:lstStyle/>
          <a:p>
            <a:r>
              <a:rPr lang="en-US" altLang="zh-CN" sz="2000" dirty="0">
                <a:solidFill>
                  <a:srgbClr val="E60012"/>
                </a:solidFill>
              </a:rPr>
              <a:t>15%</a:t>
            </a:r>
            <a:endParaRPr lang="zh-CN" altLang="en-US" sz="2000" dirty="0">
              <a:solidFill>
                <a:srgbClr val="E60012"/>
              </a:solidFill>
            </a:endParaRPr>
          </a:p>
        </p:txBody>
      </p:sp>
      <p:sp>
        <p:nvSpPr>
          <p:cNvPr id="34" name="TextBox 33"/>
          <p:cNvSpPr txBox="1"/>
          <p:nvPr/>
        </p:nvSpPr>
        <p:spPr>
          <a:xfrm>
            <a:off x="-45833600" y="26327544"/>
            <a:ext cx="3316485" cy="369332"/>
          </a:xfrm>
          <a:prstGeom prst="rect">
            <a:avLst/>
          </a:prstGeom>
          <a:noFill/>
        </p:spPr>
        <p:txBody>
          <a:bodyPr wrap="none" rtlCol="0">
            <a:spAutoFit/>
          </a:bodyPr>
          <a:lstStyle/>
          <a:p>
            <a:r>
              <a:rPr lang="en-US" altLang="zh-CN" dirty="0">
                <a:hlinkClick r:id="rId2"/>
              </a:rPr>
              <a:t>www.51pptmob</a:t>
            </a:r>
            <a:r>
              <a:rPr lang="en-US" altLang="zh-CN" dirty="0"/>
              <a:t> an.com </a:t>
            </a:r>
            <a:r>
              <a:rPr lang="zh-CN" altLang="en-US" dirty="0"/>
              <a:t>整理发布</a:t>
            </a:r>
          </a:p>
        </p:txBody>
      </p:sp>
    </p:spTree>
    <p:extLst>
      <p:ext uri="{BB962C8B-B14F-4D97-AF65-F5344CB8AC3E}">
        <p14:creationId xmlns:p14="http://schemas.microsoft.com/office/powerpoint/2010/main" val="297184067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lstStyle/>
          <a:p>
            <a:r>
              <a:rPr lang="en-US" altLang="zh-CN" dirty="0" smtClean="0"/>
              <a:t>8</a:t>
            </a:r>
            <a:r>
              <a:rPr lang="zh-CN" altLang="en-US" dirty="0" smtClean="0"/>
              <a:t>项说明</a:t>
            </a:r>
            <a:endParaRPr lang="zh-CN" altLang="en-US" dirty="0"/>
          </a:p>
        </p:txBody>
      </p:sp>
      <p:grpSp>
        <p:nvGrpSpPr>
          <p:cNvPr id="19" name="组合 18"/>
          <p:cNvGrpSpPr/>
          <p:nvPr/>
        </p:nvGrpSpPr>
        <p:grpSpPr>
          <a:xfrm>
            <a:off x="4373593" y="2158917"/>
            <a:ext cx="1048584" cy="905252"/>
            <a:chOff x="2128838" y="3238500"/>
            <a:chExt cx="441325" cy="381000"/>
          </a:xfrm>
        </p:grpSpPr>
        <p:sp>
          <p:nvSpPr>
            <p:cNvPr id="8" name="Freeform 5"/>
            <p:cNvSpPr>
              <a:spLocks/>
            </p:cNvSpPr>
            <p:nvPr/>
          </p:nvSpPr>
          <p:spPr bwMode="auto">
            <a:xfrm>
              <a:off x="2128838" y="3238500"/>
              <a:ext cx="203200" cy="381000"/>
            </a:xfrm>
            <a:custGeom>
              <a:avLst/>
              <a:gdLst>
                <a:gd name="T0" fmla="*/ 14 w 128"/>
                <a:gd name="T1" fmla="*/ 130 h 240"/>
                <a:gd name="T2" fmla="*/ 14 w 128"/>
                <a:gd name="T3" fmla="*/ 130 h 240"/>
                <a:gd name="T4" fmla="*/ 20 w 128"/>
                <a:gd name="T5" fmla="*/ 104 h 240"/>
                <a:gd name="T6" fmla="*/ 28 w 128"/>
                <a:gd name="T7" fmla="*/ 82 h 240"/>
                <a:gd name="T8" fmla="*/ 36 w 128"/>
                <a:gd name="T9" fmla="*/ 62 h 240"/>
                <a:gd name="T10" fmla="*/ 46 w 128"/>
                <a:gd name="T11" fmla="*/ 46 h 240"/>
                <a:gd name="T12" fmla="*/ 56 w 128"/>
                <a:gd name="T13" fmla="*/ 32 h 240"/>
                <a:gd name="T14" fmla="*/ 68 w 128"/>
                <a:gd name="T15" fmla="*/ 20 h 240"/>
                <a:gd name="T16" fmla="*/ 80 w 128"/>
                <a:gd name="T17" fmla="*/ 12 h 240"/>
                <a:gd name="T18" fmla="*/ 92 w 128"/>
                <a:gd name="T19" fmla="*/ 4 h 240"/>
                <a:gd name="T20" fmla="*/ 92 w 128"/>
                <a:gd name="T21" fmla="*/ 4 h 240"/>
                <a:gd name="T22" fmla="*/ 100 w 128"/>
                <a:gd name="T23" fmla="*/ 0 h 240"/>
                <a:gd name="T24" fmla="*/ 108 w 128"/>
                <a:gd name="T25" fmla="*/ 0 h 240"/>
                <a:gd name="T26" fmla="*/ 108 w 128"/>
                <a:gd name="T27" fmla="*/ 0 h 240"/>
                <a:gd name="T28" fmla="*/ 114 w 128"/>
                <a:gd name="T29" fmla="*/ 2 h 240"/>
                <a:gd name="T30" fmla="*/ 116 w 128"/>
                <a:gd name="T31" fmla="*/ 4 h 240"/>
                <a:gd name="T32" fmla="*/ 118 w 128"/>
                <a:gd name="T33" fmla="*/ 12 h 240"/>
                <a:gd name="T34" fmla="*/ 118 w 128"/>
                <a:gd name="T35" fmla="*/ 12 h 240"/>
                <a:gd name="T36" fmla="*/ 120 w 128"/>
                <a:gd name="T37" fmla="*/ 28 h 240"/>
                <a:gd name="T38" fmla="*/ 118 w 128"/>
                <a:gd name="T39" fmla="*/ 42 h 240"/>
                <a:gd name="T40" fmla="*/ 116 w 128"/>
                <a:gd name="T41" fmla="*/ 54 h 240"/>
                <a:gd name="T42" fmla="*/ 112 w 128"/>
                <a:gd name="T43" fmla="*/ 64 h 240"/>
                <a:gd name="T44" fmla="*/ 112 w 128"/>
                <a:gd name="T45" fmla="*/ 64 h 240"/>
                <a:gd name="T46" fmla="*/ 122 w 128"/>
                <a:gd name="T47" fmla="*/ 96 h 240"/>
                <a:gd name="T48" fmla="*/ 126 w 128"/>
                <a:gd name="T49" fmla="*/ 124 h 240"/>
                <a:gd name="T50" fmla="*/ 128 w 128"/>
                <a:gd name="T51" fmla="*/ 150 h 240"/>
                <a:gd name="T52" fmla="*/ 126 w 128"/>
                <a:gd name="T53" fmla="*/ 170 h 240"/>
                <a:gd name="T54" fmla="*/ 126 w 128"/>
                <a:gd name="T55" fmla="*/ 170 h 240"/>
                <a:gd name="T56" fmla="*/ 122 w 128"/>
                <a:gd name="T57" fmla="*/ 184 h 240"/>
                <a:gd name="T58" fmla="*/ 116 w 128"/>
                <a:gd name="T59" fmla="*/ 194 h 240"/>
                <a:gd name="T60" fmla="*/ 110 w 128"/>
                <a:gd name="T61" fmla="*/ 202 h 240"/>
                <a:gd name="T62" fmla="*/ 102 w 128"/>
                <a:gd name="T63" fmla="*/ 208 h 240"/>
                <a:gd name="T64" fmla="*/ 102 w 128"/>
                <a:gd name="T65" fmla="*/ 208 h 240"/>
                <a:gd name="T66" fmla="*/ 92 w 128"/>
                <a:gd name="T67" fmla="*/ 216 h 240"/>
                <a:gd name="T68" fmla="*/ 80 w 128"/>
                <a:gd name="T69" fmla="*/ 220 h 240"/>
                <a:gd name="T70" fmla="*/ 66 w 128"/>
                <a:gd name="T71" fmla="*/ 224 h 240"/>
                <a:gd name="T72" fmla="*/ 54 w 128"/>
                <a:gd name="T73" fmla="*/ 226 h 240"/>
                <a:gd name="T74" fmla="*/ 54 w 128"/>
                <a:gd name="T75" fmla="*/ 226 h 240"/>
                <a:gd name="T76" fmla="*/ 50 w 128"/>
                <a:gd name="T77" fmla="*/ 230 h 240"/>
                <a:gd name="T78" fmla="*/ 46 w 128"/>
                <a:gd name="T79" fmla="*/ 234 h 240"/>
                <a:gd name="T80" fmla="*/ 32 w 128"/>
                <a:gd name="T81" fmla="*/ 238 h 240"/>
                <a:gd name="T82" fmla="*/ 32 w 128"/>
                <a:gd name="T83" fmla="*/ 238 h 240"/>
                <a:gd name="T84" fmla="*/ 22 w 128"/>
                <a:gd name="T85" fmla="*/ 240 h 240"/>
                <a:gd name="T86" fmla="*/ 16 w 128"/>
                <a:gd name="T87" fmla="*/ 236 h 240"/>
                <a:gd name="T88" fmla="*/ 12 w 128"/>
                <a:gd name="T89" fmla="*/ 232 h 240"/>
                <a:gd name="T90" fmla="*/ 10 w 128"/>
                <a:gd name="T91" fmla="*/ 226 h 240"/>
                <a:gd name="T92" fmla="*/ 10 w 128"/>
                <a:gd name="T93" fmla="*/ 226 h 240"/>
                <a:gd name="T94" fmla="*/ 4 w 128"/>
                <a:gd name="T95" fmla="*/ 202 h 240"/>
                <a:gd name="T96" fmla="*/ 0 w 128"/>
                <a:gd name="T97" fmla="*/ 178 h 240"/>
                <a:gd name="T98" fmla="*/ 0 w 128"/>
                <a:gd name="T99" fmla="*/ 178 h 240"/>
                <a:gd name="T100" fmla="*/ 0 w 128"/>
                <a:gd name="T101" fmla="*/ 166 h 240"/>
                <a:gd name="T102" fmla="*/ 2 w 128"/>
                <a:gd name="T103" fmla="*/ 154 h 240"/>
                <a:gd name="T104" fmla="*/ 6 w 128"/>
                <a:gd name="T105" fmla="*/ 142 h 240"/>
                <a:gd name="T106" fmla="*/ 14 w 128"/>
                <a:gd name="T107" fmla="*/ 130 h 240"/>
                <a:gd name="T108" fmla="*/ 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4" y="130"/>
                  </a:moveTo>
                  <a:lnTo>
                    <a:pt x="14" y="130"/>
                  </a:lnTo>
                  <a:lnTo>
                    <a:pt x="20" y="104"/>
                  </a:lnTo>
                  <a:lnTo>
                    <a:pt x="28" y="82"/>
                  </a:lnTo>
                  <a:lnTo>
                    <a:pt x="36" y="62"/>
                  </a:lnTo>
                  <a:lnTo>
                    <a:pt x="46" y="46"/>
                  </a:lnTo>
                  <a:lnTo>
                    <a:pt x="56" y="32"/>
                  </a:lnTo>
                  <a:lnTo>
                    <a:pt x="68" y="20"/>
                  </a:lnTo>
                  <a:lnTo>
                    <a:pt x="80" y="12"/>
                  </a:lnTo>
                  <a:lnTo>
                    <a:pt x="92" y="4"/>
                  </a:lnTo>
                  <a:lnTo>
                    <a:pt x="92" y="4"/>
                  </a:lnTo>
                  <a:lnTo>
                    <a:pt x="100" y="0"/>
                  </a:lnTo>
                  <a:lnTo>
                    <a:pt x="108" y="0"/>
                  </a:lnTo>
                  <a:lnTo>
                    <a:pt x="108" y="0"/>
                  </a:lnTo>
                  <a:lnTo>
                    <a:pt x="114" y="2"/>
                  </a:lnTo>
                  <a:lnTo>
                    <a:pt x="116" y="4"/>
                  </a:lnTo>
                  <a:lnTo>
                    <a:pt x="118" y="12"/>
                  </a:lnTo>
                  <a:lnTo>
                    <a:pt x="118" y="12"/>
                  </a:lnTo>
                  <a:lnTo>
                    <a:pt x="120" y="28"/>
                  </a:lnTo>
                  <a:lnTo>
                    <a:pt x="118" y="42"/>
                  </a:lnTo>
                  <a:lnTo>
                    <a:pt x="116" y="54"/>
                  </a:lnTo>
                  <a:lnTo>
                    <a:pt x="112" y="64"/>
                  </a:lnTo>
                  <a:lnTo>
                    <a:pt x="112" y="64"/>
                  </a:lnTo>
                  <a:lnTo>
                    <a:pt x="122" y="96"/>
                  </a:lnTo>
                  <a:lnTo>
                    <a:pt x="126" y="124"/>
                  </a:lnTo>
                  <a:lnTo>
                    <a:pt x="128" y="150"/>
                  </a:lnTo>
                  <a:lnTo>
                    <a:pt x="126" y="170"/>
                  </a:lnTo>
                  <a:lnTo>
                    <a:pt x="126" y="170"/>
                  </a:lnTo>
                  <a:lnTo>
                    <a:pt x="122" y="184"/>
                  </a:lnTo>
                  <a:lnTo>
                    <a:pt x="116" y="194"/>
                  </a:lnTo>
                  <a:lnTo>
                    <a:pt x="110" y="202"/>
                  </a:lnTo>
                  <a:lnTo>
                    <a:pt x="102" y="208"/>
                  </a:lnTo>
                  <a:lnTo>
                    <a:pt x="102" y="208"/>
                  </a:lnTo>
                  <a:lnTo>
                    <a:pt x="92" y="216"/>
                  </a:lnTo>
                  <a:lnTo>
                    <a:pt x="80" y="220"/>
                  </a:lnTo>
                  <a:lnTo>
                    <a:pt x="66" y="224"/>
                  </a:lnTo>
                  <a:lnTo>
                    <a:pt x="54" y="226"/>
                  </a:lnTo>
                  <a:lnTo>
                    <a:pt x="54" y="226"/>
                  </a:lnTo>
                  <a:lnTo>
                    <a:pt x="50" y="230"/>
                  </a:lnTo>
                  <a:lnTo>
                    <a:pt x="46" y="234"/>
                  </a:lnTo>
                  <a:lnTo>
                    <a:pt x="32" y="238"/>
                  </a:lnTo>
                  <a:lnTo>
                    <a:pt x="32" y="238"/>
                  </a:lnTo>
                  <a:lnTo>
                    <a:pt x="22" y="240"/>
                  </a:lnTo>
                  <a:lnTo>
                    <a:pt x="16" y="236"/>
                  </a:lnTo>
                  <a:lnTo>
                    <a:pt x="12" y="232"/>
                  </a:lnTo>
                  <a:lnTo>
                    <a:pt x="10" y="226"/>
                  </a:lnTo>
                  <a:lnTo>
                    <a:pt x="10" y="226"/>
                  </a:lnTo>
                  <a:lnTo>
                    <a:pt x="4" y="202"/>
                  </a:lnTo>
                  <a:lnTo>
                    <a:pt x="0" y="178"/>
                  </a:lnTo>
                  <a:lnTo>
                    <a:pt x="0" y="178"/>
                  </a:lnTo>
                  <a:lnTo>
                    <a:pt x="0" y="166"/>
                  </a:lnTo>
                  <a:lnTo>
                    <a:pt x="2" y="154"/>
                  </a:lnTo>
                  <a:lnTo>
                    <a:pt x="6" y="142"/>
                  </a:lnTo>
                  <a:lnTo>
                    <a:pt x="14" y="130"/>
                  </a:lnTo>
                  <a:lnTo>
                    <a:pt x="14" y="13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a:off x="2366963" y="3238500"/>
              <a:ext cx="203200" cy="381000"/>
            </a:xfrm>
            <a:custGeom>
              <a:avLst/>
              <a:gdLst>
                <a:gd name="T0" fmla="*/ 114 w 128"/>
                <a:gd name="T1" fmla="*/ 130 h 240"/>
                <a:gd name="T2" fmla="*/ 114 w 128"/>
                <a:gd name="T3" fmla="*/ 130 h 240"/>
                <a:gd name="T4" fmla="*/ 108 w 128"/>
                <a:gd name="T5" fmla="*/ 104 h 240"/>
                <a:gd name="T6" fmla="*/ 100 w 128"/>
                <a:gd name="T7" fmla="*/ 82 h 240"/>
                <a:gd name="T8" fmla="*/ 92 w 128"/>
                <a:gd name="T9" fmla="*/ 62 h 240"/>
                <a:gd name="T10" fmla="*/ 82 w 128"/>
                <a:gd name="T11" fmla="*/ 46 h 240"/>
                <a:gd name="T12" fmla="*/ 72 w 128"/>
                <a:gd name="T13" fmla="*/ 32 h 240"/>
                <a:gd name="T14" fmla="*/ 60 w 128"/>
                <a:gd name="T15" fmla="*/ 20 h 240"/>
                <a:gd name="T16" fmla="*/ 48 w 128"/>
                <a:gd name="T17" fmla="*/ 12 h 240"/>
                <a:gd name="T18" fmla="*/ 36 w 128"/>
                <a:gd name="T19" fmla="*/ 4 h 240"/>
                <a:gd name="T20" fmla="*/ 36 w 128"/>
                <a:gd name="T21" fmla="*/ 4 h 240"/>
                <a:gd name="T22" fmla="*/ 28 w 128"/>
                <a:gd name="T23" fmla="*/ 0 h 240"/>
                <a:gd name="T24" fmla="*/ 20 w 128"/>
                <a:gd name="T25" fmla="*/ 0 h 240"/>
                <a:gd name="T26" fmla="*/ 20 w 128"/>
                <a:gd name="T27" fmla="*/ 0 h 240"/>
                <a:gd name="T28" fmla="*/ 14 w 128"/>
                <a:gd name="T29" fmla="*/ 2 h 240"/>
                <a:gd name="T30" fmla="*/ 12 w 128"/>
                <a:gd name="T31" fmla="*/ 4 h 240"/>
                <a:gd name="T32" fmla="*/ 10 w 128"/>
                <a:gd name="T33" fmla="*/ 12 h 240"/>
                <a:gd name="T34" fmla="*/ 10 w 128"/>
                <a:gd name="T35" fmla="*/ 12 h 240"/>
                <a:gd name="T36" fmla="*/ 8 w 128"/>
                <a:gd name="T37" fmla="*/ 28 h 240"/>
                <a:gd name="T38" fmla="*/ 8 w 128"/>
                <a:gd name="T39" fmla="*/ 42 h 240"/>
                <a:gd name="T40" fmla="*/ 12 w 128"/>
                <a:gd name="T41" fmla="*/ 54 h 240"/>
                <a:gd name="T42" fmla="*/ 16 w 128"/>
                <a:gd name="T43" fmla="*/ 64 h 240"/>
                <a:gd name="T44" fmla="*/ 16 w 128"/>
                <a:gd name="T45" fmla="*/ 64 h 240"/>
                <a:gd name="T46" fmla="*/ 6 w 128"/>
                <a:gd name="T47" fmla="*/ 96 h 240"/>
                <a:gd name="T48" fmla="*/ 2 w 128"/>
                <a:gd name="T49" fmla="*/ 124 h 240"/>
                <a:gd name="T50" fmla="*/ 0 w 128"/>
                <a:gd name="T51" fmla="*/ 150 h 240"/>
                <a:gd name="T52" fmla="*/ 2 w 128"/>
                <a:gd name="T53" fmla="*/ 170 h 240"/>
                <a:gd name="T54" fmla="*/ 2 w 128"/>
                <a:gd name="T55" fmla="*/ 170 h 240"/>
                <a:gd name="T56" fmla="*/ 6 w 128"/>
                <a:gd name="T57" fmla="*/ 184 h 240"/>
                <a:gd name="T58" fmla="*/ 10 w 128"/>
                <a:gd name="T59" fmla="*/ 194 h 240"/>
                <a:gd name="T60" fmla="*/ 18 w 128"/>
                <a:gd name="T61" fmla="*/ 202 h 240"/>
                <a:gd name="T62" fmla="*/ 26 w 128"/>
                <a:gd name="T63" fmla="*/ 208 h 240"/>
                <a:gd name="T64" fmla="*/ 26 w 128"/>
                <a:gd name="T65" fmla="*/ 208 h 240"/>
                <a:gd name="T66" fmla="*/ 36 w 128"/>
                <a:gd name="T67" fmla="*/ 216 h 240"/>
                <a:gd name="T68" fmla="*/ 48 w 128"/>
                <a:gd name="T69" fmla="*/ 220 h 240"/>
                <a:gd name="T70" fmla="*/ 62 w 128"/>
                <a:gd name="T71" fmla="*/ 224 h 240"/>
                <a:gd name="T72" fmla="*/ 74 w 128"/>
                <a:gd name="T73" fmla="*/ 226 h 240"/>
                <a:gd name="T74" fmla="*/ 74 w 128"/>
                <a:gd name="T75" fmla="*/ 226 h 240"/>
                <a:gd name="T76" fmla="*/ 78 w 128"/>
                <a:gd name="T77" fmla="*/ 230 h 240"/>
                <a:gd name="T78" fmla="*/ 82 w 128"/>
                <a:gd name="T79" fmla="*/ 234 h 240"/>
                <a:gd name="T80" fmla="*/ 96 w 128"/>
                <a:gd name="T81" fmla="*/ 238 h 240"/>
                <a:gd name="T82" fmla="*/ 96 w 128"/>
                <a:gd name="T83" fmla="*/ 238 h 240"/>
                <a:gd name="T84" fmla="*/ 106 w 128"/>
                <a:gd name="T85" fmla="*/ 240 h 240"/>
                <a:gd name="T86" fmla="*/ 112 w 128"/>
                <a:gd name="T87" fmla="*/ 236 h 240"/>
                <a:gd name="T88" fmla="*/ 116 w 128"/>
                <a:gd name="T89" fmla="*/ 232 h 240"/>
                <a:gd name="T90" fmla="*/ 118 w 128"/>
                <a:gd name="T91" fmla="*/ 226 h 240"/>
                <a:gd name="T92" fmla="*/ 118 w 128"/>
                <a:gd name="T93" fmla="*/ 226 h 240"/>
                <a:gd name="T94" fmla="*/ 124 w 128"/>
                <a:gd name="T95" fmla="*/ 202 h 240"/>
                <a:gd name="T96" fmla="*/ 128 w 128"/>
                <a:gd name="T97" fmla="*/ 178 h 240"/>
                <a:gd name="T98" fmla="*/ 128 w 128"/>
                <a:gd name="T99" fmla="*/ 178 h 240"/>
                <a:gd name="T100" fmla="*/ 128 w 128"/>
                <a:gd name="T101" fmla="*/ 166 h 240"/>
                <a:gd name="T102" fmla="*/ 126 w 128"/>
                <a:gd name="T103" fmla="*/ 154 h 240"/>
                <a:gd name="T104" fmla="*/ 122 w 128"/>
                <a:gd name="T105" fmla="*/ 142 h 240"/>
                <a:gd name="T106" fmla="*/ 114 w 128"/>
                <a:gd name="T107" fmla="*/ 130 h 240"/>
                <a:gd name="T108" fmla="*/ 1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14" y="130"/>
                  </a:moveTo>
                  <a:lnTo>
                    <a:pt x="114" y="130"/>
                  </a:lnTo>
                  <a:lnTo>
                    <a:pt x="108" y="104"/>
                  </a:lnTo>
                  <a:lnTo>
                    <a:pt x="100" y="82"/>
                  </a:lnTo>
                  <a:lnTo>
                    <a:pt x="92" y="62"/>
                  </a:lnTo>
                  <a:lnTo>
                    <a:pt x="82" y="46"/>
                  </a:lnTo>
                  <a:lnTo>
                    <a:pt x="72" y="32"/>
                  </a:lnTo>
                  <a:lnTo>
                    <a:pt x="60" y="20"/>
                  </a:lnTo>
                  <a:lnTo>
                    <a:pt x="48" y="12"/>
                  </a:lnTo>
                  <a:lnTo>
                    <a:pt x="36" y="4"/>
                  </a:lnTo>
                  <a:lnTo>
                    <a:pt x="36" y="4"/>
                  </a:lnTo>
                  <a:lnTo>
                    <a:pt x="28" y="0"/>
                  </a:lnTo>
                  <a:lnTo>
                    <a:pt x="20" y="0"/>
                  </a:lnTo>
                  <a:lnTo>
                    <a:pt x="20" y="0"/>
                  </a:lnTo>
                  <a:lnTo>
                    <a:pt x="14" y="2"/>
                  </a:lnTo>
                  <a:lnTo>
                    <a:pt x="12" y="4"/>
                  </a:lnTo>
                  <a:lnTo>
                    <a:pt x="10" y="12"/>
                  </a:lnTo>
                  <a:lnTo>
                    <a:pt x="10" y="12"/>
                  </a:lnTo>
                  <a:lnTo>
                    <a:pt x="8" y="28"/>
                  </a:lnTo>
                  <a:lnTo>
                    <a:pt x="8" y="42"/>
                  </a:lnTo>
                  <a:lnTo>
                    <a:pt x="12" y="54"/>
                  </a:lnTo>
                  <a:lnTo>
                    <a:pt x="16" y="64"/>
                  </a:lnTo>
                  <a:lnTo>
                    <a:pt x="16" y="64"/>
                  </a:lnTo>
                  <a:lnTo>
                    <a:pt x="6" y="96"/>
                  </a:lnTo>
                  <a:lnTo>
                    <a:pt x="2" y="124"/>
                  </a:lnTo>
                  <a:lnTo>
                    <a:pt x="0" y="150"/>
                  </a:lnTo>
                  <a:lnTo>
                    <a:pt x="2" y="170"/>
                  </a:lnTo>
                  <a:lnTo>
                    <a:pt x="2" y="170"/>
                  </a:lnTo>
                  <a:lnTo>
                    <a:pt x="6" y="184"/>
                  </a:lnTo>
                  <a:lnTo>
                    <a:pt x="10" y="194"/>
                  </a:lnTo>
                  <a:lnTo>
                    <a:pt x="18" y="202"/>
                  </a:lnTo>
                  <a:lnTo>
                    <a:pt x="26" y="208"/>
                  </a:lnTo>
                  <a:lnTo>
                    <a:pt x="26" y="208"/>
                  </a:lnTo>
                  <a:lnTo>
                    <a:pt x="36" y="216"/>
                  </a:lnTo>
                  <a:lnTo>
                    <a:pt x="48" y="220"/>
                  </a:lnTo>
                  <a:lnTo>
                    <a:pt x="62" y="224"/>
                  </a:lnTo>
                  <a:lnTo>
                    <a:pt x="74" y="226"/>
                  </a:lnTo>
                  <a:lnTo>
                    <a:pt x="74" y="226"/>
                  </a:lnTo>
                  <a:lnTo>
                    <a:pt x="78" y="230"/>
                  </a:lnTo>
                  <a:lnTo>
                    <a:pt x="82" y="234"/>
                  </a:lnTo>
                  <a:lnTo>
                    <a:pt x="96" y="238"/>
                  </a:lnTo>
                  <a:lnTo>
                    <a:pt x="96" y="238"/>
                  </a:lnTo>
                  <a:lnTo>
                    <a:pt x="106" y="240"/>
                  </a:lnTo>
                  <a:lnTo>
                    <a:pt x="112" y="236"/>
                  </a:lnTo>
                  <a:lnTo>
                    <a:pt x="116" y="232"/>
                  </a:lnTo>
                  <a:lnTo>
                    <a:pt x="118" y="226"/>
                  </a:lnTo>
                  <a:lnTo>
                    <a:pt x="118" y="226"/>
                  </a:lnTo>
                  <a:lnTo>
                    <a:pt x="124" y="202"/>
                  </a:lnTo>
                  <a:lnTo>
                    <a:pt x="128" y="178"/>
                  </a:lnTo>
                  <a:lnTo>
                    <a:pt x="128" y="178"/>
                  </a:lnTo>
                  <a:lnTo>
                    <a:pt x="128" y="166"/>
                  </a:lnTo>
                  <a:lnTo>
                    <a:pt x="126" y="154"/>
                  </a:lnTo>
                  <a:lnTo>
                    <a:pt x="122" y="142"/>
                  </a:lnTo>
                  <a:lnTo>
                    <a:pt x="114" y="130"/>
                  </a:lnTo>
                  <a:lnTo>
                    <a:pt x="114" y="13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p:cNvSpPr>
              <a:spLocks/>
            </p:cNvSpPr>
            <p:nvPr/>
          </p:nvSpPr>
          <p:spPr bwMode="auto">
            <a:xfrm>
              <a:off x="2309813" y="3286125"/>
              <a:ext cx="76200" cy="85725"/>
            </a:xfrm>
            <a:custGeom>
              <a:avLst/>
              <a:gdLst>
                <a:gd name="T0" fmla="*/ 18 w 48"/>
                <a:gd name="T1" fmla="*/ 0 h 54"/>
                <a:gd name="T2" fmla="*/ 32 w 48"/>
                <a:gd name="T3" fmla="*/ 0 h 54"/>
                <a:gd name="T4" fmla="*/ 32 w 48"/>
                <a:gd name="T5" fmla="*/ 20 h 54"/>
                <a:gd name="T6" fmla="*/ 32 w 48"/>
                <a:gd name="T7" fmla="*/ 20 h 54"/>
                <a:gd name="T8" fmla="*/ 40 w 48"/>
                <a:gd name="T9" fmla="*/ 34 h 54"/>
                <a:gd name="T10" fmla="*/ 48 w 48"/>
                <a:gd name="T11" fmla="*/ 44 h 54"/>
                <a:gd name="T12" fmla="*/ 46 w 48"/>
                <a:gd name="T13" fmla="*/ 54 h 54"/>
                <a:gd name="T14" fmla="*/ 46 w 48"/>
                <a:gd name="T15" fmla="*/ 54 h 54"/>
                <a:gd name="T16" fmla="*/ 34 w 48"/>
                <a:gd name="T17" fmla="*/ 46 h 54"/>
                <a:gd name="T18" fmla="*/ 30 w 48"/>
                <a:gd name="T19" fmla="*/ 40 h 54"/>
                <a:gd name="T20" fmla="*/ 26 w 48"/>
                <a:gd name="T21" fmla="*/ 34 h 54"/>
                <a:gd name="T22" fmla="*/ 26 w 48"/>
                <a:gd name="T23" fmla="*/ 34 h 54"/>
                <a:gd name="T24" fmla="*/ 16 w 48"/>
                <a:gd name="T25" fmla="*/ 46 h 54"/>
                <a:gd name="T26" fmla="*/ 4 w 48"/>
                <a:gd name="T27" fmla="*/ 54 h 54"/>
                <a:gd name="T28" fmla="*/ 0 w 48"/>
                <a:gd name="T29" fmla="*/ 44 h 54"/>
                <a:gd name="T30" fmla="*/ 0 w 48"/>
                <a:gd name="T31" fmla="*/ 44 h 54"/>
                <a:gd name="T32" fmla="*/ 6 w 48"/>
                <a:gd name="T33" fmla="*/ 40 h 54"/>
                <a:gd name="T34" fmla="*/ 12 w 48"/>
                <a:gd name="T35" fmla="*/ 34 h 54"/>
                <a:gd name="T36" fmla="*/ 16 w 48"/>
                <a:gd name="T37" fmla="*/ 28 h 54"/>
                <a:gd name="T38" fmla="*/ 18 w 48"/>
                <a:gd name="T39" fmla="*/ 20 h 54"/>
                <a:gd name="T40" fmla="*/ 18 w 48"/>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4">
                  <a:moveTo>
                    <a:pt x="18" y="0"/>
                  </a:moveTo>
                  <a:lnTo>
                    <a:pt x="32" y="0"/>
                  </a:lnTo>
                  <a:lnTo>
                    <a:pt x="32" y="20"/>
                  </a:lnTo>
                  <a:lnTo>
                    <a:pt x="32" y="20"/>
                  </a:lnTo>
                  <a:lnTo>
                    <a:pt x="40" y="34"/>
                  </a:lnTo>
                  <a:lnTo>
                    <a:pt x="48" y="44"/>
                  </a:lnTo>
                  <a:lnTo>
                    <a:pt x="46" y="54"/>
                  </a:lnTo>
                  <a:lnTo>
                    <a:pt x="46" y="54"/>
                  </a:lnTo>
                  <a:lnTo>
                    <a:pt x="34" y="46"/>
                  </a:lnTo>
                  <a:lnTo>
                    <a:pt x="30" y="40"/>
                  </a:lnTo>
                  <a:lnTo>
                    <a:pt x="26" y="34"/>
                  </a:lnTo>
                  <a:lnTo>
                    <a:pt x="26" y="34"/>
                  </a:lnTo>
                  <a:lnTo>
                    <a:pt x="16" y="46"/>
                  </a:lnTo>
                  <a:lnTo>
                    <a:pt x="4" y="54"/>
                  </a:lnTo>
                  <a:lnTo>
                    <a:pt x="0" y="44"/>
                  </a:lnTo>
                  <a:lnTo>
                    <a:pt x="0" y="44"/>
                  </a:lnTo>
                  <a:lnTo>
                    <a:pt x="6" y="40"/>
                  </a:lnTo>
                  <a:lnTo>
                    <a:pt x="12" y="34"/>
                  </a:lnTo>
                  <a:lnTo>
                    <a:pt x="16" y="28"/>
                  </a:lnTo>
                  <a:lnTo>
                    <a:pt x="18" y="20"/>
                  </a:lnTo>
                  <a:lnTo>
                    <a:pt x="18" y="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
          <p:cNvSpPr>
            <a:spLocks/>
          </p:cNvSpPr>
          <p:nvPr/>
        </p:nvSpPr>
        <p:spPr bwMode="auto">
          <a:xfrm>
            <a:off x="6626148" y="4516169"/>
            <a:ext cx="1191916" cy="958059"/>
          </a:xfrm>
          <a:custGeom>
            <a:avLst/>
            <a:gdLst>
              <a:gd name="T0" fmla="*/ 294 w 316"/>
              <a:gd name="T1" fmla="*/ 154 h 254"/>
              <a:gd name="T2" fmla="*/ 310 w 316"/>
              <a:gd name="T3" fmla="*/ 140 h 254"/>
              <a:gd name="T4" fmla="*/ 316 w 316"/>
              <a:gd name="T5" fmla="*/ 120 h 254"/>
              <a:gd name="T6" fmla="*/ 310 w 316"/>
              <a:gd name="T7" fmla="*/ 104 h 254"/>
              <a:gd name="T8" fmla="*/ 292 w 316"/>
              <a:gd name="T9" fmla="*/ 82 h 254"/>
              <a:gd name="T10" fmla="*/ 280 w 316"/>
              <a:gd name="T11" fmla="*/ 72 h 254"/>
              <a:gd name="T12" fmla="*/ 272 w 316"/>
              <a:gd name="T13" fmla="*/ 60 h 254"/>
              <a:gd name="T14" fmla="*/ 258 w 316"/>
              <a:gd name="T15" fmla="*/ 46 h 254"/>
              <a:gd name="T16" fmla="*/ 254 w 316"/>
              <a:gd name="T17" fmla="*/ 32 h 254"/>
              <a:gd name="T18" fmla="*/ 232 w 316"/>
              <a:gd name="T19" fmla="*/ 24 h 254"/>
              <a:gd name="T20" fmla="*/ 218 w 316"/>
              <a:gd name="T21" fmla="*/ 16 h 254"/>
              <a:gd name="T22" fmla="*/ 196 w 316"/>
              <a:gd name="T23" fmla="*/ 2 h 254"/>
              <a:gd name="T24" fmla="*/ 174 w 316"/>
              <a:gd name="T25" fmla="*/ 4 h 254"/>
              <a:gd name="T26" fmla="*/ 162 w 316"/>
              <a:gd name="T27" fmla="*/ 8 h 254"/>
              <a:gd name="T28" fmla="*/ 144 w 316"/>
              <a:gd name="T29" fmla="*/ 2 h 254"/>
              <a:gd name="T30" fmla="*/ 126 w 316"/>
              <a:gd name="T31" fmla="*/ 6 h 254"/>
              <a:gd name="T32" fmla="*/ 118 w 316"/>
              <a:gd name="T33" fmla="*/ 8 h 254"/>
              <a:gd name="T34" fmla="*/ 104 w 316"/>
              <a:gd name="T35" fmla="*/ 8 h 254"/>
              <a:gd name="T36" fmla="*/ 88 w 316"/>
              <a:gd name="T37" fmla="*/ 12 h 254"/>
              <a:gd name="T38" fmla="*/ 72 w 316"/>
              <a:gd name="T39" fmla="*/ 22 h 254"/>
              <a:gd name="T40" fmla="*/ 64 w 316"/>
              <a:gd name="T41" fmla="*/ 22 h 254"/>
              <a:gd name="T42" fmla="*/ 58 w 316"/>
              <a:gd name="T43" fmla="*/ 32 h 254"/>
              <a:gd name="T44" fmla="*/ 28 w 316"/>
              <a:gd name="T45" fmla="*/ 46 h 254"/>
              <a:gd name="T46" fmla="*/ 18 w 316"/>
              <a:gd name="T47" fmla="*/ 60 h 254"/>
              <a:gd name="T48" fmla="*/ 12 w 316"/>
              <a:gd name="T49" fmla="*/ 72 h 254"/>
              <a:gd name="T50" fmla="*/ 10 w 316"/>
              <a:gd name="T51" fmla="*/ 80 h 254"/>
              <a:gd name="T52" fmla="*/ 4 w 316"/>
              <a:gd name="T53" fmla="*/ 88 h 254"/>
              <a:gd name="T54" fmla="*/ 0 w 316"/>
              <a:gd name="T55" fmla="*/ 100 h 254"/>
              <a:gd name="T56" fmla="*/ 6 w 316"/>
              <a:gd name="T57" fmla="*/ 126 h 254"/>
              <a:gd name="T58" fmla="*/ 4 w 316"/>
              <a:gd name="T59" fmla="*/ 132 h 254"/>
              <a:gd name="T60" fmla="*/ 26 w 316"/>
              <a:gd name="T61" fmla="*/ 152 h 254"/>
              <a:gd name="T62" fmla="*/ 66 w 316"/>
              <a:gd name="T63" fmla="*/ 160 h 254"/>
              <a:gd name="T64" fmla="*/ 80 w 316"/>
              <a:gd name="T65" fmla="*/ 174 h 254"/>
              <a:gd name="T66" fmla="*/ 100 w 316"/>
              <a:gd name="T67" fmla="*/ 184 h 254"/>
              <a:gd name="T68" fmla="*/ 134 w 316"/>
              <a:gd name="T69" fmla="*/ 184 h 254"/>
              <a:gd name="T70" fmla="*/ 148 w 316"/>
              <a:gd name="T71" fmla="*/ 196 h 254"/>
              <a:gd name="T72" fmla="*/ 160 w 316"/>
              <a:gd name="T73" fmla="*/ 210 h 254"/>
              <a:gd name="T74" fmla="*/ 180 w 316"/>
              <a:gd name="T75" fmla="*/ 216 h 254"/>
              <a:gd name="T76" fmla="*/ 200 w 316"/>
              <a:gd name="T77" fmla="*/ 238 h 254"/>
              <a:gd name="T78" fmla="*/ 248 w 316"/>
              <a:gd name="T79" fmla="*/ 252 h 254"/>
              <a:gd name="T80" fmla="*/ 238 w 316"/>
              <a:gd name="T81" fmla="*/ 236 h 254"/>
              <a:gd name="T82" fmla="*/ 222 w 316"/>
              <a:gd name="T83" fmla="*/ 204 h 254"/>
              <a:gd name="T84" fmla="*/ 224 w 316"/>
              <a:gd name="T85" fmla="*/ 186 h 254"/>
              <a:gd name="T86" fmla="*/ 250 w 316"/>
              <a:gd name="T87" fmla="*/ 166 h 254"/>
              <a:gd name="T88" fmla="*/ 286 w 316"/>
              <a:gd name="T89" fmla="*/ 1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6" h="254">
                <a:moveTo>
                  <a:pt x="286" y="154"/>
                </a:moveTo>
                <a:lnTo>
                  <a:pt x="286" y="154"/>
                </a:lnTo>
                <a:lnTo>
                  <a:pt x="294" y="154"/>
                </a:lnTo>
                <a:lnTo>
                  <a:pt x="300" y="150"/>
                </a:lnTo>
                <a:lnTo>
                  <a:pt x="306" y="146"/>
                </a:lnTo>
                <a:lnTo>
                  <a:pt x="310" y="140"/>
                </a:lnTo>
                <a:lnTo>
                  <a:pt x="310" y="140"/>
                </a:lnTo>
                <a:lnTo>
                  <a:pt x="316" y="130"/>
                </a:lnTo>
                <a:lnTo>
                  <a:pt x="316" y="120"/>
                </a:lnTo>
                <a:lnTo>
                  <a:pt x="314" y="112"/>
                </a:lnTo>
                <a:lnTo>
                  <a:pt x="310" y="104"/>
                </a:lnTo>
                <a:lnTo>
                  <a:pt x="310" y="104"/>
                </a:lnTo>
                <a:lnTo>
                  <a:pt x="306" y="94"/>
                </a:lnTo>
                <a:lnTo>
                  <a:pt x="300" y="88"/>
                </a:lnTo>
                <a:lnTo>
                  <a:pt x="292" y="82"/>
                </a:lnTo>
                <a:lnTo>
                  <a:pt x="284" y="80"/>
                </a:lnTo>
                <a:lnTo>
                  <a:pt x="284" y="80"/>
                </a:lnTo>
                <a:lnTo>
                  <a:pt x="280" y="72"/>
                </a:lnTo>
                <a:lnTo>
                  <a:pt x="274" y="68"/>
                </a:lnTo>
                <a:lnTo>
                  <a:pt x="274" y="68"/>
                </a:lnTo>
                <a:lnTo>
                  <a:pt x="272" y="60"/>
                </a:lnTo>
                <a:lnTo>
                  <a:pt x="268" y="54"/>
                </a:lnTo>
                <a:lnTo>
                  <a:pt x="264" y="50"/>
                </a:lnTo>
                <a:lnTo>
                  <a:pt x="258" y="46"/>
                </a:lnTo>
                <a:lnTo>
                  <a:pt x="258" y="46"/>
                </a:lnTo>
                <a:lnTo>
                  <a:pt x="258" y="38"/>
                </a:lnTo>
                <a:lnTo>
                  <a:pt x="254" y="32"/>
                </a:lnTo>
                <a:lnTo>
                  <a:pt x="244" y="28"/>
                </a:lnTo>
                <a:lnTo>
                  <a:pt x="232" y="24"/>
                </a:lnTo>
                <a:lnTo>
                  <a:pt x="232" y="24"/>
                </a:lnTo>
                <a:lnTo>
                  <a:pt x="226" y="18"/>
                </a:lnTo>
                <a:lnTo>
                  <a:pt x="224" y="16"/>
                </a:lnTo>
                <a:lnTo>
                  <a:pt x="218" y="16"/>
                </a:lnTo>
                <a:lnTo>
                  <a:pt x="218" y="16"/>
                </a:lnTo>
                <a:lnTo>
                  <a:pt x="206" y="8"/>
                </a:lnTo>
                <a:lnTo>
                  <a:pt x="196" y="2"/>
                </a:lnTo>
                <a:lnTo>
                  <a:pt x="184" y="2"/>
                </a:lnTo>
                <a:lnTo>
                  <a:pt x="174" y="4"/>
                </a:lnTo>
                <a:lnTo>
                  <a:pt x="174" y="4"/>
                </a:lnTo>
                <a:lnTo>
                  <a:pt x="168" y="4"/>
                </a:lnTo>
                <a:lnTo>
                  <a:pt x="162" y="8"/>
                </a:lnTo>
                <a:lnTo>
                  <a:pt x="162" y="8"/>
                </a:lnTo>
                <a:lnTo>
                  <a:pt x="158" y="2"/>
                </a:lnTo>
                <a:lnTo>
                  <a:pt x="152" y="0"/>
                </a:lnTo>
                <a:lnTo>
                  <a:pt x="144" y="2"/>
                </a:lnTo>
                <a:lnTo>
                  <a:pt x="132" y="8"/>
                </a:lnTo>
                <a:lnTo>
                  <a:pt x="132" y="8"/>
                </a:lnTo>
                <a:lnTo>
                  <a:pt x="126" y="6"/>
                </a:lnTo>
                <a:lnTo>
                  <a:pt x="122" y="6"/>
                </a:lnTo>
                <a:lnTo>
                  <a:pt x="118" y="8"/>
                </a:lnTo>
                <a:lnTo>
                  <a:pt x="118" y="8"/>
                </a:lnTo>
                <a:lnTo>
                  <a:pt x="116" y="6"/>
                </a:lnTo>
                <a:lnTo>
                  <a:pt x="114" y="6"/>
                </a:lnTo>
                <a:lnTo>
                  <a:pt x="104" y="8"/>
                </a:lnTo>
                <a:lnTo>
                  <a:pt x="104" y="8"/>
                </a:lnTo>
                <a:lnTo>
                  <a:pt x="94" y="8"/>
                </a:lnTo>
                <a:lnTo>
                  <a:pt x="88" y="12"/>
                </a:lnTo>
                <a:lnTo>
                  <a:pt x="88" y="12"/>
                </a:lnTo>
                <a:lnTo>
                  <a:pt x="80" y="18"/>
                </a:lnTo>
                <a:lnTo>
                  <a:pt x="72" y="22"/>
                </a:lnTo>
                <a:lnTo>
                  <a:pt x="72" y="22"/>
                </a:lnTo>
                <a:lnTo>
                  <a:pt x="68" y="20"/>
                </a:lnTo>
                <a:lnTo>
                  <a:pt x="64" y="22"/>
                </a:lnTo>
                <a:lnTo>
                  <a:pt x="62" y="26"/>
                </a:lnTo>
                <a:lnTo>
                  <a:pt x="58" y="32"/>
                </a:lnTo>
                <a:lnTo>
                  <a:pt x="58" y="32"/>
                </a:lnTo>
                <a:lnTo>
                  <a:pt x="46" y="32"/>
                </a:lnTo>
                <a:lnTo>
                  <a:pt x="36" y="38"/>
                </a:lnTo>
                <a:lnTo>
                  <a:pt x="28" y="46"/>
                </a:lnTo>
                <a:lnTo>
                  <a:pt x="22" y="58"/>
                </a:lnTo>
                <a:lnTo>
                  <a:pt x="22" y="58"/>
                </a:lnTo>
                <a:lnTo>
                  <a:pt x="18" y="60"/>
                </a:lnTo>
                <a:lnTo>
                  <a:pt x="16" y="62"/>
                </a:lnTo>
                <a:lnTo>
                  <a:pt x="14" y="66"/>
                </a:lnTo>
                <a:lnTo>
                  <a:pt x="12" y="72"/>
                </a:lnTo>
                <a:lnTo>
                  <a:pt x="12" y="72"/>
                </a:lnTo>
                <a:lnTo>
                  <a:pt x="10" y="76"/>
                </a:lnTo>
                <a:lnTo>
                  <a:pt x="10" y="80"/>
                </a:lnTo>
                <a:lnTo>
                  <a:pt x="10" y="80"/>
                </a:lnTo>
                <a:lnTo>
                  <a:pt x="4" y="84"/>
                </a:lnTo>
                <a:lnTo>
                  <a:pt x="4" y="88"/>
                </a:lnTo>
                <a:lnTo>
                  <a:pt x="4" y="90"/>
                </a:lnTo>
                <a:lnTo>
                  <a:pt x="4" y="90"/>
                </a:lnTo>
                <a:lnTo>
                  <a:pt x="0" y="100"/>
                </a:lnTo>
                <a:lnTo>
                  <a:pt x="0" y="110"/>
                </a:lnTo>
                <a:lnTo>
                  <a:pt x="2" y="118"/>
                </a:lnTo>
                <a:lnTo>
                  <a:pt x="6" y="126"/>
                </a:lnTo>
                <a:lnTo>
                  <a:pt x="6" y="126"/>
                </a:lnTo>
                <a:lnTo>
                  <a:pt x="4" y="130"/>
                </a:lnTo>
                <a:lnTo>
                  <a:pt x="4" y="132"/>
                </a:lnTo>
                <a:lnTo>
                  <a:pt x="8" y="138"/>
                </a:lnTo>
                <a:lnTo>
                  <a:pt x="16" y="146"/>
                </a:lnTo>
                <a:lnTo>
                  <a:pt x="26" y="152"/>
                </a:lnTo>
                <a:lnTo>
                  <a:pt x="26" y="152"/>
                </a:lnTo>
                <a:lnTo>
                  <a:pt x="46" y="158"/>
                </a:lnTo>
                <a:lnTo>
                  <a:pt x="66" y="160"/>
                </a:lnTo>
                <a:lnTo>
                  <a:pt x="66" y="160"/>
                </a:lnTo>
                <a:lnTo>
                  <a:pt x="72" y="168"/>
                </a:lnTo>
                <a:lnTo>
                  <a:pt x="80" y="174"/>
                </a:lnTo>
                <a:lnTo>
                  <a:pt x="90" y="180"/>
                </a:lnTo>
                <a:lnTo>
                  <a:pt x="100" y="184"/>
                </a:lnTo>
                <a:lnTo>
                  <a:pt x="100" y="184"/>
                </a:lnTo>
                <a:lnTo>
                  <a:pt x="112" y="186"/>
                </a:lnTo>
                <a:lnTo>
                  <a:pt x="122" y="186"/>
                </a:lnTo>
                <a:lnTo>
                  <a:pt x="134" y="184"/>
                </a:lnTo>
                <a:lnTo>
                  <a:pt x="144" y="180"/>
                </a:lnTo>
                <a:lnTo>
                  <a:pt x="144" y="180"/>
                </a:lnTo>
                <a:lnTo>
                  <a:pt x="148" y="196"/>
                </a:lnTo>
                <a:lnTo>
                  <a:pt x="150" y="202"/>
                </a:lnTo>
                <a:lnTo>
                  <a:pt x="154" y="206"/>
                </a:lnTo>
                <a:lnTo>
                  <a:pt x="160" y="210"/>
                </a:lnTo>
                <a:lnTo>
                  <a:pt x="166" y="214"/>
                </a:lnTo>
                <a:lnTo>
                  <a:pt x="172" y="216"/>
                </a:lnTo>
                <a:lnTo>
                  <a:pt x="180" y="216"/>
                </a:lnTo>
                <a:lnTo>
                  <a:pt x="180" y="216"/>
                </a:lnTo>
                <a:lnTo>
                  <a:pt x="188" y="228"/>
                </a:lnTo>
                <a:lnTo>
                  <a:pt x="200" y="238"/>
                </a:lnTo>
                <a:lnTo>
                  <a:pt x="214" y="246"/>
                </a:lnTo>
                <a:lnTo>
                  <a:pt x="228" y="254"/>
                </a:lnTo>
                <a:lnTo>
                  <a:pt x="248" y="252"/>
                </a:lnTo>
                <a:lnTo>
                  <a:pt x="248" y="252"/>
                </a:lnTo>
                <a:lnTo>
                  <a:pt x="240" y="244"/>
                </a:lnTo>
                <a:lnTo>
                  <a:pt x="238" y="236"/>
                </a:lnTo>
                <a:lnTo>
                  <a:pt x="238" y="236"/>
                </a:lnTo>
                <a:lnTo>
                  <a:pt x="226" y="218"/>
                </a:lnTo>
                <a:lnTo>
                  <a:pt x="222" y="204"/>
                </a:lnTo>
                <a:lnTo>
                  <a:pt x="222" y="198"/>
                </a:lnTo>
                <a:lnTo>
                  <a:pt x="222" y="192"/>
                </a:lnTo>
                <a:lnTo>
                  <a:pt x="224" y="186"/>
                </a:lnTo>
                <a:lnTo>
                  <a:pt x="228" y="182"/>
                </a:lnTo>
                <a:lnTo>
                  <a:pt x="238" y="172"/>
                </a:lnTo>
                <a:lnTo>
                  <a:pt x="250" y="166"/>
                </a:lnTo>
                <a:lnTo>
                  <a:pt x="266" y="160"/>
                </a:lnTo>
                <a:lnTo>
                  <a:pt x="286" y="154"/>
                </a:lnTo>
                <a:lnTo>
                  <a:pt x="286" y="154"/>
                </a:lnTo>
                <a:close/>
              </a:path>
            </a:pathLst>
          </a:custGeom>
          <a:solidFill>
            <a:srgbClr val="601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p:cNvSpPr>
            <a:spLocks/>
          </p:cNvSpPr>
          <p:nvPr/>
        </p:nvSpPr>
        <p:spPr bwMode="auto">
          <a:xfrm>
            <a:off x="4464120" y="4493537"/>
            <a:ext cx="867533" cy="1003321"/>
          </a:xfrm>
          <a:custGeom>
            <a:avLst/>
            <a:gdLst>
              <a:gd name="T0" fmla="*/ 14 w 230"/>
              <a:gd name="T1" fmla="*/ 90 h 266"/>
              <a:gd name="T2" fmla="*/ 4 w 230"/>
              <a:gd name="T3" fmla="*/ 126 h 266"/>
              <a:gd name="T4" fmla="*/ 8 w 230"/>
              <a:gd name="T5" fmla="*/ 162 h 266"/>
              <a:gd name="T6" fmla="*/ 10 w 230"/>
              <a:gd name="T7" fmla="*/ 174 h 266"/>
              <a:gd name="T8" fmla="*/ 16 w 230"/>
              <a:gd name="T9" fmla="*/ 198 h 266"/>
              <a:gd name="T10" fmla="*/ 32 w 230"/>
              <a:gd name="T11" fmla="*/ 216 h 266"/>
              <a:gd name="T12" fmla="*/ 56 w 230"/>
              <a:gd name="T13" fmla="*/ 232 h 266"/>
              <a:gd name="T14" fmla="*/ 70 w 230"/>
              <a:gd name="T15" fmla="*/ 236 h 266"/>
              <a:gd name="T16" fmla="*/ 124 w 230"/>
              <a:gd name="T17" fmla="*/ 254 h 266"/>
              <a:gd name="T18" fmla="*/ 138 w 230"/>
              <a:gd name="T19" fmla="*/ 260 h 266"/>
              <a:gd name="T20" fmla="*/ 166 w 230"/>
              <a:gd name="T21" fmla="*/ 266 h 266"/>
              <a:gd name="T22" fmla="*/ 188 w 230"/>
              <a:gd name="T23" fmla="*/ 266 h 266"/>
              <a:gd name="T24" fmla="*/ 208 w 230"/>
              <a:gd name="T25" fmla="*/ 256 h 266"/>
              <a:gd name="T26" fmla="*/ 216 w 230"/>
              <a:gd name="T27" fmla="*/ 250 h 266"/>
              <a:gd name="T28" fmla="*/ 226 w 230"/>
              <a:gd name="T29" fmla="*/ 228 h 266"/>
              <a:gd name="T30" fmla="*/ 230 w 230"/>
              <a:gd name="T31" fmla="*/ 204 h 266"/>
              <a:gd name="T32" fmla="*/ 222 w 230"/>
              <a:gd name="T33" fmla="*/ 170 h 266"/>
              <a:gd name="T34" fmla="*/ 212 w 230"/>
              <a:gd name="T35" fmla="*/ 152 h 266"/>
              <a:gd name="T36" fmla="*/ 198 w 230"/>
              <a:gd name="T37" fmla="*/ 122 h 266"/>
              <a:gd name="T38" fmla="*/ 194 w 230"/>
              <a:gd name="T39" fmla="*/ 112 h 266"/>
              <a:gd name="T40" fmla="*/ 186 w 230"/>
              <a:gd name="T41" fmla="*/ 88 h 266"/>
              <a:gd name="T42" fmla="*/ 174 w 230"/>
              <a:gd name="T43" fmla="*/ 72 h 266"/>
              <a:gd name="T44" fmla="*/ 156 w 230"/>
              <a:gd name="T45" fmla="*/ 58 h 266"/>
              <a:gd name="T46" fmla="*/ 142 w 230"/>
              <a:gd name="T47" fmla="*/ 52 h 266"/>
              <a:gd name="T48" fmla="*/ 148 w 230"/>
              <a:gd name="T49" fmla="*/ 34 h 266"/>
              <a:gd name="T50" fmla="*/ 146 w 230"/>
              <a:gd name="T51" fmla="*/ 30 h 266"/>
              <a:gd name="T52" fmla="*/ 136 w 230"/>
              <a:gd name="T53" fmla="*/ 22 h 266"/>
              <a:gd name="T54" fmla="*/ 130 w 230"/>
              <a:gd name="T55" fmla="*/ 20 h 266"/>
              <a:gd name="T56" fmla="*/ 132 w 230"/>
              <a:gd name="T57" fmla="*/ 16 h 266"/>
              <a:gd name="T58" fmla="*/ 130 w 230"/>
              <a:gd name="T59" fmla="*/ 12 h 266"/>
              <a:gd name="T60" fmla="*/ 128 w 230"/>
              <a:gd name="T61" fmla="*/ 10 h 266"/>
              <a:gd name="T62" fmla="*/ 120 w 230"/>
              <a:gd name="T63" fmla="*/ 14 h 266"/>
              <a:gd name="T64" fmla="*/ 112 w 230"/>
              <a:gd name="T65" fmla="*/ 12 h 266"/>
              <a:gd name="T66" fmla="*/ 104 w 230"/>
              <a:gd name="T67" fmla="*/ 12 h 266"/>
              <a:gd name="T68" fmla="*/ 106 w 230"/>
              <a:gd name="T69" fmla="*/ 6 h 266"/>
              <a:gd name="T70" fmla="*/ 102 w 230"/>
              <a:gd name="T71" fmla="*/ 2 h 266"/>
              <a:gd name="T72" fmla="*/ 96 w 230"/>
              <a:gd name="T73" fmla="*/ 0 h 266"/>
              <a:gd name="T74" fmla="*/ 88 w 230"/>
              <a:gd name="T75" fmla="*/ 12 h 266"/>
              <a:gd name="T76" fmla="*/ 78 w 230"/>
              <a:gd name="T77" fmla="*/ 18 h 266"/>
              <a:gd name="T78" fmla="*/ 68 w 230"/>
              <a:gd name="T79" fmla="*/ 22 h 266"/>
              <a:gd name="T80" fmla="*/ 62 w 230"/>
              <a:gd name="T81" fmla="*/ 28 h 266"/>
              <a:gd name="T82" fmla="*/ 54 w 230"/>
              <a:gd name="T83" fmla="*/ 18 h 266"/>
              <a:gd name="T84" fmla="*/ 46 w 230"/>
              <a:gd name="T85" fmla="*/ 20 h 266"/>
              <a:gd name="T86" fmla="*/ 44 w 230"/>
              <a:gd name="T87" fmla="*/ 26 h 266"/>
              <a:gd name="T88" fmla="*/ 44 w 230"/>
              <a:gd name="T89" fmla="*/ 30 h 266"/>
              <a:gd name="T90" fmla="*/ 48 w 230"/>
              <a:gd name="T91" fmla="*/ 38 h 266"/>
              <a:gd name="T92" fmla="*/ 40 w 230"/>
              <a:gd name="T93" fmla="*/ 50 h 266"/>
              <a:gd name="T94" fmla="*/ 34 w 230"/>
              <a:gd name="T95" fmla="*/ 44 h 266"/>
              <a:gd name="T96" fmla="*/ 28 w 230"/>
              <a:gd name="T97" fmla="*/ 38 h 266"/>
              <a:gd name="T98" fmla="*/ 18 w 230"/>
              <a:gd name="T99" fmla="*/ 34 h 266"/>
              <a:gd name="T100" fmla="*/ 8 w 230"/>
              <a:gd name="T101" fmla="*/ 36 h 266"/>
              <a:gd name="T102" fmla="*/ 4 w 230"/>
              <a:gd name="T103" fmla="*/ 40 h 266"/>
              <a:gd name="T104" fmla="*/ 0 w 230"/>
              <a:gd name="T105" fmla="*/ 52 h 266"/>
              <a:gd name="T106" fmla="*/ 2 w 230"/>
              <a:gd name="T107" fmla="*/ 60 h 266"/>
              <a:gd name="T108" fmla="*/ 12 w 230"/>
              <a:gd name="T109" fmla="*/ 80 h 266"/>
              <a:gd name="T110" fmla="*/ 14 w 230"/>
              <a:gd name="T111" fmla="*/ 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66">
                <a:moveTo>
                  <a:pt x="14" y="90"/>
                </a:moveTo>
                <a:lnTo>
                  <a:pt x="14" y="90"/>
                </a:lnTo>
                <a:lnTo>
                  <a:pt x="6" y="108"/>
                </a:lnTo>
                <a:lnTo>
                  <a:pt x="4" y="126"/>
                </a:lnTo>
                <a:lnTo>
                  <a:pt x="6" y="144"/>
                </a:lnTo>
                <a:lnTo>
                  <a:pt x="8" y="162"/>
                </a:lnTo>
                <a:lnTo>
                  <a:pt x="8" y="162"/>
                </a:lnTo>
                <a:lnTo>
                  <a:pt x="10" y="174"/>
                </a:lnTo>
                <a:lnTo>
                  <a:pt x="12" y="186"/>
                </a:lnTo>
                <a:lnTo>
                  <a:pt x="16" y="198"/>
                </a:lnTo>
                <a:lnTo>
                  <a:pt x="24" y="208"/>
                </a:lnTo>
                <a:lnTo>
                  <a:pt x="32" y="216"/>
                </a:lnTo>
                <a:lnTo>
                  <a:pt x="42" y="224"/>
                </a:lnTo>
                <a:lnTo>
                  <a:pt x="56" y="232"/>
                </a:lnTo>
                <a:lnTo>
                  <a:pt x="70" y="236"/>
                </a:lnTo>
                <a:lnTo>
                  <a:pt x="70" y="236"/>
                </a:lnTo>
                <a:lnTo>
                  <a:pt x="98" y="244"/>
                </a:lnTo>
                <a:lnTo>
                  <a:pt x="124" y="254"/>
                </a:lnTo>
                <a:lnTo>
                  <a:pt x="124" y="254"/>
                </a:lnTo>
                <a:lnTo>
                  <a:pt x="138" y="260"/>
                </a:lnTo>
                <a:lnTo>
                  <a:pt x="152" y="264"/>
                </a:lnTo>
                <a:lnTo>
                  <a:pt x="166" y="266"/>
                </a:lnTo>
                <a:lnTo>
                  <a:pt x="178" y="266"/>
                </a:lnTo>
                <a:lnTo>
                  <a:pt x="188" y="266"/>
                </a:lnTo>
                <a:lnTo>
                  <a:pt x="200" y="262"/>
                </a:lnTo>
                <a:lnTo>
                  <a:pt x="208" y="256"/>
                </a:lnTo>
                <a:lnTo>
                  <a:pt x="216" y="250"/>
                </a:lnTo>
                <a:lnTo>
                  <a:pt x="216" y="250"/>
                </a:lnTo>
                <a:lnTo>
                  <a:pt x="224" y="236"/>
                </a:lnTo>
                <a:lnTo>
                  <a:pt x="226" y="228"/>
                </a:lnTo>
                <a:lnTo>
                  <a:pt x="230" y="216"/>
                </a:lnTo>
                <a:lnTo>
                  <a:pt x="230" y="204"/>
                </a:lnTo>
                <a:lnTo>
                  <a:pt x="226" y="188"/>
                </a:lnTo>
                <a:lnTo>
                  <a:pt x="222" y="170"/>
                </a:lnTo>
                <a:lnTo>
                  <a:pt x="212" y="152"/>
                </a:lnTo>
                <a:lnTo>
                  <a:pt x="212" y="152"/>
                </a:lnTo>
                <a:lnTo>
                  <a:pt x="202" y="132"/>
                </a:lnTo>
                <a:lnTo>
                  <a:pt x="198" y="122"/>
                </a:lnTo>
                <a:lnTo>
                  <a:pt x="194" y="112"/>
                </a:lnTo>
                <a:lnTo>
                  <a:pt x="194" y="112"/>
                </a:lnTo>
                <a:lnTo>
                  <a:pt x="190" y="96"/>
                </a:lnTo>
                <a:lnTo>
                  <a:pt x="186" y="88"/>
                </a:lnTo>
                <a:lnTo>
                  <a:pt x="182" y="80"/>
                </a:lnTo>
                <a:lnTo>
                  <a:pt x="174" y="72"/>
                </a:lnTo>
                <a:lnTo>
                  <a:pt x="166" y="66"/>
                </a:lnTo>
                <a:lnTo>
                  <a:pt x="156" y="58"/>
                </a:lnTo>
                <a:lnTo>
                  <a:pt x="142" y="52"/>
                </a:lnTo>
                <a:lnTo>
                  <a:pt x="142" y="52"/>
                </a:lnTo>
                <a:lnTo>
                  <a:pt x="146" y="44"/>
                </a:lnTo>
                <a:lnTo>
                  <a:pt x="148" y="34"/>
                </a:lnTo>
                <a:lnTo>
                  <a:pt x="148" y="34"/>
                </a:lnTo>
                <a:lnTo>
                  <a:pt x="146" y="30"/>
                </a:lnTo>
                <a:lnTo>
                  <a:pt x="142" y="26"/>
                </a:lnTo>
                <a:lnTo>
                  <a:pt x="136" y="22"/>
                </a:lnTo>
                <a:lnTo>
                  <a:pt x="130" y="20"/>
                </a:lnTo>
                <a:lnTo>
                  <a:pt x="130" y="20"/>
                </a:lnTo>
                <a:lnTo>
                  <a:pt x="130" y="18"/>
                </a:lnTo>
                <a:lnTo>
                  <a:pt x="132" y="16"/>
                </a:lnTo>
                <a:lnTo>
                  <a:pt x="132" y="16"/>
                </a:lnTo>
                <a:lnTo>
                  <a:pt x="130" y="12"/>
                </a:lnTo>
                <a:lnTo>
                  <a:pt x="128" y="10"/>
                </a:lnTo>
                <a:lnTo>
                  <a:pt x="128" y="10"/>
                </a:lnTo>
                <a:lnTo>
                  <a:pt x="124" y="12"/>
                </a:lnTo>
                <a:lnTo>
                  <a:pt x="120" y="14"/>
                </a:lnTo>
                <a:lnTo>
                  <a:pt x="120" y="14"/>
                </a:lnTo>
                <a:lnTo>
                  <a:pt x="112" y="12"/>
                </a:lnTo>
                <a:lnTo>
                  <a:pt x="104" y="12"/>
                </a:lnTo>
                <a:lnTo>
                  <a:pt x="104" y="12"/>
                </a:lnTo>
                <a:lnTo>
                  <a:pt x="106" y="8"/>
                </a:lnTo>
                <a:lnTo>
                  <a:pt x="106" y="6"/>
                </a:lnTo>
                <a:lnTo>
                  <a:pt x="106" y="6"/>
                </a:lnTo>
                <a:lnTo>
                  <a:pt x="102" y="2"/>
                </a:lnTo>
                <a:lnTo>
                  <a:pt x="96" y="0"/>
                </a:lnTo>
                <a:lnTo>
                  <a:pt x="96" y="0"/>
                </a:lnTo>
                <a:lnTo>
                  <a:pt x="94" y="8"/>
                </a:lnTo>
                <a:lnTo>
                  <a:pt x="88" y="12"/>
                </a:lnTo>
                <a:lnTo>
                  <a:pt x="84" y="16"/>
                </a:lnTo>
                <a:lnTo>
                  <a:pt x="78" y="18"/>
                </a:lnTo>
                <a:lnTo>
                  <a:pt x="78" y="18"/>
                </a:lnTo>
                <a:lnTo>
                  <a:pt x="68" y="22"/>
                </a:lnTo>
                <a:lnTo>
                  <a:pt x="62" y="28"/>
                </a:lnTo>
                <a:lnTo>
                  <a:pt x="62" y="28"/>
                </a:lnTo>
                <a:lnTo>
                  <a:pt x="54" y="18"/>
                </a:lnTo>
                <a:lnTo>
                  <a:pt x="54" y="18"/>
                </a:lnTo>
                <a:lnTo>
                  <a:pt x="50" y="18"/>
                </a:lnTo>
                <a:lnTo>
                  <a:pt x="46" y="20"/>
                </a:lnTo>
                <a:lnTo>
                  <a:pt x="44" y="22"/>
                </a:lnTo>
                <a:lnTo>
                  <a:pt x="44" y="26"/>
                </a:lnTo>
                <a:lnTo>
                  <a:pt x="44" y="26"/>
                </a:lnTo>
                <a:lnTo>
                  <a:pt x="44" y="30"/>
                </a:lnTo>
                <a:lnTo>
                  <a:pt x="48" y="38"/>
                </a:lnTo>
                <a:lnTo>
                  <a:pt x="48" y="38"/>
                </a:lnTo>
                <a:lnTo>
                  <a:pt x="44" y="44"/>
                </a:lnTo>
                <a:lnTo>
                  <a:pt x="40" y="50"/>
                </a:lnTo>
                <a:lnTo>
                  <a:pt x="40" y="50"/>
                </a:lnTo>
                <a:lnTo>
                  <a:pt x="34" y="44"/>
                </a:lnTo>
                <a:lnTo>
                  <a:pt x="28" y="38"/>
                </a:lnTo>
                <a:lnTo>
                  <a:pt x="28" y="38"/>
                </a:lnTo>
                <a:lnTo>
                  <a:pt x="24" y="34"/>
                </a:lnTo>
                <a:lnTo>
                  <a:pt x="18" y="34"/>
                </a:lnTo>
                <a:lnTo>
                  <a:pt x="14" y="34"/>
                </a:lnTo>
                <a:lnTo>
                  <a:pt x="8" y="36"/>
                </a:lnTo>
                <a:lnTo>
                  <a:pt x="8" y="36"/>
                </a:lnTo>
                <a:lnTo>
                  <a:pt x="4" y="40"/>
                </a:lnTo>
                <a:lnTo>
                  <a:pt x="2" y="46"/>
                </a:lnTo>
                <a:lnTo>
                  <a:pt x="0" y="52"/>
                </a:lnTo>
                <a:lnTo>
                  <a:pt x="2" y="60"/>
                </a:lnTo>
                <a:lnTo>
                  <a:pt x="2" y="60"/>
                </a:lnTo>
                <a:lnTo>
                  <a:pt x="10" y="74"/>
                </a:lnTo>
                <a:lnTo>
                  <a:pt x="12" y="80"/>
                </a:lnTo>
                <a:lnTo>
                  <a:pt x="14" y="90"/>
                </a:lnTo>
                <a:lnTo>
                  <a:pt x="14" y="9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p:cNvSpPr>
            <a:spLocks/>
          </p:cNvSpPr>
          <p:nvPr/>
        </p:nvSpPr>
        <p:spPr bwMode="auto">
          <a:xfrm>
            <a:off x="6686500" y="2211724"/>
            <a:ext cx="1071215" cy="799639"/>
          </a:xfrm>
          <a:custGeom>
            <a:avLst/>
            <a:gdLst>
              <a:gd name="T0" fmla="*/ 0 w 284"/>
              <a:gd name="T1" fmla="*/ 82 h 212"/>
              <a:gd name="T2" fmla="*/ 6 w 284"/>
              <a:gd name="T3" fmla="*/ 40 h 212"/>
              <a:gd name="T4" fmla="*/ 26 w 284"/>
              <a:gd name="T5" fmla="*/ 14 h 212"/>
              <a:gd name="T6" fmla="*/ 56 w 284"/>
              <a:gd name="T7" fmla="*/ 2 h 212"/>
              <a:gd name="T8" fmla="*/ 90 w 284"/>
              <a:gd name="T9" fmla="*/ 0 h 212"/>
              <a:gd name="T10" fmla="*/ 114 w 284"/>
              <a:gd name="T11" fmla="*/ 2 h 212"/>
              <a:gd name="T12" fmla="*/ 168 w 284"/>
              <a:gd name="T13" fmla="*/ 12 h 212"/>
              <a:gd name="T14" fmla="*/ 200 w 284"/>
              <a:gd name="T15" fmla="*/ 16 h 212"/>
              <a:gd name="T16" fmla="*/ 242 w 284"/>
              <a:gd name="T17" fmla="*/ 20 h 212"/>
              <a:gd name="T18" fmla="*/ 258 w 284"/>
              <a:gd name="T19" fmla="*/ 26 h 212"/>
              <a:gd name="T20" fmla="*/ 270 w 284"/>
              <a:gd name="T21" fmla="*/ 26 h 212"/>
              <a:gd name="T22" fmla="*/ 284 w 284"/>
              <a:gd name="T23" fmla="*/ 32 h 212"/>
              <a:gd name="T24" fmla="*/ 284 w 284"/>
              <a:gd name="T25" fmla="*/ 38 h 212"/>
              <a:gd name="T26" fmla="*/ 280 w 284"/>
              <a:gd name="T27" fmla="*/ 50 h 212"/>
              <a:gd name="T28" fmla="*/ 266 w 284"/>
              <a:gd name="T29" fmla="*/ 64 h 212"/>
              <a:gd name="T30" fmla="*/ 264 w 284"/>
              <a:gd name="T31" fmla="*/ 70 h 212"/>
              <a:gd name="T32" fmla="*/ 250 w 284"/>
              <a:gd name="T33" fmla="*/ 80 h 212"/>
              <a:gd name="T34" fmla="*/ 224 w 284"/>
              <a:gd name="T35" fmla="*/ 88 h 212"/>
              <a:gd name="T36" fmla="*/ 214 w 284"/>
              <a:gd name="T37" fmla="*/ 96 h 212"/>
              <a:gd name="T38" fmla="*/ 190 w 284"/>
              <a:gd name="T39" fmla="*/ 102 h 212"/>
              <a:gd name="T40" fmla="*/ 178 w 284"/>
              <a:gd name="T41" fmla="*/ 102 h 212"/>
              <a:gd name="T42" fmla="*/ 180 w 284"/>
              <a:gd name="T43" fmla="*/ 108 h 212"/>
              <a:gd name="T44" fmla="*/ 178 w 284"/>
              <a:gd name="T45" fmla="*/ 116 h 212"/>
              <a:gd name="T46" fmla="*/ 174 w 284"/>
              <a:gd name="T47" fmla="*/ 122 h 212"/>
              <a:gd name="T48" fmla="*/ 170 w 284"/>
              <a:gd name="T49" fmla="*/ 116 h 212"/>
              <a:gd name="T50" fmla="*/ 168 w 284"/>
              <a:gd name="T51" fmla="*/ 108 h 212"/>
              <a:gd name="T52" fmla="*/ 158 w 284"/>
              <a:gd name="T53" fmla="*/ 102 h 212"/>
              <a:gd name="T54" fmla="*/ 156 w 284"/>
              <a:gd name="T55" fmla="*/ 108 h 212"/>
              <a:gd name="T56" fmla="*/ 144 w 284"/>
              <a:gd name="T57" fmla="*/ 118 h 212"/>
              <a:gd name="T58" fmla="*/ 136 w 284"/>
              <a:gd name="T59" fmla="*/ 122 h 212"/>
              <a:gd name="T60" fmla="*/ 124 w 284"/>
              <a:gd name="T61" fmla="*/ 136 h 212"/>
              <a:gd name="T62" fmla="*/ 104 w 284"/>
              <a:gd name="T63" fmla="*/ 144 h 212"/>
              <a:gd name="T64" fmla="*/ 98 w 284"/>
              <a:gd name="T65" fmla="*/ 152 h 212"/>
              <a:gd name="T66" fmla="*/ 82 w 284"/>
              <a:gd name="T67" fmla="*/ 166 h 212"/>
              <a:gd name="T68" fmla="*/ 72 w 284"/>
              <a:gd name="T69" fmla="*/ 170 h 212"/>
              <a:gd name="T70" fmla="*/ 68 w 284"/>
              <a:gd name="T71" fmla="*/ 184 h 212"/>
              <a:gd name="T72" fmla="*/ 54 w 284"/>
              <a:gd name="T73" fmla="*/ 194 h 212"/>
              <a:gd name="T74" fmla="*/ 54 w 284"/>
              <a:gd name="T75" fmla="*/ 198 h 212"/>
              <a:gd name="T76" fmla="*/ 44 w 284"/>
              <a:gd name="T77" fmla="*/ 210 h 212"/>
              <a:gd name="T78" fmla="*/ 38 w 284"/>
              <a:gd name="T79" fmla="*/ 212 h 212"/>
              <a:gd name="T80" fmla="*/ 28 w 284"/>
              <a:gd name="T81" fmla="*/ 206 h 212"/>
              <a:gd name="T82" fmla="*/ 24 w 284"/>
              <a:gd name="T83" fmla="*/ 202 h 212"/>
              <a:gd name="T84" fmla="*/ 8 w 284"/>
              <a:gd name="T85" fmla="*/ 138 h 212"/>
              <a:gd name="T86" fmla="*/ 0 w 284"/>
              <a:gd name="T87" fmla="*/ 8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212">
                <a:moveTo>
                  <a:pt x="0" y="82"/>
                </a:moveTo>
                <a:lnTo>
                  <a:pt x="0" y="82"/>
                </a:lnTo>
                <a:lnTo>
                  <a:pt x="2" y="60"/>
                </a:lnTo>
                <a:lnTo>
                  <a:pt x="6" y="40"/>
                </a:lnTo>
                <a:lnTo>
                  <a:pt x="16" y="26"/>
                </a:lnTo>
                <a:lnTo>
                  <a:pt x="26" y="14"/>
                </a:lnTo>
                <a:lnTo>
                  <a:pt x="40" y="6"/>
                </a:lnTo>
                <a:lnTo>
                  <a:pt x="56" y="2"/>
                </a:lnTo>
                <a:lnTo>
                  <a:pt x="72" y="0"/>
                </a:lnTo>
                <a:lnTo>
                  <a:pt x="90" y="0"/>
                </a:lnTo>
                <a:lnTo>
                  <a:pt x="90" y="0"/>
                </a:lnTo>
                <a:lnTo>
                  <a:pt x="114" y="2"/>
                </a:lnTo>
                <a:lnTo>
                  <a:pt x="140" y="8"/>
                </a:lnTo>
                <a:lnTo>
                  <a:pt x="168" y="12"/>
                </a:lnTo>
                <a:lnTo>
                  <a:pt x="200" y="16"/>
                </a:lnTo>
                <a:lnTo>
                  <a:pt x="200" y="16"/>
                </a:lnTo>
                <a:lnTo>
                  <a:pt x="224" y="18"/>
                </a:lnTo>
                <a:lnTo>
                  <a:pt x="242" y="20"/>
                </a:lnTo>
                <a:lnTo>
                  <a:pt x="252" y="22"/>
                </a:lnTo>
                <a:lnTo>
                  <a:pt x="258" y="26"/>
                </a:lnTo>
                <a:lnTo>
                  <a:pt x="258" y="26"/>
                </a:lnTo>
                <a:lnTo>
                  <a:pt x="270" y="26"/>
                </a:lnTo>
                <a:lnTo>
                  <a:pt x="280" y="28"/>
                </a:lnTo>
                <a:lnTo>
                  <a:pt x="284" y="32"/>
                </a:lnTo>
                <a:lnTo>
                  <a:pt x="284" y="38"/>
                </a:lnTo>
                <a:lnTo>
                  <a:pt x="284" y="38"/>
                </a:lnTo>
                <a:lnTo>
                  <a:pt x="284" y="44"/>
                </a:lnTo>
                <a:lnTo>
                  <a:pt x="280" y="50"/>
                </a:lnTo>
                <a:lnTo>
                  <a:pt x="274" y="58"/>
                </a:lnTo>
                <a:lnTo>
                  <a:pt x="266" y="64"/>
                </a:lnTo>
                <a:lnTo>
                  <a:pt x="266" y="64"/>
                </a:lnTo>
                <a:lnTo>
                  <a:pt x="264" y="70"/>
                </a:lnTo>
                <a:lnTo>
                  <a:pt x="260" y="74"/>
                </a:lnTo>
                <a:lnTo>
                  <a:pt x="250" y="80"/>
                </a:lnTo>
                <a:lnTo>
                  <a:pt x="238" y="84"/>
                </a:lnTo>
                <a:lnTo>
                  <a:pt x="224" y="88"/>
                </a:lnTo>
                <a:lnTo>
                  <a:pt x="224" y="88"/>
                </a:lnTo>
                <a:lnTo>
                  <a:pt x="214" y="96"/>
                </a:lnTo>
                <a:lnTo>
                  <a:pt x="202" y="100"/>
                </a:lnTo>
                <a:lnTo>
                  <a:pt x="190" y="102"/>
                </a:lnTo>
                <a:lnTo>
                  <a:pt x="178" y="102"/>
                </a:lnTo>
                <a:lnTo>
                  <a:pt x="178" y="102"/>
                </a:lnTo>
                <a:lnTo>
                  <a:pt x="178" y="104"/>
                </a:lnTo>
                <a:lnTo>
                  <a:pt x="180" y="108"/>
                </a:lnTo>
                <a:lnTo>
                  <a:pt x="180" y="108"/>
                </a:lnTo>
                <a:lnTo>
                  <a:pt x="178" y="116"/>
                </a:lnTo>
                <a:lnTo>
                  <a:pt x="174" y="122"/>
                </a:lnTo>
                <a:lnTo>
                  <a:pt x="174" y="122"/>
                </a:lnTo>
                <a:lnTo>
                  <a:pt x="172" y="118"/>
                </a:lnTo>
                <a:lnTo>
                  <a:pt x="170" y="116"/>
                </a:lnTo>
                <a:lnTo>
                  <a:pt x="168" y="108"/>
                </a:lnTo>
                <a:lnTo>
                  <a:pt x="168" y="108"/>
                </a:lnTo>
                <a:lnTo>
                  <a:pt x="164" y="102"/>
                </a:lnTo>
                <a:lnTo>
                  <a:pt x="158" y="102"/>
                </a:lnTo>
                <a:lnTo>
                  <a:pt x="158" y="102"/>
                </a:lnTo>
                <a:lnTo>
                  <a:pt x="156" y="108"/>
                </a:lnTo>
                <a:lnTo>
                  <a:pt x="150" y="114"/>
                </a:lnTo>
                <a:lnTo>
                  <a:pt x="144" y="118"/>
                </a:lnTo>
                <a:lnTo>
                  <a:pt x="136" y="122"/>
                </a:lnTo>
                <a:lnTo>
                  <a:pt x="136" y="122"/>
                </a:lnTo>
                <a:lnTo>
                  <a:pt x="130" y="130"/>
                </a:lnTo>
                <a:lnTo>
                  <a:pt x="124" y="136"/>
                </a:lnTo>
                <a:lnTo>
                  <a:pt x="114" y="140"/>
                </a:lnTo>
                <a:lnTo>
                  <a:pt x="104" y="144"/>
                </a:lnTo>
                <a:lnTo>
                  <a:pt x="104" y="144"/>
                </a:lnTo>
                <a:lnTo>
                  <a:pt x="98" y="152"/>
                </a:lnTo>
                <a:lnTo>
                  <a:pt x="92" y="160"/>
                </a:lnTo>
                <a:lnTo>
                  <a:pt x="82" y="166"/>
                </a:lnTo>
                <a:lnTo>
                  <a:pt x="72" y="170"/>
                </a:lnTo>
                <a:lnTo>
                  <a:pt x="72" y="170"/>
                </a:lnTo>
                <a:lnTo>
                  <a:pt x="72" y="178"/>
                </a:lnTo>
                <a:lnTo>
                  <a:pt x="68" y="184"/>
                </a:lnTo>
                <a:lnTo>
                  <a:pt x="62" y="190"/>
                </a:lnTo>
                <a:lnTo>
                  <a:pt x="54" y="194"/>
                </a:lnTo>
                <a:lnTo>
                  <a:pt x="54" y="194"/>
                </a:lnTo>
                <a:lnTo>
                  <a:pt x="54" y="198"/>
                </a:lnTo>
                <a:lnTo>
                  <a:pt x="52" y="204"/>
                </a:lnTo>
                <a:lnTo>
                  <a:pt x="44" y="210"/>
                </a:lnTo>
                <a:lnTo>
                  <a:pt x="44" y="210"/>
                </a:lnTo>
                <a:lnTo>
                  <a:pt x="38" y="212"/>
                </a:lnTo>
                <a:lnTo>
                  <a:pt x="32" y="210"/>
                </a:lnTo>
                <a:lnTo>
                  <a:pt x="28" y="206"/>
                </a:lnTo>
                <a:lnTo>
                  <a:pt x="24" y="202"/>
                </a:lnTo>
                <a:lnTo>
                  <a:pt x="24" y="202"/>
                </a:lnTo>
                <a:lnTo>
                  <a:pt x="14" y="168"/>
                </a:lnTo>
                <a:lnTo>
                  <a:pt x="8" y="138"/>
                </a:lnTo>
                <a:lnTo>
                  <a:pt x="2" y="108"/>
                </a:lnTo>
                <a:lnTo>
                  <a:pt x="0" y="82"/>
                </a:lnTo>
                <a:lnTo>
                  <a:pt x="0" y="82"/>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p:cNvSpPr>
            <a:spLocks/>
          </p:cNvSpPr>
          <p:nvPr/>
        </p:nvSpPr>
        <p:spPr bwMode="auto">
          <a:xfrm>
            <a:off x="9168033" y="4470905"/>
            <a:ext cx="716658" cy="1048584"/>
          </a:xfrm>
          <a:custGeom>
            <a:avLst/>
            <a:gdLst>
              <a:gd name="T0" fmla="*/ 22 w 190"/>
              <a:gd name="T1" fmla="*/ 108 h 278"/>
              <a:gd name="T2" fmla="*/ 16 w 190"/>
              <a:gd name="T3" fmla="*/ 86 h 278"/>
              <a:gd name="T4" fmla="*/ 6 w 190"/>
              <a:gd name="T5" fmla="*/ 66 h 278"/>
              <a:gd name="T6" fmla="*/ 0 w 190"/>
              <a:gd name="T7" fmla="*/ 42 h 278"/>
              <a:gd name="T8" fmla="*/ 10 w 190"/>
              <a:gd name="T9" fmla="*/ 24 h 278"/>
              <a:gd name="T10" fmla="*/ 18 w 190"/>
              <a:gd name="T11" fmla="*/ 16 h 278"/>
              <a:gd name="T12" fmla="*/ 34 w 190"/>
              <a:gd name="T13" fmla="*/ 4 h 278"/>
              <a:gd name="T14" fmla="*/ 44 w 190"/>
              <a:gd name="T15" fmla="*/ 2 h 278"/>
              <a:gd name="T16" fmla="*/ 62 w 190"/>
              <a:gd name="T17" fmla="*/ 4 h 278"/>
              <a:gd name="T18" fmla="*/ 74 w 190"/>
              <a:gd name="T19" fmla="*/ 12 h 278"/>
              <a:gd name="T20" fmla="*/ 84 w 190"/>
              <a:gd name="T21" fmla="*/ 18 h 278"/>
              <a:gd name="T22" fmla="*/ 108 w 190"/>
              <a:gd name="T23" fmla="*/ 16 h 278"/>
              <a:gd name="T24" fmla="*/ 118 w 190"/>
              <a:gd name="T25" fmla="*/ 12 h 278"/>
              <a:gd name="T26" fmla="*/ 136 w 190"/>
              <a:gd name="T27" fmla="*/ 2 h 278"/>
              <a:gd name="T28" fmla="*/ 142 w 190"/>
              <a:gd name="T29" fmla="*/ 2 h 278"/>
              <a:gd name="T30" fmla="*/ 156 w 190"/>
              <a:gd name="T31" fmla="*/ 2 h 278"/>
              <a:gd name="T32" fmla="*/ 174 w 190"/>
              <a:gd name="T33" fmla="*/ 14 h 278"/>
              <a:gd name="T34" fmla="*/ 178 w 190"/>
              <a:gd name="T35" fmla="*/ 22 h 278"/>
              <a:gd name="T36" fmla="*/ 190 w 190"/>
              <a:gd name="T37" fmla="*/ 44 h 278"/>
              <a:gd name="T38" fmla="*/ 184 w 190"/>
              <a:gd name="T39" fmla="*/ 68 h 278"/>
              <a:gd name="T40" fmla="*/ 182 w 190"/>
              <a:gd name="T41" fmla="*/ 76 h 278"/>
              <a:gd name="T42" fmla="*/ 176 w 190"/>
              <a:gd name="T43" fmla="*/ 92 h 278"/>
              <a:gd name="T44" fmla="*/ 172 w 190"/>
              <a:gd name="T45" fmla="*/ 98 h 278"/>
              <a:gd name="T46" fmla="*/ 170 w 190"/>
              <a:gd name="T47" fmla="*/ 106 h 278"/>
              <a:gd name="T48" fmla="*/ 174 w 190"/>
              <a:gd name="T49" fmla="*/ 166 h 278"/>
              <a:gd name="T50" fmla="*/ 174 w 190"/>
              <a:gd name="T51" fmla="*/ 184 h 278"/>
              <a:gd name="T52" fmla="*/ 172 w 190"/>
              <a:gd name="T53" fmla="*/ 216 h 278"/>
              <a:gd name="T54" fmla="*/ 160 w 190"/>
              <a:gd name="T55" fmla="*/ 252 h 278"/>
              <a:gd name="T56" fmla="*/ 152 w 190"/>
              <a:gd name="T57" fmla="*/ 270 h 278"/>
              <a:gd name="T58" fmla="*/ 140 w 190"/>
              <a:gd name="T59" fmla="*/ 278 h 278"/>
              <a:gd name="T60" fmla="*/ 130 w 190"/>
              <a:gd name="T61" fmla="*/ 272 h 278"/>
              <a:gd name="T62" fmla="*/ 128 w 190"/>
              <a:gd name="T63" fmla="*/ 262 h 278"/>
              <a:gd name="T64" fmla="*/ 128 w 190"/>
              <a:gd name="T65" fmla="*/ 234 h 278"/>
              <a:gd name="T66" fmla="*/ 126 w 190"/>
              <a:gd name="T67" fmla="*/ 202 h 278"/>
              <a:gd name="T68" fmla="*/ 122 w 190"/>
              <a:gd name="T69" fmla="*/ 192 h 278"/>
              <a:gd name="T70" fmla="*/ 108 w 190"/>
              <a:gd name="T71" fmla="*/ 174 h 278"/>
              <a:gd name="T72" fmla="*/ 96 w 190"/>
              <a:gd name="T73" fmla="*/ 168 h 278"/>
              <a:gd name="T74" fmla="*/ 82 w 190"/>
              <a:gd name="T75" fmla="*/ 174 h 278"/>
              <a:gd name="T76" fmla="*/ 70 w 190"/>
              <a:gd name="T77" fmla="*/ 192 h 278"/>
              <a:gd name="T78" fmla="*/ 64 w 190"/>
              <a:gd name="T79" fmla="*/ 210 h 278"/>
              <a:gd name="T80" fmla="*/ 60 w 190"/>
              <a:gd name="T81" fmla="*/ 262 h 278"/>
              <a:gd name="T82" fmla="*/ 58 w 190"/>
              <a:gd name="T83" fmla="*/ 272 h 278"/>
              <a:gd name="T84" fmla="*/ 54 w 190"/>
              <a:gd name="T85" fmla="*/ 278 h 278"/>
              <a:gd name="T86" fmla="*/ 46 w 190"/>
              <a:gd name="T87" fmla="*/ 276 h 278"/>
              <a:gd name="T88" fmla="*/ 40 w 190"/>
              <a:gd name="T89" fmla="*/ 270 h 278"/>
              <a:gd name="T90" fmla="*/ 28 w 190"/>
              <a:gd name="T91" fmla="*/ 250 h 278"/>
              <a:gd name="T92" fmla="*/ 20 w 190"/>
              <a:gd name="T93" fmla="*/ 226 h 278"/>
              <a:gd name="T94" fmla="*/ 18 w 190"/>
              <a:gd name="T95" fmla="*/ 176 h 278"/>
              <a:gd name="T96" fmla="*/ 18 w 190"/>
              <a:gd name="T97" fmla="*/ 160 h 278"/>
              <a:gd name="T98" fmla="*/ 22 w 190"/>
              <a:gd name="T99" fmla="*/ 126 h 278"/>
              <a:gd name="T100" fmla="*/ 22 w 190"/>
              <a:gd name="T101" fmla="*/ 10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278">
                <a:moveTo>
                  <a:pt x="22" y="108"/>
                </a:moveTo>
                <a:lnTo>
                  <a:pt x="22" y="108"/>
                </a:lnTo>
                <a:lnTo>
                  <a:pt x="20" y="98"/>
                </a:lnTo>
                <a:lnTo>
                  <a:pt x="16" y="86"/>
                </a:lnTo>
                <a:lnTo>
                  <a:pt x="6" y="66"/>
                </a:lnTo>
                <a:lnTo>
                  <a:pt x="6" y="66"/>
                </a:lnTo>
                <a:lnTo>
                  <a:pt x="0" y="54"/>
                </a:lnTo>
                <a:lnTo>
                  <a:pt x="0" y="42"/>
                </a:lnTo>
                <a:lnTo>
                  <a:pt x="4" y="32"/>
                </a:lnTo>
                <a:lnTo>
                  <a:pt x="10" y="24"/>
                </a:lnTo>
                <a:lnTo>
                  <a:pt x="10" y="24"/>
                </a:lnTo>
                <a:lnTo>
                  <a:pt x="18" y="16"/>
                </a:lnTo>
                <a:lnTo>
                  <a:pt x="26" y="8"/>
                </a:lnTo>
                <a:lnTo>
                  <a:pt x="34" y="4"/>
                </a:lnTo>
                <a:lnTo>
                  <a:pt x="44" y="2"/>
                </a:lnTo>
                <a:lnTo>
                  <a:pt x="44" y="2"/>
                </a:lnTo>
                <a:lnTo>
                  <a:pt x="54" y="0"/>
                </a:lnTo>
                <a:lnTo>
                  <a:pt x="62" y="4"/>
                </a:lnTo>
                <a:lnTo>
                  <a:pt x="68" y="8"/>
                </a:lnTo>
                <a:lnTo>
                  <a:pt x="74" y="12"/>
                </a:lnTo>
                <a:lnTo>
                  <a:pt x="74" y="12"/>
                </a:lnTo>
                <a:lnTo>
                  <a:pt x="84" y="18"/>
                </a:lnTo>
                <a:lnTo>
                  <a:pt x="96" y="18"/>
                </a:lnTo>
                <a:lnTo>
                  <a:pt x="108" y="16"/>
                </a:lnTo>
                <a:lnTo>
                  <a:pt x="118" y="12"/>
                </a:lnTo>
                <a:lnTo>
                  <a:pt x="118" y="12"/>
                </a:lnTo>
                <a:lnTo>
                  <a:pt x="130" y="4"/>
                </a:lnTo>
                <a:lnTo>
                  <a:pt x="136" y="2"/>
                </a:lnTo>
                <a:lnTo>
                  <a:pt x="142" y="2"/>
                </a:lnTo>
                <a:lnTo>
                  <a:pt x="142" y="2"/>
                </a:lnTo>
                <a:lnTo>
                  <a:pt x="150" y="2"/>
                </a:lnTo>
                <a:lnTo>
                  <a:pt x="156" y="2"/>
                </a:lnTo>
                <a:lnTo>
                  <a:pt x="166" y="8"/>
                </a:lnTo>
                <a:lnTo>
                  <a:pt x="174" y="14"/>
                </a:lnTo>
                <a:lnTo>
                  <a:pt x="178" y="22"/>
                </a:lnTo>
                <a:lnTo>
                  <a:pt x="178" y="22"/>
                </a:lnTo>
                <a:lnTo>
                  <a:pt x="186" y="34"/>
                </a:lnTo>
                <a:lnTo>
                  <a:pt x="190" y="44"/>
                </a:lnTo>
                <a:lnTo>
                  <a:pt x="190" y="56"/>
                </a:lnTo>
                <a:lnTo>
                  <a:pt x="184" y="68"/>
                </a:lnTo>
                <a:lnTo>
                  <a:pt x="184" y="68"/>
                </a:lnTo>
                <a:lnTo>
                  <a:pt x="182" y="76"/>
                </a:lnTo>
                <a:lnTo>
                  <a:pt x="178" y="84"/>
                </a:lnTo>
                <a:lnTo>
                  <a:pt x="176" y="92"/>
                </a:lnTo>
                <a:lnTo>
                  <a:pt x="172" y="98"/>
                </a:lnTo>
                <a:lnTo>
                  <a:pt x="172" y="98"/>
                </a:lnTo>
                <a:lnTo>
                  <a:pt x="170" y="102"/>
                </a:lnTo>
                <a:lnTo>
                  <a:pt x="170" y="106"/>
                </a:lnTo>
                <a:lnTo>
                  <a:pt x="170" y="122"/>
                </a:lnTo>
                <a:lnTo>
                  <a:pt x="174" y="166"/>
                </a:lnTo>
                <a:lnTo>
                  <a:pt x="174" y="166"/>
                </a:lnTo>
                <a:lnTo>
                  <a:pt x="174" y="184"/>
                </a:lnTo>
                <a:lnTo>
                  <a:pt x="174" y="200"/>
                </a:lnTo>
                <a:lnTo>
                  <a:pt x="172" y="216"/>
                </a:lnTo>
                <a:lnTo>
                  <a:pt x="168" y="230"/>
                </a:lnTo>
                <a:lnTo>
                  <a:pt x="160" y="252"/>
                </a:lnTo>
                <a:lnTo>
                  <a:pt x="152" y="270"/>
                </a:lnTo>
                <a:lnTo>
                  <a:pt x="152" y="270"/>
                </a:lnTo>
                <a:lnTo>
                  <a:pt x="146" y="276"/>
                </a:lnTo>
                <a:lnTo>
                  <a:pt x="140" y="278"/>
                </a:lnTo>
                <a:lnTo>
                  <a:pt x="134" y="276"/>
                </a:lnTo>
                <a:lnTo>
                  <a:pt x="130" y="272"/>
                </a:lnTo>
                <a:lnTo>
                  <a:pt x="130" y="272"/>
                </a:lnTo>
                <a:lnTo>
                  <a:pt x="128" y="262"/>
                </a:lnTo>
                <a:lnTo>
                  <a:pt x="128" y="254"/>
                </a:lnTo>
                <a:lnTo>
                  <a:pt x="128" y="234"/>
                </a:lnTo>
                <a:lnTo>
                  <a:pt x="128" y="214"/>
                </a:lnTo>
                <a:lnTo>
                  <a:pt x="126" y="202"/>
                </a:lnTo>
                <a:lnTo>
                  <a:pt x="122" y="192"/>
                </a:lnTo>
                <a:lnTo>
                  <a:pt x="122" y="192"/>
                </a:lnTo>
                <a:lnTo>
                  <a:pt x="116" y="182"/>
                </a:lnTo>
                <a:lnTo>
                  <a:pt x="108" y="174"/>
                </a:lnTo>
                <a:lnTo>
                  <a:pt x="102" y="170"/>
                </a:lnTo>
                <a:lnTo>
                  <a:pt x="96" y="168"/>
                </a:lnTo>
                <a:lnTo>
                  <a:pt x="88" y="170"/>
                </a:lnTo>
                <a:lnTo>
                  <a:pt x="82" y="174"/>
                </a:lnTo>
                <a:lnTo>
                  <a:pt x="76" y="182"/>
                </a:lnTo>
                <a:lnTo>
                  <a:pt x="70" y="192"/>
                </a:lnTo>
                <a:lnTo>
                  <a:pt x="70" y="192"/>
                </a:lnTo>
                <a:lnTo>
                  <a:pt x="64" y="210"/>
                </a:lnTo>
                <a:lnTo>
                  <a:pt x="60" y="228"/>
                </a:lnTo>
                <a:lnTo>
                  <a:pt x="60" y="262"/>
                </a:lnTo>
                <a:lnTo>
                  <a:pt x="60" y="262"/>
                </a:lnTo>
                <a:lnTo>
                  <a:pt x="58" y="272"/>
                </a:lnTo>
                <a:lnTo>
                  <a:pt x="56" y="276"/>
                </a:lnTo>
                <a:lnTo>
                  <a:pt x="54" y="278"/>
                </a:lnTo>
                <a:lnTo>
                  <a:pt x="50" y="278"/>
                </a:lnTo>
                <a:lnTo>
                  <a:pt x="46" y="276"/>
                </a:lnTo>
                <a:lnTo>
                  <a:pt x="40" y="270"/>
                </a:lnTo>
                <a:lnTo>
                  <a:pt x="40" y="270"/>
                </a:lnTo>
                <a:lnTo>
                  <a:pt x="32" y="260"/>
                </a:lnTo>
                <a:lnTo>
                  <a:pt x="28" y="250"/>
                </a:lnTo>
                <a:lnTo>
                  <a:pt x="24" y="238"/>
                </a:lnTo>
                <a:lnTo>
                  <a:pt x="20" y="226"/>
                </a:lnTo>
                <a:lnTo>
                  <a:pt x="18" y="202"/>
                </a:lnTo>
                <a:lnTo>
                  <a:pt x="18" y="176"/>
                </a:lnTo>
                <a:lnTo>
                  <a:pt x="18" y="176"/>
                </a:lnTo>
                <a:lnTo>
                  <a:pt x="18" y="160"/>
                </a:lnTo>
                <a:lnTo>
                  <a:pt x="20" y="142"/>
                </a:lnTo>
                <a:lnTo>
                  <a:pt x="22" y="126"/>
                </a:lnTo>
                <a:lnTo>
                  <a:pt x="22" y="108"/>
                </a:lnTo>
                <a:lnTo>
                  <a:pt x="22" y="108"/>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p:cNvSpPr>
            <a:spLocks/>
          </p:cNvSpPr>
          <p:nvPr/>
        </p:nvSpPr>
        <p:spPr bwMode="auto">
          <a:xfrm>
            <a:off x="2229204" y="2060848"/>
            <a:ext cx="912796" cy="1101390"/>
          </a:xfrm>
          <a:custGeom>
            <a:avLst/>
            <a:gdLst>
              <a:gd name="T0" fmla="*/ 136 w 242"/>
              <a:gd name="T1" fmla="*/ 154 h 292"/>
              <a:gd name="T2" fmla="*/ 136 w 242"/>
              <a:gd name="T3" fmla="*/ 132 h 292"/>
              <a:gd name="T4" fmla="*/ 120 w 242"/>
              <a:gd name="T5" fmla="*/ 72 h 292"/>
              <a:gd name="T6" fmla="*/ 116 w 242"/>
              <a:gd name="T7" fmla="*/ 56 h 292"/>
              <a:gd name="T8" fmla="*/ 118 w 242"/>
              <a:gd name="T9" fmla="*/ 0 h 292"/>
              <a:gd name="T10" fmla="*/ 148 w 242"/>
              <a:gd name="T11" fmla="*/ 0 h 292"/>
              <a:gd name="T12" fmla="*/ 146 w 242"/>
              <a:gd name="T13" fmla="*/ 34 h 292"/>
              <a:gd name="T14" fmla="*/ 148 w 242"/>
              <a:gd name="T15" fmla="*/ 68 h 292"/>
              <a:gd name="T16" fmla="*/ 152 w 242"/>
              <a:gd name="T17" fmla="*/ 78 h 292"/>
              <a:gd name="T18" fmla="*/ 156 w 242"/>
              <a:gd name="T19" fmla="*/ 78 h 292"/>
              <a:gd name="T20" fmla="*/ 166 w 242"/>
              <a:gd name="T21" fmla="*/ 76 h 292"/>
              <a:gd name="T22" fmla="*/ 172 w 242"/>
              <a:gd name="T23" fmla="*/ 74 h 292"/>
              <a:gd name="T24" fmla="*/ 194 w 242"/>
              <a:gd name="T25" fmla="*/ 76 h 292"/>
              <a:gd name="T26" fmla="*/ 204 w 242"/>
              <a:gd name="T27" fmla="*/ 80 h 292"/>
              <a:gd name="T28" fmla="*/ 224 w 242"/>
              <a:gd name="T29" fmla="*/ 90 h 292"/>
              <a:gd name="T30" fmla="*/ 236 w 242"/>
              <a:gd name="T31" fmla="*/ 106 h 292"/>
              <a:gd name="T32" fmla="*/ 242 w 242"/>
              <a:gd name="T33" fmla="*/ 126 h 292"/>
              <a:gd name="T34" fmla="*/ 242 w 242"/>
              <a:gd name="T35" fmla="*/ 140 h 292"/>
              <a:gd name="T36" fmla="*/ 236 w 242"/>
              <a:gd name="T37" fmla="*/ 174 h 292"/>
              <a:gd name="T38" fmla="*/ 222 w 242"/>
              <a:gd name="T39" fmla="*/ 206 h 292"/>
              <a:gd name="T40" fmla="*/ 214 w 242"/>
              <a:gd name="T41" fmla="*/ 220 h 292"/>
              <a:gd name="T42" fmla="*/ 194 w 242"/>
              <a:gd name="T43" fmla="*/ 240 h 292"/>
              <a:gd name="T44" fmla="*/ 172 w 242"/>
              <a:gd name="T45" fmla="*/ 256 h 292"/>
              <a:gd name="T46" fmla="*/ 146 w 242"/>
              <a:gd name="T47" fmla="*/ 264 h 292"/>
              <a:gd name="T48" fmla="*/ 130 w 242"/>
              <a:gd name="T49" fmla="*/ 266 h 292"/>
              <a:gd name="T50" fmla="*/ 96 w 242"/>
              <a:gd name="T51" fmla="*/ 262 h 292"/>
              <a:gd name="T52" fmla="*/ 78 w 242"/>
              <a:gd name="T53" fmla="*/ 254 h 292"/>
              <a:gd name="T54" fmla="*/ 62 w 242"/>
              <a:gd name="T55" fmla="*/ 238 h 292"/>
              <a:gd name="T56" fmla="*/ 58 w 242"/>
              <a:gd name="T57" fmla="*/ 234 h 292"/>
              <a:gd name="T58" fmla="*/ 46 w 242"/>
              <a:gd name="T59" fmla="*/ 228 h 292"/>
              <a:gd name="T60" fmla="*/ 40 w 242"/>
              <a:gd name="T61" fmla="*/ 228 h 292"/>
              <a:gd name="T62" fmla="*/ 32 w 242"/>
              <a:gd name="T63" fmla="*/ 230 h 292"/>
              <a:gd name="T64" fmla="*/ 30 w 242"/>
              <a:gd name="T65" fmla="*/ 238 h 292"/>
              <a:gd name="T66" fmla="*/ 34 w 242"/>
              <a:gd name="T67" fmla="*/ 250 h 292"/>
              <a:gd name="T68" fmla="*/ 48 w 242"/>
              <a:gd name="T69" fmla="*/ 280 h 292"/>
              <a:gd name="T70" fmla="*/ 22 w 242"/>
              <a:gd name="T71" fmla="*/ 292 h 292"/>
              <a:gd name="T72" fmla="*/ 16 w 242"/>
              <a:gd name="T73" fmla="*/ 280 h 292"/>
              <a:gd name="T74" fmla="*/ 2 w 242"/>
              <a:gd name="T75" fmla="*/ 250 h 292"/>
              <a:gd name="T76" fmla="*/ 0 w 242"/>
              <a:gd name="T77" fmla="*/ 236 h 292"/>
              <a:gd name="T78" fmla="*/ 2 w 242"/>
              <a:gd name="T79" fmla="*/ 222 h 292"/>
              <a:gd name="T80" fmla="*/ 8 w 242"/>
              <a:gd name="T81" fmla="*/ 208 h 292"/>
              <a:gd name="T82" fmla="*/ 18 w 242"/>
              <a:gd name="T83" fmla="*/ 200 h 292"/>
              <a:gd name="T84" fmla="*/ 32 w 242"/>
              <a:gd name="T85" fmla="*/ 196 h 292"/>
              <a:gd name="T86" fmla="*/ 42 w 242"/>
              <a:gd name="T87" fmla="*/ 196 h 292"/>
              <a:gd name="T88" fmla="*/ 64 w 242"/>
              <a:gd name="T89" fmla="*/ 202 h 292"/>
              <a:gd name="T90" fmla="*/ 74 w 242"/>
              <a:gd name="T91" fmla="*/ 204 h 292"/>
              <a:gd name="T92" fmla="*/ 102 w 242"/>
              <a:gd name="T93" fmla="*/ 200 h 292"/>
              <a:gd name="T94" fmla="*/ 120 w 242"/>
              <a:gd name="T95" fmla="*/ 188 h 292"/>
              <a:gd name="T96" fmla="*/ 132 w 242"/>
              <a:gd name="T97" fmla="*/ 172 h 292"/>
              <a:gd name="T98" fmla="*/ 136 w 242"/>
              <a:gd name="T99" fmla="*/ 15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292">
                <a:moveTo>
                  <a:pt x="136" y="154"/>
                </a:moveTo>
                <a:lnTo>
                  <a:pt x="136" y="154"/>
                </a:lnTo>
                <a:lnTo>
                  <a:pt x="138" y="144"/>
                </a:lnTo>
                <a:lnTo>
                  <a:pt x="136" y="132"/>
                </a:lnTo>
                <a:lnTo>
                  <a:pt x="132" y="112"/>
                </a:lnTo>
                <a:lnTo>
                  <a:pt x="120" y="72"/>
                </a:lnTo>
                <a:lnTo>
                  <a:pt x="120" y="72"/>
                </a:lnTo>
                <a:lnTo>
                  <a:pt x="116" y="56"/>
                </a:lnTo>
                <a:lnTo>
                  <a:pt x="116" y="36"/>
                </a:lnTo>
                <a:lnTo>
                  <a:pt x="118" y="0"/>
                </a:lnTo>
                <a:lnTo>
                  <a:pt x="148" y="0"/>
                </a:lnTo>
                <a:lnTo>
                  <a:pt x="148" y="0"/>
                </a:lnTo>
                <a:lnTo>
                  <a:pt x="146" y="14"/>
                </a:lnTo>
                <a:lnTo>
                  <a:pt x="146" y="34"/>
                </a:lnTo>
                <a:lnTo>
                  <a:pt x="148" y="68"/>
                </a:lnTo>
                <a:lnTo>
                  <a:pt x="148" y="68"/>
                </a:lnTo>
                <a:lnTo>
                  <a:pt x="150" y="74"/>
                </a:lnTo>
                <a:lnTo>
                  <a:pt x="152" y="78"/>
                </a:lnTo>
                <a:lnTo>
                  <a:pt x="156" y="78"/>
                </a:lnTo>
                <a:lnTo>
                  <a:pt x="156" y="78"/>
                </a:lnTo>
                <a:lnTo>
                  <a:pt x="160" y="78"/>
                </a:lnTo>
                <a:lnTo>
                  <a:pt x="166" y="76"/>
                </a:lnTo>
                <a:lnTo>
                  <a:pt x="166" y="76"/>
                </a:lnTo>
                <a:lnTo>
                  <a:pt x="172" y="74"/>
                </a:lnTo>
                <a:lnTo>
                  <a:pt x="180" y="74"/>
                </a:lnTo>
                <a:lnTo>
                  <a:pt x="194" y="76"/>
                </a:lnTo>
                <a:lnTo>
                  <a:pt x="194" y="76"/>
                </a:lnTo>
                <a:lnTo>
                  <a:pt x="204" y="80"/>
                </a:lnTo>
                <a:lnTo>
                  <a:pt x="214" y="84"/>
                </a:lnTo>
                <a:lnTo>
                  <a:pt x="224" y="90"/>
                </a:lnTo>
                <a:lnTo>
                  <a:pt x="230" y="98"/>
                </a:lnTo>
                <a:lnTo>
                  <a:pt x="236" y="106"/>
                </a:lnTo>
                <a:lnTo>
                  <a:pt x="240" y="116"/>
                </a:lnTo>
                <a:lnTo>
                  <a:pt x="242" y="126"/>
                </a:lnTo>
                <a:lnTo>
                  <a:pt x="242" y="140"/>
                </a:lnTo>
                <a:lnTo>
                  <a:pt x="242" y="140"/>
                </a:lnTo>
                <a:lnTo>
                  <a:pt x="242" y="158"/>
                </a:lnTo>
                <a:lnTo>
                  <a:pt x="236" y="174"/>
                </a:lnTo>
                <a:lnTo>
                  <a:pt x="230" y="190"/>
                </a:lnTo>
                <a:lnTo>
                  <a:pt x="222" y="206"/>
                </a:lnTo>
                <a:lnTo>
                  <a:pt x="222" y="206"/>
                </a:lnTo>
                <a:lnTo>
                  <a:pt x="214" y="220"/>
                </a:lnTo>
                <a:lnTo>
                  <a:pt x="204" y="230"/>
                </a:lnTo>
                <a:lnTo>
                  <a:pt x="194" y="240"/>
                </a:lnTo>
                <a:lnTo>
                  <a:pt x="184" y="248"/>
                </a:lnTo>
                <a:lnTo>
                  <a:pt x="172" y="256"/>
                </a:lnTo>
                <a:lnTo>
                  <a:pt x="160" y="260"/>
                </a:lnTo>
                <a:lnTo>
                  <a:pt x="146" y="264"/>
                </a:lnTo>
                <a:lnTo>
                  <a:pt x="130" y="266"/>
                </a:lnTo>
                <a:lnTo>
                  <a:pt x="130" y="266"/>
                </a:lnTo>
                <a:lnTo>
                  <a:pt x="112" y="266"/>
                </a:lnTo>
                <a:lnTo>
                  <a:pt x="96" y="262"/>
                </a:lnTo>
                <a:lnTo>
                  <a:pt x="86" y="258"/>
                </a:lnTo>
                <a:lnTo>
                  <a:pt x="78" y="254"/>
                </a:lnTo>
                <a:lnTo>
                  <a:pt x="70" y="246"/>
                </a:lnTo>
                <a:lnTo>
                  <a:pt x="62" y="238"/>
                </a:lnTo>
                <a:lnTo>
                  <a:pt x="62" y="238"/>
                </a:lnTo>
                <a:lnTo>
                  <a:pt x="58" y="234"/>
                </a:lnTo>
                <a:lnTo>
                  <a:pt x="52" y="230"/>
                </a:lnTo>
                <a:lnTo>
                  <a:pt x="46" y="228"/>
                </a:lnTo>
                <a:lnTo>
                  <a:pt x="40" y="228"/>
                </a:lnTo>
                <a:lnTo>
                  <a:pt x="40" y="228"/>
                </a:lnTo>
                <a:lnTo>
                  <a:pt x="36" y="228"/>
                </a:lnTo>
                <a:lnTo>
                  <a:pt x="32" y="230"/>
                </a:lnTo>
                <a:lnTo>
                  <a:pt x="30" y="234"/>
                </a:lnTo>
                <a:lnTo>
                  <a:pt x="30" y="238"/>
                </a:lnTo>
                <a:lnTo>
                  <a:pt x="30" y="238"/>
                </a:lnTo>
                <a:lnTo>
                  <a:pt x="34" y="250"/>
                </a:lnTo>
                <a:lnTo>
                  <a:pt x="40" y="266"/>
                </a:lnTo>
                <a:lnTo>
                  <a:pt x="48" y="280"/>
                </a:lnTo>
                <a:lnTo>
                  <a:pt x="56" y="292"/>
                </a:lnTo>
                <a:lnTo>
                  <a:pt x="22" y="292"/>
                </a:lnTo>
                <a:lnTo>
                  <a:pt x="22" y="292"/>
                </a:lnTo>
                <a:lnTo>
                  <a:pt x="16" y="280"/>
                </a:lnTo>
                <a:lnTo>
                  <a:pt x="8" y="264"/>
                </a:lnTo>
                <a:lnTo>
                  <a:pt x="2" y="250"/>
                </a:lnTo>
                <a:lnTo>
                  <a:pt x="0" y="236"/>
                </a:lnTo>
                <a:lnTo>
                  <a:pt x="0" y="236"/>
                </a:lnTo>
                <a:lnTo>
                  <a:pt x="0" y="228"/>
                </a:lnTo>
                <a:lnTo>
                  <a:pt x="2" y="222"/>
                </a:lnTo>
                <a:lnTo>
                  <a:pt x="4" y="214"/>
                </a:lnTo>
                <a:lnTo>
                  <a:pt x="8" y="208"/>
                </a:lnTo>
                <a:lnTo>
                  <a:pt x="14" y="204"/>
                </a:lnTo>
                <a:lnTo>
                  <a:pt x="18" y="200"/>
                </a:lnTo>
                <a:lnTo>
                  <a:pt x="26" y="198"/>
                </a:lnTo>
                <a:lnTo>
                  <a:pt x="32" y="196"/>
                </a:lnTo>
                <a:lnTo>
                  <a:pt x="32" y="196"/>
                </a:lnTo>
                <a:lnTo>
                  <a:pt x="42" y="196"/>
                </a:lnTo>
                <a:lnTo>
                  <a:pt x="52" y="200"/>
                </a:lnTo>
                <a:lnTo>
                  <a:pt x="64" y="202"/>
                </a:lnTo>
                <a:lnTo>
                  <a:pt x="74" y="204"/>
                </a:lnTo>
                <a:lnTo>
                  <a:pt x="74" y="204"/>
                </a:lnTo>
                <a:lnTo>
                  <a:pt x="90" y="202"/>
                </a:lnTo>
                <a:lnTo>
                  <a:pt x="102" y="200"/>
                </a:lnTo>
                <a:lnTo>
                  <a:pt x="112" y="194"/>
                </a:lnTo>
                <a:lnTo>
                  <a:pt x="120" y="188"/>
                </a:lnTo>
                <a:lnTo>
                  <a:pt x="128" y="182"/>
                </a:lnTo>
                <a:lnTo>
                  <a:pt x="132" y="172"/>
                </a:lnTo>
                <a:lnTo>
                  <a:pt x="136" y="164"/>
                </a:lnTo>
                <a:lnTo>
                  <a:pt x="136" y="154"/>
                </a:lnTo>
                <a:lnTo>
                  <a:pt x="136" y="154"/>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p:cNvSpPr>
            <a:spLocks/>
          </p:cNvSpPr>
          <p:nvPr/>
        </p:nvSpPr>
        <p:spPr bwMode="auto">
          <a:xfrm>
            <a:off x="8971895" y="2143829"/>
            <a:ext cx="1108934" cy="927884"/>
          </a:xfrm>
          <a:custGeom>
            <a:avLst/>
            <a:gdLst>
              <a:gd name="T0" fmla="*/ 32 w 294"/>
              <a:gd name="T1" fmla="*/ 194 h 246"/>
              <a:gd name="T2" fmla="*/ 12 w 294"/>
              <a:gd name="T3" fmla="*/ 168 h 246"/>
              <a:gd name="T4" fmla="*/ 6 w 294"/>
              <a:gd name="T5" fmla="*/ 146 h 246"/>
              <a:gd name="T6" fmla="*/ 8 w 294"/>
              <a:gd name="T7" fmla="*/ 126 h 246"/>
              <a:gd name="T8" fmla="*/ 6 w 294"/>
              <a:gd name="T9" fmla="*/ 86 h 246"/>
              <a:gd name="T10" fmla="*/ 6 w 294"/>
              <a:gd name="T11" fmla="*/ 62 h 246"/>
              <a:gd name="T12" fmla="*/ 10 w 294"/>
              <a:gd name="T13" fmla="*/ 38 h 246"/>
              <a:gd name="T14" fmla="*/ 30 w 294"/>
              <a:gd name="T15" fmla="*/ 18 h 246"/>
              <a:gd name="T16" fmla="*/ 52 w 294"/>
              <a:gd name="T17" fmla="*/ 10 h 246"/>
              <a:gd name="T18" fmla="*/ 84 w 294"/>
              <a:gd name="T19" fmla="*/ 20 h 246"/>
              <a:gd name="T20" fmla="*/ 102 w 294"/>
              <a:gd name="T21" fmla="*/ 26 h 246"/>
              <a:gd name="T22" fmla="*/ 120 w 294"/>
              <a:gd name="T23" fmla="*/ 26 h 246"/>
              <a:gd name="T24" fmla="*/ 142 w 294"/>
              <a:gd name="T25" fmla="*/ 30 h 246"/>
              <a:gd name="T26" fmla="*/ 162 w 294"/>
              <a:gd name="T27" fmla="*/ 36 h 246"/>
              <a:gd name="T28" fmla="*/ 190 w 294"/>
              <a:gd name="T29" fmla="*/ 30 h 246"/>
              <a:gd name="T30" fmla="*/ 212 w 294"/>
              <a:gd name="T31" fmla="*/ 18 h 246"/>
              <a:gd name="T32" fmla="*/ 224 w 294"/>
              <a:gd name="T33" fmla="*/ 8 h 246"/>
              <a:gd name="T34" fmla="*/ 246 w 294"/>
              <a:gd name="T35" fmla="*/ 0 h 246"/>
              <a:gd name="T36" fmla="*/ 276 w 294"/>
              <a:gd name="T37" fmla="*/ 12 h 246"/>
              <a:gd name="T38" fmla="*/ 288 w 294"/>
              <a:gd name="T39" fmla="*/ 38 h 246"/>
              <a:gd name="T40" fmla="*/ 282 w 294"/>
              <a:gd name="T41" fmla="*/ 56 h 246"/>
              <a:gd name="T42" fmla="*/ 286 w 294"/>
              <a:gd name="T43" fmla="*/ 84 h 246"/>
              <a:gd name="T44" fmla="*/ 294 w 294"/>
              <a:gd name="T45" fmla="*/ 98 h 246"/>
              <a:gd name="T46" fmla="*/ 292 w 294"/>
              <a:gd name="T47" fmla="*/ 122 h 246"/>
              <a:gd name="T48" fmla="*/ 278 w 294"/>
              <a:gd name="T49" fmla="*/ 146 h 246"/>
              <a:gd name="T50" fmla="*/ 280 w 294"/>
              <a:gd name="T51" fmla="*/ 164 h 246"/>
              <a:gd name="T52" fmla="*/ 260 w 294"/>
              <a:gd name="T53" fmla="*/ 176 h 246"/>
              <a:gd name="T54" fmla="*/ 242 w 294"/>
              <a:gd name="T55" fmla="*/ 184 h 246"/>
              <a:gd name="T56" fmla="*/ 230 w 294"/>
              <a:gd name="T57" fmla="*/ 170 h 246"/>
              <a:gd name="T58" fmla="*/ 204 w 294"/>
              <a:gd name="T59" fmla="*/ 160 h 246"/>
              <a:gd name="T60" fmla="*/ 188 w 294"/>
              <a:gd name="T61" fmla="*/ 158 h 246"/>
              <a:gd name="T62" fmla="*/ 186 w 294"/>
              <a:gd name="T63" fmla="*/ 178 h 246"/>
              <a:gd name="T64" fmla="*/ 184 w 294"/>
              <a:gd name="T65" fmla="*/ 196 h 246"/>
              <a:gd name="T66" fmla="*/ 180 w 294"/>
              <a:gd name="T67" fmla="*/ 224 h 246"/>
              <a:gd name="T68" fmla="*/ 162 w 294"/>
              <a:gd name="T69" fmla="*/ 246 h 246"/>
              <a:gd name="T70" fmla="*/ 142 w 294"/>
              <a:gd name="T71" fmla="*/ 242 h 246"/>
              <a:gd name="T72" fmla="*/ 130 w 294"/>
              <a:gd name="T73" fmla="*/ 202 h 246"/>
              <a:gd name="T74" fmla="*/ 128 w 294"/>
              <a:gd name="T75" fmla="*/ 168 h 246"/>
              <a:gd name="T76" fmla="*/ 136 w 294"/>
              <a:gd name="T77" fmla="*/ 144 h 246"/>
              <a:gd name="T78" fmla="*/ 148 w 294"/>
              <a:gd name="T79" fmla="*/ 130 h 246"/>
              <a:gd name="T80" fmla="*/ 164 w 294"/>
              <a:gd name="T81" fmla="*/ 122 h 246"/>
              <a:gd name="T82" fmla="*/ 190 w 294"/>
              <a:gd name="T83" fmla="*/ 114 h 246"/>
              <a:gd name="T84" fmla="*/ 216 w 294"/>
              <a:gd name="T85" fmla="*/ 116 h 246"/>
              <a:gd name="T86" fmla="*/ 224 w 294"/>
              <a:gd name="T87" fmla="*/ 106 h 246"/>
              <a:gd name="T88" fmla="*/ 242 w 294"/>
              <a:gd name="T89" fmla="*/ 86 h 246"/>
              <a:gd name="T90" fmla="*/ 238 w 294"/>
              <a:gd name="T91" fmla="*/ 66 h 246"/>
              <a:gd name="T92" fmla="*/ 214 w 294"/>
              <a:gd name="T93" fmla="*/ 62 h 246"/>
              <a:gd name="T94" fmla="*/ 188 w 294"/>
              <a:gd name="T95" fmla="*/ 84 h 246"/>
              <a:gd name="T96" fmla="*/ 158 w 294"/>
              <a:gd name="T97" fmla="*/ 78 h 246"/>
              <a:gd name="T98" fmla="*/ 120 w 294"/>
              <a:gd name="T99" fmla="*/ 78 h 246"/>
              <a:gd name="T100" fmla="*/ 94 w 294"/>
              <a:gd name="T101" fmla="*/ 76 h 246"/>
              <a:gd name="T102" fmla="*/ 66 w 294"/>
              <a:gd name="T103" fmla="*/ 64 h 246"/>
              <a:gd name="T104" fmla="*/ 52 w 294"/>
              <a:gd name="T105" fmla="*/ 76 h 246"/>
              <a:gd name="T106" fmla="*/ 58 w 294"/>
              <a:gd name="T107" fmla="*/ 110 h 246"/>
              <a:gd name="T108" fmla="*/ 70 w 294"/>
              <a:gd name="T109" fmla="*/ 132 h 246"/>
              <a:gd name="T110" fmla="*/ 76 w 294"/>
              <a:gd name="T111" fmla="*/ 156 h 246"/>
              <a:gd name="T112" fmla="*/ 72 w 294"/>
              <a:gd name="T113" fmla="*/ 180 h 246"/>
              <a:gd name="T114" fmla="*/ 52 w 294"/>
              <a:gd name="T115" fmla="*/ 19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246">
                <a:moveTo>
                  <a:pt x="52" y="194"/>
                </a:moveTo>
                <a:lnTo>
                  <a:pt x="52" y="194"/>
                </a:lnTo>
                <a:lnTo>
                  <a:pt x="38" y="196"/>
                </a:lnTo>
                <a:lnTo>
                  <a:pt x="32" y="194"/>
                </a:lnTo>
                <a:lnTo>
                  <a:pt x="24" y="190"/>
                </a:lnTo>
                <a:lnTo>
                  <a:pt x="18" y="186"/>
                </a:lnTo>
                <a:lnTo>
                  <a:pt x="14" y="178"/>
                </a:lnTo>
                <a:lnTo>
                  <a:pt x="12" y="168"/>
                </a:lnTo>
                <a:lnTo>
                  <a:pt x="12" y="154"/>
                </a:lnTo>
                <a:lnTo>
                  <a:pt x="12" y="154"/>
                </a:lnTo>
                <a:lnTo>
                  <a:pt x="8" y="150"/>
                </a:lnTo>
                <a:lnTo>
                  <a:pt x="6" y="146"/>
                </a:lnTo>
                <a:lnTo>
                  <a:pt x="4" y="138"/>
                </a:lnTo>
                <a:lnTo>
                  <a:pt x="6" y="132"/>
                </a:lnTo>
                <a:lnTo>
                  <a:pt x="8" y="126"/>
                </a:lnTo>
                <a:lnTo>
                  <a:pt x="8" y="126"/>
                </a:lnTo>
                <a:lnTo>
                  <a:pt x="2" y="116"/>
                </a:lnTo>
                <a:lnTo>
                  <a:pt x="0" y="106"/>
                </a:lnTo>
                <a:lnTo>
                  <a:pt x="0" y="96"/>
                </a:lnTo>
                <a:lnTo>
                  <a:pt x="6" y="86"/>
                </a:lnTo>
                <a:lnTo>
                  <a:pt x="6" y="86"/>
                </a:lnTo>
                <a:lnTo>
                  <a:pt x="2" y="78"/>
                </a:lnTo>
                <a:lnTo>
                  <a:pt x="2" y="70"/>
                </a:lnTo>
                <a:lnTo>
                  <a:pt x="6" y="62"/>
                </a:lnTo>
                <a:lnTo>
                  <a:pt x="12" y="54"/>
                </a:lnTo>
                <a:lnTo>
                  <a:pt x="12" y="54"/>
                </a:lnTo>
                <a:lnTo>
                  <a:pt x="10" y="46"/>
                </a:lnTo>
                <a:lnTo>
                  <a:pt x="10" y="38"/>
                </a:lnTo>
                <a:lnTo>
                  <a:pt x="16" y="32"/>
                </a:lnTo>
                <a:lnTo>
                  <a:pt x="26" y="24"/>
                </a:lnTo>
                <a:lnTo>
                  <a:pt x="26" y="24"/>
                </a:lnTo>
                <a:lnTo>
                  <a:pt x="30" y="18"/>
                </a:lnTo>
                <a:lnTo>
                  <a:pt x="36" y="12"/>
                </a:lnTo>
                <a:lnTo>
                  <a:pt x="44" y="10"/>
                </a:lnTo>
                <a:lnTo>
                  <a:pt x="52" y="10"/>
                </a:lnTo>
                <a:lnTo>
                  <a:pt x="52" y="10"/>
                </a:lnTo>
                <a:lnTo>
                  <a:pt x="62" y="6"/>
                </a:lnTo>
                <a:lnTo>
                  <a:pt x="70" y="6"/>
                </a:lnTo>
                <a:lnTo>
                  <a:pt x="78" y="12"/>
                </a:lnTo>
                <a:lnTo>
                  <a:pt x="84" y="20"/>
                </a:lnTo>
                <a:lnTo>
                  <a:pt x="84" y="20"/>
                </a:lnTo>
                <a:lnTo>
                  <a:pt x="92" y="20"/>
                </a:lnTo>
                <a:lnTo>
                  <a:pt x="98" y="22"/>
                </a:lnTo>
                <a:lnTo>
                  <a:pt x="102" y="26"/>
                </a:lnTo>
                <a:lnTo>
                  <a:pt x="106" y="32"/>
                </a:lnTo>
                <a:lnTo>
                  <a:pt x="106" y="32"/>
                </a:lnTo>
                <a:lnTo>
                  <a:pt x="112" y="28"/>
                </a:lnTo>
                <a:lnTo>
                  <a:pt x="120" y="26"/>
                </a:lnTo>
                <a:lnTo>
                  <a:pt x="126" y="28"/>
                </a:lnTo>
                <a:lnTo>
                  <a:pt x="134" y="32"/>
                </a:lnTo>
                <a:lnTo>
                  <a:pt x="134" y="32"/>
                </a:lnTo>
                <a:lnTo>
                  <a:pt x="142" y="30"/>
                </a:lnTo>
                <a:lnTo>
                  <a:pt x="148" y="30"/>
                </a:lnTo>
                <a:lnTo>
                  <a:pt x="156" y="32"/>
                </a:lnTo>
                <a:lnTo>
                  <a:pt x="162" y="36"/>
                </a:lnTo>
                <a:lnTo>
                  <a:pt x="162" y="36"/>
                </a:lnTo>
                <a:lnTo>
                  <a:pt x="168" y="30"/>
                </a:lnTo>
                <a:lnTo>
                  <a:pt x="176" y="28"/>
                </a:lnTo>
                <a:lnTo>
                  <a:pt x="182" y="28"/>
                </a:lnTo>
                <a:lnTo>
                  <a:pt x="190" y="30"/>
                </a:lnTo>
                <a:lnTo>
                  <a:pt x="190" y="30"/>
                </a:lnTo>
                <a:lnTo>
                  <a:pt x="196" y="22"/>
                </a:lnTo>
                <a:lnTo>
                  <a:pt x="204" y="20"/>
                </a:lnTo>
                <a:lnTo>
                  <a:pt x="212" y="18"/>
                </a:lnTo>
                <a:lnTo>
                  <a:pt x="220" y="20"/>
                </a:lnTo>
                <a:lnTo>
                  <a:pt x="220" y="20"/>
                </a:lnTo>
                <a:lnTo>
                  <a:pt x="220" y="14"/>
                </a:lnTo>
                <a:lnTo>
                  <a:pt x="224" y="8"/>
                </a:lnTo>
                <a:lnTo>
                  <a:pt x="228" y="6"/>
                </a:lnTo>
                <a:lnTo>
                  <a:pt x="234" y="4"/>
                </a:lnTo>
                <a:lnTo>
                  <a:pt x="234" y="4"/>
                </a:lnTo>
                <a:lnTo>
                  <a:pt x="246" y="0"/>
                </a:lnTo>
                <a:lnTo>
                  <a:pt x="256" y="0"/>
                </a:lnTo>
                <a:lnTo>
                  <a:pt x="262" y="0"/>
                </a:lnTo>
                <a:lnTo>
                  <a:pt x="266" y="4"/>
                </a:lnTo>
                <a:lnTo>
                  <a:pt x="276" y="12"/>
                </a:lnTo>
                <a:lnTo>
                  <a:pt x="276" y="12"/>
                </a:lnTo>
                <a:lnTo>
                  <a:pt x="282" y="22"/>
                </a:lnTo>
                <a:lnTo>
                  <a:pt x="286" y="32"/>
                </a:lnTo>
                <a:lnTo>
                  <a:pt x="288" y="38"/>
                </a:lnTo>
                <a:lnTo>
                  <a:pt x="288" y="42"/>
                </a:lnTo>
                <a:lnTo>
                  <a:pt x="286" y="48"/>
                </a:lnTo>
                <a:lnTo>
                  <a:pt x="282" y="56"/>
                </a:lnTo>
                <a:lnTo>
                  <a:pt x="282" y="56"/>
                </a:lnTo>
                <a:lnTo>
                  <a:pt x="290" y="62"/>
                </a:lnTo>
                <a:lnTo>
                  <a:pt x="292" y="68"/>
                </a:lnTo>
                <a:lnTo>
                  <a:pt x="290" y="76"/>
                </a:lnTo>
                <a:lnTo>
                  <a:pt x="286" y="84"/>
                </a:lnTo>
                <a:lnTo>
                  <a:pt x="286" y="84"/>
                </a:lnTo>
                <a:lnTo>
                  <a:pt x="294" y="92"/>
                </a:lnTo>
                <a:lnTo>
                  <a:pt x="294" y="96"/>
                </a:lnTo>
                <a:lnTo>
                  <a:pt x="294" y="98"/>
                </a:lnTo>
                <a:lnTo>
                  <a:pt x="292" y="106"/>
                </a:lnTo>
                <a:lnTo>
                  <a:pt x="286" y="112"/>
                </a:lnTo>
                <a:lnTo>
                  <a:pt x="286" y="112"/>
                </a:lnTo>
                <a:lnTo>
                  <a:pt x="292" y="122"/>
                </a:lnTo>
                <a:lnTo>
                  <a:pt x="292" y="126"/>
                </a:lnTo>
                <a:lnTo>
                  <a:pt x="292" y="130"/>
                </a:lnTo>
                <a:lnTo>
                  <a:pt x="288" y="138"/>
                </a:lnTo>
                <a:lnTo>
                  <a:pt x="278" y="146"/>
                </a:lnTo>
                <a:lnTo>
                  <a:pt x="278" y="146"/>
                </a:lnTo>
                <a:lnTo>
                  <a:pt x="282" y="156"/>
                </a:lnTo>
                <a:lnTo>
                  <a:pt x="282" y="160"/>
                </a:lnTo>
                <a:lnTo>
                  <a:pt x="280" y="164"/>
                </a:lnTo>
                <a:lnTo>
                  <a:pt x="278" y="168"/>
                </a:lnTo>
                <a:lnTo>
                  <a:pt x="274" y="172"/>
                </a:lnTo>
                <a:lnTo>
                  <a:pt x="260" y="176"/>
                </a:lnTo>
                <a:lnTo>
                  <a:pt x="260" y="176"/>
                </a:lnTo>
                <a:lnTo>
                  <a:pt x="254" y="184"/>
                </a:lnTo>
                <a:lnTo>
                  <a:pt x="250" y="184"/>
                </a:lnTo>
                <a:lnTo>
                  <a:pt x="246" y="186"/>
                </a:lnTo>
                <a:lnTo>
                  <a:pt x="242" y="184"/>
                </a:lnTo>
                <a:lnTo>
                  <a:pt x="238" y="182"/>
                </a:lnTo>
                <a:lnTo>
                  <a:pt x="234" y="176"/>
                </a:lnTo>
                <a:lnTo>
                  <a:pt x="230" y="170"/>
                </a:lnTo>
                <a:lnTo>
                  <a:pt x="230" y="170"/>
                </a:lnTo>
                <a:lnTo>
                  <a:pt x="220" y="172"/>
                </a:lnTo>
                <a:lnTo>
                  <a:pt x="214" y="172"/>
                </a:lnTo>
                <a:lnTo>
                  <a:pt x="208" y="168"/>
                </a:lnTo>
                <a:lnTo>
                  <a:pt x="204" y="160"/>
                </a:lnTo>
                <a:lnTo>
                  <a:pt x="204" y="160"/>
                </a:lnTo>
                <a:lnTo>
                  <a:pt x="198" y="156"/>
                </a:lnTo>
                <a:lnTo>
                  <a:pt x="194" y="156"/>
                </a:lnTo>
                <a:lnTo>
                  <a:pt x="188" y="158"/>
                </a:lnTo>
                <a:lnTo>
                  <a:pt x="182" y="162"/>
                </a:lnTo>
                <a:lnTo>
                  <a:pt x="182" y="162"/>
                </a:lnTo>
                <a:lnTo>
                  <a:pt x="186" y="170"/>
                </a:lnTo>
                <a:lnTo>
                  <a:pt x="186" y="178"/>
                </a:lnTo>
                <a:lnTo>
                  <a:pt x="184" y="182"/>
                </a:lnTo>
                <a:lnTo>
                  <a:pt x="178" y="186"/>
                </a:lnTo>
                <a:lnTo>
                  <a:pt x="178" y="186"/>
                </a:lnTo>
                <a:lnTo>
                  <a:pt x="184" y="196"/>
                </a:lnTo>
                <a:lnTo>
                  <a:pt x="188" y="206"/>
                </a:lnTo>
                <a:lnTo>
                  <a:pt x="186" y="214"/>
                </a:lnTo>
                <a:lnTo>
                  <a:pt x="180" y="224"/>
                </a:lnTo>
                <a:lnTo>
                  <a:pt x="180" y="224"/>
                </a:lnTo>
                <a:lnTo>
                  <a:pt x="176" y="238"/>
                </a:lnTo>
                <a:lnTo>
                  <a:pt x="172" y="242"/>
                </a:lnTo>
                <a:lnTo>
                  <a:pt x="168" y="246"/>
                </a:lnTo>
                <a:lnTo>
                  <a:pt x="162" y="246"/>
                </a:lnTo>
                <a:lnTo>
                  <a:pt x="156" y="246"/>
                </a:lnTo>
                <a:lnTo>
                  <a:pt x="150" y="244"/>
                </a:lnTo>
                <a:lnTo>
                  <a:pt x="142" y="242"/>
                </a:lnTo>
                <a:lnTo>
                  <a:pt x="142" y="242"/>
                </a:lnTo>
                <a:lnTo>
                  <a:pt x="134" y="234"/>
                </a:lnTo>
                <a:lnTo>
                  <a:pt x="130" y="226"/>
                </a:lnTo>
                <a:lnTo>
                  <a:pt x="128" y="216"/>
                </a:lnTo>
                <a:lnTo>
                  <a:pt x="130" y="202"/>
                </a:lnTo>
                <a:lnTo>
                  <a:pt x="130" y="202"/>
                </a:lnTo>
                <a:lnTo>
                  <a:pt x="126" y="190"/>
                </a:lnTo>
                <a:lnTo>
                  <a:pt x="126" y="178"/>
                </a:lnTo>
                <a:lnTo>
                  <a:pt x="128" y="168"/>
                </a:lnTo>
                <a:lnTo>
                  <a:pt x="136" y="156"/>
                </a:lnTo>
                <a:lnTo>
                  <a:pt x="136" y="156"/>
                </a:lnTo>
                <a:lnTo>
                  <a:pt x="134" y="150"/>
                </a:lnTo>
                <a:lnTo>
                  <a:pt x="136" y="144"/>
                </a:lnTo>
                <a:lnTo>
                  <a:pt x="140" y="140"/>
                </a:lnTo>
                <a:lnTo>
                  <a:pt x="146" y="134"/>
                </a:lnTo>
                <a:lnTo>
                  <a:pt x="146" y="134"/>
                </a:lnTo>
                <a:lnTo>
                  <a:pt x="148" y="130"/>
                </a:lnTo>
                <a:lnTo>
                  <a:pt x="152" y="126"/>
                </a:lnTo>
                <a:lnTo>
                  <a:pt x="156" y="124"/>
                </a:lnTo>
                <a:lnTo>
                  <a:pt x="164" y="122"/>
                </a:lnTo>
                <a:lnTo>
                  <a:pt x="164" y="122"/>
                </a:lnTo>
                <a:lnTo>
                  <a:pt x="168" y="118"/>
                </a:lnTo>
                <a:lnTo>
                  <a:pt x="174" y="114"/>
                </a:lnTo>
                <a:lnTo>
                  <a:pt x="182" y="112"/>
                </a:lnTo>
                <a:lnTo>
                  <a:pt x="190" y="114"/>
                </a:lnTo>
                <a:lnTo>
                  <a:pt x="190" y="114"/>
                </a:lnTo>
                <a:lnTo>
                  <a:pt x="200" y="112"/>
                </a:lnTo>
                <a:lnTo>
                  <a:pt x="208" y="114"/>
                </a:lnTo>
                <a:lnTo>
                  <a:pt x="216" y="116"/>
                </a:lnTo>
                <a:lnTo>
                  <a:pt x="222" y="122"/>
                </a:lnTo>
                <a:lnTo>
                  <a:pt x="222" y="122"/>
                </a:lnTo>
                <a:lnTo>
                  <a:pt x="222" y="114"/>
                </a:lnTo>
                <a:lnTo>
                  <a:pt x="224" y="106"/>
                </a:lnTo>
                <a:lnTo>
                  <a:pt x="228" y="100"/>
                </a:lnTo>
                <a:lnTo>
                  <a:pt x="238" y="96"/>
                </a:lnTo>
                <a:lnTo>
                  <a:pt x="238" y="96"/>
                </a:lnTo>
                <a:lnTo>
                  <a:pt x="242" y="86"/>
                </a:lnTo>
                <a:lnTo>
                  <a:pt x="244" y="78"/>
                </a:lnTo>
                <a:lnTo>
                  <a:pt x="242" y="74"/>
                </a:lnTo>
                <a:lnTo>
                  <a:pt x="240" y="70"/>
                </a:lnTo>
                <a:lnTo>
                  <a:pt x="238" y="66"/>
                </a:lnTo>
                <a:lnTo>
                  <a:pt x="234" y="62"/>
                </a:lnTo>
                <a:lnTo>
                  <a:pt x="234" y="62"/>
                </a:lnTo>
                <a:lnTo>
                  <a:pt x="224" y="60"/>
                </a:lnTo>
                <a:lnTo>
                  <a:pt x="214" y="62"/>
                </a:lnTo>
                <a:lnTo>
                  <a:pt x="204" y="68"/>
                </a:lnTo>
                <a:lnTo>
                  <a:pt x="196" y="78"/>
                </a:lnTo>
                <a:lnTo>
                  <a:pt x="196" y="78"/>
                </a:lnTo>
                <a:lnTo>
                  <a:pt x="188" y="84"/>
                </a:lnTo>
                <a:lnTo>
                  <a:pt x="178" y="86"/>
                </a:lnTo>
                <a:lnTo>
                  <a:pt x="168" y="84"/>
                </a:lnTo>
                <a:lnTo>
                  <a:pt x="158" y="78"/>
                </a:lnTo>
                <a:lnTo>
                  <a:pt x="158" y="78"/>
                </a:lnTo>
                <a:lnTo>
                  <a:pt x="148" y="84"/>
                </a:lnTo>
                <a:lnTo>
                  <a:pt x="140" y="86"/>
                </a:lnTo>
                <a:lnTo>
                  <a:pt x="130" y="84"/>
                </a:lnTo>
                <a:lnTo>
                  <a:pt x="120" y="78"/>
                </a:lnTo>
                <a:lnTo>
                  <a:pt x="120" y="78"/>
                </a:lnTo>
                <a:lnTo>
                  <a:pt x="110" y="80"/>
                </a:lnTo>
                <a:lnTo>
                  <a:pt x="100" y="78"/>
                </a:lnTo>
                <a:lnTo>
                  <a:pt x="94" y="76"/>
                </a:lnTo>
                <a:lnTo>
                  <a:pt x="88" y="70"/>
                </a:lnTo>
                <a:lnTo>
                  <a:pt x="88" y="70"/>
                </a:lnTo>
                <a:lnTo>
                  <a:pt x="76" y="66"/>
                </a:lnTo>
                <a:lnTo>
                  <a:pt x="66" y="64"/>
                </a:lnTo>
                <a:lnTo>
                  <a:pt x="62" y="66"/>
                </a:lnTo>
                <a:lnTo>
                  <a:pt x="58" y="68"/>
                </a:lnTo>
                <a:lnTo>
                  <a:pt x="52" y="76"/>
                </a:lnTo>
                <a:lnTo>
                  <a:pt x="52" y="76"/>
                </a:lnTo>
                <a:lnTo>
                  <a:pt x="58" y="84"/>
                </a:lnTo>
                <a:lnTo>
                  <a:pt x="60" y="94"/>
                </a:lnTo>
                <a:lnTo>
                  <a:pt x="62" y="102"/>
                </a:lnTo>
                <a:lnTo>
                  <a:pt x="58" y="110"/>
                </a:lnTo>
                <a:lnTo>
                  <a:pt x="58" y="110"/>
                </a:lnTo>
                <a:lnTo>
                  <a:pt x="66" y="116"/>
                </a:lnTo>
                <a:lnTo>
                  <a:pt x="70" y="124"/>
                </a:lnTo>
                <a:lnTo>
                  <a:pt x="70" y="132"/>
                </a:lnTo>
                <a:lnTo>
                  <a:pt x="68" y="140"/>
                </a:lnTo>
                <a:lnTo>
                  <a:pt x="68" y="140"/>
                </a:lnTo>
                <a:lnTo>
                  <a:pt x="74" y="148"/>
                </a:lnTo>
                <a:lnTo>
                  <a:pt x="76" y="156"/>
                </a:lnTo>
                <a:lnTo>
                  <a:pt x="76" y="164"/>
                </a:lnTo>
                <a:lnTo>
                  <a:pt x="74" y="172"/>
                </a:lnTo>
                <a:lnTo>
                  <a:pt x="74" y="172"/>
                </a:lnTo>
                <a:lnTo>
                  <a:pt x="72" y="180"/>
                </a:lnTo>
                <a:lnTo>
                  <a:pt x="68" y="188"/>
                </a:lnTo>
                <a:lnTo>
                  <a:pt x="62" y="192"/>
                </a:lnTo>
                <a:lnTo>
                  <a:pt x="52" y="194"/>
                </a:lnTo>
                <a:lnTo>
                  <a:pt x="52" y="194"/>
                </a:lnTo>
                <a:close/>
              </a:path>
            </a:pathLst>
          </a:custGeom>
          <a:solidFill>
            <a:srgbClr val="E61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 name="组合 19"/>
          <p:cNvGrpSpPr/>
          <p:nvPr/>
        </p:nvGrpSpPr>
        <p:grpSpPr>
          <a:xfrm>
            <a:off x="2021752" y="4682132"/>
            <a:ext cx="1327703" cy="626133"/>
            <a:chOff x="4779963" y="3295650"/>
            <a:chExt cx="558800" cy="263525"/>
          </a:xfrm>
        </p:grpSpPr>
        <p:sp>
          <p:nvSpPr>
            <p:cNvPr id="17" name="Freeform 14"/>
            <p:cNvSpPr>
              <a:spLocks/>
            </p:cNvSpPr>
            <p:nvPr/>
          </p:nvSpPr>
          <p:spPr bwMode="auto">
            <a:xfrm>
              <a:off x="4779963" y="3295650"/>
              <a:ext cx="260350" cy="263525"/>
            </a:xfrm>
            <a:custGeom>
              <a:avLst/>
              <a:gdLst>
                <a:gd name="T0" fmla="*/ 164 w 164"/>
                <a:gd name="T1" fmla="*/ 84 h 166"/>
                <a:gd name="T2" fmla="*/ 164 w 164"/>
                <a:gd name="T3" fmla="*/ 84 h 166"/>
                <a:gd name="T4" fmla="*/ 164 w 164"/>
                <a:gd name="T5" fmla="*/ 100 h 166"/>
                <a:gd name="T6" fmla="*/ 158 w 164"/>
                <a:gd name="T7" fmla="*/ 116 h 166"/>
                <a:gd name="T8" fmla="*/ 150 w 164"/>
                <a:gd name="T9" fmla="*/ 130 h 166"/>
                <a:gd name="T10" fmla="*/ 140 w 164"/>
                <a:gd name="T11" fmla="*/ 142 h 166"/>
                <a:gd name="T12" fmla="*/ 128 w 164"/>
                <a:gd name="T13" fmla="*/ 152 h 166"/>
                <a:gd name="T14" fmla="*/ 114 w 164"/>
                <a:gd name="T15" fmla="*/ 160 h 166"/>
                <a:gd name="T16" fmla="*/ 98 w 164"/>
                <a:gd name="T17" fmla="*/ 164 h 166"/>
                <a:gd name="T18" fmla="*/ 82 w 164"/>
                <a:gd name="T19" fmla="*/ 166 h 166"/>
                <a:gd name="T20" fmla="*/ 82 w 164"/>
                <a:gd name="T21" fmla="*/ 166 h 166"/>
                <a:gd name="T22" fmla="*/ 66 w 164"/>
                <a:gd name="T23" fmla="*/ 164 h 166"/>
                <a:gd name="T24" fmla="*/ 50 w 164"/>
                <a:gd name="T25" fmla="*/ 160 h 166"/>
                <a:gd name="T26" fmla="*/ 36 w 164"/>
                <a:gd name="T27" fmla="*/ 152 h 166"/>
                <a:gd name="T28" fmla="*/ 24 w 164"/>
                <a:gd name="T29" fmla="*/ 142 h 166"/>
                <a:gd name="T30" fmla="*/ 14 w 164"/>
                <a:gd name="T31" fmla="*/ 130 h 166"/>
                <a:gd name="T32" fmla="*/ 6 w 164"/>
                <a:gd name="T33" fmla="*/ 116 h 166"/>
                <a:gd name="T34" fmla="*/ 2 w 164"/>
                <a:gd name="T35" fmla="*/ 100 h 166"/>
                <a:gd name="T36" fmla="*/ 0 w 164"/>
                <a:gd name="T37" fmla="*/ 84 h 166"/>
                <a:gd name="T38" fmla="*/ 0 w 164"/>
                <a:gd name="T39" fmla="*/ 84 h 166"/>
                <a:gd name="T40" fmla="*/ 2 w 164"/>
                <a:gd name="T41" fmla="*/ 66 h 166"/>
                <a:gd name="T42" fmla="*/ 6 w 164"/>
                <a:gd name="T43" fmla="*/ 52 h 166"/>
                <a:gd name="T44" fmla="*/ 14 w 164"/>
                <a:gd name="T45" fmla="*/ 38 h 166"/>
                <a:gd name="T46" fmla="*/ 24 w 164"/>
                <a:gd name="T47" fmla="*/ 24 h 166"/>
                <a:gd name="T48" fmla="*/ 36 w 164"/>
                <a:gd name="T49" fmla="*/ 14 h 166"/>
                <a:gd name="T50" fmla="*/ 50 w 164"/>
                <a:gd name="T51" fmla="*/ 8 h 166"/>
                <a:gd name="T52" fmla="*/ 66 w 164"/>
                <a:gd name="T53" fmla="*/ 2 h 166"/>
                <a:gd name="T54" fmla="*/ 82 w 164"/>
                <a:gd name="T55" fmla="*/ 0 h 166"/>
                <a:gd name="T56" fmla="*/ 82 w 164"/>
                <a:gd name="T57" fmla="*/ 0 h 166"/>
                <a:gd name="T58" fmla="*/ 98 w 164"/>
                <a:gd name="T59" fmla="*/ 2 h 166"/>
                <a:gd name="T60" fmla="*/ 114 w 164"/>
                <a:gd name="T61" fmla="*/ 8 h 166"/>
                <a:gd name="T62" fmla="*/ 128 w 164"/>
                <a:gd name="T63" fmla="*/ 14 h 166"/>
                <a:gd name="T64" fmla="*/ 140 w 164"/>
                <a:gd name="T65" fmla="*/ 24 h 166"/>
                <a:gd name="T66" fmla="*/ 150 w 164"/>
                <a:gd name="T67" fmla="*/ 38 h 166"/>
                <a:gd name="T68" fmla="*/ 158 w 164"/>
                <a:gd name="T69" fmla="*/ 52 h 166"/>
                <a:gd name="T70" fmla="*/ 164 w 164"/>
                <a:gd name="T71" fmla="*/ 66 h 166"/>
                <a:gd name="T72" fmla="*/ 164 w 164"/>
                <a:gd name="T73" fmla="*/ 84 h 166"/>
                <a:gd name="T74" fmla="*/ 164 w 164"/>
                <a:gd name="T75" fmla="*/ 8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6">
                  <a:moveTo>
                    <a:pt x="164" y="84"/>
                  </a:moveTo>
                  <a:lnTo>
                    <a:pt x="164" y="84"/>
                  </a:lnTo>
                  <a:lnTo>
                    <a:pt x="164" y="100"/>
                  </a:lnTo>
                  <a:lnTo>
                    <a:pt x="158" y="116"/>
                  </a:lnTo>
                  <a:lnTo>
                    <a:pt x="150" y="130"/>
                  </a:lnTo>
                  <a:lnTo>
                    <a:pt x="140" y="142"/>
                  </a:lnTo>
                  <a:lnTo>
                    <a:pt x="128" y="152"/>
                  </a:lnTo>
                  <a:lnTo>
                    <a:pt x="114" y="160"/>
                  </a:lnTo>
                  <a:lnTo>
                    <a:pt x="98" y="164"/>
                  </a:lnTo>
                  <a:lnTo>
                    <a:pt x="82" y="166"/>
                  </a:lnTo>
                  <a:lnTo>
                    <a:pt x="82" y="166"/>
                  </a:lnTo>
                  <a:lnTo>
                    <a:pt x="66" y="164"/>
                  </a:lnTo>
                  <a:lnTo>
                    <a:pt x="50" y="160"/>
                  </a:lnTo>
                  <a:lnTo>
                    <a:pt x="36" y="152"/>
                  </a:lnTo>
                  <a:lnTo>
                    <a:pt x="24" y="142"/>
                  </a:lnTo>
                  <a:lnTo>
                    <a:pt x="14" y="130"/>
                  </a:lnTo>
                  <a:lnTo>
                    <a:pt x="6" y="116"/>
                  </a:lnTo>
                  <a:lnTo>
                    <a:pt x="2" y="100"/>
                  </a:lnTo>
                  <a:lnTo>
                    <a:pt x="0" y="84"/>
                  </a:lnTo>
                  <a:lnTo>
                    <a:pt x="0" y="84"/>
                  </a:lnTo>
                  <a:lnTo>
                    <a:pt x="2" y="66"/>
                  </a:lnTo>
                  <a:lnTo>
                    <a:pt x="6" y="52"/>
                  </a:lnTo>
                  <a:lnTo>
                    <a:pt x="14" y="38"/>
                  </a:lnTo>
                  <a:lnTo>
                    <a:pt x="24" y="24"/>
                  </a:lnTo>
                  <a:lnTo>
                    <a:pt x="36" y="14"/>
                  </a:lnTo>
                  <a:lnTo>
                    <a:pt x="50" y="8"/>
                  </a:lnTo>
                  <a:lnTo>
                    <a:pt x="66" y="2"/>
                  </a:lnTo>
                  <a:lnTo>
                    <a:pt x="82" y="0"/>
                  </a:lnTo>
                  <a:lnTo>
                    <a:pt x="82" y="0"/>
                  </a:lnTo>
                  <a:lnTo>
                    <a:pt x="98" y="2"/>
                  </a:lnTo>
                  <a:lnTo>
                    <a:pt x="114" y="8"/>
                  </a:lnTo>
                  <a:lnTo>
                    <a:pt x="128" y="14"/>
                  </a:lnTo>
                  <a:lnTo>
                    <a:pt x="140" y="24"/>
                  </a:lnTo>
                  <a:lnTo>
                    <a:pt x="150" y="38"/>
                  </a:lnTo>
                  <a:lnTo>
                    <a:pt x="158" y="52"/>
                  </a:lnTo>
                  <a:lnTo>
                    <a:pt x="164" y="66"/>
                  </a:lnTo>
                  <a:lnTo>
                    <a:pt x="164" y="84"/>
                  </a:lnTo>
                  <a:lnTo>
                    <a:pt x="164" y="84"/>
                  </a:lnTo>
                  <a:close/>
                </a:path>
              </a:pathLst>
            </a:custGeom>
            <a:solidFill>
              <a:srgbClr val="C9B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p:cNvSpPr>
              <a:spLocks/>
            </p:cNvSpPr>
            <p:nvPr/>
          </p:nvSpPr>
          <p:spPr bwMode="auto">
            <a:xfrm>
              <a:off x="5075238" y="3295650"/>
              <a:ext cx="263525" cy="263525"/>
            </a:xfrm>
            <a:custGeom>
              <a:avLst/>
              <a:gdLst>
                <a:gd name="T0" fmla="*/ 166 w 166"/>
                <a:gd name="T1" fmla="*/ 84 h 166"/>
                <a:gd name="T2" fmla="*/ 166 w 166"/>
                <a:gd name="T3" fmla="*/ 84 h 166"/>
                <a:gd name="T4" fmla="*/ 164 w 166"/>
                <a:gd name="T5" fmla="*/ 100 h 166"/>
                <a:gd name="T6" fmla="*/ 158 w 166"/>
                <a:gd name="T7" fmla="*/ 116 h 166"/>
                <a:gd name="T8" fmla="*/ 152 w 166"/>
                <a:gd name="T9" fmla="*/ 130 h 166"/>
                <a:gd name="T10" fmla="*/ 142 w 166"/>
                <a:gd name="T11" fmla="*/ 142 h 166"/>
                <a:gd name="T12" fmla="*/ 128 w 166"/>
                <a:gd name="T13" fmla="*/ 152 h 166"/>
                <a:gd name="T14" fmla="*/ 114 w 166"/>
                <a:gd name="T15" fmla="*/ 160 h 166"/>
                <a:gd name="T16" fmla="*/ 100 w 166"/>
                <a:gd name="T17" fmla="*/ 164 h 166"/>
                <a:gd name="T18" fmla="*/ 82 w 166"/>
                <a:gd name="T19" fmla="*/ 166 h 166"/>
                <a:gd name="T20" fmla="*/ 82 w 166"/>
                <a:gd name="T21" fmla="*/ 166 h 166"/>
                <a:gd name="T22" fmla="*/ 66 w 166"/>
                <a:gd name="T23" fmla="*/ 164 h 166"/>
                <a:gd name="T24" fmla="*/ 50 w 166"/>
                <a:gd name="T25" fmla="*/ 160 h 166"/>
                <a:gd name="T26" fmla="*/ 36 w 166"/>
                <a:gd name="T27" fmla="*/ 152 h 166"/>
                <a:gd name="T28" fmla="*/ 24 w 166"/>
                <a:gd name="T29" fmla="*/ 142 h 166"/>
                <a:gd name="T30" fmla="*/ 14 w 166"/>
                <a:gd name="T31" fmla="*/ 130 h 166"/>
                <a:gd name="T32" fmla="*/ 6 w 166"/>
                <a:gd name="T33" fmla="*/ 116 h 166"/>
                <a:gd name="T34" fmla="*/ 2 w 166"/>
                <a:gd name="T35" fmla="*/ 100 h 166"/>
                <a:gd name="T36" fmla="*/ 0 w 166"/>
                <a:gd name="T37" fmla="*/ 84 h 166"/>
                <a:gd name="T38" fmla="*/ 0 w 166"/>
                <a:gd name="T39" fmla="*/ 84 h 166"/>
                <a:gd name="T40" fmla="*/ 2 w 166"/>
                <a:gd name="T41" fmla="*/ 66 h 166"/>
                <a:gd name="T42" fmla="*/ 6 w 166"/>
                <a:gd name="T43" fmla="*/ 52 h 166"/>
                <a:gd name="T44" fmla="*/ 14 w 166"/>
                <a:gd name="T45" fmla="*/ 38 h 166"/>
                <a:gd name="T46" fmla="*/ 24 w 166"/>
                <a:gd name="T47" fmla="*/ 24 h 166"/>
                <a:gd name="T48" fmla="*/ 36 w 166"/>
                <a:gd name="T49" fmla="*/ 14 h 166"/>
                <a:gd name="T50" fmla="*/ 50 w 166"/>
                <a:gd name="T51" fmla="*/ 8 h 166"/>
                <a:gd name="T52" fmla="*/ 66 w 166"/>
                <a:gd name="T53" fmla="*/ 2 h 166"/>
                <a:gd name="T54" fmla="*/ 82 w 166"/>
                <a:gd name="T55" fmla="*/ 0 h 166"/>
                <a:gd name="T56" fmla="*/ 82 w 166"/>
                <a:gd name="T57" fmla="*/ 0 h 166"/>
                <a:gd name="T58" fmla="*/ 100 w 166"/>
                <a:gd name="T59" fmla="*/ 2 h 166"/>
                <a:gd name="T60" fmla="*/ 114 w 166"/>
                <a:gd name="T61" fmla="*/ 8 h 166"/>
                <a:gd name="T62" fmla="*/ 128 w 166"/>
                <a:gd name="T63" fmla="*/ 14 h 166"/>
                <a:gd name="T64" fmla="*/ 142 w 166"/>
                <a:gd name="T65" fmla="*/ 24 h 166"/>
                <a:gd name="T66" fmla="*/ 152 w 166"/>
                <a:gd name="T67" fmla="*/ 38 h 166"/>
                <a:gd name="T68" fmla="*/ 158 w 166"/>
                <a:gd name="T69" fmla="*/ 52 h 166"/>
                <a:gd name="T70" fmla="*/ 164 w 166"/>
                <a:gd name="T71" fmla="*/ 66 h 166"/>
                <a:gd name="T72" fmla="*/ 166 w 166"/>
                <a:gd name="T73" fmla="*/ 84 h 166"/>
                <a:gd name="T74" fmla="*/ 166 w 166"/>
                <a:gd name="T75" fmla="*/ 8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166" y="84"/>
                  </a:moveTo>
                  <a:lnTo>
                    <a:pt x="166" y="84"/>
                  </a:lnTo>
                  <a:lnTo>
                    <a:pt x="164" y="100"/>
                  </a:lnTo>
                  <a:lnTo>
                    <a:pt x="158" y="116"/>
                  </a:lnTo>
                  <a:lnTo>
                    <a:pt x="152" y="130"/>
                  </a:lnTo>
                  <a:lnTo>
                    <a:pt x="142" y="142"/>
                  </a:lnTo>
                  <a:lnTo>
                    <a:pt x="128" y="152"/>
                  </a:lnTo>
                  <a:lnTo>
                    <a:pt x="114" y="160"/>
                  </a:lnTo>
                  <a:lnTo>
                    <a:pt x="100" y="164"/>
                  </a:lnTo>
                  <a:lnTo>
                    <a:pt x="82" y="166"/>
                  </a:lnTo>
                  <a:lnTo>
                    <a:pt x="82" y="166"/>
                  </a:lnTo>
                  <a:lnTo>
                    <a:pt x="66" y="164"/>
                  </a:lnTo>
                  <a:lnTo>
                    <a:pt x="50" y="160"/>
                  </a:lnTo>
                  <a:lnTo>
                    <a:pt x="36" y="152"/>
                  </a:lnTo>
                  <a:lnTo>
                    <a:pt x="24" y="142"/>
                  </a:lnTo>
                  <a:lnTo>
                    <a:pt x="14" y="130"/>
                  </a:lnTo>
                  <a:lnTo>
                    <a:pt x="6" y="116"/>
                  </a:lnTo>
                  <a:lnTo>
                    <a:pt x="2" y="100"/>
                  </a:lnTo>
                  <a:lnTo>
                    <a:pt x="0" y="84"/>
                  </a:lnTo>
                  <a:lnTo>
                    <a:pt x="0" y="84"/>
                  </a:lnTo>
                  <a:lnTo>
                    <a:pt x="2" y="66"/>
                  </a:lnTo>
                  <a:lnTo>
                    <a:pt x="6" y="52"/>
                  </a:lnTo>
                  <a:lnTo>
                    <a:pt x="14" y="38"/>
                  </a:lnTo>
                  <a:lnTo>
                    <a:pt x="24" y="24"/>
                  </a:lnTo>
                  <a:lnTo>
                    <a:pt x="36" y="14"/>
                  </a:lnTo>
                  <a:lnTo>
                    <a:pt x="50" y="8"/>
                  </a:lnTo>
                  <a:lnTo>
                    <a:pt x="66" y="2"/>
                  </a:lnTo>
                  <a:lnTo>
                    <a:pt x="82" y="0"/>
                  </a:lnTo>
                  <a:lnTo>
                    <a:pt x="82" y="0"/>
                  </a:lnTo>
                  <a:lnTo>
                    <a:pt x="100" y="2"/>
                  </a:lnTo>
                  <a:lnTo>
                    <a:pt x="114" y="8"/>
                  </a:lnTo>
                  <a:lnTo>
                    <a:pt x="128" y="14"/>
                  </a:lnTo>
                  <a:lnTo>
                    <a:pt x="142" y="24"/>
                  </a:lnTo>
                  <a:lnTo>
                    <a:pt x="152" y="38"/>
                  </a:lnTo>
                  <a:lnTo>
                    <a:pt x="158" y="52"/>
                  </a:lnTo>
                  <a:lnTo>
                    <a:pt x="164" y="66"/>
                  </a:lnTo>
                  <a:lnTo>
                    <a:pt x="166" y="84"/>
                  </a:lnTo>
                  <a:lnTo>
                    <a:pt x="166" y="84"/>
                  </a:lnTo>
                  <a:close/>
                </a:path>
              </a:pathLst>
            </a:custGeom>
            <a:solidFill>
              <a:srgbClr val="C9B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TextBox 21"/>
          <p:cNvSpPr txBox="1"/>
          <p:nvPr/>
        </p:nvSpPr>
        <p:spPr>
          <a:xfrm>
            <a:off x="1867494" y="335925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11%</a:t>
            </a:r>
            <a:endParaRPr lang="zh-CN" altLang="en-US" sz="4800" dirty="0">
              <a:solidFill>
                <a:schemeClr val="bg1">
                  <a:lumMod val="65000"/>
                </a:schemeClr>
              </a:solidFill>
            </a:endParaRPr>
          </a:p>
        </p:txBody>
      </p:sp>
      <p:sp>
        <p:nvSpPr>
          <p:cNvPr id="23" name="TextBox 22"/>
          <p:cNvSpPr txBox="1"/>
          <p:nvPr/>
        </p:nvSpPr>
        <p:spPr>
          <a:xfrm>
            <a:off x="4079777" y="335925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22%</a:t>
            </a:r>
            <a:endParaRPr lang="zh-CN" altLang="en-US" sz="4800" dirty="0">
              <a:solidFill>
                <a:schemeClr val="bg1">
                  <a:lumMod val="65000"/>
                </a:schemeClr>
              </a:solidFill>
            </a:endParaRPr>
          </a:p>
        </p:txBody>
      </p:sp>
      <p:sp>
        <p:nvSpPr>
          <p:cNvPr id="24" name="TextBox 23"/>
          <p:cNvSpPr txBox="1"/>
          <p:nvPr/>
        </p:nvSpPr>
        <p:spPr>
          <a:xfrm>
            <a:off x="6403998" y="335925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33%</a:t>
            </a:r>
            <a:endParaRPr lang="zh-CN" altLang="en-US" sz="4800" dirty="0">
              <a:solidFill>
                <a:schemeClr val="bg1">
                  <a:lumMod val="65000"/>
                </a:schemeClr>
              </a:solidFill>
            </a:endParaRPr>
          </a:p>
        </p:txBody>
      </p:sp>
      <p:sp>
        <p:nvSpPr>
          <p:cNvPr id="25" name="TextBox 24"/>
          <p:cNvSpPr txBox="1"/>
          <p:nvPr/>
        </p:nvSpPr>
        <p:spPr>
          <a:xfrm>
            <a:off x="8708254" y="3359250"/>
            <a:ext cx="1636219" cy="830997"/>
          </a:xfrm>
          <a:prstGeom prst="rect">
            <a:avLst/>
          </a:prstGeom>
          <a:noFill/>
        </p:spPr>
        <p:txBody>
          <a:bodyPr wrap="square" rtlCol="0">
            <a:spAutoFit/>
          </a:bodyPr>
          <a:lstStyle/>
          <a:p>
            <a:pPr algn="ctr"/>
            <a:r>
              <a:rPr lang="en-US" altLang="zh-CN" sz="4800" dirty="0">
                <a:solidFill>
                  <a:schemeClr val="bg1">
                    <a:lumMod val="65000"/>
                  </a:schemeClr>
                </a:solidFill>
              </a:rPr>
              <a:t>44%</a:t>
            </a:r>
            <a:endParaRPr lang="zh-CN" altLang="en-US" sz="4800" dirty="0">
              <a:solidFill>
                <a:schemeClr val="bg1">
                  <a:lumMod val="65000"/>
                </a:schemeClr>
              </a:solidFill>
            </a:endParaRPr>
          </a:p>
        </p:txBody>
      </p:sp>
      <p:sp>
        <p:nvSpPr>
          <p:cNvPr id="26" name="TextBox 25"/>
          <p:cNvSpPr txBox="1"/>
          <p:nvPr/>
        </p:nvSpPr>
        <p:spPr>
          <a:xfrm>
            <a:off x="1867494" y="557345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55%</a:t>
            </a:r>
            <a:endParaRPr lang="zh-CN" altLang="en-US" sz="4800" dirty="0">
              <a:solidFill>
                <a:schemeClr val="bg1">
                  <a:lumMod val="65000"/>
                </a:schemeClr>
              </a:solidFill>
            </a:endParaRPr>
          </a:p>
        </p:txBody>
      </p:sp>
      <p:sp>
        <p:nvSpPr>
          <p:cNvPr id="27" name="TextBox 26"/>
          <p:cNvSpPr txBox="1"/>
          <p:nvPr/>
        </p:nvSpPr>
        <p:spPr>
          <a:xfrm>
            <a:off x="4079777" y="557345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66%</a:t>
            </a:r>
            <a:endParaRPr lang="zh-CN" altLang="en-US" sz="4800" dirty="0">
              <a:solidFill>
                <a:schemeClr val="bg1">
                  <a:lumMod val="65000"/>
                </a:schemeClr>
              </a:solidFill>
            </a:endParaRPr>
          </a:p>
        </p:txBody>
      </p:sp>
      <p:sp>
        <p:nvSpPr>
          <p:cNvPr id="28" name="TextBox 27"/>
          <p:cNvSpPr txBox="1"/>
          <p:nvPr/>
        </p:nvSpPr>
        <p:spPr>
          <a:xfrm>
            <a:off x="6403998" y="557345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77%</a:t>
            </a:r>
            <a:endParaRPr lang="zh-CN" altLang="en-US" sz="4800" dirty="0">
              <a:solidFill>
                <a:schemeClr val="bg1">
                  <a:lumMod val="65000"/>
                </a:schemeClr>
              </a:solidFill>
            </a:endParaRPr>
          </a:p>
        </p:txBody>
      </p:sp>
      <p:sp>
        <p:nvSpPr>
          <p:cNvPr id="29" name="TextBox 28"/>
          <p:cNvSpPr txBox="1"/>
          <p:nvPr/>
        </p:nvSpPr>
        <p:spPr>
          <a:xfrm>
            <a:off x="8708254" y="5573451"/>
            <a:ext cx="1636219" cy="830997"/>
          </a:xfrm>
          <a:prstGeom prst="rect">
            <a:avLst/>
          </a:prstGeom>
          <a:noFill/>
        </p:spPr>
        <p:txBody>
          <a:bodyPr wrap="square" rtlCol="0">
            <a:spAutoFit/>
          </a:bodyPr>
          <a:lstStyle/>
          <a:p>
            <a:pPr algn="ctr"/>
            <a:r>
              <a:rPr lang="en-US" altLang="zh-CN" sz="4800" dirty="0">
                <a:solidFill>
                  <a:schemeClr val="bg1">
                    <a:lumMod val="65000"/>
                  </a:schemeClr>
                </a:solidFill>
              </a:rPr>
              <a:t>88%</a:t>
            </a:r>
            <a:endParaRPr lang="zh-CN" altLang="en-US" sz="4800" dirty="0">
              <a:solidFill>
                <a:schemeClr val="bg1">
                  <a:lumMod val="65000"/>
                </a:schemeClr>
              </a:solidFill>
            </a:endParaRPr>
          </a:p>
        </p:txBody>
      </p:sp>
    </p:spTree>
    <p:extLst>
      <p:ext uri="{BB962C8B-B14F-4D97-AF65-F5344CB8AC3E}">
        <p14:creationId xmlns:p14="http://schemas.microsoft.com/office/powerpoint/2010/main" val="100812920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条形图比较</a:t>
            </a:r>
            <a:endParaRPr lang="zh-CN" altLang="en-US" dirty="0"/>
          </a:p>
        </p:txBody>
      </p:sp>
      <p:grpSp>
        <p:nvGrpSpPr>
          <p:cNvPr id="38" name="组合 37"/>
          <p:cNvGrpSpPr/>
          <p:nvPr/>
        </p:nvGrpSpPr>
        <p:grpSpPr>
          <a:xfrm>
            <a:off x="2423592" y="1826962"/>
            <a:ext cx="5789696" cy="4638317"/>
            <a:chOff x="1690688" y="1458506"/>
            <a:chExt cx="6739824" cy="5399495"/>
          </a:xfrm>
        </p:grpSpPr>
        <p:sp>
          <p:nvSpPr>
            <p:cNvPr id="6" name="Freeform 5"/>
            <p:cNvSpPr>
              <a:spLocks/>
            </p:cNvSpPr>
            <p:nvPr/>
          </p:nvSpPr>
          <p:spPr bwMode="auto">
            <a:xfrm>
              <a:off x="1690688" y="1458506"/>
              <a:ext cx="1017405" cy="1016154"/>
            </a:xfrm>
            <a:custGeom>
              <a:avLst/>
              <a:gdLst>
                <a:gd name="T0" fmla="*/ 814 w 814"/>
                <a:gd name="T1" fmla="*/ 428 h 813"/>
                <a:gd name="T2" fmla="*/ 805 w 814"/>
                <a:gd name="T3" fmla="*/ 489 h 813"/>
                <a:gd name="T4" fmla="*/ 790 w 814"/>
                <a:gd name="T5" fmla="*/ 547 h 813"/>
                <a:gd name="T6" fmla="*/ 765 w 814"/>
                <a:gd name="T7" fmla="*/ 600 h 813"/>
                <a:gd name="T8" fmla="*/ 733 w 814"/>
                <a:gd name="T9" fmla="*/ 650 h 813"/>
                <a:gd name="T10" fmla="*/ 695 w 814"/>
                <a:gd name="T11" fmla="*/ 694 h 813"/>
                <a:gd name="T12" fmla="*/ 650 w 814"/>
                <a:gd name="T13" fmla="*/ 732 h 813"/>
                <a:gd name="T14" fmla="*/ 602 w 814"/>
                <a:gd name="T15" fmla="*/ 764 h 813"/>
                <a:gd name="T16" fmla="*/ 547 w 814"/>
                <a:gd name="T17" fmla="*/ 788 h 813"/>
                <a:gd name="T18" fmla="*/ 489 w 814"/>
                <a:gd name="T19" fmla="*/ 805 h 813"/>
                <a:gd name="T20" fmla="*/ 429 w 814"/>
                <a:gd name="T21" fmla="*/ 813 h 813"/>
                <a:gd name="T22" fmla="*/ 387 w 814"/>
                <a:gd name="T23" fmla="*/ 813 h 813"/>
                <a:gd name="T24" fmla="*/ 325 w 814"/>
                <a:gd name="T25" fmla="*/ 805 h 813"/>
                <a:gd name="T26" fmla="*/ 268 w 814"/>
                <a:gd name="T27" fmla="*/ 788 h 813"/>
                <a:gd name="T28" fmla="*/ 214 w 814"/>
                <a:gd name="T29" fmla="*/ 764 h 813"/>
                <a:gd name="T30" fmla="*/ 164 w 814"/>
                <a:gd name="T31" fmla="*/ 732 h 813"/>
                <a:gd name="T32" fmla="*/ 120 w 814"/>
                <a:gd name="T33" fmla="*/ 694 h 813"/>
                <a:gd name="T34" fmla="*/ 82 w 814"/>
                <a:gd name="T35" fmla="*/ 650 h 813"/>
                <a:gd name="T36" fmla="*/ 50 w 814"/>
                <a:gd name="T37" fmla="*/ 600 h 813"/>
                <a:gd name="T38" fmla="*/ 26 w 814"/>
                <a:gd name="T39" fmla="*/ 547 h 813"/>
                <a:gd name="T40" fmla="*/ 9 w 814"/>
                <a:gd name="T41" fmla="*/ 489 h 813"/>
                <a:gd name="T42" fmla="*/ 1 w 814"/>
                <a:gd name="T43" fmla="*/ 428 h 813"/>
                <a:gd name="T44" fmla="*/ 1 w 814"/>
                <a:gd name="T45" fmla="*/ 385 h 813"/>
                <a:gd name="T46" fmla="*/ 9 w 814"/>
                <a:gd name="T47" fmla="*/ 325 h 813"/>
                <a:gd name="T48" fmla="*/ 26 w 814"/>
                <a:gd name="T49" fmla="*/ 266 h 813"/>
                <a:gd name="T50" fmla="*/ 50 w 814"/>
                <a:gd name="T51" fmla="*/ 212 h 813"/>
                <a:gd name="T52" fmla="*/ 82 w 814"/>
                <a:gd name="T53" fmla="*/ 164 h 813"/>
                <a:gd name="T54" fmla="*/ 120 w 814"/>
                <a:gd name="T55" fmla="*/ 119 h 813"/>
                <a:gd name="T56" fmla="*/ 164 w 814"/>
                <a:gd name="T57" fmla="*/ 81 h 813"/>
                <a:gd name="T58" fmla="*/ 214 w 814"/>
                <a:gd name="T59" fmla="*/ 49 h 813"/>
                <a:gd name="T60" fmla="*/ 268 w 814"/>
                <a:gd name="T61" fmla="*/ 24 h 813"/>
                <a:gd name="T62" fmla="*/ 325 w 814"/>
                <a:gd name="T63" fmla="*/ 8 h 813"/>
                <a:gd name="T64" fmla="*/ 387 w 814"/>
                <a:gd name="T65" fmla="*/ 0 h 813"/>
                <a:gd name="T66" fmla="*/ 429 w 814"/>
                <a:gd name="T67" fmla="*/ 0 h 813"/>
                <a:gd name="T68" fmla="*/ 489 w 814"/>
                <a:gd name="T69" fmla="*/ 8 h 813"/>
                <a:gd name="T70" fmla="*/ 547 w 814"/>
                <a:gd name="T71" fmla="*/ 24 h 813"/>
                <a:gd name="T72" fmla="*/ 602 w 814"/>
                <a:gd name="T73" fmla="*/ 49 h 813"/>
                <a:gd name="T74" fmla="*/ 650 w 814"/>
                <a:gd name="T75" fmla="*/ 81 h 813"/>
                <a:gd name="T76" fmla="*/ 695 w 814"/>
                <a:gd name="T77" fmla="*/ 119 h 813"/>
                <a:gd name="T78" fmla="*/ 733 w 814"/>
                <a:gd name="T79" fmla="*/ 164 h 813"/>
                <a:gd name="T80" fmla="*/ 765 w 814"/>
                <a:gd name="T81" fmla="*/ 212 h 813"/>
                <a:gd name="T82" fmla="*/ 790 w 814"/>
                <a:gd name="T83" fmla="*/ 266 h 813"/>
                <a:gd name="T84" fmla="*/ 805 w 814"/>
                <a:gd name="T85" fmla="*/ 325 h 813"/>
                <a:gd name="T86" fmla="*/ 814 w 814"/>
                <a:gd name="T87" fmla="*/ 38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4" h="813">
                  <a:moveTo>
                    <a:pt x="814" y="407"/>
                  </a:moveTo>
                  <a:lnTo>
                    <a:pt x="814" y="407"/>
                  </a:lnTo>
                  <a:lnTo>
                    <a:pt x="814" y="428"/>
                  </a:lnTo>
                  <a:lnTo>
                    <a:pt x="812" y="448"/>
                  </a:lnTo>
                  <a:lnTo>
                    <a:pt x="809" y="468"/>
                  </a:lnTo>
                  <a:lnTo>
                    <a:pt x="805" y="489"/>
                  </a:lnTo>
                  <a:lnTo>
                    <a:pt x="801" y="508"/>
                  </a:lnTo>
                  <a:lnTo>
                    <a:pt x="796" y="527"/>
                  </a:lnTo>
                  <a:lnTo>
                    <a:pt x="790" y="547"/>
                  </a:lnTo>
                  <a:lnTo>
                    <a:pt x="782" y="564"/>
                  </a:lnTo>
                  <a:lnTo>
                    <a:pt x="774" y="582"/>
                  </a:lnTo>
                  <a:lnTo>
                    <a:pt x="765" y="600"/>
                  </a:lnTo>
                  <a:lnTo>
                    <a:pt x="755" y="617"/>
                  </a:lnTo>
                  <a:lnTo>
                    <a:pt x="745" y="634"/>
                  </a:lnTo>
                  <a:lnTo>
                    <a:pt x="733" y="650"/>
                  </a:lnTo>
                  <a:lnTo>
                    <a:pt x="721" y="666"/>
                  </a:lnTo>
                  <a:lnTo>
                    <a:pt x="708" y="680"/>
                  </a:lnTo>
                  <a:lnTo>
                    <a:pt x="695" y="694"/>
                  </a:lnTo>
                  <a:lnTo>
                    <a:pt x="681" y="708"/>
                  </a:lnTo>
                  <a:lnTo>
                    <a:pt x="666" y="721"/>
                  </a:lnTo>
                  <a:lnTo>
                    <a:pt x="650" y="732"/>
                  </a:lnTo>
                  <a:lnTo>
                    <a:pt x="635" y="744"/>
                  </a:lnTo>
                  <a:lnTo>
                    <a:pt x="618" y="754"/>
                  </a:lnTo>
                  <a:lnTo>
                    <a:pt x="602" y="764"/>
                  </a:lnTo>
                  <a:lnTo>
                    <a:pt x="584" y="773"/>
                  </a:lnTo>
                  <a:lnTo>
                    <a:pt x="566" y="781"/>
                  </a:lnTo>
                  <a:lnTo>
                    <a:pt x="547" y="788"/>
                  </a:lnTo>
                  <a:lnTo>
                    <a:pt x="529" y="795"/>
                  </a:lnTo>
                  <a:lnTo>
                    <a:pt x="509" y="800"/>
                  </a:lnTo>
                  <a:lnTo>
                    <a:pt x="489" y="805"/>
                  </a:lnTo>
                  <a:lnTo>
                    <a:pt x="470" y="809"/>
                  </a:lnTo>
                  <a:lnTo>
                    <a:pt x="449" y="812"/>
                  </a:lnTo>
                  <a:lnTo>
                    <a:pt x="429" y="813"/>
                  </a:lnTo>
                  <a:lnTo>
                    <a:pt x="407" y="813"/>
                  </a:lnTo>
                  <a:lnTo>
                    <a:pt x="407" y="813"/>
                  </a:lnTo>
                  <a:lnTo>
                    <a:pt x="387" y="813"/>
                  </a:lnTo>
                  <a:lnTo>
                    <a:pt x="366" y="812"/>
                  </a:lnTo>
                  <a:lnTo>
                    <a:pt x="346" y="809"/>
                  </a:lnTo>
                  <a:lnTo>
                    <a:pt x="325" y="805"/>
                  </a:lnTo>
                  <a:lnTo>
                    <a:pt x="306" y="800"/>
                  </a:lnTo>
                  <a:lnTo>
                    <a:pt x="287" y="795"/>
                  </a:lnTo>
                  <a:lnTo>
                    <a:pt x="268" y="788"/>
                  </a:lnTo>
                  <a:lnTo>
                    <a:pt x="250" y="781"/>
                  </a:lnTo>
                  <a:lnTo>
                    <a:pt x="230" y="773"/>
                  </a:lnTo>
                  <a:lnTo>
                    <a:pt x="214" y="764"/>
                  </a:lnTo>
                  <a:lnTo>
                    <a:pt x="196" y="754"/>
                  </a:lnTo>
                  <a:lnTo>
                    <a:pt x="180" y="744"/>
                  </a:lnTo>
                  <a:lnTo>
                    <a:pt x="164" y="732"/>
                  </a:lnTo>
                  <a:lnTo>
                    <a:pt x="148" y="721"/>
                  </a:lnTo>
                  <a:lnTo>
                    <a:pt x="134" y="708"/>
                  </a:lnTo>
                  <a:lnTo>
                    <a:pt x="120" y="694"/>
                  </a:lnTo>
                  <a:lnTo>
                    <a:pt x="106" y="680"/>
                  </a:lnTo>
                  <a:lnTo>
                    <a:pt x="93" y="666"/>
                  </a:lnTo>
                  <a:lnTo>
                    <a:pt x="82" y="650"/>
                  </a:lnTo>
                  <a:lnTo>
                    <a:pt x="70" y="634"/>
                  </a:lnTo>
                  <a:lnTo>
                    <a:pt x="59" y="617"/>
                  </a:lnTo>
                  <a:lnTo>
                    <a:pt x="50" y="600"/>
                  </a:lnTo>
                  <a:lnTo>
                    <a:pt x="41" y="582"/>
                  </a:lnTo>
                  <a:lnTo>
                    <a:pt x="32" y="564"/>
                  </a:lnTo>
                  <a:lnTo>
                    <a:pt x="26" y="547"/>
                  </a:lnTo>
                  <a:lnTo>
                    <a:pt x="19" y="527"/>
                  </a:lnTo>
                  <a:lnTo>
                    <a:pt x="13" y="508"/>
                  </a:lnTo>
                  <a:lnTo>
                    <a:pt x="9" y="489"/>
                  </a:lnTo>
                  <a:lnTo>
                    <a:pt x="5" y="468"/>
                  </a:lnTo>
                  <a:lnTo>
                    <a:pt x="3" y="448"/>
                  </a:lnTo>
                  <a:lnTo>
                    <a:pt x="1" y="428"/>
                  </a:lnTo>
                  <a:lnTo>
                    <a:pt x="0" y="407"/>
                  </a:lnTo>
                  <a:lnTo>
                    <a:pt x="0" y="407"/>
                  </a:lnTo>
                  <a:lnTo>
                    <a:pt x="1" y="385"/>
                  </a:lnTo>
                  <a:lnTo>
                    <a:pt x="3" y="365"/>
                  </a:lnTo>
                  <a:lnTo>
                    <a:pt x="5" y="344"/>
                  </a:lnTo>
                  <a:lnTo>
                    <a:pt x="9" y="325"/>
                  </a:lnTo>
                  <a:lnTo>
                    <a:pt x="13" y="305"/>
                  </a:lnTo>
                  <a:lnTo>
                    <a:pt x="19" y="285"/>
                  </a:lnTo>
                  <a:lnTo>
                    <a:pt x="26" y="266"/>
                  </a:lnTo>
                  <a:lnTo>
                    <a:pt x="32" y="248"/>
                  </a:lnTo>
                  <a:lnTo>
                    <a:pt x="41" y="230"/>
                  </a:lnTo>
                  <a:lnTo>
                    <a:pt x="50" y="212"/>
                  </a:lnTo>
                  <a:lnTo>
                    <a:pt x="59" y="196"/>
                  </a:lnTo>
                  <a:lnTo>
                    <a:pt x="70" y="179"/>
                  </a:lnTo>
                  <a:lnTo>
                    <a:pt x="82" y="164"/>
                  </a:lnTo>
                  <a:lnTo>
                    <a:pt x="93" y="148"/>
                  </a:lnTo>
                  <a:lnTo>
                    <a:pt x="106" y="133"/>
                  </a:lnTo>
                  <a:lnTo>
                    <a:pt x="120" y="119"/>
                  </a:lnTo>
                  <a:lnTo>
                    <a:pt x="134" y="106"/>
                  </a:lnTo>
                  <a:lnTo>
                    <a:pt x="148" y="93"/>
                  </a:lnTo>
                  <a:lnTo>
                    <a:pt x="164" y="81"/>
                  </a:lnTo>
                  <a:lnTo>
                    <a:pt x="180" y="69"/>
                  </a:lnTo>
                  <a:lnTo>
                    <a:pt x="196" y="59"/>
                  </a:lnTo>
                  <a:lnTo>
                    <a:pt x="214" y="49"/>
                  </a:lnTo>
                  <a:lnTo>
                    <a:pt x="230" y="40"/>
                  </a:lnTo>
                  <a:lnTo>
                    <a:pt x="250" y="32"/>
                  </a:lnTo>
                  <a:lnTo>
                    <a:pt x="268" y="24"/>
                  </a:lnTo>
                  <a:lnTo>
                    <a:pt x="287" y="18"/>
                  </a:lnTo>
                  <a:lnTo>
                    <a:pt x="306" y="13"/>
                  </a:lnTo>
                  <a:lnTo>
                    <a:pt x="325" y="8"/>
                  </a:lnTo>
                  <a:lnTo>
                    <a:pt x="346" y="5"/>
                  </a:lnTo>
                  <a:lnTo>
                    <a:pt x="366" y="3"/>
                  </a:lnTo>
                  <a:lnTo>
                    <a:pt x="387" y="0"/>
                  </a:lnTo>
                  <a:lnTo>
                    <a:pt x="407" y="0"/>
                  </a:lnTo>
                  <a:lnTo>
                    <a:pt x="407" y="0"/>
                  </a:lnTo>
                  <a:lnTo>
                    <a:pt x="429" y="0"/>
                  </a:lnTo>
                  <a:lnTo>
                    <a:pt x="449" y="3"/>
                  </a:lnTo>
                  <a:lnTo>
                    <a:pt x="470" y="5"/>
                  </a:lnTo>
                  <a:lnTo>
                    <a:pt x="489" y="8"/>
                  </a:lnTo>
                  <a:lnTo>
                    <a:pt x="509" y="13"/>
                  </a:lnTo>
                  <a:lnTo>
                    <a:pt x="529" y="18"/>
                  </a:lnTo>
                  <a:lnTo>
                    <a:pt x="547" y="24"/>
                  </a:lnTo>
                  <a:lnTo>
                    <a:pt x="566" y="32"/>
                  </a:lnTo>
                  <a:lnTo>
                    <a:pt x="584" y="40"/>
                  </a:lnTo>
                  <a:lnTo>
                    <a:pt x="602" y="49"/>
                  </a:lnTo>
                  <a:lnTo>
                    <a:pt x="618" y="59"/>
                  </a:lnTo>
                  <a:lnTo>
                    <a:pt x="635" y="69"/>
                  </a:lnTo>
                  <a:lnTo>
                    <a:pt x="650" y="81"/>
                  </a:lnTo>
                  <a:lnTo>
                    <a:pt x="666" y="93"/>
                  </a:lnTo>
                  <a:lnTo>
                    <a:pt x="681" y="106"/>
                  </a:lnTo>
                  <a:lnTo>
                    <a:pt x="695" y="119"/>
                  </a:lnTo>
                  <a:lnTo>
                    <a:pt x="708" y="133"/>
                  </a:lnTo>
                  <a:lnTo>
                    <a:pt x="721" y="148"/>
                  </a:lnTo>
                  <a:lnTo>
                    <a:pt x="733" y="164"/>
                  </a:lnTo>
                  <a:lnTo>
                    <a:pt x="745" y="179"/>
                  </a:lnTo>
                  <a:lnTo>
                    <a:pt x="755" y="196"/>
                  </a:lnTo>
                  <a:lnTo>
                    <a:pt x="765" y="212"/>
                  </a:lnTo>
                  <a:lnTo>
                    <a:pt x="774" y="230"/>
                  </a:lnTo>
                  <a:lnTo>
                    <a:pt x="782" y="248"/>
                  </a:lnTo>
                  <a:lnTo>
                    <a:pt x="790" y="266"/>
                  </a:lnTo>
                  <a:lnTo>
                    <a:pt x="796" y="285"/>
                  </a:lnTo>
                  <a:lnTo>
                    <a:pt x="801" y="305"/>
                  </a:lnTo>
                  <a:lnTo>
                    <a:pt x="805" y="325"/>
                  </a:lnTo>
                  <a:lnTo>
                    <a:pt x="809" y="344"/>
                  </a:lnTo>
                  <a:lnTo>
                    <a:pt x="812" y="365"/>
                  </a:lnTo>
                  <a:lnTo>
                    <a:pt x="814" y="385"/>
                  </a:lnTo>
                  <a:lnTo>
                    <a:pt x="814" y="407"/>
                  </a:lnTo>
                  <a:lnTo>
                    <a:pt x="814" y="407"/>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1834425" y="1713481"/>
              <a:ext cx="739931" cy="482455"/>
            </a:xfrm>
            <a:custGeom>
              <a:avLst/>
              <a:gdLst>
                <a:gd name="T0" fmla="*/ 392 w 592"/>
                <a:gd name="T1" fmla="*/ 21 h 386"/>
                <a:gd name="T2" fmla="*/ 332 w 592"/>
                <a:gd name="T3" fmla="*/ 28 h 386"/>
                <a:gd name="T4" fmla="*/ 393 w 592"/>
                <a:gd name="T5" fmla="*/ 74 h 386"/>
                <a:gd name="T6" fmla="*/ 393 w 592"/>
                <a:gd name="T7" fmla="*/ 122 h 386"/>
                <a:gd name="T8" fmla="*/ 407 w 592"/>
                <a:gd name="T9" fmla="*/ 136 h 386"/>
                <a:gd name="T10" fmla="*/ 466 w 592"/>
                <a:gd name="T11" fmla="*/ 116 h 386"/>
                <a:gd name="T12" fmla="*/ 473 w 592"/>
                <a:gd name="T13" fmla="*/ 145 h 386"/>
                <a:gd name="T14" fmla="*/ 488 w 592"/>
                <a:gd name="T15" fmla="*/ 177 h 386"/>
                <a:gd name="T16" fmla="*/ 506 w 592"/>
                <a:gd name="T17" fmla="*/ 195 h 386"/>
                <a:gd name="T18" fmla="*/ 475 w 592"/>
                <a:gd name="T19" fmla="*/ 209 h 386"/>
                <a:gd name="T20" fmla="*/ 420 w 592"/>
                <a:gd name="T21" fmla="*/ 168 h 386"/>
                <a:gd name="T22" fmla="*/ 370 w 592"/>
                <a:gd name="T23" fmla="*/ 154 h 386"/>
                <a:gd name="T24" fmla="*/ 364 w 592"/>
                <a:gd name="T25" fmla="*/ 103 h 386"/>
                <a:gd name="T26" fmla="*/ 333 w 592"/>
                <a:gd name="T27" fmla="*/ 70 h 386"/>
                <a:gd name="T28" fmla="*/ 293 w 592"/>
                <a:gd name="T29" fmla="*/ 16 h 386"/>
                <a:gd name="T30" fmla="*/ 218 w 592"/>
                <a:gd name="T31" fmla="*/ 1 h 386"/>
                <a:gd name="T32" fmla="*/ 205 w 592"/>
                <a:gd name="T33" fmla="*/ 32 h 386"/>
                <a:gd name="T34" fmla="*/ 287 w 592"/>
                <a:gd name="T35" fmla="*/ 97 h 386"/>
                <a:gd name="T36" fmla="*/ 321 w 592"/>
                <a:gd name="T37" fmla="*/ 145 h 386"/>
                <a:gd name="T38" fmla="*/ 305 w 592"/>
                <a:gd name="T39" fmla="*/ 165 h 386"/>
                <a:gd name="T40" fmla="*/ 288 w 592"/>
                <a:gd name="T41" fmla="*/ 147 h 386"/>
                <a:gd name="T42" fmla="*/ 200 w 592"/>
                <a:gd name="T43" fmla="*/ 79 h 386"/>
                <a:gd name="T44" fmla="*/ 136 w 592"/>
                <a:gd name="T45" fmla="*/ 106 h 386"/>
                <a:gd name="T46" fmla="*/ 113 w 592"/>
                <a:gd name="T47" fmla="*/ 154 h 386"/>
                <a:gd name="T48" fmla="*/ 80 w 592"/>
                <a:gd name="T49" fmla="*/ 165 h 386"/>
                <a:gd name="T50" fmla="*/ 89 w 592"/>
                <a:gd name="T51" fmla="*/ 131 h 386"/>
                <a:gd name="T52" fmla="*/ 77 w 592"/>
                <a:gd name="T53" fmla="*/ 110 h 386"/>
                <a:gd name="T54" fmla="*/ 53 w 592"/>
                <a:gd name="T55" fmla="*/ 76 h 386"/>
                <a:gd name="T56" fmla="*/ 92 w 592"/>
                <a:gd name="T57" fmla="*/ 78 h 386"/>
                <a:gd name="T58" fmla="*/ 164 w 592"/>
                <a:gd name="T59" fmla="*/ 53 h 386"/>
                <a:gd name="T60" fmla="*/ 177 w 592"/>
                <a:gd name="T61" fmla="*/ 5 h 386"/>
                <a:gd name="T62" fmla="*/ 45 w 592"/>
                <a:gd name="T63" fmla="*/ 60 h 386"/>
                <a:gd name="T64" fmla="*/ 0 w 592"/>
                <a:gd name="T65" fmla="*/ 139 h 386"/>
                <a:gd name="T66" fmla="*/ 46 w 592"/>
                <a:gd name="T67" fmla="*/ 179 h 386"/>
                <a:gd name="T68" fmla="*/ 161 w 592"/>
                <a:gd name="T69" fmla="*/ 204 h 386"/>
                <a:gd name="T70" fmla="*/ 246 w 592"/>
                <a:gd name="T71" fmla="*/ 254 h 386"/>
                <a:gd name="T72" fmla="*/ 304 w 592"/>
                <a:gd name="T73" fmla="*/ 203 h 386"/>
                <a:gd name="T74" fmla="*/ 330 w 592"/>
                <a:gd name="T75" fmla="*/ 188 h 386"/>
                <a:gd name="T76" fmla="*/ 332 w 592"/>
                <a:gd name="T77" fmla="*/ 232 h 386"/>
                <a:gd name="T78" fmla="*/ 342 w 592"/>
                <a:gd name="T79" fmla="*/ 257 h 386"/>
                <a:gd name="T80" fmla="*/ 373 w 592"/>
                <a:gd name="T81" fmla="*/ 262 h 386"/>
                <a:gd name="T82" fmla="*/ 373 w 592"/>
                <a:gd name="T83" fmla="*/ 295 h 386"/>
                <a:gd name="T84" fmla="*/ 324 w 592"/>
                <a:gd name="T85" fmla="*/ 285 h 386"/>
                <a:gd name="T86" fmla="*/ 259 w 592"/>
                <a:gd name="T87" fmla="*/ 286 h 386"/>
                <a:gd name="T88" fmla="*/ 387 w 592"/>
                <a:gd name="T89" fmla="*/ 376 h 386"/>
                <a:gd name="T90" fmla="*/ 465 w 592"/>
                <a:gd name="T91" fmla="*/ 291 h 386"/>
                <a:gd name="T92" fmla="*/ 473 w 592"/>
                <a:gd name="T93" fmla="*/ 279 h 386"/>
                <a:gd name="T94" fmla="*/ 430 w 592"/>
                <a:gd name="T95" fmla="*/ 263 h 386"/>
                <a:gd name="T96" fmla="*/ 434 w 592"/>
                <a:gd name="T97" fmla="*/ 218 h 386"/>
                <a:gd name="T98" fmla="*/ 457 w 592"/>
                <a:gd name="T99" fmla="*/ 243 h 386"/>
                <a:gd name="T100" fmla="*/ 496 w 592"/>
                <a:gd name="T101" fmla="*/ 236 h 386"/>
                <a:gd name="T102" fmla="*/ 547 w 592"/>
                <a:gd name="T103" fmla="*/ 211 h 386"/>
                <a:gd name="T104" fmla="*/ 567 w 592"/>
                <a:gd name="T105" fmla="*/ 229 h 386"/>
                <a:gd name="T106" fmla="*/ 540 w 592"/>
                <a:gd name="T107" fmla="*/ 244 h 386"/>
                <a:gd name="T108" fmla="*/ 515 w 592"/>
                <a:gd name="T109" fmla="*/ 279 h 386"/>
                <a:gd name="T110" fmla="*/ 529 w 592"/>
                <a:gd name="T111" fmla="*/ 313 h 386"/>
                <a:gd name="T112" fmla="*/ 502 w 592"/>
                <a:gd name="T113" fmla="*/ 323 h 386"/>
                <a:gd name="T114" fmla="*/ 479 w 592"/>
                <a:gd name="T115" fmla="*/ 321 h 386"/>
                <a:gd name="T116" fmla="*/ 419 w 592"/>
                <a:gd name="T117" fmla="*/ 384 h 386"/>
                <a:gd name="T118" fmla="*/ 501 w 592"/>
                <a:gd name="T119" fmla="*/ 380 h 386"/>
                <a:gd name="T120" fmla="*/ 571 w 592"/>
                <a:gd name="T121" fmla="*/ 328 h 386"/>
                <a:gd name="T122" fmla="*/ 590 w 592"/>
                <a:gd name="T123" fmla="*/ 245 h 386"/>
                <a:gd name="T124" fmla="*/ 554 w 592"/>
                <a:gd name="T125" fmla="*/ 148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386">
                  <a:moveTo>
                    <a:pt x="535" y="124"/>
                  </a:moveTo>
                  <a:lnTo>
                    <a:pt x="535" y="124"/>
                  </a:lnTo>
                  <a:lnTo>
                    <a:pt x="516" y="102"/>
                  </a:lnTo>
                  <a:lnTo>
                    <a:pt x="494" y="83"/>
                  </a:lnTo>
                  <a:lnTo>
                    <a:pt x="471" y="65"/>
                  </a:lnTo>
                  <a:lnTo>
                    <a:pt x="447" y="48"/>
                  </a:lnTo>
                  <a:lnTo>
                    <a:pt x="420" y="34"/>
                  </a:lnTo>
                  <a:lnTo>
                    <a:pt x="392" y="21"/>
                  </a:lnTo>
                  <a:lnTo>
                    <a:pt x="361" y="12"/>
                  </a:lnTo>
                  <a:lnTo>
                    <a:pt x="329" y="5"/>
                  </a:lnTo>
                  <a:lnTo>
                    <a:pt x="329" y="5"/>
                  </a:lnTo>
                  <a:lnTo>
                    <a:pt x="327" y="11"/>
                  </a:lnTo>
                  <a:lnTo>
                    <a:pt x="327" y="16"/>
                  </a:lnTo>
                  <a:lnTo>
                    <a:pt x="327" y="16"/>
                  </a:lnTo>
                  <a:lnTo>
                    <a:pt x="328" y="23"/>
                  </a:lnTo>
                  <a:lnTo>
                    <a:pt x="332" y="28"/>
                  </a:lnTo>
                  <a:lnTo>
                    <a:pt x="339" y="34"/>
                  </a:lnTo>
                  <a:lnTo>
                    <a:pt x="350" y="40"/>
                  </a:lnTo>
                  <a:lnTo>
                    <a:pt x="350" y="40"/>
                  </a:lnTo>
                  <a:lnTo>
                    <a:pt x="362" y="48"/>
                  </a:lnTo>
                  <a:lnTo>
                    <a:pt x="375" y="56"/>
                  </a:lnTo>
                  <a:lnTo>
                    <a:pt x="382" y="61"/>
                  </a:lnTo>
                  <a:lnTo>
                    <a:pt x="388" y="66"/>
                  </a:lnTo>
                  <a:lnTo>
                    <a:pt x="393" y="74"/>
                  </a:lnTo>
                  <a:lnTo>
                    <a:pt x="398" y="81"/>
                  </a:lnTo>
                  <a:lnTo>
                    <a:pt x="398" y="81"/>
                  </a:lnTo>
                  <a:lnTo>
                    <a:pt x="400" y="88"/>
                  </a:lnTo>
                  <a:lnTo>
                    <a:pt x="401" y="94"/>
                  </a:lnTo>
                  <a:lnTo>
                    <a:pt x="401" y="94"/>
                  </a:lnTo>
                  <a:lnTo>
                    <a:pt x="398" y="106"/>
                  </a:lnTo>
                  <a:lnTo>
                    <a:pt x="396" y="116"/>
                  </a:lnTo>
                  <a:lnTo>
                    <a:pt x="393" y="122"/>
                  </a:lnTo>
                  <a:lnTo>
                    <a:pt x="392" y="126"/>
                  </a:lnTo>
                  <a:lnTo>
                    <a:pt x="392" y="126"/>
                  </a:lnTo>
                  <a:lnTo>
                    <a:pt x="392" y="129"/>
                  </a:lnTo>
                  <a:lnTo>
                    <a:pt x="394" y="131"/>
                  </a:lnTo>
                  <a:lnTo>
                    <a:pt x="394" y="131"/>
                  </a:lnTo>
                  <a:lnTo>
                    <a:pt x="400" y="135"/>
                  </a:lnTo>
                  <a:lnTo>
                    <a:pt x="407" y="136"/>
                  </a:lnTo>
                  <a:lnTo>
                    <a:pt x="407" y="136"/>
                  </a:lnTo>
                  <a:lnTo>
                    <a:pt x="414" y="136"/>
                  </a:lnTo>
                  <a:lnTo>
                    <a:pt x="419" y="135"/>
                  </a:lnTo>
                  <a:lnTo>
                    <a:pt x="432" y="130"/>
                  </a:lnTo>
                  <a:lnTo>
                    <a:pt x="444" y="125"/>
                  </a:lnTo>
                  <a:lnTo>
                    <a:pt x="455" y="119"/>
                  </a:lnTo>
                  <a:lnTo>
                    <a:pt x="455" y="119"/>
                  </a:lnTo>
                  <a:lnTo>
                    <a:pt x="460" y="116"/>
                  </a:lnTo>
                  <a:lnTo>
                    <a:pt x="466" y="116"/>
                  </a:lnTo>
                  <a:lnTo>
                    <a:pt x="473" y="119"/>
                  </a:lnTo>
                  <a:lnTo>
                    <a:pt x="478" y="122"/>
                  </a:lnTo>
                  <a:lnTo>
                    <a:pt x="478" y="122"/>
                  </a:lnTo>
                  <a:lnTo>
                    <a:pt x="480" y="129"/>
                  </a:lnTo>
                  <a:lnTo>
                    <a:pt x="480" y="135"/>
                  </a:lnTo>
                  <a:lnTo>
                    <a:pt x="478" y="142"/>
                  </a:lnTo>
                  <a:lnTo>
                    <a:pt x="473" y="145"/>
                  </a:lnTo>
                  <a:lnTo>
                    <a:pt x="473" y="145"/>
                  </a:lnTo>
                  <a:lnTo>
                    <a:pt x="462" y="152"/>
                  </a:lnTo>
                  <a:lnTo>
                    <a:pt x="462" y="152"/>
                  </a:lnTo>
                  <a:lnTo>
                    <a:pt x="467" y="163"/>
                  </a:lnTo>
                  <a:lnTo>
                    <a:pt x="473" y="171"/>
                  </a:lnTo>
                  <a:lnTo>
                    <a:pt x="476" y="174"/>
                  </a:lnTo>
                  <a:lnTo>
                    <a:pt x="480" y="176"/>
                  </a:lnTo>
                  <a:lnTo>
                    <a:pt x="483" y="177"/>
                  </a:lnTo>
                  <a:lnTo>
                    <a:pt x="488" y="177"/>
                  </a:lnTo>
                  <a:lnTo>
                    <a:pt x="488" y="177"/>
                  </a:lnTo>
                  <a:lnTo>
                    <a:pt x="490" y="177"/>
                  </a:lnTo>
                  <a:lnTo>
                    <a:pt x="490" y="177"/>
                  </a:lnTo>
                  <a:lnTo>
                    <a:pt x="497" y="179"/>
                  </a:lnTo>
                  <a:lnTo>
                    <a:pt x="502" y="183"/>
                  </a:lnTo>
                  <a:lnTo>
                    <a:pt x="505" y="188"/>
                  </a:lnTo>
                  <a:lnTo>
                    <a:pt x="506" y="195"/>
                  </a:lnTo>
                  <a:lnTo>
                    <a:pt x="506" y="195"/>
                  </a:lnTo>
                  <a:lnTo>
                    <a:pt x="505" y="202"/>
                  </a:lnTo>
                  <a:lnTo>
                    <a:pt x="501" y="207"/>
                  </a:lnTo>
                  <a:lnTo>
                    <a:pt x="496" y="209"/>
                  </a:lnTo>
                  <a:lnTo>
                    <a:pt x="489" y="211"/>
                  </a:lnTo>
                  <a:lnTo>
                    <a:pt x="489" y="211"/>
                  </a:lnTo>
                  <a:lnTo>
                    <a:pt x="488" y="211"/>
                  </a:lnTo>
                  <a:lnTo>
                    <a:pt x="488" y="211"/>
                  </a:lnTo>
                  <a:lnTo>
                    <a:pt x="475" y="209"/>
                  </a:lnTo>
                  <a:lnTo>
                    <a:pt x="466" y="206"/>
                  </a:lnTo>
                  <a:lnTo>
                    <a:pt x="457" y="200"/>
                  </a:lnTo>
                  <a:lnTo>
                    <a:pt x="449" y="195"/>
                  </a:lnTo>
                  <a:lnTo>
                    <a:pt x="444" y="188"/>
                  </a:lnTo>
                  <a:lnTo>
                    <a:pt x="439" y="180"/>
                  </a:lnTo>
                  <a:lnTo>
                    <a:pt x="432" y="166"/>
                  </a:lnTo>
                  <a:lnTo>
                    <a:pt x="432" y="166"/>
                  </a:lnTo>
                  <a:lnTo>
                    <a:pt x="420" y="168"/>
                  </a:lnTo>
                  <a:lnTo>
                    <a:pt x="407" y="170"/>
                  </a:lnTo>
                  <a:lnTo>
                    <a:pt x="407" y="170"/>
                  </a:lnTo>
                  <a:lnTo>
                    <a:pt x="407" y="170"/>
                  </a:lnTo>
                  <a:lnTo>
                    <a:pt x="407" y="170"/>
                  </a:lnTo>
                  <a:lnTo>
                    <a:pt x="398" y="168"/>
                  </a:lnTo>
                  <a:lnTo>
                    <a:pt x="388" y="166"/>
                  </a:lnTo>
                  <a:lnTo>
                    <a:pt x="379" y="162"/>
                  </a:lnTo>
                  <a:lnTo>
                    <a:pt x="370" y="154"/>
                  </a:lnTo>
                  <a:lnTo>
                    <a:pt x="370" y="154"/>
                  </a:lnTo>
                  <a:lnTo>
                    <a:pt x="365" y="148"/>
                  </a:lnTo>
                  <a:lnTo>
                    <a:pt x="361" y="140"/>
                  </a:lnTo>
                  <a:lnTo>
                    <a:pt x="360" y="134"/>
                  </a:lnTo>
                  <a:lnTo>
                    <a:pt x="359" y="126"/>
                  </a:lnTo>
                  <a:lnTo>
                    <a:pt x="359" y="126"/>
                  </a:lnTo>
                  <a:lnTo>
                    <a:pt x="361" y="113"/>
                  </a:lnTo>
                  <a:lnTo>
                    <a:pt x="364" y="103"/>
                  </a:lnTo>
                  <a:lnTo>
                    <a:pt x="366" y="97"/>
                  </a:lnTo>
                  <a:lnTo>
                    <a:pt x="368" y="94"/>
                  </a:lnTo>
                  <a:lnTo>
                    <a:pt x="368" y="94"/>
                  </a:lnTo>
                  <a:lnTo>
                    <a:pt x="368" y="94"/>
                  </a:lnTo>
                  <a:lnTo>
                    <a:pt x="364" y="89"/>
                  </a:lnTo>
                  <a:lnTo>
                    <a:pt x="356" y="83"/>
                  </a:lnTo>
                  <a:lnTo>
                    <a:pt x="346" y="76"/>
                  </a:lnTo>
                  <a:lnTo>
                    <a:pt x="333" y="70"/>
                  </a:lnTo>
                  <a:lnTo>
                    <a:pt x="333" y="70"/>
                  </a:lnTo>
                  <a:lnTo>
                    <a:pt x="320" y="62"/>
                  </a:lnTo>
                  <a:lnTo>
                    <a:pt x="314" y="57"/>
                  </a:lnTo>
                  <a:lnTo>
                    <a:pt x="307" y="51"/>
                  </a:lnTo>
                  <a:lnTo>
                    <a:pt x="301" y="44"/>
                  </a:lnTo>
                  <a:lnTo>
                    <a:pt x="297" y="35"/>
                  </a:lnTo>
                  <a:lnTo>
                    <a:pt x="295" y="26"/>
                  </a:lnTo>
                  <a:lnTo>
                    <a:pt x="293" y="16"/>
                  </a:lnTo>
                  <a:lnTo>
                    <a:pt x="293" y="16"/>
                  </a:lnTo>
                  <a:lnTo>
                    <a:pt x="293" y="8"/>
                  </a:lnTo>
                  <a:lnTo>
                    <a:pt x="296" y="1"/>
                  </a:lnTo>
                  <a:lnTo>
                    <a:pt x="296" y="1"/>
                  </a:lnTo>
                  <a:lnTo>
                    <a:pt x="277" y="0"/>
                  </a:lnTo>
                  <a:lnTo>
                    <a:pt x="257" y="0"/>
                  </a:lnTo>
                  <a:lnTo>
                    <a:pt x="218" y="1"/>
                  </a:lnTo>
                  <a:lnTo>
                    <a:pt x="218" y="1"/>
                  </a:lnTo>
                  <a:lnTo>
                    <a:pt x="217" y="2"/>
                  </a:lnTo>
                  <a:lnTo>
                    <a:pt x="217" y="2"/>
                  </a:lnTo>
                  <a:lnTo>
                    <a:pt x="211" y="10"/>
                  </a:lnTo>
                  <a:lnTo>
                    <a:pt x="208" y="17"/>
                  </a:lnTo>
                  <a:lnTo>
                    <a:pt x="205" y="23"/>
                  </a:lnTo>
                  <a:lnTo>
                    <a:pt x="205" y="26"/>
                  </a:lnTo>
                  <a:lnTo>
                    <a:pt x="205" y="26"/>
                  </a:lnTo>
                  <a:lnTo>
                    <a:pt x="205" y="32"/>
                  </a:lnTo>
                  <a:lnTo>
                    <a:pt x="208" y="38"/>
                  </a:lnTo>
                  <a:lnTo>
                    <a:pt x="211" y="43"/>
                  </a:lnTo>
                  <a:lnTo>
                    <a:pt x="218" y="49"/>
                  </a:lnTo>
                  <a:lnTo>
                    <a:pt x="234" y="64"/>
                  </a:lnTo>
                  <a:lnTo>
                    <a:pt x="255" y="76"/>
                  </a:lnTo>
                  <a:lnTo>
                    <a:pt x="255" y="76"/>
                  </a:lnTo>
                  <a:lnTo>
                    <a:pt x="277" y="90"/>
                  </a:lnTo>
                  <a:lnTo>
                    <a:pt x="287" y="97"/>
                  </a:lnTo>
                  <a:lnTo>
                    <a:pt x="297" y="104"/>
                  </a:lnTo>
                  <a:lnTo>
                    <a:pt x="306" y="112"/>
                  </a:lnTo>
                  <a:lnTo>
                    <a:pt x="313" y="121"/>
                  </a:lnTo>
                  <a:lnTo>
                    <a:pt x="319" y="133"/>
                  </a:lnTo>
                  <a:lnTo>
                    <a:pt x="320" y="139"/>
                  </a:lnTo>
                  <a:lnTo>
                    <a:pt x="321" y="145"/>
                  </a:lnTo>
                  <a:lnTo>
                    <a:pt x="321" y="145"/>
                  </a:lnTo>
                  <a:lnTo>
                    <a:pt x="321" y="145"/>
                  </a:lnTo>
                  <a:lnTo>
                    <a:pt x="321" y="145"/>
                  </a:lnTo>
                  <a:lnTo>
                    <a:pt x="321" y="145"/>
                  </a:lnTo>
                  <a:lnTo>
                    <a:pt x="320" y="152"/>
                  </a:lnTo>
                  <a:lnTo>
                    <a:pt x="318" y="158"/>
                  </a:lnTo>
                  <a:lnTo>
                    <a:pt x="314" y="162"/>
                  </a:lnTo>
                  <a:lnTo>
                    <a:pt x="307" y="165"/>
                  </a:lnTo>
                  <a:lnTo>
                    <a:pt x="307" y="165"/>
                  </a:lnTo>
                  <a:lnTo>
                    <a:pt x="305" y="165"/>
                  </a:lnTo>
                  <a:lnTo>
                    <a:pt x="305" y="165"/>
                  </a:lnTo>
                  <a:lnTo>
                    <a:pt x="298" y="163"/>
                  </a:lnTo>
                  <a:lnTo>
                    <a:pt x="293" y="161"/>
                  </a:lnTo>
                  <a:lnTo>
                    <a:pt x="291" y="156"/>
                  </a:lnTo>
                  <a:lnTo>
                    <a:pt x="288" y="149"/>
                  </a:lnTo>
                  <a:lnTo>
                    <a:pt x="288" y="149"/>
                  </a:lnTo>
                  <a:lnTo>
                    <a:pt x="288" y="147"/>
                  </a:lnTo>
                  <a:lnTo>
                    <a:pt x="288" y="147"/>
                  </a:lnTo>
                  <a:lnTo>
                    <a:pt x="288" y="144"/>
                  </a:lnTo>
                  <a:lnTo>
                    <a:pt x="286" y="140"/>
                  </a:lnTo>
                  <a:lnTo>
                    <a:pt x="275" y="130"/>
                  </a:lnTo>
                  <a:lnTo>
                    <a:pt x="259" y="117"/>
                  </a:lnTo>
                  <a:lnTo>
                    <a:pt x="238" y="104"/>
                  </a:lnTo>
                  <a:lnTo>
                    <a:pt x="238" y="104"/>
                  </a:lnTo>
                  <a:lnTo>
                    <a:pt x="213" y="88"/>
                  </a:lnTo>
                  <a:lnTo>
                    <a:pt x="200" y="79"/>
                  </a:lnTo>
                  <a:lnTo>
                    <a:pt x="190" y="69"/>
                  </a:lnTo>
                  <a:lnTo>
                    <a:pt x="190" y="69"/>
                  </a:lnTo>
                  <a:lnTo>
                    <a:pt x="185" y="75"/>
                  </a:lnTo>
                  <a:lnTo>
                    <a:pt x="179" y="80"/>
                  </a:lnTo>
                  <a:lnTo>
                    <a:pt x="165" y="92"/>
                  </a:lnTo>
                  <a:lnTo>
                    <a:pt x="151" y="99"/>
                  </a:lnTo>
                  <a:lnTo>
                    <a:pt x="136" y="106"/>
                  </a:lnTo>
                  <a:lnTo>
                    <a:pt x="136" y="106"/>
                  </a:lnTo>
                  <a:lnTo>
                    <a:pt x="136" y="108"/>
                  </a:lnTo>
                  <a:lnTo>
                    <a:pt x="136" y="108"/>
                  </a:lnTo>
                  <a:lnTo>
                    <a:pt x="135" y="117"/>
                  </a:lnTo>
                  <a:lnTo>
                    <a:pt x="132" y="126"/>
                  </a:lnTo>
                  <a:lnTo>
                    <a:pt x="128" y="135"/>
                  </a:lnTo>
                  <a:lnTo>
                    <a:pt x="124" y="142"/>
                  </a:lnTo>
                  <a:lnTo>
                    <a:pt x="119" y="149"/>
                  </a:lnTo>
                  <a:lnTo>
                    <a:pt x="113" y="154"/>
                  </a:lnTo>
                  <a:lnTo>
                    <a:pt x="100" y="165"/>
                  </a:lnTo>
                  <a:lnTo>
                    <a:pt x="100" y="165"/>
                  </a:lnTo>
                  <a:lnTo>
                    <a:pt x="95" y="167"/>
                  </a:lnTo>
                  <a:lnTo>
                    <a:pt x="90" y="168"/>
                  </a:lnTo>
                  <a:lnTo>
                    <a:pt x="90" y="168"/>
                  </a:lnTo>
                  <a:lnTo>
                    <a:pt x="86" y="167"/>
                  </a:lnTo>
                  <a:lnTo>
                    <a:pt x="82" y="166"/>
                  </a:lnTo>
                  <a:lnTo>
                    <a:pt x="80" y="165"/>
                  </a:lnTo>
                  <a:lnTo>
                    <a:pt x="77" y="161"/>
                  </a:lnTo>
                  <a:lnTo>
                    <a:pt x="77" y="161"/>
                  </a:lnTo>
                  <a:lnTo>
                    <a:pt x="74" y="154"/>
                  </a:lnTo>
                  <a:lnTo>
                    <a:pt x="74" y="148"/>
                  </a:lnTo>
                  <a:lnTo>
                    <a:pt x="76" y="143"/>
                  </a:lnTo>
                  <a:lnTo>
                    <a:pt x="81" y="138"/>
                  </a:lnTo>
                  <a:lnTo>
                    <a:pt x="81" y="138"/>
                  </a:lnTo>
                  <a:lnTo>
                    <a:pt x="89" y="131"/>
                  </a:lnTo>
                  <a:lnTo>
                    <a:pt x="95" y="125"/>
                  </a:lnTo>
                  <a:lnTo>
                    <a:pt x="100" y="119"/>
                  </a:lnTo>
                  <a:lnTo>
                    <a:pt x="103" y="112"/>
                  </a:lnTo>
                  <a:lnTo>
                    <a:pt x="103" y="112"/>
                  </a:lnTo>
                  <a:lnTo>
                    <a:pt x="100" y="112"/>
                  </a:lnTo>
                  <a:lnTo>
                    <a:pt x="100" y="112"/>
                  </a:lnTo>
                  <a:lnTo>
                    <a:pt x="89" y="111"/>
                  </a:lnTo>
                  <a:lnTo>
                    <a:pt x="77" y="110"/>
                  </a:lnTo>
                  <a:lnTo>
                    <a:pt x="67" y="106"/>
                  </a:lnTo>
                  <a:lnTo>
                    <a:pt x="57" y="99"/>
                  </a:lnTo>
                  <a:lnTo>
                    <a:pt x="57" y="99"/>
                  </a:lnTo>
                  <a:lnTo>
                    <a:pt x="53" y="94"/>
                  </a:lnTo>
                  <a:lnTo>
                    <a:pt x="50" y="89"/>
                  </a:lnTo>
                  <a:lnTo>
                    <a:pt x="50" y="83"/>
                  </a:lnTo>
                  <a:lnTo>
                    <a:pt x="53" y="76"/>
                  </a:lnTo>
                  <a:lnTo>
                    <a:pt x="53" y="76"/>
                  </a:lnTo>
                  <a:lnTo>
                    <a:pt x="57" y="71"/>
                  </a:lnTo>
                  <a:lnTo>
                    <a:pt x="63" y="70"/>
                  </a:lnTo>
                  <a:lnTo>
                    <a:pt x="69" y="70"/>
                  </a:lnTo>
                  <a:lnTo>
                    <a:pt x="76" y="72"/>
                  </a:lnTo>
                  <a:lnTo>
                    <a:pt x="76" y="72"/>
                  </a:lnTo>
                  <a:lnTo>
                    <a:pt x="81" y="75"/>
                  </a:lnTo>
                  <a:lnTo>
                    <a:pt x="86" y="76"/>
                  </a:lnTo>
                  <a:lnTo>
                    <a:pt x="92" y="78"/>
                  </a:lnTo>
                  <a:lnTo>
                    <a:pt x="100" y="79"/>
                  </a:lnTo>
                  <a:lnTo>
                    <a:pt x="100" y="79"/>
                  </a:lnTo>
                  <a:lnTo>
                    <a:pt x="112" y="78"/>
                  </a:lnTo>
                  <a:lnTo>
                    <a:pt x="124" y="76"/>
                  </a:lnTo>
                  <a:lnTo>
                    <a:pt x="136" y="72"/>
                  </a:lnTo>
                  <a:lnTo>
                    <a:pt x="146" y="67"/>
                  </a:lnTo>
                  <a:lnTo>
                    <a:pt x="156" y="61"/>
                  </a:lnTo>
                  <a:lnTo>
                    <a:pt x="164" y="53"/>
                  </a:lnTo>
                  <a:lnTo>
                    <a:pt x="169" y="44"/>
                  </a:lnTo>
                  <a:lnTo>
                    <a:pt x="172" y="39"/>
                  </a:lnTo>
                  <a:lnTo>
                    <a:pt x="173" y="34"/>
                  </a:lnTo>
                  <a:lnTo>
                    <a:pt x="173" y="34"/>
                  </a:lnTo>
                  <a:lnTo>
                    <a:pt x="172" y="26"/>
                  </a:lnTo>
                  <a:lnTo>
                    <a:pt x="172" y="26"/>
                  </a:lnTo>
                  <a:lnTo>
                    <a:pt x="173" y="16"/>
                  </a:lnTo>
                  <a:lnTo>
                    <a:pt x="177" y="5"/>
                  </a:lnTo>
                  <a:lnTo>
                    <a:pt x="177" y="5"/>
                  </a:lnTo>
                  <a:lnTo>
                    <a:pt x="141" y="11"/>
                  </a:lnTo>
                  <a:lnTo>
                    <a:pt x="141" y="11"/>
                  </a:lnTo>
                  <a:lnTo>
                    <a:pt x="121" y="16"/>
                  </a:lnTo>
                  <a:lnTo>
                    <a:pt x="100" y="24"/>
                  </a:lnTo>
                  <a:lnTo>
                    <a:pt x="80" y="34"/>
                  </a:lnTo>
                  <a:lnTo>
                    <a:pt x="62" y="47"/>
                  </a:lnTo>
                  <a:lnTo>
                    <a:pt x="45" y="60"/>
                  </a:lnTo>
                  <a:lnTo>
                    <a:pt x="30" y="74"/>
                  </a:lnTo>
                  <a:lnTo>
                    <a:pt x="18" y="89"/>
                  </a:lnTo>
                  <a:lnTo>
                    <a:pt x="9" y="103"/>
                  </a:lnTo>
                  <a:lnTo>
                    <a:pt x="5" y="111"/>
                  </a:lnTo>
                  <a:lnTo>
                    <a:pt x="3" y="119"/>
                  </a:lnTo>
                  <a:lnTo>
                    <a:pt x="0" y="125"/>
                  </a:lnTo>
                  <a:lnTo>
                    <a:pt x="0" y="133"/>
                  </a:lnTo>
                  <a:lnTo>
                    <a:pt x="0" y="139"/>
                  </a:lnTo>
                  <a:lnTo>
                    <a:pt x="1" y="145"/>
                  </a:lnTo>
                  <a:lnTo>
                    <a:pt x="4" y="152"/>
                  </a:lnTo>
                  <a:lnTo>
                    <a:pt x="8" y="157"/>
                  </a:lnTo>
                  <a:lnTo>
                    <a:pt x="13" y="162"/>
                  </a:lnTo>
                  <a:lnTo>
                    <a:pt x="19" y="167"/>
                  </a:lnTo>
                  <a:lnTo>
                    <a:pt x="27" y="171"/>
                  </a:lnTo>
                  <a:lnTo>
                    <a:pt x="36" y="175"/>
                  </a:lnTo>
                  <a:lnTo>
                    <a:pt x="46" y="179"/>
                  </a:lnTo>
                  <a:lnTo>
                    <a:pt x="58" y="180"/>
                  </a:lnTo>
                  <a:lnTo>
                    <a:pt x="72" y="181"/>
                  </a:lnTo>
                  <a:lnTo>
                    <a:pt x="86" y="183"/>
                  </a:lnTo>
                  <a:lnTo>
                    <a:pt x="86" y="183"/>
                  </a:lnTo>
                  <a:lnTo>
                    <a:pt x="106" y="185"/>
                  </a:lnTo>
                  <a:lnTo>
                    <a:pt x="126" y="189"/>
                  </a:lnTo>
                  <a:lnTo>
                    <a:pt x="145" y="195"/>
                  </a:lnTo>
                  <a:lnTo>
                    <a:pt x="161" y="204"/>
                  </a:lnTo>
                  <a:lnTo>
                    <a:pt x="179" y="216"/>
                  </a:lnTo>
                  <a:lnTo>
                    <a:pt x="195" y="227"/>
                  </a:lnTo>
                  <a:lnTo>
                    <a:pt x="210" y="240"/>
                  </a:lnTo>
                  <a:lnTo>
                    <a:pt x="225" y="254"/>
                  </a:lnTo>
                  <a:lnTo>
                    <a:pt x="225" y="254"/>
                  </a:lnTo>
                  <a:lnTo>
                    <a:pt x="236" y="256"/>
                  </a:lnTo>
                  <a:lnTo>
                    <a:pt x="246" y="254"/>
                  </a:lnTo>
                  <a:lnTo>
                    <a:pt x="246" y="254"/>
                  </a:lnTo>
                  <a:lnTo>
                    <a:pt x="257" y="253"/>
                  </a:lnTo>
                  <a:lnTo>
                    <a:pt x="269" y="249"/>
                  </a:lnTo>
                  <a:lnTo>
                    <a:pt x="279" y="244"/>
                  </a:lnTo>
                  <a:lnTo>
                    <a:pt x="288" y="236"/>
                  </a:lnTo>
                  <a:lnTo>
                    <a:pt x="295" y="230"/>
                  </a:lnTo>
                  <a:lnTo>
                    <a:pt x="300" y="221"/>
                  </a:lnTo>
                  <a:lnTo>
                    <a:pt x="304" y="212"/>
                  </a:lnTo>
                  <a:lnTo>
                    <a:pt x="304" y="203"/>
                  </a:lnTo>
                  <a:lnTo>
                    <a:pt x="304" y="203"/>
                  </a:lnTo>
                  <a:lnTo>
                    <a:pt x="305" y="197"/>
                  </a:lnTo>
                  <a:lnTo>
                    <a:pt x="307" y="190"/>
                  </a:lnTo>
                  <a:lnTo>
                    <a:pt x="313" y="186"/>
                  </a:lnTo>
                  <a:lnTo>
                    <a:pt x="319" y="185"/>
                  </a:lnTo>
                  <a:lnTo>
                    <a:pt x="319" y="185"/>
                  </a:lnTo>
                  <a:lnTo>
                    <a:pt x="325" y="185"/>
                  </a:lnTo>
                  <a:lnTo>
                    <a:pt x="330" y="188"/>
                  </a:lnTo>
                  <a:lnTo>
                    <a:pt x="334" y="193"/>
                  </a:lnTo>
                  <a:lnTo>
                    <a:pt x="337" y="199"/>
                  </a:lnTo>
                  <a:lnTo>
                    <a:pt x="337" y="199"/>
                  </a:lnTo>
                  <a:lnTo>
                    <a:pt x="337" y="208"/>
                  </a:lnTo>
                  <a:lnTo>
                    <a:pt x="336" y="217"/>
                  </a:lnTo>
                  <a:lnTo>
                    <a:pt x="334" y="225"/>
                  </a:lnTo>
                  <a:lnTo>
                    <a:pt x="332" y="232"/>
                  </a:lnTo>
                  <a:lnTo>
                    <a:pt x="332" y="232"/>
                  </a:lnTo>
                  <a:lnTo>
                    <a:pt x="332" y="234"/>
                  </a:lnTo>
                  <a:lnTo>
                    <a:pt x="332" y="234"/>
                  </a:lnTo>
                  <a:lnTo>
                    <a:pt x="332" y="240"/>
                  </a:lnTo>
                  <a:lnTo>
                    <a:pt x="332" y="240"/>
                  </a:lnTo>
                  <a:lnTo>
                    <a:pt x="333" y="245"/>
                  </a:lnTo>
                  <a:lnTo>
                    <a:pt x="334" y="249"/>
                  </a:lnTo>
                  <a:lnTo>
                    <a:pt x="338" y="253"/>
                  </a:lnTo>
                  <a:lnTo>
                    <a:pt x="342" y="257"/>
                  </a:lnTo>
                  <a:lnTo>
                    <a:pt x="346" y="259"/>
                  </a:lnTo>
                  <a:lnTo>
                    <a:pt x="351" y="262"/>
                  </a:lnTo>
                  <a:lnTo>
                    <a:pt x="357" y="263"/>
                  </a:lnTo>
                  <a:lnTo>
                    <a:pt x="362" y="263"/>
                  </a:lnTo>
                  <a:lnTo>
                    <a:pt x="362" y="263"/>
                  </a:lnTo>
                  <a:lnTo>
                    <a:pt x="366" y="262"/>
                  </a:lnTo>
                  <a:lnTo>
                    <a:pt x="366" y="262"/>
                  </a:lnTo>
                  <a:lnTo>
                    <a:pt x="373" y="262"/>
                  </a:lnTo>
                  <a:lnTo>
                    <a:pt x="379" y="264"/>
                  </a:lnTo>
                  <a:lnTo>
                    <a:pt x="383" y="270"/>
                  </a:lnTo>
                  <a:lnTo>
                    <a:pt x="385" y="275"/>
                  </a:lnTo>
                  <a:lnTo>
                    <a:pt x="385" y="275"/>
                  </a:lnTo>
                  <a:lnTo>
                    <a:pt x="385" y="282"/>
                  </a:lnTo>
                  <a:lnTo>
                    <a:pt x="383" y="288"/>
                  </a:lnTo>
                  <a:lnTo>
                    <a:pt x="379" y="293"/>
                  </a:lnTo>
                  <a:lnTo>
                    <a:pt x="373" y="295"/>
                  </a:lnTo>
                  <a:lnTo>
                    <a:pt x="373" y="295"/>
                  </a:lnTo>
                  <a:lnTo>
                    <a:pt x="366" y="295"/>
                  </a:lnTo>
                  <a:lnTo>
                    <a:pt x="366" y="295"/>
                  </a:lnTo>
                  <a:lnTo>
                    <a:pt x="357" y="296"/>
                  </a:lnTo>
                  <a:lnTo>
                    <a:pt x="348" y="295"/>
                  </a:lnTo>
                  <a:lnTo>
                    <a:pt x="339" y="293"/>
                  </a:lnTo>
                  <a:lnTo>
                    <a:pt x="330" y="289"/>
                  </a:lnTo>
                  <a:lnTo>
                    <a:pt x="324" y="285"/>
                  </a:lnTo>
                  <a:lnTo>
                    <a:pt x="316" y="280"/>
                  </a:lnTo>
                  <a:lnTo>
                    <a:pt x="310" y="273"/>
                  </a:lnTo>
                  <a:lnTo>
                    <a:pt x="305" y="266"/>
                  </a:lnTo>
                  <a:lnTo>
                    <a:pt x="305" y="266"/>
                  </a:lnTo>
                  <a:lnTo>
                    <a:pt x="295" y="272"/>
                  </a:lnTo>
                  <a:lnTo>
                    <a:pt x="283" y="279"/>
                  </a:lnTo>
                  <a:lnTo>
                    <a:pt x="272" y="282"/>
                  </a:lnTo>
                  <a:lnTo>
                    <a:pt x="259" y="286"/>
                  </a:lnTo>
                  <a:lnTo>
                    <a:pt x="259" y="286"/>
                  </a:lnTo>
                  <a:lnTo>
                    <a:pt x="288" y="313"/>
                  </a:lnTo>
                  <a:lnTo>
                    <a:pt x="302" y="326"/>
                  </a:lnTo>
                  <a:lnTo>
                    <a:pt x="318" y="339"/>
                  </a:lnTo>
                  <a:lnTo>
                    <a:pt x="334" y="350"/>
                  </a:lnTo>
                  <a:lnTo>
                    <a:pt x="351" y="359"/>
                  </a:lnTo>
                  <a:lnTo>
                    <a:pt x="368" y="368"/>
                  </a:lnTo>
                  <a:lnTo>
                    <a:pt x="387" y="376"/>
                  </a:lnTo>
                  <a:lnTo>
                    <a:pt x="387" y="376"/>
                  </a:lnTo>
                  <a:lnTo>
                    <a:pt x="393" y="360"/>
                  </a:lnTo>
                  <a:lnTo>
                    <a:pt x="401" y="346"/>
                  </a:lnTo>
                  <a:lnTo>
                    <a:pt x="411" y="332"/>
                  </a:lnTo>
                  <a:lnTo>
                    <a:pt x="423" y="320"/>
                  </a:lnTo>
                  <a:lnTo>
                    <a:pt x="435" y="308"/>
                  </a:lnTo>
                  <a:lnTo>
                    <a:pt x="449" y="299"/>
                  </a:lnTo>
                  <a:lnTo>
                    <a:pt x="465" y="291"/>
                  </a:lnTo>
                  <a:lnTo>
                    <a:pt x="474" y="289"/>
                  </a:lnTo>
                  <a:lnTo>
                    <a:pt x="481" y="288"/>
                  </a:lnTo>
                  <a:lnTo>
                    <a:pt x="481" y="288"/>
                  </a:lnTo>
                  <a:lnTo>
                    <a:pt x="481" y="279"/>
                  </a:lnTo>
                  <a:lnTo>
                    <a:pt x="481" y="279"/>
                  </a:lnTo>
                  <a:lnTo>
                    <a:pt x="481" y="279"/>
                  </a:lnTo>
                  <a:lnTo>
                    <a:pt x="481" y="279"/>
                  </a:lnTo>
                  <a:lnTo>
                    <a:pt x="473" y="279"/>
                  </a:lnTo>
                  <a:lnTo>
                    <a:pt x="473" y="279"/>
                  </a:lnTo>
                  <a:lnTo>
                    <a:pt x="469" y="279"/>
                  </a:lnTo>
                  <a:lnTo>
                    <a:pt x="469" y="279"/>
                  </a:lnTo>
                  <a:lnTo>
                    <a:pt x="461" y="279"/>
                  </a:lnTo>
                  <a:lnTo>
                    <a:pt x="453" y="276"/>
                  </a:lnTo>
                  <a:lnTo>
                    <a:pt x="446" y="273"/>
                  </a:lnTo>
                  <a:lnTo>
                    <a:pt x="438" y="268"/>
                  </a:lnTo>
                  <a:lnTo>
                    <a:pt x="430" y="263"/>
                  </a:lnTo>
                  <a:lnTo>
                    <a:pt x="425" y="256"/>
                  </a:lnTo>
                  <a:lnTo>
                    <a:pt x="421" y="247"/>
                  </a:lnTo>
                  <a:lnTo>
                    <a:pt x="420" y="236"/>
                  </a:lnTo>
                  <a:lnTo>
                    <a:pt x="420" y="236"/>
                  </a:lnTo>
                  <a:lnTo>
                    <a:pt x="420" y="230"/>
                  </a:lnTo>
                  <a:lnTo>
                    <a:pt x="424" y="225"/>
                  </a:lnTo>
                  <a:lnTo>
                    <a:pt x="428" y="221"/>
                  </a:lnTo>
                  <a:lnTo>
                    <a:pt x="434" y="218"/>
                  </a:lnTo>
                  <a:lnTo>
                    <a:pt x="434" y="218"/>
                  </a:lnTo>
                  <a:lnTo>
                    <a:pt x="441" y="220"/>
                  </a:lnTo>
                  <a:lnTo>
                    <a:pt x="447" y="222"/>
                  </a:lnTo>
                  <a:lnTo>
                    <a:pt x="451" y="227"/>
                  </a:lnTo>
                  <a:lnTo>
                    <a:pt x="452" y="234"/>
                  </a:lnTo>
                  <a:lnTo>
                    <a:pt x="452" y="234"/>
                  </a:lnTo>
                  <a:lnTo>
                    <a:pt x="455" y="239"/>
                  </a:lnTo>
                  <a:lnTo>
                    <a:pt x="457" y="243"/>
                  </a:lnTo>
                  <a:lnTo>
                    <a:pt x="462" y="244"/>
                  </a:lnTo>
                  <a:lnTo>
                    <a:pt x="473" y="245"/>
                  </a:lnTo>
                  <a:lnTo>
                    <a:pt x="473" y="245"/>
                  </a:lnTo>
                  <a:lnTo>
                    <a:pt x="481" y="245"/>
                  </a:lnTo>
                  <a:lnTo>
                    <a:pt x="490" y="243"/>
                  </a:lnTo>
                  <a:lnTo>
                    <a:pt x="490" y="243"/>
                  </a:lnTo>
                  <a:lnTo>
                    <a:pt x="490" y="243"/>
                  </a:lnTo>
                  <a:lnTo>
                    <a:pt x="496" y="236"/>
                  </a:lnTo>
                  <a:lnTo>
                    <a:pt x="501" y="230"/>
                  </a:lnTo>
                  <a:lnTo>
                    <a:pt x="507" y="225"/>
                  </a:lnTo>
                  <a:lnTo>
                    <a:pt x="513" y="220"/>
                  </a:lnTo>
                  <a:lnTo>
                    <a:pt x="521" y="216"/>
                  </a:lnTo>
                  <a:lnTo>
                    <a:pt x="529" y="213"/>
                  </a:lnTo>
                  <a:lnTo>
                    <a:pt x="538" y="211"/>
                  </a:lnTo>
                  <a:lnTo>
                    <a:pt x="547" y="211"/>
                  </a:lnTo>
                  <a:lnTo>
                    <a:pt x="547" y="211"/>
                  </a:lnTo>
                  <a:lnTo>
                    <a:pt x="552" y="211"/>
                  </a:lnTo>
                  <a:lnTo>
                    <a:pt x="552" y="211"/>
                  </a:lnTo>
                  <a:lnTo>
                    <a:pt x="552" y="211"/>
                  </a:lnTo>
                  <a:lnTo>
                    <a:pt x="557" y="212"/>
                  </a:lnTo>
                  <a:lnTo>
                    <a:pt x="562" y="216"/>
                  </a:lnTo>
                  <a:lnTo>
                    <a:pt x="566" y="222"/>
                  </a:lnTo>
                  <a:lnTo>
                    <a:pt x="567" y="229"/>
                  </a:lnTo>
                  <a:lnTo>
                    <a:pt x="567" y="229"/>
                  </a:lnTo>
                  <a:lnTo>
                    <a:pt x="565" y="235"/>
                  </a:lnTo>
                  <a:lnTo>
                    <a:pt x="561" y="240"/>
                  </a:lnTo>
                  <a:lnTo>
                    <a:pt x="556" y="243"/>
                  </a:lnTo>
                  <a:lnTo>
                    <a:pt x="549" y="244"/>
                  </a:lnTo>
                  <a:lnTo>
                    <a:pt x="549" y="244"/>
                  </a:lnTo>
                  <a:lnTo>
                    <a:pt x="547" y="244"/>
                  </a:lnTo>
                  <a:lnTo>
                    <a:pt x="547" y="244"/>
                  </a:lnTo>
                  <a:lnTo>
                    <a:pt x="540" y="244"/>
                  </a:lnTo>
                  <a:lnTo>
                    <a:pt x="534" y="247"/>
                  </a:lnTo>
                  <a:lnTo>
                    <a:pt x="529" y="249"/>
                  </a:lnTo>
                  <a:lnTo>
                    <a:pt x="524" y="254"/>
                  </a:lnTo>
                  <a:lnTo>
                    <a:pt x="520" y="259"/>
                  </a:lnTo>
                  <a:lnTo>
                    <a:pt x="517" y="264"/>
                  </a:lnTo>
                  <a:lnTo>
                    <a:pt x="515" y="272"/>
                  </a:lnTo>
                  <a:lnTo>
                    <a:pt x="515" y="279"/>
                  </a:lnTo>
                  <a:lnTo>
                    <a:pt x="515" y="279"/>
                  </a:lnTo>
                  <a:lnTo>
                    <a:pt x="516" y="288"/>
                  </a:lnTo>
                  <a:lnTo>
                    <a:pt x="519" y="295"/>
                  </a:lnTo>
                  <a:lnTo>
                    <a:pt x="519" y="295"/>
                  </a:lnTo>
                  <a:lnTo>
                    <a:pt x="521" y="296"/>
                  </a:lnTo>
                  <a:lnTo>
                    <a:pt x="521" y="296"/>
                  </a:lnTo>
                  <a:lnTo>
                    <a:pt x="526" y="300"/>
                  </a:lnTo>
                  <a:lnTo>
                    <a:pt x="529" y="307"/>
                  </a:lnTo>
                  <a:lnTo>
                    <a:pt x="529" y="313"/>
                  </a:lnTo>
                  <a:lnTo>
                    <a:pt x="526" y="320"/>
                  </a:lnTo>
                  <a:lnTo>
                    <a:pt x="526" y="320"/>
                  </a:lnTo>
                  <a:lnTo>
                    <a:pt x="521" y="323"/>
                  </a:lnTo>
                  <a:lnTo>
                    <a:pt x="516" y="326"/>
                  </a:lnTo>
                  <a:lnTo>
                    <a:pt x="510" y="326"/>
                  </a:lnTo>
                  <a:lnTo>
                    <a:pt x="503" y="325"/>
                  </a:lnTo>
                  <a:lnTo>
                    <a:pt x="503" y="325"/>
                  </a:lnTo>
                  <a:lnTo>
                    <a:pt x="502" y="323"/>
                  </a:lnTo>
                  <a:lnTo>
                    <a:pt x="502" y="323"/>
                  </a:lnTo>
                  <a:lnTo>
                    <a:pt x="497" y="322"/>
                  </a:lnTo>
                  <a:lnTo>
                    <a:pt x="497" y="322"/>
                  </a:lnTo>
                  <a:lnTo>
                    <a:pt x="493" y="321"/>
                  </a:lnTo>
                  <a:lnTo>
                    <a:pt x="488" y="320"/>
                  </a:lnTo>
                  <a:lnTo>
                    <a:pt x="488" y="320"/>
                  </a:lnTo>
                  <a:lnTo>
                    <a:pt x="484" y="320"/>
                  </a:lnTo>
                  <a:lnTo>
                    <a:pt x="479" y="321"/>
                  </a:lnTo>
                  <a:lnTo>
                    <a:pt x="470" y="325"/>
                  </a:lnTo>
                  <a:lnTo>
                    <a:pt x="460" y="331"/>
                  </a:lnTo>
                  <a:lnTo>
                    <a:pt x="449" y="340"/>
                  </a:lnTo>
                  <a:lnTo>
                    <a:pt x="441" y="350"/>
                  </a:lnTo>
                  <a:lnTo>
                    <a:pt x="432" y="362"/>
                  </a:lnTo>
                  <a:lnTo>
                    <a:pt x="424" y="373"/>
                  </a:lnTo>
                  <a:lnTo>
                    <a:pt x="419" y="384"/>
                  </a:lnTo>
                  <a:lnTo>
                    <a:pt x="419" y="384"/>
                  </a:lnTo>
                  <a:lnTo>
                    <a:pt x="420" y="384"/>
                  </a:lnTo>
                  <a:lnTo>
                    <a:pt x="420" y="384"/>
                  </a:lnTo>
                  <a:lnTo>
                    <a:pt x="435" y="386"/>
                  </a:lnTo>
                  <a:lnTo>
                    <a:pt x="449" y="386"/>
                  </a:lnTo>
                  <a:lnTo>
                    <a:pt x="464" y="386"/>
                  </a:lnTo>
                  <a:lnTo>
                    <a:pt x="476" y="385"/>
                  </a:lnTo>
                  <a:lnTo>
                    <a:pt x="489" y="382"/>
                  </a:lnTo>
                  <a:lnTo>
                    <a:pt x="501" y="380"/>
                  </a:lnTo>
                  <a:lnTo>
                    <a:pt x="512" y="376"/>
                  </a:lnTo>
                  <a:lnTo>
                    <a:pt x="522" y="371"/>
                  </a:lnTo>
                  <a:lnTo>
                    <a:pt x="533" y="366"/>
                  </a:lnTo>
                  <a:lnTo>
                    <a:pt x="542" y="359"/>
                  </a:lnTo>
                  <a:lnTo>
                    <a:pt x="549" y="353"/>
                  </a:lnTo>
                  <a:lnTo>
                    <a:pt x="557" y="345"/>
                  </a:lnTo>
                  <a:lnTo>
                    <a:pt x="565" y="337"/>
                  </a:lnTo>
                  <a:lnTo>
                    <a:pt x="571" y="328"/>
                  </a:lnTo>
                  <a:lnTo>
                    <a:pt x="576" y="320"/>
                  </a:lnTo>
                  <a:lnTo>
                    <a:pt x="580" y="311"/>
                  </a:lnTo>
                  <a:lnTo>
                    <a:pt x="584" y="300"/>
                  </a:lnTo>
                  <a:lnTo>
                    <a:pt x="588" y="290"/>
                  </a:lnTo>
                  <a:lnTo>
                    <a:pt x="589" y="280"/>
                  </a:lnTo>
                  <a:lnTo>
                    <a:pt x="590" y="268"/>
                  </a:lnTo>
                  <a:lnTo>
                    <a:pt x="592" y="257"/>
                  </a:lnTo>
                  <a:lnTo>
                    <a:pt x="590" y="245"/>
                  </a:lnTo>
                  <a:lnTo>
                    <a:pt x="589" y="234"/>
                  </a:lnTo>
                  <a:lnTo>
                    <a:pt x="586" y="221"/>
                  </a:lnTo>
                  <a:lnTo>
                    <a:pt x="584" y="209"/>
                  </a:lnTo>
                  <a:lnTo>
                    <a:pt x="580" y="197"/>
                  </a:lnTo>
                  <a:lnTo>
                    <a:pt x="575" y="185"/>
                  </a:lnTo>
                  <a:lnTo>
                    <a:pt x="569" y="172"/>
                  </a:lnTo>
                  <a:lnTo>
                    <a:pt x="562" y="160"/>
                  </a:lnTo>
                  <a:lnTo>
                    <a:pt x="554" y="148"/>
                  </a:lnTo>
                  <a:lnTo>
                    <a:pt x="545" y="135"/>
                  </a:lnTo>
                  <a:lnTo>
                    <a:pt x="535" y="124"/>
                  </a:lnTo>
                  <a:lnTo>
                    <a:pt x="535" y="124"/>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690688" y="2559653"/>
              <a:ext cx="1017405" cy="1014905"/>
            </a:xfrm>
            <a:custGeom>
              <a:avLst/>
              <a:gdLst>
                <a:gd name="T0" fmla="*/ 814 w 814"/>
                <a:gd name="T1" fmla="*/ 427 h 812"/>
                <a:gd name="T2" fmla="*/ 805 w 814"/>
                <a:gd name="T3" fmla="*/ 487 h 812"/>
                <a:gd name="T4" fmla="*/ 790 w 814"/>
                <a:gd name="T5" fmla="*/ 546 h 812"/>
                <a:gd name="T6" fmla="*/ 765 w 814"/>
                <a:gd name="T7" fmla="*/ 600 h 812"/>
                <a:gd name="T8" fmla="*/ 733 w 814"/>
                <a:gd name="T9" fmla="*/ 649 h 812"/>
                <a:gd name="T10" fmla="*/ 695 w 814"/>
                <a:gd name="T11" fmla="*/ 693 h 812"/>
                <a:gd name="T12" fmla="*/ 650 w 814"/>
                <a:gd name="T13" fmla="*/ 732 h 812"/>
                <a:gd name="T14" fmla="*/ 602 w 814"/>
                <a:gd name="T15" fmla="*/ 764 h 812"/>
                <a:gd name="T16" fmla="*/ 547 w 814"/>
                <a:gd name="T17" fmla="*/ 788 h 812"/>
                <a:gd name="T18" fmla="*/ 489 w 814"/>
                <a:gd name="T19" fmla="*/ 805 h 812"/>
                <a:gd name="T20" fmla="*/ 429 w 814"/>
                <a:gd name="T21" fmla="*/ 812 h 812"/>
                <a:gd name="T22" fmla="*/ 387 w 814"/>
                <a:gd name="T23" fmla="*/ 812 h 812"/>
                <a:gd name="T24" fmla="*/ 325 w 814"/>
                <a:gd name="T25" fmla="*/ 805 h 812"/>
                <a:gd name="T26" fmla="*/ 268 w 814"/>
                <a:gd name="T27" fmla="*/ 788 h 812"/>
                <a:gd name="T28" fmla="*/ 214 w 814"/>
                <a:gd name="T29" fmla="*/ 764 h 812"/>
                <a:gd name="T30" fmla="*/ 164 w 814"/>
                <a:gd name="T31" fmla="*/ 732 h 812"/>
                <a:gd name="T32" fmla="*/ 120 w 814"/>
                <a:gd name="T33" fmla="*/ 693 h 812"/>
                <a:gd name="T34" fmla="*/ 82 w 814"/>
                <a:gd name="T35" fmla="*/ 649 h 812"/>
                <a:gd name="T36" fmla="*/ 50 w 814"/>
                <a:gd name="T37" fmla="*/ 600 h 812"/>
                <a:gd name="T38" fmla="*/ 26 w 814"/>
                <a:gd name="T39" fmla="*/ 546 h 812"/>
                <a:gd name="T40" fmla="*/ 9 w 814"/>
                <a:gd name="T41" fmla="*/ 487 h 812"/>
                <a:gd name="T42" fmla="*/ 1 w 814"/>
                <a:gd name="T43" fmla="*/ 427 h 812"/>
                <a:gd name="T44" fmla="*/ 1 w 814"/>
                <a:gd name="T45" fmla="*/ 385 h 812"/>
                <a:gd name="T46" fmla="*/ 9 w 814"/>
                <a:gd name="T47" fmla="*/ 323 h 812"/>
                <a:gd name="T48" fmla="*/ 26 w 814"/>
                <a:gd name="T49" fmla="*/ 266 h 812"/>
                <a:gd name="T50" fmla="*/ 50 w 814"/>
                <a:gd name="T51" fmla="*/ 212 h 812"/>
                <a:gd name="T52" fmla="*/ 82 w 814"/>
                <a:gd name="T53" fmla="*/ 162 h 812"/>
                <a:gd name="T54" fmla="*/ 120 w 814"/>
                <a:gd name="T55" fmla="*/ 119 h 812"/>
                <a:gd name="T56" fmla="*/ 164 w 814"/>
                <a:gd name="T57" fmla="*/ 80 h 812"/>
                <a:gd name="T58" fmla="*/ 214 w 814"/>
                <a:gd name="T59" fmla="*/ 48 h 812"/>
                <a:gd name="T60" fmla="*/ 268 w 814"/>
                <a:gd name="T61" fmla="*/ 24 h 812"/>
                <a:gd name="T62" fmla="*/ 325 w 814"/>
                <a:gd name="T63" fmla="*/ 7 h 812"/>
                <a:gd name="T64" fmla="*/ 387 w 814"/>
                <a:gd name="T65" fmla="*/ 0 h 812"/>
                <a:gd name="T66" fmla="*/ 429 w 814"/>
                <a:gd name="T67" fmla="*/ 0 h 812"/>
                <a:gd name="T68" fmla="*/ 489 w 814"/>
                <a:gd name="T69" fmla="*/ 7 h 812"/>
                <a:gd name="T70" fmla="*/ 547 w 814"/>
                <a:gd name="T71" fmla="*/ 24 h 812"/>
                <a:gd name="T72" fmla="*/ 602 w 814"/>
                <a:gd name="T73" fmla="*/ 48 h 812"/>
                <a:gd name="T74" fmla="*/ 650 w 814"/>
                <a:gd name="T75" fmla="*/ 80 h 812"/>
                <a:gd name="T76" fmla="*/ 695 w 814"/>
                <a:gd name="T77" fmla="*/ 119 h 812"/>
                <a:gd name="T78" fmla="*/ 733 w 814"/>
                <a:gd name="T79" fmla="*/ 162 h 812"/>
                <a:gd name="T80" fmla="*/ 765 w 814"/>
                <a:gd name="T81" fmla="*/ 212 h 812"/>
                <a:gd name="T82" fmla="*/ 790 w 814"/>
                <a:gd name="T83" fmla="*/ 266 h 812"/>
                <a:gd name="T84" fmla="*/ 805 w 814"/>
                <a:gd name="T85" fmla="*/ 323 h 812"/>
                <a:gd name="T86" fmla="*/ 814 w 814"/>
                <a:gd name="T87" fmla="*/ 385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4" h="812">
                  <a:moveTo>
                    <a:pt x="814" y="405"/>
                  </a:moveTo>
                  <a:lnTo>
                    <a:pt x="814" y="405"/>
                  </a:lnTo>
                  <a:lnTo>
                    <a:pt x="814" y="427"/>
                  </a:lnTo>
                  <a:lnTo>
                    <a:pt x="812" y="448"/>
                  </a:lnTo>
                  <a:lnTo>
                    <a:pt x="809" y="468"/>
                  </a:lnTo>
                  <a:lnTo>
                    <a:pt x="805" y="487"/>
                  </a:lnTo>
                  <a:lnTo>
                    <a:pt x="801" y="508"/>
                  </a:lnTo>
                  <a:lnTo>
                    <a:pt x="796" y="527"/>
                  </a:lnTo>
                  <a:lnTo>
                    <a:pt x="790" y="546"/>
                  </a:lnTo>
                  <a:lnTo>
                    <a:pt x="782" y="564"/>
                  </a:lnTo>
                  <a:lnTo>
                    <a:pt x="774" y="582"/>
                  </a:lnTo>
                  <a:lnTo>
                    <a:pt x="765" y="600"/>
                  </a:lnTo>
                  <a:lnTo>
                    <a:pt x="755" y="617"/>
                  </a:lnTo>
                  <a:lnTo>
                    <a:pt x="745" y="633"/>
                  </a:lnTo>
                  <a:lnTo>
                    <a:pt x="733" y="649"/>
                  </a:lnTo>
                  <a:lnTo>
                    <a:pt x="721" y="664"/>
                  </a:lnTo>
                  <a:lnTo>
                    <a:pt x="708" y="679"/>
                  </a:lnTo>
                  <a:lnTo>
                    <a:pt x="695" y="693"/>
                  </a:lnTo>
                  <a:lnTo>
                    <a:pt x="681" y="706"/>
                  </a:lnTo>
                  <a:lnTo>
                    <a:pt x="666" y="719"/>
                  </a:lnTo>
                  <a:lnTo>
                    <a:pt x="650" y="732"/>
                  </a:lnTo>
                  <a:lnTo>
                    <a:pt x="635" y="743"/>
                  </a:lnTo>
                  <a:lnTo>
                    <a:pt x="618" y="754"/>
                  </a:lnTo>
                  <a:lnTo>
                    <a:pt x="602" y="764"/>
                  </a:lnTo>
                  <a:lnTo>
                    <a:pt x="584" y="773"/>
                  </a:lnTo>
                  <a:lnTo>
                    <a:pt x="566" y="780"/>
                  </a:lnTo>
                  <a:lnTo>
                    <a:pt x="547" y="788"/>
                  </a:lnTo>
                  <a:lnTo>
                    <a:pt x="529" y="795"/>
                  </a:lnTo>
                  <a:lnTo>
                    <a:pt x="509" y="800"/>
                  </a:lnTo>
                  <a:lnTo>
                    <a:pt x="489" y="805"/>
                  </a:lnTo>
                  <a:lnTo>
                    <a:pt x="470" y="807"/>
                  </a:lnTo>
                  <a:lnTo>
                    <a:pt x="449" y="810"/>
                  </a:lnTo>
                  <a:lnTo>
                    <a:pt x="429" y="812"/>
                  </a:lnTo>
                  <a:lnTo>
                    <a:pt x="407" y="812"/>
                  </a:lnTo>
                  <a:lnTo>
                    <a:pt x="407" y="812"/>
                  </a:lnTo>
                  <a:lnTo>
                    <a:pt x="387" y="812"/>
                  </a:lnTo>
                  <a:lnTo>
                    <a:pt x="366" y="810"/>
                  </a:lnTo>
                  <a:lnTo>
                    <a:pt x="346" y="807"/>
                  </a:lnTo>
                  <a:lnTo>
                    <a:pt x="325" y="805"/>
                  </a:lnTo>
                  <a:lnTo>
                    <a:pt x="306" y="800"/>
                  </a:lnTo>
                  <a:lnTo>
                    <a:pt x="287" y="795"/>
                  </a:lnTo>
                  <a:lnTo>
                    <a:pt x="268" y="788"/>
                  </a:lnTo>
                  <a:lnTo>
                    <a:pt x="250" y="780"/>
                  </a:lnTo>
                  <a:lnTo>
                    <a:pt x="230" y="773"/>
                  </a:lnTo>
                  <a:lnTo>
                    <a:pt x="214" y="764"/>
                  </a:lnTo>
                  <a:lnTo>
                    <a:pt x="196" y="754"/>
                  </a:lnTo>
                  <a:lnTo>
                    <a:pt x="180" y="743"/>
                  </a:lnTo>
                  <a:lnTo>
                    <a:pt x="164" y="732"/>
                  </a:lnTo>
                  <a:lnTo>
                    <a:pt x="148" y="719"/>
                  </a:lnTo>
                  <a:lnTo>
                    <a:pt x="134" y="706"/>
                  </a:lnTo>
                  <a:lnTo>
                    <a:pt x="120" y="693"/>
                  </a:lnTo>
                  <a:lnTo>
                    <a:pt x="106" y="679"/>
                  </a:lnTo>
                  <a:lnTo>
                    <a:pt x="93" y="664"/>
                  </a:lnTo>
                  <a:lnTo>
                    <a:pt x="82" y="649"/>
                  </a:lnTo>
                  <a:lnTo>
                    <a:pt x="70" y="633"/>
                  </a:lnTo>
                  <a:lnTo>
                    <a:pt x="59" y="617"/>
                  </a:lnTo>
                  <a:lnTo>
                    <a:pt x="50" y="600"/>
                  </a:lnTo>
                  <a:lnTo>
                    <a:pt x="41" y="582"/>
                  </a:lnTo>
                  <a:lnTo>
                    <a:pt x="32" y="564"/>
                  </a:lnTo>
                  <a:lnTo>
                    <a:pt x="26" y="546"/>
                  </a:lnTo>
                  <a:lnTo>
                    <a:pt x="19" y="527"/>
                  </a:lnTo>
                  <a:lnTo>
                    <a:pt x="13" y="508"/>
                  </a:lnTo>
                  <a:lnTo>
                    <a:pt x="9" y="487"/>
                  </a:lnTo>
                  <a:lnTo>
                    <a:pt x="5" y="468"/>
                  </a:lnTo>
                  <a:lnTo>
                    <a:pt x="3" y="448"/>
                  </a:lnTo>
                  <a:lnTo>
                    <a:pt x="1" y="427"/>
                  </a:lnTo>
                  <a:lnTo>
                    <a:pt x="0" y="405"/>
                  </a:lnTo>
                  <a:lnTo>
                    <a:pt x="0" y="405"/>
                  </a:lnTo>
                  <a:lnTo>
                    <a:pt x="1" y="385"/>
                  </a:lnTo>
                  <a:lnTo>
                    <a:pt x="3" y="364"/>
                  </a:lnTo>
                  <a:lnTo>
                    <a:pt x="5" y="344"/>
                  </a:lnTo>
                  <a:lnTo>
                    <a:pt x="9" y="323"/>
                  </a:lnTo>
                  <a:lnTo>
                    <a:pt x="13" y="304"/>
                  </a:lnTo>
                  <a:lnTo>
                    <a:pt x="19" y="285"/>
                  </a:lnTo>
                  <a:lnTo>
                    <a:pt x="26" y="266"/>
                  </a:lnTo>
                  <a:lnTo>
                    <a:pt x="32" y="248"/>
                  </a:lnTo>
                  <a:lnTo>
                    <a:pt x="41" y="230"/>
                  </a:lnTo>
                  <a:lnTo>
                    <a:pt x="50" y="212"/>
                  </a:lnTo>
                  <a:lnTo>
                    <a:pt x="59" y="195"/>
                  </a:lnTo>
                  <a:lnTo>
                    <a:pt x="70" y="179"/>
                  </a:lnTo>
                  <a:lnTo>
                    <a:pt x="82" y="162"/>
                  </a:lnTo>
                  <a:lnTo>
                    <a:pt x="93" y="147"/>
                  </a:lnTo>
                  <a:lnTo>
                    <a:pt x="106" y="133"/>
                  </a:lnTo>
                  <a:lnTo>
                    <a:pt x="120" y="119"/>
                  </a:lnTo>
                  <a:lnTo>
                    <a:pt x="134" y="105"/>
                  </a:lnTo>
                  <a:lnTo>
                    <a:pt x="148" y="92"/>
                  </a:lnTo>
                  <a:lnTo>
                    <a:pt x="164" y="80"/>
                  </a:lnTo>
                  <a:lnTo>
                    <a:pt x="180" y="69"/>
                  </a:lnTo>
                  <a:lnTo>
                    <a:pt x="196" y="59"/>
                  </a:lnTo>
                  <a:lnTo>
                    <a:pt x="214" y="48"/>
                  </a:lnTo>
                  <a:lnTo>
                    <a:pt x="230" y="39"/>
                  </a:lnTo>
                  <a:lnTo>
                    <a:pt x="250" y="32"/>
                  </a:lnTo>
                  <a:lnTo>
                    <a:pt x="268" y="24"/>
                  </a:lnTo>
                  <a:lnTo>
                    <a:pt x="287" y="18"/>
                  </a:lnTo>
                  <a:lnTo>
                    <a:pt x="306" y="12"/>
                  </a:lnTo>
                  <a:lnTo>
                    <a:pt x="325" y="7"/>
                  </a:lnTo>
                  <a:lnTo>
                    <a:pt x="346" y="3"/>
                  </a:lnTo>
                  <a:lnTo>
                    <a:pt x="366" y="1"/>
                  </a:lnTo>
                  <a:lnTo>
                    <a:pt x="387" y="0"/>
                  </a:lnTo>
                  <a:lnTo>
                    <a:pt x="407" y="0"/>
                  </a:lnTo>
                  <a:lnTo>
                    <a:pt x="407" y="0"/>
                  </a:lnTo>
                  <a:lnTo>
                    <a:pt x="429" y="0"/>
                  </a:lnTo>
                  <a:lnTo>
                    <a:pt x="449" y="1"/>
                  </a:lnTo>
                  <a:lnTo>
                    <a:pt x="470" y="3"/>
                  </a:lnTo>
                  <a:lnTo>
                    <a:pt x="489" y="7"/>
                  </a:lnTo>
                  <a:lnTo>
                    <a:pt x="509" y="12"/>
                  </a:lnTo>
                  <a:lnTo>
                    <a:pt x="529" y="18"/>
                  </a:lnTo>
                  <a:lnTo>
                    <a:pt x="547" y="24"/>
                  </a:lnTo>
                  <a:lnTo>
                    <a:pt x="566" y="32"/>
                  </a:lnTo>
                  <a:lnTo>
                    <a:pt x="584" y="39"/>
                  </a:lnTo>
                  <a:lnTo>
                    <a:pt x="602" y="48"/>
                  </a:lnTo>
                  <a:lnTo>
                    <a:pt x="618" y="59"/>
                  </a:lnTo>
                  <a:lnTo>
                    <a:pt x="635" y="69"/>
                  </a:lnTo>
                  <a:lnTo>
                    <a:pt x="650" y="80"/>
                  </a:lnTo>
                  <a:lnTo>
                    <a:pt x="666" y="92"/>
                  </a:lnTo>
                  <a:lnTo>
                    <a:pt x="681" y="105"/>
                  </a:lnTo>
                  <a:lnTo>
                    <a:pt x="695" y="119"/>
                  </a:lnTo>
                  <a:lnTo>
                    <a:pt x="708" y="133"/>
                  </a:lnTo>
                  <a:lnTo>
                    <a:pt x="721" y="147"/>
                  </a:lnTo>
                  <a:lnTo>
                    <a:pt x="733" y="162"/>
                  </a:lnTo>
                  <a:lnTo>
                    <a:pt x="745" y="179"/>
                  </a:lnTo>
                  <a:lnTo>
                    <a:pt x="755" y="195"/>
                  </a:lnTo>
                  <a:lnTo>
                    <a:pt x="765" y="212"/>
                  </a:lnTo>
                  <a:lnTo>
                    <a:pt x="774" y="230"/>
                  </a:lnTo>
                  <a:lnTo>
                    <a:pt x="782" y="248"/>
                  </a:lnTo>
                  <a:lnTo>
                    <a:pt x="790" y="266"/>
                  </a:lnTo>
                  <a:lnTo>
                    <a:pt x="796" y="285"/>
                  </a:lnTo>
                  <a:lnTo>
                    <a:pt x="801" y="304"/>
                  </a:lnTo>
                  <a:lnTo>
                    <a:pt x="805" y="323"/>
                  </a:lnTo>
                  <a:lnTo>
                    <a:pt x="809" y="344"/>
                  </a:lnTo>
                  <a:lnTo>
                    <a:pt x="812" y="364"/>
                  </a:lnTo>
                  <a:lnTo>
                    <a:pt x="814" y="385"/>
                  </a:lnTo>
                  <a:lnTo>
                    <a:pt x="814" y="405"/>
                  </a:lnTo>
                  <a:lnTo>
                    <a:pt x="814" y="405"/>
                  </a:lnTo>
                  <a:close/>
                </a:path>
              </a:pathLst>
            </a:custGeom>
            <a:solidFill>
              <a:srgbClr val="BB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4" name="组合 33"/>
            <p:cNvGrpSpPr/>
            <p:nvPr/>
          </p:nvGrpSpPr>
          <p:grpSpPr>
            <a:xfrm>
              <a:off x="1959413" y="2650893"/>
              <a:ext cx="479957" cy="792426"/>
              <a:chOff x="1959413" y="2650894"/>
              <a:chExt cx="479956" cy="792426"/>
            </a:xfrm>
          </p:grpSpPr>
          <p:sp>
            <p:nvSpPr>
              <p:cNvPr id="9" name="Freeform 8"/>
              <p:cNvSpPr>
                <a:spLocks/>
              </p:cNvSpPr>
              <p:nvPr/>
            </p:nvSpPr>
            <p:spPr bwMode="auto">
              <a:xfrm>
                <a:off x="1959413" y="2704640"/>
                <a:ext cx="232478" cy="297472"/>
              </a:xfrm>
              <a:custGeom>
                <a:avLst/>
                <a:gdLst>
                  <a:gd name="T0" fmla="*/ 100 w 186"/>
                  <a:gd name="T1" fmla="*/ 218 h 238"/>
                  <a:gd name="T2" fmla="*/ 6 w 186"/>
                  <a:gd name="T3" fmla="*/ 71 h 238"/>
                  <a:gd name="T4" fmla="*/ 6 w 186"/>
                  <a:gd name="T5" fmla="*/ 71 h 238"/>
                  <a:gd name="T6" fmla="*/ 3 w 186"/>
                  <a:gd name="T7" fmla="*/ 63 h 238"/>
                  <a:gd name="T8" fmla="*/ 0 w 186"/>
                  <a:gd name="T9" fmla="*/ 54 h 238"/>
                  <a:gd name="T10" fmla="*/ 0 w 186"/>
                  <a:gd name="T11" fmla="*/ 45 h 238"/>
                  <a:gd name="T12" fmla="*/ 0 w 186"/>
                  <a:gd name="T13" fmla="*/ 36 h 238"/>
                  <a:gd name="T14" fmla="*/ 4 w 186"/>
                  <a:gd name="T15" fmla="*/ 27 h 238"/>
                  <a:gd name="T16" fmla="*/ 8 w 186"/>
                  <a:gd name="T17" fmla="*/ 19 h 238"/>
                  <a:gd name="T18" fmla="*/ 14 w 186"/>
                  <a:gd name="T19" fmla="*/ 13 h 238"/>
                  <a:gd name="T20" fmla="*/ 21 w 186"/>
                  <a:gd name="T21" fmla="*/ 7 h 238"/>
                  <a:gd name="T22" fmla="*/ 21 w 186"/>
                  <a:gd name="T23" fmla="*/ 7 h 238"/>
                  <a:gd name="T24" fmla="*/ 21 w 186"/>
                  <a:gd name="T25" fmla="*/ 7 h 238"/>
                  <a:gd name="T26" fmla="*/ 29 w 186"/>
                  <a:gd name="T27" fmla="*/ 3 h 238"/>
                  <a:gd name="T28" fmla="*/ 38 w 186"/>
                  <a:gd name="T29" fmla="*/ 0 h 238"/>
                  <a:gd name="T30" fmla="*/ 47 w 186"/>
                  <a:gd name="T31" fmla="*/ 0 h 238"/>
                  <a:gd name="T32" fmla="*/ 55 w 186"/>
                  <a:gd name="T33" fmla="*/ 1 h 238"/>
                  <a:gd name="T34" fmla="*/ 64 w 186"/>
                  <a:gd name="T35" fmla="*/ 4 h 238"/>
                  <a:gd name="T36" fmla="*/ 72 w 186"/>
                  <a:gd name="T37" fmla="*/ 8 h 238"/>
                  <a:gd name="T38" fmla="*/ 78 w 186"/>
                  <a:gd name="T39" fmla="*/ 14 h 238"/>
                  <a:gd name="T40" fmla="*/ 85 w 186"/>
                  <a:gd name="T41" fmla="*/ 21 h 238"/>
                  <a:gd name="T42" fmla="*/ 85 w 186"/>
                  <a:gd name="T43" fmla="*/ 21 h 238"/>
                  <a:gd name="T44" fmla="*/ 178 w 186"/>
                  <a:gd name="T45" fmla="*/ 168 h 238"/>
                  <a:gd name="T46" fmla="*/ 178 w 186"/>
                  <a:gd name="T47" fmla="*/ 168 h 238"/>
                  <a:gd name="T48" fmla="*/ 182 w 186"/>
                  <a:gd name="T49" fmla="*/ 175 h 238"/>
                  <a:gd name="T50" fmla="*/ 184 w 186"/>
                  <a:gd name="T51" fmla="*/ 184 h 238"/>
                  <a:gd name="T52" fmla="*/ 186 w 186"/>
                  <a:gd name="T53" fmla="*/ 193 h 238"/>
                  <a:gd name="T54" fmla="*/ 184 w 186"/>
                  <a:gd name="T55" fmla="*/ 202 h 238"/>
                  <a:gd name="T56" fmla="*/ 182 w 186"/>
                  <a:gd name="T57" fmla="*/ 211 h 238"/>
                  <a:gd name="T58" fmla="*/ 177 w 186"/>
                  <a:gd name="T59" fmla="*/ 219 h 238"/>
                  <a:gd name="T60" fmla="*/ 172 w 186"/>
                  <a:gd name="T61" fmla="*/ 225 h 238"/>
                  <a:gd name="T62" fmla="*/ 164 w 186"/>
                  <a:gd name="T63" fmla="*/ 232 h 238"/>
                  <a:gd name="T64" fmla="*/ 164 w 186"/>
                  <a:gd name="T65" fmla="*/ 232 h 238"/>
                  <a:gd name="T66" fmla="*/ 164 w 186"/>
                  <a:gd name="T67" fmla="*/ 232 h 238"/>
                  <a:gd name="T68" fmla="*/ 159 w 186"/>
                  <a:gd name="T69" fmla="*/ 234 h 238"/>
                  <a:gd name="T70" fmla="*/ 152 w 186"/>
                  <a:gd name="T71" fmla="*/ 237 h 238"/>
                  <a:gd name="T72" fmla="*/ 146 w 186"/>
                  <a:gd name="T73" fmla="*/ 238 h 238"/>
                  <a:gd name="T74" fmla="*/ 140 w 186"/>
                  <a:gd name="T75" fmla="*/ 238 h 238"/>
                  <a:gd name="T76" fmla="*/ 140 w 186"/>
                  <a:gd name="T77" fmla="*/ 238 h 238"/>
                  <a:gd name="T78" fmla="*/ 140 w 186"/>
                  <a:gd name="T79" fmla="*/ 238 h 238"/>
                  <a:gd name="T80" fmla="*/ 128 w 186"/>
                  <a:gd name="T81" fmla="*/ 237 h 238"/>
                  <a:gd name="T82" fmla="*/ 118 w 186"/>
                  <a:gd name="T83" fmla="*/ 233 h 238"/>
                  <a:gd name="T84" fmla="*/ 108 w 186"/>
                  <a:gd name="T85" fmla="*/ 227 h 238"/>
                  <a:gd name="T86" fmla="*/ 104 w 186"/>
                  <a:gd name="T87" fmla="*/ 223 h 238"/>
                  <a:gd name="T88" fmla="*/ 100 w 186"/>
                  <a:gd name="T89" fmla="*/ 218 h 238"/>
                  <a:gd name="T90" fmla="*/ 100 w 186"/>
                  <a:gd name="T91" fmla="*/ 21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238">
                    <a:moveTo>
                      <a:pt x="100" y="218"/>
                    </a:moveTo>
                    <a:lnTo>
                      <a:pt x="6" y="71"/>
                    </a:lnTo>
                    <a:lnTo>
                      <a:pt x="6" y="71"/>
                    </a:lnTo>
                    <a:lnTo>
                      <a:pt x="3" y="63"/>
                    </a:lnTo>
                    <a:lnTo>
                      <a:pt x="0" y="54"/>
                    </a:lnTo>
                    <a:lnTo>
                      <a:pt x="0" y="45"/>
                    </a:lnTo>
                    <a:lnTo>
                      <a:pt x="0" y="36"/>
                    </a:lnTo>
                    <a:lnTo>
                      <a:pt x="4" y="27"/>
                    </a:lnTo>
                    <a:lnTo>
                      <a:pt x="8" y="19"/>
                    </a:lnTo>
                    <a:lnTo>
                      <a:pt x="14" y="13"/>
                    </a:lnTo>
                    <a:lnTo>
                      <a:pt x="21" y="7"/>
                    </a:lnTo>
                    <a:lnTo>
                      <a:pt x="21" y="7"/>
                    </a:lnTo>
                    <a:lnTo>
                      <a:pt x="21" y="7"/>
                    </a:lnTo>
                    <a:lnTo>
                      <a:pt x="29" y="3"/>
                    </a:lnTo>
                    <a:lnTo>
                      <a:pt x="38" y="0"/>
                    </a:lnTo>
                    <a:lnTo>
                      <a:pt x="47" y="0"/>
                    </a:lnTo>
                    <a:lnTo>
                      <a:pt x="55" y="1"/>
                    </a:lnTo>
                    <a:lnTo>
                      <a:pt x="64" y="4"/>
                    </a:lnTo>
                    <a:lnTo>
                      <a:pt x="72" y="8"/>
                    </a:lnTo>
                    <a:lnTo>
                      <a:pt x="78" y="14"/>
                    </a:lnTo>
                    <a:lnTo>
                      <a:pt x="85" y="21"/>
                    </a:lnTo>
                    <a:lnTo>
                      <a:pt x="85" y="21"/>
                    </a:lnTo>
                    <a:lnTo>
                      <a:pt x="178" y="168"/>
                    </a:lnTo>
                    <a:lnTo>
                      <a:pt x="178" y="168"/>
                    </a:lnTo>
                    <a:lnTo>
                      <a:pt x="182" y="175"/>
                    </a:lnTo>
                    <a:lnTo>
                      <a:pt x="184" y="184"/>
                    </a:lnTo>
                    <a:lnTo>
                      <a:pt x="186" y="193"/>
                    </a:lnTo>
                    <a:lnTo>
                      <a:pt x="184" y="202"/>
                    </a:lnTo>
                    <a:lnTo>
                      <a:pt x="182" y="211"/>
                    </a:lnTo>
                    <a:lnTo>
                      <a:pt x="177" y="219"/>
                    </a:lnTo>
                    <a:lnTo>
                      <a:pt x="172" y="225"/>
                    </a:lnTo>
                    <a:lnTo>
                      <a:pt x="164" y="232"/>
                    </a:lnTo>
                    <a:lnTo>
                      <a:pt x="164" y="232"/>
                    </a:lnTo>
                    <a:lnTo>
                      <a:pt x="164" y="232"/>
                    </a:lnTo>
                    <a:lnTo>
                      <a:pt x="159" y="234"/>
                    </a:lnTo>
                    <a:lnTo>
                      <a:pt x="152" y="237"/>
                    </a:lnTo>
                    <a:lnTo>
                      <a:pt x="146" y="238"/>
                    </a:lnTo>
                    <a:lnTo>
                      <a:pt x="140" y="238"/>
                    </a:lnTo>
                    <a:lnTo>
                      <a:pt x="140" y="238"/>
                    </a:lnTo>
                    <a:lnTo>
                      <a:pt x="140" y="238"/>
                    </a:lnTo>
                    <a:lnTo>
                      <a:pt x="128" y="237"/>
                    </a:lnTo>
                    <a:lnTo>
                      <a:pt x="118" y="233"/>
                    </a:lnTo>
                    <a:lnTo>
                      <a:pt x="108" y="227"/>
                    </a:lnTo>
                    <a:lnTo>
                      <a:pt x="104" y="223"/>
                    </a:lnTo>
                    <a:lnTo>
                      <a:pt x="100" y="218"/>
                    </a:lnTo>
                    <a:lnTo>
                      <a:pt x="100" y="21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2313130" y="2723388"/>
                <a:ext cx="112489" cy="173734"/>
              </a:xfrm>
              <a:custGeom>
                <a:avLst/>
                <a:gdLst>
                  <a:gd name="T0" fmla="*/ 69 w 90"/>
                  <a:gd name="T1" fmla="*/ 2 h 139"/>
                  <a:gd name="T2" fmla="*/ 69 w 90"/>
                  <a:gd name="T3" fmla="*/ 2 h 139"/>
                  <a:gd name="T4" fmla="*/ 64 w 90"/>
                  <a:gd name="T5" fmla="*/ 0 h 139"/>
                  <a:gd name="T6" fmla="*/ 58 w 90"/>
                  <a:gd name="T7" fmla="*/ 0 h 139"/>
                  <a:gd name="T8" fmla="*/ 51 w 90"/>
                  <a:gd name="T9" fmla="*/ 2 h 139"/>
                  <a:gd name="T10" fmla="*/ 46 w 90"/>
                  <a:gd name="T11" fmla="*/ 3 h 139"/>
                  <a:gd name="T12" fmla="*/ 41 w 90"/>
                  <a:gd name="T13" fmla="*/ 7 h 139"/>
                  <a:gd name="T14" fmla="*/ 36 w 90"/>
                  <a:gd name="T15" fmla="*/ 11 h 139"/>
                  <a:gd name="T16" fmla="*/ 33 w 90"/>
                  <a:gd name="T17" fmla="*/ 15 h 139"/>
                  <a:gd name="T18" fmla="*/ 31 w 90"/>
                  <a:gd name="T19" fmla="*/ 21 h 139"/>
                  <a:gd name="T20" fmla="*/ 0 w 90"/>
                  <a:gd name="T21" fmla="*/ 107 h 139"/>
                  <a:gd name="T22" fmla="*/ 0 w 90"/>
                  <a:gd name="T23" fmla="*/ 107 h 139"/>
                  <a:gd name="T24" fmla="*/ 13 w 90"/>
                  <a:gd name="T25" fmla="*/ 114 h 139"/>
                  <a:gd name="T26" fmla="*/ 24 w 90"/>
                  <a:gd name="T27" fmla="*/ 123 h 139"/>
                  <a:gd name="T28" fmla="*/ 24 w 90"/>
                  <a:gd name="T29" fmla="*/ 123 h 139"/>
                  <a:gd name="T30" fmla="*/ 24 w 90"/>
                  <a:gd name="T31" fmla="*/ 123 h 139"/>
                  <a:gd name="T32" fmla="*/ 24 w 90"/>
                  <a:gd name="T33" fmla="*/ 123 h 139"/>
                  <a:gd name="T34" fmla="*/ 40 w 90"/>
                  <a:gd name="T35" fmla="*/ 130 h 139"/>
                  <a:gd name="T36" fmla="*/ 47 w 90"/>
                  <a:gd name="T37" fmla="*/ 135 h 139"/>
                  <a:gd name="T38" fmla="*/ 54 w 90"/>
                  <a:gd name="T39" fmla="*/ 139 h 139"/>
                  <a:gd name="T40" fmla="*/ 88 w 90"/>
                  <a:gd name="T41" fmla="*/ 41 h 139"/>
                  <a:gd name="T42" fmla="*/ 88 w 90"/>
                  <a:gd name="T43" fmla="*/ 41 h 139"/>
                  <a:gd name="T44" fmla="*/ 90 w 90"/>
                  <a:gd name="T45" fmla="*/ 35 h 139"/>
                  <a:gd name="T46" fmla="*/ 90 w 90"/>
                  <a:gd name="T47" fmla="*/ 29 h 139"/>
                  <a:gd name="T48" fmla="*/ 88 w 90"/>
                  <a:gd name="T49" fmla="*/ 24 h 139"/>
                  <a:gd name="T50" fmla="*/ 87 w 90"/>
                  <a:gd name="T51" fmla="*/ 17 h 139"/>
                  <a:gd name="T52" fmla="*/ 83 w 90"/>
                  <a:gd name="T53" fmla="*/ 13 h 139"/>
                  <a:gd name="T54" fmla="*/ 79 w 90"/>
                  <a:gd name="T55" fmla="*/ 8 h 139"/>
                  <a:gd name="T56" fmla="*/ 75 w 90"/>
                  <a:gd name="T57" fmla="*/ 4 h 139"/>
                  <a:gd name="T58" fmla="*/ 69 w 90"/>
                  <a:gd name="T59" fmla="*/ 2 h 139"/>
                  <a:gd name="T60" fmla="*/ 69 w 90"/>
                  <a:gd name="T61"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139">
                    <a:moveTo>
                      <a:pt x="69" y="2"/>
                    </a:moveTo>
                    <a:lnTo>
                      <a:pt x="69" y="2"/>
                    </a:lnTo>
                    <a:lnTo>
                      <a:pt x="64" y="0"/>
                    </a:lnTo>
                    <a:lnTo>
                      <a:pt x="58" y="0"/>
                    </a:lnTo>
                    <a:lnTo>
                      <a:pt x="51" y="2"/>
                    </a:lnTo>
                    <a:lnTo>
                      <a:pt x="46" y="3"/>
                    </a:lnTo>
                    <a:lnTo>
                      <a:pt x="41" y="7"/>
                    </a:lnTo>
                    <a:lnTo>
                      <a:pt x="36" y="11"/>
                    </a:lnTo>
                    <a:lnTo>
                      <a:pt x="33" y="15"/>
                    </a:lnTo>
                    <a:lnTo>
                      <a:pt x="31" y="21"/>
                    </a:lnTo>
                    <a:lnTo>
                      <a:pt x="0" y="107"/>
                    </a:lnTo>
                    <a:lnTo>
                      <a:pt x="0" y="107"/>
                    </a:lnTo>
                    <a:lnTo>
                      <a:pt x="13" y="114"/>
                    </a:lnTo>
                    <a:lnTo>
                      <a:pt x="24" y="123"/>
                    </a:lnTo>
                    <a:lnTo>
                      <a:pt x="24" y="123"/>
                    </a:lnTo>
                    <a:lnTo>
                      <a:pt x="24" y="123"/>
                    </a:lnTo>
                    <a:lnTo>
                      <a:pt x="24" y="123"/>
                    </a:lnTo>
                    <a:lnTo>
                      <a:pt x="40" y="130"/>
                    </a:lnTo>
                    <a:lnTo>
                      <a:pt x="47" y="135"/>
                    </a:lnTo>
                    <a:lnTo>
                      <a:pt x="54" y="139"/>
                    </a:lnTo>
                    <a:lnTo>
                      <a:pt x="88" y="41"/>
                    </a:lnTo>
                    <a:lnTo>
                      <a:pt x="88" y="41"/>
                    </a:lnTo>
                    <a:lnTo>
                      <a:pt x="90" y="35"/>
                    </a:lnTo>
                    <a:lnTo>
                      <a:pt x="90" y="29"/>
                    </a:lnTo>
                    <a:lnTo>
                      <a:pt x="88" y="24"/>
                    </a:lnTo>
                    <a:lnTo>
                      <a:pt x="87" y="17"/>
                    </a:lnTo>
                    <a:lnTo>
                      <a:pt x="83" y="13"/>
                    </a:lnTo>
                    <a:lnTo>
                      <a:pt x="79" y="8"/>
                    </a:lnTo>
                    <a:lnTo>
                      <a:pt x="75" y="4"/>
                    </a:lnTo>
                    <a:lnTo>
                      <a:pt x="69" y="2"/>
                    </a:lnTo>
                    <a:lnTo>
                      <a:pt x="69" y="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2160644" y="2650894"/>
                <a:ext cx="89992" cy="196232"/>
              </a:xfrm>
              <a:custGeom>
                <a:avLst/>
                <a:gdLst>
                  <a:gd name="T0" fmla="*/ 11 w 72"/>
                  <a:gd name="T1" fmla="*/ 157 h 157"/>
                  <a:gd name="T2" fmla="*/ 11 w 72"/>
                  <a:gd name="T3" fmla="*/ 157 h 157"/>
                  <a:gd name="T4" fmla="*/ 26 w 72"/>
                  <a:gd name="T5" fmla="*/ 153 h 157"/>
                  <a:gd name="T6" fmla="*/ 41 w 72"/>
                  <a:gd name="T7" fmla="*/ 152 h 157"/>
                  <a:gd name="T8" fmla="*/ 57 w 72"/>
                  <a:gd name="T9" fmla="*/ 151 h 157"/>
                  <a:gd name="T10" fmla="*/ 72 w 72"/>
                  <a:gd name="T11" fmla="*/ 152 h 157"/>
                  <a:gd name="T12" fmla="*/ 72 w 72"/>
                  <a:gd name="T13" fmla="*/ 152 h 157"/>
                  <a:gd name="T14" fmla="*/ 66 w 72"/>
                  <a:gd name="T15" fmla="*/ 70 h 157"/>
                  <a:gd name="T16" fmla="*/ 62 w 72"/>
                  <a:gd name="T17" fmla="*/ 26 h 157"/>
                  <a:gd name="T18" fmla="*/ 62 w 72"/>
                  <a:gd name="T19" fmla="*/ 26 h 157"/>
                  <a:gd name="T20" fmla="*/ 60 w 72"/>
                  <a:gd name="T21" fmla="*/ 21 h 157"/>
                  <a:gd name="T22" fmla="*/ 58 w 72"/>
                  <a:gd name="T23" fmla="*/ 15 h 157"/>
                  <a:gd name="T24" fmla="*/ 55 w 72"/>
                  <a:gd name="T25" fmla="*/ 10 h 157"/>
                  <a:gd name="T26" fmla="*/ 52 w 72"/>
                  <a:gd name="T27" fmla="*/ 6 h 157"/>
                  <a:gd name="T28" fmla="*/ 46 w 72"/>
                  <a:gd name="T29" fmla="*/ 2 h 157"/>
                  <a:gd name="T30" fmla="*/ 40 w 72"/>
                  <a:gd name="T31" fmla="*/ 1 h 157"/>
                  <a:gd name="T32" fmla="*/ 35 w 72"/>
                  <a:gd name="T33" fmla="*/ 0 h 157"/>
                  <a:gd name="T34" fmla="*/ 28 w 72"/>
                  <a:gd name="T35" fmla="*/ 0 h 157"/>
                  <a:gd name="T36" fmla="*/ 28 w 72"/>
                  <a:gd name="T37" fmla="*/ 0 h 157"/>
                  <a:gd name="T38" fmla="*/ 22 w 72"/>
                  <a:gd name="T39" fmla="*/ 1 h 157"/>
                  <a:gd name="T40" fmla="*/ 17 w 72"/>
                  <a:gd name="T41" fmla="*/ 2 h 157"/>
                  <a:gd name="T42" fmla="*/ 12 w 72"/>
                  <a:gd name="T43" fmla="*/ 6 h 157"/>
                  <a:gd name="T44" fmla="*/ 8 w 72"/>
                  <a:gd name="T45" fmla="*/ 10 h 157"/>
                  <a:gd name="T46" fmla="*/ 4 w 72"/>
                  <a:gd name="T47" fmla="*/ 15 h 157"/>
                  <a:gd name="T48" fmla="*/ 2 w 72"/>
                  <a:gd name="T49" fmla="*/ 20 h 157"/>
                  <a:gd name="T50" fmla="*/ 0 w 72"/>
                  <a:gd name="T51" fmla="*/ 26 h 157"/>
                  <a:gd name="T52" fmla="*/ 0 w 72"/>
                  <a:gd name="T53" fmla="*/ 33 h 157"/>
                  <a:gd name="T54" fmla="*/ 0 w 72"/>
                  <a:gd name="T55" fmla="*/ 33 h 157"/>
                  <a:gd name="T56" fmla="*/ 0 w 72"/>
                  <a:gd name="T57" fmla="*/ 33 h 157"/>
                  <a:gd name="T58" fmla="*/ 7 w 72"/>
                  <a:gd name="T59" fmla="*/ 106 h 157"/>
                  <a:gd name="T60" fmla="*/ 7 w 72"/>
                  <a:gd name="T61" fmla="*/ 106 h 157"/>
                  <a:gd name="T62" fmla="*/ 11 w 72"/>
                  <a:gd name="T63" fmla="*/ 157 h 157"/>
                  <a:gd name="T64" fmla="*/ 11 w 72"/>
                  <a:gd name="T65"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57">
                    <a:moveTo>
                      <a:pt x="11" y="157"/>
                    </a:moveTo>
                    <a:lnTo>
                      <a:pt x="11" y="157"/>
                    </a:lnTo>
                    <a:lnTo>
                      <a:pt x="26" y="153"/>
                    </a:lnTo>
                    <a:lnTo>
                      <a:pt x="41" y="152"/>
                    </a:lnTo>
                    <a:lnTo>
                      <a:pt x="57" y="151"/>
                    </a:lnTo>
                    <a:lnTo>
                      <a:pt x="72" y="152"/>
                    </a:lnTo>
                    <a:lnTo>
                      <a:pt x="72" y="152"/>
                    </a:lnTo>
                    <a:lnTo>
                      <a:pt x="66" y="70"/>
                    </a:lnTo>
                    <a:lnTo>
                      <a:pt x="62" y="26"/>
                    </a:lnTo>
                    <a:lnTo>
                      <a:pt x="62" y="26"/>
                    </a:lnTo>
                    <a:lnTo>
                      <a:pt x="60" y="21"/>
                    </a:lnTo>
                    <a:lnTo>
                      <a:pt x="58" y="15"/>
                    </a:lnTo>
                    <a:lnTo>
                      <a:pt x="55" y="10"/>
                    </a:lnTo>
                    <a:lnTo>
                      <a:pt x="52" y="6"/>
                    </a:lnTo>
                    <a:lnTo>
                      <a:pt x="46" y="2"/>
                    </a:lnTo>
                    <a:lnTo>
                      <a:pt x="40" y="1"/>
                    </a:lnTo>
                    <a:lnTo>
                      <a:pt x="35" y="0"/>
                    </a:lnTo>
                    <a:lnTo>
                      <a:pt x="28" y="0"/>
                    </a:lnTo>
                    <a:lnTo>
                      <a:pt x="28" y="0"/>
                    </a:lnTo>
                    <a:lnTo>
                      <a:pt x="22" y="1"/>
                    </a:lnTo>
                    <a:lnTo>
                      <a:pt x="17" y="2"/>
                    </a:lnTo>
                    <a:lnTo>
                      <a:pt x="12" y="6"/>
                    </a:lnTo>
                    <a:lnTo>
                      <a:pt x="8" y="10"/>
                    </a:lnTo>
                    <a:lnTo>
                      <a:pt x="4" y="15"/>
                    </a:lnTo>
                    <a:lnTo>
                      <a:pt x="2" y="20"/>
                    </a:lnTo>
                    <a:lnTo>
                      <a:pt x="0" y="26"/>
                    </a:lnTo>
                    <a:lnTo>
                      <a:pt x="0" y="33"/>
                    </a:lnTo>
                    <a:lnTo>
                      <a:pt x="0" y="33"/>
                    </a:lnTo>
                    <a:lnTo>
                      <a:pt x="0" y="33"/>
                    </a:lnTo>
                    <a:lnTo>
                      <a:pt x="7" y="106"/>
                    </a:lnTo>
                    <a:lnTo>
                      <a:pt x="7" y="106"/>
                    </a:lnTo>
                    <a:lnTo>
                      <a:pt x="11" y="157"/>
                    </a:lnTo>
                    <a:lnTo>
                      <a:pt x="11" y="157"/>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1960663" y="2823378"/>
                <a:ext cx="478706" cy="619942"/>
              </a:xfrm>
              <a:custGeom>
                <a:avLst/>
                <a:gdLst>
                  <a:gd name="T0" fmla="*/ 333 w 383"/>
                  <a:gd name="T1" fmla="*/ 42 h 496"/>
                  <a:gd name="T2" fmla="*/ 293 w 383"/>
                  <a:gd name="T3" fmla="*/ 18 h 496"/>
                  <a:gd name="T4" fmla="*/ 215 w 383"/>
                  <a:gd name="T5" fmla="*/ 1 h 496"/>
                  <a:gd name="T6" fmla="*/ 103 w 383"/>
                  <a:gd name="T7" fmla="*/ 14 h 496"/>
                  <a:gd name="T8" fmla="*/ 54 w 383"/>
                  <a:gd name="T9" fmla="*/ 36 h 496"/>
                  <a:gd name="T10" fmla="*/ 18 w 383"/>
                  <a:gd name="T11" fmla="*/ 68 h 496"/>
                  <a:gd name="T12" fmla="*/ 2 w 383"/>
                  <a:gd name="T13" fmla="*/ 110 h 496"/>
                  <a:gd name="T14" fmla="*/ 7 w 383"/>
                  <a:gd name="T15" fmla="*/ 152 h 496"/>
                  <a:gd name="T16" fmla="*/ 43 w 383"/>
                  <a:gd name="T17" fmla="*/ 219 h 496"/>
                  <a:gd name="T18" fmla="*/ 55 w 383"/>
                  <a:gd name="T19" fmla="*/ 219 h 496"/>
                  <a:gd name="T20" fmla="*/ 110 w 383"/>
                  <a:gd name="T21" fmla="*/ 189 h 496"/>
                  <a:gd name="T22" fmla="*/ 186 w 383"/>
                  <a:gd name="T23" fmla="*/ 124 h 496"/>
                  <a:gd name="T24" fmla="*/ 250 w 383"/>
                  <a:gd name="T25" fmla="*/ 79 h 496"/>
                  <a:gd name="T26" fmla="*/ 287 w 383"/>
                  <a:gd name="T27" fmla="*/ 72 h 496"/>
                  <a:gd name="T28" fmla="*/ 318 w 383"/>
                  <a:gd name="T29" fmla="*/ 78 h 496"/>
                  <a:gd name="T30" fmla="*/ 356 w 383"/>
                  <a:gd name="T31" fmla="*/ 105 h 496"/>
                  <a:gd name="T32" fmla="*/ 368 w 383"/>
                  <a:gd name="T33" fmla="*/ 123 h 496"/>
                  <a:gd name="T34" fmla="*/ 366 w 383"/>
                  <a:gd name="T35" fmla="*/ 139 h 496"/>
                  <a:gd name="T36" fmla="*/ 357 w 383"/>
                  <a:gd name="T37" fmla="*/ 148 h 496"/>
                  <a:gd name="T38" fmla="*/ 341 w 383"/>
                  <a:gd name="T39" fmla="*/ 150 h 496"/>
                  <a:gd name="T40" fmla="*/ 331 w 383"/>
                  <a:gd name="T41" fmla="*/ 142 h 496"/>
                  <a:gd name="T42" fmla="*/ 301 w 383"/>
                  <a:gd name="T43" fmla="*/ 118 h 496"/>
                  <a:gd name="T44" fmla="*/ 279 w 383"/>
                  <a:gd name="T45" fmla="*/ 115 h 496"/>
                  <a:gd name="T46" fmla="*/ 231 w 383"/>
                  <a:gd name="T47" fmla="*/ 142 h 496"/>
                  <a:gd name="T48" fmla="*/ 226 w 383"/>
                  <a:gd name="T49" fmla="*/ 205 h 496"/>
                  <a:gd name="T50" fmla="*/ 278 w 383"/>
                  <a:gd name="T51" fmla="*/ 269 h 496"/>
                  <a:gd name="T52" fmla="*/ 315 w 383"/>
                  <a:gd name="T53" fmla="*/ 289 h 496"/>
                  <a:gd name="T54" fmla="*/ 336 w 383"/>
                  <a:gd name="T55" fmla="*/ 298 h 496"/>
                  <a:gd name="T56" fmla="*/ 336 w 383"/>
                  <a:gd name="T57" fmla="*/ 315 h 496"/>
                  <a:gd name="T58" fmla="*/ 323 w 383"/>
                  <a:gd name="T59" fmla="*/ 322 h 496"/>
                  <a:gd name="T60" fmla="*/ 300 w 383"/>
                  <a:gd name="T61" fmla="*/ 316 h 496"/>
                  <a:gd name="T62" fmla="*/ 247 w 383"/>
                  <a:gd name="T63" fmla="*/ 283 h 496"/>
                  <a:gd name="T64" fmla="*/ 210 w 383"/>
                  <a:gd name="T65" fmla="*/ 317 h 496"/>
                  <a:gd name="T66" fmla="*/ 196 w 383"/>
                  <a:gd name="T67" fmla="*/ 363 h 496"/>
                  <a:gd name="T68" fmla="*/ 197 w 383"/>
                  <a:gd name="T69" fmla="*/ 381 h 496"/>
                  <a:gd name="T70" fmla="*/ 185 w 383"/>
                  <a:gd name="T71" fmla="*/ 394 h 496"/>
                  <a:gd name="T72" fmla="*/ 172 w 383"/>
                  <a:gd name="T73" fmla="*/ 390 h 496"/>
                  <a:gd name="T74" fmla="*/ 165 w 383"/>
                  <a:gd name="T75" fmla="*/ 372 h 496"/>
                  <a:gd name="T76" fmla="*/ 171 w 383"/>
                  <a:gd name="T77" fmla="*/ 333 h 496"/>
                  <a:gd name="T78" fmla="*/ 201 w 383"/>
                  <a:gd name="T79" fmla="*/ 279 h 496"/>
                  <a:gd name="T80" fmla="*/ 213 w 383"/>
                  <a:gd name="T81" fmla="*/ 242 h 496"/>
                  <a:gd name="T82" fmla="*/ 183 w 383"/>
                  <a:gd name="T83" fmla="*/ 184 h 496"/>
                  <a:gd name="T84" fmla="*/ 110 w 383"/>
                  <a:gd name="T85" fmla="*/ 242 h 496"/>
                  <a:gd name="T86" fmla="*/ 59 w 383"/>
                  <a:gd name="T87" fmla="*/ 261 h 496"/>
                  <a:gd name="T88" fmla="*/ 73 w 383"/>
                  <a:gd name="T89" fmla="*/ 324 h 496"/>
                  <a:gd name="T90" fmla="*/ 113 w 383"/>
                  <a:gd name="T91" fmla="*/ 426 h 496"/>
                  <a:gd name="T92" fmla="*/ 150 w 383"/>
                  <a:gd name="T93" fmla="*/ 473 h 496"/>
                  <a:gd name="T94" fmla="*/ 185 w 383"/>
                  <a:gd name="T95" fmla="*/ 494 h 496"/>
                  <a:gd name="T96" fmla="*/ 224 w 383"/>
                  <a:gd name="T97" fmla="*/ 494 h 496"/>
                  <a:gd name="T98" fmla="*/ 269 w 383"/>
                  <a:gd name="T99" fmla="*/ 468 h 496"/>
                  <a:gd name="T100" fmla="*/ 305 w 383"/>
                  <a:gd name="T101" fmla="*/ 429 h 496"/>
                  <a:gd name="T102" fmla="*/ 350 w 383"/>
                  <a:gd name="T103" fmla="*/ 348 h 496"/>
                  <a:gd name="T104" fmla="*/ 378 w 383"/>
                  <a:gd name="T105" fmla="*/ 249 h 496"/>
                  <a:gd name="T106" fmla="*/ 380 w 383"/>
                  <a:gd name="T107" fmla="*/ 147 h 496"/>
                  <a:gd name="T108" fmla="*/ 354 w 383"/>
                  <a:gd name="T109" fmla="*/ 6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3" h="496">
                    <a:moveTo>
                      <a:pt x="347" y="59"/>
                    </a:moveTo>
                    <a:lnTo>
                      <a:pt x="347" y="59"/>
                    </a:lnTo>
                    <a:lnTo>
                      <a:pt x="341" y="50"/>
                    </a:lnTo>
                    <a:lnTo>
                      <a:pt x="333" y="42"/>
                    </a:lnTo>
                    <a:lnTo>
                      <a:pt x="325" y="36"/>
                    </a:lnTo>
                    <a:lnTo>
                      <a:pt x="315" y="29"/>
                    </a:lnTo>
                    <a:lnTo>
                      <a:pt x="305" y="23"/>
                    </a:lnTo>
                    <a:lnTo>
                      <a:pt x="293" y="18"/>
                    </a:lnTo>
                    <a:lnTo>
                      <a:pt x="282" y="14"/>
                    </a:lnTo>
                    <a:lnTo>
                      <a:pt x="269" y="10"/>
                    </a:lnTo>
                    <a:lnTo>
                      <a:pt x="242" y="4"/>
                    </a:lnTo>
                    <a:lnTo>
                      <a:pt x="215" y="1"/>
                    </a:lnTo>
                    <a:lnTo>
                      <a:pt x="186" y="0"/>
                    </a:lnTo>
                    <a:lnTo>
                      <a:pt x="158" y="2"/>
                    </a:lnTo>
                    <a:lnTo>
                      <a:pt x="130" y="6"/>
                    </a:lnTo>
                    <a:lnTo>
                      <a:pt x="103" y="14"/>
                    </a:lnTo>
                    <a:lnTo>
                      <a:pt x="90" y="18"/>
                    </a:lnTo>
                    <a:lnTo>
                      <a:pt x="77" y="23"/>
                    </a:lnTo>
                    <a:lnTo>
                      <a:pt x="66" y="29"/>
                    </a:lnTo>
                    <a:lnTo>
                      <a:pt x="54" y="36"/>
                    </a:lnTo>
                    <a:lnTo>
                      <a:pt x="44" y="42"/>
                    </a:lnTo>
                    <a:lnTo>
                      <a:pt x="35" y="50"/>
                    </a:lnTo>
                    <a:lnTo>
                      <a:pt x="26" y="59"/>
                    </a:lnTo>
                    <a:lnTo>
                      <a:pt x="18" y="68"/>
                    </a:lnTo>
                    <a:lnTo>
                      <a:pt x="13" y="77"/>
                    </a:lnTo>
                    <a:lnTo>
                      <a:pt x="8" y="88"/>
                    </a:lnTo>
                    <a:lnTo>
                      <a:pt x="4" y="98"/>
                    </a:lnTo>
                    <a:lnTo>
                      <a:pt x="2" y="110"/>
                    </a:lnTo>
                    <a:lnTo>
                      <a:pt x="2" y="110"/>
                    </a:lnTo>
                    <a:lnTo>
                      <a:pt x="0" y="124"/>
                    </a:lnTo>
                    <a:lnTo>
                      <a:pt x="3" y="138"/>
                    </a:lnTo>
                    <a:lnTo>
                      <a:pt x="7" y="152"/>
                    </a:lnTo>
                    <a:lnTo>
                      <a:pt x="12" y="165"/>
                    </a:lnTo>
                    <a:lnTo>
                      <a:pt x="20" y="179"/>
                    </a:lnTo>
                    <a:lnTo>
                      <a:pt x="27" y="192"/>
                    </a:lnTo>
                    <a:lnTo>
                      <a:pt x="43" y="219"/>
                    </a:lnTo>
                    <a:lnTo>
                      <a:pt x="43" y="219"/>
                    </a:lnTo>
                    <a:lnTo>
                      <a:pt x="44" y="219"/>
                    </a:lnTo>
                    <a:lnTo>
                      <a:pt x="44" y="219"/>
                    </a:lnTo>
                    <a:lnTo>
                      <a:pt x="55" y="219"/>
                    </a:lnTo>
                    <a:lnTo>
                      <a:pt x="69" y="215"/>
                    </a:lnTo>
                    <a:lnTo>
                      <a:pt x="82" y="208"/>
                    </a:lnTo>
                    <a:lnTo>
                      <a:pt x="96" y="200"/>
                    </a:lnTo>
                    <a:lnTo>
                      <a:pt x="110" y="189"/>
                    </a:lnTo>
                    <a:lnTo>
                      <a:pt x="126" y="178"/>
                    </a:lnTo>
                    <a:lnTo>
                      <a:pt x="155" y="151"/>
                    </a:lnTo>
                    <a:lnTo>
                      <a:pt x="155" y="151"/>
                    </a:lnTo>
                    <a:lnTo>
                      <a:pt x="186" y="124"/>
                    </a:lnTo>
                    <a:lnTo>
                      <a:pt x="201" y="111"/>
                    </a:lnTo>
                    <a:lnTo>
                      <a:pt x="217" y="98"/>
                    </a:lnTo>
                    <a:lnTo>
                      <a:pt x="233" y="88"/>
                    </a:lnTo>
                    <a:lnTo>
                      <a:pt x="250" y="79"/>
                    </a:lnTo>
                    <a:lnTo>
                      <a:pt x="259" y="77"/>
                    </a:lnTo>
                    <a:lnTo>
                      <a:pt x="268" y="74"/>
                    </a:lnTo>
                    <a:lnTo>
                      <a:pt x="278" y="73"/>
                    </a:lnTo>
                    <a:lnTo>
                      <a:pt x="287" y="72"/>
                    </a:lnTo>
                    <a:lnTo>
                      <a:pt x="287" y="72"/>
                    </a:lnTo>
                    <a:lnTo>
                      <a:pt x="297" y="73"/>
                    </a:lnTo>
                    <a:lnTo>
                      <a:pt x="308" y="74"/>
                    </a:lnTo>
                    <a:lnTo>
                      <a:pt x="318" y="78"/>
                    </a:lnTo>
                    <a:lnTo>
                      <a:pt x="328" y="83"/>
                    </a:lnTo>
                    <a:lnTo>
                      <a:pt x="337" y="89"/>
                    </a:lnTo>
                    <a:lnTo>
                      <a:pt x="347" y="97"/>
                    </a:lnTo>
                    <a:lnTo>
                      <a:pt x="356" y="105"/>
                    </a:lnTo>
                    <a:lnTo>
                      <a:pt x="364" y="115"/>
                    </a:lnTo>
                    <a:lnTo>
                      <a:pt x="364" y="115"/>
                    </a:lnTo>
                    <a:lnTo>
                      <a:pt x="366" y="119"/>
                    </a:lnTo>
                    <a:lnTo>
                      <a:pt x="368" y="123"/>
                    </a:lnTo>
                    <a:lnTo>
                      <a:pt x="369" y="128"/>
                    </a:lnTo>
                    <a:lnTo>
                      <a:pt x="369" y="132"/>
                    </a:lnTo>
                    <a:lnTo>
                      <a:pt x="368" y="136"/>
                    </a:lnTo>
                    <a:lnTo>
                      <a:pt x="366" y="139"/>
                    </a:lnTo>
                    <a:lnTo>
                      <a:pt x="364" y="143"/>
                    </a:lnTo>
                    <a:lnTo>
                      <a:pt x="360" y="146"/>
                    </a:lnTo>
                    <a:lnTo>
                      <a:pt x="360" y="146"/>
                    </a:lnTo>
                    <a:lnTo>
                      <a:pt x="357" y="148"/>
                    </a:lnTo>
                    <a:lnTo>
                      <a:pt x="352" y="150"/>
                    </a:lnTo>
                    <a:lnTo>
                      <a:pt x="348" y="150"/>
                    </a:lnTo>
                    <a:lnTo>
                      <a:pt x="345" y="150"/>
                    </a:lnTo>
                    <a:lnTo>
                      <a:pt x="341" y="150"/>
                    </a:lnTo>
                    <a:lnTo>
                      <a:pt x="337" y="147"/>
                    </a:lnTo>
                    <a:lnTo>
                      <a:pt x="333" y="146"/>
                    </a:lnTo>
                    <a:lnTo>
                      <a:pt x="331" y="142"/>
                    </a:lnTo>
                    <a:lnTo>
                      <a:pt x="331" y="142"/>
                    </a:lnTo>
                    <a:lnTo>
                      <a:pt x="318" y="128"/>
                    </a:lnTo>
                    <a:lnTo>
                      <a:pt x="313" y="124"/>
                    </a:lnTo>
                    <a:lnTo>
                      <a:pt x="306" y="120"/>
                    </a:lnTo>
                    <a:lnTo>
                      <a:pt x="301" y="118"/>
                    </a:lnTo>
                    <a:lnTo>
                      <a:pt x="297" y="116"/>
                    </a:lnTo>
                    <a:lnTo>
                      <a:pt x="287" y="115"/>
                    </a:lnTo>
                    <a:lnTo>
                      <a:pt x="287" y="115"/>
                    </a:lnTo>
                    <a:lnTo>
                      <a:pt x="279" y="115"/>
                    </a:lnTo>
                    <a:lnTo>
                      <a:pt x="272" y="118"/>
                    </a:lnTo>
                    <a:lnTo>
                      <a:pt x="261" y="121"/>
                    </a:lnTo>
                    <a:lnTo>
                      <a:pt x="252" y="127"/>
                    </a:lnTo>
                    <a:lnTo>
                      <a:pt x="231" y="142"/>
                    </a:lnTo>
                    <a:lnTo>
                      <a:pt x="208" y="161"/>
                    </a:lnTo>
                    <a:lnTo>
                      <a:pt x="208" y="161"/>
                    </a:lnTo>
                    <a:lnTo>
                      <a:pt x="215" y="183"/>
                    </a:lnTo>
                    <a:lnTo>
                      <a:pt x="226" y="205"/>
                    </a:lnTo>
                    <a:lnTo>
                      <a:pt x="238" y="225"/>
                    </a:lnTo>
                    <a:lnTo>
                      <a:pt x="252" y="244"/>
                    </a:lnTo>
                    <a:lnTo>
                      <a:pt x="269" y="261"/>
                    </a:lnTo>
                    <a:lnTo>
                      <a:pt x="278" y="269"/>
                    </a:lnTo>
                    <a:lnTo>
                      <a:pt x="287" y="275"/>
                    </a:lnTo>
                    <a:lnTo>
                      <a:pt x="296" y="280"/>
                    </a:lnTo>
                    <a:lnTo>
                      <a:pt x="306" y="285"/>
                    </a:lnTo>
                    <a:lnTo>
                      <a:pt x="315" y="289"/>
                    </a:lnTo>
                    <a:lnTo>
                      <a:pt x="325" y="292"/>
                    </a:lnTo>
                    <a:lnTo>
                      <a:pt x="325" y="292"/>
                    </a:lnTo>
                    <a:lnTo>
                      <a:pt x="331" y="294"/>
                    </a:lnTo>
                    <a:lnTo>
                      <a:pt x="336" y="298"/>
                    </a:lnTo>
                    <a:lnTo>
                      <a:pt x="337" y="303"/>
                    </a:lnTo>
                    <a:lnTo>
                      <a:pt x="337" y="310"/>
                    </a:lnTo>
                    <a:lnTo>
                      <a:pt x="337" y="310"/>
                    </a:lnTo>
                    <a:lnTo>
                      <a:pt x="336" y="315"/>
                    </a:lnTo>
                    <a:lnTo>
                      <a:pt x="332" y="319"/>
                    </a:lnTo>
                    <a:lnTo>
                      <a:pt x="328" y="321"/>
                    </a:lnTo>
                    <a:lnTo>
                      <a:pt x="323" y="322"/>
                    </a:lnTo>
                    <a:lnTo>
                      <a:pt x="323" y="322"/>
                    </a:lnTo>
                    <a:lnTo>
                      <a:pt x="319" y="321"/>
                    </a:lnTo>
                    <a:lnTo>
                      <a:pt x="319" y="321"/>
                    </a:lnTo>
                    <a:lnTo>
                      <a:pt x="309" y="319"/>
                    </a:lnTo>
                    <a:lnTo>
                      <a:pt x="300" y="316"/>
                    </a:lnTo>
                    <a:lnTo>
                      <a:pt x="281" y="307"/>
                    </a:lnTo>
                    <a:lnTo>
                      <a:pt x="263" y="296"/>
                    </a:lnTo>
                    <a:lnTo>
                      <a:pt x="247" y="283"/>
                    </a:lnTo>
                    <a:lnTo>
                      <a:pt x="247" y="283"/>
                    </a:lnTo>
                    <a:lnTo>
                      <a:pt x="236" y="289"/>
                    </a:lnTo>
                    <a:lnTo>
                      <a:pt x="227" y="297"/>
                    </a:lnTo>
                    <a:lnTo>
                      <a:pt x="218" y="307"/>
                    </a:lnTo>
                    <a:lnTo>
                      <a:pt x="210" y="317"/>
                    </a:lnTo>
                    <a:lnTo>
                      <a:pt x="204" y="328"/>
                    </a:lnTo>
                    <a:lnTo>
                      <a:pt x="200" y="339"/>
                    </a:lnTo>
                    <a:lnTo>
                      <a:pt x="197" y="352"/>
                    </a:lnTo>
                    <a:lnTo>
                      <a:pt x="196" y="363"/>
                    </a:lnTo>
                    <a:lnTo>
                      <a:pt x="196" y="363"/>
                    </a:lnTo>
                    <a:lnTo>
                      <a:pt x="197" y="376"/>
                    </a:lnTo>
                    <a:lnTo>
                      <a:pt x="197" y="376"/>
                    </a:lnTo>
                    <a:lnTo>
                      <a:pt x="197" y="381"/>
                    </a:lnTo>
                    <a:lnTo>
                      <a:pt x="195" y="388"/>
                    </a:lnTo>
                    <a:lnTo>
                      <a:pt x="190" y="392"/>
                    </a:lnTo>
                    <a:lnTo>
                      <a:pt x="185" y="394"/>
                    </a:lnTo>
                    <a:lnTo>
                      <a:pt x="185" y="394"/>
                    </a:lnTo>
                    <a:lnTo>
                      <a:pt x="182" y="394"/>
                    </a:lnTo>
                    <a:lnTo>
                      <a:pt x="182" y="394"/>
                    </a:lnTo>
                    <a:lnTo>
                      <a:pt x="177" y="393"/>
                    </a:lnTo>
                    <a:lnTo>
                      <a:pt x="172" y="390"/>
                    </a:lnTo>
                    <a:lnTo>
                      <a:pt x="169" y="386"/>
                    </a:lnTo>
                    <a:lnTo>
                      <a:pt x="167" y="381"/>
                    </a:lnTo>
                    <a:lnTo>
                      <a:pt x="167" y="381"/>
                    </a:lnTo>
                    <a:lnTo>
                      <a:pt x="165" y="372"/>
                    </a:lnTo>
                    <a:lnTo>
                      <a:pt x="165" y="363"/>
                    </a:lnTo>
                    <a:lnTo>
                      <a:pt x="165" y="363"/>
                    </a:lnTo>
                    <a:lnTo>
                      <a:pt x="167" y="348"/>
                    </a:lnTo>
                    <a:lnTo>
                      <a:pt x="171" y="333"/>
                    </a:lnTo>
                    <a:lnTo>
                      <a:pt x="176" y="317"/>
                    </a:lnTo>
                    <a:lnTo>
                      <a:pt x="182" y="303"/>
                    </a:lnTo>
                    <a:lnTo>
                      <a:pt x="191" y="290"/>
                    </a:lnTo>
                    <a:lnTo>
                      <a:pt x="201" y="279"/>
                    </a:lnTo>
                    <a:lnTo>
                      <a:pt x="213" y="269"/>
                    </a:lnTo>
                    <a:lnTo>
                      <a:pt x="226" y="260"/>
                    </a:lnTo>
                    <a:lnTo>
                      <a:pt x="226" y="260"/>
                    </a:lnTo>
                    <a:lnTo>
                      <a:pt x="213" y="242"/>
                    </a:lnTo>
                    <a:lnTo>
                      <a:pt x="201" y="223"/>
                    </a:lnTo>
                    <a:lnTo>
                      <a:pt x="191" y="203"/>
                    </a:lnTo>
                    <a:lnTo>
                      <a:pt x="183" y="184"/>
                    </a:lnTo>
                    <a:lnTo>
                      <a:pt x="183" y="184"/>
                    </a:lnTo>
                    <a:lnTo>
                      <a:pt x="155" y="208"/>
                    </a:lnTo>
                    <a:lnTo>
                      <a:pt x="141" y="220"/>
                    </a:lnTo>
                    <a:lnTo>
                      <a:pt x="126" y="232"/>
                    </a:lnTo>
                    <a:lnTo>
                      <a:pt x="110" y="242"/>
                    </a:lnTo>
                    <a:lnTo>
                      <a:pt x="94" y="249"/>
                    </a:lnTo>
                    <a:lnTo>
                      <a:pt x="77" y="256"/>
                    </a:lnTo>
                    <a:lnTo>
                      <a:pt x="59" y="261"/>
                    </a:lnTo>
                    <a:lnTo>
                      <a:pt x="59" y="261"/>
                    </a:lnTo>
                    <a:lnTo>
                      <a:pt x="62" y="269"/>
                    </a:lnTo>
                    <a:lnTo>
                      <a:pt x="62" y="269"/>
                    </a:lnTo>
                    <a:lnTo>
                      <a:pt x="66" y="296"/>
                    </a:lnTo>
                    <a:lnTo>
                      <a:pt x="73" y="324"/>
                    </a:lnTo>
                    <a:lnTo>
                      <a:pt x="81" y="351"/>
                    </a:lnTo>
                    <a:lnTo>
                      <a:pt x="90" y="377"/>
                    </a:lnTo>
                    <a:lnTo>
                      <a:pt x="101" y="403"/>
                    </a:lnTo>
                    <a:lnTo>
                      <a:pt x="113" y="426"/>
                    </a:lnTo>
                    <a:lnTo>
                      <a:pt x="127" y="448"/>
                    </a:lnTo>
                    <a:lnTo>
                      <a:pt x="135" y="457"/>
                    </a:lnTo>
                    <a:lnTo>
                      <a:pt x="142" y="466"/>
                    </a:lnTo>
                    <a:lnTo>
                      <a:pt x="150" y="473"/>
                    </a:lnTo>
                    <a:lnTo>
                      <a:pt x="158" y="480"/>
                    </a:lnTo>
                    <a:lnTo>
                      <a:pt x="167" y="486"/>
                    </a:lnTo>
                    <a:lnTo>
                      <a:pt x="176" y="491"/>
                    </a:lnTo>
                    <a:lnTo>
                      <a:pt x="185" y="494"/>
                    </a:lnTo>
                    <a:lnTo>
                      <a:pt x="195" y="496"/>
                    </a:lnTo>
                    <a:lnTo>
                      <a:pt x="204" y="496"/>
                    </a:lnTo>
                    <a:lnTo>
                      <a:pt x="214" y="496"/>
                    </a:lnTo>
                    <a:lnTo>
                      <a:pt x="224" y="494"/>
                    </a:lnTo>
                    <a:lnTo>
                      <a:pt x="236" y="490"/>
                    </a:lnTo>
                    <a:lnTo>
                      <a:pt x="246" y="485"/>
                    </a:lnTo>
                    <a:lnTo>
                      <a:pt x="258" y="477"/>
                    </a:lnTo>
                    <a:lnTo>
                      <a:pt x="269" y="468"/>
                    </a:lnTo>
                    <a:lnTo>
                      <a:pt x="281" y="457"/>
                    </a:lnTo>
                    <a:lnTo>
                      <a:pt x="292" y="444"/>
                    </a:lnTo>
                    <a:lnTo>
                      <a:pt x="305" y="429"/>
                    </a:lnTo>
                    <a:lnTo>
                      <a:pt x="305" y="429"/>
                    </a:lnTo>
                    <a:lnTo>
                      <a:pt x="318" y="412"/>
                    </a:lnTo>
                    <a:lnTo>
                      <a:pt x="329" y="392"/>
                    </a:lnTo>
                    <a:lnTo>
                      <a:pt x="340" y="371"/>
                    </a:lnTo>
                    <a:lnTo>
                      <a:pt x="350" y="348"/>
                    </a:lnTo>
                    <a:lnTo>
                      <a:pt x="359" y="325"/>
                    </a:lnTo>
                    <a:lnTo>
                      <a:pt x="366" y="299"/>
                    </a:lnTo>
                    <a:lnTo>
                      <a:pt x="373" y="275"/>
                    </a:lnTo>
                    <a:lnTo>
                      <a:pt x="378" y="249"/>
                    </a:lnTo>
                    <a:lnTo>
                      <a:pt x="382" y="223"/>
                    </a:lnTo>
                    <a:lnTo>
                      <a:pt x="383" y="197"/>
                    </a:lnTo>
                    <a:lnTo>
                      <a:pt x="383" y="171"/>
                    </a:lnTo>
                    <a:lnTo>
                      <a:pt x="380" y="147"/>
                    </a:lnTo>
                    <a:lnTo>
                      <a:pt x="377" y="123"/>
                    </a:lnTo>
                    <a:lnTo>
                      <a:pt x="369" y="100"/>
                    </a:lnTo>
                    <a:lnTo>
                      <a:pt x="360" y="78"/>
                    </a:lnTo>
                    <a:lnTo>
                      <a:pt x="354" y="68"/>
                    </a:lnTo>
                    <a:lnTo>
                      <a:pt x="347" y="59"/>
                    </a:lnTo>
                    <a:lnTo>
                      <a:pt x="347" y="59"/>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12"/>
            <p:cNvSpPr>
              <a:spLocks/>
            </p:cNvSpPr>
            <p:nvPr/>
          </p:nvSpPr>
          <p:spPr bwMode="auto">
            <a:xfrm>
              <a:off x="1690688" y="3658299"/>
              <a:ext cx="1017405" cy="1017405"/>
            </a:xfrm>
            <a:custGeom>
              <a:avLst/>
              <a:gdLst>
                <a:gd name="T0" fmla="*/ 814 w 814"/>
                <a:gd name="T1" fmla="*/ 428 h 814"/>
                <a:gd name="T2" fmla="*/ 805 w 814"/>
                <a:gd name="T3" fmla="*/ 489 h 814"/>
                <a:gd name="T4" fmla="*/ 790 w 814"/>
                <a:gd name="T5" fmla="*/ 547 h 814"/>
                <a:gd name="T6" fmla="*/ 765 w 814"/>
                <a:gd name="T7" fmla="*/ 600 h 814"/>
                <a:gd name="T8" fmla="*/ 733 w 814"/>
                <a:gd name="T9" fmla="*/ 650 h 814"/>
                <a:gd name="T10" fmla="*/ 695 w 814"/>
                <a:gd name="T11" fmla="*/ 695 h 814"/>
                <a:gd name="T12" fmla="*/ 650 w 814"/>
                <a:gd name="T13" fmla="*/ 732 h 814"/>
                <a:gd name="T14" fmla="*/ 602 w 814"/>
                <a:gd name="T15" fmla="*/ 764 h 814"/>
                <a:gd name="T16" fmla="*/ 547 w 814"/>
                <a:gd name="T17" fmla="*/ 788 h 814"/>
                <a:gd name="T18" fmla="*/ 489 w 814"/>
                <a:gd name="T19" fmla="*/ 805 h 814"/>
                <a:gd name="T20" fmla="*/ 429 w 814"/>
                <a:gd name="T21" fmla="*/ 813 h 814"/>
                <a:gd name="T22" fmla="*/ 387 w 814"/>
                <a:gd name="T23" fmla="*/ 813 h 814"/>
                <a:gd name="T24" fmla="*/ 325 w 814"/>
                <a:gd name="T25" fmla="*/ 805 h 814"/>
                <a:gd name="T26" fmla="*/ 268 w 814"/>
                <a:gd name="T27" fmla="*/ 788 h 814"/>
                <a:gd name="T28" fmla="*/ 214 w 814"/>
                <a:gd name="T29" fmla="*/ 764 h 814"/>
                <a:gd name="T30" fmla="*/ 164 w 814"/>
                <a:gd name="T31" fmla="*/ 732 h 814"/>
                <a:gd name="T32" fmla="*/ 120 w 814"/>
                <a:gd name="T33" fmla="*/ 695 h 814"/>
                <a:gd name="T34" fmla="*/ 82 w 814"/>
                <a:gd name="T35" fmla="*/ 650 h 814"/>
                <a:gd name="T36" fmla="*/ 50 w 814"/>
                <a:gd name="T37" fmla="*/ 600 h 814"/>
                <a:gd name="T38" fmla="*/ 26 w 814"/>
                <a:gd name="T39" fmla="*/ 547 h 814"/>
                <a:gd name="T40" fmla="*/ 9 w 814"/>
                <a:gd name="T41" fmla="*/ 489 h 814"/>
                <a:gd name="T42" fmla="*/ 1 w 814"/>
                <a:gd name="T43" fmla="*/ 428 h 814"/>
                <a:gd name="T44" fmla="*/ 1 w 814"/>
                <a:gd name="T45" fmla="*/ 387 h 814"/>
                <a:gd name="T46" fmla="*/ 9 w 814"/>
                <a:gd name="T47" fmla="*/ 325 h 814"/>
                <a:gd name="T48" fmla="*/ 26 w 814"/>
                <a:gd name="T49" fmla="*/ 268 h 814"/>
                <a:gd name="T50" fmla="*/ 50 w 814"/>
                <a:gd name="T51" fmla="*/ 212 h 814"/>
                <a:gd name="T52" fmla="*/ 82 w 814"/>
                <a:gd name="T53" fmla="*/ 164 h 814"/>
                <a:gd name="T54" fmla="*/ 120 w 814"/>
                <a:gd name="T55" fmla="*/ 119 h 814"/>
                <a:gd name="T56" fmla="*/ 164 w 814"/>
                <a:gd name="T57" fmla="*/ 81 h 814"/>
                <a:gd name="T58" fmla="*/ 214 w 814"/>
                <a:gd name="T59" fmla="*/ 49 h 814"/>
                <a:gd name="T60" fmla="*/ 268 w 814"/>
                <a:gd name="T61" fmla="*/ 24 h 814"/>
                <a:gd name="T62" fmla="*/ 325 w 814"/>
                <a:gd name="T63" fmla="*/ 9 h 814"/>
                <a:gd name="T64" fmla="*/ 387 w 814"/>
                <a:gd name="T65" fmla="*/ 1 h 814"/>
                <a:gd name="T66" fmla="*/ 429 w 814"/>
                <a:gd name="T67" fmla="*/ 1 h 814"/>
                <a:gd name="T68" fmla="*/ 489 w 814"/>
                <a:gd name="T69" fmla="*/ 9 h 814"/>
                <a:gd name="T70" fmla="*/ 547 w 814"/>
                <a:gd name="T71" fmla="*/ 24 h 814"/>
                <a:gd name="T72" fmla="*/ 602 w 814"/>
                <a:gd name="T73" fmla="*/ 49 h 814"/>
                <a:gd name="T74" fmla="*/ 650 w 814"/>
                <a:gd name="T75" fmla="*/ 81 h 814"/>
                <a:gd name="T76" fmla="*/ 695 w 814"/>
                <a:gd name="T77" fmla="*/ 119 h 814"/>
                <a:gd name="T78" fmla="*/ 733 w 814"/>
                <a:gd name="T79" fmla="*/ 164 h 814"/>
                <a:gd name="T80" fmla="*/ 765 w 814"/>
                <a:gd name="T81" fmla="*/ 212 h 814"/>
                <a:gd name="T82" fmla="*/ 790 w 814"/>
                <a:gd name="T83" fmla="*/ 268 h 814"/>
                <a:gd name="T84" fmla="*/ 805 w 814"/>
                <a:gd name="T85" fmla="*/ 325 h 814"/>
                <a:gd name="T86" fmla="*/ 814 w 814"/>
                <a:gd name="T87" fmla="*/ 387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4" h="814">
                  <a:moveTo>
                    <a:pt x="814" y="407"/>
                  </a:moveTo>
                  <a:lnTo>
                    <a:pt x="814" y="407"/>
                  </a:lnTo>
                  <a:lnTo>
                    <a:pt x="814" y="428"/>
                  </a:lnTo>
                  <a:lnTo>
                    <a:pt x="812" y="448"/>
                  </a:lnTo>
                  <a:lnTo>
                    <a:pt x="809" y="468"/>
                  </a:lnTo>
                  <a:lnTo>
                    <a:pt x="805" y="489"/>
                  </a:lnTo>
                  <a:lnTo>
                    <a:pt x="801" y="508"/>
                  </a:lnTo>
                  <a:lnTo>
                    <a:pt x="796" y="527"/>
                  </a:lnTo>
                  <a:lnTo>
                    <a:pt x="790" y="547"/>
                  </a:lnTo>
                  <a:lnTo>
                    <a:pt x="782" y="566"/>
                  </a:lnTo>
                  <a:lnTo>
                    <a:pt x="774" y="584"/>
                  </a:lnTo>
                  <a:lnTo>
                    <a:pt x="765" y="600"/>
                  </a:lnTo>
                  <a:lnTo>
                    <a:pt x="755" y="618"/>
                  </a:lnTo>
                  <a:lnTo>
                    <a:pt x="745" y="635"/>
                  </a:lnTo>
                  <a:lnTo>
                    <a:pt x="733" y="650"/>
                  </a:lnTo>
                  <a:lnTo>
                    <a:pt x="721" y="666"/>
                  </a:lnTo>
                  <a:lnTo>
                    <a:pt x="708" y="680"/>
                  </a:lnTo>
                  <a:lnTo>
                    <a:pt x="695" y="695"/>
                  </a:lnTo>
                  <a:lnTo>
                    <a:pt x="681" y="708"/>
                  </a:lnTo>
                  <a:lnTo>
                    <a:pt x="666" y="721"/>
                  </a:lnTo>
                  <a:lnTo>
                    <a:pt x="650" y="732"/>
                  </a:lnTo>
                  <a:lnTo>
                    <a:pt x="635" y="744"/>
                  </a:lnTo>
                  <a:lnTo>
                    <a:pt x="618" y="755"/>
                  </a:lnTo>
                  <a:lnTo>
                    <a:pt x="602" y="764"/>
                  </a:lnTo>
                  <a:lnTo>
                    <a:pt x="584" y="773"/>
                  </a:lnTo>
                  <a:lnTo>
                    <a:pt x="566" y="782"/>
                  </a:lnTo>
                  <a:lnTo>
                    <a:pt x="547" y="788"/>
                  </a:lnTo>
                  <a:lnTo>
                    <a:pt x="529" y="795"/>
                  </a:lnTo>
                  <a:lnTo>
                    <a:pt x="509" y="801"/>
                  </a:lnTo>
                  <a:lnTo>
                    <a:pt x="489" y="805"/>
                  </a:lnTo>
                  <a:lnTo>
                    <a:pt x="470" y="809"/>
                  </a:lnTo>
                  <a:lnTo>
                    <a:pt x="449" y="812"/>
                  </a:lnTo>
                  <a:lnTo>
                    <a:pt x="429" y="813"/>
                  </a:lnTo>
                  <a:lnTo>
                    <a:pt x="407" y="814"/>
                  </a:lnTo>
                  <a:lnTo>
                    <a:pt x="407" y="814"/>
                  </a:lnTo>
                  <a:lnTo>
                    <a:pt x="387" y="813"/>
                  </a:lnTo>
                  <a:lnTo>
                    <a:pt x="366" y="812"/>
                  </a:lnTo>
                  <a:lnTo>
                    <a:pt x="346" y="809"/>
                  </a:lnTo>
                  <a:lnTo>
                    <a:pt x="325" y="805"/>
                  </a:lnTo>
                  <a:lnTo>
                    <a:pt x="306" y="801"/>
                  </a:lnTo>
                  <a:lnTo>
                    <a:pt x="287" y="795"/>
                  </a:lnTo>
                  <a:lnTo>
                    <a:pt x="268" y="788"/>
                  </a:lnTo>
                  <a:lnTo>
                    <a:pt x="250" y="782"/>
                  </a:lnTo>
                  <a:lnTo>
                    <a:pt x="230" y="773"/>
                  </a:lnTo>
                  <a:lnTo>
                    <a:pt x="214" y="764"/>
                  </a:lnTo>
                  <a:lnTo>
                    <a:pt x="196" y="755"/>
                  </a:lnTo>
                  <a:lnTo>
                    <a:pt x="180" y="744"/>
                  </a:lnTo>
                  <a:lnTo>
                    <a:pt x="164" y="732"/>
                  </a:lnTo>
                  <a:lnTo>
                    <a:pt x="148" y="721"/>
                  </a:lnTo>
                  <a:lnTo>
                    <a:pt x="134" y="708"/>
                  </a:lnTo>
                  <a:lnTo>
                    <a:pt x="120" y="695"/>
                  </a:lnTo>
                  <a:lnTo>
                    <a:pt x="106" y="680"/>
                  </a:lnTo>
                  <a:lnTo>
                    <a:pt x="93" y="666"/>
                  </a:lnTo>
                  <a:lnTo>
                    <a:pt x="82" y="650"/>
                  </a:lnTo>
                  <a:lnTo>
                    <a:pt x="70" y="635"/>
                  </a:lnTo>
                  <a:lnTo>
                    <a:pt x="59" y="618"/>
                  </a:lnTo>
                  <a:lnTo>
                    <a:pt x="50" y="600"/>
                  </a:lnTo>
                  <a:lnTo>
                    <a:pt x="41" y="584"/>
                  </a:lnTo>
                  <a:lnTo>
                    <a:pt x="32" y="566"/>
                  </a:lnTo>
                  <a:lnTo>
                    <a:pt x="26" y="547"/>
                  </a:lnTo>
                  <a:lnTo>
                    <a:pt x="19" y="527"/>
                  </a:lnTo>
                  <a:lnTo>
                    <a:pt x="13" y="508"/>
                  </a:lnTo>
                  <a:lnTo>
                    <a:pt x="9" y="489"/>
                  </a:lnTo>
                  <a:lnTo>
                    <a:pt x="5" y="468"/>
                  </a:lnTo>
                  <a:lnTo>
                    <a:pt x="3" y="448"/>
                  </a:lnTo>
                  <a:lnTo>
                    <a:pt x="1" y="428"/>
                  </a:lnTo>
                  <a:lnTo>
                    <a:pt x="0" y="407"/>
                  </a:lnTo>
                  <a:lnTo>
                    <a:pt x="0" y="407"/>
                  </a:lnTo>
                  <a:lnTo>
                    <a:pt x="1" y="387"/>
                  </a:lnTo>
                  <a:lnTo>
                    <a:pt x="3" y="365"/>
                  </a:lnTo>
                  <a:lnTo>
                    <a:pt x="5" y="344"/>
                  </a:lnTo>
                  <a:lnTo>
                    <a:pt x="9" y="325"/>
                  </a:lnTo>
                  <a:lnTo>
                    <a:pt x="13" y="305"/>
                  </a:lnTo>
                  <a:lnTo>
                    <a:pt x="19" y="285"/>
                  </a:lnTo>
                  <a:lnTo>
                    <a:pt x="26" y="268"/>
                  </a:lnTo>
                  <a:lnTo>
                    <a:pt x="32" y="248"/>
                  </a:lnTo>
                  <a:lnTo>
                    <a:pt x="41" y="230"/>
                  </a:lnTo>
                  <a:lnTo>
                    <a:pt x="50" y="212"/>
                  </a:lnTo>
                  <a:lnTo>
                    <a:pt x="59" y="196"/>
                  </a:lnTo>
                  <a:lnTo>
                    <a:pt x="70" y="179"/>
                  </a:lnTo>
                  <a:lnTo>
                    <a:pt x="82" y="164"/>
                  </a:lnTo>
                  <a:lnTo>
                    <a:pt x="93" y="148"/>
                  </a:lnTo>
                  <a:lnTo>
                    <a:pt x="106" y="133"/>
                  </a:lnTo>
                  <a:lnTo>
                    <a:pt x="120" y="119"/>
                  </a:lnTo>
                  <a:lnTo>
                    <a:pt x="134" y="106"/>
                  </a:lnTo>
                  <a:lnTo>
                    <a:pt x="148" y="93"/>
                  </a:lnTo>
                  <a:lnTo>
                    <a:pt x="164" y="81"/>
                  </a:lnTo>
                  <a:lnTo>
                    <a:pt x="180" y="69"/>
                  </a:lnTo>
                  <a:lnTo>
                    <a:pt x="196" y="59"/>
                  </a:lnTo>
                  <a:lnTo>
                    <a:pt x="214" y="49"/>
                  </a:lnTo>
                  <a:lnTo>
                    <a:pt x="230" y="40"/>
                  </a:lnTo>
                  <a:lnTo>
                    <a:pt x="250" y="32"/>
                  </a:lnTo>
                  <a:lnTo>
                    <a:pt x="268" y="24"/>
                  </a:lnTo>
                  <a:lnTo>
                    <a:pt x="287" y="18"/>
                  </a:lnTo>
                  <a:lnTo>
                    <a:pt x="306" y="13"/>
                  </a:lnTo>
                  <a:lnTo>
                    <a:pt x="325" y="9"/>
                  </a:lnTo>
                  <a:lnTo>
                    <a:pt x="346" y="5"/>
                  </a:lnTo>
                  <a:lnTo>
                    <a:pt x="366" y="3"/>
                  </a:lnTo>
                  <a:lnTo>
                    <a:pt x="387" y="1"/>
                  </a:lnTo>
                  <a:lnTo>
                    <a:pt x="407" y="0"/>
                  </a:lnTo>
                  <a:lnTo>
                    <a:pt x="407" y="0"/>
                  </a:lnTo>
                  <a:lnTo>
                    <a:pt x="429" y="1"/>
                  </a:lnTo>
                  <a:lnTo>
                    <a:pt x="449" y="3"/>
                  </a:lnTo>
                  <a:lnTo>
                    <a:pt x="470" y="5"/>
                  </a:lnTo>
                  <a:lnTo>
                    <a:pt x="489" y="9"/>
                  </a:lnTo>
                  <a:lnTo>
                    <a:pt x="509" y="13"/>
                  </a:lnTo>
                  <a:lnTo>
                    <a:pt x="529" y="18"/>
                  </a:lnTo>
                  <a:lnTo>
                    <a:pt x="547" y="24"/>
                  </a:lnTo>
                  <a:lnTo>
                    <a:pt x="566" y="32"/>
                  </a:lnTo>
                  <a:lnTo>
                    <a:pt x="584" y="40"/>
                  </a:lnTo>
                  <a:lnTo>
                    <a:pt x="602" y="49"/>
                  </a:lnTo>
                  <a:lnTo>
                    <a:pt x="618" y="59"/>
                  </a:lnTo>
                  <a:lnTo>
                    <a:pt x="635" y="69"/>
                  </a:lnTo>
                  <a:lnTo>
                    <a:pt x="650" y="81"/>
                  </a:lnTo>
                  <a:lnTo>
                    <a:pt x="666" y="93"/>
                  </a:lnTo>
                  <a:lnTo>
                    <a:pt x="681" y="106"/>
                  </a:lnTo>
                  <a:lnTo>
                    <a:pt x="695" y="119"/>
                  </a:lnTo>
                  <a:lnTo>
                    <a:pt x="708" y="133"/>
                  </a:lnTo>
                  <a:lnTo>
                    <a:pt x="721" y="148"/>
                  </a:lnTo>
                  <a:lnTo>
                    <a:pt x="733" y="164"/>
                  </a:lnTo>
                  <a:lnTo>
                    <a:pt x="745" y="179"/>
                  </a:lnTo>
                  <a:lnTo>
                    <a:pt x="755" y="196"/>
                  </a:lnTo>
                  <a:lnTo>
                    <a:pt x="765" y="212"/>
                  </a:lnTo>
                  <a:lnTo>
                    <a:pt x="774" y="230"/>
                  </a:lnTo>
                  <a:lnTo>
                    <a:pt x="782" y="248"/>
                  </a:lnTo>
                  <a:lnTo>
                    <a:pt x="790" y="268"/>
                  </a:lnTo>
                  <a:lnTo>
                    <a:pt x="796" y="285"/>
                  </a:lnTo>
                  <a:lnTo>
                    <a:pt x="801" y="305"/>
                  </a:lnTo>
                  <a:lnTo>
                    <a:pt x="805" y="325"/>
                  </a:lnTo>
                  <a:lnTo>
                    <a:pt x="809" y="344"/>
                  </a:lnTo>
                  <a:lnTo>
                    <a:pt x="812" y="365"/>
                  </a:lnTo>
                  <a:lnTo>
                    <a:pt x="814" y="387"/>
                  </a:lnTo>
                  <a:lnTo>
                    <a:pt x="814" y="407"/>
                  </a:lnTo>
                  <a:lnTo>
                    <a:pt x="814" y="407"/>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1963162" y="4339487"/>
              <a:ext cx="149986" cy="157485"/>
            </a:xfrm>
            <a:custGeom>
              <a:avLst/>
              <a:gdLst>
                <a:gd name="T0" fmla="*/ 2 w 120"/>
                <a:gd name="T1" fmla="*/ 112 h 126"/>
                <a:gd name="T2" fmla="*/ 0 w 120"/>
                <a:gd name="T3" fmla="*/ 91 h 126"/>
                <a:gd name="T4" fmla="*/ 0 w 120"/>
                <a:gd name="T5" fmla="*/ 91 h 126"/>
                <a:gd name="T6" fmla="*/ 1 w 120"/>
                <a:gd name="T7" fmla="*/ 73 h 126"/>
                <a:gd name="T8" fmla="*/ 7 w 120"/>
                <a:gd name="T9" fmla="*/ 55 h 126"/>
                <a:gd name="T10" fmla="*/ 15 w 120"/>
                <a:gd name="T11" fmla="*/ 40 h 126"/>
                <a:gd name="T12" fmla="*/ 28 w 120"/>
                <a:gd name="T13" fmla="*/ 27 h 126"/>
                <a:gd name="T14" fmla="*/ 42 w 120"/>
                <a:gd name="T15" fmla="*/ 16 h 126"/>
                <a:gd name="T16" fmla="*/ 57 w 120"/>
                <a:gd name="T17" fmla="*/ 8 h 126"/>
                <a:gd name="T18" fmla="*/ 75 w 120"/>
                <a:gd name="T19" fmla="*/ 3 h 126"/>
                <a:gd name="T20" fmla="*/ 94 w 120"/>
                <a:gd name="T21" fmla="*/ 0 h 126"/>
                <a:gd name="T22" fmla="*/ 94 w 120"/>
                <a:gd name="T23" fmla="*/ 0 h 126"/>
                <a:gd name="T24" fmla="*/ 103 w 120"/>
                <a:gd name="T25" fmla="*/ 2 h 126"/>
                <a:gd name="T26" fmla="*/ 103 w 120"/>
                <a:gd name="T27" fmla="*/ 2 h 126"/>
                <a:gd name="T28" fmla="*/ 110 w 120"/>
                <a:gd name="T29" fmla="*/ 3 h 126"/>
                <a:gd name="T30" fmla="*/ 120 w 120"/>
                <a:gd name="T31" fmla="*/ 14 h 126"/>
                <a:gd name="T32" fmla="*/ 120 w 120"/>
                <a:gd name="T33" fmla="*/ 22 h 126"/>
                <a:gd name="T34" fmla="*/ 120 w 120"/>
                <a:gd name="T35" fmla="*/ 22 h 126"/>
                <a:gd name="T36" fmla="*/ 117 w 120"/>
                <a:gd name="T37" fmla="*/ 30 h 126"/>
                <a:gd name="T38" fmla="*/ 107 w 120"/>
                <a:gd name="T39" fmla="*/ 39 h 126"/>
                <a:gd name="T40" fmla="*/ 99 w 120"/>
                <a:gd name="T41" fmla="*/ 39 h 126"/>
                <a:gd name="T42" fmla="*/ 99 w 120"/>
                <a:gd name="T43" fmla="*/ 39 h 126"/>
                <a:gd name="T44" fmla="*/ 94 w 120"/>
                <a:gd name="T45" fmla="*/ 39 h 126"/>
                <a:gd name="T46" fmla="*/ 83 w 120"/>
                <a:gd name="T47" fmla="*/ 40 h 126"/>
                <a:gd name="T48" fmla="*/ 62 w 120"/>
                <a:gd name="T49" fmla="*/ 49 h 126"/>
                <a:gd name="T50" fmla="*/ 47 w 120"/>
                <a:gd name="T51" fmla="*/ 63 h 126"/>
                <a:gd name="T52" fmla="*/ 39 w 120"/>
                <a:gd name="T53" fmla="*/ 81 h 126"/>
                <a:gd name="T54" fmla="*/ 38 w 120"/>
                <a:gd name="T55" fmla="*/ 91 h 126"/>
                <a:gd name="T56" fmla="*/ 38 w 120"/>
                <a:gd name="T57" fmla="*/ 96 h 126"/>
                <a:gd name="T58" fmla="*/ 39 w 120"/>
                <a:gd name="T59" fmla="*/ 103 h 126"/>
                <a:gd name="T60" fmla="*/ 39 w 120"/>
                <a:gd name="T61" fmla="*/ 107 h 126"/>
                <a:gd name="T62" fmla="*/ 37 w 120"/>
                <a:gd name="T63" fmla="*/ 117 h 126"/>
                <a:gd name="T64" fmla="*/ 29 w 120"/>
                <a:gd name="T65" fmla="*/ 124 h 126"/>
                <a:gd name="T66" fmla="*/ 25 w 120"/>
                <a:gd name="T67" fmla="*/ 126 h 126"/>
                <a:gd name="T68" fmla="*/ 20 w 120"/>
                <a:gd name="T69" fmla="*/ 126 h 126"/>
                <a:gd name="T70" fmla="*/ 20 w 120"/>
                <a:gd name="T71" fmla="*/ 126 h 126"/>
                <a:gd name="T72" fmla="*/ 9 w 120"/>
                <a:gd name="T73" fmla="*/ 122 h 126"/>
                <a:gd name="T74" fmla="*/ 2 w 120"/>
                <a:gd name="T7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26">
                  <a:moveTo>
                    <a:pt x="2" y="112"/>
                  </a:moveTo>
                  <a:lnTo>
                    <a:pt x="2" y="112"/>
                  </a:lnTo>
                  <a:lnTo>
                    <a:pt x="0" y="101"/>
                  </a:lnTo>
                  <a:lnTo>
                    <a:pt x="0" y="91"/>
                  </a:lnTo>
                  <a:lnTo>
                    <a:pt x="0" y="91"/>
                  </a:lnTo>
                  <a:lnTo>
                    <a:pt x="0" y="91"/>
                  </a:lnTo>
                  <a:lnTo>
                    <a:pt x="0" y="82"/>
                  </a:lnTo>
                  <a:lnTo>
                    <a:pt x="1" y="73"/>
                  </a:lnTo>
                  <a:lnTo>
                    <a:pt x="3" y="64"/>
                  </a:lnTo>
                  <a:lnTo>
                    <a:pt x="7" y="55"/>
                  </a:lnTo>
                  <a:lnTo>
                    <a:pt x="11" y="48"/>
                  </a:lnTo>
                  <a:lnTo>
                    <a:pt x="15" y="40"/>
                  </a:lnTo>
                  <a:lnTo>
                    <a:pt x="21" y="34"/>
                  </a:lnTo>
                  <a:lnTo>
                    <a:pt x="28" y="27"/>
                  </a:lnTo>
                  <a:lnTo>
                    <a:pt x="34" y="21"/>
                  </a:lnTo>
                  <a:lnTo>
                    <a:pt x="42" y="16"/>
                  </a:lnTo>
                  <a:lnTo>
                    <a:pt x="50" y="12"/>
                  </a:lnTo>
                  <a:lnTo>
                    <a:pt x="57" y="8"/>
                  </a:lnTo>
                  <a:lnTo>
                    <a:pt x="66" y="4"/>
                  </a:lnTo>
                  <a:lnTo>
                    <a:pt x="75" y="3"/>
                  </a:lnTo>
                  <a:lnTo>
                    <a:pt x="84" y="2"/>
                  </a:lnTo>
                  <a:lnTo>
                    <a:pt x="94" y="0"/>
                  </a:lnTo>
                  <a:lnTo>
                    <a:pt x="94" y="0"/>
                  </a:lnTo>
                  <a:lnTo>
                    <a:pt x="94" y="0"/>
                  </a:lnTo>
                  <a:lnTo>
                    <a:pt x="103" y="2"/>
                  </a:lnTo>
                  <a:lnTo>
                    <a:pt x="103" y="2"/>
                  </a:lnTo>
                  <a:lnTo>
                    <a:pt x="103" y="2"/>
                  </a:lnTo>
                  <a:lnTo>
                    <a:pt x="103" y="2"/>
                  </a:lnTo>
                  <a:lnTo>
                    <a:pt x="107" y="2"/>
                  </a:lnTo>
                  <a:lnTo>
                    <a:pt x="110" y="3"/>
                  </a:lnTo>
                  <a:lnTo>
                    <a:pt x="116" y="8"/>
                  </a:lnTo>
                  <a:lnTo>
                    <a:pt x="120" y="14"/>
                  </a:lnTo>
                  <a:lnTo>
                    <a:pt x="120" y="18"/>
                  </a:lnTo>
                  <a:lnTo>
                    <a:pt x="120" y="22"/>
                  </a:lnTo>
                  <a:lnTo>
                    <a:pt x="120" y="22"/>
                  </a:lnTo>
                  <a:lnTo>
                    <a:pt x="120" y="22"/>
                  </a:lnTo>
                  <a:lnTo>
                    <a:pt x="120" y="26"/>
                  </a:lnTo>
                  <a:lnTo>
                    <a:pt x="117" y="30"/>
                  </a:lnTo>
                  <a:lnTo>
                    <a:pt x="114" y="35"/>
                  </a:lnTo>
                  <a:lnTo>
                    <a:pt x="107" y="39"/>
                  </a:lnTo>
                  <a:lnTo>
                    <a:pt x="103" y="39"/>
                  </a:lnTo>
                  <a:lnTo>
                    <a:pt x="99" y="39"/>
                  </a:lnTo>
                  <a:lnTo>
                    <a:pt x="99" y="39"/>
                  </a:lnTo>
                  <a:lnTo>
                    <a:pt x="99" y="39"/>
                  </a:lnTo>
                  <a:lnTo>
                    <a:pt x="94" y="39"/>
                  </a:lnTo>
                  <a:lnTo>
                    <a:pt x="94" y="39"/>
                  </a:lnTo>
                  <a:lnTo>
                    <a:pt x="94" y="39"/>
                  </a:lnTo>
                  <a:lnTo>
                    <a:pt x="83" y="40"/>
                  </a:lnTo>
                  <a:lnTo>
                    <a:pt x="71" y="44"/>
                  </a:lnTo>
                  <a:lnTo>
                    <a:pt x="62" y="49"/>
                  </a:lnTo>
                  <a:lnTo>
                    <a:pt x="53" y="55"/>
                  </a:lnTo>
                  <a:lnTo>
                    <a:pt x="47" y="63"/>
                  </a:lnTo>
                  <a:lnTo>
                    <a:pt x="42" y="72"/>
                  </a:lnTo>
                  <a:lnTo>
                    <a:pt x="39" y="81"/>
                  </a:lnTo>
                  <a:lnTo>
                    <a:pt x="38" y="91"/>
                  </a:lnTo>
                  <a:lnTo>
                    <a:pt x="38" y="91"/>
                  </a:lnTo>
                  <a:lnTo>
                    <a:pt x="38" y="91"/>
                  </a:lnTo>
                  <a:lnTo>
                    <a:pt x="38" y="96"/>
                  </a:lnTo>
                  <a:lnTo>
                    <a:pt x="39" y="103"/>
                  </a:lnTo>
                  <a:lnTo>
                    <a:pt x="39" y="103"/>
                  </a:lnTo>
                  <a:lnTo>
                    <a:pt x="39" y="103"/>
                  </a:lnTo>
                  <a:lnTo>
                    <a:pt x="39" y="107"/>
                  </a:lnTo>
                  <a:lnTo>
                    <a:pt x="39" y="110"/>
                  </a:lnTo>
                  <a:lnTo>
                    <a:pt x="37" y="117"/>
                  </a:lnTo>
                  <a:lnTo>
                    <a:pt x="32" y="122"/>
                  </a:lnTo>
                  <a:lnTo>
                    <a:pt x="29" y="124"/>
                  </a:lnTo>
                  <a:lnTo>
                    <a:pt x="25" y="126"/>
                  </a:lnTo>
                  <a:lnTo>
                    <a:pt x="25" y="126"/>
                  </a:lnTo>
                  <a:lnTo>
                    <a:pt x="25" y="126"/>
                  </a:lnTo>
                  <a:lnTo>
                    <a:pt x="20" y="126"/>
                  </a:lnTo>
                  <a:lnTo>
                    <a:pt x="20" y="126"/>
                  </a:lnTo>
                  <a:lnTo>
                    <a:pt x="20" y="126"/>
                  </a:lnTo>
                  <a:lnTo>
                    <a:pt x="14" y="124"/>
                  </a:lnTo>
                  <a:lnTo>
                    <a:pt x="9" y="122"/>
                  </a:lnTo>
                  <a:lnTo>
                    <a:pt x="5" y="117"/>
                  </a:lnTo>
                  <a:lnTo>
                    <a:pt x="2" y="112"/>
                  </a:lnTo>
                  <a:lnTo>
                    <a:pt x="2" y="112"/>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 name="组合 34"/>
            <p:cNvGrpSpPr/>
            <p:nvPr/>
          </p:nvGrpSpPr>
          <p:grpSpPr>
            <a:xfrm>
              <a:off x="2034406" y="3793287"/>
              <a:ext cx="472456" cy="632442"/>
              <a:chOff x="2034406" y="3793287"/>
              <a:chExt cx="472456" cy="632442"/>
            </a:xfrm>
          </p:grpSpPr>
          <p:sp>
            <p:nvSpPr>
              <p:cNvPr id="14" name="Freeform 13"/>
              <p:cNvSpPr>
                <a:spLocks/>
              </p:cNvSpPr>
              <p:nvPr/>
            </p:nvSpPr>
            <p:spPr bwMode="auto">
              <a:xfrm>
                <a:off x="2034406" y="3949523"/>
                <a:ext cx="472456" cy="476206"/>
              </a:xfrm>
              <a:custGeom>
                <a:avLst/>
                <a:gdLst>
                  <a:gd name="T0" fmla="*/ 297 w 378"/>
                  <a:gd name="T1" fmla="*/ 13 h 381"/>
                  <a:gd name="T2" fmla="*/ 265 w 378"/>
                  <a:gd name="T3" fmla="*/ 4 h 381"/>
                  <a:gd name="T4" fmla="*/ 225 w 378"/>
                  <a:gd name="T5" fmla="*/ 0 h 381"/>
                  <a:gd name="T6" fmla="*/ 186 w 378"/>
                  <a:gd name="T7" fmla="*/ 4 h 381"/>
                  <a:gd name="T8" fmla="*/ 169 w 378"/>
                  <a:gd name="T9" fmla="*/ 10 h 381"/>
                  <a:gd name="T10" fmla="*/ 155 w 378"/>
                  <a:gd name="T11" fmla="*/ 19 h 381"/>
                  <a:gd name="T12" fmla="*/ 150 w 378"/>
                  <a:gd name="T13" fmla="*/ 26 h 381"/>
                  <a:gd name="T14" fmla="*/ 140 w 378"/>
                  <a:gd name="T15" fmla="*/ 43 h 381"/>
                  <a:gd name="T16" fmla="*/ 132 w 378"/>
                  <a:gd name="T17" fmla="*/ 74 h 381"/>
                  <a:gd name="T18" fmla="*/ 131 w 378"/>
                  <a:gd name="T19" fmla="*/ 106 h 381"/>
                  <a:gd name="T20" fmla="*/ 129 w 378"/>
                  <a:gd name="T21" fmla="*/ 136 h 381"/>
                  <a:gd name="T22" fmla="*/ 128 w 378"/>
                  <a:gd name="T23" fmla="*/ 175 h 381"/>
                  <a:gd name="T24" fmla="*/ 128 w 378"/>
                  <a:gd name="T25" fmla="*/ 219 h 381"/>
                  <a:gd name="T26" fmla="*/ 123 w 378"/>
                  <a:gd name="T27" fmla="*/ 251 h 381"/>
                  <a:gd name="T28" fmla="*/ 117 w 378"/>
                  <a:gd name="T29" fmla="*/ 270 h 381"/>
                  <a:gd name="T30" fmla="*/ 105 w 378"/>
                  <a:gd name="T31" fmla="*/ 285 h 381"/>
                  <a:gd name="T32" fmla="*/ 99 w 378"/>
                  <a:gd name="T33" fmla="*/ 293 h 381"/>
                  <a:gd name="T34" fmla="*/ 83 w 378"/>
                  <a:gd name="T35" fmla="*/ 302 h 381"/>
                  <a:gd name="T36" fmla="*/ 44 w 378"/>
                  <a:gd name="T37" fmla="*/ 317 h 381"/>
                  <a:gd name="T38" fmla="*/ 14 w 378"/>
                  <a:gd name="T39" fmla="*/ 325 h 381"/>
                  <a:gd name="T40" fmla="*/ 0 w 378"/>
                  <a:gd name="T41" fmla="*/ 326 h 381"/>
                  <a:gd name="T42" fmla="*/ 45 w 378"/>
                  <a:gd name="T43" fmla="*/ 352 h 381"/>
                  <a:gd name="T44" fmla="*/ 89 w 378"/>
                  <a:gd name="T45" fmla="*/ 370 h 381"/>
                  <a:gd name="T46" fmla="*/ 131 w 378"/>
                  <a:gd name="T47" fmla="*/ 379 h 381"/>
                  <a:gd name="T48" fmla="*/ 170 w 378"/>
                  <a:gd name="T49" fmla="*/ 381 h 381"/>
                  <a:gd name="T50" fmla="*/ 209 w 378"/>
                  <a:gd name="T51" fmla="*/ 374 h 381"/>
                  <a:gd name="T52" fmla="*/ 245 w 378"/>
                  <a:gd name="T53" fmla="*/ 358 h 381"/>
                  <a:gd name="T54" fmla="*/ 281 w 378"/>
                  <a:gd name="T55" fmla="*/ 335 h 381"/>
                  <a:gd name="T56" fmla="*/ 314 w 378"/>
                  <a:gd name="T57" fmla="*/ 302 h 381"/>
                  <a:gd name="T58" fmla="*/ 328 w 378"/>
                  <a:gd name="T59" fmla="*/ 287 h 381"/>
                  <a:gd name="T60" fmla="*/ 351 w 378"/>
                  <a:gd name="T61" fmla="*/ 250 h 381"/>
                  <a:gd name="T62" fmla="*/ 368 w 378"/>
                  <a:gd name="T63" fmla="*/ 210 h 381"/>
                  <a:gd name="T64" fmla="*/ 377 w 378"/>
                  <a:gd name="T65" fmla="*/ 168 h 381"/>
                  <a:gd name="T66" fmla="*/ 378 w 378"/>
                  <a:gd name="T67" fmla="*/ 127 h 381"/>
                  <a:gd name="T68" fmla="*/ 369 w 378"/>
                  <a:gd name="T69" fmla="*/ 87 h 381"/>
                  <a:gd name="T70" fmla="*/ 355 w 378"/>
                  <a:gd name="T71" fmla="*/ 60 h 381"/>
                  <a:gd name="T72" fmla="*/ 342 w 378"/>
                  <a:gd name="T73" fmla="*/ 45 h 381"/>
                  <a:gd name="T74" fmla="*/ 327 w 378"/>
                  <a:gd name="T75" fmla="*/ 31 h 381"/>
                  <a:gd name="T76" fmla="*/ 307 w 378"/>
                  <a:gd name="T77" fmla="*/ 18 h 381"/>
                  <a:gd name="T78" fmla="*/ 297 w 378"/>
                  <a:gd name="T79" fmla="*/ 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8" h="381">
                    <a:moveTo>
                      <a:pt x="297" y="13"/>
                    </a:moveTo>
                    <a:lnTo>
                      <a:pt x="297" y="13"/>
                    </a:lnTo>
                    <a:lnTo>
                      <a:pt x="282" y="8"/>
                    </a:lnTo>
                    <a:lnTo>
                      <a:pt x="265" y="4"/>
                    </a:lnTo>
                    <a:lnTo>
                      <a:pt x="246" y="1"/>
                    </a:lnTo>
                    <a:lnTo>
                      <a:pt x="225" y="0"/>
                    </a:lnTo>
                    <a:lnTo>
                      <a:pt x="205" y="1"/>
                    </a:lnTo>
                    <a:lnTo>
                      <a:pt x="186" y="4"/>
                    </a:lnTo>
                    <a:lnTo>
                      <a:pt x="177" y="6"/>
                    </a:lnTo>
                    <a:lnTo>
                      <a:pt x="169" y="10"/>
                    </a:lnTo>
                    <a:lnTo>
                      <a:pt x="161" y="14"/>
                    </a:lnTo>
                    <a:lnTo>
                      <a:pt x="155" y="19"/>
                    </a:lnTo>
                    <a:lnTo>
                      <a:pt x="155" y="19"/>
                    </a:lnTo>
                    <a:lnTo>
                      <a:pt x="150" y="26"/>
                    </a:lnTo>
                    <a:lnTo>
                      <a:pt x="146" y="31"/>
                    </a:lnTo>
                    <a:lnTo>
                      <a:pt x="140" y="43"/>
                    </a:lnTo>
                    <a:lnTo>
                      <a:pt x="135" y="59"/>
                    </a:lnTo>
                    <a:lnTo>
                      <a:pt x="132" y="74"/>
                    </a:lnTo>
                    <a:lnTo>
                      <a:pt x="131" y="91"/>
                    </a:lnTo>
                    <a:lnTo>
                      <a:pt x="131" y="106"/>
                    </a:lnTo>
                    <a:lnTo>
                      <a:pt x="129" y="136"/>
                    </a:lnTo>
                    <a:lnTo>
                      <a:pt x="129" y="136"/>
                    </a:lnTo>
                    <a:lnTo>
                      <a:pt x="128" y="155"/>
                    </a:lnTo>
                    <a:lnTo>
                      <a:pt x="128" y="175"/>
                    </a:lnTo>
                    <a:lnTo>
                      <a:pt x="128" y="197"/>
                    </a:lnTo>
                    <a:lnTo>
                      <a:pt x="128" y="219"/>
                    </a:lnTo>
                    <a:lnTo>
                      <a:pt x="126" y="241"/>
                    </a:lnTo>
                    <a:lnTo>
                      <a:pt x="123" y="251"/>
                    </a:lnTo>
                    <a:lnTo>
                      <a:pt x="121" y="261"/>
                    </a:lnTo>
                    <a:lnTo>
                      <a:pt x="117" y="270"/>
                    </a:lnTo>
                    <a:lnTo>
                      <a:pt x="112" y="278"/>
                    </a:lnTo>
                    <a:lnTo>
                      <a:pt x="105" y="285"/>
                    </a:lnTo>
                    <a:lnTo>
                      <a:pt x="99" y="293"/>
                    </a:lnTo>
                    <a:lnTo>
                      <a:pt x="99" y="293"/>
                    </a:lnTo>
                    <a:lnTo>
                      <a:pt x="92" y="297"/>
                    </a:lnTo>
                    <a:lnTo>
                      <a:pt x="83" y="302"/>
                    </a:lnTo>
                    <a:lnTo>
                      <a:pt x="58" y="312"/>
                    </a:lnTo>
                    <a:lnTo>
                      <a:pt x="44" y="317"/>
                    </a:lnTo>
                    <a:lnTo>
                      <a:pt x="28" y="321"/>
                    </a:lnTo>
                    <a:lnTo>
                      <a:pt x="14" y="325"/>
                    </a:lnTo>
                    <a:lnTo>
                      <a:pt x="0" y="326"/>
                    </a:lnTo>
                    <a:lnTo>
                      <a:pt x="0" y="326"/>
                    </a:lnTo>
                    <a:lnTo>
                      <a:pt x="23" y="340"/>
                    </a:lnTo>
                    <a:lnTo>
                      <a:pt x="45" y="352"/>
                    </a:lnTo>
                    <a:lnTo>
                      <a:pt x="68" y="362"/>
                    </a:lnTo>
                    <a:lnTo>
                      <a:pt x="89" y="370"/>
                    </a:lnTo>
                    <a:lnTo>
                      <a:pt x="110" y="375"/>
                    </a:lnTo>
                    <a:lnTo>
                      <a:pt x="131" y="379"/>
                    </a:lnTo>
                    <a:lnTo>
                      <a:pt x="150" y="381"/>
                    </a:lnTo>
                    <a:lnTo>
                      <a:pt x="170" y="381"/>
                    </a:lnTo>
                    <a:lnTo>
                      <a:pt x="190" y="379"/>
                    </a:lnTo>
                    <a:lnTo>
                      <a:pt x="209" y="374"/>
                    </a:lnTo>
                    <a:lnTo>
                      <a:pt x="227" y="367"/>
                    </a:lnTo>
                    <a:lnTo>
                      <a:pt x="245" y="358"/>
                    </a:lnTo>
                    <a:lnTo>
                      <a:pt x="263" y="348"/>
                    </a:lnTo>
                    <a:lnTo>
                      <a:pt x="281" y="335"/>
                    </a:lnTo>
                    <a:lnTo>
                      <a:pt x="297" y="320"/>
                    </a:lnTo>
                    <a:lnTo>
                      <a:pt x="314" y="302"/>
                    </a:lnTo>
                    <a:lnTo>
                      <a:pt x="314" y="302"/>
                    </a:lnTo>
                    <a:lnTo>
                      <a:pt x="328" y="287"/>
                    </a:lnTo>
                    <a:lnTo>
                      <a:pt x="339" y="269"/>
                    </a:lnTo>
                    <a:lnTo>
                      <a:pt x="351" y="250"/>
                    </a:lnTo>
                    <a:lnTo>
                      <a:pt x="360" y="230"/>
                    </a:lnTo>
                    <a:lnTo>
                      <a:pt x="368" y="210"/>
                    </a:lnTo>
                    <a:lnTo>
                      <a:pt x="373" y="188"/>
                    </a:lnTo>
                    <a:lnTo>
                      <a:pt x="377" y="168"/>
                    </a:lnTo>
                    <a:lnTo>
                      <a:pt x="378" y="147"/>
                    </a:lnTo>
                    <a:lnTo>
                      <a:pt x="378" y="127"/>
                    </a:lnTo>
                    <a:lnTo>
                      <a:pt x="374" y="106"/>
                    </a:lnTo>
                    <a:lnTo>
                      <a:pt x="369" y="87"/>
                    </a:lnTo>
                    <a:lnTo>
                      <a:pt x="360" y="69"/>
                    </a:lnTo>
                    <a:lnTo>
                      <a:pt x="355" y="60"/>
                    </a:lnTo>
                    <a:lnTo>
                      <a:pt x="348" y="52"/>
                    </a:lnTo>
                    <a:lnTo>
                      <a:pt x="342" y="45"/>
                    </a:lnTo>
                    <a:lnTo>
                      <a:pt x="334" y="37"/>
                    </a:lnTo>
                    <a:lnTo>
                      <a:pt x="327" y="31"/>
                    </a:lnTo>
                    <a:lnTo>
                      <a:pt x="318" y="24"/>
                    </a:lnTo>
                    <a:lnTo>
                      <a:pt x="307" y="18"/>
                    </a:lnTo>
                    <a:lnTo>
                      <a:pt x="297" y="13"/>
                    </a:lnTo>
                    <a:lnTo>
                      <a:pt x="297" y="13"/>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2050654" y="3793287"/>
                <a:ext cx="236228" cy="594944"/>
              </a:xfrm>
              <a:custGeom>
                <a:avLst/>
                <a:gdLst>
                  <a:gd name="T0" fmla="*/ 0 w 189"/>
                  <a:gd name="T1" fmla="*/ 459 h 476"/>
                  <a:gd name="T2" fmla="*/ 1 w 189"/>
                  <a:gd name="T3" fmla="*/ 451 h 476"/>
                  <a:gd name="T4" fmla="*/ 10 w 189"/>
                  <a:gd name="T5" fmla="*/ 440 h 476"/>
                  <a:gd name="T6" fmla="*/ 18 w 189"/>
                  <a:gd name="T7" fmla="*/ 437 h 476"/>
                  <a:gd name="T8" fmla="*/ 18 w 189"/>
                  <a:gd name="T9" fmla="*/ 437 h 476"/>
                  <a:gd name="T10" fmla="*/ 51 w 189"/>
                  <a:gd name="T11" fmla="*/ 431 h 476"/>
                  <a:gd name="T12" fmla="*/ 60 w 189"/>
                  <a:gd name="T13" fmla="*/ 427 h 476"/>
                  <a:gd name="T14" fmla="*/ 73 w 189"/>
                  <a:gd name="T15" fmla="*/ 419 h 476"/>
                  <a:gd name="T16" fmla="*/ 91 w 189"/>
                  <a:gd name="T17" fmla="*/ 399 h 476"/>
                  <a:gd name="T18" fmla="*/ 102 w 189"/>
                  <a:gd name="T19" fmla="*/ 372 h 476"/>
                  <a:gd name="T20" fmla="*/ 106 w 189"/>
                  <a:gd name="T21" fmla="*/ 339 h 476"/>
                  <a:gd name="T22" fmla="*/ 108 w 189"/>
                  <a:gd name="T23" fmla="*/ 320 h 476"/>
                  <a:gd name="T24" fmla="*/ 108 w 189"/>
                  <a:gd name="T25" fmla="*/ 300 h 476"/>
                  <a:gd name="T26" fmla="*/ 102 w 189"/>
                  <a:gd name="T27" fmla="*/ 240 h 476"/>
                  <a:gd name="T28" fmla="*/ 97 w 189"/>
                  <a:gd name="T29" fmla="*/ 176 h 476"/>
                  <a:gd name="T30" fmla="*/ 97 w 189"/>
                  <a:gd name="T31" fmla="*/ 154 h 476"/>
                  <a:gd name="T32" fmla="*/ 97 w 189"/>
                  <a:gd name="T33" fmla="*/ 133 h 476"/>
                  <a:gd name="T34" fmla="*/ 104 w 189"/>
                  <a:gd name="T35" fmla="*/ 92 h 476"/>
                  <a:gd name="T36" fmla="*/ 118 w 189"/>
                  <a:gd name="T37" fmla="*/ 52 h 476"/>
                  <a:gd name="T38" fmla="*/ 128 w 189"/>
                  <a:gd name="T39" fmla="*/ 34 h 476"/>
                  <a:gd name="T40" fmla="*/ 142 w 189"/>
                  <a:gd name="T41" fmla="*/ 17 h 476"/>
                  <a:gd name="T42" fmla="*/ 160 w 189"/>
                  <a:gd name="T43" fmla="*/ 2 h 476"/>
                  <a:gd name="T44" fmla="*/ 160 w 189"/>
                  <a:gd name="T45" fmla="*/ 2 h 476"/>
                  <a:gd name="T46" fmla="*/ 163 w 189"/>
                  <a:gd name="T47" fmla="*/ 1 h 476"/>
                  <a:gd name="T48" fmla="*/ 174 w 189"/>
                  <a:gd name="T49" fmla="*/ 0 h 476"/>
                  <a:gd name="T50" fmla="*/ 184 w 189"/>
                  <a:gd name="T51" fmla="*/ 5 h 476"/>
                  <a:gd name="T52" fmla="*/ 187 w 189"/>
                  <a:gd name="T53" fmla="*/ 7 h 476"/>
                  <a:gd name="T54" fmla="*/ 188 w 189"/>
                  <a:gd name="T55" fmla="*/ 11 h 476"/>
                  <a:gd name="T56" fmla="*/ 189 w 189"/>
                  <a:gd name="T57" fmla="*/ 21 h 476"/>
                  <a:gd name="T58" fmla="*/ 184 w 189"/>
                  <a:gd name="T59" fmla="*/ 32 h 476"/>
                  <a:gd name="T60" fmla="*/ 182 w 189"/>
                  <a:gd name="T61" fmla="*/ 34 h 476"/>
                  <a:gd name="T62" fmla="*/ 169 w 189"/>
                  <a:gd name="T63" fmla="*/ 44 h 476"/>
                  <a:gd name="T64" fmla="*/ 151 w 189"/>
                  <a:gd name="T65" fmla="*/ 70 h 476"/>
                  <a:gd name="T66" fmla="*/ 141 w 189"/>
                  <a:gd name="T67" fmla="*/ 99 h 476"/>
                  <a:gd name="T68" fmla="*/ 136 w 189"/>
                  <a:gd name="T69" fmla="*/ 135 h 476"/>
                  <a:gd name="T70" fmla="*/ 136 w 189"/>
                  <a:gd name="T71" fmla="*/ 154 h 476"/>
                  <a:gd name="T72" fmla="*/ 136 w 189"/>
                  <a:gd name="T73" fmla="*/ 174 h 476"/>
                  <a:gd name="T74" fmla="*/ 141 w 189"/>
                  <a:gd name="T75" fmla="*/ 236 h 476"/>
                  <a:gd name="T76" fmla="*/ 145 w 189"/>
                  <a:gd name="T77" fmla="*/ 299 h 476"/>
                  <a:gd name="T78" fmla="*/ 146 w 189"/>
                  <a:gd name="T79" fmla="*/ 320 h 476"/>
                  <a:gd name="T80" fmla="*/ 145 w 189"/>
                  <a:gd name="T81" fmla="*/ 341 h 476"/>
                  <a:gd name="T82" fmla="*/ 140 w 189"/>
                  <a:gd name="T83" fmla="*/ 382 h 476"/>
                  <a:gd name="T84" fmla="*/ 128 w 189"/>
                  <a:gd name="T85" fmla="*/ 410 h 476"/>
                  <a:gd name="T86" fmla="*/ 118 w 189"/>
                  <a:gd name="T87" fmla="*/ 427 h 476"/>
                  <a:gd name="T88" fmla="*/ 105 w 189"/>
                  <a:gd name="T89" fmla="*/ 442 h 476"/>
                  <a:gd name="T90" fmla="*/ 87 w 189"/>
                  <a:gd name="T91" fmla="*/ 456 h 476"/>
                  <a:gd name="T92" fmla="*/ 77 w 189"/>
                  <a:gd name="T93" fmla="*/ 462 h 476"/>
                  <a:gd name="T94" fmla="*/ 63 w 189"/>
                  <a:gd name="T95" fmla="*/ 468 h 476"/>
                  <a:gd name="T96" fmla="*/ 35 w 189"/>
                  <a:gd name="T97" fmla="*/ 474 h 476"/>
                  <a:gd name="T98" fmla="*/ 22 w 189"/>
                  <a:gd name="T99" fmla="*/ 476 h 476"/>
                  <a:gd name="T100" fmla="*/ 19 w 189"/>
                  <a:gd name="T101" fmla="*/ 476 h 476"/>
                  <a:gd name="T102" fmla="*/ 19 w 189"/>
                  <a:gd name="T103" fmla="*/ 476 h 476"/>
                  <a:gd name="T104" fmla="*/ 6 w 189"/>
                  <a:gd name="T105" fmla="*/ 471 h 476"/>
                  <a:gd name="T106" fmla="*/ 0 w 189"/>
                  <a:gd name="T107" fmla="*/ 459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476">
                    <a:moveTo>
                      <a:pt x="0" y="459"/>
                    </a:moveTo>
                    <a:lnTo>
                      <a:pt x="0" y="459"/>
                    </a:lnTo>
                    <a:lnTo>
                      <a:pt x="0" y="455"/>
                    </a:lnTo>
                    <a:lnTo>
                      <a:pt x="1" y="451"/>
                    </a:lnTo>
                    <a:lnTo>
                      <a:pt x="4" y="445"/>
                    </a:lnTo>
                    <a:lnTo>
                      <a:pt x="10" y="440"/>
                    </a:lnTo>
                    <a:lnTo>
                      <a:pt x="14" y="439"/>
                    </a:lnTo>
                    <a:lnTo>
                      <a:pt x="18" y="437"/>
                    </a:lnTo>
                    <a:lnTo>
                      <a:pt x="18" y="437"/>
                    </a:lnTo>
                    <a:lnTo>
                      <a:pt x="18" y="437"/>
                    </a:lnTo>
                    <a:lnTo>
                      <a:pt x="40" y="435"/>
                    </a:lnTo>
                    <a:lnTo>
                      <a:pt x="51" y="431"/>
                    </a:lnTo>
                    <a:lnTo>
                      <a:pt x="60" y="427"/>
                    </a:lnTo>
                    <a:lnTo>
                      <a:pt x="60" y="427"/>
                    </a:lnTo>
                    <a:lnTo>
                      <a:pt x="60" y="427"/>
                    </a:lnTo>
                    <a:lnTo>
                      <a:pt x="73" y="419"/>
                    </a:lnTo>
                    <a:lnTo>
                      <a:pt x="83" y="410"/>
                    </a:lnTo>
                    <a:lnTo>
                      <a:pt x="91" y="399"/>
                    </a:lnTo>
                    <a:lnTo>
                      <a:pt x="97" y="386"/>
                    </a:lnTo>
                    <a:lnTo>
                      <a:pt x="102" y="372"/>
                    </a:lnTo>
                    <a:lnTo>
                      <a:pt x="105" y="357"/>
                    </a:lnTo>
                    <a:lnTo>
                      <a:pt x="106" y="339"/>
                    </a:lnTo>
                    <a:lnTo>
                      <a:pt x="108" y="320"/>
                    </a:lnTo>
                    <a:lnTo>
                      <a:pt x="108" y="320"/>
                    </a:lnTo>
                    <a:lnTo>
                      <a:pt x="108" y="320"/>
                    </a:lnTo>
                    <a:lnTo>
                      <a:pt x="108" y="300"/>
                    </a:lnTo>
                    <a:lnTo>
                      <a:pt x="106" y="281"/>
                    </a:lnTo>
                    <a:lnTo>
                      <a:pt x="102" y="240"/>
                    </a:lnTo>
                    <a:lnTo>
                      <a:pt x="99" y="197"/>
                    </a:lnTo>
                    <a:lnTo>
                      <a:pt x="97" y="176"/>
                    </a:lnTo>
                    <a:lnTo>
                      <a:pt x="97" y="154"/>
                    </a:lnTo>
                    <a:lnTo>
                      <a:pt x="97" y="154"/>
                    </a:lnTo>
                    <a:lnTo>
                      <a:pt x="97" y="154"/>
                    </a:lnTo>
                    <a:lnTo>
                      <a:pt x="97" y="133"/>
                    </a:lnTo>
                    <a:lnTo>
                      <a:pt x="100" y="112"/>
                    </a:lnTo>
                    <a:lnTo>
                      <a:pt x="104" y="92"/>
                    </a:lnTo>
                    <a:lnTo>
                      <a:pt x="109" y="71"/>
                    </a:lnTo>
                    <a:lnTo>
                      <a:pt x="118" y="52"/>
                    </a:lnTo>
                    <a:lnTo>
                      <a:pt x="123" y="43"/>
                    </a:lnTo>
                    <a:lnTo>
                      <a:pt x="128" y="34"/>
                    </a:lnTo>
                    <a:lnTo>
                      <a:pt x="134" y="25"/>
                    </a:lnTo>
                    <a:lnTo>
                      <a:pt x="142" y="17"/>
                    </a:lnTo>
                    <a:lnTo>
                      <a:pt x="151" y="10"/>
                    </a:lnTo>
                    <a:lnTo>
                      <a:pt x="160" y="2"/>
                    </a:lnTo>
                    <a:lnTo>
                      <a:pt x="160" y="2"/>
                    </a:lnTo>
                    <a:lnTo>
                      <a:pt x="160" y="2"/>
                    </a:lnTo>
                    <a:lnTo>
                      <a:pt x="160" y="2"/>
                    </a:lnTo>
                    <a:lnTo>
                      <a:pt x="163" y="1"/>
                    </a:lnTo>
                    <a:lnTo>
                      <a:pt x="166" y="0"/>
                    </a:lnTo>
                    <a:lnTo>
                      <a:pt x="174" y="0"/>
                    </a:lnTo>
                    <a:lnTo>
                      <a:pt x="180" y="2"/>
                    </a:lnTo>
                    <a:lnTo>
                      <a:pt x="184" y="5"/>
                    </a:lnTo>
                    <a:lnTo>
                      <a:pt x="187" y="7"/>
                    </a:lnTo>
                    <a:lnTo>
                      <a:pt x="187" y="7"/>
                    </a:lnTo>
                    <a:lnTo>
                      <a:pt x="187" y="7"/>
                    </a:lnTo>
                    <a:lnTo>
                      <a:pt x="188" y="11"/>
                    </a:lnTo>
                    <a:lnTo>
                      <a:pt x="189" y="14"/>
                    </a:lnTo>
                    <a:lnTo>
                      <a:pt x="189" y="21"/>
                    </a:lnTo>
                    <a:lnTo>
                      <a:pt x="187" y="28"/>
                    </a:lnTo>
                    <a:lnTo>
                      <a:pt x="184" y="32"/>
                    </a:lnTo>
                    <a:lnTo>
                      <a:pt x="182" y="34"/>
                    </a:lnTo>
                    <a:lnTo>
                      <a:pt x="182" y="34"/>
                    </a:lnTo>
                    <a:lnTo>
                      <a:pt x="182" y="34"/>
                    </a:lnTo>
                    <a:lnTo>
                      <a:pt x="169" y="44"/>
                    </a:lnTo>
                    <a:lnTo>
                      <a:pt x="159" y="56"/>
                    </a:lnTo>
                    <a:lnTo>
                      <a:pt x="151" y="70"/>
                    </a:lnTo>
                    <a:lnTo>
                      <a:pt x="145" y="84"/>
                    </a:lnTo>
                    <a:lnTo>
                      <a:pt x="141" y="99"/>
                    </a:lnTo>
                    <a:lnTo>
                      <a:pt x="138" y="117"/>
                    </a:lnTo>
                    <a:lnTo>
                      <a:pt x="136" y="135"/>
                    </a:lnTo>
                    <a:lnTo>
                      <a:pt x="136" y="154"/>
                    </a:lnTo>
                    <a:lnTo>
                      <a:pt x="136" y="154"/>
                    </a:lnTo>
                    <a:lnTo>
                      <a:pt x="136" y="154"/>
                    </a:lnTo>
                    <a:lnTo>
                      <a:pt x="136" y="174"/>
                    </a:lnTo>
                    <a:lnTo>
                      <a:pt x="137" y="194"/>
                    </a:lnTo>
                    <a:lnTo>
                      <a:pt x="141" y="236"/>
                    </a:lnTo>
                    <a:lnTo>
                      <a:pt x="145" y="279"/>
                    </a:lnTo>
                    <a:lnTo>
                      <a:pt x="145" y="299"/>
                    </a:lnTo>
                    <a:lnTo>
                      <a:pt x="146" y="320"/>
                    </a:lnTo>
                    <a:lnTo>
                      <a:pt x="146" y="320"/>
                    </a:lnTo>
                    <a:lnTo>
                      <a:pt x="146" y="320"/>
                    </a:lnTo>
                    <a:lnTo>
                      <a:pt x="145" y="341"/>
                    </a:lnTo>
                    <a:lnTo>
                      <a:pt x="143" y="362"/>
                    </a:lnTo>
                    <a:lnTo>
                      <a:pt x="140" y="382"/>
                    </a:lnTo>
                    <a:lnTo>
                      <a:pt x="133" y="401"/>
                    </a:lnTo>
                    <a:lnTo>
                      <a:pt x="128" y="410"/>
                    </a:lnTo>
                    <a:lnTo>
                      <a:pt x="124" y="419"/>
                    </a:lnTo>
                    <a:lnTo>
                      <a:pt x="118" y="427"/>
                    </a:lnTo>
                    <a:lnTo>
                      <a:pt x="111" y="435"/>
                    </a:lnTo>
                    <a:lnTo>
                      <a:pt x="105" y="442"/>
                    </a:lnTo>
                    <a:lnTo>
                      <a:pt x="96" y="450"/>
                    </a:lnTo>
                    <a:lnTo>
                      <a:pt x="87" y="456"/>
                    </a:lnTo>
                    <a:lnTo>
                      <a:pt x="77" y="462"/>
                    </a:lnTo>
                    <a:lnTo>
                      <a:pt x="77" y="462"/>
                    </a:lnTo>
                    <a:lnTo>
                      <a:pt x="77" y="462"/>
                    </a:lnTo>
                    <a:lnTo>
                      <a:pt x="63" y="468"/>
                    </a:lnTo>
                    <a:lnTo>
                      <a:pt x="49" y="472"/>
                    </a:lnTo>
                    <a:lnTo>
                      <a:pt x="35" y="474"/>
                    </a:lnTo>
                    <a:lnTo>
                      <a:pt x="22" y="476"/>
                    </a:lnTo>
                    <a:lnTo>
                      <a:pt x="22" y="476"/>
                    </a:lnTo>
                    <a:lnTo>
                      <a:pt x="22" y="476"/>
                    </a:lnTo>
                    <a:lnTo>
                      <a:pt x="19" y="476"/>
                    </a:lnTo>
                    <a:lnTo>
                      <a:pt x="19" y="476"/>
                    </a:lnTo>
                    <a:lnTo>
                      <a:pt x="19" y="476"/>
                    </a:lnTo>
                    <a:lnTo>
                      <a:pt x="13" y="474"/>
                    </a:lnTo>
                    <a:lnTo>
                      <a:pt x="6" y="471"/>
                    </a:lnTo>
                    <a:lnTo>
                      <a:pt x="3" y="465"/>
                    </a:lnTo>
                    <a:lnTo>
                      <a:pt x="0" y="459"/>
                    </a:lnTo>
                    <a:lnTo>
                      <a:pt x="0" y="459"/>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16"/>
            <p:cNvSpPr>
              <a:spLocks/>
            </p:cNvSpPr>
            <p:nvPr/>
          </p:nvSpPr>
          <p:spPr bwMode="auto">
            <a:xfrm>
              <a:off x="1690688" y="4731949"/>
              <a:ext cx="1017405" cy="1017405"/>
            </a:xfrm>
            <a:custGeom>
              <a:avLst/>
              <a:gdLst>
                <a:gd name="T0" fmla="*/ 814 w 814"/>
                <a:gd name="T1" fmla="*/ 427 h 814"/>
                <a:gd name="T2" fmla="*/ 805 w 814"/>
                <a:gd name="T3" fmla="*/ 489 h 814"/>
                <a:gd name="T4" fmla="*/ 790 w 814"/>
                <a:gd name="T5" fmla="*/ 546 h 814"/>
                <a:gd name="T6" fmla="*/ 765 w 814"/>
                <a:gd name="T7" fmla="*/ 600 h 814"/>
                <a:gd name="T8" fmla="*/ 733 w 814"/>
                <a:gd name="T9" fmla="*/ 650 h 814"/>
                <a:gd name="T10" fmla="*/ 695 w 814"/>
                <a:gd name="T11" fmla="*/ 694 h 814"/>
                <a:gd name="T12" fmla="*/ 650 w 814"/>
                <a:gd name="T13" fmla="*/ 732 h 814"/>
                <a:gd name="T14" fmla="*/ 602 w 814"/>
                <a:gd name="T15" fmla="*/ 764 h 814"/>
                <a:gd name="T16" fmla="*/ 547 w 814"/>
                <a:gd name="T17" fmla="*/ 788 h 814"/>
                <a:gd name="T18" fmla="*/ 489 w 814"/>
                <a:gd name="T19" fmla="*/ 805 h 814"/>
                <a:gd name="T20" fmla="*/ 429 w 814"/>
                <a:gd name="T21" fmla="*/ 813 h 814"/>
                <a:gd name="T22" fmla="*/ 387 w 814"/>
                <a:gd name="T23" fmla="*/ 813 h 814"/>
                <a:gd name="T24" fmla="*/ 325 w 814"/>
                <a:gd name="T25" fmla="*/ 805 h 814"/>
                <a:gd name="T26" fmla="*/ 268 w 814"/>
                <a:gd name="T27" fmla="*/ 788 h 814"/>
                <a:gd name="T28" fmla="*/ 214 w 814"/>
                <a:gd name="T29" fmla="*/ 764 h 814"/>
                <a:gd name="T30" fmla="*/ 164 w 814"/>
                <a:gd name="T31" fmla="*/ 732 h 814"/>
                <a:gd name="T32" fmla="*/ 120 w 814"/>
                <a:gd name="T33" fmla="*/ 694 h 814"/>
                <a:gd name="T34" fmla="*/ 82 w 814"/>
                <a:gd name="T35" fmla="*/ 650 h 814"/>
                <a:gd name="T36" fmla="*/ 50 w 814"/>
                <a:gd name="T37" fmla="*/ 600 h 814"/>
                <a:gd name="T38" fmla="*/ 26 w 814"/>
                <a:gd name="T39" fmla="*/ 546 h 814"/>
                <a:gd name="T40" fmla="*/ 9 w 814"/>
                <a:gd name="T41" fmla="*/ 489 h 814"/>
                <a:gd name="T42" fmla="*/ 1 w 814"/>
                <a:gd name="T43" fmla="*/ 427 h 814"/>
                <a:gd name="T44" fmla="*/ 1 w 814"/>
                <a:gd name="T45" fmla="*/ 385 h 814"/>
                <a:gd name="T46" fmla="*/ 9 w 814"/>
                <a:gd name="T47" fmla="*/ 325 h 814"/>
                <a:gd name="T48" fmla="*/ 26 w 814"/>
                <a:gd name="T49" fmla="*/ 267 h 814"/>
                <a:gd name="T50" fmla="*/ 50 w 814"/>
                <a:gd name="T51" fmla="*/ 212 h 814"/>
                <a:gd name="T52" fmla="*/ 82 w 814"/>
                <a:gd name="T53" fmla="*/ 164 h 814"/>
                <a:gd name="T54" fmla="*/ 120 w 814"/>
                <a:gd name="T55" fmla="*/ 119 h 814"/>
                <a:gd name="T56" fmla="*/ 164 w 814"/>
                <a:gd name="T57" fmla="*/ 81 h 814"/>
                <a:gd name="T58" fmla="*/ 214 w 814"/>
                <a:gd name="T59" fmla="*/ 49 h 814"/>
                <a:gd name="T60" fmla="*/ 268 w 814"/>
                <a:gd name="T61" fmla="*/ 24 h 814"/>
                <a:gd name="T62" fmla="*/ 325 w 814"/>
                <a:gd name="T63" fmla="*/ 9 h 814"/>
                <a:gd name="T64" fmla="*/ 387 w 814"/>
                <a:gd name="T65" fmla="*/ 0 h 814"/>
                <a:gd name="T66" fmla="*/ 429 w 814"/>
                <a:gd name="T67" fmla="*/ 0 h 814"/>
                <a:gd name="T68" fmla="*/ 489 w 814"/>
                <a:gd name="T69" fmla="*/ 9 h 814"/>
                <a:gd name="T70" fmla="*/ 547 w 814"/>
                <a:gd name="T71" fmla="*/ 24 h 814"/>
                <a:gd name="T72" fmla="*/ 602 w 814"/>
                <a:gd name="T73" fmla="*/ 49 h 814"/>
                <a:gd name="T74" fmla="*/ 650 w 814"/>
                <a:gd name="T75" fmla="*/ 81 h 814"/>
                <a:gd name="T76" fmla="*/ 695 w 814"/>
                <a:gd name="T77" fmla="*/ 119 h 814"/>
                <a:gd name="T78" fmla="*/ 733 w 814"/>
                <a:gd name="T79" fmla="*/ 164 h 814"/>
                <a:gd name="T80" fmla="*/ 765 w 814"/>
                <a:gd name="T81" fmla="*/ 212 h 814"/>
                <a:gd name="T82" fmla="*/ 790 w 814"/>
                <a:gd name="T83" fmla="*/ 267 h 814"/>
                <a:gd name="T84" fmla="*/ 805 w 814"/>
                <a:gd name="T85" fmla="*/ 325 h 814"/>
                <a:gd name="T86" fmla="*/ 814 w 814"/>
                <a:gd name="T87" fmla="*/ 385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4" h="814">
                  <a:moveTo>
                    <a:pt x="814" y="407"/>
                  </a:moveTo>
                  <a:lnTo>
                    <a:pt x="814" y="407"/>
                  </a:lnTo>
                  <a:lnTo>
                    <a:pt x="814" y="427"/>
                  </a:lnTo>
                  <a:lnTo>
                    <a:pt x="812" y="448"/>
                  </a:lnTo>
                  <a:lnTo>
                    <a:pt x="809" y="468"/>
                  </a:lnTo>
                  <a:lnTo>
                    <a:pt x="805" y="489"/>
                  </a:lnTo>
                  <a:lnTo>
                    <a:pt x="801" y="508"/>
                  </a:lnTo>
                  <a:lnTo>
                    <a:pt x="796" y="527"/>
                  </a:lnTo>
                  <a:lnTo>
                    <a:pt x="790" y="546"/>
                  </a:lnTo>
                  <a:lnTo>
                    <a:pt x="782" y="564"/>
                  </a:lnTo>
                  <a:lnTo>
                    <a:pt x="774" y="584"/>
                  </a:lnTo>
                  <a:lnTo>
                    <a:pt x="765" y="600"/>
                  </a:lnTo>
                  <a:lnTo>
                    <a:pt x="755" y="618"/>
                  </a:lnTo>
                  <a:lnTo>
                    <a:pt x="745" y="633"/>
                  </a:lnTo>
                  <a:lnTo>
                    <a:pt x="733" y="650"/>
                  </a:lnTo>
                  <a:lnTo>
                    <a:pt x="721" y="665"/>
                  </a:lnTo>
                  <a:lnTo>
                    <a:pt x="708" y="680"/>
                  </a:lnTo>
                  <a:lnTo>
                    <a:pt x="695" y="694"/>
                  </a:lnTo>
                  <a:lnTo>
                    <a:pt x="681" y="708"/>
                  </a:lnTo>
                  <a:lnTo>
                    <a:pt x="666" y="721"/>
                  </a:lnTo>
                  <a:lnTo>
                    <a:pt x="650" y="732"/>
                  </a:lnTo>
                  <a:lnTo>
                    <a:pt x="635" y="744"/>
                  </a:lnTo>
                  <a:lnTo>
                    <a:pt x="618" y="755"/>
                  </a:lnTo>
                  <a:lnTo>
                    <a:pt x="602" y="764"/>
                  </a:lnTo>
                  <a:lnTo>
                    <a:pt x="584" y="773"/>
                  </a:lnTo>
                  <a:lnTo>
                    <a:pt x="566" y="782"/>
                  </a:lnTo>
                  <a:lnTo>
                    <a:pt x="547" y="788"/>
                  </a:lnTo>
                  <a:lnTo>
                    <a:pt x="529" y="795"/>
                  </a:lnTo>
                  <a:lnTo>
                    <a:pt x="509" y="801"/>
                  </a:lnTo>
                  <a:lnTo>
                    <a:pt x="489" y="805"/>
                  </a:lnTo>
                  <a:lnTo>
                    <a:pt x="470" y="809"/>
                  </a:lnTo>
                  <a:lnTo>
                    <a:pt x="449" y="811"/>
                  </a:lnTo>
                  <a:lnTo>
                    <a:pt x="429" y="813"/>
                  </a:lnTo>
                  <a:lnTo>
                    <a:pt x="407" y="814"/>
                  </a:lnTo>
                  <a:lnTo>
                    <a:pt x="407" y="814"/>
                  </a:lnTo>
                  <a:lnTo>
                    <a:pt x="387" y="813"/>
                  </a:lnTo>
                  <a:lnTo>
                    <a:pt x="366" y="811"/>
                  </a:lnTo>
                  <a:lnTo>
                    <a:pt x="346" y="809"/>
                  </a:lnTo>
                  <a:lnTo>
                    <a:pt x="325" y="805"/>
                  </a:lnTo>
                  <a:lnTo>
                    <a:pt x="306" y="801"/>
                  </a:lnTo>
                  <a:lnTo>
                    <a:pt x="287" y="795"/>
                  </a:lnTo>
                  <a:lnTo>
                    <a:pt x="268" y="788"/>
                  </a:lnTo>
                  <a:lnTo>
                    <a:pt x="250" y="782"/>
                  </a:lnTo>
                  <a:lnTo>
                    <a:pt x="230" y="773"/>
                  </a:lnTo>
                  <a:lnTo>
                    <a:pt x="214" y="764"/>
                  </a:lnTo>
                  <a:lnTo>
                    <a:pt x="196" y="755"/>
                  </a:lnTo>
                  <a:lnTo>
                    <a:pt x="180" y="744"/>
                  </a:lnTo>
                  <a:lnTo>
                    <a:pt x="164" y="732"/>
                  </a:lnTo>
                  <a:lnTo>
                    <a:pt x="148" y="721"/>
                  </a:lnTo>
                  <a:lnTo>
                    <a:pt x="134" y="708"/>
                  </a:lnTo>
                  <a:lnTo>
                    <a:pt x="120" y="694"/>
                  </a:lnTo>
                  <a:lnTo>
                    <a:pt x="106" y="680"/>
                  </a:lnTo>
                  <a:lnTo>
                    <a:pt x="93" y="665"/>
                  </a:lnTo>
                  <a:lnTo>
                    <a:pt x="82" y="650"/>
                  </a:lnTo>
                  <a:lnTo>
                    <a:pt x="70" y="633"/>
                  </a:lnTo>
                  <a:lnTo>
                    <a:pt x="59" y="618"/>
                  </a:lnTo>
                  <a:lnTo>
                    <a:pt x="50" y="600"/>
                  </a:lnTo>
                  <a:lnTo>
                    <a:pt x="41" y="584"/>
                  </a:lnTo>
                  <a:lnTo>
                    <a:pt x="32" y="564"/>
                  </a:lnTo>
                  <a:lnTo>
                    <a:pt x="26" y="546"/>
                  </a:lnTo>
                  <a:lnTo>
                    <a:pt x="19" y="527"/>
                  </a:lnTo>
                  <a:lnTo>
                    <a:pt x="13" y="508"/>
                  </a:lnTo>
                  <a:lnTo>
                    <a:pt x="9" y="489"/>
                  </a:lnTo>
                  <a:lnTo>
                    <a:pt x="5" y="468"/>
                  </a:lnTo>
                  <a:lnTo>
                    <a:pt x="3" y="448"/>
                  </a:lnTo>
                  <a:lnTo>
                    <a:pt x="1" y="427"/>
                  </a:lnTo>
                  <a:lnTo>
                    <a:pt x="0" y="407"/>
                  </a:lnTo>
                  <a:lnTo>
                    <a:pt x="0" y="407"/>
                  </a:lnTo>
                  <a:lnTo>
                    <a:pt x="1" y="385"/>
                  </a:lnTo>
                  <a:lnTo>
                    <a:pt x="3" y="365"/>
                  </a:lnTo>
                  <a:lnTo>
                    <a:pt x="5" y="344"/>
                  </a:lnTo>
                  <a:lnTo>
                    <a:pt x="9" y="325"/>
                  </a:lnTo>
                  <a:lnTo>
                    <a:pt x="13" y="305"/>
                  </a:lnTo>
                  <a:lnTo>
                    <a:pt x="19" y="285"/>
                  </a:lnTo>
                  <a:lnTo>
                    <a:pt x="26" y="267"/>
                  </a:lnTo>
                  <a:lnTo>
                    <a:pt x="32" y="248"/>
                  </a:lnTo>
                  <a:lnTo>
                    <a:pt x="41" y="230"/>
                  </a:lnTo>
                  <a:lnTo>
                    <a:pt x="50" y="212"/>
                  </a:lnTo>
                  <a:lnTo>
                    <a:pt x="59" y="196"/>
                  </a:lnTo>
                  <a:lnTo>
                    <a:pt x="70" y="179"/>
                  </a:lnTo>
                  <a:lnTo>
                    <a:pt x="82" y="164"/>
                  </a:lnTo>
                  <a:lnTo>
                    <a:pt x="93" y="148"/>
                  </a:lnTo>
                  <a:lnTo>
                    <a:pt x="106" y="133"/>
                  </a:lnTo>
                  <a:lnTo>
                    <a:pt x="120" y="119"/>
                  </a:lnTo>
                  <a:lnTo>
                    <a:pt x="134" y="106"/>
                  </a:lnTo>
                  <a:lnTo>
                    <a:pt x="148" y="93"/>
                  </a:lnTo>
                  <a:lnTo>
                    <a:pt x="164" y="81"/>
                  </a:lnTo>
                  <a:lnTo>
                    <a:pt x="180" y="69"/>
                  </a:lnTo>
                  <a:lnTo>
                    <a:pt x="196" y="59"/>
                  </a:lnTo>
                  <a:lnTo>
                    <a:pt x="214" y="49"/>
                  </a:lnTo>
                  <a:lnTo>
                    <a:pt x="230" y="40"/>
                  </a:lnTo>
                  <a:lnTo>
                    <a:pt x="250" y="32"/>
                  </a:lnTo>
                  <a:lnTo>
                    <a:pt x="268" y="24"/>
                  </a:lnTo>
                  <a:lnTo>
                    <a:pt x="287" y="18"/>
                  </a:lnTo>
                  <a:lnTo>
                    <a:pt x="306" y="13"/>
                  </a:lnTo>
                  <a:lnTo>
                    <a:pt x="325" y="9"/>
                  </a:lnTo>
                  <a:lnTo>
                    <a:pt x="346" y="5"/>
                  </a:lnTo>
                  <a:lnTo>
                    <a:pt x="366" y="2"/>
                  </a:lnTo>
                  <a:lnTo>
                    <a:pt x="387" y="0"/>
                  </a:lnTo>
                  <a:lnTo>
                    <a:pt x="407" y="0"/>
                  </a:lnTo>
                  <a:lnTo>
                    <a:pt x="407" y="0"/>
                  </a:lnTo>
                  <a:lnTo>
                    <a:pt x="429" y="0"/>
                  </a:lnTo>
                  <a:lnTo>
                    <a:pt x="449" y="2"/>
                  </a:lnTo>
                  <a:lnTo>
                    <a:pt x="470" y="5"/>
                  </a:lnTo>
                  <a:lnTo>
                    <a:pt x="489" y="9"/>
                  </a:lnTo>
                  <a:lnTo>
                    <a:pt x="509" y="13"/>
                  </a:lnTo>
                  <a:lnTo>
                    <a:pt x="529" y="18"/>
                  </a:lnTo>
                  <a:lnTo>
                    <a:pt x="547" y="24"/>
                  </a:lnTo>
                  <a:lnTo>
                    <a:pt x="566" y="32"/>
                  </a:lnTo>
                  <a:lnTo>
                    <a:pt x="584" y="40"/>
                  </a:lnTo>
                  <a:lnTo>
                    <a:pt x="602" y="49"/>
                  </a:lnTo>
                  <a:lnTo>
                    <a:pt x="618" y="59"/>
                  </a:lnTo>
                  <a:lnTo>
                    <a:pt x="635" y="69"/>
                  </a:lnTo>
                  <a:lnTo>
                    <a:pt x="650" y="81"/>
                  </a:lnTo>
                  <a:lnTo>
                    <a:pt x="666" y="93"/>
                  </a:lnTo>
                  <a:lnTo>
                    <a:pt x="681" y="106"/>
                  </a:lnTo>
                  <a:lnTo>
                    <a:pt x="695" y="119"/>
                  </a:lnTo>
                  <a:lnTo>
                    <a:pt x="708" y="133"/>
                  </a:lnTo>
                  <a:lnTo>
                    <a:pt x="721" y="148"/>
                  </a:lnTo>
                  <a:lnTo>
                    <a:pt x="733" y="164"/>
                  </a:lnTo>
                  <a:lnTo>
                    <a:pt x="745" y="179"/>
                  </a:lnTo>
                  <a:lnTo>
                    <a:pt x="755" y="196"/>
                  </a:lnTo>
                  <a:lnTo>
                    <a:pt x="765" y="212"/>
                  </a:lnTo>
                  <a:lnTo>
                    <a:pt x="774" y="230"/>
                  </a:lnTo>
                  <a:lnTo>
                    <a:pt x="782" y="248"/>
                  </a:lnTo>
                  <a:lnTo>
                    <a:pt x="790" y="267"/>
                  </a:lnTo>
                  <a:lnTo>
                    <a:pt x="796" y="285"/>
                  </a:lnTo>
                  <a:lnTo>
                    <a:pt x="801" y="305"/>
                  </a:lnTo>
                  <a:lnTo>
                    <a:pt x="805" y="325"/>
                  </a:lnTo>
                  <a:lnTo>
                    <a:pt x="809" y="344"/>
                  </a:lnTo>
                  <a:lnTo>
                    <a:pt x="812" y="365"/>
                  </a:lnTo>
                  <a:lnTo>
                    <a:pt x="814" y="385"/>
                  </a:lnTo>
                  <a:lnTo>
                    <a:pt x="814" y="407"/>
                  </a:lnTo>
                  <a:lnTo>
                    <a:pt x="814" y="407"/>
                  </a:lnTo>
                  <a:close/>
                </a:path>
              </a:pathLst>
            </a:custGeom>
            <a:solidFill>
              <a:srgbClr val="6E7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1690688" y="5841846"/>
              <a:ext cx="1017405" cy="1016155"/>
            </a:xfrm>
            <a:custGeom>
              <a:avLst/>
              <a:gdLst>
                <a:gd name="T0" fmla="*/ 814 w 814"/>
                <a:gd name="T1" fmla="*/ 428 h 813"/>
                <a:gd name="T2" fmla="*/ 805 w 814"/>
                <a:gd name="T3" fmla="*/ 489 h 813"/>
                <a:gd name="T4" fmla="*/ 790 w 814"/>
                <a:gd name="T5" fmla="*/ 547 h 813"/>
                <a:gd name="T6" fmla="*/ 765 w 814"/>
                <a:gd name="T7" fmla="*/ 601 h 813"/>
                <a:gd name="T8" fmla="*/ 733 w 814"/>
                <a:gd name="T9" fmla="*/ 650 h 813"/>
                <a:gd name="T10" fmla="*/ 695 w 814"/>
                <a:gd name="T11" fmla="*/ 694 h 813"/>
                <a:gd name="T12" fmla="*/ 650 w 814"/>
                <a:gd name="T13" fmla="*/ 732 h 813"/>
                <a:gd name="T14" fmla="*/ 602 w 814"/>
                <a:gd name="T15" fmla="*/ 764 h 813"/>
                <a:gd name="T16" fmla="*/ 547 w 814"/>
                <a:gd name="T17" fmla="*/ 789 h 813"/>
                <a:gd name="T18" fmla="*/ 489 w 814"/>
                <a:gd name="T19" fmla="*/ 805 h 813"/>
                <a:gd name="T20" fmla="*/ 429 w 814"/>
                <a:gd name="T21" fmla="*/ 813 h 813"/>
                <a:gd name="T22" fmla="*/ 387 w 814"/>
                <a:gd name="T23" fmla="*/ 813 h 813"/>
                <a:gd name="T24" fmla="*/ 325 w 814"/>
                <a:gd name="T25" fmla="*/ 805 h 813"/>
                <a:gd name="T26" fmla="*/ 268 w 814"/>
                <a:gd name="T27" fmla="*/ 789 h 813"/>
                <a:gd name="T28" fmla="*/ 214 w 814"/>
                <a:gd name="T29" fmla="*/ 764 h 813"/>
                <a:gd name="T30" fmla="*/ 164 w 814"/>
                <a:gd name="T31" fmla="*/ 732 h 813"/>
                <a:gd name="T32" fmla="*/ 120 w 814"/>
                <a:gd name="T33" fmla="*/ 694 h 813"/>
                <a:gd name="T34" fmla="*/ 82 w 814"/>
                <a:gd name="T35" fmla="*/ 650 h 813"/>
                <a:gd name="T36" fmla="*/ 50 w 814"/>
                <a:gd name="T37" fmla="*/ 601 h 813"/>
                <a:gd name="T38" fmla="*/ 26 w 814"/>
                <a:gd name="T39" fmla="*/ 547 h 813"/>
                <a:gd name="T40" fmla="*/ 9 w 814"/>
                <a:gd name="T41" fmla="*/ 489 h 813"/>
                <a:gd name="T42" fmla="*/ 1 w 814"/>
                <a:gd name="T43" fmla="*/ 428 h 813"/>
                <a:gd name="T44" fmla="*/ 1 w 814"/>
                <a:gd name="T45" fmla="*/ 385 h 813"/>
                <a:gd name="T46" fmla="*/ 9 w 814"/>
                <a:gd name="T47" fmla="*/ 325 h 813"/>
                <a:gd name="T48" fmla="*/ 26 w 814"/>
                <a:gd name="T49" fmla="*/ 266 h 813"/>
                <a:gd name="T50" fmla="*/ 50 w 814"/>
                <a:gd name="T51" fmla="*/ 213 h 813"/>
                <a:gd name="T52" fmla="*/ 82 w 814"/>
                <a:gd name="T53" fmla="*/ 164 h 813"/>
                <a:gd name="T54" fmla="*/ 120 w 814"/>
                <a:gd name="T55" fmla="*/ 119 h 813"/>
                <a:gd name="T56" fmla="*/ 164 w 814"/>
                <a:gd name="T57" fmla="*/ 81 h 813"/>
                <a:gd name="T58" fmla="*/ 214 w 814"/>
                <a:gd name="T59" fmla="*/ 49 h 813"/>
                <a:gd name="T60" fmla="*/ 268 w 814"/>
                <a:gd name="T61" fmla="*/ 25 h 813"/>
                <a:gd name="T62" fmla="*/ 325 w 814"/>
                <a:gd name="T63" fmla="*/ 8 h 813"/>
                <a:gd name="T64" fmla="*/ 387 w 814"/>
                <a:gd name="T65" fmla="*/ 0 h 813"/>
                <a:gd name="T66" fmla="*/ 429 w 814"/>
                <a:gd name="T67" fmla="*/ 0 h 813"/>
                <a:gd name="T68" fmla="*/ 489 w 814"/>
                <a:gd name="T69" fmla="*/ 8 h 813"/>
                <a:gd name="T70" fmla="*/ 547 w 814"/>
                <a:gd name="T71" fmla="*/ 25 h 813"/>
                <a:gd name="T72" fmla="*/ 602 w 814"/>
                <a:gd name="T73" fmla="*/ 49 h 813"/>
                <a:gd name="T74" fmla="*/ 650 w 814"/>
                <a:gd name="T75" fmla="*/ 81 h 813"/>
                <a:gd name="T76" fmla="*/ 695 w 814"/>
                <a:gd name="T77" fmla="*/ 119 h 813"/>
                <a:gd name="T78" fmla="*/ 733 w 814"/>
                <a:gd name="T79" fmla="*/ 164 h 813"/>
                <a:gd name="T80" fmla="*/ 765 w 814"/>
                <a:gd name="T81" fmla="*/ 213 h 813"/>
                <a:gd name="T82" fmla="*/ 790 w 814"/>
                <a:gd name="T83" fmla="*/ 266 h 813"/>
                <a:gd name="T84" fmla="*/ 805 w 814"/>
                <a:gd name="T85" fmla="*/ 325 h 813"/>
                <a:gd name="T86" fmla="*/ 814 w 814"/>
                <a:gd name="T87" fmla="*/ 38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4" h="813">
                  <a:moveTo>
                    <a:pt x="814" y="407"/>
                  </a:moveTo>
                  <a:lnTo>
                    <a:pt x="814" y="407"/>
                  </a:lnTo>
                  <a:lnTo>
                    <a:pt x="814" y="428"/>
                  </a:lnTo>
                  <a:lnTo>
                    <a:pt x="812" y="448"/>
                  </a:lnTo>
                  <a:lnTo>
                    <a:pt x="809" y="469"/>
                  </a:lnTo>
                  <a:lnTo>
                    <a:pt x="805" y="489"/>
                  </a:lnTo>
                  <a:lnTo>
                    <a:pt x="801" y="508"/>
                  </a:lnTo>
                  <a:lnTo>
                    <a:pt x="796" y="528"/>
                  </a:lnTo>
                  <a:lnTo>
                    <a:pt x="790" y="547"/>
                  </a:lnTo>
                  <a:lnTo>
                    <a:pt x="782" y="565"/>
                  </a:lnTo>
                  <a:lnTo>
                    <a:pt x="774" y="583"/>
                  </a:lnTo>
                  <a:lnTo>
                    <a:pt x="765" y="601"/>
                  </a:lnTo>
                  <a:lnTo>
                    <a:pt x="755" y="617"/>
                  </a:lnTo>
                  <a:lnTo>
                    <a:pt x="745" y="634"/>
                  </a:lnTo>
                  <a:lnTo>
                    <a:pt x="733" y="650"/>
                  </a:lnTo>
                  <a:lnTo>
                    <a:pt x="721" y="666"/>
                  </a:lnTo>
                  <a:lnTo>
                    <a:pt x="708" y="680"/>
                  </a:lnTo>
                  <a:lnTo>
                    <a:pt x="695" y="694"/>
                  </a:lnTo>
                  <a:lnTo>
                    <a:pt x="681" y="708"/>
                  </a:lnTo>
                  <a:lnTo>
                    <a:pt x="666" y="721"/>
                  </a:lnTo>
                  <a:lnTo>
                    <a:pt x="650" y="732"/>
                  </a:lnTo>
                  <a:lnTo>
                    <a:pt x="635" y="744"/>
                  </a:lnTo>
                  <a:lnTo>
                    <a:pt x="618" y="754"/>
                  </a:lnTo>
                  <a:lnTo>
                    <a:pt x="602" y="764"/>
                  </a:lnTo>
                  <a:lnTo>
                    <a:pt x="584" y="773"/>
                  </a:lnTo>
                  <a:lnTo>
                    <a:pt x="566" y="781"/>
                  </a:lnTo>
                  <a:lnTo>
                    <a:pt x="547" y="789"/>
                  </a:lnTo>
                  <a:lnTo>
                    <a:pt x="529" y="795"/>
                  </a:lnTo>
                  <a:lnTo>
                    <a:pt x="509" y="800"/>
                  </a:lnTo>
                  <a:lnTo>
                    <a:pt x="489" y="805"/>
                  </a:lnTo>
                  <a:lnTo>
                    <a:pt x="470" y="809"/>
                  </a:lnTo>
                  <a:lnTo>
                    <a:pt x="449" y="812"/>
                  </a:lnTo>
                  <a:lnTo>
                    <a:pt x="429" y="813"/>
                  </a:lnTo>
                  <a:lnTo>
                    <a:pt x="407" y="813"/>
                  </a:lnTo>
                  <a:lnTo>
                    <a:pt x="407" y="813"/>
                  </a:lnTo>
                  <a:lnTo>
                    <a:pt x="387" y="813"/>
                  </a:lnTo>
                  <a:lnTo>
                    <a:pt x="366" y="812"/>
                  </a:lnTo>
                  <a:lnTo>
                    <a:pt x="346" y="809"/>
                  </a:lnTo>
                  <a:lnTo>
                    <a:pt x="325" y="805"/>
                  </a:lnTo>
                  <a:lnTo>
                    <a:pt x="306" y="800"/>
                  </a:lnTo>
                  <a:lnTo>
                    <a:pt x="287" y="795"/>
                  </a:lnTo>
                  <a:lnTo>
                    <a:pt x="268" y="789"/>
                  </a:lnTo>
                  <a:lnTo>
                    <a:pt x="250" y="781"/>
                  </a:lnTo>
                  <a:lnTo>
                    <a:pt x="230" y="773"/>
                  </a:lnTo>
                  <a:lnTo>
                    <a:pt x="214" y="764"/>
                  </a:lnTo>
                  <a:lnTo>
                    <a:pt x="196" y="754"/>
                  </a:lnTo>
                  <a:lnTo>
                    <a:pt x="180" y="744"/>
                  </a:lnTo>
                  <a:lnTo>
                    <a:pt x="164" y="732"/>
                  </a:lnTo>
                  <a:lnTo>
                    <a:pt x="148" y="721"/>
                  </a:lnTo>
                  <a:lnTo>
                    <a:pt x="134" y="708"/>
                  </a:lnTo>
                  <a:lnTo>
                    <a:pt x="120" y="694"/>
                  </a:lnTo>
                  <a:lnTo>
                    <a:pt x="106" y="680"/>
                  </a:lnTo>
                  <a:lnTo>
                    <a:pt x="93" y="666"/>
                  </a:lnTo>
                  <a:lnTo>
                    <a:pt x="82" y="650"/>
                  </a:lnTo>
                  <a:lnTo>
                    <a:pt x="70" y="634"/>
                  </a:lnTo>
                  <a:lnTo>
                    <a:pt x="59" y="617"/>
                  </a:lnTo>
                  <a:lnTo>
                    <a:pt x="50" y="601"/>
                  </a:lnTo>
                  <a:lnTo>
                    <a:pt x="41" y="583"/>
                  </a:lnTo>
                  <a:lnTo>
                    <a:pt x="32" y="565"/>
                  </a:lnTo>
                  <a:lnTo>
                    <a:pt x="26" y="547"/>
                  </a:lnTo>
                  <a:lnTo>
                    <a:pt x="19" y="528"/>
                  </a:lnTo>
                  <a:lnTo>
                    <a:pt x="13" y="508"/>
                  </a:lnTo>
                  <a:lnTo>
                    <a:pt x="9" y="489"/>
                  </a:lnTo>
                  <a:lnTo>
                    <a:pt x="5" y="469"/>
                  </a:lnTo>
                  <a:lnTo>
                    <a:pt x="3" y="448"/>
                  </a:lnTo>
                  <a:lnTo>
                    <a:pt x="1" y="428"/>
                  </a:lnTo>
                  <a:lnTo>
                    <a:pt x="0" y="407"/>
                  </a:lnTo>
                  <a:lnTo>
                    <a:pt x="0" y="407"/>
                  </a:lnTo>
                  <a:lnTo>
                    <a:pt x="1" y="385"/>
                  </a:lnTo>
                  <a:lnTo>
                    <a:pt x="3" y="365"/>
                  </a:lnTo>
                  <a:lnTo>
                    <a:pt x="5" y="345"/>
                  </a:lnTo>
                  <a:lnTo>
                    <a:pt x="9" y="325"/>
                  </a:lnTo>
                  <a:lnTo>
                    <a:pt x="13" y="305"/>
                  </a:lnTo>
                  <a:lnTo>
                    <a:pt x="19" y="286"/>
                  </a:lnTo>
                  <a:lnTo>
                    <a:pt x="26" y="266"/>
                  </a:lnTo>
                  <a:lnTo>
                    <a:pt x="32" y="249"/>
                  </a:lnTo>
                  <a:lnTo>
                    <a:pt x="41" y="231"/>
                  </a:lnTo>
                  <a:lnTo>
                    <a:pt x="50" y="213"/>
                  </a:lnTo>
                  <a:lnTo>
                    <a:pt x="59" y="196"/>
                  </a:lnTo>
                  <a:lnTo>
                    <a:pt x="70" y="179"/>
                  </a:lnTo>
                  <a:lnTo>
                    <a:pt x="82" y="164"/>
                  </a:lnTo>
                  <a:lnTo>
                    <a:pt x="93" y="149"/>
                  </a:lnTo>
                  <a:lnTo>
                    <a:pt x="106" y="133"/>
                  </a:lnTo>
                  <a:lnTo>
                    <a:pt x="120" y="119"/>
                  </a:lnTo>
                  <a:lnTo>
                    <a:pt x="134" y="105"/>
                  </a:lnTo>
                  <a:lnTo>
                    <a:pt x="148" y="92"/>
                  </a:lnTo>
                  <a:lnTo>
                    <a:pt x="164" y="81"/>
                  </a:lnTo>
                  <a:lnTo>
                    <a:pt x="180" y="69"/>
                  </a:lnTo>
                  <a:lnTo>
                    <a:pt x="196" y="59"/>
                  </a:lnTo>
                  <a:lnTo>
                    <a:pt x="214" y="49"/>
                  </a:lnTo>
                  <a:lnTo>
                    <a:pt x="230" y="40"/>
                  </a:lnTo>
                  <a:lnTo>
                    <a:pt x="250" y="32"/>
                  </a:lnTo>
                  <a:lnTo>
                    <a:pt x="268" y="25"/>
                  </a:lnTo>
                  <a:lnTo>
                    <a:pt x="287" y="18"/>
                  </a:lnTo>
                  <a:lnTo>
                    <a:pt x="306" y="13"/>
                  </a:lnTo>
                  <a:lnTo>
                    <a:pt x="325" y="8"/>
                  </a:lnTo>
                  <a:lnTo>
                    <a:pt x="346" y="5"/>
                  </a:lnTo>
                  <a:lnTo>
                    <a:pt x="366" y="3"/>
                  </a:lnTo>
                  <a:lnTo>
                    <a:pt x="387" y="0"/>
                  </a:lnTo>
                  <a:lnTo>
                    <a:pt x="407" y="0"/>
                  </a:lnTo>
                  <a:lnTo>
                    <a:pt x="407" y="0"/>
                  </a:lnTo>
                  <a:lnTo>
                    <a:pt x="429" y="0"/>
                  </a:lnTo>
                  <a:lnTo>
                    <a:pt x="449" y="3"/>
                  </a:lnTo>
                  <a:lnTo>
                    <a:pt x="470" y="5"/>
                  </a:lnTo>
                  <a:lnTo>
                    <a:pt x="489" y="8"/>
                  </a:lnTo>
                  <a:lnTo>
                    <a:pt x="509" y="13"/>
                  </a:lnTo>
                  <a:lnTo>
                    <a:pt x="529" y="18"/>
                  </a:lnTo>
                  <a:lnTo>
                    <a:pt x="547" y="25"/>
                  </a:lnTo>
                  <a:lnTo>
                    <a:pt x="566" y="32"/>
                  </a:lnTo>
                  <a:lnTo>
                    <a:pt x="584" y="40"/>
                  </a:lnTo>
                  <a:lnTo>
                    <a:pt x="602" y="49"/>
                  </a:lnTo>
                  <a:lnTo>
                    <a:pt x="618" y="59"/>
                  </a:lnTo>
                  <a:lnTo>
                    <a:pt x="635" y="69"/>
                  </a:lnTo>
                  <a:lnTo>
                    <a:pt x="650" y="81"/>
                  </a:lnTo>
                  <a:lnTo>
                    <a:pt x="666" y="92"/>
                  </a:lnTo>
                  <a:lnTo>
                    <a:pt x="681" y="105"/>
                  </a:lnTo>
                  <a:lnTo>
                    <a:pt x="695" y="119"/>
                  </a:lnTo>
                  <a:lnTo>
                    <a:pt x="708" y="133"/>
                  </a:lnTo>
                  <a:lnTo>
                    <a:pt x="721" y="149"/>
                  </a:lnTo>
                  <a:lnTo>
                    <a:pt x="733" y="164"/>
                  </a:lnTo>
                  <a:lnTo>
                    <a:pt x="745" y="179"/>
                  </a:lnTo>
                  <a:lnTo>
                    <a:pt x="755" y="196"/>
                  </a:lnTo>
                  <a:lnTo>
                    <a:pt x="765" y="213"/>
                  </a:lnTo>
                  <a:lnTo>
                    <a:pt x="774" y="231"/>
                  </a:lnTo>
                  <a:lnTo>
                    <a:pt x="782" y="249"/>
                  </a:lnTo>
                  <a:lnTo>
                    <a:pt x="790" y="266"/>
                  </a:lnTo>
                  <a:lnTo>
                    <a:pt x="796" y="286"/>
                  </a:lnTo>
                  <a:lnTo>
                    <a:pt x="801" y="305"/>
                  </a:lnTo>
                  <a:lnTo>
                    <a:pt x="805" y="325"/>
                  </a:lnTo>
                  <a:lnTo>
                    <a:pt x="809" y="345"/>
                  </a:lnTo>
                  <a:lnTo>
                    <a:pt x="812" y="365"/>
                  </a:lnTo>
                  <a:lnTo>
                    <a:pt x="814" y="385"/>
                  </a:lnTo>
                  <a:lnTo>
                    <a:pt x="814" y="407"/>
                  </a:lnTo>
                  <a:lnTo>
                    <a:pt x="814" y="407"/>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2075652" y="5949336"/>
              <a:ext cx="254975" cy="804925"/>
              <a:chOff x="2075652" y="5949336"/>
              <a:chExt cx="254976" cy="804925"/>
            </a:xfrm>
          </p:grpSpPr>
          <p:sp>
            <p:nvSpPr>
              <p:cNvPr id="19" name="Freeform 18"/>
              <p:cNvSpPr>
                <a:spLocks/>
              </p:cNvSpPr>
              <p:nvPr/>
            </p:nvSpPr>
            <p:spPr bwMode="auto">
              <a:xfrm>
                <a:off x="2120648" y="5949336"/>
                <a:ext cx="152486" cy="353717"/>
              </a:xfrm>
              <a:custGeom>
                <a:avLst/>
                <a:gdLst>
                  <a:gd name="T0" fmla="*/ 18 w 122"/>
                  <a:gd name="T1" fmla="*/ 0 h 283"/>
                  <a:gd name="T2" fmla="*/ 18 w 122"/>
                  <a:gd name="T3" fmla="*/ 0 h 283"/>
                  <a:gd name="T4" fmla="*/ 17 w 122"/>
                  <a:gd name="T5" fmla="*/ 74 h 283"/>
                  <a:gd name="T6" fmla="*/ 13 w 122"/>
                  <a:gd name="T7" fmla="*/ 146 h 283"/>
                  <a:gd name="T8" fmla="*/ 8 w 122"/>
                  <a:gd name="T9" fmla="*/ 214 h 283"/>
                  <a:gd name="T10" fmla="*/ 0 w 122"/>
                  <a:gd name="T11" fmla="*/ 275 h 283"/>
                  <a:gd name="T12" fmla="*/ 3 w 122"/>
                  <a:gd name="T13" fmla="*/ 275 h 283"/>
                  <a:gd name="T14" fmla="*/ 3 w 122"/>
                  <a:gd name="T15" fmla="*/ 275 h 283"/>
                  <a:gd name="T16" fmla="*/ 9 w 122"/>
                  <a:gd name="T17" fmla="*/ 255 h 283"/>
                  <a:gd name="T18" fmla="*/ 17 w 122"/>
                  <a:gd name="T19" fmla="*/ 238 h 283"/>
                  <a:gd name="T20" fmla="*/ 23 w 122"/>
                  <a:gd name="T21" fmla="*/ 223 h 283"/>
                  <a:gd name="T22" fmla="*/ 31 w 122"/>
                  <a:gd name="T23" fmla="*/ 211 h 283"/>
                  <a:gd name="T24" fmla="*/ 39 w 122"/>
                  <a:gd name="T25" fmla="*/ 202 h 283"/>
                  <a:gd name="T26" fmla="*/ 46 w 122"/>
                  <a:gd name="T27" fmla="*/ 196 h 283"/>
                  <a:gd name="T28" fmla="*/ 54 w 122"/>
                  <a:gd name="T29" fmla="*/ 192 h 283"/>
                  <a:gd name="T30" fmla="*/ 62 w 122"/>
                  <a:gd name="T31" fmla="*/ 191 h 283"/>
                  <a:gd name="T32" fmla="*/ 69 w 122"/>
                  <a:gd name="T33" fmla="*/ 192 h 283"/>
                  <a:gd name="T34" fmla="*/ 77 w 122"/>
                  <a:gd name="T35" fmla="*/ 197 h 283"/>
                  <a:gd name="T36" fmla="*/ 85 w 122"/>
                  <a:gd name="T37" fmla="*/ 205 h 283"/>
                  <a:gd name="T38" fmla="*/ 92 w 122"/>
                  <a:gd name="T39" fmla="*/ 214 h 283"/>
                  <a:gd name="T40" fmla="*/ 99 w 122"/>
                  <a:gd name="T41" fmla="*/ 228 h 283"/>
                  <a:gd name="T42" fmla="*/ 107 w 122"/>
                  <a:gd name="T43" fmla="*/ 243 h 283"/>
                  <a:gd name="T44" fmla="*/ 113 w 122"/>
                  <a:gd name="T45" fmla="*/ 261 h 283"/>
                  <a:gd name="T46" fmla="*/ 119 w 122"/>
                  <a:gd name="T47" fmla="*/ 283 h 283"/>
                  <a:gd name="T48" fmla="*/ 122 w 122"/>
                  <a:gd name="T49" fmla="*/ 283 h 283"/>
                  <a:gd name="T50" fmla="*/ 122 w 122"/>
                  <a:gd name="T51" fmla="*/ 283 h 283"/>
                  <a:gd name="T52" fmla="*/ 117 w 122"/>
                  <a:gd name="T53" fmla="*/ 252 h 283"/>
                  <a:gd name="T54" fmla="*/ 113 w 122"/>
                  <a:gd name="T55" fmla="*/ 219 h 283"/>
                  <a:gd name="T56" fmla="*/ 108 w 122"/>
                  <a:gd name="T57" fmla="*/ 150 h 283"/>
                  <a:gd name="T58" fmla="*/ 104 w 122"/>
                  <a:gd name="T59" fmla="*/ 77 h 283"/>
                  <a:gd name="T60" fmla="*/ 103 w 122"/>
                  <a:gd name="T61" fmla="*/ 0 h 283"/>
                  <a:gd name="T62" fmla="*/ 18 w 122"/>
                  <a:gd name="T63"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283">
                    <a:moveTo>
                      <a:pt x="18" y="0"/>
                    </a:moveTo>
                    <a:lnTo>
                      <a:pt x="18" y="0"/>
                    </a:lnTo>
                    <a:lnTo>
                      <a:pt x="17" y="74"/>
                    </a:lnTo>
                    <a:lnTo>
                      <a:pt x="13" y="146"/>
                    </a:lnTo>
                    <a:lnTo>
                      <a:pt x="8" y="214"/>
                    </a:lnTo>
                    <a:lnTo>
                      <a:pt x="0" y="275"/>
                    </a:lnTo>
                    <a:lnTo>
                      <a:pt x="3" y="275"/>
                    </a:lnTo>
                    <a:lnTo>
                      <a:pt x="3" y="275"/>
                    </a:lnTo>
                    <a:lnTo>
                      <a:pt x="9" y="255"/>
                    </a:lnTo>
                    <a:lnTo>
                      <a:pt x="17" y="238"/>
                    </a:lnTo>
                    <a:lnTo>
                      <a:pt x="23" y="223"/>
                    </a:lnTo>
                    <a:lnTo>
                      <a:pt x="31" y="211"/>
                    </a:lnTo>
                    <a:lnTo>
                      <a:pt x="39" y="202"/>
                    </a:lnTo>
                    <a:lnTo>
                      <a:pt x="46" y="196"/>
                    </a:lnTo>
                    <a:lnTo>
                      <a:pt x="54" y="192"/>
                    </a:lnTo>
                    <a:lnTo>
                      <a:pt x="62" y="191"/>
                    </a:lnTo>
                    <a:lnTo>
                      <a:pt x="69" y="192"/>
                    </a:lnTo>
                    <a:lnTo>
                      <a:pt x="77" y="197"/>
                    </a:lnTo>
                    <a:lnTo>
                      <a:pt x="85" y="205"/>
                    </a:lnTo>
                    <a:lnTo>
                      <a:pt x="92" y="214"/>
                    </a:lnTo>
                    <a:lnTo>
                      <a:pt x="99" y="228"/>
                    </a:lnTo>
                    <a:lnTo>
                      <a:pt x="107" y="243"/>
                    </a:lnTo>
                    <a:lnTo>
                      <a:pt x="113" y="261"/>
                    </a:lnTo>
                    <a:lnTo>
                      <a:pt x="119" y="283"/>
                    </a:lnTo>
                    <a:lnTo>
                      <a:pt x="122" y="283"/>
                    </a:lnTo>
                    <a:lnTo>
                      <a:pt x="122" y="283"/>
                    </a:lnTo>
                    <a:lnTo>
                      <a:pt x="117" y="252"/>
                    </a:lnTo>
                    <a:lnTo>
                      <a:pt x="113" y="219"/>
                    </a:lnTo>
                    <a:lnTo>
                      <a:pt x="108" y="150"/>
                    </a:lnTo>
                    <a:lnTo>
                      <a:pt x="104" y="77"/>
                    </a:lnTo>
                    <a:lnTo>
                      <a:pt x="103" y="0"/>
                    </a:lnTo>
                    <a:lnTo>
                      <a:pt x="18" y="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2075652" y="6148067"/>
                <a:ext cx="254976" cy="197482"/>
              </a:xfrm>
              <a:custGeom>
                <a:avLst/>
                <a:gdLst>
                  <a:gd name="T0" fmla="*/ 0 w 204"/>
                  <a:gd name="T1" fmla="*/ 120 h 158"/>
                  <a:gd name="T2" fmla="*/ 4 w 204"/>
                  <a:gd name="T3" fmla="*/ 134 h 158"/>
                  <a:gd name="T4" fmla="*/ 12 w 204"/>
                  <a:gd name="T5" fmla="*/ 143 h 158"/>
                  <a:gd name="T6" fmla="*/ 22 w 204"/>
                  <a:gd name="T7" fmla="*/ 146 h 158"/>
                  <a:gd name="T8" fmla="*/ 47 w 204"/>
                  <a:gd name="T9" fmla="*/ 142 h 158"/>
                  <a:gd name="T10" fmla="*/ 72 w 204"/>
                  <a:gd name="T11" fmla="*/ 135 h 158"/>
                  <a:gd name="T12" fmla="*/ 85 w 204"/>
                  <a:gd name="T13" fmla="*/ 134 h 158"/>
                  <a:gd name="T14" fmla="*/ 111 w 204"/>
                  <a:gd name="T15" fmla="*/ 142 h 158"/>
                  <a:gd name="T16" fmla="*/ 152 w 204"/>
                  <a:gd name="T17" fmla="*/ 157 h 158"/>
                  <a:gd name="T18" fmla="*/ 166 w 204"/>
                  <a:gd name="T19" fmla="*/ 158 h 158"/>
                  <a:gd name="T20" fmla="*/ 178 w 204"/>
                  <a:gd name="T21" fmla="*/ 157 h 158"/>
                  <a:gd name="T22" fmla="*/ 191 w 204"/>
                  <a:gd name="T23" fmla="*/ 151 h 158"/>
                  <a:gd name="T24" fmla="*/ 196 w 204"/>
                  <a:gd name="T25" fmla="*/ 146 h 158"/>
                  <a:gd name="T26" fmla="*/ 203 w 204"/>
                  <a:gd name="T27" fmla="*/ 138 h 158"/>
                  <a:gd name="T28" fmla="*/ 204 w 204"/>
                  <a:gd name="T29" fmla="*/ 132 h 158"/>
                  <a:gd name="T30" fmla="*/ 199 w 204"/>
                  <a:gd name="T31" fmla="*/ 123 h 158"/>
                  <a:gd name="T32" fmla="*/ 185 w 204"/>
                  <a:gd name="T33" fmla="*/ 112 h 158"/>
                  <a:gd name="T34" fmla="*/ 171 w 204"/>
                  <a:gd name="T35" fmla="*/ 102 h 158"/>
                  <a:gd name="T36" fmla="*/ 164 w 204"/>
                  <a:gd name="T37" fmla="*/ 96 h 158"/>
                  <a:gd name="T38" fmla="*/ 157 w 204"/>
                  <a:gd name="T39" fmla="*/ 80 h 158"/>
                  <a:gd name="T40" fmla="*/ 149 w 204"/>
                  <a:gd name="T41" fmla="*/ 48 h 158"/>
                  <a:gd name="T42" fmla="*/ 144 w 204"/>
                  <a:gd name="T43" fmla="*/ 19 h 158"/>
                  <a:gd name="T44" fmla="*/ 137 w 204"/>
                  <a:gd name="T45" fmla="*/ 10 h 158"/>
                  <a:gd name="T46" fmla="*/ 126 w 204"/>
                  <a:gd name="T47" fmla="*/ 4 h 158"/>
                  <a:gd name="T48" fmla="*/ 111 w 204"/>
                  <a:gd name="T49" fmla="*/ 0 h 158"/>
                  <a:gd name="T50" fmla="*/ 94 w 204"/>
                  <a:gd name="T51" fmla="*/ 0 h 158"/>
                  <a:gd name="T52" fmla="*/ 77 w 204"/>
                  <a:gd name="T53" fmla="*/ 2 h 158"/>
                  <a:gd name="T54" fmla="*/ 63 w 204"/>
                  <a:gd name="T55" fmla="*/ 7 h 158"/>
                  <a:gd name="T56" fmla="*/ 52 w 204"/>
                  <a:gd name="T57" fmla="*/ 16 h 158"/>
                  <a:gd name="T58" fmla="*/ 48 w 204"/>
                  <a:gd name="T59" fmla="*/ 28 h 158"/>
                  <a:gd name="T60" fmla="*/ 47 w 204"/>
                  <a:gd name="T61" fmla="*/ 39 h 158"/>
                  <a:gd name="T62" fmla="*/ 41 w 204"/>
                  <a:gd name="T63" fmla="*/ 60 h 158"/>
                  <a:gd name="T64" fmla="*/ 34 w 204"/>
                  <a:gd name="T65" fmla="*/ 74 h 158"/>
                  <a:gd name="T66" fmla="*/ 21 w 204"/>
                  <a:gd name="T67" fmla="*/ 91 h 158"/>
                  <a:gd name="T68" fmla="*/ 6 w 204"/>
                  <a:gd name="T69" fmla="*/ 106 h 158"/>
                  <a:gd name="T70" fmla="*/ 0 w 204"/>
                  <a:gd name="T71" fmla="*/ 112 h 158"/>
                  <a:gd name="T72" fmla="*/ 0 w 204"/>
                  <a:gd name="T73" fmla="*/ 1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58">
                    <a:moveTo>
                      <a:pt x="0" y="120"/>
                    </a:moveTo>
                    <a:lnTo>
                      <a:pt x="0" y="120"/>
                    </a:lnTo>
                    <a:lnTo>
                      <a:pt x="2" y="128"/>
                    </a:lnTo>
                    <a:lnTo>
                      <a:pt x="4" y="134"/>
                    </a:lnTo>
                    <a:lnTo>
                      <a:pt x="8" y="139"/>
                    </a:lnTo>
                    <a:lnTo>
                      <a:pt x="12" y="143"/>
                    </a:lnTo>
                    <a:lnTo>
                      <a:pt x="17" y="144"/>
                    </a:lnTo>
                    <a:lnTo>
                      <a:pt x="22" y="146"/>
                    </a:lnTo>
                    <a:lnTo>
                      <a:pt x="34" y="144"/>
                    </a:lnTo>
                    <a:lnTo>
                      <a:pt x="47" y="142"/>
                    </a:lnTo>
                    <a:lnTo>
                      <a:pt x="59" y="138"/>
                    </a:lnTo>
                    <a:lnTo>
                      <a:pt x="72" y="135"/>
                    </a:lnTo>
                    <a:lnTo>
                      <a:pt x="85" y="134"/>
                    </a:lnTo>
                    <a:lnTo>
                      <a:pt x="85" y="134"/>
                    </a:lnTo>
                    <a:lnTo>
                      <a:pt x="98" y="137"/>
                    </a:lnTo>
                    <a:lnTo>
                      <a:pt x="111" y="142"/>
                    </a:lnTo>
                    <a:lnTo>
                      <a:pt x="139" y="153"/>
                    </a:lnTo>
                    <a:lnTo>
                      <a:pt x="152" y="157"/>
                    </a:lnTo>
                    <a:lnTo>
                      <a:pt x="159" y="158"/>
                    </a:lnTo>
                    <a:lnTo>
                      <a:pt x="166" y="158"/>
                    </a:lnTo>
                    <a:lnTo>
                      <a:pt x="172" y="158"/>
                    </a:lnTo>
                    <a:lnTo>
                      <a:pt x="178" y="157"/>
                    </a:lnTo>
                    <a:lnTo>
                      <a:pt x="185" y="155"/>
                    </a:lnTo>
                    <a:lnTo>
                      <a:pt x="191" y="151"/>
                    </a:lnTo>
                    <a:lnTo>
                      <a:pt x="191" y="151"/>
                    </a:lnTo>
                    <a:lnTo>
                      <a:pt x="196" y="146"/>
                    </a:lnTo>
                    <a:lnTo>
                      <a:pt x="200" y="142"/>
                    </a:lnTo>
                    <a:lnTo>
                      <a:pt x="203" y="138"/>
                    </a:lnTo>
                    <a:lnTo>
                      <a:pt x="204" y="135"/>
                    </a:lnTo>
                    <a:lnTo>
                      <a:pt x="204" y="132"/>
                    </a:lnTo>
                    <a:lnTo>
                      <a:pt x="203" y="129"/>
                    </a:lnTo>
                    <a:lnTo>
                      <a:pt x="199" y="123"/>
                    </a:lnTo>
                    <a:lnTo>
                      <a:pt x="192" y="117"/>
                    </a:lnTo>
                    <a:lnTo>
                      <a:pt x="185" y="112"/>
                    </a:lnTo>
                    <a:lnTo>
                      <a:pt x="177" y="107"/>
                    </a:lnTo>
                    <a:lnTo>
                      <a:pt x="171" y="102"/>
                    </a:lnTo>
                    <a:lnTo>
                      <a:pt x="171" y="102"/>
                    </a:lnTo>
                    <a:lnTo>
                      <a:pt x="164" y="96"/>
                    </a:lnTo>
                    <a:lnTo>
                      <a:pt x="160" y="88"/>
                    </a:lnTo>
                    <a:lnTo>
                      <a:pt x="157" y="80"/>
                    </a:lnTo>
                    <a:lnTo>
                      <a:pt x="154" y="71"/>
                    </a:lnTo>
                    <a:lnTo>
                      <a:pt x="149" y="48"/>
                    </a:lnTo>
                    <a:lnTo>
                      <a:pt x="144" y="19"/>
                    </a:lnTo>
                    <a:lnTo>
                      <a:pt x="144" y="19"/>
                    </a:lnTo>
                    <a:lnTo>
                      <a:pt x="141" y="14"/>
                    </a:lnTo>
                    <a:lnTo>
                      <a:pt x="137" y="10"/>
                    </a:lnTo>
                    <a:lnTo>
                      <a:pt x="132" y="6"/>
                    </a:lnTo>
                    <a:lnTo>
                      <a:pt x="126" y="4"/>
                    </a:lnTo>
                    <a:lnTo>
                      <a:pt x="120" y="1"/>
                    </a:lnTo>
                    <a:lnTo>
                      <a:pt x="111" y="0"/>
                    </a:lnTo>
                    <a:lnTo>
                      <a:pt x="103" y="0"/>
                    </a:lnTo>
                    <a:lnTo>
                      <a:pt x="94" y="0"/>
                    </a:lnTo>
                    <a:lnTo>
                      <a:pt x="86" y="1"/>
                    </a:lnTo>
                    <a:lnTo>
                      <a:pt x="77" y="2"/>
                    </a:lnTo>
                    <a:lnTo>
                      <a:pt x="70" y="5"/>
                    </a:lnTo>
                    <a:lnTo>
                      <a:pt x="63" y="7"/>
                    </a:lnTo>
                    <a:lnTo>
                      <a:pt x="57" y="11"/>
                    </a:lnTo>
                    <a:lnTo>
                      <a:pt x="52" y="16"/>
                    </a:lnTo>
                    <a:lnTo>
                      <a:pt x="49" y="21"/>
                    </a:lnTo>
                    <a:lnTo>
                      <a:pt x="48" y="28"/>
                    </a:lnTo>
                    <a:lnTo>
                      <a:pt x="48" y="28"/>
                    </a:lnTo>
                    <a:lnTo>
                      <a:pt x="47" y="39"/>
                    </a:lnTo>
                    <a:lnTo>
                      <a:pt x="44" y="51"/>
                    </a:lnTo>
                    <a:lnTo>
                      <a:pt x="41" y="60"/>
                    </a:lnTo>
                    <a:lnTo>
                      <a:pt x="38" y="68"/>
                    </a:lnTo>
                    <a:lnTo>
                      <a:pt x="34" y="74"/>
                    </a:lnTo>
                    <a:lnTo>
                      <a:pt x="30" y="80"/>
                    </a:lnTo>
                    <a:lnTo>
                      <a:pt x="21" y="91"/>
                    </a:lnTo>
                    <a:lnTo>
                      <a:pt x="12" y="98"/>
                    </a:lnTo>
                    <a:lnTo>
                      <a:pt x="6" y="106"/>
                    </a:lnTo>
                    <a:lnTo>
                      <a:pt x="3" y="108"/>
                    </a:lnTo>
                    <a:lnTo>
                      <a:pt x="0" y="112"/>
                    </a:lnTo>
                    <a:lnTo>
                      <a:pt x="0" y="116"/>
                    </a:lnTo>
                    <a:lnTo>
                      <a:pt x="0" y="120"/>
                    </a:lnTo>
                    <a:lnTo>
                      <a:pt x="0" y="120"/>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2134397" y="6405543"/>
                <a:ext cx="151236" cy="348718"/>
              </a:xfrm>
              <a:custGeom>
                <a:avLst/>
                <a:gdLst>
                  <a:gd name="T0" fmla="*/ 121 w 121"/>
                  <a:gd name="T1" fmla="*/ 6 h 279"/>
                  <a:gd name="T2" fmla="*/ 117 w 121"/>
                  <a:gd name="T3" fmla="*/ 6 h 279"/>
                  <a:gd name="T4" fmla="*/ 117 w 121"/>
                  <a:gd name="T5" fmla="*/ 6 h 279"/>
                  <a:gd name="T6" fmla="*/ 111 w 121"/>
                  <a:gd name="T7" fmla="*/ 27 h 279"/>
                  <a:gd name="T8" fmla="*/ 105 w 121"/>
                  <a:gd name="T9" fmla="*/ 45 h 279"/>
                  <a:gd name="T10" fmla="*/ 97 w 121"/>
                  <a:gd name="T11" fmla="*/ 59 h 279"/>
                  <a:gd name="T12" fmla="*/ 90 w 121"/>
                  <a:gd name="T13" fmla="*/ 71 h 279"/>
                  <a:gd name="T14" fmla="*/ 83 w 121"/>
                  <a:gd name="T15" fmla="*/ 80 h 279"/>
                  <a:gd name="T16" fmla="*/ 75 w 121"/>
                  <a:gd name="T17" fmla="*/ 87 h 279"/>
                  <a:gd name="T18" fmla="*/ 67 w 121"/>
                  <a:gd name="T19" fmla="*/ 91 h 279"/>
                  <a:gd name="T20" fmla="*/ 60 w 121"/>
                  <a:gd name="T21" fmla="*/ 91 h 279"/>
                  <a:gd name="T22" fmla="*/ 52 w 121"/>
                  <a:gd name="T23" fmla="*/ 89 h 279"/>
                  <a:gd name="T24" fmla="*/ 44 w 121"/>
                  <a:gd name="T25" fmla="*/ 84 h 279"/>
                  <a:gd name="T26" fmla="*/ 37 w 121"/>
                  <a:gd name="T27" fmla="*/ 78 h 279"/>
                  <a:gd name="T28" fmla="*/ 29 w 121"/>
                  <a:gd name="T29" fmla="*/ 68 h 279"/>
                  <a:gd name="T30" fmla="*/ 21 w 121"/>
                  <a:gd name="T31" fmla="*/ 55 h 279"/>
                  <a:gd name="T32" fmla="*/ 15 w 121"/>
                  <a:gd name="T33" fmla="*/ 39 h 279"/>
                  <a:gd name="T34" fmla="*/ 9 w 121"/>
                  <a:gd name="T35" fmla="*/ 20 h 279"/>
                  <a:gd name="T36" fmla="*/ 2 w 121"/>
                  <a:gd name="T37" fmla="*/ 0 h 279"/>
                  <a:gd name="T38" fmla="*/ 0 w 121"/>
                  <a:gd name="T39" fmla="*/ 0 h 279"/>
                  <a:gd name="T40" fmla="*/ 0 w 121"/>
                  <a:gd name="T41" fmla="*/ 0 h 279"/>
                  <a:gd name="T42" fmla="*/ 3 w 121"/>
                  <a:gd name="T43" fmla="*/ 29 h 279"/>
                  <a:gd name="T44" fmla="*/ 7 w 121"/>
                  <a:gd name="T45" fmla="*/ 61 h 279"/>
                  <a:gd name="T46" fmla="*/ 14 w 121"/>
                  <a:gd name="T47" fmla="*/ 130 h 279"/>
                  <a:gd name="T48" fmla="*/ 17 w 121"/>
                  <a:gd name="T49" fmla="*/ 203 h 279"/>
                  <a:gd name="T50" fmla="*/ 19 w 121"/>
                  <a:gd name="T51" fmla="*/ 279 h 279"/>
                  <a:gd name="T52" fmla="*/ 102 w 121"/>
                  <a:gd name="T53" fmla="*/ 279 h 279"/>
                  <a:gd name="T54" fmla="*/ 102 w 121"/>
                  <a:gd name="T55" fmla="*/ 279 h 279"/>
                  <a:gd name="T56" fmla="*/ 105 w 121"/>
                  <a:gd name="T57" fmla="*/ 206 h 279"/>
                  <a:gd name="T58" fmla="*/ 107 w 121"/>
                  <a:gd name="T59" fmla="*/ 135 h 279"/>
                  <a:gd name="T60" fmla="*/ 113 w 121"/>
                  <a:gd name="T61" fmla="*/ 68 h 279"/>
                  <a:gd name="T62" fmla="*/ 121 w 121"/>
                  <a:gd name="T63" fmla="*/ 6 h 279"/>
                  <a:gd name="T64" fmla="*/ 121 w 121"/>
                  <a:gd name="T65" fmla="*/ 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279">
                    <a:moveTo>
                      <a:pt x="121" y="6"/>
                    </a:moveTo>
                    <a:lnTo>
                      <a:pt x="117" y="6"/>
                    </a:lnTo>
                    <a:lnTo>
                      <a:pt x="117" y="6"/>
                    </a:lnTo>
                    <a:lnTo>
                      <a:pt x="111" y="27"/>
                    </a:lnTo>
                    <a:lnTo>
                      <a:pt x="105" y="45"/>
                    </a:lnTo>
                    <a:lnTo>
                      <a:pt x="97" y="59"/>
                    </a:lnTo>
                    <a:lnTo>
                      <a:pt x="90" y="71"/>
                    </a:lnTo>
                    <a:lnTo>
                      <a:pt x="83" y="80"/>
                    </a:lnTo>
                    <a:lnTo>
                      <a:pt x="75" y="87"/>
                    </a:lnTo>
                    <a:lnTo>
                      <a:pt x="67" y="91"/>
                    </a:lnTo>
                    <a:lnTo>
                      <a:pt x="60" y="91"/>
                    </a:lnTo>
                    <a:lnTo>
                      <a:pt x="52" y="89"/>
                    </a:lnTo>
                    <a:lnTo>
                      <a:pt x="44" y="84"/>
                    </a:lnTo>
                    <a:lnTo>
                      <a:pt x="37" y="78"/>
                    </a:lnTo>
                    <a:lnTo>
                      <a:pt x="29" y="68"/>
                    </a:lnTo>
                    <a:lnTo>
                      <a:pt x="21" y="55"/>
                    </a:lnTo>
                    <a:lnTo>
                      <a:pt x="15" y="39"/>
                    </a:lnTo>
                    <a:lnTo>
                      <a:pt x="9" y="20"/>
                    </a:lnTo>
                    <a:lnTo>
                      <a:pt x="2" y="0"/>
                    </a:lnTo>
                    <a:lnTo>
                      <a:pt x="0" y="0"/>
                    </a:lnTo>
                    <a:lnTo>
                      <a:pt x="0" y="0"/>
                    </a:lnTo>
                    <a:lnTo>
                      <a:pt x="3" y="29"/>
                    </a:lnTo>
                    <a:lnTo>
                      <a:pt x="7" y="61"/>
                    </a:lnTo>
                    <a:lnTo>
                      <a:pt x="14" y="130"/>
                    </a:lnTo>
                    <a:lnTo>
                      <a:pt x="17" y="203"/>
                    </a:lnTo>
                    <a:lnTo>
                      <a:pt x="19" y="279"/>
                    </a:lnTo>
                    <a:lnTo>
                      <a:pt x="102" y="279"/>
                    </a:lnTo>
                    <a:lnTo>
                      <a:pt x="102" y="279"/>
                    </a:lnTo>
                    <a:lnTo>
                      <a:pt x="105" y="206"/>
                    </a:lnTo>
                    <a:lnTo>
                      <a:pt x="107" y="135"/>
                    </a:lnTo>
                    <a:lnTo>
                      <a:pt x="113" y="68"/>
                    </a:lnTo>
                    <a:lnTo>
                      <a:pt x="121" y="6"/>
                    </a:lnTo>
                    <a:lnTo>
                      <a:pt x="121" y="6"/>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2075652" y="6360547"/>
                <a:ext cx="254976" cy="199981"/>
              </a:xfrm>
              <a:custGeom>
                <a:avLst/>
                <a:gdLst>
                  <a:gd name="T0" fmla="*/ 204 w 204"/>
                  <a:gd name="T1" fmla="*/ 38 h 160"/>
                  <a:gd name="T2" fmla="*/ 199 w 204"/>
                  <a:gd name="T3" fmla="*/ 24 h 160"/>
                  <a:gd name="T4" fmla="*/ 191 w 204"/>
                  <a:gd name="T5" fmla="*/ 17 h 160"/>
                  <a:gd name="T6" fmla="*/ 182 w 204"/>
                  <a:gd name="T7" fmla="*/ 13 h 160"/>
                  <a:gd name="T8" fmla="*/ 158 w 204"/>
                  <a:gd name="T9" fmla="*/ 17 h 160"/>
                  <a:gd name="T10" fmla="*/ 131 w 204"/>
                  <a:gd name="T11" fmla="*/ 23 h 160"/>
                  <a:gd name="T12" fmla="*/ 120 w 204"/>
                  <a:gd name="T13" fmla="*/ 24 h 160"/>
                  <a:gd name="T14" fmla="*/ 93 w 204"/>
                  <a:gd name="T15" fmla="*/ 18 h 160"/>
                  <a:gd name="T16" fmla="*/ 52 w 204"/>
                  <a:gd name="T17" fmla="*/ 1 h 160"/>
                  <a:gd name="T18" fmla="*/ 39 w 204"/>
                  <a:gd name="T19" fmla="*/ 0 h 160"/>
                  <a:gd name="T20" fmla="*/ 25 w 204"/>
                  <a:gd name="T21" fmla="*/ 1 h 160"/>
                  <a:gd name="T22" fmla="*/ 12 w 204"/>
                  <a:gd name="T23" fmla="*/ 9 h 160"/>
                  <a:gd name="T24" fmla="*/ 7 w 204"/>
                  <a:gd name="T25" fmla="*/ 13 h 160"/>
                  <a:gd name="T26" fmla="*/ 2 w 204"/>
                  <a:gd name="T27" fmla="*/ 20 h 160"/>
                  <a:gd name="T28" fmla="*/ 0 w 204"/>
                  <a:gd name="T29" fmla="*/ 27 h 160"/>
                  <a:gd name="T30" fmla="*/ 6 w 204"/>
                  <a:gd name="T31" fmla="*/ 36 h 160"/>
                  <a:gd name="T32" fmla="*/ 18 w 204"/>
                  <a:gd name="T33" fmla="*/ 46 h 160"/>
                  <a:gd name="T34" fmla="*/ 34 w 204"/>
                  <a:gd name="T35" fmla="*/ 56 h 160"/>
                  <a:gd name="T36" fmla="*/ 39 w 204"/>
                  <a:gd name="T37" fmla="*/ 63 h 160"/>
                  <a:gd name="T38" fmla="*/ 48 w 204"/>
                  <a:gd name="T39" fmla="*/ 78 h 160"/>
                  <a:gd name="T40" fmla="*/ 56 w 204"/>
                  <a:gd name="T41" fmla="*/ 110 h 160"/>
                  <a:gd name="T42" fmla="*/ 61 w 204"/>
                  <a:gd name="T43" fmla="*/ 139 h 160"/>
                  <a:gd name="T44" fmla="*/ 66 w 204"/>
                  <a:gd name="T45" fmla="*/ 148 h 160"/>
                  <a:gd name="T46" fmla="*/ 77 w 204"/>
                  <a:gd name="T47" fmla="*/ 155 h 160"/>
                  <a:gd name="T48" fmla="*/ 93 w 204"/>
                  <a:gd name="T49" fmla="*/ 159 h 160"/>
                  <a:gd name="T50" fmla="*/ 109 w 204"/>
                  <a:gd name="T51" fmla="*/ 160 h 160"/>
                  <a:gd name="T52" fmla="*/ 127 w 204"/>
                  <a:gd name="T53" fmla="*/ 157 h 160"/>
                  <a:gd name="T54" fmla="*/ 141 w 204"/>
                  <a:gd name="T55" fmla="*/ 151 h 160"/>
                  <a:gd name="T56" fmla="*/ 152 w 204"/>
                  <a:gd name="T57" fmla="*/ 142 h 160"/>
                  <a:gd name="T58" fmla="*/ 157 w 204"/>
                  <a:gd name="T59" fmla="*/ 130 h 160"/>
                  <a:gd name="T60" fmla="*/ 158 w 204"/>
                  <a:gd name="T61" fmla="*/ 119 h 160"/>
                  <a:gd name="T62" fmla="*/ 163 w 204"/>
                  <a:gd name="T63" fmla="*/ 100 h 160"/>
                  <a:gd name="T64" fmla="*/ 169 w 204"/>
                  <a:gd name="T65" fmla="*/ 84 h 160"/>
                  <a:gd name="T66" fmla="*/ 184 w 204"/>
                  <a:gd name="T67" fmla="*/ 68 h 160"/>
                  <a:gd name="T68" fmla="*/ 199 w 204"/>
                  <a:gd name="T69" fmla="*/ 54 h 160"/>
                  <a:gd name="T70" fmla="*/ 203 w 204"/>
                  <a:gd name="T71" fmla="*/ 46 h 160"/>
                  <a:gd name="T72" fmla="*/ 204 w 204"/>
                  <a:gd name="T7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60">
                    <a:moveTo>
                      <a:pt x="204" y="38"/>
                    </a:moveTo>
                    <a:lnTo>
                      <a:pt x="204" y="38"/>
                    </a:lnTo>
                    <a:lnTo>
                      <a:pt x="201" y="31"/>
                    </a:lnTo>
                    <a:lnTo>
                      <a:pt x="199" y="24"/>
                    </a:lnTo>
                    <a:lnTo>
                      <a:pt x="195" y="19"/>
                    </a:lnTo>
                    <a:lnTo>
                      <a:pt x="191" y="17"/>
                    </a:lnTo>
                    <a:lnTo>
                      <a:pt x="187" y="14"/>
                    </a:lnTo>
                    <a:lnTo>
                      <a:pt x="182" y="13"/>
                    </a:lnTo>
                    <a:lnTo>
                      <a:pt x="171" y="14"/>
                    </a:lnTo>
                    <a:lnTo>
                      <a:pt x="158" y="17"/>
                    </a:lnTo>
                    <a:lnTo>
                      <a:pt x="145" y="20"/>
                    </a:lnTo>
                    <a:lnTo>
                      <a:pt x="131" y="23"/>
                    </a:lnTo>
                    <a:lnTo>
                      <a:pt x="120" y="24"/>
                    </a:lnTo>
                    <a:lnTo>
                      <a:pt x="120" y="24"/>
                    </a:lnTo>
                    <a:lnTo>
                      <a:pt x="107" y="22"/>
                    </a:lnTo>
                    <a:lnTo>
                      <a:pt x="93" y="18"/>
                    </a:lnTo>
                    <a:lnTo>
                      <a:pt x="66" y="6"/>
                    </a:lnTo>
                    <a:lnTo>
                      <a:pt x="52" y="1"/>
                    </a:lnTo>
                    <a:lnTo>
                      <a:pt x="45" y="0"/>
                    </a:lnTo>
                    <a:lnTo>
                      <a:pt x="39" y="0"/>
                    </a:lnTo>
                    <a:lnTo>
                      <a:pt x="31" y="0"/>
                    </a:lnTo>
                    <a:lnTo>
                      <a:pt x="25" y="1"/>
                    </a:lnTo>
                    <a:lnTo>
                      <a:pt x="18" y="4"/>
                    </a:lnTo>
                    <a:lnTo>
                      <a:pt x="12" y="9"/>
                    </a:lnTo>
                    <a:lnTo>
                      <a:pt x="12" y="9"/>
                    </a:lnTo>
                    <a:lnTo>
                      <a:pt x="7" y="13"/>
                    </a:lnTo>
                    <a:lnTo>
                      <a:pt x="4" y="17"/>
                    </a:lnTo>
                    <a:lnTo>
                      <a:pt x="2" y="20"/>
                    </a:lnTo>
                    <a:lnTo>
                      <a:pt x="0" y="24"/>
                    </a:lnTo>
                    <a:lnTo>
                      <a:pt x="0" y="27"/>
                    </a:lnTo>
                    <a:lnTo>
                      <a:pt x="0" y="31"/>
                    </a:lnTo>
                    <a:lnTo>
                      <a:pt x="6" y="36"/>
                    </a:lnTo>
                    <a:lnTo>
                      <a:pt x="11" y="41"/>
                    </a:lnTo>
                    <a:lnTo>
                      <a:pt x="18" y="46"/>
                    </a:lnTo>
                    <a:lnTo>
                      <a:pt x="26" y="51"/>
                    </a:lnTo>
                    <a:lnTo>
                      <a:pt x="34" y="56"/>
                    </a:lnTo>
                    <a:lnTo>
                      <a:pt x="34" y="56"/>
                    </a:lnTo>
                    <a:lnTo>
                      <a:pt x="39" y="63"/>
                    </a:lnTo>
                    <a:lnTo>
                      <a:pt x="44" y="70"/>
                    </a:lnTo>
                    <a:lnTo>
                      <a:pt x="48" y="78"/>
                    </a:lnTo>
                    <a:lnTo>
                      <a:pt x="50" y="88"/>
                    </a:lnTo>
                    <a:lnTo>
                      <a:pt x="56" y="110"/>
                    </a:lnTo>
                    <a:lnTo>
                      <a:pt x="61" y="139"/>
                    </a:lnTo>
                    <a:lnTo>
                      <a:pt x="61" y="139"/>
                    </a:lnTo>
                    <a:lnTo>
                      <a:pt x="63" y="145"/>
                    </a:lnTo>
                    <a:lnTo>
                      <a:pt x="66" y="148"/>
                    </a:lnTo>
                    <a:lnTo>
                      <a:pt x="71" y="152"/>
                    </a:lnTo>
                    <a:lnTo>
                      <a:pt x="77" y="155"/>
                    </a:lnTo>
                    <a:lnTo>
                      <a:pt x="85" y="157"/>
                    </a:lnTo>
                    <a:lnTo>
                      <a:pt x="93" y="159"/>
                    </a:lnTo>
                    <a:lnTo>
                      <a:pt x="102" y="160"/>
                    </a:lnTo>
                    <a:lnTo>
                      <a:pt x="109" y="160"/>
                    </a:lnTo>
                    <a:lnTo>
                      <a:pt x="118" y="159"/>
                    </a:lnTo>
                    <a:lnTo>
                      <a:pt x="127" y="157"/>
                    </a:lnTo>
                    <a:lnTo>
                      <a:pt x="135" y="155"/>
                    </a:lnTo>
                    <a:lnTo>
                      <a:pt x="141" y="151"/>
                    </a:lnTo>
                    <a:lnTo>
                      <a:pt x="148" y="147"/>
                    </a:lnTo>
                    <a:lnTo>
                      <a:pt x="152" y="142"/>
                    </a:lnTo>
                    <a:lnTo>
                      <a:pt x="155" y="137"/>
                    </a:lnTo>
                    <a:lnTo>
                      <a:pt x="157" y="130"/>
                    </a:lnTo>
                    <a:lnTo>
                      <a:pt x="157" y="130"/>
                    </a:lnTo>
                    <a:lnTo>
                      <a:pt x="158" y="119"/>
                    </a:lnTo>
                    <a:lnTo>
                      <a:pt x="160" y="109"/>
                    </a:lnTo>
                    <a:lnTo>
                      <a:pt x="163" y="100"/>
                    </a:lnTo>
                    <a:lnTo>
                      <a:pt x="166" y="91"/>
                    </a:lnTo>
                    <a:lnTo>
                      <a:pt x="169" y="84"/>
                    </a:lnTo>
                    <a:lnTo>
                      <a:pt x="175" y="78"/>
                    </a:lnTo>
                    <a:lnTo>
                      <a:pt x="184" y="68"/>
                    </a:lnTo>
                    <a:lnTo>
                      <a:pt x="191" y="60"/>
                    </a:lnTo>
                    <a:lnTo>
                      <a:pt x="199" y="54"/>
                    </a:lnTo>
                    <a:lnTo>
                      <a:pt x="201" y="50"/>
                    </a:lnTo>
                    <a:lnTo>
                      <a:pt x="203" y="46"/>
                    </a:lnTo>
                    <a:lnTo>
                      <a:pt x="204" y="42"/>
                    </a:lnTo>
                    <a:lnTo>
                      <a:pt x="204" y="38"/>
                    </a:lnTo>
                    <a:lnTo>
                      <a:pt x="204" y="3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22"/>
            <p:cNvSpPr>
              <a:spLocks noChangeArrowheads="1"/>
            </p:cNvSpPr>
            <p:nvPr/>
          </p:nvSpPr>
          <p:spPr bwMode="auto">
            <a:xfrm>
              <a:off x="2909323" y="1720979"/>
              <a:ext cx="3915781" cy="498704"/>
            </a:xfrm>
            <a:prstGeom prst="rect">
              <a:avLst/>
            </a:prstGeom>
            <a:solidFill>
              <a:srgbClr val="D332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23"/>
            <p:cNvSpPr>
              <a:spLocks noChangeArrowheads="1"/>
            </p:cNvSpPr>
            <p:nvPr/>
          </p:nvSpPr>
          <p:spPr bwMode="auto">
            <a:xfrm>
              <a:off x="2909323" y="2810879"/>
              <a:ext cx="5521189" cy="498705"/>
            </a:xfrm>
            <a:prstGeom prst="rect">
              <a:avLst/>
            </a:prstGeom>
            <a:solidFill>
              <a:srgbClr val="BB42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Rectangle 24"/>
            <p:cNvSpPr>
              <a:spLocks noChangeArrowheads="1"/>
            </p:cNvSpPr>
            <p:nvPr/>
          </p:nvSpPr>
          <p:spPr bwMode="auto">
            <a:xfrm>
              <a:off x="2892127" y="3937649"/>
              <a:ext cx="5198857" cy="499952"/>
            </a:xfrm>
            <a:prstGeom prst="rect">
              <a:avLst/>
            </a:prstGeom>
            <a:solidFill>
              <a:srgbClr val="896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Rectangle 25"/>
            <p:cNvSpPr>
              <a:spLocks noChangeArrowheads="1"/>
            </p:cNvSpPr>
            <p:nvPr/>
          </p:nvSpPr>
          <p:spPr bwMode="auto">
            <a:xfrm>
              <a:off x="2909324" y="4989425"/>
              <a:ext cx="3235770" cy="498705"/>
            </a:xfrm>
            <a:prstGeom prst="rect">
              <a:avLst/>
            </a:prstGeom>
            <a:solidFill>
              <a:srgbClr val="6E77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Rectangle 26"/>
            <p:cNvSpPr>
              <a:spLocks noChangeArrowheads="1"/>
            </p:cNvSpPr>
            <p:nvPr/>
          </p:nvSpPr>
          <p:spPr bwMode="auto">
            <a:xfrm>
              <a:off x="2909324" y="6079322"/>
              <a:ext cx="5047052" cy="498704"/>
            </a:xfrm>
            <a:prstGeom prst="rect">
              <a:avLst/>
            </a:prstGeom>
            <a:solidFill>
              <a:srgbClr val="5387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1815676" y="4961928"/>
              <a:ext cx="767428" cy="661188"/>
              <a:chOff x="1815676" y="4961928"/>
              <a:chExt cx="767428" cy="661188"/>
            </a:xfrm>
          </p:grpSpPr>
          <p:sp>
            <p:nvSpPr>
              <p:cNvPr id="28" name="Freeform 27"/>
              <p:cNvSpPr>
                <a:spLocks/>
              </p:cNvSpPr>
              <p:nvPr/>
            </p:nvSpPr>
            <p:spPr bwMode="auto">
              <a:xfrm>
                <a:off x="2275633" y="4961928"/>
                <a:ext cx="307471" cy="479955"/>
              </a:xfrm>
              <a:custGeom>
                <a:avLst/>
                <a:gdLst>
                  <a:gd name="T0" fmla="*/ 20 w 246"/>
                  <a:gd name="T1" fmla="*/ 127 h 384"/>
                  <a:gd name="T2" fmla="*/ 16 w 246"/>
                  <a:gd name="T3" fmla="*/ 151 h 384"/>
                  <a:gd name="T4" fmla="*/ 18 w 246"/>
                  <a:gd name="T5" fmla="*/ 173 h 384"/>
                  <a:gd name="T6" fmla="*/ 29 w 246"/>
                  <a:gd name="T7" fmla="*/ 193 h 384"/>
                  <a:gd name="T8" fmla="*/ 47 w 246"/>
                  <a:gd name="T9" fmla="*/ 209 h 384"/>
                  <a:gd name="T10" fmla="*/ 54 w 246"/>
                  <a:gd name="T11" fmla="*/ 214 h 384"/>
                  <a:gd name="T12" fmla="*/ 57 w 246"/>
                  <a:gd name="T13" fmla="*/ 219 h 384"/>
                  <a:gd name="T14" fmla="*/ 56 w 246"/>
                  <a:gd name="T15" fmla="*/ 225 h 384"/>
                  <a:gd name="T16" fmla="*/ 48 w 246"/>
                  <a:gd name="T17" fmla="*/ 232 h 384"/>
                  <a:gd name="T18" fmla="*/ 36 w 246"/>
                  <a:gd name="T19" fmla="*/ 245 h 384"/>
                  <a:gd name="T20" fmla="*/ 27 w 246"/>
                  <a:gd name="T21" fmla="*/ 259 h 384"/>
                  <a:gd name="T22" fmla="*/ 25 w 246"/>
                  <a:gd name="T23" fmla="*/ 274 h 384"/>
                  <a:gd name="T24" fmla="*/ 25 w 246"/>
                  <a:gd name="T25" fmla="*/ 289 h 384"/>
                  <a:gd name="T26" fmla="*/ 29 w 246"/>
                  <a:gd name="T27" fmla="*/ 305 h 384"/>
                  <a:gd name="T28" fmla="*/ 45 w 246"/>
                  <a:gd name="T29" fmla="*/ 336 h 384"/>
                  <a:gd name="T30" fmla="*/ 71 w 246"/>
                  <a:gd name="T31" fmla="*/ 361 h 384"/>
                  <a:gd name="T32" fmla="*/ 104 w 246"/>
                  <a:gd name="T33" fmla="*/ 378 h 384"/>
                  <a:gd name="T34" fmla="*/ 122 w 246"/>
                  <a:gd name="T35" fmla="*/ 383 h 384"/>
                  <a:gd name="T36" fmla="*/ 140 w 246"/>
                  <a:gd name="T37" fmla="*/ 384 h 384"/>
                  <a:gd name="T38" fmla="*/ 158 w 246"/>
                  <a:gd name="T39" fmla="*/ 382 h 384"/>
                  <a:gd name="T40" fmla="*/ 176 w 246"/>
                  <a:gd name="T41" fmla="*/ 375 h 384"/>
                  <a:gd name="T42" fmla="*/ 192 w 246"/>
                  <a:gd name="T43" fmla="*/ 365 h 384"/>
                  <a:gd name="T44" fmla="*/ 201 w 246"/>
                  <a:gd name="T45" fmla="*/ 357 h 384"/>
                  <a:gd name="T46" fmla="*/ 216 w 246"/>
                  <a:gd name="T47" fmla="*/ 341 h 384"/>
                  <a:gd name="T48" fmla="*/ 227 w 246"/>
                  <a:gd name="T49" fmla="*/ 323 h 384"/>
                  <a:gd name="T50" fmla="*/ 239 w 246"/>
                  <a:gd name="T51" fmla="*/ 295 h 384"/>
                  <a:gd name="T52" fmla="*/ 246 w 246"/>
                  <a:gd name="T53" fmla="*/ 254 h 384"/>
                  <a:gd name="T54" fmla="*/ 244 w 246"/>
                  <a:gd name="T55" fmla="*/ 211 h 384"/>
                  <a:gd name="T56" fmla="*/ 235 w 246"/>
                  <a:gd name="T57" fmla="*/ 170 h 384"/>
                  <a:gd name="T58" fmla="*/ 222 w 246"/>
                  <a:gd name="T59" fmla="*/ 131 h 384"/>
                  <a:gd name="T60" fmla="*/ 207 w 246"/>
                  <a:gd name="T61" fmla="*/ 95 h 384"/>
                  <a:gd name="T62" fmla="*/ 190 w 246"/>
                  <a:gd name="T63" fmla="*/ 67 h 384"/>
                  <a:gd name="T64" fmla="*/ 181 w 246"/>
                  <a:gd name="T65" fmla="*/ 54 h 384"/>
                  <a:gd name="T66" fmla="*/ 164 w 246"/>
                  <a:gd name="T67" fmla="*/ 33 h 384"/>
                  <a:gd name="T68" fmla="*/ 145 w 246"/>
                  <a:gd name="T69" fmla="*/ 18 h 384"/>
                  <a:gd name="T70" fmla="*/ 127 w 246"/>
                  <a:gd name="T71" fmla="*/ 8 h 384"/>
                  <a:gd name="T72" fmla="*/ 109 w 246"/>
                  <a:gd name="T73" fmla="*/ 3 h 384"/>
                  <a:gd name="T74" fmla="*/ 90 w 246"/>
                  <a:gd name="T75" fmla="*/ 0 h 384"/>
                  <a:gd name="T76" fmla="*/ 73 w 246"/>
                  <a:gd name="T77" fmla="*/ 1 h 384"/>
                  <a:gd name="T78" fmla="*/ 49 w 246"/>
                  <a:gd name="T79" fmla="*/ 8 h 384"/>
                  <a:gd name="T80" fmla="*/ 24 w 246"/>
                  <a:gd name="T81" fmla="*/ 25 h 384"/>
                  <a:gd name="T82" fmla="*/ 6 w 246"/>
                  <a:gd name="T83" fmla="*/ 46 h 384"/>
                  <a:gd name="T84" fmla="*/ 0 w 246"/>
                  <a:gd name="T85" fmla="*/ 64 h 384"/>
                  <a:gd name="T86" fmla="*/ 2 w 246"/>
                  <a:gd name="T87" fmla="*/ 76 h 384"/>
                  <a:gd name="T88" fmla="*/ 6 w 246"/>
                  <a:gd name="T89" fmla="*/ 86 h 384"/>
                  <a:gd name="T90" fmla="*/ 9 w 246"/>
                  <a:gd name="T91" fmla="*/ 90 h 384"/>
                  <a:gd name="T92" fmla="*/ 21 w 246"/>
                  <a:gd name="T93" fmla="*/ 108 h 384"/>
                  <a:gd name="T94" fmla="*/ 22 w 246"/>
                  <a:gd name="T95" fmla="*/ 117 h 384"/>
                  <a:gd name="T96" fmla="*/ 20 w 246"/>
                  <a:gd name="T97" fmla="*/ 12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 h="384">
                    <a:moveTo>
                      <a:pt x="20" y="127"/>
                    </a:moveTo>
                    <a:lnTo>
                      <a:pt x="20" y="127"/>
                    </a:lnTo>
                    <a:lnTo>
                      <a:pt x="17" y="138"/>
                    </a:lnTo>
                    <a:lnTo>
                      <a:pt x="16" y="151"/>
                    </a:lnTo>
                    <a:lnTo>
                      <a:pt x="16" y="163"/>
                    </a:lnTo>
                    <a:lnTo>
                      <a:pt x="18" y="173"/>
                    </a:lnTo>
                    <a:lnTo>
                      <a:pt x="22" y="183"/>
                    </a:lnTo>
                    <a:lnTo>
                      <a:pt x="29" y="193"/>
                    </a:lnTo>
                    <a:lnTo>
                      <a:pt x="36" y="201"/>
                    </a:lnTo>
                    <a:lnTo>
                      <a:pt x="47" y="209"/>
                    </a:lnTo>
                    <a:lnTo>
                      <a:pt x="47" y="209"/>
                    </a:lnTo>
                    <a:lnTo>
                      <a:pt x="54" y="214"/>
                    </a:lnTo>
                    <a:lnTo>
                      <a:pt x="56" y="217"/>
                    </a:lnTo>
                    <a:lnTo>
                      <a:pt x="57" y="219"/>
                    </a:lnTo>
                    <a:lnTo>
                      <a:pt x="57" y="223"/>
                    </a:lnTo>
                    <a:lnTo>
                      <a:pt x="56" y="225"/>
                    </a:lnTo>
                    <a:lnTo>
                      <a:pt x="48" y="232"/>
                    </a:lnTo>
                    <a:lnTo>
                      <a:pt x="48" y="232"/>
                    </a:lnTo>
                    <a:lnTo>
                      <a:pt x="41" y="238"/>
                    </a:lnTo>
                    <a:lnTo>
                      <a:pt x="36" y="245"/>
                    </a:lnTo>
                    <a:lnTo>
                      <a:pt x="31" y="251"/>
                    </a:lnTo>
                    <a:lnTo>
                      <a:pt x="27" y="259"/>
                    </a:lnTo>
                    <a:lnTo>
                      <a:pt x="26" y="266"/>
                    </a:lnTo>
                    <a:lnTo>
                      <a:pt x="25" y="274"/>
                    </a:lnTo>
                    <a:lnTo>
                      <a:pt x="24" y="282"/>
                    </a:lnTo>
                    <a:lnTo>
                      <a:pt x="25" y="289"/>
                    </a:lnTo>
                    <a:lnTo>
                      <a:pt x="26" y="297"/>
                    </a:lnTo>
                    <a:lnTo>
                      <a:pt x="29" y="305"/>
                    </a:lnTo>
                    <a:lnTo>
                      <a:pt x="35" y="320"/>
                    </a:lnTo>
                    <a:lnTo>
                      <a:pt x="45" y="336"/>
                    </a:lnTo>
                    <a:lnTo>
                      <a:pt x="57" y="348"/>
                    </a:lnTo>
                    <a:lnTo>
                      <a:pt x="71" y="361"/>
                    </a:lnTo>
                    <a:lnTo>
                      <a:pt x="88" y="370"/>
                    </a:lnTo>
                    <a:lnTo>
                      <a:pt x="104" y="378"/>
                    </a:lnTo>
                    <a:lnTo>
                      <a:pt x="113" y="380"/>
                    </a:lnTo>
                    <a:lnTo>
                      <a:pt x="122" y="383"/>
                    </a:lnTo>
                    <a:lnTo>
                      <a:pt x="131" y="384"/>
                    </a:lnTo>
                    <a:lnTo>
                      <a:pt x="140" y="384"/>
                    </a:lnTo>
                    <a:lnTo>
                      <a:pt x="149" y="383"/>
                    </a:lnTo>
                    <a:lnTo>
                      <a:pt x="158" y="382"/>
                    </a:lnTo>
                    <a:lnTo>
                      <a:pt x="167" y="379"/>
                    </a:lnTo>
                    <a:lnTo>
                      <a:pt x="176" y="375"/>
                    </a:lnTo>
                    <a:lnTo>
                      <a:pt x="184" y="370"/>
                    </a:lnTo>
                    <a:lnTo>
                      <a:pt x="192" y="365"/>
                    </a:lnTo>
                    <a:lnTo>
                      <a:pt x="192" y="365"/>
                    </a:lnTo>
                    <a:lnTo>
                      <a:pt x="201" y="357"/>
                    </a:lnTo>
                    <a:lnTo>
                      <a:pt x="209" y="350"/>
                    </a:lnTo>
                    <a:lnTo>
                      <a:pt x="216" y="341"/>
                    </a:lnTo>
                    <a:lnTo>
                      <a:pt x="222" y="332"/>
                    </a:lnTo>
                    <a:lnTo>
                      <a:pt x="227" y="323"/>
                    </a:lnTo>
                    <a:lnTo>
                      <a:pt x="232" y="314"/>
                    </a:lnTo>
                    <a:lnTo>
                      <a:pt x="239" y="295"/>
                    </a:lnTo>
                    <a:lnTo>
                      <a:pt x="244" y="274"/>
                    </a:lnTo>
                    <a:lnTo>
                      <a:pt x="246" y="254"/>
                    </a:lnTo>
                    <a:lnTo>
                      <a:pt x="246" y="233"/>
                    </a:lnTo>
                    <a:lnTo>
                      <a:pt x="244" y="211"/>
                    </a:lnTo>
                    <a:lnTo>
                      <a:pt x="240" y="191"/>
                    </a:lnTo>
                    <a:lnTo>
                      <a:pt x="235" y="170"/>
                    </a:lnTo>
                    <a:lnTo>
                      <a:pt x="230" y="150"/>
                    </a:lnTo>
                    <a:lnTo>
                      <a:pt x="222" y="131"/>
                    </a:lnTo>
                    <a:lnTo>
                      <a:pt x="214" y="113"/>
                    </a:lnTo>
                    <a:lnTo>
                      <a:pt x="207" y="95"/>
                    </a:lnTo>
                    <a:lnTo>
                      <a:pt x="198" y="80"/>
                    </a:lnTo>
                    <a:lnTo>
                      <a:pt x="190" y="67"/>
                    </a:lnTo>
                    <a:lnTo>
                      <a:pt x="190" y="67"/>
                    </a:lnTo>
                    <a:lnTo>
                      <a:pt x="181" y="54"/>
                    </a:lnTo>
                    <a:lnTo>
                      <a:pt x="173" y="44"/>
                    </a:lnTo>
                    <a:lnTo>
                      <a:pt x="164" y="33"/>
                    </a:lnTo>
                    <a:lnTo>
                      <a:pt x="155" y="26"/>
                    </a:lnTo>
                    <a:lnTo>
                      <a:pt x="145" y="18"/>
                    </a:lnTo>
                    <a:lnTo>
                      <a:pt x="136" y="13"/>
                    </a:lnTo>
                    <a:lnTo>
                      <a:pt x="127" y="8"/>
                    </a:lnTo>
                    <a:lnTo>
                      <a:pt x="118" y="5"/>
                    </a:lnTo>
                    <a:lnTo>
                      <a:pt x="109" y="3"/>
                    </a:lnTo>
                    <a:lnTo>
                      <a:pt x="99" y="0"/>
                    </a:lnTo>
                    <a:lnTo>
                      <a:pt x="90" y="0"/>
                    </a:lnTo>
                    <a:lnTo>
                      <a:pt x="82" y="0"/>
                    </a:lnTo>
                    <a:lnTo>
                      <a:pt x="73" y="1"/>
                    </a:lnTo>
                    <a:lnTo>
                      <a:pt x="64" y="3"/>
                    </a:lnTo>
                    <a:lnTo>
                      <a:pt x="49" y="8"/>
                    </a:lnTo>
                    <a:lnTo>
                      <a:pt x="35" y="16"/>
                    </a:lnTo>
                    <a:lnTo>
                      <a:pt x="24" y="25"/>
                    </a:lnTo>
                    <a:lnTo>
                      <a:pt x="13" y="36"/>
                    </a:lnTo>
                    <a:lnTo>
                      <a:pt x="6" y="46"/>
                    </a:lnTo>
                    <a:lnTo>
                      <a:pt x="2" y="58"/>
                    </a:lnTo>
                    <a:lnTo>
                      <a:pt x="0" y="64"/>
                    </a:lnTo>
                    <a:lnTo>
                      <a:pt x="0" y="69"/>
                    </a:lnTo>
                    <a:lnTo>
                      <a:pt x="2" y="76"/>
                    </a:lnTo>
                    <a:lnTo>
                      <a:pt x="3" y="81"/>
                    </a:lnTo>
                    <a:lnTo>
                      <a:pt x="6" y="86"/>
                    </a:lnTo>
                    <a:lnTo>
                      <a:pt x="9" y="90"/>
                    </a:lnTo>
                    <a:lnTo>
                      <a:pt x="9" y="90"/>
                    </a:lnTo>
                    <a:lnTo>
                      <a:pt x="16" y="99"/>
                    </a:lnTo>
                    <a:lnTo>
                      <a:pt x="21" y="108"/>
                    </a:lnTo>
                    <a:lnTo>
                      <a:pt x="21" y="112"/>
                    </a:lnTo>
                    <a:lnTo>
                      <a:pt x="22" y="117"/>
                    </a:lnTo>
                    <a:lnTo>
                      <a:pt x="21" y="122"/>
                    </a:lnTo>
                    <a:lnTo>
                      <a:pt x="20" y="127"/>
                    </a:lnTo>
                    <a:lnTo>
                      <a:pt x="20" y="127"/>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2218139" y="5079417"/>
                <a:ext cx="129988" cy="543699"/>
              </a:xfrm>
              <a:custGeom>
                <a:avLst/>
                <a:gdLst>
                  <a:gd name="T0" fmla="*/ 0 w 104"/>
                  <a:gd name="T1" fmla="*/ 133 h 435"/>
                  <a:gd name="T2" fmla="*/ 0 w 104"/>
                  <a:gd name="T3" fmla="*/ 131 h 435"/>
                  <a:gd name="T4" fmla="*/ 0 w 104"/>
                  <a:gd name="T5" fmla="*/ 131 h 435"/>
                  <a:gd name="T6" fmla="*/ 4 w 104"/>
                  <a:gd name="T7" fmla="*/ 94 h 435"/>
                  <a:gd name="T8" fmla="*/ 14 w 104"/>
                  <a:gd name="T9" fmla="*/ 64 h 435"/>
                  <a:gd name="T10" fmla="*/ 26 w 104"/>
                  <a:gd name="T11" fmla="*/ 42 h 435"/>
                  <a:gd name="T12" fmla="*/ 43 w 104"/>
                  <a:gd name="T13" fmla="*/ 23 h 435"/>
                  <a:gd name="T14" fmla="*/ 66 w 104"/>
                  <a:gd name="T15" fmla="*/ 7 h 435"/>
                  <a:gd name="T16" fmla="*/ 80 w 104"/>
                  <a:gd name="T17" fmla="*/ 1 h 435"/>
                  <a:gd name="T18" fmla="*/ 84 w 104"/>
                  <a:gd name="T19" fmla="*/ 0 h 435"/>
                  <a:gd name="T20" fmla="*/ 94 w 104"/>
                  <a:gd name="T21" fmla="*/ 2 h 435"/>
                  <a:gd name="T22" fmla="*/ 102 w 104"/>
                  <a:gd name="T23" fmla="*/ 10 h 435"/>
                  <a:gd name="T24" fmla="*/ 104 w 104"/>
                  <a:gd name="T25" fmla="*/ 12 h 435"/>
                  <a:gd name="T26" fmla="*/ 104 w 104"/>
                  <a:gd name="T27" fmla="*/ 16 h 435"/>
                  <a:gd name="T28" fmla="*/ 103 w 104"/>
                  <a:gd name="T29" fmla="*/ 28 h 435"/>
                  <a:gd name="T30" fmla="*/ 95 w 104"/>
                  <a:gd name="T31" fmla="*/ 35 h 435"/>
                  <a:gd name="T32" fmla="*/ 91 w 104"/>
                  <a:gd name="T33" fmla="*/ 37 h 435"/>
                  <a:gd name="T34" fmla="*/ 84 w 104"/>
                  <a:gd name="T35" fmla="*/ 41 h 435"/>
                  <a:gd name="T36" fmla="*/ 70 w 104"/>
                  <a:gd name="T37" fmla="*/ 50 h 435"/>
                  <a:gd name="T38" fmla="*/ 59 w 104"/>
                  <a:gd name="T39" fmla="*/ 61 h 435"/>
                  <a:gd name="T40" fmla="*/ 49 w 104"/>
                  <a:gd name="T41" fmla="*/ 83 h 435"/>
                  <a:gd name="T42" fmla="*/ 41 w 104"/>
                  <a:gd name="T43" fmla="*/ 111 h 435"/>
                  <a:gd name="T44" fmla="*/ 39 w 104"/>
                  <a:gd name="T45" fmla="*/ 129 h 435"/>
                  <a:gd name="T46" fmla="*/ 39 w 104"/>
                  <a:gd name="T47" fmla="*/ 129 h 435"/>
                  <a:gd name="T48" fmla="*/ 39 w 104"/>
                  <a:gd name="T49" fmla="*/ 416 h 435"/>
                  <a:gd name="T50" fmla="*/ 39 w 104"/>
                  <a:gd name="T51" fmla="*/ 416 h 435"/>
                  <a:gd name="T52" fmla="*/ 38 w 104"/>
                  <a:gd name="T53" fmla="*/ 422 h 435"/>
                  <a:gd name="T54" fmla="*/ 27 w 104"/>
                  <a:gd name="T55" fmla="*/ 432 h 435"/>
                  <a:gd name="T56" fmla="*/ 20 w 104"/>
                  <a:gd name="T57" fmla="*/ 435 h 435"/>
                  <a:gd name="T58" fmla="*/ 20 w 104"/>
                  <a:gd name="T59" fmla="*/ 435 h 435"/>
                  <a:gd name="T60" fmla="*/ 12 w 104"/>
                  <a:gd name="T61" fmla="*/ 432 h 435"/>
                  <a:gd name="T62" fmla="*/ 2 w 104"/>
                  <a:gd name="T63" fmla="*/ 422 h 435"/>
                  <a:gd name="T64" fmla="*/ 0 w 104"/>
                  <a:gd name="T65" fmla="*/ 41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435">
                    <a:moveTo>
                      <a:pt x="0" y="416"/>
                    </a:moveTo>
                    <a:lnTo>
                      <a:pt x="0" y="133"/>
                    </a:lnTo>
                    <a:lnTo>
                      <a:pt x="0" y="133"/>
                    </a:lnTo>
                    <a:lnTo>
                      <a:pt x="0" y="131"/>
                    </a:lnTo>
                    <a:lnTo>
                      <a:pt x="0" y="131"/>
                    </a:lnTo>
                    <a:lnTo>
                      <a:pt x="0" y="131"/>
                    </a:lnTo>
                    <a:lnTo>
                      <a:pt x="2" y="112"/>
                    </a:lnTo>
                    <a:lnTo>
                      <a:pt x="4" y="94"/>
                    </a:lnTo>
                    <a:lnTo>
                      <a:pt x="11" y="74"/>
                    </a:lnTo>
                    <a:lnTo>
                      <a:pt x="14" y="64"/>
                    </a:lnTo>
                    <a:lnTo>
                      <a:pt x="20" y="52"/>
                    </a:lnTo>
                    <a:lnTo>
                      <a:pt x="26" y="42"/>
                    </a:lnTo>
                    <a:lnTo>
                      <a:pt x="34" y="32"/>
                    </a:lnTo>
                    <a:lnTo>
                      <a:pt x="43" y="23"/>
                    </a:lnTo>
                    <a:lnTo>
                      <a:pt x="53" y="14"/>
                    </a:lnTo>
                    <a:lnTo>
                      <a:pt x="66" y="7"/>
                    </a:lnTo>
                    <a:lnTo>
                      <a:pt x="80" y="1"/>
                    </a:lnTo>
                    <a:lnTo>
                      <a:pt x="80" y="1"/>
                    </a:lnTo>
                    <a:lnTo>
                      <a:pt x="80" y="1"/>
                    </a:lnTo>
                    <a:lnTo>
                      <a:pt x="84" y="0"/>
                    </a:lnTo>
                    <a:lnTo>
                      <a:pt x="86" y="0"/>
                    </a:lnTo>
                    <a:lnTo>
                      <a:pt x="94" y="2"/>
                    </a:lnTo>
                    <a:lnTo>
                      <a:pt x="100" y="6"/>
                    </a:lnTo>
                    <a:lnTo>
                      <a:pt x="102" y="10"/>
                    </a:lnTo>
                    <a:lnTo>
                      <a:pt x="104" y="12"/>
                    </a:lnTo>
                    <a:lnTo>
                      <a:pt x="104" y="12"/>
                    </a:lnTo>
                    <a:lnTo>
                      <a:pt x="104" y="12"/>
                    </a:lnTo>
                    <a:lnTo>
                      <a:pt x="104" y="16"/>
                    </a:lnTo>
                    <a:lnTo>
                      <a:pt x="104" y="20"/>
                    </a:lnTo>
                    <a:lnTo>
                      <a:pt x="103" y="28"/>
                    </a:lnTo>
                    <a:lnTo>
                      <a:pt x="98" y="34"/>
                    </a:lnTo>
                    <a:lnTo>
                      <a:pt x="95" y="35"/>
                    </a:lnTo>
                    <a:lnTo>
                      <a:pt x="91" y="37"/>
                    </a:lnTo>
                    <a:lnTo>
                      <a:pt x="91" y="37"/>
                    </a:lnTo>
                    <a:lnTo>
                      <a:pt x="91" y="37"/>
                    </a:lnTo>
                    <a:lnTo>
                      <a:pt x="84" y="41"/>
                    </a:lnTo>
                    <a:lnTo>
                      <a:pt x="76" y="44"/>
                    </a:lnTo>
                    <a:lnTo>
                      <a:pt x="70" y="50"/>
                    </a:lnTo>
                    <a:lnTo>
                      <a:pt x="64" y="55"/>
                    </a:lnTo>
                    <a:lnTo>
                      <a:pt x="59" y="61"/>
                    </a:lnTo>
                    <a:lnTo>
                      <a:pt x="55" y="67"/>
                    </a:lnTo>
                    <a:lnTo>
                      <a:pt x="49" y="83"/>
                    </a:lnTo>
                    <a:lnTo>
                      <a:pt x="44" y="97"/>
                    </a:lnTo>
                    <a:lnTo>
                      <a:pt x="41" y="111"/>
                    </a:lnTo>
                    <a:lnTo>
                      <a:pt x="40" y="121"/>
                    </a:lnTo>
                    <a:lnTo>
                      <a:pt x="39" y="129"/>
                    </a:lnTo>
                    <a:lnTo>
                      <a:pt x="39" y="129"/>
                    </a:lnTo>
                    <a:lnTo>
                      <a:pt x="39" y="129"/>
                    </a:lnTo>
                    <a:lnTo>
                      <a:pt x="39" y="131"/>
                    </a:lnTo>
                    <a:lnTo>
                      <a:pt x="39" y="416"/>
                    </a:lnTo>
                    <a:lnTo>
                      <a:pt x="39" y="416"/>
                    </a:lnTo>
                    <a:lnTo>
                      <a:pt x="39" y="416"/>
                    </a:lnTo>
                    <a:lnTo>
                      <a:pt x="39" y="419"/>
                    </a:lnTo>
                    <a:lnTo>
                      <a:pt x="38" y="422"/>
                    </a:lnTo>
                    <a:lnTo>
                      <a:pt x="34" y="428"/>
                    </a:lnTo>
                    <a:lnTo>
                      <a:pt x="27" y="432"/>
                    </a:lnTo>
                    <a:lnTo>
                      <a:pt x="23" y="434"/>
                    </a:lnTo>
                    <a:lnTo>
                      <a:pt x="20" y="435"/>
                    </a:lnTo>
                    <a:lnTo>
                      <a:pt x="20" y="435"/>
                    </a:lnTo>
                    <a:lnTo>
                      <a:pt x="20" y="435"/>
                    </a:lnTo>
                    <a:lnTo>
                      <a:pt x="16" y="434"/>
                    </a:lnTo>
                    <a:lnTo>
                      <a:pt x="12" y="432"/>
                    </a:lnTo>
                    <a:lnTo>
                      <a:pt x="7" y="428"/>
                    </a:lnTo>
                    <a:lnTo>
                      <a:pt x="2" y="422"/>
                    </a:lnTo>
                    <a:lnTo>
                      <a:pt x="2" y="419"/>
                    </a:lnTo>
                    <a:lnTo>
                      <a:pt x="0" y="416"/>
                    </a:lnTo>
                    <a:lnTo>
                      <a:pt x="0" y="416"/>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1815676" y="4961928"/>
                <a:ext cx="307471" cy="479955"/>
              </a:xfrm>
              <a:custGeom>
                <a:avLst/>
                <a:gdLst>
                  <a:gd name="T0" fmla="*/ 226 w 246"/>
                  <a:gd name="T1" fmla="*/ 127 h 384"/>
                  <a:gd name="T2" fmla="*/ 230 w 246"/>
                  <a:gd name="T3" fmla="*/ 151 h 384"/>
                  <a:gd name="T4" fmla="*/ 228 w 246"/>
                  <a:gd name="T5" fmla="*/ 173 h 384"/>
                  <a:gd name="T6" fmla="*/ 217 w 246"/>
                  <a:gd name="T7" fmla="*/ 193 h 384"/>
                  <a:gd name="T8" fmla="*/ 200 w 246"/>
                  <a:gd name="T9" fmla="*/ 209 h 384"/>
                  <a:gd name="T10" fmla="*/ 192 w 246"/>
                  <a:gd name="T11" fmla="*/ 214 h 384"/>
                  <a:gd name="T12" fmla="*/ 189 w 246"/>
                  <a:gd name="T13" fmla="*/ 219 h 384"/>
                  <a:gd name="T14" fmla="*/ 191 w 246"/>
                  <a:gd name="T15" fmla="*/ 225 h 384"/>
                  <a:gd name="T16" fmla="*/ 197 w 246"/>
                  <a:gd name="T17" fmla="*/ 232 h 384"/>
                  <a:gd name="T18" fmla="*/ 210 w 246"/>
                  <a:gd name="T19" fmla="*/ 245 h 384"/>
                  <a:gd name="T20" fmla="*/ 217 w 246"/>
                  <a:gd name="T21" fmla="*/ 259 h 384"/>
                  <a:gd name="T22" fmla="*/ 221 w 246"/>
                  <a:gd name="T23" fmla="*/ 274 h 384"/>
                  <a:gd name="T24" fmla="*/ 221 w 246"/>
                  <a:gd name="T25" fmla="*/ 289 h 384"/>
                  <a:gd name="T26" fmla="*/ 217 w 246"/>
                  <a:gd name="T27" fmla="*/ 305 h 384"/>
                  <a:gd name="T28" fmla="*/ 201 w 246"/>
                  <a:gd name="T29" fmla="*/ 336 h 384"/>
                  <a:gd name="T30" fmla="*/ 174 w 246"/>
                  <a:gd name="T31" fmla="*/ 361 h 384"/>
                  <a:gd name="T32" fmla="*/ 142 w 246"/>
                  <a:gd name="T33" fmla="*/ 378 h 384"/>
                  <a:gd name="T34" fmla="*/ 124 w 246"/>
                  <a:gd name="T35" fmla="*/ 383 h 384"/>
                  <a:gd name="T36" fmla="*/ 106 w 246"/>
                  <a:gd name="T37" fmla="*/ 384 h 384"/>
                  <a:gd name="T38" fmla="*/ 88 w 246"/>
                  <a:gd name="T39" fmla="*/ 382 h 384"/>
                  <a:gd name="T40" fmla="*/ 70 w 246"/>
                  <a:gd name="T41" fmla="*/ 375 h 384"/>
                  <a:gd name="T42" fmla="*/ 54 w 246"/>
                  <a:gd name="T43" fmla="*/ 365 h 384"/>
                  <a:gd name="T44" fmla="*/ 45 w 246"/>
                  <a:gd name="T45" fmla="*/ 357 h 384"/>
                  <a:gd name="T46" fmla="*/ 29 w 246"/>
                  <a:gd name="T47" fmla="*/ 341 h 384"/>
                  <a:gd name="T48" fmla="*/ 18 w 246"/>
                  <a:gd name="T49" fmla="*/ 323 h 384"/>
                  <a:gd name="T50" fmla="*/ 6 w 246"/>
                  <a:gd name="T51" fmla="*/ 295 h 384"/>
                  <a:gd name="T52" fmla="*/ 0 w 246"/>
                  <a:gd name="T53" fmla="*/ 254 h 384"/>
                  <a:gd name="T54" fmla="*/ 2 w 246"/>
                  <a:gd name="T55" fmla="*/ 211 h 384"/>
                  <a:gd name="T56" fmla="*/ 10 w 246"/>
                  <a:gd name="T57" fmla="*/ 170 h 384"/>
                  <a:gd name="T58" fmla="*/ 24 w 246"/>
                  <a:gd name="T59" fmla="*/ 131 h 384"/>
                  <a:gd name="T60" fmla="*/ 40 w 246"/>
                  <a:gd name="T61" fmla="*/ 95 h 384"/>
                  <a:gd name="T62" fmla="*/ 56 w 246"/>
                  <a:gd name="T63" fmla="*/ 67 h 384"/>
                  <a:gd name="T64" fmla="*/ 64 w 246"/>
                  <a:gd name="T65" fmla="*/ 54 h 384"/>
                  <a:gd name="T66" fmla="*/ 82 w 246"/>
                  <a:gd name="T67" fmla="*/ 33 h 384"/>
                  <a:gd name="T68" fmla="*/ 100 w 246"/>
                  <a:gd name="T69" fmla="*/ 18 h 384"/>
                  <a:gd name="T70" fmla="*/ 119 w 246"/>
                  <a:gd name="T71" fmla="*/ 8 h 384"/>
                  <a:gd name="T72" fmla="*/ 137 w 246"/>
                  <a:gd name="T73" fmla="*/ 3 h 384"/>
                  <a:gd name="T74" fmla="*/ 155 w 246"/>
                  <a:gd name="T75" fmla="*/ 0 h 384"/>
                  <a:gd name="T76" fmla="*/ 173 w 246"/>
                  <a:gd name="T77" fmla="*/ 1 h 384"/>
                  <a:gd name="T78" fmla="*/ 196 w 246"/>
                  <a:gd name="T79" fmla="*/ 8 h 384"/>
                  <a:gd name="T80" fmla="*/ 223 w 246"/>
                  <a:gd name="T81" fmla="*/ 25 h 384"/>
                  <a:gd name="T82" fmla="*/ 239 w 246"/>
                  <a:gd name="T83" fmla="*/ 46 h 384"/>
                  <a:gd name="T84" fmla="*/ 246 w 246"/>
                  <a:gd name="T85" fmla="*/ 64 h 384"/>
                  <a:gd name="T86" fmla="*/ 244 w 246"/>
                  <a:gd name="T87" fmla="*/ 76 h 384"/>
                  <a:gd name="T88" fmla="*/ 240 w 246"/>
                  <a:gd name="T89" fmla="*/ 86 h 384"/>
                  <a:gd name="T90" fmla="*/ 237 w 246"/>
                  <a:gd name="T91" fmla="*/ 90 h 384"/>
                  <a:gd name="T92" fmla="*/ 225 w 246"/>
                  <a:gd name="T93" fmla="*/ 108 h 384"/>
                  <a:gd name="T94" fmla="*/ 224 w 246"/>
                  <a:gd name="T95" fmla="*/ 117 h 384"/>
                  <a:gd name="T96" fmla="*/ 226 w 246"/>
                  <a:gd name="T97" fmla="*/ 12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 h="384">
                    <a:moveTo>
                      <a:pt x="226" y="127"/>
                    </a:moveTo>
                    <a:lnTo>
                      <a:pt x="226" y="127"/>
                    </a:lnTo>
                    <a:lnTo>
                      <a:pt x="229" y="138"/>
                    </a:lnTo>
                    <a:lnTo>
                      <a:pt x="230" y="151"/>
                    </a:lnTo>
                    <a:lnTo>
                      <a:pt x="230" y="163"/>
                    </a:lnTo>
                    <a:lnTo>
                      <a:pt x="228" y="173"/>
                    </a:lnTo>
                    <a:lnTo>
                      <a:pt x="223" y="183"/>
                    </a:lnTo>
                    <a:lnTo>
                      <a:pt x="217" y="193"/>
                    </a:lnTo>
                    <a:lnTo>
                      <a:pt x="208" y="201"/>
                    </a:lnTo>
                    <a:lnTo>
                      <a:pt x="200" y="209"/>
                    </a:lnTo>
                    <a:lnTo>
                      <a:pt x="200" y="209"/>
                    </a:lnTo>
                    <a:lnTo>
                      <a:pt x="192" y="214"/>
                    </a:lnTo>
                    <a:lnTo>
                      <a:pt x="189" y="217"/>
                    </a:lnTo>
                    <a:lnTo>
                      <a:pt x="189" y="219"/>
                    </a:lnTo>
                    <a:lnTo>
                      <a:pt x="189" y="223"/>
                    </a:lnTo>
                    <a:lnTo>
                      <a:pt x="191" y="225"/>
                    </a:lnTo>
                    <a:lnTo>
                      <a:pt x="197" y="232"/>
                    </a:lnTo>
                    <a:lnTo>
                      <a:pt x="197" y="232"/>
                    </a:lnTo>
                    <a:lnTo>
                      <a:pt x="205" y="238"/>
                    </a:lnTo>
                    <a:lnTo>
                      <a:pt x="210" y="245"/>
                    </a:lnTo>
                    <a:lnTo>
                      <a:pt x="215" y="251"/>
                    </a:lnTo>
                    <a:lnTo>
                      <a:pt x="217" y="259"/>
                    </a:lnTo>
                    <a:lnTo>
                      <a:pt x="220" y="266"/>
                    </a:lnTo>
                    <a:lnTo>
                      <a:pt x="221" y="274"/>
                    </a:lnTo>
                    <a:lnTo>
                      <a:pt x="221" y="282"/>
                    </a:lnTo>
                    <a:lnTo>
                      <a:pt x="221" y="289"/>
                    </a:lnTo>
                    <a:lnTo>
                      <a:pt x="220" y="297"/>
                    </a:lnTo>
                    <a:lnTo>
                      <a:pt x="217" y="305"/>
                    </a:lnTo>
                    <a:lnTo>
                      <a:pt x="210" y="320"/>
                    </a:lnTo>
                    <a:lnTo>
                      <a:pt x="201" y="336"/>
                    </a:lnTo>
                    <a:lnTo>
                      <a:pt x="188" y="348"/>
                    </a:lnTo>
                    <a:lnTo>
                      <a:pt x="174" y="361"/>
                    </a:lnTo>
                    <a:lnTo>
                      <a:pt x="159" y="370"/>
                    </a:lnTo>
                    <a:lnTo>
                      <a:pt x="142" y="378"/>
                    </a:lnTo>
                    <a:lnTo>
                      <a:pt x="133" y="380"/>
                    </a:lnTo>
                    <a:lnTo>
                      <a:pt x="124" y="383"/>
                    </a:lnTo>
                    <a:lnTo>
                      <a:pt x="115" y="384"/>
                    </a:lnTo>
                    <a:lnTo>
                      <a:pt x="106" y="384"/>
                    </a:lnTo>
                    <a:lnTo>
                      <a:pt x="97" y="383"/>
                    </a:lnTo>
                    <a:lnTo>
                      <a:pt x="88" y="382"/>
                    </a:lnTo>
                    <a:lnTo>
                      <a:pt x="79" y="379"/>
                    </a:lnTo>
                    <a:lnTo>
                      <a:pt x="70" y="375"/>
                    </a:lnTo>
                    <a:lnTo>
                      <a:pt x="61" y="370"/>
                    </a:lnTo>
                    <a:lnTo>
                      <a:pt x="54" y="365"/>
                    </a:lnTo>
                    <a:lnTo>
                      <a:pt x="54" y="365"/>
                    </a:lnTo>
                    <a:lnTo>
                      <a:pt x="45" y="357"/>
                    </a:lnTo>
                    <a:lnTo>
                      <a:pt x="37" y="350"/>
                    </a:lnTo>
                    <a:lnTo>
                      <a:pt x="29" y="341"/>
                    </a:lnTo>
                    <a:lnTo>
                      <a:pt x="24" y="332"/>
                    </a:lnTo>
                    <a:lnTo>
                      <a:pt x="18" y="323"/>
                    </a:lnTo>
                    <a:lnTo>
                      <a:pt x="14" y="314"/>
                    </a:lnTo>
                    <a:lnTo>
                      <a:pt x="6" y="295"/>
                    </a:lnTo>
                    <a:lnTo>
                      <a:pt x="2" y="274"/>
                    </a:lnTo>
                    <a:lnTo>
                      <a:pt x="0" y="254"/>
                    </a:lnTo>
                    <a:lnTo>
                      <a:pt x="0" y="233"/>
                    </a:lnTo>
                    <a:lnTo>
                      <a:pt x="2" y="211"/>
                    </a:lnTo>
                    <a:lnTo>
                      <a:pt x="5" y="191"/>
                    </a:lnTo>
                    <a:lnTo>
                      <a:pt x="10" y="170"/>
                    </a:lnTo>
                    <a:lnTo>
                      <a:pt x="16" y="150"/>
                    </a:lnTo>
                    <a:lnTo>
                      <a:pt x="24" y="131"/>
                    </a:lnTo>
                    <a:lnTo>
                      <a:pt x="32" y="113"/>
                    </a:lnTo>
                    <a:lnTo>
                      <a:pt x="40" y="95"/>
                    </a:lnTo>
                    <a:lnTo>
                      <a:pt x="47" y="80"/>
                    </a:lnTo>
                    <a:lnTo>
                      <a:pt x="56" y="67"/>
                    </a:lnTo>
                    <a:lnTo>
                      <a:pt x="56" y="67"/>
                    </a:lnTo>
                    <a:lnTo>
                      <a:pt x="64" y="54"/>
                    </a:lnTo>
                    <a:lnTo>
                      <a:pt x="73" y="44"/>
                    </a:lnTo>
                    <a:lnTo>
                      <a:pt x="82" y="33"/>
                    </a:lnTo>
                    <a:lnTo>
                      <a:pt x="91" y="26"/>
                    </a:lnTo>
                    <a:lnTo>
                      <a:pt x="100" y="18"/>
                    </a:lnTo>
                    <a:lnTo>
                      <a:pt x="109" y="13"/>
                    </a:lnTo>
                    <a:lnTo>
                      <a:pt x="119" y="8"/>
                    </a:lnTo>
                    <a:lnTo>
                      <a:pt x="128" y="5"/>
                    </a:lnTo>
                    <a:lnTo>
                      <a:pt x="137" y="3"/>
                    </a:lnTo>
                    <a:lnTo>
                      <a:pt x="146" y="0"/>
                    </a:lnTo>
                    <a:lnTo>
                      <a:pt x="155" y="0"/>
                    </a:lnTo>
                    <a:lnTo>
                      <a:pt x="164" y="0"/>
                    </a:lnTo>
                    <a:lnTo>
                      <a:pt x="173" y="1"/>
                    </a:lnTo>
                    <a:lnTo>
                      <a:pt x="180" y="3"/>
                    </a:lnTo>
                    <a:lnTo>
                      <a:pt x="196" y="8"/>
                    </a:lnTo>
                    <a:lnTo>
                      <a:pt x="210" y="16"/>
                    </a:lnTo>
                    <a:lnTo>
                      <a:pt x="223" y="25"/>
                    </a:lnTo>
                    <a:lnTo>
                      <a:pt x="233" y="36"/>
                    </a:lnTo>
                    <a:lnTo>
                      <a:pt x="239" y="46"/>
                    </a:lnTo>
                    <a:lnTo>
                      <a:pt x="244" y="58"/>
                    </a:lnTo>
                    <a:lnTo>
                      <a:pt x="246" y="64"/>
                    </a:lnTo>
                    <a:lnTo>
                      <a:pt x="246" y="69"/>
                    </a:lnTo>
                    <a:lnTo>
                      <a:pt x="244" y="76"/>
                    </a:lnTo>
                    <a:lnTo>
                      <a:pt x="243" y="81"/>
                    </a:lnTo>
                    <a:lnTo>
                      <a:pt x="240" y="86"/>
                    </a:lnTo>
                    <a:lnTo>
                      <a:pt x="237" y="90"/>
                    </a:lnTo>
                    <a:lnTo>
                      <a:pt x="237" y="90"/>
                    </a:lnTo>
                    <a:lnTo>
                      <a:pt x="229" y="99"/>
                    </a:lnTo>
                    <a:lnTo>
                      <a:pt x="225" y="108"/>
                    </a:lnTo>
                    <a:lnTo>
                      <a:pt x="224" y="112"/>
                    </a:lnTo>
                    <a:lnTo>
                      <a:pt x="224" y="117"/>
                    </a:lnTo>
                    <a:lnTo>
                      <a:pt x="224" y="122"/>
                    </a:lnTo>
                    <a:lnTo>
                      <a:pt x="226" y="127"/>
                    </a:lnTo>
                    <a:lnTo>
                      <a:pt x="226" y="127"/>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2049405" y="5079417"/>
                <a:ext cx="131238" cy="543699"/>
              </a:xfrm>
              <a:custGeom>
                <a:avLst/>
                <a:gdLst>
                  <a:gd name="T0" fmla="*/ 103 w 105"/>
                  <a:gd name="T1" fmla="*/ 133 h 435"/>
                  <a:gd name="T2" fmla="*/ 105 w 105"/>
                  <a:gd name="T3" fmla="*/ 131 h 435"/>
                  <a:gd name="T4" fmla="*/ 105 w 105"/>
                  <a:gd name="T5" fmla="*/ 131 h 435"/>
                  <a:gd name="T6" fmla="*/ 100 w 105"/>
                  <a:gd name="T7" fmla="*/ 94 h 435"/>
                  <a:gd name="T8" fmla="*/ 91 w 105"/>
                  <a:gd name="T9" fmla="*/ 64 h 435"/>
                  <a:gd name="T10" fmla="*/ 79 w 105"/>
                  <a:gd name="T11" fmla="*/ 42 h 435"/>
                  <a:gd name="T12" fmla="*/ 62 w 105"/>
                  <a:gd name="T13" fmla="*/ 23 h 435"/>
                  <a:gd name="T14" fmla="*/ 39 w 105"/>
                  <a:gd name="T15" fmla="*/ 7 h 435"/>
                  <a:gd name="T16" fmla="*/ 25 w 105"/>
                  <a:gd name="T17" fmla="*/ 1 h 435"/>
                  <a:gd name="T18" fmla="*/ 21 w 105"/>
                  <a:gd name="T19" fmla="*/ 0 h 435"/>
                  <a:gd name="T20" fmla="*/ 11 w 105"/>
                  <a:gd name="T21" fmla="*/ 2 h 435"/>
                  <a:gd name="T22" fmla="*/ 2 w 105"/>
                  <a:gd name="T23" fmla="*/ 10 h 435"/>
                  <a:gd name="T24" fmla="*/ 1 w 105"/>
                  <a:gd name="T25" fmla="*/ 12 h 435"/>
                  <a:gd name="T26" fmla="*/ 1 w 105"/>
                  <a:gd name="T27" fmla="*/ 16 h 435"/>
                  <a:gd name="T28" fmla="*/ 2 w 105"/>
                  <a:gd name="T29" fmla="*/ 28 h 435"/>
                  <a:gd name="T30" fmla="*/ 10 w 105"/>
                  <a:gd name="T31" fmla="*/ 35 h 435"/>
                  <a:gd name="T32" fmla="*/ 14 w 105"/>
                  <a:gd name="T33" fmla="*/ 37 h 435"/>
                  <a:gd name="T34" fmla="*/ 21 w 105"/>
                  <a:gd name="T35" fmla="*/ 41 h 435"/>
                  <a:gd name="T36" fmla="*/ 36 w 105"/>
                  <a:gd name="T37" fmla="*/ 50 h 435"/>
                  <a:gd name="T38" fmla="*/ 46 w 105"/>
                  <a:gd name="T39" fmla="*/ 61 h 435"/>
                  <a:gd name="T40" fmla="*/ 56 w 105"/>
                  <a:gd name="T41" fmla="*/ 83 h 435"/>
                  <a:gd name="T42" fmla="*/ 64 w 105"/>
                  <a:gd name="T43" fmla="*/ 111 h 435"/>
                  <a:gd name="T44" fmla="*/ 65 w 105"/>
                  <a:gd name="T45" fmla="*/ 129 h 435"/>
                  <a:gd name="T46" fmla="*/ 65 w 105"/>
                  <a:gd name="T47" fmla="*/ 129 h 435"/>
                  <a:gd name="T48" fmla="*/ 65 w 105"/>
                  <a:gd name="T49" fmla="*/ 416 h 435"/>
                  <a:gd name="T50" fmla="*/ 65 w 105"/>
                  <a:gd name="T51" fmla="*/ 416 h 435"/>
                  <a:gd name="T52" fmla="*/ 68 w 105"/>
                  <a:gd name="T53" fmla="*/ 422 h 435"/>
                  <a:gd name="T54" fmla="*/ 78 w 105"/>
                  <a:gd name="T55" fmla="*/ 432 h 435"/>
                  <a:gd name="T56" fmla="*/ 84 w 105"/>
                  <a:gd name="T57" fmla="*/ 435 h 435"/>
                  <a:gd name="T58" fmla="*/ 84 w 105"/>
                  <a:gd name="T59" fmla="*/ 435 h 435"/>
                  <a:gd name="T60" fmla="*/ 92 w 105"/>
                  <a:gd name="T61" fmla="*/ 432 h 435"/>
                  <a:gd name="T62" fmla="*/ 102 w 105"/>
                  <a:gd name="T63" fmla="*/ 422 h 435"/>
                  <a:gd name="T64" fmla="*/ 103 w 105"/>
                  <a:gd name="T65" fmla="*/ 41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435">
                    <a:moveTo>
                      <a:pt x="103" y="416"/>
                    </a:moveTo>
                    <a:lnTo>
                      <a:pt x="103" y="133"/>
                    </a:lnTo>
                    <a:lnTo>
                      <a:pt x="103" y="133"/>
                    </a:lnTo>
                    <a:lnTo>
                      <a:pt x="105" y="131"/>
                    </a:lnTo>
                    <a:lnTo>
                      <a:pt x="105" y="131"/>
                    </a:lnTo>
                    <a:lnTo>
                      <a:pt x="105" y="131"/>
                    </a:lnTo>
                    <a:lnTo>
                      <a:pt x="102" y="112"/>
                    </a:lnTo>
                    <a:lnTo>
                      <a:pt x="100" y="94"/>
                    </a:lnTo>
                    <a:lnTo>
                      <a:pt x="94" y="74"/>
                    </a:lnTo>
                    <a:lnTo>
                      <a:pt x="91" y="64"/>
                    </a:lnTo>
                    <a:lnTo>
                      <a:pt x="85" y="52"/>
                    </a:lnTo>
                    <a:lnTo>
                      <a:pt x="79" y="42"/>
                    </a:lnTo>
                    <a:lnTo>
                      <a:pt x="71" y="32"/>
                    </a:lnTo>
                    <a:lnTo>
                      <a:pt x="62" y="23"/>
                    </a:lnTo>
                    <a:lnTo>
                      <a:pt x="52" y="14"/>
                    </a:lnTo>
                    <a:lnTo>
                      <a:pt x="39" y="7"/>
                    </a:lnTo>
                    <a:lnTo>
                      <a:pt x="25" y="1"/>
                    </a:lnTo>
                    <a:lnTo>
                      <a:pt x="25" y="1"/>
                    </a:lnTo>
                    <a:lnTo>
                      <a:pt x="25" y="1"/>
                    </a:lnTo>
                    <a:lnTo>
                      <a:pt x="21" y="0"/>
                    </a:lnTo>
                    <a:lnTo>
                      <a:pt x="18" y="0"/>
                    </a:lnTo>
                    <a:lnTo>
                      <a:pt x="11" y="2"/>
                    </a:lnTo>
                    <a:lnTo>
                      <a:pt x="5" y="6"/>
                    </a:lnTo>
                    <a:lnTo>
                      <a:pt x="2" y="10"/>
                    </a:lnTo>
                    <a:lnTo>
                      <a:pt x="1" y="12"/>
                    </a:lnTo>
                    <a:lnTo>
                      <a:pt x="1" y="12"/>
                    </a:lnTo>
                    <a:lnTo>
                      <a:pt x="1" y="12"/>
                    </a:lnTo>
                    <a:lnTo>
                      <a:pt x="1" y="16"/>
                    </a:lnTo>
                    <a:lnTo>
                      <a:pt x="0" y="20"/>
                    </a:lnTo>
                    <a:lnTo>
                      <a:pt x="2" y="28"/>
                    </a:lnTo>
                    <a:lnTo>
                      <a:pt x="7" y="34"/>
                    </a:lnTo>
                    <a:lnTo>
                      <a:pt x="10" y="35"/>
                    </a:lnTo>
                    <a:lnTo>
                      <a:pt x="14" y="37"/>
                    </a:lnTo>
                    <a:lnTo>
                      <a:pt x="14" y="37"/>
                    </a:lnTo>
                    <a:lnTo>
                      <a:pt x="14" y="37"/>
                    </a:lnTo>
                    <a:lnTo>
                      <a:pt x="21" y="41"/>
                    </a:lnTo>
                    <a:lnTo>
                      <a:pt x="29" y="44"/>
                    </a:lnTo>
                    <a:lnTo>
                      <a:pt x="36" y="50"/>
                    </a:lnTo>
                    <a:lnTo>
                      <a:pt x="41" y="55"/>
                    </a:lnTo>
                    <a:lnTo>
                      <a:pt x="46" y="61"/>
                    </a:lnTo>
                    <a:lnTo>
                      <a:pt x="50" y="67"/>
                    </a:lnTo>
                    <a:lnTo>
                      <a:pt x="56" y="83"/>
                    </a:lnTo>
                    <a:lnTo>
                      <a:pt x="61" y="97"/>
                    </a:lnTo>
                    <a:lnTo>
                      <a:pt x="64" y="111"/>
                    </a:lnTo>
                    <a:lnTo>
                      <a:pt x="65" y="121"/>
                    </a:lnTo>
                    <a:lnTo>
                      <a:pt x="65" y="129"/>
                    </a:lnTo>
                    <a:lnTo>
                      <a:pt x="65" y="129"/>
                    </a:lnTo>
                    <a:lnTo>
                      <a:pt x="65" y="129"/>
                    </a:lnTo>
                    <a:lnTo>
                      <a:pt x="65" y="131"/>
                    </a:lnTo>
                    <a:lnTo>
                      <a:pt x="65" y="416"/>
                    </a:lnTo>
                    <a:lnTo>
                      <a:pt x="65" y="416"/>
                    </a:lnTo>
                    <a:lnTo>
                      <a:pt x="65" y="416"/>
                    </a:lnTo>
                    <a:lnTo>
                      <a:pt x="66" y="419"/>
                    </a:lnTo>
                    <a:lnTo>
                      <a:pt x="68" y="422"/>
                    </a:lnTo>
                    <a:lnTo>
                      <a:pt x="71" y="428"/>
                    </a:lnTo>
                    <a:lnTo>
                      <a:pt x="78" y="432"/>
                    </a:lnTo>
                    <a:lnTo>
                      <a:pt x="80" y="434"/>
                    </a:lnTo>
                    <a:lnTo>
                      <a:pt x="84" y="435"/>
                    </a:lnTo>
                    <a:lnTo>
                      <a:pt x="84" y="435"/>
                    </a:lnTo>
                    <a:lnTo>
                      <a:pt x="84" y="435"/>
                    </a:lnTo>
                    <a:lnTo>
                      <a:pt x="88" y="434"/>
                    </a:lnTo>
                    <a:lnTo>
                      <a:pt x="92" y="432"/>
                    </a:lnTo>
                    <a:lnTo>
                      <a:pt x="98" y="428"/>
                    </a:lnTo>
                    <a:lnTo>
                      <a:pt x="102" y="422"/>
                    </a:lnTo>
                    <a:lnTo>
                      <a:pt x="103" y="419"/>
                    </a:lnTo>
                    <a:lnTo>
                      <a:pt x="103" y="416"/>
                    </a:lnTo>
                    <a:lnTo>
                      <a:pt x="103" y="416"/>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39" name="TextBox 38"/>
          <p:cNvSpPr txBox="1"/>
          <p:nvPr/>
        </p:nvSpPr>
        <p:spPr>
          <a:xfrm>
            <a:off x="7176120" y="1988841"/>
            <a:ext cx="1224136" cy="461665"/>
          </a:xfrm>
          <a:prstGeom prst="rect">
            <a:avLst/>
          </a:prstGeom>
          <a:noFill/>
        </p:spPr>
        <p:txBody>
          <a:bodyPr wrap="square" rtlCol="0">
            <a:spAutoFit/>
          </a:bodyPr>
          <a:lstStyle/>
          <a:p>
            <a:r>
              <a:rPr lang="en-US" altLang="zh-CN" sz="2400" dirty="0">
                <a:solidFill>
                  <a:schemeClr val="tx1">
                    <a:lumMod val="75000"/>
                    <a:lumOff val="25000"/>
                  </a:schemeClr>
                </a:solidFill>
              </a:rPr>
              <a:t>62%</a:t>
            </a:r>
            <a:endParaRPr lang="zh-CN" altLang="en-US" sz="2400" dirty="0">
              <a:solidFill>
                <a:schemeClr val="tx1">
                  <a:lumMod val="75000"/>
                  <a:lumOff val="25000"/>
                </a:schemeClr>
              </a:solidFill>
            </a:endParaRPr>
          </a:p>
        </p:txBody>
      </p:sp>
      <p:sp>
        <p:nvSpPr>
          <p:cNvPr id="40" name="TextBox 39"/>
          <p:cNvSpPr txBox="1"/>
          <p:nvPr/>
        </p:nvSpPr>
        <p:spPr>
          <a:xfrm>
            <a:off x="8472264" y="2967336"/>
            <a:ext cx="1224136" cy="461665"/>
          </a:xfrm>
          <a:prstGeom prst="rect">
            <a:avLst/>
          </a:prstGeom>
          <a:noFill/>
        </p:spPr>
        <p:txBody>
          <a:bodyPr wrap="square" rtlCol="0">
            <a:spAutoFit/>
          </a:bodyPr>
          <a:lstStyle/>
          <a:p>
            <a:r>
              <a:rPr lang="en-US" altLang="zh-CN" sz="2400" dirty="0">
                <a:solidFill>
                  <a:schemeClr val="tx1">
                    <a:lumMod val="75000"/>
                    <a:lumOff val="25000"/>
                  </a:schemeClr>
                </a:solidFill>
              </a:rPr>
              <a:t>79%</a:t>
            </a:r>
            <a:endParaRPr lang="zh-CN" altLang="en-US" sz="2400" dirty="0">
              <a:solidFill>
                <a:schemeClr val="tx1">
                  <a:lumMod val="75000"/>
                  <a:lumOff val="25000"/>
                </a:schemeClr>
              </a:solidFill>
            </a:endParaRPr>
          </a:p>
        </p:txBody>
      </p:sp>
      <p:sp>
        <p:nvSpPr>
          <p:cNvPr id="41" name="TextBox 40"/>
          <p:cNvSpPr txBox="1"/>
          <p:nvPr/>
        </p:nvSpPr>
        <p:spPr>
          <a:xfrm>
            <a:off x="8184232" y="3924423"/>
            <a:ext cx="1224136" cy="461665"/>
          </a:xfrm>
          <a:prstGeom prst="rect">
            <a:avLst/>
          </a:prstGeom>
          <a:noFill/>
        </p:spPr>
        <p:txBody>
          <a:bodyPr wrap="square" rtlCol="0">
            <a:spAutoFit/>
          </a:bodyPr>
          <a:lstStyle/>
          <a:p>
            <a:r>
              <a:rPr lang="en-US" altLang="zh-CN" sz="2400" dirty="0">
                <a:solidFill>
                  <a:schemeClr val="tx1">
                    <a:lumMod val="75000"/>
                    <a:lumOff val="25000"/>
                  </a:schemeClr>
                </a:solidFill>
              </a:rPr>
              <a:t>75%</a:t>
            </a:r>
            <a:endParaRPr lang="zh-CN" altLang="en-US" sz="2400" dirty="0">
              <a:solidFill>
                <a:schemeClr val="tx1">
                  <a:lumMod val="75000"/>
                  <a:lumOff val="25000"/>
                </a:schemeClr>
              </a:solidFill>
            </a:endParaRPr>
          </a:p>
        </p:txBody>
      </p:sp>
      <p:sp>
        <p:nvSpPr>
          <p:cNvPr id="42" name="TextBox 41"/>
          <p:cNvSpPr txBox="1"/>
          <p:nvPr/>
        </p:nvSpPr>
        <p:spPr>
          <a:xfrm>
            <a:off x="6384032" y="4787129"/>
            <a:ext cx="1224136" cy="461665"/>
          </a:xfrm>
          <a:prstGeom prst="rect">
            <a:avLst/>
          </a:prstGeom>
          <a:noFill/>
        </p:spPr>
        <p:txBody>
          <a:bodyPr wrap="square" rtlCol="0">
            <a:spAutoFit/>
          </a:bodyPr>
          <a:lstStyle/>
          <a:p>
            <a:r>
              <a:rPr lang="en-US" altLang="zh-CN" sz="2400" dirty="0">
                <a:solidFill>
                  <a:schemeClr val="tx1">
                    <a:lumMod val="75000"/>
                    <a:lumOff val="25000"/>
                  </a:schemeClr>
                </a:solidFill>
              </a:rPr>
              <a:t>42%</a:t>
            </a:r>
            <a:endParaRPr lang="zh-CN" altLang="en-US" sz="2400" dirty="0">
              <a:solidFill>
                <a:schemeClr val="tx1">
                  <a:lumMod val="75000"/>
                  <a:lumOff val="25000"/>
                </a:schemeClr>
              </a:solidFill>
            </a:endParaRPr>
          </a:p>
        </p:txBody>
      </p:sp>
      <p:sp>
        <p:nvSpPr>
          <p:cNvPr id="43" name="TextBox 42"/>
          <p:cNvSpPr txBox="1"/>
          <p:nvPr/>
        </p:nvSpPr>
        <p:spPr>
          <a:xfrm>
            <a:off x="8040216" y="5779739"/>
            <a:ext cx="1224136" cy="461665"/>
          </a:xfrm>
          <a:prstGeom prst="rect">
            <a:avLst/>
          </a:prstGeom>
          <a:noFill/>
        </p:spPr>
        <p:txBody>
          <a:bodyPr wrap="square" rtlCol="0">
            <a:spAutoFit/>
          </a:bodyPr>
          <a:lstStyle/>
          <a:p>
            <a:r>
              <a:rPr lang="en-US" altLang="zh-CN" sz="2400" dirty="0">
                <a:solidFill>
                  <a:schemeClr val="tx1">
                    <a:lumMod val="75000"/>
                    <a:lumOff val="25000"/>
                  </a:schemeClr>
                </a:solidFill>
              </a:rPr>
              <a:t>70%</a:t>
            </a:r>
            <a:endParaRPr lang="zh-CN" altLang="en-US" sz="2400" dirty="0">
              <a:solidFill>
                <a:schemeClr val="tx1">
                  <a:lumMod val="75000"/>
                  <a:lumOff val="25000"/>
                </a:schemeClr>
              </a:solidFill>
            </a:endParaRPr>
          </a:p>
        </p:txBody>
      </p:sp>
    </p:spTree>
    <p:extLst>
      <p:ext uri="{BB962C8B-B14F-4D97-AF65-F5344CB8AC3E}">
        <p14:creationId xmlns:p14="http://schemas.microsoft.com/office/powerpoint/2010/main" val="110891773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关系具体说明</a:t>
            </a:r>
            <a:endParaRPr lang="zh-CN" altLang="en-US" dirty="0"/>
          </a:p>
        </p:txBody>
      </p:sp>
      <p:grpSp>
        <p:nvGrpSpPr>
          <p:cNvPr id="4" name="组合 3"/>
          <p:cNvGrpSpPr/>
          <p:nvPr/>
        </p:nvGrpSpPr>
        <p:grpSpPr>
          <a:xfrm>
            <a:off x="4511824" y="3493908"/>
            <a:ext cx="1620180" cy="1620180"/>
            <a:chOff x="3527884" y="3429000"/>
            <a:chExt cx="1008112" cy="1008112"/>
          </a:xfrm>
        </p:grpSpPr>
        <p:sp>
          <p:nvSpPr>
            <p:cNvPr id="3" name="椭圆 2"/>
            <p:cNvSpPr/>
            <p:nvPr/>
          </p:nvSpPr>
          <p:spPr>
            <a:xfrm>
              <a:off x="3527884" y="3429000"/>
              <a:ext cx="1008112" cy="1008112"/>
            </a:xfrm>
            <a:prstGeom prst="ellipse">
              <a:avLst/>
            </a:prstGeom>
            <a:solidFill>
              <a:srgbClr val="6019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8"/>
            <p:cNvSpPr>
              <a:spLocks/>
            </p:cNvSpPr>
            <p:nvPr/>
          </p:nvSpPr>
          <p:spPr bwMode="auto">
            <a:xfrm>
              <a:off x="3697957" y="3664602"/>
              <a:ext cx="667966" cy="536909"/>
            </a:xfrm>
            <a:custGeom>
              <a:avLst/>
              <a:gdLst>
                <a:gd name="T0" fmla="*/ 294 w 316"/>
                <a:gd name="T1" fmla="*/ 154 h 254"/>
                <a:gd name="T2" fmla="*/ 310 w 316"/>
                <a:gd name="T3" fmla="*/ 140 h 254"/>
                <a:gd name="T4" fmla="*/ 316 w 316"/>
                <a:gd name="T5" fmla="*/ 120 h 254"/>
                <a:gd name="T6" fmla="*/ 310 w 316"/>
                <a:gd name="T7" fmla="*/ 104 h 254"/>
                <a:gd name="T8" fmla="*/ 292 w 316"/>
                <a:gd name="T9" fmla="*/ 82 h 254"/>
                <a:gd name="T10" fmla="*/ 280 w 316"/>
                <a:gd name="T11" fmla="*/ 72 h 254"/>
                <a:gd name="T12" fmla="*/ 272 w 316"/>
                <a:gd name="T13" fmla="*/ 60 h 254"/>
                <a:gd name="T14" fmla="*/ 258 w 316"/>
                <a:gd name="T15" fmla="*/ 46 h 254"/>
                <a:gd name="T16" fmla="*/ 254 w 316"/>
                <a:gd name="T17" fmla="*/ 32 h 254"/>
                <a:gd name="T18" fmla="*/ 232 w 316"/>
                <a:gd name="T19" fmla="*/ 24 h 254"/>
                <a:gd name="T20" fmla="*/ 218 w 316"/>
                <a:gd name="T21" fmla="*/ 16 h 254"/>
                <a:gd name="T22" fmla="*/ 196 w 316"/>
                <a:gd name="T23" fmla="*/ 2 h 254"/>
                <a:gd name="T24" fmla="*/ 174 w 316"/>
                <a:gd name="T25" fmla="*/ 4 h 254"/>
                <a:gd name="T26" fmla="*/ 162 w 316"/>
                <a:gd name="T27" fmla="*/ 8 h 254"/>
                <a:gd name="T28" fmla="*/ 144 w 316"/>
                <a:gd name="T29" fmla="*/ 2 h 254"/>
                <a:gd name="T30" fmla="*/ 126 w 316"/>
                <a:gd name="T31" fmla="*/ 6 h 254"/>
                <a:gd name="T32" fmla="*/ 118 w 316"/>
                <a:gd name="T33" fmla="*/ 8 h 254"/>
                <a:gd name="T34" fmla="*/ 104 w 316"/>
                <a:gd name="T35" fmla="*/ 8 h 254"/>
                <a:gd name="T36" fmla="*/ 88 w 316"/>
                <a:gd name="T37" fmla="*/ 12 h 254"/>
                <a:gd name="T38" fmla="*/ 72 w 316"/>
                <a:gd name="T39" fmla="*/ 22 h 254"/>
                <a:gd name="T40" fmla="*/ 64 w 316"/>
                <a:gd name="T41" fmla="*/ 22 h 254"/>
                <a:gd name="T42" fmla="*/ 58 w 316"/>
                <a:gd name="T43" fmla="*/ 32 h 254"/>
                <a:gd name="T44" fmla="*/ 28 w 316"/>
                <a:gd name="T45" fmla="*/ 46 h 254"/>
                <a:gd name="T46" fmla="*/ 18 w 316"/>
                <a:gd name="T47" fmla="*/ 60 h 254"/>
                <a:gd name="T48" fmla="*/ 12 w 316"/>
                <a:gd name="T49" fmla="*/ 72 h 254"/>
                <a:gd name="T50" fmla="*/ 10 w 316"/>
                <a:gd name="T51" fmla="*/ 80 h 254"/>
                <a:gd name="T52" fmla="*/ 4 w 316"/>
                <a:gd name="T53" fmla="*/ 88 h 254"/>
                <a:gd name="T54" fmla="*/ 0 w 316"/>
                <a:gd name="T55" fmla="*/ 100 h 254"/>
                <a:gd name="T56" fmla="*/ 6 w 316"/>
                <a:gd name="T57" fmla="*/ 126 h 254"/>
                <a:gd name="T58" fmla="*/ 4 w 316"/>
                <a:gd name="T59" fmla="*/ 132 h 254"/>
                <a:gd name="T60" fmla="*/ 26 w 316"/>
                <a:gd name="T61" fmla="*/ 152 h 254"/>
                <a:gd name="T62" fmla="*/ 66 w 316"/>
                <a:gd name="T63" fmla="*/ 160 h 254"/>
                <a:gd name="T64" fmla="*/ 80 w 316"/>
                <a:gd name="T65" fmla="*/ 174 h 254"/>
                <a:gd name="T66" fmla="*/ 100 w 316"/>
                <a:gd name="T67" fmla="*/ 184 h 254"/>
                <a:gd name="T68" fmla="*/ 134 w 316"/>
                <a:gd name="T69" fmla="*/ 184 h 254"/>
                <a:gd name="T70" fmla="*/ 148 w 316"/>
                <a:gd name="T71" fmla="*/ 196 h 254"/>
                <a:gd name="T72" fmla="*/ 160 w 316"/>
                <a:gd name="T73" fmla="*/ 210 h 254"/>
                <a:gd name="T74" fmla="*/ 180 w 316"/>
                <a:gd name="T75" fmla="*/ 216 h 254"/>
                <a:gd name="T76" fmla="*/ 200 w 316"/>
                <a:gd name="T77" fmla="*/ 238 h 254"/>
                <a:gd name="T78" fmla="*/ 248 w 316"/>
                <a:gd name="T79" fmla="*/ 252 h 254"/>
                <a:gd name="T80" fmla="*/ 238 w 316"/>
                <a:gd name="T81" fmla="*/ 236 h 254"/>
                <a:gd name="T82" fmla="*/ 222 w 316"/>
                <a:gd name="T83" fmla="*/ 204 h 254"/>
                <a:gd name="T84" fmla="*/ 224 w 316"/>
                <a:gd name="T85" fmla="*/ 186 h 254"/>
                <a:gd name="T86" fmla="*/ 250 w 316"/>
                <a:gd name="T87" fmla="*/ 166 h 254"/>
                <a:gd name="T88" fmla="*/ 286 w 316"/>
                <a:gd name="T89" fmla="*/ 1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6" h="254">
                  <a:moveTo>
                    <a:pt x="286" y="154"/>
                  </a:moveTo>
                  <a:lnTo>
                    <a:pt x="286" y="154"/>
                  </a:lnTo>
                  <a:lnTo>
                    <a:pt x="294" y="154"/>
                  </a:lnTo>
                  <a:lnTo>
                    <a:pt x="300" y="150"/>
                  </a:lnTo>
                  <a:lnTo>
                    <a:pt x="306" y="146"/>
                  </a:lnTo>
                  <a:lnTo>
                    <a:pt x="310" y="140"/>
                  </a:lnTo>
                  <a:lnTo>
                    <a:pt x="310" y="140"/>
                  </a:lnTo>
                  <a:lnTo>
                    <a:pt x="316" y="130"/>
                  </a:lnTo>
                  <a:lnTo>
                    <a:pt x="316" y="120"/>
                  </a:lnTo>
                  <a:lnTo>
                    <a:pt x="314" y="112"/>
                  </a:lnTo>
                  <a:lnTo>
                    <a:pt x="310" y="104"/>
                  </a:lnTo>
                  <a:lnTo>
                    <a:pt x="310" y="104"/>
                  </a:lnTo>
                  <a:lnTo>
                    <a:pt x="306" y="94"/>
                  </a:lnTo>
                  <a:lnTo>
                    <a:pt x="300" y="88"/>
                  </a:lnTo>
                  <a:lnTo>
                    <a:pt x="292" y="82"/>
                  </a:lnTo>
                  <a:lnTo>
                    <a:pt x="284" y="80"/>
                  </a:lnTo>
                  <a:lnTo>
                    <a:pt x="284" y="80"/>
                  </a:lnTo>
                  <a:lnTo>
                    <a:pt x="280" y="72"/>
                  </a:lnTo>
                  <a:lnTo>
                    <a:pt x="274" y="68"/>
                  </a:lnTo>
                  <a:lnTo>
                    <a:pt x="274" y="68"/>
                  </a:lnTo>
                  <a:lnTo>
                    <a:pt x="272" y="60"/>
                  </a:lnTo>
                  <a:lnTo>
                    <a:pt x="268" y="54"/>
                  </a:lnTo>
                  <a:lnTo>
                    <a:pt x="264" y="50"/>
                  </a:lnTo>
                  <a:lnTo>
                    <a:pt x="258" y="46"/>
                  </a:lnTo>
                  <a:lnTo>
                    <a:pt x="258" y="46"/>
                  </a:lnTo>
                  <a:lnTo>
                    <a:pt x="258" y="38"/>
                  </a:lnTo>
                  <a:lnTo>
                    <a:pt x="254" y="32"/>
                  </a:lnTo>
                  <a:lnTo>
                    <a:pt x="244" y="28"/>
                  </a:lnTo>
                  <a:lnTo>
                    <a:pt x="232" y="24"/>
                  </a:lnTo>
                  <a:lnTo>
                    <a:pt x="232" y="24"/>
                  </a:lnTo>
                  <a:lnTo>
                    <a:pt x="226" y="18"/>
                  </a:lnTo>
                  <a:lnTo>
                    <a:pt x="224" y="16"/>
                  </a:lnTo>
                  <a:lnTo>
                    <a:pt x="218" y="16"/>
                  </a:lnTo>
                  <a:lnTo>
                    <a:pt x="218" y="16"/>
                  </a:lnTo>
                  <a:lnTo>
                    <a:pt x="206" y="8"/>
                  </a:lnTo>
                  <a:lnTo>
                    <a:pt x="196" y="2"/>
                  </a:lnTo>
                  <a:lnTo>
                    <a:pt x="184" y="2"/>
                  </a:lnTo>
                  <a:lnTo>
                    <a:pt x="174" y="4"/>
                  </a:lnTo>
                  <a:lnTo>
                    <a:pt x="174" y="4"/>
                  </a:lnTo>
                  <a:lnTo>
                    <a:pt x="168" y="4"/>
                  </a:lnTo>
                  <a:lnTo>
                    <a:pt x="162" y="8"/>
                  </a:lnTo>
                  <a:lnTo>
                    <a:pt x="162" y="8"/>
                  </a:lnTo>
                  <a:lnTo>
                    <a:pt x="158" y="2"/>
                  </a:lnTo>
                  <a:lnTo>
                    <a:pt x="152" y="0"/>
                  </a:lnTo>
                  <a:lnTo>
                    <a:pt x="144" y="2"/>
                  </a:lnTo>
                  <a:lnTo>
                    <a:pt x="132" y="8"/>
                  </a:lnTo>
                  <a:lnTo>
                    <a:pt x="132" y="8"/>
                  </a:lnTo>
                  <a:lnTo>
                    <a:pt x="126" y="6"/>
                  </a:lnTo>
                  <a:lnTo>
                    <a:pt x="122" y="6"/>
                  </a:lnTo>
                  <a:lnTo>
                    <a:pt x="118" y="8"/>
                  </a:lnTo>
                  <a:lnTo>
                    <a:pt x="118" y="8"/>
                  </a:lnTo>
                  <a:lnTo>
                    <a:pt x="116" y="6"/>
                  </a:lnTo>
                  <a:lnTo>
                    <a:pt x="114" y="6"/>
                  </a:lnTo>
                  <a:lnTo>
                    <a:pt x="104" y="8"/>
                  </a:lnTo>
                  <a:lnTo>
                    <a:pt x="104" y="8"/>
                  </a:lnTo>
                  <a:lnTo>
                    <a:pt x="94" y="8"/>
                  </a:lnTo>
                  <a:lnTo>
                    <a:pt x="88" y="12"/>
                  </a:lnTo>
                  <a:lnTo>
                    <a:pt x="88" y="12"/>
                  </a:lnTo>
                  <a:lnTo>
                    <a:pt x="80" y="18"/>
                  </a:lnTo>
                  <a:lnTo>
                    <a:pt x="72" y="22"/>
                  </a:lnTo>
                  <a:lnTo>
                    <a:pt x="72" y="22"/>
                  </a:lnTo>
                  <a:lnTo>
                    <a:pt x="68" y="20"/>
                  </a:lnTo>
                  <a:lnTo>
                    <a:pt x="64" y="22"/>
                  </a:lnTo>
                  <a:lnTo>
                    <a:pt x="62" y="26"/>
                  </a:lnTo>
                  <a:lnTo>
                    <a:pt x="58" y="32"/>
                  </a:lnTo>
                  <a:lnTo>
                    <a:pt x="58" y="32"/>
                  </a:lnTo>
                  <a:lnTo>
                    <a:pt x="46" y="32"/>
                  </a:lnTo>
                  <a:lnTo>
                    <a:pt x="36" y="38"/>
                  </a:lnTo>
                  <a:lnTo>
                    <a:pt x="28" y="46"/>
                  </a:lnTo>
                  <a:lnTo>
                    <a:pt x="22" y="58"/>
                  </a:lnTo>
                  <a:lnTo>
                    <a:pt x="22" y="58"/>
                  </a:lnTo>
                  <a:lnTo>
                    <a:pt x="18" y="60"/>
                  </a:lnTo>
                  <a:lnTo>
                    <a:pt x="16" y="62"/>
                  </a:lnTo>
                  <a:lnTo>
                    <a:pt x="14" y="66"/>
                  </a:lnTo>
                  <a:lnTo>
                    <a:pt x="12" y="72"/>
                  </a:lnTo>
                  <a:lnTo>
                    <a:pt x="12" y="72"/>
                  </a:lnTo>
                  <a:lnTo>
                    <a:pt x="10" y="76"/>
                  </a:lnTo>
                  <a:lnTo>
                    <a:pt x="10" y="80"/>
                  </a:lnTo>
                  <a:lnTo>
                    <a:pt x="10" y="80"/>
                  </a:lnTo>
                  <a:lnTo>
                    <a:pt x="4" y="84"/>
                  </a:lnTo>
                  <a:lnTo>
                    <a:pt x="4" y="88"/>
                  </a:lnTo>
                  <a:lnTo>
                    <a:pt x="4" y="90"/>
                  </a:lnTo>
                  <a:lnTo>
                    <a:pt x="4" y="90"/>
                  </a:lnTo>
                  <a:lnTo>
                    <a:pt x="0" y="100"/>
                  </a:lnTo>
                  <a:lnTo>
                    <a:pt x="0" y="110"/>
                  </a:lnTo>
                  <a:lnTo>
                    <a:pt x="2" y="118"/>
                  </a:lnTo>
                  <a:lnTo>
                    <a:pt x="6" y="126"/>
                  </a:lnTo>
                  <a:lnTo>
                    <a:pt x="6" y="126"/>
                  </a:lnTo>
                  <a:lnTo>
                    <a:pt x="4" y="130"/>
                  </a:lnTo>
                  <a:lnTo>
                    <a:pt x="4" y="132"/>
                  </a:lnTo>
                  <a:lnTo>
                    <a:pt x="8" y="138"/>
                  </a:lnTo>
                  <a:lnTo>
                    <a:pt x="16" y="146"/>
                  </a:lnTo>
                  <a:lnTo>
                    <a:pt x="26" y="152"/>
                  </a:lnTo>
                  <a:lnTo>
                    <a:pt x="26" y="152"/>
                  </a:lnTo>
                  <a:lnTo>
                    <a:pt x="46" y="158"/>
                  </a:lnTo>
                  <a:lnTo>
                    <a:pt x="66" y="160"/>
                  </a:lnTo>
                  <a:lnTo>
                    <a:pt x="66" y="160"/>
                  </a:lnTo>
                  <a:lnTo>
                    <a:pt x="72" y="168"/>
                  </a:lnTo>
                  <a:lnTo>
                    <a:pt x="80" y="174"/>
                  </a:lnTo>
                  <a:lnTo>
                    <a:pt x="90" y="180"/>
                  </a:lnTo>
                  <a:lnTo>
                    <a:pt x="100" y="184"/>
                  </a:lnTo>
                  <a:lnTo>
                    <a:pt x="100" y="184"/>
                  </a:lnTo>
                  <a:lnTo>
                    <a:pt x="112" y="186"/>
                  </a:lnTo>
                  <a:lnTo>
                    <a:pt x="122" y="186"/>
                  </a:lnTo>
                  <a:lnTo>
                    <a:pt x="134" y="184"/>
                  </a:lnTo>
                  <a:lnTo>
                    <a:pt x="144" y="180"/>
                  </a:lnTo>
                  <a:lnTo>
                    <a:pt x="144" y="180"/>
                  </a:lnTo>
                  <a:lnTo>
                    <a:pt x="148" y="196"/>
                  </a:lnTo>
                  <a:lnTo>
                    <a:pt x="150" y="202"/>
                  </a:lnTo>
                  <a:lnTo>
                    <a:pt x="154" y="206"/>
                  </a:lnTo>
                  <a:lnTo>
                    <a:pt x="160" y="210"/>
                  </a:lnTo>
                  <a:lnTo>
                    <a:pt x="166" y="214"/>
                  </a:lnTo>
                  <a:lnTo>
                    <a:pt x="172" y="216"/>
                  </a:lnTo>
                  <a:lnTo>
                    <a:pt x="180" y="216"/>
                  </a:lnTo>
                  <a:lnTo>
                    <a:pt x="180" y="216"/>
                  </a:lnTo>
                  <a:lnTo>
                    <a:pt x="188" y="228"/>
                  </a:lnTo>
                  <a:lnTo>
                    <a:pt x="200" y="238"/>
                  </a:lnTo>
                  <a:lnTo>
                    <a:pt x="214" y="246"/>
                  </a:lnTo>
                  <a:lnTo>
                    <a:pt x="228" y="254"/>
                  </a:lnTo>
                  <a:lnTo>
                    <a:pt x="248" y="252"/>
                  </a:lnTo>
                  <a:lnTo>
                    <a:pt x="248" y="252"/>
                  </a:lnTo>
                  <a:lnTo>
                    <a:pt x="240" y="244"/>
                  </a:lnTo>
                  <a:lnTo>
                    <a:pt x="238" y="236"/>
                  </a:lnTo>
                  <a:lnTo>
                    <a:pt x="238" y="236"/>
                  </a:lnTo>
                  <a:lnTo>
                    <a:pt x="226" y="218"/>
                  </a:lnTo>
                  <a:lnTo>
                    <a:pt x="222" y="204"/>
                  </a:lnTo>
                  <a:lnTo>
                    <a:pt x="222" y="198"/>
                  </a:lnTo>
                  <a:lnTo>
                    <a:pt x="222" y="192"/>
                  </a:lnTo>
                  <a:lnTo>
                    <a:pt x="224" y="186"/>
                  </a:lnTo>
                  <a:lnTo>
                    <a:pt x="228" y="182"/>
                  </a:lnTo>
                  <a:lnTo>
                    <a:pt x="238" y="172"/>
                  </a:lnTo>
                  <a:lnTo>
                    <a:pt x="250" y="166"/>
                  </a:lnTo>
                  <a:lnTo>
                    <a:pt x="266" y="160"/>
                  </a:lnTo>
                  <a:lnTo>
                    <a:pt x="286" y="154"/>
                  </a:lnTo>
                  <a:lnTo>
                    <a:pt x="286" y="1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a:off x="2351584" y="3611384"/>
            <a:ext cx="1026092" cy="1026092"/>
            <a:chOff x="6444208" y="4995196"/>
            <a:chExt cx="1026092" cy="1026092"/>
          </a:xfrm>
        </p:grpSpPr>
        <p:sp>
          <p:nvSpPr>
            <p:cNvPr id="16" name="椭圆 15"/>
            <p:cNvSpPr/>
            <p:nvPr/>
          </p:nvSpPr>
          <p:spPr>
            <a:xfrm>
              <a:off x="6444208" y="4995196"/>
              <a:ext cx="1026092" cy="1026092"/>
            </a:xfrm>
            <a:prstGeom prst="ellipse">
              <a:avLst/>
            </a:prstGeom>
            <a:solidFill>
              <a:srgbClr val="00A0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6583827" y="5185859"/>
              <a:ext cx="746854" cy="644766"/>
              <a:chOff x="2128838" y="3238500"/>
              <a:chExt cx="441325" cy="381000"/>
            </a:xfrm>
            <a:solidFill>
              <a:schemeClr val="bg1"/>
            </a:solidFill>
          </p:grpSpPr>
          <p:sp>
            <p:nvSpPr>
              <p:cNvPr id="8" name="Freeform 5"/>
              <p:cNvSpPr>
                <a:spLocks/>
              </p:cNvSpPr>
              <p:nvPr/>
            </p:nvSpPr>
            <p:spPr bwMode="auto">
              <a:xfrm>
                <a:off x="2128838" y="3238500"/>
                <a:ext cx="203200" cy="381000"/>
              </a:xfrm>
              <a:custGeom>
                <a:avLst/>
                <a:gdLst>
                  <a:gd name="T0" fmla="*/ 14 w 128"/>
                  <a:gd name="T1" fmla="*/ 130 h 240"/>
                  <a:gd name="T2" fmla="*/ 14 w 128"/>
                  <a:gd name="T3" fmla="*/ 130 h 240"/>
                  <a:gd name="T4" fmla="*/ 20 w 128"/>
                  <a:gd name="T5" fmla="*/ 104 h 240"/>
                  <a:gd name="T6" fmla="*/ 28 w 128"/>
                  <a:gd name="T7" fmla="*/ 82 h 240"/>
                  <a:gd name="T8" fmla="*/ 36 w 128"/>
                  <a:gd name="T9" fmla="*/ 62 h 240"/>
                  <a:gd name="T10" fmla="*/ 46 w 128"/>
                  <a:gd name="T11" fmla="*/ 46 h 240"/>
                  <a:gd name="T12" fmla="*/ 56 w 128"/>
                  <a:gd name="T13" fmla="*/ 32 h 240"/>
                  <a:gd name="T14" fmla="*/ 68 w 128"/>
                  <a:gd name="T15" fmla="*/ 20 h 240"/>
                  <a:gd name="T16" fmla="*/ 80 w 128"/>
                  <a:gd name="T17" fmla="*/ 12 h 240"/>
                  <a:gd name="T18" fmla="*/ 92 w 128"/>
                  <a:gd name="T19" fmla="*/ 4 h 240"/>
                  <a:gd name="T20" fmla="*/ 92 w 128"/>
                  <a:gd name="T21" fmla="*/ 4 h 240"/>
                  <a:gd name="T22" fmla="*/ 100 w 128"/>
                  <a:gd name="T23" fmla="*/ 0 h 240"/>
                  <a:gd name="T24" fmla="*/ 108 w 128"/>
                  <a:gd name="T25" fmla="*/ 0 h 240"/>
                  <a:gd name="T26" fmla="*/ 108 w 128"/>
                  <a:gd name="T27" fmla="*/ 0 h 240"/>
                  <a:gd name="T28" fmla="*/ 114 w 128"/>
                  <a:gd name="T29" fmla="*/ 2 h 240"/>
                  <a:gd name="T30" fmla="*/ 116 w 128"/>
                  <a:gd name="T31" fmla="*/ 4 h 240"/>
                  <a:gd name="T32" fmla="*/ 118 w 128"/>
                  <a:gd name="T33" fmla="*/ 12 h 240"/>
                  <a:gd name="T34" fmla="*/ 118 w 128"/>
                  <a:gd name="T35" fmla="*/ 12 h 240"/>
                  <a:gd name="T36" fmla="*/ 120 w 128"/>
                  <a:gd name="T37" fmla="*/ 28 h 240"/>
                  <a:gd name="T38" fmla="*/ 118 w 128"/>
                  <a:gd name="T39" fmla="*/ 42 h 240"/>
                  <a:gd name="T40" fmla="*/ 116 w 128"/>
                  <a:gd name="T41" fmla="*/ 54 h 240"/>
                  <a:gd name="T42" fmla="*/ 112 w 128"/>
                  <a:gd name="T43" fmla="*/ 64 h 240"/>
                  <a:gd name="T44" fmla="*/ 112 w 128"/>
                  <a:gd name="T45" fmla="*/ 64 h 240"/>
                  <a:gd name="T46" fmla="*/ 122 w 128"/>
                  <a:gd name="T47" fmla="*/ 96 h 240"/>
                  <a:gd name="T48" fmla="*/ 126 w 128"/>
                  <a:gd name="T49" fmla="*/ 124 h 240"/>
                  <a:gd name="T50" fmla="*/ 128 w 128"/>
                  <a:gd name="T51" fmla="*/ 150 h 240"/>
                  <a:gd name="T52" fmla="*/ 126 w 128"/>
                  <a:gd name="T53" fmla="*/ 170 h 240"/>
                  <a:gd name="T54" fmla="*/ 126 w 128"/>
                  <a:gd name="T55" fmla="*/ 170 h 240"/>
                  <a:gd name="T56" fmla="*/ 122 w 128"/>
                  <a:gd name="T57" fmla="*/ 184 h 240"/>
                  <a:gd name="T58" fmla="*/ 116 w 128"/>
                  <a:gd name="T59" fmla="*/ 194 h 240"/>
                  <a:gd name="T60" fmla="*/ 110 w 128"/>
                  <a:gd name="T61" fmla="*/ 202 h 240"/>
                  <a:gd name="T62" fmla="*/ 102 w 128"/>
                  <a:gd name="T63" fmla="*/ 208 h 240"/>
                  <a:gd name="T64" fmla="*/ 102 w 128"/>
                  <a:gd name="T65" fmla="*/ 208 h 240"/>
                  <a:gd name="T66" fmla="*/ 92 w 128"/>
                  <a:gd name="T67" fmla="*/ 216 h 240"/>
                  <a:gd name="T68" fmla="*/ 80 w 128"/>
                  <a:gd name="T69" fmla="*/ 220 h 240"/>
                  <a:gd name="T70" fmla="*/ 66 w 128"/>
                  <a:gd name="T71" fmla="*/ 224 h 240"/>
                  <a:gd name="T72" fmla="*/ 54 w 128"/>
                  <a:gd name="T73" fmla="*/ 226 h 240"/>
                  <a:gd name="T74" fmla="*/ 54 w 128"/>
                  <a:gd name="T75" fmla="*/ 226 h 240"/>
                  <a:gd name="T76" fmla="*/ 50 w 128"/>
                  <a:gd name="T77" fmla="*/ 230 h 240"/>
                  <a:gd name="T78" fmla="*/ 46 w 128"/>
                  <a:gd name="T79" fmla="*/ 234 h 240"/>
                  <a:gd name="T80" fmla="*/ 32 w 128"/>
                  <a:gd name="T81" fmla="*/ 238 h 240"/>
                  <a:gd name="T82" fmla="*/ 32 w 128"/>
                  <a:gd name="T83" fmla="*/ 238 h 240"/>
                  <a:gd name="T84" fmla="*/ 22 w 128"/>
                  <a:gd name="T85" fmla="*/ 240 h 240"/>
                  <a:gd name="T86" fmla="*/ 16 w 128"/>
                  <a:gd name="T87" fmla="*/ 236 h 240"/>
                  <a:gd name="T88" fmla="*/ 12 w 128"/>
                  <a:gd name="T89" fmla="*/ 232 h 240"/>
                  <a:gd name="T90" fmla="*/ 10 w 128"/>
                  <a:gd name="T91" fmla="*/ 226 h 240"/>
                  <a:gd name="T92" fmla="*/ 10 w 128"/>
                  <a:gd name="T93" fmla="*/ 226 h 240"/>
                  <a:gd name="T94" fmla="*/ 4 w 128"/>
                  <a:gd name="T95" fmla="*/ 202 h 240"/>
                  <a:gd name="T96" fmla="*/ 0 w 128"/>
                  <a:gd name="T97" fmla="*/ 178 h 240"/>
                  <a:gd name="T98" fmla="*/ 0 w 128"/>
                  <a:gd name="T99" fmla="*/ 178 h 240"/>
                  <a:gd name="T100" fmla="*/ 0 w 128"/>
                  <a:gd name="T101" fmla="*/ 166 h 240"/>
                  <a:gd name="T102" fmla="*/ 2 w 128"/>
                  <a:gd name="T103" fmla="*/ 154 h 240"/>
                  <a:gd name="T104" fmla="*/ 6 w 128"/>
                  <a:gd name="T105" fmla="*/ 142 h 240"/>
                  <a:gd name="T106" fmla="*/ 14 w 128"/>
                  <a:gd name="T107" fmla="*/ 130 h 240"/>
                  <a:gd name="T108" fmla="*/ 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4" y="130"/>
                    </a:moveTo>
                    <a:lnTo>
                      <a:pt x="14" y="130"/>
                    </a:lnTo>
                    <a:lnTo>
                      <a:pt x="20" y="104"/>
                    </a:lnTo>
                    <a:lnTo>
                      <a:pt x="28" y="82"/>
                    </a:lnTo>
                    <a:lnTo>
                      <a:pt x="36" y="62"/>
                    </a:lnTo>
                    <a:lnTo>
                      <a:pt x="46" y="46"/>
                    </a:lnTo>
                    <a:lnTo>
                      <a:pt x="56" y="32"/>
                    </a:lnTo>
                    <a:lnTo>
                      <a:pt x="68" y="20"/>
                    </a:lnTo>
                    <a:lnTo>
                      <a:pt x="80" y="12"/>
                    </a:lnTo>
                    <a:lnTo>
                      <a:pt x="92" y="4"/>
                    </a:lnTo>
                    <a:lnTo>
                      <a:pt x="92" y="4"/>
                    </a:lnTo>
                    <a:lnTo>
                      <a:pt x="100" y="0"/>
                    </a:lnTo>
                    <a:lnTo>
                      <a:pt x="108" y="0"/>
                    </a:lnTo>
                    <a:lnTo>
                      <a:pt x="108" y="0"/>
                    </a:lnTo>
                    <a:lnTo>
                      <a:pt x="114" y="2"/>
                    </a:lnTo>
                    <a:lnTo>
                      <a:pt x="116" y="4"/>
                    </a:lnTo>
                    <a:lnTo>
                      <a:pt x="118" y="12"/>
                    </a:lnTo>
                    <a:lnTo>
                      <a:pt x="118" y="12"/>
                    </a:lnTo>
                    <a:lnTo>
                      <a:pt x="120" y="28"/>
                    </a:lnTo>
                    <a:lnTo>
                      <a:pt x="118" y="42"/>
                    </a:lnTo>
                    <a:lnTo>
                      <a:pt x="116" y="54"/>
                    </a:lnTo>
                    <a:lnTo>
                      <a:pt x="112" y="64"/>
                    </a:lnTo>
                    <a:lnTo>
                      <a:pt x="112" y="64"/>
                    </a:lnTo>
                    <a:lnTo>
                      <a:pt x="122" y="96"/>
                    </a:lnTo>
                    <a:lnTo>
                      <a:pt x="126" y="124"/>
                    </a:lnTo>
                    <a:lnTo>
                      <a:pt x="128" y="150"/>
                    </a:lnTo>
                    <a:lnTo>
                      <a:pt x="126" y="170"/>
                    </a:lnTo>
                    <a:lnTo>
                      <a:pt x="126" y="170"/>
                    </a:lnTo>
                    <a:lnTo>
                      <a:pt x="122" y="184"/>
                    </a:lnTo>
                    <a:lnTo>
                      <a:pt x="116" y="194"/>
                    </a:lnTo>
                    <a:lnTo>
                      <a:pt x="110" y="202"/>
                    </a:lnTo>
                    <a:lnTo>
                      <a:pt x="102" y="208"/>
                    </a:lnTo>
                    <a:lnTo>
                      <a:pt x="102" y="208"/>
                    </a:lnTo>
                    <a:lnTo>
                      <a:pt x="92" y="216"/>
                    </a:lnTo>
                    <a:lnTo>
                      <a:pt x="80" y="220"/>
                    </a:lnTo>
                    <a:lnTo>
                      <a:pt x="66" y="224"/>
                    </a:lnTo>
                    <a:lnTo>
                      <a:pt x="54" y="226"/>
                    </a:lnTo>
                    <a:lnTo>
                      <a:pt x="54" y="226"/>
                    </a:lnTo>
                    <a:lnTo>
                      <a:pt x="50" y="230"/>
                    </a:lnTo>
                    <a:lnTo>
                      <a:pt x="46" y="234"/>
                    </a:lnTo>
                    <a:lnTo>
                      <a:pt x="32" y="238"/>
                    </a:lnTo>
                    <a:lnTo>
                      <a:pt x="32" y="238"/>
                    </a:lnTo>
                    <a:lnTo>
                      <a:pt x="22" y="240"/>
                    </a:lnTo>
                    <a:lnTo>
                      <a:pt x="16" y="236"/>
                    </a:lnTo>
                    <a:lnTo>
                      <a:pt x="12" y="232"/>
                    </a:lnTo>
                    <a:lnTo>
                      <a:pt x="10" y="226"/>
                    </a:lnTo>
                    <a:lnTo>
                      <a:pt x="10" y="226"/>
                    </a:lnTo>
                    <a:lnTo>
                      <a:pt x="4" y="202"/>
                    </a:lnTo>
                    <a:lnTo>
                      <a:pt x="0" y="178"/>
                    </a:lnTo>
                    <a:lnTo>
                      <a:pt x="0" y="178"/>
                    </a:lnTo>
                    <a:lnTo>
                      <a:pt x="0" y="166"/>
                    </a:lnTo>
                    <a:lnTo>
                      <a:pt x="2" y="154"/>
                    </a:lnTo>
                    <a:lnTo>
                      <a:pt x="6" y="142"/>
                    </a:lnTo>
                    <a:lnTo>
                      <a:pt x="14" y="130"/>
                    </a:lnTo>
                    <a:lnTo>
                      <a:pt x="1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a:off x="2366963" y="3238500"/>
                <a:ext cx="203200" cy="381000"/>
              </a:xfrm>
              <a:custGeom>
                <a:avLst/>
                <a:gdLst>
                  <a:gd name="T0" fmla="*/ 114 w 128"/>
                  <a:gd name="T1" fmla="*/ 130 h 240"/>
                  <a:gd name="T2" fmla="*/ 114 w 128"/>
                  <a:gd name="T3" fmla="*/ 130 h 240"/>
                  <a:gd name="T4" fmla="*/ 108 w 128"/>
                  <a:gd name="T5" fmla="*/ 104 h 240"/>
                  <a:gd name="T6" fmla="*/ 100 w 128"/>
                  <a:gd name="T7" fmla="*/ 82 h 240"/>
                  <a:gd name="T8" fmla="*/ 92 w 128"/>
                  <a:gd name="T9" fmla="*/ 62 h 240"/>
                  <a:gd name="T10" fmla="*/ 82 w 128"/>
                  <a:gd name="T11" fmla="*/ 46 h 240"/>
                  <a:gd name="T12" fmla="*/ 72 w 128"/>
                  <a:gd name="T13" fmla="*/ 32 h 240"/>
                  <a:gd name="T14" fmla="*/ 60 w 128"/>
                  <a:gd name="T15" fmla="*/ 20 h 240"/>
                  <a:gd name="T16" fmla="*/ 48 w 128"/>
                  <a:gd name="T17" fmla="*/ 12 h 240"/>
                  <a:gd name="T18" fmla="*/ 36 w 128"/>
                  <a:gd name="T19" fmla="*/ 4 h 240"/>
                  <a:gd name="T20" fmla="*/ 36 w 128"/>
                  <a:gd name="T21" fmla="*/ 4 h 240"/>
                  <a:gd name="T22" fmla="*/ 28 w 128"/>
                  <a:gd name="T23" fmla="*/ 0 h 240"/>
                  <a:gd name="T24" fmla="*/ 20 w 128"/>
                  <a:gd name="T25" fmla="*/ 0 h 240"/>
                  <a:gd name="T26" fmla="*/ 20 w 128"/>
                  <a:gd name="T27" fmla="*/ 0 h 240"/>
                  <a:gd name="T28" fmla="*/ 14 w 128"/>
                  <a:gd name="T29" fmla="*/ 2 h 240"/>
                  <a:gd name="T30" fmla="*/ 12 w 128"/>
                  <a:gd name="T31" fmla="*/ 4 h 240"/>
                  <a:gd name="T32" fmla="*/ 10 w 128"/>
                  <a:gd name="T33" fmla="*/ 12 h 240"/>
                  <a:gd name="T34" fmla="*/ 10 w 128"/>
                  <a:gd name="T35" fmla="*/ 12 h 240"/>
                  <a:gd name="T36" fmla="*/ 8 w 128"/>
                  <a:gd name="T37" fmla="*/ 28 h 240"/>
                  <a:gd name="T38" fmla="*/ 8 w 128"/>
                  <a:gd name="T39" fmla="*/ 42 h 240"/>
                  <a:gd name="T40" fmla="*/ 12 w 128"/>
                  <a:gd name="T41" fmla="*/ 54 h 240"/>
                  <a:gd name="T42" fmla="*/ 16 w 128"/>
                  <a:gd name="T43" fmla="*/ 64 h 240"/>
                  <a:gd name="T44" fmla="*/ 16 w 128"/>
                  <a:gd name="T45" fmla="*/ 64 h 240"/>
                  <a:gd name="T46" fmla="*/ 6 w 128"/>
                  <a:gd name="T47" fmla="*/ 96 h 240"/>
                  <a:gd name="T48" fmla="*/ 2 w 128"/>
                  <a:gd name="T49" fmla="*/ 124 h 240"/>
                  <a:gd name="T50" fmla="*/ 0 w 128"/>
                  <a:gd name="T51" fmla="*/ 150 h 240"/>
                  <a:gd name="T52" fmla="*/ 2 w 128"/>
                  <a:gd name="T53" fmla="*/ 170 h 240"/>
                  <a:gd name="T54" fmla="*/ 2 w 128"/>
                  <a:gd name="T55" fmla="*/ 170 h 240"/>
                  <a:gd name="T56" fmla="*/ 6 w 128"/>
                  <a:gd name="T57" fmla="*/ 184 h 240"/>
                  <a:gd name="T58" fmla="*/ 10 w 128"/>
                  <a:gd name="T59" fmla="*/ 194 h 240"/>
                  <a:gd name="T60" fmla="*/ 18 w 128"/>
                  <a:gd name="T61" fmla="*/ 202 h 240"/>
                  <a:gd name="T62" fmla="*/ 26 w 128"/>
                  <a:gd name="T63" fmla="*/ 208 h 240"/>
                  <a:gd name="T64" fmla="*/ 26 w 128"/>
                  <a:gd name="T65" fmla="*/ 208 h 240"/>
                  <a:gd name="T66" fmla="*/ 36 w 128"/>
                  <a:gd name="T67" fmla="*/ 216 h 240"/>
                  <a:gd name="T68" fmla="*/ 48 w 128"/>
                  <a:gd name="T69" fmla="*/ 220 h 240"/>
                  <a:gd name="T70" fmla="*/ 62 w 128"/>
                  <a:gd name="T71" fmla="*/ 224 h 240"/>
                  <a:gd name="T72" fmla="*/ 74 w 128"/>
                  <a:gd name="T73" fmla="*/ 226 h 240"/>
                  <a:gd name="T74" fmla="*/ 74 w 128"/>
                  <a:gd name="T75" fmla="*/ 226 h 240"/>
                  <a:gd name="T76" fmla="*/ 78 w 128"/>
                  <a:gd name="T77" fmla="*/ 230 h 240"/>
                  <a:gd name="T78" fmla="*/ 82 w 128"/>
                  <a:gd name="T79" fmla="*/ 234 h 240"/>
                  <a:gd name="T80" fmla="*/ 96 w 128"/>
                  <a:gd name="T81" fmla="*/ 238 h 240"/>
                  <a:gd name="T82" fmla="*/ 96 w 128"/>
                  <a:gd name="T83" fmla="*/ 238 h 240"/>
                  <a:gd name="T84" fmla="*/ 106 w 128"/>
                  <a:gd name="T85" fmla="*/ 240 h 240"/>
                  <a:gd name="T86" fmla="*/ 112 w 128"/>
                  <a:gd name="T87" fmla="*/ 236 h 240"/>
                  <a:gd name="T88" fmla="*/ 116 w 128"/>
                  <a:gd name="T89" fmla="*/ 232 h 240"/>
                  <a:gd name="T90" fmla="*/ 118 w 128"/>
                  <a:gd name="T91" fmla="*/ 226 h 240"/>
                  <a:gd name="T92" fmla="*/ 118 w 128"/>
                  <a:gd name="T93" fmla="*/ 226 h 240"/>
                  <a:gd name="T94" fmla="*/ 124 w 128"/>
                  <a:gd name="T95" fmla="*/ 202 h 240"/>
                  <a:gd name="T96" fmla="*/ 128 w 128"/>
                  <a:gd name="T97" fmla="*/ 178 h 240"/>
                  <a:gd name="T98" fmla="*/ 128 w 128"/>
                  <a:gd name="T99" fmla="*/ 178 h 240"/>
                  <a:gd name="T100" fmla="*/ 128 w 128"/>
                  <a:gd name="T101" fmla="*/ 166 h 240"/>
                  <a:gd name="T102" fmla="*/ 126 w 128"/>
                  <a:gd name="T103" fmla="*/ 154 h 240"/>
                  <a:gd name="T104" fmla="*/ 122 w 128"/>
                  <a:gd name="T105" fmla="*/ 142 h 240"/>
                  <a:gd name="T106" fmla="*/ 114 w 128"/>
                  <a:gd name="T107" fmla="*/ 130 h 240"/>
                  <a:gd name="T108" fmla="*/ 114 w 128"/>
                  <a:gd name="T109" fmla="*/ 13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240">
                    <a:moveTo>
                      <a:pt x="114" y="130"/>
                    </a:moveTo>
                    <a:lnTo>
                      <a:pt x="114" y="130"/>
                    </a:lnTo>
                    <a:lnTo>
                      <a:pt x="108" y="104"/>
                    </a:lnTo>
                    <a:lnTo>
                      <a:pt x="100" y="82"/>
                    </a:lnTo>
                    <a:lnTo>
                      <a:pt x="92" y="62"/>
                    </a:lnTo>
                    <a:lnTo>
                      <a:pt x="82" y="46"/>
                    </a:lnTo>
                    <a:lnTo>
                      <a:pt x="72" y="32"/>
                    </a:lnTo>
                    <a:lnTo>
                      <a:pt x="60" y="20"/>
                    </a:lnTo>
                    <a:lnTo>
                      <a:pt x="48" y="12"/>
                    </a:lnTo>
                    <a:lnTo>
                      <a:pt x="36" y="4"/>
                    </a:lnTo>
                    <a:lnTo>
                      <a:pt x="36" y="4"/>
                    </a:lnTo>
                    <a:lnTo>
                      <a:pt x="28" y="0"/>
                    </a:lnTo>
                    <a:lnTo>
                      <a:pt x="20" y="0"/>
                    </a:lnTo>
                    <a:lnTo>
                      <a:pt x="20" y="0"/>
                    </a:lnTo>
                    <a:lnTo>
                      <a:pt x="14" y="2"/>
                    </a:lnTo>
                    <a:lnTo>
                      <a:pt x="12" y="4"/>
                    </a:lnTo>
                    <a:lnTo>
                      <a:pt x="10" y="12"/>
                    </a:lnTo>
                    <a:lnTo>
                      <a:pt x="10" y="12"/>
                    </a:lnTo>
                    <a:lnTo>
                      <a:pt x="8" y="28"/>
                    </a:lnTo>
                    <a:lnTo>
                      <a:pt x="8" y="42"/>
                    </a:lnTo>
                    <a:lnTo>
                      <a:pt x="12" y="54"/>
                    </a:lnTo>
                    <a:lnTo>
                      <a:pt x="16" y="64"/>
                    </a:lnTo>
                    <a:lnTo>
                      <a:pt x="16" y="64"/>
                    </a:lnTo>
                    <a:lnTo>
                      <a:pt x="6" y="96"/>
                    </a:lnTo>
                    <a:lnTo>
                      <a:pt x="2" y="124"/>
                    </a:lnTo>
                    <a:lnTo>
                      <a:pt x="0" y="150"/>
                    </a:lnTo>
                    <a:lnTo>
                      <a:pt x="2" y="170"/>
                    </a:lnTo>
                    <a:lnTo>
                      <a:pt x="2" y="170"/>
                    </a:lnTo>
                    <a:lnTo>
                      <a:pt x="6" y="184"/>
                    </a:lnTo>
                    <a:lnTo>
                      <a:pt x="10" y="194"/>
                    </a:lnTo>
                    <a:lnTo>
                      <a:pt x="18" y="202"/>
                    </a:lnTo>
                    <a:lnTo>
                      <a:pt x="26" y="208"/>
                    </a:lnTo>
                    <a:lnTo>
                      <a:pt x="26" y="208"/>
                    </a:lnTo>
                    <a:lnTo>
                      <a:pt x="36" y="216"/>
                    </a:lnTo>
                    <a:lnTo>
                      <a:pt x="48" y="220"/>
                    </a:lnTo>
                    <a:lnTo>
                      <a:pt x="62" y="224"/>
                    </a:lnTo>
                    <a:lnTo>
                      <a:pt x="74" y="226"/>
                    </a:lnTo>
                    <a:lnTo>
                      <a:pt x="74" y="226"/>
                    </a:lnTo>
                    <a:lnTo>
                      <a:pt x="78" y="230"/>
                    </a:lnTo>
                    <a:lnTo>
                      <a:pt x="82" y="234"/>
                    </a:lnTo>
                    <a:lnTo>
                      <a:pt x="96" y="238"/>
                    </a:lnTo>
                    <a:lnTo>
                      <a:pt x="96" y="238"/>
                    </a:lnTo>
                    <a:lnTo>
                      <a:pt x="106" y="240"/>
                    </a:lnTo>
                    <a:lnTo>
                      <a:pt x="112" y="236"/>
                    </a:lnTo>
                    <a:lnTo>
                      <a:pt x="116" y="232"/>
                    </a:lnTo>
                    <a:lnTo>
                      <a:pt x="118" y="226"/>
                    </a:lnTo>
                    <a:lnTo>
                      <a:pt x="118" y="226"/>
                    </a:lnTo>
                    <a:lnTo>
                      <a:pt x="124" y="202"/>
                    </a:lnTo>
                    <a:lnTo>
                      <a:pt x="128" y="178"/>
                    </a:lnTo>
                    <a:lnTo>
                      <a:pt x="128" y="178"/>
                    </a:lnTo>
                    <a:lnTo>
                      <a:pt x="128" y="166"/>
                    </a:lnTo>
                    <a:lnTo>
                      <a:pt x="126" y="154"/>
                    </a:lnTo>
                    <a:lnTo>
                      <a:pt x="122" y="142"/>
                    </a:lnTo>
                    <a:lnTo>
                      <a:pt x="114" y="130"/>
                    </a:lnTo>
                    <a:lnTo>
                      <a:pt x="11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p:cNvSpPr>
                <a:spLocks/>
              </p:cNvSpPr>
              <p:nvPr/>
            </p:nvSpPr>
            <p:spPr bwMode="auto">
              <a:xfrm>
                <a:off x="2309813" y="3286125"/>
                <a:ext cx="76200" cy="85725"/>
              </a:xfrm>
              <a:custGeom>
                <a:avLst/>
                <a:gdLst>
                  <a:gd name="T0" fmla="*/ 18 w 48"/>
                  <a:gd name="T1" fmla="*/ 0 h 54"/>
                  <a:gd name="T2" fmla="*/ 32 w 48"/>
                  <a:gd name="T3" fmla="*/ 0 h 54"/>
                  <a:gd name="T4" fmla="*/ 32 w 48"/>
                  <a:gd name="T5" fmla="*/ 20 h 54"/>
                  <a:gd name="T6" fmla="*/ 32 w 48"/>
                  <a:gd name="T7" fmla="*/ 20 h 54"/>
                  <a:gd name="T8" fmla="*/ 40 w 48"/>
                  <a:gd name="T9" fmla="*/ 34 h 54"/>
                  <a:gd name="T10" fmla="*/ 48 w 48"/>
                  <a:gd name="T11" fmla="*/ 44 h 54"/>
                  <a:gd name="T12" fmla="*/ 46 w 48"/>
                  <a:gd name="T13" fmla="*/ 54 h 54"/>
                  <a:gd name="T14" fmla="*/ 46 w 48"/>
                  <a:gd name="T15" fmla="*/ 54 h 54"/>
                  <a:gd name="T16" fmla="*/ 34 w 48"/>
                  <a:gd name="T17" fmla="*/ 46 h 54"/>
                  <a:gd name="T18" fmla="*/ 30 w 48"/>
                  <a:gd name="T19" fmla="*/ 40 h 54"/>
                  <a:gd name="T20" fmla="*/ 26 w 48"/>
                  <a:gd name="T21" fmla="*/ 34 h 54"/>
                  <a:gd name="T22" fmla="*/ 26 w 48"/>
                  <a:gd name="T23" fmla="*/ 34 h 54"/>
                  <a:gd name="T24" fmla="*/ 16 w 48"/>
                  <a:gd name="T25" fmla="*/ 46 h 54"/>
                  <a:gd name="T26" fmla="*/ 4 w 48"/>
                  <a:gd name="T27" fmla="*/ 54 h 54"/>
                  <a:gd name="T28" fmla="*/ 0 w 48"/>
                  <a:gd name="T29" fmla="*/ 44 h 54"/>
                  <a:gd name="T30" fmla="*/ 0 w 48"/>
                  <a:gd name="T31" fmla="*/ 44 h 54"/>
                  <a:gd name="T32" fmla="*/ 6 w 48"/>
                  <a:gd name="T33" fmla="*/ 40 h 54"/>
                  <a:gd name="T34" fmla="*/ 12 w 48"/>
                  <a:gd name="T35" fmla="*/ 34 h 54"/>
                  <a:gd name="T36" fmla="*/ 16 w 48"/>
                  <a:gd name="T37" fmla="*/ 28 h 54"/>
                  <a:gd name="T38" fmla="*/ 18 w 48"/>
                  <a:gd name="T39" fmla="*/ 20 h 54"/>
                  <a:gd name="T40" fmla="*/ 18 w 48"/>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4">
                    <a:moveTo>
                      <a:pt x="18" y="0"/>
                    </a:moveTo>
                    <a:lnTo>
                      <a:pt x="32" y="0"/>
                    </a:lnTo>
                    <a:lnTo>
                      <a:pt x="32" y="20"/>
                    </a:lnTo>
                    <a:lnTo>
                      <a:pt x="32" y="20"/>
                    </a:lnTo>
                    <a:lnTo>
                      <a:pt x="40" y="34"/>
                    </a:lnTo>
                    <a:lnTo>
                      <a:pt x="48" y="44"/>
                    </a:lnTo>
                    <a:lnTo>
                      <a:pt x="46" y="54"/>
                    </a:lnTo>
                    <a:lnTo>
                      <a:pt x="46" y="54"/>
                    </a:lnTo>
                    <a:lnTo>
                      <a:pt x="34" y="46"/>
                    </a:lnTo>
                    <a:lnTo>
                      <a:pt x="30" y="40"/>
                    </a:lnTo>
                    <a:lnTo>
                      <a:pt x="26" y="34"/>
                    </a:lnTo>
                    <a:lnTo>
                      <a:pt x="26" y="34"/>
                    </a:lnTo>
                    <a:lnTo>
                      <a:pt x="16" y="46"/>
                    </a:lnTo>
                    <a:lnTo>
                      <a:pt x="4" y="54"/>
                    </a:lnTo>
                    <a:lnTo>
                      <a:pt x="0" y="44"/>
                    </a:lnTo>
                    <a:lnTo>
                      <a:pt x="0" y="44"/>
                    </a:lnTo>
                    <a:lnTo>
                      <a:pt x="6" y="40"/>
                    </a:lnTo>
                    <a:lnTo>
                      <a:pt x="12" y="34"/>
                    </a:lnTo>
                    <a:lnTo>
                      <a:pt x="16" y="28"/>
                    </a:lnTo>
                    <a:lnTo>
                      <a:pt x="18" y="2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 name="组合 19"/>
          <p:cNvGrpSpPr/>
          <p:nvPr/>
        </p:nvGrpSpPr>
        <p:grpSpPr>
          <a:xfrm>
            <a:off x="4203042" y="2060848"/>
            <a:ext cx="1026092" cy="1026092"/>
            <a:chOff x="6444208" y="2201272"/>
            <a:chExt cx="1026092" cy="1026092"/>
          </a:xfrm>
        </p:grpSpPr>
        <p:sp>
          <p:nvSpPr>
            <p:cNvPr id="17" name="椭圆 16"/>
            <p:cNvSpPr/>
            <p:nvPr/>
          </p:nvSpPr>
          <p:spPr>
            <a:xfrm>
              <a:off x="6444208" y="2201272"/>
              <a:ext cx="1026092" cy="1026092"/>
            </a:xfrm>
            <a:prstGeom prst="ellipse">
              <a:avLst/>
            </a:prstGeom>
            <a:solidFill>
              <a:srgbClr val="E600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9"/>
            <p:cNvSpPr>
              <a:spLocks/>
            </p:cNvSpPr>
            <p:nvPr/>
          </p:nvSpPr>
          <p:spPr bwMode="auto">
            <a:xfrm>
              <a:off x="6682734" y="2396829"/>
              <a:ext cx="549041" cy="634978"/>
            </a:xfrm>
            <a:custGeom>
              <a:avLst/>
              <a:gdLst>
                <a:gd name="T0" fmla="*/ 14 w 230"/>
                <a:gd name="T1" fmla="*/ 90 h 266"/>
                <a:gd name="T2" fmla="*/ 4 w 230"/>
                <a:gd name="T3" fmla="*/ 126 h 266"/>
                <a:gd name="T4" fmla="*/ 8 w 230"/>
                <a:gd name="T5" fmla="*/ 162 h 266"/>
                <a:gd name="T6" fmla="*/ 10 w 230"/>
                <a:gd name="T7" fmla="*/ 174 h 266"/>
                <a:gd name="T8" fmla="*/ 16 w 230"/>
                <a:gd name="T9" fmla="*/ 198 h 266"/>
                <a:gd name="T10" fmla="*/ 32 w 230"/>
                <a:gd name="T11" fmla="*/ 216 h 266"/>
                <a:gd name="T12" fmla="*/ 56 w 230"/>
                <a:gd name="T13" fmla="*/ 232 h 266"/>
                <a:gd name="T14" fmla="*/ 70 w 230"/>
                <a:gd name="T15" fmla="*/ 236 h 266"/>
                <a:gd name="T16" fmla="*/ 124 w 230"/>
                <a:gd name="T17" fmla="*/ 254 h 266"/>
                <a:gd name="T18" fmla="*/ 138 w 230"/>
                <a:gd name="T19" fmla="*/ 260 h 266"/>
                <a:gd name="T20" fmla="*/ 166 w 230"/>
                <a:gd name="T21" fmla="*/ 266 h 266"/>
                <a:gd name="T22" fmla="*/ 188 w 230"/>
                <a:gd name="T23" fmla="*/ 266 h 266"/>
                <a:gd name="T24" fmla="*/ 208 w 230"/>
                <a:gd name="T25" fmla="*/ 256 h 266"/>
                <a:gd name="T26" fmla="*/ 216 w 230"/>
                <a:gd name="T27" fmla="*/ 250 h 266"/>
                <a:gd name="T28" fmla="*/ 226 w 230"/>
                <a:gd name="T29" fmla="*/ 228 h 266"/>
                <a:gd name="T30" fmla="*/ 230 w 230"/>
                <a:gd name="T31" fmla="*/ 204 h 266"/>
                <a:gd name="T32" fmla="*/ 222 w 230"/>
                <a:gd name="T33" fmla="*/ 170 h 266"/>
                <a:gd name="T34" fmla="*/ 212 w 230"/>
                <a:gd name="T35" fmla="*/ 152 h 266"/>
                <a:gd name="T36" fmla="*/ 198 w 230"/>
                <a:gd name="T37" fmla="*/ 122 h 266"/>
                <a:gd name="T38" fmla="*/ 194 w 230"/>
                <a:gd name="T39" fmla="*/ 112 h 266"/>
                <a:gd name="T40" fmla="*/ 186 w 230"/>
                <a:gd name="T41" fmla="*/ 88 h 266"/>
                <a:gd name="T42" fmla="*/ 174 w 230"/>
                <a:gd name="T43" fmla="*/ 72 h 266"/>
                <a:gd name="T44" fmla="*/ 156 w 230"/>
                <a:gd name="T45" fmla="*/ 58 h 266"/>
                <a:gd name="T46" fmla="*/ 142 w 230"/>
                <a:gd name="T47" fmla="*/ 52 h 266"/>
                <a:gd name="T48" fmla="*/ 148 w 230"/>
                <a:gd name="T49" fmla="*/ 34 h 266"/>
                <a:gd name="T50" fmla="*/ 146 w 230"/>
                <a:gd name="T51" fmla="*/ 30 h 266"/>
                <a:gd name="T52" fmla="*/ 136 w 230"/>
                <a:gd name="T53" fmla="*/ 22 h 266"/>
                <a:gd name="T54" fmla="*/ 130 w 230"/>
                <a:gd name="T55" fmla="*/ 20 h 266"/>
                <a:gd name="T56" fmla="*/ 132 w 230"/>
                <a:gd name="T57" fmla="*/ 16 h 266"/>
                <a:gd name="T58" fmla="*/ 130 w 230"/>
                <a:gd name="T59" fmla="*/ 12 h 266"/>
                <a:gd name="T60" fmla="*/ 128 w 230"/>
                <a:gd name="T61" fmla="*/ 10 h 266"/>
                <a:gd name="T62" fmla="*/ 120 w 230"/>
                <a:gd name="T63" fmla="*/ 14 h 266"/>
                <a:gd name="T64" fmla="*/ 112 w 230"/>
                <a:gd name="T65" fmla="*/ 12 h 266"/>
                <a:gd name="T66" fmla="*/ 104 w 230"/>
                <a:gd name="T67" fmla="*/ 12 h 266"/>
                <a:gd name="T68" fmla="*/ 106 w 230"/>
                <a:gd name="T69" fmla="*/ 6 h 266"/>
                <a:gd name="T70" fmla="*/ 102 w 230"/>
                <a:gd name="T71" fmla="*/ 2 h 266"/>
                <a:gd name="T72" fmla="*/ 96 w 230"/>
                <a:gd name="T73" fmla="*/ 0 h 266"/>
                <a:gd name="T74" fmla="*/ 88 w 230"/>
                <a:gd name="T75" fmla="*/ 12 h 266"/>
                <a:gd name="T76" fmla="*/ 78 w 230"/>
                <a:gd name="T77" fmla="*/ 18 h 266"/>
                <a:gd name="T78" fmla="*/ 68 w 230"/>
                <a:gd name="T79" fmla="*/ 22 h 266"/>
                <a:gd name="T80" fmla="*/ 62 w 230"/>
                <a:gd name="T81" fmla="*/ 28 h 266"/>
                <a:gd name="T82" fmla="*/ 54 w 230"/>
                <a:gd name="T83" fmla="*/ 18 h 266"/>
                <a:gd name="T84" fmla="*/ 46 w 230"/>
                <a:gd name="T85" fmla="*/ 20 h 266"/>
                <a:gd name="T86" fmla="*/ 44 w 230"/>
                <a:gd name="T87" fmla="*/ 26 h 266"/>
                <a:gd name="T88" fmla="*/ 44 w 230"/>
                <a:gd name="T89" fmla="*/ 30 h 266"/>
                <a:gd name="T90" fmla="*/ 48 w 230"/>
                <a:gd name="T91" fmla="*/ 38 h 266"/>
                <a:gd name="T92" fmla="*/ 40 w 230"/>
                <a:gd name="T93" fmla="*/ 50 h 266"/>
                <a:gd name="T94" fmla="*/ 34 w 230"/>
                <a:gd name="T95" fmla="*/ 44 h 266"/>
                <a:gd name="T96" fmla="*/ 28 w 230"/>
                <a:gd name="T97" fmla="*/ 38 h 266"/>
                <a:gd name="T98" fmla="*/ 18 w 230"/>
                <a:gd name="T99" fmla="*/ 34 h 266"/>
                <a:gd name="T100" fmla="*/ 8 w 230"/>
                <a:gd name="T101" fmla="*/ 36 h 266"/>
                <a:gd name="T102" fmla="*/ 4 w 230"/>
                <a:gd name="T103" fmla="*/ 40 h 266"/>
                <a:gd name="T104" fmla="*/ 0 w 230"/>
                <a:gd name="T105" fmla="*/ 52 h 266"/>
                <a:gd name="T106" fmla="*/ 2 w 230"/>
                <a:gd name="T107" fmla="*/ 60 h 266"/>
                <a:gd name="T108" fmla="*/ 12 w 230"/>
                <a:gd name="T109" fmla="*/ 80 h 266"/>
                <a:gd name="T110" fmla="*/ 14 w 230"/>
                <a:gd name="T111" fmla="*/ 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66">
                  <a:moveTo>
                    <a:pt x="14" y="90"/>
                  </a:moveTo>
                  <a:lnTo>
                    <a:pt x="14" y="90"/>
                  </a:lnTo>
                  <a:lnTo>
                    <a:pt x="6" y="108"/>
                  </a:lnTo>
                  <a:lnTo>
                    <a:pt x="4" y="126"/>
                  </a:lnTo>
                  <a:lnTo>
                    <a:pt x="6" y="144"/>
                  </a:lnTo>
                  <a:lnTo>
                    <a:pt x="8" y="162"/>
                  </a:lnTo>
                  <a:lnTo>
                    <a:pt x="8" y="162"/>
                  </a:lnTo>
                  <a:lnTo>
                    <a:pt x="10" y="174"/>
                  </a:lnTo>
                  <a:lnTo>
                    <a:pt x="12" y="186"/>
                  </a:lnTo>
                  <a:lnTo>
                    <a:pt x="16" y="198"/>
                  </a:lnTo>
                  <a:lnTo>
                    <a:pt x="24" y="208"/>
                  </a:lnTo>
                  <a:lnTo>
                    <a:pt x="32" y="216"/>
                  </a:lnTo>
                  <a:lnTo>
                    <a:pt x="42" y="224"/>
                  </a:lnTo>
                  <a:lnTo>
                    <a:pt x="56" y="232"/>
                  </a:lnTo>
                  <a:lnTo>
                    <a:pt x="70" y="236"/>
                  </a:lnTo>
                  <a:lnTo>
                    <a:pt x="70" y="236"/>
                  </a:lnTo>
                  <a:lnTo>
                    <a:pt x="98" y="244"/>
                  </a:lnTo>
                  <a:lnTo>
                    <a:pt x="124" y="254"/>
                  </a:lnTo>
                  <a:lnTo>
                    <a:pt x="124" y="254"/>
                  </a:lnTo>
                  <a:lnTo>
                    <a:pt x="138" y="260"/>
                  </a:lnTo>
                  <a:lnTo>
                    <a:pt x="152" y="264"/>
                  </a:lnTo>
                  <a:lnTo>
                    <a:pt x="166" y="266"/>
                  </a:lnTo>
                  <a:lnTo>
                    <a:pt x="178" y="266"/>
                  </a:lnTo>
                  <a:lnTo>
                    <a:pt x="188" y="266"/>
                  </a:lnTo>
                  <a:lnTo>
                    <a:pt x="200" y="262"/>
                  </a:lnTo>
                  <a:lnTo>
                    <a:pt x="208" y="256"/>
                  </a:lnTo>
                  <a:lnTo>
                    <a:pt x="216" y="250"/>
                  </a:lnTo>
                  <a:lnTo>
                    <a:pt x="216" y="250"/>
                  </a:lnTo>
                  <a:lnTo>
                    <a:pt x="224" y="236"/>
                  </a:lnTo>
                  <a:lnTo>
                    <a:pt x="226" y="228"/>
                  </a:lnTo>
                  <a:lnTo>
                    <a:pt x="230" y="216"/>
                  </a:lnTo>
                  <a:lnTo>
                    <a:pt x="230" y="204"/>
                  </a:lnTo>
                  <a:lnTo>
                    <a:pt x="226" y="188"/>
                  </a:lnTo>
                  <a:lnTo>
                    <a:pt x="222" y="170"/>
                  </a:lnTo>
                  <a:lnTo>
                    <a:pt x="212" y="152"/>
                  </a:lnTo>
                  <a:lnTo>
                    <a:pt x="212" y="152"/>
                  </a:lnTo>
                  <a:lnTo>
                    <a:pt x="202" y="132"/>
                  </a:lnTo>
                  <a:lnTo>
                    <a:pt x="198" y="122"/>
                  </a:lnTo>
                  <a:lnTo>
                    <a:pt x="194" y="112"/>
                  </a:lnTo>
                  <a:lnTo>
                    <a:pt x="194" y="112"/>
                  </a:lnTo>
                  <a:lnTo>
                    <a:pt x="190" y="96"/>
                  </a:lnTo>
                  <a:lnTo>
                    <a:pt x="186" y="88"/>
                  </a:lnTo>
                  <a:lnTo>
                    <a:pt x="182" y="80"/>
                  </a:lnTo>
                  <a:lnTo>
                    <a:pt x="174" y="72"/>
                  </a:lnTo>
                  <a:lnTo>
                    <a:pt x="166" y="66"/>
                  </a:lnTo>
                  <a:lnTo>
                    <a:pt x="156" y="58"/>
                  </a:lnTo>
                  <a:lnTo>
                    <a:pt x="142" y="52"/>
                  </a:lnTo>
                  <a:lnTo>
                    <a:pt x="142" y="52"/>
                  </a:lnTo>
                  <a:lnTo>
                    <a:pt x="146" y="44"/>
                  </a:lnTo>
                  <a:lnTo>
                    <a:pt x="148" y="34"/>
                  </a:lnTo>
                  <a:lnTo>
                    <a:pt x="148" y="34"/>
                  </a:lnTo>
                  <a:lnTo>
                    <a:pt x="146" y="30"/>
                  </a:lnTo>
                  <a:lnTo>
                    <a:pt x="142" y="26"/>
                  </a:lnTo>
                  <a:lnTo>
                    <a:pt x="136" y="22"/>
                  </a:lnTo>
                  <a:lnTo>
                    <a:pt x="130" y="20"/>
                  </a:lnTo>
                  <a:lnTo>
                    <a:pt x="130" y="20"/>
                  </a:lnTo>
                  <a:lnTo>
                    <a:pt x="130" y="18"/>
                  </a:lnTo>
                  <a:lnTo>
                    <a:pt x="132" y="16"/>
                  </a:lnTo>
                  <a:lnTo>
                    <a:pt x="132" y="16"/>
                  </a:lnTo>
                  <a:lnTo>
                    <a:pt x="130" y="12"/>
                  </a:lnTo>
                  <a:lnTo>
                    <a:pt x="128" y="10"/>
                  </a:lnTo>
                  <a:lnTo>
                    <a:pt x="128" y="10"/>
                  </a:lnTo>
                  <a:lnTo>
                    <a:pt x="124" y="12"/>
                  </a:lnTo>
                  <a:lnTo>
                    <a:pt x="120" y="14"/>
                  </a:lnTo>
                  <a:lnTo>
                    <a:pt x="120" y="14"/>
                  </a:lnTo>
                  <a:lnTo>
                    <a:pt x="112" y="12"/>
                  </a:lnTo>
                  <a:lnTo>
                    <a:pt x="104" y="12"/>
                  </a:lnTo>
                  <a:lnTo>
                    <a:pt x="104" y="12"/>
                  </a:lnTo>
                  <a:lnTo>
                    <a:pt x="106" y="8"/>
                  </a:lnTo>
                  <a:lnTo>
                    <a:pt x="106" y="6"/>
                  </a:lnTo>
                  <a:lnTo>
                    <a:pt x="106" y="6"/>
                  </a:lnTo>
                  <a:lnTo>
                    <a:pt x="102" y="2"/>
                  </a:lnTo>
                  <a:lnTo>
                    <a:pt x="96" y="0"/>
                  </a:lnTo>
                  <a:lnTo>
                    <a:pt x="96" y="0"/>
                  </a:lnTo>
                  <a:lnTo>
                    <a:pt x="94" y="8"/>
                  </a:lnTo>
                  <a:lnTo>
                    <a:pt x="88" y="12"/>
                  </a:lnTo>
                  <a:lnTo>
                    <a:pt x="84" y="16"/>
                  </a:lnTo>
                  <a:lnTo>
                    <a:pt x="78" y="18"/>
                  </a:lnTo>
                  <a:lnTo>
                    <a:pt x="78" y="18"/>
                  </a:lnTo>
                  <a:lnTo>
                    <a:pt x="68" y="22"/>
                  </a:lnTo>
                  <a:lnTo>
                    <a:pt x="62" y="28"/>
                  </a:lnTo>
                  <a:lnTo>
                    <a:pt x="62" y="28"/>
                  </a:lnTo>
                  <a:lnTo>
                    <a:pt x="54" y="18"/>
                  </a:lnTo>
                  <a:lnTo>
                    <a:pt x="54" y="18"/>
                  </a:lnTo>
                  <a:lnTo>
                    <a:pt x="50" y="18"/>
                  </a:lnTo>
                  <a:lnTo>
                    <a:pt x="46" y="20"/>
                  </a:lnTo>
                  <a:lnTo>
                    <a:pt x="44" y="22"/>
                  </a:lnTo>
                  <a:lnTo>
                    <a:pt x="44" y="26"/>
                  </a:lnTo>
                  <a:lnTo>
                    <a:pt x="44" y="26"/>
                  </a:lnTo>
                  <a:lnTo>
                    <a:pt x="44" y="30"/>
                  </a:lnTo>
                  <a:lnTo>
                    <a:pt x="48" y="38"/>
                  </a:lnTo>
                  <a:lnTo>
                    <a:pt x="48" y="38"/>
                  </a:lnTo>
                  <a:lnTo>
                    <a:pt x="44" y="44"/>
                  </a:lnTo>
                  <a:lnTo>
                    <a:pt x="40" y="50"/>
                  </a:lnTo>
                  <a:lnTo>
                    <a:pt x="40" y="50"/>
                  </a:lnTo>
                  <a:lnTo>
                    <a:pt x="34" y="44"/>
                  </a:lnTo>
                  <a:lnTo>
                    <a:pt x="28" y="38"/>
                  </a:lnTo>
                  <a:lnTo>
                    <a:pt x="28" y="38"/>
                  </a:lnTo>
                  <a:lnTo>
                    <a:pt x="24" y="34"/>
                  </a:lnTo>
                  <a:lnTo>
                    <a:pt x="18" y="34"/>
                  </a:lnTo>
                  <a:lnTo>
                    <a:pt x="14" y="34"/>
                  </a:lnTo>
                  <a:lnTo>
                    <a:pt x="8" y="36"/>
                  </a:lnTo>
                  <a:lnTo>
                    <a:pt x="8" y="36"/>
                  </a:lnTo>
                  <a:lnTo>
                    <a:pt x="4" y="40"/>
                  </a:lnTo>
                  <a:lnTo>
                    <a:pt x="2" y="46"/>
                  </a:lnTo>
                  <a:lnTo>
                    <a:pt x="0" y="52"/>
                  </a:lnTo>
                  <a:lnTo>
                    <a:pt x="2" y="60"/>
                  </a:lnTo>
                  <a:lnTo>
                    <a:pt x="2" y="60"/>
                  </a:lnTo>
                  <a:lnTo>
                    <a:pt x="10" y="74"/>
                  </a:lnTo>
                  <a:lnTo>
                    <a:pt x="12" y="80"/>
                  </a:lnTo>
                  <a:lnTo>
                    <a:pt x="14" y="90"/>
                  </a:lnTo>
                  <a:lnTo>
                    <a:pt x="14" y="9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7680176" y="3269689"/>
            <a:ext cx="1026092" cy="1026092"/>
            <a:chOff x="8748464" y="2710738"/>
            <a:chExt cx="1026092" cy="1026092"/>
          </a:xfrm>
        </p:grpSpPr>
        <p:sp>
          <p:nvSpPr>
            <p:cNvPr id="18" name="椭圆 17"/>
            <p:cNvSpPr/>
            <p:nvPr/>
          </p:nvSpPr>
          <p:spPr>
            <a:xfrm>
              <a:off x="8748464" y="2710738"/>
              <a:ext cx="1026092" cy="1026092"/>
            </a:xfrm>
            <a:prstGeom prst="ellipse">
              <a:avLst/>
            </a:prstGeom>
            <a:solidFill>
              <a:srgbClr val="A73D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0"/>
            <p:cNvSpPr>
              <a:spLocks/>
            </p:cNvSpPr>
            <p:nvPr/>
          </p:nvSpPr>
          <p:spPr bwMode="auto">
            <a:xfrm>
              <a:off x="8944747" y="2987327"/>
              <a:ext cx="633527" cy="472914"/>
            </a:xfrm>
            <a:custGeom>
              <a:avLst/>
              <a:gdLst>
                <a:gd name="T0" fmla="*/ 0 w 284"/>
                <a:gd name="T1" fmla="*/ 82 h 212"/>
                <a:gd name="T2" fmla="*/ 6 w 284"/>
                <a:gd name="T3" fmla="*/ 40 h 212"/>
                <a:gd name="T4" fmla="*/ 26 w 284"/>
                <a:gd name="T5" fmla="*/ 14 h 212"/>
                <a:gd name="T6" fmla="*/ 56 w 284"/>
                <a:gd name="T7" fmla="*/ 2 h 212"/>
                <a:gd name="T8" fmla="*/ 90 w 284"/>
                <a:gd name="T9" fmla="*/ 0 h 212"/>
                <a:gd name="T10" fmla="*/ 114 w 284"/>
                <a:gd name="T11" fmla="*/ 2 h 212"/>
                <a:gd name="T12" fmla="*/ 168 w 284"/>
                <a:gd name="T13" fmla="*/ 12 h 212"/>
                <a:gd name="T14" fmla="*/ 200 w 284"/>
                <a:gd name="T15" fmla="*/ 16 h 212"/>
                <a:gd name="T16" fmla="*/ 242 w 284"/>
                <a:gd name="T17" fmla="*/ 20 h 212"/>
                <a:gd name="T18" fmla="*/ 258 w 284"/>
                <a:gd name="T19" fmla="*/ 26 h 212"/>
                <a:gd name="T20" fmla="*/ 270 w 284"/>
                <a:gd name="T21" fmla="*/ 26 h 212"/>
                <a:gd name="T22" fmla="*/ 284 w 284"/>
                <a:gd name="T23" fmla="*/ 32 h 212"/>
                <a:gd name="T24" fmla="*/ 284 w 284"/>
                <a:gd name="T25" fmla="*/ 38 h 212"/>
                <a:gd name="T26" fmla="*/ 280 w 284"/>
                <a:gd name="T27" fmla="*/ 50 h 212"/>
                <a:gd name="T28" fmla="*/ 266 w 284"/>
                <a:gd name="T29" fmla="*/ 64 h 212"/>
                <a:gd name="T30" fmla="*/ 264 w 284"/>
                <a:gd name="T31" fmla="*/ 70 h 212"/>
                <a:gd name="T32" fmla="*/ 250 w 284"/>
                <a:gd name="T33" fmla="*/ 80 h 212"/>
                <a:gd name="T34" fmla="*/ 224 w 284"/>
                <a:gd name="T35" fmla="*/ 88 h 212"/>
                <a:gd name="T36" fmla="*/ 214 w 284"/>
                <a:gd name="T37" fmla="*/ 96 h 212"/>
                <a:gd name="T38" fmla="*/ 190 w 284"/>
                <a:gd name="T39" fmla="*/ 102 h 212"/>
                <a:gd name="T40" fmla="*/ 178 w 284"/>
                <a:gd name="T41" fmla="*/ 102 h 212"/>
                <a:gd name="T42" fmla="*/ 180 w 284"/>
                <a:gd name="T43" fmla="*/ 108 h 212"/>
                <a:gd name="T44" fmla="*/ 178 w 284"/>
                <a:gd name="T45" fmla="*/ 116 h 212"/>
                <a:gd name="T46" fmla="*/ 174 w 284"/>
                <a:gd name="T47" fmla="*/ 122 h 212"/>
                <a:gd name="T48" fmla="*/ 170 w 284"/>
                <a:gd name="T49" fmla="*/ 116 h 212"/>
                <a:gd name="T50" fmla="*/ 168 w 284"/>
                <a:gd name="T51" fmla="*/ 108 h 212"/>
                <a:gd name="T52" fmla="*/ 158 w 284"/>
                <a:gd name="T53" fmla="*/ 102 h 212"/>
                <a:gd name="T54" fmla="*/ 156 w 284"/>
                <a:gd name="T55" fmla="*/ 108 h 212"/>
                <a:gd name="T56" fmla="*/ 144 w 284"/>
                <a:gd name="T57" fmla="*/ 118 h 212"/>
                <a:gd name="T58" fmla="*/ 136 w 284"/>
                <a:gd name="T59" fmla="*/ 122 h 212"/>
                <a:gd name="T60" fmla="*/ 124 w 284"/>
                <a:gd name="T61" fmla="*/ 136 h 212"/>
                <a:gd name="T62" fmla="*/ 104 w 284"/>
                <a:gd name="T63" fmla="*/ 144 h 212"/>
                <a:gd name="T64" fmla="*/ 98 w 284"/>
                <a:gd name="T65" fmla="*/ 152 h 212"/>
                <a:gd name="T66" fmla="*/ 82 w 284"/>
                <a:gd name="T67" fmla="*/ 166 h 212"/>
                <a:gd name="T68" fmla="*/ 72 w 284"/>
                <a:gd name="T69" fmla="*/ 170 h 212"/>
                <a:gd name="T70" fmla="*/ 68 w 284"/>
                <a:gd name="T71" fmla="*/ 184 h 212"/>
                <a:gd name="T72" fmla="*/ 54 w 284"/>
                <a:gd name="T73" fmla="*/ 194 h 212"/>
                <a:gd name="T74" fmla="*/ 54 w 284"/>
                <a:gd name="T75" fmla="*/ 198 h 212"/>
                <a:gd name="T76" fmla="*/ 44 w 284"/>
                <a:gd name="T77" fmla="*/ 210 h 212"/>
                <a:gd name="T78" fmla="*/ 38 w 284"/>
                <a:gd name="T79" fmla="*/ 212 h 212"/>
                <a:gd name="T80" fmla="*/ 28 w 284"/>
                <a:gd name="T81" fmla="*/ 206 h 212"/>
                <a:gd name="T82" fmla="*/ 24 w 284"/>
                <a:gd name="T83" fmla="*/ 202 h 212"/>
                <a:gd name="T84" fmla="*/ 8 w 284"/>
                <a:gd name="T85" fmla="*/ 138 h 212"/>
                <a:gd name="T86" fmla="*/ 0 w 284"/>
                <a:gd name="T87" fmla="*/ 8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212">
                  <a:moveTo>
                    <a:pt x="0" y="82"/>
                  </a:moveTo>
                  <a:lnTo>
                    <a:pt x="0" y="82"/>
                  </a:lnTo>
                  <a:lnTo>
                    <a:pt x="2" y="60"/>
                  </a:lnTo>
                  <a:lnTo>
                    <a:pt x="6" y="40"/>
                  </a:lnTo>
                  <a:lnTo>
                    <a:pt x="16" y="26"/>
                  </a:lnTo>
                  <a:lnTo>
                    <a:pt x="26" y="14"/>
                  </a:lnTo>
                  <a:lnTo>
                    <a:pt x="40" y="6"/>
                  </a:lnTo>
                  <a:lnTo>
                    <a:pt x="56" y="2"/>
                  </a:lnTo>
                  <a:lnTo>
                    <a:pt x="72" y="0"/>
                  </a:lnTo>
                  <a:lnTo>
                    <a:pt x="90" y="0"/>
                  </a:lnTo>
                  <a:lnTo>
                    <a:pt x="90" y="0"/>
                  </a:lnTo>
                  <a:lnTo>
                    <a:pt x="114" y="2"/>
                  </a:lnTo>
                  <a:lnTo>
                    <a:pt x="140" y="8"/>
                  </a:lnTo>
                  <a:lnTo>
                    <a:pt x="168" y="12"/>
                  </a:lnTo>
                  <a:lnTo>
                    <a:pt x="200" y="16"/>
                  </a:lnTo>
                  <a:lnTo>
                    <a:pt x="200" y="16"/>
                  </a:lnTo>
                  <a:lnTo>
                    <a:pt x="224" y="18"/>
                  </a:lnTo>
                  <a:lnTo>
                    <a:pt x="242" y="20"/>
                  </a:lnTo>
                  <a:lnTo>
                    <a:pt x="252" y="22"/>
                  </a:lnTo>
                  <a:lnTo>
                    <a:pt x="258" y="26"/>
                  </a:lnTo>
                  <a:lnTo>
                    <a:pt x="258" y="26"/>
                  </a:lnTo>
                  <a:lnTo>
                    <a:pt x="270" y="26"/>
                  </a:lnTo>
                  <a:lnTo>
                    <a:pt x="280" y="28"/>
                  </a:lnTo>
                  <a:lnTo>
                    <a:pt x="284" y="32"/>
                  </a:lnTo>
                  <a:lnTo>
                    <a:pt x="284" y="38"/>
                  </a:lnTo>
                  <a:lnTo>
                    <a:pt x="284" y="38"/>
                  </a:lnTo>
                  <a:lnTo>
                    <a:pt x="284" y="44"/>
                  </a:lnTo>
                  <a:lnTo>
                    <a:pt x="280" y="50"/>
                  </a:lnTo>
                  <a:lnTo>
                    <a:pt x="274" y="58"/>
                  </a:lnTo>
                  <a:lnTo>
                    <a:pt x="266" y="64"/>
                  </a:lnTo>
                  <a:lnTo>
                    <a:pt x="266" y="64"/>
                  </a:lnTo>
                  <a:lnTo>
                    <a:pt x="264" y="70"/>
                  </a:lnTo>
                  <a:lnTo>
                    <a:pt x="260" y="74"/>
                  </a:lnTo>
                  <a:lnTo>
                    <a:pt x="250" y="80"/>
                  </a:lnTo>
                  <a:lnTo>
                    <a:pt x="238" y="84"/>
                  </a:lnTo>
                  <a:lnTo>
                    <a:pt x="224" y="88"/>
                  </a:lnTo>
                  <a:lnTo>
                    <a:pt x="224" y="88"/>
                  </a:lnTo>
                  <a:lnTo>
                    <a:pt x="214" y="96"/>
                  </a:lnTo>
                  <a:lnTo>
                    <a:pt x="202" y="100"/>
                  </a:lnTo>
                  <a:lnTo>
                    <a:pt x="190" y="102"/>
                  </a:lnTo>
                  <a:lnTo>
                    <a:pt x="178" y="102"/>
                  </a:lnTo>
                  <a:lnTo>
                    <a:pt x="178" y="102"/>
                  </a:lnTo>
                  <a:lnTo>
                    <a:pt x="178" y="104"/>
                  </a:lnTo>
                  <a:lnTo>
                    <a:pt x="180" y="108"/>
                  </a:lnTo>
                  <a:lnTo>
                    <a:pt x="180" y="108"/>
                  </a:lnTo>
                  <a:lnTo>
                    <a:pt x="178" y="116"/>
                  </a:lnTo>
                  <a:lnTo>
                    <a:pt x="174" y="122"/>
                  </a:lnTo>
                  <a:lnTo>
                    <a:pt x="174" y="122"/>
                  </a:lnTo>
                  <a:lnTo>
                    <a:pt x="172" y="118"/>
                  </a:lnTo>
                  <a:lnTo>
                    <a:pt x="170" y="116"/>
                  </a:lnTo>
                  <a:lnTo>
                    <a:pt x="168" y="108"/>
                  </a:lnTo>
                  <a:lnTo>
                    <a:pt x="168" y="108"/>
                  </a:lnTo>
                  <a:lnTo>
                    <a:pt x="164" y="102"/>
                  </a:lnTo>
                  <a:lnTo>
                    <a:pt x="158" y="102"/>
                  </a:lnTo>
                  <a:lnTo>
                    <a:pt x="158" y="102"/>
                  </a:lnTo>
                  <a:lnTo>
                    <a:pt x="156" y="108"/>
                  </a:lnTo>
                  <a:lnTo>
                    <a:pt x="150" y="114"/>
                  </a:lnTo>
                  <a:lnTo>
                    <a:pt x="144" y="118"/>
                  </a:lnTo>
                  <a:lnTo>
                    <a:pt x="136" y="122"/>
                  </a:lnTo>
                  <a:lnTo>
                    <a:pt x="136" y="122"/>
                  </a:lnTo>
                  <a:lnTo>
                    <a:pt x="130" y="130"/>
                  </a:lnTo>
                  <a:lnTo>
                    <a:pt x="124" y="136"/>
                  </a:lnTo>
                  <a:lnTo>
                    <a:pt x="114" y="140"/>
                  </a:lnTo>
                  <a:lnTo>
                    <a:pt x="104" y="144"/>
                  </a:lnTo>
                  <a:lnTo>
                    <a:pt x="104" y="144"/>
                  </a:lnTo>
                  <a:lnTo>
                    <a:pt x="98" y="152"/>
                  </a:lnTo>
                  <a:lnTo>
                    <a:pt x="92" y="160"/>
                  </a:lnTo>
                  <a:lnTo>
                    <a:pt x="82" y="166"/>
                  </a:lnTo>
                  <a:lnTo>
                    <a:pt x="72" y="170"/>
                  </a:lnTo>
                  <a:lnTo>
                    <a:pt x="72" y="170"/>
                  </a:lnTo>
                  <a:lnTo>
                    <a:pt x="72" y="178"/>
                  </a:lnTo>
                  <a:lnTo>
                    <a:pt x="68" y="184"/>
                  </a:lnTo>
                  <a:lnTo>
                    <a:pt x="62" y="190"/>
                  </a:lnTo>
                  <a:lnTo>
                    <a:pt x="54" y="194"/>
                  </a:lnTo>
                  <a:lnTo>
                    <a:pt x="54" y="194"/>
                  </a:lnTo>
                  <a:lnTo>
                    <a:pt x="54" y="198"/>
                  </a:lnTo>
                  <a:lnTo>
                    <a:pt x="52" y="204"/>
                  </a:lnTo>
                  <a:lnTo>
                    <a:pt x="44" y="210"/>
                  </a:lnTo>
                  <a:lnTo>
                    <a:pt x="44" y="210"/>
                  </a:lnTo>
                  <a:lnTo>
                    <a:pt x="38" y="212"/>
                  </a:lnTo>
                  <a:lnTo>
                    <a:pt x="32" y="210"/>
                  </a:lnTo>
                  <a:lnTo>
                    <a:pt x="28" y="206"/>
                  </a:lnTo>
                  <a:lnTo>
                    <a:pt x="24" y="202"/>
                  </a:lnTo>
                  <a:lnTo>
                    <a:pt x="24" y="202"/>
                  </a:lnTo>
                  <a:lnTo>
                    <a:pt x="14" y="168"/>
                  </a:lnTo>
                  <a:lnTo>
                    <a:pt x="8" y="138"/>
                  </a:lnTo>
                  <a:lnTo>
                    <a:pt x="2" y="108"/>
                  </a:lnTo>
                  <a:lnTo>
                    <a:pt x="0" y="82"/>
                  </a:lnTo>
                  <a:lnTo>
                    <a:pt x="0" y="8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3376429" y="5566643"/>
            <a:ext cx="1026092" cy="1026092"/>
            <a:chOff x="6444208" y="3515902"/>
            <a:chExt cx="1026092" cy="1026092"/>
          </a:xfrm>
        </p:grpSpPr>
        <p:sp>
          <p:nvSpPr>
            <p:cNvPr id="15" name="椭圆 14"/>
            <p:cNvSpPr/>
            <p:nvPr/>
          </p:nvSpPr>
          <p:spPr>
            <a:xfrm>
              <a:off x="6444208" y="3515902"/>
              <a:ext cx="1026092" cy="1026092"/>
            </a:xfrm>
            <a:prstGeom prst="ellipse">
              <a:avLst/>
            </a:prstGeom>
            <a:solidFill>
              <a:srgbClr val="8FC3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a:spLocks/>
            </p:cNvSpPr>
            <p:nvPr/>
          </p:nvSpPr>
          <p:spPr bwMode="auto">
            <a:xfrm>
              <a:off x="6643688" y="3650595"/>
              <a:ext cx="627133" cy="756706"/>
            </a:xfrm>
            <a:custGeom>
              <a:avLst/>
              <a:gdLst>
                <a:gd name="T0" fmla="*/ 136 w 242"/>
                <a:gd name="T1" fmla="*/ 154 h 292"/>
                <a:gd name="T2" fmla="*/ 136 w 242"/>
                <a:gd name="T3" fmla="*/ 132 h 292"/>
                <a:gd name="T4" fmla="*/ 120 w 242"/>
                <a:gd name="T5" fmla="*/ 72 h 292"/>
                <a:gd name="T6" fmla="*/ 116 w 242"/>
                <a:gd name="T7" fmla="*/ 56 h 292"/>
                <a:gd name="T8" fmla="*/ 118 w 242"/>
                <a:gd name="T9" fmla="*/ 0 h 292"/>
                <a:gd name="T10" fmla="*/ 148 w 242"/>
                <a:gd name="T11" fmla="*/ 0 h 292"/>
                <a:gd name="T12" fmla="*/ 146 w 242"/>
                <a:gd name="T13" fmla="*/ 34 h 292"/>
                <a:gd name="T14" fmla="*/ 148 w 242"/>
                <a:gd name="T15" fmla="*/ 68 h 292"/>
                <a:gd name="T16" fmla="*/ 152 w 242"/>
                <a:gd name="T17" fmla="*/ 78 h 292"/>
                <a:gd name="T18" fmla="*/ 156 w 242"/>
                <a:gd name="T19" fmla="*/ 78 h 292"/>
                <a:gd name="T20" fmla="*/ 166 w 242"/>
                <a:gd name="T21" fmla="*/ 76 h 292"/>
                <a:gd name="T22" fmla="*/ 172 w 242"/>
                <a:gd name="T23" fmla="*/ 74 h 292"/>
                <a:gd name="T24" fmla="*/ 194 w 242"/>
                <a:gd name="T25" fmla="*/ 76 h 292"/>
                <a:gd name="T26" fmla="*/ 204 w 242"/>
                <a:gd name="T27" fmla="*/ 80 h 292"/>
                <a:gd name="T28" fmla="*/ 224 w 242"/>
                <a:gd name="T29" fmla="*/ 90 h 292"/>
                <a:gd name="T30" fmla="*/ 236 w 242"/>
                <a:gd name="T31" fmla="*/ 106 h 292"/>
                <a:gd name="T32" fmla="*/ 242 w 242"/>
                <a:gd name="T33" fmla="*/ 126 h 292"/>
                <a:gd name="T34" fmla="*/ 242 w 242"/>
                <a:gd name="T35" fmla="*/ 140 h 292"/>
                <a:gd name="T36" fmla="*/ 236 w 242"/>
                <a:gd name="T37" fmla="*/ 174 h 292"/>
                <a:gd name="T38" fmla="*/ 222 w 242"/>
                <a:gd name="T39" fmla="*/ 206 h 292"/>
                <a:gd name="T40" fmla="*/ 214 w 242"/>
                <a:gd name="T41" fmla="*/ 220 h 292"/>
                <a:gd name="T42" fmla="*/ 194 w 242"/>
                <a:gd name="T43" fmla="*/ 240 h 292"/>
                <a:gd name="T44" fmla="*/ 172 w 242"/>
                <a:gd name="T45" fmla="*/ 256 h 292"/>
                <a:gd name="T46" fmla="*/ 146 w 242"/>
                <a:gd name="T47" fmla="*/ 264 h 292"/>
                <a:gd name="T48" fmla="*/ 130 w 242"/>
                <a:gd name="T49" fmla="*/ 266 h 292"/>
                <a:gd name="T50" fmla="*/ 96 w 242"/>
                <a:gd name="T51" fmla="*/ 262 h 292"/>
                <a:gd name="T52" fmla="*/ 78 w 242"/>
                <a:gd name="T53" fmla="*/ 254 h 292"/>
                <a:gd name="T54" fmla="*/ 62 w 242"/>
                <a:gd name="T55" fmla="*/ 238 h 292"/>
                <a:gd name="T56" fmla="*/ 58 w 242"/>
                <a:gd name="T57" fmla="*/ 234 h 292"/>
                <a:gd name="T58" fmla="*/ 46 w 242"/>
                <a:gd name="T59" fmla="*/ 228 h 292"/>
                <a:gd name="T60" fmla="*/ 40 w 242"/>
                <a:gd name="T61" fmla="*/ 228 h 292"/>
                <a:gd name="T62" fmla="*/ 32 w 242"/>
                <a:gd name="T63" fmla="*/ 230 h 292"/>
                <a:gd name="T64" fmla="*/ 30 w 242"/>
                <a:gd name="T65" fmla="*/ 238 h 292"/>
                <a:gd name="T66" fmla="*/ 34 w 242"/>
                <a:gd name="T67" fmla="*/ 250 h 292"/>
                <a:gd name="T68" fmla="*/ 48 w 242"/>
                <a:gd name="T69" fmla="*/ 280 h 292"/>
                <a:gd name="T70" fmla="*/ 22 w 242"/>
                <a:gd name="T71" fmla="*/ 292 h 292"/>
                <a:gd name="T72" fmla="*/ 16 w 242"/>
                <a:gd name="T73" fmla="*/ 280 h 292"/>
                <a:gd name="T74" fmla="*/ 2 w 242"/>
                <a:gd name="T75" fmla="*/ 250 h 292"/>
                <a:gd name="T76" fmla="*/ 0 w 242"/>
                <a:gd name="T77" fmla="*/ 236 h 292"/>
                <a:gd name="T78" fmla="*/ 2 w 242"/>
                <a:gd name="T79" fmla="*/ 222 h 292"/>
                <a:gd name="T80" fmla="*/ 8 w 242"/>
                <a:gd name="T81" fmla="*/ 208 h 292"/>
                <a:gd name="T82" fmla="*/ 18 w 242"/>
                <a:gd name="T83" fmla="*/ 200 h 292"/>
                <a:gd name="T84" fmla="*/ 32 w 242"/>
                <a:gd name="T85" fmla="*/ 196 h 292"/>
                <a:gd name="T86" fmla="*/ 42 w 242"/>
                <a:gd name="T87" fmla="*/ 196 h 292"/>
                <a:gd name="T88" fmla="*/ 64 w 242"/>
                <a:gd name="T89" fmla="*/ 202 h 292"/>
                <a:gd name="T90" fmla="*/ 74 w 242"/>
                <a:gd name="T91" fmla="*/ 204 h 292"/>
                <a:gd name="T92" fmla="*/ 102 w 242"/>
                <a:gd name="T93" fmla="*/ 200 h 292"/>
                <a:gd name="T94" fmla="*/ 120 w 242"/>
                <a:gd name="T95" fmla="*/ 188 h 292"/>
                <a:gd name="T96" fmla="*/ 132 w 242"/>
                <a:gd name="T97" fmla="*/ 172 h 292"/>
                <a:gd name="T98" fmla="*/ 136 w 242"/>
                <a:gd name="T99" fmla="*/ 15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292">
                  <a:moveTo>
                    <a:pt x="136" y="154"/>
                  </a:moveTo>
                  <a:lnTo>
                    <a:pt x="136" y="154"/>
                  </a:lnTo>
                  <a:lnTo>
                    <a:pt x="138" y="144"/>
                  </a:lnTo>
                  <a:lnTo>
                    <a:pt x="136" y="132"/>
                  </a:lnTo>
                  <a:lnTo>
                    <a:pt x="132" y="112"/>
                  </a:lnTo>
                  <a:lnTo>
                    <a:pt x="120" y="72"/>
                  </a:lnTo>
                  <a:lnTo>
                    <a:pt x="120" y="72"/>
                  </a:lnTo>
                  <a:lnTo>
                    <a:pt x="116" y="56"/>
                  </a:lnTo>
                  <a:lnTo>
                    <a:pt x="116" y="36"/>
                  </a:lnTo>
                  <a:lnTo>
                    <a:pt x="118" y="0"/>
                  </a:lnTo>
                  <a:lnTo>
                    <a:pt x="148" y="0"/>
                  </a:lnTo>
                  <a:lnTo>
                    <a:pt x="148" y="0"/>
                  </a:lnTo>
                  <a:lnTo>
                    <a:pt x="146" y="14"/>
                  </a:lnTo>
                  <a:lnTo>
                    <a:pt x="146" y="34"/>
                  </a:lnTo>
                  <a:lnTo>
                    <a:pt x="148" y="68"/>
                  </a:lnTo>
                  <a:lnTo>
                    <a:pt x="148" y="68"/>
                  </a:lnTo>
                  <a:lnTo>
                    <a:pt x="150" y="74"/>
                  </a:lnTo>
                  <a:lnTo>
                    <a:pt x="152" y="78"/>
                  </a:lnTo>
                  <a:lnTo>
                    <a:pt x="156" y="78"/>
                  </a:lnTo>
                  <a:lnTo>
                    <a:pt x="156" y="78"/>
                  </a:lnTo>
                  <a:lnTo>
                    <a:pt x="160" y="78"/>
                  </a:lnTo>
                  <a:lnTo>
                    <a:pt x="166" y="76"/>
                  </a:lnTo>
                  <a:lnTo>
                    <a:pt x="166" y="76"/>
                  </a:lnTo>
                  <a:lnTo>
                    <a:pt x="172" y="74"/>
                  </a:lnTo>
                  <a:lnTo>
                    <a:pt x="180" y="74"/>
                  </a:lnTo>
                  <a:lnTo>
                    <a:pt x="194" y="76"/>
                  </a:lnTo>
                  <a:lnTo>
                    <a:pt x="194" y="76"/>
                  </a:lnTo>
                  <a:lnTo>
                    <a:pt x="204" y="80"/>
                  </a:lnTo>
                  <a:lnTo>
                    <a:pt x="214" y="84"/>
                  </a:lnTo>
                  <a:lnTo>
                    <a:pt x="224" y="90"/>
                  </a:lnTo>
                  <a:lnTo>
                    <a:pt x="230" y="98"/>
                  </a:lnTo>
                  <a:lnTo>
                    <a:pt x="236" y="106"/>
                  </a:lnTo>
                  <a:lnTo>
                    <a:pt x="240" y="116"/>
                  </a:lnTo>
                  <a:lnTo>
                    <a:pt x="242" y="126"/>
                  </a:lnTo>
                  <a:lnTo>
                    <a:pt x="242" y="140"/>
                  </a:lnTo>
                  <a:lnTo>
                    <a:pt x="242" y="140"/>
                  </a:lnTo>
                  <a:lnTo>
                    <a:pt x="242" y="158"/>
                  </a:lnTo>
                  <a:lnTo>
                    <a:pt x="236" y="174"/>
                  </a:lnTo>
                  <a:lnTo>
                    <a:pt x="230" y="190"/>
                  </a:lnTo>
                  <a:lnTo>
                    <a:pt x="222" y="206"/>
                  </a:lnTo>
                  <a:lnTo>
                    <a:pt x="222" y="206"/>
                  </a:lnTo>
                  <a:lnTo>
                    <a:pt x="214" y="220"/>
                  </a:lnTo>
                  <a:lnTo>
                    <a:pt x="204" y="230"/>
                  </a:lnTo>
                  <a:lnTo>
                    <a:pt x="194" y="240"/>
                  </a:lnTo>
                  <a:lnTo>
                    <a:pt x="184" y="248"/>
                  </a:lnTo>
                  <a:lnTo>
                    <a:pt x="172" y="256"/>
                  </a:lnTo>
                  <a:lnTo>
                    <a:pt x="160" y="260"/>
                  </a:lnTo>
                  <a:lnTo>
                    <a:pt x="146" y="264"/>
                  </a:lnTo>
                  <a:lnTo>
                    <a:pt x="130" y="266"/>
                  </a:lnTo>
                  <a:lnTo>
                    <a:pt x="130" y="266"/>
                  </a:lnTo>
                  <a:lnTo>
                    <a:pt x="112" y="266"/>
                  </a:lnTo>
                  <a:lnTo>
                    <a:pt x="96" y="262"/>
                  </a:lnTo>
                  <a:lnTo>
                    <a:pt x="86" y="258"/>
                  </a:lnTo>
                  <a:lnTo>
                    <a:pt x="78" y="254"/>
                  </a:lnTo>
                  <a:lnTo>
                    <a:pt x="70" y="246"/>
                  </a:lnTo>
                  <a:lnTo>
                    <a:pt x="62" y="238"/>
                  </a:lnTo>
                  <a:lnTo>
                    <a:pt x="62" y="238"/>
                  </a:lnTo>
                  <a:lnTo>
                    <a:pt x="58" y="234"/>
                  </a:lnTo>
                  <a:lnTo>
                    <a:pt x="52" y="230"/>
                  </a:lnTo>
                  <a:lnTo>
                    <a:pt x="46" y="228"/>
                  </a:lnTo>
                  <a:lnTo>
                    <a:pt x="40" y="228"/>
                  </a:lnTo>
                  <a:lnTo>
                    <a:pt x="40" y="228"/>
                  </a:lnTo>
                  <a:lnTo>
                    <a:pt x="36" y="228"/>
                  </a:lnTo>
                  <a:lnTo>
                    <a:pt x="32" y="230"/>
                  </a:lnTo>
                  <a:lnTo>
                    <a:pt x="30" y="234"/>
                  </a:lnTo>
                  <a:lnTo>
                    <a:pt x="30" y="238"/>
                  </a:lnTo>
                  <a:lnTo>
                    <a:pt x="30" y="238"/>
                  </a:lnTo>
                  <a:lnTo>
                    <a:pt x="34" y="250"/>
                  </a:lnTo>
                  <a:lnTo>
                    <a:pt x="40" y="266"/>
                  </a:lnTo>
                  <a:lnTo>
                    <a:pt x="48" y="280"/>
                  </a:lnTo>
                  <a:lnTo>
                    <a:pt x="56" y="292"/>
                  </a:lnTo>
                  <a:lnTo>
                    <a:pt x="22" y="292"/>
                  </a:lnTo>
                  <a:lnTo>
                    <a:pt x="22" y="292"/>
                  </a:lnTo>
                  <a:lnTo>
                    <a:pt x="16" y="280"/>
                  </a:lnTo>
                  <a:lnTo>
                    <a:pt x="8" y="264"/>
                  </a:lnTo>
                  <a:lnTo>
                    <a:pt x="2" y="250"/>
                  </a:lnTo>
                  <a:lnTo>
                    <a:pt x="0" y="236"/>
                  </a:lnTo>
                  <a:lnTo>
                    <a:pt x="0" y="236"/>
                  </a:lnTo>
                  <a:lnTo>
                    <a:pt x="0" y="228"/>
                  </a:lnTo>
                  <a:lnTo>
                    <a:pt x="2" y="222"/>
                  </a:lnTo>
                  <a:lnTo>
                    <a:pt x="4" y="214"/>
                  </a:lnTo>
                  <a:lnTo>
                    <a:pt x="8" y="208"/>
                  </a:lnTo>
                  <a:lnTo>
                    <a:pt x="14" y="204"/>
                  </a:lnTo>
                  <a:lnTo>
                    <a:pt x="18" y="200"/>
                  </a:lnTo>
                  <a:lnTo>
                    <a:pt x="26" y="198"/>
                  </a:lnTo>
                  <a:lnTo>
                    <a:pt x="32" y="196"/>
                  </a:lnTo>
                  <a:lnTo>
                    <a:pt x="32" y="196"/>
                  </a:lnTo>
                  <a:lnTo>
                    <a:pt x="42" y="196"/>
                  </a:lnTo>
                  <a:lnTo>
                    <a:pt x="52" y="200"/>
                  </a:lnTo>
                  <a:lnTo>
                    <a:pt x="64" y="202"/>
                  </a:lnTo>
                  <a:lnTo>
                    <a:pt x="74" y="204"/>
                  </a:lnTo>
                  <a:lnTo>
                    <a:pt x="74" y="204"/>
                  </a:lnTo>
                  <a:lnTo>
                    <a:pt x="90" y="202"/>
                  </a:lnTo>
                  <a:lnTo>
                    <a:pt x="102" y="200"/>
                  </a:lnTo>
                  <a:lnTo>
                    <a:pt x="112" y="194"/>
                  </a:lnTo>
                  <a:lnTo>
                    <a:pt x="120" y="188"/>
                  </a:lnTo>
                  <a:lnTo>
                    <a:pt x="128" y="182"/>
                  </a:lnTo>
                  <a:lnTo>
                    <a:pt x="132" y="172"/>
                  </a:lnTo>
                  <a:lnTo>
                    <a:pt x="136" y="164"/>
                  </a:lnTo>
                  <a:lnTo>
                    <a:pt x="136" y="154"/>
                  </a:lnTo>
                  <a:lnTo>
                    <a:pt x="136" y="1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7654908" y="4918571"/>
            <a:ext cx="1026092" cy="1026092"/>
            <a:chOff x="10127450" y="1834679"/>
            <a:chExt cx="1026092" cy="1026092"/>
          </a:xfrm>
        </p:grpSpPr>
        <p:sp>
          <p:nvSpPr>
            <p:cNvPr id="24" name="椭圆 23"/>
            <p:cNvSpPr/>
            <p:nvPr/>
          </p:nvSpPr>
          <p:spPr>
            <a:xfrm>
              <a:off x="10127450" y="1834679"/>
              <a:ext cx="1026092" cy="1026092"/>
            </a:xfrm>
            <a:prstGeom prst="ellipse">
              <a:avLst/>
            </a:prstGeom>
            <a:solidFill>
              <a:srgbClr val="E616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Freeform 13"/>
            <p:cNvSpPr>
              <a:spLocks/>
            </p:cNvSpPr>
            <p:nvPr/>
          </p:nvSpPr>
          <p:spPr bwMode="auto">
            <a:xfrm>
              <a:off x="10290382" y="2054772"/>
              <a:ext cx="700229" cy="585906"/>
            </a:xfrm>
            <a:custGeom>
              <a:avLst/>
              <a:gdLst>
                <a:gd name="T0" fmla="*/ 32 w 294"/>
                <a:gd name="T1" fmla="*/ 194 h 246"/>
                <a:gd name="T2" fmla="*/ 12 w 294"/>
                <a:gd name="T3" fmla="*/ 168 h 246"/>
                <a:gd name="T4" fmla="*/ 6 w 294"/>
                <a:gd name="T5" fmla="*/ 146 h 246"/>
                <a:gd name="T6" fmla="*/ 8 w 294"/>
                <a:gd name="T7" fmla="*/ 126 h 246"/>
                <a:gd name="T8" fmla="*/ 6 w 294"/>
                <a:gd name="T9" fmla="*/ 86 h 246"/>
                <a:gd name="T10" fmla="*/ 6 w 294"/>
                <a:gd name="T11" fmla="*/ 62 h 246"/>
                <a:gd name="T12" fmla="*/ 10 w 294"/>
                <a:gd name="T13" fmla="*/ 38 h 246"/>
                <a:gd name="T14" fmla="*/ 30 w 294"/>
                <a:gd name="T15" fmla="*/ 18 h 246"/>
                <a:gd name="T16" fmla="*/ 52 w 294"/>
                <a:gd name="T17" fmla="*/ 10 h 246"/>
                <a:gd name="T18" fmla="*/ 84 w 294"/>
                <a:gd name="T19" fmla="*/ 20 h 246"/>
                <a:gd name="T20" fmla="*/ 102 w 294"/>
                <a:gd name="T21" fmla="*/ 26 h 246"/>
                <a:gd name="T22" fmla="*/ 120 w 294"/>
                <a:gd name="T23" fmla="*/ 26 h 246"/>
                <a:gd name="T24" fmla="*/ 142 w 294"/>
                <a:gd name="T25" fmla="*/ 30 h 246"/>
                <a:gd name="T26" fmla="*/ 162 w 294"/>
                <a:gd name="T27" fmla="*/ 36 h 246"/>
                <a:gd name="T28" fmla="*/ 190 w 294"/>
                <a:gd name="T29" fmla="*/ 30 h 246"/>
                <a:gd name="T30" fmla="*/ 212 w 294"/>
                <a:gd name="T31" fmla="*/ 18 h 246"/>
                <a:gd name="T32" fmla="*/ 224 w 294"/>
                <a:gd name="T33" fmla="*/ 8 h 246"/>
                <a:gd name="T34" fmla="*/ 246 w 294"/>
                <a:gd name="T35" fmla="*/ 0 h 246"/>
                <a:gd name="T36" fmla="*/ 276 w 294"/>
                <a:gd name="T37" fmla="*/ 12 h 246"/>
                <a:gd name="T38" fmla="*/ 288 w 294"/>
                <a:gd name="T39" fmla="*/ 38 h 246"/>
                <a:gd name="T40" fmla="*/ 282 w 294"/>
                <a:gd name="T41" fmla="*/ 56 h 246"/>
                <a:gd name="T42" fmla="*/ 286 w 294"/>
                <a:gd name="T43" fmla="*/ 84 h 246"/>
                <a:gd name="T44" fmla="*/ 294 w 294"/>
                <a:gd name="T45" fmla="*/ 98 h 246"/>
                <a:gd name="T46" fmla="*/ 292 w 294"/>
                <a:gd name="T47" fmla="*/ 122 h 246"/>
                <a:gd name="T48" fmla="*/ 278 w 294"/>
                <a:gd name="T49" fmla="*/ 146 h 246"/>
                <a:gd name="T50" fmla="*/ 280 w 294"/>
                <a:gd name="T51" fmla="*/ 164 h 246"/>
                <a:gd name="T52" fmla="*/ 260 w 294"/>
                <a:gd name="T53" fmla="*/ 176 h 246"/>
                <a:gd name="T54" fmla="*/ 242 w 294"/>
                <a:gd name="T55" fmla="*/ 184 h 246"/>
                <a:gd name="T56" fmla="*/ 230 w 294"/>
                <a:gd name="T57" fmla="*/ 170 h 246"/>
                <a:gd name="T58" fmla="*/ 204 w 294"/>
                <a:gd name="T59" fmla="*/ 160 h 246"/>
                <a:gd name="T60" fmla="*/ 188 w 294"/>
                <a:gd name="T61" fmla="*/ 158 h 246"/>
                <a:gd name="T62" fmla="*/ 186 w 294"/>
                <a:gd name="T63" fmla="*/ 178 h 246"/>
                <a:gd name="T64" fmla="*/ 184 w 294"/>
                <a:gd name="T65" fmla="*/ 196 h 246"/>
                <a:gd name="T66" fmla="*/ 180 w 294"/>
                <a:gd name="T67" fmla="*/ 224 h 246"/>
                <a:gd name="T68" fmla="*/ 162 w 294"/>
                <a:gd name="T69" fmla="*/ 246 h 246"/>
                <a:gd name="T70" fmla="*/ 142 w 294"/>
                <a:gd name="T71" fmla="*/ 242 h 246"/>
                <a:gd name="T72" fmla="*/ 130 w 294"/>
                <a:gd name="T73" fmla="*/ 202 h 246"/>
                <a:gd name="T74" fmla="*/ 128 w 294"/>
                <a:gd name="T75" fmla="*/ 168 h 246"/>
                <a:gd name="T76" fmla="*/ 136 w 294"/>
                <a:gd name="T77" fmla="*/ 144 h 246"/>
                <a:gd name="T78" fmla="*/ 148 w 294"/>
                <a:gd name="T79" fmla="*/ 130 h 246"/>
                <a:gd name="T80" fmla="*/ 164 w 294"/>
                <a:gd name="T81" fmla="*/ 122 h 246"/>
                <a:gd name="T82" fmla="*/ 190 w 294"/>
                <a:gd name="T83" fmla="*/ 114 h 246"/>
                <a:gd name="T84" fmla="*/ 216 w 294"/>
                <a:gd name="T85" fmla="*/ 116 h 246"/>
                <a:gd name="T86" fmla="*/ 224 w 294"/>
                <a:gd name="T87" fmla="*/ 106 h 246"/>
                <a:gd name="T88" fmla="*/ 242 w 294"/>
                <a:gd name="T89" fmla="*/ 86 h 246"/>
                <a:gd name="T90" fmla="*/ 238 w 294"/>
                <a:gd name="T91" fmla="*/ 66 h 246"/>
                <a:gd name="T92" fmla="*/ 214 w 294"/>
                <a:gd name="T93" fmla="*/ 62 h 246"/>
                <a:gd name="T94" fmla="*/ 188 w 294"/>
                <a:gd name="T95" fmla="*/ 84 h 246"/>
                <a:gd name="T96" fmla="*/ 158 w 294"/>
                <a:gd name="T97" fmla="*/ 78 h 246"/>
                <a:gd name="T98" fmla="*/ 120 w 294"/>
                <a:gd name="T99" fmla="*/ 78 h 246"/>
                <a:gd name="T100" fmla="*/ 94 w 294"/>
                <a:gd name="T101" fmla="*/ 76 h 246"/>
                <a:gd name="T102" fmla="*/ 66 w 294"/>
                <a:gd name="T103" fmla="*/ 64 h 246"/>
                <a:gd name="T104" fmla="*/ 52 w 294"/>
                <a:gd name="T105" fmla="*/ 76 h 246"/>
                <a:gd name="T106" fmla="*/ 58 w 294"/>
                <a:gd name="T107" fmla="*/ 110 h 246"/>
                <a:gd name="T108" fmla="*/ 70 w 294"/>
                <a:gd name="T109" fmla="*/ 132 h 246"/>
                <a:gd name="T110" fmla="*/ 76 w 294"/>
                <a:gd name="T111" fmla="*/ 156 h 246"/>
                <a:gd name="T112" fmla="*/ 72 w 294"/>
                <a:gd name="T113" fmla="*/ 180 h 246"/>
                <a:gd name="T114" fmla="*/ 52 w 294"/>
                <a:gd name="T115" fmla="*/ 19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246">
                  <a:moveTo>
                    <a:pt x="52" y="194"/>
                  </a:moveTo>
                  <a:lnTo>
                    <a:pt x="52" y="194"/>
                  </a:lnTo>
                  <a:lnTo>
                    <a:pt x="38" y="196"/>
                  </a:lnTo>
                  <a:lnTo>
                    <a:pt x="32" y="194"/>
                  </a:lnTo>
                  <a:lnTo>
                    <a:pt x="24" y="190"/>
                  </a:lnTo>
                  <a:lnTo>
                    <a:pt x="18" y="186"/>
                  </a:lnTo>
                  <a:lnTo>
                    <a:pt x="14" y="178"/>
                  </a:lnTo>
                  <a:lnTo>
                    <a:pt x="12" y="168"/>
                  </a:lnTo>
                  <a:lnTo>
                    <a:pt x="12" y="154"/>
                  </a:lnTo>
                  <a:lnTo>
                    <a:pt x="12" y="154"/>
                  </a:lnTo>
                  <a:lnTo>
                    <a:pt x="8" y="150"/>
                  </a:lnTo>
                  <a:lnTo>
                    <a:pt x="6" y="146"/>
                  </a:lnTo>
                  <a:lnTo>
                    <a:pt x="4" y="138"/>
                  </a:lnTo>
                  <a:lnTo>
                    <a:pt x="6" y="132"/>
                  </a:lnTo>
                  <a:lnTo>
                    <a:pt x="8" y="126"/>
                  </a:lnTo>
                  <a:lnTo>
                    <a:pt x="8" y="126"/>
                  </a:lnTo>
                  <a:lnTo>
                    <a:pt x="2" y="116"/>
                  </a:lnTo>
                  <a:lnTo>
                    <a:pt x="0" y="106"/>
                  </a:lnTo>
                  <a:lnTo>
                    <a:pt x="0" y="96"/>
                  </a:lnTo>
                  <a:lnTo>
                    <a:pt x="6" y="86"/>
                  </a:lnTo>
                  <a:lnTo>
                    <a:pt x="6" y="86"/>
                  </a:lnTo>
                  <a:lnTo>
                    <a:pt x="2" y="78"/>
                  </a:lnTo>
                  <a:lnTo>
                    <a:pt x="2" y="70"/>
                  </a:lnTo>
                  <a:lnTo>
                    <a:pt x="6" y="62"/>
                  </a:lnTo>
                  <a:lnTo>
                    <a:pt x="12" y="54"/>
                  </a:lnTo>
                  <a:lnTo>
                    <a:pt x="12" y="54"/>
                  </a:lnTo>
                  <a:lnTo>
                    <a:pt x="10" y="46"/>
                  </a:lnTo>
                  <a:lnTo>
                    <a:pt x="10" y="38"/>
                  </a:lnTo>
                  <a:lnTo>
                    <a:pt x="16" y="32"/>
                  </a:lnTo>
                  <a:lnTo>
                    <a:pt x="26" y="24"/>
                  </a:lnTo>
                  <a:lnTo>
                    <a:pt x="26" y="24"/>
                  </a:lnTo>
                  <a:lnTo>
                    <a:pt x="30" y="18"/>
                  </a:lnTo>
                  <a:lnTo>
                    <a:pt x="36" y="12"/>
                  </a:lnTo>
                  <a:lnTo>
                    <a:pt x="44" y="10"/>
                  </a:lnTo>
                  <a:lnTo>
                    <a:pt x="52" y="10"/>
                  </a:lnTo>
                  <a:lnTo>
                    <a:pt x="52" y="10"/>
                  </a:lnTo>
                  <a:lnTo>
                    <a:pt x="62" y="6"/>
                  </a:lnTo>
                  <a:lnTo>
                    <a:pt x="70" y="6"/>
                  </a:lnTo>
                  <a:lnTo>
                    <a:pt x="78" y="12"/>
                  </a:lnTo>
                  <a:lnTo>
                    <a:pt x="84" y="20"/>
                  </a:lnTo>
                  <a:lnTo>
                    <a:pt x="84" y="20"/>
                  </a:lnTo>
                  <a:lnTo>
                    <a:pt x="92" y="20"/>
                  </a:lnTo>
                  <a:lnTo>
                    <a:pt x="98" y="22"/>
                  </a:lnTo>
                  <a:lnTo>
                    <a:pt x="102" y="26"/>
                  </a:lnTo>
                  <a:lnTo>
                    <a:pt x="106" y="32"/>
                  </a:lnTo>
                  <a:lnTo>
                    <a:pt x="106" y="32"/>
                  </a:lnTo>
                  <a:lnTo>
                    <a:pt x="112" y="28"/>
                  </a:lnTo>
                  <a:lnTo>
                    <a:pt x="120" y="26"/>
                  </a:lnTo>
                  <a:lnTo>
                    <a:pt x="126" y="28"/>
                  </a:lnTo>
                  <a:lnTo>
                    <a:pt x="134" y="32"/>
                  </a:lnTo>
                  <a:lnTo>
                    <a:pt x="134" y="32"/>
                  </a:lnTo>
                  <a:lnTo>
                    <a:pt x="142" y="30"/>
                  </a:lnTo>
                  <a:lnTo>
                    <a:pt x="148" y="30"/>
                  </a:lnTo>
                  <a:lnTo>
                    <a:pt x="156" y="32"/>
                  </a:lnTo>
                  <a:lnTo>
                    <a:pt x="162" y="36"/>
                  </a:lnTo>
                  <a:lnTo>
                    <a:pt x="162" y="36"/>
                  </a:lnTo>
                  <a:lnTo>
                    <a:pt x="168" y="30"/>
                  </a:lnTo>
                  <a:lnTo>
                    <a:pt x="176" y="28"/>
                  </a:lnTo>
                  <a:lnTo>
                    <a:pt x="182" y="28"/>
                  </a:lnTo>
                  <a:lnTo>
                    <a:pt x="190" y="30"/>
                  </a:lnTo>
                  <a:lnTo>
                    <a:pt x="190" y="30"/>
                  </a:lnTo>
                  <a:lnTo>
                    <a:pt x="196" y="22"/>
                  </a:lnTo>
                  <a:lnTo>
                    <a:pt x="204" y="20"/>
                  </a:lnTo>
                  <a:lnTo>
                    <a:pt x="212" y="18"/>
                  </a:lnTo>
                  <a:lnTo>
                    <a:pt x="220" y="20"/>
                  </a:lnTo>
                  <a:lnTo>
                    <a:pt x="220" y="20"/>
                  </a:lnTo>
                  <a:lnTo>
                    <a:pt x="220" y="14"/>
                  </a:lnTo>
                  <a:lnTo>
                    <a:pt x="224" y="8"/>
                  </a:lnTo>
                  <a:lnTo>
                    <a:pt x="228" y="6"/>
                  </a:lnTo>
                  <a:lnTo>
                    <a:pt x="234" y="4"/>
                  </a:lnTo>
                  <a:lnTo>
                    <a:pt x="234" y="4"/>
                  </a:lnTo>
                  <a:lnTo>
                    <a:pt x="246" y="0"/>
                  </a:lnTo>
                  <a:lnTo>
                    <a:pt x="256" y="0"/>
                  </a:lnTo>
                  <a:lnTo>
                    <a:pt x="262" y="0"/>
                  </a:lnTo>
                  <a:lnTo>
                    <a:pt x="266" y="4"/>
                  </a:lnTo>
                  <a:lnTo>
                    <a:pt x="276" y="12"/>
                  </a:lnTo>
                  <a:lnTo>
                    <a:pt x="276" y="12"/>
                  </a:lnTo>
                  <a:lnTo>
                    <a:pt x="282" y="22"/>
                  </a:lnTo>
                  <a:lnTo>
                    <a:pt x="286" y="32"/>
                  </a:lnTo>
                  <a:lnTo>
                    <a:pt x="288" y="38"/>
                  </a:lnTo>
                  <a:lnTo>
                    <a:pt x="288" y="42"/>
                  </a:lnTo>
                  <a:lnTo>
                    <a:pt x="286" y="48"/>
                  </a:lnTo>
                  <a:lnTo>
                    <a:pt x="282" y="56"/>
                  </a:lnTo>
                  <a:lnTo>
                    <a:pt x="282" y="56"/>
                  </a:lnTo>
                  <a:lnTo>
                    <a:pt x="290" y="62"/>
                  </a:lnTo>
                  <a:lnTo>
                    <a:pt x="292" y="68"/>
                  </a:lnTo>
                  <a:lnTo>
                    <a:pt x="290" y="76"/>
                  </a:lnTo>
                  <a:lnTo>
                    <a:pt x="286" y="84"/>
                  </a:lnTo>
                  <a:lnTo>
                    <a:pt x="286" y="84"/>
                  </a:lnTo>
                  <a:lnTo>
                    <a:pt x="294" y="92"/>
                  </a:lnTo>
                  <a:lnTo>
                    <a:pt x="294" y="96"/>
                  </a:lnTo>
                  <a:lnTo>
                    <a:pt x="294" y="98"/>
                  </a:lnTo>
                  <a:lnTo>
                    <a:pt x="292" y="106"/>
                  </a:lnTo>
                  <a:lnTo>
                    <a:pt x="286" y="112"/>
                  </a:lnTo>
                  <a:lnTo>
                    <a:pt x="286" y="112"/>
                  </a:lnTo>
                  <a:lnTo>
                    <a:pt x="292" y="122"/>
                  </a:lnTo>
                  <a:lnTo>
                    <a:pt x="292" y="126"/>
                  </a:lnTo>
                  <a:lnTo>
                    <a:pt x="292" y="130"/>
                  </a:lnTo>
                  <a:lnTo>
                    <a:pt x="288" y="138"/>
                  </a:lnTo>
                  <a:lnTo>
                    <a:pt x="278" y="146"/>
                  </a:lnTo>
                  <a:lnTo>
                    <a:pt x="278" y="146"/>
                  </a:lnTo>
                  <a:lnTo>
                    <a:pt x="282" y="156"/>
                  </a:lnTo>
                  <a:lnTo>
                    <a:pt x="282" y="160"/>
                  </a:lnTo>
                  <a:lnTo>
                    <a:pt x="280" y="164"/>
                  </a:lnTo>
                  <a:lnTo>
                    <a:pt x="278" y="168"/>
                  </a:lnTo>
                  <a:lnTo>
                    <a:pt x="274" y="172"/>
                  </a:lnTo>
                  <a:lnTo>
                    <a:pt x="260" y="176"/>
                  </a:lnTo>
                  <a:lnTo>
                    <a:pt x="260" y="176"/>
                  </a:lnTo>
                  <a:lnTo>
                    <a:pt x="254" y="184"/>
                  </a:lnTo>
                  <a:lnTo>
                    <a:pt x="250" y="184"/>
                  </a:lnTo>
                  <a:lnTo>
                    <a:pt x="246" y="186"/>
                  </a:lnTo>
                  <a:lnTo>
                    <a:pt x="242" y="184"/>
                  </a:lnTo>
                  <a:lnTo>
                    <a:pt x="238" y="182"/>
                  </a:lnTo>
                  <a:lnTo>
                    <a:pt x="234" y="176"/>
                  </a:lnTo>
                  <a:lnTo>
                    <a:pt x="230" y="170"/>
                  </a:lnTo>
                  <a:lnTo>
                    <a:pt x="230" y="170"/>
                  </a:lnTo>
                  <a:lnTo>
                    <a:pt x="220" y="172"/>
                  </a:lnTo>
                  <a:lnTo>
                    <a:pt x="214" y="172"/>
                  </a:lnTo>
                  <a:lnTo>
                    <a:pt x="208" y="168"/>
                  </a:lnTo>
                  <a:lnTo>
                    <a:pt x="204" y="160"/>
                  </a:lnTo>
                  <a:lnTo>
                    <a:pt x="204" y="160"/>
                  </a:lnTo>
                  <a:lnTo>
                    <a:pt x="198" y="156"/>
                  </a:lnTo>
                  <a:lnTo>
                    <a:pt x="194" y="156"/>
                  </a:lnTo>
                  <a:lnTo>
                    <a:pt x="188" y="158"/>
                  </a:lnTo>
                  <a:lnTo>
                    <a:pt x="182" y="162"/>
                  </a:lnTo>
                  <a:lnTo>
                    <a:pt x="182" y="162"/>
                  </a:lnTo>
                  <a:lnTo>
                    <a:pt x="186" y="170"/>
                  </a:lnTo>
                  <a:lnTo>
                    <a:pt x="186" y="178"/>
                  </a:lnTo>
                  <a:lnTo>
                    <a:pt x="184" y="182"/>
                  </a:lnTo>
                  <a:lnTo>
                    <a:pt x="178" y="186"/>
                  </a:lnTo>
                  <a:lnTo>
                    <a:pt x="178" y="186"/>
                  </a:lnTo>
                  <a:lnTo>
                    <a:pt x="184" y="196"/>
                  </a:lnTo>
                  <a:lnTo>
                    <a:pt x="188" y="206"/>
                  </a:lnTo>
                  <a:lnTo>
                    <a:pt x="186" y="214"/>
                  </a:lnTo>
                  <a:lnTo>
                    <a:pt x="180" y="224"/>
                  </a:lnTo>
                  <a:lnTo>
                    <a:pt x="180" y="224"/>
                  </a:lnTo>
                  <a:lnTo>
                    <a:pt x="176" y="238"/>
                  </a:lnTo>
                  <a:lnTo>
                    <a:pt x="172" y="242"/>
                  </a:lnTo>
                  <a:lnTo>
                    <a:pt x="168" y="246"/>
                  </a:lnTo>
                  <a:lnTo>
                    <a:pt x="162" y="246"/>
                  </a:lnTo>
                  <a:lnTo>
                    <a:pt x="156" y="246"/>
                  </a:lnTo>
                  <a:lnTo>
                    <a:pt x="150" y="244"/>
                  </a:lnTo>
                  <a:lnTo>
                    <a:pt x="142" y="242"/>
                  </a:lnTo>
                  <a:lnTo>
                    <a:pt x="142" y="242"/>
                  </a:lnTo>
                  <a:lnTo>
                    <a:pt x="134" y="234"/>
                  </a:lnTo>
                  <a:lnTo>
                    <a:pt x="130" y="226"/>
                  </a:lnTo>
                  <a:lnTo>
                    <a:pt x="128" y="216"/>
                  </a:lnTo>
                  <a:lnTo>
                    <a:pt x="130" y="202"/>
                  </a:lnTo>
                  <a:lnTo>
                    <a:pt x="130" y="202"/>
                  </a:lnTo>
                  <a:lnTo>
                    <a:pt x="126" y="190"/>
                  </a:lnTo>
                  <a:lnTo>
                    <a:pt x="126" y="178"/>
                  </a:lnTo>
                  <a:lnTo>
                    <a:pt x="128" y="168"/>
                  </a:lnTo>
                  <a:lnTo>
                    <a:pt x="136" y="156"/>
                  </a:lnTo>
                  <a:lnTo>
                    <a:pt x="136" y="156"/>
                  </a:lnTo>
                  <a:lnTo>
                    <a:pt x="134" y="150"/>
                  </a:lnTo>
                  <a:lnTo>
                    <a:pt x="136" y="144"/>
                  </a:lnTo>
                  <a:lnTo>
                    <a:pt x="140" y="140"/>
                  </a:lnTo>
                  <a:lnTo>
                    <a:pt x="146" y="134"/>
                  </a:lnTo>
                  <a:lnTo>
                    <a:pt x="146" y="134"/>
                  </a:lnTo>
                  <a:lnTo>
                    <a:pt x="148" y="130"/>
                  </a:lnTo>
                  <a:lnTo>
                    <a:pt x="152" y="126"/>
                  </a:lnTo>
                  <a:lnTo>
                    <a:pt x="156" y="124"/>
                  </a:lnTo>
                  <a:lnTo>
                    <a:pt x="164" y="122"/>
                  </a:lnTo>
                  <a:lnTo>
                    <a:pt x="164" y="122"/>
                  </a:lnTo>
                  <a:lnTo>
                    <a:pt x="168" y="118"/>
                  </a:lnTo>
                  <a:lnTo>
                    <a:pt x="174" y="114"/>
                  </a:lnTo>
                  <a:lnTo>
                    <a:pt x="182" y="112"/>
                  </a:lnTo>
                  <a:lnTo>
                    <a:pt x="190" y="114"/>
                  </a:lnTo>
                  <a:lnTo>
                    <a:pt x="190" y="114"/>
                  </a:lnTo>
                  <a:lnTo>
                    <a:pt x="200" y="112"/>
                  </a:lnTo>
                  <a:lnTo>
                    <a:pt x="208" y="114"/>
                  </a:lnTo>
                  <a:lnTo>
                    <a:pt x="216" y="116"/>
                  </a:lnTo>
                  <a:lnTo>
                    <a:pt x="222" y="122"/>
                  </a:lnTo>
                  <a:lnTo>
                    <a:pt x="222" y="122"/>
                  </a:lnTo>
                  <a:lnTo>
                    <a:pt x="222" y="114"/>
                  </a:lnTo>
                  <a:lnTo>
                    <a:pt x="224" y="106"/>
                  </a:lnTo>
                  <a:lnTo>
                    <a:pt x="228" y="100"/>
                  </a:lnTo>
                  <a:lnTo>
                    <a:pt x="238" y="96"/>
                  </a:lnTo>
                  <a:lnTo>
                    <a:pt x="238" y="96"/>
                  </a:lnTo>
                  <a:lnTo>
                    <a:pt x="242" y="86"/>
                  </a:lnTo>
                  <a:lnTo>
                    <a:pt x="244" y="78"/>
                  </a:lnTo>
                  <a:lnTo>
                    <a:pt x="242" y="74"/>
                  </a:lnTo>
                  <a:lnTo>
                    <a:pt x="240" y="70"/>
                  </a:lnTo>
                  <a:lnTo>
                    <a:pt x="238" y="66"/>
                  </a:lnTo>
                  <a:lnTo>
                    <a:pt x="234" y="62"/>
                  </a:lnTo>
                  <a:lnTo>
                    <a:pt x="234" y="62"/>
                  </a:lnTo>
                  <a:lnTo>
                    <a:pt x="224" y="60"/>
                  </a:lnTo>
                  <a:lnTo>
                    <a:pt x="214" y="62"/>
                  </a:lnTo>
                  <a:lnTo>
                    <a:pt x="204" y="68"/>
                  </a:lnTo>
                  <a:lnTo>
                    <a:pt x="196" y="78"/>
                  </a:lnTo>
                  <a:lnTo>
                    <a:pt x="196" y="78"/>
                  </a:lnTo>
                  <a:lnTo>
                    <a:pt x="188" y="84"/>
                  </a:lnTo>
                  <a:lnTo>
                    <a:pt x="178" y="86"/>
                  </a:lnTo>
                  <a:lnTo>
                    <a:pt x="168" y="84"/>
                  </a:lnTo>
                  <a:lnTo>
                    <a:pt x="158" y="78"/>
                  </a:lnTo>
                  <a:lnTo>
                    <a:pt x="158" y="78"/>
                  </a:lnTo>
                  <a:lnTo>
                    <a:pt x="148" y="84"/>
                  </a:lnTo>
                  <a:lnTo>
                    <a:pt x="140" y="86"/>
                  </a:lnTo>
                  <a:lnTo>
                    <a:pt x="130" y="84"/>
                  </a:lnTo>
                  <a:lnTo>
                    <a:pt x="120" y="78"/>
                  </a:lnTo>
                  <a:lnTo>
                    <a:pt x="120" y="78"/>
                  </a:lnTo>
                  <a:lnTo>
                    <a:pt x="110" y="80"/>
                  </a:lnTo>
                  <a:lnTo>
                    <a:pt x="100" y="78"/>
                  </a:lnTo>
                  <a:lnTo>
                    <a:pt x="94" y="76"/>
                  </a:lnTo>
                  <a:lnTo>
                    <a:pt x="88" y="70"/>
                  </a:lnTo>
                  <a:lnTo>
                    <a:pt x="88" y="70"/>
                  </a:lnTo>
                  <a:lnTo>
                    <a:pt x="76" y="66"/>
                  </a:lnTo>
                  <a:lnTo>
                    <a:pt x="66" y="64"/>
                  </a:lnTo>
                  <a:lnTo>
                    <a:pt x="62" y="66"/>
                  </a:lnTo>
                  <a:lnTo>
                    <a:pt x="58" y="68"/>
                  </a:lnTo>
                  <a:lnTo>
                    <a:pt x="52" y="76"/>
                  </a:lnTo>
                  <a:lnTo>
                    <a:pt x="52" y="76"/>
                  </a:lnTo>
                  <a:lnTo>
                    <a:pt x="58" y="84"/>
                  </a:lnTo>
                  <a:lnTo>
                    <a:pt x="60" y="94"/>
                  </a:lnTo>
                  <a:lnTo>
                    <a:pt x="62" y="102"/>
                  </a:lnTo>
                  <a:lnTo>
                    <a:pt x="58" y="110"/>
                  </a:lnTo>
                  <a:lnTo>
                    <a:pt x="58" y="110"/>
                  </a:lnTo>
                  <a:lnTo>
                    <a:pt x="66" y="116"/>
                  </a:lnTo>
                  <a:lnTo>
                    <a:pt x="70" y="124"/>
                  </a:lnTo>
                  <a:lnTo>
                    <a:pt x="70" y="132"/>
                  </a:lnTo>
                  <a:lnTo>
                    <a:pt x="68" y="140"/>
                  </a:lnTo>
                  <a:lnTo>
                    <a:pt x="68" y="140"/>
                  </a:lnTo>
                  <a:lnTo>
                    <a:pt x="74" y="148"/>
                  </a:lnTo>
                  <a:lnTo>
                    <a:pt x="76" y="156"/>
                  </a:lnTo>
                  <a:lnTo>
                    <a:pt x="76" y="164"/>
                  </a:lnTo>
                  <a:lnTo>
                    <a:pt x="74" y="172"/>
                  </a:lnTo>
                  <a:lnTo>
                    <a:pt x="74" y="172"/>
                  </a:lnTo>
                  <a:lnTo>
                    <a:pt x="72" y="180"/>
                  </a:lnTo>
                  <a:lnTo>
                    <a:pt x="68" y="188"/>
                  </a:lnTo>
                  <a:lnTo>
                    <a:pt x="62" y="192"/>
                  </a:lnTo>
                  <a:lnTo>
                    <a:pt x="52" y="194"/>
                  </a:lnTo>
                  <a:lnTo>
                    <a:pt x="52" y="19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cxnSp>
        <p:nvCxnSpPr>
          <p:cNvPr id="26" name="直接连接符 25"/>
          <p:cNvCxnSpPr>
            <a:stCxn id="3" idx="3"/>
            <a:endCxn id="15" idx="7"/>
          </p:cNvCxnSpPr>
          <p:nvPr/>
        </p:nvCxnSpPr>
        <p:spPr>
          <a:xfrm flipH="1">
            <a:off x="4252254" y="4876819"/>
            <a:ext cx="496841" cy="840093"/>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8" name="直接连接符 27"/>
          <p:cNvCxnSpPr>
            <a:stCxn id="3" idx="2"/>
            <a:endCxn id="16" idx="6"/>
          </p:cNvCxnSpPr>
          <p:nvPr/>
        </p:nvCxnSpPr>
        <p:spPr>
          <a:xfrm flipH="1" flipV="1">
            <a:off x="3377676" y="4124430"/>
            <a:ext cx="1134148" cy="179568"/>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直接连接符 30"/>
          <p:cNvCxnSpPr>
            <a:stCxn id="3" idx="0"/>
            <a:endCxn id="17" idx="5"/>
          </p:cNvCxnSpPr>
          <p:nvPr/>
        </p:nvCxnSpPr>
        <p:spPr>
          <a:xfrm flipH="1" flipV="1">
            <a:off x="5078866" y="2936672"/>
            <a:ext cx="243048" cy="557236"/>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4" name="直接连接符 33"/>
          <p:cNvCxnSpPr>
            <a:stCxn id="3" idx="6"/>
            <a:endCxn id="18" idx="2"/>
          </p:cNvCxnSpPr>
          <p:nvPr/>
        </p:nvCxnSpPr>
        <p:spPr>
          <a:xfrm flipV="1">
            <a:off x="6132004" y="3782736"/>
            <a:ext cx="1548172" cy="521263"/>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7" name="直接连接符 36"/>
          <p:cNvCxnSpPr>
            <a:stCxn id="3" idx="5"/>
            <a:endCxn id="24" idx="2"/>
          </p:cNvCxnSpPr>
          <p:nvPr/>
        </p:nvCxnSpPr>
        <p:spPr>
          <a:xfrm>
            <a:off x="5894734" y="4876819"/>
            <a:ext cx="1760174" cy="554799"/>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接连接符 39"/>
          <p:cNvCxnSpPr>
            <a:stCxn id="24" idx="0"/>
            <a:endCxn id="18" idx="4"/>
          </p:cNvCxnSpPr>
          <p:nvPr/>
        </p:nvCxnSpPr>
        <p:spPr>
          <a:xfrm flipV="1">
            <a:off x="8167954" y="4295781"/>
            <a:ext cx="25268" cy="62279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直接连接符 42"/>
          <p:cNvCxnSpPr>
            <a:stCxn id="24" idx="3"/>
            <a:endCxn id="15" idx="6"/>
          </p:cNvCxnSpPr>
          <p:nvPr/>
        </p:nvCxnSpPr>
        <p:spPr>
          <a:xfrm flipH="1">
            <a:off x="4402522" y="5794395"/>
            <a:ext cx="3402655" cy="285294"/>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15" idx="1"/>
            <a:endCxn id="16" idx="4"/>
          </p:cNvCxnSpPr>
          <p:nvPr/>
        </p:nvCxnSpPr>
        <p:spPr>
          <a:xfrm flipH="1" flipV="1">
            <a:off x="2864631" y="4637477"/>
            <a:ext cx="662067" cy="1079435"/>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17" idx="3"/>
            <a:endCxn id="16" idx="7"/>
          </p:cNvCxnSpPr>
          <p:nvPr/>
        </p:nvCxnSpPr>
        <p:spPr>
          <a:xfrm flipH="1">
            <a:off x="3227408" y="2936672"/>
            <a:ext cx="1125902" cy="824980"/>
          </a:xfrm>
          <a:prstGeom prst="line">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6032982" y="1772816"/>
            <a:ext cx="4311490" cy="923330"/>
          </a:xfrm>
          <a:prstGeom prst="rect">
            <a:avLst/>
          </a:prstGeom>
          <a:noFill/>
        </p:spPr>
        <p:txBody>
          <a:bodyPr wrap="square" rtlCol="0">
            <a:spAutoFit/>
          </a:bodyPr>
          <a:lstStyle/>
          <a:p>
            <a:pPr>
              <a:lnSpc>
                <a:spcPct val="150000"/>
              </a:lnSpc>
            </a:pPr>
            <a:r>
              <a:rPr lang="zh-CN" altLang="en-US" dirty="0">
                <a:solidFill>
                  <a:schemeClr val="tx1">
                    <a:lumMod val="75000"/>
                    <a:lumOff val="25000"/>
                  </a:schemeClr>
                </a:solidFill>
              </a:rPr>
              <a:t>内容具体说明内容具体说明内容具体说明内容具体说明内容具体说明内容具体说明</a:t>
            </a:r>
          </a:p>
        </p:txBody>
      </p:sp>
    </p:spTree>
    <p:extLst>
      <p:ext uri="{BB962C8B-B14F-4D97-AF65-F5344CB8AC3E}">
        <p14:creationId xmlns:p14="http://schemas.microsoft.com/office/powerpoint/2010/main" val="36045944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定位说明</a:t>
            </a:r>
            <a:endParaRPr lang="zh-CN" altLang="en-US" dirty="0"/>
          </a:p>
        </p:txBody>
      </p:sp>
      <p:grpSp>
        <p:nvGrpSpPr>
          <p:cNvPr id="113" name="组合 112"/>
          <p:cNvGrpSpPr/>
          <p:nvPr/>
        </p:nvGrpSpPr>
        <p:grpSpPr>
          <a:xfrm>
            <a:off x="1702817" y="1844824"/>
            <a:ext cx="8785226" cy="4319588"/>
            <a:chOff x="250825" y="2203450"/>
            <a:chExt cx="8785226" cy="4319588"/>
          </a:xfrm>
          <a:solidFill>
            <a:schemeClr val="bg1">
              <a:lumMod val="65000"/>
            </a:schemeClr>
          </a:solidFill>
        </p:grpSpPr>
        <p:sp>
          <p:nvSpPr>
            <p:cNvPr id="6" name="Freeform 5"/>
            <p:cNvSpPr>
              <a:spLocks/>
            </p:cNvSpPr>
            <p:nvPr/>
          </p:nvSpPr>
          <p:spPr bwMode="auto">
            <a:xfrm>
              <a:off x="5729288" y="2344738"/>
              <a:ext cx="38100" cy="31750"/>
            </a:xfrm>
            <a:custGeom>
              <a:avLst/>
              <a:gdLst>
                <a:gd name="T0" fmla="*/ 11 w 24"/>
                <a:gd name="T1" fmla="*/ 0 h 20"/>
                <a:gd name="T2" fmla="*/ 11 w 24"/>
                <a:gd name="T3" fmla="*/ 0 h 20"/>
                <a:gd name="T4" fmla="*/ 13 w 24"/>
                <a:gd name="T5" fmla="*/ 0 h 20"/>
                <a:gd name="T6" fmla="*/ 13 w 24"/>
                <a:gd name="T7" fmla="*/ 4 h 20"/>
                <a:gd name="T8" fmla="*/ 13 w 24"/>
                <a:gd name="T9" fmla="*/ 4 h 20"/>
                <a:gd name="T10" fmla="*/ 17 w 24"/>
                <a:gd name="T11" fmla="*/ 7 h 20"/>
                <a:gd name="T12" fmla="*/ 22 w 24"/>
                <a:gd name="T13" fmla="*/ 11 h 20"/>
                <a:gd name="T14" fmla="*/ 24 w 24"/>
                <a:gd name="T15" fmla="*/ 13 h 20"/>
                <a:gd name="T16" fmla="*/ 22 w 24"/>
                <a:gd name="T17" fmla="*/ 18 h 20"/>
                <a:gd name="T18" fmla="*/ 22 w 24"/>
                <a:gd name="T19" fmla="*/ 18 h 20"/>
                <a:gd name="T20" fmla="*/ 17 w 24"/>
                <a:gd name="T21" fmla="*/ 20 h 20"/>
                <a:gd name="T22" fmla="*/ 15 w 24"/>
                <a:gd name="T23" fmla="*/ 18 h 20"/>
                <a:gd name="T24" fmla="*/ 13 w 24"/>
                <a:gd name="T25" fmla="*/ 13 h 20"/>
                <a:gd name="T26" fmla="*/ 9 w 24"/>
                <a:gd name="T27" fmla="*/ 11 h 20"/>
                <a:gd name="T28" fmla="*/ 6 w 24"/>
                <a:gd name="T29" fmla="*/ 11 h 20"/>
                <a:gd name="T30" fmla="*/ 2 w 24"/>
                <a:gd name="T31" fmla="*/ 11 h 20"/>
                <a:gd name="T32" fmla="*/ 2 w 24"/>
                <a:gd name="T33" fmla="*/ 11 h 20"/>
                <a:gd name="T34" fmla="*/ 0 w 24"/>
                <a:gd name="T35" fmla="*/ 9 h 20"/>
                <a:gd name="T36" fmla="*/ 4 w 24"/>
                <a:gd name="T37" fmla="*/ 9 h 20"/>
                <a:gd name="T38" fmla="*/ 11 w 24"/>
                <a:gd name="T39" fmla="*/ 7 h 20"/>
                <a:gd name="T40" fmla="*/ 11 w 24"/>
                <a:gd name="T41" fmla="*/ 4 h 20"/>
                <a:gd name="T42" fmla="*/ 11 w 24"/>
                <a:gd name="T43" fmla="*/ 0 h 20"/>
                <a:gd name="T44" fmla="*/ 11 w 24"/>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0">
                  <a:moveTo>
                    <a:pt x="11" y="0"/>
                  </a:moveTo>
                  <a:lnTo>
                    <a:pt x="11" y="0"/>
                  </a:lnTo>
                  <a:lnTo>
                    <a:pt x="13" y="0"/>
                  </a:lnTo>
                  <a:lnTo>
                    <a:pt x="13" y="4"/>
                  </a:lnTo>
                  <a:lnTo>
                    <a:pt x="13" y="4"/>
                  </a:lnTo>
                  <a:lnTo>
                    <a:pt x="17" y="7"/>
                  </a:lnTo>
                  <a:lnTo>
                    <a:pt x="22" y="11"/>
                  </a:lnTo>
                  <a:lnTo>
                    <a:pt x="24" y="13"/>
                  </a:lnTo>
                  <a:lnTo>
                    <a:pt x="22" y="18"/>
                  </a:lnTo>
                  <a:lnTo>
                    <a:pt x="22" y="18"/>
                  </a:lnTo>
                  <a:lnTo>
                    <a:pt x="17" y="20"/>
                  </a:lnTo>
                  <a:lnTo>
                    <a:pt x="15" y="18"/>
                  </a:lnTo>
                  <a:lnTo>
                    <a:pt x="13" y="13"/>
                  </a:lnTo>
                  <a:lnTo>
                    <a:pt x="9" y="11"/>
                  </a:lnTo>
                  <a:lnTo>
                    <a:pt x="6" y="11"/>
                  </a:lnTo>
                  <a:lnTo>
                    <a:pt x="2" y="11"/>
                  </a:lnTo>
                  <a:lnTo>
                    <a:pt x="2" y="11"/>
                  </a:lnTo>
                  <a:lnTo>
                    <a:pt x="0" y="9"/>
                  </a:lnTo>
                  <a:lnTo>
                    <a:pt x="4" y="9"/>
                  </a:lnTo>
                  <a:lnTo>
                    <a:pt x="11" y="7"/>
                  </a:lnTo>
                  <a:lnTo>
                    <a:pt x="11" y="4"/>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632575" y="2344738"/>
              <a:ext cx="119063" cy="60325"/>
            </a:xfrm>
            <a:custGeom>
              <a:avLst/>
              <a:gdLst>
                <a:gd name="T0" fmla="*/ 75 w 75"/>
                <a:gd name="T1" fmla="*/ 31 h 38"/>
                <a:gd name="T2" fmla="*/ 75 w 75"/>
                <a:gd name="T3" fmla="*/ 31 h 38"/>
                <a:gd name="T4" fmla="*/ 58 w 75"/>
                <a:gd name="T5" fmla="*/ 29 h 38"/>
                <a:gd name="T6" fmla="*/ 49 w 75"/>
                <a:gd name="T7" fmla="*/ 31 h 38"/>
                <a:gd name="T8" fmla="*/ 47 w 75"/>
                <a:gd name="T9" fmla="*/ 33 h 38"/>
                <a:gd name="T10" fmla="*/ 47 w 75"/>
                <a:gd name="T11" fmla="*/ 38 h 38"/>
                <a:gd name="T12" fmla="*/ 47 w 75"/>
                <a:gd name="T13" fmla="*/ 38 h 38"/>
                <a:gd name="T14" fmla="*/ 40 w 75"/>
                <a:gd name="T15" fmla="*/ 35 h 38"/>
                <a:gd name="T16" fmla="*/ 31 w 75"/>
                <a:gd name="T17" fmla="*/ 38 h 38"/>
                <a:gd name="T18" fmla="*/ 20 w 75"/>
                <a:gd name="T19" fmla="*/ 38 h 38"/>
                <a:gd name="T20" fmla="*/ 7 w 75"/>
                <a:gd name="T21" fmla="*/ 38 h 38"/>
                <a:gd name="T22" fmla="*/ 7 w 75"/>
                <a:gd name="T23" fmla="*/ 38 h 38"/>
                <a:gd name="T24" fmla="*/ 7 w 75"/>
                <a:gd name="T25" fmla="*/ 33 h 38"/>
                <a:gd name="T26" fmla="*/ 7 w 75"/>
                <a:gd name="T27" fmla="*/ 31 h 38"/>
                <a:gd name="T28" fmla="*/ 0 w 75"/>
                <a:gd name="T29" fmla="*/ 31 h 38"/>
                <a:gd name="T30" fmla="*/ 0 w 75"/>
                <a:gd name="T31" fmla="*/ 31 h 38"/>
                <a:gd name="T32" fmla="*/ 4 w 75"/>
                <a:gd name="T33" fmla="*/ 22 h 38"/>
                <a:gd name="T34" fmla="*/ 9 w 75"/>
                <a:gd name="T35" fmla="*/ 15 h 38"/>
                <a:gd name="T36" fmla="*/ 15 w 75"/>
                <a:gd name="T37" fmla="*/ 11 h 38"/>
                <a:gd name="T38" fmla="*/ 22 w 75"/>
                <a:gd name="T39" fmla="*/ 7 h 38"/>
                <a:gd name="T40" fmla="*/ 40 w 75"/>
                <a:gd name="T41" fmla="*/ 2 h 38"/>
                <a:gd name="T42" fmla="*/ 60 w 75"/>
                <a:gd name="T43" fmla="*/ 0 h 38"/>
                <a:gd name="T44" fmla="*/ 60 w 75"/>
                <a:gd name="T45" fmla="*/ 0 h 38"/>
                <a:gd name="T46" fmla="*/ 60 w 75"/>
                <a:gd name="T47" fmla="*/ 2 h 38"/>
                <a:gd name="T48" fmla="*/ 60 w 75"/>
                <a:gd name="T49" fmla="*/ 4 h 38"/>
                <a:gd name="T50" fmla="*/ 64 w 75"/>
                <a:gd name="T51" fmla="*/ 7 h 38"/>
                <a:gd name="T52" fmla="*/ 69 w 75"/>
                <a:gd name="T53" fmla="*/ 7 h 38"/>
                <a:gd name="T54" fmla="*/ 71 w 75"/>
                <a:gd name="T55" fmla="*/ 7 h 38"/>
                <a:gd name="T56" fmla="*/ 71 w 75"/>
                <a:gd name="T57" fmla="*/ 7 h 38"/>
                <a:gd name="T58" fmla="*/ 71 w 75"/>
                <a:gd name="T59" fmla="*/ 9 h 38"/>
                <a:gd name="T60" fmla="*/ 69 w 75"/>
                <a:gd name="T61" fmla="*/ 11 h 38"/>
                <a:gd name="T62" fmla="*/ 64 w 75"/>
                <a:gd name="T63" fmla="*/ 11 h 38"/>
                <a:gd name="T64" fmla="*/ 64 w 75"/>
                <a:gd name="T65" fmla="*/ 11 h 38"/>
                <a:gd name="T66" fmla="*/ 64 w 75"/>
                <a:gd name="T67" fmla="*/ 13 h 38"/>
                <a:gd name="T68" fmla="*/ 67 w 75"/>
                <a:gd name="T69" fmla="*/ 13 h 38"/>
                <a:gd name="T70" fmla="*/ 71 w 75"/>
                <a:gd name="T71" fmla="*/ 15 h 38"/>
                <a:gd name="T72" fmla="*/ 75 w 75"/>
                <a:gd name="T73" fmla="*/ 20 h 38"/>
                <a:gd name="T74" fmla="*/ 75 w 75"/>
                <a:gd name="T75" fmla="*/ 24 h 38"/>
                <a:gd name="T76" fmla="*/ 75 w 75"/>
                <a:gd name="T77" fmla="*/ 31 h 38"/>
                <a:gd name="T78" fmla="*/ 75 w 75"/>
                <a:gd name="T79"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 h="38">
                  <a:moveTo>
                    <a:pt x="75" y="31"/>
                  </a:moveTo>
                  <a:lnTo>
                    <a:pt x="75" y="31"/>
                  </a:lnTo>
                  <a:lnTo>
                    <a:pt x="58" y="29"/>
                  </a:lnTo>
                  <a:lnTo>
                    <a:pt x="49" y="31"/>
                  </a:lnTo>
                  <a:lnTo>
                    <a:pt x="47" y="33"/>
                  </a:lnTo>
                  <a:lnTo>
                    <a:pt x="47" y="38"/>
                  </a:lnTo>
                  <a:lnTo>
                    <a:pt x="47" y="38"/>
                  </a:lnTo>
                  <a:lnTo>
                    <a:pt x="40" y="35"/>
                  </a:lnTo>
                  <a:lnTo>
                    <a:pt x="31" y="38"/>
                  </a:lnTo>
                  <a:lnTo>
                    <a:pt x="20" y="38"/>
                  </a:lnTo>
                  <a:lnTo>
                    <a:pt x="7" y="38"/>
                  </a:lnTo>
                  <a:lnTo>
                    <a:pt x="7" y="38"/>
                  </a:lnTo>
                  <a:lnTo>
                    <a:pt x="7" y="33"/>
                  </a:lnTo>
                  <a:lnTo>
                    <a:pt x="7" y="31"/>
                  </a:lnTo>
                  <a:lnTo>
                    <a:pt x="0" y="31"/>
                  </a:lnTo>
                  <a:lnTo>
                    <a:pt x="0" y="31"/>
                  </a:lnTo>
                  <a:lnTo>
                    <a:pt x="4" y="22"/>
                  </a:lnTo>
                  <a:lnTo>
                    <a:pt x="9" y="15"/>
                  </a:lnTo>
                  <a:lnTo>
                    <a:pt x="15" y="11"/>
                  </a:lnTo>
                  <a:lnTo>
                    <a:pt x="22" y="7"/>
                  </a:lnTo>
                  <a:lnTo>
                    <a:pt x="40" y="2"/>
                  </a:lnTo>
                  <a:lnTo>
                    <a:pt x="60" y="0"/>
                  </a:lnTo>
                  <a:lnTo>
                    <a:pt x="60" y="0"/>
                  </a:lnTo>
                  <a:lnTo>
                    <a:pt x="60" y="2"/>
                  </a:lnTo>
                  <a:lnTo>
                    <a:pt x="60" y="4"/>
                  </a:lnTo>
                  <a:lnTo>
                    <a:pt x="64" y="7"/>
                  </a:lnTo>
                  <a:lnTo>
                    <a:pt x="69" y="7"/>
                  </a:lnTo>
                  <a:lnTo>
                    <a:pt x="71" y="7"/>
                  </a:lnTo>
                  <a:lnTo>
                    <a:pt x="71" y="7"/>
                  </a:lnTo>
                  <a:lnTo>
                    <a:pt x="71" y="9"/>
                  </a:lnTo>
                  <a:lnTo>
                    <a:pt x="69" y="11"/>
                  </a:lnTo>
                  <a:lnTo>
                    <a:pt x="64" y="11"/>
                  </a:lnTo>
                  <a:lnTo>
                    <a:pt x="64" y="11"/>
                  </a:lnTo>
                  <a:lnTo>
                    <a:pt x="64" y="13"/>
                  </a:lnTo>
                  <a:lnTo>
                    <a:pt x="67" y="13"/>
                  </a:lnTo>
                  <a:lnTo>
                    <a:pt x="71" y="15"/>
                  </a:lnTo>
                  <a:lnTo>
                    <a:pt x="75" y="20"/>
                  </a:lnTo>
                  <a:lnTo>
                    <a:pt x="75" y="24"/>
                  </a:lnTo>
                  <a:lnTo>
                    <a:pt x="75" y="31"/>
                  </a:lnTo>
                  <a:lnTo>
                    <a:pt x="7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5911850" y="2355850"/>
              <a:ext cx="63500" cy="31750"/>
            </a:xfrm>
            <a:custGeom>
              <a:avLst/>
              <a:gdLst>
                <a:gd name="T0" fmla="*/ 40 w 40"/>
                <a:gd name="T1" fmla="*/ 0 h 20"/>
                <a:gd name="T2" fmla="*/ 40 w 40"/>
                <a:gd name="T3" fmla="*/ 0 h 20"/>
                <a:gd name="T4" fmla="*/ 36 w 40"/>
                <a:gd name="T5" fmla="*/ 6 h 20"/>
                <a:gd name="T6" fmla="*/ 36 w 40"/>
                <a:gd name="T7" fmla="*/ 15 h 20"/>
                <a:gd name="T8" fmla="*/ 36 w 40"/>
                <a:gd name="T9" fmla="*/ 15 h 20"/>
                <a:gd name="T10" fmla="*/ 31 w 40"/>
                <a:gd name="T11" fmla="*/ 15 h 20"/>
                <a:gd name="T12" fmla="*/ 27 w 40"/>
                <a:gd name="T13" fmla="*/ 17 h 20"/>
                <a:gd name="T14" fmla="*/ 20 w 40"/>
                <a:gd name="T15" fmla="*/ 20 h 20"/>
                <a:gd name="T16" fmla="*/ 20 w 40"/>
                <a:gd name="T17" fmla="*/ 20 h 20"/>
                <a:gd name="T18" fmla="*/ 14 w 40"/>
                <a:gd name="T19" fmla="*/ 17 h 20"/>
                <a:gd name="T20" fmla="*/ 7 w 40"/>
                <a:gd name="T21" fmla="*/ 17 h 20"/>
                <a:gd name="T22" fmla="*/ 3 w 40"/>
                <a:gd name="T23" fmla="*/ 15 h 20"/>
                <a:gd name="T24" fmla="*/ 3 w 40"/>
                <a:gd name="T25" fmla="*/ 11 h 20"/>
                <a:gd name="T26" fmla="*/ 0 w 40"/>
                <a:gd name="T27" fmla="*/ 8 h 20"/>
                <a:gd name="T28" fmla="*/ 0 w 40"/>
                <a:gd name="T29" fmla="*/ 8 h 20"/>
                <a:gd name="T30" fmla="*/ 9 w 40"/>
                <a:gd name="T31" fmla="*/ 8 h 20"/>
                <a:gd name="T32" fmla="*/ 14 w 40"/>
                <a:gd name="T33" fmla="*/ 6 h 20"/>
                <a:gd name="T34" fmla="*/ 18 w 40"/>
                <a:gd name="T35" fmla="*/ 4 h 20"/>
                <a:gd name="T36" fmla="*/ 25 w 40"/>
                <a:gd name="T37" fmla="*/ 8 h 20"/>
                <a:gd name="T38" fmla="*/ 25 w 40"/>
                <a:gd name="T39" fmla="*/ 8 h 20"/>
                <a:gd name="T40" fmla="*/ 27 w 40"/>
                <a:gd name="T41" fmla="*/ 6 h 20"/>
                <a:gd name="T42" fmla="*/ 29 w 40"/>
                <a:gd name="T43" fmla="*/ 2 h 20"/>
                <a:gd name="T44" fmla="*/ 34 w 40"/>
                <a:gd name="T45" fmla="*/ 0 h 20"/>
                <a:gd name="T46" fmla="*/ 40 w 40"/>
                <a:gd name="T47" fmla="*/ 0 h 20"/>
                <a:gd name="T48" fmla="*/ 40 w 40"/>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20">
                  <a:moveTo>
                    <a:pt x="40" y="0"/>
                  </a:moveTo>
                  <a:lnTo>
                    <a:pt x="40" y="0"/>
                  </a:lnTo>
                  <a:lnTo>
                    <a:pt x="36" y="6"/>
                  </a:lnTo>
                  <a:lnTo>
                    <a:pt x="36" y="15"/>
                  </a:lnTo>
                  <a:lnTo>
                    <a:pt x="36" y="15"/>
                  </a:lnTo>
                  <a:lnTo>
                    <a:pt x="31" y="15"/>
                  </a:lnTo>
                  <a:lnTo>
                    <a:pt x="27" y="17"/>
                  </a:lnTo>
                  <a:lnTo>
                    <a:pt x="20" y="20"/>
                  </a:lnTo>
                  <a:lnTo>
                    <a:pt x="20" y="20"/>
                  </a:lnTo>
                  <a:lnTo>
                    <a:pt x="14" y="17"/>
                  </a:lnTo>
                  <a:lnTo>
                    <a:pt x="7" y="17"/>
                  </a:lnTo>
                  <a:lnTo>
                    <a:pt x="3" y="15"/>
                  </a:lnTo>
                  <a:lnTo>
                    <a:pt x="3" y="11"/>
                  </a:lnTo>
                  <a:lnTo>
                    <a:pt x="0" y="8"/>
                  </a:lnTo>
                  <a:lnTo>
                    <a:pt x="0" y="8"/>
                  </a:lnTo>
                  <a:lnTo>
                    <a:pt x="9" y="8"/>
                  </a:lnTo>
                  <a:lnTo>
                    <a:pt x="14" y="6"/>
                  </a:lnTo>
                  <a:lnTo>
                    <a:pt x="18" y="4"/>
                  </a:lnTo>
                  <a:lnTo>
                    <a:pt x="25" y="8"/>
                  </a:lnTo>
                  <a:lnTo>
                    <a:pt x="25" y="8"/>
                  </a:lnTo>
                  <a:lnTo>
                    <a:pt x="27" y="6"/>
                  </a:lnTo>
                  <a:lnTo>
                    <a:pt x="29" y="2"/>
                  </a:lnTo>
                  <a:lnTo>
                    <a:pt x="34" y="0"/>
                  </a:lnTo>
                  <a:lnTo>
                    <a:pt x="40" y="0"/>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527675" y="2368550"/>
              <a:ext cx="74613" cy="36513"/>
            </a:xfrm>
            <a:custGeom>
              <a:avLst/>
              <a:gdLst>
                <a:gd name="T0" fmla="*/ 47 w 47"/>
                <a:gd name="T1" fmla="*/ 0 h 23"/>
                <a:gd name="T2" fmla="*/ 47 w 47"/>
                <a:gd name="T3" fmla="*/ 0 h 23"/>
                <a:gd name="T4" fmla="*/ 44 w 47"/>
                <a:gd name="T5" fmla="*/ 5 h 23"/>
                <a:gd name="T6" fmla="*/ 42 w 47"/>
                <a:gd name="T7" fmla="*/ 7 h 23"/>
                <a:gd name="T8" fmla="*/ 40 w 47"/>
                <a:gd name="T9" fmla="*/ 7 h 23"/>
                <a:gd name="T10" fmla="*/ 38 w 47"/>
                <a:gd name="T11" fmla="*/ 12 h 23"/>
                <a:gd name="T12" fmla="*/ 38 w 47"/>
                <a:gd name="T13" fmla="*/ 12 h 23"/>
                <a:gd name="T14" fmla="*/ 36 w 47"/>
                <a:gd name="T15" fmla="*/ 16 h 23"/>
                <a:gd name="T16" fmla="*/ 31 w 47"/>
                <a:gd name="T17" fmla="*/ 20 h 23"/>
                <a:gd name="T18" fmla="*/ 27 w 47"/>
                <a:gd name="T19" fmla="*/ 23 h 23"/>
                <a:gd name="T20" fmla="*/ 27 w 47"/>
                <a:gd name="T21" fmla="*/ 23 h 23"/>
                <a:gd name="T22" fmla="*/ 22 w 47"/>
                <a:gd name="T23" fmla="*/ 23 h 23"/>
                <a:gd name="T24" fmla="*/ 20 w 47"/>
                <a:gd name="T25" fmla="*/ 20 h 23"/>
                <a:gd name="T26" fmla="*/ 20 w 47"/>
                <a:gd name="T27" fmla="*/ 16 h 23"/>
                <a:gd name="T28" fmla="*/ 20 w 47"/>
                <a:gd name="T29" fmla="*/ 16 h 23"/>
                <a:gd name="T30" fmla="*/ 13 w 47"/>
                <a:gd name="T31" fmla="*/ 18 h 23"/>
                <a:gd name="T32" fmla="*/ 11 w 47"/>
                <a:gd name="T33" fmla="*/ 18 h 23"/>
                <a:gd name="T34" fmla="*/ 7 w 47"/>
                <a:gd name="T35" fmla="*/ 18 h 23"/>
                <a:gd name="T36" fmla="*/ 7 w 47"/>
                <a:gd name="T37" fmla="*/ 18 h 23"/>
                <a:gd name="T38" fmla="*/ 4 w 47"/>
                <a:gd name="T39" fmla="*/ 14 h 23"/>
                <a:gd name="T40" fmla="*/ 2 w 47"/>
                <a:gd name="T41" fmla="*/ 12 h 23"/>
                <a:gd name="T42" fmla="*/ 0 w 47"/>
                <a:gd name="T43" fmla="*/ 12 h 23"/>
                <a:gd name="T44" fmla="*/ 0 w 47"/>
                <a:gd name="T45" fmla="*/ 12 h 23"/>
                <a:gd name="T46" fmla="*/ 0 w 47"/>
                <a:gd name="T47" fmla="*/ 9 h 23"/>
                <a:gd name="T48" fmla="*/ 2 w 47"/>
                <a:gd name="T49" fmla="*/ 7 h 23"/>
                <a:gd name="T50" fmla="*/ 7 w 47"/>
                <a:gd name="T51" fmla="*/ 7 h 23"/>
                <a:gd name="T52" fmla="*/ 13 w 47"/>
                <a:gd name="T53" fmla="*/ 9 h 23"/>
                <a:gd name="T54" fmla="*/ 20 w 47"/>
                <a:gd name="T55" fmla="*/ 7 h 23"/>
                <a:gd name="T56" fmla="*/ 20 w 47"/>
                <a:gd name="T57" fmla="*/ 7 h 23"/>
                <a:gd name="T58" fmla="*/ 20 w 47"/>
                <a:gd name="T59" fmla="*/ 3 h 23"/>
                <a:gd name="T60" fmla="*/ 20 w 47"/>
                <a:gd name="T61" fmla="*/ 3 h 23"/>
                <a:gd name="T62" fmla="*/ 47 w 47"/>
                <a:gd name="T63" fmla="*/ 0 h 23"/>
                <a:gd name="T64" fmla="*/ 47 w 47"/>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3">
                  <a:moveTo>
                    <a:pt x="47" y="0"/>
                  </a:moveTo>
                  <a:lnTo>
                    <a:pt x="47" y="0"/>
                  </a:lnTo>
                  <a:lnTo>
                    <a:pt x="44" y="5"/>
                  </a:lnTo>
                  <a:lnTo>
                    <a:pt x="42" y="7"/>
                  </a:lnTo>
                  <a:lnTo>
                    <a:pt x="40" y="7"/>
                  </a:lnTo>
                  <a:lnTo>
                    <a:pt x="38" y="12"/>
                  </a:lnTo>
                  <a:lnTo>
                    <a:pt x="38" y="12"/>
                  </a:lnTo>
                  <a:lnTo>
                    <a:pt x="36" y="16"/>
                  </a:lnTo>
                  <a:lnTo>
                    <a:pt x="31" y="20"/>
                  </a:lnTo>
                  <a:lnTo>
                    <a:pt x="27" y="23"/>
                  </a:lnTo>
                  <a:lnTo>
                    <a:pt x="27" y="23"/>
                  </a:lnTo>
                  <a:lnTo>
                    <a:pt x="22" y="23"/>
                  </a:lnTo>
                  <a:lnTo>
                    <a:pt x="20" y="20"/>
                  </a:lnTo>
                  <a:lnTo>
                    <a:pt x="20" y="16"/>
                  </a:lnTo>
                  <a:lnTo>
                    <a:pt x="20" y="16"/>
                  </a:lnTo>
                  <a:lnTo>
                    <a:pt x="13" y="18"/>
                  </a:lnTo>
                  <a:lnTo>
                    <a:pt x="11" y="18"/>
                  </a:lnTo>
                  <a:lnTo>
                    <a:pt x="7" y="18"/>
                  </a:lnTo>
                  <a:lnTo>
                    <a:pt x="7" y="18"/>
                  </a:lnTo>
                  <a:lnTo>
                    <a:pt x="4" y="14"/>
                  </a:lnTo>
                  <a:lnTo>
                    <a:pt x="2" y="12"/>
                  </a:lnTo>
                  <a:lnTo>
                    <a:pt x="0" y="12"/>
                  </a:lnTo>
                  <a:lnTo>
                    <a:pt x="0" y="12"/>
                  </a:lnTo>
                  <a:lnTo>
                    <a:pt x="0" y="9"/>
                  </a:lnTo>
                  <a:lnTo>
                    <a:pt x="2" y="7"/>
                  </a:lnTo>
                  <a:lnTo>
                    <a:pt x="7" y="7"/>
                  </a:lnTo>
                  <a:lnTo>
                    <a:pt x="13" y="9"/>
                  </a:lnTo>
                  <a:lnTo>
                    <a:pt x="20" y="7"/>
                  </a:lnTo>
                  <a:lnTo>
                    <a:pt x="20" y="7"/>
                  </a:lnTo>
                  <a:lnTo>
                    <a:pt x="20" y="3"/>
                  </a:lnTo>
                  <a:lnTo>
                    <a:pt x="20" y="3"/>
                  </a:lnTo>
                  <a:lnTo>
                    <a:pt x="47" y="0"/>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845175" y="2368550"/>
              <a:ext cx="49213" cy="19050"/>
            </a:xfrm>
            <a:custGeom>
              <a:avLst/>
              <a:gdLst>
                <a:gd name="T0" fmla="*/ 31 w 31"/>
                <a:gd name="T1" fmla="*/ 12 h 12"/>
                <a:gd name="T2" fmla="*/ 31 w 31"/>
                <a:gd name="T3" fmla="*/ 12 h 12"/>
                <a:gd name="T4" fmla="*/ 2 w 31"/>
                <a:gd name="T5" fmla="*/ 12 h 12"/>
                <a:gd name="T6" fmla="*/ 2 w 31"/>
                <a:gd name="T7" fmla="*/ 12 h 12"/>
                <a:gd name="T8" fmla="*/ 0 w 31"/>
                <a:gd name="T9" fmla="*/ 7 h 12"/>
                <a:gd name="T10" fmla="*/ 0 w 31"/>
                <a:gd name="T11" fmla="*/ 5 h 12"/>
                <a:gd name="T12" fmla="*/ 5 w 31"/>
                <a:gd name="T13" fmla="*/ 5 h 12"/>
                <a:gd name="T14" fmla="*/ 11 w 31"/>
                <a:gd name="T15" fmla="*/ 3 h 12"/>
                <a:gd name="T16" fmla="*/ 13 w 31"/>
                <a:gd name="T17" fmla="*/ 3 h 12"/>
                <a:gd name="T18" fmla="*/ 13 w 31"/>
                <a:gd name="T19" fmla="*/ 0 h 12"/>
                <a:gd name="T20" fmla="*/ 13 w 31"/>
                <a:gd name="T21" fmla="*/ 0 h 12"/>
                <a:gd name="T22" fmla="*/ 16 w 31"/>
                <a:gd name="T23" fmla="*/ 3 h 12"/>
                <a:gd name="T24" fmla="*/ 18 w 31"/>
                <a:gd name="T25" fmla="*/ 3 h 12"/>
                <a:gd name="T26" fmla="*/ 25 w 31"/>
                <a:gd name="T27" fmla="*/ 3 h 12"/>
                <a:gd name="T28" fmla="*/ 31 w 31"/>
                <a:gd name="T29" fmla="*/ 5 h 12"/>
                <a:gd name="T30" fmla="*/ 31 w 31"/>
                <a:gd name="T31" fmla="*/ 7 h 12"/>
                <a:gd name="T32" fmla="*/ 31 w 31"/>
                <a:gd name="T33" fmla="*/ 12 h 12"/>
                <a:gd name="T34" fmla="*/ 31 w 31"/>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12">
                  <a:moveTo>
                    <a:pt x="31" y="12"/>
                  </a:moveTo>
                  <a:lnTo>
                    <a:pt x="31" y="12"/>
                  </a:lnTo>
                  <a:lnTo>
                    <a:pt x="2" y="12"/>
                  </a:lnTo>
                  <a:lnTo>
                    <a:pt x="2" y="12"/>
                  </a:lnTo>
                  <a:lnTo>
                    <a:pt x="0" y="7"/>
                  </a:lnTo>
                  <a:lnTo>
                    <a:pt x="0" y="5"/>
                  </a:lnTo>
                  <a:lnTo>
                    <a:pt x="5" y="5"/>
                  </a:lnTo>
                  <a:lnTo>
                    <a:pt x="11" y="3"/>
                  </a:lnTo>
                  <a:lnTo>
                    <a:pt x="13" y="3"/>
                  </a:lnTo>
                  <a:lnTo>
                    <a:pt x="13" y="0"/>
                  </a:lnTo>
                  <a:lnTo>
                    <a:pt x="13" y="0"/>
                  </a:lnTo>
                  <a:lnTo>
                    <a:pt x="16" y="3"/>
                  </a:lnTo>
                  <a:lnTo>
                    <a:pt x="18" y="3"/>
                  </a:lnTo>
                  <a:lnTo>
                    <a:pt x="25" y="3"/>
                  </a:lnTo>
                  <a:lnTo>
                    <a:pt x="31" y="5"/>
                  </a:lnTo>
                  <a:lnTo>
                    <a:pt x="31" y="7"/>
                  </a:lnTo>
                  <a:lnTo>
                    <a:pt x="31" y="12"/>
                  </a:lnTo>
                  <a:lnTo>
                    <a:pt x="3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746750" y="2393950"/>
              <a:ext cx="63500" cy="25400"/>
            </a:xfrm>
            <a:custGeom>
              <a:avLst/>
              <a:gdLst>
                <a:gd name="T0" fmla="*/ 33 w 40"/>
                <a:gd name="T1" fmla="*/ 0 h 16"/>
                <a:gd name="T2" fmla="*/ 33 w 40"/>
                <a:gd name="T3" fmla="*/ 0 h 16"/>
                <a:gd name="T4" fmla="*/ 40 w 40"/>
                <a:gd name="T5" fmla="*/ 2 h 16"/>
                <a:gd name="T6" fmla="*/ 40 w 40"/>
                <a:gd name="T7" fmla="*/ 4 h 16"/>
                <a:gd name="T8" fmla="*/ 38 w 40"/>
                <a:gd name="T9" fmla="*/ 4 h 16"/>
                <a:gd name="T10" fmla="*/ 35 w 40"/>
                <a:gd name="T11" fmla="*/ 9 h 16"/>
                <a:gd name="T12" fmla="*/ 33 w 40"/>
                <a:gd name="T13" fmla="*/ 11 h 16"/>
                <a:gd name="T14" fmla="*/ 33 w 40"/>
                <a:gd name="T15" fmla="*/ 13 h 16"/>
                <a:gd name="T16" fmla="*/ 33 w 40"/>
                <a:gd name="T17" fmla="*/ 13 h 16"/>
                <a:gd name="T18" fmla="*/ 13 w 40"/>
                <a:gd name="T19" fmla="*/ 16 h 16"/>
                <a:gd name="T20" fmla="*/ 4 w 40"/>
                <a:gd name="T21" fmla="*/ 13 h 16"/>
                <a:gd name="T22" fmla="*/ 0 w 40"/>
                <a:gd name="T23" fmla="*/ 11 h 16"/>
                <a:gd name="T24" fmla="*/ 0 w 40"/>
                <a:gd name="T25" fmla="*/ 11 h 16"/>
                <a:gd name="T26" fmla="*/ 2 w 40"/>
                <a:gd name="T27" fmla="*/ 7 h 16"/>
                <a:gd name="T28" fmla="*/ 6 w 40"/>
                <a:gd name="T29" fmla="*/ 7 h 16"/>
                <a:gd name="T30" fmla="*/ 15 w 40"/>
                <a:gd name="T31" fmla="*/ 4 h 16"/>
                <a:gd name="T32" fmla="*/ 26 w 40"/>
                <a:gd name="T33" fmla="*/ 2 h 16"/>
                <a:gd name="T34" fmla="*/ 31 w 40"/>
                <a:gd name="T35" fmla="*/ 2 h 16"/>
                <a:gd name="T36" fmla="*/ 33 w 40"/>
                <a:gd name="T37" fmla="*/ 0 h 16"/>
                <a:gd name="T38" fmla="*/ 33 w 4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16">
                  <a:moveTo>
                    <a:pt x="33" y="0"/>
                  </a:moveTo>
                  <a:lnTo>
                    <a:pt x="33" y="0"/>
                  </a:lnTo>
                  <a:lnTo>
                    <a:pt x="40" y="2"/>
                  </a:lnTo>
                  <a:lnTo>
                    <a:pt x="40" y="4"/>
                  </a:lnTo>
                  <a:lnTo>
                    <a:pt x="38" y="4"/>
                  </a:lnTo>
                  <a:lnTo>
                    <a:pt x="35" y="9"/>
                  </a:lnTo>
                  <a:lnTo>
                    <a:pt x="33" y="11"/>
                  </a:lnTo>
                  <a:lnTo>
                    <a:pt x="33" y="13"/>
                  </a:lnTo>
                  <a:lnTo>
                    <a:pt x="33" y="13"/>
                  </a:lnTo>
                  <a:lnTo>
                    <a:pt x="13" y="16"/>
                  </a:lnTo>
                  <a:lnTo>
                    <a:pt x="4" y="13"/>
                  </a:lnTo>
                  <a:lnTo>
                    <a:pt x="0" y="11"/>
                  </a:lnTo>
                  <a:lnTo>
                    <a:pt x="0" y="11"/>
                  </a:lnTo>
                  <a:lnTo>
                    <a:pt x="2" y="7"/>
                  </a:lnTo>
                  <a:lnTo>
                    <a:pt x="6" y="7"/>
                  </a:lnTo>
                  <a:lnTo>
                    <a:pt x="15" y="4"/>
                  </a:lnTo>
                  <a:lnTo>
                    <a:pt x="26" y="2"/>
                  </a:lnTo>
                  <a:lnTo>
                    <a:pt x="31" y="2"/>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1906588" y="2414588"/>
              <a:ext cx="28575" cy="25400"/>
            </a:xfrm>
            <a:custGeom>
              <a:avLst/>
              <a:gdLst>
                <a:gd name="T0" fmla="*/ 0 w 18"/>
                <a:gd name="T1" fmla="*/ 0 h 16"/>
                <a:gd name="T2" fmla="*/ 0 w 18"/>
                <a:gd name="T3" fmla="*/ 0 h 16"/>
                <a:gd name="T4" fmla="*/ 6 w 18"/>
                <a:gd name="T5" fmla="*/ 3 h 16"/>
                <a:gd name="T6" fmla="*/ 13 w 18"/>
                <a:gd name="T7" fmla="*/ 5 h 16"/>
                <a:gd name="T8" fmla="*/ 18 w 18"/>
                <a:gd name="T9" fmla="*/ 9 h 16"/>
                <a:gd name="T10" fmla="*/ 18 w 18"/>
                <a:gd name="T11" fmla="*/ 16 h 16"/>
                <a:gd name="T12" fmla="*/ 18 w 18"/>
                <a:gd name="T13" fmla="*/ 16 h 16"/>
                <a:gd name="T14" fmla="*/ 13 w 18"/>
                <a:gd name="T15" fmla="*/ 14 h 16"/>
                <a:gd name="T16" fmla="*/ 6 w 18"/>
                <a:gd name="T17" fmla="*/ 11 h 16"/>
                <a:gd name="T18" fmla="*/ 2 w 18"/>
                <a:gd name="T19" fmla="*/ 7 h 16"/>
                <a:gd name="T20" fmla="*/ 0 w 18"/>
                <a:gd name="T21" fmla="*/ 5 h 16"/>
                <a:gd name="T22" fmla="*/ 0 w 18"/>
                <a:gd name="T23" fmla="*/ 0 h 16"/>
                <a:gd name="T24" fmla="*/ 0 w 18"/>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0" y="0"/>
                  </a:moveTo>
                  <a:lnTo>
                    <a:pt x="0" y="0"/>
                  </a:lnTo>
                  <a:lnTo>
                    <a:pt x="6" y="3"/>
                  </a:lnTo>
                  <a:lnTo>
                    <a:pt x="13" y="5"/>
                  </a:lnTo>
                  <a:lnTo>
                    <a:pt x="18" y="9"/>
                  </a:lnTo>
                  <a:lnTo>
                    <a:pt x="18" y="16"/>
                  </a:lnTo>
                  <a:lnTo>
                    <a:pt x="18" y="16"/>
                  </a:lnTo>
                  <a:lnTo>
                    <a:pt x="13" y="14"/>
                  </a:lnTo>
                  <a:lnTo>
                    <a:pt x="6" y="11"/>
                  </a:lnTo>
                  <a:lnTo>
                    <a:pt x="2" y="7"/>
                  </a:ln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6681788" y="2414588"/>
              <a:ext cx="130175" cy="63500"/>
            </a:xfrm>
            <a:custGeom>
              <a:avLst/>
              <a:gdLst>
                <a:gd name="T0" fmla="*/ 76 w 82"/>
                <a:gd name="T1" fmla="*/ 9 h 40"/>
                <a:gd name="T2" fmla="*/ 76 w 82"/>
                <a:gd name="T3" fmla="*/ 9 h 40"/>
                <a:gd name="T4" fmla="*/ 69 w 82"/>
                <a:gd name="T5" fmla="*/ 23 h 40"/>
                <a:gd name="T6" fmla="*/ 71 w 82"/>
                <a:gd name="T7" fmla="*/ 25 h 40"/>
                <a:gd name="T8" fmla="*/ 71 w 82"/>
                <a:gd name="T9" fmla="*/ 27 h 40"/>
                <a:gd name="T10" fmla="*/ 82 w 82"/>
                <a:gd name="T11" fmla="*/ 27 h 40"/>
                <a:gd name="T12" fmla="*/ 82 w 82"/>
                <a:gd name="T13" fmla="*/ 27 h 40"/>
                <a:gd name="T14" fmla="*/ 82 w 82"/>
                <a:gd name="T15" fmla="*/ 34 h 40"/>
                <a:gd name="T16" fmla="*/ 80 w 82"/>
                <a:gd name="T17" fmla="*/ 36 h 40"/>
                <a:gd name="T18" fmla="*/ 76 w 82"/>
                <a:gd name="T19" fmla="*/ 38 h 40"/>
                <a:gd name="T20" fmla="*/ 69 w 82"/>
                <a:gd name="T21" fmla="*/ 40 h 40"/>
                <a:gd name="T22" fmla="*/ 58 w 82"/>
                <a:gd name="T23" fmla="*/ 40 h 40"/>
                <a:gd name="T24" fmla="*/ 44 w 82"/>
                <a:gd name="T25" fmla="*/ 40 h 40"/>
                <a:gd name="T26" fmla="*/ 44 w 82"/>
                <a:gd name="T27" fmla="*/ 40 h 40"/>
                <a:gd name="T28" fmla="*/ 40 w 82"/>
                <a:gd name="T29" fmla="*/ 38 h 40"/>
                <a:gd name="T30" fmla="*/ 38 w 82"/>
                <a:gd name="T31" fmla="*/ 36 h 40"/>
                <a:gd name="T32" fmla="*/ 38 w 82"/>
                <a:gd name="T33" fmla="*/ 36 h 40"/>
                <a:gd name="T34" fmla="*/ 33 w 82"/>
                <a:gd name="T35" fmla="*/ 34 h 40"/>
                <a:gd name="T36" fmla="*/ 31 w 82"/>
                <a:gd name="T37" fmla="*/ 36 h 40"/>
                <a:gd name="T38" fmla="*/ 27 w 82"/>
                <a:gd name="T39" fmla="*/ 36 h 40"/>
                <a:gd name="T40" fmla="*/ 22 w 82"/>
                <a:gd name="T41" fmla="*/ 36 h 40"/>
                <a:gd name="T42" fmla="*/ 22 w 82"/>
                <a:gd name="T43" fmla="*/ 36 h 40"/>
                <a:gd name="T44" fmla="*/ 22 w 82"/>
                <a:gd name="T45" fmla="*/ 27 h 40"/>
                <a:gd name="T46" fmla="*/ 22 w 82"/>
                <a:gd name="T47" fmla="*/ 27 h 40"/>
                <a:gd name="T48" fmla="*/ 18 w 82"/>
                <a:gd name="T49" fmla="*/ 29 h 40"/>
                <a:gd name="T50" fmla="*/ 13 w 82"/>
                <a:gd name="T51" fmla="*/ 32 h 40"/>
                <a:gd name="T52" fmla="*/ 11 w 82"/>
                <a:gd name="T53" fmla="*/ 32 h 40"/>
                <a:gd name="T54" fmla="*/ 11 w 82"/>
                <a:gd name="T55" fmla="*/ 32 h 40"/>
                <a:gd name="T56" fmla="*/ 13 w 82"/>
                <a:gd name="T57" fmla="*/ 29 h 40"/>
                <a:gd name="T58" fmla="*/ 16 w 82"/>
                <a:gd name="T59" fmla="*/ 25 h 40"/>
                <a:gd name="T60" fmla="*/ 16 w 82"/>
                <a:gd name="T61" fmla="*/ 25 h 40"/>
                <a:gd name="T62" fmla="*/ 11 w 82"/>
                <a:gd name="T63" fmla="*/ 23 h 40"/>
                <a:gd name="T64" fmla="*/ 4 w 82"/>
                <a:gd name="T65" fmla="*/ 25 h 40"/>
                <a:gd name="T66" fmla="*/ 0 w 82"/>
                <a:gd name="T67" fmla="*/ 25 h 40"/>
                <a:gd name="T68" fmla="*/ 0 w 82"/>
                <a:gd name="T69" fmla="*/ 23 h 40"/>
                <a:gd name="T70" fmla="*/ 0 w 82"/>
                <a:gd name="T71" fmla="*/ 20 h 40"/>
                <a:gd name="T72" fmla="*/ 0 w 82"/>
                <a:gd name="T73" fmla="*/ 20 h 40"/>
                <a:gd name="T74" fmla="*/ 0 w 82"/>
                <a:gd name="T75" fmla="*/ 16 h 40"/>
                <a:gd name="T76" fmla="*/ 0 w 82"/>
                <a:gd name="T77" fmla="*/ 14 h 40"/>
                <a:gd name="T78" fmla="*/ 7 w 82"/>
                <a:gd name="T79" fmla="*/ 14 h 40"/>
                <a:gd name="T80" fmla="*/ 7 w 82"/>
                <a:gd name="T81" fmla="*/ 14 h 40"/>
                <a:gd name="T82" fmla="*/ 11 w 82"/>
                <a:gd name="T83" fmla="*/ 7 h 40"/>
                <a:gd name="T84" fmla="*/ 18 w 82"/>
                <a:gd name="T85" fmla="*/ 5 h 40"/>
                <a:gd name="T86" fmla="*/ 18 w 82"/>
                <a:gd name="T87" fmla="*/ 5 h 40"/>
                <a:gd name="T88" fmla="*/ 31 w 82"/>
                <a:gd name="T89" fmla="*/ 3 h 40"/>
                <a:gd name="T90" fmla="*/ 42 w 82"/>
                <a:gd name="T91" fmla="*/ 0 h 40"/>
                <a:gd name="T92" fmla="*/ 53 w 82"/>
                <a:gd name="T93" fmla="*/ 0 h 40"/>
                <a:gd name="T94" fmla="*/ 53 w 82"/>
                <a:gd name="T95" fmla="*/ 0 h 40"/>
                <a:gd name="T96" fmla="*/ 53 w 82"/>
                <a:gd name="T97" fmla="*/ 9 h 40"/>
                <a:gd name="T98" fmla="*/ 53 w 82"/>
                <a:gd name="T99" fmla="*/ 9 h 40"/>
                <a:gd name="T100" fmla="*/ 58 w 82"/>
                <a:gd name="T101" fmla="*/ 9 h 40"/>
                <a:gd name="T102" fmla="*/ 64 w 82"/>
                <a:gd name="T103" fmla="*/ 9 h 40"/>
                <a:gd name="T104" fmla="*/ 71 w 82"/>
                <a:gd name="T105" fmla="*/ 7 h 40"/>
                <a:gd name="T106" fmla="*/ 76 w 82"/>
                <a:gd name="T107" fmla="*/ 9 h 40"/>
                <a:gd name="T108" fmla="*/ 76 w 82"/>
                <a:gd name="T10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0">
                  <a:moveTo>
                    <a:pt x="76" y="9"/>
                  </a:moveTo>
                  <a:lnTo>
                    <a:pt x="76" y="9"/>
                  </a:lnTo>
                  <a:lnTo>
                    <a:pt x="69" y="23"/>
                  </a:lnTo>
                  <a:lnTo>
                    <a:pt x="71" y="25"/>
                  </a:lnTo>
                  <a:lnTo>
                    <a:pt x="71" y="27"/>
                  </a:lnTo>
                  <a:lnTo>
                    <a:pt x="82" y="27"/>
                  </a:lnTo>
                  <a:lnTo>
                    <a:pt x="82" y="27"/>
                  </a:lnTo>
                  <a:lnTo>
                    <a:pt x="82" y="34"/>
                  </a:lnTo>
                  <a:lnTo>
                    <a:pt x="80" y="36"/>
                  </a:lnTo>
                  <a:lnTo>
                    <a:pt x="76" y="38"/>
                  </a:lnTo>
                  <a:lnTo>
                    <a:pt x="69" y="40"/>
                  </a:lnTo>
                  <a:lnTo>
                    <a:pt x="58" y="40"/>
                  </a:lnTo>
                  <a:lnTo>
                    <a:pt x="44" y="40"/>
                  </a:lnTo>
                  <a:lnTo>
                    <a:pt x="44" y="40"/>
                  </a:lnTo>
                  <a:lnTo>
                    <a:pt x="40" y="38"/>
                  </a:lnTo>
                  <a:lnTo>
                    <a:pt x="38" y="36"/>
                  </a:lnTo>
                  <a:lnTo>
                    <a:pt x="38" y="36"/>
                  </a:lnTo>
                  <a:lnTo>
                    <a:pt x="33" y="34"/>
                  </a:lnTo>
                  <a:lnTo>
                    <a:pt x="31" y="36"/>
                  </a:lnTo>
                  <a:lnTo>
                    <a:pt x="27" y="36"/>
                  </a:lnTo>
                  <a:lnTo>
                    <a:pt x="22" y="36"/>
                  </a:lnTo>
                  <a:lnTo>
                    <a:pt x="22" y="36"/>
                  </a:lnTo>
                  <a:lnTo>
                    <a:pt x="22" y="27"/>
                  </a:lnTo>
                  <a:lnTo>
                    <a:pt x="22" y="27"/>
                  </a:lnTo>
                  <a:lnTo>
                    <a:pt x="18" y="29"/>
                  </a:lnTo>
                  <a:lnTo>
                    <a:pt x="13" y="32"/>
                  </a:lnTo>
                  <a:lnTo>
                    <a:pt x="11" y="32"/>
                  </a:lnTo>
                  <a:lnTo>
                    <a:pt x="11" y="32"/>
                  </a:lnTo>
                  <a:lnTo>
                    <a:pt x="13" y="29"/>
                  </a:lnTo>
                  <a:lnTo>
                    <a:pt x="16" y="25"/>
                  </a:lnTo>
                  <a:lnTo>
                    <a:pt x="16" y="25"/>
                  </a:lnTo>
                  <a:lnTo>
                    <a:pt x="11" y="23"/>
                  </a:lnTo>
                  <a:lnTo>
                    <a:pt x="4" y="25"/>
                  </a:lnTo>
                  <a:lnTo>
                    <a:pt x="0" y="25"/>
                  </a:lnTo>
                  <a:lnTo>
                    <a:pt x="0" y="23"/>
                  </a:lnTo>
                  <a:lnTo>
                    <a:pt x="0" y="20"/>
                  </a:lnTo>
                  <a:lnTo>
                    <a:pt x="0" y="20"/>
                  </a:lnTo>
                  <a:lnTo>
                    <a:pt x="0" y="16"/>
                  </a:lnTo>
                  <a:lnTo>
                    <a:pt x="0" y="14"/>
                  </a:lnTo>
                  <a:lnTo>
                    <a:pt x="7" y="14"/>
                  </a:lnTo>
                  <a:lnTo>
                    <a:pt x="7" y="14"/>
                  </a:lnTo>
                  <a:lnTo>
                    <a:pt x="11" y="7"/>
                  </a:lnTo>
                  <a:lnTo>
                    <a:pt x="18" y="5"/>
                  </a:lnTo>
                  <a:lnTo>
                    <a:pt x="18" y="5"/>
                  </a:lnTo>
                  <a:lnTo>
                    <a:pt x="31" y="3"/>
                  </a:lnTo>
                  <a:lnTo>
                    <a:pt x="42" y="0"/>
                  </a:lnTo>
                  <a:lnTo>
                    <a:pt x="53" y="0"/>
                  </a:lnTo>
                  <a:lnTo>
                    <a:pt x="53" y="0"/>
                  </a:lnTo>
                  <a:lnTo>
                    <a:pt x="53" y="9"/>
                  </a:lnTo>
                  <a:lnTo>
                    <a:pt x="53" y="9"/>
                  </a:lnTo>
                  <a:lnTo>
                    <a:pt x="58" y="9"/>
                  </a:lnTo>
                  <a:lnTo>
                    <a:pt x="64" y="9"/>
                  </a:lnTo>
                  <a:lnTo>
                    <a:pt x="71" y="7"/>
                  </a:lnTo>
                  <a:lnTo>
                    <a:pt x="76" y="9"/>
                  </a:lnTo>
                  <a:lnTo>
                    <a:pt x="7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621463" y="2425700"/>
              <a:ext cx="53975" cy="20638"/>
            </a:xfrm>
            <a:custGeom>
              <a:avLst/>
              <a:gdLst>
                <a:gd name="T0" fmla="*/ 34 w 34"/>
                <a:gd name="T1" fmla="*/ 7 h 13"/>
                <a:gd name="T2" fmla="*/ 34 w 34"/>
                <a:gd name="T3" fmla="*/ 7 h 13"/>
                <a:gd name="T4" fmla="*/ 31 w 34"/>
                <a:gd name="T5" fmla="*/ 9 h 13"/>
                <a:gd name="T6" fmla="*/ 29 w 34"/>
                <a:gd name="T7" fmla="*/ 9 h 13"/>
                <a:gd name="T8" fmla="*/ 22 w 34"/>
                <a:gd name="T9" fmla="*/ 7 h 13"/>
                <a:gd name="T10" fmla="*/ 22 w 34"/>
                <a:gd name="T11" fmla="*/ 7 h 13"/>
                <a:gd name="T12" fmla="*/ 20 w 34"/>
                <a:gd name="T13" fmla="*/ 7 h 13"/>
                <a:gd name="T14" fmla="*/ 20 w 34"/>
                <a:gd name="T15" fmla="*/ 9 h 13"/>
                <a:gd name="T16" fmla="*/ 18 w 34"/>
                <a:gd name="T17" fmla="*/ 13 h 13"/>
                <a:gd name="T18" fmla="*/ 18 w 34"/>
                <a:gd name="T19" fmla="*/ 13 h 13"/>
                <a:gd name="T20" fmla="*/ 11 w 34"/>
                <a:gd name="T21" fmla="*/ 13 h 13"/>
                <a:gd name="T22" fmla="*/ 9 w 34"/>
                <a:gd name="T23" fmla="*/ 9 h 13"/>
                <a:gd name="T24" fmla="*/ 5 w 34"/>
                <a:gd name="T25" fmla="*/ 7 h 13"/>
                <a:gd name="T26" fmla="*/ 0 w 34"/>
                <a:gd name="T27" fmla="*/ 7 h 13"/>
                <a:gd name="T28" fmla="*/ 0 w 34"/>
                <a:gd name="T29" fmla="*/ 7 h 13"/>
                <a:gd name="T30" fmla="*/ 2 w 34"/>
                <a:gd name="T31" fmla="*/ 2 h 13"/>
                <a:gd name="T32" fmla="*/ 7 w 34"/>
                <a:gd name="T33" fmla="*/ 0 h 13"/>
                <a:gd name="T34" fmla="*/ 16 w 34"/>
                <a:gd name="T35" fmla="*/ 0 h 13"/>
                <a:gd name="T36" fmla="*/ 25 w 34"/>
                <a:gd name="T37" fmla="*/ 2 h 13"/>
                <a:gd name="T38" fmla="*/ 34 w 34"/>
                <a:gd name="T39" fmla="*/ 7 h 13"/>
                <a:gd name="T40" fmla="*/ 34 w 34"/>
                <a:gd name="T4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3">
                  <a:moveTo>
                    <a:pt x="34" y="7"/>
                  </a:moveTo>
                  <a:lnTo>
                    <a:pt x="34" y="7"/>
                  </a:lnTo>
                  <a:lnTo>
                    <a:pt x="31" y="9"/>
                  </a:lnTo>
                  <a:lnTo>
                    <a:pt x="29" y="9"/>
                  </a:lnTo>
                  <a:lnTo>
                    <a:pt x="22" y="7"/>
                  </a:lnTo>
                  <a:lnTo>
                    <a:pt x="22" y="7"/>
                  </a:lnTo>
                  <a:lnTo>
                    <a:pt x="20" y="7"/>
                  </a:lnTo>
                  <a:lnTo>
                    <a:pt x="20" y="9"/>
                  </a:lnTo>
                  <a:lnTo>
                    <a:pt x="18" y="13"/>
                  </a:lnTo>
                  <a:lnTo>
                    <a:pt x="18" y="13"/>
                  </a:lnTo>
                  <a:lnTo>
                    <a:pt x="11" y="13"/>
                  </a:lnTo>
                  <a:lnTo>
                    <a:pt x="9" y="9"/>
                  </a:lnTo>
                  <a:lnTo>
                    <a:pt x="5" y="7"/>
                  </a:lnTo>
                  <a:lnTo>
                    <a:pt x="0" y="7"/>
                  </a:lnTo>
                  <a:lnTo>
                    <a:pt x="0" y="7"/>
                  </a:lnTo>
                  <a:lnTo>
                    <a:pt x="2" y="2"/>
                  </a:lnTo>
                  <a:lnTo>
                    <a:pt x="7" y="0"/>
                  </a:lnTo>
                  <a:lnTo>
                    <a:pt x="16" y="0"/>
                  </a:lnTo>
                  <a:lnTo>
                    <a:pt x="25" y="2"/>
                  </a:lnTo>
                  <a:lnTo>
                    <a:pt x="34" y="7"/>
                  </a:lnTo>
                  <a:lnTo>
                    <a:pt x="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1779588" y="2460625"/>
              <a:ext cx="136525" cy="71438"/>
            </a:xfrm>
            <a:custGeom>
              <a:avLst/>
              <a:gdLst>
                <a:gd name="T0" fmla="*/ 64 w 86"/>
                <a:gd name="T1" fmla="*/ 11 h 45"/>
                <a:gd name="T2" fmla="*/ 64 w 86"/>
                <a:gd name="T3" fmla="*/ 11 h 45"/>
                <a:gd name="T4" fmla="*/ 71 w 86"/>
                <a:gd name="T5" fmla="*/ 18 h 45"/>
                <a:gd name="T6" fmla="*/ 75 w 86"/>
                <a:gd name="T7" fmla="*/ 25 h 45"/>
                <a:gd name="T8" fmla="*/ 75 w 86"/>
                <a:gd name="T9" fmla="*/ 25 h 45"/>
                <a:gd name="T10" fmla="*/ 84 w 86"/>
                <a:gd name="T11" fmla="*/ 34 h 45"/>
                <a:gd name="T12" fmla="*/ 86 w 86"/>
                <a:gd name="T13" fmla="*/ 38 h 45"/>
                <a:gd name="T14" fmla="*/ 86 w 86"/>
                <a:gd name="T15" fmla="*/ 45 h 45"/>
                <a:gd name="T16" fmla="*/ 86 w 86"/>
                <a:gd name="T17" fmla="*/ 45 h 45"/>
                <a:gd name="T18" fmla="*/ 82 w 86"/>
                <a:gd name="T19" fmla="*/ 45 h 45"/>
                <a:gd name="T20" fmla="*/ 78 w 86"/>
                <a:gd name="T21" fmla="*/ 45 h 45"/>
                <a:gd name="T22" fmla="*/ 75 w 86"/>
                <a:gd name="T23" fmla="*/ 45 h 45"/>
                <a:gd name="T24" fmla="*/ 75 w 86"/>
                <a:gd name="T25" fmla="*/ 45 h 45"/>
                <a:gd name="T26" fmla="*/ 75 w 86"/>
                <a:gd name="T27" fmla="*/ 40 h 45"/>
                <a:gd name="T28" fmla="*/ 75 w 86"/>
                <a:gd name="T29" fmla="*/ 38 h 45"/>
                <a:gd name="T30" fmla="*/ 75 w 86"/>
                <a:gd name="T31" fmla="*/ 38 h 45"/>
                <a:gd name="T32" fmla="*/ 71 w 86"/>
                <a:gd name="T33" fmla="*/ 38 h 45"/>
                <a:gd name="T34" fmla="*/ 69 w 86"/>
                <a:gd name="T35" fmla="*/ 38 h 45"/>
                <a:gd name="T36" fmla="*/ 69 w 86"/>
                <a:gd name="T37" fmla="*/ 34 h 45"/>
                <a:gd name="T38" fmla="*/ 69 w 86"/>
                <a:gd name="T39" fmla="*/ 34 h 45"/>
                <a:gd name="T40" fmla="*/ 40 w 86"/>
                <a:gd name="T41" fmla="*/ 31 h 45"/>
                <a:gd name="T42" fmla="*/ 18 w 86"/>
                <a:gd name="T43" fmla="*/ 29 h 45"/>
                <a:gd name="T44" fmla="*/ 18 w 86"/>
                <a:gd name="T45" fmla="*/ 29 h 45"/>
                <a:gd name="T46" fmla="*/ 20 w 86"/>
                <a:gd name="T47" fmla="*/ 25 h 45"/>
                <a:gd name="T48" fmla="*/ 22 w 86"/>
                <a:gd name="T49" fmla="*/ 23 h 45"/>
                <a:gd name="T50" fmla="*/ 31 w 86"/>
                <a:gd name="T51" fmla="*/ 23 h 45"/>
                <a:gd name="T52" fmla="*/ 31 w 86"/>
                <a:gd name="T53" fmla="*/ 23 h 45"/>
                <a:gd name="T54" fmla="*/ 29 w 86"/>
                <a:gd name="T55" fmla="*/ 20 h 45"/>
                <a:gd name="T56" fmla="*/ 26 w 86"/>
                <a:gd name="T57" fmla="*/ 18 h 45"/>
                <a:gd name="T58" fmla="*/ 24 w 86"/>
                <a:gd name="T59" fmla="*/ 16 h 45"/>
                <a:gd name="T60" fmla="*/ 22 w 86"/>
                <a:gd name="T61" fmla="*/ 14 h 45"/>
                <a:gd name="T62" fmla="*/ 22 w 86"/>
                <a:gd name="T63" fmla="*/ 14 h 45"/>
                <a:gd name="T64" fmla="*/ 13 w 86"/>
                <a:gd name="T65" fmla="*/ 14 h 45"/>
                <a:gd name="T66" fmla="*/ 6 w 86"/>
                <a:gd name="T67" fmla="*/ 14 h 45"/>
                <a:gd name="T68" fmla="*/ 2 w 86"/>
                <a:gd name="T69" fmla="*/ 11 h 45"/>
                <a:gd name="T70" fmla="*/ 0 w 86"/>
                <a:gd name="T71" fmla="*/ 3 h 45"/>
                <a:gd name="T72" fmla="*/ 0 w 86"/>
                <a:gd name="T73" fmla="*/ 3 h 45"/>
                <a:gd name="T74" fmla="*/ 6 w 86"/>
                <a:gd name="T75" fmla="*/ 0 h 45"/>
                <a:gd name="T76" fmla="*/ 15 w 86"/>
                <a:gd name="T77" fmla="*/ 0 h 45"/>
                <a:gd name="T78" fmla="*/ 31 w 86"/>
                <a:gd name="T79" fmla="*/ 3 h 45"/>
                <a:gd name="T80" fmla="*/ 31 w 86"/>
                <a:gd name="T81" fmla="*/ 3 h 45"/>
                <a:gd name="T82" fmla="*/ 35 w 86"/>
                <a:gd name="T83" fmla="*/ 5 h 45"/>
                <a:gd name="T84" fmla="*/ 38 w 86"/>
                <a:gd name="T85" fmla="*/ 7 h 45"/>
                <a:gd name="T86" fmla="*/ 38 w 86"/>
                <a:gd name="T87" fmla="*/ 11 h 45"/>
                <a:gd name="T88" fmla="*/ 38 w 86"/>
                <a:gd name="T89" fmla="*/ 11 h 45"/>
                <a:gd name="T90" fmla="*/ 40 w 86"/>
                <a:gd name="T91" fmla="*/ 11 h 45"/>
                <a:gd name="T92" fmla="*/ 42 w 86"/>
                <a:gd name="T93" fmla="*/ 11 h 45"/>
                <a:gd name="T94" fmla="*/ 46 w 86"/>
                <a:gd name="T95" fmla="*/ 7 h 45"/>
                <a:gd name="T96" fmla="*/ 51 w 86"/>
                <a:gd name="T97" fmla="*/ 7 h 45"/>
                <a:gd name="T98" fmla="*/ 53 w 86"/>
                <a:gd name="T99" fmla="*/ 7 h 45"/>
                <a:gd name="T100" fmla="*/ 53 w 86"/>
                <a:gd name="T101" fmla="*/ 11 h 45"/>
                <a:gd name="T102" fmla="*/ 53 w 86"/>
                <a:gd name="T103" fmla="*/ 11 h 45"/>
                <a:gd name="T104" fmla="*/ 55 w 86"/>
                <a:gd name="T105" fmla="*/ 14 h 45"/>
                <a:gd name="T106" fmla="*/ 60 w 86"/>
                <a:gd name="T107" fmla="*/ 14 h 45"/>
                <a:gd name="T108" fmla="*/ 62 w 86"/>
                <a:gd name="T109" fmla="*/ 14 h 45"/>
                <a:gd name="T110" fmla="*/ 64 w 86"/>
                <a:gd name="T111" fmla="*/ 11 h 45"/>
                <a:gd name="T112" fmla="*/ 64 w 86"/>
                <a:gd name="T113"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45">
                  <a:moveTo>
                    <a:pt x="64" y="11"/>
                  </a:moveTo>
                  <a:lnTo>
                    <a:pt x="64" y="11"/>
                  </a:lnTo>
                  <a:lnTo>
                    <a:pt x="71" y="18"/>
                  </a:lnTo>
                  <a:lnTo>
                    <a:pt x="75" y="25"/>
                  </a:lnTo>
                  <a:lnTo>
                    <a:pt x="75" y="25"/>
                  </a:lnTo>
                  <a:lnTo>
                    <a:pt x="84" y="34"/>
                  </a:lnTo>
                  <a:lnTo>
                    <a:pt x="86" y="38"/>
                  </a:lnTo>
                  <a:lnTo>
                    <a:pt x="86" y="45"/>
                  </a:lnTo>
                  <a:lnTo>
                    <a:pt x="86" y="45"/>
                  </a:lnTo>
                  <a:lnTo>
                    <a:pt x="82" y="45"/>
                  </a:lnTo>
                  <a:lnTo>
                    <a:pt x="78" y="45"/>
                  </a:lnTo>
                  <a:lnTo>
                    <a:pt x="75" y="45"/>
                  </a:lnTo>
                  <a:lnTo>
                    <a:pt x="75" y="45"/>
                  </a:lnTo>
                  <a:lnTo>
                    <a:pt x="75" y="40"/>
                  </a:lnTo>
                  <a:lnTo>
                    <a:pt x="75" y="38"/>
                  </a:lnTo>
                  <a:lnTo>
                    <a:pt x="75" y="38"/>
                  </a:lnTo>
                  <a:lnTo>
                    <a:pt x="71" y="38"/>
                  </a:lnTo>
                  <a:lnTo>
                    <a:pt x="69" y="38"/>
                  </a:lnTo>
                  <a:lnTo>
                    <a:pt x="69" y="34"/>
                  </a:lnTo>
                  <a:lnTo>
                    <a:pt x="69" y="34"/>
                  </a:lnTo>
                  <a:lnTo>
                    <a:pt x="40" y="31"/>
                  </a:lnTo>
                  <a:lnTo>
                    <a:pt x="18" y="29"/>
                  </a:lnTo>
                  <a:lnTo>
                    <a:pt x="18" y="29"/>
                  </a:lnTo>
                  <a:lnTo>
                    <a:pt x="20" y="25"/>
                  </a:lnTo>
                  <a:lnTo>
                    <a:pt x="22" y="23"/>
                  </a:lnTo>
                  <a:lnTo>
                    <a:pt x="31" y="23"/>
                  </a:lnTo>
                  <a:lnTo>
                    <a:pt x="31" y="23"/>
                  </a:lnTo>
                  <a:lnTo>
                    <a:pt x="29" y="20"/>
                  </a:lnTo>
                  <a:lnTo>
                    <a:pt x="26" y="18"/>
                  </a:lnTo>
                  <a:lnTo>
                    <a:pt x="24" y="16"/>
                  </a:lnTo>
                  <a:lnTo>
                    <a:pt x="22" y="14"/>
                  </a:lnTo>
                  <a:lnTo>
                    <a:pt x="22" y="14"/>
                  </a:lnTo>
                  <a:lnTo>
                    <a:pt x="13" y="14"/>
                  </a:lnTo>
                  <a:lnTo>
                    <a:pt x="6" y="14"/>
                  </a:lnTo>
                  <a:lnTo>
                    <a:pt x="2" y="11"/>
                  </a:lnTo>
                  <a:lnTo>
                    <a:pt x="0" y="3"/>
                  </a:lnTo>
                  <a:lnTo>
                    <a:pt x="0" y="3"/>
                  </a:lnTo>
                  <a:lnTo>
                    <a:pt x="6" y="0"/>
                  </a:lnTo>
                  <a:lnTo>
                    <a:pt x="15" y="0"/>
                  </a:lnTo>
                  <a:lnTo>
                    <a:pt x="31" y="3"/>
                  </a:lnTo>
                  <a:lnTo>
                    <a:pt x="31" y="3"/>
                  </a:lnTo>
                  <a:lnTo>
                    <a:pt x="35" y="5"/>
                  </a:lnTo>
                  <a:lnTo>
                    <a:pt x="38" y="7"/>
                  </a:lnTo>
                  <a:lnTo>
                    <a:pt x="38" y="11"/>
                  </a:lnTo>
                  <a:lnTo>
                    <a:pt x="38" y="11"/>
                  </a:lnTo>
                  <a:lnTo>
                    <a:pt x="40" y="11"/>
                  </a:lnTo>
                  <a:lnTo>
                    <a:pt x="42" y="11"/>
                  </a:lnTo>
                  <a:lnTo>
                    <a:pt x="46" y="7"/>
                  </a:lnTo>
                  <a:lnTo>
                    <a:pt x="51" y="7"/>
                  </a:lnTo>
                  <a:lnTo>
                    <a:pt x="53" y="7"/>
                  </a:lnTo>
                  <a:lnTo>
                    <a:pt x="53" y="11"/>
                  </a:lnTo>
                  <a:lnTo>
                    <a:pt x="53" y="11"/>
                  </a:lnTo>
                  <a:lnTo>
                    <a:pt x="55" y="14"/>
                  </a:lnTo>
                  <a:lnTo>
                    <a:pt x="60" y="14"/>
                  </a:lnTo>
                  <a:lnTo>
                    <a:pt x="62" y="14"/>
                  </a:lnTo>
                  <a:lnTo>
                    <a:pt x="64" y="11"/>
                  </a:lnTo>
                  <a:lnTo>
                    <a:pt x="6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6823075" y="2457450"/>
              <a:ext cx="133350" cy="66675"/>
            </a:xfrm>
            <a:custGeom>
              <a:avLst/>
              <a:gdLst>
                <a:gd name="T0" fmla="*/ 36 w 84"/>
                <a:gd name="T1" fmla="*/ 0 h 42"/>
                <a:gd name="T2" fmla="*/ 40 w 84"/>
                <a:gd name="T3" fmla="*/ 5 h 42"/>
                <a:gd name="T4" fmla="*/ 51 w 84"/>
                <a:gd name="T5" fmla="*/ 7 h 42"/>
                <a:gd name="T6" fmla="*/ 51 w 84"/>
                <a:gd name="T7" fmla="*/ 13 h 42"/>
                <a:gd name="T8" fmla="*/ 53 w 84"/>
                <a:gd name="T9" fmla="*/ 11 h 42"/>
                <a:gd name="T10" fmla="*/ 56 w 84"/>
                <a:gd name="T11" fmla="*/ 5 h 42"/>
                <a:gd name="T12" fmla="*/ 58 w 84"/>
                <a:gd name="T13" fmla="*/ 7 h 42"/>
                <a:gd name="T14" fmla="*/ 62 w 84"/>
                <a:gd name="T15" fmla="*/ 13 h 42"/>
                <a:gd name="T16" fmla="*/ 67 w 84"/>
                <a:gd name="T17" fmla="*/ 11 h 42"/>
                <a:gd name="T18" fmla="*/ 71 w 84"/>
                <a:gd name="T19" fmla="*/ 13 h 42"/>
                <a:gd name="T20" fmla="*/ 71 w 84"/>
                <a:gd name="T21" fmla="*/ 16 h 42"/>
                <a:gd name="T22" fmla="*/ 80 w 84"/>
                <a:gd name="T23" fmla="*/ 16 h 42"/>
                <a:gd name="T24" fmla="*/ 84 w 84"/>
                <a:gd name="T25" fmla="*/ 20 h 42"/>
                <a:gd name="T26" fmla="*/ 84 w 84"/>
                <a:gd name="T27" fmla="*/ 25 h 42"/>
                <a:gd name="T28" fmla="*/ 76 w 84"/>
                <a:gd name="T29" fmla="*/ 29 h 42"/>
                <a:gd name="T30" fmla="*/ 58 w 84"/>
                <a:gd name="T31" fmla="*/ 27 h 42"/>
                <a:gd name="T32" fmla="*/ 56 w 84"/>
                <a:gd name="T33" fmla="*/ 29 h 42"/>
                <a:gd name="T34" fmla="*/ 56 w 84"/>
                <a:gd name="T35" fmla="*/ 36 h 42"/>
                <a:gd name="T36" fmla="*/ 47 w 84"/>
                <a:gd name="T37" fmla="*/ 38 h 42"/>
                <a:gd name="T38" fmla="*/ 20 w 84"/>
                <a:gd name="T39" fmla="*/ 36 h 42"/>
                <a:gd name="T40" fmla="*/ 18 w 84"/>
                <a:gd name="T41" fmla="*/ 36 h 42"/>
                <a:gd name="T42" fmla="*/ 18 w 84"/>
                <a:gd name="T43" fmla="*/ 42 h 42"/>
                <a:gd name="T44" fmla="*/ 13 w 84"/>
                <a:gd name="T45" fmla="*/ 40 h 42"/>
                <a:gd name="T46" fmla="*/ 7 w 84"/>
                <a:gd name="T47" fmla="*/ 42 h 42"/>
                <a:gd name="T48" fmla="*/ 2 w 84"/>
                <a:gd name="T49" fmla="*/ 40 h 42"/>
                <a:gd name="T50" fmla="*/ 0 w 84"/>
                <a:gd name="T51" fmla="*/ 29 h 42"/>
                <a:gd name="T52" fmla="*/ 2 w 84"/>
                <a:gd name="T53" fmla="*/ 27 h 42"/>
                <a:gd name="T54" fmla="*/ 9 w 84"/>
                <a:gd name="T55" fmla="*/ 27 h 42"/>
                <a:gd name="T56" fmla="*/ 11 w 84"/>
                <a:gd name="T57" fmla="*/ 22 h 42"/>
                <a:gd name="T58" fmla="*/ 13 w 84"/>
                <a:gd name="T59" fmla="*/ 16 h 42"/>
                <a:gd name="T60" fmla="*/ 18 w 84"/>
                <a:gd name="T61" fmla="*/ 16 h 42"/>
                <a:gd name="T62" fmla="*/ 20 w 84"/>
                <a:gd name="T63" fmla="*/ 16 h 42"/>
                <a:gd name="T64" fmla="*/ 36 w 84"/>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42">
                  <a:moveTo>
                    <a:pt x="36" y="0"/>
                  </a:moveTo>
                  <a:lnTo>
                    <a:pt x="36" y="0"/>
                  </a:lnTo>
                  <a:lnTo>
                    <a:pt x="38" y="2"/>
                  </a:lnTo>
                  <a:lnTo>
                    <a:pt x="40" y="5"/>
                  </a:lnTo>
                  <a:lnTo>
                    <a:pt x="47" y="5"/>
                  </a:lnTo>
                  <a:lnTo>
                    <a:pt x="51" y="7"/>
                  </a:lnTo>
                  <a:lnTo>
                    <a:pt x="51" y="9"/>
                  </a:lnTo>
                  <a:lnTo>
                    <a:pt x="51" y="13"/>
                  </a:lnTo>
                  <a:lnTo>
                    <a:pt x="51" y="13"/>
                  </a:lnTo>
                  <a:lnTo>
                    <a:pt x="53" y="11"/>
                  </a:lnTo>
                  <a:lnTo>
                    <a:pt x="53" y="9"/>
                  </a:lnTo>
                  <a:lnTo>
                    <a:pt x="56" y="5"/>
                  </a:lnTo>
                  <a:lnTo>
                    <a:pt x="56" y="5"/>
                  </a:lnTo>
                  <a:lnTo>
                    <a:pt x="58" y="7"/>
                  </a:lnTo>
                  <a:lnTo>
                    <a:pt x="60" y="9"/>
                  </a:lnTo>
                  <a:lnTo>
                    <a:pt x="62" y="13"/>
                  </a:lnTo>
                  <a:lnTo>
                    <a:pt x="62" y="13"/>
                  </a:lnTo>
                  <a:lnTo>
                    <a:pt x="67" y="11"/>
                  </a:lnTo>
                  <a:lnTo>
                    <a:pt x="71" y="13"/>
                  </a:lnTo>
                  <a:lnTo>
                    <a:pt x="71" y="13"/>
                  </a:lnTo>
                  <a:lnTo>
                    <a:pt x="71" y="16"/>
                  </a:lnTo>
                  <a:lnTo>
                    <a:pt x="71" y="16"/>
                  </a:lnTo>
                  <a:lnTo>
                    <a:pt x="76" y="16"/>
                  </a:lnTo>
                  <a:lnTo>
                    <a:pt x="80" y="16"/>
                  </a:lnTo>
                  <a:lnTo>
                    <a:pt x="84" y="16"/>
                  </a:lnTo>
                  <a:lnTo>
                    <a:pt x="84" y="20"/>
                  </a:lnTo>
                  <a:lnTo>
                    <a:pt x="84" y="20"/>
                  </a:lnTo>
                  <a:lnTo>
                    <a:pt x="84" y="25"/>
                  </a:lnTo>
                  <a:lnTo>
                    <a:pt x="84" y="27"/>
                  </a:lnTo>
                  <a:lnTo>
                    <a:pt x="76" y="29"/>
                  </a:lnTo>
                  <a:lnTo>
                    <a:pt x="67" y="27"/>
                  </a:lnTo>
                  <a:lnTo>
                    <a:pt x="58" y="27"/>
                  </a:lnTo>
                  <a:lnTo>
                    <a:pt x="58" y="27"/>
                  </a:lnTo>
                  <a:lnTo>
                    <a:pt x="56" y="29"/>
                  </a:lnTo>
                  <a:lnTo>
                    <a:pt x="56" y="31"/>
                  </a:lnTo>
                  <a:lnTo>
                    <a:pt x="56" y="36"/>
                  </a:lnTo>
                  <a:lnTo>
                    <a:pt x="56" y="36"/>
                  </a:lnTo>
                  <a:lnTo>
                    <a:pt x="47" y="38"/>
                  </a:lnTo>
                  <a:lnTo>
                    <a:pt x="36" y="38"/>
                  </a:lnTo>
                  <a:lnTo>
                    <a:pt x="20" y="36"/>
                  </a:lnTo>
                  <a:lnTo>
                    <a:pt x="20" y="36"/>
                  </a:lnTo>
                  <a:lnTo>
                    <a:pt x="18" y="36"/>
                  </a:lnTo>
                  <a:lnTo>
                    <a:pt x="18" y="38"/>
                  </a:lnTo>
                  <a:lnTo>
                    <a:pt x="18" y="42"/>
                  </a:lnTo>
                  <a:lnTo>
                    <a:pt x="18" y="42"/>
                  </a:lnTo>
                  <a:lnTo>
                    <a:pt x="13" y="40"/>
                  </a:lnTo>
                  <a:lnTo>
                    <a:pt x="9" y="40"/>
                  </a:lnTo>
                  <a:lnTo>
                    <a:pt x="7" y="42"/>
                  </a:lnTo>
                  <a:lnTo>
                    <a:pt x="2" y="40"/>
                  </a:lnTo>
                  <a:lnTo>
                    <a:pt x="2" y="40"/>
                  </a:lnTo>
                  <a:lnTo>
                    <a:pt x="2" y="33"/>
                  </a:lnTo>
                  <a:lnTo>
                    <a:pt x="0" y="29"/>
                  </a:lnTo>
                  <a:lnTo>
                    <a:pt x="2" y="27"/>
                  </a:lnTo>
                  <a:lnTo>
                    <a:pt x="2" y="27"/>
                  </a:lnTo>
                  <a:lnTo>
                    <a:pt x="7" y="27"/>
                  </a:lnTo>
                  <a:lnTo>
                    <a:pt x="9" y="27"/>
                  </a:lnTo>
                  <a:lnTo>
                    <a:pt x="9" y="27"/>
                  </a:lnTo>
                  <a:lnTo>
                    <a:pt x="11" y="22"/>
                  </a:lnTo>
                  <a:lnTo>
                    <a:pt x="11" y="18"/>
                  </a:lnTo>
                  <a:lnTo>
                    <a:pt x="13" y="16"/>
                  </a:lnTo>
                  <a:lnTo>
                    <a:pt x="13" y="16"/>
                  </a:lnTo>
                  <a:lnTo>
                    <a:pt x="18" y="16"/>
                  </a:lnTo>
                  <a:lnTo>
                    <a:pt x="20" y="16"/>
                  </a:lnTo>
                  <a:lnTo>
                    <a:pt x="20" y="16"/>
                  </a:lnTo>
                  <a:lnTo>
                    <a:pt x="29" y="9"/>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1543050" y="2524125"/>
              <a:ext cx="14288" cy="11113"/>
            </a:xfrm>
            <a:custGeom>
              <a:avLst/>
              <a:gdLst>
                <a:gd name="T0" fmla="*/ 9 w 9"/>
                <a:gd name="T1" fmla="*/ 5 h 7"/>
                <a:gd name="T2" fmla="*/ 9 w 9"/>
                <a:gd name="T3" fmla="*/ 5 h 7"/>
                <a:gd name="T4" fmla="*/ 4 w 9"/>
                <a:gd name="T5" fmla="*/ 7 h 7"/>
                <a:gd name="T6" fmla="*/ 2 w 9"/>
                <a:gd name="T7" fmla="*/ 7 h 7"/>
                <a:gd name="T8" fmla="*/ 0 w 9"/>
                <a:gd name="T9" fmla="*/ 7 h 7"/>
                <a:gd name="T10" fmla="*/ 0 w 9"/>
                <a:gd name="T11" fmla="*/ 5 h 7"/>
                <a:gd name="T12" fmla="*/ 0 w 9"/>
                <a:gd name="T13" fmla="*/ 3 h 7"/>
                <a:gd name="T14" fmla="*/ 0 w 9"/>
                <a:gd name="T15" fmla="*/ 0 h 7"/>
                <a:gd name="T16" fmla="*/ 4 w 9"/>
                <a:gd name="T17" fmla="*/ 0 h 7"/>
                <a:gd name="T18" fmla="*/ 9 w 9"/>
                <a:gd name="T19" fmla="*/ 5 h 7"/>
                <a:gd name="T20" fmla="*/ 9 w 9"/>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9" y="5"/>
                  </a:moveTo>
                  <a:lnTo>
                    <a:pt x="9" y="5"/>
                  </a:lnTo>
                  <a:lnTo>
                    <a:pt x="4" y="7"/>
                  </a:lnTo>
                  <a:lnTo>
                    <a:pt x="2" y="7"/>
                  </a:lnTo>
                  <a:lnTo>
                    <a:pt x="0" y="7"/>
                  </a:lnTo>
                  <a:lnTo>
                    <a:pt x="0" y="5"/>
                  </a:lnTo>
                  <a:lnTo>
                    <a:pt x="0" y="3"/>
                  </a:lnTo>
                  <a:lnTo>
                    <a:pt x="0" y="0"/>
                  </a:lnTo>
                  <a:lnTo>
                    <a:pt x="4" y="0"/>
                  </a:lnTo>
                  <a:lnTo>
                    <a:pt x="9" y="5"/>
                  </a:lnTo>
                  <a:lnTo>
                    <a:pt x="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1584325" y="2528888"/>
              <a:ext cx="74613" cy="31750"/>
            </a:xfrm>
            <a:custGeom>
              <a:avLst/>
              <a:gdLst>
                <a:gd name="T0" fmla="*/ 47 w 47"/>
                <a:gd name="T1" fmla="*/ 2 h 20"/>
                <a:gd name="T2" fmla="*/ 47 w 47"/>
                <a:gd name="T3" fmla="*/ 2 h 20"/>
                <a:gd name="T4" fmla="*/ 47 w 47"/>
                <a:gd name="T5" fmla="*/ 8 h 20"/>
                <a:gd name="T6" fmla="*/ 45 w 47"/>
                <a:gd name="T7" fmla="*/ 13 h 20"/>
                <a:gd name="T8" fmla="*/ 40 w 47"/>
                <a:gd name="T9" fmla="*/ 15 h 20"/>
                <a:gd name="T10" fmla="*/ 34 w 47"/>
                <a:gd name="T11" fmla="*/ 15 h 20"/>
                <a:gd name="T12" fmla="*/ 23 w 47"/>
                <a:gd name="T13" fmla="*/ 17 h 20"/>
                <a:gd name="T14" fmla="*/ 16 w 47"/>
                <a:gd name="T15" fmla="*/ 17 h 20"/>
                <a:gd name="T16" fmla="*/ 12 w 47"/>
                <a:gd name="T17" fmla="*/ 20 h 20"/>
                <a:gd name="T18" fmla="*/ 12 w 47"/>
                <a:gd name="T19" fmla="*/ 20 h 20"/>
                <a:gd name="T20" fmla="*/ 9 w 47"/>
                <a:gd name="T21" fmla="*/ 17 h 20"/>
                <a:gd name="T22" fmla="*/ 7 w 47"/>
                <a:gd name="T23" fmla="*/ 15 h 20"/>
                <a:gd name="T24" fmla="*/ 5 w 47"/>
                <a:gd name="T25" fmla="*/ 11 h 20"/>
                <a:gd name="T26" fmla="*/ 0 w 47"/>
                <a:gd name="T27" fmla="*/ 8 h 20"/>
                <a:gd name="T28" fmla="*/ 0 w 47"/>
                <a:gd name="T29" fmla="*/ 8 h 20"/>
                <a:gd name="T30" fmla="*/ 3 w 47"/>
                <a:gd name="T31" fmla="*/ 6 h 20"/>
                <a:gd name="T32" fmla="*/ 5 w 47"/>
                <a:gd name="T33" fmla="*/ 4 h 20"/>
                <a:gd name="T34" fmla="*/ 12 w 47"/>
                <a:gd name="T35" fmla="*/ 6 h 20"/>
                <a:gd name="T36" fmla="*/ 20 w 47"/>
                <a:gd name="T37" fmla="*/ 6 h 20"/>
                <a:gd name="T38" fmla="*/ 23 w 47"/>
                <a:gd name="T39" fmla="*/ 4 h 20"/>
                <a:gd name="T40" fmla="*/ 23 w 47"/>
                <a:gd name="T41" fmla="*/ 2 h 20"/>
                <a:gd name="T42" fmla="*/ 23 w 47"/>
                <a:gd name="T43" fmla="*/ 2 h 20"/>
                <a:gd name="T44" fmla="*/ 25 w 47"/>
                <a:gd name="T45" fmla="*/ 0 h 20"/>
                <a:gd name="T46" fmla="*/ 25 w 47"/>
                <a:gd name="T47" fmla="*/ 0 h 20"/>
                <a:gd name="T48" fmla="*/ 29 w 47"/>
                <a:gd name="T49" fmla="*/ 0 h 20"/>
                <a:gd name="T50" fmla="*/ 38 w 47"/>
                <a:gd name="T51" fmla="*/ 2 h 20"/>
                <a:gd name="T52" fmla="*/ 47 w 47"/>
                <a:gd name="T53" fmla="*/ 2 h 20"/>
                <a:gd name="T54" fmla="*/ 47 w 47"/>
                <a:gd name="T5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20">
                  <a:moveTo>
                    <a:pt x="47" y="2"/>
                  </a:moveTo>
                  <a:lnTo>
                    <a:pt x="47" y="2"/>
                  </a:lnTo>
                  <a:lnTo>
                    <a:pt x="47" y="8"/>
                  </a:lnTo>
                  <a:lnTo>
                    <a:pt x="45" y="13"/>
                  </a:lnTo>
                  <a:lnTo>
                    <a:pt x="40" y="15"/>
                  </a:lnTo>
                  <a:lnTo>
                    <a:pt x="34" y="15"/>
                  </a:lnTo>
                  <a:lnTo>
                    <a:pt x="23" y="17"/>
                  </a:lnTo>
                  <a:lnTo>
                    <a:pt x="16" y="17"/>
                  </a:lnTo>
                  <a:lnTo>
                    <a:pt x="12" y="20"/>
                  </a:lnTo>
                  <a:lnTo>
                    <a:pt x="12" y="20"/>
                  </a:lnTo>
                  <a:lnTo>
                    <a:pt x="9" y="17"/>
                  </a:lnTo>
                  <a:lnTo>
                    <a:pt x="7" y="15"/>
                  </a:lnTo>
                  <a:lnTo>
                    <a:pt x="5" y="11"/>
                  </a:lnTo>
                  <a:lnTo>
                    <a:pt x="0" y="8"/>
                  </a:lnTo>
                  <a:lnTo>
                    <a:pt x="0" y="8"/>
                  </a:lnTo>
                  <a:lnTo>
                    <a:pt x="3" y="6"/>
                  </a:lnTo>
                  <a:lnTo>
                    <a:pt x="5" y="4"/>
                  </a:lnTo>
                  <a:lnTo>
                    <a:pt x="12" y="6"/>
                  </a:lnTo>
                  <a:lnTo>
                    <a:pt x="20" y="6"/>
                  </a:lnTo>
                  <a:lnTo>
                    <a:pt x="23" y="4"/>
                  </a:lnTo>
                  <a:lnTo>
                    <a:pt x="23" y="2"/>
                  </a:lnTo>
                  <a:lnTo>
                    <a:pt x="23" y="2"/>
                  </a:lnTo>
                  <a:lnTo>
                    <a:pt x="25" y="0"/>
                  </a:lnTo>
                  <a:lnTo>
                    <a:pt x="25" y="0"/>
                  </a:lnTo>
                  <a:lnTo>
                    <a:pt x="29" y="0"/>
                  </a:lnTo>
                  <a:lnTo>
                    <a:pt x="38" y="2"/>
                  </a:lnTo>
                  <a:lnTo>
                    <a:pt x="47" y="2"/>
                  </a:lnTo>
                  <a:lnTo>
                    <a:pt x="4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2019300" y="2538413"/>
              <a:ext cx="60325" cy="22225"/>
            </a:xfrm>
            <a:custGeom>
              <a:avLst/>
              <a:gdLst>
                <a:gd name="T0" fmla="*/ 35 w 38"/>
                <a:gd name="T1" fmla="*/ 0 h 14"/>
                <a:gd name="T2" fmla="*/ 35 w 38"/>
                <a:gd name="T3" fmla="*/ 0 h 14"/>
                <a:gd name="T4" fmla="*/ 38 w 38"/>
                <a:gd name="T5" fmla="*/ 0 h 14"/>
                <a:gd name="T6" fmla="*/ 38 w 38"/>
                <a:gd name="T7" fmla="*/ 2 h 14"/>
                <a:gd name="T8" fmla="*/ 35 w 38"/>
                <a:gd name="T9" fmla="*/ 7 h 14"/>
                <a:gd name="T10" fmla="*/ 35 w 38"/>
                <a:gd name="T11" fmla="*/ 7 h 14"/>
                <a:gd name="T12" fmla="*/ 29 w 38"/>
                <a:gd name="T13" fmla="*/ 9 h 14"/>
                <a:gd name="T14" fmla="*/ 24 w 38"/>
                <a:gd name="T15" fmla="*/ 11 h 14"/>
                <a:gd name="T16" fmla="*/ 24 w 38"/>
                <a:gd name="T17" fmla="*/ 11 h 14"/>
                <a:gd name="T18" fmla="*/ 20 w 38"/>
                <a:gd name="T19" fmla="*/ 14 h 14"/>
                <a:gd name="T20" fmla="*/ 20 w 38"/>
                <a:gd name="T21" fmla="*/ 14 h 14"/>
                <a:gd name="T22" fmla="*/ 20 w 38"/>
                <a:gd name="T23" fmla="*/ 14 h 14"/>
                <a:gd name="T24" fmla="*/ 15 w 38"/>
                <a:gd name="T25" fmla="*/ 14 h 14"/>
                <a:gd name="T26" fmla="*/ 9 w 38"/>
                <a:gd name="T27" fmla="*/ 11 h 14"/>
                <a:gd name="T28" fmla="*/ 9 w 38"/>
                <a:gd name="T29" fmla="*/ 11 h 14"/>
                <a:gd name="T30" fmla="*/ 7 w 38"/>
                <a:gd name="T31" fmla="*/ 14 h 14"/>
                <a:gd name="T32" fmla="*/ 4 w 38"/>
                <a:gd name="T33" fmla="*/ 14 h 14"/>
                <a:gd name="T34" fmla="*/ 4 w 38"/>
                <a:gd name="T35" fmla="*/ 14 h 14"/>
                <a:gd name="T36" fmla="*/ 2 w 38"/>
                <a:gd name="T37" fmla="*/ 14 h 14"/>
                <a:gd name="T38" fmla="*/ 0 w 38"/>
                <a:gd name="T39" fmla="*/ 11 h 14"/>
                <a:gd name="T40" fmla="*/ 0 w 38"/>
                <a:gd name="T41" fmla="*/ 11 h 14"/>
                <a:gd name="T42" fmla="*/ 2 w 38"/>
                <a:gd name="T43" fmla="*/ 5 h 14"/>
                <a:gd name="T44" fmla="*/ 4 w 38"/>
                <a:gd name="T45" fmla="*/ 2 h 14"/>
                <a:gd name="T46" fmla="*/ 9 w 38"/>
                <a:gd name="T47" fmla="*/ 2 h 14"/>
                <a:gd name="T48" fmla="*/ 15 w 38"/>
                <a:gd name="T49" fmla="*/ 2 h 14"/>
                <a:gd name="T50" fmla="*/ 29 w 38"/>
                <a:gd name="T51" fmla="*/ 5 h 14"/>
                <a:gd name="T52" fmla="*/ 33 w 38"/>
                <a:gd name="T53" fmla="*/ 2 h 14"/>
                <a:gd name="T54" fmla="*/ 35 w 38"/>
                <a:gd name="T55" fmla="*/ 0 h 14"/>
                <a:gd name="T56" fmla="*/ 35 w 38"/>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14">
                  <a:moveTo>
                    <a:pt x="35" y="0"/>
                  </a:moveTo>
                  <a:lnTo>
                    <a:pt x="35" y="0"/>
                  </a:lnTo>
                  <a:lnTo>
                    <a:pt x="38" y="0"/>
                  </a:lnTo>
                  <a:lnTo>
                    <a:pt x="38" y="2"/>
                  </a:lnTo>
                  <a:lnTo>
                    <a:pt x="35" y="7"/>
                  </a:lnTo>
                  <a:lnTo>
                    <a:pt x="35" y="7"/>
                  </a:lnTo>
                  <a:lnTo>
                    <a:pt x="29" y="9"/>
                  </a:lnTo>
                  <a:lnTo>
                    <a:pt x="24" y="11"/>
                  </a:lnTo>
                  <a:lnTo>
                    <a:pt x="24" y="11"/>
                  </a:lnTo>
                  <a:lnTo>
                    <a:pt x="20" y="14"/>
                  </a:lnTo>
                  <a:lnTo>
                    <a:pt x="20" y="14"/>
                  </a:lnTo>
                  <a:lnTo>
                    <a:pt x="20" y="14"/>
                  </a:lnTo>
                  <a:lnTo>
                    <a:pt x="15" y="14"/>
                  </a:lnTo>
                  <a:lnTo>
                    <a:pt x="9" y="11"/>
                  </a:lnTo>
                  <a:lnTo>
                    <a:pt x="9" y="11"/>
                  </a:lnTo>
                  <a:lnTo>
                    <a:pt x="7" y="14"/>
                  </a:lnTo>
                  <a:lnTo>
                    <a:pt x="4" y="14"/>
                  </a:lnTo>
                  <a:lnTo>
                    <a:pt x="4" y="14"/>
                  </a:lnTo>
                  <a:lnTo>
                    <a:pt x="2" y="14"/>
                  </a:lnTo>
                  <a:lnTo>
                    <a:pt x="0" y="11"/>
                  </a:lnTo>
                  <a:lnTo>
                    <a:pt x="0" y="11"/>
                  </a:lnTo>
                  <a:lnTo>
                    <a:pt x="2" y="5"/>
                  </a:lnTo>
                  <a:lnTo>
                    <a:pt x="4" y="2"/>
                  </a:lnTo>
                  <a:lnTo>
                    <a:pt x="9" y="2"/>
                  </a:lnTo>
                  <a:lnTo>
                    <a:pt x="15" y="2"/>
                  </a:lnTo>
                  <a:lnTo>
                    <a:pt x="29" y="5"/>
                  </a:lnTo>
                  <a:lnTo>
                    <a:pt x="33" y="2"/>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1762125" y="2549525"/>
              <a:ext cx="31750" cy="11113"/>
            </a:xfrm>
            <a:custGeom>
              <a:avLst/>
              <a:gdLst>
                <a:gd name="T0" fmla="*/ 0 w 20"/>
                <a:gd name="T1" fmla="*/ 4 h 7"/>
                <a:gd name="T2" fmla="*/ 0 w 20"/>
                <a:gd name="T3" fmla="*/ 4 h 7"/>
                <a:gd name="T4" fmla="*/ 0 w 20"/>
                <a:gd name="T5" fmla="*/ 2 h 7"/>
                <a:gd name="T6" fmla="*/ 2 w 20"/>
                <a:gd name="T7" fmla="*/ 0 h 7"/>
                <a:gd name="T8" fmla="*/ 11 w 20"/>
                <a:gd name="T9" fmla="*/ 0 h 7"/>
                <a:gd name="T10" fmla="*/ 17 w 20"/>
                <a:gd name="T11" fmla="*/ 2 h 7"/>
                <a:gd name="T12" fmla="*/ 20 w 20"/>
                <a:gd name="T13" fmla="*/ 4 h 7"/>
                <a:gd name="T14" fmla="*/ 17 w 20"/>
                <a:gd name="T15" fmla="*/ 7 h 7"/>
                <a:gd name="T16" fmla="*/ 17 w 20"/>
                <a:gd name="T17" fmla="*/ 7 h 7"/>
                <a:gd name="T18" fmla="*/ 13 w 20"/>
                <a:gd name="T19" fmla="*/ 7 h 7"/>
                <a:gd name="T20" fmla="*/ 11 w 20"/>
                <a:gd name="T21" fmla="*/ 7 h 7"/>
                <a:gd name="T22" fmla="*/ 6 w 20"/>
                <a:gd name="T23" fmla="*/ 7 h 7"/>
                <a:gd name="T24" fmla="*/ 0 w 20"/>
                <a:gd name="T25" fmla="*/ 4 h 7"/>
                <a:gd name="T26" fmla="*/ 0 w 20"/>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7">
                  <a:moveTo>
                    <a:pt x="0" y="4"/>
                  </a:moveTo>
                  <a:lnTo>
                    <a:pt x="0" y="4"/>
                  </a:lnTo>
                  <a:lnTo>
                    <a:pt x="0" y="2"/>
                  </a:lnTo>
                  <a:lnTo>
                    <a:pt x="2" y="0"/>
                  </a:lnTo>
                  <a:lnTo>
                    <a:pt x="11" y="0"/>
                  </a:lnTo>
                  <a:lnTo>
                    <a:pt x="17" y="2"/>
                  </a:lnTo>
                  <a:lnTo>
                    <a:pt x="20" y="4"/>
                  </a:lnTo>
                  <a:lnTo>
                    <a:pt x="17" y="7"/>
                  </a:lnTo>
                  <a:lnTo>
                    <a:pt x="17" y="7"/>
                  </a:lnTo>
                  <a:lnTo>
                    <a:pt x="13" y="7"/>
                  </a:lnTo>
                  <a:lnTo>
                    <a:pt x="11" y="7"/>
                  </a:lnTo>
                  <a:lnTo>
                    <a:pt x="6" y="7"/>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2143125" y="2549525"/>
              <a:ext cx="17463" cy="17463"/>
            </a:xfrm>
            <a:custGeom>
              <a:avLst/>
              <a:gdLst>
                <a:gd name="T0" fmla="*/ 0 w 11"/>
                <a:gd name="T1" fmla="*/ 0 h 11"/>
                <a:gd name="T2" fmla="*/ 0 w 11"/>
                <a:gd name="T3" fmla="*/ 0 h 11"/>
                <a:gd name="T4" fmla="*/ 4 w 11"/>
                <a:gd name="T5" fmla="*/ 0 h 11"/>
                <a:gd name="T6" fmla="*/ 9 w 11"/>
                <a:gd name="T7" fmla="*/ 2 h 11"/>
                <a:gd name="T8" fmla="*/ 11 w 11"/>
                <a:gd name="T9" fmla="*/ 7 h 11"/>
                <a:gd name="T10" fmla="*/ 11 w 11"/>
                <a:gd name="T11" fmla="*/ 11 h 11"/>
                <a:gd name="T12" fmla="*/ 11 w 11"/>
                <a:gd name="T13" fmla="*/ 11 h 11"/>
                <a:gd name="T14" fmla="*/ 0 w 11"/>
                <a:gd name="T15" fmla="*/ 11 h 11"/>
                <a:gd name="T16" fmla="*/ 0 w 11"/>
                <a:gd name="T17" fmla="*/ 11 h 11"/>
                <a:gd name="T18" fmla="*/ 0 w 11"/>
                <a:gd name="T19" fmla="*/ 0 h 11"/>
                <a:gd name="T20" fmla="*/ 0 w 1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0" y="0"/>
                  </a:moveTo>
                  <a:lnTo>
                    <a:pt x="0" y="0"/>
                  </a:lnTo>
                  <a:lnTo>
                    <a:pt x="4" y="0"/>
                  </a:lnTo>
                  <a:lnTo>
                    <a:pt x="9" y="2"/>
                  </a:lnTo>
                  <a:lnTo>
                    <a:pt x="11" y="7"/>
                  </a:lnTo>
                  <a:lnTo>
                    <a:pt x="11" y="11"/>
                  </a:lnTo>
                  <a:lnTo>
                    <a:pt x="11" y="11"/>
                  </a:lnTo>
                  <a:lnTo>
                    <a:pt x="0" y="11"/>
                  </a:lnTo>
                  <a:lnTo>
                    <a:pt x="0" y="1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1984375" y="2581275"/>
              <a:ext cx="422275" cy="127000"/>
            </a:xfrm>
            <a:custGeom>
              <a:avLst/>
              <a:gdLst>
                <a:gd name="T0" fmla="*/ 266 w 266"/>
                <a:gd name="T1" fmla="*/ 64 h 80"/>
                <a:gd name="T2" fmla="*/ 258 w 266"/>
                <a:gd name="T3" fmla="*/ 67 h 80"/>
                <a:gd name="T4" fmla="*/ 231 w 266"/>
                <a:gd name="T5" fmla="*/ 71 h 80"/>
                <a:gd name="T6" fmla="*/ 202 w 266"/>
                <a:gd name="T7" fmla="*/ 75 h 80"/>
                <a:gd name="T8" fmla="*/ 191 w 266"/>
                <a:gd name="T9" fmla="*/ 78 h 80"/>
                <a:gd name="T10" fmla="*/ 182 w 266"/>
                <a:gd name="T11" fmla="*/ 75 h 80"/>
                <a:gd name="T12" fmla="*/ 178 w 266"/>
                <a:gd name="T13" fmla="*/ 80 h 80"/>
                <a:gd name="T14" fmla="*/ 164 w 266"/>
                <a:gd name="T15" fmla="*/ 80 h 80"/>
                <a:gd name="T16" fmla="*/ 164 w 266"/>
                <a:gd name="T17" fmla="*/ 75 h 80"/>
                <a:gd name="T18" fmla="*/ 155 w 266"/>
                <a:gd name="T19" fmla="*/ 80 h 80"/>
                <a:gd name="T20" fmla="*/ 149 w 266"/>
                <a:gd name="T21" fmla="*/ 75 h 80"/>
                <a:gd name="T22" fmla="*/ 140 w 266"/>
                <a:gd name="T23" fmla="*/ 71 h 80"/>
                <a:gd name="T24" fmla="*/ 100 w 266"/>
                <a:gd name="T25" fmla="*/ 75 h 80"/>
                <a:gd name="T26" fmla="*/ 84 w 266"/>
                <a:gd name="T27" fmla="*/ 71 h 80"/>
                <a:gd name="T28" fmla="*/ 86 w 266"/>
                <a:gd name="T29" fmla="*/ 64 h 80"/>
                <a:gd name="T30" fmla="*/ 84 w 266"/>
                <a:gd name="T31" fmla="*/ 60 h 80"/>
                <a:gd name="T32" fmla="*/ 80 w 266"/>
                <a:gd name="T33" fmla="*/ 60 h 80"/>
                <a:gd name="T34" fmla="*/ 75 w 266"/>
                <a:gd name="T35" fmla="*/ 47 h 80"/>
                <a:gd name="T36" fmla="*/ 73 w 266"/>
                <a:gd name="T37" fmla="*/ 42 h 80"/>
                <a:gd name="T38" fmla="*/ 80 w 266"/>
                <a:gd name="T39" fmla="*/ 38 h 80"/>
                <a:gd name="T40" fmla="*/ 75 w 266"/>
                <a:gd name="T41" fmla="*/ 31 h 80"/>
                <a:gd name="T42" fmla="*/ 73 w 266"/>
                <a:gd name="T43" fmla="*/ 22 h 80"/>
                <a:gd name="T44" fmla="*/ 37 w 266"/>
                <a:gd name="T45" fmla="*/ 27 h 80"/>
                <a:gd name="T46" fmla="*/ 33 w 266"/>
                <a:gd name="T47" fmla="*/ 24 h 80"/>
                <a:gd name="T48" fmla="*/ 31 w 266"/>
                <a:gd name="T49" fmla="*/ 18 h 80"/>
                <a:gd name="T50" fmla="*/ 22 w 266"/>
                <a:gd name="T51" fmla="*/ 13 h 80"/>
                <a:gd name="T52" fmla="*/ 9 w 266"/>
                <a:gd name="T53" fmla="*/ 18 h 80"/>
                <a:gd name="T54" fmla="*/ 11 w 266"/>
                <a:gd name="T55" fmla="*/ 13 h 80"/>
                <a:gd name="T56" fmla="*/ 0 w 266"/>
                <a:gd name="T57" fmla="*/ 7 h 80"/>
                <a:gd name="T58" fmla="*/ 11 w 266"/>
                <a:gd name="T59" fmla="*/ 4 h 80"/>
                <a:gd name="T60" fmla="*/ 42 w 266"/>
                <a:gd name="T61" fmla="*/ 0 h 80"/>
                <a:gd name="T62" fmla="*/ 49 w 266"/>
                <a:gd name="T63" fmla="*/ 2 h 80"/>
                <a:gd name="T64" fmla="*/ 49 w 266"/>
                <a:gd name="T65" fmla="*/ 11 h 80"/>
                <a:gd name="T66" fmla="*/ 57 w 266"/>
                <a:gd name="T67" fmla="*/ 11 h 80"/>
                <a:gd name="T68" fmla="*/ 60 w 266"/>
                <a:gd name="T69" fmla="*/ 18 h 80"/>
                <a:gd name="T70" fmla="*/ 75 w 266"/>
                <a:gd name="T71" fmla="*/ 15 h 80"/>
                <a:gd name="T72" fmla="*/ 95 w 266"/>
                <a:gd name="T73" fmla="*/ 18 h 80"/>
                <a:gd name="T74" fmla="*/ 98 w 266"/>
                <a:gd name="T75" fmla="*/ 33 h 80"/>
                <a:gd name="T76" fmla="*/ 106 w 266"/>
                <a:gd name="T77" fmla="*/ 38 h 80"/>
                <a:gd name="T78" fmla="*/ 122 w 266"/>
                <a:gd name="T79" fmla="*/ 40 h 80"/>
                <a:gd name="T80" fmla="*/ 115 w 266"/>
                <a:gd name="T81" fmla="*/ 49 h 80"/>
                <a:gd name="T82" fmla="*/ 124 w 266"/>
                <a:gd name="T83" fmla="*/ 47 h 80"/>
                <a:gd name="T84" fmla="*/ 151 w 266"/>
                <a:gd name="T85" fmla="*/ 44 h 80"/>
                <a:gd name="T86" fmla="*/ 182 w 266"/>
                <a:gd name="T87" fmla="*/ 49 h 80"/>
                <a:gd name="T88" fmla="*/ 184 w 266"/>
                <a:gd name="T89" fmla="*/ 44 h 80"/>
                <a:gd name="T90" fmla="*/ 193 w 266"/>
                <a:gd name="T91" fmla="*/ 40 h 80"/>
                <a:gd name="T92" fmla="*/ 204 w 266"/>
                <a:gd name="T93" fmla="*/ 40 h 80"/>
                <a:gd name="T94" fmla="*/ 249 w 266"/>
                <a:gd name="T9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6" h="80">
                  <a:moveTo>
                    <a:pt x="266" y="44"/>
                  </a:moveTo>
                  <a:lnTo>
                    <a:pt x="266" y="44"/>
                  </a:lnTo>
                  <a:lnTo>
                    <a:pt x="266" y="64"/>
                  </a:lnTo>
                  <a:lnTo>
                    <a:pt x="266" y="64"/>
                  </a:lnTo>
                  <a:lnTo>
                    <a:pt x="262" y="64"/>
                  </a:lnTo>
                  <a:lnTo>
                    <a:pt x="258" y="67"/>
                  </a:lnTo>
                  <a:lnTo>
                    <a:pt x="255" y="71"/>
                  </a:lnTo>
                  <a:lnTo>
                    <a:pt x="255" y="71"/>
                  </a:lnTo>
                  <a:lnTo>
                    <a:pt x="231" y="71"/>
                  </a:lnTo>
                  <a:lnTo>
                    <a:pt x="209" y="71"/>
                  </a:lnTo>
                  <a:lnTo>
                    <a:pt x="209" y="71"/>
                  </a:lnTo>
                  <a:lnTo>
                    <a:pt x="202" y="75"/>
                  </a:lnTo>
                  <a:lnTo>
                    <a:pt x="193" y="80"/>
                  </a:lnTo>
                  <a:lnTo>
                    <a:pt x="193" y="80"/>
                  </a:lnTo>
                  <a:lnTo>
                    <a:pt x="191" y="78"/>
                  </a:lnTo>
                  <a:lnTo>
                    <a:pt x="189" y="78"/>
                  </a:lnTo>
                  <a:lnTo>
                    <a:pt x="186" y="75"/>
                  </a:lnTo>
                  <a:lnTo>
                    <a:pt x="182" y="75"/>
                  </a:lnTo>
                  <a:lnTo>
                    <a:pt x="182" y="75"/>
                  </a:lnTo>
                  <a:lnTo>
                    <a:pt x="182" y="78"/>
                  </a:lnTo>
                  <a:lnTo>
                    <a:pt x="178" y="80"/>
                  </a:lnTo>
                  <a:lnTo>
                    <a:pt x="178" y="80"/>
                  </a:lnTo>
                  <a:lnTo>
                    <a:pt x="171" y="80"/>
                  </a:lnTo>
                  <a:lnTo>
                    <a:pt x="164" y="80"/>
                  </a:lnTo>
                  <a:lnTo>
                    <a:pt x="164" y="80"/>
                  </a:lnTo>
                  <a:lnTo>
                    <a:pt x="164" y="75"/>
                  </a:lnTo>
                  <a:lnTo>
                    <a:pt x="164" y="75"/>
                  </a:lnTo>
                  <a:lnTo>
                    <a:pt x="160" y="75"/>
                  </a:lnTo>
                  <a:lnTo>
                    <a:pt x="158" y="78"/>
                  </a:lnTo>
                  <a:lnTo>
                    <a:pt x="155" y="80"/>
                  </a:lnTo>
                  <a:lnTo>
                    <a:pt x="155" y="80"/>
                  </a:lnTo>
                  <a:lnTo>
                    <a:pt x="151" y="78"/>
                  </a:lnTo>
                  <a:lnTo>
                    <a:pt x="149" y="75"/>
                  </a:lnTo>
                  <a:lnTo>
                    <a:pt x="144" y="73"/>
                  </a:lnTo>
                  <a:lnTo>
                    <a:pt x="140" y="71"/>
                  </a:lnTo>
                  <a:lnTo>
                    <a:pt x="140" y="71"/>
                  </a:lnTo>
                  <a:lnTo>
                    <a:pt x="129" y="73"/>
                  </a:lnTo>
                  <a:lnTo>
                    <a:pt x="115" y="73"/>
                  </a:lnTo>
                  <a:lnTo>
                    <a:pt x="100" y="75"/>
                  </a:lnTo>
                  <a:lnTo>
                    <a:pt x="91" y="73"/>
                  </a:lnTo>
                  <a:lnTo>
                    <a:pt x="84" y="71"/>
                  </a:lnTo>
                  <a:lnTo>
                    <a:pt x="84" y="71"/>
                  </a:lnTo>
                  <a:lnTo>
                    <a:pt x="86" y="69"/>
                  </a:lnTo>
                  <a:lnTo>
                    <a:pt x="86" y="67"/>
                  </a:lnTo>
                  <a:lnTo>
                    <a:pt x="86" y="64"/>
                  </a:lnTo>
                  <a:lnTo>
                    <a:pt x="86" y="64"/>
                  </a:lnTo>
                  <a:lnTo>
                    <a:pt x="86" y="62"/>
                  </a:lnTo>
                  <a:lnTo>
                    <a:pt x="84" y="60"/>
                  </a:lnTo>
                  <a:lnTo>
                    <a:pt x="82" y="60"/>
                  </a:lnTo>
                  <a:lnTo>
                    <a:pt x="80" y="60"/>
                  </a:lnTo>
                  <a:lnTo>
                    <a:pt x="80" y="60"/>
                  </a:lnTo>
                  <a:lnTo>
                    <a:pt x="77" y="55"/>
                  </a:lnTo>
                  <a:lnTo>
                    <a:pt x="77" y="51"/>
                  </a:lnTo>
                  <a:lnTo>
                    <a:pt x="75" y="47"/>
                  </a:lnTo>
                  <a:lnTo>
                    <a:pt x="73" y="44"/>
                  </a:lnTo>
                  <a:lnTo>
                    <a:pt x="73" y="44"/>
                  </a:lnTo>
                  <a:lnTo>
                    <a:pt x="73" y="42"/>
                  </a:lnTo>
                  <a:lnTo>
                    <a:pt x="75" y="42"/>
                  </a:lnTo>
                  <a:lnTo>
                    <a:pt x="80" y="40"/>
                  </a:lnTo>
                  <a:lnTo>
                    <a:pt x="80" y="38"/>
                  </a:lnTo>
                  <a:lnTo>
                    <a:pt x="80" y="38"/>
                  </a:lnTo>
                  <a:lnTo>
                    <a:pt x="77" y="33"/>
                  </a:lnTo>
                  <a:lnTo>
                    <a:pt x="75" y="31"/>
                  </a:lnTo>
                  <a:lnTo>
                    <a:pt x="73" y="27"/>
                  </a:lnTo>
                  <a:lnTo>
                    <a:pt x="73" y="22"/>
                  </a:lnTo>
                  <a:lnTo>
                    <a:pt x="73" y="22"/>
                  </a:lnTo>
                  <a:lnTo>
                    <a:pt x="66" y="24"/>
                  </a:lnTo>
                  <a:lnTo>
                    <a:pt x="57" y="27"/>
                  </a:lnTo>
                  <a:lnTo>
                    <a:pt x="37" y="27"/>
                  </a:lnTo>
                  <a:lnTo>
                    <a:pt x="37" y="27"/>
                  </a:lnTo>
                  <a:lnTo>
                    <a:pt x="33" y="27"/>
                  </a:lnTo>
                  <a:lnTo>
                    <a:pt x="33" y="24"/>
                  </a:lnTo>
                  <a:lnTo>
                    <a:pt x="31" y="20"/>
                  </a:lnTo>
                  <a:lnTo>
                    <a:pt x="31" y="18"/>
                  </a:lnTo>
                  <a:lnTo>
                    <a:pt x="31" y="18"/>
                  </a:lnTo>
                  <a:lnTo>
                    <a:pt x="26" y="18"/>
                  </a:lnTo>
                  <a:lnTo>
                    <a:pt x="24" y="18"/>
                  </a:lnTo>
                  <a:lnTo>
                    <a:pt x="22" y="13"/>
                  </a:lnTo>
                  <a:lnTo>
                    <a:pt x="22" y="13"/>
                  </a:lnTo>
                  <a:lnTo>
                    <a:pt x="15" y="18"/>
                  </a:lnTo>
                  <a:lnTo>
                    <a:pt x="9" y="18"/>
                  </a:lnTo>
                  <a:lnTo>
                    <a:pt x="9" y="18"/>
                  </a:lnTo>
                  <a:lnTo>
                    <a:pt x="11" y="15"/>
                  </a:lnTo>
                  <a:lnTo>
                    <a:pt x="11" y="13"/>
                  </a:lnTo>
                  <a:lnTo>
                    <a:pt x="6" y="11"/>
                  </a:lnTo>
                  <a:lnTo>
                    <a:pt x="2" y="9"/>
                  </a:lnTo>
                  <a:lnTo>
                    <a:pt x="0" y="7"/>
                  </a:lnTo>
                  <a:lnTo>
                    <a:pt x="0" y="2"/>
                  </a:lnTo>
                  <a:lnTo>
                    <a:pt x="0" y="2"/>
                  </a:lnTo>
                  <a:lnTo>
                    <a:pt x="11" y="4"/>
                  </a:lnTo>
                  <a:lnTo>
                    <a:pt x="22" y="2"/>
                  </a:lnTo>
                  <a:lnTo>
                    <a:pt x="42" y="0"/>
                  </a:lnTo>
                  <a:lnTo>
                    <a:pt x="42" y="0"/>
                  </a:lnTo>
                  <a:lnTo>
                    <a:pt x="42" y="2"/>
                  </a:lnTo>
                  <a:lnTo>
                    <a:pt x="44" y="2"/>
                  </a:lnTo>
                  <a:lnTo>
                    <a:pt x="49" y="2"/>
                  </a:lnTo>
                  <a:lnTo>
                    <a:pt x="49" y="2"/>
                  </a:lnTo>
                  <a:lnTo>
                    <a:pt x="49" y="7"/>
                  </a:lnTo>
                  <a:lnTo>
                    <a:pt x="49" y="11"/>
                  </a:lnTo>
                  <a:lnTo>
                    <a:pt x="49" y="11"/>
                  </a:lnTo>
                  <a:lnTo>
                    <a:pt x="53" y="11"/>
                  </a:lnTo>
                  <a:lnTo>
                    <a:pt x="57" y="11"/>
                  </a:lnTo>
                  <a:lnTo>
                    <a:pt x="62" y="13"/>
                  </a:lnTo>
                  <a:lnTo>
                    <a:pt x="60" y="18"/>
                  </a:lnTo>
                  <a:lnTo>
                    <a:pt x="60" y="18"/>
                  </a:lnTo>
                  <a:lnTo>
                    <a:pt x="64" y="15"/>
                  </a:lnTo>
                  <a:lnTo>
                    <a:pt x="69" y="13"/>
                  </a:lnTo>
                  <a:lnTo>
                    <a:pt x="75" y="15"/>
                  </a:lnTo>
                  <a:lnTo>
                    <a:pt x="84" y="18"/>
                  </a:lnTo>
                  <a:lnTo>
                    <a:pt x="95" y="18"/>
                  </a:lnTo>
                  <a:lnTo>
                    <a:pt x="95" y="18"/>
                  </a:lnTo>
                  <a:lnTo>
                    <a:pt x="95" y="24"/>
                  </a:lnTo>
                  <a:lnTo>
                    <a:pt x="98" y="29"/>
                  </a:lnTo>
                  <a:lnTo>
                    <a:pt x="98" y="33"/>
                  </a:lnTo>
                  <a:lnTo>
                    <a:pt x="95" y="38"/>
                  </a:lnTo>
                  <a:lnTo>
                    <a:pt x="95" y="38"/>
                  </a:lnTo>
                  <a:lnTo>
                    <a:pt x="106" y="38"/>
                  </a:lnTo>
                  <a:lnTo>
                    <a:pt x="115" y="38"/>
                  </a:lnTo>
                  <a:lnTo>
                    <a:pt x="122" y="40"/>
                  </a:lnTo>
                  <a:lnTo>
                    <a:pt x="122" y="40"/>
                  </a:lnTo>
                  <a:lnTo>
                    <a:pt x="120" y="42"/>
                  </a:lnTo>
                  <a:lnTo>
                    <a:pt x="115" y="47"/>
                  </a:lnTo>
                  <a:lnTo>
                    <a:pt x="115" y="49"/>
                  </a:lnTo>
                  <a:lnTo>
                    <a:pt x="122" y="49"/>
                  </a:lnTo>
                  <a:lnTo>
                    <a:pt x="122" y="49"/>
                  </a:lnTo>
                  <a:lnTo>
                    <a:pt x="124" y="47"/>
                  </a:lnTo>
                  <a:lnTo>
                    <a:pt x="129" y="44"/>
                  </a:lnTo>
                  <a:lnTo>
                    <a:pt x="129" y="44"/>
                  </a:lnTo>
                  <a:lnTo>
                    <a:pt x="151" y="44"/>
                  </a:lnTo>
                  <a:lnTo>
                    <a:pt x="175" y="44"/>
                  </a:lnTo>
                  <a:lnTo>
                    <a:pt x="175" y="44"/>
                  </a:lnTo>
                  <a:lnTo>
                    <a:pt x="182" y="49"/>
                  </a:lnTo>
                  <a:lnTo>
                    <a:pt x="182" y="49"/>
                  </a:lnTo>
                  <a:lnTo>
                    <a:pt x="184" y="47"/>
                  </a:lnTo>
                  <a:lnTo>
                    <a:pt x="184" y="44"/>
                  </a:lnTo>
                  <a:lnTo>
                    <a:pt x="184" y="44"/>
                  </a:lnTo>
                  <a:lnTo>
                    <a:pt x="184" y="42"/>
                  </a:lnTo>
                  <a:lnTo>
                    <a:pt x="193" y="40"/>
                  </a:lnTo>
                  <a:lnTo>
                    <a:pt x="193" y="40"/>
                  </a:lnTo>
                  <a:lnTo>
                    <a:pt x="204" y="40"/>
                  </a:lnTo>
                  <a:lnTo>
                    <a:pt x="204" y="40"/>
                  </a:lnTo>
                  <a:lnTo>
                    <a:pt x="218" y="40"/>
                  </a:lnTo>
                  <a:lnTo>
                    <a:pt x="233" y="40"/>
                  </a:lnTo>
                  <a:lnTo>
                    <a:pt x="249" y="40"/>
                  </a:lnTo>
                  <a:lnTo>
                    <a:pt x="266" y="44"/>
                  </a:lnTo>
                  <a:lnTo>
                    <a:pt x="26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5640388" y="2581275"/>
              <a:ext cx="423863" cy="306388"/>
            </a:xfrm>
            <a:custGeom>
              <a:avLst/>
              <a:gdLst>
                <a:gd name="T0" fmla="*/ 231 w 267"/>
                <a:gd name="T1" fmla="*/ 7 h 193"/>
                <a:gd name="T2" fmla="*/ 267 w 267"/>
                <a:gd name="T3" fmla="*/ 0 h 193"/>
                <a:gd name="T4" fmla="*/ 265 w 267"/>
                <a:gd name="T5" fmla="*/ 18 h 193"/>
                <a:gd name="T6" fmla="*/ 240 w 267"/>
                <a:gd name="T7" fmla="*/ 18 h 193"/>
                <a:gd name="T8" fmla="*/ 211 w 267"/>
                <a:gd name="T9" fmla="*/ 27 h 193"/>
                <a:gd name="T10" fmla="*/ 202 w 267"/>
                <a:gd name="T11" fmla="*/ 33 h 193"/>
                <a:gd name="T12" fmla="*/ 191 w 267"/>
                <a:gd name="T13" fmla="*/ 40 h 193"/>
                <a:gd name="T14" fmla="*/ 185 w 267"/>
                <a:gd name="T15" fmla="*/ 38 h 193"/>
                <a:gd name="T16" fmla="*/ 154 w 267"/>
                <a:gd name="T17" fmla="*/ 44 h 193"/>
                <a:gd name="T18" fmla="*/ 151 w 267"/>
                <a:gd name="T19" fmla="*/ 51 h 193"/>
                <a:gd name="T20" fmla="*/ 134 w 267"/>
                <a:gd name="T21" fmla="*/ 58 h 193"/>
                <a:gd name="T22" fmla="*/ 129 w 267"/>
                <a:gd name="T23" fmla="*/ 67 h 193"/>
                <a:gd name="T24" fmla="*/ 111 w 267"/>
                <a:gd name="T25" fmla="*/ 80 h 193"/>
                <a:gd name="T26" fmla="*/ 107 w 267"/>
                <a:gd name="T27" fmla="*/ 87 h 193"/>
                <a:gd name="T28" fmla="*/ 93 w 267"/>
                <a:gd name="T29" fmla="*/ 89 h 193"/>
                <a:gd name="T30" fmla="*/ 85 w 267"/>
                <a:gd name="T31" fmla="*/ 98 h 193"/>
                <a:gd name="T32" fmla="*/ 76 w 267"/>
                <a:gd name="T33" fmla="*/ 102 h 193"/>
                <a:gd name="T34" fmla="*/ 69 w 267"/>
                <a:gd name="T35" fmla="*/ 120 h 193"/>
                <a:gd name="T36" fmla="*/ 62 w 267"/>
                <a:gd name="T37" fmla="*/ 135 h 193"/>
                <a:gd name="T38" fmla="*/ 67 w 267"/>
                <a:gd name="T39" fmla="*/ 144 h 193"/>
                <a:gd name="T40" fmla="*/ 53 w 267"/>
                <a:gd name="T41" fmla="*/ 153 h 193"/>
                <a:gd name="T42" fmla="*/ 62 w 267"/>
                <a:gd name="T43" fmla="*/ 164 h 193"/>
                <a:gd name="T44" fmla="*/ 58 w 267"/>
                <a:gd name="T45" fmla="*/ 169 h 193"/>
                <a:gd name="T46" fmla="*/ 62 w 267"/>
                <a:gd name="T47" fmla="*/ 173 h 193"/>
                <a:gd name="T48" fmla="*/ 67 w 267"/>
                <a:gd name="T49" fmla="*/ 171 h 193"/>
                <a:gd name="T50" fmla="*/ 73 w 267"/>
                <a:gd name="T51" fmla="*/ 178 h 193"/>
                <a:gd name="T52" fmla="*/ 76 w 267"/>
                <a:gd name="T53" fmla="*/ 184 h 193"/>
                <a:gd name="T54" fmla="*/ 40 w 267"/>
                <a:gd name="T55" fmla="*/ 193 h 193"/>
                <a:gd name="T56" fmla="*/ 42 w 267"/>
                <a:gd name="T57" fmla="*/ 184 h 193"/>
                <a:gd name="T58" fmla="*/ 31 w 267"/>
                <a:gd name="T59" fmla="*/ 182 h 193"/>
                <a:gd name="T60" fmla="*/ 20 w 267"/>
                <a:gd name="T61" fmla="*/ 173 h 193"/>
                <a:gd name="T62" fmla="*/ 13 w 267"/>
                <a:gd name="T63" fmla="*/ 173 h 193"/>
                <a:gd name="T64" fmla="*/ 2 w 267"/>
                <a:gd name="T65" fmla="*/ 162 h 193"/>
                <a:gd name="T66" fmla="*/ 5 w 267"/>
                <a:gd name="T67" fmla="*/ 151 h 193"/>
                <a:gd name="T68" fmla="*/ 16 w 267"/>
                <a:gd name="T69" fmla="*/ 138 h 193"/>
                <a:gd name="T70" fmla="*/ 20 w 267"/>
                <a:gd name="T71" fmla="*/ 138 h 193"/>
                <a:gd name="T72" fmla="*/ 22 w 267"/>
                <a:gd name="T73" fmla="*/ 131 h 193"/>
                <a:gd name="T74" fmla="*/ 25 w 267"/>
                <a:gd name="T75" fmla="*/ 124 h 193"/>
                <a:gd name="T76" fmla="*/ 38 w 267"/>
                <a:gd name="T77" fmla="*/ 118 h 193"/>
                <a:gd name="T78" fmla="*/ 40 w 267"/>
                <a:gd name="T79" fmla="*/ 104 h 193"/>
                <a:gd name="T80" fmla="*/ 51 w 267"/>
                <a:gd name="T81" fmla="*/ 102 h 193"/>
                <a:gd name="T82" fmla="*/ 58 w 267"/>
                <a:gd name="T83" fmla="*/ 91 h 193"/>
                <a:gd name="T84" fmla="*/ 58 w 267"/>
                <a:gd name="T85" fmla="*/ 71 h 193"/>
                <a:gd name="T86" fmla="*/ 82 w 267"/>
                <a:gd name="T87" fmla="*/ 62 h 193"/>
                <a:gd name="T88" fmla="*/ 91 w 267"/>
                <a:gd name="T89" fmla="*/ 58 h 193"/>
                <a:gd name="T90" fmla="*/ 96 w 267"/>
                <a:gd name="T91" fmla="*/ 53 h 193"/>
                <a:gd name="T92" fmla="*/ 105 w 267"/>
                <a:gd name="T93" fmla="*/ 49 h 193"/>
                <a:gd name="T94" fmla="*/ 107 w 267"/>
                <a:gd name="T95" fmla="*/ 40 h 193"/>
                <a:gd name="T96" fmla="*/ 131 w 267"/>
                <a:gd name="T97" fmla="*/ 35 h 193"/>
                <a:gd name="T98" fmla="*/ 151 w 267"/>
                <a:gd name="T99" fmla="*/ 33 h 193"/>
                <a:gd name="T100" fmla="*/ 156 w 267"/>
                <a:gd name="T101" fmla="*/ 29 h 193"/>
                <a:gd name="T102" fmla="*/ 162 w 267"/>
                <a:gd name="T103" fmla="*/ 31 h 193"/>
                <a:gd name="T104" fmla="*/ 165 w 267"/>
                <a:gd name="T105" fmla="*/ 27 h 193"/>
                <a:gd name="T106" fmla="*/ 196 w 267"/>
                <a:gd name="T107" fmla="*/ 22 h 193"/>
                <a:gd name="T108" fmla="*/ 202 w 267"/>
                <a:gd name="T109" fmla="*/ 18 h 193"/>
                <a:gd name="T110" fmla="*/ 218 w 267"/>
                <a:gd name="T111" fmla="*/ 13 h 193"/>
                <a:gd name="T112" fmla="*/ 222 w 267"/>
                <a:gd name="T113"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 h="193">
                  <a:moveTo>
                    <a:pt x="222" y="2"/>
                  </a:moveTo>
                  <a:lnTo>
                    <a:pt x="222" y="2"/>
                  </a:lnTo>
                  <a:lnTo>
                    <a:pt x="227" y="4"/>
                  </a:lnTo>
                  <a:lnTo>
                    <a:pt x="231" y="7"/>
                  </a:lnTo>
                  <a:lnTo>
                    <a:pt x="242" y="4"/>
                  </a:lnTo>
                  <a:lnTo>
                    <a:pt x="256" y="0"/>
                  </a:lnTo>
                  <a:lnTo>
                    <a:pt x="267" y="0"/>
                  </a:lnTo>
                  <a:lnTo>
                    <a:pt x="267" y="0"/>
                  </a:lnTo>
                  <a:lnTo>
                    <a:pt x="267" y="4"/>
                  </a:lnTo>
                  <a:lnTo>
                    <a:pt x="267" y="9"/>
                  </a:lnTo>
                  <a:lnTo>
                    <a:pt x="265" y="13"/>
                  </a:lnTo>
                  <a:lnTo>
                    <a:pt x="265" y="18"/>
                  </a:lnTo>
                  <a:lnTo>
                    <a:pt x="265" y="18"/>
                  </a:lnTo>
                  <a:lnTo>
                    <a:pt x="258" y="15"/>
                  </a:lnTo>
                  <a:lnTo>
                    <a:pt x="254" y="15"/>
                  </a:lnTo>
                  <a:lnTo>
                    <a:pt x="240" y="18"/>
                  </a:lnTo>
                  <a:lnTo>
                    <a:pt x="227" y="22"/>
                  </a:lnTo>
                  <a:lnTo>
                    <a:pt x="214" y="27"/>
                  </a:lnTo>
                  <a:lnTo>
                    <a:pt x="214" y="27"/>
                  </a:lnTo>
                  <a:lnTo>
                    <a:pt x="211" y="27"/>
                  </a:lnTo>
                  <a:lnTo>
                    <a:pt x="209" y="29"/>
                  </a:lnTo>
                  <a:lnTo>
                    <a:pt x="207" y="33"/>
                  </a:lnTo>
                  <a:lnTo>
                    <a:pt x="207" y="33"/>
                  </a:lnTo>
                  <a:lnTo>
                    <a:pt x="202" y="33"/>
                  </a:lnTo>
                  <a:lnTo>
                    <a:pt x="198" y="33"/>
                  </a:lnTo>
                  <a:lnTo>
                    <a:pt x="198" y="33"/>
                  </a:lnTo>
                  <a:lnTo>
                    <a:pt x="191" y="40"/>
                  </a:lnTo>
                  <a:lnTo>
                    <a:pt x="191" y="40"/>
                  </a:lnTo>
                  <a:lnTo>
                    <a:pt x="189" y="40"/>
                  </a:lnTo>
                  <a:lnTo>
                    <a:pt x="187" y="38"/>
                  </a:lnTo>
                  <a:lnTo>
                    <a:pt x="187" y="38"/>
                  </a:lnTo>
                  <a:lnTo>
                    <a:pt x="185" y="38"/>
                  </a:lnTo>
                  <a:lnTo>
                    <a:pt x="185" y="38"/>
                  </a:lnTo>
                  <a:lnTo>
                    <a:pt x="169" y="40"/>
                  </a:lnTo>
                  <a:lnTo>
                    <a:pt x="169" y="40"/>
                  </a:lnTo>
                  <a:lnTo>
                    <a:pt x="154" y="44"/>
                  </a:lnTo>
                  <a:lnTo>
                    <a:pt x="154" y="44"/>
                  </a:lnTo>
                  <a:lnTo>
                    <a:pt x="151" y="47"/>
                  </a:lnTo>
                  <a:lnTo>
                    <a:pt x="151" y="49"/>
                  </a:lnTo>
                  <a:lnTo>
                    <a:pt x="151" y="51"/>
                  </a:lnTo>
                  <a:lnTo>
                    <a:pt x="149" y="53"/>
                  </a:lnTo>
                  <a:lnTo>
                    <a:pt x="149" y="53"/>
                  </a:lnTo>
                  <a:lnTo>
                    <a:pt x="140" y="53"/>
                  </a:lnTo>
                  <a:lnTo>
                    <a:pt x="134" y="58"/>
                  </a:lnTo>
                  <a:lnTo>
                    <a:pt x="131" y="60"/>
                  </a:lnTo>
                  <a:lnTo>
                    <a:pt x="131" y="64"/>
                  </a:lnTo>
                  <a:lnTo>
                    <a:pt x="131" y="64"/>
                  </a:lnTo>
                  <a:lnTo>
                    <a:pt x="129" y="67"/>
                  </a:lnTo>
                  <a:lnTo>
                    <a:pt x="127" y="69"/>
                  </a:lnTo>
                  <a:lnTo>
                    <a:pt x="120" y="71"/>
                  </a:lnTo>
                  <a:lnTo>
                    <a:pt x="120" y="71"/>
                  </a:lnTo>
                  <a:lnTo>
                    <a:pt x="111" y="80"/>
                  </a:lnTo>
                  <a:lnTo>
                    <a:pt x="111" y="80"/>
                  </a:lnTo>
                  <a:lnTo>
                    <a:pt x="109" y="82"/>
                  </a:lnTo>
                  <a:lnTo>
                    <a:pt x="107" y="84"/>
                  </a:lnTo>
                  <a:lnTo>
                    <a:pt x="107" y="87"/>
                  </a:lnTo>
                  <a:lnTo>
                    <a:pt x="107" y="87"/>
                  </a:lnTo>
                  <a:lnTo>
                    <a:pt x="100" y="89"/>
                  </a:lnTo>
                  <a:lnTo>
                    <a:pt x="96" y="89"/>
                  </a:lnTo>
                  <a:lnTo>
                    <a:pt x="93" y="89"/>
                  </a:lnTo>
                  <a:lnTo>
                    <a:pt x="89" y="93"/>
                  </a:lnTo>
                  <a:lnTo>
                    <a:pt x="89" y="93"/>
                  </a:lnTo>
                  <a:lnTo>
                    <a:pt x="87" y="95"/>
                  </a:lnTo>
                  <a:lnTo>
                    <a:pt x="85" y="98"/>
                  </a:lnTo>
                  <a:lnTo>
                    <a:pt x="85" y="98"/>
                  </a:lnTo>
                  <a:lnTo>
                    <a:pt x="82" y="100"/>
                  </a:lnTo>
                  <a:lnTo>
                    <a:pt x="80" y="102"/>
                  </a:lnTo>
                  <a:lnTo>
                    <a:pt x="76" y="102"/>
                  </a:lnTo>
                  <a:lnTo>
                    <a:pt x="69" y="104"/>
                  </a:lnTo>
                  <a:lnTo>
                    <a:pt x="69" y="104"/>
                  </a:lnTo>
                  <a:lnTo>
                    <a:pt x="69" y="118"/>
                  </a:lnTo>
                  <a:lnTo>
                    <a:pt x="69" y="120"/>
                  </a:lnTo>
                  <a:lnTo>
                    <a:pt x="62" y="120"/>
                  </a:lnTo>
                  <a:lnTo>
                    <a:pt x="62" y="120"/>
                  </a:lnTo>
                  <a:lnTo>
                    <a:pt x="62" y="127"/>
                  </a:lnTo>
                  <a:lnTo>
                    <a:pt x="62" y="135"/>
                  </a:lnTo>
                  <a:lnTo>
                    <a:pt x="62" y="140"/>
                  </a:lnTo>
                  <a:lnTo>
                    <a:pt x="62" y="142"/>
                  </a:lnTo>
                  <a:lnTo>
                    <a:pt x="67" y="144"/>
                  </a:lnTo>
                  <a:lnTo>
                    <a:pt x="67" y="144"/>
                  </a:lnTo>
                  <a:lnTo>
                    <a:pt x="60" y="149"/>
                  </a:lnTo>
                  <a:lnTo>
                    <a:pt x="53" y="151"/>
                  </a:lnTo>
                  <a:lnTo>
                    <a:pt x="53" y="151"/>
                  </a:lnTo>
                  <a:lnTo>
                    <a:pt x="53" y="153"/>
                  </a:lnTo>
                  <a:lnTo>
                    <a:pt x="53" y="155"/>
                  </a:lnTo>
                  <a:lnTo>
                    <a:pt x="58" y="160"/>
                  </a:lnTo>
                  <a:lnTo>
                    <a:pt x="60" y="162"/>
                  </a:lnTo>
                  <a:lnTo>
                    <a:pt x="62" y="164"/>
                  </a:lnTo>
                  <a:lnTo>
                    <a:pt x="62" y="167"/>
                  </a:lnTo>
                  <a:lnTo>
                    <a:pt x="62" y="167"/>
                  </a:lnTo>
                  <a:lnTo>
                    <a:pt x="60" y="167"/>
                  </a:lnTo>
                  <a:lnTo>
                    <a:pt x="58" y="169"/>
                  </a:lnTo>
                  <a:lnTo>
                    <a:pt x="58" y="171"/>
                  </a:lnTo>
                  <a:lnTo>
                    <a:pt x="58" y="171"/>
                  </a:lnTo>
                  <a:lnTo>
                    <a:pt x="60" y="171"/>
                  </a:lnTo>
                  <a:lnTo>
                    <a:pt x="62" y="173"/>
                  </a:lnTo>
                  <a:lnTo>
                    <a:pt x="62" y="173"/>
                  </a:lnTo>
                  <a:lnTo>
                    <a:pt x="62" y="173"/>
                  </a:lnTo>
                  <a:lnTo>
                    <a:pt x="65" y="173"/>
                  </a:lnTo>
                  <a:lnTo>
                    <a:pt x="67" y="171"/>
                  </a:lnTo>
                  <a:lnTo>
                    <a:pt x="67" y="171"/>
                  </a:lnTo>
                  <a:lnTo>
                    <a:pt x="69" y="173"/>
                  </a:lnTo>
                  <a:lnTo>
                    <a:pt x="71" y="175"/>
                  </a:lnTo>
                  <a:lnTo>
                    <a:pt x="73" y="178"/>
                  </a:lnTo>
                  <a:lnTo>
                    <a:pt x="78" y="178"/>
                  </a:lnTo>
                  <a:lnTo>
                    <a:pt x="78" y="178"/>
                  </a:lnTo>
                  <a:lnTo>
                    <a:pt x="78" y="182"/>
                  </a:lnTo>
                  <a:lnTo>
                    <a:pt x="76" y="184"/>
                  </a:lnTo>
                  <a:lnTo>
                    <a:pt x="73" y="189"/>
                  </a:lnTo>
                  <a:lnTo>
                    <a:pt x="73" y="193"/>
                  </a:lnTo>
                  <a:lnTo>
                    <a:pt x="73" y="193"/>
                  </a:lnTo>
                  <a:lnTo>
                    <a:pt x="40" y="193"/>
                  </a:lnTo>
                  <a:lnTo>
                    <a:pt x="40" y="193"/>
                  </a:lnTo>
                  <a:lnTo>
                    <a:pt x="42" y="189"/>
                  </a:lnTo>
                  <a:lnTo>
                    <a:pt x="42" y="187"/>
                  </a:lnTo>
                  <a:lnTo>
                    <a:pt x="42" y="184"/>
                  </a:lnTo>
                  <a:lnTo>
                    <a:pt x="42" y="184"/>
                  </a:lnTo>
                  <a:lnTo>
                    <a:pt x="40" y="184"/>
                  </a:lnTo>
                  <a:lnTo>
                    <a:pt x="38" y="182"/>
                  </a:lnTo>
                  <a:lnTo>
                    <a:pt x="31" y="182"/>
                  </a:lnTo>
                  <a:lnTo>
                    <a:pt x="31" y="182"/>
                  </a:lnTo>
                  <a:lnTo>
                    <a:pt x="25" y="173"/>
                  </a:lnTo>
                  <a:lnTo>
                    <a:pt x="25" y="173"/>
                  </a:lnTo>
                  <a:lnTo>
                    <a:pt x="20" y="173"/>
                  </a:lnTo>
                  <a:lnTo>
                    <a:pt x="16" y="173"/>
                  </a:lnTo>
                  <a:lnTo>
                    <a:pt x="16" y="173"/>
                  </a:lnTo>
                  <a:lnTo>
                    <a:pt x="13" y="171"/>
                  </a:lnTo>
                  <a:lnTo>
                    <a:pt x="13" y="173"/>
                  </a:lnTo>
                  <a:lnTo>
                    <a:pt x="9" y="173"/>
                  </a:lnTo>
                  <a:lnTo>
                    <a:pt x="5" y="173"/>
                  </a:lnTo>
                  <a:lnTo>
                    <a:pt x="5" y="173"/>
                  </a:lnTo>
                  <a:lnTo>
                    <a:pt x="2" y="162"/>
                  </a:lnTo>
                  <a:lnTo>
                    <a:pt x="0" y="155"/>
                  </a:lnTo>
                  <a:lnTo>
                    <a:pt x="2" y="147"/>
                  </a:lnTo>
                  <a:lnTo>
                    <a:pt x="2" y="147"/>
                  </a:lnTo>
                  <a:lnTo>
                    <a:pt x="5" y="151"/>
                  </a:lnTo>
                  <a:lnTo>
                    <a:pt x="7" y="151"/>
                  </a:lnTo>
                  <a:lnTo>
                    <a:pt x="9" y="147"/>
                  </a:lnTo>
                  <a:lnTo>
                    <a:pt x="11" y="140"/>
                  </a:lnTo>
                  <a:lnTo>
                    <a:pt x="16" y="138"/>
                  </a:lnTo>
                  <a:lnTo>
                    <a:pt x="20" y="140"/>
                  </a:lnTo>
                  <a:lnTo>
                    <a:pt x="20" y="140"/>
                  </a:lnTo>
                  <a:lnTo>
                    <a:pt x="20" y="138"/>
                  </a:lnTo>
                  <a:lnTo>
                    <a:pt x="20" y="138"/>
                  </a:lnTo>
                  <a:lnTo>
                    <a:pt x="16" y="135"/>
                  </a:lnTo>
                  <a:lnTo>
                    <a:pt x="16" y="135"/>
                  </a:lnTo>
                  <a:lnTo>
                    <a:pt x="18" y="133"/>
                  </a:lnTo>
                  <a:lnTo>
                    <a:pt x="22" y="131"/>
                  </a:lnTo>
                  <a:lnTo>
                    <a:pt x="22" y="129"/>
                  </a:lnTo>
                  <a:lnTo>
                    <a:pt x="20" y="129"/>
                  </a:lnTo>
                  <a:lnTo>
                    <a:pt x="20" y="129"/>
                  </a:lnTo>
                  <a:lnTo>
                    <a:pt x="25" y="124"/>
                  </a:lnTo>
                  <a:lnTo>
                    <a:pt x="29" y="122"/>
                  </a:lnTo>
                  <a:lnTo>
                    <a:pt x="40" y="120"/>
                  </a:lnTo>
                  <a:lnTo>
                    <a:pt x="40" y="120"/>
                  </a:lnTo>
                  <a:lnTo>
                    <a:pt x="38" y="118"/>
                  </a:lnTo>
                  <a:lnTo>
                    <a:pt x="40" y="115"/>
                  </a:lnTo>
                  <a:lnTo>
                    <a:pt x="42" y="111"/>
                  </a:lnTo>
                  <a:lnTo>
                    <a:pt x="45" y="109"/>
                  </a:lnTo>
                  <a:lnTo>
                    <a:pt x="40" y="104"/>
                  </a:lnTo>
                  <a:lnTo>
                    <a:pt x="40" y="104"/>
                  </a:lnTo>
                  <a:lnTo>
                    <a:pt x="40" y="102"/>
                  </a:lnTo>
                  <a:lnTo>
                    <a:pt x="45" y="102"/>
                  </a:lnTo>
                  <a:lnTo>
                    <a:pt x="51" y="102"/>
                  </a:lnTo>
                  <a:lnTo>
                    <a:pt x="51" y="102"/>
                  </a:lnTo>
                  <a:lnTo>
                    <a:pt x="53" y="93"/>
                  </a:lnTo>
                  <a:lnTo>
                    <a:pt x="58" y="91"/>
                  </a:lnTo>
                  <a:lnTo>
                    <a:pt x="58" y="91"/>
                  </a:lnTo>
                  <a:lnTo>
                    <a:pt x="56" y="87"/>
                  </a:lnTo>
                  <a:lnTo>
                    <a:pt x="56" y="82"/>
                  </a:lnTo>
                  <a:lnTo>
                    <a:pt x="58" y="78"/>
                  </a:lnTo>
                  <a:lnTo>
                    <a:pt x="58" y="71"/>
                  </a:lnTo>
                  <a:lnTo>
                    <a:pt x="58" y="71"/>
                  </a:lnTo>
                  <a:lnTo>
                    <a:pt x="67" y="71"/>
                  </a:lnTo>
                  <a:lnTo>
                    <a:pt x="76" y="67"/>
                  </a:lnTo>
                  <a:lnTo>
                    <a:pt x="82" y="62"/>
                  </a:lnTo>
                  <a:lnTo>
                    <a:pt x="89" y="60"/>
                  </a:lnTo>
                  <a:lnTo>
                    <a:pt x="89" y="60"/>
                  </a:lnTo>
                  <a:lnTo>
                    <a:pt x="91" y="60"/>
                  </a:lnTo>
                  <a:lnTo>
                    <a:pt x="91" y="58"/>
                  </a:lnTo>
                  <a:lnTo>
                    <a:pt x="93" y="53"/>
                  </a:lnTo>
                  <a:lnTo>
                    <a:pt x="93" y="53"/>
                  </a:lnTo>
                  <a:lnTo>
                    <a:pt x="93" y="53"/>
                  </a:lnTo>
                  <a:lnTo>
                    <a:pt x="96" y="53"/>
                  </a:lnTo>
                  <a:lnTo>
                    <a:pt x="96" y="55"/>
                  </a:lnTo>
                  <a:lnTo>
                    <a:pt x="96" y="55"/>
                  </a:lnTo>
                  <a:lnTo>
                    <a:pt x="105" y="49"/>
                  </a:lnTo>
                  <a:lnTo>
                    <a:pt x="105" y="49"/>
                  </a:lnTo>
                  <a:lnTo>
                    <a:pt x="107" y="47"/>
                  </a:lnTo>
                  <a:lnTo>
                    <a:pt x="107" y="44"/>
                  </a:lnTo>
                  <a:lnTo>
                    <a:pt x="107" y="40"/>
                  </a:lnTo>
                  <a:lnTo>
                    <a:pt x="107" y="40"/>
                  </a:lnTo>
                  <a:lnTo>
                    <a:pt x="118" y="40"/>
                  </a:lnTo>
                  <a:lnTo>
                    <a:pt x="127" y="38"/>
                  </a:lnTo>
                  <a:lnTo>
                    <a:pt x="127" y="38"/>
                  </a:lnTo>
                  <a:lnTo>
                    <a:pt x="131" y="35"/>
                  </a:lnTo>
                  <a:lnTo>
                    <a:pt x="136" y="35"/>
                  </a:lnTo>
                  <a:lnTo>
                    <a:pt x="149" y="33"/>
                  </a:lnTo>
                  <a:lnTo>
                    <a:pt x="149" y="33"/>
                  </a:lnTo>
                  <a:lnTo>
                    <a:pt x="151" y="33"/>
                  </a:lnTo>
                  <a:lnTo>
                    <a:pt x="151" y="31"/>
                  </a:lnTo>
                  <a:lnTo>
                    <a:pt x="154" y="29"/>
                  </a:lnTo>
                  <a:lnTo>
                    <a:pt x="154" y="29"/>
                  </a:lnTo>
                  <a:lnTo>
                    <a:pt x="156" y="29"/>
                  </a:lnTo>
                  <a:lnTo>
                    <a:pt x="158" y="31"/>
                  </a:lnTo>
                  <a:lnTo>
                    <a:pt x="160" y="33"/>
                  </a:lnTo>
                  <a:lnTo>
                    <a:pt x="160" y="33"/>
                  </a:lnTo>
                  <a:lnTo>
                    <a:pt x="162" y="31"/>
                  </a:lnTo>
                  <a:lnTo>
                    <a:pt x="162" y="29"/>
                  </a:lnTo>
                  <a:lnTo>
                    <a:pt x="162" y="27"/>
                  </a:lnTo>
                  <a:lnTo>
                    <a:pt x="165" y="27"/>
                  </a:lnTo>
                  <a:lnTo>
                    <a:pt x="165" y="27"/>
                  </a:lnTo>
                  <a:lnTo>
                    <a:pt x="169" y="27"/>
                  </a:lnTo>
                  <a:lnTo>
                    <a:pt x="169" y="27"/>
                  </a:lnTo>
                  <a:lnTo>
                    <a:pt x="178" y="24"/>
                  </a:lnTo>
                  <a:lnTo>
                    <a:pt x="196" y="22"/>
                  </a:lnTo>
                  <a:lnTo>
                    <a:pt x="196" y="22"/>
                  </a:lnTo>
                  <a:lnTo>
                    <a:pt x="200" y="20"/>
                  </a:lnTo>
                  <a:lnTo>
                    <a:pt x="202" y="18"/>
                  </a:lnTo>
                  <a:lnTo>
                    <a:pt x="202" y="18"/>
                  </a:lnTo>
                  <a:lnTo>
                    <a:pt x="207" y="13"/>
                  </a:lnTo>
                  <a:lnTo>
                    <a:pt x="207" y="13"/>
                  </a:lnTo>
                  <a:lnTo>
                    <a:pt x="214" y="13"/>
                  </a:lnTo>
                  <a:lnTo>
                    <a:pt x="218" y="13"/>
                  </a:lnTo>
                  <a:lnTo>
                    <a:pt x="220" y="13"/>
                  </a:lnTo>
                  <a:lnTo>
                    <a:pt x="220" y="11"/>
                  </a:lnTo>
                  <a:lnTo>
                    <a:pt x="222" y="2"/>
                  </a:lnTo>
                  <a:lnTo>
                    <a:pt x="2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1889125" y="2598738"/>
              <a:ext cx="23813" cy="6350"/>
            </a:xfrm>
            <a:custGeom>
              <a:avLst/>
              <a:gdLst>
                <a:gd name="T0" fmla="*/ 6 w 15"/>
                <a:gd name="T1" fmla="*/ 0 h 4"/>
                <a:gd name="T2" fmla="*/ 6 w 15"/>
                <a:gd name="T3" fmla="*/ 0 h 4"/>
                <a:gd name="T4" fmla="*/ 15 w 15"/>
                <a:gd name="T5" fmla="*/ 0 h 4"/>
                <a:gd name="T6" fmla="*/ 15 w 15"/>
                <a:gd name="T7" fmla="*/ 0 h 4"/>
                <a:gd name="T8" fmla="*/ 13 w 15"/>
                <a:gd name="T9" fmla="*/ 2 h 4"/>
                <a:gd name="T10" fmla="*/ 11 w 15"/>
                <a:gd name="T11" fmla="*/ 4 h 4"/>
                <a:gd name="T12" fmla="*/ 2 w 15"/>
                <a:gd name="T13" fmla="*/ 2 h 4"/>
                <a:gd name="T14" fmla="*/ 0 w 15"/>
                <a:gd name="T15" fmla="*/ 0 h 4"/>
                <a:gd name="T16" fmla="*/ 2 w 15"/>
                <a:gd name="T17" fmla="*/ 0 h 4"/>
                <a:gd name="T18" fmla="*/ 6 w 15"/>
                <a:gd name="T19" fmla="*/ 0 h 4"/>
                <a:gd name="T20" fmla="*/ 6 w 1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
                  <a:moveTo>
                    <a:pt x="6" y="0"/>
                  </a:moveTo>
                  <a:lnTo>
                    <a:pt x="6" y="0"/>
                  </a:lnTo>
                  <a:lnTo>
                    <a:pt x="15" y="0"/>
                  </a:lnTo>
                  <a:lnTo>
                    <a:pt x="15" y="0"/>
                  </a:lnTo>
                  <a:lnTo>
                    <a:pt x="13" y="2"/>
                  </a:lnTo>
                  <a:lnTo>
                    <a:pt x="11" y="4"/>
                  </a:lnTo>
                  <a:lnTo>
                    <a:pt x="2" y="2"/>
                  </a:lnTo>
                  <a:lnTo>
                    <a:pt x="0" y="0"/>
                  </a:lnTo>
                  <a:lnTo>
                    <a:pt x="2"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7743825" y="2624138"/>
              <a:ext cx="131763" cy="84138"/>
            </a:xfrm>
            <a:custGeom>
              <a:avLst/>
              <a:gdLst>
                <a:gd name="T0" fmla="*/ 22 w 83"/>
                <a:gd name="T1" fmla="*/ 0 h 53"/>
                <a:gd name="T2" fmla="*/ 22 w 83"/>
                <a:gd name="T3" fmla="*/ 0 h 53"/>
                <a:gd name="T4" fmla="*/ 25 w 83"/>
                <a:gd name="T5" fmla="*/ 0 h 53"/>
                <a:gd name="T6" fmla="*/ 27 w 83"/>
                <a:gd name="T7" fmla="*/ 2 h 53"/>
                <a:gd name="T8" fmla="*/ 27 w 83"/>
                <a:gd name="T9" fmla="*/ 2 h 53"/>
                <a:gd name="T10" fmla="*/ 29 w 83"/>
                <a:gd name="T11" fmla="*/ 6 h 53"/>
                <a:gd name="T12" fmla="*/ 36 w 83"/>
                <a:gd name="T13" fmla="*/ 8 h 53"/>
                <a:gd name="T14" fmla="*/ 42 w 83"/>
                <a:gd name="T15" fmla="*/ 11 h 53"/>
                <a:gd name="T16" fmla="*/ 49 w 83"/>
                <a:gd name="T17" fmla="*/ 13 h 53"/>
                <a:gd name="T18" fmla="*/ 49 w 83"/>
                <a:gd name="T19" fmla="*/ 13 h 53"/>
                <a:gd name="T20" fmla="*/ 54 w 83"/>
                <a:gd name="T21" fmla="*/ 15 h 53"/>
                <a:gd name="T22" fmla="*/ 56 w 83"/>
                <a:gd name="T23" fmla="*/ 11 h 53"/>
                <a:gd name="T24" fmla="*/ 60 w 83"/>
                <a:gd name="T25" fmla="*/ 6 h 53"/>
                <a:gd name="T26" fmla="*/ 60 w 83"/>
                <a:gd name="T27" fmla="*/ 6 h 53"/>
                <a:gd name="T28" fmla="*/ 65 w 83"/>
                <a:gd name="T29" fmla="*/ 6 h 53"/>
                <a:gd name="T30" fmla="*/ 69 w 83"/>
                <a:gd name="T31" fmla="*/ 8 h 53"/>
                <a:gd name="T32" fmla="*/ 76 w 83"/>
                <a:gd name="T33" fmla="*/ 11 h 53"/>
                <a:gd name="T34" fmla="*/ 83 w 83"/>
                <a:gd name="T35" fmla="*/ 11 h 53"/>
                <a:gd name="T36" fmla="*/ 83 w 83"/>
                <a:gd name="T37" fmla="*/ 11 h 53"/>
                <a:gd name="T38" fmla="*/ 74 w 83"/>
                <a:gd name="T39" fmla="*/ 17 h 53"/>
                <a:gd name="T40" fmla="*/ 71 w 83"/>
                <a:gd name="T41" fmla="*/ 24 h 53"/>
                <a:gd name="T42" fmla="*/ 71 w 83"/>
                <a:gd name="T43" fmla="*/ 26 h 53"/>
                <a:gd name="T44" fmla="*/ 76 w 83"/>
                <a:gd name="T45" fmla="*/ 28 h 53"/>
                <a:gd name="T46" fmla="*/ 76 w 83"/>
                <a:gd name="T47" fmla="*/ 28 h 53"/>
                <a:gd name="T48" fmla="*/ 71 w 83"/>
                <a:gd name="T49" fmla="*/ 33 h 53"/>
                <a:gd name="T50" fmla="*/ 65 w 83"/>
                <a:gd name="T51" fmla="*/ 35 h 53"/>
                <a:gd name="T52" fmla="*/ 45 w 83"/>
                <a:gd name="T53" fmla="*/ 37 h 53"/>
                <a:gd name="T54" fmla="*/ 45 w 83"/>
                <a:gd name="T55" fmla="*/ 37 h 53"/>
                <a:gd name="T56" fmla="*/ 42 w 83"/>
                <a:gd name="T57" fmla="*/ 37 h 53"/>
                <a:gd name="T58" fmla="*/ 42 w 83"/>
                <a:gd name="T59" fmla="*/ 40 h 53"/>
                <a:gd name="T60" fmla="*/ 45 w 83"/>
                <a:gd name="T61" fmla="*/ 40 h 53"/>
                <a:gd name="T62" fmla="*/ 45 w 83"/>
                <a:gd name="T63" fmla="*/ 40 h 53"/>
                <a:gd name="T64" fmla="*/ 45 w 83"/>
                <a:gd name="T65" fmla="*/ 42 h 53"/>
                <a:gd name="T66" fmla="*/ 42 w 83"/>
                <a:gd name="T67" fmla="*/ 44 h 53"/>
                <a:gd name="T68" fmla="*/ 38 w 83"/>
                <a:gd name="T69" fmla="*/ 44 h 53"/>
                <a:gd name="T70" fmla="*/ 34 w 83"/>
                <a:gd name="T71" fmla="*/ 46 h 53"/>
                <a:gd name="T72" fmla="*/ 38 w 83"/>
                <a:gd name="T73" fmla="*/ 48 h 53"/>
                <a:gd name="T74" fmla="*/ 38 w 83"/>
                <a:gd name="T75" fmla="*/ 48 h 53"/>
                <a:gd name="T76" fmla="*/ 38 w 83"/>
                <a:gd name="T77" fmla="*/ 51 h 53"/>
                <a:gd name="T78" fmla="*/ 36 w 83"/>
                <a:gd name="T79" fmla="*/ 53 h 53"/>
                <a:gd name="T80" fmla="*/ 31 w 83"/>
                <a:gd name="T81" fmla="*/ 51 h 53"/>
                <a:gd name="T82" fmla="*/ 27 w 83"/>
                <a:gd name="T83" fmla="*/ 48 h 53"/>
                <a:gd name="T84" fmla="*/ 27 w 83"/>
                <a:gd name="T85" fmla="*/ 48 h 53"/>
                <a:gd name="T86" fmla="*/ 27 w 83"/>
                <a:gd name="T87" fmla="*/ 53 h 53"/>
                <a:gd name="T88" fmla="*/ 27 w 83"/>
                <a:gd name="T89" fmla="*/ 53 h 53"/>
                <a:gd name="T90" fmla="*/ 22 w 83"/>
                <a:gd name="T91" fmla="*/ 48 h 53"/>
                <a:gd name="T92" fmla="*/ 20 w 83"/>
                <a:gd name="T93" fmla="*/ 46 h 53"/>
                <a:gd name="T94" fmla="*/ 18 w 83"/>
                <a:gd name="T95" fmla="*/ 44 h 53"/>
                <a:gd name="T96" fmla="*/ 11 w 83"/>
                <a:gd name="T97" fmla="*/ 44 h 53"/>
                <a:gd name="T98" fmla="*/ 11 w 83"/>
                <a:gd name="T99" fmla="*/ 44 h 53"/>
                <a:gd name="T100" fmla="*/ 9 w 83"/>
                <a:gd name="T101" fmla="*/ 26 h 53"/>
                <a:gd name="T102" fmla="*/ 5 w 83"/>
                <a:gd name="T103" fmla="*/ 20 h 53"/>
                <a:gd name="T104" fmla="*/ 2 w 83"/>
                <a:gd name="T105" fmla="*/ 15 h 53"/>
                <a:gd name="T106" fmla="*/ 0 w 83"/>
                <a:gd name="T107" fmla="*/ 13 h 53"/>
                <a:gd name="T108" fmla="*/ 0 w 83"/>
                <a:gd name="T109" fmla="*/ 13 h 53"/>
                <a:gd name="T110" fmla="*/ 2 w 83"/>
                <a:gd name="T111" fmla="*/ 11 h 53"/>
                <a:gd name="T112" fmla="*/ 5 w 83"/>
                <a:gd name="T113" fmla="*/ 11 h 53"/>
                <a:gd name="T114" fmla="*/ 14 w 83"/>
                <a:gd name="T115" fmla="*/ 8 h 53"/>
                <a:gd name="T116" fmla="*/ 20 w 83"/>
                <a:gd name="T117" fmla="*/ 6 h 53"/>
                <a:gd name="T118" fmla="*/ 22 w 83"/>
                <a:gd name="T119" fmla="*/ 4 h 53"/>
                <a:gd name="T120" fmla="*/ 22 w 83"/>
                <a:gd name="T121" fmla="*/ 0 h 53"/>
                <a:gd name="T122" fmla="*/ 22 w 83"/>
                <a:gd name="T12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3">
                  <a:moveTo>
                    <a:pt x="22" y="0"/>
                  </a:moveTo>
                  <a:lnTo>
                    <a:pt x="22" y="0"/>
                  </a:lnTo>
                  <a:lnTo>
                    <a:pt x="25" y="0"/>
                  </a:lnTo>
                  <a:lnTo>
                    <a:pt x="27" y="2"/>
                  </a:lnTo>
                  <a:lnTo>
                    <a:pt x="27" y="2"/>
                  </a:lnTo>
                  <a:lnTo>
                    <a:pt x="29" y="6"/>
                  </a:lnTo>
                  <a:lnTo>
                    <a:pt x="36" y="8"/>
                  </a:lnTo>
                  <a:lnTo>
                    <a:pt x="42" y="11"/>
                  </a:lnTo>
                  <a:lnTo>
                    <a:pt x="49" y="13"/>
                  </a:lnTo>
                  <a:lnTo>
                    <a:pt x="49" y="13"/>
                  </a:lnTo>
                  <a:lnTo>
                    <a:pt x="54" y="15"/>
                  </a:lnTo>
                  <a:lnTo>
                    <a:pt x="56" y="11"/>
                  </a:lnTo>
                  <a:lnTo>
                    <a:pt x="60" y="6"/>
                  </a:lnTo>
                  <a:lnTo>
                    <a:pt x="60" y="6"/>
                  </a:lnTo>
                  <a:lnTo>
                    <a:pt x="65" y="6"/>
                  </a:lnTo>
                  <a:lnTo>
                    <a:pt x="69" y="8"/>
                  </a:lnTo>
                  <a:lnTo>
                    <a:pt x="76" y="11"/>
                  </a:lnTo>
                  <a:lnTo>
                    <a:pt x="83" y="11"/>
                  </a:lnTo>
                  <a:lnTo>
                    <a:pt x="83" y="11"/>
                  </a:lnTo>
                  <a:lnTo>
                    <a:pt x="74" y="17"/>
                  </a:lnTo>
                  <a:lnTo>
                    <a:pt x="71" y="24"/>
                  </a:lnTo>
                  <a:lnTo>
                    <a:pt x="71" y="26"/>
                  </a:lnTo>
                  <a:lnTo>
                    <a:pt x="76" y="28"/>
                  </a:lnTo>
                  <a:lnTo>
                    <a:pt x="76" y="28"/>
                  </a:lnTo>
                  <a:lnTo>
                    <a:pt x="71" y="33"/>
                  </a:lnTo>
                  <a:lnTo>
                    <a:pt x="65" y="35"/>
                  </a:lnTo>
                  <a:lnTo>
                    <a:pt x="45" y="37"/>
                  </a:lnTo>
                  <a:lnTo>
                    <a:pt x="45" y="37"/>
                  </a:lnTo>
                  <a:lnTo>
                    <a:pt x="42" y="37"/>
                  </a:lnTo>
                  <a:lnTo>
                    <a:pt x="42" y="40"/>
                  </a:lnTo>
                  <a:lnTo>
                    <a:pt x="45" y="40"/>
                  </a:lnTo>
                  <a:lnTo>
                    <a:pt x="45" y="40"/>
                  </a:lnTo>
                  <a:lnTo>
                    <a:pt x="45" y="42"/>
                  </a:lnTo>
                  <a:lnTo>
                    <a:pt x="42" y="44"/>
                  </a:lnTo>
                  <a:lnTo>
                    <a:pt x="38" y="44"/>
                  </a:lnTo>
                  <a:lnTo>
                    <a:pt x="34" y="46"/>
                  </a:lnTo>
                  <a:lnTo>
                    <a:pt x="38" y="48"/>
                  </a:lnTo>
                  <a:lnTo>
                    <a:pt x="38" y="48"/>
                  </a:lnTo>
                  <a:lnTo>
                    <a:pt x="38" y="51"/>
                  </a:lnTo>
                  <a:lnTo>
                    <a:pt x="36" y="53"/>
                  </a:lnTo>
                  <a:lnTo>
                    <a:pt x="31" y="51"/>
                  </a:lnTo>
                  <a:lnTo>
                    <a:pt x="27" y="48"/>
                  </a:lnTo>
                  <a:lnTo>
                    <a:pt x="27" y="48"/>
                  </a:lnTo>
                  <a:lnTo>
                    <a:pt x="27" y="53"/>
                  </a:lnTo>
                  <a:lnTo>
                    <a:pt x="27" y="53"/>
                  </a:lnTo>
                  <a:lnTo>
                    <a:pt x="22" y="48"/>
                  </a:lnTo>
                  <a:lnTo>
                    <a:pt x="20" y="46"/>
                  </a:lnTo>
                  <a:lnTo>
                    <a:pt x="18" y="44"/>
                  </a:lnTo>
                  <a:lnTo>
                    <a:pt x="11" y="44"/>
                  </a:lnTo>
                  <a:lnTo>
                    <a:pt x="11" y="44"/>
                  </a:lnTo>
                  <a:lnTo>
                    <a:pt x="9" y="26"/>
                  </a:lnTo>
                  <a:lnTo>
                    <a:pt x="5" y="20"/>
                  </a:lnTo>
                  <a:lnTo>
                    <a:pt x="2" y="15"/>
                  </a:lnTo>
                  <a:lnTo>
                    <a:pt x="0" y="13"/>
                  </a:lnTo>
                  <a:lnTo>
                    <a:pt x="0" y="13"/>
                  </a:lnTo>
                  <a:lnTo>
                    <a:pt x="2" y="11"/>
                  </a:lnTo>
                  <a:lnTo>
                    <a:pt x="5" y="11"/>
                  </a:lnTo>
                  <a:lnTo>
                    <a:pt x="14" y="8"/>
                  </a:lnTo>
                  <a:lnTo>
                    <a:pt x="20" y="6"/>
                  </a:lnTo>
                  <a:lnTo>
                    <a:pt x="22" y="4"/>
                  </a:lnTo>
                  <a:lnTo>
                    <a:pt x="22"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1430338" y="2633663"/>
              <a:ext cx="26988" cy="25400"/>
            </a:xfrm>
            <a:custGeom>
              <a:avLst/>
              <a:gdLst>
                <a:gd name="T0" fmla="*/ 11 w 17"/>
                <a:gd name="T1" fmla="*/ 0 h 16"/>
                <a:gd name="T2" fmla="*/ 11 w 17"/>
                <a:gd name="T3" fmla="*/ 0 h 16"/>
                <a:gd name="T4" fmla="*/ 15 w 17"/>
                <a:gd name="T5" fmla="*/ 2 h 16"/>
                <a:gd name="T6" fmla="*/ 17 w 17"/>
                <a:gd name="T7" fmla="*/ 5 h 16"/>
                <a:gd name="T8" fmla="*/ 15 w 17"/>
                <a:gd name="T9" fmla="*/ 9 h 16"/>
                <a:gd name="T10" fmla="*/ 15 w 17"/>
                <a:gd name="T11" fmla="*/ 16 h 16"/>
                <a:gd name="T12" fmla="*/ 15 w 17"/>
                <a:gd name="T13" fmla="*/ 16 h 16"/>
                <a:gd name="T14" fmla="*/ 9 w 17"/>
                <a:gd name="T15" fmla="*/ 11 h 16"/>
                <a:gd name="T16" fmla="*/ 0 w 17"/>
                <a:gd name="T17" fmla="*/ 11 h 16"/>
                <a:gd name="T18" fmla="*/ 0 w 17"/>
                <a:gd name="T19" fmla="*/ 11 h 16"/>
                <a:gd name="T20" fmla="*/ 2 w 17"/>
                <a:gd name="T21" fmla="*/ 9 h 16"/>
                <a:gd name="T22" fmla="*/ 6 w 17"/>
                <a:gd name="T23" fmla="*/ 7 h 16"/>
                <a:gd name="T24" fmla="*/ 9 w 17"/>
                <a:gd name="T25" fmla="*/ 5 h 16"/>
                <a:gd name="T26" fmla="*/ 11 w 17"/>
                <a:gd name="T27" fmla="*/ 0 h 16"/>
                <a:gd name="T28" fmla="*/ 11 w 17"/>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11" y="0"/>
                  </a:moveTo>
                  <a:lnTo>
                    <a:pt x="11" y="0"/>
                  </a:lnTo>
                  <a:lnTo>
                    <a:pt x="15" y="2"/>
                  </a:lnTo>
                  <a:lnTo>
                    <a:pt x="17" y="5"/>
                  </a:lnTo>
                  <a:lnTo>
                    <a:pt x="15" y="9"/>
                  </a:lnTo>
                  <a:lnTo>
                    <a:pt x="15" y="16"/>
                  </a:lnTo>
                  <a:lnTo>
                    <a:pt x="15" y="16"/>
                  </a:lnTo>
                  <a:lnTo>
                    <a:pt x="9" y="11"/>
                  </a:lnTo>
                  <a:lnTo>
                    <a:pt x="0" y="11"/>
                  </a:lnTo>
                  <a:lnTo>
                    <a:pt x="0" y="11"/>
                  </a:lnTo>
                  <a:lnTo>
                    <a:pt x="2" y="9"/>
                  </a:lnTo>
                  <a:lnTo>
                    <a:pt x="6" y="7"/>
                  </a:lnTo>
                  <a:lnTo>
                    <a:pt x="9" y="5"/>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7888288" y="2644775"/>
              <a:ext cx="60325" cy="42863"/>
            </a:xfrm>
            <a:custGeom>
              <a:avLst/>
              <a:gdLst>
                <a:gd name="T0" fmla="*/ 0 w 38"/>
                <a:gd name="T1" fmla="*/ 4 h 27"/>
                <a:gd name="T2" fmla="*/ 0 w 38"/>
                <a:gd name="T3" fmla="*/ 4 h 27"/>
                <a:gd name="T4" fmla="*/ 5 w 38"/>
                <a:gd name="T5" fmla="*/ 2 h 27"/>
                <a:gd name="T6" fmla="*/ 9 w 38"/>
                <a:gd name="T7" fmla="*/ 0 h 27"/>
                <a:gd name="T8" fmla="*/ 20 w 38"/>
                <a:gd name="T9" fmla="*/ 2 h 27"/>
                <a:gd name="T10" fmla="*/ 32 w 38"/>
                <a:gd name="T11" fmla="*/ 7 h 27"/>
                <a:gd name="T12" fmla="*/ 38 w 38"/>
                <a:gd name="T13" fmla="*/ 13 h 27"/>
                <a:gd name="T14" fmla="*/ 38 w 38"/>
                <a:gd name="T15" fmla="*/ 13 h 27"/>
                <a:gd name="T16" fmla="*/ 36 w 38"/>
                <a:gd name="T17" fmla="*/ 15 h 27"/>
                <a:gd name="T18" fmla="*/ 34 w 38"/>
                <a:gd name="T19" fmla="*/ 15 h 27"/>
                <a:gd name="T20" fmla="*/ 29 w 38"/>
                <a:gd name="T21" fmla="*/ 18 h 27"/>
                <a:gd name="T22" fmla="*/ 23 w 38"/>
                <a:gd name="T23" fmla="*/ 20 h 27"/>
                <a:gd name="T24" fmla="*/ 23 w 38"/>
                <a:gd name="T25" fmla="*/ 24 h 27"/>
                <a:gd name="T26" fmla="*/ 23 w 38"/>
                <a:gd name="T27" fmla="*/ 27 h 27"/>
                <a:gd name="T28" fmla="*/ 23 w 38"/>
                <a:gd name="T29" fmla="*/ 27 h 27"/>
                <a:gd name="T30" fmla="*/ 20 w 38"/>
                <a:gd name="T31" fmla="*/ 27 h 27"/>
                <a:gd name="T32" fmla="*/ 18 w 38"/>
                <a:gd name="T33" fmla="*/ 24 h 27"/>
                <a:gd name="T34" fmla="*/ 16 w 38"/>
                <a:gd name="T35" fmla="*/ 20 h 27"/>
                <a:gd name="T36" fmla="*/ 16 w 38"/>
                <a:gd name="T37" fmla="*/ 20 h 27"/>
                <a:gd name="T38" fmla="*/ 12 w 38"/>
                <a:gd name="T39" fmla="*/ 20 h 27"/>
                <a:gd name="T40" fmla="*/ 7 w 38"/>
                <a:gd name="T41" fmla="*/ 20 h 27"/>
                <a:gd name="T42" fmla="*/ 7 w 38"/>
                <a:gd name="T43" fmla="*/ 20 h 27"/>
                <a:gd name="T44" fmla="*/ 5 w 38"/>
                <a:gd name="T45" fmla="*/ 15 h 27"/>
                <a:gd name="T46" fmla="*/ 5 w 38"/>
                <a:gd name="T47" fmla="*/ 11 h 27"/>
                <a:gd name="T48" fmla="*/ 5 w 38"/>
                <a:gd name="T49" fmla="*/ 7 h 27"/>
                <a:gd name="T50" fmla="*/ 0 w 38"/>
                <a:gd name="T51" fmla="*/ 4 h 27"/>
                <a:gd name="T52" fmla="*/ 0 w 38"/>
                <a:gd name="T5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27">
                  <a:moveTo>
                    <a:pt x="0" y="4"/>
                  </a:moveTo>
                  <a:lnTo>
                    <a:pt x="0" y="4"/>
                  </a:lnTo>
                  <a:lnTo>
                    <a:pt x="5" y="2"/>
                  </a:lnTo>
                  <a:lnTo>
                    <a:pt x="9" y="0"/>
                  </a:lnTo>
                  <a:lnTo>
                    <a:pt x="20" y="2"/>
                  </a:lnTo>
                  <a:lnTo>
                    <a:pt x="32" y="7"/>
                  </a:lnTo>
                  <a:lnTo>
                    <a:pt x="38" y="13"/>
                  </a:lnTo>
                  <a:lnTo>
                    <a:pt x="38" y="13"/>
                  </a:lnTo>
                  <a:lnTo>
                    <a:pt x="36" y="15"/>
                  </a:lnTo>
                  <a:lnTo>
                    <a:pt x="34" y="15"/>
                  </a:lnTo>
                  <a:lnTo>
                    <a:pt x="29" y="18"/>
                  </a:lnTo>
                  <a:lnTo>
                    <a:pt x="23" y="20"/>
                  </a:lnTo>
                  <a:lnTo>
                    <a:pt x="23" y="24"/>
                  </a:lnTo>
                  <a:lnTo>
                    <a:pt x="23" y="27"/>
                  </a:lnTo>
                  <a:lnTo>
                    <a:pt x="23" y="27"/>
                  </a:lnTo>
                  <a:lnTo>
                    <a:pt x="20" y="27"/>
                  </a:lnTo>
                  <a:lnTo>
                    <a:pt x="18" y="24"/>
                  </a:lnTo>
                  <a:lnTo>
                    <a:pt x="16" y="20"/>
                  </a:lnTo>
                  <a:lnTo>
                    <a:pt x="16" y="20"/>
                  </a:lnTo>
                  <a:lnTo>
                    <a:pt x="12" y="20"/>
                  </a:lnTo>
                  <a:lnTo>
                    <a:pt x="7" y="20"/>
                  </a:lnTo>
                  <a:lnTo>
                    <a:pt x="7" y="20"/>
                  </a:lnTo>
                  <a:lnTo>
                    <a:pt x="5" y="15"/>
                  </a:lnTo>
                  <a:lnTo>
                    <a:pt x="5" y="11"/>
                  </a:lnTo>
                  <a:lnTo>
                    <a:pt x="5" y="7"/>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70838" y="2659063"/>
              <a:ext cx="87313" cy="34925"/>
            </a:xfrm>
            <a:custGeom>
              <a:avLst/>
              <a:gdLst>
                <a:gd name="T0" fmla="*/ 2 w 55"/>
                <a:gd name="T1" fmla="*/ 0 h 22"/>
                <a:gd name="T2" fmla="*/ 2 w 55"/>
                <a:gd name="T3" fmla="*/ 0 h 22"/>
                <a:gd name="T4" fmla="*/ 8 w 55"/>
                <a:gd name="T5" fmla="*/ 0 h 22"/>
                <a:gd name="T6" fmla="*/ 8 w 55"/>
                <a:gd name="T7" fmla="*/ 0 h 22"/>
                <a:gd name="T8" fmla="*/ 15 w 55"/>
                <a:gd name="T9" fmla="*/ 0 h 22"/>
                <a:gd name="T10" fmla="*/ 20 w 55"/>
                <a:gd name="T11" fmla="*/ 2 h 22"/>
                <a:gd name="T12" fmla="*/ 24 w 55"/>
                <a:gd name="T13" fmla="*/ 4 h 22"/>
                <a:gd name="T14" fmla="*/ 28 w 55"/>
                <a:gd name="T15" fmla="*/ 6 h 22"/>
                <a:gd name="T16" fmla="*/ 28 w 55"/>
                <a:gd name="T17" fmla="*/ 6 h 22"/>
                <a:gd name="T18" fmla="*/ 37 w 55"/>
                <a:gd name="T19" fmla="*/ 11 h 22"/>
                <a:gd name="T20" fmla="*/ 46 w 55"/>
                <a:gd name="T21" fmla="*/ 15 h 22"/>
                <a:gd name="T22" fmla="*/ 46 w 55"/>
                <a:gd name="T23" fmla="*/ 15 h 22"/>
                <a:gd name="T24" fmla="*/ 53 w 55"/>
                <a:gd name="T25" fmla="*/ 18 h 22"/>
                <a:gd name="T26" fmla="*/ 55 w 55"/>
                <a:gd name="T27" fmla="*/ 18 h 22"/>
                <a:gd name="T28" fmla="*/ 55 w 55"/>
                <a:gd name="T29" fmla="*/ 22 h 22"/>
                <a:gd name="T30" fmla="*/ 55 w 55"/>
                <a:gd name="T31" fmla="*/ 22 h 22"/>
                <a:gd name="T32" fmla="*/ 40 w 55"/>
                <a:gd name="T33" fmla="*/ 22 h 22"/>
                <a:gd name="T34" fmla="*/ 31 w 55"/>
                <a:gd name="T35" fmla="*/ 20 h 22"/>
                <a:gd name="T36" fmla="*/ 20 w 55"/>
                <a:gd name="T37" fmla="*/ 18 h 22"/>
                <a:gd name="T38" fmla="*/ 8 w 55"/>
                <a:gd name="T39" fmla="*/ 15 h 22"/>
                <a:gd name="T40" fmla="*/ 8 w 55"/>
                <a:gd name="T41" fmla="*/ 15 h 22"/>
                <a:gd name="T42" fmla="*/ 8 w 55"/>
                <a:gd name="T43" fmla="*/ 11 h 22"/>
                <a:gd name="T44" fmla="*/ 8 w 55"/>
                <a:gd name="T45" fmla="*/ 9 h 22"/>
                <a:gd name="T46" fmla="*/ 4 w 55"/>
                <a:gd name="T47" fmla="*/ 6 h 22"/>
                <a:gd name="T48" fmla="*/ 2 w 55"/>
                <a:gd name="T49" fmla="*/ 4 h 22"/>
                <a:gd name="T50" fmla="*/ 0 w 55"/>
                <a:gd name="T51" fmla="*/ 2 h 22"/>
                <a:gd name="T52" fmla="*/ 2 w 55"/>
                <a:gd name="T53" fmla="*/ 0 h 22"/>
                <a:gd name="T54" fmla="*/ 2 w 55"/>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22">
                  <a:moveTo>
                    <a:pt x="2" y="0"/>
                  </a:moveTo>
                  <a:lnTo>
                    <a:pt x="2" y="0"/>
                  </a:lnTo>
                  <a:lnTo>
                    <a:pt x="8" y="0"/>
                  </a:lnTo>
                  <a:lnTo>
                    <a:pt x="8" y="0"/>
                  </a:lnTo>
                  <a:lnTo>
                    <a:pt x="15" y="0"/>
                  </a:lnTo>
                  <a:lnTo>
                    <a:pt x="20" y="2"/>
                  </a:lnTo>
                  <a:lnTo>
                    <a:pt x="24" y="4"/>
                  </a:lnTo>
                  <a:lnTo>
                    <a:pt x="28" y="6"/>
                  </a:lnTo>
                  <a:lnTo>
                    <a:pt x="28" y="6"/>
                  </a:lnTo>
                  <a:lnTo>
                    <a:pt x="37" y="11"/>
                  </a:lnTo>
                  <a:lnTo>
                    <a:pt x="46" y="15"/>
                  </a:lnTo>
                  <a:lnTo>
                    <a:pt x="46" y="15"/>
                  </a:lnTo>
                  <a:lnTo>
                    <a:pt x="53" y="18"/>
                  </a:lnTo>
                  <a:lnTo>
                    <a:pt x="55" y="18"/>
                  </a:lnTo>
                  <a:lnTo>
                    <a:pt x="55" y="22"/>
                  </a:lnTo>
                  <a:lnTo>
                    <a:pt x="55" y="22"/>
                  </a:lnTo>
                  <a:lnTo>
                    <a:pt x="40" y="22"/>
                  </a:lnTo>
                  <a:lnTo>
                    <a:pt x="31" y="20"/>
                  </a:lnTo>
                  <a:lnTo>
                    <a:pt x="20" y="18"/>
                  </a:lnTo>
                  <a:lnTo>
                    <a:pt x="8" y="15"/>
                  </a:lnTo>
                  <a:lnTo>
                    <a:pt x="8" y="15"/>
                  </a:lnTo>
                  <a:lnTo>
                    <a:pt x="8" y="11"/>
                  </a:lnTo>
                  <a:lnTo>
                    <a:pt x="8" y="9"/>
                  </a:lnTo>
                  <a:lnTo>
                    <a:pt x="4" y="6"/>
                  </a:lnTo>
                  <a:lnTo>
                    <a:pt x="2" y="4"/>
                  </a:lnTo>
                  <a:lnTo>
                    <a:pt x="0"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1839913" y="2728913"/>
              <a:ext cx="150813" cy="123825"/>
            </a:xfrm>
            <a:custGeom>
              <a:avLst/>
              <a:gdLst>
                <a:gd name="T0" fmla="*/ 31 w 95"/>
                <a:gd name="T1" fmla="*/ 16 h 78"/>
                <a:gd name="T2" fmla="*/ 33 w 95"/>
                <a:gd name="T3" fmla="*/ 14 h 78"/>
                <a:gd name="T4" fmla="*/ 31 w 95"/>
                <a:gd name="T5" fmla="*/ 11 h 78"/>
                <a:gd name="T6" fmla="*/ 40 w 95"/>
                <a:gd name="T7" fmla="*/ 9 h 78"/>
                <a:gd name="T8" fmla="*/ 64 w 95"/>
                <a:gd name="T9" fmla="*/ 7 h 78"/>
                <a:gd name="T10" fmla="*/ 73 w 95"/>
                <a:gd name="T11" fmla="*/ 0 h 78"/>
                <a:gd name="T12" fmla="*/ 75 w 95"/>
                <a:gd name="T13" fmla="*/ 2 h 78"/>
                <a:gd name="T14" fmla="*/ 80 w 95"/>
                <a:gd name="T15" fmla="*/ 16 h 78"/>
                <a:gd name="T16" fmla="*/ 80 w 95"/>
                <a:gd name="T17" fmla="*/ 20 h 78"/>
                <a:gd name="T18" fmla="*/ 73 w 95"/>
                <a:gd name="T19" fmla="*/ 25 h 78"/>
                <a:gd name="T20" fmla="*/ 73 w 95"/>
                <a:gd name="T21" fmla="*/ 27 h 78"/>
                <a:gd name="T22" fmla="*/ 80 w 95"/>
                <a:gd name="T23" fmla="*/ 34 h 78"/>
                <a:gd name="T24" fmla="*/ 91 w 95"/>
                <a:gd name="T25" fmla="*/ 31 h 78"/>
                <a:gd name="T26" fmla="*/ 93 w 95"/>
                <a:gd name="T27" fmla="*/ 47 h 78"/>
                <a:gd name="T28" fmla="*/ 95 w 95"/>
                <a:gd name="T29" fmla="*/ 62 h 78"/>
                <a:gd name="T30" fmla="*/ 86 w 95"/>
                <a:gd name="T31" fmla="*/ 60 h 78"/>
                <a:gd name="T32" fmla="*/ 84 w 95"/>
                <a:gd name="T33" fmla="*/ 62 h 78"/>
                <a:gd name="T34" fmla="*/ 84 w 95"/>
                <a:gd name="T35" fmla="*/ 69 h 78"/>
                <a:gd name="T36" fmla="*/ 77 w 95"/>
                <a:gd name="T37" fmla="*/ 69 h 78"/>
                <a:gd name="T38" fmla="*/ 73 w 95"/>
                <a:gd name="T39" fmla="*/ 69 h 78"/>
                <a:gd name="T40" fmla="*/ 66 w 95"/>
                <a:gd name="T41" fmla="*/ 74 h 78"/>
                <a:gd name="T42" fmla="*/ 60 w 95"/>
                <a:gd name="T43" fmla="*/ 78 h 78"/>
                <a:gd name="T44" fmla="*/ 55 w 95"/>
                <a:gd name="T45" fmla="*/ 78 h 78"/>
                <a:gd name="T46" fmla="*/ 48 w 95"/>
                <a:gd name="T47" fmla="*/ 65 h 78"/>
                <a:gd name="T48" fmla="*/ 42 w 95"/>
                <a:gd name="T49" fmla="*/ 62 h 78"/>
                <a:gd name="T50" fmla="*/ 37 w 95"/>
                <a:gd name="T51" fmla="*/ 54 h 78"/>
                <a:gd name="T52" fmla="*/ 33 w 95"/>
                <a:gd name="T53" fmla="*/ 54 h 78"/>
                <a:gd name="T54" fmla="*/ 31 w 95"/>
                <a:gd name="T55" fmla="*/ 47 h 78"/>
                <a:gd name="T56" fmla="*/ 24 w 95"/>
                <a:gd name="T57" fmla="*/ 47 h 78"/>
                <a:gd name="T58" fmla="*/ 11 w 95"/>
                <a:gd name="T59" fmla="*/ 42 h 78"/>
                <a:gd name="T60" fmla="*/ 2 w 95"/>
                <a:gd name="T61" fmla="*/ 42 h 78"/>
                <a:gd name="T62" fmla="*/ 0 w 95"/>
                <a:gd name="T63" fmla="*/ 36 h 78"/>
                <a:gd name="T64" fmla="*/ 11 w 95"/>
                <a:gd name="T65" fmla="*/ 36 h 78"/>
                <a:gd name="T66" fmla="*/ 26 w 95"/>
                <a:gd name="T67" fmla="*/ 40 h 78"/>
                <a:gd name="T68" fmla="*/ 37 w 95"/>
                <a:gd name="T69" fmla="*/ 38 h 78"/>
                <a:gd name="T70" fmla="*/ 42 w 95"/>
                <a:gd name="T71" fmla="*/ 34 h 78"/>
                <a:gd name="T72" fmla="*/ 42 w 95"/>
                <a:gd name="T73" fmla="*/ 25 h 78"/>
                <a:gd name="T74" fmla="*/ 40 w 95"/>
                <a:gd name="T75" fmla="*/ 20 h 78"/>
                <a:gd name="T76" fmla="*/ 26 w 95"/>
                <a:gd name="T77" fmla="*/ 18 h 78"/>
                <a:gd name="T78" fmla="*/ 26 w 95"/>
                <a:gd name="T79" fmla="*/ 11 h 78"/>
                <a:gd name="T80" fmla="*/ 28 w 95"/>
                <a:gd name="T81" fmla="*/ 14 h 78"/>
                <a:gd name="T82" fmla="*/ 31 w 95"/>
                <a:gd name="T83"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78">
                  <a:moveTo>
                    <a:pt x="31" y="16"/>
                  </a:moveTo>
                  <a:lnTo>
                    <a:pt x="31" y="16"/>
                  </a:lnTo>
                  <a:lnTo>
                    <a:pt x="33" y="16"/>
                  </a:lnTo>
                  <a:lnTo>
                    <a:pt x="33" y="14"/>
                  </a:lnTo>
                  <a:lnTo>
                    <a:pt x="31" y="11"/>
                  </a:lnTo>
                  <a:lnTo>
                    <a:pt x="31" y="11"/>
                  </a:lnTo>
                  <a:lnTo>
                    <a:pt x="35" y="9"/>
                  </a:lnTo>
                  <a:lnTo>
                    <a:pt x="40" y="9"/>
                  </a:lnTo>
                  <a:lnTo>
                    <a:pt x="53" y="7"/>
                  </a:lnTo>
                  <a:lnTo>
                    <a:pt x="64" y="7"/>
                  </a:lnTo>
                  <a:lnTo>
                    <a:pt x="68" y="5"/>
                  </a:lnTo>
                  <a:lnTo>
                    <a:pt x="73" y="0"/>
                  </a:lnTo>
                  <a:lnTo>
                    <a:pt x="73" y="0"/>
                  </a:lnTo>
                  <a:lnTo>
                    <a:pt x="75" y="2"/>
                  </a:lnTo>
                  <a:lnTo>
                    <a:pt x="77" y="7"/>
                  </a:lnTo>
                  <a:lnTo>
                    <a:pt x="80" y="16"/>
                  </a:lnTo>
                  <a:lnTo>
                    <a:pt x="80" y="16"/>
                  </a:lnTo>
                  <a:lnTo>
                    <a:pt x="80" y="20"/>
                  </a:lnTo>
                  <a:lnTo>
                    <a:pt x="77" y="22"/>
                  </a:lnTo>
                  <a:lnTo>
                    <a:pt x="73" y="25"/>
                  </a:lnTo>
                  <a:lnTo>
                    <a:pt x="73" y="27"/>
                  </a:lnTo>
                  <a:lnTo>
                    <a:pt x="73" y="27"/>
                  </a:lnTo>
                  <a:lnTo>
                    <a:pt x="75" y="34"/>
                  </a:lnTo>
                  <a:lnTo>
                    <a:pt x="80" y="34"/>
                  </a:lnTo>
                  <a:lnTo>
                    <a:pt x="91" y="31"/>
                  </a:lnTo>
                  <a:lnTo>
                    <a:pt x="91" y="31"/>
                  </a:lnTo>
                  <a:lnTo>
                    <a:pt x="93" y="40"/>
                  </a:lnTo>
                  <a:lnTo>
                    <a:pt x="93" y="47"/>
                  </a:lnTo>
                  <a:lnTo>
                    <a:pt x="95" y="62"/>
                  </a:lnTo>
                  <a:lnTo>
                    <a:pt x="95" y="62"/>
                  </a:lnTo>
                  <a:lnTo>
                    <a:pt x="88" y="62"/>
                  </a:lnTo>
                  <a:lnTo>
                    <a:pt x="86" y="60"/>
                  </a:lnTo>
                  <a:lnTo>
                    <a:pt x="84" y="62"/>
                  </a:lnTo>
                  <a:lnTo>
                    <a:pt x="84" y="62"/>
                  </a:lnTo>
                  <a:lnTo>
                    <a:pt x="84" y="67"/>
                  </a:lnTo>
                  <a:lnTo>
                    <a:pt x="84" y="69"/>
                  </a:lnTo>
                  <a:lnTo>
                    <a:pt x="84" y="69"/>
                  </a:lnTo>
                  <a:lnTo>
                    <a:pt x="77" y="69"/>
                  </a:lnTo>
                  <a:lnTo>
                    <a:pt x="73" y="69"/>
                  </a:lnTo>
                  <a:lnTo>
                    <a:pt x="73" y="69"/>
                  </a:lnTo>
                  <a:lnTo>
                    <a:pt x="68" y="71"/>
                  </a:lnTo>
                  <a:lnTo>
                    <a:pt x="66" y="74"/>
                  </a:lnTo>
                  <a:lnTo>
                    <a:pt x="64" y="76"/>
                  </a:lnTo>
                  <a:lnTo>
                    <a:pt x="60" y="78"/>
                  </a:lnTo>
                  <a:lnTo>
                    <a:pt x="60" y="78"/>
                  </a:lnTo>
                  <a:lnTo>
                    <a:pt x="55" y="78"/>
                  </a:lnTo>
                  <a:lnTo>
                    <a:pt x="53" y="74"/>
                  </a:lnTo>
                  <a:lnTo>
                    <a:pt x="48" y="65"/>
                  </a:lnTo>
                  <a:lnTo>
                    <a:pt x="48" y="65"/>
                  </a:lnTo>
                  <a:lnTo>
                    <a:pt x="42" y="62"/>
                  </a:lnTo>
                  <a:lnTo>
                    <a:pt x="37" y="60"/>
                  </a:lnTo>
                  <a:lnTo>
                    <a:pt x="37" y="54"/>
                  </a:lnTo>
                  <a:lnTo>
                    <a:pt x="37" y="54"/>
                  </a:lnTo>
                  <a:lnTo>
                    <a:pt x="33" y="54"/>
                  </a:lnTo>
                  <a:lnTo>
                    <a:pt x="31" y="54"/>
                  </a:lnTo>
                  <a:lnTo>
                    <a:pt x="31" y="47"/>
                  </a:lnTo>
                  <a:lnTo>
                    <a:pt x="31" y="47"/>
                  </a:lnTo>
                  <a:lnTo>
                    <a:pt x="24" y="47"/>
                  </a:lnTo>
                  <a:lnTo>
                    <a:pt x="20" y="47"/>
                  </a:lnTo>
                  <a:lnTo>
                    <a:pt x="11" y="42"/>
                  </a:lnTo>
                  <a:lnTo>
                    <a:pt x="11" y="42"/>
                  </a:lnTo>
                  <a:lnTo>
                    <a:pt x="2" y="42"/>
                  </a:lnTo>
                  <a:lnTo>
                    <a:pt x="0" y="40"/>
                  </a:lnTo>
                  <a:lnTo>
                    <a:pt x="0" y="36"/>
                  </a:lnTo>
                  <a:lnTo>
                    <a:pt x="0" y="36"/>
                  </a:lnTo>
                  <a:lnTo>
                    <a:pt x="11" y="36"/>
                  </a:lnTo>
                  <a:lnTo>
                    <a:pt x="20" y="38"/>
                  </a:lnTo>
                  <a:lnTo>
                    <a:pt x="26" y="40"/>
                  </a:lnTo>
                  <a:lnTo>
                    <a:pt x="37" y="38"/>
                  </a:lnTo>
                  <a:lnTo>
                    <a:pt x="37" y="38"/>
                  </a:lnTo>
                  <a:lnTo>
                    <a:pt x="40" y="38"/>
                  </a:lnTo>
                  <a:lnTo>
                    <a:pt x="42" y="34"/>
                  </a:lnTo>
                  <a:lnTo>
                    <a:pt x="42" y="25"/>
                  </a:lnTo>
                  <a:lnTo>
                    <a:pt x="42" y="25"/>
                  </a:lnTo>
                  <a:lnTo>
                    <a:pt x="42" y="20"/>
                  </a:lnTo>
                  <a:lnTo>
                    <a:pt x="40" y="20"/>
                  </a:lnTo>
                  <a:lnTo>
                    <a:pt x="33" y="20"/>
                  </a:lnTo>
                  <a:lnTo>
                    <a:pt x="26" y="18"/>
                  </a:lnTo>
                  <a:lnTo>
                    <a:pt x="26" y="16"/>
                  </a:lnTo>
                  <a:lnTo>
                    <a:pt x="26" y="11"/>
                  </a:lnTo>
                  <a:lnTo>
                    <a:pt x="26" y="11"/>
                  </a:lnTo>
                  <a:lnTo>
                    <a:pt x="28" y="14"/>
                  </a:lnTo>
                  <a:lnTo>
                    <a:pt x="31" y="16"/>
                  </a:lnTo>
                  <a:lnTo>
                    <a:pt x="31"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2382838" y="2743200"/>
              <a:ext cx="92075" cy="42863"/>
            </a:xfrm>
            <a:custGeom>
              <a:avLst/>
              <a:gdLst>
                <a:gd name="T0" fmla="*/ 0 w 58"/>
                <a:gd name="T1" fmla="*/ 2 h 27"/>
                <a:gd name="T2" fmla="*/ 0 w 58"/>
                <a:gd name="T3" fmla="*/ 2 h 27"/>
                <a:gd name="T4" fmla="*/ 2 w 58"/>
                <a:gd name="T5" fmla="*/ 0 h 27"/>
                <a:gd name="T6" fmla="*/ 7 w 58"/>
                <a:gd name="T7" fmla="*/ 0 h 27"/>
                <a:gd name="T8" fmla="*/ 15 w 58"/>
                <a:gd name="T9" fmla="*/ 0 h 27"/>
                <a:gd name="T10" fmla="*/ 15 w 58"/>
                <a:gd name="T11" fmla="*/ 0 h 27"/>
                <a:gd name="T12" fmla="*/ 27 w 58"/>
                <a:gd name="T13" fmla="*/ 2 h 27"/>
                <a:gd name="T14" fmla="*/ 35 w 58"/>
                <a:gd name="T15" fmla="*/ 5 h 27"/>
                <a:gd name="T16" fmla="*/ 58 w 58"/>
                <a:gd name="T17" fmla="*/ 11 h 27"/>
                <a:gd name="T18" fmla="*/ 58 w 58"/>
                <a:gd name="T19" fmla="*/ 11 h 27"/>
                <a:gd name="T20" fmla="*/ 56 w 58"/>
                <a:gd name="T21" fmla="*/ 16 h 27"/>
                <a:gd name="T22" fmla="*/ 56 w 58"/>
                <a:gd name="T23" fmla="*/ 18 h 27"/>
                <a:gd name="T24" fmla="*/ 53 w 58"/>
                <a:gd name="T25" fmla="*/ 22 h 27"/>
                <a:gd name="T26" fmla="*/ 53 w 58"/>
                <a:gd name="T27" fmla="*/ 27 h 27"/>
                <a:gd name="T28" fmla="*/ 53 w 58"/>
                <a:gd name="T29" fmla="*/ 27 h 27"/>
                <a:gd name="T30" fmla="*/ 40 w 58"/>
                <a:gd name="T31" fmla="*/ 25 h 27"/>
                <a:gd name="T32" fmla="*/ 29 w 58"/>
                <a:gd name="T33" fmla="*/ 22 h 27"/>
                <a:gd name="T34" fmla="*/ 20 w 58"/>
                <a:gd name="T35" fmla="*/ 18 h 27"/>
                <a:gd name="T36" fmla="*/ 11 w 58"/>
                <a:gd name="T37" fmla="*/ 11 h 27"/>
                <a:gd name="T38" fmla="*/ 11 w 58"/>
                <a:gd name="T39" fmla="*/ 11 h 27"/>
                <a:gd name="T40" fmla="*/ 7 w 58"/>
                <a:gd name="T41" fmla="*/ 5 h 27"/>
                <a:gd name="T42" fmla="*/ 4 w 58"/>
                <a:gd name="T43" fmla="*/ 5 h 27"/>
                <a:gd name="T44" fmla="*/ 0 w 58"/>
                <a:gd name="T45" fmla="*/ 2 h 27"/>
                <a:gd name="T46" fmla="*/ 0 w 58"/>
                <a:gd name="T4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0" y="2"/>
                  </a:moveTo>
                  <a:lnTo>
                    <a:pt x="0" y="2"/>
                  </a:lnTo>
                  <a:lnTo>
                    <a:pt x="2" y="0"/>
                  </a:lnTo>
                  <a:lnTo>
                    <a:pt x="7" y="0"/>
                  </a:lnTo>
                  <a:lnTo>
                    <a:pt x="15" y="0"/>
                  </a:lnTo>
                  <a:lnTo>
                    <a:pt x="15" y="0"/>
                  </a:lnTo>
                  <a:lnTo>
                    <a:pt x="27" y="2"/>
                  </a:lnTo>
                  <a:lnTo>
                    <a:pt x="35" y="5"/>
                  </a:lnTo>
                  <a:lnTo>
                    <a:pt x="58" y="11"/>
                  </a:lnTo>
                  <a:lnTo>
                    <a:pt x="58" y="11"/>
                  </a:lnTo>
                  <a:lnTo>
                    <a:pt x="56" y="16"/>
                  </a:lnTo>
                  <a:lnTo>
                    <a:pt x="56" y="18"/>
                  </a:lnTo>
                  <a:lnTo>
                    <a:pt x="53" y="22"/>
                  </a:lnTo>
                  <a:lnTo>
                    <a:pt x="53" y="27"/>
                  </a:lnTo>
                  <a:lnTo>
                    <a:pt x="53" y="27"/>
                  </a:lnTo>
                  <a:lnTo>
                    <a:pt x="40" y="25"/>
                  </a:lnTo>
                  <a:lnTo>
                    <a:pt x="29" y="22"/>
                  </a:lnTo>
                  <a:lnTo>
                    <a:pt x="20" y="18"/>
                  </a:lnTo>
                  <a:lnTo>
                    <a:pt x="11" y="11"/>
                  </a:lnTo>
                  <a:lnTo>
                    <a:pt x="11" y="11"/>
                  </a:lnTo>
                  <a:lnTo>
                    <a:pt x="7" y="5"/>
                  </a:lnTo>
                  <a:lnTo>
                    <a:pt x="4" y="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7829550" y="2743200"/>
              <a:ext cx="58738" cy="20638"/>
            </a:xfrm>
            <a:custGeom>
              <a:avLst/>
              <a:gdLst>
                <a:gd name="T0" fmla="*/ 37 w 37"/>
                <a:gd name="T1" fmla="*/ 11 h 13"/>
                <a:gd name="T2" fmla="*/ 37 w 37"/>
                <a:gd name="T3" fmla="*/ 11 h 13"/>
                <a:gd name="T4" fmla="*/ 31 w 37"/>
                <a:gd name="T5" fmla="*/ 13 h 13"/>
                <a:gd name="T6" fmla="*/ 20 w 37"/>
                <a:gd name="T7" fmla="*/ 11 h 13"/>
                <a:gd name="T8" fmla="*/ 8 w 37"/>
                <a:gd name="T9" fmla="*/ 9 h 13"/>
                <a:gd name="T10" fmla="*/ 0 w 37"/>
                <a:gd name="T11" fmla="*/ 7 h 13"/>
                <a:gd name="T12" fmla="*/ 0 w 37"/>
                <a:gd name="T13" fmla="*/ 7 h 13"/>
                <a:gd name="T14" fmla="*/ 2 w 37"/>
                <a:gd name="T15" fmla="*/ 5 h 13"/>
                <a:gd name="T16" fmla="*/ 4 w 37"/>
                <a:gd name="T17" fmla="*/ 5 h 13"/>
                <a:gd name="T18" fmla="*/ 8 w 37"/>
                <a:gd name="T19" fmla="*/ 2 h 13"/>
                <a:gd name="T20" fmla="*/ 11 w 37"/>
                <a:gd name="T21" fmla="*/ 0 h 13"/>
                <a:gd name="T22" fmla="*/ 11 w 37"/>
                <a:gd name="T23" fmla="*/ 0 h 13"/>
                <a:gd name="T24" fmla="*/ 17 w 37"/>
                <a:gd name="T25" fmla="*/ 0 h 13"/>
                <a:gd name="T26" fmla="*/ 26 w 37"/>
                <a:gd name="T27" fmla="*/ 2 h 13"/>
                <a:gd name="T28" fmla="*/ 33 w 37"/>
                <a:gd name="T29" fmla="*/ 5 h 13"/>
                <a:gd name="T30" fmla="*/ 35 w 37"/>
                <a:gd name="T31" fmla="*/ 7 h 13"/>
                <a:gd name="T32" fmla="*/ 37 w 37"/>
                <a:gd name="T33" fmla="*/ 11 h 13"/>
                <a:gd name="T34" fmla="*/ 37 w 37"/>
                <a:gd name="T3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3">
                  <a:moveTo>
                    <a:pt x="37" y="11"/>
                  </a:moveTo>
                  <a:lnTo>
                    <a:pt x="37" y="11"/>
                  </a:lnTo>
                  <a:lnTo>
                    <a:pt x="31" y="13"/>
                  </a:lnTo>
                  <a:lnTo>
                    <a:pt x="20" y="11"/>
                  </a:lnTo>
                  <a:lnTo>
                    <a:pt x="8" y="9"/>
                  </a:lnTo>
                  <a:lnTo>
                    <a:pt x="0" y="7"/>
                  </a:lnTo>
                  <a:lnTo>
                    <a:pt x="0" y="7"/>
                  </a:lnTo>
                  <a:lnTo>
                    <a:pt x="2" y="5"/>
                  </a:lnTo>
                  <a:lnTo>
                    <a:pt x="4" y="5"/>
                  </a:lnTo>
                  <a:lnTo>
                    <a:pt x="8" y="2"/>
                  </a:lnTo>
                  <a:lnTo>
                    <a:pt x="11" y="0"/>
                  </a:lnTo>
                  <a:lnTo>
                    <a:pt x="11" y="0"/>
                  </a:lnTo>
                  <a:lnTo>
                    <a:pt x="17" y="0"/>
                  </a:lnTo>
                  <a:lnTo>
                    <a:pt x="26" y="2"/>
                  </a:lnTo>
                  <a:lnTo>
                    <a:pt x="33" y="5"/>
                  </a:lnTo>
                  <a:lnTo>
                    <a:pt x="35" y="7"/>
                  </a:lnTo>
                  <a:lnTo>
                    <a:pt x="37" y="11"/>
                  </a:lnTo>
                  <a:lnTo>
                    <a:pt x="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3046413" y="2881313"/>
              <a:ext cx="49213" cy="20638"/>
            </a:xfrm>
            <a:custGeom>
              <a:avLst/>
              <a:gdLst>
                <a:gd name="T0" fmla="*/ 31 w 31"/>
                <a:gd name="T1" fmla="*/ 11 h 13"/>
                <a:gd name="T2" fmla="*/ 31 w 31"/>
                <a:gd name="T3" fmla="*/ 11 h 13"/>
                <a:gd name="T4" fmla="*/ 24 w 31"/>
                <a:gd name="T5" fmla="*/ 13 h 13"/>
                <a:gd name="T6" fmla="*/ 20 w 31"/>
                <a:gd name="T7" fmla="*/ 11 h 13"/>
                <a:gd name="T8" fmla="*/ 15 w 31"/>
                <a:gd name="T9" fmla="*/ 9 h 13"/>
                <a:gd name="T10" fmla="*/ 9 w 31"/>
                <a:gd name="T11" fmla="*/ 4 h 13"/>
                <a:gd name="T12" fmla="*/ 4 w 31"/>
                <a:gd name="T13" fmla="*/ 4 h 13"/>
                <a:gd name="T14" fmla="*/ 0 w 31"/>
                <a:gd name="T15" fmla="*/ 4 h 13"/>
                <a:gd name="T16" fmla="*/ 0 w 31"/>
                <a:gd name="T17" fmla="*/ 4 h 13"/>
                <a:gd name="T18" fmla="*/ 2 w 31"/>
                <a:gd name="T19" fmla="*/ 2 h 13"/>
                <a:gd name="T20" fmla="*/ 7 w 31"/>
                <a:gd name="T21" fmla="*/ 0 h 13"/>
                <a:gd name="T22" fmla="*/ 18 w 31"/>
                <a:gd name="T23" fmla="*/ 0 h 13"/>
                <a:gd name="T24" fmla="*/ 27 w 31"/>
                <a:gd name="T25" fmla="*/ 4 h 13"/>
                <a:gd name="T26" fmla="*/ 29 w 31"/>
                <a:gd name="T27" fmla="*/ 9 h 13"/>
                <a:gd name="T28" fmla="*/ 31 w 31"/>
                <a:gd name="T29" fmla="*/ 11 h 13"/>
                <a:gd name="T30" fmla="*/ 31 w 31"/>
                <a:gd name="T3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3">
                  <a:moveTo>
                    <a:pt x="31" y="11"/>
                  </a:moveTo>
                  <a:lnTo>
                    <a:pt x="31" y="11"/>
                  </a:lnTo>
                  <a:lnTo>
                    <a:pt x="24" y="13"/>
                  </a:lnTo>
                  <a:lnTo>
                    <a:pt x="20" y="11"/>
                  </a:lnTo>
                  <a:lnTo>
                    <a:pt x="15" y="9"/>
                  </a:lnTo>
                  <a:lnTo>
                    <a:pt x="9" y="4"/>
                  </a:lnTo>
                  <a:lnTo>
                    <a:pt x="4" y="4"/>
                  </a:lnTo>
                  <a:lnTo>
                    <a:pt x="0" y="4"/>
                  </a:lnTo>
                  <a:lnTo>
                    <a:pt x="0" y="4"/>
                  </a:lnTo>
                  <a:lnTo>
                    <a:pt x="2" y="2"/>
                  </a:lnTo>
                  <a:lnTo>
                    <a:pt x="7" y="0"/>
                  </a:lnTo>
                  <a:lnTo>
                    <a:pt x="18" y="0"/>
                  </a:lnTo>
                  <a:lnTo>
                    <a:pt x="27" y="4"/>
                  </a:lnTo>
                  <a:lnTo>
                    <a:pt x="29" y="9"/>
                  </a:lnTo>
                  <a:lnTo>
                    <a:pt x="31" y="11"/>
                  </a:lnTo>
                  <a:lnTo>
                    <a:pt x="3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3021013" y="2913063"/>
              <a:ext cx="60325" cy="28575"/>
            </a:xfrm>
            <a:custGeom>
              <a:avLst/>
              <a:gdLst>
                <a:gd name="T0" fmla="*/ 38 w 38"/>
                <a:gd name="T1" fmla="*/ 11 h 18"/>
                <a:gd name="T2" fmla="*/ 38 w 38"/>
                <a:gd name="T3" fmla="*/ 11 h 18"/>
                <a:gd name="T4" fmla="*/ 36 w 38"/>
                <a:gd name="T5" fmla="*/ 13 h 18"/>
                <a:gd name="T6" fmla="*/ 31 w 38"/>
                <a:gd name="T7" fmla="*/ 15 h 18"/>
                <a:gd name="T8" fmla="*/ 20 w 38"/>
                <a:gd name="T9" fmla="*/ 18 h 18"/>
                <a:gd name="T10" fmla="*/ 7 w 38"/>
                <a:gd name="T11" fmla="*/ 15 h 18"/>
                <a:gd name="T12" fmla="*/ 3 w 38"/>
                <a:gd name="T13" fmla="*/ 13 h 18"/>
                <a:gd name="T14" fmla="*/ 0 w 38"/>
                <a:gd name="T15" fmla="*/ 11 h 18"/>
                <a:gd name="T16" fmla="*/ 0 w 38"/>
                <a:gd name="T17" fmla="*/ 11 h 18"/>
                <a:gd name="T18" fmla="*/ 0 w 38"/>
                <a:gd name="T19" fmla="*/ 7 h 18"/>
                <a:gd name="T20" fmla="*/ 0 w 38"/>
                <a:gd name="T21" fmla="*/ 4 h 18"/>
                <a:gd name="T22" fmla="*/ 5 w 38"/>
                <a:gd name="T23" fmla="*/ 2 h 18"/>
                <a:gd name="T24" fmla="*/ 9 w 38"/>
                <a:gd name="T25" fmla="*/ 2 h 18"/>
                <a:gd name="T26" fmla="*/ 11 w 38"/>
                <a:gd name="T27" fmla="*/ 2 h 18"/>
                <a:gd name="T28" fmla="*/ 11 w 38"/>
                <a:gd name="T29" fmla="*/ 0 h 18"/>
                <a:gd name="T30" fmla="*/ 11 w 38"/>
                <a:gd name="T31" fmla="*/ 0 h 18"/>
                <a:gd name="T32" fmla="*/ 25 w 38"/>
                <a:gd name="T33" fmla="*/ 7 h 18"/>
                <a:gd name="T34" fmla="*/ 31 w 38"/>
                <a:gd name="T35" fmla="*/ 9 h 18"/>
                <a:gd name="T36" fmla="*/ 38 w 38"/>
                <a:gd name="T37" fmla="*/ 11 h 18"/>
                <a:gd name="T38" fmla="*/ 38 w 38"/>
                <a:gd name="T3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18">
                  <a:moveTo>
                    <a:pt x="38" y="11"/>
                  </a:moveTo>
                  <a:lnTo>
                    <a:pt x="38" y="11"/>
                  </a:lnTo>
                  <a:lnTo>
                    <a:pt x="36" y="13"/>
                  </a:lnTo>
                  <a:lnTo>
                    <a:pt x="31" y="15"/>
                  </a:lnTo>
                  <a:lnTo>
                    <a:pt x="20" y="18"/>
                  </a:lnTo>
                  <a:lnTo>
                    <a:pt x="7" y="15"/>
                  </a:lnTo>
                  <a:lnTo>
                    <a:pt x="3" y="13"/>
                  </a:lnTo>
                  <a:lnTo>
                    <a:pt x="0" y="11"/>
                  </a:lnTo>
                  <a:lnTo>
                    <a:pt x="0" y="11"/>
                  </a:lnTo>
                  <a:lnTo>
                    <a:pt x="0" y="7"/>
                  </a:lnTo>
                  <a:lnTo>
                    <a:pt x="0" y="4"/>
                  </a:lnTo>
                  <a:lnTo>
                    <a:pt x="5" y="2"/>
                  </a:lnTo>
                  <a:lnTo>
                    <a:pt x="9" y="2"/>
                  </a:lnTo>
                  <a:lnTo>
                    <a:pt x="11" y="2"/>
                  </a:lnTo>
                  <a:lnTo>
                    <a:pt x="11" y="0"/>
                  </a:lnTo>
                  <a:lnTo>
                    <a:pt x="11" y="0"/>
                  </a:lnTo>
                  <a:lnTo>
                    <a:pt x="25" y="7"/>
                  </a:lnTo>
                  <a:lnTo>
                    <a:pt x="31" y="9"/>
                  </a:lnTo>
                  <a:lnTo>
                    <a:pt x="38" y="11"/>
                  </a:lnTo>
                  <a:lnTo>
                    <a:pt x="3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5556250" y="2936875"/>
              <a:ext cx="38100" cy="36513"/>
            </a:xfrm>
            <a:custGeom>
              <a:avLst/>
              <a:gdLst>
                <a:gd name="T0" fmla="*/ 9 w 24"/>
                <a:gd name="T1" fmla="*/ 0 h 23"/>
                <a:gd name="T2" fmla="*/ 9 w 24"/>
                <a:gd name="T3" fmla="*/ 0 h 23"/>
                <a:gd name="T4" fmla="*/ 15 w 24"/>
                <a:gd name="T5" fmla="*/ 0 h 23"/>
                <a:gd name="T6" fmla="*/ 20 w 24"/>
                <a:gd name="T7" fmla="*/ 3 h 23"/>
                <a:gd name="T8" fmla="*/ 22 w 24"/>
                <a:gd name="T9" fmla="*/ 7 h 23"/>
                <a:gd name="T10" fmla="*/ 24 w 24"/>
                <a:gd name="T11" fmla="*/ 14 h 23"/>
                <a:gd name="T12" fmla="*/ 24 w 24"/>
                <a:gd name="T13" fmla="*/ 14 h 23"/>
                <a:gd name="T14" fmla="*/ 11 w 24"/>
                <a:gd name="T15" fmla="*/ 16 h 23"/>
                <a:gd name="T16" fmla="*/ 6 w 24"/>
                <a:gd name="T17" fmla="*/ 18 h 23"/>
                <a:gd name="T18" fmla="*/ 4 w 24"/>
                <a:gd name="T19" fmla="*/ 23 h 23"/>
                <a:gd name="T20" fmla="*/ 4 w 24"/>
                <a:gd name="T21" fmla="*/ 23 h 23"/>
                <a:gd name="T22" fmla="*/ 2 w 24"/>
                <a:gd name="T23" fmla="*/ 23 h 23"/>
                <a:gd name="T24" fmla="*/ 2 w 24"/>
                <a:gd name="T25" fmla="*/ 20 h 23"/>
                <a:gd name="T26" fmla="*/ 0 w 24"/>
                <a:gd name="T27" fmla="*/ 16 h 23"/>
                <a:gd name="T28" fmla="*/ 2 w 24"/>
                <a:gd name="T29" fmla="*/ 9 h 23"/>
                <a:gd name="T30" fmla="*/ 2 w 24"/>
                <a:gd name="T31" fmla="*/ 3 h 23"/>
                <a:gd name="T32" fmla="*/ 2 w 24"/>
                <a:gd name="T33" fmla="*/ 3 h 23"/>
                <a:gd name="T34" fmla="*/ 6 w 24"/>
                <a:gd name="T35" fmla="*/ 3 h 23"/>
                <a:gd name="T36" fmla="*/ 9 w 24"/>
                <a:gd name="T37" fmla="*/ 0 h 23"/>
                <a:gd name="T38" fmla="*/ 9 w 24"/>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3">
                  <a:moveTo>
                    <a:pt x="9" y="0"/>
                  </a:moveTo>
                  <a:lnTo>
                    <a:pt x="9" y="0"/>
                  </a:lnTo>
                  <a:lnTo>
                    <a:pt x="15" y="0"/>
                  </a:lnTo>
                  <a:lnTo>
                    <a:pt x="20" y="3"/>
                  </a:lnTo>
                  <a:lnTo>
                    <a:pt x="22" y="7"/>
                  </a:lnTo>
                  <a:lnTo>
                    <a:pt x="24" y="14"/>
                  </a:lnTo>
                  <a:lnTo>
                    <a:pt x="24" y="14"/>
                  </a:lnTo>
                  <a:lnTo>
                    <a:pt x="11" y="16"/>
                  </a:lnTo>
                  <a:lnTo>
                    <a:pt x="6" y="18"/>
                  </a:lnTo>
                  <a:lnTo>
                    <a:pt x="4" y="23"/>
                  </a:lnTo>
                  <a:lnTo>
                    <a:pt x="4" y="23"/>
                  </a:lnTo>
                  <a:lnTo>
                    <a:pt x="2" y="23"/>
                  </a:lnTo>
                  <a:lnTo>
                    <a:pt x="2" y="20"/>
                  </a:lnTo>
                  <a:lnTo>
                    <a:pt x="0" y="16"/>
                  </a:lnTo>
                  <a:lnTo>
                    <a:pt x="2" y="9"/>
                  </a:lnTo>
                  <a:lnTo>
                    <a:pt x="2" y="3"/>
                  </a:lnTo>
                  <a:lnTo>
                    <a:pt x="2" y="3"/>
                  </a:lnTo>
                  <a:lnTo>
                    <a:pt x="6" y="3"/>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1701800" y="2973388"/>
              <a:ext cx="41275" cy="17463"/>
            </a:xfrm>
            <a:custGeom>
              <a:avLst/>
              <a:gdLst>
                <a:gd name="T0" fmla="*/ 26 w 26"/>
                <a:gd name="T1" fmla="*/ 6 h 11"/>
                <a:gd name="T2" fmla="*/ 26 w 26"/>
                <a:gd name="T3" fmla="*/ 6 h 11"/>
                <a:gd name="T4" fmla="*/ 18 w 26"/>
                <a:gd name="T5" fmla="*/ 6 h 11"/>
                <a:gd name="T6" fmla="*/ 11 w 26"/>
                <a:gd name="T7" fmla="*/ 6 h 11"/>
                <a:gd name="T8" fmla="*/ 0 w 26"/>
                <a:gd name="T9" fmla="*/ 11 h 11"/>
                <a:gd name="T10" fmla="*/ 0 w 26"/>
                <a:gd name="T11" fmla="*/ 11 h 11"/>
                <a:gd name="T12" fmla="*/ 4 w 26"/>
                <a:gd name="T13" fmla="*/ 4 h 11"/>
                <a:gd name="T14" fmla="*/ 13 w 26"/>
                <a:gd name="T15" fmla="*/ 0 h 11"/>
                <a:gd name="T16" fmla="*/ 18 w 26"/>
                <a:gd name="T17" fmla="*/ 0 h 11"/>
                <a:gd name="T18" fmla="*/ 22 w 26"/>
                <a:gd name="T19" fmla="*/ 0 h 11"/>
                <a:gd name="T20" fmla="*/ 24 w 26"/>
                <a:gd name="T21" fmla="*/ 2 h 11"/>
                <a:gd name="T22" fmla="*/ 26 w 26"/>
                <a:gd name="T23" fmla="*/ 6 h 11"/>
                <a:gd name="T24" fmla="*/ 26 w 26"/>
                <a:gd name="T2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26" y="6"/>
                  </a:moveTo>
                  <a:lnTo>
                    <a:pt x="26" y="6"/>
                  </a:lnTo>
                  <a:lnTo>
                    <a:pt x="18" y="6"/>
                  </a:lnTo>
                  <a:lnTo>
                    <a:pt x="11" y="6"/>
                  </a:lnTo>
                  <a:lnTo>
                    <a:pt x="0" y="11"/>
                  </a:lnTo>
                  <a:lnTo>
                    <a:pt x="0" y="11"/>
                  </a:lnTo>
                  <a:lnTo>
                    <a:pt x="4" y="4"/>
                  </a:lnTo>
                  <a:lnTo>
                    <a:pt x="13" y="0"/>
                  </a:lnTo>
                  <a:lnTo>
                    <a:pt x="18" y="0"/>
                  </a:lnTo>
                  <a:lnTo>
                    <a:pt x="22" y="0"/>
                  </a:lnTo>
                  <a:lnTo>
                    <a:pt x="24" y="2"/>
                  </a:lnTo>
                  <a:lnTo>
                    <a:pt x="26" y="6"/>
                  </a:lnTo>
                  <a:lnTo>
                    <a:pt x="2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2466975" y="2990850"/>
              <a:ext cx="63500" cy="34925"/>
            </a:xfrm>
            <a:custGeom>
              <a:avLst/>
              <a:gdLst>
                <a:gd name="T0" fmla="*/ 34 w 40"/>
                <a:gd name="T1" fmla="*/ 0 h 22"/>
                <a:gd name="T2" fmla="*/ 34 w 40"/>
                <a:gd name="T3" fmla="*/ 0 h 22"/>
                <a:gd name="T4" fmla="*/ 38 w 40"/>
                <a:gd name="T5" fmla="*/ 4 h 22"/>
                <a:gd name="T6" fmla="*/ 40 w 40"/>
                <a:gd name="T7" fmla="*/ 11 h 22"/>
                <a:gd name="T8" fmla="*/ 40 w 40"/>
                <a:gd name="T9" fmla="*/ 18 h 22"/>
                <a:gd name="T10" fmla="*/ 38 w 40"/>
                <a:gd name="T11" fmla="*/ 22 h 22"/>
                <a:gd name="T12" fmla="*/ 38 w 40"/>
                <a:gd name="T13" fmla="*/ 22 h 22"/>
                <a:gd name="T14" fmla="*/ 16 w 40"/>
                <a:gd name="T15" fmla="*/ 22 h 22"/>
                <a:gd name="T16" fmla="*/ 7 w 40"/>
                <a:gd name="T17" fmla="*/ 20 h 22"/>
                <a:gd name="T18" fmla="*/ 3 w 40"/>
                <a:gd name="T19" fmla="*/ 18 h 22"/>
                <a:gd name="T20" fmla="*/ 0 w 40"/>
                <a:gd name="T21" fmla="*/ 15 h 22"/>
                <a:gd name="T22" fmla="*/ 0 w 40"/>
                <a:gd name="T23" fmla="*/ 15 h 22"/>
                <a:gd name="T24" fmla="*/ 0 w 40"/>
                <a:gd name="T25" fmla="*/ 11 h 22"/>
                <a:gd name="T26" fmla="*/ 0 w 40"/>
                <a:gd name="T27" fmla="*/ 9 h 22"/>
                <a:gd name="T28" fmla="*/ 5 w 40"/>
                <a:gd name="T29" fmla="*/ 6 h 22"/>
                <a:gd name="T30" fmla="*/ 7 w 40"/>
                <a:gd name="T31" fmla="*/ 6 h 22"/>
                <a:gd name="T32" fmla="*/ 9 w 40"/>
                <a:gd name="T33" fmla="*/ 4 h 22"/>
                <a:gd name="T34" fmla="*/ 7 w 40"/>
                <a:gd name="T35" fmla="*/ 0 h 22"/>
                <a:gd name="T36" fmla="*/ 7 w 40"/>
                <a:gd name="T37" fmla="*/ 0 h 22"/>
                <a:gd name="T38" fmla="*/ 16 w 40"/>
                <a:gd name="T39" fmla="*/ 0 h 22"/>
                <a:gd name="T40" fmla="*/ 25 w 40"/>
                <a:gd name="T41" fmla="*/ 0 h 22"/>
                <a:gd name="T42" fmla="*/ 31 w 40"/>
                <a:gd name="T43" fmla="*/ 2 h 22"/>
                <a:gd name="T44" fmla="*/ 34 w 40"/>
                <a:gd name="T45" fmla="*/ 2 h 22"/>
                <a:gd name="T46" fmla="*/ 34 w 40"/>
                <a:gd name="T47" fmla="*/ 0 h 22"/>
                <a:gd name="T48" fmla="*/ 34 w 40"/>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22">
                  <a:moveTo>
                    <a:pt x="34" y="0"/>
                  </a:moveTo>
                  <a:lnTo>
                    <a:pt x="34" y="0"/>
                  </a:lnTo>
                  <a:lnTo>
                    <a:pt x="38" y="4"/>
                  </a:lnTo>
                  <a:lnTo>
                    <a:pt x="40" y="11"/>
                  </a:lnTo>
                  <a:lnTo>
                    <a:pt x="40" y="18"/>
                  </a:lnTo>
                  <a:lnTo>
                    <a:pt x="38" y="22"/>
                  </a:lnTo>
                  <a:lnTo>
                    <a:pt x="38" y="22"/>
                  </a:lnTo>
                  <a:lnTo>
                    <a:pt x="16" y="22"/>
                  </a:lnTo>
                  <a:lnTo>
                    <a:pt x="7" y="20"/>
                  </a:lnTo>
                  <a:lnTo>
                    <a:pt x="3" y="18"/>
                  </a:lnTo>
                  <a:lnTo>
                    <a:pt x="0" y="15"/>
                  </a:lnTo>
                  <a:lnTo>
                    <a:pt x="0" y="15"/>
                  </a:lnTo>
                  <a:lnTo>
                    <a:pt x="0" y="11"/>
                  </a:lnTo>
                  <a:lnTo>
                    <a:pt x="0" y="9"/>
                  </a:lnTo>
                  <a:lnTo>
                    <a:pt x="5" y="6"/>
                  </a:lnTo>
                  <a:lnTo>
                    <a:pt x="7" y="6"/>
                  </a:lnTo>
                  <a:lnTo>
                    <a:pt x="9" y="4"/>
                  </a:lnTo>
                  <a:lnTo>
                    <a:pt x="7" y="0"/>
                  </a:lnTo>
                  <a:lnTo>
                    <a:pt x="7" y="0"/>
                  </a:lnTo>
                  <a:lnTo>
                    <a:pt x="16" y="0"/>
                  </a:lnTo>
                  <a:lnTo>
                    <a:pt x="25" y="0"/>
                  </a:lnTo>
                  <a:lnTo>
                    <a:pt x="31" y="2"/>
                  </a:lnTo>
                  <a:lnTo>
                    <a:pt x="34" y="2"/>
                  </a:lnTo>
                  <a:lnTo>
                    <a:pt x="34"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2443163" y="3109913"/>
              <a:ext cx="73025" cy="39688"/>
            </a:xfrm>
            <a:custGeom>
              <a:avLst/>
              <a:gdLst>
                <a:gd name="T0" fmla="*/ 46 w 46"/>
                <a:gd name="T1" fmla="*/ 11 h 25"/>
                <a:gd name="T2" fmla="*/ 46 w 46"/>
                <a:gd name="T3" fmla="*/ 11 h 25"/>
                <a:gd name="T4" fmla="*/ 46 w 46"/>
                <a:gd name="T5" fmla="*/ 16 h 25"/>
                <a:gd name="T6" fmla="*/ 46 w 46"/>
                <a:gd name="T7" fmla="*/ 18 h 25"/>
                <a:gd name="T8" fmla="*/ 42 w 46"/>
                <a:gd name="T9" fmla="*/ 20 h 25"/>
                <a:gd name="T10" fmla="*/ 31 w 46"/>
                <a:gd name="T11" fmla="*/ 20 h 25"/>
                <a:gd name="T12" fmla="*/ 31 w 46"/>
                <a:gd name="T13" fmla="*/ 20 h 25"/>
                <a:gd name="T14" fmla="*/ 24 w 46"/>
                <a:gd name="T15" fmla="*/ 23 h 25"/>
                <a:gd name="T16" fmla="*/ 18 w 46"/>
                <a:gd name="T17" fmla="*/ 25 h 25"/>
                <a:gd name="T18" fmla="*/ 15 w 46"/>
                <a:gd name="T19" fmla="*/ 23 h 25"/>
                <a:gd name="T20" fmla="*/ 15 w 46"/>
                <a:gd name="T21" fmla="*/ 23 h 25"/>
                <a:gd name="T22" fmla="*/ 13 w 46"/>
                <a:gd name="T23" fmla="*/ 23 h 25"/>
                <a:gd name="T24" fmla="*/ 9 w 46"/>
                <a:gd name="T25" fmla="*/ 20 h 25"/>
                <a:gd name="T26" fmla="*/ 0 w 46"/>
                <a:gd name="T27" fmla="*/ 20 h 25"/>
                <a:gd name="T28" fmla="*/ 0 w 46"/>
                <a:gd name="T29" fmla="*/ 20 h 25"/>
                <a:gd name="T30" fmla="*/ 0 w 46"/>
                <a:gd name="T31" fmla="*/ 16 h 25"/>
                <a:gd name="T32" fmla="*/ 0 w 46"/>
                <a:gd name="T33" fmla="*/ 14 h 25"/>
                <a:gd name="T34" fmla="*/ 4 w 46"/>
                <a:gd name="T35" fmla="*/ 11 h 25"/>
                <a:gd name="T36" fmla="*/ 9 w 46"/>
                <a:gd name="T37" fmla="*/ 9 h 25"/>
                <a:gd name="T38" fmla="*/ 4 w 46"/>
                <a:gd name="T39" fmla="*/ 9 h 25"/>
                <a:gd name="T40" fmla="*/ 4 w 46"/>
                <a:gd name="T41" fmla="*/ 9 h 25"/>
                <a:gd name="T42" fmla="*/ 6 w 46"/>
                <a:gd name="T43" fmla="*/ 5 h 25"/>
                <a:gd name="T44" fmla="*/ 9 w 46"/>
                <a:gd name="T45" fmla="*/ 5 h 25"/>
                <a:gd name="T46" fmla="*/ 13 w 46"/>
                <a:gd name="T47" fmla="*/ 3 h 25"/>
                <a:gd name="T48" fmla="*/ 15 w 46"/>
                <a:gd name="T49" fmla="*/ 0 h 25"/>
                <a:gd name="T50" fmla="*/ 15 w 46"/>
                <a:gd name="T51" fmla="*/ 0 h 25"/>
                <a:gd name="T52" fmla="*/ 31 w 46"/>
                <a:gd name="T53" fmla="*/ 5 h 25"/>
                <a:gd name="T54" fmla="*/ 40 w 46"/>
                <a:gd name="T55" fmla="*/ 7 h 25"/>
                <a:gd name="T56" fmla="*/ 46 w 46"/>
                <a:gd name="T57" fmla="*/ 11 h 25"/>
                <a:gd name="T58" fmla="*/ 46 w 46"/>
                <a:gd name="T5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25">
                  <a:moveTo>
                    <a:pt x="46" y="11"/>
                  </a:moveTo>
                  <a:lnTo>
                    <a:pt x="46" y="11"/>
                  </a:lnTo>
                  <a:lnTo>
                    <a:pt x="46" y="16"/>
                  </a:lnTo>
                  <a:lnTo>
                    <a:pt x="46" y="18"/>
                  </a:lnTo>
                  <a:lnTo>
                    <a:pt x="42" y="20"/>
                  </a:lnTo>
                  <a:lnTo>
                    <a:pt x="31" y="20"/>
                  </a:lnTo>
                  <a:lnTo>
                    <a:pt x="31" y="20"/>
                  </a:lnTo>
                  <a:lnTo>
                    <a:pt x="24" y="23"/>
                  </a:lnTo>
                  <a:lnTo>
                    <a:pt x="18" y="25"/>
                  </a:lnTo>
                  <a:lnTo>
                    <a:pt x="15" y="23"/>
                  </a:lnTo>
                  <a:lnTo>
                    <a:pt x="15" y="23"/>
                  </a:lnTo>
                  <a:lnTo>
                    <a:pt x="13" y="23"/>
                  </a:lnTo>
                  <a:lnTo>
                    <a:pt x="9" y="20"/>
                  </a:lnTo>
                  <a:lnTo>
                    <a:pt x="0" y="20"/>
                  </a:lnTo>
                  <a:lnTo>
                    <a:pt x="0" y="20"/>
                  </a:lnTo>
                  <a:lnTo>
                    <a:pt x="0" y="16"/>
                  </a:lnTo>
                  <a:lnTo>
                    <a:pt x="0" y="14"/>
                  </a:lnTo>
                  <a:lnTo>
                    <a:pt x="4" y="11"/>
                  </a:lnTo>
                  <a:lnTo>
                    <a:pt x="9" y="9"/>
                  </a:lnTo>
                  <a:lnTo>
                    <a:pt x="4" y="9"/>
                  </a:lnTo>
                  <a:lnTo>
                    <a:pt x="4" y="9"/>
                  </a:lnTo>
                  <a:lnTo>
                    <a:pt x="6" y="5"/>
                  </a:lnTo>
                  <a:lnTo>
                    <a:pt x="9" y="5"/>
                  </a:lnTo>
                  <a:lnTo>
                    <a:pt x="13" y="3"/>
                  </a:lnTo>
                  <a:lnTo>
                    <a:pt x="15" y="0"/>
                  </a:lnTo>
                  <a:lnTo>
                    <a:pt x="15" y="0"/>
                  </a:lnTo>
                  <a:lnTo>
                    <a:pt x="31" y="5"/>
                  </a:lnTo>
                  <a:lnTo>
                    <a:pt x="40" y="7"/>
                  </a:lnTo>
                  <a:lnTo>
                    <a:pt x="46" y="11"/>
                  </a:lnTo>
                  <a:lnTo>
                    <a:pt x="4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2443163" y="3181350"/>
              <a:ext cx="23813" cy="14288"/>
            </a:xfrm>
            <a:custGeom>
              <a:avLst/>
              <a:gdLst>
                <a:gd name="T0" fmla="*/ 15 w 15"/>
                <a:gd name="T1" fmla="*/ 9 h 9"/>
                <a:gd name="T2" fmla="*/ 15 w 15"/>
                <a:gd name="T3" fmla="*/ 9 h 9"/>
                <a:gd name="T4" fmla="*/ 11 w 15"/>
                <a:gd name="T5" fmla="*/ 6 h 9"/>
                <a:gd name="T6" fmla="*/ 9 w 15"/>
                <a:gd name="T7" fmla="*/ 6 h 9"/>
                <a:gd name="T8" fmla="*/ 6 w 15"/>
                <a:gd name="T9" fmla="*/ 9 h 9"/>
                <a:gd name="T10" fmla="*/ 0 w 15"/>
                <a:gd name="T11" fmla="*/ 9 h 9"/>
                <a:gd name="T12" fmla="*/ 0 w 15"/>
                <a:gd name="T13" fmla="*/ 9 h 9"/>
                <a:gd name="T14" fmla="*/ 0 w 15"/>
                <a:gd name="T15" fmla="*/ 4 h 9"/>
                <a:gd name="T16" fmla="*/ 0 w 15"/>
                <a:gd name="T17" fmla="*/ 2 h 9"/>
                <a:gd name="T18" fmla="*/ 6 w 15"/>
                <a:gd name="T19" fmla="*/ 0 h 9"/>
                <a:gd name="T20" fmla="*/ 15 w 15"/>
                <a:gd name="T21" fmla="*/ 2 h 9"/>
                <a:gd name="T22" fmla="*/ 15 w 15"/>
                <a:gd name="T23" fmla="*/ 4 h 9"/>
                <a:gd name="T24" fmla="*/ 15 w 15"/>
                <a:gd name="T25" fmla="*/ 9 h 9"/>
                <a:gd name="T26" fmla="*/ 15 w 15"/>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9">
                  <a:moveTo>
                    <a:pt x="15" y="9"/>
                  </a:moveTo>
                  <a:lnTo>
                    <a:pt x="15" y="9"/>
                  </a:lnTo>
                  <a:lnTo>
                    <a:pt x="11" y="6"/>
                  </a:lnTo>
                  <a:lnTo>
                    <a:pt x="9" y="6"/>
                  </a:lnTo>
                  <a:lnTo>
                    <a:pt x="6" y="9"/>
                  </a:lnTo>
                  <a:lnTo>
                    <a:pt x="0" y="9"/>
                  </a:lnTo>
                  <a:lnTo>
                    <a:pt x="0" y="9"/>
                  </a:lnTo>
                  <a:lnTo>
                    <a:pt x="0" y="4"/>
                  </a:lnTo>
                  <a:lnTo>
                    <a:pt x="0" y="2"/>
                  </a:lnTo>
                  <a:lnTo>
                    <a:pt x="6" y="0"/>
                  </a:lnTo>
                  <a:lnTo>
                    <a:pt x="15" y="2"/>
                  </a:lnTo>
                  <a:lnTo>
                    <a:pt x="15" y="4"/>
                  </a:lnTo>
                  <a:lnTo>
                    <a:pt x="15" y="9"/>
                  </a:lnTo>
                  <a:lnTo>
                    <a:pt x="1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2298700" y="3205163"/>
              <a:ext cx="49213" cy="25400"/>
            </a:xfrm>
            <a:custGeom>
              <a:avLst/>
              <a:gdLst>
                <a:gd name="T0" fmla="*/ 26 w 31"/>
                <a:gd name="T1" fmla="*/ 0 h 16"/>
                <a:gd name="T2" fmla="*/ 26 w 31"/>
                <a:gd name="T3" fmla="*/ 0 h 16"/>
                <a:gd name="T4" fmla="*/ 26 w 31"/>
                <a:gd name="T5" fmla="*/ 7 h 16"/>
                <a:gd name="T6" fmla="*/ 31 w 31"/>
                <a:gd name="T7" fmla="*/ 9 h 16"/>
                <a:gd name="T8" fmla="*/ 31 w 31"/>
                <a:gd name="T9" fmla="*/ 9 h 16"/>
                <a:gd name="T10" fmla="*/ 31 w 31"/>
                <a:gd name="T11" fmla="*/ 11 h 16"/>
                <a:gd name="T12" fmla="*/ 28 w 31"/>
                <a:gd name="T13" fmla="*/ 11 h 16"/>
                <a:gd name="T14" fmla="*/ 24 w 31"/>
                <a:gd name="T15" fmla="*/ 11 h 16"/>
                <a:gd name="T16" fmla="*/ 20 w 31"/>
                <a:gd name="T17" fmla="*/ 11 h 16"/>
                <a:gd name="T18" fmla="*/ 15 w 31"/>
                <a:gd name="T19" fmla="*/ 14 h 16"/>
                <a:gd name="T20" fmla="*/ 15 w 31"/>
                <a:gd name="T21" fmla="*/ 14 h 16"/>
                <a:gd name="T22" fmla="*/ 13 w 31"/>
                <a:gd name="T23" fmla="*/ 16 h 16"/>
                <a:gd name="T24" fmla="*/ 11 w 31"/>
                <a:gd name="T25" fmla="*/ 14 h 16"/>
                <a:gd name="T26" fmla="*/ 6 w 31"/>
                <a:gd name="T27" fmla="*/ 14 h 16"/>
                <a:gd name="T28" fmla="*/ 0 w 31"/>
                <a:gd name="T29" fmla="*/ 14 h 16"/>
                <a:gd name="T30" fmla="*/ 0 w 31"/>
                <a:gd name="T31" fmla="*/ 14 h 16"/>
                <a:gd name="T32" fmla="*/ 11 w 31"/>
                <a:gd name="T33" fmla="*/ 5 h 16"/>
                <a:gd name="T34" fmla="*/ 17 w 31"/>
                <a:gd name="T35" fmla="*/ 0 h 16"/>
                <a:gd name="T36" fmla="*/ 26 w 31"/>
                <a:gd name="T37" fmla="*/ 0 h 16"/>
                <a:gd name="T38" fmla="*/ 26 w 31"/>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6">
                  <a:moveTo>
                    <a:pt x="26" y="0"/>
                  </a:moveTo>
                  <a:lnTo>
                    <a:pt x="26" y="0"/>
                  </a:lnTo>
                  <a:lnTo>
                    <a:pt x="26" y="7"/>
                  </a:lnTo>
                  <a:lnTo>
                    <a:pt x="31" y="9"/>
                  </a:lnTo>
                  <a:lnTo>
                    <a:pt x="31" y="9"/>
                  </a:lnTo>
                  <a:lnTo>
                    <a:pt x="31" y="11"/>
                  </a:lnTo>
                  <a:lnTo>
                    <a:pt x="28" y="11"/>
                  </a:lnTo>
                  <a:lnTo>
                    <a:pt x="24" y="11"/>
                  </a:lnTo>
                  <a:lnTo>
                    <a:pt x="20" y="11"/>
                  </a:lnTo>
                  <a:lnTo>
                    <a:pt x="15" y="14"/>
                  </a:lnTo>
                  <a:lnTo>
                    <a:pt x="15" y="14"/>
                  </a:lnTo>
                  <a:lnTo>
                    <a:pt x="13" y="16"/>
                  </a:lnTo>
                  <a:lnTo>
                    <a:pt x="11" y="14"/>
                  </a:lnTo>
                  <a:lnTo>
                    <a:pt x="6" y="14"/>
                  </a:lnTo>
                  <a:lnTo>
                    <a:pt x="0" y="14"/>
                  </a:lnTo>
                  <a:lnTo>
                    <a:pt x="0" y="14"/>
                  </a:lnTo>
                  <a:lnTo>
                    <a:pt x="11" y="5"/>
                  </a:lnTo>
                  <a:lnTo>
                    <a:pt x="17" y="0"/>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2393950" y="3230563"/>
              <a:ext cx="12700" cy="23813"/>
            </a:xfrm>
            <a:custGeom>
              <a:avLst/>
              <a:gdLst>
                <a:gd name="T0" fmla="*/ 0 w 8"/>
                <a:gd name="T1" fmla="*/ 0 h 15"/>
                <a:gd name="T2" fmla="*/ 0 w 8"/>
                <a:gd name="T3" fmla="*/ 0 h 15"/>
                <a:gd name="T4" fmla="*/ 4 w 8"/>
                <a:gd name="T5" fmla="*/ 2 h 15"/>
                <a:gd name="T6" fmla="*/ 6 w 8"/>
                <a:gd name="T7" fmla="*/ 4 h 15"/>
                <a:gd name="T8" fmla="*/ 8 w 8"/>
                <a:gd name="T9" fmla="*/ 9 h 15"/>
                <a:gd name="T10" fmla="*/ 8 w 8"/>
                <a:gd name="T11" fmla="*/ 15 h 15"/>
                <a:gd name="T12" fmla="*/ 8 w 8"/>
                <a:gd name="T13" fmla="*/ 15 h 15"/>
                <a:gd name="T14" fmla="*/ 2 w 8"/>
                <a:gd name="T15" fmla="*/ 15 h 15"/>
                <a:gd name="T16" fmla="*/ 0 w 8"/>
                <a:gd name="T17" fmla="*/ 11 h 15"/>
                <a:gd name="T18" fmla="*/ 0 w 8"/>
                <a:gd name="T19" fmla="*/ 0 h 15"/>
                <a:gd name="T20" fmla="*/ 0 w 8"/>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0" y="0"/>
                  </a:moveTo>
                  <a:lnTo>
                    <a:pt x="0" y="0"/>
                  </a:lnTo>
                  <a:lnTo>
                    <a:pt x="4" y="2"/>
                  </a:lnTo>
                  <a:lnTo>
                    <a:pt x="6" y="4"/>
                  </a:lnTo>
                  <a:lnTo>
                    <a:pt x="8" y="9"/>
                  </a:lnTo>
                  <a:lnTo>
                    <a:pt x="8" y="15"/>
                  </a:lnTo>
                  <a:lnTo>
                    <a:pt x="8" y="15"/>
                  </a:lnTo>
                  <a:lnTo>
                    <a:pt x="2" y="15"/>
                  </a:lnTo>
                  <a:lnTo>
                    <a:pt x="0" y="1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4125913" y="3484563"/>
              <a:ext cx="100013" cy="127000"/>
            </a:xfrm>
            <a:custGeom>
              <a:avLst/>
              <a:gdLst>
                <a:gd name="T0" fmla="*/ 20 w 63"/>
                <a:gd name="T1" fmla="*/ 0 h 80"/>
                <a:gd name="T2" fmla="*/ 25 w 63"/>
                <a:gd name="T3" fmla="*/ 4 h 80"/>
                <a:gd name="T4" fmla="*/ 25 w 63"/>
                <a:gd name="T5" fmla="*/ 7 h 80"/>
                <a:gd name="T6" fmla="*/ 34 w 63"/>
                <a:gd name="T7" fmla="*/ 4 h 80"/>
                <a:gd name="T8" fmla="*/ 49 w 63"/>
                <a:gd name="T9" fmla="*/ 4 h 80"/>
                <a:gd name="T10" fmla="*/ 54 w 63"/>
                <a:gd name="T11" fmla="*/ 9 h 80"/>
                <a:gd name="T12" fmla="*/ 63 w 63"/>
                <a:gd name="T13" fmla="*/ 11 h 80"/>
                <a:gd name="T14" fmla="*/ 60 w 63"/>
                <a:gd name="T15" fmla="*/ 18 h 80"/>
                <a:gd name="T16" fmla="*/ 58 w 63"/>
                <a:gd name="T17" fmla="*/ 20 h 80"/>
                <a:gd name="T18" fmla="*/ 56 w 63"/>
                <a:gd name="T19" fmla="*/ 22 h 80"/>
                <a:gd name="T20" fmla="*/ 49 w 63"/>
                <a:gd name="T21" fmla="*/ 22 h 80"/>
                <a:gd name="T22" fmla="*/ 54 w 63"/>
                <a:gd name="T23" fmla="*/ 33 h 80"/>
                <a:gd name="T24" fmla="*/ 58 w 63"/>
                <a:gd name="T25" fmla="*/ 42 h 80"/>
                <a:gd name="T26" fmla="*/ 58 w 63"/>
                <a:gd name="T27" fmla="*/ 47 h 80"/>
                <a:gd name="T28" fmla="*/ 54 w 63"/>
                <a:gd name="T29" fmla="*/ 56 h 80"/>
                <a:gd name="T30" fmla="*/ 54 w 63"/>
                <a:gd name="T31" fmla="*/ 62 h 80"/>
                <a:gd name="T32" fmla="*/ 36 w 63"/>
                <a:gd name="T33" fmla="*/ 62 h 80"/>
                <a:gd name="T34" fmla="*/ 31 w 63"/>
                <a:gd name="T35" fmla="*/ 64 h 80"/>
                <a:gd name="T36" fmla="*/ 31 w 63"/>
                <a:gd name="T37" fmla="*/ 73 h 80"/>
                <a:gd name="T38" fmla="*/ 25 w 63"/>
                <a:gd name="T39" fmla="*/ 73 h 80"/>
                <a:gd name="T40" fmla="*/ 25 w 63"/>
                <a:gd name="T41" fmla="*/ 80 h 80"/>
                <a:gd name="T42" fmla="*/ 0 w 63"/>
                <a:gd name="T43" fmla="*/ 80 h 80"/>
                <a:gd name="T44" fmla="*/ 0 w 63"/>
                <a:gd name="T45" fmla="*/ 73 h 80"/>
                <a:gd name="T46" fmla="*/ 2 w 63"/>
                <a:gd name="T47" fmla="*/ 58 h 80"/>
                <a:gd name="T48" fmla="*/ 9 w 63"/>
                <a:gd name="T49" fmla="*/ 58 h 80"/>
                <a:gd name="T50" fmla="*/ 7 w 63"/>
                <a:gd name="T51" fmla="*/ 51 h 80"/>
                <a:gd name="T52" fmla="*/ 5 w 63"/>
                <a:gd name="T53" fmla="*/ 47 h 80"/>
                <a:gd name="T54" fmla="*/ 9 w 63"/>
                <a:gd name="T55" fmla="*/ 42 h 80"/>
                <a:gd name="T56" fmla="*/ 5 w 63"/>
                <a:gd name="T57" fmla="*/ 33 h 80"/>
                <a:gd name="T58" fmla="*/ 0 w 63"/>
                <a:gd name="T59" fmla="*/ 22 h 80"/>
                <a:gd name="T60" fmla="*/ 5 w 63"/>
                <a:gd name="T61" fmla="*/ 22 h 80"/>
                <a:gd name="T62" fmla="*/ 16 w 63"/>
                <a:gd name="T63" fmla="*/ 27 h 80"/>
                <a:gd name="T64" fmla="*/ 18 w 63"/>
                <a:gd name="T65" fmla="*/ 27 h 80"/>
                <a:gd name="T66" fmla="*/ 20 w 63"/>
                <a:gd name="T67" fmla="*/ 16 h 80"/>
                <a:gd name="T68" fmla="*/ 20 w 63"/>
                <a:gd name="T6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80">
                  <a:moveTo>
                    <a:pt x="20" y="0"/>
                  </a:moveTo>
                  <a:lnTo>
                    <a:pt x="20" y="0"/>
                  </a:lnTo>
                  <a:lnTo>
                    <a:pt x="23" y="0"/>
                  </a:lnTo>
                  <a:lnTo>
                    <a:pt x="25" y="4"/>
                  </a:lnTo>
                  <a:lnTo>
                    <a:pt x="25" y="4"/>
                  </a:lnTo>
                  <a:lnTo>
                    <a:pt x="25" y="7"/>
                  </a:lnTo>
                  <a:lnTo>
                    <a:pt x="27" y="7"/>
                  </a:lnTo>
                  <a:lnTo>
                    <a:pt x="34" y="4"/>
                  </a:lnTo>
                  <a:lnTo>
                    <a:pt x="43" y="2"/>
                  </a:lnTo>
                  <a:lnTo>
                    <a:pt x="49" y="4"/>
                  </a:lnTo>
                  <a:lnTo>
                    <a:pt x="49" y="4"/>
                  </a:lnTo>
                  <a:lnTo>
                    <a:pt x="54" y="9"/>
                  </a:lnTo>
                  <a:lnTo>
                    <a:pt x="58" y="11"/>
                  </a:lnTo>
                  <a:lnTo>
                    <a:pt x="63" y="11"/>
                  </a:lnTo>
                  <a:lnTo>
                    <a:pt x="63" y="11"/>
                  </a:lnTo>
                  <a:lnTo>
                    <a:pt x="60" y="18"/>
                  </a:lnTo>
                  <a:lnTo>
                    <a:pt x="58" y="20"/>
                  </a:lnTo>
                  <a:lnTo>
                    <a:pt x="58" y="20"/>
                  </a:lnTo>
                  <a:lnTo>
                    <a:pt x="58" y="22"/>
                  </a:lnTo>
                  <a:lnTo>
                    <a:pt x="56" y="22"/>
                  </a:lnTo>
                  <a:lnTo>
                    <a:pt x="49" y="22"/>
                  </a:lnTo>
                  <a:lnTo>
                    <a:pt x="49" y="22"/>
                  </a:lnTo>
                  <a:lnTo>
                    <a:pt x="51" y="29"/>
                  </a:lnTo>
                  <a:lnTo>
                    <a:pt x="54" y="33"/>
                  </a:lnTo>
                  <a:lnTo>
                    <a:pt x="56" y="38"/>
                  </a:lnTo>
                  <a:lnTo>
                    <a:pt x="58" y="42"/>
                  </a:lnTo>
                  <a:lnTo>
                    <a:pt x="58" y="42"/>
                  </a:lnTo>
                  <a:lnTo>
                    <a:pt x="58" y="47"/>
                  </a:lnTo>
                  <a:lnTo>
                    <a:pt x="56" y="51"/>
                  </a:lnTo>
                  <a:lnTo>
                    <a:pt x="54" y="56"/>
                  </a:lnTo>
                  <a:lnTo>
                    <a:pt x="54" y="62"/>
                  </a:lnTo>
                  <a:lnTo>
                    <a:pt x="54" y="62"/>
                  </a:lnTo>
                  <a:lnTo>
                    <a:pt x="36" y="62"/>
                  </a:lnTo>
                  <a:lnTo>
                    <a:pt x="36" y="62"/>
                  </a:lnTo>
                  <a:lnTo>
                    <a:pt x="31" y="62"/>
                  </a:lnTo>
                  <a:lnTo>
                    <a:pt x="31" y="64"/>
                  </a:lnTo>
                  <a:lnTo>
                    <a:pt x="31" y="69"/>
                  </a:lnTo>
                  <a:lnTo>
                    <a:pt x="31" y="73"/>
                  </a:lnTo>
                  <a:lnTo>
                    <a:pt x="31" y="73"/>
                  </a:lnTo>
                  <a:lnTo>
                    <a:pt x="25" y="73"/>
                  </a:lnTo>
                  <a:lnTo>
                    <a:pt x="23" y="76"/>
                  </a:lnTo>
                  <a:lnTo>
                    <a:pt x="25" y="80"/>
                  </a:lnTo>
                  <a:lnTo>
                    <a:pt x="25" y="80"/>
                  </a:lnTo>
                  <a:lnTo>
                    <a:pt x="0" y="80"/>
                  </a:lnTo>
                  <a:lnTo>
                    <a:pt x="0" y="80"/>
                  </a:lnTo>
                  <a:lnTo>
                    <a:pt x="0" y="73"/>
                  </a:lnTo>
                  <a:lnTo>
                    <a:pt x="0" y="64"/>
                  </a:lnTo>
                  <a:lnTo>
                    <a:pt x="2" y="58"/>
                  </a:lnTo>
                  <a:lnTo>
                    <a:pt x="5" y="58"/>
                  </a:lnTo>
                  <a:lnTo>
                    <a:pt x="9" y="58"/>
                  </a:lnTo>
                  <a:lnTo>
                    <a:pt x="9" y="58"/>
                  </a:lnTo>
                  <a:lnTo>
                    <a:pt x="7" y="51"/>
                  </a:lnTo>
                  <a:lnTo>
                    <a:pt x="7" y="49"/>
                  </a:lnTo>
                  <a:lnTo>
                    <a:pt x="5" y="47"/>
                  </a:lnTo>
                  <a:lnTo>
                    <a:pt x="9" y="42"/>
                  </a:lnTo>
                  <a:lnTo>
                    <a:pt x="9" y="42"/>
                  </a:lnTo>
                  <a:lnTo>
                    <a:pt x="7" y="36"/>
                  </a:lnTo>
                  <a:lnTo>
                    <a:pt x="5" y="33"/>
                  </a:lnTo>
                  <a:lnTo>
                    <a:pt x="0" y="29"/>
                  </a:lnTo>
                  <a:lnTo>
                    <a:pt x="0" y="22"/>
                  </a:lnTo>
                  <a:lnTo>
                    <a:pt x="0" y="22"/>
                  </a:lnTo>
                  <a:lnTo>
                    <a:pt x="5" y="22"/>
                  </a:lnTo>
                  <a:lnTo>
                    <a:pt x="9" y="24"/>
                  </a:lnTo>
                  <a:lnTo>
                    <a:pt x="16" y="27"/>
                  </a:lnTo>
                  <a:lnTo>
                    <a:pt x="16" y="27"/>
                  </a:lnTo>
                  <a:lnTo>
                    <a:pt x="18" y="27"/>
                  </a:lnTo>
                  <a:lnTo>
                    <a:pt x="20" y="22"/>
                  </a:lnTo>
                  <a:lnTo>
                    <a:pt x="20" y="16"/>
                  </a:lnTo>
                  <a:lnTo>
                    <a:pt x="20" y="7"/>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p:cNvSpPr>
            <p:nvPr/>
          </p:nvSpPr>
          <p:spPr bwMode="auto">
            <a:xfrm>
              <a:off x="311150" y="3490913"/>
              <a:ext cx="31750" cy="22225"/>
            </a:xfrm>
            <a:custGeom>
              <a:avLst/>
              <a:gdLst>
                <a:gd name="T0" fmla="*/ 20 w 20"/>
                <a:gd name="T1" fmla="*/ 0 h 14"/>
                <a:gd name="T2" fmla="*/ 20 w 20"/>
                <a:gd name="T3" fmla="*/ 0 h 14"/>
                <a:gd name="T4" fmla="*/ 20 w 20"/>
                <a:gd name="T5" fmla="*/ 3 h 14"/>
                <a:gd name="T6" fmla="*/ 20 w 20"/>
                <a:gd name="T7" fmla="*/ 5 h 14"/>
                <a:gd name="T8" fmla="*/ 15 w 20"/>
                <a:gd name="T9" fmla="*/ 7 h 14"/>
                <a:gd name="T10" fmla="*/ 15 w 20"/>
                <a:gd name="T11" fmla="*/ 7 h 14"/>
                <a:gd name="T12" fmla="*/ 13 w 20"/>
                <a:gd name="T13" fmla="*/ 12 h 14"/>
                <a:gd name="T14" fmla="*/ 9 w 20"/>
                <a:gd name="T15" fmla="*/ 14 h 14"/>
                <a:gd name="T16" fmla="*/ 6 w 20"/>
                <a:gd name="T17" fmla="*/ 14 h 14"/>
                <a:gd name="T18" fmla="*/ 0 w 20"/>
                <a:gd name="T19" fmla="*/ 12 h 14"/>
                <a:gd name="T20" fmla="*/ 0 w 20"/>
                <a:gd name="T21" fmla="*/ 12 h 14"/>
                <a:gd name="T22" fmla="*/ 4 w 20"/>
                <a:gd name="T23" fmla="*/ 7 h 14"/>
                <a:gd name="T24" fmla="*/ 9 w 20"/>
                <a:gd name="T25" fmla="*/ 3 h 14"/>
                <a:gd name="T26" fmla="*/ 20 w 20"/>
                <a:gd name="T27" fmla="*/ 0 h 14"/>
                <a:gd name="T28" fmla="*/ 20 w 20"/>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20" y="0"/>
                  </a:moveTo>
                  <a:lnTo>
                    <a:pt x="20" y="0"/>
                  </a:lnTo>
                  <a:lnTo>
                    <a:pt x="20" y="3"/>
                  </a:lnTo>
                  <a:lnTo>
                    <a:pt x="20" y="5"/>
                  </a:lnTo>
                  <a:lnTo>
                    <a:pt x="15" y="7"/>
                  </a:lnTo>
                  <a:lnTo>
                    <a:pt x="15" y="7"/>
                  </a:lnTo>
                  <a:lnTo>
                    <a:pt x="13" y="12"/>
                  </a:lnTo>
                  <a:lnTo>
                    <a:pt x="9" y="14"/>
                  </a:lnTo>
                  <a:lnTo>
                    <a:pt x="6" y="14"/>
                  </a:lnTo>
                  <a:lnTo>
                    <a:pt x="0" y="12"/>
                  </a:lnTo>
                  <a:lnTo>
                    <a:pt x="0" y="12"/>
                  </a:lnTo>
                  <a:lnTo>
                    <a:pt x="4" y="7"/>
                  </a:lnTo>
                  <a:lnTo>
                    <a:pt x="9" y="3"/>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1101725" y="3516313"/>
              <a:ext cx="38100" cy="49213"/>
            </a:xfrm>
            <a:custGeom>
              <a:avLst/>
              <a:gdLst>
                <a:gd name="T0" fmla="*/ 4 w 24"/>
                <a:gd name="T1" fmla="*/ 0 h 31"/>
                <a:gd name="T2" fmla="*/ 4 w 24"/>
                <a:gd name="T3" fmla="*/ 0 h 31"/>
                <a:gd name="T4" fmla="*/ 9 w 24"/>
                <a:gd name="T5" fmla="*/ 7 h 31"/>
                <a:gd name="T6" fmla="*/ 13 w 24"/>
                <a:gd name="T7" fmla="*/ 13 h 31"/>
                <a:gd name="T8" fmla="*/ 18 w 24"/>
                <a:gd name="T9" fmla="*/ 20 h 31"/>
                <a:gd name="T10" fmla="*/ 24 w 24"/>
                <a:gd name="T11" fmla="*/ 27 h 31"/>
                <a:gd name="T12" fmla="*/ 24 w 24"/>
                <a:gd name="T13" fmla="*/ 27 h 31"/>
                <a:gd name="T14" fmla="*/ 22 w 24"/>
                <a:gd name="T15" fmla="*/ 29 h 31"/>
                <a:gd name="T16" fmla="*/ 20 w 24"/>
                <a:gd name="T17" fmla="*/ 31 h 31"/>
                <a:gd name="T18" fmla="*/ 13 w 24"/>
                <a:gd name="T19" fmla="*/ 29 h 31"/>
                <a:gd name="T20" fmla="*/ 11 w 24"/>
                <a:gd name="T21" fmla="*/ 24 h 31"/>
                <a:gd name="T22" fmla="*/ 9 w 24"/>
                <a:gd name="T23" fmla="*/ 18 h 31"/>
                <a:gd name="T24" fmla="*/ 9 w 24"/>
                <a:gd name="T25" fmla="*/ 18 h 31"/>
                <a:gd name="T26" fmla="*/ 4 w 24"/>
                <a:gd name="T27" fmla="*/ 18 h 31"/>
                <a:gd name="T28" fmla="*/ 2 w 24"/>
                <a:gd name="T29" fmla="*/ 16 h 31"/>
                <a:gd name="T30" fmla="*/ 0 w 24"/>
                <a:gd name="T31" fmla="*/ 11 h 31"/>
                <a:gd name="T32" fmla="*/ 2 w 24"/>
                <a:gd name="T33" fmla="*/ 4 h 31"/>
                <a:gd name="T34" fmla="*/ 4 w 24"/>
                <a:gd name="T35" fmla="*/ 0 h 31"/>
                <a:gd name="T36" fmla="*/ 4 w 24"/>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1">
                  <a:moveTo>
                    <a:pt x="4" y="0"/>
                  </a:moveTo>
                  <a:lnTo>
                    <a:pt x="4" y="0"/>
                  </a:lnTo>
                  <a:lnTo>
                    <a:pt x="9" y="7"/>
                  </a:lnTo>
                  <a:lnTo>
                    <a:pt x="13" y="13"/>
                  </a:lnTo>
                  <a:lnTo>
                    <a:pt x="18" y="20"/>
                  </a:lnTo>
                  <a:lnTo>
                    <a:pt x="24" y="27"/>
                  </a:lnTo>
                  <a:lnTo>
                    <a:pt x="24" y="27"/>
                  </a:lnTo>
                  <a:lnTo>
                    <a:pt x="22" y="29"/>
                  </a:lnTo>
                  <a:lnTo>
                    <a:pt x="20" y="31"/>
                  </a:lnTo>
                  <a:lnTo>
                    <a:pt x="13" y="29"/>
                  </a:lnTo>
                  <a:lnTo>
                    <a:pt x="11" y="24"/>
                  </a:lnTo>
                  <a:lnTo>
                    <a:pt x="9" y="18"/>
                  </a:lnTo>
                  <a:lnTo>
                    <a:pt x="9" y="18"/>
                  </a:lnTo>
                  <a:lnTo>
                    <a:pt x="4" y="18"/>
                  </a:lnTo>
                  <a:lnTo>
                    <a:pt x="2" y="16"/>
                  </a:lnTo>
                  <a:lnTo>
                    <a:pt x="0" y="11"/>
                  </a:lnTo>
                  <a:lnTo>
                    <a:pt x="2" y="4"/>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7856538" y="3513138"/>
              <a:ext cx="60325" cy="257175"/>
            </a:xfrm>
            <a:custGeom>
              <a:avLst/>
              <a:gdLst>
                <a:gd name="T0" fmla="*/ 12 w 38"/>
                <a:gd name="T1" fmla="*/ 4 h 162"/>
                <a:gd name="T2" fmla="*/ 20 w 38"/>
                <a:gd name="T3" fmla="*/ 0 h 162"/>
                <a:gd name="T4" fmla="*/ 20 w 38"/>
                <a:gd name="T5" fmla="*/ 9 h 162"/>
                <a:gd name="T6" fmla="*/ 18 w 38"/>
                <a:gd name="T7" fmla="*/ 29 h 162"/>
                <a:gd name="T8" fmla="*/ 20 w 38"/>
                <a:gd name="T9" fmla="*/ 31 h 162"/>
                <a:gd name="T10" fmla="*/ 20 w 38"/>
                <a:gd name="T11" fmla="*/ 38 h 162"/>
                <a:gd name="T12" fmla="*/ 23 w 38"/>
                <a:gd name="T13" fmla="*/ 46 h 162"/>
                <a:gd name="T14" fmla="*/ 25 w 38"/>
                <a:gd name="T15" fmla="*/ 51 h 162"/>
                <a:gd name="T16" fmla="*/ 25 w 38"/>
                <a:gd name="T17" fmla="*/ 55 h 162"/>
                <a:gd name="T18" fmla="*/ 23 w 38"/>
                <a:gd name="T19" fmla="*/ 58 h 162"/>
                <a:gd name="T20" fmla="*/ 29 w 38"/>
                <a:gd name="T21" fmla="*/ 78 h 162"/>
                <a:gd name="T22" fmla="*/ 27 w 38"/>
                <a:gd name="T23" fmla="*/ 89 h 162"/>
                <a:gd name="T24" fmla="*/ 32 w 38"/>
                <a:gd name="T25" fmla="*/ 98 h 162"/>
                <a:gd name="T26" fmla="*/ 38 w 38"/>
                <a:gd name="T27" fmla="*/ 104 h 162"/>
                <a:gd name="T28" fmla="*/ 34 w 38"/>
                <a:gd name="T29" fmla="*/ 111 h 162"/>
                <a:gd name="T30" fmla="*/ 23 w 38"/>
                <a:gd name="T31" fmla="*/ 109 h 162"/>
                <a:gd name="T32" fmla="*/ 23 w 38"/>
                <a:gd name="T33" fmla="*/ 126 h 162"/>
                <a:gd name="T34" fmla="*/ 23 w 38"/>
                <a:gd name="T35" fmla="*/ 135 h 162"/>
                <a:gd name="T36" fmla="*/ 16 w 38"/>
                <a:gd name="T37" fmla="*/ 135 h 162"/>
                <a:gd name="T38" fmla="*/ 20 w 38"/>
                <a:gd name="T39" fmla="*/ 144 h 162"/>
                <a:gd name="T40" fmla="*/ 23 w 38"/>
                <a:gd name="T41" fmla="*/ 162 h 162"/>
                <a:gd name="T42" fmla="*/ 16 w 38"/>
                <a:gd name="T43" fmla="*/ 160 h 162"/>
                <a:gd name="T44" fmla="*/ 9 w 38"/>
                <a:gd name="T45" fmla="*/ 160 h 162"/>
                <a:gd name="T46" fmla="*/ 5 w 38"/>
                <a:gd name="T47" fmla="*/ 158 h 162"/>
                <a:gd name="T48" fmla="*/ 7 w 38"/>
                <a:gd name="T49" fmla="*/ 146 h 162"/>
                <a:gd name="T50" fmla="*/ 9 w 38"/>
                <a:gd name="T51" fmla="*/ 135 h 162"/>
                <a:gd name="T52" fmla="*/ 7 w 38"/>
                <a:gd name="T53" fmla="*/ 131 h 162"/>
                <a:gd name="T54" fmla="*/ 0 w 38"/>
                <a:gd name="T55" fmla="*/ 122 h 162"/>
                <a:gd name="T56" fmla="*/ 7 w 38"/>
                <a:gd name="T57" fmla="*/ 104 h 162"/>
                <a:gd name="T58" fmla="*/ 9 w 38"/>
                <a:gd name="T59" fmla="*/ 78 h 162"/>
                <a:gd name="T60" fmla="*/ 5 w 38"/>
                <a:gd name="T61" fmla="*/ 66 h 162"/>
                <a:gd name="T62" fmla="*/ 0 w 38"/>
                <a:gd name="T63" fmla="*/ 58 h 162"/>
                <a:gd name="T64" fmla="*/ 3 w 38"/>
                <a:gd name="T65" fmla="*/ 51 h 162"/>
                <a:gd name="T66" fmla="*/ 5 w 38"/>
                <a:gd name="T67" fmla="*/ 38 h 162"/>
                <a:gd name="T68" fmla="*/ 0 w 38"/>
                <a:gd name="T69" fmla="*/ 31 h 162"/>
                <a:gd name="T70" fmla="*/ 5 w 38"/>
                <a:gd name="T71" fmla="*/ 24 h 162"/>
                <a:gd name="T72" fmla="*/ 12 w 38"/>
                <a:gd name="T73" fmla="*/ 20 h 162"/>
                <a:gd name="T74" fmla="*/ 14 w 38"/>
                <a:gd name="T75" fmla="*/ 11 h 162"/>
                <a:gd name="T76" fmla="*/ 16 w 38"/>
                <a:gd name="T77" fmla="*/ 9 h 162"/>
                <a:gd name="T78" fmla="*/ 12 w 38"/>
                <a:gd name="T79"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162">
                  <a:moveTo>
                    <a:pt x="12" y="4"/>
                  </a:moveTo>
                  <a:lnTo>
                    <a:pt x="12" y="4"/>
                  </a:lnTo>
                  <a:lnTo>
                    <a:pt x="16" y="0"/>
                  </a:lnTo>
                  <a:lnTo>
                    <a:pt x="20" y="0"/>
                  </a:lnTo>
                  <a:lnTo>
                    <a:pt x="20" y="4"/>
                  </a:lnTo>
                  <a:lnTo>
                    <a:pt x="20" y="9"/>
                  </a:lnTo>
                  <a:lnTo>
                    <a:pt x="18" y="22"/>
                  </a:lnTo>
                  <a:lnTo>
                    <a:pt x="18" y="29"/>
                  </a:lnTo>
                  <a:lnTo>
                    <a:pt x="20" y="31"/>
                  </a:lnTo>
                  <a:lnTo>
                    <a:pt x="20" y="31"/>
                  </a:lnTo>
                  <a:lnTo>
                    <a:pt x="23" y="35"/>
                  </a:lnTo>
                  <a:lnTo>
                    <a:pt x="20" y="38"/>
                  </a:lnTo>
                  <a:lnTo>
                    <a:pt x="20" y="42"/>
                  </a:lnTo>
                  <a:lnTo>
                    <a:pt x="23" y="46"/>
                  </a:lnTo>
                  <a:lnTo>
                    <a:pt x="23" y="46"/>
                  </a:lnTo>
                  <a:lnTo>
                    <a:pt x="25" y="51"/>
                  </a:lnTo>
                  <a:lnTo>
                    <a:pt x="25" y="53"/>
                  </a:lnTo>
                  <a:lnTo>
                    <a:pt x="25" y="55"/>
                  </a:lnTo>
                  <a:lnTo>
                    <a:pt x="23" y="58"/>
                  </a:lnTo>
                  <a:lnTo>
                    <a:pt x="23" y="58"/>
                  </a:lnTo>
                  <a:lnTo>
                    <a:pt x="27" y="69"/>
                  </a:lnTo>
                  <a:lnTo>
                    <a:pt x="29" y="78"/>
                  </a:lnTo>
                  <a:lnTo>
                    <a:pt x="27" y="89"/>
                  </a:lnTo>
                  <a:lnTo>
                    <a:pt x="27" y="89"/>
                  </a:lnTo>
                  <a:lnTo>
                    <a:pt x="27" y="95"/>
                  </a:lnTo>
                  <a:lnTo>
                    <a:pt x="32" y="98"/>
                  </a:lnTo>
                  <a:lnTo>
                    <a:pt x="38" y="104"/>
                  </a:lnTo>
                  <a:lnTo>
                    <a:pt x="38" y="104"/>
                  </a:lnTo>
                  <a:lnTo>
                    <a:pt x="36" y="109"/>
                  </a:lnTo>
                  <a:lnTo>
                    <a:pt x="34" y="111"/>
                  </a:lnTo>
                  <a:lnTo>
                    <a:pt x="27" y="111"/>
                  </a:lnTo>
                  <a:lnTo>
                    <a:pt x="23" y="109"/>
                  </a:lnTo>
                  <a:lnTo>
                    <a:pt x="23" y="109"/>
                  </a:lnTo>
                  <a:lnTo>
                    <a:pt x="23" y="126"/>
                  </a:lnTo>
                  <a:lnTo>
                    <a:pt x="23" y="135"/>
                  </a:lnTo>
                  <a:lnTo>
                    <a:pt x="23" y="135"/>
                  </a:lnTo>
                  <a:lnTo>
                    <a:pt x="16" y="135"/>
                  </a:lnTo>
                  <a:lnTo>
                    <a:pt x="16" y="135"/>
                  </a:lnTo>
                  <a:lnTo>
                    <a:pt x="18" y="140"/>
                  </a:lnTo>
                  <a:lnTo>
                    <a:pt x="20" y="144"/>
                  </a:lnTo>
                  <a:lnTo>
                    <a:pt x="25" y="151"/>
                  </a:lnTo>
                  <a:lnTo>
                    <a:pt x="23" y="162"/>
                  </a:lnTo>
                  <a:lnTo>
                    <a:pt x="23" y="162"/>
                  </a:lnTo>
                  <a:lnTo>
                    <a:pt x="16" y="160"/>
                  </a:lnTo>
                  <a:lnTo>
                    <a:pt x="14" y="160"/>
                  </a:lnTo>
                  <a:lnTo>
                    <a:pt x="9" y="160"/>
                  </a:lnTo>
                  <a:lnTo>
                    <a:pt x="5" y="158"/>
                  </a:lnTo>
                  <a:lnTo>
                    <a:pt x="5" y="158"/>
                  </a:lnTo>
                  <a:lnTo>
                    <a:pt x="7" y="151"/>
                  </a:lnTo>
                  <a:lnTo>
                    <a:pt x="7" y="146"/>
                  </a:lnTo>
                  <a:lnTo>
                    <a:pt x="7" y="142"/>
                  </a:lnTo>
                  <a:lnTo>
                    <a:pt x="9" y="135"/>
                  </a:lnTo>
                  <a:lnTo>
                    <a:pt x="9" y="135"/>
                  </a:lnTo>
                  <a:lnTo>
                    <a:pt x="7" y="131"/>
                  </a:lnTo>
                  <a:lnTo>
                    <a:pt x="7" y="126"/>
                  </a:lnTo>
                  <a:lnTo>
                    <a:pt x="0" y="122"/>
                  </a:lnTo>
                  <a:lnTo>
                    <a:pt x="0" y="122"/>
                  </a:lnTo>
                  <a:lnTo>
                    <a:pt x="7" y="104"/>
                  </a:lnTo>
                  <a:lnTo>
                    <a:pt x="9" y="91"/>
                  </a:lnTo>
                  <a:lnTo>
                    <a:pt x="9" y="78"/>
                  </a:lnTo>
                  <a:lnTo>
                    <a:pt x="9" y="78"/>
                  </a:lnTo>
                  <a:lnTo>
                    <a:pt x="5" y="66"/>
                  </a:lnTo>
                  <a:lnTo>
                    <a:pt x="3" y="62"/>
                  </a:lnTo>
                  <a:lnTo>
                    <a:pt x="0" y="58"/>
                  </a:lnTo>
                  <a:lnTo>
                    <a:pt x="0" y="58"/>
                  </a:lnTo>
                  <a:lnTo>
                    <a:pt x="3" y="51"/>
                  </a:lnTo>
                  <a:lnTo>
                    <a:pt x="5" y="44"/>
                  </a:lnTo>
                  <a:lnTo>
                    <a:pt x="5" y="38"/>
                  </a:lnTo>
                  <a:lnTo>
                    <a:pt x="3" y="35"/>
                  </a:lnTo>
                  <a:lnTo>
                    <a:pt x="0" y="31"/>
                  </a:lnTo>
                  <a:lnTo>
                    <a:pt x="0" y="31"/>
                  </a:lnTo>
                  <a:lnTo>
                    <a:pt x="5" y="24"/>
                  </a:lnTo>
                  <a:lnTo>
                    <a:pt x="12" y="20"/>
                  </a:lnTo>
                  <a:lnTo>
                    <a:pt x="12" y="20"/>
                  </a:lnTo>
                  <a:lnTo>
                    <a:pt x="12" y="13"/>
                  </a:lnTo>
                  <a:lnTo>
                    <a:pt x="14" y="11"/>
                  </a:lnTo>
                  <a:lnTo>
                    <a:pt x="16" y="9"/>
                  </a:lnTo>
                  <a:lnTo>
                    <a:pt x="16" y="9"/>
                  </a:lnTo>
                  <a:lnTo>
                    <a:pt x="16" y="6"/>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265113" y="3519488"/>
              <a:ext cx="11113" cy="22225"/>
            </a:xfrm>
            <a:custGeom>
              <a:avLst/>
              <a:gdLst>
                <a:gd name="T0" fmla="*/ 2 w 7"/>
                <a:gd name="T1" fmla="*/ 0 h 14"/>
                <a:gd name="T2" fmla="*/ 2 w 7"/>
                <a:gd name="T3" fmla="*/ 0 h 14"/>
                <a:gd name="T4" fmla="*/ 4 w 7"/>
                <a:gd name="T5" fmla="*/ 2 h 14"/>
                <a:gd name="T6" fmla="*/ 7 w 7"/>
                <a:gd name="T7" fmla="*/ 2 h 14"/>
                <a:gd name="T8" fmla="*/ 7 w 7"/>
                <a:gd name="T9" fmla="*/ 9 h 14"/>
                <a:gd name="T10" fmla="*/ 4 w 7"/>
                <a:gd name="T11" fmla="*/ 14 h 14"/>
                <a:gd name="T12" fmla="*/ 2 w 7"/>
                <a:gd name="T13" fmla="*/ 14 h 14"/>
                <a:gd name="T14" fmla="*/ 0 w 7"/>
                <a:gd name="T15" fmla="*/ 14 h 14"/>
                <a:gd name="T16" fmla="*/ 0 w 7"/>
                <a:gd name="T17" fmla="*/ 14 h 14"/>
                <a:gd name="T18" fmla="*/ 0 w 7"/>
                <a:gd name="T19" fmla="*/ 5 h 14"/>
                <a:gd name="T20" fmla="*/ 0 w 7"/>
                <a:gd name="T21" fmla="*/ 5 h 14"/>
                <a:gd name="T22" fmla="*/ 2 w 7"/>
                <a:gd name="T23" fmla="*/ 5 h 14"/>
                <a:gd name="T24" fmla="*/ 2 w 7"/>
                <a:gd name="T25" fmla="*/ 0 h 14"/>
                <a:gd name="T26" fmla="*/ 2 w 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4">
                  <a:moveTo>
                    <a:pt x="2" y="0"/>
                  </a:moveTo>
                  <a:lnTo>
                    <a:pt x="2" y="0"/>
                  </a:lnTo>
                  <a:lnTo>
                    <a:pt x="4" y="2"/>
                  </a:lnTo>
                  <a:lnTo>
                    <a:pt x="7" y="2"/>
                  </a:lnTo>
                  <a:lnTo>
                    <a:pt x="7" y="9"/>
                  </a:lnTo>
                  <a:lnTo>
                    <a:pt x="4" y="14"/>
                  </a:lnTo>
                  <a:lnTo>
                    <a:pt x="2" y="14"/>
                  </a:lnTo>
                  <a:lnTo>
                    <a:pt x="0" y="14"/>
                  </a:lnTo>
                  <a:lnTo>
                    <a:pt x="0" y="14"/>
                  </a:lnTo>
                  <a:lnTo>
                    <a:pt x="0" y="5"/>
                  </a:lnTo>
                  <a:lnTo>
                    <a:pt x="0" y="5"/>
                  </a:lnTo>
                  <a:lnTo>
                    <a:pt x="2" y="5"/>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2901950" y="3617913"/>
              <a:ext cx="176213" cy="152400"/>
            </a:xfrm>
            <a:custGeom>
              <a:avLst/>
              <a:gdLst>
                <a:gd name="T0" fmla="*/ 49 w 111"/>
                <a:gd name="T1" fmla="*/ 0 h 96"/>
                <a:gd name="T2" fmla="*/ 55 w 111"/>
                <a:gd name="T3" fmla="*/ 5 h 96"/>
                <a:gd name="T4" fmla="*/ 60 w 111"/>
                <a:gd name="T5" fmla="*/ 7 h 96"/>
                <a:gd name="T6" fmla="*/ 58 w 111"/>
                <a:gd name="T7" fmla="*/ 12 h 96"/>
                <a:gd name="T8" fmla="*/ 53 w 111"/>
                <a:gd name="T9" fmla="*/ 18 h 96"/>
                <a:gd name="T10" fmla="*/ 58 w 111"/>
                <a:gd name="T11" fmla="*/ 23 h 96"/>
                <a:gd name="T12" fmla="*/ 58 w 111"/>
                <a:gd name="T13" fmla="*/ 27 h 96"/>
                <a:gd name="T14" fmla="*/ 66 w 111"/>
                <a:gd name="T15" fmla="*/ 29 h 96"/>
                <a:gd name="T16" fmla="*/ 73 w 111"/>
                <a:gd name="T17" fmla="*/ 29 h 96"/>
                <a:gd name="T18" fmla="*/ 86 w 111"/>
                <a:gd name="T19" fmla="*/ 38 h 96"/>
                <a:gd name="T20" fmla="*/ 95 w 111"/>
                <a:gd name="T21" fmla="*/ 38 h 96"/>
                <a:gd name="T22" fmla="*/ 98 w 111"/>
                <a:gd name="T23" fmla="*/ 47 h 96"/>
                <a:gd name="T24" fmla="*/ 91 w 111"/>
                <a:gd name="T25" fmla="*/ 54 h 96"/>
                <a:gd name="T26" fmla="*/ 93 w 111"/>
                <a:gd name="T27" fmla="*/ 56 h 96"/>
                <a:gd name="T28" fmla="*/ 100 w 111"/>
                <a:gd name="T29" fmla="*/ 56 h 96"/>
                <a:gd name="T30" fmla="*/ 102 w 111"/>
                <a:gd name="T31" fmla="*/ 56 h 96"/>
                <a:gd name="T32" fmla="*/ 104 w 111"/>
                <a:gd name="T33" fmla="*/ 65 h 96"/>
                <a:gd name="T34" fmla="*/ 111 w 111"/>
                <a:gd name="T35" fmla="*/ 69 h 96"/>
                <a:gd name="T36" fmla="*/ 109 w 111"/>
                <a:gd name="T37" fmla="*/ 74 h 96"/>
                <a:gd name="T38" fmla="*/ 102 w 111"/>
                <a:gd name="T39" fmla="*/ 80 h 96"/>
                <a:gd name="T40" fmla="*/ 102 w 111"/>
                <a:gd name="T41" fmla="*/ 87 h 96"/>
                <a:gd name="T42" fmla="*/ 100 w 111"/>
                <a:gd name="T43" fmla="*/ 85 h 96"/>
                <a:gd name="T44" fmla="*/ 98 w 111"/>
                <a:gd name="T45" fmla="*/ 80 h 96"/>
                <a:gd name="T46" fmla="*/ 82 w 111"/>
                <a:gd name="T47" fmla="*/ 83 h 96"/>
                <a:gd name="T48" fmla="*/ 75 w 111"/>
                <a:gd name="T49" fmla="*/ 80 h 96"/>
                <a:gd name="T50" fmla="*/ 66 w 111"/>
                <a:gd name="T51" fmla="*/ 85 h 96"/>
                <a:gd name="T52" fmla="*/ 60 w 111"/>
                <a:gd name="T53" fmla="*/ 96 h 96"/>
                <a:gd name="T54" fmla="*/ 58 w 111"/>
                <a:gd name="T55" fmla="*/ 94 h 96"/>
                <a:gd name="T56" fmla="*/ 55 w 111"/>
                <a:gd name="T57" fmla="*/ 87 h 96"/>
                <a:gd name="T58" fmla="*/ 53 w 111"/>
                <a:gd name="T59" fmla="*/ 83 h 96"/>
                <a:gd name="T60" fmla="*/ 42 w 111"/>
                <a:gd name="T61" fmla="*/ 80 h 96"/>
                <a:gd name="T62" fmla="*/ 35 w 111"/>
                <a:gd name="T63" fmla="*/ 74 h 96"/>
                <a:gd name="T64" fmla="*/ 26 w 111"/>
                <a:gd name="T65" fmla="*/ 69 h 96"/>
                <a:gd name="T66" fmla="*/ 20 w 111"/>
                <a:gd name="T67" fmla="*/ 69 h 96"/>
                <a:gd name="T68" fmla="*/ 9 w 111"/>
                <a:gd name="T69" fmla="*/ 72 h 96"/>
                <a:gd name="T70" fmla="*/ 0 w 111"/>
                <a:gd name="T71" fmla="*/ 72 h 96"/>
                <a:gd name="T72" fmla="*/ 4 w 111"/>
                <a:gd name="T73" fmla="*/ 56 h 96"/>
                <a:gd name="T74" fmla="*/ 6 w 111"/>
                <a:gd name="T75" fmla="*/ 58 h 96"/>
                <a:gd name="T76" fmla="*/ 11 w 111"/>
                <a:gd name="T77" fmla="*/ 54 h 96"/>
                <a:gd name="T78" fmla="*/ 15 w 111"/>
                <a:gd name="T79" fmla="*/ 49 h 96"/>
                <a:gd name="T80" fmla="*/ 20 w 111"/>
                <a:gd name="T81" fmla="*/ 49 h 96"/>
                <a:gd name="T82" fmla="*/ 20 w 111"/>
                <a:gd name="T83" fmla="*/ 40 h 96"/>
                <a:gd name="T84" fmla="*/ 26 w 111"/>
                <a:gd name="T85" fmla="*/ 34 h 96"/>
                <a:gd name="T86" fmla="*/ 26 w 111"/>
                <a:gd name="T87" fmla="*/ 25 h 96"/>
                <a:gd name="T88" fmla="*/ 31 w 111"/>
                <a:gd name="T89" fmla="*/ 16 h 96"/>
                <a:gd name="T90" fmla="*/ 33 w 111"/>
                <a:gd name="T91" fmla="*/ 16 h 96"/>
                <a:gd name="T92" fmla="*/ 38 w 111"/>
                <a:gd name="T93" fmla="*/ 16 h 96"/>
                <a:gd name="T94" fmla="*/ 38 w 111"/>
                <a:gd name="T95" fmla="*/ 7 h 96"/>
                <a:gd name="T96" fmla="*/ 42 w 111"/>
                <a:gd name="T97" fmla="*/ 7 h 96"/>
                <a:gd name="T98" fmla="*/ 49 w 111"/>
                <a:gd name="T99" fmla="*/ 3 h 96"/>
                <a:gd name="T100" fmla="*/ 49 w 111"/>
                <a:gd name="T10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1" h="96">
                  <a:moveTo>
                    <a:pt x="49" y="0"/>
                  </a:moveTo>
                  <a:lnTo>
                    <a:pt x="49" y="0"/>
                  </a:lnTo>
                  <a:lnTo>
                    <a:pt x="53" y="0"/>
                  </a:lnTo>
                  <a:lnTo>
                    <a:pt x="55" y="5"/>
                  </a:lnTo>
                  <a:lnTo>
                    <a:pt x="58" y="7"/>
                  </a:lnTo>
                  <a:lnTo>
                    <a:pt x="60" y="7"/>
                  </a:lnTo>
                  <a:lnTo>
                    <a:pt x="60" y="7"/>
                  </a:lnTo>
                  <a:lnTo>
                    <a:pt x="58" y="12"/>
                  </a:lnTo>
                  <a:lnTo>
                    <a:pt x="55" y="16"/>
                  </a:lnTo>
                  <a:lnTo>
                    <a:pt x="53" y="18"/>
                  </a:lnTo>
                  <a:lnTo>
                    <a:pt x="58" y="23"/>
                  </a:lnTo>
                  <a:lnTo>
                    <a:pt x="58" y="23"/>
                  </a:lnTo>
                  <a:lnTo>
                    <a:pt x="58" y="25"/>
                  </a:lnTo>
                  <a:lnTo>
                    <a:pt x="58" y="27"/>
                  </a:lnTo>
                  <a:lnTo>
                    <a:pt x="62" y="29"/>
                  </a:lnTo>
                  <a:lnTo>
                    <a:pt x="66" y="29"/>
                  </a:lnTo>
                  <a:lnTo>
                    <a:pt x="73" y="29"/>
                  </a:lnTo>
                  <a:lnTo>
                    <a:pt x="73" y="29"/>
                  </a:lnTo>
                  <a:lnTo>
                    <a:pt x="80" y="36"/>
                  </a:lnTo>
                  <a:lnTo>
                    <a:pt x="86" y="38"/>
                  </a:lnTo>
                  <a:lnTo>
                    <a:pt x="95" y="38"/>
                  </a:lnTo>
                  <a:lnTo>
                    <a:pt x="95" y="38"/>
                  </a:lnTo>
                  <a:lnTo>
                    <a:pt x="95" y="45"/>
                  </a:lnTo>
                  <a:lnTo>
                    <a:pt x="98" y="47"/>
                  </a:lnTo>
                  <a:lnTo>
                    <a:pt x="95" y="52"/>
                  </a:lnTo>
                  <a:lnTo>
                    <a:pt x="91" y="54"/>
                  </a:lnTo>
                  <a:lnTo>
                    <a:pt x="91" y="54"/>
                  </a:lnTo>
                  <a:lnTo>
                    <a:pt x="93" y="56"/>
                  </a:lnTo>
                  <a:lnTo>
                    <a:pt x="95" y="56"/>
                  </a:lnTo>
                  <a:lnTo>
                    <a:pt x="100" y="56"/>
                  </a:lnTo>
                  <a:lnTo>
                    <a:pt x="102" y="56"/>
                  </a:lnTo>
                  <a:lnTo>
                    <a:pt x="102" y="56"/>
                  </a:lnTo>
                  <a:lnTo>
                    <a:pt x="104" y="60"/>
                  </a:lnTo>
                  <a:lnTo>
                    <a:pt x="104" y="65"/>
                  </a:lnTo>
                  <a:lnTo>
                    <a:pt x="104" y="69"/>
                  </a:lnTo>
                  <a:lnTo>
                    <a:pt x="111" y="69"/>
                  </a:lnTo>
                  <a:lnTo>
                    <a:pt x="111" y="69"/>
                  </a:lnTo>
                  <a:lnTo>
                    <a:pt x="109" y="74"/>
                  </a:lnTo>
                  <a:lnTo>
                    <a:pt x="106" y="78"/>
                  </a:lnTo>
                  <a:lnTo>
                    <a:pt x="102" y="80"/>
                  </a:lnTo>
                  <a:lnTo>
                    <a:pt x="102" y="87"/>
                  </a:lnTo>
                  <a:lnTo>
                    <a:pt x="102" y="87"/>
                  </a:lnTo>
                  <a:lnTo>
                    <a:pt x="100" y="87"/>
                  </a:lnTo>
                  <a:lnTo>
                    <a:pt x="100" y="85"/>
                  </a:lnTo>
                  <a:lnTo>
                    <a:pt x="98" y="80"/>
                  </a:lnTo>
                  <a:lnTo>
                    <a:pt x="98" y="80"/>
                  </a:lnTo>
                  <a:lnTo>
                    <a:pt x="86" y="80"/>
                  </a:lnTo>
                  <a:lnTo>
                    <a:pt x="82" y="83"/>
                  </a:lnTo>
                  <a:lnTo>
                    <a:pt x="75" y="80"/>
                  </a:lnTo>
                  <a:lnTo>
                    <a:pt x="75" y="80"/>
                  </a:lnTo>
                  <a:lnTo>
                    <a:pt x="71" y="83"/>
                  </a:lnTo>
                  <a:lnTo>
                    <a:pt x="66" y="85"/>
                  </a:lnTo>
                  <a:lnTo>
                    <a:pt x="62" y="89"/>
                  </a:lnTo>
                  <a:lnTo>
                    <a:pt x="60" y="96"/>
                  </a:lnTo>
                  <a:lnTo>
                    <a:pt x="60" y="96"/>
                  </a:lnTo>
                  <a:lnTo>
                    <a:pt x="58" y="94"/>
                  </a:lnTo>
                  <a:lnTo>
                    <a:pt x="55" y="92"/>
                  </a:lnTo>
                  <a:lnTo>
                    <a:pt x="55" y="87"/>
                  </a:lnTo>
                  <a:lnTo>
                    <a:pt x="53" y="83"/>
                  </a:lnTo>
                  <a:lnTo>
                    <a:pt x="53" y="83"/>
                  </a:lnTo>
                  <a:lnTo>
                    <a:pt x="46" y="83"/>
                  </a:lnTo>
                  <a:lnTo>
                    <a:pt x="42" y="80"/>
                  </a:lnTo>
                  <a:lnTo>
                    <a:pt x="42" y="80"/>
                  </a:lnTo>
                  <a:lnTo>
                    <a:pt x="35" y="74"/>
                  </a:lnTo>
                  <a:lnTo>
                    <a:pt x="33" y="69"/>
                  </a:lnTo>
                  <a:lnTo>
                    <a:pt x="26" y="69"/>
                  </a:lnTo>
                  <a:lnTo>
                    <a:pt x="26" y="69"/>
                  </a:lnTo>
                  <a:lnTo>
                    <a:pt x="20" y="69"/>
                  </a:lnTo>
                  <a:lnTo>
                    <a:pt x="13" y="72"/>
                  </a:lnTo>
                  <a:lnTo>
                    <a:pt x="9" y="72"/>
                  </a:lnTo>
                  <a:lnTo>
                    <a:pt x="0" y="72"/>
                  </a:lnTo>
                  <a:lnTo>
                    <a:pt x="0" y="72"/>
                  </a:lnTo>
                  <a:lnTo>
                    <a:pt x="2" y="65"/>
                  </a:lnTo>
                  <a:lnTo>
                    <a:pt x="4" y="56"/>
                  </a:lnTo>
                  <a:lnTo>
                    <a:pt x="4" y="56"/>
                  </a:lnTo>
                  <a:lnTo>
                    <a:pt x="6" y="58"/>
                  </a:lnTo>
                  <a:lnTo>
                    <a:pt x="9" y="56"/>
                  </a:lnTo>
                  <a:lnTo>
                    <a:pt x="11" y="54"/>
                  </a:lnTo>
                  <a:lnTo>
                    <a:pt x="13" y="49"/>
                  </a:lnTo>
                  <a:lnTo>
                    <a:pt x="15" y="49"/>
                  </a:lnTo>
                  <a:lnTo>
                    <a:pt x="20" y="49"/>
                  </a:lnTo>
                  <a:lnTo>
                    <a:pt x="20" y="49"/>
                  </a:lnTo>
                  <a:lnTo>
                    <a:pt x="18" y="43"/>
                  </a:lnTo>
                  <a:lnTo>
                    <a:pt x="20" y="40"/>
                  </a:lnTo>
                  <a:lnTo>
                    <a:pt x="24" y="36"/>
                  </a:lnTo>
                  <a:lnTo>
                    <a:pt x="26" y="34"/>
                  </a:lnTo>
                  <a:lnTo>
                    <a:pt x="26" y="34"/>
                  </a:lnTo>
                  <a:lnTo>
                    <a:pt x="26" y="25"/>
                  </a:lnTo>
                  <a:lnTo>
                    <a:pt x="29" y="20"/>
                  </a:lnTo>
                  <a:lnTo>
                    <a:pt x="31" y="16"/>
                  </a:lnTo>
                  <a:lnTo>
                    <a:pt x="31" y="16"/>
                  </a:lnTo>
                  <a:lnTo>
                    <a:pt x="33" y="16"/>
                  </a:lnTo>
                  <a:lnTo>
                    <a:pt x="38" y="16"/>
                  </a:lnTo>
                  <a:lnTo>
                    <a:pt x="38" y="16"/>
                  </a:lnTo>
                  <a:lnTo>
                    <a:pt x="38" y="12"/>
                  </a:lnTo>
                  <a:lnTo>
                    <a:pt x="38" y="7"/>
                  </a:lnTo>
                  <a:lnTo>
                    <a:pt x="38" y="7"/>
                  </a:lnTo>
                  <a:lnTo>
                    <a:pt x="42" y="7"/>
                  </a:lnTo>
                  <a:lnTo>
                    <a:pt x="44" y="5"/>
                  </a:lnTo>
                  <a:lnTo>
                    <a:pt x="49" y="3"/>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2806700" y="3663950"/>
              <a:ext cx="41275" cy="28575"/>
            </a:xfrm>
            <a:custGeom>
              <a:avLst/>
              <a:gdLst>
                <a:gd name="T0" fmla="*/ 0 w 26"/>
                <a:gd name="T1" fmla="*/ 0 h 18"/>
                <a:gd name="T2" fmla="*/ 0 w 26"/>
                <a:gd name="T3" fmla="*/ 0 h 18"/>
                <a:gd name="T4" fmla="*/ 6 w 26"/>
                <a:gd name="T5" fmla="*/ 3 h 18"/>
                <a:gd name="T6" fmla="*/ 13 w 26"/>
                <a:gd name="T7" fmla="*/ 7 h 18"/>
                <a:gd name="T8" fmla="*/ 18 w 26"/>
                <a:gd name="T9" fmla="*/ 11 h 18"/>
                <a:gd name="T10" fmla="*/ 26 w 26"/>
                <a:gd name="T11" fmla="*/ 14 h 18"/>
                <a:gd name="T12" fmla="*/ 26 w 26"/>
                <a:gd name="T13" fmla="*/ 14 h 18"/>
                <a:gd name="T14" fmla="*/ 24 w 26"/>
                <a:gd name="T15" fmla="*/ 16 h 18"/>
                <a:gd name="T16" fmla="*/ 20 w 26"/>
                <a:gd name="T17" fmla="*/ 18 h 18"/>
                <a:gd name="T18" fmla="*/ 15 w 26"/>
                <a:gd name="T19" fmla="*/ 18 h 18"/>
                <a:gd name="T20" fmla="*/ 11 w 26"/>
                <a:gd name="T21" fmla="*/ 16 h 18"/>
                <a:gd name="T22" fmla="*/ 2 w 26"/>
                <a:gd name="T23" fmla="*/ 9 h 18"/>
                <a:gd name="T24" fmla="*/ 0 w 26"/>
                <a:gd name="T25" fmla="*/ 5 h 18"/>
                <a:gd name="T26" fmla="*/ 0 w 26"/>
                <a:gd name="T27" fmla="*/ 0 h 18"/>
                <a:gd name="T28" fmla="*/ 0 w 26"/>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8">
                  <a:moveTo>
                    <a:pt x="0" y="0"/>
                  </a:moveTo>
                  <a:lnTo>
                    <a:pt x="0" y="0"/>
                  </a:lnTo>
                  <a:lnTo>
                    <a:pt x="6" y="3"/>
                  </a:lnTo>
                  <a:lnTo>
                    <a:pt x="13" y="7"/>
                  </a:lnTo>
                  <a:lnTo>
                    <a:pt x="18" y="11"/>
                  </a:lnTo>
                  <a:lnTo>
                    <a:pt x="26" y="14"/>
                  </a:lnTo>
                  <a:lnTo>
                    <a:pt x="26" y="14"/>
                  </a:lnTo>
                  <a:lnTo>
                    <a:pt x="24" y="16"/>
                  </a:lnTo>
                  <a:lnTo>
                    <a:pt x="20" y="18"/>
                  </a:lnTo>
                  <a:lnTo>
                    <a:pt x="15" y="18"/>
                  </a:lnTo>
                  <a:lnTo>
                    <a:pt x="11" y="16"/>
                  </a:lnTo>
                  <a:lnTo>
                    <a:pt x="2" y="9"/>
                  </a:ln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7847013" y="3816350"/>
              <a:ext cx="112713" cy="84138"/>
            </a:xfrm>
            <a:custGeom>
              <a:avLst/>
              <a:gdLst>
                <a:gd name="T0" fmla="*/ 15 w 71"/>
                <a:gd name="T1" fmla="*/ 0 h 53"/>
                <a:gd name="T2" fmla="*/ 15 w 71"/>
                <a:gd name="T3" fmla="*/ 0 h 53"/>
                <a:gd name="T4" fmla="*/ 18 w 71"/>
                <a:gd name="T5" fmla="*/ 2 h 53"/>
                <a:gd name="T6" fmla="*/ 18 w 71"/>
                <a:gd name="T7" fmla="*/ 4 h 53"/>
                <a:gd name="T8" fmla="*/ 18 w 71"/>
                <a:gd name="T9" fmla="*/ 4 h 53"/>
                <a:gd name="T10" fmla="*/ 20 w 71"/>
                <a:gd name="T11" fmla="*/ 7 h 53"/>
                <a:gd name="T12" fmla="*/ 20 w 71"/>
                <a:gd name="T13" fmla="*/ 9 h 53"/>
                <a:gd name="T14" fmla="*/ 26 w 71"/>
                <a:gd name="T15" fmla="*/ 11 h 53"/>
                <a:gd name="T16" fmla="*/ 31 w 71"/>
                <a:gd name="T17" fmla="*/ 13 h 53"/>
                <a:gd name="T18" fmla="*/ 33 w 71"/>
                <a:gd name="T19" fmla="*/ 15 h 53"/>
                <a:gd name="T20" fmla="*/ 33 w 71"/>
                <a:gd name="T21" fmla="*/ 20 h 53"/>
                <a:gd name="T22" fmla="*/ 33 w 71"/>
                <a:gd name="T23" fmla="*/ 20 h 53"/>
                <a:gd name="T24" fmla="*/ 42 w 71"/>
                <a:gd name="T25" fmla="*/ 18 h 53"/>
                <a:gd name="T26" fmla="*/ 51 w 71"/>
                <a:gd name="T27" fmla="*/ 18 h 53"/>
                <a:gd name="T28" fmla="*/ 60 w 71"/>
                <a:gd name="T29" fmla="*/ 18 h 53"/>
                <a:gd name="T30" fmla="*/ 71 w 71"/>
                <a:gd name="T31" fmla="*/ 15 h 53"/>
                <a:gd name="T32" fmla="*/ 71 w 71"/>
                <a:gd name="T33" fmla="*/ 15 h 53"/>
                <a:gd name="T34" fmla="*/ 69 w 71"/>
                <a:gd name="T35" fmla="*/ 22 h 53"/>
                <a:gd name="T36" fmla="*/ 64 w 71"/>
                <a:gd name="T37" fmla="*/ 27 h 53"/>
                <a:gd name="T38" fmla="*/ 60 w 71"/>
                <a:gd name="T39" fmla="*/ 31 h 53"/>
                <a:gd name="T40" fmla="*/ 55 w 71"/>
                <a:gd name="T41" fmla="*/ 38 h 53"/>
                <a:gd name="T42" fmla="*/ 55 w 71"/>
                <a:gd name="T43" fmla="*/ 38 h 53"/>
                <a:gd name="T44" fmla="*/ 53 w 71"/>
                <a:gd name="T45" fmla="*/ 38 h 53"/>
                <a:gd name="T46" fmla="*/ 51 w 71"/>
                <a:gd name="T47" fmla="*/ 38 h 53"/>
                <a:gd name="T48" fmla="*/ 49 w 71"/>
                <a:gd name="T49" fmla="*/ 35 h 53"/>
                <a:gd name="T50" fmla="*/ 44 w 71"/>
                <a:gd name="T51" fmla="*/ 35 h 53"/>
                <a:gd name="T52" fmla="*/ 44 w 71"/>
                <a:gd name="T53" fmla="*/ 35 h 53"/>
                <a:gd name="T54" fmla="*/ 42 w 71"/>
                <a:gd name="T55" fmla="*/ 35 h 53"/>
                <a:gd name="T56" fmla="*/ 40 w 71"/>
                <a:gd name="T57" fmla="*/ 35 h 53"/>
                <a:gd name="T58" fmla="*/ 35 w 71"/>
                <a:gd name="T59" fmla="*/ 40 h 53"/>
                <a:gd name="T60" fmla="*/ 31 w 71"/>
                <a:gd name="T61" fmla="*/ 44 h 53"/>
                <a:gd name="T62" fmla="*/ 31 w 71"/>
                <a:gd name="T63" fmla="*/ 44 h 53"/>
                <a:gd name="T64" fmla="*/ 29 w 71"/>
                <a:gd name="T65" fmla="*/ 42 h 53"/>
                <a:gd name="T66" fmla="*/ 29 w 71"/>
                <a:gd name="T67" fmla="*/ 42 h 53"/>
                <a:gd name="T68" fmla="*/ 26 w 71"/>
                <a:gd name="T69" fmla="*/ 44 h 53"/>
                <a:gd name="T70" fmla="*/ 26 w 71"/>
                <a:gd name="T71" fmla="*/ 47 h 53"/>
                <a:gd name="T72" fmla="*/ 26 w 71"/>
                <a:gd name="T73" fmla="*/ 53 h 53"/>
                <a:gd name="T74" fmla="*/ 26 w 71"/>
                <a:gd name="T75" fmla="*/ 53 h 53"/>
                <a:gd name="T76" fmla="*/ 22 w 71"/>
                <a:gd name="T77" fmla="*/ 53 h 53"/>
                <a:gd name="T78" fmla="*/ 20 w 71"/>
                <a:gd name="T79" fmla="*/ 51 h 53"/>
                <a:gd name="T80" fmla="*/ 15 w 71"/>
                <a:gd name="T81" fmla="*/ 47 h 53"/>
                <a:gd name="T82" fmla="*/ 11 w 71"/>
                <a:gd name="T83" fmla="*/ 42 h 53"/>
                <a:gd name="T84" fmla="*/ 9 w 71"/>
                <a:gd name="T85" fmla="*/ 42 h 53"/>
                <a:gd name="T86" fmla="*/ 6 w 71"/>
                <a:gd name="T87" fmla="*/ 47 h 53"/>
                <a:gd name="T88" fmla="*/ 6 w 71"/>
                <a:gd name="T89" fmla="*/ 47 h 53"/>
                <a:gd name="T90" fmla="*/ 2 w 71"/>
                <a:gd name="T91" fmla="*/ 42 h 53"/>
                <a:gd name="T92" fmla="*/ 0 w 71"/>
                <a:gd name="T93" fmla="*/ 35 h 53"/>
                <a:gd name="T94" fmla="*/ 0 w 71"/>
                <a:gd name="T95" fmla="*/ 29 h 53"/>
                <a:gd name="T96" fmla="*/ 0 w 71"/>
                <a:gd name="T97" fmla="*/ 22 h 53"/>
                <a:gd name="T98" fmla="*/ 6 w 71"/>
                <a:gd name="T99" fmla="*/ 9 h 53"/>
                <a:gd name="T100" fmla="*/ 15 w 71"/>
                <a:gd name="T101" fmla="*/ 0 h 53"/>
                <a:gd name="T102" fmla="*/ 15 w 71"/>
                <a:gd name="T10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53">
                  <a:moveTo>
                    <a:pt x="15" y="0"/>
                  </a:moveTo>
                  <a:lnTo>
                    <a:pt x="15" y="0"/>
                  </a:lnTo>
                  <a:lnTo>
                    <a:pt x="18" y="2"/>
                  </a:lnTo>
                  <a:lnTo>
                    <a:pt x="18" y="4"/>
                  </a:lnTo>
                  <a:lnTo>
                    <a:pt x="18" y="4"/>
                  </a:lnTo>
                  <a:lnTo>
                    <a:pt x="20" y="7"/>
                  </a:lnTo>
                  <a:lnTo>
                    <a:pt x="20" y="9"/>
                  </a:lnTo>
                  <a:lnTo>
                    <a:pt x="26" y="11"/>
                  </a:lnTo>
                  <a:lnTo>
                    <a:pt x="31" y="13"/>
                  </a:lnTo>
                  <a:lnTo>
                    <a:pt x="33" y="15"/>
                  </a:lnTo>
                  <a:lnTo>
                    <a:pt x="33" y="20"/>
                  </a:lnTo>
                  <a:lnTo>
                    <a:pt x="33" y="20"/>
                  </a:lnTo>
                  <a:lnTo>
                    <a:pt x="42" y="18"/>
                  </a:lnTo>
                  <a:lnTo>
                    <a:pt x="51" y="18"/>
                  </a:lnTo>
                  <a:lnTo>
                    <a:pt x="60" y="18"/>
                  </a:lnTo>
                  <a:lnTo>
                    <a:pt x="71" y="15"/>
                  </a:lnTo>
                  <a:lnTo>
                    <a:pt x="71" y="15"/>
                  </a:lnTo>
                  <a:lnTo>
                    <a:pt x="69" y="22"/>
                  </a:lnTo>
                  <a:lnTo>
                    <a:pt x="64" y="27"/>
                  </a:lnTo>
                  <a:lnTo>
                    <a:pt x="60" y="31"/>
                  </a:lnTo>
                  <a:lnTo>
                    <a:pt x="55" y="38"/>
                  </a:lnTo>
                  <a:lnTo>
                    <a:pt x="55" y="38"/>
                  </a:lnTo>
                  <a:lnTo>
                    <a:pt x="53" y="38"/>
                  </a:lnTo>
                  <a:lnTo>
                    <a:pt x="51" y="38"/>
                  </a:lnTo>
                  <a:lnTo>
                    <a:pt x="49" y="35"/>
                  </a:lnTo>
                  <a:lnTo>
                    <a:pt x="44" y="35"/>
                  </a:lnTo>
                  <a:lnTo>
                    <a:pt x="44" y="35"/>
                  </a:lnTo>
                  <a:lnTo>
                    <a:pt x="42" y="35"/>
                  </a:lnTo>
                  <a:lnTo>
                    <a:pt x="40" y="35"/>
                  </a:lnTo>
                  <a:lnTo>
                    <a:pt x="35" y="40"/>
                  </a:lnTo>
                  <a:lnTo>
                    <a:pt x="31" y="44"/>
                  </a:lnTo>
                  <a:lnTo>
                    <a:pt x="31" y="44"/>
                  </a:lnTo>
                  <a:lnTo>
                    <a:pt x="29" y="42"/>
                  </a:lnTo>
                  <a:lnTo>
                    <a:pt x="29" y="42"/>
                  </a:lnTo>
                  <a:lnTo>
                    <a:pt x="26" y="44"/>
                  </a:lnTo>
                  <a:lnTo>
                    <a:pt x="26" y="47"/>
                  </a:lnTo>
                  <a:lnTo>
                    <a:pt x="26" y="53"/>
                  </a:lnTo>
                  <a:lnTo>
                    <a:pt x="26" y="53"/>
                  </a:lnTo>
                  <a:lnTo>
                    <a:pt x="22" y="53"/>
                  </a:lnTo>
                  <a:lnTo>
                    <a:pt x="20" y="51"/>
                  </a:lnTo>
                  <a:lnTo>
                    <a:pt x="15" y="47"/>
                  </a:lnTo>
                  <a:lnTo>
                    <a:pt x="11" y="42"/>
                  </a:lnTo>
                  <a:lnTo>
                    <a:pt x="9" y="42"/>
                  </a:lnTo>
                  <a:lnTo>
                    <a:pt x="6" y="47"/>
                  </a:lnTo>
                  <a:lnTo>
                    <a:pt x="6" y="47"/>
                  </a:lnTo>
                  <a:lnTo>
                    <a:pt x="2" y="42"/>
                  </a:lnTo>
                  <a:lnTo>
                    <a:pt x="0" y="35"/>
                  </a:lnTo>
                  <a:lnTo>
                    <a:pt x="0" y="29"/>
                  </a:lnTo>
                  <a:lnTo>
                    <a:pt x="0" y="22"/>
                  </a:lnTo>
                  <a:lnTo>
                    <a:pt x="6" y="9"/>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7610475" y="3925888"/>
              <a:ext cx="239713" cy="211138"/>
            </a:xfrm>
            <a:custGeom>
              <a:avLst/>
              <a:gdLst>
                <a:gd name="T0" fmla="*/ 140 w 151"/>
                <a:gd name="T1" fmla="*/ 0 h 133"/>
                <a:gd name="T2" fmla="*/ 149 w 151"/>
                <a:gd name="T3" fmla="*/ 4 h 133"/>
                <a:gd name="T4" fmla="*/ 151 w 151"/>
                <a:gd name="T5" fmla="*/ 35 h 133"/>
                <a:gd name="T6" fmla="*/ 149 w 151"/>
                <a:gd name="T7" fmla="*/ 60 h 133"/>
                <a:gd name="T8" fmla="*/ 144 w 151"/>
                <a:gd name="T9" fmla="*/ 53 h 133"/>
                <a:gd name="T10" fmla="*/ 140 w 151"/>
                <a:gd name="T11" fmla="*/ 58 h 133"/>
                <a:gd name="T12" fmla="*/ 144 w 151"/>
                <a:gd name="T13" fmla="*/ 75 h 133"/>
                <a:gd name="T14" fmla="*/ 138 w 151"/>
                <a:gd name="T15" fmla="*/ 71 h 133"/>
                <a:gd name="T16" fmla="*/ 138 w 151"/>
                <a:gd name="T17" fmla="*/ 111 h 133"/>
                <a:gd name="T18" fmla="*/ 129 w 151"/>
                <a:gd name="T19" fmla="*/ 107 h 133"/>
                <a:gd name="T20" fmla="*/ 118 w 151"/>
                <a:gd name="T21" fmla="*/ 113 h 133"/>
                <a:gd name="T22" fmla="*/ 111 w 151"/>
                <a:gd name="T23" fmla="*/ 111 h 133"/>
                <a:gd name="T24" fmla="*/ 95 w 151"/>
                <a:gd name="T25" fmla="*/ 113 h 133"/>
                <a:gd name="T26" fmla="*/ 75 w 151"/>
                <a:gd name="T27" fmla="*/ 118 h 133"/>
                <a:gd name="T28" fmla="*/ 71 w 151"/>
                <a:gd name="T29" fmla="*/ 124 h 133"/>
                <a:gd name="T30" fmla="*/ 69 w 151"/>
                <a:gd name="T31" fmla="*/ 133 h 133"/>
                <a:gd name="T32" fmla="*/ 55 w 151"/>
                <a:gd name="T33" fmla="*/ 122 h 133"/>
                <a:gd name="T34" fmla="*/ 49 w 151"/>
                <a:gd name="T35" fmla="*/ 113 h 133"/>
                <a:gd name="T36" fmla="*/ 46 w 151"/>
                <a:gd name="T37" fmla="*/ 122 h 133"/>
                <a:gd name="T38" fmla="*/ 38 w 151"/>
                <a:gd name="T39" fmla="*/ 118 h 133"/>
                <a:gd name="T40" fmla="*/ 18 w 151"/>
                <a:gd name="T41" fmla="*/ 124 h 133"/>
                <a:gd name="T42" fmla="*/ 0 w 151"/>
                <a:gd name="T43" fmla="*/ 124 h 133"/>
                <a:gd name="T44" fmla="*/ 4 w 151"/>
                <a:gd name="T45" fmla="*/ 111 h 133"/>
                <a:gd name="T46" fmla="*/ 9 w 151"/>
                <a:gd name="T47" fmla="*/ 111 h 133"/>
                <a:gd name="T48" fmla="*/ 13 w 151"/>
                <a:gd name="T49" fmla="*/ 113 h 133"/>
                <a:gd name="T50" fmla="*/ 15 w 151"/>
                <a:gd name="T51" fmla="*/ 107 h 133"/>
                <a:gd name="T52" fmla="*/ 55 w 151"/>
                <a:gd name="T53" fmla="*/ 104 h 133"/>
                <a:gd name="T54" fmla="*/ 66 w 151"/>
                <a:gd name="T55" fmla="*/ 98 h 133"/>
                <a:gd name="T56" fmla="*/ 75 w 151"/>
                <a:gd name="T57" fmla="*/ 84 h 133"/>
                <a:gd name="T58" fmla="*/ 75 w 151"/>
                <a:gd name="T59" fmla="*/ 75 h 133"/>
                <a:gd name="T60" fmla="*/ 84 w 151"/>
                <a:gd name="T61" fmla="*/ 75 h 133"/>
                <a:gd name="T62" fmla="*/ 86 w 151"/>
                <a:gd name="T63" fmla="*/ 71 h 133"/>
                <a:gd name="T64" fmla="*/ 100 w 151"/>
                <a:gd name="T65" fmla="*/ 69 h 133"/>
                <a:gd name="T66" fmla="*/ 106 w 151"/>
                <a:gd name="T67" fmla="*/ 71 h 133"/>
                <a:gd name="T68" fmla="*/ 106 w 151"/>
                <a:gd name="T69" fmla="*/ 60 h 133"/>
                <a:gd name="T70" fmla="*/ 109 w 151"/>
                <a:gd name="T71" fmla="*/ 58 h 133"/>
                <a:gd name="T72" fmla="*/ 111 w 151"/>
                <a:gd name="T73" fmla="*/ 64 h 133"/>
                <a:gd name="T74" fmla="*/ 118 w 151"/>
                <a:gd name="T75" fmla="*/ 55 h 133"/>
                <a:gd name="T76" fmla="*/ 118 w 151"/>
                <a:gd name="T77" fmla="*/ 44 h 133"/>
                <a:gd name="T78" fmla="*/ 124 w 151"/>
                <a:gd name="T79" fmla="*/ 24 h 133"/>
                <a:gd name="T80" fmla="*/ 129 w 151"/>
                <a:gd name="T81" fmla="*/ 11 h 133"/>
                <a:gd name="T82" fmla="*/ 138 w 151"/>
                <a:gd name="T83" fmla="*/ 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133">
                  <a:moveTo>
                    <a:pt x="138" y="0"/>
                  </a:moveTo>
                  <a:lnTo>
                    <a:pt x="138" y="0"/>
                  </a:lnTo>
                  <a:lnTo>
                    <a:pt x="140" y="0"/>
                  </a:lnTo>
                  <a:lnTo>
                    <a:pt x="142" y="2"/>
                  </a:lnTo>
                  <a:lnTo>
                    <a:pt x="144" y="2"/>
                  </a:lnTo>
                  <a:lnTo>
                    <a:pt x="149" y="4"/>
                  </a:lnTo>
                  <a:lnTo>
                    <a:pt x="149" y="4"/>
                  </a:lnTo>
                  <a:lnTo>
                    <a:pt x="149" y="22"/>
                  </a:lnTo>
                  <a:lnTo>
                    <a:pt x="151" y="35"/>
                  </a:lnTo>
                  <a:lnTo>
                    <a:pt x="151" y="49"/>
                  </a:lnTo>
                  <a:lnTo>
                    <a:pt x="149" y="60"/>
                  </a:lnTo>
                  <a:lnTo>
                    <a:pt x="149" y="60"/>
                  </a:lnTo>
                  <a:lnTo>
                    <a:pt x="146" y="60"/>
                  </a:lnTo>
                  <a:lnTo>
                    <a:pt x="144" y="58"/>
                  </a:lnTo>
                  <a:lnTo>
                    <a:pt x="144" y="53"/>
                  </a:lnTo>
                  <a:lnTo>
                    <a:pt x="144" y="53"/>
                  </a:lnTo>
                  <a:lnTo>
                    <a:pt x="142" y="55"/>
                  </a:lnTo>
                  <a:lnTo>
                    <a:pt x="140" y="58"/>
                  </a:lnTo>
                  <a:lnTo>
                    <a:pt x="140" y="64"/>
                  </a:lnTo>
                  <a:lnTo>
                    <a:pt x="144" y="71"/>
                  </a:lnTo>
                  <a:lnTo>
                    <a:pt x="144" y="75"/>
                  </a:lnTo>
                  <a:lnTo>
                    <a:pt x="144" y="75"/>
                  </a:lnTo>
                  <a:lnTo>
                    <a:pt x="140" y="73"/>
                  </a:lnTo>
                  <a:lnTo>
                    <a:pt x="138" y="71"/>
                  </a:lnTo>
                  <a:lnTo>
                    <a:pt x="138" y="71"/>
                  </a:lnTo>
                  <a:lnTo>
                    <a:pt x="138" y="111"/>
                  </a:lnTo>
                  <a:lnTo>
                    <a:pt x="138" y="111"/>
                  </a:lnTo>
                  <a:lnTo>
                    <a:pt x="133" y="109"/>
                  </a:lnTo>
                  <a:lnTo>
                    <a:pt x="129" y="107"/>
                  </a:lnTo>
                  <a:lnTo>
                    <a:pt x="129" y="107"/>
                  </a:lnTo>
                  <a:lnTo>
                    <a:pt x="124" y="107"/>
                  </a:lnTo>
                  <a:lnTo>
                    <a:pt x="122" y="109"/>
                  </a:lnTo>
                  <a:lnTo>
                    <a:pt x="118" y="113"/>
                  </a:lnTo>
                  <a:lnTo>
                    <a:pt x="118" y="113"/>
                  </a:lnTo>
                  <a:lnTo>
                    <a:pt x="115" y="113"/>
                  </a:lnTo>
                  <a:lnTo>
                    <a:pt x="111" y="111"/>
                  </a:lnTo>
                  <a:lnTo>
                    <a:pt x="111" y="111"/>
                  </a:lnTo>
                  <a:lnTo>
                    <a:pt x="95" y="113"/>
                  </a:lnTo>
                  <a:lnTo>
                    <a:pt x="95" y="113"/>
                  </a:lnTo>
                  <a:lnTo>
                    <a:pt x="89" y="118"/>
                  </a:lnTo>
                  <a:lnTo>
                    <a:pt x="82" y="118"/>
                  </a:lnTo>
                  <a:lnTo>
                    <a:pt x="75" y="118"/>
                  </a:lnTo>
                  <a:lnTo>
                    <a:pt x="75" y="118"/>
                  </a:lnTo>
                  <a:lnTo>
                    <a:pt x="73" y="120"/>
                  </a:lnTo>
                  <a:lnTo>
                    <a:pt x="71" y="124"/>
                  </a:lnTo>
                  <a:lnTo>
                    <a:pt x="71" y="129"/>
                  </a:lnTo>
                  <a:lnTo>
                    <a:pt x="69" y="133"/>
                  </a:lnTo>
                  <a:lnTo>
                    <a:pt x="69" y="133"/>
                  </a:lnTo>
                  <a:lnTo>
                    <a:pt x="62" y="131"/>
                  </a:lnTo>
                  <a:lnTo>
                    <a:pt x="58" y="127"/>
                  </a:lnTo>
                  <a:lnTo>
                    <a:pt x="55" y="122"/>
                  </a:lnTo>
                  <a:lnTo>
                    <a:pt x="53" y="113"/>
                  </a:lnTo>
                  <a:lnTo>
                    <a:pt x="53" y="113"/>
                  </a:lnTo>
                  <a:lnTo>
                    <a:pt x="49" y="113"/>
                  </a:lnTo>
                  <a:lnTo>
                    <a:pt x="46" y="115"/>
                  </a:lnTo>
                  <a:lnTo>
                    <a:pt x="46" y="122"/>
                  </a:lnTo>
                  <a:lnTo>
                    <a:pt x="46" y="122"/>
                  </a:lnTo>
                  <a:lnTo>
                    <a:pt x="42" y="122"/>
                  </a:lnTo>
                  <a:lnTo>
                    <a:pt x="40" y="120"/>
                  </a:lnTo>
                  <a:lnTo>
                    <a:pt x="38" y="118"/>
                  </a:lnTo>
                  <a:lnTo>
                    <a:pt x="38" y="118"/>
                  </a:lnTo>
                  <a:lnTo>
                    <a:pt x="29" y="120"/>
                  </a:lnTo>
                  <a:lnTo>
                    <a:pt x="18" y="124"/>
                  </a:lnTo>
                  <a:lnTo>
                    <a:pt x="9" y="127"/>
                  </a:lnTo>
                  <a:lnTo>
                    <a:pt x="4" y="127"/>
                  </a:lnTo>
                  <a:lnTo>
                    <a:pt x="0" y="124"/>
                  </a:lnTo>
                  <a:lnTo>
                    <a:pt x="0" y="124"/>
                  </a:lnTo>
                  <a:lnTo>
                    <a:pt x="2" y="120"/>
                  </a:lnTo>
                  <a:lnTo>
                    <a:pt x="4" y="111"/>
                  </a:lnTo>
                  <a:lnTo>
                    <a:pt x="4" y="111"/>
                  </a:lnTo>
                  <a:lnTo>
                    <a:pt x="6" y="109"/>
                  </a:lnTo>
                  <a:lnTo>
                    <a:pt x="9" y="111"/>
                  </a:lnTo>
                  <a:lnTo>
                    <a:pt x="11" y="113"/>
                  </a:lnTo>
                  <a:lnTo>
                    <a:pt x="11" y="113"/>
                  </a:lnTo>
                  <a:lnTo>
                    <a:pt x="13" y="113"/>
                  </a:lnTo>
                  <a:lnTo>
                    <a:pt x="13" y="111"/>
                  </a:lnTo>
                  <a:lnTo>
                    <a:pt x="15" y="107"/>
                  </a:lnTo>
                  <a:lnTo>
                    <a:pt x="15" y="107"/>
                  </a:lnTo>
                  <a:lnTo>
                    <a:pt x="26" y="107"/>
                  </a:lnTo>
                  <a:lnTo>
                    <a:pt x="42" y="107"/>
                  </a:lnTo>
                  <a:lnTo>
                    <a:pt x="55" y="104"/>
                  </a:lnTo>
                  <a:lnTo>
                    <a:pt x="69" y="102"/>
                  </a:lnTo>
                  <a:lnTo>
                    <a:pt x="69" y="102"/>
                  </a:lnTo>
                  <a:lnTo>
                    <a:pt x="66" y="98"/>
                  </a:lnTo>
                  <a:lnTo>
                    <a:pt x="69" y="93"/>
                  </a:lnTo>
                  <a:lnTo>
                    <a:pt x="71" y="89"/>
                  </a:lnTo>
                  <a:lnTo>
                    <a:pt x="75" y="84"/>
                  </a:lnTo>
                  <a:lnTo>
                    <a:pt x="75" y="80"/>
                  </a:lnTo>
                  <a:lnTo>
                    <a:pt x="75" y="75"/>
                  </a:lnTo>
                  <a:lnTo>
                    <a:pt x="75" y="75"/>
                  </a:lnTo>
                  <a:lnTo>
                    <a:pt x="80" y="78"/>
                  </a:lnTo>
                  <a:lnTo>
                    <a:pt x="82" y="78"/>
                  </a:lnTo>
                  <a:lnTo>
                    <a:pt x="84" y="75"/>
                  </a:lnTo>
                  <a:lnTo>
                    <a:pt x="84" y="69"/>
                  </a:lnTo>
                  <a:lnTo>
                    <a:pt x="84" y="69"/>
                  </a:lnTo>
                  <a:lnTo>
                    <a:pt x="86" y="71"/>
                  </a:lnTo>
                  <a:lnTo>
                    <a:pt x="89" y="71"/>
                  </a:lnTo>
                  <a:lnTo>
                    <a:pt x="95" y="71"/>
                  </a:lnTo>
                  <a:lnTo>
                    <a:pt x="100" y="69"/>
                  </a:lnTo>
                  <a:lnTo>
                    <a:pt x="104" y="69"/>
                  </a:lnTo>
                  <a:lnTo>
                    <a:pt x="106" y="71"/>
                  </a:lnTo>
                  <a:lnTo>
                    <a:pt x="106" y="71"/>
                  </a:lnTo>
                  <a:lnTo>
                    <a:pt x="106" y="69"/>
                  </a:lnTo>
                  <a:lnTo>
                    <a:pt x="106" y="64"/>
                  </a:lnTo>
                  <a:lnTo>
                    <a:pt x="106" y="60"/>
                  </a:lnTo>
                  <a:lnTo>
                    <a:pt x="106" y="58"/>
                  </a:lnTo>
                  <a:lnTo>
                    <a:pt x="106" y="58"/>
                  </a:lnTo>
                  <a:lnTo>
                    <a:pt x="109" y="58"/>
                  </a:lnTo>
                  <a:lnTo>
                    <a:pt x="109" y="60"/>
                  </a:lnTo>
                  <a:lnTo>
                    <a:pt x="111" y="64"/>
                  </a:lnTo>
                  <a:lnTo>
                    <a:pt x="111" y="64"/>
                  </a:lnTo>
                  <a:lnTo>
                    <a:pt x="113" y="64"/>
                  </a:lnTo>
                  <a:lnTo>
                    <a:pt x="115" y="62"/>
                  </a:lnTo>
                  <a:lnTo>
                    <a:pt x="118" y="55"/>
                  </a:lnTo>
                  <a:lnTo>
                    <a:pt x="113" y="47"/>
                  </a:lnTo>
                  <a:lnTo>
                    <a:pt x="113" y="47"/>
                  </a:lnTo>
                  <a:lnTo>
                    <a:pt x="118" y="44"/>
                  </a:lnTo>
                  <a:lnTo>
                    <a:pt x="120" y="40"/>
                  </a:lnTo>
                  <a:lnTo>
                    <a:pt x="122" y="33"/>
                  </a:lnTo>
                  <a:lnTo>
                    <a:pt x="124" y="24"/>
                  </a:lnTo>
                  <a:lnTo>
                    <a:pt x="124" y="15"/>
                  </a:lnTo>
                  <a:lnTo>
                    <a:pt x="124" y="15"/>
                  </a:lnTo>
                  <a:lnTo>
                    <a:pt x="129" y="11"/>
                  </a:lnTo>
                  <a:lnTo>
                    <a:pt x="133" y="9"/>
                  </a:lnTo>
                  <a:lnTo>
                    <a:pt x="138" y="4"/>
                  </a:lnTo>
                  <a:lnTo>
                    <a:pt x="138" y="2"/>
                  </a:lnTo>
                  <a:lnTo>
                    <a:pt x="138" y="0"/>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4578350" y="3937000"/>
              <a:ext cx="28575" cy="41275"/>
            </a:xfrm>
            <a:custGeom>
              <a:avLst/>
              <a:gdLst>
                <a:gd name="T0" fmla="*/ 9 w 18"/>
                <a:gd name="T1" fmla="*/ 0 h 26"/>
                <a:gd name="T2" fmla="*/ 9 w 18"/>
                <a:gd name="T3" fmla="*/ 0 h 26"/>
                <a:gd name="T4" fmla="*/ 13 w 18"/>
                <a:gd name="T5" fmla="*/ 2 h 26"/>
                <a:gd name="T6" fmla="*/ 18 w 18"/>
                <a:gd name="T7" fmla="*/ 6 h 26"/>
                <a:gd name="T8" fmla="*/ 18 w 18"/>
                <a:gd name="T9" fmla="*/ 11 h 26"/>
                <a:gd name="T10" fmla="*/ 18 w 18"/>
                <a:gd name="T11" fmla="*/ 15 h 26"/>
                <a:gd name="T12" fmla="*/ 15 w 18"/>
                <a:gd name="T13" fmla="*/ 20 h 26"/>
                <a:gd name="T14" fmla="*/ 13 w 18"/>
                <a:gd name="T15" fmla="*/ 24 h 26"/>
                <a:gd name="T16" fmla="*/ 7 w 18"/>
                <a:gd name="T17" fmla="*/ 26 h 26"/>
                <a:gd name="T18" fmla="*/ 0 w 18"/>
                <a:gd name="T19" fmla="*/ 26 h 26"/>
                <a:gd name="T20" fmla="*/ 0 w 18"/>
                <a:gd name="T21" fmla="*/ 26 h 26"/>
                <a:gd name="T22" fmla="*/ 4 w 18"/>
                <a:gd name="T23" fmla="*/ 24 h 26"/>
                <a:gd name="T24" fmla="*/ 4 w 18"/>
                <a:gd name="T25" fmla="*/ 22 h 26"/>
                <a:gd name="T26" fmla="*/ 4 w 18"/>
                <a:gd name="T27" fmla="*/ 13 h 26"/>
                <a:gd name="T28" fmla="*/ 4 w 18"/>
                <a:gd name="T29" fmla="*/ 6 h 26"/>
                <a:gd name="T30" fmla="*/ 7 w 18"/>
                <a:gd name="T31" fmla="*/ 2 h 26"/>
                <a:gd name="T32" fmla="*/ 9 w 18"/>
                <a:gd name="T33" fmla="*/ 0 h 26"/>
                <a:gd name="T34" fmla="*/ 9 w 18"/>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6">
                  <a:moveTo>
                    <a:pt x="9" y="0"/>
                  </a:moveTo>
                  <a:lnTo>
                    <a:pt x="9" y="0"/>
                  </a:lnTo>
                  <a:lnTo>
                    <a:pt x="13" y="2"/>
                  </a:lnTo>
                  <a:lnTo>
                    <a:pt x="18" y="6"/>
                  </a:lnTo>
                  <a:lnTo>
                    <a:pt x="18" y="11"/>
                  </a:lnTo>
                  <a:lnTo>
                    <a:pt x="18" y="15"/>
                  </a:lnTo>
                  <a:lnTo>
                    <a:pt x="15" y="20"/>
                  </a:lnTo>
                  <a:lnTo>
                    <a:pt x="13" y="24"/>
                  </a:lnTo>
                  <a:lnTo>
                    <a:pt x="7" y="26"/>
                  </a:lnTo>
                  <a:lnTo>
                    <a:pt x="0" y="26"/>
                  </a:lnTo>
                  <a:lnTo>
                    <a:pt x="0" y="26"/>
                  </a:lnTo>
                  <a:lnTo>
                    <a:pt x="4" y="24"/>
                  </a:lnTo>
                  <a:lnTo>
                    <a:pt x="4" y="22"/>
                  </a:lnTo>
                  <a:lnTo>
                    <a:pt x="4" y="13"/>
                  </a:lnTo>
                  <a:lnTo>
                    <a:pt x="4" y="6"/>
                  </a:lnTo>
                  <a:lnTo>
                    <a:pt x="7" y="2"/>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4687888" y="4017963"/>
              <a:ext cx="55563" cy="31750"/>
            </a:xfrm>
            <a:custGeom>
              <a:avLst/>
              <a:gdLst>
                <a:gd name="T0" fmla="*/ 26 w 35"/>
                <a:gd name="T1" fmla="*/ 0 h 20"/>
                <a:gd name="T2" fmla="*/ 26 w 35"/>
                <a:gd name="T3" fmla="*/ 0 h 20"/>
                <a:gd name="T4" fmla="*/ 31 w 35"/>
                <a:gd name="T5" fmla="*/ 2 h 20"/>
                <a:gd name="T6" fmla="*/ 33 w 35"/>
                <a:gd name="T7" fmla="*/ 6 h 20"/>
                <a:gd name="T8" fmla="*/ 35 w 35"/>
                <a:gd name="T9" fmla="*/ 17 h 20"/>
                <a:gd name="T10" fmla="*/ 35 w 35"/>
                <a:gd name="T11" fmla="*/ 17 h 20"/>
                <a:gd name="T12" fmla="*/ 31 w 35"/>
                <a:gd name="T13" fmla="*/ 17 h 20"/>
                <a:gd name="T14" fmla="*/ 24 w 35"/>
                <a:gd name="T15" fmla="*/ 17 h 20"/>
                <a:gd name="T16" fmla="*/ 20 w 35"/>
                <a:gd name="T17" fmla="*/ 20 h 20"/>
                <a:gd name="T18" fmla="*/ 15 w 35"/>
                <a:gd name="T19" fmla="*/ 17 h 20"/>
                <a:gd name="T20" fmla="*/ 15 w 35"/>
                <a:gd name="T21" fmla="*/ 17 h 20"/>
                <a:gd name="T22" fmla="*/ 15 w 35"/>
                <a:gd name="T23" fmla="*/ 13 h 20"/>
                <a:gd name="T24" fmla="*/ 15 w 35"/>
                <a:gd name="T25" fmla="*/ 13 h 20"/>
                <a:gd name="T26" fmla="*/ 6 w 35"/>
                <a:gd name="T27" fmla="*/ 13 h 20"/>
                <a:gd name="T28" fmla="*/ 2 w 35"/>
                <a:gd name="T29" fmla="*/ 13 h 20"/>
                <a:gd name="T30" fmla="*/ 0 w 35"/>
                <a:gd name="T31" fmla="*/ 11 h 20"/>
                <a:gd name="T32" fmla="*/ 0 w 35"/>
                <a:gd name="T33" fmla="*/ 11 h 20"/>
                <a:gd name="T34" fmla="*/ 0 w 35"/>
                <a:gd name="T35" fmla="*/ 6 h 20"/>
                <a:gd name="T36" fmla="*/ 2 w 35"/>
                <a:gd name="T37" fmla="*/ 2 h 20"/>
                <a:gd name="T38" fmla="*/ 11 w 35"/>
                <a:gd name="T39" fmla="*/ 2 h 20"/>
                <a:gd name="T40" fmla="*/ 22 w 35"/>
                <a:gd name="T41" fmla="*/ 4 h 20"/>
                <a:gd name="T42" fmla="*/ 26 w 35"/>
                <a:gd name="T43" fmla="*/ 2 h 20"/>
                <a:gd name="T44" fmla="*/ 26 w 35"/>
                <a:gd name="T45" fmla="*/ 0 h 20"/>
                <a:gd name="T46" fmla="*/ 26 w 35"/>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0">
                  <a:moveTo>
                    <a:pt x="26" y="0"/>
                  </a:moveTo>
                  <a:lnTo>
                    <a:pt x="26" y="0"/>
                  </a:lnTo>
                  <a:lnTo>
                    <a:pt x="31" y="2"/>
                  </a:lnTo>
                  <a:lnTo>
                    <a:pt x="33" y="6"/>
                  </a:lnTo>
                  <a:lnTo>
                    <a:pt x="35" y="17"/>
                  </a:lnTo>
                  <a:lnTo>
                    <a:pt x="35" y="17"/>
                  </a:lnTo>
                  <a:lnTo>
                    <a:pt x="31" y="17"/>
                  </a:lnTo>
                  <a:lnTo>
                    <a:pt x="24" y="17"/>
                  </a:lnTo>
                  <a:lnTo>
                    <a:pt x="20" y="20"/>
                  </a:lnTo>
                  <a:lnTo>
                    <a:pt x="15" y="17"/>
                  </a:lnTo>
                  <a:lnTo>
                    <a:pt x="15" y="17"/>
                  </a:lnTo>
                  <a:lnTo>
                    <a:pt x="15" y="13"/>
                  </a:lnTo>
                  <a:lnTo>
                    <a:pt x="15" y="13"/>
                  </a:lnTo>
                  <a:lnTo>
                    <a:pt x="6" y="13"/>
                  </a:lnTo>
                  <a:lnTo>
                    <a:pt x="2" y="13"/>
                  </a:lnTo>
                  <a:lnTo>
                    <a:pt x="0" y="11"/>
                  </a:lnTo>
                  <a:lnTo>
                    <a:pt x="0" y="11"/>
                  </a:lnTo>
                  <a:lnTo>
                    <a:pt x="0" y="6"/>
                  </a:lnTo>
                  <a:lnTo>
                    <a:pt x="2" y="2"/>
                  </a:lnTo>
                  <a:lnTo>
                    <a:pt x="11" y="2"/>
                  </a:lnTo>
                  <a:lnTo>
                    <a:pt x="22" y="4"/>
                  </a:lnTo>
                  <a:lnTo>
                    <a:pt x="26" y="2"/>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5170488" y="4095750"/>
              <a:ext cx="36513" cy="17463"/>
            </a:xfrm>
            <a:custGeom>
              <a:avLst/>
              <a:gdLst>
                <a:gd name="T0" fmla="*/ 0 w 23"/>
                <a:gd name="T1" fmla="*/ 11 h 11"/>
                <a:gd name="T2" fmla="*/ 0 w 23"/>
                <a:gd name="T3" fmla="*/ 11 h 11"/>
                <a:gd name="T4" fmla="*/ 0 w 23"/>
                <a:gd name="T5" fmla="*/ 4 h 11"/>
                <a:gd name="T6" fmla="*/ 5 w 23"/>
                <a:gd name="T7" fmla="*/ 2 h 11"/>
                <a:gd name="T8" fmla="*/ 9 w 23"/>
                <a:gd name="T9" fmla="*/ 0 h 11"/>
                <a:gd name="T10" fmla="*/ 16 w 23"/>
                <a:gd name="T11" fmla="*/ 0 h 11"/>
                <a:gd name="T12" fmla="*/ 16 w 23"/>
                <a:gd name="T13" fmla="*/ 0 h 11"/>
                <a:gd name="T14" fmla="*/ 23 w 23"/>
                <a:gd name="T15" fmla="*/ 0 h 11"/>
                <a:gd name="T16" fmla="*/ 23 w 23"/>
                <a:gd name="T17" fmla="*/ 0 h 11"/>
                <a:gd name="T18" fmla="*/ 23 w 23"/>
                <a:gd name="T19" fmla="*/ 2 h 11"/>
                <a:gd name="T20" fmla="*/ 18 w 23"/>
                <a:gd name="T21" fmla="*/ 4 h 11"/>
                <a:gd name="T22" fmla="*/ 12 w 23"/>
                <a:gd name="T23" fmla="*/ 4 h 11"/>
                <a:gd name="T24" fmla="*/ 12 w 23"/>
                <a:gd name="T25" fmla="*/ 4 h 11"/>
                <a:gd name="T26" fmla="*/ 7 w 23"/>
                <a:gd name="T27" fmla="*/ 8 h 11"/>
                <a:gd name="T28" fmla="*/ 5 w 23"/>
                <a:gd name="T29" fmla="*/ 11 h 11"/>
                <a:gd name="T30" fmla="*/ 0 w 23"/>
                <a:gd name="T31" fmla="*/ 11 h 11"/>
                <a:gd name="T32" fmla="*/ 0 w 23"/>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
                  <a:moveTo>
                    <a:pt x="0" y="11"/>
                  </a:moveTo>
                  <a:lnTo>
                    <a:pt x="0" y="11"/>
                  </a:lnTo>
                  <a:lnTo>
                    <a:pt x="0" y="4"/>
                  </a:lnTo>
                  <a:lnTo>
                    <a:pt x="5" y="2"/>
                  </a:lnTo>
                  <a:lnTo>
                    <a:pt x="9" y="0"/>
                  </a:lnTo>
                  <a:lnTo>
                    <a:pt x="16" y="0"/>
                  </a:lnTo>
                  <a:lnTo>
                    <a:pt x="16" y="0"/>
                  </a:lnTo>
                  <a:lnTo>
                    <a:pt x="23" y="0"/>
                  </a:lnTo>
                  <a:lnTo>
                    <a:pt x="23" y="0"/>
                  </a:lnTo>
                  <a:lnTo>
                    <a:pt x="23" y="2"/>
                  </a:lnTo>
                  <a:lnTo>
                    <a:pt x="18" y="4"/>
                  </a:lnTo>
                  <a:lnTo>
                    <a:pt x="12" y="4"/>
                  </a:lnTo>
                  <a:lnTo>
                    <a:pt x="12" y="4"/>
                  </a:lnTo>
                  <a:lnTo>
                    <a:pt x="7" y="8"/>
                  </a:lnTo>
                  <a:lnTo>
                    <a:pt x="5" y="11"/>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a:spLocks/>
            </p:cNvSpPr>
            <p:nvPr/>
          </p:nvSpPr>
          <p:spPr bwMode="auto">
            <a:xfrm>
              <a:off x="7634288" y="4130675"/>
              <a:ext cx="39688" cy="23813"/>
            </a:xfrm>
            <a:custGeom>
              <a:avLst/>
              <a:gdLst>
                <a:gd name="T0" fmla="*/ 23 w 25"/>
                <a:gd name="T1" fmla="*/ 0 h 15"/>
                <a:gd name="T2" fmla="*/ 23 w 25"/>
                <a:gd name="T3" fmla="*/ 0 h 15"/>
                <a:gd name="T4" fmla="*/ 25 w 25"/>
                <a:gd name="T5" fmla="*/ 4 h 15"/>
                <a:gd name="T6" fmla="*/ 23 w 25"/>
                <a:gd name="T7" fmla="*/ 6 h 15"/>
                <a:gd name="T8" fmla="*/ 18 w 25"/>
                <a:gd name="T9" fmla="*/ 9 h 15"/>
                <a:gd name="T10" fmla="*/ 16 w 25"/>
                <a:gd name="T11" fmla="*/ 9 h 15"/>
                <a:gd name="T12" fmla="*/ 14 w 25"/>
                <a:gd name="T13" fmla="*/ 11 h 15"/>
                <a:gd name="T14" fmla="*/ 16 w 25"/>
                <a:gd name="T15" fmla="*/ 15 h 15"/>
                <a:gd name="T16" fmla="*/ 16 w 25"/>
                <a:gd name="T17" fmla="*/ 15 h 15"/>
                <a:gd name="T18" fmla="*/ 9 w 25"/>
                <a:gd name="T19" fmla="*/ 15 h 15"/>
                <a:gd name="T20" fmla="*/ 3 w 25"/>
                <a:gd name="T21" fmla="*/ 13 h 15"/>
                <a:gd name="T22" fmla="*/ 0 w 25"/>
                <a:gd name="T23" fmla="*/ 11 h 15"/>
                <a:gd name="T24" fmla="*/ 0 w 25"/>
                <a:gd name="T25" fmla="*/ 4 h 15"/>
                <a:gd name="T26" fmla="*/ 0 w 25"/>
                <a:gd name="T27" fmla="*/ 4 h 15"/>
                <a:gd name="T28" fmla="*/ 3 w 25"/>
                <a:gd name="T29" fmla="*/ 6 h 15"/>
                <a:gd name="T30" fmla="*/ 7 w 25"/>
                <a:gd name="T31" fmla="*/ 6 h 15"/>
                <a:gd name="T32" fmla="*/ 11 w 25"/>
                <a:gd name="T33" fmla="*/ 6 h 15"/>
                <a:gd name="T34" fmla="*/ 16 w 25"/>
                <a:gd name="T35" fmla="*/ 2 h 15"/>
                <a:gd name="T36" fmla="*/ 23 w 25"/>
                <a:gd name="T37" fmla="*/ 0 h 15"/>
                <a:gd name="T38" fmla="*/ 23 w 25"/>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15">
                  <a:moveTo>
                    <a:pt x="23" y="0"/>
                  </a:moveTo>
                  <a:lnTo>
                    <a:pt x="23" y="0"/>
                  </a:lnTo>
                  <a:lnTo>
                    <a:pt x="25" y="4"/>
                  </a:lnTo>
                  <a:lnTo>
                    <a:pt x="23" y="6"/>
                  </a:lnTo>
                  <a:lnTo>
                    <a:pt x="18" y="9"/>
                  </a:lnTo>
                  <a:lnTo>
                    <a:pt x="16" y="9"/>
                  </a:lnTo>
                  <a:lnTo>
                    <a:pt x="14" y="11"/>
                  </a:lnTo>
                  <a:lnTo>
                    <a:pt x="16" y="15"/>
                  </a:lnTo>
                  <a:lnTo>
                    <a:pt x="16" y="15"/>
                  </a:lnTo>
                  <a:lnTo>
                    <a:pt x="9" y="15"/>
                  </a:lnTo>
                  <a:lnTo>
                    <a:pt x="3" y="13"/>
                  </a:lnTo>
                  <a:lnTo>
                    <a:pt x="0" y="11"/>
                  </a:lnTo>
                  <a:lnTo>
                    <a:pt x="0" y="4"/>
                  </a:lnTo>
                  <a:lnTo>
                    <a:pt x="0" y="4"/>
                  </a:lnTo>
                  <a:lnTo>
                    <a:pt x="3" y="6"/>
                  </a:lnTo>
                  <a:lnTo>
                    <a:pt x="7" y="6"/>
                  </a:lnTo>
                  <a:lnTo>
                    <a:pt x="11" y="6"/>
                  </a:lnTo>
                  <a:lnTo>
                    <a:pt x="16" y="2"/>
                  </a:lnTo>
                  <a:lnTo>
                    <a:pt x="23" y="0"/>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7556500" y="4137025"/>
              <a:ext cx="53975" cy="53975"/>
            </a:xfrm>
            <a:custGeom>
              <a:avLst/>
              <a:gdLst>
                <a:gd name="T0" fmla="*/ 34 w 34"/>
                <a:gd name="T1" fmla="*/ 5 h 34"/>
                <a:gd name="T2" fmla="*/ 34 w 34"/>
                <a:gd name="T3" fmla="*/ 5 h 34"/>
                <a:gd name="T4" fmla="*/ 34 w 34"/>
                <a:gd name="T5" fmla="*/ 7 h 34"/>
                <a:gd name="T6" fmla="*/ 34 w 34"/>
                <a:gd name="T7" fmla="*/ 11 h 34"/>
                <a:gd name="T8" fmla="*/ 32 w 34"/>
                <a:gd name="T9" fmla="*/ 20 h 34"/>
                <a:gd name="T10" fmla="*/ 29 w 34"/>
                <a:gd name="T11" fmla="*/ 25 h 34"/>
                <a:gd name="T12" fmla="*/ 32 w 34"/>
                <a:gd name="T13" fmla="*/ 29 h 34"/>
                <a:gd name="T14" fmla="*/ 34 w 34"/>
                <a:gd name="T15" fmla="*/ 31 h 34"/>
                <a:gd name="T16" fmla="*/ 34 w 34"/>
                <a:gd name="T17" fmla="*/ 31 h 34"/>
                <a:gd name="T18" fmla="*/ 34 w 34"/>
                <a:gd name="T19" fmla="*/ 34 h 34"/>
                <a:gd name="T20" fmla="*/ 32 w 34"/>
                <a:gd name="T21" fmla="*/ 34 h 34"/>
                <a:gd name="T22" fmla="*/ 25 w 34"/>
                <a:gd name="T23" fmla="*/ 34 h 34"/>
                <a:gd name="T24" fmla="*/ 18 w 34"/>
                <a:gd name="T25" fmla="*/ 34 h 34"/>
                <a:gd name="T26" fmla="*/ 12 w 34"/>
                <a:gd name="T27" fmla="*/ 34 h 34"/>
                <a:gd name="T28" fmla="*/ 12 w 34"/>
                <a:gd name="T29" fmla="*/ 34 h 34"/>
                <a:gd name="T30" fmla="*/ 12 w 34"/>
                <a:gd name="T31" fmla="*/ 25 h 34"/>
                <a:gd name="T32" fmla="*/ 12 w 34"/>
                <a:gd name="T33" fmla="*/ 18 h 34"/>
                <a:gd name="T34" fmla="*/ 9 w 34"/>
                <a:gd name="T35" fmla="*/ 16 h 34"/>
                <a:gd name="T36" fmla="*/ 7 w 34"/>
                <a:gd name="T37" fmla="*/ 16 h 34"/>
                <a:gd name="T38" fmla="*/ 0 w 34"/>
                <a:gd name="T39" fmla="*/ 18 h 34"/>
                <a:gd name="T40" fmla="*/ 0 w 34"/>
                <a:gd name="T41" fmla="*/ 18 h 34"/>
                <a:gd name="T42" fmla="*/ 0 w 34"/>
                <a:gd name="T43" fmla="*/ 14 h 34"/>
                <a:gd name="T44" fmla="*/ 3 w 34"/>
                <a:gd name="T45" fmla="*/ 7 h 34"/>
                <a:gd name="T46" fmla="*/ 7 w 34"/>
                <a:gd name="T47" fmla="*/ 5 h 34"/>
                <a:gd name="T48" fmla="*/ 12 w 34"/>
                <a:gd name="T49" fmla="*/ 2 h 34"/>
                <a:gd name="T50" fmla="*/ 23 w 34"/>
                <a:gd name="T51" fmla="*/ 0 h 34"/>
                <a:gd name="T52" fmla="*/ 34 w 34"/>
                <a:gd name="T53" fmla="*/ 5 h 34"/>
                <a:gd name="T54" fmla="*/ 34 w 34"/>
                <a:gd name="T5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4">
                  <a:moveTo>
                    <a:pt x="34" y="5"/>
                  </a:moveTo>
                  <a:lnTo>
                    <a:pt x="34" y="5"/>
                  </a:lnTo>
                  <a:lnTo>
                    <a:pt x="34" y="7"/>
                  </a:lnTo>
                  <a:lnTo>
                    <a:pt x="34" y="11"/>
                  </a:lnTo>
                  <a:lnTo>
                    <a:pt x="32" y="20"/>
                  </a:lnTo>
                  <a:lnTo>
                    <a:pt x="29" y="25"/>
                  </a:lnTo>
                  <a:lnTo>
                    <a:pt x="32" y="29"/>
                  </a:lnTo>
                  <a:lnTo>
                    <a:pt x="34" y="31"/>
                  </a:lnTo>
                  <a:lnTo>
                    <a:pt x="34" y="31"/>
                  </a:lnTo>
                  <a:lnTo>
                    <a:pt x="34" y="34"/>
                  </a:lnTo>
                  <a:lnTo>
                    <a:pt x="32" y="34"/>
                  </a:lnTo>
                  <a:lnTo>
                    <a:pt x="25" y="34"/>
                  </a:lnTo>
                  <a:lnTo>
                    <a:pt x="18" y="34"/>
                  </a:lnTo>
                  <a:lnTo>
                    <a:pt x="12" y="34"/>
                  </a:lnTo>
                  <a:lnTo>
                    <a:pt x="12" y="34"/>
                  </a:lnTo>
                  <a:lnTo>
                    <a:pt x="12" y="25"/>
                  </a:lnTo>
                  <a:lnTo>
                    <a:pt x="12" y="18"/>
                  </a:lnTo>
                  <a:lnTo>
                    <a:pt x="9" y="16"/>
                  </a:lnTo>
                  <a:lnTo>
                    <a:pt x="7" y="16"/>
                  </a:lnTo>
                  <a:lnTo>
                    <a:pt x="0" y="18"/>
                  </a:lnTo>
                  <a:lnTo>
                    <a:pt x="0" y="18"/>
                  </a:lnTo>
                  <a:lnTo>
                    <a:pt x="0" y="14"/>
                  </a:lnTo>
                  <a:lnTo>
                    <a:pt x="3" y="7"/>
                  </a:lnTo>
                  <a:lnTo>
                    <a:pt x="7" y="5"/>
                  </a:lnTo>
                  <a:lnTo>
                    <a:pt x="12" y="2"/>
                  </a:lnTo>
                  <a:lnTo>
                    <a:pt x="23" y="0"/>
                  </a:lnTo>
                  <a:lnTo>
                    <a:pt x="34" y="5"/>
                  </a:lnTo>
                  <a:lnTo>
                    <a:pt x="3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4"/>
            <p:cNvSpPr>
              <a:spLocks/>
            </p:cNvSpPr>
            <p:nvPr/>
          </p:nvSpPr>
          <p:spPr bwMode="auto">
            <a:xfrm>
              <a:off x="7327900" y="4381500"/>
              <a:ext cx="34925" cy="52388"/>
            </a:xfrm>
            <a:custGeom>
              <a:avLst/>
              <a:gdLst>
                <a:gd name="T0" fmla="*/ 22 w 22"/>
                <a:gd name="T1" fmla="*/ 9 h 33"/>
                <a:gd name="T2" fmla="*/ 22 w 22"/>
                <a:gd name="T3" fmla="*/ 9 h 33"/>
                <a:gd name="T4" fmla="*/ 20 w 22"/>
                <a:gd name="T5" fmla="*/ 15 h 33"/>
                <a:gd name="T6" fmla="*/ 15 w 22"/>
                <a:gd name="T7" fmla="*/ 20 h 33"/>
                <a:gd name="T8" fmla="*/ 13 w 22"/>
                <a:gd name="T9" fmla="*/ 24 h 33"/>
                <a:gd name="T10" fmla="*/ 13 w 22"/>
                <a:gd name="T11" fmla="*/ 26 h 33"/>
                <a:gd name="T12" fmla="*/ 15 w 22"/>
                <a:gd name="T13" fmla="*/ 33 h 33"/>
                <a:gd name="T14" fmla="*/ 15 w 22"/>
                <a:gd name="T15" fmla="*/ 33 h 33"/>
                <a:gd name="T16" fmla="*/ 0 w 22"/>
                <a:gd name="T17" fmla="*/ 33 h 33"/>
                <a:gd name="T18" fmla="*/ 0 w 22"/>
                <a:gd name="T19" fmla="*/ 33 h 33"/>
                <a:gd name="T20" fmla="*/ 2 w 22"/>
                <a:gd name="T21" fmla="*/ 26 h 33"/>
                <a:gd name="T22" fmla="*/ 4 w 22"/>
                <a:gd name="T23" fmla="*/ 17 h 33"/>
                <a:gd name="T24" fmla="*/ 7 w 22"/>
                <a:gd name="T25" fmla="*/ 11 h 33"/>
                <a:gd name="T26" fmla="*/ 7 w 22"/>
                <a:gd name="T27" fmla="*/ 9 h 33"/>
                <a:gd name="T28" fmla="*/ 2 w 22"/>
                <a:gd name="T29" fmla="*/ 6 h 33"/>
                <a:gd name="T30" fmla="*/ 2 w 22"/>
                <a:gd name="T31" fmla="*/ 6 h 33"/>
                <a:gd name="T32" fmla="*/ 7 w 22"/>
                <a:gd name="T33" fmla="*/ 0 h 33"/>
                <a:gd name="T34" fmla="*/ 15 w 22"/>
                <a:gd name="T35" fmla="*/ 0 h 33"/>
                <a:gd name="T36" fmla="*/ 18 w 22"/>
                <a:gd name="T37" fmla="*/ 0 h 33"/>
                <a:gd name="T38" fmla="*/ 20 w 22"/>
                <a:gd name="T39" fmla="*/ 2 h 33"/>
                <a:gd name="T40" fmla="*/ 22 w 22"/>
                <a:gd name="T41" fmla="*/ 4 h 33"/>
                <a:gd name="T42" fmla="*/ 22 w 22"/>
                <a:gd name="T43" fmla="*/ 9 h 33"/>
                <a:gd name="T44" fmla="*/ 22 w 22"/>
                <a:gd name="T45"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33">
                  <a:moveTo>
                    <a:pt x="22" y="9"/>
                  </a:moveTo>
                  <a:lnTo>
                    <a:pt x="22" y="9"/>
                  </a:lnTo>
                  <a:lnTo>
                    <a:pt x="20" y="15"/>
                  </a:lnTo>
                  <a:lnTo>
                    <a:pt x="15" y="20"/>
                  </a:lnTo>
                  <a:lnTo>
                    <a:pt x="13" y="24"/>
                  </a:lnTo>
                  <a:lnTo>
                    <a:pt x="13" y="26"/>
                  </a:lnTo>
                  <a:lnTo>
                    <a:pt x="15" y="33"/>
                  </a:lnTo>
                  <a:lnTo>
                    <a:pt x="15" y="33"/>
                  </a:lnTo>
                  <a:lnTo>
                    <a:pt x="0" y="33"/>
                  </a:lnTo>
                  <a:lnTo>
                    <a:pt x="0" y="33"/>
                  </a:lnTo>
                  <a:lnTo>
                    <a:pt x="2" y="26"/>
                  </a:lnTo>
                  <a:lnTo>
                    <a:pt x="4" y="17"/>
                  </a:lnTo>
                  <a:lnTo>
                    <a:pt x="7" y="11"/>
                  </a:lnTo>
                  <a:lnTo>
                    <a:pt x="7" y="9"/>
                  </a:lnTo>
                  <a:lnTo>
                    <a:pt x="2" y="6"/>
                  </a:lnTo>
                  <a:lnTo>
                    <a:pt x="2" y="6"/>
                  </a:lnTo>
                  <a:lnTo>
                    <a:pt x="7" y="0"/>
                  </a:lnTo>
                  <a:lnTo>
                    <a:pt x="15" y="0"/>
                  </a:lnTo>
                  <a:lnTo>
                    <a:pt x="18" y="0"/>
                  </a:lnTo>
                  <a:lnTo>
                    <a:pt x="20" y="2"/>
                  </a:lnTo>
                  <a:lnTo>
                    <a:pt x="22" y="4"/>
                  </a:lnTo>
                  <a:lnTo>
                    <a:pt x="22" y="9"/>
                  </a:ln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a:spLocks/>
            </p:cNvSpPr>
            <p:nvPr/>
          </p:nvSpPr>
          <p:spPr bwMode="auto">
            <a:xfrm>
              <a:off x="1644650" y="4402138"/>
              <a:ext cx="25400" cy="17463"/>
            </a:xfrm>
            <a:custGeom>
              <a:avLst/>
              <a:gdLst>
                <a:gd name="T0" fmla="*/ 0 w 16"/>
                <a:gd name="T1" fmla="*/ 4 h 11"/>
                <a:gd name="T2" fmla="*/ 0 w 16"/>
                <a:gd name="T3" fmla="*/ 4 h 11"/>
                <a:gd name="T4" fmla="*/ 2 w 16"/>
                <a:gd name="T5" fmla="*/ 2 h 11"/>
                <a:gd name="T6" fmla="*/ 7 w 16"/>
                <a:gd name="T7" fmla="*/ 0 h 11"/>
                <a:gd name="T8" fmla="*/ 16 w 16"/>
                <a:gd name="T9" fmla="*/ 0 h 11"/>
                <a:gd name="T10" fmla="*/ 16 w 16"/>
                <a:gd name="T11" fmla="*/ 0 h 11"/>
                <a:gd name="T12" fmla="*/ 16 w 16"/>
                <a:gd name="T13" fmla="*/ 4 h 11"/>
                <a:gd name="T14" fmla="*/ 16 w 16"/>
                <a:gd name="T15" fmla="*/ 7 h 11"/>
                <a:gd name="T16" fmla="*/ 14 w 16"/>
                <a:gd name="T17" fmla="*/ 9 h 11"/>
                <a:gd name="T18" fmla="*/ 11 w 16"/>
                <a:gd name="T19" fmla="*/ 11 h 11"/>
                <a:gd name="T20" fmla="*/ 11 w 16"/>
                <a:gd name="T21" fmla="*/ 11 h 11"/>
                <a:gd name="T22" fmla="*/ 5 w 16"/>
                <a:gd name="T23" fmla="*/ 11 h 11"/>
                <a:gd name="T24" fmla="*/ 5 w 16"/>
                <a:gd name="T25" fmla="*/ 11 h 11"/>
                <a:gd name="T26" fmla="*/ 5 w 16"/>
                <a:gd name="T27" fmla="*/ 7 h 11"/>
                <a:gd name="T28" fmla="*/ 0 w 16"/>
                <a:gd name="T29" fmla="*/ 4 h 11"/>
                <a:gd name="T30" fmla="*/ 0 w 16"/>
                <a:gd name="T3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1">
                  <a:moveTo>
                    <a:pt x="0" y="4"/>
                  </a:moveTo>
                  <a:lnTo>
                    <a:pt x="0" y="4"/>
                  </a:lnTo>
                  <a:lnTo>
                    <a:pt x="2" y="2"/>
                  </a:lnTo>
                  <a:lnTo>
                    <a:pt x="7" y="0"/>
                  </a:lnTo>
                  <a:lnTo>
                    <a:pt x="16" y="0"/>
                  </a:lnTo>
                  <a:lnTo>
                    <a:pt x="16" y="0"/>
                  </a:lnTo>
                  <a:lnTo>
                    <a:pt x="16" y="4"/>
                  </a:lnTo>
                  <a:lnTo>
                    <a:pt x="16" y="7"/>
                  </a:lnTo>
                  <a:lnTo>
                    <a:pt x="14" y="9"/>
                  </a:lnTo>
                  <a:lnTo>
                    <a:pt x="11" y="11"/>
                  </a:lnTo>
                  <a:lnTo>
                    <a:pt x="11" y="11"/>
                  </a:lnTo>
                  <a:lnTo>
                    <a:pt x="5" y="11"/>
                  </a:lnTo>
                  <a:lnTo>
                    <a:pt x="5" y="11"/>
                  </a:lnTo>
                  <a:lnTo>
                    <a:pt x="5" y="7"/>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2287588" y="4419600"/>
              <a:ext cx="239713" cy="84138"/>
            </a:xfrm>
            <a:custGeom>
              <a:avLst/>
              <a:gdLst>
                <a:gd name="T0" fmla="*/ 151 w 151"/>
                <a:gd name="T1" fmla="*/ 42 h 53"/>
                <a:gd name="T2" fmla="*/ 147 w 151"/>
                <a:gd name="T3" fmla="*/ 51 h 53"/>
                <a:gd name="T4" fmla="*/ 136 w 151"/>
                <a:gd name="T5" fmla="*/ 51 h 53"/>
                <a:gd name="T6" fmla="*/ 120 w 151"/>
                <a:gd name="T7" fmla="*/ 51 h 53"/>
                <a:gd name="T8" fmla="*/ 118 w 151"/>
                <a:gd name="T9" fmla="*/ 53 h 53"/>
                <a:gd name="T10" fmla="*/ 113 w 151"/>
                <a:gd name="T11" fmla="*/ 51 h 53"/>
                <a:gd name="T12" fmla="*/ 111 w 151"/>
                <a:gd name="T13" fmla="*/ 38 h 53"/>
                <a:gd name="T14" fmla="*/ 109 w 151"/>
                <a:gd name="T15" fmla="*/ 36 h 53"/>
                <a:gd name="T16" fmla="*/ 89 w 151"/>
                <a:gd name="T17" fmla="*/ 31 h 53"/>
                <a:gd name="T18" fmla="*/ 67 w 151"/>
                <a:gd name="T19" fmla="*/ 27 h 53"/>
                <a:gd name="T20" fmla="*/ 64 w 151"/>
                <a:gd name="T21" fmla="*/ 16 h 53"/>
                <a:gd name="T22" fmla="*/ 44 w 151"/>
                <a:gd name="T23" fmla="*/ 16 h 53"/>
                <a:gd name="T24" fmla="*/ 27 w 151"/>
                <a:gd name="T25" fmla="*/ 16 h 53"/>
                <a:gd name="T26" fmla="*/ 13 w 151"/>
                <a:gd name="T27" fmla="*/ 22 h 53"/>
                <a:gd name="T28" fmla="*/ 0 w 151"/>
                <a:gd name="T29" fmla="*/ 22 h 53"/>
                <a:gd name="T30" fmla="*/ 0 w 151"/>
                <a:gd name="T31" fmla="*/ 20 h 53"/>
                <a:gd name="T32" fmla="*/ 7 w 151"/>
                <a:gd name="T33" fmla="*/ 13 h 53"/>
                <a:gd name="T34" fmla="*/ 13 w 151"/>
                <a:gd name="T35" fmla="*/ 9 h 53"/>
                <a:gd name="T36" fmla="*/ 13 w 151"/>
                <a:gd name="T37" fmla="*/ 5 h 53"/>
                <a:gd name="T38" fmla="*/ 33 w 151"/>
                <a:gd name="T39" fmla="*/ 5 h 53"/>
                <a:gd name="T40" fmla="*/ 47 w 151"/>
                <a:gd name="T41" fmla="*/ 2 h 53"/>
                <a:gd name="T42" fmla="*/ 49 w 151"/>
                <a:gd name="T43" fmla="*/ 0 h 53"/>
                <a:gd name="T44" fmla="*/ 53 w 151"/>
                <a:gd name="T45" fmla="*/ 5 h 53"/>
                <a:gd name="T46" fmla="*/ 60 w 151"/>
                <a:gd name="T47" fmla="*/ 9 h 53"/>
                <a:gd name="T48" fmla="*/ 71 w 151"/>
                <a:gd name="T49" fmla="*/ 11 h 53"/>
                <a:gd name="T50" fmla="*/ 75 w 151"/>
                <a:gd name="T51" fmla="*/ 13 h 53"/>
                <a:gd name="T52" fmla="*/ 102 w 151"/>
                <a:gd name="T53" fmla="*/ 16 h 53"/>
                <a:gd name="T54" fmla="*/ 102 w 151"/>
                <a:gd name="T55" fmla="*/ 20 h 53"/>
                <a:gd name="T56" fmla="*/ 109 w 151"/>
                <a:gd name="T57" fmla="*/ 25 h 53"/>
                <a:gd name="T58" fmla="*/ 113 w 151"/>
                <a:gd name="T59" fmla="*/ 27 h 53"/>
                <a:gd name="T60" fmla="*/ 113 w 151"/>
                <a:gd name="T61" fmla="*/ 36 h 53"/>
                <a:gd name="T62" fmla="*/ 118 w 151"/>
                <a:gd name="T63" fmla="*/ 33 h 53"/>
                <a:gd name="T64" fmla="*/ 122 w 151"/>
                <a:gd name="T65" fmla="*/ 33 h 53"/>
                <a:gd name="T66" fmla="*/ 124 w 151"/>
                <a:gd name="T67" fmla="*/ 38 h 53"/>
                <a:gd name="T68" fmla="*/ 140 w 151"/>
                <a:gd name="T69" fmla="*/ 38 h 53"/>
                <a:gd name="T70" fmla="*/ 149 w 151"/>
                <a:gd name="T71" fmla="*/ 40 h 53"/>
                <a:gd name="T72" fmla="*/ 151 w 151"/>
                <a:gd name="T7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53">
                  <a:moveTo>
                    <a:pt x="151" y="42"/>
                  </a:moveTo>
                  <a:lnTo>
                    <a:pt x="151" y="42"/>
                  </a:lnTo>
                  <a:lnTo>
                    <a:pt x="151" y="47"/>
                  </a:lnTo>
                  <a:lnTo>
                    <a:pt x="147" y="51"/>
                  </a:lnTo>
                  <a:lnTo>
                    <a:pt x="142" y="51"/>
                  </a:lnTo>
                  <a:lnTo>
                    <a:pt x="136" y="51"/>
                  </a:lnTo>
                  <a:lnTo>
                    <a:pt x="124" y="49"/>
                  </a:lnTo>
                  <a:lnTo>
                    <a:pt x="120" y="51"/>
                  </a:lnTo>
                  <a:lnTo>
                    <a:pt x="118" y="53"/>
                  </a:lnTo>
                  <a:lnTo>
                    <a:pt x="118" y="53"/>
                  </a:lnTo>
                  <a:lnTo>
                    <a:pt x="116" y="53"/>
                  </a:lnTo>
                  <a:lnTo>
                    <a:pt x="113" y="51"/>
                  </a:lnTo>
                  <a:lnTo>
                    <a:pt x="113" y="45"/>
                  </a:lnTo>
                  <a:lnTo>
                    <a:pt x="111" y="38"/>
                  </a:lnTo>
                  <a:lnTo>
                    <a:pt x="111" y="36"/>
                  </a:lnTo>
                  <a:lnTo>
                    <a:pt x="109" y="36"/>
                  </a:lnTo>
                  <a:lnTo>
                    <a:pt x="109" y="36"/>
                  </a:lnTo>
                  <a:lnTo>
                    <a:pt x="89" y="31"/>
                  </a:lnTo>
                  <a:lnTo>
                    <a:pt x="67" y="27"/>
                  </a:lnTo>
                  <a:lnTo>
                    <a:pt x="67" y="27"/>
                  </a:lnTo>
                  <a:lnTo>
                    <a:pt x="64" y="22"/>
                  </a:lnTo>
                  <a:lnTo>
                    <a:pt x="64" y="16"/>
                  </a:lnTo>
                  <a:lnTo>
                    <a:pt x="64" y="16"/>
                  </a:lnTo>
                  <a:lnTo>
                    <a:pt x="44" y="16"/>
                  </a:lnTo>
                  <a:lnTo>
                    <a:pt x="27" y="16"/>
                  </a:lnTo>
                  <a:lnTo>
                    <a:pt x="27" y="16"/>
                  </a:lnTo>
                  <a:lnTo>
                    <a:pt x="20" y="18"/>
                  </a:lnTo>
                  <a:lnTo>
                    <a:pt x="13" y="22"/>
                  </a:lnTo>
                  <a:lnTo>
                    <a:pt x="7" y="25"/>
                  </a:lnTo>
                  <a:lnTo>
                    <a:pt x="0" y="22"/>
                  </a:lnTo>
                  <a:lnTo>
                    <a:pt x="0" y="22"/>
                  </a:lnTo>
                  <a:lnTo>
                    <a:pt x="0" y="20"/>
                  </a:lnTo>
                  <a:lnTo>
                    <a:pt x="2" y="18"/>
                  </a:lnTo>
                  <a:lnTo>
                    <a:pt x="7" y="13"/>
                  </a:lnTo>
                  <a:lnTo>
                    <a:pt x="13" y="11"/>
                  </a:lnTo>
                  <a:lnTo>
                    <a:pt x="13" y="9"/>
                  </a:lnTo>
                  <a:lnTo>
                    <a:pt x="13" y="5"/>
                  </a:lnTo>
                  <a:lnTo>
                    <a:pt x="13" y="5"/>
                  </a:lnTo>
                  <a:lnTo>
                    <a:pt x="24" y="5"/>
                  </a:lnTo>
                  <a:lnTo>
                    <a:pt x="33" y="5"/>
                  </a:lnTo>
                  <a:lnTo>
                    <a:pt x="42" y="5"/>
                  </a:lnTo>
                  <a:lnTo>
                    <a:pt x="47" y="2"/>
                  </a:lnTo>
                  <a:lnTo>
                    <a:pt x="49" y="0"/>
                  </a:lnTo>
                  <a:lnTo>
                    <a:pt x="49" y="0"/>
                  </a:lnTo>
                  <a:lnTo>
                    <a:pt x="55" y="2"/>
                  </a:lnTo>
                  <a:lnTo>
                    <a:pt x="53" y="5"/>
                  </a:lnTo>
                  <a:lnTo>
                    <a:pt x="53" y="7"/>
                  </a:lnTo>
                  <a:lnTo>
                    <a:pt x="60" y="9"/>
                  </a:lnTo>
                  <a:lnTo>
                    <a:pt x="60" y="9"/>
                  </a:lnTo>
                  <a:lnTo>
                    <a:pt x="71" y="11"/>
                  </a:lnTo>
                  <a:lnTo>
                    <a:pt x="71" y="11"/>
                  </a:lnTo>
                  <a:lnTo>
                    <a:pt x="75" y="13"/>
                  </a:lnTo>
                  <a:lnTo>
                    <a:pt x="82" y="16"/>
                  </a:lnTo>
                  <a:lnTo>
                    <a:pt x="102" y="16"/>
                  </a:lnTo>
                  <a:lnTo>
                    <a:pt x="102" y="16"/>
                  </a:lnTo>
                  <a:lnTo>
                    <a:pt x="102" y="20"/>
                  </a:lnTo>
                  <a:lnTo>
                    <a:pt x="102" y="22"/>
                  </a:lnTo>
                  <a:lnTo>
                    <a:pt x="109" y="25"/>
                  </a:lnTo>
                  <a:lnTo>
                    <a:pt x="111" y="25"/>
                  </a:lnTo>
                  <a:lnTo>
                    <a:pt x="113" y="27"/>
                  </a:lnTo>
                  <a:lnTo>
                    <a:pt x="116" y="29"/>
                  </a:lnTo>
                  <a:lnTo>
                    <a:pt x="113" y="36"/>
                  </a:lnTo>
                  <a:lnTo>
                    <a:pt x="113" y="36"/>
                  </a:lnTo>
                  <a:lnTo>
                    <a:pt x="118" y="33"/>
                  </a:lnTo>
                  <a:lnTo>
                    <a:pt x="120" y="31"/>
                  </a:lnTo>
                  <a:lnTo>
                    <a:pt x="122" y="33"/>
                  </a:lnTo>
                  <a:lnTo>
                    <a:pt x="124" y="38"/>
                  </a:lnTo>
                  <a:lnTo>
                    <a:pt x="124" y="38"/>
                  </a:lnTo>
                  <a:lnTo>
                    <a:pt x="131" y="38"/>
                  </a:lnTo>
                  <a:lnTo>
                    <a:pt x="140" y="38"/>
                  </a:lnTo>
                  <a:lnTo>
                    <a:pt x="147" y="38"/>
                  </a:lnTo>
                  <a:lnTo>
                    <a:pt x="149" y="40"/>
                  </a:lnTo>
                  <a:lnTo>
                    <a:pt x="151" y="42"/>
                  </a:lnTo>
                  <a:lnTo>
                    <a:pt x="151"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a:spLocks/>
            </p:cNvSpPr>
            <p:nvPr/>
          </p:nvSpPr>
          <p:spPr bwMode="auto">
            <a:xfrm>
              <a:off x="2579688" y="4503738"/>
              <a:ext cx="100013" cy="46038"/>
            </a:xfrm>
            <a:custGeom>
              <a:avLst/>
              <a:gdLst>
                <a:gd name="T0" fmla="*/ 0 w 63"/>
                <a:gd name="T1" fmla="*/ 0 h 29"/>
                <a:gd name="T2" fmla="*/ 0 w 63"/>
                <a:gd name="T3" fmla="*/ 0 h 29"/>
                <a:gd name="T4" fmla="*/ 7 w 63"/>
                <a:gd name="T5" fmla="*/ 3 h 29"/>
                <a:gd name="T6" fmla="*/ 16 w 63"/>
                <a:gd name="T7" fmla="*/ 3 h 29"/>
                <a:gd name="T8" fmla="*/ 25 w 63"/>
                <a:gd name="T9" fmla="*/ 3 h 29"/>
                <a:gd name="T10" fmla="*/ 32 w 63"/>
                <a:gd name="T11" fmla="*/ 5 h 29"/>
                <a:gd name="T12" fmla="*/ 32 w 63"/>
                <a:gd name="T13" fmla="*/ 5 h 29"/>
                <a:gd name="T14" fmla="*/ 38 w 63"/>
                <a:gd name="T15" fmla="*/ 12 h 29"/>
                <a:gd name="T16" fmla="*/ 43 w 63"/>
                <a:gd name="T17" fmla="*/ 12 h 29"/>
                <a:gd name="T18" fmla="*/ 45 w 63"/>
                <a:gd name="T19" fmla="*/ 12 h 29"/>
                <a:gd name="T20" fmla="*/ 47 w 63"/>
                <a:gd name="T21" fmla="*/ 9 h 29"/>
                <a:gd name="T22" fmla="*/ 47 w 63"/>
                <a:gd name="T23" fmla="*/ 9 h 29"/>
                <a:gd name="T24" fmla="*/ 49 w 63"/>
                <a:gd name="T25" fmla="*/ 12 h 29"/>
                <a:gd name="T26" fmla="*/ 52 w 63"/>
                <a:gd name="T27" fmla="*/ 14 h 29"/>
                <a:gd name="T28" fmla="*/ 56 w 63"/>
                <a:gd name="T29" fmla="*/ 16 h 29"/>
                <a:gd name="T30" fmla="*/ 63 w 63"/>
                <a:gd name="T31" fmla="*/ 16 h 29"/>
                <a:gd name="T32" fmla="*/ 63 w 63"/>
                <a:gd name="T33" fmla="*/ 16 h 29"/>
                <a:gd name="T34" fmla="*/ 60 w 63"/>
                <a:gd name="T35" fmla="*/ 23 h 29"/>
                <a:gd name="T36" fmla="*/ 56 w 63"/>
                <a:gd name="T37" fmla="*/ 25 h 29"/>
                <a:gd name="T38" fmla="*/ 47 w 63"/>
                <a:gd name="T39" fmla="*/ 27 h 29"/>
                <a:gd name="T40" fmla="*/ 40 w 63"/>
                <a:gd name="T41" fmla="*/ 29 h 29"/>
                <a:gd name="T42" fmla="*/ 23 w 63"/>
                <a:gd name="T43" fmla="*/ 27 h 29"/>
                <a:gd name="T44" fmla="*/ 9 w 63"/>
                <a:gd name="T45" fmla="*/ 23 h 29"/>
                <a:gd name="T46" fmla="*/ 9 w 63"/>
                <a:gd name="T47" fmla="*/ 23 h 29"/>
                <a:gd name="T48" fmla="*/ 9 w 63"/>
                <a:gd name="T49" fmla="*/ 23 h 29"/>
                <a:gd name="T50" fmla="*/ 12 w 63"/>
                <a:gd name="T51" fmla="*/ 20 h 29"/>
                <a:gd name="T52" fmla="*/ 16 w 63"/>
                <a:gd name="T53" fmla="*/ 20 h 29"/>
                <a:gd name="T54" fmla="*/ 16 w 63"/>
                <a:gd name="T55" fmla="*/ 20 h 29"/>
                <a:gd name="T56" fmla="*/ 16 w 63"/>
                <a:gd name="T57" fmla="*/ 18 h 29"/>
                <a:gd name="T58" fmla="*/ 14 w 63"/>
                <a:gd name="T59" fmla="*/ 16 h 29"/>
                <a:gd name="T60" fmla="*/ 7 w 63"/>
                <a:gd name="T61" fmla="*/ 14 h 29"/>
                <a:gd name="T62" fmla="*/ 3 w 63"/>
                <a:gd name="T63" fmla="*/ 9 h 29"/>
                <a:gd name="T64" fmla="*/ 0 w 63"/>
                <a:gd name="T65" fmla="*/ 5 h 29"/>
                <a:gd name="T66" fmla="*/ 0 w 63"/>
                <a:gd name="T67" fmla="*/ 0 h 29"/>
                <a:gd name="T68" fmla="*/ 0 w 63"/>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29">
                  <a:moveTo>
                    <a:pt x="0" y="0"/>
                  </a:moveTo>
                  <a:lnTo>
                    <a:pt x="0" y="0"/>
                  </a:lnTo>
                  <a:lnTo>
                    <a:pt x="7" y="3"/>
                  </a:lnTo>
                  <a:lnTo>
                    <a:pt x="16" y="3"/>
                  </a:lnTo>
                  <a:lnTo>
                    <a:pt x="25" y="3"/>
                  </a:lnTo>
                  <a:lnTo>
                    <a:pt x="32" y="5"/>
                  </a:lnTo>
                  <a:lnTo>
                    <a:pt x="32" y="5"/>
                  </a:lnTo>
                  <a:lnTo>
                    <a:pt x="38" y="12"/>
                  </a:lnTo>
                  <a:lnTo>
                    <a:pt x="43" y="12"/>
                  </a:lnTo>
                  <a:lnTo>
                    <a:pt x="45" y="12"/>
                  </a:lnTo>
                  <a:lnTo>
                    <a:pt x="47" y="9"/>
                  </a:lnTo>
                  <a:lnTo>
                    <a:pt x="47" y="9"/>
                  </a:lnTo>
                  <a:lnTo>
                    <a:pt x="49" y="12"/>
                  </a:lnTo>
                  <a:lnTo>
                    <a:pt x="52" y="14"/>
                  </a:lnTo>
                  <a:lnTo>
                    <a:pt x="56" y="16"/>
                  </a:lnTo>
                  <a:lnTo>
                    <a:pt x="63" y="16"/>
                  </a:lnTo>
                  <a:lnTo>
                    <a:pt x="63" y="16"/>
                  </a:lnTo>
                  <a:lnTo>
                    <a:pt x="60" y="23"/>
                  </a:lnTo>
                  <a:lnTo>
                    <a:pt x="56" y="25"/>
                  </a:lnTo>
                  <a:lnTo>
                    <a:pt x="47" y="27"/>
                  </a:lnTo>
                  <a:lnTo>
                    <a:pt x="40" y="29"/>
                  </a:lnTo>
                  <a:lnTo>
                    <a:pt x="23" y="27"/>
                  </a:lnTo>
                  <a:lnTo>
                    <a:pt x="9" y="23"/>
                  </a:lnTo>
                  <a:lnTo>
                    <a:pt x="9" y="23"/>
                  </a:lnTo>
                  <a:lnTo>
                    <a:pt x="9" y="23"/>
                  </a:lnTo>
                  <a:lnTo>
                    <a:pt x="12" y="20"/>
                  </a:lnTo>
                  <a:lnTo>
                    <a:pt x="16" y="20"/>
                  </a:lnTo>
                  <a:lnTo>
                    <a:pt x="16" y="20"/>
                  </a:lnTo>
                  <a:lnTo>
                    <a:pt x="16" y="18"/>
                  </a:lnTo>
                  <a:lnTo>
                    <a:pt x="14" y="16"/>
                  </a:lnTo>
                  <a:lnTo>
                    <a:pt x="7" y="14"/>
                  </a:lnTo>
                  <a:lnTo>
                    <a:pt x="3" y="9"/>
                  </a:ln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7042150" y="4511675"/>
              <a:ext cx="46038" cy="34925"/>
            </a:xfrm>
            <a:custGeom>
              <a:avLst/>
              <a:gdLst>
                <a:gd name="T0" fmla="*/ 26 w 29"/>
                <a:gd name="T1" fmla="*/ 0 h 22"/>
                <a:gd name="T2" fmla="*/ 26 w 29"/>
                <a:gd name="T3" fmla="*/ 0 h 22"/>
                <a:gd name="T4" fmla="*/ 29 w 29"/>
                <a:gd name="T5" fmla="*/ 4 h 22"/>
                <a:gd name="T6" fmla="*/ 26 w 29"/>
                <a:gd name="T7" fmla="*/ 7 h 22"/>
                <a:gd name="T8" fmla="*/ 24 w 29"/>
                <a:gd name="T9" fmla="*/ 11 h 22"/>
                <a:gd name="T10" fmla="*/ 20 w 29"/>
                <a:gd name="T11" fmla="*/ 15 h 22"/>
                <a:gd name="T12" fmla="*/ 20 w 29"/>
                <a:gd name="T13" fmla="*/ 18 h 22"/>
                <a:gd name="T14" fmla="*/ 20 w 29"/>
                <a:gd name="T15" fmla="*/ 22 h 22"/>
                <a:gd name="T16" fmla="*/ 20 w 29"/>
                <a:gd name="T17" fmla="*/ 22 h 22"/>
                <a:gd name="T18" fmla="*/ 13 w 29"/>
                <a:gd name="T19" fmla="*/ 20 h 22"/>
                <a:gd name="T20" fmla="*/ 6 w 29"/>
                <a:gd name="T21" fmla="*/ 18 h 22"/>
                <a:gd name="T22" fmla="*/ 2 w 29"/>
                <a:gd name="T23" fmla="*/ 15 h 22"/>
                <a:gd name="T24" fmla="*/ 0 w 29"/>
                <a:gd name="T25" fmla="*/ 7 h 22"/>
                <a:gd name="T26" fmla="*/ 0 w 29"/>
                <a:gd name="T27" fmla="*/ 7 h 22"/>
                <a:gd name="T28" fmla="*/ 4 w 29"/>
                <a:gd name="T29" fmla="*/ 7 h 22"/>
                <a:gd name="T30" fmla="*/ 6 w 29"/>
                <a:gd name="T31" fmla="*/ 7 h 22"/>
                <a:gd name="T32" fmla="*/ 9 w 29"/>
                <a:gd name="T33" fmla="*/ 0 h 22"/>
                <a:gd name="T34" fmla="*/ 9 w 29"/>
                <a:gd name="T35" fmla="*/ 0 h 22"/>
                <a:gd name="T36" fmla="*/ 26 w 29"/>
                <a:gd name="T37" fmla="*/ 0 h 22"/>
                <a:gd name="T38" fmla="*/ 26 w 29"/>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2">
                  <a:moveTo>
                    <a:pt x="26" y="0"/>
                  </a:moveTo>
                  <a:lnTo>
                    <a:pt x="26" y="0"/>
                  </a:lnTo>
                  <a:lnTo>
                    <a:pt x="29" y="4"/>
                  </a:lnTo>
                  <a:lnTo>
                    <a:pt x="26" y="7"/>
                  </a:lnTo>
                  <a:lnTo>
                    <a:pt x="24" y="11"/>
                  </a:lnTo>
                  <a:lnTo>
                    <a:pt x="20" y="15"/>
                  </a:lnTo>
                  <a:lnTo>
                    <a:pt x="20" y="18"/>
                  </a:lnTo>
                  <a:lnTo>
                    <a:pt x="20" y="22"/>
                  </a:lnTo>
                  <a:lnTo>
                    <a:pt x="20" y="22"/>
                  </a:lnTo>
                  <a:lnTo>
                    <a:pt x="13" y="20"/>
                  </a:lnTo>
                  <a:lnTo>
                    <a:pt x="6" y="18"/>
                  </a:lnTo>
                  <a:lnTo>
                    <a:pt x="2" y="15"/>
                  </a:lnTo>
                  <a:lnTo>
                    <a:pt x="0" y="7"/>
                  </a:lnTo>
                  <a:lnTo>
                    <a:pt x="0" y="7"/>
                  </a:lnTo>
                  <a:lnTo>
                    <a:pt x="4" y="7"/>
                  </a:lnTo>
                  <a:lnTo>
                    <a:pt x="6" y="7"/>
                  </a:lnTo>
                  <a:lnTo>
                    <a:pt x="9" y="0"/>
                  </a:lnTo>
                  <a:lnTo>
                    <a:pt x="9" y="0"/>
                  </a:lnTo>
                  <a:lnTo>
                    <a:pt x="26" y="0"/>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2538413" y="4535488"/>
              <a:ext cx="31750" cy="19050"/>
            </a:xfrm>
            <a:custGeom>
              <a:avLst/>
              <a:gdLst>
                <a:gd name="T0" fmla="*/ 20 w 20"/>
                <a:gd name="T1" fmla="*/ 12 h 12"/>
                <a:gd name="T2" fmla="*/ 20 w 20"/>
                <a:gd name="T3" fmla="*/ 12 h 12"/>
                <a:gd name="T4" fmla="*/ 11 w 20"/>
                <a:gd name="T5" fmla="*/ 7 h 12"/>
                <a:gd name="T6" fmla="*/ 0 w 20"/>
                <a:gd name="T7" fmla="*/ 7 h 12"/>
                <a:gd name="T8" fmla="*/ 0 w 20"/>
                <a:gd name="T9" fmla="*/ 7 h 12"/>
                <a:gd name="T10" fmla="*/ 4 w 20"/>
                <a:gd name="T11" fmla="*/ 3 h 12"/>
                <a:gd name="T12" fmla="*/ 13 w 20"/>
                <a:gd name="T13" fmla="*/ 0 h 12"/>
                <a:gd name="T14" fmla="*/ 18 w 20"/>
                <a:gd name="T15" fmla="*/ 0 h 12"/>
                <a:gd name="T16" fmla="*/ 20 w 20"/>
                <a:gd name="T17" fmla="*/ 3 h 12"/>
                <a:gd name="T18" fmla="*/ 20 w 20"/>
                <a:gd name="T19" fmla="*/ 5 h 12"/>
                <a:gd name="T20" fmla="*/ 20 w 20"/>
                <a:gd name="T21" fmla="*/ 12 h 12"/>
                <a:gd name="T22" fmla="*/ 20 w 20"/>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20" y="12"/>
                  </a:moveTo>
                  <a:lnTo>
                    <a:pt x="20" y="12"/>
                  </a:lnTo>
                  <a:lnTo>
                    <a:pt x="11" y="7"/>
                  </a:lnTo>
                  <a:lnTo>
                    <a:pt x="0" y="7"/>
                  </a:lnTo>
                  <a:lnTo>
                    <a:pt x="0" y="7"/>
                  </a:lnTo>
                  <a:lnTo>
                    <a:pt x="4" y="3"/>
                  </a:lnTo>
                  <a:lnTo>
                    <a:pt x="13" y="0"/>
                  </a:lnTo>
                  <a:lnTo>
                    <a:pt x="18" y="0"/>
                  </a:lnTo>
                  <a:lnTo>
                    <a:pt x="20" y="3"/>
                  </a:lnTo>
                  <a:lnTo>
                    <a:pt x="20" y="5"/>
                  </a:lnTo>
                  <a:lnTo>
                    <a:pt x="20" y="12"/>
                  </a:ln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2443163" y="4540250"/>
              <a:ext cx="38100" cy="14288"/>
            </a:xfrm>
            <a:custGeom>
              <a:avLst/>
              <a:gdLst>
                <a:gd name="T0" fmla="*/ 0 w 24"/>
                <a:gd name="T1" fmla="*/ 0 h 9"/>
                <a:gd name="T2" fmla="*/ 0 w 24"/>
                <a:gd name="T3" fmla="*/ 0 h 9"/>
                <a:gd name="T4" fmla="*/ 6 w 24"/>
                <a:gd name="T5" fmla="*/ 2 h 9"/>
                <a:gd name="T6" fmla="*/ 15 w 24"/>
                <a:gd name="T7" fmla="*/ 0 h 9"/>
                <a:gd name="T8" fmla="*/ 22 w 24"/>
                <a:gd name="T9" fmla="*/ 2 h 9"/>
                <a:gd name="T10" fmla="*/ 24 w 24"/>
                <a:gd name="T11" fmla="*/ 4 h 9"/>
                <a:gd name="T12" fmla="*/ 22 w 24"/>
                <a:gd name="T13" fmla="*/ 9 h 9"/>
                <a:gd name="T14" fmla="*/ 22 w 24"/>
                <a:gd name="T15" fmla="*/ 9 h 9"/>
                <a:gd name="T16" fmla="*/ 15 w 24"/>
                <a:gd name="T17" fmla="*/ 9 h 9"/>
                <a:gd name="T18" fmla="*/ 6 w 24"/>
                <a:gd name="T19" fmla="*/ 9 h 9"/>
                <a:gd name="T20" fmla="*/ 2 w 24"/>
                <a:gd name="T21" fmla="*/ 6 h 9"/>
                <a:gd name="T22" fmla="*/ 0 w 24"/>
                <a:gd name="T23" fmla="*/ 4 h 9"/>
                <a:gd name="T24" fmla="*/ 0 w 24"/>
                <a:gd name="T25" fmla="*/ 0 h 9"/>
                <a:gd name="T26" fmla="*/ 0 w 24"/>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9">
                  <a:moveTo>
                    <a:pt x="0" y="0"/>
                  </a:moveTo>
                  <a:lnTo>
                    <a:pt x="0" y="0"/>
                  </a:lnTo>
                  <a:lnTo>
                    <a:pt x="6" y="2"/>
                  </a:lnTo>
                  <a:lnTo>
                    <a:pt x="15" y="0"/>
                  </a:lnTo>
                  <a:lnTo>
                    <a:pt x="22" y="2"/>
                  </a:lnTo>
                  <a:lnTo>
                    <a:pt x="24" y="4"/>
                  </a:lnTo>
                  <a:lnTo>
                    <a:pt x="22" y="9"/>
                  </a:lnTo>
                  <a:lnTo>
                    <a:pt x="22" y="9"/>
                  </a:lnTo>
                  <a:lnTo>
                    <a:pt x="15" y="9"/>
                  </a:lnTo>
                  <a:lnTo>
                    <a:pt x="6" y="9"/>
                  </a:lnTo>
                  <a:lnTo>
                    <a:pt x="2" y="6"/>
                  </a:lnTo>
                  <a:lnTo>
                    <a:pt x="0" y="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a:spLocks/>
            </p:cNvSpPr>
            <p:nvPr/>
          </p:nvSpPr>
          <p:spPr bwMode="auto">
            <a:xfrm>
              <a:off x="7313613" y="4546600"/>
              <a:ext cx="66675" cy="109538"/>
            </a:xfrm>
            <a:custGeom>
              <a:avLst/>
              <a:gdLst>
                <a:gd name="T0" fmla="*/ 20 w 42"/>
                <a:gd name="T1" fmla="*/ 0 h 69"/>
                <a:gd name="T2" fmla="*/ 20 w 42"/>
                <a:gd name="T3" fmla="*/ 0 h 69"/>
                <a:gd name="T4" fmla="*/ 36 w 42"/>
                <a:gd name="T5" fmla="*/ 0 h 69"/>
                <a:gd name="T6" fmla="*/ 36 w 42"/>
                <a:gd name="T7" fmla="*/ 0 h 69"/>
                <a:gd name="T8" fmla="*/ 40 w 42"/>
                <a:gd name="T9" fmla="*/ 13 h 69"/>
                <a:gd name="T10" fmla="*/ 42 w 42"/>
                <a:gd name="T11" fmla="*/ 27 h 69"/>
                <a:gd name="T12" fmla="*/ 42 w 42"/>
                <a:gd name="T13" fmla="*/ 27 h 69"/>
                <a:gd name="T14" fmla="*/ 38 w 42"/>
                <a:gd name="T15" fmla="*/ 29 h 69"/>
                <a:gd name="T16" fmla="*/ 38 w 42"/>
                <a:gd name="T17" fmla="*/ 33 h 69"/>
                <a:gd name="T18" fmla="*/ 36 w 42"/>
                <a:gd name="T19" fmla="*/ 38 h 69"/>
                <a:gd name="T20" fmla="*/ 31 w 42"/>
                <a:gd name="T21" fmla="*/ 38 h 69"/>
                <a:gd name="T22" fmla="*/ 31 w 42"/>
                <a:gd name="T23" fmla="*/ 38 h 69"/>
                <a:gd name="T24" fmla="*/ 31 w 42"/>
                <a:gd name="T25" fmla="*/ 47 h 69"/>
                <a:gd name="T26" fmla="*/ 29 w 42"/>
                <a:gd name="T27" fmla="*/ 49 h 69"/>
                <a:gd name="T28" fmla="*/ 27 w 42"/>
                <a:gd name="T29" fmla="*/ 49 h 69"/>
                <a:gd name="T30" fmla="*/ 27 w 42"/>
                <a:gd name="T31" fmla="*/ 49 h 69"/>
                <a:gd name="T32" fmla="*/ 27 w 42"/>
                <a:gd name="T33" fmla="*/ 56 h 69"/>
                <a:gd name="T34" fmla="*/ 27 w 42"/>
                <a:gd name="T35" fmla="*/ 62 h 69"/>
                <a:gd name="T36" fmla="*/ 27 w 42"/>
                <a:gd name="T37" fmla="*/ 67 h 69"/>
                <a:gd name="T38" fmla="*/ 27 w 42"/>
                <a:gd name="T39" fmla="*/ 69 h 69"/>
                <a:gd name="T40" fmla="*/ 24 w 42"/>
                <a:gd name="T41" fmla="*/ 69 h 69"/>
                <a:gd name="T42" fmla="*/ 24 w 42"/>
                <a:gd name="T43" fmla="*/ 69 h 69"/>
                <a:gd name="T44" fmla="*/ 20 w 42"/>
                <a:gd name="T45" fmla="*/ 69 h 69"/>
                <a:gd name="T46" fmla="*/ 18 w 42"/>
                <a:gd name="T47" fmla="*/ 69 h 69"/>
                <a:gd name="T48" fmla="*/ 16 w 42"/>
                <a:gd name="T49" fmla="*/ 65 h 69"/>
                <a:gd name="T50" fmla="*/ 16 w 42"/>
                <a:gd name="T51" fmla="*/ 60 h 69"/>
                <a:gd name="T52" fmla="*/ 16 w 42"/>
                <a:gd name="T53" fmla="*/ 58 h 69"/>
                <a:gd name="T54" fmla="*/ 11 w 42"/>
                <a:gd name="T55" fmla="*/ 58 h 69"/>
                <a:gd name="T56" fmla="*/ 11 w 42"/>
                <a:gd name="T57" fmla="*/ 58 h 69"/>
                <a:gd name="T58" fmla="*/ 9 w 42"/>
                <a:gd name="T59" fmla="*/ 56 h 69"/>
                <a:gd name="T60" fmla="*/ 7 w 42"/>
                <a:gd name="T61" fmla="*/ 51 h 69"/>
                <a:gd name="T62" fmla="*/ 4 w 42"/>
                <a:gd name="T63" fmla="*/ 47 h 69"/>
                <a:gd name="T64" fmla="*/ 0 w 42"/>
                <a:gd name="T65" fmla="*/ 42 h 69"/>
                <a:gd name="T66" fmla="*/ 0 w 42"/>
                <a:gd name="T67" fmla="*/ 42 h 69"/>
                <a:gd name="T68" fmla="*/ 2 w 42"/>
                <a:gd name="T69" fmla="*/ 36 h 69"/>
                <a:gd name="T70" fmla="*/ 7 w 42"/>
                <a:gd name="T71" fmla="*/ 33 h 69"/>
                <a:gd name="T72" fmla="*/ 9 w 42"/>
                <a:gd name="T73" fmla="*/ 29 h 69"/>
                <a:gd name="T74" fmla="*/ 9 w 42"/>
                <a:gd name="T75" fmla="*/ 20 h 69"/>
                <a:gd name="T76" fmla="*/ 9 w 42"/>
                <a:gd name="T77" fmla="*/ 20 h 69"/>
                <a:gd name="T78" fmla="*/ 11 w 42"/>
                <a:gd name="T79" fmla="*/ 22 h 69"/>
                <a:gd name="T80" fmla="*/ 13 w 42"/>
                <a:gd name="T81" fmla="*/ 22 h 69"/>
                <a:gd name="T82" fmla="*/ 18 w 42"/>
                <a:gd name="T83" fmla="*/ 18 h 69"/>
                <a:gd name="T84" fmla="*/ 20 w 42"/>
                <a:gd name="T85" fmla="*/ 0 h 69"/>
                <a:gd name="T86" fmla="*/ 20 w 42"/>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69">
                  <a:moveTo>
                    <a:pt x="20" y="0"/>
                  </a:moveTo>
                  <a:lnTo>
                    <a:pt x="20" y="0"/>
                  </a:lnTo>
                  <a:lnTo>
                    <a:pt x="36" y="0"/>
                  </a:lnTo>
                  <a:lnTo>
                    <a:pt x="36" y="0"/>
                  </a:lnTo>
                  <a:lnTo>
                    <a:pt x="40" y="13"/>
                  </a:lnTo>
                  <a:lnTo>
                    <a:pt x="42" y="27"/>
                  </a:lnTo>
                  <a:lnTo>
                    <a:pt x="42" y="27"/>
                  </a:lnTo>
                  <a:lnTo>
                    <a:pt x="38" y="29"/>
                  </a:lnTo>
                  <a:lnTo>
                    <a:pt x="38" y="33"/>
                  </a:lnTo>
                  <a:lnTo>
                    <a:pt x="36" y="38"/>
                  </a:lnTo>
                  <a:lnTo>
                    <a:pt x="31" y="38"/>
                  </a:lnTo>
                  <a:lnTo>
                    <a:pt x="31" y="38"/>
                  </a:lnTo>
                  <a:lnTo>
                    <a:pt x="31" y="47"/>
                  </a:lnTo>
                  <a:lnTo>
                    <a:pt x="29" y="49"/>
                  </a:lnTo>
                  <a:lnTo>
                    <a:pt x="27" y="49"/>
                  </a:lnTo>
                  <a:lnTo>
                    <a:pt x="27" y="49"/>
                  </a:lnTo>
                  <a:lnTo>
                    <a:pt x="27" y="56"/>
                  </a:lnTo>
                  <a:lnTo>
                    <a:pt x="27" y="62"/>
                  </a:lnTo>
                  <a:lnTo>
                    <a:pt x="27" y="67"/>
                  </a:lnTo>
                  <a:lnTo>
                    <a:pt x="27" y="69"/>
                  </a:lnTo>
                  <a:lnTo>
                    <a:pt x="24" y="69"/>
                  </a:lnTo>
                  <a:lnTo>
                    <a:pt x="24" y="69"/>
                  </a:lnTo>
                  <a:lnTo>
                    <a:pt x="20" y="69"/>
                  </a:lnTo>
                  <a:lnTo>
                    <a:pt x="18" y="69"/>
                  </a:lnTo>
                  <a:lnTo>
                    <a:pt x="16" y="65"/>
                  </a:lnTo>
                  <a:lnTo>
                    <a:pt x="16" y="60"/>
                  </a:lnTo>
                  <a:lnTo>
                    <a:pt x="16" y="58"/>
                  </a:lnTo>
                  <a:lnTo>
                    <a:pt x="11" y="58"/>
                  </a:lnTo>
                  <a:lnTo>
                    <a:pt x="11" y="58"/>
                  </a:lnTo>
                  <a:lnTo>
                    <a:pt x="9" y="56"/>
                  </a:lnTo>
                  <a:lnTo>
                    <a:pt x="7" y="51"/>
                  </a:lnTo>
                  <a:lnTo>
                    <a:pt x="4" y="47"/>
                  </a:lnTo>
                  <a:lnTo>
                    <a:pt x="0" y="42"/>
                  </a:lnTo>
                  <a:lnTo>
                    <a:pt x="0" y="42"/>
                  </a:lnTo>
                  <a:lnTo>
                    <a:pt x="2" y="36"/>
                  </a:lnTo>
                  <a:lnTo>
                    <a:pt x="7" y="33"/>
                  </a:lnTo>
                  <a:lnTo>
                    <a:pt x="9" y="29"/>
                  </a:lnTo>
                  <a:lnTo>
                    <a:pt x="9" y="20"/>
                  </a:lnTo>
                  <a:lnTo>
                    <a:pt x="9" y="20"/>
                  </a:lnTo>
                  <a:lnTo>
                    <a:pt x="11" y="22"/>
                  </a:lnTo>
                  <a:lnTo>
                    <a:pt x="13" y="22"/>
                  </a:lnTo>
                  <a:lnTo>
                    <a:pt x="18" y="18"/>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7380288" y="4652963"/>
              <a:ext cx="92075" cy="87313"/>
            </a:xfrm>
            <a:custGeom>
              <a:avLst/>
              <a:gdLst>
                <a:gd name="T0" fmla="*/ 31 w 58"/>
                <a:gd name="T1" fmla="*/ 2 h 55"/>
                <a:gd name="T2" fmla="*/ 31 w 58"/>
                <a:gd name="T3" fmla="*/ 2 h 55"/>
                <a:gd name="T4" fmla="*/ 29 w 58"/>
                <a:gd name="T5" fmla="*/ 6 h 55"/>
                <a:gd name="T6" fmla="*/ 29 w 58"/>
                <a:gd name="T7" fmla="*/ 9 h 55"/>
                <a:gd name="T8" fmla="*/ 29 w 58"/>
                <a:gd name="T9" fmla="*/ 11 h 55"/>
                <a:gd name="T10" fmla="*/ 31 w 58"/>
                <a:gd name="T11" fmla="*/ 11 h 55"/>
                <a:gd name="T12" fmla="*/ 38 w 58"/>
                <a:gd name="T13" fmla="*/ 11 h 55"/>
                <a:gd name="T14" fmla="*/ 42 w 58"/>
                <a:gd name="T15" fmla="*/ 13 h 55"/>
                <a:gd name="T16" fmla="*/ 42 w 58"/>
                <a:gd name="T17" fmla="*/ 13 h 55"/>
                <a:gd name="T18" fmla="*/ 42 w 58"/>
                <a:gd name="T19" fmla="*/ 15 h 55"/>
                <a:gd name="T20" fmla="*/ 40 w 58"/>
                <a:gd name="T21" fmla="*/ 15 h 55"/>
                <a:gd name="T22" fmla="*/ 38 w 58"/>
                <a:gd name="T23" fmla="*/ 18 h 55"/>
                <a:gd name="T24" fmla="*/ 38 w 58"/>
                <a:gd name="T25" fmla="*/ 18 h 55"/>
                <a:gd name="T26" fmla="*/ 42 w 58"/>
                <a:gd name="T27" fmla="*/ 24 h 55"/>
                <a:gd name="T28" fmla="*/ 42 w 58"/>
                <a:gd name="T29" fmla="*/ 24 h 55"/>
                <a:gd name="T30" fmla="*/ 47 w 58"/>
                <a:gd name="T31" fmla="*/ 29 h 55"/>
                <a:gd name="T32" fmla="*/ 51 w 58"/>
                <a:gd name="T33" fmla="*/ 33 h 55"/>
                <a:gd name="T34" fmla="*/ 56 w 58"/>
                <a:gd name="T35" fmla="*/ 38 h 55"/>
                <a:gd name="T36" fmla="*/ 58 w 58"/>
                <a:gd name="T37" fmla="*/ 44 h 55"/>
                <a:gd name="T38" fmla="*/ 58 w 58"/>
                <a:gd name="T39" fmla="*/ 44 h 55"/>
                <a:gd name="T40" fmla="*/ 54 w 58"/>
                <a:gd name="T41" fmla="*/ 44 h 55"/>
                <a:gd name="T42" fmla="*/ 51 w 58"/>
                <a:gd name="T43" fmla="*/ 46 h 55"/>
                <a:gd name="T44" fmla="*/ 49 w 58"/>
                <a:gd name="T45" fmla="*/ 55 h 55"/>
                <a:gd name="T46" fmla="*/ 49 w 58"/>
                <a:gd name="T47" fmla="*/ 55 h 55"/>
                <a:gd name="T48" fmla="*/ 42 w 58"/>
                <a:gd name="T49" fmla="*/ 51 h 55"/>
                <a:gd name="T50" fmla="*/ 40 w 58"/>
                <a:gd name="T51" fmla="*/ 53 h 55"/>
                <a:gd name="T52" fmla="*/ 38 w 58"/>
                <a:gd name="T53" fmla="*/ 55 h 55"/>
                <a:gd name="T54" fmla="*/ 38 w 58"/>
                <a:gd name="T55" fmla="*/ 55 h 55"/>
                <a:gd name="T56" fmla="*/ 34 w 58"/>
                <a:gd name="T57" fmla="*/ 51 h 55"/>
                <a:gd name="T58" fmla="*/ 29 w 58"/>
                <a:gd name="T59" fmla="*/ 44 h 55"/>
                <a:gd name="T60" fmla="*/ 25 w 58"/>
                <a:gd name="T61" fmla="*/ 40 h 55"/>
                <a:gd name="T62" fmla="*/ 22 w 58"/>
                <a:gd name="T63" fmla="*/ 38 h 55"/>
                <a:gd name="T64" fmla="*/ 20 w 58"/>
                <a:gd name="T65" fmla="*/ 35 h 55"/>
                <a:gd name="T66" fmla="*/ 20 w 58"/>
                <a:gd name="T67" fmla="*/ 35 h 55"/>
                <a:gd name="T68" fmla="*/ 20 w 58"/>
                <a:gd name="T69" fmla="*/ 33 h 55"/>
                <a:gd name="T70" fmla="*/ 22 w 58"/>
                <a:gd name="T71" fmla="*/ 33 h 55"/>
                <a:gd name="T72" fmla="*/ 27 w 58"/>
                <a:gd name="T73" fmla="*/ 31 h 55"/>
                <a:gd name="T74" fmla="*/ 27 w 58"/>
                <a:gd name="T75" fmla="*/ 29 h 55"/>
                <a:gd name="T76" fmla="*/ 27 w 58"/>
                <a:gd name="T77" fmla="*/ 29 h 55"/>
                <a:gd name="T78" fmla="*/ 14 w 58"/>
                <a:gd name="T79" fmla="*/ 15 h 55"/>
                <a:gd name="T80" fmla="*/ 7 w 58"/>
                <a:gd name="T81" fmla="*/ 11 h 55"/>
                <a:gd name="T82" fmla="*/ 0 w 58"/>
                <a:gd name="T83" fmla="*/ 6 h 55"/>
                <a:gd name="T84" fmla="*/ 0 w 58"/>
                <a:gd name="T85" fmla="*/ 6 h 55"/>
                <a:gd name="T86" fmla="*/ 7 w 58"/>
                <a:gd name="T87" fmla="*/ 0 h 55"/>
                <a:gd name="T88" fmla="*/ 14 w 58"/>
                <a:gd name="T89" fmla="*/ 0 h 55"/>
                <a:gd name="T90" fmla="*/ 31 w 58"/>
                <a:gd name="T91" fmla="*/ 2 h 55"/>
                <a:gd name="T92" fmla="*/ 31 w 58"/>
                <a:gd name="T9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55">
                  <a:moveTo>
                    <a:pt x="31" y="2"/>
                  </a:moveTo>
                  <a:lnTo>
                    <a:pt x="31" y="2"/>
                  </a:lnTo>
                  <a:lnTo>
                    <a:pt x="29" y="6"/>
                  </a:lnTo>
                  <a:lnTo>
                    <a:pt x="29" y="9"/>
                  </a:lnTo>
                  <a:lnTo>
                    <a:pt x="29" y="11"/>
                  </a:lnTo>
                  <a:lnTo>
                    <a:pt x="31" y="11"/>
                  </a:lnTo>
                  <a:lnTo>
                    <a:pt x="38" y="11"/>
                  </a:lnTo>
                  <a:lnTo>
                    <a:pt x="42" y="13"/>
                  </a:lnTo>
                  <a:lnTo>
                    <a:pt x="42" y="13"/>
                  </a:lnTo>
                  <a:lnTo>
                    <a:pt x="42" y="15"/>
                  </a:lnTo>
                  <a:lnTo>
                    <a:pt x="40" y="15"/>
                  </a:lnTo>
                  <a:lnTo>
                    <a:pt x="38" y="18"/>
                  </a:lnTo>
                  <a:lnTo>
                    <a:pt x="38" y="18"/>
                  </a:lnTo>
                  <a:lnTo>
                    <a:pt x="42" y="24"/>
                  </a:lnTo>
                  <a:lnTo>
                    <a:pt x="42" y="24"/>
                  </a:lnTo>
                  <a:lnTo>
                    <a:pt x="47" y="29"/>
                  </a:lnTo>
                  <a:lnTo>
                    <a:pt x="51" y="33"/>
                  </a:lnTo>
                  <a:lnTo>
                    <a:pt x="56" y="38"/>
                  </a:lnTo>
                  <a:lnTo>
                    <a:pt x="58" y="44"/>
                  </a:lnTo>
                  <a:lnTo>
                    <a:pt x="58" y="44"/>
                  </a:lnTo>
                  <a:lnTo>
                    <a:pt x="54" y="44"/>
                  </a:lnTo>
                  <a:lnTo>
                    <a:pt x="51" y="46"/>
                  </a:lnTo>
                  <a:lnTo>
                    <a:pt x="49" y="55"/>
                  </a:lnTo>
                  <a:lnTo>
                    <a:pt x="49" y="55"/>
                  </a:lnTo>
                  <a:lnTo>
                    <a:pt x="42" y="51"/>
                  </a:lnTo>
                  <a:lnTo>
                    <a:pt x="40" y="53"/>
                  </a:lnTo>
                  <a:lnTo>
                    <a:pt x="38" y="55"/>
                  </a:lnTo>
                  <a:lnTo>
                    <a:pt x="38" y="55"/>
                  </a:lnTo>
                  <a:lnTo>
                    <a:pt x="34" y="51"/>
                  </a:lnTo>
                  <a:lnTo>
                    <a:pt x="29" y="44"/>
                  </a:lnTo>
                  <a:lnTo>
                    <a:pt x="25" y="40"/>
                  </a:lnTo>
                  <a:lnTo>
                    <a:pt x="22" y="38"/>
                  </a:lnTo>
                  <a:lnTo>
                    <a:pt x="20" y="35"/>
                  </a:lnTo>
                  <a:lnTo>
                    <a:pt x="20" y="35"/>
                  </a:lnTo>
                  <a:lnTo>
                    <a:pt x="20" y="33"/>
                  </a:lnTo>
                  <a:lnTo>
                    <a:pt x="22" y="33"/>
                  </a:lnTo>
                  <a:lnTo>
                    <a:pt x="27" y="31"/>
                  </a:lnTo>
                  <a:lnTo>
                    <a:pt x="27" y="29"/>
                  </a:lnTo>
                  <a:lnTo>
                    <a:pt x="27" y="29"/>
                  </a:lnTo>
                  <a:lnTo>
                    <a:pt x="14" y="15"/>
                  </a:lnTo>
                  <a:lnTo>
                    <a:pt x="7" y="11"/>
                  </a:lnTo>
                  <a:lnTo>
                    <a:pt x="0" y="6"/>
                  </a:lnTo>
                  <a:lnTo>
                    <a:pt x="0" y="6"/>
                  </a:lnTo>
                  <a:lnTo>
                    <a:pt x="7" y="0"/>
                  </a:lnTo>
                  <a:lnTo>
                    <a:pt x="14" y="0"/>
                  </a:lnTo>
                  <a:lnTo>
                    <a:pt x="31" y="2"/>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3"/>
            <p:cNvSpPr>
              <a:spLocks/>
            </p:cNvSpPr>
            <p:nvPr/>
          </p:nvSpPr>
          <p:spPr bwMode="auto">
            <a:xfrm>
              <a:off x="7345363" y="4687888"/>
              <a:ext cx="17463" cy="11113"/>
            </a:xfrm>
            <a:custGeom>
              <a:avLst/>
              <a:gdLst>
                <a:gd name="T0" fmla="*/ 0 w 11"/>
                <a:gd name="T1" fmla="*/ 0 h 7"/>
                <a:gd name="T2" fmla="*/ 0 w 11"/>
                <a:gd name="T3" fmla="*/ 0 h 7"/>
                <a:gd name="T4" fmla="*/ 11 w 11"/>
                <a:gd name="T5" fmla="*/ 0 h 7"/>
                <a:gd name="T6" fmla="*/ 11 w 11"/>
                <a:gd name="T7" fmla="*/ 0 h 7"/>
                <a:gd name="T8" fmla="*/ 11 w 11"/>
                <a:gd name="T9" fmla="*/ 7 h 7"/>
                <a:gd name="T10" fmla="*/ 11 w 11"/>
                <a:gd name="T11" fmla="*/ 7 h 7"/>
                <a:gd name="T12" fmla="*/ 0 w 11"/>
                <a:gd name="T13" fmla="*/ 7 h 7"/>
                <a:gd name="T14" fmla="*/ 0 w 11"/>
                <a:gd name="T15" fmla="*/ 7 h 7"/>
                <a:gd name="T16" fmla="*/ 0 w 11"/>
                <a:gd name="T17" fmla="*/ 0 h 7"/>
                <a:gd name="T18" fmla="*/ 0 w 1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0" y="0"/>
                  </a:moveTo>
                  <a:lnTo>
                    <a:pt x="0" y="0"/>
                  </a:lnTo>
                  <a:lnTo>
                    <a:pt x="11" y="0"/>
                  </a:lnTo>
                  <a:lnTo>
                    <a:pt x="11" y="0"/>
                  </a:lnTo>
                  <a:lnTo>
                    <a:pt x="11" y="7"/>
                  </a:lnTo>
                  <a:lnTo>
                    <a:pt x="11" y="7"/>
                  </a:lnTo>
                  <a:lnTo>
                    <a:pt x="0" y="7"/>
                  </a:lnTo>
                  <a:lnTo>
                    <a:pt x="0"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a:off x="7373938" y="4730750"/>
              <a:ext cx="49213" cy="41275"/>
            </a:xfrm>
            <a:custGeom>
              <a:avLst/>
              <a:gdLst>
                <a:gd name="T0" fmla="*/ 31 w 31"/>
                <a:gd name="T1" fmla="*/ 22 h 26"/>
                <a:gd name="T2" fmla="*/ 31 w 31"/>
                <a:gd name="T3" fmla="*/ 22 h 26"/>
                <a:gd name="T4" fmla="*/ 31 w 31"/>
                <a:gd name="T5" fmla="*/ 24 h 26"/>
                <a:gd name="T6" fmla="*/ 29 w 31"/>
                <a:gd name="T7" fmla="*/ 24 h 26"/>
                <a:gd name="T8" fmla="*/ 24 w 31"/>
                <a:gd name="T9" fmla="*/ 26 h 26"/>
                <a:gd name="T10" fmla="*/ 18 w 31"/>
                <a:gd name="T11" fmla="*/ 24 h 26"/>
                <a:gd name="T12" fmla="*/ 13 w 31"/>
                <a:gd name="T13" fmla="*/ 24 h 26"/>
                <a:gd name="T14" fmla="*/ 13 w 31"/>
                <a:gd name="T15" fmla="*/ 24 h 26"/>
                <a:gd name="T16" fmla="*/ 13 w 31"/>
                <a:gd name="T17" fmla="*/ 17 h 26"/>
                <a:gd name="T18" fmla="*/ 11 w 31"/>
                <a:gd name="T19" fmla="*/ 11 h 26"/>
                <a:gd name="T20" fmla="*/ 11 w 31"/>
                <a:gd name="T21" fmla="*/ 6 h 26"/>
                <a:gd name="T22" fmla="*/ 9 w 31"/>
                <a:gd name="T23" fmla="*/ 6 h 26"/>
                <a:gd name="T24" fmla="*/ 6 w 31"/>
                <a:gd name="T25" fmla="*/ 4 h 26"/>
                <a:gd name="T26" fmla="*/ 0 w 31"/>
                <a:gd name="T27" fmla="*/ 6 h 26"/>
                <a:gd name="T28" fmla="*/ 0 w 31"/>
                <a:gd name="T29" fmla="*/ 6 h 26"/>
                <a:gd name="T30" fmla="*/ 4 w 31"/>
                <a:gd name="T31" fmla="*/ 0 h 26"/>
                <a:gd name="T32" fmla="*/ 9 w 31"/>
                <a:gd name="T33" fmla="*/ 0 h 26"/>
                <a:gd name="T34" fmla="*/ 11 w 31"/>
                <a:gd name="T35" fmla="*/ 2 h 26"/>
                <a:gd name="T36" fmla="*/ 15 w 31"/>
                <a:gd name="T37" fmla="*/ 6 h 26"/>
                <a:gd name="T38" fmla="*/ 20 w 31"/>
                <a:gd name="T39" fmla="*/ 17 h 26"/>
                <a:gd name="T40" fmla="*/ 24 w 31"/>
                <a:gd name="T41" fmla="*/ 20 h 26"/>
                <a:gd name="T42" fmla="*/ 31 w 31"/>
                <a:gd name="T43" fmla="*/ 22 h 26"/>
                <a:gd name="T44" fmla="*/ 31 w 31"/>
                <a:gd name="T4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6">
                  <a:moveTo>
                    <a:pt x="31" y="22"/>
                  </a:moveTo>
                  <a:lnTo>
                    <a:pt x="31" y="22"/>
                  </a:lnTo>
                  <a:lnTo>
                    <a:pt x="31" y="24"/>
                  </a:lnTo>
                  <a:lnTo>
                    <a:pt x="29" y="24"/>
                  </a:lnTo>
                  <a:lnTo>
                    <a:pt x="24" y="26"/>
                  </a:lnTo>
                  <a:lnTo>
                    <a:pt x="18" y="24"/>
                  </a:lnTo>
                  <a:lnTo>
                    <a:pt x="13" y="24"/>
                  </a:lnTo>
                  <a:lnTo>
                    <a:pt x="13" y="24"/>
                  </a:lnTo>
                  <a:lnTo>
                    <a:pt x="13" y="17"/>
                  </a:lnTo>
                  <a:lnTo>
                    <a:pt x="11" y="11"/>
                  </a:lnTo>
                  <a:lnTo>
                    <a:pt x="11" y="6"/>
                  </a:lnTo>
                  <a:lnTo>
                    <a:pt x="9" y="6"/>
                  </a:lnTo>
                  <a:lnTo>
                    <a:pt x="6" y="4"/>
                  </a:lnTo>
                  <a:lnTo>
                    <a:pt x="0" y="6"/>
                  </a:lnTo>
                  <a:lnTo>
                    <a:pt x="0" y="6"/>
                  </a:lnTo>
                  <a:lnTo>
                    <a:pt x="4" y="0"/>
                  </a:lnTo>
                  <a:lnTo>
                    <a:pt x="9" y="0"/>
                  </a:lnTo>
                  <a:lnTo>
                    <a:pt x="11" y="2"/>
                  </a:lnTo>
                  <a:lnTo>
                    <a:pt x="15" y="6"/>
                  </a:lnTo>
                  <a:lnTo>
                    <a:pt x="20" y="17"/>
                  </a:lnTo>
                  <a:lnTo>
                    <a:pt x="24" y="20"/>
                  </a:lnTo>
                  <a:lnTo>
                    <a:pt x="31" y="22"/>
                  </a:lnTo>
                  <a:lnTo>
                    <a:pt x="3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6338888" y="4768850"/>
              <a:ext cx="39688" cy="85725"/>
            </a:xfrm>
            <a:custGeom>
              <a:avLst/>
              <a:gdLst>
                <a:gd name="T0" fmla="*/ 3 w 25"/>
                <a:gd name="T1" fmla="*/ 0 h 54"/>
                <a:gd name="T2" fmla="*/ 3 w 25"/>
                <a:gd name="T3" fmla="*/ 0 h 54"/>
                <a:gd name="T4" fmla="*/ 7 w 25"/>
                <a:gd name="T5" fmla="*/ 0 h 54"/>
                <a:gd name="T6" fmla="*/ 9 w 25"/>
                <a:gd name="T7" fmla="*/ 5 h 54"/>
                <a:gd name="T8" fmla="*/ 14 w 25"/>
                <a:gd name="T9" fmla="*/ 13 h 54"/>
                <a:gd name="T10" fmla="*/ 14 w 25"/>
                <a:gd name="T11" fmla="*/ 13 h 54"/>
                <a:gd name="T12" fmla="*/ 16 w 25"/>
                <a:gd name="T13" fmla="*/ 13 h 54"/>
                <a:gd name="T14" fmla="*/ 18 w 25"/>
                <a:gd name="T15" fmla="*/ 16 h 54"/>
                <a:gd name="T16" fmla="*/ 18 w 25"/>
                <a:gd name="T17" fmla="*/ 16 h 54"/>
                <a:gd name="T18" fmla="*/ 18 w 25"/>
                <a:gd name="T19" fmla="*/ 20 h 54"/>
                <a:gd name="T20" fmla="*/ 20 w 25"/>
                <a:gd name="T21" fmla="*/ 20 h 54"/>
                <a:gd name="T22" fmla="*/ 25 w 25"/>
                <a:gd name="T23" fmla="*/ 25 h 54"/>
                <a:gd name="T24" fmla="*/ 25 w 25"/>
                <a:gd name="T25" fmla="*/ 25 h 54"/>
                <a:gd name="T26" fmla="*/ 25 w 25"/>
                <a:gd name="T27" fmla="*/ 27 h 54"/>
                <a:gd name="T28" fmla="*/ 25 w 25"/>
                <a:gd name="T29" fmla="*/ 27 h 54"/>
                <a:gd name="T30" fmla="*/ 20 w 25"/>
                <a:gd name="T31" fmla="*/ 27 h 54"/>
                <a:gd name="T32" fmla="*/ 20 w 25"/>
                <a:gd name="T33" fmla="*/ 27 h 54"/>
                <a:gd name="T34" fmla="*/ 25 w 25"/>
                <a:gd name="T35" fmla="*/ 33 h 54"/>
                <a:gd name="T36" fmla="*/ 25 w 25"/>
                <a:gd name="T37" fmla="*/ 40 h 54"/>
                <a:gd name="T38" fmla="*/ 25 w 25"/>
                <a:gd name="T39" fmla="*/ 47 h 54"/>
                <a:gd name="T40" fmla="*/ 25 w 25"/>
                <a:gd name="T41" fmla="*/ 47 h 54"/>
                <a:gd name="T42" fmla="*/ 20 w 25"/>
                <a:gd name="T43" fmla="*/ 47 h 54"/>
                <a:gd name="T44" fmla="*/ 18 w 25"/>
                <a:gd name="T45" fmla="*/ 49 h 54"/>
                <a:gd name="T46" fmla="*/ 18 w 25"/>
                <a:gd name="T47" fmla="*/ 54 h 54"/>
                <a:gd name="T48" fmla="*/ 18 w 25"/>
                <a:gd name="T49" fmla="*/ 54 h 54"/>
                <a:gd name="T50" fmla="*/ 11 w 25"/>
                <a:gd name="T51" fmla="*/ 51 h 54"/>
                <a:gd name="T52" fmla="*/ 5 w 25"/>
                <a:gd name="T53" fmla="*/ 47 h 54"/>
                <a:gd name="T54" fmla="*/ 3 w 25"/>
                <a:gd name="T55" fmla="*/ 40 h 54"/>
                <a:gd name="T56" fmla="*/ 0 w 25"/>
                <a:gd name="T57" fmla="*/ 33 h 54"/>
                <a:gd name="T58" fmla="*/ 0 w 25"/>
                <a:gd name="T59" fmla="*/ 18 h 54"/>
                <a:gd name="T60" fmla="*/ 3 w 25"/>
                <a:gd name="T61" fmla="*/ 0 h 54"/>
                <a:gd name="T62" fmla="*/ 3 w 25"/>
                <a:gd name="T6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 h="54">
                  <a:moveTo>
                    <a:pt x="3" y="0"/>
                  </a:moveTo>
                  <a:lnTo>
                    <a:pt x="3" y="0"/>
                  </a:lnTo>
                  <a:lnTo>
                    <a:pt x="7" y="0"/>
                  </a:lnTo>
                  <a:lnTo>
                    <a:pt x="9" y="5"/>
                  </a:lnTo>
                  <a:lnTo>
                    <a:pt x="14" y="13"/>
                  </a:lnTo>
                  <a:lnTo>
                    <a:pt x="14" y="13"/>
                  </a:lnTo>
                  <a:lnTo>
                    <a:pt x="16" y="13"/>
                  </a:lnTo>
                  <a:lnTo>
                    <a:pt x="18" y="16"/>
                  </a:lnTo>
                  <a:lnTo>
                    <a:pt x="18" y="16"/>
                  </a:lnTo>
                  <a:lnTo>
                    <a:pt x="18" y="20"/>
                  </a:lnTo>
                  <a:lnTo>
                    <a:pt x="20" y="20"/>
                  </a:lnTo>
                  <a:lnTo>
                    <a:pt x="25" y="25"/>
                  </a:lnTo>
                  <a:lnTo>
                    <a:pt x="25" y="25"/>
                  </a:lnTo>
                  <a:lnTo>
                    <a:pt x="25" y="27"/>
                  </a:lnTo>
                  <a:lnTo>
                    <a:pt x="25" y="27"/>
                  </a:lnTo>
                  <a:lnTo>
                    <a:pt x="20" y="27"/>
                  </a:lnTo>
                  <a:lnTo>
                    <a:pt x="20" y="27"/>
                  </a:lnTo>
                  <a:lnTo>
                    <a:pt x="25" y="33"/>
                  </a:lnTo>
                  <a:lnTo>
                    <a:pt x="25" y="40"/>
                  </a:lnTo>
                  <a:lnTo>
                    <a:pt x="25" y="47"/>
                  </a:lnTo>
                  <a:lnTo>
                    <a:pt x="25" y="47"/>
                  </a:lnTo>
                  <a:lnTo>
                    <a:pt x="20" y="47"/>
                  </a:lnTo>
                  <a:lnTo>
                    <a:pt x="18" y="49"/>
                  </a:lnTo>
                  <a:lnTo>
                    <a:pt x="18" y="54"/>
                  </a:lnTo>
                  <a:lnTo>
                    <a:pt x="18" y="54"/>
                  </a:lnTo>
                  <a:lnTo>
                    <a:pt x="11" y="51"/>
                  </a:lnTo>
                  <a:lnTo>
                    <a:pt x="5" y="47"/>
                  </a:lnTo>
                  <a:lnTo>
                    <a:pt x="3" y="40"/>
                  </a:lnTo>
                  <a:lnTo>
                    <a:pt x="0" y="33"/>
                  </a:lnTo>
                  <a:lnTo>
                    <a:pt x="0" y="18"/>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
            <p:cNvSpPr>
              <a:spLocks/>
            </p:cNvSpPr>
            <p:nvPr/>
          </p:nvSpPr>
          <p:spPr bwMode="auto">
            <a:xfrm>
              <a:off x="7429500" y="4768850"/>
              <a:ext cx="53975" cy="98425"/>
            </a:xfrm>
            <a:custGeom>
              <a:avLst/>
              <a:gdLst>
                <a:gd name="T0" fmla="*/ 27 w 34"/>
                <a:gd name="T1" fmla="*/ 0 h 62"/>
                <a:gd name="T2" fmla="*/ 27 w 34"/>
                <a:gd name="T3" fmla="*/ 0 h 62"/>
                <a:gd name="T4" fmla="*/ 27 w 34"/>
                <a:gd name="T5" fmla="*/ 20 h 62"/>
                <a:gd name="T6" fmla="*/ 29 w 34"/>
                <a:gd name="T7" fmla="*/ 27 h 62"/>
                <a:gd name="T8" fmla="*/ 34 w 34"/>
                <a:gd name="T9" fmla="*/ 31 h 62"/>
                <a:gd name="T10" fmla="*/ 34 w 34"/>
                <a:gd name="T11" fmla="*/ 31 h 62"/>
                <a:gd name="T12" fmla="*/ 34 w 34"/>
                <a:gd name="T13" fmla="*/ 33 h 62"/>
                <a:gd name="T14" fmla="*/ 29 w 34"/>
                <a:gd name="T15" fmla="*/ 36 h 62"/>
                <a:gd name="T16" fmla="*/ 23 w 34"/>
                <a:gd name="T17" fmla="*/ 36 h 62"/>
                <a:gd name="T18" fmla="*/ 23 w 34"/>
                <a:gd name="T19" fmla="*/ 36 h 62"/>
                <a:gd name="T20" fmla="*/ 25 w 34"/>
                <a:gd name="T21" fmla="*/ 40 h 62"/>
                <a:gd name="T22" fmla="*/ 25 w 34"/>
                <a:gd name="T23" fmla="*/ 47 h 62"/>
                <a:gd name="T24" fmla="*/ 23 w 34"/>
                <a:gd name="T25" fmla="*/ 54 h 62"/>
                <a:gd name="T26" fmla="*/ 23 w 34"/>
                <a:gd name="T27" fmla="*/ 62 h 62"/>
                <a:gd name="T28" fmla="*/ 23 w 34"/>
                <a:gd name="T29" fmla="*/ 62 h 62"/>
                <a:gd name="T30" fmla="*/ 16 w 34"/>
                <a:gd name="T31" fmla="*/ 60 h 62"/>
                <a:gd name="T32" fmla="*/ 14 w 34"/>
                <a:gd name="T33" fmla="*/ 56 h 62"/>
                <a:gd name="T34" fmla="*/ 9 w 34"/>
                <a:gd name="T35" fmla="*/ 51 h 62"/>
                <a:gd name="T36" fmla="*/ 3 w 34"/>
                <a:gd name="T37" fmla="*/ 51 h 62"/>
                <a:gd name="T38" fmla="*/ 3 w 34"/>
                <a:gd name="T39" fmla="*/ 51 h 62"/>
                <a:gd name="T40" fmla="*/ 3 w 34"/>
                <a:gd name="T41" fmla="*/ 45 h 62"/>
                <a:gd name="T42" fmla="*/ 5 w 34"/>
                <a:gd name="T43" fmla="*/ 42 h 62"/>
                <a:gd name="T44" fmla="*/ 7 w 34"/>
                <a:gd name="T45" fmla="*/ 36 h 62"/>
                <a:gd name="T46" fmla="*/ 7 w 34"/>
                <a:gd name="T47" fmla="*/ 36 h 62"/>
                <a:gd name="T48" fmla="*/ 5 w 34"/>
                <a:gd name="T49" fmla="*/ 31 h 62"/>
                <a:gd name="T50" fmla="*/ 5 w 34"/>
                <a:gd name="T51" fmla="*/ 29 h 62"/>
                <a:gd name="T52" fmla="*/ 7 w 34"/>
                <a:gd name="T53" fmla="*/ 27 h 62"/>
                <a:gd name="T54" fmla="*/ 7 w 34"/>
                <a:gd name="T55" fmla="*/ 27 h 62"/>
                <a:gd name="T56" fmla="*/ 7 w 34"/>
                <a:gd name="T57" fmla="*/ 25 h 62"/>
                <a:gd name="T58" fmla="*/ 5 w 34"/>
                <a:gd name="T59" fmla="*/ 25 h 62"/>
                <a:gd name="T60" fmla="*/ 3 w 34"/>
                <a:gd name="T61" fmla="*/ 27 h 62"/>
                <a:gd name="T62" fmla="*/ 3 w 34"/>
                <a:gd name="T63" fmla="*/ 27 h 62"/>
                <a:gd name="T64" fmla="*/ 0 w 34"/>
                <a:gd name="T65" fmla="*/ 27 h 62"/>
                <a:gd name="T66" fmla="*/ 0 w 34"/>
                <a:gd name="T67" fmla="*/ 25 h 62"/>
                <a:gd name="T68" fmla="*/ 0 w 34"/>
                <a:gd name="T69" fmla="*/ 20 h 62"/>
                <a:gd name="T70" fmla="*/ 5 w 34"/>
                <a:gd name="T71" fmla="*/ 16 h 62"/>
                <a:gd name="T72" fmla="*/ 9 w 34"/>
                <a:gd name="T73" fmla="*/ 16 h 62"/>
                <a:gd name="T74" fmla="*/ 11 w 34"/>
                <a:gd name="T75" fmla="*/ 16 h 62"/>
                <a:gd name="T76" fmla="*/ 11 w 34"/>
                <a:gd name="T77" fmla="*/ 16 h 62"/>
                <a:gd name="T78" fmla="*/ 11 w 34"/>
                <a:gd name="T79" fmla="*/ 13 h 62"/>
                <a:gd name="T80" fmla="*/ 14 w 34"/>
                <a:gd name="T81" fmla="*/ 9 h 62"/>
                <a:gd name="T82" fmla="*/ 18 w 34"/>
                <a:gd name="T83" fmla="*/ 5 h 62"/>
                <a:gd name="T84" fmla="*/ 18 w 34"/>
                <a:gd name="T85" fmla="*/ 5 h 62"/>
                <a:gd name="T86" fmla="*/ 23 w 34"/>
                <a:gd name="T87" fmla="*/ 2 h 62"/>
                <a:gd name="T88" fmla="*/ 23 w 34"/>
                <a:gd name="T89" fmla="*/ 0 h 62"/>
                <a:gd name="T90" fmla="*/ 27 w 34"/>
                <a:gd name="T91" fmla="*/ 0 h 62"/>
                <a:gd name="T92" fmla="*/ 27 w 34"/>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62">
                  <a:moveTo>
                    <a:pt x="27" y="0"/>
                  </a:moveTo>
                  <a:lnTo>
                    <a:pt x="27" y="0"/>
                  </a:lnTo>
                  <a:lnTo>
                    <a:pt x="27" y="20"/>
                  </a:lnTo>
                  <a:lnTo>
                    <a:pt x="29" y="27"/>
                  </a:lnTo>
                  <a:lnTo>
                    <a:pt x="34" y="31"/>
                  </a:lnTo>
                  <a:lnTo>
                    <a:pt x="34" y="31"/>
                  </a:lnTo>
                  <a:lnTo>
                    <a:pt x="34" y="33"/>
                  </a:lnTo>
                  <a:lnTo>
                    <a:pt x="29" y="36"/>
                  </a:lnTo>
                  <a:lnTo>
                    <a:pt x="23" y="36"/>
                  </a:lnTo>
                  <a:lnTo>
                    <a:pt x="23" y="36"/>
                  </a:lnTo>
                  <a:lnTo>
                    <a:pt x="25" y="40"/>
                  </a:lnTo>
                  <a:lnTo>
                    <a:pt x="25" y="47"/>
                  </a:lnTo>
                  <a:lnTo>
                    <a:pt x="23" y="54"/>
                  </a:lnTo>
                  <a:lnTo>
                    <a:pt x="23" y="62"/>
                  </a:lnTo>
                  <a:lnTo>
                    <a:pt x="23" y="62"/>
                  </a:lnTo>
                  <a:lnTo>
                    <a:pt x="16" y="60"/>
                  </a:lnTo>
                  <a:lnTo>
                    <a:pt x="14" y="56"/>
                  </a:lnTo>
                  <a:lnTo>
                    <a:pt x="9" y="51"/>
                  </a:lnTo>
                  <a:lnTo>
                    <a:pt x="3" y="51"/>
                  </a:lnTo>
                  <a:lnTo>
                    <a:pt x="3" y="51"/>
                  </a:lnTo>
                  <a:lnTo>
                    <a:pt x="3" y="45"/>
                  </a:lnTo>
                  <a:lnTo>
                    <a:pt x="5" y="42"/>
                  </a:lnTo>
                  <a:lnTo>
                    <a:pt x="7" y="36"/>
                  </a:lnTo>
                  <a:lnTo>
                    <a:pt x="7" y="36"/>
                  </a:lnTo>
                  <a:lnTo>
                    <a:pt x="5" y="31"/>
                  </a:lnTo>
                  <a:lnTo>
                    <a:pt x="5" y="29"/>
                  </a:lnTo>
                  <a:lnTo>
                    <a:pt x="7" y="27"/>
                  </a:lnTo>
                  <a:lnTo>
                    <a:pt x="7" y="27"/>
                  </a:lnTo>
                  <a:lnTo>
                    <a:pt x="7" y="25"/>
                  </a:lnTo>
                  <a:lnTo>
                    <a:pt x="5" y="25"/>
                  </a:lnTo>
                  <a:lnTo>
                    <a:pt x="3" y="27"/>
                  </a:lnTo>
                  <a:lnTo>
                    <a:pt x="3" y="27"/>
                  </a:lnTo>
                  <a:lnTo>
                    <a:pt x="0" y="27"/>
                  </a:lnTo>
                  <a:lnTo>
                    <a:pt x="0" y="25"/>
                  </a:lnTo>
                  <a:lnTo>
                    <a:pt x="0" y="20"/>
                  </a:lnTo>
                  <a:lnTo>
                    <a:pt x="5" y="16"/>
                  </a:lnTo>
                  <a:lnTo>
                    <a:pt x="9" y="16"/>
                  </a:lnTo>
                  <a:lnTo>
                    <a:pt x="11" y="16"/>
                  </a:lnTo>
                  <a:lnTo>
                    <a:pt x="11" y="16"/>
                  </a:lnTo>
                  <a:lnTo>
                    <a:pt x="11" y="13"/>
                  </a:lnTo>
                  <a:lnTo>
                    <a:pt x="14" y="9"/>
                  </a:lnTo>
                  <a:lnTo>
                    <a:pt x="18" y="5"/>
                  </a:lnTo>
                  <a:lnTo>
                    <a:pt x="18" y="5"/>
                  </a:lnTo>
                  <a:lnTo>
                    <a:pt x="23" y="2"/>
                  </a:lnTo>
                  <a:lnTo>
                    <a:pt x="23" y="0"/>
                  </a:lnTo>
                  <a:lnTo>
                    <a:pt x="27" y="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73938" y="4789488"/>
              <a:ext cx="41275" cy="42863"/>
            </a:xfrm>
            <a:custGeom>
              <a:avLst/>
              <a:gdLst>
                <a:gd name="T0" fmla="*/ 15 w 26"/>
                <a:gd name="T1" fmla="*/ 0 h 27"/>
                <a:gd name="T2" fmla="*/ 15 w 26"/>
                <a:gd name="T3" fmla="*/ 0 h 27"/>
                <a:gd name="T4" fmla="*/ 22 w 26"/>
                <a:gd name="T5" fmla="*/ 0 h 27"/>
                <a:gd name="T6" fmla="*/ 24 w 26"/>
                <a:gd name="T7" fmla="*/ 3 h 27"/>
                <a:gd name="T8" fmla="*/ 26 w 26"/>
                <a:gd name="T9" fmla="*/ 5 h 27"/>
                <a:gd name="T10" fmla="*/ 26 w 26"/>
                <a:gd name="T11" fmla="*/ 12 h 27"/>
                <a:gd name="T12" fmla="*/ 26 w 26"/>
                <a:gd name="T13" fmla="*/ 12 h 27"/>
                <a:gd name="T14" fmla="*/ 24 w 26"/>
                <a:gd name="T15" fmla="*/ 12 h 27"/>
                <a:gd name="T16" fmla="*/ 22 w 26"/>
                <a:gd name="T17" fmla="*/ 12 h 27"/>
                <a:gd name="T18" fmla="*/ 22 w 26"/>
                <a:gd name="T19" fmla="*/ 14 h 27"/>
                <a:gd name="T20" fmla="*/ 24 w 26"/>
                <a:gd name="T21" fmla="*/ 14 h 27"/>
                <a:gd name="T22" fmla="*/ 24 w 26"/>
                <a:gd name="T23" fmla="*/ 14 h 27"/>
                <a:gd name="T24" fmla="*/ 13 w 26"/>
                <a:gd name="T25" fmla="*/ 20 h 27"/>
                <a:gd name="T26" fmla="*/ 0 w 26"/>
                <a:gd name="T27" fmla="*/ 27 h 27"/>
                <a:gd name="T28" fmla="*/ 0 w 26"/>
                <a:gd name="T29" fmla="*/ 27 h 27"/>
                <a:gd name="T30" fmla="*/ 0 w 26"/>
                <a:gd name="T31" fmla="*/ 20 h 27"/>
                <a:gd name="T32" fmla="*/ 2 w 26"/>
                <a:gd name="T33" fmla="*/ 16 h 27"/>
                <a:gd name="T34" fmla="*/ 6 w 26"/>
                <a:gd name="T35" fmla="*/ 12 h 27"/>
                <a:gd name="T36" fmla="*/ 13 w 26"/>
                <a:gd name="T37" fmla="*/ 7 h 27"/>
                <a:gd name="T38" fmla="*/ 15 w 26"/>
                <a:gd name="T39" fmla="*/ 5 h 27"/>
                <a:gd name="T40" fmla="*/ 15 w 26"/>
                <a:gd name="T41" fmla="*/ 0 h 27"/>
                <a:gd name="T42" fmla="*/ 15 w 2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7">
                  <a:moveTo>
                    <a:pt x="15" y="0"/>
                  </a:moveTo>
                  <a:lnTo>
                    <a:pt x="15" y="0"/>
                  </a:lnTo>
                  <a:lnTo>
                    <a:pt x="22" y="0"/>
                  </a:lnTo>
                  <a:lnTo>
                    <a:pt x="24" y="3"/>
                  </a:lnTo>
                  <a:lnTo>
                    <a:pt x="26" y="5"/>
                  </a:lnTo>
                  <a:lnTo>
                    <a:pt x="26" y="12"/>
                  </a:lnTo>
                  <a:lnTo>
                    <a:pt x="26" y="12"/>
                  </a:lnTo>
                  <a:lnTo>
                    <a:pt x="24" y="12"/>
                  </a:lnTo>
                  <a:lnTo>
                    <a:pt x="22" y="12"/>
                  </a:lnTo>
                  <a:lnTo>
                    <a:pt x="22" y="14"/>
                  </a:lnTo>
                  <a:lnTo>
                    <a:pt x="24" y="14"/>
                  </a:lnTo>
                  <a:lnTo>
                    <a:pt x="24" y="14"/>
                  </a:lnTo>
                  <a:lnTo>
                    <a:pt x="13" y="20"/>
                  </a:lnTo>
                  <a:lnTo>
                    <a:pt x="0" y="27"/>
                  </a:lnTo>
                  <a:lnTo>
                    <a:pt x="0" y="27"/>
                  </a:lnTo>
                  <a:lnTo>
                    <a:pt x="0" y="20"/>
                  </a:lnTo>
                  <a:lnTo>
                    <a:pt x="2" y="16"/>
                  </a:lnTo>
                  <a:lnTo>
                    <a:pt x="6" y="12"/>
                  </a:lnTo>
                  <a:lnTo>
                    <a:pt x="13" y="7"/>
                  </a:lnTo>
                  <a:lnTo>
                    <a:pt x="15" y="5"/>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507288" y="4945063"/>
              <a:ext cx="31750" cy="57150"/>
            </a:xfrm>
            <a:custGeom>
              <a:avLst/>
              <a:gdLst>
                <a:gd name="T0" fmla="*/ 5 w 20"/>
                <a:gd name="T1" fmla="*/ 0 h 36"/>
                <a:gd name="T2" fmla="*/ 5 w 20"/>
                <a:gd name="T3" fmla="*/ 0 h 36"/>
                <a:gd name="T4" fmla="*/ 7 w 20"/>
                <a:gd name="T5" fmla="*/ 0 h 36"/>
                <a:gd name="T6" fmla="*/ 9 w 20"/>
                <a:gd name="T7" fmla="*/ 3 h 36"/>
                <a:gd name="T8" fmla="*/ 11 w 20"/>
                <a:gd name="T9" fmla="*/ 7 h 36"/>
                <a:gd name="T10" fmla="*/ 14 w 20"/>
                <a:gd name="T11" fmla="*/ 11 h 36"/>
                <a:gd name="T12" fmla="*/ 16 w 20"/>
                <a:gd name="T13" fmla="*/ 11 h 36"/>
                <a:gd name="T14" fmla="*/ 20 w 20"/>
                <a:gd name="T15" fmla="*/ 11 h 36"/>
                <a:gd name="T16" fmla="*/ 20 w 20"/>
                <a:gd name="T17" fmla="*/ 11 h 36"/>
                <a:gd name="T18" fmla="*/ 16 w 20"/>
                <a:gd name="T19" fmla="*/ 29 h 36"/>
                <a:gd name="T20" fmla="*/ 14 w 20"/>
                <a:gd name="T21" fmla="*/ 31 h 36"/>
                <a:gd name="T22" fmla="*/ 9 w 20"/>
                <a:gd name="T23" fmla="*/ 34 h 36"/>
                <a:gd name="T24" fmla="*/ 7 w 20"/>
                <a:gd name="T25" fmla="*/ 36 h 36"/>
                <a:gd name="T26" fmla="*/ 0 w 20"/>
                <a:gd name="T27" fmla="*/ 34 h 36"/>
                <a:gd name="T28" fmla="*/ 0 w 20"/>
                <a:gd name="T29" fmla="*/ 34 h 36"/>
                <a:gd name="T30" fmla="*/ 0 w 20"/>
                <a:gd name="T31" fmla="*/ 34 h 36"/>
                <a:gd name="T32" fmla="*/ 2 w 20"/>
                <a:gd name="T33" fmla="*/ 31 h 36"/>
                <a:gd name="T34" fmla="*/ 7 w 20"/>
                <a:gd name="T35" fmla="*/ 31 h 36"/>
                <a:gd name="T36" fmla="*/ 7 w 20"/>
                <a:gd name="T37" fmla="*/ 31 h 36"/>
                <a:gd name="T38" fmla="*/ 2 w 20"/>
                <a:gd name="T39" fmla="*/ 18 h 36"/>
                <a:gd name="T40" fmla="*/ 5 w 20"/>
                <a:gd name="T41" fmla="*/ 0 h 36"/>
                <a:gd name="T42" fmla="*/ 5 w 20"/>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6">
                  <a:moveTo>
                    <a:pt x="5" y="0"/>
                  </a:moveTo>
                  <a:lnTo>
                    <a:pt x="5" y="0"/>
                  </a:lnTo>
                  <a:lnTo>
                    <a:pt x="7" y="0"/>
                  </a:lnTo>
                  <a:lnTo>
                    <a:pt x="9" y="3"/>
                  </a:lnTo>
                  <a:lnTo>
                    <a:pt x="11" y="7"/>
                  </a:lnTo>
                  <a:lnTo>
                    <a:pt x="14" y="11"/>
                  </a:lnTo>
                  <a:lnTo>
                    <a:pt x="16" y="11"/>
                  </a:lnTo>
                  <a:lnTo>
                    <a:pt x="20" y="11"/>
                  </a:lnTo>
                  <a:lnTo>
                    <a:pt x="20" y="11"/>
                  </a:lnTo>
                  <a:lnTo>
                    <a:pt x="16" y="29"/>
                  </a:lnTo>
                  <a:lnTo>
                    <a:pt x="14" y="31"/>
                  </a:lnTo>
                  <a:lnTo>
                    <a:pt x="9" y="34"/>
                  </a:lnTo>
                  <a:lnTo>
                    <a:pt x="7" y="36"/>
                  </a:lnTo>
                  <a:lnTo>
                    <a:pt x="0" y="34"/>
                  </a:lnTo>
                  <a:lnTo>
                    <a:pt x="0" y="34"/>
                  </a:lnTo>
                  <a:lnTo>
                    <a:pt x="0" y="34"/>
                  </a:lnTo>
                  <a:lnTo>
                    <a:pt x="2" y="31"/>
                  </a:lnTo>
                  <a:lnTo>
                    <a:pt x="7" y="31"/>
                  </a:lnTo>
                  <a:lnTo>
                    <a:pt x="7" y="31"/>
                  </a:lnTo>
                  <a:lnTo>
                    <a:pt x="2" y="18"/>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p:cNvSpPr>
            <p:nvPr/>
          </p:nvSpPr>
          <p:spPr bwMode="auto">
            <a:xfrm>
              <a:off x="7319963" y="4970463"/>
              <a:ext cx="120650" cy="28575"/>
            </a:xfrm>
            <a:custGeom>
              <a:avLst/>
              <a:gdLst>
                <a:gd name="T0" fmla="*/ 76 w 76"/>
                <a:gd name="T1" fmla="*/ 4 h 18"/>
                <a:gd name="T2" fmla="*/ 76 w 76"/>
                <a:gd name="T3" fmla="*/ 4 h 18"/>
                <a:gd name="T4" fmla="*/ 76 w 76"/>
                <a:gd name="T5" fmla="*/ 7 h 18"/>
                <a:gd name="T6" fmla="*/ 74 w 76"/>
                <a:gd name="T7" fmla="*/ 9 h 18"/>
                <a:gd name="T8" fmla="*/ 69 w 76"/>
                <a:gd name="T9" fmla="*/ 13 h 18"/>
                <a:gd name="T10" fmla="*/ 54 w 76"/>
                <a:gd name="T11" fmla="*/ 15 h 18"/>
                <a:gd name="T12" fmla="*/ 54 w 76"/>
                <a:gd name="T13" fmla="*/ 15 h 18"/>
                <a:gd name="T14" fmla="*/ 27 w 76"/>
                <a:gd name="T15" fmla="*/ 15 h 18"/>
                <a:gd name="T16" fmla="*/ 12 w 76"/>
                <a:gd name="T17" fmla="*/ 15 h 18"/>
                <a:gd name="T18" fmla="*/ 0 w 76"/>
                <a:gd name="T19" fmla="*/ 18 h 18"/>
                <a:gd name="T20" fmla="*/ 0 w 76"/>
                <a:gd name="T21" fmla="*/ 18 h 18"/>
                <a:gd name="T22" fmla="*/ 0 w 76"/>
                <a:gd name="T23" fmla="*/ 15 h 18"/>
                <a:gd name="T24" fmla="*/ 3 w 76"/>
                <a:gd name="T25" fmla="*/ 11 h 18"/>
                <a:gd name="T26" fmla="*/ 12 w 76"/>
                <a:gd name="T27" fmla="*/ 9 h 18"/>
                <a:gd name="T28" fmla="*/ 20 w 76"/>
                <a:gd name="T29" fmla="*/ 7 h 18"/>
                <a:gd name="T30" fmla="*/ 32 w 76"/>
                <a:gd name="T31" fmla="*/ 7 h 18"/>
                <a:gd name="T32" fmla="*/ 52 w 76"/>
                <a:gd name="T33" fmla="*/ 7 h 18"/>
                <a:gd name="T34" fmla="*/ 60 w 76"/>
                <a:gd name="T35" fmla="*/ 4 h 18"/>
                <a:gd name="T36" fmla="*/ 65 w 76"/>
                <a:gd name="T37" fmla="*/ 0 h 18"/>
                <a:gd name="T38" fmla="*/ 65 w 76"/>
                <a:gd name="T39" fmla="*/ 0 h 18"/>
                <a:gd name="T40" fmla="*/ 69 w 76"/>
                <a:gd name="T41" fmla="*/ 2 h 18"/>
                <a:gd name="T42" fmla="*/ 76 w 76"/>
                <a:gd name="T43" fmla="*/ 4 h 18"/>
                <a:gd name="T44" fmla="*/ 76 w 76"/>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18">
                  <a:moveTo>
                    <a:pt x="76" y="4"/>
                  </a:moveTo>
                  <a:lnTo>
                    <a:pt x="76" y="4"/>
                  </a:lnTo>
                  <a:lnTo>
                    <a:pt x="76" y="7"/>
                  </a:lnTo>
                  <a:lnTo>
                    <a:pt x="74" y="9"/>
                  </a:lnTo>
                  <a:lnTo>
                    <a:pt x="69" y="13"/>
                  </a:lnTo>
                  <a:lnTo>
                    <a:pt x="54" y="15"/>
                  </a:lnTo>
                  <a:lnTo>
                    <a:pt x="54" y="15"/>
                  </a:lnTo>
                  <a:lnTo>
                    <a:pt x="27" y="15"/>
                  </a:lnTo>
                  <a:lnTo>
                    <a:pt x="12" y="15"/>
                  </a:lnTo>
                  <a:lnTo>
                    <a:pt x="0" y="18"/>
                  </a:lnTo>
                  <a:lnTo>
                    <a:pt x="0" y="18"/>
                  </a:lnTo>
                  <a:lnTo>
                    <a:pt x="0" y="15"/>
                  </a:lnTo>
                  <a:lnTo>
                    <a:pt x="3" y="11"/>
                  </a:lnTo>
                  <a:lnTo>
                    <a:pt x="12" y="9"/>
                  </a:lnTo>
                  <a:lnTo>
                    <a:pt x="20" y="7"/>
                  </a:lnTo>
                  <a:lnTo>
                    <a:pt x="32" y="7"/>
                  </a:lnTo>
                  <a:lnTo>
                    <a:pt x="52" y="7"/>
                  </a:lnTo>
                  <a:lnTo>
                    <a:pt x="60" y="4"/>
                  </a:lnTo>
                  <a:lnTo>
                    <a:pt x="65" y="0"/>
                  </a:lnTo>
                  <a:lnTo>
                    <a:pt x="65" y="0"/>
                  </a:lnTo>
                  <a:lnTo>
                    <a:pt x="69" y="2"/>
                  </a:lnTo>
                  <a:lnTo>
                    <a:pt x="76" y="4"/>
                  </a:ln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0"/>
            <p:cNvSpPr>
              <a:spLocks/>
            </p:cNvSpPr>
            <p:nvPr/>
          </p:nvSpPr>
          <p:spPr bwMode="auto">
            <a:xfrm>
              <a:off x="7585075" y="5013325"/>
              <a:ext cx="77788" cy="41275"/>
            </a:xfrm>
            <a:custGeom>
              <a:avLst/>
              <a:gdLst>
                <a:gd name="T0" fmla="*/ 49 w 49"/>
                <a:gd name="T1" fmla="*/ 17 h 26"/>
                <a:gd name="T2" fmla="*/ 49 w 49"/>
                <a:gd name="T3" fmla="*/ 17 h 26"/>
                <a:gd name="T4" fmla="*/ 45 w 49"/>
                <a:gd name="T5" fmla="*/ 22 h 26"/>
                <a:gd name="T6" fmla="*/ 42 w 49"/>
                <a:gd name="T7" fmla="*/ 26 h 26"/>
                <a:gd name="T8" fmla="*/ 42 w 49"/>
                <a:gd name="T9" fmla="*/ 26 h 26"/>
                <a:gd name="T10" fmla="*/ 36 w 49"/>
                <a:gd name="T11" fmla="*/ 24 h 26"/>
                <a:gd name="T12" fmla="*/ 31 w 49"/>
                <a:gd name="T13" fmla="*/ 24 h 26"/>
                <a:gd name="T14" fmla="*/ 25 w 49"/>
                <a:gd name="T15" fmla="*/ 26 h 26"/>
                <a:gd name="T16" fmla="*/ 20 w 49"/>
                <a:gd name="T17" fmla="*/ 26 h 26"/>
                <a:gd name="T18" fmla="*/ 20 w 49"/>
                <a:gd name="T19" fmla="*/ 26 h 26"/>
                <a:gd name="T20" fmla="*/ 18 w 49"/>
                <a:gd name="T21" fmla="*/ 24 h 26"/>
                <a:gd name="T22" fmla="*/ 18 w 49"/>
                <a:gd name="T23" fmla="*/ 22 h 26"/>
                <a:gd name="T24" fmla="*/ 16 w 49"/>
                <a:gd name="T25" fmla="*/ 22 h 26"/>
                <a:gd name="T26" fmla="*/ 16 w 49"/>
                <a:gd name="T27" fmla="*/ 22 h 26"/>
                <a:gd name="T28" fmla="*/ 14 w 49"/>
                <a:gd name="T29" fmla="*/ 20 h 26"/>
                <a:gd name="T30" fmla="*/ 9 w 49"/>
                <a:gd name="T31" fmla="*/ 17 h 26"/>
                <a:gd name="T32" fmla="*/ 5 w 49"/>
                <a:gd name="T33" fmla="*/ 13 h 26"/>
                <a:gd name="T34" fmla="*/ 0 w 49"/>
                <a:gd name="T35" fmla="*/ 11 h 26"/>
                <a:gd name="T36" fmla="*/ 0 w 49"/>
                <a:gd name="T37" fmla="*/ 11 h 26"/>
                <a:gd name="T38" fmla="*/ 2 w 49"/>
                <a:gd name="T39" fmla="*/ 8 h 26"/>
                <a:gd name="T40" fmla="*/ 9 w 49"/>
                <a:gd name="T41" fmla="*/ 6 h 26"/>
                <a:gd name="T42" fmla="*/ 14 w 49"/>
                <a:gd name="T43" fmla="*/ 4 h 26"/>
                <a:gd name="T44" fmla="*/ 20 w 49"/>
                <a:gd name="T45" fmla="*/ 4 h 26"/>
                <a:gd name="T46" fmla="*/ 20 w 49"/>
                <a:gd name="T47" fmla="*/ 4 h 26"/>
                <a:gd name="T48" fmla="*/ 25 w 49"/>
                <a:gd name="T49" fmla="*/ 0 h 26"/>
                <a:gd name="T50" fmla="*/ 29 w 49"/>
                <a:gd name="T51" fmla="*/ 0 h 26"/>
                <a:gd name="T52" fmla="*/ 31 w 49"/>
                <a:gd name="T53" fmla="*/ 0 h 26"/>
                <a:gd name="T54" fmla="*/ 31 w 49"/>
                <a:gd name="T55" fmla="*/ 0 h 26"/>
                <a:gd name="T56" fmla="*/ 31 w 49"/>
                <a:gd name="T57" fmla="*/ 4 h 26"/>
                <a:gd name="T58" fmla="*/ 31 w 49"/>
                <a:gd name="T59" fmla="*/ 4 h 26"/>
                <a:gd name="T60" fmla="*/ 34 w 49"/>
                <a:gd name="T61" fmla="*/ 2 h 26"/>
                <a:gd name="T62" fmla="*/ 36 w 49"/>
                <a:gd name="T63" fmla="*/ 0 h 26"/>
                <a:gd name="T64" fmla="*/ 36 w 49"/>
                <a:gd name="T65" fmla="*/ 0 h 26"/>
                <a:gd name="T66" fmla="*/ 40 w 49"/>
                <a:gd name="T67" fmla="*/ 2 h 26"/>
                <a:gd name="T68" fmla="*/ 45 w 49"/>
                <a:gd name="T69" fmla="*/ 6 h 26"/>
                <a:gd name="T70" fmla="*/ 49 w 49"/>
                <a:gd name="T71" fmla="*/ 11 h 26"/>
                <a:gd name="T72" fmla="*/ 49 w 49"/>
                <a:gd name="T73" fmla="*/ 17 h 26"/>
                <a:gd name="T74" fmla="*/ 49 w 49"/>
                <a:gd name="T7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26">
                  <a:moveTo>
                    <a:pt x="49" y="17"/>
                  </a:moveTo>
                  <a:lnTo>
                    <a:pt x="49" y="17"/>
                  </a:lnTo>
                  <a:lnTo>
                    <a:pt x="45" y="22"/>
                  </a:lnTo>
                  <a:lnTo>
                    <a:pt x="42" y="26"/>
                  </a:lnTo>
                  <a:lnTo>
                    <a:pt x="42" y="26"/>
                  </a:lnTo>
                  <a:lnTo>
                    <a:pt x="36" y="24"/>
                  </a:lnTo>
                  <a:lnTo>
                    <a:pt x="31" y="24"/>
                  </a:lnTo>
                  <a:lnTo>
                    <a:pt x="25" y="26"/>
                  </a:lnTo>
                  <a:lnTo>
                    <a:pt x="20" y="26"/>
                  </a:lnTo>
                  <a:lnTo>
                    <a:pt x="20" y="26"/>
                  </a:lnTo>
                  <a:lnTo>
                    <a:pt x="18" y="24"/>
                  </a:lnTo>
                  <a:lnTo>
                    <a:pt x="18" y="22"/>
                  </a:lnTo>
                  <a:lnTo>
                    <a:pt x="16" y="22"/>
                  </a:lnTo>
                  <a:lnTo>
                    <a:pt x="16" y="22"/>
                  </a:lnTo>
                  <a:lnTo>
                    <a:pt x="14" y="20"/>
                  </a:lnTo>
                  <a:lnTo>
                    <a:pt x="9" y="17"/>
                  </a:lnTo>
                  <a:lnTo>
                    <a:pt x="5" y="13"/>
                  </a:lnTo>
                  <a:lnTo>
                    <a:pt x="0" y="11"/>
                  </a:lnTo>
                  <a:lnTo>
                    <a:pt x="0" y="11"/>
                  </a:lnTo>
                  <a:lnTo>
                    <a:pt x="2" y="8"/>
                  </a:lnTo>
                  <a:lnTo>
                    <a:pt x="9" y="6"/>
                  </a:lnTo>
                  <a:lnTo>
                    <a:pt x="14" y="4"/>
                  </a:lnTo>
                  <a:lnTo>
                    <a:pt x="20" y="4"/>
                  </a:lnTo>
                  <a:lnTo>
                    <a:pt x="20" y="4"/>
                  </a:lnTo>
                  <a:lnTo>
                    <a:pt x="25" y="0"/>
                  </a:lnTo>
                  <a:lnTo>
                    <a:pt x="29" y="0"/>
                  </a:lnTo>
                  <a:lnTo>
                    <a:pt x="31" y="0"/>
                  </a:lnTo>
                  <a:lnTo>
                    <a:pt x="31" y="0"/>
                  </a:lnTo>
                  <a:lnTo>
                    <a:pt x="31" y="4"/>
                  </a:lnTo>
                  <a:lnTo>
                    <a:pt x="31" y="4"/>
                  </a:lnTo>
                  <a:lnTo>
                    <a:pt x="34" y="2"/>
                  </a:lnTo>
                  <a:lnTo>
                    <a:pt x="36" y="0"/>
                  </a:lnTo>
                  <a:lnTo>
                    <a:pt x="36" y="0"/>
                  </a:lnTo>
                  <a:lnTo>
                    <a:pt x="40" y="2"/>
                  </a:lnTo>
                  <a:lnTo>
                    <a:pt x="45" y="6"/>
                  </a:lnTo>
                  <a:lnTo>
                    <a:pt x="49" y="11"/>
                  </a:lnTo>
                  <a:lnTo>
                    <a:pt x="49" y="17"/>
                  </a:lnTo>
                  <a:lnTo>
                    <a:pt x="4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1"/>
            <p:cNvSpPr>
              <a:spLocks/>
            </p:cNvSpPr>
            <p:nvPr/>
          </p:nvSpPr>
          <p:spPr bwMode="auto">
            <a:xfrm>
              <a:off x="7627938" y="5040313"/>
              <a:ext cx="441325" cy="219075"/>
            </a:xfrm>
            <a:custGeom>
              <a:avLst/>
              <a:gdLst>
                <a:gd name="T0" fmla="*/ 87 w 278"/>
                <a:gd name="T1" fmla="*/ 67 h 138"/>
                <a:gd name="T2" fmla="*/ 75 w 278"/>
                <a:gd name="T3" fmla="*/ 63 h 138"/>
                <a:gd name="T4" fmla="*/ 69 w 278"/>
                <a:gd name="T5" fmla="*/ 47 h 138"/>
                <a:gd name="T6" fmla="*/ 27 w 278"/>
                <a:gd name="T7" fmla="*/ 36 h 138"/>
                <a:gd name="T8" fmla="*/ 15 w 278"/>
                <a:gd name="T9" fmla="*/ 38 h 138"/>
                <a:gd name="T10" fmla="*/ 4 w 278"/>
                <a:gd name="T11" fmla="*/ 25 h 138"/>
                <a:gd name="T12" fmla="*/ 0 w 278"/>
                <a:gd name="T13" fmla="*/ 20 h 138"/>
                <a:gd name="T14" fmla="*/ 9 w 278"/>
                <a:gd name="T15" fmla="*/ 20 h 138"/>
                <a:gd name="T16" fmla="*/ 18 w 278"/>
                <a:gd name="T17" fmla="*/ 18 h 138"/>
                <a:gd name="T18" fmla="*/ 22 w 278"/>
                <a:gd name="T19" fmla="*/ 16 h 138"/>
                <a:gd name="T20" fmla="*/ 38 w 278"/>
                <a:gd name="T21" fmla="*/ 23 h 138"/>
                <a:gd name="T22" fmla="*/ 47 w 278"/>
                <a:gd name="T23" fmla="*/ 25 h 138"/>
                <a:gd name="T24" fmla="*/ 58 w 278"/>
                <a:gd name="T25" fmla="*/ 14 h 138"/>
                <a:gd name="T26" fmla="*/ 73 w 278"/>
                <a:gd name="T27" fmla="*/ 7 h 138"/>
                <a:gd name="T28" fmla="*/ 89 w 278"/>
                <a:gd name="T29" fmla="*/ 0 h 138"/>
                <a:gd name="T30" fmla="*/ 93 w 278"/>
                <a:gd name="T31" fmla="*/ 7 h 138"/>
                <a:gd name="T32" fmla="*/ 102 w 278"/>
                <a:gd name="T33" fmla="*/ 11 h 138"/>
                <a:gd name="T34" fmla="*/ 124 w 278"/>
                <a:gd name="T35" fmla="*/ 16 h 138"/>
                <a:gd name="T36" fmla="*/ 129 w 278"/>
                <a:gd name="T37" fmla="*/ 20 h 138"/>
                <a:gd name="T38" fmla="*/ 133 w 278"/>
                <a:gd name="T39" fmla="*/ 16 h 138"/>
                <a:gd name="T40" fmla="*/ 140 w 278"/>
                <a:gd name="T41" fmla="*/ 25 h 138"/>
                <a:gd name="T42" fmla="*/ 151 w 278"/>
                <a:gd name="T43" fmla="*/ 25 h 138"/>
                <a:gd name="T44" fmla="*/ 160 w 278"/>
                <a:gd name="T45" fmla="*/ 25 h 138"/>
                <a:gd name="T46" fmla="*/ 176 w 278"/>
                <a:gd name="T47" fmla="*/ 31 h 138"/>
                <a:gd name="T48" fmla="*/ 178 w 278"/>
                <a:gd name="T49" fmla="*/ 38 h 138"/>
                <a:gd name="T50" fmla="*/ 180 w 278"/>
                <a:gd name="T51" fmla="*/ 43 h 138"/>
                <a:gd name="T52" fmla="*/ 184 w 278"/>
                <a:gd name="T53" fmla="*/ 40 h 138"/>
                <a:gd name="T54" fmla="*/ 187 w 278"/>
                <a:gd name="T55" fmla="*/ 51 h 138"/>
                <a:gd name="T56" fmla="*/ 207 w 278"/>
                <a:gd name="T57" fmla="*/ 63 h 138"/>
                <a:gd name="T58" fmla="*/ 227 w 278"/>
                <a:gd name="T59" fmla="*/ 71 h 138"/>
                <a:gd name="T60" fmla="*/ 236 w 278"/>
                <a:gd name="T61" fmla="*/ 78 h 138"/>
                <a:gd name="T62" fmla="*/ 233 w 278"/>
                <a:gd name="T63" fmla="*/ 85 h 138"/>
                <a:gd name="T64" fmla="*/ 238 w 278"/>
                <a:gd name="T65" fmla="*/ 89 h 138"/>
                <a:gd name="T66" fmla="*/ 244 w 278"/>
                <a:gd name="T67" fmla="*/ 96 h 138"/>
                <a:gd name="T68" fmla="*/ 251 w 278"/>
                <a:gd name="T69" fmla="*/ 107 h 138"/>
                <a:gd name="T70" fmla="*/ 267 w 278"/>
                <a:gd name="T71" fmla="*/ 127 h 138"/>
                <a:gd name="T72" fmla="*/ 278 w 278"/>
                <a:gd name="T73" fmla="*/ 134 h 138"/>
                <a:gd name="T74" fmla="*/ 264 w 278"/>
                <a:gd name="T75" fmla="*/ 138 h 138"/>
                <a:gd name="T76" fmla="*/ 240 w 278"/>
                <a:gd name="T77" fmla="*/ 129 h 138"/>
                <a:gd name="T78" fmla="*/ 220 w 278"/>
                <a:gd name="T79" fmla="*/ 111 h 138"/>
                <a:gd name="T80" fmla="*/ 218 w 278"/>
                <a:gd name="T81" fmla="*/ 107 h 138"/>
                <a:gd name="T82" fmla="*/ 207 w 278"/>
                <a:gd name="T83" fmla="*/ 96 h 138"/>
                <a:gd name="T84" fmla="*/ 182 w 278"/>
                <a:gd name="T85" fmla="*/ 96 h 138"/>
                <a:gd name="T86" fmla="*/ 171 w 278"/>
                <a:gd name="T87" fmla="*/ 100 h 138"/>
                <a:gd name="T88" fmla="*/ 160 w 278"/>
                <a:gd name="T89" fmla="*/ 127 h 138"/>
                <a:gd name="T90" fmla="*/ 142 w 278"/>
                <a:gd name="T91" fmla="*/ 120 h 138"/>
                <a:gd name="T92" fmla="*/ 135 w 278"/>
                <a:gd name="T93" fmla="*/ 116 h 138"/>
                <a:gd name="T94" fmla="*/ 127 w 278"/>
                <a:gd name="T95" fmla="*/ 116 h 138"/>
                <a:gd name="T96" fmla="*/ 127 w 278"/>
                <a:gd name="T97" fmla="*/ 107 h 138"/>
                <a:gd name="T98" fmla="*/ 113 w 278"/>
                <a:gd name="T99" fmla="*/ 103 h 138"/>
                <a:gd name="T100" fmla="*/ 111 w 278"/>
                <a:gd name="T101" fmla="*/ 96 h 138"/>
                <a:gd name="T102" fmla="*/ 95 w 278"/>
                <a:gd name="T103" fmla="*/ 105 h 138"/>
                <a:gd name="T104" fmla="*/ 91 w 278"/>
                <a:gd name="T105" fmla="*/ 107 h 138"/>
                <a:gd name="T106" fmla="*/ 84 w 278"/>
                <a:gd name="T107" fmla="*/ 105 h 138"/>
                <a:gd name="T108" fmla="*/ 95 w 278"/>
                <a:gd name="T109" fmla="*/ 91 h 138"/>
                <a:gd name="T110" fmla="*/ 104 w 278"/>
                <a:gd name="T111" fmla="*/ 83 h 138"/>
                <a:gd name="T112" fmla="*/ 102 w 278"/>
                <a:gd name="T113" fmla="*/ 78 h 138"/>
                <a:gd name="T114" fmla="*/ 100 w 278"/>
                <a:gd name="T115" fmla="*/ 85 h 138"/>
                <a:gd name="T116" fmla="*/ 93 w 278"/>
                <a:gd name="T117" fmla="*/ 74 h 138"/>
                <a:gd name="T118" fmla="*/ 91 w 278"/>
                <a:gd name="T119"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138">
                  <a:moveTo>
                    <a:pt x="91" y="69"/>
                  </a:moveTo>
                  <a:lnTo>
                    <a:pt x="91" y="69"/>
                  </a:lnTo>
                  <a:lnTo>
                    <a:pt x="87" y="67"/>
                  </a:lnTo>
                  <a:lnTo>
                    <a:pt x="84" y="65"/>
                  </a:lnTo>
                  <a:lnTo>
                    <a:pt x="82" y="63"/>
                  </a:lnTo>
                  <a:lnTo>
                    <a:pt x="75" y="63"/>
                  </a:lnTo>
                  <a:lnTo>
                    <a:pt x="75" y="63"/>
                  </a:lnTo>
                  <a:lnTo>
                    <a:pt x="69" y="47"/>
                  </a:lnTo>
                  <a:lnTo>
                    <a:pt x="69" y="47"/>
                  </a:lnTo>
                  <a:lnTo>
                    <a:pt x="44" y="45"/>
                  </a:lnTo>
                  <a:lnTo>
                    <a:pt x="35" y="40"/>
                  </a:lnTo>
                  <a:lnTo>
                    <a:pt x="27" y="36"/>
                  </a:lnTo>
                  <a:lnTo>
                    <a:pt x="27" y="36"/>
                  </a:lnTo>
                  <a:lnTo>
                    <a:pt x="20" y="38"/>
                  </a:lnTo>
                  <a:lnTo>
                    <a:pt x="15" y="38"/>
                  </a:lnTo>
                  <a:lnTo>
                    <a:pt x="4" y="36"/>
                  </a:lnTo>
                  <a:lnTo>
                    <a:pt x="4" y="36"/>
                  </a:lnTo>
                  <a:lnTo>
                    <a:pt x="4" y="25"/>
                  </a:lnTo>
                  <a:lnTo>
                    <a:pt x="4" y="23"/>
                  </a:lnTo>
                  <a:lnTo>
                    <a:pt x="0" y="20"/>
                  </a:lnTo>
                  <a:lnTo>
                    <a:pt x="0" y="20"/>
                  </a:lnTo>
                  <a:lnTo>
                    <a:pt x="2" y="18"/>
                  </a:lnTo>
                  <a:lnTo>
                    <a:pt x="4" y="18"/>
                  </a:lnTo>
                  <a:lnTo>
                    <a:pt x="9" y="20"/>
                  </a:lnTo>
                  <a:lnTo>
                    <a:pt x="11" y="20"/>
                  </a:lnTo>
                  <a:lnTo>
                    <a:pt x="11" y="20"/>
                  </a:lnTo>
                  <a:lnTo>
                    <a:pt x="18" y="18"/>
                  </a:lnTo>
                  <a:lnTo>
                    <a:pt x="20" y="16"/>
                  </a:lnTo>
                  <a:lnTo>
                    <a:pt x="22" y="16"/>
                  </a:lnTo>
                  <a:lnTo>
                    <a:pt x="22" y="16"/>
                  </a:lnTo>
                  <a:lnTo>
                    <a:pt x="29" y="18"/>
                  </a:lnTo>
                  <a:lnTo>
                    <a:pt x="33" y="20"/>
                  </a:lnTo>
                  <a:lnTo>
                    <a:pt x="38" y="23"/>
                  </a:lnTo>
                  <a:lnTo>
                    <a:pt x="42" y="25"/>
                  </a:lnTo>
                  <a:lnTo>
                    <a:pt x="42" y="25"/>
                  </a:lnTo>
                  <a:lnTo>
                    <a:pt x="47" y="25"/>
                  </a:lnTo>
                  <a:lnTo>
                    <a:pt x="51" y="20"/>
                  </a:lnTo>
                  <a:lnTo>
                    <a:pt x="53" y="16"/>
                  </a:lnTo>
                  <a:lnTo>
                    <a:pt x="58" y="14"/>
                  </a:lnTo>
                  <a:lnTo>
                    <a:pt x="58" y="14"/>
                  </a:lnTo>
                  <a:lnTo>
                    <a:pt x="64" y="9"/>
                  </a:lnTo>
                  <a:lnTo>
                    <a:pt x="73" y="7"/>
                  </a:lnTo>
                  <a:lnTo>
                    <a:pt x="80" y="5"/>
                  </a:lnTo>
                  <a:lnTo>
                    <a:pt x="89" y="0"/>
                  </a:lnTo>
                  <a:lnTo>
                    <a:pt x="89" y="0"/>
                  </a:lnTo>
                  <a:lnTo>
                    <a:pt x="91" y="0"/>
                  </a:lnTo>
                  <a:lnTo>
                    <a:pt x="93" y="3"/>
                  </a:lnTo>
                  <a:lnTo>
                    <a:pt x="93" y="7"/>
                  </a:lnTo>
                  <a:lnTo>
                    <a:pt x="95" y="9"/>
                  </a:lnTo>
                  <a:lnTo>
                    <a:pt x="95" y="9"/>
                  </a:lnTo>
                  <a:lnTo>
                    <a:pt x="102" y="11"/>
                  </a:lnTo>
                  <a:lnTo>
                    <a:pt x="113" y="11"/>
                  </a:lnTo>
                  <a:lnTo>
                    <a:pt x="122" y="14"/>
                  </a:lnTo>
                  <a:lnTo>
                    <a:pt x="124" y="16"/>
                  </a:lnTo>
                  <a:lnTo>
                    <a:pt x="127" y="20"/>
                  </a:lnTo>
                  <a:lnTo>
                    <a:pt x="127" y="20"/>
                  </a:lnTo>
                  <a:lnTo>
                    <a:pt x="129" y="20"/>
                  </a:lnTo>
                  <a:lnTo>
                    <a:pt x="131" y="20"/>
                  </a:lnTo>
                  <a:lnTo>
                    <a:pt x="133" y="16"/>
                  </a:lnTo>
                  <a:lnTo>
                    <a:pt x="133" y="16"/>
                  </a:lnTo>
                  <a:lnTo>
                    <a:pt x="135" y="18"/>
                  </a:lnTo>
                  <a:lnTo>
                    <a:pt x="138" y="20"/>
                  </a:lnTo>
                  <a:lnTo>
                    <a:pt x="140" y="25"/>
                  </a:lnTo>
                  <a:lnTo>
                    <a:pt x="140" y="25"/>
                  </a:lnTo>
                  <a:lnTo>
                    <a:pt x="144" y="25"/>
                  </a:lnTo>
                  <a:lnTo>
                    <a:pt x="151" y="25"/>
                  </a:lnTo>
                  <a:lnTo>
                    <a:pt x="156" y="23"/>
                  </a:lnTo>
                  <a:lnTo>
                    <a:pt x="160" y="25"/>
                  </a:lnTo>
                  <a:lnTo>
                    <a:pt x="160" y="25"/>
                  </a:lnTo>
                  <a:lnTo>
                    <a:pt x="164" y="29"/>
                  </a:lnTo>
                  <a:lnTo>
                    <a:pt x="169" y="31"/>
                  </a:lnTo>
                  <a:lnTo>
                    <a:pt x="176" y="31"/>
                  </a:lnTo>
                  <a:lnTo>
                    <a:pt x="176" y="31"/>
                  </a:lnTo>
                  <a:lnTo>
                    <a:pt x="178" y="34"/>
                  </a:lnTo>
                  <a:lnTo>
                    <a:pt x="178" y="38"/>
                  </a:lnTo>
                  <a:lnTo>
                    <a:pt x="176" y="43"/>
                  </a:lnTo>
                  <a:lnTo>
                    <a:pt x="176" y="43"/>
                  </a:lnTo>
                  <a:lnTo>
                    <a:pt x="180" y="43"/>
                  </a:lnTo>
                  <a:lnTo>
                    <a:pt x="182" y="40"/>
                  </a:lnTo>
                  <a:lnTo>
                    <a:pt x="182" y="40"/>
                  </a:lnTo>
                  <a:lnTo>
                    <a:pt x="184" y="40"/>
                  </a:lnTo>
                  <a:lnTo>
                    <a:pt x="187" y="43"/>
                  </a:lnTo>
                  <a:lnTo>
                    <a:pt x="187" y="51"/>
                  </a:lnTo>
                  <a:lnTo>
                    <a:pt x="187" y="51"/>
                  </a:lnTo>
                  <a:lnTo>
                    <a:pt x="189" y="54"/>
                  </a:lnTo>
                  <a:lnTo>
                    <a:pt x="196" y="56"/>
                  </a:lnTo>
                  <a:lnTo>
                    <a:pt x="207" y="63"/>
                  </a:lnTo>
                  <a:lnTo>
                    <a:pt x="207" y="63"/>
                  </a:lnTo>
                  <a:lnTo>
                    <a:pt x="218" y="69"/>
                  </a:lnTo>
                  <a:lnTo>
                    <a:pt x="227" y="71"/>
                  </a:lnTo>
                  <a:lnTo>
                    <a:pt x="236" y="74"/>
                  </a:lnTo>
                  <a:lnTo>
                    <a:pt x="236" y="74"/>
                  </a:lnTo>
                  <a:lnTo>
                    <a:pt x="236" y="78"/>
                  </a:lnTo>
                  <a:lnTo>
                    <a:pt x="236" y="80"/>
                  </a:lnTo>
                  <a:lnTo>
                    <a:pt x="233" y="83"/>
                  </a:lnTo>
                  <a:lnTo>
                    <a:pt x="233" y="85"/>
                  </a:lnTo>
                  <a:lnTo>
                    <a:pt x="233" y="85"/>
                  </a:lnTo>
                  <a:lnTo>
                    <a:pt x="233" y="87"/>
                  </a:lnTo>
                  <a:lnTo>
                    <a:pt x="238" y="89"/>
                  </a:lnTo>
                  <a:lnTo>
                    <a:pt x="244" y="91"/>
                  </a:lnTo>
                  <a:lnTo>
                    <a:pt x="244" y="91"/>
                  </a:lnTo>
                  <a:lnTo>
                    <a:pt x="244" y="96"/>
                  </a:lnTo>
                  <a:lnTo>
                    <a:pt x="244" y="100"/>
                  </a:lnTo>
                  <a:lnTo>
                    <a:pt x="244" y="100"/>
                  </a:lnTo>
                  <a:lnTo>
                    <a:pt x="251" y="107"/>
                  </a:lnTo>
                  <a:lnTo>
                    <a:pt x="260" y="116"/>
                  </a:lnTo>
                  <a:lnTo>
                    <a:pt x="260" y="116"/>
                  </a:lnTo>
                  <a:lnTo>
                    <a:pt x="267" y="127"/>
                  </a:lnTo>
                  <a:lnTo>
                    <a:pt x="271" y="131"/>
                  </a:lnTo>
                  <a:lnTo>
                    <a:pt x="278" y="134"/>
                  </a:lnTo>
                  <a:lnTo>
                    <a:pt x="278" y="134"/>
                  </a:lnTo>
                  <a:lnTo>
                    <a:pt x="276" y="138"/>
                  </a:lnTo>
                  <a:lnTo>
                    <a:pt x="271" y="138"/>
                  </a:lnTo>
                  <a:lnTo>
                    <a:pt x="264" y="138"/>
                  </a:lnTo>
                  <a:lnTo>
                    <a:pt x="251" y="134"/>
                  </a:lnTo>
                  <a:lnTo>
                    <a:pt x="251" y="134"/>
                  </a:lnTo>
                  <a:lnTo>
                    <a:pt x="240" y="129"/>
                  </a:lnTo>
                  <a:lnTo>
                    <a:pt x="229" y="118"/>
                  </a:lnTo>
                  <a:lnTo>
                    <a:pt x="229" y="118"/>
                  </a:lnTo>
                  <a:lnTo>
                    <a:pt x="220" y="111"/>
                  </a:lnTo>
                  <a:lnTo>
                    <a:pt x="220" y="111"/>
                  </a:lnTo>
                  <a:lnTo>
                    <a:pt x="218" y="111"/>
                  </a:lnTo>
                  <a:lnTo>
                    <a:pt x="218" y="107"/>
                  </a:lnTo>
                  <a:lnTo>
                    <a:pt x="218" y="107"/>
                  </a:lnTo>
                  <a:lnTo>
                    <a:pt x="207" y="96"/>
                  </a:lnTo>
                  <a:lnTo>
                    <a:pt x="207" y="96"/>
                  </a:lnTo>
                  <a:lnTo>
                    <a:pt x="198" y="96"/>
                  </a:lnTo>
                  <a:lnTo>
                    <a:pt x="191" y="96"/>
                  </a:lnTo>
                  <a:lnTo>
                    <a:pt x="182" y="96"/>
                  </a:lnTo>
                  <a:lnTo>
                    <a:pt x="176" y="91"/>
                  </a:lnTo>
                  <a:lnTo>
                    <a:pt x="176" y="91"/>
                  </a:lnTo>
                  <a:lnTo>
                    <a:pt x="171" y="100"/>
                  </a:lnTo>
                  <a:lnTo>
                    <a:pt x="167" y="107"/>
                  </a:lnTo>
                  <a:lnTo>
                    <a:pt x="160" y="127"/>
                  </a:lnTo>
                  <a:lnTo>
                    <a:pt x="160" y="127"/>
                  </a:lnTo>
                  <a:lnTo>
                    <a:pt x="156" y="123"/>
                  </a:lnTo>
                  <a:lnTo>
                    <a:pt x="151" y="123"/>
                  </a:lnTo>
                  <a:lnTo>
                    <a:pt x="142" y="120"/>
                  </a:lnTo>
                  <a:lnTo>
                    <a:pt x="138" y="118"/>
                  </a:lnTo>
                  <a:lnTo>
                    <a:pt x="138" y="118"/>
                  </a:lnTo>
                  <a:lnTo>
                    <a:pt x="135" y="116"/>
                  </a:lnTo>
                  <a:lnTo>
                    <a:pt x="135" y="114"/>
                  </a:lnTo>
                  <a:lnTo>
                    <a:pt x="133" y="114"/>
                  </a:lnTo>
                  <a:lnTo>
                    <a:pt x="127" y="116"/>
                  </a:lnTo>
                  <a:lnTo>
                    <a:pt x="127" y="116"/>
                  </a:lnTo>
                  <a:lnTo>
                    <a:pt x="127" y="109"/>
                  </a:lnTo>
                  <a:lnTo>
                    <a:pt x="127" y="107"/>
                  </a:lnTo>
                  <a:lnTo>
                    <a:pt x="124" y="105"/>
                  </a:lnTo>
                  <a:lnTo>
                    <a:pt x="120" y="105"/>
                  </a:lnTo>
                  <a:lnTo>
                    <a:pt x="113" y="103"/>
                  </a:lnTo>
                  <a:lnTo>
                    <a:pt x="111" y="100"/>
                  </a:lnTo>
                  <a:lnTo>
                    <a:pt x="111" y="96"/>
                  </a:lnTo>
                  <a:lnTo>
                    <a:pt x="111" y="96"/>
                  </a:lnTo>
                  <a:lnTo>
                    <a:pt x="104" y="98"/>
                  </a:lnTo>
                  <a:lnTo>
                    <a:pt x="98" y="100"/>
                  </a:lnTo>
                  <a:lnTo>
                    <a:pt x="95" y="105"/>
                  </a:lnTo>
                  <a:lnTo>
                    <a:pt x="95" y="111"/>
                  </a:lnTo>
                  <a:lnTo>
                    <a:pt x="95" y="111"/>
                  </a:lnTo>
                  <a:lnTo>
                    <a:pt x="91" y="107"/>
                  </a:lnTo>
                  <a:lnTo>
                    <a:pt x="89" y="105"/>
                  </a:lnTo>
                  <a:lnTo>
                    <a:pt x="84" y="105"/>
                  </a:lnTo>
                  <a:lnTo>
                    <a:pt x="84" y="105"/>
                  </a:lnTo>
                  <a:lnTo>
                    <a:pt x="87" y="100"/>
                  </a:lnTo>
                  <a:lnTo>
                    <a:pt x="89" y="98"/>
                  </a:lnTo>
                  <a:lnTo>
                    <a:pt x="95" y="91"/>
                  </a:lnTo>
                  <a:lnTo>
                    <a:pt x="95" y="91"/>
                  </a:lnTo>
                  <a:lnTo>
                    <a:pt x="102" y="87"/>
                  </a:lnTo>
                  <a:lnTo>
                    <a:pt x="104" y="83"/>
                  </a:lnTo>
                  <a:lnTo>
                    <a:pt x="102" y="78"/>
                  </a:lnTo>
                  <a:lnTo>
                    <a:pt x="102" y="78"/>
                  </a:lnTo>
                  <a:lnTo>
                    <a:pt x="102" y="78"/>
                  </a:lnTo>
                  <a:lnTo>
                    <a:pt x="100" y="80"/>
                  </a:lnTo>
                  <a:lnTo>
                    <a:pt x="100" y="85"/>
                  </a:lnTo>
                  <a:lnTo>
                    <a:pt x="100" y="85"/>
                  </a:lnTo>
                  <a:lnTo>
                    <a:pt x="98" y="83"/>
                  </a:lnTo>
                  <a:lnTo>
                    <a:pt x="95" y="80"/>
                  </a:lnTo>
                  <a:lnTo>
                    <a:pt x="93" y="74"/>
                  </a:lnTo>
                  <a:lnTo>
                    <a:pt x="93" y="67"/>
                  </a:lnTo>
                  <a:lnTo>
                    <a:pt x="91" y="69"/>
                  </a:lnTo>
                  <a:lnTo>
                    <a:pt x="91"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7524750" y="5072063"/>
              <a:ext cx="42863" cy="17463"/>
            </a:xfrm>
            <a:custGeom>
              <a:avLst/>
              <a:gdLst>
                <a:gd name="T0" fmla="*/ 27 w 27"/>
                <a:gd name="T1" fmla="*/ 5 h 11"/>
                <a:gd name="T2" fmla="*/ 27 w 27"/>
                <a:gd name="T3" fmla="*/ 5 h 11"/>
                <a:gd name="T4" fmla="*/ 27 w 27"/>
                <a:gd name="T5" fmla="*/ 9 h 11"/>
                <a:gd name="T6" fmla="*/ 25 w 27"/>
                <a:gd name="T7" fmla="*/ 11 h 11"/>
                <a:gd name="T8" fmla="*/ 20 w 27"/>
                <a:gd name="T9" fmla="*/ 11 h 11"/>
                <a:gd name="T10" fmla="*/ 16 w 27"/>
                <a:gd name="T11" fmla="*/ 11 h 11"/>
                <a:gd name="T12" fmla="*/ 0 w 27"/>
                <a:gd name="T13" fmla="*/ 7 h 11"/>
                <a:gd name="T14" fmla="*/ 0 w 27"/>
                <a:gd name="T15" fmla="*/ 7 h 11"/>
                <a:gd name="T16" fmla="*/ 5 w 27"/>
                <a:gd name="T17" fmla="*/ 5 h 11"/>
                <a:gd name="T18" fmla="*/ 14 w 27"/>
                <a:gd name="T19" fmla="*/ 0 h 11"/>
                <a:gd name="T20" fmla="*/ 23 w 27"/>
                <a:gd name="T21" fmla="*/ 0 h 11"/>
                <a:gd name="T22" fmla="*/ 25 w 27"/>
                <a:gd name="T23" fmla="*/ 0 h 11"/>
                <a:gd name="T24" fmla="*/ 27 w 27"/>
                <a:gd name="T25" fmla="*/ 5 h 11"/>
                <a:gd name="T26" fmla="*/ 27 w 27"/>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1">
                  <a:moveTo>
                    <a:pt x="27" y="5"/>
                  </a:moveTo>
                  <a:lnTo>
                    <a:pt x="27" y="5"/>
                  </a:lnTo>
                  <a:lnTo>
                    <a:pt x="27" y="9"/>
                  </a:lnTo>
                  <a:lnTo>
                    <a:pt x="25" y="11"/>
                  </a:lnTo>
                  <a:lnTo>
                    <a:pt x="20" y="11"/>
                  </a:lnTo>
                  <a:lnTo>
                    <a:pt x="16" y="11"/>
                  </a:lnTo>
                  <a:lnTo>
                    <a:pt x="0" y="7"/>
                  </a:lnTo>
                  <a:lnTo>
                    <a:pt x="0" y="7"/>
                  </a:lnTo>
                  <a:lnTo>
                    <a:pt x="5" y="5"/>
                  </a:lnTo>
                  <a:lnTo>
                    <a:pt x="14" y="0"/>
                  </a:lnTo>
                  <a:lnTo>
                    <a:pt x="23" y="0"/>
                  </a:lnTo>
                  <a:lnTo>
                    <a:pt x="25" y="0"/>
                  </a:lnTo>
                  <a:lnTo>
                    <a:pt x="27" y="5"/>
                  </a:ln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3"/>
            <p:cNvSpPr>
              <a:spLocks/>
            </p:cNvSpPr>
            <p:nvPr/>
          </p:nvSpPr>
          <p:spPr bwMode="auto">
            <a:xfrm>
              <a:off x="7472363" y="5076825"/>
              <a:ext cx="17463" cy="12700"/>
            </a:xfrm>
            <a:custGeom>
              <a:avLst/>
              <a:gdLst>
                <a:gd name="T0" fmla="*/ 0 w 11"/>
                <a:gd name="T1" fmla="*/ 4 h 8"/>
                <a:gd name="T2" fmla="*/ 0 w 11"/>
                <a:gd name="T3" fmla="*/ 4 h 8"/>
                <a:gd name="T4" fmla="*/ 0 w 11"/>
                <a:gd name="T5" fmla="*/ 2 h 8"/>
                <a:gd name="T6" fmla="*/ 2 w 11"/>
                <a:gd name="T7" fmla="*/ 2 h 8"/>
                <a:gd name="T8" fmla="*/ 7 w 11"/>
                <a:gd name="T9" fmla="*/ 0 h 8"/>
                <a:gd name="T10" fmla="*/ 11 w 11"/>
                <a:gd name="T11" fmla="*/ 4 h 8"/>
                <a:gd name="T12" fmla="*/ 11 w 11"/>
                <a:gd name="T13" fmla="*/ 6 h 8"/>
                <a:gd name="T14" fmla="*/ 11 w 11"/>
                <a:gd name="T15" fmla="*/ 8 h 8"/>
                <a:gd name="T16" fmla="*/ 11 w 11"/>
                <a:gd name="T17" fmla="*/ 8 h 8"/>
                <a:gd name="T18" fmla="*/ 2 w 11"/>
                <a:gd name="T19" fmla="*/ 8 h 8"/>
                <a:gd name="T20" fmla="*/ 2 w 11"/>
                <a:gd name="T21" fmla="*/ 8 h 8"/>
                <a:gd name="T22" fmla="*/ 2 w 11"/>
                <a:gd name="T23" fmla="*/ 6 h 8"/>
                <a:gd name="T24" fmla="*/ 0 w 11"/>
                <a:gd name="T25" fmla="*/ 4 h 8"/>
                <a:gd name="T26" fmla="*/ 0 w 11"/>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8">
                  <a:moveTo>
                    <a:pt x="0" y="4"/>
                  </a:moveTo>
                  <a:lnTo>
                    <a:pt x="0" y="4"/>
                  </a:lnTo>
                  <a:lnTo>
                    <a:pt x="0" y="2"/>
                  </a:lnTo>
                  <a:lnTo>
                    <a:pt x="2" y="2"/>
                  </a:lnTo>
                  <a:lnTo>
                    <a:pt x="7" y="0"/>
                  </a:lnTo>
                  <a:lnTo>
                    <a:pt x="11" y="4"/>
                  </a:lnTo>
                  <a:lnTo>
                    <a:pt x="11" y="6"/>
                  </a:lnTo>
                  <a:lnTo>
                    <a:pt x="11" y="8"/>
                  </a:lnTo>
                  <a:lnTo>
                    <a:pt x="11" y="8"/>
                  </a:lnTo>
                  <a:lnTo>
                    <a:pt x="2" y="8"/>
                  </a:lnTo>
                  <a:lnTo>
                    <a:pt x="2" y="8"/>
                  </a:lnTo>
                  <a:lnTo>
                    <a:pt x="2" y="6"/>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p:cNvSpPr>
            <p:nvPr/>
          </p:nvSpPr>
          <p:spPr bwMode="auto">
            <a:xfrm>
              <a:off x="8037513" y="5108575"/>
              <a:ext cx="80963" cy="49213"/>
            </a:xfrm>
            <a:custGeom>
              <a:avLst/>
              <a:gdLst>
                <a:gd name="T0" fmla="*/ 40 w 51"/>
                <a:gd name="T1" fmla="*/ 0 h 31"/>
                <a:gd name="T2" fmla="*/ 40 w 51"/>
                <a:gd name="T3" fmla="*/ 0 h 31"/>
                <a:gd name="T4" fmla="*/ 51 w 51"/>
                <a:gd name="T5" fmla="*/ 0 h 31"/>
                <a:gd name="T6" fmla="*/ 51 w 51"/>
                <a:gd name="T7" fmla="*/ 0 h 31"/>
                <a:gd name="T8" fmla="*/ 51 w 51"/>
                <a:gd name="T9" fmla="*/ 6 h 31"/>
                <a:gd name="T10" fmla="*/ 51 w 51"/>
                <a:gd name="T11" fmla="*/ 11 h 31"/>
                <a:gd name="T12" fmla="*/ 51 w 51"/>
                <a:gd name="T13" fmla="*/ 11 h 31"/>
                <a:gd name="T14" fmla="*/ 49 w 51"/>
                <a:gd name="T15" fmla="*/ 13 h 31"/>
                <a:gd name="T16" fmla="*/ 46 w 51"/>
                <a:gd name="T17" fmla="*/ 13 h 31"/>
                <a:gd name="T18" fmla="*/ 42 w 51"/>
                <a:gd name="T19" fmla="*/ 15 h 31"/>
                <a:gd name="T20" fmla="*/ 42 w 51"/>
                <a:gd name="T21" fmla="*/ 15 h 31"/>
                <a:gd name="T22" fmla="*/ 42 w 51"/>
                <a:gd name="T23" fmla="*/ 17 h 31"/>
                <a:gd name="T24" fmla="*/ 44 w 51"/>
                <a:gd name="T25" fmla="*/ 20 h 31"/>
                <a:gd name="T26" fmla="*/ 44 w 51"/>
                <a:gd name="T27" fmla="*/ 24 h 31"/>
                <a:gd name="T28" fmla="*/ 42 w 51"/>
                <a:gd name="T29" fmla="*/ 26 h 31"/>
                <a:gd name="T30" fmla="*/ 42 w 51"/>
                <a:gd name="T31" fmla="*/ 26 h 31"/>
                <a:gd name="T32" fmla="*/ 40 w 51"/>
                <a:gd name="T33" fmla="*/ 24 h 31"/>
                <a:gd name="T34" fmla="*/ 38 w 51"/>
                <a:gd name="T35" fmla="*/ 24 h 31"/>
                <a:gd name="T36" fmla="*/ 35 w 51"/>
                <a:gd name="T37" fmla="*/ 26 h 31"/>
                <a:gd name="T38" fmla="*/ 35 w 51"/>
                <a:gd name="T39" fmla="*/ 31 h 31"/>
                <a:gd name="T40" fmla="*/ 35 w 51"/>
                <a:gd name="T41" fmla="*/ 31 h 31"/>
                <a:gd name="T42" fmla="*/ 24 w 51"/>
                <a:gd name="T43" fmla="*/ 31 h 31"/>
                <a:gd name="T44" fmla="*/ 11 w 51"/>
                <a:gd name="T45" fmla="*/ 31 h 31"/>
                <a:gd name="T46" fmla="*/ 6 w 51"/>
                <a:gd name="T47" fmla="*/ 31 h 31"/>
                <a:gd name="T48" fmla="*/ 2 w 51"/>
                <a:gd name="T49" fmla="*/ 28 h 31"/>
                <a:gd name="T50" fmla="*/ 0 w 51"/>
                <a:gd name="T51" fmla="*/ 26 h 31"/>
                <a:gd name="T52" fmla="*/ 2 w 51"/>
                <a:gd name="T53" fmla="*/ 20 h 31"/>
                <a:gd name="T54" fmla="*/ 2 w 51"/>
                <a:gd name="T55" fmla="*/ 20 h 31"/>
                <a:gd name="T56" fmla="*/ 9 w 51"/>
                <a:gd name="T57" fmla="*/ 22 h 31"/>
                <a:gd name="T58" fmla="*/ 15 w 51"/>
                <a:gd name="T59" fmla="*/ 22 h 31"/>
                <a:gd name="T60" fmla="*/ 20 w 51"/>
                <a:gd name="T61" fmla="*/ 20 h 31"/>
                <a:gd name="T62" fmla="*/ 24 w 51"/>
                <a:gd name="T63" fmla="*/ 20 h 31"/>
                <a:gd name="T64" fmla="*/ 33 w 51"/>
                <a:gd name="T65" fmla="*/ 11 h 31"/>
                <a:gd name="T66" fmla="*/ 40 w 51"/>
                <a:gd name="T67" fmla="*/ 0 h 31"/>
                <a:gd name="T68" fmla="*/ 40 w 5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31">
                  <a:moveTo>
                    <a:pt x="40" y="0"/>
                  </a:moveTo>
                  <a:lnTo>
                    <a:pt x="40" y="0"/>
                  </a:lnTo>
                  <a:lnTo>
                    <a:pt x="51" y="0"/>
                  </a:lnTo>
                  <a:lnTo>
                    <a:pt x="51" y="0"/>
                  </a:lnTo>
                  <a:lnTo>
                    <a:pt x="51" y="6"/>
                  </a:lnTo>
                  <a:lnTo>
                    <a:pt x="51" y="11"/>
                  </a:lnTo>
                  <a:lnTo>
                    <a:pt x="51" y="11"/>
                  </a:lnTo>
                  <a:lnTo>
                    <a:pt x="49" y="13"/>
                  </a:lnTo>
                  <a:lnTo>
                    <a:pt x="46" y="13"/>
                  </a:lnTo>
                  <a:lnTo>
                    <a:pt x="42" y="15"/>
                  </a:lnTo>
                  <a:lnTo>
                    <a:pt x="42" y="15"/>
                  </a:lnTo>
                  <a:lnTo>
                    <a:pt x="42" y="17"/>
                  </a:lnTo>
                  <a:lnTo>
                    <a:pt x="44" y="20"/>
                  </a:lnTo>
                  <a:lnTo>
                    <a:pt x="44" y="24"/>
                  </a:lnTo>
                  <a:lnTo>
                    <a:pt x="42" y="26"/>
                  </a:lnTo>
                  <a:lnTo>
                    <a:pt x="42" y="26"/>
                  </a:lnTo>
                  <a:lnTo>
                    <a:pt x="40" y="24"/>
                  </a:lnTo>
                  <a:lnTo>
                    <a:pt x="38" y="24"/>
                  </a:lnTo>
                  <a:lnTo>
                    <a:pt x="35" y="26"/>
                  </a:lnTo>
                  <a:lnTo>
                    <a:pt x="35" y="31"/>
                  </a:lnTo>
                  <a:lnTo>
                    <a:pt x="35" y="31"/>
                  </a:lnTo>
                  <a:lnTo>
                    <a:pt x="24" y="31"/>
                  </a:lnTo>
                  <a:lnTo>
                    <a:pt x="11" y="31"/>
                  </a:lnTo>
                  <a:lnTo>
                    <a:pt x="6" y="31"/>
                  </a:lnTo>
                  <a:lnTo>
                    <a:pt x="2" y="28"/>
                  </a:lnTo>
                  <a:lnTo>
                    <a:pt x="0" y="26"/>
                  </a:lnTo>
                  <a:lnTo>
                    <a:pt x="2" y="20"/>
                  </a:lnTo>
                  <a:lnTo>
                    <a:pt x="2" y="20"/>
                  </a:lnTo>
                  <a:lnTo>
                    <a:pt x="9" y="22"/>
                  </a:lnTo>
                  <a:lnTo>
                    <a:pt x="15" y="22"/>
                  </a:lnTo>
                  <a:lnTo>
                    <a:pt x="20" y="20"/>
                  </a:lnTo>
                  <a:lnTo>
                    <a:pt x="24" y="20"/>
                  </a:lnTo>
                  <a:lnTo>
                    <a:pt x="33" y="11"/>
                  </a:lnTo>
                  <a:lnTo>
                    <a:pt x="40" y="0"/>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p:cNvSpPr>
            <p:nvPr/>
          </p:nvSpPr>
          <p:spPr bwMode="auto">
            <a:xfrm>
              <a:off x="7246938" y="5207000"/>
              <a:ext cx="49213" cy="17463"/>
            </a:xfrm>
            <a:custGeom>
              <a:avLst/>
              <a:gdLst>
                <a:gd name="T0" fmla="*/ 31 w 31"/>
                <a:gd name="T1" fmla="*/ 0 h 11"/>
                <a:gd name="T2" fmla="*/ 31 w 31"/>
                <a:gd name="T3" fmla="*/ 0 h 11"/>
                <a:gd name="T4" fmla="*/ 26 w 31"/>
                <a:gd name="T5" fmla="*/ 4 h 11"/>
                <a:gd name="T6" fmla="*/ 20 w 31"/>
                <a:gd name="T7" fmla="*/ 9 h 11"/>
                <a:gd name="T8" fmla="*/ 11 w 31"/>
                <a:gd name="T9" fmla="*/ 11 h 11"/>
                <a:gd name="T10" fmla="*/ 0 w 31"/>
                <a:gd name="T11" fmla="*/ 11 h 11"/>
                <a:gd name="T12" fmla="*/ 0 w 31"/>
                <a:gd name="T13" fmla="*/ 11 h 11"/>
                <a:gd name="T14" fmla="*/ 2 w 31"/>
                <a:gd name="T15" fmla="*/ 6 h 11"/>
                <a:gd name="T16" fmla="*/ 4 w 31"/>
                <a:gd name="T17" fmla="*/ 4 h 11"/>
                <a:gd name="T18" fmla="*/ 11 w 31"/>
                <a:gd name="T19" fmla="*/ 0 h 11"/>
                <a:gd name="T20" fmla="*/ 31 w 31"/>
                <a:gd name="T21" fmla="*/ 0 h 11"/>
                <a:gd name="T22" fmla="*/ 31 w 31"/>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1">
                  <a:moveTo>
                    <a:pt x="31" y="0"/>
                  </a:moveTo>
                  <a:lnTo>
                    <a:pt x="31" y="0"/>
                  </a:lnTo>
                  <a:lnTo>
                    <a:pt x="26" y="4"/>
                  </a:lnTo>
                  <a:lnTo>
                    <a:pt x="20" y="9"/>
                  </a:lnTo>
                  <a:lnTo>
                    <a:pt x="11" y="11"/>
                  </a:lnTo>
                  <a:lnTo>
                    <a:pt x="0" y="11"/>
                  </a:lnTo>
                  <a:lnTo>
                    <a:pt x="0" y="11"/>
                  </a:lnTo>
                  <a:lnTo>
                    <a:pt x="2" y="6"/>
                  </a:lnTo>
                  <a:lnTo>
                    <a:pt x="4" y="4"/>
                  </a:lnTo>
                  <a:lnTo>
                    <a:pt x="11"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7319963" y="5207000"/>
              <a:ext cx="50800" cy="9525"/>
            </a:xfrm>
            <a:custGeom>
              <a:avLst/>
              <a:gdLst>
                <a:gd name="T0" fmla="*/ 32 w 32"/>
                <a:gd name="T1" fmla="*/ 0 h 6"/>
                <a:gd name="T2" fmla="*/ 32 w 32"/>
                <a:gd name="T3" fmla="*/ 0 h 6"/>
                <a:gd name="T4" fmla="*/ 27 w 32"/>
                <a:gd name="T5" fmla="*/ 4 h 6"/>
                <a:gd name="T6" fmla="*/ 18 w 32"/>
                <a:gd name="T7" fmla="*/ 6 h 6"/>
                <a:gd name="T8" fmla="*/ 0 w 32"/>
                <a:gd name="T9" fmla="*/ 6 h 6"/>
                <a:gd name="T10" fmla="*/ 0 w 32"/>
                <a:gd name="T11" fmla="*/ 6 h 6"/>
                <a:gd name="T12" fmla="*/ 5 w 32"/>
                <a:gd name="T13" fmla="*/ 2 h 6"/>
                <a:gd name="T14" fmla="*/ 12 w 32"/>
                <a:gd name="T15" fmla="*/ 0 h 6"/>
                <a:gd name="T16" fmla="*/ 32 w 32"/>
                <a:gd name="T17" fmla="*/ 0 h 6"/>
                <a:gd name="T18" fmla="*/ 32 w 32"/>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
                  <a:moveTo>
                    <a:pt x="32" y="0"/>
                  </a:moveTo>
                  <a:lnTo>
                    <a:pt x="32" y="0"/>
                  </a:lnTo>
                  <a:lnTo>
                    <a:pt x="27" y="4"/>
                  </a:lnTo>
                  <a:lnTo>
                    <a:pt x="18" y="6"/>
                  </a:lnTo>
                  <a:lnTo>
                    <a:pt x="0" y="6"/>
                  </a:lnTo>
                  <a:lnTo>
                    <a:pt x="0" y="6"/>
                  </a:lnTo>
                  <a:lnTo>
                    <a:pt x="5" y="2"/>
                  </a:lnTo>
                  <a:lnTo>
                    <a:pt x="12" y="0"/>
                  </a:lnTo>
                  <a:lnTo>
                    <a:pt x="32" y="0"/>
                  </a:ln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7415213" y="5207000"/>
              <a:ext cx="74613" cy="46038"/>
            </a:xfrm>
            <a:custGeom>
              <a:avLst/>
              <a:gdLst>
                <a:gd name="T0" fmla="*/ 47 w 47"/>
                <a:gd name="T1" fmla="*/ 0 h 29"/>
                <a:gd name="T2" fmla="*/ 47 w 47"/>
                <a:gd name="T3" fmla="*/ 0 h 29"/>
                <a:gd name="T4" fmla="*/ 47 w 47"/>
                <a:gd name="T5" fmla="*/ 4 h 29"/>
                <a:gd name="T6" fmla="*/ 47 w 47"/>
                <a:gd name="T7" fmla="*/ 9 h 29"/>
                <a:gd name="T8" fmla="*/ 43 w 47"/>
                <a:gd name="T9" fmla="*/ 13 h 29"/>
                <a:gd name="T10" fmla="*/ 43 w 47"/>
                <a:gd name="T11" fmla="*/ 13 h 29"/>
                <a:gd name="T12" fmla="*/ 38 w 47"/>
                <a:gd name="T13" fmla="*/ 13 h 29"/>
                <a:gd name="T14" fmla="*/ 36 w 47"/>
                <a:gd name="T15" fmla="*/ 13 h 29"/>
                <a:gd name="T16" fmla="*/ 36 w 47"/>
                <a:gd name="T17" fmla="*/ 13 h 29"/>
                <a:gd name="T18" fmla="*/ 29 w 47"/>
                <a:gd name="T19" fmla="*/ 20 h 29"/>
                <a:gd name="T20" fmla="*/ 23 w 47"/>
                <a:gd name="T21" fmla="*/ 24 h 29"/>
                <a:gd name="T22" fmla="*/ 14 w 47"/>
                <a:gd name="T23" fmla="*/ 29 h 29"/>
                <a:gd name="T24" fmla="*/ 0 w 47"/>
                <a:gd name="T25" fmla="*/ 29 h 29"/>
                <a:gd name="T26" fmla="*/ 0 w 47"/>
                <a:gd name="T27" fmla="*/ 29 h 29"/>
                <a:gd name="T28" fmla="*/ 0 w 47"/>
                <a:gd name="T29" fmla="*/ 24 h 29"/>
                <a:gd name="T30" fmla="*/ 5 w 47"/>
                <a:gd name="T31" fmla="*/ 22 h 29"/>
                <a:gd name="T32" fmla="*/ 12 w 47"/>
                <a:gd name="T33" fmla="*/ 18 h 29"/>
                <a:gd name="T34" fmla="*/ 12 w 47"/>
                <a:gd name="T35" fmla="*/ 18 h 29"/>
                <a:gd name="T36" fmla="*/ 20 w 47"/>
                <a:gd name="T37" fmla="*/ 11 h 29"/>
                <a:gd name="T38" fmla="*/ 20 w 47"/>
                <a:gd name="T39" fmla="*/ 11 h 29"/>
                <a:gd name="T40" fmla="*/ 25 w 47"/>
                <a:gd name="T41" fmla="*/ 6 h 29"/>
                <a:gd name="T42" fmla="*/ 27 w 47"/>
                <a:gd name="T43" fmla="*/ 6 h 29"/>
                <a:gd name="T44" fmla="*/ 27 w 47"/>
                <a:gd name="T45" fmla="*/ 2 h 29"/>
                <a:gd name="T46" fmla="*/ 27 w 47"/>
                <a:gd name="T47" fmla="*/ 2 h 29"/>
                <a:gd name="T48" fmla="*/ 34 w 47"/>
                <a:gd name="T49" fmla="*/ 4 h 29"/>
                <a:gd name="T50" fmla="*/ 38 w 47"/>
                <a:gd name="T51" fmla="*/ 2 h 29"/>
                <a:gd name="T52" fmla="*/ 40 w 47"/>
                <a:gd name="T53" fmla="*/ 0 h 29"/>
                <a:gd name="T54" fmla="*/ 47 w 47"/>
                <a:gd name="T55" fmla="*/ 0 h 29"/>
                <a:gd name="T56" fmla="*/ 47 w 47"/>
                <a:gd name="T5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29">
                  <a:moveTo>
                    <a:pt x="47" y="0"/>
                  </a:moveTo>
                  <a:lnTo>
                    <a:pt x="47" y="0"/>
                  </a:lnTo>
                  <a:lnTo>
                    <a:pt x="47" y="4"/>
                  </a:lnTo>
                  <a:lnTo>
                    <a:pt x="47" y="9"/>
                  </a:lnTo>
                  <a:lnTo>
                    <a:pt x="43" y="13"/>
                  </a:lnTo>
                  <a:lnTo>
                    <a:pt x="43" y="13"/>
                  </a:lnTo>
                  <a:lnTo>
                    <a:pt x="38" y="13"/>
                  </a:lnTo>
                  <a:lnTo>
                    <a:pt x="36" y="13"/>
                  </a:lnTo>
                  <a:lnTo>
                    <a:pt x="36" y="13"/>
                  </a:lnTo>
                  <a:lnTo>
                    <a:pt x="29" y="20"/>
                  </a:lnTo>
                  <a:lnTo>
                    <a:pt x="23" y="24"/>
                  </a:lnTo>
                  <a:lnTo>
                    <a:pt x="14" y="29"/>
                  </a:lnTo>
                  <a:lnTo>
                    <a:pt x="0" y="29"/>
                  </a:lnTo>
                  <a:lnTo>
                    <a:pt x="0" y="29"/>
                  </a:lnTo>
                  <a:lnTo>
                    <a:pt x="0" y="24"/>
                  </a:lnTo>
                  <a:lnTo>
                    <a:pt x="5" y="22"/>
                  </a:lnTo>
                  <a:lnTo>
                    <a:pt x="12" y="18"/>
                  </a:lnTo>
                  <a:lnTo>
                    <a:pt x="12" y="18"/>
                  </a:lnTo>
                  <a:lnTo>
                    <a:pt x="20" y="11"/>
                  </a:lnTo>
                  <a:lnTo>
                    <a:pt x="20" y="11"/>
                  </a:lnTo>
                  <a:lnTo>
                    <a:pt x="25" y="6"/>
                  </a:lnTo>
                  <a:lnTo>
                    <a:pt x="27" y="6"/>
                  </a:lnTo>
                  <a:lnTo>
                    <a:pt x="27" y="2"/>
                  </a:lnTo>
                  <a:lnTo>
                    <a:pt x="27" y="2"/>
                  </a:lnTo>
                  <a:lnTo>
                    <a:pt x="34" y="4"/>
                  </a:lnTo>
                  <a:lnTo>
                    <a:pt x="38" y="2"/>
                  </a:lnTo>
                  <a:lnTo>
                    <a:pt x="40" y="0"/>
                  </a:lnTo>
                  <a:lnTo>
                    <a:pt x="47" y="0"/>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p:cNvSpPr>
            <p:nvPr/>
          </p:nvSpPr>
          <p:spPr bwMode="auto">
            <a:xfrm>
              <a:off x="8637588" y="5894388"/>
              <a:ext cx="34925" cy="60325"/>
            </a:xfrm>
            <a:custGeom>
              <a:avLst/>
              <a:gdLst>
                <a:gd name="T0" fmla="*/ 4 w 22"/>
                <a:gd name="T1" fmla="*/ 0 h 38"/>
                <a:gd name="T2" fmla="*/ 4 w 22"/>
                <a:gd name="T3" fmla="*/ 0 h 38"/>
                <a:gd name="T4" fmla="*/ 4 w 22"/>
                <a:gd name="T5" fmla="*/ 0 h 38"/>
                <a:gd name="T6" fmla="*/ 6 w 22"/>
                <a:gd name="T7" fmla="*/ 3 h 38"/>
                <a:gd name="T8" fmla="*/ 6 w 22"/>
                <a:gd name="T9" fmla="*/ 7 h 38"/>
                <a:gd name="T10" fmla="*/ 6 w 22"/>
                <a:gd name="T11" fmla="*/ 7 h 38"/>
                <a:gd name="T12" fmla="*/ 6 w 22"/>
                <a:gd name="T13" fmla="*/ 9 h 38"/>
                <a:gd name="T14" fmla="*/ 9 w 22"/>
                <a:gd name="T15" fmla="*/ 9 h 38"/>
                <a:gd name="T16" fmla="*/ 13 w 22"/>
                <a:gd name="T17" fmla="*/ 11 h 38"/>
                <a:gd name="T18" fmla="*/ 18 w 22"/>
                <a:gd name="T19" fmla="*/ 16 h 38"/>
                <a:gd name="T20" fmla="*/ 20 w 22"/>
                <a:gd name="T21" fmla="*/ 16 h 38"/>
                <a:gd name="T22" fmla="*/ 18 w 22"/>
                <a:gd name="T23" fmla="*/ 18 h 38"/>
                <a:gd name="T24" fmla="*/ 18 w 22"/>
                <a:gd name="T25" fmla="*/ 18 h 38"/>
                <a:gd name="T26" fmla="*/ 18 w 22"/>
                <a:gd name="T27" fmla="*/ 23 h 38"/>
                <a:gd name="T28" fmla="*/ 20 w 22"/>
                <a:gd name="T29" fmla="*/ 23 h 38"/>
                <a:gd name="T30" fmla="*/ 22 w 22"/>
                <a:gd name="T31" fmla="*/ 27 h 38"/>
                <a:gd name="T32" fmla="*/ 22 w 22"/>
                <a:gd name="T33" fmla="*/ 31 h 38"/>
                <a:gd name="T34" fmla="*/ 22 w 22"/>
                <a:gd name="T35" fmla="*/ 38 h 38"/>
                <a:gd name="T36" fmla="*/ 22 w 22"/>
                <a:gd name="T37" fmla="*/ 38 h 38"/>
                <a:gd name="T38" fmla="*/ 18 w 22"/>
                <a:gd name="T39" fmla="*/ 36 h 38"/>
                <a:gd name="T40" fmla="*/ 15 w 22"/>
                <a:gd name="T41" fmla="*/ 36 h 38"/>
                <a:gd name="T42" fmla="*/ 13 w 22"/>
                <a:gd name="T43" fmla="*/ 34 h 38"/>
                <a:gd name="T44" fmla="*/ 11 w 22"/>
                <a:gd name="T45" fmla="*/ 38 h 38"/>
                <a:gd name="T46" fmla="*/ 11 w 22"/>
                <a:gd name="T47" fmla="*/ 38 h 38"/>
                <a:gd name="T48" fmla="*/ 6 w 22"/>
                <a:gd name="T49" fmla="*/ 31 h 38"/>
                <a:gd name="T50" fmla="*/ 4 w 22"/>
                <a:gd name="T51" fmla="*/ 25 h 38"/>
                <a:gd name="T52" fmla="*/ 0 w 22"/>
                <a:gd name="T53" fmla="*/ 7 h 38"/>
                <a:gd name="T54" fmla="*/ 0 w 22"/>
                <a:gd name="T55" fmla="*/ 7 h 38"/>
                <a:gd name="T56" fmla="*/ 2 w 22"/>
                <a:gd name="T57" fmla="*/ 7 h 38"/>
                <a:gd name="T58" fmla="*/ 2 w 22"/>
                <a:gd name="T59" fmla="*/ 5 h 38"/>
                <a:gd name="T60" fmla="*/ 4 w 22"/>
                <a:gd name="T61" fmla="*/ 0 h 38"/>
                <a:gd name="T62" fmla="*/ 4 w 22"/>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8">
                  <a:moveTo>
                    <a:pt x="4" y="0"/>
                  </a:moveTo>
                  <a:lnTo>
                    <a:pt x="4" y="0"/>
                  </a:lnTo>
                  <a:lnTo>
                    <a:pt x="4" y="0"/>
                  </a:lnTo>
                  <a:lnTo>
                    <a:pt x="6" y="3"/>
                  </a:lnTo>
                  <a:lnTo>
                    <a:pt x="6" y="7"/>
                  </a:lnTo>
                  <a:lnTo>
                    <a:pt x="6" y="7"/>
                  </a:lnTo>
                  <a:lnTo>
                    <a:pt x="6" y="9"/>
                  </a:lnTo>
                  <a:lnTo>
                    <a:pt x="9" y="9"/>
                  </a:lnTo>
                  <a:lnTo>
                    <a:pt x="13" y="11"/>
                  </a:lnTo>
                  <a:lnTo>
                    <a:pt x="18" y="16"/>
                  </a:lnTo>
                  <a:lnTo>
                    <a:pt x="20" y="16"/>
                  </a:lnTo>
                  <a:lnTo>
                    <a:pt x="18" y="18"/>
                  </a:lnTo>
                  <a:lnTo>
                    <a:pt x="18" y="18"/>
                  </a:lnTo>
                  <a:lnTo>
                    <a:pt x="18" y="23"/>
                  </a:lnTo>
                  <a:lnTo>
                    <a:pt x="20" y="23"/>
                  </a:lnTo>
                  <a:lnTo>
                    <a:pt x="22" y="27"/>
                  </a:lnTo>
                  <a:lnTo>
                    <a:pt x="22" y="31"/>
                  </a:lnTo>
                  <a:lnTo>
                    <a:pt x="22" y="38"/>
                  </a:lnTo>
                  <a:lnTo>
                    <a:pt x="22" y="38"/>
                  </a:lnTo>
                  <a:lnTo>
                    <a:pt x="18" y="36"/>
                  </a:lnTo>
                  <a:lnTo>
                    <a:pt x="15" y="36"/>
                  </a:lnTo>
                  <a:lnTo>
                    <a:pt x="13" y="34"/>
                  </a:lnTo>
                  <a:lnTo>
                    <a:pt x="11" y="38"/>
                  </a:lnTo>
                  <a:lnTo>
                    <a:pt x="11" y="38"/>
                  </a:lnTo>
                  <a:lnTo>
                    <a:pt x="6" y="31"/>
                  </a:lnTo>
                  <a:lnTo>
                    <a:pt x="4" y="25"/>
                  </a:lnTo>
                  <a:lnTo>
                    <a:pt x="0" y="7"/>
                  </a:lnTo>
                  <a:lnTo>
                    <a:pt x="0" y="7"/>
                  </a:lnTo>
                  <a:lnTo>
                    <a:pt x="2" y="7"/>
                  </a:lnTo>
                  <a:lnTo>
                    <a:pt x="2" y="5"/>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p:cNvSpPr>
            <p:nvPr/>
          </p:nvSpPr>
          <p:spPr bwMode="auto">
            <a:xfrm>
              <a:off x="8647113" y="5948363"/>
              <a:ext cx="100013" cy="127000"/>
            </a:xfrm>
            <a:custGeom>
              <a:avLst/>
              <a:gdLst>
                <a:gd name="T0" fmla="*/ 20 w 63"/>
                <a:gd name="T1" fmla="*/ 0 h 80"/>
                <a:gd name="T2" fmla="*/ 20 w 63"/>
                <a:gd name="T3" fmla="*/ 0 h 80"/>
                <a:gd name="T4" fmla="*/ 23 w 63"/>
                <a:gd name="T5" fmla="*/ 0 h 80"/>
                <a:gd name="T6" fmla="*/ 25 w 63"/>
                <a:gd name="T7" fmla="*/ 4 h 80"/>
                <a:gd name="T8" fmla="*/ 25 w 63"/>
                <a:gd name="T9" fmla="*/ 4 h 80"/>
                <a:gd name="T10" fmla="*/ 25 w 63"/>
                <a:gd name="T11" fmla="*/ 6 h 80"/>
                <a:gd name="T12" fmla="*/ 27 w 63"/>
                <a:gd name="T13" fmla="*/ 6 h 80"/>
                <a:gd name="T14" fmla="*/ 32 w 63"/>
                <a:gd name="T15" fmla="*/ 4 h 80"/>
                <a:gd name="T16" fmla="*/ 32 w 63"/>
                <a:gd name="T17" fmla="*/ 4 h 80"/>
                <a:gd name="T18" fmla="*/ 38 w 63"/>
                <a:gd name="T19" fmla="*/ 9 h 80"/>
                <a:gd name="T20" fmla="*/ 43 w 63"/>
                <a:gd name="T21" fmla="*/ 15 h 80"/>
                <a:gd name="T22" fmla="*/ 45 w 63"/>
                <a:gd name="T23" fmla="*/ 17 h 80"/>
                <a:gd name="T24" fmla="*/ 49 w 63"/>
                <a:gd name="T25" fmla="*/ 20 h 80"/>
                <a:gd name="T26" fmla="*/ 54 w 63"/>
                <a:gd name="T27" fmla="*/ 20 h 80"/>
                <a:gd name="T28" fmla="*/ 63 w 63"/>
                <a:gd name="T29" fmla="*/ 17 h 80"/>
                <a:gd name="T30" fmla="*/ 63 w 63"/>
                <a:gd name="T31" fmla="*/ 17 h 80"/>
                <a:gd name="T32" fmla="*/ 63 w 63"/>
                <a:gd name="T33" fmla="*/ 37 h 80"/>
                <a:gd name="T34" fmla="*/ 63 w 63"/>
                <a:gd name="T35" fmla="*/ 37 h 80"/>
                <a:gd name="T36" fmla="*/ 49 w 63"/>
                <a:gd name="T37" fmla="*/ 37 h 80"/>
                <a:gd name="T38" fmla="*/ 49 w 63"/>
                <a:gd name="T39" fmla="*/ 37 h 80"/>
                <a:gd name="T40" fmla="*/ 49 w 63"/>
                <a:gd name="T41" fmla="*/ 42 h 80"/>
                <a:gd name="T42" fmla="*/ 47 w 63"/>
                <a:gd name="T43" fmla="*/ 44 h 80"/>
                <a:gd name="T44" fmla="*/ 47 w 63"/>
                <a:gd name="T45" fmla="*/ 44 h 80"/>
                <a:gd name="T46" fmla="*/ 49 w 63"/>
                <a:gd name="T47" fmla="*/ 51 h 80"/>
                <a:gd name="T48" fmla="*/ 47 w 63"/>
                <a:gd name="T49" fmla="*/ 55 h 80"/>
                <a:gd name="T50" fmla="*/ 45 w 63"/>
                <a:gd name="T51" fmla="*/ 62 h 80"/>
                <a:gd name="T52" fmla="*/ 43 w 63"/>
                <a:gd name="T53" fmla="*/ 69 h 80"/>
                <a:gd name="T54" fmla="*/ 43 w 63"/>
                <a:gd name="T55" fmla="*/ 69 h 80"/>
                <a:gd name="T56" fmla="*/ 40 w 63"/>
                <a:gd name="T57" fmla="*/ 71 h 80"/>
                <a:gd name="T58" fmla="*/ 38 w 63"/>
                <a:gd name="T59" fmla="*/ 73 h 80"/>
                <a:gd name="T60" fmla="*/ 36 w 63"/>
                <a:gd name="T61" fmla="*/ 73 h 80"/>
                <a:gd name="T62" fmla="*/ 38 w 63"/>
                <a:gd name="T63" fmla="*/ 75 h 80"/>
                <a:gd name="T64" fmla="*/ 38 w 63"/>
                <a:gd name="T65" fmla="*/ 75 h 80"/>
                <a:gd name="T66" fmla="*/ 38 w 63"/>
                <a:gd name="T67" fmla="*/ 77 h 80"/>
                <a:gd name="T68" fmla="*/ 36 w 63"/>
                <a:gd name="T69" fmla="*/ 80 h 80"/>
                <a:gd name="T70" fmla="*/ 32 w 63"/>
                <a:gd name="T71" fmla="*/ 80 h 80"/>
                <a:gd name="T72" fmla="*/ 25 w 63"/>
                <a:gd name="T73" fmla="*/ 80 h 80"/>
                <a:gd name="T74" fmla="*/ 20 w 63"/>
                <a:gd name="T75" fmla="*/ 80 h 80"/>
                <a:gd name="T76" fmla="*/ 20 w 63"/>
                <a:gd name="T77" fmla="*/ 80 h 80"/>
                <a:gd name="T78" fmla="*/ 20 w 63"/>
                <a:gd name="T79" fmla="*/ 75 h 80"/>
                <a:gd name="T80" fmla="*/ 18 w 63"/>
                <a:gd name="T81" fmla="*/ 73 h 80"/>
                <a:gd name="T82" fmla="*/ 16 w 63"/>
                <a:gd name="T83" fmla="*/ 71 h 80"/>
                <a:gd name="T84" fmla="*/ 16 w 63"/>
                <a:gd name="T85" fmla="*/ 69 h 80"/>
                <a:gd name="T86" fmla="*/ 16 w 63"/>
                <a:gd name="T87" fmla="*/ 69 h 80"/>
                <a:gd name="T88" fmla="*/ 16 w 63"/>
                <a:gd name="T89" fmla="*/ 64 h 80"/>
                <a:gd name="T90" fmla="*/ 18 w 63"/>
                <a:gd name="T91" fmla="*/ 62 h 80"/>
                <a:gd name="T92" fmla="*/ 25 w 63"/>
                <a:gd name="T93" fmla="*/ 60 h 80"/>
                <a:gd name="T94" fmla="*/ 25 w 63"/>
                <a:gd name="T95" fmla="*/ 60 h 80"/>
                <a:gd name="T96" fmla="*/ 16 w 63"/>
                <a:gd name="T97" fmla="*/ 51 h 80"/>
                <a:gd name="T98" fmla="*/ 9 w 63"/>
                <a:gd name="T99" fmla="*/ 49 h 80"/>
                <a:gd name="T100" fmla="*/ 0 w 63"/>
                <a:gd name="T101" fmla="*/ 49 h 80"/>
                <a:gd name="T102" fmla="*/ 0 w 63"/>
                <a:gd name="T103" fmla="*/ 49 h 80"/>
                <a:gd name="T104" fmla="*/ 3 w 63"/>
                <a:gd name="T105" fmla="*/ 42 h 80"/>
                <a:gd name="T106" fmla="*/ 7 w 63"/>
                <a:gd name="T107" fmla="*/ 40 h 80"/>
                <a:gd name="T108" fmla="*/ 12 w 63"/>
                <a:gd name="T109" fmla="*/ 37 h 80"/>
                <a:gd name="T110" fmla="*/ 16 w 63"/>
                <a:gd name="T111" fmla="*/ 33 h 80"/>
                <a:gd name="T112" fmla="*/ 16 w 63"/>
                <a:gd name="T113" fmla="*/ 33 h 80"/>
                <a:gd name="T114" fmla="*/ 18 w 63"/>
                <a:gd name="T115" fmla="*/ 15 h 80"/>
                <a:gd name="T116" fmla="*/ 20 w 63"/>
                <a:gd name="T117" fmla="*/ 0 h 80"/>
                <a:gd name="T118" fmla="*/ 20 w 63"/>
                <a:gd name="T1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80">
                  <a:moveTo>
                    <a:pt x="20" y="0"/>
                  </a:moveTo>
                  <a:lnTo>
                    <a:pt x="20" y="0"/>
                  </a:lnTo>
                  <a:lnTo>
                    <a:pt x="23" y="0"/>
                  </a:lnTo>
                  <a:lnTo>
                    <a:pt x="25" y="4"/>
                  </a:lnTo>
                  <a:lnTo>
                    <a:pt x="25" y="4"/>
                  </a:lnTo>
                  <a:lnTo>
                    <a:pt x="25" y="6"/>
                  </a:lnTo>
                  <a:lnTo>
                    <a:pt x="27" y="6"/>
                  </a:lnTo>
                  <a:lnTo>
                    <a:pt x="32" y="4"/>
                  </a:lnTo>
                  <a:lnTo>
                    <a:pt x="32" y="4"/>
                  </a:lnTo>
                  <a:lnTo>
                    <a:pt x="38" y="9"/>
                  </a:lnTo>
                  <a:lnTo>
                    <a:pt x="43" y="15"/>
                  </a:lnTo>
                  <a:lnTo>
                    <a:pt x="45" y="17"/>
                  </a:lnTo>
                  <a:lnTo>
                    <a:pt x="49" y="20"/>
                  </a:lnTo>
                  <a:lnTo>
                    <a:pt x="54" y="20"/>
                  </a:lnTo>
                  <a:lnTo>
                    <a:pt x="63" y="17"/>
                  </a:lnTo>
                  <a:lnTo>
                    <a:pt x="63" y="17"/>
                  </a:lnTo>
                  <a:lnTo>
                    <a:pt x="63" y="37"/>
                  </a:lnTo>
                  <a:lnTo>
                    <a:pt x="63" y="37"/>
                  </a:lnTo>
                  <a:lnTo>
                    <a:pt x="49" y="37"/>
                  </a:lnTo>
                  <a:lnTo>
                    <a:pt x="49" y="37"/>
                  </a:lnTo>
                  <a:lnTo>
                    <a:pt x="49" y="42"/>
                  </a:lnTo>
                  <a:lnTo>
                    <a:pt x="47" y="44"/>
                  </a:lnTo>
                  <a:lnTo>
                    <a:pt x="47" y="44"/>
                  </a:lnTo>
                  <a:lnTo>
                    <a:pt x="49" y="51"/>
                  </a:lnTo>
                  <a:lnTo>
                    <a:pt x="47" y="55"/>
                  </a:lnTo>
                  <a:lnTo>
                    <a:pt x="45" y="62"/>
                  </a:lnTo>
                  <a:lnTo>
                    <a:pt x="43" y="69"/>
                  </a:lnTo>
                  <a:lnTo>
                    <a:pt x="43" y="69"/>
                  </a:lnTo>
                  <a:lnTo>
                    <a:pt x="40" y="71"/>
                  </a:lnTo>
                  <a:lnTo>
                    <a:pt x="38" y="73"/>
                  </a:lnTo>
                  <a:lnTo>
                    <a:pt x="36" y="73"/>
                  </a:lnTo>
                  <a:lnTo>
                    <a:pt x="38" y="75"/>
                  </a:lnTo>
                  <a:lnTo>
                    <a:pt x="38" y="75"/>
                  </a:lnTo>
                  <a:lnTo>
                    <a:pt x="38" y="77"/>
                  </a:lnTo>
                  <a:lnTo>
                    <a:pt x="36" y="80"/>
                  </a:lnTo>
                  <a:lnTo>
                    <a:pt x="32" y="80"/>
                  </a:lnTo>
                  <a:lnTo>
                    <a:pt x="25" y="80"/>
                  </a:lnTo>
                  <a:lnTo>
                    <a:pt x="20" y="80"/>
                  </a:lnTo>
                  <a:lnTo>
                    <a:pt x="20" y="80"/>
                  </a:lnTo>
                  <a:lnTo>
                    <a:pt x="20" y="75"/>
                  </a:lnTo>
                  <a:lnTo>
                    <a:pt x="18" y="73"/>
                  </a:lnTo>
                  <a:lnTo>
                    <a:pt x="16" y="71"/>
                  </a:lnTo>
                  <a:lnTo>
                    <a:pt x="16" y="69"/>
                  </a:lnTo>
                  <a:lnTo>
                    <a:pt x="16" y="69"/>
                  </a:lnTo>
                  <a:lnTo>
                    <a:pt x="16" y="64"/>
                  </a:lnTo>
                  <a:lnTo>
                    <a:pt x="18" y="62"/>
                  </a:lnTo>
                  <a:lnTo>
                    <a:pt x="25" y="60"/>
                  </a:lnTo>
                  <a:lnTo>
                    <a:pt x="25" y="60"/>
                  </a:lnTo>
                  <a:lnTo>
                    <a:pt x="16" y="51"/>
                  </a:lnTo>
                  <a:lnTo>
                    <a:pt x="9" y="49"/>
                  </a:lnTo>
                  <a:lnTo>
                    <a:pt x="0" y="49"/>
                  </a:lnTo>
                  <a:lnTo>
                    <a:pt x="0" y="49"/>
                  </a:lnTo>
                  <a:lnTo>
                    <a:pt x="3" y="42"/>
                  </a:lnTo>
                  <a:lnTo>
                    <a:pt x="7" y="40"/>
                  </a:lnTo>
                  <a:lnTo>
                    <a:pt x="12" y="37"/>
                  </a:lnTo>
                  <a:lnTo>
                    <a:pt x="16" y="33"/>
                  </a:lnTo>
                  <a:lnTo>
                    <a:pt x="16" y="33"/>
                  </a:lnTo>
                  <a:lnTo>
                    <a:pt x="18" y="15"/>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7942263" y="6061075"/>
              <a:ext cx="80963" cy="84138"/>
            </a:xfrm>
            <a:custGeom>
              <a:avLst/>
              <a:gdLst>
                <a:gd name="T0" fmla="*/ 49 w 51"/>
                <a:gd name="T1" fmla="*/ 0 h 53"/>
                <a:gd name="T2" fmla="*/ 49 w 51"/>
                <a:gd name="T3" fmla="*/ 0 h 53"/>
                <a:gd name="T4" fmla="*/ 49 w 51"/>
                <a:gd name="T5" fmla="*/ 6 h 53"/>
                <a:gd name="T6" fmla="*/ 49 w 51"/>
                <a:gd name="T7" fmla="*/ 11 h 53"/>
                <a:gd name="T8" fmla="*/ 51 w 51"/>
                <a:gd name="T9" fmla="*/ 18 h 53"/>
                <a:gd name="T10" fmla="*/ 49 w 51"/>
                <a:gd name="T11" fmla="*/ 24 h 53"/>
                <a:gd name="T12" fmla="*/ 49 w 51"/>
                <a:gd name="T13" fmla="*/ 24 h 53"/>
                <a:gd name="T14" fmla="*/ 46 w 51"/>
                <a:gd name="T15" fmla="*/ 22 h 53"/>
                <a:gd name="T16" fmla="*/ 46 w 51"/>
                <a:gd name="T17" fmla="*/ 15 h 53"/>
                <a:gd name="T18" fmla="*/ 46 w 51"/>
                <a:gd name="T19" fmla="*/ 15 h 53"/>
                <a:gd name="T20" fmla="*/ 44 w 51"/>
                <a:gd name="T21" fmla="*/ 18 h 53"/>
                <a:gd name="T22" fmla="*/ 42 w 51"/>
                <a:gd name="T23" fmla="*/ 20 h 53"/>
                <a:gd name="T24" fmla="*/ 42 w 51"/>
                <a:gd name="T25" fmla="*/ 20 h 53"/>
                <a:gd name="T26" fmla="*/ 42 w 51"/>
                <a:gd name="T27" fmla="*/ 29 h 53"/>
                <a:gd name="T28" fmla="*/ 42 w 51"/>
                <a:gd name="T29" fmla="*/ 35 h 53"/>
                <a:gd name="T30" fmla="*/ 42 w 51"/>
                <a:gd name="T31" fmla="*/ 40 h 53"/>
                <a:gd name="T32" fmla="*/ 42 w 51"/>
                <a:gd name="T33" fmla="*/ 40 h 53"/>
                <a:gd name="T34" fmla="*/ 38 w 51"/>
                <a:gd name="T35" fmla="*/ 40 h 53"/>
                <a:gd name="T36" fmla="*/ 35 w 51"/>
                <a:gd name="T37" fmla="*/ 40 h 53"/>
                <a:gd name="T38" fmla="*/ 35 w 51"/>
                <a:gd name="T39" fmla="*/ 40 h 53"/>
                <a:gd name="T40" fmla="*/ 35 w 51"/>
                <a:gd name="T41" fmla="*/ 42 h 53"/>
                <a:gd name="T42" fmla="*/ 35 w 51"/>
                <a:gd name="T43" fmla="*/ 46 h 53"/>
                <a:gd name="T44" fmla="*/ 35 w 51"/>
                <a:gd name="T45" fmla="*/ 46 h 53"/>
                <a:gd name="T46" fmla="*/ 31 w 51"/>
                <a:gd name="T47" fmla="*/ 49 h 53"/>
                <a:gd name="T48" fmla="*/ 26 w 51"/>
                <a:gd name="T49" fmla="*/ 49 h 53"/>
                <a:gd name="T50" fmla="*/ 24 w 51"/>
                <a:gd name="T51" fmla="*/ 51 h 53"/>
                <a:gd name="T52" fmla="*/ 22 w 51"/>
                <a:gd name="T53" fmla="*/ 53 h 53"/>
                <a:gd name="T54" fmla="*/ 22 w 51"/>
                <a:gd name="T55" fmla="*/ 53 h 53"/>
                <a:gd name="T56" fmla="*/ 18 w 51"/>
                <a:gd name="T57" fmla="*/ 49 h 53"/>
                <a:gd name="T58" fmla="*/ 15 w 51"/>
                <a:gd name="T59" fmla="*/ 42 h 53"/>
                <a:gd name="T60" fmla="*/ 15 w 51"/>
                <a:gd name="T61" fmla="*/ 42 h 53"/>
                <a:gd name="T62" fmla="*/ 9 w 51"/>
                <a:gd name="T63" fmla="*/ 35 h 53"/>
                <a:gd name="T64" fmla="*/ 9 w 51"/>
                <a:gd name="T65" fmla="*/ 35 h 53"/>
                <a:gd name="T66" fmla="*/ 6 w 51"/>
                <a:gd name="T67" fmla="*/ 29 h 53"/>
                <a:gd name="T68" fmla="*/ 6 w 51"/>
                <a:gd name="T69" fmla="*/ 22 h 53"/>
                <a:gd name="T70" fmla="*/ 4 w 51"/>
                <a:gd name="T71" fmla="*/ 18 h 53"/>
                <a:gd name="T72" fmla="*/ 0 w 51"/>
                <a:gd name="T73" fmla="*/ 13 h 53"/>
                <a:gd name="T74" fmla="*/ 0 w 51"/>
                <a:gd name="T75" fmla="*/ 13 h 53"/>
                <a:gd name="T76" fmla="*/ 4 w 51"/>
                <a:gd name="T77" fmla="*/ 9 h 53"/>
                <a:gd name="T78" fmla="*/ 13 w 51"/>
                <a:gd name="T79" fmla="*/ 6 h 53"/>
                <a:gd name="T80" fmla="*/ 31 w 51"/>
                <a:gd name="T81" fmla="*/ 4 h 53"/>
                <a:gd name="T82" fmla="*/ 31 w 51"/>
                <a:gd name="T83" fmla="*/ 4 h 53"/>
                <a:gd name="T84" fmla="*/ 40 w 51"/>
                <a:gd name="T85" fmla="*/ 2 h 53"/>
                <a:gd name="T86" fmla="*/ 44 w 51"/>
                <a:gd name="T87" fmla="*/ 0 h 53"/>
                <a:gd name="T88" fmla="*/ 49 w 51"/>
                <a:gd name="T89" fmla="*/ 0 h 53"/>
                <a:gd name="T90" fmla="*/ 49 w 51"/>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53">
                  <a:moveTo>
                    <a:pt x="49" y="0"/>
                  </a:moveTo>
                  <a:lnTo>
                    <a:pt x="49" y="0"/>
                  </a:lnTo>
                  <a:lnTo>
                    <a:pt x="49" y="6"/>
                  </a:lnTo>
                  <a:lnTo>
                    <a:pt x="49" y="11"/>
                  </a:lnTo>
                  <a:lnTo>
                    <a:pt x="51" y="18"/>
                  </a:lnTo>
                  <a:lnTo>
                    <a:pt x="49" y="24"/>
                  </a:lnTo>
                  <a:lnTo>
                    <a:pt x="49" y="24"/>
                  </a:lnTo>
                  <a:lnTo>
                    <a:pt x="46" y="22"/>
                  </a:lnTo>
                  <a:lnTo>
                    <a:pt x="46" y="15"/>
                  </a:lnTo>
                  <a:lnTo>
                    <a:pt x="46" y="15"/>
                  </a:lnTo>
                  <a:lnTo>
                    <a:pt x="44" y="18"/>
                  </a:lnTo>
                  <a:lnTo>
                    <a:pt x="42" y="20"/>
                  </a:lnTo>
                  <a:lnTo>
                    <a:pt x="42" y="20"/>
                  </a:lnTo>
                  <a:lnTo>
                    <a:pt x="42" y="29"/>
                  </a:lnTo>
                  <a:lnTo>
                    <a:pt x="42" y="35"/>
                  </a:lnTo>
                  <a:lnTo>
                    <a:pt x="42" y="40"/>
                  </a:lnTo>
                  <a:lnTo>
                    <a:pt x="42" y="40"/>
                  </a:lnTo>
                  <a:lnTo>
                    <a:pt x="38" y="40"/>
                  </a:lnTo>
                  <a:lnTo>
                    <a:pt x="35" y="40"/>
                  </a:lnTo>
                  <a:lnTo>
                    <a:pt x="35" y="40"/>
                  </a:lnTo>
                  <a:lnTo>
                    <a:pt x="35" y="42"/>
                  </a:lnTo>
                  <a:lnTo>
                    <a:pt x="35" y="46"/>
                  </a:lnTo>
                  <a:lnTo>
                    <a:pt x="35" y="46"/>
                  </a:lnTo>
                  <a:lnTo>
                    <a:pt x="31" y="49"/>
                  </a:lnTo>
                  <a:lnTo>
                    <a:pt x="26" y="49"/>
                  </a:lnTo>
                  <a:lnTo>
                    <a:pt x="24" y="51"/>
                  </a:lnTo>
                  <a:lnTo>
                    <a:pt x="22" y="53"/>
                  </a:lnTo>
                  <a:lnTo>
                    <a:pt x="22" y="53"/>
                  </a:lnTo>
                  <a:lnTo>
                    <a:pt x="18" y="49"/>
                  </a:lnTo>
                  <a:lnTo>
                    <a:pt x="15" y="42"/>
                  </a:lnTo>
                  <a:lnTo>
                    <a:pt x="15" y="42"/>
                  </a:lnTo>
                  <a:lnTo>
                    <a:pt x="9" y="35"/>
                  </a:lnTo>
                  <a:lnTo>
                    <a:pt x="9" y="35"/>
                  </a:lnTo>
                  <a:lnTo>
                    <a:pt x="6" y="29"/>
                  </a:lnTo>
                  <a:lnTo>
                    <a:pt x="6" y="22"/>
                  </a:lnTo>
                  <a:lnTo>
                    <a:pt x="4" y="18"/>
                  </a:lnTo>
                  <a:lnTo>
                    <a:pt x="0" y="13"/>
                  </a:lnTo>
                  <a:lnTo>
                    <a:pt x="0" y="13"/>
                  </a:lnTo>
                  <a:lnTo>
                    <a:pt x="4" y="9"/>
                  </a:lnTo>
                  <a:lnTo>
                    <a:pt x="13" y="6"/>
                  </a:lnTo>
                  <a:lnTo>
                    <a:pt x="31" y="4"/>
                  </a:lnTo>
                  <a:lnTo>
                    <a:pt x="31" y="4"/>
                  </a:lnTo>
                  <a:lnTo>
                    <a:pt x="40" y="2"/>
                  </a:lnTo>
                  <a:lnTo>
                    <a:pt x="44" y="0"/>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2579688" y="2203450"/>
              <a:ext cx="1482725" cy="1108075"/>
            </a:xfrm>
            <a:custGeom>
              <a:avLst/>
              <a:gdLst>
                <a:gd name="T0" fmla="*/ 663 w 934"/>
                <a:gd name="T1" fmla="*/ 78 h 698"/>
                <a:gd name="T2" fmla="*/ 701 w 934"/>
                <a:gd name="T3" fmla="*/ 80 h 698"/>
                <a:gd name="T4" fmla="*/ 759 w 934"/>
                <a:gd name="T5" fmla="*/ 67 h 698"/>
                <a:gd name="T6" fmla="*/ 767 w 934"/>
                <a:gd name="T7" fmla="*/ 91 h 698"/>
                <a:gd name="T8" fmla="*/ 799 w 934"/>
                <a:gd name="T9" fmla="*/ 80 h 698"/>
                <a:gd name="T10" fmla="*/ 879 w 934"/>
                <a:gd name="T11" fmla="*/ 67 h 698"/>
                <a:gd name="T12" fmla="*/ 932 w 934"/>
                <a:gd name="T13" fmla="*/ 78 h 698"/>
                <a:gd name="T14" fmla="*/ 865 w 934"/>
                <a:gd name="T15" fmla="*/ 111 h 698"/>
                <a:gd name="T16" fmla="*/ 843 w 934"/>
                <a:gd name="T17" fmla="*/ 144 h 698"/>
                <a:gd name="T18" fmla="*/ 828 w 934"/>
                <a:gd name="T19" fmla="*/ 169 h 698"/>
                <a:gd name="T20" fmla="*/ 803 w 934"/>
                <a:gd name="T21" fmla="*/ 202 h 698"/>
                <a:gd name="T22" fmla="*/ 834 w 934"/>
                <a:gd name="T23" fmla="*/ 233 h 698"/>
                <a:gd name="T24" fmla="*/ 841 w 934"/>
                <a:gd name="T25" fmla="*/ 271 h 698"/>
                <a:gd name="T26" fmla="*/ 834 w 934"/>
                <a:gd name="T27" fmla="*/ 309 h 698"/>
                <a:gd name="T28" fmla="*/ 801 w 934"/>
                <a:gd name="T29" fmla="*/ 325 h 698"/>
                <a:gd name="T30" fmla="*/ 776 w 934"/>
                <a:gd name="T31" fmla="*/ 358 h 698"/>
                <a:gd name="T32" fmla="*/ 785 w 934"/>
                <a:gd name="T33" fmla="*/ 405 h 698"/>
                <a:gd name="T34" fmla="*/ 774 w 934"/>
                <a:gd name="T35" fmla="*/ 431 h 698"/>
                <a:gd name="T36" fmla="*/ 730 w 934"/>
                <a:gd name="T37" fmla="*/ 425 h 698"/>
                <a:gd name="T38" fmla="*/ 776 w 934"/>
                <a:gd name="T39" fmla="*/ 442 h 698"/>
                <a:gd name="T40" fmla="*/ 712 w 934"/>
                <a:gd name="T41" fmla="*/ 476 h 698"/>
                <a:gd name="T42" fmla="*/ 663 w 934"/>
                <a:gd name="T43" fmla="*/ 496 h 698"/>
                <a:gd name="T44" fmla="*/ 630 w 934"/>
                <a:gd name="T45" fmla="*/ 507 h 698"/>
                <a:gd name="T46" fmla="*/ 610 w 934"/>
                <a:gd name="T47" fmla="*/ 534 h 698"/>
                <a:gd name="T48" fmla="*/ 525 w 934"/>
                <a:gd name="T49" fmla="*/ 556 h 698"/>
                <a:gd name="T50" fmla="*/ 501 w 934"/>
                <a:gd name="T51" fmla="*/ 591 h 698"/>
                <a:gd name="T52" fmla="*/ 481 w 934"/>
                <a:gd name="T53" fmla="*/ 629 h 698"/>
                <a:gd name="T54" fmla="*/ 470 w 934"/>
                <a:gd name="T55" fmla="*/ 669 h 698"/>
                <a:gd name="T56" fmla="*/ 394 w 934"/>
                <a:gd name="T57" fmla="*/ 674 h 698"/>
                <a:gd name="T58" fmla="*/ 356 w 934"/>
                <a:gd name="T59" fmla="*/ 642 h 698"/>
                <a:gd name="T60" fmla="*/ 341 w 934"/>
                <a:gd name="T61" fmla="*/ 614 h 698"/>
                <a:gd name="T62" fmla="*/ 321 w 934"/>
                <a:gd name="T63" fmla="*/ 591 h 698"/>
                <a:gd name="T64" fmla="*/ 303 w 934"/>
                <a:gd name="T65" fmla="*/ 542 h 698"/>
                <a:gd name="T66" fmla="*/ 309 w 934"/>
                <a:gd name="T67" fmla="*/ 514 h 698"/>
                <a:gd name="T68" fmla="*/ 341 w 934"/>
                <a:gd name="T69" fmla="*/ 485 h 698"/>
                <a:gd name="T70" fmla="*/ 343 w 934"/>
                <a:gd name="T71" fmla="*/ 449 h 698"/>
                <a:gd name="T72" fmla="*/ 341 w 934"/>
                <a:gd name="T73" fmla="*/ 429 h 698"/>
                <a:gd name="T74" fmla="*/ 309 w 934"/>
                <a:gd name="T75" fmla="*/ 393 h 698"/>
                <a:gd name="T76" fmla="*/ 272 w 934"/>
                <a:gd name="T77" fmla="*/ 353 h 698"/>
                <a:gd name="T78" fmla="*/ 258 w 934"/>
                <a:gd name="T79" fmla="*/ 329 h 698"/>
                <a:gd name="T80" fmla="*/ 225 w 934"/>
                <a:gd name="T81" fmla="*/ 287 h 698"/>
                <a:gd name="T82" fmla="*/ 123 w 934"/>
                <a:gd name="T83" fmla="*/ 265 h 698"/>
                <a:gd name="T84" fmla="*/ 65 w 934"/>
                <a:gd name="T85" fmla="*/ 271 h 698"/>
                <a:gd name="T86" fmla="*/ 56 w 934"/>
                <a:gd name="T87" fmla="*/ 245 h 698"/>
                <a:gd name="T88" fmla="*/ 40 w 934"/>
                <a:gd name="T89" fmla="*/ 225 h 698"/>
                <a:gd name="T90" fmla="*/ 0 w 934"/>
                <a:gd name="T91" fmla="*/ 202 h 698"/>
                <a:gd name="T92" fmla="*/ 100 w 934"/>
                <a:gd name="T93" fmla="*/ 169 h 698"/>
                <a:gd name="T94" fmla="*/ 118 w 934"/>
                <a:gd name="T95" fmla="*/ 136 h 698"/>
                <a:gd name="T96" fmla="*/ 92 w 934"/>
                <a:gd name="T97" fmla="*/ 127 h 698"/>
                <a:gd name="T98" fmla="*/ 123 w 934"/>
                <a:gd name="T99" fmla="*/ 109 h 698"/>
                <a:gd name="T100" fmla="*/ 172 w 934"/>
                <a:gd name="T101" fmla="*/ 96 h 698"/>
                <a:gd name="T102" fmla="*/ 221 w 934"/>
                <a:gd name="T103" fmla="*/ 64 h 698"/>
                <a:gd name="T104" fmla="*/ 325 w 934"/>
                <a:gd name="T105" fmla="*/ 62 h 698"/>
                <a:gd name="T106" fmla="*/ 350 w 934"/>
                <a:gd name="T107" fmla="*/ 60 h 698"/>
                <a:gd name="T108" fmla="*/ 390 w 934"/>
                <a:gd name="T109" fmla="*/ 47 h 698"/>
                <a:gd name="T110" fmla="*/ 421 w 934"/>
                <a:gd name="T111" fmla="*/ 42 h 698"/>
                <a:gd name="T112" fmla="*/ 441 w 934"/>
                <a:gd name="T113" fmla="*/ 22 h 698"/>
                <a:gd name="T114" fmla="*/ 534 w 934"/>
                <a:gd name="T115" fmla="*/ 16 h 698"/>
                <a:gd name="T116" fmla="*/ 643 w 934"/>
                <a:gd name="T117" fmla="*/ 0 h 698"/>
                <a:gd name="T118" fmla="*/ 732 w 934"/>
                <a:gd name="T119" fmla="*/ 16 h 698"/>
                <a:gd name="T120" fmla="*/ 785 w 934"/>
                <a:gd name="T121" fmla="*/ 36 h 698"/>
                <a:gd name="T122" fmla="*/ 659 w 934"/>
                <a:gd name="T123" fmla="*/ 67 h 698"/>
                <a:gd name="T124" fmla="*/ 632 w 934"/>
                <a:gd name="T125" fmla="*/ 69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698">
                  <a:moveTo>
                    <a:pt x="632" y="69"/>
                  </a:moveTo>
                  <a:lnTo>
                    <a:pt x="632" y="69"/>
                  </a:lnTo>
                  <a:lnTo>
                    <a:pt x="634" y="71"/>
                  </a:lnTo>
                  <a:lnTo>
                    <a:pt x="636" y="73"/>
                  </a:lnTo>
                  <a:lnTo>
                    <a:pt x="639" y="76"/>
                  </a:lnTo>
                  <a:lnTo>
                    <a:pt x="641" y="78"/>
                  </a:lnTo>
                  <a:lnTo>
                    <a:pt x="641" y="78"/>
                  </a:lnTo>
                  <a:lnTo>
                    <a:pt x="645" y="78"/>
                  </a:lnTo>
                  <a:lnTo>
                    <a:pt x="647" y="78"/>
                  </a:lnTo>
                  <a:lnTo>
                    <a:pt x="652" y="73"/>
                  </a:lnTo>
                  <a:lnTo>
                    <a:pt x="652" y="73"/>
                  </a:lnTo>
                  <a:lnTo>
                    <a:pt x="656" y="73"/>
                  </a:lnTo>
                  <a:lnTo>
                    <a:pt x="659" y="76"/>
                  </a:lnTo>
                  <a:lnTo>
                    <a:pt x="661" y="78"/>
                  </a:lnTo>
                  <a:lnTo>
                    <a:pt x="663" y="78"/>
                  </a:lnTo>
                  <a:lnTo>
                    <a:pt x="663" y="78"/>
                  </a:lnTo>
                  <a:lnTo>
                    <a:pt x="667" y="76"/>
                  </a:lnTo>
                  <a:lnTo>
                    <a:pt x="670" y="73"/>
                  </a:lnTo>
                  <a:lnTo>
                    <a:pt x="670" y="73"/>
                  </a:lnTo>
                  <a:lnTo>
                    <a:pt x="683" y="73"/>
                  </a:lnTo>
                  <a:lnTo>
                    <a:pt x="683" y="73"/>
                  </a:lnTo>
                  <a:lnTo>
                    <a:pt x="705" y="69"/>
                  </a:lnTo>
                  <a:lnTo>
                    <a:pt x="714" y="67"/>
                  </a:lnTo>
                  <a:lnTo>
                    <a:pt x="723" y="69"/>
                  </a:lnTo>
                  <a:lnTo>
                    <a:pt x="723" y="69"/>
                  </a:lnTo>
                  <a:lnTo>
                    <a:pt x="723" y="71"/>
                  </a:lnTo>
                  <a:lnTo>
                    <a:pt x="719" y="73"/>
                  </a:lnTo>
                  <a:lnTo>
                    <a:pt x="712" y="76"/>
                  </a:lnTo>
                  <a:lnTo>
                    <a:pt x="705" y="78"/>
                  </a:lnTo>
                  <a:lnTo>
                    <a:pt x="703" y="78"/>
                  </a:lnTo>
                  <a:lnTo>
                    <a:pt x="701" y="80"/>
                  </a:lnTo>
                  <a:lnTo>
                    <a:pt x="701" y="80"/>
                  </a:lnTo>
                  <a:lnTo>
                    <a:pt x="703" y="84"/>
                  </a:lnTo>
                  <a:lnTo>
                    <a:pt x="705" y="84"/>
                  </a:lnTo>
                  <a:lnTo>
                    <a:pt x="710" y="80"/>
                  </a:lnTo>
                  <a:lnTo>
                    <a:pt x="710" y="80"/>
                  </a:lnTo>
                  <a:lnTo>
                    <a:pt x="716" y="82"/>
                  </a:lnTo>
                  <a:lnTo>
                    <a:pt x="721" y="82"/>
                  </a:lnTo>
                  <a:lnTo>
                    <a:pt x="727" y="80"/>
                  </a:lnTo>
                  <a:lnTo>
                    <a:pt x="727" y="80"/>
                  </a:lnTo>
                  <a:lnTo>
                    <a:pt x="734" y="78"/>
                  </a:lnTo>
                  <a:lnTo>
                    <a:pt x="734" y="78"/>
                  </a:lnTo>
                  <a:lnTo>
                    <a:pt x="754" y="69"/>
                  </a:lnTo>
                  <a:lnTo>
                    <a:pt x="754" y="69"/>
                  </a:lnTo>
                  <a:lnTo>
                    <a:pt x="756" y="71"/>
                  </a:lnTo>
                  <a:lnTo>
                    <a:pt x="754" y="69"/>
                  </a:lnTo>
                  <a:lnTo>
                    <a:pt x="756" y="67"/>
                  </a:lnTo>
                  <a:lnTo>
                    <a:pt x="759" y="67"/>
                  </a:lnTo>
                  <a:lnTo>
                    <a:pt x="759" y="67"/>
                  </a:lnTo>
                  <a:lnTo>
                    <a:pt x="763" y="67"/>
                  </a:lnTo>
                  <a:lnTo>
                    <a:pt x="770" y="67"/>
                  </a:lnTo>
                  <a:lnTo>
                    <a:pt x="770" y="67"/>
                  </a:lnTo>
                  <a:lnTo>
                    <a:pt x="776" y="62"/>
                  </a:lnTo>
                  <a:lnTo>
                    <a:pt x="781" y="62"/>
                  </a:lnTo>
                  <a:lnTo>
                    <a:pt x="788" y="62"/>
                  </a:lnTo>
                  <a:lnTo>
                    <a:pt x="788" y="62"/>
                  </a:lnTo>
                  <a:lnTo>
                    <a:pt x="788" y="69"/>
                  </a:lnTo>
                  <a:lnTo>
                    <a:pt x="788" y="71"/>
                  </a:lnTo>
                  <a:lnTo>
                    <a:pt x="785" y="73"/>
                  </a:lnTo>
                  <a:lnTo>
                    <a:pt x="785" y="73"/>
                  </a:lnTo>
                  <a:lnTo>
                    <a:pt x="776" y="80"/>
                  </a:lnTo>
                  <a:lnTo>
                    <a:pt x="776" y="80"/>
                  </a:lnTo>
                  <a:lnTo>
                    <a:pt x="772" y="89"/>
                  </a:lnTo>
                  <a:lnTo>
                    <a:pt x="767" y="91"/>
                  </a:lnTo>
                  <a:lnTo>
                    <a:pt x="761" y="93"/>
                  </a:lnTo>
                  <a:lnTo>
                    <a:pt x="761" y="93"/>
                  </a:lnTo>
                  <a:lnTo>
                    <a:pt x="765" y="98"/>
                  </a:lnTo>
                  <a:lnTo>
                    <a:pt x="767" y="96"/>
                  </a:lnTo>
                  <a:lnTo>
                    <a:pt x="772" y="93"/>
                  </a:lnTo>
                  <a:lnTo>
                    <a:pt x="774" y="91"/>
                  </a:lnTo>
                  <a:lnTo>
                    <a:pt x="776" y="93"/>
                  </a:lnTo>
                  <a:lnTo>
                    <a:pt x="776" y="93"/>
                  </a:lnTo>
                  <a:lnTo>
                    <a:pt x="779" y="91"/>
                  </a:lnTo>
                  <a:lnTo>
                    <a:pt x="781" y="89"/>
                  </a:lnTo>
                  <a:lnTo>
                    <a:pt x="781" y="84"/>
                  </a:lnTo>
                  <a:lnTo>
                    <a:pt x="781" y="84"/>
                  </a:lnTo>
                  <a:lnTo>
                    <a:pt x="785" y="84"/>
                  </a:lnTo>
                  <a:lnTo>
                    <a:pt x="792" y="82"/>
                  </a:lnTo>
                  <a:lnTo>
                    <a:pt x="796" y="82"/>
                  </a:lnTo>
                  <a:lnTo>
                    <a:pt x="799" y="80"/>
                  </a:lnTo>
                  <a:lnTo>
                    <a:pt x="801" y="78"/>
                  </a:lnTo>
                  <a:lnTo>
                    <a:pt x="801" y="78"/>
                  </a:lnTo>
                  <a:lnTo>
                    <a:pt x="803" y="80"/>
                  </a:lnTo>
                  <a:lnTo>
                    <a:pt x="810" y="82"/>
                  </a:lnTo>
                  <a:lnTo>
                    <a:pt x="821" y="80"/>
                  </a:lnTo>
                  <a:lnTo>
                    <a:pt x="830" y="78"/>
                  </a:lnTo>
                  <a:lnTo>
                    <a:pt x="834" y="78"/>
                  </a:lnTo>
                  <a:lnTo>
                    <a:pt x="839" y="80"/>
                  </a:lnTo>
                  <a:lnTo>
                    <a:pt x="839" y="80"/>
                  </a:lnTo>
                  <a:lnTo>
                    <a:pt x="850" y="69"/>
                  </a:lnTo>
                  <a:lnTo>
                    <a:pt x="850" y="69"/>
                  </a:lnTo>
                  <a:lnTo>
                    <a:pt x="859" y="71"/>
                  </a:lnTo>
                  <a:lnTo>
                    <a:pt x="865" y="69"/>
                  </a:lnTo>
                  <a:lnTo>
                    <a:pt x="872" y="67"/>
                  </a:lnTo>
                  <a:lnTo>
                    <a:pt x="879" y="67"/>
                  </a:lnTo>
                  <a:lnTo>
                    <a:pt x="879" y="67"/>
                  </a:lnTo>
                  <a:lnTo>
                    <a:pt x="881" y="67"/>
                  </a:lnTo>
                  <a:lnTo>
                    <a:pt x="883" y="69"/>
                  </a:lnTo>
                  <a:lnTo>
                    <a:pt x="883" y="69"/>
                  </a:lnTo>
                  <a:lnTo>
                    <a:pt x="894" y="69"/>
                  </a:lnTo>
                  <a:lnTo>
                    <a:pt x="899" y="69"/>
                  </a:lnTo>
                  <a:lnTo>
                    <a:pt x="903" y="69"/>
                  </a:lnTo>
                  <a:lnTo>
                    <a:pt x="903" y="69"/>
                  </a:lnTo>
                  <a:lnTo>
                    <a:pt x="905" y="71"/>
                  </a:lnTo>
                  <a:lnTo>
                    <a:pt x="905" y="71"/>
                  </a:lnTo>
                  <a:lnTo>
                    <a:pt x="908" y="69"/>
                  </a:lnTo>
                  <a:lnTo>
                    <a:pt x="910" y="69"/>
                  </a:lnTo>
                  <a:lnTo>
                    <a:pt x="910" y="69"/>
                  </a:lnTo>
                  <a:lnTo>
                    <a:pt x="921" y="76"/>
                  </a:lnTo>
                  <a:lnTo>
                    <a:pt x="928" y="78"/>
                  </a:lnTo>
                  <a:lnTo>
                    <a:pt x="932" y="78"/>
                  </a:lnTo>
                  <a:lnTo>
                    <a:pt x="932" y="78"/>
                  </a:lnTo>
                  <a:lnTo>
                    <a:pt x="934" y="82"/>
                  </a:lnTo>
                  <a:lnTo>
                    <a:pt x="932" y="82"/>
                  </a:lnTo>
                  <a:lnTo>
                    <a:pt x="925" y="84"/>
                  </a:lnTo>
                  <a:lnTo>
                    <a:pt x="925" y="84"/>
                  </a:lnTo>
                  <a:lnTo>
                    <a:pt x="919" y="93"/>
                  </a:lnTo>
                  <a:lnTo>
                    <a:pt x="919" y="93"/>
                  </a:lnTo>
                  <a:lnTo>
                    <a:pt x="910" y="96"/>
                  </a:lnTo>
                  <a:lnTo>
                    <a:pt x="901" y="98"/>
                  </a:lnTo>
                  <a:lnTo>
                    <a:pt x="894" y="100"/>
                  </a:lnTo>
                  <a:lnTo>
                    <a:pt x="892" y="104"/>
                  </a:lnTo>
                  <a:lnTo>
                    <a:pt x="892" y="107"/>
                  </a:lnTo>
                  <a:lnTo>
                    <a:pt x="892" y="107"/>
                  </a:lnTo>
                  <a:lnTo>
                    <a:pt x="876" y="107"/>
                  </a:lnTo>
                  <a:lnTo>
                    <a:pt x="870" y="109"/>
                  </a:lnTo>
                  <a:lnTo>
                    <a:pt x="865" y="111"/>
                  </a:lnTo>
                  <a:lnTo>
                    <a:pt x="865" y="111"/>
                  </a:lnTo>
                  <a:lnTo>
                    <a:pt x="870" y="118"/>
                  </a:lnTo>
                  <a:lnTo>
                    <a:pt x="870" y="118"/>
                  </a:lnTo>
                  <a:lnTo>
                    <a:pt x="861" y="120"/>
                  </a:lnTo>
                  <a:lnTo>
                    <a:pt x="861" y="120"/>
                  </a:lnTo>
                  <a:lnTo>
                    <a:pt x="863" y="122"/>
                  </a:lnTo>
                  <a:lnTo>
                    <a:pt x="865" y="122"/>
                  </a:lnTo>
                  <a:lnTo>
                    <a:pt x="872" y="122"/>
                  </a:lnTo>
                  <a:lnTo>
                    <a:pt x="872" y="122"/>
                  </a:lnTo>
                  <a:lnTo>
                    <a:pt x="870" y="127"/>
                  </a:lnTo>
                  <a:lnTo>
                    <a:pt x="865" y="129"/>
                  </a:lnTo>
                  <a:lnTo>
                    <a:pt x="856" y="133"/>
                  </a:lnTo>
                  <a:lnTo>
                    <a:pt x="850" y="138"/>
                  </a:lnTo>
                  <a:lnTo>
                    <a:pt x="848" y="140"/>
                  </a:lnTo>
                  <a:lnTo>
                    <a:pt x="845" y="147"/>
                  </a:lnTo>
                  <a:lnTo>
                    <a:pt x="845" y="147"/>
                  </a:lnTo>
                  <a:lnTo>
                    <a:pt x="843" y="144"/>
                  </a:lnTo>
                  <a:lnTo>
                    <a:pt x="843" y="142"/>
                  </a:lnTo>
                  <a:lnTo>
                    <a:pt x="845" y="140"/>
                  </a:lnTo>
                  <a:lnTo>
                    <a:pt x="845" y="138"/>
                  </a:lnTo>
                  <a:lnTo>
                    <a:pt x="845" y="138"/>
                  </a:lnTo>
                  <a:lnTo>
                    <a:pt x="843" y="138"/>
                  </a:lnTo>
                  <a:lnTo>
                    <a:pt x="839" y="140"/>
                  </a:lnTo>
                  <a:lnTo>
                    <a:pt x="828" y="147"/>
                  </a:lnTo>
                  <a:lnTo>
                    <a:pt x="828" y="147"/>
                  </a:lnTo>
                  <a:lnTo>
                    <a:pt x="828" y="147"/>
                  </a:lnTo>
                  <a:lnTo>
                    <a:pt x="830" y="149"/>
                  </a:lnTo>
                  <a:lnTo>
                    <a:pt x="834" y="149"/>
                  </a:lnTo>
                  <a:lnTo>
                    <a:pt x="834" y="149"/>
                  </a:lnTo>
                  <a:lnTo>
                    <a:pt x="830" y="153"/>
                  </a:lnTo>
                  <a:lnTo>
                    <a:pt x="828" y="158"/>
                  </a:lnTo>
                  <a:lnTo>
                    <a:pt x="828" y="160"/>
                  </a:lnTo>
                  <a:lnTo>
                    <a:pt x="828" y="169"/>
                  </a:lnTo>
                  <a:lnTo>
                    <a:pt x="828" y="169"/>
                  </a:lnTo>
                  <a:lnTo>
                    <a:pt x="823" y="171"/>
                  </a:lnTo>
                  <a:lnTo>
                    <a:pt x="819" y="173"/>
                  </a:lnTo>
                  <a:lnTo>
                    <a:pt x="812" y="176"/>
                  </a:lnTo>
                  <a:lnTo>
                    <a:pt x="812" y="176"/>
                  </a:lnTo>
                  <a:lnTo>
                    <a:pt x="812" y="182"/>
                  </a:lnTo>
                  <a:lnTo>
                    <a:pt x="812" y="187"/>
                  </a:lnTo>
                  <a:lnTo>
                    <a:pt x="812" y="187"/>
                  </a:lnTo>
                  <a:lnTo>
                    <a:pt x="808" y="189"/>
                  </a:lnTo>
                  <a:lnTo>
                    <a:pt x="803" y="189"/>
                  </a:lnTo>
                  <a:lnTo>
                    <a:pt x="796" y="191"/>
                  </a:lnTo>
                  <a:lnTo>
                    <a:pt x="796" y="191"/>
                  </a:lnTo>
                  <a:lnTo>
                    <a:pt x="799" y="193"/>
                  </a:lnTo>
                  <a:lnTo>
                    <a:pt x="801" y="198"/>
                  </a:lnTo>
                  <a:lnTo>
                    <a:pt x="803" y="200"/>
                  </a:lnTo>
                  <a:lnTo>
                    <a:pt x="803" y="202"/>
                  </a:lnTo>
                  <a:lnTo>
                    <a:pt x="803" y="202"/>
                  </a:lnTo>
                  <a:lnTo>
                    <a:pt x="805" y="207"/>
                  </a:lnTo>
                  <a:lnTo>
                    <a:pt x="810" y="209"/>
                  </a:lnTo>
                  <a:lnTo>
                    <a:pt x="814" y="209"/>
                  </a:lnTo>
                  <a:lnTo>
                    <a:pt x="819" y="211"/>
                  </a:lnTo>
                  <a:lnTo>
                    <a:pt x="819" y="211"/>
                  </a:lnTo>
                  <a:lnTo>
                    <a:pt x="819" y="213"/>
                  </a:lnTo>
                  <a:lnTo>
                    <a:pt x="819" y="218"/>
                  </a:lnTo>
                  <a:lnTo>
                    <a:pt x="819" y="218"/>
                  </a:lnTo>
                  <a:lnTo>
                    <a:pt x="825" y="220"/>
                  </a:lnTo>
                  <a:lnTo>
                    <a:pt x="828" y="220"/>
                  </a:lnTo>
                  <a:lnTo>
                    <a:pt x="830" y="222"/>
                  </a:lnTo>
                  <a:lnTo>
                    <a:pt x="830" y="222"/>
                  </a:lnTo>
                  <a:lnTo>
                    <a:pt x="830" y="227"/>
                  </a:lnTo>
                  <a:lnTo>
                    <a:pt x="832" y="229"/>
                  </a:lnTo>
                  <a:lnTo>
                    <a:pt x="834" y="233"/>
                  </a:lnTo>
                  <a:lnTo>
                    <a:pt x="834" y="238"/>
                  </a:lnTo>
                  <a:lnTo>
                    <a:pt x="834" y="238"/>
                  </a:lnTo>
                  <a:lnTo>
                    <a:pt x="825" y="238"/>
                  </a:lnTo>
                  <a:lnTo>
                    <a:pt x="816" y="240"/>
                  </a:lnTo>
                  <a:lnTo>
                    <a:pt x="808" y="240"/>
                  </a:lnTo>
                  <a:lnTo>
                    <a:pt x="796" y="245"/>
                  </a:lnTo>
                  <a:lnTo>
                    <a:pt x="796" y="245"/>
                  </a:lnTo>
                  <a:lnTo>
                    <a:pt x="803" y="251"/>
                  </a:lnTo>
                  <a:lnTo>
                    <a:pt x="812" y="258"/>
                  </a:lnTo>
                  <a:lnTo>
                    <a:pt x="821" y="262"/>
                  </a:lnTo>
                  <a:lnTo>
                    <a:pt x="834" y="265"/>
                  </a:lnTo>
                  <a:lnTo>
                    <a:pt x="834" y="265"/>
                  </a:lnTo>
                  <a:lnTo>
                    <a:pt x="834" y="267"/>
                  </a:lnTo>
                  <a:lnTo>
                    <a:pt x="836" y="269"/>
                  </a:lnTo>
                  <a:lnTo>
                    <a:pt x="841" y="271"/>
                  </a:lnTo>
                  <a:lnTo>
                    <a:pt x="841" y="271"/>
                  </a:lnTo>
                  <a:lnTo>
                    <a:pt x="841" y="276"/>
                  </a:lnTo>
                  <a:lnTo>
                    <a:pt x="839" y="278"/>
                  </a:lnTo>
                  <a:lnTo>
                    <a:pt x="836" y="280"/>
                  </a:lnTo>
                  <a:lnTo>
                    <a:pt x="834" y="282"/>
                  </a:lnTo>
                  <a:lnTo>
                    <a:pt x="834" y="282"/>
                  </a:lnTo>
                  <a:lnTo>
                    <a:pt x="832" y="287"/>
                  </a:lnTo>
                  <a:lnTo>
                    <a:pt x="830" y="289"/>
                  </a:lnTo>
                  <a:lnTo>
                    <a:pt x="823" y="291"/>
                  </a:lnTo>
                  <a:lnTo>
                    <a:pt x="823" y="291"/>
                  </a:lnTo>
                  <a:lnTo>
                    <a:pt x="823" y="296"/>
                  </a:lnTo>
                  <a:lnTo>
                    <a:pt x="823" y="298"/>
                  </a:lnTo>
                  <a:lnTo>
                    <a:pt x="828" y="300"/>
                  </a:lnTo>
                  <a:lnTo>
                    <a:pt x="832" y="302"/>
                  </a:lnTo>
                  <a:lnTo>
                    <a:pt x="834" y="305"/>
                  </a:lnTo>
                  <a:lnTo>
                    <a:pt x="834" y="309"/>
                  </a:lnTo>
                  <a:lnTo>
                    <a:pt x="834" y="309"/>
                  </a:lnTo>
                  <a:lnTo>
                    <a:pt x="830" y="309"/>
                  </a:lnTo>
                  <a:lnTo>
                    <a:pt x="828" y="311"/>
                  </a:lnTo>
                  <a:lnTo>
                    <a:pt x="828" y="311"/>
                  </a:lnTo>
                  <a:lnTo>
                    <a:pt x="830" y="313"/>
                  </a:lnTo>
                  <a:lnTo>
                    <a:pt x="830" y="313"/>
                  </a:lnTo>
                  <a:lnTo>
                    <a:pt x="830" y="316"/>
                  </a:lnTo>
                  <a:lnTo>
                    <a:pt x="828" y="318"/>
                  </a:lnTo>
                  <a:lnTo>
                    <a:pt x="823" y="316"/>
                  </a:lnTo>
                  <a:lnTo>
                    <a:pt x="816" y="313"/>
                  </a:lnTo>
                  <a:lnTo>
                    <a:pt x="812" y="313"/>
                  </a:lnTo>
                  <a:lnTo>
                    <a:pt x="812" y="313"/>
                  </a:lnTo>
                  <a:lnTo>
                    <a:pt x="808" y="316"/>
                  </a:lnTo>
                  <a:lnTo>
                    <a:pt x="805" y="320"/>
                  </a:lnTo>
                  <a:lnTo>
                    <a:pt x="805" y="322"/>
                  </a:lnTo>
                  <a:lnTo>
                    <a:pt x="801" y="325"/>
                  </a:lnTo>
                  <a:lnTo>
                    <a:pt x="801" y="325"/>
                  </a:lnTo>
                  <a:lnTo>
                    <a:pt x="801" y="331"/>
                  </a:lnTo>
                  <a:lnTo>
                    <a:pt x="808" y="336"/>
                  </a:lnTo>
                  <a:lnTo>
                    <a:pt x="808" y="336"/>
                  </a:lnTo>
                  <a:lnTo>
                    <a:pt x="805" y="338"/>
                  </a:lnTo>
                  <a:lnTo>
                    <a:pt x="801" y="340"/>
                  </a:lnTo>
                  <a:lnTo>
                    <a:pt x="792" y="340"/>
                  </a:lnTo>
                  <a:lnTo>
                    <a:pt x="792" y="340"/>
                  </a:lnTo>
                  <a:lnTo>
                    <a:pt x="776" y="347"/>
                  </a:lnTo>
                  <a:lnTo>
                    <a:pt x="770" y="349"/>
                  </a:lnTo>
                  <a:lnTo>
                    <a:pt x="761" y="351"/>
                  </a:lnTo>
                  <a:lnTo>
                    <a:pt x="761" y="351"/>
                  </a:lnTo>
                  <a:lnTo>
                    <a:pt x="763" y="353"/>
                  </a:lnTo>
                  <a:lnTo>
                    <a:pt x="765" y="353"/>
                  </a:lnTo>
                  <a:lnTo>
                    <a:pt x="774" y="356"/>
                  </a:lnTo>
                  <a:lnTo>
                    <a:pt x="774" y="356"/>
                  </a:lnTo>
                  <a:lnTo>
                    <a:pt x="776" y="358"/>
                  </a:lnTo>
                  <a:lnTo>
                    <a:pt x="779" y="362"/>
                  </a:lnTo>
                  <a:lnTo>
                    <a:pt x="783" y="367"/>
                  </a:lnTo>
                  <a:lnTo>
                    <a:pt x="788" y="367"/>
                  </a:lnTo>
                  <a:lnTo>
                    <a:pt x="788" y="367"/>
                  </a:lnTo>
                  <a:lnTo>
                    <a:pt x="790" y="371"/>
                  </a:lnTo>
                  <a:lnTo>
                    <a:pt x="785" y="373"/>
                  </a:lnTo>
                  <a:lnTo>
                    <a:pt x="781" y="378"/>
                  </a:lnTo>
                  <a:lnTo>
                    <a:pt x="781" y="378"/>
                  </a:lnTo>
                  <a:lnTo>
                    <a:pt x="781" y="382"/>
                  </a:lnTo>
                  <a:lnTo>
                    <a:pt x="781" y="389"/>
                  </a:lnTo>
                  <a:lnTo>
                    <a:pt x="781" y="393"/>
                  </a:lnTo>
                  <a:lnTo>
                    <a:pt x="779" y="396"/>
                  </a:lnTo>
                  <a:lnTo>
                    <a:pt x="776" y="396"/>
                  </a:lnTo>
                  <a:lnTo>
                    <a:pt x="776" y="396"/>
                  </a:lnTo>
                  <a:lnTo>
                    <a:pt x="781" y="402"/>
                  </a:lnTo>
                  <a:lnTo>
                    <a:pt x="785" y="405"/>
                  </a:lnTo>
                  <a:lnTo>
                    <a:pt x="794" y="409"/>
                  </a:lnTo>
                  <a:lnTo>
                    <a:pt x="805" y="413"/>
                  </a:lnTo>
                  <a:lnTo>
                    <a:pt x="810" y="418"/>
                  </a:lnTo>
                  <a:lnTo>
                    <a:pt x="812" y="422"/>
                  </a:lnTo>
                  <a:lnTo>
                    <a:pt x="812" y="422"/>
                  </a:lnTo>
                  <a:lnTo>
                    <a:pt x="801" y="422"/>
                  </a:lnTo>
                  <a:lnTo>
                    <a:pt x="799" y="422"/>
                  </a:lnTo>
                  <a:lnTo>
                    <a:pt x="796" y="420"/>
                  </a:lnTo>
                  <a:lnTo>
                    <a:pt x="796" y="420"/>
                  </a:lnTo>
                  <a:lnTo>
                    <a:pt x="794" y="420"/>
                  </a:lnTo>
                  <a:lnTo>
                    <a:pt x="794" y="422"/>
                  </a:lnTo>
                  <a:lnTo>
                    <a:pt x="796" y="422"/>
                  </a:lnTo>
                  <a:lnTo>
                    <a:pt x="796" y="422"/>
                  </a:lnTo>
                  <a:lnTo>
                    <a:pt x="790" y="429"/>
                  </a:lnTo>
                  <a:lnTo>
                    <a:pt x="781" y="431"/>
                  </a:lnTo>
                  <a:lnTo>
                    <a:pt x="774" y="431"/>
                  </a:lnTo>
                  <a:lnTo>
                    <a:pt x="761" y="431"/>
                  </a:lnTo>
                  <a:lnTo>
                    <a:pt x="761" y="431"/>
                  </a:lnTo>
                  <a:lnTo>
                    <a:pt x="763" y="427"/>
                  </a:lnTo>
                  <a:lnTo>
                    <a:pt x="761" y="425"/>
                  </a:lnTo>
                  <a:lnTo>
                    <a:pt x="756" y="422"/>
                  </a:lnTo>
                  <a:lnTo>
                    <a:pt x="750" y="422"/>
                  </a:lnTo>
                  <a:lnTo>
                    <a:pt x="750" y="420"/>
                  </a:lnTo>
                  <a:lnTo>
                    <a:pt x="750" y="416"/>
                  </a:lnTo>
                  <a:lnTo>
                    <a:pt x="750" y="416"/>
                  </a:lnTo>
                  <a:lnTo>
                    <a:pt x="743" y="416"/>
                  </a:lnTo>
                  <a:lnTo>
                    <a:pt x="739" y="418"/>
                  </a:lnTo>
                  <a:lnTo>
                    <a:pt x="734" y="420"/>
                  </a:lnTo>
                  <a:lnTo>
                    <a:pt x="727" y="420"/>
                  </a:lnTo>
                  <a:lnTo>
                    <a:pt x="727" y="420"/>
                  </a:lnTo>
                  <a:lnTo>
                    <a:pt x="730" y="422"/>
                  </a:lnTo>
                  <a:lnTo>
                    <a:pt x="730" y="425"/>
                  </a:lnTo>
                  <a:lnTo>
                    <a:pt x="727" y="427"/>
                  </a:lnTo>
                  <a:lnTo>
                    <a:pt x="723" y="427"/>
                  </a:lnTo>
                  <a:lnTo>
                    <a:pt x="723" y="427"/>
                  </a:lnTo>
                  <a:lnTo>
                    <a:pt x="725" y="429"/>
                  </a:lnTo>
                  <a:lnTo>
                    <a:pt x="727" y="431"/>
                  </a:lnTo>
                  <a:lnTo>
                    <a:pt x="732" y="431"/>
                  </a:lnTo>
                  <a:lnTo>
                    <a:pt x="734" y="433"/>
                  </a:lnTo>
                  <a:lnTo>
                    <a:pt x="727" y="436"/>
                  </a:lnTo>
                  <a:lnTo>
                    <a:pt x="727" y="436"/>
                  </a:lnTo>
                  <a:lnTo>
                    <a:pt x="732" y="438"/>
                  </a:lnTo>
                  <a:lnTo>
                    <a:pt x="736" y="440"/>
                  </a:lnTo>
                  <a:lnTo>
                    <a:pt x="747" y="438"/>
                  </a:lnTo>
                  <a:lnTo>
                    <a:pt x="747" y="438"/>
                  </a:lnTo>
                  <a:lnTo>
                    <a:pt x="761" y="442"/>
                  </a:lnTo>
                  <a:lnTo>
                    <a:pt x="770" y="442"/>
                  </a:lnTo>
                  <a:lnTo>
                    <a:pt x="776" y="442"/>
                  </a:lnTo>
                  <a:lnTo>
                    <a:pt x="776" y="442"/>
                  </a:lnTo>
                  <a:lnTo>
                    <a:pt x="765" y="458"/>
                  </a:lnTo>
                  <a:lnTo>
                    <a:pt x="750" y="474"/>
                  </a:lnTo>
                  <a:lnTo>
                    <a:pt x="750" y="474"/>
                  </a:lnTo>
                  <a:lnTo>
                    <a:pt x="743" y="471"/>
                  </a:lnTo>
                  <a:lnTo>
                    <a:pt x="739" y="474"/>
                  </a:lnTo>
                  <a:lnTo>
                    <a:pt x="727" y="476"/>
                  </a:lnTo>
                  <a:lnTo>
                    <a:pt x="727" y="476"/>
                  </a:lnTo>
                  <a:lnTo>
                    <a:pt x="723" y="476"/>
                  </a:lnTo>
                  <a:lnTo>
                    <a:pt x="721" y="476"/>
                  </a:lnTo>
                  <a:lnTo>
                    <a:pt x="721" y="476"/>
                  </a:lnTo>
                  <a:lnTo>
                    <a:pt x="719" y="478"/>
                  </a:lnTo>
                  <a:lnTo>
                    <a:pt x="716" y="478"/>
                  </a:lnTo>
                  <a:lnTo>
                    <a:pt x="716" y="478"/>
                  </a:lnTo>
                  <a:lnTo>
                    <a:pt x="712" y="476"/>
                  </a:lnTo>
                  <a:lnTo>
                    <a:pt x="712" y="476"/>
                  </a:lnTo>
                  <a:lnTo>
                    <a:pt x="705" y="478"/>
                  </a:lnTo>
                  <a:lnTo>
                    <a:pt x="696" y="480"/>
                  </a:lnTo>
                  <a:lnTo>
                    <a:pt x="687" y="482"/>
                  </a:lnTo>
                  <a:lnTo>
                    <a:pt x="679" y="485"/>
                  </a:lnTo>
                  <a:lnTo>
                    <a:pt x="679" y="485"/>
                  </a:lnTo>
                  <a:lnTo>
                    <a:pt x="676" y="485"/>
                  </a:lnTo>
                  <a:lnTo>
                    <a:pt x="676" y="487"/>
                  </a:lnTo>
                  <a:lnTo>
                    <a:pt x="679" y="489"/>
                  </a:lnTo>
                  <a:lnTo>
                    <a:pt x="679" y="489"/>
                  </a:lnTo>
                  <a:lnTo>
                    <a:pt x="674" y="491"/>
                  </a:lnTo>
                  <a:lnTo>
                    <a:pt x="672" y="491"/>
                  </a:lnTo>
                  <a:lnTo>
                    <a:pt x="667" y="491"/>
                  </a:lnTo>
                  <a:lnTo>
                    <a:pt x="659" y="491"/>
                  </a:lnTo>
                  <a:lnTo>
                    <a:pt x="659" y="491"/>
                  </a:lnTo>
                  <a:lnTo>
                    <a:pt x="661" y="494"/>
                  </a:lnTo>
                  <a:lnTo>
                    <a:pt x="663" y="496"/>
                  </a:lnTo>
                  <a:lnTo>
                    <a:pt x="667" y="496"/>
                  </a:lnTo>
                  <a:lnTo>
                    <a:pt x="667" y="496"/>
                  </a:lnTo>
                  <a:lnTo>
                    <a:pt x="665" y="498"/>
                  </a:lnTo>
                  <a:lnTo>
                    <a:pt x="663" y="498"/>
                  </a:lnTo>
                  <a:lnTo>
                    <a:pt x="654" y="500"/>
                  </a:lnTo>
                  <a:lnTo>
                    <a:pt x="645" y="498"/>
                  </a:lnTo>
                  <a:lnTo>
                    <a:pt x="643" y="496"/>
                  </a:lnTo>
                  <a:lnTo>
                    <a:pt x="643" y="491"/>
                  </a:lnTo>
                  <a:lnTo>
                    <a:pt x="643" y="491"/>
                  </a:lnTo>
                  <a:lnTo>
                    <a:pt x="636" y="494"/>
                  </a:lnTo>
                  <a:lnTo>
                    <a:pt x="632" y="494"/>
                  </a:lnTo>
                  <a:lnTo>
                    <a:pt x="630" y="496"/>
                  </a:lnTo>
                  <a:lnTo>
                    <a:pt x="630" y="496"/>
                  </a:lnTo>
                  <a:lnTo>
                    <a:pt x="627" y="498"/>
                  </a:lnTo>
                  <a:lnTo>
                    <a:pt x="630" y="502"/>
                  </a:lnTo>
                  <a:lnTo>
                    <a:pt x="630" y="507"/>
                  </a:lnTo>
                  <a:lnTo>
                    <a:pt x="630" y="511"/>
                  </a:lnTo>
                  <a:lnTo>
                    <a:pt x="630" y="511"/>
                  </a:lnTo>
                  <a:lnTo>
                    <a:pt x="623" y="509"/>
                  </a:lnTo>
                  <a:lnTo>
                    <a:pt x="621" y="509"/>
                  </a:lnTo>
                  <a:lnTo>
                    <a:pt x="616" y="511"/>
                  </a:lnTo>
                  <a:lnTo>
                    <a:pt x="616" y="511"/>
                  </a:lnTo>
                  <a:lnTo>
                    <a:pt x="621" y="516"/>
                  </a:lnTo>
                  <a:lnTo>
                    <a:pt x="621" y="518"/>
                  </a:lnTo>
                  <a:lnTo>
                    <a:pt x="621" y="522"/>
                  </a:lnTo>
                  <a:lnTo>
                    <a:pt x="621" y="522"/>
                  </a:lnTo>
                  <a:lnTo>
                    <a:pt x="619" y="525"/>
                  </a:lnTo>
                  <a:lnTo>
                    <a:pt x="616" y="525"/>
                  </a:lnTo>
                  <a:lnTo>
                    <a:pt x="610" y="522"/>
                  </a:lnTo>
                  <a:lnTo>
                    <a:pt x="610" y="522"/>
                  </a:lnTo>
                  <a:lnTo>
                    <a:pt x="610" y="534"/>
                  </a:lnTo>
                  <a:lnTo>
                    <a:pt x="610" y="534"/>
                  </a:lnTo>
                  <a:lnTo>
                    <a:pt x="603" y="534"/>
                  </a:lnTo>
                  <a:lnTo>
                    <a:pt x="603" y="534"/>
                  </a:lnTo>
                  <a:lnTo>
                    <a:pt x="601" y="536"/>
                  </a:lnTo>
                  <a:lnTo>
                    <a:pt x="599" y="538"/>
                  </a:lnTo>
                  <a:lnTo>
                    <a:pt x="599" y="540"/>
                  </a:lnTo>
                  <a:lnTo>
                    <a:pt x="599" y="540"/>
                  </a:lnTo>
                  <a:lnTo>
                    <a:pt x="599" y="540"/>
                  </a:lnTo>
                  <a:lnTo>
                    <a:pt x="592" y="542"/>
                  </a:lnTo>
                  <a:lnTo>
                    <a:pt x="585" y="542"/>
                  </a:lnTo>
                  <a:lnTo>
                    <a:pt x="581" y="547"/>
                  </a:lnTo>
                  <a:lnTo>
                    <a:pt x="579" y="549"/>
                  </a:lnTo>
                  <a:lnTo>
                    <a:pt x="579" y="554"/>
                  </a:lnTo>
                  <a:lnTo>
                    <a:pt x="579" y="554"/>
                  </a:lnTo>
                  <a:lnTo>
                    <a:pt x="554" y="556"/>
                  </a:lnTo>
                  <a:lnTo>
                    <a:pt x="525" y="556"/>
                  </a:lnTo>
                  <a:lnTo>
                    <a:pt x="525" y="556"/>
                  </a:lnTo>
                  <a:lnTo>
                    <a:pt x="521" y="562"/>
                  </a:lnTo>
                  <a:lnTo>
                    <a:pt x="516" y="569"/>
                  </a:lnTo>
                  <a:lnTo>
                    <a:pt x="510" y="574"/>
                  </a:lnTo>
                  <a:lnTo>
                    <a:pt x="507" y="574"/>
                  </a:lnTo>
                  <a:lnTo>
                    <a:pt x="503" y="571"/>
                  </a:lnTo>
                  <a:lnTo>
                    <a:pt x="503" y="571"/>
                  </a:lnTo>
                  <a:lnTo>
                    <a:pt x="505" y="576"/>
                  </a:lnTo>
                  <a:lnTo>
                    <a:pt x="507" y="580"/>
                  </a:lnTo>
                  <a:lnTo>
                    <a:pt x="507" y="582"/>
                  </a:lnTo>
                  <a:lnTo>
                    <a:pt x="507" y="582"/>
                  </a:lnTo>
                  <a:lnTo>
                    <a:pt x="498" y="582"/>
                  </a:lnTo>
                  <a:lnTo>
                    <a:pt x="498" y="582"/>
                  </a:lnTo>
                  <a:lnTo>
                    <a:pt x="501" y="587"/>
                  </a:lnTo>
                  <a:lnTo>
                    <a:pt x="503" y="591"/>
                  </a:lnTo>
                  <a:lnTo>
                    <a:pt x="503" y="591"/>
                  </a:lnTo>
                  <a:lnTo>
                    <a:pt x="501" y="591"/>
                  </a:lnTo>
                  <a:lnTo>
                    <a:pt x="498" y="594"/>
                  </a:lnTo>
                  <a:lnTo>
                    <a:pt x="498" y="594"/>
                  </a:lnTo>
                  <a:lnTo>
                    <a:pt x="498" y="598"/>
                  </a:lnTo>
                  <a:lnTo>
                    <a:pt x="494" y="602"/>
                  </a:lnTo>
                  <a:lnTo>
                    <a:pt x="494" y="607"/>
                  </a:lnTo>
                  <a:lnTo>
                    <a:pt x="494" y="609"/>
                  </a:lnTo>
                  <a:lnTo>
                    <a:pt x="496" y="609"/>
                  </a:lnTo>
                  <a:lnTo>
                    <a:pt x="496" y="609"/>
                  </a:lnTo>
                  <a:lnTo>
                    <a:pt x="494" y="611"/>
                  </a:lnTo>
                  <a:lnTo>
                    <a:pt x="492" y="614"/>
                  </a:lnTo>
                  <a:lnTo>
                    <a:pt x="487" y="614"/>
                  </a:lnTo>
                  <a:lnTo>
                    <a:pt x="487" y="614"/>
                  </a:lnTo>
                  <a:lnTo>
                    <a:pt x="481" y="620"/>
                  </a:lnTo>
                  <a:lnTo>
                    <a:pt x="481" y="620"/>
                  </a:lnTo>
                  <a:lnTo>
                    <a:pt x="481" y="625"/>
                  </a:lnTo>
                  <a:lnTo>
                    <a:pt x="481" y="629"/>
                  </a:lnTo>
                  <a:lnTo>
                    <a:pt x="481" y="629"/>
                  </a:lnTo>
                  <a:lnTo>
                    <a:pt x="478" y="631"/>
                  </a:lnTo>
                  <a:lnTo>
                    <a:pt x="478" y="636"/>
                  </a:lnTo>
                  <a:lnTo>
                    <a:pt x="478" y="638"/>
                  </a:lnTo>
                  <a:lnTo>
                    <a:pt x="476" y="645"/>
                  </a:lnTo>
                  <a:lnTo>
                    <a:pt x="476" y="645"/>
                  </a:lnTo>
                  <a:lnTo>
                    <a:pt x="470" y="645"/>
                  </a:lnTo>
                  <a:lnTo>
                    <a:pt x="470" y="645"/>
                  </a:lnTo>
                  <a:lnTo>
                    <a:pt x="470" y="647"/>
                  </a:lnTo>
                  <a:lnTo>
                    <a:pt x="472" y="651"/>
                  </a:lnTo>
                  <a:lnTo>
                    <a:pt x="472" y="651"/>
                  </a:lnTo>
                  <a:lnTo>
                    <a:pt x="472" y="656"/>
                  </a:lnTo>
                  <a:lnTo>
                    <a:pt x="472" y="658"/>
                  </a:lnTo>
                  <a:lnTo>
                    <a:pt x="470" y="662"/>
                  </a:lnTo>
                  <a:lnTo>
                    <a:pt x="470" y="662"/>
                  </a:lnTo>
                  <a:lnTo>
                    <a:pt x="470" y="669"/>
                  </a:lnTo>
                  <a:lnTo>
                    <a:pt x="472" y="671"/>
                  </a:lnTo>
                  <a:lnTo>
                    <a:pt x="472" y="671"/>
                  </a:lnTo>
                  <a:lnTo>
                    <a:pt x="470" y="678"/>
                  </a:lnTo>
                  <a:lnTo>
                    <a:pt x="463" y="685"/>
                  </a:lnTo>
                  <a:lnTo>
                    <a:pt x="450" y="698"/>
                  </a:lnTo>
                  <a:lnTo>
                    <a:pt x="450" y="698"/>
                  </a:lnTo>
                  <a:lnTo>
                    <a:pt x="441" y="696"/>
                  </a:lnTo>
                  <a:lnTo>
                    <a:pt x="434" y="691"/>
                  </a:lnTo>
                  <a:lnTo>
                    <a:pt x="423" y="682"/>
                  </a:lnTo>
                  <a:lnTo>
                    <a:pt x="423" y="682"/>
                  </a:lnTo>
                  <a:lnTo>
                    <a:pt x="418" y="685"/>
                  </a:lnTo>
                  <a:lnTo>
                    <a:pt x="414" y="687"/>
                  </a:lnTo>
                  <a:lnTo>
                    <a:pt x="407" y="685"/>
                  </a:lnTo>
                  <a:lnTo>
                    <a:pt x="403" y="682"/>
                  </a:lnTo>
                  <a:lnTo>
                    <a:pt x="396" y="678"/>
                  </a:lnTo>
                  <a:lnTo>
                    <a:pt x="394" y="674"/>
                  </a:lnTo>
                  <a:lnTo>
                    <a:pt x="394" y="674"/>
                  </a:lnTo>
                  <a:lnTo>
                    <a:pt x="392" y="676"/>
                  </a:lnTo>
                  <a:lnTo>
                    <a:pt x="390" y="678"/>
                  </a:lnTo>
                  <a:lnTo>
                    <a:pt x="390" y="682"/>
                  </a:lnTo>
                  <a:lnTo>
                    <a:pt x="390" y="682"/>
                  </a:lnTo>
                  <a:lnTo>
                    <a:pt x="385" y="676"/>
                  </a:lnTo>
                  <a:lnTo>
                    <a:pt x="381" y="671"/>
                  </a:lnTo>
                  <a:lnTo>
                    <a:pt x="381" y="671"/>
                  </a:lnTo>
                  <a:lnTo>
                    <a:pt x="374" y="665"/>
                  </a:lnTo>
                  <a:lnTo>
                    <a:pt x="372" y="662"/>
                  </a:lnTo>
                  <a:lnTo>
                    <a:pt x="370" y="656"/>
                  </a:lnTo>
                  <a:lnTo>
                    <a:pt x="370" y="656"/>
                  </a:lnTo>
                  <a:lnTo>
                    <a:pt x="363" y="649"/>
                  </a:lnTo>
                  <a:lnTo>
                    <a:pt x="354" y="645"/>
                  </a:lnTo>
                  <a:lnTo>
                    <a:pt x="354" y="645"/>
                  </a:lnTo>
                  <a:lnTo>
                    <a:pt x="356" y="642"/>
                  </a:lnTo>
                  <a:lnTo>
                    <a:pt x="358" y="640"/>
                  </a:lnTo>
                  <a:lnTo>
                    <a:pt x="363" y="640"/>
                  </a:lnTo>
                  <a:lnTo>
                    <a:pt x="363" y="640"/>
                  </a:lnTo>
                  <a:lnTo>
                    <a:pt x="361" y="636"/>
                  </a:lnTo>
                  <a:lnTo>
                    <a:pt x="356" y="634"/>
                  </a:lnTo>
                  <a:lnTo>
                    <a:pt x="352" y="631"/>
                  </a:lnTo>
                  <a:lnTo>
                    <a:pt x="347" y="629"/>
                  </a:lnTo>
                  <a:lnTo>
                    <a:pt x="347" y="629"/>
                  </a:lnTo>
                  <a:lnTo>
                    <a:pt x="345" y="622"/>
                  </a:lnTo>
                  <a:lnTo>
                    <a:pt x="343" y="618"/>
                  </a:lnTo>
                  <a:lnTo>
                    <a:pt x="341" y="618"/>
                  </a:lnTo>
                  <a:lnTo>
                    <a:pt x="341" y="618"/>
                  </a:lnTo>
                  <a:lnTo>
                    <a:pt x="336" y="620"/>
                  </a:lnTo>
                  <a:lnTo>
                    <a:pt x="336" y="618"/>
                  </a:lnTo>
                  <a:lnTo>
                    <a:pt x="341" y="614"/>
                  </a:lnTo>
                  <a:lnTo>
                    <a:pt x="341" y="614"/>
                  </a:lnTo>
                  <a:lnTo>
                    <a:pt x="338" y="611"/>
                  </a:lnTo>
                  <a:lnTo>
                    <a:pt x="336" y="611"/>
                  </a:lnTo>
                  <a:lnTo>
                    <a:pt x="334" y="611"/>
                  </a:lnTo>
                  <a:lnTo>
                    <a:pt x="332" y="609"/>
                  </a:lnTo>
                  <a:lnTo>
                    <a:pt x="332" y="609"/>
                  </a:lnTo>
                  <a:lnTo>
                    <a:pt x="332" y="607"/>
                  </a:lnTo>
                  <a:lnTo>
                    <a:pt x="332" y="602"/>
                  </a:lnTo>
                  <a:lnTo>
                    <a:pt x="332" y="600"/>
                  </a:lnTo>
                  <a:lnTo>
                    <a:pt x="329" y="598"/>
                  </a:lnTo>
                  <a:lnTo>
                    <a:pt x="329" y="598"/>
                  </a:lnTo>
                  <a:lnTo>
                    <a:pt x="327" y="598"/>
                  </a:lnTo>
                  <a:lnTo>
                    <a:pt x="325" y="596"/>
                  </a:lnTo>
                  <a:lnTo>
                    <a:pt x="325" y="591"/>
                  </a:lnTo>
                  <a:lnTo>
                    <a:pt x="323" y="587"/>
                  </a:lnTo>
                  <a:lnTo>
                    <a:pt x="321" y="591"/>
                  </a:lnTo>
                  <a:lnTo>
                    <a:pt x="321" y="591"/>
                  </a:lnTo>
                  <a:lnTo>
                    <a:pt x="316" y="585"/>
                  </a:lnTo>
                  <a:lnTo>
                    <a:pt x="314" y="582"/>
                  </a:lnTo>
                  <a:lnTo>
                    <a:pt x="309" y="582"/>
                  </a:lnTo>
                  <a:lnTo>
                    <a:pt x="309" y="582"/>
                  </a:lnTo>
                  <a:lnTo>
                    <a:pt x="312" y="580"/>
                  </a:lnTo>
                  <a:lnTo>
                    <a:pt x="314" y="578"/>
                  </a:lnTo>
                  <a:lnTo>
                    <a:pt x="316" y="576"/>
                  </a:lnTo>
                  <a:lnTo>
                    <a:pt x="316" y="571"/>
                  </a:lnTo>
                  <a:lnTo>
                    <a:pt x="316" y="571"/>
                  </a:lnTo>
                  <a:lnTo>
                    <a:pt x="314" y="569"/>
                  </a:lnTo>
                  <a:lnTo>
                    <a:pt x="312" y="567"/>
                  </a:lnTo>
                  <a:lnTo>
                    <a:pt x="301" y="567"/>
                  </a:lnTo>
                  <a:lnTo>
                    <a:pt x="301" y="567"/>
                  </a:lnTo>
                  <a:lnTo>
                    <a:pt x="301" y="558"/>
                  </a:lnTo>
                  <a:lnTo>
                    <a:pt x="301" y="549"/>
                  </a:lnTo>
                  <a:lnTo>
                    <a:pt x="303" y="542"/>
                  </a:lnTo>
                  <a:lnTo>
                    <a:pt x="305" y="534"/>
                  </a:lnTo>
                  <a:lnTo>
                    <a:pt x="305" y="534"/>
                  </a:lnTo>
                  <a:lnTo>
                    <a:pt x="303" y="531"/>
                  </a:lnTo>
                  <a:lnTo>
                    <a:pt x="303" y="529"/>
                  </a:lnTo>
                  <a:lnTo>
                    <a:pt x="305" y="525"/>
                  </a:lnTo>
                  <a:lnTo>
                    <a:pt x="305" y="522"/>
                  </a:lnTo>
                  <a:lnTo>
                    <a:pt x="298" y="522"/>
                  </a:lnTo>
                  <a:lnTo>
                    <a:pt x="298" y="522"/>
                  </a:lnTo>
                  <a:lnTo>
                    <a:pt x="298" y="520"/>
                  </a:lnTo>
                  <a:lnTo>
                    <a:pt x="301" y="520"/>
                  </a:lnTo>
                  <a:lnTo>
                    <a:pt x="305" y="518"/>
                  </a:lnTo>
                  <a:lnTo>
                    <a:pt x="305" y="518"/>
                  </a:lnTo>
                  <a:lnTo>
                    <a:pt x="305" y="511"/>
                  </a:lnTo>
                  <a:lnTo>
                    <a:pt x="305" y="511"/>
                  </a:lnTo>
                  <a:lnTo>
                    <a:pt x="307" y="511"/>
                  </a:lnTo>
                  <a:lnTo>
                    <a:pt x="309" y="514"/>
                  </a:lnTo>
                  <a:lnTo>
                    <a:pt x="312" y="514"/>
                  </a:lnTo>
                  <a:lnTo>
                    <a:pt x="314" y="514"/>
                  </a:lnTo>
                  <a:lnTo>
                    <a:pt x="314" y="514"/>
                  </a:lnTo>
                  <a:lnTo>
                    <a:pt x="314" y="491"/>
                  </a:lnTo>
                  <a:lnTo>
                    <a:pt x="314" y="491"/>
                  </a:lnTo>
                  <a:lnTo>
                    <a:pt x="318" y="491"/>
                  </a:lnTo>
                  <a:lnTo>
                    <a:pt x="321" y="489"/>
                  </a:lnTo>
                  <a:lnTo>
                    <a:pt x="325" y="485"/>
                  </a:lnTo>
                  <a:lnTo>
                    <a:pt x="325" y="485"/>
                  </a:lnTo>
                  <a:lnTo>
                    <a:pt x="327" y="485"/>
                  </a:lnTo>
                  <a:lnTo>
                    <a:pt x="327" y="487"/>
                  </a:lnTo>
                  <a:lnTo>
                    <a:pt x="329" y="491"/>
                  </a:lnTo>
                  <a:lnTo>
                    <a:pt x="329" y="491"/>
                  </a:lnTo>
                  <a:lnTo>
                    <a:pt x="332" y="487"/>
                  </a:lnTo>
                  <a:lnTo>
                    <a:pt x="336" y="485"/>
                  </a:lnTo>
                  <a:lnTo>
                    <a:pt x="341" y="485"/>
                  </a:lnTo>
                  <a:lnTo>
                    <a:pt x="341" y="485"/>
                  </a:lnTo>
                  <a:lnTo>
                    <a:pt x="341" y="480"/>
                  </a:lnTo>
                  <a:lnTo>
                    <a:pt x="338" y="478"/>
                  </a:lnTo>
                  <a:lnTo>
                    <a:pt x="336" y="476"/>
                  </a:lnTo>
                  <a:lnTo>
                    <a:pt x="336" y="476"/>
                  </a:lnTo>
                  <a:lnTo>
                    <a:pt x="338" y="474"/>
                  </a:lnTo>
                  <a:lnTo>
                    <a:pt x="341" y="471"/>
                  </a:lnTo>
                  <a:lnTo>
                    <a:pt x="345" y="471"/>
                  </a:lnTo>
                  <a:lnTo>
                    <a:pt x="347" y="469"/>
                  </a:lnTo>
                  <a:lnTo>
                    <a:pt x="347" y="469"/>
                  </a:lnTo>
                  <a:lnTo>
                    <a:pt x="345" y="465"/>
                  </a:lnTo>
                  <a:lnTo>
                    <a:pt x="343" y="460"/>
                  </a:lnTo>
                  <a:lnTo>
                    <a:pt x="341" y="456"/>
                  </a:lnTo>
                  <a:lnTo>
                    <a:pt x="341" y="454"/>
                  </a:lnTo>
                  <a:lnTo>
                    <a:pt x="343" y="449"/>
                  </a:lnTo>
                  <a:lnTo>
                    <a:pt x="343" y="449"/>
                  </a:lnTo>
                  <a:lnTo>
                    <a:pt x="336" y="454"/>
                  </a:lnTo>
                  <a:lnTo>
                    <a:pt x="338" y="449"/>
                  </a:lnTo>
                  <a:lnTo>
                    <a:pt x="338" y="447"/>
                  </a:lnTo>
                  <a:lnTo>
                    <a:pt x="336" y="447"/>
                  </a:lnTo>
                  <a:lnTo>
                    <a:pt x="332" y="445"/>
                  </a:lnTo>
                  <a:lnTo>
                    <a:pt x="325" y="447"/>
                  </a:lnTo>
                  <a:lnTo>
                    <a:pt x="325" y="447"/>
                  </a:lnTo>
                  <a:lnTo>
                    <a:pt x="325" y="442"/>
                  </a:lnTo>
                  <a:lnTo>
                    <a:pt x="325" y="438"/>
                  </a:lnTo>
                  <a:lnTo>
                    <a:pt x="332" y="436"/>
                  </a:lnTo>
                  <a:lnTo>
                    <a:pt x="338" y="433"/>
                  </a:lnTo>
                  <a:lnTo>
                    <a:pt x="347" y="436"/>
                  </a:lnTo>
                  <a:lnTo>
                    <a:pt x="347" y="436"/>
                  </a:lnTo>
                  <a:lnTo>
                    <a:pt x="345" y="433"/>
                  </a:lnTo>
                  <a:lnTo>
                    <a:pt x="343" y="431"/>
                  </a:lnTo>
                  <a:lnTo>
                    <a:pt x="341" y="429"/>
                  </a:lnTo>
                  <a:lnTo>
                    <a:pt x="341" y="427"/>
                  </a:lnTo>
                  <a:lnTo>
                    <a:pt x="341" y="427"/>
                  </a:lnTo>
                  <a:lnTo>
                    <a:pt x="338" y="425"/>
                  </a:lnTo>
                  <a:lnTo>
                    <a:pt x="336" y="425"/>
                  </a:lnTo>
                  <a:lnTo>
                    <a:pt x="332" y="422"/>
                  </a:lnTo>
                  <a:lnTo>
                    <a:pt x="332" y="422"/>
                  </a:lnTo>
                  <a:lnTo>
                    <a:pt x="332" y="420"/>
                  </a:lnTo>
                  <a:lnTo>
                    <a:pt x="332" y="416"/>
                  </a:lnTo>
                  <a:lnTo>
                    <a:pt x="332" y="416"/>
                  </a:lnTo>
                  <a:lnTo>
                    <a:pt x="327" y="411"/>
                  </a:lnTo>
                  <a:lnTo>
                    <a:pt x="321" y="409"/>
                  </a:lnTo>
                  <a:lnTo>
                    <a:pt x="321" y="409"/>
                  </a:lnTo>
                  <a:lnTo>
                    <a:pt x="318" y="407"/>
                  </a:lnTo>
                  <a:lnTo>
                    <a:pt x="316" y="402"/>
                  </a:lnTo>
                  <a:lnTo>
                    <a:pt x="309" y="393"/>
                  </a:lnTo>
                  <a:lnTo>
                    <a:pt x="309" y="393"/>
                  </a:lnTo>
                  <a:lnTo>
                    <a:pt x="303" y="398"/>
                  </a:lnTo>
                  <a:lnTo>
                    <a:pt x="301" y="398"/>
                  </a:lnTo>
                  <a:lnTo>
                    <a:pt x="298" y="393"/>
                  </a:lnTo>
                  <a:lnTo>
                    <a:pt x="298" y="393"/>
                  </a:lnTo>
                  <a:lnTo>
                    <a:pt x="296" y="393"/>
                  </a:lnTo>
                  <a:lnTo>
                    <a:pt x="294" y="398"/>
                  </a:lnTo>
                  <a:lnTo>
                    <a:pt x="294" y="405"/>
                  </a:lnTo>
                  <a:lnTo>
                    <a:pt x="294" y="405"/>
                  </a:lnTo>
                  <a:lnTo>
                    <a:pt x="276" y="405"/>
                  </a:lnTo>
                  <a:lnTo>
                    <a:pt x="276" y="405"/>
                  </a:lnTo>
                  <a:lnTo>
                    <a:pt x="272" y="398"/>
                  </a:lnTo>
                  <a:lnTo>
                    <a:pt x="269" y="393"/>
                  </a:lnTo>
                  <a:lnTo>
                    <a:pt x="269" y="382"/>
                  </a:lnTo>
                  <a:lnTo>
                    <a:pt x="276" y="358"/>
                  </a:lnTo>
                  <a:lnTo>
                    <a:pt x="276" y="358"/>
                  </a:lnTo>
                  <a:lnTo>
                    <a:pt x="272" y="353"/>
                  </a:lnTo>
                  <a:lnTo>
                    <a:pt x="272" y="347"/>
                  </a:lnTo>
                  <a:lnTo>
                    <a:pt x="272" y="347"/>
                  </a:lnTo>
                  <a:lnTo>
                    <a:pt x="269" y="349"/>
                  </a:lnTo>
                  <a:lnTo>
                    <a:pt x="269" y="349"/>
                  </a:lnTo>
                  <a:lnTo>
                    <a:pt x="267" y="356"/>
                  </a:lnTo>
                  <a:lnTo>
                    <a:pt x="267" y="356"/>
                  </a:lnTo>
                  <a:lnTo>
                    <a:pt x="265" y="353"/>
                  </a:lnTo>
                  <a:lnTo>
                    <a:pt x="263" y="351"/>
                  </a:lnTo>
                  <a:lnTo>
                    <a:pt x="263" y="345"/>
                  </a:lnTo>
                  <a:lnTo>
                    <a:pt x="263" y="340"/>
                  </a:lnTo>
                  <a:lnTo>
                    <a:pt x="261" y="338"/>
                  </a:lnTo>
                  <a:lnTo>
                    <a:pt x="256" y="340"/>
                  </a:lnTo>
                  <a:lnTo>
                    <a:pt x="256" y="340"/>
                  </a:lnTo>
                  <a:lnTo>
                    <a:pt x="258" y="336"/>
                  </a:lnTo>
                  <a:lnTo>
                    <a:pt x="258" y="331"/>
                  </a:lnTo>
                  <a:lnTo>
                    <a:pt x="258" y="329"/>
                  </a:lnTo>
                  <a:lnTo>
                    <a:pt x="256" y="325"/>
                  </a:lnTo>
                  <a:lnTo>
                    <a:pt x="256" y="325"/>
                  </a:lnTo>
                  <a:lnTo>
                    <a:pt x="254" y="322"/>
                  </a:lnTo>
                  <a:lnTo>
                    <a:pt x="252" y="320"/>
                  </a:lnTo>
                  <a:lnTo>
                    <a:pt x="245" y="320"/>
                  </a:lnTo>
                  <a:lnTo>
                    <a:pt x="245" y="320"/>
                  </a:lnTo>
                  <a:lnTo>
                    <a:pt x="243" y="311"/>
                  </a:lnTo>
                  <a:lnTo>
                    <a:pt x="241" y="302"/>
                  </a:lnTo>
                  <a:lnTo>
                    <a:pt x="241" y="302"/>
                  </a:lnTo>
                  <a:lnTo>
                    <a:pt x="238" y="298"/>
                  </a:lnTo>
                  <a:lnTo>
                    <a:pt x="234" y="296"/>
                  </a:lnTo>
                  <a:lnTo>
                    <a:pt x="232" y="291"/>
                  </a:lnTo>
                  <a:lnTo>
                    <a:pt x="234" y="287"/>
                  </a:lnTo>
                  <a:lnTo>
                    <a:pt x="234" y="287"/>
                  </a:lnTo>
                  <a:lnTo>
                    <a:pt x="229" y="287"/>
                  </a:lnTo>
                  <a:lnTo>
                    <a:pt x="225" y="287"/>
                  </a:lnTo>
                  <a:lnTo>
                    <a:pt x="223" y="282"/>
                  </a:lnTo>
                  <a:lnTo>
                    <a:pt x="223" y="282"/>
                  </a:lnTo>
                  <a:lnTo>
                    <a:pt x="218" y="282"/>
                  </a:lnTo>
                  <a:lnTo>
                    <a:pt x="214" y="282"/>
                  </a:lnTo>
                  <a:lnTo>
                    <a:pt x="214" y="282"/>
                  </a:lnTo>
                  <a:lnTo>
                    <a:pt x="207" y="280"/>
                  </a:lnTo>
                  <a:lnTo>
                    <a:pt x="194" y="278"/>
                  </a:lnTo>
                  <a:lnTo>
                    <a:pt x="181" y="273"/>
                  </a:lnTo>
                  <a:lnTo>
                    <a:pt x="176" y="271"/>
                  </a:lnTo>
                  <a:lnTo>
                    <a:pt x="172" y="267"/>
                  </a:lnTo>
                  <a:lnTo>
                    <a:pt x="172" y="267"/>
                  </a:lnTo>
                  <a:lnTo>
                    <a:pt x="167" y="269"/>
                  </a:lnTo>
                  <a:lnTo>
                    <a:pt x="158" y="269"/>
                  </a:lnTo>
                  <a:lnTo>
                    <a:pt x="143" y="267"/>
                  </a:lnTo>
                  <a:lnTo>
                    <a:pt x="129" y="265"/>
                  </a:lnTo>
                  <a:lnTo>
                    <a:pt x="123" y="265"/>
                  </a:lnTo>
                  <a:lnTo>
                    <a:pt x="118" y="267"/>
                  </a:lnTo>
                  <a:lnTo>
                    <a:pt x="118" y="267"/>
                  </a:lnTo>
                  <a:lnTo>
                    <a:pt x="116" y="271"/>
                  </a:lnTo>
                  <a:lnTo>
                    <a:pt x="114" y="269"/>
                  </a:lnTo>
                  <a:lnTo>
                    <a:pt x="112" y="269"/>
                  </a:lnTo>
                  <a:lnTo>
                    <a:pt x="107" y="267"/>
                  </a:lnTo>
                  <a:lnTo>
                    <a:pt x="107" y="267"/>
                  </a:lnTo>
                  <a:lnTo>
                    <a:pt x="94" y="271"/>
                  </a:lnTo>
                  <a:lnTo>
                    <a:pt x="87" y="273"/>
                  </a:lnTo>
                  <a:lnTo>
                    <a:pt x="80" y="276"/>
                  </a:lnTo>
                  <a:lnTo>
                    <a:pt x="80" y="276"/>
                  </a:lnTo>
                  <a:lnTo>
                    <a:pt x="80" y="273"/>
                  </a:lnTo>
                  <a:lnTo>
                    <a:pt x="78" y="271"/>
                  </a:lnTo>
                  <a:lnTo>
                    <a:pt x="78" y="271"/>
                  </a:lnTo>
                  <a:lnTo>
                    <a:pt x="65" y="271"/>
                  </a:lnTo>
                  <a:lnTo>
                    <a:pt x="65" y="271"/>
                  </a:lnTo>
                  <a:lnTo>
                    <a:pt x="65" y="265"/>
                  </a:lnTo>
                  <a:lnTo>
                    <a:pt x="58" y="260"/>
                  </a:lnTo>
                  <a:lnTo>
                    <a:pt x="58" y="260"/>
                  </a:lnTo>
                  <a:lnTo>
                    <a:pt x="60" y="258"/>
                  </a:lnTo>
                  <a:lnTo>
                    <a:pt x="63" y="256"/>
                  </a:lnTo>
                  <a:lnTo>
                    <a:pt x="67" y="258"/>
                  </a:lnTo>
                  <a:lnTo>
                    <a:pt x="69" y="256"/>
                  </a:lnTo>
                  <a:lnTo>
                    <a:pt x="69" y="256"/>
                  </a:lnTo>
                  <a:lnTo>
                    <a:pt x="67" y="251"/>
                  </a:lnTo>
                  <a:lnTo>
                    <a:pt x="67" y="249"/>
                  </a:lnTo>
                  <a:lnTo>
                    <a:pt x="69" y="249"/>
                  </a:lnTo>
                  <a:lnTo>
                    <a:pt x="78" y="249"/>
                  </a:lnTo>
                  <a:lnTo>
                    <a:pt x="78" y="249"/>
                  </a:lnTo>
                  <a:lnTo>
                    <a:pt x="74" y="245"/>
                  </a:lnTo>
                  <a:lnTo>
                    <a:pt x="69" y="245"/>
                  </a:lnTo>
                  <a:lnTo>
                    <a:pt x="56" y="245"/>
                  </a:lnTo>
                  <a:lnTo>
                    <a:pt x="45" y="245"/>
                  </a:lnTo>
                  <a:lnTo>
                    <a:pt x="38" y="245"/>
                  </a:lnTo>
                  <a:lnTo>
                    <a:pt x="36" y="240"/>
                  </a:lnTo>
                  <a:lnTo>
                    <a:pt x="36" y="240"/>
                  </a:lnTo>
                  <a:lnTo>
                    <a:pt x="40" y="236"/>
                  </a:lnTo>
                  <a:lnTo>
                    <a:pt x="45" y="233"/>
                  </a:lnTo>
                  <a:lnTo>
                    <a:pt x="49" y="231"/>
                  </a:lnTo>
                  <a:lnTo>
                    <a:pt x="56" y="231"/>
                  </a:lnTo>
                  <a:lnTo>
                    <a:pt x="69" y="231"/>
                  </a:lnTo>
                  <a:lnTo>
                    <a:pt x="76" y="229"/>
                  </a:lnTo>
                  <a:lnTo>
                    <a:pt x="80" y="225"/>
                  </a:lnTo>
                  <a:lnTo>
                    <a:pt x="80" y="225"/>
                  </a:lnTo>
                  <a:lnTo>
                    <a:pt x="78" y="222"/>
                  </a:lnTo>
                  <a:lnTo>
                    <a:pt x="72" y="222"/>
                  </a:lnTo>
                  <a:lnTo>
                    <a:pt x="60" y="222"/>
                  </a:lnTo>
                  <a:lnTo>
                    <a:pt x="40" y="225"/>
                  </a:lnTo>
                  <a:lnTo>
                    <a:pt x="40" y="225"/>
                  </a:lnTo>
                  <a:lnTo>
                    <a:pt x="38" y="222"/>
                  </a:lnTo>
                  <a:lnTo>
                    <a:pt x="36" y="220"/>
                  </a:lnTo>
                  <a:lnTo>
                    <a:pt x="40" y="213"/>
                  </a:lnTo>
                  <a:lnTo>
                    <a:pt x="40" y="213"/>
                  </a:lnTo>
                  <a:lnTo>
                    <a:pt x="36" y="216"/>
                  </a:lnTo>
                  <a:lnTo>
                    <a:pt x="36" y="218"/>
                  </a:lnTo>
                  <a:lnTo>
                    <a:pt x="36" y="218"/>
                  </a:lnTo>
                  <a:lnTo>
                    <a:pt x="34" y="218"/>
                  </a:lnTo>
                  <a:lnTo>
                    <a:pt x="32" y="216"/>
                  </a:lnTo>
                  <a:lnTo>
                    <a:pt x="32" y="211"/>
                  </a:lnTo>
                  <a:lnTo>
                    <a:pt x="32" y="211"/>
                  </a:lnTo>
                  <a:lnTo>
                    <a:pt x="23" y="211"/>
                  </a:lnTo>
                  <a:lnTo>
                    <a:pt x="14" y="209"/>
                  </a:lnTo>
                  <a:lnTo>
                    <a:pt x="0" y="202"/>
                  </a:lnTo>
                  <a:lnTo>
                    <a:pt x="0" y="202"/>
                  </a:lnTo>
                  <a:lnTo>
                    <a:pt x="5" y="196"/>
                  </a:lnTo>
                  <a:lnTo>
                    <a:pt x="12" y="189"/>
                  </a:lnTo>
                  <a:lnTo>
                    <a:pt x="18" y="187"/>
                  </a:lnTo>
                  <a:lnTo>
                    <a:pt x="25" y="185"/>
                  </a:lnTo>
                  <a:lnTo>
                    <a:pt x="43" y="182"/>
                  </a:lnTo>
                  <a:lnTo>
                    <a:pt x="58" y="180"/>
                  </a:lnTo>
                  <a:lnTo>
                    <a:pt x="58" y="180"/>
                  </a:lnTo>
                  <a:lnTo>
                    <a:pt x="63" y="178"/>
                  </a:lnTo>
                  <a:lnTo>
                    <a:pt x="65" y="176"/>
                  </a:lnTo>
                  <a:lnTo>
                    <a:pt x="65" y="176"/>
                  </a:lnTo>
                  <a:lnTo>
                    <a:pt x="69" y="173"/>
                  </a:lnTo>
                  <a:lnTo>
                    <a:pt x="69" y="173"/>
                  </a:lnTo>
                  <a:lnTo>
                    <a:pt x="78" y="171"/>
                  </a:lnTo>
                  <a:lnTo>
                    <a:pt x="87" y="169"/>
                  </a:lnTo>
                  <a:lnTo>
                    <a:pt x="94" y="169"/>
                  </a:lnTo>
                  <a:lnTo>
                    <a:pt x="100" y="169"/>
                  </a:lnTo>
                  <a:lnTo>
                    <a:pt x="100" y="169"/>
                  </a:lnTo>
                  <a:lnTo>
                    <a:pt x="103" y="167"/>
                  </a:lnTo>
                  <a:lnTo>
                    <a:pt x="103" y="165"/>
                  </a:lnTo>
                  <a:lnTo>
                    <a:pt x="103" y="162"/>
                  </a:lnTo>
                  <a:lnTo>
                    <a:pt x="105" y="160"/>
                  </a:lnTo>
                  <a:lnTo>
                    <a:pt x="105" y="160"/>
                  </a:lnTo>
                  <a:lnTo>
                    <a:pt x="109" y="158"/>
                  </a:lnTo>
                  <a:lnTo>
                    <a:pt x="116" y="158"/>
                  </a:lnTo>
                  <a:lnTo>
                    <a:pt x="116" y="158"/>
                  </a:lnTo>
                  <a:lnTo>
                    <a:pt x="120" y="151"/>
                  </a:lnTo>
                  <a:lnTo>
                    <a:pt x="127" y="147"/>
                  </a:lnTo>
                  <a:lnTo>
                    <a:pt x="127" y="147"/>
                  </a:lnTo>
                  <a:lnTo>
                    <a:pt x="127" y="142"/>
                  </a:lnTo>
                  <a:lnTo>
                    <a:pt x="127" y="140"/>
                  </a:lnTo>
                  <a:lnTo>
                    <a:pt x="123" y="138"/>
                  </a:lnTo>
                  <a:lnTo>
                    <a:pt x="118" y="136"/>
                  </a:lnTo>
                  <a:lnTo>
                    <a:pt x="118" y="133"/>
                  </a:lnTo>
                  <a:lnTo>
                    <a:pt x="118" y="131"/>
                  </a:lnTo>
                  <a:lnTo>
                    <a:pt x="118" y="131"/>
                  </a:lnTo>
                  <a:lnTo>
                    <a:pt x="116" y="129"/>
                  </a:lnTo>
                  <a:lnTo>
                    <a:pt x="114" y="133"/>
                  </a:lnTo>
                  <a:lnTo>
                    <a:pt x="112" y="138"/>
                  </a:lnTo>
                  <a:lnTo>
                    <a:pt x="112" y="138"/>
                  </a:lnTo>
                  <a:lnTo>
                    <a:pt x="100" y="136"/>
                  </a:lnTo>
                  <a:lnTo>
                    <a:pt x="89" y="133"/>
                  </a:lnTo>
                  <a:lnTo>
                    <a:pt x="80" y="133"/>
                  </a:lnTo>
                  <a:lnTo>
                    <a:pt x="80" y="133"/>
                  </a:lnTo>
                  <a:lnTo>
                    <a:pt x="80" y="129"/>
                  </a:lnTo>
                  <a:lnTo>
                    <a:pt x="85" y="129"/>
                  </a:lnTo>
                  <a:lnTo>
                    <a:pt x="89" y="127"/>
                  </a:lnTo>
                  <a:lnTo>
                    <a:pt x="92" y="127"/>
                  </a:lnTo>
                  <a:lnTo>
                    <a:pt x="92" y="127"/>
                  </a:lnTo>
                  <a:lnTo>
                    <a:pt x="92" y="122"/>
                  </a:lnTo>
                  <a:lnTo>
                    <a:pt x="92" y="122"/>
                  </a:lnTo>
                  <a:lnTo>
                    <a:pt x="96" y="122"/>
                  </a:lnTo>
                  <a:lnTo>
                    <a:pt x="100" y="122"/>
                  </a:lnTo>
                  <a:lnTo>
                    <a:pt x="100" y="122"/>
                  </a:lnTo>
                  <a:lnTo>
                    <a:pt x="105" y="116"/>
                  </a:lnTo>
                  <a:lnTo>
                    <a:pt x="105" y="116"/>
                  </a:lnTo>
                  <a:lnTo>
                    <a:pt x="107" y="116"/>
                  </a:lnTo>
                  <a:lnTo>
                    <a:pt x="107" y="116"/>
                  </a:lnTo>
                  <a:lnTo>
                    <a:pt x="107" y="120"/>
                  </a:lnTo>
                  <a:lnTo>
                    <a:pt x="107" y="120"/>
                  </a:lnTo>
                  <a:lnTo>
                    <a:pt x="114" y="116"/>
                  </a:lnTo>
                  <a:lnTo>
                    <a:pt x="118" y="113"/>
                  </a:lnTo>
                  <a:lnTo>
                    <a:pt x="118" y="107"/>
                  </a:lnTo>
                  <a:lnTo>
                    <a:pt x="118" y="107"/>
                  </a:lnTo>
                  <a:lnTo>
                    <a:pt x="123" y="109"/>
                  </a:lnTo>
                  <a:lnTo>
                    <a:pt x="127" y="109"/>
                  </a:lnTo>
                  <a:lnTo>
                    <a:pt x="129" y="111"/>
                  </a:lnTo>
                  <a:lnTo>
                    <a:pt x="134" y="111"/>
                  </a:lnTo>
                  <a:lnTo>
                    <a:pt x="134" y="111"/>
                  </a:lnTo>
                  <a:lnTo>
                    <a:pt x="136" y="111"/>
                  </a:lnTo>
                  <a:lnTo>
                    <a:pt x="136" y="109"/>
                  </a:lnTo>
                  <a:lnTo>
                    <a:pt x="134" y="107"/>
                  </a:lnTo>
                  <a:lnTo>
                    <a:pt x="134" y="107"/>
                  </a:lnTo>
                  <a:lnTo>
                    <a:pt x="136" y="104"/>
                  </a:lnTo>
                  <a:lnTo>
                    <a:pt x="141" y="102"/>
                  </a:lnTo>
                  <a:lnTo>
                    <a:pt x="143" y="100"/>
                  </a:lnTo>
                  <a:lnTo>
                    <a:pt x="143" y="96"/>
                  </a:lnTo>
                  <a:lnTo>
                    <a:pt x="143" y="96"/>
                  </a:lnTo>
                  <a:lnTo>
                    <a:pt x="169" y="96"/>
                  </a:lnTo>
                  <a:lnTo>
                    <a:pt x="169" y="96"/>
                  </a:lnTo>
                  <a:lnTo>
                    <a:pt x="172" y="96"/>
                  </a:lnTo>
                  <a:lnTo>
                    <a:pt x="172" y="93"/>
                  </a:lnTo>
                  <a:lnTo>
                    <a:pt x="174" y="87"/>
                  </a:lnTo>
                  <a:lnTo>
                    <a:pt x="172" y="80"/>
                  </a:lnTo>
                  <a:lnTo>
                    <a:pt x="172" y="73"/>
                  </a:lnTo>
                  <a:lnTo>
                    <a:pt x="172" y="73"/>
                  </a:lnTo>
                  <a:lnTo>
                    <a:pt x="192" y="78"/>
                  </a:lnTo>
                  <a:lnTo>
                    <a:pt x="201" y="76"/>
                  </a:lnTo>
                  <a:lnTo>
                    <a:pt x="209" y="73"/>
                  </a:lnTo>
                  <a:lnTo>
                    <a:pt x="209" y="73"/>
                  </a:lnTo>
                  <a:lnTo>
                    <a:pt x="209" y="71"/>
                  </a:lnTo>
                  <a:lnTo>
                    <a:pt x="207" y="71"/>
                  </a:lnTo>
                  <a:lnTo>
                    <a:pt x="203" y="69"/>
                  </a:lnTo>
                  <a:lnTo>
                    <a:pt x="203" y="69"/>
                  </a:lnTo>
                  <a:lnTo>
                    <a:pt x="207" y="67"/>
                  </a:lnTo>
                  <a:lnTo>
                    <a:pt x="214" y="64"/>
                  </a:lnTo>
                  <a:lnTo>
                    <a:pt x="221" y="64"/>
                  </a:lnTo>
                  <a:lnTo>
                    <a:pt x="225" y="62"/>
                  </a:lnTo>
                  <a:lnTo>
                    <a:pt x="225" y="62"/>
                  </a:lnTo>
                  <a:lnTo>
                    <a:pt x="236" y="60"/>
                  </a:lnTo>
                  <a:lnTo>
                    <a:pt x="252" y="58"/>
                  </a:lnTo>
                  <a:lnTo>
                    <a:pt x="269" y="60"/>
                  </a:lnTo>
                  <a:lnTo>
                    <a:pt x="287" y="58"/>
                  </a:lnTo>
                  <a:lnTo>
                    <a:pt x="287" y="58"/>
                  </a:lnTo>
                  <a:lnTo>
                    <a:pt x="292" y="56"/>
                  </a:lnTo>
                  <a:lnTo>
                    <a:pt x="298" y="56"/>
                  </a:lnTo>
                  <a:lnTo>
                    <a:pt x="298" y="56"/>
                  </a:lnTo>
                  <a:lnTo>
                    <a:pt x="312" y="56"/>
                  </a:lnTo>
                  <a:lnTo>
                    <a:pt x="318" y="56"/>
                  </a:lnTo>
                  <a:lnTo>
                    <a:pt x="325" y="56"/>
                  </a:lnTo>
                  <a:lnTo>
                    <a:pt x="325" y="56"/>
                  </a:lnTo>
                  <a:lnTo>
                    <a:pt x="323" y="58"/>
                  </a:lnTo>
                  <a:lnTo>
                    <a:pt x="325" y="62"/>
                  </a:lnTo>
                  <a:lnTo>
                    <a:pt x="327" y="64"/>
                  </a:lnTo>
                  <a:lnTo>
                    <a:pt x="329" y="67"/>
                  </a:lnTo>
                  <a:lnTo>
                    <a:pt x="329" y="67"/>
                  </a:lnTo>
                  <a:lnTo>
                    <a:pt x="332" y="62"/>
                  </a:lnTo>
                  <a:lnTo>
                    <a:pt x="332" y="64"/>
                  </a:lnTo>
                  <a:lnTo>
                    <a:pt x="334" y="67"/>
                  </a:lnTo>
                  <a:lnTo>
                    <a:pt x="341" y="73"/>
                  </a:lnTo>
                  <a:lnTo>
                    <a:pt x="341" y="73"/>
                  </a:lnTo>
                  <a:lnTo>
                    <a:pt x="341" y="73"/>
                  </a:lnTo>
                  <a:lnTo>
                    <a:pt x="343" y="71"/>
                  </a:lnTo>
                  <a:lnTo>
                    <a:pt x="341" y="69"/>
                  </a:lnTo>
                  <a:lnTo>
                    <a:pt x="343" y="67"/>
                  </a:lnTo>
                  <a:lnTo>
                    <a:pt x="343" y="64"/>
                  </a:lnTo>
                  <a:lnTo>
                    <a:pt x="352" y="67"/>
                  </a:lnTo>
                  <a:lnTo>
                    <a:pt x="352" y="67"/>
                  </a:lnTo>
                  <a:lnTo>
                    <a:pt x="350" y="60"/>
                  </a:lnTo>
                  <a:lnTo>
                    <a:pt x="350" y="56"/>
                  </a:lnTo>
                  <a:lnTo>
                    <a:pt x="347" y="53"/>
                  </a:lnTo>
                  <a:lnTo>
                    <a:pt x="341" y="51"/>
                  </a:lnTo>
                  <a:lnTo>
                    <a:pt x="341" y="51"/>
                  </a:lnTo>
                  <a:lnTo>
                    <a:pt x="341" y="47"/>
                  </a:lnTo>
                  <a:lnTo>
                    <a:pt x="345" y="44"/>
                  </a:lnTo>
                  <a:lnTo>
                    <a:pt x="356" y="40"/>
                  </a:lnTo>
                  <a:lnTo>
                    <a:pt x="361" y="40"/>
                  </a:lnTo>
                  <a:lnTo>
                    <a:pt x="365" y="40"/>
                  </a:lnTo>
                  <a:lnTo>
                    <a:pt x="370" y="42"/>
                  </a:lnTo>
                  <a:lnTo>
                    <a:pt x="370" y="47"/>
                  </a:lnTo>
                  <a:lnTo>
                    <a:pt x="370" y="47"/>
                  </a:lnTo>
                  <a:lnTo>
                    <a:pt x="376" y="47"/>
                  </a:lnTo>
                  <a:lnTo>
                    <a:pt x="381" y="44"/>
                  </a:lnTo>
                  <a:lnTo>
                    <a:pt x="385" y="44"/>
                  </a:lnTo>
                  <a:lnTo>
                    <a:pt x="390" y="47"/>
                  </a:lnTo>
                  <a:lnTo>
                    <a:pt x="390" y="47"/>
                  </a:lnTo>
                  <a:lnTo>
                    <a:pt x="401" y="56"/>
                  </a:lnTo>
                  <a:lnTo>
                    <a:pt x="401" y="56"/>
                  </a:lnTo>
                  <a:lnTo>
                    <a:pt x="412" y="58"/>
                  </a:lnTo>
                  <a:lnTo>
                    <a:pt x="432" y="62"/>
                  </a:lnTo>
                  <a:lnTo>
                    <a:pt x="432" y="62"/>
                  </a:lnTo>
                  <a:lnTo>
                    <a:pt x="430" y="60"/>
                  </a:lnTo>
                  <a:lnTo>
                    <a:pt x="427" y="60"/>
                  </a:lnTo>
                  <a:lnTo>
                    <a:pt x="423" y="58"/>
                  </a:lnTo>
                  <a:lnTo>
                    <a:pt x="423" y="58"/>
                  </a:lnTo>
                  <a:lnTo>
                    <a:pt x="427" y="53"/>
                  </a:lnTo>
                  <a:lnTo>
                    <a:pt x="430" y="51"/>
                  </a:lnTo>
                  <a:lnTo>
                    <a:pt x="434" y="51"/>
                  </a:lnTo>
                  <a:lnTo>
                    <a:pt x="434" y="51"/>
                  </a:lnTo>
                  <a:lnTo>
                    <a:pt x="430" y="44"/>
                  </a:lnTo>
                  <a:lnTo>
                    <a:pt x="421" y="42"/>
                  </a:lnTo>
                  <a:lnTo>
                    <a:pt x="401" y="40"/>
                  </a:lnTo>
                  <a:lnTo>
                    <a:pt x="401" y="40"/>
                  </a:lnTo>
                  <a:lnTo>
                    <a:pt x="401" y="36"/>
                  </a:lnTo>
                  <a:lnTo>
                    <a:pt x="403" y="33"/>
                  </a:lnTo>
                  <a:lnTo>
                    <a:pt x="410" y="31"/>
                  </a:lnTo>
                  <a:lnTo>
                    <a:pt x="427" y="31"/>
                  </a:lnTo>
                  <a:lnTo>
                    <a:pt x="427" y="31"/>
                  </a:lnTo>
                  <a:lnTo>
                    <a:pt x="427" y="27"/>
                  </a:lnTo>
                  <a:lnTo>
                    <a:pt x="425" y="24"/>
                  </a:lnTo>
                  <a:lnTo>
                    <a:pt x="416" y="24"/>
                  </a:lnTo>
                  <a:lnTo>
                    <a:pt x="416" y="24"/>
                  </a:lnTo>
                  <a:lnTo>
                    <a:pt x="418" y="20"/>
                  </a:lnTo>
                  <a:lnTo>
                    <a:pt x="423" y="18"/>
                  </a:lnTo>
                  <a:lnTo>
                    <a:pt x="427" y="18"/>
                  </a:lnTo>
                  <a:lnTo>
                    <a:pt x="432" y="18"/>
                  </a:lnTo>
                  <a:lnTo>
                    <a:pt x="441" y="22"/>
                  </a:lnTo>
                  <a:lnTo>
                    <a:pt x="450" y="24"/>
                  </a:lnTo>
                  <a:lnTo>
                    <a:pt x="450" y="24"/>
                  </a:lnTo>
                  <a:lnTo>
                    <a:pt x="454" y="24"/>
                  </a:lnTo>
                  <a:lnTo>
                    <a:pt x="458" y="22"/>
                  </a:lnTo>
                  <a:lnTo>
                    <a:pt x="461" y="20"/>
                  </a:lnTo>
                  <a:lnTo>
                    <a:pt x="465" y="20"/>
                  </a:lnTo>
                  <a:lnTo>
                    <a:pt x="465" y="20"/>
                  </a:lnTo>
                  <a:lnTo>
                    <a:pt x="478" y="22"/>
                  </a:lnTo>
                  <a:lnTo>
                    <a:pt x="490" y="24"/>
                  </a:lnTo>
                  <a:lnTo>
                    <a:pt x="501" y="24"/>
                  </a:lnTo>
                  <a:lnTo>
                    <a:pt x="512" y="20"/>
                  </a:lnTo>
                  <a:lnTo>
                    <a:pt x="512" y="20"/>
                  </a:lnTo>
                  <a:lnTo>
                    <a:pt x="516" y="18"/>
                  </a:lnTo>
                  <a:lnTo>
                    <a:pt x="521" y="18"/>
                  </a:lnTo>
                  <a:lnTo>
                    <a:pt x="534" y="16"/>
                  </a:lnTo>
                  <a:lnTo>
                    <a:pt x="534" y="16"/>
                  </a:lnTo>
                  <a:lnTo>
                    <a:pt x="536" y="16"/>
                  </a:lnTo>
                  <a:lnTo>
                    <a:pt x="536" y="11"/>
                  </a:lnTo>
                  <a:lnTo>
                    <a:pt x="538" y="4"/>
                  </a:lnTo>
                  <a:lnTo>
                    <a:pt x="538" y="4"/>
                  </a:lnTo>
                  <a:lnTo>
                    <a:pt x="547" y="4"/>
                  </a:lnTo>
                  <a:lnTo>
                    <a:pt x="556" y="4"/>
                  </a:lnTo>
                  <a:lnTo>
                    <a:pt x="556" y="4"/>
                  </a:lnTo>
                  <a:lnTo>
                    <a:pt x="563" y="2"/>
                  </a:lnTo>
                  <a:lnTo>
                    <a:pt x="567" y="2"/>
                  </a:lnTo>
                  <a:lnTo>
                    <a:pt x="567" y="2"/>
                  </a:lnTo>
                  <a:lnTo>
                    <a:pt x="583" y="4"/>
                  </a:lnTo>
                  <a:lnTo>
                    <a:pt x="592" y="4"/>
                  </a:lnTo>
                  <a:lnTo>
                    <a:pt x="603" y="4"/>
                  </a:lnTo>
                  <a:lnTo>
                    <a:pt x="603" y="4"/>
                  </a:lnTo>
                  <a:lnTo>
                    <a:pt x="627" y="2"/>
                  </a:lnTo>
                  <a:lnTo>
                    <a:pt x="643" y="0"/>
                  </a:lnTo>
                  <a:lnTo>
                    <a:pt x="659" y="2"/>
                  </a:lnTo>
                  <a:lnTo>
                    <a:pt x="659" y="2"/>
                  </a:lnTo>
                  <a:lnTo>
                    <a:pt x="665" y="2"/>
                  </a:lnTo>
                  <a:lnTo>
                    <a:pt x="670" y="4"/>
                  </a:lnTo>
                  <a:lnTo>
                    <a:pt x="670" y="4"/>
                  </a:lnTo>
                  <a:lnTo>
                    <a:pt x="687" y="7"/>
                  </a:lnTo>
                  <a:lnTo>
                    <a:pt x="699" y="7"/>
                  </a:lnTo>
                  <a:lnTo>
                    <a:pt x="705" y="9"/>
                  </a:lnTo>
                  <a:lnTo>
                    <a:pt x="710" y="11"/>
                  </a:lnTo>
                  <a:lnTo>
                    <a:pt x="712" y="13"/>
                  </a:lnTo>
                  <a:lnTo>
                    <a:pt x="712" y="20"/>
                  </a:lnTo>
                  <a:lnTo>
                    <a:pt x="712" y="20"/>
                  </a:lnTo>
                  <a:lnTo>
                    <a:pt x="719" y="20"/>
                  </a:lnTo>
                  <a:lnTo>
                    <a:pt x="723" y="20"/>
                  </a:lnTo>
                  <a:lnTo>
                    <a:pt x="725" y="18"/>
                  </a:lnTo>
                  <a:lnTo>
                    <a:pt x="732" y="16"/>
                  </a:lnTo>
                  <a:lnTo>
                    <a:pt x="732" y="16"/>
                  </a:lnTo>
                  <a:lnTo>
                    <a:pt x="732" y="20"/>
                  </a:lnTo>
                  <a:lnTo>
                    <a:pt x="734" y="22"/>
                  </a:lnTo>
                  <a:lnTo>
                    <a:pt x="739" y="27"/>
                  </a:lnTo>
                  <a:lnTo>
                    <a:pt x="745" y="29"/>
                  </a:lnTo>
                  <a:lnTo>
                    <a:pt x="750" y="31"/>
                  </a:lnTo>
                  <a:lnTo>
                    <a:pt x="750" y="31"/>
                  </a:lnTo>
                  <a:lnTo>
                    <a:pt x="756" y="31"/>
                  </a:lnTo>
                  <a:lnTo>
                    <a:pt x="761" y="31"/>
                  </a:lnTo>
                  <a:lnTo>
                    <a:pt x="763" y="29"/>
                  </a:lnTo>
                  <a:lnTo>
                    <a:pt x="770" y="29"/>
                  </a:lnTo>
                  <a:lnTo>
                    <a:pt x="770" y="29"/>
                  </a:lnTo>
                  <a:lnTo>
                    <a:pt x="770" y="31"/>
                  </a:lnTo>
                  <a:lnTo>
                    <a:pt x="770" y="36"/>
                  </a:lnTo>
                  <a:lnTo>
                    <a:pt x="776" y="36"/>
                  </a:lnTo>
                  <a:lnTo>
                    <a:pt x="785" y="36"/>
                  </a:lnTo>
                  <a:lnTo>
                    <a:pt x="792" y="36"/>
                  </a:lnTo>
                  <a:lnTo>
                    <a:pt x="792" y="36"/>
                  </a:lnTo>
                  <a:lnTo>
                    <a:pt x="788" y="42"/>
                  </a:lnTo>
                  <a:lnTo>
                    <a:pt x="788" y="51"/>
                  </a:lnTo>
                  <a:lnTo>
                    <a:pt x="788" y="51"/>
                  </a:lnTo>
                  <a:lnTo>
                    <a:pt x="785" y="49"/>
                  </a:lnTo>
                  <a:lnTo>
                    <a:pt x="783" y="49"/>
                  </a:lnTo>
                  <a:lnTo>
                    <a:pt x="781" y="51"/>
                  </a:lnTo>
                  <a:lnTo>
                    <a:pt x="781" y="56"/>
                  </a:lnTo>
                  <a:lnTo>
                    <a:pt x="781" y="56"/>
                  </a:lnTo>
                  <a:lnTo>
                    <a:pt x="719" y="58"/>
                  </a:lnTo>
                  <a:lnTo>
                    <a:pt x="663" y="62"/>
                  </a:lnTo>
                  <a:lnTo>
                    <a:pt x="663" y="62"/>
                  </a:lnTo>
                  <a:lnTo>
                    <a:pt x="661" y="62"/>
                  </a:lnTo>
                  <a:lnTo>
                    <a:pt x="659" y="67"/>
                  </a:lnTo>
                  <a:lnTo>
                    <a:pt x="659" y="67"/>
                  </a:lnTo>
                  <a:lnTo>
                    <a:pt x="656" y="64"/>
                  </a:lnTo>
                  <a:lnTo>
                    <a:pt x="656" y="64"/>
                  </a:lnTo>
                  <a:lnTo>
                    <a:pt x="659" y="62"/>
                  </a:lnTo>
                  <a:lnTo>
                    <a:pt x="659" y="62"/>
                  </a:lnTo>
                  <a:lnTo>
                    <a:pt x="659" y="60"/>
                  </a:lnTo>
                  <a:lnTo>
                    <a:pt x="656" y="60"/>
                  </a:lnTo>
                  <a:lnTo>
                    <a:pt x="652" y="58"/>
                  </a:lnTo>
                  <a:lnTo>
                    <a:pt x="652" y="58"/>
                  </a:lnTo>
                  <a:lnTo>
                    <a:pt x="652" y="62"/>
                  </a:lnTo>
                  <a:lnTo>
                    <a:pt x="652" y="67"/>
                  </a:lnTo>
                  <a:lnTo>
                    <a:pt x="652" y="67"/>
                  </a:lnTo>
                  <a:lnTo>
                    <a:pt x="645" y="67"/>
                  </a:lnTo>
                  <a:lnTo>
                    <a:pt x="641" y="67"/>
                  </a:lnTo>
                  <a:lnTo>
                    <a:pt x="636" y="67"/>
                  </a:lnTo>
                  <a:lnTo>
                    <a:pt x="632" y="69"/>
                  </a:lnTo>
                  <a:lnTo>
                    <a:pt x="632"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2139950" y="2238375"/>
              <a:ext cx="719138" cy="385763"/>
            </a:xfrm>
            <a:custGeom>
              <a:avLst/>
              <a:gdLst>
                <a:gd name="T0" fmla="*/ 422 w 453"/>
                <a:gd name="T1" fmla="*/ 20 h 243"/>
                <a:gd name="T2" fmla="*/ 449 w 453"/>
                <a:gd name="T3" fmla="*/ 36 h 243"/>
                <a:gd name="T4" fmla="*/ 438 w 453"/>
                <a:gd name="T5" fmla="*/ 45 h 243"/>
                <a:gd name="T6" fmla="*/ 420 w 453"/>
                <a:gd name="T7" fmla="*/ 51 h 243"/>
                <a:gd name="T8" fmla="*/ 404 w 453"/>
                <a:gd name="T9" fmla="*/ 56 h 243"/>
                <a:gd name="T10" fmla="*/ 369 w 453"/>
                <a:gd name="T11" fmla="*/ 65 h 243"/>
                <a:gd name="T12" fmla="*/ 391 w 453"/>
                <a:gd name="T13" fmla="*/ 62 h 243"/>
                <a:gd name="T14" fmla="*/ 355 w 453"/>
                <a:gd name="T15" fmla="*/ 78 h 243"/>
                <a:gd name="T16" fmla="*/ 329 w 453"/>
                <a:gd name="T17" fmla="*/ 91 h 243"/>
                <a:gd name="T18" fmla="*/ 317 w 453"/>
                <a:gd name="T19" fmla="*/ 98 h 243"/>
                <a:gd name="T20" fmla="*/ 304 w 453"/>
                <a:gd name="T21" fmla="*/ 109 h 243"/>
                <a:gd name="T22" fmla="*/ 280 w 453"/>
                <a:gd name="T23" fmla="*/ 120 h 243"/>
                <a:gd name="T24" fmla="*/ 260 w 453"/>
                <a:gd name="T25" fmla="*/ 129 h 243"/>
                <a:gd name="T26" fmla="*/ 244 w 453"/>
                <a:gd name="T27" fmla="*/ 138 h 243"/>
                <a:gd name="T28" fmla="*/ 229 w 453"/>
                <a:gd name="T29" fmla="*/ 147 h 243"/>
                <a:gd name="T30" fmla="*/ 244 w 453"/>
                <a:gd name="T31" fmla="*/ 163 h 243"/>
                <a:gd name="T32" fmla="*/ 231 w 453"/>
                <a:gd name="T33" fmla="*/ 169 h 243"/>
                <a:gd name="T34" fmla="*/ 200 w 453"/>
                <a:gd name="T35" fmla="*/ 185 h 243"/>
                <a:gd name="T36" fmla="*/ 197 w 453"/>
                <a:gd name="T37" fmla="*/ 194 h 243"/>
                <a:gd name="T38" fmla="*/ 180 w 453"/>
                <a:gd name="T39" fmla="*/ 207 h 243"/>
                <a:gd name="T40" fmla="*/ 195 w 453"/>
                <a:gd name="T41" fmla="*/ 223 h 243"/>
                <a:gd name="T42" fmla="*/ 175 w 453"/>
                <a:gd name="T43" fmla="*/ 234 h 243"/>
                <a:gd name="T44" fmla="*/ 157 w 453"/>
                <a:gd name="T45" fmla="*/ 240 h 243"/>
                <a:gd name="T46" fmla="*/ 137 w 453"/>
                <a:gd name="T47" fmla="*/ 229 h 243"/>
                <a:gd name="T48" fmla="*/ 84 w 453"/>
                <a:gd name="T49" fmla="*/ 227 h 243"/>
                <a:gd name="T50" fmla="*/ 55 w 453"/>
                <a:gd name="T51" fmla="*/ 234 h 243"/>
                <a:gd name="T52" fmla="*/ 42 w 453"/>
                <a:gd name="T53" fmla="*/ 216 h 243"/>
                <a:gd name="T54" fmla="*/ 51 w 453"/>
                <a:gd name="T55" fmla="*/ 196 h 243"/>
                <a:gd name="T56" fmla="*/ 71 w 453"/>
                <a:gd name="T57" fmla="*/ 200 h 243"/>
                <a:gd name="T58" fmla="*/ 97 w 453"/>
                <a:gd name="T59" fmla="*/ 196 h 243"/>
                <a:gd name="T60" fmla="*/ 84 w 453"/>
                <a:gd name="T61" fmla="*/ 185 h 243"/>
                <a:gd name="T62" fmla="*/ 46 w 453"/>
                <a:gd name="T63" fmla="*/ 180 h 243"/>
                <a:gd name="T64" fmla="*/ 82 w 453"/>
                <a:gd name="T65" fmla="*/ 158 h 243"/>
                <a:gd name="T66" fmla="*/ 115 w 453"/>
                <a:gd name="T67" fmla="*/ 147 h 243"/>
                <a:gd name="T68" fmla="*/ 102 w 453"/>
                <a:gd name="T69" fmla="*/ 138 h 243"/>
                <a:gd name="T70" fmla="*/ 91 w 453"/>
                <a:gd name="T71" fmla="*/ 127 h 243"/>
                <a:gd name="T72" fmla="*/ 77 w 453"/>
                <a:gd name="T73" fmla="*/ 116 h 243"/>
                <a:gd name="T74" fmla="*/ 106 w 453"/>
                <a:gd name="T75" fmla="*/ 109 h 243"/>
                <a:gd name="T76" fmla="*/ 126 w 453"/>
                <a:gd name="T77" fmla="*/ 120 h 243"/>
                <a:gd name="T78" fmla="*/ 160 w 453"/>
                <a:gd name="T79" fmla="*/ 96 h 243"/>
                <a:gd name="T80" fmla="*/ 166 w 453"/>
                <a:gd name="T81" fmla="*/ 82 h 243"/>
                <a:gd name="T82" fmla="*/ 135 w 453"/>
                <a:gd name="T83" fmla="*/ 91 h 243"/>
                <a:gd name="T84" fmla="*/ 73 w 453"/>
                <a:gd name="T85" fmla="*/ 94 h 243"/>
                <a:gd name="T86" fmla="*/ 53 w 453"/>
                <a:gd name="T87" fmla="*/ 82 h 243"/>
                <a:gd name="T88" fmla="*/ 24 w 453"/>
                <a:gd name="T89" fmla="*/ 76 h 243"/>
                <a:gd name="T90" fmla="*/ 11 w 453"/>
                <a:gd name="T91" fmla="*/ 62 h 243"/>
                <a:gd name="T92" fmla="*/ 2 w 453"/>
                <a:gd name="T93" fmla="*/ 54 h 243"/>
                <a:gd name="T94" fmla="*/ 73 w 453"/>
                <a:gd name="T95" fmla="*/ 36 h 243"/>
                <a:gd name="T96" fmla="*/ 113 w 453"/>
                <a:gd name="T97" fmla="*/ 27 h 243"/>
                <a:gd name="T98" fmla="*/ 177 w 453"/>
                <a:gd name="T99" fmla="*/ 11 h 243"/>
                <a:gd name="T100" fmla="*/ 220 w 453"/>
                <a:gd name="T101" fmla="*/ 5 h 243"/>
                <a:gd name="T102" fmla="*/ 255 w 453"/>
                <a:gd name="T103" fmla="*/ 5 h 243"/>
                <a:gd name="T104" fmla="*/ 297 w 453"/>
                <a:gd name="T105" fmla="*/ 2 h 243"/>
                <a:gd name="T106" fmla="*/ 311 w 453"/>
                <a:gd name="T107" fmla="*/ 2 h 243"/>
                <a:gd name="T108" fmla="*/ 375 w 453"/>
                <a:gd name="T109" fmla="*/ 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43">
                  <a:moveTo>
                    <a:pt x="422" y="7"/>
                  </a:moveTo>
                  <a:lnTo>
                    <a:pt x="422" y="7"/>
                  </a:lnTo>
                  <a:lnTo>
                    <a:pt x="420" y="9"/>
                  </a:lnTo>
                  <a:lnTo>
                    <a:pt x="420" y="11"/>
                  </a:lnTo>
                  <a:lnTo>
                    <a:pt x="422" y="16"/>
                  </a:lnTo>
                  <a:lnTo>
                    <a:pt x="422" y="20"/>
                  </a:lnTo>
                  <a:lnTo>
                    <a:pt x="422" y="20"/>
                  </a:lnTo>
                  <a:lnTo>
                    <a:pt x="453" y="20"/>
                  </a:lnTo>
                  <a:lnTo>
                    <a:pt x="453" y="20"/>
                  </a:lnTo>
                  <a:lnTo>
                    <a:pt x="453" y="25"/>
                  </a:lnTo>
                  <a:lnTo>
                    <a:pt x="451" y="29"/>
                  </a:lnTo>
                  <a:lnTo>
                    <a:pt x="451" y="31"/>
                  </a:lnTo>
                  <a:lnTo>
                    <a:pt x="449" y="36"/>
                  </a:lnTo>
                  <a:lnTo>
                    <a:pt x="449" y="36"/>
                  </a:lnTo>
                  <a:lnTo>
                    <a:pt x="444" y="36"/>
                  </a:lnTo>
                  <a:lnTo>
                    <a:pt x="440" y="36"/>
                  </a:lnTo>
                  <a:lnTo>
                    <a:pt x="438" y="36"/>
                  </a:lnTo>
                  <a:lnTo>
                    <a:pt x="438" y="36"/>
                  </a:lnTo>
                  <a:lnTo>
                    <a:pt x="438" y="40"/>
                  </a:lnTo>
                  <a:lnTo>
                    <a:pt x="438" y="45"/>
                  </a:lnTo>
                  <a:lnTo>
                    <a:pt x="438" y="45"/>
                  </a:lnTo>
                  <a:lnTo>
                    <a:pt x="429" y="47"/>
                  </a:lnTo>
                  <a:lnTo>
                    <a:pt x="424" y="47"/>
                  </a:lnTo>
                  <a:lnTo>
                    <a:pt x="422" y="45"/>
                  </a:lnTo>
                  <a:lnTo>
                    <a:pt x="422" y="45"/>
                  </a:lnTo>
                  <a:lnTo>
                    <a:pt x="420" y="45"/>
                  </a:lnTo>
                  <a:lnTo>
                    <a:pt x="420" y="47"/>
                  </a:lnTo>
                  <a:lnTo>
                    <a:pt x="420" y="51"/>
                  </a:lnTo>
                  <a:lnTo>
                    <a:pt x="420" y="51"/>
                  </a:lnTo>
                  <a:lnTo>
                    <a:pt x="415" y="51"/>
                  </a:lnTo>
                  <a:lnTo>
                    <a:pt x="409" y="51"/>
                  </a:lnTo>
                  <a:lnTo>
                    <a:pt x="406" y="51"/>
                  </a:lnTo>
                  <a:lnTo>
                    <a:pt x="404" y="54"/>
                  </a:lnTo>
                  <a:lnTo>
                    <a:pt x="404" y="56"/>
                  </a:lnTo>
                  <a:lnTo>
                    <a:pt x="404" y="56"/>
                  </a:lnTo>
                  <a:lnTo>
                    <a:pt x="393" y="54"/>
                  </a:lnTo>
                  <a:lnTo>
                    <a:pt x="382" y="54"/>
                  </a:lnTo>
                  <a:lnTo>
                    <a:pt x="373" y="56"/>
                  </a:lnTo>
                  <a:lnTo>
                    <a:pt x="369" y="58"/>
                  </a:lnTo>
                  <a:lnTo>
                    <a:pt x="366" y="62"/>
                  </a:lnTo>
                  <a:lnTo>
                    <a:pt x="366" y="62"/>
                  </a:lnTo>
                  <a:lnTo>
                    <a:pt x="369" y="65"/>
                  </a:lnTo>
                  <a:lnTo>
                    <a:pt x="371" y="67"/>
                  </a:lnTo>
                  <a:lnTo>
                    <a:pt x="377" y="65"/>
                  </a:lnTo>
                  <a:lnTo>
                    <a:pt x="384" y="62"/>
                  </a:lnTo>
                  <a:lnTo>
                    <a:pt x="389" y="58"/>
                  </a:lnTo>
                  <a:lnTo>
                    <a:pt x="389" y="58"/>
                  </a:lnTo>
                  <a:lnTo>
                    <a:pt x="391" y="60"/>
                  </a:lnTo>
                  <a:lnTo>
                    <a:pt x="391" y="62"/>
                  </a:lnTo>
                  <a:lnTo>
                    <a:pt x="389" y="67"/>
                  </a:lnTo>
                  <a:lnTo>
                    <a:pt x="389" y="71"/>
                  </a:lnTo>
                  <a:lnTo>
                    <a:pt x="389" y="71"/>
                  </a:lnTo>
                  <a:lnTo>
                    <a:pt x="380" y="71"/>
                  </a:lnTo>
                  <a:lnTo>
                    <a:pt x="371" y="74"/>
                  </a:lnTo>
                  <a:lnTo>
                    <a:pt x="355" y="78"/>
                  </a:lnTo>
                  <a:lnTo>
                    <a:pt x="355" y="78"/>
                  </a:lnTo>
                  <a:lnTo>
                    <a:pt x="346" y="82"/>
                  </a:lnTo>
                  <a:lnTo>
                    <a:pt x="342" y="89"/>
                  </a:lnTo>
                  <a:lnTo>
                    <a:pt x="342" y="89"/>
                  </a:lnTo>
                  <a:lnTo>
                    <a:pt x="337" y="89"/>
                  </a:lnTo>
                  <a:lnTo>
                    <a:pt x="331" y="89"/>
                  </a:lnTo>
                  <a:lnTo>
                    <a:pt x="331" y="89"/>
                  </a:lnTo>
                  <a:lnTo>
                    <a:pt x="329" y="91"/>
                  </a:lnTo>
                  <a:lnTo>
                    <a:pt x="329" y="94"/>
                  </a:lnTo>
                  <a:lnTo>
                    <a:pt x="329" y="96"/>
                  </a:lnTo>
                  <a:lnTo>
                    <a:pt x="329" y="98"/>
                  </a:lnTo>
                  <a:lnTo>
                    <a:pt x="329" y="98"/>
                  </a:lnTo>
                  <a:lnTo>
                    <a:pt x="324" y="98"/>
                  </a:lnTo>
                  <a:lnTo>
                    <a:pt x="320" y="98"/>
                  </a:lnTo>
                  <a:lnTo>
                    <a:pt x="317" y="98"/>
                  </a:lnTo>
                  <a:lnTo>
                    <a:pt x="317" y="100"/>
                  </a:lnTo>
                  <a:lnTo>
                    <a:pt x="317" y="100"/>
                  </a:lnTo>
                  <a:lnTo>
                    <a:pt x="315" y="102"/>
                  </a:lnTo>
                  <a:lnTo>
                    <a:pt x="311" y="105"/>
                  </a:lnTo>
                  <a:lnTo>
                    <a:pt x="306" y="105"/>
                  </a:lnTo>
                  <a:lnTo>
                    <a:pt x="304" y="109"/>
                  </a:lnTo>
                  <a:lnTo>
                    <a:pt x="304" y="109"/>
                  </a:lnTo>
                  <a:lnTo>
                    <a:pt x="304" y="111"/>
                  </a:lnTo>
                  <a:lnTo>
                    <a:pt x="300" y="114"/>
                  </a:lnTo>
                  <a:lnTo>
                    <a:pt x="293" y="114"/>
                  </a:lnTo>
                  <a:lnTo>
                    <a:pt x="291" y="116"/>
                  </a:lnTo>
                  <a:lnTo>
                    <a:pt x="291" y="116"/>
                  </a:lnTo>
                  <a:lnTo>
                    <a:pt x="286" y="118"/>
                  </a:lnTo>
                  <a:lnTo>
                    <a:pt x="280" y="120"/>
                  </a:lnTo>
                  <a:lnTo>
                    <a:pt x="266" y="125"/>
                  </a:lnTo>
                  <a:lnTo>
                    <a:pt x="266" y="125"/>
                  </a:lnTo>
                  <a:lnTo>
                    <a:pt x="266" y="125"/>
                  </a:lnTo>
                  <a:lnTo>
                    <a:pt x="266" y="127"/>
                  </a:lnTo>
                  <a:lnTo>
                    <a:pt x="264" y="127"/>
                  </a:lnTo>
                  <a:lnTo>
                    <a:pt x="264" y="127"/>
                  </a:lnTo>
                  <a:lnTo>
                    <a:pt x="260" y="129"/>
                  </a:lnTo>
                  <a:lnTo>
                    <a:pt x="257" y="129"/>
                  </a:lnTo>
                  <a:lnTo>
                    <a:pt x="257" y="131"/>
                  </a:lnTo>
                  <a:lnTo>
                    <a:pt x="255" y="136"/>
                  </a:lnTo>
                  <a:lnTo>
                    <a:pt x="255" y="136"/>
                  </a:lnTo>
                  <a:lnTo>
                    <a:pt x="251" y="136"/>
                  </a:lnTo>
                  <a:lnTo>
                    <a:pt x="251" y="136"/>
                  </a:lnTo>
                  <a:lnTo>
                    <a:pt x="244" y="138"/>
                  </a:lnTo>
                  <a:lnTo>
                    <a:pt x="237" y="140"/>
                  </a:lnTo>
                  <a:lnTo>
                    <a:pt x="229" y="138"/>
                  </a:lnTo>
                  <a:lnTo>
                    <a:pt x="229" y="138"/>
                  </a:lnTo>
                  <a:lnTo>
                    <a:pt x="231" y="143"/>
                  </a:lnTo>
                  <a:lnTo>
                    <a:pt x="235" y="145"/>
                  </a:lnTo>
                  <a:lnTo>
                    <a:pt x="235" y="147"/>
                  </a:lnTo>
                  <a:lnTo>
                    <a:pt x="229" y="147"/>
                  </a:lnTo>
                  <a:lnTo>
                    <a:pt x="229" y="147"/>
                  </a:lnTo>
                  <a:lnTo>
                    <a:pt x="231" y="149"/>
                  </a:lnTo>
                  <a:lnTo>
                    <a:pt x="233" y="149"/>
                  </a:lnTo>
                  <a:lnTo>
                    <a:pt x="240" y="151"/>
                  </a:lnTo>
                  <a:lnTo>
                    <a:pt x="244" y="154"/>
                  </a:lnTo>
                  <a:lnTo>
                    <a:pt x="244" y="158"/>
                  </a:lnTo>
                  <a:lnTo>
                    <a:pt x="244" y="163"/>
                  </a:lnTo>
                  <a:lnTo>
                    <a:pt x="244" y="163"/>
                  </a:lnTo>
                  <a:lnTo>
                    <a:pt x="240" y="158"/>
                  </a:lnTo>
                  <a:lnTo>
                    <a:pt x="237" y="160"/>
                  </a:lnTo>
                  <a:lnTo>
                    <a:pt x="237" y="174"/>
                  </a:lnTo>
                  <a:lnTo>
                    <a:pt x="237" y="174"/>
                  </a:lnTo>
                  <a:lnTo>
                    <a:pt x="233" y="169"/>
                  </a:lnTo>
                  <a:lnTo>
                    <a:pt x="231" y="169"/>
                  </a:lnTo>
                  <a:lnTo>
                    <a:pt x="226" y="171"/>
                  </a:lnTo>
                  <a:lnTo>
                    <a:pt x="222" y="176"/>
                  </a:lnTo>
                  <a:lnTo>
                    <a:pt x="217" y="180"/>
                  </a:lnTo>
                  <a:lnTo>
                    <a:pt x="217" y="180"/>
                  </a:lnTo>
                  <a:lnTo>
                    <a:pt x="211" y="183"/>
                  </a:lnTo>
                  <a:lnTo>
                    <a:pt x="204" y="185"/>
                  </a:lnTo>
                  <a:lnTo>
                    <a:pt x="200" y="185"/>
                  </a:lnTo>
                  <a:lnTo>
                    <a:pt x="195" y="189"/>
                  </a:lnTo>
                  <a:lnTo>
                    <a:pt x="195" y="189"/>
                  </a:lnTo>
                  <a:lnTo>
                    <a:pt x="195" y="191"/>
                  </a:lnTo>
                  <a:lnTo>
                    <a:pt x="195" y="191"/>
                  </a:lnTo>
                  <a:lnTo>
                    <a:pt x="197" y="191"/>
                  </a:lnTo>
                  <a:lnTo>
                    <a:pt x="197" y="191"/>
                  </a:lnTo>
                  <a:lnTo>
                    <a:pt x="197" y="194"/>
                  </a:lnTo>
                  <a:lnTo>
                    <a:pt x="193" y="196"/>
                  </a:lnTo>
                  <a:lnTo>
                    <a:pt x="191" y="198"/>
                  </a:lnTo>
                  <a:lnTo>
                    <a:pt x="195" y="200"/>
                  </a:lnTo>
                  <a:lnTo>
                    <a:pt x="195" y="200"/>
                  </a:lnTo>
                  <a:lnTo>
                    <a:pt x="193" y="203"/>
                  </a:lnTo>
                  <a:lnTo>
                    <a:pt x="188" y="205"/>
                  </a:lnTo>
                  <a:lnTo>
                    <a:pt x="180" y="207"/>
                  </a:lnTo>
                  <a:lnTo>
                    <a:pt x="171" y="209"/>
                  </a:lnTo>
                  <a:lnTo>
                    <a:pt x="166" y="211"/>
                  </a:lnTo>
                  <a:lnTo>
                    <a:pt x="164" y="216"/>
                  </a:lnTo>
                  <a:lnTo>
                    <a:pt x="164" y="216"/>
                  </a:lnTo>
                  <a:lnTo>
                    <a:pt x="171" y="218"/>
                  </a:lnTo>
                  <a:lnTo>
                    <a:pt x="177" y="223"/>
                  </a:lnTo>
                  <a:lnTo>
                    <a:pt x="195" y="223"/>
                  </a:lnTo>
                  <a:lnTo>
                    <a:pt x="195" y="223"/>
                  </a:lnTo>
                  <a:lnTo>
                    <a:pt x="195" y="227"/>
                  </a:lnTo>
                  <a:lnTo>
                    <a:pt x="193" y="229"/>
                  </a:lnTo>
                  <a:lnTo>
                    <a:pt x="186" y="229"/>
                  </a:lnTo>
                  <a:lnTo>
                    <a:pt x="180" y="229"/>
                  </a:lnTo>
                  <a:lnTo>
                    <a:pt x="177" y="231"/>
                  </a:lnTo>
                  <a:lnTo>
                    <a:pt x="175" y="234"/>
                  </a:lnTo>
                  <a:lnTo>
                    <a:pt x="175" y="234"/>
                  </a:lnTo>
                  <a:lnTo>
                    <a:pt x="175" y="236"/>
                  </a:lnTo>
                  <a:lnTo>
                    <a:pt x="173" y="236"/>
                  </a:lnTo>
                  <a:lnTo>
                    <a:pt x="168" y="234"/>
                  </a:lnTo>
                  <a:lnTo>
                    <a:pt x="168" y="234"/>
                  </a:lnTo>
                  <a:lnTo>
                    <a:pt x="162" y="236"/>
                  </a:lnTo>
                  <a:lnTo>
                    <a:pt x="157" y="240"/>
                  </a:lnTo>
                  <a:lnTo>
                    <a:pt x="151" y="243"/>
                  </a:lnTo>
                  <a:lnTo>
                    <a:pt x="146" y="243"/>
                  </a:lnTo>
                  <a:lnTo>
                    <a:pt x="146" y="243"/>
                  </a:lnTo>
                  <a:lnTo>
                    <a:pt x="140" y="238"/>
                  </a:lnTo>
                  <a:lnTo>
                    <a:pt x="137" y="234"/>
                  </a:lnTo>
                  <a:lnTo>
                    <a:pt x="137" y="229"/>
                  </a:lnTo>
                  <a:lnTo>
                    <a:pt x="137" y="229"/>
                  </a:lnTo>
                  <a:lnTo>
                    <a:pt x="124" y="229"/>
                  </a:lnTo>
                  <a:lnTo>
                    <a:pt x="113" y="231"/>
                  </a:lnTo>
                  <a:lnTo>
                    <a:pt x="100" y="231"/>
                  </a:lnTo>
                  <a:lnTo>
                    <a:pt x="88" y="229"/>
                  </a:lnTo>
                  <a:lnTo>
                    <a:pt x="88" y="229"/>
                  </a:lnTo>
                  <a:lnTo>
                    <a:pt x="86" y="229"/>
                  </a:lnTo>
                  <a:lnTo>
                    <a:pt x="84" y="227"/>
                  </a:lnTo>
                  <a:lnTo>
                    <a:pt x="84" y="227"/>
                  </a:lnTo>
                  <a:lnTo>
                    <a:pt x="80" y="227"/>
                  </a:lnTo>
                  <a:lnTo>
                    <a:pt x="77" y="229"/>
                  </a:lnTo>
                  <a:lnTo>
                    <a:pt x="73" y="231"/>
                  </a:lnTo>
                  <a:lnTo>
                    <a:pt x="68" y="234"/>
                  </a:lnTo>
                  <a:lnTo>
                    <a:pt x="68" y="234"/>
                  </a:lnTo>
                  <a:lnTo>
                    <a:pt x="55" y="234"/>
                  </a:lnTo>
                  <a:lnTo>
                    <a:pt x="44" y="231"/>
                  </a:lnTo>
                  <a:lnTo>
                    <a:pt x="15" y="227"/>
                  </a:lnTo>
                  <a:lnTo>
                    <a:pt x="15" y="227"/>
                  </a:lnTo>
                  <a:lnTo>
                    <a:pt x="26" y="218"/>
                  </a:lnTo>
                  <a:lnTo>
                    <a:pt x="33" y="216"/>
                  </a:lnTo>
                  <a:lnTo>
                    <a:pt x="42" y="216"/>
                  </a:lnTo>
                  <a:lnTo>
                    <a:pt x="42" y="216"/>
                  </a:lnTo>
                  <a:lnTo>
                    <a:pt x="44" y="214"/>
                  </a:lnTo>
                  <a:lnTo>
                    <a:pt x="46" y="211"/>
                  </a:lnTo>
                  <a:lnTo>
                    <a:pt x="46" y="207"/>
                  </a:lnTo>
                  <a:lnTo>
                    <a:pt x="48" y="200"/>
                  </a:lnTo>
                  <a:lnTo>
                    <a:pt x="48" y="198"/>
                  </a:lnTo>
                  <a:lnTo>
                    <a:pt x="51" y="196"/>
                  </a:lnTo>
                  <a:lnTo>
                    <a:pt x="51" y="196"/>
                  </a:lnTo>
                  <a:lnTo>
                    <a:pt x="57" y="196"/>
                  </a:lnTo>
                  <a:lnTo>
                    <a:pt x="60" y="194"/>
                  </a:lnTo>
                  <a:lnTo>
                    <a:pt x="64" y="194"/>
                  </a:lnTo>
                  <a:lnTo>
                    <a:pt x="68" y="191"/>
                  </a:lnTo>
                  <a:lnTo>
                    <a:pt x="68" y="191"/>
                  </a:lnTo>
                  <a:lnTo>
                    <a:pt x="71" y="196"/>
                  </a:lnTo>
                  <a:lnTo>
                    <a:pt x="71" y="200"/>
                  </a:lnTo>
                  <a:lnTo>
                    <a:pt x="77" y="203"/>
                  </a:lnTo>
                  <a:lnTo>
                    <a:pt x="86" y="203"/>
                  </a:lnTo>
                  <a:lnTo>
                    <a:pt x="95" y="203"/>
                  </a:lnTo>
                  <a:lnTo>
                    <a:pt x="95" y="203"/>
                  </a:lnTo>
                  <a:lnTo>
                    <a:pt x="100" y="203"/>
                  </a:lnTo>
                  <a:lnTo>
                    <a:pt x="97" y="198"/>
                  </a:lnTo>
                  <a:lnTo>
                    <a:pt x="97" y="196"/>
                  </a:lnTo>
                  <a:lnTo>
                    <a:pt x="100" y="191"/>
                  </a:lnTo>
                  <a:lnTo>
                    <a:pt x="100" y="191"/>
                  </a:lnTo>
                  <a:lnTo>
                    <a:pt x="97" y="189"/>
                  </a:lnTo>
                  <a:lnTo>
                    <a:pt x="95" y="189"/>
                  </a:lnTo>
                  <a:lnTo>
                    <a:pt x="88" y="187"/>
                  </a:lnTo>
                  <a:lnTo>
                    <a:pt x="86" y="187"/>
                  </a:lnTo>
                  <a:lnTo>
                    <a:pt x="84" y="185"/>
                  </a:lnTo>
                  <a:lnTo>
                    <a:pt x="84" y="183"/>
                  </a:lnTo>
                  <a:lnTo>
                    <a:pt x="84" y="178"/>
                  </a:lnTo>
                  <a:lnTo>
                    <a:pt x="84" y="178"/>
                  </a:lnTo>
                  <a:lnTo>
                    <a:pt x="66" y="183"/>
                  </a:lnTo>
                  <a:lnTo>
                    <a:pt x="57" y="183"/>
                  </a:lnTo>
                  <a:lnTo>
                    <a:pt x="46" y="180"/>
                  </a:lnTo>
                  <a:lnTo>
                    <a:pt x="46" y="180"/>
                  </a:lnTo>
                  <a:lnTo>
                    <a:pt x="48" y="176"/>
                  </a:lnTo>
                  <a:lnTo>
                    <a:pt x="53" y="174"/>
                  </a:lnTo>
                  <a:lnTo>
                    <a:pt x="66" y="169"/>
                  </a:lnTo>
                  <a:lnTo>
                    <a:pt x="66" y="169"/>
                  </a:lnTo>
                  <a:lnTo>
                    <a:pt x="77" y="158"/>
                  </a:lnTo>
                  <a:lnTo>
                    <a:pt x="77" y="158"/>
                  </a:lnTo>
                  <a:lnTo>
                    <a:pt x="82" y="158"/>
                  </a:lnTo>
                  <a:lnTo>
                    <a:pt x="84" y="154"/>
                  </a:lnTo>
                  <a:lnTo>
                    <a:pt x="84" y="154"/>
                  </a:lnTo>
                  <a:lnTo>
                    <a:pt x="95" y="154"/>
                  </a:lnTo>
                  <a:lnTo>
                    <a:pt x="104" y="158"/>
                  </a:lnTo>
                  <a:lnTo>
                    <a:pt x="104" y="158"/>
                  </a:lnTo>
                  <a:lnTo>
                    <a:pt x="111" y="154"/>
                  </a:lnTo>
                  <a:lnTo>
                    <a:pt x="115" y="147"/>
                  </a:lnTo>
                  <a:lnTo>
                    <a:pt x="115" y="147"/>
                  </a:lnTo>
                  <a:lnTo>
                    <a:pt x="113" y="145"/>
                  </a:lnTo>
                  <a:lnTo>
                    <a:pt x="111" y="143"/>
                  </a:lnTo>
                  <a:lnTo>
                    <a:pt x="106" y="143"/>
                  </a:lnTo>
                  <a:lnTo>
                    <a:pt x="104" y="143"/>
                  </a:lnTo>
                  <a:lnTo>
                    <a:pt x="104" y="143"/>
                  </a:lnTo>
                  <a:lnTo>
                    <a:pt x="102" y="138"/>
                  </a:lnTo>
                  <a:lnTo>
                    <a:pt x="100" y="131"/>
                  </a:lnTo>
                  <a:lnTo>
                    <a:pt x="100" y="131"/>
                  </a:lnTo>
                  <a:lnTo>
                    <a:pt x="97" y="129"/>
                  </a:lnTo>
                  <a:lnTo>
                    <a:pt x="95" y="127"/>
                  </a:lnTo>
                  <a:lnTo>
                    <a:pt x="95" y="125"/>
                  </a:lnTo>
                  <a:lnTo>
                    <a:pt x="95" y="125"/>
                  </a:lnTo>
                  <a:lnTo>
                    <a:pt x="91" y="127"/>
                  </a:lnTo>
                  <a:lnTo>
                    <a:pt x="84" y="127"/>
                  </a:lnTo>
                  <a:lnTo>
                    <a:pt x="84" y="127"/>
                  </a:lnTo>
                  <a:lnTo>
                    <a:pt x="84" y="122"/>
                  </a:lnTo>
                  <a:lnTo>
                    <a:pt x="84" y="118"/>
                  </a:lnTo>
                  <a:lnTo>
                    <a:pt x="82" y="116"/>
                  </a:lnTo>
                  <a:lnTo>
                    <a:pt x="77" y="116"/>
                  </a:lnTo>
                  <a:lnTo>
                    <a:pt x="77" y="116"/>
                  </a:lnTo>
                  <a:lnTo>
                    <a:pt x="80" y="111"/>
                  </a:lnTo>
                  <a:lnTo>
                    <a:pt x="84" y="107"/>
                  </a:lnTo>
                  <a:lnTo>
                    <a:pt x="88" y="105"/>
                  </a:lnTo>
                  <a:lnTo>
                    <a:pt x="95" y="105"/>
                  </a:lnTo>
                  <a:lnTo>
                    <a:pt x="95" y="105"/>
                  </a:lnTo>
                  <a:lnTo>
                    <a:pt x="102" y="107"/>
                  </a:lnTo>
                  <a:lnTo>
                    <a:pt x="106" y="109"/>
                  </a:lnTo>
                  <a:lnTo>
                    <a:pt x="111" y="114"/>
                  </a:lnTo>
                  <a:lnTo>
                    <a:pt x="120" y="111"/>
                  </a:lnTo>
                  <a:lnTo>
                    <a:pt x="120" y="111"/>
                  </a:lnTo>
                  <a:lnTo>
                    <a:pt x="120" y="118"/>
                  </a:lnTo>
                  <a:lnTo>
                    <a:pt x="122" y="120"/>
                  </a:lnTo>
                  <a:lnTo>
                    <a:pt x="122" y="120"/>
                  </a:lnTo>
                  <a:lnTo>
                    <a:pt x="126" y="120"/>
                  </a:lnTo>
                  <a:lnTo>
                    <a:pt x="128" y="120"/>
                  </a:lnTo>
                  <a:lnTo>
                    <a:pt x="131" y="114"/>
                  </a:lnTo>
                  <a:lnTo>
                    <a:pt x="131" y="109"/>
                  </a:lnTo>
                  <a:lnTo>
                    <a:pt x="133" y="105"/>
                  </a:lnTo>
                  <a:lnTo>
                    <a:pt x="133" y="105"/>
                  </a:lnTo>
                  <a:lnTo>
                    <a:pt x="146" y="100"/>
                  </a:lnTo>
                  <a:lnTo>
                    <a:pt x="160" y="96"/>
                  </a:lnTo>
                  <a:lnTo>
                    <a:pt x="171" y="91"/>
                  </a:lnTo>
                  <a:lnTo>
                    <a:pt x="180" y="82"/>
                  </a:lnTo>
                  <a:lnTo>
                    <a:pt x="180" y="82"/>
                  </a:lnTo>
                  <a:lnTo>
                    <a:pt x="177" y="78"/>
                  </a:lnTo>
                  <a:lnTo>
                    <a:pt x="175" y="80"/>
                  </a:lnTo>
                  <a:lnTo>
                    <a:pt x="171" y="82"/>
                  </a:lnTo>
                  <a:lnTo>
                    <a:pt x="166" y="82"/>
                  </a:lnTo>
                  <a:lnTo>
                    <a:pt x="164" y="82"/>
                  </a:lnTo>
                  <a:lnTo>
                    <a:pt x="164" y="82"/>
                  </a:lnTo>
                  <a:lnTo>
                    <a:pt x="153" y="87"/>
                  </a:lnTo>
                  <a:lnTo>
                    <a:pt x="148" y="89"/>
                  </a:lnTo>
                  <a:lnTo>
                    <a:pt x="146" y="94"/>
                  </a:lnTo>
                  <a:lnTo>
                    <a:pt x="146" y="94"/>
                  </a:lnTo>
                  <a:lnTo>
                    <a:pt x="135" y="91"/>
                  </a:lnTo>
                  <a:lnTo>
                    <a:pt x="124" y="94"/>
                  </a:lnTo>
                  <a:lnTo>
                    <a:pt x="100" y="94"/>
                  </a:lnTo>
                  <a:lnTo>
                    <a:pt x="100" y="94"/>
                  </a:lnTo>
                  <a:lnTo>
                    <a:pt x="88" y="91"/>
                  </a:lnTo>
                  <a:lnTo>
                    <a:pt x="82" y="91"/>
                  </a:lnTo>
                  <a:lnTo>
                    <a:pt x="73" y="94"/>
                  </a:lnTo>
                  <a:lnTo>
                    <a:pt x="73" y="94"/>
                  </a:lnTo>
                  <a:lnTo>
                    <a:pt x="71" y="89"/>
                  </a:lnTo>
                  <a:lnTo>
                    <a:pt x="68" y="87"/>
                  </a:lnTo>
                  <a:lnTo>
                    <a:pt x="64" y="87"/>
                  </a:lnTo>
                  <a:lnTo>
                    <a:pt x="60" y="87"/>
                  </a:lnTo>
                  <a:lnTo>
                    <a:pt x="57" y="85"/>
                  </a:lnTo>
                  <a:lnTo>
                    <a:pt x="53" y="82"/>
                  </a:lnTo>
                  <a:lnTo>
                    <a:pt x="53" y="82"/>
                  </a:lnTo>
                  <a:lnTo>
                    <a:pt x="48" y="85"/>
                  </a:lnTo>
                  <a:lnTo>
                    <a:pt x="42" y="82"/>
                  </a:lnTo>
                  <a:lnTo>
                    <a:pt x="33" y="80"/>
                  </a:lnTo>
                  <a:lnTo>
                    <a:pt x="24" y="82"/>
                  </a:lnTo>
                  <a:lnTo>
                    <a:pt x="24" y="82"/>
                  </a:lnTo>
                  <a:lnTo>
                    <a:pt x="24" y="78"/>
                  </a:lnTo>
                  <a:lnTo>
                    <a:pt x="24" y="76"/>
                  </a:lnTo>
                  <a:lnTo>
                    <a:pt x="17" y="74"/>
                  </a:lnTo>
                  <a:lnTo>
                    <a:pt x="13" y="74"/>
                  </a:lnTo>
                  <a:lnTo>
                    <a:pt x="11" y="71"/>
                  </a:lnTo>
                  <a:lnTo>
                    <a:pt x="8" y="71"/>
                  </a:lnTo>
                  <a:lnTo>
                    <a:pt x="8" y="71"/>
                  </a:lnTo>
                  <a:lnTo>
                    <a:pt x="8" y="65"/>
                  </a:lnTo>
                  <a:lnTo>
                    <a:pt x="11" y="62"/>
                  </a:lnTo>
                  <a:lnTo>
                    <a:pt x="15" y="60"/>
                  </a:lnTo>
                  <a:lnTo>
                    <a:pt x="20" y="58"/>
                  </a:lnTo>
                  <a:lnTo>
                    <a:pt x="20" y="58"/>
                  </a:lnTo>
                  <a:lnTo>
                    <a:pt x="20" y="56"/>
                  </a:lnTo>
                  <a:lnTo>
                    <a:pt x="17" y="56"/>
                  </a:lnTo>
                  <a:lnTo>
                    <a:pt x="8" y="56"/>
                  </a:lnTo>
                  <a:lnTo>
                    <a:pt x="2" y="54"/>
                  </a:lnTo>
                  <a:lnTo>
                    <a:pt x="0" y="51"/>
                  </a:lnTo>
                  <a:lnTo>
                    <a:pt x="2" y="47"/>
                  </a:lnTo>
                  <a:lnTo>
                    <a:pt x="2" y="47"/>
                  </a:lnTo>
                  <a:lnTo>
                    <a:pt x="15" y="45"/>
                  </a:lnTo>
                  <a:lnTo>
                    <a:pt x="33" y="40"/>
                  </a:lnTo>
                  <a:lnTo>
                    <a:pt x="73" y="36"/>
                  </a:lnTo>
                  <a:lnTo>
                    <a:pt x="73" y="36"/>
                  </a:lnTo>
                  <a:lnTo>
                    <a:pt x="75" y="36"/>
                  </a:lnTo>
                  <a:lnTo>
                    <a:pt x="75" y="34"/>
                  </a:lnTo>
                  <a:lnTo>
                    <a:pt x="77" y="29"/>
                  </a:lnTo>
                  <a:lnTo>
                    <a:pt x="77" y="29"/>
                  </a:lnTo>
                  <a:lnTo>
                    <a:pt x="91" y="29"/>
                  </a:lnTo>
                  <a:lnTo>
                    <a:pt x="102" y="27"/>
                  </a:lnTo>
                  <a:lnTo>
                    <a:pt x="113" y="27"/>
                  </a:lnTo>
                  <a:lnTo>
                    <a:pt x="122" y="29"/>
                  </a:lnTo>
                  <a:lnTo>
                    <a:pt x="122" y="29"/>
                  </a:lnTo>
                  <a:lnTo>
                    <a:pt x="126" y="25"/>
                  </a:lnTo>
                  <a:lnTo>
                    <a:pt x="131" y="18"/>
                  </a:lnTo>
                  <a:lnTo>
                    <a:pt x="131" y="18"/>
                  </a:lnTo>
                  <a:lnTo>
                    <a:pt x="162" y="14"/>
                  </a:lnTo>
                  <a:lnTo>
                    <a:pt x="177" y="11"/>
                  </a:lnTo>
                  <a:lnTo>
                    <a:pt x="191" y="14"/>
                  </a:lnTo>
                  <a:lnTo>
                    <a:pt x="191" y="14"/>
                  </a:lnTo>
                  <a:lnTo>
                    <a:pt x="193" y="14"/>
                  </a:lnTo>
                  <a:lnTo>
                    <a:pt x="193" y="11"/>
                  </a:lnTo>
                  <a:lnTo>
                    <a:pt x="195" y="7"/>
                  </a:lnTo>
                  <a:lnTo>
                    <a:pt x="195" y="7"/>
                  </a:lnTo>
                  <a:lnTo>
                    <a:pt x="220" y="5"/>
                  </a:lnTo>
                  <a:lnTo>
                    <a:pt x="231" y="7"/>
                  </a:lnTo>
                  <a:lnTo>
                    <a:pt x="240" y="9"/>
                  </a:lnTo>
                  <a:lnTo>
                    <a:pt x="240" y="9"/>
                  </a:lnTo>
                  <a:lnTo>
                    <a:pt x="242" y="7"/>
                  </a:lnTo>
                  <a:lnTo>
                    <a:pt x="244" y="7"/>
                  </a:lnTo>
                  <a:lnTo>
                    <a:pt x="251" y="7"/>
                  </a:lnTo>
                  <a:lnTo>
                    <a:pt x="255" y="5"/>
                  </a:lnTo>
                  <a:lnTo>
                    <a:pt x="257" y="5"/>
                  </a:lnTo>
                  <a:lnTo>
                    <a:pt x="260" y="2"/>
                  </a:lnTo>
                  <a:lnTo>
                    <a:pt x="260" y="2"/>
                  </a:lnTo>
                  <a:lnTo>
                    <a:pt x="277" y="5"/>
                  </a:lnTo>
                  <a:lnTo>
                    <a:pt x="297" y="7"/>
                  </a:lnTo>
                  <a:lnTo>
                    <a:pt x="297" y="7"/>
                  </a:lnTo>
                  <a:lnTo>
                    <a:pt x="297" y="2"/>
                  </a:lnTo>
                  <a:lnTo>
                    <a:pt x="293" y="2"/>
                  </a:lnTo>
                  <a:lnTo>
                    <a:pt x="293" y="2"/>
                  </a:lnTo>
                  <a:lnTo>
                    <a:pt x="295" y="0"/>
                  </a:lnTo>
                  <a:lnTo>
                    <a:pt x="295" y="0"/>
                  </a:lnTo>
                  <a:lnTo>
                    <a:pt x="297" y="2"/>
                  </a:lnTo>
                  <a:lnTo>
                    <a:pt x="297" y="2"/>
                  </a:lnTo>
                  <a:lnTo>
                    <a:pt x="311" y="2"/>
                  </a:lnTo>
                  <a:lnTo>
                    <a:pt x="329" y="2"/>
                  </a:lnTo>
                  <a:lnTo>
                    <a:pt x="344" y="0"/>
                  </a:lnTo>
                  <a:lnTo>
                    <a:pt x="357" y="2"/>
                  </a:lnTo>
                  <a:lnTo>
                    <a:pt x="357" y="2"/>
                  </a:lnTo>
                  <a:lnTo>
                    <a:pt x="357" y="9"/>
                  </a:lnTo>
                  <a:lnTo>
                    <a:pt x="357" y="9"/>
                  </a:lnTo>
                  <a:lnTo>
                    <a:pt x="375" y="9"/>
                  </a:lnTo>
                  <a:lnTo>
                    <a:pt x="389" y="7"/>
                  </a:lnTo>
                  <a:lnTo>
                    <a:pt x="402" y="5"/>
                  </a:lnTo>
                  <a:lnTo>
                    <a:pt x="422" y="7"/>
                  </a:lnTo>
                  <a:lnTo>
                    <a:pt x="4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p:cNvSpPr>
            <p:nvPr/>
          </p:nvSpPr>
          <p:spPr bwMode="auto">
            <a:xfrm>
              <a:off x="4832350" y="2393950"/>
              <a:ext cx="193675" cy="63500"/>
            </a:xfrm>
            <a:custGeom>
              <a:avLst/>
              <a:gdLst>
                <a:gd name="T0" fmla="*/ 31 w 122"/>
                <a:gd name="T1" fmla="*/ 0 h 40"/>
                <a:gd name="T2" fmla="*/ 33 w 122"/>
                <a:gd name="T3" fmla="*/ 2 h 40"/>
                <a:gd name="T4" fmla="*/ 31 w 122"/>
                <a:gd name="T5" fmla="*/ 2 h 40"/>
                <a:gd name="T6" fmla="*/ 33 w 122"/>
                <a:gd name="T7" fmla="*/ 7 h 40"/>
                <a:gd name="T8" fmla="*/ 42 w 122"/>
                <a:gd name="T9" fmla="*/ 9 h 40"/>
                <a:gd name="T10" fmla="*/ 42 w 122"/>
                <a:gd name="T11" fmla="*/ 13 h 40"/>
                <a:gd name="T12" fmla="*/ 47 w 122"/>
                <a:gd name="T13" fmla="*/ 13 h 40"/>
                <a:gd name="T14" fmla="*/ 51 w 122"/>
                <a:gd name="T15" fmla="*/ 9 h 40"/>
                <a:gd name="T16" fmla="*/ 53 w 122"/>
                <a:gd name="T17" fmla="*/ 7 h 40"/>
                <a:gd name="T18" fmla="*/ 60 w 122"/>
                <a:gd name="T19" fmla="*/ 9 h 40"/>
                <a:gd name="T20" fmla="*/ 71 w 122"/>
                <a:gd name="T21" fmla="*/ 7 h 40"/>
                <a:gd name="T22" fmla="*/ 73 w 122"/>
                <a:gd name="T23" fmla="*/ 13 h 40"/>
                <a:gd name="T24" fmla="*/ 107 w 122"/>
                <a:gd name="T25" fmla="*/ 7 h 40"/>
                <a:gd name="T26" fmla="*/ 107 w 122"/>
                <a:gd name="T27" fmla="*/ 9 h 40"/>
                <a:gd name="T28" fmla="*/ 116 w 122"/>
                <a:gd name="T29" fmla="*/ 11 h 40"/>
                <a:gd name="T30" fmla="*/ 122 w 122"/>
                <a:gd name="T31" fmla="*/ 11 h 40"/>
                <a:gd name="T32" fmla="*/ 122 w 122"/>
                <a:gd name="T33" fmla="*/ 13 h 40"/>
                <a:gd name="T34" fmla="*/ 122 w 122"/>
                <a:gd name="T35" fmla="*/ 20 h 40"/>
                <a:gd name="T36" fmla="*/ 111 w 122"/>
                <a:gd name="T37" fmla="*/ 24 h 40"/>
                <a:gd name="T38" fmla="*/ 116 w 122"/>
                <a:gd name="T39" fmla="*/ 29 h 40"/>
                <a:gd name="T40" fmla="*/ 113 w 122"/>
                <a:gd name="T41" fmla="*/ 31 h 40"/>
                <a:gd name="T42" fmla="*/ 100 w 122"/>
                <a:gd name="T43" fmla="*/ 33 h 40"/>
                <a:gd name="T44" fmla="*/ 80 w 122"/>
                <a:gd name="T45" fmla="*/ 33 h 40"/>
                <a:gd name="T46" fmla="*/ 69 w 122"/>
                <a:gd name="T47" fmla="*/ 36 h 40"/>
                <a:gd name="T48" fmla="*/ 58 w 122"/>
                <a:gd name="T49" fmla="*/ 40 h 40"/>
                <a:gd name="T50" fmla="*/ 27 w 122"/>
                <a:gd name="T51" fmla="*/ 22 h 40"/>
                <a:gd name="T52" fmla="*/ 20 w 122"/>
                <a:gd name="T53" fmla="*/ 13 h 40"/>
                <a:gd name="T54" fmla="*/ 9 w 122"/>
                <a:gd name="T55" fmla="*/ 16 h 40"/>
                <a:gd name="T56" fmla="*/ 2 w 122"/>
                <a:gd name="T57" fmla="*/ 13 h 40"/>
                <a:gd name="T58" fmla="*/ 0 w 122"/>
                <a:gd name="T59" fmla="*/ 11 h 40"/>
                <a:gd name="T60" fmla="*/ 4 w 122"/>
                <a:gd name="T61" fmla="*/ 2 h 40"/>
                <a:gd name="T62" fmla="*/ 13 w 122"/>
                <a:gd name="T63" fmla="*/ 2 h 40"/>
                <a:gd name="T64" fmla="*/ 29 w 122"/>
                <a:gd name="T65" fmla="*/ 2 h 40"/>
                <a:gd name="T66" fmla="*/ 31 w 122"/>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40">
                  <a:moveTo>
                    <a:pt x="31" y="0"/>
                  </a:moveTo>
                  <a:lnTo>
                    <a:pt x="31" y="0"/>
                  </a:lnTo>
                  <a:lnTo>
                    <a:pt x="33" y="0"/>
                  </a:lnTo>
                  <a:lnTo>
                    <a:pt x="33" y="2"/>
                  </a:lnTo>
                  <a:lnTo>
                    <a:pt x="31" y="2"/>
                  </a:lnTo>
                  <a:lnTo>
                    <a:pt x="31" y="2"/>
                  </a:lnTo>
                  <a:lnTo>
                    <a:pt x="31" y="4"/>
                  </a:lnTo>
                  <a:lnTo>
                    <a:pt x="33" y="7"/>
                  </a:lnTo>
                  <a:lnTo>
                    <a:pt x="38" y="7"/>
                  </a:lnTo>
                  <a:lnTo>
                    <a:pt x="42" y="9"/>
                  </a:lnTo>
                  <a:lnTo>
                    <a:pt x="44" y="11"/>
                  </a:lnTo>
                  <a:lnTo>
                    <a:pt x="42" y="13"/>
                  </a:lnTo>
                  <a:lnTo>
                    <a:pt x="42" y="13"/>
                  </a:lnTo>
                  <a:lnTo>
                    <a:pt x="47" y="13"/>
                  </a:lnTo>
                  <a:lnTo>
                    <a:pt x="49" y="11"/>
                  </a:lnTo>
                  <a:lnTo>
                    <a:pt x="51" y="9"/>
                  </a:lnTo>
                  <a:lnTo>
                    <a:pt x="53" y="7"/>
                  </a:lnTo>
                  <a:lnTo>
                    <a:pt x="53" y="7"/>
                  </a:lnTo>
                  <a:lnTo>
                    <a:pt x="58" y="9"/>
                  </a:lnTo>
                  <a:lnTo>
                    <a:pt x="60" y="9"/>
                  </a:lnTo>
                  <a:lnTo>
                    <a:pt x="67" y="7"/>
                  </a:lnTo>
                  <a:lnTo>
                    <a:pt x="71" y="7"/>
                  </a:lnTo>
                  <a:lnTo>
                    <a:pt x="71" y="9"/>
                  </a:lnTo>
                  <a:lnTo>
                    <a:pt x="73" y="13"/>
                  </a:lnTo>
                  <a:lnTo>
                    <a:pt x="73" y="13"/>
                  </a:lnTo>
                  <a:lnTo>
                    <a:pt x="107" y="7"/>
                  </a:lnTo>
                  <a:lnTo>
                    <a:pt x="107" y="7"/>
                  </a:lnTo>
                  <a:lnTo>
                    <a:pt x="107" y="9"/>
                  </a:lnTo>
                  <a:lnTo>
                    <a:pt x="109" y="11"/>
                  </a:lnTo>
                  <a:lnTo>
                    <a:pt x="116" y="11"/>
                  </a:lnTo>
                  <a:lnTo>
                    <a:pt x="120" y="11"/>
                  </a:lnTo>
                  <a:lnTo>
                    <a:pt x="122" y="11"/>
                  </a:lnTo>
                  <a:lnTo>
                    <a:pt x="122" y="13"/>
                  </a:lnTo>
                  <a:lnTo>
                    <a:pt x="122" y="13"/>
                  </a:lnTo>
                  <a:lnTo>
                    <a:pt x="122" y="18"/>
                  </a:lnTo>
                  <a:lnTo>
                    <a:pt x="122" y="20"/>
                  </a:lnTo>
                  <a:lnTo>
                    <a:pt x="116" y="22"/>
                  </a:lnTo>
                  <a:lnTo>
                    <a:pt x="111" y="24"/>
                  </a:lnTo>
                  <a:lnTo>
                    <a:pt x="111" y="27"/>
                  </a:lnTo>
                  <a:lnTo>
                    <a:pt x="116" y="29"/>
                  </a:lnTo>
                  <a:lnTo>
                    <a:pt x="116" y="29"/>
                  </a:lnTo>
                  <a:lnTo>
                    <a:pt x="113" y="31"/>
                  </a:lnTo>
                  <a:lnTo>
                    <a:pt x="109" y="33"/>
                  </a:lnTo>
                  <a:lnTo>
                    <a:pt x="100" y="33"/>
                  </a:lnTo>
                  <a:lnTo>
                    <a:pt x="89" y="33"/>
                  </a:lnTo>
                  <a:lnTo>
                    <a:pt x="80" y="33"/>
                  </a:lnTo>
                  <a:lnTo>
                    <a:pt x="80" y="33"/>
                  </a:lnTo>
                  <a:lnTo>
                    <a:pt x="69" y="36"/>
                  </a:lnTo>
                  <a:lnTo>
                    <a:pt x="58" y="40"/>
                  </a:lnTo>
                  <a:lnTo>
                    <a:pt x="58" y="40"/>
                  </a:lnTo>
                  <a:lnTo>
                    <a:pt x="36" y="31"/>
                  </a:lnTo>
                  <a:lnTo>
                    <a:pt x="27" y="22"/>
                  </a:lnTo>
                  <a:lnTo>
                    <a:pt x="20" y="13"/>
                  </a:lnTo>
                  <a:lnTo>
                    <a:pt x="20" y="13"/>
                  </a:lnTo>
                  <a:lnTo>
                    <a:pt x="13" y="13"/>
                  </a:lnTo>
                  <a:lnTo>
                    <a:pt x="9" y="16"/>
                  </a:lnTo>
                  <a:lnTo>
                    <a:pt x="2" y="13"/>
                  </a:lnTo>
                  <a:lnTo>
                    <a:pt x="2" y="13"/>
                  </a:lnTo>
                  <a:lnTo>
                    <a:pt x="0" y="11"/>
                  </a:lnTo>
                  <a:lnTo>
                    <a:pt x="0" y="11"/>
                  </a:lnTo>
                  <a:lnTo>
                    <a:pt x="0" y="4"/>
                  </a:lnTo>
                  <a:lnTo>
                    <a:pt x="4" y="2"/>
                  </a:lnTo>
                  <a:lnTo>
                    <a:pt x="9" y="2"/>
                  </a:lnTo>
                  <a:lnTo>
                    <a:pt x="13" y="2"/>
                  </a:lnTo>
                  <a:lnTo>
                    <a:pt x="24" y="4"/>
                  </a:lnTo>
                  <a:lnTo>
                    <a:pt x="29" y="2"/>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1584325" y="2489200"/>
              <a:ext cx="82550" cy="25400"/>
            </a:xfrm>
            <a:custGeom>
              <a:avLst/>
              <a:gdLst>
                <a:gd name="T0" fmla="*/ 49 w 52"/>
                <a:gd name="T1" fmla="*/ 0 h 16"/>
                <a:gd name="T2" fmla="*/ 49 w 52"/>
                <a:gd name="T3" fmla="*/ 0 h 16"/>
                <a:gd name="T4" fmla="*/ 52 w 52"/>
                <a:gd name="T5" fmla="*/ 5 h 16"/>
                <a:gd name="T6" fmla="*/ 49 w 52"/>
                <a:gd name="T7" fmla="*/ 7 h 16"/>
                <a:gd name="T8" fmla="*/ 43 w 52"/>
                <a:gd name="T9" fmla="*/ 9 h 16"/>
                <a:gd name="T10" fmla="*/ 27 w 52"/>
                <a:gd name="T11" fmla="*/ 11 h 16"/>
                <a:gd name="T12" fmla="*/ 27 w 52"/>
                <a:gd name="T13" fmla="*/ 11 h 16"/>
                <a:gd name="T14" fmla="*/ 25 w 52"/>
                <a:gd name="T15" fmla="*/ 13 h 16"/>
                <a:gd name="T16" fmla="*/ 20 w 52"/>
                <a:gd name="T17" fmla="*/ 16 h 16"/>
                <a:gd name="T18" fmla="*/ 20 w 52"/>
                <a:gd name="T19" fmla="*/ 16 h 16"/>
                <a:gd name="T20" fmla="*/ 9 w 52"/>
                <a:gd name="T21" fmla="*/ 13 h 16"/>
                <a:gd name="T22" fmla="*/ 7 w 52"/>
                <a:gd name="T23" fmla="*/ 13 h 16"/>
                <a:gd name="T24" fmla="*/ 5 w 52"/>
                <a:gd name="T25" fmla="*/ 16 h 16"/>
                <a:gd name="T26" fmla="*/ 5 w 52"/>
                <a:gd name="T27" fmla="*/ 16 h 16"/>
                <a:gd name="T28" fmla="*/ 3 w 52"/>
                <a:gd name="T29" fmla="*/ 16 h 16"/>
                <a:gd name="T30" fmla="*/ 0 w 52"/>
                <a:gd name="T31" fmla="*/ 13 h 16"/>
                <a:gd name="T32" fmla="*/ 5 w 52"/>
                <a:gd name="T33" fmla="*/ 9 h 16"/>
                <a:gd name="T34" fmla="*/ 12 w 52"/>
                <a:gd name="T35" fmla="*/ 5 h 16"/>
                <a:gd name="T36" fmla="*/ 12 w 52"/>
                <a:gd name="T37" fmla="*/ 5 h 16"/>
                <a:gd name="T38" fmla="*/ 16 w 52"/>
                <a:gd name="T39" fmla="*/ 7 h 16"/>
                <a:gd name="T40" fmla="*/ 18 w 52"/>
                <a:gd name="T41" fmla="*/ 7 h 16"/>
                <a:gd name="T42" fmla="*/ 29 w 52"/>
                <a:gd name="T43" fmla="*/ 5 h 16"/>
                <a:gd name="T44" fmla="*/ 40 w 52"/>
                <a:gd name="T45" fmla="*/ 2 h 16"/>
                <a:gd name="T46" fmla="*/ 49 w 52"/>
                <a:gd name="T47" fmla="*/ 0 h 16"/>
                <a:gd name="T48" fmla="*/ 49 w 52"/>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16">
                  <a:moveTo>
                    <a:pt x="49" y="0"/>
                  </a:moveTo>
                  <a:lnTo>
                    <a:pt x="49" y="0"/>
                  </a:lnTo>
                  <a:lnTo>
                    <a:pt x="52" y="5"/>
                  </a:lnTo>
                  <a:lnTo>
                    <a:pt x="49" y="7"/>
                  </a:lnTo>
                  <a:lnTo>
                    <a:pt x="43" y="9"/>
                  </a:lnTo>
                  <a:lnTo>
                    <a:pt x="27" y="11"/>
                  </a:lnTo>
                  <a:lnTo>
                    <a:pt x="27" y="11"/>
                  </a:lnTo>
                  <a:lnTo>
                    <a:pt x="25" y="13"/>
                  </a:lnTo>
                  <a:lnTo>
                    <a:pt x="20" y="16"/>
                  </a:lnTo>
                  <a:lnTo>
                    <a:pt x="20" y="16"/>
                  </a:lnTo>
                  <a:lnTo>
                    <a:pt x="9" y="13"/>
                  </a:lnTo>
                  <a:lnTo>
                    <a:pt x="7" y="13"/>
                  </a:lnTo>
                  <a:lnTo>
                    <a:pt x="5" y="16"/>
                  </a:lnTo>
                  <a:lnTo>
                    <a:pt x="5" y="16"/>
                  </a:lnTo>
                  <a:lnTo>
                    <a:pt x="3" y="16"/>
                  </a:lnTo>
                  <a:lnTo>
                    <a:pt x="0" y="13"/>
                  </a:lnTo>
                  <a:lnTo>
                    <a:pt x="5" y="9"/>
                  </a:lnTo>
                  <a:lnTo>
                    <a:pt x="12" y="5"/>
                  </a:lnTo>
                  <a:lnTo>
                    <a:pt x="12" y="5"/>
                  </a:lnTo>
                  <a:lnTo>
                    <a:pt x="16" y="7"/>
                  </a:lnTo>
                  <a:lnTo>
                    <a:pt x="18" y="7"/>
                  </a:lnTo>
                  <a:lnTo>
                    <a:pt x="29" y="5"/>
                  </a:lnTo>
                  <a:lnTo>
                    <a:pt x="40" y="2"/>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1955800" y="2489200"/>
              <a:ext cx="74613" cy="52388"/>
            </a:xfrm>
            <a:custGeom>
              <a:avLst/>
              <a:gdLst>
                <a:gd name="T0" fmla="*/ 27 w 47"/>
                <a:gd name="T1" fmla="*/ 0 h 33"/>
                <a:gd name="T2" fmla="*/ 27 w 47"/>
                <a:gd name="T3" fmla="*/ 0 h 33"/>
                <a:gd name="T4" fmla="*/ 24 w 47"/>
                <a:gd name="T5" fmla="*/ 2 h 33"/>
                <a:gd name="T6" fmla="*/ 22 w 47"/>
                <a:gd name="T7" fmla="*/ 2 h 33"/>
                <a:gd name="T8" fmla="*/ 18 w 47"/>
                <a:gd name="T9" fmla="*/ 5 h 33"/>
                <a:gd name="T10" fmla="*/ 18 w 47"/>
                <a:gd name="T11" fmla="*/ 5 h 33"/>
                <a:gd name="T12" fmla="*/ 18 w 47"/>
                <a:gd name="T13" fmla="*/ 7 h 33"/>
                <a:gd name="T14" fmla="*/ 22 w 47"/>
                <a:gd name="T15" fmla="*/ 7 h 33"/>
                <a:gd name="T16" fmla="*/ 29 w 47"/>
                <a:gd name="T17" fmla="*/ 7 h 33"/>
                <a:gd name="T18" fmla="*/ 35 w 47"/>
                <a:gd name="T19" fmla="*/ 9 h 33"/>
                <a:gd name="T20" fmla="*/ 38 w 47"/>
                <a:gd name="T21" fmla="*/ 11 h 33"/>
                <a:gd name="T22" fmla="*/ 38 w 47"/>
                <a:gd name="T23" fmla="*/ 16 h 33"/>
                <a:gd name="T24" fmla="*/ 38 w 47"/>
                <a:gd name="T25" fmla="*/ 16 h 33"/>
                <a:gd name="T26" fmla="*/ 42 w 47"/>
                <a:gd name="T27" fmla="*/ 16 h 33"/>
                <a:gd name="T28" fmla="*/ 44 w 47"/>
                <a:gd name="T29" fmla="*/ 11 h 33"/>
                <a:gd name="T30" fmla="*/ 44 w 47"/>
                <a:gd name="T31" fmla="*/ 11 h 33"/>
                <a:gd name="T32" fmla="*/ 47 w 47"/>
                <a:gd name="T33" fmla="*/ 16 h 33"/>
                <a:gd name="T34" fmla="*/ 47 w 47"/>
                <a:gd name="T35" fmla="*/ 18 h 33"/>
                <a:gd name="T36" fmla="*/ 38 w 47"/>
                <a:gd name="T37" fmla="*/ 22 h 33"/>
                <a:gd name="T38" fmla="*/ 29 w 47"/>
                <a:gd name="T39" fmla="*/ 29 h 33"/>
                <a:gd name="T40" fmla="*/ 24 w 47"/>
                <a:gd name="T41" fmla="*/ 31 h 33"/>
                <a:gd name="T42" fmla="*/ 22 w 47"/>
                <a:gd name="T43" fmla="*/ 33 h 33"/>
                <a:gd name="T44" fmla="*/ 22 w 47"/>
                <a:gd name="T45" fmla="*/ 33 h 33"/>
                <a:gd name="T46" fmla="*/ 15 w 47"/>
                <a:gd name="T47" fmla="*/ 27 h 33"/>
                <a:gd name="T48" fmla="*/ 13 w 47"/>
                <a:gd name="T49" fmla="*/ 18 h 33"/>
                <a:gd name="T50" fmla="*/ 7 w 47"/>
                <a:gd name="T51" fmla="*/ 11 h 33"/>
                <a:gd name="T52" fmla="*/ 4 w 47"/>
                <a:gd name="T53" fmla="*/ 9 h 33"/>
                <a:gd name="T54" fmla="*/ 0 w 47"/>
                <a:gd name="T55" fmla="*/ 7 h 33"/>
                <a:gd name="T56" fmla="*/ 0 w 47"/>
                <a:gd name="T57" fmla="*/ 7 h 33"/>
                <a:gd name="T58" fmla="*/ 4 w 47"/>
                <a:gd name="T59" fmla="*/ 5 h 33"/>
                <a:gd name="T60" fmla="*/ 11 w 47"/>
                <a:gd name="T61" fmla="*/ 2 h 33"/>
                <a:gd name="T62" fmla="*/ 20 w 47"/>
                <a:gd name="T63" fmla="*/ 2 h 33"/>
                <a:gd name="T64" fmla="*/ 27 w 47"/>
                <a:gd name="T65" fmla="*/ 0 h 33"/>
                <a:gd name="T66" fmla="*/ 27 w 47"/>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3">
                  <a:moveTo>
                    <a:pt x="27" y="0"/>
                  </a:moveTo>
                  <a:lnTo>
                    <a:pt x="27" y="0"/>
                  </a:lnTo>
                  <a:lnTo>
                    <a:pt x="24" y="2"/>
                  </a:lnTo>
                  <a:lnTo>
                    <a:pt x="22" y="2"/>
                  </a:lnTo>
                  <a:lnTo>
                    <a:pt x="18" y="5"/>
                  </a:lnTo>
                  <a:lnTo>
                    <a:pt x="18" y="5"/>
                  </a:lnTo>
                  <a:lnTo>
                    <a:pt x="18" y="7"/>
                  </a:lnTo>
                  <a:lnTo>
                    <a:pt x="22" y="7"/>
                  </a:lnTo>
                  <a:lnTo>
                    <a:pt x="29" y="7"/>
                  </a:lnTo>
                  <a:lnTo>
                    <a:pt x="35" y="9"/>
                  </a:lnTo>
                  <a:lnTo>
                    <a:pt x="38" y="11"/>
                  </a:lnTo>
                  <a:lnTo>
                    <a:pt x="38" y="16"/>
                  </a:lnTo>
                  <a:lnTo>
                    <a:pt x="38" y="16"/>
                  </a:lnTo>
                  <a:lnTo>
                    <a:pt x="42" y="16"/>
                  </a:lnTo>
                  <a:lnTo>
                    <a:pt x="44" y="11"/>
                  </a:lnTo>
                  <a:lnTo>
                    <a:pt x="44" y="11"/>
                  </a:lnTo>
                  <a:lnTo>
                    <a:pt x="47" y="16"/>
                  </a:lnTo>
                  <a:lnTo>
                    <a:pt x="47" y="18"/>
                  </a:lnTo>
                  <a:lnTo>
                    <a:pt x="38" y="22"/>
                  </a:lnTo>
                  <a:lnTo>
                    <a:pt x="29" y="29"/>
                  </a:lnTo>
                  <a:lnTo>
                    <a:pt x="24" y="31"/>
                  </a:lnTo>
                  <a:lnTo>
                    <a:pt x="22" y="33"/>
                  </a:lnTo>
                  <a:lnTo>
                    <a:pt x="22" y="33"/>
                  </a:lnTo>
                  <a:lnTo>
                    <a:pt x="15" y="27"/>
                  </a:lnTo>
                  <a:lnTo>
                    <a:pt x="13" y="18"/>
                  </a:lnTo>
                  <a:lnTo>
                    <a:pt x="7" y="11"/>
                  </a:lnTo>
                  <a:lnTo>
                    <a:pt x="4" y="9"/>
                  </a:lnTo>
                  <a:lnTo>
                    <a:pt x="0" y="7"/>
                  </a:lnTo>
                  <a:lnTo>
                    <a:pt x="0" y="7"/>
                  </a:lnTo>
                  <a:lnTo>
                    <a:pt x="4" y="5"/>
                  </a:lnTo>
                  <a:lnTo>
                    <a:pt x="11" y="2"/>
                  </a:lnTo>
                  <a:lnTo>
                    <a:pt x="20" y="2"/>
                  </a:lnTo>
                  <a:lnTo>
                    <a:pt x="27" y="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noEditPoints="1"/>
            </p:cNvSpPr>
            <p:nvPr/>
          </p:nvSpPr>
          <p:spPr bwMode="auto">
            <a:xfrm>
              <a:off x="3935413" y="2555875"/>
              <a:ext cx="5100638" cy="3335338"/>
            </a:xfrm>
            <a:custGeom>
              <a:avLst/>
              <a:gdLst>
                <a:gd name="T0" fmla="*/ 1901 w 3213"/>
                <a:gd name="T1" fmla="*/ 145 h 2101"/>
                <a:gd name="T2" fmla="*/ 2250 w 3213"/>
                <a:gd name="T3" fmla="*/ 136 h 2101"/>
                <a:gd name="T4" fmla="*/ 2497 w 3213"/>
                <a:gd name="T5" fmla="*/ 154 h 2101"/>
                <a:gd name="T6" fmla="*/ 2862 w 3213"/>
                <a:gd name="T7" fmla="*/ 236 h 2101"/>
                <a:gd name="T8" fmla="*/ 3166 w 3213"/>
                <a:gd name="T9" fmla="*/ 312 h 2101"/>
                <a:gd name="T10" fmla="*/ 3017 w 3213"/>
                <a:gd name="T11" fmla="*/ 367 h 2101"/>
                <a:gd name="T12" fmla="*/ 2802 w 3213"/>
                <a:gd name="T13" fmla="*/ 536 h 2101"/>
                <a:gd name="T14" fmla="*/ 2691 w 3213"/>
                <a:gd name="T15" fmla="*/ 625 h 2101"/>
                <a:gd name="T16" fmla="*/ 2779 w 3213"/>
                <a:gd name="T17" fmla="*/ 443 h 2101"/>
                <a:gd name="T18" fmla="*/ 2448 w 3213"/>
                <a:gd name="T19" fmla="*/ 520 h 2101"/>
                <a:gd name="T20" fmla="*/ 2459 w 3213"/>
                <a:gd name="T21" fmla="*/ 649 h 2101"/>
                <a:gd name="T22" fmla="*/ 2295 w 3213"/>
                <a:gd name="T23" fmla="*/ 847 h 2101"/>
                <a:gd name="T24" fmla="*/ 2217 w 3213"/>
                <a:gd name="T25" fmla="*/ 901 h 2101"/>
                <a:gd name="T26" fmla="*/ 2128 w 3213"/>
                <a:gd name="T27" fmla="*/ 934 h 2101"/>
                <a:gd name="T28" fmla="*/ 2095 w 3213"/>
                <a:gd name="T29" fmla="*/ 1167 h 2101"/>
                <a:gd name="T30" fmla="*/ 1966 w 3213"/>
                <a:gd name="T31" fmla="*/ 1303 h 2101"/>
                <a:gd name="T32" fmla="*/ 1826 w 3213"/>
                <a:gd name="T33" fmla="*/ 1347 h 2101"/>
                <a:gd name="T34" fmla="*/ 1810 w 3213"/>
                <a:gd name="T35" fmla="*/ 1425 h 2101"/>
                <a:gd name="T36" fmla="*/ 1730 w 3213"/>
                <a:gd name="T37" fmla="*/ 1241 h 2101"/>
                <a:gd name="T38" fmla="*/ 1505 w 3213"/>
                <a:gd name="T39" fmla="*/ 1381 h 2101"/>
                <a:gd name="T40" fmla="*/ 1332 w 3213"/>
                <a:gd name="T41" fmla="*/ 1163 h 2101"/>
                <a:gd name="T42" fmla="*/ 1061 w 3213"/>
                <a:gd name="T43" fmla="*/ 1132 h 2101"/>
                <a:gd name="T44" fmla="*/ 1163 w 3213"/>
                <a:gd name="T45" fmla="*/ 1239 h 2101"/>
                <a:gd name="T46" fmla="*/ 943 w 3213"/>
                <a:gd name="T47" fmla="*/ 1301 h 2101"/>
                <a:gd name="T48" fmla="*/ 807 w 3213"/>
                <a:gd name="T49" fmla="*/ 1081 h 2101"/>
                <a:gd name="T50" fmla="*/ 894 w 3213"/>
                <a:gd name="T51" fmla="*/ 1307 h 2101"/>
                <a:gd name="T52" fmla="*/ 983 w 3213"/>
                <a:gd name="T53" fmla="*/ 1505 h 2101"/>
                <a:gd name="T54" fmla="*/ 861 w 3213"/>
                <a:gd name="T55" fmla="*/ 1819 h 2101"/>
                <a:gd name="T56" fmla="*/ 718 w 3213"/>
                <a:gd name="T57" fmla="*/ 2061 h 2101"/>
                <a:gd name="T58" fmla="*/ 494 w 3213"/>
                <a:gd name="T59" fmla="*/ 1885 h 2101"/>
                <a:gd name="T60" fmla="*/ 458 w 3213"/>
                <a:gd name="T61" fmla="*/ 1616 h 2101"/>
                <a:gd name="T62" fmla="*/ 120 w 3213"/>
                <a:gd name="T63" fmla="*/ 1448 h 2101"/>
                <a:gd name="T64" fmla="*/ 11 w 3213"/>
                <a:gd name="T65" fmla="*/ 1296 h 2101"/>
                <a:gd name="T66" fmla="*/ 176 w 3213"/>
                <a:gd name="T67" fmla="*/ 976 h 2101"/>
                <a:gd name="T68" fmla="*/ 456 w 3213"/>
                <a:gd name="T69" fmla="*/ 1010 h 2101"/>
                <a:gd name="T70" fmla="*/ 672 w 3213"/>
                <a:gd name="T71" fmla="*/ 1030 h 2101"/>
                <a:gd name="T72" fmla="*/ 741 w 3213"/>
                <a:gd name="T73" fmla="*/ 947 h 2101"/>
                <a:gd name="T74" fmla="*/ 596 w 3213"/>
                <a:gd name="T75" fmla="*/ 910 h 2101"/>
                <a:gd name="T76" fmla="*/ 474 w 3213"/>
                <a:gd name="T77" fmla="*/ 814 h 2101"/>
                <a:gd name="T78" fmla="*/ 474 w 3213"/>
                <a:gd name="T79" fmla="*/ 856 h 2101"/>
                <a:gd name="T80" fmla="*/ 265 w 3213"/>
                <a:gd name="T81" fmla="*/ 914 h 2101"/>
                <a:gd name="T82" fmla="*/ 254 w 3213"/>
                <a:gd name="T83" fmla="*/ 809 h 2101"/>
                <a:gd name="T84" fmla="*/ 338 w 3213"/>
                <a:gd name="T85" fmla="*/ 656 h 2101"/>
                <a:gd name="T86" fmla="*/ 440 w 3213"/>
                <a:gd name="T87" fmla="*/ 587 h 2101"/>
                <a:gd name="T88" fmla="*/ 645 w 3213"/>
                <a:gd name="T89" fmla="*/ 503 h 2101"/>
                <a:gd name="T90" fmla="*/ 638 w 3213"/>
                <a:gd name="T91" fmla="*/ 398 h 2101"/>
                <a:gd name="T92" fmla="*/ 558 w 3213"/>
                <a:gd name="T93" fmla="*/ 476 h 2101"/>
                <a:gd name="T94" fmla="*/ 405 w 3213"/>
                <a:gd name="T95" fmla="*/ 514 h 2101"/>
                <a:gd name="T96" fmla="*/ 414 w 3213"/>
                <a:gd name="T97" fmla="*/ 396 h 2101"/>
                <a:gd name="T98" fmla="*/ 621 w 3213"/>
                <a:gd name="T99" fmla="*/ 218 h 2101"/>
                <a:gd name="T100" fmla="*/ 865 w 3213"/>
                <a:gd name="T101" fmla="*/ 269 h 2101"/>
                <a:gd name="T102" fmla="*/ 856 w 3213"/>
                <a:gd name="T103" fmla="*/ 383 h 2101"/>
                <a:gd name="T104" fmla="*/ 983 w 3213"/>
                <a:gd name="T105" fmla="*/ 305 h 2101"/>
                <a:gd name="T106" fmla="*/ 1245 w 3213"/>
                <a:gd name="T107" fmla="*/ 232 h 2101"/>
                <a:gd name="T108" fmla="*/ 1394 w 3213"/>
                <a:gd name="T109" fmla="*/ 147 h 2101"/>
                <a:gd name="T110" fmla="*/ 1437 w 3213"/>
                <a:gd name="T111" fmla="*/ 263 h 2101"/>
                <a:gd name="T112" fmla="*/ 1479 w 3213"/>
                <a:gd name="T113" fmla="*/ 165 h 2101"/>
                <a:gd name="T114" fmla="*/ 1790 w 3213"/>
                <a:gd name="T115" fmla="*/ 51 h 2101"/>
                <a:gd name="T116" fmla="*/ 796 w 3213"/>
                <a:gd name="T117" fmla="*/ 778 h 2101"/>
                <a:gd name="T118" fmla="*/ 890 w 3213"/>
                <a:gd name="T119" fmla="*/ 863 h 2101"/>
                <a:gd name="T120" fmla="*/ 1076 w 3213"/>
                <a:gd name="T121" fmla="*/ 821 h 2101"/>
                <a:gd name="T122" fmla="*/ 1039 w 3213"/>
                <a:gd name="T123" fmla="*/ 921 h 2101"/>
                <a:gd name="T124" fmla="*/ 776 w 3213"/>
                <a:gd name="T125" fmla="*/ 1539 h 2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3" h="2101">
                  <a:moveTo>
                    <a:pt x="1935" y="18"/>
                  </a:moveTo>
                  <a:lnTo>
                    <a:pt x="1935" y="18"/>
                  </a:lnTo>
                  <a:lnTo>
                    <a:pt x="1937" y="20"/>
                  </a:lnTo>
                  <a:lnTo>
                    <a:pt x="1939" y="23"/>
                  </a:lnTo>
                  <a:lnTo>
                    <a:pt x="1946" y="23"/>
                  </a:lnTo>
                  <a:lnTo>
                    <a:pt x="1946" y="23"/>
                  </a:lnTo>
                  <a:lnTo>
                    <a:pt x="1946" y="25"/>
                  </a:lnTo>
                  <a:lnTo>
                    <a:pt x="1941" y="27"/>
                  </a:lnTo>
                  <a:lnTo>
                    <a:pt x="1935" y="27"/>
                  </a:lnTo>
                  <a:lnTo>
                    <a:pt x="1935" y="27"/>
                  </a:lnTo>
                  <a:lnTo>
                    <a:pt x="1941" y="31"/>
                  </a:lnTo>
                  <a:lnTo>
                    <a:pt x="1948" y="31"/>
                  </a:lnTo>
                  <a:lnTo>
                    <a:pt x="1955" y="31"/>
                  </a:lnTo>
                  <a:lnTo>
                    <a:pt x="1961" y="29"/>
                  </a:lnTo>
                  <a:lnTo>
                    <a:pt x="1977" y="27"/>
                  </a:lnTo>
                  <a:lnTo>
                    <a:pt x="1986" y="25"/>
                  </a:lnTo>
                  <a:lnTo>
                    <a:pt x="1995" y="27"/>
                  </a:lnTo>
                  <a:lnTo>
                    <a:pt x="1995" y="27"/>
                  </a:lnTo>
                  <a:lnTo>
                    <a:pt x="2001" y="34"/>
                  </a:lnTo>
                  <a:lnTo>
                    <a:pt x="2008" y="38"/>
                  </a:lnTo>
                  <a:lnTo>
                    <a:pt x="2017" y="43"/>
                  </a:lnTo>
                  <a:lnTo>
                    <a:pt x="2026" y="45"/>
                  </a:lnTo>
                  <a:lnTo>
                    <a:pt x="2026" y="45"/>
                  </a:lnTo>
                  <a:lnTo>
                    <a:pt x="2026" y="54"/>
                  </a:lnTo>
                  <a:lnTo>
                    <a:pt x="2026" y="60"/>
                  </a:lnTo>
                  <a:lnTo>
                    <a:pt x="2026" y="60"/>
                  </a:lnTo>
                  <a:lnTo>
                    <a:pt x="2028" y="63"/>
                  </a:lnTo>
                  <a:lnTo>
                    <a:pt x="2030" y="65"/>
                  </a:lnTo>
                  <a:lnTo>
                    <a:pt x="2032" y="67"/>
                  </a:lnTo>
                  <a:lnTo>
                    <a:pt x="2032" y="71"/>
                  </a:lnTo>
                  <a:lnTo>
                    <a:pt x="2032" y="71"/>
                  </a:lnTo>
                  <a:lnTo>
                    <a:pt x="2028" y="71"/>
                  </a:lnTo>
                  <a:lnTo>
                    <a:pt x="2026" y="76"/>
                  </a:lnTo>
                  <a:lnTo>
                    <a:pt x="2026" y="83"/>
                  </a:lnTo>
                  <a:lnTo>
                    <a:pt x="2026" y="83"/>
                  </a:lnTo>
                  <a:lnTo>
                    <a:pt x="2019" y="80"/>
                  </a:lnTo>
                  <a:lnTo>
                    <a:pt x="2010" y="80"/>
                  </a:lnTo>
                  <a:lnTo>
                    <a:pt x="2010" y="80"/>
                  </a:lnTo>
                  <a:lnTo>
                    <a:pt x="2008" y="80"/>
                  </a:lnTo>
                  <a:lnTo>
                    <a:pt x="2008" y="83"/>
                  </a:lnTo>
                  <a:lnTo>
                    <a:pt x="2008" y="85"/>
                  </a:lnTo>
                  <a:lnTo>
                    <a:pt x="2008" y="87"/>
                  </a:lnTo>
                  <a:lnTo>
                    <a:pt x="2008" y="87"/>
                  </a:lnTo>
                  <a:lnTo>
                    <a:pt x="2003" y="85"/>
                  </a:lnTo>
                  <a:lnTo>
                    <a:pt x="1999" y="83"/>
                  </a:lnTo>
                  <a:lnTo>
                    <a:pt x="1999" y="83"/>
                  </a:lnTo>
                  <a:lnTo>
                    <a:pt x="1990" y="87"/>
                  </a:lnTo>
                  <a:lnTo>
                    <a:pt x="1983" y="87"/>
                  </a:lnTo>
                  <a:lnTo>
                    <a:pt x="1977" y="87"/>
                  </a:lnTo>
                  <a:lnTo>
                    <a:pt x="1977" y="87"/>
                  </a:lnTo>
                  <a:lnTo>
                    <a:pt x="1975" y="87"/>
                  </a:lnTo>
                  <a:lnTo>
                    <a:pt x="1975" y="89"/>
                  </a:lnTo>
                  <a:lnTo>
                    <a:pt x="1972" y="96"/>
                  </a:lnTo>
                  <a:lnTo>
                    <a:pt x="1972" y="96"/>
                  </a:lnTo>
                  <a:lnTo>
                    <a:pt x="1968" y="94"/>
                  </a:lnTo>
                  <a:lnTo>
                    <a:pt x="1966" y="96"/>
                  </a:lnTo>
                  <a:lnTo>
                    <a:pt x="1966" y="96"/>
                  </a:lnTo>
                  <a:lnTo>
                    <a:pt x="1966" y="98"/>
                  </a:lnTo>
                  <a:lnTo>
                    <a:pt x="1966" y="100"/>
                  </a:lnTo>
                  <a:lnTo>
                    <a:pt x="1968" y="105"/>
                  </a:lnTo>
                  <a:lnTo>
                    <a:pt x="1966" y="109"/>
                  </a:lnTo>
                  <a:lnTo>
                    <a:pt x="1966" y="109"/>
                  </a:lnTo>
                  <a:lnTo>
                    <a:pt x="1963" y="107"/>
                  </a:lnTo>
                  <a:lnTo>
                    <a:pt x="1961" y="107"/>
                  </a:lnTo>
                  <a:lnTo>
                    <a:pt x="1955" y="109"/>
                  </a:lnTo>
                  <a:lnTo>
                    <a:pt x="1952" y="111"/>
                  </a:lnTo>
                  <a:lnTo>
                    <a:pt x="1952" y="114"/>
                  </a:lnTo>
                  <a:lnTo>
                    <a:pt x="1955" y="114"/>
                  </a:lnTo>
                  <a:lnTo>
                    <a:pt x="1955" y="114"/>
                  </a:lnTo>
                  <a:lnTo>
                    <a:pt x="1946" y="118"/>
                  </a:lnTo>
                  <a:lnTo>
                    <a:pt x="1939" y="118"/>
                  </a:lnTo>
                  <a:lnTo>
                    <a:pt x="1930" y="120"/>
                  </a:lnTo>
                  <a:lnTo>
                    <a:pt x="1923" y="120"/>
                  </a:lnTo>
                  <a:lnTo>
                    <a:pt x="1923" y="120"/>
                  </a:lnTo>
                  <a:lnTo>
                    <a:pt x="1919" y="125"/>
                  </a:lnTo>
                  <a:lnTo>
                    <a:pt x="1915" y="129"/>
                  </a:lnTo>
                  <a:lnTo>
                    <a:pt x="1910" y="131"/>
                  </a:lnTo>
                  <a:lnTo>
                    <a:pt x="1903" y="134"/>
                  </a:lnTo>
                  <a:lnTo>
                    <a:pt x="1903" y="134"/>
                  </a:lnTo>
                  <a:lnTo>
                    <a:pt x="1903" y="140"/>
                  </a:lnTo>
                  <a:lnTo>
                    <a:pt x="1903" y="143"/>
                  </a:lnTo>
                  <a:lnTo>
                    <a:pt x="1901" y="145"/>
                  </a:lnTo>
                  <a:lnTo>
                    <a:pt x="1901" y="145"/>
                  </a:lnTo>
                  <a:lnTo>
                    <a:pt x="1901" y="147"/>
                  </a:lnTo>
                  <a:lnTo>
                    <a:pt x="1903" y="147"/>
                  </a:lnTo>
                  <a:lnTo>
                    <a:pt x="1906" y="145"/>
                  </a:lnTo>
                  <a:lnTo>
                    <a:pt x="1908" y="145"/>
                  </a:lnTo>
                  <a:lnTo>
                    <a:pt x="1908" y="145"/>
                  </a:lnTo>
                  <a:lnTo>
                    <a:pt x="1915" y="143"/>
                  </a:lnTo>
                  <a:lnTo>
                    <a:pt x="1921" y="140"/>
                  </a:lnTo>
                  <a:lnTo>
                    <a:pt x="1926" y="136"/>
                  </a:lnTo>
                  <a:lnTo>
                    <a:pt x="1930" y="134"/>
                  </a:lnTo>
                  <a:lnTo>
                    <a:pt x="1930" y="134"/>
                  </a:lnTo>
                  <a:lnTo>
                    <a:pt x="1935" y="134"/>
                  </a:lnTo>
                  <a:lnTo>
                    <a:pt x="1937" y="134"/>
                  </a:lnTo>
                  <a:lnTo>
                    <a:pt x="1939" y="136"/>
                  </a:lnTo>
                  <a:lnTo>
                    <a:pt x="1941" y="136"/>
                  </a:lnTo>
                  <a:lnTo>
                    <a:pt x="1941" y="136"/>
                  </a:lnTo>
                  <a:lnTo>
                    <a:pt x="1946" y="136"/>
                  </a:lnTo>
                  <a:lnTo>
                    <a:pt x="1946" y="134"/>
                  </a:lnTo>
                  <a:lnTo>
                    <a:pt x="1950" y="129"/>
                  </a:lnTo>
                  <a:lnTo>
                    <a:pt x="1950" y="129"/>
                  </a:lnTo>
                  <a:lnTo>
                    <a:pt x="1957" y="127"/>
                  </a:lnTo>
                  <a:lnTo>
                    <a:pt x="1963" y="127"/>
                  </a:lnTo>
                  <a:lnTo>
                    <a:pt x="1970" y="127"/>
                  </a:lnTo>
                  <a:lnTo>
                    <a:pt x="1977" y="125"/>
                  </a:lnTo>
                  <a:lnTo>
                    <a:pt x="1977" y="125"/>
                  </a:lnTo>
                  <a:lnTo>
                    <a:pt x="1979" y="123"/>
                  </a:lnTo>
                  <a:lnTo>
                    <a:pt x="1979" y="120"/>
                  </a:lnTo>
                  <a:lnTo>
                    <a:pt x="1977" y="120"/>
                  </a:lnTo>
                  <a:lnTo>
                    <a:pt x="1981" y="118"/>
                  </a:lnTo>
                  <a:lnTo>
                    <a:pt x="1981" y="118"/>
                  </a:lnTo>
                  <a:lnTo>
                    <a:pt x="1983" y="118"/>
                  </a:lnTo>
                  <a:lnTo>
                    <a:pt x="1988" y="118"/>
                  </a:lnTo>
                  <a:lnTo>
                    <a:pt x="1988" y="118"/>
                  </a:lnTo>
                  <a:lnTo>
                    <a:pt x="1992" y="109"/>
                  </a:lnTo>
                  <a:lnTo>
                    <a:pt x="1992" y="109"/>
                  </a:lnTo>
                  <a:lnTo>
                    <a:pt x="1997" y="111"/>
                  </a:lnTo>
                  <a:lnTo>
                    <a:pt x="2008" y="114"/>
                  </a:lnTo>
                  <a:lnTo>
                    <a:pt x="2008" y="114"/>
                  </a:lnTo>
                  <a:lnTo>
                    <a:pt x="2017" y="114"/>
                  </a:lnTo>
                  <a:lnTo>
                    <a:pt x="2026" y="109"/>
                  </a:lnTo>
                  <a:lnTo>
                    <a:pt x="2026" y="109"/>
                  </a:lnTo>
                  <a:lnTo>
                    <a:pt x="2026" y="120"/>
                  </a:lnTo>
                  <a:lnTo>
                    <a:pt x="2026" y="120"/>
                  </a:lnTo>
                  <a:lnTo>
                    <a:pt x="2030" y="118"/>
                  </a:lnTo>
                  <a:lnTo>
                    <a:pt x="2032" y="118"/>
                  </a:lnTo>
                  <a:lnTo>
                    <a:pt x="2032" y="120"/>
                  </a:lnTo>
                  <a:lnTo>
                    <a:pt x="2032" y="125"/>
                  </a:lnTo>
                  <a:lnTo>
                    <a:pt x="2032" y="125"/>
                  </a:lnTo>
                  <a:lnTo>
                    <a:pt x="2050" y="125"/>
                  </a:lnTo>
                  <a:lnTo>
                    <a:pt x="2072" y="125"/>
                  </a:lnTo>
                  <a:lnTo>
                    <a:pt x="2095" y="125"/>
                  </a:lnTo>
                  <a:lnTo>
                    <a:pt x="2117" y="125"/>
                  </a:lnTo>
                  <a:lnTo>
                    <a:pt x="2117" y="125"/>
                  </a:lnTo>
                  <a:lnTo>
                    <a:pt x="2117" y="129"/>
                  </a:lnTo>
                  <a:lnTo>
                    <a:pt x="2121" y="134"/>
                  </a:lnTo>
                  <a:lnTo>
                    <a:pt x="2130" y="136"/>
                  </a:lnTo>
                  <a:lnTo>
                    <a:pt x="2137" y="138"/>
                  </a:lnTo>
                  <a:lnTo>
                    <a:pt x="2139" y="143"/>
                  </a:lnTo>
                  <a:lnTo>
                    <a:pt x="2139" y="147"/>
                  </a:lnTo>
                  <a:lnTo>
                    <a:pt x="2139" y="147"/>
                  </a:lnTo>
                  <a:lnTo>
                    <a:pt x="2144" y="145"/>
                  </a:lnTo>
                  <a:lnTo>
                    <a:pt x="2146" y="145"/>
                  </a:lnTo>
                  <a:lnTo>
                    <a:pt x="2155" y="147"/>
                  </a:lnTo>
                  <a:lnTo>
                    <a:pt x="2155" y="147"/>
                  </a:lnTo>
                  <a:lnTo>
                    <a:pt x="2172" y="147"/>
                  </a:lnTo>
                  <a:lnTo>
                    <a:pt x="2181" y="147"/>
                  </a:lnTo>
                  <a:lnTo>
                    <a:pt x="2186" y="147"/>
                  </a:lnTo>
                  <a:lnTo>
                    <a:pt x="2186" y="147"/>
                  </a:lnTo>
                  <a:lnTo>
                    <a:pt x="2188" y="147"/>
                  </a:lnTo>
                  <a:lnTo>
                    <a:pt x="2190" y="145"/>
                  </a:lnTo>
                  <a:lnTo>
                    <a:pt x="2190" y="138"/>
                  </a:lnTo>
                  <a:lnTo>
                    <a:pt x="2190" y="134"/>
                  </a:lnTo>
                  <a:lnTo>
                    <a:pt x="2190" y="131"/>
                  </a:lnTo>
                  <a:lnTo>
                    <a:pt x="2192" y="129"/>
                  </a:lnTo>
                  <a:lnTo>
                    <a:pt x="2192" y="129"/>
                  </a:lnTo>
                  <a:lnTo>
                    <a:pt x="2212" y="131"/>
                  </a:lnTo>
                  <a:lnTo>
                    <a:pt x="2221" y="131"/>
                  </a:lnTo>
                  <a:lnTo>
                    <a:pt x="2230" y="134"/>
                  </a:lnTo>
                  <a:lnTo>
                    <a:pt x="2230" y="134"/>
                  </a:lnTo>
                  <a:lnTo>
                    <a:pt x="2230" y="136"/>
                  </a:lnTo>
                  <a:lnTo>
                    <a:pt x="2230" y="136"/>
                  </a:lnTo>
                  <a:lnTo>
                    <a:pt x="2241" y="136"/>
                  </a:lnTo>
                  <a:lnTo>
                    <a:pt x="2250" y="136"/>
                  </a:lnTo>
                  <a:lnTo>
                    <a:pt x="2250" y="136"/>
                  </a:lnTo>
                  <a:lnTo>
                    <a:pt x="2252" y="140"/>
                  </a:lnTo>
                  <a:lnTo>
                    <a:pt x="2255" y="145"/>
                  </a:lnTo>
                  <a:lnTo>
                    <a:pt x="2255" y="145"/>
                  </a:lnTo>
                  <a:lnTo>
                    <a:pt x="2259" y="145"/>
                  </a:lnTo>
                  <a:lnTo>
                    <a:pt x="2264" y="145"/>
                  </a:lnTo>
                  <a:lnTo>
                    <a:pt x="2270" y="145"/>
                  </a:lnTo>
                  <a:lnTo>
                    <a:pt x="2273" y="147"/>
                  </a:lnTo>
                  <a:lnTo>
                    <a:pt x="2273" y="147"/>
                  </a:lnTo>
                  <a:lnTo>
                    <a:pt x="2270" y="158"/>
                  </a:lnTo>
                  <a:lnTo>
                    <a:pt x="2268" y="163"/>
                  </a:lnTo>
                  <a:lnTo>
                    <a:pt x="2261" y="163"/>
                  </a:lnTo>
                  <a:lnTo>
                    <a:pt x="2261" y="163"/>
                  </a:lnTo>
                  <a:lnTo>
                    <a:pt x="2264" y="167"/>
                  </a:lnTo>
                  <a:lnTo>
                    <a:pt x="2266" y="169"/>
                  </a:lnTo>
                  <a:lnTo>
                    <a:pt x="2270" y="171"/>
                  </a:lnTo>
                  <a:lnTo>
                    <a:pt x="2277" y="171"/>
                  </a:lnTo>
                  <a:lnTo>
                    <a:pt x="2277" y="171"/>
                  </a:lnTo>
                  <a:lnTo>
                    <a:pt x="2277" y="178"/>
                  </a:lnTo>
                  <a:lnTo>
                    <a:pt x="2277" y="185"/>
                  </a:lnTo>
                  <a:lnTo>
                    <a:pt x="2281" y="189"/>
                  </a:lnTo>
                  <a:lnTo>
                    <a:pt x="2284" y="191"/>
                  </a:lnTo>
                  <a:lnTo>
                    <a:pt x="2293" y="198"/>
                  </a:lnTo>
                  <a:lnTo>
                    <a:pt x="2299" y="205"/>
                  </a:lnTo>
                  <a:lnTo>
                    <a:pt x="2299" y="205"/>
                  </a:lnTo>
                  <a:lnTo>
                    <a:pt x="2310" y="200"/>
                  </a:lnTo>
                  <a:lnTo>
                    <a:pt x="2319" y="194"/>
                  </a:lnTo>
                  <a:lnTo>
                    <a:pt x="2319" y="194"/>
                  </a:lnTo>
                  <a:lnTo>
                    <a:pt x="2321" y="187"/>
                  </a:lnTo>
                  <a:lnTo>
                    <a:pt x="2321" y="185"/>
                  </a:lnTo>
                  <a:lnTo>
                    <a:pt x="2321" y="183"/>
                  </a:lnTo>
                  <a:lnTo>
                    <a:pt x="2321" y="183"/>
                  </a:lnTo>
                  <a:lnTo>
                    <a:pt x="2328" y="183"/>
                  </a:lnTo>
                  <a:lnTo>
                    <a:pt x="2330" y="180"/>
                  </a:lnTo>
                  <a:lnTo>
                    <a:pt x="2330" y="178"/>
                  </a:lnTo>
                  <a:lnTo>
                    <a:pt x="2330" y="178"/>
                  </a:lnTo>
                  <a:lnTo>
                    <a:pt x="2335" y="178"/>
                  </a:lnTo>
                  <a:lnTo>
                    <a:pt x="2339" y="183"/>
                  </a:lnTo>
                  <a:lnTo>
                    <a:pt x="2339" y="187"/>
                  </a:lnTo>
                  <a:lnTo>
                    <a:pt x="2341" y="189"/>
                  </a:lnTo>
                  <a:lnTo>
                    <a:pt x="2341" y="189"/>
                  </a:lnTo>
                  <a:lnTo>
                    <a:pt x="2368" y="189"/>
                  </a:lnTo>
                  <a:lnTo>
                    <a:pt x="2368" y="189"/>
                  </a:lnTo>
                  <a:lnTo>
                    <a:pt x="2373" y="187"/>
                  </a:lnTo>
                  <a:lnTo>
                    <a:pt x="2377" y="187"/>
                  </a:lnTo>
                  <a:lnTo>
                    <a:pt x="2379" y="185"/>
                  </a:lnTo>
                  <a:lnTo>
                    <a:pt x="2379" y="178"/>
                  </a:lnTo>
                  <a:lnTo>
                    <a:pt x="2379" y="178"/>
                  </a:lnTo>
                  <a:lnTo>
                    <a:pt x="2390" y="178"/>
                  </a:lnTo>
                  <a:lnTo>
                    <a:pt x="2406" y="178"/>
                  </a:lnTo>
                  <a:lnTo>
                    <a:pt x="2410" y="178"/>
                  </a:lnTo>
                  <a:lnTo>
                    <a:pt x="2417" y="178"/>
                  </a:lnTo>
                  <a:lnTo>
                    <a:pt x="2419" y="180"/>
                  </a:lnTo>
                  <a:lnTo>
                    <a:pt x="2421" y="187"/>
                  </a:lnTo>
                  <a:lnTo>
                    <a:pt x="2421" y="187"/>
                  </a:lnTo>
                  <a:lnTo>
                    <a:pt x="2428" y="185"/>
                  </a:lnTo>
                  <a:lnTo>
                    <a:pt x="2430" y="180"/>
                  </a:lnTo>
                  <a:lnTo>
                    <a:pt x="2435" y="178"/>
                  </a:lnTo>
                  <a:lnTo>
                    <a:pt x="2439" y="178"/>
                  </a:lnTo>
                  <a:lnTo>
                    <a:pt x="2444" y="178"/>
                  </a:lnTo>
                  <a:lnTo>
                    <a:pt x="2444" y="178"/>
                  </a:lnTo>
                  <a:lnTo>
                    <a:pt x="2444" y="176"/>
                  </a:lnTo>
                  <a:lnTo>
                    <a:pt x="2441" y="176"/>
                  </a:lnTo>
                  <a:lnTo>
                    <a:pt x="2437" y="174"/>
                  </a:lnTo>
                  <a:lnTo>
                    <a:pt x="2437" y="174"/>
                  </a:lnTo>
                  <a:lnTo>
                    <a:pt x="2439" y="169"/>
                  </a:lnTo>
                  <a:lnTo>
                    <a:pt x="2441" y="165"/>
                  </a:lnTo>
                  <a:lnTo>
                    <a:pt x="2444" y="163"/>
                  </a:lnTo>
                  <a:lnTo>
                    <a:pt x="2444" y="163"/>
                  </a:lnTo>
                  <a:lnTo>
                    <a:pt x="2450" y="163"/>
                  </a:lnTo>
                  <a:lnTo>
                    <a:pt x="2455" y="158"/>
                  </a:lnTo>
                  <a:lnTo>
                    <a:pt x="2459" y="154"/>
                  </a:lnTo>
                  <a:lnTo>
                    <a:pt x="2466" y="156"/>
                  </a:lnTo>
                  <a:lnTo>
                    <a:pt x="2466" y="156"/>
                  </a:lnTo>
                  <a:lnTo>
                    <a:pt x="2470" y="156"/>
                  </a:lnTo>
                  <a:lnTo>
                    <a:pt x="2468" y="154"/>
                  </a:lnTo>
                  <a:lnTo>
                    <a:pt x="2466" y="151"/>
                  </a:lnTo>
                  <a:lnTo>
                    <a:pt x="2466" y="151"/>
                  </a:lnTo>
                  <a:lnTo>
                    <a:pt x="2473" y="147"/>
                  </a:lnTo>
                  <a:lnTo>
                    <a:pt x="2479" y="147"/>
                  </a:lnTo>
                  <a:lnTo>
                    <a:pt x="2488" y="149"/>
                  </a:lnTo>
                  <a:lnTo>
                    <a:pt x="2497" y="147"/>
                  </a:lnTo>
                  <a:lnTo>
                    <a:pt x="2497" y="147"/>
                  </a:lnTo>
                  <a:lnTo>
                    <a:pt x="2497" y="154"/>
                  </a:lnTo>
                  <a:lnTo>
                    <a:pt x="2499" y="156"/>
                  </a:lnTo>
                  <a:lnTo>
                    <a:pt x="2502" y="156"/>
                  </a:lnTo>
                  <a:lnTo>
                    <a:pt x="2506" y="154"/>
                  </a:lnTo>
                  <a:lnTo>
                    <a:pt x="2513" y="154"/>
                  </a:lnTo>
                  <a:lnTo>
                    <a:pt x="2513" y="154"/>
                  </a:lnTo>
                  <a:lnTo>
                    <a:pt x="2513" y="160"/>
                  </a:lnTo>
                  <a:lnTo>
                    <a:pt x="2513" y="160"/>
                  </a:lnTo>
                  <a:lnTo>
                    <a:pt x="2524" y="160"/>
                  </a:lnTo>
                  <a:lnTo>
                    <a:pt x="2535" y="158"/>
                  </a:lnTo>
                  <a:lnTo>
                    <a:pt x="2555" y="156"/>
                  </a:lnTo>
                  <a:lnTo>
                    <a:pt x="2555" y="156"/>
                  </a:lnTo>
                  <a:lnTo>
                    <a:pt x="2555" y="158"/>
                  </a:lnTo>
                  <a:lnTo>
                    <a:pt x="2553" y="160"/>
                  </a:lnTo>
                  <a:lnTo>
                    <a:pt x="2548" y="163"/>
                  </a:lnTo>
                  <a:lnTo>
                    <a:pt x="2544" y="165"/>
                  </a:lnTo>
                  <a:lnTo>
                    <a:pt x="2542" y="167"/>
                  </a:lnTo>
                  <a:lnTo>
                    <a:pt x="2544" y="171"/>
                  </a:lnTo>
                  <a:lnTo>
                    <a:pt x="2544" y="171"/>
                  </a:lnTo>
                  <a:lnTo>
                    <a:pt x="2546" y="174"/>
                  </a:lnTo>
                  <a:lnTo>
                    <a:pt x="2553" y="176"/>
                  </a:lnTo>
                  <a:lnTo>
                    <a:pt x="2566" y="174"/>
                  </a:lnTo>
                  <a:lnTo>
                    <a:pt x="2566" y="174"/>
                  </a:lnTo>
                  <a:lnTo>
                    <a:pt x="2586" y="174"/>
                  </a:lnTo>
                  <a:lnTo>
                    <a:pt x="2595" y="174"/>
                  </a:lnTo>
                  <a:lnTo>
                    <a:pt x="2604" y="171"/>
                  </a:lnTo>
                  <a:lnTo>
                    <a:pt x="2604" y="171"/>
                  </a:lnTo>
                  <a:lnTo>
                    <a:pt x="2606" y="176"/>
                  </a:lnTo>
                  <a:lnTo>
                    <a:pt x="2608" y="180"/>
                  </a:lnTo>
                  <a:lnTo>
                    <a:pt x="2617" y="185"/>
                  </a:lnTo>
                  <a:lnTo>
                    <a:pt x="2624" y="189"/>
                  </a:lnTo>
                  <a:lnTo>
                    <a:pt x="2628" y="194"/>
                  </a:lnTo>
                  <a:lnTo>
                    <a:pt x="2630" y="198"/>
                  </a:lnTo>
                  <a:lnTo>
                    <a:pt x="2630" y="198"/>
                  </a:lnTo>
                  <a:lnTo>
                    <a:pt x="2635" y="196"/>
                  </a:lnTo>
                  <a:lnTo>
                    <a:pt x="2639" y="198"/>
                  </a:lnTo>
                  <a:lnTo>
                    <a:pt x="2644" y="200"/>
                  </a:lnTo>
                  <a:lnTo>
                    <a:pt x="2650" y="200"/>
                  </a:lnTo>
                  <a:lnTo>
                    <a:pt x="2650" y="200"/>
                  </a:lnTo>
                  <a:lnTo>
                    <a:pt x="2668" y="203"/>
                  </a:lnTo>
                  <a:lnTo>
                    <a:pt x="2686" y="200"/>
                  </a:lnTo>
                  <a:lnTo>
                    <a:pt x="2704" y="200"/>
                  </a:lnTo>
                  <a:lnTo>
                    <a:pt x="2722" y="200"/>
                  </a:lnTo>
                  <a:lnTo>
                    <a:pt x="2722" y="200"/>
                  </a:lnTo>
                  <a:lnTo>
                    <a:pt x="2728" y="205"/>
                  </a:lnTo>
                  <a:lnTo>
                    <a:pt x="2735" y="207"/>
                  </a:lnTo>
                  <a:lnTo>
                    <a:pt x="2742" y="209"/>
                  </a:lnTo>
                  <a:lnTo>
                    <a:pt x="2748" y="209"/>
                  </a:lnTo>
                  <a:lnTo>
                    <a:pt x="2748" y="209"/>
                  </a:lnTo>
                  <a:lnTo>
                    <a:pt x="2748" y="214"/>
                  </a:lnTo>
                  <a:lnTo>
                    <a:pt x="2751" y="216"/>
                  </a:lnTo>
                  <a:lnTo>
                    <a:pt x="2755" y="216"/>
                  </a:lnTo>
                  <a:lnTo>
                    <a:pt x="2755" y="216"/>
                  </a:lnTo>
                  <a:lnTo>
                    <a:pt x="2755" y="232"/>
                  </a:lnTo>
                  <a:lnTo>
                    <a:pt x="2755" y="232"/>
                  </a:lnTo>
                  <a:lnTo>
                    <a:pt x="2757" y="234"/>
                  </a:lnTo>
                  <a:lnTo>
                    <a:pt x="2757" y="236"/>
                  </a:lnTo>
                  <a:lnTo>
                    <a:pt x="2762" y="236"/>
                  </a:lnTo>
                  <a:lnTo>
                    <a:pt x="2768" y="234"/>
                  </a:lnTo>
                  <a:lnTo>
                    <a:pt x="2771" y="236"/>
                  </a:lnTo>
                  <a:lnTo>
                    <a:pt x="2771" y="236"/>
                  </a:lnTo>
                  <a:lnTo>
                    <a:pt x="2773" y="238"/>
                  </a:lnTo>
                  <a:lnTo>
                    <a:pt x="2775" y="236"/>
                  </a:lnTo>
                  <a:lnTo>
                    <a:pt x="2775" y="236"/>
                  </a:lnTo>
                  <a:lnTo>
                    <a:pt x="2779" y="236"/>
                  </a:lnTo>
                  <a:lnTo>
                    <a:pt x="2779" y="236"/>
                  </a:lnTo>
                  <a:lnTo>
                    <a:pt x="2779" y="238"/>
                  </a:lnTo>
                  <a:lnTo>
                    <a:pt x="2782" y="240"/>
                  </a:lnTo>
                  <a:lnTo>
                    <a:pt x="2782" y="240"/>
                  </a:lnTo>
                  <a:lnTo>
                    <a:pt x="2808" y="240"/>
                  </a:lnTo>
                  <a:lnTo>
                    <a:pt x="2824" y="240"/>
                  </a:lnTo>
                  <a:lnTo>
                    <a:pt x="2833" y="240"/>
                  </a:lnTo>
                  <a:lnTo>
                    <a:pt x="2833" y="240"/>
                  </a:lnTo>
                  <a:lnTo>
                    <a:pt x="2833" y="236"/>
                  </a:lnTo>
                  <a:lnTo>
                    <a:pt x="2833" y="236"/>
                  </a:lnTo>
                  <a:lnTo>
                    <a:pt x="2835" y="236"/>
                  </a:lnTo>
                  <a:lnTo>
                    <a:pt x="2839" y="238"/>
                  </a:lnTo>
                  <a:lnTo>
                    <a:pt x="2844" y="240"/>
                  </a:lnTo>
                  <a:lnTo>
                    <a:pt x="2844" y="240"/>
                  </a:lnTo>
                  <a:lnTo>
                    <a:pt x="2851" y="236"/>
                  </a:lnTo>
                  <a:lnTo>
                    <a:pt x="2853" y="236"/>
                  </a:lnTo>
                  <a:lnTo>
                    <a:pt x="2855" y="240"/>
                  </a:lnTo>
                  <a:lnTo>
                    <a:pt x="2855" y="240"/>
                  </a:lnTo>
                  <a:lnTo>
                    <a:pt x="2862" y="236"/>
                  </a:lnTo>
                  <a:lnTo>
                    <a:pt x="2868" y="232"/>
                  </a:lnTo>
                  <a:lnTo>
                    <a:pt x="2886" y="227"/>
                  </a:lnTo>
                  <a:lnTo>
                    <a:pt x="2886" y="227"/>
                  </a:lnTo>
                  <a:lnTo>
                    <a:pt x="2884" y="236"/>
                  </a:lnTo>
                  <a:lnTo>
                    <a:pt x="2886" y="243"/>
                  </a:lnTo>
                  <a:lnTo>
                    <a:pt x="2888" y="254"/>
                  </a:lnTo>
                  <a:lnTo>
                    <a:pt x="2888" y="254"/>
                  </a:lnTo>
                  <a:lnTo>
                    <a:pt x="2900" y="256"/>
                  </a:lnTo>
                  <a:lnTo>
                    <a:pt x="2908" y="256"/>
                  </a:lnTo>
                  <a:lnTo>
                    <a:pt x="2915" y="258"/>
                  </a:lnTo>
                  <a:lnTo>
                    <a:pt x="2924" y="254"/>
                  </a:lnTo>
                  <a:lnTo>
                    <a:pt x="2924" y="254"/>
                  </a:lnTo>
                  <a:lnTo>
                    <a:pt x="2924" y="252"/>
                  </a:lnTo>
                  <a:lnTo>
                    <a:pt x="2922" y="249"/>
                  </a:lnTo>
                  <a:lnTo>
                    <a:pt x="2915" y="247"/>
                  </a:lnTo>
                  <a:lnTo>
                    <a:pt x="2915" y="247"/>
                  </a:lnTo>
                  <a:lnTo>
                    <a:pt x="2920" y="240"/>
                  </a:lnTo>
                  <a:lnTo>
                    <a:pt x="2920" y="232"/>
                  </a:lnTo>
                  <a:lnTo>
                    <a:pt x="2920" y="232"/>
                  </a:lnTo>
                  <a:lnTo>
                    <a:pt x="2928" y="227"/>
                  </a:lnTo>
                  <a:lnTo>
                    <a:pt x="2940" y="227"/>
                  </a:lnTo>
                  <a:lnTo>
                    <a:pt x="2951" y="229"/>
                  </a:lnTo>
                  <a:lnTo>
                    <a:pt x="2955" y="232"/>
                  </a:lnTo>
                  <a:lnTo>
                    <a:pt x="2957" y="236"/>
                  </a:lnTo>
                  <a:lnTo>
                    <a:pt x="2957" y="236"/>
                  </a:lnTo>
                  <a:lnTo>
                    <a:pt x="2982" y="236"/>
                  </a:lnTo>
                  <a:lnTo>
                    <a:pt x="3006" y="236"/>
                  </a:lnTo>
                  <a:lnTo>
                    <a:pt x="3006" y="236"/>
                  </a:lnTo>
                  <a:lnTo>
                    <a:pt x="3017" y="238"/>
                  </a:lnTo>
                  <a:lnTo>
                    <a:pt x="3024" y="240"/>
                  </a:lnTo>
                  <a:lnTo>
                    <a:pt x="3024" y="238"/>
                  </a:lnTo>
                  <a:lnTo>
                    <a:pt x="3026" y="236"/>
                  </a:lnTo>
                  <a:lnTo>
                    <a:pt x="3026" y="236"/>
                  </a:lnTo>
                  <a:lnTo>
                    <a:pt x="3031" y="238"/>
                  </a:lnTo>
                  <a:lnTo>
                    <a:pt x="3033" y="240"/>
                  </a:lnTo>
                  <a:lnTo>
                    <a:pt x="3037" y="245"/>
                  </a:lnTo>
                  <a:lnTo>
                    <a:pt x="3044" y="247"/>
                  </a:lnTo>
                  <a:lnTo>
                    <a:pt x="3044" y="247"/>
                  </a:lnTo>
                  <a:lnTo>
                    <a:pt x="3048" y="252"/>
                  </a:lnTo>
                  <a:lnTo>
                    <a:pt x="3053" y="254"/>
                  </a:lnTo>
                  <a:lnTo>
                    <a:pt x="3053" y="254"/>
                  </a:lnTo>
                  <a:lnTo>
                    <a:pt x="3055" y="254"/>
                  </a:lnTo>
                  <a:lnTo>
                    <a:pt x="3057" y="252"/>
                  </a:lnTo>
                  <a:lnTo>
                    <a:pt x="3057" y="252"/>
                  </a:lnTo>
                  <a:lnTo>
                    <a:pt x="3057" y="252"/>
                  </a:lnTo>
                  <a:lnTo>
                    <a:pt x="3060" y="254"/>
                  </a:lnTo>
                  <a:lnTo>
                    <a:pt x="3060" y="256"/>
                  </a:lnTo>
                  <a:lnTo>
                    <a:pt x="3060" y="258"/>
                  </a:lnTo>
                  <a:lnTo>
                    <a:pt x="3060" y="258"/>
                  </a:lnTo>
                  <a:lnTo>
                    <a:pt x="3064" y="258"/>
                  </a:lnTo>
                  <a:lnTo>
                    <a:pt x="3068" y="258"/>
                  </a:lnTo>
                  <a:lnTo>
                    <a:pt x="3068" y="258"/>
                  </a:lnTo>
                  <a:lnTo>
                    <a:pt x="3075" y="263"/>
                  </a:lnTo>
                  <a:lnTo>
                    <a:pt x="3086" y="267"/>
                  </a:lnTo>
                  <a:lnTo>
                    <a:pt x="3086" y="267"/>
                  </a:lnTo>
                  <a:lnTo>
                    <a:pt x="3097" y="269"/>
                  </a:lnTo>
                  <a:lnTo>
                    <a:pt x="3111" y="274"/>
                  </a:lnTo>
                  <a:lnTo>
                    <a:pt x="3111" y="274"/>
                  </a:lnTo>
                  <a:lnTo>
                    <a:pt x="3111" y="278"/>
                  </a:lnTo>
                  <a:lnTo>
                    <a:pt x="3113" y="280"/>
                  </a:lnTo>
                  <a:lnTo>
                    <a:pt x="3113" y="280"/>
                  </a:lnTo>
                  <a:lnTo>
                    <a:pt x="3117" y="280"/>
                  </a:lnTo>
                  <a:lnTo>
                    <a:pt x="3122" y="280"/>
                  </a:lnTo>
                  <a:lnTo>
                    <a:pt x="3122" y="280"/>
                  </a:lnTo>
                  <a:lnTo>
                    <a:pt x="3122" y="285"/>
                  </a:lnTo>
                  <a:lnTo>
                    <a:pt x="3122" y="289"/>
                  </a:lnTo>
                  <a:lnTo>
                    <a:pt x="3122" y="289"/>
                  </a:lnTo>
                  <a:lnTo>
                    <a:pt x="3124" y="289"/>
                  </a:lnTo>
                  <a:lnTo>
                    <a:pt x="3129" y="289"/>
                  </a:lnTo>
                  <a:lnTo>
                    <a:pt x="3129" y="289"/>
                  </a:lnTo>
                  <a:lnTo>
                    <a:pt x="3129" y="294"/>
                  </a:lnTo>
                  <a:lnTo>
                    <a:pt x="3131" y="298"/>
                  </a:lnTo>
                  <a:lnTo>
                    <a:pt x="3131" y="300"/>
                  </a:lnTo>
                  <a:lnTo>
                    <a:pt x="3133" y="300"/>
                  </a:lnTo>
                  <a:lnTo>
                    <a:pt x="3140" y="300"/>
                  </a:lnTo>
                  <a:lnTo>
                    <a:pt x="3140" y="300"/>
                  </a:lnTo>
                  <a:lnTo>
                    <a:pt x="3140" y="327"/>
                  </a:lnTo>
                  <a:lnTo>
                    <a:pt x="3140" y="327"/>
                  </a:lnTo>
                  <a:lnTo>
                    <a:pt x="3149" y="325"/>
                  </a:lnTo>
                  <a:lnTo>
                    <a:pt x="3157" y="323"/>
                  </a:lnTo>
                  <a:lnTo>
                    <a:pt x="3164" y="318"/>
                  </a:lnTo>
                  <a:lnTo>
                    <a:pt x="3166" y="312"/>
                  </a:lnTo>
                  <a:lnTo>
                    <a:pt x="3166" y="312"/>
                  </a:lnTo>
                  <a:lnTo>
                    <a:pt x="3175" y="314"/>
                  </a:lnTo>
                  <a:lnTo>
                    <a:pt x="3184" y="316"/>
                  </a:lnTo>
                  <a:lnTo>
                    <a:pt x="3193" y="316"/>
                  </a:lnTo>
                  <a:lnTo>
                    <a:pt x="3202" y="318"/>
                  </a:lnTo>
                  <a:lnTo>
                    <a:pt x="3202" y="318"/>
                  </a:lnTo>
                  <a:lnTo>
                    <a:pt x="3202" y="323"/>
                  </a:lnTo>
                  <a:lnTo>
                    <a:pt x="3202" y="327"/>
                  </a:lnTo>
                  <a:lnTo>
                    <a:pt x="3202" y="327"/>
                  </a:lnTo>
                  <a:lnTo>
                    <a:pt x="3204" y="327"/>
                  </a:lnTo>
                  <a:lnTo>
                    <a:pt x="3206" y="327"/>
                  </a:lnTo>
                  <a:lnTo>
                    <a:pt x="3213" y="327"/>
                  </a:lnTo>
                  <a:lnTo>
                    <a:pt x="3213" y="327"/>
                  </a:lnTo>
                  <a:lnTo>
                    <a:pt x="3206" y="332"/>
                  </a:lnTo>
                  <a:lnTo>
                    <a:pt x="3204" y="334"/>
                  </a:lnTo>
                  <a:lnTo>
                    <a:pt x="3204" y="338"/>
                  </a:lnTo>
                  <a:lnTo>
                    <a:pt x="3204" y="338"/>
                  </a:lnTo>
                  <a:lnTo>
                    <a:pt x="3202" y="338"/>
                  </a:lnTo>
                  <a:lnTo>
                    <a:pt x="3197" y="336"/>
                  </a:lnTo>
                  <a:lnTo>
                    <a:pt x="3195" y="336"/>
                  </a:lnTo>
                  <a:lnTo>
                    <a:pt x="3193" y="334"/>
                  </a:lnTo>
                  <a:lnTo>
                    <a:pt x="3193" y="334"/>
                  </a:lnTo>
                  <a:lnTo>
                    <a:pt x="3189" y="340"/>
                  </a:lnTo>
                  <a:lnTo>
                    <a:pt x="3186" y="343"/>
                  </a:lnTo>
                  <a:lnTo>
                    <a:pt x="3182" y="343"/>
                  </a:lnTo>
                  <a:lnTo>
                    <a:pt x="3182" y="343"/>
                  </a:lnTo>
                  <a:lnTo>
                    <a:pt x="3184" y="345"/>
                  </a:lnTo>
                  <a:lnTo>
                    <a:pt x="3189" y="347"/>
                  </a:lnTo>
                  <a:lnTo>
                    <a:pt x="3191" y="352"/>
                  </a:lnTo>
                  <a:lnTo>
                    <a:pt x="3189" y="358"/>
                  </a:lnTo>
                  <a:lnTo>
                    <a:pt x="3189" y="358"/>
                  </a:lnTo>
                  <a:lnTo>
                    <a:pt x="3184" y="354"/>
                  </a:lnTo>
                  <a:lnTo>
                    <a:pt x="3182" y="356"/>
                  </a:lnTo>
                  <a:lnTo>
                    <a:pt x="3182" y="360"/>
                  </a:lnTo>
                  <a:lnTo>
                    <a:pt x="3182" y="363"/>
                  </a:lnTo>
                  <a:lnTo>
                    <a:pt x="3177" y="365"/>
                  </a:lnTo>
                  <a:lnTo>
                    <a:pt x="3177" y="365"/>
                  </a:lnTo>
                  <a:lnTo>
                    <a:pt x="3173" y="367"/>
                  </a:lnTo>
                  <a:lnTo>
                    <a:pt x="3171" y="372"/>
                  </a:lnTo>
                  <a:lnTo>
                    <a:pt x="3171" y="372"/>
                  </a:lnTo>
                  <a:lnTo>
                    <a:pt x="3164" y="372"/>
                  </a:lnTo>
                  <a:lnTo>
                    <a:pt x="3160" y="369"/>
                  </a:lnTo>
                  <a:lnTo>
                    <a:pt x="3160" y="369"/>
                  </a:lnTo>
                  <a:lnTo>
                    <a:pt x="3151" y="360"/>
                  </a:lnTo>
                  <a:lnTo>
                    <a:pt x="3151" y="360"/>
                  </a:lnTo>
                  <a:lnTo>
                    <a:pt x="3144" y="358"/>
                  </a:lnTo>
                  <a:lnTo>
                    <a:pt x="3135" y="358"/>
                  </a:lnTo>
                  <a:lnTo>
                    <a:pt x="3135" y="358"/>
                  </a:lnTo>
                  <a:lnTo>
                    <a:pt x="3129" y="349"/>
                  </a:lnTo>
                  <a:lnTo>
                    <a:pt x="3129" y="349"/>
                  </a:lnTo>
                  <a:lnTo>
                    <a:pt x="3122" y="349"/>
                  </a:lnTo>
                  <a:lnTo>
                    <a:pt x="3113" y="349"/>
                  </a:lnTo>
                  <a:lnTo>
                    <a:pt x="3113" y="349"/>
                  </a:lnTo>
                  <a:lnTo>
                    <a:pt x="3113" y="347"/>
                  </a:lnTo>
                  <a:lnTo>
                    <a:pt x="3111" y="347"/>
                  </a:lnTo>
                  <a:lnTo>
                    <a:pt x="3111" y="345"/>
                  </a:lnTo>
                  <a:lnTo>
                    <a:pt x="3111" y="345"/>
                  </a:lnTo>
                  <a:lnTo>
                    <a:pt x="3106" y="343"/>
                  </a:lnTo>
                  <a:lnTo>
                    <a:pt x="3102" y="340"/>
                  </a:lnTo>
                  <a:lnTo>
                    <a:pt x="3097" y="338"/>
                  </a:lnTo>
                  <a:lnTo>
                    <a:pt x="3097" y="338"/>
                  </a:lnTo>
                  <a:lnTo>
                    <a:pt x="3095" y="343"/>
                  </a:lnTo>
                  <a:lnTo>
                    <a:pt x="3095" y="343"/>
                  </a:lnTo>
                  <a:lnTo>
                    <a:pt x="3093" y="340"/>
                  </a:lnTo>
                  <a:lnTo>
                    <a:pt x="3091" y="338"/>
                  </a:lnTo>
                  <a:lnTo>
                    <a:pt x="3091" y="332"/>
                  </a:lnTo>
                  <a:lnTo>
                    <a:pt x="3091" y="332"/>
                  </a:lnTo>
                  <a:lnTo>
                    <a:pt x="3068" y="332"/>
                  </a:lnTo>
                  <a:lnTo>
                    <a:pt x="3068" y="332"/>
                  </a:lnTo>
                  <a:lnTo>
                    <a:pt x="3064" y="332"/>
                  </a:lnTo>
                  <a:lnTo>
                    <a:pt x="3064" y="334"/>
                  </a:lnTo>
                  <a:lnTo>
                    <a:pt x="3068" y="338"/>
                  </a:lnTo>
                  <a:lnTo>
                    <a:pt x="3068" y="338"/>
                  </a:lnTo>
                  <a:lnTo>
                    <a:pt x="3066" y="340"/>
                  </a:lnTo>
                  <a:lnTo>
                    <a:pt x="3064" y="345"/>
                  </a:lnTo>
                  <a:lnTo>
                    <a:pt x="3062" y="347"/>
                  </a:lnTo>
                  <a:lnTo>
                    <a:pt x="3060" y="354"/>
                  </a:lnTo>
                  <a:lnTo>
                    <a:pt x="3060" y="354"/>
                  </a:lnTo>
                  <a:lnTo>
                    <a:pt x="3051" y="354"/>
                  </a:lnTo>
                  <a:lnTo>
                    <a:pt x="3042" y="358"/>
                  </a:lnTo>
                  <a:lnTo>
                    <a:pt x="3033" y="360"/>
                  </a:lnTo>
                  <a:lnTo>
                    <a:pt x="3022" y="360"/>
                  </a:lnTo>
                  <a:lnTo>
                    <a:pt x="3022" y="360"/>
                  </a:lnTo>
                  <a:lnTo>
                    <a:pt x="3017" y="367"/>
                  </a:lnTo>
                  <a:lnTo>
                    <a:pt x="3015" y="367"/>
                  </a:lnTo>
                  <a:lnTo>
                    <a:pt x="3011" y="369"/>
                  </a:lnTo>
                  <a:lnTo>
                    <a:pt x="3011" y="369"/>
                  </a:lnTo>
                  <a:lnTo>
                    <a:pt x="3013" y="372"/>
                  </a:lnTo>
                  <a:lnTo>
                    <a:pt x="3017" y="372"/>
                  </a:lnTo>
                  <a:lnTo>
                    <a:pt x="3026" y="372"/>
                  </a:lnTo>
                  <a:lnTo>
                    <a:pt x="3026" y="372"/>
                  </a:lnTo>
                  <a:lnTo>
                    <a:pt x="3028" y="374"/>
                  </a:lnTo>
                  <a:lnTo>
                    <a:pt x="3031" y="376"/>
                  </a:lnTo>
                  <a:lnTo>
                    <a:pt x="3033" y="378"/>
                  </a:lnTo>
                  <a:lnTo>
                    <a:pt x="3037" y="380"/>
                  </a:lnTo>
                  <a:lnTo>
                    <a:pt x="3037" y="380"/>
                  </a:lnTo>
                  <a:lnTo>
                    <a:pt x="3035" y="389"/>
                  </a:lnTo>
                  <a:lnTo>
                    <a:pt x="3042" y="396"/>
                  </a:lnTo>
                  <a:lnTo>
                    <a:pt x="3042" y="396"/>
                  </a:lnTo>
                  <a:lnTo>
                    <a:pt x="3044" y="400"/>
                  </a:lnTo>
                  <a:lnTo>
                    <a:pt x="3051" y="405"/>
                  </a:lnTo>
                  <a:lnTo>
                    <a:pt x="3060" y="409"/>
                  </a:lnTo>
                  <a:lnTo>
                    <a:pt x="3060" y="409"/>
                  </a:lnTo>
                  <a:lnTo>
                    <a:pt x="3048" y="423"/>
                  </a:lnTo>
                  <a:lnTo>
                    <a:pt x="3048" y="423"/>
                  </a:lnTo>
                  <a:lnTo>
                    <a:pt x="3042" y="420"/>
                  </a:lnTo>
                  <a:lnTo>
                    <a:pt x="3040" y="418"/>
                  </a:lnTo>
                  <a:lnTo>
                    <a:pt x="3037" y="416"/>
                  </a:lnTo>
                  <a:lnTo>
                    <a:pt x="3033" y="414"/>
                  </a:lnTo>
                  <a:lnTo>
                    <a:pt x="3033" y="414"/>
                  </a:lnTo>
                  <a:lnTo>
                    <a:pt x="3035" y="418"/>
                  </a:lnTo>
                  <a:lnTo>
                    <a:pt x="3035" y="420"/>
                  </a:lnTo>
                  <a:lnTo>
                    <a:pt x="3033" y="423"/>
                  </a:lnTo>
                  <a:lnTo>
                    <a:pt x="3033" y="423"/>
                  </a:lnTo>
                  <a:lnTo>
                    <a:pt x="3013" y="423"/>
                  </a:lnTo>
                  <a:lnTo>
                    <a:pt x="3002" y="423"/>
                  </a:lnTo>
                  <a:lnTo>
                    <a:pt x="2993" y="425"/>
                  </a:lnTo>
                  <a:lnTo>
                    <a:pt x="2993" y="425"/>
                  </a:lnTo>
                  <a:lnTo>
                    <a:pt x="2980" y="432"/>
                  </a:lnTo>
                  <a:lnTo>
                    <a:pt x="2975" y="436"/>
                  </a:lnTo>
                  <a:lnTo>
                    <a:pt x="2973" y="438"/>
                  </a:lnTo>
                  <a:lnTo>
                    <a:pt x="2973" y="440"/>
                  </a:lnTo>
                  <a:lnTo>
                    <a:pt x="2973" y="440"/>
                  </a:lnTo>
                  <a:lnTo>
                    <a:pt x="2962" y="440"/>
                  </a:lnTo>
                  <a:lnTo>
                    <a:pt x="2955" y="445"/>
                  </a:lnTo>
                  <a:lnTo>
                    <a:pt x="2948" y="449"/>
                  </a:lnTo>
                  <a:lnTo>
                    <a:pt x="2942" y="452"/>
                  </a:lnTo>
                  <a:lnTo>
                    <a:pt x="2942" y="452"/>
                  </a:lnTo>
                  <a:lnTo>
                    <a:pt x="2935" y="460"/>
                  </a:lnTo>
                  <a:lnTo>
                    <a:pt x="2935" y="460"/>
                  </a:lnTo>
                  <a:lnTo>
                    <a:pt x="2928" y="465"/>
                  </a:lnTo>
                  <a:lnTo>
                    <a:pt x="2924" y="467"/>
                  </a:lnTo>
                  <a:lnTo>
                    <a:pt x="2924" y="467"/>
                  </a:lnTo>
                  <a:lnTo>
                    <a:pt x="2920" y="469"/>
                  </a:lnTo>
                  <a:lnTo>
                    <a:pt x="2915" y="476"/>
                  </a:lnTo>
                  <a:lnTo>
                    <a:pt x="2915" y="476"/>
                  </a:lnTo>
                  <a:lnTo>
                    <a:pt x="2906" y="474"/>
                  </a:lnTo>
                  <a:lnTo>
                    <a:pt x="2895" y="476"/>
                  </a:lnTo>
                  <a:lnTo>
                    <a:pt x="2884" y="476"/>
                  </a:lnTo>
                  <a:lnTo>
                    <a:pt x="2879" y="474"/>
                  </a:lnTo>
                  <a:lnTo>
                    <a:pt x="2877" y="472"/>
                  </a:lnTo>
                  <a:lnTo>
                    <a:pt x="2877" y="472"/>
                  </a:lnTo>
                  <a:lnTo>
                    <a:pt x="2875" y="474"/>
                  </a:lnTo>
                  <a:lnTo>
                    <a:pt x="2871" y="474"/>
                  </a:lnTo>
                  <a:lnTo>
                    <a:pt x="2866" y="476"/>
                  </a:lnTo>
                  <a:lnTo>
                    <a:pt x="2866" y="483"/>
                  </a:lnTo>
                  <a:lnTo>
                    <a:pt x="2866" y="483"/>
                  </a:lnTo>
                  <a:lnTo>
                    <a:pt x="2844" y="485"/>
                  </a:lnTo>
                  <a:lnTo>
                    <a:pt x="2822" y="483"/>
                  </a:lnTo>
                  <a:lnTo>
                    <a:pt x="2822" y="483"/>
                  </a:lnTo>
                  <a:lnTo>
                    <a:pt x="2817" y="485"/>
                  </a:lnTo>
                  <a:lnTo>
                    <a:pt x="2813" y="487"/>
                  </a:lnTo>
                  <a:lnTo>
                    <a:pt x="2813" y="487"/>
                  </a:lnTo>
                  <a:lnTo>
                    <a:pt x="2806" y="489"/>
                  </a:lnTo>
                  <a:lnTo>
                    <a:pt x="2804" y="494"/>
                  </a:lnTo>
                  <a:lnTo>
                    <a:pt x="2802" y="498"/>
                  </a:lnTo>
                  <a:lnTo>
                    <a:pt x="2802" y="498"/>
                  </a:lnTo>
                  <a:lnTo>
                    <a:pt x="2802" y="500"/>
                  </a:lnTo>
                  <a:lnTo>
                    <a:pt x="2799" y="503"/>
                  </a:lnTo>
                  <a:lnTo>
                    <a:pt x="2793" y="507"/>
                  </a:lnTo>
                  <a:lnTo>
                    <a:pt x="2788" y="512"/>
                  </a:lnTo>
                  <a:lnTo>
                    <a:pt x="2786" y="516"/>
                  </a:lnTo>
                  <a:lnTo>
                    <a:pt x="2786" y="520"/>
                  </a:lnTo>
                  <a:lnTo>
                    <a:pt x="2786" y="520"/>
                  </a:lnTo>
                  <a:lnTo>
                    <a:pt x="2788" y="527"/>
                  </a:lnTo>
                  <a:lnTo>
                    <a:pt x="2791" y="532"/>
                  </a:lnTo>
                  <a:lnTo>
                    <a:pt x="2802" y="536"/>
                  </a:lnTo>
                  <a:lnTo>
                    <a:pt x="2802" y="536"/>
                  </a:lnTo>
                  <a:lnTo>
                    <a:pt x="2799" y="543"/>
                  </a:lnTo>
                  <a:lnTo>
                    <a:pt x="2797" y="549"/>
                  </a:lnTo>
                  <a:lnTo>
                    <a:pt x="2793" y="554"/>
                  </a:lnTo>
                  <a:lnTo>
                    <a:pt x="2786" y="554"/>
                  </a:lnTo>
                  <a:lnTo>
                    <a:pt x="2786" y="554"/>
                  </a:lnTo>
                  <a:lnTo>
                    <a:pt x="2786" y="561"/>
                  </a:lnTo>
                  <a:lnTo>
                    <a:pt x="2786" y="563"/>
                  </a:lnTo>
                  <a:lnTo>
                    <a:pt x="2784" y="565"/>
                  </a:lnTo>
                  <a:lnTo>
                    <a:pt x="2779" y="567"/>
                  </a:lnTo>
                  <a:lnTo>
                    <a:pt x="2779" y="567"/>
                  </a:lnTo>
                  <a:lnTo>
                    <a:pt x="2779" y="581"/>
                  </a:lnTo>
                  <a:lnTo>
                    <a:pt x="2779" y="581"/>
                  </a:lnTo>
                  <a:lnTo>
                    <a:pt x="2779" y="583"/>
                  </a:lnTo>
                  <a:lnTo>
                    <a:pt x="2784" y="583"/>
                  </a:lnTo>
                  <a:lnTo>
                    <a:pt x="2786" y="583"/>
                  </a:lnTo>
                  <a:lnTo>
                    <a:pt x="2786" y="585"/>
                  </a:lnTo>
                  <a:lnTo>
                    <a:pt x="2786" y="585"/>
                  </a:lnTo>
                  <a:lnTo>
                    <a:pt x="2786" y="589"/>
                  </a:lnTo>
                  <a:lnTo>
                    <a:pt x="2784" y="592"/>
                  </a:lnTo>
                  <a:lnTo>
                    <a:pt x="2782" y="592"/>
                  </a:lnTo>
                  <a:lnTo>
                    <a:pt x="2779" y="594"/>
                  </a:lnTo>
                  <a:lnTo>
                    <a:pt x="2779" y="594"/>
                  </a:lnTo>
                  <a:lnTo>
                    <a:pt x="2777" y="598"/>
                  </a:lnTo>
                  <a:lnTo>
                    <a:pt x="2775" y="605"/>
                  </a:lnTo>
                  <a:lnTo>
                    <a:pt x="2775" y="605"/>
                  </a:lnTo>
                  <a:lnTo>
                    <a:pt x="2771" y="605"/>
                  </a:lnTo>
                  <a:lnTo>
                    <a:pt x="2766" y="605"/>
                  </a:lnTo>
                  <a:lnTo>
                    <a:pt x="2759" y="607"/>
                  </a:lnTo>
                  <a:lnTo>
                    <a:pt x="2755" y="607"/>
                  </a:lnTo>
                  <a:lnTo>
                    <a:pt x="2755" y="607"/>
                  </a:lnTo>
                  <a:lnTo>
                    <a:pt x="2755" y="612"/>
                  </a:lnTo>
                  <a:lnTo>
                    <a:pt x="2757" y="616"/>
                  </a:lnTo>
                  <a:lnTo>
                    <a:pt x="2757" y="621"/>
                  </a:lnTo>
                  <a:lnTo>
                    <a:pt x="2755" y="623"/>
                  </a:lnTo>
                  <a:lnTo>
                    <a:pt x="2755" y="623"/>
                  </a:lnTo>
                  <a:lnTo>
                    <a:pt x="2755" y="623"/>
                  </a:lnTo>
                  <a:lnTo>
                    <a:pt x="2753" y="621"/>
                  </a:lnTo>
                  <a:lnTo>
                    <a:pt x="2753" y="616"/>
                  </a:lnTo>
                  <a:lnTo>
                    <a:pt x="2753" y="616"/>
                  </a:lnTo>
                  <a:lnTo>
                    <a:pt x="2748" y="616"/>
                  </a:lnTo>
                  <a:lnTo>
                    <a:pt x="2746" y="618"/>
                  </a:lnTo>
                  <a:lnTo>
                    <a:pt x="2746" y="625"/>
                  </a:lnTo>
                  <a:lnTo>
                    <a:pt x="2748" y="634"/>
                  </a:lnTo>
                  <a:lnTo>
                    <a:pt x="2748" y="634"/>
                  </a:lnTo>
                  <a:lnTo>
                    <a:pt x="2744" y="634"/>
                  </a:lnTo>
                  <a:lnTo>
                    <a:pt x="2742" y="636"/>
                  </a:lnTo>
                  <a:lnTo>
                    <a:pt x="2742" y="641"/>
                  </a:lnTo>
                  <a:lnTo>
                    <a:pt x="2742" y="643"/>
                  </a:lnTo>
                  <a:lnTo>
                    <a:pt x="2742" y="643"/>
                  </a:lnTo>
                  <a:lnTo>
                    <a:pt x="2737" y="643"/>
                  </a:lnTo>
                  <a:lnTo>
                    <a:pt x="2733" y="643"/>
                  </a:lnTo>
                  <a:lnTo>
                    <a:pt x="2733" y="643"/>
                  </a:lnTo>
                  <a:lnTo>
                    <a:pt x="2731" y="647"/>
                  </a:lnTo>
                  <a:lnTo>
                    <a:pt x="2731" y="649"/>
                  </a:lnTo>
                  <a:lnTo>
                    <a:pt x="2726" y="649"/>
                  </a:lnTo>
                  <a:lnTo>
                    <a:pt x="2726" y="649"/>
                  </a:lnTo>
                  <a:lnTo>
                    <a:pt x="2726" y="654"/>
                  </a:lnTo>
                  <a:lnTo>
                    <a:pt x="2724" y="658"/>
                  </a:lnTo>
                  <a:lnTo>
                    <a:pt x="2722" y="661"/>
                  </a:lnTo>
                  <a:lnTo>
                    <a:pt x="2722" y="665"/>
                  </a:lnTo>
                  <a:lnTo>
                    <a:pt x="2722" y="665"/>
                  </a:lnTo>
                  <a:lnTo>
                    <a:pt x="2713" y="665"/>
                  </a:lnTo>
                  <a:lnTo>
                    <a:pt x="2708" y="665"/>
                  </a:lnTo>
                  <a:lnTo>
                    <a:pt x="2706" y="669"/>
                  </a:lnTo>
                  <a:lnTo>
                    <a:pt x="2706" y="669"/>
                  </a:lnTo>
                  <a:lnTo>
                    <a:pt x="2704" y="667"/>
                  </a:lnTo>
                  <a:lnTo>
                    <a:pt x="2704" y="665"/>
                  </a:lnTo>
                  <a:lnTo>
                    <a:pt x="2706" y="663"/>
                  </a:lnTo>
                  <a:lnTo>
                    <a:pt x="2706" y="658"/>
                  </a:lnTo>
                  <a:lnTo>
                    <a:pt x="2706" y="658"/>
                  </a:lnTo>
                  <a:lnTo>
                    <a:pt x="2704" y="654"/>
                  </a:lnTo>
                  <a:lnTo>
                    <a:pt x="2704" y="654"/>
                  </a:lnTo>
                  <a:lnTo>
                    <a:pt x="2704" y="647"/>
                  </a:lnTo>
                  <a:lnTo>
                    <a:pt x="2704" y="647"/>
                  </a:lnTo>
                  <a:lnTo>
                    <a:pt x="2695" y="638"/>
                  </a:lnTo>
                  <a:lnTo>
                    <a:pt x="2695" y="638"/>
                  </a:lnTo>
                  <a:lnTo>
                    <a:pt x="2693" y="636"/>
                  </a:lnTo>
                  <a:lnTo>
                    <a:pt x="2691" y="634"/>
                  </a:lnTo>
                  <a:lnTo>
                    <a:pt x="2688" y="634"/>
                  </a:lnTo>
                  <a:lnTo>
                    <a:pt x="2688" y="634"/>
                  </a:lnTo>
                  <a:lnTo>
                    <a:pt x="2691" y="629"/>
                  </a:lnTo>
                  <a:lnTo>
                    <a:pt x="2691" y="625"/>
                  </a:lnTo>
                  <a:lnTo>
                    <a:pt x="2691" y="612"/>
                  </a:lnTo>
                  <a:lnTo>
                    <a:pt x="2691" y="612"/>
                  </a:lnTo>
                  <a:lnTo>
                    <a:pt x="2691" y="605"/>
                  </a:lnTo>
                  <a:lnTo>
                    <a:pt x="2688" y="601"/>
                  </a:lnTo>
                  <a:lnTo>
                    <a:pt x="2688" y="601"/>
                  </a:lnTo>
                  <a:lnTo>
                    <a:pt x="2688" y="589"/>
                  </a:lnTo>
                  <a:lnTo>
                    <a:pt x="2688" y="578"/>
                  </a:lnTo>
                  <a:lnTo>
                    <a:pt x="2688" y="567"/>
                  </a:lnTo>
                  <a:lnTo>
                    <a:pt x="2688" y="558"/>
                  </a:lnTo>
                  <a:lnTo>
                    <a:pt x="2688" y="558"/>
                  </a:lnTo>
                  <a:lnTo>
                    <a:pt x="2693" y="563"/>
                  </a:lnTo>
                  <a:lnTo>
                    <a:pt x="2695" y="558"/>
                  </a:lnTo>
                  <a:lnTo>
                    <a:pt x="2693" y="552"/>
                  </a:lnTo>
                  <a:lnTo>
                    <a:pt x="2693" y="547"/>
                  </a:lnTo>
                  <a:lnTo>
                    <a:pt x="2695" y="543"/>
                  </a:lnTo>
                  <a:lnTo>
                    <a:pt x="2695" y="543"/>
                  </a:lnTo>
                  <a:lnTo>
                    <a:pt x="2697" y="545"/>
                  </a:lnTo>
                  <a:lnTo>
                    <a:pt x="2699" y="547"/>
                  </a:lnTo>
                  <a:lnTo>
                    <a:pt x="2702" y="549"/>
                  </a:lnTo>
                  <a:lnTo>
                    <a:pt x="2704" y="547"/>
                  </a:lnTo>
                  <a:lnTo>
                    <a:pt x="2704" y="547"/>
                  </a:lnTo>
                  <a:lnTo>
                    <a:pt x="2702" y="543"/>
                  </a:lnTo>
                  <a:lnTo>
                    <a:pt x="2704" y="541"/>
                  </a:lnTo>
                  <a:lnTo>
                    <a:pt x="2704" y="541"/>
                  </a:lnTo>
                  <a:lnTo>
                    <a:pt x="2715" y="529"/>
                  </a:lnTo>
                  <a:lnTo>
                    <a:pt x="2726" y="520"/>
                  </a:lnTo>
                  <a:lnTo>
                    <a:pt x="2726" y="520"/>
                  </a:lnTo>
                  <a:lnTo>
                    <a:pt x="2728" y="520"/>
                  </a:lnTo>
                  <a:lnTo>
                    <a:pt x="2731" y="518"/>
                  </a:lnTo>
                  <a:lnTo>
                    <a:pt x="2728" y="516"/>
                  </a:lnTo>
                  <a:lnTo>
                    <a:pt x="2728" y="516"/>
                  </a:lnTo>
                  <a:lnTo>
                    <a:pt x="2728" y="514"/>
                  </a:lnTo>
                  <a:lnTo>
                    <a:pt x="2728" y="514"/>
                  </a:lnTo>
                  <a:lnTo>
                    <a:pt x="2737" y="514"/>
                  </a:lnTo>
                  <a:lnTo>
                    <a:pt x="2737" y="514"/>
                  </a:lnTo>
                  <a:lnTo>
                    <a:pt x="2742" y="509"/>
                  </a:lnTo>
                  <a:lnTo>
                    <a:pt x="2744" y="505"/>
                  </a:lnTo>
                  <a:lnTo>
                    <a:pt x="2744" y="494"/>
                  </a:lnTo>
                  <a:lnTo>
                    <a:pt x="2744" y="494"/>
                  </a:lnTo>
                  <a:lnTo>
                    <a:pt x="2751" y="492"/>
                  </a:lnTo>
                  <a:lnTo>
                    <a:pt x="2755" y="489"/>
                  </a:lnTo>
                  <a:lnTo>
                    <a:pt x="2755" y="487"/>
                  </a:lnTo>
                  <a:lnTo>
                    <a:pt x="2755" y="487"/>
                  </a:lnTo>
                  <a:lnTo>
                    <a:pt x="2753" y="487"/>
                  </a:lnTo>
                  <a:lnTo>
                    <a:pt x="2753" y="487"/>
                  </a:lnTo>
                  <a:lnTo>
                    <a:pt x="2755" y="478"/>
                  </a:lnTo>
                  <a:lnTo>
                    <a:pt x="2755" y="478"/>
                  </a:lnTo>
                  <a:lnTo>
                    <a:pt x="2759" y="480"/>
                  </a:lnTo>
                  <a:lnTo>
                    <a:pt x="2762" y="480"/>
                  </a:lnTo>
                  <a:lnTo>
                    <a:pt x="2764" y="480"/>
                  </a:lnTo>
                  <a:lnTo>
                    <a:pt x="2764" y="472"/>
                  </a:lnTo>
                  <a:lnTo>
                    <a:pt x="2764" y="472"/>
                  </a:lnTo>
                  <a:lnTo>
                    <a:pt x="2773" y="469"/>
                  </a:lnTo>
                  <a:lnTo>
                    <a:pt x="2782" y="467"/>
                  </a:lnTo>
                  <a:lnTo>
                    <a:pt x="2782" y="467"/>
                  </a:lnTo>
                  <a:lnTo>
                    <a:pt x="2784" y="463"/>
                  </a:lnTo>
                  <a:lnTo>
                    <a:pt x="2786" y="460"/>
                  </a:lnTo>
                  <a:lnTo>
                    <a:pt x="2786" y="460"/>
                  </a:lnTo>
                  <a:lnTo>
                    <a:pt x="2791" y="460"/>
                  </a:lnTo>
                  <a:lnTo>
                    <a:pt x="2795" y="460"/>
                  </a:lnTo>
                  <a:lnTo>
                    <a:pt x="2795" y="460"/>
                  </a:lnTo>
                  <a:lnTo>
                    <a:pt x="2802" y="452"/>
                  </a:lnTo>
                  <a:lnTo>
                    <a:pt x="2802" y="452"/>
                  </a:lnTo>
                  <a:lnTo>
                    <a:pt x="2804" y="452"/>
                  </a:lnTo>
                  <a:lnTo>
                    <a:pt x="2806" y="449"/>
                  </a:lnTo>
                  <a:lnTo>
                    <a:pt x="2806" y="449"/>
                  </a:lnTo>
                  <a:lnTo>
                    <a:pt x="2806" y="445"/>
                  </a:lnTo>
                  <a:lnTo>
                    <a:pt x="2808" y="440"/>
                  </a:lnTo>
                  <a:lnTo>
                    <a:pt x="2813" y="438"/>
                  </a:lnTo>
                  <a:lnTo>
                    <a:pt x="2817" y="440"/>
                  </a:lnTo>
                  <a:lnTo>
                    <a:pt x="2817" y="440"/>
                  </a:lnTo>
                  <a:lnTo>
                    <a:pt x="2817" y="423"/>
                  </a:lnTo>
                  <a:lnTo>
                    <a:pt x="2817" y="423"/>
                  </a:lnTo>
                  <a:lnTo>
                    <a:pt x="2806" y="423"/>
                  </a:lnTo>
                  <a:lnTo>
                    <a:pt x="2797" y="425"/>
                  </a:lnTo>
                  <a:lnTo>
                    <a:pt x="2797" y="425"/>
                  </a:lnTo>
                  <a:lnTo>
                    <a:pt x="2791" y="434"/>
                  </a:lnTo>
                  <a:lnTo>
                    <a:pt x="2791" y="434"/>
                  </a:lnTo>
                  <a:lnTo>
                    <a:pt x="2788" y="434"/>
                  </a:lnTo>
                  <a:lnTo>
                    <a:pt x="2786" y="436"/>
                  </a:lnTo>
                  <a:lnTo>
                    <a:pt x="2786" y="436"/>
                  </a:lnTo>
                  <a:lnTo>
                    <a:pt x="2784" y="440"/>
                  </a:lnTo>
                  <a:lnTo>
                    <a:pt x="2779" y="443"/>
                  </a:lnTo>
                  <a:lnTo>
                    <a:pt x="2773" y="447"/>
                  </a:lnTo>
                  <a:lnTo>
                    <a:pt x="2773" y="449"/>
                  </a:lnTo>
                  <a:lnTo>
                    <a:pt x="2771" y="452"/>
                  </a:lnTo>
                  <a:lnTo>
                    <a:pt x="2771" y="452"/>
                  </a:lnTo>
                  <a:lnTo>
                    <a:pt x="2766" y="452"/>
                  </a:lnTo>
                  <a:lnTo>
                    <a:pt x="2762" y="454"/>
                  </a:lnTo>
                  <a:lnTo>
                    <a:pt x="2759" y="456"/>
                  </a:lnTo>
                  <a:lnTo>
                    <a:pt x="2759" y="460"/>
                  </a:lnTo>
                  <a:lnTo>
                    <a:pt x="2759" y="460"/>
                  </a:lnTo>
                  <a:lnTo>
                    <a:pt x="2757" y="458"/>
                  </a:lnTo>
                  <a:lnTo>
                    <a:pt x="2757" y="456"/>
                  </a:lnTo>
                  <a:lnTo>
                    <a:pt x="2755" y="452"/>
                  </a:lnTo>
                  <a:lnTo>
                    <a:pt x="2755" y="452"/>
                  </a:lnTo>
                  <a:lnTo>
                    <a:pt x="2753" y="452"/>
                  </a:lnTo>
                  <a:lnTo>
                    <a:pt x="2748" y="452"/>
                  </a:lnTo>
                  <a:lnTo>
                    <a:pt x="2748" y="452"/>
                  </a:lnTo>
                  <a:lnTo>
                    <a:pt x="2748" y="447"/>
                  </a:lnTo>
                  <a:lnTo>
                    <a:pt x="2748" y="440"/>
                  </a:lnTo>
                  <a:lnTo>
                    <a:pt x="2748" y="440"/>
                  </a:lnTo>
                  <a:lnTo>
                    <a:pt x="2737" y="440"/>
                  </a:lnTo>
                  <a:lnTo>
                    <a:pt x="2728" y="440"/>
                  </a:lnTo>
                  <a:lnTo>
                    <a:pt x="2719" y="440"/>
                  </a:lnTo>
                  <a:lnTo>
                    <a:pt x="2711" y="440"/>
                  </a:lnTo>
                  <a:lnTo>
                    <a:pt x="2711" y="440"/>
                  </a:lnTo>
                  <a:lnTo>
                    <a:pt x="2708" y="443"/>
                  </a:lnTo>
                  <a:lnTo>
                    <a:pt x="2708" y="445"/>
                  </a:lnTo>
                  <a:lnTo>
                    <a:pt x="2708" y="447"/>
                  </a:lnTo>
                  <a:lnTo>
                    <a:pt x="2706" y="449"/>
                  </a:lnTo>
                  <a:lnTo>
                    <a:pt x="2706" y="449"/>
                  </a:lnTo>
                  <a:lnTo>
                    <a:pt x="2699" y="452"/>
                  </a:lnTo>
                  <a:lnTo>
                    <a:pt x="2691" y="452"/>
                  </a:lnTo>
                  <a:lnTo>
                    <a:pt x="2691" y="452"/>
                  </a:lnTo>
                  <a:lnTo>
                    <a:pt x="2686" y="458"/>
                  </a:lnTo>
                  <a:lnTo>
                    <a:pt x="2679" y="463"/>
                  </a:lnTo>
                  <a:lnTo>
                    <a:pt x="2679" y="463"/>
                  </a:lnTo>
                  <a:lnTo>
                    <a:pt x="2675" y="469"/>
                  </a:lnTo>
                  <a:lnTo>
                    <a:pt x="2673" y="472"/>
                  </a:lnTo>
                  <a:lnTo>
                    <a:pt x="2668" y="472"/>
                  </a:lnTo>
                  <a:lnTo>
                    <a:pt x="2668" y="472"/>
                  </a:lnTo>
                  <a:lnTo>
                    <a:pt x="2668" y="478"/>
                  </a:lnTo>
                  <a:lnTo>
                    <a:pt x="2670" y="480"/>
                  </a:lnTo>
                  <a:lnTo>
                    <a:pt x="2673" y="485"/>
                  </a:lnTo>
                  <a:lnTo>
                    <a:pt x="2673" y="489"/>
                  </a:lnTo>
                  <a:lnTo>
                    <a:pt x="2673" y="489"/>
                  </a:lnTo>
                  <a:lnTo>
                    <a:pt x="2666" y="494"/>
                  </a:lnTo>
                  <a:lnTo>
                    <a:pt x="2666" y="498"/>
                  </a:lnTo>
                  <a:lnTo>
                    <a:pt x="2664" y="503"/>
                  </a:lnTo>
                  <a:lnTo>
                    <a:pt x="2664" y="503"/>
                  </a:lnTo>
                  <a:lnTo>
                    <a:pt x="2655" y="500"/>
                  </a:lnTo>
                  <a:lnTo>
                    <a:pt x="2648" y="503"/>
                  </a:lnTo>
                  <a:lnTo>
                    <a:pt x="2639" y="505"/>
                  </a:lnTo>
                  <a:lnTo>
                    <a:pt x="2630" y="505"/>
                  </a:lnTo>
                  <a:lnTo>
                    <a:pt x="2630" y="505"/>
                  </a:lnTo>
                  <a:lnTo>
                    <a:pt x="2628" y="503"/>
                  </a:lnTo>
                  <a:lnTo>
                    <a:pt x="2628" y="500"/>
                  </a:lnTo>
                  <a:lnTo>
                    <a:pt x="2630" y="494"/>
                  </a:lnTo>
                  <a:lnTo>
                    <a:pt x="2630" y="494"/>
                  </a:lnTo>
                  <a:lnTo>
                    <a:pt x="2626" y="494"/>
                  </a:lnTo>
                  <a:lnTo>
                    <a:pt x="2624" y="492"/>
                  </a:lnTo>
                  <a:lnTo>
                    <a:pt x="2624" y="487"/>
                  </a:lnTo>
                  <a:lnTo>
                    <a:pt x="2624" y="487"/>
                  </a:lnTo>
                  <a:lnTo>
                    <a:pt x="2613" y="487"/>
                  </a:lnTo>
                  <a:lnTo>
                    <a:pt x="2610" y="485"/>
                  </a:lnTo>
                  <a:lnTo>
                    <a:pt x="2608" y="483"/>
                  </a:lnTo>
                  <a:lnTo>
                    <a:pt x="2608" y="483"/>
                  </a:lnTo>
                  <a:lnTo>
                    <a:pt x="2593" y="489"/>
                  </a:lnTo>
                  <a:lnTo>
                    <a:pt x="2577" y="494"/>
                  </a:lnTo>
                  <a:lnTo>
                    <a:pt x="2544" y="503"/>
                  </a:lnTo>
                  <a:lnTo>
                    <a:pt x="2544" y="503"/>
                  </a:lnTo>
                  <a:lnTo>
                    <a:pt x="2542" y="498"/>
                  </a:lnTo>
                  <a:lnTo>
                    <a:pt x="2537" y="496"/>
                  </a:lnTo>
                  <a:lnTo>
                    <a:pt x="2535" y="494"/>
                  </a:lnTo>
                  <a:lnTo>
                    <a:pt x="2535" y="487"/>
                  </a:lnTo>
                  <a:lnTo>
                    <a:pt x="2535" y="487"/>
                  </a:lnTo>
                  <a:lnTo>
                    <a:pt x="2519" y="487"/>
                  </a:lnTo>
                  <a:lnTo>
                    <a:pt x="2519" y="487"/>
                  </a:lnTo>
                  <a:lnTo>
                    <a:pt x="2499" y="494"/>
                  </a:lnTo>
                  <a:lnTo>
                    <a:pt x="2479" y="503"/>
                  </a:lnTo>
                  <a:lnTo>
                    <a:pt x="2479" y="503"/>
                  </a:lnTo>
                  <a:lnTo>
                    <a:pt x="2464" y="512"/>
                  </a:lnTo>
                  <a:lnTo>
                    <a:pt x="2457" y="516"/>
                  </a:lnTo>
                  <a:lnTo>
                    <a:pt x="2448" y="520"/>
                  </a:lnTo>
                  <a:lnTo>
                    <a:pt x="2448" y="520"/>
                  </a:lnTo>
                  <a:lnTo>
                    <a:pt x="2448" y="525"/>
                  </a:lnTo>
                  <a:lnTo>
                    <a:pt x="2448" y="529"/>
                  </a:lnTo>
                  <a:lnTo>
                    <a:pt x="2444" y="532"/>
                  </a:lnTo>
                  <a:lnTo>
                    <a:pt x="2439" y="532"/>
                  </a:lnTo>
                  <a:lnTo>
                    <a:pt x="2439" y="532"/>
                  </a:lnTo>
                  <a:lnTo>
                    <a:pt x="2441" y="538"/>
                  </a:lnTo>
                  <a:lnTo>
                    <a:pt x="2439" y="543"/>
                  </a:lnTo>
                  <a:lnTo>
                    <a:pt x="2437" y="545"/>
                  </a:lnTo>
                  <a:lnTo>
                    <a:pt x="2437" y="552"/>
                  </a:lnTo>
                  <a:lnTo>
                    <a:pt x="2437" y="552"/>
                  </a:lnTo>
                  <a:lnTo>
                    <a:pt x="2435" y="549"/>
                  </a:lnTo>
                  <a:lnTo>
                    <a:pt x="2430" y="552"/>
                  </a:lnTo>
                  <a:lnTo>
                    <a:pt x="2426" y="556"/>
                  </a:lnTo>
                  <a:lnTo>
                    <a:pt x="2421" y="561"/>
                  </a:lnTo>
                  <a:lnTo>
                    <a:pt x="2419" y="563"/>
                  </a:lnTo>
                  <a:lnTo>
                    <a:pt x="2417" y="563"/>
                  </a:lnTo>
                  <a:lnTo>
                    <a:pt x="2417" y="563"/>
                  </a:lnTo>
                  <a:lnTo>
                    <a:pt x="2415" y="561"/>
                  </a:lnTo>
                  <a:lnTo>
                    <a:pt x="2413" y="561"/>
                  </a:lnTo>
                  <a:lnTo>
                    <a:pt x="2410" y="565"/>
                  </a:lnTo>
                  <a:lnTo>
                    <a:pt x="2406" y="567"/>
                  </a:lnTo>
                  <a:lnTo>
                    <a:pt x="2406" y="567"/>
                  </a:lnTo>
                  <a:lnTo>
                    <a:pt x="2399" y="567"/>
                  </a:lnTo>
                  <a:lnTo>
                    <a:pt x="2399" y="574"/>
                  </a:lnTo>
                  <a:lnTo>
                    <a:pt x="2399" y="574"/>
                  </a:lnTo>
                  <a:lnTo>
                    <a:pt x="2393" y="572"/>
                  </a:lnTo>
                  <a:lnTo>
                    <a:pt x="2388" y="574"/>
                  </a:lnTo>
                  <a:lnTo>
                    <a:pt x="2384" y="578"/>
                  </a:lnTo>
                  <a:lnTo>
                    <a:pt x="2379" y="583"/>
                  </a:lnTo>
                  <a:lnTo>
                    <a:pt x="2377" y="585"/>
                  </a:lnTo>
                  <a:lnTo>
                    <a:pt x="2373" y="585"/>
                  </a:lnTo>
                  <a:lnTo>
                    <a:pt x="2373" y="585"/>
                  </a:lnTo>
                  <a:lnTo>
                    <a:pt x="2379" y="596"/>
                  </a:lnTo>
                  <a:lnTo>
                    <a:pt x="2384" y="598"/>
                  </a:lnTo>
                  <a:lnTo>
                    <a:pt x="2386" y="598"/>
                  </a:lnTo>
                  <a:lnTo>
                    <a:pt x="2388" y="596"/>
                  </a:lnTo>
                  <a:lnTo>
                    <a:pt x="2388" y="596"/>
                  </a:lnTo>
                  <a:lnTo>
                    <a:pt x="2390" y="598"/>
                  </a:lnTo>
                  <a:lnTo>
                    <a:pt x="2390" y="603"/>
                  </a:lnTo>
                  <a:lnTo>
                    <a:pt x="2390" y="612"/>
                  </a:lnTo>
                  <a:lnTo>
                    <a:pt x="2390" y="612"/>
                  </a:lnTo>
                  <a:lnTo>
                    <a:pt x="2395" y="612"/>
                  </a:lnTo>
                  <a:lnTo>
                    <a:pt x="2399" y="612"/>
                  </a:lnTo>
                  <a:lnTo>
                    <a:pt x="2401" y="616"/>
                  </a:lnTo>
                  <a:lnTo>
                    <a:pt x="2401" y="616"/>
                  </a:lnTo>
                  <a:lnTo>
                    <a:pt x="2408" y="614"/>
                  </a:lnTo>
                  <a:lnTo>
                    <a:pt x="2413" y="612"/>
                  </a:lnTo>
                  <a:lnTo>
                    <a:pt x="2417" y="612"/>
                  </a:lnTo>
                  <a:lnTo>
                    <a:pt x="2417" y="612"/>
                  </a:lnTo>
                  <a:lnTo>
                    <a:pt x="2421" y="614"/>
                  </a:lnTo>
                  <a:lnTo>
                    <a:pt x="2421" y="616"/>
                  </a:lnTo>
                  <a:lnTo>
                    <a:pt x="2421" y="616"/>
                  </a:lnTo>
                  <a:lnTo>
                    <a:pt x="2421" y="616"/>
                  </a:lnTo>
                  <a:lnTo>
                    <a:pt x="2426" y="614"/>
                  </a:lnTo>
                  <a:lnTo>
                    <a:pt x="2428" y="612"/>
                  </a:lnTo>
                  <a:lnTo>
                    <a:pt x="2430" y="609"/>
                  </a:lnTo>
                  <a:lnTo>
                    <a:pt x="2433" y="612"/>
                  </a:lnTo>
                  <a:lnTo>
                    <a:pt x="2433" y="612"/>
                  </a:lnTo>
                  <a:lnTo>
                    <a:pt x="2435" y="612"/>
                  </a:lnTo>
                  <a:lnTo>
                    <a:pt x="2435" y="609"/>
                  </a:lnTo>
                  <a:lnTo>
                    <a:pt x="2437" y="605"/>
                  </a:lnTo>
                  <a:lnTo>
                    <a:pt x="2437" y="605"/>
                  </a:lnTo>
                  <a:lnTo>
                    <a:pt x="2439" y="605"/>
                  </a:lnTo>
                  <a:lnTo>
                    <a:pt x="2439" y="609"/>
                  </a:lnTo>
                  <a:lnTo>
                    <a:pt x="2444" y="618"/>
                  </a:lnTo>
                  <a:lnTo>
                    <a:pt x="2446" y="623"/>
                  </a:lnTo>
                  <a:lnTo>
                    <a:pt x="2448" y="623"/>
                  </a:lnTo>
                  <a:lnTo>
                    <a:pt x="2453" y="621"/>
                  </a:lnTo>
                  <a:lnTo>
                    <a:pt x="2453" y="621"/>
                  </a:lnTo>
                  <a:lnTo>
                    <a:pt x="2455" y="621"/>
                  </a:lnTo>
                  <a:lnTo>
                    <a:pt x="2455" y="621"/>
                  </a:lnTo>
                  <a:lnTo>
                    <a:pt x="2455" y="627"/>
                  </a:lnTo>
                  <a:lnTo>
                    <a:pt x="2457" y="632"/>
                  </a:lnTo>
                  <a:lnTo>
                    <a:pt x="2459" y="632"/>
                  </a:lnTo>
                  <a:lnTo>
                    <a:pt x="2464" y="632"/>
                  </a:lnTo>
                  <a:lnTo>
                    <a:pt x="2464" y="632"/>
                  </a:lnTo>
                  <a:lnTo>
                    <a:pt x="2464" y="634"/>
                  </a:lnTo>
                  <a:lnTo>
                    <a:pt x="2459" y="634"/>
                  </a:lnTo>
                  <a:lnTo>
                    <a:pt x="2455" y="634"/>
                  </a:lnTo>
                  <a:lnTo>
                    <a:pt x="2455" y="634"/>
                  </a:lnTo>
                  <a:lnTo>
                    <a:pt x="2457" y="641"/>
                  </a:lnTo>
                  <a:lnTo>
                    <a:pt x="2459" y="645"/>
                  </a:lnTo>
                  <a:lnTo>
                    <a:pt x="2459" y="649"/>
                  </a:lnTo>
                  <a:lnTo>
                    <a:pt x="2459" y="649"/>
                  </a:lnTo>
                  <a:lnTo>
                    <a:pt x="2457" y="652"/>
                  </a:lnTo>
                  <a:lnTo>
                    <a:pt x="2457" y="652"/>
                  </a:lnTo>
                  <a:lnTo>
                    <a:pt x="2455" y="654"/>
                  </a:lnTo>
                  <a:lnTo>
                    <a:pt x="2455" y="654"/>
                  </a:lnTo>
                  <a:lnTo>
                    <a:pt x="2455" y="658"/>
                  </a:lnTo>
                  <a:lnTo>
                    <a:pt x="2453" y="661"/>
                  </a:lnTo>
                  <a:lnTo>
                    <a:pt x="2453" y="661"/>
                  </a:lnTo>
                  <a:lnTo>
                    <a:pt x="2453" y="672"/>
                  </a:lnTo>
                  <a:lnTo>
                    <a:pt x="2453" y="681"/>
                  </a:lnTo>
                  <a:lnTo>
                    <a:pt x="2453" y="685"/>
                  </a:lnTo>
                  <a:lnTo>
                    <a:pt x="2450" y="687"/>
                  </a:lnTo>
                  <a:lnTo>
                    <a:pt x="2448" y="687"/>
                  </a:lnTo>
                  <a:lnTo>
                    <a:pt x="2444" y="685"/>
                  </a:lnTo>
                  <a:lnTo>
                    <a:pt x="2444" y="685"/>
                  </a:lnTo>
                  <a:lnTo>
                    <a:pt x="2444" y="696"/>
                  </a:lnTo>
                  <a:lnTo>
                    <a:pt x="2444" y="707"/>
                  </a:lnTo>
                  <a:lnTo>
                    <a:pt x="2439" y="725"/>
                  </a:lnTo>
                  <a:lnTo>
                    <a:pt x="2433" y="741"/>
                  </a:lnTo>
                  <a:lnTo>
                    <a:pt x="2426" y="756"/>
                  </a:lnTo>
                  <a:lnTo>
                    <a:pt x="2426" y="756"/>
                  </a:lnTo>
                  <a:lnTo>
                    <a:pt x="2421" y="758"/>
                  </a:lnTo>
                  <a:lnTo>
                    <a:pt x="2419" y="758"/>
                  </a:lnTo>
                  <a:lnTo>
                    <a:pt x="2415" y="756"/>
                  </a:lnTo>
                  <a:lnTo>
                    <a:pt x="2415" y="756"/>
                  </a:lnTo>
                  <a:lnTo>
                    <a:pt x="2415" y="763"/>
                  </a:lnTo>
                  <a:lnTo>
                    <a:pt x="2415" y="767"/>
                  </a:lnTo>
                  <a:lnTo>
                    <a:pt x="2415" y="767"/>
                  </a:lnTo>
                  <a:lnTo>
                    <a:pt x="2413" y="769"/>
                  </a:lnTo>
                  <a:lnTo>
                    <a:pt x="2408" y="769"/>
                  </a:lnTo>
                  <a:lnTo>
                    <a:pt x="2406" y="769"/>
                  </a:lnTo>
                  <a:lnTo>
                    <a:pt x="2401" y="772"/>
                  </a:lnTo>
                  <a:lnTo>
                    <a:pt x="2401" y="772"/>
                  </a:lnTo>
                  <a:lnTo>
                    <a:pt x="2401" y="776"/>
                  </a:lnTo>
                  <a:lnTo>
                    <a:pt x="2401" y="778"/>
                  </a:lnTo>
                  <a:lnTo>
                    <a:pt x="2401" y="778"/>
                  </a:lnTo>
                  <a:lnTo>
                    <a:pt x="2399" y="778"/>
                  </a:lnTo>
                  <a:lnTo>
                    <a:pt x="2395" y="778"/>
                  </a:lnTo>
                  <a:lnTo>
                    <a:pt x="2395" y="778"/>
                  </a:lnTo>
                  <a:lnTo>
                    <a:pt x="2395" y="781"/>
                  </a:lnTo>
                  <a:lnTo>
                    <a:pt x="2395" y="783"/>
                  </a:lnTo>
                  <a:lnTo>
                    <a:pt x="2399" y="783"/>
                  </a:lnTo>
                  <a:lnTo>
                    <a:pt x="2399" y="783"/>
                  </a:lnTo>
                  <a:lnTo>
                    <a:pt x="2397" y="785"/>
                  </a:lnTo>
                  <a:lnTo>
                    <a:pt x="2393" y="787"/>
                  </a:lnTo>
                  <a:lnTo>
                    <a:pt x="2388" y="792"/>
                  </a:lnTo>
                  <a:lnTo>
                    <a:pt x="2388" y="792"/>
                  </a:lnTo>
                  <a:lnTo>
                    <a:pt x="2386" y="796"/>
                  </a:lnTo>
                  <a:lnTo>
                    <a:pt x="2384" y="803"/>
                  </a:lnTo>
                  <a:lnTo>
                    <a:pt x="2384" y="803"/>
                  </a:lnTo>
                  <a:lnTo>
                    <a:pt x="2381" y="803"/>
                  </a:lnTo>
                  <a:lnTo>
                    <a:pt x="2377" y="805"/>
                  </a:lnTo>
                  <a:lnTo>
                    <a:pt x="2373" y="805"/>
                  </a:lnTo>
                  <a:lnTo>
                    <a:pt x="2373" y="805"/>
                  </a:lnTo>
                  <a:lnTo>
                    <a:pt x="2370" y="807"/>
                  </a:lnTo>
                  <a:lnTo>
                    <a:pt x="2370" y="812"/>
                  </a:lnTo>
                  <a:lnTo>
                    <a:pt x="2370" y="814"/>
                  </a:lnTo>
                  <a:lnTo>
                    <a:pt x="2368" y="816"/>
                  </a:lnTo>
                  <a:lnTo>
                    <a:pt x="2368" y="816"/>
                  </a:lnTo>
                  <a:lnTo>
                    <a:pt x="2364" y="816"/>
                  </a:lnTo>
                  <a:lnTo>
                    <a:pt x="2361" y="816"/>
                  </a:lnTo>
                  <a:lnTo>
                    <a:pt x="2361" y="816"/>
                  </a:lnTo>
                  <a:lnTo>
                    <a:pt x="2359" y="823"/>
                  </a:lnTo>
                  <a:lnTo>
                    <a:pt x="2359" y="825"/>
                  </a:lnTo>
                  <a:lnTo>
                    <a:pt x="2357" y="825"/>
                  </a:lnTo>
                  <a:lnTo>
                    <a:pt x="2357" y="825"/>
                  </a:lnTo>
                  <a:lnTo>
                    <a:pt x="2355" y="823"/>
                  </a:lnTo>
                  <a:lnTo>
                    <a:pt x="2353" y="823"/>
                  </a:lnTo>
                  <a:lnTo>
                    <a:pt x="2350" y="825"/>
                  </a:lnTo>
                  <a:lnTo>
                    <a:pt x="2348" y="832"/>
                  </a:lnTo>
                  <a:lnTo>
                    <a:pt x="2348" y="832"/>
                  </a:lnTo>
                  <a:lnTo>
                    <a:pt x="2330" y="834"/>
                  </a:lnTo>
                  <a:lnTo>
                    <a:pt x="2310" y="832"/>
                  </a:lnTo>
                  <a:lnTo>
                    <a:pt x="2310" y="832"/>
                  </a:lnTo>
                  <a:lnTo>
                    <a:pt x="2308" y="836"/>
                  </a:lnTo>
                  <a:lnTo>
                    <a:pt x="2304" y="838"/>
                  </a:lnTo>
                  <a:lnTo>
                    <a:pt x="2301" y="843"/>
                  </a:lnTo>
                  <a:lnTo>
                    <a:pt x="2301" y="843"/>
                  </a:lnTo>
                  <a:lnTo>
                    <a:pt x="2304" y="843"/>
                  </a:lnTo>
                  <a:lnTo>
                    <a:pt x="2304" y="843"/>
                  </a:lnTo>
                  <a:lnTo>
                    <a:pt x="2304" y="845"/>
                  </a:lnTo>
                  <a:lnTo>
                    <a:pt x="2301" y="847"/>
                  </a:lnTo>
                  <a:lnTo>
                    <a:pt x="2295" y="847"/>
                  </a:lnTo>
                  <a:lnTo>
                    <a:pt x="2288" y="850"/>
                  </a:lnTo>
                  <a:lnTo>
                    <a:pt x="2293" y="852"/>
                  </a:lnTo>
                  <a:lnTo>
                    <a:pt x="2293" y="852"/>
                  </a:lnTo>
                  <a:lnTo>
                    <a:pt x="2290" y="854"/>
                  </a:lnTo>
                  <a:lnTo>
                    <a:pt x="2288" y="854"/>
                  </a:lnTo>
                  <a:lnTo>
                    <a:pt x="2286" y="854"/>
                  </a:lnTo>
                  <a:lnTo>
                    <a:pt x="2284" y="852"/>
                  </a:lnTo>
                  <a:lnTo>
                    <a:pt x="2284" y="852"/>
                  </a:lnTo>
                  <a:lnTo>
                    <a:pt x="2279" y="858"/>
                  </a:lnTo>
                  <a:lnTo>
                    <a:pt x="2279" y="865"/>
                  </a:lnTo>
                  <a:lnTo>
                    <a:pt x="2281" y="883"/>
                  </a:lnTo>
                  <a:lnTo>
                    <a:pt x="2281" y="883"/>
                  </a:lnTo>
                  <a:lnTo>
                    <a:pt x="2270" y="883"/>
                  </a:lnTo>
                  <a:lnTo>
                    <a:pt x="2261" y="883"/>
                  </a:lnTo>
                  <a:lnTo>
                    <a:pt x="2261" y="883"/>
                  </a:lnTo>
                  <a:lnTo>
                    <a:pt x="2264" y="885"/>
                  </a:lnTo>
                  <a:lnTo>
                    <a:pt x="2264" y="887"/>
                  </a:lnTo>
                  <a:lnTo>
                    <a:pt x="2261" y="890"/>
                  </a:lnTo>
                  <a:lnTo>
                    <a:pt x="2257" y="890"/>
                  </a:lnTo>
                  <a:lnTo>
                    <a:pt x="2257" y="890"/>
                  </a:lnTo>
                  <a:lnTo>
                    <a:pt x="2259" y="912"/>
                  </a:lnTo>
                  <a:lnTo>
                    <a:pt x="2261" y="921"/>
                  </a:lnTo>
                  <a:lnTo>
                    <a:pt x="2264" y="921"/>
                  </a:lnTo>
                  <a:lnTo>
                    <a:pt x="2266" y="921"/>
                  </a:lnTo>
                  <a:lnTo>
                    <a:pt x="2266" y="921"/>
                  </a:lnTo>
                  <a:lnTo>
                    <a:pt x="2268" y="921"/>
                  </a:lnTo>
                  <a:lnTo>
                    <a:pt x="2270" y="925"/>
                  </a:lnTo>
                  <a:lnTo>
                    <a:pt x="2270" y="934"/>
                  </a:lnTo>
                  <a:lnTo>
                    <a:pt x="2273" y="945"/>
                  </a:lnTo>
                  <a:lnTo>
                    <a:pt x="2273" y="950"/>
                  </a:lnTo>
                  <a:lnTo>
                    <a:pt x="2277" y="950"/>
                  </a:lnTo>
                  <a:lnTo>
                    <a:pt x="2277" y="950"/>
                  </a:lnTo>
                  <a:lnTo>
                    <a:pt x="2279" y="952"/>
                  </a:lnTo>
                  <a:lnTo>
                    <a:pt x="2281" y="952"/>
                  </a:lnTo>
                  <a:lnTo>
                    <a:pt x="2281" y="956"/>
                  </a:lnTo>
                  <a:lnTo>
                    <a:pt x="2281" y="961"/>
                  </a:lnTo>
                  <a:lnTo>
                    <a:pt x="2281" y="963"/>
                  </a:lnTo>
                  <a:lnTo>
                    <a:pt x="2284" y="965"/>
                  </a:lnTo>
                  <a:lnTo>
                    <a:pt x="2284" y="965"/>
                  </a:lnTo>
                  <a:lnTo>
                    <a:pt x="2281" y="970"/>
                  </a:lnTo>
                  <a:lnTo>
                    <a:pt x="2281" y="974"/>
                  </a:lnTo>
                  <a:lnTo>
                    <a:pt x="2281" y="974"/>
                  </a:lnTo>
                  <a:lnTo>
                    <a:pt x="2277" y="974"/>
                  </a:lnTo>
                  <a:lnTo>
                    <a:pt x="2275" y="972"/>
                  </a:lnTo>
                  <a:lnTo>
                    <a:pt x="2273" y="970"/>
                  </a:lnTo>
                  <a:lnTo>
                    <a:pt x="2273" y="970"/>
                  </a:lnTo>
                  <a:lnTo>
                    <a:pt x="2270" y="972"/>
                  </a:lnTo>
                  <a:lnTo>
                    <a:pt x="2270" y="974"/>
                  </a:lnTo>
                  <a:lnTo>
                    <a:pt x="2270" y="976"/>
                  </a:lnTo>
                  <a:lnTo>
                    <a:pt x="2270" y="976"/>
                  </a:lnTo>
                  <a:lnTo>
                    <a:pt x="2270" y="976"/>
                  </a:lnTo>
                  <a:lnTo>
                    <a:pt x="2264" y="976"/>
                  </a:lnTo>
                  <a:lnTo>
                    <a:pt x="2257" y="976"/>
                  </a:lnTo>
                  <a:lnTo>
                    <a:pt x="2257" y="976"/>
                  </a:lnTo>
                  <a:lnTo>
                    <a:pt x="2244" y="983"/>
                  </a:lnTo>
                  <a:lnTo>
                    <a:pt x="2237" y="983"/>
                  </a:lnTo>
                  <a:lnTo>
                    <a:pt x="2230" y="981"/>
                  </a:lnTo>
                  <a:lnTo>
                    <a:pt x="2230" y="981"/>
                  </a:lnTo>
                  <a:lnTo>
                    <a:pt x="2230" y="976"/>
                  </a:lnTo>
                  <a:lnTo>
                    <a:pt x="2232" y="972"/>
                  </a:lnTo>
                  <a:lnTo>
                    <a:pt x="2235" y="965"/>
                  </a:lnTo>
                  <a:lnTo>
                    <a:pt x="2235" y="965"/>
                  </a:lnTo>
                  <a:lnTo>
                    <a:pt x="2235" y="952"/>
                  </a:lnTo>
                  <a:lnTo>
                    <a:pt x="2235" y="947"/>
                  </a:lnTo>
                  <a:lnTo>
                    <a:pt x="2239" y="943"/>
                  </a:lnTo>
                  <a:lnTo>
                    <a:pt x="2239" y="943"/>
                  </a:lnTo>
                  <a:lnTo>
                    <a:pt x="2237" y="938"/>
                  </a:lnTo>
                  <a:lnTo>
                    <a:pt x="2232" y="936"/>
                  </a:lnTo>
                  <a:lnTo>
                    <a:pt x="2230" y="934"/>
                  </a:lnTo>
                  <a:lnTo>
                    <a:pt x="2230" y="927"/>
                  </a:lnTo>
                  <a:lnTo>
                    <a:pt x="2230" y="927"/>
                  </a:lnTo>
                  <a:lnTo>
                    <a:pt x="2226" y="925"/>
                  </a:lnTo>
                  <a:lnTo>
                    <a:pt x="2219" y="925"/>
                  </a:lnTo>
                  <a:lnTo>
                    <a:pt x="2215" y="925"/>
                  </a:lnTo>
                  <a:lnTo>
                    <a:pt x="2208" y="921"/>
                  </a:lnTo>
                  <a:lnTo>
                    <a:pt x="2208" y="921"/>
                  </a:lnTo>
                  <a:lnTo>
                    <a:pt x="2208" y="916"/>
                  </a:lnTo>
                  <a:lnTo>
                    <a:pt x="2210" y="914"/>
                  </a:lnTo>
                  <a:lnTo>
                    <a:pt x="2212" y="912"/>
                  </a:lnTo>
                  <a:lnTo>
                    <a:pt x="2217" y="907"/>
                  </a:lnTo>
                  <a:lnTo>
                    <a:pt x="2217" y="905"/>
                  </a:lnTo>
                  <a:lnTo>
                    <a:pt x="2217" y="901"/>
                  </a:lnTo>
                  <a:lnTo>
                    <a:pt x="2217" y="901"/>
                  </a:lnTo>
                  <a:lnTo>
                    <a:pt x="2215" y="898"/>
                  </a:lnTo>
                  <a:lnTo>
                    <a:pt x="2215" y="898"/>
                  </a:lnTo>
                  <a:lnTo>
                    <a:pt x="2212" y="901"/>
                  </a:lnTo>
                  <a:lnTo>
                    <a:pt x="2212" y="901"/>
                  </a:lnTo>
                  <a:lnTo>
                    <a:pt x="2210" y="901"/>
                  </a:lnTo>
                  <a:lnTo>
                    <a:pt x="2208" y="898"/>
                  </a:lnTo>
                  <a:lnTo>
                    <a:pt x="2204" y="894"/>
                  </a:lnTo>
                  <a:lnTo>
                    <a:pt x="2204" y="894"/>
                  </a:lnTo>
                  <a:lnTo>
                    <a:pt x="2201" y="890"/>
                  </a:lnTo>
                  <a:lnTo>
                    <a:pt x="2197" y="885"/>
                  </a:lnTo>
                  <a:lnTo>
                    <a:pt x="2197" y="885"/>
                  </a:lnTo>
                  <a:lnTo>
                    <a:pt x="2192" y="887"/>
                  </a:lnTo>
                  <a:lnTo>
                    <a:pt x="2186" y="890"/>
                  </a:lnTo>
                  <a:lnTo>
                    <a:pt x="2186" y="890"/>
                  </a:lnTo>
                  <a:lnTo>
                    <a:pt x="2184" y="890"/>
                  </a:lnTo>
                  <a:lnTo>
                    <a:pt x="2184" y="892"/>
                  </a:lnTo>
                  <a:lnTo>
                    <a:pt x="2186" y="894"/>
                  </a:lnTo>
                  <a:lnTo>
                    <a:pt x="2186" y="894"/>
                  </a:lnTo>
                  <a:lnTo>
                    <a:pt x="2186" y="896"/>
                  </a:lnTo>
                  <a:lnTo>
                    <a:pt x="2184" y="896"/>
                  </a:lnTo>
                  <a:lnTo>
                    <a:pt x="2181" y="894"/>
                  </a:lnTo>
                  <a:lnTo>
                    <a:pt x="2177" y="894"/>
                  </a:lnTo>
                  <a:lnTo>
                    <a:pt x="2179" y="901"/>
                  </a:lnTo>
                  <a:lnTo>
                    <a:pt x="2179" y="901"/>
                  </a:lnTo>
                  <a:lnTo>
                    <a:pt x="2175" y="898"/>
                  </a:lnTo>
                  <a:lnTo>
                    <a:pt x="2172" y="898"/>
                  </a:lnTo>
                  <a:lnTo>
                    <a:pt x="2168" y="901"/>
                  </a:lnTo>
                  <a:lnTo>
                    <a:pt x="2164" y="903"/>
                  </a:lnTo>
                  <a:lnTo>
                    <a:pt x="2159" y="903"/>
                  </a:lnTo>
                  <a:lnTo>
                    <a:pt x="2155" y="901"/>
                  </a:lnTo>
                  <a:lnTo>
                    <a:pt x="2155" y="901"/>
                  </a:lnTo>
                  <a:lnTo>
                    <a:pt x="2159" y="894"/>
                  </a:lnTo>
                  <a:lnTo>
                    <a:pt x="2161" y="890"/>
                  </a:lnTo>
                  <a:lnTo>
                    <a:pt x="2161" y="883"/>
                  </a:lnTo>
                  <a:lnTo>
                    <a:pt x="2166" y="878"/>
                  </a:lnTo>
                  <a:lnTo>
                    <a:pt x="2166" y="878"/>
                  </a:lnTo>
                  <a:lnTo>
                    <a:pt x="2168" y="876"/>
                  </a:lnTo>
                  <a:lnTo>
                    <a:pt x="2166" y="876"/>
                  </a:lnTo>
                  <a:lnTo>
                    <a:pt x="2159" y="876"/>
                  </a:lnTo>
                  <a:lnTo>
                    <a:pt x="2152" y="878"/>
                  </a:lnTo>
                  <a:lnTo>
                    <a:pt x="2148" y="881"/>
                  </a:lnTo>
                  <a:lnTo>
                    <a:pt x="2148" y="883"/>
                  </a:lnTo>
                  <a:lnTo>
                    <a:pt x="2148" y="883"/>
                  </a:lnTo>
                  <a:lnTo>
                    <a:pt x="2146" y="885"/>
                  </a:lnTo>
                  <a:lnTo>
                    <a:pt x="2146" y="883"/>
                  </a:lnTo>
                  <a:lnTo>
                    <a:pt x="2144" y="878"/>
                  </a:lnTo>
                  <a:lnTo>
                    <a:pt x="2144" y="878"/>
                  </a:lnTo>
                  <a:lnTo>
                    <a:pt x="2139" y="881"/>
                  </a:lnTo>
                  <a:lnTo>
                    <a:pt x="2137" y="885"/>
                  </a:lnTo>
                  <a:lnTo>
                    <a:pt x="2137" y="887"/>
                  </a:lnTo>
                  <a:lnTo>
                    <a:pt x="2132" y="890"/>
                  </a:lnTo>
                  <a:lnTo>
                    <a:pt x="2132" y="890"/>
                  </a:lnTo>
                  <a:lnTo>
                    <a:pt x="2126" y="892"/>
                  </a:lnTo>
                  <a:lnTo>
                    <a:pt x="2121" y="896"/>
                  </a:lnTo>
                  <a:lnTo>
                    <a:pt x="2121" y="896"/>
                  </a:lnTo>
                  <a:lnTo>
                    <a:pt x="2119" y="901"/>
                  </a:lnTo>
                  <a:lnTo>
                    <a:pt x="2117" y="905"/>
                  </a:lnTo>
                  <a:lnTo>
                    <a:pt x="2117" y="905"/>
                  </a:lnTo>
                  <a:lnTo>
                    <a:pt x="2104" y="903"/>
                  </a:lnTo>
                  <a:lnTo>
                    <a:pt x="2090" y="905"/>
                  </a:lnTo>
                  <a:lnTo>
                    <a:pt x="2090" y="905"/>
                  </a:lnTo>
                  <a:lnTo>
                    <a:pt x="2092" y="907"/>
                  </a:lnTo>
                  <a:lnTo>
                    <a:pt x="2092" y="910"/>
                  </a:lnTo>
                  <a:lnTo>
                    <a:pt x="2092" y="914"/>
                  </a:lnTo>
                  <a:lnTo>
                    <a:pt x="2095" y="916"/>
                  </a:lnTo>
                  <a:lnTo>
                    <a:pt x="2095" y="916"/>
                  </a:lnTo>
                  <a:lnTo>
                    <a:pt x="2099" y="916"/>
                  </a:lnTo>
                  <a:lnTo>
                    <a:pt x="2106" y="916"/>
                  </a:lnTo>
                  <a:lnTo>
                    <a:pt x="2106" y="916"/>
                  </a:lnTo>
                  <a:lnTo>
                    <a:pt x="2106" y="921"/>
                  </a:lnTo>
                  <a:lnTo>
                    <a:pt x="2106" y="923"/>
                  </a:lnTo>
                  <a:lnTo>
                    <a:pt x="2106" y="923"/>
                  </a:lnTo>
                  <a:lnTo>
                    <a:pt x="2108" y="925"/>
                  </a:lnTo>
                  <a:lnTo>
                    <a:pt x="2110" y="923"/>
                  </a:lnTo>
                  <a:lnTo>
                    <a:pt x="2117" y="923"/>
                  </a:lnTo>
                  <a:lnTo>
                    <a:pt x="2117" y="923"/>
                  </a:lnTo>
                  <a:lnTo>
                    <a:pt x="2117" y="927"/>
                  </a:lnTo>
                  <a:lnTo>
                    <a:pt x="2117" y="932"/>
                  </a:lnTo>
                  <a:lnTo>
                    <a:pt x="2117" y="932"/>
                  </a:lnTo>
                  <a:lnTo>
                    <a:pt x="2124" y="934"/>
                  </a:lnTo>
                  <a:lnTo>
                    <a:pt x="2126" y="934"/>
                  </a:lnTo>
                  <a:lnTo>
                    <a:pt x="2128" y="934"/>
                  </a:lnTo>
                  <a:lnTo>
                    <a:pt x="2128" y="934"/>
                  </a:lnTo>
                  <a:lnTo>
                    <a:pt x="2130" y="934"/>
                  </a:lnTo>
                  <a:lnTo>
                    <a:pt x="2132" y="932"/>
                  </a:lnTo>
                  <a:lnTo>
                    <a:pt x="2132" y="930"/>
                  </a:lnTo>
                  <a:lnTo>
                    <a:pt x="2137" y="927"/>
                  </a:lnTo>
                  <a:lnTo>
                    <a:pt x="2137" y="927"/>
                  </a:lnTo>
                  <a:lnTo>
                    <a:pt x="2146" y="927"/>
                  </a:lnTo>
                  <a:lnTo>
                    <a:pt x="2155" y="930"/>
                  </a:lnTo>
                  <a:lnTo>
                    <a:pt x="2161" y="934"/>
                  </a:lnTo>
                  <a:lnTo>
                    <a:pt x="2164" y="943"/>
                  </a:lnTo>
                  <a:lnTo>
                    <a:pt x="2164" y="943"/>
                  </a:lnTo>
                  <a:lnTo>
                    <a:pt x="2159" y="945"/>
                  </a:lnTo>
                  <a:lnTo>
                    <a:pt x="2152" y="947"/>
                  </a:lnTo>
                  <a:lnTo>
                    <a:pt x="2148" y="945"/>
                  </a:lnTo>
                  <a:lnTo>
                    <a:pt x="2144" y="943"/>
                  </a:lnTo>
                  <a:lnTo>
                    <a:pt x="2144" y="943"/>
                  </a:lnTo>
                  <a:lnTo>
                    <a:pt x="2139" y="950"/>
                  </a:lnTo>
                  <a:lnTo>
                    <a:pt x="2139" y="961"/>
                  </a:lnTo>
                  <a:lnTo>
                    <a:pt x="2139" y="961"/>
                  </a:lnTo>
                  <a:lnTo>
                    <a:pt x="2137" y="963"/>
                  </a:lnTo>
                  <a:lnTo>
                    <a:pt x="2135" y="963"/>
                  </a:lnTo>
                  <a:lnTo>
                    <a:pt x="2135" y="965"/>
                  </a:lnTo>
                  <a:lnTo>
                    <a:pt x="2137" y="965"/>
                  </a:lnTo>
                  <a:lnTo>
                    <a:pt x="2137" y="965"/>
                  </a:lnTo>
                  <a:lnTo>
                    <a:pt x="2135" y="967"/>
                  </a:lnTo>
                  <a:lnTo>
                    <a:pt x="2130" y="970"/>
                  </a:lnTo>
                  <a:lnTo>
                    <a:pt x="2121" y="970"/>
                  </a:lnTo>
                  <a:lnTo>
                    <a:pt x="2121" y="970"/>
                  </a:lnTo>
                  <a:lnTo>
                    <a:pt x="2126" y="978"/>
                  </a:lnTo>
                  <a:lnTo>
                    <a:pt x="2132" y="985"/>
                  </a:lnTo>
                  <a:lnTo>
                    <a:pt x="2137" y="996"/>
                  </a:lnTo>
                  <a:lnTo>
                    <a:pt x="2139" y="1007"/>
                  </a:lnTo>
                  <a:lnTo>
                    <a:pt x="2139" y="1007"/>
                  </a:lnTo>
                  <a:lnTo>
                    <a:pt x="2144" y="1003"/>
                  </a:lnTo>
                  <a:lnTo>
                    <a:pt x="2146" y="1003"/>
                  </a:lnTo>
                  <a:lnTo>
                    <a:pt x="2148" y="1005"/>
                  </a:lnTo>
                  <a:lnTo>
                    <a:pt x="2152" y="1012"/>
                  </a:lnTo>
                  <a:lnTo>
                    <a:pt x="2152" y="1012"/>
                  </a:lnTo>
                  <a:lnTo>
                    <a:pt x="2152" y="1034"/>
                  </a:lnTo>
                  <a:lnTo>
                    <a:pt x="2150" y="1045"/>
                  </a:lnTo>
                  <a:lnTo>
                    <a:pt x="2148" y="1054"/>
                  </a:lnTo>
                  <a:lnTo>
                    <a:pt x="2148" y="1054"/>
                  </a:lnTo>
                  <a:lnTo>
                    <a:pt x="2152" y="1061"/>
                  </a:lnTo>
                  <a:lnTo>
                    <a:pt x="2155" y="1070"/>
                  </a:lnTo>
                  <a:lnTo>
                    <a:pt x="2155" y="1078"/>
                  </a:lnTo>
                  <a:lnTo>
                    <a:pt x="2155" y="1092"/>
                  </a:lnTo>
                  <a:lnTo>
                    <a:pt x="2155" y="1092"/>
                  </a:lnTo>
                  <a:lnTo>
                    <a:pt x="2152" y="1090"/>
                  </a:lnTo>
                  <a:lnTo>
                    <a:pt x="2148" y="1090"/>
                  </a:lnTo>
                  <a:lnTo>
                    <a:pt x="2148" y="1096"/>
                  </a:lnTo>
                  <a:lnTo>
                    <a:pt x="2146" y="1103"/>
                  </a:lnTo>
                  <a:lnTo>
                    <a:pt x="2146" y="1103"/>
                  </a:lnTo>
                  <a:lnTo>
                    <a:pt x="2144" y="1103"/>
                  </a:lnTo>
                  <a:lnTo>
                    <a:pt x="2144" y="1103"/>
                  </a:lnTo>
                  <a:lnTo>
                    <a:pt x="2141" y="1101"/>
                  </a:lnTo>
                  <a:lnTo>
                    <a:pt x="2141" y="1101"/>
                  </a:lnTo>
                  <a:lnTo>
                    <a:pt x="2141" y="1103"/>
                  </a:lnTo>
                  <a:lnTo>
                    <a:pt x="2139" y="1105"/>
                  </a:lnTo>
                  <a:lnTo>
                    <a:pt x="2139" y="1105"/>
                  </a:lnTo>
                  <a:lnTo>
                    <a:pt x="2135" y="1110"/>
                  </a:lnTo>
                  <a:lnTo>
                    <a:pt x="2132" y="1114"/>
                  </a:lnTo>
                  <a:lnTo>
                    <a:pt x="2132" y="1121"/>
                  </a:lnTo>
                  <a:lnTo>
                    <a:pt x="2132" y="1121"/>
                  </a:lnTo>
                  <a:lnTo>
                    <a:pt x="2128" y="1121"/>
                  </a:lnTo>
                  <a:lnTo>
                    <a:pt x="2126" y="1121"/>
                  </a:lnTo>
                  <a:lnTo>
                    <a:pt x="2126" y="1125"/>
                  </a:lnTo>
                  <a:lnTo>
                    <a:pt x="2124" y="1130"/>
                  </a:lnTo>
                  <a:lnTo>
                    <a:pt x="2121" y="1130"/>
                  </a:lnTo>
                  <a:lnTo>
                    <a:pt x="2117" y="1130"/>
                  </a:lnTo>
                  <a:lnTo>
                    <a:pt x="2117" y="1130"/>
                  </a:lnTo>
                  <a:lnTo>
                    <a:pt x="2119" y="1132"/>
                  </a:lnTo>
                  <a:lnTo>
                    <a:pt x="2119" y="1136"/>
                  </a:lnTo>
                  <a:lnTo>
                    <a:pt x="2115" y="1141"/>
                  </a:lnTo>
                  <a:lnTo>
                    <a:pt x="2108" y="1145"/>
                  </a:lnTo>
                  <a:lnTo>
                    <a:pt x="2106" y="1147"/>
                  </a:lnTo>
                  <a:lnTo>
                    <a:pt x="2106" y="1147"/>
                  </a:lnTo>
                  <a:lnTo>
                    <a:pt x="2106" y="1147"/>
                  </a:lnTo>
                  <a:lnTo>
                    <a:pt x="2108" y="1152"/>
                  </a:lnTo>
                  <a:lnTo>
                    <a:pt x="2106" y="1152"/>
                  </a:lnTo>
                  <a:lnTo>
                    <a:pt x="2104" y="1152"/>
                  </a:lnTo>
                  <a:lnTo>
                    <a:pt x="2099" y="1156"/>
                  </a:lnTo>
                  <a:lnTo>
                    <a:pt x="2099" y="1156"/>
                  </a:lnTo>
                  <a:lnTo>
                    <a:pt x="2097" y="1161"/>
                  </a:lnTo>
                  <a:lnTo>
                    <a:pt x="2095" y="1167"/>
                  </a:lnTo>
                  <a:lnTo>
                    <a:pt x="2095" y="1167"/>
                  </a:lnTo>
                  <a:lnTo>
                    <a:pt x="2090" y="1167"/>
                  </a:lnTo>
                  <a:lnTo>
                    <a:pt x="2086" y="1167"/>
                  </a:lnTo>
                  <a:lnTo>
                    <a:pt x="2086" y="1167"/>
                  </a:lnTo>
                  <a:lnTo>
                    <a:pt x="2086" y="1172"/>
                  </a:lnTo>
                  <a:lnTo>
                    <a:pt x="2086" y="1174"/>
                  </a:lnTo>
                  <a:lnTo>
                    <a:pt x="2086" y="1174"/>
                  </a:lnTo>
                  <a:lnTo>
                    <a:pt x="2084" y="1176"/>
                  </a:lnTo>
                  <a:lnTo>
                    <a:pt x="2079" y="1176"/>
                  </a:lnTo>
                  <a:lnTo>
                    <a:pt x="2075" y="1176"/>
                  </a:lnTo>
                  <a:lnTo>
                    <a:pt x="2075" y="1183"/>
                  </a:lnTo>
                  <a:lnTo>
                    <a:pt x="2075" y="1183"/>
                  </a:lnTo>
                  <a:lnTo>
                    <a:pt x="2052" y="1185"/>
                  </a:lnTo>
                  <a:lnTo>
                    <a:pt x="2030" y="1183"/>
                  </a:lnTo>
                  <a:lnTo>
                    <a:pt x="2030" y="1183"/>
                  </a:lnTo>
                  <a:lnTo>
                    <a:pt x="2028" y="1183"/>
                  </a:lnTo>
                  <a:lnTo>
                    <a:pt x="2026" y="1187"/>
                  </a:lnTo>
                  <a:lnTo>
                    <a:pt x="2026" y="1194"/>
                  </a:lnTo>
                  <a:lnTo>
                    <a:pt x="2026" y="1194"/>
                  </a:lnTo>
                  <a:lnTo>
                    <a:pt x="2021" y="1192"/>
                  </a:lnTo>
                  <a:lnTo>
                    <a:pt x="2019" y="1192"/>
                  </a:lnTo>
                  <a:lnTo>
                    <a:pt x="2012" y="1196"/>
                  </a:lnTo>
                  <a:lnTo>
                    <a:pt x="2006" y="1201"/>
                  </a:lnTo>
                  <a:lnTo>
                    <a:pt x="2003" y="1201"/>
                  </a:lnTo>
                  <a:lnTo>
                    <a:pt x="2003" y="1201"/>
                  </a:lnTo>
                  <a:lnTo>
                    <a:pt x="1999" y="1199"/>
                  </a:lnTo>
                  <a:lnTo>
                    <a:pt x="1999" y="1201"/>
                  </a:lnTo>
                  <a:lnTo>
                    <a:pt x="1995" y="1203"/>
                  </a:lnTo>
                  <a:lnTo>
                    <a:pt x="1988" y="1205"/>
                  </a:lnTo>
                  <a:lnTo>
                    <a:pt x="1988" y="1205"/>
                  </a:lnTo>
                  <a:lnTo>
                    <a:pt x="1986" y="1207"/>
                  </a:lnTo>
                  <a:lnTo>
                    <a:pt x="1986" y="1210"/>
                  </a:lnTo>
                  <a:lnTo>
                    <a:pt x="1988" y="1212"/>
                  </a:lnTo>
                  <a:lnTo>
                    <a:pt x="1983" y="1212"/>
                  </a:lnTo>
                  <a:lnTo>
                    <a:pt x="1983" y="1212"/>
                  </a:lnTo>
                  <a:lnTo>
                    <a:pt x="1981" y="1214"/>
                  </a:lnTo>
                  <a:lnTo>
                    <a:pt x="1979" y="1214"/>
                  </a:lnTo>
                  <a:lnTo>
                    <a:pt x="1972" y="1212"/>
                  </a:lnTo>
                  <a:lnTo>
                    <a:pt x="1968" y="1207"/>
                  </a:lnTo>
                  <a:lnTo>
                    <a:pt x="1961" y="1205"/>
                  </a:lnTo>
                  <a:lnTo>
                    <a:pt x="1961" y="1205"/>
                  </a:lnTo>
                  <a:lnTo>
                    <a:pt x="1955" y="1205"/>
                  </a:lnTo>
                  <a:lnTo>
                    <a:pt x="1948" y="1205"/>
                  </a:lnTo>
                  <a:lnTo>
                    <a:pt x="1943" y="1207"/>
                  </a:lnTo>
                  <a:lnTo>
                    <a:pt x="1939" y="1210"/>
                  </a:lnTo>
                  <a:lnTo>
                    <a:pt x="1939" y="1210"/>
                  </a:lnTo>
                  <a:lnTo>
                    <a:pt x="1935" y="1212"/>
                  </a:lnTo>
                  <a:lnTo>
                    <a:pt x="1932" y="1214"/>
                  </a:lnTo>
                  <a:lnTo>
                    <a:pt x="1930" y="1223"/>
                  </a:lnTo>
                  <a:lnTo>
                    <a:pt x="1930" y="1223"/>
                  </a:lnTo>
                  <a:lnTo>
                    <a:pt x="1923" y="1223"/>
                  </a:lnTo>
                  <a:lnTo>
                    <a:pt x="1919" y="1225"/>
                  </a:lnTo>
                  <a:lnTo>
                    <a:pt x="1917" y="1230"/>
                  </a:lnTo>
                  <a:lnTo>
                    <a:pt x="1912" y="1232"/>
                  </a:lnTo>
                  <a:lnTo>
                    <a:pt x="1912" y="1232"/>
                  </a:lnTo>
                  <a:lnTo>
                    <a:pt x="1912" y="1236"/>
                  </a:lnTo>
                  <a:lnTo>
                    <a:pt x="1915" y="1241"/>
                  </a:lnTo>
                  <a:lnTo>
                    <a:pt x="1917" y="1243"/>
                  </a:lnTo>
                  <a:lnTo>
                    <a:pt x="1919" y="1247"/>
                  </a:lnTo>
                  <a:lnTo>
                    <a:pt x="1919" y="1247"/>
                  </a:lnTo>
                  <a:lnTo>
                    <a:pt x="1919" y="1252"/>
                  </a:lnTo>
                  <a:lnTo>
                    <a:pt x="1921" y="1254"/>
                  </a:lnTo>
                  <a:lnTo>
                    <a:pt x="1923" y="1254"/>
                  </a:lnTo>
                  <a:lnTo>
                    <a:pt x="1923" y="1254"/>
                  </a:lnTo>
                  <a:lnTo>
                    <a:pt x="1926" y="1256"/>
                  </a:lnTo>
                  <a:lnTo>
                    <a:pt x="1926" y="1256"/>
                  </a:lnTo>
                  <a:lnTo>
                    <a:pt x="1926" y="1261"/>
                  </a:lnTo>
                  <a:lnTo>
                    <a:pt x="1928" y="1263"/>
                  </a:lnTo>
                  <a:lnTo>
                    <a:pt x="1928" y="1263"/>
                  </a:lnTo>
                  <a:lnTo>
                    <a:pt x="1932" y="1263"/>
                  </a:lnTo>
                  <a:lnTo>
                    <a:pt x="1939" y="1265"/>
                  </a:lnTo>
                  <a:lnTo>
                    <a:pt x="1939" y="1265"/>
                  </a:lnTo>
                  <a:lnTo>
                    <a:pt x="1939" y="1270"/>
                  </a:lnTo>
                  <a:lnTo>
                    <a:pt x="1939" y="1274"/>
                  </a:lnTo>
                  <a:lnTo>
                    <a:pt x="1939" y="1274"/>
                  </a:lnTo>
                  <a:lnTo>
                    <a:pt x="1941" y="1274"/>
                  </a:lnTo>
                  <a:lnTo>
                    <a:pt x="1946" y="1274"/>
                  </a:lnTo>
                  <a:lnTo>
                    <a:pt x="1946" y="1274"/>
                  </a:lnTo>
                  <a:lnTo>
                    <a:pt x="1950" y="1283"/>
                  </a:lnTo>
                  <a:lnTo>
                    <a:pt x="1955" y="1292"/>
                  </a:lnTo>
                  <a:lnTo>
                    <a:pt x="1955" y="1292"/>
                  </a:lnTo>
                  <a:lnTo>
                    <a:pt x="1961" y="1299"/>
                  </a:lnTo>
                  <a:lnTo>
                    <a:pt x="1966" y="1303"/>
                  </a:lnTo>
                  <a:lnTo>
                    <a:pt x="1966" y="1303"/>
                  </a:lnTo>
                  <a:lnTo>
                    <a:pt x="1966" y="1312"/>
                  </a:lnTo>
                  <a:lnTo>
                    <a:pt x="1966" y="1319"/>
                  </a:lnTo>
                  <a:lnTo>
                    <a:pt x="1966" y="1319"/>
                  </a:lnTo>
                  <a:lnTo>
                    <a:pt x="1968" y="1327"/>
                  </a:lnTo>
                  <a:lnTo>
                    <a:pt x="1968" y="1334"/>
                  </a:lnTo>
                  <a:lnTo>
                    <a:pt x="1968" y="1334"/>
                  </a:lnTo>
                  <a:lnTo>
                    <a:pt x="1968" y="1341"/>
                  </a:lnTo>
                  <a:lnTo>
                    <a:pt x="1966" y="1345"/>
                  </a:lnTo>
                  <a:lnTo>
                    <a:pt x="1966" y="1345"/>
                  </a:lnTo>
                  <a:lnTo>
                    <a:pt x="1963" y="1354"/>
                  </a:lnTo>
                  <a:lnTo>
                    <a:pt x="1963" y="1356"/>
                  </a:lnTo>
                  <a:lnTo>
                    <a:pt x="1957" y="1354"/>
                  </a:lnTo>
                  <a:lnTo>
                    <a:pt x="1957" y="1354"/>
                  </a:lnTo>
                  <a:lnTo>
                    <a:pt x="1959" y="1359"/>
                  </a:lnTo>
                  <a:lnTo>
                    <a:pt x="1959" y="1361"/>
                  </a:lnTo>
                  <a:lnTo>
                    <a:pt x="1955" y="1363"/>
                  </a:lnTo>
                  <a:lnTo>
                    <a:pt x="1950" y="1367"/>
                  </a:lnTo>
                  <a:lnTo>
                    <a:pt x="1950" y="1370"/>
                  </a:lnTo>
                  <a:lnTo>
                    <a:pt x="1950" y="1372"/>
                  </a:lnTo>
                  <a:lnTo>
                    <a:pt x="1950" y="1372"/>
                  </a:lnTo>
                  <a:lnTo>
                    <a:pt x="1941" y="1372"/>
                  </a:lnTo>
                  <a:lnTo>
                    <a:pt x="1937" y="1374"/>
                  </a:lnTo>
                  <a:lnTo>
                    <a:pt x="1932" y="1379"/>
                  </a:lnTo>
                  <a:lnTo>
                    <a:pt x="1928" y="1381"/>
                  </a:lnTo>
                  <a:lnTo>
                    <a:pt x="1928" y="1381"/>
                  </a:lnTo>
                  <a:lnTo>
                    <a:pt x="1926" y="1381"/>
                  </a:lnTo>
                  <a:lnTo>
                    <a:pt x="1923" y="1383"/>
                  </a:lnTo>
                  <a:lnTo>
                    <a:pt x="1923" y="1387"/>
                  </a:lnTo>
                  <a:lnTo>
                    <a:pt x="1923" y="1387"/>
                  </a:lnTo>
                  <a:lnTo>
                    <a:pt x="1919" y="1387"/>
                  </a:lnTo>
                  <a:lnTo>
                    <a:pt x="1915" y="1390"/>
                  </a:lnTo>
                  <a:lnTo>
                    <a:pt x="1915" y="1392"/>
                  </a:lnTo>
                  <a:lnTo>
                    <a:pt x="1915" y="1392"/>
                  </a:lnTo>
                  <a:lnTo>
                    <a:pt x="1917" y="1394"/>
                  </a:lnTo>
                  <a:lnTo>
                    <a:pt x="1915" y="1394"/>
                  </a:lnTo>
                  <a:lnTo>
                    <a:pt x="1915" y="1394"/>
                  </a:lnTo>
                  <a:lnTo>
                    <a:pt x="1912" y="1401"/>
                  </a:lnTo>
                  <a:lnTo>
                    <a:pt x="1908" y="1403"/>
                  </a:lnTo>
                  <a:lnTo>
                    <a:pt x="1903" y="1403"/>
                  </a:lnTo>
                  <a:lnTo>
                    <a:pt x="1903" y="1403"/>
                  </a:lnTo>
                  <a:lnTo>
                    <a:pt x="1906" y="1394"/>
                  </a:lnTo>
                  <a:lnTo>
                    <a:pt x="1903" y="1392"/>
                  </a:lnTo>
                  <a:lnTo>
                    <a:pt x="1901" y="1394"/>
                  </a:lnTo>
                  <a:lnTo>
                    <a:pt x="1899" y="1394"/>
                  </a:lnTo>
                  <a:lnTo>
                    <a:pt x="1897" y="1394"/>
                  </a:lnTo>
                  <a:lnTo>
                    <a:pt x="1897" y="1392"/>
                  </a:lnTo>
                  <a:lnTo>
                    <a:pt x="1897" y="1392"/>
                  </a:lnTo>
                  <a:lnTo>
                    <a:pt x="1895" y="1383"/>
                  </a:lnTo>
                  <a:lnTo>
                    <a:pt x="1890" y="1376"/>
                  </a:lnTo>
                  <a:lnTo>
                    <a:pt x="1890" y="1376"/>
                  </a:lnTo>
                  <a:lnTo>
                    <a:pt x="1886" y="1376"/>
                  </a:lnTo>
                  <a:lnTo>
                    <a:pt x="1881" y="1376"/>
                  </a:lnTo>
                  <a:lnTo>
                    <a:pt x="1881" y="1376"/>
                  </a:lnTo>
                  <a:lnTo>
                    <a:pt x="1881" y="1372"/>
                  </a:lnTo>
                  <a:lnTo>
                    <a:pt x="1881" y="1367"/>
                  </a:lnTo>
                  <a:lnTo>
                    <a:pt x="1881" y="1367"/>
                  </a:lnTo>
                  <a:lnTo>
                    <a:pt x="1875" y="1367"/>
                  </a:lnTo>
                  <a:lnTo>
                    <a:pt x="1870" y="1365"/>
                  </a:lnTo>
                  <a:lnTo>
                    <a:pt x="1866" y="1365"/>
                  </a:lnTo>
                  <a:lnTo>
                    <a:pt x="1866" y="1365"/>
                  </a:lnTo>
                  <a:lnTo>
                    <a:pt x="1866" y="1361"/>
                  </a:lnTo>
                  <a:lnTo>
                    <a:pt x="1866" y="1356"/>
                  </a:lnTo>
                  <a:lnTo>
                    <a:pt x="1866" y="1356"/>
                  </a:lnTo>
                  <a:lnTo>
                    <a:pt x="1861" y="1356"/>
                  </a:lnTo>
                  <a:lnTo>
                    <a:pt x="1855" y="1356"/>
                  </a:lnTo>
                  <a:lnTo>
                    <a:pt x="1855" y="1356"/>
                  </a:lnTo>
                  <a:lnTo>
                    <a:pt x="1852" y="1356"/>
                  </a:lnTo>
                  <a:lnTo>
                    <a:pt x="1852" y="1352"/>
                  </a:lnTo>
                  <a:lnTo>
                    <a:pt x="1852" y="1347"/>
                  </a:lnTo>
                  <a:lnTo>
                    <a:pt x="1850" y="1345"/>
                  </a:lnTo>
                  <a:lnTo>
                    <a:pt x="1850" y="1345"/>
                  </a:lnTo>
                  <a:lnTo>
                    <a:pt x="1850" y="1345"/>
                  </a:lnTo>
                  <a:lnTo>
                    <a:pt x="1848" y="1347"/>
                  </a:lnTo>
                  <a:lnTo>
                    <a:pt x="1848" y="1350"/>
                  </a:lnTo>
                  <a:lnTo>
                    <a:pt x="1848" y="1350"/>
                  </a:lnTo>
                  <a:lnTo>
                    <a:pt x="1841" y="1343"/>
                  </a:lnTo>
                  <a:lnTo>
                    <a:pt x="1837" y="1334"/>
                  </a:lnTo>
                  <a:lnTo>
                    <a:pt x="1837" y="1334"/>
                  </a:lnTo>
                  <a:lnTo>
                    <a:pt x="1832" y="1334"/>
                  </a:lnTo>
                  <a:lnTo>
                    <a:pt x="1830" y="1334"/>
                  </a:lnTo>
                  <a:lnTo>
                    <a:pt x="1828" y="1341"/>
                  </a:lnTo>
                  <a:lnTo>
                    <a:pt x="1826" y="1347"/>
                  </a:lnTo>
                  <a:lnTo>
                    <a:pt x="1823" y="1354"/>
                  </a:lnTo>
                  <a:lnTo>
                    <a:pt x="1823" y="1354"/>
                  </a:lnTo>
                  <a:lnTo>
                    <a:pt x="1821" y="1356"/>
                  </a:lnTo>
                  <a:lnTo>
                    <a:pt x="1817" y="1356"/>
                  </a:lnTo>
                  <a:lnTo>
                    <a:pt x="1817" y="1356"/>
                  </a:lnTo>
                  <a:lnTo>
                    <a:pt x="1817" y="1363"/>
                  </a:lnTo>
                  <a:lnTo>
                    <a:pt x="1817" y="1370"/>
                  </a:lnTo>
                  <a:lnTo>
                    <a:pt x="1817" y="1374"/>
                  </a:lnTo>
                  <a:lnTo>
                    <a:pt x="1812" y="1381"/>
                  </a:lnTo>
                  <a:lnTo>
                    <a:pt x="1812" y="1381"/>
                  </a:lnTo>
                  <a:lnTo>
                    <a:pt x="1817" y="1385"/>
                  </a:lnTo>
                  <a:lnTo>
                    <a:pt x="1817" y="1392"/>
                  </a:lnTo>
                  <a:lnTo>
                    <a:pt x="1817" y="1392"/>
                  </a:lnTo>
                  <a:lnTo>
                    <a:pt x="1821" y="1396"/>
                  </a:lnTo>
                  <a:lnTo>
                    <a:pt x="1823" y="1399"/>
                  </a:lnTo>
                  <a:lnTo>
                    <a:pt x="1823" y="1394"/>
                  </a:lnTo>
                  <a:lnTo>
                    <a:pt x="1823" y="1394"/>
                  </a:lnTo>
                  <a:lnTo>
                    <a:pt x="1830" y="1401"/>
                  </a:lnTo>
                  <a:lnTo>
                    <a:pt x="1830" y="1407"/>
                  </a:lnTo>
                  <a:lnTo>
                    <a:pt x="1828" y="1421"/>
                  </a:lnTo>
                  <a:lnTo>
                    <a:pt x="1828" y="1421"/>
                  </a:lnTo>
                  <a:lnTo>
                    <a:pt x="1830" y="1425"/>
                  </a:lnTo>
                  <a:lnTo>
                    <a:pt x="1832" y="1430"/>
                  </a:lnTo>
                  <a:lnTo>
                    <a:pt x="1832" y="1430"/>
                  </a:lnTo>
                  <a:lnTo>
                    <a:pt x="1837" y="1434"/>
                  </a:lnTo>
                  <a:lnTo>
                    <a:pt x="1839" y="1436"/>
                  </a:lnTo>
                  <a:lnTo>
                    <a:pt x="1839" y="1436"/>
                  </a:lnTo>
                  <a:lnTo>
                    <a:pt x="1859" y="1448"/>
                  </a:lnTo>
                  <a:lnTo>
                    <a:pt x="1859" y="1448"/>
                  </a:lnTo>
                  <a:lnTo>
                    <a:pt x="1859" y="1450"/>
                  </a:lnTo>
                  <a:lnTo>
                    <a:pt x="1861" y="1452"/>
                  </a:lnTo>
                  <a:lnTo>
                    <a:pt x="1863" y="1452"/>
                  </a:lnTo>
                  <a:lnTo>
                    <a:pt x="1863" y="1452"/>
                  </a:lnTo>
                  <a:lnTo>
                    <a:pt x="1863" y="1452"/>
                  </a:lnTo>
                  <a:lnTo>
                    <a:pt x="1866" y="1454"/>
                  </a:lnTo>
                  <a:lnTo>
                    <a:pt x="1866" y="1459"/>
                  </a:lnTo>
                  <a:lnTo>
                    <a:pt x="1866" y="1459"/>
                  </a:lnTo>
                  <a:lnTo>
                    <a:pt x="1868" y="1461"/>
                  </a:lnTo>
                  <a:lnTo>
                    <a:pt x="1870" y="1463"/>
                  </a:lnTo>
                  <a:lnTo>
                    <a:pt x="1872" y="1463"/>
                  </a:lnTo>
                  <a:lnTo>
                    <a:pt x="1875" y="1463"/>
                  </a:lnTo>
                  <a:lnTo>
                    <a:pt x="1875" y="1463"/>
                  </a:lnTo>
                  <a:lnTo>
                    <a:pt x="1875" y="1468"/>
                  </a:lnTo>
                  <a:lnTo>
                    <a:pt x="1875" y="1472"/>
                  </a:lnTo>
                  <a:lnTo>
                    <a:pt x="1875" y="1479"/>
                  </a:lnTo>
                  <a:lnTo>
                    <a:pt x="1875" y="1479"/>
                  </a:lnTo>
                  <a:lnTo>
                    <a:pt x="1881" y="1485"/>
                  </a:lnTo>
                  <a:lnTo>
                    <a:pt x="1881" y="1485"/>
                  </a:lnTo>
                  <a:lnTo>
                    <a:pt x="1879" y="1494"/>
                  </a:lnTo>
                  <a:lnTo>
                    <a:pt x="1879" y="1499"/>
                  </a:lnTo>
                  <a:lnTo>
                    <a:pt x="1881" y="1501"/>
                  </a:lnTo>
                  <a:lnTo>
                    <a:pt x="1886" y="1501"/>
                  </a:lnTo>
                  <a:lnTo>
                    <a:pt x="1886" y="1501"/>
                  </a:lnTo>
                  <a:lnTo>
                    <a:pt x="1883" y="1505"/>
                  </a:lnTo>
                  <a:lnTo>
                    <a:pt x="1879" y="1508"/>
                  </a:lnTo>
                  <a:lnTo>
                    <a:pt x="1870" y="1505"/>
                  </a:lnTo>
                  <a:lnTo>
                    <a:pt x="1870" y="1505"/>
                  </a:lnTo>
                  <a:lnTo>
                    <a:pt x="1859" y="1505"/>
                  </a:lnTo>
                  <a:lnTo>
                    <a:pt x="1855" y="1503"/>
                  </a:lnTo>
                  <a:lnTo>
                    <a:pt x="1850" y="1501"/>
                  </a:lnTo>
                  <a:lnTo>
                    <a:pt x="1850" y="1501"/>
                  </a:lnTo>
                  <a:lnTo>
                    <a:pt x="1852" y="1496"/>
                  </a:lnTo>
                  <a:lnTo>
                    <a:pt x="1852" y="1494"/>
                  </a:lnTo>
                  <a:lnTo>
                    <a:pt x="1848" y="1499"/>
                  </a:lnTo>
                  <a:lnTo>
                    <a:pt x="1848" y="1499"/>
                  </a:lnTo>
                  <a:lnTo>
                    <a:pt x="1843" y="1494"/>
                  </a:lnTo>
                  <a:lnTo>
                    <a:pt x="1841" y="1490"/>
                  </a:lnTo>
                  <a:lnTo>
                    <a:pt x="1841" y="1483"/>
                  </a:lnTo>
                  <a:lnTo>
                    <a:pt x="1839" y="1479"/>
                  </a:lnTo>
                  <a:lnTo>
                    <a:pt x="1839" y="1479"/>
                  </a:lnTo>
                  <a:lnTo>
                    <a:pt x="1835" y="1474"/>
                  </a:lnTo>
                  <a:lnTo>
                    <a:pt x="1828" y="1468"/>
                  </a:lnTo>
                  <a:lnTo>
                    <a:pt x="1828" y="1468"/>
                  </a:lnTo>
                  <a:lnTo>
                    <a:pt x="1828" y="1461"/>
                  </a:lnTo>
                  <a:lnTo>
                    <a:pt x="1830" y="1456"/>
                  </a:lnTo>
                  <a:lnTo>
                    <a:pt x="1832" y="1456"/>
                  </a:lnTo>
                  <a:lnTo>
                    <a:pt x="1832" y="1456"/>
                  </a:lnTo>
                  <a:lnTo>
                    <a:pt x="1823" y="1443"/>
                  </a:lnTo>
                  <a:lnTo>
                    <a:pt x="1819" y="1436"/>
                  </a:lnTo>
                  <a:lnTo>
                    <a:pt x="1812" y="1434"/>
                  </a:lnTo>
                  <a:lnTo>
                    <a:pt x="1812" y="1434"/>
                  </a:lnTo>
                  <a:lnTo>
                    <a:pt x="1812" y="1430"/>
                  </a:lnTo>
                  <a:lnTo>
                    <a:pt x="1810" y="1425"/>
                  </a:lnTo>
                  <a:lnTo>
                    <a:pt x="1810" y="1423"/>
                  </a:lnTo>
                  <a:lnTo>
                    <a:pt x="1812" y="1421"/>
                  </a:lnTo>
                  <a:lnTo>
                    <a:pt x="1812" y="1421"/>
                  </a:lnTo>
                  <a:lnTo>
                    <a:pt x="1808" y="1416"/>
                  </a:lnTo>
                  <a:lnTo>
                    <a:pt x="1801" y="1414"/>
                  </a:lnTo>
                  <a:lnTo>
                    <a:pt x="1801" y="1414"/>
                  </a:lnTo>
                  <a:lnTo>
                    <a:pt x="1801" y="1407"/>
                  </a:lnTo>
                  <a:lnTo>
                    <a:pt x="1801" y="1403"/>
                  </a:lnTo>
                  <a:lnTo>
                    <a:pt x="1797" y="1403"/>
                  </a:lnTo>
                  <a:lnTo>
                    <a:pt x="1797" y="1403"/>
                  </a:lnTo>
                  <a:lnTo>
                    <a:pt x="1797" y="1399"/>
                  </a:lnTo>
                  <a:lnTo>
                    <a:pt x="1799" y="1394"/>
                  </a:lnTo>
                  <a:lnTo>
                    <a:pt x="1801" y="1387"/>
                  </a:lnTo>
                  <a:lnTo>
                    <a:pt x="1801" y="1387"/>
                  </a:lnTo>
                  <a:lnTo>
                    <a:pt x="1799" y="1381"/>
                  </a:lnTo>
                  <a:lnTo>
                    <a:pt x="1794" y="1376"/>
                  </a:lnTo>
                  <a:lnTo>
                    <a:pt x="1794" y="1376"/>
                  </a:lnTo>
                  <a:lnTo>
                    <a:pt x="1797" y="1372"/>
                  </a:lnTo>
                  <a:lnTo>
                    <a:pt x="1797" y="1370"/>
                  </a:lnTo>
                  <a:lnTo>
                    <a:pt x="1794" y="1367"/>
                  </a:lnTo>
                  <a:lnTo>
                    <a:pt x="1794" y="1367"/>
                  </a:lnTo>
                  <a:lnTo>
                    <a:pt x="1797" y="1365"/>
                  </a:lnTo>
                  <a:lnTo>
                    <a:pt x="1799" y="1365"/>
                  </a:lnTo>
                  <a:lnTo>
                    <a:pt x="1810" y="1365"/>
                  </a:lnTo>
                  <a:lnTo>
                    <a:pt x="1810" y="1365"/>
                  </a:lnTo>
                  <a:lnTo>
                    <a:pt x="1808" y="1361"/>
                  </a:lnTo>
                  <a:lnTo>
                    <a:pt x="1806" y="1356"/>
                  </a:lnTo>
                  <a:lnTo>
                    <a:pt x="1806" y="1356"/>
                  </a:lnTo>
                  <a:lnTo>
                    <a:pt x="1808" y="1354"/>
                  </a:lnTo>
                  <a:lnTo>
                    <a:pt x="1808" y="1352"/>
                  </a:lnTo>
                  <a:lnTo>
                    <a:pt x="1810" y="1350"/>
                  </a:lnTo>
                  <a:lnTo>
                    <a:pt x="1810" y="1350"/>
                  </a:lnTo>
                  <a:lnTo>
                    <a:pt x="1806" y="1341"/>
                  </a:lnTo>
                  <a:lnTo>
                    <a:pt x="1801" y="1330"/>
                  </a:lnTo>
                  <a:lnTo>
                    <a:pt x="1801" y="1330"/>
                  </a:lnTo>
                  <a:lnTo>
                    <a:pt x="1801" y="1319"/>
                  </a:lnTo>
                  <a:lnTo>
                    <a:pt x="1801" y="1307"/>
                  </a:lnTo>
                  <a:lnTo>
                    <a:pt x="1801" y="1307"/>
                  </a:lnTo>
                  <a:lnTo>
                    <a:pt x="1799" y="1303"/>
                  </a:lnTo>
                  <a:lnTo>
                    <a:pt x="1794" y="1301"/>
                  </a:lnTo>
                  <a:lnTo>
                    <a:pt x="1794" y="1301"/>
                  </a:lnTo>
                  <a:lnTo>
                    <a:pt x="1792" y="1294"/>
                  </a:lnTo>
                  <a:lnTo>
                    <a:pt x="1790" y="1290"/>
                  </a:lnTo>
                  <a:lnTo>
                    <a:pt x="1790" y="1290"/>
                  </a:lnTo>
                  <a:lnTo>
                    <a:pt x="1786" y="1281"/>
                  </a:lnTo>
                  <a:lnTo>
                    <a:pt x="1779" y="1274"/>
                  </a:lnTo>
                  <a:lnTo>
                    <a:pt x="1779" y="1274"/>
                  </a:lnTo>
                  <a:lnTo>
                    <a:pt x="1774" y="1274"/>
                  </a:lnTo>
                  <a:lnTo>
                    <a:pt x="1772" y="1274"/>
                  </a:lnTo>
                  <a:lnTo>
                    <a:pt x="1770" y="1279"/>
                  </a:lnTo>
                  <a:lnTo>
                    <a:pt x="1768" y="1281"/>
                  </a:lnTo>
                  <a:lnTo>
                    <a:pt x="1763" y="1276"/>
                  </a:lnTo>
                  <a:lnTo>
                    <a:pt x="1763" y="1276"/>
                  </a:lnTo>
                  <a:lnTo>
                    <a:pt x="1761" y="1279"/>
                  </a:lnTo>
                  <a:lnTo>
                    <a:pt x="1761" y="1281"/>
                  </a:lnTo>
                  <a:lnTo>
                    <a:pt x="1761" y="1285"/>
                  </a:lnTo>
                  <a:lnTo>
                    <a:pt x="1759" y="1290"/>
                  </a:lnTo>
                  <a:lnTo>
                    <a:pt x="1759" y="1290"/>
                  </a:lnTo>
                  <a:lnTo>
                    <a:pt x="1757" y="1290"/>
                  </a:lnTo>
                  <a:lnTo>
                    <a:pt x="1752" y="1290"/>
                  </a:lnTo>
                  <a:lnTo>
                    <a:pt x="1752" y="1290"/>
                  </a:lnTo>
                  <a:lnTo>
                    <a:pt x="1752" y="1294"/>
                  </a:lnTo>
                  <a:lnTo>
                    <a:pt x="1750" y="1296"/>
                  </a:lnTo>
                  <a:lnTo>
                    <a:pt x="1748" y="1296"/>
                  </a:lnTo>
                  <a:lnTo>
                    <a:pt x="1748" y="1296"/>
                  </a:lnTo>
                  <a:lnTo>
                    <a:pt x="1743" y="1296"/>
                  </a:lnTo>
                  <a:lnTo>
                    <a:pt x="1739" y="1294"/>
                  </a:lnTo>
                  <a:lnTo>
                    <a:pt x="1737" y="1285"/>
                  </a:lnTo>
                  <a:lnTo>
                    <a:pt x="1737" y="1285"/>
                  </a:lnTo>
                  <a:lnTo>
                    <a:pt x="1734" y="1283"/>
                  </a:lnTo>
                  <a:lnTo>
                    <a:pt x="1732" y="1281"/>
                  </a:lnTo>
                  <a:lnTo>
                    <a:pt x="1732" y="1281"/>
                  </a:lnTo>
                  <a:lnTo>
                    <a:pt x="1732" y="1279"/>
                  </a:lnTo>
                  <a:lnTo>
                    <a:pt x="1734" y="1276"/>
                  </a:lnTo>
                  <a:lnTo>
                    <a:pt x="1737" y="1274"/>
                  </a:lnTo>
                  <a:lnTo>
                    <a:pt x="1737" y="1274"/>
                  </a:lnTo>
                  <a:lnTo>
                    <a:pt x="1734" y="1261"/>
                  </a:lnTo>
                  <a:lnTo>
                    <a:pt x="1732" y="1254"/>
                  </a:lnTo>
                  <a:lnTo>
                    <a:pt x="1734" y="1250"/>
                  </a:lnTo>
                  <a:lnTo>
                    <a:pt x="1737" y="1247"/>
                  </a:lnTo>
                  <a:lnTo>
                    <a:pt x="1737" y="1247"/>
                  </a:lnTo>
                  <a:lnTo>
                    <a:pt x="1734" y="1243"/>
                  </a:lnTo>
                  <a:lnTo>
                    <a:pt x="1730" y="1241"/>
                  </a:lnTo>
                  <a:lnTo>
                    <a:pt x="1728" y="1234"/>
                  </a:lnTo>
                  <a:lnTo>
                    <a:pt x="1730" y="1223"/>
                  </a:lnTo>
                  <a:lnTo>
                    <a:pt x="1730" y="1223"/>
                  </a:lnTo>
                  <a:lnTo>
                    <a:pt x="1728" y="1225"/>
                  </a:lnTo>
                  <a:lnTo>
                    <a:pt x="1726" y="1227"/>
                  </a:lnTo>
                  <a:lnTo>
                    <a:pt x="1726" y="1232"/>
                  </a:lnTo>
                  <a:lnTo>
                    <a:pt x="1726" y="1232"/>
                  </a:lnTo>
                  <a:lnTo>
                    <a:pt x="1723" y="1227"/>
                  </a:lnTo>
                  <a:lnTo>
                    <a:pt x="1721" y="1221"/>
                  </a:lnTo>
                  <a:lnTo>
                    <a:pt x="1721" y="1214"/>
                  </a:lnTo>
                  <a:lnTo>
                    <a:pt x="1719" y="1210"/>
                  </a:lnTo>
                  <a:lnTo>
                    <a:pt x="1719" y="1210"/>
                  </a:lnTo>
                  <a:lnTo>
                    <a:pt x="1710" y="1201"/>
                  </a:lnTo>
                  <a:lnTo>
                    <a:pt x="1710" y="1201"/>
                  </a:lnTo>
                  <a:lnTo>
                    <a:pt x="1706" y="1194"/>
                  </a:lnTo>
                  <a:lnTo>
                    <a:pt x="1706" y="1194"/>
                  </a:lnTo>
                  <a:lnTo>
                    <a:pt x="1699" y="1190"/>
                  </a:lnTo>
                  <a:lnTo>
                    <a:pt x="1694" y="1187"/>
                  </a:lnTo>
                  <a:lnTo>
                    <a:pt x="1694" y="1183"/>
                  </a:lnTo>
                  <a:lnTo>
                    <a:pt x="1694" y="1183"/>
                  </a:lnTo>
                  <a:lnTo>
                    <a:pt x="1688" y="1183"/>
                  </a:lnTo>
                  <a:lnTo>
                    <a:pt x="1681" y="1185"/>
                  </a:lnTo>
                  <a:lnTo>
                    <a:pt x="1672" y="1194"/>
                  </a:lnTo>
                  <a:lnTo>
                    <a:pt x="1672" y="1194"/>
                  </a:lnTo>
                  <a:lnTo>
                    <a:pt x="1666" y="1194"/>
                  </a:lnTo>
                  <a:lnTo>
                    <a:pt x="1661" y="1194"/>
                  </a:lnTo>
                  <a:lnTo>
                    <a:pt x="1661" y="1196"/>
                  </a:lnTo>
                  <a:lnTo>
                    <a:pt x="1661" y="1196"/>
                  </a:lnTo>
                  <a:lnTo>
                    <a:pt x="1634" y="1196"/>
                  </a:lnTo>
                  <a:lnTo>
                    <a:pt x="1634" y="1196"/>
                  </a:lnTo>
                  <a:lnTo>
                    <a:pt x="1628" y="1205"/>
                  </a:lnTo>
                  <a:lnTo>
                    <a:pt x="1628" y="1205"/>
                  </a:lnTo>
                  <a:lnTo>
                    <a:pt x="1623" y="1205"/>
                  </a:lnTo>
                  <a:lnTo>
                    <a:pt x="1623" y="1210"/>
                  </a:lnTo>
                  <a:lnTo>
                    <a:pt x="1623" y="1210"/>
                  </a:lnTo>
                  <a:lnTo>
                    <a:pt x="1621" y="1212"/>
                  </a:lnTo>
                  <a:lnTo>
                    <a:pt x="1619" y="1214"/>
                  </a:lnTo>
                  <a:lnTo>
                    <a:pt x="1612" y="1216"/>
                  </a:lnTo>
                  <a:lnTo>
                    <a:pt x="1612" y="1216"/>
                  </a:lnTo>
                  <a:lnTo>
                    <a:pt x="1599" y="1230"/>
                  </a:lnTo>
                  <a:lnTo>
                    <a:pt x="1590" y="1239"/>
                  </a:lnTo>
                  <a:lnTo>
                    <a:pt x="1581" y="1243"/>
                  </a:lnTo>
                  <a:lnTo>
                    <a:pt x="1581" y="1243"/>
                  </a:lnTo>
                  <a:lnTo>
                    <a:pt x="1574" y="1250"/>
                  </a:lnTo>
                  <a:lnTo>
                    <a:pt x="1570" y="1256"/>
                  </a:lnTo>
                  <a:lnTo>
                    <a:pt x="1563" y="1263"/>
                  </a:lnTo>
                  <a:lnTo>
                    <a:pt x="1554" y="1265"/>
                  </a:lnTo>
                  <a:lnTo>
                    <a:pt x="1554" y="1265"/>
                  </a:lnTo>
                  <a:lnTo>
                    <a:pt x="1557" y="1270"/>
                  </a:lnTo>
                  <a:lnTo>
                    <a:pt x="1557" y="1272"/>
                  </a:lnTo>
                  <a:lnTo>
                    <a:pt x="1554" y="1274"/>
                  </a:lnTo>
                  <a:lnTo>
                    <a:pt x="1548" y="1274"/>
                  </a:lnTo>
                  <a:lnTo>
                    <a:pt x="1548" y="1274"/>
                  </a:lnTo>
                  <a:lnTo>
                    <a:pt x="1548" y="1279"/>
                  </a:lnTo>
                  <a:lnTo>
                    <a:pt x="1550" y="1281"/>
                  </a:lnTo>
                  <a:lnTo>
                    <a:pt x="1550" y="1281"/>
                  </a:lnTo>
                  <a:lnTo>
                    <a:pt x="1550" y="1283"/>
                  </a:lnTo>
                  <a:lnTo>
                    <a:pt x="1545" y="1285"/>
                  </a:lnTo>
                  <a:lnTo>
                    <a:pt x="1543" y="1283"/>
                  </a:lnTo>
                  <a:lnTo>
                    <a:pt x="1543" y="1281"/>
                  </a:lnTo>
                  <a:lnTo>
                    <a:pt x="1543" y="1281"/>
                  </a:lnTo>
                  <a:lnTo>
                    <a:pt x="1539" y="1283"/>
                  </a:lnTo>
                  <a:lnTo>
                    <a:pt x="1537" y="1287"/>
                  </a:lnTo>
                  <a:lnTo>
                    <a:pt x="1534" y="1290"/>
                  </a:lnTo>
                  <a:lnTo>
                    <a:pt x="1528" y="1290"/>
                  </a:lnTo>
                  <a:lnTo>
                    <a:pt x="1528" y="1290"/>
                  </a:lnTo>
                  <a:lnTo>
                    <a:pt x="1523" y="1294"/>
                  </a:lnTo>
                  <a:lnTo>
                    <a:pt x="1521" y="1296"/>
                  </a:lnTo>
                  <a:lnTo>
                    <a:pt x="1517" y="1296"/>
                  </a:lnTo>
                  <a:lnTo>
                    <a:pt x="1517" y="1296"/>
                  </a:lnTo>
                  <a:lnTo>
                    <a:pt x="1517" y="1301"/>
                  </a:lnTo>
                  <a:lnTo>
                    <a:pt x="1519" y="1303"/>
                  </a:lnTo>
                  <a:lnTo>
                    <a:pt x="1519" y="1305"/>
                  </a:lnTo>
                  <a:lnTo>
                    <a:pt x="1521" y="1307"/>
                  </a:lnTo>
                  <a:lnTo>
                    <a:pt x="1521" y="1307"/>
                  </a:lnTo>
                  <a:lnTo>
                    <a:pt x="1517" y="1321"/>
                  </a:lnTo>
                  <a:lnTo>
                    <a:pt x="1512" y="1339"/>
                  </a:lnTo>
                  <a:lnTo>
                    <a:pt x="1512" y="1339"/>
                  </a:lnTo>
                  <a:lnTo>
                    <a:pt x="1510" y="1363"/>
                  </a:lnTo>
                  <a:lnTo>
                    <a:pt x="1510" y="1372"/>
                  </a:lnTo>
                  <a:lnTo>
                    <a:pt x="1508" y="1381"/>
                  </a:lnTo>
                  <a:lnTo>
                    <a:pt x="1508" y="1381"/>
                  </a:lnTo>
                  <a:lnTo>
                    <a:pt x="1505" y="1381"/>
                  </a:lnTo>
                  <a:lnTo>
                    <a:pt x="1501" y="1381"/>
                  </a:lnTo>
                  <a:lnTo>
                    <a:pt x="1501" y="1381"/>
                  </a:lnTo>
                  <a:lnTo>
                    <a:pt x="1499" y="1383"/>
                  </a:lnTo>
                  <a:lnTo>
                    <a:pt x="1499" y="1387"/>
                  </a:lnTo>
                  <a:lnTo>
                    <a:pt x="1499" y="1392"/>
                  </a:lnTo>
                  <a:lnTo>
                    <a:pt x="1497" y="1394"/>
                  </a:lnTo>
                  <a:lnTo>
                    <a:pt x="1497" y="1394"/>
                  </a:lnTo>
                  <a:lnTo>
                    <a:pt x="1494" y="1396"/>
                  </a:lnTo>
                  <a:lnTo>
                    <a:pt x="1490" y="1396"/>
                  </a:lnTo>
                  <a:lnTo>
                    <a:pt x="1483" y="1399"/>
                  </a:lnTo>
                  <a:lnTo>
                    <a:pt x="1483" y="1399"/>
                  </a:lnTo>
                  <a:lnTo>
                    <a:pt x="1479" y="1405"/>
                  </a:lnTo>
                  <a:lnTo>
                    <a:pt x="1474" y="1407"/>
                  </a:lnTo>
                  <a:lnTo>
                    <a:pt x="1470" y="1407"/>
                  </a:lnTo>
                  <a:lnTo>
                    <a:pt x="1470" y="1407"/>
                  </a:lnTo>
                  <a:lnTo>
                    <a:pt x="1459" y="1390"/>
                  </a:lnTo>
                  <a:lnTo>
                    <a:pt x="1452" y="1367"/>
                  </a:lnTo>
                  <a:lnTo>
                    <a:pt x="1452" y="1367"/>
                  </a:lnTo>
                  <a:lnTo>
                    <a:pt x="1443" y="1361"/>
                  </a:lnTo>
                  <a:lnTo>
                    <a:pt x="1443" y="1361"/>
                  </a:lnTo>
                  <a:lnTo>
                    <a:pt x="1441" y="1359"/>
                  </a:lnTo>
                  <a:lnTo>
                    <a:pt x="1439" y="1356"/>
                  </a:lnTo>
                  <a:lnTo>
                    <a:pt x="1437" y="1356"/>
                  </a:lnTo>
                  <a:lnTo>
                    <a:pt x="1437" y="1356"/>
                  </a:lnTo>
                  <a:lnTo>
                    <a:pt x="1437" y="1350"/>
                  </a:lnTo>
                  <a:lnTo>
                    <a:pt x="1439" y="1345"/>
                  </a:lnTo>
                  <a:lnTo>
                    <a:pt x="1441" y="1343"/>
                  </a:lnTo>
                  <a:lnTo>
                    <a:pt x="1443" y="1339"/>
                  </a:lnTo>
                  <a:lnTo>
                    <a:pt x="1443" y="1339"/>
                  </a:lnTo>
                  <a:lnTo>
                    <a:pt x="1443" y="1334"/>
                  </a:lnTo>
                  <a:lnTo>
                    <a:pt x="1439" y="1330"/>
                  </a:lnTo>
                  <a:lnTo>
                    <a:pt x="1432" y="1323"/>
                  </a:lnTo>
                  <a:lnTo>
                    <a:pt x="1432" y="1323"/>
                  </a:lnTo>
                  <a:lnTo>
                    <a:pt x="1428" y="1316"/>
                  </a:lnTo>
                  <a:lnTo>
                    <a:pt x="1425" y="1314"/>
                  </a:lnTo>
                  <a:lnTo>
                    <a:pt x="1421" y="1312"/>
                  </a:lnTo>
                  <a:lnTo>
                    <a:pt x="1421" y="1312"/>
                  </a:lnTo>
                  <a:lnTo>
                    <a:pt x="1419" y="1301"/>
                  </a:lnTo>
                  <a:lnTo>
                    <a:pt x="1414" y="1290"/>
                  </a:lnTo>
                  <a:lnTo>
                    <a:pt x="1414" y="1290"/>
                  </a:lnTo>
                  <a:lnTo>
                    <a:pt x="1410" y="1281"/>
                  </a:lnTo>
                  <a:lnTo>
                    <a:pt x="1410" y="1267"/>
                  </a:lnTo>
                  <a:lnTo>
                    <a:pt x="1405" y="1236"/>
                  </a:lnTo>
                  <a:lnTo>
                    <a:pt x="1405" y="1236"/>
                  </a:lnTo>
                  <a:lnTo>
                    <a:pt x="1403" y="1214"/>
                  </a:lnTo>
                  <a:lnTo>
                    <a:pt x="1399" y="1190"/>
                  </a:lnTo>
                  <a:lnTo>
                    <a:pt x="1399" y="1190"/>
                  </a:lnTo>
                  <a:lnTo>
                    <a:pt x="1394" y="1192"/>
                  </a:lnTo>
                  <a:lnTo>
                    <a:pt x="1390" y="1199"/>
                  </a:lnTo>
                  <a:lnTo>
                    <a:pt x="1388" y="1205"/>
                  </a:lnTo>
                  <a:lnTo>
                    <a:pt x="1388" y="1207"/>
                  </a:lnTo>
                  <a:lnTo>
                    <a:pt x="1390" y="1210"/>
                  </a:lnTo>
                  <a:lnTo>
                    <a:pt x="1390" y="1210"/>
                  </a:lnTo>
                  <a:lnTo>
                    <a:pt x="1390" y="1212"/>
                  </a:lnTo>
                  <a:lnTo>
                    <a:pt x="1388" y="1214"/>
                  </a:lnTo>
                  <a:lnTo>
                    <a:pt x="1383" y="1212"/>
                  </a:lnTo>
                  <a:lnTo>
                    <a:pt x="1372" y="1210"/>
                  </a:lnTo>
                  <a:lnTo>
                    <a:pt x="1372" y="1210"/>
                  </a:lnTo>
                  <a:lnTo>
                    <a:pt x="1368" y="1210"/>
                  </a:lnTo>
                  <a:lnTo>
                    <a:pt x="1365" y="1210"/>
                  </a:lnTo>
                  <a:lnTo>
                    <a:pt x="1365" y="1210"/>
                  </a:lnTo>
                  <a:lnTo>
                    <a:pt x="1361" y="1205"/>
                  </a:lnTo>
                  <a:lnTo>
                    <a:pt x="1359" y="1201"/>
                  </a:lnTo>
                  <a:lnTo>
                    <a:pt x="1354" y="1196"/>
                  </a:lnTo>
                  <a:lnTo>
                    <a:pt x="1352" y="1196"/>
                  </a:lnTo>
                  <a:lnTo>
                    <a:pt x="1350" y="1196"/>
                  </a:lnTo>
                  <a:lnTo>
                    <a:pt x="1350" y="1196"/>
                  </a:lnTo>
                  <a:lnTo>
                    <a:pt x="1350" y="1194"/>
                  </a:lnTo>
                  <a:lnTo>
                    <a:pt x="1350" y="1192"/>
                  </a:lnTo>
                  <a:lnTo>
                    <a:pt x="1356" y="1190"/>
                  </a:lnTo>
                  <a:lnTo>
                    <a:pt x="1356" y="1190"/>
                  </a:lnTo>
                  <a:lnTo>
                    <a:pt x="1354" y="1187"/>
                  </a:lnTo>
                  <a:lnTo>
                    <a:pt x="1354" y="1185"/>
                  </a:lnTo>
                  <a:lnTo>
                    <a:pt x="1356" y="1179"/>
                  </a:lnTo>
                  <a:lnTo>
                    <a:pt x="1356" y="1179"/>
                  </a:lnTo>
                  <a:lnTo>
                    <a:pt x="1354" y="1176"/>
                  </a:lnTo>
                  <a:lnTo>
                    <a:pt x="1350" y="1174"/>
                  </a:lnTo>
                  <a:lnTo>
                    <a:pt x="1345" y="1176"/>
                  </a:lnTo>
                  <a:lnTo>
                    <a:pt x="1341" y="1174"/>
                  </a:lnTo>
                  <a:lnTo>
                    <a:pt x="1341" y="1174"/>
                  </a:lnTo>
                  <a:lnTo>
                    <a:pt x="1339" y="1172"/>
                  </a:lnTo>
                  <a:lnTo>
                    <a:pt x="1334" y="1165"/>
                  </a:lnTo>
                  <a:lnTo>
                    <a:pt x="1332" y="1163"/>
                  </a:lnTo>
                  <a:lnTo>
                    <a:pt x="1332" y="1163"/>
                  </a:lnTo>
                  <a:lnTo>
                    <a:pt x="1330" y="1167"/>
                  </a:lnTo>
                  <a:lnTo>
                    <a:pt x="1330" y="1167"/>
                  </a:lnTo>
                  <a:lnTo>
                    <a:pt x="1328" y="1167"/>
                  </a:lnTo>
                  <a:lnTo>
                    <a:pt x="1325" y="1165"/>
                  </a:lnTo>
                  <a:lnTo>
                    <a:pt x="1325" y="1161"/>
                  </a:lnTo>
                  <a:lnTo>
                    <a:pt x="1325" y="1156"/>
                  </a:lnTo>
                  <a:lnTo>
                    <a:pt x="1325" y="1156"/>
                  </a:lnTo>
                  <a:lnTo>
                    <a:pt x="1325" y="1156"/>
                  </a:lnTo>
                  <a:lnTo>
                    <a:pt x="1323" y="1154"/>
                  </a:lnTo>
                  <a:lnTo>
                    <a:pt x="1321" y="1152"/>
                  </a:lnTo>
                  <a:lnTo>
                    <a:pt x="1319" y="1150"/>
                  </a:lnTo>
                  <a:lnTo>
                    <a:pt x="1319" y="1145"/>
                  </a:lnTo>
                  <a:lnTo>
                    <a:pt x="1319" y="1145"/>
                  </a:lnTo>
                  <a:lnTo>
                    <a:pt x="1316" y="1143"/>
                  </a:lnTo>
                  <a:lnTo>
                    <a:pt x="1310" y="1145"/>
                  </a:lnTo>
                  <a:lnTo>
                    <a:pt x="1305" y="1145"/>
                  </a:lnTo>
                  <a:lnTo>
                    <a:pt x="1303" y="1145"/>
                  </a:lnTo>
                  <a:lnTo>
                    <a:pt x="1303" y="1145"/>
                  </a:lnTo>
                  <a:lnTo>
                    <a:pt x="1303" y="1136"/>
                  </a:lnTo>
                  <a:lnTo>
                    <a:pt x="1303" y="1136"/>
                  </a:lnTo>
                  <a:lnTo>
                    <a:pt x="1296" y="1136"/>
                  </a:lnTo>
                  <a:lnTo>
                    <a:pt x="1292" y="1139"/>
                  </a:lnTo>
                  <a:lnTo>
                    <a:pt x="1281" y="1141"/>
                  </a:lnTo>
                  <a:lnTo>
                    <a:pt x="1281" y="1141"/>
                  </a:lnTo>
                  <a:lnTo>
                    <a:pt x="1272" y="1141"/>
                  </a:lnTo>
                  <a:lnTo>
                    <a:pt x="1272" y="1141"/>
                  </a:lnTo>
                  <a:lnTo>
                    <a:pt x="1268" y="1139"/>
                  </a:lnTo>
                  <a:lnTo>
                    <a:pt x="1265" y="1139"/>
                  </a:lnTo>
                  <a:lnTo>
                    <a:pt x="1265" y="1145"/>
                  </a:lnTo>
                  <a:lnTo>
                    <a:pt x="1265" y="1145"/>
                  </a:lnTo>
                  <a:lnTo>
                    <a:pt x="1241" y="1145"/>
                  </a:lnTo>
                  <a:lnTo>
                    <a:pt x="1216" y="1143"/>
                  </a:lnTo>
                  <a:lnTo>
                    <a:pt x="1174" y="1136"/>
                  </a:lnTo>
                  <a:lnTo>
                    <a:pt x="1174" y="1136"/>
                  </a:lnTo>
                  <a:lnTo>
                    <a:pt x="1174" y="1132"/>
                  </a:lnTo>
                  <a:lnTo>
                    <a:pt x="1172" y="1130"/>
                  </a:lnTo>
                  <a:lnTo>
                    <a:pt x="1167" y="1127"/>
                  </a:lnTo>
                  <a:lnTo>
                    <a:pt x="1167" y="1125"/>
                  </a:lnTo>
                  <a:lnTo>
                    <a:pt x="1167" y="1125"/>
                  </a:lnTo>
                  <a:lnTo>
                    <a:pt x="1165" y="1123"/>
                  </a:lnTo>
                  <a:lnTo>
                    <a:pt x="1163" y="1123"/>
                  </a:lnTo>
                  <a:lnTo>
                    <a:pt x="1159" y="1123"/>
                  </a:lnTo>
                  <a:lnTo>
                    <a:pt x="1156" y="1123"/>
                  </a:lnTo>
                  <a:lnTo>
                    <a:pt x="1159" y="1118"/>
                  </a:lnTo>
                  <a:lnTo>
                    <a:pt x="1159" y="1118"/>
                  </a:lnTo>
                  <a:lnTo>
                    <a:pt x="1154" y="1116"/>
                  </a:lnTo>
                  <a:lnTo>
                    <a:pt x="1152" y="1114"/>
                  </a:lnTo>
                  <a:lnTo>
                    <a:pt x="1152" y="1114"/>
                  </a:lnTo>
                  <a:lnTo>
                    <a:pt x="1141" y="1116"/>
                  </a:lnTo>
                  <a:lnTo>
                    <a:pt x="1127" y="1114"/>
                  </a:lnTo>
                  <a:lnTo>
                    <a:pt x="1103" y="1110"/>
                  </a:lnTo>
                  <a:lnTo>
                    <a:pt x="1103" y="1110"/>
                  </a:lnTo>
                  <a:lnTo>
                    <a:pt x="1096" y="1107"/>
                  </a:lnTo>
                  <a:lnTo>
                    <a:pt x="1094" y="1105"/>
                  </a:lnTo>
                  <a:lnTo>
                    <a:pt x="1094" y="1103"/>
                  </a:lnTo>
                  <a:lnTo>
                    <a:pt x="1094" y="1103"/>
                  </a:lnTo>
                  <a:lnTo>
                    <a:pt x="1090" y="1103"/>
                  </a:lnTo>
                  <a:lnTo>
                    <a:pt x="1085" y="1103"/>
                  </a:lnTo>
                  <a:lnTo>
                    <a:pt x="1081" y="1098"/>
                  </a:lnTo>
                  <a:lnTo>
                    <a:pt x="1076" y="1092"/>
                  </a:lnTo>
                  <a:lnTo>
                    <a:pt x="1072" y="1092"/>
                  </a:lnTo>
                  <a:lnTo>
                    <a:pt x="1067" y="1092"/>
                  </a:lnTo>
                  <a:lnTo>
                    <a:pt x="1067" y="1092"/>
                  </a:lnTo>
                  <a:lnTo>
                    <a:pt x="1065" y="1081"/>
                  </a:lnTo>
                  <a:lnTo>
                    <a:pt x="1061" y="1074"/>
                  </a:lnTo>
                  <a:lnTo>
                    <a:pt x="1052" y="1056"/>
                  </a:lnTo>
                  <a:lnTo>
                    <a:pt x="1052" y="1056"/>
                  </a:lnTo>
                  <a:lnTo>
                    <a:pt x="1041" y="1056"/>
                  </a:lnTo>
                  <a:lnTo>
                    <a:pt x="1034" y="1056"/>
                  </a:lnTo>
                  <a:lnTo>
                    <a:pt x="1027" y="1058"/>
                  </a:lnTo>
                  <a:lnTo>
                    <a:pt x="1023" y="1063"/>
                  </a:lnTo>
                  <a:lnTo>
                    <a:pt x="1021" y="1067"/>
                  </a:lnTo>
                  <a:lnTo>
                    <a:pt x="1021" y="1074"/>
                  </a:lnTo>
                  <a:lnTo>
                    <a:pt x="1023" y="1087"/>
                  </a:lnTo>
                  <a:lnTo>
                    <a:pt x="1023" y="1087"/>
                  </a:lnTo>
                  <a:lnTo>
                    <a:pt x="1025" y="1092"/>
                  </a:lnTo>
                  <a:lnTo>
                    <a:pt x="1032" y="1098"/>
                  </a:lnTo>
                  <a:lnTo>
                    <a:pt x="1041" y="1105"/>
                  </a:lnTo>
                  <a:lnTo>
                    <a:pt x="1050" y="1114"/>
                  </a:lnTo>
                  <a:lnTo>
                    <a:pt x="1050" y="1114"/>
                  </a:lnTo>
                  <a:lnTo>
                    <a:pt x="1056" y="1125"/>
                  </a:lnTo>
                  <a:lnTo>
                    <a:pt x="1061" y="1132"/>
                  </a:lnTo>
                  <a:lnTo>
                    <a:pt x="1065" y="1134"/>
                  </a:lnTo>
                  <a:lnTo>
                    <a:pt x="1067" y="1132"/>
                  </a:lnTo>
                  <a:lnTo>
                    <a:pt x="1067" y="1132"/>
                  </a:lnTo>
                  <a:lnTo>
                    <a:pt x="1067" y="1139"/>
                  </a:lnTo>
                  <a:lnTo>
                    <a:pt x="1070" y="1141"/>
                  </a:lnTo>
                  <a:lnTo>
                    <a:pt x="1072" y="1145"/>
                  </a:lnTo>
                  <a:lnTo>
                    <a:pt x="1072" y="1152"/>
                  </a:lnTo>
                  <a:lnTo>
                    <a:pt x="1072" y="1152"/>
                  </a:lnTo>
                  <a:lnTo>
                    <a:pt x="1090" y="1152"/>
                  </a:lnTo>
                  <a:lnTo>
                    <a:pt x="1092" y="1152"/>
                  </a:lnTo>
                  <a:lnTo>
                    <a:pt x="1094" y="1154"/>
                  </a:lnTo>
                  <a:lnTo>
                    <a:pt x="1094" y="1156"/>
                  </a:lnTo>
                  <a:lnTo>
                    <a:pt x="1090" y="1159"/>
                  </a:lnTo>
                  <a:lnTo>
                    <a:pt x="1090" y="1159"/>
                  </a:lnTo>
                  <a:lnTo>
                    <a:pt x="1094" y="1161"/>
                  </a:lnTo>
                  <a:lnTo>
                    <a:pt x="1096" y="1159"/>
                  </a:lnTo>
                  <a:lnTo>
                    <a:pt x="1096" y="1154"/>
                  </a:lnTo>
                  <a:lnTo>
                    <a:pt x="1099" y="1152"/>
                  </a:lnTo>
                  <a:lnTo>
                    <a:pt x="1099" y="1152"/>
                  </a:lnTo>
                  <a:lnTo>
                    <a:pt x="1101" y="1150"/>
                  </a:lnTo>
                  <a:lnTo>
                    <a:pt x="1107" y="1150"/>
                  </a:lnTo>
                  <a:lnTo>
                    <a:pt x="1112" y="1147"/>
                  </a:lnTo>
                  <a:lnTo>
                    <a:pt x="1114" y="1145"/>
                  </a:lnTo>
                  <a:lnTo>
                    <a:pt x="1114" y="1145"/>
                  </a:lnTo>
                  <a:lnTo>
                    <a:pt x="1114" y="1143"/>
                  </a:lnTo>
                  <a:lnTo>
                    <a:pt x="1116" y="1141"/>
                  </a:lnTo>
                  <a:lnTo>
                    <a:pt x="1121" y="1141"/>
                  </a:lnTo>
                  <a:lnTo>
                    <a:pt x="1121" y="1141"/>
                  </a:lnTo>
                  <a:lnTo>
                    <a:pt x="1123" y="1139"/>
                  </a:lnTo>
                  <a:lnTo>
                    <a:pt x="1123" y="1136"/>
                  </a:lnTo>
                  <a:lnTo>
                    <a:pt x="1123" y="1134"/>
                  </a:lnTo>
                  <a:lnTo>
                    <a:pt x="1125" y="1132"/>
                  </a:lnTo>
                  <a:lnTo>
                    <a:pt x="1125" y="1132"/>
                  </a:lnTo>
                  <a:lnTo>
                    <a:pt x="1136" y="1130"/>
                  </a:lnTo>
                  <a:lnTo>
                    <a:pt x="1147" y="1130"/>
                  </a:lnTo>
                  <a:lnTo>
                    <a:pt x="1147" y="1130"/>
                  </a:lnTo>
                  <a:lnTo>
                    <a:pt x="1145" y="1132"/>
                  </a:lnTo>
                  <a:lnTo>
                    <a:pt x="1143" y="1134"/>
                  </a:lnTo>
                  <a:lnTo>
                    <a:pt x="1143" y="1136"/>
                  </a:lnTo>
                  <a:lnTo>
                    <a:pt x="1143" y="1136"/>
                  </a:lnTo>
                  <a:lnTo>
                    <a:pt x="1147" y="1136"/>
                  </a:lnTo>
                  <a:lnTo>
                    <a:pt x="1152" y="1136"/>
                  </a:lnTo>
                  <a:lnTo>
                    <a:pt x="1152" y="1136"/>
                  </a:lnTo>
                  <a:lnTo>
                    <a:pt x="1152" y="1141"/>
                  </a:lnTo>
                  <a:lnTo>
                    <a:pt x="1152" y="1145"/>
                  </a:lnTo>
                  <a:lnTo>
                    <a:pt x="1152" y="1150"/>
                  </a:lnTo>
                  <a:lnTo>
                    <a:pt x="1154" y="1152"/>
                  </a:lnTo>
                  <a:lnTo>
                    <a:pt x="1154" y="1152"/>
                  </a:lnTo>
                  <a:lnTo>
                    <a:pt x="1154" y="1154"/>
                  </a:lnTo>
                  <a:lnTo>
                    <a:pt x="1156" y="1156"/>
                  </a:lnTo>
                  <a:lnTo>
                    <a:pt x="1161" y="1159"/>
                  </a:lnTo>
                  <a:lnTo>
                    <a:pt x="1165" y="1159"/>
                  </a:lnTo>
                  <a:lnTo>
                    <a:pt x="1165" y="1161"/>
                  </a:lnTo>
                  <a:lnTo>
                    <a:pt x="1167" y="1163"/>
                  </a:lnTo>
                  <a:lnTo>
                    <a:pt x="1167" y="1163"/>
                  </a:lnTo>
                  <a:lnTo>
                    <a:pt x="1167" y="1167"/>
                  </a:lnTo>
                  <a:lnTo>
                    <a:pt x="1172" y="1170"/>
                  </a:lnTo>
                  <a:lnTo>
                    <a:pt x="1176" y="1170"/>
                  </a:lnTo>
                  <a:lnTo>
                    <a:pt x="1181" y="1172"/>
                  </a:lnTo>
                  <a:lnTo>
                    <a:pt x="1181" y="1172"/>
                  </a:lnTo>
                  <a:lnTo>
                    <a:pt x="1185" y="1174"/>
                  </a:lnTo>
                  <a:lnTo>
                    <a:pt x="1185" y="1176"/>
                  </a:lnTo>
                  <a:lnTo>
                    <a:pt x="1187" y="1181"/>
                  </a:lnTo>
                  <a:lnTo>
                    <a:pt x="1194" y="1183"/>
                  </a:lnTo>
                  <a:lnTo>
                    <a:pt x="1194" y="1183"/>
                  </a:lnTo>
                  <a:lnTo>
                    <a:pt x="1190" y="1185"/>
                  </a:lnTo>
                  <a:lnTo>
                    <a:pt x="1190" y="1190"/>
                  </a:lnTo>
                  <a:lnTo>
                    <a:pt x="1190" y="1196"/>
                  </a:lnTo>
                  <a:lnTo>
                    <a:pt x="1192" y="1205"/>
                  </a:lnTo>
                  <a:lnTo>
                    <a:pt x="1194" y="1212"/>
                  </a:lnTo>
                  <a:lnTo>
                    <a:pt x="1194" y="1212"/>
                  </a:lnTo>
                  <a:lnTo>
                    <a:pt x="1181" y="1212"/>
                  </a:lnTo>
                  <a:lnTo>
                    <a:pt x="1181" y="1212"/>
                  </a:lnTo>
                  <a:lnTo>
                    <a:pt x="1183" y="1216"/>
                  </a:lnTo>
                  <a:lnTo>
                    <a:pt x="1183" y="1221"/>
                  </a:lnTo>
                  <a:lnTo>
                    <a:pt x="1179" y="1225"/>
                  </a:lnTo>
                  <a:lnTo>
                    <a:pt x="1174" y="1230"/>
                  </a:lnTo>
                  <a:lnTo>
                    <a:pt x="1174" y="1232"/>
                  </a:lnTo>
                  <a:lnTo>
                    <a:pt x="1174" y="1236"/>
                  </a:lnTo>
                  <a:lnTo>
                    <a:pt x="1174" y="1236"/>
                  </a:lnTo>
                  <a:lnTo>
                    <a:pt x="1170" y="1234"/>
                  </a:lnTo>
                  <a:lnTo>
                    <a:pt x="1165" y="1236"/>
                  </a:lnTo>
                  <a:lnTo>
                    <a:pt x="1163" y="1239"/>
                  </a:lnTo>
                  <a:lnTo>
                    <a:pt x="1163" y="1243"/>
                  </a:lnTo>
                  <a:lnTo>
                    <a:pt x="1163" y="1243"/>
                  </a:lnTo>
                  <a:lnTo>
                    <a:pt x="1147" y="1243"/>
                  </a:lnTo>
                  <a:lnTo>
                    <a:pt x="1147" y="1243"/>
                  </a:lnTo>
                  <a:lnTo>
                    <a:pt x="1145" y="1245"/>
                  </a:lnTo>
                  <a:lnTo>
                    <a:pt x="1145" y="1247"/>
                  </a:lnTo>
                  <a:lnTo>
                    <a:pt x="1143" y="1254"/>
                  </a:lnTo>
                  <a:lnTo>
                    <a:pt x="1143" y="1254"/>
                  </a:lnTo>
                  <a:lnTo>
                    <a:pt x="1141" y="1254"/>
                  </a:lnTo>
                  <a:lnTo>
                    <a:pt x="1136" y="1254"/>
                  </a:lnTo>
                  <a:lnTo>
                    <a:pt x="1136" y="1254"/>
                  </a:lnTo>
                  <a:lnTo>
                    <a:pt x="1136" y="1256"/>
                  </a:lnTo>
                  <a:lnTo>
                    <a:pt x="1136" y="1261"/>
                  </a:lnTo>
                  <a:lnTo>
                    <a:pt x="1136" y="1265"/>
                  </a:lnTo>
                  <a:lnTo>
                    <a:pt x="1136" y="1265"/>
                  </a:lnTo>
                  <a:lnTo>
                    <a:pt x="1132" y="1265"/>
                  </a:lnTo>
                  <a:lnTo>
                    <a:pt x="1127" y="1267"/>
                  </a:lnTo>
                  <a:lnTo>
                    <a:pt x="1125" y="1270"/>
                  </a:lnTo>
                  <a:lnTo>
                    <a:pt x="1125" y="1274"/>
                  </a:lnTo>
                  <a:lnTo>
                    <a:pt x="1125" y="1274"/>
                  </a:lnTo>
                  <a:lnTo>
                    <a:pt x="1116" y="1274"/>
                  </a:lnTo>
                  <a:lnTo>
                    <a:pt x="1110" y="1276"/>
                  </a:lnTo>
                  <a:lnTo>
                    <a:pt x="1110" y="1276"/>
                  </a:lnTo>
                  <a:lnTo>
                    <a:pt x="1103" y="1281"/>
                  </a:lnTo>
                  <a:lnTo>
                    <a:pt x="1094" y="1285"/>
                  </a:lnTo>
                  <a:lnTo>
                    <a:pt x="1094" y="1285"/>
                  </a:lnTo>
                  <a:lnTo>
                    <a:pt x="1090" y="1287"/>
                  </a:lnTo>
                  <a:lnTo>
                    <a:pt x="1081" y="1290"/>
                  </a:lnTo>
                  <a:lnTo>
                    <a:pt x="1074" y="1296"/>
                  </a:lnTo>
                  <a:lnTo>
                    <a:pt x="1072" y="1299"/>
                  </a:lnTo>
                  <a:lnTo>
                    <a:pt x="1072" y="1303"/>
                  </a:lnTo>
                  <a:lnTo>
                    <a:pt x="1072" y="1303"/>
                  </a:lnTo>
                  <a:lnTo>
                    <a:pt x="1063" y="1303"/>
                  </a:lnTo>
                  <a:lnTo>
                    <a:pt x="1061" y="1303"/>
                  </a:lnTo>
                  <a:lnTo>
                    <a:pt x="1056" y="1303"/>
                  </a:lnTo>
                  <a:lnTo>
                    <a:pt x="1056" y="1303"/>
                  </a:lnTo>
                  <a:lnTo>
                    <a:pt x="1054" y="1305"/>
                  </a:lnTo>
                  <a:lnTo>
                    <a:pt x="1054" y="1307"/>
                  </a:lnTo>
                  <a:lnTo>
                    <a:pt x="1054" y="1310"/>
                  </a:lnTo>
                  <a:lnTo>
                    <a:pt x="1052" y="1312"/>
                  </a:lnTo>
                  <a:lnTo>
                    <a:pt x="1052" y="1312"/>
                  </a:lnTo>
                  <a:lnTo>
                    <a:pt x="1050" y="1312"/>
                  </a:lnTo>
                  <a:lnTo>
                    <a:pt x="1045" y="1312"/>
                  </a:lnTo>
                  <a:lnTo>
                    <a:pt x="1045" y="1312"/>
                  </a:lnTo>
                  <a:lnTo>
                    <a:pt x="1034" y="1316"/>
                  </a:lnTo>
                  <a:lnTo>
                    <a:pt x="1034" y="1316"/>
                  </a:lnTo>
                  <a:lnTo>
                    <a:pt x="1030" y="1319"/>
                  </a:lnTo>
                  <a:lnTo>
                    <a:pt x="1025" y="1319"/>
                  </a:lnTo>
                  <a:lnTo>
                    <a:pt x="1012" y="1321"/>
                  </a:lnTo>
                  <a:lnTo>
                    <a:pt x="996" y="1323"/>
                  </a:lnTo>
                  <a:lnTo>
                    <a:pt x="983" y="1327"/>
                  </a:lnTo>
                  <a:lnTo>
                    <a:pt x="983" y="1327"/>
                  </a:lnTo>
                  <a:lnTo>
                    <a:pt x="981" y="1327"/>
                  </a:lnTo>
                  <a:lnTo>
                    <a:pt x="983" y="1330"/>
                  </a:lnTo>
                  <a:lnTo>
                    <a:pt x="983" y="1332"/>
                  </a:lnTo>
                  <a:lnTo>
                    <a:pt x="976" y="1334"/>
                  </a:lnTo>
                  <a:lnTo>
                    <a:pt x="976" y="1334"/>
                  </a:lnTo>
                  <a:lnTo>
                    <a:pt x="970" y="1334"/>
                  </a:lnTo>
                  <a:lnTo>
                    <a:pt x="970" y="1334"/>
                  </a:lnTo>
                  <a:lnTo>
                    <a:pt x="967" y="1336"/>
                  </a:lnTo>
                  <a:lnTo>
                    <a:pt x="965" y="1339"/>
                  </a:lnTo>
                  <a:lnTo>
                    <a:pt x="961" y="1341"/>
                  </a:lnTo>
                  <a:lnTo>
                    <a:pt x="956" y="1343"/>
                  </a:lnTo>
                  <a:lnTo>
                    <a:pt x="956" y="1343"/>
                  </a:lnTo>
                  <a:lnTo>
                    <a:pt x="958" y="1339"/>
                  </a:lnTo>
                  <a:lnTo>
                    <a:pt x="956" y="1336"/>
                  </a:lnTo>
                  <a:lnTo>
                    <a:pt x="952" y="1336"/>
                  </a:lnTo>
                  <a:lnTo>
                    <a:pt x="950" y="1334"/>
                  </a:lnTo>
                  <a:lnTo>
                    <a:pt x="950" y="1334"/>
                  </a:lnTo>
                  <a:lnTo>
                    <a:pt x="950" y="1330"/>
                  </a:lnTo>
                  <a:lnTo>
                    <a:pt x="950" y="1325"/>
                  </a:lnTo>
                  <a:lnTo>
                    <a:pt x="947" y="1321"/>
                  </a:lnTo>
                  <a:lnTo>
                    <a:pt x="945" y="1319"/>
                  </a:lnTo>
                  <a:lnTo>
                    <a:pt x="943" y="1319"/>
                  </a:lnTo>
                  <a:lnTo>
                    <a:pt x="943" y="1319"/>
                  </a:lnTo>
                  <a:lnTo>
                    <a:pt x="943" y="1316"/>
                  </a:lnTo>
                  <a:lnTo>
                    <a:pt x="943" y="1312"/>
                  </a:lnTo>
                  <a:lnTo>
                    <a:pt x="945" y="1310"/>
                  </a:lnTo>
                  <a:lnTo>
                    <a:pt x="945" y="1307"/>
                  </a:lnTo>
                  <a:lnTo>
                    <a:pt x="945" y="1307"/>
                  </a:lnTo>
                  <a:lnTo>
                    <a:pt x="941" y="1303"/>
                  </a:lnTo>
                  <a:lnTo>
                    <a:pt x="941" y="1301"/>
                  </a:lnTo>
                  <a:lnTo>
                    <a:pt x="943" y="1301"/>
                  </a:lnTo>
                  <a:lnTo>
                    <a:pt x="943" y="1301"/>
                  </a:lnTo>
                  <a:lnTo>
                    <a:pt x="938" y="1294"/>
                  </a:lnTo>
                  <a:lnTo>
                    <a:pt x="934" y="1292"/>
                  </a:lnTo>
                  <a:lnTo>
                    <a:pt x="932" y="1292"/>
                  </a:lnTo>
                  <a:lnTo>
                    <a:pt x="932" y="1292"/>
                  </a:lnTo>
                  <a:lnTo>
                    <a:pt x="932" y="1285"/>
                  </a:lnTo>
                  <a:lnTo>
                    <a:pt x="930" y="1276"/>
                  </a:lnTo>
                  <a:lnTo>
                    <a:pt x="927" y="1272"/>
                  </a:lnTo>
                  <a:lnTo>
                    <a:pt x="930" y="1270"/>
                  </a:lnTo>
                  <a:lnTo>
                    <a:pt x="932" y="1270"/>
                  </a:lnTo>
                  <a:lnTo>
                    <a:pt x="932" y="1270"/>
                  </a:lnTo>
                  <a:lnTo>
                    <a:pt x="930" y="1267"/>
                  </a:lnTo>
                  <a:lnTo>
                    <a:pt x="927" y="1267"/>
                  </a:lnTo>
                  <a:lnTo>
                    <a:pt x="923" y="1265"/>
                  </a:lnTo>
                  <a:lnTo>
                    <a:pt x="923" y="1265"/>
                  </a:lnTo>
                  <a:lnTo>
                    <a:pt x="921" y="1263"/>
                  </a:lnTo>
                  <a:lnTo>
                    <a:pt x="921" y="1259"/>
                  </a:lnTo>
                  <a:lnTo>
                    <a:pt x="923" y="1254"/>
                  </a:lnTo>
                  <a:lnTo>
                    <a:pt x="923" y="1254"/>
                  </a:lnTo>
                  <a:lnTo>
                    <a:pt x="923" y="1254"/>
                  </a:lnTo>
                  <a:lnTo>
                    <a:pt x="916" y="1247"/>
                  </a:lnTo>
                  <a:lnTo>
                    <a:pt x="916" y="1247"/>
                  </a:lnTo>
                  <a:lnTo>
                    <a:pt x="914" y="1245"/>
                  </a:lnTo>
                  <a:lnTo>
                    <a:pt x="912" y="1243"/>
                  </a:lnTo>
                  <a:lnTo>
                    <a:pt x="912" y="1243"/>
                  </a:lnTo>
                  <a:lnTo>
                    <a:pt x="907" y="1236"/>
                  </a:lnTo>
                  <a:lnTo>
                    <a:pt x="905" y="1232"/>
                  </a:lnTo>
                  <a:lnTo>
                    <a:pt x="905" y="1232"/>
                  </a:lnTo>
                  <a:lnTo>
                    <a:pt x="905" y="1232"/>
                  </a:lnTo>
                  <a:lnTo>
                    <a:pt x="905" y="1236"/>
                  </a:lnTo>
                  <a:lnTo>
                    <a:pt x="905" y="1236"/>
                  </a:lnTo>
                  <a:lnTo>
                    <a:pt x="898" y="1230"/>
                  </a:lnTo>
                  <a:lnTo>
                    <a:pt x="896" y="1223"/>
                  </a:lnTo>
                  <a:lnTo>
                    <a:pt x="892" y="1219"/>
                  </a:lnTo>
                  <a:lnTo>
                    <a:pt x="885" y="1216"/>
                  </a:lnTo>
                  <a:lnTo>
                    <a:pt x="885" y="1216"/>
                  </a:lnTo>
                  <a:lnTo>
                    <a:pt x="887" y="1212"/>
                  </a:lnTo>
                  <a:lnTo>
                    <a:pt x="887" y="1207"/>
                  </a:lnTo>
                  <a:lnTo>
                    <a:pt x="883" y="1199"/>
                  </a:lnTo>
                  <a:lnTo>
                    <a:pt x="878" y="1190"/>
                  </a:lnTo>
                  <a:lnTo>
                    <a:pt x="878" y="1185"/>
                  </a:lnTo>
                  <a:lnTo>
                    <a:pt x="878" y="1179"/>
                  </a:lnTo>
                  <a:lnTo>
                    <a:pt x="878" y="1179"/>
                  </a:lnTo>
                  <a:lnTo>
                    <a:pt x="876" y="1176"/>
                  </a:lnTo>
                  <a:lnTo>
                    <a:pt x="874" y="1174"/>
                  </a:lnTo>
                  <a:lnTo>
                    <a:pt x="872" y="1174"/>
                  </a:lnTo>
                  <a:lnTo>
                    <a:pt x="870" y="1172"/>
                  </a:lnTo>
                  <a:lnTo>
                    <a:pt x="870" y="1172"/>
                  </a:lnTo>
                  <a:lnTo>
                    <a:pt x="867" y="1167"/>
                  </a:lnTo>
                  <a:lnTo>
                    <a:pt x="863" y="1167"/>
                  </a:lnTo>
                  <a:lnTo>
                    <a:pt x="858" y="1165"/>
                  </a:lnTo>
                  <a:lnTo>
                    <a:pt x="854" y="1163"/>
                  </a:lnTo>
                  <a:lnTo>
                    <a:pt x="854" y="1163"/>
                  </a:lnTo>
                  <a:lnTo>
                    <a:pt x="856" y="1161"/>
                  </a:lnTo>
                  <a:lnTo>
                    <a:pt x="856" y="1159"/>
                  </a:lnTo>
                  <a:lnTo>
                    <a:pt x="856" y="1156"/>
                  </a:lnTo>
                  <a:lnTo>
                    <a:pt x="852" y="1156"/>
                  </a:lnTo>
                  <a:lnTo>
                    <a:pt x="852" y="1156"/>
                  </a:lnTo>
                  <a:lnTo>
                    <a:pt x="854" y="1152"/>
                  </a:lnTo>
                  <a:lnTo>
                    <a:pt x="854" y="1147"/>
                  </a:lnTo>
                  <a:lnTo>
                    <a:pt x="852" y="1136"/>
                  </a:lnTo>
                  <a:lnTo>
                    <a:pt x="852" y="1136"/>
                  </a:lnTo>
                  <a:lnTo>
                    <a:pt x="852" y="1132"/>
                  </a:lnTo>
                  <a:lnTo>
                    <a:pt x="852" y="1130"/>
                  </a:lnTo>
                  <a:lnTo>
                    <a:pt x="852" y="1130"/>
                  </a:lnTo>
                  <a:lnTo>
                    <a:pt x="847" y="1130"/>
                  </a:lnTo>
                  <a:lnTo>
                    <a:pt x="847" y="1130"/>
                  </a:lnTo>
                  <a:lnTo>
                    <a:pt x="847" y="1123"/>
                  </a:lnTo>
                  <a:lnTo>
                    <a:pt x="850" y="1121"/>
                  </a:lnTo>
                  <a:lnTo>
                    <a:pt x="850" y="1118"/>
                  </a:lnTo>
                  <a:lnTo>
                    <a:pt x="847" y="1114"/>
                  </a:lnTo>
                  <a:lnTo>
                    <a:pt x="847" y="1114"/>
                  </a:lnTo>
                  <a:lnTo>
                    <a:pt x="845" y="1114"/>
                  </a:lnTo>
                  <a:lnTo>
                    <a:pt x="845" y="1114"/>
                  </a:lnTo>
                  <a:lnTo>
                    <a:pt x="843" y="1118"/>
                  </a:lnTo>
                  <a:lnTo>
                    <a:pt x="841" y="1121"/>
                  </a:lnTo>
                  <a:lnTo>
                    <a:pt x="838" y="1114"/>
                  </a:lnTo>
                  <a:lnTo>
                    <a:pt x="838" y="1114"/>
                  </a:lnTo>
                  <a:lnTo>
                    <a:pt x="836" y="1103"/>
                  </a:lnTo>
                  <a:lnTo>
                    <a:pt x="832" y="1094"/>
                  </a:lnTo>
                  <a:lnTo>
                    <a:pt x="814" y="1076"/>
                  </a:lnTo>
                  <a:lnTo>
                    <a:pt x="814" y="1076"/>
                  </a:lnTo>
                  <a:lnTo>
                    <a:pt x="807" y="1081"/>
                  </a:lnTo>
                  <a:lnTo>
                    <a:pt x="807" y="1085"/>
                  </a:lnTo>
                  <a:lnTo>
                    <a:pt x="807" y="1092"/>
                  </a:lnTo>
                  <a:lnTo>
                    <a:pt x="805" y="1098"/>
                  </a:lnTo>
                  <a:lnTo>
                    <a:pt x="805" y="1098"/>
                  </a:lnTo>
                  <a:lnTo>
                    <a:pt x="801" y="1098"/>
                  </a:lnTo>
                  <a:lnTo>
                    <a:pt x="798" y="1096"/>
                  </a:lnTo>
                  <a:lnTo>
                    <a:pt x="796" y="1092"/>
                  </a:lnTo>
                  <a:lnTo>
                    <a:pt x="794" y="1092"/>
                  </a:lnTo>
                  <a:lnTo>
                    <a:pt x="794" y="1092"/>
                  </a:lnTo>
                  <a:lnTo>
                    <a:pt x="790" y="1092"/>
                  </a:lnTo>
                  <a:lnTo>
                    <a:pt x="787" y="1090"/>
                  </a:lnTo>
                  <a:lnTo>
                    <a:pt x="785" y="1087"/>
                  </a:lnTo>
                  <a:lnTo>
                    <a:pt x="783" y="1087"/>
                  </a:lnTo>
                  <a:lnTo>
                    <a:pt x="783" y="1087"/>
                  </a:lnTo>
                  <a:lnTo>
                    <a:pt x="787" y="1092"/>
                  </a:lnTo>
                  <a:lnTo>
                    <a:pt x="787" y="1101"/>
                  </a:lnTo>
                  <a:lnTo>
                    <a:pt x="792" y="1107"/>
                  </a:lnTo>
                  <a:lnTo>
                    <a:pt x="794" y="1110"/>
                  </a:lnTo>
                  <a:lnTo>
                    <a:pt x="798" y="1110"/>
                  </a:lnTo>
                  <a:lnTo>
                    <a:pt x="798" y="1110"/>
                  </a:lnTo>
                  <a:lnTo>
                    <a:pt x="796" y="1116"/>
                  </a:lnTo>
                  <a:lnTo>
                    <a:pt x="798" y="1125"/>
                  </a:lnTo>
                  <a:lnTo>
                    <a:pt x="805" y="1145"/>
                  </a:lnTo>
                  <a:lnTo>
                    <a:pt x="805" y="1145"/>
                  </a:lnTo>
                  <a:lnTo>
                    <a:pt x="805" y="1147"/>
                  </a:lnTo>
                  <a:lnTo>
                    <a:pt x="805" y="1152"/>
                  </a:lnTo>
                  <a:lnTo>
                    <a:pt x="805" y="1152"/>
                  </a:lnTo>
                  <a:lnTo>
                    <a:pt x="810" y="1156"/>
                  </a:lnTo>
                  <a:lnTo>
                    <a:pt x="812" y="1165"/>
                  </a:lnTo>
                  <a:lnTo>
                    <a:pt x="816" y="1183"/>
                  </a:lnTo>
                  <a:lnTo>
                    <a:pt x="816" y="1183"/>
                  </a:lnTo>
                  <a:lnTo>
                    <a:pt x="832" y="1183"/>
                  </a:lnTo>
                  <a:lnTo>
                    <a:pt x="832" y="1183"/>
                  </a:lnTo>
                  <a:lnTo>
                    <a:pt x="830" y="1187"/>
                  </a:lnTo>
                  <a:lnTo>
                    <a:pt x="827" y="1194"/>
                  </a:lnTo>
                  <a:lnTo>
                    <a:pt x="827" y="1194"/>
                  </a:lnTo>
                  <a:lnTo>
                    <a:pt x="834" y="1194"/>
                  </a:lnTo>
                  <a:lnTo>
                    <a:pt x="836" y="1190"/>
                  </a:lnTo>
                  <a:lnTo>
                    <a:pt x="836" y="1190"/>
                  </a:lnTo>
                  <a:lnTo>
                    <a:pt x="838" y="1194"/>
                  </a:lnTo>
                  <a:lnTo>
                    <a:pt x="841" y="1199"/>
                  </a:lnTo>
                  <a:lnTo>
                    <a:pt x="841" y="1203"/>
                  </a:lnTo>
                  <a:lnTo>
                    <a:pt x="843" y="1210"/>
                  </a:lnTo>
                  <a:lnTo>
                    <a:pt x="843" y="1210"/>
                  </a:lnTo>
                  <a:lnTo>
                    <a:pt x="847" y="1212"/>
                  </a:lnTo>
                  <a:lnTo>
                    <a:pt x="852" y="1212"/>
                  </a:lnTo>
                  <a:lnTo>
                    <a:pt x="852" y="1212"/>
                  </a:lnTo>
                  <a:lnTo>
                    <a:pt x="852" y="1216"/>
                  </a:lnTo>
                  <a:lnTo>
                    <a:pt x="852" y="1221"/>
                  </a:lnTo>
                  <a:lnTo>
                    <a:pt x="852" y="1221"/>
                  </a:lnTo>
                  <a:lnTo>
                    <a:pt x="854" y="1221"/>
                  </a:lnTo>
                  <a:lnTo>
                    <a:pt x="854" y="1221"/>
                  </a:lnTo>
                  <a:lnTo>
                    <a:pt x="854" y="1223"/>
                  </a:lnTo>
                  <a:lnTo>
                    <a:pt x="854" y="1225"/>
                  </a:lnTo>
                  <a:lnTo>
                    <a:pt x="852" y="1227"/>
                  </a:lnTo>
                  <a:lnTo>
                    <a:pt x="852" y="1227"/>
                  </a:lnTo>
                  <a:lnTo>
                    <a:pt x="854" y="1232"/>
                  </a:lnTo>
                  <a:lnTo>
                    <a:pt x="858" y="1236"/>
                  </a:lnTo>
                  <a:lnTo>
                    <a:pt x="858" y="1236"/>
                  </a:lnTo>
                  <a:lnTo>
                    <a:pt x="858" y="1239"/>
                  </a:lnTo>
                  <a:lnTo>
                    <a:pt x="858" y="1243"/>
                  </a:lnTo>
                  <a:lnTo>
                    <a:pt x="858" y="1243"/>
                  </a:lnTo>
                  <a:lnTo>
                    <a:pt x="863" y="1243"/>
                  </a:lnTo>
                  <a:lnTo>
                    <a:pt x="863" y="1243"/>
                  </a:lnTo>
                  <a:lnTo>
                    <a:pt x="863" y="1254"/>
                  </a:lnTo>
                  <a:lnTo>
                    <a:pt x="863" y="1259"/>
                  </a:lnTo>
                  <a:lnTo>
                    <a:pt x="865" y="1259"/>
                  </a:lnTo>
                  <a:lnTo>
                    <a:pt x="870" y="1259"/>
                  </a:lnTo>
                  <a:lnTo>
                    <a:pt x="870" y="1259"/>
                  </a:lnTo>
                  <a:lnTo>
                    <a:pt x="870" y="1270"/>
                  </a:lnTo>
                  <a:lnTo>
                    <a:pt x="872" y="1274"/>
                  </a:lnTo>
                  <a:lnTo>
                    <a:pt x="874" y="1281"/>
                  </a:lnTo>
                  <a:lnTo>
                    <a:pt x="874" y="1281"/>
                  </a:lnTo>
                  <a:lnTo>
                    <a:pt x="878" y="1285"/>
                  </a:lnTo>
                  <a:lnTo>
                    <a:pt x="881" y="1290"/>
                  </a:lnTo>
                  <a:lnTo>
                    <a:pt x="881" y="1290"/>
                  </a:lnTo>
                  <a:lnTo>
                    <a:pt x="883" y="1294"/>
                  </a:lnTo>
                  <a:lnTo>
                    <a:pt x="885" y="1301"/>
                  </a:lnTo>
                  <a:lnTo>
                    <a:pt x="885" y="1301"/>
                  </a:lnTo>
                  <a:lnTo>
                    <a:pt x="890" y="1303"/>
                  </a:lnTo>
                  <a:lnTo>
                    <a:pt x="892" y="1303"/>
                  </a:lnTo>
                  <a:lnTo>
                    <a:pt x="892" y="1303"/>
                  </a:lnTo>
                  <a:lnTo>
                    <a:pt x="894" y="1307"/>
                  </a:lnTo>
                  <a:lnTo>
                    <a:pt x="894" y="1312"/>
                  </a:lnTo>
                  <a:lnTo>
                    <a:pt x="894" y="1314"/>
                  </a:lnTo>
                  <a:lnTo>
                    <a:pt x="896" y="1316"/>
                  </a:lnTo>
                  <a:lnTo>
                    <a:pt x="896" y="1316"/>
                  </a:lnTo>
                  <a:lnTo>
                    <a:pt x="898" y="1316"/>
                  </a:lnTo>
                  <a:lnTo>
                    <a:pt x="901" y="1321"/>
                  </a:lnTo>
                  <a:lnTo>
                    <a:pt x="901" y="1330"/>
                  </a:lnTo>
                  <a:lnTo>
                    <a:pt x="901" y="1330"/>
                  </a:lnTo>
                  <a:lnTo>
                    <a:pt x="905" y="1327"/>
                  </a:lnTo>
                  <a:lnTo>
                    <a:pt x="907" y="1327"/>
                  </a:lnTo>
                  <a:lnTo>
                    <a:pt x="914" y="1330"/>
                  </a:lnTo>
                  <a:lnTo>
                    <a:pt x="921" y="1334"/>
                  </a:lnTo>
                  <a:lnTo>
                    <a:pt x="925" y="1334"/>
                  </a:lnTo>
                  <a:lnTo>
                    <a:pt x="932" y="1334"/>
                  </a:lnTo>
                  <a:lnTo>
                    <a:pt x="932" y="1334"/>
                  </a:lnTo>
                  <a:lnTo>
                    <a:pt x="932" y="1341"/>
                  </a:lnTo>
                  <a:lnTo>
                    <a:pt x="934" y="1347"/>
                  </a:lnTo>
                  <a:lnTo>
                    <a:pt x="936" y="1354"/>
                  </a:lnTo>
                  <a:lnTo>
                    <a:pt x="938" y="1361"/>
                  </a:lnTo>
                  <a:lnTo>
                    <a:pt x="938" y="1361"/>
                  </a:lnTo>
                  <a:lnTo>
                    <a:pt x="945" y="1367"/>
                  </a:lnTo>
                  <a:lnTo>
                    <a:pt x="954" y="1372"/>
                  </a:lnTo>
                  <a:lnTo>
                    <a:pt x="965" y="1374"/>
                  </a:lnTo>
                  <a:lnTo>
                    <a:pt x="976" y="1376"/>
                  </a:lnTo>
                  <a:lnTo>
                    <a:pt x="1003" y="1374"/>
                  </a:lnTo>
                  <a:lnTo>
                    <a:pt x="1025" y="1372"/>
                  </a:lnTo>
                  <a:lnTo>
                    <a:pt x="1025" y="1372"/>
                  </a:lnTo>
                  <a:lnTo>
                    <a:pt x="1027" y="1372"/>
                  </a:lnTo>
                  <a:lnTo>
                    <a:pt x="1030" y="1370"/>
                  </a:lnTo>
                  <a:lnTo>
                    <a:pt x="1030" y="1365"/>
                  </a:lnTo>
                  <a:lnTo>
                    <a:pt x="1030" y="1365"/>
                  </a:lnTo>
                  <a:lnTo>
                    <a:pt x="1036" y="1363"/>
                  </a:lnTo>
                  <a:lnTo>
                    <a:pt x="1045" y="1365"/>
                  </a:lnTo>
                  <a:lnTo>
                    <a:pt x="1052" y="1363"/>
                  </a:lnTo>
                  <a:lnTo>
                    <a:pt x="1052" y="1361"/>
                  </a:lnTo>
                  <a:lnTo>
                    <a:pt x="1052" y="1356"/>
                  </a:lnTo>
                  <a:lnTo>
                    <a:pt x="1052" y="1356"/>
                  </a:lnTo>
                  <a:lnTo>
                    <a:pt x="1056" y="1361"/>
                  </a:lnTo>
                  <a:lnTo>
                    <a:pt x="1059" y="1365"/>
                  </a:lnTo>
                  <a:lnTo>
                    <a:pt x="1059" y="1370"/>
                  </a:lnTo>
                  <a:lnTo>
                    <a:pt x="1056" y="1376"/>
                  </a:lnTo>
                  <a:lnTo>
                    <a:pt x="1056" y="1376"/>
                  </a:lnTo>
                  <a:lnTo>
                    <a:pt x="1052" y="1381"/>
                  </a:lnTo>
                  <a:lnTo>
                    <a:pt x="1052" y="1381"/>
                  </a:lnTo>
                  <a:lnTo>
                    <a:pt x="1052" y="1392"/>
                  </a:lnTo>
                  <a:lnTo>
                    <a:pt x="1054" y="1396"/>
                  </a:lnTo>
                  <a:lnTo>
                    <a:pt x="1052" y="1403"/>
                  </a:lnTo>
                  <a:lnTo>
                    <a:pt x="1052" y="1403"/>
                  </a:lnTo>
                  <a:lnTo>
                    <a:pt x="1050" y="1403"/>
                  </a:lnTo>
                  <a:lnTo>
                    <a:pt x="1045" y="1403"/>
                  </a:lnTo>
                  <a:lnTo>
                    <a:pt x="1045" y="1403"/>
                  </a:lnTo>
                  <a:lnTo>
                    <a:pt x="1043" y="1412"/>
                  </a:lnTo>
                  <a:lnTo>
                    <a:pt x="1043" y="1421"/>
                  </a:lnTo>
                  <a:lnTo>
                    <a:pt x="1041" y="1425"/>
                  </a:lnTo>
                  <a:lnTo>
                    <a:pt x="1041" y="1425"/>
                  </a:lnTo>
                  <a:lnTo>
                    <a:pt x="1034" y="1432"/>
                  </a:lnTo>
                  <a:lnTo>
                    <a:pt x="1032" y="1436"/>
                  </a:lnTo>
                  <a:lnTo>
                    <a:pt x="1034" y="1445"/>
                  </a:lnTo>
                  <a:lnTo>
                    <a:pt x="1034" y="1445"/>
                  </a:lnTo>
                  <a:lnTo>
                    <a:pt x="1030" y="1445"/>
                  </a:lnTo>
                  <a:lnTo>
                    <a:pt x="1027" y="1448"/>
                  </a:lnTo>
                  <a:lnTo>
                    <a:pt x="1025" y="1454"/>
                  </a:lnTo>
                  <a:lnTo>
                    <a:pt x="1021" y="1461"/>
                  </a:lnTo>
                  <a:lnTo>
                    <a:pt x="1019" y="1463"/>
                  </a:lnTo>
                  <a:lnTo>
                    <a:pt x="1014" y="1463"/>
                  </a:lnTo>
                  <a:lnTo>
                    <a:pt x="1014" y="1463"/>
                  </a:lnTo>
                  <a:lnTo>
                    <a:pt x="1014" y="1470"/>
                  </a:lnTo>
                  <a:lnTo>
                    <a:pt x="1014" y="1476"/>
                  </a:lnTo>
                  <a:lnTo>
                    <a:pt x="1012" y="1481"/>
                  </a:lnTo>
                  <a:lnTo>
                    <a:pt x="1010" y="1485"/>
                  </a:lnTo>
                  <a:lnTo>
                    <a:pt x="1010" y="1485"/>
                  </a:lnTo>
                  <a:lnTo>
                    <a:pt x="1005" y="1485"/>
                  </a:lnTo>
                  <a:lnTo>
                    <a:pt x="1003" y="1488"/>
                  </a:lnTo>
                  <a:lnTo>
                    <a:pt x="1001" y="1492"/>
                  </a:lnTo>
                  <a:lnTo>
                    <a:pt x="999" y="1496"/>
                  </a:lnTo>
                  <a:lnTo>
                    <a:pt x="996" y="1499"/>
                  </a:lnTo>
                  <a:lnTo>
                    <a:pt x="992" y="1499"/>
                  </a:lnTo>
                  <a:lnTo>
                    <a:pt x="992" y="1499"/>
                  </a:lnTo>
                  <a:lnTo>
                    <a:pt x="992" y="1510"/>
                  </a:lnTo>
                  <a:lnTo>
                    <a:pt x="992" y="1510"/>
                  </a:lnTo>
                  <a:lnTo>
                    <a:pt x="987" y="1508"/>
                  </a:lnTo>
                  <a:lnTo>
                    <a:pt x="985" y="1505"/>
                  </a:lnTo>
                  <a:lnTo>
                    <a:pt x="983" y="1505"/>
                  </a:lnTo>
                  <a:lnTo>
                    <a:pt x="983" y="1505"/>
                  </a:lnTo>
                  <a:lnTo>
                    <a:pt x="981" y="1508"/>
                  </a:lnTo>
                  <a:lnTo>
                    <a:pt x="979" y="1512"/>
                  </a:lnTo>
                  <a:lnTo>
                    <a:pt x="976" y="1514"/>
                  </a:lnTo>
                  <a:lnTo>
                    <a:pt x="970" y="1516"/>
                  </a:lnTo>
                  <a:lnTo>
                    <a:pt x="970" y="1516"/>
                  </a:lnTo>
                  <a:lnTo>
                    <a:pt x="956" y="1521"/>
                  </a:lnTo>
                  <a:lnTo>
                    <a:pt x="956" y="1521"/>
                  </a:lnTo>
                  <a:lnTo>
                    <a:pt x="956" y="1525"/>
                  </a:lnTo>
                  <a:lnTo>
                    <a:pt x="956" y="1525"/>
                  </a:lnTo>
                  <a:lnTo>
                    <a:pt x="943" y="1532"/>
                  </a:lnTo>
                  <a:lnTo>
                    <a:pt x="943" y="1532"/>
                  </a:lnTo>
                  <a:lnTo>
                    <a:pt x="936" y="1539"/>
                  </a:lnTo>
                  <a:lnTo>
                    <a:pt x="930" y="1543"/>
                  </a:lnTo>
                  <a:lnTo>
                    <a:pt x="923" y="1550"/>
                  </a:lnTo>
                  <a:lnTo>
                    <a:pt x="916" y="1552"/>
                  </a:lnTo>
                  <a:lnTo>
                    <a:pt x="916" y="1552"/>
                  </a:lnTo>
                  <a:lnTo>
                    <a:pt x="916" y="1556"/>
                  </a:lnTo>
                  <a:lnTo>
                    <a:pt x="914" y="1561"/>
                  </a:lnTo>
                  <a:lnTo>
                    <a:pt x="912" y="1565"/>
                  </a:lnTo>
                  <a:lnTo>
                    <a:pt x="912" y="1570"/>
                  </a:lnTo>
                  <a:lnTo>
                    <a:pt x="912" y="1570"/>
                  </a:lnTo>
                  <a:lnTo>
                    <a:pt x="910" y="1572"/>
                  </a:lnTo>
                  <a:lnTo>
                    <a:pt x="905" y="1572"/>
                  </a:lnTo>
                  <a:lnTo>
                    <a:pt x="901" y="1570"/>
                  </a:lnTo>
                  <a:lnTo>
                    <a:pt x="901" y="1570"/>
                  </a:lnTo>
                  <a:lnTo>
                    <a:pt x="901" y="1574"/>
                  </a:lnTo>
                  <a:lnTo>
                    <a:pt x="898" y="1576"/>
                  </a:lnTo>
                  <a:lnTo>
                    <a:pt x="896" y="1579"/>
                  </a:lnTo>
                  <a:lnTo>
                    <a:pt x="896" y="1581"/>
                  </a:lnTo>
                  <a:lnTo>
                    <a:pt x="896" y="1581"/>
                  </a:lnTo>
                  <a:lnTo>
                    <a:pt x="898" y="1585"/>
                  </a:lnTo>
                  <a:lnTo>
                    <a:pt x="898" y="1585"/>
                  </a:lnTo>
                  <a:lnTo>
                    <a:pt x="894" y="1588"/>
                  </a:lnTo>
                  <a:lnTo>
                    <a:pt x="892" y="1592"/>
                  </a:lnTo>
                  <a:lnTo>
                    <a:pt x="892" y="1592"/>
                  </a:lnTo>
                  <a:lnTo>
                    <a:pt x="892" y="1594"/>
                  </a:lnTo>
                  <a:lnTo>
                    <a:pt x="890" y="1596"/>
                  </a:lnTo>
                  <a:lnTo>
                    <a:pt x="887" y="1596"/>
                  </a:lnTo>
                  <a:lnTo>
                    <a:pt x="885" y="1596"/>
                  </a:lnTo>
                  <a:lnTo>
                    <a:pt x="885" y="1596"/>
                  </a:lnTo>
                  <a:lnTo>
                    <a:pt x="885" y="1605"/>
                  </a:lnTo>
                  <a:lnTo>
                    <a:pt x="885" y="1605"/>
                  </a:lnTo>
                  <a:lnTo>
                    <a:pt x="881" y="1623"/>
                  </a:lnTo>
                  <a:lnTo>
                    <a:pt x="878" y="1636"/>
                  </a:lnTo>
                  <a:lnTo>
                    <a:pt x="878" y="1645"/>
                  </a:lnTo>
                  <a:lnTo>
                    <a:pt x="878" y="1645"/>
                  </a:lnTo>
                  <a:lnTo>
                    <a:pt x="881" y="1654"/>
                  </a:lnTo>
                  <a:lnTo>
                    <a:pt x="885" y="1661"/>
                  </a:lnTo>
                  <a:lnTo>
                    <a:pt x="885" y="1661"/>
                  </a:lnTo>
                  <a:lnTo>
                    <a:pt x="885" y="1674"/>
                  </a:lnTo>
                  <a:lnTo>
                    <a:pt x="885" y="1683"/>
                  </a:lnTo>
                  <a:lnTo>
                    <a:pt x="885" y="1683"/>
                  </a:lnTo>
                  <a:lnTo>
                    <a:pt x="887" y="1692"/>
                  </a:lnTo>
                  <a:lnTo>
                    <a:pt x="890" y="1696"/>
                  </a:lnTo>
                  <a:lnTo>
                    <a:pt x="892" y="1699"/>
                  </a:lnTo>
                  <a:lnTo>
                    <a:pt x="892" y="1699"/>
                  </a:lnTo>
                  <a:lnTo>
                    <a:pt x="896" y="1701"/>
                  </a:lnTo>
                  <a:lnTo>
                    <a:pt x="896" y="1703"/>
                  </a:lnTo>
                  <a:lnTo>
                    <a:pt x="894" y="1708"/>
                  </a:lnTo>
                  <a:lnTo>
                    <a:pt x="892" y="1712"/>
                  </a:lnTo>
                  <a:lnTo>
                    <a:pt x="892" y="1714"/>
                  </a:lnTo>
                  <a:lnTo>
                    <a:pt x="894" y="1716"/>
                  </a:lnTo>
                  <a:lnTo>
                    <a:pt x="901" y="1719"/>
                  </a:lnTo>
                  <a:lnTo>
                    <a:pt x="901" y="1719"/>
                  </a:lnTo>
                  <a:lnTo>
                    <a:pt x="901" y="1732"/>
                  </a:lnTo>
                  <a:lnTo>
                    <a:pt x="901" y="1743"/>
                  </a:lnTo>
                  <a:lnTo>
                    <a:pt x="901" y="1757"/>
                  </a:lnTo>
                  <a:lnTo>
                    <a:pt x="901" y="1768"/>
                  </a:lnTo>
                  <a:lnTo>
                    <a:pt x="901" y="1768"/>
                  </a:lnTo>
                  <a:lnTo>
                    <a:pt x="898" y="1777"/>
                  </a:lnTo>
                  <a:lnTo>
                    <a:pt x="894" y="1783"/>
                  </a:lnTo>
                  <a:lnTo>
                    <a:pt x="890" y="1790"/>
                  </a:lnTo>
                  <a:lnTo>
                    <a:pt x="890" y="1799"/>
                  </a:lnTo>
                  <a:lnTo>
                    <a:pt x="890" y="1799"/>
                  </a:lnTo>
                  <a:lnTo>
                    <a:pt x="881" y="1801"/>
                  </a:lnTo>
                  <a:lnTo>
                    <a:pt x="874" y="1803"/>
                  </a:lnTo>
                  <a:lnTo>
                    <a:pt x="863" y="1814"/>
                  </a:lnTo>
                  <a:lnTo>
                    <a:pt x="863" y="1814"/>
                  </a:lnTo>
                  <a:lnTo>
                    <a:pt x="861" y="1817"/>
                  </a:lnTo>
                  <a:lnTo>
                    <a:pt x="863" y="1817"/>
                  </a:lnTo>
                  <a:lnTo>
                    <a:pt x="863" y="1817"/>
                  </a:lnTo>
                  <a:lnTo>
                    <a:pt x="861" y="1819"/>
                  </a:lnTo>
                  <a:lnTo>
                    <a:pt x="858" y="1821"/>
                  </a:lnTo>
                  <a:lnTo>
                    <a:pt x="852" y="1821"/>
                  </a:lnTo>
                  <a:lnTo>
                    <a:pt x="852" y="1821"/>
                  </a:lnTo>
                  <a:lnTo>
                    <a:pt x="850" y="1823"/>
                  </a:lnTo>
                  <a:lnTo>
                    <a:pt x="850" y="1825"/>
                  </a:lnTo>
                  <a:lnTo>
                    <a:pt x="847" y="1828"/>
                  </a:lnTo>
                  <a:lnTo>
                    <a:pt x="847" y="1828"/>
                  </a:lnTo>
                  <a:lnTo>
                    <a:pt x="845" y="1828"/>
                  </a:lnTo>
                  <a:lnTo>
                    <a:pt x="843" y="1825"/>
                  </a:lnTo>
                  <a:lnTo>
                    <a:pt x="841" y="1825"/>
                  </a:lnTo>
                  <a:lnTo>
                    <a:pt x="838" y="1828"/>
                  </a:lnTo>
                  <a:lnTo>
                    <a:pt x="838" y="1828"/>
                  </a:lnTo>
                  <a:lnTo>
                    <a:pt x="838" y="1830"/>
                  </a:lnTo>
                  <a:lnTo>
                    <a:pt x="836" y="1832"/>
                  </a:lnTo>
                  <a:lnTo>
                    <a:pt x="832" y="1832"/>
                  </a:lnTo>
                  <a:lnTo>
                    <a:pt x="832" y="1832"/>
                  </a:lnTo>
                  <a:lnTo>
                    <a:pt x="827" y="1839"/>
                  </a:lnTo>
                  <a:lnTo>
                    <a:pt x="823" y="1843"/>
                  </a:lnTo>
                  <a:lnTo>
                    <a:pt x="816" y="1843"/>
                  </a:lnTo>
                  <a:lnTo>
                    <a:pt x="816" y="1843"/>
                  </a:lnTo>
                  <a:lnTo>
                    <a:pt x="814" y="1861"/>
                  </a:lnTo>
                  <a:lnTo>
                    <a:pt x="816" y="1881"/>
                  </a:lnTo>
                  <a:lnTo>
                    <a:pt x="821" y="1928"/>
                  </a:lnTo>
                  <a:lnTo>
                    <a:pt x="821" y="1928"/>
                  </a:lnTo>
                  <a:lnTo>
                    <a:pt x="816" y="1930"/>
                  </a:lnTo>
                  <a:lnTo>
                    <a:pt x="814" y="1930"/>
                  </a:lnTo>
                  <a:lnTo>
                    <a:pt x="814" y="1928"/>
                  </a:lnTo>
                  <a:lnTo>
                    <a:pt x="814" y="1928"/>
                  </a:lnTo>
                  <a:lnTo>
                    <a:pt x="810" y="1928"/>
                  </a:lnTo>
                  <a:lnTo>
                    <a:pt x="810" y="1930"/>
                  </a:lnTo>
                  <a:lnTo>
                    <a:pt x="810" y="1934"/>
                  </a:lnTo>
                  <a:lnTo>
                    <a:pt x="810" y="1934"/>
                  </a:lnTo>
                  <a:lnTo>
                    <a:pt x="805" y="1937"/>
                  </a:lnTo>
                  <a:lnTo>
                    <a:pt x="803" y="1934"/>
                  </a:lnTo>
                  <a:lnTo>
                    <a:pt x="798" y="1937"/>
                  </a:lnTo>
                  <a:lnTo>
                    <a:pt x="798" y="1939"/>
                  </a:lnTo>
                  <a:lnTo>
                    <a:pt x="798" y="1939"/>
                  </a:lnTo>
                  <a:lnTo>
                    <a:pt x="796" y="1941"/>
                  </a:lnTo>
                  <a:lnTo>
                    <a:pt x="790" y="1943"/>
                  </a:lnTo>
                  <a:lnTo>
                    <a:pt x="783" y="1945"/>
                  </a:lnTo>
                  <a:lnTo>
                    <a:pt x="778" y="1950"/>
                  </a:lnTo>
                  <a:lnTo>
                    <a:pt x="778" y="1950"/>
                  </a:lnTo>
                  <a:lnTo>
                    <a:pt x="778" y="1972"/>
                  </a:lnTo>
                  <a:lnTo>
                    <a:pt x="778" y="1972"/>
                  </a:lnTo>
                  <a:lnTo>
                    <a:pt x="774" y="1977"/>
                  </a:lnTo>
                  <a:lnTo>
                    <a:pt x="772" y="1981"/>
                  </a:lnTo>
                  <a:lnTo>
                    <a:pt x="772" y="1988"/>
                  </a:lnTo>
                  <a:lnTo>
                    <a:pt x="772" y="1992"/>
                  </a:lnTo>
                  <a:lnTo>
                    <a:pt x="772" y="1992"/>
                  </a:lnTo>
                  <a:lnTo>
                    <a:pt x="767" y="1994"/>
                  </a:lnTo>
                  <a:lnTo>
                    <a:pt x="763" y="1997"/>
                  </a:lnTo>
                  <a:lnTo>
                    <a:pt x="763" y="1997"/>
                  </a:lnTo>
                  <a:lnTo>
                    <a:pt x="761" y="2005"/>
                  </a:lnTo>
                  <a:lnTo>
                    <a:pt x="758" y="2010"/>
                  </a:lnTo>
                  <a:lnTo>
                    <a:pt x="756" y="2014"/>
                  </a:lnTo>
                  <a:lnTo>
                    <a:pt x="756" y="2014"/>
                  </a:lnTo>
                  <a:lnTo>
                    <a:pt x="756" y="2019"/>
                  </a:lnTo>
                  <a:lnTo>
                    <a:pt x="756" y="2023"/>
                  </a:lnTo>
                  <a:lnTo>
                    <a:pt x="756" y="2023"/>
                  </a:lnTo>
                  <a:lnTo>
                    <a:pt x="752" y="2023"/>
                  </a:lnTo>
                  <a:lnTo>
                    <a:pt x="747" y="2023"/>
                  </a:lnTo>
                  <a:lnTo>
                    <a:pt x="747" y="2023"/>
                  </a:lnTo>
                  <a:lnTo>
                    <a:pt x="749" y="2028"/>
                  </a:lnTo>
                  <a:lnTo>
                    <a:pt x="747" y="2034"/>
                  </a:lnTo>
                  <a:lnTo>
                    <a:pt x="747" y="2034"/>
                  </a:lnTo>
                  <a:lnTo>
                    <a:pt x="745" y="2034"/>
                  </a:lnTo>
                  <a:lnTo>
                    <a:pt x="741" y="2034"/>
                  </a:lnTo>
                  <a:lnTo>
                    <a:pt x="741" y="2034"/>
                  </a:lnTo>
                  <a:lnTo>
                    <a:pt x="741" y="2037"/>
                  </a:lnTo>
                  <a:lnTo>
                    <a:pt x="741" y="2041"/>
                  </a:lnTo>
                  <a:lnTo>
                    <a:pt x="741" y="2041"/>
                  </a:lnTo>
                  <a:lnTo>
                    <a:pt x="736" y="2041"/>
                  </a:lnTo>
                  <a:lnTo>
                    <a:pt x="734" y="2041"/>
                  </a:lnTo>
                  <a:lnTo>
                    <a:pt x="734" y="2041"/>
                  </a:lnTo>
                  <a:lnTo>
                    <a:pt x="729" y="2048"/>
                  </a:lnTo>
                  <a:lnTo>
                    <a:pt x="725" y="2052"/>
                  </a:lnTo>
                  <a:lnTo>
                    <a:pt x="725" y="2052"/>
                  </a:lnTo>
                  <a:lnTo>
                    <a:pt x="725" y="2054"/>
                  </a:lnTo>
                  <a:lnTo>
                    <a:pt x="723" y="2057"/>
                  </a:lnTo>
                  <a:lnTo>
                    <a:pt x="721" y="2057"/>
                  </a:lnTo>
                  <a:lnTo>
                    <a:pt x="718" y="2057"/>
                  </a:lnTo>
                  <a:lnTo>
                    <a:pt x="718" y="2057"/>
                  </a:lnTo>
                  <a:lnTo>
                    <a:pt x="718" y="2061"/>
                  </a:lnTo>
                  <a:lnTo>
                    <a:pt x="718" y="2063"/>
                  </a:lnTo>
                  <a:lnTo>
                    <a:pt x="718" y="2063"/>
                  </a:lnTo>
                  <a:lnTo>
                    <a:pt x="714" y="2063"/>
                  </a:lnTo>
                  <a:lnTo>
                    <a:pt x="709" y="2063"/>
                  </a:lnTo>
                  <a:lnTo>
                    <a:pt x="709" y="2063"/>
                  </a:lnTo>
                  <a:lnTo>
                    <a:pt x="703" y="2072"/>
                  </a:lnTo>
                  <a:lnTo>
                    <a:pt x="703" y="2072"/>
                  </a:lnTo>
                  <a:lnTo>
                    <a:pt x="694" y="2079"/>
                  </a:lnTo>
                  <a:lnTo>
                    <a:pt x="694" y="2079"/>
                  </a:lnTo>
                  <a:lnTo>
                    <a:pt x="683" y="2083"/>
                  </a:lnTo>
                  <a:lnTo>
                    <a:pt x="683" y="2083"/>
                  </a:lnTo>
                  <a:lnTo>
                    <a:pt x="681" y="2081"/>
                  </a:lnTo>
                  <a:lnTo>
                    <a:pt x="676" y="2083"/>
                  </a:lnTo>
                  <a:lnTo>
                    <a:pt x="676" y="2083"/>
                  </a:lnTo>
                  <a:lnTo>
                    <a:pt x="669" y="2086"/>
                  </a:lnTo>
                  <a:lnTo>
                    <a:pt x="661" y="2088"/>
                  </a:lnTo>
                  <a:lnTo>
                    <a:pt x="661" y="2088"/>
                  </a:lnTo>
                  <a:lnTo>
                    <a:pt x="645" y="2092"/>
                  </a:lnTo>
                  <a:lnTo>
                    <a:pt x="634" y="2092"/>
                  </a:lnTo>
                  <a:lnTo>
                    <a:pt x="629" y="2090"/>
                  </a:lnTo>
                  <a:lnTo>
                    <a:pt x="627" y="2088"/>
                  </a:lnTo>
                  <a:lnTo>
                    <a:pt x="627" y="2088"/>
                  </a:lnTo>
                  <a:lnTo>
                    <a:pt x="625" y="2088"/>
                  </a:lnTo>
                  <a:lnTo>
                    <a:pt x="625" y="2090"/>
                  </a:lnTo>
                  <a:lnTo>
                    <a:pt x="627" y="2090"/>
                  </a:lnTo>
                  <a:lnTo>
                    <a:pt x="627" y="2090"/>
                  </a:lnTo>
                  <a:lnTo>
                    <a:pt x="621" y="2094"/>
                  </a:lnTo>
                  <a:lnTo>
                    <a:pt x="616" y="2094"/>
                  </a:lnTo>
                  <a:lnTo>
                    <a:pt x="609" y="2094"/>
                  </a:lnTo>
                  <a:lnTo>
                    <a:pt x="601" y="2094"/>
                  </a:lnTo>
                  <a:lnTo>
                    <a:pt x="601" y="2094"/>
                  </a:lnTo>
                  <a:lnTo>
                    <a:pt x="598" y="2097"/>
                  </a:lnTo>
                  <a:lnTo>
                    <a:pt x="598" y="2097"/>
                  </a:lnTo>
                  <a:lnTo>
                    <a:pt x="601" y="2099"/>
                  </a:lnTo>
                  <a:lnTo>
                    <a:pt x="601" y="2099"/>
                  </a:lnTo>
                  <a:lnTo>
                    <a:pt x="598" y="2101"/>
                  </a:lnTo>
                  <a:lnTo>
                    <a:pt x="594" y="2101"/>
                  </a:lnTo>
                  <a:lnTo>
                    <a:pt x="585" y="2099"/>
                  </a:lnTo>
                  <a:lnTo>
                    <a:pt x="576" y="2097"/>
                  </a:lnTo>
                  <a:lnTo>
                    <a:pt x="565" y="2094"/>
                  </a:lnTo>
                  <a:lnTo>
                    <a:pt x="565" y="2094"/>
                  </a:lnTo>
                  <a:lnTo>
                    <a:pt x="565" y="2088"/>
                  </a:lnTo>
                  <a:lnTo>
                    <a:pt x="563" y="2081"/>
                  </a:lnTo>
                  <a:lnTo>
                    <a:pt x="558" y="2072"/>
                  </a:lnTo>
                  <a:lnTo>
                    <a:pt x="556" y="2061"/>
                  </a:lnTo>
                  <a:lnTo>
                    <a:pt x="556" y="2054"/>
                  </a:lnTo>
                  <a:lnTo>
                    <a:pt x="558" y="2050"/>
                  </a:lnTo>
                  <a:lnTo>
                    <a:pt x="558" y="2050"/>
                  </a:lnTo>
                  <a:lnTo>
                    <a:pt x="552" y="2043"/>
                  </a:lnTo>
                  <a:lnTo>
                    <a:pt x="547" y="2039"/>
                  </a:lnTo>
                  <a:lnTo>
                    <a:pt x="543" y="2030"/>
                  </a:lnTo>
                  <a:lnTo>
                    <a:pt x="543" y="2019"/>
                  </a:lnTo>
                  <a:lnTo>
                    <a:pt x="543" y="2019"/>
                  </a:lnTo>
                  <a:lnTo>
                    <a:pt x="538" y="2023"/>
                  </a:lnTo>
                  <a:lnTo>
                    <a:pt x="536" y="2025"/>
                  </a:lnTo>
                  <a:lnTo>
                    <a:pt x="536" y="2023"/>
                  </a:lnTo>
                  <a:lnTo>
                    <a:pt x="536" y="2019"/>
                  </a:lnTo>
                  <a:lnTo>
                    <a:pt x="536" y="2008"/>
                  </a:lnTo>
                  <a:lnTo>
                    <a:pt x="536" y="2008"/>
                  </a:lnTo>
                  <a:lnTo>
                    <a:pt x="529" y="1994"/>
                  </a:lnTo>
                  <a:lnTo>
                    <a:pt x="520" y="1983"/>
                  </a:lnTo>
                  <a:lnTo>
                    <a:pt x="514" y="1970"/>
                  </a:lnTo>
                  <a:lnTo>
                    <a:pt x="512" y="1961"/>
                  </a:lnTo>
                  <a:lnTo>
                    <a:pt x="512" y="1954"/>
                  </a:lnTo>
                  <a:lnTo>
                    <a:pt x="512" y="1954"/>
                  </a:lnTo>
                  <a:lnTo>
                    <a:pt x="512" y="1954"/>
                  </a:lnTo>
                  <a:lnTo>
                    <a:pt x="509" y="1957"/>
                  </a:lnTo>
                  <a:lnTo>
                    <a:pt x="509" y="1961"/>
                  </a:lnTo>
                  <a:lnTo>
                    <a:pt x="509" y="1961"/>
                  </a:lnTo>
                  <a:lnTo>
                    <a:pt x="507" y="1959"/>
                  </a:lnTo>
                  <a:lnTo>
                    <a:pt x="505" y="1957"/>
                  </a:lnTo>
                  <a:lnTo>
                    <a:pt x="505" y="1950"/>
                  </a:lnTo>
                  <a:lnTo>
                    <a:pt x="505" y="1943"/>
                  </a:lnTo>
                  <a:lnTo>
                    <a:pt x="503" y="1943"/>
                  </a:lnTo>
                  <a:lnTo>
                    <a:pt x="500" y="1945"/>
                  </a:lnTo>
                  <a:lnTo>
                    <a:pt x="500" y="1945"/>
                  </a:lnTo>
                  <a:lnTo>
                    <a:pt x="498" y="1941"/>
                  </a:lnTo>
                  <a:lnTo>
                    <a:pt x="496" y="1934"/>
                  </a:lnTo>
                  <a:lnTo>
                    <a:pt x="498" y="1919"/>
                  </a:lnTo>
                  <a:lnTo>
                    <a:pt x="498" y="1919"/>
                  </a:lnTo>
                  <a:lnTo>
                    <a:pt x="498" y="1903"/>
                  </a:lnTo>
                  <a:lnTo>
                    <a:pt x="496" y="1897"/>
                  </a:lnTo>
                  <a:lnTo>
                    <a:pt x="494" y="1885"/>
                  </a:lnTo>
                  <a:lnTo>
                    <a:pt x="494" y="1885"/>
                  </a:lnTo>
                  <a:lnTo>
                    <a:pt x="492" y="1883"/>
                  </a:lnTo>
                  <a:lnTo>
                    <a:pt x="489" y="1883"/>
                  </a:lnTo>
                  <a:lnTo>
                    <a:pt x="485" y="1883"/>
                  </a:lnTo>
                  <a:lnTo>
                    <a:pt x="483" y="1881"/>
                  </a:lnTo>
                  <a:lnTo>
                    <a:pt x="483" y="1881"/>
                  </a:lnTo>
                  <a:lnTo>
                    <a:pt x="483" y="1879"/>
                  </a:lnTo>
                  <a:lnTo>
                    <a:pt x="485" y="1877"/>
                  </a:lnTo>
                  <a:lnTo>
                    <a:pt x="485" y="1874"/>
                  </a:lnTo>
                  <a:lnTo>
                    <a:pt x="483" y="1874"/>
                  </a:lnTo>
                  <a:lnTo>
                    <a:pt x="474" y="1874"/>
                  </a:lnTo>
                  <a:lnTo>
                    <a:pt x="474" y="1874"/>
                  </a:lnTo>
                  <a:lnTo>
                    <a:pt x="474" y="1868"/>
                  </a:lnTo>
                  <a:lnTo>
                    <a:pt x="476" y="1865"/>
                  </a:lnTo>
                  <a:lnTo>
                    <a:pt x="474" y="1863"/>
                  </a:lnTo>
                  <a:lnTo>
                    <a:pt x="474" y="1863"/>
                  </a:lnTo>
                  <a:lnTo>
                    <a:pt x="467" y="1863"/>
                  </a:lnTo>
                  <a:lnTo>
                    <a:pt x="467" y="1863"/>
                  </a:lnTo>
                  <a:lnTo>
                    <a:pt x="469" y="1854"/>
                  </a:lnTo>
                  <a:lnTo>
                    <a:pt x="472" y="1852"/>
                  </a:lnTo>
                  <a:lnTo>
                    <a:pt x="469" y="1852"/>
                  </a:lnTo>
                  <a:lnTo>
                    <a:pt x="467" y="1850"/>
                  </a:lnTo>
                  <a:lnTo>
                    <a:pt x="463" y="1852"/>
                  </a:lnTo>
                  <a:lnTo>
                    <a:pt x="463" y="1852"/>
                  </a:lnTo>
                  <a:lnTo>
                    <a:pt x="463" y="1848"/>
                  </a:lnTo>
                  <a:lnTo>
                    <a:pt x="465" y="1843"/>
                  </a:lnTo>
                  <a:lnTo>
                    <a:pt x="467" y="1841"/>
                  </a:lnTo>
                  <a:lnTo>
                    <a:pt x="467" y="1837"/>
                  </a:lnTo>
                  <a:lnTo>
                    <a:pt x="467" y="1837"/>
                  </a:lnTo>
                  <a:lnTo>
                    <a:pt x="465" y="1834"/>
                  </a:lnTo>
                  <a:lnTo>
                    <a:pt x="465" y="1832"/>
                  </a:lnTo>
                  <a:lnTo>
                    <a:pt x="463" y="1825"/>
                  </a:lnTo>
                  <a:lnTo>
                    <a:pt x="460" y="1821"/>
                  </a:lnTo>
                  <a:lnTo>
                    <a:pt x="458" y="1821"/>
                  </a:lnTo>
                  <a:lnTo>
                    <a:pt x="456" y="1821"/>
                  </a:lnTo>
                  <a:lnTo>
                    <a:pt x="456" y="1821"/>
                  </a:lnTo>
                  <a:lnTo>
                    <a:pt x="456" y="1799"/>
                  </a:lnTo>
                  <a:lnTo>
                    <a:pt x="458" y="1781"/>
                  </a:lnTo>
                  <a:lnTo>
                    <a:pt x="465" y="1768"/>
                  </a:lnTo>
                  <a:lnTo>
                    <a:pt x="474" y="1752"/>
                  </a:lnTo>
                  <a:lnTo>
                    <a:pt x="474" y="1752"/>
                  </a:lnTo>
                  <a:lnTo>
                    <a:pt x="474" y="1748"/>
                  </a:lnTo>
                  <a:lnTo>
                    <a:pt x="474" y="1741"/>
                  </a:lnTo>
                  <a:lnTo>
                    <a:pt x="474" y="1736"/>
                  </a:lnTo>
                  <a:lnTo>
                    <a:pt x="474" y="1734"/>
                  </a:lnTo>
                  <a:lnTo>
                    <a:pt x="472" y="1734"/>
                  </a:lnTo>
                  <a:lnTo>
                    <a:pt x="472" y="1734"/>
                  </a:lnTo>
                  <a:lnTo>
                    <a:pt x="472" y="1730"/>
                  </a:lnTo>
                  <a:lnTo>
                    <a:pt x="476" y="1730"/>
                  </a:lnTo>
                  <a:lnTo>
                    <a:pt x="478" y="1730"/>
                  </a:lnTo>
                  <a:lnTo>
                    <a:pt x="483" y="1730"/>
                  </a:lnTo>
                  <a:lnTo>
                    <a:pt x="483" y="1730"/>
                  </a:lnTo>
                  <a:lnTo>
                    <a:pt x="483" y="1725"/>
                  </a:lnTo>
                  <a:lnTo>
                    <a:pt x="483" y="1723"/>
                  </a:lnTo>
                  <a:lnTo>
                    <a:pt x="485" y="1723"/>
                  </a:lnTo>
                  <a:lnTo>
                    <a:pt x="485" y="1723"/>
                  </a:lnTo>
                  <a:lnTo>
                    <a:pt x="483" y="1701"/>
                  </a:lnTo>
                  <a:lnTo>
                    <a:pt x="480" y="1692"/>
                  </a:lnTo>
                  <a:lnTo>
                    <a:pt x="480" y="1690"/>
                  </a:lnTo>
                  <a:lnTo>
                    <a:pt x="478" y="1692"/>
                  </a:lnTo>
                  <a:lnTo>
                    <a:pt x="478" y="1692"/>
                  </a:lnTo>
                  <a:lnTo>
                    <a:pt x="474" y="1685"/>
                  </a:lnTo>
                  <a:lnTo>
                    <a:pt x="474" y="1681"/>
                  </a:lnTo>
                  <a:lnTo>
                    <a:pt x="474" y="1670"/>
                  </a:lnTo>
                  <a:lnTo>
                    <a:pt x="474" y="1670"/>
                  </a:lnTo>
                  <a:lnTo>
                    <a:pt x="474" y="1654"/>
                  </a:lnTo>
                  <a:lnTo>
                    <a:pt x="474" y="1643"/>
                  </a:lnTo>
                  <a:lnTo>
                    <a:pt x="474" y="1643"/>
                  </a:lnTo>
                  <a:lnTo>
                    <a:pt x="474" y="1641"/>
                  </a:lnTo>
                  <a:lnTo>
                    <a:pt x="472" y="1639"/>
                  </a:lnTo>
                  <a:lnTo>
                    <a:pt x="469" y="1639"/>
                  </a:lnTo>
                  <a:lnTo>
                    <a:pt x="467" y="1639"/>
                  </a:lnTo>
                  <a:lnTo>
                    <a:pt x="467" y="1639"/>
                  </a:lnTo>
                  <a:lnTo>
                    <a:pt x="469" y="1634"/>
                  </a:lnTo>
                  <a:lnTo>
                    <a:pt x="472" y="1630"/>
                  </a:lnTo>
                  <a:lnTo>
                    <a:pt x="472" y="1630"/>
                  </a:lnTo>
                  <a:lnTo>
                    <a:pt x="469" y="1630"/>
                  </a:lnTo>
                  <a:lnTo>
                    <a:pt x="467" y="1628"/>
                  </a:lnTo>
                  <a:lnTo>
                    <a:pt x="467" y="1628"/>
                  </a:lnTo>
                  <a:lnTo>
                    <a:pt x="465" y="1623"/>
                  </a:lnTo>
                  <a:lnTo>
                    <a:pt x="465" y="1619"/>
                  </a:lnTo>
                  <a:lnTo>
                    <a:pt x="458" y="1616"/>
                  </a:lnTo>
                  <a:lnTo>
                    <a:pt x="458" y="1616"/>
                  </a:lnTo>
                  <a:lnTo>
                    <a:pt x="458" y="1612"/>
                  </a:lnTo>
                  <a:lnTo>
                    <a:pt x="458" y="1608"/>
                  </a:lnTo>
                  <a:lnTo>
                    <a:pt x="458" y="1608"/>
                  </a:lnTo>
                  <a:lnTo>
                    <a:pt x="454" y="1608"/>
                  </a:lnTo>
                  <a:lnTo>
                    <a:pt x="452" y="1605"/>
                  </a:lnTo>
                  <a:lnTo>
                    <a:pt x="452" y="1605"/>
                  </a:lnTo>
                  <a:lnTo>
                    <a:pt x="452" y="1605"/>
                  </a:lnTo>
                  <a:lnTo>
                    <a:pt x="456" y="1605"/>
                  </a:lnTo>
                  <a:lnTo>
                    <a:pt x="456" y="1605"/>
                  </a:lnTo>
                  <a:lnTo>
                    <a:pt x="447" y="1596"/>
                  </a:lnTo>
                  <a:lnTo>
                    <a:pt x="436" y="1590"/>
                  </a:lnTo>
                  <a:lnTo>
                    <a:pt x="436" y="1590"/>
                  </a:lnTo>
                  <a:lnTo>
                    <a:pt x="436" y="1588"/>
                  </a:lnTo>
                  <a:lnTo>
                    <a:pt x="434" y="1585"/>
                  </a:lnTo>
                  <a:lnTo>
                    <a:pt x="432" y="1585"/>
                  </a:lnTo>
                  <a:lnTo>
                    <a:pt x="432" y="1585"/>
                  </a:lnTo>
                  <a:lnTo>
                    <a:pt x="429" y="1583"/>
                  </a:lnTo>
                  <a:lnTo>
                    <a:pt x="429" y="1581"/>
                  </a:lnTo>
                  <a:lnTo>
                    <a:pt x="425" y="1579"/>
                  </a:lnTo>
                  <a:lnTo>
                    <a:pt x="420" y="1579"/>
                  </a:lnTo>
                  <a:lnTo>
                    <a:pt x="420" y="1579"/>
                  </a:lnTo>
                  <a:lnTo>
                    <a:pt x="418" y="1554"/>
                  </a:lnTo>
                  <a:lnTo>
                    <a:pt x="418" y="1532"/>
                  </a:lnTo>
                  <a:lnTo>
                    <a:pt x="420" y="1508"/>
                  </a:lnTo>
                  <a:lnTo>
                    <a:pt x="420" y="1483"/>
                  </a:lnTo>
                  <a:lnTo>
                    <a:pt x="420" y="1483"/>
                  </a:lnTo>
                  <a:lnTo>
                    <a:pt x="420" y="1481"/>
                  </a:lnTo>
                  <a:lnTo>
                    <a:pt x="418" y="1481"/>
                  </a:lnTo>
                  <a:lnTo>
                    <a:pt x="416" y="1481"/>
                  </a:lnTo>
                  <a:lnTo>
                    <a:pt x="414" y="1481"/>
                  </a:lnTo>
                  <a:lnTo>
                    <a:pt x="414" y="1479"/>
                  </a:lnTo>
                  <a:lnTo>
                    <a:pt x="414" y="1472"/>
                  </a:lnTo>
                  <a:lnTo>
                    <a:pt x="414" y="1472"/>
                  </a:lnTo>
                  <a:lnTo>
                    <a:pt x="398" y="1472"/>
                  </a:lnTo>
                  <a:lnTo>
                    <a:pt x="385" y="1470"/>
                  </a:lnTo>
                  <a:lnTo>
                    <a:pt x="372" y="1468"/>
                  </a:lnTo>
                  <a:lnTo>
                    <a:pt x="360" y="1463"/>
                  </a:lnTo>
                  <a:lnTo>
                    <a:pt x="360" y="1463"/>
                  </a:lnTo>
                  <a:lnTo>
                    <a:pt x="360" y="1459"/>
                  </a:lnTo>
                  <a:lnTo>
                    <a:pt x="360" y="1454"/>
                  </a:lnTo>
                  <a:lnTo>
                    <a:pt x="358" y="1454"/>
                  </a:lnTo>
                  <a:lnTo>
                    <a:pt x="356" y="1454"/>
                  </a:lnTo>
                  <a:lnTo>
                    <a:pt x="354" y="1454"/>
                  </a:lnTo>
                  <a:lnTo>
                    <a:pt x="354" y="1454"/>
                  </a:lnTo>
                  <a:lnTo>
                    <a:pt x="352" y="1450"/>
                  </a:lnTo>
                  <a:lnTo>
                    <a:pt x="354" y="1445"/>
                  </a:lnTo>
                  <a:lnTo>
                    <a:pt x="354" y="1445"/>
                  </a:lnTo>
                  <a:lnTo>
                    <a:pt x="334" y="1439"/>
                  </a:lnTo>
                  <a:lnTo>
                    <a:pt x="325" y="1439"/>
                  </a:lnTo>
                  <a:lnTo>
                    <a:pt x="311" y="1441"/>
                  </a:lnTo>
                  <a:lnTo>
                    <a:pt x="311" y="1441"/>
                  </a:lnTo>
                  <a:lnTo>
                    <a:pt x="296" y="1445"/>
                  </a:lnTo>
                  <a:lnTo>
                    <a:pt x="296" y="1445"/>
                  </a:lnTo>
                  <a:lnTo>
                    <a:pt x="287" y="1448"/>
                  </a:lnTo>
                  <a:lnTo>
                    <a:pt x="280" y="1450"/>
                  </a:lnTo>
                  <a:lnTo>
                    <a:pt x="274" y="1448"/>
                  </a:lnTo>
                  <a:lnTo>
                    <a:pt x="274" y="1448"/>
                  </a:lnTo>
                  <a:lnTo>
                    <a:pt x="278" y="1452"/>
                  </a:lnTo>
                  <a:lnTo>
                    <a:pt x="278" y="1454"/>
                  </a:lnTo>
                  <a:lnTo>
                    <a:pt x="265" y="1456"/>
                  </a:lnTo>
                  <a:lnTo>
                    <a:pt x="265" y="1456"/>
                  </a:lnTo>
                  <a:lnTo>
                    <a:pt x="247" y="1461"/>
                  </a:lnTo>
                  <a:lnTo>
                    <a:pt x="223" y="1463"/>
                  </a:lnTo>
                  <a:lnTo>
                    <a:pt x="223" y="1463"/>
                  </a:lnTo>
                  <a:lnTo>
                    <a:pt x="220" y="1463"/>
                  </a:lnTo>
                  <a:lnTo>
                    <a:pt x="218" y="1461"/>
                  </a:lnTo>
                  <a:lnTo>
                    <a:pt x="211" y="1459"/>
                  </a:lnTo>
                  <a:lnTo>
                    <a:pt x="211" y="1459"/>
                  </a:lnTo>
                  <a:lnTo>
                    <a:pt x="203" y="1459"/>
                  </a:lnTo>
                  <a:lnTo>
                    <a:pt x="194" y="1461"/>
                  </a:lnTo>
                  <a:lnTo>
                    <a:pt x="174" y="1463"/>
                  </a:lnTo>
                  <a:lnTo>
                    <a:pt x="156" y="1468"/>
                  </a:lnTo>
                  <a:lnTo>
                    <a:pt x="149" y="1468"/>
                  </a:lnTo>
                  <a:lnTo>
                    <a:pt x="140" y="1468"/>
                  </a:lnTo>
                  <a:lnTo>
                    <a:pt x="140" y="1468"/>
                  </a:lnTo>
                  <a:lnTo>
                    <a:pt x="140" y="1463"/>
                  </a:lnTo>
                  <a:lnTo>
                    <a:pt x="138" y="1461"/>
                  </a:lnTo>
                  <a:lnTo>
                    <a:pt x="134" y="1459"/>
                  </a:lnTo>
                  <a:lnTo>
                    <a:pt x="127" y="1456"/>
                  </a:lnTo>
                  <a:lnTo>
                    <a:pt x="120" y="1456"/>
                  </a:lnTo>
                  <a:lnTo>
                    <a:pt x="120" y="1456"/>
                  </a:lnTo>
                  <a:lnTo>
                    <a:pt x="120" y="1452"/>
                  </a:lnTo>
                  <a:lnTo>
                    <a:pt x="120" y="1448"/>
                  </a:lnTo>
                  <a:lnTo>
                    <a:pt x="120" y="1448"/>
                  </a:lnTo>
                  <a:lnTo>
                    <a:pt x="118" y="1448"/>
                  </a:lnTo>
                  <a:lnTo>
                    <a:pt x="116" y="1448"/>
                  </a:lnTo>
                  <a:lnTo>
                    <a:pt x="109" y="1448"/>
                  </a:lnTo>
                  <a:lnTo>
                    <a:pt x="109" y="1448"/>
                  </a:lnTo>
                  <a:lnTo>
                    <a:pt x="109" y="1445"/>
                  </a:lnTo>
                  <a:lnTo>
                    <a:pt x="109" y="1441"/>
                  </a:lnTo>
                  <a:lnTo>
                    <a:pt x="109" y="1441"/>
                  </a:lnTo>
                  <a:lnTo>
                    <a:pt x="107" y="1441"/>
                  </a:lnTo>
                  <a:lnTo>
                    <a:pt x="105" y="1441"/>
                  </a:lnTo>
                  <a:lnTo>
                    <a:pt x="102" y="1439"/>
                  </a:lnTo>
                  <a:lnTo>
                    <a:pt x="102" y="1436"/>
                  </a:lnTo>
                  <a:lnTo>
                    <a:pt x="102" y="1436"/>
                  </a:lnTo>
                  <a:lnTo>
                    <a:pt x="94" y="1430"/>
                  </a:lnTo>
                  <a:lnTo>
                    <a:pt x="94" y="1430"/>
                  </a:lnTo>
                  <a:lnTo>
                    <a:pt x="94" y="1427"/>
                  </a:lnTo>
                  <a:lnTo>
                    <a:pt x="94" y="1425"/>
                  </a:lnTo>
                  <a:lnTo>
                    <a:pt x="91" y="1425"/>
                  </a:lnTo>
                  <a:lnTo>
                    <a:pt x="91" y="1425"/>
                  </a:lnTo>
                  <a:lnTo>
                    <a:pt x="89" y="1425"/>
                  </a:lnTo>
                  <a:lnTo>
                    <a:pt x="87" y="1423"/>
                  </a:lnTo>
                  <a:lnTo>
                    <a:pt x="87" y="1419"/>
                  </a:lnTo>
                  <a:lnTo>
                    <a:pt x="87" y="1419"/>
                  </a:lnTo>
                  <a:lnTo>
                    <a:pt x="85" y="1416"/>
                  </a:lnTo>
                  <a:lnTo>
                    <a:pt x="82" y="1416"/>
                  </a:lnTo>
                  <a:lnTo>
                    <a:pt x="80" y="1416"/>
                  </a:lnTo>
                  <a:lnTo>
                    <a:pt x="78" y="1414"/>
                  </a:lnTo>
                  <a:lnTo>
                    <a:pt x="78" y="1414"/>
                  </a:lnTo>
                  <a:lnTo>
                    <a:pt x="78" y="1410"/>
                  </a:lnTo>
                  <a:lnTo>
                    <a:pt x="78" y="1407"/>
                  </a:lnTo>
                  <a:lnTo>
                    <a:pt x="78" y="1407"/>
                  </a:lnTo>
                  <a:lnTo>
                    <a:pt x="76" y="1405"/>
                  </a:lnTo>
                  <a:lnTo>
                    <a:pt x="74" y="1405"/>
                  </a:lnTo>
                  <a:lnTo>
                    <a:pt x="71" y="1405"/>
                  </a:lnTo>
                  <a:lnTo>
                    <a:pt x="71" y="1403"/>
                  </a:lnTo>
                  <a:lnTo>
                    <a:pt x="71" y="1403"/>
                  </a:lnTo>
                  <a:lnTo>
                    <a:pt x="74" y="1399"/>
                  </a:lnTo>
                  <a:lnTo>
                    <a:pt x="74" y="1399"/>
                  </a:lnTo>
                  <a:lnTo>
                    <a:pt x="76" y="1399"/>
                  </a:lnTo>
                  <a:lnTo>
                    <a:pt x="76" y="1399"/>
                  </a:lnTo>
                  <a:lnTo>
                    <a:pt x="74" y="1394"/>
                  </a:lnTo>
                  <a:lnTo>
                    <a:pt x="69" y="1392"/>
                  </a:lnTo>
                  <a:lnTo>
                    <a:pt x="62" y="1387"/>
                  </a:lnTo>
                  <a:lnTo>
                    <a:pt x="58" y="1383"/>
                  </a:lnTo>
                  <a:lnTo>
                    <a:pt x="56" y="1381"/>
                  </a:lnTo>
                  <a:lnTo>
                    <a:pt x="56" y="1376"/>
                  </a:lnTo>
                  <a:lnTo>
                    <a:pt x="56" y="1376"/>
                  </a:lnTo>
                  <a:lnTo>
                    <a:pt x="51" y="1376"/>
                  </a:lnTo>
                  <a:lnTo>
                    <a:pt x="47" y="1376"/>
                  </a:lnTo>
                  <a:lnTo>
                    <a:pt x="42" y="1370"/>
                  </a:lnTo>
                  <a:lnTo>
                    <a:pt x="38" y="1365"/>
                  </a:lnTo>
                  <a:lnTo>
                    <a:pt x="36" y="1363"/>
                  </a:lnTo>
                  <a:lnTo>
                    <a:pt x="29" y="1365"/>
                  </a:lnTo>
                  <a:lnTo>
                    <a:pt x="29" y="1365"/>
                  </a:lnTo>
                  <a:lnTo>
                    <a:pt x="31" y="1361"/>
                  </a:lnTo>
                  <a:lnTo>
                    <a:pt x="34" y="1354"/>
                  </a:lnTo>
                  <a:lnTo>
                    <a:pt x="34" y="1354"/>
                  </a:lnTo>
                  <a:lnTo>
                    <a:pt x="31" y="1350"/>
                  </a:lnTo>
                  <a:lnTo>
                    <a:pt x="27" y="1350"/>
                  </a:lnTo>
                  <a:lnTo>
                    <a:pt x="18" y="1350"/>
                  </a:lnTo>
                  <a:lnTo>
                    <a:pt x="18" y="1350"/>
                  </a:lnTo>
                  <a:lnTo>
                    <a:pt x="18" y="1345"/>
                  </a:lnTo>
                  <a:lnTo>
                    <a:pt x="16" y="1343"/>
                  </a:lnTo>
                  <a:lnTo>
                    <a:pt x="11" y="1339"/>
                  </a:lnTo>
                  <a:lnTo>
                    <a:pt x="11" y="1339"/>
                  </a:lnTo>
                  <a:lnTo>
                    <a:pt x="11" y="1334"/>
                  </a:lnTo>
                  <a:lnTo>
                    <a:pt x="14" y="1332"/>
                  </a:lnTo>
                  <a:lnTo>
                    <a:pt x="14" y="1327"/>
                  </a:lnTo>
                  <a:lnTo>
                    <a:pt x="11" y="1323"/>
                  </a:lnTo>
                  <a:lnTo>
                    <a:pt x="11" y="1323"/>
                  </a:lnTo>
                  <a:lnTo>
                    <a:pt x="9" y="1321"/>
                  </a:lnTo>
                  <a:lnTo>
                    <a:pt x="7" y="1321"/>
                  </a:lnTo>
                  <a:lnTo>
                    <a:pt x="7" y="1319"/>
                  </a:lnTo>
                  <a:lnTo>
                    <a:pt x="7" y="1319"/>
                  </a:lnTo>
                  <a:lnTo>
                    <a:pt x="5" y="1312"/>
                  </a:lnTo>
                  <a:lnTo>
                    <a:pt x="0" y="1303"/>
                  </a:lnTo>
                  <a:lnTo>
                    <a:pt x="0" y="1303"/>
                  </a:lnTo>
                  <a:lnTo>
                    <a:pt x="0" y="1301"/>
                  </a:lnTo>
                  <a:lnTo>
                    <a:pt x="2" y="1301"/>
                  </a:lnTo>
                  <a:lnTo>
                    <a:pt x="7" y="1301"/>
                  </a:lnTo>
                  <a:lnTo>
                    <a:pt x="11" y="1301"/>
                  </a:lnTo>
                  <a:lnTo>
                    <a:pt x="11" y="1301"/>
                  </a:lnTo>
                  <a:lnTo>
                    <a:pt x="11" y="1296"/>
                  </a:lnTo>
                  <a:lnTo>
                    <a:pt x="14" y="1292"/>
                  </a:lnTo>
                  <a:lnTo>
                    <a:pt x="14" y="1290"/>
                  </a:lnTo>
                  <a:lnTo>
                    <a:pt x="18" y="1290"/>
                  </a:lnTo>
                  <a:lnTo>
                    <a:pt x="18" y="1290"/>
                  </a:lnTo>
                  <a:lnTo>
                    <a:pt x="18" y="1223"/>
                  </a:lnTo>
                  <a:lnTo>
                    <a:pt x="18" y="1223"/>
                  </a:lnTo>
                  <a:lnTo>
                    <a:pt x="18" y="1221"/>
                  </a:lnTo>
                  <a:lnTo>
                    <a:pt x="16" y="1221"/>
                  </a:lnTo>
                  <a:lnTo>
                    <a:pt x="11" y="1221"/>
                  </a:lnTo>
                  <a:lnTo>
                    <a:pt x="11" y="1221"/>
                  </a:lnTo>
                  <a:lnTo>
                    <a:pt x="11" y="1216"/>
                  </a:lnTo>
                  <a:lnTo>
                    <a:pt x="14" y="1212"/>
                  </a:lnTo>
                  <a:lnTo>
                    <a:pt x="14" y="1212"/>
                  </a:lnTo>
                  <a:lnTo>
                    <a:pt x="14" y="1207"/>
                  </a:lnTo>
                  <a:lnTo>
                    <a:pt x="11" y="1205"/>
                  </a:lnTo>
                  <a:lnTo>
                    <a:pt x="11" y="1201"/>
                  </a:lnTo>
                  <a:lnTo>
                    <a:pt x="11" y="1196"/>
                  </a:lnTo>
                  <a:lnTo>
                    <a:pt x="11" y="1196"/>
                  </a:lnTo>
                  <a:lnTo>
                    <a:pt x="14" y="1201"/>
                  </a:lnTo>
                  <a:lnTo>
                    <a:pt x="18" y="1201"/>
                  </a:lnTo>
                  <a:lnTo>
                    <a:pt x="18" y="1192"/>
                  </a:lnTo>
                  <a:lnTo>
                    <a:pt x="20" y="1183"/>
                  </a:lnTo>
                  <a:lnTo>
                    <a:pt x="22" y="1183"/>
                  </a:lnTo>
                  <a:lnTo>
                    <a:pt x="25" y="1185"/>
                  </a:lnTo>
                  <a:lnTo>
                    <a:pt x="25" y="1185"/>
                  </a:lnTo>
                  <a:lnTo>
                    <a:pt x="27" y="1181"/>
                  </a:lnTo>
                  <a:lnTo>
                    <a:pt x="27" y="1174"/>
                  </a:lnTo>
                  <a:lnTo>
                    <a:pt x="27" y="1167"/>
                  </a:lnTo>
                  <a:lnTo>
                    <a:pt x="29" y="1163"/>
                  </a:lnTo>
                  <a:lnTo>
                    <a:pt x="29" y="1163"/>
                  </a:lnTo>
                  <a:lnTo>
                    <a:pt x="38" y="1163"/>
                  </a:lnTo>
                  <a:lnTo>
                    <a:pt x="38" y="1163"/>
                  </a:lnTo>
                  <a:lnTo>
                    <a:pt x="34" y="1159"/>
                  </a:lnTo>
                  <a:lnTo>
                    <a:pt x="34" y="1156"/>
                  </a:lnTo>
                  <a:lnTo>
                    <a:pt x="34" y="1152"/>
                  </a:lnTo>
                  <a:lnTo>
                    <a:pt x="34" y="1152"/>
                  </a:lnTo>
                  <a:lnTo>
                    <a:pt x="38" y="1150"/>
                  </a:lnTo>
                  <a:lnTo>
                    <a:pt x="42" y="1147"/>
                  </a:lnTo>
                  <a:lnTo>
                    <a:pt x="47" y="1139"/>
                  </a:lnTo>
                  <a:lnTo>
                    <a:pt x="51" y="1130"/>
                  </a:lnTo>
                  <a:lnTo>
                    <a:pt x="56" y="1127"/>
                  </a:lnTo>
                  <a:lnTo>
                    <a:pt x="60" y="1125"/>
                  </a:lnTo>
                  <a:lnTo>
                    <a:pt x="60" y="1125"/>
                  </a:lnTo>
                  <a:lnTo>
                    <a:pt x="62" y="1118"/>
                  </a:lnTo>
                  <a:lnTo>
                    <a:pt x="67" y="1112"/>
                  </a:lnTo>
                  <a:lnTo>
                    <a:pt x="69" y="1107"/>
                  </a:lnTo>
                  <a:lnTo>
                    <a:pt x="71" y="1098"/>
                  </a:lnTo>
                  <a:lnTo>
                    <a:pt x="71" y="1098"/>
                  </a:lnTo>
                  <a:lnTo>
                    <a:pt x="76" y="1098"/>
                  </a:lnTo>
                  <a:lnTo>
                    <a:pt x="78" y="1096"/>
                  </a:lnTo>
                  <a:lnTo>
                    <a:pt x="78" y="1092"/>
                  </a:lnTo>
                  <a:lnTo>
                    <a:pt x="78" y="1092"/>
                  </a:lnTo>
                  <a:lnTo>
                    <a:pt x="96" y="1087"/>
                  </a:lnTo>
                  <a:lnTo>
                    <a:pt x="102" y="1085"/>
                  </a:lnTo>
                  <a:lnTo>
                    <a:pt x="107" y="1081"/>
                  </a:lnTo>
                  <a:lnTo>
                    <a:pt x="111" y="1076"/>
                  </a:lnTo>
                  <a:lnTo>
                    <a:pt x="116" y="1070"/>
                  </a:lnTo>
                  <a:lnTo>
                    <a:pt x="118" y="1063"/>
                  </a:lnTo>
                  <a:lnTo>
                    <a:pt x="118" y="1054"/>
                  </a:lnTo>
                  <a:lnTo>
                    <a:pt x="118" y="1054"/>
                  </a:lnTo>
                  <a:lnTo>
                    <a:pt x="122" y="1054"/>
                  </a:lnTo>
                  <a:lnTo>
                    <a:pt x="125" y="1052"/>
                  </a:lnTo>
                  <a:lnTo>
                    <a:pt x="125" y="1043"/>
                  </a:lnTo>
                  <a:lnTo>
                    <a:pt x="127" y="1036"/>
                  </a:lnTo>
                  <a:lnTo>
                    <a:pt x="129" y="1034"/>
                  </a:lnTo>
                  <a:lnTo>
                    <a:pt x="131" y="1034"/>
                  </a:lnTo>
                  <a:lnTo>
                    <a:pt x="131" y="1034"/>
                  </a:lnTo>
                  <a:lnTo>
                    <a:pt x="131" y="1012"/>
                  </a:lnTo>
                  <a:lnTo>
                    <a:pt x="131" y="1012"/>
                  </a:lnTo>
                  <a:lnTo>
                    <a:pt x="136" y="1010"/>
                  </a:lnTo>
                  <a:lnTo>
                    <a:pt x="140" y="1010"/>
                  </a:lnTo>
                  <a:lnTo>
                    <a:pt x="143" y="1007"/>
                  </a:lnTo>
                  <a:lnTo>
                    <a:pt x="147" y="1007"/>
                  </a:lnTo>
                  <a:lnTo>
                    <a:pt x="147" y="1007"/>
                  </a:lnTo>
                  <a:lnTo>
                    <a:pt x="156" y="996"/>
                  </a:lnTo>
                  <a:lnTo>
                    <a:pt x="167" y="985"/>
                  </a:lnTo>
                  <a:lnTo>
                    <a:pt x="167" y="985"/>
                  </a:lnTo>
                  <a:lnTo>
                    <a:pt x="169" y="983"/>
                  </a:lnTo>
                  <a:lnTo>
                    <a:pt x="169" y="983"/>
                  </a:lnTo>
                  <a:lnTo>
                    <a:pt x="169" y="981"/>
                  </a:lnTo>
                  <a:lnTo>
                    <a:pt x="169" y="981"/>
                  </a:lnTo>
                  <a:lnTo>
                    <a:pt x="171" y="978"/>
                  </a:lnTo>
                  <a:lnTo>
                    <a:pt x="176" y="976"/>
                  </a:lnTo>
                  <a:lnTo>
                    <a:pt x="178" y="974"/>
                  </a:lnTo>
                  <a:lnTo>
                    <a:pt x="178" y="970"/>
                  </a:lnTo>
                  <a:lnTo>
                    <a:pt x="178" y="970"/>
                  </a:lnTo>
                  <a:lnTo>
                    <a:pt x="189" y="970"/>
                  </a:lnTo>
                  <a:lnTo>
                    <a:pt x="196" y="965"/>
                  </a:lnTo>
                  <a:lnTo>
                    <a:pt x="203" y="963"/>
                  </a:lnTo>
                  <a:lnTo>
                    <a:pt x="211" y="961"/>
                  </a:lnTo>
                  <a:lnTo>
                    <a:pt x="211" y="961"/>
                  </a:lnTo>
                  <a:lnTo>
                    <a:pt x="211" y="965"/>
                  </a:lnTo>
                  <a:lnTo>
                    <a:pt x="211" y="967"/>
                  </a:lnTo>
                  <a:lnTo>
                    <a:pt x="218" y="970"/>
                  </a:lnTo>
                  <a:lnTo>
                    <a:pt x="223" y="970"/>
                  </a:lnTo>
                  <a:lnTo>
                    <a:pt x="225" y="972"/>
                  </a:lnTo>
                  <a:lnTo>
                    <a:pt x="223" y="976"/>
                  </a:lnTo>
                  <a:lnTo>
                    <a:pt x="223" y="976"/>
                  </a:lnTo>
                  <a:lnTo>
                    <a:pt x="227" y="974"/>
                  </a:lnTo>
                  <a:lnTo>
                    <a:pt x="231" y="974"/>
                  </a:lnTo>
                  <a:lnTo>
                    <a:pt x="245" y="974"/>
                  </a:lnTo>
                  <a:lnTo>
                    <a:pt x="256" y="972"/>
                  </a:lnTo>
                  <a:lnTo>
                    <a:pt x="260" y="970"/>
                  </a:lnTo>
                  <a:lnTo>
                    <a:pt x="263" y="965"/>
                  </a:lnTo>
                  <a:lnTo>
                    <a:pt x="263" y="965"/>
                  </a:lnTo>
                  <a:lnTo>
                    <a:pt x="274" y="963"/>
                  </a:lnTo>
                  <a:lnTo>
                    <a:pt x="285" y="958"/>
                  </a:lnTo>
                  <a:lnTo>
                    <a:pt x="296" y="954"/>
                  </a:lnTo>
                  <a:lnTo>
                    <a:pt x="303" y="947"/>
                  </a:lnTo>
                  <a:lnTo>
                    <a:pt x="303" y="947"/>
                  </a:lnTo>
                  <a:lnTo>
                    <a:pt x="311" y="947"/>
                  </a:lnTo>
                  <a:lnTo>
                    <a:pt x="314" y="945"/>
                  </a:lnTo>
                  <a:lnTo>
                    <a:pt x="314" y="943"/>
                  </a:lnTo>
                  <a:lnTo>
                    <a:pt x="314" y="943"/>
                  </a:lnTo>
                  <a:lnTo>
                    <a:pt x="323" y="945"/>
                  </a:lnTo>
                  <a:lnTo>
                    <a:pt x="329" y="947"/>
                  </a:lnTo>
                  <a:lnTo>
                    <a:pt x="329" y="947"/>
                  </a:lnTo>
                  <a:lnTo>
                    <a:pt x="336" y="945"/>
                  </a:lnTo>
                  <a:lnTo>
                    <a:pt x="343" y="945"/>
                  </a:lnTo>
                  <a:lnTo>
                    <a:pt x="347" y="943"/>
                  </a:lnTo>
                  <a:lnTo>
                    <a:pt x="354" y="943"/>
                  </a:lnTo>
                  <a:lnTo>
                    <a:pt x="354" y="943"/>
                  </a:lnTo>
                  <a:lnTo>
                    <a:pt x="354" y="945"/>
                  </a:lnTo>
                  <a:lnTo>
                    <a:pt x="356" y="947"/>
                  </a:lnTo>
                  <a:lnTo>
                    <a:pt x="356" y="947"/>
                  </a:lnTo>
                  <a:lnTo>
                    <a:pt x="374" y="950"/>
                  </a:lnTo>
                  <a:lnTo>
                    <a:pt x="385" y="952"/>
                  </a:lnTo>
                  <a:lnTo>
                    <a:pt x="398" y="950"/>
                  </a:lnTo>
                  <a:lnTo>
                    <a:pt x="398" y="950"/>
                  </a:lnTo>
                  <a:lnTo>
                    <a:pt x="412" y="945"/>
                  </a:lnTo>
                  <a:lnTo>
                    <a:pt x="418" y="943"/>
                  </a:lnTo>
                  <a:lnTo>
                    <a:pt x="423" y="945"/>
                  </a:lnTo>
                  <a:lnTo>
                    <a:pt x="425" y="947"/>
                  </a:lnTo>
                  <a:lnTo>
                    <a:pt x="425" y="947"/>
                  </a:lnTo>
                  <a:lnTo>
                    <a:pt x="429" y="950"/>
                  </a:lnTo>
                  <a:lnTo>
                    <a:pt x="432" y="950"/>
                  </a:lnTo>
                  <a:lnTo>
                    <a:pt x="434" y="947"/>
                  </a:lnTo>
                  <a:lnTo>
                    <a:pt x="440" y="947"/>
                  </a:lnTo>
                  <a:lnTo>
                    <a:pt x="440" y="947"/>
                  </a:lnTo>
                  <a:lnTo>
                    <a:pt x="443" y="950"/>
                  </a:lnTo>
                  <a:lnTo>
                    <a:pt x="445" y="952"/>
                  </a:lnTo>
                  <a:lnTo>
                    <a:pt x="445" y="954"/>
                  </a:lnTo>
                  <a:lnTo>
                    <a:pt x="445" y="954"/>
                  </a:lnTo>
                  <a:lnTo>
                    <a:pt x="436" y="958"/>
                  </a:lnTo>
                  <a:lnTo>
                    <a:pt x="436" y="958"/>
                  </a:lnTo>
                  <a:lnTo>
                    <a:pt x="436" y="961"/>
                  </a:lnTo>
                  <a:lnTo>
                    <a:pt x="438" y="961"/>
                  </a:lnTo>
                  <a:lnTo>
                    <a:pt x="440" y="961"/>
                  </a:lnTo>
                  <a:lnTo>
                    <a:pt x="440" y="961"/>
                  </a:lnTo>
                  <a:lnTo>
                    <a:pt x="440" y="963"/>
                  </a:lnTo>
                  <a:lnTo>
                    <a:pt x="438" y="965"/>
                  </a:lnTo>
                  <a:lnTo>
                    <a:pt x="436" y="965"/>
                  </a:lnTo>
                  <a:lnTo>
                    <a:pt x="436" y="965"/>
                  </a:lnTo>
                  <a:lnTo>
                    <a:pt x="438" y="970"/>
                  </a:lnTo>
                  <a:lnTo>
                    <a:pt x="440" y="974"/>
                  </a:lnTo>
                  <a:lnTo>
                    <a:pt x="440" y="974"/>
                  </a:lnTo>
                  <a:lnTo>
                    <a:pt x="438" y="987"/>
                  </a:lnTo>
                  <a:lnTo>
                    <a:pt x="438" y="994"/>
                  </a:lnTo>
                  <a:lnTo>
                    <a:pt x="445" y="1003"/>
                  </a:lnTo>
                  <a:lnTo>
                    <a:pt x="445" y="1003"/>
                  </a:lnTo>
                  <a:lnTo>
                    <a:pt x="445" y="1007"/>
                  </a:lnTo>
                  <a:lnTo>
                    <a:pt x="449" y="1005"/>
                  </a:lnTo>
                  <a:lnTo>
                    <a:pt x="452" y="1005"/>
                  </a:lnTo>
                  <a:lnTo>
                    <a:pt x="456" y="1007"/>
                  </a:lnTo>
                  <a:lnTo>
                    <a:pt x="456" y="1007"/>
                  </a:lnTo>
                  <a:lnTo>
                    <a:pt x="456" y="1010"/>
                  </a:lnTo>
                  <a:lnTo>
                    <a:pt x="458" y="1010"/>
                  </a:lnTo>
                  <a:lnTo>
                    <a:pt x="463" y="1012"/>
                  </a:lnTo>
                  <a:lnTo>
                    <a:pt x="463" y="1012"/>
                  </a:lnTo>
                  <a:lnTo>
                    <a:pt x="463" y="1014"/>
                  </a:lnTo>
                  <a:lnTo>
                    <a:pt x="463" y="1018"/>
                  </a:lnTo>
                  <a:lnTo>
                    <a:pt x="463" y="1018"/>
                  </a:lnTo>
                  <a:lnTo>
                    <a:pt x="467" y="1018"/>
                  </a:lnTo>
                  <a:lnTo>
                    <a:pt x="469" y="1018"/>
                  </a:lnTo>
                  <a:lnTo>
                    <a:pt x="474" y="1018"/>
                  </a:lnTo>
                  <a:lnTo>
                    <a:pt x="474" y="1023"/>
                  </a:lnTo>
                  <a:lnTo>
                    <a:pt x="474" y="1023"/>
                  </a:lnTo>
                  <a:lnTo>
                    <a:pt x="478" y="1021"/>
                  </a:lnTo>
                  <a:lnTo>
                    <a:pt x="483" y="1023"/>
                  </a:lnTo>
                  <a:lnTo>
                    <a:pt x="489" y="1025"/>
                  </a:lnTo>
                  <a:lnTo>
                    <a:pt x="496" y="1027"/>
                  </a:lnTo>
                  <a:lnTo>
                    <a:pt x="498" y="1025"/>
                  </a:lnTo>
                  <a:lnTo>
                    <a:pt x="500" y="1023"/>
                  </a:lnTo>
                  <a:lnTo>
                    <a:pt x="500" y="1023"/>
                  </a:lnTo>
                  <a:lnTo>
                    <a:pt x="503" y="1023"/>
                  </a:lnTo>
                  <a:lnTo>
                    <a:pt x="505" y="1025"/>
                  </a:lnTo>
                  <a:lnTo>
                    <a:pt x="505" y="1030"/>
                  </a:lnTo>
                  <a:lnTo>
                    <a:pt x="505" y="1030"/>
                  </a:lnTo>
                  <a:lnTo>
                    <a:pt x="509" y="1032"/>
                  </a:lnTo>
                  <a:lnTo>
                    <a:pt x="514" y="1032"/>
                  </a:lnTo>
                  <a:lnTo>
                    <a:pt x="518" y="1032"/>
                  </a:lnTo>
                  <a:lnTo>
                    <a:pt x="525" y="1034"/>
                  </a:lnTo>
                  <a:lnTo>
                    <a:pt x="525" y="1034"/>
                  </a:lnTo>
                  <a:lnTo>
                    <a:pt x="525" y="1038"/>
                  </a:lnTo>
                  <a:lnTo>
                    <a:pt x="527" y="1041"/>
                  </a:lnTo>
                  <a:lnTo>
                    <a:pt x="527" y="1041"/>
                  </a:lnTo>
                  <a:lnTo>
                    <a:pt x="532" y="1041"/>
                  </a:lnTo>
                  <a:lnTo>
                    <a:pt x="536" y="1041"/>
                  </a:lnTo>
                  <a:lnTo>
                    <a:pt x="536" y="1041"/>
                  </a:lnTo>
                  <a:lnTo>
                    <a:pt x="538" y="1043"/>
                  </a:lnTo>
                  <a:lnTo>
                    <a:pt x="540" y="1045"/>
                  </a:lnTo>
                  <a:lnTo>
                    <a:pt x="547" y="1045"/>
                  </a:lnTo>
                  <a:lnTo>
                    <a:pt x="547" y="1045"/>
                  </a:lnTo>
                  <a:lnTo>
                    <a:pt x="549" y="1050"/>
                  </a:lnTo>
                  <a:lnTo>
                    <a:pt x="552" y="1054"/>
                  </a:lnTo>
                  <a:lnTo>
                    <a:pt x="552" y="1054"/>
                  </a:lnTo>
                  <a:lnTo>
                    <a:pt x="556" y="1052"/>
                  </a:lnTo>
                  <a:lnTo>
                    <a:pt x="563" y="1050"/>
                  </a:lnTo>
                  <a:lnTo>
                    <a:pt x="563" y="1050"/>
                  </a:lnTo>
                  <a:lnTo>
                    <a:pt x="563" y="1052"/>
                  </a:lnTo>
                  <a:lnTo>
                    <a:pt x="565" y="1054"/>
                  </a:lnTo>
                  <a:lnTo>
                    <a:pt x="565" y="1054"/>
                  </a:lnTo>
                  <a:lnTo>
                    <a:pt x="574" y="1054"/>
                  </a:lnTo>
                  <a:lnTo>
                    <a:pt x="574" y="1054"/>
                  </a:lnTo>
                  <a:lnTo>
                    <a:pt x="581" y="1045"/>
                  </a:lnTo>
                  <a:lnTo>
                    <a:pt x="581" y="1045"/>
                  </a:lnTo>
                  <a:lnTo>
                    <a:pt x="583" y="1045"/>
                  </a:lnTo>
                  <a:lnTo>
                    <a:pt x="585" y="1043"/>
                  </a:lnTo>
                  <a:lnTo>
                    <a:pt x="585" y="1041"/>
                  </a:lnTo>
                  <a:lnTo>
                    <a:pt x="585" y="1041"/>
                  </a:lnTo>
                  <a:lnTo>
                    <a:pt x="583" y="1038"/>
                  </a:lnTo>
                  <a:lnTo>
                    <a:pt x="583" y="1036"/>
                  </a:lnTo>
                  <a:lnTo>
                    <a:pt x="587" y="1034"/>
                  </a:lnTo>
                  <a:lnTo>
                    <a:pt x="592" y="1030"/>
                  </a:lnTo>
                  <a:lnTo>
                    <a:pt x="596" y="1027"/>
                  </a:lnTo>
                  <a:lnTo>
                    <a:pt x="596" y="1023"/>
                  </a:lnTo>
                  <a:lnTo>
                    <a:pt x="596" y="1023"/>
                  </a:lnTo>
                  <a:lnTo>
                    <a:pt x="603" y="1023"/>
                  </a:lnTo>
                  <a:lnTo>
                    <a:pt x="607" y="1021"/>
                  </a:lnTo>
                  <a:lnTo>
                    <a:pt x="612" y="1018"/>
                  </a:lnTo>
                  <a:lnTo>
                    <a:pt x="618" y="1018"/>
                  </a:lnTo>
                  <a:lnTo>
                    <a:pt x="618" y="1018"/>
                  </a:lnTo>
                  <a:lnTo>
                    <a:pt x="623" y="1021"/>
                  </a:lnTo>
                  <a:lnTo>
                    <a:pt x="623" y="1023"/>
                  </a:lnTo>
                  <a:lnTo>
                    <a:pt x="623" y="1023"/>
                  </a:lnTo>
                  <a:lnTo>
                    <a:pt x="629" y="1023"/>
                  </a:lnTo>
                  <a:lnTo>
                    <a:pt x="638" y="1023"/>
                  </a:lnTo>
                  <a:lnTo>
                    <a:pt x="638" y="1023"/>
                  </a:lnTo>
                  <a:lnTo>
                    <a:pt x="645" y="1030"/>
                  </a:lnTo>
                  <a:lnTo>
                    <a:pt x="645" y="1030"/>
                  </a:lnTo>
                  <a:lnTo>
                    <a:pt x="649" y="1027"/>
                  </a:lnTo>
                  <a:lnTo>
                    <a:pt x="654" y="1027"/>
                  </a:lnTo>
                  <a:lnTo>
                    <a:pt x="656" y="1027"/>
                  </a:lnTo>
                  <a:lnTo>
                    <a:pt x="656" y="1027"/>
                  </a:lnTo>
                  <a:lnTo>
                    <a:pt x="656" y="1034"/>
                  </a:lnTo>
                  <a:lnTo>
                    <a:pt x="656" y="1034"/>
                  </a:lnTo>
                  <a:lnTo>
                    <a:pt x="663" y="1032"/>
                  </a:lnTo>
                  <a:lnTo>
                    <a:pt x="667" y="1030"/>
                  </a:lnTo>
                  <a:lnTo>
                    <a:pt x="672" y="1030"/>
                  </a:lnTo>
                  <a:lnTo>
                    <a:pt x="672" y="1030"/>
                  </a:lnTo>
                  <a:lnTo>
                    <a:pt x="672" y="1032"/>
                  </a:lnTo>
                  <a:lnTo>
                    <a:pt x="669" y="1034"/>
                  </a:lnTo>
                  <a:lnTo>
                    <a:pt x="665" y="1034"/>
                  </a:lnTo>
                  <a:lnTo>
                    <a:pt x="665" y="1034"/>
                  </a:lnTo>
                  <a:lnTo>
                    <a:pt x="667" y="1036"/>
                  </a:lnTo>
                  <a:lnTo>
                    <a:pt x="669" y="1038"/>
                  </a:lnTo>
                  <a:lnTo>
                    <a:pt x="681" y="1041"/>
                  </a:lnTo>
                  <a:lnTo>
                    <a:pt x="703" y="1041"/>
                  </a:lnTo>
                  <a:lnTo>
                    <a:pt x="703" y="1041"/>
                  </a:lnTo>
                  <a:lnTo>
                    <a:pt x="703" y="1045"/>
                  </a:lnTo>
                  <a:lnTo>
                    <a:pt x="707" y="1050"/>
                  </a:lnTo>
                  <a:lnTo>
                    <a:pt x="712" y="1050"/>
                  </a:lnTo>
                  <a:lnTo>
                    <a:pt x="718" y="1052"/>
                  </a:lnTo>
                  <a:lnTo>
                    <a:pt x="732" y="1047"/>
                  </a:lnTo>
                  <a:lnTo>
                    <a:pt x="736" y="1045"/>
                  </a:lnTo>
                  <a:lnTo>
                    <a:pt x="741" y="1041"/>
                  </a:lnTo>
                  <a:lnTo>
                    <a:pt x="741" y="1041"/>
                  </a:lnTo>
                  <a:lnTo>
                    <a:pt x="745" y="1043"/>
                  </a:lnTo>
                  <a:lnTo>
                    <a:pt x="752" y="1041"/>
                  </a:lnTo>
                  <a:lnTo>
                    <a:pt x="758" y="1041"/>
                  </a:lnTo>
                  <a:lnTo>
                    <a:pt x="763" y="1041"/>
                  </a:lnTo>
                  <a:lnTo>
                    <a:pt x="763" y="1041"/>
                  </a:lnTo>
                  <a:lnTo>
                    <a:pt x="765" y="1043"/>
                  </a:lnTo>
                  <a:lnTo>
                    <a:pt x="767" y="1043"/>
                  </a:lnTo>
                  <a:lnTo>
                    <a:pt x="767" y="1043"/>
                  </a:lnTo>
                  <a:lnTo>
                    <a:pt x="772" y="1041"/>
                  </a:lnTo>
                  <a:lnTo>
                    <a:pt x="772" y="1041"/>
                  </a:lnTo>
                  <a:lnTo>
                    <a:pt x="781" y="1043"/>
                  </a:lnTo>
                  <a:lnTo>
                    <a:pt x="785" y="1045"/>
                  </a:lnTo>
                  <a:lnTo>
                    <a:pt x="790" y="1045"/>
                  </a:lnTo>
                  <a:lnTo>
                    <a:pt x="790" y="1045"/>
                  </a:lnTo>
                  <a:lnTo>
                    <a:pt x="794" y="1043"/>
                  </a:lnTo>
                  <a:lnTo>
                    <a:pt x="798" y="1041"/>
                  </a:lnTo>
                  <a:lnTo>
                    <a:pt x="803" y="1038"/>
                  </a:lnTo>
                  <a:lnTo>
                    <a:pt x="810" y="1038"/>
                  </a:lnTo>
                  <a:lnTo>
                    <a:pt x="810" y="1038"/>
                  </a:lnTo>
                  <a:lnTo>
                    <a:pt x="812" y="1023"/>
                  </a:lnTo>
                  <a:lnTo>
                    <a:pt x="816" y="1018"/>
                  </a:lnTo>
                  <a:lnTo>
                    <a:pt x="821" y="1014"/>
                  </a:lnTo>
                  <a:lnTo>
                    <a:pt x="821" y="1014"/>
                  </a:lnTo>
                  <a:lnTo>
                    <a:pt x="821" y="1010"/>
                  </a:lnTo>
                  <a:lnTo>
                    <a:pt x="818" y="1007"/>
                  </a:lnTo>
                  <a:lnTo>
                    <a:pt x="816" y="1005"/>
                  </a:lnTo>
                  <a:lnTo>
                    <a:pt x="816" y="1001"/>
                  </a:lnTo>
                  <a:lnTo>
                    <a:pt x="816" y="1001"/>
                  </a:lnTo>
                  <a:lnTo>
                    <a:pt x="821" y="998"/>
                  </a:lnTo>
                  <a:lnTo>
                    <a:pt x="825" y="996"/>
                  </a:lnTo>
                  <a:lnTo>
                    <a:pt x="830" y="990"/>
                  </a:lnTo>
                  <a:lnTo>
                    <a:pt x="832" y="985"/>
                  </a:lnTo>
                  <a:lnTo>
                    <a:pt x="836" y="985"/>
                  </a:lnTo>
                  <a:lnTo>
                    <a:pt x="838" y="987"/>
                  </a:lnTo>
                  <a:lnTo>
                    <a:pt x="838" y="987"/>
                  </a:lnTo>
                  <a:lnTo>
                    <a:pt x="841" y="978"/>
                  </a:lnTo>
                  <a:lnTo>
                    <a:pt x="836" y="974"/>
                  </a:lnTo>
                  <a:lnTo>
                    <a:pt x="832" y="970"/>
                  </a:lnTo>
                  <a:lnTo>
                    <a:pt x="825" y="970"/>
                  </a:lnTo>
                  <a:lnTo>
                    <a:pt x="825" y="970"/>
                  </a:lnTo>
                  <a:lnTo>
                    <a:pt x="827" y="963"/>
                  </a:lnTo>
                  <a:lnTo>
                    <a:pt x="827" y="954"/>
                  </a:lnTo>
                  <a:lnTo>
                    <a:pt x="827" y="954"/>
                  </a:lnTo>
                  <a:lnTo>
                    <a:pt x="825" y="952"/>
                  </a:lnTo>
                  <a:lnTo>
                    <a:pt x="823" y="950"/>
                  </a:lnTo>
                  <a:lnTo>
                    <a:pt x="814" y="947"/>
                  </a:lnTo>
                  <a:lnTo>
                    <a:pt x="803" y="945"/>
                  </a:lnTo>
                  <a:lnTo>
                    <a:pt x="801" y="943"/>
                  </a:lnTo>
                  <a:lnTo>
                    <a:pt x="798" y="938"/>
                  </a:lnTo>
                  <a:lnTo>
                    <a:pt x="798" y="938"/>
                  </a:lnTo>
                  <a:lnTo>
                    <a:pt x="792" y="941"/>
                  </a:lnTo>
                  <a:lnTo>
                    <a:pt x="785" y="943"/>
                  </a:lnTo>
                  <a:lnTo>
                    <a:pt x="778" y="945"/>
                  </a:lnTo>
                  <a:lnTo>
                    <a:pt x="774" y="950"/>
                  </a:lnTo>
                  <a:lnTo>
                    <a:pt x="774" y="950"/>
                  </a:lnTo>
                  <a:lnTo>
                    <a:pt x="772" y="950"/>
                  </a:lnTo>
                  <a:lnTo>
                    <a:pt x="772" y="947"/>
                  </a:lnTo>
                  <a:lnTo>
                    <a:pt x="772" y="943"/>
                  </a:lnTo>
                  <a:lnTo>
                    <a:pt x="772" y="943"/>
                  </a:lnTo>
                  <a:lnTo>
                    <a:pt x="765" y="941"/>
                  </a:lnTo>
                  <a:lnTo>
                    <a:pt x="758" y="943"/>
                  </a:lnTo>
                  <a:lnTo>
                    <a:pt x="752" y="943"/>
                  </a:lnTo>
                  <a:lnTo>
                    <a:pt x="745" y="943"/>
                  </a:lnTo>
                  <a:lnTo>
                    <a:pt x="745" y="943"/>
                  </a:lnTo>
                  <a:lnTo>
                    <a:pt x="741" y="947"/>
                  </a:lnTo>
                  <a:lnTo>
                    <a:pt x="738" y="950"/>
                  </a:lnTo>
                  <a:lnTo>
                    <a:pt x="734" y="950"/>
                  </a:lnTo>
                  <a:lnTo>
                    <a:pt x="734" y="950"/>
                  </a:lnTo>
                  <a:lnTo>
                    <a:pt x="729" y="950"/>
                  </a:lnTo>
                  <a:lnTo>
                    <a:pt x="727" y="947"/>
                  </a:lnTo>
                  <a:lnTo>
                    <a:pt x="723" y="943"/>
                  </a:lnTo>
                  <a:lnTo>
                    <a:pt x="716" y="938"/>
                  </a:lnTo>
                  <a:lnTo>
                    <a:pt x="712" y="938"/>
                  </a:lnTo>
                  <a:lnTo>
                    <a:pt x="707" y="938"/>
                  </a:lnTo>
                  <a:lnTo>
                    <a:pt x="707" y="938"/>
                  </a:lnTo>
                  <a:lnTo>
                    <a:pt x="705" y="934"/>
                  </a:lnTo>
                  <a:lnTo>
                    <a:pt x="705" y="932"/>
                  </a:lnTo>
                  <a:lnTo>
                    <a:pt x="703" y="927"/>
                  </a:lnTo>
                  <a:lnTo>
                    <a:pt x="703" y="923"/>
                  </a:lnTo>
                  <a:lnTo>
                    <a:pt x="703" y="923"/>
                  </a:lnTo>
                  <a:lnTo>
                    <a:pt x="698" y="923"/>
                  </a:lnTo>
                  <a:lnTo>
                    <a:pt x="694" y="921"/>
                  </a:lnTo>
                  <a:lnTo>
                    <a:pt x="694" y="921"/>
                  </a:lnTo>
                  <a:lnTo>
                    <a:pt x="692" y="916"/>
                  </a:lnTo>
                  <a:lnTo>
                    <a:pt x="689" y="914"/>
                  </a:lnTo>
                  <a:lnTo>
                    <a:pt x="681" y="912"/>
                  </a:lnTo>
                  <a:lnTo>
                    <a:pt x="681" y="912"/>
                  </a:lnTo>
                  <a:lnTo>
                    <a:pt x="683" y="903"/>
                  </a:lnTo>
                  <a:lnTo>
                    <a:pt x="685" y="892"/>
                  </a:lnTo>
                  <a:lnTo>
                    <a:pt x="683" y="881"/>
                  </a:lnTo>
                  <a:lnTo>
                    <a:pt x="681" y="870"/>
                  </a:lnTo>
                  <a:lnTo>
                    <a:pt x="681" y="870"/>
                  </a:lnTo>
                  <a:lnTo>
                    <a:pt x="676" y="872"/>
                  </a:lnTo>
                  <a:lnTo>
                    <a:pt x="672" y="872"/>
                  </a:lnTo>
                  <a:lnTo>
                    <a:pt x="665" y="872"/>
                  </a:lnTo>
                  <a:lnTo>
                    <a:pt x="663" y="872"/>
                  </a:lnTo>
                  <a:lnTo>
                    <a:pt x="661" y="874"/>
                  </a:lnTo>
                  <a:lnTo>
                    <a:pt x="658" y="876"/>
                  </a:lnTo>
                  <a:lnTo>
                    <a:pt x="656" y="883"/>
                  </a:lnTo>
                  <a:lnTo>
                    <a:pt x="656" y="883"/>
                  </a:lnTo>
                  <a:lnTo>
                    <a:pt x="649" y="881"/>
                  </a:lnTo>
                  <a:lnTo>
                    <a:pt x="645" y="881"/>
                  </a:lnTo>
                  <a:lnTo>
                    <a:pt x="641" y="881"/>
                  </a:lnTo>
                  <a:lnTo>
                    <a:pt x="634" y="878"/>
                  </a:lnTo>
                  <a:lnTo>
                    <a:pt x="634" y="878"/>
                  </a:lnTo>
                  <a:lnTo>
                    <a:pt x="634" y="883"/>
                  </a:lnTo>
                  <a:lnTo>
                    <a:pt x="629" y="885"/>
                  </a:lnTo>
                  <a:lnTo>
                    <a:pt x="629" y="885"/>
                  </a:lnTo>
                  <a:lnTo>
                    <a:pt x="638" y="894"/>
                  </a:lnTo>
                  <a:lnTo>
                    <a:pt x="638" y="894"/>
                  </a:lnTo>
                  <a:lnTo>
                    <a:pt x="641" y="898"/>
                  </a:lnTo>
                  <a:lnTo>
                    <a:pt x="641" y="901"/>
                  </a:lnTo>
                  <a:lnTo>
                    <a:pt x="645" y="901"/>
                  </a:lnTo>
                  <a:lnTo>
                    <a:pt x="645" y="901"/>
                  </a:lnTo>
                  <a:lnTo>
                    <a:pt x="643" y="910"/>
                  </a:lnTo>
                  <a:lnTo>
                    <a:pt x="649" y="916"/>
                  </a:lnTo>
                  <a:lnTo>
                    <a:pt x="649" y="916"/>
                  </a:lnTo>
                  <a:lnTo>
                    <a:pt x="649" y="921"/>
                  </a:lnTo>
                  <a:lnTo>
                    <a:pt x="647" y="923"/>
                  </a:lnTo>
                  <a:lnTo>
                    <a:pt x="645" y="923"/>
                  </a:lnTo>
                  <a:lnTo>
                    <a:pt x="643" y="923"/>
                  </a:lnTo>
                  <a:lnTo>
                    <a:pt x="643" y="923"/>
                  </a:lnTo>
                  <a:lnTo>
                    <a:pt x="638" y="930"/>
                  </a:lnTo>
                  <a:lnTo>
                    <a:pt x="636" y="934"/>
                  </a:lnTo>
                  <a:lnTo>
                    <a:pt x="634" y="934"/>
                  </a:lnTo>
                  <a:lnTo>
                    <a:pt x="634" y="934"/>
                  </a:lnTo>
                  <a:lnTo>
                    <a:pt x="632" y="934"/>
                  </a:lnTo>
                  <a:lnTo>
                    <a:pt x="629" y="936"/>
                  </a:lnTo>
                  <a:lnTo>
                    <a:pt x="627" y="941"/>
                  </a:lnTo>
                  <a:lnTo>
                    <a:pt x="623" y="943"/>
                  </a:lnTo>
                  <a:lnTo>
                    <a:pt x="618" y="943"/>
                  </a:lnTo>
                  <a:lnTo>
                    <a:pt x="618" y="943"/>
                  </a:lnTo>
                  <a:lnTo>
                    <a:pt x="616" y="938"/>
                  </a:lnTo>
                  <a:lnTo>
                    <a:pt x="612" y="934"/>
                  </a:lnTo>
                  <a:lnTo>
                    <a:pt x="612" y="934"/>
                  </a:lnTo>
                  <a:lnTo>
                    <a:pt x="612" y="932"/>
                  </a:lnTo>
                  <a:lnTo>
                    <a:pt x="614" y="930"/>
                  </a:lnTo>
                  <a:lnTo>
                    <a:pt x="618" y="927"/>
                  </a:lnTo>
                  <a:lnTo>
                    <a:pt x="618" y="927"/>
                  </a:lnTo>
                  <a:lnTo>
                    <a:pt x="609" y="918"/>
                  </a:lnTo>
                  <a:lnTo>
                    <a:pt x="607" y="914"/>
                  </a:lnTo>
                  <a:lnTo>
                    <a:pt x="609" y="912"/>
                  </a:lnTo>
                  <a:lnTo>
                    <a:pt x="612" y="910"/>
                  </a:lnTo>
                  <a:lnTo>
                    <a:pt x="612" y="910"/>
                  </a:lnTo>
                  <a:lnTo>
                    <a:pt x="607" y="907"/>
                  </a:lnTo>
                  <a:lnTo>
                    <a:pt x="603" y="910"/>
                  </a:lnTo>
                  <a:lnTo>
                    <a:pt x="598" y="910"/>
                  </a:lnTo>
                  <a:lnTo>
                    <a:pt x="596" y="910"/>
                  </a:lnTo>
                  <a:lnTo>
                    <a:pt x="596" y="910"/>
                  </a:lnTo>
                  <a:lnTo>
                    <a:pt x="596" y="907"/>
                  </a:lnTo>
                  <a:lnTo>
                    <a:pt x="598" y="905"/>
                  </a:lnTo>
                  <a:lnTo>
                    <a:pt x="603" y="905"/>
                  </a:lnTo>
                  <a:lnTo>
                    <a:pt x="603" y="905"/>
                  </a:lnTo>
                  <a:lnTo>
                    <a:pt x="598" y="898"/>
                  </a:lnTo>
                  <a:lnTo>
                    <a:pt x="585" y="890"/>
                  </a:lnTo>
                  <a:lnTo>
                    <a:pt x="585" y="890"/>
                  </a:lnTo>
                  <a:lnTo>
                    <a:pt x="585" y="878"/>
                  </a:lnTo>
                  <a:lnTo>
                    <a:pt x="581" y="870"/>
                  </a:lnTo>
                  <a:lnTo>
                    <a:pt x="578" y="861"/>
                  </a:lnTo>
                  <a:lnTo>
                    <a:pt x="576" y="852"/>
                  </a:lnTo>
                  <a:lnTo>
                    <a:pt x="576" y="852"/>
                  </a:lnTo>
                  <a:lnTo>
                    <a:pt x="576" y="850"/>
                  </a:lnTo>
                  <a:lnTo>
                    <a:pt x="572" y="847"/>
                  </a:lnTo>
                  <a:lnTo>
                    <a:pt x="569" y="850"/>
                  </a:lnTo>
                  <a:lnTo>
                    <a:pt x="565" y="847"/>
                  </a:lnTo>
                  <a:lnTo>
                    <a:pt x="565" y="847"/>
                  </a:lnTo>
                  <a:lnTo>
                    <a:pt x="567" y="843"/>
                  </a:lnTo>
                  <a:lnTo>
                    <a:pt x="569" y="841"/>
                  </a:lnTo>
                  <a:lnTo>
                    <a:pt x="569" y="841"/>
                  </a:lnTo>
                  <a:lnTo>
                    <a:pt x="569" y="841"/>
                  </a:lnTo>
                  <a:lnTo>
                    <a:pt x="565" y="838"/>
                  </a:lnTo>
                  <a:lnTo>
                    <a:pt x="561" y="838"/>
                  </a:lnTo>
                  <a:lnTo>
                    <a:pt x="558" y="838"/>
                  </a:lnTo>
                  <a:lnTo>
                    <a:pt x="554" y="836"/>
                  </a:lnTo>
                  <a:lnTo>
                    <a:pt x="554" y="836"/>
                  </a:lnTo>
                  <a:lnTo>
                    <a:pt x="556" y="834"/>
                  </a:lnTo>
                  <a:lnTo>
                    <a:pt x="558" y="829"/>
                  </a:lnTo>
                  <a:lnTo>
                    <a:pt x="558" y="829"/>
                  </a:lnTo>
                  <a:lnTo>
                    <a:pt x="556" y="827"/>
                  </a:lnTo>
                  <a:lnTo>
                    <a:pt x="556" y="829"/>
                  </a:lnTo>
                  <a:lnTo>
                    <a:pt x="554" y="832"/>
                  </a:lnTo>
                  <a:lnTo>
                    <a:pt x="554" y="832"/>
                  </a:lnTo>
                  <a:lnTo>
                    <a:pt x="552" y="832"/>
                  </a:lnTo>
                  <a:lnTo>
                    <a:pt x="552" y="829"/>
                  </a:lnTo>
                  <a:lnTo>
                    <a:pt x="552" y="825"/>
                  </a:lnTo>
                  <a:lnTo>
                    <a:pt x="552" y="825"/>
                  </a:lnTo>
                  <a:lnTo>
                    <a:pt x="540" y="825"/>
                  </a:lnTo>
                  <a:lnTo>
                    <a:pt x="536" y="821"/>
                  </a:lnTo>
                  <a:lnTo>
                    <a:pt x="529" y="818"/>
                  </a:lnTo>
                  <a:lnTo>
                    <a:pt x="520" y="816"/>
                  </a:lnTo>
                  <a:lnTo>
                    <a:pt x="520" y="816"/>
                  </a:lnTo>
                  <a:lnTo>
                    <a:pt x="518" y="814"/>
                  </a:lnTo>
                  <a:lnTo>
                    <a:pt x="516" y="812"/>
                  </a:lnTo>
                  <a:lnTo>
                    <a:pt x="512" y="809"/>
                  </a:lnTo>
                  <a:lnTo>
                    <a:pt x="512" y="809"/>
                  </a:lnTo>
                  <a:lnTo>
                    <a:pt x="512" y="805"/>
                  </a:lnTo>
                  <a:lnTo>
                    <a:pt x="512" y="803"/>
                  </a:lnTo>
                  <a:lnTo>
                    <a:pt x="512" y="803"/>
                  </a:lnTo>
                  <a:lnTo>
                    <a:pt x="509" y="803"/>
                  </a:lnTo>
                  <a:lnTo>
                    <a:pt x="505" y="803"/>
                  </a:lnTo>
                  <a:lnTo>
                    <a:pt x="505" y="803"/>
                  </a:lnTo>
                  <a:lnTo>
                    <a:pt x="505" y="794"/>
                  </a:lnTo>
                  <a:lnTo>
                    <a:pt x="503" y="789"/>
                  </a:lnTo>
                  <a:lnTo>
                    <a:pt x="503" y="789"/>
                  </a:lnTo>
                  <a:lnTo>
                    <a:pt x="500" y="792"/>
                  </a:lnTo>
                  <a:lnTo>
                    <a:pt x="500" y="792"/>
                  </a:lnTo>
                  <a:lnTo>
                    <a:pt x="498" y="792"/>
                  </a:lnTo>
                  <a:lnTo>
                    <a:pt x="498" y="792"/>
                  </a:lnTo>
                  <a:lnTo>
                    <a:pt x="494" y="787"/>
                  </a:lnTo>
                  <a:lnTo>
                    <a:pt x="494" y="787"/>
                  </a:lnTo>
                  <a:lnTo>
                    <a:pt x="492" y="783"/>
                  </a:lnTo>
                  <a:lnTo>
                    <a:pt x="489" y="783"/>
                  </a:lnTo>
                  <a:lnTo>
                    <a:pt x="489" y="778"/>
                  </a:lnTo>
                  <a:lnTo>
                    <a:pt x="489" y="778"/>
                  </a:lnTo>
                  <a:lnTo>
                    <a:pt x="478" y="781"/>
                  </a:lnTo>
                  <a:lnTo>
                    <a:pt x="474" y="781"/>
                  </a:lnTo>
                  <a:lnTo>
                    <a:pt x="467" y="778"/>
                  </a:lnTo>
                  <a:lnTo>
                    <a:pt x="467" y="778"/>
                  </a:lnTo>
                  <a:lnTo>
                    <a:pt x="465" y="781"/>
                  </a:lnTo>
                  <a:lnTo>
                    <a:pt x="463" y="783"/>
                  </a:lnTo>
                  <a:lnTo>
                    <a:pt x="463" y="785"/>
                  </a:lnTo>
                  <a:lnTo>
                    <a:pt x="458" y="787"/>
                  </a:lnTo>
                  <a:lnTo>
                    <a:pt x="458" y="787"/>
                  </a:lnTo>
                  <a:lnTo>
                    <a:pt x="458" y="792"/>
                  </a:lnTo>
                  <a:lnTo>
                    <a:pt x="463" y="794"/>
                  </a:lnTo>
                  <a:lnTo>
                    <a:pt x="465" y="798"/>
                  </a:lnTo>
                  <a:lnTo>
                    <a:pt x="467" y="803"/>
                  </a:lnTo>
                  <a:lnTo>
                    <a:pt x="467" y="803"/>
                  </a:lnTo>
                  <a:lnTo>
                    <a:pt x="469" y="807"/>
                  </a:lnTo>
                  <a:lnTo>
                    <a:pt x="474" y="814"/>
                  </a:lnTo>
                  <a:lnTo>
                    <a:pt x="474" y="814"/>
                  </a:lnTo>
                  <a:lnTo>
                    <a:pt x="478" y="816"/>
                  </a:lnTo>
                  <a:lnTo>
                    <a:pt x="483" y="816"/>
                  </a:lnTo>
                  <a:lnTo>
                    <a:pt x="483" y="816"/>
                  </a:lnTo>
                  <a:lnTo>
                    <a:pt x="480" y="821"/>
                  </a:lnTo>
                  <a:lnTo>
                    <a:pt x="480" y="823"/>
                  </a:lnTo>
                  <a:lnTo>
                    <a:pt x="485" y="827"/>
                  </a:lnTo>
                  <a:lnTo>
                    <a:pt x="489" y="829"/>
                  </a:lnTo>
                  <a:lnTo>
                    <a:pt x="494" y="832"/>
                  </a:lnTo>
                  <a:lnTo>
                    <a:pt x="494" y="832"/>
                  </a:lnTo>
                  <a:lnTo>
                    <a:pt x="496" y="841"/>
                  </a:lnTo>
                  <a:lnTo>
                    <a:pt x="498" y="843"/>
                  </a:lnTo>
                  <a:lnTo>
                    <a:pt x="500" y="845"/>
                  </a:lnTo>
                  <a:lnTo>
                    <a:pt x="500" y="843"/>
                  </a:lnTo>
                  <a:lnTo>
                    <a:pt x="500" y="843"/>
                  </a:lnTo>
                  <a:lnTo>
                    <a:pt x="503" y="841"/>
                  </a:lnTo>
                  <a:lnTo>
                    <a:pt x="503" y="843"/>
                  </a:lnTo>
                  <a:lnTo>
                    <a:pt x="503" y="845"/>
                  </a:lnTo>
                  <a:lnTo>
                    <a:pt x="505" y="847"/>
                  </a:lnTo>
                  <a:lnTo>
                    <a:pt x="505" y="847"/>
                  </a:lnTo>
                  <a:lnTo>
                    <a:pt x="514" y="852"/>
                  </a:lnTo>
                  <a:lnTo>
                    <a:pt x="518" y="854"/>
                  </a:lnTo>
                  <a:lnTo>
                    <a:pt x="520" y="858"/>
                  </a:lnTo>
                  <a:lnTo>
                    <a:pt x="520" y="858"/>
                  </a:lnTo>
                  <a:lnTo>
                    <a:pt x="523" y="858"/>
                  </a:lnTo>
                  <a:lnTo>
                    <a:pt x="525" y="861"/>
                  </a:lnTo>
                  <a:lnTo>
                    <a:pt x="527" y="863"/>
                  </a:lnTo>
                  <a:lnTo>
                    <a:pt x="527" y="863"/>
                  </a:lnTo>
                  <a:lnTo>
                    <a:pt x="532" y="861"/>
                  </a:lnTo>
                  <a:lnTo>
                    <a:pt x="532" y="858"/>
                  </a:lnTo>
                  <a:lnTo>
                    <a:pt x="532" y="858"/>
                  </a:lnTo>
                  <a:lnTo>
                    <a:pt x="534" y="861"/>
                  </a:lnTo>
                  <a:lnTo>
                    <a:pt x="536" y="865"/>
                  </a:lnTo>
                  <a:lnTo>
                    <a:pt x="538" y="865"/>
                  </a:lnTo>
                  <a:lnTo>
                    <a:pt x="538" y="863"/>
                  </a:lnTo>
                  <a:lnTo>
                    <a:pt x="538" y="863"/>
                  </a:lnTo>
                  <a:lnTo>
                    <a:pt x="543" y="863"/>
                  </a:lnTo>
                  <a:lnTo>
                    <a:pt x="543" y="865"/>
                  </a:lnTo>
                  <a:lnTo>
                    <a:pt x="543" y="870"/>
                  </a:lnTo>
                  <a:lnTo>
                    <a:pt x="545" y="874"/>
                  </a:lnTo>
                  <a:lnTo>
                    <a:pt x="547" y="876"/>
                  </a:lnTo>
                  <a:lnTo>
                    <a:pt x="552" y="874"/>
                  </a:lnTo>
                  <a:lnTo>
                    <a:pt x="552" y="874"/>
                  </a:lnTo>
                  <a:lnTo>
                    <a:pt x="549" y="876"/>
                  </a:lnTo>
                  <a:lnTo>
                    <a:pt x="547" y="878"/>
                  </a:lnTo>
                  <a:lnTo>
                    <a:pt x="540" y="878"/>
                  </a:lnTo>
                  <a:lnTo>
                    <a:pt x="534" y="878"/>
                  </a:lnTo>
                  <a:lnTo>
                    <a:pt x="527" y="878"/>
                  </a:lnTo>
                  <a:lnTo>
                    <a:pt x="527" y="878"/>
                  </a:lnTo>
                  <a:lnTo>
                    <a:pt x="532" y="881"/>
                  </a:lnTo>
                  <a:lnTo>
                    <a:pt x="536" y="885"/>
                  </a:lnTo>
                  <a:lnTo>
                    <a:pt x="536" y="885"/>
                  </a:lnTo>
                  <a:lnTo>
                    <a:pt x="536" y="892"/>
                  </a:lnTo>
                  <a:lnTo>
                    <a:pt x="534" y="898"/>
                  </a:lnTo>
                  <a:lnTo>
                    <a:pt x="534" y="903"/>
                  </a:lnTo>
                  <a:lnTo>
                    <a:pt x="534" y="905"/>
                  </a:lnTo>
                  <a:lnTo>
                    <a:pt x="536" y="905"/>
                  </a:lnTo>
                  <a:lnTo>
                    <a:pt x="536" y="905"/>
                  </a:lnTo>
                  <a:lnTo>
                    <a:pt x="532" y="907"/>
                  </a:lnTo>
                  <a:lnTo>
                    <a:pt x="527" y="910"/>
                  </a:lnTo>
                  <a:lnTo>
                    <a:pt x="516" y="912"/>
                  </a:lnTo>
                  <a:lnTo>
                    <a:pt x="516" y="912"/>
                  </a:lnTo>
                  <a:lnTo>
                    <a:pt x="518" y="910"/>
                  </a:lnTo>
                  <a:lnTo>
                    <a:pt x="520" y="905"/>
                  </a:lnTo>
                  <a:lnTo>
                    <a:pt x="520" y="898"/>
                  </a:lnTo>
                  <a:lnTo>
                    <a:pt x="525" y="896"/>
                  </a:lnTo>
                  <a:lnTo>
                    <a:pt x="525" y="896"/>
                  </a:lnTo>
                  <a:lnTo>
                    <a:pt x="523" y="894"/>
                  </a:lnTo>
                  <a:lnTo>
                    <a:pt x="520" y="890"/>
                  </a:lnTo>
                  <a:lnTo>
                    <a:pt x="518" y="887"/>
                  </a:lnTo>
                  <a:lnTo>
                    <a:pt x="516" y="885"/>
                  </a:lnTo>
                  <a:lnTo>
                    <a:pt x="516" y="885"/>
                  </a:lnTo>
                  <a:lnTo>
                    <a:pt x="514" y="885"/>
                  </a:lnTo>
                  <a:lnTo>
                    <a:pt x="514" y="883"/>
                  </a:lnTo>
                  <a:lnTo>
                    <a:pt x="514" y="878"/>
                  </a:lnTo>
                  <a:lnTo>
                    <a:pt x="509" y="874"/>
                  </a:lnTo>
                  <a:lnTo>
                    <a:pt x="509" y="874"/>
                  </a:lnTo>
                  <a:lnTo>
                    <a:pt x="500" y="872"/>
                  </a:lnTo>
                  <a:lnTo>
                    <a:pt x="498" y="870"/>
                  </a:lnTo>
                  <a:lnTo>
                    <a:pt x="498" y="863"/>
                  </a:lnTo>
                  <a:lnTo>
                    <a:pt x="498" y="863"/>
                  </a:lnTo>
                  <a:lnTo>
                    <a:pt x="487" y="863"/>
                  </a:lnTo>
                  <a:lnTo>
                    <a:pt x="480" y="861"/>
                  </a:lnTo>
                  <a:lnTo>
                    <a:pt x="474" y="856"/>
                  </a:lnTo>
                  <a:lnTo>
                    <a:pt x="467" y="856"/>
                  </a:lnTo>
                  <a:lnTo>
                    <a:pt x="467" y="856"/>
                  </a:lnTo>
                  <a:lnTo>
                    <a:pt x="465" y="850"/>
                  </a:lnTo>
                  <a:lnTo>
                    <a:pt x="460" y="843"/>
                  </a:lnTo>
                  <a:lnTo>
                    <a:pt x="452" y="832"/>
                  </a:lnTo>
                  <a:lnTo>
                    <a:pt x="452" y="832"/>
                  </a:lnTo>
                  <a:lnTo>
                    <a:pt x="449" y="832"/>
                  </a:lnTo>
                  <a:lnTo>
                    <a:pt x="449" y="832"/>
                  </a:lnTo>
                  <a:lnTo>
                    <a:pt x="447" y="829"/>
                  </a:lnTo>
                  <a:lnTo>
                    <a:pt x="447" y="829"/>
                  </a:lnTo>
                  <a:lnTo>
                    <a:pt x="447" y="827"/>
                  </a:lnTo>
                  <a:lnTo>
                    <a:pt x="445" y="825"/>
                  </a:lnTo>
                  <a:lnTo>
                    <a:pt x="443" y="825"/>
                  </a:lnTo>
                  <a:lnTo>
                    <a:pt x="440" y="825"/>
                  </a:lnTo>
                  <a:lnTo>
                    <a:pt x="440" y="825"/>
                  </a:lnTo>
                  <a:lnTo>
                    <a:pt x="440" y="821"/>
                  </a:lnTo>
                  <a:lnTo>
                    <a:pt x="440" y="816"/>
                  </a:lnTo>
                  <a:lnTo>
                    <a:pt x="440" y="816"/>
                  </a:lnTo>
                  <a:lnTo>
                    <a:pt x="436" y="816"/>
                  </a:lnTo>
                  <a:lnTo>
                    <a:pt x="432" y="816"/>
                  </a:lnTo>
                  <a:lnTo>
                    <a:pt x="429" y="818"/>
                  </a:lnTo>
                  <a:lnTo>
                    <a:pt x="425" y="816"/>
                  </a:lnTo>
                  <a:lnTo>
                    <a:pt x="425" y="816"/>
                  </a:lnTo>
                  <a:lnTo>
                    <a:pt x="425" y="816"/>
                  </a:lnTo>
                  <a:lnTo>
                    <a:pt x="427" y="814"/>
                  </a:lnTo>
                  <a:lnTo>
                    <a:pt x="432" y="814"/>
                  </a:lnTo>
                  <a:lnTo>
                    <a:pt x="432" y="814"/>
                  </a:lnTo>
                  <a:lnTo>
                    <a:pt x="429" y="809"/>
                  </a:lnTo>
                  <a:lnTo>
                    <a:pt x="427" y="809"/>
                  </a:lnTo>
                  <a:lnTo>
                    <a:pt x="416" y="807"/>
                  </a:lnTo>
                  <a:lnTo>
                    <a:pt x="405" y="807"/>
                  </a:lnTo>
                  <a:lnTo>
                    <a:pt x="394" y="809"/>
                  </a:lnTo>
                  <a:lnTo>
                    <a:pt x="394" y="809"/>
                  </a:lnTo>
                  <a:lnTo>
                    <a:pt x="396" y="812"/>
                  </a:lnTo>
                  <a:lnTo>
                    <a:pt x="398" y="812"/>
                  </a:lnTo>
                  <a:lnTo>
                    <a:pt x="403" y="814"/>
                  </a:lnTo>
                  <a:lnTo>
                    <a:pt x="403" y="814"/>
                  </a:lnTo>
                  <a:lnTo>
                    <a:pt x="400" y="816"/>
                  </a:lnTo>
                  <a:lnTo>
                    <a:pt x="398" y="816"/>
                  </a:lnTo>
                  <a:lnTo>
                    <a:pt x="394" y="816"/>
                  </a:lnTo>
                  <a:lnTo>
                    <a:pt x="392" y="816"/>
                  </a:lnTo>
                  <a:lnTo>
                    <a:pt x="392" y="816"/>
                  </a:lnTo>
                  <a:lnTo>
                    <a:pt x="387" y="821"/>
                  </a:lnTo>
                  <a:lnTo>
                    <a:pt x="383" y="827"/>
                  </a:lnTo>
                  <a:lnTo>
                    <a:pt x="380" y="832"/>
                  </a:lnTo>
                  <a:lnTo>
                    <a:pt x="376" y="832"/>
                  </a:lnTo>
                  <a:lnTo>
                    <a:pt x="376" y="832"/>
                  </a:lnTo>
                  <a:lnTo>
                    <a:pt x="365" y="829"/>
                  </a:lnTo>
                  <a:lnTo>
                    <a:pt x="358" y="825"/>
                  </a:lnTo>
                  <a:lnTo>
                    <a:pt x="349" y="821"/>
                  </a:lnTo>
                  <a:lnTo>
                    <a:pt x="338" y="821"/>
                  </a:lnTo>
                  <a:lnTo>
                    <a:pt x="338" y="821"/>
                  </a:lnTo>
                  <a:lnTo>
                    <a:pt x="334" y="823"/>
                  </a:lnTo>
                  <a:lnTo>
                    <a:pt x="331" y="827"/>
                  </a:lnTo>
                  <a:lnTo>
                    <a:pt x="329" y="829"/>
                  </a:lnTo>
                  <a:lnTo>
                    <a:pt x="323" y="829"/>
                  </a:lnTo>
                  <a:lnTo>
                    <a:pt x="323" y="829"/>
                  </a:lnTo>
                  <a:lnTo>
                    <a:pt x="323" y="856"/>
                  </a:lnTo>
                  <a:lnTo>
                    <a:pt x="323" y="856"/>
                  </a:lnTo>
                  <a:lnTo>
                    <a:pt x="311" y="858"/>
                  </a:lnTo>
                  <a:lnTo>
                    <a:pt x="300" y="861"/>
                  </a:lnTo>
                  <a:lnTo>
                    <a:pt x="296" y="863"/>
                  </a:lnTo>
                  <a:lnTo>
                    <a:pt x="294" y="865"/>
                  </a:lnTo>
                  <a:lnTo>
                    <a:pt x="291" y="872"/>
                  </a:lnTo>
                  <a:lnTo>
                    <a:pt x="291" y="878"/>
                  </a:lnTo>
                  <a:lnTo>
                    <a:pt x="291" y="878"/>
                  </a:lnTo>
                  <a:lnTo>
                    <a:pt x="285" y="876"/>
                  </a:lnTo>
                  <a:lnTo>
                    <a:pt x="280" y="878"/>
                  </a:lnTo>
                  <a:lnTo>
                    <a:pt x="278" y="881"/>
                  </a:lnTo>
                  <a:lnTo>
                    <a:pt x="278" y="883"/>
                  </a:lnTo>
                  <a:lnTo>
                    <a:pt x="278" y="887"/>
                  </a:lnTo>
                  <a:lnTo>
                    <a:pt x="276" y="890"/>
                  </a:lnTo>
                  <a:lnTo>
                    <a:pt x="271" y="892"/>
                  </a:lnTo>
                  <a:lnTo>
                    <a:pt x="265" y="894"/>
                  </a:lnTo>
                  <a:lnTo>
                    <a:pt x="265" y="894"/>
                  </a:lnTo>
                  <a:lnTo>
                    <a:pt x="267" y="898"/>
                  </a:lnTo>
                  <a:lnTo>
                    <a:pt x="271" y="903"/>
                  </a:lnTo>
                  <a:lnTo>
                    <a:pt x="271" y="907"/>
                  </a:lnTo>
                  <a:lnTo>
                    <a:pt x="271" y="907"/>
                  </a:lnTo>
                  <a:lnTo>
                    <a:pt x="269" y="910"/>
                  </a:lnTo>
                  <a:lnTo>
                    <a:pt x="269" y="910"/>
                  </a:lnTo>
                  <a:lnTo>
                    <a:pt x="267" y="914"/>
                  </a:lnTo>
                  <a:lnTo>
                    <a:pt x="265" y="914"/>
                  </a:lnTo>
                  <a:lnTo>
                    <a:pt x="260" y="914"/>
                  </a:lnTo>
                  <a:lnTo>
                    <a:pt x="256" y="916"/>
                  </a:lnTo>
                  <a:lnTo>
                    <a:pt x="254" y="921"/>
                  </a:lnTo>
                  <a:lnTo>
                    <a:pt x="254" y="921"/>
                  </a:lnTo>
                  <a:lnTo>
                    <a:pt x="254" y="925"/>
                  </a:lnTo>
                  <a:lnTo>
                    <a:pt x="258" y="927"/>
                  </a:lnTo>
                  <a:lnTo>
                    <a:pt x="258" y="927"/>
                  </a:lnTo>
                  <a:lnTo>
                    <a:pt x="258" y="930"/>
                  </a:lnTo>
                  <a:lnTo>
                    <a:pt x="256" y="932"/>
                  </a:lnTo>
                  <a:lnTo>
                    <a:pt x="251" y="932"/>
                  </a:lnTo>
                  <a:lnTo>
                    <a:pt x="245" y="932"/>
                  </a:lnTo>
                  <a:lnTo>
                    <a:pt x="238" y="932"/>
                  </a:lnTo>
                  <a:lnTo>
                    <a:pt x="238" y="932"/>
                  </a:lnTo>
                  <a:lnTo>
                    <a:pt x="236" y="934"/>
                  </a:lnTo>
                  <a:lnTo>
                    <a:pt x="234" y="936"/>
                  </a:lnTo>
                  <a:lnTo>
                    <a:pt x="234" y="941"/>
                  </a:lnTo>
                  <a:lnTo>
                    <a:pt x="231" y="943"/>
                  </a:lnTo>
                  <a:lnTo>
                    <a:pt x="231" y="943"/>
                  </a:lnTo>
                  <a:lnTo>
                    <a:pt x="220" y="945"/>
                  </a:lnTo>
                  <a:lnTo>
                    <a:pt x="209" y="945"/>
                  </a:lnTo>
                  <a:lnTo>
                    <a:pt x="198" y="947"/>
                  </a:lnTo>
                  <a:lnTo>
                    <a:pt x="194" y="950"/>
                  </a:lnTo>
                  <a:lnTo>
                    <a:pt x="189" y="954"/>
                  </a:lnTo>
                  <a:lnTo>
                    <a:pt x="189" y="954"/>
                  </a:lnTo>
                  <a:lnTo>
                    <a:pt x="183" y="947"/>
                  </a:lnTo>
                  <a:lnTo>
                    <a:pt x="178" y="938"/>
                  </a:lnTo>
                  <a:lnTo>
                    <a:pt x="178" y="938"/>
                  </a:lnTo>
                  <a:lnTo>
                    <a:pt x="165" y="938"/>
                  </a:lnTo>
                  <a:lnTo>
                    <a:pt x="154" y="938"/>
                  </a:lnTo>
                  <a:lnTo>
                    <a:pt x="143" y="941"/>
                  </a:lnTo>
                  <a:lnTo>
                    <a:pt x="136" y="938"/>
                  </a:lnTo>
                  <a:lnTo>
                    <a:pt x="136" y="938"/>
                  </a:lnTo>
                  <a:lnTo>
                    <a:pt x="138" y="927"/>
                  </a:lnTo>
                  <a:lnTo>
                    <a:pt x="140" y="918"/>
                  </a:lnTo>
                  <a:lnTo>
                    <a:pt x="138" y="907"/>
                  </a:lnTo>
                  <a:lnTo>
                    <a:pt x="136" y="905"/>
                  </a:lnTo>
                  <a:lnTo>
                    <a:pt x="131" y="901"/>
                  </a:lnTo>
                  <a:lnTo>
                    <a:pt x="131" y="901"/>
                  </a:lnTo>
                  <a:lnTo>
                    <a:pt x="131" y="896"/>
                  </a:lnTo>
                  <a:lnTo>
                    <a:pt x="134" y="894"/>
                  </a:lnTo>
                  <a:lnTo>
                    <a:pt x="138" y="890"/>
                  </a:lnTo>
                  <a:lnTo>
                    <a:pt x="140" y="885"/>
                  </a:lnTo>
                  <a:lnTo>
                    <a:pt x="140" y="885"/>
                  </a:lnTo>
                  <a:lnTo>
                    <a:pt x="140" y="878"/>
                  </a:lnTo>
                  <a:lnTo>
                    <a:pt x="140" y="870"/>
                  </a:lnTo>
                  <a:lnTo>
                    <a:pt x="140" y="861"/>
                  </a:lnTo>
                  <a:lnTo>
                    <a:pt x="145" y="856"/>
                  </a:lnTo>
                  <a:lnTo>
                    <a:pt x="145" y="856"/>
                  </a:lnTo>
                  <a:lnTo>
                    <a:pt x="140" y="841"/>
                  </a:lnTo>
                  <a:lnTo>
                    <a:pt x="138" y="836"/>
                  </a:lnTo>
                  <a:lnTo>
                    <a:pt x="131" y="832"/>
                  </a:lnTo>
                  <a:lnTo>
                    <a:pt x="131" y="832"/>
                  </a:lnTo>
                  <a:lnTo>
                    <a:pt x="138" y="827"/>
                  </a:lnTo>
                  <a:lnTo>
                    <a:pt x="140" y="825"/>
                  </a:lnTo>
                  <a:lnTo>
                    <a:pt x="140" y="821"/>
                  </a:lnTo>
                  <a:lnTo>
                    <a:pt x="140" y="821"/>
                  </a:lnTo>
                  <a:lnTo>
                    <a:pt x="149" y="821"/>
                  </a:lnTo>
                  <a:lnTo>
                    <a:pt x="160" y="821"/>
                  </a:lnTo>
                  <a:lnTo>
                    <a:pt x="167" y="821"/>
                  </a:lnTo>
                  <a:lnTo>
                    <a:pt x="169" y="825"/>
                  </a:lnTo>
                  <a:lnTo>
                    <a:pt x="169" y="829"/>
                  </a:lnTo>
                  <a:lnTo>
                    <a:pt x="169" y="829"/>
                  </a:lnTo>
                  <a:lnTo>
                    <a:pt x="176" y="827"/>
                  </a:lnTo>
                  <a:lnTo>
                    <a:pt x="183" y="827"/>
                  </a:lnTo>
                  <a:lnTo>
                    <a:pt x="198" y="829"/>
                  </a:lnTo>
                  <a:lnTo>
                    <a:pt x="214" y="832"/>
                  </a:lnTo>
                  <a:lnTo>
                    <a:pt x="220" y="832"/>
                  </a:lnTo>
                  <a:lnTo>
                    <a:pt x="223" y="829"/>
                  </a:lnTo>
                  <a:lnTo>
                    <a:pt x="223" y="829"/>
                  </a:lnTo>
                  <a:lnTo>
                    <a:pt x="227" y="827"/>
                  </a:lnTo>
                  <a:lnTo>
                    <a:pt x="231" y="829"/>
                  </a:lnTo>
                  <a:lnTo>
                    <a:pt x="231" y="829"/>
                  </a:lnTo>
                  <a:lnTo>
                    <a:pt x="231" y="825"/>
                  </a:lnTo>
                  <a:lnTo>
                    <a:pt x="234" y="825"/>
                  </a:lnTo>
                  <a:lnTo>
                    <a:pt x="236" y="825"/>
                  </a:lnTo>
                  <a:lnTo>
                    <a:pt x="236" y="825"/>
                  </a:lnTo>
                  <a:lnTo>
                    <a:pt x="236" y="829"/>
                  </a:lnTo>
                  <a:lnTo>
                    <a:pt x="236" y="829"/>
                  </a:lnTo>
                  <a:lnTo>
                    <a:pt x="243" y="825"/>
                  </a:lnTo>
                  <a:lnTo>
                    <a:pt x="247" y="823"/>
                  </a:lnTo>
                  <a:lnTo>
                    <a:pt x="251" y="816"/>
                  </a:lnTo>
                  <a:lnTo>
                    <a:pt x="254" y="809"/>
                  </a:lnTo>
                  <a:lnTo>
                    <a:pt x="254" y="809"/>
                  </a:lnTo>
                  <a:lnTo>
                    <a:pt x="258" y="794"/>
                  </a:lnTo>
                  <a:lnTo>
                    <a:pt x="258" y="785"/>
                  </a:lnTo>
                  <a:lnTo>
                    <a:pt x="256" y="778"/>
                  </a:lnTo>
                  <a:lnTo>
                    <a:pt x="254" y="776"/>
                  </a:lnTo>
                  <a:lnTo>
                    <a:pt x="254" y="776"/>
                  </a:lnTo>
                  <a:lnTo>
                    <a:pt x="251" y="772"/>
                  </a:lnTo>
                  <a:lnTo>
                    <a:pt x="254" y="769"/>
                  </a:lnTo>
                  <a:lnTo>
                    <a:pt x="254" y="765"/>
                  </a:lnTo>
                  <a:lnTo>
                    <a:pt x="249" y="761"/>
                  </a:lnTo>
                  <a:lnTo>
                    <a:pt x="249" y="761"/>
                  </a:lnTo>
                  <a:lnTo>
                    <a:pt x="249" y="758"/>
                  </a:lnTo>
                  <a:lnTo>
                    <a:pt x="245" y="756"/>
                  </a:lnTo>
                  <a:lnTo>
                    <a:pt x="238" y="756"/>
                  </a:lnTo>
                  <a:lnTo>
                    <a:pt x="238" y="756"/>
                  </a:lnTo>
                  <a:lnTo>
                    <a:pt x="240" y="752"/>
                  </a:lnTo>
                  <a:lnTo>
                    <a:pt x="243" y="745"/>
                  </a:lnTo>
                  <a:lnTo>
                    <a:pt x="243" y="745"/>
                  </a:lnTo>
                  <a:lnTo>
                    <a:pt x="240" y="745"/>
                  </a:lnTo>
                  <a:lnTo>
                    <a:pt x="238" y="745"/>
                  </a:lnTo>
                  <a:lnTo>
                    <a:pt x="236" y="749"/>
                  </a:lnTo>
                  <a:lnTo>
                    <a:pt x="236" y="749"/>
                  </a:lnTo>
                  <a:lnTo>
                    <a:pt x="234" y="747"/>
                  </a:lnTo>
                  <a:lnTo>
                    <a:pt x="231" y="745"/>
                  </a:lnTo>
                  <a:lnTo>
                    <a:pt x="231" y="743"/>
                  </a:lnTo>
                  <a:lnTo>
                    <a:pt x="231" y="741"/>
                  </a:lnTo>
                  <a:lnTo>
                    <a:pt x="231" y="741"/>
                  </a:lnTo>
                  <a:lnTo>
                    <a:pt x="223" y="738"/>
                  </a:lnTo>
                  <a:lnTo>
                    <a:pt x="211" y="738"/>
                  </a:lnTo>
                  <a:lnTo>
                    <a:pt x="211" y="738"/>
                  </a:lnTo>
                  <a:lnTo>
                    <a:pt x="211" y="736"/>
                  </a:lnTo>
                  <a:lnTo>
                    <a:pt x="209" y="734"/>
                  </a:lnTo>
                  <a:lnTo>
                    <a:pt x="209" y="734"/>
                  </a:lnTo>
                  <a:lnTo>
                    <a:pt x="209" y="734"/>
                  </a:lnTo>
                  <a:lnTo>
                    <a:pt x="203" y="734"/>
                  </a:lnTo>
                  <a:lnTo>
                    <a:pt x="200" y="729"/>
                  </a:lnTo>
                  <a:lnTo>
                    <a:pt x="200" y="729"/>
                  </a:lnTo>
                  <a:lnTo>
                    <a:pt x="200" y="725"/>
                  </a:lnTo>
                  <a:lnTo>
                    <a:pt x="205" y="723"/>
                  </a:lnTo>
                  <a:lnTo>
                    <a:pt x="209" y="725"/>
                  </a:lnTo>
                  <a:lnTo>
                    <a:pt x="209" y="725"/>
                  </a:lnTo>
                  <a:lnTo>
                    <a:pt x="225" y="718"/>
                  </a:lnTo>
                  <a:lnTo>
                    <a:pt x="236" y="718"/>
                  </a:lnTo>
                  <a:lnTo>
                    <a:pt x="249" y="718"/>
                  </a:lnTo>
                  <a:lnTo>
                    <a:pt x="249" y="718"/>
                  </a:lnTo>
                  <a:lnTo>
                    <a:pt x="249" y="714"/>
                  </a:lnTo>
                  <a:lnTo>
                    <a:pt x="249" y="712"/>
                  </a:lnTo>
                  <a:lnTo>
                    <a:pt x="243" y="712"/>
                  </a:lnTo>
                  <a:lnTo>
                    <a:pt x="243" y="712"/>
                  </a:lnTo>
                  <a:lnTo>
                    <a:pt x="245" y="707"/>
                  </a:lnTo>
                  <a:lnTo>
                    <a:pt x="247" y="705"/>
                  </a:lnTo>
                  <a:lnTo>
                    <a:pt x="254" y="707"/>
                  </a:lnTo>
                  <a:lnTo>
                    <a:pt x="260" y="709"/>
                  </a:lnTo>
                  <a:lnTo>
                    <a:pt x="265" y="712"/>
                  </a:lnTo>
                  <a:lnTo>
                    <a:pt x="265" y="712"/>
                  </a:lnTo>
                  <a:lnTo>
                    <a:pt x="271" y="707"/>
                  </a:lnTo>
                  <a:lnTo>
                    <a:pt x="276" y="707"/>
                  </a:lnTo>
                  <a:lnTo>
                    <a:pt x="276" y="712"/>
                  </a:lnTo>
                  <a:lnTo>
                    <a:pt x="276" y="712"/>
                  </a:lnTo>
                  <a:lnTo>
                    <a:pt x="283" y="705"/>
                  </a:lnTo>
                  <a:lnTo>
                    <a:pt x="287" y="698"/>
                  </a:lnTo>
                  <a:lnTo>
                    <a:pt x="291" y="694"/>
                  </a:lnTo>
                  <a:lnTo>
                    <a:pt x="300" y="692"/>
                  </a:lnTo>
                  <a:lnTo>
                    <a:pt x="300" y="692"/>
                  </a:lnTo>
                  <a:lnTo>
                    <a:pt x="298" y="687"/>
                  </a:lnTo>
                  <a:lnTo>
                    <a:pt x="298" y="685"/>
                  </a:lnTo>
                  <a:lnTo>
                    <a:pt x="303" y="681"/>
                  </a:lnTo>
                  <a:lnTo>
                    <a:pt x="307" y="678"/>
                  </a:lnTo>
                  <a:lnTo>
                    <a:pt x="307" y="676"/>
                  </a:lnTo>
                  <a:lnTo>
                    <a:pt x="307" y="672"/>
                  </a:lnTo>
                  <a:lnTo>
                    <a:pt x="307" y="672"/>
                  </a:lnTo>
                  <a:lnTo>
                    <a:pt x="329" y="672"/>
                  </a:lnTo>
                  <a:lnTo>
                    <a:pt x="329" y="672"/>
                  </a:lnTo>
                  <a:lnTo>
                    <a:pt x="329" y="672"/>
                  </a:lnTo>
                  <a:lnTo>
                    <a:pt x="327" y="669"/>
                  </a:lnTo>
                  <a:lnTo>
                    <a:pt x="323" y="669"/>
                  </a:lnTo>
                  <a:lnTo>
                    <a:pt x="323" y="669"/>
                  </a:lnTo>
                  <a:lnTo>
                    <a:pt x="325" y="665"/>
                  </a:lnTo>
                  <a:lnTo>
                    <a:pt x="329" y="663"/>
                  </a:lnTo>
                  <a:lnTo>
                    <a:pt x="331" y="661"/>
                  </a:lnTo>
                  <a:lnTo>
                    <a:pt x="329" y="654"/>
                  </a:lnTo>
                  <a:lnTo>
                    <a:pt x="329" y="654"/>
                  </a:lnTo>
                  <a:lnTo>
                    <a:pt x="336" y="654"/>
                  </a:lnTo>
                  <a:lnTo>
                    <a:pt x="338" y="656"/>
                  </a:lnTo>
                  <a:lnTo>
                    <a:pt x="340" y="656"/>
                  </a:lnTo>
                  <a:lnTo>
                    <a:pt x="345" y="654"/>
                  </a:lnTo>
                  <a:lnTo>
                    <a:pt x="345" y="654"/>
                  </a:lnTo>
                  <a:lnTo>
                    <a:pt x="343" y="647"/>
                  </a:lnTo>
                  <a:lnTo>
                    <a:pt x="343" y="643"/>
                  </a:lnTo>
                  <a:lnTo>
                    <a:pt x="343" y="641"/>
                  </a:lnTo>
                  <a:lnTo>
                    <a:pt x="345" y="638"/>
                  </a:lnTo>
                  <a:lnTo>
                    <a:pt x="349" y="634"/>
                  </a:lnTo>
                  <a:lnTo>
                    <a:pt x="352" y="629"/>
                  </a:lnTo>
                  <a:lnTo>
                    <a:pt x="354" y="623"/>
                  </a:lnTo>
                  <a:lnTo>
                    <a:pt x="354" y="623"/>
                  </a:lnTo>
                  <a:lnTo>
                    <a:pt x="360" y="623"/>
                  </a:lnTo>
                  <a:lnTo>
                    <a:pt x="367" y="623"/>
                  </a:lnTo>
                  <a:lnTo>
                    <a:pt x="367" y="623"/>
                  </a:lnTo>
                  <a:lnTo>
                    <a:pt x="372" y="623"/>
                  </a:lnTo>
                  <a:lnTo>
                    <a:pt x="372" y="621"/>
                  </a:lnTo>
                  <a:lnTo>
                    <a:pt x="376" y="616"/>
                  </a:lnTo>
                  <a:lnTo>
                    <a:pt x="376" y="616"/>
                  </a:lnTo>
                  <a:lnTo>
                    <a:pt x="378" y="616"/>
                  </a:lnTo>
                  <a:lnTo>
                    <a:pt x="378" y="616"/>
                  </a:lnTo>
                  <a:lnTo>
                    <a:pt x="380" y="621"/>
                  </a:lnTo>
                  <a:lnTo>
                    <a:pt x="380" y="621"/>
                  </a:lnTo>
                  <a:lnTo>
                    <a:pt x="383" y="618"/>
                  </a:lnTo>
                  <a:lnTo>
                    <a:pt x="383" y="618"/>
                  </a:lnTo>
                  <a:lnTo>
                    <a:pt x="383" y="616"/>
                  </a:lnTo>
                  <a:lnTo>
                    <a:pt x="383" y="616"/>
                  </a:lnTo>
                  <a:lnTo>
                    <a:pt x="392" y="616"/>
                  </a:lnTo>
                  <a:lnTo>
                    <a:pt x="398" y="616"/>
                  </a:lnTo>
                  <a:lnTo>
                    <a:pt x="398" y="616"/>
                  </a:lnTo>
                  <a:lnTo>
                    <a:pt x="400" y="614"/>
                  </a:lnTo>
                  <a:lnTo>
                    <a:pt x="405" y="609"/>
                  </a:lnTo>
                  <a:lnTo>
                    <a:pt x="407" y="607"/>
                  </a:lnTo>
                  <a:lnTo>
                    <a:pt x="414" y="607"/>
                  </a:lnTo>
                  <a:lnTo>
                    <a:pt x="414" y="607"/>
                  </a:lnTo>
                  <a:lnTo>
                    <a:pt x="412" y="603"/>
                  </a:lnTo>
                  <a:lnTo>
                    <a:pt x="407" y="601"/>
                  </a:lnTo>
                  <a:lnTo>
                    <a:pt x="403" y="596"/>
                  </a:lnTo>
                  <a:lnTo>
                    <a:pt x="403" y="589"/>
                  </a:lnTo>
                  <a:lnTo>
                    <a:pt x="403" y="589"/>
                  </a:lnTo>
                  <a:lnTo>
                    <a:pt x="407" y="587"/>
                  </a:lnTo>
                  <a:lnTo>
                    <a:pt x="409" y="585"/>
                  </a:lnTo>
                  <a:lnTo>
                    <a:pt x="405" y="569"/>
                  </a:lnTo>
                  <a:lnTo>
                    <a:pt x="405" y="569"/>
                  </a:lnTo>
                  <a:lnTo>
                    <a:pt x="407" y="563"/>
                  </a:lnTo>
                  <a:lnTo>
                    <a:pt x="409" y="556"/>
                  </a:lnTo>
                  <a:lnTo>
                    <a:pt x="409" y="549"/>
                  </a:lnTo>
                  <a:lnTo>
                    <a:pt x="409" y="543"/>
                  </a:lnTo>
                  <a:lnTo>
                    <a:pt x="409" y="543"/>
                  </a:lnTo>
                  <a:lnTo>
                    <a:pt x="425" y="543"/>
                  </a:lnTo>
                  <a:lnTo>
                    <a:pt x="425" y="543"/>
                  </a:lnTo>
                  <a:lnTo>
                    <a:pt x="427" y="543"/>
                  </a:lnTo>
                  <a:lnTo>
                    <a:pt x="429" y="543"/>
                  </a:lnTo>
                  <a:lnTo>
                    <a:pt x="427" y="538"/>
                  </a:lnTo>
                  <a:lnTo>
                    <a:pt x="425" y="536"/>
                  </a:lnTo>
                  <a:lnTo>
                    <a:pt x="432" y="536"/>
                  </a:lnTo>
                  <a:lnTo>
                    <a:pt x="432" y="536"/>
                  </a:lnTo>
                  <a:lnTo>
                    <a:pt x="434" y="538"/>
                  </a:lnTo>
                  <a:lnTo>
                    <a:pt x="436" y="538"/>
                  </a:lnTo>
                  <a:lnTo>
                    <a:pt x="440" y="541"/>
                  </a:lnTo>
                  <a:lnTo>
                    <a:pt x="440" y="541"/>
                  </a:lnTo>
                  <a:lnTo>
                    <a:pt x="436" y="543"/>
                  </a:lnTo>
                  <a:lnTo>
                    <a:pt x="436" y="545"/>
                  </a:lnTo>
                  <a:lnTo>
                    <a:pt x="436" y="552"/>
                  </a:lnTo>
                  <a:lnTo>
                    <a:pt x="436" y="552"/>
                  </a:lnTo>
                  <a:lnTo>
                    <a:pt x="438" y="561"/>
                  </a:lnTo>
                  <a:lnTo>
                    <a:pt x="438" y="563"/>
                  </a:lnTo>
                  <a:lnTo>
                    <a:pt x="445" y="563"/>
                  </a:lnTo>
                  <a:lnTo>
                    <a:pt x="445" y="563"/>
                  </a:lnTo>
                  <a:lnTo>
                    <a:pt x="445" y="569"/>
                  </a:lnTo>
                  <a:lnTo>
                    <a:pt x="443" y="572"/>
                  </a:lnTo>
                  <a:lnTo>
                    <a:pt x="440" y="574"/>
                  </a:lnTo>
                  <a:lnTo>
                    <a:pt x="440" y="574"/>
                  </a:lnTo>
                  <a:lnTo>
                    <a:pt x="440" y="576"/>
                  </a:lnTo>
                  <a:lnTo>
                    <a:pt x="443" y="576"/>
                  </a:lnTo>
                  <a:lnTo>
                    <a:pt x="449" y="574"/>
                  </a:lnTo>
                  <a:lnTo>
                    <a:pt x="456" y="574"/>
                  </a:lnTo>
                  <a:lnTo>
                    <a:pt x="460" y="574"/>
                  </a:lnTo>
                  <a:lnTo>
                    <a:pt x="463" y="578"/>
                  </a:lnTo>
                  <a:lnTo>
                    <a:pt x="463" y="578"/>
                  </a:lnTo>
                  <a:lnTo>
                    <a:pt x="460" y="581"/>
                  </a:lnTo>
                  <a:lnTo>
                    <a:pt x="458" y="583"/>
                  </a:lnTo>
                  <a:lnTo>
                    <a:pt x="449" y="585"/>
                  </a:lnTo>
                  <a:lnTo>
                    <a:pt x="440" y="587"/>
                  </a:lnTo>
                  <a:lnTo>
                    <a:pt x="438" y="589"/>
                  </a:lnTo>
                  <a:lnTo>
                    <a:pt x="436" y="594"/>
                  </a:lnTo>
                  <a:lnTo>
                    <a:pt x="436" y="594"/>
                  </a:lnTo>
                  <a:lnTo>
                    <a:pt x="436" y="598"/>
                  </a:lnTo>
                  <a:lnTo>
                    <a:pt x="440" y="601"/>
                  </a:lnTo>
                  <a:lnTo>
                    <a:pt x="447" y="605"/>
                  </a:lnTo>
                  <a:lnTo>
                    <a:pt x="447" y="605"/>
                  </a:lnTo>
                  <a:lnTo>
                    <a:pt x="452" y="609"/>
                  </a:lnTo>
                  <a:lnTo>
                    <a:pt x="454" y="612"/>
                  </a:lnTo>
                  <a:lnTo>
                    <a:pt x="458" y="612"/>
                  </a:lnTo>
                  <a:lnTo>
                    <a:pt x="458" y="612"/>
                  </a:lnTo>
                  <a:lnTo>
                    <a:pt x="456" y="607"/>
                  </a:lnTo>
                  <a:lnTo>
                    <a:pt x="454" y="607"/>
                  </a:lnTo>
                  <a:lnTo>
                    <a:pt x="454" y="605"/>
                  </a:lnTo>
                  <a:lnTo>
                    <a:pt x="463" y="605"/>
                  </a:lnTo>
                  <a:lnTo>
                    <a:pt x="463" y="605"/>
                  </a:lnTo>
                  <a:lnTo>
                    <a:pt x="478" y="605"/>
                  </a:lnTo>
                  <a:lnTo>
                    <a:pt x="478" y="605"/>
                  </a:lnTo>
                  <a:lnTo>
                    <a:pt x="485" y="607"/>
                  </a:lnTo>
                  <a:lnTo>
                    <a:pt x="494" y="607"/>
                  </a:lnTo>
                  <a:lnTo>
                    <a:pt x="494" y="607"/>
                  </a:lnTo>
                  <a:lnTo>
                    <a:pt x="500" y="607"/>
                  </a:lnTo>
                  <a:lnTo>
                    <a:pt x="505" y="605"/>
                  </a:lnTo>
                  <a:lnTo>
                    <a:pt x="509" y="603"/>
                  </a:lnTo>
                  <a:lnTo>
                    <a:pt x="516" y="605"/>
                  </a:lnTo>
                  <a:lnTo>
                    <a:pt x="516" y="605"/>
                  </a:lnTo>
                  <a:lnTo>
                    <a:pt x="525" y="607"/>
                  </a:lnTo>
                  <a:lnTo>
                    <a:pt x="529" y="607"/>
                  </a:lnTo>
                  <a:lnTo>
                    <a:pt x="536" y="605"/>
                  </a:lnTo>
                  <a:lnTo>
                    <a:pt x="536" y="605"/>
                  </a:lnTo>
                  <a:lnTo>
                    <a:pt x="536" y="601"/>
                  </a:lnTo>
                  <a:lnTo>
                    <a:pt x="536" y="601"/>
                  </a:lnTo>
                  <a:lnTo>
                    <a:pt x="543" y="598"/>
                  </a:lnTo>
                  <a:lnTo>
                    <a:pt x="552" y="598"/>
                  </a:lnTo>
                  <a:lnTo>
                    <a:pt x="558" y="598"/>
                  </a:lnTo>
                  <a:lnTo>
                    <a:pt x="563" y="594"/>
                  </a:lnTo>
                  <a:lnTo>
                    <a:pt x="563" y="594"/>
                  </a:lnTo>
                  <a:lnTo>
                    <a:pt x="567" y="596"/>
                  </a:lnTo>
                  <a:lnTo>
                    <a:pt x="572" y="598"/>
                  </a:lnTo>
                  <a:lnTo>
                    <a:pt x="576" y="596"/>
                  </a:lnTo>
                  <a:lnTo>
                    <a:pt x="581" y="594"/>
                  </a:lnTo>
                  <a:lnTo>
                    <a:pt x="589" y="587"/>
                  </a:lnTo>
                  <a:lnTo>
                    <a:pt x="592" y="587"/>
                  </a:lnTo>
                  <a:lnTo>
                    <a:pt x="596" y="589"/>
                  </a:lnTo>
                  <a:lnTo>
                    <a:pt x="596" y="589"/>
                  </a:lnTo>
                  <a:lnTo>
                    <a:pt x="596" y="574"/>
                  </a:lnTo>
                  <a:lnTo>
                    <a:pt x="596" y="574"/>
                  </a:lnTo>
                  <a:lnTo>
                    <a:pt x="601" y="574"/>
                  </a:lnTo>
                  <a:lnTo>
                    <a:pt x="603" y="572"/>
                  </a:lnTo>
                  <a:lnTo>
                    <a:pt x="603" y="567"/>
                  </a:lnTo>
                  <a:lnTo>
                    <a:pt x="603" y="567"/>
                  </a:lnTo>
                  <a:lnTo>
                    <a:pt x="607" y="554"/>
                  </a:lnTo>
                  <a:lnTo>
                    <a:pt x="607" y="554"/>
                  </a:lnTo>
                  <a:lnTo>
                    <a:pt x="609" y="554"/>
                  </a:lnTo>
                  <a:lnTo>
                    <a:pt x="609" y="552"/>
                  </a:lnTo>
                  <a:lnTo>
                    <a:pt x="607" y="547"/>
                  </a:lnTo>
                  <a:lnTo>
                    <a:pt x="607" y="543"/>
                  </a:lnTo>
                  <a:lnTo>
                    <a:pt x="607" y="543"/>
                  </a:lnTo>
                  <a:lnTo>
                    <a:pt x="614" y="543"/>
                  </a:lnTo>
                  <a:lnTo>
                    <a:pt x="618" y="543"/>
                  </a:lnTo>
                  <a:lnTo>
                    <a:pt x="621" y="541"/>
                  </a:lnTo>
                  <a:lnTo>
                    <a:pt x="623" y="536"/>
                  </a:lnTo>
                  <a:lnTo>
                    <a:pt x="623" y="536"/>
                  </a:lnTo>
                  <a:lnTo>
                    <a:pt x="625" y="536"/>
                  </a:lnTo>
                  <a:lnTo>
                    <a:pt x="625" y="538"/>
                  </a:lnTo>
                  <a:lnTo>
                    <a:pt x="627" y="543"/>
                  </a:lnTo>
                  <a:lnTo>
                    <a:pt x="627" y="543"/>
                  </a:lnTo>
                  <a:lnTo>
                    <a:pt x="634" y="541"/>
                  </a:lnTo>
                  <a:lnTo>
                    <a:pt x="643" y="541"/>
                  </a:lnTo>
                  <a:lnTo>
                    <a:pt x="643" y="541"/>
                  </a:lnTo>
                  <a:lnTo>
                    <a:pt x="645" y="538"/>
                  </a:lnTo>
                  <a:lnTo>
                    <a:pt x="645" y="536"/>
                  </a:lnTo>
                  <a:lnTo>
                    <a:pt x="647" y="534"/>
                  </a:lnTo>
                  <a:lnTo>
                    <a:pt x="649" y="532"/>
                  </a:lnTo>
                  <a:lnTo>
                    <a:pt x="649" y="532"/>
                  </a:lnTo>
                  <a:lnTo>
                    <a:pt x="649" y="527"/>
                  </a:lnTo>
                  <a:lnTo>
                    <a:pt x="649" y="520"/>
                  </a:lnTo>
                  <a:lnTo>
                    <a:pt x="645" y="518"/>
                  </a:lnTo>
                  <a:lnTo>
                    <a:pt x="643" y="516"/>
                  </a:lnTo>
                  <a:lnTo>
                    <a:pt x="643" y="516"/>
                  </a:lnTo>
                  <a:lnTo>
                    <a:pt x="645" y="509"/>
                  </a:lnTo>
                  <a:lnTo>
                    <a:pt x="645" y="503"/>
                  </a:lnTo>
                  <a:lnTo>
                    <a:pt x="645" y="503"/>
                  </a:lnTo>
                  <a:lnTo>
                    <a:pt x="652" y="503"/>
                  </a:lnTo>
                  <a:lnTo>
                    <a:pt x="654" y="500"/>
                  </a:lnTo>
                  <a:lnTo>
                    <a:pt x="656" y="498"/>
                  </a:lnTo>
                  <a:lnTo>
                    <a:pt x="656" y="494"/>
                  </a:lnTo>
                  <a:lnTo>
                    <a:pt x="656" y="494"/>
                  </a:lnTo>
                  <a:lnTo>
                    <a:pt x="661" y="496"/>
                  </a:lnTo>
                  <a:lnTo>
                    <a:pt x="663" y="498"/>
                  </a:lnTo>
                  <a:lnTo>
                    <a:pt x="667" y="496"/>
                  </a:lnTo>
                  <a:lnTo>
                    <a:pt x="674" y="494"/>
                  </a:lnTo>
                  <a:lnTo>
                    <a:pt x="678" y="494"/>
                  </a:lnTo>
                  <a:lnTo>
                    <a:pt x="683" y="494"/>
                  </a:lnTo>
                  <a:lnTo>
                    <a:pt x="683" y="494"/>
                  </a:lnTo>
                  <a:lnTo>
                    <a:pt x="687" y="498"/>
                  </a:lnTo>
                  <a:lnTo>
                    <a:pt x="687" y="498"/>
                  </a:lnTo>
                  <a:lnTo>
                    <a:pt x="692" y="496"/>
                  </a:lnTo>
                  <a:lnTo>
                    <a:pt x="694" y="494"/>
                  </a:lnTo>
                  <a:lnTo>
                    <a:pt x="694" y="494"/>
                  </a:lnTo>
                  <a:lnTo>
                    <a:pt x="701" y="496"/>
                  </a:lnTo>
                  <a:lnTo>
                    <a:pt x="703" y="498"/>
                  </a:lnTo>
                  <a:lnTo>
                    <a:pt x="703" y="498"/>
                  </a:lnTo>
                  <a:lnTo>
                    <a:pt x="705" y="496"/>
                  </a:lnTo>
                  <a:lnTo>
                    <a:pt x="705" y="494"/>
                  </a:lnTo>
                  <a:lnTo>
                    <a:pt x="705" y="492"/>
                  </a:lnTo>
                  <a:lnTo>
                    <a:pt x="707" y="489"/>
                  </a:lnTo>
                  <a:lnTo>
                    <a:pt x="707" y="489"/>
                  </a:lnTo>
                  <a:lnTo>
                    <a:pt x="709" y="489"/>
                  </a:lnTo>
                  <a:lnTo>
                    <a:pt x="714" y="489"/>
                  </a:lnTo>
                  <a:lnTo>
                    <a:pt x="714" y="489"/>
                  </a:lnTo>
                  <a:lnTo>
                    <a:pt x="721" y="483"/>
                  </a:lnTo>
                  <a:lnTo>
                    <a:pt x="723" y="483"/>
                  </a:lnTo>
                  <a:lnTo>
                    <a:pt x="729" y="483"/>
                  </a:lnTo>
                  <a:lnTo>
                    <a:pt x="729" y="483"/>
                  </a:lnTo>
                  <a:lnTo>
                    <a:pt x="727" y="478"/>
                  </a:lnTo>
                  <a:lnTo>
                    <a:pt x="725" y="472"/>
                  </a:lnTo>
                  <a:lnTo>
                    <a:pt x="723" y="467"/>
                  </a:lnTo>
                  <a:lnTo>
                    <a:pt x="721" y="465"/>
                  </a:lnTo>
                  <a:lnTo>
                    <a:pt x="718" y="463"/>
                  </a:lnTo>
                  <a:lnTo>
                    <a:pt x="718" y="463"/>
                  </a:lnTo>
                  <a:lnTo>
                    <a:pt x="714" y="463"/>
                  </a:lnTo>
                  <a:lnTo>
                    <a:pt x="712" y="465"/>
                  </a:lnTo>
                  <a:lnTo>
                    <a:pt x="709" y="472"/>
                  </a:lnTo>
                  <a:lnTo>
                    <a:pt x="709" y="472"/>
                  </a:lnTo>
                  <a:lnTo>
                    <a:pt x="707" y="469"/>
                  </a:lnTo>
                  <a:lnTo>
                    <a:pt x="703" y="467"/>
                  </a:lnTo>
                  <a:lnTo>
                    <a:pt x="703" y="467"/>
                  </a:lnTo>
                  <a:lnTo>
                    <a:pt x="701" y="469"/>
                  </a:lnTo>
                  <a:lnTo>
                    <a:pt x="698" y="472"/>
                  </a:lnTo>
                  <a:lnTo>
                    <a:pt x="698" y="472"/>
                  </a:lnTo>
                  <a:lnTo>
                    <a:pt x="696" y="469"/>
                  </a:lnTo>
                  <a:lnTo>
                    <a:pt x="694" y="467"/>
                  </a:lnTo>
                  <a:lnTo>
                    <a:pt x="692" y="467"/>
                  </a:lnTo>
                  <a:lnTo>
                    <a:pt x="692" y="467"/>
                  </a:lnTo>
                  <a:lnTo>
                    <a:pt x="683" y="472"/>
                  </a:lnTo>
                  <a:lnTo>
                    <a:pt x="678" y="472"/>
                  </a:lnTo>
                  <a:lnTo>
                    <a:pt x="672" y="472"/>
                  </a:lnTo>
                  <a:lnTo>
                    <a:pt x="672" y="472"/>
                  </a:lnTo>
                  <a:lnTo>
                    <a:pt x="669" y="472"/>
                  </a:lnTo>
                  <a:lnTo>
                    <a:pt x="669" y="474"/>
                  </a:lnTo>
                  <a:lnTo>
                    <a:pt x="669" y="478"/>
                  </a:lnTo>
                  <a:lnTo>
                    <a:pt x="669" y="478"/>
                  </a:lnTo>
                  <a:lnTo>
                    <a:pt x="656" y="478"/>
                  </a:lnTo>
                  <a:lnTo>
                    <a:pt x="645" y="478"/>
                  </a:lnTo>
                  <a:lnTo>
                    <a:pt x="634" y="478"/>
                  </a:lnTo>
                  <a:lnTo>
                    <a:pt x="623" y="476"/>
                  </a:lnTo>
                  <a:lnTo>
                    <a:pt x="623" y="476"/>
                  </a:lnTo>
                  <a:lnTo>
                    <a:pt x="623" y="472"/>
                  </a:lnTo>
                  <a:lnTo>
                    <a:pt x="623" y="467"/>
                  </a:lnTo>
                  <a:lnTo>
                    <a:pt x="623" y="467"/>
                  </a:lnTo>
                  <a:lnTo>
                    <a:pt x="618" y="467"/>
                  </a:lnTo>
                  <a:lnTo>
                    <a:pt x="614" y="467"/>
                  </a:lnTo>
                  <a:lnTo>
                    <a:pt x="609" y="465"/>
                  </a:lnTo>
                  <a:lnTo>
                    <a:pt x="607" y="463"/>
                  </a:lnTo>
                  <a:lnTo>
                    <a:pt x="607" y="463"/>
                  </a:lnTo>
                  <a:lnTo>
                    <a:pt x="612" y="449"/>
                  </a:lnTo>
                  <a:lnTo>
                    <a:pt x="612" y="436"/>
                  </a:lnTo>
                  <a:lnTo>
                    <a:pt x="607" y="407"/>
                  </a:lnTo>
                  <a:lnTo>
                    <a:pt x="607" y="407"/>
                  </a:lnTo>
                  <a:lnTo>
                    <a:pt x="616" y="405"/>
                  </a:lnTo>
                  <a:lnTo>
                    <a:pt x="625" y="400"/>
                  </a:lnTo>
                  <a:lnTo>
                    <a:pt x="632" y="396"/>
                  </a:lnTo>
                  <a:lnTo>
                    <a:pt x="636" y="396"/>
                  </a:lnTo>
                  <a:lnTo>
                    <a:pt x="638" y="398"/>
                  </a:lnTo>
                  <a:lnTo>
                    <a:pt x="638" y="398"/>
                  </a:lnTo>
                  <a:lnTo>
                    <a:pt x="641" y="396"/>
                  </a:lnTo>
                  <a:lnTo>
                    <a:pt x="641" y="394"/>
                  </a:lnTo>
                  <a:lnTo>
                    <a:pt x="641" y="389"/>
                  </a:lnTo>
                  <a:lnTo>
                    <a:pt x="643" y="385"/>
                  </a:lnTo>
                  <a:lnTo>
                    <a:pt x="643" y="385"/>
                  </a:lnTo>
                  <a:lnTo>
                    <a:pt x="645" y="383"/>
                  </a:lnTo>
                  <a:lnTo>
                    <a:pt x="649" y="380"/>
                  </a:lnTo>
                  <a:lnTo>
                    <a:pt x="652" y="372"/>
                  </a:lnTo>
                  <a:lnTo>
                    <a:pt x="656" y="358"/>
                  </a:lnTo>
                  <a:lnTo>
                    <a:pt x="656" y="358"/>
                  </a:lnTo>
                  <a:lnTo>
                    <a:pt x="665" y="358"/>
                  </a:lnTo>
                  <a:lnTo>
                    <a:pt x="665" y="358"/>
                  </a:lnTo>
                  <a:lnTo>
                    <a:pt x="663" y="352"/>
                  </a:lnTo>
                  <a:lnTo>
                    <a:pt x="658" y="347"/>
                  </a:lnTo>
                  <a:lnTo>
                    <a:pt x="656" y="343"/>
                  </a:lnTo>
                  <a:lnTo>
                    <a:pt x="656" y="340"/>
                  </a:lnTo>
                  <a:lnTo>
                    <a:pt x="656" y="338"/>
                  </a:lnTo>
                  <a:lnTo>
                    <a:pt x="656" y="338"/>
                  </a:lnTo>
                  <a:lnTo>
                    <a:pt x="652" y="340"/>
                  </a:lnTo>
                  <a:lnTo>
                    <a:pt x="647" y="340"/>
                  </a:lnTo>
                  <a:lnTo>
                    <a:pt x="641" y="338"/>
                  </a:lnTo>
                  <a:lnTo>
                    <a:pt x="634" y="338"/>
                  </a:lnTo>
                  <a:lnTo>
                    <a:pt x="634" y="338"/>
                  </a:lnTo>
                  <a:lnTo>
                    <a:pt x="627" y="340"/>
                  </a:lnTo>
                  <a:lnTo>
                    <a:pt x="621" y="343"/>
                  </a:lnTo>
                  <a:lnTo>
                    <a:pt x="614" y="345"/>
                  </a:lnTo>
                  <a:lnTo>
                    <a:pt x="607" y="345"/>
                  </a:lnTo>
                  <a:lnTo>
                    <a:pt x="607" y="345"/>
                  </a:lnTo>
                  <a:lnTo>
                    <a:pt x="605" y="345"/>
                  </a:lnTo>
                  <a:lnTo>
                    <a:pt x="605" y="347"/>
                  </a:lnTo>
                  <a:lnTo>
                    <a:pt x="603" y="354"/>
                  </a:lnTo>
                  <a:lnTo>
                    <a:pt x="603" y="360"/>
                  </a:lnTo>
                  <a:lnTo>
                    <a:pt x="603" y="363"/>
                  </a:lnTo>
                  <a:lnTo>
                    <a:pt x="603" y="360"/>
                  </a:lnTo>
                  <a:lnTo>
                    <a:pt x="603" y="360"/>
                  </a:lnTo>
                  <a:lnTo>
                    <a:pt x="603" y="363"/>
                  </a:lnTo>
                  <a:lnTo>
                    <a:pt x="601" y="363"/>
                  </a:lnTo>
                  <a:lnTo>
                    <a:pt x="598" y="360"/>
                  </a:lnTo>
                  <a:lnTo>
                    <a:pt x="596" y="360"/>
                  </a:lnTo>
                  <a:lnTo>
                    <a:pt x="596" y="360"/>
                  </a:lnTo>
                  <a:lnTo>
                    <a:pt x="596" y="365"/>
                  </a:lnTo>
                  <a:lnTo>
                    <a:pt x="596" y="369"/>
                  </a:lnTo>
                  <a:lnTo>
                    <a:pt x="596" y="372"/>
                  </a:lnTo>
                  <a:lnTo>
                    <a:pt x="596" y="376"/>
                  </a:lnTo>
                  <a:lnTo>
                    <a:pt x="596" y="376"/>
                  </a:lnTo>
                  <a:lnTo>
                    <a:pt x="581" y="392"/>
                  </a:lnTo>
                  <a:lnTo>
                    <a:pt x="581" y="392"/>
                  </a:lnTo>
                  <a:lnTo>
                    <a:pt x="569" y="405"/>
                  </a:lnTo>
                  <a:lnTo>
                    <a:pt x="565" y="409"/>
                  </a:lnTo>
                  <a:lnTo>
                    <a:pt x="554" y="409"/>
                  </a:lnTo>
                  <a:lnTo>
                    <a:pt x="554" y="409"/>
                  </a:lnTo>
                  <a:lnTo>
                    <a:pt x="554" y="414"/>
                  </a:lnTo>
                  <a:lnTo>
                    <a:pt x="556" y="418"/>
                  </a:lnTo>
                  <a:lnTo>
                    <a:pt x="556" y="420"/>
                  </a:lnTo>
                  <a:lnTo>
                    <a:pt x="554" y="423"/>
                  </a:lnTo>
                  <a:lnTo>
                    <a:pt x="554" y="423"/>
                  </a:lnTo>
                  <a:lnTo>
                    <a:pt x="552" y="423"/>
                  </a:lnTo>
                  <a:lnTo>
                    <a:pt x="552" y="425"/>
                  </a:lnTo>
                  <a:lnTo>
                    <a:pt x="552" y="427"/>
                  </a:lnTo>
                  <a:lnTo>
                    <a:pt x="552" y="429"/>
                  </a:lnTo>
                  <a:lnTo>
                    <a:pt x="552" y="429"/>
                  </a:lnTo>
                  <a:lnTo>
                    <a:pt x="547" y="429"/>
                  </a:lnTo>
                  <a:lnTo>
                    <a:pt x="543" y="429"/>
                  </a:lnTo>
                  <a:lnTo>
                    <a:pt x="543" y="429"/>
                  </a:lnTo>
                  <a:lnTo>
                    <a:pt x="543" y="434"/>
                  </a:lnTo>
                  <a:lnTo>
                    <a:pt x="543" y="436"/>
                  </a:lnTo>
                  <a:lnTo>
                    <a:pt x="543" y="436"/>
                  </a:lnTo>
                  <a:lnTo>
                    <a:pt x="538" y="436"/>
                  </a:lnTo>
                  <a:lnTo>
                    <a:pt x="538" y="436"/>
                  </a:lnTo>
                  <a:lnTo>
                    <a:pt x="538" y="443"/>
                  </a:lnTo>
                  <a:lnTo>
                    <a:pt x="538" y="447"/>
                  </a:lnTo>
                  <a:lnTo>
                    <a:pt x="538" y="452"/>
                  </a:lnTo>
                  <a:lnTo>
                    <a:pt x="536" y="452"/>
                  </a:lnTo>
                  <a:lnTo>
                    <a:pt x="536" y="452"/>
                  </a:lnTo>
                  <a:lnTo>
                    <a:pt x="540" y="456"/>
                  </a:lnTo>
                  <a:lnTo>
                    <a:pt x="543" y="458"/>
                  </a:lnTo>
                  <a:lnTo>
                    <a:pt x="538" y="460"/>
                  </a:lnTo>
                  <a:lnTo>
                    <a:pt x="538" y="460"/>
                  </a:lnTo>
                  <a:lnTo>
                    <a:pt x="547" y="467"/>
                  </a:lnTo>
                  <a:lnTo>
                    <a:pt x="552" y="469"/>
                  </a:lnTo>
                  <a:lnTo>
                    <a:pt x="558" y="472"/>
                  </a:lnTo>
                  <a:lnTo>
                    <a:pt x="558" y="472"/>
                  </a:lnTo>
                  <a:lnTo>
                    <a:pt x="558" y="476"/>
                  </a:lnTo>
                  <a:lnTo>
                    <a:pt x="561" y="478"/>
                  </a:lnTo>
                  <a:lnTo>
                    <a:pt x="565" y="483"/>
                  </a:lnTo>
                  <a:lnTo>
                    <a:pt x="565" y="483"/>
                  </a:lnTo>
                  <a:lnTo>
                    <a:pt x="563" y="487"/>
                  </a:lnTo>
                  <a:lnTo>
                    <a:pt x="558" y="489"/>
                  </a:lnTo>
                  <a:lnTo>
                    <a:pt x="558" y="489"/>
                  </a:lnTo>
                  <a:lnTo>
                    <a:pt x="556" y="496"/>
                  </a:lnTo>
                  <a:lnTo>
                    <a:pt x="554" y="503"/>
                  </a:lnTo>
                  <a:lnTo>
                    <a:pt x="554" y="503"/>
                  </a:lnTo>
                  <a:lnTo>
                    <a:pt x="547" y="505"/>
                  </a:lnTo>
                  <a:lnTo>
                    <a:pt x="538" y="505"/>
                  </a:lnTo>
                  <a:lnTo>
                    <a:pt x="538" y="505"/>
                  </a:lnTo>
                  <a:lnTo>
                    <a:pt x="536" y="516"/>
                  </a:lnTo>
                  <a:lnTo>
                    <a:pt x="532" y="525"/>
                  </a:lnTo>
                  <a:lnTo>
                    <a:pt x="527" y="534"/>
                  </a:lnTo>
                  <a:lnTo>
                    <a:pt x="527" y="541"/>
                  </a:lnTo>
                  <a:lnTo>
                    <a:pt x="527" y="547"/>
                  </a:lnTo>
                  <a:lnTo>
                    <a:pt x="527" y="547"/>
                  </a:lnTo>
                  <a:lnTo>
                    <a:pt x="523" y="547"/>
                  </a:lnTo>
                  <a:lnTo>
                    <a:pt x="520" y="549"/>
                  </a:lnTo>
                  <a:lnTo>
                    <a:pt x="516" y="556"/>
                  </a:lnTo>
                  <a:lnTo>
                    <a:pt x="512" y="563"/>
                  </a:lnTo>
                  <a:lnTo>
                    <a:pt x="507" y="565"/>
                  </a:lnTo>
                  <a:lnTo>
                    <a:pt x="505" y="567"/>
                  </a:lnTo>
                  <a:lnTo>
                    <a:pt x="505" y="567"/>
                  </a:lnTo>
                  <a:lnTo>
                    <a:pt x="500" y="567"/>
                  </a:lnTo>
                  <a:lnTo>
                    <a:pt x="500" y="567"/>
                  </a:lnTo>
                  <a:lnTo>
                    <a:pt x="498" y="567"/>
                  </a:lnTo>
                  <a:lnTo>
                    <a:pt x="498" y="569"/>
                  </a:lnTo>
                  <a:lnTo>
                    <a:pt x="498" y="572"/>
                  </a:lnTo>
                  <a:lnTo>
                    <a:pt x="498" y="574"/>
                  </a:lnTo>
                  <a:lnTo>
                    <a:pt x="498" y="574"/>
                  </a:lnTo>
                  <a:lnTo>
                    <a:pt x="492" y="574"/>
                  </a:lnTo>
                  <a:lnTo>
                    <a:pt x="487" y="574"/>
                  </a:lnTo>
                  <a:lnTo>
                    <a:pt x="483" y="574"/>
                  </a:lnTo>
                  <a:lnTo>
                    <a:pt x="478" y="578"/>
                  </a:lnTo>
                  <a:lnTo>
                    <a:pt x="478" y="578"/>
                  </a:lnTo>
                  <a:lnTo>
                    <a:pt x="476" y="576"/>
                  </a:lnTo>
                  <a:lnTo>
                    <a:pt x="474" y="574"/>
                  </a:lnTo>
                  <a:lnTo>
                    <a:pt x="474" y="569"/>
                  </a:lnTo>
                  <a:lnTo>
                    <a:pt x="474" y="561"/>
                  </a:lnTo>
                  <a:lnTo>
                    <a:pt x="474" y="554"/>
                  </a:lnTo>
                  <a:lnTo>
                    <a:pt x="474" y="554"/>
                  </a:lnTo>
                  <a:lnTo>
                    <a:pt x="472" y="552"/>
                  </a:lnTo>
                  <a:lnTo>
                    <a:pt x="472" y="549"/>
                  </a:lnTo>
                  <a:lnTo>
                    <a:pt x="469" y="545"/>
                  </a:lnTo>
                  <a:lnTo>
                    <a:pt x="467" y="543"/>
                  </a:lnTo>
                  <a:lnTo>
                    <a:pt x="467" y="543"/>
                  </a:lnTo>
                  <a:lnTo>
                    <a:pt x="465" y="543"/>
                  </a:lnTo>
                  <a:lnTo>
                    <a:pt x="463" y="541"/>
                  </a:lnTo>
                  <a:lnTo>
                    <a:pt x="463" y="538"/>
                  </a:lnTo>
                  <a:lnTo>
                    <a:pt x="463" y="534"/>
                  </a:lnTo>
                  <a:lnTo>
                    <a:pt x="460" y="532"/>
                  </a:lnTo>
                  <a:lnTo>
                    <a:pt x="456" y="532"/>
                  </a:lnTo>
                  <a:lnTo>
                    <a:pt x="456" y="532"/>
                  </a:lnTo>
                  <a:lnTo>
                    <a:pt x="456" y="529"/>
                  </a:lnTo>
                  <a:lnTo>
                    <a:pt x="456" y="527"/>
                  </a:lnTo>
                  <a:lnTo>
                    <a:pt x="454" y="523"/>
                  </a:lnTo>
                  <a:lnTo>
                    <a:pt x="449" y="520"/>
                  </a:lnTo>
                  <a:lnTo>
                    <a:pt x="447" y="516"/>
                  </a:lnTo>
                  <a:lnTo>
                    <a:pt x="447" y="516"/>
                  </a:lnTo>
                  <a:lnTo>
                    <a:pt x="449" y="514"/>
                  </a:lnTo>
                  <a:lnTo>
                    <a:pt x="452" y="509"/>
                  </a:lnTo>
                  <a:lnTo>
                    <a:pt x="452" y="509"/>
                  </a:lnTo>
                  <a:lnTo>
                    <a:pt x="449" y="503"/>
                  </a:lnTo>
                  <a:lnTo>
                    <a:pt x="445" y="496"/>
                  </a:lnTo>
                  <a:lnTo>
                    <a:pt x="432" y="487"/>
                  </a:lnTo>
                  <a:lnTo>
                    <a:pt x="432" y="487"/>
                  </a:lnTo>
                  <a:lnTo>
                    <a:pt x="429" y="489"/>
                  </a:lnTo>
                  <a:lnTo>
                    <a:pt x="427" y="492"/>
                  </a:lnTo>
                  <a:lnTo>
                    <a:pt x="423" y="498"/>
                  </a:lnTo>
                  <a:lnTo>
                    <a:pt x="416" y="505"/>
                  </a:lnTo>
                  <a:lnTo>
                    <a:pt x="412" y="505"/>
                  </a:lnTo>
                  <a:lnTo>
                    <a:pt x="405" y="505"/>
                  </a:lnTo>
                  <a:lnTo>
                    <a:pt x="405" y="505"/>
                  </a:lnTo>
                  <a:lnTo>
                    <a:pt x="407" y="507"/>
                  </a:lnTo>
                  <a:lnTo>
                    <a:pt x="409" y="509"/>
                  </a:lnTo>
                  <a:lnTo>
                    <a:pt x="414" y="509"/>
                  </a:lnTo>
                  <a:lnTo>
                    <a:pt x="414" y="509"/>
                  </a:lnTo>
                  <a:lnTo>
                    <a:pt x="414" y="512"/>
                  </a:lnTo>
                  <a:lnTo>
                    <a:pt x="412" y="512"/>
                  </a:lnTo>
                  <a:lnTo>
                    <a:pt x="405" y="514"/>
                  </a:lnTo>
                  <a:lnTo>
                    <a:pt x="405" y="514"/>
                  </a:lnTo>
                  <a:lnTo>
                    <a:pt x="403" y="516"/>
                  </a:lnTo>
                  <a:lnTo>
                    <a:pt x="400" y="518"/>
                  </a:lnTo>
                  <a:lnTo>
                    <a:pt x="398" y="523"/>
                  </a:lnTo>
                  <a:lnTo>
                    <a:pt x="394" y="525"/>
                  </a:lnTo>
                  <a:lnTo>
                    <a:pt x="394" y="525"/>
                  </a:lnTo>
                  <a:lnTo>
                    <a:pt x="389" y="525"/>
                  </a:lnTo>
                  <a:lnTo>
                    <a:pt x="385" y="523"/>
                  </a:lnTo>
                  <a:lnTo>
                    <a:pt x="380" y="518"/>
                  </a:lnTo>
                  <a:lnTo>
                    <a:pt x="374" y="514"/>
                  </a:lnTo>
                  <a:lnTo>
                    <a:pt x="369" y="512"/>
                  </a:lnTo>
                  <a:lnTo>
                    <a:pt x="365" y="514"/>
                  </a:lnTo>
                  <a:lnTo>
                    <a:pt x="365" y="514"/>
                  </a:lnTo>
                  <a:lnTo>
                    <a:pt x="365" y="512"/>
                  </a:lnTo>
                  <a:lnTo>
                    <a:pt x="367" y="509"/>
                  </a:lnTo>
                  <a:lnTo>
                    <a:pt x="372" y="509"/>
                  </a:lnTo>
                  <a:lnTo>
                    <a:pt x="372" y="509"/>
                  </a:lnTo>
                  <a:lnTo>
                    <a:pt x="374" y="505"/>
                  </a:lnTo>
                  <a:lnTo>
                    <a:pt x="372" y="500"/>
                  </a:lnTo>
                  <a:lnTo>
                    <a:pt x="369" y="496"/>
                  </a:lnTo>
                  <a:lnTo>
                    <a:pt x="367" y="489"/>
                  </a:lnTo>
                  <a:lnTo>
                    <a:pt x="369" y="487"/>
                  </a:lnTo>
                  <a:lnTo>
                    <a:pt x="372" y="487"/>
                  </a:lnTo>
                  <a:lnTo>
                    <a:pt x="372" y="487"/>
                  </a:lnTo>
                  <a:lnTo>
                    <a:pt x="367" y="483"/>
                  </a:lnTo>
                  <a:lnTo>
                    <a:pt x="360" y="478"/>
                  </a:lnTo>
                  <a:lnTo>
                    <a:pt x="360" y="478"/>
                  </a:lnTo>
                  <a:lnTo>
                    <a:pt x="360" y="476"/>
                  </a:lnTo>
                  <a:lnTo>
                    <a:pt x="360" y="474"/>
                  </a:lnTo>
                  <a:lnTo>
                    <a:pt x="365" y="472"/>
                  </a:lnTo>
                  <a:lnTo>
                    <a:pt x="365" y="472"/>
                  </a:lnTo>
                  <a:lnTo>
                    <a:pt x="363" y="469"/>
                  </a:lnTo>
                  <a:lnTo>
                    <a:pt x="360" y="467"/>
                  </a:lnTo>
                  <a:lnTo>
                    <a:pt x="356" y="463"/>
                  </a:lnTo>
                  <a:lnTo>
                    <a:pt x="356" y="463"/>
                  </a:lnTo>
                  <a:lnTo>
                    <a:pt x="358" y="452"/>
                  </a:lnTo>
                  <a:lnTo>
                    <a:pt x="358" y="447"/>
                  </a:lnTo>
                  <a:lnTo>
                    <a:pt x="356" y="452"/>
                  </a:lnTo>
                  <a:lnTo>
                    <a:pt x="356" y="452"/>
                  </a:lnTo>
                  <a:lnTo>
                    <a:pt x="354" y="449"/>
                  </a:lnTo>
                  <a:lnTo>
                    <a:pt x="354" y="447"/>
                  </a:lnTo>
                  <a:lnTo>
                    <a:pt x="356" y="445"/>
                  </a:lnTo>
                  <a:lnTo>
                    <a:pt x="360" y="445"/>
                  </a:lnTo>
                  <a:lnTo>
                    <a:pt x="360" y="445"/>
                  </a:lnTo>
                  <a:lnTo>
                    <a:pt x="358" y="440"/>
                  </a:lnTo>
                  <a:lnTo>
                    <a:pt x="358" y="436"/>
                  </a:lnTo>
                  <a:lnTo>
                    <a:pt x="363" y="432"/>
                  </a:lnTo>
                  <a:lnTo>
                    <a:pt x="367" y="427"/>
                  </a:lnTo>
                  <a:lnTo>
                    <a:pt x="367" y="427"/>
                  </a:lnTo>
                  <a:lnTo>
                    <a:pt x="365" y="425"/>
                  </a:lnTo>
                  <a:lnTo>
                    <a:pt x="365" y="425"/>
                  </a:lnTo>
                  <a:lnTo>
                    <a:pt x="367" y="423"/>
                  </a:lnTo>
                  <a:lnTo>
                    <a:pt x="369" y="423"/>
                  </a:lnTo>
                  <a:lnTo>
                    <a:pt x="374" y="420"/>
                  </a:lnTo>
                  <a:lnTo>
                    <a:pt x="376" y="418"/>
                  </a:lnTo>
                  <a:lnTo>
                    <a:pt x="376" y="418"/>
                  </a:lnTo>
                  <a:lnTo>
                    <a:pt x="376" y="416"/>
                  </a:lnTo>
                  <a:lnTo>
                    <a:pt x="378" y="416"/>
                  </a:lnTo>
                  <a:lnTo>
                    <a:pt x="380" y="418"/>
                  </a:lnTo>
                  <a:lnTo>
                    <a:pt x="380" y="418"/>
                  </a:lnTo>
                  <a:lnTo>
                    <a:pt x="383" y="414"/>
                  </a:lnTo>
                  <a:lnTo>
                    <a:pt x="385" y="412"/>
                  </a:lnTo>
                  <a:lnTo>
                    <a:pt x="387" y="409"/>
                  </a:lnTo>
                  <a:lnTo>
                    <a:pt x="387" y="409"/>
                  </a:lnTo>
                  <a:lnTo>
                    <a:pt x="389" y="409"/>
                  </a:lnTo>
                  <a:lnTo>
                    <a:pt x="389" y="407"/>
                  </a:lnTo>
                  <a:lnTo>
                    <a:pt x="392" y="398"/>
                  </a:lnTo>
                  <a:lnTo>
                    <a:pt x="392" y="398"/>
                  </a:lnTo>
                  <a:lnTo>
                    <a:pt x="396" y="398"/>
                  </a:lnTo>
                  <a:lnTo>
                    <a:pt x="400" y="398"/>
                  </a:lnTo>
                  <a:lnTo>
                    <a:pt x="403" y="396"/>
                  </a:lnTo>
                  <a:lnTo>
                    <a:pt x="403" y="392"/>
                  </a:lnTo>
                  <a:lnTo>
                    <a:pt x="403" y="392"/>
                  </a:lnTo>
                  <a:lnTo>
                    <a:pt x="405" y="392"/>
                  </a:lnTo>
                  <a:lnTo>
                    <a:pt x="407" y="392"/>
                  </a:lnTo>
                  <a:lnTo>
                    <a:pt x="412" y="396"/>
                  </a:lnTo>
                  <a:lnTo>
                    <a:pt x="414" y="400"/>
                  </a:lnTo>
                  <a:lnTo>
                    <a:pt x="416" y="400"/>
                  </a:lnTo>
                  <a:lnTo>
                    <a:pt x="420" y="398"/>
                  </a:lnTo>
                  <a:lnTo>
                    <a:pt x="420" y="398"/>
                  </a:lnTo>
                  <a:lnTo>
                    <a:pt x="420" y="396"/>
                  </a:lnTo>
                  <a:lnTo>
                    <a:pt x="418" y="396"/>
                  </a:lnTo>
                  <a:lnTo>
                    <a:pt x="414" y="396"/>
                  </a:lnTo>
                  <a:lnTo>
                    <a:pt x="414" y="396"/>
                  </a:lnTo>
                  <a:lnTo>
                    <a:pt x="420" y="389"/>
                  </a:lnTo>
                  <a:lnTo>
                    <a:pt x="429" y="387"/>
                  </a:lnTo>
                  <a:lnTo>
                    <a:pt x="436" y="385"/>
                  </a:lnTo>
                  <a:lnTo>
                    <a:pt x="445" y="380"/>
                  </a:lnTo>
                  <a:lnTo>
                    <a:pt x="445" y="380"/>
                  </a:lnTo>
                  <a:lnTo>
                    <a:pt x="445" y="376"/>
                  </a:lnTo>
                  <a:lnTo>
                    <a:pt x="445" y="372"/>
                  </a:lnTo>
                  <a:lnTo>
                    <a:pt x="445" y="372"/>
                  </a:lnTo>
                  <a:lnTo>
                    <a:pt x="447" y="372"/>
                  </a:lnTo>
                  <a:lnTo>
                    <a:pt x="452" y="372"/>
                  </a:lnTo>
                  <a:lnTo>
                    <a:pt x="452" y="372"/>
                  </a:lnTo>
                  <a:lnTo>
                    <a:pt x="452" y="367"/>
                  </a:lnTo>
                  <a:lnTo>
                    <a:pt x="452" y="360"/>
                  </a:lnTo>
                  <a:lnTo>
                    <a:pt x="452" y="360"/>
                  </a:lnTo>
                  <a:lnTo>
                    <a:pt x="454" y="358"/>
                  </a:lnTo>
                  <a:lnTo>
                    <a:pt x="458" y="356"/>
                  </a:lnTo>
                  <a:lnTo>
                    <a:pt x="463" y="354"/>
                  </a:lnTo>
                  <a:lnTo>
                    <a:pt x="463" y="354"/>
                  </a:lnTo>
                  <a:lnTo>
                    <a:pt x="463" y="345"/>
                  </a:lnTo>
                  <a:lnTo>
                    <a:pt x="463" y="343"/>
                  </a:lnTo>
                  <a:lnTo>
                    <a:pt x="463" y="338"/>
                  </a:lnTo>
                  <a:lnTo>
                    <a:pt x="463" y="338"/>
                  </a:lnTo>
                  <a:lnTo>
                    <a:pt x="467" y="340"/>
                  </a:lnTo>
                  <a:lnTo>
                    <a:pt x="472" y="343"/>
                  </a:lnTo>
                  <a:lnTo>
                    <a:pt x="472" y="343"/>
                  </a:lnTo>
                  <a:lnTo>
                    <a:pt x="469" y="343"/>
                  </a:lnTo>
                  <a:lnTo>
                    <a:pt x="469" y="340"/>
                  </a:lnTo>
                  <a:lnTo>
                    <a:pt x="472" y="334"/>
                  </a:lnTo>
                  <a:lnTo>
                    <a:pt x="474" y="323"/>
                  </a:lnTo>
                  <a:lnTo>
                    <a:pt x="474" y="323"/>
                  </a:lnTo>
                  <a:lnTo>
                    <a:pt x="478" y="325"/>
                  </a:lnTo>
                  <a:lnTo>
                    <a:pt x="480" y="325"/>
                  </a:lnTo>
                  <a:lnTo>
                    <a:pt x="485" y="323"/>
                  </a:lnTo>
                  <a:lnTo>
                    <a:pt x="487" y="318"/>
                  </a:lnTo>
                  <a:lnTo>
                    <a:pt x="494" y="316"/>
                  </a:lnTo>
                  <a:lnTo>
                    <a:pt x="494" y="316"/>
                  </a:lnTo>
                  <a:lnTo>
                    <a:pt x="494" y="312"/>
                  </a:lnTo>
                  <a:lnTo>
                    <a:pt x="496" y="307"/>
                  </a:lnTo>
                  <a:lnTo>
                    <a:pt x="496" y="305"/>
                  </a:lnTo>
                  <a:lnTo>
                    <a:pt x="494" y="305"/>
                  </a:lnTo>
                  <a:lnTo>
                    <a:pt x="494" y="305"/>
                  </a:lnTo>
                  <a:lnTo>
                    <a:pt x="496" y="300"/>
                  </a:lnTo>
                  <a:lnTo>
                    <a:pt x="498" y="298"/>
                  </a:lnTo>
                  <a:lnTo>
                    <a:pt x="503" y="298"/>
                  </a:lnTo>
                  <a:lnTo>
                    <a:pt x="505" y="292"/>
                  </a:lnTo>
                  <a:lnTo>
                    <a:pt x="505" y="292"/>
                  </a:lnTo>
                  <a:lnTo>
                    <a:pt x="507" y="289"/>
                  </a:lnTo>
                  <a:lnTo>
                    <a:pt x="509" y="289"/>
                  </a:lnTo>
                  <a:lnTo>
                    <a:pt x="516" y="289"/>
                  </a:lnTo>
                  <a:lnTo>
                    <a:pt x="516" y="289"/>
                  </a:lnTo>
                  <a:lnTo>
                    <a:pt x="516" y="283"/>
                  </a:lnTo>
                  <a:lnTo>
                    <a:pt x="512" y="280"/>
                  </a:lnTo>
                  <a:lnTo>
                    <a:pt x="512" y="280"/>
                  </a:lnTo>
                  <a:lnTo>
                    <a:pt x="520" y="276"/>
                  </a:lnTo>
                  <a:lnTo>
                    <a:pt x="527" y="274"/>
                  </a:lnTo>
                  <a:lnTo>
                    <a:pt x="538" y="269"/>
                  </a:lnTo>
                  <a:lnTo>
                    <a:pt x="538" y="269"/>
                  </a:lnTo>
                  <a:lnTo>
                    <a:pt x="540" y="267"/>
                  </a:lnTo>
                  <a:lnTo>
                    <a:pt x="540" y="265"/>
                  </a:lnTo>
                  <a:lnTo>
                    <a:pt x="540" y="260"/>
                  </a:lnTo>
                  <a:lnTo>
                    <a:pt x="543" y="254"/>
                  </a:lnTo>
                  <a:lnTo>
                    <a:pt x="543" y="254"/>
                  </a:lnTo>
                  <a:lnTo>
                    <a:pt x="549" y="252"/>
                  </a:lnTo>
                  <a:lnTo>
                    <a:pt x="554" y="247"/>
                  </a:lnTo>
                  <a:lnTo>
                    <a:pt x="554" y="243"/>
                  </a:lnTo>
                  <a:lnTo>
                    <a:pt x="554" y="243"/>
                  </a:lnTo>
                  <a:lnTo>
                    <a:pt x="554" y="240"/>
                  </a:lnTo>
                  <a:lnTo>
                    <a:pt x="556" y="240"/>
                  </a:lnTo>
                  <a:lnTo>
                    <a:pt x="561" y="240"/>
                  </a:lnTo>
                  <a:lnTo>
                    <a:pt x="563" y="238"/>
                  </a:lnTo>
                  <a:lnTo>
                    <a:pt x="565" y="236"/>
                  </a:lnTo>
                  <a:lnTo>
                    <a:pt x="565" y="232"/>
                  </a:lnTo>
                  <a:lnTo>
                    <a:pt x="565" y="232"/>
                  </a:lnTo>
                  <a:lnTo>
                    <a:pt x="576" y="229"/>
                  </a:lnTo>
                  <a:lnTo>
                    <a:pt x="585" y="232"/>
                  </a:lnTo>
                  <a:lnTo>
                    <a:pt x="589" y="229"/>
                  </a:lnTo>
                  <a:lnTo>
                    <a:pt x="594" y="227"/>
                  </a:lnTo>
                  <a:lnTo>
                    <a:pt x="596" y="223"/>
                  </a:lnTo>
                  <a:lnTo>
                    <a:pt x="596" y="216"/>
                  </a:lnTo>
                  <a:lnTo>
                    <a:pt x="596" y="216"/>
                  </a:lnTo>
                  <a:lnTo>
                    <a:pt x="603" y="218"/>
                  </a:lnTo>
                  <a:lnTo>
                    <a:pt x="612" y="218"/>
                  </a:lnTo>
                  <a:lnTo>
                    <a:pt x="621" y="218"/>
                  </a:lnTo>
                  <a:lnTo>
                    <a:pt x="625" y="218"/>
                  </a:lnTo>
                  <a:lnTo>
                    <a:pt x="629" y="220"/>
                  </a:lnTo>
                  <a:lnTo>
                    <a:pt x="629" y="220"/>
                  </a:lnTo>
                  <a:lnTo>
                    <a:pt x="634" y="216"/>
                  </a:lnTo>
                  <a:lnTo>
                    <a:pt x="638" y="209"/>
                  </a:lnTo>
                  <a:lnTo>
                    <a:pt x="638" y="209"/>
                  </a:lnTo>
                  <a:lnTo>
                    <a:pt x="643" y="207"/>
                  </a:lnTo>
                  <a:lnTo>
                    <a:pt x="645" y="209"/>
                  </a:lnTo>
                  <a:lnTo>
                    <a:pt x="652" y="211"/>
                  </a:lnTo>
                  <a:lnTo>
                    <a:pt x="656" y="211"/>
                  </a:lnTo>
                  <a:lnTo>
                    <a:pt x="656" y="205"/>
                  </a:lnTo>
                  <a:lnTo>
                    <a:pt x="656" y="205"/>
                  </a:lnTo>
                  <a:lnTo>
                    <a:pt x="661" y="207"/>
                  </a:lnTo>
                  <a:lnTo>
                    <a:pt x="665" y="211"/>
                  </a:lnTo>
                  <a:lnTo>
                    <a:pt x="667" y="214"/>
                  </a:lnTo>
                  <a:lnTo>
                    <a:pt x="672" y="216"/>
                  </a:lnTo>
                  <a:lnTo>
                    <a:pt x="672" y="216"/>
                  </a:lnTo>
                  <a:lnTo>
                    <a:pt x="676" y="214"/>
                  </a:lnTo>
                  <a:lnTo>
                    <a:pt x="678" y="211"/>
                  </a:lnTo>
                  <a:lnTo>
                    <a:pt x="681" y="207"/>
                  </a:lnTo>
                  <a:lnTo>
                    <a:pt x="687" y="209"/>
                  </a:lnTo>
                  <a:lnTo>
                    <a:pt x="687" y="209"/>
                  </a:lnTo>
                  <a:lnTo>
                    <a:pt x="687" y="211"/>
                  </a:lnTo>
                  <a:lnTo>
                    <a:pt x="685" y="216"/>
                  </a:lnTo>
                  <a:lnTo>
                    <a:pt x="685" y="218"/>
                  </a:lnTo>
                  <a:lnTo>
                    <a:pt x="683" y="220"/>
                  </a:lnTo>
                  <a:lnTo>
                    <a:pt x="683" y="220"/>
                  </a:lnTo>
                  <a:lnTo>
                    <a:pt x="687" y="218"/>
                  </a:lnTo>
                  <a:lnTo>
                    <a:pt x="696" y="214"/>
                  </a:lnTo>
                  <a:lnTo>
                    <a:pt x="705" y="209"/>
                  </a:lnTo>
                  <a:lnTo>
                    <a:pt x="709" y="211"/>
                  </a:lnTo>
                  <a:lnTo>
                    <a:pt x="714" y="214"/>
                  </a:lnTo>
                  <a:lnTo>
                    <a:pt x="714" y="214"/>
                  </a:lnTo>
                  <a:lnTo>
                    <a:pt x="716" y="214"/>
                  </a:lnTo>
                  <a:lnTo>
                    <a:pt x="716" y="214"/>
                  </a:lnTo>
                  <a:lnTo>
                    <a:pt x="718" y="214"/>
                  </a:lnTo>
                  <a:lnTo>
                    <a:pt x="721" y="214"/>
                  </a:lnTo>
                  <a:lnTo>
                    <a:pt x="721" y="214"/>
                  </a:lnTo>
                  <a:lnTo>
                    <a:pt x="734" y="216"/>
                  </a:lnTo>
                  <a:lnTo>
                    <a:pt x="741" y="216"/>
                  </a:lnTo>
                  <a:lnTo>
                    <a:pt x="747" y="216"/>
                  </a:lnTo>
                  <a:lnTo>
                    <a:pt x="747" y="216"/>
                  </a:lnTo>
                  <a:lnTo>
                    <a:pt x="749" y="223"/>
                  </a:lnTo>
                  <a:lnTo>
                    <a:pt x="749" y="225"/>
                  </a:lnTo>
                  <a:lnTo>
                    <a:pt x="747" y="227"/>
                  </a:lnTo>
                  <a:lnTo>
                    <a:pt x="747" y="227"/>
                  </a:lnTo>
                  <a:lnTo>
                    <a:pt x="745" y="227"/>
                  </a:lnTo>
                  <a:lnTo>
                    <a:pt x="741" y="227"/>
                  </a:lnTo>
                  <a:lnTo>
                    <a:pt x="741" y="227"/>
                  </a:lnTo>
                  <a:lnTo>
                    <a:pt x="738" y="234"/>
                  </a:lnTo>
                  <a:lnTo>
                    <a:pt x="736" y="236"/>
                  </a:lnTo>
                  <a:lnTo>
                    <a:pt x="734" y="236"/>
                  </a:lnTo>
                  <a:lnTo>
                    <a:pt x="734" y="236"/>
                  </a:lnTo>
                  <a:lnTo>
                    <a:pt x="736" y="238"/>
                  </a:lnTo>
                  <a:lnTo>
                    <a:pt x="741" y="240"/>
                  </a:lnTo>
                  <a:lnTo>
                    <a:pt x="752" y="240"/>
                  </a:lnTo>
                  <a:lnTo>
                    <a:pt x="772" y="236"/>
                  </a:lnTo>
                  <a:lnTo>
                    <a:pt x="772" y="236"/>
                  </a:lnTo>
                  <a:lnTo>
                    <a:pt x="776" y="236"/>
                  </a:lnTo>
                  <a:lnTo>
                    <a:pt x="776" y="238"/>
                  </a:lnTo>
                  <a:lnTo>
                    <a:pt x="778" y="240"/>
                  </a:lnTo>
                  <a:lnTo>
                    <a:pt x="778" y="243"/>
                  </a:lnTo>
                  <a:lnTo>
                    <a:pt x="778" y="243"/>
                  </a:lnTo>
                  <a:lnTo>
                    <a:pt x="783" y="245"/>
                  </a:lnTo>
                  <a:lnTo>
                    <a:pt x="785" y="243"/>
                  </a:lnTo>
                  <a:lnTo>
                    <a:pt x="790" y="245"/>
                  </a:lnTo>
                  <a:lnTo>
                    <a:pt x="790" y="247"/>
                  </a:lnTo>
                  <a:lnTo>
                    <a:pt x="790" y="247"/>
                  </a:lnTo>
                  <a:lnTo>
                    <a:pt x="798" y="245"/>
                  </a:lnTo>
                  <a:lnTo>
                    <a:pt x="807" y="247"/>
                  </a:lnTo>
                  <a:lnTo>
                    <a:pt x="818" y="252"/>
                  </a:lnTo>
                  <a:lnTo>
                    <a:pt x="830" y="256"/>
                  </a:lnTo>
                  <a:lnTo>
                    <a:pt x="834" y="256"/>
                  </a:lnTo>
                  <a:lnTo>
                    <a:pt x="838" y="254"/>
                  </a:lnTo>
                  <a:lnTo>
                    <a:pt x="838" y="254"/>
                  </a:lnTo>
                  <a:lnTo>
                    <a:pt x="838" y="258"/>
                  </a:lnTo>
                  <a:lnTo>
                    <a:pt x="841" y="260"/>
                  </a:lnTo>
                  <a:lnTo>
                    <a:pt x="845" y="263"/>
                  </a:lnTo>
                  <a:lnTo>
                    <a:pt x="850" y="265"/>
                  </a:lnTo>
                  <a:lnTo>
                    <a:pt x="850" y="267"/>
                  </a:lnTo>
                  <a:lnTo>
                    <a:pt x="852" y="269"/>
                  </a:lnTo>
                  <a:lnTo>
                    <a:pt x="852" y="269"/>
                  </a:lnTo>
                  <a:lnTo>
                    <a:pt x="865" y="269"/>
                  </a:lnTo>
                  <a:lnTo>
                    <a:pt x="870" y="272"/>
                  </a:lnTo>
                  <a:lnTo>
                    <a:pt x="865" y="278"/>
                  </a:lnTo>
                  <a:lnTo>
                    <a:pt x="865" y="278"/>
                  </a:lnTo>
                  <a:lnTo>
                    <a:pt x="878" y="278"/>
                  </a:lnTo>
                  <a:lnTo>
                    <a:pt x="883" y="280"/>
                  </a:lnTo>
                  <a:lnTo>
                    <a:pt x="890" y="280"/>
                  </a:lnTo>
                  <a:lnTo>
                    <a:pt x="890" y="280"/>
                  </a:lnTo>
                  <a:lnTo>
                    <a:pt x="890" y="285"/>
                  </a:lnTo>
                  <a:lnTo>
                    <a:pt x="890" y="289"/>
                  </a:lnTo>
                  <a:lnTo>
                    <a:pt x="890" y="289"/>
                  </a:lnTo>
                  <a:lnTo>
                    <a:pt x="892" y="289"/>
                  </a:lnTo>
                  <a:lnTo>
                    <a:pt x="894" y="289"/>
                  </a:lnTo>
                  <a:lnTo>
                    <a:pt x="901" y="289"/>
                  </a:lnTo>
                  <a:lnTo>
                    <a:pt x="901" y="289"/>
                  </a:lnTo>
                  <a:lnTo>
                    <a:pt x="903" y="305"/>
                  </a:lnTo>
                  <a:lnTo>
                    <a:pt x="901" y="323"/>
                  </a:lnTo>
                  <a:lnTo>
                    <a:pt x="901" y="323"/>
                  </a:lnTo>
                  <a:lnTo>
                    <a:pt x="898" y="320"/>
                  </a:lnTo>
                  <a:lnTo>
                    <a:pt x="896" y="320"/>
                  </a:lnTo>
                  <a:lnTo>
                    <a:pt x="890" y="320"/>
                  </a:lnTo>
                  <a:lnTo>
                    <a:pt x="885" y="325"/>
                  </a:lnTo>
                  <a:lnTo>
                    <a:pt x="878" y="327"/>
                  </a:lnTo>
                  <a:lnTo>
                    <a:pt x="878" y="327"/>
                  </a:lnTo>
                  <a:lnTo>
                    <a:pt x="870" y="325"/>
                  </a:lnTo>
                  <a:lnTo>
                    <a:pt x="861" y="323"/>
                  </a:lnTo>
                  <a:lnTo>
                    <a:pt x="852" y="323"/>
                  </a:lnTo>
                  <a:lnTo>
                    <a:pt x="847" y="323"/>
                  </a:lnTo>
                  <a:lnTo>
                    <a:pt x="843" y="327"/>
                  </a:lnTo>
                  <a:lnTo>
                    <a:pt x="843" y="327"/>
                  </a:lnTo>
                  <a:lnTo>
                    <a:pt x="841" y="327"/>
                  </a:lnTo>
                  <a:lnTo>
                    <a:pt x="841" y="325"/>
                  </a:lnTo>
                  <a:lnTo>
                    <a:pt x="838" y="318"/>
                  </a:lnTo>
                  <a:lnTo>
                    <a:pt x="838" y="318"/>
                  </a:lnTo>
                  <a:lnTo>
                    <a:pt x="836" y="318"/>
                  </a:lnTo>
                  <a:lnTo>
                    <a:pt x="834" y="320"/>
                  </a:lnTo>
                  <a:lnTo>
                    <a:pt x="832" y="323"/>
                  </a:lnTo>
                  <a:lnTo>
                    <a:pt x="832" y="323"/>
                  </a:lnTo>
                  <a:lnTo>
                    <a:pt x="830" y="323"/>
                  </a:lnTo>
                  <a:lnTo>
                    <a:pt x="827" y="318"/>
                  </a:lnTo>
                  <a:lnTo>
                    <a:pt x="825" y="316"/>
                  </a:lnTo>
                  <a:lnTo>
                    <a:pt x="825" y="316"/>
                  </a:lnTo>
                  <a:lnTo>
                    <a:pt x="818" y="316"/>
                  </a:lnTo>
                  <a:lnTo>
                    <a:pt x="814" y="318"/>
                  </a:lnTo>
                  <a:lnTo>
                    <a:pt x="810" y="318"/>
                  </a:lnTo>
                  <a:lnTo>
                    <a:pt x="810" y="312"/>
                  </a:lnTo>
                  <a:lnTo>
                    <a:pt x="810" y="312"/>
                  </a:lnTo>
                  <a:lnTo>
                    <a:pt x="803" y="314"/>
                  </a:lnTo>
                  <a:lnTo>
                    <a:pt x="798" y="314"/>
                  </a:lnTo>
                  <a:lnTo>
                    <a:pt x="787" y="312"/>
                  </a:lnTo>
                  <a:lnTo>
                    <a:pt x="787" y="312"/>
                  </a:lnTo>
                  <a:lnTo>
                    <a:pt x="787" y="316"/>
                  </a:lnTo>
                  <a:lnTo>
                    <a:pt x="787" y="318"/>
                  </a:lnTo>
                  <a:lnTo>
                    <a:pt x="794" y="318"/>
                  </a:lnTo>
                  <a:lnTo>
                    <a:pt x="794" y="318"/>
                  </a:lnTo>
                  <a:lnTo>
                    <a:pt x="798" y="318"/>
                  </a:lnTo>
                  <a:lnTo>
                    <a:pt x="801" y="320"/>
                  </a:lnTo>
                  <a:lnTo>
                    <a:pt x="803" y="323"/>
                  </a:lnTo>
                  <a:lnTo>
                    <a:pt x="805" y="323"/>
                  </a:lnTo>
                  <a:lnTo>
                    <a:pt x="805" y="323"/>
                  </a:lnTo>
                  <a:lnTo>
                    <a:pt x="803" y="327"/>
                  </a:lnTo>
                  <a:lnTo>
                    <a:pt x="803" y="329"/>
                  </a:lnTo>
                  <a:lnTo>
                    <a:pt x="805" y="329"/>
                  </a:lnTo>
                  <a:lnTo>
                    <a:pt x="810" y="332"/>
                  </a:lnTo>
                  <a:lnTo>
                    <a:pt x="810" y="332"/>
                  </a:lnTo>
                  <a:lnTo>
                    <a:pt x="810" y="334"/>
                  </a:lnTo>
                  <a:lnTo>
                    <a:pt x="810" y="338"/>
                  </a:lnTo>
                  <a:lnTo>
                    <a:pt x="810" y="338"/>
                  </a:lnTo>
                  <a:lnTo>
                    <a:pt x="814" y="340"/>
                  </a:lnTo>
                  <a:lnTo>
                    <a:pt x="816" y="343"/>
                  </a:lnTo>
                  <a:lnTo>
                    <a:pt x="816" y="345"/>
                  </a:lnTo>
                  <a:lnTo>
                    <a:pt x="816" y="345"/>
                  </a:lnTo>
                  <a:lnTo>
                    <a:pt x="821" y="356"/>
                  </a:lnTo>
                  <a:lnTo>
                    <a:pt x="823" y="363"/>
                  </a:lnTo>
                  <a:lnTo>
                    <a:pt x="825" y="372"/>
                  </a:lnTo>
                  <a:lnTo>
                    <a:pt x="825" y="372"/>
                  </a:lnTo>
                  <a:lnTo>
                    <a:pt x="825" y="376"/>
                  </a:lnTo>
                  <a:lnTo>
                    <a:pt x="830" y="378"/>
                  </a:lnTo>
                  <a:lnTo>
                    <a:pt x="836" y="380"/>
                  </a:lnTo>
                  <a:lnTo>
                    <a:pt x="845" y="383"/>
                  </a:lnTo>
                  <a:lnTo>
                    <a:pt x="850" y="385"/>
                  </a:lnTo>
                  <a:lnTo>
                    <a:pt x="852" y="387"/>
                  </a:lnTo>
                  <a:lnTo>
                    <a:pt x="852" y="387"/>
                  </a:lnTo>
                  <a:lnTo>
                    <a:pt x="856" y="383"/>
                  </a:lnTo>
                  <a:lnTo>
                    <a:pt x="858" y="380"/>
                  </a:lnTo>
                  <a:lnTo>
                    <a:pt x="863" y="380"/>
                  </a:lnTo>
                  <a:lnTo>
                    <a:pt x="863" y="380"/>
                  </a:lnTo>
                  <a:lnTo>
                    <a:pt x="861" y="376"/>
                  </a:lnTo>
                  <a:lnTo>
                    <a:pt x="858" y="374"/>
                  </a:lnTo>
                  <a:lnTo>
                    <a:pt x="852" y="372"/>
                  </a:lnTo>
                  <a:lnTo>
                    <a:pt x="845" y="369"/>
                  </a:lnTo>
                  <a:lnTo>
                    <a:pt x="838" y="365"/>
                  </a:lnTo>
                  <a:lnTo>
                    <a:pt x="838" y="365"/>
                  </a:lnTo>
                  <a:lnTo>
                    <a:pt x="841" y="360"/>
                  </a:lnTo>
                  <a:lnTo>
                    <a:pt x="843" y="358"/>
                  </a:lnTo>
                  <a:lnTo>
                    <a:pt x="850" y="356"/>
                  </a:lnTo>
                  <a:lnTo>
                    <a:pt x="861" y="358"/>
                  </a:lnTo>
                  <a:lnTo>
                    <a:pt x="870" y="358"/>
                  </a:lnTo>
                  <a:lnTo>
                    <a:pt x="870" y="358"/>
                  </a:lnTo>
                  <a:lnTo>
                    <a:pt x="870" y="360"/>
                  </a:lnTo>
                  <a:lnTo>
                    <a:pt x="872" y="360"/>
                  </a:lnTo>
                  <a:lnTo>
                    <a:pt x="876" y="360"/>
                  </a:lnTo>
                  <a:lnTo>
                    <a:pt x="881" y="363"/>
                  </a:lnTo>
                  <a:lnTo>
                    <a:pt x="883" y="365"/>
                  </a:lnTo>
                  <a:lnTo>
                    <a:pt x="881" y="369"/>
                  </a:lnTo>
                  <a:lnTo>
                    <a:pt x="881" y="369"/>
                  </a:lnTo>
                  <a:lnTo>
                    <a:pt x="885" y="369"/>
                  </a:lnTo>
                  <a:lnTo>
                    <a:pt x="887" y="369"/>
                  </a:lnTo>
                  <a:lnTo>
                    <a:pt x="894" y="367"/>
                  </a:lnTo>
                  <a:lnTo>
                    <a:pt x="896" y="365"/>
                  </a:lnTo>
                  <a:lnTo>
                    <a:pt x="896" y="372"/>
                  </a:lnTo>
                  <a:lnTo>
                    <a:pt x="896" y="372"/>
                  </a:lnTo>
                  <a:lnTo>
                    <a:pt x="901" y="369"/>
                  </a:lnTo>
                  <a:lnTo>
                    <a:pt x="901" y="367"/>
                  </a:lnTo>
                  <a:lnTo>
                    <a:pt x="901" y="360"/>
                  </a:lnTo>
                  <a:lnTo>
                    <a:pt x="894" y="356"/>
                  </a:lnTo>
                  <a:lnTo>
                    <a:pt x="890" y="354"/>
                  </a:lnTo>
                  <a:lnTo>
                    <a:pt x="890" y="354"/>
                  </a:lnTo>
                  <a:lnTo>
                    <a:pt x="892" y="349"/>
                  </a:lnTo>
                  <a:lnTo>
                    <a:pt x="896" y="345"/>
                  </a:lnTo>
                  <a:lnTo>
                    <a:pt x="907" y="343"/>
                  </a:lnTo>
                  <a:lnTo>
                    <a:pt x="907" y="343"/>
                  </a:lnTo>
                  <a:lnTo>
                    <a:pt x="912" y="338"/>
                  </a:lnTo>
                  <a:lnTo>
                    <a:pt x="914" y="332"/>
                  </a:lnTo>
                  <a:lnTo>
                    <a:pt x="916" y="327"/>
                  </a:lnTo>
                  <a:lnTo>
                    <a:pt x="918" y="323"/>
                  </a:lnTo>
                  <a:lnTo>
                    <a:pt x="918" y="323"/>
                  </a:lnTo>
                  <a:lnTo>
                    <a:pt x="930" y="323"/>
                  </a:lnTo>
                  <a:lnTo>
                    <a:pt x="938" y="325"/>
                  </a:lnTo>
                  <a:lnTo>
                    <a:pt x="954" y="332"/>
                  </a:lnTo>
                  <a:lnTo>
                    <a:pt x="954" y="332"/>
                  </a:lnTo>
                  <a:lnTo>
                    <a:pt x="956" y="329"/>
                  </a:lnTo>
                  <a:lnTo>
                    <a:pt x="956" y="327"/>
                  </a:lnTo>
                  <a:lnTo>
                    <a:pt x="958" y="325"/>
                  </a:lnTo>
                  <a:lnTo>
                    <a:pt x="961" y="323"/>
                  </a:lnTo>
                  <a:lnTo>
                    <a:pt x="961" y="323"/>
                  </a:lnTo>
                  <a:lnTo>
                    <a:pt x="961" y="318"/>
                  </a:lnTo>
                  <a:lnTo>
                    <a:pt x="958" y="316"/>
                  </a:lnTo>
                  <a:lnTo>
                    <a:pt x="954" y="312"/>
                  </a:lnTo>
                  <a:lnTo>
                    <a:pt x="954" y="312"/>
                  </a:lnTo>
                  <a:lnTo>
                    <a:pt x="956" y="300"/>
                  </a:lnTo>
                  <a:lnTo>
                    <a:pt x="958" y="292"/>
                  </a:lnTo>
                  <a:lnTo>
                    <a:pt x="958" y="280"/>
                  </a:lnTo>
                  <a:lnTo>
                    <a:pt x="956" y="269"/>
                  </a:lnTo>
                  <a:lnTo>
                    <a:pt x="956" y="269"/>
                  </a:lnTo>
                  <a:lnTo>
                    <a:pt x="974" y="269"/>
                  </a:lnTo>
                  <a:lnTo>
                    <a:pt x="981" y="272"/>
                  </a:lnTo>
                  <a:lnTo>
                    <a:pt x="987" y="274"/>
                  </a:lnTo>
                  <a:lnTo>
                    <a:pt x="987" y="274"/>
                  </a:lnTo>
                  <a:lnTo>
                    <a:pt x="994" y="276"/>
                  </a:lnTo>
                  <a:lnTo>
                    <a:pt x="999" y="278"/>
                  </a:lnTo>
                  <a:lnTo>
                    <a:pt x="999" y="285"/>
                  </a:lnTo>
                  <a:lnTo>
                    <a:pt x="999" y="285"/>
                  </a:lnTo>
                  <a:lnTo>
                    <a:pt x="976" y="285"/>
                  </a:lnTo>
                  <a:lnTo>
                    <a:pt x="976" y="285"/>
                  </a:lnTo>
                  <a:lnTo>
                    <a:pt x="976" y="296"/>
                  </a:lnTo>
                  <a:lnTo>
                    <a:pt x="976" y="296"/>
                  </a:lnTo>
                  <a:lnTo>
                    <a:pt x="983" y="300"/>
                  </a:lnTo>
                  <a:lnTo>
                    <a:pt x="987" y="300"/>
                  </a:lnTo>
                  <a:lnTo>
                    <a:pt x="990" y="298"/>
                  </a:lnTo>
                  <a:lnTo>
                    <a:pt x="996" y="300"/>
                  </a:lnTo>
                  <a:lnTo>
                    <a:pt x="996" y="300"/>
                  </a:lnTo>
                  <a:lnTo>
                    <a:pt x="996" y="300"/>
                  </a:lnTo>
                  <a:lnTo>
                    <a:pt x="996" y="303"/>
                  </a:lnTo>
                  <a:lnTo>
                    <a:pt x="992" y="303"/>
                  </a:lnTo>
                  <a:lnTo>
                    <a:pt x="983" y="305"/>
                  </a:lnTo>
                  <a:lnTo>
                    <a:pt x="983" y="305"/>
                  </a:lnTo>
                  <a:lnTo>
                    <a:pt x="983" y="305"/>
                  </a:lnTo>
                  <a:lnTo>
                    <a:pt x="985" y="307"/>
                  </a:lnTo>
                  <a:lnTo>
                    <a:pt x="987" y="307"/>
                  </a:lnTo>
                  <a:lnTo>
                    <a:pt x="994" y="307"/>
                  </a:lnTo>
                  <a:lnTo>
                    <a:pt x="996" y="309"/>
                  </a:lnTo>
                  <a:lnTo>
                    <a:pt x="999" y="312"/>
                  </a:lnTo>
                  <a:lnTo>
                    <a:pt x="999" y="312"/>
                  </a:lnTo>
                  <a:lnTo>
                    <a:pt x="1010" y="305"/>
                  </a:lnTo>
                  <a:lnTo>
                    <a:pt x="1019" y="296"/>
                  </a:lnTo>
                  <a:lnTo>
                    <a:pt x="1019" y="296"/>
                  </a:lnTo>
                  <a:lnTo>
                    <a:pt x="1021" y="294"/>
                  </a:lnTo>
                  <a:lnTo>
                    <a:pt x="1023" y="292"/>
                  </a:lnTo>
                  <a:lnTo>
                    <a:pt x="1023" y="289"/>
                  </a:lnTo>
                  <a:lnTo>
                    <a:pt x="1023" y="289"/>
                  </a:lnTo>
                  <a:lnTo>
                    <a:pt x="1027" y="289"/>
                  </a:lnTo>
                  <a:lnTo>
                    <a:pt x="1032" y="289"/>
                  </a:lnTo>
                  <a:lnTo>
                    <a:pt x="1039" y="285"/>
                  </a:lnTo>
                  <a:lnTo>
                    <a:pt x="1043" y="283"/>
                  </a:lnTo>
                  <a:lnTo>
                    <a:pt x="1047" y="280"/>
                  </a:lnTo>
                  <a:lnTo>
                    <a:pt x="1052" y="280"/>
                  </a:lnTo>
                  <a:lnTo>
                    <a:pt x="1052" y="280"/>
                  </a:lnTo>
                  <a:lnTo>
                    <a:pt x="1059" y="278"/>
                  </a:lnTo>
                  <a:lnTo>
                    <a:pt x="1059" y="274"/>
                  </a:lnTo>
                  <a:lnTo>
                    <a:pt x="1061" y="269"/>
                  </a:lnTo>
                  <a:lnTo>
                    <a:pt x="1061" y="269"/>
                  </a:lnTo>
                  <a:lnTo>
                    <a:pt x="1065" y="269"/>
                  </a:lnTo>
                  <a:lnTo>
                    <a:pt x="1067" y="267"/>
                  </a:lnTo>
                  <a:lnTo>
                    <a:pt x="1072" y="263"/>
                  </a:lnTo>
                  <a:lnTo>
                    <a:pt x="1072" y="263"/>
                  </a:lnTo>
                  <a:lnTo>
                    <a:pt x="1076" y="265"/>
                  </a:lnTo>
                  <a:lnTo>
                    <a:pt x="1083" y="267"/>
                  </a:lnTo>
                  <a:lnTo>
                    <a:pt x="1092" y="263"/>
                  </a:lnTo>
                  <a:lnTo>
                    <a:pt x="1103" y="258"/>
                  </a:lnTo>
                  <a:lnTo>
                    <a:pt x="1114" y="254"/>
                  </a:lnTo>
                  <a:lnTo>
                    <a:pt x="1114" y="254"/>
                  </a:lnTo>
                  <a:lnTo>
                    <a:pt x="1114" y="269"/>
                  </a:lnTo>
                  <a:lnTo>
                    <a:pt x="1114" y="269"/>
                  </a:lnTo>
                  <a:lnTo>
                    <a:pt x="1132" y="269"/>
                  </a:lnTo>
                  <a:lnTo>
                    <a:pt x="1147" y="267"/>
                  </a:lnTo>
                  <a:lnTo>
                    <a:pt x="1147" y="267"/>
                  </a:lnTo>
                  <a:lnTo>
                    <a:pt x="1152" y="267"/>
                  </a:lnTo>
                  <a:lnTo>
                    <a:pt x="1154" y="267"/>
                  </a:lnTo>
                  <a:lnTo>
                    <a:pt x="1154" y="267"/>
                  </a:lnTo>
                  <a:lnTo>
                    <a:pt x="1154" y="263"/>
                  </a:lnTo>
                  <a:lnTo>
                    <a:pt x="1154" y="263"/>
                  </a:lnTo>
                  <a:lnTo>
                    <a:pt x="1167" y="260"/>
                  </a:lnTo>
                  <a:lnTo>
                    <a:pt x="1172" y="256"/>
                  </a:lnTo>
                  <a:lnTo>
                    <a:pt x="1174" y="252"/>
                  </a:lnTo>
                  <a:lnTo>
                    <a:pt x="1174" y="252"/>
                  </a:lnTo>
                  <a:lnTo>
                    <a:pt x="1192" y="256"/>
                  </a:lnTo>
                  <a:lnTo>
                    <a:pt x="1199" y="260"/>
                  </a:lnTo>
                  <a:lnTo>
                    <a:pt x="1205" y="267"/>
                  </a:lnTo>
                  <a:lnTo>
                    <a:pt x="1205" y="267"/>
                  </a:lnTo>
                  <a:lnTo>
                    <a:pt x="1212" y="260"/>
                  </a:lnTo>
                  <a:lnTo>
                    <a:pt x="1216" y="254"/>
                  </a:lnTo>
                  <a:lnTo>
                    <a:pt x="1216" y="254"/>
                  </a:lnTo>
                  <a:lnTo>
                    <a:pt x="1214" y="252"/>
                  </a:lnTo>
                  <a:lnTo>
                    <a:pt x="1210" y="249"/>
                  </a:lnTo>
                  <a:lnTo>
                    <a:pt x="1208" y="245"/>
                  </a:lnTo>
                  <a:lnTo>
                    <a:pt x="1212" y="243"/>
                  </a:lnTo>
                  <a:lnTo>
                    <a:pt x="1212" y="243"/>
                  </a:lnTo>
                  <a:lnTo>
                    <a:pt x="1205" y="238"/>
                  </a:lnTo>
                  <a:lnTo>
                    <a:pt x="1199" y="234"/>
                  </a:lnTo>
                  <a:lnTo>
                    <a:pt x="1194" y="232"/>
                  </a:lnTo>
                  <a:lnTo>
                    <a:pt x="1192" y="227"/>
                  </a:lnTo>
                  <a:lnTo>
                    <a:pt x="1192" y="223"/>
                  </a:lnTo>
                  <a:lnTo>
                    <a:pt x="1194" y="216"/>
                  </a:lnTo>
                  <a:lnTo>
                    <a:pt x="1194" y="216"/>
                  </a:lnTo>
                  <a:lnTo>
                    <a:pt x="1201" y="223"/>
                  </a:lnTo>
                  <a:lnTo>
                    <a:pt x="1205" y="225"/>
                  </a:lnTo>
                  <a:lnTo>
                    <a:pt x="1212" y="227"/>
                  </a:lnTo>
                  <a:lnTo>
                    <a:pt x="1212" y="227"/>
                  </a:lnTo>
                  <a:lnTo>
                    <a:pt x="1221" y="234"/>
                  </a:lnTo>
                  <a:lnTo>
                    <a:pt x="1228" y="236"/>
                  </a:lnTo>
                  <a:lnTo>
                    <a:pt x="1234" y="236"/>
                  </a:lnTo>
                  <a:lnTo>
                    <a:pt x="1234" y="236"/>
                  </a:lnTo>
                  <a:lnTo>
                    <a:pt x="1239" y="234"/>
                  </a:lnTo>
                  <a:lnTo>
                    <a:pt x="1239" y="232"/>
                  </a:lnTo>
                  <a:lnTo>
                    <a:pt x="1239" y="232"/>
                  </a:lnTo>
                  <a:lnTo>
                    <a:pt x="1241" y="232"/>
                  </a:lnTo>
                  <a:lnTo>
                    <a:pt x="1243" y="234"/>
                  </a:lnTo>
                  <a:lnTo>
                    <a:pt x="1245" y="234"/>
                  </a:lnTo>
                  <a:lnTo>
                    <a:pt x="1245" y="232"/>
                  </a:lnTo>
                  <a:lnTo>
                    <a:pt x="1245" y="232"/>
                  </a:lnTo>
                  <a:lnTo>
                    <a:pt x="1250" y="232"/>
                  </a:lnTo>
                  <a:lnTo>
                    <a:pt x="1252" y="234"/>
                  </a:lnTo>
                  <a:lnTo>
                    <a:pt x="1254" y="240"/>
                  </a:lnTo>
                  <a:lnTo>
                    <a:pt x="1254" y="240"/>
                  </a:lnTo>
                  <a:lnTo>
                    <a:pt x="1263" y="240"/>
                  </a:lnTo>
                  <a:lnTo>
                    <a:pt x="1265" y="243"/>
                  </a:lnTo>
                  <a:lnTo>
                    <a:pt x="1265" y="247"/>
                  </a:lnTo>
                  <a:lnTo>
                    <a:pt x="1265" y="247"/>
                  </a:lnTo>
                  <a:lnTo>
                    <a:pt x="1274" y="245"/>
                  </a:lnTo>
                  <a:lnTo>
                    <a:pt x="1281" y="245"/>
                  </a:lnTo>
                  <a:lnTo>
                    <a:pt x="1288" y="245"/>
                  </a:lnTo>
                  <a:lnTo>
                    <a:pt x="1296" y="243"/>
                  </a:lnTo>
                  <a:lnTo>
                    <a:pt x="1296" y="243"/>
                  </a:lnTo>
                  <a:lnTo>
                    <a:pt x="1294" y="247"/>
                  </a:lnTo>
                  <a:lnTo>
                    <a:pt x="1296" y="249"/>
                  </a:lnTo>
                  <a:lnTo>
                    <a:pt x="1299" y="252"/>
                  </a:lnTo>
                  <a:lnTo>
                    <a:pt x="1303" y="252"/>
                  </a:lnTo>
                  <a:lnTo>
                    <a:pt x="1305" y="254"/>
                  </a:lnTo>
                  <a:lnTo>
                    <a:pt x="1303" y="258"/>
                  </a:lnTo>
                  <a:lnTo>
                    <a:pt x="1303" y="258"/>
                  </a:lnTo>
                  <a:lnTo>
                    <a:pt x="1308" y="258"/>
                  </a:lnTo>
                  <a:lnTo>
                    <a:pt x="1312" y="260"/>
                  </a:lnTo>
                  <a:lnTo>
                    <a:pt x="1314" y="267"/>
                  </a:lnTo>
                  <a:lnTo>
                    <a:pt x="1314" y="267"/>
                  </a:lnTo>
                  <a:lnTo>
                    <a:pt x="1323" y="267"/>
                  </a:lnTo>
                  <a:lnTo>
                    <a:pt x="1328" y="269"/>
                  </a:lnTo>
                  <a:lnTo>
                    <a:pt x="1334" y="269"/>
                  </a:lnTo>
                  <a:lnTo>
                    <a:pt x="1341" y="269"/>
                  </a:lnTo>
                  <a:lnTo>
                    <a:pt x="1341" y="269"/>
                  </a:lnTo>
                  <a:lnTo>
                    <a:pt x="1343" y="263"/>
                  </a:lnTo>
                  <a:lnTo>
                    <a:pt x="1341" y="258"/>
                  </a:lnTo>
                  <a:lnTo>
                    <a:pt x="1339" y="254"/>
                  </a:lnTo>
                  <a:lnTo>
                    <a:pt x="1334" y="252"/>
                  </a:lnTo>
                  <a:lnTo>
                    <a:pt x="1330" y="252"/>
                  </a:lnTo>
                  <a:lnTo>
                    <a:pt x="1328" y="247"/>
                  </a:lnTo>
                  <a:lnTo>
                    <a:pt x="1325" y="243"/>
                  </a:lnTo>
                  <a:lnTo>
                    <a:pt x="1325" y="236"/>
                  </a:lnTo>
                  <a:lnTo>
                    <a:pt x="1325" y="236"/>
                  </a:lnTo>
                  <a:lnTo>
                    <a:pt x="1325" y="234"/>
                  </a:lnTo>
                  <a:lnTo>
                    <a:pt x="1323" y="234"/>
                  </a:lnTo>
                  <a:lnTo>
                    <a:pt x="1319" y="236"/>
                  </a:lnTo>
                  <a:lnTo>
                    <a:pt x="1314" y="236"/>
                  </a:lnTo>
                  <a:lnTo>
                    <a:pt x="1314" y="236"/>
                  </a:lnTo>
                  <a:lnTo>
                    <a:pt x="1316" y="229"/>
                  </a:lnTo>
                  <a:lnTo>
                    <a:pt x="1319" y="225"/>
                  </a:lnTo>
                  <a:lnTo>
                    <a:pt x="1319" y="220"/>
                  </a:lnTo>
                  <a:lnTo>
                    <a:pt x="1319" y="214"/>
                  </a:lnTo>
                  <a:lnTo>
                    <a:pt x="1319" y="214"/>
                  </a:lnTo>
                  <a:lnTo>
                    <a:pt x="1319" y="211"/>
                  </a:lnTo>
                  <a:lnTo>
                    <a:pt x="1316" y="209"/>
                  </a:lnTo>
                  <a:lnTo>
                    <a:pt x="1312" y="209"/>
                  </a:lnTo>
                  <a:lnTo>
                    <a:pt x="1312" y="209"/>
                  </a:lnTo>
                  <a:lnTo>
                    <a:pt x="1314" y="205"/>
                  </a:lnTo>
                  <a:lnTo>
                    <a:pt x="1314" y="203"/>
                  </a:lnTo>
                  <a:lnTo>
                    <a:pt x="1312" y="200"/>
                  </a:lnTo>
                  <a:lnTo>
                    <a:pt x="1312" y="200"/>
                  </a:lnTo>
                  <a:lnTo>
                    <a:pt x="1312" y="198"/>
                  </a:lnTo>
                  <a:lnTo>
                    <a:pt x="1316" y="194"/>
                  </a:lnTo>
                  <a:lnTo>
                    <a:pt x="1319" y="191"/>
                  </a:lnTo>
                  <a:lnTo>
                    <a:pt x="1319" y="187"/>
                  </a:lnTo>
                  <a:lnTo>
                    <a:pt x="1319" y="187"/>
                  </a:lnTo>
                  <a:lnTo>
                    <a:pt x="1323" y="185"/>
                  </a:lnTo>
                  <a:lnTo>
                    <a:pt x="1325" y="180"/>
                  </a:lnTo>
                  <a:lnTo>
                    <a:pt x="1328" y="178"/>
                  </a:lnTo>
                  <a:lnTo>
                    <a:pt x="1334" y="178"/>
                  </a:lnTo>
                  <a:lnTo>
                    <a:pt x="1334" y="178"/>
                  </a:lnTo>
                  <a:lnTo>
                    <a:pt x="1334" y="174"/>
                  </a:lnTo>
                  <a:lnTo>
                    <a:pt x="1336" y="169"/>
                  </a:lnTo>
                  <a:lnTo>
                    <a:pt x="1341" y="167"/>
                  </a:lnTo>
                  <a:lnTo>
                    <a:pt x="1345" y="167"/>
                  </a:lnTo>
                  <a:lnTo>
                    <a:pt x="1345" y="167"/>
                  </a:lnTo>
                  <a:lnTo>
                    <a:pt x="1345" y="163"/>
                  </a:lnTo>
                  <a:lnTo>
                    <a:pt x="1345" y="158"/>
                  </a:lnTo>
                  <a:lnTo>
                    <a:pt x="1350" y="154"/>
                  </a:lnTo>
                  <a:lnTo>
                    <a:pt x="1354" y="149"/>
                  </a:lnTo>
                  <a:lnTo>
                    <a:pt x="1356" y="145"/>
                  </a:lnTo>
                  <a:lnTo>
                    <a:pt x="1356" y="140"/>
                  </a:lnTo>
                  <a:lnTo>
                    <a:pt x="1356" y="140"/>
                  </a:lnTo>
                  <a:lnTo>
                    <a:pt x="1368" y="140"/>
                  </a:lnTo>
                  <a:lnTo>
                    <a:pt x="1379" y="143"/>
                  </a:lnTo>
                  <a:lnTo>
                    <a:pt x="1385" y="145"/>
                  </a:lnTo>
                  <a:lnTo>
                    <a:pt x="1394" y="147"/>
                  </a:lnTo>
                  <a:lnTo>
                    <a:pt x="1394" y="147"/>
                  </a:lnTo>
                  <a:lnTo>
                    <a:pt x="1394" y="156"/>
                  </a:lnTo>
                  <a:lnTo>
                    <a:pt x="1396" y="158"/>
                  </a:lnTo>
                  <a:lnTo>
                    <a:pt x="1399" y="160"/>
                  </a:lnTo>
                  <a:lnTo>
                    <a:pt x="1399" y="160"/>
                  </a:lnTo>
                  <a:lnTo>
                    <a:pt x="1396" y="163"/>
                  </a:lnTo>
                  <a:lnTo>
                    <a:pt x="1394" y="163"/>
                  </a:lnTo>
                  <a:lnTo>
                    <a:pt x="1388" y="163"/>
                  </a:lnTo>
                  <a:lnTo>
                    <a:pt x="1388" y="163"/>
                  </a:lnTo>
                  <a:lnTo>
                    <a:pt x="1388" y="174"/>
                  </a:lnTo>
                  <a:lnTo>
                    <a:pt x="1390" y="180"/>
                  </a:lnTo>
                  <a:lnTo>
                    <a:pt x="1390" y="189"/>
                  </a:lnTo>
                  <a:lnTo>
                    <a:pt x="1388" y="198"/>
                  </a:lnTo>
                  <a:lnTo>
                    <a:pt x="1388" y="198"/>
                  </a:lnTo>
                  <a:lnTo>
                    <a:pt x="1394" y="205"/>
                  </a:lnTo>
                  <a:lnTo>
                    <a:pt x="1394" y="205"/>
                  </a:lnTo>
                  <a:lnTo>
                    <a:pt x="1396" y="207"/>
                  </a:lnTo>
                  <a:lnTo>
                    <a:pt x="1399" y="209"/>
                  </a:lnTo>
                  <a:lnTo>
                    <a:pt x="1403" y="209"/>
                  </a:lnTo>
                  <a:lnTo>
                    <a:pt x="1403" y="209"/>
                  </a:lnTo>
                  <a:lnTo>
                    <a:pt x="1399" y="218"/>
                  </a:lnTo>
                  <a:lnTo>
                    <a:pt x="1399" y="227"/>
                  </a:lnTo>
                  <a:lnTo>
                    <a:pt x="1396" y="238"/>
                  </a:lnTo>
                  <a:lnTo>
                    <a:pt x="1394" y="247"/>
                  </a:lnTo>
                  <a:lnTo>
                    <a:pt x="1394" y="247"/>
                  </a:lnTo>
                  <a:lnTo>
                    <a:pt x="1394" y="252"/>
                  </a:lnTo>
                  <a:lnTo>
                    <a:pt x="1394" y="254"/>
                  </a:lnTo>
                  <a:lnTo>
                    <a:pt x="1399" y="256"/>
                  </a:lnTo>
                  <a:lnTo>
                    <a:pt x="1403" y="258"/>
                  </a:lnTo>
                  <a:lnTo>
                    <a:pt x="1405" y="263"/>
                  </a:lnTo>
                  <a:lnTo>
                    <a:pt x="1405" y="263"/>
                  </a:lnTo>
                  <a:lnTo>
                    <a:pt x="1401" y="283"/>
                  </a:lnTo>
                  <a:lnTo>
                    <a:pt x="1399" y="292"/>
                  </a:lnTo>
                  <a:lnTo>
                    <a:pt x="1394" y="298"/>
                  </a:lnTo>
                  <a:lnTo>
                    <a:pt x="1388" y="305"/>
                  </a:lnTo>
                  <a:lnTo>
                    <a:pt x="1381" y="312"/>
                  </a:lnTo>
                  <a:lnTo>
                    <a:pt x="1374" y="316"/>
                  </a:lnTo>
                  <a:lnTo>
                    <a:pt x="1365" y="318"/>
                  </a:lnTo>
                  <a:lnTo>
                    <a:pt x="1365" y="318"/>
                  </a:lnTo>
                  <a:lnTo>
                    <a:pt x="1365" y="320"/>
                  </a:lnTo>
                  <a:lnTo>
                    <a:pt x="1368" y="323"/>
                  </a:lnTo>
                  <a:lnTo>
                    <a:pt x="1374" y="323"/>
                  </a:lnTo>
                  <a:lnTo>
                    <a:pt x="1379" y="325"/>
                  </a:lnTo>
                  <a:lnTo>
                    <a:pt x="1381" y="325"/>
                  </a:lnTo>
                  <a:lnTo>
                    <a:pt x="1383" y="327"/>
                  </a:lnTo>
                  <a:lnTo>
                    <a:pt x="1383" y="327"/>
                  </a:lnTo>
                  <a:lnTo>
                    <a:pt x="1388" y="325"/>
                  </a:lnTo>
                  <a:lnTo>
                    <a:pt x="1392" y="320"/>
                  </a:lnTo>
                  <a:lnTo>
                    <a:pt x="1396" y="316"/>
                  </a:lnTo>
                  <a:lnTo>
                    <a:pt x="1403" y="316"/>
                  </a:lnTo>
                  <a:lnTo>
                    <a:pt x="1403" y="316"/>
                  </a:lnTo>
                  <a:lnTo>
                    <a:pt x="1399" y="320"/>
                  </a:lnTo>
                  <a:lnTo>
                    <a:pt x="1399" y="327"/>
                  </a:lnTo>
                  <a:lnTo>
                    <a:pt x="1399" y="327"/>
                  </a:lnTo>
                  <a:lnTo>
                    <a:pt x="1401" y="325"/>
                  </a:lnTo>
                  <a:lnTo>
                    <a:pt x="1401" y="323"/>
                  </a:lnTo>
                  <a:lnTo>
                    <a:pt x="1403" y="320"/>
                  </a:lnTo>
                  <a:lnTo>
                    <a:pt x="1405" y="318"/>
                  </a:lnTo>
                  <a:lnTo>
                    <a:pt x="1405" y="318"/>
                  </a:lnTo>
                  <a:lnTo>
                    <a:pt x="1408" y="318"/>
                  </a:lnTo>
                  <a:lnTo>
                    <a:pt x="1410" y="316"/>
                  </a:lnTo>
                  <a:lnTo>
                    <a:pt x="1410" y="312"/>
                  </a:lnTo>
                  <a:lnTo>
                    <a:pt x="1410" y="312"/>
                  </a:lnTo>
                  <a:lnTo>
                    <a:pt x="1414" y="312"/>
                  </a:lnTo>
                  <a:lnTo>
                    <a:pt x="1417" y="312"/>
                  </a:lnTo>
                  <a:lnTo>
                    <a:pt x="1417" y="312"/>
                  </a:lnTo>
                  <a:lnTo>
                    <a:pt x="1417" y="305"/>
                  </a:lnTo>
                  <a:lnTo>
                    <a:pt x="1417" y="300"/>
                  </a:lnTo>
                  <a:lnTo>
                    <a:pt x="1417" y="300"/>
                  </a:lnTo>
                  <a:lnTo>
                    <a:pt x="1430" y="300"/>
                  </a:lnTo>
                  <a:lnTo>
                    <a:pt x="1430" y="300"/>
                  </a:lnTo>
                  <a:lnTo>
                    <a:pt x="1428" y="296"/>
                  </a:lnTo>
                  <a:lnTo>
                    <a:pt x="1428" y="292"/>
                  </a:lnTo>
                  <a:lnTo>
                    <a:pt x="1432" y="283"/>
                  </a:lnTo>
                  <a:lnTo>
                    <a:pt x="1434" y="276"/>
                  </a:lnTo>
                  <a:lnTo>
                    <a:pt x="1432" y="272"/>
                  </a:lnTo>
                  <a:lnTo>
                    <a:pt x="1430" y="269"/>
                  </a:lnTo>
                  <a:lnTo>
                    <a:pt x="1430" y="269"/>
                  </a:lnTo>
                  <a:lnTo>
                    <a:pt x="1430" y="267"/>
                  </a:lnTo>
                  <a:lnTo>
                    <a:pt x="1432" y="267"/>
                  </a:lnTo>
                  <a:lnTo>
                    <a:pt x="1437" y="265"/>
                  </a:lnTo>
                  <a:lnTo>
                    <a:pt x="1437" y="263"/>
                  </a:lnTo>
                  <a:lnTo>
                    <a:pt x="1437" y="263"/>
                  </a:lnTo>
                  <a:lnTo>
                    <a:pt x="1437" y="260"/>
                  </a:lnTo>
                  <a:lnTo>
                    <a:pt x="1434" y="258"/>
                  </a:lnTo>
                  <a:lnTo>
                    <a:pt x="1430" y="258"/>
                  </a:lnTo>
                  <a:lnTo>
                    <a:pt x="1430" y="258"/>
                  </a:lnTo>
                  <a:lnTo>
                    <a:pt x="1430" y="256"/>
                  </a:lnTo>
                  <a:lnTo>
                    <a:pt x="1430" y="254"/>
                  </a:lnTo>
                  <a:lnTo>
                    <a:pt x="1437" y="254"/>
                  </a:lnTo>
                  <a:lnTo>
                    <a:pt x="1443" y="254"/>
                  </a:lnTo>
                  <a:lnTo>
                    <a:pt x="1448" y="254"/>
                  </a:lnTo>
                  <a:lnTo>
                    <a:pt x="1448" y="254"/>
                  </a:lnTo>
                  <a:lnTo>
                    <a:pt x="1445" y="252"/>
                  </a:lnTo>
                  <a:lnTo>
                    <a:pt x="1445" y="247"/>
                  </a:lnTo>
                  <a:lnTo>
                    <a:pt x="1441" y="243"/>
                  </a:lnTo>
                  <a:lnTo>
                    <a:pt x="1437" y="243"/>
                  </a:lnTo>
                  <a:lnTo>
                    <a:pt x="1437" y="243"/>
                  </a:lnTo>
                  <a:lnTo>
                    <a:pt x="1434" y="245"/>
                  </a:lnTo>
                  <a:lnTo>
                    <a:pt x="1430" y="245"/>
                  </a:lnTo>
                  <a:lnTo>
                    <a:pt x="1425" y="240"/>
                  </a:lnTo>
                  <a:lnTo>
                    <a:pt x="1423" y="240"/>
                  </a:lnTo>
                  <a:lnTo>
                    <a:pt x="1421" y="243"/>
                  </a:lnTo>
                  <a:lnTo>
                    <a:pt x="1421" y="243"/>
                  </a:lnTo>
                  <a:lnTo>
                    <a:pt x="1419" y="238"/>
                  </a:lnTo>
                  <a:lnTo>
                    <a:pt x="1417" y="232"/>
                  </a:lnTo>
                  <a:lnTo>
                    <a:pt x="1417" y="220"/>
                  </a:lnTo>
                  <a:lnTo>
                    <a:pt x="1417" y="220"/>
                  </a:lnTo>
                  <a:lnTo>
                    <a:pt x="1425" y="220"/>
                  </a:lnTo>
                  <a:lnTo>
                    <a:pt x="1425" y="220"/>
                  </a:lnTo>
                  <a:lnTo>
                    <a:pt x="1425" y="216"/>
                  </a:lnTo>
                  <a:lnTo>
                    <a:pt x="1425" y="211"/>
                  </a:lnTo>
                  <a:lnTo>
                    <a:pt x="1425" y="205"/>
                  </a:lnTo>
                  <a:lnTo>
                    <a:pt x="1425" y="200"/>
                  </a:lnTo>
                  <a:lnTo>
                    <a:pt x="1425" y="200"/>
                  </a:lnTo>
                  <a:lnTo>
                    <a:pt x="1425" y="198"/>
                  </a:lnTo>
                  <a:lnTo>
                    <a:pt x="1423" y="198"/>
                  </a:lnTo>
                  <a:lnTo>
                    <a:pt x="1421" y="200"/>
                  </a:lnTo>
                  <a:lnTo>
                    <a:pt x="1421" y="200"/>
                  </a:lnTo>
                  <a:lnTo>
                    <a:pt x="1417" y="196"/>
                  </a:lnTo>
                  <a:lnTo>
                    <a:pt x="1417" y="191"/>
                  </a:lnTo>
                  <a:lnTo>
                    <a:pt x="1417" y="185"/>
                  </a:lnTo>
                  <a:lnTo>
                    <a:pt x="1414" y="178"/>
                  </a:lnTo>
                  <a:lnTo>
                    <a:pt x="1414" y="178"/>
                  </a:lnTo>
                  <a:lnTo>
                    <a:pt x="1419" y="180"/>
                  </a:lnTo>
                  <a:lnTo>
                    <a:pt x="1421" y="178"/>
                  </a:lnTo>
                  <a:lnTo>
                    <a:pt x="1425" y="174"/>
                  </a:lnTo>
                  <a:lnTo>
                    <a:pt x="1428" y="169"/>
                  </a:lnTo>
                  <a:lnTo>
                    <a:pt x="1430" y="167"/>
                  </a:lnTo>
                  <a:lnTo>
                    <a:pt x="1432" y="167"/>
                  </a:lnTo>
                  <a:lnTo>
                    <a:pt x="1432" y="167"/>
                  </a:lnTo>
                  <a:lnTo>
                    <a:pt x="1432" y="147"/>
                  </a:lnTo>
                  <a:lnTo>
                    <a:pt x="1432" y="147"/>
                  </a:lnTo>
                  <a:lnTo>
                    <a:pt x="1437" y="147"/>
                  </a:lnTo>
                  <a:lnTo>
                    <a:pt x="1439" y="149"/>
                  </a:lnTo>
                  <a:lnTo>
                    <a:pt x="1441" y="154"/>
                  </a:lnTo>
                  <a:lnTo>
                    <a:pt x="1441" y="160"/>
                  </a:lnTo>
                  <a:lnTo>
                    <a:pt x="1441" y="167"/>
                  </a:lnTo>
                  <a:lnTo>
                    <a:pt x="1441" y="167"/>
                  </a:lnTo>
                  <a:lnTo>
                    <a:pt x="1441" y="169"/>
                  </a:lnTo>
                  <a:lnTo>
                    <a:pt x="1445" y="169"/>
                  </a:lnTo>
                  <a:lnTo>
                    <a:pt x="1448" y="167"/>
                  </a:lnTo>
                  <a:lnTo>
                    <a:pt x="1448" y="171"/>
                  </a:lnTo>
                  <a:lnTo>
                    <a:pt x="1448" y="171"/>
                  </a:lnTo>
                  <a:lnTo>
                    <a:pt x="1445" y="174"/>
                  </a:lnTo>
                  <a:lnTo>
                    <a:pt x="1443" y="174"/>
                  </a:lnTo>
                  <a:lnTo>
                    <a:pt x="1443" y="174"/>
                  </a:lnTo>
                  <a:lnTo>
                    <a:pt x="1448" y="180"/>
                  </a:lnTo>
                  <a:lnTo>
                    <a:pt x="1452" y="185"/>
                  </a:lnTo>
                  <a:lnTo>
                    <a:pt x="1468" y="194"/>
                  </a:lnTo>
                  <a:lnTo>
                    <a:pt x="1468" y="194"/>
                  </a:lnTo>
                  <a:lnTo>
                    <a:pt x="1470" y="194"/>
                  </a:lnTo>
                  <a:lnTo>
                    <a:pt x="1470" y="191"/>
                  </a:lnTo>
                  <a:lnTo>
                    <a:pt x="1470" y="189"/>
                  </a:lnTo>
                  <a:lnTo>
                    <a:pt x="1465" y="185"/>
                  </a:lnTo>
                  <a:lnTo>
                    <a:pt x="1463" y="183"/>
                  </a:lnTo>
                  <a:lnTo>
                    <a:pt x="1463" y="183"/>
                  </a:lnTo>
                  <a:lnTo>
                    <a:pt x="1468" y="178"/>
                  </a:lnTo>
                  <a:lnTo>
                    <a:pt x="1474" y="176"/>
                  </a:lnTo>
                  <a:lnTo>
                    <a:pt x="1490" y="174"/>
                  </a:lnTo>
                  <a:lnTo>
                    <a:pt x="1490" y="174"/>
                  </a:lnTo>
                  <a:lnTo>
                    <a:pt x="1488" y="171"/>
                  </a:lnTo>
                  <a:lnTo>
                    <a:pt x="1485" y="171"/>
                  </a:lnTo>
                  <a:lnTo>
                    <a:pt x="1479" y="171"/>
                  </a:lnTo>
                  <a:lnTo>
                    <a:pt x="1479" y="171"/>
                  </a:lnTo>
                  <a:lnTo>
                    <a:pt x="1479" y="165"/>
                  </a:lnTo>
                  <a:lnTo>
                    <a:pt x="1477" y="160"/>
                  </a:lnTo>
                  <a:lnTo>
                    <a:pt x="1474" y="158"/>
                  </a:lnTo>
                  <a:lnTo>
                    <a:pt x="1474" y="151"/>
                  </a:lnTo>
                  <a:lnTo>
                    <a:pt x="1474" y="151"/>
                  </a:lnTo>
                  <a:lnTo>
                    <a:pt x="1477" y="154"/>
                  </a:lnTo>
                  <a:lnTo>
                    <a:pt x="1479" y="156"/>
                  </a:lnTo>
                  <a:lnTo>
                    <a:pt x="1488" y="156"/>
                  </a:lnTo>
                  <a:lnTo>
                    <a:pt x="1497" y="156"/>
                  </a:lnTo>
                  <a:lnTo>
                    <a:pt x="1497" y="158"/>
                  </a:lnTo>
                  <a:lnTo>
                    <a:pt x="1497" y="163"/>
                  </a:lnTo>
                  <a:lnTo>
                    <a:pt x="1497" y="163"/>
                  </a:lnTo>
                  <a:lnTo>
                    <a:pt x="1501" y="165"/>
                  </a:lnTo>
                  <a:lnTo>
                    <a:pt x="1503" y="163"/>
                  </a:lnTo>
                  <a:lnTo>
                    <a:pt x="1505" y="160"/>
                  </a:lnTo>
                  <a:lnTo>
                    <a:pt x="1505" y="160"/>
                  </a:lnTo>
                  <a:lnTo>
                    <a:pt x="1508" y="160"/>
                  </a:lnTo>
                  <a:lnTo>
                    <a:pt x="1508" y="163"/>
                  </a:lnTo>
                  <a:lnTo>
                    <a:pt x="1508" y="165"/>
                  </a:lnTo>
                  <a:lnTo>
                    <a:pt x="1508" y="167"/>
                  </a:lnTo>
                  <a:lnTo>
                    <a:pt x="1508" y="167"/>
                  </a:lnTo>
                  <a:lnTo>
                    <a:pt x="1512" y="167"/>
                  </a:lnTo>
                  <a:lnTo>
                    <a:pt x="1517" y="167"/>
                  </a:lnTo>
                  <a:lnTo>
                    <a:pt x="1517" y="167"/>
                  </a:lnTo>
                  <a:lnTo>
                    <a:pt x="1521" y="171"/>
                  </a:lnTo>
                  <a:lnTo>
                    <a:pt x="1528" y="171"/>
                  </a:lnTo>
                  <a:lnTo>
                    <a:pt x="1530" y="174"/>
                  </a:lnTo>
                  <a:lnTo>
                    <a:pt x="1528" y="178"/>
                  </a:lnTo>
                  <a:lnTo>
                    <a:pt x="1528" y="178"/>
                  </a:lnTo>
                  <a:lnTo>
                    <a:pt x="1548" y="178"/>
                  </a:lnTo>
                  <a:lnTo>
                    <a:pt x="1548" y="178"/>
                  </a:lnTo>
                  <a:lnTo>
                    <a:pt x="1545" y="176"/>
                  </a:lnTo>
                  <a:lnTo>
                    <a:pt x="1541" y="174"/>
                  </a:lnTo>
                  <a:lnTo>
                    <a:pt x="1539" y="169"/>
                  </a:lnTo>
                  <a:lnTo>
                    <a:pt x="1543" y="167"/>
                  </a:lnTo>
                  <a:lnTo>
                    <a:pt x="1543" y="167"/>
                  </a:lnTo>
                  <a:lnTo>
                    <a:pt x="1539" y="163"/>
                  </a:lnTo>
                  <a:lnTo>
                    <a:pt x="1532" y="160"/>
                  </a:lnTo>
                  <a:lnTo>
                    <a:pt x="1532" y="160"/>
                  </a:lnTo>
                  <a:lnTo>
                    <a:pt x="1530" y="147"/>
                  </a:lnTo>
                  <a:lnTo>
                    <a:pt x="1530" y="140"/>
                  </a:lnTo>
                  <a:lnTo>
                    <a:pt x="1532" y="118"/>
                  </a:lnTo>
                  <a:lnTo>
                    <a:pt x="1532" y="118"/>
                  </a:lnTo>
                  <a:lnTo>
                    <a:pt x="1548" y="118"/>
                  </a:lnTo>
                  <a:lnTo>
                    <a:pt x="1565" y="118"/>
                  </a:lnTo>
                  <a:lnTo>
                    <a:pt x="1581" y="118"/>
                  </a:lnTo>
                  <a:lnTo>
                    <a:pt x="1597" y="118"/>
                  </a:lnTo>
                  <a:lnTo>
                    <a:pt x="1597" y="118"/>
                  </a:lnTo>
                  <a:lnTo>
                    <a:pt x="1599" y="116"/>
                  </a:lnTo>
                  <a:lnTo>
                    <a:pt x="1601" y="111"/>
                  </a:lnTo>
                  <a:lnTo>
                    <a:pt x="1603" y="111"/>
                  </a:lnTo>
                  <a:lnTo>
                    <a:pt x="1608" y="114"/>
                  </a:lnTo>
                  <a:lnTo>
                    <a:pt x="1608" y="114"/>
                  </a:lnTo>
                  <a:lnTo>
                    <a:pt x="1612" y="107"/>
                  </a:lnTo>
                  <a:lnTo>
                    <a:pt x="1614" y="103"/>
                  </a:lnTo>
                  <a:lnTo>
                    <a:pt x="1614" y="96"/>
                  </a:lnTo>
                  <a:lnTo>
                    <a:pt x="1614" y="87"/>
                  </a:lnTo>
                  <a:lnTo>
                    <a:pt x="1614" y="87"/>
                  </a:lnTo>
                  <a:lnTo>
                    <a:pt x="1626" y="87"/>
                  </a:lnTo>
                  <a:lnTo>
                    <a:pt x="1634" y="83"/>
                  </a:lnTo>
                  <a:lnTo>
                    <a:pt x="1634" y="83"/>
                  </a:lnTo>
                  <a:lnTo>
                    <a:pt x="1639" y="78"/>
                  </a:lnTo>
                  <a:lnTo>
                    <a:pt x="1646" y="74"/>
                  </a:lnTo>
                  <a:lnTo>
                    <a:pt x="1657" y="65"/>
                  </a:lnTo>
                  <a:lnTo>
                    <a:pt x="1657" y="65"/>
                  </a:lnTo>
                  <a:lnTo>
                    <a:pt x="1714" y="56"/>
                  </a:lnTo>
                  <a:lnTo>
                    <a:pt x="1743" y="49"/>
                  </a:lnTo>
                  <a:lnTo>
                    <a:pt x="1768" y="43"/>
                  </a:lnTo>
                  <a:lnTo>
                    <a:pt x="1768" y="43"/>
                  </a:lnTo>
                  <a:lnTo>
                    <a:pt x="1772" y="40"/>
                  </a:lnTo>
                  <a:lnTo>
                    <a:pt x="1774" y="43"/>
                  </a:lnTo>
                  <a:lnTo>
                    <a:pt x="1774" y="49"/>
                  </a:lnTo>
                  <a:lnTo>
                    <a:pt x="1774" y="49"/>
                  </a:lnTo>
                  <a:lnTo>
                    <a:pt x="1779" y="45"/>
                  </a:lnTo>
                  <a:lnTo>
                    <a:pt x="1779" y="40"/>
                  </a:lnTo>
                  <a:lnTo>
                    <a:pt x="1779" y="38"/>
                  </a:lnTo>
                  <a:lnTo>
                    <a:pt x="1779" y="38"/>
                  </a:lnTo>
                  <a:lnTo>
                    <a:pt x="1781" y="40"/>
                  </a:lnTo>
                  <a:lnTo>
                    <a:pt x="1781" y="43"/>
                  </a:lnTo>
                  <a:lnTo>
                    <a:pt x="1781" y="45"/>
                  </a:lnTo>
                  <a:lnTo>
                    <a:pt x="1783" y="49"/>
                  </a:lnTo>
                  <a:lnTo>
                    <a:pt x="1783" y="49"/>
                  </a:lnTo>
                  <a:lnTo>
                    <a:pt x="1788" y="49"/>
                  </a:lnTo>
                  <a:lnTo>
                    <a:pt x="1790" y="51"/>
                  </a:lnTo>
                  <a:lnTo>
                    <a:pt x="1790" y="54"/>
                  </a:lnTo>
                  <a:lnTo>
                    <a:pt x="1790" y="54"/>
                  </a:lnTo>
                  <a:lnTo>
                    <a:pt x="1792" y="51"/>
                  </a:lnTo>
                  <a:lnTo>
                    <a:pt x="1792" y="49"/>
                  </a:lnTo>
                  <a:lnTo>
                    <a:pt x="1792" y="47"/>
                  </a:lnTo>
                  <a:lnTo>
                    <a:pt x="1794" y="45"/>
                  </a:lnTo>
                  <a:lnTo>
                    <a:pt x="1794" y="45"/>
                  </a:lnTo>
                  <a:lnTo>
                    <a:pt x="1806" y="45"/>
                  </a:lnTo>
                  <a:lnTo>
                    <a:pt x="1812" y="40"/>
                  </a:lnTo>
                  <a:lnTo>
                    <a:pt x="1812" y="38"/>
                  </a:lnTo>
                  <a:lnTo>
                    <a:pt x="1812" y="34"/>
                  </a:lnTo>
                  <a:lnTo>
                    <a:pt x="1812" y="34"/>
                  </a:lnTo>
                  <a:lnTo>
                    <a:pt x="1819" y="34"/>
                  </a:lnTo>
                  <a:lnTo>
                    <a:pt x="1821" y="34"/>
                  </a:lnTo>
                  <a:lnTo>
                    <a:pt x="1823" y="31"/>
                  </a:lnTo>
                  <a:lnTo>
                    <a:pt x="1823" y="27"/>
                  </a:lnTo>
                  <a:lnTo>
                    <a:pt x="1823" y="27"/>
                  </a:lnTo>
                  <a:lnTo>
                    <a:pt x="1828" y="27"/>
                  </a:lnTo>
                  <a:lnTo>
                    <a:pt x="1830" y="31"/>
                  </a:lnTo>
                  <a:lnTo>
                    <a:pt x="1832" y="34"/>
                  </a:lnTo>
                  <a:lnTo>
                    <a:pt x="1837" y="34"/>
                  </a:lnTo>
                  <a:lnTo>
                    <a:pt x="1837" y="34"/>
                  </a:lnTo>
                  <a:lnTo>
                    <a:pt x="1841" y="31"/>
                  </a:lnTo>
                  <a:lnTo>
                    <a:pt x="1843" y="27"/>
                  </a:lnTo>
                  <a:lnTo>
                    <a:pt x="1843" y="11"/>
                  </a:lnTo>
                  <a:lnTo>
                    <a:pt x="1843" y="11"/>
                  </a:lnTo>
                  <a:lnTo>
                    <a:pt x="1872" y="3"/>
                  </a:lnTo>
                  <a:lnTo>
                    <a:pt x="1888" y="0"/>
                  </a:lnTo>
                  <a:lnTo>
                    <a:pt x="1908" y="0"/>
                  </a:lnTo>
                  <a:lnTo>
                    <a:pt x="1908" y="0"/>
                  </a:lnTo>
                  <a:lnTo>
                    <a:pt x="1906" y="7"/>
                  </a:lnTo>
                  <a:lnTo>
                    <a:pt x="1903" y="16"/>
                  </a:lnTo>
                  <a:lnTo>
                    <a:pt x="1903" y="16"/>
                  </a:lnTo>
                  <a:lnTo>
                    <a:pt x="1910" y="20"/>
                  </a:lnTo>
                  <a:lnTo>
                    <a:pt x="1919" y="23"/>
                  </a:lnTo>
                  <a:lnTo>
                    <a:pt x="1928" y="20"/>
                  </a:lnTo>
                  <a:lnTo>
                    <a:pt x="1935" y="16"/>
                  </a:lnTo>
                  <a:lnTo>
                    <a:pt x="1935" y="16"/>
                  </a:lnTo>
                  <a:lnTo>
                    <a:pt x="1937" y="16"/>
                  </a:lnTo>
                  <a:lnTo>
                    <a:pt x="1937" y="18"/>
                  </a:lnTo>
                  <a:lnTo>
                    <a:pt x="1935" y="18"/>
                  </a:lnTo>
                  <a:lnTo>
                    <a:pt x="1935" y="18"/>
                  </a:lnTo>
                  <a:close/>
                  <a:moveTo>
                    <a:pt x="2848" y="483"/>
                  </a:moveTo>
                  <a:lnTo>
                    <a:pt x="2848" y="483"/>
                  </a:lnTo>
                  <a:lnTo>
                    <a:pt x="2846" y="480"/>
                  </a:lnTo>
                  <a:lnTo>
                    <a:pt x="2844" y="478"/>
                  </a:lnTo>
                  <a:lnTo>
                    <a:pt x="2842" y="478"/>
                  </a:lnTo>
                  <a:lnTo>
                    <a:pt x="2839" y="476"/>
                  </a:lnTo>
                  <a:lnTo>
                    <a:pt x="2839" y="476"/>
                  </a:lnTo>
                  <a:lnTo>
                    <a:pt x="2833" y="474"/>
                  </a:lnTo>
                  <a:lnTo>
                    <a:pt x="2828" y="476"/>
                  </a:lnTo>
                  <a:lnTo>
                    <a:pt x="2833" y="478"/>
                  </a:lnTo>
                  <a:lnTo>
                    <a:pt x="2839" y="478"/>
                  </a:lnTo>
                  <a:lnTo>
                    <a:pt x="2839" y="478"/>
                  </a:lnTo>
                  <a:lnTo>
                    <a:pt x="2842" y="483"/>
                  </a:lnTo>
                  <a:lnTo>
                    <a:pt x="2848" y="483"/>
                  </a:lnTo>
                  <a:lnTo>
                    <a:pt x="2848" y="483"/>
                  </a:lnTo>
                  <a:close/>
                  <a:moveTo>
                    <a:pt x="821" y="767"/>
                  </a:moveTo>
                  <a:lnTo>
                    <a:pt x="821" y="767"/>
                  </a:lnTo>
                  <a:lnTo>
                    <a:pt x="821" y="772"/>
                  </a:lnTo>
                  <a:lnTo>
                    <a:pt x="821" y="774"/>
                  </a:lnTo>
                  <a:lnTo>
                    <a:pt x="825" y="776"/>
                  </a:lnTo>
                  <a:lnTo>
                    <a:pt x="830" y="778"/>
                  </a:lnTo>
                  <a:lnTo>
                    <a:pt x="830" y="783"/>
                  </a:lnTo>
                  <a:lnTo>
                    <a:pt x="827" y="787"/>
                  </a:lnTo>
                  <a:lnTo>
                    <a:pt x="827" y="787"/>
                  </a:lnTo>
                  <a:lnTo>
                    <a:pt x="832" y="787"/>
                  </a:lnTo>
                  <a:lnTo>
                    <a:pt x="836" y="785"/>
                  </a:lnTo>
                  <a:lnTo>
                    <a:pt x="838" y="785"/>
                  </a:lnTo>
                  <a:lnTo>
                    <a:pt x="838" y="787"/>
                  </a:lnTo>
                  <a:lnTo>
                    <a:pt x="838" y="787"/>
                  </a:lnTo>
                  <a:lnTo>
                    <a:pt x="838" y="789"/>
                  </a:lnTo>
                  <a:lnTo>
                    <a:pt x="836" y="792"/>
                  </a:lnTo>
                  <a:lnTo>
                    <a:pt x="836" y="792"/>
                  </a:lnTo>
                  <a:lnTo>
                    <a:pt x="821" y="796"/>
                  </a:lnTo>
                  <a:lnTo>
                    <a:pt x="810" y="798"/>
                  </a:lnTo>
                  <a:lnTo>
                    <a:pt x="810" y="798"/>
                  </a:lnTo>
                  <a:lnTo>
                    <a:pt x="803" y="796"/>
                  </a:lnTo>
                  <a:lnTo>
                    <a:pt x="798" y="792"/>
                  </a:lnTo>
                  <a:lnTo>
                    <a:pt x="790" y="783"/>
                  </a:lnTo>
                  <a:lnTo>
                    <a:pt x="790" y="783"/>
                  </a:lnTo>
                  <a:lnTo>
                    <a:pt x="792" y="781"/>
                  </a:lnTo>
                  <a:lnTo>
                    <a:pt x="796" y="778"/>
                  </a:lnTo>
                  <a:lnTo>
                    <a:pt x="798" y="778"/>
                  </a:lnTo>
                  <a:lnTo>
                    <a:pt x="801" y="776"/>
                  </a:lnTo>
                  <a:lnTo>
                    <a:pt x="801" y="776"/>
                  </a:lnTo>
                  <a:lnTo>
                    <a:pt x="796" y="772"/>
                  </a:lnTo>
                  <a:lnTo>
                    <a:pt x="792" y="769"/>
                  </a:lnTo>
                  <a:lnTo>
                    <a:pt x="785" y="769"/>
                  </a:lnTo>
                  <a:lnTo>
                    <a:pt x="778" y="772"/>
                  </a:lnTo>
                  <a:lnTo>
                    <a:pt x="778" y="772"/>
                  </a:lnTo>
                  <a:lnTo>
                    <a:pt x="776" y="767"/>
                  </a:lnTo>
                  <a:lnTo>
                    <a:pt x="772" y="763"/>
                  </a:lnTo>
                  <a:lnTo>
                    <a:pt x="767" y="761"/>
                  </a:lnTo>
                  <a:lnTo>
                    <a:pt x="761" y="761"/>
                  </a:lnTo>
                  <a:lnTo>
                    <a:pt x="761" y="761"/>
                  </a:lnTo>
                  <a:lnTo>
                    <a:pt x="756" y="761"/>
                  </a:lnTo>
                  <a:lnTo>
                    <a:pt x="756" y="763"/>
                  </a:lnTo>
                  <a:lnTo>
                    <a:pt x="756" y="767"/>
                  </a:lnTo>
                  <a:lnTo>
                    <a:pt x="756" y="767"/>
                  </a:lnTo>
                  <a:lnTo>
                    <a:pt x="749" y="769"/>
                  </a:lnTo>
                  <a:lnTo>
                    <a:pt x="745" y="772"/>
                  </a:lnTo>
                  <a:lnTo>
                    <a:pt x="745" y="772"/>
                  </a:lnTo>
                  <a:lnTo>
                    <a:pt x="738" y="781"/>
                  </a:lnTo>
                  <a:lnTo>
                    <a:pt x="734" y="783"/>
                  </a:lnTo>
                  <a:lnTo>
                    <a:pt x="729" y="783"/>
                  </a:lnTo>
                  <a:lnTo>
                    <a:pt x="729" y="783"/>
                  </a:lnTo>
                  <a:lnTo>
                    <a:pt x="729" y="792"/>
                  </a:lnTo>
                  <a:lnTo>
                    <a:pt x="727" y="796"/>
                  </a:lnTo>
                  <a:lnTo>
                    <a:pt x="721" y="803"/>
                  </a:lnTo>
                  <a:lnTo>
                    <a:pt x="721" y="803"/>
                  </a:lnTo>
                  <a:lnTo>
                    <a:pt x="721" y="814"/>
                  </a:lnTo>
                  <a:lnTo>
                    <a:pt x="718" y="829"/>
                  </a:lnTo>
                  <a:lnTo>
                    <a:pt x="718" y="829"/>
                  </a:lnTo>
                  <a:lnTo>
                    <a:pt x="714" y="827"/>
                  </a:lnTo>
                  <a:lnTo>
                    <a:pt x="709" y="825"/>
                  </a:lnTo>
                  <a:lnTo>
                    <a:pt x="709" y="825"/>
                  </a:lnTo>
                  <a:lnTo>
                    <a:pt x="709" y="834"/>
                  </a:lnTo>
                  <a:lnTo>
                    <a:pt x="712" y="841"/>
                  </a:lnTo>
                  <a:lnTo>
                    <a:pt x="714" y="845"/>
                  </a:lnTo>
                  <a:lnTo>
                    <a:pt x="709" y="852"/>
                  </a:lnTo>
                  <a:lnTo>
                    <a:pt x="709" y="852"/>
                  </a:lnTo>
                  <a:lnTo>
                    <a:pt x="714" y="852"/>
                  </a:lnTo>
                  <a:lnTo>
                    <a:pt x="716" y="854"/>
                  </a:lnTo>
                  <a:lnTo>
                    <a:pt x="718" y="858"/>
                  </a:lnTo>
                  <a:lnTo>
                    <a:pt x="718" y="858"/>
                  </a:lnTo>
                  <a:lnTo>
                    <a:pt x="721" y="858"/>
                  </a:lnTo>
                  <a:lnTo>
                    <a:pt x="725" y="858"/>
                  </a:lnTo>
                  <a:lnTo>
                    <a:pt x="725" y="858"/>
                  </a:lnTo>
                  <a:lnTo>
                    <a:pt x="732" y="861"/>
                  </a:lnTo>
                  <a:lnTo>
                    <a:pt x="734" y="863"/>
                  </a:lnTo>
                  <a:lnTo>
                    <a:pt x="738" y="865"/>
                  </a:lnTo>
                  <a:lnTo>
                    <a:pt x="741" y="863"/>
                  </a:lnTo>
                  <a:lnTo>
                    <a:pt x="741" y="863"/>
                  </a:lnTo>
                  <a:lnTo>
                    <a:pt x="747" y="863"/>
                  </a:lnTo>
                  <a:lnTo>
                    <a:pt x="747" y="863"/>
                  </a:lnTo>
                  <a:lnTo>
                    <a:pt x="758" y="861"/>
                  </a:lnTo>
                  <a:lnTo>
                    <a:pt x="763" y="856"/>
                  </a:lnTo>
                  <a:lnTo>
                    <a:pt x="763" y="856"/>
                  </a:lnTo>
                  <a:lnTo>
                    <a:pt x="767" y="856"/>
                  </a:lnTo>
                  <a:lnTo>
                    <a:pt x="772" y="856"/>
                  </a:lnTo>
                  <a:lnTo>
                    <a:pt x="774" y="858"/>
                  </a:lnTo>
                  <a:lnTo>
                    <a:pt x="778" y="858"/>
                  </a:lnTo>
                  <a:lnTo>
                    <a:pt x="778" y="858"/>
                  </a:lnTo>
                  <a:lnTo>
                    <a:pt x="778" y="854"/>
                  </a:lnTo>
                  <a:lnTo>
                    <a:pt x="781" y="852"/>
                  </a:lnTo>
                  <a:lnTo>
                    <a:pt x="783" y="852"/>
                  </a:lnTo>
                  <a:lnTo>
                    <a:pt x="783" y="852"/>
                  </a:lnTo>
                  <a:lnTo>
                    <a:pt x="801" y="850"/>
                  </a:lnTo>
                  <a:lnTo>
                    <a:pt x="816" y="852"/>
                  </a:lnTo>
                  <a:lnTo>
                    <a:pt x="816" y="852"/>
                  </a:lnTo>
                  <a:lnTo>
                    <a:pt x="823" y="856"/>
                  </a:lnTo>
                  <a:lnTo>
                    <a:pt x="827" y="858"/>
                  </a:lnTo>
                  <a:lnTo>
                    <a:pt x="832" y="858"/>
                  </a:lnTo>
                  <a:lnTo>
                    <a:pt x="832" y="858"/>
                  </a:lnTo>
                  <a:lnTo>
                    <a:pt x="834" y="858"/>
                  </a:lnTo>
                  <a:lnTo>
                    <a:pt x="836" y="858"/>
                  </a:lnTo>
                  <a:lnTo>
                    <a:pt x="838" y="856"/>
                  </a:lnTo>
                  <a:lnTo>
                    <a:pt x="838" y="856"/>
                  </a:lnTo>
                  <a:lnTo>
                    <a:pt x="843" y="858"/>
                  </a:lnTo>
                  <a:lnTo>
                    <a:pt x="843" y="858"/>
                  </a:lnTo>
                  <a:lnTo>
                    <a:pt x="854" y="861"/>
                  </a:lnTo>
                  <a:lnTo>
                    <a:pt x="863" y="863"/>
                  </a:lnTo>
                  <a:lnTo>
                    <a:pt x="863" y="863"/>
                  </a:lnTo>
                  <a:lnTo>
                    <a:pt x="876" y="863"/>
                  </a:lnTo>
                  <a:lnTo>
                    <a:pt x="890" y="863"/>
                  </a:lnTo>
                  <a:lnTo>
                    <a:pt x="903" y="863"/>
                  </a:lnTo>
                  <a:lnTo>
                    <a:pt x="916" y="863"/>
                  </a:lnTo>
                  <a:lnTo>
                    <a:pt x="916" y="863"/>
                  </a:lnTo>
                  <a:lnTo>
                    <a:pt x="916" y="852"/>
                  </a:lnTo>
                  <a:lnTo>
                    <a:pt x="918" y="843"/>
                  </a:lnTo>
                  <a:lnTo>
                    <a:pt x="918" y="843"/>
                  </a:lnTo>
                  <a:lnTo>
                    <a:pt x="910" y="832"/>
                  </a:lnTo>
                  <a:lnTo>
                    <a:pt x="898" y="821"/>
                  </a:lnTo>
                  <a:lnTo>
                    <a:pt x="887" y="812"/>
                  </a:lnTo>
                  <a:lnTo>
                    <a:pt x="878" y="807"/>
                  </a:lnTo>
                  <a:lnTo>
                    <a:pt x="870" y="805"/>
                  </a:lnTo>
                  <a:lnTo>
                    <a:pt x="870" y="805"/>
                  </a:lnTo>
                  <a:lnTo>
                    <a:pt x="870" y="801"/>
                  </a:lnTo>
                  <a:lnTo>
                    <a:pt x="867" y="798"/>
                  </a:lnTo>
                  <a:lnTo>
                    <a:pt x="863" y="794"/>
                  </a:lnTo>
                  <a:lnTo>
                    <a:pt x="863" y="794"/>
                  </a:lnTo>
                  <a:lnTo>
                    <a:pt x="861" y="787"/>
                  </a:lnTo>
                  <a:lnTo>
                    <a:pt x="858" y="783"/>
                  </a:lnTo>
                  <a:lnTo>
                    <a:pt x="858" y="783"/>
                  </a:lnTo>
                  <a:lnTo>
                    <a:pt x="861" y="776"/>
                  </a:lnTo>
                  <a:lnTo>
                    <a:pt x="865" y="772"/>
                  </a:lnTo>
                  <a:lnTo>
                    <a:pt x="870" y="765"/>
                  </a:lnTo>
                  <a:lnTo>
                    <a:pt x="870" y="756"/>
                  </a:lnTo>
                  <a:lnTo>
                    <a:pt x="870" y="756"/>
                  </a:lnTo>
                  <a:lnTo>
                    <a:pt x="854" y="756"/>
                  </a:lnTo>
                  <a:lnTo>
                    <a:pt x="843" y="761"/>
                  </a:lnTo>
                  <a:lnTo>
                    <a:pt x="832" y="765"/>
                  </a:lnTo>
                  <a:lnTo>
                    <a:pt x="821" y="767"/>
                  </a:lnTo>
                  <a:lnTo>
                    <a:pt x="821" y="767"/>
                  </a:lnTo>
                  <a:close/>
                  <a:moveTo>
                    <a:pt x="1083" y="943"/>
                  </a:moveTo>
                  <a:lnTo>
                    <a:pt x="1083" y="943"/>
                  </a:lnTo>
                  <a:lnTo>
                    <a:pt x="1076" y="943"/>
                  </a:lnTo>
                  <a:lnTo>
                    <a:pt x="1076" y="945"/>
                  </a:lnTo>
                  <a:lnTo>
                    <a:pt x="1079" y="947"/>
                  </a:lnTo>
                  <a:lnTo>
                    <a:pt x="1079" y="947"/>
                  </a:lnTo>
                  <a:lnTo>
                    <a:pt x="1085" y="943"/>
                  </a:lnTo>
                  <a:lnTo>
                    <a:pt x="1092" y="941"/>
                  </a:lnTo>
                  <a:lnTo>
                    <a:pt x="1105" y="938"/>
                  </a:lnTo>
                  <a:lnTo>
                    <a:pt x="1105" y="938"/>
                  </a:lnTo>
                  <a:lnTo>
                    <a:pt x="1105" y="936"/>
                  </a:lnTo>
                  <a:lnTo>
                    <a:pt x="1105" y="932"/>
                  </a:lnTo>
                  <a:lnTo>
                    <a:pt x="1105" y="932"/>
                  </a:lnTo>
                  <a:lnTo>
                    <a:pt x="1107" y="932"/>
                  </a:lnTo>
                  <a:lnTo>
                    <a:pt x="1110" y="932"/>
                  </a:lnTo>
                  <a:lnTo>
                    <a:pt x="1114" y="934"/>
                  </a:lnTo>
                  <a:lnTo>
                    <a:pt x="1114" y="934"/>
                  </a:lnTo>
                  <a:lnTo>
                    <a:pt x="1114" y="910"/>
                  </a:lnTo>
                  <a:lnTo>
                    <a:pt x="1114" y="910"/>
                  </a:lnTo>
                  <a:lnTo>
                    <a:pt x="1107" y="903"/>
                  </a:lnTo>
                  <a:lnTo>
                    <a:pt x="1103" y="896"/>
                  </a:lnTo>
                  <a:lnTo>
                    <a:pt x="1103" y="896"/>
                  </a:lnTo>
                  <a:lnTo>
                    <a:pt x="1101" y="894"/>
                  </a:lnTo>
                  <a:lnTo>
                    <a:pt x="1103" y="890"/>
                  </a:lnTo>
                  <a:lnTo>
                    <a:pt x="1103" y="890"/>
                  </a:lnTo>
                  <a:lnTo>
                    <a:pt x="1099" y="885"/>
                  </a:lnTo>
                  <a:lnTo>
                    <a:pt x="1096" y="883"/>
                  </a:lnTo>
                  <a:lnTo>
                    <a:pt x="1094" y="881"/>
                  </a:lnTo>
                  <a:lnTo>
                    <a:pt x="1099" y="878"/>
                  </a:lnTo>
                  <a:lnTo>
                    <a:pt x="1099" y="878"/>
                  </a:lnTo>
                  <a:lnTo>
                    <a:pt x="1121" y="878"/>
                  </a:lnTo>
                  <a:lnTo>
                    <a:pt x="1121" y="878"/>
                  </a:lnTo>
                  <a:lnTo>
                    <a:pt x="1121" y="870"/>
                  </a:lnTo>
                  <a:lnTo>
                    <a:pt x="1119" y="865"/>
                  </a:lnTo>
                  <a:lnTo>
                    <a:pt x="1114" y="863"/>
                  </a:lnTo>
                  <a:lnTo>
                    <a:pt x="1114" y="858"/>
                  </a:lnTo>
                  <a:lnTo>
                    <a:pt x="1114" y="858"/>
                  </a:lnTo>
                  <a:lnTo>
                    <a:pt x="1112" y="854"/>
                  </a:lnTo>
                  <a:lnTo>
                    <a:pt x="1107" y="852"/>
                  </a:lnTo>
                  <a:lnTo>
                    <a:pt x="1105" y="850"/>
                  </a:lnTo>
                  <a:lnTo>
                    <a:pt x="1103" y="847"/>
                  </a:lnTo>
                  <a:lnTo>
                    <a:pt x="1103" y="847"/>
                  </a:lnTo>
                  <a:lnTo>
                    <a:pt x="1105" y="845"/>
                  </a:lnTo>
                  <a:lnTo>
                    <a:pt x="1105" y="843"/>
                  </a:lnTo>
                  <a:lnTo>
                    <a:pt x="1105" y="841"/>
                  </a:lnTo>
                  <a:lnTo>
                    <a:pt x="1105" y="841"/>
                  </a:lnTo>
                  <a:lnTo>
                    <a:pt x="1099" y="841"/>
                  </a:lnTo>
                  <a:lnTo>
                    <a:pt x="1094" y="838"/>
                  </a:lnTo>
                  <a:lnTo>
                    <a:pt x="1090" y="836"/>
                  </a:lnTo>
                  <a:lnTo>
                    <a:pt x="1083" y="836"/>
                  </a:lnTo>
                  <a:lnTo>
                    <a:pt x="1083" y="836"/>
                  </a:lnTo>
                  <a:lnTo>
                    <a:pt x="1083" y="829"/>
                  </a:lnTo>
                  <a:lnTo>
                    <a:pt x="1081" y="825"/>
                  </a:lnTo>
                  <a:lnTo>
                    <a:pt x="1076" y="821"/>
                  </a:lnTo>
                  <a:lnTo>
                    <a:pt x="1072" y="818"/>
                  </a:lnTo>
                  <a:lnTo>
                    <a:pt x="1063" y="812"/>
                  </a:lnTo>
                  <a:lnTo>
                    <a:pt x="1061" y="807"/>
                  </a:lnTo>
                  <a:lnTo>
                    <a:pt x="1061" y="803"/>
                  </a:lnTo>
                  <a:lnTo>
                    <a:pt x="1061" y="803"/>
                  </a:lnTo>
                  <a:lnTo>
                    <a:pt x="1067" y="796"/>
                  </a:lnTo>
                  <a:lnTo>
                    <a:pt x="1074" y="789"/>
                  </a:lnTo>
                  <a:lnTo>
                    <a:pt x="1085" y="787"/>
                  </a:lnTo>
                  <a:lnTo>
                    <a:pt x="1099" y="787"/>
                  </a:lnTo>
                  <a:lnTo>
                    <a:pt x="1099" y="787"/>
                  </a:lnTo>
                  <a:lnTo>
                    <a:pt x="1099" y="783"/>
                  </a:lnTo>
                  <a:lnTo>
                    <a:pt x="1101" y="781"/>
                  </a:lnTo>
                  <a:lnTo>
                    <a:pt x="1103" y="778"/>
                  </a:lnTo>
                  <a:lnTo>
                    <a:pt x="1103" y="778"/>
                  </a:lnTo>
                  <a:lnTo>
                    <a:pt x="1101" y="774"/>
                  </a:lnTo>
                  <a:lnTo>
                    <a:pt x="1096" y="769"/>
                  </a:lnTo>
                  <a:lnTo>
                    <a:pt x="1092" y="765"/>
                  </a:lnTo>
                  <a:lnTo>
                    <a:pt x="1090" y="761"/>
                  </a:lnTo>
                  <a:lnTo>
                    <a:pt x="1090" y="761"/>
                  </a:lnTo>
                  <a:lnTo>
                    <a:pt x="1079" y="761"/>
                  </a:lnTo>
                  <a:lnTo>
                    <a:pt x="1070" y="761"/>
                  </a:lnTo>
                  <a:lnTo>
                    <a:pt x="1061" y="763"/>
                  </a:lnTo>
                  <a:lnTo>
                    <a:pt x="1052" y="761"/>
                  </a:lnTo>
                  <a:lnTo>
                    <a:pt x="1052" y="761"/>
                  </a:lnTo>
                  <a:lnTo>
                    <a:pt x="1052" y="765"/>
                  </a:lnTo>
                  <a:lnTo>
                    <a:pt x="1050" y="765"/>
                  </a:lnTo>
                  <a:lnTo>
                    <a:pt x="1050" y="765"/>
                  </a:lnTo>
                  <a:lnTo>
                    <a:pt x="1050" y="765"/>
                  </a:lnTo>
                  <a:lnTo>
                    <a:pt x="1047" y="763"/>
                  </a:lnTo>
                  <a:lnTo>
                    <a:pt x="1045" y="765"/>
                  </a:lnTo>
                  <a:lnTo>
                    <a:pt x="1045" y="767"/>
                  </a:lnTo>
                  <a:lnTo>
                    <a:pt x="1045" y="767"/>
                  </a:lnTo>
                  <a:lnTo>
                    <a:pt x="1019" y="778"/>
                  </a:lnTo>
                  <a:lnTo>
                    <a:pt x="1019" y="778"/>
                  </a:lnTo>
                  <a:lnTo>
                    <a:pt x="1012" y="781"/>
                  </a:lnTo>
                  <a:lnTo>
                    <a:pt x="1010" y="783"/>
                  </a:lnTo>
                  <a:lnTo>
                    <a:pt x="1007" y="792"/>
                  </a:lnTo>
                  <a:lnTo>
                    <a:pt x="1007" y="792"/>
                  </a:lnTo>
                  <a:lnTo>
                    <a:pt x="1003" y="792"/>
                  </a:lnTo>
                  <a:lnTo>
                    <a:pt x="999" y="792"/>
                  </a:lnTo>
                  <a:lnTo>
                    <a:pt x="999" y="792"/>
                  </a:lnTo>
                  <a:lnTo>
                    <a:pt x="999" y="792"/>
                  </a:lnTo>
                  <a:lnTo>
                    <a:pt x="999" y="796"/>
                  </a:lnTo>
                  <a:lnTo>
                    <a:pt x="999" y="803"/>
                  </a:lnTo>
                  <a:lnTo>
                    <a:pt x="999" y="803"/>
                  </a:lnTo>
                  <a:lnTo>
                    <a:pt x="1001" y="805"/>
                  </a:lnTo>
                  <a:lnTo>
                    <a:pt x="1001" y="805"/>
                  </a:lnTo>
                  <a:lnTo>
                    <a:pt x="1005" y="803"/>
                  </a:lnTo>
                  <a:lnTo>
                    <a:pt x="1010" y="803"/>
                  </a:lnTo>
                  <a:lnTo>
                    <a:pt x="1010" y="805"/>
                  </a:lnTo>
                  <a:lnTo>
                    <a:pt x="1010" y="809"/>
                  </a:lnTo>
                  <a:lnTo>
                    <a:pt x="1010" y="809"/>
                  </a:lnTo>
                  <a:lnTo>
                    <a:pt x="1012" y="814"/>
                  </a:lnTo>
                  <a:lnTo>
                    <a:pt x="1014" y="816"/>
                  </a:lnTo>
                  <a:lnTo>
                    <a:pt x="1014" y="816"/>
                  </a:lnTo>
                  <a:lnTo>
                    <a:pt x="1014" y="825"/>
                  </a:lnTo>
                  <a:lnTo>
                    <a:pt x="1014" y="832"/>
                  </a:lnTo>
                  <a:lnTo>
                    <a:pt x="1019" y="841"/>
                  </a:lnTo>
                  <a:lnTo>
                    <a:pt x="1019" y="841"/>
                  </a:lnTo>
                  <a:lnTo>
                    <a:pt x="1019" y="845"/>
                  </a:lnTo>
                  <a:lnTo>
                    <a:pt x="1023" y="847"/>
                  </a:lnTo>
                  <a:lnTo>
                    <a:pt x="1023" y="847"/>
                  </a:lnTo>
                  <a:lnTo>
                    <a:pt x="1025" y="858"/>
                  </a:lnTo>
                  <a:lnTo>
                    <a:pt x="1025" y="858"/>
                  </a:lnTo>
                  <a:lnTo>
                    <a:pt x="1030" y="867"/>
                  </a:lnTo>
                  <a:lnTo>
                    <a:pt x="1034" y="874"/>
                  </a:lnTo>
                  <a:lnTo>
                    <a:pt x="1034" y="874"/>
                  </a:lnTo>
                  <a:lnTo>
                    <a:pt x="1034" y="881"/>
                  </a:lnTo>
                  <a:lnTo>
                    <a:pt x="1034" y="885"/>
                  </a:lnTo>
                  <a:lnTo>
                    <a:pt x="1034" y="885"/>
                  </a:lnTo>
                  <a:lnTo>
                    <a:pt x="1039" y="890"/>
                  </a:lnTo>
                  <a:lnTo>
                    <a:pt x="1041" y="892"/>
                  </a:lnTo>
                  <a:lnTo>
                    <a:pt x="1041" y="896"/>
                  </a:lnTo>
                  <a:lnTo>
                    <a:pt x="1041" y="896"/>
                  </a:lnTo>
                  <a:lnTo>
                    <a:pt x="1036" y="896"/>
                  </a:lnTo>
                  <a:lnTo>
                    <a:pt x="1034" y="898"/>
                  </a:lnTo>
                  <a:lnTo>
                    <a:pt x="1032" y="905"/>
                  </a:lnTo>
                  <a:lnTo>
                    <a:pt x="1032" y="912"/>
                  </a:lnTo>
                  <a:lnTo>
                    <a:pt x="1032" y="914"/>
                  </a:lnTo>
                  <a:lnTo>
                    <a:pt x="1030" y="916"/>
                  </a:lnTo>
                  <a:lnTo>
                    <a:pt x="1030" y="916"/>
                  </a:lnTo>
                  <a:lnTo>
                    <a:pt x="1034" y="918"/>
                  </a:lnTo>
                  <a:lnTo>
                    <a:pt x="1039" y="921"/>
                  </a:lnTo>
                  <a:lnTo>
                    <a:pt x="1045" y="930"/>
                  </a:lnTo>
                  <a:lnTo>
                    <a:pt x="1050" y="932"/>
                  </a:lnTo>
                  <a:lnTo>
                    <a:pt x="1052" y="934"/>
                  </a:lnTo>
                  <a:lnTo>
                    <a:pt x="1059" y="934"/>
                  </a:lnTo>
                  <a:lnTo>
                    <a:pt x="1063" y="932"/>
                  </a:lnTo>
                  <a:lnTo>
                    <a:pt x="1063" y="932"/>
                  </a:lnTo>
                  <a:lnTo>
                    <a:pt x="1061" y="936"/>
                  </a:lnTo>
                  <a:lnTo>
                    <a:pt x="1061" y="938"/>
                  </a:lnTo>
                  <a:lnTo>
                    <a:pt x="1067" y="938"/>
                  </a:lnTo>
                  <a:lnTo>
                    <a:pt x="1076" y="938"/>
                  </a:lnTo>
                  <a:lnTo>
                    <a:pt x="1081" y="941"/>
                  </a:lnTo>
                  <a:lnTo>
                    <a:pt x="1083" y="943"/>
                  </a:lnTo>
                  <a:lnTo>
                    <a:pt x="1083" y="943"/>
                  </a:lnTo>
                  <a:close/>
                  <a:moveTo>
                    <a:pt x="1196" y="767"/>
                  </a:moveTo>
                  <a:lnTo>
                    <a:pt x="1196" y="767"/>
                  </a:lnTo>
                  <a:lnTo>
                    <a:pt x="1196" y="769"/>
                  </a:lnTo>
                  <a:lnTo>
                    <a:pt x="1194" y="774"/>
                  </a:lnTo>
                  <a:lnTo>
                    <a:pt x="1194" y="778"/>
                  </a:lnTo>
                  <a:lnTo>
                    <a:pt x="1194" y="778"/>
                  </a:lnTo>
                  <a:lnTo>
                    <a:pt x="1187" y="783"/>
                  </a:lnTo>
                  <a:lnTo>
                    <a:pt x="1183" y="785"/>
                  </a:lnTo>
                  <a:lnTo>
                    <a:pt x="1181" y="787"/>
                  </a:lnTo>
                  <a:lnTo>
                    <a:pt x="1181" y="787"/>
                  </a:lnTo>
                  <a:lnTo>
                    <a:pt x="1187" y="794"/>
                  </a:lnTo>
                  <a:lnTo>
                    <a:pt x="1192" y="798"/>
                  </a:lnTo>
                  <a:lnTo>
                    <a:pt x="1194" y="803"/>
                  </a:lnTo>
                  <a:lnTo>
                    <a:pt x="1194" y="803"/>
                  </a:lnTo>
                  <a:lnTo>
                    <a:pt x="1190" y="803"/>
                  </a:lnTo>
                  <a:lnTo>
                    <a:pt x="1190" y="803"/>
                  </a:lnTo>
                  <a:lnTo>
                    <a:pt x="1190" y="805"/>
                  </a:lnTo>
                  <a:lnTo>
                    <a:pt x="1190" y="805"/>
                  </a:lnTo>
                  <a:lnTo>
                    <a:pt x="1192" y="807"/>
                  </a:lnTo>
                  <a:lnTo>
                    <a:pt x="1196" y="809"/>
                  </a:lnTo>
                  <a:lnTo>
                    <a:pt x="1201" y="809"/>
                  </a:lnTo>
                  <a:lnTo>
                    <a:pt x="1205" y="814"/>
                  </a:lnTo>
                  <a:lnTo>
                    <a:pt x="1205" y="814"/>
                  </a:lnTo>
                  <a:lnTo>
                    <a:pt x="1208" y="809"/>
                  </a:lnTo>
                  <a:lnTo>
                    <a:pt x="1212" y="805"/>
                  </a:lnTo>
                  <a:lnTo>
                    <a:pt x="1212" y="805"/>
                  </a:lnTo>
                  <a:lnTo>
                    <a:pt x="1212" y="798"/>
                  </a:lnTo>
                  <a:lnTo>
                    <a:pt x="1210" y="794"/>
                  </a:lnTo>
                  <a:lnTo>
                    <a:pt x="1208" y="792"/>
                  </a:lnTo>
                  <a:lnTo>
                    <a:pt x="1205" y="787"/>
                  </a:lnTo>
                  <a:lnTo>
                    <a:pt x="1205" y="787"/>
                  </a:lnTo>
                  <a:lnTo>
                    <a:pt x="1212" y="781"/>
                  </a:lnTo>
                  <a:lnTo>
                    <a:pt x="1214" y="778"/>
                  </a:lnTo>
                  <a:lnTo>
                    <a:pt x="1216" y="772"/>
                  </a:lnTo>
                  <a:lnTo>
                    <a:pt x="1216" y="772"/>
                  </a:lnTo>
                  <a:lnTo>
                    <a:pt x="1212" y="772"/>
                  </a:lnTo>
                  <a:lnTo>
                    <a:pt x="1210" y="769"/>
                  </a:lnTo>
                  <a:lnTo>
                    <a:pt x="1210" y="767"/>
                  </a:lnTo>
                  <a:lnTo>
                    <a:pt x="1212" y="765"/>
                  </a:lnTo>
                  <a:lnTo>
                    <a:pt x="1212" y="765"/>
                  </a:lnTo>
                  <a:lnTo>
                    <a:pt x="1203" y="765"/>
                  </a:lnTo>
                  <a:lnTo>
                    <a:pt x="1196" y="767"/>
                  </a:lnTo>
                  <a:lnTo>
                    <a:pt x="1196" y="767"/>
                  </a:lnTo>
                  <a:close/>
                  <a:moveTo>
                    <a:pt x="698" y="870"/>
                  </a:moveTo>
                  <a:lnTo>
                    <a:pt x="698" y="870"/>
                  </a:lnTo>
                  <a:lnTo>
                    <a:pt x="698" y="874"/>
                  </a:lnTo>
                  <a:lnTo>
                    <a:pt x="703" y="878"/>
                  </a:lnTo>
                  <a:lnTo>
                    <a:pt x="707" y="878"/>
                  </a:lnTo>
                  <a:lnTo>
                    <a:pt x="712" y="878"/>
                  </a:lnTo>
                  <a:lnTo>
                    <a:pt x="721" y="876"/>
                  </a:lnTo>
                  <a:lnTo>
                    <a:pt x="725" y="874"/>
                  </a:lnTo>
                  <a:lnTo>
                    <a:pt x="725" y="870"/>
                  </a:lnTo>
                  <a:lnTo>
                    <a:pt x="725" y="870"/>
                  </a:lnTo>
                  <a:lnTo>
                    <a:pt x="712" y="867"/>
                  </a:lnTo>
                  <a:lnTo>
                    <a:pt x="698" y="870"/>
                  </a:lnTo>
                  <a:lnTo>
                    <a:pt x="698" y="870"/>
                  </a:lnTo>
                  <a:close/>
                  <a:moveTo>
                    <a:pt x="787" y="1579"/>
                  </a:moveTo>
                  <a:lnTo>
                    <a:pt x="787" y="1579"/>
                  </a:lnTo>
                  <a:lnTo>
                    <a:pt x="790" y="1572"/>
                  </a:lnTo>
                  <a:lnTo>
                    <a:pt x="792" y="1570"/>
                  </a:lnTo>
                  <a:lnTo>
                    <a:pt x="801" y="1561"/>
                  </a:lnTo>
                  <a:lnTo>
                    <a:pt x="805" y="1559"/>
                  </a:lnTo>
                  <a:lnTo>
                    <a:pt x="807" y="1554"/>
                  </a:lnTo>
                  <a:lnTo>
                    <a:pt x="810" y="1548"/>
                  </a:lnTo>
                  <a:lnTo>
                    <a:pt x="810" y="1539"/>
                  </a:lnTo>
                  <a:lnTo>
                    <a:pt x="810" y="1539"/>
                  </a:lnTo>
                  <a:lnTo>
                    <a:pt x="805" y="1541"/>
                  </a:lnTo>
                  <a:lnTo>
                    <a:pt x="801" y="1543"/>
                  </a:lnTo>
                  <a:lnTo>
                    <a:pt x="790" y="1541"/>
                  </a:lnTo>
                  <a:lnTo>
                    <a:pt x="776" y="1539"/>
                  </a:lnTo>
                  <a:lnTo>
                    <a:pt x="772" y="1541"/>
                  </a:lnTo>
                  <a:lnTo>
                    <a:pt x="767" y="1543"/>
                  </a:lnTo>
                  <a:lnTo>
                    <a:pt x="767" y="1543"/>
                  </a:lnTo>
                  <a:lnTo>
                    <a:pt x="774" y="1545"/>
                  </a:lnTo>
                  <a:lnTo>
                    <a:pt x="772" y="1545"/>
                  </a:lnTo>
                  <a:lnTo>
                    <a:pt x="767" y="1548"/>
                  </a:lnTo>
                  <a:lnTo>
                    <a:pt x="763" y="1552"/>
                  </a:lnTo>
                  <a:lnTo>
                    <a:pt x="763" y="1552"/>
                  </a:lnTo>
                  <a:lnTo>
                    <a:pt x="765" y="1552"/>
                  </a:lnTo>
                  <a:lnTo>
                    <a:pt x="765" y="1554"/>
                  </a:lnTo>
                  <a:lnTo>
                    <a:pt x="767" y="1563"/>
                  </a:lnTo>
                  <a:lnTo>
                    <a:pt x="767" y="1563"/>
                  </a:lnTo>
                  <a:lnTo>
                    <a:pt x="767" y="1570"/>
                  </a:lnTo>
                  <a:lnTo>
                    <a:pt x="765" y="1572"/>
                  </a:lnTo>
                  <a:lnTo>
                    <a:pt x="763" y="1574"/>
                  </a:lnTo>
                  <a:lnTo>
                    <a:pt x="763" y="1574"/>
                  </a:lnTo>
                  <a:lnTo>
                    <a:pt x="763" y="1572"/>
                  </a:lnTo>
                  <a:lnTo>
                    <a:pt x="761" y="1572"/>
                  </a:lnTo>
                  <a:lnTo>
                    <a:pt x="761" y="1574"/>
                  </a:lnTo>
                  <a:lnTo>
                    <a:pt x="761" y="1574"/>
                  </a:lnTo>
                  <a:lnTo>
                    <a:pt x="765" y="1576"/>
                  </a:lnTo>
                  <a:lnTo>
                    <a:pt x="772" y="1579"/>
                  </a:lnTo>
                  <a:lnTo>
                    <a:pt x="787" y="1579"/>
                  </a:lnTo>
                  <a:lnTo>
                    <a:pt x="787" y="15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p:cNvSpPr>
            <p:nvPr/>
          </p:nvSpPr>
          <p:spPr bwMode="auto">
            <a:xfrm>
              <a:off x="1998663" y="2659063"/>
              <a:ext cx="66675" cy="34925"/>
            </a:xfrm>
            <a:custGeom>
              <a:avLst/>
              <a:gdLst>
                <a:gd name="T0" fmla="*/ 33 w 42"/>
                <a:gd name="T1" fmla="*/ 0 h 22"/>
                <a:gd name="T2" fmla="*/ 33 w 42"/>
                <a:gd name="T3" fmla="*/ 0 h 22"/>
                <a:gd name="T4" fmla="*/ 35 w 42"/>
                <a:gd name="T5" fmla="*/ 6 h 22"/>
                <a:gd name="T6" fmla="*/ 37 w 42"/>
                <a:gd name="T7" fmla="*/ 9 h 22"/>
                <a:gd name="T8" fmla="*/ 42 w 42"/>
                <a:gd name="T9" fmla="*/ 13 h 22"/>
                <a:gd name="T10" fmla="*/ 40 w 42"/>
                <a:gd name="T11" fmla="*/ 22 h 22"/>
                <a:gd name="T12" fmla="*/ 40 w 42"/>
                <a:gd name="T13" fmla="*/ 22 h 22"/>
                <a:gd name="T14" fmla="*/ 26 w 42"/>
                <a:gd name="T15" fmla="*/ 22 h 22"/>
                <a:gd name="T16" fmla="*/ 15 w 42"/>
                <a:gd name="T17" fmla="*/ 20 h 22"/>
                <a:gd name="T18" fmla="*/ 6 w 42"/>
                <a:gd name="T19" fmla="*/ 18 h 22"/>
                <a:gd name="T20" fmla="*/ 0 w 42"/>
                <a:gd name="T21" fmla="*/ 11 h 22"/>
                <a:gd name="T22" fmla="*/ 0 w 42"/>
                <a:gd name="T23" fmla="*/ 11 h 22"/>
                <a:gd name="T24" fmla="*/ 4 w 42"/>
                <a:gd name="T25" fmla="*/ 6 h 22"/>
                <a:gd name="T26" fmla="*/ 13 w 42"/>
                <a:gd name="T27" fmla="*/ 2 h 22"/>
                <a:gd name="T28" fmla="*/ 33 w 42"/>
                <a:gd name="T29" fmla="*/ 0 h 22"/>
                <a:gd name="T30" fmla="*/ 33 w 42"/>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2">
                  <a:moveTo>
                    <a:pt x="33" y="0"/>
                  </a:moveTo>
                  <a:lnTo>
                    <a:pt x="33" y="0"/>
                  </a:lnTo>
                  <a:lnTo>
                    <a:pt x="35" y="6"/>
                  </a:lnTo>
                  <a:lnTo>
                    <a:pt x="37" y="9"/>
                  </a:lnTo>
                  <a:lnTo>
                    <a:pt x="42" y="13"/>
                  </a:lnTo>
                  <a:lnTo>
                    <a:pt x="40" y="22"/>
                  </a:lnTo>
                  <a:lnTo>
                    <a:pt x="40" y="22"/>
                  </a:lnTo>
                  <a:lnTo>
                    <a:pt x="26" y="22"/>
                  </a:lnTo>
                  <a:lnTo>
                    <a:pt x="15" y="20"/>
                  </a:lnTo>
                  <a:lnTo>
                    <a:pt x="6" y="18"/>
                  </a:lnTo>
                  <a:lnTo>
                    <a:pt x="0" y="11"/>
                  </a:lnTo>
                  <a:lnTo>
                    <a:pt x="0" y="11"/>
                  </a:lnTo>
                  <a:lnTo>
                    <a:pt x="4" y="6"/>
                  </a:lnTo>
                  <a:lnTo>
                    <a:pt x="13" y="2"/>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noEditPoints="1"/>
            </p:cNvSpPr>
            <p:nvPr/>
          </p:nvSpPr>
          <p:spPr bwMode="auto">
            <a:xfrm>
              <a:off x="2157413" y="2743200"/>
              <a:ext cx="709613" cy="493713"/>
            </a:xfrm>
            <a:custGeom>
              <a:avLst/>
              <a:gdLst>
                <a:gd name="T0" fmla="*/ 40 w 447"/>
                <a:gd name="T1" fmla="*/ 11 h 311"/>
                <a:gd name="T2" fmla="*/ 51 w 447"/>
                <a:gd name="T3" fmla="*/ 7 h 311"/>
                <a:gd name="T4" fmla="*/ 69 w 447"/>
                <a:gd name="T5" fmla="*/ 11 h 311"/>
                <a:gd name="T6" fmla="*/ 62 w 447"/>
                <a:gd name="T7" fmla="*/ 18 h 311"/>
                <a:gd name="T8" fmla="*/ 57 w 447"/>
                <a:gd name="T9" fmla="*/ 42 h 311"/>
                <a:gd name="T10" fmla="*/ 71 w 447"/>
                <a:gd name="T11" fmla="*/ 56 h 311"/>
                <a:gd name="T12" fmla="*/ 86 w 447"/>
                <a:gd name="T13" fmla="*/ 25 h 311"/>
                <a:gd name="T14" fmla="*/ 109 w 447"/>
                <a:gd name="T15" fmla="*/ 11 h 311"/>
                <a:gd name="T16" fmla="*/ 129 w 447"/>
                <a:gd name="T17" fmla="*/ 16 h 311"/>
                <a:gd name="T18" fmla="*/ 149 w 447"/>
                <a:gd name="T19" fmla="*/ 45 h 311"/>
                <a:gd name="T20" fmla="*/ 175 w 447"/>
                <a:gd name="T21" fmla="*/ 38 h 311"/>
                <a:gd name="T22" fmla="*/ 213 w 447"/>
                <a:gd name="T23" fmla="*/ 33 h 311"/>
                <a:gd name="T24" fmla="*/ 229 w 447"/>
                <a:gd name="T25" fmla="*/ 49 h 311"/>
                <a:gd name="T26" fmla="*/ 244 w 447"/>
                <a:gd name="T27" fmla="*/ 56 h 311"/>
                <a:gd name="T28" fmla="*/ 253 w 447"/>
                <a:gd name="T29" fmla="*/ 60 h 311"/>
                <a:gd name="T30" fmla="*/ 286 w 447"/>
                <a:gd name="T31" fmla="*/ 69 h 311"/>
                <a:gd name="T32" fmla="*/ 309 w 447"/>
                <a:gd name="T33" fmla="*/ 87 h 311"/>
                <a:gd name="T34" fmla="*/ 326 w 447"/>
                <a:gd name="T35" fmla="*/ 98 h 311"/>
                <a:gd name="T36" fmla="*/ 349 w 447"/>
                <a:gd name="T37" fmla="*/ 114 h 311"/>
                <a:gd name="T38" fmla="*/ 351 w 447"/>
                <a:gd name="T39" fmla="*/ 129 h 311"/>
                <a:gd name="T40" fmla="*/ 353 w 447"/>
                <a:gd name="T41" fmla="*/ 149 h 311"/>
                <a:gd name="T42" fmla="*/ 371 w 447"/>
                <a:gd name="T43" fmla="*/ 149 h 311"/>
                <a:gd name="T44" fmla="*/ 384 w 447"/>
                <a:gd name="T45" fmla="*/ 165 h 311"/>
                <a:gd name="T46" fmla="*/ 409 w 447"/>
                <a:gd name="T47" fmla="*/ 171 h 311"/>
                <a:gd name="T48" fmla="*/ 433 w 447"/>
                <a:gd name="T49" fmla="*/ 187 h 311"/>
                <a:gd name="T50" fmla="*/ 435 w 447"/>
                <a:gd name="T51" fmla="*/ 205 h 311"/>
                <a:gd name="T52" fmla="*/ 420 w 447"/>
                <a:gd name="T53" fmla="*/ 222 h 311"/>
                <a:gd name="T54" fmla="*/ 389 w 447"/>
                <a:gd name="T55" fmla="*/ 227 h 311"/>
                <a:gd name="T56" fmla="*/ 373 w 447"/>
                <a:gd name="T57" fmla="*/ 214 h 311"/>
                <a:gd name="T58" fmla="*/ 346 w 447"/>
                <a:gd name="T59" fmla="*/ 207 h 311"/>
                <a:gd name="T60" fmla="*/ 358 w 447"/>
                <a:gd name="T61" fmla="*/ 240 h 311"/>
                <a:gd name="T62" fmla="*/ 378 w 447"/>
                <a:gd name="T63" fmla="*/ 242 h 311"/>
                <a:gd name="T64" fmla="*/ 391 w 447"/>
                <a:gd name="T65" fmla="*/ 274 h 311"/>
                <a:gd name="T66" fmla="*/ 378 w 447"/>
                <a:gd name="T67" fmla="*/ 291 h 311"/>
                <a:gd name="T68" fmla="*/ 344 w 447"/>
                <a:gd name="T69" fmla="*/ 276 h 311"/>
                <a:gd name="T70" fmla="*/ 344 w 447"/>
                <a:gd name="T71" fmla="*/ 280 h 311"/>
                <a:gd name="T72" fmla="*/ 346 w 447"/>
                <a:gd name="T73" fmla="*/ 296 h 311"/>
                <a:gd name="T74" fmla="*/ 369 w 447"/>
                <a:gd name="T75" fmla="*/ 305 h 311"/>
                <a:gd name="T76" fmla="*/ 326 w 447"/>
                <a:gd name="T77" fmla="*/ 298 h 311"/>
                <a:gd name="T78" fmla="*/ 293 w 447"/>
                <a:gd name="T79" fmla="*/ 280 h 311"/>
                <a:gd name="T80" fmla="*/ 275 w 447"/>
                <a:gd name="T81" fmla="*/ 267 h 311"/>
                <a:gd name="T82" fmla="*/ 251 w 447"/>
                <a:gd name="T83" fmla="*/ 249 h 311"/>
                <a:gd name="T84" fmla="*/ 244 w 447"/>
                <a:gd name="T85" fmla="*/ 216 h 311"/>
                <a:gd name="T86" fmla="*/ 255 w 447"/>
                <a:gd name="T87" fmla="*/ 205 h 311"/>
                <a:gd name="T88" fmla="*/ 264 w 447"/>
                <a:gd name="T89" fmla="*/ 189 h 311"/>
                <a:gd name="T90" fmla="*/ 255 w 447"/>
                <a:gd name="T91" fmla="*/ 167 h 311"/>
                <a:gd name="T92" fmla="*/ 244 w 447"/>
                <a:gd name="T93" fmla="*/ 145 h 311"/>
                <a:gd name="T94" fmla="*/ 229 w 447"/>
                <a:gd name="T95" fmla="*/ 136 h 311"/>
                <a:gd name="T96" fmla="*/ 213 w 447"/>
                <a:gd name="T97" fmla="*/ 134 h 311"/>
                <a:gd name="T98" fmla="*/ 195 w 447"/>
                <a:gd name="T99" fmla="*/ 114 h 311"/>
                <a:gd name="T100" fmla="*/ 164 w 447"/>
                <a:gd name="T101" fmla="*/ 109 h 311"/>
                <a:gd name="T102" fmla="*/ 142 w 447"/>
                <a:gd name="T103" fmla="*/ 109 h 311"/>
                <a:gd name="T104" fmla="*/ 111 w 447"/>
                <a:gd name="T105" fmla="*/ 109 h 311"/>
                <a:gd name="T106" fmla="*/ 42 w 447"/>
                <a:gd name="T107" fmla="*/ 98 h 311"/>
                <a:gd name="T108" fmla="*/ 13 w 447"/>
                <a:gd name="T109" fmla="*/ 85 h 311"/>
                <a:gd name="T110" fmla="*/ 29 w 447"/>
                <a:gd name="T111" fmla="*/ 69 h 311"/>
                <a:gd name="T112" fmla="*/ 2 w 447"/>
                <a:gd name="T113" fmla="*/ 65 h 311"/>
                <a:gd name="T114" fmla="*/ 13 w 447"/>
                <a:gd name="T115" fmla="*/ 25 h 311"/>
                <a:gd name="T116" fmla="*/ 309 w 447"/>
                <a:gd name="T117" fmla="*/ 209 h 311"/>
                <a:gd name="T118" fmla="*/ 300 w 447"/>
                <a:gd name="T119" fmla="*/ 194 h 311"/>
                <a:gd name="T120" fmla="*/ 291 w 447"/>
                <a:gd name="T121" fmla="*/ 21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311">
                  <a:moveTo>
                    <a:pt x="13" y="16"/>
                  </a:moveTo>
                  <a:lnTo>
                    <a:pt x="13" y="16"/>
                  </a:lnTo>
                  <a:lnTo>
                    <a:pt x="15" y="18"/>
                  </a:lnTo>
                  <a:lnTo>
                    <a:pt x="20" y="18"/>
                  </a:lnTo>
                  <a:lnTo>
                    <a:pt x="26" y="13"/>
                  </a:lnTo>
                  <a:lnTo>
                    <a:pt x="33" y="9"/>
                  </a:lnTo>
                  <a:lnTo>
                    <a:pt x="37" y="9"/>
                  </a:lnTo>
                  <a:lnTo>
                    <a:pt x="40" y="11"/>
                  </a:lnTo>
                  <a:lnTo>
                    <a:pt x="40" y="11"/>
                  </a:lnTo>
                  <a:lnTo>
                    <a:pt x="42" y="11"/>
                  </a:lnTo>
                  <a:lnTo>
                    <a:pt x="42" y="9"/>
                  </a:lnTo>
                  <a:lnTo>
                    <a:pt x="42" y="2"/>
                  </a:lnTo>
                  <a:lnTo>
                    <a:pt x="42" y="2"/>
                  </a:lnTo>
                  <a:lnTo>
                    <a:pt x="46" y="2"/>
                  </a:lnTo>
                  <a:lnTo>
                    <a:pt x="49" y="5"/>
                  </a:lnTo>
                  <a:lnTo>
                    <a:pt x="51" y="7"/>
                  </a:lnTo>
                  <a:lnTo>
                    <a:pt x="55" y="7"/>
                  </a:lnTo>
                  <a:lnTo>
                    <a:pt x="55" y="7"/>
                  </a:lnTo>
                  <a:lnTo>
                    <a:pt x="57" y="5"/>
                  </a:lnTo>
                  <a:lnTo>
                    <a:pt x="60" y="0"/>
                  </a:lnTo>
                  <a:lnTo>
                    <a:pt x="64" y="0"/>
                  </a:lnTo>
                  <a:lnTo>
                    <a:pt x="69" y="2"/>
                  </a:lnTo>
                  <a:lnTo>
                    <a:pt x="69" y="2"/>
                  </a:lnTo>
                  <a:lnTo>
                    <a:pt x="69" y="11"/>
                  </a:lnTo>
                  <a:lnTo>
                    <a:pt x="64" y="13"/>
                  </a:lnTo>
                  <a:lnTo>
                    <a:pt x="60" y="13"/>
                  </a:lnTo>
                  <a:lnTo>
                    <a:pt x="55" y="16"/>
                  </a:lnTo>
                  <a:lnTo>
                    <a:pt x="55" y="16"/>
                  </a:lnTo>
                  <a:lnTo>
                    <a:pt x="55" y="16"/>
                  </a:lnTo>
                  <a:lnTo>
                    <a:pt x="57" y="18"/>
                  </a:lnTo>
                  <a:lnTo>
                    <a:pt x="62" y="18"/>
                  </a:lnTo>
                  <a:lnTo>
                    <a:pt x="62" y="18"/>
                  </a:lnTo>
                  <a:lnTo>
                    <a:pt x="60" y="22"/>
                  </a:lnTo>
                  <a:lnTo>
                    <a:pt x="57" y="25"/>
                  </a:lnTo>
                  <a:lnTo>
                    <a:pt x="55" y="27"/>
                  </a:lnTo>
                  <a:lnTo>
                    <a:pt x="55" y="29"/>
                  </a:lnTo>
                  <a:lnTo>
                    <a:pt x="55" y="29"/>
                  </a:lnTo>
                  <a:lnTo>
                    <a:pt x="55" y="33"/>
                  </a:lnTo>
                  <a:lnTo>
                    <a:pt x="55" y="36"/>
                  </a:lnTo>
                  <a:lnTo>
                    <a:pt x="57" y="42"/>
                  </a:lnTo>
                  <a:lnTo>
                    <a:pt x="57" y="42"/>
                  </a:lnTo>
                  <a:lnTo>
                    <a:pt x="60" y="53"/>
                  </a:lnTo>
                  <a:lnTo>
                    <a:pt x="60" y="58"/>
                  </a:lnTo>
                  <a:lnTo>
                    <a:pt x="62" y="60"/>
                  </a:lnTo>
                  <a:lnTo>
                    <a:pt x="66" y="60"/>
                  </a:lnTo>
                  <a:lnTo>
                    <a:pt x="66" y="60"/>
                  </a:lnTo>
                  <a:lnTo>
                    <a:pt x="69" y="58"/>
                  </a:lnTo>
                  <a:lnTo>
                    <a:pt x="71" y="56"/>
                  </a:lnTo>
                  <a:lnTo>
                    <a:pt x="71" y="47"/>
                  </a:lnTo>
                  <a:lnTo>
                    <a:pt x="69" y="38"/>
                  </a:lnTo>
                  <a:lnTo>
                    <a:pt x="69" y="29"/>
                  </a:lnTo>
                  <a:lnTo>
                    <a:pt x="69" y="29"/>
                  </a:lnTo>
                  <a:lnTo>
                    <a:pt x="75" y="31"/>
                  </a:lnTo>
                  <a:lnTo>
                    <a:pt x="80" y="29"/>
                  </a:lnTo>
                  <a:lnTo>
                    <a:pt x="84" y="29"/>
                  </a:lnTo>
                  <a:lnTo>
                    <a:pt x="86" y="25"/>
                  </a:lnTo>
                  <a:lnTo>
                    <a:pt x="89" y="18"/>
                  </a:lnTo>
                  <a:lnTo>
                    <a:pt x="93" y="11"/>
                  </a:lnTo>
                  <a:lnTo>
                    <a:pt x="93" y="11"/>
                  </a:lnTo>
                  <a:lnTo>
                    <a:pt x="95" y="13"/>
                  </a:lnTo>
                  <a:lnTo>
                    <a:pt x="97" y="13"/>
                  </a:lnTo>
                  <a:lnTo>
                    <a:pt x="102" y="11"/>
                  </a:lnTo>
                  <a:lnTo>
                    <a:pt x="106" y="11"/>
                  </a:lnTo>
                  <a:lnTo>
                    <a:pt x="109" y="11"/>
                  </a:lnTo>
                  <a:lnTo>
                    <a:pt x="111" y="16"/>
                  </a:lnTo>
                  <a:lnTo>
                    <a:pt x="111" y="16"/>
                  </a:lnTo>
                  <a:lnTo>
                    <a:pt x="115" y="13"/>
                  </a:lnTo>
                  <a:lnTo>
                    <a:pt x="117" y="9"/>
                  </a:lnTo>
                  <a:lnTo>
                    <a:pt x="122" y="7"/>
                  </a:lnTo>
                  <a:lnTo>
                    <a:pt x="126" y="7"/>
                  </a:lnTo>
                  <a:lnTo>
                    <a:pt x="126" y="7"/>
                  </a:lnTo>
                  <a:lnTo>
                    <a:pt x="129" y="16"/>
                  </a:lnTo>
                  <a:lnTo>
                    <a:pt x="133" y="20"/>
                  </a:lnTo>
                  <a:lnTo>
                    <a:pt x="137" y="25"/>
                  </a:lnTo>
                  <a:lnTo>
                    <a:pt x="146" y="27"/>
                  </a:lnTo>
                  <a:lnTo>
                    <a:pt x="146" y="27"/>
                  </a:lnTo>
                  <a:lnTo>
                    <a:pt x="144" y="33"/>
                  </a:lnTo>
                  <a:lnTo>
                    <a:pt x="144" y="38"/>
                  </a:lnTo>
                  <a:lnTo>
                    <a:pt x="149" y="45"/>
                  </a:lnTo>
                  <a:lnTo>
                    <a:pt x="149" y="45"/>
                  </a:lnTo>
                  <a:lnTo>
                    <a:pt x="153" y="42"/>
                  </a:lnTo>
                  <a:lnTo>
                    <a:pt x="157" y="42"/>
                  </a:lnTo>
                  <a:lnTo>
                    <a:pt x="160" y="42"/>
                  </a:lnTo>
                  <a:lnTo>
                    <a:pt x="164" y="45"/>
                  </a:lnTo>
                  <a:lnTo>
                    <a:pt x="164" y="45"/>
                  </a:lnTo>
                  <a:lnTo>
                    <a:pt x="169" y="45"/>
                  </a:lnTo>
                  <a:lnTo>
                    <a:pt x="173" y="42"/>
                  </a:lnTo>
                  <a:lnTo>
                    <a:pt x="175" y="38"/>
                  </a:lnTo>
                  <a:lnTo>
                    <a:pt x="175" y="38"/>
                  </a:lnTo>
                  <a:lnTo>
                    <a:pt x="180" y="38"/>
                  </a:lnTo>
                  <a:lnTo>
                    <a:pt x="184" y="38"/>
                  </a:lnTo>
                  <a:lnTo>
                    <a:pt x="186" y="36"/>
                  </a:lnTo>
                  <a:lnTo>
                    <a:pt x="186" y="33"/>
                  </a:lnTo>
                  <a:lnTo>
                    <a:pt x="186" y="33"/>
                  </a:lnTo>
                  <a:lnTo>
                    <a:pt x="200" y="38"/>
                  </a:lnTo>
                  <a:lnTo>
                    <a:pt x="213" y="33"/>
                  </a:lnTo>
                  <a:lnTo>
                    <a:pt x="213" y="33"/>
                  </a:lnTo>
                  <a:lnTo>
                    <a:pt x="215" y="38"/>
                  </a:lnTo>
                  <a:lnTo>
                    <a:pt x="218" y="40"/>
                  </a:lnTo>
                  <a:lnTo>
                    <a:pt x="222" y="38"/>
                  </a:lnTo>
                  <a:lnTo>
                    <a:pt x="222" y="38"/>
                  </a:lnTo>
                  <a:lnTo>
                    <a:pt x="222" y="38"/>
                  </a:lnTo>
                  <a:lnTo>
                    <a:pt x="226" y="42"/>
                  </a:lnTo>
                  <a:lnTo>
                    <a:pt x="229" y="49"/>
                  </a:lnTo>
                  <a:lnTo>
                    <a:pt x="229" y="49"/>
                  </a:lnTo>
                  <a:lnTo>
                    <a:pt x="235" y="51"/>
                  </a:lnTo>
                  <a:lnTo>
                    <a:pt x="240" y="53"/>
                  </a:lnTo>
                  <a:lnTo>
                    <a:pt x="240" y="53"/>
                  </a:lnTo>
                  <a:lnTo>
                    <a:pt x="242" y="56"/>
                  </a:lnTo>
                  <a:lnTo>
                    <a:pt x="242" y="56"/>
                  </a:lnTo>
                  <a:lnTo>
                    <a:pt x="244" y="56"/>
                  </a:lnTo>
                  <a:lnTo>
                    <a:pt x="244" y="56"/>
                  </a:lnTo>
                  <a:lnTo>
                    <a:pt x="249" y="58"/>
                  </a:lnTo>
                  <a:lnTo>
                    <a:pt x="246" y="60"/>
                  </a:lnTo>
                  <a:lnTo>
                    <a:pt x="246" y="65"/>
                  </a:lnTo>
                  <a:lnTo>
                    <a:pt x="249" y="69"/>
                  </a:lnTo>
                  <a:lnTo>
                    <a:pt x="249" y="69"/>
                  </a:lnTo>
                  <a:lnTo>
                    <a:pt x="251" y="67"/>
                  </a:lnTo>
                  <a:lnTo>
                    <a:pt x="251" y="65"/>
                  </a:lnTo>
                  <a:lnTo>
                    <a:pt x="253" y="60"/>
                  </a:lnTo>
                  <a:lnTo>
                    <a:pt x="253" y="60"/>
                  </a:lnTo>
                  <a:lnTo>
                    <a:pt x="258" y="67"/>
                  </a:lnTo>
                  <a:lnTo>
                    <a:pt x="262" y="69"/>
                  </a:lnTo>
                  <a:lnTo>
                    <a:pt x="266" y="71"/>
                  </a:lnTo>
                  <a:lnTo>
                    <a:pt x="266" y="71"/>
                  </a:lnTo>
                  <a:lnTo>
                    <a:pt x="273" y="71"/>
                  </a:lnTo>
                  <a:lnTo>
                    <a:pt x="278" y="71"/>
                  </a:lnTo>
                  <a:lnTo>
                    <a:pt x="286" y="69"/>
                  </a:lnTo>
                  <a:lnTo>
                    <a:pt x="286" y="69"/>
                  </a:lnTo>
                  <a:lnTo>
                    <a:pt x="286" y="73"/>
                  </a:lnTo>
                  <a:lnTo>
                    <a:pt x="289" y="76"/>
                  </a:lnTo>
                  <a:lnTo>
                    <a:pt x="298" y="78"/>
                  </a:lnTo>
                  <a:lnTo>
                    <a:pt x="304" y="80"/>
                  </a:lnTo>
                  <a:lnTo>
                    <a:pt x="309" y="82"/>
                  </a:lnTo>
                  <a:lnTo>
                    <a:pt x="309" y="87"/>
                  </a:lnTo>
                  <a:lnTo>
                    <a:pt x="309" y="87"/>
                  </a:lnTo>
                  <a:lnTo>
                    <a:pt x="315" y="87"/>
                  </a:lnTo>
                  <a:lnTo>
                    <a:pt x="318" y="82"/>
                  </a:lnTo>
                  <a:lnTo>
                    <a:pt x="318" y="82"/>
                  </a:lnTo>
                  <a:lnTo>
                    <a:pt x="320" y="85"/>
                  </a:lnTo>
                  <a:lnTo>
                    <a:pt x="322" y="89"/>
                  </a:lnTo>
                  <a:lnTo>
                    <a:pt x="324" y="98"/>
                  </a:lnTo>
                  <a:lnTo>
                    <a:pt x="324" y="98"/>
                  </a:lnTo>
                  <a:lnTo>
                    <a:pt x="326" y="98"/>
                  </a:lnTo>
                  <a:lnTo>
                    <a:pt x="329" y="96"/>
                  </a:lnTo>
                  <a:lnTo>
                    <a:pt x="329" y="96"/>
                  </a:lnTo>
                  <a:lnTo>
                    <a:pt x="338" y="102"/>
                  </a:lnTo>
                  <a:lnTo>
                    <a:pt x="342" y="107"/>
                  </a:lnTo>
                  <a:lnTo>
                    <a:pt x="351" y="107"/>
                  </a:lnTo>
                  <a:lnTo>
                    <a:pt x="351" y="107"/>
                  </a:lnTo>
                  <a:lnTo>
                    <a:pt x="349" y="111"/>
                  </a:lnTo>
                  <a:lnTo>
                    <a:pt x="349" y="114"/>
                  </a:lnTo>
                  <a:lnTo>
                    <a:pt x="351" y="114"/>
                  </a:lnTo>
                  <a:lnTo>
                    <a:pt x="351" y="114"/>
                  </a:lnTo>
                  <a:lnTo>
                    <a:pt x="351" y="116"/>
                  </a:lnTo>
                  <a:lnTo>
                    <a:pt x="351" y="118"/>
                  </a:lnTo>
                  <a:lnTo>
                    <a:pt x="349" y="122"/>
                  </a:lnTo>
                  <a:lnTo>
                    <a:pt x="346" y="127"/>
                  </a:lnTo>
                  <a:lnTo>
                    <a:pt x="351" y="129"/>
                  </a:lnTo>
                  <a:lnTo>
                    <a:pt x="351" y="129"/>
                  </a:lnTo>
                  <a:lnTo>
                    <a:pt x="346" y="131"/>
                  </a:lnTo>
                  <a:lnTo>
                    <a:pt x="342" y="136"/>
                  </a:lnTo>
                  <a:lnTo>
                    <a:pt x="338" y="138"/>
                  </a:lnTo>
                  <a:lnTo>
                    <a:pt x="335" y="145"/>
                  </a:lnTo>
                  <a:lnTo>
                    <a:pt x="335" y="145"/>
                  </a:lnTo>
                  <a:lnTo>
                    <a:pt x="340" y="149"/>
                  </a:lnTo>
                  <a:lnTo>
                    <a:pt x="344" y="149"/>
                  </a:lnTo>
                  <a:lnTo>
                    <a:pt x="353" y="149"/>
                  </a:lnTo>
                  <a:lnTo>
                    <a:pt x="360" y="149"/>
                  </a:lnTo>
                  <a:lnTo>
                    <a:pt x="364" y="151"/>
                  </a:lnTo>
                  <a:lnTo>
                    <a:pt x="366" y="156"/>
                  </a:lnTo>
                  <a:lnTo>
                    <a:pt x="366" y="156"/>
                  </a:lnTo>
                  <a:lnTo>
                    <a:pt x="369" y="156"/>
                  </a:lnTo>
                  <a:lnTo>
                    <a:pt x="369" y="154"/>
                  </a:lnTo>
                  <a:lnTo>
                    <a:pt x="371" y="149"/>
                  </a:lnTo>
                  <a:lnTo>
                    <a:pt x="371" y="149"/>
                  </a:lnTo>
                  <a:lnTo>
                    <a:pt x="373" y="149"/>
                  </a:lnTo>
                  <a:lnTo>
                    <a:pt x="373" y="151"/>
                  </a:lnTo>
                  <a:lnTo>
                    <a:pt x="373" y="160"/>
                  </a:lnTo>
                  <a:lnTo>
                    <a:pt x="373" y="160"/>
                  </a:lnTo>
                  <a:lnTo>
                    <a:pt x="378" y="167"/>
                  </a:lnTo>
                  <a:lnTo>
                    <a:pt x="378" y="167"/>
                  </a:lnTo>
                  <a:lnTo>
                    <a:pt x="380" y="167"/>
                  </a:lnTo>
                  <a:lnTo>
                    <a:pt x="384" y="165"/>
                  </a:lnTo>
                  <a:lnTo>
                    <a:pt x="384" y="167"/>
                  </a:lnTo>
                  <a:lnTo>
                    <a:pt x="384" y="174"/>
                  </a:lnTo>
                  <a:lnTo>
                    <a:pt x="384" y="174"/>
                  </a:lnTo>
                  <a:lnTo>
                    <a:pt x="391" y="174"/>
                  </a:lnTo>
                  <a:lnTo>
                    <a:pt x="395" y="171"/>
                  </a:lnTo>
                  <a:lnTo>
                    <a:pt x="400" y="169"/>
                  </a:lnTo>
                  <a:lnTo>
                    <a:pt x="409" y="171"/>
                  </a:lnTo>
                  <a:lnTo>
                    <a:pt x="409" y="171"/>
                  </a:lnTo>
                  <a:lnTo>
                    <a:pt x="411" y="176"/>
                  </a:lnTo>
                  <a:lnTo>
                    <a:pt x="411" y="182"/>
                  </a:lnTo>
                  <a:lnTo>
                    <a:pt x="411" y="182"/>
                  </a:lnTo>
                  <a:lnTo>
                    <a:pt x="424" y="182"/>
                  </a:lnTo>
                  <a:lnTo>
                    <a:pt x="427" y="185"/>
                  </a:lnTo>
                  <a:lnTo>
                    <a:pt x="427" y="189"/>
                  </a:lnTo>
                  <a:lnTo>
                    <a:pt x="427" y="189"/>
                  </a:lnTo>
                  <a:lnTo>
                    <a:pt x="433" y="187"/>
                  </a:lnTo>
                  <a:lnTo>
                    <a:pt x="438" y="189"/>
                  </a:lnTo>
                  <a:lnTo>
                    <a:pt x="440" y="191"/>
                  </a:lnTo>
                  <a:lnTo>
                    <a:pt x="447" y="194"/>
                  </a:lnTo>
                  <a:lnTo>
                    <a:pt x="447" y="194"/>
                  </a:lnTo>
                  <a:lnTo>
                    <a:pt x="447" y="196"/>
                  </a:lnTo>
                  <a:lnTo>
                    <a:pt x="447" y="198"/>
                  </a:lnTo>
                  <a:lnTo>
                    <a:pt x="442" y="202"/>
                  </a:lnTo>
                  <a:lnTo>
                    <a:pt x="435" y="205"/>
                  </a:lnTo>
                  <a:lnTo>
                    <a:pt x="435" y="205"/>
                  </a:lnTo>
                  <a:lnTo>
                    <a:pt x="433" y="207"/>
                  </a:lnTo>
                  <a:lnTo>
                    <a:pt x="435" y="207"/>
                  </a:lnTo>
                  <a:lnTo>
                    <a:pt x="438" y="209"/>
                  </a:lnTo>
                  <a:lnTo>
                    <a:pt x="438" y="209"/>
                  </a:lnTo>
                  <a:lnTo>
                    <a:pt x="431" y="214"/>
                  </a:lnTo>
                  <a:lnTo>
                    <a:pt x="427" y="218"/>
                  </a:lnTo>
                  <a:lnTo>
                    <a:pt x="420" y="222"/>
                  </a:lnTo>
                  <a:lnTo>
                    <a:pt x="415" y="231"/>
                  </a:lnTo>
                  <a:lnTo>
                    <a:pt x="415" y="231"/>
                  </a:lnTo>
                  <a:lnTo>
                    <a:pt x="411" y="231"/>
                  </a:lnTo>
                  <a:lnTo>
                    <a:pt x="409" y="236"/>
                  </a:lnTo>
                  <a:lnTo>
                    <a:pt x="409" y="236"/>
                  </a:lnTo>
                  <a:lnTo>
                    <a:pt x="398" y="234"/>
                  </a:lnTo>
                  <a:lnTo>
                    <a:pt x="391" y="231"/>
                  </a:lnTo>
                  <a:lnTo>
                    <a:pt x="389" y="227"/>
                  </a:lnTo>
                  <a:lnTo>
                    <a:pt x="389" y="227"/>
                  </a:lnTo>
                  <a:lnTo>
                    <a:pt x="389" y="225"/>
                  </a:lnTo>
                  <a:lnTo>
                    <a:pt x="386" y="225"/>
                  </a:lnTo>
                  <a:lnTo>
                    <a:pt x="380" y="222"/>
                  </a:lnTo>
                  <a:lnTo>
                    <a:pt x="375" y="220"/>
                  </a:lnTo>
                  <a:lnTo>
                    <a:pt x="373" y="218"/>
                  </a:lnTo>
                  <a:lnTo>
                    <a:pt x="373" y="214"/>
                  </a:lnTo>
                  <a:lnTo>
                    <a:pt x="373" y="214"/>
                  </a:lnTo>
                  <a:lnTo>
                    <a:pt x="371" y="214"/>
                  </a:lnTo>
                  <a:lnTo>
                    <a:pt x="369" y="211"/>
                  </a:lnTo>
                  <a:lnTo>
                    <a:pt x="366" y="205"/>
                  </a:lnTo>
                  <a:lnTo>
                    <a:pt x="366" y="205"/>
                  </a:lnTo>
                  <a:lnTo>
                    <a:pt x="351" y="205"/>
                  </a:lnTo>
                  <a:lnTo>
                    <a:pt x="351" y="205"/>
                  </a:lnTo>
                  <a:lnTo>
                    <a:pt x="349" y="205"/>
                  </a:lnTo>
                  <a:lnTo>
                    <a:pt x="346" y="207"/>
                  </a:lnTo>
                  <a:lnTo>
                    <a:pt x="346" y="211"/>
                  </a:lnTo>
                  <a:lnTo>
                    <a:pt x="346" y="218"/>
                  </a:lnTo>
                  <a:lnTo>
                    <a:pt x="346" y="225"/>
                  </a:lnTo>
                  <a:lnTo>
                    <a:pt x="346" y="225"/>
                  </a:lnTo>
                  <a:lnTo>
                    <a:pt x="349" y="229"/>
                  </a:lnTo>
                  <a:lnTo>
                    <a:pt x="353" y="231"/>
                  </a:lnTo>
                  <a:lnTo>
                    <a:pt x="355" y="234"/>
                  </a:lnTo>
                  <a:lnTo>
                    <a:pt x="358" y="240"/>
                  </a:lnTo>
                  <a:lnTo>
                    <a:pt x="358" y="240"/>
                  </a:lnTo>
                  <a:lnTo>
                    <a:pt x="362" y="238"/>
                  </a:lnTo>
                  <a:lnTo>
                    <a:pt x="364" y="238"/>
                  </a:lnTo>
                  <a:lnTo>
                    <a:pt x="369" y="240"/>
                  </a:lnTo>
                  <a:lnTo>
                    <a:pt x="373" y="242"/>
                  </a:lnTo>
                  <a:lnTo>
                    <a:pt x="373" y="240"/>
                  </a:lnTo>
                  <a:lnTo>
                    <a:pt x="373" y="240"/>
                  </a:lnTo>
                  <a:lnTo>
                    <a:pt x="378" y="242"/>
                  </a:lnTo>
                  <a:lnTo>
                    <a:pt x="380" y="249"/>
                  </a:lnTo>
                  <a:lnTo>
                    <a:pt x="382" y="262"/>
                  </a:lnTo>
                  <a:lnTo>
                    <a:pt x="382" y="262"/>
                  </a:lnTo>
                  <a:lnTo>
                    <a:pt x="382" y="265"/>
                  </a:lnTo>
                  <a:lnTo>
                    <a:pt x="384" y="265"/>
                  </a:lnTo>
                  <a:lnTo>
                    <a:pt x="389" y="267"/>
                  </a:lnTo>
                  <a:lnTo>
                    <a:pt x="389" y="267"/>
                  </a:lnTo>
                  <a:lnTo>
                    <a:pt x="391" y="274"/>
                  </a:lnTo>
                  <a:lnTo>
                    <a:pt x="389" y="285"/>
                  </a:lnTo>
                  <a:lnTo>
                    <a:pt x="384" y="300"/>
                  </a:lnTo>
                  <a:lnTo>
                    <a:pt x="384" y="300"/>
                  </a:lnTo>
                  <a:lnTo>
                    <a:pt x="382" y="300"/>
                  </a:lnTo>
                  <a:lnTo>
                    <a:pt x="380" y="298"/>
                  </a:lnTo>
                  <a:lnTo>
                    <a:pt x="380" y="296"/>
                  </a:lnTo>
                  <a:lnTo>
                    <a:pt x="378" y="291"/>
                  </a:lnTo>
                  <a:lnTo>
                    <a:pt x="378" y="291"/>
                  </a:lnTo>
                  <a:lnTo>
                    <a:pt x="373" y="291"/>
                  </a:lnTo>
                  <a:lnTo>
                    <a:pt x="366" y="289"/>
                  </a:lnTo>
                  <a:lnTo>
                    <a:pt x="362" y="287"/>
                  </a:lnTo>
                  <a:lnTo>
                    <a:pt x="358" y="280"/>
                  </a:lnTo>
                  <a:lnTo>
                    <a:pt x="358" y="280"/>
                  </a:lnTo>
                  <a:lnTo>
                    <a:pt x="353" y="280"/>
                  </a:lnTo>
                  <a:lnTo>
                    <a:pt x="349" y="280"/>
                  </a:lnTo>
                  <a:lnTo>
                    <a:pt x="344" y="276"/>
                  </a:lnTo>
                  <a:lnTo>
                    <a:pt x="338" y="274"/>
                  </a:lnTo>
                  <a:lnTo>
                    <a:pt x="333" y="274"/>
                  </a:lnTo>
                  <a:lnTo>
                    <a:pt x="329" y="274"/>
                  </a:lnTo>
                  <a:lnTo>
                    <a:pt x="329" y="274"/>
                  </a:lnTo>
                  <a:lnTo>
                    <a:pt x="331" y="276"/>
                  </a:lnTo>
                  <a:lnTo>
                    <a:pt x="335" y="278"/>
                  </a:lnTo>
                  <a:lnTo>
                    <a:pt x="340" y="278"/>
                  </a:lnTo>
                  <a:lnTo>
                    <a:pt x="344" y="280"/>
                  </a:lnTo>
                  <a:lnTo>
                    <a:pt x="344" y="280"/>
                  </a:lnTo>
                  <a:lnTo>
                    <a:pt x="340" y="285"/>
                  </a:lnTo>
                  <a:lnTo>
                    <a:pt x="340" y="287"/>
                  </a:lnTo>
                  <a:lnTo>
                    <a:pt x="344" y="289"/>
                  </a:lnTo>
                  <a:lnTo>
                    <a:pt x="346" y="289"/>
                  </a:lnTo>
                  <a:lnTo>
                    <a:pt x="344" y="291"/>
                  </a:lnTo>
                  <a:lnTo>
                    <a:pt x="344" y="291"/>
                  </a:lnTo>
                  <a:lnTo>
                    <a:pt x="346" y="296"/>
                  </a:lnTo>
                  <a:lnTo>
                    <a:pt x="349" y="298"/>
                  </a:lnTo>
                  <a:lnTo>
                    <a:pt x="358" y="300"/>
                  </a:lnTo>
                  <a:lnTo>
                    <a:pt x="358" y="300"/>
                  </a:lnTo>
                  <a:lnTo>
                    <a:pt x="360" y="302"/>
                  </a:lnTo>
                  <a:lnTo>
                    <a:pt x="360" y="302"/>
                  </a:lnTo>
                  <a:lnTo>
                    <a:pt x="362" y="305"/>
                  </a:lnTo>
                  <a:lnTo>
                    <a:pt x="362" y="305"/>
                  </a:lnTo>
                  <a:lnTo>
                    <a:pt x="369" y="305"/>
                  </a:lnTo>
                  <a:lnTo>
                    <a:pt x="371" y="311"/>
                  </a:lnTo>
                  <a:lnTo>
                    <a:pt x="371" y="311"/>
                  </a:lnTo>
                  <a:lnTo>
                    <a:pt x="362" y="311"/>
                  </a:lnTo>
                  <a:lnTo>
                    <a:pt x="355" y="309"/>
                  </a:lnTo>
                  <a:lnTo>
                    <a:pt x="344" y="305"/>
                  </a:lnTo>
                  <a:lnTo>
                    <a:pt x="344" y="305"/>
                  </a:lnTo>
                  <a:lnTo>
                    <a:pt x="333" y="300"/>
                  </a:lnTo>
                  <a:lnTo>
                    <a:pt x="326" y="298"/>
                  </a:lnTo>
                  <a:lnTo>
                    <a:pt x="320" y="296"/>
                  </a:lnTo>
                  <a:lnTo>
                    <a:pt x="320" y="296"/>
                  </a:lnTo>
                  <a:lnTo>
                    <a:pt x="311" y="291"/>
                  </a:lnTo>
                  <a:lnTo>
                    <a:pt x="302" y="289"/>
                  </a:lnTo>
                  <a:lnTo>
                    <a:pt x="302" y="289"/>
                  </a:lnTo>
                  <a:lnTo>
                    <a:pt x="300" y="287"/>
                  </a:lnTo>
                  <a:lnTo>
                    <a:pt x="298" y="285"/>
                  </a:lnTo>
                  <a:lnTo>
                    <a:pt x="293" y="280"/>
                  </a:lnTo>
                  <a:lnTo>
                    <a:pt x="293" y="280"/>
                  </a:lnTo>
                  <a:lnTo>
                    <a:pt x="286" y="280"/>
                  </a:lnTo>
                  <a:lnTo>
                    <a:pt x="282" y="278"/>
                  </a:lnTo>
                  <a:lnTo>
                    <a:pt x="280" y="278"/>
                  </a:lnTo>
                  <a:lnTo>
                    <a:pt x="280" y="278"/>
                  </a:lnTo>
                  <a:lnTo>
                    <a:pt x="278" y="276"/>
                  </a:lnTo>
                  <a:lnTo>
                    <a:pt x="278" y="271"/>
                  </a:lnTo>
                  <a:lnTo>
                    <a:pt x="275" y="267"/>
                  </a:lnTo>
                  <a:lnTo>
                    <a:pt x="275" y="267"/>
                  </a:lnTo>
                  <a:lnTo>
                    <a:pt x="269" y="265"/>
                  </a:lnTo>
                  <a:lnTo>
                    <a:pt x="266" y="262"/>
                  </a:lnTo>
                  <a:lnTo>
                    <a:pt x="266" y="258"/>
                  </a:lnTo>
                  <a:lnTo>
                    <a:pt x="266" y="258"/>
                  </a:lnTo>
                  <a:lnTo>
                    <a:pt x="262" y="258"/>
                  </a:lnTo>
                  <a:lnTo>
                    <a:pt x="258" y="256"/>
                  </a:lnTo>
                  <a:lnTo>
                    <a:pt x="251" y="249"/>
                  </a:lnTo>
                  <a:lnTo>
                    <a:pt x="246" y="242"/>
                  </a:lnTo>
                  <a:lnTo>
                    <a:pt x="240" y="236"/>
                  </a:lnTo>
                  <a:lnTo>
                    <a:pt x="240" y="236"/>
                  </a:lnTo>
                  <a:lnTo>
                    <a:pt x="242" y="234"/>
                  </a:lnTo>
                  <a:lnTo>
                    <a:pt x="242" y="227"/>
                  </a:lnTo>
                  <a:lnTo>
                    <a:pt x="242" y="222"/>
                  </a:lnTo>
                  <a:lnTo>
                    <a:pt x="244" y="216"/>
                  </a:lnTo>
                  <a:lnTo>
                    <a:pt x="244" y="216"/>
                  </a:lnTo>
                  <a:lnTo>
                    <a:pt x="249" y="216"/>
                  </a:lnTo>
                  <a:lnTo>
                    <a:pt x="253" y="216"/>
                  </a:lnTo>
                  <a:lnTo>
                    <a:pt x="253" y="216"/>
                  </a:lnTo>
                  <a:lnTo>
                    <a:pt x="251" y="211"/>
                  </a:lnTo>
                  <a:lnTo>
                    <a:pt x="249" y="209"/>
                  </a:lnTo>
                  <a:lnTo>
                    <a:pt x="249" y="205"/>
                  </a:lnTo>
                  <a:lnTo>
                    <a:pt x="249" y="205"/>
                  </a:lnTo>
                  <a:lnTo>
                    <a:pt x="255" y="205"/>
                  </a:lnTo>
                  <a:lnTo>
                    <a:pt x="255" y="205"/>
                  </a:lnTo>
                  <a:lnTo>
                    <a:pt x="258" y="202"/>
                  </a:lnTo>
                  <a:lnTo>
                    <a:pt x="255" y="198"/>
                  </a:lnTo>
                  <a:lnTo>
                    <a:pt x="255" y="189"/>
                  </a:lnTo>
                  <a:lnTo>
                    <a:pt x="255" y="189"/>
                  </a:lnTo>
                  <a:lnTo>
                    <a:pt x="260" y="189"/>
                  </a:lnTo>
                  <a:lnTo>
                    <a:pt x="264" y="189"/>
                  </a:lnTo>
                  <a:lnTo>
                    <a:pt x="264" y="189"/>
                  </a:lnTo>
                  <a:lnTo>
                    <a:pt x="266" y="185"/>
                  </a:lnTo>
                  <a:lnTo>
                    <a:pt x="266" y="180"/>
                  </a:lnTo>
                  <a:lnTo>
                    <a:pt x="266" y="174"/>
                  </a:lnTo>
                  <a:lnTo>
                    <a:pt x="266" y="171"/>
                  </a:lnTo>
                  <a:lnTo>
                    <a:pt x="266" y="171"/>
                  </a:lnTo>
                  <a:lnTo>
                    <a:pt x="266" y="169"/>
                  </a:lnTo>
                  <a:lnTo>
                    <a:pt x="264" y="167"/>
                  </a:lnTo>
                  <a:lnTo>
                    <a:pt x="255" y="167"/>
                  </a:lnTo>
                  <a:lnTo>
                    <a:pt x="255" y="167"/>
                  </a:lnTo>
                  <a:lnTo>
                    <a:pt x="255" y="149"/>
                  </a:lnTo>
                  <a:lnTo>
                    <a:pt x="255" y="149"/>
                  </a:lnTo>
                  <a:lnTo>
                    <a:pt x="251" y="149"/>
                  </a:lnTo>
                  <a:lnTo>
                    <a:pt x="249" y="151"/>
                  </a:lnTo>
                  <a:lnTo>
                    <a:pt x="249" y="151"/>
                  </a:lnTo>
                  <a:lnTo>
                    <a:pt x="244" y="149"/>
                  </a:lnTo>
                  <a:lnTo>
                    <a:pt x="244" y="145"/>
                  </a:lnTo>
                  <a:lnTo>
                    <a:pt x="242" y="140"/>
                  </a:lnTo>
                  <a:lnTo>
                    <a:pt x="240" y="136"/>
                  </a:lnTo>
                  <a:lnTo>
                    <a:pt x="240" y="136"/>
                  </a:lnTo>
                  <a:lnTo>
                    <a:pt x="238" y="138"/>
                  </a:lnTo>
                  <a:lnTo>
                    <a:pt x="233" y="140"/>
                  </a:lnTo>
                  <a:lnTo>
                    <a:pt x="233" y="140"/>
                  </a:lnTo>
                  <a:lnTo>
                    <a:pt x="229" y="136"/>
                  </a:lnTo>
                  <a:lnTo>
                    <a:pt x="229" y="136"/>
                  </a:lnTo>
                  <a:lnTo>
                    <a:pt x="224" y="131"/>
                  </a:lnTo>
                  <a:lnTo>
                    <a:pt x="222" y="129"/>
                  </a:lnTo>
                  <a:lnTo>
                    <a:pt x="222" y="129"/>
                  </a:lnTo>
                  <a:lnTo>
                    <a:pt x="220" y="129"/>
                  </a:lnTo>
                  <a:lnTo>
                    <a:pt x="218" y="131"/>
                  </a:lnTo>
                  <a:lnTo>
                    <a:pt x="215" y="131"/>
                  </a:lnTo>
                  <a:lnTo>
                    <a:pt x="213" y="134"/>
                  </a:lnTo>
                  <a:lnTo>
                    <a:pt x="213" y="134"/>
                  </a:lnTo>
                  <a:lnTo>
                    <a:pt x="209" y="129"/>
                  </a:lnTo>
                  <a:lnTo>
                    <a:pt x="204" y="125"/>
                  </a:lnTo>
                  <a:lnTo>
                    <a:pt x="200" y="125"/>
                  </a:lnTo>
                  <a:lnTo>
                    <a:pt x="200" y="125"/>
                  </a:lnTo>
                  <a:lnTo>
                    <a:pt x="202" y="120"/>
                  </a:lnTo>
                  <a:lnTo>
                    <a:pt x="202" y="116"/>
                  </a:lnTo>
                  <a:lnTo>
                    <a:pt x="200" y="114"/>
                  </a:lnTo>
                  <a:lnTo>
                    <a:pt x="195" y="114"/>
                  </a:lnTo>
                  <a:lnTo>
                    <a:pt x="186" y="109"/>
                  </a:lnTo>
                  <a:lnTo>
                    <a:pt x="184" y="105"/>
                  </a:lnTo>
                  <a:lnTo>
                    <a:pt x="184" y="98"/>
                  </a:lnTo>
                  <a:lnTo>
                    <a:pt x="184" y="98"/>
                  </a:lnTo>
                  <a:lnTo>
                    <a:pt x="177" y="98"/>
                  </a:lnTo>
                  <a:lnTo>
                    <a:pt x="171" y="100"/>
                  </a:lnTo>
                  <a:lnTo>
                    <a:pt x="166" y="105"/>
                  </a:lnTo>
                  <a:lnTo>
                    <a:pt x="164" y="109"/>
                  </a:lnTo>
                  <a:lnTo>
                    <a:pt x="164" y="109"/>
                  </a:lnTo>
                  <a:lnTo>
                    <a:pt x="160" y="111"/>
                  </a:lnTo>
                  <a:lnTo>
                    <a:pt x="157" y="109"/>
                  </a:lnTo>
                  <a:lnTo>
                    <a:pt x="153" y="107"/>
                  </a:lnTo>
                  <a:lnTo>
                    <a:pt x="153" y="107"/>
                  </a:lnTo>
                  <a:lnTo>
                    <a:pt x="149" y="109"/>
                  </a:lnTo>
                  <a:lnTo>
                    <a:pt x="146" y="109"/>
                  </a:lnTo>
                  <a:lnTo>
                    <a:pt x="142" y="109"/>
                  </a:lnTo>
                  <a:lnTo>
                    <a:pt x="142" y="109"/>
                  </a:lnTo>
                  <a:lnTo>
                    <a:pt x="135" y="107"/>
                  </a:lnTo>
                  <a:lnTo>
                    <a:pt x="126" y="107"/>
                  </a:lnTo>
                  <a:lnTo>
                    <a:pt x="126" y="107"/>
                  </a:lnTo>
                  <a:lnTo>
                    <a:pt x="120" y="109"/>
                  </a:lnTo>
                  <a:lnTo>
                    <a:pt x="115" y="109"/>
                  </a:lnTo>
                  <a:lnTo>
                    <a:pt x="111" y="109"/>
                  </a:lnTo>
                  <a:lnTo>
                    <a:pt x="111" y="109"/>
                  </a:lnTo>
                  <a:lnTo>
                    <a:pt x="102" y="109"/>
                  </a:lnTo>
                  <a:lnTo>
                    <a:pt x="95" y="107"/>
                  </a:lnTo>
                  <a:lnTo>
                    <a:pt x="95" y="107"/>
                  </a:lnTo>
                  <a:lnTo>
                    <a:pt x="71" y="105"/>
                  </a:lnTo>
                  <a:lnTo>
                    <a:pt x="60" y="105"/>
                  </a:lnTo>
                  <a:lnTo>
                    <a:pt x="46" y="102"/>
                  </a:lnTo>
                  <a:lnTo>
                    <a:pt x="46" y="102"/>
                  </a:lnTo>
                  <a:lnTo>
                    <a:pt x="42" y="98"/>
                  </a:lnTo>
                  <a:lnTo>
                    <a:pt x="40" y="96"/>
                  </a:lnTo>
                  <a:lnTo>
                    <a:pt x="40" y="96"/>
                  </a:lnTo>
                  <a:lnTo>
                    <a:pt x="31" y="93"/>
                  </a:lnTo>
                  <a:lnTo>
                    <a:pt x="29" y="91"/>
                  </a:lnTo>
                  <a:lnTo>
                    <a:pt x="29" y="87"/>
                  </a:lnTo>
                  <a:lnTo>
                    <a:pt x="29" y="87"/>
                  </a:lnTo>
                  <a:lnTo>
                    <a:pt x="15" y="87"/>
                  </a:lnTo>
                  <a:lnTo>
                    <a:pt x="13" y="85"/>
                  </a:lnTo>
                  <a:lnTo>
                    <a:pt x="13" y="80"/>
                  </a:lnTo>
                  <a:lnTo>
                    <a:pt x="13" y="80"/>
                  </a:lnTo>
                  <a:lnTo>
                    <a:pt x="20" y="80"/>
                  </a:lnTo>
                  <a:lnTo>
                    <a:pt x="26" y="78"/>
                  </a:lnTo>
                  <a:lnTo>
                    <a:pt x="35" y="71"/>
                  </a:lnTo>
                  <a:lnTo>
                    <a:pt x="35" y="71"/>
                  </a:lnTo>
                  <a:lnTo>
                    <a:pt x="33" y="69"/>
                  </a:lnTo>
                  <a:lnTo>
                    <a:pt x="29" y="69"/>
                  </a:lnTo>
                  <a:lnTo>
                    <a:pt x="20" y="67"/>
                  </a:lnTo>
                  <a:lnTo>
                    <a:pt x="11" y="65"/>
                  </a:lnTo>
                  <a:lnTo>
                    <a:pt x="6" y="62"/>
                  </a:lnTo>
                  <a:lnTo>
                    <a:pt x="4" y="60"/>
                  </a:lnTo>
                  <a:lnTo>
                    <a:pt x="4" y="60"/>
                  </a:lnTo>
                  <a:lnTo>
                    <a:pt x="2" y="60"/>
                  </a:lnTo>
                  <a:lnTo>
                    <a:pt x="2" y="65"/>
                  </a:lnTo>
                  <a:lnTo>
                    <a:pt x="2" y="65"/>
                  </a:lnTo>
                  <a:lnTo>
                    <a:pt x="0" y="62"/>
                  </a:lnTo>
                  <a:lnTo>
                    <a:pt x="0" y="60"/>
                  </a:lnTo>
                  <a:lnTo>
                    <a:pt x="2" y="56"/>
                  </a:lnTo>
                  <a:lnTo>
                    <a:pt x="9" y="45"/>
                  </a:lnTo>
                  <a:lnTo>
                    <a:pt x="9" y="45"/>
                  </a:lnTo>
                  <a:lnTo>
                    <a:pt x="9" y="36"/>
                  </a:lnTo>
                  <a:lnTo>
                    <a:pt x="11" y="29"/>
                  </a:lnTo>
                  <a:lnTo>
                    <a:pt x="13" y="25"/>
                  </a:lnTo>
                  <a:lnTo>
                    <a:pt x="13" y="16"/>
                  </a:lnTo>
                  <a:lnTo>
                    <a:pt x="13" y="16"/>
                  </a:lnTo>
                  <a:close/>
                  <a:moveTo>
                    <a:pt x="291" y="214"/>
                  </a:moveTo>
                  <a:lnTo>
                    <a:pt x="291" y="214"/>
                  </a:lnTo>
                  <a:lnTo>
                    <a:pt x="291" y="209"/>
                  </a:lnTo>
                  <a:lnTo>
                    <a:pt x="293" y="209"/>
                  </a:lnTo>
                  <a:lnTo>
                    <a:pt x="302" y="209"/>
                  </a:lnTo>
                  <a:lnTo>
                    <a:pt x="309" y="209"/>
                  </a:lnTo>
                  <a:lnTo>
                    <a:pt x="318" y="209"/>
                  </a:lnTo>
                  <a:lnTo>
                    <a:pt x="318" y="209"/>
                  </a:lnTo>
                  <a:lnTo>
                    <a:pt x="315" y="205"/>
                  </a:lnTo>
                  <a:lnTo>
                    <a:pt x="315" y="202"/>
                  </a:lnTo>
                  <a:lnTo>
                    <a:pt x="309" y="198"/>
                  </a:lnTo>
                  <a:lnTo>
                    <a:pt x="309" y="198"/>
                  </a:lnTo>
                  <a:lnTo>
                    <a:pt x="304" y="194"/>
                  </a:lnTo>
                  <a:lnTo>
                    <a:pt x="300" y="194"/>
                  </a:lnTo>
                  <a:lnTo>
                    <a:pt x="293" y="194"/>
                  </a:lnTo>
                  <a:lnTo>
                    <a:pt x="286" y="189"/>
                  </a:lnTo>
                  <a:lnTo>
                    <a:pt x="286" y="189"/>
                  </a:lnTo>
                  <a:lnTo>
                    <a:pt x="286" y="196"/>
                  </a:lnTo>
                  <a:lnTo>
                    <a:pt x="286" y="202"/>
                  </a:lnTo>
                  <a:lnTo>
                    <a:pt x="286" y="209"/>
                  </a:lnTo>
                  <a:lnTo>
                    <a:pt x="289" y="211"/>
                  </a:lnTo>
                  <a:lnTo>
                    <a:pt x="291" y="214"/>
                  </a:lnTo>
                  <a:lnTo>
                    <a:pt x="291"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1439863" y="2760663"/>
              <a:ext cx="449263" cy="219075"/>
            </a:xfrm>
            <a:custGeom>
              <a:avLst/>
              <a:gdLst>
                <a:gd name="T0" fmla="*/ 27 w 283"/>
                <a:gd name="T1" fmla="*/ 105 h 138"/>
                <a:gd name="T2" fmla="*/ 36 w 283"/>
                <a:gd name="T3" fmla="*/ 96 h 138"/>
                <a:gd name="T4" fmla="*/ 49 w 283"/>
                <a:gd name="T5" fmla="*/ 91 h 138"/>
                <a:gd name="T6" fmla="*/ 69 w 283"/>
                <a:gd name="T7" fmla="*/ 87 h 138"/>
                <a:gd name="T8" fmla="*/ 100 w 283"/>
                <a:gd name="T9" fmla="*/ 85 h 138"/>
                <a:gd name="T10" fmla="*/ 83 w 283"/>
                <a:gd name="T11" fmla="*/ 80 h 138"/>
                <a:gd name="T12" fmla="*/ 54 w 283"/>
                <a:gd name="T13" fmla="*/ 76 h 138"/>
                <a:gd name="T14" fmla="*/ 43 w 283"/>
                <a:gd name="T15" fmla="*/ 80 h 138"/>
                <a:gd name="T16" fmla="*/ 20 w 283"/>
                <a:gd name="T17" fmla="*/ 76 h 138"/>
                <a:gd name="T18" fmla="*/ 25 w 283"/>
                <a:gd name="T19" fmla="*/ 67 h 138"/>
                <a:gd name="T20" fmla="*/ 38 w 283"/>
                <a:gd name="T21" fmla="*/ 60 h 138"/>
                <a:gd name="T22" fmla="*/ 49 w 283"/>
                <a:gd name="T23" fmla="*/ 60 h 138"/>
                <a:gd name="T24" fmla="*/ 36 w 283"/>
                <a:gd name="T25" fmla="*/ 51 h 138"/>
                <a:gd name="T26" fmla="*/ 9 w 283"/>
                <a:gd name="T27" fmla="*/ 54 h 138"/>
                <a:gd name="T28" fmla="*/ 7 w 283"/>
                <a:gd name="T29" fmla="*/ 42 h 138"/>
                <a:gd name="T30" fmla="*/ 11 w 283"/>
                <a:gd name="T31" fmla="*/ 27 h 138"/>
                <a:gd name="T32" fmla="*/ 23 w 283"/>
                <a:gd name="T33" fmla="*/ 25 h 138"/>
                <a:gd name="T34" fmla="*/ 36 w 283"/>
                <a:gd name="T35" fmla="*/ 14 h 138"/>
                <a:gd name="T36" fmla="*/ 65 w 283"/>
                <a:gd name="T37" fmla="*/ 0 h 138"/>
                <a:gd name="T38" fmla="*/ 71 w 283"/>
                <a:gd name="T39" fmla="*/ 2 h 138"/>
                <a:gd name="T40" fmla="*/ 76 w 283"/>
                <a:gd name="T41" fmla="*/ 18 h 138"/>
                <a:gd name="T42" fmla="*/ 83 w 283"/>
                <a:gd name="T43" fmla="*/ 22 h 138"/>
                <a:gd name="T44" fmla="*/ 80 w 283"/>
                <a:gd name="T45" fmla="*/ 27 h 138"/>
                <a:gd name="T46" fmla="*/ 87 w 283"/>
                <a:gd name="T47" fmla="*/ 22 h 138"/>
                <a:gd name="T48" fmla="*/ 100 w 283"/>
                <a:gd name="T49" fmla="*/ 16 h 138"/>
                <a:gd name="T50" fmla="*/ 123 w 283"/>
                <a:gd name="T51" fmla="*/ 27 h 138"/>
                <a:gd name="T52" fmla="*/ 129 w 283"/>
                <a:gd name="T53" fmla="*/ 29 h 138"/>
                <a:gd name="T54" fmla="*/ 149 w 283"/>
                <a:gd name="T55" fmla="*/ 16 h 138"/>
                <a:gd name="T56" fmla="*/ 160 w 283"/>
                <a:gd name="T57" fmla="*/ 18 h 138"/>
                <a:gd name="T58" fmla="*/ 167 w 283"/>
                <a:gd name="T59" fmla="*/ 38 h 138"/>
                <a:gd name="T60" fmla="*/ 171 w 283"/>
                <a:gd name="T61" fmla="*/ 49 h 138"/>
                <a:gd name="T62" fmla="*/ 187 w 283"/>
                <a:gd name="T63" fmla="*/ 38 h 138"/>
                <a:gd name="T64" fmla="*/ 178 w 283"/>
                <a:gd name="T65" fmla="*/ 31 h 138"/>
                <a:gd name="T66" fmla="*/ 176 w 283"/>
                <a:gd name="T67" fmla="*/ 20 h 138"/>
                <a:gd name="T68" fmla="*/ 180 w 283"/>
                <a:gd name="T69" fmla="*/ 7 h 138"/>
                <a:gd name="T70" fmla="*/ 191 w 283"/>
                <a:gd name="T71" fmla="*/ 5 h 138"/>
                <a:gd name="T72" fmla="*/ 207 w 283"/>
                <a:gd name="T73" fmla="*/ 31 h 138"/>
                <a:gd name="T74" fmla="*/ 218 w 283"/>
                <a:gd name="T75" fmla="*/ 38 h 138"/>
                <a:gd name="T76" fmla="*/ 223 w 283"/>
                <a:gd name="T77" fmla="*/ 47 h 138"/>
                <a:gd name="T78" fmla="*/ 223 w 283"/>
                <a:gd name="T79" fmla="*/ 60 h 138"/>
                <a:gd name="T80" fmla="*/ 229 w 283"/>
                <a:gd name="T81" fmla="*/ 67 h 138"/>
                <a:gd name="T82" fmla="*/ 232 w 283"/>
                <a:gd name="T83" fmla="*/ 76 h 138"/>
                <a:gd name="T84" fmla="*/ 256 w 283"/>
                <a:gd name="T85" fmla="*/ 80 h 138"/>
                <a:gd name="T86" fmla="*/ 265 w 283"/>
                <a:gd name="T87" fmla="*/ 85 h 138"/>
                <a:gd name="T88" fmla="*/ 274 w 283"/>
                <a:gd name="T89" fmla="*/ 91 h 138"/>
                <a:gd name="T90" fmla="*/ 276 w 283"/>
                <a:gd name="T91" fmla="*/ 100 h 138"/>
                <a:gd name="T92" fmla="*/ 276 w 283"/>
                <a:gd name="T93" fmla="*/ 105 h 138"/>
                <a:gd name="T94" fmla="*/ 258 w 283"/>
                <a:gd name="T95" fmla="*/ 98 h 138"/>
                <a:gd name="T96" fmla="*/ 252 w 283"/>
                <a:gd name="T97" fmla="*/ 107 h 138"/>
                <a:gd name="T98" fmla="*/ 258 w 283"/>
                <a:gd name="T99" fmla="*/ 125 h 138"/>
                <a:gd name="T100" fmla="*/ 227 w 283"/>
                <a:gd name="T101" fmla="*/ 129 h 138"/>
                <a:gd name="T102" fmla="*/ 191 w 283"/>
                <a:gd name="T103" fmla="*/ 118 h 138"/>
                <a:gd name="T104" fmla="*/ 160 w 283"/>
                <a:gd name="T105" fmla="*/ 127 h 138"/>
                <a:gd name="T106" fmla="*/ 145 w 283"/>
                <a:gd name="T107" fmla="*/ 129 h 138"/>
                <a:gd name="T108" fmla="*/ 138 w 283"/>
                <a:gd name="T109" fmla="*/ 136 h 138"/>
                <a:gd name="T110" fmla="*/ 91 w 283"/>
                <a:gd name="T111" fmla="*/ 138 h 138"/>
                <a:gd name="T112" fmla="*/ 58 w 283"/>
                <a:gd name="T113" fmla="*/ 114 h 138"/>
                <a:gd name="T114" fmla="*/ 47 w 283"/>
                <a:gd name="T115" fmla="*/ 107 h 138"/>
                <a:gd name="T116" fmla="*/ 40 w 283"/>
                <a:gd name="T117" fmla="*/ 109 h 138"/>
                <a:gd name="T118" fmla="*/ 43 w 283"/>
                <a:gd name="T119" fmla="*/ 103 h 138"/>
                <a:gd name="T120" fmla="*/ 34 w 283"/>
                <a:gd name="T121" fmla="*/ 10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 h="138">
                  <a:moveTo>
                    <a:pt x="31" y="107"/>
                  </a:moveTo>
                  <a:lnTo>
                    <a:pt x="31" y="107"/>
                  </a:lnTo>
                  <a:lnTo>
                    <a:pt x="29" y="107"/>
                  </a:lnTo>
                  <a:lnTo>
                    <a:pt x="27" y="105"/>
                  </a:lnTo>
                  <a:lnTo>
                    <a:pt x="29" y="100"/>
                  </a:lnTo>
                  <a:lnTo>
                    <a:pt x="31" y="98"/>
                  </a:lnTo>
                  <a:lnTo>
                    <a:pt x="36" y="96"/>
                  </a:lnTo>
                  <a:lnTo>
                    <a:pt x="36" y="96"/>
                  </a:lnTo>
                  <a:lnTo>
                    <a:pt x="36" y="91"/>
                  </a:lnTo>
                  <a:lnTo>
                    <a:pt x="40" y="91"/>
                  </a:lnTo>
                  <a:lnTo>
                    <a:pt x="49" y="91"/>
                  </a:lnTo>
                  <a:lnTo>
                    <a:pt x="49" y="91"/>
                  </a:lnTo>
                  <a:lnTo>
                    <a:pt x="54" y="89"/>
                  </a:lnTo>
                  <a:lnTo>
                    <a:pt x="58" y="87"/>
                  </a:lnTo>
                  <a:lnTo>
                    <a:pt x="58" y="87"/>
                  </a:lnTo>
                  <a:lnTo>
                    <a:pt x="69" y="87"/>
                  </a:lnTo>
                  <a:lnTo>
                    <a:pt x="80" y="87"/>
                  </a:lnTo>
                  <a:lnTo>
                    <a:pt x="91" y="87"/>
                  </a:lnTo>
                  <a:lnTo>
                    <a:pt x="96" y="87"/>
                  </a:lnTo>
                  <a:lnTo>
                    <a:pt x="100" y="85"/>
                  </a:lnTo>
                  <a:lnTo>
                    <a:pt x="100" y="85"/>
                  </a:lnTo>
                  <a:lnTo>
                    <a:pt x="98" y="80"/>
                  </a:lnTo>
                  <a:lnTo>
                    <a:pt x="94" y="80"/>
                  </a:lnTo>
                  <a:lnTo>
                    <a:pt x="83" y="80"/>
                  </a:lnTo>
                  <a:lnTo>
                    <a:pt x="69" y="80"/>
                  </a:lnTo>
                  <a:lnTo>
                    <a:pt x="58" y="80"/>
                  </a:lnTo>
                  <a:lnTo>
                    <a:pt x="58" y="80"/>
                  </a:lnTo>
                  <a:lnTo>
                    <a:pt x="54" y="76"/>
                  </a:lnTo>
                  <a:lnTo>
                    <a:pt x="54" y="76"/>
                  </a:lnTo>
                  <a:lnTo>
                    <a:pt x="49" y="78"/>
                  </a:lnTo>
                  <a:lnTo>
                    <a:pt x="47" y="80"/>
                  </a:lnTo>
                  <a:lnTo>
                    <a:pt x="43" y="80"/>
                  </a:lnTo>
                  <a:lnTo>
                    <a:pt x="43" y="80"/>
                  </a:lnTo>
                  <a:lnTo>
                    <a:pt x="31" y="78"/>
                  </a:lnTo>
                  <a:lnTo>
                    <a:pt x="25" y="76"/>
                  </a:lnTo>
                  <a:lnTo>
                    <a:pt x="20" y="76"/>
                  </a:lnTo>
                  <a:lnTo>
                    <a:pt x="20" y="76"/>
                  </a:lnTo>
                  <a:lnTo>
                    <a:pt x="18" y="74"/>
                  </a:lnTo>
                  <a:lnTo>
                    <a:pt x="18" y="69"/>
                  </a:lnTo>
                  <a:lnTo>
                    <a:pt x="25" y="67"/>
                  </a:lnTo>
                  <a:lnTo>
                    <a:pt x="34" y="65"/>
                  </a:lnTo>
                  <a:lnTo>
                    <a:pt x="38" y="62"/>
                  </a:lnTo>
                  <a:lnTo>
                    <a:pt x="38" y="60"/>
                  </a:lnTo>
                  <a:lnTo>
                    <a:pt x="38" y="60"/>
                  </a:lnTo>
                  <a:lnTo>
                    <a:pt x="40" y="58"/>
                  </a:lnTo>
                  <a:lnTo>
                    <a:pt x="43" y="58"/>
                  </a:lnTo>
                  <a:lnTo>
                    <a:pt x="49" y="60"/>
                  </a:lnTo>
                  <a:lnTo>
                    <a:pt x="49" y="60"/>
                  </a:lnTo>
                  <a:lnTo>
                    <a:pt x="49" y="54"/>
                  </a:lnTo>
                  <a:lnTo>
                    <a:pt x="47" y="51"/>
                  </a:lnTo>
                  <a:lnTo>
                    <a:pt x="43" y="51"/>
                  </a:lnTo>
                  <a:lnTo>
                    <a:pt x="36" y="51"/>
                  </a:lnTo>
                  <a:lnTo>
                    <a:pt x="23" y="54"/>
                  </a:lnTo>
                  <a:lnTo>
                    <a:pt x="16" y="54"/>
                  </a:lnTo>
                  <a:lnTo>
                    <a:pt x="9" y="54"/>
                  </a:lnTo>
                  <a:lnTo>
                    <a:pt x="9" y="54"/>
                  </a:lnTo>
                  <a:lnTo>
                    <a:pt x="7" y="51"/>
                  </a:lnTo>
                  <a:lnTo>
                    <a:pt x="5" y="49"/>
                  </a:lnTo>
                  <a:lnTo>
                    <a:pt x="7" y="45"/>
                  </a:lnTo>
                  <a:lnTo>
                    <a:pt x="7" y="42"/>
                  </a:lnTo>
                  <a:lnTo>
                    <a:pt x="0" y="42"/>
                  </a:lnTo>
                  <a:lnTo>
                    <a:pt x="0" y="42"/>
                  </a:lnTo>
                  <a:lnTo>
                    <a:pt x="7" y="31"/>
                  </a:lnTo>
                  <a:lnTo>
                    <a:pt x="11" y="27"/>
                  </a:lnTo>
                  <a:lnTo>
                    <a:pt x="20" y="27"/>
                  </a:lnTo>
                  <a:lnTo>
                    <a:pt x="20" y="27"/>
                  </a:lnTo>
                  <a:lnTo>
                    <a:pt x="23" y="27"/>
                  </a:lnTo>
                  <a:lnTo>
                    <a:pt x="23" y="25"/>
                  </a:lnTo>
                  <a:lnTo>
                    <a:pt x="20" y="22"/>
                  </a:lnTo>
                  <a:lnTo>
                    <a:pt x="20" y="22"/>
                  </a:lnTo>
                  <a:lnTo>
                    <a:pt x="27" y="18"/>
                  </a:lnTo>
                  <a:lnTo>
                    <a:pt x="36" y="14"/>
                  </a:lnTo>
                  <a:lnTo>
                    <a:pt x="58" y="7"/>
                  </a:lnTo>
                  <a:lnTo>
                    <a:pt x="58" y="7"/>
                  </a:lnTo>
                  <a:lnTo>
                    <a:pt x="63" y="2"/>
                  </a:lnTo>
                  <a:lnTo>
                    <a:pt x="65" y="0"/>
                  </a:lnTo>
                  <a:lnTo>
                    <a:pt x="69" y="0"/>
                  </a:lnTo>
                  <a:lnTo>
                    <a:pt x="69" y="0"/>
                  </a:lnTo>
                  <a:lnTo>
                    <a:pt x="69" y="2"/>
                  </a:lnTo>
                  <a:lnTo>
                    <a:pt x="71" y="2"/>
                  </a:lnTo>
                  <a:lnTo>
                    <a:pt x="76" y="5"/>
                  </a:lnTo>
                  <a:lnTo>
                    <a:pt x="76" y="5"/>
                  </a:lnTo>
                  <a:lnTo>
                    <a:pt x="74" y="16"/>
                  </a:lnTo>
                  <a:lnTo>
                    <a:pt x="76" y="18"/>
                  </a:lnTo>
                  <a:lnTo>
                    <a:pt x="85" y="18"/>
                  </a:lnTo>
                  <a:lnTo>
                    <a:pt x="85" y="18"/>
                  </a:lnTo>
                  <a:lnTo>
                    <a:pt x="83" y="20"/>
                  </a:lnTo>
                  <a:lnTo>
                    <a:pt x="83" y="22"/>
                  </a:lnTo>
                  <a:lnTo>
                    <a:pt x="76" y="22"/>
                  </a:lnTo>
                  <a:lnTo>
                    <a:pt x="76" y="22"/>
                  </a:lnTo>
                  <a:lnTo>
                    <a:pt x="78" y="25"/>
                  </a:lnTo>
                  <a:lnTo>
                    <a:pt x="80" y="27"/>
                  </a:lnTo>
                  <a:lnTo>
                    <a:pt x="85" y="27"/>
                  </a:lnTo>
                  <a:lnTo>
                    <a:pt x="85" y="27"/>
                  </a:lnTo>
                  <a:lnTo>
                    <a:pt x="87" y="25"/>
                  </a:lnTo>
                  <a:lnTo>
                    <a:pt x="87" y="22"/>
                  </a:lnTo>
                  <a:lnTo>
                    <a:pt x="87" y="20"/>
                  </a:lnTo>
                  <a:lnTo>
                    <a:pt x="87" y="18"/>
                  </a:lnTo>
                  <a:lnTo>
                    <a:pt x="87" y="18"/>
                  </a:lnTo>
                  <a:lnTo>
                    <a:pt x="100" y="16"/>
                  </a:lnTo>
                  <a:lnTo>
                    <a:pt x="111" y="16"/>
                  </a:lnTo>
                  <a:lnTo>
                    <a:pt x="111" y="16"/>
                  </a:lnTo>
                  <a:lnTo>
                    <a:pt x="118" y="22"/>
                  </a:lnTo>
                  <a:lnTo>
                    <a:pt x="123" y="27"/>
                  </a:lnTo>
                  <a:lnTo>
                    <a:pt x="123" y="34"/>
                  </a:lnTo>
                  <a:lnTo>
                    <a:pt x="123" y="34"/>
                  </a:lnTo>
                  <a:lnTo>
                    <a:pt x="127" y="34"/>
                  </a:lnTo>
                  <a:lnTo>
                    <a:pt x="129" y="29"/>
                  </a:lnTo>
                  <a:lnTo>
                    <a:pt x="131" y="27"/>
                  </a:lnTo>
                  <a:lnTo>
                    <a:pt x="138" y="27"/>
                  </a:lnTo>
                  <a:lnTo>
                    <a:pt x="138" y="27"/>
                  </a:lnTo>
                  <a:lnTo>
                    <a:pt x="149" y="16"/>
                  </a:lnTo>
                  <a:lnTo>
                    <a:pt x="149" y="16"/>
                  </a:lnTo>
                  <a:lnTo>
                    <a:pt x="154" y="18"/>
                  </a:lnTo>
                  <a:lnTo>
                    <a:pt x="160" y="18"/>
                  </a:lnTo>
                  <a:lnTo>
                    <a:pt x="160" y="18"/>
                  </a:lnTo>
                  <a:lnTo>
                    <a:pt x="163" y="27"/>
                  </a:lnTo>
                  <a:lnTo>
                    <a:pt x="165" y="34"/>
                  </a:lnTo>
                  <a:lnTo>
                    <a:pt x="165" y="34"/>
                  </a:lnTo>
                  <a:lnTo>
                    <a:pt x="167" y="38"/>
                  </a:lnTo>
                  <a:lnTo>
                    <a:pt x="171" y="40"/>
                  </a:lnTo>
                  <a:lnTo>
                    <a:pt x="174" y="42"/>
                  </a:lnTo>
                  <a:lnTo>
                    <a:pt x="171" y="49"/>
                  </a:lnTo>
                  <a:lnTo>
                    <a:pt x="171" y="49"/>
                  </a:lnTo>
                  <a:lnTo>
                    <a:pt x="176" y="47"/>
                  </a:lnTo>
                  <a:lnTo>
                    <a:pt x="180" y="45"/>
                  </a:lnTo>
                  <a:lnTo>
                    <a:pt x="183" y="40"/>
                  </a:lnTo>
                  <a:lnTo>
                    <a:pt x="187" y="38"/>
                  </a:lnTo>
                  <a:lnTo>
                    <a:pt x="187" y="38"/>
                  </a:lnTo>
                  <a:lnTo>
                    <a:pt x="185" y="36"/>
                  </a:lnTo>
                  <a:lnTo>
                    <a:pt x="183" y="34"/>
                  </a:lnTo>
                  <a:lnTo>
                    <a:pt x="178" y="31"/>
                  </a:lnTo>
                  <a:lnTo>
                    <a:pt x="176" y="31"/>
                  </a:lnTo>
                  <a:lnTo>
                    <a:pt x="176" y="31"/>
                  </a:lnTo>
                  <a:lnTo>
                    <a:pt x="174" y="25"/>
                  </a:lnTo>
                  <a:lnTo>
                    <a:pt x="176" y="20"/>
                  </a:lnTo>
                  <a:lnTo>
                    <a:pt x="176" y="14"/>
                  </a:lnTo>
                  <a:lnTo>
                    <a:pt x="176" y="7"/>
                  </a:lnTo>
                  <a:lnTo>
                    <a:pt x="176" y="7"/>
                  </a:lnTo>
                  <a:lnTo>
                    <a:pt x="180" y="7"/>
                  </a:lnTo>
                  <a:lnTo>
                    <a:pt x="183" y="5"/>
                  </a:lnTo>
                  <a:lnTo>
                    <a:pt x="187" y="5"/>
                  </a:lnTo>
                  <a:lnTo>
                    <a:pt x="191" y="5"/>
                  </a:lnTo>
                  <a:lnTo>
                    <a:pt x="191" y="5"/>
                  </a:lnTo>
                  <a:lnTo>
                    <a:pt x="194" y="9"/>
                  </a:lnTo>
                  <a:lnTo>
                    <a:pt x="196" y="16"/>
                  </a:lnTo>
                  <a:lnTo>
                    <a:pt x="207" y="31"/>
                  </a:lnTo>
                  <a:lnTo>
                    <a:pt x="207" y="31"/>
                  </a:lnTo>
                  <a:lnTo>
                    <a:pt x="212" y="38"/>
                  </a:lnTo>
                  <a:lnTo>
                    <a:pt x="214" y="40"/>
                  </a:lnTo>
                  <a:lnTo>
                    <a:pt x="216" y="40"/>
                  </a:lnTo>
                  <a:lnTo>
                    <a:pt x="218" y="38"/>
                  </a:lnTo>
                  <a:lnTo>
                    <a:pt x="218" y="38"/>
                  </a:lnTo>
                  <a:lnTo>
                    <a:pt x="220" y="40"/>
                  </a:lnTo>
                  <a:lnTo>
                    <a:pt x="220" y="45"/>
                  </a:lnTo>
                  <a:lnTo>
                    <a:pt x="223" y="47"/>
                  </a:lnTo>
                  <a:lnTo>
                    <a:pt x="225" y="49"/>
                  </a:lnTo>
                  <a:lnTo>
                    <a:pt x="225" y="49"/>
                  </a:lnTo>
                  <a:lnTo>
                    <a:pt x="225" y="58"/>
                  </a:lnTo>
                  <a:lnTo>
                    <a:pt x="223" y="60"/>
                  </a:lnTo>
                  <a:lnTo>
                    <a:pt x="220" y="60"/>
                  </a:lnTo>
                  <a:lnTo>
                    <a:pt x="220" y="60"/>
                  </a:lnTo>
                  <a:lnTo>
                    <a:pt x="225" y="65"/>
                  </a:lnTo>
                  <a:lnTo>
                    <a:pt x="229" y="67"/>
                  </a:lnTo>
                  <a:lnTo>
                    <a:pt x="232" y="69"/>
                  </a:lnTo>
                  <a:lnTo>
                    <a:pt x="234" y="71"/>
                  </a:lnTo>
                  <a:lnTo>
                    <a:pt x="232" y="76"/>
                  </a:lnTo>
                  <a:lnTo>
                    <a:pt x="232" y="76"/>
                  </a:lnTo>
                  <a:lnTo>
                    <a:pt x="238" y="74"/>
                  </a:lnTo>
                  <a:lnTo>
                    <a:pt x="240" y="74"/>
                  </a:lnTo>
                  <a:lnTo>
                    <a:pt x="247" y="76"/>
                  </a:lnTo>
                  <a:lnTo>
                    <a:pt x="256" y="80"/>
                  </a:lnTo>
                  <a:lnTo>
                    <a:pt x="260" y="80"/>
                  </a:lnTo>
                  <a:lnTo>
                    <a:pt x="267" y="80"/>
                  </a:lnTo>
                  <a:lnTo>
                    <a:pt x="267" y="80"/>
                  </a:lnTo>
                  <a:lnTo>
                    <a:pt x="265" y="85"/>
                  </a:lnTo>
                  <a:lnTo>
                    <a:pt x="265" y="87"/>
                  </a:lnTo>
                  <a:lnTo>
                    <a:pt x="267" y="89"/>
                  </a:lnTo>
                  <a:lnTo>
                    <a:pt x="269" y="91"/>
                  </a:lnTo>
                  <a:lnTo>
                    <a:pt x="274" y="91"/>
                  </a:lnTo>
                  <a:lnTo>
                    <a:pt x="278" y="91"/>
                  </a:lnTo>
                  <a:lnTo>
                    <a:pt x="278" y="91"/>
                  </a:lnTo>
                  <a:lnTo>
                    <a:pt x="276" y="96"/>
                  </a:lnTo>
                  <a:lnTo>
                    <a:pt x="276" y="100"/>
                  </a:lnTo>
                  <a:lnTo>
                    <a:pt x="283" y="98"/>
                  </a:lnTo>
                  <a:lnTo>
                    <a:pt x="283" y="98"/>
                  </a:lnTo>
                  <a:lnTo>
                    <a:pt x="280" y="105"/>
                  </a:lnTo>
                  <a:lnTo>
                    <a:pt x="276" y="105"/>
                  </a:lnTo>
                  <a:lnTo>
                    <a:pt x="274" y="105"/>
                  </a:lnTo>
                  <a:lnTo>
                    <a:pt x="272" y="105"/>
                  </a:lnTo>
                  <a:lnTo>
                    <a:pt x="263" y="98"/>
                  </a:lnTo>
                  <a:lnTo>
                    <a:pt x="258" y="98"/>
                  </a:lnTo>
                  <a:lnTo>
                    <a:pt x="252" y="98"/>
                  </a:lnTo>
                  <a:lnTo>
                    <a:pt x="252" y="98"/>
                  </a:lnTo>
                  <a:lnTo>
                    <a:pt x="252" y="103"/>
                  </a:lnTo>
                  <a:lnTo>
                    <a:pt x="252" y="107"/>
                  </a:lnTo>
                  <a:lnTo>
                    <a:pt x="256" y="111"/>
                  </a:lnTo>
                  <a:lnTo>
                    <a:pt x="260" y="116"/>
                  </a:lnTo>
                  <a:lnTo>
                    <a:pt x="260" y="120"/>
                  </a:lnTo>
                  <a:lnTo>
                    <a:pt x="258" y="125"/>
                  </a:lnTo>
                  <a:lnTo>
                    <a:pt x="258" y="125"/>
                  </a:lnTo>
                  <a:lnTo>
                    <a:pt x="249" y="129"/>
                  </a:lnTo>
                  <a:lnTo>
                    <a:pt x="238" y="129"/>
                  </a:lnTo>
                  <a:lnTo>
                    <a:pt x="227" y="129"/>
                  </a:lnTo>
                  <a:lnTo>
                    <a:pt x="218" y="125"/>
                  </a:lnTo>
                  <a:lnTo>
                    <a:pt x="218" y="125"/>
                  </a:lnTo>
                  <a:lnTo>
                    <a:pt x="207" y="120"/>
                  </a:lnTo>
                  <a:lnTo>
                    <a:pt x="191" y="118"/>
                  </a:lnTo>
                  <a:lnTo>
                    <a:pt x="178" y="120"/>
                  </a:lnTo>
                  <a:lnTo>
                    <a:pt x="165" y="125"/>
                  </a:lnTo>
                  <a:lnTo>
                    <a:pt x="165" y="125"/>
                  </a:lnTo>
                  <a:lnTo>
                    <a:pt x="160" y="127"/>
                  </a:lnTo>
                  <a:lnTo>
                    <a:pt x="156" y="127"/>
                  </a:lnTo>
                  <a:lnTo>
                    <a:pt x="151" y="127"/>
                  </a:lnTo>
                  <a:lnTo>
                    <a:pt x="145" y="129"/>
                  </a:lnTo>
                  <a:lnTo>
                    <a:pt x="145" y="129"/>
                  </a:lnTo>
                  <a:lnTo>
                    <a:pt x="143" y="131"/>
                  </a:lnTo>
                  <a:lnTo>
                    <a:pt x="140" y="138"/>
                  </a:lnTo>
                  <a:lnTo>
                    <a:pt x="140" y="138"/>
                  </a:lnTo>
                  <a:lnTo>
                    <a:pt x="138" y="136"/>
                  </a:lnTo>
                  <a:lnTo>
                    <a:pt x="131" y="136"/>
                  </a:lnTo>
                  <a:lnTo>
                    <a:pt x="120" y="136"/>
                  </a:lnTo>
                  <a:lnTo>
                    <a:pt x="107" y="138"/>
                  </a:lnTo>
                  <a:lnTo>
                    <a:pt x="91" y="138"/>
                  </a:lnTo>
                  <a:lnTo>
                    <a:pt x="91" y="138"/>
                  </a:lnTo>
                  <a:lnTo>
                    <a:pt x="76" y="114"/>
                  </a:lnTo>
                  <a:lnTo>
                    <a:pt x="76" y="114"/>
                  </a:lnTo>
                  <a:lnTo>
                    <a:pt x="58" y="114"/>
                  </a:lnTo>
                  <a:lnTo>
                    <a:pt x="49" y="111"/>
                  </a:lnTo>
                  <a:lnTo>
                    <a:pt x="47" y="109"/>
                  </a:lnTo>
                  <a:lnTo>
                    <a:pt x="47" y="107"/>
                  </a:lnTo>
                  <a:lnTo>
                    <a:pt x="47" y="107"/>
                  </a:lnTo>
                  <a:lnTo>
                    <a:pt x="43" y="107"/>
                  </a:lnTo>
                  <a:lnTo>
                    <a:pt x="43" y="111"/>
                  </a:lnTo>
                  <a:lnTo>
                    <a:pt x="43" y="111"/>
                  </a:lnTo>
                  <a:lnTo>
                    <a:pt x="40" y="109"/>
                  </a:lnTo>
                  <a:lnTo>
                    <a:pt x="40" y="107"/>
                  </a:lnTo>
                  <a:lnTo>
                    <a:pt x="40" y="105"/>
                  </a:lnTo>
                  <a:lnTo>
                    <a:pt x="43" y="103"/>
                  </a:lnTo>
                  <a:lnTo>
                    <a:pt x="43" y="103"/>
                  </a:lnTo>
                  <a:lnTo>
                    <a:pt x="43" y="100"/>
                  </a:lnTo>
                  <a:lnTo>
                    <a:pt x="40" y="100"/>
                  </a:lnTo>
                  <a:lnTo>
                    <a:pt x="38" y="100"/>
                  </a:lnTo>
                  <a:lnTo>
                    <a:pt x="34" y="103"/>
                  </a:lnTo>
                  <a:lnTo>
                    <a:pt x="31" y="107"/>
                  </a:lnTo>
                  <a:lnTo>
                    <a:pt x="31"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250825" y="2824163"/>
              <a:ext cx="3194050" cy="3698875"/>
            </a:xfrm>
            <a:custGeom>
              <a:avLst/>
              <a:gdLst>
                <a:gd name="T0" fmla="*/ 1323 w 2012"/>
                <a:gd name="T1" fmla="*/ 136 h 2330"/>
                <a:gd name="T2" fmla="*/ 1210 w 2012"/>
                <a:gd name="T3" fmla="*/ 216 h 2330"/>
                <a:gd name="T4" fmla="*/ 1154 w 2012"/>
                <a:gd name="T5" fmla="*/ 358 h 2330"/>
                <a:gd name="T6" fmla="*/ 1332 w 2012"/>
                <a:gd name="T7" fmla="*/ 474 h 2330"/>
                <a:gd name="T8" fmla="*/ 1403 w 2012"/>
                <a:gd name="T9" fmla="*/ 363 h 2330"/>
                <a:gd name="T10" fmla="*/ 1474 w 2012"/>
                <a:gd name="T11" fmla="*/ 267 h 2330"/>
                <a:gd name="T12" fmla="*/ 1610 w 2012"/>
                <a:gd name="T13" fmla="*/ 329 h 2330"/>
                <a:gd name="T14" fmla="*/ 1681 w 2012"/>
                <a:gd name="T15" fmla="*/ 436 h 2330"/>
                <a:gd name="T16" fmla="*/ 1532 w 2012"/>
                <a:gd name="T17" fmla="*/ 545 h 2330"/>
                <a:gd name="T18" fmla="*/ 1585 w 2012"/>
                <a:gd name="T19" fmla="*/ 596 h 2330"/>
                <a:gd name="T20" fmla="*/ 1605 w 2012"/>
                <a:gd name="T21" fmla="*/ 629 h 2330"/>
                <a:gd name="T22" fmla="*/ 1494 w 2012"/>
                <a:gd name="T23" fmla="*/ 694 h 2330"/>
                <a:gd name="T24" fmla="*/ 1354 w 2012"/>
                <a:gd name="T25" fmla="*/ 849 h 2330"/>
                <a:gd name="T26" fmla="*/ 1301 w 2012"/>
                <a:gd name="T27" fmla="*/ 901 h 2330"/>
                <a:gd name="T28" fmla="*/ 1087 w 2012"/>
                <a:gd name="T29" fmla="*/ 938 h 2330"/>
                <a:gd name="T30" fmla="*/ 1196 w 2012"/>
                <a:gd name="T31" fmla="*/ 1050 h 2330"/>
                <a:gd name="T32" fmla="*/ 1301 w 2012"/>
                <a:gd name="T33" fmla="*/ 1183 h 2330"/>
                <a:gd name="T34" fmla="*/ 1454 w 2012"/>
                <a:gd name="T35" fmla="*/ 1196 h 2330"/>
                <a:gd name="T36" fmla="*/ 1665 w 2012"/>
                <a:gd name="T37" fmla="*/ 1241 h 2330"/>
                <a:gd name="T38" fmla="*/ 1830 w 2012"/>
                <a:gd name="T39" fmla="*/ 1379 h 2330"/>
                <a:gd name="T40" fmla="*/ 1997 w 2012"/>
                <a:gd name="T41" fmla="*/ 1641 h 2330"/>
                <a:gd name="T42" fmla="*/ 1845 w 2012"/>
                <a:gd name="T43" fmla="*/ 1781 h 2330"/>
                <a:gd name="T44" fmla="*/ 1732 w 2012"/>
                <a:gd name="T45" fmla="*/ 1941 h 2330"/>
                <a:gd name="T46" fmla="*/ 1623 w 2012"/>
                <a:gd name="T47" fmla="*/ 2043 h 2330"/>
                <a:gd name="T48" fmla="*/ 1563 w 2012"/>
                <a:gd name="T49" fmla="*/ 2130 h 2330"/>
                <a:gd name="T50" fmla="*/ 1525 w 2012"/>
                <a:gd name="T51" fmla="*/ 2239 h 2330"/>
                <a:gd name="T52" fmla="*/ 1452 w 2012"/>
                <a:gd name="T53" fmla="*/ 2281 h 2330"/>
                <a:gd name="T54" fmla="*/ 1463 w 2012"/>
                <a:gd name="T55" fmla="*/ 2092 h 2330"/>
                <a:gd name="T56" fmla="*/ 1492 w 2012"/>
                <a:gd name="T57" fmla="*/ 1877 h 2330"/>
                <a:gd name="T58" fmla="*/ 1450 w 2012"/>
                <a:gd name="T59" fmla="*/ 1623 h 2330"/>
                <a:gd name="T60" fmla="*/ 1336 w 2012"/>
                <a:gd name="T61" fmla="*/ 1436 h 2330"/>
                <a:gd name="T62" fmla="*/ 1396 w 2012"/>
                <a:gd name="T63" fmla="*/ 1294 h 2330"/>
                <a:gd name="T64" fmla="*/ 1236 w 2012"/>
                <a:gd name="T65" fmla="*/ 1172 h 2330"/>
                <a:gd name="T66" fmla="*/ 1103 w 2012"/>
                <a:gd name="T67" fmla="*/ 1123 h 2330"/>
                <a:gd name="T68" fmla="*/ 936 w 2012"/>
                <a:gd name="T69" fmla="*/ 996 h 2330"/>
                <a:gd name="T70" fmla="*/ 838 w 2012"/>
                <a:gd name="T71" fmla="*/ 909 h 2330"/>
                <a:gd name="T72" fmla="*/ 825 w 2012"/>
                <a:gd name="T73" fmla="*/ 916 h 2330"/>
                <a:gd name="T74" fmla="*/ 696 w 2012"/>
                <a:gd name="T75" fmla="*/ 745 h 2330"/>
                <a:gd name="T76" fmla="*/ 685 w 2012"/>
                <a:gd name="T77" fmla="*/ 543 h 2330"/>
                <a:gd name="T78" fmla="*/ 587 w 2012"/>
                <a:gd name="T79" fmla="*/ 458 h 2330"/>
                <a:gd name="T80" fmla="*/ 434 w 2012"/>
                <a:gd name="T81" fmla="*/ 320 h 2330"/>
                <a:gd name="T82" fmla="*/ 287 w 2012"/>
                <a:gd name="T83" fmla="*/ 309 h 2330"/>
                <a:gd name="T84" fmla="*/ 167 w 2012"/>
                <a:gd name="T85" fmla="*/ 369 h 2330"/>
                <a:gd name="T86" fmla="*/ 136 w 2012"/>
                <a:gd name="T87" fmla="*/ 376 h 2330"/>
                <a:gd name="T88" fmla="*/ 47 w 2012"/>
                <a:gd name="T89" fmla="*/ 294 h 2330"/>
                <a:gd name="T90" fmla="*/ 16 w 2012"/>
                <a:gd name="T91" fmla="*/ 185 h 2330"/>
                <a:gd name="T92" fmla="*/ 60 w 2012"/>
                <a:gd name="T93" fmla="*/ 125 h 2330"/>
                <a:gd name="T94" fmla="*/ 180 w 2012"/>
                <a:gd name="T95" fmla="*/ 29 h 2330"/>
                <a:gd name="T96" fmla="*/ 496 w 2012"/>
                <a:gd name="T97" fmla="*/ 94 h 2330"/>
                <a:gd name="T98" fmla="*/ 616 w 2012"/>
                <a:gd name="T99" fmla="*/ 51 h 2330"/>
                <a:gd name="T100" fmla="*/ 818 w 2012"/>
                <a:gd name="T101" fmla="*/ 100 h 2330"/>
                <a:gd name="T102" fmla="*/ 1052 w 2012"/>
                <a:gd name="T103" fmla="*/ 116 h 2330"/>
                <a:gd name="T104" fmla="*/ 1118 w 2012"/>
                <a:gd name="T105" fmla="*/ 71 h 2330"/>
                <a:gd name="T106" fmla="*/ 1165 w 2012"/>
                <a:gd name="T107" fmla="*/ 51 h 2330"/>
                <a:gd name="T108" fmla="*/ 765 w 2012"/>
                <a:gd name="T109" fmla="*/ 143 h 2330"/>
                <a:gd name="T110" fmla="*/ 678 w 2012"/>
                <a:gd name="T111" fmla="*/ 180 h 2330"/>
                <a:gd name="T112" fmla="*/ 883 w 2012"/>
                <a:gd name="T113" fmla="*/ 256 h 2330"/>
                <a:gd name="T114" fmla="*/ 780 w 2012"/>
                <a:gd name="T115" fmla="*/ 283 h 2330"/>
                <a:gd name="T116" fmla="*/ 1089 w 2012"/>
                <a:gd name="T117" fmla="*/ 463 h 2330"/>
                <a:gd name="T118" fmla="*/ 1238 w 2012"/>
                <a:gd name="T119" fmla="*/ 596 h 2330"/>
                <a:gd name="T120" fmla="*/ 1354 w 2012"/>
                <a:gd name="T121" fmla="*/ 625 h 2330"/>
                <a:gd name="T122" fmla="*/ 1270 w 2012"/>
                <a:gd name="T123" fmla="*/ 614 h 2330"/>
                <a:gd name="T124" fmla="*/ 1414 w 2012"/>
                <a:gd name="T125" fmla="*/ 645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2" h="2330">
                  <a:moveTo>
                    <a:pt x="1225" y="120"/>
                  </a:moveTo>
                  <a:lnTo>
                    <a:pt x="1225" y="120"/>
                  </a:lnTo>
                  <a:lnTo>
                    <a:pt x="1225" y="123"/>
                  </a:lnTo>
                  <a:lnTo>
                    <a:pt x="1227" y="123"/>
                  </a:lnTo>
                  <a:lnTo>
                    <a:pt x="1230" y="123"/>
                  </a:lnTo>
                  <a:lnTo>
                    <a:pt x="1232" y="123"/>
                  </a:lnTo>
                  <a:lnTo>
                    <a:pt x="1234" y="123"/>
                  </a:lnTo>
                  <a:lnTo>
                    <a:pt x="1232" y="131"/>
                  </a:lnTo>
                  <a:lnTo>
                    <a:pt x="1232" y="131"/>
                  </a:lnTo>
                  <a:lnTo>
                    <a:pt x="1243" y="131"/>
                  </a:lnTo>
                  <a:lnTo>
                    <a:pt x="1243" y="131"/>
                  </a:lnTo>
                  <a:lnTo>
                    <a:pt x="1247" y="129"/>
                  </a:lnTo>
                  <a:lnTo>
                    <a:pt x="1250" y="125"/>
                  </a:lnTo>
                  <a:lnTo>
                    <a:pt x="1252" y="111"/>
                  </a:lnTo>
                  <a:lnTo>
                    <a:pt x="1252" y="111"/>
                  </a:lnTo>
                  <a:lnTo>
                    <a:pt x="1256" y="109"/>
                  </a:lnTo>
                  <a:lnTo>
                    <a:pt x="1258" y="105"/>
                  </a:lnTo>
                  <a:lnTo>
                    <a:pt x="1258" y="100"/>
                  </a:lnTo>
                  <a:lnTo>
                    <a:pt x="1258" y="100"/>
                  </a:lnTo>
                  <a:lnTo>
                    <a:pt x="1263" y="103"/>
                  </a:lnTo>
                  <a:lnTo>
                    <a:pt x="1265" y="100"/>
                  </a:lnTo>
                  <a:lnTo>
                    <a:pt x="1267" y="96"/>
                  </a:lnTo>
                  <a:lnTo>
                    <a:pt x="1270" y="94"/>
                  </a:lnTo>
                  <a:lnTo>
                    <a:pt x="1272" y="91"/>
                  </a:lnTo>
                  <a:lnTo>
                    <a:pt x="1274" y="94"/>
                  </a:lnTo>
                  <a:lnTo>
                    <a:pt x="1274" y="94"/>
                  </a:lnTo>
                  <a:lnTo>
                    <a:pt x="1274" y="67"/>
                  </a:lnTo>
                  <a:lnTo>
                    <a:pt x="1274" y="67"/>
                  </a:lnTo>
                  <a:lnTo>
                    <a:pt x="1290" y="65"/>
                  </a:lnTo>
                  <a:lnTo>
                    <a:pt x="1298" y="65"/>
                  </a:lnTo>
                  <a:lnTo>
                    <a:pt x="1305" y="67"/>
                  </a:lnTo>
                  <a:lnTo>
                    <a:pt x="1305" y="67"/>
                  </a:lnTo>
                  <a:lnTo>
                    <a:pt x="1307" y="69"/>
                  </a:lnTo>
                  <a:lnTo>
                    <a:pt x="1307" y="71"/>
                  </a:lnTo>
                  <a:lnTo>
                    <a:pt x="1307" y="76"/>
                  </a:lnTo>
                  <a:lnTo>
                    <a:pt x="1310" y="78"/>
                  </a:lnTo>
                  <a:lnTo>
                    <a:pt x="1310" y="78"/>
                  </a:lnTo>
                  <a:lnTo>
                    <a:pt x="1312" y="78"/>
                  </a:lnTo>
                  <a:lnTo>
                    <a:pt x="1316" y="78"/>
                  </a:lnTo>
                  <a:lnTo>
                    <a:pt x="1316" y="78"/>
                  </a:lnTo>
                  <a:lnTo>
                    <a:pt x="1318" y="80"/>
                  </a:lnTo>
                  <a:lnTo>
                    <a:pt x="1321" y="83"/>
                  </a:lnTo>
                  <a:lnTo>
                    <a:pt x="1325" y="85"/>
                  </a:lnTo>
                  <a:lnTo>
                    <a:pt x="1327" y="85"/>
                  </a:lnTo>
                  <a:lnTo>
                    <a:pt x="1327" y="85"/>
                  </a:lnTo>
                  <a:lnTo>
                    <a:pt x="1327" y="94"/>
                  </a:lnTo>
                  <a:lnTo>
                    <a:pt x="1325" y="98"/>
                  </a:lnTo>
                  <a:lnTo>
                    <a:pt x="1321" y="103"/>
                  </a:lnTo>
                  <a:lnTo>
                    <a:pt x="1316" y="105"/>
                  </a:lnTo>
                  <a:lnTo>
                    <a:pt x="1316" y="105"/>
                  </a:lnTo>
                  <a:lnTo>
                    <a:pt x="1321" y="109"/>
                  </a:lnTo>
                  <a:lnTo>
                    <a:pt x="1323" y="116"/>
                  </a:lnTo>
                  <a:lnTo>
                    <a:pt x="1325" y="123"/>
                  </a:lnTo>
                  <a:lnTo>
                    <a:pt x="1327" y="125"/>
                  </a:lnTo>
                  <a:lnTo>
                    <a:pt x="1332" y="127"/>
                  </a:lnTo>
                  <a:lnTo>
                    <a:pt x="1332" y="127"/>
                  </a:lnTo>
                  <a:lnTo>
                    <a:pt x="1327" y="134"/>
                  </a:lnTo>
                  <a:lnTo>
                    <a:pt x="1323" y="136"/>
                  </a:lnTo>
                  <a:lnTo>
                    <a:pt x="1318" y="140"/>
                  </a:lnTo>
                  <a:lnTo>
                    <a:pt x="1316" y="147"/>
                  </a:lnTo>
                  <a:lnTo>
                    <a:pt x="1316" y="147"/>
                  </a:lnTo>
                  <a:lnTo>
                    <a:pt x="1312" y="147"/>
                  </a:lnTo>
                  <a:lnTo>
                    <a:pt x="1310" y="149"/>
                  </a:lnTo>
                  <a:lnTo>
                    <a:pt x="1307" y="149"/>
                  </a:lnTo>
                  <a:lnTo>
                    <a:pt x="1305" y="147"/>
                  </a:lnTo>
                  <a:lnTo>
                    <a:pt x="1305" y="147"/>
                  </a:lnTo>
                  <a:lnTo>
                    <a:pt x="1301" y="149"/>
                  </a:lnTo>
                  <a:lnTo>
                    <a:pt x="1298" y="156"/>
                  </a:lnTo>
                  <a:lnTo>
                    <a:pt x="1294" y="165"/>
                  </a:lnTo>
                  <a:lnTo>
                    <a:pt x="1294" y="165"/>
                  </a:lnTo>
                  <a:lnTo>
                    <a:pt x="1292" y="163"/>
                  </a:lnTo>
                  <a:lnTo>
                    <a:pt x="1292" y="158"/>
                  </a:lnTo>
                  <a:lnTo>
                    <a:pt x="1287" y="158"/>
                  </a:lnTo>
                  <a:lnTo>
                    <a:pt x="1278" y="158"/>
                  </a:lnTo>
                  <a:lnTo>
                    <a:pt x="1278" y="158"/>
                  </a:lnTo>
                  <a:lnTo>
                    <a:pt x="1278" y="156"/>
                  </a:lnTo>
                  <a:lnTo>
                    <a:pt x="1281" y="154"/>
                  </a:lnTo>
                  <a:lnTo>
                    <a:pt x="1285" y="154"/>
                  </a:lnTo>
                  <a:lnTo>
                    <a:pt x="1285" y="154"/>
                  </a:lnTo>
                  <a:lnTo>
                    <a:pt x="1283" y="151"/>
                  </a:lnTo>
                  <a:lnTo>
                    <a:pt x="1278" y="149"/>
                  </a:lnTo>
                  <a:lnTo>
                    <a:pt x="1270" y="151"/>
                  </a:lnTo>
                  <a:lnTo>
                    <a:pt x="1261" y="154"/>
                  </a:lnTo>
                  <a:lnTo>
                    <a:pt x="1256" y="154"/>
                  </a:lnTo>
                  <a:lnTo>
                    <a:pt x="1252" y="154"/>
                  </a:lnTo>
                  <a:lnTo>
                    <a:pt x="1252" y="154"/>
                  </a:lnTo>
                  <a:lnTo>
                    <a:pt x="1254" y="160"/>
                  </a:lnTo>
                  <a:lnTo>
                    <a:pt x="1254" y="165"/>
                  </a:lnTo>
                  <a:lnTo>
                    <a:pt x="1252" y="176"/>
                  </a:lnTo>
                  <a:lnTo>
                    <a:pt x="1252" y="176"/>
                  </a:lnTo>
                  <a:lnTo>
                    <a:pt x="1250" y="176"/>
                  </a:lnTo>
                  <a:lnTo>
                    <a:pt x="1250" y="174"/>
                  </a:lnTo>
                  <a:lnTo>
                    <a:pt x="1247" y="169"/>
                  </a:lnTo>
                  <a:lnTo>
                    <a:pt x="1247" y="169"/>
                  </a:lnTo>
                  <a:lnTo>
                    <a:pt x="1243" y="171"/>
                  </a:lnTo>
                  <a:lnTo>
                    <a:pt x="1238" y="176"/>
                  </a:lnTo>
                  <a:lnTo>
                    <a:pt x="1236" y="180"/>
                  </a:lnTo>
                  <a:lnTo>
                    <a:pt x="1230" y="180"/>
                  </a:lnTo>
                  <a:lnTo>
                    <a:pt x="1230" y="180"/>
                  </a:lnTo>
                  <a:lnTo>
                    <a:pt x="1230" y="183"/>
                  </a:lnTo>
                  <a:lnTo>
                    <a:pt x="1234" y="185"/>
                  </a:lnTo>
                  <a:lnTo>
                    <a:pt x="1236" y="185"/>
                  </a:lnTo>
                  <a:lnTo>
                    <a:pt x="1236" y="189"/>
                  </a:lnTo>
                  <a:lnTo>
                    <a:pt x="1236" y="189"/>
                  </a:lnTo>
                  <a:lnTo>
                    <a:pt x="1236" y="191"/>
                  </a:lnTo>
                  <a:lnTo>
                    <a:pt x="1234" y="196"/>
                  </a:lnTo>
                  <a:lnTo>
                    <a:pt x="1234" y="198"/>
                  </a:lnTo>
                  <a:lnTo>
                    <a:pt x="1232" y="203"/>
                  </a:lnTo>
                  <a:lnTo>
                    <a:pt x="1232" y="203"/>
                  </a:lnTo>
                  <a:lnTo>
                    <a:pt x="1230" y="203"/>
                  </a:lnTo>
                  <a:lnTo>
                    <a:pt x="1225" y="203"/>
                  </a:lnTo>
                  <a:lnTo>
                    <a:pt x="1218" y="207"/>
                  </a:lnTo>
                  <a:lnTo>
                    <a:pt x="1214" y="214"/>
                  </a:lnTo>
                  <a:lnTo>
                    <a:pt x="1212" y="216"/>
                  </a:lnTo>
                  <a:lnTo>
                    <a:pt x="1210" y="216"/>
                  </a:lnTo>
                  <a:lnTo>
                    <a:pt x="1210" y="216"/>
                  </a:lnTo>
                  <a:lnTo>
                    <a:pt x="1207" y="214"/>
                  </a:lnTo>
                  <a:lnTo>
                    <a:pt x="1205" y="214"/>
                  </a:lnTo>
                  <a:lnTo>
                    <a:pt x="1203" y="216"/>
                  </a:lnTo>
                  <a:lnTo>
                    <a:pt x="1203" y="223"/>
                  </a:lnTo>
                  <a:lnTo>
                    <a:pt x="1203" y="223"/>
                  </a:lnTo>
                  <a:lnTo>
                    <a:pt x="1187" y="223"/>
                  </a:lnTo>
                  <a:lnTo>
                    <a:pt x="1187" y="223"/>
                  </a:lnTo>
                  <a:lnTo>
                    <a:pt x="1185" y="225"/>
                  </a:lnTo>
                  <a:lnTo>
                    <a:pt x="1183" y="229"/>
                  </a:lnTo>
                  <a:lnTo>
                    <a:pt x="1183" y="238"/>
                  </a:lnTo>
                  <a:lnTo>
                    <a:pt x="1183" y="238"/>
                  </a:lnTo>
                  <a:lnTo>
                    <a:pt x="1181" y="236"/>
                  </a:lnTo>
                  <a:lnTo>
                    <a:pt x="1178" y="236"/>
                  </a:lnTo>
                  <a:lnTo>
                    <a:pt x="1176" y="238"/>
                  </a:lnTo>
                  <a:lnTo>
                    <a:pt x="1176" y="240"/>
                  </a:lnTo>
                  <a:lnTo>
                    <a:pt x="1176" y="240"/>
                  </a:lnTo>
                  <a:lnTo>
                    <a:pt x="1172" y="238"/>
                  </a:lnTo>
                  <a:lnTo>
                    <a:pt x="1167" y="238"/>
                  </a:lnTo>
                  <a:lnTo>
                    <a:pt x="1163" y="240"/>
                  </a:lnTo>
                  <a:lnTo>
                    <a:pt x="1156" y="240"/>
                  </a:lnTo>
                  <a:lnTo>
                    <a:pt x="1156" y="240"/>
                  </a:lnTo>
                  <a:lnTo>
                    <a:pt x="1161" y="247"/>
                  </a:lnTo>
                  <a:lnTo>
                    <a:pt x="1161" y="256"/>
                  </a:lnTo>
                  <a:lnTo>
                    <a:pt x="1161" y="256"/>
                  </a:lnTo>
                  <a:lnTo>
                    <a:pt x="1156" y="254"/>
                  </a:lnTo>
                  <a:lnTo>
                    <a:pt x="1154" y="256"/>
                  </a:lnTo>
                  <a:lnTo>
                    <a:pt x="1152" y="260"/>
                  </a:lnTo>
                  <a:lnTo>
                    <a:pt x="1149" y="267"/>
                  </a:lnTo>
                  <a:lnTo>
                    <a:pt x="1149" y="267"/>
                  </a:lnTo>
                  <a:lnTo>
                    <a:pt x="1141" y="283"/>
                  </a:lnTo>
                  <a:lnTo>
                    <a:pt x="1136" y="291"/>
                  </a:lnTo>
                  <a:lnTo>
                    <a:pt x="1134" y="303"/>
                  </a:lnTo>
                  <a:lnTo>
                    <a:pt x="1134" y="303"/>
                  </a:lnTo>
                  <a:lnTo>
                    <a:pt x="1127" y="307"/>
                  </a:lnTo>
                  <a:lnTo>
                    <a:pt x="1123" y="314"/>
                  </a:lnTo>
                  <a:lnTo>
                    <a:pt x="1114" y="325"/>
                  </a:lnTo>
                  <a:lnTo>
                    <a:pt x="1114" y="325"/>
                  </a:lnTo>
                  <a:lnTo>
                    <a:pt x="1116" y="327"/>
                  </a:lnTo>
                  <a:lnTo>
                    <a:pt x="1116" y="327"/>
                  </a:lnTo>
                  <a:lnTo>
                    <a:pt x="1118" y="325"/>
                  </a:lnTo>
                  <a:lnTo>
                    <a:pt x="1118" y="325"/>
                  </a:lnTo>
                  <a:lnTo>
                    <a:pt x="1121" y="325"/>
                  </a:lnTo>
                  <a:lnTo>
                    <a:pt x="1121" y="327"/>
                  </a:lnTo>
                  <a:lnTo>
                    <a:pt x="1123" y="329"/>
                  </a:lnTo>
                  <a:lnTo>
                    <a:pt x="1123" y="329"/>
                  </a:lnTo>
                  <a:lnTo>
                    <a:pt x="1129" y="336"/>
                  </a:lnTo>
                  <a:lnTo>
                    <a:pt x="1129" y="336"/>
                  </a:lnTo>
                  <a:lnTo>
                    <a:pt x="1132" y="336"/>
                  </a:lnTo>
                  <a:lnTo>
                    <a:pt x="1136" y="334"/>
                  </a:lnTo>
                  <a:lnTo>
                    <a:pt x="1141" y="334"/>
                  </a:lnTo>
                  <a:lnTo>
                    <a:pt x="1145" y="336"/>
                  </a:lnTo>
                  <a:lnTo>
                    <a:pt x="1145" y="336"/>
                  </a:lnTo>
                  <a:lnTo>
                    <a:pt x="1147" y="338"/>
                  </a:lnTo>
                  <a:lnTo>
                    <a:pt x="1152" y="340"/>
                  </a:lnTo>
                  <a:lnTo>
                    <a:pt x="1152" y="340"/>
                  </a:lnTo>
                  <a:lnTo>
                    <a:pt x="1152" y="356"/>
                  </a:lnTo>
                  <a:lnTo>
                    <a:pt x="1152" y="356"/>
                  </a:lnTo>
                  <a:lnTo>
                    <a:pt x="1154" y="358"/>
                  </a:lnTo>
                  <a:lnTo>
                    <a:pt x="1156" y="358"/>
                  </a:lnTo>
                  <a:lnTo>
                    <a:pt x="1158" y="360"/>
                  </a:lnTo>
                  <a:lnTo>
                    <a:pt x="1161" y="363"/>
                  </a:lnTo>
                  <a:lnTo>
                    <a:pt x="1161" y="363"/>
                  </a:lnTo>
                  <a:lnTo>
                    <a:pt x="1165" y="367"/>
                  </a:lnTo>
                  <a:lnTo>
                    <a:pt x="1167" y="369"/>
                  </a:lnTo>
                  <a:lnTo>
                    <a:pt x="1167" y="374"/>
                  </a:lnTo>
                  <a:lnTo>
                    <a:pt x="1167" y="374"/>
                  </a:lnTo>
                  <a:lnTo>
                    <a:pt x="1183" y="374"/>
                  </a:lnTo>
                  <a:lnTo>
                    <a:pt x="1194" y="376"/>
                  </a:lnTo>
                  <a:lnTo>
                    <a:pt x="1205" y="376"/>
                  </a:lnTo>
                  <a:lnTo>
                    <a:pt x="1214" y="374"/>
                  </a:lnTo>
                  <a:lnTo>
                    <a:pt x="1214" y="374"/>
                  </a:lnTo>
                  <a:lnTo>
                    <a:pt x="1214" y="378"/>
                  </a:lnTo>
                  <a:lnTo>
                    <a:pt x="1218" y="383"/>
                  </a:lnTo>
                  <a:lnTo>
                    <a:pt x="1225" y="385"/>
                  </a:lnTo>
                  <a:lnTo>
                    <a:pt x="1232" y="389"/>
                  </a:lnTo>
                  <a:lnTo>
                    <a:pt x="1241" y="394"/>
                  </a:lnTo>
                  <a:lnTo>
                    <a:pt x="1241" y="394"/>
                  </a:lnTo>
                  <a:lnTo>
                    <a:pt x="1243" y="394"/>
                  </a:lnTo>
                  <a:lnTo>
                    <a:pt x="1243" y="398"/>
                  </a:lnTo>
                  <a:lnTo>
                    <a:pt x="1243" y="398"/>
                  </a:lnTo>
                  <a:lnTo>
                    <a:pt x="1245" y="400"/>
                  </a:lnTo>
                  <a:lnTo>
                    <a:pt x="1245" y="400"/>
                  </a:lnTo>
                  <a:lnTo>
                    <a:pt x="1247" y="398"/>
                  </a:lnTo>
                  <a:lnTo>
                    <a:pt x="1247" y="398"/>
                  </a:lnTo>
                  <a:lnTo>
                    <a:pt x="1250" y="398"/>
                  </a:lnTo>
                  <a:lnTo>
                    <a:pt x="1252" y="400"/>
                  </a:lnTo>
                  <a:lnTo>
                    <a:pt x="1256" y="405"/>
                  </a:lnTo>
                  <a:lnTo>
                    <a:pt x="1256" y="405"/>
                  </a:lnTo>
                  <a:lnTo>
                    <a:pt x="1265" y="407"/>
                  </a:lnTo>
                  <a:lnTo>
                    <a:pt x="1267" y="407"/>
                  </a:lnTo>
                  <a:lnTo>
                    <a:pt x="1267" y="412"/>
                  </a:lnTo>
                  <a:lnTo>
                    <a:pt x="1267" y="412"/>
                  </a:lnTo>
                  <a:lnTo>
                    <a:pt x="1281" y="414"/>
                  </a:lnTo>
                  <a:lnTo>
                    <a:pt x="1292" y="416"/>
                  </a:lnTo>
                  <a:lnTo>
                    <a:pt x="1303" y="418"/>
                  </a:lnTo>
                  <a:lnTo>
                    <a:pt x="1316" y="420"/>
                  </a:lnTo>
                  <a:lnTo>
                    <a:pt x="1316" y="420"/>
                  </a:lnTo>
                  <a:lnTo>
                    <a:pt x="1316" y="438"/>
                  </a:lnTo>
                  <a:lnTo>
                    <a:pt x="1316" y="445"/>
                  </a:lnTo>
                  <a:lnTo>
                    <a:pt x="1321" y="452"/>
                  </a:lnTo>
                  <a:lnTo>
                    <a:pt x="1321" y="452"/>
                  </a:lnTo>
                  <a:lnTo>
                    <a:pt x="1323" y="454"/>
                  </a:lnTo>
                  <a:lnTo>
                    <a:pt x="1323" y="454"/>
                  </a:lnTo>
                  <a:lnTo>
                    <a:pt x="1323" y="454"/>
                  </a:lnTo>
                  <a:lnTo>
                    <a:pt x="1323" y="458"/>
                  </a:lnTo>
                  <a:lnTo>
                    <a:pt x="1323" y="460"/>
                  </a:lnTo>
                  <a:lnTo>
                    <a:pt x="1321" y="463"/>
                  </a:lnTo>
                  <a:lnTo>
                    <a:pt x="1321" y="463"/>
                  </a:lnTo>
                  <a:lnTo>
                    <a:pt x="1321" y="465"/>
                  </a:lnTo>
                  <a:lnTo>
                    <a:pt x="1323" y="465"/>
                  </a:lnTo>
                  <a:lnTo>
                    <a:pt x="1325" y="465"/>
                  </a:lnTo>
                  <a:lnTo>
                    <a:pt x="1327" y="465"/>
                  </a:lnTo>
                  <a:lnTo>
                    <a:pt x="1327" y="465"/>
                  </a:lnTo>
                  <a:lnTo>
                    <a:pt x="1325" y="472"/>
                  </a:lnTo>
                  <a:lnTo>
                    <a:pt x="1327" y="474"/>
                  </a:lnTo>
                  <a:lnTo>
                    <a:pt x="1332" y="474"/>
                  </a:lnTo>
                  <a:lnTo>
                    <a:pt x="1332" y="474"/>
                  </a:lnTo>
                  <a:lnTo>
                    <a:pt x="1330" y="478"/>
                  </a:lnTo>
                  <a:lnTo>
                    <a:pt x="1327" y="485"/>
                  </a:lnTo>
                  <a:lnTo>
                    <a:pt x="1327" y="485"/>
                  </a:lnTo>
                  <a:lnTo>
                    <a:pt x="1330" y="487"/>
                  </a:lnTo>
                  <a:lnTo>
                    <a:pt x="1330" y="487"/>
                  </a:lnTo>
                  <a:lnTo>
                    <a:pt x="1332" y="485"/>
                  </a:lnTo>
                  <a:lnTo>
                    <a:pt x="1332" y="485"/>
                  </a:lnTo>
                  <a:lnTo>
                    <a:pt x="1334" y="485"/>
                  </a:lnTo>
                  <a:lnTo>
                    <a:pt x="1334" y="487"/>
                  </a:lnTo>
                  <a:lnTo>
                    <a:pt x="1336" y="492"/>
                  </a:lnTo>
                  <a:lnTo>
                    <a:pt x="1336" y="492"/>
                  </a:lnTo>
                  <a:lnTo>
                    <a:pt x="1338" y="492"/>
                  </a:lnTo>
                  <a:lnTo>
                    <a:pt x="1343" y="492"/>
                  </a:lnTo>
                  <a:lnTo>
                    <a:pt x="1343" y="492"/>
                  </a:lnTo>
                  <a:lnTo>
                    <a:pt x="1347" y="496"/>
                  </a:lnTo>
                  <a:lnTo>
                    <a:pt x="1354" y="496"/>
                  </a:lnTo>
                  <a:lnTo>
                    <a:pt x="1365" y="496"/>
                  </a:lnTo>
                  <a:lnTo>
                    <a:pt x="1374" y="492"/>
                  </a:lnTo>
                  <a:lnTo>
                    <a:pt x="1374" y="492"/>
                  </a:lnTo>
                  <a:lnTo>
                    <a:pt x="1376" y="474"/>
                  </a:lnTo>
                  <a:lnTo>
                    <a:pt x="1374" y="454"/>
                  </a:lnTo>
                  <a:lnTo>
                    <a:pt x="1374" y="454"/>
                  </a:lnTo>
                  <a:lnTo>
                    <a:pt x="1372" y="452"/>
                  </a:lnTo>
                  <a:lnTo>
                    <a:pt x="1370" y="452"/>
                  </a:lnTo>
                  <a:lnTo>
                    <a:pt x="1365" y="452"/>
                  </a:lnTo>
                  <a:lnTo>
                    <a:pt x="1365" y="452"/>
                  </a:lnTo>
                  <a:lnTo>
                    <a:pt x="1365" y="445"/>
                  </a:lnTo>
                  <a:lnTo>
                    <a:pt x="1365" y="438"/>
                  </a:lnTo>
                  <a:lnTo>
                    <a:pt x="1365" y="436"/>
                  </a:lnTo>
                  <a:lnTo>
                    <a:pt x="1363" y="434"/>
                  </a:lnTo>
                  <a:lnTo>
                    <a:pt x="1358" y="436"/>
                  </a:lnTo>
                  <a:lnTo>
                    <a:pt x="1358" y="436"/>
                  </a:lnTo>
                  <a:lnTo>
                    <a:pt x="1363" y="432"/>
                  </a:lnTo>
                  <a:lnTo>
                    <a:pt x="1365" y="429"/>
                  </a:lnTo>
                  <a:lnTo>
                    <a:pt x="1365" y="425"/>
                  </a:lnTo>
                  <a:lnTo>
                    <a:pt x="1365" y="425"/>
                  </a:lnTo>
                  <a:lnTo>
                    <a:pt x="1374" y="425"/>
                  </a:lnTo>
                  <a:lnTo>
                    <a:pt x="1381" y="423"/>
                  </a:lnTo>
                  <a:lnTo>
                    <a:pt x="1385" y="418"/>
                  </a:lnTo>
                  <a:lnTo>
                    <a:pt x="1392" y="416"/>
                  </a:lnTo>
                  <a:lnTo>
                    <a:pt x="1392" y="416"/>
                  </a:lnTo>
                  <a:lnTo>
                    <a:pt x="1394" y="416"/>
                  </a:lnTo>
                  <a:lnTo>
                    <a:pt x="1396" y="412"/>
                  </a:lnTo>
                  <a:lnTo>
                    <a:pt x="1396" y="407"/>
                  </a:lnTo>
                  <a:lnTo>
                    <a:pt x="1396" y="405"/>
                  </a:lnTo>
                  <a:lnTo>
                    <a:pt x="1396" y="405"/>
                  </a:lnTo>
                  <a:lnTo>
                    <a:pt x="1401" y="407"/>
                  </a:lnTo>
                  <a:lnTo>
                    <a:pt x="1405" y="407"/>
                  </a:lnTo>
                  <a:lnTo>
                    <a:pt x="1407" y="405"/>
                  </a:lnTo>
                  <a:lnTo>
                    <a:pt x="1407" y="405"/>
                  </a:lnTo>
                  <a:lnTo>
                    <a:pt x="1405" y="398"/>
                  </a:lnTo>
                  <a:lnTo>
                    <a:pt x="1403" y="394"/>
                  </a:lnTo>
                  <a:lnTo>
                    <a:pt x="1405" y="380"/>
                  </a:lnTo>
                  <a:lnTo>
                    <a:pt x="1407" y="372"/>
                  </a:lnTo>
                  <a:lnTo>
                    <a:pt x="1405" y="367"/>
                  </a:lnTo>
                  <a:lnTo>
                    <a:pt x="1403" y="363"/>
                  </a:lnTo>
                  <a:lnTo>
                    <a:pt x="1403" y="363"/>
                  </a:lnTo>
                  <a:lnTo>
                    <a:pt x="1403" y="360"/>
                  </a:lnTo>
                  <a:lnTo>
                    <a:pt x="1401" y="360"/>
                  </a:lnTo>
                  <a:lnTo>
                    <a:pt x="1401" y="363"/>
                  </a:lnTo>
                  <a:lnTo>
                    <a:pt x="1401" y="363"/>
                  </a:lnTo>
                  <a:lnTo>
                    <a:pt x="1396" y="360"/>
                  </a:lnTo>
                  <a:lnTo>
                    <a:pt x="1396" y="356"/>
                  </a:lnTo>
                  <a:lnTo>
                    <a:pt x="1394" y="351"/>
                  </a:lnTo>
                  <a:lnTo>
                    <a:pt x="1387" y="351"/>
                  </a:lnTo>
                  <a:lnTo>
                    <a:pt x="1387" y="351"/>
                  </a:lnTo>
                  <a:lnTo>
                    <a:pt x="1387" y="347"/>
                  </a:lnTo>
                  <a:lnTo>
                    <a:pt x="1387" y="345"/>
                  </a:lnTo>
                  <a:lnTo>
                    <a:pt x="1385" y="340"/>
                  </a:lnTo>
                  <a:lnTo>
                    <a:pt x="1385" y="336"/>
                  </a:lnTo>
                  <a:lnTo>
                    <a:pt x="1385" y="336"/>
                  </a:lnTo>
                  <a:lnTo>
                    <a:pt x="1385" y="331"/>
                  </a:lnTo>
                  <a:lnTo>
                    <a:pt x="1387" y="327"/>
                  </a:lnTo>
                  <a:lnTo>
                    <a:pt x="1390" y="325"/>
                  </a:lnTo>
                  <a:lnTo>
                    <a:pt x="1396" y="325"/>
                  </a:lnTo>
                  <a:lnTo>
                    <a:pt x="1396" y="325"/>
                  </a:lnTo>
                  <a:lnTo>
                    <a:pt x="1394" y="323"/>
                  </a:lnTo>
                  <a:lnTo>
                    <a:pt x="1394" y="320"/>
                  </a:lnTo>
                  <a:lnTo>
                    <a:pt x="1394" y="311"/>
                  </a:lnTo>
                  <a:lnTo>
                    <a:pt x="1392" y="303"/>
                  </a:lnTo>
                  <a:lnTo>
                    <a:pt x="1390" y="300"/>
                  </a:lnTo>
                  <a:lnTo>
                    <a:pt x="1385" y="298"/>
                  </a:lnTo>
                  <a:lnTo>
                    <a:pt x="1385" y="298"/>
                  </a:lnTo>
                  <a:lnTo>
                    <a:pt x="1387" y="294"/>
                  </a:lnTo>
                  <a:lnTo>
                    <a:pt x="1387" y="287"/>
                  </a:lnTo>
                  <a:lnTo>
                    <a:pt x="1387" y="287"/>
                  </a:lnTo>
                  <a:lnTo>
                    <a:pt x="1387" y="287"/>
                  </a:lnTo>
                  <a:lnTo>
                    <a:pt x="1385" y="283"/>
                  </a:lnTo>
                  <a:lnTo>
                    <a:pt x="1385" y="283"/>
                  </a:lnTo>
                  <a:lnTo>
                    <a:pt x="1387" y="283"/>
                  </a:lnTo>
                  <a:lnTo>
                    <a:pt x="1387" y="283"/>
                  </a:lnTo>
                  <a:lnTo>
                    <a:pt x="1387" y="280"/>
                  </a:lnTo>
                  <a:lnTo>
                    <a:pt x="1387" y="280"/>
                  </a:lnTo>
                  <a:lnTo>
                    <a:pt x="1387" y="276"/>
                  </a:lnTo>
                  <a:lnTo>
                    <a:pt x="1385" y="271"/>
                  </a:lnTo>
                  <a:lnTo>
                    <a:pt x="1385" y="271"/>
                  </a:lnTo>
                  <a:lnTo>
                    <a:pt x="1387" y="263"/>
                  </a:lnTo>
                  <a:lnTo>
                    <a:pt x="1387" y="260"/>
                  </a:lnTo>
                  <a:lnTo>
                    <a:pt x="1385" y="256"/>
                  </a:lnTo>
                  <a:lnTo>
                    <a:pt x="1385" y="256"/>
                  </a:lnTo>
                  <a:lnTo>
                    <a:pt x="1385" y="254"/>
                  </a:lnTo>
                  <a:lnTo>
                    <a:pt x="1390" y="254"/>
                  </a:lnTo>
                  <a:lnTo>
                    <a:pt x="1401" y="251"/>
                  </a:lnTo>
                  <a:lnTo>
                    <a:pt x="1410" y="254"/>
                  </a:lnTo>
                  <a:lnTo>
                    <a:pt x="1412" y="256"/>
                  </a:lnTo>
                  <a:lnTo>
                    <a:pt x="1412" y="260"/>
                  </a:lnTo>
                  <a:lnTo>
                    <a:pt x="1412" y="260"/>
                  </a:lnTo>
                  <a:lnTo>
                    <a:pt x="1436" y="260"/>
                  </a:lnTo>
                  <a:lnTo>
                    <a:pt x="1447" y="258"/>
                  </a:lnTo>
                  <a:lnTo>
                    <a:pt x="1450" y="256"/>
                  </a:lnTo>
                  <a:lnTo>
                    <a:pt x="1454" y="254"/>
                  </a:lnTo>
                  <a:lnTo>
                    <a:pt x="1454" y="254"/>
                  </a:lnTo>
                  <a:lnTo>
                    <a:pt x="1461" y="258"/>
                  </a:lnTo>
                  <a:lnTo>
                    <a:pt x="1470" y="265"/>
                  </a:lnTo>
                  <a:lnTo>
                    <a:pt x="1474" y="267"/>
                  </a:lnTo>
                  <a:lnTo>
                    <a:pt x="1476" y="271"/>
                  </a:lnTo>
                  <a:lnTo>
                    <a:pt x="1479" y="276"/>
                  </a:lnTo>
                  <a:lnTo>
                    <a:pt x="1481" y="283"/>
                  </a:lnTo>
                  <a:lnTo>
                    <a:pt x="1481" y="283"/>
                  </a:lnTo>
                  <a:lnTo>
                    <a:pt x="1510" y="283"/>
                  </a:lnTo>
                  <a:lnTo>
                    <a:pt x="1510" y="283"/>
                  </a:lnTo>
                  <a:lnTo>
                    <a:pt x="1510" y="287"/>
                  </a:lnTo>
                  <a:lnTo>
                    <a:pt x="1512" y="289"/>
                  </a:lnTo>
                  <a:lnTo>
                    <a:pt x="1519" y="291"/>
                  </a:lnTo>
                  <a:lnTo>
                    <a:pt x="1519" y="291"/>
                  </a:lnTo>
                  <a:lnTo>
                    <a:pt x="1519" y="303"/>
                  </a:lnTo>
                  <a:lnTo>
                    <a:pt x="1519" y="314"/>
                  </a:lnTo>
                  <a:lnTo>
                    <a:pt x="1519" y="314"/>
                  </a:lnTo>
                  <a:lnTo>
                    <a:pt x="1521" y="320"/>
                  </a:lnTo>
                  <a:lnTo>
                    <a:pt x="1523" y="325"/>
                  </a:lnTo>
                  <a:lnTo>
                    <a:pt x="1523" y="329"/>
                  </a:lnTo>
                  <a:lnTo>
                    <a:pt x="1521" y="334"/>
                  </a:lnTo>
                  <a:lnTo>
                    <a:pt x="1521" y="334"/>
                  </a:lnTo>
                  <a:lnTo>
                    <a:pt x="1523" y="336"/>
                  </a:lnTo>
                  <a:lnTo>
                    <a:pt x="1525" y="336"/>
                  </a:lnTo>
                  <a:lnTo>
                    <a:pt x="1532" y="336"/>
                  </a:lnTo>
                  <a:lnTo>
                    <a:pt x="1532" y="336"/>
                  </a:lnTo>
                  <a:lnTo>
                    <a:pt x="1532" y="340"/>
                  </a:lnTo>
                  <a:lnTo>
                    <a:pt x="1534" y="343"/>
                  </a:lnTo>
                  <a:lnTo>
                    <a:pt x="1539" y="345"/>
                  </a:lnTo>
                  <a:lnTo>
                    <a:pt x="1541" y="347"/>
                  </a:lnTo>
                  <a:lnTo>
                    <a:pt x="1536" y="351"/>
                  </a:lnTo>
                  <a:lnTo>
                    <a:pt x="1536" y="351"/>
                  </a:lnTo>
                  <a:lnTo>
                    <a:pt x="1547" y="351"/>
                  </a:lnTo>
                  <a:lnTo>
                    <a:pt x="1554" y="349"/>
                  </a:lnTo>
                  <a:lnTo>
                    <a:pt x="1561" y="347"/>
                  </a:lnTo>
                  <a:lnTo>
                    <a:pt x="1572" y="347"/>
                  </a:lnTo>
                  <a:lnTo>
                    <a:pt x="1572" y="347"/>
                  </a:lnTo>
                  <a:lnTo>
                    <a:pt x="1570" y="343"/>
                  </a:lnTo>
                  <a:lnTo>
                    <a:pt x="1567" y="340"/>
                  </a:lnTo>
                  <a:lnTo>
                    <a:pt x="1567" y="340"/>
                  </a:lnTo>
                  <a:lnTo>
                    <a:pt x="1570" y="336"/>
                  </a:lnTo>
                  <a:lnTo>
                    <a:pt x="1572" y="334"/>
                  </a:lnTo>
                  <a:lnTo>
                    <a:pt x="1574" y="334"/>
                  </a:lnTo>
                  <a:lnTo>
                    <a:pt x="1579" y="336"/>
                  </a:lnTo>
                  <a:lnTo>
                    <a:pt x="1579" y="336"/>
                  </a:lnTo>
                  <a:lnTo>
                    <a:pt x="1579" y="331"/>
                  </a:lnTo>
                  <a:lnTo>
                    <a:pt x="1579" y="329"/>
                  </a:lnTo>
                  <a:lnTo>
                    <a:pt x="1581" y="325"/>
                  </a:lnTo>
                  <a:lnTo>
                    <a:pt x="1587" y="323"/>
                  </a:lnTo>
                  <a:lnTo>
                    <a:pt x="1590" y="320"/>
                  </a:lnTo>
                  <a:lnTo>
                    <a:pt x="1590" y="320"/>
                  </a:lnTo>
                  <a:lnTo>
                    <a:pt x="1590" y="320"/>
                  </a:lnTo>
                  <a:lnTo>
                    <a:pt x="1590" y="318"/>
                  </a:lnTo>
                  <a:lnTo>
                    <a:pt x="1585" y="318"/>
                  </a:lnTo>
                  <a:lnTo>
                    <a:pt x="1585" y="318"/>
                  </a:lnTo>
                  <a:lnTo>
                    <a:pt x="1587" y="314"/>
                  </a:lnTo>
                  <a:lnTo>
                    <a:pt x="1590" y="311"/>
                  </a:lnTo>
                  <a:lnTo>
                    <a:pt x="1601" y="309"/>
                  </a:lnTo>
                  <a:lnTo>
                    <a:pt x="1601" y="309"/>
                  </a:lnTo>
                  <a:lnTo>
                    <a:pt x="1599" y="316"/>
                  </a:lnTo>
                  <a:lnTo>
                    <a:pt x="1599" y="318"/>
                  </a:lnTo>
                  <a:lnTo>
                    <a:pt x="1610" y="329"/>
                  </a:lnTo>
                  <a:lnTo>
                    <a:pt x="1610" y="329"/>
                  </a:lnTo>
                  <a:lnTo>
                    <a:pt x="1616" y="338"/>
                  </a:lnTo>
                  <a:lnTo>
                    <a:pt x="1623" y="343"/>
                  </a:lnTo>
                  <a:lnTo>
                    <a:pt x="1632" y="345"/>
                  </a:lnTo>
                  <a:lnTo>
                    <a:pt x="1632" y="345"/>
                  </a:lnTo>
                  <a:lnTo>
                    <a:pt x="1630" y="347"/>
                  </a:lnTo>
                  <a:lnTo>
                    <a:pt x="1628" y="347"/>
                  </a:lnTo>
                  <a:lnTo>
                    <a:pt x="1625" y="349"/>
                  </a:lnTo>
                  <a:lnTo>
                    <a:pt x="1625" y="351"/>
                  </a:lnTo>
                  <a:lnTo>
                    <a:pt x="1625" y="351"/>
                  </a:lnTo>
                  <a:lnTo>
                    <a:pt x="1630" y="356"/>
                  </a:lnTo>
                  <a:lnTo>
                    <a:pt x="1632" y="358"/>
                  </a:lnTo>
                  <a:lnTo>
                    <a:pt x="1632" y="363"/>
                  </a:lnTo>
                  <a:lnTo>
                    <a:pt x="1632" y="363"/>
                  </a:lnTo>
                  <a:lnTo>
                    <a:pt x="1634" y="363"/>
                  </a:lnTo>
                  <a:lnTo>
                    <a:pt x="1634" y="360"/>
                  </a:lnTo>
                  <a:lnTo>
                    <a:pt x="1636" y="356"/>
                  </a:lnTo>
                  <a:lnTo>
                    <a:pt x="1636" y="356"/>
                  </a:lnTo>
                  <a:lnTo>
                    <a:pt x="1639" y="356"/>
                  </a:lnTo>
                  <a:lnTo>
                    <a:pt x="1639" y="356"/>
                  </a:lnTo>
                  <a:lnTo>
                    <a:pt x="1639" y="363"/>
                  </a:lnTo>
                  <a:lnTo>
                    <a:pt x="1641" y="367"/>
                  </a:lnTo>
                  <a:lnTo>
                    <a:pt x="1643" y="367"/>
                  </a:lnTo>
                  <a:lnTo>
                    <a:pt x="1648" y="367"/>
                  </a:lnTo>
                  <a:lnTo>
                    <a:pt x="1648" y="367"/>
                  </a:lnTo>
                  <a:lnTo>
                    <a:pt x="1645" y="374"/>
                  </a:lnTo>
                  <a:lnTo>
                    <a:pt x="1645" y="378"/>
                  </a:lnTo>
                  <a:lnTo>
                    <a:pt x="1643" y="385"/>
                  </a:lnTo>
                  <a:lnTo>
                    <a:pt x="1639" y="389"/>
                  </a:lnTo>
                  <a:lnTo>
                    <a:pt x="1639" y="389"/>
                  </a:lnTo>
                  <a:lnTo>
                    <a:pt x="1641" y="394"/>
                  </a:lnTo>
                  <a:lnTo>
                    <a:pt x="1645" y="396"/>
                  </a:lnTo>
                  <a:lnTo>
                    <a:pt x="1650" y="396"/>
                  </a:lnTo>
                  <a:lnTo>
                    <a:pt x="1654" y="398"/>
                  </a:lnTo>
                  <a:lnTo>
                    <a:pt x="1654" y="398"/>
                  </a:lnTo>
                  <a:lnTo>
                    <a:pt x="1652" y="400"/>
                  </a:lnTo>
                  <a:lnTo>
                    <a:pt x="1652" y="403"/>
                  </a:lnTo>
                  <a:lnTo>
                    <a:pt x="1652" y="405"/>
                  </a:lnTo>
                  <a:lnTo>
                    <a:pt x="1652" y="405"/>
                  </a:lnTo>
                  <a:lnTo>
                    <a:pt x="1656" y="407"/>
                  </a:lnTo>
                  <a:lnTo>
                    <a:pt x="1663" y="409"/>
                  </a:lnTo>
                  <a:lnTo>
                    <a:pt x="1663" y="409"/>
                  </a:lnTo>
                  <a:lnTo>
                    <a:pt x="1670" y="416"/>
                  </a:lnTo>
                  <a:lnTo>
                    <a:pt x="1670" y="416"/>
                  </a:lnTo>
                  <a:lnTo>
                    <a:pt x="1681" y="420"/>
                  </a:lnTo>
                  <a:lnTo>
                    <a:pt x="1685" y="423"/>
                  </a:lnTo>
                  <a:lnTo>
                    <a:pt x="1690" y="427"/>
                  </a:lnTo>
                  <a:lnTo>
                    <a:pt x="1690" y="427"/>
                  </a:lnTo>
                  <a:lnTo>
                    <a:pt x="1690" y="427"/>
                  </a:lnTo>
                  <a:lnTo>
                    <a:pt x="1692" y="427"/>
                  </a:lnTo>
                  <a:lnTo>
                    <a:pt x="1696" y="423"/>
                  </a:lnTo>
                  <a:lnTo>
                    <a:pt x="1699" y="420"/>
                  </a:lnTo>
                  <a:lnTo>
                    <a:pt x="1701" y="425"/>
                  </a:lnTo>
                  <a:lnTo>
                    <a:pt x="1701" y="425"/>
                  </a:lnTo>
                  <a:lnTo>
                    <a:pt x="1699" y="429"/>
                  </a:lnTo>
                  <a:lnTo>
                    <a:pt x="1694" y="434"/>
                  </a:lnTo>
                  <a:lnTo>
                    <a:pt x="1688" y="434"/>
                  </a:lnTo>
                  <a:lnTo>
                    <a:pt x="1681" y="436"/>
                  </a:lnTo>
                  <a:lnTo>
                    <a:pt x="1681" y="436"/>
                  </a:lnTo>
                  <a:lnTo>
                    <a:pt x="1688" y="440"/>
                  </a:lnTo>
                  <a:lnTo>
                    <a:pt x="1694" y="443"/>
                  </a:lnTo>
                  <a:lnTo>
                    <a:pt x="1712" y="447"/>
                  </a:lnTo>
                  <a:lnTo>
                    <a:pt x="1712" y="447"/>
                  </a:lnTo>
                  <a:lnTo>
                    <a:pt x="1712" y="452"/>
                  </a:lnTo>
                  <a:lnTo>
                    <a:pt x="1714" y="454"/>
                  </a:lnTo>
                  <a:lnTo>
                    <a:pt x="1719" y="454"/>
                  </a:lnTo>
                  <a:lnTo>
                    <a:pt x="1719" y="454"/>
                  </a:lnTo>
                  <a:lnTo>
                    <a:pt x="1719" y="460"/>
                  </a:lnTo>
                  <a:lnTo>
                    <a:pt x="1721" y="463"/>
                  </a:lnTo>
                  <a:lnTo>
                    <a:pt x="1723" y="465"/>
                  </a:lnTo>
                  <a:lnTo>
                    <a:pt x="1728" y="465"/>
                  </a:lnTo>
                  <a:lnTo>
                    <a:pt x="1728" y="465"/>
                  </a:lnTo>
                  <a:lnTo>
                    <a:pt x="1723" y="474"/>
                  </a:lnTo>
                  <a:lnTo>
                    <a:pt x="1723" y="485"/>
                  </a:lnTo>
                  <a:lnTo>
                    <a:pt x="1723" y="485"/>
                  </a:lnTo>
                  <a:lnTo>
                    <a:pt x="1712" y="487"/>
                  </a:lnTo>
                  <a:lnTo>
                    <a:pt x="1701" y="492"/>
                  </a:lnTo>
                  <a:lnTo>
                    <a:pt x="1701" y="492"/>
                  </a:lnTo>
                  <a:lnTo>
                    <a:pt x="1699" y="494"/>
                  </a:lnTo>
                  <a:lnTo>
                    <a:pt x="1699" y="496"/>
                  </a:lnTo>
                  <a:lnTo>
                    <a:pt x="1696" y="496"/>
                  </a:lnTo>
                  <a:lnTo>
                    <a:pt x="1696" y="496"/>
                  </a:lnTo>
                  <a:lnTo>
                    <a:pt x="1692" y="496"/>
                  </a:lnTo>
                  <a:lnTo>
                    <a:pt x="1690" y="498"/>
                  </a:lnTo>
                  <a:lnTo>
                    <a:pt x="1690" y="500"/>
                  </a:lnTo>
                  <a:lnTo>
                    <a:pt x="1690" y="500"/>
                  </a:lnTo>
                  <a:lnTo>
                    <a:pt x="1688" y="503"/>
                  </a:lnTo>
                  <a:lnTo>
                    <a:pt x="1685" y="503"/>
                  </a:lnTo>
                  <a:lnTo>
                    <a:pt x="1681" y="500"/>
                  </a:lnTo>
                  <a:lnTo>
                    <a:pt x="1681" y="500"/>
                  </a:lnTo>
                  <a:lnTo>
                    <a:pt x="1674" y="507"/>
                  </a:lnTo>
                  <a:lnTo>
                    <a:pt x="1674" y="507"/>
                  </a:lnTo>
                  <a:lnTo>
                    <a:pt x="1672" y="514"/>
                  </a:lnTo>
                  <a:lnTo>
                    <a:pt x="1670" y="518"/>
                  </a:lnTo>
                  <a:lnTo>
                    <a:pt x="1670" y="518"/>
                  </a:lnTo>
                  <a:lnTo>
                    <a:pt x="1665" y="520"/>
                  </a:lnTo>
                  <a:lnTo>
                    <a:pt x="1661" y="520"/>
                  </a:lnTo>
                  <a:lnTo>
                    <a:pt x="1659" y="520"/>
                  </a:lnTo>
                  <a:lnTo>
                    <a:pt x="1663" y="523"/>
                  </a:lnTo>
                  <a:lnTo>
                    <a:pt x="1663" y="523"/>
                  </a:lnTo>
                  <a:lnTo>
                    <a:pt x="1659" y="527"/>
                  </a:lnTo>
                  <a:lnTo>
                    <a:pt x="1652" y="527"/>
                  </a:lnTo>
                  <a:lnTo>
                    <a:pt x="1639" y="527"/>
                  </a:lnTo>
                  <a:lnTo>
                    <a:pt x="1639" y="527"/>
                  </a:lnTo>
                  <a:lnTo>
                    <a:pt x="1616" y="527"/>
                  </a:lnTo>
                  <a:lnTo>
                    <a:pt x="1616" y="527"/>
                  </a:lnTo>
                  <a:lnTo>
                    <a:pt x="1610" y="525"/>
                  </a:lnTo>
                  <a:lnTo>
                    <a:pt x="1605" y="523"/>
                  </a:lnTo>
                  <a:lnTo>
                    <a:pt x="1605" y="523"/>
                  </a:lnTo>
                  <a:lnTo>
                    <a:pt x="1592" y="523"/>
                  </a:lnTo>
                  <a:lnTo>
                    <a:pt x="1579" y="523"/>
                  </a:lnTo>
                  <a:lnTo>
                    <a:pt x="1556" y="527"/>
                  </a:lnTo>
                  <a:lnTo>
                    <a:pt x="1556" y="527"/>
                  </a:lnTo>
                  <a:lnTo>
                    <a:pt x="1547" y="532"/>
                  </a:lnTo>
                  <a:lnTo>
                    <a:pt x="1541" y="538"/>
                  </a:lnTo>
                  <a:lnTo>
                    <a:pt x="1532" y="545"/>
                  </a:lnTo>
                  <a:lnTo>
                    <a:pt x="1521" y="549"/>
                  </a:lnTo>
                  <a:lnTo>
                    <a:pt x="1521" y="549"/>
                  </a:lnTo>
                  <a:lnTo>
                    <a:pt x="1523" y="552"/>
                  </a:lnTo>
                  <a:lnTo>
                    <a:pt x="1525" y="554"/>
                  </a:lnTo>
                  <a:lnTo>
                    <a:pt x="1521" y="558"/>
                  </a:lnTo>
                  <a:lnTo>
                    <a:pt x="1514" y="560"/>
                  </a:lnTo>
                  <a:lnTo>
                    <a:pt x="1510" y="565"/>
                  </a:lnTo>
                  <a:lnTo>
                    <a:pt x="1510" y="565"/>
                  </a:lnTo>
                  <a:lnTo>
                    <a:pt x="1512" y="569"/>
                  </a:lnTo>
                  <a:lnTo>
                    <a:pt x="1514" y="576"/>
                  </a:lnTo>
                  <a:lnTo>
                    <a:pt x="1514" y="576"/>
                  </a:lnTo>
                  <a:lnTo>
                    <a:pt x="1516" y="574"/>
                  </a:lnTo>
                  <a:lnTo>
                    <a:pt x="1521" y="569"/>
                  </a:lnTo>
                  <a:lnTo>
                    <a:pt x="1523" y="565"/>
                  </a:lnTo>
                  <a:lnTo>
                    <a:pt x="1525" y="560"/>
                  </a:lnTo>
                  <a:lnTo>
                    <a:pt x="1525" y="560"/>
                  </a:lnTo>
                  <a:lnTo>
                    <a:pt x="1530" y="560"/>
                  </a:lnTo>
                  <a:lnTo>
                    <a:pt x="1534" y="558"/>
                  </a:lnTo>
                  <a:lnTo>
                    <a:pt x="1539" y="556"/>
                  </a:lnTo>
                  <a:lnTo>
                    <a:pt x="1541" y="554"/>
                  </a:lnTo>
                  <a:lnTo>
                    <a:pt x="1541" y="554"/>
                  </a:lnTo>
                  <a:lnTo>
                    <a:pt x="1543" y="549"/>
                  </a:lnTo>
                  <a:lnTo>
                    <a:pt x="1545" y="552"/>
                  </a:lnTo>
                  <a:lnTo>
                    <a:pt x="1547" y="552"/>
                  </a:lnTo>
                  <a:lnTo>
                    <a:pt x="1547" y="545"/>
                  </a:lnTo>
                  <a:lnTo>
                    <a:pt x="1547" y="545"/>
                  </a:lnTo>
                  <a:lnTo>
                    <a:pt x="1552" y="545"/>
                  </a:lnTo>
                  <a:lnTo>
                    <a:pt x="1554" y="547"/>
                  </a:lnTo>
                  <a:lnTo>
                    <a:pt x="1556" y="549"/>
                  </a:lnTo>
                  <a:lnTo>
                    <a:pt x="1556" y="549"/>
                  </a:lnTo>
                  <a:lnTo>
                    <a:pt x="1559" y="547"/>
                  </a:lnTo>
                  <a:lnTo>
                    <a:pt x="1559" y="545"/>
                  </a:lnTo>
                  <a:lnTo>
                    <a:pt x="1559" y="543"/>
                  </a:lnTo>
                  <a:lnTo>
                    <a:pt x="1559" y="543"/>
                  </a:lnTo>
                  <a:lnTo>
                    <a:pt x="1572" y="543"/>
                  </a:lnTo>
                  <a:lnTo>
                    <a:pt x="1585" y="543"/>
                  </a:lnTo>
                  <a:lnTo>
                    <a:pt x="1585" y="543"/>
                  </a:lnTo>
                  <a:lnTo>
                    <a:pt x="1587" y="545"/>
                  </a:lnTo>
                  <a:lnTo>
                    <a:pt x="1587" y="545"/>
                  </a:lnTo>
                  <a:lnTo>
                    <a:pt x="1590" y="543"/>
                  </a:lnTo>
                  <a:lnTo>
                    <a:pt x="1590" y="543"/>
                  </a:lnTo>
                  <a:lnTo>
                    <a:pt x="1592" y="543"/>
                  </a:lnTo>
                  <a:lnTo>
                    <a:pt x="1594" y="545"/>
                  </a:lnTo>
                  <a:lnTo>
                    <a:pt x="1594" y="552"/>
                  </a:lnTo>
                  <a:lnTo>
                    <a:pt x="1592" y="556"/>
                  </a:lnTo>
                  <a:lnTo>
                    <a:pt x="1590" y="558"/>
                  </a:lnTo>
                  <a:lnTo>
                    <a:pt x="1585" y="556"/>
                  </a:lnTo>
                  <a:lnTo>
                    <a:pt x="1585" y="556"/>
                  </a:lnTo>
                  <a:lnTo>
                    <a:pt x="1587" y="560"/>
                  </a:lnTo>
                  <a:lnTo>
                    <a:pt x="1590" y="563"/>
                  </a:lnTo>
                  <a:lnTo>
                    <a:pt x="1587" y="567"/>
                  </a:lnTo>
                  <a:lnTo>
                    <a:pt x="1583" y="574"/>
                  </a:lnTo>
                  <a:lnTo>
                    <a:pt x="1583" y="578"/>
                  </a:lnTo>
                  <a:lnTo>
                    <a:pt x="1583" y="583"/>
                  </a:lnTo>
                  <a:lnTo>
                    <a:pt x="1583" y="583"/>
                  </a:lnTo>
                  <a:lnTo>
                    <a:pt x="1585" y="589"/>
                  </a:lnTo>
                  <a:lnTo>
                    <a:pt x="1585" y="596"/>
                  </a:lnTo>
                  <a:lnTo>
                    <a:pt x="1585" y="596"/>
                  </a:lnTo>
                  <a:lnTo>
                    <a:pt x="1592" y="592"/>
                  </a:lnTo>
                  <a:lnTo>
                    <a:pt x="1592" y="594"/>
                  </a:lnTo>
                  <a:lnTo>
                    <a:pt x="1594" y="596"/>
                  </a:lnTo>
                  <a:lnTo>
                    <a:pt x="1594" y="596"/>
                  </a:lnTo>
                  <a:lnTo>
                    <a:pt x="1594" y="598"/>
                  </a:lnTo>
                  <a:lnTo>
                    <a:pt x="1596" y="598"/>
                  </a:lnTo>
                  <a:lnTo>
                    <a:pt x="1601" y="598"/>
                  </a:lnTo>
                  <a:lnTo>
                    <a:pt x="1601" y="598"/>
                  </a:lnTo>
                  <a:lnTo>
                    <a:pt x="1610" y="607"/>
                  </a:lnTo>
                  <a:lnTo>
                    <a:pt x="1610" y="607"/>
                  </a:lnTo>
                  <a:lnTo>
                    <a:pt x="1616" y="607"/>
                  </a:lnTo>
                  <a:lnTo>
                    <a:pt x="1616" y="607"/>
                  </a:lnTo>
                  <a:lnTo>
                    <a:pt x="1619" y="609"/>
                  </a:lnTo>
                  <a:lnTo>
                    <a:pt x="1621" y="609"/>
                  </a:lnTo>
                  <a:lnTo>
                    <a:pt x="1621" y="609"/>
                  </a:lnTo>
                  <a:lnTo>
                    <a:pt x="1625" y="609"/>
                  </a:lnTo>
                  <a:lnTo>
                    <a:pt x="1630" y="607"/>
                  </a:lnTo>
                  <a:lnTo>
                    <a:pt x="1632" y="607"/>
                  </a:lnTo>
                  <a:lnTo>
                    <a:pt x="1636" y="609"/>
                  </a:lnTo>
                  <a:lnTo>
                    <a:pt x="1636" y="609"/>
                  </a:lnTo>
                  <a:lnTo>
                    <a:pt x="1639" y="609"/>
                  </a:lnTo>
                  <a:lnTo>
                    <a:pt x="1639" y="607"/>
                  </a:lnTo>
                  <a:lnTo>
                    <a:pt x="1639" y="603"/>
                  </a:lnTo>
                  <a:lnTo>
                    <a:pt x="1639" y="603"/>
                  </a:lnTo>
                  <a:lnTo>
                    <a:pt x="1643" y="603"/>
                  </a:lnTo>
                  <a:lnTo>
                    <a:pt x="1648" y="603"/>
                  </a:lnTo>
                  <a:lnTo>
                    <a:pt x="1648" y="603"/>
                  </a:lnTo>
                  <a:lnTo>
                    <a:pt x="1648" y="596"/>
                  </a:lnTo>
                  <a:lnTo>
                    <a:pt x="1648" y="592"/>
                  </a:lnTo>
                  <a:lnTo>
                    <a:pt x="1648" y="592"/>
                  </a:lnTo>
                  <a:lnTo>
                    <a:pt x="1652" y="592"/>
                  </a:lnTo>
                  <a:lnTo>
                    <a:pt x="1654" y="594"/>
                  </a:lnTo>
                  <a:lnTo>
                    <a:pt x="1654" y="598"/>
                  </a:lnTo>
                  <a:lnTo>
                    <a:pt x="1654" y="598"/>
                  </a:lnTo>
                  <a:lnTo>
                    <a:pt x="1656" y="603"/>
                  </a:lnTo>
                  <a:lnTo>
                    <a:pt x="1661" y="605"/>
                  </a:lnTo>
                  <a:lnTo>
                    <a:pt x="1663" y="607"/>
                  </a:lnTo>
                  <a:lnTo>
                    <a:pt x="1663" y="614"/>
                  </a:lnTo>
                  <a:lnTo>
                    <a:pt x="1663" y="614"/>
                  </a:lnTo>
                  <a:lnTo>
                    <a:pt x="1659" y="614"/>
                  </a:lnTo>
                  <a:lnTo>
                    <a:pt x="1656" y="612"/>
                  </a:lnTo>
                  <a:lnTo>
                    <a:pt x="1654" y="612"/>
                  </a:lnTo>
                  <a:lnTo>
                    <a:pt x="1652" y="609"/>
                  </a:lnTo>
                  <a:lnTo>
                    <a:pt x="1652" y="609"/>
                  </a:lnTo>
                  <a:lnTo>
                    <a:pt x="1648" y="612"/>
                  </a:lnTo>
                  <a:lnTo>
                    <a:pt x="1645" y="616"/>
                  </a:lnTo>
                  <a:lnTo>
                    <a:pt x="1643" y="618"/>
                  </a:lnTo>
                  <a:lnTo>
                    <a:pt x="1639" y="623"/>
                  </a:lnTo>
                  <a:lnTo>
                    <a:pt x="1639" y="623"/>
                  </a:lnTo>
                  <a:lnTo>
                    <a:pt x="1634" y="623"/>
                  </a:lnTo>
                  <a:lnTo>
                    <a:pt x="1628" y="623"/>
                  </a:lnTo>
                  <a:lnTo>
                    <a:pt x="1628" y="623"/>
                  </a:lnTo>
                  <a:lnTo>
                    <a:pt x="1623" y="623"/>
                  </a:lnTo>
                  <a:lnTo>
                    <a:pt x="1621" y="627"/>
                  </a:lnTo>
                  <a:lnTo>
                    <a:pt x="1616" y="629"/>
                  </a:lnTo>
                  <a:lnTo>
                    <a:pt x="1610" y="629"/>
                  </a:lnTo>
                  <a:lnTo>
                    <a:pt x="1610" y="629"/>
                  </a:lnTo>
                  <a:lnTo>
                    <a:pt x="1605" y="629"/>
                  </a:lnTo>
                  <a:lnTo>
                    <a:pt x="1603" y="634"/>
                  </a:lnTo>
                  <a:lnTo>
                    <a:pt x="1603" y="638"/>
                  </a:lnTo>
                  <a:lnTo>
                    <a:pt x="1601" y="640"/>
                  </a:lnTo>
                  <a:lnTo>
                    <a:pt x="1601" y="640"/>
                  </a:lnTo>
                  <a:lnTo>
                    <a:pt x="1599" y="640"/>
                  </a:lnTo>
                  <a:lnTo>
                    <a:pt x="1599" y="640"/>
                  </a:lnTo>
                  <a:lnTo>
                    <a:pt x="1599" y="636"/>
                  </a:lnTo>
                  <a:lnTo>
                    <a:pt x="1599" y="636"/>
                  </a:lnTo>
                  <a:lnTo>
                    <a:pt x="1590" y="645"/>
                  </a:lnTo>
                  <a:lnTo>
                    <a:pt x="1585" y="647"/>
                  </a:lnTo>
                  <a:lnTo>
                    <a:pt x="1579" y="647"/>
                  </a:lnTo>
                  <a:lnTo>
                    <a:pt x="1579" y="647"/>
                  </a:lnTo>
                  <a:lnTo>
                    <a:pt x="1581" y="645"/>
                  </a:lnTo>
                  <a:lnTo>
                    <a:pt x="1581" y="643"/>
                  </a:lnTo>
                  <a:lnTo>
                    <a:pt x="1579" y="638"/>
                  </a:lnTo>
                  <a:lnTo>
                    <a:pt x="1579" y="634"/>
                  </a:lnTo>
                  <a:lnTo>
                    <a:pt x="1579" y="634"/>
                  </a:lnTo>
                  <a:lnTo>
                    <a:pt x="1587" y="627"/>
                  </a:lnTo>
                  <a:lnTo>
                    <a:pt x="1592" y="625"/>
                  </a:lnTo>
                  <a:lnTo>
                    <a:pt x="1599" y="629"/>
                  </a:lnTo>
                  <a:lnTo>
                    <a:pt x="1599" y="629"/>
                  </a:lnTo>
                  <a:lnTo>
                    <a:pt x="1599" y="623"/>
                  </a:lnTo>
                  <a:lnTo>
                    <a:pt x="1594" y="618"/>
                  </a:lnTo>
                  <a:lnTo>
                    <a:pt x="1585" y="614"/>
                  </a:lnTo>
                  <a:lnTo>
                    <a:pt x="1585" y="614"/>
                  </a:lnTo>
                  <a:lnTo>
                    <a:pt x="1583" y="614"/>
                  </a:lnTo>
                  <a:lnTo>
                    <a:pt x="1581" y="614"/>
                  </a:lnTo>
                  <a:lnTo>
                    <a:pt x="1574" y="618"/>
                  </a:lnTo>
                  <a:lnTo>
                    <a:pt x="1570" y="623"/>
                  </a:lnTo>
                  <a:lnTo>
                    <a:pt x="1563" y="625"/>
                  </a:lnTo>
                  <a:lnTo>
                    <a:pt x="1563" y="625"/>
                  </a:lnTo>
                  <a:lnTo>
                    <a:pt x="1552" y="629"/>
                  </a:lnTo>
                  <a:lnTo>
                    <a:pt x="1552" y="629"/>
                  </a:lnTo>
                  <a:lnTo>
                    <a:pt x="1550" y="632"/>
                  </a:lnTo>
                  <a:lnTo>
                    <a:pt x="1547" y="636"/>
                  </a:lnTo>
                  <a:lnTo>
                    <a:pt x="1547" y="636"/>
                  </a:lnTo>
                  <a:lnTo>
                    <a:pt x="1541" y="636"/>
                  </a:lnTo>
                  <a:lnTo>
                    <a:pt x="1536" y="636"/>
                  </a:lnTo>
                  <a:lnTo>
                    <a:pt x="1527" y="640"/>
                  </a:lnTo>
                  <a:lnTo>
                    <a:pt x="1521" y="643"/>
                  </a:lnTo>
                  <a:lnTo>
                    <a:pt x="1516" y="643"/>
                  </a:lnTo>
                  <a:lnTo>
                    <a:pt x="1510" y="640"/>
                  </a:lnTo>
                  <a:lnTo>
                    <a:pt x="1510" y="640"/>
                  </a:lnTo>
                  <a:lnTo>
                    <a:pt x="1514" y="645"/>
                  </a:lnTo>
                  <a:lnTo>
                    <a:pt x="1516" y="647"/>
                  </a:lnTo>
                  <a:lnTo>
                    <a:pt x="1512" y="647"/>
                  </a:lnTo>
                  <a:lnTo>
                    <a:pt x="1503" y="647"/>
                  </a:lnTo>
                  <a:lnTo>
                    <a:pt x="1503" y="647"/>
                  </a:lnTo>
                  <a:lnTo>
                    <a:pt x="1499" y="656"/>
                  </a:lnTo>
                  <a:lnTo>
                    <a:pt x="1496" y="665"/>
                  </a:lnTo>
                  <a:lnTo>
                    <a:pt x="1496" y="672"/>
                  </a:lnTo>
                  <a:lnTo>
                    <a:pt x="1499" y="676"/>
                  </a:lnTo>
                  <a:lnTo>
                    <a:pt x="1503" y="678"/>
                  </a:lnTo>
                  <a:lnTo>
                    <a:pt x="1503" y="678"/>
                  </a:lnTo>
                  <a:lnTo>
                    <a:pt x="1501" y="683"/>
                  </a:lnTo>
                  <a:lnTo>
                    <a:pt x="1499" y="685"/>
                  </a:lnTo>
                  <a:lnTo>
                    <a:pt x="1494" y="687"/>
                  </a:lnTo>
                  <a:lnTo>
                    <a:pt x="1494" y="694"/>
                  </a:lnTo>
                  <a:lnTo>
                    <a:pt x="1494" y="694"/>
                  </a:lnTo>
                  <a:lnTo>
                    <a:pt x="1490" y="694"/>
                  </a:lnTo>
                  <a:lnTo>
                    <a:pt x="1483" y="694"/>
                  </a:lnTo>
                  <a:lnTo>
                    <a:pt x="1483" y="694"/>
                  </a:lnTo>
                  <a:lnTo>
                    <a:pt x="1481" y="696"/>
                  </a:lnTo>
                  <a:lnTo>
                    <a:pt x="1479" y="698"/>
                  </a:lnTo>
                  <a:lnTo>
                    <a:pt x="1476" y="701"/>
                  </a:lnTo>
                  <a:lnTo>
                    <a:pt x="1476" y="701"/>
                  </a:lnTo>
                  <a:lnTo>
                    <a:pt x="1470" y="703"/>
                  </a:lnTo>
                  <a:lnTo>
                    <a:pt x="1463" y="705"/>
                  </a:lnTo>
                  <a:lnTo>
                    <a:pt x="1459" y="705"/>
                  </a:lnTo>
                  <a:lnTo>
                    <a:pt x="1454" y="709"/>
                  </a:lnTo>
                  <a:lnTo>
                    <a:pt x="1454" y="709"/>
                  </a:lnTo>
                  <a:lnTo>
                    <a:pt x="1445" y="716"/>
                  </a:lnTo>
                  <a:lnTo>
                    <a:pt x="1445" y="716"/>
                  </a:lnTo>
                  <a:lnTo>
                    <a:pt x="1441" y="725"/>
                  </a:lnTo>
                  <a:lnTo>
                    <a:pt x="1434" y="736"/>
                  </a:lnTo>
                  <a:lnTo>
                    <a:pt x="1434" y="736"/>
                  </a:lnTo>
                  <a:lnTo>
                    <a:pt x="1427" y="741"/>
                  </a:lnTo>
                  <a:lnTo>
                    <a:pt x="1425" y="747"/>
                  </a:lnTo>
                  <a:lnTo>
                    <a:pt x="1427" y="754"/>
                  </a:lnTo>
                  <a:lnTo>
                    <a:pt x="1427" y="754"/>
                  </a:lnTo>
                  <a:lnTo>
                    <a:pt x="1423" y="752"/>
                  </a:lnTo>
                  <a:lnTo>
                    <a:pt x="1419" y="749"/>
                  </a:lnTo>
                  <a:lnTo>
                    <a:pt x="1416" y="745"/>
                  </a:lnTo>
                  <a:lnTo>
                    <a:pt x="1412" y="743"/>
                  </a:lnTo>
                  <a:lnTo>
                    <a:pt x="1412" y="743"/>
                  </a:lnTo>
                  <a:lnTo>
                    <a:pt x="1410" y="745"/>
                  </a:lnTo>
                  <a:lnTo>
                    <a:pt x="1407" y="747"/>
                  </a:lnTo>
                  <a:lnTo>
                    <a:pt x="1407" y="749"/>
                  </a:lnTo>
                  <a:lnTo>
                    <a:pt x="1403" y="752"/>
                  </a:lnTo>
                  <a:lnTo>
                    <a:pt x="1403" y="752"/>
                  </a:lnTo>
                  <a:lnTo>
                    <a:pt x="1412" y="763"/>
                  </a:lnTo>
                  <a:lnTo>
                    <a:pt x="1416" y="774"/>
                  </a:lnTo>
                  <a:lnTo>
                    <a:pt x="1419" y="785"/>
                  </a:lnTo>
                  <a:lnTo>
                    <a:pt x="1419" y="801"/>
                  </a:lnTo>
                  <a:lnTo>
                    <a:pt x="1419" y="801"/>
                  </a:lnTo>
                  <a:lnTo>
                    <a:pt x="1414" y="801"/>
                  </a:lnTo>
                  <a:lnTo>
                    <a:pt x="1414" y="803"/>
                  </a:lnTo>
                  <a:lnTo>
                    <a:pt x="1412" y="805"/>
                  </a:lnTo>
                  <a:lnTo>
                    <a:pt x="1412" y="807"/>
                  </a:lnTo>
                  <a:lnTo>
                    <a:pt x="1412" y="807"/>
                  </a:lnTo>
                  <a:lnTo>
                    <a:pt x="1407" y="807"/>
                  </a:lnTo>
                  <a:lnTo>
                    <a:pt x="1403" y="807"/>
                  </a:lnTo>
                  <a:lnTo>
                    <a:pt x="1403" y="807"/>
                  </a:lnTo>
                  <a:lnTo>
                    <a:pt x="1396" y="816"/>
                  </a:lnTo>
                  <a:lnTo>
                    <a:pt x="1396" y="816"/>
                  </a:lnTo>
                  <a:lnTo>
                    <a:pt x="1390" y="823"/>
                  </a:lnTo>
                  <a:lnTo>
                    <a:pt x="1385" y="827"/>
                  </a:lnTo>
                  <a:lnTo>
                    <a:pt x="1385" y="827"/>
                  </a:lnTo>
                  <a:lnTo>
                    <a:pt x="1381" y="827"/>
                  </a:lnTo>
                  <a:lnTo>
                    <a:pt x="1376" y="827"/>
                  </a:lnTo>
                  <a:lnTo>
                    <a:pt x="1372" y="829"/>
                  </a:lnTo>
                  <a:lnTo>
                    <a:pt x="1370" y="832"/>
                  </a:lnTo>
                  <a:lnTo>
                    <a:pt x="1370" y="832"/>
                  </a:lnTo>
                  <a:lnTo>
                    <a:pt x="1363" y="834"/>
                  </a:lnTo>
                  <a:lnTo>
                    <a:pt x="1361" y="838"/>
                  </a:lnTo>
                  <a:lnTo>
                    <a:pt x="1354" y="849"/>
                  </a:lnTo>
                  <a:lnTo>
                    <a:pt x="1354" y="849"/>
                  </a:lnTo>
                  <a:lnTo>
                    <a:pt x="1350" y="852"/>
                  </a:lnTo>
                  <a:lnTo>
                    <a:pt x="1345" y="856"/>
                  </a:lnTo>
                  <a:lnTo>
                    <a:pt x="1341" y="861"/>
                  </a:lnTo>
                  <a:lnTo>
                    <a:pt x="1336" y="861"/>
                  </a:lnTo>
                  <a:lnTo>
                    <a:pt x="1336" y="861"/>
                  </a:lnTo>
                  <a:lnTo>
                    <a:pt x="1336" y="874"/>
                  </a:lnTo>
                  <a:lnTo>
                    <a:pt x="1334" y="887"/>
                  </a:lnTo>
                  <a:lnTo>
                    <a:pt x="1334" y="894"/>
                  </a:lnTo>
                  <a:lnTo>
                    <a:pt x="1336" y="898"/>
                  </a:lnTo>
                  <a:lnTo>
                    <a:pt x="1338" y="901"/>
                  </a:lnTo>
                  <a:lnTo>
                    <a:pt x="1343" y="903"/>
                  </a:lnTo>
                  <a:lnTo>
                    <a:pt x="1343" y="903"/>
                  </a:lnTo>
                  <a:lnTo>
                    <a:pt x="1341" y="907"/>
                  </a:lnTo>
                  <a:lnTo>
                    <a:pt x="1341" y="912"/>
                  </a:lnTo>
                  <a:lnTo>
                    <a:pt x="1343" y="918"/>
                  </a:lnTo>
                  <a:lnTo>
                    <a:pt x="1345" y="925"/>
                  </a:lnTo>
                  <a:lnTo>
                    <a:pt x="1347" y="932"/>
                  </a:lnTo>
                  <a:lnTo>
                    <a:pt x="1347" y="936"/>
                  </a:lnTo>
                  <a:lnTo>
                    <a:pt x="1347" y="936"/>
                  </a:lnTo>
                  <a:lnTo>
                    <a:pt x="1347" y="938"/>
                  </a:lnTo>
                  <a:lnTo>
                    <a:pt x="1350" y="941"/>
                  </a:lnTo>
                  <a:lnTo>
                    <a:pt x="1354" y="941"/>
                  </a:lnTo>
                  <a:lnTo>
                    <a:pt x="1354" y="941"/>
                  </a:lnTo>
                  <a:lnTo>
                    <a:pt x="1352" y="947"/>
                  </a:lnTo>
                  <a:lnTo>
                    <a:pt x="1352" y="952"/>
                  </a:lnTo>
                  <a:lnTo>
                    <a:pt x="1354" y="958"/>
                  </a:lnTo>
                  <a:lnTo>
                    <a:pt x="1354" y="967"/>
                  </a:lnTo>
                  <a:lnTo>
                    <a:pt x="1354" y="967"/>
                  </a:lnTo>
                  <a:lnTo>
                    <a:pt x="1345" y="970"/>
                  </a:lnTo>
                  <a:lnTo>
                    <a:pt x="1341" y="972"/>
                  </a:lnTo>
                  <a:lnTo>
                    <a:pt x="1338" y="976"/>
                  </a:lnTo>
                  <a:lnTo>
                    <a:pt x="1338" y="976"/>
                  </a:lnTo>
                  <a:lnTo>
                    <a:pt x="1336" y="974"/>
                  </a:lnTo>
                  <a:lnTo>
                    <a:pt x="1336" y="972"/>
                  </a:lnTo>
                  <a:lnTo>
                    <a:pt x="1336" y="967"/>
                  </a:lnTo>
                  <a:lnTo>
                    <a:pt x="1336" y="963"/>
                  </a:lnTo>
                  <a:lnTo>
                    <a:pt x="1336" y="963"/>
                  </a:lnTo>
                  <a:lnTo>
                    <a:pt x="1334" y="963"/>
                  </a:lnTo>
                  <a:lnTo>
                    <a:pt x="1330" y="961"/>
                  </a:lnTo>
                  <a:lnTo>
                    <a:pt x="1327" y="961"/>
                  </a:lnTo>
                  <a:lnTo>
                    <a:pt x="1323" y="961"/>
                  </a:lnTo>
                  <a:lnTo>
                    <a:pt x="1323" y="961"/>
                  </a:lnTo>
                  <a:lnTo>
                    <a:pt x="1323" y="954"/>
                  </a:lnTo>
                  <a:lnTo>
                    <a:pt x="1321" y="952"/>
                  </a:lnTo>
                  <a:lnTo>
                    <a:pt x="1316" y="952"/>
                  </a:lnTo>
                  <a:lnTo>
                    <a:pt x="1316" y="952"/>
                  </a:lnTo>
                  <a:lnTo>
                    <a:pt x="1318" y="945"/>
                  </a:lnTo>
                  <a:lnTo>
                    <a:pt x="1318" y="941"/>
                  </a:lnTo>
                  <a:lnTo>
                    <a:pt x="1316" y="936"/>
                  </a:lnTo>
                  <a:lnTo>
                    <a:pt x="1310" y="934"/>
                  </a:lnTo>
                  <a:lnTo>
                    <a:pt x="1310" y="934"/>
                  </a:lnTo>
                  <a:lnTo>
                    <a:pt x="1312" y="923"/>
                  </a:lnTo>
                  <a:lnTo>
                    <a:pt x="1310" y="916"/>
                  </a:lnTo>
                  <a:lnTo>
                    <a:pt x="1307" y="909"/>
                  </a:lnTo>
                  <a:lnTo>
                    <a:pt x="1305" y="898"/>
                  </a:lnTo>
                  <a:lnTo>
                    <a:pt x="1305" y="898"/>
                  </a:lnTo>
                  <a:lnTo>
                    <a:pt x="1301" y="901"/>
                  </a:lnTo>
                  <a:lnTo>
                    <a:pt x="1296" y="903"/>
                  </a:lnTo>
                  <a:lnTo>
                    <a:pt x="1296" y="903"/>
                  </a:lnTo>
                  <a:lnTo>
                    <a:pt x="1296" y="896"/>
                  </a:lnTo>
                  <a:lnTo>
                    <a:pt x="1296" y="896"/>
                  </a:lnTo>
                  <a:lnTo>
                    <a:pt x="1281" y="898"/>
                  </a:lnTo>
                  <a:lnTo>
                    <a:pt x="1272" y="898"/>
                  </a:lnTo>
                  <a:lnTo>
                    <a:pt x="1267" y="896"/>
                  </a:lnTo>
                  <a:lnTo>
                    <a:pt x="1267" y="896"/>
                  </a:lnTo>
                  <a:lnTo>
                    <a:pt x="1263" y="892"/>
                  </a:lnTo>
                  <a:lnTo>
                    <a:pt x="1263" y="889"/>
                  </a:lnTo>
                  <a:lnTo>
                    <a:pt x="1258" y="887"/>
                  </a:lnTo>
                  <a:lnTo>
                    <a:pt x="1258" y="887"/>
                  </a:lnTo>
                  <a:lnTo>
                    <a:pt x="1254" y="889"/>
                  </a:lnTo>
                  <a:lnTo>
                    <a:pt x="1250" y="892"/>
                  </a:lnTo>
                  <a:lnTo>
                    <a:pt x="1243" y="892"/>
                  </a:lnTo>
                  <a:lnTo>
                    <a:pt x="1243" y="892"/>
                  </a:lnTo>
                  <a:lnTo>
                    <a:pt x="1250" y="885"/>
                  </a:lnTo>
                  <a:lnTo>
                    <a:pt x="1250" y="883"/>
                  </a:lnTo>
                  <a:lnTo>
                    <a:pt x="1243" y="885"/>
                  </a:lnTo>
                  <a:lnTo>
                    <a:pt x="1243" y="885"/>
                  </a:lnTo>
                  <a:lnTo>
                    <a:pt x="1243" y="885"/>
                  </a:lnTo>
                  <a:lnTo>
                    <a:pt x="1241" y="887"/>
                  </a:lnTo>
                  <a:lnTo>
                    <a:pt x="1241" y="887"/>
                  </a:lnTo>
                  <a:lnTo>
                    <a:pt x="1223" y="887"/>
                  </a:lnTo>
                  <a:lnTo>
                    <a:pt x="1214" y="887"/>
                  </a:lnTo>
                  <a:lnTo>
                    <a:pt x="1205" y="885"/>
                  </a:lnTo>
                  <a:lnTo>
                    <a:pt x="1205" y="885"/>
                  </a:lnTo>
                  <a:lnTo>
                    <a:pt x="1203" y="885"/>
                  </a:lnTo>
                  <a:lnTo>
                    <a:pt x="1203" y="885"/>
                  </a:lnTo>
                  <a:lnTo>
                    <a:pt x="1201" y="892"/>
                  </a:lnTo>
                  <a:lnTo>
                    <a:pt x="1203" y="898"/>
                  </a:lnTo>
                  <a:lnTo>
                    <a:pt x="1203" y="903"/>
                  </a:lnTo>
                  <a:lnTo>
                    <a:pt x="1203" y="903"/>
                  </a:lnTo>
                  <a:lnTo>
                    <a:pt x="1169" y="898"/>
                  </a:lnTo>
                  <a:lnTo>
                    <a:pt x="1134" y="896"/>
                  </a:lnTo>
                  <a:lnTo>
                    <a:pt x="1134" y="896"/>
                  </a:lnTo>
                  <a:lnTo>
                    <a:pt x="1129" y="898"/>
                  </a:lnTo>
                  <a:lnTo>
                    <a:pt x="1125" y="898"/>
                  </a:lnTo>
                  <a:lnTo>
                    <a:pt x="1125" y="898"/>
                  </a:lnTo>
                  <a:lnTo>
                    <a:pt x="1123" y="901"/>
                  </a:lnTo>
                  <a:lnTo>
                    <a:pt x="1123" y="903"/>
                  </a:lnTo>
                  <a:lnTo>
                    <a:pt x="1121" y="905"/>
                  </a:lnTo>
                  <a:lnTo>
                    <a:pt x="1118" y="907"/>
                  </a:lnTo>
                  <a:lnTo>
                    <a:pt x="1118" y="907"/>
                  </a:lnTo>
                  <a:lnTo>
                    <a:pt x="1116" y="907"/>
                  </a:lnTo>
                  <a:lnTo>
                    <a:pt x="1116" y="909"/>
                  </a:lnTo>
                  <a:lnTo>
                    <a:pt x="1114" y="914"/>
                  </a:lnTo>
                  <a:lnTo>
                    <a:pt x="1114" y="914"/>
                  </a:lnTo>
                  <a:lnTo>
                    <a:pt x="1107" y="914"/>
                  </a:lnTo>
                  <a:lnTo>
                    <a:pt x="1101" y="914"/>
                  </a:lnTo>
                  <a:lnTo>
                    <a:pt x="1101" y="914"/>
                  </a:lnTo>
                  <a:lnTo>
                    <a:pt x="1096" y="916"/>
                  </a:lnTo>
                  <a:lnTo>
                    <a:pt x="1096" y="918"/>
                  </a:lnTo>
                  <a:lnTo>
                    <a:pt x="1092" y="923"/>
                  </a:lnTo>
                  <a:lnTo>
                    <a:pt x="1087" y="923"/>
                  </a:lnTo>
                  <a:lnTo>
                    <a:pt x="1087" y="923"/>
                  </a:lnTo>
                  <a:lnTo>
                    <a:pt x="1089" y="929"/>
                  </a:lnTo>
                  <a:lnTo>
                    <a:pt x="1087" y="938"/>
                  </a:lnTo>
                  <a:lnTo>
                    <a:pt x="1087" y="945"/>
                  </a:lnTo>
                  <a:lnTo>
                    <a:pt x="1089" y="947"/>
                  </a:lnTo>
                  <a:lnTo>
                    <a:pt x="1092" y="949"/>
                  </a:lnTo>
                  <a:lnTo>
                    <a:pt x="1092" y="949"/>
                  </a:lnTo>
                  <a:lnTo>
                    <a:pt x="1087" y="956"/>
                  </a:lnTo>
                  <a:lnTo>
                    <a:pt x="1081" y="963"/>
                  </a:lnTo>
                  <a:lnTo>
                    <a:pt x="1081" y="963"/>
                  </a:lnTo>
                  <a:lnTo>
                    <a:pt x="1081" y="978"/>
                  </a:lnTo>
                  <a:lnTo>
                    <a:pt x="1081" y="994"/>
                  </a:lnTo>
                  <a:lnTo>
                    <a:pt x="1081" y="994"/>
                  </a:lnTo>
                  <a:lnTo>
                    <a:pt x="1083" y="1001"/>
                  </a:lnTo>
                  <a:lnTo>
                    <a:pt x="1085" y="1005"/>
                  </a:lnTo>
                  <a:lnTo>
                    <a:pt x="1085" y="1005"/>
                  </a:lnTo>
                  <a:lnTo>
                    <a:pt x="1085" y="1021"/>
                  </a:lnTo>
                  <a:lnTo>
                    <a:pt x="1085" y="1027"/>
                  </a:lnTo>
                  <a:lnTo>
                    <a:pt x="1081" y="1032"/>
                  </a:lnTo>
                  <a:lnTo>
                    <a:pt x="1081" y="1032"/>
                  </a:lnTo>
                  <a:lnTo>
                    <a:pt x="1081" y="1034"/>
                  </a:lnTo>
                  <a:lnTo>
                    <a:pt x="1085" y="1036"/>
                  </a:lnTo>
                  <a:lnTo>
                    <a:pt x="1089" y="1036"/>
                  </a:lnTo>
                  <a:lnTo>
                    <a:pt x="1092" y="1036"/>
                  </a:lnTo>
                  <a:lnTo>
                    <a:pt x="1092" y="1036"/>
                  </a:lnTo>
                  <a:lnTo>
                    <a:pt x="1089" y="1038"/>
                  </a:lnTo>
                  <a:lnTo>
                    <a:pt x="1087" y="1043"/>
                  </a:lnTo>
                  <a:lnTo>
                    <a:pt x="1087" y="1043"/>
                  </a:lnTo>
                  <a:lnTo>
                    <a:pt x="1092" y="1047"/>
                  </a:lnTo>
                  <a:lnTo>
                    <a:pt x="1092" y="1047"/>
                  </a:lnTo>
                  <a:lnTo>
                    <a:pt x="1094" y="1050"/>
                  </a:lnTo>
                  <a:lnTo>
                    <a:pt x="1096" y="1050"/>
                  </a:lnTo>
                  <a:lnTo>
                    <a:pt x="1098" y="1050"/>
                  </a:lnTo>
                  <a:lnTo>
                    <a:pt x="1101" y="1052"/>
                  </a:lnTo>
                  <a:lnTo>
                    <a:pt x="1101" y="1052"/>
                  </a:lnTo>
                  <a:lnTo>
                    <a:pt x="1098" y="1056"/>
                  </a:lnTo>
                  <a:lnTo>
                    <a:pt x="1101" y="1058"/>
                  </a:lnTo>
                  <a:lnTo>
                    <a:pt x="1101" y="1058"/>
                  </a:lnTo>
                  <a:lnTo>
                    <a:pt x="1103" y="1058"/>
                  </a:lnTo>
                  <a:lnTo>
                    <a:pt x="1103" y="1058"/>
                  </a:lnTo>
                  <a:lnTo>
                    <a:pt x="1103" y="1063"/>
                  </a:lnTo>
                  <a:lnTo>
                    <a:pt x="1103" y="1067"/>
                  </a:lnTo>
                  <a:lnTo>
                    <a:pt x="1103" y="1067"/>
                  </a:lnTo>
                  <a:lnTo>
                    <a:pt x="1109" y="1072"/>
                  </a:lnTo>
                  <a:lnTo>
                    <a:pt x="1114" y="1076"/>
                  </a:lnTo>
                  <a:lnTo>
                    <a:pt x="1114" y="1081"/>
                  </a:lnTo>
                  <a:lnTo>
                    <a:pt x="1114" y="1081"/>
                  </a:lnTo>
                  <a:lnTo>
                    <a:pt x="1134" y="1083"/>
                  </a:lnTo>
                  <a:lnTo>
                    <a:pt x="1152" y="1081"/>
                  </a:lnTo>
                  <a:lnTo>
                    <a:pt x="1163" y="1081"/>
                  </a:lnTo>
                  <a:lnTo>
                    <a:pt x="1176" y="1081"/>
                  </a:lnTo>
                  <a:lnTo>
                    <a:pt x="1176" y="1081"/>
                  </a:lnTo>
                  <a:lnTo>
                    <a:pt x="1178" y="1081"/>
                  </a:lnTo>
                  <a:lnTo>
                    <a:pt x="1181" y="1078"/>
                  </a:lnTo>
                  <a:lnTo>
                    <a:pt x="1183" y="1074"/>
                  </a:lnTo>
                  <a:lnTo>
                    <a:pt x="1183" y="1074"/>
                  </a:lnTo>
                  <a:lnTo>
                    <a:pt x="1190" y="1065"/>
                  </a:lnTo>
                  <a:lnTo>
                    <a:pt x="1194" y="1054"/>
                  </a:lnTo>
                  <a:lnTo>
                    <a:pt x="1194" y="1054"/>
                  </a:lnTo>
                  <a:lnTo>
                    <a:pt x="1196" y="1050"/>
                  </a:lnTo>
                  <a:lnTo>
                    <a:pt x="1196" y="1050"/>
                  </a:lnTo>
                  <a:lnTo>
                    <a:pt x="1194" y="1047"/>
                  </a:lnTo>
                  <a:lnTo>
                    <a:pt x="1194" y="1047"/>
                  </a:lnTo>
                  <a:lnTo>
                    <a:pt x="1205" y="1038"/>
                  </a:lnTo>
                  <a:lnTo>
                    <a:pt x="1218" y="1034"/>
                  </a:lnTo>
                  <a:lnTo>
                    <a:pt x="1236" y="1032"/>
                  </a:lnTo>
                  <a:lnTo>
                    <a:pt x="1243" y="1034"/>
                  </a:lnTo>
                  <a:lnTo>
                    <a:pt x="1252" y="1036"/>
                  </a:lnTo>
                  <a:lnTo>
                    <a:pt x="1252" y="1036"/>
                  </a:lnTo>
                  <a:lnTo>
                    <a:pt x="1245" y="1043"/>
                  </a:lnTo>
                  <a:lnTo>
                    <a:pt x="1243" y="1052"/>
                  </a:lnTo>
                  <a:lnTo>
                    <a:pt x="1238" y="1063"/>
                  </a:lnTo>
                  <a:lnTo>
                    <a:pt x="1232" y="1070"/>
                  </a:lnTo>
                  <a:lnTo>
                    <a:pt x="1232" y="1070"/>
                  </a:lnTo>
                  <a:lnTo>
                    <a:pt x="1232" y="1076"/>
                  </a:lnTo>
                  <a:lnTo>
                    <a:pt x="1234" y="1081"/>
                  </a:lnTo>
                  <a:lnTo>
                    <a:pt x="1236" y="1083"/>
                  </a:lnTo>
                  <a:lnTo>
                    <a:pt x="1236" y="1090"/>
                  </a:lnTo>
                  <a:lnTo>
                    <a:pt x="1236" y="1090"/>
                  </a:lnTo>
                  <a:lnTo>
                    <a:pt x="1232" y="1092"/>
                  </a:lnTo>
                  <a:lnTo>
                    <a:pt x="1227" y="1096"/>
                  </a:lnTo>
                  <a:lnTo>
                    <a:pt x="1221" y="1107"/>
                  </a:lnTo>
                  <a:lnTo>
                    <a:pt x="1221" y="1107"/>
                  </a:lnTo>
                  <a:lnTo>
                    <a:pt x="1221" y="1112"/>
                  </a:lnTo>
                  <a:lnTo>
                    <a:pt x="1218" y="1112"/>
                  </a:lnTo>
                  <a:lnTo>
                    <a:pt x="1218" y="1112"/>
                  </a:lnTo>
                  <a:lnTo>
                    <a:pt x="1218" y="1114"/>
                  </a:lnTo>
                  <a:lnTo>
                    <a:pt x="1218" y="1116"/>
                  </a:lnTo>
                  <a:lnTo>
                    <a:pt x="1225" y="1116"/>
                  </a:lnTo>
                  <a:lnTo>
                    <a:pt x="1230" y="1116"/>
                  </a:lnTo>
                  <a:lnTo>
                    <a:pt x="1230" y="1118"/>
                  </a:lnTo>
                  <a:lnTo>
                    <a:pt x="1230" y="1123"/>
                  </a:lnTo>
                  <a:lnTo>
                    <a:pt x="1230" y="1123"/>
                  </a:lnTo>
                  <a:lnTo>
                    <a:pt x="1234" y="1123"/>
                  </a:lnTo>
                  <a:lnTo>
                    <a:pt x="1238" y="1121"/>
                  </a:lnTo>
                  <a:lnTo>
                    <a:pt x="1245" y="1118"/>
                  </a:lnTo>
                  <a:lnTo>
                    <a:pt x="1252" y="1121"/>
                  </a:lnTo>
                  <a:lnTo>
                    <a:pt x="1252" y="1121"/>
                  </a:lnTo>
                  <a:lnTo>
                    <a:pt x="1252" y="1125"/>
                  </a:lnTo>
                  <a:lnTo>
                    <a:pt x="1254" y="1127"/>
                  </a:lnTo>
                  <a:lnTo>
                    <a:pt x="1258" y="1127"/>
                  </a:lnTo>
                  <a:lnTo>
                    <a:pt x="1258" y="1132"/>
                  </a:lnTo>
                  <a:lnTo>
                    <a:pt x="1258" y="1132"/>
                  </a:lnTo>
                  <a:lnTo>
                    <a:pt x="1265" y="1130"/>
                  </a:lnTo>
                  <a:lnTo>
                    <a:pt x="1272" y="1130"/>
                  </a:lnTo>
                  <a:lnTo>
                    <a:pt x="1281" y="1132"/>
                  </a:lnTo>
                  <a:lnTo>
                    <a:pt x="1292" y="1134"/>
                  </a:lnTo>
                  <a:lnTo>
                    <a:pt x="1296" y="1134"/>
                  </a:lnTo>
                  <a:lnTo>
                    <a:pt x="1305" y="1134"/>
                  </a:lnTo>
                  <a:lnTo>
                    <a:pt x="1305" y="1134"/>
                  </a:lnTo>
                  <a:lnTo>
                    <a:pt x="1303" y="1138"/>
                  </a:lnTo>
                  <a:lnTo>
                    <a:pt x="1301" y="1143"/>
                  </a:lnTo>
                  <a:lnTo>
                    <a:pt x="1303" y="1150"/>
                  </a:lnTo>
                  <a:lnTo>
                    <a:pt x="1303" y="1156"/>
                  </a:lnTo>
                  <a:lnTo>
                    <a:pt x="1301" y="1158"/>
                  </a:lnTo>
                  <a:lnTo>
                    <a:pt x="1296" y="1161"/>
                  </a:lnTo>
                  <a:lnTo>
                    <a:pt x="1296" y="1161"/>
                  </a:lnTo>
                  <a:lnTo>
                    <a:pt x="1301" y="1170"/>
                  </a:lnTo>
                  <a:lnTo>
                    <a:pt x="1301" y="1183"/>
                  </a:lnTo>
                  <a:lnTo>
                    <a:pt x="1301" y="1194"/>
                  </a:lnTo>
                  <a:lnTo>
                    <a:pt x="1296" y="1203"/>
                  </a:lnTo>
                  <a:lnTo>
                    <a:pt x="1296" y="1203"/>
                  </a:lnTo>
                  <a:lnTo>
                    <a:pt x="1298" y="1207"/>
                  </a:lnTo>
                  <a:lnTo>
                    <a:pt x="1303" y="1210"/>
                  </a:lnTo>
                  <a:lnTo>
                    <a:pt x="1307" y="1212"/>
                  </a:lnTo>
                  <a:lnTo>
                    <a:pt x="1312" y="1212"/>
                  </a:lnTo>
                  <a:lnTo>
                    <a:pt x="1312" y="1212"/>
                  </a:lnTo>
                  <a:lnTo>
                    <a:pt x="1312" y="1216"/>
                  </a:lnTo>
                  <a:lnTo>
                    <a:pt x="1316" y="1218"/>
                  </a:lnTo>
                  <a:lnTo>
                    <a:pt x="1318" y="1218"/>
                  </a:lnTo>
                  <a:lnTo>
                    <a:pt x="1321" y="1223"/>
                  </a:lnTo>
                  <a:lnTo>
                    <a:pt x="1321" y="1223"/>
                  </a:lnTo>
                  <a:lnTo>
                    <a:pt x="1323" y="1225"/>
                  </a:lnTo>
                  <a:lnTo>
                    <a:pt x="1325" y="1225"/>
                  </a:lnTo>
                  <a:lnTo>
                    <a:pt x="1330" y="1227"/>
                  </a:lnTo>
                  <a:lnTo>
                    <a:pt x="1332" y="1230"/>
                  </a:lnTo>
                  <a:lnTo>
                    <a:pt x="1332" y="1230"/>
                  </a:lnTo>
                  <a:lnTo>
                    <a:pt x="1336" y="1227"/>
                  </a:lnTo>
                  <a:lnTo>
                    <a:pt x="1343" y="1225"/>
                  </a:lnTo>
                  <a:lnTo>
                    <a:pt x="1356" y="1227"/>
                  </a:lnTo>
                  <a:lnTo>
                    <a:pt x="1367" y="1227"/>
                  </a:lnTo>
                  <a:lnTo>
                    <a:pt x="1372" y="1227"/>
                  </a:lnTo>
                  <a:lnTo>
                    <a:pt x="1376" y="1225"/>
                  </a:lnTo>
                  <a:lnTo>
                    <a:pt x="1376" y="1225"/>
                  </a:lnTo>
                  <a:lnTo>
                    <a:pt x="1376" y="1234"/>
                  </a:lnTo>
                  <a:lnTo>
                    <a:pt x="1376" y="1234"/>
                  </a:lnTo>
                  <a:lnTo>
                    <a:pt x="1390" y="1232"/>
                  </a:lnTo>
                  <a:lnTo>
                    <a:pt x="1394" y="1232"/>
                  </a:lnTo>
                  <a:lnTo>
                    <a:pt x="1396" y="1234"/>
                  </a:lnTo>
                  <a:lnTo>
                    <a:pt x="1396" y="1238"/>
                  </a:lnTo>
                  <a:lnTo>
                    <a:pt x="1396" y="1238"/>
                  </a:lnTo>
                  <a:lnTo>
                    <a:pt x="1401" y="1234"/>
                  </a:lnTo>
                  <a:lnTo>
                    <a:pt x="1407" y="1234"/>
                  </a:lnTo>
                  <a:lnTo>
                    <a:pt x="1407" y="1234"/>
                  </a:lnTo>
                  <a:lnTo>
                    <a:pt x="1414" y="1225"/>
                  </a:lnTo>
                  <a:lnTo>
                    <a:pt x="1414" y="1225"/>
                  </a:lnTo>
                  <a:lnTo>
                    <a:pt x="1419" y="1225"/>
                  </a:lnTo>
                  <a:lnTo>
                    <a:pt x="1419" y="1223"/>
                  </a:lnTo>
                  <a:lnTo>
                    <a:pt x="1419" y="1223"/>
                  </a:lnTo>
                  <a:lnTo>
                    <a:pt x="1421" y="1221"/>
                  </a:lnTo>
                  <a:lnTo>
                    <a:pt x="1423" y="1221"/>
                  </a:lnTo>
                  <a:lnTo>
                    <a:pt x="1425" y="1221"/>
                  </a:lnTo>
                  <a:lnTo>
                    <a:pt x="1427" y="1218"/>
                  </a:lnTo>
                  <a:lnTo>
                    <a:pt x="1427" y="1218"/>
                  </a:lnTo>
                  <a:lnTo>
                    <a:pt x="1427" y="1214"/>
                  </a:lnTo>
                  <a:lnTo>
                    <a:pt x="1427" y="1212"/>
                  </a:lnTo>
                  <a:lnTo>
                    <a:pt x="1427" y="1212"/>
                  </a:lnTo>
                  <a:lnTo>
                    <a:pt x="1427" y="1210"/>
                  </a:lnTo>
                  <a:lnTo>
                    <a:pt x="1430" y="1212"/>
                  </a:lnTo>
                  <a:lnTo>
                    <a:pt x="1430" y="1214"/>
                  </a:lnTo>
                  <a:lnTo>
                    <a:pt x="1430" y="1214"/>
                  </a:lnTo>
                  <a:lnTo>
                    <a:pt x="1434" y="1212"/>
                  </a:lnTo>
                  <a:lnTo>
                    <a:pt x="1439" y="1207"/>
                  </a:lnTo>
                  <a:lnTo>
                    <a:pt x="1439" y="1207"/>
                  </a:lnTo>
                  <a:lnTo>
                    <a:pt x="1445" y="1203"/>
                  </a:lnTo>
                  <a:lnTo>
                    <a:pt x="1454" y="1196"/>
                  </a:lnTo>
                  <a:lnTo>
                    <a:pt x="1454" y="1196"/>
                  </a:lnTo>
                  <a:lnTo>
                    <a:pt x="1456" y="1192"/>
                  </a:lnTo>
                  <a:lnTo>
                    <a:pt x="1456" y="1187"/>
                  </a:lnTo>
                  <a:lnTo>
                    <a:pt x="1456" y="1187"/>
                  </a:lnTo>
                  <a:lnTo>
                    <a:pt x="1465" y="1192"/>
                  </a:lnTo>
                  <a:lnTo>
                    <a:pt x="1476" y="1194"/>
                  </a:lnTo>
                  <a:lnTo>
                    <a:pt x="1485" y="1196"/>
                  </a:lnTo>
                  <a:lnTo>
                    <a:pt x="1485" y="1198"/>
                  </a:lnTo>
                  <a:lnTo>
                    <a:pt x="1481" y="1198"/>
                  </a:lnTo>
                  <a:lnTo>
                    <a:pt x="1481" y="1198"/>
                  </a:lnTo>
                  <a:lnTo>
                    <a:pt x="1481" y="1203"/>
                  </a:lnTo>
                  <a:lnTo>
                    <a:pt x="1485" y="1203"/>
                  </a:lnTo>
                  <a:lnTo>
                    <a:pt x="1494" y="1203"/>
                  </a:lnTo>
                  <a:lnTo>
                    <a:pt x="1494" y="1203"/>
                  </a:lnTo>
                  <a:lnTo>
                    <a:pt x="1496" y="1203"/>
                  </a:lnTo>
                  <a:lnTo>
                    <a:pt x="1499" y="1201"/>
                  </a:lnTo>
                  <a:lnTo>
                    <a:pt x="1499" y="1196"/>
                  </a:lnTo>
                  <a:lnTo>
                    <a:pt x="1499" y="1196"/>
                  </a:lnTo>
                  <a:lnTo>
                    <a:pt x="1530" y="1196"/>
                  </a:lnTo>
                  <a:lnTo>
                    <a:pt x="1530" y="1196"/>
                  </a:lnTo>
                  <a:lnTo>
                    <a:pt x="1527" y="1198"/>
                  </a:lnTo>
                  <a:lnTo>
                    <a:pt x="1530" y="1203"/>
                  </a:lnTo>
                  <a:lnTo>
                    <a:pt x="1536" y="1205"/>
                  </a:lnTo>
                  <a:lnTo>
                    <a:pt x="1545" y="1205"/>
                  </a:lnTo>
                  <a:lnTo>
                    <a:pt x="1556" y="1207"/>
                  </a:lnTo>
                  <a:lnTo>
                    <a:pt x="1556" y="1207"/>
                  </a:lnTo>
                  <a:lnTo>
                    <a:pt x="1556" y="1210"/>
                  </a:lnTo>
                  <a:lnTo>
                    <a:pt x="1559" y="1210"/>
                  </a:lnTo>
                  <a:lnTo>
                    <a:pt x="1559" y="1212"/>
                  </a:lnTo>
                  <a:lnTo>
                    <a:pt x="1559" y="1212"/>
                  </a:lnTo>
                  <a:lnTo>
                    <a:pt x="1563" y="1212"/>
                  </a:lnTo>
                  <a:lnTo>
                    <a:pt x="1567" y="1214"/>
                  </a:lnTo>
                  <a:lnTo>
                    <a:pt x="1567" y="1214"/>
                  </a:lnTo>
                  <a:lnTo>
                    <a:pt x="1572" y="1214"/>
                  </a:lnTo>
                  <a:lnTo>
                    <a:pt x="1576" y="1214"/>
                  </a:lnTo>
                  <a:lnTo>
                    <a:pt x="1583" y="1212"/>
                  </a:lnTo>
                  <a:lnTo>
                    <a:pt x="1583" y="1212"/>
                  </a:lnTo>
                  <a:lnTo>
                    <a:pt x="1596" y="1210"/>
                  </a:lnTo>
                  <a:lnTo>
                    <a:pt x="1612" y="1212"/>
                  </a:lnTo>
                  <a:lnTo>
                    <a:pt x="1639" y="1214"/>
                  </a:lnTo>
                  <a:lnTo>
                    <a:pt x="1639" y="1214"/>
                  </a:lnTo>
                  <a:lnTo>
                    <a:pt x="1639" y="1221"/>
                  </a:lnTo>
                  <a:lnTo>
                    <a:pt x="1641" y="1223"/>
                  </a:lnTo>
                  <a:lnTo>
                    <a:pt x="1641" y="1225"/>
                  </a:lnTo>
                  <a:lnTo>
                    <a:pt x="1643" y="1223"/>
                  </a:lnTo>
                  <a:lnTo>
                    <a:pt x="1643" y="1223"/>
                  </a:lnTo>
                  <a:lnTo>
                    <a:pt x="1645" y="1223"/>
                  </a:lnTo>
                  <a:lnTo>
                    <a:pt x="1645" y="1225"/>
                  </a:lnTo>
                  <a:lnTo>
                    <a:pt x="1643" y="1225"/>
                  </a:lnTo>
                  <a:lnTo>
                    <a:pt x="1643" y="1225"/>
                  </a:lnTo>
                  <a:lnTo>
                    <a:pt x="1645" y="1230"/>
                  </a:lnTo>
                  <a:lnTo>
                    <a:pt x="1648" y="1232"/>
                  </a:lnTo>
                  <a:lnTo>
                    <a:pt x="1654" y="1232"/>
                  </a:lnTo>
                  <a:lnTo>
                    <a:pt x="1659" y="1234"/>
                  </a:lnTo>
                  <a:lnTo>
                    <a:pt x="1659" y="1234"/>
                  </a:lnTo>
                  <a:lnTo>
                    <a:pt x="1659" y="1238"/>
                  </a:lnTo>
                  <a:lnTo>
                    <a:pt x="1659" y="1241"/>
                  </a:lnTo>
                  <a:lnTo>
                    <a:pt x="1659" y="1241"/>
                  </a:lnTo>
                  <a:lnTo>
                    <a:pt x="1665" y="1241"/>
                  </a:lnTo>
                  <a:lnTo>
                    <a:pt x="1674" y="1241"/>
                  </a:lnTo>
                  <a:lnTo>
                    <a:pt x="1674" y="1241"/>
                  </a:lnTo>
                  <a:lnTo>
                    <a:pt x="1672" y="1247"/>
                  </a:lnTo>
                  <a:lnTo>
                    <a:pt x="1674" y="1250"/>
                  </a:lnTo>
                  <a:lnTo>
                    <a:pt x="1681" y="1256"/>
                  </a:lnTo>
                  <a:lnTo>
                    <a:pt x="1681" y="1256"/>
                  </a:lnTo>
                  <a:lnTo>
                    <a:pt x="1690" y="1265"/>
                  </a:lnTo>
                  <a:lnTo>
                    <a:pt x="1694" y="1270"/>
                  </a:lnTo>
                  <a:lnTo>
                    <a:pt x="1696" y="1276"/>
                  </a:lnTo>
                  <a:lnTo>
                    <a:pt x="1696" y="1276"/>
                  </a:lnTo>
                  <a:lnTo>
                    <a:pt x="1712" y="1276"/>
                  </a:lnTo>
                  <a:lnTo>
                    <a:pt x="1725" y="1281"/>
                  </a:lnTo>
                  <a:lnTo>
                    <a:pt x="1736" y="1281"/>
                  </a:lnTo>
                  <a:lnTo>
                    <a:pt x="1743" y="1281"/>
                  </a:lnTo>
                  <a:lnTo>
                    <a:pt x="1750" y="1279"/>
                  </a:lnTo>
                  <a:lnTo>
                    <a:pt x="1750" y="1279"/>
                  </a:lnTo>
                  <a:lnTo>
                    <a:pt x="1750" y="1283"/>
                  </a:lnTo>
                  <a:lnTo>
                    <a:pt x="1750" y="1285"/>
                  </a:lnTo>
                  <a:lnTo>
                    <a:pt x="1756" y="1287"/>
                  </a:lnTo>
                  <a:lnTo>
                    <a:pt x="1763" y="1287"/>
                  </a:lnTo>
                  <a:lnTo>
                    <a:pt x="1765" y="1290"/>
                  </a:lnTo>
                  <a:lnTo>
                    <a:pt x="1765" y="1294"/>
                  </a:lnTo>
                  <a:lnTo>
                    <a:pt x="1765" y="1294"/>
                  </a:lnTo>
                  <a:lnTo>
                    <a:pt x="1770" y="1294"/>
                  </a:lnTo>
                  <a:lnTo>
                    <a:pt x="1772" y="1294"/>
                  </a:lnTo>
                  <a:lnTo>
                    <a:pt x="1776" y="1299"/>
                  </a:lnTo>
                  <a:lnTo>
                    <a:pt x="1781" y="1303"/>
                  </a:lnTo>
                  <a:lnTo>
                    <a:pt x="1785" y="1305"/>
                  </a:lnTo>
                  <a:lnTo>
                    <a:pt x="1788" y="1305"/>
                  </a:lnTo>
                  <a:lnTo>
                    <a:pt x="1788" y="1305"/>
                  </a:lnTo>
                  <a:lnTo>
                    <a:pt x="1790" y="1307"/>
                  </a:lnTo>
                  <a:lnTo>
                    <a:pt x="1792" y="1312"/>
                  </a:lnTo>
                  <a:lnTo>
                    <a:pt x="1794" y="1314"/>
                  </a:lnTo>
                  <a:lnTo>
                    <a:pt x="1799" y="1314"/>
                  </a:lnTo>
                  <a:lnTo>
                    <a:pt x="1799" y="1314"/>
                  </a:lnTo>
                  <a:lnTo>
                    <a:pt x="1796" y="1319"/>
                  </a:lnTo>
                  <a:lnTo>
                    <a:pt x="1796" y="1323"/>
                  </a:lnTo>
                  <a:lnTo>
                    <a:pt x="1801" y="1327"/>
                  </a:lnTo>
                  <a:lnTo>
                    <a:pt x="1803" y="1330"/>
                  </a:lnTo>
                  <a:lnTo>
                    <a:pt x="1803" y="1332"/>
                  </a:lnTo>
                  <a:lnTo>
                    <a:pt x="1803" y="1332"/>
                  </a:lnTo>
                  <a:lnTo>
                    <a:pt x="1803" y="1336"/>
                  </a:lnTo>
                  <a:lnTo>
                    <a:pt x="1808" y="1339"/>
                  </a:lnTo>
                  <a:lnTo>
                    <a:pt x="1810" y="1339"/>
                  </a:lnTo>
                  <a:lnTo>
                    <a:pt x="1814" y="1341"/>
                  </a:lnTo>
                  <a:lnTo>
                    <a:pt x="1814" y="1341"/>
                  </a:lnTo>
                  <a:lnTo>
                    <a:pt x="1817" y="1345"/>
                  </a:lnTo>
                  <a:lnTo>
                    <a:pt x="1819" y="1347"/>
                  </a:lnTo>
                  <a:lnTo>
                    <a:pt x="1821" y="1347"/>
                  </a:lnTo>
                  <a:lnTo>
                    <a:pt x="1821" y="1347"/>
                  </a:lnTo>
                  <a:lnTo>
                    <a:pt x="1819" y="1352"/>
                  </a:lnTo>
                  <a:lnTo>
                    <a:pt x="1819" y="1356"/>
                  </a:lnTo>
                  <a:lnTo>
                    <a:pt x="1821" y="1361"/>
                  </a:lnTo>
                  <a:lnTo>
                    <a:pt x="1825" y="1363"/>
                  </a:lnTo>
                  <a:lnTo>
                    <a:pt x="1832" y="1370"/>
                  </a:lnTo>
                  <a:lnTo>
                    <a:pt x="1832" y="1374"/>
                  </a:lnTo>
                  <a:lnTo>
                    <a:pt x="1830" y="1379"/>
                  </a:lnTo>
                  <a:lnTo>
                    <a:pt x="1830" y="1379"/>
                  </a:lnTo>
                  <a:lnTo>
                    <a:pt x="1834" y="1379"/>
                  </a:lnTo>
                  <a:lnTo>
                    <a:pt x="1839" y="1379"/>
                  </a:lnTo>
                  <a:lnTo>
                    <a:pt x="1841" y="1381"/>
                  </a:lnTo>
                  <a:lnTo>
                    <a:pt x="1841" y="1385"/>
                  </a:lnTo>
                  <a:lnTo>
                    <a:pt x="1841" y="1385"/>
                  </a:lnTo>
                  <a:lnTo>
                    <a:pt x="1857" y="1385"/>
                  </a:lnTo>
                  <a:lnTo>
                    <a:pt x="1872" y="1387"/>
                  </a:lnTo>
                  <a:lnTo>
                    <a:pt x="1885" y="1394"/>
                  </a:lnTo>
                  <a:lnTo>
                    <a:pt x="1890" y="1399"/>
                  </a:lnTo>
                  <a:lnTo>
                    <a:pt x="1894" y="1405"/>
                  </a:lnTo>
                  <a:lnTo>
                    <a:pt x="1894" y="1405"/>
                  </a:lnTo>
                  <a:lnTo>
                    <a:pt x="1908" y="1405"/>
                  </a:lnTo>
                  <a:lnTo>
                    <a:pt x="1919" y="1407"/>
                  </a:lnTo>
                  <a:lnTo>
                    <a:pt x="1930" y="1410"/>
                  </a:lnTo>
                  <a:lnTo>
                    <a:pt x="1943" y="1410"/>
                  </a:lnTo>
                  <a:lnTo>
                    <a:pt x="1943" y="1410"/>
                  </a:lnTo>
                  <a:lnTo>
                    <a:pt x="1943" y="1410"/>
                  </a:lnTo>
                  <a:lnTo>
                    <a:pt x="1941" y="1412"/>
                  </a:lnTo>
                  <a:lnTo>
                    <a:pt x="1937" y="1412"/>
                  </a:lnTo>
                  <a:lnTo>
                    <a:pt x="1937" y="1412"/>
                  </a:lnTo>
                  <a:lnTo>
                    <a:pt x="1939" y="1414"/>
                  </a:lnTo>
                  <a:lnTo>
                    <a:pt x="1943" y="1416"/>
                  </a:lnTo>
                  <a:lnTo>
                    <a:pt x="1954" y="1416"/>
                  </a:lnTo>
                  <a:lnTo>
                    <a:pt x="1979" y="1416"/>
                  </a:lnTo>
                  <a:lnTo>
                    <a:pt x="1979" y="1416"/>
                  </a:lnTo>
                  <a:lnTo>
                    <a:pt x="1979" y="1419"/>
                  </a:lnTo>
                  <a:lnTo>
                    <a:pt x="1981" y="1419"/>
                  </a:lnTo>
                  <a:lnTo>
                    <a:pt x="1985" y="1421"/>
                  </a:lnTo>
                  <a:lnTo>
                    <a:pt x="1985" y="1421"/>
                  </a:lnTo>
                  <a:lnTo>
                    <a:pt x="1985" y="1423"/>
                  </a:lnTo>
                  <a:lnTo>
                    <a:pt x="1990" y="1425"/>
                  </a:lnTo>
                  <a:lnTo>
                    <a:pt x="1994" y="1425"/>
                  </a:lnTo>
                  <a:lnTo>
                    <a:pt x="1997" y="1427"/>
                  </a:lnTo>
                  <a:lnTo>
                    <a:pt x="1997" y="1427"/>
                  </a:lnTo>
                  <a:lnTo>
                    <a:pt x="1997" y="1432"/>
                  </a:lnTo>
                  <a:lnTo>
                    <a:pt x="1997" y="1436"/>
                  </a:lnTo>
                  <a:lnTo>
                    <a:pt x="1997" y="1436"/>
                  </a:lnTo>
                  <a:lnTo>
                    <a:pt x="2001" y="1434"/>
                  </a:lnTo>
                  <a:lnTo>
                    <a:pt x="2005" y="1436"/>
                  </a:lnTo>
                  <a:lnTo>
                    <a:pt x="2005" y="1436"/>
                  </a:lnTo>
                  <a:lnTo>
                    <a:pt x="2005" y="1441"/>
                  </a:lnTo>
                  <a:lnTo>
                    <a:pt x="2008" y="1443"/>
                  </a:lnTo>
                  <a:lnTo>
                    <a:pt x="2012" y="1443"/>
                  </a:lnTo>
                  <a:lnTo>
                    <a:pt x="2012" y="1443"/>
                  </a:lnTo>
                  <a:lnTo>
                    <a:pt x="2012" y="1561"/>
                  </a:lnTo>
                  <a:lnTo>
                    <a:pt x="2012" y="1561"/>
                  </a:lnTo>
                  <a:lnTo>
                    <a:pt x="2008" y="1561"/>
                  </a:lnTo>
                  <a:lnTo>
                    <a:pt x="2005" y="1561"/>
                  </a:lnTo>
                  <a:lnTo>
                    <a:pt x="2005" y="1567"/>
                  </a:lnTo>
                  <a:lnTo>
                    <a:pt x="2003" y="1574"/>
                  </a:lnTo>
                  <a:lnTo>
                    <a:pt x="2001" y="1576"/>
                  </a:lnTo>
                  <a:lnTo>
                    <a:pt x="1997" y="1576"/>
                  </a:lnTo>
                  <a:lnTo>
                    <a:pt x="1997" y="1576"/>
                  </a:lnTo>
                  <a:lnTo>
                    <a:pt x="1994" y="1594"/>
                  </a:lnTo>
                  <a:lnTo>
                    <a:pt x="1992" y="1614"/>
                  </a:lnTo>
                  <a:lnTo>
                    <a:pt x="1992" y="1614"/>
                  </a:lnTo>
                  <a:lnTo>
                    <a:pt x="1997" y="1630"/>
                  </a:lnTo>
                  <a:lnTo>
                    <a:pt x="1997" y="1641"/>
                  </a:lnTo>
                  <a:lnTo>
                    <a:pt x="1997" y="1652"/>
                  </a:lnTo>
                  <a:lnTo>
                    <a:pt x="1997" y="1652"/>
                  </a:lnTo>
                  <a:lnTo>
                    <a:pt x="1994" y="1652"/>
                  </a:lnTo>
                  <a:lnTo>
                    <a:pt x="1992" y="1656"/>
                  </a:lnTo>
                  <a:lnTo>
                    <a:pt x="1992" y="1656"/>
                  </a:lnTo>
                  <a:lnTo>
                    <a:pt x="1994" y="1659"/>
                  </a:lnTo>
                  <a:lnTo>
                    <a:pt x="1992" y="1663"/>
                  </a:lnTo>
                  <a:lnTo>
                    <a:pt x="1992" y="1663"/>
                  </a:lnTo>
                  <a:lnTo>
                    <a:pt x="1988" y="1670"/>
                  </a:lnTo>
                  <a:lnTo>
                    <a:pt x="1985" y="1674"/>
                  </a:lnTo>
                  <a:lnTo>
                    <a:pt x="1985" y="1683"/>
                  </a:lnTo>
                  <a:lnTo>
                    <a:pt x="1985" y="1683"/>
                  </a:lnTo>
                  <a:lnTo>
                    <a:pt x="1977" y="1688"/>
                  </a:lnTo>
                  <a:lnTo>
                    <a:pt x="1965" y="1694"/>
                  </a:lnTo>
                  <a:lnTo>
                    <a:pt x="1965" y="1694"/>
                  </a:lnTo>
                  <a:lnTo>
                    <a:pt x="1968" y="1699"/>
                  </a:lnTo>
                  <a:lnTo>
                    <a:pt x="1965" y="1705"/>
                  </a:lnTo>
                  <a:lnTo>
                    <a:pt x="1965" y="1705"/>
                  </a:lnTo>
                  <a:lnTo>
                    <a:pt x="1963" y="1705"/>
                  </a:lnTo>
                  <a:lnTo>
                    <a:pt x="1959" y="1705"/>
                  </a:lnTo>
                  <a:lnTo>
                    <a:pt x="1959" y="1705"/>
                  </a:lnTo>
                  <a:lnTo>
                    <a:pt x="1959" y="1710"/>
                  </a:lnTo>
                  <a:lnTo>
                    <a:pt x="1959" y="1712"/>
                  </a:lnTo>
                  <a:lnTo>
                    <a:pt x="1959" y="1712"/>
                  </a:lnTo>
                  <a:lnTo>
                    <a:pt x="1950" y="1714"/>
                  </a:lnTo>
                  <a:lnTo>
                    <a:pt x="1945" y="1716"/>
                  </a:lnTo>
                  <a:lnTo>
                    <a:pt x="1943" y="1721"/>
                  </a:lnTo>
                  <a:lnTo>
                    <a:pt x="1943" y="1721"/>
                  </a:lnTo>
                  <a:lnTo>
                    <a:pt x="1943" y="1723"/>
                  </a:lnTo>
                  <a:lnTo>
                    <a:pt x="1939" y="1725"/>
                  </a:lnTo>
                  <a:lnTo>
                    <a:pt x="1928" y="1728"/>
                  </a:lnTo>
                  <a:lnTo>
                    <a:pt x="1928" y="1728"/>
                  </a:lnTo>
                  <a:lnTo>
                    <a:pt x="1921" y="1736"/>
                  </a:lnTo>
                  <a:lnTo>
                    <a:pt x="1921" y="1736"/>
                  </a:lnTo>
                  <a:lnTo>
                    <a:pt x="1917" y="1734"/>
                  </a:lnTo>
                  <a:lnTo>
                    <a:pt x="1912" y="1732"/>
                  </a:lnTo>
                  <a:lnTo>
                    <a:pt x="1912" y="1732"/>
                  </a:lnTo>
                  <a:lnTo>
                    <a:pt x="1912" y="1734"/>
                  </a:lnTo>
                  <a:lnTo>
                    <a:pt x="1910" y="1736"/>
                  </a:lnTo>
                  <a:lnTo>
                    <a:pt x="1910" y="1736"/>
                  </a:lnTo>
                  <a:lnTo>
                    <a:pt x="1903" y="1736"/>
                  </a:lnTo>
                  <a:lnTo>
                    <a:pt x="1901" y="1743"/>
                  </a:lnTo>
                  <a:lnTo>
                    <a:pt x="1901" y="1743"/>
                  </a:lnTo>
                  <a:lnTo>
                    <a:pt x="1897" y="1741"/>
                  </a:lnTo>
                  <a:lnTo>
                    <a:pt x="1892" y="1743"/>
                  </a:lnTo>
                  <a:lnTo>
                    <a:pt x="1883" y="1745"/>
                  </a:lnTo>
                  <a:lnTo>
                    <a:pt x="1872" y="1759"/>
                  </a:lnTo>
                  <a:lnTo>
                    <a:pt x="1872" y="1759"/>
                  </a:lnTo>
                  <a:lnTo>
                    <a:pt x="1868" y="1759"/>
                  </a:lnTo>
                  <a:lnTo>
                    <a:pt x="1863" y="1759"/>
                  </a:lnTo>
                  <a:lnTo>
                    <a:pt x="1863" y="1759"/>
                  </a:lnTo>
                  <a:lnTo>
                    <a:pt x="1857" y="1765"/>
                  </a:lnTo>
                  <a:lnTo>
                    <a:pt x="1857" y="1765"/>
                  </a:lnTo>
                  <a:lnTo>
                    <a:pt x="1848" y="1774"/>
                  </a:lnTo>
                  <a:lnTo>
                    <a:pt x="1848" y="1774"/>
                  </a:lnTo>
                  <a:lnTo>
                    <a:pt x="1850" y="1779"/>
                  </a:lnTo>
                  <a:lnTo>
                    <a:pt x="1850" y="1781"/>
                  </a:lnTo>
                  <a:lnTo>
                    <a:pt x="1845" y="1781"/>
                  </a:lnTo>
                  <a:lnTo>
                    <a:pt x="1845" y="1781"/>
                  </a:lnTo>
                  <a:lnTo>
                    <a:pt x="1845" y="1792"/>
                  </a:lnTo>
                  <a:lnTo>
                    <a:pt x="1843" y="1803"/>
                  </a:lnTo>
                  <a:lnTo>
                    <a:pt x="1841" y="1812"/>
                  </a:lnTo>
                  <a:lnTo>
                    <a:pt x="1841" y="1823"/>
                  </a:lnTo>
                  <a:lnTo>
                    <a:pt x="1841" y="1823"/>
                  </a:lnTo>
                  <a:lnTo>
                    <a:pt x="1837" y="1823"/>
                  </a:lnTo>
                  <a:lnTo>
                    <a:pt x="1834" y="1825"/>
                  </a:lnTo>
                  <a:lnTo>
                    <a:pt x="1834" y="1830"/>
                  </a:lnTo>
                  <a:lnTo>
                    <a:pt x="1834" y="1834"/>
                  </a:lnTo>
                  <a:lnTo>
                    <a:pt x="1834" y="1834"/>
                  </a:lnTo>
                  <a:lnTo>
                    <a:pt x="1830" y="1834"/>
                  </a:lnTo>
                  <a:lnTo>
                    <a:pt x="1825" y="1834"/>
                  </a:lnTo>
                  <a:lnTo>
                    <a:pt x="1825" y="1834"/>
                  </a:lnTo>
                  <a:lnTo>
                    <a:pt x="1825" y="1836"/>
                  </a:lnTo>
                  <a:lnTo>
                    <a:pt x="1828" y="1839"/>
                  </a:lnTo>
                  <a:lnTo>
                    <a:pt x="1828" y="1841"/>
                  </a:lnTo>
                  <a:lnTo>
                    <a:pt x="1825" y="1841"/>
                  </a:lnTo>
                  <a:lnTo>
                    <a:pt x="1825" y="1841"/>
                  </a:lnTo>
                  <a:lnTo>
                    <a:pt x="1823" y="1845"/>
                  </a:lnTo>
                  <a:lnTo>
                    <a:pt x="1821" y="1850"/>
                  </a:lnTo>
                  <a:lnTo>
                    <a:pt x="1817" y="1854"/>
                  </a:lnTo>
                  <a:lnTo>
                    <a:pt x="1814" y="1856"/>
                  </a:lnTo>
                  <a:lnTo>
                    <a:pt x="1810" y="1856"/>
                  </a:lnTo>
                  <a:lnTo>
                    <a:pt x="1810" y="1856"/>
                  </a:lnTo>
                  <a:lnTo>
                    <a:pt x="1803" y="1865"/>
                  </a:lnTo>
                  <a:lnTo>
                    <a:pt x="1803" y="1865"/>
                  </a:lnTo>
                  <a:lnTo>
                    <a:pt x="1794" y="1877"/>
                  </a:lnTo>
                  <a:lnTo>
                    <a:pt x="1790" y="1883"/>
                  </a:lnTo>
                  <a:lnTo>
                    <a:pt x="1783" y="1888"/>
                  </a:lnTo>
                  <a:lnTo>
                    <a:pt x="1783" y="1888"/>
                  </a:lnTo>
                  <a:lnTo>
                    <a:pt x="1783" y="1903"/>
                  </a:lnTo>
                  <a:lnTo>
                    <a:pt x="1783" y="1903"/>
                  </a:lnTo>
                  <a:lnTo>
                    <a:pt x="1776" y="1908"/>
                  </a:lnTo>
                  <a:lnTo>
                    <a:pt x="1774" y="1912"/>
                  </a:lnTo>
                  <a:lnTo>
                    <a:pt x="1772" y="1919"/>
                  </a:lnTo>
                  <a:lnTo>
                    <a:pt x="1772" y="1919"/>
                  </a:lnTo>
                  <a:lnTo>
                    <a:pt x="1754" y="1919"/>
                  </a:lnTo>
                  <a:lnTo>
                    <a:pt x="1754" y="1919"/>
                  </a:lnTo>
                  <a:lnTo>
                    <a:pt x="1754" y="1921"/>
                  </a:lnTo>
                  <a:lnTo>
                    <a:pt x="1756" y="1921"/>
                  </a:lnTo>
                  <a:lnTo>
                    <a:pt x="1761" y="1921"/>
                  </a:lnTo>
                  <a:lnTo>
                    <a:pt x="1761" y="1921"/>
                  </a:lnTo>
                  <a:lnTo>
                    <a:pt x="1759" y="1923"/>
                  </a:lnTo>
                  <a:lnTo>
                    <a:pt x="1756" y="1925"/>
                  </a:lnTo>
                  <a:lnTo>
                    <a:pt x="1750" y="1925"/>
                  </a:lnTo>
                  <a:lnTo>
                    <a:pt x="1750" y="1925"/>
                  </a:lnTo>
                  <a:lnTo>
                    <a:pt x="1745" y="1928"/>
                  </a:lnTo>
                  <a:lnTo>
                    <a:pt x="1743" y="1932"/>
                  </a:lnTo>
                  <a:lnTo>
                    <a:pt x="1743" y="1941"/>
                  </a:lnTo>
                  <a:lnTo>
                    <a:pt x="1743" y="1941"/>
                  </a:lnTo>
                  <a:lnTo>
                    <a:pt x="1739" y="1939"/>
                  </a:lnTo>
                  <a:lnTo>
                    <a:pt x="1736" y="1939"/>
                  </a:lnTo>
                  <a:lnTo>
                    <a:pt x="1734" y="1941"/>
                  </a:lnTo>
                  <a:lnTo>
                    <a:pt x="1734" y="1945"/>
                  </a:lnTo>
                  <a:lnTo>
                    <a:pt x="1734" y="1945"/>
                  </a:lnTo>
                  <a:lnTo>
                    <a:pt x="1732" y="1943"/>
                  </a:lnTo>
                  <a:lnTo>
                    <a:pt x="1732" y="1941"/>
                  </a:lnTo>
                  <a:lnTo>
                    <a:pt x="1730" y="1937"/>
                  </a:lnTo>
                  <a:lnTo>
                    <a:pt x="1730" y="1937"/>
                  </a:lnTo>
                  <a:lnTo>
                    <a:pt x="1723" y="1937"/>
                  </a:lnTo>
                  <a:lnTo>
                    <a:pt x="1721" y="1937"/>
                  </a:lnTo>
                  <a:lnTo>
                    <a:pt x="1719" y="1934"/>
                  </a:lnTo>
                  <a:lnTo>
                    <a:pt x="1719" y="1934"/>
                  </a:lnTo>
                  <a:lnTo>
                    <a:pt x="1714" y="1939"/>
                  </a:lnTo>
                  <a:lnTo>
                    <a:pt x="1712" y="1941"/>
                  </a:lnTo>
                  <a:lnTo>
                    <a:pt x="1708" y="1941"/>
                  </a:lnTo>
                  <a:lnTo>
                    <a:pt x="1708" y="1941"/>
                  </a:lnTo>
                  <a:lnTo>
                    <a:pt x="1708" y="1948"/>
                  </a:lnTo>
                  <a:lnTo>
                    <a:pt x="1712" y="1952"/>
                  </a:lnTo>
                  <a:lnTo>
                    <a:pt x="1714" y="1954"/>
                  </a:lnTo>
                  <a:lnTo>
                    <a:pt x="1716" y="1961"/>
                  </a:lnTo>
                  <a:lnTo>
                    <a:pt x="1716" y="1961"/>
                  </a:lnTo>
                  <a:lnTo>
                    <a:pt x="1714" y="1965"/>
                  </a:lnTo>
                  <a:lnTo>
                    <a:pt x="1710" y="1972"/>
                  </a:lnTo>
                  <a:lnTo>
                    <a:pt x="1710" y="1979"/>
                  </a:lnTo>
                  <a:lnTo>
                    <a:pt x="1710" y="1981"/>
                  </a:lnTo>
                  <a:lnTo>
                    <a:pt x="1712" y="1983"/>
                  </a:lnTo>
                  <a:lnTo>
                    <a:pt x="1712" y="1983"/>
                  </a:lnTo>
                  <a:lnTo>
                    <a:pt x="1710" y="1985"/>
                  </a:lnTo>
                  <a:lnTo>
                    <a:pt x="1708" y="1985"/>
                  </a:lnTo>
                  <a:lnTo>
                    <a:pt x="1701" y="1988"/>
                  </a:lnTo>
                  <a:lnTo>
                    <a:pt x="1694" y="1988"/>
                  </a:lnTo>
                  <a:lnTo>
                    <a:pt x="1690" y="1988"/>
                  </a:lnTo>
                  <a:lnTo>
                    <a:pt x="1690" y="1990"/>
                  </a:lnTo>
                  <a:lnTo>
                    <a:pt x="1690" y="1990"/>
                  </a:lnTo>
                  <a:lnTo>
                    <a:pt x="1688" y="1990"/>
                  </a:lnTo>
                  <a:lnTo>
                    <a:pt x="1685" y="1992"/>
                  </a:lnTo>
                  <a:lnTo>
                    <a:pt x="1685" y="1999"/>
                  </a:lnTo>
                  <a:lnTo>
                    <a:pt x="1685" y="1999"/>
                  </a:lnTo>
                  <a:lnTo>
                    <a:pt x="1681" y="1999"/>
                  </a:lnTo>
                  <a:lnTo>
                    <a:pt x="1674" y="2001"/>
                  </a:lnTo>
                  <a:lnTo>
                    <a:pt x="1670" y="2003"/>
                  </a:lnTo>
                  <a:lnTo>
                    <a:pt x="1670" y="2005"/>
                  </a:lnTo>
                  <a:lnTo>
                    <a:pt x="1670" y="2010"/>
                  </a:lnTo>
                  <a:lnTo>
                    <a:pt x="1670" y="2010"/>
                  </a:lnTo>
                  <a:lnTo>
                    <a:pt x="1661" y="2005"/>
                  </a:lnTo>
                  <a:lnTo>
                    <a:pt x="1650" y="2005"/>
                  </a:lnTo>
                  <a:lnTo>
                    <a:pt x="1639" y="2008"/>
                  </a:lnTo>
                  <a:lnTo>
                    <a:pt x="1634" y="2010"/>
                  </a:lnTo>
                  <a:lnTo>
                    <a:pt x="1632" y="2012"/>
                  </a:lnTo>
                  <a:lnTo>
                    <a:pt x="1632" y="2012"/>
                  </a:lnTo>
                  <a:lnTo>
                    <a:pt x="1632" y="2014"/>
                  </a:lnTo>
                  <a:lnTo>
                    <a:pt x="1634" y="2017"/>
                  </a:lnTo>
                  <a:lnTo>
                    <a:pt x="1636" y="2012"/>
                  </a:lnTo>
                  <a:lnTo>
                    <a:pt x="1636" y="2012"/>
                  </a:lnTo>
                  <a:lnTo>
                    <a:pt x="1639" y="2014"/>
                  </a:lnTo>
                  <a:lnTo>
                    <a:pt x="1639" y="2014"/>
                  </a:lnTo>
                  <a:lnTo>
                    <a:pt x="1639" y="2019"/>
                  </a:lnTo>
                  <a:lnTo>
                    <a:pt x="1634" y="2021"/>
                  </a:lnTo>
                  <a:lnTo>
                    <a:pt x="1628" y="2021"/>
                  </a:lnTo>
                  <a:lnTo>
                    <a:pt x="1628" y="2021"/>
                  </a:lnTo>
                  <a:lnTo>
                    <a:pt x="1628" y="2028"/>
                  </a:lnTo>
                  <a:lnTo>
                    <a:pt x="1623" y="2034"/>
                  </a:lnTo>
                  <a:lnTo>
                    <a:pt x="1621" y="2041"/>
                  </a:lnTo>
                  <a:lnTo>
                    <a:pt x="1623" y="2043"/>
                  </a:lnTo>
                  <a:lnTo>
                    <a:pt x="1625" y="2043"/>
                  </a:lnTo>
                  <a:lnTo>
                    <a:pt x="1625" y="2043"/>
                  </a:lnTo>
                  <a:lnTo>
                    <a:pt x="1623" y="2045"/>
                  </a:lnTo>
                  <a:lnTo>
                    <a:pt x="1621" y="2048"/>
                  </a:lnTo>
                  <a:lnTo>
                    <a:pt x="1616" y="2048"/>
                  </a:lnTo>
                  <a:lnTo>
                    <a:pt x="1616" y="2048"/>
                  </a:lnTo>
                  <a:lnTo>
                    <a:pt x="1614" y="2045"/>
                  </a:lnTo>
                  <a:lnTo>
                    <a:pt x="1612" y="2043"/>
                  </a:lnTo>
                  <a:lnTo>
                    <a:pt x="1612" y="2043"/>
                  </a:lnTo>
                  <a:lnTo>
                    <a:pt x="1605" y="2048"/>
                  </a:lnTo>
                  <a:lnTo>
                    <a:pt x="1603" y="2045"/>
                  </a:lnTo>
                  <a:lnTo>
                    <a:pt x="1601" y="2039"/>
                  </a:lnTo>
                  <a:lnTo>
                    <a:pt x="1601" y="2039"/>
                  </a:lnTo>
                  <a:lnTo>
                    <a:pt x="1596" y="2045"/>
                  </a:lnTo>
                  <a:lnTo>
                    <a:pt x="1596" y="2045"/>
                  </a:lnTo>
                  <a:lnTo>
                    <a:pt x="1594" y="2043"/>
                  </a:lnTo>
                  <a:lnTo>
                    <a:pt x="1594" y="2043"/>
                  </a:lnTo>
                  <a:lnTo>
                    <a:pt x="1592" y="2045"/>
                  </a:lnTo>
                  <a:lnTo>
                    <a:pt x="1592" y="2048"/>
                  </a:lnTo>
                  <a:lnTo>
                    <a:pt x="1594" y="2057"/>
                  </a:lnTo>
                  <a:lnTo>
                    <a:pt x="1599" y="2074"/>
                  </a:lnTo>
                  <a:lnTo>
                    <a:pt x="1599" y="2074"/>
                  </a:lnTo>
                  <a:lnTo>
                    <a:pt x="1599" y="2079"/>
                  </a:lnTo>
                  <a:lnTo>
                    <a:pt x="1596" y="2083"/>
                  </a:lnTo>
                  <a:lnTo>
                    <a:pt x="1592" y="2085"/>
                  </a:lnTo>
                  <a:lnTo>
                    <a:pt x="1590" y="2090"/>
                  </a:lnTo>
                  <a:lnTo>
                    <a:pt x="1590" y="2090"/>
                  </a:lnTo>
                  <a:lnTo>
                    <a:pt x="1587" y="2097"/>
                  </a:lnTo>
                  <a:lnTo>
                    <a:pt x="1585" y="2101"/>
                  </a:lnTo>
                  <a:lnTo>
                    <a:pt x="1579" y="2101"/>
                  </a:lnTo>
                  <a:lnTo>
                    <a:pt x="1579" y="2101"/>
                  </a:lnTo>
                  <a:lnTo>
                    <a:pt x="1579" y="2103"/>
                  </a:lnTo>
                  <a:lnTo>
                    <a:pt x="1581" y="2105"/>
                  </a:lnTo>
                  <a:lnTo>
                    <a:pt x="1585" y="2108"/>
                  </a:lnTo>
                  <a:lnTo>
                    <a:pt x="1585" y="2108"/>
                  </a:lnTo>
                  <a:lnTo>
                    <a:pt x="1585" y="2110"/>
                  </a:lnTo>
                  <a:lnTo>
                    <a:pt x="1583" y="2110"/>
                  </a:lnTo>
                  <a:lnTo>
                    <a:pt x="1581" y="2108"/>
                  </a:lnTo>
                  <a:lnTo>
                    <a:pt x="1579" y="2108"/>
                  </a:lnTo>
                  <a:lnTo>
                    <a:pt x="1579" y="2108"/>
                  </a:lnTo>
                  <a:lnTo>
                    <a:pt x="1576" y="2112"/>
                  </a:lnTo>
                  <a:lnTo>
                    <a:pt x="1576" y="2114"/>
                  </a:lnTo>
                  <a:lnTo>
                    <a:pt x="1576" y="2119"/>
                  </a:lnTo>
                  <a:lnTo>
                    <a:pt x="1579" y="2119"/>
                  </a:lnTo>
                  <a:lnTo>
                    <a:pt x="1579" y="2119"/>
                  </a:lnTo>
                  <a:lnTo>
                    <a:pt x="1576" y="2121"/>
                  </a:lnTo>
                  <a:lnTo>
                    <a:pt x="1576" y="2121"/>
                  </a:lnTo>
                  <a:lnTo>
                    <a:pt x="1572" y="2119"/>
                  </a:lnTo>
                  <a:lnTo>
                    <a:pt x="1572" y="2119"/>
                  </a:lnTo>
                  <a:lnTo>
                    <a:pt x="1570" y="2123"/>
                  </a:lnTo>
                  <a:lnTo>
                    <a:pt x="1570" y="2123"/>
                  </a:lnTo>
                  <a:lnTo>
                    <a:pt x="1567" y="2123"/>
                  </a:lnTo>
                  <a:lnTo>
                    <a:pt x="1567" y="2123"/>
                  </a:lnTo>
                  <a:lnTo>
                    <a:pt x="1565" y="2121"/>
                  </a:lnTo>
                  <a:lnTo>
                    <a:pt x="1565" y="2121"/>
                  </a:lnTo>
                  <a:lnTo>
                    <a:pt x="1565" y="2125"/>
                  </a:lnTo>
                  <a:lnTo>
                    <a:pt x="1563" y="2130"/>
                  </a:lnTo>
                  <a:lnTo>
                    <a:pt x="1563" y="2130"/>
                  </a:lnTo>
                  <a:lnTo>
                    <a:pt x="1559" y="2134"/>
                  </a:lnTo>
                  <a:lnTo>
                    <a:pt x="1556" y="2132"/>
                  </a:lnTo>
                  <a:lnTo>
                    <a:pt x="1552" y="2132"/>
                  </a:lnTo>
                  <a:lnTo>
                    <a:pt x="1547" y="2134"/>
                  </a:lnTo>
                  <a:lnTo>
                    <a:pt x="1547" y="2134"/>
                  </a:lnTo>
                  <a:lnTo>
                    <a:pt x="1547" y="2139"/>
                  </a:lnTo>
                  <a:lnTo>
                    <a:pt x="1550" y="2141"/>
                  </a:lnTo>
                  <a:lnTo>
                    <a:pt x="1554" y="2143"/>
                  </a:lnTo>
                  <a:lnTo>
                    <a:pt x="1556" y="2145"/>
                  </a:lnTo>
                  <a:lnTo>
                    <a:pt x="1556" y="2148"/>
                  </a:lnTo>
                  <a:lnTo>
                    <a:pt x="1552" y="2150"/>
                  </a:lnTo>
                  <a:lnTo>
                    <a:pt x="1552" y="2150"/>
                  </a:lnTo>
                  <a:lnTo>
                    <a:pt x="1554" y="2152"/>
                  </a:lnTo>
                  <a:lnTo>
                    <a:pt x="1556" y="2154"/>
                  </a:lnTo>
                  <a:lnTo>
                    <a:pt x="1563" y="2154"/>
                  </a:lnTo>
                  <a:lnTo>
                    <a:pt x="1563" y="2154"/>
                  </a:lnTo>
                  <a:lnTo>
                    <a:pt x="1563" y="2159"/>
                  </a:lnTo>
                  <a:lnTo>
                    <a:pt x="1563" y="2163"/>
                  </a:lnTo>
                  <a:lnTo>
                    <a:pt x="1567" y="2165"/>
                  </a:lnTo>
                  <a:lnTo>
                    <a:pt x="1572" y="2165"/>
                  </a:lnTo>
                  <a:lnTo>
                    <a:pt x="1572" y="2165"/>
                  </a:lnTo>
                  <a:lnTo>
                    <a:pt x="1572" y="2168"/>
                  </a:lnTo>
                  <a:lnTo>
                    <a:pt x="1572" y="2170"/>
                  </a:lnTo>
                  <a:lnTo>
                    <a:pt x="1570" y="2174"/>
                  </a:lnTo>
                  <a:lnTo>
                    <a:pt x="1565" y="2179"/>
                  </a:lnTo>
                  <a:lnTo>
                    <a:pt x="1563" y="2181"/>
                  </a:lnTo>
                  <a:lnTo>
                    <a:pt x="1563" y="2181"/>
                  </a:lnTo>
                  <a:lnTo>
                    <a:pt x="1565" y="2183"/>
                  </a:lnTo>
                  <a:lnTo>
                    <a:pt x="1565" y="2186"/>
                  </a:lnTo>
                  <a:lnTo>
                    <a:pt x="1567" y="2183"/>
                  </a:lnTo>
                  <a:lnTo>
                    <a:pt x="1567" y="2183"/>
                  </a:lnTo>
                  <a:lnTo>
                    <a:pt x="1565" y="2186"/>
                  </a:lnTo>
                  <a:lnTo>
                    <a:pt x="1565" y="2186"/>
                  </a:lnTo>
                  <a:lnTo>
                    <a:pt x="1563" y="2183"/>
                  </a:lnTo>
                  <a:lnTo>
                    <a:pt x="1563" y="2183"/>
                  </a:lnTo>
                  <a:lnTo>
                    <a:pt x="1561" y="2186"/>
                  </a:lnTo>
                  <a:lnTo>
                    <a:pt x="1559" y="2188"/>
                  </a:lnTo>
                  <a:lnTo>
                    <a:pt x="1554" y="2190"/>
                  </a:lnTo>
                  <a:lnTo>
                    <a:pt x="1547" y="2192"/>
                  </a:lnTo>
                  <a:lnTo>
                    <a:pt x="1547" y="2192"/>
                  </a:lnTo>
                  <a:lnTo>
                    <a:pt x="1552" y="2197"/>
                  </a:lnTo>
                  <a:lnTo>
                    <a:pt x="1550" y="2199"/>
                  </a:lnTo>
                  <a:lnTo>
                    <a:pt x="1547" y="2199"/>
                  </a:lnTo>
                  <a:lnTo>
                    <a:pt x="1541" y="2199"/>
                  </a:lnTo>
                  <a:lnTo>
                    <a:pt x="1541" y="2199"/>
                  </a:lnTo>
                  <a:lnTo>
                    <a:pt x="1541" y="2206"/>
                  </a:lnTo>
                  <a:lnTo>
                    <a:pt x="1539" y="2210"/>
                  </a:lnTo>
                  <a:lnTo>
                    <a:pt x="1536" y="2212"/>
                  </a:lnTo>
                  <a:lnTo>
                    <a:pt x="1536" y="2219"/>
                  </a:lnTo>
                  <a:lnTo>
                    <a:pt x="1536" y="2219"/>
                  </a:lnTo>
                  <a:lnTo>
                    <a:pt x="1532" y="2219"/>
                  </a:lnTo>
                  <a:lnTo>
                    <a:pt x="1532" y="2221"/>
                  </a:lnTo>
                  <a:lnTo>
                    <a:pt x="1532" y="2226"/>
                  </a:lnTo>
                  <a:lnTo>
                    <a:pt x="1532" y="2230"/>
                  </a:lnTo>
                  <a:lnTo>
                    <a:pt x="1525" y="2226"/>
                  </a:lnTo>
                  <a:lnTo>
                    <a:pt x="1525" y="2226"/>
                  </a:lnTo>
                  <a:lnTo>
                    <a:pt x="1525" y="2232"/>
                  </a:lnTo>
                  <a:lnTo>
                    <a:pt x="1525" y="2239"/>
                  </a:lnTo>
                  <a:lnTo>
                    <a:pt x="1525" y="2246"/>
                  </a:lnTo>
                  <a:lnTo>
                    <a:pt x="1525" y="2252"/>
                  </a:lnTo>
                  <a:lnTo>
                    <a:pt x="1525" y="2252"/>
                  </a:lnTo>
                  <a:lnTo>
                    <a:pt x="1527" y="2254"/>
                  </a:lnTo>
                  <a:lnTo>
                    <a:pt x="1530" y="2257"/>
                  </a:lnTo>
                  <a:lnTo>
                    <a:pt x="1530" y="2257"/>
                  </a:lnTo>
                  <a:lnTo>
                    <a:pt x="1527" y="2261"/>
                  </a:lnTo>
                  <a:lnTo>
                    <a:pt x="1527" y="2263"/>
                  </a:lnTo>
                  <a:lnTo>
                    <a:pt x="1525" y="2268"/>
                  </a:lnTo>
                  <a:lnTo>
                    <a:pt x="1530" y="2272"/>
                  </a:lnTo>
                  <a:lnTo>
                    <a:pt x="1530" y="2272"/>
                  </a:lnTo>
                  <a:lnTo>
                    <a:pt x="1532" y="2274"/>
                  </a:lnTo>
                  <a:lnTo>
                    <a:pt x="1532" y="2279"/>
                  </a:lnTo>
                  <a:lnTo>
                    <a:pt x="1532" y="2283"/>
                  </a:lnTo>
                  <a:lnTo>
                    <a:pt x="1532" y="2290"/>
                  </a:lnTo>
                  <a:lnTo>
                    <a:pt x="1532" y="2290"/>
                  </a:lnTo>
                  <a:lnTo>
                    <a:pt x="1536" y="2297"/>
                  </a:lnTo>
                  <a:lnTo>
                    <a:pt x="1541" y="2299"/>
                  </a:lnTo>
                  <a:lnTo>
                    <a:pt x="1545" y="2303"/>
                  </a:lnTo>
                  <a:lnTo>
                    <a:pt x="1547" y="2310"/>
                  </a:lnTo>
                  <a:lnTo>
                    <a:pt x="1547" y="2310"/>
                  </a:lnTo>
                  <a:lnTo>
                    <a:pt x="1552" y="2312"/>
                  </a:lnTo>
                  <a:lnTo>
                    <a:pt x="1554" y="2312"/>
                  </a:lnTo>
                  <a:lnTo>
                    <a:pt x="1561" y="2310"/>
                  </a:lnTo>
                  <a:lnTo>
                    <a:pt x="1565" y="2310"/>
                  </a:lnTo>
                  <a:lnTo>
                    <a:pt x="1567" y="2310"/>
                  </a:lnTo>
                  <a:lnTo>
                    <a:pt x="1572" y="2314"/>
                  </a:lnTo>
                  <a:lnTo>
                    <a:pt x="1572" y="2314"/>
                  </a:lnTo>
                  <a:lnTo>
                    <a:pt x="1572" y="2317"/>
                  </a:lnTo>
                  <a:lnTo>
                    <a:pt x="1570" y="2319"/>
                  </a:lnTo>
                  <a:lnTo>
                    <a:pt x="1565" y="2321"/>
                  </a:lnTo>
                  <a:lnTo>
                    <a:pt x="1559" y="2321"/>
                  </a:lnTo>
                  <a:lnTo>
                    <a:pt x="1552" y="2321"/>
                  </a:lnTo>
                  <a:lnTo>
                    <a:pt x="1552" y="2321"/>
                  </a:lnTo>
                  <a:lnTo>
                    <a:pt x="1527" y="2328"/>
                  </a:lnTo>
                  <a:lnTo>
                    <a:pt x="1516" y="2330"/>
                  </a:lnTo>
                  <a:lnTo>
                    <a:pt x="1507" y="2328"/>
                  </a:lnTo>
                  <a:lnTo>
                    <a:pt x="1507" y="2328"/>
                  </a:lnTo>
                  <a:lnTo>
                    <a:pt x="1507" y="2321"/>
                  </a:lnTo>
                  <a:lnTo>
                    <a:pt x="1507" y="2321"/>
                  </a:lnTo>
                  <a:lnTo>
                    <a:pt x="1496" y="2321"/>
                  </a:lnTo>
                  <a:lnTo>
                    <a:pt x="1487" y="2319"/>
                  </a:lnTo>
                  <a:lnTo>
                    <a:pt x="1481" y="2317"/>
                  </a:lnTo>
                  <a:lnTo>
                    <a:pt x="1472" y="2314"/>
                  </a:lnTo>
                  <a:lnTo>
                    <a:pt x="1472" y="2314"/>
                  </a:lnTo>
                  <a:lnTo>
                    <a:pt x="1472" y="2301"/>
                  </a:lnTo>
                  <a:lnTo>
                    <a:pt x="1472" y="2301"/>
                  </a:lnTo>
                  <a:lnTo>
                    <a:pt x="1470" y="2299"/>
                  </a:lnTo>
                  <a:lnTo>
                    <a:pt x="1470" y="2297"/>
                  </a:lnTo>
                  <a:lnTo>
                    <a:pt x="1463" y="2297"/>
                  </a:lnTo>
                  <a:lnTo>
                    <a:pt x="1459" y="2294"/>
                  </a:lnTo>
                  <a:lnTo>
                    <a:pt x="1459" y="2292"/>
                  </a:lnTo>
                  <a:lnTo>
                    <a:pt x="1456" y="2290"/>
                  </a:lnTo>
                  <a:lnTo>
                    <a:pt x="1456" y="2290"/>
                  </a:lnTo>
                  <a:lnTo>
                    <a:pt x="1454" y="2288"/>
                  </a:lnTo>
                  <a:lnTo>
                    <a:pt x="1454" y="2283"/>
                  </a:lnTo>
                  <a:lnTo>
                    <a:pt x="1454" y="2283"/>
                  </a:lnTo>
                  <a:lnTo>
                    <a:pt x="1452" y="2281"/>
                  </a:lnTo>
                  <a:lnTo>
                    <a:pt x="1450" y="2279"/>
                  </a:lnTo>
                  <a:lnTo>
                    <a:pt x="1450" y="2279"/>
                  </a:lnTo>
                  <a:lnTo>
                    <a:pt x="1452" y="2272"/>
                  </a:lnTo>
                  <a:lnTo>
                    <a:pt x="1452" y="2270"/>
                  </a:lnTo>
                  <a:lnTo>
                    <a:pt x="1450" y="2268"/>
                  </a:lnTo>
                  <a:lnTo>
                    <a:pt x="1450" y="2268"/>
                  </a:lnTo>
                  <a:lnTo>
                    <a:pt x="1447" y="2268"/>
                  </a:lnTo>
                  <a:lnTo>
                    <a:pt x="1447" y="2266"/>
                  </a:lnTo>
                  <a:lnTo>
                    <a:pt x="1450" y="2261"/>
                  </a:lnTo>
                  <a:lnTo>
                    <a:pt x="1450" y="2261"/>
                  </a:lnTo>
                  <a:lnTo>
                    <a:pt x="1447" y="2257"/>
                  </a:lnTo>
                  <a:lnTo>
                    <a:pt x="1445" y="2257"/>
                  </a:lnTo>
                  <a:lnTo>
                    <a:pt x="1441" y="2252"/>
                  </a:lnTo>
                  <a:lnTo>
                    <a:pt x="1441" y="2252"/>
                  </a:lnTo>
                  <a:lnTo>
                    <a:pt x="1443" y="2250"/>
                  </a:lnTo>
                  <a:lnTo>
                    <a:pt x="1443" y="2250"/>
                  </a:lnTo>
                  <a:lnTo>
                    <a:pt x="1445" y="2248"/>
                  </a:lnTo>
                  <a:lnTo>
                    <a:pt x="1445" y="2246"/>
                  </a:lnTo>
                  <a:lnTo>
                    <a:pt x="1445" y="2246"/>
                  </a:lnTo>
                  <a:lnTo>
                    <a:pt x="1441" y="2241"/>
                  </a:lnTo>
                  <a:lnTo>
                    <a:pt x="1441" y="2241"/>
                  </a:lnTo>
                  <a:lnTo>
                    <a:pt x="1439" y="2234"/>
                  </a:lnTo>
                  <a:lnTo>
                    <a:pt x="1434" y="2230"/>
                  </a:lnTo>
                  <a:lnTo>
                    <a:pt x="1434" y="2230"/>
                  </a:lnTo>
                  <a:lnTo>
                    <a:pt x="1434" y="2226"/>
                  </a:lnTo>
                  <a:lnTo>
                    <a:pt x="1436" y="2223"/>
                  </a:lnTo>
                  <a:lnTo>
                    <a:pt x="1439" y="2221"/>
                  </a:lnTo>
                  <a:lnTo>
                    <a:pt x="1439" y="2219"/>
                  </a:lnTo>
                  <a:lnTo>
                    <a:pt x="1439" y="2219"/>
                  </a:lnTo>
                  <a:lnTo>
                    <a:pt x="1434" y="2217"/>
                  </a:lnTo>
                  <a:lnTo>
                    <a:pt x="1430" y="2214"/>
                  </a:lnTo>
                  <a:lnTo>
                    <a:pt x="1430" y="2214"/>
                  </a:lnTo>
                  <a:lnTo>
                    <a:pt x="1432" y="2212"/>
                  </a:lnTo>
                  <a:lnTo>
                    <a:pt x="1436" y="2210"/>
                  </a:lnTo>
                  <a:lnTo>
                    <a:pt x="1439" y="2206"/>
                  </a:lnTo>
                  <a:lnTo>
                    <a:pt x="1434" y="2203"/>
                  </a:lnTo>
                  <a:lnTo>
                    <a:pt x="1434" y="2203"/>
                  </a:lnTo>
                  <a:lnTo>
                    <a:pt x="1434" y="2201"/>
                  </a:lnTo>
                  <a:lnTo>
                    <a:pt x="1436" y="2201"/>
                  </a:lnTo>
                  <a:lnTo>
                    <a:pt x="1441" y="2199"/>
                  </a:lnTo>
                  <a:lnTo>
                    <a:pt x="1441" y="2199"/>
                  </a:lnTo>
                  <a:lnTo>
                    <a:pt x="1441" y="2172"/>
                  </a:lnTo>
                  <a:lnTo>
                    <a:pt x="1441" y="2172"/>
                  </a:lnTo>
                  <a:lnTo>
                    <a:pt x="1436" y="2168"/>
                  </a:lnTo>
                  <a:lnTo>
                    <a:pt x="1430" y="2165"/>
                  </a:lnTo>
                  <a:lnTo>
                    <a:pt x="1430" y="2165"/>
                  </a:lnTo>
                  <a:lnTo>
                    <a:pt x="1439" y="2148"/>
                  </a:lnTo>
                  <a:lnTo>
                    <a:pt x="1441" y="2139"/>
                  </a:lnTo>
                  <a:lnTo>
                    <a:pt x="1439" y="2130"/>
                  </a:lnTo>
                  <a:lnTo>
                    <a:pt x="1439" y="2130"/>
                  </a:lnTo>
                  <a:lnTo>
                    <a:pt x="1445" y="2132"/>
                  </a:lnTo>
                  <a:lnTo>
                    <a:pt x="1447" y="2130"/>
                  </a:lnTo>
                  <a:lnTo>
                    <a:pt x="1452" y="2128"/>
                  </a:lnTo>
                  <a:lnTo>
                    <a:pt x="1456" y="2128"/>
                  </a:lnTo>
                  <a:lnTo>
                    <a:pt x="1456" y="2128"/>
                  </a:lnTo>
                  <a:lnTo>
                    <a:pt x="1456" y="2092"/>
                  </a:lnTo>
                  <a:lnTo>
                    <a:pt x="1456" y="2092"/>
                  </a:lnTo>
                  <a:lnTo>
                    <a:pt x="1463" y="2092"/>
                  </a:lnTo>
                  <a:lnTo>
                    <a:pt x="1467" y="2090"/>
                  </a:lnTo>
                  <a:lnTo>
                    <a:pt x="1470" y="2085"/>
                  </a:lnTo>
                  <a:lnTo>
                    <a:pt x="1470" y="2079"/>
                  </a:lnTo>
                  <a:lnTo>
                    <a:pt x="1472" y="2068"/>
                  </a:lnTo>
                  <a:lnTo>
                    <a:pt x="1474" y="2063"/>
                  </a:lnTo>
                  <a:lnTo>
                    <a:pt x="1476" y="2059"/>
                  </a:lnTo>
                  <a:lnTo>
                    <a:pt x="1476" y="2059"/>
                  </a:lnTo>
                  <a:lnTo>
                    <a:pt x="1472" y="2061"/>
                  </a:lnTo>
                  <a:lnTo>
                    <a:pt x="1470" y="2061"/>
                  </a:lnTo>
                  <a:lnTo>
                    <a:pt x="1467" y="2059"/>
                  </a:lnTo>
                  <a:lnTo>
                    <a:pt x="1467" y="2059"/>
                  </a:lnTo>
                  <a:lnTo>
                    <a:pt x="1463" y="2063"/>
                  </a:lnTo>
                  <a:lnTo>
                    <a:pt x="1459" y="2068"/>
                  </a:lnTo>
                  <a:lnTo>
                    <a:pt x="1459" y="2074"/>
                  </a:lnTo>
                  <a:lnTo>
                    <a:pt x="1456" y="2081"/>
                  </a:lnTo>
                  <a:lnTo>
                    <a:pt x="1456" y="2081"/>
                  </a:lnTo>
                  <a:lnTo>
                    <a:pt x="1450" y="2077"/>
                  </a:lnTo>
                  <a:lnTo>
                    <a:pt x="1445" y="2072"/>
                  </a:lnTo>
                  <a:lnTo>
                    <a:pt x="1445" y="2065"/>
                  </a:lnTo>
                  <a:lnTo>
                    <a:pt x="1445" y="2065"/>
                  </a:lnTo>
                  <a:lnTo>
                    <a:pt x="1445" y="2063"/>
                  </a:lnTo>
                  <a:lnTo>
                    <a:pt x="1445" y="2061"/>
                  </a:lnTo>
                  <a:lnTo>
                    <a:pt x="1447" y="2057"/>
                  </a:lnTo>
                  <a:lnTo>
                    <a:pt x="1452" y="2054"/>
                  </a:lnTo>
                  <a:lnTo>
                    <a:pt x="1454" y="2052"/>
                  </a:lnTo>
                  <a:lnTo>
                    <a:pt x="1454" y="2052"/>
                  </a:lnTo>
                  <a:lnTo>
                    <a:pt x="1454" y="2052"/>
                  </a:lnTo>
                  <a:lnTo>
                    <a:pt x="1450" y="2048"/>
                  </a:lnTo>
                  <a:lnTo>
                    <a:pt x="1452" y="2050"/>
                  </a:lnTo>
                  <a:lnTo>
                    <a:pt x="1456" y="2050"/>
                  </a:lnTo>
                  <a:lnTo>
                    <a:pt x="1461" y="2048"/>
                  </a:lnTo>
                  <a:lnTo>
                    <a:pt x="1461" y="2048"/>
                  </a:lnTo>
                  <a:lnTo>
                    <a:pt x="1461" y="2032"/>
                  </a:lnTo>
                  <a:lnTo>
                    <a:pt x="1459" y="2019"/>
                  </a:lnTo>
                  <a:lnTo>
                    <a:pt x="1456" y="2005"/>
                  </a:lnTo>
                  <a:lnTo>
                    <a:pt x="1456" y="1994"/>
                  </a:lnTo>
                  <a:lnTo>
                    <a:pt x="1456" y="1994"/>
                  </a:lnTo>
                  <a:lnTo>
                    <a:pt x="1465" y="1994"/>
                  </a:lnTo>
                  <a:lnTo>
                    <a:pt x="1465" y="1994"/>
                  </a:lnTo>
                  <a:lnTo>
                    <a:pt x="1463" y="1983"/>
                  </a:lnTo>
                  <a:lnTo>
                    <a:pt x="1463" y="1974"/>
                  </a:lnTo>
                  <a:lnTo>
                    <a:pt x="1465" y="1952"/>
                  </a:lnTo>
                  <a:lnTo>
                    <a:pt x="1465" y="1952"/>
                  </a:lnTo>
                  <a:lnTo>
                    <a:pt x="1479" y="1934"/>
                  </a:lnTo>
                  <a:lnTo>
                    <a:pt x="1481" y="1925"/>
                  </a:lnTo>
                  <a:lnTo>
                    <a:pt x="1481" y="1919"/>
                  </a:lnTo>
                  <a:lnTo>
                    <a:pt x="1481" y="1914"/>
                  </a:lnTo>
                  <a:lnTo>
                    <a:pt x="1481" y="1914"/>
                  </a:lnTo>
                  <a:lnTo>
                    <a:pt x="1483" y="1919"/>
                  </a:lnTo>
                  <a:lnTo>
                    <a:pt x="1485" y="1917"/>
                  </a:lnTo>
                  <a:lnTo>
                    <a:pt x="1487" y="1908"/>
                  </a:lnTo>
                  <a:lnTo>
                    <a:pt x="1490" y="1901"/>
                  </a:lnTo>
                  <a:lnTo>
                    <a:pt x="1492" y="1899"/>
                  </a:lnTo>
                  <a:lnTo>
                    <a:pt x="1494" y="1903"/>
                  </a:lnTo>
                  <a:lnTo>
                    <a:pt x="1494" y="1903"/>
                  </a:lnTo>
                  <a:lnTo>
                    <a:pt x="1494" y="1890"/>
                  </a:lnTo>
                  <a:lnTo>
                    <a:pt x="1492" y="1877"/>
                  </a:lnTo>
                  <a:lnTo>
                    <a:pt x="1492" y="1877"/>
                  </a:lnTo>
                  <a:lnTo>
                    <a:pt x="1487" y="1868"/>
                  </a:lnTo>
                  <a:lnTo>
                    <a:pt x="1483" y="1861"/>
                  </a:lnTo>
                  <a:lnTo>
                    <a:pt x="1483" y="1861"/>
                  </a:lnTo>
                  <a:lnTo>
                    <a:pt x="1483" y="1856"/>
                  </a:lnTo>
                  <a:lnTo>
                    <a:pt x="1485" y="1854"/>
                  </a:lnTo>
                  <a:lnTo>
                    <a:pt x="1487" y="1850"/>
                  </a:lnTo>
                  <a:lnTo>
                    <a:pt x="1487" y="1850"/>
                  </a:lnTo>
                  <a:lnTo>
                    <a:pt x="1487" y="1836"/>
                  </a:lnTo>
                  <a:lnTo>
                    <a:pt x="1490" y="1834"/>
                  </a:lnTo>
                  <a:lnTo>
                    <a:pt x="1494" y="1839"/>
                  </a:lnTo>
                  <a:lnTo>
                    <a:pt x="1494" y="1839"/>
                  </a:lnTo>
                  <a:lnTo>
                    <a:pt x="1494" y="1823"/>
                  </a:lnTo>
                  <a:lnTo>
                    <a:pt x="1499" y="1808"/>
                  </a:lnTo>
                  <a:lnTo>
                    <a:pt x="1499" y="1808"/>
                  </a:lnTo>
                  <a:lnTo>
                    <a:pt x="1501" y="1803"/>
                  </a:lnTo>
                  <a:lnTo>
                    <a:pt x="1499" y="1796"/>
                  </a:lnTo>
                  <a:lnTo>
                    <a:pt x="1499" y="1796"/>
                  </a:lnTo>
                  <a:lnTo>
                    <a:pt x="1503" y="1788"/>
                  </a:lnTo>
                  <a:lnTo>
                    <a:pt x="1503" y="1781"/>
                  </a:lnTo>
                  <a:lnTo>
                    <a:pt x="1503" y="1776"/>
                  </a:lnTo>
                  <a:lnTo>
                    <a:pt x="1503" y="1776"/>
                  </a:lnTo>
                  <a:lnTo>
                    <a:pt x="1501" y="1776"/>
                  </a:lnTo>
                  <a:lnTo>
                    <a:pt x="1501" y="1774"/>
                  </a:lnTo>
                  <a:lnTo>
                    <a:pt x="1503" y="1765"/>
                  </a:lnTo>
                  <a:lnTo>
                    <a:pt x="1503" y="1765"/>
                  </a:lnTo>
                  <a:lnTo>
                    <a:pt x="1503" y="1750"/>
                  </a:lnTo>
                  <a:lnTo>
                    <a:pt x="1503" y="1750"/>
                  </a:lnTo>
                  <a:lnTo>
                    <a:pt x="1505" y="1745"/>
                  </a:lnTo>
                  <a:lnTo>
                    <a:pt x="1507" y="1739"/>
                  </a:lnTo>
                  <a:lnTo>
                    <a:pt x="1507" y="1739"/>
                  </a:lnTo>
                  <a:lnTo>
                    <a:pt x="1505" y="1719"/>
                  </a:lnTo>
                  <a:lnTo>
                    <a:pt x="1507" y="1699"/>
                  </a:lnTo>
                  <a:lnTo>
                    <a:pt x="1507" y="1699"/>
                  </a:lnTo>
                  <a:lnTo>
                    <a:pt x="1510" y="1692"/>
                  </a:lnTo>
                  <a:lnTo>
                    <a:pt x="1510" y="1685"/>
                  </a:lnTo>
                  <a:lnTo>
                    <a:pt x="1510" y="1685"/>
                  </a:lnTo>
                  <a:lnTo>
                    <a:pt x="1507" y="1676"/>
                  </a:lnTo>
                  <a:lnTo>
                    <a:pt x="1503" y="1670"/>
                  </a:lnTo>
                  <a:lnTo>
                    <a:pt x="1501" y="1661"/>
                  </a:lnTo>
                  <a:lnTo>
                    <a:pt x="1499" y="1652"/>
                  </a:lnTo>
                  <a:lnTo>
                    <a:pt x="1499" y="1652"/>
                  </a:lnTo>
                  <a:lnTo>
                    <a:pt x="1496" y="1650"/>
                  </a:lnTo>
                  <a:lnTo>
                    <a:pt x="1494" y="1650"/>
                  </a:lnTo>
                  <a:lnTo>
                    <a:pt x="1492" y="1652"/>
                  </a:lnTo>
                  <a:lnTo>
                    <a:pt x="1487" y="1652"/>
                  </a:lnTo>
                  <a:lnTo>
                    <a:pt x="1487" y="1652"/>
                  </a:lnTo>
                  <a:lnTo>
                    <a:pt x="1483" y="1645"/>
                  </a:lnTo>
                  <a:lnTo>
                    <a:pt x="1476" y="1639"/>
                  </a:lnTo>
                  <a:lnTo>
                    <a:pt x="1467" y="1634"/>
                  </a:lnTo>
                  <a:lnTo>
                    <a:pt x="1461" y="1632"/>
                  </a:lnTo>
                  <a:lnTo>
                    <a:pt x="1461" y="1632"/>
                  </a:lnTo>
                  <a:lnTo>
                    <a:pt x="1456" y="1628"/>
                  </a:lnTo>
                  <a:lnTo>
                    <a:pt x="1454" y="1625"/>
                  </a:lnTo>
                  <a:lnTo>
                    <a:pt x="1454" y="1625"/>
                  </a:lnTo>
                  <a:lnTo>
                    <a:pt x="1454" y="1625"/>
                  </a:lnTo>
                  <a:lnTo>
                    <a:pt x="1450" y="1628"/>
                  </a:lnTo>
                  <a:lnTo>
                    <a:pt x="1450" y="1628"/>
                  </a:lnTo>
                  <a:lnTo>
                    <a:pt x="1450" y="1623"/>
                  </a:lnTo>
                  <a:lnTo>
                    <a:pt x="1450" y="1621"/>
                  </a:lnTo>
                  <a:lnTo>
                    <a:pt x="1450" y="1621"/>
                  </a:lnTo>
                  <a:lnTo>
                    <a:pt x="1445" y="1621"/>
                  </a:lnTo>
                  <a:lnTo>
                    <a:pt x="1441" y="1621"/>
                  </a:lnTo>
                  <a:lnTo>
                    <a:pt x="1439" y="1619"/>
                  </a:lnTo>
                  <a:lnTo>
                    <a:pt x="1441" y="1614"/>
                  </a:lnTo>
                  <a:lnTo>
                    <a:pt x="1441" y="1614"/>
                  </a:lnTo>
                  <a:lnTo>
                    <a:pt x="1441" y="1612"/>
                  </a:lnTo>
                  <a:lnTo>
                    <a:pt x="1436" y="1610"/>
                  </a:lnTo>
                  <a:lnTo>
                    <a:pt x="1430" y="1612"/>
                  </a:lnTo>
                  <a:lnTo>
                    <a:pt x="1427" y="1610"/>
                  </a:lnTo>
                  <a:lnTo>
                    <a:pt x="1427" y="1610"/>
                  </a:lnTo>
                  <a:lnTo>
                    <a:pt x="1427" y="1605"/>
                  </a:lnTo>
                  <a:lnTo>
                    <a:pt x="1427" y="1603"/>
                  </a:lnTo>
                  <a:lnTo>
                    <a:pt x="1427" y="1603"/>
                  </a:lnTo>
                  <a:lnTo>
                    <a:pt x="1419" y="1599"/>
                  </a:lnTo>
                  <a:lnTo>
                    <a:pt x="1419" y="1599"/>
                  </a:lnTo>
                  <a:lnTo>
                    <a:pt x="1412" y="1588"/>
                  </a:lnTo>
                  <a:lnTo>
                    <a:pt x="1410" y="1581"/>
                  </a:lnTo>
                  <a:lnTo>
                    <a:pt x="1407" y="1572"/>
                  </a:lnTo>
                  <a:lnTo>
                    <a:pt x="1407" y="1572"/>
                  </a:lnTo>
                  <a:lnTo>
                    <a:pt x="1407" y="1570"/>
                  </a:lnTo>
                  <a:lnTo>
                    <a:pt x="1405" y="1570"/>
                  </a:lnTo>
                  <a:lnTo>
                    <a:pt x="1401" y="1567"/>
                  </a:lnTo>
                  <a:lnTo>
                    <a:pt x="1401" y="1567"/>
                  </a:lnTo>
                  <a:lnTo>
                    <a:pt x="1399" y="1563"/>
                  </a:lnTo>
                  <a:lnTo>
                    <a:pt x="1399" y="1559"/>
                  </a:lnTo>
                  <a:lnTo>
                    <a:pt x="1396" y="1552"/>
                  </a:lnTo>
                  <a:lnTo>
                    <a:pt x="1394" y="1550"/>
                  </a:lnTo>
                  <a:lnTo>
                    <a:pt x="1392" y="1550"/>
                  </a:lnTo>
                  <a:lnTo>
                    <a:pt x="1392" y="1550"/>
                  </a:lnTo>
                  <a:lnTo>
                    <a:pt x="1390" y="1547"/>
                  </a:lnTo>
                  <a:lnTo>
                    <a:pt x="1387" y="1545"/>
                  </a:lnTo>
                  <a:lnTo>
                    <a:pt x="1385" y="1536"/>
                  </a:lnTo>
                  <a:lnTo>
                    <a:pt x="1381" y="1527"/>
                  </a:lnTo>
                  <a:lnTo>
                    <a:pt x="1376" y="1519"/>
                  </a:lnTo>
                  <a:lnTo>
                    <a:pt x="1376" y="1519"/>
                  </a:lnTo>
                  <a:lnTo>
                    <a:pt x="1363" y="1496"/>
                  </a:lnTo>
                  <a:lnTo>
                    <a:pt x="1363" y="1496"/>
                  </a:lnTo>
                  <a:lnTo>
                    <a:pt x="1358" y="1492"/>
                  </a:lnTo>
                  <a:lnTo>
                    <a:pt x="1354" y="1487"/>
                  </a:lnTo>
                  <a:lnTo>
                    <a:pt x="1354" y="1487"/>
                  </a:lnTo>
                  <a:lnTo>
                    <a:pt x="1354" y="1485"/>
                  </a:lnTo>
                  <a:lnTo>
                    <a:pt x="1354" y="1481"/>
                  </a:lnTo>
                  <a:lnTo>
                    <a:pt x="1354" y="1481"/>
                  </a:lnTo>
                  <a:lnTo>
                    <a:pt x="1352" y="1479"/>
                  </a:lnTo>
                  <a:lnTo>
                    <a:pt x="1350" y="1479"/>
                  </a:lnTo>
                  <a:lnTo>
                    <a:pt x="1347" y="1476"/>
                  </a:lnTo>
                  <a:lnTo>
                    <a:pt x="1347" y="1476"/>
                  </a:lnTo>
                  <a:lnTo>
                    <a:pt x="1343" y="1465"/>
                  </a:lnTo>
                  <a:lnTo>
                    <a:pt x="1341" y="1461"/>
                  </a:lnTo>
                  <a:lnTo>
                    <a:pt x="1338" y="1470"/>
                  </a:lnTo>
                  <a:lnTo>
                    <a:pt x="1338" y="1470"/>
                  </a:lnTo>
                  <a:lnTo>
                    <a:pt x="1336" y="1467"/>
                  </a:lnTo>
                  <a:lnTo>
                    <a:pt x="1334" y="1463"/>
                  </a:lnTo>
                  <a:lnTo>
                    <a:pt x="1334" y="1454"/>
                  </a:lnTo>
                  <a:lnTo>
                    <a:pt x="1336" y="1445"/>
                  </a:lnTo>
                  <a:lnTo>
                    <a:pt x="1336" y="1436"/>
                  </a:lnTo>
                  <a:lnTo>
                    <a:pt x="1336" y="1436"/>
                  </a:lnTo>
                  <a:lnTo>
                    <a:pt x="1341" y="1434"/>
                  </a:lnTo>
                  <a:lnTo>
                    <a:pt x="1345" y="1430"/>
                  </a:lnTo>
                  <a:lnTo>
                    <a:pt x="1347" y="1425"/>
                  </a:lnTo>
                  <a:lnTo>
                    <a:pt x="1350" y="1421"/>
                  </a:lnTo>
                  <a:lnTo>
                    <a:pt x="1350" y="1421"/>
                  </a:lnTo>
                  <a:lnTo>
                    <a:pt x="1350" y="1414"/>
                  </a:lnTo>
                  <a:lnTo>
                    <a:pt x="1347" y="1412"/>
                  </a:lnTo>
                  <a:lnTo>
                    <a:pt x="1343" y="1410"/>
                  </a:lnTo>
                  <a:lnTo>
                    <a:pt x="1338" y="1410"/>
                  </a:lnTo>
                  <a:lnTo>
                    <a:pt x="1338" y="1410"/>
                  </a:lnTo>
                  <a:lnTo>
                    <a:pt x="1341" y="1401"/>
                  </a:lnTo>
                  <a:lnTo>
                    <a:pt x="1341" y="1394"/>
                  </a:lnTo>
                  <a:lnTo>
                    <a:pt x="1343" y="1387"/>
                  </a:lnTo>
                  <a:lnTo>
                    <a:pt x="1343" y="1379"/>
                  </a:lnTo>
                  <a:lnTo>
                    <a:pt x="1343" y="1379"/>
                  </a:lnTo>
                  <a:lnTo>
                    <a:pt x="1347" y="1376"/>
                  </a:lnTo>
                  <a:lnTo>
                    <a:pt x="1354" y="1374"/>
                  </a:lnTo>
                  <a:lnTo>
                    <a:pt x="1354" y="1374"/>
                  </a:lnTo>
                  <a:lnTo>
                    <a:pt x="1354" y="1370"/>
                  </a:lnTo>
                  <a:lnTo>
                    <a:pt x="1354" y="1363"/>
                  </a:lnTo>
                  <a:lnTo>
                    <a:pt x="1354" y="1363"/>
                  </a:lnTo>
                  <a:lnTo>
                    <a:pt x="1358" y="1363"/>
                  </a:lnTo>
                  <a:lnTo>
                    <a:pt x="1363" y="1363"/>
                  </a:lnTo>
                  <a:lnTo>
                    <a:pt x="1363" y="1363"/>
                  </a:lnTo>
                  <a:lnTo>
                    <a:pt x="1363" y="1359"/>
                  </a:lnTo>
                  <a:lnTo>
                    <a:pt x="1363" y="1359"/>
                  </a:lnTo>
                  <a:lnTo>
                    <a:pt x="1367" y="1356"/>
                  </a:lnTo>
                  <a:lnTo>
                    <a:pt x="1370" y="1352"/>
                  </a:lnTo>
                  <a:lnTo>
                    <a:pt x="1370" y="1352"/>
                  </a:lnTo>
                  <a:lnTo>
                    <a:pt x="1365" y="1352"/>
                  </a:lnTo>
                  <a:lnTo>
                    <a:pt x="1365" y="1352"/>
                  </a:lnTo>
                  <a:lnTo>
                    <a:pt x="1367" y="1350"/>
                  </a:lnTo>
                  <a:lnTo>
                    <a:pt x="1367" y="1347"/>
                  </a:lnTo>
                  <a:lnTo>
                    <a:pt x="1370" y="1347"/>
                  </a:lnTo>
                  <a:lnTo>
                    <a:pt x="1370" y="1347"/>
                  </a:lnTo>
                  <a:lnTo>
                    <a:pt x="1374" y="1352"/>
                  </a:lnTo>
                  <a:lnTo>
                    <a:pt x="1374" y="1347"/>
                  </a:lnTo>
                  <a:lnTo>
                    <a:pt x="1376" y="1343"/>
                  </a:lnTo>
                  <a:lnTo>
                    <a:pt x="1378" y="1341"/>
                  </a:lnTo>
                  <a:lnTo>
                    <a:pt x="1381" y="1341"/>
                  </a:lnTo>
                  <a:lnTo>
                    <a:pt x="1381" y="1341"/>
                  </a:lnTo>
                  <a:lnTo>
                    <a:pt x="1385" y="1339"/>
                  </a:lnTo>
                  <a:lnTo>
                    <a:pt x="1385" y="1334"/>
                  </a:lnTo>
                  <a:lnTo>
                    <a:pt x="1385" y="1330"/>
                  </a:lnTo>
                  <a:lnTo>
                    <a:pt x="1387" y="1325"/>
                  </a:lnTo>
                  <a:lnTo>
                    <a:pt x="1387" y="1325"/>
                  </a:lnTo>
                  <a:lnTo>
                    <a:pt x="1390" y="1323"/>
                  </a:lnTo>
                  <a:lnTo>
                    <a:pt x="1396" y="1319"/>
                  </a:lnTo>
                  <a:lnTo>
                    <a:pt x="1399" y="1310"/>
                  </a:lnTo>
                  <a:lnTo>
                    <a:pt x="1399" y="1305"/>
                  </a:lnTo>
                  <a:lnTo>
                    <a:pt x="1396" y="1303"/>
                  </a:lnTo>
                  <a:lnTo>
                    <a:pt x="1396" y="1303"/>
                  </a:lnTo>
                  <a:lnTo>
                    <a:pt x="1394" y="1301"/>
                  </a:lnTo>
                  <a:lnTo>
                    <a:pt x="1394" y="1299"/>
                  </a:lnTo>
                  <a:lnTo>
                    <a:pt x="1396" y="1299"/>
                  </a:lnTo>
                  <a:lnTo>
                    <a:pt x="1396" y="1294"/>
                  </a:lnTo>
                  <a:lnTo>
                    <a:pt x="1396" y="1294"/>
                  </a:lnTo>
                  <a:lnTo>
                    <a:pt x="1392" y="1272"/>
                  </a:lnTo>
                  <a:lnTo>
                    <a:pt x="1392" y="1258"/>
                  </a:lnTo>
                  <a:lnTo>
                    <a:pt x="1392" y="1250"/>
                  </a:lnTo>
                  <a:lnTo>
                    <a:pt x="1392" y="1250"/>
                  </a:lnTo>
                  <a:lnTo>
                    <a:pt x="1385" y="1250"/>
                  </a:lnTo>
                  <a:lnTo>
                    <a:pt x="1381" y="1247"/>
                  </a:lnTo>
                  <a:lnTo>
                    <a:pt x="1374" y="1245"/>
                  </a:lnTo>
                  <a:lnTo>
                    <a:pt x="1365" y="1241"/>
                  </a:lnTo>
                  <a:lnTo>
                    <a:pt x="1361" y="1241"/>
                  </a:lnTo>
                  <a:lnTo>
                    <a:pt x="1354" y="1241"/>
                  </a:lnTo>
                  <a:lnTo>
                    <a:pt x="1354" y="1241"/>
                  </a:lnTo>
                  <a:lnTo>
                    <a:pt x="1352" y="1243"/>
                  </a:lnTo>
                  <a:lnTo>
                    <a:pt x="1352" y="1247"/>
                  </a:lnTo>
                  <a:lnTo>
                    <a:pt x="1352" y="1250"/>
                  </a:lnTo>
                  <a:lnTo>
                    <a:pt x="1350" y="1256"/>
                  </a:lnTo>
                  <a:lnTo>
                    <a:pt x="1350" y="1256"/>
                  </a:lnTo>
                  <a:lnTo>
                    <a:pt x="1338" y="1254"/>
                  </a:lnTo>
                  <a:lnTo>
                    <a:pt x="1327" y="1252"/>
                  </a:lnTo>
                  <a:lnTo>
                    <a:pt x="1316" y="1247"/>
                  </a:lnTo>
                  <a:lnTo>
                    <a:pt x="1305" y="1245"/>
                  </a:lnTo>
                  <a:lnTo>
                    <a:pt x="1305" y="1245"/>
                  </a:lnTo>
                  <a:lnTo>
                    <a:pt x="1303" y="1241"/>
                  </a:lnTo>
                  <a:lnTo>
                    <a:pt x="1301" y="1238"/>
                  </a:lnTo>
                  <a:lnTo>
                    <a:pt x="1296" y="1236"/>
                  </a:lnTo>
                  <a:lnTo>
                    <a:pt x="1296" y="1230"/>
                  </a:lnTo>
                  <a:lnTo>
                    <a:pt x="1296" y="1230"/>
                  </a:lnTo>
                  <a:lnTo>
                    <a:pt x="1290" y="1227"/>
                  </a:lnTo>
                  <a:lnTo>
                    <a:pt x="1285" y="1227"/>
                  </a:lnTo>
                  <a:lnTo>
                    <a:pt x="1283" y="1225"/>
                  </a:lnTo>
                  <a:lnTo>
                    <a:pt x="1283" y="1225"/>
                  </a:lnTo>
                  <a:lnTo>
                    <a:pt x="1283" y="1223"/>
                  </a:lnTo>
                  <a:lnTo>
                    <a:pt x="1283" y="1218"/>
                  </a:lnTo>
                  <a:lnTo>
                    <a:pt x="1283" y="1218"/>
                  </a:lnTo>
                  <a:lnTo>
                    <a:pt x="1278" y="1218"/>
                  </a:lnTo>
                  <a:lnTo>
                    <a:pt x="1274" y="1218"/>
                  </a:lnTo>
                  <a:lnTo>
                    <a:pt x="1274" y="1218"/>
                  </a:lnTo>
                  <a:lnTo>
                    <a:pt x="1274" y="1214"/>
                  </a:lnTo>
                  <a:lnTo>
                    <a:pt x="1272" y="1212"/>
                  </a:lnTo>
                  <a:lnTo>
                    <a:pt x="1270" y="1207"/>
                  </a:lnTo>
                  <a:lnTo>
                    <a:pt x="1267" y="1207"/>
                  </a:lnTo>
                  <a:lnTo>
                    <a:pt x="1267" y="1207"/>
                  </a:lnTo>
                  <a:lnTo>
                    <a:pt x="1267" y="1201"/>
                  </a:lnTo>
                  <a:lnTo>
                    <a:pt x="1270" y="1198"/>
                  </a:lnTo>
                  <a:lnTo>
                    <a:pt x="1270" y="1196"/>
                  </a:lnTo>
                  <a:lnTo>
                    <a:pt x="1267" y="1192"/>
                  </a:lnTo>
                  <a:lnTo>
                    <a:pt x="1267" y="1192"/>
                  </a:lnTo>
                  <a:lnTo>
                    <a:pt x="1265" y="1190"/>
                  </a:lnTo>
                  <a:lnTo>
                    <a:pt x="1265" y="1190"/>
                  </a:lnTo>
                  <a:lnTo>
                    <a:pt x="1263" y="1192"/>
                  </a:lnTo>
                  <a:lnTo>
                    <a:pt x="1263" y="1192"/>
                  </a:lnTo>
                  <a:lnTo>
                    <a:pt x="1256" y="1185"/>
                  </a:lnTo>
                  <a:lnTo>
                    <a:pt x="1252" y="1181"/>
                  </a:lnTo>
                  <a:lnTo>
                    <a:pt x="1243" y="1181"/>
                  </a:lnTo>
                  <a:lnTo>
                    <a:pt x="1243" y="1181"/>
                  </a:lnTo>
                  <a:lnTo>
                    <a:pt x="1245" y="1176"/>
                  </a:lnTo>
                  <a:lnTo>
                    <a:pt x="1245" y="1174"/>
                  </a:lnTo>
                  <a:lnTo>
                    <a:pt x="1241" y="1174"/>
                  </a:lnTo>
                  <a:lnTo>
                    <a:pt x="1236" y="1172"/>
                  </a:lnTo>
                  <a:lnTo>
                    <a:pt x="1236" y="1170"/>
                  </a:lnTo>
                  <a:lnTo>
                    <a:pt x="1236" y="1165"/>
                  </a:lnTo>
                  <a:lnTo>
                    <a:pt x="1236" y="1165"/>
                  </a:lnTo>
                  <a:lnTo>
                    <a:pt x="1223" y="1165"/>
                  </a:lnTo>
                  <a:lnTo>
                    <a:pt x="1218" y="1165"/>
                  </a:lnTo>
                  <a:lnTo>
                    <a:pt x="1216" y="1165"/>
                  </a:lnTo>
                  <a:lnTo>
                    <a:pt x="1218" y="1165"/>
                  </a:lnTo>
                  <a:lnTo>
                    <a:pt x="1218" y="1165"/>
                  </a:lnTo>
                  <a:lnTo>
                    <a:pt x="1216" y="1163"/>
                  </a:lnTo>
                  <a:lnTo>
                    <a:pt x="1214" y="1163"/>
                  </a:lnTo>
                  <a:lnTo>
                    <a:pt x="1214" y="1161"/>
                  </a:lnTo>
                  <a:lnTo>
                    <a:pt x="1214" y="1158"/>
                  </a:lnTo>
                  <a:lnTo>
                    <a:pt x="1214" y="1158"/>
                  </a:lnTo>
                  <a:lnTo>
                    <a:pt x="1210" y="1158"/>
                  </a:lnTo>
                  <a:lnTo>
                    <a:pt x="1205" y="1158"/>
                  </a:lnTo>
                  <a:lnTo>
                    <a:pt x="1205" y="1158"/>
                  </a:lnTo>
                  <a:lnTo>
                    <a:pt x="1198" y="1154"/>
                  </a:lnTo>
                  <a:lnTo>
                    <a:pt x="1192" y="1154"/>
                  </a:lnTo>
                  <a:lnTo>
                    <a:pt x="1183" y="1154"/>
                  </a:lnTo>
                  <a:lnTo>
                    <a:pt x="1183" y="1154"/>
                  </a:lnTo>
                  <a:lnTo>
                    <a:pt x="1185" y="1150"/>
                  </a:lnTo>
                  <a:lnTo>
                    <a:pt x="1183" y="1147"/>
                  </a:lnTo>
                  <a:lnTo>
                    <a:pt x="1181" y="1145"/>
                  </a:lnTo>
                  <a:lnTo>
                    <a:pt x="1174" y="1145"/>
                  </a:lnTo>
                  <a:lnTo>
                    <a:pt x="1167" y="1143"/>
                  </a:lnTo>
                  <a:lnTo>
                    <a:pt x="1167" y="1143"/>
                  </a:lnTo>
                  <a:lnTo>
                    <a:pt x="1167" y="1138"/>
                  </a:lnTo>
                  <a:lnTo>
                    <a:pt x="1167" y="1134"/>
                  </a:lnTo>
                  <a:lnTo>
                    <a:pt x="1167" y="1134"/>
                  </a:lnTo>
                  <a:lnTo>
                    <a:pt x="1165" y="1134"/>
                  </a:lnTo>
                  <a:lnTo>
                    <a:pt x="1161" y="1134"/>
                  </a:lnTo>
                  <a:lnTo>
                    <a:pt x="1161" y="1134"/>
                  </a:lnTo>
                  <a:lnTo>
                    <a:pt x="1161" y="1132"/>
                  </a:lnTo>
                  <a:lnTo>
                    <a:pt x="1161" y="1127"/>
                  </a:lnTo>
                  <a:lnTo>
                    <a:pt x="1161" y="1127"/>
                  </a:lnTo>
                  <a:lnTo>
                    <a:pt x="1156" y="1127"/>
                  </a:lnTo>
                  <a:lnTo>
                    <a:pt x="1152" y="1127"/>
                  </a:lnTo>
                  <a:lnTo>
                    <a:pt x="1152" y="1127"/>
                  </a:lnTo>
                  <a:lnTo>
                    <a:pt x="1152" y="1123"/>
                  </a:lnTo>
                  <a:lnTo>
                    <a:pt x="1152" y="1121"/>
                  </a:lnTo>
                  <a:lnTo>
                    <a:pt x="1152" y="1121"/>
                  </a:lnTo>
                  <a:lnTo>
                    <a:pt x="1152" y="1118"/>
                  </a:lnTo>
                  <a:lnTo>
                    <a:pt x="1149" y="1121"/>
                  </a:lnTo>
                  <a:lnTo>
                    <a:pt x="1149" y="1123"/>
                  </a:lnTo>
                  <a:lnTo>
                    <a:pt x="1149" y="1123"/>
                  </a:lnTo>
                  <a:lnTo>
                    <a:pt x="1143" y="1121"/>
                  </a:lnTo>
                  <a:lnTo>
                    <a:pt x="1138" y="1116"/>
                  </a:lnTo>
                  <a:lnTo>
                    <a:pt x="1138" y="1116"/>
                  </a:lnTo>
                  <a:lnTo>
                    <a:pt x="1134" y="1118"/>
                  </a:lnTo>
                  <a:lnTo>
                    <a:pt x="1132" y="1118"/>
                  </a:lnTo>
                  <a:lnTo>
                    <a:pt x="1129" y="1116"/>
                  </a:lnTo>
                  <a:lnTo>
                    <a:pt x="1125" y="1116"/>
                  </a:lnTo>
                  <a:lnTo>
                    <a:pt x="1125" y="1116"/>
                  </a:lnTo>
                  <a:lnTo>
                    <a:pt x="1116" y="1121"/>
                  </a:lnTo>
                  <a:lnTo>
                    <a:pt x="1112" y="1123"/>
                  </a:lnTo>
                  <a:lnTo>
                    <a:pt x="1107" y="1123"/>
                  </a:lnTo>
                  <a:lnTo>
                    <a:pt x="1107" y="1123"/>
                  </a:lnTo>
                  <a:lnTo>
                    <a:pt x="1103" y="1123"/>
                  </a:lnTo>
                  <a:lnTo>
                    <a:pt x="1098" y="1121"/>
                  </a:lnTo>
                  <a:lnTo>
                    <a:pt x="1092" y="1121"/>
                  </a:lnTo>
                  <a:lnTo>
                    <a:pt x="1092" y="1121"/>
                  </a:lnTo>
                  <a:lnTo>
                    <a:pt x="1087" y="1121"/>
                  </a:lnTo>
                  <a:lnTo>
                    <a:pt x="1083" y="1121"/>
                  </a:lnTo>
                  <a:lnTo>
                    <a:pt x="1081" y="1123"/>
                  </a:lnTo>
                  <a:lnTo>
                    <a:pt x="1076" y="1121"/>
                  </a:lnTo>
                  <a:lnTo>
                    <a:pt x="1076" y="1121"/>
                  </a:lnTo>
                  <a:lnTo>
                    <a:pt x="1074" y="1118"/>
                  </a:lnTo>
                  <a:lnTo>
                    <a:pt x="1069" y="1118"/>
                  </a:lnTo>
                  <a:lnTo>
                    <a:pt x="1065" y="1118"/>
                  </a:lnTo>
                  <a:lnTo>
                    <a:pt x="1058" y="1116"/>
                  </a:lnTo>
                  <a:lnTo>
                    <a:pt x="1058" y="1116"/>
                  </a:lnTo>
                  <a:lnTo>
                    <a:pt x="1056" y="1112"/>
                  </a:lnTo>
                  <a:lnTo>
                    <a:pt x="1054" y="1107"/>
                  </a:lnTo>
                  <a:lnTo>
                    <a:pt x="1054" y="1107"/>
                  </a:lnTo>
                  <a:lnTo>
                    <a:pt x="1049" y="1107"/>
                  </a:lnTo>
                  <a:lnTo>
                    <a:pt x="1047" y="1107"/>
                  </a:lnTo>
                  <a:lnTo>
                    <a:pt x="1047" y="1107"/>
                  </a:lnTo>
                  <a:lnTo>
                    <a:pt x="1036" y="1105"/>
                  </a:lnTo>
                  <a:lnTo>
                    <a:pt x="1032" y="1101"/>
                  </a:lnTo>
                  <a:lnTo>
                    <a:pt x="1032" y="1098"/>
                  </a:lnTo>
                  <a:lnTo>
                    <a:pt x="1034" y="1096"/>
                  </a:lnTo>
                  <a:lnTo>
                    <a:pt x="1034" y="1096"/>
                  </a:lnTo>
                  <a:lnTo>
                    <a:pt x="1027" y="1096"/>
                  </a:lnTo>
                  <a:lnTo>
                    <a:pt x="1023" y="1094"/>
                  </a:lnTo>
                  <a:lnTo>
                    <a:pt x="1018" y="1090"/>
                  </a:lnTo>
                  <a:lnTo>
                    <a:pt x="1012" y="1090"/>
                  </a:lnTo>
                  <a:lnTo>
                    <a:pt x="1012" y="1090"/>
                  </a:lnTo>
                  <a:lnTo>
                    <a:pt x="1009" y="1085"/>
                  </a:lnTo>
                  <a:lnTo>
                    <a:pt x="1007" y="1078"/>
                  </a:lnTo>
                  <a:lnTo>
                    <a:pt x="1007" y="1078"/>
                  </a:lnTo>
                  <a:lnTo>
                    <a:pt x="998" y="1074"/>
                  </a:lnTo>
                  <a:lnTo>
                    <a:pt x="989" y="1070"/>
                  </a:lnTo>
                  <a:lnTo>
                    <a:pt x="981" y="1065"/>
                  </a:lnTo>
                  <a:lnTo>
                    <a:pt x="969" y="1063"/>
                  </a:lnTo>
                  <a:lnTo>
                    <a:pt x="969" y="1063"/>
                  </a:lnTo>
                  <a:lnTo>
                    <a:pt x="967" y="1054"/>
                  </a:lnTo>
                  <a:lnTo>
                    <a:pt x="965" y="1045"/>
                  </a:lnTo>
                  <a:lnTo>
                    <a:pt x="963" y="1036"/>
                  </a:lnTo>
                  <a:lnTo>
                    <a:pt x="963" y="1025"/>
                  </a:lnTo>
                  <a:lnTo>
                    <a:pt x="963" y="1025"/>
                  </a:lnTo>
                  <a:lnTo>
                    <a:pt x="961" y="1021"/>
                  </a:lnTo>
                  <a:lnTo>
                    <a:pt x="958" y="1016"/>
                  </a:lnTo>
                  <a:lnTo>
                    <a:pt x="954" y="1014"/>
                  </a:lnTo>
                  <a:lnTo>
                    <a:pt x="949" y="1012"/>
                  </a:lnTo>
                  <a:lnTo>
                    <a:pt x="949" y="1010"/>
                  </a:lnTo>
                  <a:lnTo>
                    <a:pt x="949" y="1007"/>
                  </a:lnTo>
                  <a:lnTo>
                    <a:pt x="952" y="1003"/>
                  </a:lnTo>
                  <a:lnTo>
                    <a:pt x="952" y="1003"/>
                  </a:lnTo>
                  <a:lnTo>
                    <a:pt x="947" y="1003"/>
                  </a:lnTo>
                  <a:lnTo>
                    <a:pt x="943" y="1005"/>
                  </a:lnTo>
                  <a:lnTo>
                    <a:pt x="943" y="1005"/>
                  </a:lnTo>
                  <a:lnTo>
                    <a:pt x="940" y="1005"/>
                  </a:lnTo>
                  <a:lnTo>
                    <a:pt x="940" y="1003"/>
                  </a:lnTo>
                  <a:lnTo>
                    <a:pt x="940" y="998"/>
                  </a:lnTo>
                  <a:lnTo>
                    <a:pt x="940" y="998"/>
                  </a:lnTo>
                  <a:lnTo>
                    <a:pt x="936" y="996"/>
                  </a:lnTo>
                  <a:lnTo>
                    <a:pt x="934" y="994"/>
                  </a:lnTo>
                  <a:lnTo>
                    <a:pt x="929" y="992"/>
                  </a:lnTo>
                  <a:lnTo>
                    <a:pt x="929" y="987"/>
                  </a:lnTo>
                  <a:lnTo>
                    <a:pt x="929" y="987"/>
                  </a:lnTo>
                  <a:lnTo>
                    <a:pt x="927" y="985"/>
                  </a:lnTo>
                  <a:lnTo>
                    <a:pt x="925" y="983"/>
                  </a:lnTo>
                  <a:lnTo>
                    <a:pt x="916" y="983"/>
                  </a:lnTo>
                  <a:lnTo>
                    <a:pt x="916" y="983"/>
                  </a:lnTo>
                  <a:lnTo>
                    <a:pt x="918" y="978"/>
                  </a:lnTo>
                  <a:lnTo>
                    <a:pt x="920" y="978"/>
                  </a:lnTo>
                  <a:lnTo>
                    <a:pt x="920" y="976"/>
                  </a:lnTo>
                  <a:lnTo>
                    <a:pt x="920" y="976"/>
                  </a:lnTo>
                  <a:lnTo>
                    <a:pt x="916" y="967"/>
                  </a:lnTo>
                  <a:lnTo>
                    <a:pt x="916" y="967"/>
                  </a:lnTo>
                  <a:lnTo>
                    <a:pt x="914" y="967"/>
                  </a:lnTo>
                  <a:lnTo>
                    <a:pt x="909" y="967"/>
                  </a:lnTo>
                  <a:lnTo>
                    <a:pt x="909" y="967"/>
                  </a:lnTo>
                  <a:lnTo>
                    <a:pt x="907" y="963"/>
                  </a:lnTo>
                  <a:lnTo>
                    <a:pt x="905" y="956"/>
                  </a:lnTo>
                  <a:lnTo>
                    <a:pt x="905" y="956"/>
                  </a:lnTo>
                  <a:lnTo>
                    <a:pt x="892" y="945"/>
                  </a:lnTo>
                  <a:lnTo>
                    <a:pt x="887" y="938"/>
                  </a:lnTo>
                  <a:lnTo>
                    <a:pt x="883" y="929"/>
                  </a:lnTo>
                  <a:lnTo>
                    <a:pt x="883" y="929"/>
                  </a:lnTo>
                  <a:lnTo>
                    <a:pt x="878" y="927"/>
                  </a:lnTo>
                  <a:lnTo>
                    <a:pt x="876" y="927"/>
                  </a:lnTo>
                  <a:lnTo>
                    <a:pt x="872" y="927"/>
                  </a:lnTo>
                  <a:lnTo>
                    <a:pt x="867" y="925"/>
                  </a:lnTo>
                  <a:lnTo>
                    <a:pt x="867" y="925"/>
                  </a:lnTo>
                  <a:lnTo>
                    <a:pt x="867" y="921"/>
                  </a:lnTo>
                  <a:lnTo>
                    <a:pt x="865" y="918"/>
                  </a:lnTo>
                  <a:lnTo>
                    <a:pt x="860" y="914"/>
                  </a:lnTo>
                  <a:lnTo>
                    <a:pt x="860" y="914"/>
                  </a:lnTo>
                  <a:lnTo>
                    <a:pt x="858" y="909"/>
                  </a:lnTo>
                  <a:lnTo>
                    <a:pt x="858" y="903"/>
                  </a:lnTo>
                  <a:lnTo>
                    <a:pt x="856" y="898"/>
                  </a:lnTo>
                  <a:lnTo>
                    <a:pt x="852" y="896"/>
                  </a:lnTo>
                  <a:lnTo>
                    <a:pt x="849" y="896"/>
                  </a:lnTo>
                  <a:lnTo>
                    <a:pt x="849" y="896"/>
                  </a:lnTo>
                  <a:lnTo>
                    <a:pt x="847" y="883"/>
                  </a:lnTo>
                  <a:lnTo>
                    <a:pt x="845" y="874"/>
                  </a:lnTo>
                  <a:lnTo>
                    <a:pt x="838" y="869"/>
                  </a:lnTo>
                  <a:lnTo>
                    <a:pt x="829" y="865"/>
                  </a:lnTo>
                  <a:lnTo>
                    <a:pt x="829" y="865"/>
                  </a:lnTo>
                  <a:lnTo>
                    <a:pt x="825" y="869"/>
                  </a:lnTo>
                  <a:lnTo>
                    <a:pt x="823" y="876"/>
                  </a:lnTo>
                  <a:lnTo>
                    <a:pt x="823" y="876"/>
                  </a:lnTo>
                  <a:lnTo>
                    <a:pt x="823" y="883"/>
                  </a:lnTo>
                  <a:lnTo>
                    <a:pt x="825" y="885"/>
                  </a:lnTo>
                  <a:lnTo>
                    <a:pt x="834" y="892"/>
                  </a:lnTo>
                  <a:lnTo>
                    <a:pt x="834" y="892"/>
                  </a:lnTo>
                  <a:lnTo>
                    <a:pt x="834" y="896"/>
                  </a:lnTo>
                  <a:lnTo>
                    <a:pt x="834" y="898"/>
                  </a:lnTo>
                  <a:lnTo>
                    <a:pt x="834" y="898"/>
                  </a:lnTo>
                  <a:lnTo>
                    <a:pt x="836" y="898"/>
                  </a:lnTo>
                  <a:lnTo>
                    <a:pt x="836" y="898"/>
                  </a:lnTo>
                  <a:lnTo>
                    <a:pt x="838" y="903"/>
                  </a:lnTo>
                  <a:lnTo>
                    <a:pt x="838" y="909"/>
                  </a:lnTo>
                  <a:lnTo>
                    <a:pt x="838" y="912"/>
                  </a:lnTo>
                  <a:lnTo>
                    <a:pt x="840" y="914"/>
                  </a:lnTo>
                  <a:lnTo>
                    <a:pt x="840" y="914"/>
                  </a:lnTo>
                  <a:lnTo>
                    <a:pt x="845" y="916"/>
                  </a:lnTo>
                  <a:lnTo>
                    <a:pt x="845" y="921"/>
                  </a:lnTo>
                  <a:lnTo>
                    <a:pt x="847" y="927"/>
                  </a:lnTo>
                  <a:lnTo>
                    <a:pt x="849" y="934"/>
                  </a:lnTo>
                  <a:lnTo>
                    <a:pt x="849" y="934"/>
                  </a:lnTo>
                  <a:lnTo>
                    <a:pt x="852" y="934"/>
                  </a:lnTo>
                  <a:lnTo>
                    <a:pt x="852" y="936"/>
                  </a:lnTo>
                  <a:lnTo>
                    <a:pt x="852" y="936"/>
                  </a:lnTo>
                  <a:lnTo>
                    <a:pt x="852" y="936"/>
                  </a:lnTo>
                  <a:lnTo>
                    <a:pt x="854" y="941"/>
                  </a:lnTo>
                  <a:lnTo>
                    <a:pt x="858" y="945"/>
                  </a:lnTo>
                  <a:lnTo>
                    <a:pt x="860" y="947"/>
                  </a:lnTo>
                  <a:lnTo>
                    <a:pt x="860" y="956"/>
                  </a:lnTo>
                  <a:lnTo>
                    <a:pt x="860" y="956"/>
                  </a:lnTo>
                  <a:lnTo>
                    <a:pt x="860" y="958"/>
                  </a:lnTo>
                  <a:lnTo>
                    <a:pt x="865" y="958"/>
                  </a:lnTo>
                  <a:lnTo>
                    <a:pt x="872" y="961"/>
                  </a:lnTo>
                  <a:lnTo>
                    <a:pt x="872" y="961"/>
                  </a:lnTo>
                  <a:lnTo>
                    <a:pt x="872" y="963"/>
                  </a:lnTo>
                  <a:lnTo>
                    <a:pt x="872" y="965"/>
                  </a:lnTo>
                  <a:lnTo>
                    <a:pt x="876" y="967"/>
                  </a:lnTo>
                  <a:lnTo>
                    <a:pt x="876" y="967"/>
                  </a:lnTo>
                  <a:lnTo>
                    <a:pt x="874" y="974"/>
                  </a:lnTo>
                  <a:lnTo>
                    <a:pt x="872" y="976"/>
                  </a:lnTo>
                  <a:lnTo>
                    <a:pt x="872" y="976"/>
                  </a:lnTo>
                  <a:lnTo>
                    <a:pt x="874" y="978"/>
                  </a:lnTo>
                  <a:lnTo>
                    <a:pt x="878" y="981"/>
                  </a:lnTo>
                  <a:lnTo>
                    <a:pt x="880" y="985"/>
                  </a:lnTo>
                  <a:lnTo>
                    <a:pt x="878" y="990"/>
                  </a:lnTo>
                  <a:lnTo>
                    <a:pt x="878" y="990"/>
                  </a:lnTo>
                  <a:lnTo>
                    <a:pt x="872" y="983"/>
                  </a:lnTo>
                  <a:lnTo>
                    <a:pt x="867" y="983"/>
                  </a:lnTo>
                  <a:lnTo>
                    <a:pt x="860" y="983"/>
                  </a:lnTo>
                  <a:lnTo>
                    <a:pt x="860" y="983"/>
                  </a:lnTo>
                  <a:lnTo>
                    <a:pt x="860" y="974"/>
                  </a:lnTo>
                  <a:lnTo>
                    <a:pt x="858" y="970"/>
                  </a:lnTo>
                  <a:lnTo>
                    <a:pt x="854" y="965"/>
                  </a:lnTo>
                  <a:lnTo>
                    <a:pt x="852" y="961"/>
                  </a:lnTo>
                  <a:lnTo>
                    <a:pt x="852" y="961"/>
                  </a:lnTo>
                  <a:lnTo>
                    <a:pt x="852" y="956"/>
                  </a:lnTo>
                  <a:lnTo>
                    <a:pt x="847" y="954"/>
                  </a:lnTo>
                  <a:lnTo>
                    <a:pt x="840" y="949"/>
                  </a:lnTo>
                  <a:lnTo>
                    <a:pt x="840" y="949"/>
                  </a:lnTo>
                  <a:lnTo>
                    <a:pt x="834" y="936"/>
                  </a:lnTo>
                  <a:lnTo>
                    <a:pt x="834" y="936"/>
                  </a:lnTo>
                  <a:lnTo>
                    <a:pt x="825" y="936"/>
                  </a:lnTo>
                  <a:lnTo>
                    <a:pt x="820" y="932"/>
                  </a:lnTo>
                  <a:lnTo>
                    <a:pt x="818" y="929"/>
                  </a:lnTo>
                  <a:lnTo>
                    <a:pt x="818" y="929"/>
                  </a:lnTo>
                  <a:lnTo>
                    <a:pt x="818" y="925"/>
                  </a:lnTo>
                  <a:lnTo>
                    <a:pt x="820" y="923"/>
                  </a:lnTo>
                  <a:lnTo>
                    <a:pt x="825" y="925"/>
                  </a:lnTo>
                  <a:lnTo>
                    <a:pt x="825" y="925"/>
                  </a:lnTo>
                  <a:lnTo>
                    <a:pt x="827" y="921"/>
                  </a:lnTo>
                  <a:lnTo>
                    <a:pt x="825" y="916"/>
                  </a:lnTo>
                  <a:lnTo>
                    <a:pt x="820" y="912"/>
                  </a:lnTo>
                  <a:lnTo>
                    <a:pt x="816" y="907"/>
                  </a:lnTo>
                  <a:lnTo>
                    <a:pt x="814" y="903"/>
                  </a:lnTo>
                  <a:lnTo>
                    <a:pt x="814" y="898"/>
                  </a:lnTo>
                  <a:lnTo>
                    <a:pt x="814" y="898"/>
                  </a:lnTo>
                  <a:lnTo>
                    <a:pt x="809" y="896"/>
                  </a:lnTo>
                  <a:lnTo>
                    <a:pt x="805" y="894"/>
                  </a:lnTo>
                  <a:lnTo>
                    <a:pt x="800" y="892"/>
                  </a:lnTo>
                  <a:lnTo>
                    <a:pt x="796" y="892"/>
                  </a:lnTo>
                  <a:lnTo>
                    <a:pt x="796" y="892"/>
                  </a:lnTo>
                  <a:lnTo>
                    <a:pt x="796" y="885"/>
                  </a:lnTo>
                  <a:lnTo>
                    <a:pt x="798" y="883"/>
                  </a:lnTo>
                  <a:lnTo>
                    <a:pt x="798" y="878"/>
                  </a:lnTo>
                  <a:lnTo>
                    <a:pt x="796" y="872"/>
                  </a:lnTo>
                  <a:lnTo>
                    <a:pt x="796" y="872"/>
                  </a:lnTo>
                  <a:lnTo>
                    <a:pt x="792" y="869"/>
                  </a:lnTo>
                  <a:lnTo>
                    <a:pt x="792" y="869"/>
                  </a:lnTo>
                  <a:lnTo>
                    <a:pt x="787" y="854"/>
                  </a:lnTo>
                  <a:lnTo>
                    <a:pt x="785" y="852"/>
                  </a:lnTo>
                  <a:lnTo>
                    <a:pt x="783" y="849"/>
                  </a:lnTo>
                  <a:lnTo>
                    <a:pt x="778" y="849"/>
                  </a:lnTo>
                  <a:lnTo>
                    <a:pt x="772" y="849"/>
                  </a:lnTo>
                  <a:lnTo>
                    <a:pt x="772" y="849"/>
                  </a:lnTo>
                  <a:lnTo>
                    <a:pt x="776" y="845"/>
                  </a:lnTo>
                  <a:lnTo>
                    <a:pt x="772" y="838"/>
                  </a:lnTo>
                  <a:lnTo>
                    <a:pt x="772" y="838"/>
                  </a:lnTo>
                  <a:lnTo>
                    <a:pt x="769" y="832"/>
                  </a:lnTo>
                  <a:lnTo>
                    <a:pt x="769" y="832"/>
                  </a:lnTo>
                  <a:lnTo>
                    <a:pt x="763" y="832"/>
                  </a:lnTo>
                  <a:lnTo>
                    <a:pt x="758" y="832"/>
                  </a:lnTo>
                  <a:lnTo>
                    <a:pt x="758" y="832"/>
                  </a:lnTo>
                  <a:lnTo>
                    <a:pt x="758" y="829"/>
                  </a:lnTo>
                  <a:lnTo>
                    <a:pt x="760" y="827"/>
                  </a:lnTo>
                  <a:lnTo>
                    <a:pt x="765" y="827"/>
                  </a:lnTo>
                  <a:lnTo>
                    <a:pt x="765" y="827"/>
                  </a:lnTo>
                  <a:lnTo>
                    <a:pt x="763" y="825"/>
                  </a:lnTo>
                  <a:lnTo>
                    <a:pt x="760" y="821"/>
                  </a:lnTo>
                  <a:lnTo>
                    <a:pt x="752" y="818"/>
                  </a:lnTo>
                  <a:lnTo>
                    <a:pt x="731" y="812"/>
                  </a:lnTo>
                  <a:lnTo>
                    <a:pt x="731" y="812"/>
                  </a:lnTo>
                  <a:lnTo>
                    <a:pt x="729" y="807"/>
                  </a:lnTo>
                  <a:lnTo>
                    <a:pt x="727" y="805"/>
                  </a:lnTo>
                  <a:lnTo>
                    <a:pt x="727" y="805"/>
                  </a:lnTo>
                  <a:lnTo>
                    <a:pt x="718" y="792"/>
                  </a:lnTo>
                  <a:lnTo>
                    <a:pt x="718" y="792"/>
                  </a:lnTo>
                  <a:lnTo>
                    <a:pt x="718" y="789"/>
                  </a:lnTo>
                  <a:lnTo>
                    <a:pt x="716" y="783"/>
                  </a:lnTo>
                  <a:lnTo>
                    <a:pt x="711" y="769"/>
                  </a:lnTo>
                  <a:lnTo>
                    <a:pt x="711" y="769"/>
                  </a:lnTo>
                  <a:lnTo>
                    <a:pt x="707" y="767"/>
                  </a:lnTo>
                  <a:lnTo>
                    <a:pt x="705" y="765"/>
                  </a:lnTo>
                  <a:lnTo>
                    <a:pt x="705" y="765"/>
                  </a:lnTo>
                  <a:lnTo>
                    <a:pt x="703" y="761"/>
                  </a:lnTo>
                  <a:lnTo>
                    <a:pt x="703" y="758"/>
                  </a:lnTo>
                  <a:lnTo>
                    <a:pt x="700" y="754"/>
                  </a:lnTo>
                  <a:lnTo>
                    <a:pt x="696" y="754"/>
                  </a:lnTo>
                  <a:lnTo>
                    <a:pt x="696" y="754"/>
                  </a:lnTo>
                  <a:lnTo>
                    <a:pt x="696" y="745"/>
                  </a:lnTo>
                  <a:lnTo>
                    <a:pt x="691" y="736"/>
                  </a:lnTo>
                  <a:lnTo>
                    <a:pt x="680" y="721"/>
                  </a:lnTo>
                  <a:lnTo>
                    <a:pt x="680" y="721"/>
                  </a:lnTo>
                  <a:lnTo>
                    <a:pt x="678" y="712"/>
                  </a:lnTo>
                  <a:lnTo>
                    <a:pt x="674" y="709"/>
                  </a:lnTo>
                  <a:lnTo>
                    <a:pt x="669" y="709"/>
                  </a:lnTo>
                  <a:lnTo>
                    <a:pt x="669" y="709"/>
                  </a:lnTo>
                  <a:lnTo>
                    <a:pt x="671" y="678"/>
                  </a:lnTo>
                  <a:lnTo>
                    <a:pt x="671" y="649"/>
                  </a:lnTo>
                  <a:lnTo>
                    <a:pt x="669" y="620"/>
                  </a:lnTo>
                  <a:lnTo>
                    <a:pt x="669" y="583"/>
                  </a:lnTo>
                  <a:lnTo>
                    <a:pt x="669" y="583"/>
                  </a:lnTo>
                  <a:lnTo>
                    <a:pt x="667" y="580"/>
                  </a:lnTo>
                  <a:lnTo>
                    <a:pt x="667" y="576"/>
                  </a:lnTo>
                  <a:lnTo>
                    <a:pt x="667" y="576"/>
                  </a:lnTo>
                  <a:lnTo>
                    <a:pt x="658" y="569"/>
                  </a:lnTo>
                  <a:lnTo>
                    <a:pt x="658" y="569"/>
                  </a:lnTo>
                  <a:lnTo>
                    <a:pt x="656" y="565"/>
                  </a:lnTo>
                  <a:lnTo>
                    <a:pt x="654" y="565"/>
                  </a:lnTo>
                  <a:lnTo>
                    <a:pt x="651" y="565"/>
                  </a:lnTo>
                  <a:lnTo>
                    <a:pt x="651" y="565"/>
                  </a:lnTo>
                  <a:lnTo>
                    <a:pt x="647" y="552"/>
                  </a:lnTo>
                  <a:lnTo>
                    <a:pt x="640" y="543"/>
                  </a:lnTo>
                  <a:lnTo>
                    <a:pt x="620" y="523"/>
                  </a:lnTo>
                  <a:lnTo>
                    <a:pt x="620" y="523"/>
                  </a:lnTo>
                  <a:lnTo>
                    <a:pt x="618" y="520"/>
                  </a:lnTo>
                  <a:lnTo>
                    <a:pt x="616" y="516"/>
                  </a:lnTo>
                  <a:lnTo>
                    <a:pt x="616" y="516"/>
                  </a:lnTo>
                  <a:lnTo>
                    <a:pt x="623" y="518"/>
                  </a:lnTo>
                  <a:lnTo>
                    <a:pt x="627" y="518"/>
                  </a:lnTo>
                  <a:lnTo>
                    <a:pt x="627" y="516"/>
                  </a:lnTo>
                  <a:lnTo>
                    <a:pt x="627" y="516"/>
                  </a:lnTo>
                  <a:lnTo>
                    <a:pt x="631" y="516"/>
                  </a:lnTo>
                  <a:lnTo>
                    <a:pt x="634" y="520"/>
                  </a:lnTo>
                  <a:lnTo>
                    <a:pt x="638" y="523"/>
                  </a:lnTo>
                  <a:lnTo>
                    <a:pt x="643" y="523"/>
                  </a:lnTo>
                  <a:lnTo>
                    <a:pt x="643" y="523"/>
                  </a:lnTo>
                  <a:lnTo>
                    <a:pt x="647" y="529"/>
                  </a:lnTo>
                  <a:lnTo>
                    <a:pt x="647" y="538"/>
                  </a:lnTo>
                  <a:lnTo>
                    <a:pt x="647" y="538"/>
                  </a:lnTo>
                  <a:lnTo>
                    <a:pt x="658" y="538"/>
                  </a:lnTo>
                  <a:lnTo>
                    <a:pt x="667" y="543"/>
                  </a:lnTo>
                  <a:lnTo>
                    <a:pt x="674" y="547"/>
                  </a:lnTo>
                  <a:lnTo>
                    <a:pt x="680" y="554"/>
                  </a:lnTo>
                  <a:lnTo>
                    <a:pt x="680" y="554"/>
                  </a:lnTo>
                  <a:lnTo>
                    <a:pt x="680" y="560"/>
                  </a:lnTo>
                  <a:lnTo>
                    <a:pt x="685" y="567"/>
                  </a:lnTo>
                  <a:lnTo>
                    <a:pt x="694" y="576"/>
                  </a:lnTo>
                  <a:lnTo>
                    <a:pt x="694" y="576"/>
                  </a:lnTo>
                  <a:lnTo>
                    <a:pt x="694" y="574"/>
                  </a:lnTo>
                  <a:lnTo>
                    <a:pt x="696" y="572"/>
                  </a:lnTo>
                  <a:lnTo>
                    <a:pt x="696" y="565"/>
                  </a:lnTo>
                  <a:lnTo>
                    <a:pt x="696" y="565"/>
                  </a:lnTo>
                  <a:lnTo>
                    <a:pt x="696" y="563"/>
                  </a:lnTo>
                  <a:lnTo>
                    <a:pt x="694" y="560"/>
                  </a:lnTo>
                  <a:lnTo>
                    <a:pt x="689" y="556"/>
                  </a:lnTo>
                  <a:lnTo>
                    <a:pt x="689" y="556"/>
                  </a:lnTo>
                  <a:lnTo>
                    <a:pt x="685" y="543"/>
                  </a:lnTo>
                  <a:lnTo>
                    <a:pt x="685" y="543"/>
                  </a:lnTo>
                  <a:lnTo>
                    <a:pt x="683" y="538"/>
                  </a:lnTo>
                  <a:lnTo>
                    <a:pt x="680" y="538"/>
                  </a:lnTo>
                  <a:lnTo>
                    <a:pt x="680" y="538"/>
                  </a:lnTo>
                  <a:lnTo>
                    <a:pt x="683" y="534"/>
                  </a:lnTo>
                  <a:lnTo>
                    <a:pt x="685" y="534"/>
                  </a:lnTo>
                  <a:lnTo>
                    <a:pt x="685" y="534"/>
                  </a:lnTo>
                  <a:lnTo>
                    <a:pt x="680" y="529"/>
                  </a:lnTo>
                  <a:lnTo>
                    <a:pt x="676" y="527"/>
                  </a:lnTo>
                  <a:lnTo>
                    <a:pt x="674" y="523"/>
                  </a:lnTo>
                  <a:lnTo>
                    <a:pt x="674" y="518"/>
                  </a:lnTo>
                  <a:lnTo>
                    <a:pt x="674" y="518"/>
                  </a:lnTo>
                  <a:lnTo>
                    <a:pt x="667" y="518"/>
                  </a:lnTo>
                  <a:lnTo>
                    <a:pt x="663" y="518"/>
                  </a:lnTo>
                  <a:lnTo>
                    <a:pt x="654" y="514"/>
                  </a:lnTo>
                  <a:lnTo>
                    <a:pt x="647" y="509"/>
                  </a:lnTo>
                  <a:lnTo>
                    <a:pt x="636" y="507"/>
                  </a:lnTo>
                  <a:lnTo>
                    <a:pt x="636" y="507"/>
                  </a:lnTo>
                  <a:lnTo>
                    <a:pt x="636" y="505"/>
                  </a:lnTo>
                  <a:lnTo>
                    <a:pt x="636" y="503"/>
                  </a:lnTo>
                  <a:lnTo>
                    <a:pt x="631" y="500"/>
                  </a:lnTo>
                  <a:lnTo>
                    <a:pt x="627" y="498"/>
                  </a:lnTo>
                  <a:lnTo>
                    <a:pt x="627" y="496"/>
                  </a:lnTo>
                  <a:lnTo>
                    <a:pt x="627" y="492"/>
                  </a:lnTo>
                  <a:lnTo>
                    <a:pt x="627" y="492"/>
                  </a:lnTo>
                  <a:lnTo>
                    <a:pt x="625" y="489"/>
                  </a:lnTo>
                  <a:lnTo>
                    <a:pt x="623" y="489"/>
                  </a:lnTo>
                  <a:lnTo>
                    <a:pt x="618" y="489"/>
                  </a:lnTo>
                  <a:lnTo>
                    <a:pt x="614" y="485"/>
                  </a:lnTo>
                  <a:lnTo>
                    <a:pt x="614" y="485"/>
                  </a:lnTo>
                  <a:lnTo>
                    <a:pt x="614" y="483"/>
                  </a:lnTo>
                  <a:lnTo>
                    <a:pt x="616" y="483"/>
                  </a:lnTo>
                  <a:lnTo>
                    <a:pt x="620" y="480"/>
                  </a:lnTo>
                  <a:lnTo>
                    <a:pt x="620" y="480"/>
                  </a:lnTo>
                  <a:lnTo>
                    <a:pt x="620" y="478"/>
                  </a:lnTo>
                  <a:lnTo>
                    <a:pt x="620" y="476"/>
                  </a:lnTo>
                  <a:lnTo>
                    <a:pt x="616" y="474"/>
                  </a:lnTo>
                  <a:lnTo>
                    <a:pt x="611" y="476"/>
                  </a:lnTo>
                  <a:lnTo>
                    <a:pt x="609" y="478"/>
                  </a:lnTo>
                  <a:lnTo>
                    <a:pt x="609" y="478"/>
                  </a:lnTo>
                  <a:lnTo>
                    <a:pt x="607" y="476"/>
                  </a:lnTo>
                  <a:lnTo>
                    <a:pt x="607" y="474"/>
                  </a:lnTo>
                  <a:lnTo>
                    <a:pt x="607" y="472"/>
                  </a:lnTo>
                  <a:lnTo>
                    <a:pt x="605" y="469"/>
                  </a:lnTo>
                  <a:lnTo>
                    <a:pt x="605" y="469"/>
                  </a:lnTo>
                  <a:lnTo>
                    <a:pt x="598" y="469"/>
                  </a:lnTo>
                  <a:lnTo>
                    <a:pt x="598" y="469"/>
                  </a:lnTo>
                  <a:lnTo>
                    <a:pt x="598" y="467"/>
                  </a:lnTo>
                  <a:lnTo>
                    <a:pt x="600" y="467"/>
                  </a:lnTo>
                  <a:lnTo>
                    <a:pt x="600" y="465"/>
                  </a:lnTo>
                  <a:lnTo>
                    <a:pt x="600" y="463"/>
                  </a:lnTo>
                  <a:lnTo>
                    <a:pt x="600" y="463"/>
                  </a:lnTo>
                  <a:lnTo>
                    <a:pt x="600" y="460"/>
                  </a:lnTo>
                  <a:lnTo>
                    <a:pt x="598" y="460"/>
                  </a:lnTo>
                  <a:lnTo>
                    <a:pt x="594" y="463"/>
                  </a:lnTo>
                  <a:lnTo>
                    <a:pt x="589" y="463"/>
                  </a:lnTo>
                  <a:lnTo>
                    <a:pt x="589" y="463"/>
                  </a:lnTo>
                  <a:lnTo>
                    <a:pt x="587" y="458"/>
                  </a:lnTo>
                  <a:lnTo>
                    <a:pt x="585" y="452"/>
                  </a:lnTo>
                  <a:lnTo>
                    <a:pt x="585" y="447"/>
                  </a:lnTo>
                  <a:lnTo>
                    <a:pt x="583" y="443"/>
                  </a:lnTo>
                  <a:lnTo>
                    <a:pt x="583" y="443"/>
                  </a:lnTo>
                  <a:lnTo>
                    <a:pt x="578" y="440"/>
                  </a:lnTo>
                  <a:lnTo>
                    <a:pt x="571" y="438"/>
                  </a:lnTo>
                  <a:lnTo>
                    <a:pt x="571" y="438"/>
                  </a:lnTo>
                  <a:lnTo>
                    <a:pt x="574" y="432"/>
                  </a:lnTo>
                  <a:lnTo>
                    <a:pt x="571" y="427"/>
                  </a:lnTo>
                  <a:lnTo>
                    <a:pt x="567" y="425"/>
                  </a:lnTo>
                  <a:lnTo>
                    <a:pt x="563" y="425"/>
                  </a:lnTo>
                  <a:lnTo>
                    <a:pt x="556" y="423"/>
                  </a:lnTo>
                  <a:lnTo>
                    <a:pt x="549" y="420"/>
                  </a:lnTo>
                  <a:lnTo>
                    <a:pt x="545" y="416"/>
                  </a:lnTo>
                  <a:lnTo>
                    <a:pt x="545" y="409"/>
                  </a:lnTo>
                  <a:lnTo>
                    <a:pt x="545" y="409"/>
                  </a:lnTo>
                  <a:lnTo>
                    <a:pt x="556" y="409"/>
                  </a:lnTo>
                  <a:lnTo>
                    <a:pt x="556" y="409"/>
                  </a:lnTo>
                  <a:lnTo>
                    <a:pt x="556" y="407"/>
                  </a:lnTo>
                  <a:lnTo>
                    <a:pt x="554" y="405"/>
                  </a:lnTo>
                  <a:lnTo>
                    <a:pt x="549" y="405"/>
                  </a:lnTo>
                  <a:lnTo>
                    <a:pt x="545" y="403"/>
                  </a:lnTo>
                  <a:lnTo>
                    <a:pt x="543" y="400"/>
                  </a:lnTo>
                  <a:lnTo>
                    <a:pt x="545" y="398"/>
                  </a:lnTo>
                  <a:lnTo>
                    <a:pt x="545" y="398"/>
                  </a:lnTo>
                  <a:lnTo>
                    <a:pt x="522" y="398"/>
                  </a:lnTo>
                  <a:lnTo>
                    <a:pt x="522" y="398"/>
                  </a:lnTo>
                  <a:lnTo>
                    <a:pt x="525" y="394"/>
                  </a:lnTo>
                  <a:lnTo>
                    <a:pt x="522" y="389"/>
                  </a:lnTo>
                  <a:lnTo>
                    <a:pt x="522" y="387"/>
                  </a:lnTo>
                  <a:lnTo>
                    <a:pt x="525" y="385"/>
                  </a:lnTo>
                  <a:lnTo>
                    <a:pt x="525" y="385"/>
                  </a:lnTo>
                  <a:lnTo>
                    <a:pt x="525" y="383"/>
                  </a:lnTo>
                  <a:lnTo>
                    <a:pt x="520" y="380"/>
                  </a:lnTo>
                  <a:lnTo>
                    <a:pt x="518" y="380"/>
                  </a:lnTo>
                  <a:lnTo>
                    <a:pt x="518" y="383"/>
                  </a:lnTo>
                  <a:lnTo>
                    <a:pt x="518" y="383"/>
                  </a:lnTo>
                  <a:lnTo>
                    <a:pt x="514" y="378"/>
                  </a:lnTo>
                  <a:lnTo>
                    <a:pt x="514" y="374"/>
                  </a:lnTo>
                  <a:lnTo>
                    <a:pt x="514" y="369"/>
                  </a:lnTo>
                  <a:lnTo>
                    <a:pt x="509" y="363"/>
                  </a:lnTo>
                  <a:lnTo>
                    <a:pt x="509" y="363"/>
                  </a:lnTo>
                  <a:lnTo>
                    <a:pt x="487" y="363"/>
                  </a:lnTo>
                  <a:lnTo>
                    <a:pt x="487" y="363"/>
                  </a:lnTo>
                  <a:lnTo>
                    <a:pt x="496" y="347"/>
                  </a:lnTo>
                  <a:lnTo>
                    <a:pt x="496" y="347"/>
                  </a:lnTo>
                  <a:lnTo>
                    <a:pt x="491" y="345"/>
                  </a:lnTo>
                  <a:lnTo>
                    <a:pt x="489" y="343"/>
                  </a:lnTo>
                  <a:lnTo>
                    <a:pt x="489" y="340"/>
                  </a:lnTo>
                  <a:lnTo>
                    <a:pt x="491" y="336"/>
                  </a:lnTo>
                  <a:lnTo>
                    <a:pt x="491" y="336"/>
                  </a:lnTo>
                  <a:lnTo>
                    <a:pt x="474" y="340"/>
                  </a:lnTo>
                  <a:lnTo>
                    <a:pt x="465" y="340"/>
                  </a:lnTo>
                  <a:lnTo>
                    <a:pt x="454" y="340"/>
                  </a:lnTo>
                  <a:lnTo>
                    <a:pt x="454" y="340"/>
                  </a:lnTo>
                  <a:lnTo>
                    <a:pt x="451" y="334"/>
                  </a:lnTo>
                  <a:lnTo>
                    <a:pt x="447" y="329"/>
                  </a:lnTo>
                  <a:lnTo>
                    <a:pt x="434" y="320"/>
                  </a:lnTo>
                  <a:lnTo>
                    <a:pt x="434" y="320"/>
                  </a:lnTo>
                  <a:lnTo>
                    <a:pt x="422" y="318"/>
                  </a:lnTo>
                  <a:lnTo>
                    <a:pt x="422" y="318"/>
                  </a:lnTo>
                  <a:lnTo>
                    <a:pt x="422" y="314"/>
                  </a:lnTo>
                  <a:lnTo>
                    <a:pt x="422" y="309"/>
                  </a:lnTo>
                  <a:lnTo>
                    <a:pt x="422" y="309"/>
                  </a:lnTo>
                  <a:lnTo>
                    <a:pt x="418" y="309"/>
                  </a:lnTo>
                  <a:lnTo>
                    <a:pt x="416" y="309"/>
                  </a:lnTo>
                  <a:lnTo>
                    <a:pt x="416" y="307"/>
                  </a:lnTo>
                  <a:lnTo>
                    <a:pt x="416" y="307"/>
                  </a:lnTo>
                  <a:lnTo>
                    <a:pt x="409" y="305"/>
                  </a:lnTo>
                  <a:lnTo>
                    <a:pt x="405" y="305"/>
                  </a:lnTo>
                  <a:lnTo>
                    <a:pt x="389" y="307"/>
                  </a:lnTo>
                  <a:lnTo>
                    <a:pt x="378" y="309"/>
                  </a:lnTo>
                  <a:lnTo>
                    <a:pt x="374" y="307"/>
                  </a:lnTo>
                  <a:lnTo>
                    <a:pt x="369" y="307"/>
                  </a:lnTo>
                  <a:lnTo>
                    <a:pt x="369" y="307"/>
                  </a:lnTo>
                  <a:lnTo>
                    <a:pt x="369" y="303"/>
                  </a:lnTo>
                  <a:lnTo>
                    <a:pt x="369" y="303"/>
                  </a:lnTo>
                  <a:lnTo>
                    <a:pt x="365" y="305"/>
                  </a:lnTo>
                  <a:lnTo>
                    <a:pt x="362" y="307"/>
                  </a:lnTo>
                  <a:lnTo>
                    <a:pt x="362" y="307"/>
                  </a:lnTo>
                  <a:lnTo>
                    <a:pt x="358" y="305"/>
                  </a:lnTo>
                  <a:lnTo>
                    <a:pt x="356" y="300"/>
                  </a:lnTo>
                  <a:lnTo>
                    <a:pt x="351" y="298"/>
                  </a:lnTo>
                  <a:lnTo>
                    <a:pt x="342" y="298"/>
                  </a:lnTo>
                  <a:lnTo>
                    <a:pt x="342" y="298"/>
                  </a:lnTo>
                  <a:lnTo>
                    <a:pt x="342" y="296"/>
                  </a:lnTo>
                  <a:lnTo>
                    <a:pt x="340" y="294"/>
                  </a:lnTo>
                  <a:lnTo>
                    <a:pt x="336" y="291"/>
                  </a:lnTo>
                  <a:lnTo>
                    <a:pt x="331" y="289"/>
                  </a:lnTo>
                  <a:lnTo>
                    <a:pt x="336" y="283"/>
                  </a:lnTo>
                  <a:lnTo>
                    <a:pt x="336" y="283"/>
                  </a:lnTo>
                  <a:lnTo>
                    <a:pt x="331" y="285"/>
                  </a:lnTo>
                  <a:lnTo>
                    <a:pt x="329" y="287"/>
                  </a:lnTo>
                  <a:lnTo>
                    <a:pt x="327" y="287"/>
                  </a:lnTo>
                  <a:lnTo>
                    <a:pt x="327" y="287"/>
                  </a:lnTo>
                  <a:lnTo>
                    <a:pt x="325" y="285"/>
                  </a:lnTo>
                  <a:lnTo>
                    <a:pt x="325" y="283"/>
                  </a:lnTo>
                  <a:lnTo>
                    <a:pt x="325" y="283"/>
                  </a:lnTo>
                  <a:lnTo>
                    <a:pt x="318" y="285"/>
                  </a:lnTo>
                  <a:lnTo>
                    <a:pt x="313" y="287"/>
                  </a:lnTo>
                  <a:lnTo>
                    <a:pt x="309" y="289"/>
                  </a:lnTo>
                  <a:lnTo>
                    <a:pt x="305" y="287"/>
                  </a:lnTo>
                  <a:lnTo>
                    <a:pt x="305" y="287"/>
                  </a:lnTo>
                  <a:lnTo>
                    <a:pt x="302" y="287"/>
                  </a:lnTo>
                  <a:lnTo>
                    <a:pt x="300" y="289"/>
                  </a:lnTo>
                  <a:lnTo>
                    <a:pt x="300" y="294"/>
                  </a:lnTo>
                  <a:lnTo>
                    <a:pt x="300" y="300"/>
                  </a:lnTo>
                  <a:lnTo>
                    <a:pt x="300" y="307"/>
                  </a:lnTo>
                  <a:lnTo>
                    <a:pt x="300" y="307"/>
                  </a:lnTo>
                  <a:lnTo>
                    <a:pt x="296" y="303"/>
                  </a:lnTo>
                  <a:lnTo>
                    <a:pt x="289" y="303"/>
                  </a:lnTo>
                  <a:lnTo>
                    <a:pt x="289" y="303"/>
                  </a:lnTo>
                  <a:lnTo>
                    <a:pt x="287" y="303"/>
                  </a:lnTo>
                  <a:lnTo>
                    <a:pt x="287" y="305"/>
                  </a:lnTo>
                  <a:lnTo>
                    <a:pt x="287" y="309"/>
                  </a:lnTo>
                  <a:lnTo>
                    <a:pt x="287" y="309"/>
                  </a:lnTo>
                  <a:lnTo>
                    <a:pt x="287" y="309"/>
                  </a:lnTo>
                  <a:lnTo>
                    <a:pt x="276" y="311"/>
                  </a:lnTo>
                  <a:lnTo>
                    <a:pt x="269" y="311"/>
                  </a:lnTo>
                  <a:lnTo>
                    <a:pt x="262" y="314"/>
                  </a:lnTo>
                  <a:lnTo>
                    <a:pt x="262" y="314"/>
                  </a:lnTo>
                  <a:lnTo>
                    <a:pt x="260" y="318"/>
                  </a:lnTo>
                  <a:lnTo>
                    <a:pt x="258" y="320"/>
                  </a:lnTo>
                  <a:lnTo>
                    <a:pt x="256" y="320"/>
                  </a:lnTo>
                  <a:lnTo>
                    <a:pt x="256" y="320"/>
                  </a:lnTo>
                  <a:lnTo>
                    <a:pt x="251" y="320"/>
                  </a:lnTo>
                  <a:lnTo>
                    <a:pt x="247" y="318"/>
                  </a:lnTo>
                  <a:lnTo>
                    <a:pt x="245" y="318"/>
                  </a:lnTo>
                  <a:lnTo>
                    <a:pt x="240" y="318"/>
                  </a:lnTo>
                  <a:lnTo>
                    <a:pt x="240" y="318"/>
                  </a:lnTo>
                  <a:lnTo>
                    <a:pt x="249" y="309"/>
                  </a:lnTo>
                  <a:lnTo>
                    <a:pt x="251" y="305"/>
                  </a:lnTo>
                  <a:lnTo>
                    <a:pt x="251" y="294"/>
                  </a:lnTo>
                  <a:lnTo>
                    <a:pt x="251" y="294"/>
                  </a:lnTo>
                  <a:lnTo>
                    <a:pt x="256" y="294"/>
                  </a:lnTo>
                  <a:lnTo>
                    <a:pt x="258" y="294"/>
                  </a:lnTo>
                  <a:lnTo>
                    <a:pt x="260" y="287"/>
                  </a:lnTo>
                  <a:lnTo>
                    <a:pt x="260" y="287"/>
                  </a:lnTo>
                  <a:lnTo>
                    <a:pt x="258" y="285"/>
                  </a:lnTo>
                  <a:lnTo>
                    <a:pt x="256" y="283"/>
                  </a:lnTo>
                  <a:lnTo>
                    <a:pt x="247" y="283"/>
                  </a:lnTo>
                  <a:lnTo>
                    <a:pt x="247" y="283"/>
                  </a:lnTo>
                  <a:lnTo>
                    <a:pt x="245" y="287"/>
                  </a:lnTo>
                  <a:lnTo>
                    <a:pt x="242" y="291"/>
                  </a:lnTo>
                  <a:lnTo>
                    <a:pt x="240" y="294"/>
                  </a:lnTo>
                  <a:lnTo>
                    <a:pt x="236" y="298"/>
                  </a:lnTo>
                  <a:lnTo>
                    <a:pt x="236" y="298"/>
                  </a:lnTo>
                  <a:lnTo>
                    <a:pt x="233" y="303"/>
                  </a:lnTo>
                  <a:lnTo>
                    <a:pt x="231" y="305"/>
                  </a:lnTo>
                  <a:lnTo>
                    <a:pt x="229" y="307"/>
                  </a:lnTo>
                  <a:lnTo>
                    <a:pt x="229" y="307"/>
                  </a:lnTo>
                  <a:lnTo>
                    <a:pt x="227" y="307"/>
                  </a:lnTo>
                  <a:lnTo>
                    <a:pt x="225" y="311"/>
                  </a:lnTo>
                  <a:lnTo>
                    <a:pt x="222" y="314"/>
                  </a:lnTo>
                  <a:lnTo>
                    <a:pt x="218" y="314"/>
                  </a:lnTo>
                  <a:lnTo>
                    <a:pt x="218" y="314"/>
                  </a:lnTo>
                  <a:lnTo>
                    <a:pt x="218" y="318"/>
                  </a:lnTo>
                  <a:lnTo>
                    <a:pt x="216" y="320"/>
                  </a:lnTo>
                  <a:lnTo>
                    <a:pt x="209" y="320"/>
                  </a:lnTo>
                  <a:lnTo>
                    <a:pt x="209" y="320"/>
                  </a:lnTo>
                  <a:lnTo>
                    <a:pt x="209" y="336"/>
                  </a:lnTo>
                  <a:lnTo>
                    <a:pt x="209" y="336"/>
                  </a:lnTo>
                  <a:lnTo>
                    <a:pt x="202" y="340"/>
                  </a:lnTo>
                  <a:lnTo>
                    <a:pt x="198" y="347"/>
                  </a:lnTo>
                  <a:lnTo>
                    <a:pt x="187" y="358"/>
                  </a:lnTo>
                  <a:lnTo>
                    <a:pt x="187" y="358"/>
                  </a:lnTo>
                  <a:lnTo>
                    <a:pt x="182" y="358"/>
                  </a:lnTo>
                  <a:lnTo>
                    <a:pt x="180" y="358"/>
                  </a:lnTo>
                  <a:lnTo>
                    <a:pt x="180" y="358"/>
                  </a:lnTo>
                  <a:lnTo>
                    <a:pt x="180" y="363"/>
                  </a:lnTo>
                  <a:lnTo>
                    <a:pt x="180" y="367"/>
                  </a:lnTo>
                  <a:lnTo>
                    <a:pt x="180" y="367"/>
                  </a:lnTo>
                  <a:lnTo>
                    <a:pt x="171" y="367"/>
                  </a:lnTo>
                  <a:lnTo>
                    <a:pt x="167" y="369"/>
                  </a:lnTo>
                  <a:lnTo>
                    <a:pt x="167" y="369"/>
                  </a:lnTo>
                  <a:lnTo>
                    <a:pt x="167" y="372"/>
                  </a:lnTo>
                  <a:lnTo>
                    <a:pt x="167" y="372"/>
                  </a:lnTo>
                  <a:lnTo>
                    <a:pt x="169" y="372"/>
                  </a:lnTo>
                  <a:lnTo>
                    <a:pt x="169" y="374"/>
                  </a:lnTo>
                  <a:lnTo>
                    <a:pt x="165" y="376"/>
                  </a:lnTo>
                  <a:lnTo>
                    <a:pt x="158" y="378"/>
                  </a:lnTo>
                  <a:lnTo>
                    <a:pt x="153" y="383"/>
                  </a:lnTo>
                  <a:lnTo>
                    <a:pt x="153" y="383"/>
                  </a:lnTo>
                  <a:lnTo>
                    <a:pt x="149" y="389"/>
                  </a:lnTo>
                  <a:lnTo>
                    <a:pt x="147" y="394"/>
                  </a:lnTo>
                  <a:lnTo>
                    <a:pt x="145" y="394"/>
                  </a:lnTo>
                  <a:lnTo>
                    <a:pt x="145" y="394"/>
                  </a:lnTo>
                  <a:lnTo>
                    <a:pt x="142" y="392"/>
                  </a:lnTo>
                  <a:lnTo>
                    <a:pt x="142" y="398"/>
                  </a:lnTo>
                  <a:lnTo>
                    <a:pt x="142" y="398"/>
                  </a:lnTo>
                  <a:lnTo>
                    <a:pt x="127" y="398"/>
                  </a:lnTo>
                  <a:lnTo>
                    <a:pt x="127" y="398"/>
                  </a:lnTo>
                  <a:lnTo>
                    <a:pt x="125" y="400"/>
                  </a:lnTo>
                  <a:lnTo>
                    <a:pt x="125" y="403"/>
                  </a:lnTo>
                  <a:lnTo>
                    <a:pt x="122" y="405"/>
                  </a:lnTo>
                  <a:lnTo>
                    <a:pt x="116" y="405"/>
                  </a:lnTo>
                  <a:lnTo>
                    <a:pt x="116" y="405"/>
                  </a:lnTo>
                  <a:lnTo>
                    <a:pt x="102" y="405"/>
                  </a:lnTo>
                  <a:lnTo>
                    <a:pt x="98" y="407"/>
                  </a:lnTo>
                  <a:lnTo>
                    <a:pt x="91" y="409"/>
                  </a:lnTo>
                  <a:lnTo>
                    <a:pt x="91" y="409"/>
                  </a:lnTo>
                  <a:lnTo>
                    <a:pt x="89" y="412"/>
                  </a:lnTo>
                  <a:lnTo>
                    <a:pt x="84" y="416"/>
                  </a:lnTo>
                  <a:lnTo>
                    <a:pt x="82" y="418"/>
                  </a:lnTo>
                  <a:lnTo>
                    <a:pt x="76" y="416"/>
                  </a:lnTo>
                  <a:lnTo>
                    <a:pt x="76" y="416"/>
                  </a:lnTo>
                  <a:lnTo>
                    <a:pt x="78" y="412"/>
                  </a:lnTo>
                  <a:lnTo>
                    <a:pt x="82" y="407"/>
                  </a:lnTo>
                  <a:lnTo>
                    <a:pt x="96" y="405"/>
                  </a:lnTo>
                  <a:lnTo>
                    <a:pt x="96" y="405"/>
                  </a:lnTo>
                  <a:lnTo>
                    <a:pt x="98" y="405"/>
                  </a:lnTo>
                  <a:lnTo>
                    <a:pt x="100" y="400"/>
                  </a:lnTo>
                  <a:lnTo>
                    <a:pt x="100" y="400"/>
                  </a:lnTo>
                  <a:lnTo>
                    <a:pt x="102" y="398"/>
                  </a:lnTo>
                  <a:lnTo>
                    <a:pt x="104" y="398"/>
                  </a:lnTo>
                  <a:lnTo>
                    <a:pt x="116" y="398"/>
                  </a:lnTo>
                  <a:lnTo>
                    <a:pt x="116" y="398"/>
                  </a:lnTo>
                  <a:lnTo>
                    <a:pt x="118" y="396"/>
                  </a:lnTo>
                  <a:lnTo>
                    <a:pt x="118" y="394"/>
                  </a:lnTo>
                  <a:lnTo>
                    <a:pt x="118" y="389"/>
                  </a:lnTo>
                  <a:lnTo>
                    <a:pt x="118" y="385"/>
                  </a:lnTo>
                  <a:lnTo>
                    <a:pt x="118" y="385"/>
                  </a:lnTo>
                  <a:lnTo>
                    <a:pt x="120" y="385"/>
                  </a:lnTo>
                  <a:lnTo>
                    <a:pt x="122" y="387"/>
                  </a:lnTo>
                  <a:lnTo>
                    <a:pt x="125" y="387"/>
                  </a:lnTo>
                  <a:lnTo>
                    <a:pt x="129" y="383"/>
                  </a:lnTo>
                  <a:lnTo>
                    <a:pt x="129" y="383"/>
                  </a:lnTo>
                  <a:lnTo>
                    <a:pt x="131" y="380"/>
                  </a:lnTo>
                  <a:lnTo>
                    <a:pt x="133" y="380"/>
                  </a:lnTo>
                  <a:lnTo>
                    <a:pt x="133" y="378"/>
                  </a:lnTo>
                  <a:lnTo>
                    <a:pt x="133" y="378"/>
                  </a:lnTo>
                  <a:lnTo>
                    <a:pt x="136" y="376"/>
                  </a:lnTo>
                  <a:lnTo>
                    <a:pt x="140" y="374"/>
                  </a:lnTo>
                  <a:lnTo>
                    <a:pt x="145" y="374"/>
                  </a:lnTo>
                  <a:lnTo>
                    <a:pt x="149" y="372"/>
                  </a:lnTo>
                  <a:lnTo>
                    <a:pt x="149" y="372"/>
                  </a:lnTo>
                  <a:lnTo>
                    <a:pt x="149" y="351"/>
                  </a:lnTo>
                  <a:lnTo>
                    <a:pt x="149" y="351"/>
                  </a:lnTo>
                  <a:lnTo>
                    <a:pt x="153" y="354"/>
                  </a:lnTo>
                  <a:lnTo>
                    <a:pt x="153" y="356"/>
                  </a:lnTo>
                  <a:lnTo>
                    <a:pt x="156" y="351"/>
                  </a:lnTo>
                  <a:lnTo>
                    <a:pt x="158" y="345"/>
                  </a:lnTo>
                  <a:lnTo>
                    <a:pt x="160" y="345"/>
                  </a:lnTo>
                  <a:lnTo>
                    <a:pt x="165" y="345"/>
                  </a:lnTo>
                  <a:lnTo>
                    <a:pt x="165" y="345"/>
                  </a:lnTo>
                  <a:lnTo>
                    <a:pt x="165" y="343"/>
                  </a:lnTo>
                  <a:lnTo>
                    <a:pt x="162" y="340"/>
                  </a:lnTo>
                  <a:lnTo>
                    <a:pt x="156" y="340"/>
                  </a:lnTo>
                  <a:lnTo>
                    <a:pt x="151" y="338"/>
                  </a:lnTo>
                  <a:lnTo>
                    <a:pt x="151" y="336"/>
                  </a:lnTo>
                  <a:lnTo>
                    <a:pt x="153" y="334"/>
                  </a:lnTo>
                  <a:lnTo>
                    <a:pt x="153" y="334"/>
                  </a:lnTo>
                  <a:lnTo>
                    <a:pt x="151" y="336"/>
                  </a:lnTo>
                  <a:lnTo>
                    <a:pt x="147" y="336"/>
                  </a:lnTo>
                  <a:lnTo>
                    <a:pt x="138" y="336"/>
                  </a:lnTo>
                  <a:lnTo>
                    <a:pt x="127" y="336"/>
                  </a:lnTo>
                  <a:lnTo>
                    <a:pt x="125" y="338"/>
                  </a:lnTo>
                  <a:lnTo>
                    <a:pt x="122" y="340"/>
                  </a:lnTo>
                  <a:lnTo>
                    <a:pt x="122" y="340"/>
                  </a:lnTo>
                  <a:lnTo>
                    <a:pt x="120" y="340"/>
                  </a:lnTo>
                  <a:lnTo>
                    <a:pt x="120" y="338"/>
                  </a:lnTo>
                  <a:lnTo>
                    <a:pt x="118" y="334"/>
                  </a:lnTo>
                  <a:lnTo>
                    <a:pt x="118" y="334"/>
                  </a:lnTo>
                  <a:lnTo>
                    <a:pt x="113" y="331"/>
                  </a:lnTo>
                  <a:lnTo>
                    <a:pt x="107" y="331"/>
                  </a:lnTo>
                  <a:lnTo>
                    <a:pt x="102" y="334"/>
                  </a:lnTo>
                  <a:lnTo>
                    <a:pt x="96" y="334"/>
                  </a:lnTo>
                  <a:lnTo>
                    <a:pt x="96" y="334"/>
                  </a:lnTo>
                  <a:lnTo>
                    <a:pt x="96" y="329"/>
                  </a:lnTo>
                  <a:lnTo>
                    <a:pt x="93" y="327"/>
                  </a:lnTo>
                  <a:lnTo>
                    <a:pt x="91" y="327"/>
                  </a:lnTo>
                  <a:lnTo>
                    <a:pt x="89" y="325"/>
                  </a:lnTo>
                  <a:lnTo>
                    <a:pt x="89" y="325"/>
                  </a:lnTo>
                  <a:lnTo>
                    <a:pt x="89" y="323"/>
                  </a:lnTo>
                  <a:lnTo>
                    <a:pt x="89" y="323"/>
                  </a:lnTo>
                  <a:lnTo>
                    <a:pt x="91" y="320"/>
                  </a:lnTo>
                  <a:lnTo>
                    <a:pt x="91" y="320"/>
                  </a:lnTo>
                  <a:lnTo>
                    <a:pt x="87" y="316"/>
                  </a:lnTo>
                  <a:lnTo>
                    <a:pt x="82" y="311"/>
                  </a:lnTo>
                  <a:lnTo>
                    <a:pt x="78" y="309"/>
                  </a:lnTo>
                  <a:lnTo>
                    <a:pt x="73" y="303"/>
                  </a:lnTo>
                  <a:lnTo>
                    <a:pt x="73" y="303"/>
                  </a:lnTo>
                  <a:lnTo>
                    <a:pt x="69" y="305"/>
                  </a:lnTo>
                  <a:lnTo>
                    <a:pt x="62" y="307"/>
                  </a:lnTo>
                  <a:lnTo>
                    <a:pt x="47" y="307"/>
                  </a:lnTo>
                  <a:lnTo>
                    <a:pt x="47" y="307"/>
                  </a:lnTo>
                  <a:lnTo>
                    <a:pt x="47" y="300"/>
                  </a:lnTo>
                  <a:lnTo>
                    <a:pt x="49" y="298"/>
                  </a:lnTo>
                  <a:lnTo>
                    <a:pt x="49" y="298"/>
                  </a:lnTo>
                  <a:lnTo>
                    <a:pt x="47" y="294"/>
                  </a:lnTo>
                  <a:lnTo>
                    <a:pt x="42" y="291"/>
                  </a:lnTo>
                  <a:lnTo>
                    <a:pt x="38" y="287"/>
                  </a:lnTo>
                  <a:lnTo>
                    <a:pt x="38" y="280"/>
                  </a:lnTo>
                  <a:lnTo>
                    <a:pt x="38" y="280"/>
                  </a:lnTo>
                  <a:lnTo>
                    <a:pt x="36" y="274"/>
                  </a:lnTo>
                  <a:lnTo>
                    <a:pt x="33" y="274"/>
                  </a:lnTo>
                  <a:lnTo>
                    <a:pt x="31" y="276"/>
                  </a:lnTo>
                  <a:lnTo>
                    <a:pt x="31" y="276"/>
                  </a:lnTo>
                  <a:lnTo>
                    <a:pt x="29" y="276"/>
                  </a:lnTo>
                  <a:lnTo>
                    <a:pt x="27" y="274"/>
                  </a:lnTo>
                  <a:lnTo>
                    <a:pt x="27" y="269"/>
                  </a:lnTo>
                  <a:lnTo>
                    <a:pt x="31" y="260"/>
                  </a:lnTo>
                  <a:lnTo>
                    <a:pt x="31" y="260"/>
                  </a:lnTo>
                  <a:lnTo>
                    <a:pt x="31" y="256"/>
                  </a:lnTo>
                  <a:lnTo>
                    <a:pt x="31" y="254"/>
                  </a:lnTo>
                  <a:lnTo>
                    <a:pt x="31" y="254"/>
                  </a:lnTo>
                  <a:lnTo>
                    <a:pt x="36" y="254"/>
                  </a:lnTo>
                  <a:lnTo>
                    <a:pt x="38" y="254"/>
                  </a:lnTo>
                  <a:lnTo>
                    <a:pt x="38" y="254"/>
                  </a:lnTo>
                  <a:lnTo>
                    <a:pt x="40" y="247"/>
                  </a:lnTo>
                  <a:lnTo>
                    <a:pt x="40" y="245"/>
                  </a:lnTo>
                  <a:lnTo>
                    <a:pt x="42" y="240"/>
                  </a:lnTo>
                  <a:lnTo>
                    <a:pt x="42" y="240"/>
                  </a:lnTo>
                  <a:lnTo>
                    <a:pt x="58" y="238"/>
                  </a:lnTo>
                  <a:lnTo>
                    <a:pt x="67" y="236"/>
                  </a:lnTo>
                  <a:lnTo>
                    <a:pt x="73" y="234"/>
                  </a:lnTo>
                  <a:lnTo>
                    <a:pt x="73" y="234"/>
                  </a:lnTo>
                  <a:lnTo>
                    <a:pt x="80" y="231"/>
                  </a:lnTo>
                  <a:lnTo>
                    <a:pt x="89" y="229"/>
                  </a:lnTo>
                  <a:lnTo>
                    <a:pt x="89" y="229"/>
                  </a:lnTo>
                  <a:lnTo>
                    <a:pt x="91" y="227"/>
                  </a:lnTo>
                  <a:lnTo>
                    <a:pt x="91" y="225"/>
                  </a:lnTo>
                  <a:lnTo>
                    <a:pt x="93" y="223"/>
                  </a:lnTo>
                  <a:lnTo>
                    <a:pt x="102" y="223"/>
                  </a:lnTo>
                  <a:lnTo>
                    <a:pt x="102" y="223"/>
                  </a:lnTo>
                  <a:lnTo>
                    <a:pt x="100" y="209"/>
                  </a:lnTo>
                  <a:lnTo>
                    <a:pt x="96" y="191"/>
                  </a:lnTo>
                  <a:lnTo>
                    <a:pt x="96" y="191"/>
                  </a:lnTo>
                  <a:lnTo>
                    <a:pt x="91" y="189"/>
                  </a:lnTo>
                  <a:lnTo>
                    <a:pt x="87" y="189"/>
                  </a:lnTo>
                  <a:lnTo>
                    <a:pt x="78" y="194"/>
                  </a:lnTo>
                  <a:lnTo>
                    <a:pt x="67" y="198"/>
                  </a:lnTo>
                  <a:lnTo>
                    <a:pt x="62" y="198"/>
                  </a:lnTo>
                  <a:lnTo>
                    <a:pt x="58" y="196"/>
                  </a:lnTo>
                  <a:lnTo>
                    <a:pt x="58" y="196"/>
                  </a:lnTo>
                  <a:lnTo>
                    <a:pt x="53" y="194"/>
                  </a:lnTo>
                  <a:lnTo>
                    <a:pt x="53" y="196"/>
                  </a:lnTo>
                  <a:lnTo>
                    <a:pt x="49" y="198"/>
                  </a:lnTo>
                  <a:lnTo>
                    <a:pt x="42" y="200"/>
                  </a:lnTo>
                  <a:lnTo>
                    <a:pt x="42" y="200"/>
                  </a:lnTo>
                  <a:lnTo>
                    <a:pt x="38" y="196"/>
                  </a:lnTo>
                  <a:lnTo>
                    <a:pt x="31" y="196"/>
                  </a:lnTo>
                  <a:lnTo>
                    <a:pt x="22" y="194"/>
                  </a:lnTo>
                  <a:lnTo>
                    <a:pt x="16" y="191"/>
                  </a:lnTo>
                  <a:lnTo>
                    <a:pt x="16" y="191"/>
                  </a:lnTo>
                  <a:lnTo>
                    <a:pt x="18" y="189"/>
                  </a:lnTo>
                  <a:lnTo>
                    <a:pt x="18" y="185"/>
                  </a:lnTo>
                  <a:lnTo>
                    <a:pt x="16" y="185"/>
                  </a:lnTo>
                  <a:lnTo>
                    <a:pt x="16" y="185"/>
                  </a:lnTo>
                  <a:lnTo>
                    <a:pt x="11" y="183"/>
                  </a:lnTo>
                  <a:lnTo>
                    <a:pt x="7" y="180"/>
                  </a:lnTo>
                  <a:lnTo>
                    <a:pt x="2" y="176"/>
                  </a:lnTo>
                  <a:lnTo>
                    <a:pt x="0" y="169"/>
                  </a:lnTo>
                  <a:lnTo>
                    <a:pt x="0" y="169"/>
                  </a:lnTo>
                  <a:lnTo>
                    <a:pt x="7" y="169"/>
                  </a:lnTo>
                  <a:lnTo>
                    <a:pt x="11" y="169"/>
                  </a:lnTo>
                  <a:lnTo>
                    <a:pt x="11" y="167"/>
                  </a:lnTo>
                  <a:lnTo>
                    <a:pt x="11" y="165"/>
                  </a:lnTo>
                  <a:lnTo>
                    <a:pt x="11" y="163"/>
                  </a:lnTo>
                  <a:lnTo>
                    <a:pt x="11" y="163"/>
                  </a:lnTo>
                  <a:lnTo>
                    <a:pt x="16" y="160"/>
                  </a:lnTo>
                  <a:lnTo>
                    <a:pt x="24" y="163"/>
                  </a:lnTo>
                  <a:lnTo>
                    <a:pt x="24" y="163"/>
                  </a:lnTo>
                  <a:lnTo>
                    <a:pt x="24" y="160"/>
                  </a:lnTo>
                  <a:lnTo>
                    <a:pt x="27" y="160"/>
                  </a:lnTo>
                  <a:lnTo>
                    <a:pt x="24" y="158"/>
                  </a:lnTo>
                  <a:lnTo>
                    <a:pt x="24" y="158"/>
                  </a:lnTo>
                  <a:lnTo>
                    <a:pt x="24" y="154"/>
                  </a:lnTo>
                  <a:lnTo>
                    <a:pt x="27" y="156"/>
                  </a:lnTo>
                  <a:lnTo>
                    <a:pt x="31" y="158"/>
                  </a:lnTo>
                  <a:lnTo>
                    <a:pt x="31" y="158"/>
                  </a:lnTo>
                  <a:lnTo>
                    <a:pt x="36" y="156"/>
                  </a:lnTo>
                  <a:lnTo>
                    <a:pt x="38" y="156"/>
                  </a:lnTo>
                  <a:lnTo>
                    <a:pt x="42" y="154"/>
                  </a:lnTo>
                  <a:lnTo>
                    <a:pt x="47" y="154"/>
                  </a:lnTo>
                  <a:lnTo>
                    <a:pt x="47" y="154"/>
                  </a:lnTo>
                  <a:lnTo>
                    <a:pt x="49" y="158"/>
                  </a:lnTo>
                  <a:lnTo>
                    <a:pt x="53" y="163"/>
                  </a:lnTo>
                  <a:lnTo>
                    <a:pt x="53" y="163"/>
                  </a:lnTo>
                  <a:lnTo>
                    <a:pt x="60" y="163"/>
                  </a:lnTo>
                  <a:lnTo>
                    <a:pt x="67" y="160"/>
                  </a:lnTo>
                  <a:lnTo>
                    <a:pt x="73" y="160"/>
                  </a:lnTo>
                  <a:lnTo>
                    <a:pt x="80" y="163"/>
                  </a:lnTo>
                  <a:lnTo>
                    <a:pt x="80" y="163"/>
                  </a:lnTo>
                  <a:lnTo>
                    <a:pt x="87" y="163"/>
                  </a:lnTo>
                  <a:lnTo>
                    <a:pt x="91" y="163"/>
                  </a:lnTo>
                  <a:lnTo>
                    <a:pt x="91" y="163"/>
                  </a:lnTo>
                  <a:lnTo>
                    <a:pt x="93" y="160"/>
                  </a:lnTo>
                  <a:lnTo>
                    <a:pt x="93" y="158"/>
                  </a:lnTo>
                  <a:lnTo>
                    <a:pt x="93" y="156"/>
                  </a:lnTo>
                  <a:lnTo>
                    <a:pt x="91" y="154"/>
                  </a:lnTo>
                  <a:lnTo>
                    <a:pt x="91" y="154"/>
                  </a:lnTo>
                  <a:lnTo>
                    <a:pt x="98" y="154"/>
                  </a:lnTo>
                  <a:lnTo>
                    <a:pt x="100" y="149"/>
                  </a:lnTo>
                  <a:lnTo>
                    <a:pt x="100" y="149"/>
                  </a:lnTo>
                  <a:lnTo>
                    <a:pt x="100" y="147"/>
                  </a:lnTo>
                  <a:lnTo>
                    <a:pt x="98" y="147"/>
                  </a:lnTo>
                  <a:lnTo>
                    <a:pt x="91" y="147"/>
                  </a:lnTo>
                  <a:lnTo>
                    <a:pt x="87" y="145"/>
                  </a:lnTo>
                  <a:lnTo>
                    <a:pt x="87" y="143"/>
                  </a:lnTo>
                  <a:lnTo>
                    <a:pt x="89" y="138"/>
                  </a:lnTo>
                  <a:lnTo>
                    <a:pt x="89" y="138"/>
                  </a:lnTo>
                  <a:lnTo>
                    <a:pt x="58" y="131"/>
                  </a:lnTo>
                  <a:lnTo>
                    <a:pt x="58" y="131"/>
                  </a:lnTo>
                  <a:lnTo>
                    <a:pt x="60" y="127"/>
                  </a:lnTo>
                  <a:lnTo>
                    <a:pt x="60" y="125"/>
                  </a:lnTo>
                  <a:lnTo>
                    <a:pt x="53" y="120"/>
                  </a:lnTo>
                  <a:lnTo>
                    <a:pt x="53" y="120"/>
                  </a:lnTo>
                  <a:lnTo>
                    <a:pt x="49" y="116"/>
                  </a:lnTo>
                  <a:lnTo>
                    <a:pt x="49" y="116"/>
                  </a:lnTo>
                  <a:lnTo>
                    <a:pt x="42" y="114"/>
                  </a:lnTo>
                  <a:lnTo>
                    <a:pt x="36" y="111"/>
                  </a:lnTo>
                  <a:lnTo>
                    <a:pt x="36" y="111"/>
                  </a:lnTo>
                  <a:lnTo>
                    <a:pt x="38" y="107"/>
                  </a:lnTo>
                  <a:lnTo>
                    <a:pt x="38" y="103"/>
                  </a:lnTo>
                  <a:lnTo>
                    <a:pt x="38" y="100"/>
                  </a:lnTo>
                  <a:lnTo>
                    <a:pt x="36" y="100"/>
                  </a:lnTo>
                  <a:lnTo>
                    <a:pt x="36" y="100"/>
                  </a:lnTo>
                  <a:lnTo>
                    <a:pt x="33" y="103"/>
                  </a:lnTo>
                  <a:lnTo>
                    <a:pt x="33" y="105"/>
                  </a:lnTo>
                  <a:lnTo>
                    <a:pt x="31" y="105"/>
                  </a:lnTo>
                  <a:lnTo>
                    <a:pt x="31" y="105"/>
                  </a:lnTo>
                  <a:lnTo>
                    <a:pt x="27" y="103"/>
                  </a:lnTo>
                  <a:lnTo>
                    <a:pt x="22" y="100"/>
                  </a:lnTo>
                  <a:lnTo>
                    <a:pt x="20" y="100"/>
                  </a:lnTo>
                  <a:lnTo>
                    <a:pt x="20" y="100"/>
                  </a:lnTo>
                  <a:lnTo>
                    <a:pt x="27" y="94"/>
                  </a:lnTo>
                  <a:lnTo>
                    <a:pt x="36" y="89"/>
                  </a:lnTo>
                  <a:lnTo>
                    <a:pt x="58" y="83"/>
                  </a:lnTo>
                  <a:lnTo>
                    <a:pt x="58" y="83"/>
                  </a:lnTo>
                  <a:lnTo>
                    <a:pt x="58" y="78"/>
                  </a:lnTo>
                  <a:lnTo>
                    <a:pt x="58" y="74"/>
                  </a:lnTo>
                  <a:lnTo>
                    <a:pt x="62" y="69"/>
                  </a:lnTo>
                  <a:lnTo>
                    <a:pt x="69" y="67"/>
                  </a:lnTo>
                  <a:lnTo>
                    <a:pt x="73" y="63"/>
                  </a:lnTo>
                  <a:lnTo>
                    <a:pt x="73" y="63"/>
                  </a:lnTo>
                  <a:lnTo>
                    <a:pt x="73" y="58"/>
                  </a:lnTo>
                  <a:lnTo>
                    <a:pt x="73" y="54"/>
                  </a:lnTo>
                  <a:lnTo>
                    <a:pt x="73" y="51"/>
                  </a:lnTo>
                  <a:lnTo>
                    <a:pt x="76" y="47"/>
                  </a:lnTo>
                  <a:lnTo>
                    <a:pt x="76" y="47"/>
                  </a:lnTo>
                  <a:lnTo>
                    <a:pt x="82" y="51"/>
                  </a:lnTo>
                  <a:lnTo>
                    <a:pt x="87" y="54"/>
                  </a:lnTo>
                  <a:lnTo>
                    <a:pt x="93" y="51"/>
                  </a:lnTo>
                  <a:lnTo>
                    <a:pt x="102" y="51"/>
                  </a:lnTo>
                  <a:lnTo>
                    <a:pt x="102" y="51"/>
                  </a:lnTo>
                  <a:lnTo>
                    <a:pt x="111" y="45"/>
                  </a:lnTo>
                  <a:lnTo>
                    <a:pt x="118" y="38"/>
                  </a:lnTo>
                  <a:lnTo>
                    <a:pt x="131" y="36"/>
                  </a:lnTo>
                  <a:lnTo>
                    <a:pt x="145" y="36"/>
                  </a:lnTo>
                  <a:lnTo>
                    <a:pt x="145" y="36"/>
                  </a:lnTo>
                  <a:lnTo>
                    <a:pt x="147" y="36"/>
                  </a:lnTo>
                  <a:lnTo>
                    <a:pt x="149" y="34"/>
                  </a:lnTo>
                  <a:lnTo>
                    <a:pt x="149" y="29"/>
                  </a:lnTo>
                  <a:lnTo>
                    <a:pt x="149" y="29"/>
                  </a:lnTo>
                  <a:lnTo>
                    <a:pt x="156" y="27"/>
                  </a:lnTo>
                  <a:lnTo>
                    <a:pt x="162" y="27"/>
                  </a:lnTo>
                  <a:lnTo>
                    <a:pt x="169" y="27"/>
                  </a:lnTo>
                  <a:lnTo>
                    <a:pt x="171" y="25"/>
                  </a:lnTo>
                  <a:lnTo>
                    <a:pt x="171" y="20"/>
                  </a:lnTo>
                  <a:lnTo>
                    <a:pt x="171" y="20"/>
                  </a:lnTo>
                  <a:lnTo>
                    <a:pt x="173" y="22"/>
                  </a:lnTo>
                  <a:lnTo>
                    <a:pt x="176" y="25"/>
                  </a:lnTo>
                  <a:lnTo>
                    <a:pt x="180" y="29"/>
                  </a:lnTo>
                  <a:lnTo>
                    <a:pt x="180" y="29"/>
                  </a:lnTo>
                  <a:lnTo>
                    <a:pt x="187" y="29"/>
                  </a:lnTo>
                  <a:lnTo>
                    <a:pt x="191" y="31"/>
                  </a:lnTo>
                  <a:lnTo>
                    <a:pt x="191" y="36"/>
                  </a:lnTo>
                  <a:lnTo>
                    <a:pt x="191" y="36"/>
                  </a:lnTo>
                  <a:lnTo>
                    <a:pt x="240" y="36"/>
                  </a:lnTo>
                  <a:lnTo>
                    <a:pt x="240" y="36"/>
                  </a:lnTo>
                  <a:lnTo>
                    <a:pt x="236" y="40"/>
                  </a:lnTo>
                  <a:lnTo>
                    <a:pt x="238" y="42"/>
                  </a:lnTo>
                  <a:lnTo>
                    <a:pt x="245" y="40"/>
                  </a:lnTo>
                  <a:lnTo>
                    <a:pt x="253" y="40"/>
                  </a:lnTo>
                  <a:lnTo>
                    <a:pt x="253" y="42"/>
                  </a:lnTo>
                  <a:lnTo>
                    <a:pt x="251" y="47"/>
                  </a:lnTo>
                  <a:lnTo>
                    <a:pt x="251" y="47"/>
                  </a:lnTo>
                  <a:lnTo>
                    <a:pt x="258" y="47"/>
                  </a:lnTo>
                  <a:lnTo>
                    <a:pt x="262" y="47"/>
                  </a:lnTo>
                  <a:lnTo>
                    <a:pt x="265" y="45"/>
                  </a:lnTo>
                  <a:lnTo>
                    <a:pt x="267" y="40"/>
                  </a:lnTo>
                  <a:lnTo>
                    <a:pt x="267" y="40"/>
                  </a:lnTo>
                  <a:lnTo>
                    <a:pt x="273" y="45"/>
                  </a:lnTo>
                  <a:lnTo>
                    <a:pt x="282" y="45"/>
                  </a:lnTo>
                  <a:lnTo>
                    <a:pt x="291" y="47"/>
                  </a:lnTo>
                  <a:lnTo>
                    <a:pt x="300" y="47"/>
                  </a:lnTo>
                  <a:lnTo>
                    <a:pt x="300" y="47"/>
                  </a:lnTo>
                  <a:lnTo>
                    <a:pt x="302" y="49"/>
                  </a:lnTo>
                  <a:lnTo>
                    <a:pt x="302" y="51"/>
                  </a:lnTo>
                  <a:lnTo>
                    <a:pt x="305" y="51"/>
                  </a:lnTo>
                  <a:lnTo>
                    <a:pt x="305" y="51"/>
                  </a:lnTo>
                  <a:lnTo>
                    <a:pt x="309" y="54"/>
                  </a:lnTo>
                  <a:lnTo>
                    <a:pt x="311" y="56"/>
                  </a:lnTo>
                  <a:lnTo>
                    <a:pt x="311" y="56"/>
                  </a:lnTo>
                  <a:lnTo>
                    <a:pt x="318" y="56"/>
                  </a:lnTo>
                  <a:lnTo>
                    <a:pt x="322" y="54"/>
                  </a:lnTo>
                  <a:lnTo>
                    <a:pt x="327" y="54"/>
                  </a:lnTo>
                  <a:lnTo>
                    <a:pt x="331" y="56"/>
                  </a:lnTo>
                  <a:lnTo>
                    <a:pt x="331" y="56"/>
                  </a:lnTo>
                  <a:lnTo>
                    <a:pt x="356" y="56"/>
                  </a:lnTo>
                  <a:lnTo>
                    <a:pt x="371" y="58"/>
                  </a:lnTo>
                  <a:lnTo>
                    <a:pt x="380" y="58"/>
                  </a:lnTo>
                  <a:lnTo>
                    <a:pt x="380" y="58"/>
                  </a:lnTo>
                  <a:lnTo>
                    <a:pt x="387" y="60"/>
                  </a:lnTo>
                  <a:lnTo>
                    <a:pt x="398" y="63"/>
                  </a:lnTo>
                  <a:lnTo>
                    <a:pt x="422" y="67"/>
                  </a:lnTo>
                  <a:lnTo>
                    <a:pt x="422" y="67"/>
                  </a:lnTo>
                  <a:lnTo>
                    <a:pt x="429" y="74"/>
                  </a:lnTo>
                  <a:lnTo>
                    <a:pt x="431" y="76"/>
                  </a:lnTo>
                  <a:lnTo>
                    <a:pt x="434" y="83"/>
                  </a:lnTo>
                  <a:lnTo>
                    <a:pt x="434" y="83"/>
                  </a:lnTo>
                  <a:lnTo>
                    <a:pt x="442" y="85"/>
                  </a:lnTo>
                  <a:lnTo>
                    <a:pt x="449" y="87"/>
                  </a:lnTo>
                  <a:lnTo>
                    <a:pt x="456" y="87"/>
                  </a:lnTo>
                  <a:lnTo>
                    <a:pt x="465" y="85"/>
                  </a:lnTo>
                  <a:lnTo>
                    <a:pt x="465" y="85"/>
                  </a:lnTo>
                  <a:lnTo>
                    <a:pt x="465" y="89"/>
                  </a:lnTo>
                  <a:lnTo>
                    <a:pt x="467" y="91"/>
                  </a:lnTo>
                  <a:lnTo>
                    <a:pt x="476" y="94"/>
                  </a:lnTo>
                  <a:lnTo>
                    <a:pt x="496" y="94"/>
                  </a:lnTo>
                  <a:lnTo>
                    <a:pt x="496" y="94"/>
                  </a:lnTo>
                  <a:lnTo>
                    <a:pt x="494" y="91"/>
                  </a:lnTo>
                  <a:lnTo>
                    <a:pt x="491" y="89"/>
                  </a:lnTo>
                  <a:lnTo>
                    <a:pt x="487" y="89"/>
                  </a:lnTo>
                  <a:lnTo>
                    <a:pt x="487" y="89"/>
                  </a:lnTo>
                  <a:lnTo>
                    <a:pt x="494" y="83"/>
                  </a:lnTo>
                  <a:lnTo>
                    <a:pt x="500" y="78"/>
                  </a:lnTo>
                  <a:lnTo>
                    <a:pt x="509" y="74"/>
                  </a:lnTo>
                  <a:lnTo>
                    <a:pt x="518" y="71"/>
                  </a:lnTo>
                  <a:lnTo>
                    <a:pt x="518" y="71"/>
                  </a:lnTo>
                  <a:lnTo>
                    <a:pt x="518" y="74"/>
                  </a:lnTo>
                  <a:lnTo>
                    <a:pt x="518" y="76"/>
                  </a:lnTo>
                  <a:lnTo>
                    <a:pt x="520" y="76"/>
                  </a:lnTo>
                  <a:lnTo>
                    <a:pt x="522" y="74"/>
                  </a:lnTo>
                  <a:lnTo>
                    <a:pt x="522" y="74"/>
                  </a:lnTo>
                  <a:lnTo>
                    <a:pt x="525" y="76"/>
                  </a:lnTo>
                  <a:lnTo>
                    <a:pt x="525" y="78"/>
                  </a:lnTo>
                  <a:lnTo>
                    <a:pt x="527" y="80"/>
                  </a:lnTo>
                  <a:lnTo>
                    <a:pt x="529" y="83"/>
                  </a:lnTo>
                  <a:lnTo>
                    <a:pt x="529" y="83"/>
                  </a:lnTo>
                  <a:lnTo>
                    <a:pt x="534" y="83"/>
                  </a:lnTo>
                  <a:lnTo>
                    <a:pt x="536" y="78"/>
                  </a:lnTo>
                  <a:lnTo>
                    <a:pt x="536" y="71"/>
                  </a:lnTo>
                  <a:lnTo>
                    <a:pt x="536" y="71"/>
                  </a:lnTo>
                  <a:lnTo>
                    <a:pt x="543" y="69"/>
                  </a:lnTo>
                  <a:lnTo>
                    <a:pt x="545" y="71"/>
                  </a:lnTo>
                  <a:lnTo>
                    <a:pt x="551" y="74"/>
                  </a:lnTo>
                  <a:lnTo>
                    <a:pt x="551" y="74"/>
                  </a:lnTo>
                  <a:lnTo>
                    <a:pt x="554" y="71"/>
                  </a:lnTo>
                  <a:lnTo>
                    <a:pt x="554" y="67"/>
                  </a:lnTo>
                  <a:lnTo>
                    <a:pt x="556" y="63"/>
                  </a:lnTo>
                  <a:lnTo>
                    <a:pt x="560" y="58"/>
                  </a:lnTo>
                  <a:lnTo>
                    <a:pt x="560" y="58"/>
                  </a:lnTo>
                  <a:lnTo>
                    <a:pt x="565" y="60"/>
                  </a:lnTo>
                  <a:lnTo>
                    <a:pt x="567" y="60"/>
                  </a:lnTo>
                  <a:lnTo>
                    <a:pt x="569" y="63"/>
                  </a:lnTo>
                  <a:lnTo>
                    <a:pt x="571" y="58"/>
                  </a:lnTo>
                  <a:lnTo>
                    <a:pt x="571" y="58"/>
                  </a:lnTo>
                  <a:lnTo>
                    <a:pt x="574" y="60"/>
                  </a:lnTo>
                  <a:lnTo>
                    <a:pt x="574" y="65"/>
                  </a:lnTo>
                  <a:lnTo>
                    <a:pt x="571" y="67"/>
                  </a:lnTo>
                  <a:lnTo>
                    <a:pt x="567" y="67"/>
                  </a:lnTo>
                  <a:lnTo>
                    <a:pt x="567" y="67"/>
                  </a:lnTo>
                  <a:lnTo>
                    <a:pt x="569" y="69"/>
                  </a:lnTo>
                  <a:lnTo>
                    <a:pt x="574" y="69"/>
                  </a:lnTo>
                  <a:lnTo>
                    <a:pt x="585" y="67"/>
                  </a:lnTo>
                  <a:lnTo>
                    <a:pt x="596" y="65"/>
                  </a:lnTo>
                  <a:lnTo>
                    <a:pt x="603" y="67"/>
                  </a:lnTo>
                  <a:lnTo>
                    <a:pt x="605" y="71"/>
                  </a:lnTo>
                  <a:lnTo>
                    <a:pt x="605" y="71"/>
                  </a:lnTo>
                  <a:lnTo>
                    <a:pt x="609" y="69"/>
                  </a:lnTo>
                  <a:lnTo>
                    <a:pt x="609" y="69"/>
                  </a:lnTo>
                  <a:lnTo>
                    <a:pt x="607" y="65"/>
                  </a:lnTo>
                  <a:lnTo>
                    <a:pt x="605" y="60"/>
                  </a:lnTo>
                  <a:lnTo>
                    <a:pt x="605" y="60"/>
                  </a:lnTo>
                  <a:lnTo>
                    <a:pt x="609" y="58"/>
                  </a:lnTo>
                  <a:lnTo>
                    <a:pt x="609" y="58"/>
                  </a:lnTo>
                  <a:lnTo>
                    <a:pt x="614" y="54"/>
                  </a:lnTo>
                  <a:lnTo>
                    <a:pt x="616" y="51"/>
                  </a:lnTo>
                  <a:lnTo>
                    <a:pt x="620" y="51"/>
                  </a:lnTo>
                  <a:lnTo>
                    <a:pt x="620" y="51"/>
                  </a:lnTo>
                  <a:lnTo>
                    <a:pt x="620" y="63"/>
                  </a:lnTo>
                  <a:lnTo>
                    <a:pt x="620" y="63"/>
                  </a:lnTo>
                  <a:lnTo>
                    <a:pt x="623" y="60"/>
                  </a:lnTo>
                  <a:lnTo>
                    <a:pt x="625" y="60"/>
                  </a:lnTo>
                  <a:lnTo>
                    <a:pt x="629" y="63"/>
                  </a:lnTo>
                  <a:lnTo>
                    <a:pt x="634" y="67"/>
                  </a:lnTo>
                  <a:lnTo>
                    <a:pt x="640" y="71"/>
                  </a:lnTo>
                  <a:lnTo>
                    <a:pt x="640" y="71"/>
                  </a:lnTo>
                  <a:lnTo>
                    <a:pt x="654" y="69"/>
                  </a:lnTo>
                  <a:lnTo>
                    <a:pt x="658" y="67"/>
                  </a:lnTo>
                  <a:lnTo>
                    <a:pt x="663" y="63"/>
                  </a:lnTo>
                  <a:lnTo>
                    <a:pt x="663" y="63"/>
                  </a:lnTo>
                  <a:lnTo>
                    <a:pt x="671" y="67"/>
                  </a:lnTo>
                  <a:lnTo>
                    <a:pt x="674" y="71"/>
                  </a:lnTo>
                  <a:lnTo>
                    <a:pt x="674" y="78"/>
                  </a:lnTo>
                  <a:lnTo>
                    <a:pt x="674" y="78"/>
                  </a:lnTo>
                  <a:lnTo>
                    <a:pt x="687" y="74"/>
                  </a:lnTo>
                  <a:lnTo>
                    <a:pt x="691" y="69"/>
                  </a:lnTo>
                  <a:lnTo>
                    <a:pt x="694" y="63"/>
                  </a:lnTo>
                  <a:lnTo>
                    <a:pt x="694" y="63"/>
                  </a:lnTo>
                  <a:lnTo>
                    <a:pt x="700" y="65"/>
                  </a:lnTo>
                  <a:lnTo>
                    <a:pt x="705" y="65"/>
                  </a:lnTo>
                  <a:lnTo>
                    <a:pt x="709" y="65"/>
                  </a:lnTo>
                  <a:lnTo>
                    <a:pt x="716" y="71"/>
                  </a:lnTo>
                  <a:lnTo>
                    <a:pt x="716" y="71"/>
                  </a:lnTo>
                  <a:lnTo>
                    <a:pt x="743" y="71"/>
                  </a:lnTo>
                  <a:lnTo>
                    <a:pt x="743" y="71"/>
                  </a:lnTo>
                  <a:lnTo>
                    <a:pt x="740" y="74"/>
                  </a:lnTo>
                  <a:lnTo>
                    <a:pt x="738" y="76"/>
                  </a:lnTo>
                  <a:lnTo>
                    <a:pt x="738" y="78"/>
                  </a:lnTo>
                  <a:lnTo>
                    <a:pt x="738" y="78"/>
                  </a:lnTo>
                  <a:lnTo>
                    <a:pt x="743" y="80"/>
                  </a:lnTo>
                  <a:lnTo>
                    <a:pt x="745" y="83"/>
                  </a:lnTo>
                  <a:lnTo>
                    <a:pt x="745" y="83"/>
                  </a:lnTo>
                  <a:lnTo>
                    <a:pt x="752" y="80"/>
                  </a:lnTo>
                  <a:lnTo>
                    <a:pt x="754" y="78"/>
                  </a:lnTo>
                  <a:lnTo>
                    <a:pt x="758" y="78"/>
                  </a:lnTo>
                  <a:lnTo>
                    <a:pt x="758" y="78"/>
                  </a:lnTo>
                  <a:lnTo>
                    <a:pt x="758" y="85"/>
                  </a:lnTo>
                  <a:lnTo>
                    <a:pt x="758" y="85"/>
                  </a:lnTo>
                  <a:lnTo>
                    <a:pt x="763" y="87"/>
                  </a:lnTo>
                  <a:lnTo>
                    <a:pt x="767" y="87"/>
                  </a:lnTo>
                  <a:lnTo>
                    <a:pt x="776" y="87"/>
                  </a:lnTo>
                  <a:lnTo>
                    <a:pt x="785" y="85"/>
                  </a:lnTo>
                  <a:lnTo>
                    <a:pt x="796" y="85"/>
                  </a:lnTo>
                  <a:lnTo>
                    <a:pt x="796" y="85"/>
                  </a:lnTo>
                  <a:lnTo>
                    <a:pt x="796" y="87"/>
                  </a:lnTo>
                  <a:lnTo>
                    <a:pt x="800" y="89"/>
                  </a:lnTo>
                  <a:lnTo>
                    <a:pt x="807" y="89"/>
                  </a:lnTo>
                  <a:lnTo>
                    <a:pt x="807" y="89"/>
                  </a:lnTo>
                  <a:lnTo>
                    <a:pt x="805" y="94"/>
                  </a:lnTo>
                  <a:lnTo>
                    <a:pt x="807" y="96"/>
                  </a:lnTo>
                  <a:lnTo>
                    <a:pt x="812" y="96"/>
                  </a:lnTo>
                  <a:lnTo>
                    <a:pt x="816" y="98"/>
                  </a:lnTo>
                  <a:lnTo>
                    <a:pt x="818" y="98"/>
                  </a:lnTo>
                  <a:lnTo>
                    <a:pt x="818" y="100"/>
                  </a:lnTo>
                  <a:lnTo>
                    <a:pt x="818" y="100"/>
                  </a:lnTo>
                  <a:lnTo>
                    <a:pt x="818" y="105"/>
                  </a:lnTo>
                  <a:lnTo>
                    <a:pt x="816" y="107"/>
                  </a:lnTo>
                  <a:lnTo>
                    <a:pt x="812" y="109"/>
                  </a:lnTo>
                  <a:lnTo>
                    <a:pt x="812" y="111"/>
                  </a:lnTo>
                  <a:lnTo>
                    <a:pt x="812" y="111"/>
                  </a:lnTo>
                  <a:lnTo>
                    <a:pt x="812" y="116"/>
                  </a:lnTo>
                  <a:lnTo>
                    <a:pt x="812" y="118"/>
                  </a:lnTo>
                  <a:lnTo>
                    <a:pt x="814" y="120"/>
                  </a:lnTo>
                  <a:lnTo>
                    <a:pt x="814" y="123"/>
                  </a:lnTo>
                  <a:lnTo>
                    <a:pt x="814" y="123"/>
                  </a:lnTo>
                  <a:lnTo>
                    <a:pt x="843" y="123"/>
                  </a:lnTo>
                  <a:lnTo>
                    <a:pt x="872" y="120"/>
                  </a:lnTo>
                  <a:lnTo>
                    <a:pt x="896" y="125"/>
                  </a:lnTo>
                  <a:lnTo>
                    <a:pt x="920" y="131"/>
                  </a:lnTo>
                  <a:lnTo>
                    <a:pt x="920" y="131"/>
                  </a:lnTo>
                  <a:lnTo>
                    <a:pt x="918" y="136"/>
                  </a:lnTo>
                  <a:lnTo>
                    <a:pt x="916" y="143"/>
                  </a:lnTo>
                  <a:lnTo>
                    <a:pt x="916" y="143"/>
                  </a:lnTo>
                  <a:lnTo>
                    <a:pt x="920" y="143"/>
                  </a:lnTo>
                  <a:lnTo>
                    <a:pt x="925" y="140"/>
                  </a:lnTo>
                  <a:lnTo>
                    <a:pt x="927" y="138"/>
                  </a:lnTo>
                  <a:lnTo>
                    <a:pt x="932" y="138"/>
                  </a:lnTo>
                  <a:lnTo>
                    <a:pt x="932" y="138"/>
                  </a:lnTo>
                  <a:lnTo>
                    <a:pt x="929" y="127"/>
                  </a:lnTo>
                  <a:lnTo>
                    <a:pt x="929" y="116"/>
                  </a:lnTo>
                  <a:lnTo>
                    <a:pt x="929" y="116"/>
                  </a:lnTo>
                  <a:lnTo>
                    <a:pt x="929" y="114"/>
                  </a:lnTo>
                  <a:lnTo>
                    <a:pt x="934" y="111"/>
                  </a:lnTo>
                  <a:lnTo>
                    <a:pt x="945" y="109"/>
                  </a:lnTo>
                  <a:lnTo>
                    <a:pt x="952" y="107"/>
                  </a:lnTo>
                  <a:lnTo>
                    <a:pt x="952" y="107"/>
                  </a:lnTo>
                  <a:lnTo>
                    <a:pt x="952" y="105"/>
                  </a:lnTo>
                  <a:lnTo>
                    <a:pt x="952" y="105"/>
                  </a:lnTo>
                  <a:lnTo>
                    <a:pt x="954" y="103"/>
                  </a:lnTo>
                  <a:lnTo>
                    <a:pt x="956" y="103"/>
                  </a:lnTo>
                  <a:lnTo>
                    <a:pt x="963" y="105"/>
                  </a:lnTo>
                  <a:lnTo>
                    <a:pt x="963" y="105"/>
                  </a:lnTo>
                  <a:lnTo>
                    <a:pt x="965" y="107"/>
                  </a:lnTo>
                  <a:lnTo>
                    <a:pt x="967" y="107"/>
                  </a:lnTo>
                  <a:lnTo>
                    <a:pt x="969" y="109"/>
                  </a:lnTo>
                  <a:lnTo>
                    <a:pt x="969" y="111"/>
                  </a:lnTo>
                  <a:lnTo>
                    <a:pt x="969" y="111"/>
                  </a:lnTo>
                  <a:lnTo>
                    <a:pt x="981" y="114"/>
                  </a:lnTo>
                  <a:lnTo>
                    <a:pt x="989" y="111"/>
                  </a:lnTo>
                  <a:lnTo>
                    <a:pt x="998" y="111"/>
                  </a:lnTo>
                  <a:lnTo>
                    <a:pt x="1007" y="111"/>
                  </a:lnTo>
                  <a:lnTo>
                    <a:pt x="1007" y="111"/>
                  </a:lnTo>
                  <a:lnTo>
                    <a:pt x="1009" y="114"/>
                  </a:lnTo>
                  <a:lnTo>
                    <a:pt x="1009" y="116"/>
                  </a:lnTo>
                  <a:lnTo>
                    <a:pt x="1012" y="116"/>
                  </a:lnTo>
                  <a:lnTo>
                    <a:pt x="1012" y="116"/>
                  </a:lnTo>
                  <a:lnTo>
                    <a:pt x="1016" y="118"/>
                  </a:lnTo>
                  <a:lnTo>
                    <a:pt x="1021" y="120"/>
                  </a:lnTo>
                  <a:lnTo>
                    <a:pt x="1021" y="120"/>
                  </a:lnTo>
                  <a:lnTo>
                    <a:pt x="1029" y="118"/>
                  </a:lnTo>
                  <a:lnTo>
                    <a:pt x="1041" y="116"/>
                  </a:lnTo>
                  <a:lnTo>
                    <a:pt x="1052" y="116"/>
                  </a:lnTo>
                  <a:lnTo>
                    <a:pt x="1065" y="116"/>
                  </a:lnTo>
                  <a:lnTo>
                    <a:pt x="1065" y="116"/>
                  </a:lnTo>
                  <a:lnTo>
                    <a:pt x="1072" y="109"/>
                  </a:lnTo>
                  <a:lnTo>
                    <a:pt x="1074" y="105"/>
                  </a:lnTo>
                  <a:lnTo>
                    <a:pt x="1076" y="94"/>
                  </a:lnTo>
                  <a:lnTo>
                    <a:pt x="1076" y="94"/>
                  </a:lnTo>
                  <a:lnTo>
                    <a:pt x="1074" y="87"/>
                  </a:lnTo>
                  <a:lnTo>
                    <a:pt x="1069" y="85"/>
                  </a:lnTo>
                  <a:lnTo>
                    <a:pt x="1065" y="83"/>
                  </a:lnTo>
                  <a:lnTo>
                    <a:pt x="1061" y="83"/>
                  </a:lnTo>
                  <a:lnTo>
                    <a:pt x="1061" y="83"/>
                  </a:lnTo>
                  <a:lnTo>
                    <a:pt x="1063" y="76"/>
                  </a:lnTo>
                  <a:lnTo>
                    <a:pt x="1067" y="71"/>
                  </a:lnTo>
                  <a:lnTo>
                    <a:pt x="1074" y="69"/>
                  </a:lnTo>
                  <a:lnTo>
                    <a:pt x="1081" y="69"/>
                  </a:lnTo>
                  <a:lnTo>
                    <a:pt x="1096" y="74"/>
                  </a:lnTo>
                  <a:lnTo>
                    <a:pt x="1107" y="78"/>
                  </a:lnTo>
                  <a:lnTo>
                    <a:pt x="1107" y="78"/>
                  </a:lnTo>
                  <a:lnTo>
                    <a:pt x="1103" y="83"/>
                  </a:lnTo>
                  <a:lnTo>
                    <a:pt x="1101" y="85"/>
                  </a:lnTo>
                  <a:lnTo>
                    <a:pt x="1096" y="85"/>
                  </a:lnTo>
                  <a:lnTo>
                    <a:pt x="1096" y="85"/>
                  </a:lnTo>
                  <a:lnTo>
                    <a:pt x="1098" y="91"/>
                  </a:lnTo>
                  <a:lnTo>
                    <a:pt x="1098" y="94"/>
                  </a:lnTo>
                  <a:lnTo>
                    <a:pt x="1092" y="100"/>
                  </a:lnTo>
                  <a:lnTo>
                    <a:pt x="1092" y="100"/>
                  </a:lnTo>
                  <a:lnTo>
                    <a:pt x="1092" y="105"/>
                  </a:lnTo>
                  <a:lnTo>
                    <a:pt x="1094" y="107"/>
                  </a:lnTo>
                  <a:lnTo>
                    <a:pt x="1103" y="109"/>
                  </a:lnTo>
                  <a:lnTo>
                    <a:pt x="1103" y="109"/>
                  </a:lnTo>
                  <a:lnTo>
                    <a:pt x="1101" y="116"/>
                  </a:lnTo>
                  <a:lnTo>
                    <a:pt x="1103" y="120"/>
                  </a:lnTo>
                  <a:lnTo>
                    <a:pt x="1103" y="125"/>
                  </a:lnTo>
                  <a:lnTo>
                    <a:pt x="1101" y="131"/>
                  </a:lnTo>
                  <a:lnTo>
                    <a:pt x="1101" y="131"/>
                  </a:lnTo>
                  <a:lnTo>
                    <a:pt x="1103" y="131"/>
                  </a:lnTo>
                  <a:lnTo>
                    <a:pt x="1107" y="131"/>
                  </a:lnTo>
                  <a:lnTo>
                    <a:pt x="1112" y="125"/>
                  </a:lnTo>
                  <a:lnTo>
                    <a:pt x="1116" y="118"/>
                  </a:lnTo>
                  <a:lnTo>
                    <a:pt x="1116" y="116"/>
                  </a:lnTo>
                  <a:lnTo>
                    <a:pt x="1114" y="116"/>
                  </a:lnTo>
                  <a:lnTo>
                    <a:pt x="1114" y="116"/>
                  </a:lnTo>
                  <a:lnTo>
                    <a:pt x="1121" y="118"/>
                  </a:lnTo>
                  <a:lnTo>
                    <a:pt x="1123" y="118"/>
                  </a:lnTo>
                  <a:lnTo>
                    <a:pt x="1123" y="116"/>
                  </a:lnTo>
                  <a:lnTo>
                    <a:pt x="1123" y="109"/>
                  </a:lnTo>
                  <a:lnTo>
                    <a:pt x="1123" y="109"/>
                  </a:lnTo>
                  <a:lnTo>
                    <a:pt x="1127" y="109"/>
                  </a:lnTo>
                  <a:lnTo>
                    <a:pt x="1132" y="107"/>
                  </a:lnTo>
                  <a:lnTo>
                    <a:pt x="1136" y="103"/>
                  </a:lnTo>
                  <a:lnTo>
                    <a:pt x="1141" y="94"/>
                  </a:lnTo>
                  <a:lnTo>
                    <a:pt x="1143" y="91"/>
                  </a:lnTo>
                  <a:lnTo>
                    <a:pt x="1145" y="89"/>
                  </a:lnTo>
                  <a:lnTo>
                    <a:pt x="1145" y="89"/>
                  </a:lnTo>
                  <a:lnTo>
                    <a:pt x="1141" y="83"/>
                  </a:lnTo>
                  <a:lnTo>
                    <a:pt x="1136" y="76"/>
                  </a:lnTo>
                  <a:lnTo>
                    <a:pt x="1129" y="71"/>
                  </a:lnTo>
                  <a:lnTo>
                    <a:pt x="1118" y="71"/>
                  </a:lnTo>
                  <a:lnTo>
                    <a:pt x="1118" y="71"/>
                  </a:lnTo>
                  <a:lnTo>
                    <a:pt x="1121" y="69"/>
                  </a:lnTo>
                  <a:lnTo>
                    <a:pt x="1121" y="65"/>
                  </a:lnTo>
                  <a:lnTo>
                    <a:pt x="1116" y="60"/>
                  </a:lnTo>
                  <a:lnTo>
                    <a:pt x="1107" y="56"/>
                  </a:lnTo>
                  <a:lnTo>
                    <a:pt x="1101" y="51"/>
                  </a:lnTo>
                  <a:lnTo>
                    <a:pt x="1101" y="51"/>
                  </a:lnTo>
                  <a:lnTo>
                    <a:pt x="1098" y="45"/>
                  </a:lnTo>
                  <a:lnTo>
                    <a:pt x="1098" y="40"/>
                  </a:lnTo>
                  <a:lnTo>
                    <a:pt x="1096" y="40"/>
                  </a:lnTo>
                  <a:lnTo>
                    <a:pt x="1096" y="40"/>
                  </a:lnTo>
                  <a:lnTo>
                    <a:pt x="1096" y="36"/>
                  </a:lnTo>
                  <a:lnTo>
                    <a:pt x="1101" y="31"/>
                  </a:lnTo>
                  <a:lnTo>
                    <a:pt x="1105" y="27"/>
                  </a:lnTo>
                  <a:lnTo>
                    <a:pt x="1107" y="20"/>
                  </a:lnTo>
                  <a:lnTo>
                    <a:pt x="1107" y="20"/>
                  </a:lnTo>
                  <a:lnTo>
                    <a:pt x="1112" y="18"/>
                  </a:lnTo>
                  <a:lnTo>
                    <a:pt x="1114" y="16"/>
                  </a:lnTo>
                  <a:lnTo>
                    <a:pt x="1114" y="14"/>
                  </a:lnTo>
                  <a:lnTo>
                    <a:pt x="1114" y="14"/>
                  </a:lnTo>
                  <a:lnTo>
                    <a:pt x="1112" y="11"/>
                  </a:lnTo>
                  <a:lnTo>
                    <a:pt x="1112" y="9"/>
                  </a:lnTo>
                  <a:lnTo>
                    <a:pt x="1116" y="9"/>
                  </a:lnTo>
                  <a:lnTo>
                    <a:pt x="1121" y="9"/>
                  </a:lnTo>
                  <a:lnTo>
                    <a:pt x="1121" y="9"/>
                  </a:lnTo>
                  <a:lnTo>
                    <a:pt x="1118" y="5"/>
                  </a:lnTo>
                  <a:lnTo>
                    <a:pt x="1118" y="5"/>
                  </a:lnTo>
                  <a:lnTo>
                    <a:pt x="1118" y="2"/>
                  </a:lnTo>
                  <a:lnTo>
                    <a:pt x="1121" y="0"/>
                  </a:lnTo>
                  <a:lnTo>
                    <a:pt x="1123" y="2"/>
                  </a:lnTo>
                  <a:lnTo>
                    <a:pt x="1129" y="9"/>
                  </a:lnTo>
                  <a:lnTo>
                    <a:pt x="1129" y="9"/>
                  </a:lnTo>
                  <a:lnTo>
                    <a:pt x="1138" y="9"/>
                  </a:lnTo>
                  <a:lnTo>
                    <a:pt x="1143" y="9"/>
                  </a:lnTo>
                  <a:lnTo>
                    <a:pt x="1145" y="9"/>
                  </a:lnTo>
                  <a:lnTo>
                    <a:pt x="1145" y="9"/>
                  </a:lnTo>
                  <a:lnTo>
                    <a:pt x="1143" y="14"/>
                  </a:lnTo>
                  <a:lnTo>
                    <a:pt x="1141" y="16"/>
                  </a:lnTo>
                  <a:lnTo>
                    <a:pt x="1141" y="18"/>
                  </a:lnTo>
                  <a:lnTo>
                    <a:pt x="1141" y="18"/>
                  </a:lnTo>
                  <a:lnTo>
                    <a:pt x="1147" y="18"/>
                  </a:lnTo>
                  <a:lnTo>
                    <a:pt x="1149" y="16"/>
                  </a:lnTo>
                  <a:lnTo>
                    <a:pt x="1152" y="18"/>
                  </a:lnTo>
                  <a:lnTo>
                    <a:pt x="1152" y="18"/>
                  </a:lnTo>
                  <a:lnTo>
                    <a:pt x="1152" y="22"/>
                  </a:lnTo>
                  <a:lnTo>
                    <a:pt x="1152" y="27"/>
                  </a:lnTo>
                  <a:lnTo>
                    <a:pt x="1152" y="29"/>
                  </a:lnTo>
                  <a:lnTo>
                    <a:pt x="1152" y="29"/>
                  </a:lnTo>
                  <a:lnTo>
                    <a:pt x="1156" y="29"/>
                  </a:lnTo>
                  <a:lnTo>
                    <a:pt x="1161" y="29"/>
                  </a:lnTo>
                  <a:lnTo>
                    <a:pt x="1161" y="29"/>
                  </a:lnTo>
                  <a:lnTo>
                    <a:pt x="1161" y="34"/>
                  </a:lnTo>
                  <a:lnTo>
                    <a:pt x="1158" y="36"/>
                  </a:lnTo>
                  <a:lnTo>
                    <a:pt x="1158" y="38"/>
                  </a:lnTo>
                  <a:lnTo>
                    <a:pt x="1161" y="45"/>
                  </a:lnTo>
                  <a:lnTo>
                    <a:pt x="1161" y="45"/>
                  </a:lnTo>
                  <a:lnTo>
                    <a:pt x="1163" y="47"/>
                  </a:lnTo>
                  <a:lnTo>
                    <a:pt x="1165" y="51"/>
                  </a:lnTo>
                  <a:lnTo>
                    <a:pt x="1165" y="51"/>
                  </a:lnTo>
                  <a:lnTo>
                    <a:pt x="1163" y="51"/>
                  </a:lnTo>
                  <a:lnTo>
                    <a:pt x="1161" y="56"/>
                  </a:lnTo>
                  <a:lnTo>
                    <a:pt x="1161" y="56"/>
                  </a:lnTo>
                  <a:lnTo>
                    <a:pt x="1158" y="60"/>
                  </a:lnTo>
                  <a:lnTo>
                    <a:pt x="1156" y="67"/>
                  </a:lnTo>
                  <a:lnTo>
                    <a:pt x="1156" y="67"/>
                  </a:lnTo>
                  <a:lnTo>
                    <a:pt x="1158" y="69"/>
                  </a:lnTo>
                  <a:lnTo>
                    <a:pt x="1161" y="69"/>
                  </a:lnTo>
                  <a:lnTo>
                    <a:pt x="1167" y="71"/>
                  </a:lnTo>
                  <a:lnTo>
                    <a:pt x="1174" y="69"/>
                  </a:lnTo>
                  <a:lnTo>
                    <a:pt x="1176" y="67"/>
                  </a:lnTo>
                  <a:lnTo>
                    <a:pt x="1176" y="63"/>
                  </a:lnTo>
                  <a:lnTo>
                    <a:pt x="1176" y="63"/>
                  </a:lnTo>
                  <a:lnTo>
                    <a:pt x="1181" y="65"/>
                  </a:lnTo>
                  <a:lnTo>
                    <a:pt x="1183" y="67"/>
                  </a:lnTo>
                  <a:lnTo>
                    <a:pt x="1185" y="69"/>
                  </a:lnTo>
                  <a:lnTo>
                    <a:pt x="1192" y="71"/>
                  </a:lnTo>
                  <a:lnTo>
                    <a:pt x="1192" y="71"/>
                  </a:lnTo>
                  <a:lnTo>
                    <a:pt x="1187" y="74"/>
                  </a:lnTo>
                  <a:lnTo>
                    <a:pt x="1190" y="78"/>
                  </a:lnTo>
                  <a:lnTo>
                    <a:pt x="1192" y="83"/>
                  </a:lnTo>
                  <a:lnTo>
                    <a:pt x="1192" y="89"/>
                  </a:lnTo>
                  <a:lnTo>
                    <a:pt x="1192" y="89"/>
                  </a:lnTo>
                  <a:lnTo>
                    <a:pt x="1201" y="89"/>
                  </a:lnTo>
                  <a:lnTo>
                    <a:pt x="1205" y="85"/>
                  </a:lnTo>
                  <a:lnTo>
                    <a:pt x="1210" y="83"/>
                  </a:lnTo>
                  <a:lnTo>
                    <a:pt x="1218" y="85"/>
                  </a:lnTo>
                  <a:lnTo>
                    <a:pt x="1218" y="85"/>
                  </a:lnTo>
                  <a:lnTo>
                    <a:pt x="1221" y="85"/>
                  </a:lnTo>
                  <a:lnTo>
                    <a:pt x="1221" y="83"/>
                  </a:lnTo>
                  <a:lnTo>
                    <a:pt x="1221" y="83"/>
                  </a:lnTo>
                  <a:lnTo>
                    <a:pt x="1225" y="83"/>
                  </a:lnTo>
                  <a:lnTo>
                    <a:pt x="1223" y="85"/>
                  </a:lnTo>
                  <a:lnTo>
                    <a:pt x="1223" y="89"/>
                  </a:lnTo>
                  <a:lnTo>
                    <a:pt x="1225" y="94"/>
                  </a:lnTo>
                  <a:lnTo>
                    <a:pt x="1225" y="94"/>
                  </a:lnTo>
                  <a:lnTo>
                    <a:pt x="1232" y="98"/>
                  </a:lnTo>
                  <a:lnTo>
                    <a:pt x="1232" y="98"/>
                  </a:lnTo>
                  <a:lnTo>
                    <a:pt x="1232" y="103"/>
                  </a:lnTo>
                  <a:lnTo>
                    <a:pt x="1227" y="107"/>
                  </a:lnTo>
                  <a:lnTo>
                    <a:pt x="1223" y="111"/>
                  </a:lnTo>
                  <a:lnTo>
                    <a:pt x="1223" y="116"/>
                  </a:lnTo>
                  <a:lnTo>
                    <a:pt x="1225" y="120"/>
                  </a:lnTo>
                  <a:lnTo>
                    <a:pt x="1225" y="120"/>
                  </a:lnTo>
                  <a:close/>
                  <a:moveTo>
                    <a:pt x="772" y="163"/>
                  </a:moveTo>
                  <a:lnTo>
                    <a:pt x="772" y="163"/>
                  </a:lnTo>
                  <a:lnTo>
                    <a:pt x="774" y="158"/>
                  </a:lnTo>
                  <a:lnTo>
                    <a:pt x="774" y="154"/>
                  </a:lnTo>
                  <a:lnTo>
                    <a:pt x="774" y="151"/>
                  </a:lnTo>
                  <a:lnTo>
                    <a:pt x="772" y="149"/>
                  </a:lnTo>
                  <a:lnTo>
                    <a:pt x="772" y="149"/>
                  </a:lnTo>
                  <a:lnTo>
                    <a:pt x="772" y="154"/>
                  </a:lnTo>
                  <a:lnTo>
                    <a:pt x="769" y="154"/>
                  </a:lnTo>
                  <a:lnTo>
                    <a:pt x="769" y="154"/>
                  </a:lnTo>
                  <a:lnTo>
                    <a:pt x="769" y="147"/>
                  </a:lnTo>
                  <a:lnTo>
                    <a:pt x="767" y="145"/>
                  </a:lnTo>
                  <a:lnTo>
                    <a:pt x="765" y="143"/>
                  </a:lnTo>
                  <a:lnTo>
                    <a:pt x="765" y="143"/>
                  </a:lnTo>
                  <a:lnTo>
                    <a:pt x="758" y="147"/>
                  </a:lnTo>
                  <a:lnTo>
                    <a:pt x="752" y="151"/>
                  </a:lnTo>
                  <a:lnTo>
                    <a:pt x="743" y="154"/>
                  </a:lnTo>
                  <a:lnTo>
                    <a:pt x="738" y="154"/>
                  </a:lnTo>
                  <a:lnTo>
                    <a:pt x="734" y="149"/>
                  </a:lnTo>
                  <a:lnTo>
                    <a:pt x="734" y="149"/>
                  </a:lnTo>
                  <a:lnTo>
                    <a:pt x="734" y="147"/>
                  </a:lnTo>
                  <a:lnTo>
                    <a:pt x="736" y="147"/>
                  </a:lnTo>
                  <a:lnTo>
                    <a:pt x="743" y="147"/>
                  </a:lnTo>
                  <a:lnTo>
                    <a:pt x="747" y="145"/>
                  </a:lnTo>
                  <a:lnTo>
                    <a:pt x="747" y="143"/>
                  </a:lnTo>
                  <a:lnTo>
                    <a:pt x="745" y="138"/>
                  </a:lnTo>
                  <a:lnTo>
                    <a:pt x="745" y="138"/>
                  </a:lnTo>
                  <a:lnTo>
                    <a:pt x="740" y="138"/>
                  </a:lnTo>
                  <a:lnTo>
                    <a:pt x="738" y="138"/>
                  </a:lnTo>
                  <a:lnTo>
                    <a:pt x="738" y="136"/>
                  </a:lnTo>
                  <a:lnTo>
                    <a:pt x="738" y="136"/>
                  </a:lnTo>
                  <a:lnTo>
                    <a:pt x="734" y="136"/>
                  </a:lnTo>
                  <a:lnTo>
                    <a:pt x="729" y="138"/>
                  </a:lnTo>
                  <a:lnTo>
                    <a:pt x="727" y="140"/>
                  </a:lnTo>
                  <a:lnTo>
                    <a:pt x="723" y="143"/>
                  </a:lnTo>
                  <a:lnTo>
                    <a:pt x="723" y="143"/>
                  </a:lnTo>
                  <a:lnTo>
                    <a:pt x="709" y="145"/>
                  </a:lnTo>
                  <a:lnTo>
                    <a:pt x="696" y="147"/>
                  </a:lnTo>
                  <a:lnTo>
                    <a:pt x="696" y="147"/>
                  </a:lnTo>
                  <a:lnTo>
                    <a:pt x="696" y="147"/>
                  </a:lnTo>
                  <a:lnTo>
                    <a:pt x="694" y="149"/>
                  </a:lnTo>
                  <a:lnTo>
                    <a:pt x="694" y="149"/>
                  </a:lnTo>
                  <a:lnTo>
                    <a:pt x="674" y="154"/>
                  </a:lnTo>
                  <a:lnTo>
                    <a:pt x="654" y="154"/>
                  </a:lnTo>
                  <a:lnTo>
                    <a:pt x="654" y="154"/>
                  </a:lnTo>
                  <a:lnTo>
                    <a:pt x="654" y="158"/>
                  </a:lnTo>
                  <a:lnTo>
                    <a:pt x="654" y="163"/>
                  </a:lnTo>
                  <a:lnTo>
                    <a:pt x="651" y="165"/>
                  </a:lnTo>
                  <a:lnTo>
                    <a:pt x="654" y="165"/>
                  </a:lnTo>
                  <a:lnTo>
                    <a:pt x="654" y="165"/>
                  </a:lnTo>
                  <a:lnTo>
                    <a:pt x="656" y="163"/>
                  </a:lnTo>
                  <a:lnTo>
                    <a:pt x="656" y="163"/>
                  </a:lnTo>
                  <a:lnTo>
                    <a:pt x="658" y="165"/>
                  </a:lnTo>
                  <a:lnTo>
                    <a:pt x="658" y="169"/>
                  </a:lnTo>
                  <a:lnTo>
                    <a:pt x="658" y="169"/>
                  </a:lnTo>
                  <a:lnTo>
                    <a:pt x="665" y="169"/>
                  </a:lnTo>
                  <a:lnTo>
                    <a:pt x="671" y="169"/>
                  </a:lnTo>
                  <a:lnTo>
                    <a:pt x="685" y="165"/>
                  </a:lnTo>
                  <a:lnTo>
                    <a:pt x="698" y="163"/>
                  </a:lnTo>
                  <a:lnTo>
                    <a:pt x="700" y="165"/>
                  </a:lnTo>
                  <a:lnTo>
                    <a:pt x="705" y="169"/>
                  </a:lnTo>
                  <a:lnTo>
                    <a:pt x="705" y="169"/>
                  </a:lnTo>
                  <a:lnTo>
                    <a:pt x="700" y="167"/>
                  </a:lnTo>
                  <a:lnTo>
                    <a:pt x="698" y="167"/>
                  </a:lnTo>
                  <a:lnTo>
                    <a:pt x="696" y="169"/>
                  </a:lnTo>
                  <a:lnTo>
                    <a:pt x="694" y="174"/>
                  </a:lnTo>
                  <a:lnTo>
                    <a:pt x="694" y="174"/>
                  </a:lnTo>
                  <a:lnTo>
                    <a:pt x="683" y="176"/>
                  </a:lnTo>
                  <a:lnTo>
                    <a:pt x="680" y="178"/>
                  </a:lnTo>
                  <a:lnTo>
                    <a:pt x="678" y="180"/>
                  </a:lnTo>
                  <a:lnTo>
                    <a:pt x="678" y="180"/>
                  </a:lnTo>
                  <a:lnTo>
                    <a:pt x="691" y="180"/>
                  </a:lnTo>
                  <a:lnTo>
                    <a:pt x="703" y="180"/>
                  </a:lnTo>
                  <a:lnTo>
                    <a:pt x="714" y="178"/>
                  </a:lnTo>
                  <a:lnTo>
                    <a:pt x="727" y="176"/>
                  </a:lnTo>
                  <a:lnTo>
                    <a:pt x="727" y="176"/>
                  </a:lnTo>
                  <a:lnTo>
                    <a:pt x="727" y="185"/>
                  </a:lnTo>
                  <a:lnTo>
                    <a:pt x="729" y="187"/>
                  </a:lnTo>
                  <a:lnTo>
                    <a:pt x="731" y="189"/>
                  </a:lnTo>
                  <a:lnTo>
                    <a:pt x="731" y="189"/>
                  </a:lnTo>
                  <a:lnTo>
                    <a:pt x="731" y="185"/>
                  </a:lnTo>
                  <a:lnTo>
                    <a:pt x="734" y="185"/>
                  </a:lnTo>
                  <a:lnTo>
                    <a:pt x="743" y="185"/>
                  </a:lnTo>
                  <a:lnTo>
                    <a:pt x="743" y="185"/>
                  </a:lnTo>
                  <a:lnTo>
                    <a:pt x="745" y="176"/>
                  </a:lnTo>
                  <a:lnTo>
                    <a:pt x="747" y="171"/>
                  </a:lnTo>
                  <a:lnTo>
                    <a:pt x="749" y="169"/>
                  </a:lnTo>
                  <a:lnTo>
                    <a:pt x="749" y="169"/>
                  </a:lnTo>
                  <a:lnTo>
                    <a:pt x="754" y="167"/>
                  </a:lnTo>
                  <a:lnTo>
                    <a:pt x="756" y="167"/>
                  </a:lnTo>
                  <a:lnTo>
                    <a:pt x="758" y="169"/>
                  </a:lnTo>
                  <a:lnTo>
                    <a:pt x="765" y="169"/>
                  </a:lnTo>
                  <a:lnTo>
                    <a:pt x="765" y="169"/>
                  </a:lnTo>
                  <a:lnTo>
                    <a:pt x="767" y="163"/>
                  </a:lnTo>
                  <a:lnTo>
                    <a:pt x="769" y="163"/>
                  </a:lnTo>
                  <a:lnTo>
                    <a:pt x="772" y="163"/>
                  </a:lnTo>
                  <a:lnTo>
                    <a:pt x="772" y="163"/>
                  </a:lnTo>
                  <a:close/>
                  <a:moveTo>
                    <a:pt x="798" y="291"/>
                  </a:moveTo>
                  <a:lnTo>
                    <a:pt x="798" y="291"/>
                  </a:lnTo>
                  <a:lnTo>
                    <a:pt x="803" y="285"/>
                  </a:lnTo>
                  <a:lnTo>
                    <a:pt x="807" y="283"/>
                  </a:lnTo>
                  <a:lnTo>
                    <a:pt x="814" y="283"/>
                  </a:lnTo>
                  <a:lnTo>
                    <a:pt x="818" y="280"/>
                  </a:lnTo>
                  <a:lnTo>
                    <a:pt x="818" y="280"/>
                  </a:lnTo>
                  <a:lnTo>
                    <a:pt x="823" y="278"/>
                  </a:lnTo>
                  <a:lnTo>
                    <a:pt x="825" y="280"/>
                  </a:lnTo>
                  <a:lnTo>
                    <a:pt x="825" y="280"/>
                  </a:lnTo>
                  <a:lnTo>
                    <a:pt x="836" y="278"/>
                  </a:lnTo>
                  <a:lnTo>
                    <a:pt x="845" y="276"/>
                  </a:lnTo>
                  <a:lnTo>
                    <a:pt x="845" y="276"/>
                  </a:lnTo>
                  <a:lnTo>
                    <a:pt x="849" y="267"/>
                  </a:lnTo>
                  <a:lnTo>
                    <a:pt x="849" y="267"/>
                  </a:lnTo>
                  <a:lnTo>
                    <a:pt x="856" y="265"/>
                  </a:lnTo>
                  <a:lnTo>
                    <a:pt x="860" y="265"/>
                  </a:lnTo>
                  <a:lnTo>
                    <a:pt x="865" y="267"/>
                  </a:lnTo>
                  <a:lnTo>
                    <a:pt x="867" y="265"/>
                  </a:lnTo>
                  <a:lnTo>
                    <a:pt x="867" y="265"/>
                  </a:lnTo>
                  <a:lnTo>
                    <a:pt x="865" y="263"/>
                  </a:lnTo>
                  <a:lnTo>
                    <a:pt x="865" y="260"/>
                  </a:lnTo>
                  <a:lnTo>
                    <a:pt x="867" y="260"/>
                  </a:lnTo>
                  <a:lnTo>
                    <a:pt x="867" y="260"/>
                  </a:lnTo>
                  <a:lnTo>
                    <a:pt x="872" y="260"/>
                  </a:lnTo>
                  <a:lnTo>
                    <a:pt x="876" y="258"/>
                  </a:lnTo>
                  <a:lnTo>
                    <a:pt x="876" y="258"/>
                  </a:lnTo>
                  <a:lnTo>
                    <a:pt x="878" y="260"/>
                  </a:lnTo>
                  <a:lnTo>
                    <a:pt x="878" y="260"/>
                  </a:lnTo>
                  <a:lnTo>
                    <a:pt x="880" y="260"/>
                  </a:lnTo>
                  <a:lnTo>
                    <a:pt x="883" y="260"/>
                  </a:lnTo>
                  <a:lnTo>
                    <a:pt x="883" y="256"/>
                  </a:lnTo>
                  <a:lnTo>
                    <a:pt x="883" y="256"/>
                  </a:lnTo>
                  <a:lnTo>
                    <a:pt x="880" y="256"/>
                  </a:lnTo>
                  <a:lnTo>
                    <a:pt x="883" y="254"/>
                  </a:lnTo>
                  <a:lnTo>
                    <a:pt x="885" y="254"/>
                  </a:lnTo>
                  <a:lnTo>
                    <a:pt x="887" y="254"/>
                  </a:lnTo>
                  <a:lnTo>
                    <a:pt x="889" y="256"/>
                  </a:lnTo>
                  <a:lnTo>
                    <a:pt x="889" y="256"/>
                  </a:lnTo>
                  <a:lnTo>
                    <a:pt x="892" y="251"/>
                  </a:lnTo>
                  <a:lnTo>
                    <a:pt x="896" y="247"/>
                  </a:lnTo>
                  <a:lnTo>
                    <a:pt x="898" y="243"/>
                  </a:lnTo>
                  <a:lnTo>
                    <a:pt x="898" y="238"/>
                  </a:lnTo>
                  <a:lnTo>
                    <a:pt x="898" y="238"/>
                  </a:lnTo>
                  <a:lnTo>
                    <a:pt x="889" y="238"/>
                  </a:lnTo>
                  <a:lnTo>
                    <a:pt x="883" y="240"/>
                  </a:lnTo>
                  <a:lnTo>
                    <a:pt x="876" y="243"/>
                  </a:lnTo>
                  <a:lnTo>
                    <a:pt x="867" y="240"/>
                  </a:lnTo>
                  <a:lnTo>
                    <a:pt x="867" y="240"/>
                  </a:lnTo>
                  <a:lnTo>
                    <a:pt x="867" y="245"/>
                  </a:lnTo>
                  <a:lnTo>
                    <a:pt x="865" y="249"/>
                  </a:lnTo>
                  <a:lnTo>
                    <a:pt x="860" y="254"/>
                  </a:lnTo>
                  <a:lnTo>
                    <a:pt x="860" y="254"/>
                  </a:lnTo>
                  <a:lnTo>
                    <a:pt x="854" y="256"/>
                  </a:lnTo>
                  <a:lnTo>
                    <a:pt x="849" y="254"/>
                  </a:lnTo>
                  <a:lnTo>
                    <a:pt x="847" y="254"/>
                  </a:lnTo>
                  <a:lnTo>
                    <a:pt x="840" y="254"/>
                  </a:lnTo>
                  <a:lnTo>
                    <a:pt x="840" y="254"/>
                  </a:lnTo>
                  <a:lnTo>
                    <a:pt x="838" y="256"/>
                  </a:lnTo>
                  <a:lnTo>
                    <a:pt x="836" y="256"/>
                  </a:lnTo>
                  <a:lnTo>
                    <a:pt x="834" y="256"/>
                  </a:lnTo>
                  <a:lnTo>
                    <a:pt x="834" y="256"/>
                  </a:lnTo>
                  <a:lnTo>
                    <a:pt x="827" y="254"/>
                  </a:lnTo>
                  <a:lnTo>
                    <a:pt x="823" y="251"/>
                  </a:lnTo>
                  <a:lnTo>
                    <a:pt x="818" y="254"/>
                  </a:lnTo>
                  <a:lnTo>
                    <a:pt x="818" y="254"/>
                  </a:lnTo>
                  <a:lnTo>
                    <a:pt x="818" y="247"/>
                  </a:lnTo>
                  <a:lnTo>
                    <a:pt x="816" y="247"/>
                  </a:lnTo>
                  <a:lnTo>
                    <a:pt x="814" y="245"/>
                  </a:lnTo>
                  <a:lnTo>
                    <a:pt x="814" y="245"/>
                  </a:lnTo>
                  <a:lnTo>
                    <a:pt x="814" y="251"/>
                  </a:lnTo>
                  <a:lnTo>
                    <a:pt x="812" y="256"/>
                  </a:lnTo>
                  <a:lnTo>
                    <a:pt x="812" y="256"/>
                  </a:lnTo>
                  <a:lnTo>
                    <a:pt x="812" y="260"/>
                  </a:lnTo>
                  <a:lnTo>
                    <a:pt x="814" y="260"/>
                  </a:lnTo>
                  <a:lnTo>
                    <a:pt x="816" y="263"/>
                  </a:lnTo>
                  <a:lnTo>
                    <a:pt x="818" y="265"/>
                  </a:lnTo>
                  <a:lnTo>
                    <a:pt x="818" y="265"/>
                  </a:lnTo>
                  <a:lnTo>
                    <a:pt x="812" y="265"/>
                  </a:lnTo>
                  <a:lnTo>
                    <a:pt x="807" y="265"/>
                  </a:lnTo>
                  <a:lnTo>
                    <a:pt x="803" y="271"/>
                  </a:lnTo>
                  <a:lnTo>
                    <a:pt x="803" y="271"/>
                  </a:lnTo>
                  <a:lnTo>
                    <a:pt x="798" y="274"/>
                  </a:lnTo>
                  <a:lnTo>
                    <a:pt x="794" y="276"/>
                  </a:lnTo>
                  <a:lnTo>
                    <a:pt x="789" y="276"/>
                  </a:lnTo>
                  <a:lnTo>
                    <a:pt x="787" y="280"/>
                  </a:lnTo>
                  <a:lnTo>
                    <a:pt x="787" y="280"/>
                  </a:lnTo>
                  <a:lnTo>
                    <a:pt x="787" y="283"/>
                  </a:lnTo>
                  <a:lnTo>
                    <a:pt x="785" y="283"/>
                  </a:lnTo>
                  <a:lnTo>
                    <a:pt x="780" y="283"/>
                  </a:lnTo>
                  <a:lnTo>
                    <a:pt x="776" y="285"/>
                  </a:lnTo>
                  <a:lnTo>
                    <a:pt x="776" y="287"/>
                  </a:lnTo>
                  <a:lnTo>
                    <a:pt x="776" y="291"/>
                  </a:lnTo>
                  <a:lnTo>
                    <a:pt x="776" y="291"/>
                  </a:lnTo>
                  <a:lnTo>
                    <a:pt x="798" y="291"/>
                  </a:lnTo>
                  <a:lnTo>
                    <a:pt x="798" y="291"/>
                  </a:lnTo>
                  <a:close/>
                  <a:moveTo>
                    <a:pt x="1076" y="438"/>
                  </a:moveTo>
                  <a:lnTo>
                    <a:pt x="1076" y="438"/>
                  </a:lnTo>
                  <a:lnTo>
                    <a:pt x="1074" y="440"/>
                  </a:lnTo>
                  <a:lnTo>
                    <a:pt x="1074" y="443"/>
                  </a:lnTo>
                  <a:lnTo>
                    <a:pt x="1074" y="443"/>
                  </a:lnTo>
                  <a:lnTo>
                    <a:pt x="1061" y="447"/>
                  </a:lnTo>
                  <a:lnTo>
                    <a:pt x="1061" y="447"/>
                  </a:lnTo>
                  <a:lnTo>
                    <a:pt x="1061" y="452"/>
                  </a:lnTo>
                  <a:lnTo>
                    <a:pt x="1061" y="456"/>
                  </a:lnTo>
                  <a:lnTo>
                    <a:pt x="1061" y="460"/>
                  </a:lnTo>
                  <a:lnTo>
                    <a:pt x="1058" y="463"/>
                  </a:lnTo>
                  <a:lnTo>
                    <a:pt x="1058" y="463"/>
                  </a:lnTo>
                  <a:lnTo>
                    <a:pt x="1058" y="454"/>
                  </a:lnTo>
                  <a:lnTo>
                    <a:pt x="1056" y="452"/>
                  </a:lnTo>
                  <a:lnTo>
                    <a:pt x="1054" y="452"/>
                  </a:lnTo>
                  <a:lnTo>
                    <a:pt x="1054" y="452"/>
                  </a:lnTo>
                  <a:lnTo>
                    <a:pt x="1054" y="465"/>
                  </a:lnTo>
                  <a:lnTo>
                    <a:pt x="1054" y="465"/>
                  </a:lnTo>
                  <a:lnTo>
                    <a:pt x="1074" y="465"/>
                  </a:lnTo>
                  <a:lnTo>
                    <a:pt x="1074" y="465"/>
                  </a:lnTo>
                  <a:lnTo>
                    <a:pt x="1072" y="469"/>
                  </a:lnTo>
                  <a:lnTo>
                    <a:pt x="1074" y="474"/>
                  </a:lnTo>
                  <a:lnTo>
                    <a:pt x="1081" y="480"/>
                  </a:lnTo>
                  <a:lnTo>
                    <a:pt x="1081" y="480"/>
                  </a:lnTo>
                  <a:lnTo>
                    <a:pt x="1083" y="487"/>
                  </a:lnTo>
                  <a:lnTo>
                    <a:pt x="1085" y="492"/>
                  </a:lnTo>
                  <a:lnTo>
                    <a:pt x="1092" y="496"/>
                  </a:lnTo>
                  <a:lnTo>
                    <a:pt x="1092" y="496"/>
                  </a:lnTo>
                  <a:lnTo>
                    <a:pt x="1085" y="498"/>
                  </a:lnTo>
                  <a:lnTo>
                    <a:pt x="1085" y="500"/>
                  </a:lnTo>
                  <a:lnTo>
                    <a:pt x="1085" y="503"/>
                  </a:lnTo>
                  <a:lnTo>
                    <a:pt x="1085" y="503"/>
                  </a:lnTo>
                  <a:lnTo>
                    <a:pt x="1085" y="507"/>
                  </a:lnTo>
                  <a:lnTo>
                    <a:pt x="1087" y="509"/>
                  </a:lnTo>
                  <a:lnTo>
                    <a:pt x="1087" y="512"/>
                  </a:lnTo>
                  <a:lnTo>
                    <a:pt x="1087" y="516"/>
                  </a:lnTo>
                  <a:lnTo>
                    <a:pt x="1087" y="516"/>
                  </a:lnTo>
                  <a:lnTo>
                    <a:pt x="1103" y="516"/>
                  </a:lnTo>
                  <a:lnTo>
                    <a:pt x="1103" y="516"/>
                  </a:lnTo>
                  <a:lnTo>
                    <a:pt x="1105" y="512"/>
                  </a:lnTo>
                  <a:lnTo>
                    <a:pt x="1107" y="505"/>
                  </a:lnTo>
                  <a:lnTo>
                    <a:pt x="1107" y="492"/>
                  </a:lnTo>
                  <a:lnTo>
                    <a:pt x="1107" y="492"/>
                  </a:lnTo>
                  <a:lnTo>
                    <a:pt x="1101" y="489"/>
                  </a:lnTo>
                  <a:lnTo>
                    <a:pt x="1096" y="485"/>
                  </a:lnTo>
                  <a:lnTo>
                    <a:pt x="1096" y="485"/>
                  </a:lnTo>
                  <a:lnTo>
                    <a:pt x="1098" y="474"/>
                  </a:lnTo>
                  <a:lnTo>
                    <a:pt x="1098" y="472"/>
                  </a:lnTo>
                  <a:lnTo>
                    <a:pt x="1096" y="472"/>
                  </a:lnTo>
                  <a:lnTo>
                    <a:pt x="1092" y="469"/>
                  </a:lnTo>
                  <a:lnTo>
                    <a:pt x="1092" y="469"/>
                  </a:lnTo>
                  <a:lnTo>
                    <a:pt x="1089" y="463"/>
                  </a:lnTo>
                  <a:lnTo>
                    <a:pt x="1087" y="454"/>
                  </a:lnTo>
                  <a:lnTo>
                    <a:pt x="1087" y="447"/>
                  </a:lnTo>
                  <a:lnTo>
                    <a:pt x="1085" y="438"/>
                  </a:lnTo>
                  <a:lnTo>
                    <a:pt x="1085" y="438"/>
                  </a:lnTo>
                  <a:lnTo>
                    <a:pt x="1076" y="438"/>
                  </a:lnTo>
                  <a:lnTo>
                    <a:pt x="1076" y="438"/>
                  </a:lnTo>
                  <a:close/>
                  <a:moveTo>
                    <a:pt x="1225" y="556"/>
                  </a:moveTo>
                  <a:lnTo>
                    <a:pt x="1225" y="556"/>
                  </a:lnTo>
                  <a:lnTo>
                    <a:pt x="1218" y="556"/>
                  </a:lnTo>
                  <a:lnTo>
                    <a:pt x="1216" y="558"/>
                  </a:lnTo>
                  <a:lnTo>
                    <a:pt x="1214" y="563"/>
                  </a:lnTo>
                  <a:lnTo>
                    <a:pt x="1210" y="565"/>
                  </a:lnTo>
                  <a:lnTo>
                    <a:pt x="1210" y="565"/>
                  </a:lnTo>
                  <a:lnTo>
                    <a:pt x="1207" y="560"/>
                  </a:lnTo>
                  <a:lnTo>
                    <a:pt x="1203" y="560"/>
                  </a:lnTo>
                  <a:lnTo>
                    <a:pt x="1203" y="560"/>
                  </a:lnTo>
                  <a:lnTo>
                    <a:pt x="1203" y="565"/>
                  </a:lnTo>
                  <a:lnTo>
                    <a:pt x="1201" y="567"/>
                  </a:lnTo>
                  <a:lnTo>
                    <a:pt x="1194" y="569"/>
                  </a:lnTo>
                  <a:lnTo>
                    <a:pt x="1187" y="569"/>
                  </a:lnTo>
                  <a:lnTo>
                    <a:pt x="1183" y="572"/>
                  </a:lnTo>
                  <a:lnTo>
                    <a:pt x="1183" y="572"/>
                  </a:lnTo>
                  <a:lnTo>
                    <a:pt x="1181" y="576"/>
                  </a:lnTo>
                  <a:lnTo>
                    <a:pt x="1181" y="578"/>
                  </a:lnTo>
                  <a:lnTo>
                    <a:pt x="1178" y="580"/>
                  </a:lnTo>
                  <a:lnTo>
                    <a:pt x="1178" y="580"/>
                  </a:lnTo>
                  <a:lnTo>
                    <a:pt x="1174" y="580"/>
                  </a:lnTo>
                  <a:lnTo>
                    <a:pt x="1172" y="580"/>
                  </a:lnTo>
                  <a:lnTo>
                    <a:pt x="1172" y="583"/>
                  </a:lnTo>
                  <a:lnTo>
                    <a:pt x="1172" y="583"/>
                  </a:lnTo>
                  <a:lnTo>
                    <a:pt x="1174" y="585"/>
                  </a:lnTo>
                  <a:lnTo>
                    <a:pt x="1174" y="587"/>
                  </a:lnTo>
                  <a:lnTo>
                    <a:pt x="1172" y="592"/>
                  </a:lnTo>
                  <a:lnTo>
                    <a:pt x="1172" y="596"/>
                  </a:lnTo>
                  <a:lnTo>
                    <a:pt x="1172" y="596"/>
                  </a:lnTo>
                  <a:lnTo>
                    <a:pt x="1176" y="596"/>
                  </a:lnTo>
                  <a:lnTo>
                    <a:pt x="1181" y="594"/>
                  </a:lnTo>
                  <a:lnTo>
                    <a:pt x="1183" y="589"/>
                  </a:lnTo>
                  <a:lnTo>
                    <a:pt x="1187" y="587"/>
                  </a:lnTo>
                  <a:lnTo>
                    <a:pt x="1187" y="587"/>
                  </a:lnTo>
                  <a:lnTo>
                    <a:pt x="1192" y="587"/>
                  </a:lnTo>
                  <a:lnTo>
                    <a:pt x="1198" y="587"/>
                  </a:lnTo>
                  <a:lnTo>
                    <a:pt x="1210" y="587"/>
                  </a:lnTo>
                  <a:lnTo>
                    <a:pt x="1210" y="587"/>
                  </a:lnTo>
                  <a:lnTo>
                    <a:pt x="1214" y="585"/>
                  </a:lnTo>
                  <a:lnTo>
                    <a:pt x="1221" y="583"/>
                  </a:lnTo>
                  <a:lnTo>
                    <a:pt x="1221" y="583"/>
                  </a:lnTo>
                  <a:lnTo>
                    <a:pt x="1227" y="583"/>
                  </a:lnTo>
                  <a:lnTo>
                    <a:pt x="1234" y="585"/>
                  </a:lnTo>
                  <a:lnTo>
                    <a:pt x="1241" y="587"/>
                  </a:lnTo>
                  <a:lnTo>
                    <a:pt x="1243" y="592"/>
                  </a:lnTo>
                  <a:lnTo>
                    <a:pt x="1243" y="592"/>
                  </a:lnTo>
                  <a:lnTo>
                    <a:pt x="1238" y="592"/>
                  </a:lnTo>
                  <a:lnTo>
                    <a:pt x="1236" y="594"/>
                  </a:lnTo>
                  <a:lnTo>
                    <a:pt x="1236" y="596"/>
                  </a:lnTo>
                  <a:lnTo>
                    <a:pt x="1236" y="596"/>
                  </a:lnTo>
                  <a:lnTo>
                    <a:pt x="1238" y="594"/>
                  </a:lnTo>
                  <a:lnTo>
                    <a:pt x="1238" y="596"/>
                  </a:lnTo>
                  <a:lnTo>
                    <a:pt x="1241" y="598"/>
                  </a:lnTo>
                  <a:lnTo>
                    <a:pt x="1241" y="598"/>
                  </a:lnTo>
                  <a:lnTo>
                    <a:pt x="1243" y="596"/>
                  </a:lnTo>
                  <a:lnTo>
                    <a:pt x="1243" y="596"/>
                  </a:lnTo>
                  <a:lnTo>
                    <a:pt x="1243" y="596"/>
                  </a:lnTo>
                  <a:lnTo>
                    <a:pt x="1256" y="596"/>
                  </a:lnTo>
                  <a:lnTo>
                    <a:pt x="1263" y="592"/>
                  </a:lnTo>
                  <a:lnTo>
                    <a:pt x="1263" y="592"/>
                  </a:lnTo>
                  <a:lnTo>
                    <a:pt x="1272" y="589"/>
                  </a:lnTo>
                  <a:lnTo>
                    <a:pt x="1278" y="589"/>
                  </a:lnTo>
                  <a:lnTo>
                    <a:pt x="1283" y="589"/>
                  </a:lnTo>
                  <a:lnTo>
                    <a:pt x="1290" y="587"/>
                  </a:lnTo>
                  <a:lnTo>
                    <a:pt x="1290" y="587"/>
                  </a:lnTo>
                  <a:lnTo>
                    <a:pt x="1287" y="587"/>
                  </a:lnTo>
                  <a:lnTo>
                    <a:pt x="1285" y="585"/>
                  </a:lnTo>
                  <a:lnTo>
                    <a:pt x="1285" y="580"/>
                  </a:lnTo>
                  <a:lnTo>
                    <a:pt x="1285" y="576"/>
                  </a:lnTo>
                  <a:lnTo>
                    <a:pt x="1283" y="580"/>
                  </a:lnTo>
                  <a:lnTo>
                    <a:pt x="1283" y="580"/>
                  </a:lnTo>
                  <a:lnTo>
                    <a:pt x="1281" y="580"/>
                  </a:lnTo>
                  <a:lnTo>
                    <a:pt x="1278" y="580"/>
                  </a:lnTo>
                  <a:lnTo>
                    <a:pt x="1276" y="574"/>
                  </a:lnTo>
                  <a:lnTo>
                    <a:pt x="1274" y="565"/>
                  </a:lnTo>
                  <a:lnTo>
                    <a:pt x="1274" y="565"/>
                  </a:lnTo>
                  <a:lnTo>
                    <a:pt x="1272" y="563"/>
                  </a:lnTo>
                  <a:lnTo>
                    <a:pt x="1270" y="563"/>
                  </a:lnTo>
                  <a:lnTo>
                    <a:pt x="1265" y="560"/>
                  </a:lnTo>
                  <a:lnTo>
                    <a:pt x="1267" y="556"/>
                  </a:lnTo>
                  <a:lnTo>
                    <a:pt x="1267" y="556"/>
                  </a:lnTo>
                  <a:lnTo>
                    <a:pt x="1247" y="556"/>
                  </a:lnTo>
                  <a:lnTo>
                    <a:pt x="1247" y="556"/>
                  </a:lnTo>
                  <a:lnTo>
                    <a:pt x="1250" y="552"/>
                  </a:lnTo>
                  <a:lnTo>
                    <a:pt x="1250" y="549"/>
                  </a:lnTo>
                  <a:lnTo>
                    <a:pt x="1247" y="545"/>
                  </a:lnTo>
                  <a:lnTo>
                    <a:pt x="1247" y="545"/>
                  </a:lnTo>
                  <a:lnTo>
                    <a:pt x="1241" y="547"/>
                  </a:lnTo>
                  <a:lnTo>
                    <a:pt x="1236" y="547"/>
                  </a:lnTo>
                  <a:lnTo>
                    <a:pt x="1225" y="545"/>
                  </a:lnTo>
                  <a:lnTo>
                    <a:pt x="1225" y="545"/>
                  </a:lnTo>
                  <a:lnTo>
                    <a:pt x="1223" y="552"/>
                  </a:lnTo>
                  <a:lnTo>
                    <a:pt x="1223" y="554"/>
                  </a:lnTo>
                  <a:lnTo>
                    <a:pt x="1225" y="556"/>
                  </a:lnTo>
                  <a:lnTo>
                    <a:pt x="1225" y="556"/>
                  </a:lnTo>
                  <a:close/>
                  <a:moveTo>
                    <a:pt x="1327" y="652"/>
                  </a:moveTo>
                  <a:lnTo>
                    <a:pt x="1327" y="652"/>
                  </a:lnTo>
                  <a:lnTo>
                    <a:pt x="1325" y="652"/>
                  </a:lnTo>
                  <a:lnTo>
                    <a:pt x="1323" y="647"/>
                  </a:lnTo>
                  <a:lnTo>
                    <a:pt x="1323" y="647"/>
                  </a:lnTo>
                  <a:lnTo>
                    <a:pt x="1330" y="647"/>
                  </a:lnTo>
                  <a:lnTo>
                    <a:pt x="1332" y="645"/>
                  </a:lnTo>
                  <a:lnTo>
                    <a:pt x="1332" y="638"/>
                  </a:lnTo>
                  <a:lnTo>
                    <a:pt x="1332" y="629"/>
                  </a:lnTo>
                  <a:lnTo>
                    <a:pt x="1334" y="625"/>
                  </a:lnTo>
                  <a:lnTo>
                    <a:pt x="1338" y="625"/>
                  </a:lnTo>
                  <a:lnTo>
                    <a:pt x="1338" y="625"/>
                  </a:lnTo>
                  <a:lnTo>
                    <a:pt x="1345" y="629"/>
                  </a:lnTo>
                  <a:lnTo>
                    <a:pt x="1350" y="627"/>
                  </a:lnTo>
                  <a:lnTo>
                    <a:pt x="1354" y="625"/>
                  </a:lnTo>
                  <a:lnTo>
                    <a:pt x="1363" y="625"/>
                  </a:lnTo>
                  <a:lnTo>
                    <a:pt x="1363" y="625"/>
                  </a:lnTo>
                  <a:lnTo>
                    <a:pt x="1358" y="618"/>
                  </a:lnTo>
                  <a:lnTo>
                    <a:pt x="1354" y="612"/>
                  </a:lnTo>
                  <a:lnTo>
                    <a:pt x="1347" y="607"/>
                  </a:lnTo>
                  <a:lnTo>
                    <a:pt x="1341" y="605"/>
                  </a:lnTo>
                  <a:lnTo>
                    <a:pt x="1323" y="600"/>
                  </a:lnTo>
                  <a:lnTo>
                    <a:pt x="1305" y="603"/>
                  </a:lnTo>
                  <a:lnTo>
                    <a:pt x="1305" y="603"/>
                  </a:lnTo>
                  <a:lnTo>
                    <a:pt x="1301" y="600"/>
                  </a:lnTo>
                  <a:lnTo>
                    <a:pt x="1301" y="596"/>
                  </a:lnTo>
                  <a:lnTo>
                    <a:pt x="1301" y="596"/>
                  </a:lnTo>
                  <a:lnTo>
                    <a:pt x="1296" y="596"/>
                  </a:lnTo>
                  <a:lnTo>
                    <a:pt x="1292" y="598"/>
                  </a:lnTo>
                  <a:lnTo>
                    <a:pt x="1287" y="600"/>
                  </a:lnTo>
                  <a:lnTo>
                    <a:pt x="1283" y="603"/>
                  </a:lnTo>
                  <a:lnTo>
                    <a:pt x="1283" y="603"/>
                  </a:lnTo>
                  <a:lnTo>
                    <a:pt x="1278" y="603"/>
                  </a:lnTo>
                  <a:lnTo>
                    <a:pt x="1276" y="600"/>
                  </a:lnTo>
                  <a:lnTo>
                    <a:pt x="1274" y="598"/>
                  </a:lnTo>
                  <a:lnTo>
                    <a:pt x="1270" y="598"/>
                  </a:lnTo>
                  <a:lnTo>
                    <a:pt x="1270" y="598"/>
                  </a:lnTo>
                  <a:lnTo>
                    <a:pt x="1265" y="603"/>
                  </a:lnTo>
                  <a:lnTo>
                    <a:pt x="1258" y="607"/>
                  </a:lnTo>
                  <a:lnTo>
                    <a:pt x="1258" y="607"/>
                  </a:lnTo>
                  <a:lnTo>
                    <a:pt x="1252" y="609"/>
                  </a:lnTo>
                  <a:lnTo>
                    <a:pt x="1243" y="609"/>
                  </a:lnTo>
                  <a:lnTo>
                    <a:pt x="1243" y="609"/>
                  </a:lnTo>
                  <a:lnTo>
                    <a:pt x="1243" y="614"/>
                  </a:lnTo>
                  <a:lnTo>
                    <a:pt x="1243" y="618"/>
                  </a:lnTo>
                  <a:lnTo>
                    <a:pt x="1236" y="623"/>
                  </a:lnTo>
                  <a:lnTo>
                    <a:pt x="1236" y="623"/>
                  </a:lnTo>
                  <a:lnTo>
                    <a:pt x="1236" y="640"/>
                  </a:lnTo>
                  <a:lnTo>
                    <a:pt x="1234" y="654"/>
                  </a:lnTo>
                  <a:lnTo>
                    <a:pt x="1232" y="667"/>
                  </a:lnTo>
                  <a:lnTo>
                    <a:pt x="1232" y="687"/>
                  </a:lnTo>
                  <a:lnTo>
                    <a:pt x="1232" y="687"/>
                  </a:lnTo>
                  <a:lnTo>
                    <a:pt x="1236" y="687"/>
                  </a:lnTo>
                  <a:lnTo>
                    <a:pt x="1241" y="687"/>
                  </a:lnTo>
                  <a:lnTo>
                    <a:pt x="1243" y="683"/>
                  </a:lnTo>
                  <a:lnTo>
                    <a:pt x="1245" y="678"/>
                  </a:lnTo>
                  <a:lnTo>
                    <a:pt x="1247" y="678"/>
                  </a:lnTo>
                  <a:lnTo>
                    <a:pt x="1252" y="678"/>
                  </a:lnTo>
                  <a:lnTo>
                    <a:pt x="1252" y="678"/>
                  </a:lnTo>
                  <a:lnTo>
                    <a:pt x="1252" y="669"/>
                  </a:lnTo>
                  <a:lnTo>
                    <a:pt x="1256" y="663"/>
                  </a:lnTo>
                  <a:lnTo>
                    <a:pt x="1256" y="663"/>
                  </a:lnTo>
                  <a:lnTo>
                    <a:pt x="1258" y="656"/>
                  </a:lnTo>
                  <a:lnTo>
                    <a:pt x="1258" y="649"/>
                  </a:lnTo>
                  <a:lnTo>
                    <a:pt x="1258" y="640"/>
                  </a:lnTo>
                  <a:lnTo>
                    <a:pt x="1258" y="634"/>
                  </a:lnTo>
                  <a:lnTo>
                    <a:pt x="1258" y="634"/>
                  </a:lnTo>
                  <a:lnTo>
                    <a:pt x="1267" y="625"/>
                  </a:lnTo>
                  <a:lnTo>
                    <a:pt x="1267" y="625"/>
                  </a:lnTo>
                  <a:lnTo>
                    <a:pt x="1267" y="618"/>
                  </a:lnTo>
                  <a:lnTo>
                    <a:pt x="1267" y="616"/>
                  </a:lnTo>
                  <a:lnTo>
                    <a:pt x="1270" y="614"/>
                  </a:lnTo>
                  <a:lnTo>
                    <a:pt x="1270" y="614"/>
                  </a:lnTo>
                  <a:lnTo>
                    <a:pt x="1278" y="614"/>
                  </a:lnTo>
                  <a:lnTo>
                    <a:pt x="1285" y="609"/>
                  </a:lnTo>
                  <a:lnTo>
                    <a:pt x="1285" y="609"/>
                  </a:lnTo>
                  <a:lnTo>
                    <a:pt x="1285" y="614"/>
                  </a:lnTo>
                  <a:lnTo>
                    <a:pt x="1285" y="616"/>
                  </a:lnTo>
                  <a:lnTo>
                    <a:pt x="1290" y="618"/>
                  </a:lnTo>
                  <a:lnTo>
                    <a:pt x="1296" y="618"/>
                  </a:lnTo>
                  <a:lnTo>
                    <a:pt x="1296" y="618"/>
                  </a:lnTo>
                  <a:lnTo>
                    <a:pt x="1296" y="623"/>
                  </a:lnTo>
                  <a:lnTo>
                    <a:pt x="1296" y="623"/>
                  </a:lnTo>
                  <a:lnTo>
                    <a:pt x="1298" y="632"/>
                  </a:lnTo>
                  <a:lnTo>
                    <a:pt x="1296" y="640"/>
                  </a:lnTo>
                  <a:lnTo>
                    <a:pt x="1296" y="640"/>
                  </a:lnTo>
                  <a:lnTo>
                    <a:pt x="1303" y="640"/>
                  </a:lnTo>
                  <a:lnTo>
                    <a:pt x="1305" y="643"/>
                  </a:lnTo>
                  <a:lnTo>
                    <a:pt x="1305" y="645"/>
                  </a:lnTo>
                  <a:lnTo>
                    <a:pt x="1305" y="645"/>
                  </a:lnTo>
                  <a:lnTo>
                    <a:pt x="1301" y="645"/>
                  </a:lnTo>
                  <a:lnTo>
                    <a:pt x="1298" y="647"/>
                  </a:lnTo>
                  <a:lnTo>
                    <a:pt x="1296" y="647"/>
                  </a:lnTo>
                  <a:lnTo>
                    <a:pt x="1296" y="647"/>
                  </a:lnTo>
                  <a:lnTo>
                    <a:pt x="1303" y="647"/>
                  </a:lnTo>
                  <a:lnTo>
                    <a:pt x="1307" y="647"/>
                  </a:lnTo>
                  <a:lnTo>
                    <a:pt x="1316" y="652"/>
                  </a:lnTo>
                  <a:lnTo>
                    <a:pt x="1323" y="654"/>
                  </a:lnTo>
                  <a:lnTo>
                    <a:pt x="1325" y="654"/>
                  </a:lnTo>
                  <a:lnTo>
                    <a:pt x="1327" y="652"/>
                  </a:lnTo>
                  <a:lnTo>
                    <a:pt x="1327" y="652"/>
                  </a:lnTo>
                  <a:close/>
                  <a:moveTo>
                    <a:pt x="1396" y="636"/>
                  </a:moveTo>
                  <a:lnTo>
                    <a:pt x="1396" y="636"/>
                  </a:lnTo>
                  <a:lnTo>
                    <a:pt x="1396" y="645"/>
                  </a:lnTo>
                  <a:lnTo>
                    <a:pt x="1396" y="645"/>
                  </a:lnTo>
                  <a:lnTo>
                    <a:pt x="1394" y="645"/>
                  </a:lnTo>
                  <a:lnTo>
                    <a:pt x="1390" y="645"/>
                  </a:lnTo>
                  <a:lnTo>
                    <a:pt x="1381" y="643"/>
                  </a:lnTo>
                  <a:lnTo>
                    <a:pt x="1372" y="638"/>
                  </a:lnTo>
                  <a:lnTo>
                    <a:pt x="1370" y="638"/>
                  </a:lnTo>
                  <a:lnTo>
                    <a:pt x="1365" y="640"/>
                  </a:lnTo>
                  <a:lnTo>
                    <a:pt x="1365" y="640"/>
                  </a:lnTo>
                  <a:lnTo>
                    <a:pt x="1365" y="645"/>
                  </a:lnTo>
                  <a:lnTo>
                    <a:pt x="1363" y="647"/>
                  </a:lnTo>
                  <a:lnTo>
                    <a:pt x="1358" y="652"/>
                  </a:lnTo>
                  <a:lnTo>
                    <a:pt x="1358" y="652"/>
                  </a:lnTo>
                  <a:lnTo>
                    <a:pt x="1363" y="656"/>
                  </a:lnTo>
                  <a:lnTo>
                    <a:pt x="1370" y="658"/>
                  </a:lnTo>
                  <a:lnTo>
                    <a:pt x="1381" y="656"/>
                  </a:lnTo>
                  <a:lnTo>
                    <a:pt x="1381" y="656"/>
                  </a:lnTo>
                  <a:lnTo>
                    <a:pt x="1396" y="656"/>
                  </a:lnTo>
                  <a:lnTo>
                    <a:pt x="1403" y="656"/>
                  </a:lnTo>
                  <a:lnTo>
                    <a:pt x="1407" y="652"/>
                  </a:lnTo>
                  <a:lnTo>
                    <a:pt x="1407" y="652"/>
                  </a:lnTo>
                  <a:lnTo>
                    <a:pt x="1405" y="649"/>
                  </a:lnTo>
                  <a:lnTo>
                    <a:pt x="1405" y="649"/>
                  </a:lnTo>
                  <a:lnTo>
                    <a:pt x="1407" y="647"/>
                  </a:lnTo>
                  <a:lnTo>
                    <a:pt x="1407" y="647"/>
                  </a:lnTo>
                  <a:lnTo>
                    <a:pt x="1412" y="647"/>
                  </a:lnTo>
                  <a:lnTo>
                    <a:pt x="1414" y="647"/>
                  </a:lnTo>
                  <a:lnTo>
                    <a:pt x="1414" y="645"/>
                  </a:lnTo>
                  <a:lnTo>
                    <a:pt x="1414" y="645"/>
                  </a:lnTo>
                  <a:lnTo>
                    <a:pt x="1410" y="643"/>
                  </a:lnTo>
                  <a:lnTo>
                    <a:pt x="1405" y="640"/>
                  </a:lnTo>
                  <a:lnTo>
                    <a:pt x="1401" y="638"/>
                  </a:lnTo>
                  <a:lnTo>
                    <a:pt x="1396" y="636"/>
                  </a:lnTo>
                  <a:lnTo>
                    <a:pt x="1396" y="636"/>
                  </a:lnTo>
                  <a:close/>
                  <a:moveTo>
                    <a:pt x="1343" y="667"/>
                  </a:moveTo>
                  <a:lnTo>
                    <a:pt x="1343" y="667"/>
                  </a:lnTo>
                  <a:lnTo>
                    <a:pt x="1341" y="665"/>
                  </a:lnTo>
                  <a:lnTo>
                    <a:pt x="1338" y="663"/>
                  </a:lnTo>
                  <a:lnTo>
                    <a:pt x="1336" y="663"/>
                  </a:lnTo>
                  <a:lnTo>
                    <a:pt x="1336" y="663"/>
                  </a:lnTo>
                  <a:lnTo>
                    <a:pt x="1334" y="667"/>
                  </a:lnTo>
                  <a:lnTo>
                    <a:pt x="1336" y="672"/>
                  </a:lnTo>
                  <a:lnTo>
                    <a:pt x="1336" y="672"/>
                  </a:lnTo>
                  <a:lnTo>
                    <a:pt x="1316" y="672"/>
                  </a:lnTo>
                  <a:lnTo>
                    <a:pt x="1316" y="672"/>
                  </a:lnTo>
                  <a:lnTo>
                    <a:pt x="1318" y="676"/>
                  </a:lnTo>
                  <a:lnTo>
                    <a:pt x="1316" y="678"/>
                  </a:lnTo>
                  <a:lnTo>
                    <a:pt x="1312" y="678"/>
                  </a:lnTo>
                  <a:lnTo>
                    <a:pt x="1307" y="678"/>
                  </a:lnTo>
                  <a:lnTo>
                    <a:pt x="1305" y="681"/>
                  </a:lnTo>
                  <a:lnTo>
                    <a:pt x="1305" y="683"/>
                  </a:lnTo>
                  <a:lnTo>
                    <a:pt x="1305" y="683"/>
                  </a:lnTo>
                  <a:lnTo>
                    <a:pt x="1316" y="683"/>
                  </a:lnTo>
                  <a:lnTo>
                    <a:pt x="1316" y="683"/>
                  </a:lnTo>
                  <a:lnTo>
                    <a:pt x="1314" y="687"/>
                  </a:lnTo>
                  <a:lnTo>
                    <a:pt x="1312" y="689"/>
                  </a:lnTo>
                  <a:lnTo>
                    <a:pt x="1312" y="689"/>
                  </a:lnTo>
                  <a:lnTo>
                    <a:pt x="1318" y="689"/>
                  </a:lnTo>
                  <a:lnTo>
                    <a:pt x="1321" y="687"/>
                  </a:lnTo>
                  <a:lnTo>
                    <a:pt x="1323" y="685"/>
                  </a:lnTo>
                  <a:lnTo>
                    <a:pt x="1327" y="683"/>
                  </a:lnTo>
                  <a:lnTo>
                    <a:pt x="1327" y="683"/>
                  </a:lnTo>
                  <a:lnTo>
                    <a:pt x="1336" y="685"/>
                  </a:lnTo>
                  <a:lnTo>
                    <a:pt x="1347" y="687"/>
                  </a:lnTo>
                  <a:lnTo>
                    <a:pt x="1347" y="687"/>
                  </a:lnTo>
                  <a:lnTo>
                    <a:pt x="1347" y="683"/>
                  </a:lnTo>
                  <a:lnTo>
                    <a:pt x="1350" y="678"/>
                  </a:lnTo>
                  <a:lnTo>
                    <a:pt x="1358" y="676"/>
                  </a:lnTo>
                  <a:lnTo>
                    <a:pt x="1363" y="676"/>
                  </a:lnTo>
                  <a:lnTo>
                    <a:pt x="1365" y="674"/>
                  </a:lnTo>
                  <a:lnTo>
                    <a:pt x="1367" y="669"/>
                  </a:lnTo>
                  <a:lnTo>
                    <a:pt x="1365" y="663"/>
                  </a:lnTo>
                  <a:lnTo>
                    <a:pt x="1365" y="663"/>
                  </a:lnTo>
                  <a:lnTo>
                    <a:pt x="1358" y="663"/>
                  </a:lnTo>
                  <a:lnTo>
                    <a:pt x="1352" y="665"/>
                  </a:lnTo>
                  <a:lnTo>
                    <a:pt x="1343" y="667"/>
                  </a:lnTo>
                  <a:lnTo>
                    <a:pt x="1343" y="6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4211638" y="3371850"/>
              <a:ext cx="190500" cy="282575"/>
            </a:xfrm>
            <a:custGeom>
              <a:avLst/>
              <a:gdLst>
                <a:gd name="T0" fmla="*/ 35 w 120"/>
                <a:gd name="T1" fmla="*/ 20 h 178"/>
                <a:gd name="T2" fmla="*/ 53 w 120"/>
                <a:gd name="T3" fmla="*/ 15 h 178"/>
                <a:gd name="T4" fmla="*/ 64 w 120"/>
                <a:gd name="T5" fmla="*/ 18 h 178"/>
                <a:gd name="T6" fmla="*/ 64 w 120"/>
                <a:gd name="T7" fmla="*/ 38 h 178"/>
                <a:gd name="T8" fmla="*/ 46 w 120"/>
                <a:gd name="T9" fmla="*/ 49 h 178"/>
                <a:gd name="T10" fmla="*/ 53 w 120"/>
                <a:gd name="T11" fmla="*/ 58 h 178"/>
                <a:gd name="T12" fmla="*/ 69 w 120"/>
                <a:gd name="T13" fmla="*/ 60 h 178"/>
                <a:gd name="T14" fmla="*/ 75 w 120"/>
                <a:gd name="T15" fmla="*/ 73 h 178"/>
                <a:gd name="T16" fmla="*/ 80 w 120"/>
                <a:gd name="T17" fmla="*/ 87 h 178"/>
                <a:gd name="T18" fmla="*/ 84 w 120"/>
                <a:gd name="T19" fmla="*/ 91 h 178"/>
                <a:gd name="T20" fmla="*/ 89 w 120"/>
                <a:gd name="T21" fmla="*/ 93 h 178"/>
                <a:gd name="T22" fmla="*/ 100 w 120"/>
                <a:gd name="T23" fmla="*/ 100 h 178"/>
                <a:gd name="T24" fmla="*/ 95 w 120"/>
                <a:gd name="T25" fmla="*/ 118 h 178"/>
                <a:gd name="T26" fmla="*/ 113 w 120"/>
                <a:gd name="T27" fmla="*/ 118 h 178"/>
                <a:gd name="T28" fmla="*/ 117 w 120"/>
                <a:gd name="T29" fmla="*/ 127 h 178"/>
                <a:gd name="T30" fmla="*/ 117 w 120"/>
                <a:gd name="T31" fmla="*/ 144 h 178"/>
                <a:gd name="T32" fmla="*/ 111 w 120"/>
                <a:gd name="T33" fmla="*/ 144 h 178"/>
                <a:gd name="T34" fmla="*/ 117 w 120"/>
                <a:gd name="T35" fmla="*/ 147 h 178"/>
                <a:gd name="T36" fmla="*/ 111 w 120"/>
                <a:gd name="T37" fmla="*/ 153 h 178"/>
                <a:gd name="T38" fmla="*/ 106 w 120"/>
                <a:gd name="T39" fmla="*/ 160 h 178"/>
                <a:gd name="T40" fmla="*/ 100 w 120"/>
                <a:gd name="T41" fmla="*/ 167 h 178"/>
                <a:gd name="T42" fmla="*/ 71 w 120"/>
                <a:gd name="T43" fmla="*/ 162 h 178"/>
                <a:gd name="T44" fmla="*/ 55 w 120"/>
                <a:gd name="T45" fmla="*/ 169 h 178"/>
                <a:gd name="T46" fmla="*/ 40 w 120"/>
                <a:gd name="T47" fmla="*/ 173 h 178"/>
                <a:gd name="T48" fmla="*/ 22 w 120"/>
                <a:gd name="T49" fmla="*/ 175 h 178"/>
                <a:gd name="T50" fmla="*/ 20 w 120"/>
                <a:gd name="T51" fmla="*/ 167 h 178"/>
                <a:gd name="T52" fmla="*/ 26 w 120"/>
                <a:gd name="T53" fmla="*/ 162 h 178"/>
                <a:gd name="T54" fmla="*/ 31 w 120"/>
                <a:gd name="T55" fmla="*/ 167 h 178"/>
                <a:gd name="T56" fmla="*/ 33 w 120"/>
                <a:gd name="T57" fmla="*/ 162 h 178"/>
                <a:gd name="T58" fmla="*/ 35 w 120"/>
                <a:gd name="T59" fmla="*/ 158 h 178"/>
                <a:gd name="T60" fmla="*/ 51 w 120"/>
                <a:gd name="T61" fmla="*/ 155 h 178"/>
                <a:gd name="T62" fmla="*/ 55 w 120"/>
                <a:gd name="T63" fmla="*/ 149 h 178"/>
                <a:gd name="T64" fmla="*/ 44 w 120"/>
                <a:gd name="T65" fmla="*/ 144 h 178"/>
                <a:gd name="T66" fmla="*/ 26 w 120"/>
                <a:gd name="T67" fmla="*/ 144 h 178"/>
                <a:gd name="T68" fmla="*/ 26 w 120"/>
                <a:gd name="T69" fmla="*/ 120 h 178"/>
                <a:gd name="T70" fmla="*/ 37 w 120"/>
                <a:gd name="T71" fmla="*/ 118 h 178"/>
                <a:gd name="T72" fmla="*/ 37 w 120"/>
                <a:gd name="T73" fmla="*/ 113 h 178"/>
                <a:gd name="T74" fmla="*/ 46 w 120"/>
                <a:gd name="T75" fmla="*/ 118 h 178"/>
                <a:gd name="T76" fmla="*/ 51 w 120"/>
                <a:gd name="T77" fmla="*/ 115 h 178"/>
                <a:gd name="T78" fmla="*/ 49 w 120"/>
                <a:gd name="T79" fmla="*/ 100 h 178"/>
                <a:gd name="T80" fmla="*/ 53 w 120"/>
                <a:gd name="T81" fmla="*/ 93 h 178"/>
                <a:gd name="T82" fmla="*/ 42 w 120"/>
                <a:gd name="T83" fmla="*/ 84 h 178"/>
                <a:gd name="T84" fmla="*/ 42 w 120"/>
                <a:gd name="T85" fmla="*/ 80 h 178"/>
                <a:gd name="T86" fmla="*/ 26 w 120"/>
                <a:gd name="T87" fmla="*/ 82 h 178"/>
                <a:gd name="T88" fmla="*/ 24 w 120"/>
                <a:gd name="T89" fmla="*/ 60 h 178"/>
                <a:gd name="T90" fmla="*/ 11 w 120"/>
                <a:gd name="T91" fmla="*/ 55 h 178"/>
                <a:gd name="T92" fmla="*/ 15 w 120"/>
                <a:gd name="T93" fmla="*/ 33 h 178"/>
                <a:gd name="T94" fmla="*/ 6 w 120"/>
                <a:gd name="T95" fmla="*/ 20 h 178"/>
                <a:gd name="T96" fmla="*/ 4 w 120"/>
                <a:gd name="T97" fmla="*/ 13 h 178"/>
                <a:gd name="T98" fmla="*/ 20 w 120"/>
                <a:gd name="T99" fmla="*/ 0 h 178"/>
                <a:gd name="T100" fmla="*/ 53 w 120"/>
                <a:gd name="T101" fmla="*/ 0 h 178"/>
                <a:gd name="T102" fmla="*/ 35 w 120"/>
                <a:gd name="T103" fmla="*/ 1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78">
                  <a:moveTo>
                    <a:pt x="35" y="18"/>
                  </a:moveTo>
                  <a:lnTo>
                    <a:pt x="35" y="18"/>
                  </a:lnTo>
                  <a:lnTo>
                    <a:pt x="35" y="20"/>
                  </a:lnTo>
                  <a:lnTo>
                    <a:pt x="37" y="20"/>
                  </a:lnTo>
                  <a:lnTo>
                    <a:pt x="46" y="18"/>
                  </a:lnTo>
                  <a:lnTo>
                    <a:pt x="53" y="15"/>
                  </a:lnTo>
                  <a:lnTo>
                    <a:pt x="62" y="13"/>
                  </a:lnTo>
                  <a:lnTo>
                    <a:pt x="62" y="13"/>
                  </a:lnTo>
                  <a:lnTo>
                    <a:pt x="64" y="18"/>
                  </a:lnTo>
                  <a:lnTo>
                    <a:pt x="64" y="24"/>
                  </a:lnTo>
                  <a:lnTo>
                    <a:pt x="64" y="38"/>
                  </a:lnTo>
                  <a:lnTo>
                    <a:pt x="64" y="38"/>
                  </a:lnTo>
                  <a:lnTo>
                    <a:pt x="53" y="40"/>
                  </a:lnTo>
                  <a:lnTo>
                    <a:pt x="49" y="44"/>
                  </a:lnTo>
                  <a:lnTo>
                    <a:pt x="46" y="49"/>
                  </a:lnTo>
                  <a:lnTo>
                    <a:pt x="46" y="49"/>
                  </a:lnTo>
                  <a:lnTo>
                    <a:pt x="49" y="53"/>
                  </a:lnTo>
                  <a:lnTo>
                    <a:pt x="53" y="58"/>
                  </a:lnTo>
                  <a:lnTo>
                    <a:pt x="60" y="60"/>
                  </a:lnTo>
                  <a:lnTo>
                    <a:pt x="69" y="60"/>
                  </a:lnTo>
                  <a:lnTo>
                    <a:pt x="69" y="60"/>
                  </a:lnTo>
                  <a:lnTo>
                    <a:pt x="69" y="64"/>
                  </a:lnTo>
                  <a:lnTo>
                    <a:pt x="71" y="69"/>
                  </a:lnTo>
                  <a:lnTo>
                    <a:pt x="75" y="73"/>
                  </a:lnTo>
                  <a:lnTo>
                    <a:pt x="80" y="78"/>
                  </a:lnTo>
                  <a:lnTo>
                    <a:pt x="80" y="82"/>
                  </a:lnTo>
                  <a:lnTo>
                    <a:pt x="80" y="87"/>
                  </a:lnTo>
                  <a:lnTo>
                    <a:pt x="80" y="87"/>
                  </a:lnTo>
                  <a:lnTo>
                    <a:pt x="82" y="89"/>
                  </a:lnTo>
                  <a:lnTo>
                    <a:pt x="84" y="91"/>
                  </a:lnTo>
                  <a:lnTo>
                    <a:pt x="86" y="91"/>
                  </a:lnTo>
                  <a:lnTo>
                    <a:pt x="89" y="93"/>
                  </a:lnTo>
                  <a:lnTo>
                    <a:pt x="89" y="93"/>
                  </a:lnTo>
                  <a:lnTo>
                    <a:pt x="91" y="98"/>
                  </a:lnTo>
                  <a:lnTo>
                    <a:pt x="95" y="98"/>
                  </a:lnTo>
                  <a:lnTo>
                    <a:pt x="100" y="100"/>
                  </a:lnTo>
                  <a:lnTo>
                    <a:pt x="102" y="102"/>
                  </a:lnTo>
                  <a:lnTo>
                    <a:pt x="102" y="102"/>
                  </a:lnTo>
                  <a:lnTo>
                    <a:pt x="95" y="118"/>
                  </a:lnTo>
                  <a:lnTo>
                    <a:pt x="95" y="118"/>
                  </a:lnTo>
                  <a:lnTo>
                    <a:pt x="109" y="118"/>
                  </a:lnTo>
                  <a:lnTo>
                    <a:pt x="113" y="118"/>
                  </a:lnTo>
                  <a:lnTo>
                    <a:pt x="117" y="120"/>
                  </a:lnTo>
                  <a:lnTo>
                    <a:pt x="117" y="120"/>
                  </a:lnTo>
                  <a:lnTo>
                    <a:pt x="117" y="127"/>
                  </a:lnTo>
                  <a:lnTo>
                    <a:pt x="117" y="131"/>
                  </a:lnTo>
                  <a:lnTo>
                    <a:pt x="120" y="138"/>
                  </a:lnTo>
                  <a:lnTo>
                    <a:pt x="117" y="144"/>
                  </a:lnTo>
                  <a:lnTo>
                    <a:pt x="117" y="144"/>
                  </a:lnTo>
                  <a:lnTo>
                    <a:pt x="111" y="144"/>
                  </a:lnTo>
                  <a:lnTo>
                    <a:pt x="111" y="144"/>
                  </a:lnTo>
                  <a:lnTo>
                    <a:pt x="111" y="147"/>
                  </a:lnTo>
                  <a:lnTo>
                    <a:pt x="113" y="147"/>
                  </a:lnTo>
                  <a:lnTo>
                    <a:pt x="117" y="147"/>
                  </a:lnTo>
                  <a:lnTo>
                    <a:pt x="117" y="147"/>
                  </a:lnTo>
                  <a:lnTo>
                    <a:pt x="113" y="151"/>
                  </a:lnTo>
                  <a:lnTo>
                    <a:pt x="111" y="153"/>
                  </a:lnTo>
                  <a:lnTo>
                    <a:pt x="111" y="158"/>
                  </a:lnTo>
                  <a:lnTo>
                    <a:pt x="111" y="158"/>
                  </a:lnTo>
                  <a:lnTo>
                    <a:pt x="106" y="160"/>
                  </a:lnTo>
                  <a:lnTo>
                    <a:pt x="104" y="162"/>
                  </a:lnTo>
                  <a:lnTo>
                    <a:pt x="102" y="164"/>
                  </a:lnTo>
                  <a:lnTo>
                    <a:pt x="100" y="167"/>
                  </a:lnTo>
                  <a:lnTo>
                    <a:pt x="100" y="167"/>
                  </a:lnTo>
                  <a:lnTo>
                    <a:pt x="82" y="162"/>
                  </a:lnTo>
                  <a:lnTo>
                    <a:pt x="71" y="162"/>
                  </a:lnTo>
                  <a:lnTo>
                    <a:pt x="62" y="162"/>
                  </a:lnTo>
                  <a:lnTo>
                    <a:pt x="62" y="162"/>
                  </a:lnTo>
                  <a:lnTo>
                    <a:pt x="55" y="169"/>
                  </a:lnTo>
                  <a:lnTo>
                    <a:pt x="46" y="167"/>
                  </a:lnTo>
                  <a:lnTo>
                    <a:pt x="46" y="167"/>
                  </a:lnTo>
                  <a:lnTo>
                    <a:pt x="40" y="173"/>
                  </a:lnTo>
                  <a:lnTo>
                    <a:pt x="31" y="178"/>
                  </a:lnTo>
                  <a:lnTo>
                    <a:pt x="26" y="178"/>
                  </a:lnTo>
                  <a:lnTo>
                    <a:pt x="22" y="175"/>
                  </a:lnTo>
                  <a:lnTo>
                    <a:pt x="20" y="173"/>
                  </a:lnTo>
                  <a:lnTo>
                    <a:pt x="20" y="167"/>
                  </a:lnTo>
                  <a:lnTo>
                    <a:pt x="20" y="167"/>
                  </a:lnTo>
                  <a:lnTo>
                    <a:pt x="22" y="167"/>
                  </a:lnTo>
                  <a:lnTo>
                    <a:pt x="24" y="167"/>
                  </a:lnTo>
                  <a:lnTo>
                    <a:pt x="26" y="162"/>
                  </a:lnTo>
                  <a:lnTo>
                    <a:pt x="26" y="162"/>
                  </a:lnTo>
                  <a:lnTo>
                    <a:pt x="31" y="164"/>
                  </a:lnTo>
                  <a:lnTo>
                    <a:pt x="31" y="167"/>
                  </a:lnTo>
                  <a:lnTo>
                    <a:pt x="31" y="167"/>
                  </a:lnTo>
                  <a:lnTo>
                    <a:pt x="33" y="164"/>
                  </a:lnTo>
                  <a:lnTo>
                    <a:pt x="33" y="162"/>
                  </a:lnTo>
                  <a:lnTo>
                    <a:pt x="33" y="160"/>
                  </a:lnTo>
                  <a:lnTo>
                    <a:pt x="35" y="158"/>
                  </a:lnTo>
                  <a:lnTo>
                    <a:pt x="35" y="158"/>
                  </a:lnTo>
                  <a:lnTo>
                    <a:pt x="40" y="158"/>
                  </a:lnTo>
                  <a:lnTo>
                    <a:pt x="44" y="155"/>
                  </a:lnTo>
                  <a:lnTo>
                    <a:pt x="51" y="155"/>
                  </a:lnTo>
                  <a:lnTo>
                    <a:pt x="57" y="155"/>
                  </a:lnTo>
                  <a:lnTo>
                    <a:pt x="57" y="155"/>
                  </a:lnTo>
                  <a:lnTo>
                    <a:pt x="55" y="149"/>
                  </a:lnTo>
                  <a:lnTo>
                    <a:pt x="53" y="147"/>
                  </a:lnTo>
                  <a:lnTo>
                    <a:pt x="49" y="144"/>
                  </a:lnTo>
                  <a:lnTo>
                    <a:pt x="44" y="144"/>
                  </a:lnTo>
                  <a:lnTo>
                    <a:pt x="35" y="144"/>
                  </a:lnTo>
                  <a:lnTo>
                    <a:pt x="31" y="144"/>
                  </a:lnTo>
                  <a:lnTo>
                    <a:pt x="26" y="144"/>
                  </a:lnTo>
                  <a:lnTo>
                    <a:pt x="26" y="144"/>
                  </a:lnTo>
                  <a:lnTo>
                    <a:pt x="26" y="120"/>
                  </a:lnTo>
                  <a:lnTo>
                    <a:pt x="26" y="120"/>
                  </a:lnTo>
                  <a:lnTo>
                    <a:pt x="31" y="120"/>
                  </a:lnTo>
                  <a:lnTo>
                    <a:pt x="35" y="120"/>
                  </a:lnTo>
                  <a:lnTo>
                    <a:pt x="37" y="118"/>
                  </a:lnTo>
                  <a:lnTo>
                    <a:pt x="35" y="118"/>
                  </a:lnTo>
                  <a:lnTo>
                    <a:pt x="35" y="118"/>
                  </a:lnTo>
                  <a:lnTo>
                    <a:pt x="37" y="113"/>
                  </a:lnTo>
                  <a:lnTo>
                    <a:pt x="40" y="113"/>
                  </a:lnTo>
                  <a:lnTo>
                    <a:pt x="44" y="118"/>
                  </a:lnTo>
                  <a:lnTo>
                    <a:pt x="46" y="118"/>
                  </a:lnTo>
                  <a:lnTo>
                    <a:pt x="49" y="118"/>
                  </a:lnTo>
                  <a:lnTo>
                    <a:pt x="49" y="118"/>
                  </a:lnTo>
                  <a:lnTo>
                    <a:pt x="51" y="115"/>
                  </a:lnTo>
                  <a:lnTo>
                    <a:pt x="51" y="115"/>
                  </a:lnTo>
                  <a:lnTo>
                    <a:pt x="51" y="109"/>
                  </a:lnTo>
                  <a:lnTo>
                    <a:pt x="49" y="100"/>
                  </a:lnTo>
                  <a:lnTo>
                    <a:pt x="51" y="98"/>
                  </a:lnTo>
                  <a:lnTo>
                    <a:pt x="53" y="93"/>
                  </a:lnTo>
                  <a:lnTo>
                    <a:pt x="53" y="93"/>
                  </a:lnTo>
                  <a:lnTo>
                    <a:pt x="51" y="91"/>
                  </a:lnTo>
                  <a:lnTo>
                    <a:pt x="46" y="89"/>
                  </a:lnTo>
                  <a:lnTo>
                    <a:pt x="42" y="84"/>
                  </a:lnTo>
                  <a:lnTo>
                    <a:pt x="42" y="82"/>
                  </a:lnTo>
                  <a:lnTo>
                    <a:pt x="42" y="80"/>
                  </a:lnTo>
                  <a:lnTo>
                    <a:pt x="42" y="80"/>
                  </a:lnTo>
                  <a:lnTo>
                    <a:pt x="35" y="82"/>
                  </a:lnTo>
                  <a:lnTo>
                    <a:pt x="26" y="82"/>
                  </a:lnTo>
                  <a:lnTo>
                    <a:pt x="26" y="82"/>
                  </a:lnTo>
                  <a:lnTo>
                    <a:pt x="26" y="64"/>
                  </a:lnTo>
                  <a:lnTo>
                    <a:pt x="26" y="64"/>
                  </a:lnTo>
                  <a:lnTo>
                    <a:pt x="24" y="60"/>
                  </a:lnTo>
                  <a:lnTo>
                    <a:pt x="20" y="60"/>
                  </a:lnTo>
                  <a:lnTo>
                    <a:pt x="15" y="58"/>
                  </a:lnTo>
                  <a:lnTo>
                    <a:pt x="11" y="55"/>
                  </a:lnTo>
                  <a:lnTo>
                    <a:pt x="11" y="55"/>
                  </a:lnTo>
                  <a:lnTo>
                    <a:pt x="15" y="44"/>
                  </a:lnTo>
                  <a:lnTo>
                    <a:pt x="15" y="33"/>
                  </a:lnTo>
                  <a:lnTo>
                    <a:pt x="13" y="27"/>
                  </a:lnTo>
                  <a:lnTo>
                    <a:pt x="9" y="22"/>
                  </a:lnTo>
                  <a:lnTo>
                    <a:pt x="6" y="20"/>
                  </a:lnTo>
                  <a:lnTo>
                    <a:pt x="0" y="18"/>
                  </a:lnTo>
                  <a:lnTo>
                    <a:pt x="0" y="18"/>
                  </a:lnTo>
                  <a:lnTo>
                    <a:pt x="4" y="13"/>
                  </a:lnTo>
                  <a:lnTo>
                    <a:pt x="11" y="9"/>
                  </a:lnTo>
                  <a:lnTo>
                    <a:pt x="15" y="4"/>
                  </a:lnTo>
                  <a:lnTo>
                    <a:pt x="20" y="0"/>
                  </a:lnTo>
                  <a:lnTo>
                    <a:pt x="20" y="0"/>
                  </a:lnTo>
                  <a:lnTo>
                    <a:pt x="53" y="0"/>
                  </a:lnTo>
                  <a:lnTo>
                    <a:pt x="53" y="0"/>
                  </a:lnTo>
                  <a:lnTo>
                    <a:pt x="44" y="9"/>
                  </a:lnTo>
                  <a:lnTo>
                    <a:pt x="35" y="18"/>
                  </a:lnTo>
                  <a:lnTo>
                    <a:pt x="3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568325" y="3389313"/>
              <a:ext cx="46038" cy="34925"/>
            </a:xfrm>
            <a:custGeom>
              <a:avLst/>
              <a:gdLst>
                <a:gd name="T0" fmla="*/ 25 w 29"/>
                <a:gd name="T1" fmla="*/ 0 h 22"/>
                <a:gd name="T2" fmla="*/ 25 w 29"/>
                <a:gd name="T3" fmla="*/ 0 h 22"/>
                <a:gd name="T4" fmla="*/ 22 w 29"/>
                <a:gd name="T5" fmla="*/ 4 h 22"/>
                <a:gd name="T6" fmla="*/ 22 w 29"/>
                <a:gd name="T7" fmla="*/ 7 h 22"/>
                <a:gd name="T8" fmla="*/ 25 w 29"/>
                <a:gd name="T9" fmla="*/ 11 h 22"/>
                <a:gd name="T10" fmla="*/ 29 w 29"/>
                <a:gd name="T11" fmla="*/ 16 h 22"/>
                <a:gd name="T12" fmla="*/ 29 w 29"/>
                <a:gd name="T13" fmla="*/ 16 h 22"/>
                <a:gd name="T14" fmla="*/ 25 w 29"/>
                <a:gd name="T15" fmla="*/ 18 h 22"/>
                <a:gd name="T16" fmla="*/ 20 w 29"/>
                <a:gd name="T17" fmla="*/ 20 h 22"/>
                <a:gd name="T18" fmla="*/ 9 w 29"/>
                <a:gd name="T19" fmla="*/ 22 h 22"/>
                <a:gd name="T20" fmla="*/ 9 w 29"/>
                <a:gd name="T21" fmla="*/ 22 h 22"/>
                <a:gd name="T22" fmla="*/ 9 w 29"/>
                <a:gd name="T23" fmla="*/ 16 h 22"/>
                <a:gd name="T24" fmla="*/ 9 w 29"/>
                <a:gd name="T25" fmla="*/ 16 h 22"/>
                <a:gd name="T26" fmla="*/ 7 w 29"/>
                <a:gd name="T27" fmla="*/ 18 h 22"/>
                <a:gd name="T28" fmla="*/ 2 w 29"/>
                <a:gd name="T29" fmla="*/ 18 h 22"/>
                <a:gd name="T30" fmla="*/ 2 w 29"/>
                <a:gd name="T31" fmla="*/ 18 h 22"/>
                <a:gd name="T32" fmla="*/ 0 w 29"/>
                <a:gd name="T33" fmla="*/ 18 h 22"/>
                <a:gd name="T34" fmla="*/ 0 w 29"/>
                <a:gd name="T35" fmla="*/ 16 h 22"/>
                <a:gd name="T36" fmla="*/ 7 w 29"/>
                <a:gd name="T37" fmla="*/ 16 h 22"/>
                <a:gd name="T38" fmla="*/ 7 w 29"/>
                <a:gd name="T39" fmla="*/ 16 h 22"/>
                <a:gd name="T40" fmla="*/ 13 w 29"/>
                <a:gd name="T41" fmla="*/ 4 h 22"/>
                <a:gd name="T42" fmla="*/ 18 w 29"/>
                <a:gd name="T43" fmla="*/ 0 h 22"/>
                <a:gd name="T44" fmla="*/ 22 w 29"/>
                <a:gd name="T45" fmla="*/ 0 h 22"/>
                <a:gd name="T46" fmla="*/ 25 w 29"/>
                <a:gd name="T47" fmla="*/ 0 h 22"/>
                <a:gd name="T48" fmla="*/ 25 w 29"/>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2">
                  <a:moveTo>
                    <a:pt x="25" y="0"/>
                  </a:moveTo>
                  <a:lnTo>
                    <a:pt x="25" y="0"/>
                  </a:lnTo>
                  <a:lnTo>
                    <a:pt x="22" y="4"/>
                  </a:lnTo>
                  <a:lnTo>
                    <a:pt x="22" y="7"/>
                  </a:lnTo>
                  <a:lnTo>
                    <a:pt x="25" y="11"/>
                  </a:lnTo>
                  <a:lnTo>
                    <a:pt x="29" y="16"/>
                  </a:lnTo>
                  <a:lnTo>
                    <a:pt x="29" y="16"/>
                  </a:lnTo>
                  <a:lnTo>
                    <a:pt x="25" y="18"/>
                  </a:lnTo>
                  <a:lnTo>
                    <a:pt x="20" y="20"/>
                  </a:lnTo>
                  <a:lnTo>
                    <a:pt x="9" y="22"/>
                  </a:lnTo>
                  <a:lnTo>
                    <a:pt x="9" y="22"/>
                  </a:lnTo>
                  <a:lnTo>
                    <a:pt x="9" y="16"/>
                  </a:lnTo>
                  <a:lnTo>
                    <a:pt x="9" y="16"/>
                  </a:lnTo>
                  <a:lnTo>
                    <a:pt x="7" y="18"/>
                  </a:lnTo>
                  <a:lnTo>
                    <a:pt x="2" y="18"/>
                  </a:lnTo>
                  <a:lnTo>
                    <a:pt x="2" y="18"/>
                  </a:lnTo>
                  <a:lnTo>
                    <a:pt x="0" y="18"/>
                  </a:lnTo>
                  <a:lnTo>
                    <a:pt x="0" y="16"/>
                  </a:lnTo>
                  <a:lnTo>
                    <a:pt x="7" y="16"/>
                  </a:lnTo>
                  <a:lnTo>
                    <a:pt x="7" y="16"/>
                  </a:lnTo>
                  <a:lnTo>
                    <a:pt x="13" y="4"/>
                  </a:lnTo>
                  <a:lnTo>
                    <a:pt x="18" y="0"/>
                  </a:lnTo>
                  <a:lnTo>
                    <a:pt x="22" y="0"/>
                  </a:lnTo>
                  <a:lnTo>
                    <a:pt x="25" y="0"/>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807325" y="3871913"/>
              <a:ext cx="31750" cy="28575"/>
            </a:xfrm>
            <a:custGeom>
              <a:avLst/>
              <a:gdLst>
                <a:gd name="T0" fmla="*/ 5 w 20"/>
                <a:gd name="T1" fmla="*/ 3 h 18"/>
                <a:gd name="T2" fmla="*/ 5 w 20"/>
                <a:gd name="T3" fmla="*/ 3 h 18"/>
                <a:gd name="T4" fmla="*/ 7 w 20"/>
                <a:gd name="T5" fmla="*/ 0 h 18"/>
                <a:gd name="T6" fmla="*/ 11 w 20"/>
                <a:gd name="T7" fmla="*/ 0 h 18"/>
                <a:gd name="T8" fmla="*/ 14 w 20"/>
                <a:gd name="T9" fmla="*/ 0 h 18"/>
                <a:gd name="T10" fmla="*/ 20 w 20"/>
                <a:gd name="T11" fmla="*/ 0 h 18"/>
                <a:gd name="T12" fmla="*/ 20 w 20"/>
                <a:gd name="T13" fmla="*/ 0 h 18"/>
                <a:gd name="T14" fmla="*/ 18 w 20"/>
                <a:gd name="T15" fmla="*/ 7 h 18"/>
                <a:gd name="T16" fmla="*/ 16 w 20"/>
                <a:gd name="T17" fmla="*/ 14 h 18"/>
                <a:gd name="T18" fmla="*/ 9 w 20"/>
                <a:gd name="T19" fmla="*/ 18 h 18"/>
                <a:gd name="T20" fmla="*/ 0 w 20"/>
                <a:gd name="T21" fmla="*/ 18 h 18"/>
                <a:gd name="T22" fmla="*/ 0 w 20"/>
                <a:gd name="T23" fmla="*/ 18 h 18"/>
                <a:gd name="T24" fmla="*/ 2 w 20"/>
                <a:gd name="T25" fmla="*/ 14 h 18"/>
                <a:gd name="T26" fmla="*/ 7 w 20"/>
                <a:gd name="T27" fmla="*/ 12 h 18"/>
                <a:gd name="T28" fmla="*/ 9 w 20"/>
                <a:gd name="T29" fmla="*/ 7 h 18"/>
                <a:gd name="T30" fmla="*/ 9 w 20"/>
                <a:gd name="T31" fmla="*/ 5 h 18"/>
                <a:gd name="T32" fmla="*/ 5 w 20"/>
                <a:gd name="T33" fmla="*/ 3 h 18"/>
                <a:gd name="T34" fmla="*/ 5 w 20"/>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8">
                  <a:moveTo>
                    <a:pt x="5" y="3"/>
                  </a:moveTo>
                  <a:lnTo>
                    <a:pt x="5" y="3"/>
                  </a:lnTo>
                  <a:lnTo>
                    <a:pt x="7" y="0"/>
                  </a:lnTo>
                  <a:lnTo>
                    <a:pt x="11" y="0"/>
                  </a:lnTo>
                  <a:lnTo>
                    <a:pt x="14" y="0"/>
                  </a:lnTo>
                  <a:lnTo>
                    <a:pt x="20" y="0"/>
                  </a:lnTo>
                  <a:lnTo>
                    <a:pt x="20" y="0"/>
                  </a:lnTo>
                  <a:lnTo>
                    <a:pt x="18" y="7"/>
                  </a:lnTo>
                  <a:lnTo>
                    <a:pt x="16" y="14"/>
                  </a:lnTo>
                  <a:lnTo>
                    <a:pt x="9" y="18"/>
                  </a:lnTo>
                  <a:lnTo>
                    <a:pt x="0" y="18"/>
                  </a:lnTo>
                  <a:lnTo>
                    <a:pt x="0" y="18"/>
                  </a:lnTo>
                  <a:lnTo>
                    <a:pt x="2" y="14"/>
                  </a:lnTo>
                  <a:lnTo>
                    <a:pt x="7" y="12"/>
                  </a:lnTo>
                  <a:lnTo>
                    <a:pt x="9" y="7"/>
                  </a:lnTo>
                  <a:lnTo>
                    <a:pt x="9" y="5"/>
                  </a:lnTo>
                  <a:lnTo>
                    <a:pt x="5" y="3"/>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p:cNvSpPr>
            <p:nvPr/>
          </p:nvSpPr>
          <p:spPr bwMode="auto">
            <a:xfrm>
              <a:off x="7051675" y="4832350"/>
              <a:ext cx="236538" cy="265113"/>
            </a:xfrm>
            <a:custGeom>
              <a:avLst/>
              <a:gdLst>
                <a:gd name="T0" fmla="*/ 121 w 149"/>
                <a:gd name="T1" fmla="*/ 0 h 167"/>
                <a:gd name="T2" fmla="*/ 129 w 149"/>
                <a:gd name="T3" fmla="*/ 9 h 167"/>
                <a:gd name="T4" fmla="*/ 136 w 149"/>
                <a:gd name="T5" fmla="*/ 11 h 167"/>
                <a:gd name="T6" fmla="*/ 149 w 149"/>
                <a:gd name="T7" fmla="*/ 22 h 167"/>
                <a:gd name="T8" fmla="*/ 147 w 149"/>
                <a:gd name="T9" fmla="*/ 36 h 167"/>
                <a:gd name="T10" fmla="*/ 136 w 149"/>
                <a:gd name="T11" fmla="*/ 40 h 167"/>
                <a:gd name="T12" fmla="*/ 136 w 149"/>
                <a:gd name="T13" fmla="*/ 60 h 167"/>
                <a:gd name="T14" fmla="*/ 132 w 149"/>
                <a:gd name="T15" fmla="*/ 65 h 167"/>
                <a:gd name="T16" fmla="*/ 138 w 149"/>
                <a:gd name="T17" fmla="*/ 71 h 167"/>
                <a:gd name="T18" fmla="*/ 138 w 149"/>
                <a:gd name="T19" fmla="*/ 82 h 167"/>
                <a:gd name="T20" fmla="*/ 145 w 149"/>
                <a:gd name="T21" fmla="*/ 87 h 167"/>
                <a:gd name="T22" fmla="*/ 143 w 149"/>
                <a:gd name="T23" fmla="*/ 98 h 167"/>
                <a:gd name="T24" fmla="*/ 127 w 149"/>
                <a:gd name="T25" fmla="*/ 102 h 167"/>
                <a:gd name="T26" fmla="*/ 129 w 149"/>
                <a:gd name="T27" fmla="*/ 116 h 167"/>
                <a:gd name="T28" fmla="*/ 123 w 149"/>
                <a:gd name="T29" fmla="*/ 125 h 167"/>
                <a:gd name="T30" fmla="*/ 121 w 149"/>
                <a:gd name="T31" fmla="*/ 129 h 167"/>
                <a:gd name="T32" fmla="*/ 114 w 149"/>
                <a:gd name="T33" fmla="*/ 134 h 167"/>
                <a:gd name="T34" fmla="*/ 107 w 149"/>
                <a:gd name="T35" fmla="*/ 145 h 167"/>
                <a:gd name="T36" fmla="*/ 107 w 149"/>
                <a:gd name="T37" fmla="*/ 149 h 167"/>
                <a:gd name="T38" fmla="*/ 105 w 149"/>
                <a:gd name="T39" fmla="*/ 167 h 167"/>
                <a:gd name="T40" fmla="*/ 83 w 149"/>
                <a:gd name="T41" fmla="*/ 162 h 167"/>
                <a:gd name="T42" fmla="*/ 67 w 149"/>
                <a:gd name="T43" fmla="*/ 156 h 167"/>
                <a:gd name="T44" fmla="*/ 63 w 149"/>
                <a:gd name="T45" fmla="*/ 162 h 167"/>
                <a:gd name="T46" fmla="*/ 56 w 149"/>
                <a:gd name="T47" fmla="*/ 160 h 167"/>
                <a:gd name="T48" fmla="*/ 47 w 149"/>
                <a:gd name="T49" fmla="*/ 154 h 167"/>
                <a:gd name="T50" fmla="*/ 32 w 149"/>
                <a:gd name="T51" fmla="*/ 156 h 167"/>
                <a:gd name="T52" fmla="*/ 29 w 149"/>
                <a:gd name="T53" fmla="*/ 149 h 167"/>
                <a:gd name="T54" fmla="*/ 20 w 149"/>
                <a:gd name="T55" fmla="*/ 151 h 167"/>
                <a:gd name="T56" fmla="*/ 5 w 149"/>
                <a:gd name="T57" fmla="*/ 129 h 167"/>
                <a:gd name="T58" fmla="*/ 7 w 149"/>
                <a:gd name="T59" fmla="*/ 120 h 167"/>
                <a:gd name="T60" fmla="*/ 9 w 149"/>
                <a:gd name="T61" fmla="*/ 114 h 167"/>
                <a:gd name="T62" fmla="*/ 5 w 149"/>
                <a:gd name="T63" fmla="*/ 114 h 167"/>
                <a:gd name="T64" fmla="*/ 0 w 149"/>
                <a:gd name="T65" fmla="*/ 100 h 167"/>
                <a:gd name="T66" fmla="*/ 3 w 149"/>
                <a:gd name="T67" fmla="*/ 82 h 167"/>
                <a:gd name="T68" fmla="*/ 40 w 149"/>
                <a:gd name="T69" fmla="*/ 78 h 167"/>
                <a:gd name="T70" fmla="*/ 43 w 149"/>
                <a:gd name="T71" fmla="*/ 71 h 167"/>
                <a:gd name="T72" fmla="*/ 40 w 149"/>
                <a:gd name="T73" fmla="*/ 67 h 167"/>
                <a:gd name="T74" fmla="*/ 67 w 149"/>
                <a:gd name="T75" fmla="*/ 54 h 167"/>
                <a:gd name="T76" fmla="*/ 67 w 149"/>
                <a:gd name="T77" fmla="*/ 49 h 167"/>
                <a:gd name="T78" fmla="*/ 89 w 149"/>
                <a:gd name="T79" fmla="*/ 40 h 167"/>
                <a:gd name="T80" fmla="*/ 92 w 149"/>
                <a:gd name="T81" fmla="*/ 36 h 167"/>
                <a:gd name="T82" fmla="*/ 94 w 149"/>
                <a:gd name="T83" fmla="*/ 29 h 167"/>
                <a:gd name="T84" fmla="*/ 101 w 149"/>
                <a:gd name="T85" fmla="*/ 29 h 167"/>
                <a:gd name="T86" fmla="*/ 109 w 149"/>
                <a:gd name="T87" fmla="*/ 22 h 167"/>
                <a:gd name="T88" fmla="*/ 107 w 149"/>
                <a:gd name="T89" fmla="*/ 14 h 167"/>
                <a:gd name="T90" fmla="*/ 123 w 149"/>
                <a:gd name="T91" fmla="*/ 2 h 167"/>
                <a:gd name="T92" fmla="*/ 121 w 149"/>
                <a:gd name="T93" fmla="*/ 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167">
                  <a:moveTo>
                    <a:pt x="121" y="2"/>
                  </a:moveTo>
                  <a:lnTo>
                    <a:pt x="121" y="2"/>
                  </a:lnTo>
                  <a:lnTo>
                    <a:pt x="121" y="0"/>
                  </a:lnTo>
                  <a:lnTo>
                    <a:pt x="123" y="0"/>
                  </a:lnTo>
                  <a:lnTo>
                    <a:pt x="127" y="2"/>
                  </a:lnTo>
                  <a:lnTo>
                    <a:pt x="129" y="9"/>
                  </a:lnTo>
                  <a:lnTo>
                    <a:pt x="132" y="9"/>
                  </a:lnTo>
                  <a:lnTo>
                    <a:pt x="136" y="11"/>
                  </a:lnTo>
                  <a:lnTo>
                    <a:pt x="136" y="11"/>
                  </a:lnTo>
                  <a:lnTo>
                    <a:pt x="143" y="18"/>
                  </a:lnTo>
                  <a:lnTo>
                    <a:pt x="145" y="20"/>
                  </a:lnTo>
                  <a:lnTo>
                    <a:pt x="149" y="22"/>
                  </a:lnTo>
                  <a:lnTo>
                    <a:pt x="149" y="22"/>
                  </a:lnTo>
                  <a:lnTo>
                    <a:pt x="149" y="29"/>
                  </a:lnTo>
                  <a:lnTo>
                    <a:pt x="147" y="36"/>
                  </a:lnTo>
                  <a:lnTo>
                    <a:pt x="143" y="40"/>
                  </a:lnTo>
                  <a:lnTo>
                    <a:pt x="136" y="40"/>
                  </a:lnTo>
                  <a:lnTo>
                    <a:pt x="136" y="40"/>
                  </a:lnTo>
                  <a:lnTo>
                    <a:pt x="134" y="47"/>
                  </a:lnTo>
                  <a:lnTo>
                    <a:pt x="136" y="56"/>
                  </a:lnTo>
                  <a:lnTo>
                    <a:pt x="136" y="60"/>
                  </a:lnTo>
                  <a:lnTo>
                    <a:pt x="134" y="62"/>
                  </a:lnTo>
                  <a:lnTo>
                    <a:pt x="132" y="65"/>
                  </a:lnTo>
                  <a:lnTo>
                    <a:pt x="132" y="65"/>
                  </a:lnTo>
                  <a:lnTo>
                    <a:pt x="132" y="67"/>
                  </a:lnTo>
                  <a:lnTo>
                    <a:pt x="134" y="69"/>
                  </a:lnTo>
                  <a:lnTo>
                    <a:pt x="138" y="71"/>
                  </a:lnTo>
                  <a:lnTo>
                    <a:pt x="138" y="71"/>
                  </a:lnTo>
                  <a:lnTo>
                    <a:pt x="138" y="78"/>
                  </a:lnTo>
                  <a:lnTo>
                    <a:pt x="138" y="82"/>
                  </a:lnTo>
                  <a:lnTo>
                    <a:pt x="138" y="82"/>
                  </a:lnTo>
                  <a:lnTo>
                    <a:pt x="143" y="87"/>
                  </a:lnTo>
                  <a:lnTo>
                    <a:pt x="145" y="87"/>
                  </a:lnTo>
                  <a:lnTo>
                    <a:pt x="147" y="91"/>
                  </a:lnTo>
                  <a:lnTo>
                    <a:pt x="147" y="91"/>
                  </a:lnTo>
                  <a:lnTo>
                    <a:pt x="143" y="98"/>
                  </a:lnTo>
                  <a:lnTo>
                    <a:pt x="138" y="102"/>
                  </a:lnTo>
                  <a:lnTo>
                    <a:pt x="134" y="105"/>
                  </a:lnTo>
                  <a:lnTo>
                    <a:pt x="127" y="102"/>
                  </a:lnTo>
                  <a:lnTo>
                    <a:pt x="127" y="102"/>
                  </a:lnTo>
                  <a:lnTo>
                    <a:pt x="129" y="111"/>
                  </a:lnTo>
                  <a:lnTo>
                    <a:pt x="129" y="116"/>
                  </a:lnTo>
                  <a:lnTo>
                    <a:pt x="123" y="120"/>
                  </a:lnTo>
                  <a:lnTo>
                    <a:pt x="123" y="120"/>
                  </a:lnTo>
                  <a:lnTo>
                    <a:pt x="123" y="125"/>
                  </a:lnTo>
                  <a:lnTo>
                    <a:pt x="123" y="129"/>
                  </a:lnTo>
                  <a:lnTo>
                    <a:pt x="123" y="129"/>
                  </a:lnTo>
                  <a:lnTo>
                    <a:pt x="121" y="129"/>
                  </a:lnTo>
                  <a:lnTo>
                    <a:pt x="116" y="129"/>
                  </a:lnTo>
                  <a:lnTo>
                    <a:pt x="116" y="129"/>
                  </a:lnTo>
                  <a:lnTo>
                    <a:pt x="114" y="134"/>
                  </a:lnTo>
                  <a:lnTo>
                    <a:pt x="114" y="140"/>
                  </a:lnTo>
                  <a:lnTo>
                    <a:pt x="109" y="145"/>
                  </a:lnTo>
                  <a:lnTo>
                    <a:pt x="107" y="145"/>
                  </a:lnTo>
                  <a:lnTo>
                    <a:pt x="105" y="145"/>
                  </a:lnTo>
                  <a:lnTo>
                    <a:pt x="105" y="145"/>
                  </a:lnTo>
                  <a:lnTo>
                    <a:pt x="107" y="149"/>
                  </a:lnTo>
                  <a:lnTo>
                    <a:pt x="107" y="154"/>
                  </a:lnTo>
                  <a:lnTo>
                    <a:pt x="105" y="158"/>
                  </a:lnTo>
                  <a:lnTo>
                    <a:pt x="105" y="167"/>
                  </a:lnTo>
                  <a:lnTo>
                    <a:pt x="105" y="167"/>
                  </a:lnTo>
                  <a:lnTo>
                    <a:pt x="92" y="167"/>
                  </a:lnTo>
                  <a:lnTo>
                    <a:pt x="83" y="162"/>
                  </a:lnTo>
                  <a:lnTo>
                    <a:pt x="76" y="158"/>
                  </a:lnTo>
                  <a:lnTo>
                    <a:pt x="67" y="156"/>
                  </a:lnTo>
                  <a:lnTo>
                    <a:pt x="67" y="156"/>
                  </a:lnTo>
                  <a:lnTo>
                    <a:pt x="65" y="156"/>
                  </a:lnTo>
                  <a:lnTo>
                    <a:pt x="63" y="158"/>
                  </a:lnTo>
                  <a:lnTo>
                    <a:pt x="63" y="162"/>
                  </a:lnTo>
                  <a:lnTo>
                    <a:pt x="63" y="162"/>
                  </a:lnTo>
                  <a:lnTo>
                    <a:pt x="58" y="162"/>
                  </a:lnTo>
                  <a:lnTo>
                    <a:pt x="56" y="160"/>
                  </a:lnTo>
                  <a:lnTo>
                    <a:pt x="52" y="156"/>
                  </a:lnTo>
                  <a:lnTo>
                    <a:pt x="52" y="156"/>
                  </a:lnTo>
                  <a:lnTo>
                    <a:pt x="47" y="154"/>
                  </a:lnTo>
                  <a:lnTo>
                    <a:pt x="43" y="156"/>
                  </a:lnTo>
                  <a:lnTo>
                    <a:pt x="36" y="156"/>
                  </a:lnTo>
                  <a:lnTo>
                    <a:pt x="32" y="156"/>
                  </a:lnTo>
                  <a:lnTo>
                    <a:pt x="32" y="156"/>
                  </a:lnTo>
                  <a:lnTo>
                    <a:pt x="32" y="154"/>
                  </a:lnTo>
                  <a:lnTo>
                    <a:pt x="29" y="149"/>
                  </a:lnTo>
                  <a:lnTo>
                    <a:pt x="27" y="149"/>
                  </a:lnTo>
                  <a:lnTo>
                    <a:pt x="20" y="151"/>
                  </a:lnTo>
                  <a:lnTo>
                    <a:pt x="20" y="151"/>
                  </a:lnTo>
                  <a:lnTo>
                    <a:pt x="16" y="136"/>
                  </a:lnTo>
                  <a:lnTo>
                    <a:pt x="14" y="131"/>
                  </a:lnTo>
                  <a:lnTo>
                    <a:pt x="5" y="129"/>
                  </a:lnTo>
                  <a:lnTo>
                    <a:pt x="5" y="129"/>
                  </a:lnTo>
                  <a:lnTo>
                    <a:pt x="7" y="125"/>
                  </a:lnTo>
                  <a:lnTo>
                    <a:pt x="7" y="120"/>
                  </a:lnTo>
                  <a:lnTo>
                    <a:pt x="9" y="118"/>
                  </a:lnTo>
                  <a:lnTo>
                    <a:pt x="9" y="114"/>
                  </a:lnTo>
                  <a:lnTo>
                    <a:pt x="9" y="114"/>
                  </a:lnTo>
                  <a:lnTo>
                    <a:pt x="9" y="111"/>
                  </a:lnTo>
                  <a:lnTo>
                    <a:pt x="7" y="111"/>
                  </a:lnTo>
                  <a:lnTo>
                    <a:pt x="5" y="114"/>
                  </a:lnTo>
                  <a:lnTo>
                    <a:pt x="5" y="114"/>
                  </a:lnTo>
                  <a:lnTo>
                    <a:pt x="3" y="107"/>
                  </a:lnTo>
                  <a:lnTo>
                    <a:pt x="0" y="100"/>
                  </a:lnTo>
                  <a:lnTo>
                    <a:pt x="3" y="91"/>
                  </a:lnTo>
                  <a:lnTo>
                    <a:pt x="3" y="82"/>
                  </a:lnTo>
                  <a:lnTo>
                    <a:pt x="3" y="82"/>
                  </a:lnTo>
                  <a:lnTo>
                    <a:pt x="23" y="82"/>
                  </a:lnTo>
                  <a:lnTo>
                    <a:pt x="32" y="82"/>
                  </a:lnTo>
                  <a:lnTo>
                    <a:pt x="40" y="78"/>
                  </a:lnTo>
                  <a:lnTo>
                    <a:pt x="40" y="78"/>
                  </a:lnTo>
                  <a:lnTo>
                    <a:pt x="40" y="76"/>
                  </a:lnTo>
                  <a:lnTo>
                    <a:pt x="43" y="71"/>
                  </a:lnTo>
                  <a:lnTo>
                    <a:pt x="43" y="69"/>
                  </a:lnTo>
                  <a:lnTo>
                    <a:pt x="40" y="67"/>
                  </a:lnTo>
                  <a:lnTo>
                    <a:pt x="40" y="67"/>
                  </a:lnTo>
                  <a:lnTo>
                    <a:pt x="47" y="62"/>
                  </a:lnTo>
                  <a:lnTo>
                    <a:pt x="58" y="58"/>
                  </a:lnTo>
                  <a:lnTo>
                    <a:pt x="67" y="54"/>
                  </a:lnTo>
                  <a:lnTo>
                    <a:pt x="67" y="51"/>
                  </a:lnTo>
                  <a:lnTo>
                    <a:pt x="67" y="49"/>
                  </a:lnTo>
                  <a:lnTo>
                    <a:pt x="67" y="49"/>
                  </a:lnTo>
                  <a:lnTo>
                    <a:pt x="72" y="45"/>
                  </a:lnTo>
                  <a:lnTo>
                    <a:pt x="76" y="42"/>
                  </a:lnTo>
                  <a:lnTo>
                    <a:pt x="89" y="40"/>
                  </a:lnTo>
                  <a:lnTo>
                    <a:pt x="89" y="40"/>
                  </a:lnTo>
                  <a:lnTo>
                    <a:pt x="92" y="40"/>
                  </a:lnTo>
                  <a:lnTo>
                    <a:pt x="92" y="36"/>
                  </a:lnTo>
                  <a:lnTo>
                    <a:pt x="92" y="34"/>
                  </a:lnTo>
                  <a:lnTo>
                    <a:pt x="94" y="29"/>
                  </a:lnTo>
                  <a:lnTo>
                    <a:pt x="94" y="29"/>
                  </a:lnTo>
                  <a:lnTo>
                    <a:pt x="96" y="29"/>
                  </a:lnTo>
                  <a:lnTo>
                    <a:pt x="101" y="29"/>
                  </a:lnTo>
                  <a:lnTo>
                    <a:pt x="101" y="29"/>
                  </a:lnTo>
                  <a:lnTo>
                    <a:pt x="103" y="25"/>
                  </a:lnTo>
                  <a:lnTo>
                    <a:pt x="105" y="22"/>
                  </a:lnTo>
                  <a:lnTo>
                    <a:pt x="109" y="22"/>
                  </a:lnTo>
                  <a:lnTo>
                    <a:pt x="109" y="22"/>
                  </a:lnTo>
                  <a:lnTo>
                    <a:pt x="107" y="16"/>
                  </a:lnTo>
                  <a:lnTo>
                    <a:pt x="107" y="14"/>
                  </a:lnTo>
                  <a:lnTo>
                    <a:pt x="112" y="9"/>
                  </a:lnTo>
                  <a:lnTo>
                    <a:pt x="118" y="7"/>
                  </a:lnTo>
                  <a:lnTo>
                    <a:pt x="123" y="2"/>
                  </a:lnTo>
                  <a:lnTo>
                    <a:pt x="123" y="2"/>
                  </a:lnTo>
                  <a:lnTo>
                    <a:pt x="121" y="2"/>
                  </a:lnTo>
                  <a:lnTo>
                    <a:pt x="1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7296150" y="5022850"/>
              <a:ext cx="98425" cy="120650"/>
            </a:xfrm>
            <a:custGeom>
              <a:avLst/>
              <a:gdLst>
                <a:gd name="T0" fmla="*/ 62 w 62"/>
                <a:gd name="T1" fmla="*/ 0 h 76"/>
                <a:gd name="T2" fmla="*/ 62 w 62"/>
                <a:gd name="T3" fmla="*/ 9 h 76"/>
                <a:gd name="T4" fmla="*/ 55 w 62"/>
                <a:gd name="T5" fmla="*/ 11 h 76"/>
                <a:gd name="T6" fmla="*/ 49 w 62"/>
                <a:gd name="T7" fmla="*/ 14 h 76"/>
                <a:gd name="T8" fmla="*/ 49 w 62"/>
                <a:gd name="T9" fmla="*/ 16 h 76"/>
                <a:gd name="T10" fmla="*/ 47 w 62"/>
                <a:gd name="T11" fmla="*/ 16 h 76"/>
                <a:gd name="T12" fmla="*/ 47 w 62"/>
                <a:gd name="T13" fmla="*/ 22 h 76"/>
                <a:gd name="T14" fmla="*/ 49 w 62"/>
                <a:gd name="T15" fmla="*/ 27 h 76"/>
                <a:gd name="T16" fmla="*/ 58 w 62"/>
                <a:gd name="T17" fmla="*/ 36 h 76"/>
                <a:gd name="T18" fmla="*/ 60 w 62"/>
                <a:gd name="T19" fmla="*/ 51 h 76"/>
                <a:gd name="T20" fmla="*/ 62 w 62"/>
                <a:gd name="T21" fmla="*/ 69 h 76"/>
                <a:gd name="T22" fmla="*/ 47 w 62"/>
                <a:gd name="T23" fmla="*/ 69 h 76"/>
                <a:gd name="T24" fmla="*/ 40 w 62"/>
                <a:gd name="T25" fmla="*/ 51 h 76"/>
                <a:gd name="T26" fmla="*/ 35 w 62"/>
                <a:gd name="T27" fmla="*/ 31 h 76"/>
                <a:gd name="T28" fmla="*/ 31 w 62"/>
                <a:gd name="T29" fmla="*/ 34 h 76"/>
                <a:gd name="T30" fmla="*/ 27 w 62"/>
                <a:gd name="T31" fmla="*/ 42 h 76"/>
                <a:gd name="T32" fmla="*/ 20 w 62"/>
                <a:gd name="T33" fmla="*/ 42 h 76"/>
                <a:gd name="T34" fmla="*/ 20 w 62"/>
                <a:gd name="T35" fmla="*/ 65 h 76"/>
                <a:gd name="T36" fmla="*/ 18 w 62"/>
                <a:gd name="T37" fmla="*/ 69 h 76"/>
                <a:gd name="T38" fmla="*/ 9 w 62"/>
                <a:gd name="T39" fmla="*/ 74 h 76"/>
                <a:gd name="T40" fmla="*/ 9 w 62"/>
                <a:gd name="T41" fmla="*/ 76 h 76"/>
                <a:gd name="T42" fmla="*/ 4 w 62"/>
                <a:gd name="T43" fmla="*/ 71 h 76"/>
                <a:gd name="T44" fmla="*/ 4 w 62"/>
                <a:gd name="T45" fmla="*/ 58 h 76"/>
                <a:gd name="T46" fmla="*/ 9 w 62"/>
                <a:gd name="T47" fmla="*/ 54 h 76"/>
                <a:gd name="T48" fmla="*/ 7 w 62"/>
                <a:gd name="T49" fmla="*/ 51 h 76"/>
                <a:gd name="T50" fmla="*/ 4 w 62"/>
                <a:gd name="T51" fmla="*/ 51 h 76"/>
                <a:gd name="T52" fmla="*/ 7 w 62"/>
                <a:gd name="T53" fmla="*/ 45 h 76"/>
                <a:gd name="T54" fmla="*/ 9 w 62"/>
                <a:gd name="T55" fmla="*/ 36 h 76"/>
                <a:gd name="T56" fmla="*/ 9 w 62"/>
                <a:gd name="T57" fmla="*/ 31 h 76"/>
                <a:gd name="T58" fmla="*/ 0 w 62"/>
                <a:gd name="T59" fmla="*/ 27 h 76"/>
                <a:gd name="T60" fmla="*/ 4 w 62"/>
                <a:gd name="T61" fmla="*/ 18 h 76"/>
                <a:gd name="T62" fmla="*/ 18 w 62"/>
                <a:gd name="T63" fmla="*/ 2 h 76"/>
                <a:gd name="T64" fmla="*/ 31 w 62"/>
                <a:gd name="T65" fmla="*/ 0 h 76"/>
                <a:gd name="T66" fmla="*/ 29 w 62"/>
                <a:gd name="T67" fmla="*/ 5 h 76"/>
                <a:gd name="T68" fmla="*/ 38 w 62"/>
                <a:gd name="T69" fmla="*/ 7 h 76"/>
                <a:gd name="T70" fmla="*/ 62 w 62"/>
                <a:gd name="T7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76">
                  <a:moveTo>
                    <a:pt x="62" y="0"/>
                  </a:moveTo>
                  <a:lnTo>
                    <a:pt x="62" y="0"/>
                  </a:lnTo>
                  <a:lnTo>
                    <a:pt x="62" y="7"/>
                  </a:lnTo>
                  <a:lnTo>
                    <a:pt x="62" y="9"/>
                  </a:lnTo>
                  <a:lnTo>
                    <a:pt x="60" y="11"/>
                  </a:lnTo>
                  <a:lnTo>
                    <a:pt x="55" y="11"/>
                  </a:lnTo>
                  <a:lnTo>
                    <a:pt x="51" y="14"/>
                  </a:lnTo>
                  <a:lnTo>
                    <a:pt x="49" y="14"/>
                  </a:lnTo>
                  <a:lnTo>
                    <a:pt x="49" y="16"/>
                  </a:lnTo>
                  <a:lnTo>
                    <a:pt x="49" y="16"/>
                  </a:lnTo>
                  <a:lnTo>
                    <a:pt x="51" y="18"/>
                  </a:lnTo>
                  <a:lnTo>
                    <a:pt x="47" y="16"/>
                  </a:lnTo>
                  <a:lnTo>
                    <a:pt x="47" y="16"/>
                  </a:lnTo>
                  <a:lnTo>
                    <a:pt x="47" y="22"/>
                  </a:lnTo>
                  <a:lnTo>
                    <a:pt x="49" y="27"/>
                  </a:lnTo>
                  <a:lnTo>
                    <a:pt x="49" y="27"/>
                  </a:lnTo>
                  <a:lnTo>
                    <a:pt x="58" y="36"/>
                  </a:lnTo>
                  <a:lnTo>
                    <a:pt x="58" y="36"/>
                  </a:lnTo>
                  <a:lnTo>
                    <a:pt x="58" y="42"/>
                  </a:lnTo>
                  <a:lnTo>
                    <a:pt x="60" y="51"/>
                  </a:lnTo>
                  <a:lnTo>
                    <a:pt x="60" y="60"/>
                  </a:lnTo>
                  <a:lnTo>
                    <a:pt x="62" y="69"/>
                  </a:lnTo>
                  <a:lnTo>
                    <a:pt x="62" y="69"/>
                  </a:lnTo>
                  <a:lnTo>
                    <a:pt x="47" y="69"/>
                  </a:lnTo>
                  <a:lnTo>
                    <a:pt x="47" y="69"/>
                  </a:lnTo>
                  <a:lnTo>
                    <a:pt x="40" y="51"/>
                  </a:lnTo>
                  <a:lnTo>
                    <a:pt x="35" y="42"/>
                  </a:lnTo>
                  <a:lnTo>
                    <a:pt x="35" y="31"/>
                  </a:lnTo>
                  <a:lnTo>
                    <a:pt x="35" y="31"/>
                  </a:lnTo>
                  <a:lnTo>
                    <a:pt x="31" y="34"/>
                  </a:lnTo>
                  <a:lnTo>
                    <a:pt x="29" y="38"/>
                  </a:lnTo>
                  <a:lnTo>
                    <a:pt x="27" y="42"/>
                  </a:lnTo>
                  <a:lnTo>
                    <a:pt x="22" y="42"/>
                  </a:lnTo>
                  <a:lnTo>
                    <a:pt x="20" y="42"/>
                  </a:lnTo>
                  <a:lnTo>
                    <a:pt x="20" y="42"/>
                  </a:lnTo>
                  <a:lnTo>
                    <a:pt x="20" y="65"/>
                  </a:lnTo>
                  <a:lnTo>
                    <a:pt x="20" y="65"/>
                  </a:lnTo>
                  <a:lnTo>
                    <a:pt x="18" y="69"/>
                  </a:lnTo>
                  <a:lnTo>
                    <a:pt x="13" y="71"/>
                  </a:lnTo>
                  <a:lnTo>
                    <a:pt x="9" y="74"/>
                  </a:lnTo>
                  <a:lnTo>
                    <a:pt x="9" y="76"/>
                  </a:lnTo>
                  <a:lnTo>
                    <a:pt x="9" y="76"/>
                  </a:lnTo>
                  <a:lnTo>
                    <a:pt x="4" y="76"/>
                  </a:lnTo>
                  <a:lnTo>
                    <a:pt x="4" y="71"/>
                  </a:lnTo>
                  <a:lnTo>
                    <a:pt x="4" y="58"/>
                  </a:lnTo>
                  <a:lnTo>
                    <a:pt x="4" y="58"/>
                  </a:lnTo>
                  <a:lnTo>
                    <a:pt x="7" y="56"/>
                  </a:lnTo>
                  <a:lnTo>
                    <a:pt x="9" y="54"/>
                  </a:lnTo>
                  <a:lnTo>
                    <a:pt x="9" y="54"/>
                  </a:lnTo>
                  <a:lnTo>
                    <a:pt x="7" y="51"/>
                  </a:lnTo>
                  <a:lnTo>
                    <a:pt x="7" y="51"/>
                  </a:lnTo>
                  <a:lnTo>
                    <a:pt x="4" y="51"/>
                  </a:lnTo>
                  <a:lnTo>
                    <a:pt x="4" y="51"/>
                  </a:lnTo>
                  <a:lnTo>
                    <a:pt x="7" y="45"/>
                  </a:lnTo>
                  <a:lnTo>
                    <a:pt x="9" y="40"/>
                  </a:lnTo>
                  <a:lnTo>
                    <a:pt x="9" y="36"/>
                  </a:lnTo>
                  <a:lnTo>
                    <a:pt x="9" y="36"/>
                  </a:lnTo>
                  <a:lnTo>
                    <a:pt x="9" y="31"/>
                  </a:lnTo>
                  <a:lnTo>
                    <a:pt x="7" y="29"/>
                  </a:lnTo>
                  <a:lnTo>
                    <a:pt x="0" y="27"/>
                  </a:lnTo>
                  <a:lnTo>
                    <a:pt x="0" y="27"/>
                  </a:lnTo>
                  <a:lnTo>
                    <a:pt x="4" y="18"/>
                  </a:lnTo>
                  <a:lnTo>
                    <a:pt x="9" y="9"/>
                  </a:lnTo>
                  <a:lnTo>
                    <a:pt x="18" y="2"/>
                  </a:lnTo>
                  <a:lnTo>
                    <a:pt x="24" y="0"/>
                  </a:lnTo>
                  <a:lnTo>
                    <a:pt x="31" y="0"/>
                  </a:lnTo>
                  <a:lnTo>
                    <a:pt x="31" y="0"/>
                  </a:lnTo>
                  <a:lnTo>
                    <a:pt x="29" y="5"/>
                  </a:lnTo>
                  <a:lnTo>
                    <a:pt x="29" y="7"/>
                  </a:lnTo>
                  <a:lnTo>
                    <a:pt x="38" y="7"/>
                  </a:lnTo>
                  <a:lnTo>
                    <a:pt x="62" y="0"/>
                  </a:lnTo>
                  <a:lnTo>
                    <a:pt x="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6970713" y="5149850"/>
              <a:ext cx="236538" cy="63500"/>
            </a:xfrm>
            <a:custGeom>
              <a:avLst/>
              <a:gdLst>
                <a:gd name="T0" fmla="*/ 0 w 149"/>
                <a:gd name="T1" fmla="*/ 11 h 40"/>
                <a:gd name="T2" fmla="*/ 0 w 149"/>
                <a:gd name="T3" fmla="*/ 7 h 40"/>
                <a:gd name="T4" fmla="*/ 11 w 149"/>
                <a:gd name="T5" fmla="*/ 2 h 40"/>
                <a:gd name="T6" fmla="*/ 16 w 149"/>
                <a:gd name="T7" fmla="*/ 0 h 40"/>
                <a:gd name="T8" fmla="*/ 20 w 149"/>
                <a:gd name="T9" fmla="*/ 0 h 40"/>
                <a:gd name="T10" fmla="*/ 23 w 149"/>
                <a:gd name="T11" fmla="*/ 5 h 40"/>
                <a:gd name="T12" fmla="*/ 23 w 149"/>
                <a:gd name="T13" fmla="*/ 9 h 40"/>
                <a:gd name="T14" fmla="*/ 29 w 149"/>
                <a:gd name="T15" fmla="*/ 9 h 40"/>
                <a:gd name="T16" fmla="*/ 29 w 149"/>
                <a:gd name="T17" fmla="*/ 11 h 40"/>
                <a:gd name="T18" fmla="*/ 51 w 149"/>
                <a:gd name="T19" fmla="*/ 9 h 40"/>
                <a:gd name="T20" fmla="*/ 69 w 149"/>
                <a:gd name="T21" fmla="*/ 20 h 40"/>
                <a:gd name="T22" fmla="*/ 78 w 149"/>
                <a:gd name="T23" fmla="*/ 16 h 40"/>
                <a:gd name="T24" fmla="*/ 107 w 149"/>
                <a:gd name="T25" fmla="*/ 16 h 40"/>
                <a:gd name="T26" fmla="*/ 109 w 149"/>
                <a:gd name="T27" fmla="*/ 16 h 40"/>
                <a:gd name="T28" fmla="*/ 114 w 149"/>
                <a:gd name="T29" fmla="*/ 22 h 40"/>
                <a:gd name="T30" fmla="*/ 120 w 149"/>
                <a:gd name="T31" fmla="*/ 22 h 40"/>
                <a:gd name="T32" fmla="*/ 125 w 149"/>
                <a:gd name="T33" fmla="*/ 27 h 40"/>
                <a:gd name="T34" fmla="*/ 129 w 149"/>
                <a:gd name="T35" fmla="*/ 27 h 40"/>
                <a:gd name="T36" fmla="*/ 138 w 149"/>
                <a:gd name="T37" fmla="*/ 29 h 40"/>
                <a:gd name="T38" fmla="*/ 143 w 149"/>
                <a:gd name="T39" fmla="*/ 29 h 40"/>
                <a:gd name="T40" fmla="*/ 145 w 149"/>
                <a:gd name="T41" fmla="*/ 27 h 40"/>
                <a:gd name="T42" fmla="*/ 149 w 149"/>
                <a:gd name="T43" fmla="*/ 29 h 40"/>
                <a:gd name="T44" fmla="*/ 145 w 149"/>
                <a:gd name="T45" fmla="*/ 38 h 40"/>
                <a:gd name="T46" fmla="*/ 147 w 149"/>
                <a:gd name="T47" fmla="*/ 38 h 40"/>
                <a:gd name="T48" fmla="*/ 147 w 149"/>
                <a:gd name="T49" fmla="*/ 40 h 40"/>
                <a:gd name="T50" fmla="*/ 143 w 149"/>
                <a:gd name="T51" fmla="*/ 40 h 40"/>
                <a:gd name="T52" fmla="*/ 140 w 149"/>
                <a:gd name="T53" fmla="*/ 38 h 40"/>
                <a:gd name="T54" fmla="*/ 120 w 149"/>
                <a:gd name="T55" fmla="*/ 40 h 40"/>
                <a:gd name="T56" fmla="*/ 65 w 149"/>
                <a:gd name="T57" fmla="*/ 27 h 40"/>
                <a:gd name="T58" fmla="*/ 56 w 149"/>
                <a:gd name="T59" fmla="*/ 27 h 40"/>
                <a:gd name="T60" fmla="*/ 45 w 149"/>
                <a:gd name="T61" fmla="*/ 27 h 40"/>
                <a:gd name="T62" fmla="*/ 18 w 149"/>
                <a:gd name="T63" fmla="*/ 20 h 40"/>
                <a:gd name="T64" fmla="*/ 7 w 149"/>
                <a:gd name="T65" fmla="*/ 18 h 40"/>
                <a:gd name="T66" fmla="*/ 0 w 149"/>
                <a:gd name="T67"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
                  <a:moveTo>
                    <a:pt x="0" y="11"/>
                  </a:moveTo>
                  <a:lnTo>
                    <a:pt x="0" y="11"/>
                  </a:lnTo>
                  <a:lnTo>
                    <a:pt x="0" y="9"/>
                  </a:lnTo>
                  <a:lnTo>
                    <a:pt x="0" y="7"/>
                  </a:lnTo>
                  <a:lnTo>
                    <a:pt x="5" y="5"/>
                  </a:lnTo>
                  <a:lnTo>
                    <a:pt x="11" y="2"/>
                  </a:lnTo>
                  <a:lnTo>
                    <a:pt x="14" y="2"/>
                  </a:lnTo>
                  <a:lnTo>
                    <a:pt x="16" y="0"/>
                  </a:lnTo>
                  <a:lnTo>
                    <a:pt x="16" y="0"/>
                  </a:lnTo>
                  <a:lnTo>
                    <a:pt x="20" y="0"/>
                  </a:lnTo>
                  <a:lnTo>
                    <a:pt x="20" y="2"/>
                  </a:lnTo>
                  <a:lnTo>
                    <a:pt x="23" y="5"/>
                  </a:lnTo>
                  <a:lnTo>
                    <a:pt x="23" y="9"/>
                  </a:lnTo>
                  <a:lnTo>
                    <a:pt x="23" y="9"/>
                  </a:lnTo>
                  <a:lnTo>
                    <a:pt x="27" y="9"/>
                  </a:lnTo>
                  <a:lnTo>
                    <a:pt x="29" y="9"/>
                  </a:lnTo>
                  <a:lnTo>
                    <a:pt x="29" y="11"/>
                  </a:lnTo>
                  <a:lnTo>
                    <a:pt x="29" y="11"/>
                  </a:lnTo>
                  <a:lnTo>
                    <a:pt x="43" y="9"/>
                  </a:lnTo>
                  <a:lnTo>
                    <a:pt x="51" y="9"/>
                  </a:lnTo>
                  <a:lnTo>
                    <a:pt x="58" y="14"/>
                  </a:lnTo>
                  <a:lnTo>
                    <a:pt x="69" y="20"/>
                  </a:lnTo>
                  <a:lnTo>
                    <a:pt x="69" y="20"/>
                  </a:lnTo>
                  <a:lnTo>
                    <a:pt x="78" y="16"/>
                  </a:lnTo>
                  <a:lnTo>
                    <a:pt x="85" y="14"/>
                  </a:lnTo>
                  <a:lnTo>
                    <a:pt x="107" y="16"/>
                  </a:lnTo>
                  <a:lnTo>
                    <a:pt x="107" y="16"/>
                  </a:lnTo>
                  <a:lnTo>
                    <a:pt x="109" y="16"/>
                  </a:lnTo>
                  <a:lnTo>
                    <a:pt x="111" y="18"/>
                  </a:lnTo>
                  <a:lnTo>
                    <a:pt x="114" y="22"/>
                  </a:lnTo>
                  <a:lnTo>
                    <a:pt x="114" y="22"/>
                  </a:lnTo>
                  <a:lnTo>
                    <a:pt x="120" y="22"/>
                  </a:lnTo>
                  <a:lnTo>
                    <a:pt x="125" y="25"/>
                  </a:lnTo>
                  <a:lnTo>
                    <a:pt x="125" y="27"/>
                  </a:lnTo>
                  <a:lnTo>
                    <a:pt x="125" y="27"/>
                  </a:lnTo>
                  <a:lnTo>
                    <a:pt x="129" y="27"/>
                  </a:lnTo>
                  <a:lnTo>
                    <a:pt x="132" y="27"/>
                  </a:lnTo>
                  <a:lnTo>
                    <a:pt x="138" y="29"/>
                  </a:lnTo>
                  <a:lnTo>
                    <a:pt x="143" y="29"/>
                  </a:lnTo>
                  <a:lnTo>
                    <a:pt x="143" y="29"/>
                  </a:lnTo>
                  <a:lnTo>
                    <a:pt x="145" y="27"/>
                  </a:lnTo>
                  <a:lnTo>
                    <a:pt x="145" y="27"/>
                  </a:lnTo>
                  <a:lnTo>
                    <a:pt x="147" y="27"/>
                  </a:lnTo>
                  <a:lnTo>
                    <a:pt x="149" y="29"/>
                  </a:lnTo>
                  <a:lnTo>
                    <a:pt x="147" y="34"/>
                  </a:lnTo>
                  <a:lnTo>
                    <a:pt x="145" y="38"/>
                  </a:lnTo>
                  <a:lnTo>
                    <a:pt x="145" y="38"/>
                  </a:lnTo>
                  <a:lnTo>
                    <a:pt x="147" y="38"/>
                  </a:lnTo>
                  <a:lnTo>
                    <a:pt x="147" y="38"/>
                  </a:lnTo>
                  <a:lnTo>
                    <a:pt x="147" y="40"/>
                  </a:lnTo>
                  <a:lnTo>
                    <a:pt x="145" y="40"/>
                  </a:lnTo>
                  <a:lnTo>
                    <a:pt x="143" y="40"/>
                  </a:lnTo>
                  <a:lnTo>
                    <a:pt x="140" y="38"/>
                  </a:lnTo>
                  <a:lnTo>
                    <a:pt x="140" y="38"/>
                  </a:lnTo>
                  <a:lnTo>
                    <a:pt x="129" y="40"/>
                  </a:lnTo>
                  <a:lnTo>
                    <a:pt x="120" y="40"/>
                  </a:lnTo>
                  <a:lnTo>
                    <a:pt x="100" y="36"/>
                  </a:lnTo>
                  <a:lnTo>
                    <a:pt x="65" y="27"/>
                  </a:lnTo>
                  <a:lnTo>
                    <a:pt x="65" y="27"/>
                  </a:lnTo>
                  <a:lnTo>
                    <a:pt x="56" y="27"/>
                  </a:lnTo>
                  <a:lnTo>
                    <a:pt x="45" y="27"/>
                  </a:lnTo>
                  <a:lnTo>
                    <a:pt x="45" y="27"/>
                  </a:lnTo>
                  <a:lnTo>
                    <a:pt x="31" y="25"/>
                  </a:lnTo>
                  <a:lnTo>
                    <a:pt x="18" y="20"/>
                  </a:lnTo>
                  <a:lnTo>
                    <a:pt x="18" y="20"/>
                  </a:lnTo>
                  <a:lnTo>
                    <a:pt x="7" y="18"/>
                  </a:lnTo>
                  <a:lnTo>
                    <a:pt x="3" y="16"/>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p:cNvSpPr>
            <p:nvPr/>
          </p:nvSpPr>
          <p:spPr bwMode="auto">
            <a:xfrm>
              <a:off x="7310438" y="5235575"/>
              <a:ext cx="34925" cy="12700"/>
            </a:xfrm>
            <a:custGeom>
              <a:avLst/>
              <a:gdLst>
                <a:gd name="T0" fmla="*/ 6 w 22"/>
                <a:gd name="T1" fmla="*/ 4 h 8"/>
                <a:gd name="T2" fmla="*/ 6 w 22"/>
                <a:gd name="T3" fmla="*/ 4 h 8"/>
                <a:gd name="T4" fmla="*/ 15 w 22"/>
                <a:gd name="T5" fmla="*/ 4 h 8"/>
                <a:gd name="T6" fmla="*/ 20 w 22"/>
                <a:gd name="T7" fmla="*/ 4 h 8"/>
                <a:gd name="T8" fmla="*/ 22 w 22"/>
                <a:gd name="T9" fmla="*/ 8 h 8"/>
                <a:gd name="T10" fmla="*/ 22 w 22"/>
                <a:gd name="T11" fmla="*/ 8 h 8"/>
                <a:gd name="T12" fmla="*/ 6 w 22"/>
                <a:gd name="T13" fmla="*/ 8 h 8"/>
                <a:gd name="T14" fmla="*/ 6 w 22"/>
                <a:gd name="T15" fmla="*/ 8 h 8"/>
                <a:gd name="T16" fmla="*/ 6 w 22"/>
                <a:gd name="T17" fmla="*/ 6 h 8"/>
                <a:gd name="T18" fmla="*/ 6 w 22"/>
                <a:gd name="T19" fmla="*/ 4 h 8"/>
                <a:gd name="T20" fmla="*/ 2 w 22"/>
                <a:gd name="T21" fmla="*/ 4 h 8"/>
                <a:gd name="T22" fmla="*/ 2 w 22"/>
                <a:gd name="T23" fmla="*/ 4 h 8"/>
                <a:gd name="T24" fmla="*/ 0 w 22"/>
                <a:gd name="T25" fmla="*/ 2 h 8"/>
                <a:gd name="T26" fmla="*/ 2 w 22"/>
                <a:gd name="T27" fmla="*/ 0 h 8"/>
                <a:gd name="T28" fmla="*/ 4 w 22"/>
                <a:gd name="T29" fmla="*/ 2 h 8"/>
                <a:gd name="T30" fmla="*/ 6 w 22"/>
                <a:gd name="T31" fmla="*/ 4 h 8"/>
                <a:gd name="T32" fmla="*/ 6 w 22"/>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8">
                  <a:moveTo>
                    <a:pt x="6" y="4"/>
                  </a:moveTo>
                  <a:lnTo>
                    <a:pt x="6" y="4"/>
                  </a:lnTo>
                  <a:lnTo>
                    <a:pt x="15" y="4"/>
                  </a:lnTo>
                  <a:lnTo>
                    <a:pt x="20" y="4"/>
                  </a:lnTo>
                  <a:lnTo>
                    <a:pt x="22" y="8"/>
                  </a:lnTo>
                  <a:lnTo>
                    <a:pt x="22" y="8"/>
                  </a:lnTo>
                  <a:lnTo>
                    <a:pt x="6" y="8"/>
                  </a:lnTo>
                  <a:lnTo>
                    <a:pt x="6" y="8"/>
                  </a:lnTo>
                  <a:lnTo>
                    <a:pt x="6" y="6"/>
                  </a:lnTo>
                  <a:lnTo>
                    <a:pt x="6" y="4"/>
                  </a:lnTo>
                  <a:lnTo>
                    <a:pt x="2" y="4"/>
                  </a:lnTo>
                  <a:lnTo>
                    <a:pt x="2" y="4"/>
                  </a:lnTo>
                  <a:lnTo>
                    <a:pt x="0" y="2"/>
                  </a:lnTo>
                  <a:lnTo>
                    <a:pt x="2" y="0"/>
                  </a:lnTo>
                  <a:lnTo>
                    <a:pt x="4" y="2"/>
                  </a:lnTo>
                  <a:lnTo>
                    <a:pt x="6" y="4"/>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8461375" y="6061075"/>
              <a:ext cx="182563" cy="176213"/>
            </a:xfrm>
            <a:custGeom>
              <a:avLst/>
              <a:gdLst>
                <a:gd name="T0" fmla="*/ 0 w 115"/>
                <a:gd name="T1" fmla="*/ 104 h 111"/>
                <a:gd name="T2" fmla="*/ 2 w 115"/>
                <a:gd name="T3" fmla="*/ 95 h 111"/>
                <a:gd name="T4" fmla="*/ 8 w 115"/>
                <a:gd name="T5" fmla="*/ 89 h 111"/>
                <a:gd name="T6" fmla="*/ 15 w 115"/>
                <a:gd name="T7" fmla="*/ 84 h 111"/>
                <a:gd name="T8" fmla="*/ 15 w 115"/>
                <a:gd name="T9" fmla="*/ 78 h 111"/>
                <a:gd name="T10" fmla="*/ 20 w 115"/>
                <a:gd name="T11" fmla="*/ 78 h 111"/>
                <a:gd name="T12" fmla="*/ 22 w 115"/>
                <a:gd name="T13" fmla="*/ 78 h 111"/>
                <a:gd name="T14" fmla="*/ 26 w 115"/>
                <a:gd name="T15" fmla="*/ 69 h 111"/>
                <a:gd name="T16" fmla="*/ 35 w 115"/>
                <a:gd name="T17" fmla="*/ 69 h 111"/>
                <a:gd name="T18" fmla="*/ 42 w 115"/>
                <a:gd name="T19" fmla="*/ 66 h 111"/>
                <a:gd name="T20" fmla="*/ 44 w 115"/>
                <a:gd name="T21" fmla="*/ 60 h 111"/>
                <a:gd name="T22" fmla="*/ 49 w 115"/>
                <a:gd name="T23" fmla="*/ 58 h 111"/>
                <a:gd name="T24" fmla="*/ 55 w 115"/>
                <a:gd name="T25" fmla="*/ 53 h 111"/>
                <a:gd name="T26" fmla="*/ 57 w 115"/>
                <a:gd name="T27" fmla="*/ 46 h 111"/>
                <a:gd name="T28" fmla="*/ 62 w 115"/>
                <a:gd name="T29" fmla="*/ 49 h 111"/>
                <a:gd name="T30" fmla="*/ 66 w 115"/>
                <a:gd name="T31" fmla="*/ 46 h 111"/>
                <a:gd name="T32" fmla="*/ 64 w 115"/>
                <a:gd name="T33" fmla="*/ 40 h 111"/>
                <a:gd name="T34" fmla="*/ 71 w 115"/>
                <a:gd name="T35" fmla="*/ 40 h 111"/>
                <a:gd name="T36" fmla="*/ 75 w 115"/>
                <a:gd name="T37" fmla="*/ 42 h 111"/>
                <a:gd name="T38" fmla="*/ 75 w 115"/>
                <a:gd name="T39" fmla="*/ 38 h 111"/>
                <a:gd name="T40" fmla="*/ 73 w 115"/>
                <a:gd name="T41" fmla="*/ 31 h 111"/>
                <a:gd name="T42" fmla="*/ 73 w 115"/>
                <a:gd name="T43" fmla="*/ 26 h 111"/>
                <a:gd name="T44" fmla="*/ 80 w 115"/>
                <a:gd name="T45" fmla="*/ 26 h 111"/>
                <a:gd name="T46" fmla="*/ 84 w 115"/>
                <a:gd name="T47" fmla="*/ 13 h 111"/>
                <a:gd name="T48" fmla="*/ 89 w 115"/>
                <a:gd name="T49" fmla="*/ 9 h 111"/>
                <a:gd name="T50" fmla="*/ 95 w 115"/>
                <a:gd name="T51" fmla="*/ 6 h 111"/>
                <a:gd name="T52" fmla="*/ 100 w 115"/>
                <a:gd name="T53" fmla="*/ 0 h 111"/>
                <a:gd name="T54" fmla="*/ 104 w 115"/>
                <a:gd name="T55" fmla="*/ 6 h 111"/>
                <a:gd name="T56" fmla="*/ 111 w 115"/>
                <a:gd name="T57" fmla="*/ 9 h 111"/>
                <a:gd name="T58" fmla="*/ 111 w 115"/>
                <a:gd name="T59" fmla="*/ 15 h 111"/>
                <a:gd name="T60" fmla="*/ 113 w 115"/>
                <a:gd name="T61" fmla="*/ 22 h 111"/>
                <a:gd name="T62" fmla="*/ 115 w 115"/>
                <a:gd name="T63" fmla="*/ 26 h 111"/>
                <a:gd name="T64" fmla="*/ 111 w 115"/>
                <a:gd name="T65" fmla="*/ 31 h 111"/>
                <a:gd name="T66" fmla="*/ 111 w 115"/>
                <a:gd name="T67" fmla="*/ 40 h 111"/>
                <a:gd name="T68" fmla="*/ 106 w 115"/>
                <a:gd name="T69" fmla="*/ 40 h 111"/>
                <a:gd name="T70" fmla="*/ 102 w 115"/>
                <a:gd name="T71" fmla="*/ 40 h 111"/>
                <a:gd name="T72" fmla="*/ 100 w 115"/>
                <a:gd name="T73" fmla="*/ 58 h 111"/>
                <a:gd name="T74" fmla="*/ 95 w 115"/>
                <a:gd name="T75" fmla="*/ 60 h 111"/>
                <a:gd name="T76" fmla="*/ 89 w 115"/>
                <a:gd name="T77" fmla="*/ 60 h 111"/>
                <a:gd name="T78" fmla="*/ 84 w 115"/>
                <a:gd name="T79" fmla="*/ 62 h 111"/>
                <a:gd name="T80" fmla="*/ 75 w 115"/>
                <a:gd name="T81" fmla="*/ 73 h 111"/>
                <a:gd name="T82" fmla="*/ 73 w 115"/>
                <a:gd name="T83" fmla="*/ 89 h 111"/>
                <a:gd name="T84" fmla="*/ 64 w 115"/>
                <a:gd name="T85" fmla="*/ 95 h 111"/>
                <a:gd name="T86" fmla="*/ 64 w 115"/>
                <a:gd name="T87" fmla="*/ 104 h 111"/>
                <a:gd name="T88" fmla="*/ 60 w 115"/>
                <a:gd name="T89" fmla="*/ 104 h 111"/>
                <a:gd name="T90" fmla="*/ 57 w 115"/>
                <a:gd name="T91" fmla="*/ 111 h 111"/>
                <a:gd name="T92" fmla="*/ 49 w 115"/>
                <a:gd name="T93" fmla="*/ 109 h 111"/>
                <a:gd name="T94" fmla="*/ 35 w 115"/>
                <a:gd name="T95" fmla="*/ 109 h 111"/>
                <a:gd name="T96" fmla="*/ 28 w 115"/>
                <a:gd name="T97" fmla="*/ 106 h 111"/>
                <a:gd name="T98" fmla="*/ 26 w 115"/>
                <a:gd name="T99" fmla="*/ 100 h 111"/>
                <a:gd name="T100" fmla="*/ 15 w 115"/>
                <a:gd name="T101" fmla="*/ 104 h 111"/>
                <a:gd name="T102" fmla="*/ 11 w 115"/>
                <a:gd name="T103" fmla="*/ 104 h 111"/>
                <a:gd name="T104" fmla="*/ 8 w 115"/>
                <a:gd name="T105" fmla="*/ 95 h 111"/>
                <a:gd name="T106" fmla="*/ 6 w 115"/>
                <a:gd name="T107" fmla="*/ 98 h 111"/>
                <a:gd name="T108" fmla="*/ 6 w 115"/>
                <a:gd name="T109" fmla="*/ 104 h 111"/>
                <a:gd name="T110" fmla="*/ 0 w 115"/>
                <a:gd name="T111"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111">
                  <a:moveTo>
                    <a:pt x="0" y="104"/>
                  </a:moveTo>
                  <a:lnTo>
                    <a:pt x="0" y="104"/>
                  </a:lnTo>
                  <a:lnTo>
                    <a:pt x="0" y="100"/>
                  </a:lnTo>
                  <a:lnTo>
                    <a:pt x="2" y="95"/>
                  </a:lnTo>
                  <a:lnTo>
                    <a:pt x="8" y="89"/>
                  </a:lnTo>
                  <a:lnTo>
                    <a:pt x="8" y="89"/>
                  </a:lnTo>
                  <a:lnTo>
                    <a:pt x="15" y="84"/>
                  </a:lnTo>
                  <a:lnTo>
                    <a:pt x="15" y="84"/>
                  </a:lnTo>
                  <a:lnTo>
                    <a:pt x="15" y="80"/>
                  </a:lnTo>
                  <a:lnTo>
                    <a:pt x="15" y="78"/>
                  </a:lnTo>
                  <a:lnTo>
                    <a:pt x="15" y="78"/>
                  </a:lnTo>
                  <a:lnTo>
                    <a:pt x="20" y="78"/>
                  </a:lnTo>
                  <a:lnTo>
                    <a:pt x="22" y="78"/>
                  </a:lnTo>
                  <a:lnTo>
                    <a:pt x="22" y="78"/>
                  </a:lnTo>
                  <a:lnTo>
                    <a:pt x="26" y="69"/>
                  </a:lnTo>
                  <a:lnTo>
                    <a:pt x="26" y="69"/>
                  </a:lnTo>
                  <a:lnTo>
                    <a:pt x="31" y="69"/>
                  </a:lnTo>
                  <a:lnTo>
                    <a:pt x="35" y="69"/>
                  </a:lnTo>
                  <a:lnTo>
                    <a:pt x="40" y="66"/>
                  </a:lnTo>
                  <a:lnTo>
                    <a:pt x="42" y="66"/>
                  </a:lnTo>
                  <a:lnTo>
                    <a:pt x="42" y="66"/>
                  </a:lnTo>
                  <a:lnTo>
                    <a:pt x="44" y="60"/>
                  </a:lnTo>
                  <a:lnTo>
                    <a:pt x="49" y="58"/>
                  </a:lnTo>
                  <a:lnTo>
                    <a:pt x="49" y="58"/>
                  </a:lnTo>
                  <a:lnTo>
                    <a:pt x="53" y="55"/>
                  </a:lnTo>
                  <a:lnTo>
                    <a:pt x="55" y="53"/>
                  </a:lnTo>
                  <a:lnTo>
                    <a:pt x="55" y="51"/>
                  </a:lnTo>
                  <a:lnTo>
                    <a:pt x="57" y="46"/>
                  </a:lnTo>
                  <a:lnTo>
                    <a:pt x="57" y="46"/>
                  </a:lnTo>
                  <a:lnTo>
                    <a:pt x="62" y="49"/>
                  </a:lnTo>
                  <a:lnTo>
                    <a:pt x="64" y="49"/>
                  </a:lnTo>
                  <a:lnTo>
                    <a:pt x="66" y="46"/>
                  </a:lnTo>
                  <a:lnTo>
                    <a:pt x="64" y="40"/>
                  </a:lnTo>
                  <a:lnTo>
                    <a:pt x="64" y="40"/>
                  </a:lnTo>
                  <a:lnTo>
                    <a:pt x="69" y="40"/>
                  </a:lnTo>
                  <a:lnTo>
                    <a:pt x="71" y="40"/>
                  </a:lnTo>
                  <a:lnTo>
                    <a:pt x="73" y="42"/>
                  </a:lnTo>
                  <a:lnTo>
                    <a:pt x="75" y="42"/>
                  </a:lnTo>
                  <a:lnTo>
                    <a:pt x="75" y="42"/>
                  </a:lnTo>
                  <a:lnTo>
                    <a:pt x="75" y="38"/>
                  </a:lnTo>
                  <a:lnTo>
                    <a:pt x="73" y="35"/>
                  </a:lnTo>
                  <a:lnTo>
                    <a:pt x="73" y="31"/>
                  </a:lnTo>
                  <a:lnTo>
                    <a:pt x="73" y="26"/>
                  </a:lnTo>
                  <a:lnTo>
                    <a:pt x="73" y="26"/>
                  </a:lnTo>
                  <a:lnTo>
                    <a:pt x="77" y="29"/>
                  </a:lnTo>
                  <a:lnTo>
                    <a:pt x="80" y="26"/>
                  </a:lnTo>
                  <a:lnTo>
                    <a:pt x="84" y="22"/>
                  </a:lnTo>
                  <a:lnTo>
                    <a:pt x="84" y="13"/>
                  </a:lnTo>
                  <a:lnTo>
                    <a:pt x="89" y="9"/>
                  </a:lnTo>
                  <a:lnTo>
                    <a:pt x="89" y="9"/>
                  </a:lnTo>
                  <a:lnTo>
                    <a:pt x="91" y="6"/>
                  </a:lnTo>
                  <a:lnTo>
                    <a:pt x="95" y="6"/>
                  </a:lnTo>
                  <a:lnTo>
                    <a:pt x="97" y="4"/>
                  </a:lnTo>
                  <a:lnTo>
                    <a:pt x="100" y="0"/>
                  </a:lnTo>
                  <a:lnTo>
                    <a:pt x="100" y="0"/>
                  </a:lnTo>
                  <a:lnTo>
                    <a:pt x="104" y="6"/>
                  </a:lnTo>
                  <a:lnTo>
                    <a:pt x="106" y="9"/>
                  </a:lnTo>
                  <a:lnTo>
                    <a:pt x="111" y="9"/>
                  </a:lnTo>
                  <a:lnTo>
                    <a:pt x="111" y="9"/>
                  </a:lnTo>
                  <a:lnTo>
                    <a:pt x="111" y="15"/>
                  </a:lnTo>
                  <a:lnTo>
                    <a:pt x="111" y="18"/>
                  </a:lnTo>
                  <a:lnTo>
                    <a:pt x="113" y="22"/>
                  </a:lnTo>
                  <a:lnTo>
                    <a:pt x="115" y="26"/>
                  </a:lnTo>
                  <a:lnTo>
                    <a:pt x="115" y="26"/>
                  </a:lnTo>
                  <a:lnTo>
                    <a:pt x="111" y="29"/>
                  </a:lnTo>
                  <a:lnTo>
                    <a:pt x="111" y="31"/>
                  </a:lnTo>
                  <a:lnTo>
                    <a:pt x="111" y="35"/>
                  </a:lnTo>
                  <a:lnTo>
                    <a:pt x="111" y="40"/>
                  </a:lnTo>
                  <a:lnTo>
                    <a:pt x="111" y="40"/>
                  </a:lnTo>
                  <a:lnTo>
                    <a:pt x="106" y="40"/>
                  </a:lnTo>
                  <a:lnTo>
                    <a:pt x="102" y="40"/>
                  </a:lnTo>
                  <a:lnTo>
                    <a:pt x="102" y="40"/>
                  </a:lnTo>
                  <a:lnTo>
                    <a:pt x="100" y="46"/>
                  </a:lnTo>
                  <a:lnTo>
                    <a:pt x="100" y="58"/>
                  </a:lnTo>
                  <a:lnTo>
                    <a:pt x="100" y="58"/>
                  </a:lnTo>
                  <a:lnTo>
                    <a:pt x="95" y="60"/>
                  </a:lnTo>
                  <a:lnTo>
                    <a:pt x="91" y="60"/>
                  </a:lnTo>
                  <a:lnTo>
                    <a:pt x="89" y="60"/>
                  </a:lnTo>
                  <a:lnTo>
                    <a:pt x="84" y="62"/>
                  </a:lnTo>
                  <a:lnTo>
                    <a:pt x="84" y="62"/>
                  </a:lnTo>
                  <a:lnTo>
                    <a:pt x="77" y="66"/>
                  </a:lnTo>
                  <a:lnTo>
                    <a:pt x="75" y="73"/>
                  </a:lnTo>
                  <a:lnTo>
                    <a:pt x="73" y="89"/>
                  </a:lnTo>
                  <a:lnTo>
                    <a:pt x="73" y="89"/>
                  </a:lnTo>
                  <a:lnTo>
                    <a:pt x="66" y="93"/>
                  </a:lnTo>
                  <a:lnTo>
                    <a:pt x="64" y="95"/>
                  </a:lnTo>
                  <a:lnTo>
                    <a:pt x="64" y="104"/>
                  </a:lnTo>
                  <a:lnTo>
                    <a:pt x="64" y="104"/>
                  </a:lnTo>
                  <a:lnTo>
                    <a:pt x="62" y="104"/>
                  </a:lnTo>
                  <a:lnTo>
                    <a:pt x="60" y="104"/>
                  </a:lnTo>
                  <a:lnTo>
                    <a:pt x="57" y="111"/>
                  </a:lnTo>
                  <a:lnTo>
                    <a:pt x="57" y="111"/>
                  </a:lnTo>
                  <a:lnTo>
                    <a:pt x="53" y="109"/>
                  </a:lnTo>
                  <a:lnTo>
                    <a:pt x="49" y="109"/>
                  </a:lnTo>
                  <a:lnTo>
                    <a:pt x="40" y="109"/>
                  </a:lnTo>
                  <a:lnTo>
                    <a:pt x="35" y="109"/>
                  </a:lnTo>
                  <a:lnTo>
                    <a:pt x="31" y="109"/>
                  </a:lnTo>
                  <a:lnTo>
                    <a:pt x="28" y="106"/>
                  </a:lnTo>
                  <a:lnTo>
                    <a:pt x="26" y="100"/>
                  </a:lnTo>
                  <a:lnTo>
                    <a:pt x="26" y="100"/>
                  </a:lnTo>
                  <a:lnTo>
                    <a:pt x="20" y="102"/>
                  </a:lnTo>
                  <a:lnTo>
                    <a:pt x="15" y="104"/>
                  </a:lnTo>
                  <a:lnTo>
                    <a:pt x="11" y="104"/>
                  </a:lnTo>
                  <a:lnTo>
                    <a:pt x="11" y="104"/>
                  </a:lnTo>
                  <a:lnTo>
                    <a:pt x="8" y="95"/>
                  </a:lnTo>
                  <a:lnTo>
                    <a:pt x="8" y="95"/>
                  </a:lnTo>
                  <a:lnTo>
                    <a:pt x="6" y="98"/>
                  </a:lnTo>
                  <a:lnTo>
                    <a:pt x="6" y="98"/>
                  </a:lnTo>
                  <a:lnTo>
                    <a:pt x="6" y="102"/>
                  </a:lnTo>
                  <a:lnTo>
                    <a:pt x="6" y="104"/>
                  </a:lnTo>
                  <a:lnTo>
                    <a:pt x="0" y="104"/>
                  </a:lnTo>
                  <a:lnTo>
                    <a:pt x="0"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1998663" y="2344738"/>
              <a:ext cx="263525" cy="179388"/>
            </a:xfrm>
            <a:custGeom>
              <a:avLst/>
              <a:gdLst>
                <a:gd name="T0" fmla="*/ 48 w 166"/>
                <a:gd name="T1" fmla="*/ 4 h 113"/>
                <a:gd name="T2" fmla="*/ 64 w 166"/>
                <a:gd name="T3" fmla="*/ 15 h 113"/>
                <a:gd name="T4" fmla="*/ 71 w 166"/>
                <a:gd name="T5" fmla="*/ 15 h 113"/>
                <a:gd name="T6" fmla="*/ 80 w 166"/>
                <a:gd name="T7" fmla="*/ 18 h 113"/>
                <a:gd name="T8" fmla="*/ 84 w 166"/>
                <a:gd name="T9" fmla="*/ 22 h 113"/>
                <a:gd name="T10" fmla="*/ 86 w 166"/>
                <a:gd name="T11" fmla="*/ 22 h 113"/>
                <a:gd name="T12" fmla="*/ 93 w 166"/>
                <a:gd name="T13" fmla="*/ 27 h 113"/>
                <a:gd name="T14" fmla="*/ 104 w 166"/>
                <a:gd name="T15" fmla="*/ 31 h 113"/>
                <a:gd name="T16" fmla="*/ 115 w 166"/>
                <a:gd name="T17" fmla="*/ 35 h 113"/>
                <a:gd name="T18" fmla="*/ 131 w 166"/>
                <a:gd name="T19" fmla="*/ 38 h 113"/>
                <a:gd name="T20" fmla="*/ 137 w 166"/>
                <a:gd name="T21" fmla="*/ 49 h 113"/>
                <a:gd name="T22" fmla="*/ 142 w 166"/>
                <a:gd name="T23" fmla="*/ 49 h 113"/>
                <a:gd name="T24" fmla="*/ 142 w 166"/>
                <a:gd name="T25" fmla="*/ 58 h 113"/>
                <a:gd name="T26" fmla="*/ 166 w 166"/>
                <a:gd name="T27" fmla="*/ 71 h 113"/>
                <a:gd name="T28" fmla="*/ 162 w 166"/>
                <a:gd name="T29" fmla="*/ 84 h 113"/>
                <a:gd name="T30" fmla="*/ 155 w 166"/>
                <a:gd name="T31" fmla="*/ 80 h 113"/>
                <a:gd name="T32" fmla="*/ 135 w 166"/>
                <a:gd name="T33" fmla="*/ 91 h 113"/>
                <a:gd name="T34" fmla="*/ 133 w 166"/>
                <a:gd name="T35" fmla="*/ 93 h 113"/>
                <a:gd name="T36" fmla="*/ 129 w 166"/>
                <a:gd name="T37" fmla="*/ 98 h 113"/>
                <a:gd name="T38" fmla="*/ 124 w 166"/>
                <a:gd name="T39" fmla="*/ 107 h 113"/>
                <a:gd name="T40" fmla="*/ 106 w 166"/>
                <a:gd name="T41" fmla="*/ 102 h 113"/>
                <a:gd name="T42" fmla="*/ 100 w 166"/>
                <a:gd name="T43" fmla="*/ 107 h 113"/>
                <a:gd name="T44" fmla="*/ 102 w 166"/>
                <a:gd name="T45" fmla="*/ 111 h 113"/>
                <a:gd name="T46" fmla="*/ 93 w 166"/>
                <a:gd name="T47" fmla="*/ 111 h 113"/>
                <a:gd name="T48" fmla="*/ 86 w 166"/>
                <a:gd name="T49" fmla="*/ 113 h 113"/>
                <a:gd name="T50" fmla="*/ 84 w 166"/>
                <a:gd name="T51" fmla="*/ 111 h 113"/>
                <a:gd name="T52" fmla="*/ 77 w 166"/>
                <a:gd name="T53" fmla="*/ 109 h 113"/>
                <a:gd name="T54" fmla="*/ 60 w 166"/>
                <a:gd name="T55" fmla="*/ 107 h 113"/>
                <a:gd name="T56" fmla="*/ 57 w 166"/>
                <a:gd name="T57" fmla="*/ 100 h 113"/>
                <a:gd name="T58" fmla="*/ 53 w 166"/>
                <a:gd name="T59" fmla="*/ 96 h 113"/>
                <a:gd name="T60" fmla="*/ 64 w 166"/>
                <a:gd name="T61" fmla="*/ 91 h 113"/>
                <a:gd name="T62" fmla="*/ 62 w 166"/>
                <a:gd name="T63" fmla="*/ 87 h 113"/>
                <a:gd name="T64" fmla="*/ 44 w 166"/>
                <a:gd name="T65" fmla="*/ 87 h 113"/>
                <a:gd name="T66" fmla="*/ 46 w 166"/>
                <a:gd name="T67" fmla="*/ 80 h 113"/>
                <a:gd name="T68" fmla="*/ 55 w 166"/>
                <a:gd name="T69" fmla="*/ 80 h 113"/>
                <a:gd name="T70" fmla="*/ 68 w 166"/>
                <a:gd name="T71" fmla="*/ 76 h 113"/>
                <a:gd name="T72" fmla="*/ 75 w 166"/>
                <a:gd name="T73" fmla="*/ 76 h 113"/>
                <a:gd name="T74" fmla="*/ 71 w 166"/>
                <a:gd name="T75" fmla="*/ 67 h 113"/>
                <a:gd name="T76" fmla="*/ 64 w 166"/>
                <a:gd name="T77" fmla="*/ 67 h 113"/>
                <a:gd name="T78" fmla="*/ 37 w 166"/>
                <a:gd name="T79" fmla="*/ 71 h 113"/>
                <a:gd name="T80" fmla="*/ 33 w 166"/>
                <a:gd name="T81" fmla="*/ 73 h 113"/>
                <a:gd name="T82" fmla="*/ 24 w 166"/>
                <a:gd name="T83" fmla="*/ 69 h 113"/>
                <a:gd name="T84" fmla="*/ 11 w 166"/>
                <a:gd name="T85" fmla="*/ 67 h 113"/>
                <a:gd name="T86" fmla="*/ 17 w 166"/>
                <a:gd name="T87" fmla="*/ 60 h 113"/>
                <a:gd name="T88" fmla="*/ 6 w 166"/>
                <a:gd name="T89" fmla="*/ 55 h 113"/>
                <a:gd name="T90" fmla="*/ 6 w 166"/>
                <a:gd name="T91" fmla="*/ 47 h 113"/>
                <a:gd name="T92" fmla="*/ 6 w 166"/>
                <a:gd name="T93" fmla="*/ 40 h 113"/>
                <a:gd name="T94" fmla="*/ 2 w 166"/>
                <a:gd name="T95" fmla="*/ 35 h 113"/>
                <a:gd name="T96" fmla="*/ 11 w 166"/>
                <a:gd name="T97" fmla="*/ 33 h 113"/>
                <a:gd name="T98" fmla="*/ 15 w 166"/>
                <a:gd name="T99" fmla="*/ 27 h 113"/>
                <a:gd name="T100" fmla="*/ 20 w 166"/>
                <a:gd name="T101" fmla="*/ 24 h 113"/>
                <a:gd name="T102" fmla="*/ 22 w 166"/>
                <a:gd name="T103" fmla="*/ 15 h 113"/>
                <a:gd name="T104" fmla="*/ 28 w 166"/>
                <a:gd name="T105" fmla="*/ 15 h 113"/>
                <a:gd name="T106" fmla="*/ 33 w 166"/>
                <a:gd name="T107" fmla="*/ 11 h 113"/>
                <a:gd name="T108" fmla="*/ 37 w 166"/>
                <a:gd name="T109" fmla="*/ 7 h 113"/>
                <a:gd name="T110" fmla="*/ 44 w 166"/>
                <a:gd name="T111"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13">
                  <a:moveTo>
                    <a:pt x="44" y="0"/>
                  </a:moveTo>
                  <a:lnTo>
                    <a:pt x="44" y="0"/>
                  </a:lnTo>
                  <a:lnTo>
                    <a:pt x="48" y="4"/>
                  </a:lnTo>
                  <a:lnTo>
                    <a:pt x="55" y="7"/>
                  </a:lnTo>
                  <a:lnTo>
                    <a:pt x="60" y="9"/>
                  </a:lnTo>
                  <a:lnTo>
                    <a:pt x="64" y="15"/>
                  </a:lnTo>
                  <a:lnTo>
                    <a:pt x="64" y="15"/>
                  </a:lnTo>
                  <a:lnTo>
                    <a:pt x="68" y="13"/>
                  </a:lnTo>
                  <a:lnTo>
                    <a:pt x="71" y="15"/>
                  </a:lnTo>
                  <a:lnTo>
                    <a:pt x="75" y="18"/>
                  </a:lnTo>
                  <a:lnTo>
                    <a:pt x="75" y="18"/>
                  </a:lnTo>
                  <a:lnTo>
                    <a:pt x="80" y="18"/>
                  </a:lnTo>
                  <a:lnTo>
                    <a:pt x="82" y="18"/>
                  </a:lnTo>
                  <a:lnTo>
                    <a:pt x="82" y="18"/>
                  </a:lnTo>
                  <a:lnTo>
                    <a:pt x="84" y="22"/>
                  </a:lnTo>
                  <a:lnTo>
                    <a:pt x="84" y="22"/>
                  </a:lnTo>
                  <a:lnTo>
                    <a:pt x="86" y="22"/>
                  </a:lnTo>
                  <a:lnTo>
                    <a:pt x="86" y="22"/>
                  </a:lnTo>
                  <a:lnTo>
                    <a:pt x="89" y="20"/>
                  </a:lnTo>
                  <a:lnTo>
                    <a:pt x="91" y="22"/>
                  </a:lnTo>
                  <a:lnTo>
                    <a:pt x="93" y="27"/>
                  </a:lnTo>
                  <a:lnTo>
                    <a:pt x="97" y="31"/>
                  </a:lnTo>
                  <a:lnTo>
                    <a:pt x="97" y="31"/>
                  </a:lnTo>
                  <a:lnTo>
                    <a:pt x="104" y="31"/>
                  </a:lnTo>
                  <a:lnTo>
                    <a:pt x="109" y="31"/>
                  </a:lnTo>
                  <a:lnTo>
                    <a:pt x="109" y="31"/>
                  </a:lnTo>
                  <a:lnTo>
                    <a:pt x="115" y="35"/>
                  </a:lnTo>
                  <a:lnTo>
                    <a:pt x="122" y="40"/>
                  </a:lnTo>
                  <a:lnTo>
                    <a:pt x="131" y="38"/>
                  </a:lnTo>
                  <a:lnTo>
                    <a:pt x="131" y="38"/>
                  </a:lnTo>
                  <a:lnTo>
                    <a:pt x="131" y="49"/>
                  </a:lnTo>
                  <a:lnTo>
                    <a:pt x="131" y="49"/>
                  </a:lnTo>
                  <a:lnTo>
                    <a:pt x="137" y="49"/>
                  </a:lnTo>
                  <a:lnTo>
                    <a:pt x="140" y="49"/>
                  </a:lnTo>
                  <a:lnTo>
                    <a:pt x="142" y="49"/>
                  </a:lnTo>
                  <a:lnTo>
                    <a:pt x="142" y="49"/>
                  </a:lnTo>
                  <a:lnTo>
                    <a:pt x="142" y="53"/>
                  </a:lnTo>
                  <a:lnTo>
                    <a:pt x="142" y="58"/>
                  </a:lnTo>
                  <a:lnTo>
                    <a:pt x="142" y="58"/>
                  </a:lnTo>
                  <a:lnTo>
                    <a:pt x="153" y="64"/>
                  </a:lnTo>
                  <a:lnTo>
                    <a:pt x="166" y="71"/>
                  </a:lnTo>
                  <a:lnTo>
                    <a:pt x="166" y="71"/>
                  </a:lnTo>
                  <a:lnTo>
                    <a:pt x="164" y="78"/>
                  </a:lnTo>
                  <a:lnTo>
                    <a:pt x="162" y="84"/>
                  </a:lnTo>
                  <a:lnTo>
                    <a:pt x="162" y="84"/>
                  </a:lnTo>
                  <a:lnTo>
                    <a:pt x="160" y="84"/>
                  </a:lnTo>
                  <a:lnTo>
                    <a:pt x="157" y="82"/>
                  </a:lnTo>
                  <a:lnTo>
                    <a:pt x="155" y="80"/>
                  </a:lnTo>
                  <a:lnTo>
                    <a:pt x="155" y="80"/>
                  </a:lnTo>
                  <a:lnTo>
                    <a:pt x="146" y="87"/>
                  </a:lnTo>
                  <a:lnTo>
                    <a:pt x="135" y="91"/>
                  </a:lnTo>
                  <a:lnTo>
                    <a:pt x="135" y="91"/>
                  </a:lnTo>
                  <a:lnTo>
                    <a:pt x="133" y="91"/>
                  </a:lnTo>
                  <a:lnTo>
                    <a:pt x="133" y="93"/>
                  </a:lnTo>
                  <a:lnTo>
                    <a:pt x="131" y="98"/>
                  </a:lnTo>
                  <a:lnTo>
                    <a:pt x="131" y="98"/>
                  </a:lnTo>
                  <a:lnTo>
                    <a:pt x="129" y="98"/>
                  </a:lnTo>
                  <a:lnTo>
                    <a:pt x="126" y="100"/>
                  </a:lnTo>
                  <a:lnTo>
                    <a:pt x="124" y="107"/>
                  </a:lnTo>
                  <a:lnTo>
                    <a:pt x="124" y="107"/>
                  </a:lnTo>
                  <a:lnTo>
                    <a:pt x="117" y="107"/>
                  </a:lnTo>
                  <a:lnTo>
                    <a:pt x="111" y="104"/>
                  </a:lnTo>
                  <a:lnTo>
                    <a:pt x="106" y="102"/>
                  </a:lnTo>
                  <a:lnTo>
                    <a:pt x="102" y="107"/>
                  </a:lnTo>
                  <a:lnTo>
                    <a:pt x="102" y="107"/>
                  </a:lnTo>
                  <a:lnTo>
                    <a:pt x="100" y="107"/>
                  </a:lnTo>
                  <a:lnTo>
                    <a:pt x="100" y="109"/>
                  </a:lnTo>
                  <a:lnTo>
                    <a:pt x="102" y="111"/>
                  </a:lnTo>
                  <a:lnTo>
                    <a:pt x="102" y="111"/>
                  </a:lnTo>
                  <a:lnTo>
                    <a:pt x="100" y="113"/>
                  </a:lnTo>
                  <a:lnTo>
                    <a:pt x="97" y="113"/>
                  </a:lnTo>
                  <a:lnTo>
                    <a:pt x="93" y="111"/>
                  </a:lnTo>
                  <a:lnTo>
                    <a:pt x="89" y="109"/>
                  </a:lnTo>
                  <a:lnTo>
                    <a:pt x="86" y="111"/>
                  </a:lnTo>
                  <a:lnTo>
                    <a:pt x="86" y="113"/>
                  </a:lnTo>
                  <a:lnTo>
                    <a:pt x="86" y="113"/>
                  </a:lnTo>
                  <a:lnTo>
                    <a:pt x="84" y="113"/>
                  </a:lnTo>
                  <a:lnTo>
                    <a:pt x="84" y="111"/>
                  </a:lnTo>
                  <a:lnTo>
                    <a:pt x="82" y="107"/>
                  </a:lnTo>
                  <a:lnTo>
                    <a:pt x="82" y="107"/>
                  </a:lnTo>
                  <a:lnTo>
                    <a:pt x="77" y="109"/>
                  </a:lnTo>
                  <a:lnTo>
                    <a:pt x="73" y="109"/>
                  </a:lnTo>
                  <a:lnTo>
                    <a:pt x="66" y="107"/>
                  </a:lnTo>
                  <a:lnTo>
                    <a:pt x="60" y="107"/>
                  </a:lnTo>
                  <a:lnTo>
                    <a:pt x="60" y="107"/>
                  </a:lnTo>
                  <a:lnTo>
                    <a:pt x="60" y="102"/>
                  </a:lnTo>
                  <a:lnTo>
                    <a:pt x="57" y="100"/>
                  </a:lnTo>
                  <a:lnTo>
                    <a:pt x="51" y="98"/>
                  </a:lnTo>
                  <a:lnTo>
                    <a:pt x="51" y="98"/>
                  </a:lnTo>
                  <a:lnTo>
                    <a:pt x="53" y="96"/>
                  </a:lnTo>
                  <a:lnTo>
                    <a:pt x="57" y="96"/>
                  </a:lnTo>
                  <a:lnTo>
                    <a:pt x="62" y="93"/>
                  </a:lnTo>
                  <a:lnTo>
                    <a:pt x="64" y="91"/>
                  </a:lnTo>
                  <a:lnTo>
                    <a:pt x="64" y="91"/>
                  </a:lnTo>
                  <a:lnTo>
                    <a:pt x="62" y="89"/>
                  </a:lnTo>
                  <a:lnTo>
                    <a:pt x="62" y="87"/>
                  </a:lnTo>
                  <a:lnTo>
                    <a:pt x="55" y="87"/>
                  </a:lnTo>
                  <a:lnTo>
                    <a:pt x="48" y="87"/>
                  </a:lnTo>
                  <a:lnTo>
                    <a:pt x="44" y="87"/>
                  </a:lnTo>
                  <a:lnTo>
                    <a:pt x="44" y="87"/>
                  </a:lnTo>
                  <a:lnTo>
                    <a:pt x="44" y="82"/>
                  </a:lnTo>
                  <a:lnTo>
                    <a:pt x="46" y="80"/>
                  </a:lnTo>
                  <a:lnTo>
                    <a:pt x="51" y="80"/>
                  </a:lnTo>
                  <a:lnTo>
                    <a:pt x="55" y="80"/>
                  </a:lnTo>
                  <a:lnTo>
                    <a:pt x="55" y="80"/>
                  </a:lnTo>
                  <a:lnTo>
                    <a:pt x="64" y="71"/>
                  </a:lnTo>
                  <a:lnTo>
                    <a:pt x="64" y="71"/>
                  </a:lnTo>
                  <a:lnTo>
                    <a:pt x="68" y="76"/>
                  </a:lnTo>
                  <a:lnTo>
                    <a:pt x="71" y="76"/>
                  </a:lnTo>
                  <a:lnTo>
                    <a:pt x="75" y="76"/>
                  </a:lnTo>
                  <a:lnTo>
                    <a:pt x="75" y="76"/>
                  </a:lnTo>
                  <a:lnTo>
                    <a:pt x="75" y="71"/>
                  </a:lnTo>
                  <a:lnTo>
                    <a:pt x="73" y="69"/>
                  </a:lnTo>
                  <a:lnTo>
                    <a:pt x="71" y="67"/>
                  </a:lnTo>
                  <a:lnTo>
                    <a:pt x="71" y="64"/>
                  </a:lnTo>
                  <a:lnTo>
                    <a:pt x="71" y="64"/>
                  </a:lnTo>
                  <a:lnTo>
                    <a:pt x="64" y="67"/>
                  </a:lnTo>
                  <a:lnTo>
                    <a:pt x="55" y="67"/>
                  </a:lnTo>
                  <a:lnTo>
                    <a:pt x="44" y="69"/>
                  </a:lnTo>
                  <a:lnTo>
                    <a:pt x="37" y="71"/>
                  </a:lnTo>
                  <a:lnTo>
                    <a:pt x="37" y="71"/>
                  </a:lnTo>
                  <a:lnTo>
                    <a:pt x="33" y="76"/>
                  </a:lnTo>
                  <a:lnTo>
                    <a:pt x="33" y="73"/>
                  </a:lnTo>
                  <a:lnTo>
                    <a:pt x="31" y="71"/>
                  </a:lnTo>
                  <a:lnTo>
                    <a:pt x="24" y="69"/>
                  </a:lnTo>
                  <a:lnTo>
                    <a:pt x="24" y="69"/>
                  </a:lnTo>
                  <a:lnTo>
                    <a:pt x="17" y="67"/>
                  </a:lnTo>
                  <a:lnTo>
                    <a:pt x="13" y="67"/>
                  </a:lnTo>
                  <a:lnTo>
                    <a:pt x="11" y="67"/>
                  </a:lnTo>
                  <a:lnTo>
                    <a:pt x="13" y="67"/>
                  </a:lnTo>
                  <a:lnTo>
                    <a:pt x="17" y="60"/>
                  </a:lnTo>
                  <a:lnTo>
                    <a:pt x="17" y="60"/>
                  </a:lnTo>
                  <a:lnTo>
                    <a:pt x="15" y="58"/>
                  </a:lnTo>
                  <a:lnTo>
                    <a:pt x="11" y="55"/>
                  </a:lnTo>
                  <a:lnTo>
                    <a:pt x="6" y="55"/>
                  </a:lnTo>
                  <a:lnTo>
                    <a:pt x="2" y="53"/>
                  </a:lnTo>
                  <a:lnTo>
                    <a:pt x="2" y="53"/>
                  </a:lnTo>
                  <a:lnTo>
                    <a:pt x="6" y="47"/>
                  </a:lnTo>
                  <a:lnTo>
                    <a:pt x="8" y="42"/>
                  </a:lnTo>
                  <a:lnTo>
                    <a:pt x="8" y="40"/>
                  </a:lnTo>
                  <a:lnTo>
                    <a:pt x="6" y="40"/>
                  </a:lnTo>
                  <a:lnTo>
                    <a:pt x="0" y="42"/>
                  </a:lnTo>
                  <a:lnTo>
                    <a:pt x="0" y="42"/>
                  </a:lnTo>
                  <a:lnTo>
                    <a:pt x="2" y="35"/>
                  </a:lnTo>
                  <a:lnTo>
                    <a:pt x="6" y="33"/>
                  </a:lnTo>
                  <a:lnTo>
                    <a:pt x="11" y="33"/>
                  </a:lnTo>
                  <a:lnTo>
                    <a:pt x="11" y="33"/>
                  </a:lnTo>
                  <a:lnTo>
                    <a:pt x="13" y="33"/>
                  </a:lnTo>
                  <a:lnTo>
                    <a:pt x="13" y="29"/>
                  </a:lnTo>
                  <a:lnTo>
                    <a:pt x="15" y="27"/>
                  </a:lnTo>
                  <a:lnTo>
                    <a:pt x="17" y="27"/>
                  </a:lnTo>
                  <a:lnTo>
                    <a:pt x="17" y="27"/>
                  </a:lnTo>
                  <a:lnTo>
                    <a:pt x="20" y="24"/>
                  </a:lnTo>
                  <a:lnTo>
                    <a:pt x="20" y="22"/>
                  </a:lnTo>
                  <a:lnTo>
                    <a:pt x="20" y="18"/>
                  </a:lnTo>
                  <a:lnTo>
                    <a:pt x="22" y="15"/>
                  </a:lnTo>
                  <a:lnTo>
                    <a:pt x="22" y="15"/>
                  </a:lnTo>
                  <a:lnTo>
                    <a:pt x="24" y="15"/>
                  </a:lnTo>
                  <a:lnTo>
                    <a:pt x="28" y="15"/>
                  </a:lnTo>
                  <a:lnTo>
                    <a:pt x="28" y="15"/>
                  </a:lnTo>
                  <a:lnTo>
                    <a:pt x="31" y="13"/>
                  </a:lnTo>
                  <a:lnTo>
                    <a:pt x="33" y="11"/>
                  </a:lnTo>
                  <a:lnTo>
                    <a:pt x="33" y="9"/>
                  </a:lnTo>
                  <a:lnTo>
                    <a:pt x="37" y="7"/>
                  </a:lnTo>
                  <a:lnTo>
                    <a:pt x="37" y="7"/>
                  </a:lnTo>
                  <a:lnTo>
                    <a:pt x="37" y="4"/>
                  </a:lnTo>
                  <a:lnTo>
                    <a:pt x="40" y="4"/>
                  </a:lnTo>
                  <a:lnTo>
                    <a:pt x="44" y="2"/>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4638675" y="2428875"/>
              <a:ext cx="341313" cy="158750"/>
            </a:xfrm>
            <a:custGeom>
              <a:avLst/>
              <a:gdLst>
                <a:gd name="T0" fmla="*/ 69 w 215"/>
                <a:gd name="T1" fmla="*/ 67 h 100"/>
                <a:gd name="T2" fmla="*/ 57 w 215"/>
                <a:gd name="T3" fmla="*/ 69 h 100"/>
                <a:gd name="T4" fmla="*/ 49 w 215"/>
                <a:gd name="T5" fmla="*/ 65 h 100"/>
                <a:gd name="T6" fmla="*/ 69 w 215"/>
                <a:gd name="T7" fmla="*/ 51 h 100"/>
                <a:gd name="T8" fmla="*/ 75 w 215"/>
                <a:gd name="T9" fmla="*/ 40 h 100"/>
                <a:gd name="T10" fmla="*/ 69 w 215"/>
                <a:gd name="T11" fmla="*/ 36 h 100"/>
                <a:gd name="T12" fmla="*/ 55 w 215"/>
                <a:gd name="T13" fmla="*/ 34 h 100"/>
                <a:gd name="T14" fmla="*/ 35 w 215"/>
                <a:gd name="T15" fmla="*/ 49 h 100"/>
                <a:gd name="T16" fmla="*/ 9 w 215"/>
                <a:gd name="T17" fmla="*/ 45 h 100"/>
                <a:gd name="T18" fmla="*/ 15 w 215"/>
                <a:gd name="T19" fmla="*/ 27 h 100"/>
                <a:gd name="T20" fmla="*/ 4 w 215"/>
                <a:gd name="T21" fmla="*/ 23 h 100"/>
                <a:gd name="T22" fmla="*/ 0 w 215"/>
                <a:gd name="T23" fmla="*/ 16 h 100"/>
                <a:gd name="T24" fmla="*/ 6 w 215"/>
                <a:gd name="T25" fmla="*/ 5 h 100"/>
                <a:gd name="T26" fmla="*/ 13 w 215"/>
                <a:gd name="T27" fmla="*/ 5 h 100"/>
                <a:gd name="T28" fmla="*/ 31 w 215"/>
                <a:gd name="T29" fmla="*/ 0 h 100"/>
                <a:gd name="T30" fmla="*/ 35 w 215"/>
                <a:gd name="T31" fmla="*/ 11 h 100"/>
                <a:gd name="T32" fmla="*/ 55 w 215"/>
                <a:gd name="T33" fmla="*/ 5 h 100"/>
                <a:gd name="T34" fmla="*/ 66 w 215"/>
                <a:gd name="T35" fmla="*/ 16 h 100"/>
                <a:gd name="T36" fmla="*/ 77 w 215"/>
                <a:gd name="T37" fmla="*/ 7 h 100"/>
                <a:gd name="T38" fmla="*/ 93 w 215"/>
                <a:gd name="T39" fmla="*/ 2 h 100"/>
                <a:gd name="T40" fmla="*/ 118 w 215"/>
                <a:gd name="T41" fmla="*/ 7 h 100"/>
                <a:gd name="T42" fmla="*/ 122 w 215"/>
                <a:gd name="T43" fmla="*/ 7 h 100"/>
                <a:gd name="T44" fmla="*/ 133 w 215"/>
                <a:gd name="T45" fmla="*/ 16 h 100"/>
                <a:gd name="T46" fmla="*/ 131 w 215"/>
                <a:gd name="T47" fmla="*/ 23 h 100"/>
                <a:gd name="T48" fmla="*/ 149 w 215"/>
                <a:gd name="T49" fmla="*/ 20 h 100"/>
                <a:gd name="T50" fmla="*/ 155 w 215"/>
                <a:gd name="T51" fmla="*/ 25 h 100"/>
                <a:gd name="T52" fmla="*/ 169 w 215"/>
                <a:gd name="T53" fmla="*/ 29 h 100"/>
                <a:gd name="T54" fmla="*/ 178 w 215"/>
                <a:gd name="T55" fmla="*/ 36 h 100"/>
                <a:gd name="T56" fmla="*/ 182 w 215"/>
                <a:gd name="T57" fmla="*/ 38 h 100"/>
                <a:gd name="T58" fmla="*/ 184 w 215"/>
                <a:gd name="T59" fmla="*/ 45 h 100"/>
                <a:gd name="T60" fmla="*/ 191 w 215"/>
                <a:gd name="T61" fmla="*/ 49 h 100"/>
                <a:gd name="T62" fmla="*/ 200 w 215"/>
                <a:gd name="T63" fmla="*/ 54 h 100"/>
                <a:gd name="T64" fmla="*/ 202 w 215"/>
                <a:gd name="T65" fmla="*/ 65 h 100"/>
                <a:gd name="T66" fmla="*/ 213 w 215"/>
                <a:gd name="T67" fmla="*/ 63 h 100"/>
                <a:gd name="T68" fmla="*/ 211 w 215"/>
                <a:gd name="T69" fmla="*/ 71 h 100"/>
                <a:gd name="T70" fmla="*/ 202 w 215"/>
                <a:gd name="T71" fmla="*/ 76 h 100"/>
                <a:gd name="T72" fmla="*/ 173 w 215"/>
                <a:gd name="T73" fmla="*/ 76 h 100"/>
                <a:gd name="T74" fmla="*/ 162 w 215"/>
                <a:gd name="T75" fmla="*/ 65 h 100"/>
                <a:gd name="T76" fmla="*/ 158 w 215"/>
                <a:gd name="T77" fmla="*/ 47 h 100"/>
                <a:gd name="T78" fmla="*/ 126 w 215"/>
                <a:gd name="T79" fmla="*/ 49 h 100"/>
                <a:gd name="T80" fmla="*/ 122 w 215"/>
                <a:gd name="T81" fmla="*/ 60 h 100"/>
                <a:gd name="T82" fmla="*/ 115 w 215"/>
                <a:gd name="T83" fmla="*/ 60 h 100"/>
                <a:gd name="T84" fmla="*/ 109 w 215"/>
                <a:gd name="T85" fmla="*/ 69 h 100"/>
                <a:gd name="T86" fmla="*/ 111 w 215"/>
                <a:gd name="T87" fmla="*/ 74 h 100"/>
                <a:gd name="T88" fmla="*/ 97 w 215"/>
                <a:gd name="T89" fmla="*/ 83 h 100"/>
                <a:gd name="T90" fmla="*/ 86 w 215"/>
                <a:gd name="T91" fmla="*/ 100 h 100"/>
                <a:gd name="T92" fmla="*/ 53 w 215"/>
                <a:gd name="T93" fmla="*/ 89 h 100"/>
                <a:gd name="T94" fmla="*/ 57 w 215"/>
                <a:gd name="T95" fmla="*/ 83 h 100"/>
                <a:gd name="T96" fmla="*/ 71 w 215"/>
                <a:gd name="T97" fmla="*/ 78 h 100"/>
                <a:gd name="T98" fmla="*/ 71 w 215"/>
                <a:gd name="T99" fmla="*/ 7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100">
                  <a:moveTo>
                    <a:pt x="73" y="69"/>
                  </a:moveTo>
                  <a:lnTo>
                    <a:pt x="73" y="69"/>
                  </a:lnTo>
                  <a:lnTo>
                    <a:pt x="71" y="65"/>
                  </a:lnTo>
                  <a:lnTo>
                    <a:pt x="69" y="67"/>
                  </a:lnTo>
                  <a:lnTo>
                    <a:pt x="66" y="71"/>
                  </a:lnTo>
                  <a:lnTo>
                    <a:pt x="66" y="71"/>
                  </a:lnTo>
                  <a:lnTo>
                    <a:pt x="62" y="71"/>
                  </a:lnTo>
                  <a:lnTo>
                    <a:pt x="57" y="69"/>
                  </a:lnTo>
                  <a:lnTo>
                    <a:pt x="53" y="67"/>
                  </a:lnTo>
                  <a:lnTo>
                    <a:pt x="46" y="69"/>
                  </a:lnTo>
                  <a:lnTo>
                    <a:pt x="46" y="69"/>
                  </a:lnTo>
                  <a:lnTo>
                    <a:pt x="49" y="65"/>
                  </a:lnTo>
                  <a:lnTo>
                    <a:pt x="51" y="63"/>
                  </a:lnTo>
                  <a:lnTo>
                    <a:pt x="57" y="60"/>
                  </a:lnTo>
                  <a:lnTo>
                    <a:pt x="57" y="60"/>
                  </a:lnTo>
                  <a:lnTo>
                    <a:pt x="69" y="51"/>
                  </a:lnTo>
                  <a:lnTo>
                    <a:pt x="73" y="47"/>
                  </a:lnTo>
                  <a:lnTo>
                    <a:pt x="82" y="45"/>
                  </a:lnTo>
                  <a:lnTo>
                    <a:pt x="82" y="45"/>
                  </a:lnTo>
                  <a:lnTo>
                    <a:pt x="75" y="40"/>
                  </a:lnTo>
                  <a:lnTo>
                    <a:pt x="73" y="38"/>
                  </a:lnTo>
                  <a:lnTo>
                    <a:pt x="73" y="34"/>
                  </a:lnTo>
                  <a:lnTo>
                    <a:pt x="73" y="34"/>
                  </a:lnTo>
                  <a:lnTo>
                    <a:pt x="69" y="36"/>
                  </a:lnTo>
                  <a:lnTo>
                    <a:pt x="62" y="38"/>
                  </a:lnTo>
                  <a:lnTo>
                    <a:pt x="57" y="38"/>
                  </a:lnTo>
                  <a:lnTo>
                    <a:pt x="55" y="38"/>
                  </a:lnTo>
                  <a:lnTo>
                    <a:pt x="55" y="34"/>
                  </a:lnTo>
                  <a:lnTo>
                    <a:pt x="55" y="34"/>
                  </a:lnTo>
                  <a:lnTo>
                    <a:pt x="46" y="43"/>
                  </a:lnTo>
                  <a:lnTo>
                    <a:pt x="35" y="49"/>
                  </a:lnTo>
                  <a:lnTo>
                    <a:pt x="35" y="49"/>
                  </a:lnTo>
                  <a:lnTo>
                    <a:pt x="29" y="49"/>
                  </a:lnTo>
                  <a:lnTo>
                    <a:pt x="22" y="47"/>
                  </a:lnTo>
                  <a:lnTo>
                    <a:pt x="17" y="45"/>
                  </a:lnTo>
                  <a:lnTo>
                    <a:pt x="9" y="45"/>
                  </a:lnTo>
                  <a:lnTo>
                    <a:pt x="9" y="45"/>
                  </a:lnTo>
                  <a:lnTo>
                    <a:pt x="13" y="40"/>
                  </a:lnTo>
                  <a:lnTo>
                    <a:pt x="15" y="34"/>
                  </a:lnTo>
                  <a:lnTo>
                    <a:pt x="15" y="27"/>
                  </a:lnTo>
                  <a:lnTo>
                    <a:pt x="13" y="18"/>
                  </a:lnTo>
                  <a:lnTo>
                    <a:pt x="13" y="18"/>
                  </a:lnTo>
                  <a:lnTo>
                    <a:pt x="6" y="20"/>
                  </a:lnTo>
                  <a:lnTo>
                    <a:pt x="4" y="23"/>
                  </a:lnTo>
                  <a:lnTo>
                    <a:pt x="4" y="23"/>
                  </a:lnTo>
                  <a:lnTo>
                    <a:pt x="2" y="23"/>
                  </a:lnTo>
                  <a:lnTo>
                    <a:pt x="2" y="20"/>
                  </a:lnTo>
                  <a:lnTo>
                    <a:pt x="0" y="16"/>
                  </a:lnTo>
                  <a:lnTo>
                    <a:pt x="2" y="9"/>
                  </a:lnTo>
                  <a:lnTo>
                    <a:pt x="2" y="5"/>
                  </a:lnTo>
                  <a:lnTo>
                    <a:pt x="2" y="5"/>
                  </a:lnTo>
                  <a:lnTo>
                    <a:pt x="6" y="5"/>
                  </a:lnTo>
                  <a:lnTo>
                    <a:pt x="9" y="7"/>
                  </a:lnTo>
                  <a:lnTo>
                    <a:pt x="9" y="7"/>
                  </a:lnTo>
                  <a:lnTo>
                    <a:pt x="11" y="5"/>
                  </a:lnTo>
                  <a:lnTo>
                    <a:pt x="13" y="5"/>
                  </a:lnTo>
                  <a:lnTo>
                    <a:pt x="20" y="5"/>
                  </a:lnTo>
                  <a:lnTo>
                    <a:pt x="29" y="5"/>
                  </a:lnTo>
                  <a:lnTo>
                    <a:pt x="31" y="2"/>
                  </a:lnTo>
                  <a:lnTo>
                    <a:pt x="31" y="0"/>
                  </a:lnTo>
                  <a:lnTo>
                    <a:pt x="31" y="0"/>
                  </a:lnTo>
                  <a:lnTo>
                    <a:pt x="33" y="0"/>
                  </a:lnTo>
                  <a:lnTo>
                    <a:pt x="35" y="5"/>
                  </a:lnTo>
                  <a:lnTo>
                    <a:pt x="35" y="11"/>
                  </a:lnTo>
                  <a:lnTo>
                    <a:pt x="35" y="11"/>
                  </a:lnTo>
                  <a:lnTo>
                    <a:pt x="40" y="11"/>
                  </a:lnTo>
                  <a:lnTo>
                    <a:pt x="46" y="9"/>
                  </a:lnTo>
                  <a:lnTo>
                    <a:pt x="55" y="5"/>
                  </a:lnTo>
                  <a:lnTo>
                    <a:pt x="60" y="5"/>
                  </a:lnTo>
                  <a:lnTo>
                    <a:pt x="62" y="5"/>
                  </a:lnTo>
                  <a:lnTo>
                    <a:pt x="64" y="9"/>
                  </a:lnTo>
                  <a:lnTo>
                    <a:pt x="66" y="16"/>
                  </a:lnTo>
                  <a:lnTo>
                    <a:pt x="66" y="16"/>
                  </a:lnTo>
                  <a:lnTo>
                    <a:pt x="71" y="14"/>
                  </a:lnTo>
                  <a:lnTo>
                    <a:pt x="75" y="11"/>
                  </a:lnTo>
                  <a:lnTo>
                    <a:pt x="77" y="7"/>
                  </a:lnTo>
                  <a:lnTo>
                    <a:pt x="77" y="0"/>
                  </a:lnTo>
                  <a:lnTo>
                    <a:pt x="77" y="0"/>
                  </a:lnTo>
                  <a:lnTo>
                    <a:pt x="84" y="2"/>
                  </a:lnTo>
                  <a:lnTo>
                    <a:pt x="93" y="2"/>
                  </a:lnTo>
                  <a:lnTo>
                    <a:pt x="115" y="5"/>
                  </a:lnTo>
                  <a:lnTo>
                    <a:pt x="115" y="5"/>
                  </a:lnTo>
                  <a:lnTo>
                    <a:pt x="118" y="5"/>
                  </a:lnTo>
                  <a:lnTo>
                    <a:pt x="118" y="7"/>
                  </a:lnTo>
                  <a:lnTo>
                    <a:pt x="120" y="5"/>
                  </a:lnTo>
                  <a:lnTo>
                    <a:pt x="120" y="5"/>
                  </a:lnTo>
                  <a:lnTo>
                    <a:pt x="122" y="5"/>
                  </a:lnTo>
                  <a:lnTo>
                    <a:pt x="122" y="7"/>
                  </a:lnTo>
                  <a:lnTo>
                    <a:pt x="124" y="11"/>
                  </a:lnTo>
                  <a:lnTo>
                    <a:pt x="126" y="16"/>
                  </a:lnTo>
                  <a:lnTo>
                    <a:pt x="129" y="16"/>
                  </a:lnTo>
                  <a:lnTo>
                    <a:pt x="133" y="16"/>
                  </a:lnTo>
                  <a:lnTo>
                    <a:pt x="133" y="16"/>
                  </a:lnTo>
                  <a:lnTo>
                    <a:pt x="131" y="18"/>
                  </a:lnTo>
                  <a:lnTo>
                    <a:pt x="131" y="23"/>
                  </a:lnTo>
                  <a:lnTo>
                    <a:pt x="131" y="23"/>
                  </a:lnTo>
                  <a:lnTo>
                    <a:pt x="135" y="23"/>
                  </a:lnTo>
                  <a:lnTo>
                    <a:pt x="142" y="23"/>
                  </a:lnTo>
                  <a:lnTo>
                    <a:pt x="146" y="23"/>
                  </a:lnTo>
                  <a:lnTo>
                    <a:pt x="149" y="20"/>
                  </a:lnTo>
                  <a:lnTo>
                    <a:pt x="149" y="18"/>
                  </a:lnTo>
                  <a:lnTo>
                    <a:pt x="149" y="18"/>
                  </a:lnTo>
                  <a:lnTo>
                    <a:pt x="153" y="23"/>
                  </a:lnTo>
                  <a:lnTo>
                    <a:pt x="155" y="25"/>
                  </a:lnTo>
                  <a:lnTo>
                    <a:pt x="162" y="27"/>
                  </a:lnTo>
                  <a:lnTo>
                    <a:pt x="173" y="27"/>
                  </a:lnTo>
                  <a:lnTo>
                    <a:pt x="173" y="27"/>
                  </a:lnTo>
                  <a:lnTo>
                    <a:pt x="169" y="29"/>
                  </a:lnTo>
                  <a:lnTo>
                    <a:pt x="171" y="31"/>
                  </a:lnTo>
                  <a:lnTo>
                    <a:pt x="175" y="34"/>
                  </a:lnTo>
                  <a:lnTo>
                    <a:pt x="175" y="34"/>
                  </a:lnTo>
                  <a:lnTo>
                    <a:pt x="178" y="36"/>
                  </a:lnTo>
                  <a:lnTo>
                    <a:pt x="178" y="38"/>
                  </a:lnTo>
                  <a:lnTo>
                    <a:pt x="180" y="38"/>
                  </a:lnTo>
                  <a:lnTo>
                    <a:pt x="180" y="38"/>
                  </a:lnTo>
                  <a:lnTo>
                    <a:pt x="182" y="38"/>
                  </a:lnTo>
                  <a:lnTo>
                    <a:pt x="182" y="40"/>
                  </a:lnTo>
                  <a:lnTo>
                    <a:pt x="182" y="43"/>
                  </a:lnTo>
                  <a:lnTo>
                    <a:pt x="184" y="45"/>
                  </a:lnTo>
                  <a:lnTo>
                    <a:pt x="184" y="45"/>
                  </a:lnTo>
                  <a:lnTo>
                    <a:pt x="186" y="45"/>
                  </a:lnTo>
                  <a:lnTo>
                    <a:pt x="191" y="45"/>
                  </a:lnTo>
                  <a:lnTo>
                    <a:pt x="191" y="45"/>
                  </a:lnTo>
                  <a:lnTo>
                    <a:pt x="191" y="49"/>
                  </a:lnTo>
                  <a:lnTo>
                    <a:pt x="191" y="54"/>
                  </a:lnTo>
                  <a:lnTo>
                    <a:pt x="191" y="54"/>
                  </a:lnTo>
                  <a:lnTo>
                    <a:pt x="195" y="54"/>
                  </a:lnTo>
                  <a:lnTo>
                    <a:pt x="200" y="54"/>
                  </a:lnTo>
                  <a:lnTo>
                    <a:pt x="200" y="54"/>
                  </a:lnTo>
                  <a:lnTo>
                    <a:pt x="200" y="58"/>
                  </a:lnTo>
                  <a:lnTo>
                    <a:pt x="202" y="63"/>
                  </a:lnTo>
                  <a:lnTo>
                    <a:pt x="202" y="65"/>
                  </a:lnTo>
                  <a:lnTo>
                    <a:pt x="202" y="65"/>
                  </a:lnTo>
                  <a:lnTo>
                    <a:pt x="206" y="65"/>
                  </a:lnTo>
                  <a:lnTo>
                    <a:pt x="211" y="63"/>
                  </a:lnTo>
                  <a:lnTo>
                    <a:pt x="213" y="63"/>
                  </a:lnTo>
                  <a:lnTo>
                    <a:pt x="213" y="65"/>
                  </a:lnTo>
                  <a:lnTo>
                    <a:pt x="213" y="65"/>
                  </a:lnTo>
                  <a:lnTo>
                    <a:pt x="215" y="69"/>
                  </a:lnTo>
                  <a:lnTo>
                    <a:pt x="211" y="71"/>
                  </a:lnTo>
                  <a:lnTo>
                    <a:pt x="206" y="71"/>
                  </a:lnTo>
                  <a:lnTo>
                    <a:pt x="202" y="71"/>
                  </a:lnTo>
                  <a:lnTo>
                    <a:pt x="202" y="71"/>
                  </a:lnTo>
                  <a:lnTo>
                    <a:pt x="202" y="76"/>
                  </a:lnTo>
                  <a:lnTo>
                    <a:pt x="202" y="76"/>
                  </a:lnTo>
                  <a:lnTo>
                    <a:pt x="193" y="76"/>
                  </a:lnTo>
                  <a:lnTo>
                    <a:pt x="184" y="76"/>
                  </a:lnTo>
                  <a:lnTo>
                    <a:pt x="173" y="76"/>
                  </a:lnTo>
                  <a:lnTo>
                    <a:pt x="164" y="76"/>
                  </a:lnTo>
                  <a:lnTo>
                    <a:pt x="164" y="76"/>
                  </a:lnTo>
                  <a:lnTo>
                    <a:pt x="162" y="69"/>
                  </a:lnTo>
                  <a:lnTo>
                    <a:pt x="162" y="65"/>
                  </a:lnTo>
                  <a:lnTo>
                    <a:pt x="164" y="54"/>
                  </a:lnTo>
                  <a:lnTo>
                    <a:pt x="164" y="54"/>
                  </a:lnTo>
                  <a:lnTo>
                    <a:pt x="162" y="49"/>
                  </a:lnTo>
                  <a:lnTo>
                    <a:pt x="158" y="47"/>
                  </a:lnTo>
                  <a:lnTo>
                    <a:pt x="146" y="45"/>
                  </a:lnTo>
                  <a:lnTo>
                    <a:pt x="135" y="47"/>
                  </a:lnTo>
                  <a:lnTo>
                    <a:pt x="126" y="49"/>
                  </a:lnTo>
                  <a:lnTo>
                    <a:pt x="126" y="49"/>
                  </a:lnTo>
                  <a:lnTo>
                    <a:pt x="124" y="51"/>
                  </a:lnTo>
                  <a:lnTo>
                    <a:pt x="124" y="54"/>
                  </a:lnTo>
                  <a:lnTo>
                    <a:pt x="124" y="58"/>
                  </a:lnTo>
                  <a:lnTo>
                    <a:pt x="122" y="60"/>
                  </a:lnTo>
                  <a:lnTo>
                    <a:pt x="122" y="60"/>
                  </a:lnTo>
                  <a:lnTo>
                    <a:pt x="120" y="60"/>
                  </a:lnTo>
                  <a:lnTo>
                    <a:pt x="115" y="60"/>
                  </a:lnTo>
                  <a:lnTo>
                    <a:pt x="115" y="60"/>
                  </a:lnTo>
                  <a:lnTo>
                    <a:pt x="113" y="67"/>
                  </a:lnTo>
                  <a:lnTo>
                    <a:pt x="111" y="69"/>
                  </a:lnTo>
                  <a:lnTo>
                    <a:pt x="109" y="69"/>
                  </a:lnTo>
                  <a:lnTo>
                    <a:pt x="109" y="69"/>
                  </a:lnTo>
                  <a:lnTo>
                    <a:pt x="109" y="71"/>
                  </a:lnTo>
                  <a:lnTo>
                    <a:pt x="111" y="71"/>
                  </a:lnTo>
                  <a:lnTo>
                    <a:pt x="111" y="71"/>
                  </a:lnTo>
                  <a:lnTo>
                    <a:pt x="111" y="74"/>
                  </a:lnTo>
                  <a:lnTo>
                    <a:pt x="106" y="76"/>
                  </a:lnTo>
                  <a:lnTo>
                    <a:pt x="100" y="76"/>
                  </a:lnTo>
                  <a:lnTo>
                    <a:pt x="100" y="76"/>
                  </a:lnTo>
                  <a:lnTo>
                    <a:pt x="97" y="83"/>
                  </a:lnTo>
                  <a:lnTo>
                    <a:pt x="97" y="87"/>
                  </a:lnTo>
                  <a:lnTo>
                    <a:pt x="100" y="98"/>
                  </a:lnTo>
                  <a:lnTo>
                    <a:pt x="100" y="98"/>
                  </a:lnTo>
                  <a:lnTo>
                    <a:pt x="86" y="100"/>
                  </a:lnTo>
                  <a:lnTo>
                    <a:pt x="71" y="100"/>
                  </a:lnTo>
                  <a:lnTo>
                    <a:pt x="64" y="98"/>
                  </a:lnTo>
                  <a:lnTo>
                    <a:pt x="57" y="94"/>
                  </a:lnTo>
                  <a:lnTo>
                    <a:pt x="53" y="89"/>
                  </a:lnTo>
                  <a:lnTo>
                    <a:pt x="51" y="83"/>
                  </a:lnTo>
                  <a:lnTo>
                    <a:pt x="51" y="83"/>
                  </a:lnTo>
                  <a:lnTo>
                    <a:pt x="55" y="83"/>
                  </a:lnTo>
                  <a:lnTo>
                    <a:pt x="57" y="83"/>
                  </a:lnTo>
                  <a:lnTo>
                    <a:pt x="62" y="76"/>
                  </a:lnTo>
                  <a:lnTo>
                    <a:pt x="62" y="76"/>
                  </a:lnTo>
                  <a:lnTo>
                    <a:pt x="69" y="76"/>
                  </a:lnTo>
                  <a:lnTo>
                    <a:pt x="71" y="78"/>
                  </a:lnTo>
                  <a:lnTo>
                    <a:pt x="73" y="78"/>
                  </a:lnTo>
                  <a:lnTo>
                    <a:pt x="77" y="76"/>
                  </a:lnTo>
                  <a:lnTo>
                    <a:pt x="77" y="76"/>
                  </a:lnTo>
                  <a:lnTo>
                    <a:pt x="71" y="71"/>
                  </a:lnTo>
                  <a:lnTo>
                    <a:pt x="71" y="69"/>
                  </a:lnTo>
                  <a:lnTo>
                    <a:pt x="73" y="69"/>
                  </a:lnTo>
                  <a:lnTo>
                    <a:pt x="73"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1352550" y="2560638"/>
              <a:ext cx="161925" cy="76200"/>
            </a:xfrm>
            <a:custGeom>
              <a:avLst/>
              <a:gdLst>
                <a:gd name="T0" fmla="*/ 102 w 102"/>
                <a:gd name="T1" fmla="*/ 4 h 48"/>
                <a:gd name="T2" fmla="*/ 102 w 102"/>
                <a:gd name="T3" fmla="*/ 13 h 48"/>
                <a:gd name="T4" fmla="*/ 102 w 102"/>
                <a:gd name="T5" fmla="*/ 15 h 48"/>
                <a:gd name="T6" fmla="*/ 93 w 102"/>
                <a:gd name="T7" fmla="*/ 15 h 48"/>
                <a:gd name="T8" fmla="*/ 95 w 102"/>
                <a:gd name="T9" fmla="*/ 22 h 48"/>
                <a:gd name="T10" fmla="*/ 93 w 102"/>
                <a:gd name="T11" fmla="*/ 26 h 48"/>
                <a:gd name="T12" fmla="*/ 86 w 102"/>
                <a:gd name="T13" fmla="*/ 26 h 48"/>
                <a:gd name="T14" fmla="*/ 82 w 102"/>
                <a:gd name="T15" fmla="*/ 35 h 48"/>
                <a:gd name="T16" fmla="*/ 80 w 102"/>
                <a:gd name="T17" fmla="*/ 33 h 48"/>
                <a:gd name="T18" fmla="*/ 75 w 102"/>
                <a:gd name="T19" fmla="*/ 24 h 48"/>
                <a:gd name="T20" fmla="*/ 71 w 102"/>
                <a:gd name="T21" fmla="*/ 24 h 48"/>
                <a:gd name="T22" fmla="*/ 64 w 102"/>
                <a:gd name="T23" fmla="*/ 26 h 48"/>
                <a:gd name="T24" fmla="*/ 60 w 102"/>
                <a:gd name="T25" fmla="*/ 31 h 48"/>
                <a:gd name="T26" fmla="*/ 55 w 102"/>
                <a:gd name="T27" fmla="*/ 35 h 48"/>
                <a:gd name="T28" fmla="*/ 46 w 102"/>
                <a:gd name="T29" fmla="*/ 40 h 48"/>
                <a:gd name="T30" fmla="*/ 44 w 102"/>
                <a:gd name="T31" fmla="*/ 46 h 48"/>
                <a:gd name="T32" fmla="*/ 24 w 102"/>
                <a:gd name="T33" fmla="*/ 48 h 48"/>
                <a:gd name="T34" fmla="*/ 2 w 102"/>
                <a:gd name="T35" fmla="*/ 46 h 48"/>
                <a:gd name="T36" fmla="*/ 0 w 102"/>
                <a:gd name="T37" fmla="*/ 40 h 48"/>
                <a:gd name="T38" fmla="*/ 0 w 102"/>
                <a:gd name="T39" fmla="*/ 31 h 48"/>
                <a:gd name="T40" fmla="*/ 4 w 102"/>
                <a:gd name="T41" fmla="*/ 35 h 48"/>
                <a:gd name="T42" fmla="*/ 13 w 102"/>
                <a:gd name="T43" fmla="*/ 35 h 48"/>
                <a:gd name="T44" fmla="*/ 22 w 102"/>
                <a:gd name="T45" fmla="*/ 28 h 48"/>
                <a:gd name="T46" fmla="*/ 29 w 102"/>
                <a:gd name="T47" fmla="*/ 24 h 48"/>
                <a:gd name="T48" fmla="*/ 33 w 102"/>
                <a:gd name="T49" fmla="*/ 20 h 48"/>
                <a:gd name="T50" fmla="*/ 37 w 102"/>
                <a:gd name="T51" fmla="*/ 15 h 48"/>
                <a:gd name="T52" fmla="*/ 40 w 102"/>
                <a:gd name="T53" fmla="*/ 17 h 48"/>
                <a:gd name="T54" fmla="*/ 42 w 102"/>
                <a:gd name="T55" fmla="*/ 13 h 48"/>
                <a:gd name="T56" fmla="*/ 49 w 102"/>
                <a:gd name="T57" fmla="*/ 13 h 48"/>
                <a:gd name="T58" fmla="*/ 51 w 102"/>
                <a:gd name="T59" fmla="*/ 13 h 48"/>
                <a:gd name="T60" fmla="*/ 60 w 102"/>
                <a:gd name="T61" fmla="*/ 4 h 48"/>
                <a:gd name="T62" fmla="*/ 75 w 102"/>
                <a:gd name="T63" fmla="*/ 4 h 48"/>
                <a:gd name="T64" fmla="*/ 86 w 102"/>
                <a:gd name="T65" fmla="*/ 2 h 48"/>
                <a:gd name="T66" fmla="*/ 98 w 102"/>
                <a:gd name="T67" fmla="*/ 2 h 48"/>
                <a:gd name="T68" fmla="*/ 102 w 102"/>
                <a:gd name="T6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8">
                  <a:moveTo>
                    <a:pt x="102" y="4"/>
                  </a:moveTo>
                  <a:lnTo>
                    <a:pt x="102" y="4"/>
                  </a:lnTo>
                  <a:lnTo>
                    <a:pt x="102" y="11"/>
                  </a:lnTo>
                  <a:lnTo>
                    <a:pt x="102" y="13"/>
                  </a:lnTo>
                  <a:lnTo>
                    <a:pt x="102" y="15"/>
                  </a:lnTo>
                  <a:lnTo>
                    <a:pt x="102" y="15"/>
                  </a:lnTo>
                  <a:lnTo>
                    <a:pt x="98" y="15"/>
                  </a:lnTo>
                  <a:lnTo>
                    <a:pt x="93" y="15"/>
                  </a:lnTo>
                  <a:lnTo>
                    <a:pt x="93" y="15"/>
                  </a:lnTo>
                  <a:lnTo>
                    <a:pt x="95" y="22"/>
                  </a:lnTo>
                  <a:lnTo>
                    <a:pt x="95" y="24"/>
                  </a:lnTo>
                  <a:lnTo>
                    <a:pt x="93" y="26"/>
                  </a:lnTo>
                  <a:lnTo>
                    <a:pt x="93" y="26"/>
                  </a:lnTo>
                  <a:lnTo>
                    <a:pt x="86" y="26"/>
                  </a:lnTo>
                  <a:lnTo>
                    <a:pt x="84" y="28"/>
                  </a:lnTo>
                  <a:lnTo>
                    <a:pt x="82" y="35"/>
                  </a:lnTo>
                  <a:lnTo>
                    <a:pt x="82" y="35"/>
                  </a:lnTo>
                  <a:lnTo>
                    <a:pt x="80" y="33"/>
                  </a:lnTo>
                  <a:lnTo>
                    <a:pt x="78" y="28"/>
                  </a:lnTo>
                  <a:lnTo>
                    <a:pt x="75" y="24"/>
                  </a:lnTo>
                  <a:lnTo>
                    <a:pt x="71" y="24"/>
                  </a:lnTo>
                  <a:lnTo>
                    <a:pt x="71" y="24"/>
                  </a:lnTo>
                  <a:lnTo>
                    <a:pt x="66" y="24"/>
                  </a:lnTo>
                  <a:lnTo>
                    <a:pt x="64" y="26"/>
                  </a:lnTo>
                  <a:lnTo>
                    <a:pt x="62" y="28"/>
                  </a:lnTo>
                  <a:lnTo>
                    <a:pt x="60" y="31"/>
                  </a:lnTo>
                  <a:lnTo>
                    <a:pt x="60" y="31"/>
                  </a:lnTo>
                  <a:lnTo>
                    <a:pt x="55" y="35"/>
                  </a:lnTo>
                  <a:lnTo>
                    <a:pt x="51" y="37"/>
                  </a:lnTo>
                  <a:lnTo>
                    <a:pt x="46" y="40"/>
                  </a:lnTo>
                  <a:lnTo>
                    <a:pt x="44" y="46"/>
                  </a:lnTo>
                  <a:lnTo>
                    <a:pt x="44" y="46"/>
                  </a:lnTo>
                  <a:lnTo>
                    <a:pt x="33" y="48"/>
                  </a:lnTo>
                  <a:lnTo>
                    <a:pt x="24" y="48"/>
                  </a:lnTo>
                  <a:lnTo>
                    <a:pt x="2" y="46"/>
                  </a:lnTo>
                  <a:lnTo>
                    <a:pt x="2" y="46"/>
                  </a:lnTo>
                  <a:lnTo>
                    <a:pt x="2" y="42"/>
                  </a:lnTo>
                  <a:lnTo>
                    <a:pt x="0" y="40"/>
                  </a:lnTo>
                  <a:lnTo>
                    <a:pt x="0" y="35"/>
                  </a:lnTo>
                  <a:lnTo>
                    <a:pt x="0" y="31"/>
                  </a:lnTo>
                  <a:lnTo>
                    <a:pt x="0" y="31"/>
                  </a:lnTo>
                  <a:lnTo>
                    <a:pt x="4" y="35"/>
                  </a:lnTo>
                  <a:lnTo>
                    <a:pt x="13" y="35"/>
                  </a:lnTo>
                  <a:lnTo>
                    <a:pt x="13" y="35"/>
                  </a:lnTo>
                  <a:lnTo>
                    <a:pt x="17" y="33"/>
                  </a:lnTo>
                  <a:lnTo>
                    <a:pt x="22" y="28"/>
                  </a:lnTo>
                  <a:lnTo>
                    <a:pt x="24" y="26"/>
                  </a:lnTo>
                  <a:lnTo>
                    <a:pt x="29" y="24"/>
                  </a:lnTo>
                  <a:lnTo>
                    <a:pt x="29" y="24"/>
                  </a:lnTo>
                  <a:lnTo>
                    <a:pt x="33" y="20"/>
                  </a:lnTo>
                  <a:lnTo>
                    <a:pt x="35" y="15"/>
                  </a:lnTo>
                  <a:lnTo>
                    <a:pt x="37" y="15"/>
                  </a:lnTo>
                  <a:lnTo>
                    <a:pt x="37" y="15"/>
                  </a:lnTo>
                  <a:lnTo>
                    <a:pt x="40" y="17"/>
                  </a:lnTo>
                  <a:lnTo>
                    <a:pt x="42" y="17"/>
                  </a:lnTo>
                  <a:lnTo>
                    <a:pt x="42" y="13"/>
                  </a:lnTo>
                  <a:lnTo>
                    <a:pt x="49" y="13"/>
                  </a:lnTo>
                  <a:lnTo>
                    <a:pt x="49" y="13"/>
                  </a:lnTo>
                  <a:lnTo>
                    <a:pt x="51" y="13"/>
                  </a:lnTo>
                  <a:lnTo>
                    <a:pt x="51" y="13"/>
                  </a:lnTo>
                  <a:lnTo>
                    <a:pt x="60" y="4"/>
                  </a:lnTo>
                  <a:lnTo>
                    <a:pt x="60" y="4"/>
                  </a:lnTo>
                  <a:lnTo>
                    <a:pt x="66" y="4"/>
                  </a:lnTo>
                  <a:lnTo>
                    <a:pt x="75" y="4"/>
                  </a:lnTo>
                  <a:lnTo>
                    <a:pt x="75" y="4"/>
                  </a:lnTo>
                  <a:lnTo>
                    <a:pt x="86" y="2"/>
                  </a:lnTo>
                  <a:lnTo>
                    <a:pt x="93" y="0"/>
                  </a:lnTo>
                  <a:lnTo>
                    <a:pt x="98" y="2"/>
                  </a:lnTo>
                  <a:lnTo>
                    <a:pt x="102" y="4"/>
                  </a:lnTo>
                  <a:lnTo>
                    <a:pt x="10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1803400" y="2595563"/>
              <a:ext cx="169863" cy="80963"/>
            </a:xfrm>
            <a:custGeom>
              <a:avLst/>
              <a:gdLst>
                <a:gd name="T0" fmla="*/ 96 w 107"/>
                <a:gd name="T1" fmla="*/ 2 h 51"/>
                <a:gd name="T2" fmla="*/ 94 w 107"/>
                <a:gd name="T3" fmla="*/ 13 h 51"/>
                <a:gd name="T4" fmla="*/ 103 w 107"/>
                <a:gd name="T5" fmla="*/ 26 h 51"/>
                <a:gd name="T6" fmla="*/ 107 w 107"/>
                <a:gd name="T7" fmla="*/ 35 h 51"/>
                <a:gd name="T8" fmla="*/ 103 w 107"/>
                <a:gd name="T9" fmla="*/ 33 h 51"/>
                <a:gd name="T10" fmla="*/ 98 w 107"/>
                <a:gd name="T11" fmla="*/ 31 h 51"/>
                <a:gd name="T12" fmla="*/ 98 w 107"/>
                <a:gd name="T13" fmla="*/ 38 h 51"/>
                <a:gd name="T14" fmla="*/ 98 w 107"/>
                <a:gd name="T15" fmla="*/ 44 h 51"/>
                <a:gd name="T16" fmla="*/ 91 w 107"/>
                <a:gd name="T17" fmla="*/ 46 h 51"/>
                <a:gd name="T18" fmla="*/ 83 w 107"/>
                <a:gd name="T19" fmla="*/ 46 h 51"/>
                <a:gd name="T20" fmla="*/ 83 w 107"/>
                <a:gd name="T21" fmla="*/ 51 h 51"/>
                <a:gd name="T22" fmla="*/ 80 w 107"/>
                <a:gd name="T23" fmla="*/ 51 h 51"/>
                <a:gd name="T24" fmla="*/ 69 w 107"/>
                <a:gd name="T25" fmla="*/ 51 h 51"/>
                <a:gd name="T26" fmla="*/ 65 w 107"/>
                <a:gd name="T27" fmla="*/ 44 h 51"/>
                <a:gd name="T28" fmla="*/ 69 w 107"/>
                <a:gd name="T29" fmla="*/ 35 h 51"/>
                <a:gd name="T30" fmla="*/ 60 w 107"/>
                <a:gd name="T31" fmla="*/ 38 h 51"/>
                <a:gd name="T32" fmla="*/ 40 w 107"/>
                <a:gd name="T33" fmla="*/ 33 h 51"/>
                <a:gd name="T34" fmla="*/ 29 w 107"/>
                <a:gd name="T35" fmla="*/ 31 h 51"/>
                <a:gd name="T36" fmla="*/ 25 w 107"/>
                <a:gd name="T37" fmla="*/ 24 h 51"/>
                <a:gd name="T38" fmla="*/ 7 w 107"/>
                <a:gd name="T39" fmla="*/ 18 h 51"/>
                <a:gd name="T40" fmla="*/ 0 w 107"/>
                <a:gd name="T41" fmla="*/ 13 h 51"/>
                <a:gd name="T42" fmla="*/ 3 w 107"/>
                <a:gd name="T43" fmla="*/ 4 h 51"/>
                <a:gd name="T44" fmla="*/ 7 w 107"/>
                <a:gd name="T45" fmla="*/ 4 h 51"/>
                <a:gd name="T46" fmla="*/ 11 w 107"/>
                <a:gd name="T47" fmla="*/ 9 h 51"/>
                <a:gd name="T48" fmla="*/ 23 w 107"/>
                <a:gd name="T49" fmla="*/ 11 h 51"/>
                <a:gd name="T50" fmla="*/ 29 w 107"/>
                <a:gd name="T51" fmla="*/ 18 h 51"/>
                <a:gd name="T52" fmla="*/ 34 w 107"/>
                <a:gd name="T53" fmla="*/ 18 h 51"/>
                <a:gd name="T54" fmla="*/ 38 w 107"/>
                <a:gd name="T55" fmla="*/ 18 h 51"/>
                <a:gd name="T56" fmla="*/ 38 w 107"/>
                <a:gd name="T57" fmla="*/ 24 h 51"/>
                <a:gd name="T58" fmla="*/ 43 w 107"/>
                <a:gd name="T59" fmla="*/ 24 h 51"/>
                <a:gd name="T60" fmla="*/ 45 w 107"/>
                <a:gd name="T61" fmla="*/ 22 h 51"/>
                <a:gd name="T62" fmla="*/ 43 w 107"/>
                <a:gd name="T63" fmla="*/ 13 h 51"/>
                <a:gd name="T64" fmla="*/ 45 w 107"/>
                <a:gd name="T65" fmla="*/ 9 h 51"/>
                <a:gd name="T66" fmla="*/ 49 w 107"/>
                <a:gd name="T67" fmla="*/ 9 h 51"/>
                <a:gd name="T68" fmla="*/ 54 w 107"/>
                <a:gd name="T69" fmla="*/ 18 h 51"/>
                <a:gd name="T70" fmla="*/ 58 w 107"/>
                <a:gd name="T71" fmla="*/ 15 h 51"/>
                <a:gd name="T72" fmla="*/ 71 w 107"/>
                <a:gd name="T73" fmla="*/ 6 h 51"/>
                <a:gd name="T74" fmla="*/ 87 w 107"/>
                <a:gd name="T75" fmla="*/ 0 h 51"/>
                <a:gd name="T76" fmla="*/ 96 w 107"/>
                <a:gd name="T7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51">
                  <a:moveTo>
                    <a:pt x="96" y="2"/>
                  </a:moveTo>
                  <a:lnTo>
                    <a:pt x="96" y="2"/>
                  </a:lnTo>
                  <a:lnTo>
                    <a:pt x="94" y="9"/>
                  </a:lnTo>
                  <a:lnTo>
                    <a:pt x="94" y="13"/>
                  </a:lnTo>
                  <a:lnTo>
                    <a:pt x="98" y="22"/>
                  </a:lnTo>
                  <a:lnTo>
                    <a:pt x="103" y="26"/>
                  </a:lnTo>
                  <a:lnTo>
                    <a:pt x="105" y="31"/>
                  </a:lnTo>
                  <a:lnTo>
                    <a:pt x="107" y="35"/>
                  </a:lnTo>
                  <a:lnTo>
                    <a:pt x="107" y="35"/>
                  </a:lnTo>
                  <a:lnTo>
                    <a:pt x="103" y="33"/>
                  </a:lnTo>
                  <a:lnTo>
                    <a:pt x="100" y="31"/>
                  </a:lnTo>
                  <a:lnTo>
                    <a:pt x="98" y="31"/>
                  </a:lnTo>
                  <a:lnTo>
                    <a:pt x="98" y="31"/>
                  </a:lnTo>
                  <a:lnTo>
                    <a:pt x="98" y="38"/>
                  </a:lnTo>
                  <a:lnTo>
                    <a:pt x="100" y="42"/>
                  </a:lnTo>
                  <a:lnTo>
                    <a:pt x="98" y="44"/>
                  </a:lnTo>
                  <a:lnTo>
                    <a:pt x="98" y="44"/>
                  </a:lnTo>
                  <a:lnTo>
                    <a:pt x="91" y="46"/>
                  </a:lnTo>
                  <a:lnTo>
                    <a:pt x="83" y="46"/>
                  </a:lnTo>
                  <a:lnTo>
                    <a:pt x="83" y="46"/>
                  </a:lnTo>
                  <a:lnTo>
                    <a:pt x="83" y="49"/>
                  </a:lnTo>
                  <a:lnTo>
                    <a:pt x="83" y="51"/>
                  </a:lnTo>
                  <a:lnTo>
                    <a:pt x="80" y="51"/>
                  </a:lnTo>
                  <a:lnTo>
                    <a:pt x="80" y="51"/>
                  </a:lnTo>
                  <a:lnTo>
                    <a:pt x="69" y="51"/>
                  </a:lnTo>
                  <a:lnTo>
                    <a:pt x="69" y="51"/>
                  </a:lnTo>
                  <a:lnTo>
                    <a:pt x="65" y="46"/>
                  </a:lnTo>
                  <a:lnTo>
                    <a:pt x="65" y="44"/>
                  </a:lnTo>
                  <a:lnTo>
                    <a:pt x="65" y="40"/>
                  </a:lnTo>
                  <a:lnTo>
                    <a:pt x="69" y="35"/>
                  </a:lnTo>
                  <a:lnTo>
                    <a:pt x="69" y="35"/>
                  </a:lnTo>
                  <a:lnTo>
                    <a:pt x="60" y="38"/>
                  </a:lnTo>
                  <a:lnTo>
                    <a:pt x="51" y="35"/>
                  </a:lnTo>
                  <a:lnTo>
                    <a:pt x="40" y="33"/>
                  </a:lnTo>
                  <a:lnTo>
                    <a:pt x="29" y="31"/>
                  </a:lnTo>
                  <a:lnTo>
                    <a:pt x="29" y="31"/>
                  </a:lnTo>
                  <a:lnTo>
                    <a:pt x="29" y="29"/>
                  </a:lnTo>
                  <a:lnTo>
                    <a:pt x="25" y="24"/>
                  </a:lnTo>
                  <a:lnTo>
                    <a:pt x="18" y="20"/>
                  </a:lnTo>
                  <a:lnTo>
                    <a:pt x="7" y="18"/>
                  </a:lnTo>
                  <a:lnTo>
                    <a:pt x="0" y="13"/>
                  </a:lnTo>
                  <a:lnTo>
                    <a:pt x="0" y="13"/>
                  </a:lnTo>
                  <a:lnTo>
                    <a:pt x="3" y="9"/>
                  </a:lnTo>
                  <a:lnTo>
                    <a:pt x="3" y="4"/>
                  </a:lnTo>
                  <a:lnTo>
                    <a:pt x="3" y="4"/>
                  </a:lnTo>
                  <a:lnTo>
                    <a:pt x="7" y="4"/>
                  </a:lnTo>
                  <a:lnTo>
                    <a:pt x="9" y="6"/>
                  </a:lnTo>
                  <a:lnTo>
                    <a:pt x="11" y="9"/>
                  </a:lnTo>
                  <a:lnTo>
                    <a:pt x="11" y="9"/>
                  </a:lnTo>
                  <a:lnTo>
                    <a:pt x="23" y="11"/>
                  </a:lnTo>
                  <a:lnTo>
                    <a:pt x="27" y="13"/>
                  </a:lnTo>
                  <a:lnTo>
                    <a:pt x="29" y="18"/>
                  </a:lnTo>
                  <a:lnTo>
                    <a:pt x="29" y="18"/>
                  </a:lnTo>
                  <a:lnTo>
                    <a:pt x="34" y="18"/>
                  </a:lnTo>
                  <a:lnTo>
                    <a:pt x="38" y="18"/>
                  </a:lnTo>
                  <a:lnTo>
                    <a:pt x="38" y="18"/>
                  </a:lnTo>
                  <a:lnTo>
                    <a:pt x="38" y="22"/>
                  </a:lnTo>
                  <a:lnTo>
                    <a:pt x="38" y="24"/>
                  </a:lnTo>
                  <a:lnTo>
                    <a:pt x="43" y="24"/>
                  </a:lnTo>
                  <a:lnTo>
                    <a:pt x="43" y="24"/>
                  </a:lnTo>
                  <a:lnTo>
                    <a:pt x="45" y="22"/>
                  </a:lnTo>
                  <a:lnTo>
                    <a:pt x="45" y="22"/>
                  </a:lnTo>
                  <a:lnTo>
                    <a:pt x="45" y="18"/>
                  </a:lnTo>
                  <a:lnTo>
                    <a:pt x="43" y="13"/>
                  </a:lnTo>
                  <a:lnTo>
                    <a:pt x="43" y="11"/>
                  </a:lnTo>
                  <a:lnTo>
                    <a:pt x="45" y="9"/>
                  </a:lnTo>
                  <a:lnTo>
                    <a:pt x="45" y="9"/>
                  </a:lnTo>
                  <a:lnTo>
                    <a:pt x="49" y="9"/>
                  </a:lnTo>
                  <a:lnTo>
                    <a:pt x="51" y="11"/>
                  </a:lnTo>
                  <a:lnTo>
                    <a:pt x="54" y="18"/>
                  </a:lnTo>
                  <a:lnTo>
                    <a:pt x="54" y="18"/>
                  </a:lnTo>
                  <a:lnTo>
                    <a:pt x="58" y="15"/>
                  </a:lnTo>
                  <a:lnTo>
                    <a:pt x="63" y="13"/>
                  </a:lnTo>
                  <a:lnTo>
                    <a:pt x="71" y="6"/>
                  </a:lnTo>
                  <a:lnTo>
                    <a:pt x="80" y="2"/>
                  </a:lnTo>
                  <a:lnTo>
                    <a:pt x="87" y="0"/>
                  </a:lnTo>
                  <a:lnTo>
                    <a:pt x="96" y="2"/>
                  </a:lnTo>
                  <a:lnTo>
                    <a:pt x="9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1482725" y="2598738"/>
              <a:ext cx="296863" cy="109538"/>
            </a:xfrm>
            <a:custGeom>
              <a:avLst/>
              <a:gdLst>
                <a:gd name="T0" fmla="*/ 84 w 187"/>
                <a:gd name="T1" fmla="*/ 27 h 69"/>
                <a:gd name="T2" fmla="*/ 113 w 187"/>
                <a:gd name="T3" fmla="*/ 33 h 69"/>
                <a:gd name="T4" fmla="*/ 122 w 187"/>
                <a:gd name="T5" fmla="*/ 38 h 69"/>
                <a:gd name="T6" fmla="*/ 116 w 187"/>
                <a:gd name="T7" fmla="*/ 22 h 69"/>
                <a:gd name="T8" fmla="*/ 122 w 187"/>
                <a:gd name="T9" fmla="*/ 18 h 69"/>
                <a:gd name="T10" fmla="*/ 116 w 187"/>
                <a:gd name="T11" fmla="*/ 11 h 69"/>
                <a:gd name="T12" fmla="*/ 111 w 187"/>
                <a:gd name="T13" fmla="*/ 2 h 69"/>
                <a:gd name="T14" fmla="*/ 124 w 187"/>
                <a:gd name="T15" fmla="*/ 0 h 69"/>
                <a:gd name="T16" fmla="*/ 138 w 187"/>
                <a:gd name="T17" fmla="*/ 0 h 69"/>
                <a:gd name="T18" fmla="*/ 142 w 187"/>
                <a:gd name="T19" fmla="*/ 7 h 69"/>
                <a:gd name="T20" fmla="*/ 144 w 187"/>
                <a:gd name="T21" fmla="*/ 11 h 69"/>
                <a:gd name="T22" fmla="*/ 151 w 187"/>
                <a:gd name="T23" fmla="*/ 20 h 69"/>
                <a:gd name="T24" fmla="*/ 164 w 187"/>
                <a:gd name="T25" fmla="*/ 20 h 69"/>
                <a:gd name="T26" fmla="*/ 171 w 187"/>
                <a:gd name="T27" fmla="*/ 18 h 69"/>
                <a:gd name="T28" fmla="*/ 182 w 187"/>
                <a:gd name="T29" fmla="*/ 27 h 69"/>
                <a:gd name="T30" fmla="*/ 187 w 187"/>
                <a:gd name="T31" fmla="*/ 33 h 69"/>
                <a:gd name="T32" fmla="*/ 185 w 187"/>
                <a:gd name="T33" fmla="*/ 38 h 69"/>
                <a:gd name="T34" fmla="*/ 182 w 187"/>
                <a:gd name="T35" fmla="*/ 49 h 69"/>
                <a:gd name="T36" fmla="*/ 171 w 187"/>
                <a:gd name="T37" fmla="*/ 47 h 69"/>
                <a:gd name="T38" fmla="*/ 160 w 187"/>
                <a:gd name="T39" fmla="*/ 53 h 69"/>
                <a:gd name="T40" fmla="*/ 144 w 187"/>
                <a:gd name="T41" fmla="*/ 49 h 69"/>
                <a:gd name="T42" fmla="*/ 111 w 187"/>
                <a:gd name="T43" fmla="*/ 56 h 69"/>
                <a:gd name="T44" fmla="*/ 102 w 187"/>
                <a:gd name="T45" fmla="*/ 56 h 69"/>
                <a:gd name="T46" fmla="*/ 98 w 187"/>
                <a:gd name="T47" fmla="*/ 60 h 69"/>
                <a:gd name="T48" fmla="*/ 76 w 187"/>
                <a:gd name="T49" fmla="*/ 64 h 69"/>
                <a:gd name="T50" fmla="*/ 56 w 187"/>
                <a:gd name="T51" fmla="*/ 64 h 69"/>
                <a:gd name="T52" fmla="*/ 87 w 187"/>
                <a:gd name="T53" fmla="*/ 56 h 69"/>
                <a:gd name="T54" fmla="*/ 87 w 187"/>
                <a:gd name="T55" fmla="*/ 49 h 69"/>
                <a:gd name="T56" fmla="*/ 76 w 187"/>
                <a:gd name="T57" fmla="*/ 49 h 69"/>
                <a:gd name="T58" fmla="*/ 60 w 187"/>
                <a:gd name="T59" fmla="*/ 47 h 69"/>
                <a:gd name="T60" fmla="*/ 49 w 187"/>
                <a:gd name="T61" fmla="*/ 40 h 69"/>
                <a:gd name="T62" fmla="*/ 38 w 187"/>
                <a:gd name="T63" fmla="*/ 49 h 69"/>
                <a:gd name="T64" fmla="*/ 31 w 187"/>
                <a:gd name="T65" fmla="*/ 47 h 69"/>
                <a:gd name="T66" fmla="*/ 13 w 187"/>
                <a:gd name="T67" fmla="*/ 44 h 69"/>
                <a:gd name="T68" fmla="*/ 0 w 187"/>
                <a:gd name="T69" fmla="*/ 42 h 69"/>
                <a:gd name="T70" fmla="*/ 9 w 187"/>
                <a:gd name="T71" fmla="*/ 33 h 69"/>
                <a:gd name="T72" fmla="*/ 11 w 187"/>
                <a:gd name="T73" fmla="*/ 22 h 69"/>
                <a:gd name="T74" fmla="*/ 20 w 187"/>
                <a:gd name="T75" fmla="*/ 20 h 69"/>
                <a:gd name="T76" fmla="*/ 27 w 187"/>
                <a:gd name="T77" fmla="*/ 18 h 69"/>
                <a:gd name="T78" fmla="*/ 20 w 187"/>
                <a:gd name="T79" fmla="*/ 13 h 69"/>
                <a:gd name="T80" fmla="*/ 31 w 187"/>
                <a:gd name="T81" fmla="*/ 11 h 69"/>
                <a:gd name="T82" fmla="*/ 42 w 187"/>
                <a:gd name="T83" fmla="*/ 7 h 69"/>
                <a:gd name="T84" fmla="*/ 60 w 187"/>
                <a:gd name="T85" fmla="*/ 11 h 69"/>
                <a:gd name="T86" fmla="*/ 62 w 187"/>
                <a:gd name="T87" fmla="*/ 16 h 69"/>
                <a:gd name="T88" fmla="*/ 64 w 187"/>
                <a:gd name="T89" fmla="*/ 18 h 69"/>
                <a:gd name="T90" fmla="*/ 73 w 187"/>
                <a:gd name="T91" fmla="*/ 18 h 69"/>
                <a:gd name="T92" fmla="*/ 69 w 187"/>
                <a:gd name="T93" fmla="*/ 29 h 69"/>
                <a:gd name="T94" fmla="*/ 76 w 187"/>
                <a:gd name="T95" fmla="*/ 24 h 69"/>
                <a:gd name="T96" fmla="*/ 84 w 187"/>
                <a:gd name="T97"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69">
                  <a:moveTo>
                    <a:pt x="84" y="22"/>
                  </a:moveTo>
                  <a:lnTo>
                    <a:pt x="84" y="22"/>
                  </a:lnTo>
                  <a:lnTo>
                    <a:pt x="84" y="27"/>
                  </a:lnTo>
                  <a:lnTo>
                    <a:pt x="87" y="29"/>
                  </a:lnTo>
                  <a:lnTo>
                    <a:pt x="98" y="31"/>
                  </a:lnTo>
                  <a:lnTo>
                    <a:pt x="113" y="33"/>
                  </a:lnTo>
                  <a:lnTo>
                    <a:pt x="118" y="36"/>
                  </a:lnTo>
                  <a:lnTo>
                    <a:pt x="122" y="38"/>
                  </a:lnTo>
                  <a:lnTo>
                    <a:pt x="122" y="38"/>
                  </a:lnTo>
                  <a:lnTo>
                    <a:pt x="122" y="31"/>
                  </a:lnTo>
                  <a:lnTo>
                    <a:pt x="122" y="29"/>
                  </a:lnTo>
                  <a:lnTo>
                    <a:pt x="116" y="22"/>
                  </a:lnTo>
                  <a:lnTo>
                    <a:pt x="111" y="20"/>
                  </a:lnTo>
                  <a:lnTo>
                    <a:pt x="122" y="18"/>
                  </a:lnTo>
                  <a:lnTo>
                    <a:pt x="122" y="18"/>
                  </a:lnTo>
                  <a:lnTo>
                    <a:pt x="122" y="13"/>
                  </a:lnTo>
                  <a:lnTo>
                    <a:pt x="122" y="11"/>
                  </a:lnTo>
                  <a:lnTo>
                    <a:pt x="116" y="11"/>
                  </a:lnTo>
                  <a:lnTo>
                    <a:pt x="111" y="9"/>
                  </a:lnTo>
                  <a:lnTo>
                    <a:pt x="109" y="7"/>
                  </a:lnTo>
                  <a:lnTo>
                    <a:pt x="111" y="2"/>
                  </a:lnTo>
                  <a:lnTo>
                    <a:pt x="111" y="2"/>
                  </a:lnTo>
                  <a:lnTo>
                    <a:pt x="118" y="2"/>
                  </a:lnTo>
                  <a:lnTo>
                    <a:pt x="124" y="0"/>
                  </a:lnTo>
                  <a:lnTo>
                    <a:pt x="129" y="0"/>
                  </a:lnTo>
                  <a:lnTo>
                    <a:pt x="138" y="0"/>
                  </a:lnTo>
                  <a:lnTo>
                    <a:pt x="138" y="0"/>
                  </a:lnTo>
                  <a:lnTo>
                    <a:pt x="136" y="4"/>
                  </a:lnTo>
                  <a:lnTo>
                    <a:pt x="140" y="4"/>
                  </a:lnTo>
                  <a:lnTo>
                    <a:pt x="142" y="7"/>
                  </a:lnTo>
                  <a:lnTo>
                    <a:pt x="144" y="7"/>
                  </a:lnTo>
                  <a:lnTo>
                    <a:pt x="144" y="7"/>
                  </a:lnTo>
                  <a:lnTo>
                    <a:pt x="144" y="11"/>
                  </a:lnTo>
                  <a:lnTo>
                    <a:pt x="144" y="16"/>
                  </a:lnTo>
                  <a:lnTo>
                    <a:pt x="144" y="16"/>
                  </a:lnTo>
                  <a:lnTo>
                    <a:pt x="151" y="20"/>
                  </a:lnTo>
                  <a:lnTo>
                    <a:pt x="160" y="27"/>
                  </a:lnTo>
                  <a:lnTo>
                    <a:pt x="160" y="27"/>
                  </a:lnTo>
                  <a:lnTo>
                    <a:pt x="164" y="20"/>
                  </a:lnTo>
                  <a:lnTo>
                    <a:pt x="167" y="18"/>
                  </a:lnTo>
                  <a:lnTo>
                    <a:pt x="171" y="18"/>
                  </a:lnTo>
                  <a:lnTo>
                    <a:pt x="171" y="18"/>
                  </a:lnTo>
                  <a:lnTo>
                    <a:pt x="176" y="20"/>
                  </a:lnTo>
                  <a:lnTo>
                    <a:pt x="178" y="20"/>
                  </a:lnTo>
                  <a:lnTo>
                    <a:pt x="182" y="27"/>
                  </a:lnTo>
                  <a:lnTo>
                    <a:pt x="182" y="27"/>
                  </a:lnTo>
                  <a:lnTo>
                    <a:pt x="185" y="29"/>
                  </a:lnTo>
                  <a:lnTo>
                    <a:pt x="187" y="33"/>
                  </a:lnTo>
                  <a:lnTo>
                    <a:pt x="187" y="33"/>
                  </a:lnTo>
                  <a:lnTo>
                    <a:pt x="185" y="36"/>
                  </a:lnTo>
                  <a:lnTo>
                    <a:pt x="185" y="38"/>
                  </a:lnTo>
                  <a:lnTo>
                    <a:pt x="185" y="42"/>
                  </a:lnTo>
                  <a:lnTo>
                    <a:pt x="182" y="49"/>
                  </a:lnTo>
                  <a:lnTo>
                    <a:pt x="182" y="49"/>
                  </a:lnTo>
                  <a:lnTo>
                    <a:pt x="180" y="47"/>
                  </a:lnTo>
                  <a:lnTo>
                    <a:pt x="178" y="44"/>
                  </a:lnTo>
                  <a:lnTo>
                    <a:pt x="171" y="47"/>
                  </a:lnTo>
                  <a:lnTo>
                    <a:pt x="167" y="51"/>
                  </a:lnTo>
                  <a:lnTo>
                    <a:pt x="160" y="53"/>
                  </a:lnTo>
                  <a:lnTo>
                    <a:pt x="160" y="53"/>
                  </a:lnTo>
                  <a:lnTo>
                    <a:pt x="156" y="53"/>
                  </a:lnTo>
                  <a:lnTo>
                    <a:pt x="153" y="51"/>
                  </a:lnTo>
                  <a:lnTo>
                    <a:pt x="144" y="49"/>
                  </a:lnTo>
                  <a:lnTo>
                    <a:pt x="144" y="49"/>
                  </a:lnTo>
                  <a:lnTo>
                    <a:pt x="127" y="51"/>
                  </a:lnTo>
                  <a:lnTo>
                    <a:pt x="111" y="56"/>
                  </a:lnTo>
                  <a:lnTo>
                    <a:pt x="111" y="56"/>
                  </a:lnTo>
                  <a:lnTo>
                    <a:pt x="107" y="56"/>
                  </a:lnTo>
                  <a:lnTo>
                    <a:pt x="102" y="56"/>
                  </a:lnTo>
                  <a:lnTo>
                    <a:pt x="102" y="56"/>
                  </a:lnTo>
                  <a:lnTo>
                    <a:pt x="100" y="58"/>
                  </a:lnTo>
                  <a:lnTo>
                    <a:pt x="98" y="60"/>
                  </a:lnTo>
                  <a:lnTo>
                    <a:pt x="91" y="60"/>
                  </a:lnTo>
                  <a:lnTo>
                    <a:pt x="91" y="60"/>
                  </a:lnTo>
                  <a:lnTo>
                    <a:pt x="76" y="64"/>
                  </a:lnTo>
                  <a:lnTo>
                    <a:pt x="53" y="69"/>
                  </a:lnTo>
                  <a:lnTo>
                    <a:pt x="53" y="69"/>
                  </a:lnTo>
                  <a:lnTo>
                    <a:pt x="56" y="64"/>
                  </a:lnTo>
                  <a:lnTo>
                    <a:pt x="58" y="60"/>
                  </a:lnTo>
                  <a:lnTo>
                    <a:pt x="67" y="58"/>
                  </a:lnTo>
                  <a:lnTo>
                    <a:pt x="87" y="56"/>
                  </a:lnTo>
                  <a:lnTo>
                    <a:pt x="87" y="56"/>
                  </a:lnTo>
                  <a:lnTo>
                    <a:pt x="87" y="51"/>
                  </a:lnTo>
                  <a:lnTo>
                    <a:pt x="87" y="49"/>
                  </a:lnTo>
                  <a:lnTo>
                    <a:pt x="84" y="47"/>
                  </a:lnTo>
                  <a:lnTo>
                    <a:pt x="82" y="47"/>
                  </a:lnTo>
                  <a:lnTo>
                    <a:pt x="76" y="49"/>
                  </a:lnTo>
                  <a:lnTo>
                    <a:pt x="69" y="49"/>
                  </a:lnTo>
                  <a:lnTo>
                    <a:pt x="69" y="49"/>
                  </a:lnTo>
                  <a:lnTo>
                    <a:pt x="60" y="47"/>
                  </a:lnTo>
                  <a:lnTo>
                    <a:pt x="53" y="42"/>
                  </a:lnTo>
                  <a:lnTo>
                    <a:pt x="53" y="42"/>
                  </a:lnTo>
                  <a:lnTo>
                    <a:pt x="49" y="40"/>
                  </a:lnTo>
                  <a:lnTo>
                    <a:pt x="44" y="44"/>
                  </a:lnTo>
                  <a:lnTo>
                    <a:pt x="42" y="47"/>
                  </a:lnTo>
                  <a:lnTo>
                    <a:pt x="38" y="49"/>
                  </a:lnTo>
                  <a:lnTo>
                    <a:pt x="38" y="49"/>
                  </a:lnTo>
                  <a:lnTo>
                    <a:pt x="36" y="49"/>
                  </a:lnTo>
                  <a:lnTo>
                    <a:pt x="31" y="47"/>
                  </a:lnTo>
                  <a:lnTo>
                    <a:pt x="27" y="44"/>
                  </a:lnTo>
                  <a:lnTo>
                    <a:pt x="27" y="44"/>
                  </a:lnTo>
                  <a:lnTo>
                    <a:pt x="13" y="44"/>
                  </a:lnTo>
                  <a:lnTo>
                    <a:pt x="7" y="44"/>
                  </a:lnTo>
                  <a:lnTo>
                    <a:pt x="0" y="42"/>
                  </a:lnTo>
                  <a:lnTo>
                    <a:pt x="0" y="42"/>
                  </a:lnTo>
                  <a:lnTo>
                    <a:pt x="2" y="38"/>
                  </a:lnTo>
                  <a:lnTo>
                    <a:pt x="4" y="36"/>
                  </a:lnTo>
                  <a:lnTo>
                    <a:pt x="9" y="33"/>
                  </a:lnTo>
                  <a:lnTo>
                    <a:pt x="9" y="33"/>
                  </a:lnTo>
                  <a:lnTo>
                    <a:pt x="9" y="27"/>
                  </a:lnTo>
                  <a:lnTo>
                    <a:pt x="11" y="22"/>
                  </a:lnTo>
                  <a:lnTo>
                    <a:pt x="11" y="22"/>
                  </a:lnTo>
                  <a:lnTo>
                    <a:pt x="16" y="20"/>
                  </a:lnTo>
                  <a:lnTo>
                    <a:pt x="20" y="20"/>
                  </a:lnTo>
                  <a:lnTo>
                    <a:pt x="24" y="20"/>
                  </a:lnTo>
                  <a:lnTo>
                    <a:pt x="27" y="18"/>
                  </a:lnTo>
                  <a:lnTo>
                    <a:pt x="27" y="18"/>
                  </a:lnTo>
                  <a:lnTo>
                    <a:pt x="27" y="16"/>
                  </a:lnTo>
                  <a:lnTo>
                    <a:pt x="22" y="16"/>
                  </a:lnTo>
                  <a:lnTo>
                    <a:pt x="20" y="13"/>
                  </a:lnTo>
                  <a:lnTo>
                    <a:pt x="22" y="11"/>
                  </a:lnTo>
                  <a:lnTo>
                    <a:pt x="22" y="11"/>
                  </a:lnTo>
                  <a:lnTo>
                    <a:pt x="31" y="11"/>
                  </a:lnTo>
                  <a:lnTo>
                    <a:pt x="31" y="11"/>
                  </a:lnTo>
                  <a:lnTo>
                    <a:pt x="38" y="9"/>
                  </a:lnTo>
                  <a:lnTo>
                    <a:pt x="42" y="7"/>
                  </a:lnTo>
                  <a:lnTo>
                    <a:pt x="42" y="7"/>
                  </a:lnTo>
                  <a:lnTo>
                    <a:pt x="51" y="9"/>
                  </a:lnTo>
                  <a:lnTo>
                    <a:pt x="60" y="11"/>
                  </a:lnTo>
                  <a:lnTo>
                    <a:pt x="60" y="11"/>
                  </a:lnTo>
                  <a:lnTo>
                    <a:pt x="62" y="13"/>
                  </a:lnTo>
                  <a:lnTo>
                    <a:pt x="62" y="16"/>
                  </a:lnTo>
                  <a:lnTo>
                    <a:pt x="62" y="16"/>
                  </a:lnTo>
                  <a:lnTo>
                    <a:pt x="64" y="18"/>
                  </a:lnTo>
                  <a:lnTo>
                    <a:pt x="64" y="18"/>
                  </a:lnTo>
                  <a:lnTo>
                    <a:pt x="69" y="18"/>
                  </a:lnTo>
                  <a:lnTo>
                    <a:pt x="73" y="18"/>
                  </a:lnTo>
                  <a:lnTo>
                    <a:pt x="73" y="18"/>
                  </a:lnTo>
                  <a:lnTo>
                    <a:pt x="73" y="22"/>
                  </a:lnTo>
                  <a:lnTo>
                    <a:pt x="71" y="27"/>
                  </a:lnTo>
                  <a:lnTo>
                    <a:pt x="69" y="29"/>
                  </a:lnTo>
                  <a:lnTo>
                    <a:pt x="73" y="29"/>
                  </a:lnTo>
                  <a:lnTo>
                    <a:pt x="73" y="29"/>
                  </a:lnTo>
                  <a:lnTo>
                    <a:pt x="76" y="24"/>
                  </a:lnTo>
                  <a:lnTo>
                    <a:pt x="80" y="22"/>
                  </a:lnTo>
                  <a:lnTo>
                    <a:pt x="84" y="22"/>
                  </a:lnTo>
                  <a:lnTo>
                    <a:pt x="8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1277938" y="2711450"/>
              <a:ext cx="236538" cy="147638"/>
            </a:xfrm>
            <a:custGeom>
              <a:avLst/>
              <a:gdLst>
                <a:gd name="T0" fmla="*/ 20 w 149"/>
                <a:gd name="T1" fmla="*/ 0 h 93"/>
                <a:gd name="T2" fmla="*/ 69 w 149"/>
                <a:gd name="T3" fmla="*/ 2 h 93"/>
                <a:gd name="T4" fmla="*/ 84 w 149"/>
                <a:gd name="T5" fmla="*/ 5 h 93"/>
                <a:gd name="T6" fmla="*/ 91 w 149"/>
                <a:gd name="T7" fmla="*/ 5 h 93"/>
                <a:gd name="T8" fmla="*/ 96 w 149"/>
                <a:gd name="T9" fmla="*/ 7 h 93"/>
                <a:gd name="T10" fmla="*/ 102 w 149"/>
                <a:gd name="T11" fmla="*/ 7 h 93"/>
                <a:gd name="T12" fmla="*/ 107 w 149"/>
                <a:gd name="T13" fmla="*/ 9 h 93"/>
                <a:gd name="T14" fmla="*/ 111 w 149"/>
                <a:gd name="T15" fmla="*/ 9 h 93"/>
                <a:gd name="T16" fmla="*/ 122 w 149"/>
                <a:gd name="T17" fmla="*/ 9 h 93"/>
                <a:gd name="T18" fmla="*/ 122 w 149"/>
                <a:gd name="T19" fmla="*/ 11 h 93"/>
                <a:gd name="T20" fmla="*/ 125 w 149"/>
                <a:gd name="T21" fmla="*/ 11 h 93"/>
                <a:gd name="T22" fmla="*/ 138 w 149"/>
                <a:gd name="T23" fmla="*/ 16 h 93"/>
                <a:gd name="T24" fmla="*/ 147 w 149"/>
                <a:gd name="T25" fmla="*/ 25 h 93"/>
                <a:gd name="T26" fmla="*/ 149 w 149"/>
                <a:gd name="T27" fmla="*/ 27 h 93"/>
                <a:gd name="T28" fmla="*/ 113 w 149"/>
                <a:gd name="T29" fmla="*/ 36 h 93"/>
                <a:gd name="T30" fmla="*/ 111 w 149"/>
                <a:gd name="T31" fmla="*/ 36 h 93"/>
                <a:gd name="T32" fmla="*/ 111 w 149"/>
                <a:gd name="T33" fmla="*/ 40 h 93"/>
                <a:gd name="T34" fmla="*/ 111 w 149"/>
                <a:gd name="T35" fmla="*/ 42 h 93"/>
                <a:gd name="T36" fmla="*/ 107 w 149"/>
                <a:gd name="T37" fmla="*/ 40 h 93"/>
                <a:gd name="T38" fmla="*/ 102 w 149"/>
                <a:gd name="T39" fmla="*/ 38 h 93"/>
                <a:gd name="T40" fmla="*/ 100 w 149"/>
                <a:gd name="T41" fmla="*/ 40 h 93"/>
                <a:gd name="T42" fmla="*/ 98 w 149"/>
                <a:gd name="T43" fmla="*/ 42 h 93"/>
                <a:gd name="T44" fmla="*/ 100 w 149"/>
                <a:gd name="T45" fmla="*/ 47 h 93"/>
                <a:gd name="T46" fmla="*/ 102 w 149"/>
                <a:gd name="T47" fmla="*/ 47 h 93"/>
                <a:gd name="T48" fmla="*/ 98 w 149"/>
                <a:gd name="T49" fmla="*/ 49 h 93"/>
                <a:gd name="T50" fmla="*/ 96 w 149"/>
                <a:gd name="T51" fmla="*/ 49 h 93"/>
                <a:gd name="T52" fmla="*/ 96 w 149"/>
                <a:gd name="T53" fmla="*/ 53 h 93"/>
                <a:gd name="T54" fmla="*/ 96 w 149"/>
                <a:gd name="T55" fmla="*/ 58 h 93"/>
                <a:gd name="T56" fmla="*/ 87 w 149"/>
                <a:gd name="T57" fmla="*/ 58 h 93"/>
                <a:gd name="T58" fmla="*/ 84 w 149"/>
                <a:gd name="T59" fmla="*/ 62 h 93"/>
                <a:gd name="T60" fmla="*/ 80 w 149"/>
                <a:gd name="T61" fmla="*/ 65 h 93"/>
                <a:gd name="T62" fmla="*/ 80 w 149"/>
                <a:gd name="T63" fmla="*/ 80 h 93"/>
                <a:gd name="T64" fmla="*/ 73 w 149"/>
                <a:gd name="T65" fmla="*/ 80 h 93"/>
                <a:gd name="T66" fmla="*/ 60 w 149"/>
                <a:gd name="T67" fmla="*/ 89 h 93"/>
                <a:gd name="T68" fmla="*/ 51 w 149"/>
                <a:gd name="T69" fmla="*/ 93 h 93"/>
                <a:gd name="T70" fmla="*/ 33 w 149"/>
                <a:gd name="T71" fmla="*/ 91 h 93"/>
                <a:gd name="T72" fmla="*/ 33 w 149"/>
                <a:gd name="T73" fmla="*/ 85 h 93"/>
                <a:gd name="T74" fmla="*/ 29 w 149"/>
                <a:gd name="T75" fmla="*/ 76 h 93"/>
                <a:gd name="T76" fmla="*/ 11 w 149"/>
                <a:gd name="T77" fmla="*/ 71 h 93"/>
                <a:gd name="T78" fmla="*/ 0 w 149"/>
                <a:gd name="T79" fmla="*/ 69 h 93"/>
                <a:gd name="T80" fmla="*/ 4 w 149"/>
                <a:gd name="T81" fmla="*/ 65 h 93"/>
                <a:gd name="T82" fmla="*/ 11 w 149"/>
                <a:gd name="T83" fmla="*/ 62 h 93"/>
                <a:gd name="T84" fmla="*/ 11 w 149"/>
                <a:gd name="T85" fmla="*/ 53 h 93"/>
                <a:gd name="T86" fmla="*/ 16 w 149"/>
                <a:gd name="T87" fmla="*/ 53 h 93"/>
                <a:gd name="T88" fmla="*/ 13 w 149"/>
                <a:gd name="T89" fmla="*/ 47 h 93"/>
                <a:gd name="T90" fmla="*/ 11 w 149"/>
                <a:gd name="T91" fmla="*/ 38 h 93"/>
                <a:gd name="T92" fmla="*/ 16 w 149"/>
                <a:gd name="T93" fmla="*/ 40 h 93"/>
                <a:gd name="T94" fmla="*/ 20 w 149"/>
                <a:gd name="T95" fmla="*/ 36 h 93"/>
                <a:gd name="T96" fmla="*/ 20 w 149"/>
                <a:gd name="T97" fmla="*/ 31 h 93"/>
                <a:gd name="T98" fmla="*/ 27 w 149"/>
                <a:gd name="T99" fmla="*/ 27 h 93"/>
                <a:gd name="T100" fmla="*/ 27 w 149"/>
                <a:gd name="T101" fmla="*/ 20 h 93"/>
                <a:gd name="T102" fmla="*/ 27 w 149"/>
                <a:gd name="T103" fmla="*/ 13 h 93"/>
                <a:gd name="T104" fmla="*/ 18 w 149"/>
                <a:gd name="T105" fmla="*/ 9 h 93"/>
                <a:gd name="T106" fmla="*/ 20 w 149"/>
                <a:gd name="T10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93">
                  <a:moveTo>
                    <a:pt x="20" y="0"/>
                  </a:moveTo>
                  <a:lnTo>
                    <a:pt x="20" y="0"/>
                  </a:lnTo>
                  <a:lnTo>
                    <a:pt x="53" y="0"/>
                  </a:lnTo>
                  <a:lnTo>
                    <a:pt x="69" y="2"/>
                  </a:lnTo>
                  <a:lnTo>
                    <a:pt x="84" y="5"/>
                  </a:lnTo>
                  <a:lnTo>
                    <a:pt x="84" y="5"/>
                  </a:lnTo>
                  <a:lnTo>
                    <a:pt x="87" y="5"/>
                  </a:lnTo>
                  <a:lnTo>
                    <a:pt x="91" y="5"/>
                  </a:lnTo>
                  <a:lnTo>
                    <a:pt x="91" y="5"/>
                  </a:lnTo>
                  <a:lnTo>
                    <a:pt x="96" y="7"/>
                  </a:lnTo>
                  <a:lnTo>
                    <a:pt x="98" y="7"/>
                  </a:lnTo>
                  <a:lnTo>
                    <a:pt x="102" y="7"/>
                  </a:lnTo>
                  <a:lnTo>
                    <a:pt x="107" y="9"/>
                  </a:lnTo>
                  <a:lnTo>
                    <a:pt x="107" y="9"/>
                  </a:lnTo>
                  <a:lnTo>
                    <a:pt x="109" y="11"/>
                  </a:lnTo>
                  <a:lnTo>
                    <a:pt x="111" y="9"/>
                  </a:lnTo>
                  <a:lnTo>
                    <a:pt x="113" y="7"/>
                  </a:lnTo>
                  <a:lnTo>
                    <a:pt x="122" y="9"/>
                  </a:lnTo>
                  <a:lnTo>
                    <a:pt x="122" y="9"/>
                  </a:lnTo>
                  <a:lnTo>
                    <a:pt x="122" y="11"/>
                  </a:lnTo>
                  <a:lnTo>
                    <a:pt x="125" y="11"/>
                  </a:lnTo>
                  <a:lnTo>
                    <a:pt x="125" y="11"/>
                  </a:lnTo>
                  <a:lnTo>
                    <a:pt x="125" y="11"/>
                  </a:lnTo>
                  <a:lnTo>
                    <a:pt x="138" y="16"/>
                  </a:lnTo>
                  <a:lnTo>
                    <a:pt x="145" y="20"/>
                  </a:lnTo>
                  <a:lnTo>
                    <a:pt x="147" y="25"/>
                  </a:lnTo>
                  <a:lnTo>
                    <a:pt x="149" y="27"/>
                  </a:lnTo>
                  <a:lnTo>
                    <a:pt x="149" y="27"/>
                  </a:lnTo>
                  <a:lnTo>
                    <a:pt x="129" y="31"/>
                  </a:lnTo>
                  <a:lnTo>
                    <a:pt x="113" y="36"/>
                  </a:lnTo>
                  <a:lnTo>
                    <a:pt x="113" y="36"/>
                  </a:lnTo>
                  <a:lnTo>
                    <a:pt x="111" y="36"/>
                  </a:lnTo>
                  <a:lnTo>
                    <a:pt x="111" y="38"/>
                  </a:lnTo>
                  <a:lnTo>
                    <a:pt x="111" y="40"/>
                  </a:lnTo>
                  <a:lnTo>
                    <a:pt x="111" y="42"/>
                  </a:lnTo>
                  <a:lnTo>
                    <a:pt x="111" y="42"/>
                  </a:lnTo>
                  <a:lnTo>
                    <a:pt x="109" y="42"/>
                  </a:lnTo>
                  <a:lnTo>
                    <a:pt x="107" y="40"/>
                  </a:lnTo>
                  <a:lnTo>
                    <a:pt x="105" y="38"/>
                  </a:lnTo>
                  <a:lnTo>
                    <a:pt x="102" y="38"/>
                  </a:lnTo>
                  <a:lnTo>
                    <a:pt x="102" y="38"/>
                  </a:lnTo>
                  <a:lnTo>
                    <a:pt x="100" y="40"/>
                  </a:lnTo>
                  <a:lnTo>
                    <a:pt x="100" y="42"/>
                  </a:lnTo>
                  <a:lnTo>
                    <a:pt x="98" y="42"/>
                  </a:lnTo>
                  <a:lnTo>
                    <a:pt x="98" y="42"/>
                  </a:lnTo>
                  <a:lnTo>
                    <a:pt x="100" y="47"/>
                  </a:lnTo>
                  <a:lnTo>
                    <a:pt x="102" y="47"/>
                  </a:lnTo>
                  <a:lnTo>
                    <a:pt x="102" y="47"/>
                  </a:lnTo>
                  <a:lnTo>
                    <a:pt x="100" y="49"/>
                  </a:lnTo>
                  <a:lnTo>
                    <a:pt x="98" y="49"/>
                  </a:lnTo>
                  <a:lnTo>
                    <a:pt x="98" y="49"/>
                  </a:lnTo>
                  <a:lnTo>
                    <a:pt x="96" y="49"/>
                  </a:lnTo>
                  <a:lnTo>
                    <a:pt x="96" y="49"/>
                  </a:lnTo>
                  <a:lnTo>
                    <a:pt x="96" y="53"/>
                  </a:lnTo>
                  <a:lnTo>
                    <a:pt x="96" y="58"/>
                  </a:lnTo>
                  <a:lnTo>
                    <a:pt x="96" y="58"/>
                  </a:lnTo>
                  <a:lnTo>
                    <a:pt x="91" y="58"/>
                  </a:lnTo>
                  <a:lnTo>
                    <a:pt x="87" y="58"/>
                  </a:lnTo>
                  <a:lnTo>
                    <a:pt x="87" y="58"/>
                  </a:lnTo>
                  <a:lnTo>
                    <a:pt x="84" y="62"/>
                  </a:lnTo>
                  <a:lnTo>
                    <a:pt x="82" y="65"/>
                  </a:lnTo>
                  <a:lnTo>
                    <a:pt x="80" y="65"/>
                  </a:lnTo>
                  <a:lnTo>
                    <a:pt x="80" y="65"/>
                  </a:lnTo>
                  <a:lnTo>
                    <a:pt x="80" y="80"/>
                  </a:lnTo>
                  <a:lnTo>
                    <a:pt x="80" y="80"/>
                  </a:lnTo>
                  <a:lnTo>
                    <a:pt x="73" y="80"/>
                  </a:lnTo>
                  <a:lnTo>
                    <a:pt x="69" y="82"/>
                  </a:lnTo>
                  <a:lnTo>
                    <a:pt x="60" y="89"/>
                  </a:lnTo>
                  <a:lnTo>
                    <a:pt x="56" y="91"/>
                  </a:lnTo>
                  <a:lnTo>
                    <a:pt x="51" y="93"/>
                  </a:lnTo>
                  <a:lnTo>
                    <a:pt x="44" y="93"/>
                  </a:lnTo>
                  <a:lnTo>
                    <a:pt x="33" y="91"/>
                  </a:lnTo>
                  <a:lnTo>
                    <a:pt x="33" y="91"/>
                  </a:lnTo>
                  <a:lnTo>
                    <a:pt x="33" y="85"/>
                  </a:lnTo>
                  <a:lnTo>
                    <a:pt x="33" y="80"/>
                  </a:lnTo>
                  <a:lnTo>
                    <a:pt x="29" y="76"/>
                  </a:lnTo>
                  <a:lnTo>
                    <a:pt x="24" y="73"/>
                  </a:lnTo>
                  <a:lnTo>
                    <a:pt x="11" y="71"/>
                  </a:lnTo>
                  <a:lnTo>
                    <a:pt x="0" y="69"/>
                  </a:lnTo>
                  <a:lnTo>
                    <a:pt x="0" y="69"/>
                  </a:lnTo>
                  <a:lnTo>
                    <a:pt x="2" y="67"/>
                  </a:lnTo>
                  <a:lnTo>
                    <a:pt x="4" y="65"/>
                  </a:lnTo>
                  <a:lnTo>
                    <a:pt x="11" y="62"/>
                  </a:lnTo>
                  <a:lnTo>
                    <a:pt x="11" y="62"/>
                  </a:lnTo>
                  <a:lnTo>
                    <a:pt x="9" y="56"/>
                  </a:lnTo>
                  <a:lnTo>
                    <a:pt x="11" y="53"/>
                  </a:lnTo>
                  <a:lnTo>
                    <a:pt x="16" y="53"/>
                  </a:lnTo>
                  <a:lnTo>
                    <a:pt x="16" y="53"/>
                  </a:lnTo>
                  <a:lnTo>
                    <a:pt x="16" y="49"/>
                  </a:lnTo>
                  <a:lnTo>
                    <a:pt x="13" y="47"/>
                  </a:lnTo>
                  <a:lnTo>
                    <a:pt x="11" y="42"/>
                  </a:lnTo>
                  <a:lnTo>
                    <a:pt x="11" y="38"/>
                  </a:lnTo>
                  <a:lnTo>
                    <a:pt x="11" y="38"/>
                  </a:lnTo>
                  <a:lnTo>
                    <a:pt x="16" y="40"/>
                  </a:lnTo>
                  <a:lnTo>
                    <a:pt x="18" y="40"/>
                  </a:lnTo>
                  <a:lnTo>
                    <a:pt x="20" y="36"/>
                  </a:lnTo>
                  <a:lnTo>
                    <a:pt x="20" y="36"/>
                  </a:lnTo>
                  <a:lnTo>
                    <a:pt x="20" y="31"/>
                  </a:lnTo>
                  <a:lnTo>
                    <a:pt x="22" y="29"/>
                  </a:lnTo>
                  <a:lnTo>
                    <a:pt x="27" y="27"/>
                  </a:lnTo>
                  <a:lnTo>
                    <a:pt x="27" y="20"/>
                  </a:lnTo>
                  <a:lnTo>
                    <a:pt x="27" y="20"/>
                  </a:lnTo>
                  <a:lnTo>
                    <a:pt x="27" y="16"/>
                  </a:lnTo>
                  <a:lnTo>
                    <a:pt x="27" y="13"/>
                  </a:lnTo>
                  <a:lnTo>
                    <a:pt x="22" y="11"/>
                  </a:lnTo>
                  <a:lnTo>
                    <a:pt x="18" y="9"/>
                  </a:lnTo>
                  <a:lnTo>
                    <a:pt x="18" y="5"/>
                  </a:lnTo>
                  <a:lnTo>
                    <a:pt x="20"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1754188" y="2743200"/>
              <a:ext cx="49213" cy="34925"/>
            </a:xfrm>
            <a:custGeom>
              <a:avLst/>
              <a:gdLst>
                <a:gd name="T0" fmla="*/ 5 w 31"/>
                <a:gd name="T1" fmla="*/ 0 h 22"/>
                <a:gd name="T2" fmla="*/ 5 w 31"/>
                <a:gd name="T3" fmla="*/ 0 h 22"/>
                <a:gd name="T4" fmla="*/ 27 w 31"/>
                <a:gd name="T5" fmla="*/ 0 h 22"/>
                <a:gd name="T6" fmla="*/ 27 w 31"/>
                <a:gd name="T7" fmla="*/ 0 h 22"/>
                <a:gd name="T8" fmla="*/ 27 w 31"/>
                <a:gd name="T9" fmla="*/ 5 h 22"/>
                <a:gd name="T10" fmla="*/ 29 w 31"/>
                <a:gd name="T11" fmla="*/ 7 h 22"/>
                <a:gd name="T12" fmla="*/ 31 w 31"/>
                <a:gd name="T13" fmla="*/ 11 h 22"/>
                <a:gd name="T14" fmla="*/ 31 w 31"/>
                <a:gd name="T15" fmla="*/ 16 h 22"/>
                <a:gd name="T16" fmla="*/ 31 w 31"/>
                <a:gd name="T17" fmla="*/ 16 h 22"/>
                <a:gd name="T18" fmla="*/ 27 w 31"/>
                <a:gd name="T19" fmla="*/ 16 h 22"/>
                <a:gd name="T20" fmla="*/ 25 w 31"/>
                <a:gd name="T21" fmla="*/ 16 h 22"/>
                <a:gd name="T22" fmla="*/ 22 w 31"/>
                <a:gd name="T23" fmla="*/ 22 h 22"/>
                <a:gd name="T24" fmla="*/ 22 w 31"/>
                <a:gd name="T25" fmla="*/ 22 h 22"/>
                <a:gd name="T26" fmla="*/ 14 w 31"/>
                <a:gd name="T27" fmla="*/ 13 h 22"/>
                <a:gd name="T28" fmla="*/ 9 w 31"/>
                <a:gd name="T29" fmla="*/ 11 h 22"/>
                <a:gd name="T30" fmla="*/ 0 w 31"/>
                <a:gd name="T31" fmla="*/ 11 h 22"/>
                <a:gd name="T32" fmla="*/ 0 w 31"/>
                <a:gd name="T33" fmla="*/ 11 h 22"/>
                <a:gd name="T34" fmla="*/ 2 w 31"/>
                <a:gd name="T35" fmla="*/ 7 h 22"/>
                <a:gd name="T36" fmla="*/ 5 w 31"/>
                <a:gd name="T37" fmla="*/ 0 h 22"/>
                <a:gd name="T38" fmla="*/ 5 w 31"/>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2">
                  <a:moveTo>
                    <a:pt x="5" y="0"/>
                  </a:moveTo>
                  <a:lnTo>
                    <a:pt x="5" y="0"/>
                  </a:lnTo>
                  <a:lnTo>
                    <a:pt x="27" y="0"/>
                  </a:lnTo>
                  <a:lnTo>
                    <a:pt x="27" y="0"/>
                  </a:lnTo>
                  <a:lnTo>
                    <a:pt x="27" y="5"/>
                  </a:lnTo>
                  <a:lnTo>
                    <a:pt x="29" y="7"/>
                  </a:lnTo>
                  <a:lnTo>
                    <a:pt x="31" y="11"/>
                  </a:lnTo>
                  <a:lnTo>
                    <a:pt x="31" y="16"/>
                  </a:lnTo>
                  <a:lnTo>
                    <a:pt x="31" y="16"/>
                  </a:lnTo>
                  <a:lnTo>
                    <a:pt x="27" y="16"/>
                  </a:lnTo>
                  <a:lnTo>
                    <a:pt x="25" y="16"/>
                  </a:lnTo>
                  <a:lnTo>
                    <a:pt x="22" y="22"/>
                  </a:lnTo>
                  <a:lnTo>
                    <a:pt x="22" y="22"/>
                  </a:lnTo>
                  <a:lnTo>
                    <a:pt x="14" y="13"/>
                  </a:lnTo>
                  <a:lnTo>
                    <a:pt x="9" y="11"/>
                  </a:lnTo>
                  <a:lnTo>
                    <a:pt x="0" y="11"/>
                  </a:lnTo>
                  <a:lnTo>
                    <a:pt x="0" y="11"/>
                  </a:lnTo>
                  <a:lnTo>
                    <a:pt x="2" y="7"/>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2019300" y="2725738"/>
              <a:ext cx="109538" cy="84138"/>
            </a:xfrm>
            <a:custGeom>
              <a:avLst/>
              <a:gdLst>
                <a:gd name="T0" fmla="*/ 64 w 69"/>
                <a:gd name="T1" fmla="*/ 2 h 53"/>
                <a:gd name="T2" fmla="*/ 64 w 69"/>
                <a:gd name="T3" fmla="*/ 2 h 53"/>
                <a:gd name="T4" fmla="*/ 69 w 69"/>
                <a:gd name="T5" fmla="*/ 4 h 53"/>
                <a:gd name="T6" fmla="*/ 69 w 69"/>
                <a:gd name="T7" fmla="*/ 4 h 53"/>
                <a:gd name="T8" fmla="*/ 69 w 69"/>
                <a:gd name="T9" fmla="*/ 11 h 53"/>
                <a:gd name="T10" fmla="*/ 69 w 69"/>
                <a:gd name="T11" fmla="*/ 16 h 53"/>
                <a:gd name="T12" fmla="*/ 69 w 69"/>
                <a:gd name="T13" fmla="*/ 22 h 53"/>
                <a:gd name="T14" fmla="*/ 69 w 69"/>
                <a:gd name="T15" fmla="*/ 22 h 53"/>
                <a:gd name="T16" fmla="*/ 64 w 69"/>
                <a:gd name="T17" fmla="*/ 22 h 53"/>
                <a:gd name="T18" fmla="*/ 62 w 69"/>
                <a:gd name="T19" fmla="*/ 24 h 53"/>
                <a:gd name="T20" fmla="*/ 62 w 69"/>
                <a:gd name="T21" fmla="*/ 29 h 53"/>
                <a:gd name="T22" fmla="*/ 62 w 69"/>
                <a:gd name="T23" fmla="*/ 29 h 53"/>
                <a:gd name="T24" fmla="*/ 58 w 69"/>
                <a:gd name="T25" fmla="*/ 29 h 53"/>
                <a:gd name="T26" fmla="*/ 53 w 69"/>
                <a:gd name="T27" fmla="*/ 29 h 53"/>
                <a:gd name="T28" fmla="*/ 49 w 69"/>
                <a:gd name="T29" fmla="*/ 33 h 53"/>
                <a:gd name="T30" fmla="*/ 44 w 69"/>
                <a:gd name="T31" fmla="*/ 36 h 53"/>
                <a:gd name="T32" fmla="*/ 44 w 69"/>
                <a:gd name="T33" fmla="*/ 36 h 53"/>
                <a:gd name="T34" fmla="*/ 42 w 69"/>
                <a:gd name="T35" fmla="*/ 33 h 53"/>
                <a:gd name="T36" fmla="*/ 42 w 69"/>
                <a:gd name="T37" fmla="*/ 33 h 53"/>
                <a:gd name="T38" fmla="*/ 29 w 69"/>
                <a:gd name="T39" fmla="*/ 44 h 53"/>
                <a:gd name="T40" fmla="*/ 22 w 69"/>
                <a:gd name="T41" fmla="*/ 49 h 53"/>
                <a:gd name="T42" fmla="*/ 11 w 69"/>
                <a:gd name="T43" fmla="*/ 53 h 53"/>
                <a:gd name="T44" fmla="*/ 11 w 69"/>
                <a:gd name="T45" fmla="*/ 53 h 53"/>
                <a:gd name="T46" fmla="*/ 9 w 69"/>
                <a:gd name="T47" fmla="*/ 47 h 53"/>
                <a:gd name="T48" fmla="*/ 9 w 69"/>
                <a:gd name="T49" fmla="*/ 38 h 53"/>
                <a:gd name="T50" fmla="*/ 9 w 69"/>
                <a:gd name="T51" fmla="*/ 38 h 53"/>
                <a:gd name="T52" fmla="*/ 4 w 69"/>
                <a:gd name="T53" fmla="*/ 33 h 53"/>
                <a:gd name="T54" fmla="*/ 0 w 69"/>
                <a:gd name="T55" fmla="*/ 29 h 53"/>
                <a:gd name="T56" fmla="*/ 0 w 69"/>
                <a:gd name="T57" fmla="*/ 29 h 53"/>
                <a:gd name="T58" fmla="*/ 0 w 69"/>
                <a:gd name="T59" fmla="*/ 24 h 53"/>
                <a:gd name="T60" fmla="*/ 0 w 69"/>
                <a:gd name="T61" fmla="*/ 20 h 53"/>
                <a:gd name="T62" fmla="*/ 0 w 69"/>
                <a:gd name="T63" fmla="*/ 11 h 53"/>
                <a:gd name="T64" fmla="*/ 0 w 69"/>
                <a:gd name="T65" fmla="*/ 11 h 53"/>
                <a:gd name="T66" fmla="*/ 4 w 69"/>
                <a:gd name="T67" fmla="*/ 11 h 53"/>
                <a:gd name="T68" fmla="*/ 7 w 69"/>
                <a:gd name="T69" fmla="*/ 9 h 53"/>
                <a:gd name="T70" fmla="*/ 9 w 69"/>
                <a:gd name="T71" fmla="*/ 2 h 53"/>
                <a:gd name="T72" fmla="*/ 9 w 69"/>
                <a:gd name="T73" fmla="*/ 2 h 53"/>
                <a:gd name="T74" fmla="*/ 15 w 69"/>
                <a:gd name="T75" fmla="*/ 2 h 53"/>
                <a:gd name="T76" fmla="*/ 18 w 69"/>
                <a:gd name="T77" fmla="*/ 2 h 53"/>
                <a:gd name="T78" fmla="*/ 20 w 69"/>
                <a:gd name="T79" fmla="*/ 0 h 53"/>
                <a:gd name="T80" fmla="*/ 20 w 69"/>
                <a:gd name="T81" fmla="*/ 0 h 53"/>
                <a:gd name="T82" fmla="*/ 22 w 69"/>
                <a:gd name="T83" fmla="*/ 2 h 53"/>
                <a:gd name="T84" fmla="*/ 27 w 69"/>
                <a:gd name="T85" fmla="*/ 2 h 53"/>
                <a:gd name="T86" fmla="*/ 35 w 69"/>
                <a:gd name="T87" fmla="*/ 2 h 53"/>
                <a:gd name="T88" fmla="*/ 44 w 69"/>
                <a:gd name="T89" fmla="*/ 4 h 53"/>
                <a:gd name="T90" fmla="*/ 47 w 69"/>
                <a:gd name="T91" fmla="*/ 4 h 53"/>
                <a:gd name="T92" fmla="*/ 51 w 69"/>
                <a:gd name="T93" fmla="*/ 7 h 53"/>
                <a:gd name="T94" fmla="*/ 51 w 69"/>
                <a:gd name="T95" fmla="*/ 7 h 53"/>
                <a:gd name="T96" fmla="*/ 60 w 69"/>
                <a:gd name="T97" fmla="*/ 7 h 53"/>
                <a:gd name="T98" fmla="*/ 64 w 69"/>
                <a:gd name="T99" fmla="*/ 7 h 53"/>
                <a:gd name="T100" fmla="*/ 64 w 69"/>
                <a:gd name="T101" fmla="*/ 2 h 53"/>
                <a:gd name="T102" fmla="*/ 64 w 69"/>
                <a:gd name="T103"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53">
                  <a:moveTo>
                    <a:pt x="64" y="2"/>
                  </a:moveTo>
                  <a:lnTo>
                    <a:pt x="64" y="2"/>
                  </a:lnTo>
                  <a:lnTo>
                    <a:pt x="69" y="4"/>
                  </a:lnTo>
                  <a:lnTo>
                    <a:pt x="69" y="4"/>
                  </a:lnTo>
                  <a:lnTo>
                    <a:pt x="69" y="11"/>
                  </a:lnTo>
                  <a:lnTo>
                    <a:pt x="69" y="16"/>
                  </a:lnTo>
                  <a:lnTo>
                    <a:pt x="69" y="22"/>
                  </a:lnTo>
                  <a:lnTo>
                    <a:pt x="69" y="22"/>
                  </a:lnTo>
                  <a:lnTo>
                    <a:pt x="64" y="22"/>
                  </a:lnTo>
                  <a:lnTo>
                    <a:pt x="62" y="24"/>
                  </a:lnTo>
                  <a:lnTo>
                    <a:pt x="62" y="29"/>
                  </a:lnTo>
                  <a:lnTo>
                    <a:pt x="62" y="29"/>
                  </a:lnTo>
                  <a:lnTo>
                    <a:pt x="58" y="29"/>
                  </a:lnTo>
                  <a:lnTo>
                    <a:pt x="53" y="29"/>
                  </a:lnTo>
                  <a:lnTo>
                    <a:pt x="49" y="33"/>
                  </a:lnTo>
                  <a:lnTo>
                    <a:pt x="44" y="36"/>
                  </a:lnTo>
                  <a:lnTo>
                    <a:pt x="44" y="36"/>
                  </a:lnTo>
                  <a:lnTo>
                    <a:pt x="42" y="33"/>
                  </a:lnTo>
                  <a:lnTo>
                    <a:pt x="42" y="33"/>
                  </a:lnTo>
                  <a:lnTo>
                    <a:pt x="29" y="44"/>
                  </a:lnTo>
                  <a:lnTo>
                    <a:pt x="22" y="49"/>
                  </a:lnTo>
                  <a:lnTo>
                    <a:pt x="11" y="53"/>
                  </a:lnTo>
                  <a:lnTo>
                    <a:pt x="11" y="53"/>
                  </a:lnTo>
                  <a:lnTo>
                    <a:pt x="9" y="47"/>
                  </a:lnTo>
                  <a:lnTo>
                    <a:pt x="9" y="38"/>
                  </a:lnTo>
                  <a:lnTo>
                    <a:pt x="9" y="38"/>
                  </a:lnTo>
                  <a:lnTo>
                    <a:pt x="4" y="33"/>
                  </a:lnTo>
                  <a:lnTo>
                    <a:pt x="0" y="29"/>
                  </a:lnTo>
                  <a:lnTo>
                    <a:pt x="0" y="29"/>
                  </a:lnTo>
                  <a:lnTo>
                    <a:pt x="0" y="24"/>
                  </a:lnTo>
                  <a:lnTo>
                    <a:pt x="0" y="20"/>
                  </a:lnTo>
                  <a:lnTo>
                    <a:pt x="0" y="11"/>
                  </a:lnTo>
                  <a:lnTo>
                    <a:pt x="0" y="11"/>
                  </a:lnTo>
                  <a:lnTo>
                    <a:pt x="4" y="11"/>
                  </a:lnTo>
                  <a:lnTo>
                    <a:pt x="7" y="9"/>
                  </a:lnTo>
                  <a:lnTo>
                    <a:pt x="9" y="2"/>
                  </a:lnTo>
                  <a:lnTo>
                    <a:pt x="9" y="2"/>
                  </a:lnTo>
                  <a:lnTo>
                    <a:pt x="15" y="2"/>
                  </a:lnTo>
                  <a:lnTo>
                    <a:pt x="18" y="2"/>
                  </a:lnTo>
                  <a:lnTo>
                    <a:pt x="20" y="0"/>
                  </a:lnTo>
                  <a:lnTo>
                    <a:pt x="20" y="0"/>
                  </a:lnTo>
                  <a:lnTo>
                    <a:pt x="22" y="2"/>
                  </a:lnTo>
                  <a:lnTo>
                    <a:pt x="27" y="2"/>
                  </a:lnTo>
                  <a:lnTo>
                    <a:pt x="35" y="2"/>
                  </a:lnTo>
                  <a:lnTo>
                    <a:pt x="44" y="4"/>
                  </a:lnTo>
                  <a:lnTo>
                    <a:pt x="47" y="4"/>
                  </a:lnTo>
                  <a:lnTo>
                    <a:pt x="51" y="7"/>
                  </a:lnTo>
                  <a:lnTo>
                    <a:pt x="51" y="7"/>
                  </a:lnTo>
                  <a:lnTo>
                    <a:pt x="60" y="7"/>
                  </a:lnTo>
                  <a:lnTo>
                    <a:pt x="64" y="7"/>
                  </a:lnTo>
                  <a:lnTo>
                    <a:pt x="64" y="2"/>
                  </a:lnTo>
                  <a:lnTo>
                    <a:pt x="6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3779838" y="3057525"/>
              <a:ext cx="250825" cy="120650"/>
            </a:xfrm>
            <a:custGeom>
              <a:avLst/>
              <a:gdLst>
                <a:gd name="T0" fmla="*/ 116 w 158"/>
                <a:gd name="T1" fmla="*/ 0 h 76"/>
                <a:gd name="T2" fmla="*/ 132 w 158"/>
                <a:gd name="T3" fmla="*/ 7 h 76"/>
                <a:gd name="T4" fmla="*/ 143 w 158"/>
                <a:gd name="T5" fmla="*/ 11 h 76"/>
                <a:gd name="T6" fmla="*/ 138 w 158"/>
                <a:gd name="T7" fmla="*/ 18 h 76"/>
                <a:gd name="T8" fmla="*/ 145 w 158"/>
                <a:gd name="T9" fmla="*/ 27 h 76"/>
                <a:gd name="T10" fmla="*/ 158 w 158"/>
                <a:gd name="T11" fmla="*/ 29 h 76"/>
                <a:gd name="T12" fmla="*/ 158 w 158"/>
                <a:gd name="T13" fmla="*/ 36 h 76"/>
                <a:gd name="T14" fmla="*/ 154 w 158"/>
                <a:gd name="T15" fmla="*/ 47 h 76"/>
                <a:gd name="T16" fmla="*/ 147 w 158"/>
                <a:gd name="T17" fmla="*/ 53 h 76"/>
                <a:gd name="T18" fmla="*/ 136 w 158"/>
                <a:gd name="T19" fmla="*/ 56 h 76"/>
                <a:gd name="T20" fmla="*/ 129 w 158"/>
                <a:gd name="T21" fmla="*/ 60 h 76"/>
                <a:gd name="T22" fmla="*/ 120 w 158"/>
                <a:gd name="T23" fmla="*/ 64 h 76"/>
                <a:gd name="T24" fmla="*/ 109 w 158"/>
                <a:gd name="T25" fmla="*/ 69 h 76"/>
                <a:gd name="T26" fmla="*/ 100 w 158"/>
                <a:gd name="T27" fmla="*/ 71 h 76"/>
                <a:gd name="T28" fmla="*/ 80 w 158"/>
                <a:gd name="T29" fmla="*/ 76 h 76"/>
                <a:gd name="T30" fmla="*/ 56 w 158"/>
                <a:gd name="T31" fmla="*/ 76 h 76"/>
                <a:gd name="T32" fmla="*/ 54 w 158"/>
                <a:gd name="T33" fmla="*/ 73 h 76"/>
                <a:gd name="T34" fmla="*/ 52 w 158"/>
                <a:gd name="T35" fmla="*/ 71 h 76"/>
                <a:gd name="T36" fmla="*/ 45 w 158"/>
                <a:gd name="T37" fmla="*/ 69 h 76"/>
                <a:gd name="T38" fmla="*/ 36 w 158"/>
                <a:gd name="T39" fmla="*/ 64 h 76"/>
                <a:gd name="T40" fmla="*/ 34 w 158"/>
                <a:gd name="T41" fmla="*/ 62 h 76"/>
                <a:gd name="T42" fmla="*/ 29 w 158"/>
                <a:gd name="T43" fmla="*/ 60 h 76"/>
                <a:gd name="T44" fmla="*/ 29 w 158"/>
                <a:gd name="T45" fmla="*/ 58 h 76"/>
                <a:gd name="T46" fmla="*/ 36 w 158"/>
                <a:gd name="T47" fmla="*/ 56 h 76"/>
                <a:gd name="T48" fmla="*/ 34 w 158"/>
                <a:gd name="T49" fmla="*/ 53 h 76"/>
                <a:gd name="T50" fmla="*/ 27 w 158"/>
                <a:gd name="T51" fmla="*/ 51 h 76"/>
                <a:gd name="T52" fmla="*/ 25 w 158"/>
                <a:gd name="T53" fmla="*/ 49 h 76"/>
                <a:gd name="T54" fmla="*/ 25 w 158"/>
                <a:gd name="T55" fmla="*/ 38 h 76"/>
                <a:gd name="T56" fmla="*/ 25 w 158"/>
                <a:gd name="T57" fmla="*/ 27 h 76"/>
                <a:gd name="T58" fmla="*/ 20 w 158"/>
                <a:gd name="T59" fmla="*/ 24 h 76"/>
                <a:gd name="T60" fmla="*/ 11 w 158"/>
                <a:gd name="T61" fmla="*/ 29 h 76"/>
                <a:gd name="T62" fmla="*/ 5 w 158"/>
                <a:gd name="T63" fmla="*/ 31 h 76"/>
                <a:gd name="T64" fmla="*/ 3 w 158"/>
                <a:gd name="T65" fmla="*/ 29 h 76"/>
                <a:gd name="T66" fmla="*/ 3 w 158"/>
                <a:gd name="T67" fmla="*/ 24 h 76"/>
                <a:gd name="T68" fmla="*/ 9 w 158"/>
                <a:gd name="T69" fmla="*/ 20 h 76"/>
                <a:gd name="T70" fmla="*/ 9 w 158"/>
                <a:gd name="T71" fmla="*/ 16 h 76"/>
                <a:gd name="T72" fmla="*/ 25 w 158"/>
                <a:gd name="T73" fmla="*/ 16 h 76"/>
                <a:gd name="T74" fmla="*/ 40 w 158"/>
                <a:gd name="T75" fmla="*/ 16 h 76"/>
                <a:gd name="T76" fmla="*/ 45 w 158"/>
                <a:gd name="T77" fmla="*/ 22 h 76"/>
                <a:gd name="T78" fmla="*/ 45 w 158"/>
                <a:gd name="T79" fmla="*/ 29 h 76"/>
                <a:gd name="T80" fmla="*/ 49 w 158"/>
                <a:gd name="T81" fmla="*/ 29 h 76"/>
                <a:gd name="T82" fmla="*/ 56 w 158"/>
                <a:gd name="T83" fmla="*/ 22 h 76"/>
                <a:gd name="T84" fmla="*/ 56 w 158"/>
                <a:gd name="T85" fmla="*/ 16 h 76"/>
                <a:gd name="T86" fmla="*/ 60 w 158"/>
                <a:gd name="T87" fmla="*/ 16 h 76"/>
                <a:gd name="T88" fmla="*/ 76 w 158"/>
                <a:gd name="T89" fmla="*/ 16 h 76"/>
                <a:gd name="T90" fmla="*/ 80 w 158"/>
                <a:gd name="T91" fmla="*/ 18 h 76"/>
                <a:gd name="T92" fmla="*/ 78 w 158"/>
                <a:gd name="T93" fmla="*/ 22 h 76"/>
                <a:gd name="T94" fmla="*/ 85 w 158"/>
                <a:gd name="T95" fmla="*/ 20 h 76"/>
                <a:gd name="T96" fmla="*/ 85 w 158"/>
                <a:gd name="T97" fmla="*/ 16 h 76"/>
                <a:gd name="T98" fmla="*/ 92 w 158"/>
                <a:gd name="T99" fmla="*/ 13 h 76"/>
                <a:gd name="T100" fmla="*/ 109 w 158"/>
                <a:gd name="T101" fmla="*/ 11 h 76"/>
                <a:gd name="T102" fmla="*/ 114 w 158"/>
                <a:gd name="T103" fmla="*/ 7 h 76"/>
                <a:gd name="T104" fmla="*/ 116 w 158"/>
                <a:gd name="T10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76">
                  <a:moveTo>
                    <a:pt x="116" y="0"/>
                  </a:moveTo>
                  <a:lnTo>
                    <a:pt x="116" y="0"/>
                  </a:lnTo>
                  <a:lnTo>
                    <a:pt x="132" y="7"/>
                  </a:lnTo>
                  <a:lnTo>
                    <a:pt x="132" y="7"/>
                  </a:lnTo>
                  <a:lnTo>
                    <a:pt x="143" y="11"/>
                  </a:lnTo>
                  <a:lnTo>
                    <a:pt x="143" y="11"/>
                  </a:lnTo>
                  <a:lnTo>
                    <a:pt x="138" y="18"/>
                  </a:lnTo>
                  <a:lnTo>
                    <a:pt x="138" y="18"/>
                  </a:lnTo>
                  <a:lnTo>
                    <a:pt x="140" y="22"/>
                  </a:lnTo>
                  <a:lnTo>
                    <a:pt x="145" y="27"/>
                  </a:lnTo>
                  <a:lnTo>
                    <a:pt x="152" y="31"/>
                  </a:lnTo>
                  <a:lnTo>
                    <a:pt x="158" y="29"/>
                  </a:lnTo>
                  <a:lnTo>
                    <a:pt x="158" y="29"/>
                  </a:lnTo>
                  <a:lnTo>
                    <a:pt x="158" y="36"/>
                  </a:lnTo>
                  <a:lnTo>
                    <a:pt x="158" y="42"/>
                  </a:lnTo>
                  <a:lnTo>
                    <a:pt x="154" y="47"/>
                  </a:lnTo>
                  <a:lnTo>
                    <a:pt x="147" y="53"/>
                  </a:lnTo>
                  <a:lnTo>
                    <a:pt x="147" y="53"/>
                  </a:lnTo>
                  <a:lnTo>
                    <a:pt x="140" y="56"/>
                  </a:lnTo>
                  <a:lnTo>
                    <a:pt x="136" y="56"/>
                  </a:lnTo>
                  <a:lnTo>
                    <a:pt x="136" y="56"/>
                  </a:lnTo>
                  <a:lnTo>
                    <a:pt x="129" y="60"/>
                  </a:lnTo>
                  <a:lnTo>
                    <a:pt x="120" y="64"/>
                  </a:lnTo>
                  <a:lnTo>
                    <a:pt x="120" y="64"/>
                  </a:lnTo>
                  <a:lnTo>
                    <a:pt x="109" y="69"/>
                  </a:lnTo>
                  <a:lnTo>
                    <a:pt x="109" y="69"/>
                  </a:lnTo>
                  <a:lnTo>
                    <a:pt x="105" y="71"/>
                  </a:lnTo>
                  <a:lnTo>
                    <a:pt x="100" y="71"/>
                  </a:lnTo>
                  <a:lnTo>
                    <a:pt x="100" y="71"/>
                  </a:lnTo>
                  <a:lnTo>
                    <a:pt x="80" y="76"/>
                  </a:lnTo>
                  <a:lnTo>
                    <a:pt x="67" y="76"/>
                  </a:lnTo>
                  <a:lnTo>
                    <a:pt x="56" y="76"/>
                  </a:lnTo>
                  <a:lnTo>
                    <a:pt x="56" y="76"/>
                  </a:lnTo>
                  <a:lnTo>
                    <a:pt x="54" y="73"/>
                  </a:lnTo>
                  <a:lnTo>
                    <a:pt x="52" y="71"/>
                  </a:lnTo>
                  <a:lnTo>
                    <a:pt x="52" y="71"/>
                  </a:lnTo>
                  <a:lnTo>
                    <a:pt x="47" y="71"/>
                  </a:lnTo>
                  <a:lnTo>
                    <a:pt x="45" y="69"/>
                  </a:lnTo>
                  <a:lnTo>
                    <a:pt x="40" y="64"/>
                  </a:lnTo>
                  <a:lnTo>
                    <a:pt x="36" y="64"/>
                  </a:lnTo>
                  <a:lnTo>
                    <a:pt x="36" y="64"/>
                  </a:lnTo>
                  <a:lnTo>
                    <a:pt x="34" y="62"/>
                  </a:lnTo>
                  <a:lnTo>
                    <a:pt x="32" y="60"/>
                  </a:lnTo>
                  <a:lnTo>
                    <a:pt x="29" y="60"/>
                  </a:lnTo>
                  <a:lnTo>
                    <a:pt x="29" y="60"/>
                  </a:lnTo>
                  <a:lnTo>
                    <a:pt x="29" y="58"/>
                  </a:lnTo>
                  <a:lnTo>
                    <a:pt x="32" y="58"/>
                  </a:lnTo>
                  <a:lnTo>
                    <a:pt x="36" y="56"/>
                  </a:lnTo>
                  <a:lnTo>
                    <a:pt x="36" y="56"/>
                  </a:lnTo>
                  <a:lnTo>
                    <a:pt x="34" y="53"/>
                  </a:lnTo>
                  <a:lnTo>
                    <a:pt x="32" y="51"/>
                  </a:lnTo>
                  <a:lnTo>
                    <a:pt x="27" y="51"/>
                  </a:lnTo>
                  <a:lnTo>
                    <a:pt x="25" y="49"/>
                  </a:lnTo>
                  <a:lnTo>
                    <a:pt x="25" y="49"/>
                  </a:lnTo>
                  <a:lnTo>
                    <a:pt x="25" y="44"/>
                  </a:lnTo>
                  <a:lnTo>
                    <a:pt x="25" y="38"/>
                  </a:lnTo>
                  <a:lnTo>
                    <a:pt x="25" y="33"/>
                  </a:lnTo>
                  <a:lnTo>
                    <a:pt x="25" y="27"/>
                  </a:lnTo>
                  <a:lnTo>
                    <a:pt x="25" y="27"/>
                  </a:lnTo>
                  <a:lnTo>
                    <a:pt x="20" y="24"/>
                  </a:lnTo>
                  <a:lnTo>
                    <a:pt x="16" y="27"/>
                  </a:lnTo>
                  <a:lnTo>
                    <a:pt x="11" y="29"/>
                  </a:lnTo>
                  <a:lnTo>
                    <a:pt x="7" y="33"/>
                  </a:lnTo>
                  <a:lnTo>
                    <a:pt x="5" y="31"/>
                  </a:lnTo>
                  <a:lnTo>
                    <a:pt x="3" y="29"/>
                  </a:lnTo>
                  <a:lnTo>
                    <a:pt x="3" y="29"/>
                  </a:lnTo>
                  <a:lnTo>
                    <a:pt x="0" y="27"/>
                  </a:lnTo>
                  <a:lnTo>
                    <a:pt x="3" y="24"/>
                  </a:lnTo>
                  <a:lnTo>
                    <a:pt x="5" y="22"/>
                  </a:lnTo>
                  <a:lnTo>
                    <a:pt x="9" y="20"/>
                  </a:lnTo>
                  <a:lnTo>
                    <a:pt x="11" y="18"/>
                  </a:lnTo>
                  <a:lnTo>
                    <a:pt x="9" y="16"/>
                  </a:lnTo>
                  <a:lnTo>
                    <a:pt x="9" y="16"/>
                  </a:lnTo>
                  <a:lnTo>
                    <a:pt x="25" y="16"/>
                  </a:lnTo>
                  <a:lnTo>
                    <a:pt x="40" y="16"/>
                  </a:lnTo>
                  <a:lnTo>
                    <a:pt x="40" y="16"/>
                  </a:lnTo>
                  <a:lnTo>
                    <a:pt x="43" y="20"/>
                  </a:lnTo>
                  <a:lnTo>
                    <a:pt x="45" y="22"/>
                  </a:lnTo>
                  <a:lnTo>
                    <a:pt x="47" y="24"/>
                  </a:lnTo>
                  <a:lnTo>
                    <a:pt x="45" y="29"/>
                  </a:lnTo>
                  <a:lnTo>
                    <a:pt x="45" y="29"/>
                  </a:lnTo>
                  <a:lnTo>
                    <a:pt x="49" y="29"/>
                  </a:lnTo>
                  <a:lnTo>
                    <a:pt x="54" y="27"/>
                  </a:lnTo>
                  <a:lnTo>
                    <a:pt x="56" y="22"/>
                  </a:lnTo>
                  <a:lnTo>
                    <a:pt x="56" y="16"/>
                  </a:lnTo>
                  <a:lnTo>
                    <a:pt x="56" y="16"/>
                  </a:lnTo>
                  <a:lnTo>
                    <a:pt x="58" y="16"/>
                  </a:lnTo>
                  <a:lnTo>
                    <a:pt x="60" y="16"/>
                  </a:lnTo>
                  <a:lnTo>
                    <a:pt x="72" y="16"/>
                  </a:lnTo>
                  <a:lnTo>
                    <a:pt x="76" y="16"/>
                  </a:lnTo>
                  <a:lnTo>
                    <a:pt x="80" y="16"/>
                  </a:lnTo>
                  <a:lnTo>
                    <a:pt x="80" y="18"/>
                  </a:lnTo>
                  <a:lnTo>
                    <a:pt x="78" y="22"/>
                  </a:lnTo>
                  <a:lnTo>
                    <a:pt x="78" y="22"/>
                  </a:lnTo>
                  <a:lnTo>
                    <a:pt x="83" y="22"/>
                  </a:lnTo>
                  <a:lnTo>
                    <a:pt x="85" y="20"/>
                  </a:lnTo>
                  <a:lnTo>
                    <a:pt x="85" y="18"/>
                  </a:lnTo>
                  <a:lnTo>
                    <a:pt x="85" y="16"/>
                  </a:lnTo>
                  <a:lnTo>
                    <a:pt x="85" y="16"/>
                  </a:lnTo>
                  <a:lnTo>
                    <a:pt x="92" y="13"/>
                  </a:lnTo>
                  <a:lnTo>
                    <a:pt x="96" y="13"/>
                  </a:lnTo>
                  <a:lnTo>
                    <a:pt x="109" y="11"/>
                  </a:lnTo>
                  <a:lnTo>
                    <a:pt x="109" y="11"/>
                  </a:lnTo>
                  <a:lnTo>
                    <a:pt x="114" y="7"/>
                  </a:lnTo>
                  <a:lnTo>
                    <a:pt x="116" y="4"/>
                  </a:lnTo>
                  <a:lnTo>
                    <a:pt x="116" y="0"/>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2224088" y="3086100"/>
              <a:ext cx="158750" cy="109538"/>
            </a:xfrm>
            <a:custGeom>
              <a:avLst/>
              <a:gdLst>
                <a:gd name="T0" fmla="*/ 27 w 100"/>
                <a:gd name="T1" fmla="*/ 0 h 69"/>
                <a:gd name="T2" fmla="*/ 27 w 100"/>
                <a:gd name="T3" fmla="*/ 0 h 69"/>
                <a:gd name="T4" fmla="*/ 31 w 100"/>
                <a:gd name="T5" fmla="*/ 4 h 69"/>
                <a:gd name="T6" fmla="*/ 33 w 100"/>
                <a:gd name="T7" fmla="*/ 6 h 69"/>
                <a:gd name="T8" fmla="*/ 42 w 100"/>
                <a:gd name="T9" fmla="*/ 9 h 69"/>
                <a:gd name="T10" fmla="*/ 49 w 100"/>
                <a:gd name="T11" fmla="*/ 13 h 69"/>
                <a:gd name="T12" fmla="*/ 51 w 100"/>
                <a:gd name="T13" fmla="*/ 18 h 69"/>
                <a:gd name="T14" fmla="*/ 51 w 100"/>
                <a:gd name="T15" fmla="*/ 24 h 69"/>
                <a:gd name="T16" fmla="*/ 51 w 100"/>
                <a:gd name="T17" fmla="*/ 24 h 69"/>
                <a:gd name="T18" fmla="*/ 53 w 100"/>
                <a:gd name="T19" fmla="*/ 24 h 69"/>
                <a:gd name="T20" fmla="*/ 55 w 100"/>
                <a:gd name="T21" fmla="*/ 22 h 69"/>
                <a:gd name="T22" fmla="*/ 58 w 100"/>
                <a:gd name="T23" fmla="*/ 20 h 69"/>
                <a:gd name="T24" fmla="*/ 58 w 100"/>
                <a:gd name="T25" fmla="*/ 20 h 69"/>
                <a:gd name="T26" fmla="*/ 62 w 100"/>
                <a:gd name="T27" fmla="*/ 22 h 69"/>
                <a:gd name="T28" fmla="*/ 62 w 100"/>
                <a:gd name="T29" fmla="*/ 26 h 69"/>
                <a:gd name="T30" fmla="*/ 64 w 100"/>
                <a:gd name="T31" fmla="*/ 29 h 69"/>
                <a:gd name="T32" fmla="*/ 69 w 100"/>
                <a:gd name="T33" fmla="*/ 31 h 69"/>
                <a:gd name="T34" fmla="*/ 69 w 100"/>
                <a:gd name="T35" fmla="*/ 31 h 69"/>
                <a:gd name="T36" fmla="*/ 73 w 100"/>
                <a:gd name="T37" fmla="*/ 33 h 69"/>
                <a:gd name="T38" fmla="*/ 78 w 100"/>
                <a:gd name="T39" fmla="*/ 38 h 69"/>
                <a:gd name="T40" fmla="*/ 84 w 100"/>
                <a:gd name="T41" fmla="*/ 51 h 69"/>
                <a:gd name="T42" fmla="*/ 84 w 100"/>
                <a:gd name="T43" fmla="*/ 51 h 69"/>
                <a:gd name="T44" fmla="*/ 93 w 100"/>
                <a:gd name="T45" fmla="*/ 49 h 69"/>
                <a:gd name="T46" fmla="*/ 100 w 100"/>
                <a:gd name="T47" fmla="*/ 53 h 69"/>
                <a:gd name="T48" fmla="*/ 100 w 100"/>
                <a:gd name="T49" fmla="*/ 53 h 69"/>
                <a:gd name="T50" fmla="*/ 95 w 100"/>
                <a:gd name="T51" fmla="*/ 55 h 69"/>
                <a:gd name="T52" fmla="*/ 91 w 100"/>
                <a:gd name="T53" fmla="*/ 58 h 69"/>
                <a:gd name="T54" fmla="*/ 78 w 100"/>
                <a:gd name="T55" fmla="*/ 58 h 69"/>
                <a:gd name="T56" fmla="*/ 64 w 100"/>
                <a:gd name="T57" fmla="*/ 58 h 69"/>
                <a:gd name="T58" fmla="*/ 51 w 100"/>
                <a:gd name="T59" fmla="*/ 58 h 69"/>
                <a:gd name="T60" fmla="*/ 51 w 100"/>
                <a:gd name="T61" fmla="*/ 58 h 69"/>
                <a:gd name="T62" fmla="*/ 40 w 100"/>
                <a:gd name="T63" fmla="*/ 62 h 69"/>
                <a:gd name="T64" fmla="*/ 35 w 100"/>
                <a:gd name="T65" fmla="*/ 64 h 69"/>
                <a:gd name="T66" fmla="*/ 31 w 100"/>
                <a:gd name="T67" fmla="*/ 69 h 69"/>
                <a:gd name="T68" fmla="*/ 31 w 100"/>
                <a:gd name="T69" fmla="*/ 69 h 69"/>
                <a:gd name="T70" fmla="*/ 20 w 100"/>
                <a:gd name="T71" fmla="*/ 60 h 69"/>
                <a:gd name="T72" fmla="*/ 11 w 100"/>
                <a:gd name="T73" fmla="*/ 58 h 69"/>
                <a:gd name="T74" fmla="*/ 0 w 100"/>
                <a:gd name="T75" fmla="*/ 58 h 69"/>
                <a:gd name="T76" fmla="*/ 0 w 100"/>
                <a:gd name="T77" fmla="*/ 58 h 69"/>
                <a:gd name="T78" fmla="*/ 2 w 100"/>
                <a:gd name="T79" fmla="*/ 55 h 69"/>
                <a:gd name="T80" fmla="*/ 4 w 100"/>
                <a:gd name="T81" fmla="*/ 55 h 69"/>
                <a:gd name="T82" fmla="*/ 9 w 100"/>
                <a:gd name="T83" fmla="*/ 53 h 69"/>
                <a:gd name="T84" fmla="*/ 9 w 100"/>
                <a:gd name="T85" fmla="*/ 53 h 69"/>
                <a:gd name="T86" fmla="*/ 7 w 100"/>
                <a:gd name="T87" fmla="*/ 51 h 69"/>
                <a:gd name="T88" fmla="*/ 7 w 100"/>
                <a:gd name="T89" fmla="*/ 49 h 69"/>
                <a:gd name="T90" fmla="*/ 9 w 100"/>
                <a:gd name="T91" fmla="*/ 46 h 69"/>
                <a:gd name="T92" fmla="*/ 13 w 100"/>
                <a:gd name="T93" fmla="*/ 46 h 69"/>
                <a:gd name="T94" fmla="*/ 13 w 100"/>
                <a:gd name="T95" fmla="*/ 46 h 69"/>
                <a:gd name="T96" fmla="*/ 9 w 100"/>
                <a:gd name="T97" fmla="*/ 38 h 69"/>
                <a:gd name="T98" fmla="*/ 11 w 100"/>
                <a:gd name="T99" fmla="*/ 31 h 69"/>
                <a:gd name="T100" fmla="*/ 11 w 100"/>
                <a:gd name="T101" fmla="*/ 22 h 69"/>
                <a:gd name="T102" fmla="*/ 13 w 100"/>
                <a:gd name="T103" fmla="*/ 11 h 69"/>
                <a:gd name="T104" fmla="*/ 13 w 100"/>
                <a:gd name="T105" fmla="*/ 11 h 69"/>
                <a:gd name="T106" fmla="*/ 22 w 100"/>
                <a:gd name="T107" fmla="*/ 9 h 69"/>
                <a:gd name="T108" fmla="*/ 27 w 100"/>
                <a:gd name="T109" fmla="*/ 6 h 69"/>
                <a:gd name="T110" fmla="*/ 27 w 100"/>
                <a:gd name="T111" fmla="*/ 0 h 69"/>
                <a:gd name="T112" fmla="*/ 27 w 100"/>
                <a:gd name="T11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69">
                  <a:moveTo>
                    <a:pt x="27" y="0"/>
                  </a:moveTo>
                  <a:lnTo>
                    <a:pt x="27" y="0"/>
                  </a:lnTo>
                  <a:lnTo>
                    <a:pt x="31" y="4"/>
                  </a:lnTo>
                  <a:lnTo>
                    <a:pt x="33" y="6"/>
                  </a:lnTo>
                  <a:lnTo>
                    <a:pt x="42" y="9"/>
                  </a:lnTo>
                  <a:lnTo>
                    <a:pt x="49" y="13"/>
                  </a:lnTo>
                  <a:lnTo>
                    <a:pt x="51" y="18"/>
                  </a:lnTo>
                  <a:lnTo>
                    <a:pt x="51" y="24"/>
                  </a:lnTo>
                  <a:lnTo>
                    <a:pt x="51" y="24"/>
                  </a:lnTo>
                  <a:lnTo>
                    <a:pt x="53" y="24"/>
                  </a:lnTo>
                  <a:lnTo>
                    <a:pt x="55" y="22"/>
                  </a:lnTo>
                  <a:lnTo>
                    <a:pt x="58" y="20"/>
                  </a:lnTo>
                  <a:lnTo>
                    <a:pt x="58" y="20"/>
                  </a:lnTo>
                  <a:lnTo>
                    <a:pt x="62" y="22"/>
                  </a:lnTo>
                  <a:lnTo>
                    <a:pt x="62" y="26"/>
                  </a:lnTo>
                  <a:lnTo>
                    <a:pt x="64" y="29"/>
                  </a:lnTo>
                  <a:lnTo>
                    <a:pt x="69" y="31"/>
                  </a:lnTo>
                  <a:lnTo>
                    <a:pt x="69" y="31"/>
                  </a:lnTo>
                  <a:lnTo>
                    <a:pt x="73" y="33"/>
                  </a:lnTo>
                  <a:lnTo>
                    <a:pt x="78" y="38"/>
                  </a:lnTo>
                  <a:lnTo>
                    <a:pt x="84" y="51"/>
                  </a:lnTo>
                  <a:lnTo>
                    <a:pt x="84" y="51"/>
                  </a:lnTo>
                  <a:lnTo>
                    <a:pt x="93" y="49"/>
                  </a:lnTo>
                  <a:lnTo>
                    <a:pt x="100" y="53"/>
                  </a:lnTo>
                  <a:lnTo>
                    <a:pt x="100" y="53"/>
                  </a:lnTo>
                  <a:lnTo>
                    <a:pt x="95" y="55"/>
                  </a:lnTo>
                  <a:lnTo>
                    <a:pt x="91" y="58"/>
                  </a:lnTo>
                  <a:lnTo>
                    <a:pt x="78" y="58"/>
                  </a:lnTo>
                  <a:lnTo>
                    <a:pt x="64" y="58"/>
                  </a:lnTo>
                  <a:lnTo>
                    <a:pt x="51" y="58"/>
                  </a:lnTo>
                  <a:lnTo>
                    <a:pt x="51" y="58"/>
                  </a:lnTo>
                  <a:lnTo>
                    <a:pt x="40" y="62"/>
                  </a:lnTo>
                  <a:lnTo>
                    <a:pt x="35" y="64"/>
                  </a:lnTo>
                  <a:lnTo>
                    <a:pt x="31" y="69"/>
                  </a:lnTo>
                  <a:lnTo>
                    <a:pt x="31" y="69"/>
                  </a:lnTo>
                  <a:lnTo>
                    <a:pt x="20" y="60"/>
                  </a:lnTo>
                  <a:lnTo>
                    <a:pt x="11" y="58"/>
                  </a:lnTo>
                  <a:lnTo>
                    <a:pt x="0" y="58"/>
                  </a:lnTo>
                  <a:lnTo>
                    <a:pt x="0" y="58"/>
                  </a:lnTo>
                  <a:lnTo>
                    <a:pt x="2" y="55"/>
                  </a:lnTo>
                  <a:lnTo>
                    <a:pt x="4" y="55"/>
                  </a:lnTo>
                  <a:lnTo>
                    <a:pt x="9" y="53"/>
                  </a:lnTo>
                  <a:lnTo>
                    <a:pt x="9" y="53"/>
                  </a:lnTo>
                  <a:lnTo>
                    <a:pt x="7" y="51"/>
                  </a:lnTo>
                  <a:lnTo>
                    <a:pt x="7" y="49"/>
                  </a:lnTo>
                  <a:lnTo>
                    <a:pt x="9" y="46"/>
                  </a:lnTo>
                  <a:lnTo>
                    <a:pt x="13" y="46"/>
                  </a:lnTo>
                  <a:lnTo>
                    <a:pt x="13" y="46"/>
                  </a:lnTo>
                  <a:lnTo>
                    <a:pt x="9" y="38"/>
                  </a:lnTo>
                  <a:lnTo>
                    <a:pt x="11" y="31"/>
                  </a:lnTo>
                  <a:lnTo>
                    <a:pt x="11" y="22"/>
                  </a:lnTo>
                  <a:lnTo>
                    <a:pt x="13" y="11"/>
                  </a:lnTo>
                  <a:lnTo>
                    <a:pt x="13" y="11"/>
                  </a:lnTo>
                  <a:lnTo>
                    <a:pt x="22" y="9"/>
                  </a:lnTo>
                  <a:lnTo>
                    <a:pt x="27" y="6"/>
                  </a:lnTo>
                  <a:lnTo>
                    <a:pt x="27" y="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6716713" y="4872038"/>
              <a:ext cx="258763" cy="260350"/>
            </a:xfrm>
            <a:custGeom>
              <a:avLst/>
              <a:gdLst>
                <a:gd name="T0" fmla="*/ 16 w 163"/>
                <a:gd name="T1" fmla="*/ 17 h 164"/>
                <a:gd name="T2" fmla="*/ 7 w 163"/>
                <a:gd name="T3" fmla="*/ 15 h 164"/>
                <a:gd name="T4" fmla="*/ 5 w 163"/>
                <a:gd name="T5" fmla="*/ 6 h 164"/>
                <a:gd name="T6" fmla="*/ 5 w 163"/>
                <a:gd name="T7" fmla="*/ 2 h 164"/>
                <a:gd name="T8" fmla="*/ 22 w 163"/>
                <a:gd name="T9" fmla="*/ 2 h 164"/>
                <a:gd name="T10" fmla="*/ 31 w 163"/>
                <a:gd name="T11" fmla="*/ 6 h 164"/>
                <a:gd name="T12" fmla="*/ 45 w 163"/>
                <a:gd name="T13" fmla="*/ 9 h 164"/>
                <a:gd name="T14" fmla="*/ 45 w 163"/>
                <a:gd name="T15" fmla="*/ 15 h 164"/>
                <a:gd name="T16" fmla="*/ 54 w 163"/>
                <a:gd name="T17" fmla="*/ 20 h 164"/>
                <a:gd name="T18" fmla="*/ 58 w 163"/>
                <a:gd name="T19" fmla="*/ 24 h 164"/>
                <a:gd name="T20" fmla="*/ 69 w 163"/>
                <a:gd name="T21" fmla="*/ 31 h 164"/>
                <a:gd name="T22" fmla="*/ 80 w 163"/>
                <a:gd name="T23" fmla="*/ 42 h 164"/>
                <a:gd name="T24" fmla="*/ 96 w 163"/>
                <a:gd name="T25" fmla="*/ 53 h 164"/>
                <a:gd name="T26" fmla="*/ 100 w 163"/>
                <a:gd name="T27" fmla="*/ 57 h 164"/>
                <a:gd name="T28" fmla="*/ 103 w 163"/>
                <a:gd name="T29" fmla="*/ 66 h 164"/>
                <a:gd name="T30" fmla="*/ 114 w 163"/>
                <a:gd name="T31" fmla="*/ 69 h 164"/>
                <a:gd name="T32" fmla="*/ 123 w 163"/>
                <a:gd name="T33" fmla="*/ 80 h 164"/>
                <a:gd name="T34" fmla="*/ 129 w 163"/>
                <a:gd name="T35" fmla="*/ 93 h 164"/>
                <a:gd name="T36" fmla="*/ 136 w 163"/>
                <a:gd name="T37" fmla="*/ 102 h 164"/>
                <a:gd name="T38" fmla="*/ 149 w 163"/>
                <a:gd name="T39" fmla="*/ 111 h 164"/>
                <a:gd name="T40" fmla="*/ 151 w 163"/>
                <a:gd name="T41" fmla="*/ 122 h 164"/>
                <a:gd name="T42" fmla="*/ 156 w 163"/>
                <a:gd name="T43" fmla="*/ 131 h 164"/>
                <a:gd name="T44" fmla="*/ 160 w 163"/>
                <a:gd name="T45" fmla="*/ 146 h 164"/>
                <a:gd name="T46" fmla="*/ 158 w 163"/>
                <a:gd name="T47" fmla="*/ 155 h 164"/>
                <a:gd name="T48" fmla="*/ 163 w 163"/>
                <a:gd name="T49" fmla="*/ 160 h 164"/>
                <a:gd name="T50" fmla="*/ 145 w 163"/>
                <a:gd name="T51" fmla="*/ 160 h 164"/>
                <a:gd name="T52" fmla="*/ 129 w 163"/>
                <a:gd name="T53" fmla="*/ 160 h 164"/>
                <a:gd name="T54" fmla="*/ 129 w 163"/>
                <a:gd name="T55" fmla="*/ 153 h 164"/>
                <a:gd name="T56" fmla="*/ 123 w 163"/>
                <a:gd name="T57" fmla="*/ 153 h 164"/>
                <a:gd name="T58" fmla="*/ 109 w 163"/>
                <a:gd name="T59" fmla="*/ 140 h 164"/>
                <a:gd name="T60" fmla="*/ 105 w 163"/>
                <a:gd name="T61" fmla="*/ 133 h 164"/>
                <a:gd name="T62" fmla="*/ 105 w 163"/>
                <a:gd name="T63" fmla="*/ 129 h 164"/>
                <a:gd name="T64" fmla="*/ 103 w 163"/>
                <a:gd name="T65" fmla="*/ 131 h 164"/>
                <a:gd name="T66" fmla="*/ 98 w 163"/>
                <a:gd name="T67" fmla="*/ 122 h 164"/>
                <a:gd name="T68" fmla="*/ 91 w 163"/>
                <a:gd name="T69" fmla="*/ 122 h 164"/>
                <a:gd name="T70" fmla="*/ 83 w 163"/>
                <a:gd name="T71" fmla="*/ 109 h 164"/>
                <a:gd name="T72" fmla="*/ 76 w 163"/>
                <a:gd name="T73" fmla="*/ 97 h 164"/>
                <a:gd name="T74" fmla="*/ 69 w 163"/>
                <a:gd name="T75" fmla="*/ 80 h 164"/>
                <a:gd name="T76" fmla="*/ 65 w 163"/>
                <a:gd name="T77" fmla="*/ 84 h 164"/>
                <a:gd name="T78" fmla="*/ 62 w 163"/>
                <a:gd name="T79" fmla="*/ 84 h 164"/>
                <a:gd name="T80" fmla="*/ 58 w 163"/>
                <a:gd name="T81" fmla="*/ 69 h 164"/>
                <a:gd name="T82" fmla="*/ 49 w 163"/>
                <a:gd name="T83" fmla="*/ 62 h 164"/>
                <a:gd name="T84" fmla="*/ 42 w 163"/>
                <a:gd name="T85" fmla="*/ 57 h 164"/>
                <a:gd name="T86" fmla="*/ 38 w 163"/>
                <a:gd name="T87" fmla="*/ 42 h 164"/>
                <a:gd name="T88" fmla="*/ 34 w 163"/>
                <a:gd name="T89" fmla="*/ 37 h 164"/>
                <a:gd name="T90" fmla="*/ 18 w 163"/>
                <a:gd name="T91" fmla="*/ 26 h 164"/>
                <a:gd name="T92" fmla="*/ 20 w 163"/>
                <a:gd name="T93" fmla="*/ 17 h 164"/>
                <a:gd name="T94" fmla="*/ 16 w 163"/>
                <a:gd name="T95" fmla="*/ 2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64">
                  <a:moveTo>
                    <a:pt x="16" y="20"/>
                  </a:moveTo>
                  <a:lnTo>
                    <a:pt x="16" y="20"/>
                  </a:lnTo>
                  <a:lnTo>
                    <a:pt x="16" y="17"/>
                  </a:lnTo>
                  <a:lnTo>
                    <a:pt x="14" y="17"/>
                  </a:lnTo>
                  <a:lnTo>
                    <a:pt x="7" y="15"/>
                  </a:lnTo>
                  <a:lnTo>
                    <a:pt x="7" y="15"/>
                  </a:lnTo>
                  <a:lnTo>
                    <a:pt x="7" y="13"/>
                  </a:lnTo>
                  <a:lnTo>
                    <a:pt x="5" y="9"/>
                  </a:lnTo>
                  <a:lnTo>
                    <a:pt x="5" y="6"/>
                  </a:lnTo>
                  <a:lnTo>
                    <a:pt x="0" y="4"/>
                  </a:lnTo>
                  <a:lnTo>
                    <a:pt x="0" y="4"/>
                  </a:lnTo>
                  <a:lnTo>
                    <a:pt x="5" y="2"/>
                  </a:lnTo>
                  <a:lnTo>
                    <a:pt x="7" y="2"/>
                  </a:lnTo>
                  <a:lnTo>
                    <a:pt x="14" y="2"/>
                  </a:lnTo>
                  <a:lnTo>
                    <a:pt x="22" y="2"/>
                  </a:lnTo>
                  <a:lnTo>
                    <a:pt x="31" y="0"/>
                  </a:lnTo>
                  <a:lnTo>
                    <a:pt x="31" y="0"/>
                  </a:lnTo>
                  <a:lnTo>
                    <a:pt x="31" y="6"/>
                  </a:lnTo>
                  <a:lnTo>
                    <a:pt x="36" y="6"/>
                  </a:lnTo>
                  <a:lnTo>
                    <a:pt x="40" y="6"/>
                  </a:lnTo>
                  <a:lnTo>
                    <a:pt x="45" y="9"/>
                  </a:lnTo>
                  <a:lnTo>
                    <a:pt x="45" y="9"/>
                  </a:lnTo>
                  <a:lnTo>
                    <a:pt x="45" y="13"/>
                  </a:lnTo>
                  <a:lnTo>
                    <a:pt x="45" y="15"/>
                  </a:lnTo>
                  <a:lnTo>
                    <a:pt x="45" y="15"/>
                  </a:lnTo>
                  <a:lnTo>
                    <a:pt x="51" y="17"/>
                  </a:lnTo>
                  <a:lnTo>
                    <a:pt x="54" y="20"/>
                  </a:lnTo>
                  <a:lnTo>
                    <a:pt x="54" y="24"/>
                  </a:lnTo>
                  <a:lnTo>
                    <a:pt x="54" y="24"/>
                  </a:lnTo>
                  <a:lnTo>
                    <a:pt x="58" y="24"/>
                  </a:lnTo>
                  <a:lnTo>
                    <a:pt x="62" y="26"/>
                  </a:lnTo>
                  <a:lnTo>
                    <a:pt x="65" y="29"/>
                  </a:lnTo>
                  <a:lnTo>
                    <a:pt x="69" y="31"/>
                  </a:lnTo>
                  <a:lnTo>
                    <a:pt x="69" y="31"/>
                  </a:lnTo>
                  <a:lnTo>
                    <a:pt x="74" y="35"/>
                  </a:lnTo>
                  <a:lnTo>
                    <a:pt x="80" y="42"/>
                  </a:lnTo>
                  <a:lnTo>
                    <a:pt x="87" y="51"/>
                  </a:lnTo>
                  <a:lnTo>
                    <a:pt x="91" y="53"/>
                  </a:lnTo>
                  <a:lnTo>
                    <a:pt x="96" y="53"/>
                  </a:lnTo>
                  <a:lnTo>
                    <a:pt x="96" y="53"/>
                  </a:lnTo>
                  <a:lnTo>
                    <a:pt x="98" y="55"/>
                  </a:lnTo>
                  <a:lnTo>
                    <a:pt x="100" y="57"/>
                  </a:lnTo>
                  <a:lnTo>
                    <a:pt x="100" y="62"/>
                  </a:lnTo>
                  <a:lnTo>
                    <a:pt x="103" y="66"/>
                  </a:lnTo>
                  <a:lnTo>
                    <a:pt x="103" y="66"/>
                  </a:lnTo>
                  <a:lnTo>
                    <a:pt x="109" y="66"/>
                  </a:lnTo>
                  <a:lnTo>
                    <a:pt x="114" y="69"/>
                  </a:lnTo>
                  <a:lnTo>
                    <a:pt x="114" y="69"/>
                  </a:lnTo>
                  <a:lnTo>
                    <a:pt x="123" y="77"/>
                  </a:lnTo>
                  <a:lnTo>
                    <a:pt x="123" y="77"/>
                  </a:lnTo>
                  <a:lnTo>
                    <a:pt x="123" y="80"/>
                  </a:lnTo>
                  <a:lnTo>
                    <a:pt x="123" y="84"/>
                  </a:lnTo>
                  <a:lnTo>
                    <a:pt x="123" y="84"/>
                  </a:lnTo>
                  <a:lnTo>
                    <a:pt x="129" y="93"/>
                  </a:lnTo>
                  <a:lnTo>
                    <a:pt x="129" y="93"/>
                  </a:lnTo>
                  <a:lnTo>
                    <a:pt x="134" y="100"/>
                  </a:lnTo>
                  <a:lnTo>
                    <a:pt x="136" y="102"/>
                  </a:lnTo>
                  <a:lnTo>
                    <a:pt x="140" y="104"/>
                  </a:lnTo>
                  <a:lnTo>
                    <a:pt x="140" y="104"/>
                  </a:lnTo>
                  <a:lnTo>
                    <a:pt x="149" y="111"/>
                  </a:lnTo>
                  <a:lnTo>
                    <a:pt x="149" y="111"/>
                  </a:lnTo>
                  <a:lnTo>
                    <a:pt x="149" y="115"/>
                  </a:lnTo>
                  <a:lnTo>
                    <a:pt x="151" y="122"/>
                  </a:lnTo>
                  <a:lnTo>
                    <a:pt x="154" y="126"/>
                  </a:lnTo>
                  <a:lnTo>
                    <a:pt x="156" y="131"/>
                  </a:lnTo>
                  <a:lnTo>
                    <a:pt x="156" y="131"/>
                  </a:lnTo>
                  <a:lnTo>
                    <a:pt x="158" y="131"/>
                  </a:lnTo>
                  <a:lnTo>
                    <a:pt x="160" y="135"/>
                  </a:lnTo>
                  <a:lnTo>
                    <a:pt x="160" y="146"/>
                  </a:lnTo>
                  <a:lnTo>
                    <a:pt x="160" y="146"/>
                  </a:lnTo>
                  <a:lnTo>
                    <a:pt x="156" y="153"/>
                  </a:lnTo>
                  <a:lnTo>
                    <a:pt x="158" y="155"/>
                  </a:lnTo>
                  <a:lnTo>
                    <a:pt x="163" y="157"/>
                  </a:lnTo>
                  <a:lnTo>
                    <a:pt x="163" y="157"/>
                  </a:lnTo>
                  <a:lnTo>
                    <a:pt x="163" y="160"/>
                  </a:lnTo>
                  <a:lnTo>
                    <a:pt x="160" y="162"/>
                  </a:lnTo>
                  <a:lnTo>
                    <a:pt x="156" y="164"/>
                  </a:lnTo>
                  <a:lnTo>
                    <a:pt x="145" y="160"/>
                  </a:lnTo>
                  <a:lnTo>
                    <a:pt x="145" y="160"/>
                  </a:lnTo>
                  <a:lnTo>
                    <a:pt x="136" y="160"/>
                  </a:lnTo>
                  <a:lnTo>
                    <a:pt x="129" y="160"/>
                  </a:lnTo>
                  <a:lnTo>
                    <a:pt x="129" y="160"/>
                  </a:lnTo>
                  <a:lnTo>
                    <a:pt x="129" y="157"/>
                  </a:lnTo>
                  <a:lnTo>
                    <a:pt x="129" y="153"/>
                  </a:lnTo>
                  <a:lnTo>
                    <a:pt x="129" y="153"/>
                  </a:lnTo>
                  <a:lnTo>
                    <a:pt x="125" y="153"/>
                  </a:lnTo>
                  <a:lnTo>
                    <a:pt x="123" y="153"/>
                  </a:lnTo>
                  <a:lnTo>
                    <a:pt x="123" y="153"/>
                  </a:lnTo>
                  <a:lnTo>
                    <a:pt x="114" y="144"/>
                  </a:lnTo>
                  <a:lnTo>
                    <a:pt x="109" y="140"/>
                  </a:lnTo>
                  <a:lnTo>
                    <a:pt x="103" y="137"/>
                  </a:lnTo>
                  <a:lnTo>
                    <a:pt x="103" y="137"/>
                  </a:lnTo>
                  <a:lnTo>
                    <a:pt x="105" y="133"/>
                  </a:lnTo>
                  <a:lnTo>
                    <a:pt x="107" y="131"/>
                  </a:lnTo>
                  <a:lnTo>
                    <a:pt x="107" y="131"/>
                  </a:lnTo>
                  <a:lnTo>
                    <a:pt x="105" y="129"/>
                  </a:lnTo>
                  <a:lnTo>
                    <a:pt x="105" y="129"/>
                  </a:lnTo>
                  <a:lnTo>
                    <a:pt x="103" y="131"/>
                  </a:lnTo>
                  <a:lnTo>
                    <a:pt x="103" y="131"/>
                  </a:lnTo>
                  <a:lnTo>
                    <a:pt x="100" y="129"/>
                  </a:lnTo>
                  <a:lnTo>
                    <a:pt x="100" y="126"/>
                  </a:lnTo>
                  <a:lnTo>
                    <a:pt x="98" y="122"/>
                  </a:lnTo>
                  <a:lnTo>
                    <a:pt x="98" y="122"/>
                  </a:lnTo>
                  <a:lnTo>
                    <a:pt x="96" y="122"/>
                  </a:lnTo>
                  <a:lnTo>
                    <a:pt x="91" y="122"/>
                  </a:lnTo>
                  <a:lnTo>
                    <a:pt x="91" y="122"/>
                  </a:lnTo>
                  <a:lnTo>
                    <a:pt x="85" y="113"/>
                  </a:lnTo>
                  <a:lnTo>
                    <a:pt x="83" y="109"/>
                  </a:lnTo>
                  <a:lnTo>
                    <a:pt x="76" y="106"/>
                  </a:lnTo>
                  <a:lnTo>
                    <a:pt x="76" y="106"/>
                  </a:lnTo>
                  <a:lnTo>
                    <a:pt x="76" y="97"/>
                  </a:lnTo>
                  <a:lnTo>
                    <a:pt x="74" y="93"/>
                  </a:lnTo>
                  <a:lnTo>
                    <a:pt x="69" y="89"/>
                  </a:lnTo>
                  <a:lnTo>
                    <a:pt x="69" y="80"/>
                  </a:lnTo>
                  <a:lnTo>
                    <a:pt x="69" y="80"/>
                  </a:lnTo>
                  <a:lnTo>
                    <a:pt x="67" y="82"/>
                  </a:lnTo>
                  <a:lnTo>
                    <a:pt x="65" y="84"/>
                  </a:lnTo>
                  <a:lnTo>
                    <a:pt x="65" y="89"/>
                  </a:lnTo>
                  <a:lnTo>
                    <a:pt x="65" y="89"/>
                  </a:lnTo>
                  <a:lnTo>
                    <a:pt x="62" y="84"/>
                  </a:lnTo>
                  <a:lnTo>
                    <a:pt x="60" y="80"/>
                  </a:lnTo>
                  <a:lnTo>
                    <a:pt x="58" y="73"/>
                  </a:lnTo>
                  <a:lnTo>
                    <a:pt x="58" y="69"/>
                  </a:lnTo>
                  <a:lnTo>
                    <a:pt x="58" y="69"/>
                  </a:lnTo>
                  <a:lnTo>
                    <a:pt x="49" y="62"/>
                  </a:lnTo>
                  <a:lnTo>
                    <a:pt x="49" y="62"/>
                  </a:lnTo>
                  <a:lnTo>
                    <a:pt x="47" y="60"/>
                  </a:lnTo>
                  <a:lnTo>
                    <a:pt x="42" y="57"/>
                  </a:lnTo>
                  <a:lnTo>
                    <a:pt x="42" y="57"/>
                  </a:lnTo>
                  <a:lnTo>
                    <a:pt x="42" y="53"/>
                  </a:lnTo>
                  <a:lnTo>
                    <a:pt x="40" y="49"/>
                  </a:lnTo>
                  <a:lnTo>
                    <a:pt x="38" y="42"/>
                  </a:lnTo>
                  <a:lnTo>
                    <a:pt x="38" y="42"/>
                  </a:lnTo>
                  <a:lnTo>
                    <a:pt x="36" y="40"/>
                  </a:lnTo>
                  <a:lnTo>
                    <a:pt x="34" y="37"/>
                  </a:lnTo>
                  <a:lnTo>
                    <a:pt x="27" y="35"/>
                  </a:lnTo>
                  <a:lnTo>
                    <a:pt x="27" y="35"/>
                  </a:lnTo>
                  <a:lnTo>
                    <a:pt x="18" y="26"/>
                  </a:lnTo>
                  <a:lnTo>
                    <a:pt x="18" y="26"/>
                  </a:lnTo>
                  <a:lnTo>
                    <a:pt x="20" y="22"/>
                  </a:lnTo>
                  <a:lnTo>
                    <a:pt x="20" y="17"/>
                  </a:lnTo>
                  <a:lnTo>
                    <a:pt x="20" y="17"/>
                  </a:lnTo>
                  <a:lnTo>
                    <a:pt x="16" y="20"/>
                  </a:lnTo>
                  <a:lnTo>
                    <a:pt x="1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5435600" y="5294313"/>
              <a:ext cx="166688" cy="339725"/>
            </a:xfrm>
            <a:custGeom>
              <a:avLst/>
              <a:gdLst>
                <a:gd name="T0" fmla="*/ 89 w 105"/>
                <a:gd name="T1" fmla="*/ 0 h 214"/>
                <a:gd name="T2" fmla="*/ 105 w 105"/>
                <a:gd name="T3" fmla="*/ 5 h 214"/>
                <a:gd name="T4" fmla="*/ 102 w 105"/>
                <a:gd name="T5" fmla="*/ 11 h 214"/>
                <a:gd name="T6" fmla="*/ 105 w 105"/>
                <a:gd name="T7" fmla="*/ 40 h 214"/>
                <a:gd name="T8" fmla="*/ 105 w 105"/>
                <a:gd name="T9" fmla="*/ 58 h 214"/>
                <a:gd name="T10" fmla="*/ 96 w 105"/>
                <a:gd name="T11" fmla="*/ 74 h 214"/>
                <a:gd name="T12" fmla="*/ 94 w 105"/>
                <a:gd name="T13" fmla="*/ 96 h 214"/>
                <a:gd name="T14" fmla="*/ 89 w 105"/>
                <a:gd name="T15" fmla="*/ 118 h 214"/>
                <a:gd name="T16" fmla="*/ 82 w 105"/>
                <a:gd name="T17" fmla="*/ 136 h 214"/>
                <a:gd name="T18" fmla="*/ 78 w 105"/>
                <a:gd name="T19" fmla="*/ 138 h 214"/>
                <a:gd name="T20" fmla="*/ 76 w 105"/>
                <a:gd name="T21" fmla="*/ 149 h 214"/>
                <a:gd name="T22" fmla="*/ 74 w 105"/>
                <a:gd name="T23" fmla="*/ 160 h 214"/>
                <a:gd name="T24" fmla="*/ 74 w 105"/>
                <a:gd name="T25" fmla="*/ 167 h 214"/>
                <a:gd name="T26" fmla="*/ 65 w 105"/>
                <a:gd name="T27" fmla="*/ 172 h 214"/>
                <a:gd name="T28" fmla="*/ 65 w 105"/>
                <a:gd name="T29" fmla="*/ 183 h 214"/>
                <a:gd name="T30" fmla="*/ 62 w 105"/>
                <a:gd name="T31" fmla="*/ 194 h 214"/>
                <a:gd name="T32" fmla="*/ 58 w 105"/>
                <a:gd name="T33" fmla="*/ 196 h 214"/>
                <a:gd name="T34" fmla="*/ 58 w 105"/>
                <a:gd name="T35" fmla="*/ 198 h 214"/>
                <a:gd name="T36" fmla="*/ 54 w 105"/>
                <a:gd name="T37" fmla="*/ 207 h 214"/>
                <a:gd name="T38" fmla="*/ 54 w 105"/>
                <a:gd name="T39" fmla="*/ 209 h 214"/>
                <a:gd name="T40" fmla="*/ 38 w 105"/>
                <a:gd name="T41" fmla="*/ 214 h 214"/>
                <a:gd name="T42" fmla="*/ 16 w 105"/>
                <a:gd name="T43" fmla="*/ 214 h 214"/>
                <a:gd name="T44" fmla="*/ 13 w 105"/>
                <a:gd name="T45" fmla="*/ 205 h 214"/>
                <a:gd name="T46" fmla="*/ 11 w 105"/>
                <a:gd name="T47" fmla="*/ 194 h 214"/>
                <a:gd name="T48" fmla="*/ 11 w 105"/>
                <a:gd name="T49" fmla="*/ 194 h 214"/>
                <a:gd name="T50" fmla="*/ 9 w 105"/>
                <a:gd name="T51" fmla="*/ 187 h 214"/>
                <a:gd name="T52" fmla="*/ 2 w 105"/>
                <a:gd name="T53" fmla="*/ 187 h 214"/>
                <a:gd name="T54" fmla="*/ 0 w 105"/>
                <a:gd name="T55" fmla="*/ 183 h 214"/>
                <a:gd name="T56" fmla="*/ 0 w 105"/>
                <a:gd name="T57" fmla="*/ 167 h 214"/>
                <a:gd name="T58" fmla="*/ 5 w 105"/>
                <a:gd name="T59" fmla="*/ 165 h 214"/>
                <a:gd name="T60" fmla="*/ 5 w 105"/>
                <a:gd name="T61" fmla="*/ 163 h 214"/>
                <a:gd name="T62" fmla="*/ 0 w 105"/>
                <a:gd name="T63" fmla="*/ 160 h 214"/>
                <a:gd name="T64" fmla="*/ 5 w 105"/>
                <a:gd name="T65" fmla="*/ 152 h 214"/>
                <a:gd name="T66" fmla="*/ 9 w 105"/>
                <a:gd name="T67" fmla="*/ 145 h 214"/>
                <a:gd name="T68" fmla="*/ 9 w 105"/>
                <a:gd name="T69" fmla="*/ 138 h 214"/>
                <a:gd name="T70" fmla="*/ 16 w 105"/>
                <a:gd name="T71" fmla="*/ 134 h 214"/>
                <a:gd name="T72" fmla="*/ 16 w 105"/>
                <a:gd name="T73" fmla="*/ 127 h 214"/>
                <a:gd name="T74" fmla="*/ 16 w 105"/>
                <a:gd name="T75" fmla="*/ 114 h 214"/>
                <a:gd name="T76" fmla="*/ 20 w 105"/>
                <a:gd name="T77" fmla="*/ 112 h 214"/>
                <a:gd name="T78" fmla="*/ 25 w 105"/>
                <a:gd name="T79" fmla="*/ 116 h 214"/>
                <a:gd name="T80" fmla="*/ 20 w 105"/>
                <a:gd name="T81" fmla="*/ 109 h 214"/>
                <a:gd name="T82" fmla="*/ 16 w 105"/>
                <a:gd name="T83" fmla="*/ 103 h 214"/>
                <a:gd name="T84" fmla="*/ 16 w 105"/>
                <a:gd name="T85" fmla="*/ 80 h 214"/>
                <a:gd name="T86" fmla="*/ 20 w 105"/>
                <a:gd name="T87" fmla="*/ 80 h 214"/>
                <a:gd name="T88" fmla="*/ 25 w 105"/>
                <a:gd name="T89" fmla="*/ 74 h 214"/>
                <a:gd name="T90" fmla="*/ 29 w 105"/>
                <a:gd name="T91" fmla="*/ 74 h 214"/>
                <a:gd name="T92" fmla="*/ 36 w 105"/>
                <a:gd name="T93" fmla="*/ 65 h 214"/>
                <a:gd name="T94" fmla="*/ 47 w 105"/>
                <a:gd name="T95" fmla="*/ 63 h 214"/>
                <a:gd name="T96" fmla="*/ 54 w 105"/>
                <a:gd name="T97" fmla="*/ 56 h 214"/>
                <a:gd name="T98" fmla="*/ 54 w 105"/>
                <a:gd name="T99" fmla="*/ 49 h 214"/>
                <a:gd name="T100" fmla="*/ 60 w 105"/>
                <a:gd name="T101" fmla="*/ 52 h 214"/>
                <a:gd name="T102" fmla="*/ 65 w 105"/>
                <a:gd name="T103" fmla="*/ 54 h 214"/>
                <a:gd name="T104" fmla="*/ 65 w 105"/>
                <a:gd name="T105" fmla="*/ 47 h 214"/>
                <a:gd name="T106" fmla="*/ 69 w 105"/>
                <a:gd name="T107" fmla="*/ 36 h 214"/>
                <a:gd name="T108" fmla="*/ 69 w 105"/>
                <a:gd name="T109" fmla="*/ 32 h 214"/>
                <a:gd name="T110" fmla="*/ 76 w 105"/>
                <a:gd name="T111" fmla="*/ 29 h 214"/>
                <a:gd name="T112" fmla="*/ 80 w 105"/>
                <a:gd name="T113" fmla="*/ 20 h 214"/>
                <a:gd name="T114" fmla="*/ 80 w 105"/>
                <a:gd name="T115" fmla="*/ 27 h 214"/>
                <a:gd name="T116" fmla="*/ 87 w 105"/>
                <a:gd name="T117" fmla="*/ 23 h 214"/>
                <a:gd name="T118" fmla="*/ 87 w 105"/>
                <a:gd name="T119" fmla="*/ 7 h 214"/>
                <a:gd name="T120" fmla="*/ 89 w 105"/>
                <a:gd name="T1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214">
                  <a:moveTo>
                    <a:pt x="89" y="0"/>
                  </a:moveTo>
                  <a:lnTo>
                    <a:pt x="89" y="0"/>
                  </a:lnTo>
                  <a:lnTo>
                    <a:pt x="96" y="5"/>
                  </a:lnTo>
                  <a:lnTo>
                    <a:pt x="105" y="5"/>
                  </a:lnTo>
                  <a:lnTo>
                    <a:pt x="105" y="5"/>
                  </a:lnTo>
                  <a:lnTo>
                    <a:pt x="102" y="11"/>
                  </a:lnTo>
                  <a:lnTo>
                    <a:pt x="102" y="20"/>
                  </a:lnTo>
                  <a:lnTo>
                    <a:pt x="105" y="40"/>
                  </a:lnTo>
                  <a:lnTo>
                    <a:pt x="105" y="49"/>
                  </a:lnTo>
                  <a:lnTo>
                    <a:pt x="105" y="58"/>
                  </a:lnTo>
                  <a:lnTo>
                    <a:pt x="102" y="67"/>
                  </a:lnTo>
                  <a:lnTo>
                    <a:pt x="96" y="74"/>
                  </a:lnTo>
                  <a:lnTo>
                    <a:pt x="96" y="74"/>
                  </a:lnTo>
                  <a:lnTo>
                    <a:pt x="94" y="96"/>
                  </a:lnTo>
                  <a:lnTo>
                    <a:pt x="89" y="118"/>
                  </a:lnTo>
                  <a:lnTo>
                    <a:pt x="89" y="118"/>
                  </a:lnTo>
                  <a:lnTo>
                    <a:pt x="85" y="129"/>
                  </a:lnTo>
                  <a:lnTo>
                    <a:pt x="82" y="136"/>
                  </a:lnTo>
                  <a:lnTo>
                    <a:pt x="78" y="138"/>
                  </a:lnTo>
                  <a:lnTo>
                    <a:pt x="78" y="138"/>
                  </a:lnTo>
                  <a:lnTo>
                    <a:pt x="78" y="145"/>
                  </a:lnTo>
                  <a:lnTo>
                    <a:pt x="76" y="149"/>
                  </a:lnTo>
                  <a:lnTo>
                    <a:pt x="74" y="160"/>
                  </a:lnTo>
                  <a:lnTo>
                    <a:pt x="74" y="160"/>
                  </a:lnTo>
                  <a:lnTo>
                    <a:pt x="74" y="165"/>
                  </a:lnTo>
                  <a:lnTo>
                    <a:pt x="74" y="167"/>
                  </a:lnTo>
                  <a:lnTo>
                    <a:pt x="74" y="167"/>
                  </a:lnTo>
                  <a:lnTo>
                    <a:pt x="65" y="172"/>
                  </a:lnTo>
                  <a:lnTo>
                    <a:pt x="65" y="172"/>
                  </a:lnTo>
                  <a:lnTo>
                    <a:pt x="65" y="183"/>
                  </a:lnTo>
                  <a:lnTo>
                    <a:pt x="62" y="194"/>
                  </a:lnTo>
                  <a:lnTo>
                    <a:pt x="62" y="194"/>
                  </a:lnTo>
                  <a:lnTo>
                    <a:pt x="60" y="196"/>
                  </a:lnTo>
                  <a:lnTo>
                    <a:pt x="58" y="196"/>
                  </a:lnTo>
                  <a:lnTo>
                    <a:pt x="58" y="198"/>
                  </a:lnTo>
                  <a:lnTo>
                    <a:pt x="58" y="198"/>
                  </a:lnTo>
                  <a:lnTo>
                    <a:pt x="56" y="203"/>
                  </a:lnTo>
                  <a:lnTo>
                    <a:pt x="54" y="207"/>
                  </a:lnTo>
                  <a:lnTo>
                    <a:pt x="54" y="209"/>
                  </a:lnTo>
                  <a:lnTo>
                    <a:pt x="54" y="209"/>
                  </a:lnTo>
                  <a:lnTo>
                    <a:pt x="47" y="212"/>
                  </a:lnTo>
                  <a:lnTo>
                    <a:pt x="38" y="214"/>
                  </a:lnTo>
                  <a:lnTo>
                    <a:pt x="16" y="214"/>
                  </a:lnTo>
                  <a:lnTo>
                    <a:pt x="16" y="214"/>
                  </a:lnTo>
                  <a:lnTo>
                    <a:pt x="16" y="209"/>
                  </a:lnTo>
                  <a:lnTo>
                    <a:pt x="13" y="205"/>
                  </a:lnTo>
                  <a:lnTo>
                    <a:pt x="11" y="200"/>
                  </a:lnTo>
                  <a:lnTo>
                    <a:pt x="11" y="194"/>
                  </a:lnTo>
                  <a:lnTo>
                    <a:pt x="11" y="194"/>
                  </a:lnTo>
                  <a:lnTo>
                    <a:pt x="11" y="194"/>
                  </a:lnTo>
                  <a:lnTo>
                    <a:pt x="9" y="192"/>
                  </a:lnTo>
                  <a:lnTo>
                    <a:pt x="9" y="187"/>
                  </a:lnTo>
                  <a:lnTo>
                    <a:pt x="9" y="187"/>
                  </a:lnTo>
                  <a:lnTo>
                    <a:pt x="2" y="187"/>
                  </a:lnTo>
                  <a:lnTo>
                    <a:pt x="0" y="183"/>
                  </a:lnTo>
                  <a:lnTo>
                    <a:pt x="0" y="183"/>
                  </a:lnTo>
                  <a:lnTo>
                    <a:pt x="0" y="167"/>
                  </a:lnTo>
                  <a:lnTo>
                    <a:pt x="0" y="167"/>
                  </a:lnTo>
                  <a:lnTo>
                    <a:pt x="2" y="165"/>
                  </a:lnTo>
                  <a:lnTo>
                    <a:pt x="5" y="165"/>
                  </a:lnTo>
                  <a:lnTo>
                    <a:pt x="5" y="165"/>
                  </a:lnTo>
                  <a:lnTo>
                    <a:pt x="5" y="163"/>
                  </a:lnTo>
                  <a:lnTo>
                    <a:pt x="2" y="160"/>
                  </a:lnTo>
                  <a:lnTo>
                    <a:pt x="0" y="160"/>
                  </a:lnTo>
                  <a:lnTo>
                    <a:pt x="0" y="160"/>
                  </a:lnTo>
                  <a:lnTo>
                    <a:pt x="5" y="152"/>
                  </a:lnTo>
                  <a:lnTo>
                    <a:pt x="9" y="145"/>
                  </a:lnTo>
                  <a:lnTo>
                    <a:pt x="9" y="145"/>
                  </a:lnTo>
                  <a:lnTo>
                    <a:pt x="9" y="140"/>
                  </a:lnTo>
                  <a:lnTo>
                    <a:pt x="9" y="138"/>
                  </a:lnTo>
                  <a:lnTo>
                    <a:pt x="9" y="138"/>
                  </a:lnTo>
                  <a:lnTo>
                    <a:pt x="16" y="134"/>
                  </a:lnTo>
                  <a:lnTo>
                    <a:pt x="16" y="134"/>
                  </a:lnTo>
                  <a:lnTo>
                    <a:pt x="16" y="127"/>
                  </a:lnTo>
                  <a:lnTo>
                    <a:pt x="16" y="118"/>
                  </a:lnTo>
                  <a:lnTo>
                    <a:pt x="16" y="114"/>
                  </a:lnTo>
                  <a:lnTo>
                    <a:pt x="18" y="112"/>
                  </a:lnTo>
                  <a:lnTo>
                    <a:pt x="20" y="112"/>
                  </a:lnTo>
                  <a:lnTo>
                    <a:pt x="25" y="116"/>
                  </a:lnTo>
                  <a:lnTo>
                    <a:pt x="25" y="116"/>
                  </a:lnTo>
                  <a:lnTo>
                    <a:pt x="25" y="112"/>
                  </a:lnTo>
                  <a:lnTo>
                    <a:pt x="20" y="109"/>
                  </a:lnTo>
                  <a:lnTo>
                    <a:pt x="18" y="107"/>
                  </a:lnTo>
                  <a:lnTo>
                    <a:pt x="16" y="103"/>
                  </a:lnTo>
                  <a:lnTo>
                    <a:pt x="16" y="103"/>
                  </a:lnTo>
                  <a:lnTo>
                    <a:pt x="16" y="80"/>
                  </a:lnTo>
                  <a:lnTo>
                    <a:pt x="16" y="80"/>
                  </a:lnTo>
                  <a:lnTo>
                    <a:pt x="20" y="80"/>
                  </a:lnTo>
                  <a:lnTo>
                    <a:pt x="22" y="78"/>
                  </a:lnTo>
                  <a:lnTo>
                    <a:pt x="25" y="74"/>
                  </a:lnTo>
                  <a:lnTo>
                    <a:pt x="25" y="74"/>
                  </a:lnTo>
                  <a:lnTo>
                    <a:pt x="29" y="74"/>
                  </a:lnTo>
                  <a:lnTo>
                    <a:pt x="31" y="72"/>
                  </a:lnTo>
                  <a:lnTo>
                    <a:pt x="36" y="65"/>
                  </a:lnTo>
                  <a:lnTo>
                    <a:pt x="36" y="65"/>
                  </a:lnTo>
                  <a:lnTo>
                    <a:pt x="47" y="63"/>
                  </a:lnTo>
                  <a:lnTo>
                    <a:pt x="54" y="58"/>
                  </a:lnTo>
                  <a:lnTo>
                    <a:pt x="54" y="56"/>
                  </a:lnTo>
                  <a:lnTo>
                    <a:pt x="54" y="49"/>
                  </a:lnTo>
                  <a:lnTo>
                    <a:pt x="54" y="49"/>
                  </a:lnTo>
                  <a:lnTo>
                    <a:pt x="58" y="52"/>
                  </a:lnTo>
                  <a:lnTo>
                    <a:pt x="60" y="52"/>
                  </a:lnTo>
                  <a:lnTo>
                    <a:pt x="62" y="54"/>
                  </a:lnTo>
                  <a:lnTo>
                    <a:pt x="65" y="54"/>
                  </a:lnTo>
                  <a:lnTo>
                    <a:pt x="65" y="54"/>
                  </a:lnTo>
                  <a:lnTo>
                    <a:pt x="65" y="47"/>
                  </a:lnTo>
                  <a:lnTo>
                    <a:pt x="67" y="43"/>
                  </a:lnTo>
                  <a:lnTo>
                    <a:pt x="69" y="36"/>
                  </a:lnTo>
                  <a:lnTo>
                    <a:pt x="69" y="32"/>
                  </a:lnTo>
                  <a:lnTo>
                    <a:pt x="69" y="32"/>
                  </a:lnTo>
                  <a:lnTo>
                    <a:pt x="74" y="32"/>
                  </a:lnTo>
                  <a:lnTo>
                    <a:pt x="76" y="29"/>
                  </a:lnTo>
                  <a:lnTo>
                    <a:pt x="78" y="25"/>
                  </a:lnTo>
                  <a:lnTo>
                    <a:pt x="80" y="20"/>
                  </a:lnTo>
                  <a:lnTo>
                    <a:pt x="80" y="27"/>
                  </a:lnTo>
                  <a:lnTo>
                    <a:pt x="80" y="27"/>
                  </a:lnTo>
                  <a:lnTo>
                    <a:pt x="85" y="25"/>
                  </a:lnTo>
                  <a:lnTo>
                    <a:pt x="87" y="23"/>
                  </a:lnTo>
                  <a:lnTo>
                    <a:pt x="87" y="14"/>
                  </a:lnTo>
                  <a:lnTo>
                    <a:pt x="87" y="7"/>
                  </a:lnTo>
                  <a:lnTo>
                    <a:pt x="87" y="3"/>
                  </a:lnTo>
                  <a:lnTo>
                    <a:pt x="89" y="0"/>
                  </a:lnTo>
                  <a:lnTo>
                    <a:pt x="8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7158038" y="5291138"/>
              <a:ext cx="989013" cy="715963"/>
            </a:xfrm>
            <a:custGeom>
              <a:avLst/>
              <a:gdLst>
                <a:gd name="T0" fmla="*/ 349 w 623"/>
                <a:gd name="T1" fmla="*/ 36 h 451"/>
                <a:gd name="T2" fmla="*/ 354 w 623"/>
                <a:gd name="T3" fmla="*/ 58 h 451"/>
                <a:gd name="T4" fmla="*/ 391 w 623"/>
                <a:gd name="T5" fmla="*/ 87 h 451"/>
                <a:gd name="T6" fmla="*/ 429 w 623"/>
                <a:gd name="T7" fmla="*/ 78 h 451"/>
                <a:gd name="T8" fmla="*/ 434 w 623"/>
                <a:gd name="T9" fmla="*/ 60 h 451"/>
                <a:gd name="T10" fmla="*/ 440 w 623"/>
                <a:gd name="T11" fmla="*/ 38 h 451"/>
                <a:gd name="T12" fmla="*/ 449 w 623"/>
                <a:gd name="T13" fmla="*/ 9 h 451"/>
                <a:gd name="T14" fmla="*/ 460 w 623"/>
                <a:gd name="T15" fmla="*/ 13 h 451"/>
                <a:gd name="T16" fmla="*/ 483 w 623"/>
                <a:gd name="T17" fmla="*/ 51 h 451"/>
                <a:gd name="T18" fmla="*/ 503 w 623"/>
                <a:gd name="T19" fmla="*/ 78 h 451"/>
                <a:gd name="T20" fmla="*/ 514 w 623"/>
                <a:gd name="T21" fmla="*/ 102 h 451"/>
                <a:gd name="T22" fmla="*/ 532 w 623"/>
                <a:gd name="T23" fmla="*/ 129 h 451"/>
                <a:gd name="T24" fmla="*/ 547 w 623"/>
                <a:gd name="T25" fmla="*/ 142 h 451"/>
                <a:gd name="T26" fmla="*/ 569 w 623"/>
                <a:gd name="T27" fmla="*/ 174 h 451"/>
                <a:gd name="T28" fmla="*/ 594 w 623"/>
                <a:gd name="T29" fmla="*/ 205 h 451"/>
                <a:gd name="T30" fmla="*/ 616 w 623"/>
                <a:gd name="T31" fmla="*/ 220 h 451"/>
                <a:gd name="T32" fmla="*/ 623 w 623"/>
                <a:gd name="T33" fmla="*/ 285 h 451"/>
                <a:gd name="T34" fmla="*/ 612 w 623"/>
                <a:gd name="T35" fmla="*/ 314 h 451"/>
                <a:gd name="T36" fmla="*/ 607 w 623"/>
                <a:gd name="T37" fmla="*/ 343 h 451"/>
                <a:gd name="T38" fmla="*/ 589 w 623"/>
                <a:gd name="T39" fmla="*/ 365 h 451"/>
                <a:gd name="T40" fmla="*/ 572 w 623"/>
                <a:gd name="T41" fmla="*/ 403 h 451"/>
                <a:gd name="T42" fmla="*/ 552 w 623"/>
                <a:gd name="T43" fmla="*/ 429 h 451"/>
                <a:gd name="T44" fmla="*/ 514 w 623"/>
                <a:gd name="T45" fmla="*/ 451 h 451"/>
                <a:gd name="T46" fmla="*/ 483 w 623"/>
                <a:gd name="T47" fmla="*/ 445 h 451"/>
                <a:gd name="T48" fmla="*/ 414 w 623"/>
                <a:gd name="T49" fmla="*/ 431 h 451"/>
                <a:gd name="T50" fmla="*/ 409 w 623"/>
                <a:gd name="T51" fmla="*/ 409 h 451"/>
                <a:gd name="T52" fmla="*/ 391 w 623"/>
                <a:gd name="T53" fmla="*/ 391 h 451"/>
                <a:gd name="T54" fmla="*/ 376 w 623"/>
                <a:gd name="T55" fmla="*/ 371 h 451"/>
                <a:gd name="T56" fmla="*/ 354 w 623"/>
                <a:gd name="T57" fmla="*/ 367 h 451"/>
                <a:gd name="T58" fmla="*/ 329 w 623"/>
                <a:gd name="T59" fmla="*/ 349 h 451"/>
                <a:gd name="T60" fmla="*/ 311 w 623"/>
                <a:gd name="T61" fmla="*/ 338 h 451"/>
                <a:gd name="T62" fmla="*/ 260 w 623"/>
                <a:gd name="T63" fmla="*/ 329 h 451"/>
                <a:gd name="T64" fmla="*/ 202 w 623"/>
                <a:gd name="T65" fmla="*/ 336 h 451"/>
                <a:gd name="T66" fmla="*/ 187 w 623"/>
                <a:gd name="T67" fmla="*/ 347 h 451"/>
                <a:gd name="T68" fmla="*/ 171 w 623"/>
                <a:gd name="T69" fmla="*/ 349 h 451"/>
                <a:gd name="T70" fmla="*/ 151 w 623"/>
                <a:gd name="T71" fmla="*/ 367 h 451"/>
                <a:gd name="T72" fmla="*/ 96 w 623"/>
                <a:gd name="T73" fmla="*/ 371 h 451"/>
                <a:gd name="T74" fmla="*/ 29 w 623"/>
                <a:gd name="T75" fmla="*/ 367 h 451"/>
                <a:gd name="T76" fmla="*/ 34 w 623"/>
                <a:gd name="T77" fmla="*/ 340 h 451"/>
                <a:gd name="T78" fmla="*/ 29 w 623"/>
                <a:gd name="T79" fmla="*/ 325 h 451"/>
                <a:gd name="T80" fmla="*/ 27 w 623"/>
                <a:gd name="T81" fmla="*/ 302 h 451"/>
                <a:gd name="T82" fmla="*/ 16 w 623"/>
                <a:gd name="T83" fmla="*/ 280 h 451"/>
                <a:gd name="T84" fmla="*/ 11 w 623"/>
                <a:gd name="T85" fmla="*/ 256 h 451"/>
                <a:gd name="T86" fmla="*/ 9 w 623"/>
                <a:gd name="T87" fmla="*/ 238 h 451"/>
                <a:gd name="T88" fmla="*/ 7 w 623"/>
                <a:gd name="T89" fmla="*/ 220 h 451"/>
                <a:gd name="T90" fmla="*/ 7 w 623"/>
                <a:gd name="T91" fmla="*/ 169 h 451"/>
                <a:gd name="T92" fmla="*/ 31 w 623"/>
                <a:gd name="T93" fmla="*/ 158 h 451"/>
                <a:gd name="T94" fmla="*/ 98 w 623"/>
                <a:gd name="T95" fmla="*/ 136 h 451"/>
                <a:gd name="T96" fmla="*/ 118 w 623"/>
                <a:gd name="T97" fmla="*/ 120 h 451"/>
                <a:gd name="T98" fmla="*/ 131 w 623"/>
                <a:gd name="T99" fmla="*/ 109 h 451"/>
                <a:gd name="T100" fmla="*/ 160 w 623"/>
                <a:gd name="T101" fmla="*/ 87 h 451"/>
                <a:gd name="T102" fmla="*/ 171 w 623"/>
                <a:gd name="T103" fmla="*/ 65 h 451"/>
                <a:gd name="T104" fmla="*/ 189 w 623"/>
                <a:gd name="T105" fmla="*/ 45 h 451"/>
                <a:gd name="T106" fmla="*/ 225 w 623"/>
                <a:gd name="T107" fmla="*/ 40 h 451"/>
                <a:gd name="T108" fmla="*/ 240 w 623"/>
                <a:gd name="T109" fmla="*/ 49 h 451"/>
                <a:gd name="T110" fmla="*/ 249 w 623"/>
                <a:gd name="T111" fmla="*/ 40 h 451"/>
                <a:gd name="T112" fmla="*/ 274 w 623"/>
                <a:gd name="T113" fmla="*/ 18 h 451"/>
                <a:gd name="T114" fmla="*/ 287 w 623"/>
                <a:gd name="T115" fmla="*/ 11 h 451"/>
                <a:gd name="T116" fmla="*/ 360 w 623"/>
                <a:gd name="T117" fmla="*/ 1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3" h="451">
                  <a:moveTo>
                    <a:pt x="360" y="11"/>
                  </a:moveTo>
                  <a:lnTo>
                    <a:pt x="360" y="11"/>
                  </a:lnTo>
                  <a:lnTo>
                    <a:pt x="360" y="29"/>
                  </a:lnTo>
                  <a:lnTo>
                    <a:pt x="360" y="29"/>
                  </a:lnTo>
                  <a:lnTo>
                    <a:pt x="349" y="29"/>
                  </a:lnTo>
                  <a:lnTo>
                    <a:pt x="349" y="29"/>
                  </a:lnTo>
                  <a:lnTo>
                    <a:pt x="351" y="34"/>
                  </a:lnTo>
                  <a:lnTo>
                    <a:pt x="351" y="36"/>
                  </a:lnTo>
                  <a:lnTo>
                    <a:pt x="349" y="36"/>
                  </a:lnTo>
                  <a:lnTo>
                    <a:pt x="345" y="38"/>
                  </a:lnTo>
                  <a:lnTo>
                    <a:pt x="345" y="38"/>
                  </a:lnTo>
                  <a:lnTo>
                    <a:pt x="349" y="40"/>
                  </a:lnTo>
                  <a:lnTo>
                    <a:pt x="347" y="45"/>
                  </a:lnTo>
                  <a:lnTo>
                    <a:pt x="347" y="47"/>
                  </a:lnTo>
                  <a:lnTo>
                    <a:pt x="345" y="51"/>
                  </a:lnTo>
                  <a:lnTo>
                    <a:pt x="345" y="51"/>
                  </a:lnTo>
                  <a:lnTo>
                    <a:pt x="349" y="56"/>
                  </a:lnTo>
                  <a:lnTo>
                    <a:pt x="354" y="58"/>
                  </a:lnTo>
                  <a:lnTo>
                    <a:pt x="365" y="60"/>
                  </a:lnTo>
                  <a:lnTo>
                    <a:pt x="365" y="60"/>
                  </a:lnTo>
                  <a:lnTo>
                    <a:pt x="367" y="65"/>
                  </a:lnTo>
                  <a:lnTo>
                    <a:pt x="369" y="69"/>
                  </a:lnTo>
                  <a:lnTo>
                    <a:pt x="378" y="74"/>
                  </a:lnTo>
                  <a:lnTo>
                    <a:pt x="387" y="78"/>
                  </a:lnTo>
                  <a:lnTo>
                    <a:pt x="389" y="82"/>
                  </a:lnTo>
                  <a:lnTo>
                    <a:pt x="391" y="87"/>
                  </a:lnTo>
                  <a:lnTo>
                    <a:pt x="391" y="87"/>
                  </a:lnTo>
                  <a:lnTo>
                    <a:pt x="407" y="87"/>
                  </a:lnTo>
                  <a:lnTo>
                    <a:pt x="414" y="87"/>
                  </a:lnTo>
                  <a:lnTo>
                    <a:pt x="418" y="91"/>
                  </a:lnTo>
                  <a:lnTo>
                    <a:pt x="418" y="91"/>
                  </a:lnTo>
                  <a:lnTo>
                    <a:pt x="420" y="89"/>
                  </a:lnTo>
                  <a:lnTo>
                    <a:pt x="420" y="87"/>
                  </a:lnTo>
                  <a:lnTo>
                    <a:pt x="423" y="82"/>
                  </a:lnTo>
                  <a:lnTo>
                    <a:pt x="425" y="78"/>
                  </a:lnTo>
                  <a:lnTo>
                    <a:pt x="429" y="78"/>
                  </a:lnTo>
                  <a:lnTo>
                    <a:pt x="434" y="78"/>
                  </a:lnTo>
                  <a:lnTo>
                    <a:pt x="434" y="78"/>
                  </a:lnTo>
                  <a:lnTo>
                    <a:pt x="429" y="71"/>
                  </a:lnTo>
                  <a:lnTo>
                    <a:pt x="429" y="69"/>
                  </a:lnTo>
                  <a:lnTo>
                    <a:pt x="434" y="67"/>
                  </a:lnTo>
                  <a:lnTo>
                    <a:pt x="434" y="67"/>
                  </a:lnTo>
                  <a:lnTo>
                    <a:pt x="436" y="67"/>
                  </a:lnTo>
                  <a:lnTo>
                    <a:pt x="434" y="65"/>
                  </a:lnTo>
                  <a:lnTo>
                    <a:pt x="434" y="60"/>
                  </a:lnTo>
                  <a:lnTo>
                    <a:pt x="434" y="56"/>
                  </a:lnTo>
                  <a:lnTo>
                    <a:pt x="434" y="56"/>
                  </a:lnTo>
                  <a:lnTo>
                    <a:pt x="436" y="56"/>
                  </a:lnTo>
                  <a:lnTo>
                    <a:pt x="436" y="51"/>
                  </a:lnTo>
                  <a:lnTo>
                    <a:pt x="436" y="51"/>
                  </a:lnTo>
                  <a:lnTo>
                    <a:pt x="440" y="47"/>
                  </a:lnTo>
                  <a:lnTo>
                    <a:pt x="440" y="42"/>
                  </a:lnTo>
                  <a:lnTo>
                    <a:pt x="440" y="38"/>
                  </a:lnTo>
                  <a:lnTo>
                    <a:pt x="440" y="38"/>
                  </a:lnTo>
                  <a:lnTo>
                    <a:pt x="438" y="31"/>
                  </a:lnTo>
                  <a:lnTo>
                    <a:pt x="438" y="25"/>
                  </a:lnTo>
                  <a:lnTo>
                    <a:pt x="440" y="18"/>
                  </a:lnTo>
                  <a:lnTo>
                    <a:pt x="440" y="18"/>
                  </a:lnTo>
                  <a:lnTo>
                    <a:pt x="445" y="18"/>
                  </a:lnTo>
                  <a:lnTo>
                    <a:pt x="449" y="18"/>
                  </a:lnTo>
                  <a:lnTo>
                    <a:pt x="449" y="18"/>
                  </a:lnTo>
                  <a:lnTo>
                    <a:pt x="449" y="13"/>
                  </a:lnTo>
                  <a:lnTo>
                    <a:pt x="449" y="9"/>
                  </a:lnTo>
                  <a:lnTo>
                    <a:pt x="452" y="2"/>
                  </a:lnTo>
                  <a:lnTo>
                    <a:pt x="452" y="0"/>
                  </a:lnTo>
                  <a:lnTo>
                    <a:pt x="452" y="0"/>
                  </a:lnTo>
                  <a:lnTo>
                    <a:pt x="454" y="0"/>
                  </a:lnTo>
                  <a:lnTo>
                    <a:pt x="456" y="0"/>
                  </a:lnTo>
                  <a:lnTo>
                    <a:pt x="458" y="5"/>
                  </a:lnTo>
                  <a:lnTo>
                    <a:pt x="458" y="9"/>
                  </a:lnTo>
                  <a:lnTo>
                    <a:pt x="460" y="13"/>
                  </a:lnTo>
                  <a:lnTo>
                    <a:pt x="460" y="13"/>
                  </a:lnTo>
                  <a:lnTo>
                    <a:pt x="463" y="13"/>
                  </a:lnTo>
                  <a:lnTo>
                    <a:pt x="463" y="13"/>
                  </a:lnTo>
                  <a:lnTo>
                    <a:pt x="467" y="25"/>
                  </a:lnTo>
                  <a:lnTo>
                    <a:pt x="472" y="34"/>
                  </a:lnTo>
                  <a:lnTo>
                    <a:pt x="472" y="34"/>
                  </a:lnTo>
                  <a:lnTo>
                    <a:pt x="478" y="42"/>
                  </a:lnTo>
                  <a:lnTo>
                    <a:pt x="483" y="47"/>
                  </a:lnTo>
                  <a:lnTo>
                    <a:pt x="483" y="51"/>
                  </a:lnTo>
                  <a:lnTo>
                    <a:pt x="483" y="51"/>
                  </a:lnTo>
                  <a:lnTo>
                    <a:pt x="487" y="49"/>
                  </a:lnTo>
                  <a:lnTo>
                    <a:pt x="489" y="51"/>
                  </a:lnTo>
                  <a:lnTo>
                    <a:pt x="492" y="56"/>
                  </a:lnTo>
                  <a:lnTo>
                    <a:pt x="494" y="56"/>
                  </a:lnTo>
                  <a:lnTo>
                    <a:pt x="498" y="56"/>
                  </a:lnTo>
                  <a:lnTo>
                    <a:pt x="498" y="56"/>
                  </a:lnTo>
                  <a:lnTo>
                    <a:pt x="498" y="69"/>
                  </a:lnTo>
                  <a:lnTo>
                    <a:pt x="498" y="74"/>
                  </a:lnTo>
                  <a:lnTo>
                    <a:pt x="503" y="78"/>
                  </a:lnTo>
                  <a:lnTo>
                    <a:pt x="503" y="78"/>
                  </a:lnTo>
                  <a:lnTo>
                    <a:pt x="505" y="85"/>
                  </a:lnTo>
                  <a:lnTo>
                    <a:pt x="505" y="89"/>
                  </a:lnTo>
                  <a:lnTo>
                    <a:pt x="505" y="98"/>
                  </a:lnTo>
                  <a:lnTo>
                    <a:pt x="505" y="105"/>
                  </a:lnTo>
                  <a:lnTo>
                    <a:pt x="505" y="105"/>
                  </a:lnTo>
                  <a:lnTo>
                    <a:pt x="509" y="100"/>
                  </a:lnTo>
                  <a:lnTo>
                    <a:pt x="512" y="100"/>
                  </a:lnTo>
                  <a:lnTo>
                    <a:pt x="514" y="102"/>
                  </a:lnTo>
                  <a:lnTo>
                    <a:pt x="520" y="105"/>
                  </a:lnTo>
                  <a:lnTo>
                    <a:pt x="520" y="105"/>
                  </a:lnTo>
                  <a:lnTo>
                    <a:pt x="520" y="109"/>
                  </a:lnTo>
                  <a:lnTo>
                    <a:pt x="518" y="111"/>
                  </a:lnTo>
                  <a:lnTo>
                    <a:pt x="518" y="114"/>
                  </a:lnTo>
                  <a:lnTo>
                    <a:pt x="516" y="118"/>
                  </a:lnTo>
                  <a:lnTo>
                    <a:pt x="516" y="118"/>
                  </a:lnTo>
                  <a:lnTo>
                    <a:pt x="527" y="125"/>
                  </a:lnTo>
                  <a:lnTo>
                    <a:pt x="532" y="129"/>
                  </a:lnTo>
                  <a:lnTo>
                    <a:pt x="532" y="136"/>
                  </a:lnTo>
                  <a:lnTo>
                    <a:pt x="532" y="136"/>
                  </a:lnTo>
                  <a:lnTo>
                    <a:pt x="538" y="136"/>
                  </a:lnTo>
                  <a:lnTo>
                    <a:pt x="543" y="136"/>
                  </a:lnTo>
                  <a:lnTo>
                    <a:pt x="543" y="136"/>
                  </a:lnTo>
                  <a:lnTo>
                    <a:pt x="543" y="140"/>
                  </a:lnTo>
                  <a:lnTo>
                    <a:pt x="543" y="145"/>
                  </a:lnTo>
                  <a:lnTo>
                    <a:pt x="543" y="145"/>
                  </a:lnTo>
                  <a:lnTo>
                    <a:pt x="547" y="142"/>
                  </a:lnTo>
                  <a:lnTo>
                    <a:pt x="552" y="145"/>
                  </a:lnTo>
                  <a:lnTo>
                    <a:pt x="552" y="145"/>
                  </a:lnTo>
                  <a:lnTo>
                    <a:pt x="554" y="149"/>
                  </a:lnTo>
                  <a:lnTo>
                    <a:pt x="556" y="154"/>
                  </a:lnTo>
                  <a:lnTo>
                    <a:pt x="560" y="158"/>
                  </a:lnTo>
                  <a:lnTo>
                    <a:pt x="567" y="158"/>
                  </a:lnTo>
                  <a:lnTo>
                    <a:pt x="567" y="158"/>
                  </a:lnTo>
                  <a:lnTo>
                    <a:pt x="567" y="167"/>
                  </a:lnTo>
                  <a:lnTo>
                    <a:pt x="569" y="174"/>
                  </a:lnTo>
                  <a:lnTo>
                    <a:pt x="578" y="185"/>
                  </a:lnTo>
                  <a:lnTo>
                    <a:pt x="578" y="185"/>
                  </a:lnTo>
                  <a:lnTo>
                    <a:pt x="585" y="196"/>
                  </a:lnTo>
                  <a:lnTo>
                    <a:pt x="585" y="196"/>
                  </a:lnTo>
                  <a:lnTo>
                    <a:pt x="589" y="196"/>
                  </a:lnTo>
                  <a:lnTo>
                    <a:pt x="594" y="196"/>
                  </a:lnTo>
                  <a:lnTo>
                    <a:pt x="594" y="196"/>
                  </a:lnTo>
                  <a:lnTo>
                    <a:pt x="594" y="200"/>
                  </a:lnTo>
                  <a:lnTo>
                    <a:pt x="594" y="205"/>
                  </a:lnTo>
                  <a:lnTo>
                    <a:pt x="594" y="205"/>
                  </a:lnTo>
                  <a:lnTo>
                    <a:pt x="598" y="207"/>
                  </a:lnTo>
                  <a:lnTo>
                    <a:pt x="600" y="205"/>
                  </a:lnTo>
                  <a:lnTo>
                    <a:pt x="600" y="205"/>
                  </a:lnTo>
                  <a:lnTo>
                    <a:pt x="600" y="205"/>
                  </a:lnTo>
                  <a:lnTo>
                    <a:pt x="605" y="211"/>
                  </a:lnTo>
                  <a:lnTo>
                    <a:pt x="607" y="216"/>
                  </a:lnTo>
                  <a:lnTo>
                    <a:pt x="609" y="220"/>
                  </a:lnTo>
                  <a:lnTo>
                    <a:pt x="616" y="220"/>
                  </a:lnTo>
                  <a:lnTo>
                    <a:pt x="616" y="220"/>
                  </a:lnTo>
                  <a:lnTo>
                    <a:pt x="614" y="225"/>
                  </a:lnTo>
                  <a:lnTo>
                    <a:pt x="612" y="229"/>
                  </a:lnTo>
                  <a:lnTo>
                    <a:pt x="614" y="238"/>
                  </a:lnTo>
                  <a:lnTo>
                    <a:pt x="620" y="262"/>
                  </a:lnTo>
                  <a:lnTo>
                    <a:pt x="620" y="262"/>
                  </a:lnTo>
                  <a:lnTo>
                    <a:pt x="618" y="274"/>
                  </a:lnTo>
                  <a:lnTo>
                    <a:pt x="620" y="280"/>
                  </a:lnTo>
                  <a:lnTo>
                    <a:pt x="623" y="285"/>
                  </a:lnTo>
                  <a:lnTo>
                    <a:pt x="623" y="285"/>
                  </a:lnTo>
                  <a:lnTo>
                    <a:pt x="618" y="289"/>
                  </a:lnTo>
                  <a:lnTo>
                    <a:pt x="618" y="294"/>
                  </a:lnTo>
                  <a:lnTo>
                    <a:pt x="616" y="311"/>
                  </a:lnTo>
                  <a:lnTo>
                    <a:pt x="616" y="311"/>
                  </a:lnTo>
                  <a:lnTo>
                    <a:pt x="614" y="311"/>
                  </a:lnTo>
                  <a:lnTo>
                    <a:pt x="612" y="314"/>
                  </a:lnTo>
                  <a:lnTo>
                    <a:pt x="612" y="314"/>
                  </a:lnTo>
                  <a:lnTo>
                    <a:pt x="612" y="314"/>
                  </a:lnTo>
                  <a:lnTo>
                    <a:pt x="616" y="314"/>
                  </a:lnTo>
                  <a:lnTo>
                    <a:pt x="616" y="314"/>
                  </a:lnTo>
                  <a:lnTo>
                    <a:pt x="612" y="327"/>
                  </a:lnTo>
                  <a:lnTo>
                    <a:pt x="612" y="327"/>
                  </a:lnTo>
                  <a:lnTo>
                    <a:pt x="605" y="329"/>
                  </a:lnTo>
                  <a:lnTo>
                    <a:pt x="605" y="329"/>
                  </a:lnTo>
                  <a:lnTo>
                    <a:pt x="605" y="334"/>
                  </a:lnTo>
                  <a:lnTo>
                    <a:pt x="607" y="338"/>
                  </a:lnTo>
                  <a:lnTo>
                    <a:pt x="607" y="343"/>
                  </a:lnTo>
                  <a:lnTo>
                    <a:pt x="605" y="349"/>
                  </a:lnTo>
                  <a:lnTo>
                    <a:pt x="605" y="349"/>
                  </a:lnTo>
                  <a:lnTo>
                    <a:pt x="600" y="351"/>
                  </a:lnTo>
                  <a:lnTo>
                    <a:pt x="598" y="354"/>
                  </a:lnTo>
                  <a:lnTo>
                    <a:pt x="594" y="356"/>
                  </a:lnTo>
                  <a:lnTo>
                    <a:pt x="589" y="356"/>
                  </a:lnTo>
                  <a:lnTo>
                    <a:pt x="589" y="356"/>
                  </a:lnTo>
                  <a:lnTo>
                    <a:pt x="589" y="363"/>
                  </a:lnTo>
                  <a:lnTo>
                    <a:pt x="589" y="365"/>
                  </a:lnTo>
                  <a:lnTo>
                    <a:pt x="585" y="367"/>
                  </a:lnTo>
                  <a:lnTo>
                    <a:pt x="580" y="367"/>
                  </a:lnTo>
                  <a:lnTo>
                    <a:pt x="580" y="367"/>
                  </a:lnTo>
                  <a:lnTo>
                    <a:pt x="583" y="378"/>
                  </a:lnTo>
                  <a:lnTo>
                    <a:pt x="580" y="385"/>
                  </a:lnTo>
                  <a:lnTo>
                    <a:pt x="578" y="394"/>
                  </a:lnTo>
                  <a:lnTo>
                    <a:pt x="578" y="403"/>
                  </a:lnTo>
                  <a:lnTo>
                    <a:pt x="578" y="403"/>
                  </a:lnTo>
                  <a:lnTo>
                    <a:pt x="572" y="403"/>
                  </a:lnTo>
                  <a:lnTo>
                    <a:pt x="569" y="403"/>
                  </a:lnTo>
                  <a:lnTo>
                    <a:pt x="567" y="405"/>
                  </a:lnTo>
                  <a:lnTo>
                    <a:pt x="565" y="409"/>
                  </a:lnTo>
                  <a:lnTo>
                    <a:pt x="563" y="425"/>
                  </a:lnTo>
                  <a:lnTo>
                    <a:pt x="563" y="425"/>
                  </a:lnTo>
                  <a:lnTo>
                    <a:pt x="556" y="425"/>
                  </a:lnTo>
                  <a:lnTo>
                    <a:pt x="552" y="427"/>
                  </a:lnTo>
                  <a:lnTo>
                    <a:pt x="552" y="429"/>
                  </a:lnTo>
                  <a:lnTo>
                    <a:pt x="552" y="429"/>
                  </a:lnTo>
                  <a:lnTo>
                    <a:pt x="549" y="434"/>
                  </a:lnTo>
                  <a:lnTo>
                    <a:pt x="543" y="436"/>
                  </a:lnTo>
                  <a:lnTo>
                    <a:pt x="529" y="440"/>
                  </a:lnTo>
                  <a:lnTo>
                    <a:pt x="529" y="440"/>
                  </a:lnTo>
                  <a:lnTo>
                    <a:pt x="520" y="447"/>
                  </a:lnTo>
                  <a:lnTo>
                    <a:pt x="520" y="447"/>
                  </a:lnTo>
                  <a:lnTo>
                    <a:pt x="516" y="449"/>
                  </a:lnTo>
                  <a:lnTo>
                    <a:pt x="514" y="449"/>
                  </a:lnTo>
                  <a:lnTo>
                    <a:pt x="514" y="451"/>
                  </a:lnTo>
                  <a:lnTo>
                    <a:pt x="514" y="451"/>
                  </a:lnTo>
                  <a:lnTo>
                    <a:pt x="503" y="443"/>
                  </a:lnTo>
                  <a:lnTo>
                    <a:pt x="496" y="438"/>
                  </a:lnTo>
                  <a:lnTo>
                    <a:pt x="489" y="436"/>
                  </a:lnTo>
                  <a:lnTo>
                    <a:pt x="489" y="436"/>
                  </a:lnTo>
                  <a:lnTo>
                    <a:pt x="487" y="436"/>
                  </a:lnTo>
                  <a:lnTo>
                    <a:pt x="485" y="438"/>
                  </a:lnTo>
                  <a:lnTo>
                    <a:pt x="483" y="443"/>
                  </a:lnTo>
                  <a:lnTo>
                    <a:pt x="483" y="445"/>
                  </a:lnTo>
                  <a:lnTo>
                    <a:pt x="483" y="445"/>
                  </a:lnTo>
                  <a:lnTo>
                    <a:pt x="476" y="447"/>
                  </a:lnTo>
                  <a:lnTo>
                    <a:pt x="469" y="447"/>
                  </a:lnTo>
                  <a:lnTo>
                    <a:pt x="460" y="447"/>
                  </a:lnTo>
                  <a:lnTo>
                    <a:pt x="456" y="451"/>
                  </a:lnTo>
                  <a:lnTo>
                    <a:pt x="456" y="451"/>
                  </a:lnTo>
                  <a:lnTo>
                    <a:pt x="436" y="440"/>
                  </a:lnTo>
                  <a:lnTo>
                    <a:pt x="427" y="436"/>
                  </a:lnTo>
                  <a:lnTo>
                    <a:pt x="414" y="431"/>
                  </a:lnTo>
                  <a:lnTo>
                    <a:pt x="414" y="431"/>
                  </a:lnTo>
                  <a:lnTo>
                    <a:pt x="416" y="429"/>
                  </a:lnTo>
                  <a:lnTo>
                    <a:pt x="418" y="425"/>
                  </a:lnTo>
                  <a:lnTo>
                    <a:pt x="414" y="414"/>
                  </a:lnTo>
                  <a:lnTo>
                    <a:pt x="414" y="414"/>
                  </a:lnTo>
                  <a:lnTo>
                    <a:pt x="411" y="411"/>
                  </a:lnTo>
                  <a:lnTo>
                    <a:pt x="411" y="411"/>
                  </a:lnTo>
                  <a:lnTo>
                    <a:pt x="409" y="409"/>
                  </a:lnTo>
                  <a:lnTo>
                    <a:pt x="409" y="409"/>
                  </a:lnTo>
                  <a:lnTo>
                    <a:pt x="409" y="407"/>
                  </a:lnTo>
                  <a:lnTo>
                    <a:pt x="409" y="407"/>
                  </a:lnTo>
                  <a:lnTo>
                    <a:pt x="405" y="403"/>
                  </a:lnTo>
                  <a:lnTo>
                    <a:pt x="405" y="400"/>
                  </a:lnTo>
                  <a:lnTo>
                    <a:pt x="407" y="398"/>
                  </a:lnTo>
                  <a:lnTo>
                    <a:pt x="407" y="398"/>
                  </a:lnTo>
                  <a:lnTo>
                    <a:pt x="403" y="396"/>
                  </a:lnTo>
                  <a:lnTo>
                    <a:pt x="396" y="391"/>
                  </a:lnTo>
                  <a:lnTo>
                    <a:pt x="391" y="391"/>
                  </a:lnTo>
                  <a:lnTo>
                    <a:pt x="389" y="391"/>
                  </a:lnTo>
                  <a:lnTo>
                    <a:pt x="387" y="394"/>
                  </a:lnTo>
                  <a:lnTo>
                    <a:pt x="387" y="394"/>
                  </a:lnTo>
                  <a:lnTo>
                    <a:pt x="385" y="389"/>
                  </a:lnTo>
                  <a:lnTo>
                    <a:pt x="383" y="385"/>
                  </a:lnTo>
                  <a:lnTo>
                    <a:pt x="380" y="380"/>
                  </a:lnTo>
                  <a:lnTo>
                    <a:pt x="376" y="376"/>
                  </a:lnTo>
                  <a:lnTo>
                    <a:pt x="376" y="376"/>
                  </a:lnTo>
                  <a:lnTo>
                    <a:pt x="376" y="371"/>
                  </a:lnTo>
                  <a:lnTo>
                    <a:pt x="376" y="367"/>
                  </a:lnTo>
                  <a:lnTo>
                    <a:pt x="380" y="360"/>
                  </a:lnTo>
                  <a:lnTo>
                    <a:pt x="380" y="360"/>
                  </a:lnTo>
                  <a:lnTo>
                    <a:pt x="378" y="358"/>
                  </a:lnTo>
                  <a:lnTo>
                    <a:pt x="374" y="358"/>
                  </a:lnTo>
                  <a:lnTo>
                    <a:pt x="360" y="356"/>
                  </a:lnTo>
                  <a:lnTo>
                    <a:pt x="360" y="356"/>
                  </a:lnTo>
                  <a:lnTo>
                    <a:pt x="356" y="360"/>
                  </a:lnTo>
                  <a:lnTo>
                    <a:pt x="354" y="367"/>
                  </a:lnTo>
                  <a:lnTo>
                    <a:pt x="347" y="371"/>
                  </a:lnTo>
                  <a:lnTo>
                    <a:pt x="343" y="371"/>
                  </a:lnTo>
                  <a:lnTo>
                    <a:pt x="338" y="371"/>
                  </a:lnTo>
                  <a:lnTo>
                    <a:pt x="338" y="371"/>
                  </a:lnTo>
                  <a:lnTo>
                    <a:pt x="338" y="367"/>
                  </a:lnTo>
                  <a:lnTo>
                    <a:pt x="338" y="363"/>
                  </a:lnTo>
                  <a:lnTo>
                    <a:pt x="334" y="358"/>
                  </a:lnTo>
                  <a:lnTo>
                    <a:pt x="331" y="354"/>
                  </a:lnTo>
                  <a:lnTo>
                    <a:pt x="329" y="349"/>
                  </a:lnTo>
                  <a:lnTo>
                    <a:pt x="331" y="345"/>
                  </a:lnTo>
                  <a:lnTo>
                    <a:pt x="331" y="345"/>
                  </a:lnTo>
                  <a:lnTo>
                    <a:pt x="325" y="345"/>
                  </a:lnTo>
                  <a:lnTo>
                    <a:pt x="320" y="343"/>
                  </a:lnTo>
                  <a:lnTo>
                    <a:pt x="316" y="340"/>
                  </a:lnTo>
                  <a:lnTo>
                    <a:pt x="307" y="340"/>
                  </a:lnTo>
                  <a:lnTo>
                    <a:pt x="307" y="340"/>
                  </a:lnTo>
                  <a:lnTo>
                    <a:pt x="309" y="340"/>
                  </a:lnTo>
                  <a:lnTo>
                    <a:pt x="311" y="338"/>
                  </a:lnTo>
                  <a:lnTo>
                    <a:pt x="316" y="338"/>
                  </a:lnTo>
                  <a:lnTo>
                    <a:pt x="316" y="338"/>
                  </a:lnTo>
                  <a:lnTo>
                    <a:pt x="311" y="334"/>
                  </a:lnTo>
                  <a:lnTo>
                    <a:pt x="307" y="331"/>
                  </a:lnTo>
                  <a:lnTo>
                    <a:pt x="300" y="331"/>
                  </a:lnTo>
                  <a:lnTo>
                    <a:pt x="289" y="334"/>
                  </a:lnTo>
                  <a:lnTo>
                    <a:pt x="278" y="334"/>
                  </a:lnTo>
                  <a:lnTo>
                    <a:pt x="278" y="334"/>
                  </a:lnTo>
                  <a:lnTo>
                    <a:pt x="260" y="329"/>
                  </a:lnTo>
                  <a:lnTo>
                    <a:pt x="243" y="323"/>
                  </a:lnTo>
                  <a:lnTo>
                    <a:pt x="243" y="323"/>
                  </a:lnTo>
                  <a:lnTo>
                    <a:pt x="229" y="325"/>
                  </a:lnTo>
                  <a:lnTo>
                    <a:pt x="222" y="329"/>
                  </a:lnTo>
                  <a:lnTo>
                    <a:pt x="220" y="334"/>
                  </a:lnTo>
                  <a:lnTo>
                    <a:pt x="220" y="334"/>
                  </a:lnTo>
                  <a:lnTo>
                    <a:pt x="205" y="334"/>
                  </a:lnTo>
                  <a:lnTo>
                    <a:pt x="205" y="334"/>
                  </a:lnTo>
                  <a:lnTo>
                    <a:pt x="202" y="336"/>
                  </a:lnTo>
                  <a:lnTo>
                    <a:pt x="200" y="338"/>
                  </a:lnTo>
                  <a:lnTo>
                    <a:pt x="200" y="338"/>
                  </a:lnTo>
                  <a:lnTo>
                    <a:pt x="198" y="338"/>
                  </a:lnTo>
                  <a:lnTo>
                    <a:pt x="196" y="336"/>
                  </a:lnTo>
                  <a:lnTo>
                    <a:pt x="194" y="336"/>
                  </a:lnTo>
                  <a:lnTo>
                    <a:pt x="189" y="340"/>
                  </a:lnTo>
                  <a:lnTo>
                    <a:pt x="189" y="340"/>
                  </a:lnTo>
                  <a:lnTo>
                    <a:pt x="187" y="345"/>
                  </a:lnTo>
                  <a:lnTo>
                    <a:pt x="187" y="347"/>
                  </a:lnTo>
                  <a:lnTo>
                    <a:pt x="187" y="349"/>
                  </a:lnTo>
                  <a:lnTo>
                    <a:pt x="187" y="349"/>
                  </a:lnTo>
                  <a:lnTo>
                    <a:pt x="180" y="343"/>
                  </a:lnTo>
                  <a:lnTo>
                    <a:pt x="178" y="345"/>
                  </a:lnTo>
                  <a:lnTo>
                    <a:pt x="178" y="354"/>
                  </a:lnTo>
                  <a:lnTo>
                    <a:pt x="178" y="354"/>
                  </a:lnTo>
                  <a:lnTo>
                    <a:pt x="176" y="351"/>
                  </a:lnTo>
                  <a:lnTo>
                    <a:pt x="171" y="349"/>
                  </a:lnTo>
                  <a:lnTo>
                    <a:pt x="171" y="349"/>
                  </a:lnTo>
                  <a:lnTo>
                    <a:pt x="169" y="349"/>
                  </a:lnTo>
                  <a:lnTo>
                    <a:pt x="169" y="351"/>
                  </a:lnTo>
                  <a:lnTo>
                    <a:pt x="171" y="354"/>
                  </a:lnTo>
                  <a:lnTo>
                    <a:pt x="171" y="354"/>
                  </a:lnTo>
                  <a:lnTo>
                    <a:pt x="167" y="358"/>
                  </a:lnTo>
                  <a:lnTo>
                    <a:pt x="160" y="360"/>
                  </a:lnTo>
                  <a:lnTo>
                    <a:pt x="156" y="363"/>
                  </a:lnTo>
                  <a:lnTo>
                    <a:pt x="151" y="367"/>
                  </a:lnTo>
                  <a:lnTo>
                    <a:pt x="151" y="367"/>
                  </a:lnTo>
                  <a:lnTo>
                    <a:pt x="142" y="365"/>
                  </a:lnTo>
                  <a:lnTo>
                    <a:pt x="129" y="365"/>
                  </a:lnTo>
                  <a:lnTo>
                    <a:pt x="102" y="365"/>
                  </a:lnTo>
                  <a:lnTo>
                    <a:pt x="102" y="365"/>
                  </a:lnTo>
                  <a:lnTo>
                    <a:pt x="100" y="365"/>
                  </a:lnTo>
                  <a:lnTo>
                    <a:pt x="100" y="367"/>
                  </a:lnTo>
                  <a:lnTo>
                    <a:pt x="98" y="371"/>
                  </a:lnTo>
                  <a:lnTo>
                    <a:pt x="98" y="371"/>
                  </a:lnTo>
                  <a:lnTo>
                    <a:pt x="96" y="371"/>
                  </a:lnTo>
                  <a:lnTo>
                    <a:pt x="91" y="371"/>
                  </a:lnTo>
                  <a:lnTo>
                    <a:pt x="91" y="371"/>
                  </a:lnTo>
                  <a:lnTo>
                    <a:pt x="80" y="376"/>
                  </a:lnTo>
                  <a:lnTo>
                    <a:pt x="80" y="376"/>
                  </a:lnTo>
                  <a:lnTo>
                    <a:pt x="58" y="383"/>
                  </a:lnTo>
                  <a:lnTo>
                    <a:pt x="42" y="385"/>
                  </a:lnTo>
                  <a:lnTo>
                    <a:pt x="27" y="383"/>
                  </a:lnTo>
                  <a:lnTo>
                    <a:pt x="27" y="383"/>
                  </a:lnTo>
                  <a:lnTo>
                    <a:pt x="29" y="367"/>
                  </a:lnTo>
                  <a:lnTo>
                    <a:pt x="31" y="363"/>
                  </a:lnTo>
                  <a:lnTo>
                    <a:pt x="34" y="360"/>
                  </a:lnTo>
                  <a:lnTo>
                    <a:pt x="38" y="360"/>
                  </a:lnTo>
                  <a:lnTo>
                    <a:pt x="38" y="360"/>
                  </a:lnTo>
                  <a:lnTo>
                    <a:pt x="38" y="356"/>
                  </a:lnTo>
                  <a:lnTo>
                    <a:pt x="38" y="349"/>
                  </a:lnTo>
                  <a:lnTo>
                    <a:pt x="38" y="345"/>
                  </a:lnTo>
                  <a:lnTo>
                    <a:pt x="36" y="343"/>
                  </a:lnTo>
                  <a:lnTo>
                    <a:pt x="34" y="340"/>
                  </a:lnTo>
                  <a:lnTo>
                    <a:pt x="34" y="340"/>
                  </a:lnTo>
                  <a:lnTo>
                    <a:pt x="29" y="340"/>
                  </a:lnTo>
                  <a:lnTo>
                    <a:pt x="31" y="338"/>
                  </a:lnTo>
                  <a:lnTo>
                    <a:pt x="34" y="334"/>
                  </a:lnTo>
                  <a:lnTo>
                    <a:pt x="34" y="327"/>
                  </a:lnTo>
                  <a:lnTo>
                    <a:pt x="34" y="327"/>
                  </a:lnTo>
                  <a:lnTo>
                    <a:pt x="31" y="323"/>
                  </a:lnTo>
                  <a:lnTo>
                    <a:pt x="29" y="325"/>
                  </a:lnTo>
                  <a:lnTo>
                    <a:pt x="29" y="325"/>
                  </a:lnTo>
                  <a:lnTo>
                    <a:pt x="27" y="318"/>
                  </a:lnTo>
                  <a:lnTo>
                    <a:pt x="27" y="318"/>
                  </a:lnTo>
                  <a:lnTo>
                    <a:pt x="27" y="314"/>
                  </a:lnTo>
                  <a:lnTo>
                    <a:pt x="27" y="311"/>
                  </a:lnTo>
                  <a:lnTo>
                    <a:pt x="27" y="311"/>
                  </a:lnTo>
                  <a:lnTo>
                    <a:pt x="25" y="309"/>
                  </a:lnTo>
                  <a:lnTo>
                    <a:pt x="25" y="307"/>
                  </a:lnTo>
                  <a:lnTo>
                    <a:pt x="27" y="307"/>
                  </a:lnTo>
                  <a:lnTo>
                    <a:pt x="27" y="302"/>
                  </a:lnTo>
                  <a:lnTo>
                    <a:pt x="27" y="302"/>
                  </a:lnTo>
                  <a:lnTo>
                    <a:pt x="25" y="298"/>
                  </a:lnTo>
                  <a:lnTo>
                    <a:pt x="22" y="294"/>
                  </a:lnTo>
                  <a:lnTo>
                    <a:pt x="20" y="289"/>
                  </a:lnTo>
                  <a:lnTo>
                    <a:pt x="22" y="285"/>
                  </a:lnTo>
                  <a:lnTo>
                    <a:pt x="22" y="285"/>
                  </a:lnTo>
                  <a:lnTo>
                    <a:pt x="22" y="282"/>
                  </a:lnTo>
                  <a:lnTo>
                    <a:pt x="20" y="280"/>
                  </a:lnTo>
                  <a:lnTo>
                    <a:pt x="16" y="280"/>
                  </a:lnTo>
                  <a:lnTo>
                    <a:pt x="16" y="280"/>
                  </a:lnTo>
                  <a:lnTo>
                    <a:pt x="16" y="276"/>
                  </a:lnTo>
                  <a:lnTo>
                    <a:pt x="16" y="274"/>
                  </a:lnTo>
                  <a:lnTo>
                    <a:pt x="16" y="274"/>
                  </a:lnTo>
                  <a:lnTo>
                    <a:pt x="11" y="262"/>
                  </a:lnTo>
                  <a:lnTo>
                    <a:pt x="11" y="262"/>
                  </a:lnTo>
                  <a:lnTo>
                    <a:pt x="9" y="260"/>
                  </a:lnTo>
                  <a:lnTo>
                    <a:pt x="9" y="258"/>
                  </a:lnTo>
                  <a:lnTo>
                    <a:pt x="11" y="256"/>
                  </a:lnTo>
                  <a:lnTo>
                    <a:pt x="11" y="254"/>
                  </a:lnTo>
                  <a:lnTo>
                    <a:pt x="11" y="254"/>
                  </a:lnTo>
                  <a:lnTo>
                    <a:pt x="9" y="251"/>
                  </a:lnTo>
                  <a:lnTo>
                    <a:pt x="7" y="247"/>
                  </a:lnTo>
                  <a:lnTo>
                    <a:pt x="5" y="242"/>
                  </a:lnTo>
                  <a:lnTo>
                    <a:pt x="2" y="238"/>
                  </a:lnTo>
                  <a:lnTo>
                    <a:pt x="2" y="238"/>
                  </a:lnTo>
                  <a:lnTo>
                    <a:pt x="7" y="238"/>
                  </a:lnTo>
                  <a:lnTo>
                    <a:pt x="9" y="238"/>
                  </a:lnTo>
                  <a:lnTo>
                    <a:pt x="11" y="231"/>
                  </a:lnTo>
                  <a:lnTo>
                    <a:pt x="11" y="227"/>
                  </a:lnTo>
                  <a:lnTo>
                    <a:pt x="14" y="225"/>
                  </a:lnTo>
                  <a:lnTo>
                    <a:pt x="16" y="222"/>
                  </a:lnTo>
                  <a:lnTo>
                    <a:pt x="16" y="222"/>
                  </a:lnTo>
                  <a:lnTo>
                    <a:pt x="14" y="220"/>
                  </a:lnTo>
                  <a:lnTo>
                    <a:pt x="11" y="220"/>
                  </a:lnTo>
                  <a:lnTo>
                    <a:pt x="7" y="220"/>
                  </a:lnTo>
                  <a:lnTo>
                    <a:pt x="7" y="220"/>
                  </a:lnTo>
                  <a:lnTo>
                    <a:pt x="7" y="216"/>
                  </a:lnTo>
                  <a:lnTo>
                    <a:pt x="7" y="211"/>
                  </a:lnTo>
                  <a:lnTo>
                    <a:pt x="5" y="209"/>
                  </a:lnTo>
                  <a:lnTo>
                    <a:pt x="0" y="209"/>
                  </a:lnTo>
                  <a:lnTo>
                    <a:pt x="0" y="209"/>
                  </a:lnTo>
                  <a:lnTo>
                    <a:pt x="0" y="196"/>
                  </a:lnTo>
                  <a:lnTo>
                    <a:pt x="2" y="187"/>
                  </a:lnTo>
                  <a:lnTo>
                    <a:pt x="5" y="180"/>
                  </a:lnTo>
                  <a:lnTo>
                    <a:pt x="7" y="169"/>
                  </a:lnTo>
                  <a:lnTo>
                    <a:pt x="7" y="169"/>
                  </a:lnTo>
                  <a:lnTo>
                    <a:pt x="9" y="171"/>
                  </a:lnTo>
                  <a:lnTo>
                    <a:pt x="11" y="174"/>
                  </a:lnTo>
                  <a:lnTo>
                    <a:pt x="18" y="174"/>
                  </a:lnTo>
                  <a:lnTo>
                    <a:pt x="25" y="169"/>
                  </a:lnTo>
                  <a:lnTo>
                    <a:pt x="27" y="162"/>
                  </a:lnTo>
                  <a:lnTo>
                    <a:pt x="27" y="162"/>
                  </a:lnTo>
                  <a:lnTo>
                    <a:pt x="27" y="160"/>
                  </a:lnTo>
                  <a:lnTo>
                    <a:pt x="31" y="158"/>
                  </a:lnTo>
                  <a:lnTo>
                    <a:pt x="38" y="156"/>
                  </a:lnTo>
                  <a:lnTo>
                    <a:pt x="47" y="154"/>
                  </a:lnTo>
                  <a:lnTo>
                    <a:pt x="49" y="149"/>
                  </a:lnTo>
                  <a:lnTo>
                    <a:pt x="49" y="145"/>
                  </a:lnTo>
                  <a:lnTo>
                    <a:pt x="49" y="145"/>
                  </a:lnTo>
                  <a:lnTo>
                    <a:pt x="62" y="145"/>
                  </a:lnTo>
                  <a:lnTo>
                    <a:pt x="76" y="140"/>
                  </a:lnTo>
                  <a:lnTo>
                    <a:pt x="87" y="138"/>
                  </a:lnTo>
                  <a:lnTo>
                    <a:pt x="98" y="136"/>
                  </a:lnTo>
                  <a:lnTo>
                    <a:pt x="98" y="136"/>
                  </a:lnTo>
                  <a:lnTo>
                    <a:pt x="100" y="136"/>
                  </a:lnTo>
                  <a:lnTo>
                    <a:pt x="100" y="134"/>
                  </a:lnTo>
                  <a:lnTo>
                    <a:pt x="98" y="131"/>
                  </a:lnTo>
                  <a:lnTo>
                    <a:pt x="98" y="131"/>
                  </a:lnTo>
                  <a:lnTo>
                    <a:pt x="105" y="129"/>
                  </a:lnTo>
                  <a:lnTo>
                    <a:pt x="111" y="127"/>
                  </a:lnTo>
                  <a:lnTo>
                    <a:pt x="116" y="125"/>
                  </a:lnTo>
                  <a:lnTo>
                    <a:pt x="118" y="120"/>
                  </a:lnTo>
                  <a:lnTo>
                    <a:pt x="118" y="118"/>
                  </a:lnTo>
                  <a:lnTo>
                    <a:pt x="118" y="118"/>
                  </a:lnTo>
                  <a:lnTo>
                    <a:pt x="120" y="120"/>
                  </a:lnTo>
                  <a:lnTo>
                    <a:pt x="125" y="120"/>
                  </a:lnTo>
                  <a:lnTo>
                    <a:pt x="125" y="120"/>
                  </a:lnTo>
                  <a:lnTo>
                    <a:pt x="127" y="120"/>
                  </a:lnTo>
                  <a:lnTo>
                    <a:pt x="129" y="118"/>
                  </a:lnTo>
                  <a:lnTo>
                    <a:pt x="129" y="114"/>
                  </a:lnTo>
                  <a:lnTo>
                    <a:pt x="131" y="109"/>
                  </a:lnTo>
                  <a:lnTo>
                    <a:pt x="134" y="109"/>
                  </a:lnTo>
                  <a:lnTo>
                    <a:pt x="136" y="109"/>
                  </a:lnTo>
                  <a:lnTo>
                    <a:pt x="136" y="109"/>
                  </a:lnTo>
                  <a:lnTo>
                    <a:pt x="136" y="96"/>
                  </a:lnTo>
                  <a:lnTo>
                    <a:pt x="136" y="78"/>
                  </a:lnTo>
                  <a:lnTo>
                    <a:pt x="136" y="78"/>
                  </a:lnTo>
                  <a:lnTo>
                    <a:pt x="149" y="82"/>
                  </a:lnTo>
                  <a:lnTo>
                    <a:pt x="160" y="87"/>
                  </a:lnTo>
                  <a:lnTo>
                    <a:pt x="160" y="87"/>
                  </a:lnTo>
                  <a:lnTo>
                    <a:pt x="165" y="82"/>
                  </a:lnTo>
                  <a:lnTo>
                    <a:pt x="167" y="80"/>
                  </a:lnTo>
                  <a:lnTo>
                    <a:pt x="171" y="78"/>
                  </a:lnTo>
                  <a:lnTo>
                    <a:pt x="171" y="78"/>
                  </a:lnTo>
                  <a:lnTo>
                    <a:pt x="169" y="76"/>
                  </a:lnTo>
                  <a:lnTo>
                    <a:pt x="169" y="74"/>
                  </a:lnTo>
                  <a:lnTo>
                    <a:pt x="174" y="69"/>
                  </a:lnTo>
                  <a:lnTo>
                    <a:pt x="174" y="65"/>
                  </a:lnTo>
                  <a:lnTo>
                    <a:pt x="171" y="65"/>
                  </a:lnTo>
                  <a:lnTo>
                    <a:pt x="171" y="65"/>
                  </a:lnTo>
                  <a:lnTo>
                    <a:pt x="176" y="60"/>
                  </a:lnTo>
                  <a:lnTo>
                    <a:pt x="178" y="56"/>
                  </a:lnTo>
                  <a:lnTo>
                    <a:pt x="178" y="51"/>
                  </a:lnTo>
                  <a:lnTo>
                    <a:pt x="178" y="51"/>
                  </a:lnTo>
                  <a:lnTo>
                    <a:pt x="182" y="54"/>
                  </a:lnTo>
                  <a:lnTo>
                    <a:pt x="185" y="51"/>
                  </a:lnTo>
                  <a:lnTo>
                    <a:pt x="187" y="47"/>
                  </a:lnTo>
                  <a:lnTo>
                    <a:pt x="189" y="45"/>
                  </a:lnTo>
                  <a:lnTo>
                    <a:pt x="194" y="45"/>
                  </a:lnTo>
                  <a:lnTo>
                    <a:pt x="198" y="45"/>
                  </a:lnTo>
                  <a:lnTo>
                    <a:pt x="198" y="45"/>
                  </a:lnTo>
                  <a:lnTo>
                    <a:pt x="209" y="34"/>
                  </a:lnTo>
                  <a:lnTo>
                    <a:pt x="209" y="34"/>
                  </a:lnTo>
                  <a:lnTo>
                    <a:pt x="216" y="38"/>
                  </a:lnTo>
                  <a:lnTo>
                    <a:pt x="227" y="38"/>
                  </a:lnTo>
                  <a:lnTo>
                    <a:pt x="227" y="38"/>
                  </a:lnTo>
                  <a:lnTo>
                    <a:pt x="225" y="40"/>
                  </a:lnTo>
                  <a:lnTo>
                    <a:pt x="227" y="42"/>
                  </a:lnTo>
                  <a:lnTo>
                    <a:pt x="229" y="42"/>
                  </a:lnTo>
                  <a:lnTo>
                    <a:pt x="231" y="45"/>
                  </a:lnTo>
                  <a:lnTo>
                    <a:pt x="231" y="45"/>
                  </a:lnTo>
                  <a:lnTo>
                    <a:pt x="231" y="49"/>
                  </a:lnTo>
                  <a:lnTo>
                    <a:pt x="231" y="49"/>
                  </a:lnTo>
                  <a:lnTo>
                    <a:pt x="236" y="49"/>
                  </a:lnTo>
                  <a:lnTo>
                    <a:pt x="240" y="49"/>
                  </a:lnTo>
                  <a:lnTo>
                    <a:pt x="240" y="49"/>
                  </a:lnTo>
                  <a:lnTo>
                    <a:pt x="243" y="54"/>
                  </a:lnTo>
                  <a:lnTo>
                    <a:pt x="247" y="56"/>
                  </a:lnTo>
                  <a:lnTo>
                    <a:pt x="254" y="56"/>
                  </a:lnTo>
                  <a:lnTo>
                    <a:pt x="254" y="56"/>
                  </a:lnTo>
                  <a:lnTo>
                    <a:pt x="256" y="56"/>
                  </a:lnTo>
                  <a:lnTo>
                    <a:pt x="256" y="54"/>
                  </a:lnTo>
                  <a:lnTo>
                    <a:pt x="256" y="47"/>
                  </a:lnTo>
                  <a:lnTo>
                    <a:pt x="254" y="42"/>
                  </a:lnTo>
                  <a:lnTo>
                    <a:pt x="249" y="40"/>
                  </a:lnTo>
                  <a:lnTo>
                    <a:pt x="247" y="40"/>
                  </a:lnTo>
                  <a:lnTo>
                    <a:pt x="247" y="40"/>
                  </a:lnTo>
                  <a:lnTo>
                    <a:pt x="251" y="36"/>
                  </a:lnTo>
                  <a:lnTo>
                    <a:pt x="258" y="34"/>
                  </a:lnTo>
                  <a:lnTo>
                    <a:pt x="258" y="34"/>
                  </a:lnTo>
                  <a:lnTo>
                    <a:pt x="260" y="27"/>
                  </a:lnTo>
                  <a:lnTo>
                    <a:pt x="263" y="22"/>
                  </a:lnTo>
                  <a:lnTo>
                    <a:pt x="267" y="20"/>
                  </a:lnTo>
                  <a:lnTo>
                    <a:pt x="274" y="18"/>
                  </a:lnTo>
                  <a:lnTo>
                    <a:pt x="274" y="18"/>
                  </a:lnTo>
                  <a:lnTo>
                    <a:pt x="274" y="13"/>
                  </a:lnTo>
                  <a:lnTo>
                    <a:pt x="276" y="9"/>
                  </a:lnTo>
                  <a:lnTo>
                    <a:pt x="280" y="7"/>
                  </a:lnTo>
                  <a:lnTo>
                    <a:pt x="285" y="7"/>
                  </a:lnTo>
                  <a:lnTo>
                    <a:pt x="285" y="7"/>
                  </a:lnTo>
                  <a:lnTo>
                    <a:pt x="283" y="11"/>
                  </a:lnTo>
                  <a:lnTo>
                    <a:pt x="283" y="13"/>
                  </a:lnTo>
                  <a:lnTo>
                    <a:pt x="287" y="11"/>
                  </a:lnTo>
                  <a:lnTo>
                    <a:pt x="291" y="11"/>
                  </a:lnTo>
                  <a:lnTo>
                    <a:pt x="291" y="11"/>
                  </a:lnTo>
                  <a:lnTo>
                    <a:pt x="300" y="5"/>
                  </a:lnTo>
                  <a:lnTo>
                    <a:pt x="307" y="2"/>
                  </a:lnTo>
                  <a:lnTo>
                    <a:pt x="316" y="2"/>
                  </a:lnTo>
                  <a:lnTo>
                    <a:pt x="325" y="5"/>
                  </a:lnTo>
                  <a:lnTo>
                    <a:pt x="343" y="9"/>
                  </a:lnTo>
                  <a:lnTo>
                    <a:pt x="360" y="11"/>
                  </a:lnTo>
                  <a:lnTo>
                    <a:pt x="36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5" name="椭圆 114"/>
          <p:cNvSpPr/>
          <p:nvPr/>
        </p:nvSpPr>
        <p:spPr>
          <a:xfrm>
            <a:off x="3990405" y="4739837"/>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2769824" y="3315262"/>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6098460" y="4284224"/>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9144204" y="5144237"/>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7790015" y="3160862"/>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4652949" y="2120462"/>
            <a:ext cx="252000" cy="252000"/>
          </a:xfrm>
          <a:prstGeom prst="ellipse">
            <a:avLst/>
          </a:prstGeom>
          <a:solidFill>
            <a:schemeClr val="bg1"/>
          </a:solidFill>
          <a:ln w="38100">
            <a:solidFill>
              <a:srgbClr val="E6001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TextBox 120"/>
          <p:cNvSpPr txBox="1"/>
          <p:nvPr/>
        </p:nvSpPr>
        <p:spPr>
          <a:xfrm>
            <a:off x="1533395" y="3286398"/>
            <a:ext cx="1272159" cy="338554"/>
          </a:xfrm>
          <a:prstGeom prst="rect">
            <a:avLst/>
          </a:prstGeom>
          <a:noFill/>
        </p:spPr>
        <p:txBody>
          <a:bodyPr wrap="square" rtlCol="0">
            <a:spAutoFit/>
          </a:bodyPr>
          <a:lstStyle/>
          <a:p>
            <a:pPr algn="r"/>
            <a:r>
              <a:rPr lang="zh-CN" altLang="en-US" sz="1600" dirty="0">
                <a:solidFill>
                  <a:schemeClr val="tx1">
                    <a:lumMod val="65000"/>
                    <a:lumOff val="35000"/>
                  </a:schemeClr>
                </a:solidFill>
              </a:rPr>
              <a:t>内容说明</a:t>
            </a:r>
          </a:p>
        </p:txBody>
      </p:sp>
      <p:sp>
        <p:nvSpPr>
          <p:cNvPr id="122" name="TextBox 121"/>
          <p:cNvSpPr txBox="1"/>
          <p:nvPr/>
        </p:nvSpPr>
        <p:spPr>
          <a:xfrm>
            <a:off x="2655469" y="4707672"/>
            <a:ext cx="1272159" cy="338554"/>
          </a:xfrm>
          <a:prstGeom prst="rect">
            <a:avLst/>
          </a:prstGeom>
          <a:noFill/>
        </p:spPr>
        <p:txBody>
          <a:bodyPr wrap="square" rtlCol="0">
            <a:spAutoFit/>
          </a:bodyPr>
          <a:lstStyle/>
          <a:p>
            <a:pPr algn="r"/>
            <a:r>
              <a:rPr lang="zh-CN" altLang="en-US" sz="1600" dirty="0">
                <a:solidFill>
                  <a:schemeClr val="tx1">
                    <a:lumMod val="65000"/>
                    <a:lumOff val="35000"/>
                  </a:schemeClr>
                </a:solidFill>
              </a:rPr>
              <a:t>内容说明</a:t>
            </a:r>
          </a:p>
        </p:txBody>
      </p:sp>
      <p:sp>
        <p:nvSpPr>
          <p:cNvPr id="123" name="TextBox 122"/>
          <p:cNvSpPr txBox="1"/>
          <p:nvPr/>
        </p:nvSpPr>
        <p:spPr>
          <a:xfrm>
            <a:off x="4985197" y="2093645"/>
            <a:ext cx="1272159"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124" name="TextBox 123"/>
          <p:cNvSpPr txBox="1"/>
          <p:nvPr/>
        </p:nvSpPr>
        <p:spPr>
          <a:xfrm>
            <a:off x="6384033" y="4243988"/>
            <a:ext cx="1272159"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125" name="TextBox 124"/>
          <p:cNvSpPr txBox="1"/>
          <p:nvPr/>
        </p:nvSpPr>
        <p:spPr>
          <a:xfrm>
            <a:off x="9360346" y="5108084"/>
            <a:ext cx="1272159" cy="338554"/>
          </a:xfrm>
          <a:prstGeom prst="rect">
            <a:avLst/>
          </a:prstGeom>
          <a:noFill/>
        </p:spPr>
        <p:txBody>
          <a:bodyPr wrap="square" rtlCol="0">
            <a:spAutoFit/>
          </a:bodyPr>
          <a:lstStyle/>
          <a:p>
            <a:r>
              <a:rPr lang="zh-CN" altLang="en-US" sz="1600" dirty="0">
                <a:solidFill>
                  <a:schemeClr val="tx1">
                    <a:lumMod val="65000"/>
                    <a:lumOff val="35000"/>
                  </a:schemeClr>
                </a:solidFill>
              </a:rPr>
              <a:t>内容说明</a:t>
            </a:r>
          </a:p>
        </p:txBody>
      </p:sp>
      <p:sp>
        <p:nvSpPr>
          <p:cNvPr id="126" name="TextBox 125"/>
          <p:cNvSpPr txBox="1"/>
          <p:nvPr/>
        </p:nvSpPr>
        <p:spPr>
          <a:xfrm>
            <a:off x="8086090" y="3142382"/>
            <a:ext cx="1272159" cy="338554"/>
          </a:xfrm>
          <a:prstGeom prst="rect">
            <a:avLst/>
          </a:prstGeom>
          <a:noFill/>
        </p:spPr>
        <p:txBody>
          <a:bodyPr wrap="square" rtlCol="0">
            <a:spAutoFit/>
          </a:bodyPr>
          <a:lstStyle/>
          <a:p>
            <a:r>
              <a:rPr lang="zh-CN" altLang="en-US" sz="1600" dirty="0">
                <a:solidFill>
                  <a:schemeClr val="bg1"/>
                </a:solidFill>
              </a:rPr>
              <a:t>内容说明</a:t>
            </a:r>
          </a:p>
        </p:txBody>
      </p:sp>
    </p:spTree>
    <p:extLst>
      <p:ext uri="{BB962C8B-B14F-4D97-AF65-F5344CB8AC3E}">
        <p14:creationId xmlns:p14="http://schemas.microsoft.com/office/powerpoint/2010/main" val="85209405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图标素材</a:t>
            </a:r>
            <a:endParaRPr lang="zh-CN" altLang="en-US" dirty="0"/>
          </a:p>
        </p:txBody>
      </p:sp>
      <p:sp>
        <p:nvSpPr>
          <p:cNvPr id="6" name="Freeform 5"/>
          <p:cNvSpPr>
            <a:spLocks noEditPoints="1"/>
          </p:cNvSpPr>
          <p:nvPr/>
        </p:nvSpPr>
        <p:spPr bwMode="auto">
          <a:xfrm>
            <a:off x="8963598" y="5100175"/>
            <a:ext cx="870829" cy="659136"/>
          </a:xfrm>
          <a:custGeom>
            <a:avLst/>
            <a:gdLst>
              <a:gd name="T0" fmla="*/ 316 w 362"/>
              <a:gd name="T1" fmla="*/ 76 h 274"/>
              <a:gd name="T2" fmla="*/ 282 w 362"/>
              <a:gd name="T3" fmla="*/ 100 h 274"/>
              <a:gd name="T4" fmla="*/ 266 w 362"/>
              <a:gd name="T5" fmla="*/ 112 h 274"/>
              <a:gd name="T6" fmla="*/ 258 w 362"/>
              <a:gd name="T7" fmla="*/ 78 h 274"/>
              <a:gd name="T8" fmla="*/ 266 w 362"/>
              <a:gd name="T9" fmla="*/ 58 h 274"/>
              <a:gd name="T10" fmla="*/ 240 w 362"/>
              <a:gd name="T11" fmla="*/ 34 h 274"/>
              <a:gd name="T12" fmla="*/ 218 w 362"/>
              <a:gd name="T13" fmla="*/ 50 h 274"/>
              <a:gd name="T14" fmla="*/ 222 w 362"/>
              <a:gd name="T15" fmla="*/ 76 h 274"/>
              <a:gd name="T16" fmla="*/ 246 w 362"/>
              <a:gd name="T17" fmla="*/ 100 h 274"/>
              <a:gd name="T18" fmla="*/ 270 w 362"/>
              <a:gd name="T19" fmla="*/ 132 h 274"/>
              <a:gd name="T20" fmla="*/ 254 w 362"/>
              <a:gd name="T21" fmla="*/ 208 h 274"/>
              <a:gd name="T22" fmla="*/ 222 w 362"/>
              <a:gd name="T23" fmla="*/ 256 h 274"/>
              <a:gd name="T24" fmla="*/ 188 w 362"/>
              <a:gd name="T25" fmla="*/ 264 h 274"/>
              <a:gd name="T26" fmla="*/ 158 w 362"/>
              <a:gd name="T27" fmla="*/ 256 h 274"/>
              <a:gd name="T28" fmla="*/ 132 w 362"/>
              <a:gd name="T29" fmla="*/ 218 h 274"/>
              <a:gd name="T30" fmla="*/ 142 w 362"/>
              <a:gd name="T31" fmla="*/ 196 h 274"/>
              <a:gd name="T32" fmla="*/ 158 w 362"/>
              <a:gd name="T33" fmla="*/ 152 h 274"/>
              <a:gd name="T34" fmla="*/ 152 w 362"/>
              <a:gd name="T35" fmla="*/ 32 h 274"/>
              <a:gd name="T36" fmla="*/ 146 w 362"/>
              <a:gd name="T37" fmla="*/ 12 h 274"/>
              <a:gd name="T38" fmla="*/ 104 w 362"/>
              <a:gd name="T39" fmla="*/ 2 h 274"/>
              <a:gd name="T40" fmla="*/ 92 w 362"/>
              <a:gd name="T41" fmla="*/ 4 h 274"/>
              <a:gd name="T42" fmla="*/ 94 w 362"/>
              <a:gd name="T43" fmla="*/ 12 h 274"/>
              <a:gd name="T44" fmla="*/ 106 w 362"/>
              <a:gd name="T45" fmla="*/ 8 h 274"/>
              <a:gd name="T46" fmla="*/ 132 w 362"/>
              <a:gd name="T47" fmla="*/ 10 h 274"/>
              <a:gd name="T48" fmla="*/ 144 w 362"/>
              <a:gd name="T49" fmla="*/ 34 h 274"/>
              <a:gd name="T50" fmla="*/ 146 w 362"/>
              <a:gd name="T51" fmla="*/ 136 h 274"/>
              <a:gd name="T52" fmla="*/ 134 w 362"/>
              <a:gd name="T53" fmla="*/ 184 h 274"/>
              <a:gd name="T54" fmla="*/ 118 w 362"/>
              <a:gd name="T55" fmla="*/ 194 h 274"/>
              <a:gd name="T56" fmla="*/ 78 w 362"/>
              <a:gd name="T57" fmla="*/ 180 h 274"/>
              <a:gd name="T58" fmla="*/ 62 w 362"/>
              <a:gd name="T59" fmla="*/ 158 h 274"/>
              <a:gd name="T60" fmla="*/ 8 w 362"/>
              <a:gd name="T61" fmla="*/ 50 h 274"/>
              <a:gd name="T62" fmla="*/ 26 w 362"/>
              <a:gd name="T63" fmla="*/ 30 h 274"/>
              <a:gd name="T64" fmla="*/ 42 w 362"/>
              <a:gd name="T65" fmla="*/ 26 h 274"/>
              <a:gd name="T66" fmla="*/ 42 w 362"/>
              <a:gd name="T67" fmla="*/ 18 h 274"/>
              <a:gd name="T68" fmla="*/ 30 w 362"/>
              <a:gd name="T69" fmla="*/ 22 h 274"/>
              <a:gd name="T70" fmla="*/ 0 w 362"/>
              <a:gd name="T71" fmla="*/ 52 h 274"/>
              <a:gd name="T72" fmla="*/ 56 w 362"/>
              <a:gd name="T73" fmla="*/ 160 h 274"/>
              <a:gd name="T74" fmla="*/ 72 w 362"/>
              <a:gd name="T75" fmla="*/ 192 h 274"/>
              <a:gd name="T76" fmla="*/ 110 w 362"/>
              <a:gd name="T77" fmla="*/ 208 h 274"/>
              <a:gd name="T78" fmla="*/ 128 w 362"/>
              <a:gd name="T79" fmla="*/ 236 h 274"/>
              <a:gd name="T80" fmla="*/ 168 w 362"/>
              <a:gd name="T81" fmla="*/ 272 h 274"/>
              <a:gd name="T82" fmla="*/ 208 w 362"/>
              <a:gd name="T83" fmla="*/ 270 h 274"/>
              <a:gd name="T84" fmla="*/ 242 w 362"/>
              <a:gd name="T85" fmla="*/ 252 h 274"/>
              <a:gd name="T86" fmla="*/ 270 w 362"/>
              <a:gd name="T87" fmla="*/ 174 h 274"/>
              <a:gd name="T88" fmla="*/ 276 w 362"/>
              <a:gd name="T89" fmla="*/ 138 h 274"/>
              <a:gd name="T90" fmla="*/ 318 w 362"/>
              <a:gd name="T91" fmla="*/ 146 h 274"/>
              <a:gd name="T92" fmla="*/ 350 w 362"/>
              <a:gd name="T93" fmla="*/ 128 h 274"/>
              <a:gd name="T94" fmla="*/ 362 w 362"/>
              <a:gd name="T95" fmla="*/ 98 h 274"/>
              <a:gd name="T96" fmla="*/ 340 w 362"/>
              <a:gd name="T97" fmla="*/ 78 h 274"/>
              <a:gd name="T98" fmla="*/ 332 w 362"/>
              <a:gd name="T99" fmla="*/ 132 h 274"/>
              <a:gd name="T100" fmla="*/ 304 w 362"/>
              <a:gd name="T101" fmla="*/ 138 h 274"/>
              <a:gd name="T102" fmla="*/ 280 w 362"/>
              <a:gd name="T103" fmla="*/ 128 h 274"/>
              <a:gd name="T104" fmla="*/ 306 w 362"/>
              <a:gd name="T105" fmla="*/ 86 h 274"/>
              <a:gd name="T106" fmla="*/ 340 w 362"/>
              <a:gd name="T107" fmla="*/ 86 h 274"/>
              <a:gd name="T108" fmla="*/ 352 w 362"/>
              <a:gd name="T109" fmla="*/ 98 h 274"/>
              <a:gd name="T110" fmla="*/ 338 w 362"/>
              <a:gd name="T111" fmla="*/ 12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2" h="274">
                <a:moveTo>
                  <a:pt x="340" y="78"/>
                </a:moveTo>
                <a:lnTo>
                  <a:pt x="340" y="78"/>
                </a:lnTo>
                <a:lnTo>
                  <a:pt x="328" y="74"/>
                </a:lnTo>
                <a:lnTo>
                  <a:pt x="316" y="76"/>
                </a:lnTo>
                <a:lnTo>
                  <a:pt x="304" y="78"/>
                </a:lnTo>
                <a:lnTo>
                  <a:pt x="296" y="84"/>
                </a:lnTo>
                <a:lnTo>
                  <a:pt x="288" y="92"/>
                </a:lnTo>
                <a:lnTo>
                  <a:pt x="282" y="100"/>
                </a:lnTo>
                <a:lnTo>
                  <a:pt x="276" y="110"/>
                </a:lnTo>
                <a:lnTo>
                  <a:pt x="272" y="122"/>
                </a:lnTo>
                <a:lnTo>
                  <a:pt x="272" y="122"/>
                </a:lnTo>
                <a:lnTo>
                  <a:pt x="266" y="112"/>
                </a:lnTo>
                <a:lnTo>
                  <a:pt x="260" y="102"/>
                </a:lnTo>
                <a:lnTo>
                  <a:pt x="250" y="82"/>
                </a:lnTo>
                <a:lnTo>
                  <a:pt x="250" y="82"/>
                </a:lnTo>
                <a:lnTo>
                  <a:pt x="258" y="78"/>
                </a:lnTo>
                <a:lnTo>
                  <a:pt x="262" y="74"/>
                </a:lnTo>
                <a:lnTo>
                  <a:pt x="266" y="66"/>
                </a:lnTo>
                <a:lnTo>
                  <a:pt x="266" y="58"/>
                </a:lnTo>
                <a:lnTo>
                  <a:pt x="266" y="58"/>
                </a:lnTo>
                <a:lnTo>
                  <a:pt x="264" y="50"/>
                </a:lnTo>
                <a:lnTo>
                  <a:pt x="260" y="42"/>
                </a:lnTo>
                <a:lnTo>
                  <a:pt x="250" y="36"/>
                </a:lnTo>
                <a:lnTo>
                  <a:pt x="240" y="34"/>
                </a:lnTo>
                <a:lnTo>
                  <a:pt x="240" y="34"/>
                </a:lnTo>
                <a:lnTo>
                  <a:pt x="230" y="36"/>
                </a:lnTo>
                <a:lnTo>
                  <a:pt x="222" y="42"/>
                </a:lnTo>
                <a:lnTo>
                  <a:pt x="218" y="50"/>
                </a:lnTo>
                <a:lnTo>
                  <a:pt x="214" y="58"/>
                </a:lnTo>
                <a:lnTo>
                  <a:pt x="214" y="58"/>
                </a:lnTo>
                <a:lnTo>
                  <a:pt x="216" y="68"/>
                </a:lnTo>
                <a:lnTo>
                  <a:pt x="222" y="76"/>
                </a:lnTo>
                <a:lnTo>
                  <a:pt x="230" y="82"/>
                </a:lnTo>
                <a:lnTo>
                  <a:pt x="240" y="84"/>
                </a:lnTo>
                <a:lnTo>
                  <a:pt x="240" y="84"/>
                </a:lnTo>
                <a:lnTo>
                  <a:pt x="246" y="100"/>
                </a:lnTo>
                <a:lnTo>
                  <a:pt x="254" y="112"/>
                </a:lnTo>
                <a:lnTo>
                  <a:pt x="262" y="124"/>
                </a:lnTo>
                <a:lnTo>
                  <a:pt x="270" y="132"/>
                </a:lnTo>
                <a:lnTo>
                  <a:pt x="270" y="132"/>
                </a:lnTo>
                <a:lnTo>
                  <a:pt x="262" y="162"/>
                </a:lnTo>
                <a:lnTo>
                  <a:pt x="260" y="184"/>
                </a:lnTo>
                <a:lnTo>
                  <a:pt x="260" y="184"/>
                </a:lnTo>
                <a:lnTo>
                  <a:pt x="254" y="208"/>
                </a:lnTo>
                <a:lnTo>
                  <a:pt x="248" y="222"/>
                </a:lnTo>
                <a:lnTo>
                  <a:pt x="242" y="234"/>
                </a:lnTo>
                <a:lnTo>
                  <a:pt x="232" y="246"/>
                </a:lnTo>
                <a:lnTo>
                  <a:pt x="222" y="256"/>
                </a:lnTo>
                <a:lnTo>
                  <a:pt x="214" y="260"/>
                </a:lnTo>
                <a:lnTo>
                  <a:pt x="206" y="262"/>
                </a:lnTo>
                <a:lnTo>
                  <a:pt x="198" y="264"/>
                </a:lnTo>
                <a:lnTo>
                  <a:pt x="188" y="264"/>
                </a:lnTo>
                <a:lnTo>
                  <a:pt x="188" y="264"/>
                </a:lnTo>
                <a:lnTo>
                  <a:pt x="178" y="264"/>
                </a:lnTo>
                <a:lnTo>
                  <a:pt x="170" y="262"/>
                </a:lnTo>
                <a:lnTo>
                  <a:pt x="158" y="256"/>
                </a:lnTo>
                <a:lnTo>
                  <a:pt x="148" y="248"/>
                </a:lnTo>
                <a:lnTo>
                  <a:pt x="140" y="238"/>
                </a:lnTo>
                <a:lnTo>
                  <a:pt x="136" y="228"/>
                </a:lnTo>
                <a:lnTo>
                  <a:pt x="132" y="218"/>
                </a:lnTo>
                <a:lnTo>
                  <a:pt x="130" y="202"/>
                </a:lnTo>
                <a:lnTo>
                  <a:pt x="130" y="202"/>
                </a:lnTo>
                <a:lnTo>
                  <a:pt x="136" y="200"/>
                </a:lnTo>
                <a:lnTo>
                  <a:pt x="142" y="196"/>
                </a:lnTo>
                <a:lnTo>
                  <a:pt x="150" y="186"/>
                </a:lnTo>
                <a:lnTo>
                  <a:pt x="156" y="174"/>
                </a:lnTo>
                <a:lnTo>
                  <a:pt x="158" y="162"/>
                </a:lnTo>
                <a:lnTo>
                  <a:pt x="158" y="152"/>
                </a:lnTo>
                <a:lnTo>
                  <a:pt x="158" y="142"/>
                </a:lnTo>
                <a:lnTo>
                  <a:pt x="158" y="134"/>
                </a:lnTo>
                <a:lnTo>
                  <a:pt x="156" y="134"/>
                </a:lnTo>
                <a:lnTo>
                  <a:pt x="152" y="32"/>
                </a:lnTo>
                <a:lnTo>
                  <a:pt x="152" y="32"/>
                </a:lnTo>
                <a:lnTo>
                  <a:pt x="152" y="26"/>
                </a:lnTo>
                <a:lnTo>
                  <a:pt x="150" y="20"/>
                </a:lnTo>
                <a:lnTo>
                  <a:pt x="146" y="12"/>
                </a:lnTo>
                <a:lnTo>
                  <a:pt x="140" y="6"/>
                </a:lnTo>
                <a:lnTo>
                  <a:pt x="132" y="2"/>
                </a:lnTo>
                <a:lnTo>
                  <a:pt x="120" y="0"/>
                </a:lnTo>
                <a:lnTo>
                  <a:pt x="104" y="2"/>
                </a:lnTo>
                <a:lnTo>
                  <a:pt x="96" y="2"/>
                </a:lnTo>
                <a:lnTo>
                  <a:pt x="96" y="2"/>
                </a:lnTo>
                <a:lnTo>
                  <a:pt x="94" y="4"/>
                </a:lnTo>
                <a:lnTo>
                  <a:pt x="92" y="4"/>
                </a:lnTo>
                <a:lnTo>
                  <a:pt x="92" y="8"/>
                </a:lnTo>
                <a:lnTo>
                  <a:pt x="92" y="8"/>
                </a:lnTo>
                <a:lnTo>
                  <a:pt x="92" y="10"/>
                </a:lnTo>
                <a:lnTo>
                  <a:pt x="94" y="12"/>
                </a:lnTo>
                <a:lnTo>
                  <a:pt x="98" y="10"/>
                </a:lnTo>
                <a:lnTo>
                  <a:pt x="106" y="8"/>
                </a:lnTo>
                <a:lnTo>
                  <a:pt x="106" y="8"/>
                </a:lnTo>
                <a:lnTo>
                  <a:pt x="106" y="8"/>
                </a:lnTo>
                <a:lnTo>
                  <a:pt x="112" y="6"/>
                </a:lnTo>
                <a:lnTo>
                  <a:pt x="118" y="6"/>
                </a:lnTo>
                <a:lnTo>
                  <a:pt x="126" y="6"/>
                </a:lnTo>
                <a:lnTo>
                  <a:pt x="132" y="10"/>
                </a:lnTo>
                <a:lnTo>
                  <a:pt x="138" y="14"/>
                </a:lnTo>
                <a:lnTo>
                  <a:pt x="142" y="22"/>
                </a:lnTo>
                <a:lnTo>
                  <a:pt x="144" y="34"/>
                </a:lnTo>
                <a:lnTo>
                  <a:pt x="144" y="34"/>
                </a:lnTo>
                <a:lnTo>
                  <a:pt x="148" y="136"/>
                </a:lnTo>
                <a:lnTo>
                  <a:pt x="150" y="136"/>
                </a:lnTo>
                <a:lnTo>
                  <a:pt x="146" y="136"/>
                </a:lnTo>
                <a:lnTo>
                  <a:pt x="146" y="136"/>
                </a:lnTo>
                <a:lnTo>
                  <a:pt x="146" y="154"/>
                </a:lnTo>
                <a:lnTo>
                  <a:pt x="144" y="166"/>
                </a:lnTo>
                <a:lnTo>
                  <a:pt x="140" y="176"/>
                </a:lnTo>
                <a:lnTo>
                  <a:pt x="134" y="184"/>
                </a:lnTo>
                <a:lnTo>
                  <a:pt x="130" y="188"/>
                </a:lnTo>
                <a:lnTo>
                  <a:pt x="124" y="192"/>
                </a:lnTo>
                <a:lnTo>
                  <a:pt x="118" y="194"/>
                </a:lnTo>
                <a:lnTo>
                  <a:pt x="118" y="194"/>
                </a:lnTo>
                <a:lnTo>
                  <a:pt x="106" y="196"/>
                </a:lnTo>
                <a:lnTo>
                  <a:pt x="96" y="192"/>
                </a:lnTo>
                <a:lnTo>
                  <a:pt x="86" y="186"/>
                </a:lnTo>
                <a:lnTo>
                  <a:pt x="78" y="180"/>
                </a:lnTo>
                <a:lnTo>
                  <a:pt x="68" y="164"/>
                </a:lnTo>
                <a:lnTo>
                  <a:pt x="64" y="158"/>
                </a:lnTo>
                <a:lnTo>
                  <a:pt x="62" y="158"/>
                </a:lnTo>
                <a:lnTo>
                  <a:pt x="62" y="158"/>
                </a:lnTo>
                <a:lnTo>
                  <a:pt x="12" y="70"/>
                </a:lnTo>
                <a:lnTo>
                  <a:pt x="12" y="70"/>
                </a:lnTo>
                <a:lnTo>
                  <a:pt x="8" y="60"/>
                </a:lnTo>
                <a:lnTo>
                  <a:pt x="8" y="50"/>
                </a:lnTo>
                <a:lnTo>
                  <a:pt x="10" y="42"/>
                </a:lnTo>
                <a:lnTo>
                  <a:pt x="14" y="38"/>
                </a:lnTo>
                <a:lnTo>
                  <a:pt x="20" y="32"/>
                </a:lnTo>
                <a:lnTo>
                  <a:pt x="26" y="30"/>
                </a:lnTo>
                <a:lnTo>
                  <a:pt x="32" y="28"/>
                </a:lnTo>
                <a:lnTo>
                  <a:pt x="40" y="28"/>
                </a:lnTo>
                <a:lnTo>
                  <a:pt x="40" y="28"/>
                </a:lnTo>
                <a:lnTo>
                  <a:pt x="42" y="26"/>
                </a:lnTo>
                <a:lnTo>
                  <a:pt x="44" y="24"/>
                </a:lnTo>
                <a:lnTo>
                  <a:pt x="44" y="22"/>
                </a:lnTo>
                <a:lnTo>
                  <a:pt x="44" y="22"/>
                </a:lnTo>
                <a:lnTo>
                  <a:pt x="42" y="18"/>
                </a:lnTo>
                <a:lnTo>
                  <a:pt x="40" y="18"/>
                </a:lnTo>
                <a:lnTo>
                  <a:pt x="38" y="18"/>
                </a:lnTo>
                <a:lnTo>
                  <a:pt x="30" y="22"/>
                </a:lnTo>
                <a:lnTo>
                  <a:pt x="30" y="22"/>
                </a:lnTo>
                <a:lnTo>
                  <a:pt x="16" y="28"/>
                </a:lnTo>
                <a:lnTo>
                  <a:pt x="6" y="36"/>
                </a:lnTo>
                <a:lnTo>
                  <a:pt x="2" y="44"/>
                </a:lnTo>
                <a:lnTo>
                  <a:pt x="0" y="52"/>
                </a:lnTo>
                <a:lnTo>
                  <a:pt x="0" y="60"/>
                </a:lnTo>
                <a:lnTo>
                  <a:pt x="2" y="66"/>
                </a:lnTo>
                <a:lnTo>
                  <a:pt x="4" y="72"/>
                </a:lnTo>
                <a:lnTo>
                  <a:pt x="56" y="160"/>
                </a:lnTo>
                <a:lnTo>
                  <a:pt x="54" y="162"/>
                </a:lnTo>
                <a:lnTo>
                  <a:pt x="54" y="162"/>
                </a:lnTo>
                <a:lnTo>
                  <a:pt x="62" y="178"/>
                </a:lnTo>
                <a:lnTo>
                  <a:pt x="72" y="192"/>
                </a:lnTo>
                <a:lnTo>
                  <a:pt x="82" y="200"/>
                </a:lnTo>
                <a:lnTo>
                  <a:pt x="92" y="204"/>
                </a:lnTo>
                <a:lnTo>
                  <a:pt x="102" y="206"/>
                </a:lnTo>
                <a:lnTo>
                  <a:pt x="110" y="208"/>
                </a:lnTo>
                <a:lnTo>
                  <a:pt x="120" y="206"/>
                </a:lnTo>
                <a:lnTo>
                  <a:pt x="120" y="206"/>
                </a:lnTo>
                <a:lnTo>
                  <a:pt x="124" y="224"/>
                </a:lnTo>
                <a:lnTo>
                  <a:pt x="128" y="236"/>
                </a:lnTo>
                <a:lnTo>
                  <a:pt x="134" y="246"/>
                </a:lnTo>
                <a:lnTo>
                  <a:pt x="142" y="258"/>
                </a:lnTo>
                <a:lnTo>
                  <a:pt x="152" y="266"/>
                </a:lnTo>
                <a:lnTo>
                  <a:pt x="168" y="272"/>
                </a:lnTo>
                <a:lnTo>
                  <a:pt x="186" y="274"/>
                </a:lnTo>
                <a:lnTo>
                  <a:pt x="186" y="274"/>
                </a:lnTo>
                <a:lnTo>
                  <a:pt x="198" y="272"/>
                </a:lnTo>
                <a:lnTo>
                  <a:pt x="208" y="270"/>
                </a:lnTo>
                <a:lnTo>
                  <a:pt x="218" y="268"/>
                </a:lnTo>
                <a:lnTo>
                  <a:pt x="228" y="264"/>
                </a:lnTo>
                <a:lnTo>
                  <a:pt x="234" y="258"/>
                </a:lnTo>
                <a:lnTo>
                  <a:pt x="242" y="252"/>
                </a:lnTo>
                <a:lnTo>
                  <a:pt x="252" y="236"/>
                </a:lnTo>
                <a:lnTo>
                  <a:pt x="260" y="218"/>
                </a:lnTo>
                <a:lnTo>
                  <a:pt x="266" y="198"/>
                </a:lnTo>
                <a:lnTo>
                  <a:pt x="270" y="174"/>
                </a:lnTo>
                <a:lnTo>
                  <a:pt x="274" y="150"/>
                </a:lnTo>
                <a:lnTo>
                  <a:pt x="274" y="150"/>
                </a:lnTo>
                <a:lnTo>
                  <a:pt x="276" y="138"/>
                </a:lnTo>
                <a:lnTo>
                  <a:pt x="276" y="138"/>
                </a:lnTo>
                <a:lnTo>
                  <a:pt x="286" y="144"/>
                </a:lnTo>
                <a:lnTo>
                  <a:pt x="298" y="146"/>
                </a:lnTo>
                <a:lnTo>
                  <a:pt x="308" y="148"/>
                </a:lnTo>
                <a:lnTo>
                  <a:pt x="318" y="146"/>
                </a:lnTo>
                <a:lnTo>
                  <a:pt x="326" y="144"/>
                </a:lnTo>
                <a:lnTo>
                  <a:pt x="334" y="140"/>
                </a:lnTo>
                <a:lnTo>
                  <a:pt x="342" y="134"/>
                </a:lnTo>
                <a:lnTo>
                  <a:pt x="350" y="128"/>
                </a:lnTo>
                <a:lnTo>
                  <a:pt x="354" y="120"/>
                </a:lnTo>
                <a:lnTo>
                  <a:pt x="358" y="114"/>
                </a:lnTo>
                <a:lnTo>
                  <a:pt x="360" y="106"/>
                </a:lnTo>
                <a:lnTo>
                  <a:pt x="362" y="98"/>
                </a:lnTo>
                <a:lnTo>
                  <a:pt x="360" y="92"/>
                </a:lnTo>
                <a:lnTo>
                  <a:pt x="356" y="86"/>
                </a:lnTo>
                <a:lnTo>
                  <a:pt x="350" y="80"/>
                </a:lnTo>
                <a:lnTo>
                  <a:pt x="340" y="78"/>
                </a:lnTo>
                <a:lnTo>
                  <a:pt x="340" y="78"/>
                </a:lnTo>
                <a:close/>
                <a:moveTo>
                  <a:pt x="338" y="128"/>
                </a:moveTo>
                <a:lnTo>
                  <a:pt x="338" y="128"/>
                </a:lnTo>
                <a:lnTo>
                  <a:pt x="332" y="132"/>
                </a:lnTo>
                <a:lnTo>
                  <a:pt x="326" y="134"/>
                </a:lnTo>
                <a:lnTo>
                  <a:pt x="318" y="138"/>
                </a:lnTo>
                <a:lnTo>
                  <a:pt x="312" y="138"/>
                </a:lnTo>
                <a:lnTo>
                  <a:pt x="304" y="138"/>
                </a:lnTo>
                <a:lnTo>
                  <a:pt x="296" y="136"/>
                </a:lnTo>
                <a:lnTo>
                  <a:pt x="288" y="132"/>
                </a:lnTo>
                <a:lnTo>
                  <a:pt x="280" y="128"/>
                </a:lnTo>
                <a:lnTo>
                  <a:pt x="280" y="128"/>
                </a:lnTo>
                <a:lnTo>
                  <a:pt x="284" y="112"/>
                </a:lnTo>
                <a:lnTo>
                  <a:pt x="292" y="100"/>
                </a:lnTo>
                <a:lnTo>
                  <a:pt x="298" y="92"/>
                </a:lnTo>
                <a:lnTo>
                  <a:pt x="306" y="86"/>
                </a:lnTo>
                <a:lnTo>
                  <a:pt x="316" y="84"/>
                </a:lnTo>
                <a:lnTo>
                  <a:pt x="324" y="82"/>
                </a:lnTo>
                <a:lnTo>
                  <a:pt x="332" y="84"/>
                </a:lnTo>
                <a:lnTo>
                  <a:pt x="340" y="86"/>
                </a:lnTo>
                <a:lnTo>
                  <a:pt x="340" y="86"/>
                </a:lnTo>
                <a:lnTo>
                  <a:pt x="346" y="90"/>
                </a:lnTo>
                <a:lnTo>
                  <a:pt x="350" y="94"/>
                </a:lnTo>
                <a:lnTo>
                  <a:pt x="352" y="98"/>
                </a:lnTo>
                <a:lnTo>
                  <a:pt x="352" y="104"/>
                </a:lnTo>
                <a:lnTo>
                  <a:pt x="346" y="116"/>
                </a:lnTo>
                <a:lnTo>
                  <a:pt x="338" y="128"/>
                </a:lnTo>
                <a:lnTo>
                  <a:pt x="338" y="12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a:off x="9050191" y="3382686"/>
            <a:ext cx="697640" cy="983038"/>
            <a:chOff x="-2003921" y="2147888"/>
            <a:chExt cx="908050" cy="1279525"/>
          </a:xfrm>
          <a:solidFill>
            <a:schemeClr val="tx1">
              <a:lumMod val="75000"/>
              <a:lumOff val="25000"/>
            </a:schemeClr>
          </a:solidFill>
        </p:grpSpPr>
        <p:sp>
          <p:nvSpPr>
            <p:cNvPr id="7" name="Freeform 6"/>
            <p:cNvSpPr>
              <a:spLocks/>
            </p:cNvSpPr>
            <p:nvPr/>
          </p:nvSpPr>
          <p:spPr bwMode="auto">
            <a:xfrm>
              <a:off x="-1616571" y="2738438"/>
              <a:ext cx="82550" cy="76200"/>
            </a:xfrm>
            <a:custGeom>
              <a:avLst/>
              <a:gdLst>
                <a:gd name="T0" fmla="*/ 52 w 52"/>
                <a:gd name="T1" fmla="*/ 20 h 48"/>
                <a:gd name="T2" fmla="*/ 18 w 52"/>
                <a:gd name="T3" fmla="*/ 0 h 48"/>
                <a:gd name="T4" fmla="*/ 0 w 52"/>
                <a:gd name="T5" fmla="*/ 28 h 48"/>
                <a:gd name="T6" fmla="*/ 34 w 52"/>
                <a:gd name="T7" fmla="*/ 48 h 48"/>
                <a:gd name="T8" fmla="*/ 52 w 52"/>
                <a:gd name="T9" fmla="*/ 20 h 48"/>
              </a:gdLst>
              <a:ahLst/>
              <a:cxnLst>
                <a:cxn ang="0">
                  <a:pos x="T0" y="T1"/>
                </a:cxn>
                <a:cxn ang="0">
                  <a:pos x="T2" y="T3"/>
                </a:cxn>
                <a:cxn ang="0">
                  <a:pos x="T4" y="T5"/>
                </a:cxn>
                <a:cxn ang="0">
                  <a:pos x="T6" y="T7"/>
                </a:cxn>
                <a:cxn ang="0">
                  <a:pos x="T8" y="T9"/>
                </a:cxn>
              </a:cxnLst>
              <a:rect l="0" t="0" r="r" b="b"/>
              <a:pathLst>
                <a:path w="52" h="48">
                  <a:moveTo>
                    <a:pt x="52" y="20"/>
                  </a:moveTo>
                  <a:lnTo>
                    <a:pt x="18" y="0"/>
                  </a:lnTo>
                  <a:lnTo>
                    <a:pt x="0" y="28"/>
                  </a:lnTo>
                  <a:lnTo>
                    <a:pt x="34" y="48"/>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635621" y="2786063"/>
              <a:ext cx="66675" cy="63500"/>
            </a:xfrm>
            <a:custGeom>
              <a:avLst/>
              <a:gdLst>
                <a:gd name="T0" fmla="*/ 34 w 42"/>
                <a:gd name="T1" fmla="*/ 36 h 40"/>
                <a:gd name="T2" fmla="*/ 32 w 42"/>
                <a:gd name="T3" fmla="*/ 34 h 40"/>
                <a:gd name="T4" fmla="*/ 42 w 42"/>
                <a:gd name="T5" fmla="*/ 16 h 40"/>
                <a:gd name="T6" fmla="*/ 16 w 42"/>
                <a:gd name="T7" fmla="*/ 0 h 40"/>
                <a:gd name="T8" fmla="*/ 6 w 42"/>
                <a:gd name="T9" fmla="*/ 18 h 40"/>
                <a:gd name="T10" fmla="*/ 4 w 42"/>
                <a:gd name="T11" fmla="*/ 18 h 40"/>
                <a:gd name="T12" fmla="*/ 0 w 42"/>
                <a:gd name="T13" fmla="*/ 22 h 40"/>
                <a:gd name="T14" fmla="*/ 30 w 42"/>
                <a:gd name="T15" fmla="*/ 40 h 40"/>
                <a:gd name="T16" fmla="*/ 34 w 42"/>
                <a:gd name="T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34" y="36"/>
                  </a:moveTo>
                  <a:lnTo>
                    <a:pt x="32" y="34"/>
                  </a:lnTo>
                  <a:lnTo>
                    <a:pt x="42" y="16"/>
                  </a:lnTo>
                  <a:lnTo>
                    <a:pt x="16" y="0"/>
                  </a:lnTo>
                  <a:lnTo>
                    <a:pt x="6" y="18"/>
                  </a:lnTo>
                  <a:lnTo>
                    <a:pt x="4" y="18"/>
                  </a:lnTo>
                  <a:lnTo>
                    <a:pt x="0" y="22"/>
                  </a:lnTo>
                  <a:lnTo>
                    <a:pt x="30" y="40"/>
                  </a:lnTo>
                  <a:lnTo>
                    <a:pt x="3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2003921" y="2147888"/>
              <a:ext cx="908050" cy="1279525"/>
            </a:xfrm>
            <a:custGeom>
              <a:avLst/>
              <a:gdLst>
                <a:gd name="T0" fmla="*/ 512 w 572"/>
                <a:gd name="T1" fmla="*/ 218 h 806"/>
                <a:gd name="T2" fmla="*/ 472 w 572"/>
                <a:gd name="T3" fmla="*/ 164 h 806"/>
                <a:gd name="T4" fmla="*/ 486 w 572"/>
                <a:gd name="T5" fmla="*/ 144 h 806"/>
                <a:gd name="T6" fmla="*/ 526 w 572"/>
                <a:gd name="T7" fmla="*/ 58 h 806"/>
                <a:gd name="T8" fmla="*/ 538 w 572"/>
                <a:gd name="T9" fmla="*/ 36 h 806"/>
                <a:gd name="T10" fmla="*/ 498 w 572"/>
                <a:gd name="T11" fmla="*/ 6 h 806"/>
                <a:gd name="T12" fmla="*/ 474 w 572"/>
                <a:gd name="T13" fmla="*/ 2 h 806"/>
                <a:gd name="T14" fmla="*/ 464 w 572"/>
                <a:gd name="T15" fmla="*/ 20 h 806"/>
                <a:gd name="T16" fmla="*/ 418 w 572"/>
                <a:gd name="T17" fmla="*/ 92 h 806"/>
                <a:gd name="T18" fmla="*/ 410 w 572"/>
                <a:gd name="T19" fmla="*/ 92 h 806"/>
                <a:gd name="T20" fmla="*/ 392 w 572"/>
                <a:gd name="T21" fmla="*/ 116 h 806"/>
                <a:gd name="T22" fmla="*/ 278 w 572"/>
                <a:gd name="T23" fmla="*/ 292 h 806"/>
                <a:gd name="T24" fmla="*/ 276 w 572"/>
                <a:gd name="T25" fmla="*/ 326 h 806"/>
                <a:gd name="T26" fmla="*/ 260 w 572"/>
                <a:gd name="T27" fmla="*/ 370 h 806"/>
                <a:gd name="T28" fmla="*/ 328 w 572"/>
                <a:gd name="T29" fmla="*/ 362 h 806"/>
                <a:gd name="T30" fmla="*/ 344 w 572"/>
                <a:gd name="T31" fmla="*/ 340 h 806"/>
                <a:gd name="T32" fmla="*/ 360 w 572"/>
                <a:gd name="T33" fmla="*/ 338 h 806"/>
                <a:gd name="T34" fmla="*/ 434 w 572"/>
                <a:gd name="T35" fmla="*/ 314 h 806"/>
                <a:gd name="T36" fmla="*/ 486 w 572"/>
                <a:gd name="T37" fmla="*/ 342 h 806"/>
                <a:gd name="T38" fmla="*/ 494 w 572"/>
                <a:gd name="T39" fmla="*/ 370 h 806"/>
                <a:gd name="T40" fmla="*/ 466 w 572"/>
                <a:gd name="T41" fmla="*/ 474 h 806"/>
                <a:gd name="T42" fmla="*/ 426 w 572"/>
                <a:gd name="T43" fmla="*/ 526 h 806"/>
                <a:gd name="T44" fmla="*/ 388 w 572"/>
                <a:gd name="T45" fmla="*/ 544 h 806"/>
                <a:gd name="T46" fmla="*/ 338 w 572"/>
                <a:gd name="T47" fmla="*/ 546 h 806"/>
                <a:gd name="T48" fmla="*/ 322 w 572"/>
                <a:gd name="T49" fmla="*/ 540 h 806"/>
                <a:gd name="T50" fmla="*/ 324 w 572"/>
                <a:gd name="T51" fmla="*/ 528 h 806"/>
                <a:gd name="T52" fmla="*/ 134 w 572"/>
                <a:gd name="T53" fmla="*/ 406 h 806"/>
                <a:gd name="T54" fmla="*/ 126 w 572"/>
                <a:gd name="T55" fmla="*/ 406 h 806"/>
                <a:gd name="T56" fmla="*/ 112 w 572"/>
                <a:gd name="T57" fmla="*/ 442 h 806"/>
                <a:gd name="T58" fmla="*/ 310 w 572"/>
                <a:gd name="T59" fmla="*/ 552 h 806"/>
                <a:gd name="T60" fmla="*/ 328 w 572"/>
                <a:gd name="T61" fmla="*/ 568 h 806"/>
                <a:gd name="T62" fmla="*/ 292 w 572"/>
                <a:gd name="T63" fmla="*/ 596 h 806"/>
                <a:gd name="T64" fmla="*/ 268 w 572"/>
                <a:gd name="T65" fmla="*/ 586 h 806"/>
                <a:gd name="T66" fmla="*/ 268 w 572"/>
                <a:gd name="T67" fmla="*/ 576 h 806"/>
                <a:gd name="T68" fmla="*/ 192 w 572"/>
                <a:gd name="T69" fmla="*/ 530 h 806"/>
                <a:gd name="T70" fmla="*/ 168 w 572"/>
                <a:gd name="T71" fmla="*/ 526 h 806"/>
                <a:gd name="T72" fmla="*/ 162 w 572"/>
                <a:gd name="T73" fmla="*/ 592 h 806"/>
                <a:gd name="T74" fmla="*/ 220 w 572"/>
                <a:gd name="T75" fmla="*/ 622 h 806"/>
                <a:gd name="T76" fmla="*/ 244 w 572"/>
                <a:gd name="T77" fmla="*/ 626 h 806"/>
                <a:gd name="T78" fmla="*/ 260 w 572"/>
                <a:gd name="T79" fmla="*/ 632 h 806"/>
                <a:gd name="T80" fmla="*/ 280 w 572"/>
                <a:gd name="T81" fmla="*/ 638 h 806"/>
                <a:gd name="T82" fmla="*/ 278 w 572"/>
                <a:gd name="T83" fmla="*/ 648 h 806"/>
                <a:gd name="T84" fmla="*/ 340 w 572"/>
                <a:gd name="T85" fmla="*/ 652 h 806"/>
                <a:gd name="T86" fmla="*/ 20 w 572"/>
                <a:gd name="T87" fmla="*/ 718 h 806"/>
                <a:gd name="T88" fmla="*/ 0 w 572"/>
                <a:gd name="T89" fmla="*/ 736 h 806"/>
                <a:gd name="T90" fmla="*/ 512 w 572"/>
                <a:gd name="T91" fmla="*/ 806 h 806"/>
                <a:gd name="T92" fmla="*/ 510 w 572"/>
                <a:gd name="T93" fmla="*/ 728 h 806"/>
                <a:gd name="T94" fmla="*/ 430 w 572"/>
                <a:gd name="T95" fmla="*/ 718 h 806"/>
                <a:gd name="T96" fmla="*/ 464 w 572"/>
                <a:gd name="T97" fmla="*/ 608 h 806"/>
                <a:gd name="T98" fmla="*/ 530 w 572"/>
                <a:gd name="T99" fmla="*/ 550 h 806"/>
                <a:gd name="T100" fmla="*/ 568 w 572"/>
                <a:gd name="T101" fmla="*/ 456 h 806"/>
                <a:gd name="T102" fmla="*/ 558 w 572"/>
                <a:gd name="T103" fmla="*/ 32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806">
                  <a:moveTo>
                    <a:pt x="526" y="238"/>
                  </a:moveTo>
                  <a:lnTo>
                    <a:pt x="526" y="238"/>
                  </a:lnTo>
                  <a:lnTo>
                    <a:pt x="520" y="226"/>
                  </a:lnTo>
                  <a:lnTo>
                    <a:pt x="512" y="218"/>
                  </a:lnTo>
                  <a:lnTo>
                    <a:pt x="502" y="210"/>
                  </a:lnTo>
                  <a:lnTo>
                    <a:pt x="504" y="204"/>
                  </a:lnTo>
                  <a:lnTo>
                    <a:pt x="462" y="180"/>
                  </a:lnTo>
                  <a:lnTo>
                    <a:pt x="472" y="164"/>
                  </a:lnTo>
                  <a:lnTo>
                    <a:pt x="472" y="164"/>
                  </a:lnTo>
                  <a:lnTo>
                    <a:pt x="472" y="164"/>
                  </a:lnTo>
                  <a:lnTo>
                    <a:pt x="486" y="144"/>
                  </a:lnTo>
                  <a:lnTo>
                    <a:pt x="486" y="144"/>
                  </a:lnTo>
                  <a:lnTo>
                    <a:pt x="486" y="140"/>
                  </a:lnTo>
                  <a:lnTo>
                    <a:pt x="486" y="138"/>
                  </a:lnTo>
                  <a:lnTo>
                    <a:pt x="480" y="130"/>
                  </a:lnTo>
                  <a:lnTo>
                    <a:pt x="526" y="58"/>
                  </a:lnTo>
                  <a:lnTo>
                    <a:pt x="526" y="58"/>
                  </a:lnTo>
                  <a:lnTo>
                    <a:pt x="536" y="40"/>
                  </a:lnTo>
                  <a:lnTo>
                    <a:pt x="536" y="40"/>
                  </a:lnTo>
                  <a:lnTo>
                    <a:pt x="538" y="36"/>
                  </a:lnTo>
                  <a:lnTo>
                    <a:pt x="534" y="30"/>
                  </a:lnTo>
                  <a:lnTo>
                    <a:pt x="526" y="24"/>
                  </a:lnTo>
                  <a:lnTo>
                    <a:pt x="518" y="16"/>
                  </a:lnTo>
                  <a:lnTo>
                    <a:pt x="498" y="6"/>
                  </a:lnTo>
                  <a:lnTo>
                    <a:pt x="488" y="2"/>
                  </a:lnTo>
                  <a:lnTo>
                    <a:pt x="480" y="0"/>
                  </a:lnTo>
                  <a:lnTo>
                    <a:pt x="480" y="0"/>
                  </a:lnTo>
                  <a:lnTo>
                    <a:pt x="474" y="2"/>
                  </a:lnTo>
                  <a:lnTo>
                    <a:pt x="472" y="8"/>
                  </a:lnTo>
                  <a:lnTo>
                    <a:pt x="472" y="8"/>
                  </a:lnTo>
                  <a:lnTo>
                    <a:pt x="472" y="8"/>
                  </a:lnTo>
                  <a:lnTo>
                    <a:pt x="464" y="20"/>
                  </a:lnTo>
                  <a:lnTo>
                    <a:pt x="464" y="20"/>
                  </a:lnTo>
                  <a:lnTo>
                    <a:pt x="464" y="20"/>
                  </a:lnTo>
                  <a:lnTo>
                    <a:pt x="464" y="20"/>
                  </a:lnTo>
                  <a:lnTo>
                    <a:pt x="418" y="92"/>
                  </a:lnTo>
                  <a:lnTo>
                    <a:pt x="418" y="92"/>
                  </a:lnTo>
                  <a:lnTo>
                    <a:pt x="414" y="92"/>
                  </a:lnTo>
                  <a:lnTo>
                    <a:pt x="414" y="92"/>
                  </a:lnTo>
                  <a:lnTo>
                    <a:pt x="410" y="92"/>
                  </a:lnTo>
                  <a:lnTo>
                    <a:pt x="406" y="94"/>
                  </a:lnTo>
                  <a:lnTo>
                    <a:pt x="392" y="116"/>
                  </a:lnTo>
                  <a:lnTo>
                    <a:pt x="392" y="116"/>
                  </a:lnTo>
                  <a:lnTo>
                    <a:pt x="392" y="116"/>
                  </a:lnTo>
                  <a:lnTo>
                    <a:pt x="286" y="282"/>
                  </a:lnTo>
                  <a:lnTo>
                    <a:pt x="284" y="282"/>
                  </a:lnTo>
                  <a:lnTo>
                    <a:pt x="278" y="292"/>
                  </a:lnTo>
                  <a:lnTo>
                    <a:pt x="278" y="292"/>
                  </a:lnTo>
                  <a:lnTo>
                    <a:pt x="278" y="294"/>
                  </a:lnTo>
                  <a:lnTo>
                    <a:pt x="280" y="298"/>
                  </a:lnTo>
                  <a:lnTo>
                    <a:pt x="290" y="306"/>
                  </a:lnTo>
                  <a:lnTo>
                    <a:pt x="276" y="326"/>
                  </a:lnTo>
                  <a:lnTo>
                    <a:pt x="276" y="326"/>
                  </a:lnTo>
                  <a:lnTo>
                    <a:pt x="278" y="330"/>
                  </a:lnTo>
                  <a:lnTo>
                    <a:pt x="282" y="336"/>
                  </a:lnTo>
                  <a:lnTo>
                    <a:pt x="260" y="370"/>
                  </a:lnTo>
                  <a:lnTo>
                    <a:pt x="300" y="394"/>
                  </a:lnTo>
                  <a:lnTo>
                    <a:pt x="322" y="360"/>
                  </a:lnTo>
                  <a:lnTo>
                    <a:pt x="322" y="360"/>
                  </a:lnTo>
                  <a:lnTo>
                    <a:pt x="328" y="362"/>
                  </a:lnTo>
                  <a:lnTo>
                    <a:pt x="328" y="362"/>
                  </a:lnTo>
                  <a:lnTo>
                    <a:pt x="332" y="360"/>
                  </a:lnTo>
                  <a:lnTo>
                    <a:pt x="344" y="340"/>
                  </a:lnTo>
                  <a:lnTo>
                    <a:pt x="344" y="340"/>
                  </a:lnTo>
                  <a:lnTo>
                    <a:pt x="356" y="344"/>
                  </a:lnTo>
                  <a:lnTo>
                    <a:pt x="356" y="344"/>
                  </a:lnTo>
                  <a:lnTo>
                    <a:pt x="358" y="342"/>
                  </a:lnTo>
                  <a:lnTo>
                    <a:pt x="360" y="338"/>
                  </a:lnTo>
                  <a:lnTo>
                    <a:pt x="388" y="294"/>
                  </a:lnTo>
                  <a:lnTo>
                    <a:pt x="432" y="320"/>
                  </a:lnTo>
                  <a:lnTo>
                    <a:pt x="434" y="314"/>
                  </a:lnTo>
                  <a:lnTo>
                    <a:pt x="434" y="314"/>
                  </a:lnTo>
                  <a:lnTo>
                    <a:pt x="446" y="318"/>
                  </a:lnTo>
                  <a:lnTo>
                    <a:pt x="464" y="326"/>
                  </a:lnTo>
                  <a:lnTo>
                    <a:pt x="480" y="336"/>
                  </a:lnTo>
                  <a:lnTo>
                    <a:pt x="486" y="342"/>
                  </a:lnTo>
                  <a:lnTo>
                    <a:pt x="490" y="348"/>
                  </a:lnTo>
                  <a:lnTo>
                    <a:pt x="490" y="348"/>
                  </a:lnTo>
                  <a:lnTo>
                    <a:pt x="492" y="358"/>
                  </a:lnTo>
                  <a:lnTo>
                    <a:pt x="494" y="370"/>
                  </a:lnTo>
                  <a:lnTo>
                    <a:pt x="492" y="396"/>
                  </a:lnTo>
                  <a:lnTo>
                    <a:pt x="484" y="428"/>
                  </a:lnTo>
                  <a:lnTo>
                    <a:pt x="474" y="458"/>
                  </a:lnTo>
                  <a:lnTo>
                    <a:pt x="466" y="474"/>
                  </a:lnTo>
                  <a:lnTo>
                    <a:pt x="458" y="488"/>
                  </a:lnTo>
                  <a:lnTo>
                    <a:pt x="448" y="502"/>
                  </a:lnTo>
                  <a:lnTo>
                    <a:pt x="438" y="514"/>
                  </a:lnTo>
                  <a:lnTo>
                    <a:pt x="426" y="526"/>
                  </a:lnTo>
                  <a:lnTo>
                    <a:pt x="414" y="534"/>
                  </a:lnTo>
                  <a:lnTo>
                    <a:pt x="402" y="540"/>
                  </a:lnTo>
                  <a:lnTo>
                    <a:pt x="388" y="544"/>
                  </a:lnTo>
                  <a:lnTo>
                    <a:pt x="388" y="544"/>
                  </a:lnTo>
                  <a:lnTo>
                    <a:pt x="368" y="548"/>
                  </a:lnTo>
                  <a:lnTo>
                    <a:pt x="352" y="548"/>
                  </a:lnTo>
                  <a:lnTo>
                    <a:pt x="344" y="548"/>
                  </a:lnTo>
                  <a:lnTo>
                    <a:pt x="338" y="546"/>
                  </a:lnTo>
                  <a:lnTo>
                    <a:pt x="338" y="546"/>
                  </a:lnTo>
                  <a:lnTo>
                    <a:pt x="330" y="546"/>
                  </a:lnTo>
                  <a:lnTo>
                    <a:pt x="324" y="544"/>
                  </a:lnTo>
                  <a:lnTo>
                    <a:pt x="322" y="540"/>
                  </a:lnTo>
                  <a:lnTo>
                    <a:pt x="320" y="536"/>
                  </a:lnTo>
                  <a:lnTo>
                    <a:pt x="324" y="530"/>
                  </a:lnTo>
                  <a:lnTo>
                    <a:pt x="324" y="530"/>
                  </a:lnTo>
                  <a:lnTo>
                    <a:pt x="324" y="528"/>
                  </a:lnTo>
                  <a:lnTo>
                    <a:pt x="324" y="524"/>
                  </a:lnTo>
                  <a:lnTo>
                    <a:pt x="324" y="520"/>
                  </a:lnTo>
                  <a:lnTo>
                    <a:pt x="320" y="518"/>
                  </a:lnTo>
                  <a:lnTo>
                    <a:pt x="134" y="406"/>
                  </a:lnTo>
                  <a:lnTo>
                    <a:pt x="134" y="406"/>
                  </a:lnTo>
                  <a:lnTo>
                    <a:pt x="130" y="406"/>
                  </a:lnTo>
                  <a:lnTo>
                    <a:pt x="130" y="406"/>
                  </a:lnTo>
                  <a:lnTo>
                    <a:pt x="126" y="406"/>
                  </a:lnTo>
                  <a:lnTo>
                    <a:pt x="122" y="410"/>
                  </a:lnTo>
                  <a:lnTo>
                    <a:pt x="110" y="426"/>
                  </a:lnTo>
                  <a:lnTo>
                    <a:pt x="104" y="436"/>
                  </a:lnTo>
                  <a:lnTo>
                    <a:pt x="112" y="442"/>
                  </a:lnTo>
                  <a:lnTo>
                    <a:pt x="176" y="480"/>
                  </a:lnTo>
                  <a:lnTo>
                    <a:pt x="306" y="558"/>
                  </a:lnTo>
                  <a:lnTo>
                    <a:pt x="310" y="552"/>
                  </a:lnTo>
                  <a:lnTo>
                    <a:pt x="310" y="552"/>
                  </a:lnTo>
                  <a:lnTo>
                    <a:pt x="318" y="556"/>
                  </a:lnTo>
                  <a:lnTo>
                    <a:pt x="324" y="560"/>
                  </a:lnTo>
                  <a:lnTo>
                    <a:pt x="328" y="568"/>
                  </a:lnTo>
                  <a:lnTo>
                    <a:pt x="328" y="568"/>
                  </a:lnTo>
                  <a:lnTo>
                    <a:pt x="306" y="608"/>
                  </a:lnTo>
                  <a:lnTo>
                    <a:pt x="298" y="604"/>
                  </a:lnTo>
                  <a:lnTo>
                    <a:pt x="300" y="600"/>
                  </a:lnTo>
                  <a:lnTo>
                    <a:pt x="292" y="596"/>
                  </a:lnTo>
                  <a:lnTo>
                    <a:pt x="294" y="590"/>
                  </a:lnTo>
                  <a:lnTo>
                    <a:pt x="286" y="586"/>
                  </a:lnTo>
                  <a:lnTo>
                    <a:pt x="282" y="592"/>
                  </a:lnTo>
                  <a:lnTo>
                    <a:pt x="268" y="586"/>
                  </a:lnTo>
                  <a:lnTo>
                    <a:pt x="270" y="580"/>
                  </a:lnTo>
                  <a:lnTo>
                    <a:pt x="270" y="580"/>
                  </a:lnTo>
                  <a:lnTo>
                    <a:pt x="270" y="578"/>
                  </a:lnTo>
                  <a:lnTo>
                    <a:pt x="268" y="576"/>
                  </a:lnTo>
                  <a:lnTo>
                    <a:pt x="258" y="568"/>
                  </a:lnTo>
                  <a:lnTo>
                    <a:pt x="224" y="546"/>
                  </a:lnTo>
                  <a:lnTo>
                    <a:pt x="224" y="546"/>
                  </a:lnTo>
                  <a:lnTo>
                    <a:pt x="192" y="530"/>
                  </a:lnTo>
                  <a:lnTo>
                    <a:pt x="180" y="526"/>
                  </a:lnTo>
                  <a:lnTo>
                    <a:pt x="172" y="524"/>
                  </a:lnTo>
                  <a:lnTo>
                    <a:pt x="172" y="524"/>
                  </a:lnTo>
                  <a:lnTo>
                    <a:pt x="168" y="526"/>
                  </a:lnTo>
                  <a:lnTo>
                    <a:pt x="142" y="570"/>
                  </a:lnTo>
                  <a:lnTo>
                    <a:pt x="142" y="570"/>
                  </a:lnTo>
                  <a:lnTo>
                    <a:pt x="150" y="582"/>
                  </a:lnTo>
                  <a:lnTo>
                    <a:pt x="162" y="592"/>
                  </a:lnTo>
                  <a:lnTo>
                    <a:pt x="176" y="602"/>
                  </a:lnTo>
                  <a:lnTo>
                    <a:pt x="190" y="610"/>
                  </a:lnTo>
                  <a:lnTo>
                    <a:pt x="206" y="618"/>
                  </a:lnTo>
                  <a:lnTo>
                    <a:pt x="220" y="622"/>
                  </a:lnTo>
                  <a:lnTo>
                    <a:pt x="232" y="626"/>
                  </a:lnTo>
                  <a:lnTo>
                    <a:pt x="240" y="628"/>
                  </a:lnTo>
                  <a:lnTo>
                    <a:pt x="240" y="628"/>
                  </a:lnTo>
                  <a:lnTo>
                    <a:pt x="244" y="626"/>
                  </a:lnTo>
                  <a:lnTo>
                    <a:pt x="248" y="620"/>
                  </a:lnTo>
                  <a:lnTo>
                    <a:pt x="262" y="628"/>
                  </a:lnTo>
                  <a:lnTo>
                    <a:pt x="266" y="622"/>
                  </a:lnTo>
                  <a:lnTo>
                    <a:pt x="260" y="632"/>
                  </a:lnTo>
                  <a:lnTo>
                    <a:pt x="270" y="636"/>
                  </a:lnTo>
                  <a:lnTo>
                    <a:pt x="278" y="620"/>
                  </a:lnTo>
                  <a:lnTo>
                    <a:pt x="272" y="632"/>
                  </a:lnTo>
                  <a:lnTo>
                    <a:pt x="280" y="638"/>
                  </a:lnTo>
                  <a:lnTo>
                    <a:pt x="282" y="632"/>
                  </a:lnTo>
                  <a:lnTo>
                    <a:pt x="288" y="636"/>
                  </a:lnTo>
                  <a:lnTo>
                    <a:pt x="288" y="636"/>
                  </a:lnTo>
                  <a:lnTo>
                    <a:pt x="278" y="648"/>
                  </a:lnTo>
                  <a:lnTo>
                    <a:pt x="278" y="648"/>
                  </a:lnTo>
                  <a:lnTo>
                    <a:pt x="304" y="652"/>
                  </a:lnTo>
                  <a:lnTo>
                    <a:pt x="328" y="654"/>
                  </a:lnTo>
                  <a:lnTo>
                    <a:pt x="340" y="652"/>
                  </a:lnTo>
                  <a:lnTo>
                    <a:pt x="350" y="652"/>
                  </a:lnTo>
                  <a:lnTo>
                    <a:pt x="350" y="718"/>
                  </a:lnTo>
                  <a:lnTo>
                    <a:pt x="20" y="718"/>
                  </a:lnTo>
                  <a:lnTo>
                    <a:pt x="20" y="718"/>
                  </a:lnTo>
                  <a:lnTo>
                    <a:pt x="12" y="718"/>
                  </a:lnTo>
                  <a:lnTo>
                    <a:pt x="6" y="722"/>
                  </a:lnTo>
                  <a:lnTo>
                    <a:pt x="2" y="728"/>
                  </a:lnTo>
                  <a:lnTo>
                    <a:pt x="0" y="736"/>
                  </a:lnTo>
                  <a:lnTo>
                    <a:pt x="0" y="780"/>
                  </a:lnTo>
                  <a:lnTo>
                    <a:pt x="0" y="788"/>
                  </a:lnTo>
                  <a:lnTo>
                    <a:pt x="0" y="806"/>
                  </a:lnTo>
                  <a:lnTo>
                    <a:pt x="512" y="806"/>
                  </a:lnTo>
                  <a:lnTo>
                    <a:pt x="512" y="780"/>
                  </a:lnTo>
                  <a:lnTo>
                    <a:pt x="512" y="736"/>
                  </a:lnTo>
                  <a:lnTo>
                    <a:pt x="512" y="736"/>
                  </a:lnTo>
                  <a:lnTo>
                    <a:pt x="510" y="728"/>
                  </a:lnTo>
                  <a:lnTo>
                    <a:pt x="506" y="722"/>
                  </a:lnTo>
                  <a:lnTo>
                    <a:pt x="500" y="718"/>
                  </a:lnTo>
                  <a:lnTo>
                    <a:pt x="492" y="718"/>
                  </a:lnTo>
                  <a:lnTo>
                    <a:pt x="430" y="718"/>
                  </a:lnTo>
                  <a:lnTo>
                    <a:pt x="430" y="626"/>
                  </a:lnTo>
                  <a:lnTo>
                    <a:pt x="430" y="626"/>
                  </a:lnTo>
                  <a:lnTo>
                    <a:pt x="446" y="618"/>
                  </a:lnTo>
                  <a:lnTo>
                    <a:pt x="464" y="608"/>
                  </a:lnTo>
                  <a:lnTo>
                    <a:pt x="482" y="596"/>
                  </a:lnTo>
                  <a:lnTo>
                    <a:pt x="498" y="582"/>
                  </a:lnTo>
                  <a:lnTo>
                    <a:pt x="514" y="566"/>
                  </a:lnTo>
                  <a:lnTo>
                    <a:pt x="530" y="550"/>
                  </a:lnTo>
                  <a:lnTo>
                    <a:pt x="542" y="530"/>
                  </a:lnTo>
                  <a:lnTo>
                    <a:pt x="554" y="508"/>
                  </a:lnTo>
                  <a:lnTo>
                    <a:pt x="562" y="484"/>
                  </a:lnTo>
                  <a:lnTo>
                    <a:pt x="568" y="456"/>
                  </a:lnTo>
                  <a:lnTo>
                    <a:pt x="572" y="428"/>
                  </a:lnTo>
                  <a:lnTo>
                    <a:pt x="570" y="396"/>
                  </a:lnTo>
                  <a:lnTo>
                    <a:pt x="566" y="360"/>
                  </a:lnTo>
                  <a:lnTo>
                    <a:pt x="558" y="322"/>
                  </a:lnTo>
                  <a:lnTo>
                    <a:pt x="544" y="282"/>
                  </a:lnTo>
                  <a:lnTo>
                    <a:pt x="526" y="238"/>
                  </a:lnTo>
                  <a:lnTo>
                    <a:pt x="526"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8904312" y="1916833"/>
            <a:ext cx="989398" cy="968257"/>
            <a:chOff x="-1014908" y="1020763"/>
            <a:chExt cx="742950" cy="727075"/>
          </a:xfrm>
          <a:solidFill>
            <a:schemeClr val="tx1">
              <a:lumMod val="75000"/>
              <a:lumOff val="25000"/>
            </a:schemeClr>
          </a:solidFill>
        </p:grpSpPr>
        <p:sp>
          <p:nvSpPr>
            <p:cNvPr id="10" name="Freeform 9"/>
            <p:cNvSpPr>
              <a:spLocks noEditPoints="1"/>
            </p:cNvSpPr>
            <p:nvPr/>
          </p:nvSpPr>
          <p:spPr bwMode="auto">
            <a:xfrm>
              <a:off x="-1014908" y="1020763"/>
              <a:ext cx="742950" cy="727075"/>
            </a:xfrm>
            <a:custGeom>
              <a:avLst/>
              <a:gdLst>
                <a:gd name="T0" fmla="*/ 374 w 468"/>
                <a:gd name="T1" fmla="*/ 170 h 458"/>
                <a:gd name="T2" fmla="*/ 386 w 468"/>
                <a:gd name="T3" fmla="*/ 60 h 458"/>
                <a:gd name="T4" fmla="*/ 256 w 468"/>
                <a:gd name="T5" fmla="*/ 24 h 458"/>
                <a:gd name="T6" fmla="*/ 186 w 468"/>
                <a:gd name="T7" fmla="*/ 28 h 458"/>
                <a:gd name="T8" fmla="*/ 80 w 468"/>
                <a:gd name="T9" fmla="*/ 76 h 458"/>
                <a:gd name="T10" fmla="*/ 82 w 468"/>
                <a:gd name="T11" fmla="*/ 172 h 458"/>
                <a:gd name="T12" fmla="*/ 28 w 468"/>
                <a:gd name="T13" fmla="*/ 180 h 458"/>
                <a:gd name="T14" fmla="*/ 6 w 468"/>
                <a:gd name="T15" fmla="*/ 244 h 458"/>
                <a:gd name="T16" fmla="*/ 56 w 468"/>
                <a:gd name="T17" fmla="*/ 362 h 458"/>
                <a:gd name="T18" fmla="*/ 154 w 468"/>
                <a:gd name="T19" fmla="*/ 378 h 458"/>
                <a:gd name="T20" fmla="*/ 192 w 468"/>
                <a:gd name="T21" fmla="*/ 438 h 458"/>
                <a:gd name="T22" fmla="*/ 248 w 468"/>
                <a:gd name="T23" fmla="*/ 458 h 458"/>
                <a:gd name="T24" fmla="*/ 302 w 468"/>
                <a:gd name="T25" fmla="*/ 368 h 458"/>
                <a:gd name="T26" fmla="*/ 420 w 468"/>
                <a:gd name="T27" fmla="*/ 378 h 458"/>
                <a:gd name="T28" fmla="*/ 446 w 468"/>
                <a:gd name="T29" fmla="*/ 260 h 458"/>
                <a:gd name="T30" fmla="*/ 392 w 468"/>
                <a:gd name="T31" fmla="*/ 74 h 458"/>
                <a:gd name="T32" fmla="*/ 300 w 468"/>
                <a:gd name="T33" fmla="*/ 158 h 458"/>
                <a:gd name="T34" fmla="*/ 358 w 468"/>
                <a:gd name="T35" fmla="*/ 270 h 458"/>
                <a:gd name="T36" fmla="*/ 332 w 468"/>
                <a:gd name="T37" fmla="*/ 228 h 458"/>
                <a:gd name="T38" fmla="*/ 350 w 468"/>
                <a:gd name="T39" fmla="*/ 272 h 458"/>
                <a:gd name="T40" fmla="*/ 310 w 468"/>
                <a:gd name="T41" fmla="*/ 248 h 458"/>
                <a:gd name="T42" fmla="*/ 306 w 468"/>
                <a:gd name="T43" fmla="*/ 196 h 458"/>
                <a:gd name="T44" fmla="*/ 166 w 468"/>
                <a:gd name="T45" fmla="*/ 264 h 458"/>
                <a:gd name="T46" fmla="*/ 232 w 468"/>
                <a:gd name="T47" fmla="*/ 160 h 458"/>
                <a:gd name="T48" fmla="*/ 306 w 468"/>
                <a:gd name="T49" fmla="*/ 254 h 458"/>
                <a:gd name="T50" fmla="*/ 208 w 468"/>
                <a:gd name="T51" fmla="*/ 302 h 458"/>
                <a:gd name="T52" fmla="*/ 130 w 468"/>
                <a:gd name="T53" fmla="*/ 228 h 458"/>
                <a:gd name="T54" fmla="*/ 162 w 468"/>
                <a:gd name="T55" fmla="*/ 262 h 458"/>
                <a:gd name="T56" fmla="*/ 162 w 468"/>
                <a:gd name="T57" fmla="*/ 266 h 458"/>
                <a:gd name="T58" fmla="*/ 190 w 468"/>
                <a:gd name="T59" fmla="*/ 290 h 458"/>
                <a:gd name="T60" fmla="*/ 160 w 468"/>
                <a:gd name="T61" fmla="*/ 164 h 458"/>
                <a:gd name="T62" fmla="*/ 250 w 468"/>
                <a:gd name="T63" fmla="*/ 156 h 458"/>
                <a:gd name="T64" fmla="*/ 296 w 468"/>
                <a:gd name="T65" fmla="*/ 164 h 458"/>
                <a:gd name="T66" fmla="*/ 304 w 468"/>
                <a:gd name="T67" fmla="*/ 296 h 458"/>
                <a:gd name="T68" fmla="*/ 232 w 468"/>
                <a:gd name="T69" fmla="*/ 136 h 458"/>
                <a:gd name="T70" fmla="*/ 270 w 468"/>
                <a:gd name="T71" fmla="*/ 114 h 458"/>
                <a:gd name="T72" fmla="*/ 218 w 468"/>
                <a:gd name="T73" fmla="*/ 4 h 458"/>
                <a:gd name="T74" fmla="*/ 258 w 468"/>
                <a:gd name="T75" fmla="*/ 102 h 458"/>
                <a:gd name="T76" fmla="*/ 226 w 468"/>
                <a:gd name="T77" fmla="*/ 134 h 458"/>
                <a:gd name="T78" fmla="*/ 218 w 468"/>
                <a:gd name="T79" fmla="*/ 4 h 458"/>
                <a:gd name="T80" fmla="*/ 166 w 468"/>
                <a:gd name="T81" fmla="*/ 102 h 458"/>
                <a:gd name="T82" fmla="*/ 142 w 468"/>
                <a:gd name="T83" fmla="*/ 92 h 458"/>
                <a:gd name="T84" fmla="*/ 60 w 468"/>
                <a:gd name="T85" fmla="*/ 122 h 458"/>
                <a:gd name="T86" fmla="*/ 30 w 468"/>
                <a:gd name="T87" fmla="*/ 198 h 458"/>
                <a:gd name="T88" fmla="*/ 64 w 468"/>
                <a:gd name="T89" fmla="*/ 182 h 458"/>
                <a:gd name="T90" fmla="*/ 28 w 468"/>
                <a:gd name="T91" fmla="*/ 260 h 458"/>
                <a:gd name="T92" fmla="*/ 68 w 468"/>
                <a:gd name="T93" fmla="*/ 388 h 458"/>
                <a:gd name="T94" fmla="*/ 168 w 468"/>
                <a:gd name="T95" fmla="*/ 298 h 458"/>
                <a:gd name="T96" fmla="*/ 202 w 468"/>
                <a:gd name="T97" fmla="*/ 302 h 458"/>
                <a:gd name="T98" fmla="*/ 248 w 468"/>
                <a:gd name="T99" fmla="*/ 450 h 458"/>
                <a:gd name="T100" fmla="*/ 210 w 468"/>
                <a:gd name="T101" fmla="*/ 414 h 458"/>
                <a:gd name="T102" fmla="*/ 298 w 468"/>
                <a:gd name="T103" fmla="*/ 366 h 458"/>
                <a:gd name="T104" fmla="*/ 298 w 468"/>
                <a:gd name="T105" fmla="*/ 362 h 458"/>
                <a:gd name="T106" fmla="*/ 408 w 468"/>
                <a:gd name="T107" fmla="*/ 380 h 458"/>
                <a:gd name="T108" fmla="*/ 304 w 468"/>
                <a:gd name="T109" fmla="*/ 364 h 458"/>
                <a:gd name="T110" fmla="*/ 414 w 468"/>
                <a:gd name="T111" fmla="*/ 366 h 458"/>
                <a:gd name="T112" fmla="*/ 364 w 468"/>
                <a:gd name="T113" fmla="*/ 242 h 458"/>
                <a:gd name="T114" fmla="*/ 408 w 468"/>
                <a:gd name="T115" fmla="*/ 186 h 458"/>
                <a:gd name="T116" fmla="*/ 440 w 468"/>
                <a:gd name="T117" fmla="*/ 2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458">
                  <a:moveTo>
                    <a:pt x="468" y="230"/>
                  </a:moveTo>
                  <a:lnTo>
                    <a:pt x="468" y="230"/>
                  </a:lnTo>
                  <a:lnTo>
                    <a:pt x="466" y="220"/>
                  </a:lnTo>
                  <a:lnTo>
                    <a:pt x="462" y="212"/>
                  </a:lnTo>
                  <a:lnTo>
                    <a:pt x="454" y="204"/>
                  </a:lnTo>
                  <a:lnTo>
                    <a:pt x="442" y="196"/>
                  </a:lnTo>
                  <a:lnTo>
                    <a:pt x="428" y="188"/>
                  </a:lnTo>
                  <a:lnTo>
                    <a:pt x="412" y="182"/>
                  </a:lnTo>
                  <a:lnTo>
                    <a:pt x="394" y="176"/>
                  </a:lnTo>
                  <a:lnTo>
                    <a:pt x="374" y="170"/>
                  </a:lnTo>
                  <a:lnTo>
                    <a:pt x="374" y="170"/>
                  </a:lnTo>
                  <a:lnTo>
                    <a:pt x="384" y="152"/>
                  </a:lnTo>
                  <a:lnTo>
                    <a:pt x="392" y="136"/>
                  </a:lnTo>
                  <a:lnTo>
                    <a:pt x="398" y="122"/>
                  </a:lnTo>
                  <a:lnTo>
                    <a:pt x="402" y="108"/>
                  </a:lnTo>
                  <a:lnTo>
                    <a:pt x="404" y="94"/>
                  </a:lnTo>
                  <a:lnTo>
                    <a:pt x="404" y="84"/>
                  </a:lnTo>
                  <a:lnTo>
                    <a:pt x="402" y="74"/>
                  </a:lnTo>
                  <a:lnTo>
                    <a:pt x="396" y="66"/>
                  </a:lnTo>
                  <a:lnTo>
                    <a:pt x="396" y="66"/>
                  </a:lnTo>
                  <a:lnTo>
                    <a:pt x="392" y="64"/>
                  </a:lnTo>
                  <a:lnTo>
                    <a:pt x="386" y="60"/>
                  </a:lnTo>
                  <a:lnTo>
                    <a:pt x="372" y="58"/>
                  </a:lnTo>
                  <a:lnTo>
                    <a:pt x="372" y="58"/>
                  </a:lnTo>
                  <a:lnTo>
                    <a:pt x="354" y="60"/>
                  </a:lnTo>
                  <a:lnTo>
                    <a:pt x="334" y="68"/>
                  </a:lnTo>
                  <a:lnTo>
                    <a:pt x="310" y="78"/>
                  </a:lnTo>
                  <a:lnTo>
                    <a:pt x="286" y="92"/>
                  </a:lnTo>
                  <a:lnTo>
                    <a:pt x="286" y="92"/>
                  </a:lnTo>
                  <a:lnTo>
                    <a:pt x="278" y="72"/>
                  </a:lnTo>
                  <a:lnTo>
                    <a:pt x="272" y="54"/>
                  </a:lnTo>
                  <a:lnTo>
                    <a:pt x="264" y="38"/>
                  </a:lnTo>
                  <a:lnTo>
                    <a:pt x="256" y="24"/>
                  </a:lnTo>
                  <a:lnTo>
                    <a:pt x="246" y="14"/>
                  </a:lnTo>
                  <a:lnTo>
                    <a:pt x="238" y="6"/>
                  </a:lnTo>
                  <a:lnTo>
                    <a:pt x="228" y="2"/>
                  </a:lnTo>
                  <a:lnTo>
                    <a:pt x="220" y="0"/>
                  </a:lnTo>
                  <a:lnTo>
                    <a:pt x="220" y="0"/>
                  </a:lnTo>
                  <a:lnTo>
                    <a:pt x="218" y="0"/>
                  </a:lnTo>
                  <a:lnTo>
                    <a:pt x="218" y="0"/>
                  </a:lnTo>
                  <a:lnTo>
                    <a:pt x="208" y="2"/>
                  </a:lnTo>
                  <a:lnTo>
                    <a:pt x="200" y="8"/>
                  </a:lnTo>
                  <a:lnTo>
                    <a:pt x="192" y="16"/>
                  </a:lnTo>
                  <a:lnTo>
                    <a:pt x="186" y="28"/>
                  </a:lnTo>
                  <a:lnTo>
                    <a:pt x="178" y="42"/>
                  </a:lnTo>
                  <a:lnTo>
                    <a:pt x="174" y="58"/>
                  </a:lnTo>
                  <a:lnTo>
                    <a:pt x="168" y="76"/>
                  </a:lnTo>
                  <a:lnTo>
                    <a:pt x="164" y="96"/>
                  </a:lnTo>
                  <a:lnTo>
                    <a:pt x="164" y="96"/>
                  </a:lnTo>
                  <a:lnTo>
                    <a:pt x="142" y="86"/>
                  </a:lnTo>
                  <a:lnTo>
                    <a:pt x="124" y="80"/>
                  </a:lnTo>
                  <a:lnTo>
                    <a:pt x="106" y="76"/>
                  </a:lnTo>
                  <a:lnTo>
                    <a:pt x="90" y="74"/>
                  </a:lnTo>
                  <a:lnTo>
                    <a:pt x="90" y="74"/>
                  </a:lnTo>
                  <a:lnTo>
                    <a:pt x="80" y="76"/>
                  </a:lnTo>
                  <a:lnTo>
                    <a:pt x="74" y="76"/>
                  </a:lnTo>
                  <a:lnTo>
                    <a:pt x="66" y="80"/>
                  </a:lnTo>
                  <a:lnTo>
                    <a:pt x="62" y="84"/>
                  </a:lnTo>
                  <a:lnTo>
                    <a:pt x="62" y="84"/>
                  </a:lnTo>
                  <a:lnTo>
                    <a:pt x="58" y="92"/>
                  </a:lnTo>
                  <a:lnTo>
                    <a:pt x="56" y="100"/>
                  </a:lnTo>
                  <a:lnTo>
                    <a:pt x="56" y="108"/>
                  </a:lnTo>
                  <a:lnTo>
                    <a:pt x="56" y="120"/>
                  </a:lnTo>
                  <a:lnTo>
                    <a:pt x="60" y="132"/>
                  </a:lnTo>
                  <a:lnTo>
                    <a:pt x="66" y="144"/>
                  </a:lnTo>
                  <a:lnTo>
                    <a:pt x="82" y="172"/>
                  </a:lnTo>
                  <a:lnTo>
                    <a:pt x="82" y="172"/>
                  </a:lnTo>
                  <a:lnTo>
                    <a:pt x="62" y="178"/>
                  </a:lnTo>
                  <a:lnTo>
                    <a:pt x="62" y="178"/>
                  </a:lnTo>
                  <a:lnTo>
                    <a:pt x="60" y="174"/>
                  </a:lnTo>
                  <a:lnTo>
                    <a:pt x="56" y="172"/>
                  </a:lnTo>
                  <a:lnTo>
                    <a:pt x="50" y="170"/>
                  </a:lnTo>
                  <a:lnTo>
                    <a:pt x="46" y="170"/>
                  </a:lnTo>
                  <a:lnTo>
                    <a:pt x="46" y="170"/>
                  </a:lnTo>
                  <a:lnTo>
                    <a:pt x="38" y="170"/>
                  </a:lnTo>
                  <a:lnTo>
                    <a:pt x="32" y="174"/>
                  </a:lnTo>
                  <a:lnTo>
                    <a:pt x="28" y="180"/>
                  </a:lnTo>
                  <a:lnTo>
                    <a:pt x="28" y="188"/>
                  </a:lnTo>
                  <a:lnTo>
                    <a:pt x="28" y="188"/>
                  </a:lnTo>
                  <a:lnTo>
                    <a:pt x="28" y="194"/>
                  </a:lnTo>
                  <a:lnTo>
                    <a:pt x="28" y="194"/>
                  </a:lnTo>
                  <a:lnTo>
                    <a:pt x="16" y="202"/>
                  </a:lnTo>
                  <a:lnTo>
                    <a:pt x="8" y="210"/>
                  </a:lnTo>
                  <a:lnTo>
                    <a:pt x="2" y="218"/>
                  </a:lnTo>
                  <a:lnTo>
                    <a:pt x="0" y="228"/>
                  </a:lnTo>
                  <a:lnTo>
                    <a:pt x="0" y="228"/>
                  </a:lnTo>
                  <a:lnTo>
                    <a:pt x="2" y="236"/>
                  </a:lnTo>
                  <a:lnTo>
                    <a:pt x="6" y="244"/>
                  </a:lnTo>
                  <a:lnTo>
                    <a:pt x="14" y="252"/>
                  </a:lnTo>
                  <a:lnTo>
                    <a:pt x="24" y="260"/>
                  </a:lnTo>
                  <a:lnTo>
                    <a:pt x="36" y="268"/>
                  </a:lnTo>
                  <a:lnTo>
                    <a:pt x="52" y="274"/>
                  </a:lnTo>
                  <a:lnTo>
                    <a:pt x="88" y="286"/>
                  </a:lnTo>
                  <a:lnTo>
                    <a:pt x="88" y="286"/>
                  </a:lnTo>
                  <a:lnTo>
                    <a:pt x="78" y="304"/>
                  </a:lnTo>
                  <a:lnTo>
                    <a:pt x="70" y="320"/>
                  </a:lnTo>
                  <a:lnTo>
                    <a:pt x="62" y="336"/>
                  </a:lnTo>
                  <a:lnTo>
                    <a:pt x="58" y="350"/>
                  </a:lnTo>
                  <a:lnTo>
                    <a:pt x="56" y="362"/>
                  </a:lnTo>
                  <a:lnTo>
                    <a:pt x="56" y="374"/>
                  </a:lnTo>
                  <a:lnTo>
                    <a:pt x="60" y="382"/>
                  </a:lnTo>
                  <a:lnTo>
                    <a:pt x="64" y="390"/>
                  </a:lnTo>
                  <a:lnTo>
                    <a:pt x="64" y="390"/>
                  </a:lnTo>
                  <a:lnTo>
                    <a:pt x="70" y="394"/>
                  </a:lnTo>
                  <a:lnTo>
                    <a:pt x="74" y="396"/>
                  </a:lnTo>
                  <a:lnTo>
                    <a:pt x="88" y="398"/>
                  </a:lnTo>
                  <a:lnTo>
                    <a:pt x="88" y="398"/>
                  </a:lnTo>
                  <a:lnTo>
                    <a:pt x="108" y="396"/>
                  </a:lnTo>
                  <a:lnTo>
                    <a:pt x="130" y="388"/>
                  </a:lnTo>
                  <a:lnTo>
                    <a:pt x="154" y="378"/>
                  </a:lnTo>
                  <a:lnTo>
                    <a:pt x="182" y="362"/>
                  </a:lnTo>
                  <a:lnTo>
                    <a:pt x="182" y="362"/>
                  </a:lnTo>
                  <a:lnTo>
                    <a:pt x="192" y="390"/>
                  </a:lnTo>
                  <a:lnTo>
                    <a:pt x="202" y="416"/>
                  </a:lnTo>
                  <a:lnTo>
                    <a:pt x="202" y="416"/>
                  </a:lnTo>
                  <a:lnTo>
                    <a:pt x="198" y="418"/>
                  </a:lnTo>
                  <a:lnTo>
                    <a:pt x="194" y="422"/>
                  </a:lnTo>
                  <a:lnTo>
                    <a:pt x="192" y="426"/>
                  </a:lnTo>
                  <a:lnTo>
                    <a:pt x="192" y="432"/>
                  </a:lnTo>
                  <a:lnTo>
                    <a:pt x="192" y="432"/>
                  </a:lnTo>
                  <a:lnTo>
                    <a:pt x="192" y="438"/>
                  </a:lnTo>
                  <a:lnTo>
                    <a:pt x="196" y="444"/>
                  </a:lnTo>
                  <a:lnTo>
                    <a:pt x="202" y="448"/>
                  </a:lnTo>
                  <a:lnTo>
                    <a:pt x="210" y="450"/>
                  </a:lnTo>
                  <a:lnTo>
                    <a:pt x="210" y="450"/>
                  </a:lnTo>
                  <a:lnTo>
                    <a:pt x="218" y="448"/>
                  </a:lnTo>
                  <a:lnTo>
                    <a:pt x="222" y="444"/>
                  </a:lnTo>
                  <a:lnTo>
                    <a:pt x="222" y="444"/>
                  </a:lnTo>
                  <a:lnTo>
                    <a:pt x="230" y="450"/>
                  </a:lnTo>
                  <a:lnTo>
                    <a:pt x="236" y="454"/>
                  </a:lnTo>
                  <a:lnTo>
                    <a:pt x="242" y="456"/>
                  </a:lnTo>
                  <a:lnTo>
                    <a:pt x="248" y="458"/>
                  </a:lnTo>
                  <a:lnTo>
                    <a:pt x="248" y="458"/>
                  </a:lnTo>
                  <a:lnTo>
                    <a:pt x="250" y="458"/>
                  </a:lnTo>
                  <a:lnTo>
                    <a:pt x="250" y="458"/>
                  </a:lnTo>
                  <a:lnTo>
                    <a:pt x="258" y="456"/>
                  </a:lnTo>
                  <a:lnTo>
                    <a:pt x="266" y="450"/>
                  </a:lnTo>
                  <a:lnTo>
                    <a:pt x="274" y="442"/>
                  </a:lnTo>
                  <a:lnTo>
                    <a:pt x="282" y="432"/>
                  </a:lnTo>
                  <a:lnTo>
                    <a:pt x="288" y="420"/>
                  </a:lnTo>
                  <a:lnTo>
                    <a:pt x="294" y="404"/>
                  </a:lnTo>
                  <a:lnTo>
                    <a:pt x="302" y="368"/>
                  </a:lnTo>
                  <a:lnTo>
                    <a:pt x="302" y="368"/>
                  </a:lnTo>
                  <a:lnTo>
                    <a:pt x="326" y="380"/>
                  </a:lnTo>
                  <a:lnTo>
                    <a:pt x="350" y="388"/>
                  </a:lnTo>
                  <a:lnTo>
                    <a:pt x="370" y="394"/>
                  </a:lnTo>
                  <a:lnTo>
                    <a:pt x="388" y="396"/>
                  </a:lnTo>
                  <a:lnTo>
                    <a:pt x="388" y="396"/>
                  </a:lnTo>
                  <a:lnTo>
                    <a:pt x="396" y="394"/>
                  </a:lnTo>
                  <a:lnTo>
                    <a:pt x="404" y="392"/>
                  </a:lnTo>
                  <a:lnTo>
                    <a:pt x="410" y="390"/>
                  </a:lnTo>
                  <a:lnTo>
                    <a:pt x="414" y="386"/>
                  </a:lnTo>
                  <a:lnTo>
                    <a:pt x="414" y="386"/>
                  </a:lnTo>
                  <a:lnTo>
                    <a:pt x="420" y="378"/>
                  </a:lnTo>
                  <a:lnTo>
                    <a:pt x="422" y="368"/>
                  </a:lnTo>
                  <a:lnTo>
                    <a:pt x="422" y="358"/>
                  </a:lnTo>
                  <a:lnTo>
                    <a:pt x="418" y="346"/>
                  </a:lnTo>
                  <a:lnTo>
                    <a:pt x="414" y="332"/>
                  </a:lnTo>
                  <a:lnTo>
                    <a:pt x="406" y="316"/>
                  </a:lnTo>
                  <a:lnTo>
                    <a:pt x="398" y="302"/>
                  </a:lnTo>
                  <a:lnTo>
                    <a:pt x="386" y="284"/>
                  </a:lnTo>
                  <a:lnTo>
                    <a:pt x="386" y="284"/>
                  </a:lnTo>
                  <a:lnTo>
                    <a:pt x="420" y="274"/>
                  </a:lnTo>
                  <a:lnTo>
                    <a:pt x="434" y="268"/>
                  </a:lnTo>
                  <a:lnTo>
                    <a:pt x="446" y="260"/>
                  </a:lnTo>
                  <a:lnTo>
                    <a:pt x="456" y="254"/>
                  </a:lnTo>
                  <a:lnTo>
                    <a:pt x="462" y="246"/>
                  </a:lnTo>
                  <a:lnTo>
                    <a:pt x="466" y="238"/>
                  </a:lnTo>
                  <a:lnTo>
                    <a:pt x="468" y="230"/>
                  </a:lnTo>
                  <a:lnTo>
                    <a:pt x="468" y="230"/>
                  </a:lnTo>
                  <a:close/>
                  <a:moveTo>
                    <a:pt x="370" y="66"/>
                  </a:moveTo>
                  <a:lnTo>
                    <a:pt x="370" y="66"/>
                  </a:lnTo>
                  <a:lnTo>
                    <a:pt x="382" y="68"/>
                  </a:lnTo>
                  <a:lnTo>
                    <a:pt x="386" y="70"/>
                  </a:lnTo>
                  <a:lnTo>
                    <a:pt x="392" y="74"/>
                  </a:lnTo>
                  <a:lnTo>
                    <a:pt x="392" y="74"/>
                  </a:lnTo>
                  <a:lnTo>
                    <a:pt x="396" y="80"/>
                  </a:lnTo>
                  <a:lnTo>
                    <a:pt x="398" y="88"/>
                  </a:lnTo>
                  <a:lnTo>
                    <a:pt x="398" y="98"/>
                  </a:lnTo>
                  <a:lnTo>
                    <a:pt x="396" y="110"/>
                  </a:lnTo>
                  <a:lnTo>
                    <a:pt x="394" y="124"/>
                  </a:lnTo>
                  <a:lnTo>
                    <a:pt x="388" y="138"/>
                  </a:lnTo>
                  <a:lnTo>
                    <a:pt x="370" y="170"/>
                  </a:lnTo>
                  <a:lnTo>
                    <a:pt x="370" y="170"/>
                  </a:lnTo>
                  <a:lnTo>
                    <a:pt x="338" y="164"/>
                  </a:lnTo>
                  <a:lnTo>
                    <a:pt x="300" y="158"/>
                  </a:lnTo>
                  <a:lnTo>
                    <a:pt x="300" y="158"/>
                  </a:lnTo>
                  <a:lnTo>
                    <a:pt x="294" y="126"/>
                  </a:lnTo>
                  <a:lnTo>
                    <a:pt x="286" y="96"/>
                  </a:lnTo>
                  <a:lnTo>
                    <a:pt x="286" y="96"/>
                  </a:lnTo>
                  <a:lnTo>
                    <a:pt x="310" y="84"/>
                  </a:lnTo>
                  <a:lnTo>
                    <a:pt x="332" y="74"/>
                  </a:lnTo>
                  <a:lnTo>
                    <a:pt x="352" y="68"/>
                  </a:lnTo>
                  <a:lnTo>
                    <a:pt x="370" y="66"/>
                  </a:lnTo>
                  <a:lnTo>
                    <a:pt x="370" y="66"/>
                  </a:lnTo>
                  <a:close/>
                  <a:moveTo>
                    <a:pt x="350" y="272"/>
                  </a:moveTo>
                  <a:lnTo>
                    <a:pt x="350" y="272"/>
                  </a:lnTo>
                  <a:lnTo>
                    <a:pt x="358" y="270"/>
                  </a:lnTo>
                  <a:lnTo>
                    <a:pt x="366" y="266"/>
                  </a:lnTo>
                  <a:lnTo>
                    <a:pt x="366" y="266"/>
                  </a:lnTo>
                  <a:lnTo>
                    <a:pt x="378" y="284"/>
                  </a:lnTo>
                  <a:lnTo>
                    <a:pt x="378" y="284"/>
                  </a:lnTo>
                  <a:lnTo>
                    <a:pt x="346" y="290"/>
                  </a:lnTo>
                  <a:lnTo>
                    <a:pt x="310" y="296"/>
                  </a:lnTo>
                  <a:lnTo>
                    <a:pt x="310" y="296"/>
                  </a:lnTo>
                  <a:lnTo>
                    <a:pt x="310" y="252"/>
                  </a:lnTo>
                  <a:lnTo>
                    <a:pt x="310" y="252"/>
                  </a:lnTo>
                  <a:lnTo>
                    <a:pt x="332" y="228"/>
                  </a:lnTo>
                  <a:lnTo>
                    <a:pt x="332" y="228"/>
                  </a:lnTo>
                  <a:lnTo>
                    <a:pt x="342" y="238"/>
                  </a:lnTo>
                  <a:lnTo>
                    <a:pt x="342" y="238"/>
                  </a:lnTo>
                  <a:lnTo>
                    <a:pt x="338" y="242"/>
                  </a:lnTo>
                  <a:lnTo>
                    <a:pt x="334" y="246"/>
                  </a:lnTo>
                  <a:lnTo>
                    <a:pt x="332" y="250"/>
                  </a:lnTo>
                  <a:lnTo>
                    <a:pt x="332" y="254"/>
                  </a:lnTo>
                  <a:lnTo>
                    <a:pt x="332" y="254"/>
                  </a:lnTo>
                  <a:lnTo>
                    <a:pt x="334" y="262"/>
                  </a:lnTo>
                  <a:lnTo>
                    <a:pt x="338" y="268"/>
                  </a:lnTo>
                  <a:lnTo>
                    <a:pt x="344" y="272"/>
                  </a:lnTo>
                  <a:lnTo>
                    <a:pt x="350" y="272"/>
                  </a:lnTo>
                  <a:lnTo>
                    <a:pt x="350" y="272"/>
                  </a:lnTo>
                  <a:close/>
                  <a:moveTo>
                    <a:pt x="310" y="248"/>
                  </a:moveTo>
                  <a:lnTo>
                    <a:pt x="310" y="248"/>
                  </a:lnTo>
                  <a:lnTo>
                    <a:pt x="308" y="224"/>
                  </a:lnTo>
                  <a:lnTo>
                    <a:pt x="308" y="224"/>
                  </a:lnTo>
                  <a:lnTo>
                    <a:pt x="306" y="204"/>
                  </a:lnTo>
                  <a:lnTo>
                    <a:pt x="306" y="204"/>
                  </a:lnTo>
                  <a:lnTo>
                    <a:pt x="330" y="226"/>
                  </a:lnTo>
                  <a:lnTo>
                    <a:pt x="330" y="226"/>
                  </a:lnTo>
                  <a:lnTo>
                    <a:pt x="310" y="248"/>
                  </a:lnTo>
                  <a:lnTo>
                    <a:pt x="310" y="248"/>
                  </a:lnTo>
                  <a:close/>
                  <a:moveTo>
                    <a:pt x="306" y="196"/>
                  </a:moveTo>
                  <a:lnTo>
                    <a:pt x="306" y="196"/>
                  </a:lnTo>
                  <a:lnTo>
                    <a:pt x="302" y="164"/>
                  </a:lnTo>
                  <a:lnTo>
                    <a:pt x="302" y="164"/>
                  </a:lnTo>
                  <a:lnTo>
                    <a:pt x="336" y="168"/>
                  </a:lnTo>
                  <a:lnTo>
                    <a:pt x="368" y="174"/>
                  </a:lnTo>
                  <a:lnTo>
                    <a:pt x="368" y="174"/>
                  </a:lnTo>
                  <a:lnTo>
                    <a:pt x="352" y="198"/>
                  </a:lnTo>
                  <a:lnTo>
                    <a:pt x="334" y="222"/>
                  </a:lnTo>
                  <a:lnTo>
                    <a:pt x="334" y="222"/>
                  </a:lnTo>
                  <a:lnTo>
                    <a:pt x="306" y="196"/>
                  </a:lnTo>
                  <a:lnTo>
                    <a:pt x="306" y="196"/>
                  </a:lnTo>
                  <a:close/>
                  <a:moveTo>
                    <a:pt x="234" y="300"/>
                  </a:moveTo>
                  <a:lnTo>
                    <a:pt x="234" y="300"/>
                  </a:lnTo>
                  <a:lnTo>
                    <a:pt x="232" y="298"/>
                  </a:lnTo>
                  <a:lnTo>
                    <a:pt x="232" y="298"/>
                  </a:lnTo>
                  <a:lnTo>
                    <a:pt x="204" y="298"/>
                  </a:lnTo>
                  <a:lnTo>
                    <a:pt x="204" y="298"/>
                  </a:lnTo>
                  <a:lnTo>
                    <a:pt x="190" y="286"/>
                  </a:lnTo>
                  <a:lnTo>
                    <a:pt x="190" y="286"/>
                  </a:lnTo>
                  <a:lnTo>
                    <a:pt x="166" y="264"/>
                  </a:lnTo>
                  <a:lnTo>
                    <a:pt x="166" y="264"/>
                  </a:lnTo>
                  <a:lnTo>
                    <a:pt x="162" y="232"/>
                  </a:lnTo>
                  <a:lnTo>
                    <a:pt x="162" y="232"/>
                  </a:lnTo>
                  <a:lnTo>
                    <a:pt x="160" y="200"/>
                  </a:lnTo>
                  <a:lnTo>
                    <a:pt x="160" y="200"/>
                  </a:lnTo>
                  <a:lnTo>
                    <a:pt x="180" y="182"/>
                  </a:lnTo>
                  <a:lnTo>
                    <a:pt x="180" y="182"/>
                  </a:lnTo>
                  <a:lnTo>
                    <a:pt x="202" y="160"/>
                  </a:lnTo>
                  <a:lnTo>
                    <a:pt x="202" y="160"/>
                  </a:lnTo>
                  <a:lnTo>
                    <a:pt x="230" y="160"/>
                  </a:lnTo>
                  <a:lnTo>
                    <a:pt x="230" y="160"/>
                  </a:lnTo>
                  <a:lnTo>
                    <a:pt x="232" y="160"/>
                  </a:lnTo>
                  <a:lnTo>
                    <a:pt x="232" y="160"/>
                  </a:lnTo>
                  <a:lnTo>
                    <a:pt x="256" y="160"/>
                  </a:lnTo>
                  <a:lnTo>
                    <a:pt x="256" y="160"/>
                  </a:lnTo>
                  <a:lnTo>
                    <a:pt x="282" y="182"/>
                  </a:lnTo>
                  <a:lnTo>
                    <a:pt x="282" y="182"/>
                  </a:lnTo>
                  <a:lnTo>
                    <a:pt x="302" y="198"/>
                  </a:lnTo>
                  <a:lnTo>
                    <a:pt x="302" y="198"/>
                  </a:lnTo>
                  <a:lnTo>
                    <a:pt x="304" y="222"/>
                  </a:lnTo>
                  <a:lnTo>
                    <a:pt x="304" y="222"/>
                  </a:lnTo>
                  <a:lnTo>
                    <a:pt x="306" y="254"/>
                  </a:lnTo>
                  <a:lnTo>
                    <a:pt x="306" y="254"/>
                  </a:lnTo>
                  <a:lnTo>
                    <a:pt x="280" y="280"/>
                  </a:lnTo>
                  <a:lnTo>
                    <a:pt x="280" y="280"/>
                  </a:lnTo>
                  <a:lnTo>
                    <a:pt x="260" y="298"/>
                  </a:lnTo>
                  <a:lnTo>
                    <a:pt x="260" y="298"/>
                  </a:lnTo>
                  <a:lnTo>
                    <a:pt x="234" y="300"/>
                  </a:lnTo>
                  <a:lnTo>
                    <a:pt x="234" y="300"/>
                  </a:lnTo>
                  <a:close/>
                  <a:moveTo>
                    <a:pt x="256" y="302"/>
                  </a:moveTo>
                  <a:lnTo>
                    <a:pt x="256" y="302"/>
                  </a:lnTo>
                  <a:lnTo>
                    <a:pt x="234" y="322"/>
                  </a:lnTo>
                  <a:lnTo>
                    <a:pt x="234" y="322"/>
                  </a:lnTo>
                  <a:lnTo>
                    <a:pt x="208" y="302"/>
                  </a:lnTo>
                  <a:lnTo>
                    <a:pt x="208" y="302"/>
                  </a:lnTo>
                  <a:lnTo>
                    <a:pt x="234" y="302"/>
                  </a:lnTo>
                  <a:lnTo>
                    <a:pt x="234" y="302"/>
                  </a:lnTo>
                  <a:lnTo>
                    <a:pt x="236" y="302"/>
                  </a:lnTo>
                  <a:lnTo>
                    <a:pt x="236" y="302"/>
                  </a:lnTo>
                  <a:lnTo>
                    <a:pt x="256" y="302"/>
                  </a:lnTo>
                  <a:lnTo>
                    <a:pt x="256" y="302"/>
                  </a:lnTo>
                  <a:close/>
                  <a:moveTo>
                    <a:pt x="158" y="196"/>
                  </a:moveTo>
                  <a:lnTo>
                    <a:pt x="158" y="196"/>
                  </a:lnTo>
                  <a:lnTo>
                    <a:pt x="130" y="228"/>
                  </a:lnTo>
                  <a:lnTo>
                    <a:pt x="130" y="228"/>
                  </a:lnTo>
                  <a:lnTo>
                    <a:pt x="106" y="202"/>
                  </a:lnTo>
                  <a:lnTo>
                    <a:pt x="88" y="176"/>
                  </a:lnTo>
                  <a:lnTo>
                    <a:pt x="88" y="176"/>
                  </a:lnTo>
                  <a:lnTo>
                    <a:pt x="120" y="168"/>
                  </a:lnTo>
                  <a:lnTo>
                    <a:pt x="158" y="164"/>
                  </a:lnTo>
                  <a:lnTo>
                    <a:pt x="158" y="164"/>
                  </a:lnTo>
                  <a:lnTo>
                    <a:pt x="158" y="196"/>
                  </a:lnTo>
                  <a:lnTo>
                    <a:pt x="158" y="196"/>
                  </a:lnTo>
                  <a:close/>
                  <a:moveTo>
                    <a:pt x="160" y="234"/>
                  </a:moveTo>
                  <a:lnTo>
                    <a:pt x="160" y="234"/>
                  </a:lnTo>
                  <a:lnTo>
                    <a:pt x="162" y="262"/>
                  </a:lnTo>
                  <a:lnTo>
                    <a:pt x="162" y="262"/>
                  </a:lnTo>
                  <a:lnTo>
                    <a:pt x="132" y="232"/>
                  </a:lnTo>
                  <a:lnTo>
                    <a:pt x="132" y="232"/>
                  </a:lnTo>
                  <a:lnTo>
                    <a:pt x="158" y="204"/>
                  </a:lnTo>
                  <a:lnTo>
                    <a:pt x="158" y="204"/>
                  </a:lnTo>
                  <a:lnTo>
                    <a:pt x="160" y="234"/>
                  </a:lnTo>
                  <a:lnTo>
                    <a:pt x="160" y="234"/>
                  </a:lnTo>
                  <a:close/>
                  <a:moveTo>
                    <a:pt x="130" y="234"/>
                  </a:moveTo>
                  <a:lnTo>
                    <a:pt x="130" y="234"/>
                  </a:lnTo>
                  <a:lnTo>
                    <a:pt x="162" y="266"/>
                  </a:lnTo>
                  <a:lnTo>
                    <a:pt x="162" y="266"/>
                  </a:lnTo>
                  <a:lnTo>
                    <a:pt x="166" y="296"/>
                  </a:lnTo>
                  <a:lnTo>
                    <a:pt x="166" y="296"/>
                  </a:lnTo>
                  <a:lnTo>
                    <a:pt x="128" y="292"/>
                  </a:lnTo>
                  <a:lnTo>
                    <a:pt x="94" y="284"/>
                  </a:lnTo>
                  <a:lnTo>
                    <a:pt x="94" y="284"/>
                  </a:lnTo>
                  <a:lnTo>
                    <a:pt x="110" y="260"/>
                  </a:lnTo>
                  <a:lnTo>
                    <a:pt x="130" y="234"/>
                  </a:lnTo>
                  <a:lnTo>
                    <a:pt x="130" y="234"/>
                  </a:lnTo>
                  <a:close/>
                  <a:moveTo>
                    <a:pt x="166" y="270"/>
                  </a:moveTo>
                  <a:lnTo>
                    <a:pt x="166" y="270"/>
                  </a:lnTo>
                  <a:lnTo>
                    <a:pt x="190" y="290"/>
                  </a:lnTo>
                  <a:lnTo>
                    <a:pt x="190" y="290"/>
                  </a:lnTo>
                  <a:lnTo>
                    <a:pt x="200" y="298"/>
                  </a:lnTo>
                  <a:lnTo>
                    <a:pt x="200" y="298"/>
                  </a:lnTo>
                  <a:lnTo>
                    <a:pt x="170" y="296"/>
                  </a:lnTo>
                  <a:lnTo>
                    <a:pt x="170" y="296"/>
                  </a:lnTo>
                  <a:lnTo>
                    <a:pt x="166" y="270"/>
                  </a:lnTo>
                  <a:lnTo>
                    <a:pt x="166" y="270"/>
                  </a:lnTo>
                  <a:close/>
                  <a:moveTo>
                    <a:pt x="160" y="194"/>
                  </a:moveTo>
                  <a:lnTo>
                    <a:pt x="160" y="194"/>
                  </a:lnTo>
                  <a:lnTo>
                    <a:pt x="160" y="164"/>
                  </a:lnTo>
                  <a:lnTo>
                    <a:pt x="160" y="164"/>
                  </a:lnTo>
                  <a:lnTo>
                    <a:pt x="194" y="162"/>
                  </a:lnTo>
                  <a:lnTo>
                    <a:pt x="194" y="162"/>
                  </a:lnTo>
                  <a:lnTo>
                    <a:pt x="178" y="176"/>
                  </a:lnTo>
                  <a:lnTo>
                    <a:pt x="178" y="176"/>
                  </a:lnTo>
                  <a:lnTo>
                    <a:pt x="160" y="194"/>
                  </a:lnTo>
                  <a:lnTo>
                    <a:pt x="160" y="194"/>
                  </a:lnTo>
                  <a:close/>
                  <a:moveTo>
                    <a:pt x="208" y="156"/>
                  </a:moveTo>
                  <a:lnTo>
                    <a:pt x="208" y="156"/>
                  </a:lnTo>
                  <a:lnTo>
                    <a:pt x="228" y="140"/>
                  </a:lnTo>
                  <a:lnTo>
                    <a:pt x="228" y="140"/>
                  </a:lnTo>
                  <a:lnTo>
                    <a:pt x="250" y="156"/>
                  </a:lnTo>
                  <a:lnTo>
                    <a:pt x="250" y="156"/>
                  </a:lnTo>
                  <a:lnTo>
                    <a:pt x="234" y="156"/>
                  </a:lnTo>
                  <a:lnTo>
                    <a:pt x="234" y="156"/>
                  </a:lnTo>
                  <a:lnTo>
                    <a:pt x="232" y="156"/>
                  </a:lnTo>
                  <a:lnTo>
                    <a:pt x="232" y="156"/>
                  </a:lnTo>
                  <a:lnTo>
                    <a:pt x="208" y="156"/>
                  </a:lnTo>
                  <a:lnTo>
                    <a:pt x="208" y="156"/>
                  </a:lnTo>
                  <a:close/>
                  <a:moveTo>
                    <a:pt x="264" y="160"/>
                  </a:moveTo>
                  <a:lnTo>
                    <a:pt x="264" y="160"/>
                  </a:lnTo>
                  <a:lnTo>
                    <a:pt x="296" y="164"/>
                  </a:lnTo>
                  <a:lnTo>
                    <a:pt x="296" y="164"/>
                  </a:lnTo>
                  <a:lnTo>
                    <a:pt x="300" y="190"/>
                  </a:lnTo>
                  <a:lnTo>
                    <a:pt x="300" y="190"/>
                  </a:lnTo>
                  <a:lnTo>
                    <a:pt x="288" y="180"/>
                  </a:lnTo>
                  <a:lnTo>
                    <a:pt x="288" y="180"/>
                  </a:lnTo>
                  <a:lnTo>
                    <a:pt x="264" y="160"/>
                  </a:lnTo>
                  <a:lnTo>
                    <a:pt x="264" y="160"/>
                  </a:lnTo>
                  <a:close/>
                  <a:moveTo>
                    <a:pt x="284" y="280"/>
                  </a:moveTo>
                  <a:lnTo>
                    <a:pt x="284" y="280"/>
                  </a:lnTo>
                  <a:lnTo>
                    <a:pt x="306" y="258"/>
                  </a:lnTo>
                  <a:lnTo>
                    <a:pt x="306" y="258"/>
                  </a:lnTo>
                  <a:lnTo>
                    <a:pt x="304" y="296"/>
                  </a:lnTo>
                  <a:lnTo>
                    <a:pt x="304" y="296"/>
                  </a:lnTo>
                  <a:lnTo>
                    <a:pt x="264" y="298"/>
                  </a:lnTo>
                  <a:lnTo>
                    <a:pt x="264" y="298"/>
                  </a:lnTo>
                  <a:lnTo>
                    <a:pt x="284" y="280"/>
                  </a:lnTo>
                  <a:lnTo>
                    <a:pt x="284" y="280"/>
                  </a:lnTo>
                  <a:close/>
                  <a:moveTo>
                    <a:pt x="296" y="158"/>
                  </a:moveTo>
                  <a:lnTo>
                    <a:pt x="296" y="158"/>
                  </a:lnTo>
                  <a:lnTo>
                    <a:pt x="258" y="156"/>
                  </a:lnTo>
                  <a:lnTo>
                    <a:pt x="258" y="156"/>
                  </a:lnTo>
                  <a:lnTo>
                    <a:pt x="232" y="136"/>
                  </a:lnTo>
                  <a:lnTo>
                    <a:pt x="232" y="136"/>
                  </a:lnTo>
                  <a:lnTo>
                    <a:pt x="238" y="130"/>
                  </a:lnTo>
                  <a:lnTo>
                    <a:pt x="238" y="130"/>
                  </a:lnTo>
                  <a:lnTo>
                    <a:pt x="244" y="134"/>
                  </a:lnTo>
                  <a:lnTo>
                    <a:pt x="252" y="136"/>
                  </a:lnTo>
                  <a:lnTo>
                    <a:pt x="252" y="136"/>
                  </a:lnTo>
                  <a:lnTo>
                    <a:pt x="258" y="134"/>
                  </a:lnTo>
                  <a:lnTo>
                    <a:pt x="264" y="130"/>
                  </a:lnTo>
                  <a:lnTo>
                    <a:pt x="268" y="126"/>
                  </a:lnTo>
                  <a:lnTo>
                    <a:pt x="270" y="118"/>
                  </a:lnTo>
                  <a:lnTo>
                    <a:pt x="270" y="118"/>
                  </a:lnTo>
                  <a:lnTo>
                    <a:pt x="270" y="114"/>
                  </a:lnTo>
                  <a:lnTo>
                    <a:pt x="268" y="108"/>
                  </a:lnTo>
                  <a:lnTo>
                    <a:pt x="268" y="108"/>
                  </a:lnTo>
                  <a:lnTo>
                    <a:pt x="282" y="100"/>
                  </a:lnTo>
                  <a:lnTo>
                    <a:pt x="282" y="100"/>
                  </a:lnTo>
                  <a:lnTo>
                    <a:pt x="290" y="128"/>
                  </a:lnTo>
                  <a:lnTo>
                    <a:pt x="296" y="158"/>
                  </a:lnTo>
                  <a:lnTo>
                    <a:pt x="296" y="158"/>
                  </a:lnTo>
                  <a:close/>
                  <a:moveTo>
                    <a:pt x="218" y="4"/>
                  </a:moveTo>
                  <a:lnTo>
                    <a:pt x="218" y="4"/>
                  </a:lnTo>
                  <a:lnTo>
                    <a:pt x="218" y="4"/>
                  </a:lnTo>
                  <a:lnTo>
                    <a:pt x="218" y="4"/>
                  </a:lnTo>
                  <a:lnTo>
                    <a:pt x="228" y="6"/>
                  </a:lnTo>
                  <a:lnTo>
                    <a:pt x="236" y="10"/>
                  </a:lnTo>
                  <a:lnTo>
                    <a:pt x="244" y="18"/>
                  </a:lnTo>
                  <a:lnTo>
                    <a:pt x="252" y="28"/>
                  </a:lnTo>
                  <a:lnTo>
                    <a:pt x="260" y="42"/>
                  </a:lnTo>
                  <a:lnTo>
                    <a:pt x="268" y="58"/>
                  </a:lnTo>
                  <a:lnTo>
                    <a:pt x="282" y="94"/>
                  </a:lnTo>
                  <a:lnTo>
                    <a:pt x="282" y="94"/>
                  </a:lnTo>
                  <a:lnTo>
                    <a:pt x="264" y="104"/>
                  </a:lnTo>
                  <a:lnTo>
                    <a:pt x="264" y="104"/>
                  </a:lnTo>
                  <a:lnTo>
                    <a:pt x="258" y="102"/>
                  </a:lnTo>
                  <a:lnTo>
                    <a:pt x="252" y="100"/>
                  </a:lnTo>
                  <a:lnTo>
                    <a:pt x="252" y="100"/>
                  </a:lnTo>
                  <a:lnTo>
                    <a:pt x="244" y="102"/>
                  </a:lnTo>
                  <a:lnTo>
                    <a:pt x="238" y="106"/>
                  </a:lnTo>
                  <a:lnTo>
                    <a:pt x="234" y="112"/>
                  </a:lnTo>
                  <a:lnTo>
                    <a:pt x="234" y="118"/>
                  </a:lnTo>
                  <a:lnTo>
                    <a:pt x="234" y="118"/>
                  </a:lnTo>
                  <a:lnTo>
                    <a:pt x="236" y="126"/>
                  </a:lnTo>
                  <a:lnTo>
                    <a:pt x="236" y="126"/>
                  </a:lnTo>
                  <a:lnTo>
                    <a:pt x="226" y="134"/>
                  </a:lnTo>
                  <a:lnTo>
                    <a:pt x="226" y="134"/>
                  </a:lnTo>
                  <a:lnTo>
                    <a:pt x="196" y="114"/>
                  </a:lnTo>
                  <a:lnTo>
                    <a:pt x="166" y="98"/>
                  </a:lnTo>
                  <a:lnTo>
                    <a:pt x="166" y="98"/>
                  </a:lnTo>
                  <a:lnTo>
                    <a:pt x="176" y="60"/>
                  </a:lnTo>
                  <a:lnTo>
                    <a:pt x="180" y="44"/>
                  </a:lnTo>
                  <a:lnTo>
                    <a:pt x="186" y="32"/>
                  </a:lnTo>
                  <a:lnTo>
                    <a:pt x="194" y="20"/>
                  </a:lnTo>
                  <a:lnTo>
                    <a:pt x="200" y="12"/>
                  </a:lnTo>
                  <a:lnTo>
                    <a:pt x="208" y="6"/>
                  </a:lnTo>
                  <a:lnTo>
                    <a:pt x="218" y="4"/>
                  </a:lnTo>
                  <a:lnTo>
                    <a:pt x="218" y="4"/>
                  </a:lnTo>
                  <a:close/>
                  <a:moveTo>
                    <a:pt x="166" y="102"/>
                  </a:moveTo>
                  <a:lnTo>
                    <a:pt x="166" y="102"/>
                  </a:lnTo>
                  <a:lnTo>
                    <a:pt x="194" y="118"/>
                  </a:lnTo>
                  <a:lnTo>
                    <a:pt x="222" y="136"/>
                  </a:lnTo>
                  <a:lnTo>
                    <a:pt x="222" y="136"/>
                  </a:lnTo>
                  <a:lnTo>
                    <a:pt x="200" y="156"/>
                  </a:lnTo>
                  <a:lnTo>
                    <a:pt x="200" y="156"/>
                  </a:lnTo>
                  <a:lnTo>
                    <a:pt x="160" y="158"/>
                  </a:lnTo>
                  <a:lnTo>
                    <a:pt x="160" y="158"/>
                  </a:lnTo>
                  <a:lnTo>
                    <a:pt x="162" y="130"/>
                  </a:lnTo>
                  <a:lnTo>
                    <a:pt x="166" y="102"/>
                  </a:lnTo>
                  <a:lnTo>
                    <a:pt x="166" y="102"/>
                  </a:lnTo>
                  <a:close/>
                  <a:moveTo>
                    <a:pt x="64" y="88"/>
                  </a:moveTo>
                  <a:lnTo>
                    <a:pt x="64" y="88"/>
                  </a:lnTo>
                  <a:lnTo>
                    <a:pt x="70" y="84"/>
                  </a:lnTo>
                  <a:lnTo>
                    <a:pt x="76" y="82"/>
                  </a:lnTo>
                  <a:lnTo>
                    <a:pt x="82" y="80"/>
                  </a:lnTo>
                  <a:lnTo>
                    <a:pt x="90" y="78"/>
                  </a:lnTo>
                  <a:lnTo>
                    <a:pt x="90" y="78"/>
                  </a:lnTo>
                  <a:lnTo>
                    <a:pt x="106" y="80"/>
                  </a:lnTo>
                  <a:lnTo>
                    <a:pt x="124" y="84"/>
                  </a:lnTo>
                  <a:lnTo>
                    <a:pt x="142" y="92"/>
                  </a:lnTo>
                  <a:lnTo>
                    <a:pt x="164" y="102"/>
                  </a:lnTo>
                  <a:lnTo>
                    <a:pt x="164" y="102"/>
                  </a:lnTo>
                  <a:lnTo>
                    <a:pt x="160" y="128"/>
                  </a:lnTo>
                  <a:lnTo>
                    <a:pt x="158" y="160"/>
                  </a:lnTo>
                  <a:lnTo>
                    <a:pt x="158" y="160"/>
                  </a:lnTo>
                  <a:lnTo>
                    <a:pt x="120" y="164"/>
                  </a:lnTo>
                  <a:lnTo>
                    <a:pt x="84" y="172"/>
                  </a:lnTo>
                  <a:lnTo>
                    <a:pt x="84" y="172"/>
                  </a:lnTo>
                  <a:lnTo>
                    <a:pt x="70" y="144"/>
                  </a:lnTo>
                  <a:lnTo>
                    <a:pt x="64" y="132"/>
                  </a:lnTo>
                  <a:lnTo>
                    <a:pt x="60" y="122"/>
                  </a:lnTo>
                  <a:lnTo>
                    <a:pt x="58" y="112"/>
                  </a:lnTo>
                  <a:lnTo>
                    <a:pt x="58" y="102"/>
                  </a:lnTo>
                  <a:lnTo>
                    <a:pt x="60" y="94"/>
                  </a:lnTo>
                  <a:lnTo>
                    <a:pt x="64" y="88"/>
                  </a:lnTo>
                  <a:lnTo>
                    <a:pt x="64" y="88"/>
                  </a:lnTo>
                  <a:close/>
                  <a:moveTo>
                    <a:pt x="4" y="228"/>
                  </a:moveTo>
                  <a:lnTo>
                    <a:pt x="4" y="228"/>
                  </a:lnTo>
                  <a:lnTo>
                    <a:pt x="6" y="220"/>
                  </a:lnTo>
                  <a:lnTo>
                    <a:pt x="12" y="212"/>
                  </a:lnTo>
                  <a:lnTo>
                    <a:pt x="20" y="204"/>
                  </a:lnTo>
                  <a:lnTo>
                    <a:pt x="30" y="198"/>
                  </a:lnTo>
                  <a:lnTo>
                    <a:pt x="30" y="198"/>
                  </a:lnTo>
                  <a:lnTo>
                    <a:pt x="36" y="204"/>
                  </a:lnTo>
                  <a:lnTo>
                    <a:pt x="46" y="206"/>
                  </a:lnTo>
                  <a:lnTo>
                    <a:pt x="46" y="206"/>
                  </a:lnTo>
                  <a:lnTo>
                    <a:pt x="52" y="204"/>
                  </a:lnTo>
                  <a:lnTo>
                    <a:pt x="58" y="200"/>
                  </a:lnTo>
                  <a:lnTo>
                    <a:pt x="62" y="194"/>
                  </a:lnTo>
                  <a:lnTo>
                    <a:pt x="64" y="188"/>
                  </a:lnTo>
                  <a:lnTo>
                    <a:pt x="64" y="188"/>
                  </a:lnTo>
                  <a:lnTo>
                    <a:pt x="64" y="182"/>
                  </a:lnTo>
                  <a:lnTo>
                    <a:pt x="64" y="182"/>
                  </a:lnTo>
                  <a:lnTo>
                    <a:pt x="84" y="176"/>
                  </a:lnTo>
                  <a:lnTo>
                    <a:pt x="84" y="176"/>
                  </a:lnTo>
                  <a:lnTo>
                    <a:pt x="104" y="202"/>
                  </a:lnTo>
                  <a:lnTo>
                    <a:pt x="128" y="230"/>
                  </a:lnTo>
                  <a:lnTo>
                    <a:pt x="128" y="230"/>
                  </a:lnTo>
                  <a:lnTo>
                    <a:pt x="106" y="258"/>
                  </a:lnTo>
                  <a:lnTo>
                    <a:pt x="90" y="284"/>
                  </a:lnTo>
                  <a:lnTo>
                    <a:pt x="90" y="284"/>
                  </a:lnTo>
                  <a:lnTo>
                    <a:pt x="54" y="272"/>
                  </a:lnTo>
                  <a:lnTo>
                    <a:pt x="40" y="266"/>
                  </a:lnTo>
                  <a:lnTo>
                    <a:pt x="28" y="260"/>
                  </a:lnTo>
                  <a:lnTo>
                    <a:pt x="18" y="252"/>
                  </a:lnTo>
                  <a:lnTo>
                    <a:pt x="10" y="244"/>
                  </a:lnTo>
                  <a:lnTo>
                    <a:pt x="6" y="238"/>
                  </a:lnTo>
                  <a:lnTo>
                    <a:pt x="4" y="228"/>
                  </a:lnTo>
                  <a:lnTo>
                    <a:pt x="4" y="228"/>
                  </a:lnTo>
                  <a:close/>
                  <a:moveTo>
                    <a:pt x="90" y="396"/>
                  </a:moveTo>
                  <a:lnTo>
                    <a:pt x="90" y="396"/>
                  </a:lnTo>
                  <a:lnTo>
                    <a:pt x="78" y="394"/>
                  </a:lnTo>
                  <a:lnTo>
                    <a:pt x="72" y="392"/>
                  </a:lnTo>
                  <a:lnTo>
                    <a:pt x="68" y="388"/>
                  </a:lnTo>
                  <a:lnTo>
                    <a:pt x="68" y="388"/>
                  </a:lnTo>
                  <a:lnTo>
                    <a:pt x="64" y="380"/>
                  </a:lnTo>
                  <a:lnTo>
                    <a:pt x="62" y="372"/>
                  </a:lnTo>
                  <a:lnTo>
                    <a:pt x="62" y="362"/>
                  </a:lnTo>
                  <a:lnTo>
                    <a:pt x="64" y="348"/>
                  </a:lnTo>
                  <a:lnTo>
                    <a:pt x="68" y="334"/>
                  </a:lnTo>
                  <a:lnTo>
                    <a:pt x="74" y="320"/>
                  </a:lnTo>
                  <a:lnTo>
                    <a:pt x="92" y="286"/>
                  </a:lnTo>
                  <a:lnTo>
                    <a:pt x="92" y="286"/>
                  </a:lnTo>
                  <a:lnTo>
                    <a:pt x="128" y="294"/>
                  </a:lnTo>
                  <a:lnTo>
                    <a:pt x="168" y="298"/>
                  </a:lnTo>
                  <a:lnTo>
                    <a:pt x="168" y="298"/>
                  </a:lnTo>
                  <a:lnTo>
                    <a:pt x="174" y="330"/>
                  </a:lnTo>
                  <a:lnTo>
                    <a:pt x="180" y="360"/>
                  </a:lnTo>
                  <a:lnTo>
                    <a:pt x="180" y="360"/>
                  </a:lnTo>
                  <a:lnTo>
                    <a:pt x="154" y="374"/>
                  </a:lnTo>
                  <a:lnTo>
                    <a:pt x="130" y="386"/>
                  </a:lnTo>
                  <a:lnTo>
                    <a:pt x="110" y="392"/>
                  </a:lnTo>
                  <a:lnTo>
                    <a:pt x="90" y="396"/>
                  </a:lnTo>
                  <a:lnTo>
                    <a:pt x="90" y="396"/>
                  </a:lnTo>
                  <a:close/>
                  <a:moveTo>
                    <a:pt x="170" y="300"/>
                  </a:moveTo>
                  <a:lnTo>
                    <a:pt x="170" y="300"/>
                  </a:lnTo>
                  <a:lnTo>
                    <a:pt x="202" y="302"/>
                  </a:lnTo>
                  <a:lnTo>
                    <a:pt x="202" y="302"/>
                  </a:lnTo>
                  <a:lnTo>
                    <a:pt x="232" y="324"/>
                  </a:lnTo>
                  <a:lnTo>
                    <a:pt x="232" y="324"/>
                  </a:lnTo>
                  <a:lnTo>
                    <a:pt x="208" y="342"/>
                  </a:lnTo>
                  <a:lnTo>
                    <a:pt x="184" y="358"/>
                  </a:lnTo>
                  <a:lnTo>
                    <a:pt x="184" y="358"/>
                  </a:lnTo>
                  <a:lnTo>
                    <a:pt x="176" y="330"/>
                  </a:lnTo>
                  <a:lnTo>
                    <a:pt x="170" y="300"/>
                  </a:lnTo>
                  <a:lnTo>
                    <a:pt x="170" y="300"/>
                  </a:lnTo>
                  <a:close/>
                  <a:moveTo>
                    <a:pt x="248" y="450"/>
                  </a:moveTo>
                  <a:lnTo>
                    <a:pt x="248" y="450"/>
                  </a:lnTo>
                  <a:lnTo>
                    <a:pt x="248" y="450"/>
                  </a:lnTo>
                  <a:lnTo>
                    <a:pt x="248" y="450"/>
                  </a:lnTo>
                  <a:lnTo>
                    <a:pt x="236" y="448"/>
                  </a:lnTo>
                  <a:lnTo>
                    <a:pt x="226" y="440"/>
                  </a:lnTo>
                  <a:lnTo>
                    <a:pt x="226" y="440"/>
                  </a:lnTo>
                  <a:lnTo>
                    <a:pt x="228" y="432"/>
                  </a:lnTo>
                  <a:lnTo>
                    <a:pt x="228" y="432"/>
                  </a:lnTo>
                  <a:lnTo>
                    <a:pt x="226" y="424"/>
                  </a:lnTo>
                  <a:lnTo>
                    <a:pt x="222" y="420"/>
                  </a:lnTo>
                  <a:lnTo>
                    <a:pt x="218" y="416"/>
                  </a:lnTo>
                  <a:lnTo>
                    <a:pt x="210" y="414"/>
                  </a:lnTo>
                  <a:lnTo>
                    <a:pt x="210" y="414"/>
                  </a:lnTo>
                  <a:lnTo>
                    <a:pt x="206" y="414"/>
                  </a:lnTo>
                  <a:lnTo>
                    <a:pt x="206" y="414"/>
                  </a:lnTo>
                  <a:lnTo>
                    <a:pt x="194" y="390"/>
                  </a:lnTo>
                  <a:lnTo>
                    <a:pt x="184" y="360"/>
                  </a:lnTo>
                  <a:lnTo>
                    <a:pt x="184" y="360"/>
                  </a:lnTo>
                  <a:lnTo>
                    <a:pt x="208" y="344"/>
                  </a:lnTo>
                  <a:lnTo>
                    <a:pt x="234" y="324"/>
                  </a:lnTo>
                  <a:lnTo>
                    <a:pt x="234" y="324"/>
                  </a:lnTo>
                  <a:lnTo>
                    <a:pt x="266" y="346"/>
                  </a:lnTo>
                  <a:lnTo>
                    <a:pt x="298" y="366"/>
                  </a:lnTo>
                  <a:lnTo>
                    <a:pt x="298" y="366"/>
                  </a:lnTo>
                  <a:lnTo>
                    <a:pt x="288" y="400"/>
                  </a:lnTo>
                  <a:lnTo>
                    <a:pt x="284" y="414"/>
                  </a:lnTo>
                  <a:lnTo>
                    <a:pt x="278" y="426"/>
                  </a:lnTo>
                  <a:lnTo>
                    <a:pt x="272" y="436"/>
                  </a:lnTo>
                  <a:lnTo>
                    <a:pt x="264" y="442"/>
                  </a:lnTo>
                  <a:lnTo>
                    <a:pt x="256" y="448"/>
                  </a:lnTo>
                  <a:lnTo>
                    <a:pt x="248" y="450"/>
                  </a:lnTo>
                  <a:lnTo>
                    <a:pt x="248" y="450"/>
                  </a:lnTo>
                  <a:close/>
                  <a:moveTo>
                    <a:pt x="298" y="362"/>
                  </a:moveTo>
                  <a:lnTo>
                    <a:pt x="298" y="362"/>
                  </a:lnTo>
                  <a:lnTo>
                    <a:pt x="268" y="344"/>
                  </a:lnTo>
                  <a:lnTo>
                    <a:pt x="236" y="322"/>
                  </a:lnTo>
                  <a:lnTo>
                    <a:pt x="236" y="322"/>
                  </a:lnTo>
                  <a:lnTo>
                    <a:pt x="260" y="302"/>
                  </a:lnTo>
                  <a:lnTo>
                    <a:pt x="260" y="302"/>
                  </a:lnTo>
                  <a:lnTo>
                    <a:pt x="304" y="298"/>
                  </a:lnTo>
                  <a:lnTo>
                    <a:pt x="304" y="298"/>
                  </a:lnTo>
                  <a:lnTo>
                    <a:pt x="302" y="332"/>
                  </a:lnTo>
                  <a:lnTo>
                    <a:pt x="298" y="362"/>
                  </a:lnTo>
                  <a:lnTo>
                    <a:pt x="298" y="362"/>
                  </a:lnTo>
                  <a:close/>
                  <a:moveTo>
                    <a:pt x="408" y="380"/>
                  </a:moveTo>
                  <a:lnTo>
                    <a:pt x="408" y="380"/>
                  </a:lnTo>
                  <a:lnTo>
                    <a:pt x="404" y="384"/>
                  </a:lnTo>
                  <a:lnTo>
                    <a:pt x="398" y="388"/>
                  </a:lnTo>
                  <a:lnTo>
                    <a:pt x="390" y="390"/>
                  </a:lnTo>
                  <a:lnTo>
                    <a:pt x="382" y="390"/>
                  </a:lnTo>
                  <a:lnTo>
                    <a:pt x="382" y="390"/>
                  </a:lnTo>
                  <a:lnTo>
                    <a:pt x="366" y="388"/>
                  </a:lnTo>
                  <a:lnTo>
                    <a:pt x="348" y="384"/>
                  </a:lnTo>
                  <a:lnTo>
                    <a:pt x="326" y="376"/>
                  </a:lnTo>
                  <a:lnTo>
                    <a:pt x="304" y="364"/>
                  </a:lnTo>
                  <a:lnTo>
                    <a:pt x="304" y="364"/>
                  </a:lnTo>
                  <a:lnTo>
                    <a:pt x="308" y="332"/>
                  </a:lnTo>
                  <a:lnTo>
                    <a:pt x="310" y="298"/>
                  </a:lnTo>
                  <a:lnTo>
                    <a:pt x="310" y="298"/>
                  </a:lnTo>
                  <a:lnTo>
                    <a:pt x="348" y="294"/>
                  </a:lnTo>
                  <a:lnTo>
                    <a:pt x="380" y="286"/>
                  </a:lnTo>
                  <a:lnTo>
                    <a:pt x="380" y="286"/>
                  </a:lnTo>
                  <a:lnTo>
                    <a:pt x="400" y="316"/>
                  </a:lnTo>
                  <a:lnTo>
                    <a:pt x="406" y="330"/>
                  </a:lnTo>
                  <a:lnTo>
                    <a:pt x="412" y="344"/>
                  </a:lnTo>
                  <a:lnTo>
                    <a:pt x="414" y="354"/>
                  </a:lnTo>
                  <a:lnTo>
                    <a:pt x="414" y="366"/>
                  </a:lnTo>
                  <a:lnTo>
                    <a:pt x="412" y="374"/>
                  </a:lnTo>
                  <a:lnTo>
                    <a:pt x="408" y="380"/>
                  </a:lnTo>
                  <a:lnTo>
                    <a:pt x="408" y="380"/>
                  </a:lnTo>
                  <a:close/>
                  <a:moveTo>
                    <a:pt x="384" y="282"/>
                  </a:moveTo>
                  <a:lnTo>
                    <a:pt x="384" y="282"/>
                  </a:lnTo>
                  <a:lnTo>
                    <a:pt x="368" y="260"/>
                  </a:lnTo>
                  <a:lnTo>
                    <a:pt x="368" y="260"/>
                  </a:lnTo>
                  <a:lnTo>
                    <a:pt x="368" y="254"/>
                  </a:lnTo>
                  <a:lnTo>
                    <a:pt x="368" y="254"/>
                  </a:lnTo>
                  <a:lnTo>
                    <a:pt x="368" y="248"/>
                  </a:lnTo>
                  <a:lnTo>
                    <a:pt x="364" y="242"/>
                  </a:lnTo>
                  <a:lnTo>
                    <a:pt x="358" y="238"/>
                  </a:lnTo>
                  <a:lnTo>
                    <a:pt x="350" y="236"/>
                  </a:lnTo>
                  <a:lnTo>
                    <a:pt x="350" y="236"/>
                  </a:lnTo>
                  <a:lnTo>
                    <a:pt x="348" y="238"/>
                  </a:lnTo>
                  <a:lnTo>
                    <a:pt x="348" y="238"/>
                  </a:lnTo>
                  <a:lnTo>
                    <a:pt x="336" y="224"/>
                  </a:lnTo>
                  <a:lnTo>
                    <a:pt x="336" y="224"/>
                  </a:lnTo>
                  <a:lnTo>
                    <a:pt x="354" y="200"/>
                  </a:lnTo>
                  <a:lnTo>
                    <a:pt x="372" y="174"/>
                  </a:lnTo>
                  <a:lnTo>
                    <a:pt x="372" y="174"/>
                  </a:lnTo>
                  <a:lnTo>
                    <a:pt x="408" y="186"/>
                  </a:lnTo>
                  <a:lnTo>
                    <a:pt x="424" y="192"/>
                  </a:lnTo>
                  <a:lnTo>
                    <a:pt x="436" y="198"/>
                  </a:lnTo>
                  <a:lnTo>
                    <a:pt x="446" y="206"/>
                  </a:lnTo>
                  <a:lnTo>
                    <a:pt x="454" y="214"/>
                  </a:lnTo>
                  <a:lnTo>
                    <a:pt x="458" y="222"/>
                  </a:lnTo>
                  <a:lnTo>
                    <a:pt x="460" y="230"/>
                  </a:lnTo>
                  <a:lnTo>
                    <a:pt x="460" y="230"/>
                  </a:lnTo>
                  <a:lnTo>
                    <a:pt x="458" y="238"/>
                  </a:lnTo>
                  <a:lnTo>
                    <a:pt x="454" y="246"/>
                  </a:lnTo>
                  <a:lnTo>
                    <a:pt x="448" y="252"/>
                  </a:lnTo>
                  <a:lnTo>
                    <a:pt x="440" y="258"/>
                  </a:lnTo>
                  <a:lnTo>
                    <a:pt x="428" y="266"/>
                  </a:lnTo>
                  <a:lnTo>
                    <a:pt x="416" y="272"/>
                  </a:lnTo>
                  <a:lnTo>
                    <a:pt x="384" y="282"/>
                  </a:lnTo>
                  <a:lnTo>
                    <a:pt x="38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710108" y="1335088"/>
              <a:ext cx="114300" cy="111125"/>
            </a:xfrm>
            <a:custGeom>
              <a:avLst/>
              <a:gdLst>
                <a:gd name="T0" fmla="*/ 36 w 72"/>
                <a:gd name="T1" fmla="*/ 0 h 70"/>
                <a:gd name="T2" fmla="*/ 36 w 72"/>
                <a:gd name="T3" fmla="*/ 0 h 70"/>
                <a:gd name="T4" fmla="*/ 28 w 72"/>
                <a:gd name="T5" fmla="*/ 0 h 70"/>
                <a:gd name="T6" fmla="*/ 22 w 72"/>
                <a:gd name="T7" fmla="*/ 2 h 70"/>
                <a:gd name="T8" fmla="*/ 16 w 72"/>
                <a:gd name="T9" fmla="*/ 6 h 70"/>
                <a:gd name="T10" fmla="*/ 10 w 72"/>
                <a:gd name="T11" fmla="*/ 10 h 70"/>
                <a:gd name="T12" fmla="*/ 6 w 72"/>
                <a:gd name="T13" fmla="*/ 16 h 70"/>
                <a:gd name="T14" fmla="*/ 4 w 72"/>
                <a:gd name="T15" fmla="*/ 22 h 70"/>
                <a:gd name="T16" fmla="*/ 2 w 72"/>
                <a:gd name="T17" fmla="*/ 28 h 70"/>
                <a:gd name="T18" fmla="*/ 0 w 72"/>
                <a:gd name="T19" fmla="*/ 34 h 70"/>
                <a:gd name="T20" fmla="*/ 0 w 72"/>
                <a:gd name="T21" fmla="*/ 34 h 70"/>
                <a:gd name="T22" fmla="*/ 2 w 72"/>
                <a:gd name="T23" fmla="*/ 42 h 70"/>
                <a:gd name="T24" fmla="*/ 4 w 72"/>
                <a:gd name="T25" fmla="*/ 48 h 70"/>
                <a:gd name="T26" fmla="*/ 6 w 72"/>
                <a:gd name="T27" fmla="*/ 54 h 70"/>
                <a:gd name="T28" fmla="*/ 10 w 72"/>
                <a:gd name="T29" fmla="*/ 60 h 70"/>
                <a:gd name="T30" fmla="*/ 16 w 72"/>
                <a:gd name="T31" fmla="*/ 64 h 70"/>
                <a:gd name="T32" fmla="*/ 22 w 72"/>
                <a:gd name="T33" fmla="*/ 66 h 70"/>
                <a:gd name="T34" fmla="*/ 28 w 72"/>
                <a:gd name="T35" fmla="*/ 68 h 70"/>
                <a:gd name="T36" fmla="*/ 36 w 72"/>
                <a:gd name="T37" fmla="*/ 70 h 70"/>
                <a:gd name="T38" fmla="*/ 36 w 72"/>
                <a:gd name="T39" fmla="*/ 70 h 70"/>
                <a:gd name="T40" fmla="*/ 44 w 72"/>
                <a:gd name="T41" fmla="*/ 68 h 70"/>
                <a:gd name="T42" fmla="*/ 50 w 72"/>
                <a:gd name="T43" fmla="*/ 66 h 70"/>
                <a:gd name="T44" fmla="*/ 56 w 72"/>
                <a:gd name="T45" fmla="*/ 64 h 70"/>
                <a:gd name="T46" fmla="*/ 62 w 72"/>
                <a:gd name="T47" fmla="*/ 60 h 70"/>
                <a:gd name="T48" fmla="*/ 66 w 72"/>
                <a:gd name="T49" fmla="*/ 54 h 70"/>
                <a:gd name="T50" fmla="*/ 68 w 72"/>
                <a:gd name="T51" fmla="*/ 48 h 70"/>
                <a:gd name="T52" fmla="*/ 70 w 72"/>
                <a:gd name="T53" fmla="*/ 42 h 70"/>
                <a:gd name="T54" fmla="*/ 72 w 72"/>
                <a:gd name="T55" fmla="*/ 34 h 70"/>
                <a:gd name="T56" fmla="*/ 72 w 72"/>
                <a:gd name="T57" fmla="*/ 34 h 70"/>
                <a:gd name="T58" fmla="*/ 70 w 72"/>
                <a:gd name="T59" fmla="*/ 28 h 70"/>
                <a:gd name="T60" fmla="*/ 68 w 72"/>
                <a:gd name="T61" fmla="*/ 22 h 70"/>
                <a:gd name="T62" fmla="*/ 66 w 72"/>
                <a:gd name="T63" fmla="*/ 16 h 70"/>
                <a:gd name="T64" fmla="*/ 62 w 72"/>
                <a:gd name="T65" fmla="*/ 10 h 70"/>
                <a:gd name="T66" fmla="*/ 56 w 72"/>
                <a:gd name="T67" fmla="*/ 6 h 70"/>
                <a:gd name="T68" fmla="*/ 50 w 72"/>
                <a:gd name="T69" fmla="*/ 2 h 70"/>
                <a:gd name="T70" fmla="*/ 44 w 72"/>
                <a:gd name="T71" fmla="*/ 0 h 70"/>
                <a:gd name="T72" fmla="*/ 36 w 72"/>
                <a:gd name="T73" fmla="*/ 0 h 70"/>
                <a:gd name="T74" fmla="*/ 36 w 72"/>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0">
                  <a:moveTo>
                    <a:pt x="36" y="0"/>
                  </a:moveTo>
                  <a:lnTo>
                    <a:pt x="36" y="0"/>
                  </a:lnTo>
                  <a:lnTo>
                    <a:pt x="28" y="0"/>
                  </a:lnTo>
                  <a:lnTo>
                    <a:pt x="22" y="2"/>
                  </a:lnTo>
                  <a:lnTo>
                    <a:pt x="16" y="6"/>
                  </a:lnTo>
                  <a:lnTo>
                    <a:pt x="10" y="10"/>
                  </a:lnTo>
                  <a:lnTo>
                    <a:pt x="6" y="16"/>
                  </a:lnTo>
                  <a:lnTo>
                    <a:pt x="4" y="22"/>
                  </a:lnTo>
                  <a:lnTo>
                    <a:pt x="2" y="28"/>
                  </a:lnTo>
                  <a:lnTo>
                    <a:pt x="0" y="34"/>
                  </a:lnTo>
                  <a:lnTo>
                    <a:pt x="0" y="34"/>
                  </a:lnTo>
                  <a:lnTo>
                    <a:pt x="2" y="42"/>
                  </a:lnTo>
                  <a:lnTo>
                    <a:pt x="4" y="48"/>
                  </a:lnTo>
                  <a:lnTo>
                    <a:pt x="6" y="54"/>
                  </a:lnTo>
                  <a:lnTo>
                    <a:pt x="10" y="60"/>
                  </a:lnTo>
                  <a:lnTo>
                    <a:pt x="16" y="64"/>
                  </a:lnTo>
                  <a:lnTo>
                    <a:pt x="22" y="66"/>
                  </a:lnTo>
                  <a:lnTo>
                    <a:pt x="28" y="68"/>
                  </a:lnTo>
                  <a:lnTo>
                    <a:pt x="36" y="70"/>
                  </a:lnTo>
                  <a:lnTo>
                    <a:pt x="36" y="70"/>
                  </a:lnTo>
                  <a:lnTo>
                    <a:pt x="44" y="68"/>
                  </a:lnTo>
                  <a:lnTo>
                    <a:pt x="50" y="66"/>
                  </a:lnTo>
                  <a:lnTo>
                    <a:pt x="56" y="64"/>
                  </a:lnTo>
                  <a:lnTo>
                    <a:pt x="62" y="60"/>
                  </a:lnTo>
                  <a:lnTo>
                    <a:pt x="66" y="54"/>
                  </a:lnTo>
                  <a:lnTo>
                    <a:pt x="68" y="48"/>
                  </a:lnTo>
                  <a:lnTo>
                    <a:pt x="70" y="42"/>
                  </a:lnTo>
                  <a:lnTo>
                    <a:pt x="72" y="34"/>
                  </a:lnTo>
                  <a:lnTo>
                    <a:pt x="72" y="34"/>
                  </a:lnTo>
                  <a:lnTo>
                    <a:pt x="70" y="28"/>
                  </a:lnTo>
                  <a:lnTo>
                    <a:pt x="68" y="22"/>
                  </a:lnTo>
                  <a:lnTo>
                    <a:pt x="66" y="16"/>
                  </a:lnTo>
                  <a:lnTo>
                    <a:pt x="62" y="10"/>
                  </a:lnTo>
                  <a:lnTo>
                    <a:pt x="56" y="6"/>
                  </a:lnTo>
                  <a:lnTo>
                    <a:pt x="50" y="2"/>
                  </a:lnTo>
                  <a:lnTo>
                    <a:pt x="44" y="0"/>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11"/>
          <p:cNvSpPr>
            <a:spLocks/>
          </p:cNvSpPr>
          <p:nvPr/>
        </p:nvSpPr>
        <p:spPr bwMode="auto">
          <a:xfrm>
            <a:off x="7316601" y="5137203"/>
            <a:ext cx="483327" cy="585080"/>
          </a:xfrm>
          <a:custGeom>
            <a:avLst/>
            <a:gdLst>
              <a:gd name="T0" fmla="*/ 180 w 190"/>
              <a:gd name="T1" fmla="*/ 6 h 230"/>
              <a:gd name="T2" fmla="*/ 166 w 190"/>
              <a:gd name="T3" fmla="*/ 0 h 230"/>
              <a:gd name="T4" fmla="*/ 164 w 190"/>
              <a:gd name="T5" fmla="*/ 0 h 230"/>
              <a:gd name="T6" fmla="*/ 166 w 190"/>
              <a:gd name="T7" fmla="*/ 4 h 230"/>
              <a:gd name="T8" fmla="*/ 154 w 190"/>
              <a:gd name="T9" fmla="*/ 20 h 230"/>
              <a:gd name="T10" fmla="*/ 154 w 190"/>
              <a:gd name="T11" fmla="*/ 20 h 230"/>
              <a:gd name="T12" fmla="*/ 154 w 190"/>
              <a:gd name="T13" fmla="*/ 20 h 230"/>
              <a:gd name="T14" fmla="*/ 154 w 190"/>
              <a:gd name="T15" fmla="*/ 20 h 230"/>
              <a:gd name="T16" fmla="*/ 154 w 190"/>
              <a:gd name="T17" fmla="*/ 20 h 230"/>
              <a:gd name="T18" fmla="*/ 154 w 190"/>
              <a:gd name="T19" fmla="*/ 20 h 230"/>
              <a:gd name="T20" fmla="*/ 152 w 190"/>
              <a:gd name="T21" fmla="*/ 22 h 230"/>
              <a:gd name="T22" fmla="*/ 152 w 190"/>
              <a:gd name="T23" fmla="*/ 22 h 230"/>
              <a:gd name="T24" fmla="*/ 152 w 190"/>
              <a:gd name="T25" fmla="*/ 22 h 230"/>
              <a:gd name="T26" fmla="*/ 152 w 190"/>
              <a:gd name="T27" fmla="*/ 22 h 230"/>
              <a:gd name="T28" fmla="*/ 150 w 190"/>
              <a:gd name="T29" fmla="*/ 24 h 230"/>
              <a:gd name="T30" fmla="*/ 150 w 190"/>
              <a:gd name="T31" fmla="*/ 24 h 230"/>
              <a:gd name="T32" fmla="*/ 148 w 190"/>
              <a:gd name="T33" fmla="*/ 24 h 230"/>
              <a:gd name="T34" fmla="*/ 148 w 190"/>
              <a:gd name="T35" fmla="*/ 24 h 230"/>
              <a:gd name="T36" fmla="*/ 148 w 190"/>
              <a:gd name="T37" fmla="*/ 24 h 230"/>
              <a:gd name="T38" fmla="*/ 148 w 190"/>
              <a:gd name="T39" fmla="*/ 24 h 230"/>
              <a:gd name="T40" fmla="*/ 146 w 190"/>
              <a:gd name="T41" fmla="*/ 24 h 230"/>
              <a:gd name="T42" fmla="*/ 146 w 190"/>
              <a:gd name="T43" fmla="*/ 24 h 230"/>
              <a:gd name="T44" fmla="*/ 122 w 190"/>
              <a:gd name="T45" fmla="*/ 52 h 230"/>
              <a:gd name="T46" fmla="*/ 114 w 190"/>
              <a:gd name="T47" fmla="*/ 48 h 230"/>
              <a:gd name="T48" fmla="*/ 114 w 190"/>
              <a:gd name="T49" fmla="*/ 48 h 230"/>
              <a:gd name="T50" fmla="*/ 116 w 190"/>
              <a:gd name="T51" fmla="*/ 52 h 230"/>
              <a:gd name="T52" fmla="*/ 26 w 190"/>
              <a:gd name="T53" fmla="*/ 164 h 230"/>
              <a:gd name="T54" fmla="*/ 26 w 190"/>
              <a:gd name="T55" fmla="*/ 164 h 230"/>
              <a:gd name="T56" fmla="*/ 26 w 190"/>
              <a:gd name="T57" fmla="*/ 164 h 230"/>
              <a:gd name="T58" fmla="*/ 26 w 190"/>
              <a:gd name="T59" fmla="*/ 164 h 230"/>
              <a:gd name="T60" fmla="*/ 28 w 190"/>
              <a:gd name="T61" fmla="*/ 168 h 230"/>
              <a:gd name="T62" fmla="*/ 30 w 190"/>
              <a:gd name="T63" fmla="*/ 182 h 230"/>
              <a:gd name="T64" fmla="*/ 26 w 190"/>
              <a:gd name="T65" fmla="*/ 178 h 230"/>
              <a:gd name="T66" fmla="*/ 22 w 190"/>
              <a:gd name="T67" fmla="*/ 178 h 230"/>
              <a:gd name="T68" fmla="*/ 0 w 190"/>
              <a:gd name="T69" fmla="*/ 222 h 230"/>
              <a:gd name="T70" fmla="*/ 8 w 190"/>
              <a:gd name="T71" fmla="*/ 230 h 230"/>
              <a:gd name="T72" fmla="*/ 42 w 190"/>
              <a:gd name="T73" fmla="*/ 196 h 230"/>
              <a:gd name="T74" fmla="*/ 46 w 190"/>
              <a:gd name="T75" fmla="*/ 198 h 230"/>
              <a:gd name="T76" fmla="*/ 46 w 190"/>
              <a:gd name="T77" fmla="*/ 194 h 230"/>
              <a:gd name="T78" fmla="*/ 42 w 190"/>
              <a:gd name="T79" fmla="*/ 190 h 230"/>
              <a:gd name="T80" fmla="*/ 46 w 190"/>
              <a:gd name="T81" fmla="*/ 184 h 230"/>
              <a:gd name="T82" fmla="*/ 58 w 190"/>
              <a:gd name="T83" fmla="*/ 188 h 230"/>
              <a:gd name="T84" fmla="*/ 58 w 190"/>
              <a:gd name="T85" fmla="*/ 190 h 230"/>
              <a:gd name="T86" fmla="*/ 130 w 190"/>
              <a:gd name="T87" fmla="*/ 100 h 230"/>
              <a:gd name="T88" fmla="*/ 148 w 190"/>
              <a:gd name="T89" fmla="*/ 78 h 230"/>
              <a:gd name="T90" fmla="*/ 152 w 190"/>
              <a:gd name="T91" fmla="*/ 80 h 230"/>
              <a:gd name="T92" fmla="*/ 154 w 190"/>
              <a:gd name="T93" fmla="*/ 80 h 230"/>
              <a:gd name="T94" fmla="*/ 152 w 190"/>
              <a:gd name="T95" fmla="*/ 76 h 230"/>
              <a:gd name="T96" fmla="*/ 172 w 190"/>
              <a:gd name="T97" fmla="*/ 44 h 230"/>
              <a:gd name="T98" fmla="*/ 170 w 190"/>
              <a:gd name="T99" fmla="*/ 40 h 230"/>
              <a:gd name="T100" fmla="*/ 170 w 190"/>
              <a:gd name="T101" fmla="*/ 40 h 230"/>
              <a:gd name="T102" fmla="*/ 170 w 190"/>
              <a:gd name="T103" fmla="*/ 38 h 230"/>
              <a:gd name="T104" fmla="*/ 174 w 190"/>
              <a:gd name="T105" fmla="*/ 34 h 230"/>
              <a:gd name="T106" fmla="*/ 186 w 190"/>
              <a:gd name="T107" fmla="*/ 18 h 230"/>
              <a:gd name="T108" fmla="*/ 190 w 190"/>
              <a:gd name="T109" fmla="*/ 20 h 230"/>
              <a:gd name="T110" fmla="*/ 190 w 190"/>
              <a:gd name="T111" fmla="*/ 18 h 230"/>
              <a:gd name="T112" fmla="*/ 180 w 190"/>
              <a:gd name="T113" fmla="*/ 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230">
                <a:moveTo>
                  <a:pt x="180" y="6"/>
                </a:moveTo>
                <a:lnTo>
                  <a:pt x="180" y="6"/>
                </a:lnTo>
                <a:lnTo>
                  <a:pt x="170" y="0"/>
                </a:lnTo>
                <a:lnTo>
                  <a:pt x="166" y="0"/>
                </a:lnTo>
                <a:lnTo>
                  <a:pt x="164" y="0"/>
                </a:lnTo>
                <a:lnTo>
                  <a:pt x="164" y="0"/>
                </a:lnTo>
                <a:lnTo>
                  <a:pt x="164" y="2"/>
                </a:lnTo>
                <a:lnTo>
                  <a:pt x="166" y="4"/>
                </a:lnTo>
                <a:lnTo>
                  <a:pt x="154" y="20"/>
                </a:lnTo>
                <a:lnTo>
                  <a:pt x="154" y="20"/>
                </a:lnTo>
                <a:lnTo>
                  <a:pt x="154" y="20"/>
                </a:lnTo>
                <a:lnTo>
                  <a:pt x="154" y="20"/>
                </a:lnTo>
                <a:lnTo>
                  <a:pt x="154" y="20"/>
                </a:lnTo>
                <a:lnTo>
                  <a:pt x="154" y="20"/>
                </a:lnTo>
                <a:lnTo>
                  <a:pt x="154" y="20"/>
                </a:lnTo>
                <a:lnTo>
                  <a:pt x="154" y="20"/>
                </a:lnTo>
                <a:lnTo>
                  <a:pt x="154" y="20"/>
                </a:lnTo>
                <a:lnTo>
                  <a:pt x="154" y="20"/>
                </a:lnTo>
                <a:lnTo>
                  <a:pt x="154" y="20"/>
                </a:lnTo>
                <a:lnTo>
                  <a:pt x="154" y="20"/>
                </a:lnTo>
                <a:lnTo>
                  <a:pt x="154" y="20"/>
                </a:lnTo>
                <a:lnTo>
                  <a:pt x="152" y="22"/>
                </a:lnTo>
                <a:lnTo>
                  <a:pt x="152" y="22"/>
                </a:lnTo>
                <a:lnTo>
                  <a:pt x="152" y="22"/>
                </a:lnTo>
                <a:lnTo>
                  <a:pt x="152" y="22"/>
                </a:lnTo>
                <a:lnTo>
                  <a:pt x="152" y="22"/>
                </a:lnTo>
                <a:lnTo>
                  <a:pt x="152" y="22"/>
                </a:lnTo>
                <a:lnTo>
                  <a:pt x="152" y="22"/>
                </a:lnTo>
                <a:lnTo>
                  <a:pt x="152" y="22"/>
                </a:lnTo>
                <a:lnTo>
                  <a:pt x="150" y="24"/>
                </a:lnTo>
                <a:lnTo>
                  <a:pt x="150" y="24"/>
                </a:lnTo>
                <a:lnTo>
                  <a:pt x="150" y="24"/>
                </a:lnTo>
                <a:lnTo>
                  <a:pt x="148" y="24"/>
                </a:lnTo>
                <a:lnTo>
                  <a:pt x="148" y="24"/>
                </a:lnTo>
                <a:lnTo>
                  <a:pt x="148" y="24"/>
                </a:lnTo>
                <a:lnTo>
                  <a:pt x="148" y="24"/>
                </a:lnTo>
                <a:lnTo>
                  <a:pt x="148" y="24"/>
                </a:lnTo>
                <a:lnTo>
                  <a:pt x="148" y="24"/>
                </a:lnTo>
                <a:lnTo>
                  <a:pt x="148" y="24"/>
                </a:lnTo>
                <a:lnTo>
                  <a:pt x="148" y="24"/>
                </a:lnTo>
                <a:lnTo>
                  <a:pt x="146" y="24"/>
                </a:lnTo>
                <a:lnTo>
                  <a:pt x="146" y="24"/>
                </a:lnTo>
                <a:lnTo>
                  <a:pt x="146" y="24"/>
                </a:lnTo>
                <a:lnTo>
                  <a:pt x="146" y="24"/>
                </a:lnTo>
                <a:lnTo>
                  <a:pt x="146" y="24"/>
                </a:lnTo>
                <a:lnTo>
                  <a:pt x="122" y="52"/>
                </a:lnTo>
                <a:lnTo>
                  <a:pt x="122" y="52"/>
                </a:lnTo>
                <a:lnTo>
                  <a:pt x="114" y="48"/>
                </a:lnTo>
                <a:lnTo>
                  <a:pt x="114" y="48"/>
                </a:lnTo>
                <a:lnTo>
                  <a:pt x="114" y="48"/>
                </a:lnTo>
                <a:lnTo>
                  <a:pt x="114" y="48"/>
                </a:lnTo>
                <a:lnTo>
                  <a:pt x="116" y="52"/>
                </a:lnTo>
                <a:lnTo>
                  <a:pt x="26" y="164"/>
                </a:lnTo>
                <a:lnTo>
                  <a:pt x="26" y="164"/>
                </a:lnTo>
                <a:lnTo>
                  <a:pt x="26" y="164"/>
                </a:lnTo>
                <a:lnTo>
                  <a:pt x="26" y="164"/>
                </a:lnTo>
                <a:lnTo>
                  <a:pt x="26" y="164"/>
                </a:lnTo>
                <a:lnTo>
                  <a:pt x="26" y="164"/>
                </a:lnTo>
                <a:lnTo>
                  <a:pt x="26" y="164"/>
                </a:lnTo>
                <a:lnTo>
                  <a:pt x="26" y="164"/>
                </a:lnTo>
                <a:lnTo>
                  <a:pt x="26" y="164"/>
                </a:lnTo>
                <a:lnTo>
                  <a:pt x="28" y="168"/>
                </a:lnTo>
                <a:lnTo>
                  <a:pt x="34" y="176"/>
                </a:lnTo>
                <a:lnTo>
                  <a:pt x="30" y="182"/>
                </a:lnTo>
                <a:lnTo>
                  <a:pt x="30" y="182"/>
                </a:lnTo>
                <a:lnTo>
                  <a:pt x="26" y="178"/>
                </a:lnTo>
                <a:lnTo>
                  <a:pt x="22" y="178"/>
                </a:lnTo>
                <a:lnTo>
                  <a:pt x="22" y="178"/>
                </a:lnTo>
                <a:lnTo>
                  <a:pt x="26" y="184"/>
                </a:lnTo>
                <a:lnTo>
                  <a:pt x="0" y="222"/>
                </a:lnTo>
                <a:lnTo>
                  <a:pt x="0" y="224"/>
                </a:lnTo>
                <a:lnTo>
                  <a:pt x="8" y="230"/>
                </a:lnTo>
                <a:lnTo>
                  <a:pt x="12" y="230"/>
                </a:lnTo>
                <a:lnTo>
                  <a:pt x="42" y="196"/>
                </a:lnTo>
                <a:lnTo>
                  <a:pt x="42" y="196"/>
                </a:lnTo>
                <a:lnTo>
                  <a:pt x="46" y="198"/>
                </a:lnTo>
                <a:lnTo>
                  <a:pt x="46" y="198"/>
                </a:lnTo>
                <a:lnTo>
                  <a:pt x="46" y="194"/>
                </a:lnTo>
                <a:lnTo>
                  <a:pt x="42" y="190"/>
                </a:lnTo>
                <a:lnTo>
                  <a:pt x="42" y="190"/>
                </a:lnTo>
                <a:lnTo>
                  <a:pt x="46" y="184"/>
                </a:lnTo>
                <a:lnTo>
                  <a:pt x="46" y="184"/>
                </a:lnTo>
                <a:lnTo>
                  <a:pt x="54" y="188"/>
                </a:lnTo>
                <a:lnTo>
                  <a:pt x="58" y="188"/>
                </a:lnTo>
                <a:lnTo>
                  <a:pt x="58" y="188"/>
                </a:lnTo>
                <a:lnTo>
                  <a:pt x="58" y="190"/>
                </a:lnTo>
                <a:lnTo>
                  <a:pt x="130" y="100"/>
                </a:lnTo>
                <a:lnTo>
                  <a:pt x="130" y="100"/>
                </a:lnTo>
                <a:lnTo>
                  <a:pt x="130" y="100"/>
                </a:lnTo>
                <a:lnTo>
                  <a:pt x="148" y="78"/>
                </a:lnTo>
                <a:lnTo>
                  <a:pt x="148" y="78"/>
                </a:lnTo>
                <a:lnTo>
                  <a:pt x="152" y="80"/>
                </a:lnTo>
                <a:lnTo>
                  <a:pt x="152" y="80"/>
                </a:lnTo>
                <a:lnTo>
                  <a:pt x="154" y="80"/>
                </a:lnTo>
                <a:lnTo>
                  <a:pt x="154" y="80"/>
                </a:lnTo>
                <a:lnTo>
                  <a:pt x="152" y="76"/>
                </a:lnTo>
                <a:lnTo>
                  <a:pt x="148" y="72"/>
                </a:lnTo>
                <a:lnTo>
                  <a:pt x="172" y="44"/>
                </a:lnTo>
                <a:lnTo>
                  <a:pt x="172" y="44"/>
                </a:lnTo>
                <a:lnTo>
                  <a:pt x="170" y="40"/>
                </a:lnTo>
                <a:lnTo>
                  <a:pt x="170" y="40"/>
                </a:lnTo>
                <a:lnTo>
                  <a:pt x="170" y="40"/>
                </a:lnTo>
                <a:lnTo>
                  <a:pt x="170" y="40"/>
                </a:lnTo>
                <a:lnTo>
                  <a:pt x="170" y="38"/>
                </a:lnTo>
                <a:lnTo>
                  <a:pt x="174" y="34"/>
                </a:lnTo>
                <a:lnTo>
                  <a:pt x="174" y="34"/>
                </a:lnTo>
                <a:lnTo>
                  <a:pt x="186" y="18"/>
                </a:lnTo>
                <a:lnTo>
                  <a:pt x="186" y="18"/>
                </a:lnTo>
                <a:lnTo>
                  <a:pt x="188" y="20"/>
                </a:lnTo>
                <a:lnTo>
                  <a:pt x="190" y="20"/>
                </a:lnTo>
                <a:lnTo>
                  <a:pt x="190" y="20"/>
                </a:lnTo>
                <a:lnTo>
                  <a:pt x="190" y="18"/>
                </a:lnTo>
                <a:lnTo>
                  <a:pt x="188" y="14"/>
                </a:lnTo>
                <a:lnTo>
                  <a:pt x="180" y="6"/>
                </a:lnTo>
                <a:lnTo>
                  <a:pt x="180"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2305426" y="3514166"/>
            <a:ext cx="812399" cy="720081"/>
          </a:xfrm>
          <a:custGeom>
            <a:avLst/>
            <a:gdLst>
              <a:gd name="T0" fmla="*/ 264 w 352"/>
              <a:gd name="T1" fmla="*/ 0 h 312"/>
              <a:gd name="T2" fmla="*/ 256 w 352"/>
              <a:gd name="T3" fmla="*/ 0 h 312"/>
              <a:gd name="T4" fmla="*/ 234 w 352"/>
              <a:gd name="T5" fmla="*/ 6 h 312"/>
              <a:gd name="T6" fmla="*/ 210 w 352"/>
              <a:gd name="T7" fmla="*/ 18 h 312"/>
              <a:gd name="T8" fmla="*/ 200 w 352"/>
              <a:gd name="T9" fmla="*/ 28 h 312"/>
              <a:gd name="T10" fmla="*/ 184 w 352"/>
              <a:gd name="T11" fmla="*/ 52 h 312"/>
              <a:gd name="T12" fmla="*/ 176 w 352"/>
              <a:gd name="T13" fmla="*/ 68 h 312"/>
              <a:gd name="T14" fmla="*/ 162 w 352"/>
              <a:gd name="T15" fmla="*/ 40 h 312"/>
              <a:gd name="T16" fmla="*/ 144 w 352"/>
              <a:gd name="T17" fmla="*/ 20 h 312"/>
              <a:gd name="T18" fmla="*/ 122 w 352"/>
              <a:gd name="T19" fmla="*/ 8 h 312"/>
              <a:gd name="T20" fmla="*/ 100 w 352"/>
              <a:gd name="T21" fmla="*/ 0 h 312"/>
              <a:gd name="T22" fmla="*/ 88 w 352"/>
              <a:gd name="T23" fmla="*/ 0 h 312"/>
              <a:gd name="T24" fmla="*/ 80 w 352"/>
              <a:gd name="T25" fmla="*/ 0 h 312"/>
              <a:gd name="T26" fmla="*/ 68 w 352"/>
              <a:gd name="T27" fmla="*/ 2 h 312"/>
              <a:gd name="T28" fmla="*/ 48 w 352"/>
              <a:gd name="T29" fmla="*/ 10 h 312"/>
              <a:gd name="T30" fmla="*/ 30 w 352"/>
              <a:gd name="T31" fmla="*/ 22 h 312"/>
              <a:gd name="T32" fmla="*/ 14 w 352"/>
              <a:gd name="T33" fmla="*/ 38 h 312"/>
              <a:gd name="T34" fmla="*/ 4 w 352"/>
              <a:gd name="T35" fmla="*/ 60 h 312"/>
              <a:gd name="T36" fmla="*/ 0 w 352"/>
              <a:gd name="T37" fmla="*/ 86 h 312"/>
              <a:gd name="T38" fmla="*/ 4 w 352"/>
              <a:gd name="T39" fmla="*/ 116 h 312"/>
              <a:gd name="T40" fmla="*/ 16 w 352"/>
              <a:gd name="T41" fmla="*/ 150 h 312"/>
              <a:gd name="T42" fmla="*/ 24 w 352"/>
              <a:gd name="T43" fmla="*/ 166 h 312"/>
              <a:gd name="T44" fmla="*/ 26 w 352"/>
              <a:gd name="T45" fmla="*/ 168 h 312"/>
              <a:gd name="T46" fmla="*/ 50 w 352"/>
              <a:gd name="T47" fmla="*/ 202 h 312"/>
              <a:gd name="T48" fmla="*/ 84 w 352"/>
              <a:gd name="T49" fmla="*/ 238 h 312"/>
              <a:gd name="T50" fmla="*/ 84 w 352"/>
              <a:gd name="T51" fmla="*/ 238 h 312"/>
              <a:gd name="T52" fmla="*/ 84 w 352"/>
              <a:gd name="T53" fmla="*/ 238 h 312"/>
              <a:gd name="T54" fmla="*/ 84 w 352"/>
              <a:gd name="T55" fmla="*/ 238 h 312"/>
              <a:gd name="T56" fmla="*/ 84 w 352"/>
              <a:gd name="T57" fmla="*/ 238 h 312"/>
              <a:gd name="T58" fmla="*/ 88 w 352"/>
              <a:gd name="T59" fmla="*/ 242 h 312"/>
              <a:gd name="T60" fmla="*/ 106 w 352"/>
              <a:gd name="T61" fmla="*/ 260 h 312"/>
              <a:gd name="T62" fmla="*/ 176 w 352"/>
              <a:gd name="T63" fmla="*/ 312 h 312"/>
              <a:gd name="T64" fmla="*/ 204 w 352"/>
              <a:gd name="T65" fmla="*/ 292 h 312"/>
              <a:gd name="T66" fmla="*/ 252 w 352"/>
              <a:gd name="T67" fmla="*/ 256 h 312"/>
              <a:gd name="T68" fmla="*/ 290 w 352"/>
              <a:gd name="T69" fmla="*/ 218 h 312"/>
              <a:gd name="T70" fmla="*/ 318 w 352"/>
              <a:gd name="T71" fmla="*/ 184 h 312"/>
              <a:gd name="T72" fmla="*/ 328 w 352"/>
              <a:gd name="T73" fmla="*/ 168 h 312"/>
              <a:gd name="T74" fmla="*/ 336 w 352"/>
              <a:gd name="T75" fmla="*/ 168 h 312"/>
              <a:gd name="T76" fmla="*/ 338 w 352"/>
              <a:gd name="T77" fmla="*/ 166 h 312"/>
              <a:gd name="T78" fmla="*/ 336 w 352"/>
              <a:gd name="T79" fmla="*/ 164 h 312"/>
              <a:gd name="T80" fmla="*/ 330 w 352"/>
              <a:gd name="T81" fmla="*/ 164 h 312"/>
              <a:gd name="T82" fmla="*/ 338 w 352"/>
              <a:gd name="T83" fmla="*/ 146 h 312"/>
              <a:gd name="T84" fmla="*/ 350 w 352"/>
              <a:gd name="T85" fmla="*/ 112 h 312"/>
              <a:gd name="T86" fmla="*/ 352 w 352"/>
              <a:gd name="T87" fmla="*/ 82 h 312"/>
              <a:gd name="T88" fmla="*/ 346 w 352"/>
              <a:gd name="T89" fmla="*/ 56 h 312"/>
              <a:gd name="T90" fmla="*/ 334 w 352"/>
              <a:gd name="T91" fmla="*/ 36 h 312"/>
              <a:gd name="T92" fmla="*/ 318 w 352"/>
              <a:gd name="T93" fmla="*/ 18 h 312"/>
              <a:gd name="T94" fmla="*/ 298 w 352"/>
              <a:gd name="T95" fmla="*/ 8 h 312"/>
              <a:gd name="T96" fmla="*/ 274 w 352"/>
              <a:gd name="T97" fmla="*/ 2 h 312"/>
              <a:gd name="T98" fmla="*/ 264 w 352"/>
              <a:gd name="T9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 h="312">
                <a:moveTo>
                  <a:pt x="264" y="0"/>
                </a:moveTo>
                <a:lnTo>
                  <a:pt x="264" y="0"/>
                </a:lnTo>
                <a:lnTo>
                  <a:pt x="256" y="0"/>
                </a:lnTo>
                <a:lnTo>
                  <a:pt x="256" y="0"/>
                </a:lnTo>
                <a:lnTo>
                  <a:pt x="244" y="2"/>
                </a:lnTo>
                <a:lnTo>
                  <a:pt x="234" y="6"/>
                </a:lnTo>
                <a:lnTo>
                  <a:pt x="222" y="10"/>
                </a:lnTo>
                <a:lnTo>
                  <a:pt x="210" y="18"/>
                </a:lnTo>
                <a:lnTo>
                  <a:pt x="210" y="18"/>
                </a:lnTo>
                <a:lnTo>
                  <a:pt x="200" y="28"/>
                </a:lnTo>
                <a:lnTo>
                  <a:pt x="192" y="38"/>
                </a:lnTo>
                <a:lnTo>
                  <a:pt x="184" y="52"/>
                </a:lnTo>
                <a:lnTo>
                  <a:pt x="176" y="68"/>
                </a:lnTo>
                <a:lnTo>
                  <a:pt x="176" y="68"/>
                </a:lnTo>
                <a:lnTo>
                  <a:pt x="170" y="52"/>
                </a:lnTo>
                <a:lnTo>
                  <a:pt x="162" y="40"/>
                </a:lnTo>
                <a:lnTo>
                  <a:pt x="154" y="30"/>
                </a:lnTo>
                <a:lnTo>
                  <a:pt x="144" y="20"/>
                </a:lnTo>
                <a:lnTo>
                  <a:pt x="134" y="12"/>
                </a:lnTo>
                <a:lnTo>
                  <a:pt x="122" y="8"/>
                </a:lnTo>
                <a:lnTo>
                  <a:pt x="112" y="4"/>
                </a:lnTo>
                <a:lnTo>
                  <a:pt x="100" y="0"/>
                </a:lnTo>
                <a:lnTo>
                  <a:pt x="100" y="0"/>
                </a:lnTo>
                <a:lnTo>
                  <a:pt x="88" y="0"/>
                </a:lnTo>
                <a:lnTo>
                  <a:pt x="88" y="0"/>
                </a:lnTo>
                <a:lnTo>
                  <a:pt x="80" y="0"/>
                </a:lnTo>
                <a:lnTo>
                  <a:pt x="80" y="0"/>
                </a:lnTo>
                <a:lnTo>
                  <a:pt x="68" y="2"/>
                </a:lnTo>
                <a:lnTo>
                  <a:pt x="58" y="4"/>
                </a:lnTo>
                <a:lnTo>
                  <a:pt x="48" y="10"/>
                </a:lnTo>
                <a:lnTo>
                  <a:pt x="38" y="14"/>
                </a:lnTo>
                <a:lnTo>
                  <a:pt x="30" y="22"/>
                </a:lnTo>
                <a:lnTo>
                  <a:pt x="22" y="30"/>
                </a:lnTo>
                <a:lnTo>
                  <a:pt x="14" y="38"/>
                </a:lnTo>
                <a:lnTo>
                  <a:pt x="8" y="50"/>
                </a:lnTo>
                <a:lnTo>
                  <a:pt x="4" y="60"/>
                </a:lnTo>
                <a:lnTo>
                  <a:pt x="2" y="74"/>
                </a:lnTo>
                <a:lnTo>
                  <a:pt x="0" y="86"/>
                </a:lnTo>
                <a:lnTo>
                  <a:pt x="2" y="102"/>
                </a:lnTo>
                <a:lnTo>
                  <a:pt x="4" y="116"/>
                </a:lnTo>
                <a:lnTo>
                  <a:pt x="8" y="132"/>
                </a:lnTo>
                <a:lnTo>
                  <a:pt x="16" y="150"/>
                </a:lnTo>
                <a:lnTo>
                  <a:pt x="24" y="166"/>
                </a:lnTo>
                <a:lnTo>
                  <a:pt x="24" y="166"/>
                </a:lnTo>
                <a:lnTo>
                  <a:pt x="26" y="168"/>
                </a:lnTo>
                <a:lnTo>
                  <a:pt x="26" y="168"/>
                </a:lnTo>
                <a:lnTo>
                  <a:pt x="36" y="184"/>
                </a:lnTo>
                <a:lnTo>
                  <a:pt x="50" y="202"/>
                </a:lnTo>
                <a:lnTo>
                  <a:pt x="66" y="220"/>
                </a:lnTo>
                <a:lnTo>
                  <a:pt x="84" y="238"/>
                </a:lnTo>
                <a:lnTo>
                  <a:pt x="84" y="238"/>
                </a:lnTo>
                <a:lnTo>
                  <a:pt x="84" y="238"/>
                </a:lnTo>
                <a:lnTo>
                  <a:pt x="84" y="238"/>
                </a:lnTo>
                <a:lnTo>
                  <a:pt x="84" y="238"/>
                </a:lnTo>
                <a:lnTo>
                  <a:pt x="84" y="238"/>
                </a:lnTo>
                <a:lnTo>
                  <a:pt x="84" y="238"/>
                </a:lnTo>
                <a:lnTo>
                  <a:pt x="84" y="238"/>
                </a:lnTo>
                <a:lnTo>
                  <a:pt x="84" y="238"/>
                </a:lnTo>
                <a:lnTo>
                  <a:pt x="88" y="242"/>
                </a:lnTo>
                <a:lnTo>
                  <a:pt x="88" y="242"/>
                </a:lnTo>
                <a:lnTo>
                  <a:pt x="88" y="242"/>
                </a:lnTo>
                <a:lnTo>
                  <a:pt x="106" y="260"/>
                </a:lnTo>
                <a:lnTo>
                  <a:pt x="128" y="276"/>
                </a:lnTo>
                <a:lnTo>
                  <a:pt x="176" y="312"/>
                </a:lnTo>
                <a:lnTo>
                  <a:pt x="176" y="312"/>
                </a:lnTo>
                <a:lnTo>
                  <a:pt x="204" y="292"/>
                </a:lnTo>
                <a:lnTo>
                  <a:pt x="230" y="274"/>
                </a:lnTo>
                <a:lnTo>
                  <a:pt x="252" y="256"/>
                </a:lnTo>
                <a:lnTo>
                  <a:pt x="272" y="236"/>
                </a:lnTo>
                <a:lnTo>
                  <a:pt x="290" y="218"/>
                </a:lnTo>
                <a:lnTo>
                  <a:pt x="304" y="202"/>
                </a:lnTo>
                <a:lnTo>
                  <a:pt x="318" y="184"/>
                </a:lnTo>
                <a:lnTo>
                  <a:pt x="328" y="168"/>
                </a:lnTo>
                <a:lnTo>
                  <a:pt x="328" y="168"/>
                </a:lnTo>
                <a:lnTo>
                  <a:pt x="336" y="168"/>
                </a:lnTo>
                <a:lnTo>
                  <a:pt x="336" y="168"/>
                </a:lnTo>
                <a:lnTo>
                  <a:pt x="338" y="168"/>
                </a:lnTo>
                <a:lnTo>
                  <a:pt x="338" y="166"/>
                </a:lnTo>
                <a:lnTo>
                  <a:pt x="338" y="164"/>
                </a:lnTo>
                <a:lnTo>
                  <a:pt x="336" y="164"/>
                </a:lnTo>
                <a:lnTo>
                  <a:pt x="336" y="164"/>
                </a:lnTo>
                <a:lnTo>
                  <a:pt x="330" y="164"/>
                </a:lnTo>
                <a:lnTo>
                  <a:pt x="330" y="164"/>
                </a:lnTo>
                <a:lnTo>
                  <a:pt x="338" y="146"/>
                </a:lnTo>
                <a:lnTo>
                  <a:pt x="346" y="130"/>
                </a:lnTo>
                <a:lnTo>
                  <a:pt x="350" y="112"/>
                </a:lnTo>
                <a:lnTo>
                  <a:pt x="352" y="98"/>
                </a:lnTo>
                <a:lnTo>
                  <a:pt x="352" y="82"/>
                </a:lnTo>
                <a:lnTo>
                  <a:pt x="350" y="70"/>
                </a:lnTo>
                <a:lnTo>
                  <a:pt x="346" y="56"/>
                </a:lnTo>
                <a:lnTo>
                  <a:pt x="340" y="46"/>
                </a:lnTo>
                <a:lnTo>
                  <a:pt x="334" y="36"/>
                </a:lnTo>
                <a:lnTo>
                  <a:pt x="326" y="26"/>
                </a:lnTo>
                <a:lnTo>
                  <a:pt x="318" y="18"/>
                </a:lnTo>
                <a:lnTo>
                  <a:pt x="308" y="12"/>
                </a:lnTo>
                <a:lnTo>
                  <a:pt x="298" y="8"/>
                </a:lnTo>
                <a:lnTo>
                  <a:pt x="286" y="4"/>
                </a:lnTo>
                <a:lnTo>
                  <a:pt x="274" y="2"/>
                </a:lnTo>
                <a:lnTo>
                  <a:pt x="264" y="0"/>
                </a:lnTo>
                <a:lnTo>
                  <a:pt x="26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noEditPoints="1"/>
          </p:cNvSpPr>
          <p:nvPr/>
        </p:nvSpPr>
        <p:spPr bwMode="auto">
          <a:xfrm>
            <a:off x="5784895" y="4998865"/>
            <a:ext cx="670255" cy="861756"/>
          </a:xfrm>
          <a:custGeom>
            <a:avLst/>
            <a:gdLst>
              <a:gd name="T0" fmla="*/ 236 w 238"/>
              <a:gd name="T1" fmla="*/ 186 h 306"/>
              <a:gd name="T2" fmla="*/ 228 w 238"/>
              <a:gd name="T3" fmla="*/ 162 h 306"/>
              <a:gd name="T4" fmla="*/ 188 w 238"/>
              <a:gd name="T5" fmla="*/ 180 h 306"/>
              <a:gd name="T6" fmla="*/ 184 w 238"/>
              <a:gd name="T7" fmla="*/ 216 h 306"/>
              <a:gd name="T8" fmla="*/ 170 w 238"/>
              <a:gd name="T9" fmla="*/ 236 h 306"/>
              <a:gd name="T10" fmla="*/ 138 w 238"/>
              <a:gd name="T11" fmla="*/ 266 h 306"/>
              <a:gd name="T12" fmla="*/ 88 w 238"/>
              <a:gd name="T13" fmla="*/ 276 h 306"/>
              <a:gd name="T14" fmla="*/ 54 w 238"/>
              <a:gd name="T15" fmla="*/ 256 h 306"/>
              <a:gd name="T16" fmla="*/ 62 w 238"/>
              <a:gd name="T17" fmla="*/ 214 h 306"/>
              <a:gd name="T18" fmla="*/ 74 w 238"/>
              <a:gd name="T19" fmla="*/ 218 h 306"/>
              <a:gd name="T20" fmla="*/ 106 w 238"/>
              <a:gd name="T21" fmla="*/ 236 h 306"/>
              <a:gd name="T22" fmla="*/ 154 w 238"/>
              <a:gd name="T23" fmla="*/ 226 h 306"/>
              <a:gd name="T24" fmla="*/ 168 w 238"/>
              <a:gd name="T25" fmla="*/ 162 h 306"/>
              <a:gd name="T26" fmla="*/ 156 w 238"/>
              <a:gd name="T27" fmla="*/ 98 h 306"/>
              <a:gd name="T28" fmla="*/ 172 w 238"/>
              <a:gd name="T29" fmla="*/ 68 h 306"/>
              <a:gd name="T30" fmla="*/ 184 w 238"/>
              <a:gd name="T31" fmla="*/ 54 h 306"/>
              <a:gd name="T32" fmla="*/ 210 w 238"/>
              <a:gd name="T33" fmla="*/ 42 h 306"/>
              <a:gd name="T34" fmla="*/ 200 w 238"/>
              <a:gd name="T35" fmla="*/ 4 h 306"/>
              <a:gd name="T36" fmla="*/ 162 w 238"/>
              <a:gd name="T37" fmla="*/ 12 h 306"/>
              <a:gd name="T38" fmla="*/ 162 w 238"/>
              <a:gd name="T39" fmla="*/ 40 h 306"/>
              <a:gd name="T40" fmla="*/ 152 w 238"/>
              <a:gd name="T41" fmla="*/ 56 h 306"/>
              <a:gd name="T42" fmla="*/ 150 w 238"/>
              <a:gd name="T43" fmla="*/ 86 h 306"/>
              <a:gd name="T44" fmla="*/ 158 w 238"/>
              <a:gd name="T45" fmla="*/ 166 h 306"/>
              <a:gd name="T46" fmla="*/ 150 w 238"/>
              <a:gd name="T47" fmla="*/ 218 h 306"/>
              <a:gd name="T48" fmla="*/ 108 w 238"/>
              <a:gd name="T49" fmla="*/ 230 h 306"/>
              <a:gd name="T50" fmla="*/ 78 w 238"/>
              <a:gd name="T51" fmla="*/ 206 h 306"/>
              <a:gd name="T52" fmla="*/ 128 w 238"/>
              <a:gd name="T53" fmla="*/ 208 h 306"/>
              <a:gd name="T54" fmla="*/ 142 w 238"/>
              <a:gd name="T55" fmla="*/ 192 h 306"/>
              <a:gd name="T56" fmla="*/ 144 w 238"/>
              <a:gd name="T57" fmla="*/ 176 h 306"/>
              <a:gd name="T58" fmla="*/ 144 w 238"/>
              <a:gd name="T59" fmla="*/ 80 h 306"/>
              <a:gd name="T60" fmla="*/ 142 w 238"/>
              <a:gd name="T61" fmla="*/ 72 h 306"/>
              <a:gd name="T62" fmla="*/ 12 w 238"/>
              <a:gd name="T63" fmla="*/ 70 h 306"/>
              <a:gd name="T64" fmla="*/ 4 w 238"/>
              <a:gd name="T65" fmla="*/ 72 h 306"/>
              <a:gd name="T66" fmla="*/ 0 w 238"/>
              <a:gd name="T67" fmla="*/ 88 h 306"/>
              <a:gd name="T68" fmla="*/ 0 w 238"/>
              <a:gd name="T69" fmla="*/ 186 h 306"/>
              <a:gd name="T70" fmla="*/ 0 w 238"/>
              <a:gd name="T71" fmla="*/ 194 h 306"/>
              <a:gd name="T72" fmla="*/ 8 w 238"/>
              <a:gd name="T73" fmla="*/ 202 h 306"/>
              <a:gd name="T74" fmla="*/ 54 w 238"/>
              <a:gd name="T75" fmla="*/ 208 h 306"/>
              <a:gd name="T76" fmla="*/ 44 w 238"/>
              <a:gd name="T77" fmla="*/ 234 h 306"/>
              <a:gd name="T78" fmla="*/ 58 w 238"/>
              <a:gd name="T79" fmla="*/ 270 h 306"/>
              <a:gd name="T80" fmla="*/ 118 w 238"/>
              <a:gd name="T81" fmla="*/ 280 h 306"/>
              <a:gd name="T82" fmla="*/ 156 w 238"/>
              <a:gd name="T83" fmla="*/ 274 h 306"/>
              <a:gd name="T84" fmla="*/ 184 w 238"/>
              <a:gd name="T85" fmla="*/ 304 h 306"/>
              <a:gd name="T86" fmla="*/ 212 w 238"/>
              <a:gd name="T87" fmla="*/ 290 h 306"/>
              <a:gd name="T88" fmla="*/ 198 w 238"/>
              <a:gd name="T89" fmla="*/ 264 h 306"/>
              <a:gd name="T90" fmla="*/ 164 w 238"/>
              <a:gd name="T91" fmla="*/ 260 h 306"/>
              <a:gd name="T92" fmla="*/ 194 w 238"/>
              <a:gd name="T93" fmla="*/ 222 h 306"/>
              <a:gd name="T94" fmla="*/ 208 w 238"/>
              <a:gd name="T95" fmla="*/ 224 h 306"/>
              <a:gd name="T96" fmla="*/ 206 w 238"/>
              <a:gd name="T97" fmla="*/ 286 h 306"/>
              <a:gd name="T98" fmla="*/ 198 w 238"/>
              <a:gd name="T99" fmla="*/ 298 h 306"/>
              <a:gd name="T100" fmla="*/ 166 w 238"/>
              <a:gd name="T101" fmla="*/ 286 h 306"/>
              <a:gd name="T102" fmla="*/ 182 w 238"/>
              <a:gd name="T103" fmla="*/ 264 h 306"/>
              <a:gd name="T104" fmla="*/ 206 w 238"/>
              <a:gd name="T105"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306">
                <a:moveTo>
                  <a:pt x="226" y="212"/>
                </a:moveTo>
                <a:lnTo>
                  <a:pt x="226" y="212"/>
                </a:lnTo>
                <a:lnTo>
                  <a:pt x="230" y="206"/>
                </a:lnTo>
                <a:lnTo>
                  <a:pt x="234" y="200"/>
                </a:lnTo>
                <a:lnTo>
                  <a:pt x="236" y="186"/>
                </a:lnTo>
                <a:lnTo>
                  <a:pt x="238" y="172"/>
                </a:lnTo>
                <a:lnTo>
                  <a:pt x="236" y="168"/>
                </a:lnTo>
                <a:lnTo>
                  <a:pt x="234" y="164"/>
                </a:lnTo>
                <a:lnTo>
                  <a:pt x="234" y="164"/>
                </a:lnTo>
                <a:lnTo>
                  <a:pt x="228" y="162"/>
                </a:lnTo>
                <a:lnTo>
                  <a:pt x="228" y="162"/>
                </a:lnTo>
                <a:lnTo>
                  <a:pt x="218" y="164"/>
                </a:lnTo>
                <a:lnTo>
                  <a:pt x="208" y="168"/>
                </a:lnTo>
                <a:lnTo>
                  <a:pt x="196" y="174"/>
                </a:lnTo>
                <a:lnTo>
                  <a:pt x="188" y="180"/>
                </a:lnTo>
                <a:lnTo>
                  <a:pt x="188" y="180"/>
                </a:lnTo>
                <a:lnTo>
                  <a:pt x="184" y="190"/>
                </a:lnTo>
                <a:lnTo>
                  <a:pt x="180" y="200"/>
                </a:lnTo>
                <a:lnTo>
                  <a:pt x="182" y="208"/>
                </a:lnTo>
                <a:lnTo>
                  <a:pt x="184" y="216"/>
                </a:lnTo>
                <a:lnTo>
                  <a:pt x="184" y="216"/>
                </a:lnTo>
                <a:lnTo>
                  <a:pt x="176" y="224"/>
                </a:lnTo>
                <a:lnTo>
                  <a:pt x="180" y="226"/>
                </a:lnTo>
                <a:lnTo>
                  <a:pt x="180" y="226"/>
                </a:lnTo>
                <a:lnTo>
                  <a:pt x="170" y="236"/>
                </a:lnTo>
                <a:lnTo>
                  <a:pt x="164" y="244"/>
                </a:lnTo>
                <a:lnTo>
                  <a:pt x="160" y="254"/>
                </a:lnTo>
                <a:lnTo>
                  <a:pt x="156" y="260"/>
                </a:lnTo>
                <a:lnTo>
                  <a:pt x="156" y="260"/>
                </a:lnTo>
                <a:lnTo>
                  <a:pt x="138" y="266"/>
                </a:lnTo>
                <a:lnTo>
                  <a:pt x="124" y="272"/>
                </a:lnTo>
                <a:lnTo>
                  <a:pt x="124" y="272"/>
                </a:lnTo>
                <a:lnTo>
                  <a:pt x="108" y="276"/>
                </a:lnTo>
                <a:lnTo>
                  <a:pt x="98" y="276"/>
                </a:lnTo>
                <a:lnTo>
                  <a:pt x="88" y="276"/>
                </a:lnTo>
                <a:lnTo>
                  <a:pt x="78" y="276"/>
                </a:lnTo>
                <a:lnTo>
                  <a:pt x="70" y="272"/>
                </a:lnTo>
                <a:lnTo>
                  <a:pt x="62" y="266"/>
                </a:lnTo>
                <a:lnTo>
                  <a:pt x="54" y="256"/>
                </a:lnTo>
                <a:lnTo>
                  <a:pt x="54" y="256"/>
                </a:lnTo>
                <a:lnTo>
                  <a:pt x="50" y="246"/>
                </a:lnTo>
                <a:lnTo>
                  <a:pt x="50" y="238"/>
                </a:lnTo>
                <a:lnTo>
                  <a:pt x="50" y="232"/>
                </a:lnTo>
                <a:lnTo>
                  <a:pt x="54" y="224"/>
                </a:lnTo>
                <a:lnTo>
                  <a:pt x="62" y="214"/>
                </a:lnTo>
                <a:lnTo>
                  <a:pt x="70" y="206"/>
                </a:lnTo>
                <a:lnTo>
                  <a:pt x="70" y="206"/>
                </a:lnTo>
                <a:lnTo>
                  <a:pt x="70" y="206"/>
                </a:lnTo>
                <a:lnTo>
                  <a:pt x="70" y="206"/>
                </a:lnTo>
                <a:lnTo>
                  <a:pt x="74" y="218"/>
                </a:lnTo>
                <a:lnTo>
                  <a:pt x="78" y="224"/>
                </a:lnTo>
                <a:lnTo>
                  <a:pt x="84" y="228"/>
                </a:lnTo>
                <a:lnTo>
                  <a:pt x="90" y="232"/>
                </a:lnTo>
                <a:lnTo>
                  <a:pt x="98" y="234"/>
                </a:lnTo>
                <a:lnTo>
                  <a:pt x="106" y="236"/>
                </a:lnTo>
                <a:lnTo>
                  <a:pt x="118" y="238"/>
                </a:lnTo>
                <a:lnTo>
                  <a:pt x="118" y="238"/>
                </a:lnTo>
                <a:lnTo>
                  <a:pt x="132" y="236"/>
                </a:lnTo>
                <a:lnTo>
                  <a:pt x="144" y="232"/>
                </a:lnTo>
                <a:lnTo>
                  <a:pt x="154" y="226"/>
                </a:lnTo>
                <a:lnTo>
                  <a:pt x="162" y="216"/>
                </a:lnTo>
                <a:lnTo>
                  <a:pt x="168" y="206"/>
                </a:lnTo>
                <a:lnTo>
                  <a:pt x="172" y="194"/>
                </a:lnTo>
                <a:lnTo>
                  <a:pt x="172" y="178"/>
                </a:lnTo>
                <a:lnTo>
                  <a:pt x="168" y="162"/>
                </a:lnTo>
                <a:lnTo>
                  <a:pt x="168" y="162"/>
                </a:lnTo>
                <a:lnTo>
                  <a:pt x="160" y="144"/>
                </a:lnTo>
                <a:lnTo>
                  <a:pt x="156" y="126"/>
                </a:lnTo>
                <a:lnTo>
                  <a:pt x="156" y="110"/>
                </a:lnTo>
                <a:lnTo>
                  <a:pt x="156" y="98"/>
                </a:lnTo>
                <a:lnTo>
                  <a:pt x="158" y="86"/>
                </a:lnTo>
                <a:lnTo>
                  <a:pt x="160" y="78"/>
                </a:lnTo>
                <a:lnTo>
                  <a:pt x="166" y="66"/>
                </a:lnTo>
                <a:lnTo>
                  <a:pt x="166" y="66"/>
                </a:lnTo>
                <a:lnTo>
                  <a:pt x="172" y="68"/>
                </a:lnTo>
                <a:lnTo>
                  <a:pt x="174" y="68"/>
                </a:lnTo>
                <a:lnTo>
                  <a:pt x="176" y="68"/>
                </a:lnTo>
                <a:lnTo>
                  <a:pt x="176" y="68"/>
                </a:lnTo>
                <a:lnTo>
                  <a:pt x="176" y="68"/>
                </a:lnTo>
                <a:lnTo>
                  <a:pt x="184" y="54"/>
                </a:lnTo>
                <a:lnTo>
                  <a:pt x="184" y="54"/>
                </a:lnTo>
                <a:lnTo>
                  <a:pt x="192" y="54"/>
                </a:lnTo>
                <a:lnTo>
                  <a:pt x="198" y="52"/>
                </a:lnTo>
                <a:lnTo>
                  <a:pt x="204" y="48"/>
                </a:lnTo>
                <a:lnTo>
                  <a:pt x="210" y="42"/>
                </a:lnTo>
                <a:lnTo>
                  <a:pt x="210" y="42"/>
                </a:lnTo>
                <a:lnTo>
                  <a:pt x="214" y="32"/>
                </a:lnTo>
                <a:lnTo>
                  <a:pt x="212" y="20"/>
                </a:lnTo>
                <a:lnTo>
                  <a:pt x="208" y="12"/>
                </a:lnTo>
                <a:lnTo>
                  <a:pt x="200" y="4"/>
                </a:lnTo>
                <a:lnTo>
                  <a:pt x="200" y="4"/>
                </a:lnTo>
                <a:lnTo>
                  <a:pt x="190" y="0"/>
                </a:lnTo>
                <a:lnTo>
                  <a:pt x="178" y="0"/>
                </a:lnTo>
                <a:lnTo>
                  <a:pt x="168" y="4"/>
                </a:lnTo>
                <a:lnTo>
                  <a:pt x="162" y="12"/>
                </a:lnTo>
                <a:lnTo>
                  <a:pt x="162" y="12"/>
                </a:lnTo>
                <a:lnTo>
                  <a:pt x="158" y="20"/>
                </a:lnTo>
                <a:lnTo>
                  <a:pt x="158" y="26"/>
                </a:lnTo>
                <a:lnTo>
                  <a:pt x="158" y="34"/>
                </a:lnTo>
                <a:lnTo>
                  <a:pt x="162" y="40"/>
                </a:lnTo>
                <a:lnTo>
                  <a:pt x="154" y="54"/>
                </a:lnTo>
                <a:lnTo>
                  <a:pt x="154" y="54"/>
                </a:lnTo>
                <a:lnTo>
                  <a:pt x="154" y="54"/>
                </a:lnTo>
                <a:lnTo>
                  <a:pt x="152" y="56"/>
                </a:lnTo>
                <a:lnTo>
                  <a:pt x="152" y="56"/>
                </a:lnTo>
                <a:lnTo>
                  <a:pt x="154" y="58"/>
                </a:lnTo>
                <a:lnTo>
                  <a:pt x="158" y="62"/>
                </a:lnTo>
                <a:lnTo>
                  <a:pt x="158" y="62"/>
                </a:lnTo>
                <a:lnTo>
                  <a:pt x="152" y="72"/>
                </a:lnTo>
                <a:lnTo>
                  <a:pt x="150" y="86"/>
                </a:lnTo>
                <a:lnTo>
                  <a:pt x="148" y="100"/>
                </a:lnTo>
                <a:lnTo>
                  <a:pt x="148" y="114"/>
                </a:lnTo>
                <a:lnTo>
                  <a:pt x="152" y="142"/>
                </a:lnTo>
                <a:lnTo>
                  <a:pt x="158" y="166"/>
                </a:lnTo>
                <a:lnTo>
                  <a:pt x="158" y="166"/>
                </a:lnTo>
                <a:lnTo>
                  <a:pt x="160" y="178"/>
                </a:lnTo>
                <a:lnTo>
                  <a:pt x="162" y="190"/>
                </a:lnTo>
                <a:lnTo>
                  <a:pt x="160" y="200"/>
                </a:lnTo>
                <a:lnTo>
                  <a:pt x="156" y="210"/>
                </a:lnTo>
                <a:lnTo>
                  <a:pt x="150" y="218"/>
                </a:lnTo>
                <a:lnTo>
                  <a:pt x="142" y="224"/>
                </a:lnTo>
                <a:lnTo>
                  <a:pt x="130" y="230"/>
                </a:lnTo>
                <a:lnTo>
                  <a:pt x="118" y="230"/>
                </a:lnTo>
                <a:lnTo>
                  <a:pt x="118" y="230"/>
                </a:lnTo>
                <a:lnTo>
                  <a:pt x="108" y="230"/>
                </a:lnTo>
                <a:lnTo>
                  <a:pt x="100" y="228"/>
                </a:lnTo>
                <a:lnTo>
                  <a:pt x="94" y="226"/>
                </a:lnTo>
                <a:lnTo>
                  <a:pt x="88" y="222"/>
                </a:lnTo>
                <a:lnTo>
                  <a:pt x="82" y="214"/>
                </a:lnTo>
                <a:lnTo>
                  <a:pt x="78" y="206"/>
                </a:lnTo>
                <a:lnTo>
                  <a:pt x="78" y="206"/>
                </a:lnTo>
                <a:lnTo>
                  <a:pt x="110" y="210"/>
                </a:lnTo>
                <a:lnTo>
                  <a:pt x="110" y="210"/>
                </a:lnTo>
                <a:lnTo>
                  <a:pt x="120" y="210"/>
                </a:lnTo>
                <a:lnTo>
                  <a:pt x="128" y="208"/>
                </a:lnTo>
                <a:lnTo>
                  <a:pt x="134" y="206"/>
                </a:lnTo>
                <a:lnTo>
                  <a:pt x="138" y="202"/>
                </a:lnTo>
                <a:lnTo>
                  <a:pt x="142" y="196"/>
                </a:lnTo>
                <a:lnTo>
                  <a:pt x="142" y="192"/>
                </a:lnTo>
                <a:lnTo>
                  <a:pt x="142" y="192"/>
                </a:lnTo>
                <a:lnTo>
                  <a:pt x="144" y="186"/>
                </a:lnTo>
                <a:lnTo>
                  <a:pt x="144" y="186"/>
                </a:lnTo>
                <a:lnTo>
                  <a:pt x="144" y="176"/>
                </a:lnTo>
                <a:lnTo>
                  <a:pt x="144" y="176"/>
                </a:lnTo>
                <a:lnTo>
                  <a:pt x="144" y="176"/>
                </a:lnTo>
                <a:lnTo>
                  <a:pt x="144" y="94"/>
                </a:lnTo>
                <a:lnTo>
                  <a:pt x="144" y="94"/>
                </a:lnTo>
                <a:lnTo>
                  <a:pt x="144" y="94"/>
                </a:lnTo>
                <a:lnTo>
                  <a:pt x="144" y="80"/>
                </a:lnTo>
                <a:lnTo>
                  <a:pt x="144" y="80"/>
                </a:lnTo>
                <a:lnTo>
                  <a:pt x="144" y="80"/>
                </a:lnTo>
                <a:lnTo>
                  <a:pt x="144" y="76"/>
                </a:lnTo>
                <a:lnTo>
                  <a:pt x="140" y="72"/>
                </a:lnTo>
                <a:lnTo>
                  <a:pt x="142" y="72"/>
                </a:lnTo>
                <a:lnTo>
                  <a:pt x="142" y="72"/>
                </a:lnTo>
                <a:lnTo>
                  <a:pt x="140" y="72"/>
                </a:lnTo>
                <a:lnTo>
                  <a:pt x="140" y="72"/>
                </a:lnTo>
                <a:lnTo>
                  <a:pt x="134" y="70"/>
                </a:lnTo>
                <a:lnTo>
                  <a:pt x="12" y="70"/>
                </a:lnTo>
                <a:lnTo>
                  <a:pt x="12" y="70"/>
                </a:lnTo>
                <a:lnTo>
                  <a:pt x="4" y="72"/>
                </a:lnTo>
                <a:lnTo>
                  <a:pt x="4" y="72"/>
                </a:lnTo>
                <a:lnTo>
                  <a:pt x="4" y="72"/>
                </a:lnTo>
                <a:lnTo>
                  <a:pt x="4" y="72"/>
                </a:lnTo>
                <a:lnTo>
                  <a:pt x="4" y="72"/>
                </a:lnTo>
                <a:lnTo>
                  <a:pt x="2" y="76"/>
                </a:lnTo>
                <a:lnTo>
                  <a:pt x="0" y="80"/>
                </a:lnTo>
                <a:lnTo>
                  <a:pt x="0" y="80"/>
                </a:lnTo>
                <a:lnTo>
                  <a:pt x="0" y="86"/>
                </a:lnTo>
                <a:lnTo>
                  <a:pt x="0" y="88"/>
                </a:lnTo>
                <a:lnTo>
                  <a:pt x="0" y="182"/>
                </a:lnTo>
                <a:lnTo>
                  <a:pt x="0" y="182"/>
                </a:lnTo>
                <a:lnTo>
                  <a:pt x="0" y="186"/>
                </a:lnTo>
                <a:lnTo>
                  <a:pt x="0" y="186"/>
                </a:lnTo>
                <a:lnTo>
                  <a:pt x="0" y="186"/>
                </a:lnTo>
                <a:lnTo>
                  <a:pt x="0" y="190"/>
                </a:lnTo>
                <a:lnTo>
                  <a:pt x="0" y="190"/>
                </a:lnTo>
                <a:lnTo>
                  <a:pt x="0" y="190"/>
                </a:lnTo>
                <a:lnTo>
                  <a:pt x="2" y="194"/>
                </a:lnTo>
                <a:lnTo>
                  <a:pt x="0" y="194"/>
                </a:lnTo>
                <a:lnTo>
                  <a:pt x="0" y="194"/>
                </a:lnTo>
                <a:lnTo>
                  <a:pt x="2" y="194"/>
                </a:lnTo>
                <a:lnTo>
                  <a:pt x="2" y="194"/>
                </a:lnTo>
                <a:lnTo>
                  <a:pt x="4" y="200"/>
                </a:lnTo>
                <a:lnTo>
                  <a:pt x="8" y="202"/>
                </a:lnTo>
                <a:lnTo>
                  <a:pt x="14" y="206"/>
                </a:lnTo>
                <a:lnTo>
                  <a:pt x="22" y="208"/>
                </a:lnTo>
                <a:lnTo>
                  <a:pt x="38" y="210"/>
                </a:lnTo>
                <a:lnTo>
                  <a:pt x="54" y="208"/>
                </a:lnTo>
                <a:lnTo>
                  <a:pt x="54" y="208"/>
                </a:lnTo>
                <a:lnTo>
                  <a:pt x="58" y="208"/>
                </a:lnTo>
                <a:lnTo>
                  <a:pt x="58" y="208"/>
                </a:lnTo>
                <a:lnTo>
                  <a:pt x="50" y="216"/>
                </a:lnTo>
                <a:lnTo>
                  <a:pt x="44" y="228"/>
                </a:lnTo>
                <a:lnTo>
                  <a:pt x="44" y="234"/>
                </a:lnTo>
                <a:lnTo>
                  <a:pt x="44" y="242"/>
                </a:lnTo>
                <a:lnTo>
                  <a:pt x="44" y="248"/>
                </a:lnTo>
                <a:lnTo>
                  <a:pt x="48" y="258"/>
                </a:lnTo>
                <a:lnTo>
                  <a:pt x="48" y="258"/>
                </a:lnTo>
                <a:lnTo>
                  <a:pt x="58" y="270"/>
                </a:lnTo>
                <a:lnTo>
                  <a:pt x="68" y="278"/>
                </a:lnTo>
                <a:lnTo>
                  <a:pt x="78" y="282"/>
                </a:lnTo>
                <a:lnTo>
                  <a:pt x="90" y="284"/>
                </a:lnTo>
                <a:lnTo>
                  <a:pt x="104" y="282"/>
                </a:lnTo>
                <a:lnTo>
                  <a:pt x="118" y="280"/>
                </a:lnTo>
                <a:lnTo>
                  <a:pt x="148" y="270"/>
                </a:lnTo>
                <a:lnTo>
                  <a:pt x="148" y="270"/>
                </a:lnTo>
                <a:lnTo>
                  <a:pt x="156" y="266"/>
                </a:lnTo>
                <a:lnTo>
                  <a:pt x="156" y="266"/>
                </a:lnTo>
                <a:lnTo>
                  <a:pt x="156" y="274"/>
                </a:lnTo>
                <a:lnTo>
                  <a:pt x="156" y="282"/>
                </a:lnTo>
                <a:lnTo>
                  <a:pt x="160" y="288"/>
                </a:lnTo>
                <a:lnTo>
                  <a:pt x="162" y="292"/>
                </a:lnTo>
                <a:lnTo>
                  <a:pt x="172" y="300"/>
                </a:lnTo>
                <a:lnTo>
                  <a:pt x="184" y="304"/>
                </a:lnTo>
                <a:lnTo>
                  <a:pt x="194" y="306"/>
                </a:lnTo>
                <a:lnTo>
                  <a:pt x="204" y="302"/>
                </a:lnTo>
                <a:lnTo>
                  <a:pt x="208" y="300"/>
                </a:lnTo>
                <a:lnTo>
                  <a:pt x="210" y="296"/>
                </a:lnTo>
                <a:lnTo>
                  <a:pt x="212" y="290"/>
                </a:lnTo>
                <a:lnTo>
                  <a:pt x="210" y="284"/>
                </a:lnTo>
                <a:lnTo>
                  <a:pt x="210" y="284"/>
                </a:lnTo>
                <a:lnTo>
                  <a:pt x="208" y="276"/>
                </a:lnTo>
                <a:lnTo>
                  <a:pt x="204" y="270"/>
                </a:lnTo>
                <a:lnTo>
                  <a:pt x="198" y="264"/>
                </a:lnTo>
                <a:lnTo>
                  <a:pt x="194" y="262"/>
                </a:lnTo>
                <a:lnTo>
                  <a:pt x="186" y="260"/>
                </a:lnTo>
                <a:lnTo>
                  <a:pt x="180" y="258"/>
                </a:lnTo>
                <a:lnTo>
                  <a:pt x="164" y="260"/>
                </a:lnTo>
                <a:lnTo>
                  <a:pt x="164" y="260"/>
                </a:lnTo>
                <a:lnTo>
                  <a:pt x="168" y="252"/>
                </a:lnTo>
                <a:lnTo>
                  <a:pt x="174" y="244"/>
                </a:lnTo>
                <a:lnTo>
                  <a:pt x="184" y="230"/>
                </a:lnTo>
                <a:lnTo>
                  <a:pt x="186" y="232"/>
                </a:lnTo>
                <a:lnTo>
                  <a:pt x="194" y="222"/>
                </a:lnTo>
                <a:lnTo>
                  <a:pt x="192" y="222"/>
                </a:lnTo>
                <a:lnTo>
                  <a:pt x="192" y="222"/>
                </a:lnTo>
                <a:lnTo>
                  <a:pt x="202" y="224"/>
                </a:lnTo>
                <a:lnTo>
                  <a:pt x="202" y="224"/>
                </a:lnTo>
                <a:lnTo>
                  <a:pt x="208" y="224"/>
                </a:lnTo>
                <a:lnTo>
                  <a:pt x="214" y="220"/>
                </a:lnTo>
                <a:lnTo>
                  <a:pt x="222" y="216"/>
                </a:lnTo>
                <a:lnTo>
                  <a:pt x="226" y="212"/>
                </a:lnTo>
                <a:lnTo>
                  <a:pt x="226" y="212"/>
                </a:lnTo>
                <a:close/>
                <a:moveTo>
                  <a:pt x="206" y="286"/>
                </a:moveTo>
                <a:lnTo>
                  <a:pt x="206" y="286"/>
                </a:lnTo>
                <a:lnTo>
                  <a:pt x="206" y="290"/>
                </a:lnTo>
                <a:lnTo>
                  <a:pt x="204" y="294"/>
                </a:lnTo>
                <a:lnTo>
                  <a:pt x="202" y="296"/>
                </a:lnTo>
                <a:lnTo>
                  <a:pt x="198" y="298"/>
                </a:lnTo>
                <a:lnTo>
                  <a:pt x="190" y="300"/>
                </a:lnTo>
                <a:lnTo>
                  <a:pt x="180" y="298"/>
                </a:lnTo>
                <a:lnTo>
                  <a:pt x="180" y="298"/>
                </a:lnTo>
                <a:lnTo>
                  <a:pt x="172" y="294"/>
                </a:lnTo>
                <a:lnTo>
                  <a:pt x="166" y="286"/>
                </a:lnTo>
                <a:lnTo>
                  <a:pt x="162" y="276"/>
                </a:lnTo>
                <a:lnTo>
                  <a:pt x="162" y="266"/>
                </a:lnTo>
                <a:lnTo>
                  <a:pt x="162" y="266"/>
                </a:lnTo>
                <a:lnTo>
                  <a:pt x="172" y="264"/>
                </a:lnTo>
                <a:lnTo>
                  <a:pt x="182" y="264"/>
                </a:lnTo>
                <a:lnTo>
                  <a:pt x="188" y="266"/>
                </a:lnTo>
                <a:lnTo>
                  <a:pt x="194" y="268"/>
                </a:lnTo>
                <a:lnTo>
                  <a:pt x="198" y="272"/>
                </a:lnTo>
                <a:lnTo>
                  <a:pt x="202" y="276"/>
                </a:lnTo>
                <a:lnTo>
                  <a:pt x="206" y="286"/>
                </a:lnTo>
                <a:lnTo>
                  <a:pt x="206" y="28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4168520" y="2077503"/>
            <a:ext cx="659599" cy="646914"/>
          </a:xfrm>
          <a:custGeom>
            <a:avLst/>
            <a:gdLst>
              <a:gd name="T0" fmla="*/ 312 w 312"/>
              <a:gd name="T1" fmla="*/ 122 h 306"/>
              <a:gd name="T2" fmla="*/ 188 w 312"/>
              <a:gd name="T3" fmla="*/ 122 h 306"/>
              <a:gd name="T4" fmla="*/ 188 w 312"/>
              <a:gd name="T5" fmla="*/ 0 h 306"/>
              <a:gd name="T6" fmla="*/ 124 w 312"/>
              <a:gd name="T7" fmla="*/ 0 h 306"/>
              <a:gd name="T8" fmla="*/ 124 w 312"/>
              <a:gd name="T9" fmla="*/ 122 h 306"/>
              <a:gd name="T10" fmla="*/ 0 w 312"/>
              <a:gd name="T11" fmla="*/ 122 h 306"/>
              <a:gd name="T12" fmla="*/ 0 w 312"/>
              <a:gd name="T13" fmla="*/ 184 h 306"/>
              <a:gd name="T14" fmla="*/ 124 w 312"/>
              <a:gd name="T15" fmla="*/ 184 h 306"/>
              <a:gd name="T16" fmla="*/ 124 w 312"/>
              <a:gd name="T17" fmla="*/ 306 h 306"/>
              <a:gd name="T18" fmla="*/ 188 w 312"/>
              <a:gd name="T19" fmla="*/ 306 h 306"/>
              <a:gd name="T20" fmla="*/ 188 w 312"/>
              <a:gd name="T21" fmla="*/ 184 h 306"/>
              <a:gd name="T22" fmla="*/ 312 w 312"/>
              <a:gd name="T23" fmla="*/ 184 h 306"/>
              <a:gd name="T24" fmla="*/ 312 w 312"/>
              <a:gd name="T25" fmla="*/ 12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2" h="306">
                <a:moveTo>
                  <a:pt x="312" y="122"/>
                </a:moveTo>
                <a:lnTo>
                  <a:pt x="188" y="122"/>
                </a:lnTo>
                <a:lnTo>
                  <a:pt x="188" y="0"/>
                </a:lnTo>
                <a:lnTo>
                  <a:pt x="124" y="0"/>
                </a:lnTo>
                <a:lnTo>
                  <a:pt x="124" y="122"/>
                </a:lnTo>
                <a:lnTo>
                  <a:pt x="0" y="122"/>
                </a:lnTo>
                <a:lnTo>
                  <a:pt x="0" y="184"/>
                </a:lnTo>
                <a:lnTo>
                  <a:pt x="124" y="184"/>
                </a:lnTo>
                <a:lnTo>
                  <a:pt x="124" y="306"/>
                </a:lnTo>
                <a:lnTo>
                  <a:pt x="188" y="306"/>
                </a:lnTo>
                <a:lnTo>
                  <a:pt x="188" y="184"/>
                </a:lnTo>
                <a:lnTo>
                  <a:pt x="312" y="184"/>
                </a:lnTo>
                <a:lnTo>
                  <a:pt x="312" y="12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2462162" y="2098644"/>
            <a:ext cx="498927" cy="604632"/>
          </a:xfrm>
          <a:custGeom>
            <a:avLst/>
            <a:gdLst>
              <a:gd name="T0" fmla="*/ 172 w 236"/>
              <a:gd name="T1" fmla="*/ 286 h 286"/>
              <a:gd name="T2" fmla="*/ 176 w 236"/>
              <a:gd name="T3" fmla="*/ 286 h 286"/>
              <a:gd name="T4" fmla="*/ 186 w 236"/>
              <a:gd name="T5" fmla="*/ 278 h 286"/>
              <a:gd name="T6" fmla="*/ 194 w 236"/>
              <a:gd name="T7" fmla="*/ 262 h 286"/>
              <a:gd name="T8" fmla="*/ 202 w 236"/>
              <a:gd name="T9" fmla="*/ 212 h 286"/>
              <a:gd name="T10" fmla="*/ 208 w 236"/>
              <a:gd name="T11" fmla="*/ 122 h 286"/>
              <a:gd name="T12" fmla="*/ 210 w 236"/>
              <a:gd name="T13" fmla="*/ 116 h 286"/>
              <a:gd name="T14" fmla="*/ 228 w 236"/>
              <a:gd name="T15" fmla="*/ 82 h 286"/>
              <a:gd name="T16" fmla="*/ 236 w 236"/>
              <a:gd name="T17" fmla="*/ 54 h 286"/>
              <a:gd name="T18" fmla="*/ 232 w 236"/>
              <a:gd name="T19" fmla="*/ 32 h 286"/>
              <a:gd name="T20" fmla="*/ 230 w 236"/>
              <a:gd name="T21" fmla="*/ 26 h 286"/>
              <a:gd name="T22" fmla="*/ 210 w 236"/>
              <a:gd name="T23" fmla="*/ 6 h 286"/>
              <a:gd name="T24" fmla="*/ 188 w 236"/>
              <a:gd name="T25" fmla="*/ 0 h 286"/>
              <a:gd name="T26" fmla="*/ 186 w 236"/>
              <a:gd name="T27" fmla="*/ 0 h 286"/>
              <a:gd name="T28" fmla="*/ 174 w 236"/>
              <a:gd name="T29" fmla="*/ 0 h 286"/>
              <a:gd name="T30" fmla="*/ 156 w 236"/>
              <a:gd name="T31" fmla="*/ 8 h 286"/>
              <a:gd name="T32" fmla="*/ 148 w 236"/>
              <a:gd name="T33" fmla="*/ 16 h 286"/>
              <a:gd name="T34" fmla="*/ 136 w 236"/>
              <a:gd name="T35" fmla="*/ 22 h 286"/>
              <a:gd name="T36" fmla="*/ 126 w 236"/>
              <a:gd name="T37" fmla="*/ 26 h 286"/>
              <a:gd name="T38" fmla="*/ 122 w 236"/>
              <a:gd name="T39" fmla="*/ 26 h 286"/>
              <a:gd name="T40" fmla="*/ 98 w 236"/>
              <a:gd name="T41" fmla="*/ 20 h 286"/>
              <a:gd name="T42" fmla="*/ 88 w 236"/>
              <a:gd name="T43" fmla="*/ 14 h 286"/>
              <a:gd name="T44" fmla="*/ 66 w 236"/>
              <a:gd name="T45" fmla="*/ 2 h 286"/>
              <a:gd name="T46" fmla="*/ 54 w 236"/>
              <a:gd name="T47" fmla="*/ 0 h 286"/>
              <a:gd name="T48" fmla="*/ 50 w 236"/>
              <a:gd name="T49" fmla="*/ 0 h 286"/>
              <a:gd name="T50" fmla="*/ 32 w 236"/>
              <a:gd name="T51" fmla="*/ 4 h 286"/>
              <a:gd name="T52" fmla="*/ 12 w 236"/>
              <a:gd name="T53" fmla="*/ 18 h 286"/>
              <a:gd name="T54" fmla="*/ 6 w 236"/>
              <a:gd name="T55" fmla="*/ 24 h 286"/>
              <a:gd name="T56" fmla="*/ 0 w 236"/>
              <a:gd name="T57" fmla="*/ 40 h 286"/>
              <a:gd name="T58" fmla="*/ 0 w 236"/>
              <a:gd name="T59" fmla="*/ 48 h 286"/>
              <a:gd name="T60" fmla="*/ 4 w 236"/>
              <a:gd name="T61" fmla="*/ 70 h 286"/>
              <a:gd name="T62" fmla="*/ 26 w 236"/>
              <a:gd name="T63" fmla="*/ 120 h 286"/>
              <a:gd name="T64" fmla="*/ 30 w 236"/>
              <a:gd name="T65" fmla="*/ 132 h 286"/>
              <a:gd name="T66" fmla="*/ 38 w 236"/>
              <a:gd name="T67" fmla="*/ 198 h 286"/>
              <a:gd name="T68" fmla="*/ 48 w 236"/>
              <a:gd name="T69" fmla="*/ 248 h 286"/>
              <a:gd name="T70" fmla="*/ 58 w 236"/>
              <a:gd name="T71" fmla="*/ 274 h 286"/>
              <a:gd name="T72" fmla="*/ 62 w 236"/>
              <a:gd name="T73" fmla="*/ 280 h 286"/>
              <a:gd name="T74" fmla="*/ 74 w 236"/>
              <a:gd name="T75" fmla="*/ 286 h 286"/>
              <a:gd name="T76" fmla="*/ 78 w 236"/>
              <a:gd name="T77" fmla="*/ 286 h 286"/>
              <a:gd name="T78" fmla="*/ 80 w 236"/>
              <a:gd name="T79" fmla="*/ 284 h 286"/>
              <a:gd name="T80" fmla="*/ 88 w 236"/>
              <a:gd name="T81" fmla="*/ 266 h 286"/>
              <a:gd name="T82" fmla="*/ 88 w 236"/>
              <a:gd name="T83" fmla="*/ 238 h 286"/>
              <a:gd name="T84" fmla="*/ 88 w 236"/>
              <a:gd name="T85" fmla="*/ 216 h 286"/>
              <a:gd name="T86" fmla="*/ 94 w 236"/>
              <a:gd name="T87" fmla="*/ 192 h 286"/>
              <a:gd name="T88" fmla="*/ 106 w 236"/>
              <a:gd name="T89" fmla="*/ 170 h 286"/>
              <a:gd name="T90" fmla="*/ 120 w 236"/>
              <a:gd name="T91" fmla="*/ 162 h 286"/>
              <a:gd name="T92" fmla="*/ 126 w 236"/>
              <a:gd name="T93" fmla="*/ 162 h 286"/>
              <a:gd name="T94" fmla="*/ 128 w 236"/>
              <a:gd name="T95" fmla="*/ 162 h 286"/>
              <a:gd name="T96" fmla="*/ 144 w 236"/>
              <a:gd name="T97" fmla="*/ 172 h 286"/>
              <a:gd name="T98" fmla="*/ 154 w 236"/>
              <a:gd name="T99" fmla="*/ 192 h 286"/>
              <a:gd name="T100" fmla="*/ 158 w 236"/>
              <a:gd name="T101" fmla="*/ 218 h 286"/>
              <a:gd name="T102" fmla="*/ 158 w 236"/>
              <a:gd name="T103" fmla="*/ 238 h 286"/>
              <a:gd name="T104" fmla="*/ 156 w 236"/>
              <a:gd name="T105" fmla="*/ 256 h 286"/>
              <a:gd name="T106" fmla="*/ 162 w 236"/>
              <a:gd name="T107" fmla="*/ 278 h 286"/>
              <a:gd name="T108" fmla="*/ 168 w 236"/>
              <a:gd name="T109" fmla="*/ 286 h 286"/>
              <a:gd name="T110" fmla="*/ 172 w 236"/>
              <a:gd name="T11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86">
                <a:moveTo>
                  <a:pt x="172" y="286"/>
                </a:moveTo>
                <a:lnTo>
                  <a:pt x="172" y="286"/>
                </a:lnTo>
                <a:lnTo>
                  <a:pt x="176" y="286"/>
                </a:lnTo>
                <a:lnTo>
                  <a:pt x="176" y="286"/>
                </a:lnTo>
                <a:lnTo>
                  <a:pt x="182" y="284"/>
                </a:lnTo>
                <a:lnTo>
                  <a:pt x="186" y="278"/>
                </a:lnTo>
                <a:lnTo>
                  <a:pt x="190" y="270"/>
                </a:lnTo>
                <a:lnTo>
                  <a:pt x="194" y="262"/>
                </a:lnTo>
                <a:lnTo>
                  <a:pt x="200" y="238"/>
                </a:lnTo>
                <a:lnTo>
                  <a:pt x="202" y="212"/>
                </a:lnTo>
                <a:lnTo>
                  <a:pt x="206" y="160"/>
                </a:lnTo>
                <a:lnTo>
                  <a:pt x="208" y="122"/>
                </a:lnTo>
                <a:lnTo>
                  <a:pt x="208" y="122"/>
                </a:lnTo>
                <a:lnTo>
                  <a:pt x="210" y="116"/>
                </a:lnTo>
                <a:lnTo>
                  <a:pt x="216" y="106"/>
                </a:lnTo>
                <a:lnTo>
                  <a:pt x="228" y="82"/>
                </a:lnTo>
                <a:lnTo>
                  <a:pt x="232" y="68"/>
                </a:lnTo>
                <a:lnTo>
                  <a:pt x="236" y="54"/>
                </a:lnTo>
                <a:lnTo>
                  <a:pt x="234" y="38"/>
                </a:lnTo>
                <a:lnTo>
                  <a:pt x="232" y="32"/>
                </a:lnTo>
                <a:lnTo>
                  <a:pt x="230" y="26"/>
                </a:lnTo>
                <a:lnTo>
                  <a:pt x="230" y="26"/>
                </a:lnTo>
                <a:lnTo>
                  <a:pt x="220" y="14"/>
                </a:lnTo>
                <a:lnTo>
                  <a:pt x="210" y="6"/>
                </a:lnTo>
                <a:lnTo>
                  <a:pt x="200" y="2"/>
                </a:lnTo>
                <a:lnTo>
                  <a:pt x="188" y="0"/>
                </a:lnTo>
                <a:lnTo>
                  <a:pt x="188" y="0"/>
                </a:lnTo>
                <a:lnTo>
                  <a:pt x="186" y="0"/>
                </a:lnTo>
                <a:lnTo>
                  <a:pt x="186" y="0"/>
                </a:lnTo>
                <a:lnTo>
                  <a:pt x="174" y="0"/>
                </a:lnTo>
                <a:lnTo>
                  <a:pt x="164" y="4"/>
                </a:lnTo>
                <a:lnTo>
                  <a:pt x="156" y="8"/>
                </a:lnTo>
                <a:lnTo>
                  <a:pt x="148" y="16"/>
                </a:lnTo>
                <a:lnTo>
                  <a:pt x="148" y="16"/>
                </a:lnTo>
                <a:lnTo>
                  <a:pt x="142" y="20"/>
                </a:lnTo>
                <a:lnTo>
                  <a:pt x="136" y="22"/>
                </a:lnTo>
                <a:lnTo>
                  <a:pt x="126" y="26"/>
                </a:lnTo>
                <a:lnTo>
                  <a:pt x="126" y="26"/>
                </a:lnTo>
                <a:lnTo>
                  <a:pt x="122" y="26"/>
                </a:lnTo>
                <a:lnTo>
                  <a:pt x="122" y="26"/>
                </a:lnTo>
                <a:lnTo>
                  <a:pt x="110" y="24"/>
                </a:lnTo>
                <a:lnTo>
                  <a:pt x="98" y="20"/>
                </a:lnTo>
                <a:lnTo>
                  <a:pt x="88" y="14"/>
                </a:lnTo>
                <a:lnTo>
                  <a:pt x="88" y="14"/>
                </a:lnTo>
                <a:lnTo>
                  <a:pt x="74" y="6"/>
                </a:lnTo>
                <a:lnTo>
                  <a:pt x="66" y="2"/>
                </a:lnTo>
                <a:lnTo>
                  <a:pt x="54" y="0"/>
                </a:lnTo>
                <a:lnTo>
                  <a:pt x="54" y="0"/>
                </a:lnTo>
                <a:lnTo>
                  <a:pt x="50" y="0"/>
                </a:lnTo>
                <a:lnTo>
                  <a:pt x="50" y="0"/>
                </a:lnTo>
                <a:lnTo>
                  <a:pt x="42" y="0"/>
                </a:lnTo>
                <a:lnTo>
                  <a:pt x="32" y="4"/>
                </a:lnTo>
                <a:lnTo>
                  <a:pt x="22" y="8"/>
                </a:lnTo>
                <a:lnTo>
                  <a:pt x="12" y="18"/>
                </a:lnTo>
                <a:lnTo>
                  <a:pt x="12" y="18"/>
                </a:lnTo>
                <a:lnTo>
                  <a:pt x="6" y="24"/>
                </a:lnTo>
                <a:lnTo>
                  <a:pt x="2" y="32"/>
                </a:lnTo>
                <a:lnTo>
                  <a:pt x="0" y="40"/>
                </a:lnTo>
                <a:lnTo>
                  <a:pt x="0" y="48"/>
                </a:lnTo>
                <a:lnTo>
                  <a:pt x="0" y="48"/>
                </a:lnTo>
                <a:lnTo>
                  <a:pt x="0" y="58"/>
                </a:lnTo>
                <a:lnTo>
                  <a:pt x="4" y="70"/>
                </a:lnTo>
                <a:lnTo>
                  <a:pt x="12" y="90"/>
                </a:lnTo>
                <a:lnTo>
                  <a:pt x="26" y="120"/>
                </a:lnTo>
                <a:lnTo>
                  <a:pt x="26" y="120"/>
                </a:lnTo>
                <a:lnTo>
                  <a:pt x="30" y="132"/>
                </a:lnTo>
                <a:lnTo>
                  <a:pt x="32" y="150"/>
                </a:lnTo>
                <a:lnTo>
                  <a:pt x="38" y="198"/>
                </a:lnTo>
                <a:lnTo>
                  <a:pt x="42" y="224"/>
                </a:lnTo>
                <a:lnTo>
                  <a:pt x="48" y="248"/>
                </a:lnTo>
                <a:lnTo>
                  <a:pt x="54" y="268"/>
                </a:lnTo>
                <a:lnTo>
                  <a:pt x="58" y="274"/>
                </a:lnTo>
                <a:lnTo>
                  <a:pt x="62" y="280"/>
                </a:lnTo>
                <a:lnTo>
                  <a:pt x="62" y="280"/>
                </a:lnTo>
                <a:lnTo>
                  <a:pt x="68" y="286"/>
                </a:lnTo>
                <a:lnTo>
                  <a:pt x="74" y="286"/>
                </a:lnTo>
                <a:lnTo>
                  <a:pt x="74" y="286"/>
                </a:lnTo>
                <a:lnTo>
                  <a:pt x="78" y="286"/>
                </a:lnTo>
                <a:lnTo>
                  <a:pt x="78" y="286"/>
                </a:lnTo>
                <a:lnTo>
                  <a:pt x="80" y="284"/>
                </a:lnTo>
                <a:lnTo>
                  <a:pt x="84" y="280"/>
                </a:lnTo>
                <a:lnTo>
                  <a:pt x="88" y="266"/>
                </a:lnTo>
                <a:lnTo>
                  <a:pt x="88" y="252"/>
                </a:lnTo>
                <a:lnTo>
                  <a:pt x="88" y="238"/>
                </a:lnTo>
                <a:lnTo>
                  <a:pt x="88" y="238"/>
                </a:lnTo>
                <a:lnTo>
                  <a:pt x="88" y="216"/>
                </a:lnTo>
                <a:lnTo>
                  <a:pt x="90" y="204"/>
                </a:lnTo>
                <a:lnTo>
                  <a:pt x="94" y="192"/>
                </a:lnTo>
                <a:lnTo>
                  <a:pt x="98" y="180"/>
                </a:lnTo>
                <a:lnTo>
                  <a:pt x="106" y="170"/>
                </a:lnTo>
                <a:lnTo>
                  <a:pt x="114" y="164"/>
                </a:lnTo>
                <a:lnTo>
                  <a:pt x="120" y="162"/>
                </a:lnTo>
                <a:lnTo>
                  <a:pt x="126" y="162"/>
                </a:lnTo>
                <a:lnTo>
                  <a:pt x="126" y="162"/>
                </a:lnTo>
                <a:lnTo>
                  <a:pt x="128" y="162"/>
                </a:lnTo>
                <a:lnTo>
                  <a:pt x="128" y="162"/>
                </a:lnTo>
                <a:lnTo>
                  <a:pt x="138" y="164"/>
                </a:lnTo>
                <a:lnTo>
                  <a:pt x="144" y="172"/>
                </a:lnTo>
                <a:lnTo>
                  <a:pt x="150" y="182"/>
                </a:lnTo>
                <a:lnTo>
                  <a:pt x="154" y="192"/>
                </a:lnTo>
                <a:lnTo>
                  <a:pt x="158" y="206"/>
                </a:lnTo>
                <a:lnTo>
                  <a:pt x="158" y="218"/>
                </a:lnTo>
                <a:lnTo>
                  <a:pt x="160" y="228"/>
                </a:lnTo>
                <a:lnTo>
                  <a:pt x="158" y="238"/>
                </a:lnTo>
                <a:lnTo>
                  <a:pt x="158" y="238"/>
                </a:lnTo>
                <a:lnTo>
                  <a:pt x="156" y="256"/>
                </a:lnTo>
                <a:lnTo>
                  <a:pt x="158" y="270"/>
                </a:lnTo>
                <a:lnTo>
                  <a:pt x="162" y="278"/>
                </a:lnTo>
                <a:lnTo>
                  <a:pt x="164" y="282"/>
                </a:lnTo>
                <a:lnTo>
                  <a:pt x="168" y="286"/>
                </a:lnTo>
                <a:lnTo>
                  <a:pt x="172" y="286"/>
                </a:lnTo>
                <a:lnTo>
                  <a:pt x="172" y="28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0"/>
          <p:cNvSpPr>
            <a:spLocks/>
          </p:cNvSpPr>
          <p:nvPr/>
        </p:nvSpPr>
        <p:spPr bwMode="auto">
          <a:xfrm>
            <a:off x="5558343" y="2069048"/>
            <a:ext cx="968257" cy="663827"/>
          </a:xfrm>
          <a:custGeom>
            <a:avLst/>
            <a:gdLst>
              <a:gd name="T0" fmla="*/ 196 w 458"/>
              <a:gd name="T1" fmla="*/ 20 h 314"/>
              <a:gd name="T2" fmla="*/ 192 w 458"/>
              <a:gd name="T3" fmla="*/ 16 h 314"/>
              <a:gd name="T4" fmla="*/ 158 w 458"/>
              <a:gd name="T5" fmla="*/ 0 h 314"/>
              <a:gd name="T6" fmla="*/ 154 w 458"/>
              <a:gd name="T7" fmla="*/ 16 h 314"/>
              <a:gd name="T8" fmla="*/ 142 w 458"/>
              <a:gd name="T9" fmla="*/ 20 h 314"/>
              <a:gd name="T10" fmla="*/ 132 w 458"/>
              <a:gd name="T11" fmla="*/ 22 h 314"/>
              <a:gd name="T12" fmla="*/ 114 w 458"/>
              <a:gd name="T13" fmla="*/ 30 h 314"/>
              <a:gd name="T14" fmla="*/ 110 w 458"/>
              <a:gd name="T15" fmla="*/ 38 h 314"/>
              <a:gd name="T16" fmla="*/ 86 w 458"/>
              <a:gd name="T17" fmla="*/ 92 h 314"/>
              <a:gd name="T18" fmla="*/ 26 w 458"/>
              <a:gd name="T19" fmla="*/ 152 h 314"/>
              <a:gd name="T20" fmla="*/ 12 w 458"/>
              <a:gd name="T21" fmla="*/ 160 h 314"/>
              <a:gd name="T22" fmla="*/ 0 w 458"/>
              <a:gd name="T23" fmla="*/ 182 h 314"/>
              <a:gd name="T24" fmla="*/ 0 w 458"/>
              <a:gd name="T25" fmla="*/ 202 h 314"/>
              <a:gd name="T26" fmla="*/ 0 w 458"/>
              <a:gd name="T27" fmla="*/ 238 h 314"/>
              <a:gd name="T28" fmla="*/ 0 w 458"/>
              <a:gd name="T29" fmla="*/ 252 h 314"/>
              <a:gd name="T30" fmla="*/ 0 w 458"/>
              <a:gd name="T31" fmla="*/ 258 h 314"/>
              <a:gd name="T32" fmla="*/ 12 w 458"/>
              <a:gd name="T33" fmla="*/ 270 h 314"/>
              <a:gd name="T34" fmla="*/ 62 w 458"/>
              <a:gd name="T35" fmla="*/ 272 h 314"/>
              <a:gd name="T36" fmla="*/ 80 w 458"/>
              <a:gd name="T37" fmla="*/ 272 h 314"/>
              <a:gd name="T38" fmla="*/ 80 w 458"/>
              <a:gd name="T39" fmla="*/ 280 h 314"/>
              <a:gd name="T40" fmla="*/ 88 w 458"/>
              <a:gd name="T41" fmla="*/ 294 h 314"/>
              <a:gd name="T42" fmla="*/ 100 w 458"/>
              <a:gd name="T43" fmla="*/ 306 h 314"/>
              <a:gd name="T44" fmla="*/ 114 w 458"/>
              <a:gd name="T45" fmla="*/ 312 h 314"/>
              <a:gd name="T46" fmla="*/ 124 w 458"/>
              <a:gd name="T47" fmla="*/ 314 h 314"/>
              <a:gd name="T48" fmla="*/ 140 w 458"/>
              <a:gd name="T49" fmla="*/ 310 h 314"/>
              <a:gd name="T50" fmla="*/ 154 w 458"/>
              <a:gd name="T51" fmla="*/ 300 h 314"/>
              <a:gd name="T52" fmla="*/ 164 w 458"/>
              <a:gd name="T53" fmla="*/ 288 h 314"/>
              <a:gd name="T54" fmla="*/ 168 w 458"/>
              <a:gd name="T55" fmla="*/ 272 h 314"/>
              <a:gd name="T56" fmla="*/ 182 w 458"/>
              <a:gd name="T57" fmla="*/ 272 h 314"/>
              <a:gd name="T58" fmla="*/ 316 w 458"/>
              <a:gd name="T59" fmla="*/ 272 h 314"/>
              <a:gd name="T60" fmla="*/ 324 w 458"/>
              <a:gd name="T61" fmla="*/ 272 h 314"/>
              <a:gd name="T62" fmla="*/ 328 w 458"/>
              <a:gd name="T63" fmla="*/ 288 h 314"/>
              <a:gd name="T64" fmla="*/ 338 w 458"/>
              <a:gd name="T65" fmla="*/ 300 h 314"/>
              <a:gd name="T66" fmla="*/ 352 w 458"/>
              <a:gd name="T67" fmla="*/ 310 h 314"/>
              <a:gd name="T68" fmla="*/ 370 w 458"/>
              <a:gd name="T69" fmla="*/ 314 h 314"/>
              <a:gd name="T70" fmla="*/ 378 w 458"/>
              <a:gd name="T71" fmla="*/ 312 h 314"/>
              <a:gd name="T72" fmla="*/ 394 w 458"/>
              <a:gd name="T73" fmla="*/ 306 h 314"/>
              <a:gd name="T74" fmla="*/ 406 w 458"/>
              <a:gd name="T75" fmla="*/ 294 h 314"/>
              <a:gd name="T76" fmla="*/ 412 w 458"/>
              <a:gd name="T77" fmla="*/ 280 h 314"/>
              <a:gd name="T78" fmla="*/ 420 w 458"/>
              <a:gd name="T79" fmla="*/ 272 h 314"/>
              <a:gd name="T80" fmla="*/ 430 w 458"/>
              <a:gd name="T81" fmla="*/ 272 h 314"/>
              <a:gd name="T82" fmla="*/ 440 w 458"/>
              <a:gd name="T83" fmla="*/ 268 h 314"/>
              <a:gd name="T84" fmla="*/ 456 w 458"/>
              <a:gd name="T85" fmla="*/ 254 h 314"/>
              <a:gd name="T86" fmla="*/ 458 w 458"/>
              <a:gd name="T87" fmla="*/ 240 h 314"/>
              <a:gd name="T88" fmla="*/ 458 w 458"/>
              <a:gd name="T89" fmla="*/ 218 h 314"/>
              <a:gd name="T90" fmla="*/ 458 w 458"/>
              <a:gd name="T91" fmla="*/ 202 h 314"/>
              <a:gd name="T92" fmla="*/ 458 w 458"/>
              <a:gd name="T93" fmla="*/ 142 h 314"/>
              <a:gd name="T94" fmla="*/ 458 w 458"/>
              <a:gd name="T95" fmla="*/ 138 h 314"/>
              <a:gd name="T96" fmla="*/ 458 w 458"/>
              <a:gd name="T97" fmla="*/ 48 h 314"/>
              <a:gd name="T98" fmla="*/ 450 w 458"/>
              <a:gd name="T99" fmla="*/ 28 h 314"/>
              <a:gd name="T100" fmla="*/ 430 w 458"/>
              <a:gd name="T101" fmla="*/ 2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8" h="314">
                <a:moveTo>
                  <a:pt x="430" y="20"/>
                </a:moveTo>
                <a:lnTo>
                  <a:pt x="196" y="20"/>
                </a:lnTo>
                <a:lnTo>
                  <a:pt x="196" y="16"/>
                </a:lnTo>
                <a:lnTo>
                  <a:pt x="192" y="16"/>
                </a:lnTo>
                <a:lnTo>
                  <a:pt x="192" y="0"/>
                </a:lnTo>
                <a:lnTo>
                  <a:pt x="158" y="0"/>
                </a:lnTo>
                <a:lnTo>
                  <a:pt x="158" y="16"/>
                </a:lnTo>
                <a:lnTo>
                  <a:pt x="154" y="16"/>
                </a:lnTo>
                <a:lnTo>
                  <a:pt x="154" y="20"/>
                </a:lnTo>
                <a:lnTo>
                  <a:pt x="142" y="20"/>
                </a:lnTo>
                <a:lnTo>
                  <a:pt x="142" y="20"/>
                </a:lnTo>
                <a:lnTo>
                  <a:pt x="132" y="22"/>
                </a:lnTo>
                <a:lnTo>
                  <a:pt x="122" y="26"/>
                </a:lnTo>
                <a:lnTo>
                  <a:pt x="114" y="30"/>
                </a:lnTo>
                <a:lnTo>
                  <a:pt x="110" y="38"/>
                </a:lnTo>
                <a:lnTo>
                  <a:pt x="110" y="38"/>
                </a:lnTo>
                <a:lnTo>
                  <a:pt x="110" y="38"/>
                </a:lnTo>
                <a:lnTo>
                  <a:pt x="86" y="92"/>
                </a:lnTo>
                <a:lnTo>
                  <a:pt x="72" y="124"/>
                </a:lnTo>
                <a:lnTo>
                  <a:pt x="26" y="152"/>
                </a:lnTo>
                <a:lnTo>
                  <a:pt x="26" y="152"/>
                </a:lnTo>
                <a:lnTo>
                  <a:pt x="12" y="160"/>
                </a:lnTo>
                <a:lnTo>
                  <a:pt x="4" y="170"/>
                </a:lnTo>
                <a:lnTo>
                  <a:pt x="0" y="182"/>
                </a:lnTo>
                <a:lnTo>
                  <a:pt x="0" y="196"/>
                </a:lnTo>
                <a:lnTo>
                  <a:pt x="0" y="202"/>
                </a:lnTo>
                <a:lnTo>
                  <a:pt x="0" y="204"/>
                </a:lnTo>
                <a:lnTo>
                  <a:pt x="0" y="238"/>
                </a:lnTo>
                <a:lnTo>
                  <a:pt x="0" y="240"/>
                </a:lnTo>
                <a:lnTo>
                  <a:pt x="0" y="252"/>
                </a:lnTo>
                <a:lnTo>
                  <a:pt x="0" y="252"/>
                </a:lnTo>
                <a:lnTo>
                  <a:pt x="0" y="258"/>
                </a:lnTo>
                <a:lnTo>
                  <a:pt x="6" y="266"/>
                </a:lnTo>
                <a:lnTo>
                  <a:pt x="12" y="270"/>
                </a:lnTo>
                <a:lnTo>
                  <a:pt x="20" y="272"/>
                </a:lnTo>
                <a:lnTo>
                  <a:pt x="62" y="272"/>
                </a:lnTo>
                <a:lnTo>
                  <a:pt x="72" y="272"/>
                </a:lnTo>
                <a:lnTo>
                  <a:pt x="80" y="272"/>
                </a:lnTo>
                <a:lnTo>
                  <a:pt x="80" y="272"/>
                </a:lnTo>
                <a:lnTo>
                  <a:pt x="80" y="280"/>
                </a:lnTo>
                <a:lnTo>
                  <a:pt x="84" y="288"/>
                </a:lnTo>
                <a:lnTo>
                  <a:pt x="88" y="294"/>
                </a:lnTo>
                <a:lnTo>
                  <a:pt x="92" y="300"/>
                </a:lnTo>
                <a:lnTo>
                  <a:pt x="100" y="306"/>
                </a:lnTo>
                <a:lnTo>
                  <a:pt x="106" y="310"/>
                </a:lnTo>
                <a:lnTo>
                  <a:pt x="114" y="312"/>
                </a:lnTo>
                <a:lnTo>
                  <a:pt x="124" y="314"/>
                </a:lnTo>
                <a:lnTo>
                  <a:pt x="124" y="314"/>
                </a:lnTo>
                <a:lnTo>
                  <a:pt x="132" y="312"/>
                </a:lnTo>
                <a:lnTo>
                  <a:pt x="140" y="310"/>
                </a:lnTo>
                <a:lnTo>
                  <a:pt x="148" y="306"/>
                </a:lnTo>
                <a:lnTo>
                  <a:pt x="154" y="300"/>
                </a:lnTo>
                <a:lnTo>
                  <a:pt x="160" y="294"/>
                </a:lnTo>
                <a:lnTo>
                  <a:pt x="164" y="288"/>
                </a:lnTo>
                <a:lnTo>
                  <a:pt x="168" y="280"/>
                </a:lnTo>
                <a:lnTo>
                  <a:pt x="168" y="272"/>
                </a:lnTo>
                <a:lnTo>
                  <a:pt x="174" y="272"/>
                </a:lnTo>
                <a:lnTo>
                  <a:pt x="182" y="272"/>
                </a:lnTo>
                <a:lnTo>
                  <a:pt x="310" y="272"/>
                </a:lnTo>
                <a:lnTo>
                  <a:pt x="316" y="272"/>
                </a:lnTo>
                <a:lnTo>
                  <a:pt x="324" y="272"/>
                </a:lnTo>
                <a:lnTo>
                  <a:pt x="324" y="272"/>
                </a:lnTo>
                <a:lnTo>
                  <a:pt x="326" y="280"/>
                </a:lnTo>
                <a:lnTo>
                  <a:pt x="328" y="288"/>
                </a:lnTo>
                <a:lnTo>
                  <a:pt x="332" y="294"/>
                </a:lnTo>
                <a:lnTo>
                  <a:pt x="338" y="300"/>
                </a:lnTo>
                <a:lnTo>
                  <a:pt x="344" y="306"/>
                </a:lnTo>
                <a:lnTo>
                  <a:pt x="352" y="310"/>
                </a:lnTo>
                <a:lnTo>
                  <a:pt x="360" y="312"/>
                </a:lnTo>
                <a:lnTo>
                  <a:pt x="370" y="314"/>
                </a:lnTo>
                <a:lnTo>
                  <a:pt x="370" y="314"/>
                </a:lnTo>
                <a:lnTo>
                  <a:pt x="378" y="312"/>
                </a:lnTo>
                <a:lnTo>
                  <a:pt x="386" y="310"/>
                </a:lnTo>
                <a:lnTo>
                  <a:pt x="394" y="306"/>
                </a:lnTo>
                <a:lnTo>
                  <a:pt x="400" y="300"/>
                </a:lnTo>
                <a:lnTo>
                  <a:pt x="406" y="294"/>
                </a:lnTo>
                <a:lnTo>
                  <a:pt x="410" y="288"/>
                </a:lnTo>
                <a:lnTo>
                  <a:pt x="412" y="280"/>
                </a:lnTo>
                <a:lnTo>
                  <a:pt x="414" y="272"/>
                </a:lnTo>
                <a:lnTo>
                  <a:pt x="420" y="272"/>
                </a:lnTo>
                <a:lnTo>
                  <a:pt x="428" y="272"/>
                </a:lnTo>
                <a:lnTo>
                  <a:pt x="430" y="272"/>
                </a:lnTo>
                <a:lnTo>
                  <a:pt x="430" y="272"/>
                </a:lnTo>
                <a:lnTo>
                  <a:pt x="440" y="268"/>
                </a:lnTo>
                <a:lnTo>
                  <a:pt x="450" y="264"/>
                </a:lnTo>
                <a:lnTo>
                  <a:pt x="456" y="254"/>
                </a:lnTo>
                <a:lnTo>
                  <a:pt x="458" y="244"/>
                </a:lnTo>
                <a:lnTo>
                  <a:pt x="458" y="240"/>
                </a:lnTo>
                <a:lnTo>
                  <a:pt x="458" y="238"/>
                </a:lnTo>
                <a:lnTo>
                  <a:pt x="458" y="218"/>
                </a:lnTo>
                <a:lnTo>
                  <a:pt x="458" y="204"/>
                </a:lnTo>
                <a:lnTo>
                  <a:pt x="458" y="202"/>
                </a:lnTo>
                <a:lnTo>
                  <a:pt x="458" y="166"/>
                </a:lnTo>
                <a:lnTo>
                  <a:pt x="458" y="142"/>
                </a:lnTo>
                <a:lnTo>
                  <a:pt x="458" y="140"/>
                </a:lnTo>
                <a:lnTo>
                  <a:pt x="458" y="138"/>
                </a:lnTo>
                <a:lnTo>
                  <a:pt x="458" y="48"/>
                </a:lnTo>
                <a:lnTo>
                  <a:pt x="458" y="48"/>
                </a:lnTo>
                <a:lnTo>
                  <a:pt x="456" y="36"/>
                </a:lnTo>
                <a:lnTo>
                  <a:pt x="450" y="28"/>
                </a:lnTo>
                <a:lnTo>
                  <a:pt x="440" y="22"/>
                </a:lnTo>
                <a:lnTo>
                  <a:pt x="430" y="20"/>
                </a:lnTo>
                <a:lnTo>
                  <a:pt x="430" y="2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p:cNvGrpSpPr/>
          <p:nvPr/>
        </p:nvGrpSpPr>
        <p:grpSpPr>
          <a:xfrm>
            <a:off x="5733378" y="3569530"/>
            <a:ext cx="618185" cy="609353"/>
            <a:chOff x="-2859088" y="1993900"/>
            <a:chExt cx="222250" cy="219075"/>
          </a:xfrm>
          <a:solidFill>
            <a:schemeClr val="tx1">
              <a:lumMod val="75000"/>
              <a:lumOff val="25000"/>
            </a:schemeClr>
          </a:solidFill>
        </p:grpSpPr>
        <p:sp>
          <p:nvSpPr>
            <p:cNvPr id="25" name="Rectangle 13"/>
            <p:cNvSpPr>
              <a:spLocks noChangeArrowheads="1"/>
            </p:cNvSpPr>
            <p:nvPr/>
          </p:nvSpPr>
          <p:spPr bwMode="auto">
            <a:xfrm>
              <a:off x="-2738438" y="219075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Rectangle 14"/>
            <p:cNvSpPr>
              <a:spLocks noChangeArrowheads="1"/>
            </p:cNvSpPr>
            <p:nvPr/>
          </p:nvSpPr>
          <p:spPr bwMode="auto">
            <a:xfrm>
              <a:off x="-2649538" y="2117725"/>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
            <p:cNvSpPr>
              <a:spLocks/>
            </p:cNvSpPr>
            <p:nvPr/>
          </p:nvSpPr>
          <p:spPr bwMode="auto">
            <a:xfrm>
              <a:off x="-2732088" y="2124075"/>
              <a:ext cx="95250" cy="88900"/>
            </a:xfrm>
            <a:custGeom>
              <a:avLst/>
              <a:gdLst>
                <a:gd name="T0" fmla="*/ 54 w 60"/>
                <a:gd name="T1" fmla="*/ 0 h 56"/>
                <a:gd name="T2" fmla="*/ 0 w 60"/>
                <a:gd name="T3" fmla="*/ 46 h 56"/>
                <a:gd name="T4" fmla="*/ 0 w 60"/>
                <a:gd name="T5" fmla="*/ 46 h 56"/>
                <a:gd name="T6" fmla="*/ 4 w 60"/>
                <a:gd name="T7" fmla="*/ 50 h 56"/>
                <a:gd name="T8" fmla="*/ 10 w 60"/>
                <a:gd name="T9" fmla="*/ 54 h 56"/>
                <a:gd name="T10" fmla="*/ 18 w 60"/>
                <a:gd name="T11" fmla="*/ 56 h 56"/>
                <a:gd name="T12" fmla="*/ 24 w 60"/>
                <a:gd name="T13" fmla="*/ 56 h 56"/>
                <a:gd name="T14" fmla="*/ 24 w 60"/>
                <a:gd name="T15" fmla="*/ 56 h 56"/>
                <a:gd name="T16" fmla="*/ 32 w 60"/>
                <a:gd name="T17" fmla="*/ 56 h 56"/>
                <a:gd name="T18" fmla="*/ 38 w 60"/>
                <a:gd name="T19" fmla="*/ 52 h 56"/>
                <a:gd name="T20" fmla="*/ 44 w 60"/>
                <a:gd name="T21" fmla="*/ 50 h 56"/>
                <a:gd name="T22" fmla="*/ 50 w 60"/>
                <a:gd name="T23" fmla="*/ 46 h 56"/>
                <a:gd name="T24" fmla="*/ 54 w 60"/>
                <a:gd name="T25" fmla="*/ 40 h 56"/>
                <a:gd name="T26" fmla="*/ 58 w 60"/>
                <a:gd name="T27" fmla="*/ 34 h 56"/>
                <a:gd name="T28" fmla="*/ 60 w 60"/>
                <a:gd name="T29" fmla="*/ 28 h 56"/>
                <a:gd name="T30" fmla="*/ 60 w 60"/>
                <a:gd name="T31" fmla="*/ 20 h 56"/>
                <a:gd name="T32" fmla="*/ 60 w 60"/>
                <a:gd name="T33" fmla="*/ 20 h 56"/>
                <a:gd name="T34" fmla="*/ 58 w 60"/>
                <a:gd name="T35" fmla="*/ 10 h 56"/>
                <a:gd name="T36" fmla="*/ 54 w 60"/>
                <a:gd name="T37" fmla="*/ 0 h 56"/>
                <a:gd name="T38" fmla="*/ 54 w 60"/>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6">
                  <a:moveTo>
                    <a:pt x="54" y="0"/>
                  </a:moveTo>
                  <a:lnTo>
                    <a:pt x="0" y="46"/>
                  </a:lnTo>
                  <a:lnTo>
                    <a:pt x="0" y="46"/>
                  </a:lnTo>
                  <a:lnTo>
                    <a:pt x="4" y="50"/>
                  </a:lnTo>
                  <a:lnTo>
                    <a:pt x="10" y="54"/>
                  </a:lnTo>
                  <a:lnTo>
                    <a:pt x="18" y="56"/>
                  </a:lnTo>
                  <a:lnTo>
                    <a:pt x="24" y="56"/>
                  </a:lnTo>
                  <a:lnTo>
                    <a:pt x="24" y="56"/>
                  </a:lnTo>
                  <a:lnTo>
                    <a:pt x="32" y="56"/>
                  </a:lnTo>
                  <a:lnTo>
                    <a:pt x="38" y="52"/>
                  </a:lnTo>
                  <a:lnTo>
                    <a:pt x="44" y="50"/>
                  </a:lnTo>
                  <a:lnTo>
                    <a:pt x="50" y="46"/>
                  </a:lnTo>
                  <a:lnTo>
                    <a:pt x="54" y="40"/>
                  </a:lnTo>
                  <a:lnTo>
                    <a:pt x="58" y="34"/>
                  </a:lnTo>
                  <a:lnTo>
                    <a:pt x="60" y="28"/>
                  </a:lnTo>
                  <a:lnTo>
                    <a:pt x="60" y="20"/>
                  </a:lnTo>
                  <a:lnTo>
                    <a:pt x="60" y="20"/>
                  </a:lnTo>
                  <a:lnTo>
                    <a:pt x="58" y="10"/>
                  </a:lnTo>
                  <a:lnTo>
                    <a:pt x="54"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6"/>
            <p:cNvSpPr>
              <a:spLocks/>
            </p:cNvSpPr>
            <p:nvPr/>
          </p:nvSpPr>
          <p:spPr bwMode="auto">
            <a:xfrm>
              <a:off x="-2751138" y="2098675"/>
              <a:ext cx="95250" cy="88900"/>
            </a:xfrm>
            <a:custGeom>
              <a:avLst/>
              <a:gdLst>
                <a:gd name="T0" fmla="*/ 60 w 60"/>
                <a:gd name="T1" fmla="*/ 10 h 56"/>
                <a:gd name="T2" fmla="*/ 60 w 60"/>
                <a:gd name="T3" fmla="*/ 10 h 56"/>
                <a:gd name="T4" fmla="*/ 56 w 60"/>
                <a:gd name="T5" fmla="*/ 6 h 56"/>
                <a:gd name="T6" fmla="*/ 50 w 60"/>
                <a:gd name="T7" fmla="*/ 2 h 56"/>
                <a:gd name="T8" fmla="*/ 44 w 60"/>
                <a:gd name="T9" fmla="*/ 0 h 56"/>
                <a:gd name="T10" fmla="*/ 36 w 60"/>
                <a:gd name="T11" fmla="*/ 0 h 56"/>
                <a:gd name="T12" fmla="*/ 36 w 60"/>
                <a:gd name="T13" fmla="*/ 0 h 56"/>
                <a:gd name="T14" fmla="*/ 30 w 60"/>
                <a:gd name="T15" fmla="*/ 0 h 56"/>
                <a:gd name="T16" fmla="*/ 22 w 60"/>
                <a:gd name="T17" fmla="*/ 2 h 56"/>
                <a:gd name="T18" fmla="*/ 16 w 60"/>
                <a:gd name="T19" fmla="*/ 6 h 56"/>
                <a:gd name="T20" fmla="*/ 10 w 60"/>
                <a:gd name="T21" fmla="*/ 10 h 56"/>
                <a:gd name="T22" fmla="*/ 6 w 60"/>
                <a:gd name="T23" fmla="*/ 16 h 56"/>
                <a:gd name="T24" fmla="*/ 4 w 60"/>
                <a:gd name="T25" fmla="*/ 22 h 56"/>
                <a:gd name="T26" fmla="*/ 2 w 60"/>
                <a:gd name="T27" fmla="*/ 28 h 56"/>
                <a:gd name="T28" fmla="*/ 0 w 60"/>
                <a:gd name="T29" fmla="*/ 36 h 56"/>
                <a:gd name="T30" fmla="*/ 0 w 60"/>
                <a:gd name="T31" fmla="*/ 36 h 56"/>
                <a:gd name="T32" fmla="*/ 2 w 60"/>
                <a:gd name="T33" fmla="*/ 46 h 56"/>
                <a:gd name="T34" fmla="*/ 6 w 60"/>
                <a:gd name="T35" fmla="*/ 56 h 56"/>
                <a:gd name="T36" fmla="*/ 60 w 60"/>
                <a:gd name="T37"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6">
                  <a:moveTo>
                    <a:pt x="60" y="10"/>
                  </a:moveTo>
                  <a:lnTo>
                    <a:pt x="60" y="10"/>
                  </a:lnTo>
                  <a:lnTo>
                    <a:pt x="56" y="6"/>
                  </a:lnTo>
                  <a:lnTo>
                    <a:pt x="50" y="2"/>
                  </a:lnTo>
                  <a:lnTo>
                    <a:pt x="44" y="0"/>
                  </a:lnTo>
                  <a:lnTo>
                    <a:pt x="36" y="0"/>
                  </a:lnTo>
                  <a:lnTo>
                    <a:pt x="36" y="0"/>
                  </a:lnTo>
                  <a:lnTo>
                    <a:pt x="30" y="0"/>
                  </a:lnTo>
                  <a:lnTo>
                    <a:pt x="22" y="2"/>
                  </a:lnTo>
                  <a:lnTo>
                    <a:pt x="16" y="6"/>
                  </a:lnTo>
                  <a:lnTo>
                    <a:pt x="10" y="10"/>
                  </a:lnTo>
                  <a:lnTo>
                    <a:pt x="6" y="16"/>
                  </a:lnTo>
                  <a:lnTo>
                    <a:pt x="4" y="22"/>
                  </a:lnTo>
                  <a:lnTo>
                    <a:pt x="2" y="28"/>
                  </a:lnTo>
                  <a:lnTo>
                    <a:pt x="0" y="36"/>
                  </a:lnTo>
                  <a:lnTo>
                    <a:pt x="0" y="36"/>
                  </a:lnTo>
                  <a:lnTo>
                    <a:pt x="2" y="46"/>
                  </a:lnTo>
                  <a:lnTo>
                    <a:pt x="6" y="56"/>
                  </a:lnTo>
                  <a:lnTo>
                    <a:pt x="6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7"/>
            <p:cNvSpPr>
              <a:spLocks/>
            </p:cNvSpPr>
            <p:nvPr/>
          </p:nvSpPr>
          <p:spPr bwMode="auto">
            <a:xfrm>
              <a:off x="-2830513" y="1993900"/>
              <a:ext cx="107950" cy="114300"/>
            </a:xfrm>
            <a:custGeom>
              <a:avLst/>
              <a:gdLst>
                <a:gd name="T0" fmla="*/ 54 w 68"/>
                <a:gd name="T1" fmla="*/ 72 h 72"/>
                <a:gd name="T2" fmla="*/ 66 w 68"/>
                <a:gd name="T3" fmla="*/ 34 h 72"/>
                <a:gd name="T4" fmla="*/ 66 w 68"/>
                <a:gd name="T5" fmla="*/ 34 h 72"/>
                <a:gd name="T6" fmla="*/ 68 w 68"/>
                <a:gd name="T7" fmla="*/ 26 h 72"/>
                <a:gd name="T8" fmla="*/ 66 w 68"/>
                <a:gd name="T9" fmla="*/ 16 h 72"/>
                <a:gd name="T10" fmla="*/ 60 w 68"/>
                <a:gd name="T11" fmla="*/ 10 h 72"/>
                <a:gd name="T12" fmla="*/ 52 w 68"/>
                <a:gd name="T13" fmla="*/ 4 h 72"/>
                <a:gd name="T14" fmla="*/ 44 w 68"/>
                <a:gd name="T15" fmla="*/ 2 h 72"/>
                <a:gd name="T16" fmla="*/ 44 w 68"/>
                <a:gd name="T17" fmla="*/ 2 h 72"/>
                <a:gd name="T18" fmla="*/ 34 w 68"/>
                <a:gd name="T19" fmla="*/ 0 h 72"/>
                <a:gd name="T20" fmla="*/ 26 w 68"/>
                <a:gd name="T21" fmla="*/ 2 h 72"/>
                <a:gd name="T22" fmla="*/ 18 w 68"/>
                <a:gd name="T23" fmla="*/ 8 h 72"/>
                <a:gd name="T24" fmla="*/ 14 w 68"/>
                <a:gd name="T25" fmla="*/ 16 h 72"/>
                <a:gd name="T26" fmla="*/ 0 w 68"/>
                <a:gd name="T27" fmla="*/ 52 h 72"/>
                <a:gd name="T28" fmla="*/ 54 w 68"/>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72">
                  <a:moveTo>
                    <a:pt x="54" y="72"/>
                  </a:moveTo>
                  <a:lnTo>
                    <a:pt x="66" y="34"/>
                  </a:lnTo>
                  <a:lnTo>
                    <a:pt x="66" y="34"/>
                  </a:lnTo>
                  <a:lnTo>
                    <a:pt x="68" y="26"/>
                  </a:lnTo>
                  <a:lnTo>
                    <a:pt x="66" y="16"/>
                  </a:lnTo>
                  <a:lnTo>
                    <a:pt x="60" y="10"/>
                  </a:lnTo>
                  <a:lnTo>
                    <a:pt x="52" y="4"/>
                  </a:lnTo>
                  <a:lnTo>
                    <a:pt x="44" y="2"/>
                  </a:lnTo>
                  <a:lnTo>
                    <a:pt x="44" y="2"/>
                  </a:lnTo>
                  <a:lnTo>
                    <a:pt x="34" y="0"/>
                  </a:lnTo>
                  <a:lnTo>
                    <a:pt x="26" y="2"/>
                  </a:lnTo>
                  <a:lnTo>
                    <a:pt x="18" y="8"/>
                  </a:lnTo>
                  <a:lnTo>
                    <a:pt x="14" y="16"/>
                  </a:lnTo>
                  <a:lnTo>
                    <a:pt x="0" y="52"/>
                  </a:lnTo>
                  <a:lnTo>
                    <a:pt x="5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8"/>
            <p:cNvSpPr>
              <a:spLocks/>
            </p:cNvSpPr>
            <p:nvPr/>
          </p:nvSpPr>
          <p:spPr bwMode="auto">
            <a:xfrm>
              <a:off x="-2859088" y="2089150"/>
              <a:ext cx="107950" cy="114300"/>
            </a:xfrm>
            <a:custGeom>
              <a:avLst/>
              <a:gdLst>
                <a:gd name="T0" fmla="*/ 16 w 68"/>
                <a:gd name="T1" fmla="*/ 0 h 72"/>
                <a:gd name="T2" fmla="*/ 2 w 68"/>
                <a:gd name="T3" fmla="*/ 38 h 72"/>
                <a:gd name="T4" fmla="*/ 2 w 68"/>
                <a:gd name="T5" fmla="*/ 38 h 72"/>
                <a:gd name="T6" fmla="*/ 0 w 68"/>
                <a:gd name="T7" fmla="*/ 46 h 72"/>
                <a:gd name="T8" fmla="*/ 2 w 68"/>
                <a:gd name="T9" fmla="*/ 56 h 72"/>
                <a:gd name="T10" fmla="*/ 8 w 68"/>
                <a:gd name="T11" fmla="*/ 62 h 72"/>
                <a:gd name="T12" fmla="*/ 16 w 68"/>
                <a:gd name="T13" fmla="*/ 68 h 72"/>
                <a:gd name="T14" fmla="*/ 24 w 68"/>
                <a:gd name="T15" fmla="*/ 70 h 72"/>
                <a:gd name="T16" fmla="*/ 24 w 68"/>
                <a:gd name="T17" fmla="*/ 70 h 72"/>
                <a:gd name="T18" fmla="*/ 34 w 68"/>
                <a:gd name="T19" fmla="*/ 72 h 72"/>
                <a:gd name="T20" fmla="*/ 42 w 68"/>
                <a:gd name="T21" fmla="*/ 70 h 72"/>
                <a:gd name="T22" fmla="*/ 50 w 68"/>
                <a:gd name="T23" fmla="*/ 64 h 72"/>
                <a:gd name="T24" fmla="*/ 54 w 68"/>
                <a:gd name="T25" fmla="*/ 56 h 72"/>
                <a:gd name="T26" fmla="*/ 68 w 68"/>
                <a:gd name="T27" fmla="*/ 20 h 72"/>
                <a:gd name="T28" fmla="*/ 16 w 6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72">
                  <a:moveTo>
                    <a:pt x="16" y="0"/>
                  </a:moveTo>
                  <a:lnTo>
                    <a:pt x="2" y="38"/>
                  </a:lnTo>
                  <a:lnTo>
                    <a:pt x="2" y="38"/>
                  </a:lnTo>
                  <a:lnTo>
                    <a:pt x="0" y="46"/>
                  </a:lnTo>
                  <a:lnTo>
                    <a:pt x="2" y="56"/>
                  </a:lnTo>
                  <a:lnTo>
                    <a:pt x="8" y="62"/>
                  </a:lnTo>
                  <a:lnTo>
                    <a:pt x="16" y="68"/>
                  </a:lnTo>
                  <a:lnTo>
                    <a:pt x="24" y="70"/>
                  </a:lnTo>
                  <a:lnTo>
                    <a:pt x="24" y="70"/>
                  </a:lnTo>
                  <a:lnTo>
                    <a:pt x="34" y="72"/>
                  </a:lnTo>
                  <a:lnTo>
                    <a:pt x="42" y="70"/>
                  </a:lnTo>
                  <a:lnTo>
                    <a:pt x="50" y="64"/>
                  </a:lnTo>
                  <a:lnTo>
                    <a:pt x="54" y="56"/>
                  </a:lnTo>
                  <a:lnTo>
                    <a:pt x="68" y="2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4194549" y="3544022"/>
            <a:ext cx="335264" cy="660369"/>
            <a:chOff x="-2455863" y="1685925"/>
            <a:chExt cx="104775" cy="206375"/>
          </a:xfrm>
          <a:solidFill>
            <a:schemeClr val="tx1">
              <a:lumMod val="75000"/>
              <a:lumOff val="25000"/>
            </a:schemeClr>
          </a:solidFill>
        </p:grpSpPr>
        <p:sp>
          <p:nvSpPr>
            <p:cNvPr id="32" name="Freeform 19"/>
            <p:cNvSpPr>
              <a:spLocks noEditPoints="1"/>
            </p:cNvSpPr>
            <p:nvPr/>
          </p:nvSpPr>
          <p:spPr bwMode="auto">
            <a:xfrm>
              <a:off x="-2455863" y="1730375"/>
              <a:ext cx="104775" cy="161925"/>
            </a:xfrm>
            <a:custGeom>
              <a:avLst/>
              <a:gdLst>
                <a:gd name="T0" fmla="*/ 50 w 66"/>
                <a:gd name="T1" fmla="*/ 0 h 102"/>
                <a:gd name="T2" fmla="*/ 16 w 66"/>
                <a:gd name="T3" fmla="*/ 0 h 102"/>
                <a:gd name="T4" fmla="*/ 16 w 66"/>
                <a:gd name="T5" fmla="*/ 0 h 102"/>
                <a:gd name="T6" fmla="*/ 10 w 66"/>
                <a:gd name="T7" fmla="*/ 0 h 102"/>
                <a:gd name="T8" fmla="*/ 6 w 66"/>
                <a:gd name="T9" fmla="*/ 4 h 102"/>
                <a:gd name="T10" fmla="*/ 2 w 66"/>
                <a:gd name="T11" fmla="*/ 10 h 102"/>
                <a:gd name="T12" fmla="*/ 0 w 66"/>
                <a:gd name="T13" fmla="*/ 16 h 102"/>
                <a:gd name="T14" fmla="*/ 0 w 66"/>
                <a:gd name="T15" fmla="*/ 86 h 102"/>
                <a:gd name="T16" fmla="*/ 0 w 66"/>
                <a:gd name="T17" fmla="*/ 86 h 102"/>
                <a:gd name="T18" fmla="*/ 2 w 66"/>
                <a:gd name="T19" fmla="*/ 94 h 102"/>
                <a:gd name="T20" fmla="*/ 6 w 66"/>
                <a:gd name="T21" fmla="*/ 98 h 102"/>
                <a:gd name="T22" fmla="*/ 10 w 66"/>
                <a:gd name="T23" fmla="*/ 102 h 102"/>
                <a:gd name="T24" fmla="*/ 16 w 66"/>
                <a:gd name="T25" fmla="*/ 102 h 102"/>
                <a:gd name="T26" fmla="*/ 50 w 66"/>
                <a:gd name="T27" fmla="*/ 102 h 102"/>
                <a:gd name="T28" fmla="*/ 50 w 66"/>
                <a:gd name="T29" fmla="*/ 102 h 102"/>
                <a:gd name="T30" fmla="*/ 56 w 66"/>
                <a:gd name="T31" fmla="*/ 102 h 102"/>
                <a:gd name="T32" fmla="*/ 60 w 66"/>
                <a:gd name="T33" fmla="*/ 98 h 102"/>
                <a:gd name="T34" fmla="*/ 64 w 66"/>
                <a:gd name="T35" fmla="*/ 94 h 102"/>
                <a:gd name="T36" fmla="*/ 66 w 66"/>
                <a:gd name="T37" fmla="*/ 86 h 102"/>
                <a:gd name="T38" fmla="*/ 66 w 66"/>
                <a:gd name="T39" fmla="*/ 16 h 102"/>
                <a:gd name="T40" fmla="*/ 66 w 66"/>
                <a:gd name="T41" fmla="*/ 16 h 102"/>
                <a:gd name="T42" fmla="*/ 64 w 66"/>
                <a:gd name="T43" fmla="*/ 10 h 102"/>
                <a:gd name="T44" fmla="*/ 60 w 66"/>
                <a:gd name="T45" fmla="*/ 4 h 102"/>
                <a:gd name="T46" fmla="*/ 56 w 66"/>
                <a:gd name="T47" fmla="*/ 0 h 102"/>
                <a:gd name="T48" fmla="*/ 50 w 66"/>
                <a:gd name="T49" fmla="*/ 0 h 102"/>
                <a:gd name="T50" fmla="*/ 50 w 66"/>
                <a:gd name="T51" fmla="*/ 0 h 102"/>
                <a:gd name="T52" fmla="*/ 16 w 66"/>
                <a:gd name="T53" fmla="*/ 32 h 102"/>
                <a:gd name="T54" fmla="*/ 28 w 66"/>
                <a:gd name="T55" fmla="*/ 32 h 102"/>
                <a:gd name="T56" fmla="*/ 28 w 66"/>
                <a:gd name="T57" fmla="*/ 20 h 102"/>
                <a:gd name="T58" fmla="*/ 36 w 66"/>
                <a:gd name="T59" fmla="*/ 20 h 102"/>
                <a:gd name="T60" fmla="*/ 36 w 66"/>
                <a:gd name="T61" fmla="*/ 32 h 102"/>
                <a:gd name="T62" fmla="*/ 50 w 66"/>
                <a:gd name="T63" fmla="*/ 32 h 102"/>
                <a:gd name="T64" fmla="*/ 50 w 66"/>
                <a:gd name="T65" fmla="*/ 40 h 102"/>
                <a:gd name="T66" fmla="*/ 36 w 66"/>
                <a:gd name="T67" fmla="*/ 40 h 102"/>
                <a:gd name="T68" fmla="*/ 36 w 66"/>
                <a:gd name="T69" fmla="*/ 52 h 102"/>
                <a:gd name="T70" fmla="*/ 28 w 66"/>
                <a:gd name="T71" fmla="*/ 52 h 102"/>
                <a:gd name="T72" fmla="*/ 28 w 66"/>
                <a:gd name="T73" fmla="*/ 40 h 102"/>
                <a:gd name="T74" fmla="*/ 16 w 66"/>
                <a:gd name="T75" fmla="*/ 40 h 102"/>
                <a:gd name="T76" fmla="*/ 16 w 66"/>
                <a:gd name="T77" fmla="*/ 32 h 102"/>
                <a:gd name="T78" fmla="*/ 56 w 66"/>
                <a:gd name="T79" fmla="*/ 76 h 102"/>
                <a:gd name="T80" fmla="*/ 10 w 66"/>
                <a:gd name="T81" fmla="*/ 76 h 102"/>
                <a:gd name="T82" fmla="*/ 10 w 66"/>
                <a:gd name="T83" fmla="*/ 72 h 102"/>
                <a:gd name="T84" fmla="*/ 56 w 66"/>
                <a:gd name="T85" fmla="*/ 72 h 102"/>
                <a:gd name="T86" fmla="*/ 56 w 66"/>
                <a:gd name="T87"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102">
                  <a:moveTo>
                    <a:pt x="50" y="0"/>
                  </a:moveTo>
                  <a:lnTo>
                    <a:pt x="16" y="0"/>
                  </a:lnTo>
                  <a:lnTo>
                    <a:pt x="16" y="0"/>
                  </a:lnTo>
                  <a:lnTo>
                    <a:pt x="10" y="0"/>
                  </a:lnTo>
                  <a:lnTo>
                    <a:pt x="6" y="4"/>
                  </a:lnTo>
                  <a:lnTo>
                    <a:pt x="2" y="10"/>
                  </a:lnTo>
                  <a:lnTo>
                    <a:pt x="0" y="16"/>
                  </a:lnTo>
                  <a:lnTo>
                    <a:pt x="0" y="86"/>
                  </a:lnTo>
                  <a:lnTo>
                    <a:pt x="0" y="86"/>
                  </a:lnTo>
                  <a:lnTo>
                    <a:pt x="2" y="94"/>
                  </a:lnTo>
                  <a:lnTo>
                    <a:pt x="6" y="98"/>
                  </a:lnTo>
                  <a:lnTo>
                    <a:pt x="10" y="102"/>
                  </a:lnTo>
                  <a:lnTo>
                    <a:pt x="16" y="102"/>
                  </a:lnTo>
                  <a:lnTo>
                    <a:pt x="50" y="102"/>
                  </a:lnTo>
                  <a:lnTo>
                    <a:pt x="50" y="102"/>
                  </a:lnTo>
                  <a:lnTo>
                    <a:pt x="56" y="102"/>
                  </a:lnTo>
                  <a:lnTo>
                    <a:pt x="60" y="98"/>
                  </a:lnTo>
                  <a:lnTo>
                    <a:pt x="64" y="94"/>
                  </a:lnTo>
                  <a:lnTo>
                    <a:pt x="66" y="86"/>
                  </a:lnTo>
                  <a:lnTo>
                    <a:pt x="66" y="16"/>
                  </a:lnTo>
                  <a:lnTo>
                    <a:pt x="66" y="16"/>
                  </a:lnTo>
                  <a:lnTo>
                    <a:pt x="64" y="10"/>
                  </a:lnTo>
                  <a:lnTo>
                    <a:pt x="60" y="4"/>
                  </a:lnTo>
                  <a:lnTo>
                    <a:pt x="56" y="0"/>
                  </a:lnTo>
                  <a:lnTo>
                    <a:pt x="50" y="0"/>
                  </a:lnTo>
                  <a:lnTo>
                    <a:pt x="50" y="0"/>
                  </a:lnTo>
                  <a:close/>
                  <a:moveTo>
                    <a:pt x="16" y="32"/>
                  </a:moveTo>
                  <a:lnTo>
                    <a:pt x="28" y="32"/>
                  </a:lnTo>
                  <a:lnTo>
                    <a:pt x="28" y="20"/>
                  </a:lnTo>
                  <a:lnTo>
                    <a:pt x="36" y="20"/>
                  </a:lnTo>
                  <a:lnTo>
                    <a:pt x="36" y="32"/>
                  </a:lnTo>
                  <a:lnTo>
                    <a:pt x="50" y="32"/>
                  </a:lnTo>
                  <a:lnTo>
                    <a:pt x="50" y="40"/>
                  </a:lnTo>
                  <a:lnTo>
                    <a:pt x="36" y="40"/>
                  </a:lnTo>
                  <a:lnTo>
                    <a:pt x="36" y="52"/>
                  </a:lnTo>
                  <a:lnTo>
                    <a:pt x="28" y="52"/>
                  </a:lnTo>
                  <a:lnTo>
                    <a:pt x="28" y="40"/>
                  </a:lnTo>
                  <a:lnTo>
                    <a:pt x="16" y="40"/>
                  </a:lnTo>
                  <a:lnTo>
                    <a:pt x="16" y="32"/>
                  </a:lnTo>
                  <a:close/>
                  <a:moveTo>
                    <a:pt x="56" y="76"/>
                  </a:moveTo>
                  <a:lnTo>
                    <a:pt x="10" y="76"/>
                  </a:lnTo>
                  <a:lnTo>
                    <a:pt x="10" y="72"/>
                  </a:lnTo>
                  <a:lnTo>
                    <a:pt x="56" y="72"/>
                  </a:lnTo>
                  <a:lnTo>
                    <a:pt x="56"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0"/>
            <p:cNvSpPr>
              <a:spLocks/>
            </p:cNvSpPr>
            <p:nvPr/>
          </p:nvSpPr>
          <p:spPr bwMode="auto">
            <a:xfrm>
              <a:off x="-2433638" y="1685925"/>
              <a:ext cx="63500" cy="38100"/>
            </a:xfrm>
            <a:custGeom>
              <a:avLst/>
              <a:gdLst>
                <a:gd name="T0" fmla="*/ 34 w 40"/>
                <a:gd name="T1" fmla="*/ 0 h 24"/>
                <a:gd name="T2" fmla="*/ 4 w 40"/>
                <a:gd name="T3" fmla="*/ 0 h 24"/>
                <a:gd name="T4" fmla="*/ 4 w 40"/>
                <a:gd name="T5" fmla="*/ 0 h 24"/>
                <a:gd name="T6" fmla="*/ 0 w 40"/>
                <a:gd name="T7" fmla="*/ 0 h 24"/>
                <a:gd name="T8" fmla="*/ 0 w 40"/>
                <a:gd name="T9" fmla="*/ 4 h 24"/>
                <a:gd name="T10" fmla="*/ 0 w 40"/>
                <a:gd name="T11" fmla="*/ 6 h 24"/>
                <a:gd name="T12" fmla="*/ 0 w 40"/>
                <a:gd name="T13" fmla="*/ 6 h 24"/>
                <a:gd name="T14" fmla="*/ 0 w 40"/>
                <a:gd name="T15" fmla="*/ 10 h 24"/>
                <a:gd name="T16" fmla="*/ 4 w 40"/>
                <a:gd name="T17" fmla="*/ 12 h 24"/>
                <a:gd name="T18" fmla="*/ 4 w 40"/>
                <a:gd name="T19" fmla="*/ 12 h 24"/>
                <a:gd name="T20" fmla="*/ 4 w 40"/>
                <a:gd name="T21" fmla="*/ 24 h 24"/>
                <a:gd name="T22" fmla="*/ 32 w 40"/>
                <a:gd name="T23" fmla="*/ 24 h 24"/>
                <a:gd name="T24" fmla="*/ 32 w 40"/>
                <a:gd name="T25" fmla="*/ 12 h 24"/>
                <a:gd name="T26" fmla="*/ 34 w 40"/>
                <a:gd name="T27" fmla="*/ 12 h 24"/>
                <a:gd name="T28" fmla="*/ 34 w 40"/>
                <a:gd name="T29" fmla="*/ 12 h 24"/>
                <a:gd name="T30" fmla="*/ 38 w 40"/>
                <a:gd name="T31" fmla="*/ 10 h 24"/>
                <a:gd name="T32" fmla="*/ 40 w 40"/>
                <a:gd name="T33" fmla="*/ 6 h 24"/>
                <a:gd name="T34" fmla="*/ 40 w 40"/>
                <a:gd name="T35" fmla="*/ 4 h 24"/>
                <a:gd name="T36" fmla="*/ 40 w 40"/>
                <a:gd name="T37" fmla="*/ 4 h 24"/>
                <a:gd name="T38" fmla="*/ 38 w 40"/>
                <a:gd name="T39" fmla="*/ 0 h 24"/>
                <a:gd name="T40" fmla="*/ 34 w 40"/>
                <a:gd name="T41" fmla="*/ 0 h 24"/>
                <a:gd name="T42" fmla="*/ 34 w 40"/>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24">
                  <a:moveTo>
                    <a:pt x="34" y="0"/>
                  </a:moveTo>
                  <a:lnTo>
                    <a:pt x="4" y="0"/>
                  </a:lnTo>
                  <a:lnTo>
                    <a:pt x="4" y="0"/>
                  </a:lnTo>
                  <a:lnTo>
                    <a:pt x="0" y="0"/>
                  </a:lnTo>
                  <a:lnTo>
                    <a:pt x="0" y="4"/>
                  </a:lnTo>
                  <a:lnTo>
                    <a:pt x="0" y="6"/>
                  </a:lnTo>
                  <a:lnTo>
                    <a:pt x="0" y="6"/>
                  </a:lnTo>
                  <a:lnTo>
                    <a:pt x="0" y="10"/>
                  </a:lnTo>
                  <a:lnTo>
                    <a:pt x="4" y="12"/>
                  </a:lnTo>
                  <a:lnTo>
                    <a:pt x="4" y="12"/>
                  </a:lnTo>
                  <a:lnTo>
                    <a:pt x="4" y="24"/>
                  </a:lnTo>
                  <a:lnTo>
                    <a:pt x="32" y="24"/>
                  </a:lnTo>
                  <a:lnTo>
                    <a:pt x="32" y="12"/>
                  </a:lnTo>
                  <a:lnTo>
                    <a:pt x="34" y="12"/>
                  </a:lnTo>
                  <a:lnTo>
                    <a:pt x="34" y="12"/>
                  </a:lnTo>
                  <a:lnTo>
                    <a:pt x="38" y="10"/>
                  </a:lnTo>
                  <a:lnTo>
                    <a:pt x="40" y="6"/>
                  </a:lnTo>
                  <a:lnTo>
                    <a:pt x="40" y="4"/>
                  </a:lnTo>
                  <a:lnTo>
                    <a:pt x="40" y="4"/>
                  </a:lnTo>
                  <a:lnTo>
                    <a:pt x="38" y="0"/>
                  </a:lnTo>
                  <a:lnTo>
                    <a:pt x="34"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 name="Freeform 21"/>
          <p:cNvSpPr>
            <a:spLocks noEditPoints="1"/>
          </p:cNvSpPr>
          <p:nvPr/>
        </p:nvSpPr>
        <p:spPr bwMode="auto">
          <a:xfrm>
            <a:off x="2279576" y="5141711"/>
            <a:ext cx="864096" cy="576064"/>
          </a:xfrm>
          <a:custGeom>
            <a:avLst/>
            <a:gdLst>
              <a:gd name="T0" fmla="*/ 120 w 198"/>
              <a:gd name="T1" fmla="*/ 0 h 132"/>
              <a:gd name="T2" fmla="*/ 116 w 198"/>
              <a:gd name="T3" fmla="*/ 0 h 132"/>
              <a:gd name="T4" fmla="*/ 112 w 198"/>
              <a:gd name="T5" fmla="*/ 2 h 132"/>
              <a:gd name="T6" fmla="*/ 114 w 198"/>
              <a:gd name="T7" fmla="*/ 10 h 132"/>
              <a:gd name="T8" fmla="*/ 124 w 198"/>
              <a:gd name="T9" fmla="*/ 58 h 132"/>
              <a:gd name="T10" fmla="*/ 120 w 198"/>
              <a:gd name="T11" fmla="*/ 58 h 132"/>
              <a:gd name="T12" fmla="*/ 114 w 198"/>
              <a:gd name="T13" fmla="*/ 64 h 132"/>
              <a:gd name="T14" fmla="*/ 114 w 198"/>
              <a:gd name="T15" fmla="*/ 84 h 132"/>
              <a:gd name="T16" fmla="*/ 84 w 198"/>
              <a:gd name="T17" fmla="*/ 68 h 132"/>
              <a:gd name="T18" fmla="*/ 84 w 198"/>
              <a:gd name="T19" fmla="*/ 64 h 132"/>
              <a:gd name="T20" fmla="*/ 78 w 198"/>
              <a:gd name="T21" fmla="*/ 58 h 132"/>
              <a:gd name="T22" fmla="*/ 24 w 198"/>
              <a:gd name="T23" fmla="*/ 58 h 132"/>
              <a:gd name="T24" fmla="*/ 84 w 198"/>
              <a:gd name="T25" fmla="*/ 10 h 132"/>
              <a:gd name="T26" fmla="*/ 86 w 198"/>
              <a:gd name="T27" fmla="*/ 2 h 132"/>
              <a:gd name="T28" fmla="*/ 82 w 198"/>
              <a:gd name="T29" fmla="*/ 0 h 132"/>
              <a:gd name="T30" fmla="*/ 6 w 198"/>
              <a:gd name="T31" fmla="*/ 58 h 132"/>
              <a:gd name="T32" fmla="*/ 2 w 198"/>
              <a:gd name="T33" fmla="*/ 62 h 132"/>
              <a:gd name="T34" fmla="*/ 0 w 198"/>
              <a:gd name="T35" fmla="*/ 122 h 132"/>
              <a:gd name="T36" fmla="*/ 0 w 198"/>
              <a:gd name="T37" fmla="*/ 126 h 132"/>
              <a:gd name="T38" fmla="*/ 6 w 198"/>
              <a:gd name="T39" fmla="*/ 130 h 132"/>
              <a:gd name="T40" fmla="*/ 74 w 198"/>
              <a:gd name="T41" fmla="*/ 132 h 132"/>
              <a:gd name="T42" fmla="*/ 78 w 198"/>
              <a:gd name="T43" fmla="*/ 130 h 132"/>
              <a:gd name="T44" fmla="*/ 84 w 198"/>
              <a:gd name="T45" fmla="*/ 126 h 132"/>
              <a:gd name="T46" fmla="*/ 84 w 198"/>
              <a:gd name="T47" fmla="*/ 100 h 132"/>
              <a:gd name="T48" fmla="*/ 114 w 198"/>
              <a:gd name="T49" fmla="*/ 122 h 132"/>
              <a:gd name="T50" fmla="*/ 114 w 198"/>
              <a:gd name="T51" fmla="*/ 126 h 132"/>
              <a:gd name="T52" fmla="*/ 120 w 198"/>
              <a:gd name="T53" fmla="*/ 130 h 132"/>
              <a:gd name="T54" fmla="*/ 188 w 198"/>
              <a:gd name="T55" fmla="*/ 132 h 132"/>
              <a:gd name="T56" fmla="*/ 192 w 198"/>
              <a:gd name="T57" fmla="*/ 130 h 132"/>
              <a:gd name="T58" fmla="*/ 198 w 198"/>
              <a:gd name="T59" fmla="*/ 126 h 132"/>
              <a:gd name="T60" fmla="*/ 198 w 198"/>
              <a:gd name="T61" fmla="*/ 68 h 132"/>
              <a:gd name="T62" fmla="*/ 196 w 198"/>
              <a:gd name="T63" fmla="*/ 62 h 132"/>
              <a:gd name="T64" fmla="*/ 192 w 198"/>
              <a:gd name="T65" fmla="*/ 58 h 132"/>
              <a:gd name="T66" fmla="*/ 74 w 198"/>
              <a:gd name="T67" fmla="*/ 110 h 132"/>
              <a:gd name="T68" fmla="*/ 72 w 198"/>
              <a:gd name="T69" fmla="*/ 118 h 132"/>
              <a:gd name="T70" fmla="*/ 64 w 198"/>
              <a:gd name="T71" fmla="*/ 122 h 132"/>
              <a:gd name="T72" fmla="*/ 20 w 198"/>
              <a:gd name="T73" fmla="*/ 122 h 132"/>
              <a:gd name="T74" fmla="*/ 14 w 198"/>
              <a:gd name="T75" fmla="*/ 118 h 132"/>
              <a:gd name="T76" fmla="*/ 10 w 198"/>
              <a:gd name="T77" fmla="*/ 110 h 132"/>
              <a:gd name="T78" fmla="*/ 10 w 198"/>
              <a:gd name="T79" fmla="*/ 78 h 132"/>
              <a:gd name="T80" fmla="*/ 14 w 198"/>
              <a:gd name="T81" fmla="*/ 70 h 132"/>
              <a:gd name="T82" fmla="*/ 20 w 198"/>
              <a:gd name="T83" fmla="*/ 68 h 132"/>
              <a:gd name="T84" fmla="*/ 64 w 198"/>
              <a:gd name="T85" fmla="*/ 68 h 132"/>
              <a:gd name="T86" fmla="*/ 72 w 198"/>
              <a:gd name="T87" fmla="*/ 70 h 132"/>
              <a:gd name="T88" fmla="*/ 74 w 198"/>
              <a:gd name="T89" fmla="*/ 78 h 132"/>
              <a:gd name="T90" fmla="*/ 188 w 198"/>
              <a:gd name="T91" fmla="*/ 110 h 132"/>
              <a:gd name="T92" fmla="*/ 186 w 198"/>
              <a:gd name="T93" fmla="*/ 114 h 132"/>
              <a:gd name="T94" fmla="*/ 182 w 198"/>
              <a:gd name="T95" fmla="*/ 120 h 132"/>
              <a:gd name="T96" fmla="*/ 134 w 198"/>
              <a:gd name="T97" fmla="*/ 122 h 132"/>
              <a:gd name="T98" fmla="*/ 130 w 198"/>
              <a:gd name="T99" fmla="*/ 120 h 132"/>
              <a:gd name="T100" fmla="*/ 124 w 198"/>
              <a:gd name="T101" fmla="*/ 114 h 132"/>
              <a:gd name="T102" fmla="*/ 124 w 198"/>
              <a:gd name="T103" fmla="*/ 78 h 132"/>
              <a:gd name="T104" fmla="*/ 124 w 198"/>
              <a:gd name="T105" fmla="*/ 74 h 132"/>
              <a:gd name="T106" fmla="*/ 130 w 198"/>
              <a:gd name="T107" fmla="*/ 68 h 132"/>
              <a:gd name="T108" fmla="*/ 178 w 198"/>
              <a:gd name="T109" fmla="*/ 68 h 132"/>
              <a:gd name="T110" fmla="*/ 182 w 198"/>
              <a:gd name="T111" fmla="*/ 68 h 132"/>
              <a:gd name="T112" fmla="*/ 186 w 198"/>
              <a:gd name="T113" fmla="*/ 74 h 132"/>
              <a:gd name="T114" fmla="*/ 188 w 198"/>
              <a:gd name="T115" fmla="*/ 1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32">
                <a:moveTo>
                  <a:pt x="192" y="58"/>
                </a:moveTo>
                <a:lnTo>
                  <a:pt x="120" y="0"/>
                </a:lnTo>
                <a:lnTo>
                  <a:pt x="120" y="0"/>
                </a:lnTo>
                <a:lnTo>
                  <a:pt x="116" y="0"/>
                </a:lnTo>
                <a:lnTo>
                  <a:pt x="112" y="2"/>
                </a:lnTo>
                <a:lnTo>
                  <a:pt x="112" y="2"/>
                </a:lnTo>
                <a:lnTo>
                  <a:pt x="112" y="6"/>
                </a:lnTo>
                <a:lnTo>
                  <a:pt x="114" y="10"/>
                </a:lnTo>
                <a:lnTo>
                  <a:pt x="174" y="58"/>
                </a:lnTo>
                <a:lnTo>
                  <a:pt x="124" y="58"/>
                </a:lnTo>
                <a:lnTo>
                  <a:pt x="124" y="58"/>
                </a:lnTo>
                <a:lnTo>
                  <a:pt x="120" y="58"/>
                </a:lnTo>
                <a:lnTo>
                  <a:pt x="116" y="60"/>
                </a:lnTo>
                <a:lnTo>
                  <a:pt x="114" y="64"/>
                </a:lnTo>
                <a:lnTo>
                  <a:pt x="114" y="68"/>
                </a:lnTo>
                <a:lnTo>
                  <a:pt x="114" y="84"/>
                </a:lnTo>
                <a:lnTo>
                  <a:pt x="84" y="84"/>
                </a:lnTo>
                <a:lnTo>
                  <a:pt x="84" y="68"/>
                </a:lnTo>
                <a:lnTo>
                  <a:pt x="84" y="68"/>
                </a:lnTo>
                <a:lnTo>
                  <a:pt x="84" y="64"/>
                </a:lnTo>
                <a:lnTo>
                  <a:pt x="82" y="60"/>
                </a:lnTo>
                <a:lnTo>
                  <a:pt x="78" y="58"/>
                </a:lnTo>
                <a:lnTo>
                  <a:pt x="74" y="58"/>
                </a:lnTo>
                <a:lnTo>
                  <a:pt x="24" y="58"/>
                </a:lnTo>
                <a:lnTo>
                  <a:pt x="84" y="10"/>
                </a:lnTo>
                <a:lnTo>
                  <a:pt x="84" y="10"/>
                </a:lnTo>
                <a:lnTo>
                  <a:pt x="86" y="6"/>
                </a:lnTo>
                <a:lnTo>
                  <a:pt x="86" y="2"/>
                </a:lnTo>
                <a:lnTo>
                  <a:pt x="86" y="2"/>
                </a:lnTo>
                <a:lnTo>
                  <a:pt x="82" y="0"/>
                </a:lnTo>
                <a:lnTo>
                  <a:pt x="78" y="0"/>
                </a:lnTo>
                <a:lnTo>
                  <a:pt x="6" y="58"/>
                </a:lnTo>
                <a:lnTo>
                  <a:pt x="6" y="58"/>
                </a:lnTo>
                <a:lnTo>
                  <a:pt x="2" y="62"/>
                </a:lnTo>
                <a:lnTo>
                  <a:pt x="0" y="68"/>
                </a:lnTo>
                <a:lnTo>
                  <a:pt x="0" y="122"/>
                </a:lnTo>
                <a:lnTo>
                  <a:pt x="0" y="122"/>
                </a:lnTo>
                <a:lnTo>
                  <a:pt x="0" y="126"/>
                </a:lnTo>
                <a:lnTo>
                  <a:pt x="2" y="128"/>
                </a:lnTo>
                <a:lnTo>
                  <a:pt x="6" y="130"/>
                </a:lnTo>
                <a:lnTo>
                  <a:pt x="10" y="132"/>
                </a:lnTo>
                <a:lnTo>
                  <a:pt x="74" y="132"/>
                </a:lnTo>
                <a:lnTo>
                  <a:pt x="74" y="132"/>
                </a:lnTo>
                <a:lnTo>
                  <a:pt x="78" y="130"/>
                </a:lnTo>
                <a:lnTo>
                  <a:pt x="82" y="128"/>
                </a:lnTo>
                <a:lnTo>
                  <a:pt x="84" y="126"/>
                </a:lnTo>
                <a:lnTo>
                  <a:pt x="84" y="122"/>
                </a:lnTo>
                <a:lnTo>
                  <a:pt x="84" y="100"/>
                </a:lnTo>
                <a:lnTo>
                  <a:pt x="114" y="100"/>
                </a:lnTo>
                <a:lnTo>
                  <a:pt x="114" y="122"/>
                </a:lnTo>
                <a:lnTo>
                  <a:pt x="114" y="122"/>
                </a:lnTo>
                <a:lnTo>
                  <a:pt x="114" y="126"/>
                </a:lnTo>
                <a:lnTo>
                  <a:pt x="116" y="128"/>
                </a:lnTo>
                <a:lnTo>
                  <a:pt x="120" y="130"/>
                </a:lnTo>
                <a:lnTo>
                  <a:pt x="124" y="132"/>
                </a:lnTo>
                <a:lnTo>
                  <a:pt x="188" y="132"/>
                </a:lnTo>
                <a:lnTo>
                  <a:pt x="188" y="132"/>
                </a:lnTo>
                <a:lnTo>
                  <a:pt x="192" y="130"/>
                </a:lnTo>
                <a:lnTo>
                  <a:pt x="196" y="128"/>
                </a:lnTo>
                <a:lnTo>
                  <a:pt x="198" y="126"/>
                </a:lnTo>
                <a:lnTo>
                  <a:pt x="198" y="122"/>
                </a:lnTo>
                <a:lnTo>
                  <a:pt x="198" y="68"/>
                </a:lnTo>
                <a:lnTo>
                  <a:pt x="198" y="68"/>
                </a:lnTo>
                <a:lnTo>
                  <a:pt x="196" y="62"/>
                </a:lnTo>
                <a:lnTo>
                  <a:pt x="192" y="58"/>
                </a:lnTo>
                <a:lnTo>
                  <a:pt x="192" y="58"/>
                </a:lnTo>
                <a:close/>
                <a:moveTo>
                  <a:pt x="74" y="110"/>
                </a:moveTo>
                <a:lnTo>
                  <a:pt x="74" y="110"/>
                </a:lnTo>
                <a:lnTo>
                  <a:pt x="74" y="114"/>
                </a:lnTo>
                <a:lnTo>
                  <a:pt x="72" y="118"/>
                </a:lnTo>
                <a:lnTo>
                  <a:pt x="68" y="120"/>
                </a:lnTo>
                <a:lnTo>
                  <a:pt x="64" y="122"/>
                </a:lnTo>
                <a:lnTo>
                  <a:pt x="20" y="122"/>
                </a:lnTo>
                <a:lnTo>
                  <a:pt x="20" y="122"/>
                </a:lnTo>
                <a:lnTo>
                  <a:pt x="16" y="120"/>
                </a:lnTo>
                <a:lnTo>
                  <a:pt x="14" y="118"/>
                </a:lnTo>
                <a:lnTo>
                  <a:pt x="12" y="114"/>
                </a:lnTo>
                <a:lnTo>
                  <a:pt x="10" y="110"/>
                </a:lnTo>
                <a:lnTo>
                  <a:pt x="10" y="78"/>
                </a:lnTo>
                <a:lnTo>
                  <a:pt x="10" y="78"/>
                </a:lnTo>
                <a:lnTo>
                  <a:pt x="12" y="74"/>
                </a:lnTo>
                <a:lnTo>
                  <a:pt x="14" y="70"/>
                </a:lnTo>
                <a:lnTo>
                  <a:pt x="16" y="68"/>
                </a:lnTo>
                <a:lnTo>
                  <a:pt x="20" y="68"/>
                </a:lnTo>
                <a:lnTo>
                  <a:pt x="64" y="68"/>
                </a:lnTo>
                <a:lnTo>
                  <a:pt x="64" y="68"/>
                </a:lnTo>
                <a:lnTo>
                  <a:pt x="68" y="68"/>
                </a:lnTo>
                <a:lnTo>
                  <a:pt x="72" y="70"/>
                </a:lnTo>
                <a:lnTo>
                  <a:pt x="74" y="74"/>
                </a:lnTo>
                <a:lnTo>
                  <a:pt x="74" y="78"/>
                </a:lnTo>
                <a:lnTo>
                  <a:pt x="74" y="110"/>
                </a:lnTo>
                <a:close/>
                <a:moveTo>
                  <a:pt x="188" y="110"/>
                </a:moveTo>
                <a:lnTo>
                  <a:pt x="188" y="110"/>
                </a:lnTo>
                <a:lnTo>
                  <a:pt x="186" y="114"/>
                </a:lnTo>
                <a:lnTo>
                  <a:pt x="184" y="118"/>
                </a:lnTo>
                <a:lnTo>
                  <a:pt x="182" y="120"/>
                </a:lnTo>
                <a:lnTo>
                  <a:pt x="178" y="122"/>
                </a:lnTo>
                <a:lnTo>
                  <a:pt x="134" y="122"/>
                </a:lnTo>
                <a:lnTo>
                  <a:pt x="134" y="122"/>
                </a:lnTo>
                <a:lnTo>
                  <a:pt x="130" y="120"/>
                </a:lnTo>
                <a:lnTo>
                  <a:pt x="126" y="118"/>
                </a:lnTo>
                <a:lnTo>
                  <a:pt x="124" y="114"/>
                </a:lnTo>
                <a:lnTo>
                  <a:pt x="124" y="110"/>
                </a:lnTo>
                <a:lnTo>
                  <a:pt x="124" y="78"/>
                </a:lnTo>
                <a:lnTo>
                  <a:pt x="124" y="78"/>
                </a:lnTo>
                <a:lnTo>
                  <a:pt x="124" y="74"/>
                </a:lnTo>
                <a:lnTo>
                  <a:pt x="126" y="70"/>
                </a:lnTo>
                <a:lnTo>
                  <a:pt x="130" y="68"/>
                </a:lnTo>
                <a:lnTo>
                  <a:pt x="134" y="68"/>
                </a:lnTo>
                <a:lnTo>
                  <a:pt x="178" y="68"/>
                </a:lnTo>
                <a:lnTo>
                  <a:pt x="178" y="68"/>
                </a:lnTo>
                <a:lnTo>
                  <a:pt x="182" y="68"/>
                </a:lnTo>
                <a:lnTo>
                  <a:pt x="184" y="70"/>
                </a:lnTo>
                <a:lnTo>
                  <a:pt x="186" y="74"/>
                </a:lnTo>
                <a:lnTo>
                  <a:pt x="188" y="78"/>
                </a:lnTo>
                <a:lnTo>
                  <a:pt x="188" y="11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22"/>
          <p:cNvSpPr>
            <a:spLocks/>
          </p:cNvSpPr>
          <p:nvPr/>
        </p:nvSpPr>
        <p:spPr bwMode="auto">
          <a:xfrm>
            <a:off x="4330620" y="5040481"/>
            <a:ext cx="215021" cy="778524"/>
          </a:xfrm>
          <a:custGeom>
            <a:avLst/>
            <a:gdLst>
              <a:gd name="T0" fmla="*/ 58 w 58"/>
              <a:gd name="T1" fmla="*/ 6 h 210"/>
              <a:gd name="T2" fmla="*/ 58 w 58"/>
              <a:gd name="T3" fmla="*/ 6 h 210"/>
              <a:gd name="T4" fmla="*/ 56 w 58"/>
              <a:gd name="T5" fmla="*/ 2 h 210"/>
              <a:gd name="T6" fmla="*/ 50 w 58"/>
              <a:gd name="T7" fmla="*/ 0 h 210"/>
              <a:gd name="T8" fmla="*/ 8 w 58"/>
              <a:gd name="T9" fmla="*/ 0 h 210"/>
              <a:gd name="T10" fmla="*/ 8 w 58"/>
              <a:gd name="T11" fmla="*/ 0 h 210"/>
              <a:gd name="T12" fmla="*/ 4 w 58"/>
              <a:gd name="T13" fmla="*/ 2 h 210"/>
              <a:gd name="T14" fmla="*/ 0 w 58"/>
              <a:gd name="T15" fmla="*/ 6 h 210"/>
              <a:gd name="T16" fmla="*/ 0 w 58"/>
              <a:gd name="T17" fmla="*/ 6 h 210"/>
              <a:gd name="T18" fmla="*/ 2 w 58"/>
              <a:gd name="T19" fmla="*/ 10 h 210"/>
              <a:gd name="T20" fmla="*/ 8 w 58"/>
              <a:gd name="T21" fmla="*/ 10 h 210"/>
              <a:gd name="T22" fmla="*/ 8 w 58"/>
              <a:gd name="T23" fmla="*/ 184 h 210"/>
              <a:gd name="T24" fmla="*/ 8 w 58"/>
              <a:gd name="T25" fmla="*/ 184 h 210"/>
              <a:gd name="T26" fmla="*/ 10 w 58"/>
              <a:gd name="T27" fmla="*/ 194 h 210"/>
              <a:gd name="T28" fmla="*/ 14 w 58"/>
              <a:gd name="T29" fmla="*/ 202 h 210"/>
              <a:gd name="T30" fmla="*/ 20 w 58"/>
              <a:gd name="T31" fmla="*/ 208 h 210"/>
              <a:gd name="T32" fmla="*/ 30 w 58"/>
              <a:gd name="T33" fmla="*/ 210 h 210"/>
              <a:gd name="T34" fmla="*/ 30 w 58"/>
              <a:gd name="T35" fmla="*/ 210 h 210"/>
              <a:gd name="T36" fmla="*/ 38 w 58"/>
              <a:gd name="T37" fmla="*/ 208 h 210"/>
              <a:gd name="T38" fmla="*/ 44 w 58"/>
              <a:gd name="T39" fmla="*/ 202 h 210"/>
              <a:gd name="T40" fmla="*/ 50 w 58"/>
              <a:gd name="T41" fmla="*/ 194 h 210"/>
              <a:gd name="T42" fmla="*/ 50 w 58"/>
              <a:gd name="T43" fmla="*/ 184 h 210"/>
              <a:gd name="T44" fmla="*/ 50 w 58"/>
              <a:gd name="T45" fmla="*/ 10 h 210"/>
              <a:gd name="T46" fmla="*/ 50 w 58"/>
              <a:gd name="T47" fmla="*/ 10 h 210"/>
              <a:gd name="T48" fmla="*/ 56 w 58"/>
              <a:gd name="T49" fmla="*/ 10 h 210"/>
              <a:gd name="T50" fmla="*/ 58 w 58"/>
              <a:gd name="T51" fmla="*/ 6 h 210"/>
              <a:gd name="T52" fmla="*/ 58 w 58"/>
              <a:gd name="T53"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10">
                <a:moveTo>
                  <a:pt x="58" y="6"/>
                </a:moveTo>
                <a:lnTo>
                  <a:pt x="58" y="6"/>
                </a:lnTo>
                <a:lnTo>
                  <a:pt x="56" y="2"/>
                </a:lnTo>
                <a:lnTo>
                  <a:pt x="50" y="0"/>
                </a:lnTo>
                <a:lnTo>
                  <a:pt x="8" y="0"/>
                </a:lnTo>
                <a:lnTo>
                  <a:pt x="8" y="0"/>
                </a:lnTo>
                <a:lnTo>
                  <a:pt x="4" y="2"/>
                </a:lnTo>
                <a:lnTo>
                  <a:pt x="0" y="6"/>
                </a:lnTo>
                <a:lnTo>
                  <a:pt x="0" y="6"/>
                </a:lnTo>
                <a:lnTo>
                  <a:pt x="2" y="10"/>
                </a:lnTo>
                <a:lnTo>
                  <a:pt x="8" y="10"/>
                </a:lnTo>
                <a:lnTo>
                  <a:pt x="8" y="184"/>
                </a:lnTo>
                <a:lnTo>
                  <a:pt x="8" y="184"/>
                </a:lnTo>
                <a:lnTo>
                  <a:pt x="10" y="194"/>
                </a:lnTo>
                <a:lnTo>
                  <a:pt x="14" y="202"/>
                </a:lnTo>
                <a:lnTo>
                  <a:pt x="20" y="208"/>
                </a:lnTo>
                <a:lnTo>
                  <a:pt x="30" y="210"/>
                </a:lnTo>
                <a:lnTo>
                  <a:pt x="30" y="210"/>
                </a:lnTo>
                <a:lnTo>
                  <a:pt x="38" y="208"/>
                </a:lnTo>
                <a:lnTo>
                  <a:pt x="44" y="202"/>
                </a:lnTo>
                <a:lnTo>
                  <a:pt x="50" y="194"/>
                </a:lnTo>
                <a:lnTo>
                  <a:pt x="50" y="184"/>
                </a:lnTo>
                <a:lnTo>
                  <a:pt x="50" y="10"/>
                </a:lnTo>
                <a:lnTo>
                  <a:pt x="50" y="10"/>
                </a:lnTo>
                <a:lnTo>
                  <a:pt x="56" y="10"/>
                </a:lnTo>
                <a:lnTo>
                  <a:pt x="58" y="6"/>
                </a:lnTo>
                <a:lnTo>
                  <a:pt x="58" y="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23"/>
          <p:cNvSpPr>
            <a:spLocks noEditPoints="1"/>
          </p:cNvSpPr>
          <p:nvPr/>
        </p:nvSpPr>
        <p:spPr bwMode="auto">
          <a:xfrm>
            <a:off x="7284065" y="3600007"/>
            <a:ext cx="548396" cy="548396"/>
          </a:xfrm>
          <a:custGeom>
            <a:avLst/>
            <a:gdLst>
              <a:gd name="T0" fmla="*/ 76 w 140"/>
              <a:gd name="T1" fmla="*/ 84 h 140"/>
              <a:gd name="T2" fmla="*/ 76 w 140"/>
              <a:gd name="T3" fmla="*/ 84 h 140"/>
              <a:gd name="T4" fmla="*/ 76 w 140"/>
              <a:gd name="T5" fmla="*/ 80 h 140"/>
              <a:gd name="T6" fmla="*/ 138 w 140"/>
              <a:gd name="T7" fmla="*/ 20 h 140"/>
              <a:gd name="T8" fmla="*/ 138 w 140"/>
              <a:gd name="T9" fmla="*/ 20 h 140"/>
              <a:gd name="T10" fmla="*/ 140 w 140"/>
              <a:gd name="T11" fmla="*/ 14 h 140"/>
              <a:gd name="T12" fmla="*/ 140 w 140"/>
              <a:gd name="T13" fmla="*/ 10 h 140"/>
              <a:gd name="T14" fmla="*/ 138 w 140"/>
              <a:gd name="T15" fmla="*/ 8 h 140"/>
              <a:gd name="T16" fmla="*/ 132 w 140"/>
              <a:gd name="T17" fmla="*/ 2 h 140"/>
              <a:gd name="T18" fmla="*/ 132 w 140"/>
              <a:gd name="T19" fmla="*/ 2 h 140"/>
              <a:gd name="T20" fmla="*/ 128 w 140"/>
              <a:gd name="T21" fmla="*/ 0 h 140"/>
              <a:gd name="T22" fmla="*/ 126 w 140"/>
              <a:gd name="T23" fmla="*/ 0 h 140"/>
              <a:gd name="T24" fmla="*/ 120 w 140"/>
              <a:gd name="T25" fmla="*/ 2 h 140"/>
              <a:gd name="T26" fmla="*/ 60 w 140"/>
              <a:gd name="T27" fmla="*/ 64 h 140"/>
              <a:gd name="T28" fmla="*/ 60 w 140"/>
              <a:gd name="T29" fmla="*/ 64 h 140"/>
              <a:gd name="T30" fmla="*/ 56 w 140"/>
              <a:gd name="T31" fmla="*/ 64 h 140"/>
              <a:gd name="T32" fmla="*/ 56 w 140"/>
              <a:gd name="T33" fmla="*/ 64 h 140"/>
              <a:gd name="T34" fmla="*/ 56 w 140"/>
              <a:gd name="T35" fmla="*/ 66 h 140"/>
              <a:gd name="T36" fmla="*/ 56 w 140"/>
              <a:gd name="T37" fmla="*/ 66 h 140"/>
              <a:gd name="T38" fmla="*/ 56 w 140"/>
              <a:gd name="T39" fmla="*/ 66 h 140"/>
              <a:gd name="T40" fmla="*/ 22 w 140"/>
              <a:gd name="T41" fmla="*/ 100 h 140"/>
              <a:gd name="T42" fmla="*/ 22 w 140"/>
              <a:gd name="T43" fmla="*/ 100 h 140"/>
              <a:gd name="T44" fmla="*/ 20 w 140"/>
              <a:gd name="T45" fmla="*/ 104 h 140"/>
              <a:gd name="T46" fmla="*/ 22 w 140"/>
              <a:gd name="T47" fmla="*/ 114 h 140"/>
              <a:gd name="T48" fmla="*/ 0 w 140"/>
              <a:gd name="T49" fmla="*/ 136 h 140"/>
              <a:gd name="T50" fmla="*/ 4 w 140"/>
              <a:gd name="T51" fmla="*/ 140 h 140"/>
              <a:gd name="T52" fmla="*/ 26 w 140"/>
              <a:gd name="T53" fmla="*/ 116 h 140"/>
              <a:gd name="T54" fmla="*/ 34 w 140"/>
              <a:gd name="T55" fmla="*/ 118 h 140"/>
              <a:gd name="T56" fmla="*/ 34 w 140"/>
              <a:gd name="T57" fmla="*/ 118 h 140"/>
              <a:gd name="T58" fmla="*/ 38 w 140"/>
              <a:gd name="T59" fmla="*/ 118 h 140"/>
              <a:gd name="T60" fmla="*/ 72 w 140"/>
              <a:gd name="T61" fmla="*/ 84 h 140"/>
              <a:gd name="T62" fmla="*/ 72 w 140"/>
              <a:gd name="T63" fmla="*/ 84 h 140"/>
              <a:gd name="T64" fmla="*/ 72 w 140"/>
              <a:gd name="T65" fmla="*/ 84 h 140"/>
              <a:gd name="T66" fmla="*/ 72 w 140"/>
              <a:gd name="T67" fmla="*/ 84 h 140"/>
              <a:gd name="T68" fmla="*/ 76 w 140"/>
              <a:gd name="T69" fmla="*/ 84 h 140"/>
              <a:gd name="T70" fmla="*/ 76 w 140"/>
              <a:gd name="T71" fmla="*/ 84 h 140"/>
              <a:gd name="T72" fmla="*/ 70 w 140"/>
              <a:gd name="T73" fmla="*/ 82 h 140"/>
              <a:gd name="T74" fmla="*/ 66 w 140"/>
              <a:gd name="T75" fmla="*/ 86 h 140"/>
              <a:gd name="T76" fmla="*/ 38 w 140"/>
              <a:gd name="T77" fmla="*/ 88 h 140"/>
              <a:gd name="T78" fmla="*/ 58 w 140"/>
              <a:gd name="T79" fmla="*/ 70 h 140"/>
              <a:gd name="T80" fmla="*/ 58 w 140"/>
              <a:gd name="T81" fmla="*/ 70 h 140"/>
              <a:gd name="T82" fmla="*/ 70 w 140"/>
              <a:gd name="T83" fmla="*/ 82 h 140"/>
              <a:gd name="T84" fmla="*/ 70 w 140"/>
              <a:gd name="T85" fmla="*/ 8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0">
                <a:moveTo>
                  <a:pt x="76" y="84"/>
                </a:moveTo>
                <a:lnTo>
                  <a:pt x="76" y="84"/>
                </a:lnTo>
                <a:lnTo>
                  <a:pt x="76" y="80"/>
                </a:lnTo>
                <a:lnTo>
                  <a:pt x="138" y="20"/>
                </a:lnTo>
                <a:lnTo>
                  <a:pt x="138" y="20"/>
                </a:lnTo>
                <a:lnTo>
                  <a:pt x="140" y="14"/>
                </a:lnTo>
                <a:lnTo>
                  <a:pt x="140" y="10"/>
                </a:lnTo>
                <a:lnTo>
                  <a:pt x="138" y="8"/>
                </a:lnTo>
                <a:lnTo>
                  <a:pt x="132" y="2"/>
                </a:lnTo>
                <a:lnTo>
                  <a:pt x="132" y="2"/>
                </a:lnTo>
                <a:lnTo>
                  <a:pt x="128" y="0"/>
                </a:lnTo>
                <a:lnTo>
                  <a:pt x="126" y="0"/>
                </a:lnTo>
                <a:lnTo>
                  <a:pt x="120" y="2"/>
                </a:lnTo>
                <a:lnTo>
                  <a:pt x="60" y="64"/>
                </a:lnTo>
                <a:lnTo>
                  <a:pt x="60" y="64"/>
                </a:lnTo>
                <a:lnTo>
                  <a:pt x="56" y="64"/>
                </a:lnTo>
                <a:lnTo>
                  <a:pt x="56" y="64"/>
                </a:lnTo>
                <a:lnTo>
                  <a:pt x="56" y="66"/>
                </a:lnTo>
                <a:lnTo>
                  <a:pt x="56" y="66"/>
                </a:lnTo>
                <a:lnTo>
                  <a:pt x="56" y="66"/>
                </a:lnTo>
                <a:lnTo>
                  <a:pt x="22" y="100"/>
                </a:lnTo>
                <a:lnTo>
                  <a:pt x="22" y="100"/>
                </a:lnTo>
                <a:lnTo>
                  <a:pt x="20" y="104"/>
                </a:lnTo>
                <a:lnTo>
                  <a:pt x="22" y="114"/>
                </a:lnTo>
                <a:lnTo>
                  <a:pt x="0" y="136"/>
                </a:lnTo>
                <a:lnTo>
                  <a:pt x="4" y="140"/>
                </a:lnTo>
                <a:lnTo>
                  <a:pt x="26" y="116"/>
                </a:lnTo>
                <a:lnTo>
                  <a:pt x="34" y="118"/>
                </a:lnTo>
                <a:lnTo>
                  <a:pt x="34" y="118"/>
                </a:lnTo>
                <a:lnTo>
                  <a:pt x="38" y="118"/>
                </a:lnTo>
                <a:lnTo>
                  <a:pt x="72" y="84"/>
                </a:lnTo>
                <a:lnTo>
                  <a:pt x="72" y="84"/>
                </a:lnTo>
                <a:lnTo>
                  <a:pt x="72" y="84"/>
                </a:lnTo>
                <a:lnTo>
                  <a:pt x="72" y="84"/>
                </a:lnTo>
                <a:lnTo>
                  <a:pt x="76" y="84"/>
                </a:lnTo>
                <a:lnTo>
                  <a:pt x="76" y="84"/>
                </a:lnTo>
                <a:close/>
                <a:moveTo>
                  <a:pt x="70" y="82"/>
                </a:moveTo>
                <a:lnTo>
                  <a:pt x="66" y="86"/>
                </a:lnTo>
                <a:lnTo>
                  <a:pt x="38" y="88"/>
                </a:lnTo>
                <a:lnTo>
                  <a:pt x="58" y="70"/>
                </a:lnTo>
                <a:lnTo>
                  <a:pt x="58" y="70"/>
                </a:lnTo>
                <a:lnTo>
                  <a:pt x="70" y="82"/>
                </a:lnTo>
                <a:lnTo>
                  <a:pt x="70" y="8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7172441" y="2015138"/>
            <a:ext cx="771647" cy="771647"/>
            <a:chOff x="-2979315" y="2852737"/>
            <a:chExt cx="352425" cy="352425"/>
          </a:xfrm>
          <a:solidFill>
            <a:schemeClr val="tx1">
              <a:lumMod val="75000"/>
              <a:lumOff val="25000"/>
            </a:schemeClr>
          </a:solidFill>
        </p:grpSpPr>
        <p:sp>
          <p:nvSpPr>
            <p:cNvPr id="38" name="Freeform 45"/>
            <p:cNvSpPr>
              <a:spLocks/>
            </p:cNvSpPr>
            <p:nvPr/>
          </p:nvSpPr>
          <p:spPr bwMode="auto">
            <a:xfrm>
              <a:off x="-2979315" y="3087687"/>
              <a:ext cx="117475" cy="117475"/>
            </a:xfrm>
            <a:custGeom>
              <a:avLst/>
              <a:gdLst>
                <a:gd name="T0" fmla="*/ 48 w 74"/>
                <a:gd name="T1" fmla="*/ 2 h 74"/>
                <a:gd name="T2" fmla="*/ 46 w 74"/>
                <a:gd name="T3" fmla="*/ 4 h 74"/>
                <a:gd name="T4" fmla="*/ 46 w 74"/>
                <a:gd name="T5" fmla="*/ 4 h 74"/>
                <a:gd name="T6" fmla="*/ 44 w 74"/>
                <a:gd name="T7" fmla="*/ 8 h 74"/>
                <a:gd name="T8" fmla="*/ 46 w 74"/>
                <a:gd name="T9" fmla="*/ 12 h 74"/>
                <a:gd name="T10" fmla="*/ 52 w 74"/>
                <a:gd name="T11" fmla="*/ 18 h 74"/>
                <a:gd name="T12" fmla="*/ 0 w 74"/>
                <a:gd name="T13" fmla="*/ 68 h 74"/>
                <a:gd name="T14" fmla="*/ 6 w 74"/>
                <a:gd name="T15" fmla="*/ 74 h 74"/>
                <a:gd name="T16" fmla="*/ 56 w 74"/>
                <a:gd name="T17" fmla="*/ 22 h 74"/>
                <a:gd name="T18" fmla="*/ 62 w 74"/>
                <a:gd name="T19" fmla="*/ 28 h 74"/>
                <a:gd name="T20" fmla="*/ 62 w 74"/>
                <a:gd name="T21" fmla="*/ 28 h 74"/>
                <a:gd name="T22" fmla="*/ 66 w 74"/>
                <a:gd name="T23" fmla="*/ 30 h 74"/>
                <a:gd name="T24" fmla="*/ 70 w 74"/>
                <a:gd name="T25" fmla="*/ 30 h 74"/>
                <a:gd name="T26" fmla="*/ 72 w 74"/>
                <a:gd name="T27" fmla="*/ 28 h 74"/>
                <a:gd name="T28" fmla="*/ 72 w 74"/>
                <a:gd name="T29" fmla="*/ 28 h 74"/>
                <a:gd name="T30" fmla="*/ 74 w 74"/>
                <a:gd name="T31" fmla="*/ 24 h 74"/>
                <a:gd name="T32" fmla="*/ 72 w 74"/>
                <a:gd name="T33" fmla="*/ 20 h 74"/>
                <a:gd name="T34" fmla="*/ 56 w 74"/>
                <a:gd name="T35" fmla="*/ 4 h 74"/>
                <a:gd name="T36" fmla="*/ 56 w 74"/>
                <a:gd name="T37" fmla="*/ 4 h 74"/>
                <a:gd name="T38" fmla="*/ 50 w 74"/>
                <a:gd name="T39" fmla="*/ 0 h 74"/>
                <a:gd name="T40" fmla="*/ 48 w 74"/>
                <a:gd name="T41" fmla="*/ 2 h 74"/>
                <a:gd name="T42" fmla="*/ 48 w 74"/>
                <a:gd name="T43"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74">
                  <a:moveTo>
                    <a:pt x="48" y="2"/>
                  </a:moveTo>
                  <a:lnTo>
                    <a:pt x="46" y="4"/>
                  </a:lnTo>
                  <a:lnTo>
                    <a:pt x="46" y="4"/>
                  </a:lnTo>
                  <a:lnTo>
                    <a:pt x="44" y="8"/>
                  </a:lnTo>
                  <a:lnTo>
                    <a:pt x="46" y="12"/>
                  </a:lnTo>
                  <a:lnTo>
                    <a:pt x="52" y="18"/>
                  </a:lnTo>
                  <a:lnTo>
                    <a:pt x="0" y="68"/>
                  </a:lnTo>
                  <a:lnTo>
                    <a:pt x="6" y="74"/>
                  </a:lnTo>
                  <a:lnTo>
                    <a:pt x="56" y="22"/>
                  </a:lnTo>
                  <a:lnTo>
                    <a:pt x="62" y="28"/>
                  </a:lnTo>
                  <a:lnTo>
                    <a:pt x="62" y="28"/>
                  </a:lnTo>
                  <a:lnTo>
                    <a:pt x="66" y="30"/>
                  </a:lnTo>
                  <a:lnTo>
                    <a:pt x="70" y="30"/>
                  </a:lnTo>
                  <a:lnTo>
                    <a:pt x="72" y="28"/>
                  </a:lnTo>
                  <a:lnTo>
                    <a:pt x="72" y="28"/>
                  </a:lnTo>
                  <a:lnTo>
                    <a:pt x="74" y="24"/>
                  </a:lnTo>
                  <a:lnTo>
                    <a:pt x="72" y="20"/>
                  </a:lnTo>
                  <a:lnTo>
                    <a:pt x="56" y="4"/>
                  </a:lnTo>
                  <a:lnTo>
                    <a:pt x="56" y="4"/>
                  </a:lnTo>
                  <a:lnTo>
                    <a:pt x="50" y="0"/>
                  </a:lnTo>
                  <a:lnTo>
                    <a:pt x="48" y="2"/>
                  </a:lnTo>
                  <a:lnTo>
                    <a:pt x="4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6"/>
            <p:cNvSpPr>
              <a:spLocks/>
            </p:cNvSpPr>
            <p:nvPr/>
          </p:nvSpPr>
          <p:spPr bwMode="auto">
            <a:xfrm>
              <a:off x="-2750715" y="2852737"/>
              <a:ext cx="123825" cy="123825"/>
            </a:xfrm>
            <a:custGeom>
              <a:avLst/>
              <a:gdLst>
                <a:gd name="T0" fmla="*/ 44 w 78"/>
                <a:gd name="T1" fmla="*/ 2 h 78"/>
                <a:gd name="T2" fmla="*/ 40 w 78"/>
                <a:gd name="T3" fmla="*/ 6 h 78"/>
                <a:gd name="T4" fmla="*/ 40 w 78"/>
                <a:gd name="T5" fmla="*/ 6 h 78"/>
                <a:gd name="T6" fmla="*/ 38 w 78"/>
                <a:gd name="T7" fmla="*/ 8 h 78"/>
                <a:gd name="T8" fmla="*/ 40 w 78"/>
                <a:gd name="T9" fmla="*/ 10 h 78"/>
                <a:gd name="T10" fmla="*/ 52 w 78"/>
                <a:gd name="T11" fmla="*/ 22 h 78"/>
                <a:gd name="T12" fmla="*/ 0 w 78"/>
                <a:gd name="T13" fmla="*/ 74 h 78"/>
                <a:gd name="T14" fmla="*/ 4 w 78"/>
                <a:gd name="T15" fmla="*/ 78 h 78"/>
                <a:gd name="T16" fmla="*/ 56 w 78"/>
                <a:gd name="T17" fmla="*/ 28 h 78"/>
                <a:gd name="T18" fmla="*/ 68 w 78"/>
                <a:gd name="T19" fmla="*/ 38 h 78"/>
                <a:gd name="T20" fmla="*/ 68 w 78"/>
                <a:gd name="T21" fmla="*/ 38 h 78"/>
                <a:gd name="T22" fmla="*/ 70 w 78"/>
                <a:gd name="T23" fmla="*/ 40 h 78"/>
                <a:gd name="T24" fmla="*/ 72 w 78"/>
                <a:gd name="T25" fmla="*/ 38 h 78"/>
                <a:gd name="T26" fmla="*/ 78 w 78"/>
                <a:gd name="T27" fmla="*/ 34 h 78"/>
                <a:gd name="T28" fmla="*/ 78 w 78"/>
                <a:gd name="T29" fmla="*/ 34 h 78"/>
                <a:gd name="T30" fmla="*/ 78 w 78"/>
                <a:gd name="T31" fmla="*/ 32 h 78"/>
                <a:gd name="T32" fmla="*/ 78 w 78"/>
                <a:gd name="T33" fmla="*/ 30 h 78"/>
                <a:gd name="T34" fmla="*/ 48 w 78"/>
                <a:gd name="T35" fmla="*/ 2 h 78"/>
                <a:gd name="T36" fmla="*/ 48 w 78"/>
                <a:gd name="T37" fmla="*/ 2 h 78"/>
                <a:gd name="T38" fmla="*/ 46 w 78"/>
                <a:gd name="T39" fmla="*/ 0 h 78"/>
                <a:gd name="T40" fmla="*/ 44 w 78"/>
                <a:gd name="T41" fmla="*/ 2 h 78"/>
                <a:gd name="T42" fmla="*/ 44 w 78"/>
                <a:gd name="T43"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78">
                  <a:moveTo>
                    <a:pt x="44" y="2"/>
                  </a:moveTo>
                  <a:lnTo>
                    <a:pt x="40" y="6"/>
                  </a:lnTo>
                  <a:lnTo>
                    <a:pt x="40" y="6"/>
                  </a:lnTo>
                  <a:lnTo>
                    <a:pt x="38" y="8"/>
                  </a:lnTo>
                  <a:lnTo>
                    <a:pt x="40" y="10"/>
                  </a:lnTo>
                  <a:lnTo>
                    <a:pt x="52" y="22"/>
                  </a:lnTo>
                  <a:lnTo>
                    <a:pt x="0" y="74"/>
                  </a:lnTo>
                  <a:lnTo>
                    <a:pt x="4" y="78"/>
                  </a:lnTo>
                  <a:lnTo>
                    <a:pt x="56" y="28"/>
                  </a:lnTo>
                  <a:lnTo>
                    <a:pt x="68" y="38"/>
                  </a:lnTo>
                  <a:lnTo>
                    <a:pt x="68" y="38"/>
                  </a:lnTo>
                  <a:lnTo>
                    <a:pt x="70" y="40"/>
                  </a:lnTo>
                  <a:lnTo>
                    <a:pt x="72" y="38"/>
                  </a:lnTo>
                  <a:lnTo>
                    <a:pt x="78" y="34"/>
                  </a:lnTo>
                  <a:lnTo>
                    <a:pt x="78" y="34"/>
                  </a:lnTo>
                  <a:lnTo>
                    <a:pt x="78" y="32"/>
                  </a:lnTo>
                  <a:lnTo>
                    <a:pt x="78" y="30"/>
                  </a:lnTo>
                  <a:lnTo>
                    <a:pt x="48" y="2"/>
                  </a:lnTo>
                  <a:lnTo>
                    <a:pt x="48" y="2"/>
                  </a:lnTo>
                  <a:lnTo>
                    <a:pt x="46" y="0"/>
                  </a:lnTo>
                  <a:lnTo>
                    <a:pt x="44" y="2"/>
                  </a:lnTo>
                  <a:lnTo>
                    <a:pt x="4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7"/>
            <p:cNvSpPr>
              <a:spLocks/>
            </p:cNvSpPr>
            <p:nvPr/>
          </p:nvSpPr>
          <p:spPr bwMode="auto">
            <a:xfrm>
              <a:off x="-2893590" y="2938462"/>
              <a:ext cx="180975" cy="180975"/>
            </a:xfrm>
            <a:custGeom>
              <a:avLst/>
              <a:gdLst>
                <a:gd name="T0" fmla="*/ 52 w 114"/>
                <a:gd name="T1" fmla="*/ 8 h 114"/>
                <a:gd name="T2" fmla="*/ 60 w 114"/>
                <a:gd name="T3" fmla="*/ 16 h 114"/>
                <a:gd name="T4" fmla="*/ 6 w 114"/>
                <a:gd name="T5" fmla="*/ 70 h 114"/>
                <a:gd name="T6" fmla="*/ 6 w 114"/>
                <a:gd name="T7" fmla="*/ 70 h 114"/>
                <a:gd name="T8" fmla="*/ 2 w 114"/>
                <a:gd name="T9" fmla="*/ 76 h 114"/>
                <a:gd name="T10" fmla="*/ 0 w 114"/>
                <a:gd name="T11" fmla="*/ 82 h 114"/>
                <a:gd name="T12" fmla="*/ 0 w 114"/>
                <a:gd name="T13" fmla="*/ 88 h 114"/>
                <a:gd name="T14" fmla="*/ 4 w 114"/>
                <a:gd name="T15" fmla="*/ 94 h 114"/>
                <a:gd name="T16" fmla="*/ 20 w 114"/>
                <a:gd name="T17" fmla="*/ 110 h 114"/>
                <a:gd name="T18" fmla="*/ 20 w 114"/>
                <a:gd name="T19" fmla="*/ 110 h 114"/>
                <a:gd name="T20" fmla="*/ 26 w 114"/>
                <a:gd name="T21" fmla="*/ 114 h 114"/>
                <a:gd name="T22" fmla="*/ 32 w 114"/>
                <a:gd name="T23" fmla="*/ 114 h 114"/>
                <a:gd name="T24" fmla="*/ 40 w 114"/>
                <a:gd name="T25" fmla="*/ 112 h 114"/>
                <a:gd name="T26" fmla="*/ 46 w 114"/>
                <a:gd name="T27" fmla="*/ 108 h 114"/>
                <a:gd name="T28" fmla="*/ 100 w 114"/>
                <a:gd name="T29" fmla="*/ 54 h 114"/>
                <a:gd name="T30" fmla="*/ 106 w 114"/>
                <a:gd name="T31" fmla="*/ 62 h 114"/>
                <a:gd name="T32" fmla="*/ 114 w 114"/>
                <a:gd name="T33" fmla="*/ 54 h 114"/>
                <a:gd name="T34" fmla="*/ 60 w 114"/>
                <a:gd name="T35" fmla="*/ 0 h 114"/>
                <a:gd name="T36" fmla="*/ 52 w 114"/>
                <a:gd name="T37" fmla="*/ 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52" y="8"/>
                  </a:moveTo>
                  <a:lnTo>
                    <a:pt x="60" y="16"/>
                  </a:lnTo>
                  <a:lnTo>
                    <a:pt x="6" y="70"/>
                  </a:lnTo>
                  <a:lnTo>
                    <a:pt x="6" y="70"/>
                  </a:lnTo>
                  <a:lnTo>
                    <a:pt x="2" y="76"/>
                  </a:lnTo>
                  <a:lnTo>
                    <a:pt x="0" y="82"/>
                  </a:lnTo>
                  <a:lnTo>
                    <a:pt x="0" y="88"/>
                  </a:lnTo>
                  <a:lnTo>
                    <a:pt x="4" y="94"/>
                  </a:lnTo>
                  <a:lnTo>
                    <a:pt x="20" y="110"/>
                  </a:lnTo>
                  <a:lnTo>
                    <a:pt x="20" y="110"/>
                  </a:lnTo>
                  <a:lnTo>
                    <a:pt x="26" y="114"/>
                  </a:lnTo>
                  <a:lnTo>
                    <a:pt x="32" y="114"/>
                  </a:lnTo>
                  <a:lnTo>
                    <a:pt x="40" y="112"/>
                  </a:lnTo>
                  <a:lnTo>
                    <a:pt x="46" y="108"/>
                  </a:lnTo>
                  <a:lnTo>
                    <a:pt x="100" y="54"/>
                  </a:lnTo>
                  <a:lnTo>
                    <a:pt x="106" y="62"/>
                  </a:lnTo>
                  <a:lnTo>
                    <a:pt x="114" y="54"/>
                  </a:lnTo>
                  <a:lnTo>
                    <a:pt x="60" y="0"/>
                  </a:lnTo>
                  <a:lnTo>
                    <a:pt x="5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77695319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3631262" y="332656"/>
            <a:ext cx="6579539" cy="1070992"/>
          </a:xfrm>
        </p:spPr>
        <p:txBody>
          <a:bodyPr/>
          <a:lstStyle/>
          <a:p>
            <a:r>
              <a:rPr lang="zh-CN" altLang="en-US" dirty="0" smtClean="0"/>
              <a:t>内容说明</a:t>
            </a:r>
            <a:endParaRPr lang="zh-CN" altLang="en-US" dirty="0"/>
          </a:p>
        </p:txBody>
      </p:sp>
      <p:grpSp>
        <p:nvGrpSpPr>
          <p:cNvPr id="2140" name="组合 2139"/>
          <p:cNvGrpSpPr/>
          <p:nvPr/>
        </p:nvGrpSpPr>
        <p:grpSpPr>
          <a:xfrm>
            <a:off x="1838338" y="381294"/>
            <a:ext cx="2515172" cy="6187954"/>
            <a:chOff x="314338" y="381294"/>
            <a:chExt cx="2515172" cy="6187954"/>
          </a:xfrm>
        </p:grpSpPr>
        <p:sp>
          <p:nvSpPr>
            <p:cNvPr id="93" name="Freeform 73"/>
            <p:cNvSpPr>
              <a:spLocks/>
            </p:cNvSpPr>
            <p:nvPr/>
          </p:nvSpPr>
          <p:spPr bwMode="auto">
            <a:xfrm>
              <a:off x="561646" y="586507"/>
              <a:ext cx="1910057" cy="5619673"/>
            </a:xfrm>
            <a:custGeom>
              <a:avLst/>
              <a:gdLst>
                <a:gd name="T0" fmla="*/ 8 w 726"/>
                <a:gd name="T1" fmla="*/ 218 h 2136"/>
                <a:gd name="T2" fmla="*/ 0 w 726"/>
                <a:gd name="T3" fmla="*/ 228 h 2136"/>
                <a:gd name="T4" fmla="*/ 356 w 726"/>
                <a:gd name="T5" fmla="*/ 584 h 2136"/>
                <a:gd name="T6" fmla="*/ 86 w 726"/>
                <a:gd name="T7" fmla="*/ 854 h 2136"/>
                <a:gd name="T8" fmla="*/ 96 w 726"/>
                <a:gd name="T9" fmla="*/ 862 h 2136"/>
                <a:gd name="T10" fmla="*/ 86 w 726"/>
                <a:gd name="T11" fmla="*/ 872 h 2136"/>
                <a:gd name="T12" fmla="*/ 520 w 726"/>
                <a:gd name="T13" fmla="*/ 1304 h 2136"/>
                <a:gd name="T14" fmla="*/ 206 w 726"/>
                <a:gd name="T15" fmla="*/ 1618 h 2136"/>
                <a:gd name="T16" fmla="*/ 214 w 726"/>
                <a:gd name="T17" fmla="*/ 1626 h 2136"/>
                <a:gd name="T18" fmla="*/ 206 w 726"/>
                <a:gd name="T19" fmla="*/ 1634 h 2136"/>
                <a:gd name="T20" fmla="*/ 708 w 726"/>
                <a:gd name="T21" fmla="*/ 2136 h 2136"/>
                <a:gd name="T22" fmla="*/ 726 w 726"/>
                <a:gd name="T23" fmla="*/ 2118 h 2136"/>
                <a:gd name="T24" fmla="*/ 232 w 726"/>
                <a:gd name="T25" fmla="*/ 1626 h 2136"/>
                <a:gd name="T26" fmla="*/ 552 w 726"/>
                <a:gd name="T27" fmla="*/ 1306 h 2136"/>
                <a:gd name="T28" fmla="*/ 550 w 726"/>
                <a:gd name="T29" fmla="*/ 1304 h 2136"/>
                <a:gd name="T30" fmla="*/ 552 w 726"/>
                <a:gd name="T31" fmla="*/ 1302 h 2136"/>
                <a:gd name="T32" fmla="*/ 112 w 726"/>
                <a:gd name="T33" fmla="*/ 862 h 2136"/>
                <a:gd name="T34" fmla="*/ 382 w 726"/>
                <a:gd name="T35" fmla="*/ 592 h 2136"/>
                <a:gd name="T36" fmla="*/ 382 w 726"/>
                <a:gd name="T37" fmla="*/ 592 h 2136"/>
                <a:gd name="T38" fmla="*/ 392 w 726"/>
                <a:gd name="T39" fmla="*/ 584 h 2136"/>
                <a:gd name="T40" fmla="*/ 26 w 726"/>
                <a:gd name="T41" fmla="*/ 218 h 2136"/>
                <a:gd name="T42" fmla="*/ 228 w 726"/>
                <a:gd name="T43" fmla="*/ 18 h 2136"/>
                <a:gd name="T44" fmla="*/ 210 w 726"/>
                <a:gd name="T45" fmla="*/ 0 h 2136"/>
                <a:gd name="T46" fmla="*/ 0 w 726"/>
                <a:gd name="T47" fmla="*/ 210 h 2136"/>
                <a:gd name="T48" fmla="*/ 8 w 726"/>
                <a:gd name="T49" fmla="*/ 218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6" h="2136">
                  <a:moveTo>
                    <a:pt x="8" y="218"/>
                  </a:moveTo>
                  <a:lnTo>
                    <a:pt x="0" y="228"/>
                  </a:lnTo>
                  <a:lnTo>
                    <a:pt x="356" y="584"/>
                  </a:lnTo>
                  <a:lnTo>
                    <a:pt x="86" y="854"/>
                  </a:lnTo>
                  <a:lnTo>
                    <a:pt x="96" y="862"/>
                  </a:lnTo>
                  <a:lnTo>
                    <a:pt x="86" y="872"/>
                  </a:lnTo>
                  <a:lnTo>
                    <a:pt x="520" y="1304"/>
                  </a:lnTo>
                  <a:lnTo>
                    <a:pt x="206" y="1618"/>
                  </a:lnTo>
                  <a:lnTo>
                    <a:pt x="214" y="1626"/>
                  </a:lnTo>
                  <a:lnTo>
                    <a:pt x="206" y="1634"/>
                  </a:lnTo>
                  <a:lnTo>
                    <a:pt x="708" y="2136"/>
                  </a:lnTo>
                  <a:lnTo>
                    <a:pt x="726" y="2118"/>
                  </a:lnTo>
                  <a:lnTo>
                    <a:pt x="232" y="1626"/>
                  </a:lnTo>
                  <a:lnTo>
                    <a:pt x="552" y="1306"/>
                  </a:lnTo>
                  <a:lnTo>
                    <a:pt x="550" y="1304"/>
                  </a:lnTo>
                  <a:lnTo>
                    <a:pt x="552" y="1302"/>
                  </a:lnTo>
                  <a:lnTo>
                    <a:pt x="112" y="862"/>
                  </a:lnTo>
                  <a:lnTo>
                    <a:pt x="382" y="592"/>
                  </a:lnTo>
                  <a:lnTo>
                    <a:pt x="382" y="592"/>
                  </a:lnTo>
                  <a:lnTo>
                    <a:pt x="392" y="584"/>
                  </a:lnTo>
                  <a:lnTo>
                    <a:pt x="26" y="218"/>
                  </a:lnTo>
                  <a:lnTo>
                    <a:pt x="228" y="18"/>
                  </a:lnTo>
                  <a:lnTo>
                    <a:pt x="210" y="0"/>
                  </a:lnTo>
                  <a:lnTo>
                    <a:pt x="0" y="210"/>
                  </a:lnTo>
                  <a:lnTo>
                    <a:pt x="8" y="21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4"/>
            <p:cNvSpPr>
              <a:spLocks/>
            </p:cNvSpPr>
            <p:nvPr/>
          </p:nvSpPr>
          <p:spPr bwMode="auto">
            <a:xfrm>
              <a:off x="740549" y="4496073"/>
              <a:ext cx="773494" cy="773494"/>
            </a:xfrm>
            <a:custGeom>
              <a:avLst/>
              <a:gdLst>
                <a:gd name="T0" fmla="*/ 44 w 294"/>
                <a:gd name="T1" fmla="*/ 44 h 294"/>
                <a:gd name="T2" fmla="*/ 66 w 294"/>
                <a:gd name="T3" fmla="*/ 24 h 294"/>
                <a:gd name="T4" fmla="*/ 92 w 294"/>
                <a:gd name="T5" fmla="*/ 12 h 294"/>
                <a:gd name="T6" fmla="*/ 118 w 294"/>
                <a:gd name="T7" fmla="*/ 4 h 294"/>
                <a:gd name="T8" fmla="*/ 146 w 294"/>
                <a:gd name="T9" fmla="*/ 0 h 294"/>
                <a:gd name="T10" fmla="*/ 174 w 294"/>
                <a:gd name="T11" fmla="*/ 4 h 294"/>
                <a:gd name="T12" fmla="*/ 202 w 294"/>
                <a:gd name="T13" fmla="*/ 12 h 294"/>
                <a:gd name="T14" fmla="*/ 228 w 294"/>
                <a:gd name="T15" fmla="*/ 24 h 294"/>
                <a:gd name="T16" fmla="*/ 250 w 294"/>
                <a:gd name="T17" fmla="*/ 44 h 294"/>
                <a:gd name="T18" fmla="*/ 260 w 294"/>
                <a:gd name="T19" fmla="*/ 54 h 294"/>
                <a:gd name="T20" fmla="*/ 276 w 294"/>
                <a:gd name="T21" fmla="*/ 80 h 294"/>
                <a:gd name="T22" fmla="*/ 288 w 294"/>
                <a:gd name="T23" fmla="*/ 106 h 294"/>
                <a:gd name="T24" fmla="*/ 294 w 294"/>
                <a:gd name="T25" fmla="*/ 134 h 294"/>
                <a:gd name="T26" fmla="*/ 294 w 294"/>
                <a:gd name="T27" fmla="*/ 162 h 294"/>
                <a:gd name="T28" fmla="*/ 288 w 294"/>
                <a:gd name="T29" fmla="*/ 190 h 294"/>
                <a:gd name="T30" fmla="*/ 276 w 294"/>
                <a:gd name="T31" fmla="*/ 216 h 294"/>
                <a:gd name="T32" fmla="*/ 260 w 294"/>
                <a:gd name="T33" fmla="*/ 240 h 294"/>
                <a:gd name="T34" fmla="*/ 250 w 294"/>
                <a:gd name="T35" fmla="*/ 252 h 294"/>
                <a:gd name="T36" fmla="*/ 228 w 294"/>
                <a:gd name="T37" fmla="*/ 270 h 294"/>
                <a:gd name="T38" fmla="*/ 202 w 294"/>
                <a:gd name="T39" fmla="*/ 284 h 294"/>
                <a:gd name="T40" fmla="*/ 174 w 294"/>
                <a:gd name="T41" fmla="*/ 292 h 294"/>
                <a:gd name="T42" fmla="*/ 146 w 294"/>
                <a:gd name="T43" fmla="*/ 294 h 294"/>
                <a:gd name="T44" fmla="*/ 118 w 294"/>
                <a:gd name="T45" fmla="*/ 292 h 294"/>
                <a:gd name="T46" fmla="*/ 92 w 294"/>
                <a:gd name="T47" fmla="*/ 284 h 294"/>
                <a:gd name="T48" fmla="*/ 66 w 294"/>
                <a:gd name="T49" fmla="*/ 270 h 294"/>
                <a:gd name="T50" fmla="*/ 44 w 294"/>
                <a:gd name="T51" fmla="*/ 252 h 294"/>
                <a:gd name="T52" fmla="*/ 32 w 294"/>
                <a:gd name="T53" fmla="*/ 240 h 294"/>
                <a:gd name="T54" fmla="*/ 16 w 294"/>
                <a:gd name="T55" fmla="*/ 216 h 294"/>
                <a:gd name="T56" fmla="*/ 6 w 294"/>
                <a:gd name="T57" fmla="*/ 190 h 294"/>
                <a:gd name="T58" fmla="*/ 0 w 294"/>
                <a:gd name="T59" fmla="*/ 162 h 294"/>
                <a:gd name="T60" fmla="*/ 0 w 294"/>
                <a:gd name="T61" fmla="*/ 134 h 294"/>
                <a:gd name="T62" fmla="*/ 6 w 294"/>
                <a:gd name="T63" fmla="*/ 106 h 294"/>
                <a:gd name="T64" fmla="*/ 16 w 294"/>
                <a:gd name="T65" fmla="*/ 80 h 294"/>
                <a:gd name="T66" fmla="*/ 32 w 294"/>
                <a:gd name="T67" fmla="*/ 54 h 294"/>
                <a:gd name="T68" fmla="*/ 44 w 294"/>
                <a:gd name="T69" fmla="*/ 4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294">
                  <a:moveTo>
                    <a:pt x="44" y="44"/>
                  </a:moveTo>
                  <a:lnTo>
                    <a:pt x="44" y="44"/>
                  </a:lnTo>
                  <a:lnTo>
                    <a:pt x="54" y="34"/>
                  </a:lnTo>
                  <a:lnTo>
                    <a:pt x="66" y="24"/>
                  </a:lnTo>
                  <a:lnTo>
                    <a:pt x="78" y="18"/>
                  </a:lnTo>
                  <a:lnTo>
                    <a:pt x="92" y="12"/>
                  </a:lnTo>
                  <a:lnTo>
                    <a:pt x="106" y="6"/>
                  </a:lnTo>
                  <a:lnTo>
                    <a:pt x="118" y="4"/>
                  </a:lnTo>
                  <a:lnTo>
                    <a:pt x="132" y="2"/>
                  </a:lnTo>
                  <a:lnTo>
                    <a:pt x="146" y="0"/>
                  </a:lnTo>
                  <a:lnTo>
                    <a:pt x="160" y="2"/>
                  </a:lnTo>
                  <a:lnTo>
                    <a:pt x="174" y="4"/>
                  </a:lnTo>
                  <a:lnTo>
                    <a:pt x="188" y="6"/>
                  </a:lnTo>
                  <a:lnTo>
                    <a:pt x="202" y="12"/>
                  </a:lnTo>
                  <a:lnTo>
                    <a:pt x="216" y="18"/>
                  </a:lnTo>
                  <a:lnTo>
                    <a:pt x="228" y="24"/>
                  </a:lnTo>
                  <a:lnTo>
                    <a:pt x="240" y="34"/>
                  </a:lnTo>
                  <a:lnTo>
                    <a:pt x="250" y="44"/>
                  </a:lnTo>
                  <a:lnTo>
                    <a:pt x="250" y="44"/>
                  </a:lnTo>
                  <a:lnTo>
                    <a:pt x="260" y="54"/>
                  </a:lnTo>
                  <a:lnTo>
                    <a:pt x="270" y="66"/>
                  </a:lnTo>
                  <a:lnTo>
                    <a:pt x="276" y="80"/>
                  </a:lnTo>
                  <a:lnTo>
                    <a:pt x="282" y="92"/>
                  </a:lnTo>
                  <a:lnTo>
                    <a:pt x="288" y="106"/>
                  </a:lnTo>
                  <a:lnTo>
                    <a:pt x="292" y="120"/>
                  </a:lnTo>
                  <a:lnTo>
                    <a:pt x="294" y="134"/>
                  </a:lnTo>
                  <a:lnTo>
                    <a:pt x="294" y="148"/>
                  </a:lnTo>
                  <a:lnTo>
                    <a:pt x="294" y="162"/>
                  </a:lnTo>
                  <a:lnTo>
                    <a:pt x="292" y="176"/>
                  </a:lnTo>
                  <a:lnTo>
                    <a:pt x="288" y="190"/>
                  </a:lnTo>
                  <a:lnTo>
                    <a:pt x="282" y="202"/>
                  </a:lnTo>
                  <a:lnTo>
                    <a:pt x="276" y="216"/>
                  </a:lnTo>
                  <a:lnTo>
                    <a:pt x="270" y="228"/>
                  </a:lnTo>
                  <a:lnTo>
                    <a:pt x="260" y="240"/>
                  </a:lnTo>
                  <a:lnTo>
                    <a:pt x="250" y="252"/>
                  </a:lnTo>
                  <a:lnTo>
                    <a:pt x="250" y="252"/>
                  </a:lnTo>
                  <a:lnTo>
                    <a:pt x="240" y="262"/>
                  </a:lnTo>
                  <a:lnTo>
                    <a:pt x="228" y="270"/>
                  </a:lnTo>
                  <a:lnTo>
                    <a:pt x="216" y="278"/>
                  </a:lnTo>
                  <a:lnTo>
                    <a:pt x="202" y="284"/>
                  </a:lnTo>
                  <a:lnTo>
                    <a:pt x="188" y="288"/>
                  </a:lnTo>
                  <a:lnTo>
                    <a:pt x="174" y="292"/>
                  </a:lnTo>
                  <a:lnTo>
                    <a:pt x="160" y="294"/>
                  </a:lnTo>
                  <a:lnTo>
                    <a:pt x="146" y="294"/>
                  </a:lnTo>
                  <a:lnTo>
                    <a:pt x="132" y="294"/>
                  </a:lnTo>
                  <a:lnTo>
                    <a:pt x="118" y="292"/>
                  </a:lnTo>
                  <a:lnTo>
                    <a:pt x="106" y="288"/>
                  </a:lnTo>
                  <a:lnTo>
                    <a:pt x="92" y="284"/>
                  </a:lnTo>
                  <a:lnTo>
                    <a:pt x="78" y="278"/>
                  </a:lnTo>
                  <a:lnTo>
                    <a:pt x="66" y="270"/>
                  </a:lnTo>
                  <a:lnTo>
                    <a:pt x="54" y="262"/>
                  </a:lnTo>
                  <a:lnTo>
                    <a:pt x="44" y="252"/>
                  </a:lnTo>
                  <a:lnTo>
                    <a:pt x="44" y="252"/>
                  </a:lnTo>
                  <a:lnTo>
                    <a:pt x="32" y="240"/>
                  </a:lnTo>
                  <a:lnTo>
                    <a:pt x="24" y="228"/>
                  </a:lnTo>
                  <a:lnTo>
                    <a:pt x="16" y="216"/>
                  </a:lnTo>
                  <a:lnTo>
                    <a:pt x="10" y="202"/>
                  </a:lnTo>
                  <a:lnTo>
                    <a:pt x="6" y="190"/>
                  </a:lnTo>
                  <a:lnTo>
                    <a:pt x="2" y="176"/>
                  </a:lnTo>
                  <a:lnTo>
                    <a:pt x="0" y="162"/>
                  </a:lnTo>
                  <a:lnTo>
                    <a:pt x="0" y="148"/>
                  </a:lnTo>
                  <a:lnTo>
                    <a:pt x="0" y="134"/>
                  </a:lnTo>
                  <a:lnTo>
                    <a:pt x="2" y="120"/>
                  </a:lnTo>
                  <a:lnTo>
                    <a:pt x="6" y="106"/>
                  </a:lnTo>
                  <a:lnTo>
                    <a:pt x="10" y="92"/>
                  </a:lnTo>
                  <a:lnTo>
                    <a:pt x="16" y="80"/>
                  </a:lnTo>
                  <a:lnTo>
                    <a:pt x="24" y="66"/>
                  </a:lnTo>
                  <a:lnTo>
                    <a:pt x="32" y="54"/>
                  </a:lnTo>
                  <a:lnTo>
                    <a:pt x="44" y="44"/>
                  </a:lnTo>
                  <a:lnTo>
                    <a:pt x="44" y="44"/>
                  </a:lnTo>
                  <a:close/>
                </a:path>
              </a:pathLst>
            </a:custGeom>
            <a:solidFill>
              <a:srgbClr val="C9B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75"/>
            <p:cNvSpPr>
              <a:spLocks/>
            </p:cNvSpPr>
            <p:nvPr/>
          </p:nvSpPr>
          <p:spPr bwMode="auto">
            <a:xfrm>
              <a:off x="2061278" y="5795754"/>
              <a:ext cx="768232" cy="773494"/>
            </a:xfrm>
            <a:custGeom>
              <a:avLst/>
              <a:gdLst>
                <a:gd name="T0" fmla="*/ 42 w 292"/>
                <a:gd name="T1" fmla="*/ 44 h 294"/>
                <a:gd name="T2" fmla="*/ 66 w 292"/>
                <a:gd name="T3" fmla="*/ 26 h 294"/>
                <a:gd name="T4" fmla="*/ 90 w 292"/>
                <a:gd name="T5" fmla="*/ 12 h 294"/>
                <a:gd name="T6" fmla="*/ 118 w 292"/>
                <a:gd name="T7" fmla="*/ 4 h 294"/>
                <a:gd name="T8" fmla="*/ 146 w 292"/>
                <a:gd name="T9" fmla="*/ 0 h 294"/>
                <a:gd name="T10" fmla="*/ 174 w 292"/>
                <a:gd name="T11" fmla="*/ 4 h 294"/>
                <a:gd name="T12" fmla="*/ 202 w 292"/>
                <a:gd name="T13" fmla="*/ 12 h 294"/>
                <a:gd name="T14" fmla="*/ 226 w 292"/>
                <a:gd name="T15" fmla="*/ 26 h 294"/>
                <a:gd name="T16" fmla="*/ 250 w 292"/>
                <a:gd name="T17" fmla="*/ 44 h 294"/>
                <a:gd name="T18" fmla="*/ 260 w 292"/>
                <a:gd name="T19" fmla="*/ 56 h 294"/>
                <a:gd name="T20" fmla="*/ 276 w 292"/>
                <a:gd name="T21" fmla="*/ 80 h 294"/>
                <a:gd name="T22" fmla="*/ 286 w 292"/>
                <a:gd name="T23" fmla="*/ 106 h 294"/>
                <a:gd name="T24" fmla="*/ 292 w 292"/>
                <a:gd name="T25" fmla="*/ 134 h 294"/>
                <a:gd name="T26" fmla="*/ 292 w 292"/>
                <a:gd name="T27" fmla="*/ 162 h 294"/>
                <a:gd name="T28" fmla="*/ 286 w 292"/>
                <a:gd name="T29" fmla="*/ 190 h 294"/>
                <a:gd name="T30" fmla="*/ 276 w 292"/>
                <a:gd name="T31" fmla="*/ 216 h 294"/>
                <a:gd name="T32" fmla="*/ 260 w 292"/>
                <a:gd name="T33" fmla="*/ 240 h 294"/>
                <a:gd name="T34" fmla="*/ 250 w 292"/>
                <a:gd name="T35" fmla="*/ 252 h 294"/>
                <a:gd name="T36" fmla="*/ 226 w 292"/>
                <a:gd name="T37" fmla="*/ 270 h 294"/>
                <a:gd name="T38" fmla="*/ 202 w 292"/>
                <a:gd name="T39" fmla="*/ 284 h 294"/>
                <a:gd name="T40" fmla="*/ 174 w 292"/>
                <a:gd name="T41" fmla="*/ 292 h 294"/>
                <a:gd name="T42" fmla="*/ 146 w 292"/>
                <a:gd name="T43" fmla="*/ 294 h 294"/>
                <a:gd name="T44" fmla="*/ 118 w 292"/>
                <a:gd name="T45" fmla="*/ 292 h 294"/>
                <a:gd name="T46" fmla="*/ 90 w 292"/>
                <a:gd name="T47" fmla="*/ 284 h 294"/>
                <a:gd name="T48" fmla="*/ 66 w 292"/>
                <a:gd name="T49" fmla="*/ 270 h 294"/>
                <a:gd name="T50" fmla="*/ 42 w 292"/>
                <a:gd name="T51" fmla="*/ 252 h 294"/>
                <a:gd name="T52" fmla="*/ 32 w 292"/>
                <a:gd name="T53" fmla="*/ 240 h 294"/>
                <a:gd name="T54" fmla="*/ 16 w 292"/>
                <a:gd name="T55" fmla="*/ 216 h 294"/>
                <a:gd name="T56" fmla="*/ 6 w 292"/>
                <a:gd name="T57" fmla="*/ 190 h 294"/>
                <a:gd name="T58" fmla="*/ 0 w 292"/>
                <a:gd name="T59" fmla="*/ 162 h 294"/>
                <a:gd name="T60" fmla="*/ 0 w 292"/>
                <a:gd name="T61" fmla="*/ 134 h 294"/>
                <a:gd name="T62" fmla="*/ 6 w 292"/>
                <a:gd name="T63" fmla="*/ 106 h 294"/>
                <a:gd name="T64" fmla="*/ 16 w 292"/>
                <a:gd name="T65" fmla="*/ 80 h 294"/>
                <a:gd name="T66" fmla="*/ 32 w 292"/>
                <a:gd name="T67" fmla="*/ 56 h 294"/>
                <a:gd name="T68" fmla="*/ 42 w 292"/>
                <a:gd name="T69" fmla="*/ 4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2" h="294">
                  <a:moveTo>
                    <a:pt x="42" y="44"/>
                  </a:moveTo>
                  <a:lnTo>
                    <a:pt x="42" y="44"/>
                  </a:lnTo>
                  <a:lnTo>
                    <a:pt x="54" y="34"/>
                  </a:lnTo>
                  <a:lnTo>
                    <a:pt x="66" y="26"/>
                  </a:lnTo>
                  <a:lnTo>
                    <a:pt x="78" y="18"/>
                  </a:lnTo>
                  <a:lnTo>
                    <a:pt x="90" y="12"/>
                  </a:lnTo>
                  <a:lnTo>
                    <a:pt x="104" y="6"/>
                  </a:lnTo>
                  <a:lnTo>
                    <a:pt x="118" y="4"/>
                  </a:lnTo>
                  <a:lnTo>
                    <a:pt x="132" y="2"/>
                  </a:lnTo>
                  <a:lnTo>
                    <a:pt x="146" y="0"/>
                  </a:lnTo>
                  <a:lnTo>
                    <a:pt x="160" y="2"/>
                  </a:lnTo>
                  <a:lnTo>
                    <a:pt x="174" y="4"/>
                  </a:lnTo>
                  <a:lnTo>
                    <a:pt x="188" y="6"/>
                  </a:lnTo>
                  <a:lnTo>
                    <a:pt x="202" y="12"/>
                  </a:lnTo>
                  <a:lnTo>
                    <a:pt x="214" y="18"/>
                  </a:lnTo>
                  <a:lnTo>
                    <a:pt x="226" y="26"/>
                  </a:lnTo>
                  <a:lnTo>
                    <a:pt x="238" y="34"/>
                  </a:lnTo>
                  <a:lnTo>
                    <a:pt x="250" y="44"/>
                  </a:lnTo>
                  <a:lnTo>
                    <a:pt x="250" y="44"/>
                  </a:lnTo>
                  <a:lnTo>
                    <a:pt x="260" y="56"/>
                  </a:lnTo>
                  <a:lnTo>
                    <a:pt x="268" y="66"/>
                  </a:lnTo>
                  <a:lnTo>
                    <a:pt x="276" y="80"/>
                  </a:lnTo>
                  <a:lnTo>
                    <a:pt x="282" y="92"/>
                  </a:lnTo>
                  <a:lnTo>
                    <a:pt x="286" y="106"/>
                  </a:lnTo>
                  <a:lnTo>
                    <a:pt x="290" y="120"/>
                  </a:lnTo>
                  <a:lnTo>
                    <a:pt x="292" y="134"/>
                  </a:lnTo>
                  <a:lnTo>
                    <a:pt x="292" y="148"/>
                  </a:lnTo>
                  <a:lnTo>
                    <a:pt x="292" y="162"/>
                  </a:lnTo>
                  <a:lnTo>
                    <a:pt x="290" y="176"/>
                  </a:lnTo>
                  <a:lnTo>
                    <a:pt x="286" y="190"/>
                  </a:lnTo>
                  <a:lnTo>
                    <a:pt x="282" y="204"/>
                  </a:lnTo>
                  <a:lnTo>
                    <a:pt x="276" y="216"/>
                  </a:lnTo>
                  <a:lnTo>
                    <a:pt x="268" y="228"/>
                  </a:lnTo>
                  <a:lnTo>
                    <a:pt x="260" y="240"/>
                  </a:lnTo>
                  <a:lnTo>
                    <a:pt x="250" y="252"/>
                  </a:lnTo>
                  <a:lnTo>
                    <a:pt x="250" y="252"/>
                  </a:lnTo>
                  <a:lnTo>
                    <a:pt x="238" y="262"/>
                  </a:lnTo>
                  <a:lnTo>
                    <a:pt x="226" y="270"/>
                  </a:lnTo>
                  <a:lnTo>
                    <a:pt x="214" y="278"/>
                  </a:lnTo>
                  <a:lnTo>
                    <a:pt x="202" y="284"/>
                  </a:lnTo>
                  <a:lnTo>
                    <a:pt x="188" y="288"/>
                  </a:lnTo>
                  <a:lnTo>
                    <a:pt x="174" y="292"/>
                  </a:lnTo>
                  <a:lnTo>
                    <a:pt x="160" y="294"/>
                  </a:lnTo>
                  <a:lnTo>
                    <a:pt x="146" y="294"/>
                  </a:lnTo>
                  <a:lnTo>
                    <a:pt x="132" y="294"/>
                  </a:lnTo>
                  <a:lnTo>
                    <a:pt x="118" y="292"/>
                  </a:lnTo>
                  <a:lnTo>
                    <a:pt x="104" y="288"/>
                  </a:lnTo>
                  <a:lnTo>
                    <a:pt x="90" y="284"/>
                  </a:lnTo>
                  <a:lnTo>
                    <a:pt x="78" y="278"/>
                  </a:lnTo>
                  <a:lnTo>
                    <a:pt x="66" y="270"/>
                  </a:lnTo>
                  <a:lnTo>
                    <a:pt x="54" y="262"/>
                  </a:lnTo>
                  <a:lnTo>
                    <a:pt x="42" y="252"/>
                  </a:lnTo>
                  <a:lnTo>
                    <a:pt x="42" y="252"/>
                  </a:lnTo>
                  <a:lnTo>
                    <a:pt x="32" y="240"/>
                  </a:lnTo>
                  <a:lnTo>
                    <a:pt x="24" y="228"/>
                  </a:lnTo>
                  <a:lnTo>
                    <a:pt x="16" y="216"/>
                  </a:lnTo>
                  <a:lnTo>
                    <a:pt x="10" y="204"/>
                  </a:lnTo>
                  <a:lnTo>
                    <a:pt x="6" y="190"/>
                  </a:lnTo>
                  <a:lnTo>
                    <a:pt x="2" y="176"/>
                  </a:lnTo>
                  <a:lnTo>
                    <a:pt x="0" y="162"/>
                  </a:lnTo>
                  <a:lnTo>
                    <a:pt x="0" y="148"/>
                  </a:lnTo>
                  <a:lnTo>
                    <a:pt x="0" y="134"/>
                  </a:lnTo>
                  <a:lnTo>
                    <a:pt x="2" y="120"/>
                  </a:lnTo>
                  <a:lnTo>
                    <a:pt x="6" y="106"/>
                  </a:lnTo>
                  <a:lnTo>
                    <a:pt x="10" y="92"/>
                  </a:lnTo>
                  <a:lnTo>
                    <a:pt x="16" y="80"/>
                  </a:lnTo>
                  <a:lnTo>
                    <a:pt x="24" y="66"/>
                  </a:lnTo>
                  <a:lnTo>
                    <a:pt x="32" y="56"/>
                  </a:lnTo>
                  <a:lnTo>
                    <a:pt x="42" y="44"/>
                  </a:lnTo>
                  <a:lnTo>
                    <a:pt x="42" y="4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2" name="Freeform 76"/>
            <p:cNvSpPr>
              <a:spLocks/>
            </p:cNvSpPr>
            <p:nvPr/>
          </p:nvSpPr>
          <p:spPr bwMode="auto">
            <a:xfrm>
              <a:off x="1629805" y="3659436"/>
              <a:ext cx="678781" cy="673519"/>
            </a:xfrm>
            <a:custGeom>
              <a:avLst/>
              <a:gdLst>
                <a:gd name="T0" fmla="*/ 38 w 258"/>
                <a:gd name="T1" fmla="*/ 36 h 256"/>
                <a:gd name="T2" fmla="*/ 38 w 258"/>
                <a:gd name="T3" fmla="*/ 36 h 256"/>
                <a:gd name="T4" fmla="*/ 48 w 258"/>
                <a:gd name="T5" fmla="*/ 28 h 256"/>
                <a:gd name="T6" fmla="*/ 58 w 258"/>
                <a:gd name="T7" fmla="*/ 20 h 256"/>
                <a:gd name="T8" fmla="*/ 70 w 258"/>
                <a:gd name="T9" fmla="*/ 14 h 256"/>
                <a:gd name="T10" fmla="*/ 80 w 258"/>
                <a:gd name="T11" fmla="*/ 8 h 256"/>
                <a:gd name="T12" fmla="*/ 92 w 258"/>
                <a:gd name="T13" fmla="*/ 4 h 256"/>
                <a:gd name="T14" fmla="*/ 104 w 258"/>
                <a:gd name="T15" fmla="*/ 2 h 256"/>
                <a:gd name="T16" fmla="*/ 130 w 258"/>
                <a:gd name="T17" fmla="*/ 0 h 256"/>
                <a:gd name="T18" fmla="*/ 154 w 258"/>
                <a:gd name="T19" fmla="*/ 2 h 256"/>
                <a:gd name="T20" fmla="*/ 166 w 258"/>
                <a:gd name="T21" fmla="*/ 4 h 256"/>
                <a:gd name="T22" fmla="*/ 178 w 258"/>
                <a:gd name="T23" fmla="*/ 8 h 256"/>
                <a:gd name="T24" fmla="*/ 188 w 258"/>
                <a:gd name="T25" fmla="*/ 14 h 256"/>
                <a:gd name="T26" fmla="*/ 200 w 258"/>
                <a:gd name="T27" fmla="*/ 20 h 256"/>
                <a:gd name="T28" fmla="*/ 210 w 258"/>
                <a:gd name="T29" fmla="*/ 28 h 256"/>
                <a:gd name="T30" fmla="*/ 220 w 258"/>
                <a:gd name="T31" fmla="*/ 36 h 256"/>
                <a:gd name="T32" fmla="*/ 220 w 258"/>
                <a:gd name="T33" fmla="*/ 36 h 256"/>
                <a:gd name="T34" fmla="*/ 228 w 258"/>
                <a:gd name="T35" fmla="*/ 46 h 256"/>
                <a:gd name="T36" fmla="*/ 236 w 258"/>
                <a:gd name="T37" fmla="*/ 58 h 256"/>
                <a:gd name="T38" fmla="*/ 242 w 258"/>
                <a:gd name="T39" fmla="*/ 68 h 256"/>
                <a:gd name="T40" fmla="*/ 248 w 258"/>
                <a:gd name="T41" fmla="*/ 80 h 256"/>
                <a:gd name="T42" fmla="*/ 252 w 258"/>
                <a:gd name="T43" fmla="*/ 92 h 256"/>
                <a:gd name="T44" fmla="*/ 256 w 258"/>
                <a:gd name="T45" fmla="*/ 104 h 256"/>
                <a:gd name="T46" fmla="*/ 258 w 258"/>
                <a:gd name="T47" fmla="*/ 128 h 256"/>
                <a:gd name="T48" fmla="*/ 256 w 258"/>
                <a:gd name="T49" fmla="*/ 152 h 256"/>
                <a:gd name="T50" fmla="*/ 252 w 258"/>
                <a:gd name="T51" fmla="*/ 164 h 256"/>
                <a:gd name="T52" fmla="*/ 248 w 258"/>
                <a:gd name="T53" fmla="*/ 176 h 256"/>
                <a:gd name="T54" fmla="*/ 242 w 258"/>
                <a:gd name="T55" fmla="*/ 188 h 256"/>
                <a:gd name="T56" fmla="*/ 236 w 258"/>
                <a:gd name="T57" fmla="*/ 198 h 256"/>
                <a:gd name="T58" fmla="*/ 228 w 258"/>
                <a:gd name="T59" fmla="*/ 208 h 256"/>
                <a:gd name="T60" fmla="*/ 220 w 258"/>
                <a:gd name="T61" fmla="*/ 218 h 256"/>
                <a:gd name="T62" fmla="*/ 220 w 258"/>
                <a:gd name="T63" fmla="*/ 218 h 256"/>
                <a:gd name="T64" fmla="*/ 210 w 258"/>
                <a:gd name="T65" fmla="*/ 228 h 256"/>
                <a:gd name="T66" fmla="*/ 200 w 258"/>
                <a:gd name="T67" fmla="*/ 236 h 256"/>
                <a:gd name="T68" fmla="*/ 188 w 258"/>
                <a:gd name="T69" fmla="*/ 242 h 256"/>
                <a:gd name="T70" fmla="*/ 178 w 258"/>
                <a:gd name="T71" fmla="*/ 246 h 256"/>
                <a:gd name="T72" fmla="*/ 166 w 258"/>
                <a:gd name="T73" fmla="*/ 250 h 256"/>
                <a:gd name="T74" fmla="*/ 154 w 258"/>
                <a:gd name="T75" fmla="*/ 254 h 256"/>
                <a:gd name="T76" fmla="*/ 130 w 258"/>
                <a:gd name="T77" fmla="*/ 256 h 256"/>
                <a:gd name="T78" fmla="*/ 104 w 258"/>
                <a:gd name="T79" fmla="*/ 254 h 256"/>
                <a:gd name="T80" fmla="*/ 92 w 258"/>
                <a:gd name="T81" fmla="*/ 250 h 256"/>
                <a:gd name="T82" fmla="*/ 80 w 258"/>
                <a:gd name="T83" fmla="*/ 246 h 256"/>
                <a:gd name="T84" fmla="*/ 70 w 258"/>
                <a:gd name="T85" fmla="*/ 242 h 256"/>
                <a:gd name="T86" fmla="*/ 58 w 258"/>
                <a:gd name="T87" fmla="*/ 236 h 256"/>
                <a:gd name="T88" fmla="*/ 48 w 258"/>
                <a:gd name="T89" fmla="*/ 228 h 256"/>
                <a:gd name="T90" fmla="*/ 38 w 258"/>
                <a:gd name="T91" fmla="*/ 218 h 256"/>
                <a:gd name="T92" fmla="*/ 38 w 258"/>
                <a:gd name="T93" fmla="*/ 218 h 256"/>
                <a:gd name="T94" fmla="*/ 30 w 258"/>
                <a:gd name="T95" fmla="*/ 208 h 256"/>
                <a:gd name="T96" fmla="*/ 22 w 258"/>
                <a:gd name="T97" fmla="*/ 198 h 256"/>
                <a:gd name="T98" fmla="*/ 16 w 258"/>
                <a:gd name="T99" fmla="*/ 188 h 256"/>
                <a:gd name="T100" fmla="*/ 10 w 258"/>
                <a:gd name="T101" fmla="*/ 176 h 256"/>
                <a:gd name="T102" fmla="*/ 6 w 258"/>
                <a:gd name="T103" fmla="*/ 164 h 256"/>
                <a:gd name="T104" fmla="*/ 2 w 258"/>
                <a:gd name="T105" fmla="*/ 152 h 256"/>
                <a:gd name="T106" fmla="*/ 0 w 258"/>
                <a:gd name="T107" fmla="*/ 128 h 256"/>
                <a:gd name="T108" fmla="*/ 2 w 258"/>
                <a:gd name="T109" fmla="*/ 104 h 256"/>
                <a:gd name="T110" fmla="*/ 6 w 258"/>
                <a:gd name="T111" fmla="*/ 92 h 256"/>
                <a:gd name="T112" fmla="*/ 10 w 258"/>
                <a:gd name="T113" fmla="*/ 80 h 256"/>
                <a:gd name="T114" fmla="*/ 16 w 258"/>
                <a:gd name="T115" fmla="*/ 68 h 256"/>
                <a:gd name="T116" fmla="*/ 22 w 258"/>
                <a:gd name="T117" fmla="*/ 58 h 256"/>
                <a:gd name="T118" fmla="*/ 30 w 258"/>
                <a:gd name="T119" fmla="*/ 46 h 256"/>
                <a:gd name="T120" fmla="*/ 38 w 258"/>
                <a:gd name="T121" fmla="*/ 36 h 256"/>
                <a:gd name="T122" fmla="*/ 38 w 258"/>
                <a:gd name="T123" fmla="*/ 3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56">
                  <a:moveTo>
                    <a:pt x="38" y="36"/>
                  </a:moveTo>
                  <a:lnTo>
                    <a:pt x="38" y="36"/>
                  </a:lnTo>
                  <a:lnTo>
                    <a:pt x="48" y="28"/>
                  </a:lnTo>
                  <a:lnTo>
                    <a:pt x="58" y="20"/>
                  </a:lnTo>
                  <a:lnTo>
                    <a:pt x="70" y="14"/>
                  </a:lnTo>
                  <a:lnTo>
                    <a:pt x="80" y="8"/>
                  </a:lnTo>
                  <a:lnTo>
                    <a:pt x="92" y="4"/>
                  </a:lnTo>
                  <a:lnTo>
                    <a:pt x="104" y="2"/>
                  </a:lnTo>
                  <a:lnTo>
                    <a:pt x="130" y="0"/>
                  </a:lnTo>
                  <a:lnTo>
                    <a:pt x="154" y="2"/>
                  </a:lnTo>
                  <a:lnTo>
                    <a:pt x="166" y="4"/>
                  </a:lnTo>
                  <a:lnTo>
                    <a:pt x="178" y="8"/>
                  </a:lnTo>
                  <a:lnTo>
                    <a:pt x="188" y="14"/>
                  </a:lnTo>
                  <a:lnTo>
                    <a:pt x="200" y="20"/>
                  </a:lnTo>
                  <a:lnTo>
                    <a:pt x="210" y="28"/>
                  </a:lnTo>
                  <a:lnTo>
                    <a:pt x="220" y="36"/>
                  </a:lnTo>
                  <a:lnTo>
                    <a:pt x="220" y="36"/>
                  </a:lnTo>
                  <a:lnTo>
                    <a:pt x="228" y="46"/>
                  </a:lnTo>
                  <a:lnTo>
                    <a:pt x="236" y="58"/>
                  </a:lnTo>
                  <a:lnTo>
                    <a:pt x="242" y="68"/>
                  </a:lnTo>
                  <a:lnTo>
                    <a:pt x="248" y="80"/>
                  </a:lnTo>
                  <a:lnTo>
                    <a:pt x="252" y="92"/>
                  </a:lnTo>
                  <a:lnTo>
                    <a:pt x="256" y="104"/>
                  </a:lnTo>
                  <a:lnTo>
                    <a:pt x="258" y="128"/>
                  </a:lnTo>
                  <a:lnTo>
                    <a:pt x="256" y="152"/>
                  </a:lnTo>
                  <a:lnTo>
                    <a:pt x="252" y="164"/>
                  </a:lnTo>
                  <a:lnTo>
                    <a:pt x="248" y="176"/>
                  </a:lnTo>
                  <a:lnTo>
                    <a:pt x="242" y="188"/>
                  </a:lnTo>
                  <a:lnTo>
                    <a:pt x="236" y="198"/>
                  </a:lnTo>
                  <a:lnTo>
                    <a:pt x="228" y="208"/>
                  </a:lnTo>
                  <a:lnTo>
                    <a:pt x="220" y="218"/>
                  </a:lnTo>
                  <a:lnTo>
                    <a:pt x="220" y="218"/>
                  </a:lnTo>
                  <a:lnTo>
                    <a:pt x="210" y="228"/>
                  </a:lnTo>
                  <a:lnTo>
                    <a:pt x="200" y="236"/>
                  </a:lnTo>
                  <a:lnTo>
                    <a:pt x="188" y="242"/>
                  </a:lnTo>
                  <a:lnTo>
                    <a:pt x="178" y="246"/>
                  </a:lnTo>
                  <a:lnTo>
                    <a:pt x="166" y="250"/>
                  </a:lnTo>
                  <a:lnTo>
                    <a:pt x="154" y="254"/>
                  </a:lnTo>
                  <a:lnTo>
                    <a:pt x="130" y="256"/>
                  </a:lnTo>
                  <a:lnTo>
                    <a:pt x="104" y="254"/>
                  </a:lnTo>
                  <a:lnTo>
                    <a:pt x="92" y="250"/>
                  </a:lnTo>
                  <a:lnTo>
                    <a:pt x="80" y="246"/>
                  </a:lnTo>
                  <a:lnTo>
                    <a:pt x="70" y="242"/>
                  </a:lnTo>
                  <a:lnTo>
                    <a:pt x="58" y="236"/>
                  </a:lnTo>
                  <a:lnTo>
                    <a:pt x="48" y="228"/>
                  </a:lnTo>
                  <a:lnTo>
                    <a:pt x="38" y="218"/>
                  </a:lnTo>
                  <a:lnTo>
                    <a:pt x="38" y="218"/>
                  </a:lnTo>
                  <a:lnTo>
                    <a:pt x="30" y="208"/>
                  </a:lnTo>
                  <a:lnTo>
                    <a:pt x="22" y="198"/>
                  </a:lnTo>
                  <a:lnTo>
                    <a:pt x="16" y="188"/>
                  </a:lnTo>
                  <a:lnTo>
                    <a:pt x="10" y="176"/>
                  </a:lnTo>
                  <a:lnTo>
                    <a:pt x="6" y="164"/>
                  </a:lnTo>
                  <a:lnTo>
                    <a:pt x="2" y="152"/>
                  </a:lnTo>
                  <a:lnTo>
                    <a:pt x="0" y="128"/>
                  </a:lnTo>
                  <a:lnTo>
                    <a:pt x="2" y="104"/>
                  </a:lnTo>
                  <a:lnTo>
                    <a:pt x="6" y="92"/>
                  </a:lnTo>
                  <a:lnTo>
                    <a:pt x="10" y="80"/>
                  </a:lnTo>
                  <a:lnTo>
                    <a:pt x="16" y="68"/>
                  </a:lnTo>
                  <a:lnTo>
                    <a:pt x="22" y="58"/>
                  </a:lnTo>
                  <a:lnTo>
                    <a:pt x="30" y="46"/>
                  </a:lnTo>
                  <a:lnTo>
                    <a:pt x="38" y="36"/>
                  </a:lnTo>
                  <a:lnTo>
                    <a:pt x="38" y="36"/>
                  </a:lnTo>
                  <a:close/>
                </a:path>
              </a:pathLst>
            </a:custGeom>
            <a:solidFill>
              <a:srgbClr val="601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3" name="Freeform 77"/>
            <p:cNvSpPr>
              <a:spLocks/>
            </p:cNvSpPr>
            <p:nvPr/>
          </p:nvSpPr>
          <p:spPr bwMode="auto">
            <a:xfrm>
              <a:off x="482718" y="2559706"/>
              <a:ext cx="678781" cy="678781"/>
            </a:xfrm>
            <a:custGeom>
              <a:avLst/>
              <a:gdLst>
                <a:gd name="T0" fmla="*/ 38 w 258"/>
                <a:gd name="T1" fmla="*/ 38 h 258"/>
                <a:gd name="T2" fmla="*/ 38 w 258"/>
                <a:gd name="T3" fmla="*/ 38 h 258"/>
                <a:gd name="T4" fmla="*/ 48 w 258"/>
                <a:gd name="T5" fmla="*/ 30 h 258"/>
                <a:gd name="T6" fmla="*/ 58 w 258"/>
                <a:gd name="T7" fmla="*/ 22 h 258"/>
                <a:gd name="T8" fmla="*/ 70 w 258"/>
                <a:gd name="T9" fmla="*/ 16 h 258"/>
                <a:gd name="T10" fmla="*/ 80 w 258"/>
                <a:gd name="T11" fmla="*/ 10 h 258"/>
                <a:gd name="T12" fmla="*/ 92 w 258"/>
                <a:gd name="T13" fmla="*/ 6 h 258"/>
                <a:gd name="T14" fmla="*/ 104 w 258"/>
                <a:gd name="T15" fmla="*/ 2 h 258"/>
                <a:gd name="T16" fmla="*/ 130 w 258"/>
                <a:gd name="T17" fmla="*/ 0 h 258"/>
                <a:gd name="T18" fmla="*/ 154 w 258"/>
                <a:gd name="T19" fmla="*/ 2 h 258"/>
                <a:gd name="T20" fmla="*/ 166 w 258"/>
                <a:gd name="T21" fmla="*/ 6 h 258"/>
                <a:gd name="T22" fmla="*/ 178 w 258"/>
                <a:gd name="T23" fmla="*/ 10 h 258"/>
                <a:gd name="T24" fmla="*/ 188 w 258"/>
                <a:gd name="T25" fmla="*/ 16 h 258"/>
                <a:gd name="T26" fmla="*/ 200 w 258"/>
                <a:gd name="T27" fmla="*/ 22 h 258"/>
                <a:gd name="T28" fmla="*/ 210 w 258"/>
                <a:gd name="T29" fmla="*/ 30 h 258"/>
                <a:gd name="T30" fmla="*/ 220 w 258"/>
                <a:gd name="T31" fmla="*/ 38 h 258"/>
                <a:gd name="T32" fmla="*/ 220 w 258"/>
                <a:gd name="T33" fmla="*/ 38 h 258"/>
                <a:gd name="T34" fmla="*/ 228 w 258"/>
                <a:gd name="T35" fmla="*/ 48 h 258"/>
                <a:gd name="T36" fmla="*/ 236 w 258"/>
                <a:gd name="T37" fmla="*/ 58 h 258"/>
                <a:gd name="T38" fmla="*/ 242 w 258"/>
                <a:gd name="T39" fmla="*/ 70 h 258"/>
                <a:gd name="T40" fmla="*/ 248 w 258"/>
                <a:gd name="T41" fmla="*/ 80 h 258"/>
                <a:gd name="T42" fmla="*/ 252 w 258"/>
                <a:gd name="T43" fmla="*/ 92 h 258"/>
                <a:gd name="T44" fmla="*/ 256 w 258"/>
                <a:gd name="T45" fmla="*/ 104 h 258"/>
                <a:gd name="T46" fmla="*/ 258 w 258"/>
                <a:gd name="T47" fmla="*/ 128 h 258"/>
                <a:gd name="T48" fmla="*/ 256 w 258"/>
                <a:gd name="T49" fmla="*/ 154 h 258"/>
                <a:gd name="T50" fmla="*/ 252 w 258"/>
                <a:gd name="T51" fmla="*/ 166 h 258"/>
                <a:gd name="T52" fmla="*/ 248 w 258"/>
                <a:gd name="T53" fmla="*/ 178 h 258"/>
                <a:gd name="T54" fmla="*/ 242 w 258"/>
                <a:gd name="T55" fmla="*/ 188 h 258"/>
                <a:gd name="T56" fmla="*/ 236 w 258"/>
                <a:gd name="T57" fmla="*/ 200 h 258"/>
                <a:gd name="T58" fmla="*/ 228 w 258"/>
                <a:gd name="T59" fmla="*/ 210 h 258"/>
                <a:gd name="T60" fmla="*/ 220 w 258"/>
                <a:gd name="T61" fmla="*/ 220 h 258"/>
                <a:gd name="T62" fmla="*/ 220 w 258"/>
                <a:gd name="T63" fmla="*/ 220 h 258"/>
                <a:gd name="T64" fmla="*/ 210 w 258"/>
                <a:gd name="T65" fmla="*/ 228 h 258"/>
                <a:gd name="T66" fmla="*/ 200 w 258"/>
                <a:gd name="T67" fmla="*/ 236 h 258"/>
                <a:gd name="T68" fmla="*/ 188 w 258"/>
                <a:gd name="T69" fmla="*/ 242 h 258"/>
                <a:gd name="T70" fmla="*/ 178 w 258"/>
                <a:gd name="T71" fmla="*/ 248 h 258"/>
                <a:gd name="T72" fmla="*/ 166 w 258"/>
                <a:gd name="T73" fmla="*/ 252 h 258"/>
                <a:gd name="T74" fmla="*/ 154 w 258"/>
                <a:gd name="T75" fmla="*/ 256 h 258"/>
                <a:gd name="T76" fmla="*/ 130 w 258"/>
                <a:gd name="T77" fmla="*/ 258 h 258"/>
                <a:gd name="T78" fmla="*/ 104 w 258"/>
                <a:gd name="T79" fmla="*/ 256 h 258"/>
                <a:gd name="T80" fmla="*/ 92 w 258"/>
                <a:gd name="T81" fmla="*/ 252 h 258"/>
                <a:gd name="T82" fmla="*/ 80 w 258"/>
                <a:gd name="T83" fmla="*/ 248 h 258"/>
                <a:gd name="T84" fmla="*/ 70 w 258"/>
                <a:gd name="T85" fmla="*/ 242 h 258"/>
                <a:gd name="T86" fmla="*/ 58 w 258"/>
                <a:gd name="T87" fmla="*/ 236 h 258"/>
                <a:gd name="T88" fmla="*/ 48 w 258"/>
                <a:gd name="T89" fmla="*/ 228 h 258"/>
                <a:gd name="T90" fmla="*/ 38 w 258"/>
                <a:gd name="T91" fmla="*/ 220 h 258"/>
                <a:gd name="T92" fmla="*/ 38 w 258"/>
                <a:gd name="T93" fmla="*/ 220 h 258"/>
                <a:gd name="T94" fmla="*/ 30 w 258"/>
                <a:gd name="T95" fmla="*/ 210 h 258"/>
                <a:gd name="T96" fmla="*/ 22 w 258"/>
                <a:gd name="T97" fmla="*/ 200 h 258"/>
                <a:gd name="T98" fmla="*/ 16 w 258"/>
                <a:gd name="T99" fmla="*/ 188 h 258"/>
                <a:gd name="T100" fmla="*/ 10 w 258"/>
                <a:gd name="T101" fmla="*/ 178 h 258"/>
                <a:gd name="T102" fmla="*/ 6 w 258"/>
                <a:gd name="T103" fmla="*/ 166 h 258"/>
                <a:gd name="T104" fmla="*/ 4 w 258"/>
                <a:gd name="T105" fmla="*/ 154 h 258"/>
                <a:gd name="T106" fmla="*/ 0 w 258"/>
                <a:gd name="T107" fmla="*/ 128 h 258"/>
                <a:gd name="T108" fmla="*/ 4 w 258"/>
                <a:gd name="T109" fmla="*/ 104 h 258"/>
                <a:gd name="T110" fmla="*/ 6 w 258"/>
                <a:gd name="T111" fmla="*/ 92 h 258"/>
                <a:gd name="T112" fmla="*/ 10 w 258"/>
                <a:gd name="T113" fmla="*/ 80 h 258"/>
                <a:gd name="T114" fmla="*/ 16 w 258"/>
                <a:gd name="T115" fmla="*/ 70 h 258"/>
                <a:gd name="T116" fmla="*/ 22 w 258"/>
                <a:gd name="T117" fmla="*/ 58 h 258"/>
                <a:gd name="T118" fmla="*/ 30 w 258"/>
                <a:gd name="T119" fmla="*/ 48 h 258"/>
                <a:gd name="T120" fmla="*/ 38 w 258"/>
                <a:gd name="T121" fmla="*/ 38 h 258"/>
                <a:gd name="T122" fmla="*/ 38 w 258"/>
                <a:gd name="T123" fmla="*/ 3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58">
                  <a:moveTo>
                    <a:pt x="38" y="38"/>
                  </a:moveTo>
                  <a:lnTo>
                    <a:pt x="38" y="38"/>
                  </a:lnTo>
                  <a:lnTo>
                    <a:pt x="48" y="30"/>
                  </a:lnTo>
                  <a:lnTo>
                    <a:pt x="58" y="22"/>
                  </a:lnTo>
                  <a:lnTo>
                    <a:pt x="70" y="16"/>
                  </a:lnTo>
                  <a:lnTo>
                    <a:pt x="80" y="10"/>
                  </a:lnTo>
                  <a:lnTo>
                    <a:pt x="92" y="6"/>
                  </a:lnTo>
                  <a:lnTo>
                    <a:pt x="104" y="2"/>
                  </a:lnTo>
                  <a:lnTo>
                    <a:pt x="130" y="0"/>
                  </a:lnTo>
                  <a:lnTo>
                    <a:pt x="154" y="2"/>
                  </a:lnTo>
                  <a:lnTo>
                    <a:pt x="166" y="6"/>
                  </a:lnTo>
                  <a:lnTo>
                    <a:pt x="178" y="10"/>
                  </a:lnTo>
                  <a:lnTo>
                    <a:pt x="188" y="16"/>
                  </a:lnTo>
                  <a:lnTo>
                    <a:pt x="200" y="22"/>
                  </a:lnTo>
                  <a:lnTo>
                    <a:pt x="210" y="30"/>
                  </a:lnTo>
                  <a:lnTo>
                    <a:pt x="220" y="38"/>
                  </a:lnTo>
                  <a:lnTo>
                    <a:pt x="220" y="38"/>
                  </a:lnTo>
                  <a:lnTo>
                    <a:pt x="228" y="48"/>
                  </a:lnTo>
                  <a:lnTo>
                    <a:pt x="236" y="58"/>
                  </a:lnTo>
                  <a:lnTo>
                    <a:pt x="242" y="70"/>
                  </a:lnTo>
                  <a:lnTo>
                    <a:pt x="248" y="80"/>
                  </a:lnTo>
                  <a:lnTo>
                    <a:pt x="252" y="92"/>
                  </a:lnTo>
                  <a:lnTo>
                    <a:pt x="256" y="104"/>
                  </a:lnTo>
                  <a:lnTo>
                    <a:pt x="258" y="128"/>
                  </a:lnTo>
                  <a:lnTo>
                    <a:pt x="256" y="154"/>
                  </a:lnTo>
                  <a:lnTo>
                    <a:pt x="252" y="166"/>
                  </a:lnTo>
                  <a:lnTo>
                    <a:pt x="248" y="178"/>
                  </a:lnTo>
                  <a:lnTo>
                    <a:pt x="242" y="188"/>
                  </a:lnTo>
                  <a:lnTo>
                    <a:pt x="236" y="200"/>
                  </a:lnTo>
                  <a:lnTo>
                    <a:pt x="228" y="210"/>
                  </a:lnTo>
                  <a:lnTo>
                    <a:pt x="220" y="220"/>
                  </a:lnTo>
                  <a:lnTo>
                    <a:pt x="220" y="220"/>
                  </a:lnTo>
                  <a:lnTo>
                    <a:pt x="210" y="228"/>
                  </a:lnTo>
                  <a:lnTo>
                    <a:pt x="200" y="236"/>
                  </a:lnTo>
                  <a:lnTo>
                    <a:pt x="188" y="242"/>
                  </a:lnTo>
                  <a:lnTo>
                    <a:pt x="178" y="248"/>
                  </a:lnTo>
                  <a:lnTo>
                    <a:pt x="166" y="252"/>
                  </a:lnTo>
                  <a:lnTo>
                    <a:pt x="154" y="256"/>
                  </a:lnTo>
                  <a:lnTo>
                    <a:pt x="130" y="258"/>
                  </a:lnTo>
                  <a:lnTo>
                    <a:pt x="104" y="256"/>
                  </a:lnTo>
                  <a:lnTo>
                    <a:pt x="92" y="252"/>
                  </a:lnTo>
                  <a:lnTo>
                    <a:pt x="80" y="248"/>
                  </a:lnTo>
                  <a:lnTo>
                    <a:pt x="70" y="242"/>
                  </a:lnTo>
                  <a:lnTo>
                    <a:pt x="58" y="236"/>
                  </a:lnTo>
                  <a:lnTo>
                    <a:pt x="48" y="228"/>
                  </a:lnTo>
                  <a:lnTo>
                    <a:pt x="38" y="220"/>
                  </a:lnTo>
                  <a:lnTo>
                    <a:pt x="38" y="220"/>
                  </a:lnTo>
                  <a:lnTo>
                    <a:pt x="30" y="210"/>
                  </a:lnTo>
                  <a:lnTo>
                    <a:pt x="22" y="200"/>
                  </a:lnTo>
                  <a:lnTo>
                    <a:pt x="16" y="188"/>
                  </a:lnTo>
                  <a:lnTo>
                    <a:pt x="10" y="178"/>
                  </a:lnTo>
                  <a:lnTo>
                    <a:pt x="6" y="166"/>
                  </a:lnTo>
                  <a:lnTo>
                    <a:pt x="4" y="154"/>
                  </a:lnTo>
                  <a:lnTo>
                    <a:pt x="0" y="128"/>
                  </a:lnTo>
                  <a:lnTo>
                    <a:pt x="4" y="104"/>
                  </a:lnTo>
                  <a:lnTo>
                    <a:pt x="6" y="92"/>
                  </a:lnTo>
                  <a:lnTo>
                    <a:pt x="10" y="80"/>
                  </a:lnTo>
                  <a:lnTo>
                    <a:pt x="16" y="70"/>
                  </a:lnTo>
                  <a:lnTo>
                    <a:pt x="22" y="58"/>
                  </a:lnTo>
                  <a:lnTo>
                    <a:pt x="30" y="48"/>
                  </a:lnTo>
                  <a:lnTo>
                    <a:pt x="38" y="38"/>
                  </a:lnTo>
                  <a:lnTo>
                    <a:pt x="38" y="38"/>
                  </a:lnTo>
                  <a:close/>
                </a:path>
              </a:pathLst>
            </a:custGeom>
            <a:solidFill>
              <a:srgbClr val="E61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4" name="Freeform 78"/>
            <p:cNvSpPr>
              <a:spLocks/>
            </p:cNvSpPr>
            <p:nvPr/>
          </p:nvSpPr>
          <p:spPr bwMode="auto">
            <a:xfrm>
              <a:off x="1293045" y="1859878"/>
              <a:ext cx="563020" cy="563020"/>
            </a:xfrm>
            <a:custGeom>
              <a:avLst/>
              <a:gdLst>
                <a:gd name="T0" fmla="*/ 32 w 214"/>
                <a:gd name="T1" fmla="*/ 32 h 214"/>
                <a:gd name="T2" fmla="*/ 32 w 214"/>
                <a:gd name="T3" fmla="*/ 32 h 214"/>
                <a:gd name="T4" fmla="*/ 48 w 214"/>
                <a:gd name="T5" fmla="*/ 18 h 214"/>
                <a:gd name="T6" fmla="*/ 68 w 214"/>
                <a:gd name="T7" fmla="*/ 8 h 214"/>
                <a:gd name="T8" fmla="*/ 88 w 214"/>
                <a:gd name="T9" fmla="*/ 2 h 214"/>
                <a:gd name="T10" fmla="*/ 108 w 214"/>
                <a:gd name="T11" fmla="*/ 0 h 214"/>
                <a:gd name="T12" fmla="*/ 128 w 214"/>
                <a:gd name="T13" fmla="*/ 2 h 214"/>
                <a:gd name="T14" fmla="*/ 148 w 214"/>
                <a:gd name="T15" fmla="*/ 8 h 214"/>
                <a:gd name="T16" fmla="*/ 166 w 214"/>
                <a:gd name="T17" fmla="*/ 18 h 214"/>
                <a:gd name="T18" fmla="*/ 184 w 214"/>
                <a:gd name="T19" fmla="*/ 32 h 214"/>
                <a:gd name="T20" fmla="*/ 184 w 214"/>
                <a:gd name="T21" fmla="*/ 32 h 214"/>
                <a:gd name="T22" fmla="*/ 198 w 214"/>
                <a:gd name="T23" fmla="*/ 48 h 214"/>
                <a:gd name="T24" fmla="*/ 206 w 214"/>
                <a:gd name="T25" fmla="*/ 68 h 214"/>
                <a:gd name="T26" fmla="*/ 212 w 214"/>
                <a:gd name="T27" fmla="*/ 88 h 214"/>
                <a:gd name="T28" fmla="*/ 214 w 214"/>
                <a:gd name="T29" fmla="*/ 108 h 214"/>
                <a:gd name="T30" fmla="*/ 212 w 214"/>
                <a:gd name="T31" fmla="*/ 128 h 214"/>
                <a:gd name="T32" fmla="*/ 206 w 214"/>
                <a:gd name="T33" fmla="*/ 148 h 214"/>
                <a:gd name="T34" fmla="*/ 198 w 214"/>
                <a:gd name="T35" fmla="*/ 166 h 214"/>
                <a:gd name="T36" fmla="*/ 184 w 214"/>
                <a:gd name="T37" fmla="*/ 184 h 214"/>
                <a:gd name="T38" fmla="*/ 184 w 214"/>
                <a:gd name="T39" fmla="*/ 184 h 214"/>
                <a:gd name="T40" fmla="*/ 166 w 214"/>
                <a:gd name="T41" fmla="*/ 198 h 214"/>
                <a:gd name="T42" fmla="*/ 148 w 214"/>
                <a:gd name="T43" fmla="*/ 208 h 214"/>
                <a:gd name="T44" fmla="*/ 128 w 214"/>
                <a:gd name="T45" fmla="*/ 212 h 214"/>
                <a:gd name="T46" fmla="*/ 108 w 214"/>
                <a:gd name="T47" fmla="*/ 214 h 214"/>
                <a:gd name="T48" fmla="*/ 88 w 214"/>
                <a:gd name="T49" fmla="*/ 212 h 214"/>
                <a:gd name="T50" fmla="*/ 68 w 214"/>
                <a:gd name="T51" fmla="*/ 208 h 214"/>
                <a:gd name="T52" fmla="*/ 48 w 214"/>
                <a:gd name="T53" fmla="*/ 198 h 214"/>
                <a:gd name="T54" fmla="*/ 32 w 214"/>
                <a:gd name="T55" fmla="*/ 184 h 214"/>
                <a:gd name="T56" fmla="*/ 32 w 214"/>
                <a:gd name="T57" fmla="*/ 184 h 214"/>
                <a:gd name="T58" fmla="*/ 18 w 214"/>
                <a:gd name="T59" fmla="*/ 166 h 214"/>
                <a:gd name="T60" fmla="*/ 8 w 214"/>
                <a:gd name="T61" fmla="*/ 148 h 214"/>
                <a:gd name="T62" fmla="*/ 2 w 214"/>
                <a:gd name="T63" fmla="*/ 128 h 214"/>
                <a:gd name="T64" fmla="*/ 0 w 214"/>
                <a:gd name="T65" fmla="*/ 108 h 214"/>
                <a:gd name="T66" fmla="*/ 2 w 214"/>
                <a:gd name="T67" fmla="*/ 88 h 214"/>
                <a:gd name="T68" fmla="*/ 8 w 214"/>
                <a:gd name="T69" fmla="*/ 68 h 214"/>
                <a:gd name="T70" fmla="*/ 18 w 214"/>
                <a:gd name="T71" fmla="*/ 48 h 214"/>
                <a:gd name="T72" fmla="*/ 32 w 214"/>
                <a:gd name="T73" fmla="*/ 32 h 214"/>
                <a:gd name="T74" fmla="*/ 32 w 214"/>
                <a:gd name="T75"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4" h="214">
                  <a:moveTo>
                    <a:pt x="32" y="32"/>
                  </a:moveTo>
                  <a:lnTo>
                    <a:pt x="32" y="32"/>
                  </a:lnTo>
                  <a:lnTo>
                    <a:pt x="48" y="18"/>
                  </a:lnTo>
                  <a:lnTo>
                    <a:pt x="68" y="8"/>
                  </a:lnTo>
                  <a:lnTo>
                    <a:pt x="88" y="2"/>
                  </a:lnTo>
                  <a:lnTo>
                    <a:pt x="108" y="0"/>
                  </a:lnTo>
                  <a:lnTo>
                    <a:pt x="128" y="2"/>
                  </a:lnTo>
                  <a:lnTo>
                    <a:pt x="148" y="8"/>
                  </a:lnTo>
                  <a:lnTo>
                    <a:pt x="166" y="18"/>
                  </a:lnTo>
                  <a:lnTo>
                    <a:pt x="184" y="32"/>
                  </a:lnTo>
                  <a:lnTo>
                    <a:pt x="184" y="32"/>
                  </a:lnTo>
                  <a:lnTo>
                    <a:pt x="198" y="48"/>
                  </a:lnTo>
                  <a:lnTo>
                    <a:pt x="206" y="68"/>
                  </a:lnTo>
                  <a:lnTo>
                    <a:pt x="212" y="88"/>
                  </a:lnTo>
                  <a:lnTo>
                    <a:pt x="214" y="108"/>
                  </a:lnTo>
                  <a:lnTo>
                    <a:pt x="212" y="128"/>
                  </a:lnTo>
                  <a:lnTo>
                    <a:pt x="206" y="148"/>
                  </a:lnTo>
                  <a:lnTo>
                    <a:pt x="198" y="166"/>
                  </a:lnTo>
                  <a:lnTo>
                    <a:pt x="184" y="184"/>
                  </a:lnTo>
                  <a:lnTo>
                    <a:pt x="184" y="184"/>
                  </a:lnTo>
                  <a:lnTo>
                    <a:pt x="166" y="198"/>
                  </a:lnTo>
                  <a:lnTo>
                    <a:pt x="148" y="208"/>
                  </a:lnTo>
                  <a:lnTo>
                    <a:pt x="128" y="212"/>
                  </a:lnTo>
                  <a:lnTo>
                    <a:pt x="108" y="214"/>
                  </a:lnTo>
                  <a:lnTo>
                    <a:pt x="88" y="212"/>
                  </a:lnTo>
                  <a:lnTo>
                    <a:pt x="68" y="208"/>
                  </a:lnTo>
                  <a:lnTo>
                    <a:pt x="48" y="198"/>
                  </a:lnTo>
                  <a:lnTo>
                    <a:pt x="32" y="184"/>
                  </a:lnTo>
                  <a:lnTo>
                    <a:pt x="32" y="184"/>
                  </a:lnTo>
                  <a:lnTo>
                    <a:pt x="18" y="166"/>
                  </a:lnTo>
                  <a:lnTo>
                    <a:pt x="8" y="148"/>
                  </a:lnTo>
                  <a:lnTo>
                    <a:pt x="2" y="128"/>
                  </a:lnTo>
                  <a:lnTo>
                    <a:pt x="0" y="108"/>
                  </a:lnTo>
                  <a:lnTo>
                    <a:pt x="2" y="88"/>
                  </a:lnTo>
                  <a:lnTo>
                    <a:pt x="8" y="68"/>
                  </a:lnTo>
                  <a:lnTo>
                    <a:pt x="18" y="48"/>
                  </a:lnTo>
                  <a:lnTo>
                    <a:pt x="32" y="32"/>
                  </a:lnTo>
                  <a:lnTo>
                    <a:pt x="32" y="32"/>
                  </a:lnTo>
                  <a:close/>
                </a:path>
              </a:pathLst>
            </a:custGeom>
            <a:solidFill>
              <a:srgbClr val="A73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5" name="Freeform 79"/>
            <p:cNvSpPr>
              <a:spLocks/>
            </p:cNvSpPr>
            <p:nvPr/>
          </p:nvSpPr>
          <p:spPr bwMode="auto">
            <a:xfrm>
              <a:off x="314338" y="870648"/>
              <a:ext cx="563020" cy="563020"/>
            </a:xfrm>
            <a:custGeom>
              <a:avLst/>
              <a:gdLst>
                <a:gd name="T0" fmla="*/ 30 w 214"/>
                <a:gd name="T1" fmla="*/ 32 h 214"/>
                <a:gd name="T2" fmla="*/ 30 w 214"/>
                <a:gd name="T3" fmla="*/ 32 h 214"/>
                <a:gd name="T4" fmla="*/ 48 w 214"/>
                <a:gd name="T5" fmla="*/ 18 h 214"/>
                <a:gd name="T6" fmla="*/ 66 w 214"/>
                <a:gd name="T7" fmla="*/ 8 h 214"/>
                <a:gd name="T8" fmla="*/ 86 w 214"/>
                <a:gd name="T9" fmla="*/ 2 h 214"/>
                <a:gd name="T10" fmla="*/ 106 w 214"/>
                <a:gd name="T11" fmla="*/ 0 h 214"/>
                <a:gd name="T12" fmla="*/ 126 w 214"/>
                <a:gd name="T13" fmla="*/ 2 h 214"/>
                <a:gd name="T14" fmla="*/ 146 w 214"/>
                <a:gd name="T15" fmla="*/ 8 h 214"/>
                <a:gd name="T16" fmla="*/ 166 w 214"/>
                <a:gd name="T17" fmla="*/ 18 h 214"/>
                <a:gd name="T18" fmla="*/ 182 w 214"/>
                <a:gd name="T19" fmla="*/ 32 h 214"/>
                <a:gd name="T20" fmla="*/ 182 w 214"/>
                <a:gd name="T21" fmla="*/ 32 h 214"/>
                <a:gd name="T22" fmla="*/ 196 w 214"/>
                <a:gd name="T23" fmla="*/ 48 h 214"/>
                <a:gd name="T24" fmla="*/ 206 w 214"/>
                <a:gd name="T25" fmla="*/ 66 h 214"/>
                <a:gd name="T26" fmla="*/ 212 w 214"/>
                <a:gd name="T27" fmla="*/ 86 h 214"/>
                <a:gd name="T28" fmla="*/ 214 w 214"/>
                <a:gd name="T29" fmla="*/ 106 h 214"/>
                <a:gd name="T30" fmla="*/ 212 w 214"/>
                <a:gd name="T31" fmla="*/ 128 h 214"/>
                <a:gd name="T32" fmla="*/ 206 w 214"/>
                <a:gd name="T33" fmla="*/ 148 h 214"/>
                <a:gd name="T34" fmla="*/ 196 w 214"/>
                <a:gd name="T35" fmla="*/ 166 h 214"/>
                <a:gd name="T36" fmla="*/ 182 w 214"/>
                <a:gd name="T37" fmla="*/ 182 h 214"/>
                <a:gd name="T38" fmla="*/ 182 w 214"/>
                <a:gd name="T39" fmla="*/ 182 h 214"/>
                <a:gd name="T40" fmla="*/ 166 w 214"/>
                <a:gd name="T41" fmla="*/ 196 h 214"/>
                <a:gd name="T42" fmla="*/ 146 w 214"/>
                <a:gd name="T43" fmla="*/ 206 h 214"/>
                <a:gd name="T44" fmla="*/ 126 w 214"/>
                <a:gd name="T45" fmla="*/ 212 h 214"/>
                <a:gd name="T46" fmla="*/ 106 w 214"/>
                <a:gd name="T47" fmla="*/ 214 h 214"/>
                <a:gd name="T48" fmla="*/ 86 w 214"/>
                <a:gd name="T49" fmla="*/ 212 h 214"/>
                <a:gd name="T50" fmla="*/ 66 w 214"/>
                <a:gd name="T51" fmla="*/ 206 h 214"/>
                <a:gd name="T52" fmla="*/ 48 w 214"/>
                <a:gd name="T53" fmla="*/ 196 h 214"/>
                <a:gd name="T54" fmla="*/ 30 w 214"/>
                <a:gd name="T55" fmla="*/ 182 h 214"/>
                <a:gd name="T56" fmla="*/ 30 w 214"/>
                <a:gd name="T57" fmla="*/ 182 h 214"/>
                <a:gd name="T58" fmla="*/ 16 w 214"/>
                <a:gd name="T59" fmla="*/ 166 h 214"/>
                <a:gd name="T60" fmla="*/ 8 w 214"/>
                <a:gd name="T61" fmla="*/ 148 h 214"/>
                <a:gd name="T62" fmla="*/ 2 w 214"/>
                <a:gd name="T63" fmla="*/ 128 h 214"/>
                <a:gd name="T64" fmla="*/ 0 w 214"/>
                <a:gd name="T65" fmla="*/ 106 h 214"/>
                <a:gd name="T66" fmla="*/ 2 w 214"/>
                <a:gd name="T67" fmla="*/ 86 h 214"/>
                <a:gd name="T68" fmla="*/ 8 w 214"/>
                <a:gd name="T69" fmla="*/ 66 h 214"/>
                <a:gd name="T70" fmla="*/ 16 w 214"/>
                <a:gd name="T71" fmla="*/ 48 h 214"/>
                <a:gd name="T72" fmla="*/ 30 w 214"/>
                <a:gd name="T73" fmla="*/ 32 h 214"/>
                <a:gd name="T74" fmla="*/ 30 w 214"/>
                <a:gd name="T75"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4" h="214">
                  <a:moveTo>
                    <a:pt x="30" y="32"/>
                  </a:moveTo>
                  <a:lnTo>
                    <a:pt x="30" y="32"/>
                  </a:lnTo>
                  <a:lnTo>
                    <a:pt x="48" y="18"/>
                  </a:lnTo>
                  <a:lnTo>
                    <a:pt x="66" y="8"/>
                  </a:lnTo>
                  <a:lnTo>
                    <a:pt x="86" y="2"/>
                  </a:lnTo>
                  <a:lnTo>
                    <a:pt x="106" y="0"/>
                  </a:lnTo>
                  <a:lnTo>
                    <a:pt x="126" y="2"/>
                  </a:lnTo>
                  <a:lnTo>
                    <a:pt x="146" y="8"/>
                  </a:lnTo>
                  <a:lnTo>
                    <a:pt x="166" y="18"/>
                  </a:lnTo>
                  <a:lnTo>
                    <a:pt x="182" y="32"/>
                  </a:lnTo>
                  <a:lnTo>
                    <a:pt x="182" y="32"/>
                  </a:lnTo>
                  <a:lnTo>
                    <a:pt x="196" y="48"/>
                  </a:lnTo>
                  <a:lnTo>
                    <a:pt x="206" y="66"/>
                  </a:lnTo>
                  <a:lnTo>
                    <a:pt x="212" y="86"/>
                  </a:lnTo>
                  <a:lnTo>
                    <a:pt x="214" y="106"/>
                  </a:lnTo>
                  <a:lnTo>
                    <a:pt x="212" y="128"/>
                  </a:lnTo>
                  <a:lnTo>
                    <a:pt x="206" y="148"/>
                  </a:lnTo>
                  <a:lnTo>
                    <a:pt x="196" y="166"/>
                  </a:lnTo>
                  <a:lnTo>
                    <a:pt x="182" y="182"/>
                  </a:lnTo>
                  <a:lnTo>
                    <a:pt x="182" y="182"/>
                  </a:lnTo>
                  <a:lnTo>
                    <a:pt x="166" y="196"/>
                  </a:lnTo>
                  <a:lnTo>
                    <a:pt x="146" y="206"/>
                  </a:lnTo>
                  <a:lnTo>
                    <a:pt x="126" y="212"/>
                  </a:lnTo>
                  <a:lnTo>
                    <a:pt x="106" y="214"/>
                  </a:lnTo>
                  <a:lnTo>
                    <a:pt x="86" y="212"/>
                  </a:lnTo>
                  <a:lnTo>
                    <a:pt x="66" y="206"/>
                  </a:lnTo>
                  <a:lnTo>
                    <a:pt x="48" y="196"/>
                  </a:lnTo>
                  <a:lnTo>
                    <a:pt x="30" y="182"/>
                  </a:lnTo>
                  <a:lnTo>
                    <a:pt x="30" y="182"/>
                  </a:lnTo>
                  <a:lnTo>
                    <a:pt x="16" y="166"/>
                  </a:lnTo>
                  <a:lnTo>
                    <a:pt x="8" y="148"/>
                  </a:lnTo>
                  <a:lnTo>
                    <a:pt x="2" y="128"/>
                  </a:lnTo>
                  <a:lnTo>
                    <a:pt x="0" y="106"/>
                  </a:lnTo>
                  <a:lnTo>
                    <a:pt x="2" y="86"/>
                  </a:lnTo>
                  <a:lnTo>
                    <a:pt x="8" y="66"/>
                  </a:lnTo>
                  <a:lnTo>
                    <a:pt x="16" y="48"/>
                  </a:lnTo>
                  <a:lnTo>
                    <a:pt x="30" y="32"/>
                  </a:lnTo>
                  <a:lnTo>
                    <a:pt x="30" y="32"/>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6" name="Freeform 80"/>
            <p:cNvSpPr>
              <a:spLocks/>
            </p:cNvSpPr>
            <p:nvPr/>
          </p:nvSpPr>
          <p:spPr bwMode="auto">
            <a:xfrm>
              <a:off x="914191" y="381294"/>
              <a:ext cx="499877" cy="499877"/>
            </a:xfrm>
            <a:custGeom>
              <a:avLst/>
              <a:gdLst>
                <a:gd name="T0" fmla="*/ 28 w 190"/>
                <a:gd name="T1" fmla="*/ 28 h 190"/>
                <a:gd name="T2" fmla="*/ 28 w 190"/>
                <a:gd name="T3" fmla="*/ 28 h 190"/>
                <a:gd name="T4" fmla="*/ 42 w 190"/>
                <a:gd name="T5" fmla="*/ 16 h 190"/>
                <a:gd name="T6" fmla="*/ 60 w 190"/>
                <a:gd name="T7" fmla="*/ 8 h 190"/>
                <a:gd name="T8" fmla="*/ 76 w 190"/>
                <a:gd name="T9" fmla="*/ 2 h 190"/>
                <a:gd name="T10" fmla="*/ 96 w 190"/>
                <a:gd name="T11" fmla="*/ 0 h 190"/>
                <a:gd name="T12" fmla="*/ 114 w 190"/>
                <a:gd name="T13" fmla="*/ 2 h 190"/>
                <a:gd name="T14" fmla="*/ 130 w 190"/>
                <a:gd name="T15" fmla="*/ 8 h 190"/>
                <a:gd name="T16" fmla="*/ 148 w 190"/>
                <a:gd name="T17" fmla="*/ 16 h 190"/>
                <a:gd name="T18" fmla="*/ 162 w 190"/>
                <a:gd name="T19" fmla="*/ 28 h 190"/>
                <a:gd name="T20" fmla="*/ 162 w 190"/>
                <a:gd name="T21" fmla="*/ 28 h 190"/>
                <a:gd name="T22" fmla="*/ 174 w 190"/>
                <a:gd name="T23" fmla="*/ 44 h 190"/>
                <a:gd name="T24" fmla="*/ 182 w 190"/>
                <a:gd name="T25" fmla="*/ 60 h 190"/>
                <a:gd name="T26" fmla="*/ 188 w 190"/>
                <a:gd name="T27" fmla="*/ 78 h 190"/>
                <a:gd name="T28" fmla="*/ 190 w 190"/>
                <a:gd name="T29" fmla="*/ 96 h 190"/>
                <a:gd name="T30" fmla="*/ 188 w 190"/>
                <a:gd name="T31" fmla="*/ 114 h 190"/>
                <a:gd name="T32" fmla="*/ 182 w 190"/>
                <a:gd name="T33" fmla="*/ 130 h 190"/>
                <a:gd name="T34" fmla="*/ 174 w 190"/>
                <a:gd name="T35" fmla="*/ 148 h 190"/>
                <a:gd name="T36" fmla="*/ 162 w 190"/>
                <a:gd name="T37" fmla="*/ 162 h 190"/>
                <a:gd name="T38" fmla="*/ 162 w 190"/>
                <a:gd name="T39" fmla="*/ 162 h 190"/>
                <a:gd name="T40" fmla="*/ 148 w 190"/>
                <a:gd name="T41" fmla="*/ 174 h 190"/>
                <a:gd name="T42" fmla="*/ 130 w 190"/>
                <a:gd name="T43" fmla="*/ 184 h 190"/>
                <a:gd name="T44" fmla="*/ 114 w 190"/>
                <a:gd name="T45" fmla="*/ 188 h 190"/>
                <a:gd name="T46" fmla="*/ 96 w 190"/>
                <a:gd name="T47" fmla="*/ 190 h 190"/>
                <a:gd name="T48" fmla="*/ 76 w 190"/>
                <a:gd name="T49" fmla="*/ 188 h 190"/>
                <a:gd name="T50" fmla="*/ 60 w 190"/>
                <a:gd name="T51" fmla="*/ 184 h 190"/>
                <a:gd name="T52" fmla="*/ 42 w 190"/>
                <a:gd name="T53" fmla="*/ 174 h 190"/>
                <a:gd name="T54" fmla="*/ 28 w 190"/>
                <a:gd name="T55" fmla="*/ 162 h 190"/>
                <a:gd name="T56" fmla="*/ 28 w 190"/>
                <a:gd name="T57" fmla="*/ 162 h 190"/>
                <a:gd name="T58" fmla="*/ 16 w 190"/>
                <a:gd name="T59" fmla="*/ 148 h 190"/>
                <a:gd name="T60" fmla="*/ 8 w 190"/>
                <a:gd name="T61" fmla="*/ 130 h 190"/>
                <a:gd name="T62" fmla="*/ 2 w 190"/>
                <a:gd name="T63" fmla="*/ 114 h 190"/>
                <a:gd name="T64" fmla="*/ 0 w 190"/>
                <a:gd name="T65" fmla="*/ 96 h 190"/>
                <a:gd name="T66" fmla="*/ 2 w 190"/>
                <a:gd name="T67" fmla="*/ 78 h 190"/>
                <a:gd name="T68" fmla="*/ 8 w 190"/>
                <a:gd name="T69" fmla="*/ 60 h 190"/>
                <a:gd name="T70" fmla="*/ 16 w 190"/>
                <a:gd name="T71" fmla="*/ 44 h 190"/>
                <a:gd name="T72" fmla="*/ 28 w 190"/>
                <a:gd name="T73" fmla="*/ 28 h 190"/>
                <a:gd name="T74" fmla="*/ 28 w 190"/>
                <a:gd name="T75"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190">
                  <a:moveTo>
                    <a:pt x="28" y="28"/>
                  </a:moveTo>
                  <a:lnTo>
                    <a:pt x="28" y="28"/>
                  </a:lnTo>
                  <a:lnTo>
                    <a:pt x="42" y="16"/>
                  </a:lnTo>
                  <a:lnTo>
                    <a:pt x="60" y="8"/>
                  </a:lnTo>
                  <a:lnTo>
                    <a:pt x="76" y="2"/>
                  </a:lnTo>
                  <a:lnTo>
                    <a:pt x="96" y="0"/>
                  </a:lnTo>
                  <a:lnTo>
                    <a:pt x="114" y="2"/>
                  </a:lnTo>
                  <a:lnTo>
                    <a:pt x="130" y="8"/>
                  </a:lnTo>
                  <a:lnTo>
                    <a:pt x="148" y="16"/>
                  </a:lnTo>
                  <a:lnTo>
                    <a:pt x="162" y="28"/>
                  </a:lnTo>
                  <a:lnTo>
                    <a:pt x="162" y="28"/>
                  </a:lnTo>
                  <a:lnTo>
                    <a:pt x="174" y="44"/>
                  </a:lnTo>
                  <a:lnTo>
                    <a:pt x="182" y="60"/>
                  </a:lnTo>
                  <a:lnTo>
                    <a:pt x="188" y="78"/>
                  </a:lnTo>
                  <a:lnTo>
                    <a:pt x="190" y="96"/>
                  </a:lnTo>
                  <a:lnTo>
                    <a:pt x="188" y="114"/>
                  </a:lnTo>
                  <a:lnTo>
                    <a:pt x="182" y="130"/>
                  </a:lnTo>
                  <a:lnTo>
                    <a:pt x="174" y="148"/>
                  </a:lnTo>
                  <a:lnTo>
                    <a:pt x="162" y="162"/>
                  </a:lnTo>
                  <a:lnTo>
                    <a:pt x="162" y="162"/>
                  </a:lnTo>
                  <a:lnTo>
                    <a:pt x="148" y="174"/>
                  </a:lnTo>
                  <a:lnTo>
                    <a:pt x="130" y="184"/>
                  </a:lnTo>
                  <a:lnTo>
                    <a:pt x="114" y="188"/>
                  </a:lnTo>
                  <a:lnTo>
                    <a:pt x="96" y="190"/>
                  </a:lnTo>
                  <a:lnTo>
                    <a:pt x="76" y="188"/>
                  </a:lnTo>
                  <a:lnTo>
                    <a:pt x="60" y="184"/>
                  </a:lnTo>
                  <a:lnTo>
                    <a:pt x="42" y="174"/>
                  </a:lnTo>
                  <a:lnTo>
                    <a:pt x="28" y="162"/>
                  </a:lnTo>
                  <a:lnTo>
                    <a:pt x="28" y="162"/>
                  </a:lnTo>
                  <a:lnTo>
                    <a:pt x="16" y="148"/>
                  </a:lnTo>
                  <a:lnTo>
                    <a:pt x="8" y="130"/>
                  </a:lnTo>
                  <a:lnTo>
                    <a:pt x="2" y="114"/>
                  </a:lnTo>
                  <a:lnTo>
                    <a:pt x="0" y="96"/>
                  </a:lnTo>
                  <a:lnTo>
                    <a:pt x="2" y="78"/>
                  </a:lnTo>
                  <a:lnTo>
                    <a:pt x="8" y="60"/>
                  </a:lnTo>
                  <a:lnTo>
                    <a:pt x="16" y="44"/>
                  </a:lnTo>
                  <a:lnTo>
                    <a:pt x="28" y="28"/>
                  </a:lnTo>
                  <a:lnTo>
                    <a:pt x="28" y="28"/>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36" name="组合 2135"/>
            <p:cNvGrpSpPr/>
            <p:nvPr/>
          </p:nvGrpSpPr>
          <p:grpSpPr>
            <a:xfrm>
              <a:off x="409052" y="970623"/>
              <a:ext cx="368331" cy="363069"/>
              <a:chOff x="884238" y="2560638"/>
              <a:chExt cx="222250" cy="219075"/>
            </a:xfrm>
          </p:grpSpPr>
          <p:sp>
            <p:nvSpPr>
              <p:cNvPr id="2118" name="Rectangle 81"/>
              <p:cNvSpPr>
                <a:spLocks noChangeArrowheads="1"/>
              </p:cNvSpPr>
              <p:nvPr/>
            </p:nvSpPr>
            <p:spPr bwMode="auto">
              <a:xfrm>
                <a:off x="1004888" y="2757488"/>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9" name="Rectangle 82"/>
              <p:cNvSpPr>
                <a:spLocks noChangeArrowheads="1"/>
              </p:cNvSpPr>
              <p:nvPr/>
            </p:nvSpPr>
            <p:spPr bwMode="auto">
              <a:xfrm>
                <a:off x="1093788" y="2684463"/>
                <a:ext cx="1588"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0" name="Freeform 83"/>
              <p:cNvSpPr>
                <a:spLocks/>
              </p:cNvSpPr>
              <p:nvPr/>
            </p:nvSpPr>
            <p:spPr bwMode="auto">
              <a:xfrm>
                <a:off x="1011238" y="2690813"/>
                <a:ext cx="95250" cy="88900"/>
              </a:xfrm>
              <a:custGeom>
                <a:avLst/>
                <a:gdLst>
                  <a:gd name="T0" fmla="*/ 54 w 60"/>
                  <a:gd name="T1" fmla="*/ 0 h 56"/>
                  <a:gd name="T2" fmla="*/ 0 w 60"/>
                  <a:gd name="T3" fmla="*/ 46 h 56"/>
                  <a:gd name="T4" fmla="*/ 0 w 60"/>
                  <a:gd name="T5" fmla="*/ 46 h 56"/>
                  <a:gd name="T6" fmla="*/ 4 w 60"/>
                  <a:gd name="T7" fmla="*/ 50 h 56"/>
                  <a:gd name="T8" fmla="*/ 10 w 60"/>
                  <a:gd name="T9" fmla="*/ 54 h 56"/>
                  <a:gd name="T10" fmla="*/ 18 w 60"/>
                  <a:gd name="T11" fmla="*/ 56 h 56"/>
                  <a:gd name="T12" fmla="*/ 24 w 60"/>
                  <a:gd name="T13" fmla="*/ 56 h 56"/>
                  <a:gd name="T14" fmla="*/ 24 w 60"/>
                  <a:gd name="T15" fmla="*/ 56 h 56"/>
                  <a:gd name="T16" fmla="*/ 32 w 60"/>
                  <a:gd name="T17" fmla="*/ 56 h 56"/>
                  <a:gd name="T18" fmla="*/ 38 w 60"/>
                  <a:gd name="T19" fmla="*/ 52 h 56"/>
                  <a:gd name="T20" fmla="*/ 44 w 60"/>
                  <a:gd name="T21" fmla="*/ 50 h 56"/>
                  <a:gd name="T22" fmla="*/ 50 w 60"/>
                  <a:gd name="T23" fmla="*/ 46 h 56"/>
                  <a:gd name="T24" fmla="*/ 54 w 60"/>
                  <a:gd name="T25" fmla="*/ 40 h 56"/>
                  <a:gd name="T26" fmla="*/ 58 w 60"/>
                  <a:gd name="T27" fmla="*/ 34 h 56"/>
                  <a:gd name="T28" fmla="*/ 60 w 60"/>
                  <a:gd name="T29" fmla="*/ 28 h 56"/>
                  <a:gd name="T30" fmla="*/ 60 w 60"/>
                  <a:gd name="T31" fmla="*/ 20 h 56"/>
                  <a:gd name="T32" fmla="*/ 60 w 60"/>
                  <a:gd name="T33" fmla="*/ 20 h 56"/>
                  <a:gd name="T34" fmla="*/ 58 w 60"/>
                  <a:gd name="T35" fmla="*/ 10 h 56"/>
                  <a:gd name="T36" fmla="*/ 54 w 60"/>
                  <a:gd name="T37" fmla="*/ 0 h 56"/>
                  <a:gd name="T38" fmla="*/ 54 w 60"/>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6">
                    <a:moveTo>
                      <a:pt x="54" y="0"/>
                    </a:moveTo>
                    <a:lnTo>
                      <a:pt x="0" y="46"/>
                    </a:lnTo>
                    <a:lnTo>
                      <a:pt x="0" y="46"/>
                    </a:lnTo>
                    <a:lnTo>
                      <a:pt x="4" y="50"/>
                    </a:lnTo>
                    <a:lnTo>
                      <a:pt x="10" y="54"/>
                    </a:lnTo>
                    <a:lnTo>
                      <a:pt x="18" y="56"/>
                    </a:lnTo>
                    <a:lnTo>
                      <a:pt x="24" y="56"/>
                    </a:lnTo>
                    <a:lnTo>
                      <a:pt x="24" y="56"/>
                    </a:lnTo>
                    <a:lnTo>
                      <a:pt x="32" y="56"/>
                    </a:lnTo>
                    <a:lnTo>
                      <a:pt x="38" y="52"/>
                    </a:lnTo>
                    <a:lnTo>
                      <a:pt x="44" y="50"/>
                    </a:lnTo>
                    <a:lnTo>
                      <a:pt x="50" y="46"/>
                    </a:lnTo>
                    <a:lnTo>
                      <a:pt x="54" y="40"/>
                    </a:lnTo>
                    <a:lnTo>
                      <a:pt x="58" y="34"/>
                    </a:lnTo>
                    <a:lnTo>
                      <a:pt x="60" y="28"/>
                    </a:lnTo>
                    <a:lnTo>
                      <a:pt x="60" y="20"/>
                    </a:lnTo>
                    <a:lnTo>
                      <a:pt x="60" y="20"/>
                    </a:lnTo>
                    <a:lnTo>
                      <a:pt x="58" y="10"/>
                    </a:lnTo>
                    <a:lnTo>
                      <a:pt x="54"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1" name="Freeform 84"/>
              <p:cNvSpPr>
                <a:spLocks/>
              </p:cNvSpPr>
              <p:nvPr/>
            </p:nvSpPr>
            <p:spPr bwMode="auto">
              <a:xfrm>
                <a:off x="992188" y="2665413"/>
                <a:ext cx="95250" cy="88900"/>
              </a:xfrm>
              <a:custGeom>
                <a:avLst/>
                <a:gdLst>
                  <a:gd name="T0" fmla="*/ 60 w 60"/>
                  <a:gd name="T1" fmla="*/ 10 h 56"/>
                  <a:gd name="T2" fmla="*/ 60 w 60"/>
                  <a:gd name="T3" fmla="*/ 10 h 56"/>
                  <a:gd name="T4" fmla="*/ 56 w 60"/>
                  <a:gd name="T5" fmla="*/ 6 h 56"/>
                  <a:gd name="T6" fmla="*/ 50 w 60"/>
                  <a:gd name="T7" fmla="*/ 2 h 56"/>
                  <a:gd name="T8" fmla="*/ 44 w 60"/>
                  <a:gd name="T9" fmla="*/ 0 h 56"/>
                  <a:gd name="T10" fmla="*/ 36 w 60"/>
                  <a:gd name="T11" fmla="*/ 0 h 56"/>
                  <a:gd name="T12" fmla="*/ 36 w 60"/>
                  <a:gd name="T13" fmla="*/ 0 h 56"/>
                  <a:gd name="T14" fmla="*/ 30 w 60"/>
                  <a:gd name="T15" fmla="*/ 0 h 56"/>
                  <a:gd name="T16" fmla="*/ 22 w 60"/>
                  <a:gd name="T17" fmla="*/ 2 h 56"/>
                  <a:gd name="T18" fmla="*/ 16 w 60"/>
                  <a:gd name="T19" fmla="*/ 6 h 56"/>
                  <a:gd name="T20" fmla="*/ 10 w 60"/>
                  <a:gd name="T21" fmla="*/ 10 h 56"/>
                  <a:gd name="T22" fmla="*/ 6 w 60"/>
                  <a:gd name="T23" fmla="*/ 16 h 56"/>
                  <a:gd name="T24" fmla="*/ 4 w 60"/>
                  <a:gd name="T25" fmla="*/ 22 h 56"/>
                  <a:gd name="T26" fmla="*/ 2 w 60"/>
                  <a:gd name="T27" fmla="*/ 28 h 56"/>
                  <a:gd name="T28" fmla="*/ 0 w 60"/>
                  <a:gd name="T29" fmla="*/ 36 h 56"/>
                  <a:gd name="T30" fmla="*/ 0 w 60"/>
                  <a:gd name="T31" fmla="*/ 36 h 56"/>
                  <a:gd name="T32" fmla="*/ 2 w 60"/>
                  <a:gd name="T33" fmla="*/ 46 h 56"/>
                  <a:gd name="T34" fmla="*/ 6 w 60"/>
                  <a:gd name="T35" fmla="*/ 56 h 56"/>
                  <a:gd name="T36" fmla="*/ 60 w 60"/>
                  <a:gd name="T37"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6">
                    <a:moveTo>
                      <a:pt x="60" y="10"/>
                    </a:moveTo>
                    <a:lnTo>
                      <a:pt x="60" y="10"/>
                    </a:lnTo>
                    <a:lnTo>
                      <a:pt x="56" y="6"/>
                    </a:lnTo>
                    <a:lnTo>
                      <a:pt x="50" y="2"/>
                    </a:lnTo>
                    <a:lnTo>
                      <a:pt x="44" y="0"/>
                    </a:lnTo>
                    <a:lnTo>
                      <a:pt x="36" y="0"/>
                    </a:lnTo>
                    <a:lnTo>
                      <a:pt x="36" y="0"/>
                    </a:lnTo>
                    <a:lnTo>
                      <a:pt x="30" y="0"/>
                    </a:lnTo>
                    <a:lnTo>
                      <a:pt x="22" y="2"/>
                    </a:lnTo>
                    <a:lnTo>
                      <a:pt x="16" y="6"/>
                    </a:lnTo>
                    <a:lnTo>
                      <a:pt x="10" y="10"/>
                    </a:lnTo>
                    <a:lnTo>
                      <a:pt x="6" y="16"/>
                    </a:lnTo>
                    <a:lnTo>
                      <a:pt x="4" y="22"/>
                    </a:lnTo>
                    <a:lnTo>
                      <a:pt x="2" y="28"/>
                    </a:lnTo>
                    <a:lnTo>
                      <a:pt x="0" y="36"/>
                    </a:lnTo>
                    <a:lnTo>
                      <a:pt x="0" y="36"/>
                    </a:lnTo>
                    <a:lnTo>
                      <a:pt x="2" y="46"/>
                    </a:lnTo>
                    <a:lnTo>
                      <a:pt x="6" y="56"/>
                    </a:lnTo>
                    <a:lnTo>
                      <a:pt x="6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2" name="Freeform 85"/>
              <p:cNvSpPr>
                <a:spLocks/>
              </p:cNvSpPr>
              <p:nvPr/>
            </p:nvSpPr>
            <p:spPr bwMode="auto">
              <a:xfrm>
                <a:off x="912813" y="2560638"/>
                <a:ext cx="107950" cy="114300"/>
              </a:xfrm>
              <a:custGeom>
                <a:avLst/>
                <a:gdLst>
                  <a:gd name="T0" fmla="*/ 54 w 68"/>
                  <a:gd name="T1" fmla="*/ 72 h 72"/>
                  <a:gd name="T2" fmla="*/ 66 w 68"/>
                  <a:gd name="T3" fmla="*/ 34 h 72"/>
                  <a:gd name="T4" fmla="*/ 66 w 68"/>
                  <a:gd name="T5" fmla="*/ 34 h 72"/>
                  <a:gd name="T6" fmla="*/ 68 w 68"/>
                  <a:gd name="T7" fmla="*/ 26 h 72"/>
                  <a:gd name="T8" fmla="*/ 66 w 68"/>
                  <a:gd name="T9" fmla="*/ 16 h 72"/>
                  <a:gd name="T10" fmla="*/ 60 w 68"/>
                  <a:gd name="T11" fmla="*/ 10 h 72"/>
                  <a:gd name="T12" fmla="*/ 52 w 68"/>
                  <a:gd name="T13" fmla="*/ 4 h 72"/>
                  <a:gd name="T14" fmla="*/ 44 w 68"/>
                  <a:gd name="T15" fmla="*/ 2 h 72"/>
                  <a:gd name="T16" fmla="*/ 44 w 68"/>
                  <a:gd name="T17" fmla="*/ 2 h 72"/>
                  <a:gd name="T18" fmla="*/ 34 w 68"/>
                  <a:gd name="T19" fmla="*/ 0 h 72"/>
                  <a:gd name="T20" fmla="*/ 26 w 68"/>
                  <a:gd name="T21" fmla="*/ 2 h 72"/>
                  <a:gd name="T22" fmla="*/ 18 w 68"/>
                  <a:gd name="T23" fmla="*/ 8 h 72"/>
                  <a:gd name="T24" fmla="*/ 14 w 68"/>
                  <a:gd name="T25" fmla="*/ 16 h 72"/>
                  <a:gd name="T26" fmla="*/ 0 w 68"/>
                  <a:gd name="T27" fmla="*/ 52 h 72"/>
                  <a:gd name="T28" fmla="*/ 54 w 68"/>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72">
                    <a:moveTo>
                      <a:pt x="54" y="72"/>
                    </a:moveTo>
                    <a:lnTo>
                      <a:pt x="66" y="34"/>
                    </a:lnTo>
                    <a:lnTo>
                      <a:pt x="66" y="34"/>
                    </a:lnTo>
                    <a:lnTo>
                      <a:pt x="68" y="26"/>
                    </a:lnTo>
                    <a:lnTo>
                      <a:pt x="66" y="16"/>
                    </a:lnTo>
                    <a:lnTo>
                      <a:pt x="60" y="10"/>
                    </a:lnTo>
                    <a:lnTo>
                      <a:pt x="52" y="4"/>
                    </a:lnTo>
                    <a:lnTo>
                      <a:pt x="44" y="2"/>
                    </a:lnTo>
                    <a:lnTo>
                      <a:pt x="44" y="2"/>
                    </a:lnTo>
                    <a:lnTo>
                      <a:pt x="34" y="0"/>
                    </a:lnTo>
                    <a:lnTo>
                      <a:pt x="26" y="2"/>
                    </a:lnTo>
                    <a:lnTo>
                      <a:pt x="18" y="8"/>
                    </a:lnTo>
                    <a:lnTo>
                      <a:pt x="14" y="16"/>
                    </a:lnTo>
                    <a:lnTo>
                      <a:pt x="0" y="52"/>
                    </a:lnTo>
                    <a:lnTo>
                      <a:pt x="5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3" name="Freeform 86"/>
              <p:cNvSpPr>
                <a:spLocks/>
              </p:cNvSpPr>
              <p:nvPr/>
            </p:nvSpPr>
            <p:spPr bwMode="auto">
              <a:xfrm>
                <a:off x="884238" y="2655888"/>
                <a:ext cx="107950" cy="114300"/>
              </a:xfrm>
              <a:custGeom>
                <a:avLst/>
                <a:gdLst>
                  <a:gd name="T0" fmla="*/ 16 w 68"/>
                  <a:gd name="T1" fmla="*/ 0 h 72"/>
                  <a:gd name="T2" fmla="*/ 2 w 68"/>
                  <a:gd name="T3" fmla="*/ 38 h 72"/>
                  <a:gd name="T4" fmla="*/ 2 w 68"/>
                  <a:gd name="T5" fmla="*/ 38 h 72"/>
                  <a:gd name="T6" fmla="*/ 0 w 68"/>
                  <a:gd name="T7" fmla="*/ 46 h 72"/>
                  <a:gd name="T8" fmla="*/ 2 w 68"/>
                  <a:gd name="T9" fmla="*/ 56 h 72"/>
                  <a:gd name="T10" fmla="*/ 8 w 68"/>
                  <a:gd name="T11" fmla="*/ 62 h 72"/>
                  <a:gd name="T12" fmla="*/ 16 w 68"/>
                  <a:gd name="T13" fmla="*/ 68 h 72"/>
                  <a:gd name="T14" fmla="*/ 24 w 68"/>
                  <a:gd name="T15" fmla="*/ 70 h 72"/>
                  <a:gd name="T16" fmla="*/ 24 w 68"/>
                  <a:gd name="T17" fmla="*/ 70 h 72"/>
                  <a:gd name="T18" fmla="*/ 34 w 68"/>
                  <a:gd name="T19" fmla="*/ 72 h 72"/>
                  <a:gd name="T20" fmla="*/ 42 w 68"/>
                  <a:gd name="T21" fmla="*/ 70 h 72"/>
                  <a:gd name="T22" fmla="*/ 50 w 68"/>
                  <a:gd name="T23" fmla="*/ 64 h 72"/>
                  <a:gd name="T24" fmla="*/ 54 w 68"/>
                  <a:gd name="T25" fmla="*/ 56 h 72"/>
                  <a:gd name="T26" fmla="*/ 68 w 68"/>
                  <a:gd name="T27" fmla="*/ 20 h 72"/>
                  <a:gd name="T28" fmla="*/ 16 w 6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72">
                    <a:moveTo>
                      <a:pt x="16" y="0"/>
                    </a:moveTo>
                    <a:lnTo>
                      <a:pt x="2" y="38"/>
                    </a:lnTo>
                    <a:lnTo>
                      <a:pt x="2" y="38"/>
                    </a:lnTo>
                    <a:lnTo>
                      <a:pt x="0" y="46"/>
                    </a:lnTo>
                    <a:lnTo>
                      <a:pt x="2" y="56"/>
                    </a:lnTo>
                    <a:lnTo>
                      <a:pt x="8" y="62"/>
                    </a:lnTo>
                    <a:lnTo>
                      <a:pt x="16" y="68"/>
                    </a:lnTo>
                    <a:lnTo>
                      <a:pt x="24" y="70"/>
                    </a:lnTo>
                    <a:lnTo>
                      <a:pt x="24" y="70"/>
                    </a:lnTo>
                    <a:lnTo>
                      <a:pt x="34" y="72"/>
                    </a:lnTo>
                    <a:lnTo>
                      <a:pt x="42" y="70"/>
                    </a:lnTo>
                    <a:lnTo>
                      <a:pt x="50" y="64"/>
                    </a:lnTo>
                    <a:lnTo>
                      <a:pt x="54" y="56"/>
                    </a:lnTo>
                    <a:lnTo>
                      <a:pt x="68" y="2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39" name="组合 2138"/>
            <p:cNvGrpSpPr/>
            <p:nvPr/>
          </p:nvGrpSpPr>
          <p:grpSpPr>
            <a:xfrm>
              <a:off x="1077309" y="460222"/>
              <a:ext cx="173642" cy="342021"/>
              <a:chOff x="1077309" y="460222"/>
              <a:chExt cx="173642" cy="342021"/>
            </a:xfrm>
          </p:grpSpPr>
          <p:sp>
            <p:nvSpPr>
              <p:cNvPr id="2124" name="Freeform 87"/>
              <p:cNvSpPr>
                <a:spLocks noEditPoints="1"/>
              </p:cNvSpPr>
              <p:nvPr/>
            </p:nvSpPr>
            <p:spPr bwMode="auto">
              <a:xfrm>
                <a:off x="1077309" y="533888"/>
                <a:ext cx="173642" cy="268355"/>
              </a:xfrm>
              <a:custGeom>
                <a:avLst/>
                <a:gdLst>
                  <a:gd name="T0" fmla="*/ 50 w 66"/>
                  <a:gd name="T1" fmla="*/ 0 h 102"/>
                  <a:gd name="T2" fmla="*/ 16 w 66"/>
                  <a:gd name="T3" fmla="*/ 0 h 102"/>
                  <a:gd name="T4" fmla="*/ 16 w 66"/>
                  <a:gd name="T5" fmla="*/ 0 h 102"/>
                  <a:gd name="T6" fmla="*/ 10 w 66"/>
                  <a:gd name="T7" fmla="*/ 0 h 102"/>
                  <a:gd name="T8" fmla="*/ 6 w 66"/>
                  <a:gd name="T9" fmla="*/ 4 h 102"/>
                  <a:gd name="T10" fmla="*/ 2 w 66"/>
                  <a:gd name="T11" fmla="*/ 10 h 102"/>
                  <a:gd name="T12" fmla="*/ 0 w 66"/>
                  <a:gd name="T13" fmla="*/ 16 h 102"/>
                  <a:gd name="T14" fmla="*/ 0 w 66"/>
                  <a:gd name="T15" fmla="*/ 86 h 102"/>
                  <a:gd name="T16" fmla="*/ 0 w 66"/>
                  <a:gd name="T17" fmla="*/ 86 h 102"/>
                  <a:gd name="T18" fmla="*/ 2 w 66"/>
                  <a:gd name="T19" fmla="*/ 94 h 102"/>
                  <a:gd name="T20" fmla="*/ 6 w 66"/>
                  <a:gd name="T21" fmla="*/ 98 h 102"/>
                  <a:gd name="T22" fmla="*/ 10 w 66"/>
                  <a:gd name="T23" fmla="*/ 102 h 102"/>
                  <a:gd name="T24" fmla="*/ 16 w 66"/>
                  <a:gd name="T25" fmla="*/ 102 h 102"/>
                  <a:gd name="T26" fmla="*/ 50 w 66"/>
                  <a:gd name="T27" fmla="*/ 102 h 102"/>
                  <a:gd name="T28" fmla="*/ 50 w 66"/>
                  <a:gd name="T29" fmla="*/ 102 h 102"/>
                  <a:gd name="T30" fmla="*/ 56 w 66"/>
                  <a:gd name="T31" fmla="*/ 102 h 102"/>
                  <a:gd name="T32" fmla="*/ 60 w 66"/>
                  <a:gd name="T33" fmla="*/ 98 h 102"/>
                  <a:gd name="T34" fmla="*/ 64 w 66"/>
                  <a:gd name="T35" fmla="*/ 94 h 102"/>
                  <a:gd name="T36" fmla="*/ 66 w 66"/>
                  <a:gd name="T37" fmla="*/ 86 h 102"/>
                  <a:gd name="T38" fmla="*/ 66 w 66"/>
                  <a:gd name="T39" fmla="*/ 16 h 102"/>
                  <a:gd name="T40" fmla="*/ 66 w 66"/>
                  <a:gd name="T41" fmla="*/ 16 h 102"/>
                  <a:gd name="T42" fmla="*/ 64 w 66"/>
                  <a:gd name="T43" fmla="*/ 10 h 102"/>
                  <a:gd name="T44" fmla="*/ 60 w 66"/>
                  <a:gd name="T45" fmla="*/ 4 h 102"/>
                  <a:gd name="T46" fmla="*/ 56 w 66"/>
                  <a:gd name="T47" fmla="*/ 0 h 102"/>
                  <a:gd name="T48" fmla="*/ 50 w 66"/>
                  <a:gd name="T49" fmla="*/ 0 h 102"/>
                  <a:gd name="T50" fmla="*/ 50 w 66"/>
                  <a:gd name="T51" fmla="*/ 0 h 102"/>
                  <a:gd name="T52" fmla="*/ 16 w 66"/>
                  <a:gd name="T53" fmla="*/ 32 h 102"/>
                  <a:gd name="T54" fmla="*/ 28 w 66"/>
                  <a:gd name="T55" fmla="*/ 32 h 102"/>
                  <a:gd name="T56" fmla="*/ 28 w 66"/>
                  <a:gd name="T57" fmla="*/ 20 h 102"/>
                  <a:gd name="T58" fmla="*/ 36 w 66"/>
                  <a:gd name="T59" fmla="*/ 20 h 102"/>
                  <a:gd name="T60" fmla="*/ 36 w 66"/>
                  <a:gd name="T61" fmla="*/ 32 h 102"/>
                  <a:gd name="T62" fmla="*/ 50 w 66"/>
                  <a:gd name="T63" fmla="*/ 32 h 102"/>
                  <a:gd name="T64" fmla="*/ 50 w 66"/>
                  <a:gd name="T65" fmla="*/ 40 h 102"/>
                  <a:gd name="T66" fmla="*/ 36 w 66"/>
                  <a:gd name="T67" fmla="*/ 40 h 102"/>
                  <a:gd name="T68" fmla="*/ 36 w 66"/>
                  <a:gd name="T69" fmla="*/ 52 h 102"/>
                  <a:gd name="T70" fmla="*/ 28 w 66"/>
                  <a:gd name="T71" fmla="*/ 52 h 102"/>
                  <a:gd name="T72" fmla="*/ 28 w 66"/>
                  <a:gd name="T73" fmla="*/ 40 h 102"/>
                  <a:gd name="T74" fmla="*/ 16 w 66"/>
                  <a:gd name="T75" fmla="*/ 40 h 102"/>
                  <a:gd name="T76" fmla="*/ 16 w 66"/>
                  <a:gd name="T77" fmla="*/ 32 h 102"/>
                  <a:gd name="T78" fmla="*/ 56 w 66"/>
                  <a:gd name="T79" fmla="*/ 76 h 102"/>
                  <a:gd name="T80" fmla="*/ 10 w 66"/>
                  <a:gd name="T81" fmla="*/ 76 h 102"/>
                  <a:gd name="T82" fmla="*/ 10 w 66"/>
                  <a:gd name="T83" fmla="*/ 72 h 102"/>
                  <a:gd name="T84" fmla="*/ 56 w 66"/>
                  <a:gd name="T85" fmla="*/ 72 h 102"/>
                  <a:gd name="T86" fmla="*/ 56 w 66"/>
                  <a:gd name="T87"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102">
                    <a:moveTo>
                      <a:pt x="50" y="0"/>
                    </a:moveTo>
                    <a:lnTo>
                      <a:pt x="16" y="0"/>
                    </a:lnTo>
                    <a:lnTo>
                      <a:pt x="16" y="0"/>
                    </a:lnTo>
                    <a:lnTo>
                      <a:pt x="10" y="0"/>
                    </a:lnTo>
                    <a:lnTo>
                      <a:pt x="6" y="4"/>
                    </a:lnTo>
                    <a:lnTo>
                      <a:pt x="2" y="10"/>
                    </a:lnTo>
                    <a:lnTo>
                      <a:pt x="0" y="16"/>
                    </a:lnTo>
                    <a:lnTo>
                      <a:pt x="0" y="86"/>
                    </a:lnTo>
                    <a:lnTo>
                      <a:pt x="0" y="86"/>
                    </a:lnTo>
                    <a:lnTo>
                      <a:pt x="2" y="94"/>
                    </a:lnTo>
                    <a:lnTo>
                      <a:pt x="6" y="98"/>
                    </a:lnTo>
                    <a:lnTo>
                      <a:pt x="10" y="102"/>
                    </a:lnTo>
                    <a:lnTo>
                      <a:pt x="16" y="102"/>
                    </a:lnTo>
                    <a:lnTo>
                      <a:pt x="50" y="102"/>
                    </a:lnTo>
                    <a:lnTo>
                      <a:pt x="50" y="102"/>
                    </a:lnTo>
                    <a:lnTo>
                      <a:pt x="56" y="102"/>
                    </a:lnTo>
                    <a:lnTo>
                      <a:pt x="60" y="98"/>
                    </a:lnTo>
                    <a:lnTo>
                      <a:pt x="64" y="94"/>
                    </a:lnTo>
                    <a:lnTo>
                      <a:pt x="66" y="86"/>
                    </a:lnTo>
                    <a:lnTo>
                      <a:pt x="66" y="16"/>
                    </a:lnTo>
                    <a:lnTo>
                      <a:pt x="66" y="16"/>
                    </a:lnTo>
                    <a:lnTo>
                      <a:pt x="64" y="10"/>
                    </a:lnTo>
                    <a:lnTo>
                      <a:pt x="60" y="4"/>
                    </a:lnTo>
                    <a:lnTo>
                      <a:pt x="56" y="0"/>
                    </a:lnTo>
                    <a:lnTo>
                      <a:pt x="50" y="0"/>
                    </a:lnTo>
                    <a:lnTo>
                      <a:pt x="50" y="0"/>
                    </a:lnTo>
                    <a:close/>
                    <a:moveTo>
                      <a:pt x="16" y="32"/>
                    </a:moveTo>
                    <a:lnTo>
                      <a:pt x="28" y="32"/>
                    </a:lnTo>
                    <a:lnTo>
                      <a:pt x="28" y="20"/>
                    </a:lnTo>
                    <a:lnTo>
                      <a:pt x="36" y="20"/>
                    </a:lnTo>
                    <a:lnTo>
                      <a:pt x="36" y="32"/>
                    </a:lnTo>
                    <a:lnTo>
                      <a:pt x="50" y="32"/>
                    </a:lnTo>
                    <a:lnTo>
                      <a:pt x="50" y="40"/>
                    </a:lnTo>
                    <a:lnTo>
                      <a:pt x="36" y="40"/>
                    </a:lnTo>
                    <a:lnTo>
                      <a:pt x="36" y="52"/>
                    </a:lnTo>
                    <a:lnTo>
                      <a:pt x="28" y="52"/>
                    </a:lnTo>
                    <a:lnTo>
                      <a:pt x="28" y="40"/>
                    </a:lnTo>
                    <a:lnTo>
                      <a:pt x="16" y="40"/>
                    </a:lnTo>
                    <a:lnTo>
                      <a:pt x="16" y="32"/>
                    </a:lnTo>
                    <a:close/>
                    <a:moveTo>
                      <a:pt x="56" y="76"/>
                    </a:moveTo>
                    <a:lnTo>
                      <a:pt x="10" y="76"/>
                    </a:lnTo>
                    <a:lnTo>
                      <a:pt x="10" y="72"/>
                    </a:lnTo>
                    <a:lnTo>
                      <a:pt x="56" y="72"/>
                    </a:lnTo>
                    <a:lnTo>
                      <a:pt x="56"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5" name="Freeform 88"/>
              <p:cNvSpPr>
                <a:spLocks/>
              </p:cNvSpPr>
              <p:nvPr/>
            </p:nvSpPr>
            <p:spPr bwMode="auto">
              <a:xfrm>
                <a:off x="1114142" y="460222"/>
                <a:ext cx="105237" cy="63142"/>
              </a:xfrm>
              <a:custGeom>
                <a:avLst/>
                <a:gdLst>
                  <a:gd name="T0" fmla="*/ 34 w 40"/>
                  <a:gd name="T1" fmla="*/ 0 h 24"/>
                  <a:gd name="T2" fmla="*/ 4 w 40"/>
                  <a:gd name="T3" fmla="*/ 0 h 24"/>
                  <a:gd name="T4" fmla="*/ 4 w 40"/>
                  <a:gd name="T5" fmla="*/ 0 h 24"/>
                  <a:gd name="T6" fmla="*/ 0 w 40"/>
                  <a:gd name="T7" fmla="*/ 0 h 24"/>
                  <a:gd name="T8" fmla="*/ 0 w 40"/>
                  <a:gd name="T9" fmla="*/ 4 h 24"/>
                  <a:gd name="T10" fmla="*/ 0 w 40"/>
                  <a:gd name="T11" fmla="*/ 6 h 24"/>
                  <a:gd name="T12" fmla="*/ 0 w 40"/>
                  <a:gd name="T13" fmla="*/ 6 h 24"/>
                  <a:gd name="T14" fmla="*/ 0 w 40"/>
                  <a:gd name="T15" fmla="*/ 10 h 24"/>
                  <a:gd name="T16" fmla="*/ 4 w 40"/>
                  <a:gd name="T17" fmla="*/ 12 h 24"/>
                  <a:gd name="T18" fmla="*/ 4 w 40"/>
                  <a:gd name="T19" fmla="*/ 12 h 24"/>
                  <a:gd name="T20" fmla="*/ 4 w 40"/>
                  <a:gd name="T21" fmla="*/ 24 h 24"/>
                  <a:gd name="T22" fmla="*/ 32 w 40"/>
                  <a:gd name="T23" fmla="*/ 24 h 24"/>
                  <a:gd name="T24" fmla="*/ 32 w 40"/>
                  <a:gd name="T25" fmla="*/ 12 h 24"/>
                  <a:gd name="T26" fmla="*/ 34 w 40"/>
                  <a:gd name="T27" fmla="*/ 12 h 24"/>
                  <a:gd name="T28" fmla="*/ 34 w 40"/>
                  <a:gd name="T29" fmla="*/ 12 h 24"/>
                  <a:gd name="T30" fmla="*/ 38 w 40"/>
                  <a:gd name="T31" fmla="*/ 10 h 24"/>
                  <a:gd name="T32" fmla="*/ 40 w 40"/>
                  <a:gd name="T33" fmla="*/ 6 h 24"/>
                  <a:gd name="T34" fmla="*/ 40 w 40"/>
                  <a:gd name="T35" fmla="*/ 4 h 24"/>
                  <a:gd name="T36" fmla="*/ 40 w 40"/>
                  <a:gd name="T37" fmla="*/ 4 h 24"/>
                  <a:gd name="T38" fmla="*/ 38 w 40"/>
                  <a:gd name="T39" fmla="*/ 0 h 24"/>
                  <a:gd name="T40" fmla="*/ 34 w 40"/>
                  <a:gd name="T41" fmla="*/ 0 h 24"/>
                  <a:gd name="T42" fmla="*/ 34 w 40"/>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24">
                    <a:moveTo>
                      <a:pt x="34" y="0"/>
                    </a:moveTo>
                    <a:lnTo>
                      <a:pt x="4" y="0"/>
                    </a:lnTo>
                    <a:lnTo>
                      <a:pt x="4" y="0"/>
                    </a:lnTo>
                    <a:lnTo>
                      <a:pt x="0" y="0"/>
                    </a:lnTo>
                    <a:lnTo>
                      <a:pt x="0" y="4"/>
                    </a:lnTo>
                    <a:lnTo>
                      <a:pt x="0" y="6"/>
                    </a:lnTo>
                    <a:lnTo>
                      <a:pt x="0" y="6"/>
                    </a:lnTo>
                    <a:lnTo>
                      <a:pt x="0" y="10"/>
                    </a:lnTo>
                    <a:lnTo>
                      <a:pt x="4" y="12"/>
                    </a:lnTo>
                    <a:lnTo>
                      <a:pt x="4" y="12"/>
                    </a:lnTo>
                    <a:lnTo>
                      <a:pt x="4" y="24"/>
                    </a:lnTo>
                    <a:lnTo>
                      <a:pt x="32" y="24"/>
                    </a:lnTo>
                    <a:lnTo>
                      <a:pt x="32" y="12"/>
                    </a:lnTo>
                    <a:lnTo>
                      <a:pt x="34" y="12"/>
                    </a:lnTo>
                    <a:lnTo>
                      <a:pt x="34" y="12"/>
                    </a:lnTo>
                    <a:lnTo>
                      <a:pt x="38" y="10"/>
                    </a:lnTo>
                    <a:lnTo>
                      <a:pt x="40" y="6"/>
                    </a:lnTo>
                    <a:lnTo>
                      <a:pt x="40" y="4"/>
                    </a:lnTo>
                    <a:lnTo>
                      <a:pt x="40" y="4"/>
                    </a:lnTo>
                    <a:lnTo>
                      <a:pt x="38" y="0"/>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26" name="Freeform 89"/>
            <p:cNvSpPr>
              <a:spLocks noEditPoints="1"/>
            </p:cNvSpPr>
            <p:nvPr/>
          </p:nvSpPr>
          <p:spPr bwMode="auto">
            <a:xfrm>
              <a:off x="1708733" y="3822554"/>
              <a:ext cx="520925" cy="347283"/>
            </a:xfrm>
            <a:custGeom>
              <a:avLst/>
              <a:gdLst>
                <a:gd name="T0" fmla="*/ 120 w 198"/>
                <a:gd name="T1" fmla="*/ 0 h 132"/>
                <a:gd name="T2" fmla="*/ 116 w 198"/>
                <a:gd name="T3" fmla="*/ 0 h 132"/>
                <a:gd name="T4" fmla="*/ 112 w 198"/>
                <a:gd name="T5" fmla="*/ 2 h 132"/>
                <a:gd name="T6" fmla="*/ 114 w 198"/>
                <a:gd name="T7" fmla="*/ 10 h 132"/>
                <a:gd name="T8" fmla="*/ 124 w 198"/>
                <a:gd name="T9" fmla="*/ 58 h 132"/>
                <a:gd name="T10" fmla="*/ 120 w 198"/>
                <a:gd name="T11" fmla="*/ 58 h 132"/>
                <a:gd name="T12" fmla="*/ 114 w 198"/>
                <a:gd name="T13" fmla="*/ 64 h 132"/>
                <a:gd name="T14" fmla="*/ 114 w 198"/>
                <a:gd name="T15" fmla="*/ 84 h 132"/>
                <a:gd name="T16" fmla="*/ 84 w 198"/>
                <a:gd name="T17" fmla="*/ 68 h 132"/>
                <a:gd name="T18" fmla="*/ 84 w 198"/>
                <a:gd name="T19" fmla="*/ 64 h 132"/>
                <a:gd name="T20" fmla="*/ 78 w 198"/>
                <a:gd name="T21" fmla="*/ 58 h 132"/>
                <a:gd name="T22" fmla="*/ 24 w 198"/>
                <a:gd name="T23" fmla="*/ 58 h 132"/>
                <a:gd name="T24" fmla="*/ 84 w 198"/>
                <a:gd name="T25" fmla="*/ 10 h 132"/>
                <a:gd name="T26" fmla="*/ 86 w 198"/>
                <a:gd name="T27" fmla="*/ 2 h 132"/>
                <a:gd name="T28" fmla="*/ 82 w 198"/>
                <a:gd name="T29" fmla="*/ 0 h 132"/>
                <a:gd name="T30" fmla="*/ 6 w 198"/>
                <a:gd name="T31" fmla="*/ 58 h 132"/>
                <a:gd name="T32" fmla="*/ 2 w 198"/>
                <a:gd name="T33" fmla="*/ 62 h 132"/>
                <a:gd name="T34" fmla="*/ 0 w 198"/>
                <a:gd name="T35" fmla="*/ 122 h 132"/>
                <a:gd name="T36" fmla="*/ 0 w 198"/>
                <a:gd name="T37" fmla="*/ 126 h 132"/>
                <a:gd name="T38" fmla="*/ 6 w 198"/>
                <a:gd name="T39" fmla="*/ 130 h 132"/>
                <a:gd name="T40" fmla="*/ 74 w 198"/>
                <a:gd name="T41" fmla="*/ 132 h 132"/>
                <a:gd name="T42" fmla="*/ 78 w 198"/>
                <a:gd name="T43" fmla="*/ 130 h 132"/>
                <a:gd name="T44" fmla="*/ 84 w 198"/>
                <a:gd name="T45" fmla="*/ 126 h 132"/>
                <a:gd name="T46" fmla="*/ 84 w 198"/>
                <a:gd name="T47" fmla="*/ 100 h 132"/>
                <a:gd name="T48" fmla="*/ 114 w 198"/>
                <a:gd name="T49" fmla="*/ 122 h 132"/>
                <a:gd name="T50" fmla="*/ 114 w 198"/>
                <a:gd name="T51" fmla="*/ 126 h 132"/>
                <a:gd name="T52" fmla="*/ 120 w 198"/>
                <a:gd name="T53" fmla="*/ 130 h 132"/>
                <a:gd name="T54" fmla="*/ 188 w 198"/>
                <a:gd name="T55" fmla="*/ 132 h 132"/>
                <a:gd name="T56" fmla="*/ 192 w 198"/>
                <a:gd name="T57" fmla="*/ 130 h 132"/>
                <a:gd name="T58" fmla="*/ 198 w 198"/>
                <a:gd name="T59" fmla="*/ 126 h 132"/>
                <a:gd name="T60" fmla="*/ 198 w 198"/>
                <a:gd name="T61" fmla="*/ 68 h 132"/>
                <a:gd name="T62" fmla="*/ 196 w 198"/>
                <a:gd name="T63" fmla="*/ 62 h 132"/>
                <a:gd name="T64" fmla="*/ 192 w 198"/>
                <a:gd name="T65" fmla="*/ 58 h 132"/>
                <a:gd name="T66" fmla="*/ 74 w 198"/>
                <a:gd name="T67" fmla="*/ 110 h 132"/>
                <a:gd name="T68" fmla="*/ 72 w 198"/>
                <a:gd name="T69" fmla="*/ 118 h 132"/>
                <a:gd name="T70" fmla="*/ 64 w 198"/>
                <a:gd name="T71" fmla="*/ 122 h 132"/>
                <a:gd name="T72" fmla="*/ 20 w 198"/>
                <a:gd name="T73" fmla="*/ 122 h 132"/>
                <a:gd name="T74" fmla="*/ 14 w 198"/>
                <a:gd name="T75" fmla="*/ 118 h 132"/>
                <a:gd name="T76" fmla="*/ 10 w 198"/>
                <a:gd name="T77" fmla="*/ 110 h 132"/>
                <a:gd name="T78" fmla="*/ 10 w 198"/>
                <a:gd name="T79" fmla="*/ 78 h 132"/>
                <a:gd name="T80" fmla="*/ 14 w 198"/>
                <a:gd name="T81" fmla="*/ 70 h 132"/>
                <a:gd name="T82" fmla="*/ 20 w 198"/>
                <a:gd name="T83" fmla="*/ 68 h 132"/>
                <a:gd name="T84" fmla="*/ 64 w 198"/>
                <a:gd name="T85" fmla="*/ 68 h 132"/>
                <a:gd name="T86" fmla="*/ 72 w 198"/>
                <a:gd name="T87" fmla="*/ 70 h 132"/>
                <a:gd name="T88" fmla="*/ 74 w 198"/>
                <a:gd name="T89" fmla="*/ 78 h 132"/>
                <a:gd name="T90" fmla="*/ 188 w 198"/>
                <a:gd name="T91" fmla="*/ 110 h 132"/>
                <a:gd name="T92" fmla="*/ 186 w 198"/>
                <a:gd name="T93" fmla="*/ 114 h 132"/>
                <a:gd name="T94" fmla="*/ 182 w 198"/>
                <a:gd name="T95" fmla="*/ 120 h 132"/>
                <a:gd name="T96" fmla="*/ 134 w 198"/>
                <a:gd name="T97" fmla="*/ 122 h 132"/>
                <a:gd name="T98" fmla="*/ 130 w 198"/>
                <a:gd name="T99" fmla="*/ 120 h 132"/>
                <a:gd name="T100" fmla="*/ 124 w 198"/>
                <a:gd name="T101" fmla="*/ 114 h 132"/>
                <a:gd name="T102" fmla="*/ 124 w 198"/>
                <a:gd name="T103" fmla="*/ 78 h 132"/>
                <a:gd name="T104" fmla="*/ 124 w 198"/>
                <a:gd name="T105" fmla="*/ 74 h 132"/>
                <a:gd name="T106" fmla="*/ 130 w 198"/>
                <a:gd name="T107" fmla="*/ 68 h 132"/>
                <a:gd name="T108" fmla="*/ 178 w 198"/>
                <a:gd name="T109" fmla="*/ 68 h 132"/>
                <a:gd name="T110" fmla="*/ 182 w 198"/>
                <a:gd name="T111" fmla="*/ 68 h 132"/>
                <a:gd name="T112" fmla="*/ 186 w 198"/>
                <a:gd name="T113" fmla="*/ 74 h 132"/>
                <a:gd name="T114" fmla="*/ 188 w 198"/>
                <a:gd name="T115" fmla="*/ 1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8" h="132">
                  <a:moveTo>
                    <a:pt x="192" y="58"/>
                  </a:moveTo>
                  <a:lnTo>
                    <a:pt x="120" y="0"/>
                  </a:lnTo>
                  <a:lnTo>
                    <a:pt x="120" y="0"/>
                  </a:lnTo>
                  <a:lnTo>
                    <a:pt x="116" y="0"/>
                  </a:lnTo>
                  <a:lnTo>
                    <a:pt x="112" y="2"/>
                  </a:lnTo>
                  <a:lnTo>
                    <a:pt x="112" y="2"/>
                  </a:lnTo>
                  <a:lnTo>
                    <a:pt x="112" y="6"/>
                  </a:lnTo>
                  <a:lnTo>
                    <a:pt x="114" y="10"/>
                  </a:lnTo>
                  <a:lnTo>
                    <a:pt x="174" y="58"/>
                  </a:lnTo>
                  <a:lnTo>
                    <a:pt x="124" y="58"/>
                  </a:lnTo>
                  <a:lnTo>
                    <a:pt x="124" y="58"/>
                  </a:lnTo>
                  <a:lnTo>
                    <a:pt x="120" y="58"/>
                  </a:lnTo>
                  <a:lnTo>
                    <a:pt x="116" y="60"/>
                  </a:lnTo>
                  <a:lnTo>
                    <a:pt x="114" y="64"/>
                  </a:lnTo>
                  <a:lnTo>
                    <a:pt x="114" y="68"/>
                  </a:lnTo>
                  <a:lnTo>
                    <a:pt x="114" y="84"/>
                  </a:lnTo>
                  <a:lnTo>
                    <a:pt x="84" y="84"/>
                  </a:lnTo>
                  <a:lnTo>
                    <a:pt x="84" y="68"/>
                  </a:lnTo>
                  <a:lnTo>
                    <a:pt x="84" y="68"/>
                  </a:lnTo>
                  <a:lnTo>
                    <a:pt x="84" y="64"/>
                  </a:lnTo>
                  <a:lnTo>
                    <a:pt x="82" y="60"/>
                  </a:lnTo>
                  <a:lnTo>
                    <a:pt x="78" y="58"/>
                  </a:lnTo>
                  <a:lnTo>
                    <a:pt x="74" y="58"/>
                  </a:lnTo>
                  <a:lnTo>
                    <a:pt x="24" y="58"/>
                  </a:lnTo>
                  <a:lnTo>
                    <a:pt x="84" y="10"/>
                  </a:lnTo>
                  <a:lnTo>
                    <a:pt x="84" y="10"/>
                  </a:lnTo>
                  <a:lnTo>
                    <a:pt x="86" y="6"/>
                  </a:lnTo>
                  <a:lnTo>
                    <a:pt x="86" y="2"/>
                  </a:lnTo>
                  <a:lnTo>
                    <a:pt x="86" y="2"/>
                  </a:lnTo>
                  <a:lnTo>
                    <a:pt x="82" y="0"/>
                  </a:lnTo>
                  <a:lnTo>
                    <a:pt x="78" y="0"/>
                  </a:lnTo>
                  <a:lnTo>
                    <a:pt x="6" y="58"/>
                  </a:lnTo>
                  <a:lnTo>
                    <a:pt x="6" y="58"/>
                  </a:lnTo>
                  <a:lnTo>
                    <a:pt x="2" y="62"/>
                  </a:lnTo>
                  <a:lnTo>
                    <a:pt x="0" y="68"/>
                  </a:lnTo>
                  <a:lnTo>
                    <a:pt x="0" y="122"/>
                  </a:lnTo>
                  <a:lnTo>
                    <a:pt x="0" y="122"/>
                  </a:lnTo>
                  <a:lnTo>
                    <a:pt x="0" y="126"/>
                  </a:lnTo>
                  <a:lnTo>
                    <a:pt x="2" y="128"/>
                  </a:lnTo>
                  <a:lnTo>
                    <a:pt x="6" y="130"/>
                  </a:lnTo>
                  <a:lnTo>
                    <a:pt x="10" y="132"/>
                  </a:lnTo>
                  <a:lnTo>
                    <a:pt x="74" y="132"/>
                  </a:lnTo>
                  <a:lnTo>
                    <a:pt x="74" y="132"/>
                  </a:lnTo>
                  <a:lnTo>
                    <a:pt x="78" y="130"/>
                  </a:lnTo>
                  <a:lnTo>
                    <a:pt x="82" y="128"/>
                  </a:lnTo>
                  <a:lnTo>
                    <a:pt x="84" y="126"/>
                  </a:lnTo>
                  <a:lnTo>
                    <a:pt x="84" y="122"/>
                  </a:lnTo>
                  <a:lnTo>
                    <a:pt x="84" y="100"/>
                  </a:lnTo>
                  <a:lnTo>
                    <a:pt x="114" y="100"/>
                  </a:lnTo>
                  <a:lnTo>
                    <a:pt x="114" y="122"/>
                  </a:lnTo>
                  <a:lnTo>
                    <a:pt x="114" y="122"/>
                  </a:lnTo>
                  <a:lnTo>
                    <a:pt x="114" y="126"/>
                  </a:lnTo>
                  <a:lnTo>
                    <a:pt x="116" y="128"/>
                  </a:lnTo>
                  <a:lnTo>
                    <a:pt x="120" y="130"/>
                  </a:lnTo>
                  <a:lnTo>
                    <a:pt x="124" y="132"/>
                  </a:lnTo>
                  <a:lnTo>
                    <a:pt x="188" y="132"/>
                  </a:lnTo>
                  <a:lnTo>
                    <a:pt x="188" y="132"/>
                  </a:lnTo>
                  <a:lnTo>
                    <a:pt x="192" y="130"/>
                  </a:lnTo>
                  <a:lnTo>
                    <a:pt x="196" y="128"/>
                  </a:lnTo>
                  <a:lnTo>
                    <a:pt x="198" y="126"/>
                  </a:lnTo>
                  <a:lnTo>
                    <a:pt x="198" y="122"/>
                  </a:lnTo>
                  <a:lnTo>
                    <a:pt x="198" y="68"/>
                  </a:lnTo>
                  <a:lnTo>
                    <a:pt x="198" y="68"/>
                  </a:lnTo>
                  <a:lnTo>
                    <a:pt x="196" y="62"/>
                  </a:lnTo>
                  <a:lnTo>
                    <a:pt x="192" y="58"/>
                  </a:lnTo>
                  <a:lnTo>
                    <a:pt x="192" y="58"/>
                  </a:lnTo>
                  <a:close/>
                  <a:moveTo>
                    <a:pt x="74" y="110"/>
                  </a:moveTo>
                  <a:lnTo>
                    <a:pt x="74" y="110"/>
                  </a:lnTo>
                  <a:lnTo>
                    <a:pt x="74" y="114"/>
                  </a:lnTo>
                  <a:lnTo>
                    <a:pt x="72" y="118"/>
                  </a:lnTo>
                  <a:lnTo>
                    <a:pt x="68" y="120"/>
                  </a:lnTo>
                  <a:lnTo>
                    <a:pt x="64" y="122"/>
                  </a:lnTo>
                  <a:lnTo>
                    <a:pt x="20" y="122"/>
                  </a:lnTo>
                  <a:lnTo>
                    <a:pt x="20" y="122"/>
                  </a:lnTo>
                  <a:lnTo>
                    <a:pt x="16" y="120"/>
                  </a:lnTo>
                  <a:lnTo>
                    <a:pt x="14" y="118"/>
                  </a:lnTo>
                  <a:lnTo>
                    <a:pt x="12" y="114"/>
                  </a:lnTo>
                  <a:lnTo>
                    <a:pt x="10" y="110"/>
                  </a:lnTo>
                  <a:lnTo>
                    <a:pt x="10" y="78"/>
                  </a:lnTo>
                  <a:lnTo>
                    <a:pt x="10" y="78"/>
                  </a:lnTo>
                  <a:lnTo>
                    <a:pt x="12" y="74"/>
                  </a:lnTo>
                  <a:lnTo>
                    <a:pt x="14" y="70"/>
                  </a:lnTo>
                  <a:lnTo>
                    <a:pt x="16" y="68"/>
                  </a:lnTo>
                  <a:lnTo>
                    <a:pt x="20" y="68"/>
                  </a:lnTo>
                  <a:lnTo>
                    <a:pt x="64" y="68"/>
                  </a:lnTo>
                  <a:lnTo>
                    <a:pt x="64" y="68"/>
                  </a:lnTo>
                  <a:lnTo>
                    <a:pt x="68" y="68"/>
                  </a:lnTo>
                  <a:lnTo>
                    <a:pt x="72" y="70"/>
                  </a:lnTo>
                  <a:lnTo>
                    <a:pt x="74" y="74"/>
                  </a:lnTo>
                  <a:lnTo>
                    <a:pt x="74" y="78"/>
                  </a:lnTo>
                  <a:lnTo>
                    <a:pt x="74" y="110"/>
                  </a:lnTo>
                  <a:close/>
                  <a:moveTo>
                    <a:pt x="188" y="110"/>
                  </a:moveTo>
                  <a:lnTo>
                    <a:pt x="188" y="110"/>
                  </a:lnTo>
                  <a:lnTo>
                    <a:pt x="186" y="114"/>
                  </a:lnTo>
                  <a:lnTo>
                    <a:pt x="184" y="118"/>
                  </a:lnTo>
                  <a:lnTo>
                    <a:pt x="182" y="120"/>
                  </a:lnTo>
                  <a:lnTo>
                    <a:pt x="178" y="122"/>
                  </a:lnTo>
                  <a:lnTo>
                    <a:pt x="134" y="122"/>
                  </a:lnTo>
                  <a:lnTo>
                    <a:pt x="134" y="122"/>
                  </a:lnTo>
                  <a:lnTo>
                    <a:pt x="130" y="120"/>
                  </a:lnTo>
                  <a:lnTo>
                    <a:pt x="126" y="118"/>
                  </a:lnTo>
                  <a:lnTo>
                    <a:pt x="124" y="114"/>
                  </a:lnTo>
                  <a:lnTo>
                    <a:pt x="124" y="110"/>
                  </a:lnTo>
                  <a:lnTo>
                    <a:pt x="124" y="78"/>
                  </a:lnTo>
                  <a:lnTo>
                    <a:pt x="124" y="78"/>
                  </a:lnTo>
                  <a:lnTo>
                    <a:pt x="124" y="74"/>
                  </a:lnTo>
                  <a:lnTo>
                    <a:pt x="126" y="70"/>
                  </a:lnTo>
                  <a:lnTo>
                    <a:pt x="130" y="68"/>
                  </a:lnTo>
                  <a:lnTo>
                    <a:pt x="134" y="68"/>
                  </a:lnTo>
                  <a:lnTo>
                    <a:pt x="178" y="68"/>
                  </a:lnTo>
                  <a:lnTo>
                    <a:pt x="178" y="68"/>
                  </a:lnTo>
                  <a:lnTo>
                    <a:pt x="182" y="68"/>
                  </a:lnTo>
                  <a:lnTo>
                    <a:pt x="184" y="70"/>
                  </a:lnTo>
                  <a:lnTo>
                    <a:pt x="186" y="74"/>
                  </a:lnTo>
                  <a:lnTo>
                    <a:pt x="188" y="78"/>
                  </a:lnTo>
                  <a:lnTo>
                    <a:pt x="188"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7" name="Freeform 90"/>
            <p:cNvSpPr>
              <a:spLocks/>
            </p:cNvSpPr>
            <p:nvPr/>
          </p:nvSpPr>
          <p:spPr bwMode="auto">
            <a:xfrm>
              <a:off x="745811" y="2622849"/>
              <a:ext cx="152594" cy="552496"/>
            </a:xfrm>
            <a:custGeom>
              <a:avLst/>
              <a:gdLst>
                <a:gd name="T0" fmla="*/ 58 w 58"/>
                <a:gd name="T1" fmla="*/ 6 h 210"/>
                <a:gd name="T2" fmla="*/ 58 w 58"/>
                <a:gd name="T3" fmla="*/ 6 h 210"/>
                <a:gd name="T4" fmla="*/ 56 w 58"/>
                <a:gd name="T5" fmla="*/ 2 h 210"/>
                <a:gd name="T6" fmla="*/ 50 w 58"/>
                <a:gd name="T7" fmla="*/ 0 h 210"/>
                <a:gd name="T8" fmla="*/ 8 w 58"/>
                <a:gd name="T9" fmla="*/ 0 h 210"/>
                <a:gd name="T10" fmla="*/ 8 w 58"/>
                <a:gd name="T11" fmla="*/ 0 h 210"/>
                <a:gd name="T12" fmla="*/ 4 w 58"/>
                <a:gd name="T13" fmla="*/ 2 h 210"/>
                <a:gd name="T14" fmla="*/ 0 w 58"/>
                <a:gd name="T15" fmla="*/ 6 h 210"/>
                <a:gd name="T16" fmla="*/ 0 w 58"/>
                <a:gd name="T17" fmla="*/ 6 h 210"/>
                <a:gd name="T18" fmla="*/ 2 w 58"/>
                <a:gd name="T19" fmla="*/ 10 h 210"/>
                <a:gd name="T20" fmla="*/ 8 w 58"/>
                <a:gd name="T21" fmla="*/ 10 h 210"/>
                <a:gd name="T22" fmla="*/ 8 w 58"/>
                <a:gd name="T23" fmla="*/ 184 h 210"/>
                <a:gd name="T24" fmla="*/ 8 w 58"/>
                <a:gd name="T25" fmla="*/ 184 h 210"/>
                <a:gd name="T26" fmla="*/ 10 w 58"/>
                <a:gd name="T27" fmla="*/ 194 h 210"/>
                <a:gd name="T28" fmla="*/ 14 w 58"/>
                <a:gd name="T29" fmla="*/ 202 h 210"/>
                <a:gd name="T30" fmla="*/ 20 w 58"/>
                <a:gd name="T31" fmla="*/ 208 h 210"/>
                <a:gd name="T32" fmla="*/ 30 w 58"/>
                <a:gd name="T33" fmla="*/ 210 h 210"/>
                <a:gd name="T34" fmla="*/ 30 w 58"/>
                <a:gd name="T35" fmla="*/ 210 h 210"/>
                <a:gd name="T36" fmla="*/ 38 w 58"/>
                <a:gd name="T37" fmla="*/ 208 h 210"/>
                <a:gd name="T38" fmla="*/ 44 w 58"/>
                <a:gd name="T39" fmla="*/ 202 h 210"/>
                <a:gd name="T40" fmla="*/ 50 w 58"/>
                <a:gd name="T41" fmla="*/ 194 h 210"/>
                <a:gd name="T42" fmla="*/ 50 w 58"/>
                <a:gd name="T43" fmla="*/ 184 h 210"/>
                <a:gd name="T44" fmla="*/ 50 w 58"/>
                <a:gd name="T45" fmla="*/ 10 h 210"/>
                <a:gd name="T46" fmla="*/ 50 w 58"/>
                <a:gd name="T47" fmla="*/ 10 h 210"/>
                <a:gd name="T48" fmla="*/ 56 w 58"/>
                <a:gd name="T49" fmla="*/ 10 h 210"/>
                <a:gd name="T50" fmla="*/ 58 w 58"/>
                <a:gd name="T51" fmla="*/ 6 h 210"/>
                <a:gd name="T52" fmla="*/ 58 w 58"/>
                <a:gd name="T53"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10">
                  <a:moveTo>
                    <a:pt x="58" y="6"/>
                  </a:moveTo>
                  <a:lnTo>
                    <a:pt x="58" y="6"/>
                  </a:lnTo>
                  <a:lnTo>
                    <a:pt x="56" y="2"/>
                  </a:lnTo>
                  <a:lnTo>
                    <a:pt x="50" y="0"/>
                  </a:lnTo>
                  <a:lnTo>
                    <a:pt x="8" y="0"/>
                  </a:lnTo>
                  <a:lnTo>
                    <a:pt x="8" y="0"/>
                  </a:lnTo>
                  <a:lnTo>
                    <a:pt x="4" y="2"/>
                  </a:lnTo>
                  <a:lnTo>
                    <a:pt x="0" y="6"/>
                  </a:lnTo>
                  <a:lnTo>
                    <a:pt x="0" y="6"/>
                  </a:lnTo>
                  <a:lnTo>
                    <a:pt x="2" y="10"/>
                  </a:lnTo>
                  <a:lnTo>
                    <a:pt x="8" y="10"/>
                  </a:lnTo>
                  <a:lnTo>
                    <a:pt x="8" y="184"/>
                  </a:lnTo>
                  <a:lnTo>
                    <a:pt x="8" y="184"/>
                  </a:lnTo>
                  <a:lnTo>
                    <a:pt x="10" y="194"/>
                  </a:lnTo>
                  <a:lnTo>
                    <a:pt x="14" y="202"/>
                  </a:lnTo>
                  <a:lnTo>
                    <a:pt x="20" y="208"/>
                  </a:lnTo>
                  <a:lnTo>
                    <a:pt x="30" y="210"/>
                  </a:lnTo>
                  <a:lnTo>
                    <a:pt x="30" y="210"/>
                  </a:lnTo>
                  <a:lnTo>
                    <a:pt x="38" y="208"/>
                  </a:lnTo>
                  <a:lnTo>
                    <a:pt x="44" y="202"/>
                  </a:lnTo>
                  <a:lnTo>
                    <a:pt x="50" y="194"/>
                  </a:lnTo>
                  <a:lnTo>
                    <a:pt x="50" y="184"/>
                  </a:lnTo>
                  <a:lnTo>
                    <a:pt x="50" y="10"/>
                  </a:lnTo>
                  <a:lnTo>
                    <a:pt x="50" y="10"/>
                  </a:lnTo>
                  <a:lnTo>
                    <a:pt x="56" y="10"/>
                  </a:lnTo>
                  <a:lnTo>
                    <a:pt x="58" y="6"/>
                  </a:lnTo>
                  <a:lnTo>
                    <a:pt x="5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8" name="Freeform 91"/>
            <p:cNvSpPr>
              <a:spLocks noEditPoints="1"/>
            </p:cNvSpPr>
            <p:nvPr/>
          </p:nvSpPr>
          <p:spPr bwMode="auto">
            <a:xfrm>
              <a:off x="1393021" y="1959854"/>
              <a:ext cx="368331" cy="368331"/>
            </a:xfrm>
            <a:custGeom>
              <a:avLst/>
              <a:gdLst>
                <a:gd name="T0" fmla="*/ 76 w 140"/>
                <a:gd name="T1" fmla="*/ 84 h 140"/>
                <a:gd name="T2" fmla="*/ 76 w 140"/>
                <a:gd name="T3" fmla="*/ 84 h 140"/>
                <a:gd name="T4" fmla="*/ 76 w 140"/>
                <a:gd name="T5" fmla="*/ 80 h 140"/>
                <a:gd name="T6" fmla="*/ 138 w 140"/>
                <a:gd name="T7" fmla="*/ 20 h 140"/>
                <a:gd name="T8" fmla="*/ 138 w 140"/>
                <a:gd name="T9" fmla="*/ 20 h 140"/>
                <a:gd name="T10" fmla="*/ 140 w 140"/>
                <a:gd name="T11" fmla="*/ 14 h 140"/>
                <a:gd name="T12" fmla="*/ 140 w 140"/>
                <a:gd name="T13" fmla="*/ 10 h 140"/>
                <a:gd name="T14" fmla="*/ 138 w 140"/>
                <a:gd name="T15" fmla="*/ 8 h 140"/>
                <a:gd name="T16" fmla="*/ 132 w 140"/>
                <a:gd name="T17" fmla="*/ 2 h 140"/>
                <a:gd name="T18" fmla="*/ 132 w 140"/>
                <a:gd name="T19" fmla="*/ 2 h 140"/>
                <a:gd name="T20" fmla="*/ 128 w 140"/>
                <a:gd name="T21" fmla="*/ 0 h 140"/>
                <a:gd name="T22" fmla="*/ 126 w 140"/>
                <a:gd name="T23" fmla="*/ 0 h 140"/>
                <a:gd name="T24" fmla="*/ 120 w 140"/>
                <a:gd name="T25" fmla="*/ 2 h 140"/>
                <a:gd name="T26" fmla="*/ 60 w 140"/>
                <a:gd name="T27" fmla="*/ 64 h 140"/>
                <a:gd name="T28" fmla="*/ 60 w 140"/>
                <a:gd name="T29" fmla="*/ 64 h 140"/>
                <a:gd name="T30" fmla="*/ 56 w 140"/>
                <a:gd name="T31" fmla="*/ 64 h 140"/>
                <a:gd name="T32" fmla="*/ 56 w 140"/>
                <a:gd name="T33" fmla="*/ 64 h 140"/>
                <a:gd name="T34" fmla="*/ 56 w 140"/>
                <a:gd name="T35" fmla="*/ 66 h 140"/>
                <a:gd name="T36" fmla="*/ 56 w 140"/>
                <a:gd name="T37" fmla="*/ 66 h 140"/>
                <a:gd name="T38" fmla="*/ 56 w 140"/>
                <a:gd name="T39" fmla="*/ 66 h 140"/>
                <a:gd name="T40" fmla="*/ 22 w 140"/>
                <a:gd name="T41" fmla="*/ 100 h 140"/>
                <a:gd name="T42" fmla="*/ 22 w 140"/>
                <a:gd name="T43" fmla="*/ 100 h 140"/>
                <a:gd name="T44" fmla="*/ 20 w 140"/>
                <a:gd name="T45" fmla="*/ 104 h 140"/>
                <a:gd name="T46" fmla="*/ 22 w 140"/>
                <a:gd name="T47" fmla="*/ 114 h 140"/>
                <a:gd name="T48" fmla="*/ 0 w 140"/>
                <a:gd name="T49" fmla="*/ 136 h 140"/>
                <a:gd name="T50" fmla="*/ 4 w 140"/>
                <a:gd name="T51" fmla="*/ 140 h 140"/>
                <a:gd name="T52" fmla="*/ 26 w 140"/>
                <a:gd name="T53" fmla="*/ 116 h 140"/>
                <a:gd name="T54" fmla="*/ 34 w 140"/>
                <a:gd name="T55" fmla="*/ 118 h 140"/>
                <a:gd name="T56" fmla="*/ 34 w 140"/>
                <a:gd name="T57" fmla="*/ 118 h 140"/>
                <a:gd name="T58" fmla="*/ 38 w 140"/>
                <a:gd name="T59" fmla="*/ 118 h 140"/>
                <a:gd name="T60" fmla="*/ 72 w 140"/>
                <a:gd name="T61" fmla="*/ 84 h 140"/>
                <a:gd name="T62" fmla="*/ 72 w 140"/>
                <a:gd name="T63" fmla="*/ 84 h 140"/>
                <a:gd name="T64" fmla="*/ 72 w 140"/>
                <a:gd name="T65" fmla="*/ 84 h 140"/>
                <a:gd name="T66" fmla="*/ 72 w 140"/>
                <a:gd name="T67" fmla="*/ 84 h 140"/>
                <a:gd name="T68" fmla="*/ 76 w 140"/>
                <a:gd name="T69" fmla="*/ 84 h 140"/>
                <a:gd name="T70" fmla="*/ 76 w 140"/>
                <a:gd name="T71" fmla="*/ 84 h 140"/>
                <a:gd name="T72" fmla="*/ 70 w 140"/>
                <a:gd name="T73" fmla="*/ 82 h 140"/>
                <a:gd name="T74" fmla="*/ 66 w 140"/>
                <a:gd name="T75" fmla="*/ 86 h 140"/>
                <a:gd name="T76" fmla="*/ 38 w 140"/>
                <a:gd name="T77" fmla="*/ 88 h 140"/>
                <a:gd name="T78" fmla="*/ 58 w 140"/>
                <a:gd name="T79" fmla="*/ 70 h 140"/>
                <a:gd name="T80" fmla="*/ 58 w 140"/>
                <a:gd name="T81" fmla="*/ 70 h 140"/>
                <a:gd name="T82" fmla="*/ 70 w 140"/>
                <a:gd name="T83" fmla="*/ 82 h 140"/>
                <a:gd name="T84" fmla="*/ 70 w 140"/>
                <a:gd name="T85" fmla="*/ 8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0">
                  <a:moveTo>
                    <a:pt x="76" y="84"/>
                  </a:moveTo>
                  <a:lnTo>
                    <a:pt x="76" y="84"/>
                  </a:lnTo>
                  <a:lnTo>
                    <a:pt x="76" y="80"/>
                  </a:lnTo>
                  <a:lnTo>
                    <a:pt x="138" y="20"/>
                  </a:lnTo>
                  <a:lnTo>
                    <a:pt x="138" y="20"/>
                  </a:lnTo>
                  <a:lnTo>
                    <a:pt x="140" y="14"/>
                  </a:lnTo>
                  <a:lnTo>
                    <a:pt x="140" y="10"/>
                  </a:lnTo>
                  <a:lnTo>
                    <a:pt x="138" y="8"/>
                  </a:lnTo>
                  <a:lnTo>
                    <a:pt x="132" y="2"/>
                  </a:lnTo>
                  <a:lnTo>
                    <a:pt x="132" y="2"/>
                  </a:lnTo>
                  <a:lnTo>
                    <a:pt x="128" y="0"/>
                  </a:lnTo>
                  <a:lnTo>
                    <a:pt x="126" y="0"/>
                  </a:lnTo>
                  <a:lnTo>
                    <a:pt x="120" y="2"/>
                  </a:lnTo>
                  <a:lnTo>
                    <a:pt x="60" y="64"/>
                  </a:lnTo>
                  <a:lnTo>
                    <a:pt x="60" y="64"/>
                  </a:lnTo>
                  <a:lnTo>
                    <a:pt x="56" y="64"/>
                  </a:lnTo>
                  <a:lnTo>
                    <a:pt x="56" y="64"/>
                  </a:lnTo>
                  <a:lnTo>
                    <a:pt x="56" y="66"/>
                  </a:lnTo>
                  <a:lnTo>
                    <a:pt x="56" y="66"/>
                  </a:lnTo>
                  <a:lnTo>
                    <a:pt x="56" y="66"/>
                  </a:lnTo>
                  <a:lnTo>
                    <a:pt x="22" y="100"/>
                  </a:lnTo>
                  <a:lnTo>
                    <a:pt x="22" y="100"/>
                  </a:lnTo>
                  <a:lnTo>
                    <a:pt x="20" y="104"/>
                  </a:lnTo>
                  <a:lnTo>
                    <a:pt x="22" y="114"/>
                  </a:lnTo>
                  <a:lnTo>
                    <a:pt x="0" y="136"/>
                  </a:lnTo>
                  <a:lnTo>
                    <a:pt x="4" y="140"/>
                  </a:lnTo>
                  <a:lnTo>
                    <a:pt x="26" y="116"/>
                  </a:lnTo>
                  <a:lnTo>
                    <a:pt x="34" y="118"/>
                  </a:lnTo>
                  <a:lnTo>
                    <a:pt x="34" y="118"/>
                  </a:lnTo>
                  <a:lnTo>
                    <a:pt x="38" y="118"/>
                  </a:lnTo>
                  <a:lnTo>
                    <a:pt x="72" y="84"/>
                  </a:lnTo>
                  <a:lnTo>
                    <a:pt x="72" y="84"/>
                  </a:lnTo>
                  <a:lnTo>
                    <a:pt x="72" y="84"/>
                  </a:lnTo>
                  <a:lnTo>
                    <a:pt x="72" y="84"/>
                  </a:lnTo>
                  <a:lnTo>
                    <a:pt x="76" y="84"/>
                  </a:lnTo>
                  <a:lnTo>
                    <a:pt x="76" y="84"/>
                  </a:lnTo>
                  <a:close/>
                  <a:moveTo>
                    <a:pt x="70" y="82"/>
                  </a:moveTo>
                  <a:lnTo>
                    <a:pt x="66" y="86"/>
                  </a:lnTo>
                  <a:lnTo>
                    <a:pt x="38" y="88"/>
                  </a:lnTo>
                  <a:lnTo>
                    <a:pt x="58" y="70"/>
                  </a:lnTo>
                  <a:lnTo>
                    <a:pt x="58" y="70"/>
                  </a:lnTo>
                  <a:lnTo>
                    <a:pt x="70" y="82"/>
                  </a:lnTo>
                  <a:lnTo>
                    <a:pt x="70"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9" name="Freeform 92"/>
            <p:cNvSpPr>
              <a:spLocks/>
            </p:cNvSpPr>
            <p:nvPr/>
          </p:nvSpPr>
          <p:spPr bwMode="auto">
            <a:xfrm>
              <a:off x="940500" y="4585525"/>
              <a:ext cx="373592" cy="594591"/>
            </a:xfrm>
            <a:custGeom>
              <a:avLst/>
              <a:gdLst>
                <a:gd name="T0" fmla="*/ 126 w 142"/>
                <a:gd name="T1" fmla="*/ 114 h 226"/>
                <a:gd name="T2" fmla="*/ 134 w 142"/>
                <a:gd name="T3" fmla="*/ 82 h 226"/>
                <a:gd name="T4" fmla="*/ 142 w 142"/>
                <a:gd name="T5" fmla="*/ 42 h 226"/>
                <a:gd name="T6" fmla="*/ 142 w 142"/>
                <a:gd name="T7" fmla="*/ 34 h 226"/>
                <a:gd name="T8" fmla="*/ 138 w 142"/>
                <a:gd name="T9" fmla="*/ 20 h 226"/>
                <a:gd name="T10" fmla="*/ 130 w 142"/>
                <a:gd name="T11" fmla="*/ 10 h 226"/>
                <a:gd name="T12" fmla="*/ 112 w 142"/>
                <a:gd name="T13" fmla="*/ 2 h 226"/>
                <a:gd name="T14" fmla="*/ 104 w 142"/>
                <a:gd name="T15" fmla="*/ 0 h 226"/>
                <a:gd name="T16" fmla="*/ 84 w 142"/>
                <a:gd name="T17" fmla="*/ 10 h 226"/>
                <a:gd name="T18" fmla="*/ 78 w 142"/>
                <a:gd name="T19" fmla="*/ 8 h 226"/>
                <a:gd name="T20" fmla="*/ 58 w 142"/>
                <a:gd name="T21" fmla="*/ 10 h 226"/>
                <a:gd name="T22" fmla="*/ 46 w 142"/>
                <a:gd name="T23" fmla="*/ 4 h 226"/>
                <a:gd name="T24" fmla="*/ 30 w 142"/>
                <a:gd name="T25" fmla="*/ 2 h 226"/>
                <a:gd name="T26" fmla="*/ 18 w 142"/>
                <a:gd name="T27" fmla="*/ 6 h 226"/>
                <a:gd name="T28" fmla="*/ 8 w 142"/>
                <a:gd name="T29" fmla="*/ 14 h 226"/>
                <a:gd name="T30" fmla="*/ 2 w 142"/>
                <a:gd name="T31" fmla="*/ 26 h 226"/>
                <a:gd name="T32" fmla="*/ 0 w 142"/>
                <a:gd name="T33" fmla="*/ 42 h 226"/>
                <a:gd name="T34" fmla="*/ 2 w 142"/>
                <a:gd name="T35" fmla="*/ 62 h 226"/>
                <a:gd name="T36" fmla="*/ 12 w 142"/>
                <a:gd name="T37" fmla="*/ 100 h 226"/>
                <a:gd name="T38" fmla="*/ 16 w 142"/>
                <a:gd name="T39" fmla="*/ 116 h 226"/>
                <a:gd name="T40" fmla="*/ 16 w 142"/>
                <a:gd name="T41" fmla="*/ 172 h 226"/>
                <a:gd name="T42" fmla="*/ 20 w 142"/>
                <a:gd name="T43" fmla="*/ 220 h 226"/>
                <a:gd name="T44" fmla="*/ 24 w 142"/>
                <a:gd name="T45" fmla="*/ 226 h 226"/>
                <a:gd name="T46" fmla="*/ 28 w 142"/>
                <a:gd name="T47" fmla="*/ 224 h 226"/>
                <a:gd name="T48" fmla="*/ 48 w 142"/>
                <a:gd name="T49" fmla="*/ 188 h 226"/>
                <a:gd name="T50" fmla="*/ 66 w 142"/>
                <a:gd name="T51" fmla="*/ 150 h 226"/>
                <a:gd name="T52" fmla="*/ 70 w 142"/>
                <a:gd name="T53" fmla="*/ 146 h 226"/>
                <a:gd name="T54" fmla="*/ 70 w 142"/>
                <a:gd name="T55" fmla="*/ 146 h 226"/>
                <a:gd name="T56" fmla="*/ 74 w 142"/>
                <a:gd name="T57" fmla="*/ 146 h 226"/>
                <a:gd name="T58" fmla="*/ 82 w 142"/>
                <a:gd name="T59" fmla="*/ 160 h 226"/>
                <a:gd name="T60" fmla="*/ 108 w 142"/>
                <a:gd name="T61" fmla="*/ 218 h 226"/>
                <a:gd name="T62" fmla="*/ 116 w 142"/>
                <a:gd name="T63" fmla="*/ 226 h 226"/>
                <a:gd name="T64" fmla="*/ 118 w 142"/>
                <a:gd name="T65" fmla="*/ 226 h 226"/>
                <a:gd name="T66" fmla="*/ 124 w 142"/>
                <a:gd name="T67" fmla="*/ 206 h 226"/>
                <a:gd name="T68" fmla="*/ 126 w 142"/>
                <a:gd name="T69" fmla="*/ 138 h 226"/>
                <a:gd name="T70" fmla="*/ 126 w 142"/>
                <a:gd name="T71" fmla="*/ 1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226">
                  <a:moveTo>
                    <a:pt x="126" y="114"/>
                  </a:moveTo>
                  <a:lnTo>
                    <a:pt x="126" y="114"/>
                  </a:lnTo>
                  <a:lnTo>
                    <a:pt x="128" y="100"/>
                  </a:lnTo>
                  <a:lnTo>
                    <a:pt x="134" y="82"/>
                  </a:lnTo>
                  <a:lnTo>
                    <a:pt x="140" y="62"/>
                  </a:lnTo>
                  <a:lnTo>
                    <a:pt x="142" y="42"/>
                  </a:lnTo>
                  <a:lnTo>
                    <a:pt x="142" y="42"/>
                  </a:lnTo>
                  <a:lnTo>
                    <a:pt x="142" y="34"/>
                  </a:lnTo>
                  <a:lnTo>
                    <a:pt x="140" y="26"/>
                  </a:lnTo>
                  <a:lnTo>
                    <a:pt x="138" y="20"/>
                  </a:lnTo>
                  <a:lnTo>
                    <a:pt x="134" y="14"/>
                  </a:lnTo>
                  <a:lnTo>
                    <a:pt x="130" y="10"/>
                  </a:lnTo>
                  <a:lnTo>
                    <a:pt x="124" y="6"/>
                  </a:lnTo>
                  <a:lnTo>
                    <a:pt x="112" y="2"/>
                  </a:lnTo>
                  <a:lnTo>
                    <a:pt x="112" y="2"/>
                  </a:lnTo>
                  <a:lnTo>
                    <a:pt x="104" y="0"/>
                  </a:lnTo>
                  <a:lnTo>
                    <a:pt x="96" y="4"/>
                  </a:lnTo>
                  <a:lnTo>
                    <a:pt x="84" y="10"/>
                  </a:lnTo>
                  <a:lnTo>
                    <a:pt x="84" y="10"/>
                  </a:lnTo>
                  <a:lnTo>
                    <a:pt x="78" y="8"/>
                  </a:lnTo>
                  <a:lnTo>
                    <a:pt x="70" y="8"/>
                  </a:lnTo>
                  <a:lnTo>
                    <a:pt x="58" y="10"/>
                  </a:lnTo>
                  <a:lnTo>
                    <a:pt x="58" y="10"/>
                  </a:lnTo>
                  <a:lnTo>
                    <a:pt x="46" y="4"/>
                  </a:lnTo>
                  <a:lnTo>
                    <a:pt x="38" y="0"/>
                  </a:lnTo>
                  <a:lnTo>
                    <a:pt x="30" y="2"/>
                  </a:lnTo>
                  <a:lnTo>
                    <a:pt x="30" y="2"/>
                  </a:lnTo>
                  <a:lnTo>
                    <a:pt x="18" y="6"/>
                  </a:lnTo>
                  <a:lnTo>
                    <a:pt x="12" y="10"/>
                  </a:lnTo>
                  <a:lnTo>
                    <a:pt x="8" y="14"/>
                  </a:lnTo>
                  <a:lnTo>
                    <a:pt x="4" y="20"/>
                  </a:lnTo>
                  <a:lnTo>
                    <a:pt x="2" y="26"/>
                  </a:lnTo>
                  <a:lnTo>
                    <a:pt x="0" y="34"/>
                  </a:lnTo>
                  <a:lnTo>
                    <a:pt x="0" y="42"/>
                  </a:lnTo>
                  <a:lnTo>
                    <a:pt x="0" y="42"/>
                  </a:lnTo>
                  <a:lnTo>
                    <a:pt x="2" y="62"/>
                  </a:lnTo>
                  <a:lnTo>
                    <a:pt x="8" y="82"/>
                  </a:lnTo>
                  <a:lnTo>
                    <a:pt x="12" y="100"/>
                  </a:lnTo>
                  <a:lnTo>
                    <a:pt x="16" y="116"/>
                  </a:lnTo>
                  <a:lnTo>
                    <a:pt x="16" y="116"/>
                  </a:lnTo>
                  <a:lnTo>
                    <a:pt x="16" y="138"/>
                  </a:lnTo>
                  <a:lnTo>
                    <a:pt x="16" y="172"/>
                  </a:lnTo>
                  <a:lnTo>
                    <a:pt x="18" y="206"/>
                  </a:lnTo>
                  <a:lnTo>
                    <a:pt x="20" y="220"/>
                  </a:lnTo>
                  <a:lnTo>
                    <a:pt x="24" y="226"/>
                  </a:lnTo>
                  <a:lnTo>
                    <a:pt x="24" y="226"/>
                  </a:lnTo>
                  <a:lnTo>
                    <a:pt x="26" y="226"/>
                  </a:lnTo>
                  <a:lnTo>
                    <a:pt x="28" y="224"/>
                  </a:lnTo>
                  <a:lnTo>
                    <a:pt x="34" y="218"/>
                  </a:lnTo>
                  <a:lnTo>
                    <a:pt x="48" y="188"/>
                  </a:lnTo>
                  <a:lnTo>
                    <a:pt x="60" y="160"/>
                  </a:lnTo>
                  <a:lnTo>
                    <a:pt x="66" y="150"/>
                  </a:lnTo>
                  <a:lnTo>
                    <a:pt x="68" y="146"/>
                  </a:lnTo>
                  <a:lnTo>
                    <a:pt x="70" y="146"/>
                  </a:lnTo>
                  <a:lnTo>
                    <a:pt x="70" y="146"/>
                  </a:lnTo>
                  <a:lnTo>
                    <a:pt x="70" y="146"/>
                  </a:lnTo>
                  <a:lnTo>
                    <a:pt x="70" y="146"/>
                  </a:lnTo>
                  <a:lnTo>
                    <a:pt x="74" y="146"/>
                  </a:lnTo>
                  <a:lnTo>
                    <a:pt x="76" y="150"/>
                  </a:lnTo>
                  <a:lnTo>
                    <a:pt x="82" y="160"/>
                  </a:lnTo>
                  <a:lnTo>
                    <a:pt x="94" y="190"/>
                  </a:lnTo>
                  <a:lnTo>
                    <a:pt x="108" y="218"/>
                  </a:lnTo>
                  <a:lnTo>
                    <a:pt x="114" y="224"/>
                  </a:lnTo>
                  <a:lnTo>
                    <a:pt x="116" y="226"/>
                  </a:lnTo>
                  <a:lnTo>
                    <a:pt x="118" y="226"/>
                  </a:lnTo>
                  <a:lnTo>
                    <a:pt x="118" y="226"/>
                  </a:lnTo>
                  <a:lnTo>
                    <a:pt x="122" y="220"/>
                  </a:lnTo>
                  <a:lnTo>
                    <a:pt x="124" y="206"/>
                  </a:lnTo>
                  <a:lnTo>
                    <a:pt x="126" y="172"/>
                  </a:lnTo>
                  <a:lnTo>
                    <a:pt x="126" y="138"/>
                  </a:lnTo>
                  <a:lnTo>
                    <a:pt x="126" y="114"/>
                  </a:lnTo>
                  <a:lnTo>
                    <a:pt x="126"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37" name="组合 2136"/>
            <p:cNvGrpSpPr/>
            <p:nvPr/>
          </p:nvGrpSpPr>
          <p:grpSpPr>
            <a:xfrm>
              <a:off x="2134944" y="5848372"/>
              <a:ext cx="620900" cy="668257"/>
              <a:chOff x="1925638" y="5503863"/>
              <a:chExt cx="374650" cy="403225"/>
            </a:xfrm>
          </p:grpSpPr>
          <p:sp>
            <p:nvSpPr>
              <p:cNvPr id="2130" name="Freeform 93"/>
              <p:cNvSpPr>
                <a:spLocks/>
              </p:cNvSpPr>
              <p:nvPr/>
            </p:nvSpPr>
            <p:spPr bwMode="auto">
              <a:xfrm>
                <a:off x="2074863" y="5668963"/>
                <a:ext cx="76200" cy="76200"/>
              </a:xfrm>
              <a:custGeom>
                <a:avLst/>
                <a:gdLst>
                  <a:gd name="T0" fmla="*/ 48 w 48"/>
                  <a:gd name="T1" fmla="*/ 24 h 48"/>
                  <a:gd name="T2" fmla="*/ 48 w 48"/>
                  <a:gd name="T3" fmla="*/ 24 h 48"/>
                  <a:gd name="T4" fmla="*/ 46 w 48"/>
                  <a:gd name="T5" fmla="*/ 32 h 48"/>
                  <a:gd name="T6" fmla="*/ 40 w 48"/>
                  <a:gd name="T7" fmla="*/ 40 h 48"/>
                  <a:gd name="T8" fmla="*/ 32 w 48"/>
                  <a:gd name="T9" fmla="*/ 46 h 48"/>
                  <a:gd name="T10" fmla="*/ 24 w 48"/>
                  <a:gd name="T11" fmla="*/ 48 h 48"/>
                  <a:gd name="T12" fmla="*/ 24 w 48"/>
                  <a:gd name="T13" fmla="*/ 48 h 48"/>
                  <a:gd name="T14" fmla="*/ 14 w 48"/>
                  <a:gd name="T15" fmla="*/ 46 h 48"/>
                  <a:gd name="T16" fmla="*/ 8 w 48"/>
                  <a:gd name="T17" fmla="*/ 40 h 48"/>
                  <a:gd name="T18" fmla="*/ 2 w 48"/>
                  <a:gd name="T19" fmla="*/ 32 h 48"/>
                  <a:gd name="T20" fmla="*/ 0 w 48"/>
                  <a:gd name="T21" fmla="*/ 24 h 48"/>
                  <a:gd name="T22" fmla="*/ 0 w 48"/>
                  <a:gd name="T23" fmla="*/ 24 h 48"/>
                  <a:gd name="T24" fmla="*/ 2 w 48"/>
                  <a:gd name="T25" fmla="*/ 14 h 48"/>
                  <a:gd name="T26" fmla="*/ 8 w 48"/>
                  <a:gd name="T27" fmla="*/ 8 h 48"/>
                  <a:gd name="T28" fmla="*/ 14 w 48"/>
                  <a:gd name="T29" fmla="*/ 2 h 48"/>
                  <a:gd name="T30" fmla="*/ 24 w 48"/>
                  <a:gd name="T31" fmla="*/ 0 h 48"/>
                  <a:gd name="T32" fmla="*/ 24 w 48"/>
                  <a:gd name="T33" fmla="*/ 0 h 48"/>
                  <a:gd name="T34" fmla="*/ 32 w 48"/>
                  <a:gd name="T35" fmla="*/ 2 h 48"/>
                  <a:gd name="T36" fmla="*/ 40 w 48"/>
                  <a:gd name="T37" fmla="*/ 8 h 48"/>
                  <a:gd name="T38" fmla="*/ 46 w 48"/>
                  <a:gd name="T39" fmla="*/ 1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32"/>
                    </a:lnTo>
                    <a:lnTo>
                      <a:pt x="40" y="40"/>
                    </a:lnTo>
                    <a:lnTo>
                      <a:pt x="32" y="46"/>
                    </a:lnTo>
                    <a:lnTo>
                      <a:pt x="24" y="48"/>
                    </a:lnTo>
                    <a:lnTo>
                      <a:pt x="24" y="48"/>
                    </a:lnTo>
                    <a:lnTo>
                      <a:pt x="14" y="46"/>
                    </a:lnTo>
                    <a:lnTo>
                      <a:pt x="8" y="40"/>
                    </a:lnTo>
                    <a:lnTo>
                      <a:pt x="2" y="32"/>
                    </a:lnTo>
                    <a:lnTo>
                      <a:pt x="0" y="24"/>
                    </a:lnTo>
                    <a:lnTo>
                      <a:pt x="0" y="24"/>
                    </a:lnTo>
                    <a:lnTo>
                      <a:pt x="2" y="14"/>
                    </a:lnTo>
                    <a:lnTo>
                      <a:pt x="8" y="8"/>
                    </a:lnTo>
                    <a:lnTo>
                      <a:pt x="14" y="2"/>
                    </a:lnTo>
                    <a:lnTo>
                      <a:pt x="24" y="0"/>
                    </a:lnTo>
                    <a:lnTo>
                      <a:pt x="24" y="0"/>
                    </a:lnTo>
                    <a:lnTo>
                      <a:pt x="32" y="2"/>
                    </a:lnTo>
                    <a:lnTo>
                      <a:pt x="40" y="8"/>
                    </a:lnTo>
                    <a:lnTo>
                      <a:pt x="46" y="14"/>
                    </a:lnTo>
                    <a:lnTo>
                      <a:pt x="48" y="24"/>
                    </a:lnTo>
                    <a:lnTo>
                      <a:pt x="4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1" name="Freeform 94"/>
              <p:cNvSpPr>
                <a:spLocks noEditPoints="1"/>
              </p:cNvSpPr>
              <p:nvPr/>
            </p:nvSpPr>
            <p:spPr bwMode="auto">
              <a:xfrm>
                <a:off x="2036763" y="5503863"/>
                <a:ext cx="149225" cy="403225"/>
              </a:xfrm>
              <a:custGeom>
                <a:avLst/>
                <a:gdLst>
                  <a:gd name="T0" fmla="*/ 48 w 94"/>
                  <a:gd name="T1" fmla="*/ 254 h 254"/>
                  <a:gd name="T2" fmla="*/ 38 w 94"/>
                  <a:gd name="T3" fmla="*/ 252 h 254"/>
                  <a:gd name="T4" fmla="*/ 22 w 94"/>
                  <a:gd name="T5" fmla="*/ 234 h 254"/>
                  <a:gd name="T6" fmla="*/ 8 w 94"/>
                  <a:gd name="T7" fmla="*/ 200 h 254"/>
                  <a:gd name="T8" fmla="*/ 2 w 94"/>
                  <a:gd name="T9" fmla="*/ 154 h 254"/>
                  <a:gd name="T10" fmla="*/ 0 w 94"/>
                  <a:gd name="T11" fmla="*/ 128 h 254"/>
                  <a:gd name="T12" fmla="*/ 4 w 94"/>
                  <a:gd name="T13" fmla="*/ 78 h 254"/>
                  <a:gd name="T14" fmla="*/ 14 w 94"/>
                  <a:gd name="T15" fmla="*/ 38 h 254"/>
                  <a:gd name="T16" fmla="*/ 30 w 94"/>
                  <a:gd name="T17" fmla="*/ 10 h 254"/>
                  <a:gd name="T18" fmla="*/ 44 w 94"/>
                  <a:gd name="T19" fmla="*/ 2 h 254"/>
                  <a:gd name="T20" fmla="*/ 48 w 94"/>
                  <a:gd name="T21" fmla="*/ 0 h 254"/>
                  <a:gd name="T22" fmla="*/ 58 w 94"/>
                  <a:gd name="T23" fmla="*/ 4 h 254"/>
                  <a:gd name="T24" fmla="*/ 74 w 94"/>
                  <a:gd name="T25" fmla="*/ 22 h 254"/>
                  <a:gd name="T26" fmla="*/ 86 w 94"/>
                  <a:gd name="T27" fmla="*/ 56 h 254"/>
                  <a:gd name="T28" fmla="*/ 94 w 94"/>
                  <a:gd name="T29" fmla="*/ 102 h 254"/>
                  <a:gd name="T30" fmla="*/ 94 w 94"/>
                  <a:gd name="T31" fmla="*/ 128 h 254"/>
                  <a:gd name="T32" fmla="*/ 92 w 94"/>
                  <a:gd name="T33" fmla="*/ 178 h 254"/>
                  <a:gd name="T34" fmla="*/ 82 w 94"/>
                  <a:gd name="T35" fmla="*/ 218 h 254"/>
                  <a:gd name="T36" fmla="*/ 66 w 94"/>
                  <a:gd name="T37" fmla="*/ 246 h 254"/>
                  <a:gd name="T38" fmla="*/ 52 w 94"/>
                  <a:gd name="T39" fmla="*/ 254 h 254"/>
                  <a:gd name="T40" fmla="*/ 48 w 94"/>
                  <a:gd name="T41" fmla="*/ 254 h 254"/>
                  <a:gd name="T42" fmla="*/ 48 w 94"/>
                  <a:gd name="T43" fmla="*/ 4 h 254"/>
                  <a:gd name="T44" fmla="*/ 40 w 94"/>
                  <a:gd name="T45" fmla="*/ 6 h 254"/>
                  <a:gd name="T46" fmla="*/ 24 w 94"/>
                  <a:gd name="T47" fmla="*/ 26 h 254"/>
                  <a:gd name="T48" fmla="*/ 12 w 94"/>
                  <a:gd name="T49" fmla="*/ 60 h 254"/>
                  <a:gd name="T50" fmla="*/ 6 w 94"/>
                  <a:gd name="T51" fmla="*/ 104 h 254"/>
                  <a:gd name="T52" fmla="*/ 4 w 94"/>
                  <a:gd name="T53" fmla="*/ 128 h 254"/>
                  <a:gd name="T54" fmla="*/ 8 w 94"/>
                  <a:gd name="T55" fmla="*/ 176 h 254"/>
                  <a:gd name="T56" fmla="*/ 18 w 94"/>
                  <a:gd name="T57" fmla="*/ 214 h 254"/>
                  <a:gd name="T58" fmla="*/ 32 w 94"/>
                  <a:gd name="T59" fmla="*/ 242 h 254"/>
                  <a:gd name="T60" fmla="*/ 44 w 94"/>
                  <a:gd name="T61" fmla="*/ 250 h 254"/>
                  <a:gd name="T62" fmla="*/ 48 w 94"/>
                  <a:gd name="T63" fmla="*/ 252 h 254"/>
                  <a:gd name="T64" fmla="*/ 56 w 94"/>
                  <a:gd name="T65" fmla="*/ 248 h 254"/>
                  <a:gd name="T66" fmla="*/ 72 w 94"/>
                  <a:gd name="T67" fmla="*/ 230 h 254"/>
                  <a:gd name="T68" fmla="*/ 84 w 94"/>
                  <a:gd name="T69" fmla="*/ 196 h 254"/>
                  <a:gd name="T70" fmla="*/ 90 w 94"/>
                  <a:gd name="T71" fmla="*/ 152 h 254"/>
                  <a:gd name="T72" fmla="*/ 90 w 94"/>
                  <a:gd name="T73" fmla="*/ 128 h 254"/>
                  <a:gd name="T74" fmla="*/ 88 w 94"/>
                  <a:gd name="T75" fmla="*/ 80 h 254"/>
                  <a:gd name="T76" fmla="*/ 78 w 94"/>
                  <a:gd name="T77" fmla="*/ 40 h 254"/>
                  <a:gd name="T78" fmla="*/ 64 w 94"/>
                  <a:gd name="T79" fmla="*/ 14 h 254"/>
                  <a:gd name="T80" fmla="*/ 52 w 94"/>
                  <a:gd name="T81" fmla="*/ 6 h 254"/>
                  <a:gd name="T82" fmla="*/ 48 w 94"/>
                  <a:gd name="T83"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254">
                    <a:moveTo>
                      <a:pt x="48" y="254"/>
                    </a:moveTo>
                    <a:lnTo>
                      <a:pt x="48" y="254"/>
                    </a:lnTo>
                    <a:lnTo>
                      <a:pt x="44" y="254"/>
                    </a:lnTo>
                    <a:lnTo>
                      <a:pt x="38" y="252"/>
                    </a:lnTo>
                    <a:lnTo>
                      <a:pt x="30" y="246"/>
                    </a:lnTo>
                    <a:lnTo>
                      <a:pt x="22" y="234"/>
                    </a:lnTo>
                    <a:lnTo>
                      <a:pt x="14" y="218"/>
                    </a:lnTo>
                    <a:lnTo>
                      <a:pt x="8" y="200"/>
                    </a:lnTo>
                    <a:lnTo>
                      <a:pt x="4" y="178"/>
                    </a:lnTo>
                    <a:lnTo>
                      <a:pt x="2" y="154"/>
                    </a:lnTo>
                    <a:lnTo>
                      <a:pt x="0" y="128"/>
                    </a:lnTo>
                    <a:lnTo>
                      <a:pt x="0" y="128"/>
                    </a:lnTo>
                    <a:lnTo>
                      <a:pt x="2" y="102"/>
                    </a:lnTo>
                    <a:lnTo>
                      <a:pt x="4" y="78"/>
                    </a:lnTo>
                    <a:lnTo>
                      <a:pt x="8" y="56"/>
                    </a:lnTo>
                    <a:lnTo>
                      <a:pt x="14" y="38"/>
                    </a:lnTo>
                    <a:lnTo>
                      <a:pt x="22" y="22"/>
                    </a:lnTo>
                    <a:lnTo>
                      <a:pt x="30" y="10"/>
                    </a:lnTo>
                    <a:lnTo>
                      <a:pt x="38" y="4"/>
                    </a:lnTo>
                    <a:lnTo>
                      <a:pt x="44" y="2"/>
                    </a:lnTo>
                    <a:lnTo>
                      <a:pt x="48" y="0"/>
                    </a:lnTo>
                    <a:lnTo>
                      <a:pt x="48" y="0"/>
                    </a:lnTo>
                    <a:lnTo>
                      <a:pt x="52" y="2"/>
                    </a:lnTo>
                    <a:lnTo>
                      <a:pt x="58" y="4"/>
                    </a:lnTo>
                    <a:lnTo>
                      <a:pt x="66" y="10"/>
                    </a:lnTo>
                    <a:lnTo>
                      <a:pt x="74" y="22"/>
                    </a:lnTo>
                    <a:lnTo>
                      <a:pt x="82" y="38"/>
                    </a:lnTo>
                    <a:lnTo>
                      <a:pt x="86" y="56"/>
                    </a:lnTo>
                    <a:lnTo>
                      <a:pt x="92" y="78"/>
                    </a:lnTo>
                    <a:lnTo>
                      <a:pt x="94" y="102"/>
                    </a:lnTo>
                    <a:lnTo>
                      <a:pt x="94" y="128"/>
                    </a:lnTo>
                    <a:lnTo>
                      <a:pt x="94" y="128"/>
                    </a:lnTo>
                    <a:lnTo>
                      <a:pt x="94" y="154"/>
                    </a:lnTo>
                    <a:lnTo>
                      <a:pt x="92" y="178"/>
                    </a:lnTo>
                    <a:lnTo>
                      <a:pt x="86" y="200"/>
                    </a:lnTo>
                    <a:lnTo>
                      <a:pt x="82" y="218"/>
                    </a:lnTo>
                    <a:lnTo>
                      <a:pt x="74" y="234"/>
                    </a:lnTo>
                    <a:lnTo>
                      <a:pt x="66" y="246"/>
                    </a:lnTo>
                    <a:lnTo>
                      <a:pt x="58" y="252"/>
                    </a:lnTo>
                    <a:lnTo>
                      <a:pt x="52" y="254"/>
                    </a:lnTo>
                    <a:lnTo>
                      <a:pt x="48" y="254"/>
                    </a:lnTo>
                    <a:lnTo>
                      <a:pt x="48" y="254"/>
                    </a:lnTo>
                    <a:close/>
                    <a:moveTo>
                      <a:pt x="48" y="4"/>
                    </a:moveTo>
                    <a:lnTo>
                      <a:pt x="48" y="4"/>
                    </a:lnTo>
                    <a:lnTo>
                      <a:pt x="44" y="6"/>
                    </a:lnTo>
                    <a:lnTo>
                      <a:pt x="40" y="6"/>
                    </a:lnTo>
                    <a:lnTo>
                      <a:pt x="32" y="14"/>
                    </a:lnTo>
                    <a:lnTo>
                      <a:pt x="24" y="26"/>
                    </a:lnTo>
                    <a:lnTo>
                      <a:pt x="18" y="40"/>
                    </a:lnTo>
                    <a:lnTo>
                      <a:pt x="12" y="60"/>
                    </a:lnTo>
                    <a:lnTo>
                      <a:pt x="8" y="80"/>
                    </a:lnTo>
                    <a:lnTo>
                      <a:pt x="6" y="104"/>
                    </a:lnTo>
                    <a:lnTo>
                      <a:pt x="4" y="128"/>
                    </a:lnTo>
                    <a:lnTo>
                      <a:pt x="4" y="128"/>
                    </a:lnTo>
                    <a:lnTo>
                      <a:pt x="6" y="152"/>
                    </a:lnTo>
                    <a:lnTo>
                      <a:pt x="8" y="176"/>
                    </a:lnTo>
                    <a:lnTo>
                      <a:pt x="12" y="196"/>
                    </a:lnTo>
                    <a:lnTo>
                      <a:pt x="18" y="214"/>
                    </a:lnTo>
                    <a:lnTo>
                      <a:pt x="24" y="230"/>
                    </a:lnTo>
                    <a:lnTo>
                      <a:pt x="32" y="242"/>
                    </a:lnTo>
                    <a:lnTo>
                      <a:pt x="40" y="248"/>
                    </a:lnTo>
                    <a:lnTo>
                      <a:pt x="44" y="250"/>
                    </a:lnTo>
                    <a:lnTo>
                      <a:pt x="48" y="252"/>
                    </a:lnTo>
                    <a:lnTo>
                      <a:pt x="48" y="252"/>
                    </a:lnTo>
                    <a:lnTo>
                      <a:pt x="52" y="250"/>
                    </a:lnTo>
                    <a:lnTo>
                      <a:pt x="56" y="248"/>
                    </a:lnTo>
                    <a:lnTo>
                      <a:pt x="64" y="242"/>
                    </a:lnTo>
                    <a:lnTo>
                      <a:pt x="72" y="230"/>
                    </a:lnTo>
                    <a:lnTo>
                      <a:pt x="78" y="214"/>
                    </a:lnTo>
                    <a:lnTo>
                      <a:pt x="84" y="196"/>
                    </a:lnTo>
                    <a:lnTo>
                      <a:pt x="88" y="176"/>
                    </a:lnTo>
                    <a:lnTo>
                      <a:pt x="90" y="152"/>
                    </a:lnTo>
                    <a:lnTo>
                      <a:pt x="90" y="128"/>
                    </a:lnTo>
                    <a:lnTo>
                      <a:pt x="90" y="128"/>
                    </a:lnTo>
                    <a:lnTo>
                      <a:pt x="90" y="104"/>
                    </a:lnTo>
                    <a:lnTo>
                      <a:pt x="88" y="80"/>
                    </a:lnTo>
                    <a:lnTo>
                      <a:pt x="84" y="60"/>
                    </a:lnTo>
                    <a:lnTo>
                      <a:pt x="78" y="40"/>
                    </a:lnTo>
                    <a:lnTo>
                      <a:pt x="72" y="26"/>
                    </a:lnTo>
                    <a:lnTo>
                      <a:pt x="64" y="14"/>
                    </a:lnTo>
                    <a:lnTo>
                      <a:pt x="56" y="6"/>
                    </a:lnTo>
                    <a:lnTo>
                      <a:pt x="52" y="6"/>
                    </a:lnTo>
                    <a:lnTo>
                      <a:pt x="48" y="4"/>
                    </a:lnTo>
                    <a:lnTo>
                      <a:pt x="4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2" name="Freeform 95"/>
              <p:cNvSpPr>
                <a:spLocks noEditPoints="1"/>
              </p:cNvSpPr>
              <p:nvPr/>
            </p:nvSpPr>
            <p:spPr bwMode="auto">
              <a:xfrm>
                <a:off x="1938338" y="5580063"/>
                <a:ext cx="349250" cy="250825"/>
              </a:xfrm>
              <a:custGeom>
                <a:avLst/>
                <a:gdLst>
                  <a:gd name="T0" fmla="*/ 190 w 220"/>
                  <a:gd name="T1" fmla="*/ 158 h 158"/>
                  <a:gd name="T2" fmla="*/ 168 w 220"/>
                  <a:gd name="T3" fmla="*/ 156 h 158"/>
                  <a:gd name="T4" fmla="*/ 114 w 220"/>
                  <a:gd name="T5" fmla="*/ 136 h 158"/>
                  <a:gd name="T6" fmla="*/ 84 w 220"/>
                  <a:gd name="T7" fmla="*/ 120 h 158"/>
                  <a:gd name="T8" fmla="*/ 46 w 220"/>
                  <a:gd name="T9" fmla="*/ 90 h 158"/>
                  <a:gd name="T10" fmla="*/ 16 w 220"/>
                  <a:gd name="T11" fmla="*/ 60 h 158"/>
                  <a:gd name="T12" fmla="*/ 6 w 220"/>
                  <a:gd name="T13" fmla="*/ 46 h 158"/>
                  <a:gd name="T14" fmla="*/ 0 w 220"/>
                  <a:gd name="T15" fmla="*/ 22 h 158"/>
                  <a:gd name="T16" fmla="*/ 2 w 220"/>
                  <a:gd name="T17" fmla="*/ 12 h 158"/>
                  <a:gd name="T18" fmla="*/ 6 w 220"/>
                  <a:gd name="T19" fmla="*/ 6 h 158"/>
                  <a:gd name="T20" fmla="*/ 20 w 220"/>
                  <a:gd name="T21" fmla="*/ 2 h 158"/>
                  <a:gd name="T22" fmla="*/ 30 w 220"/>
                  <a:gd name="T23" fmla="*/ 0 h 158"/>
                  <a:gd name="T24" fmla="*/ 52 w 220"/>
                  <a:gd name="T25" fmla="*/ 4 h 158"/>
                  <a:gd name="T26" fmla="*/ 106 w 220"/>
                  <a:gd name="T27" fmla="*/ 24 h 158"/>
                  <a:gd name="T28" fmla="*/ 134 w 220"/>
                  <a:gd name="T29" fmla="*/ 40 h 158"/>
                  <a:gd name="T30" fmla="*/ 174 w 220"/>
                  <a:gd name="T31" fmla="*/ 68 h 158"/>
                  <a:gd name="T32" fmla="*/ 204 w 220"/>
                  <a:gd name="T33" fmla="*/ 100 h 158"/>
                  <a:gd name="T34" fmla="*/ 214 w 220"/>
                  <a:gd name="T35" fmla="*/ 114 h 158"/>
                  <a:gd name="T36" fmla="*/ 220 w 220"/>
                  <a:gd name="T37" fmla="*/ 138 h 158"/>
                  <a:gd name="T38" fmla="*/ 218 w 220"/>
                  <a:gd name="T39" fmla="*/ 148 h 158"/>
                  <a:gd name="T40" fmla="*/ 214 w 220"/>
                  <a:gd name="T41" fmla="*/ 152 h 158"/>
                  <a:gd name="T42" fmla="*/ 200 w 220"/>
                  <a:gd name="T43" fmla="*/ 158 h 158"/>
                  <a:gd name="T44" fmla="*/ 190 w 220"/>
                  <a:gd name="T45" fmla="*/ 158 h 158"/>
                  <a:gd name="T46" fmla="*/ 30 w 220"/>
                  <a:gd name="T47" fmla="*/ 4 h 158"/>
                  <a:gd name="T48" fmla="*/ 14 w 220"/>
                  <a:gd name="T49" fmla="*/ 6 h 158"/>
                  <a:gd name="T50" fmla="*/ 6 w 220"/>
                  <a:gd name="T51" fmla="*/ 14 h 158"/>
                  <a:gd name="T52" fmla="*/ 4 w 220"/>
                  <a:gd name="T53" fmla="*/ 22 h 158"/>
                  <a:gd name="T54" fmla="*/ 10 w 220"/>
                  <a:gd name="T55" fmla="*/ 44 h 158"/>
                  <a:gd name="T56" fmla="*/ 20 w 220"/>
                  <a:gd name="T57" fmla="*/ 58 h 158"/>
                  <a:gd name="T58" fmla="*/ 48 w 220"/>
                  <a:gd name="T59" fmla="*/ 88 h 158"/>
                  <a:gd name="T60" fmla="*/ 86 w 220"/>
                  <a:gd name="T61" fmla="*/ 116 h 158"/>
                  <a:gd name="T62" fmla="*/ 116 w 220"/>
                  <a:gd name="T63" fmla="*/ 132 h 158"/>
                  <a:gd name="T64" fmla="*/ 168 w 220"/>
                  <a:gd name="T65" fmla="*/ 152 h 158"/>
                  <a:gd name="T66" fmla="*/ 190 w 220"/>
                  <a:gd name="T67" fmla="*/ 154 h 158"/>
                  <a:gd name="T68" fmla="*/ 206 w 220"/>
                  <a:gd name="T69" fmla="*/ 152 h 158"/>
                  <a:gd name="T70" fmla="*/ 214 w 220"/>
                  <a:gd name="T71" fmla="*/ 146 h 158"/>
                  <a:gd name="T72" fmla="*/ 216 w 220"/>
                  <a:gd name="T73" fmla="*/ 138 h 158"/>
                  <a:gd name="T74" fmla="*/ 210 w 220"/>
                  <a:gd name="T75" fmla="*/ 116 h 158"/>
                  <a:gd name="T76" fmla="*/ 200 w 220"/>
                  <a:gd name="T77" fmla="*/ 102 h 158"/>
                  <a:gd name="T78" fmla="*/ 172 w 220"/>
                  <a:gd name="T79" fmla="*/ 72 h 158"/>
                  <a:gd name="T80" fmla="*/ 132 w 220"/>
                  <a:gd name="T81" fmla="*/ 44 h 158"/>
                  <a:gd name="T82" fmla="*/ 104 w 220"/>
                  <a:gd name="T83" fmla="*/ 28 h 158"/>
                  <a:gd name="T84" fmla="*/ 52 w 220"/>
                  <a:gd name="T85" fmla="*/ 8 h 158"/>
                  <a:gd name="T86" fmla="*/ 30 w 220"/>
                  <a:gd name="T87" fmla="*/ 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158">
                    <a:moveTo>
                      <a:pt x="190" y="158"/>
                    </a:moveTo>
                    <a:lnTo>
                      <a:pt x="190" y="158"/>
                    </a:lnTo>
                    <a:lnTo>
                      <a:pt x="180" y="158"/>
                    </a:lnTo>
                    <a:lnTo>
                      <a:pt x="168" y="156"/>
                    </a:lnTo>
                    <a:lnTo>
                      <a:pt x="142" y="148"/>
                    </a:lnTo>
                    <a:lnTo>
                      <a:pt x="114" y="136"/>
                    </a:lnTo>
                    <a:lnTo>
                      <a:pt x="84" y="120"/>
                    </a:lnTo>
                    <a:lnTo>
                      <a:pt x="84" y="120"/>
                    </a:lnTo>
                    <a:lnTo>
                      <a:pt x="64" y="106"/>
                    </a:lnTo>
                    <a:lnTo>
                      <a:pt x="46" y="90"/>
                    </a:lnTo>
                    <a:lnTo>
                      <a:pt x="30" y="76"/>
                    </a:lnTo>
                    <a:lnTo>
                      <a:pt x="16" y="60"/>
                    </a:lnTo>
                    <a:lnTo>
                      <a:pt x="16" y="60"/>
                    </a:lnTo>
                    <a:lnTo>
                      <a:pt x="6" y="46"/>
                    </a:lnTo>
                    <a:lnTo>
                      <a:pt x="0" y="32"/>
                    </a:lnTo>
                    <a:lnTo>
                      <a:pt x="0" y="22"/>
                    </a:lnTo>
                    <a:lnTo>
                      <a:pt x="0" y="16"/>
                    </a:lnTo>
                    <a:lnTo>
                      <a:pt x="2" y="12"/>
                    </a:lnTo>
                    <a:lnTo>
                      <a:pt x="2" y="12"/>
                    </a:lnTo>
                    <a:lnTo>
                      <a:pt x="6" y="6"/>
                    </a:lnTo>
                    <a:lnTo>
                      <a:pt x="12" y="4"/>
                    </a:lnTo>
                    <a:lnTo>
                      <a:pt x="20" y="2"/>
                    </a:lnTo>
                    <a:lnTo>
                      <a:pt x="30" y="0"/>
                    </a:lnTo>
                    <a:lnTo>
                      <a:pt x="30" y="0"/>
                    </a:lnTo>
                    <a:lnTo>
                      <a:pt x="40" y="2"/>
                    </a:lnTo>
                    <a:lnTo>
                      <a:pt x="52" y="4"/>
                    </a:lnTo>
                    <a:lnTo>
                      <a:pt x="78" y="12"/>
                    </a:lnTo>
                    <a:lnTo>
                      <a:pt x="106" y="24"/>
                    </a:lnTo>
                    <a:lnTo>
                      <a:pt x="134" y="40"/>
                    </a:lnTo>
                    <a:lnTo>
                      <a:pt x="134" y="40"/>
                    </a:lnTo>
                    <a:lnTo>
                      <a:pt x="156" y="54"/>
                    </a:lnTo>
                    <a:lnTo>
                      <a:pt x="174" y="68"/>
                    </a:lnTo>
                    <a:lnTo>
                      <a:pt x="190" y="84"/>
                    </a:lnTo>
                    <a:lnTo>
                      <a:pt x="204" y="100"/>
                    </a:lnTo>
                    <a:lnTo>
                      <a:pt x="204" y="100"/>
                    </a:lnTo>
                    <a:lnTo>
                      <a:pt x="214" y="114"/>
                    </a:lnTo>
                    <a:lnTo>
                      <a:pt x="218" y="128"/>
                    </a:lnTo>
                    <a:lnTo>
                      <a:pt x="220" y="138"/>
                    </a:lnTo>
                    <a:lnTo>
                      <a:pt x="220" y="144"/>
                    </a:lnTo>
                    <a:lnTo>
                      <a:pt x="218" y="148"/>
                    </a:lnTo>
                    <a:lnTo>
                      <a:pt x="218" y="148"/>
                    </a:lnTo>
                    <a:lnTo>
                      <a:pt x="214" y="152"/>
                    </a:lnTo>
                    <a:lnTo>
                      <a:pt x="208" y="156"/>
                    </a:lnTo>
                    <a:lnTo>
                      <a:pt x="200" y="158"/>
                    </a:lnTo>
                    <a:lnTo>
                      <a:pt x="190" y="158"/>
                    </a:lnTo>
                    <a:lnTo>
                      <a:pt x="190" y="158"/>
                    </a:lnTo>
                    <a:close/>
                    <a:moveTo>
                      <a:pt x="30" y="4"/>
                    </a:moveTo>
                    <a:lnTo>
                      <a:pt x="30" y="4"/>
                    </a:lnTo>
                    <a:lnTo>
                      <a:pt x="22" y="6"/>
                    </a:lnTo>
                    <a:lnTo>
                      <a:pt x="14" y="6"/>
                    </a:lnTo>
                    <a:lnTo>
                      <a:pt x="10" y="10"/>
                    </a:lnTo>
                    <a:lnTo>
                      <a:pt x="6" y="14"/>
                    </a:lnTo>
                    <a:lnTo>
                      <a:pt x="6" y="14"/>
                    </a:lnTo>
                    <a:lnTo>
                      <a:pt x="4" y="22"/>
                    </a:lnTo>
                    <a:lnTo>
                      <a:pt x="4" y="32"/>
                    </a:lnTo>
                    <a:lnTo>
                      <a:pt x="10" y="44"/>
                    </a:lnTo>
                    <a:lnTo>
                      <a:pt x="20" y="58"/>
                    </a:lnTo>
                    <a:lnTo>
                      <a:pt x="20" y="58"/>
                    </a:lnTo>
                    <a:lnTo>
                      <a:pt x="32" y="72"/>
                    </a:lnTo>
                    <a:lnTo>
                      <a:pt x="48" y="88"/>
                    </a:lnTo>
                    <a:lnTo>
                      <a:pt x="66" y="102"/>
                    </a:lnTo>
                    <a:lnTo>
                      <a:pt x="86" y="116"/>
                    </a:lnTo>
                    <a:lnTo>
                      <a:pt x="86" y="116"/>
                    </a:lnTo>
                    <a:lnTo>
                      <a:pt x="116" y="132"/>
                    </a:lnTo>
                    <a:lnTo>
                      <a:pt x="142" y="144"/>
                    </a:lnTo>
                    <a:lnTo>
                      <a:pt x="168" y="152"/>
                    </a:lnTo>
                    <a:lnTo>
                      <a:pt x="190" y="154"/>
                    </a:lnTo>
                    <a:lnTo>
                      <a:pt x="190" y="154"/>
                    </a:lnTo>
                    <a:lnTo>
                      <a:pt x="198" y="154"/>
                    </a:lnTo>
                    <a:lnTo>
                      <a:pt x="206" y="152"/>
                    </a:lnTo>
                    <a:lnTo>
                      <a:pt x="210" y="150"/>
                    </a:lnTo>
                    <a:lnTo>
                      <a:pt x="214" y="146"/>
                    </a:lnTo>
                    <a:lnTo>
                      <a:pt x="214" y="146"/>
                    </a:lnTo>
                    <a:lnTo>
                      <a:pt x="216" y="138"/>
                    </a:lnTo>
                    <a:lnTo>
                      <a:pt x="214" y="128"/>
                    </a:lnTo>
                    <a:lnTo>
                      <a:pt x="210" y="116"/>
                    </a:lnTo>
                    <a:lnTo>
                      <a:pt x="200" y="102"/>
                    </a:lnTo>
                    <a:lnTo>
                      <a:pt x="200" y="102"/>
                    </a:lnTo>
                    <a:lnTo>
                      <a:pt x="188" y="86"/>
                    </a:lnTo>
                    <a:lnTo>
                      <a:pt x="172" y="72"/>
                    </a:lnTo>
                    <a:lnTo>
                      <a:pt x="154" y="58"/>
                    </a:lnTo>
                    <a:lnTo>
                      <a:pt x="132" y="44"/>
                    </a:lnTo>
                    <a:lnTo>
                      <a:pt x="132" y="44"/>
                    </a:lnTo>
                    <a:lnTo>
                      <a:pt x="104" y="28"/>
                    </a:lnTo>
                    <a:lnTo>
                      <a:pt x="76" y="14"/>
                    </a:lnTo>
                    <a:lnTo>
                      <a:pt x="52" y="8"/>
                    </a:lnTo>
                    <a:lnTo>
                      <a:pt x="30" y="4"/>
                    </a:lnTo>
                    <a:lnTo>
                      <a:pt x="3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3" name="Freeform 96"/>
              <p:cNvSpPr>
                <a:spLocks noEditPoints="1"/>
              </p:cNvSpPr>
              <p:nvPr/>
            </p:nvSpPr>
            <p:spPr bwMode="auto">
              <a:xfrm>
                <a:off x="1925638" y="5599113"/>
                <a:ext cx="374650" cy="215900"/>
              </a:xfrm>
              <a:custGeom>
                <a:avLst/>
                <a:gdLst>
                  <a:gd name="T0" fmla="*/ 40 w 236"/>
                  <a:gd name="T1" fmla="*/ 136 h 136"/>
                  <a:gd name="T2" fmla="*/ 16 w 236"/>
                  <a:gd name="T3" fmla="*/ 132 h 136"/>
                  <a:gd name="T4" fmla="*/ 2 w 236"/>
                  <a:gd name="T5" fmla="*/ 120 h 136"/>
                  <a:gd name="T6" fmla="*/ 0 w 236"/>
                  <a:gd name="T7" fmla="*/ 116 h 136"/>
                  <a:gd name="T8" fmla="*/ 4 w 236"/>
                  <a:gd name="T9" fmla="*/ 100 h 136"/>
                  <a:gd name="T10" fmla="*/ 22 w 236"/>
                  <a:gd name="T11" fmla="*/ 74 h 136"/>
                  <a:gd name="T12" fmla="*/ 54 w 236"/>
                  <a:gd name="T13" fmla="*/ 50 h 136"/>
                  <a:gd name="T14" fmla="*/ 98 w 236"/>
                  <a:gd name="T15" fmla="*/ 26 h 136"/>
                  <a:gd name="T16" fmla="*/ 124 w 236"/>
                  <a:gd name="T17" fmla="*/ 14 h 136"/>
                  <a:gd name="T18" fmla="*/ 174 w 236"/>
                  <a:gd name="T19" fmla="*/ 2 h 136"/>
                  <a:gd name="T20" fmla="*/ 196 w 236"/>
                  <a:gd name="T21" fmla="*/ 0 h 136"/>
                  <a:gd name="T22" fmla="*/ 220 w 236"/>
                  <a:gd name="T23" fmla="*/ 4 h 136"/>
                  <a:gd name="T24" fmla="*/ 234 w 236"/>
                  <a:gd name="T25" fmla="*/ 14 h 136"/>
                  <a:gd name="T26" fmla="*/ 234 w 236"/>
                  <a:gd name="T27" fmla="*/ 20 h 136"/>
                  <a:gd name="T28" fmla="*/ 232 w 236"/>
                  <a:gd name="T29" fmla="*/ 36 h 136"/>
                  <a:gd name="T30" fmla="*/ 214 w 236"/>
                  <a:gd name="T31" fmla="*/ 62 h 136"/>
                  <a:gd name="T32" fmla="*/ 198 w 236"/>
                  <a:gd name="T33" fmla="*/ 74 h 136"/>
                  <a:gd name="T34" fmla="*/ 160 w 236"/>
                  <a:gd name="T35" fmla="*/ 100 h 136"/>
                  <a:gd name="T36" fmla="*/ 138 w 236"/>
                  <a:gd name="T37" fmla="*/ 110 h 136"/>
                  <a:gd name="T38" fmla="*/ 86 w 236"/>
                  <a:gd name="T39" fmla="*/ 130 h 136"/>
                  <a:gd name="T40" fmla="*/ 40 w 236"/>
                  <a:gd name="T41" fmla="*/ 136 h 136"/>
                  <a:gd name="T42" fmla="*/ 196 w 236"/>
                  <a:gd name="T43" fmla="*/ 4 h 136"/>
                  <a:gd name="T44" fmla="*/ 174 w 236"/>
                  <a:gd name="T45" fmla="*/ 6 h 136"/>
                  <a:gd name="T46" fmla="*/ 126 w 236"/>
                  <a:gd name="T47" fmla="*/ 18 h 136"/>
                  <a:gd name="T48" fmla="*/ 100 w 236"/>
                  <a:gd name="T49" fmla="*/ 28 h 136"/>
                  <a:gd name="T50" fmla="*/ 58 w 236"/>
                  <a:gd name="T51" fmla="*/ 52 h 136"/>
                  <a:gd name="T52" fmla="*/ 26 w 236"/>
                  <a:gd name="T53" fmla="*/ 76 h 136"/>
                  <a:gd name="T54" fmla="*/ 8 w 236"/>
                  <a:gd name="T55" fmla="*/ 100 h 136"/>
                  <a:gd name="T56" fmla="*/ 4 w 236"/>
                  <a:gd name="T57" fmla="*/ 114 h 136"/>
                  <a:gd name="T58" fmla="*/ 6 w 236"/>
                  <a:gd name="T59" fmla="*/ 118 h 136"/>
                  <a:gd name="T60" fmla="*/ 18 w 236"/>
                  <a:gd name="T61" fmla="*/ 128 h 136"/>
                  <a:gd name="T62" fmla="*/ 40 w 236"/>
                  <a:gd name="T63" fmla="*/ 132 h 136"/>
                  <a:gd name="T64" fmla="*/ 60 w 236"/>
                  <a:gd name="T65" fmla="*/ 130 h 136"/>
                  <a:gd name="T66" fmla="*/ 110 w 236"/>
                  <a:gd name="T67" fmla="*/ 118 h 136"/>
                  <a:gd name="T68" fmla="*/ 136 w 236"/>
                  <a:gd name="T69" fmla="*/ 106 h 136"/>
                  <a:gd name="T70" fmla="*/ 178 w 236"/>
                  <a:gd name="T71" fmla="*/ 84 h 136"/>
                  <a:gd name="T72" fmla="*/ 210 w 236"/>
                  <a:gd name="T73" fmla="*/ 58 h 136"/>
                  <a:gd name="T74" fmla="*/ 222 w 236"/>
                  <a:gd name="T75" fmla="*/ 46 h 136"/>
                  <a:gd name="T76" fmla="*/ 232 w 236"/>
                  <a:gd name="T77" fmla="*/ 24 h 136"/>
                  <a:gd name="T78" fmla="*/ 230 w 236"/>
                  <a:gd name="T79" fmla="*/ 16 h 136"/>
                  <a:gd name="T80" fmla="*/ 218 w 236"/>
                  <a:gd name="T81" fmla="*/ 6 h 136"/>
                  <a:gd name="T82" fmla="*/ 196 w 236"/>
                  <a:gd name="T83"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136">
                    <a:moveTo>
                      <a:pt x="40" y="136"/>
                    </a:moveTo>
                    <a:lnTo>
                      <a:pt x="40" y="136"/>
                    </a:lnTo>
                    <a:lnTo>
                      <a:pt x="26" y="134"/>
                    </a:lnTo>
                    <a:lnTo>
                      <a:pt x="16" y="132"/>
                    </a:lnTo>
                    <a:lnTo>
                      <a:pt x="8" y="128"/>
                    </a:lnTo>
                    <a:lnTo>
                      <a:pt x="2" y="120"/>
                    </a:lnTo>
                    <a:lnTo>
                      <a:pt x="2" y="120"/>
                    </a:lnTo>
                    <a:lnTo>
                      <a:pt x="0" y="116"/>
                    </a:lnTo>
                    <a:lnTo>
                      <a:pt x="0" y="110"/>
                    </a:lnTo>
                    <a:lnTo>
                      <a:pt x="4" y="100"/>
                    </a:lnTo>
                    <a:lnTo>
                      <a:pt x="10" y="88"/>
                    </a:lnTo>
                    <a:lnTo>
                      <a:pt x="22" y="74"/>
                    </a:lnTo>
                    <a:lnTo>
                      <a:pt x="36" y="62"/>
                    </a:lnTo>
                    <a:lnTo>
                      <a:pt x="54" y="50"/>
                    </a:lnTo>
                    <a:lnTo>
                      <a:pt x="76" y="36"/>
                    </a:lnTo>
                    <a:lnTo>
                      <a:pt x="98" y="26"/>
                    </a:lnTo>
                    <a:lnTo>
                      <a:pt x="98" y="26"/>
                    </a:lnTo>
                    <a:lnTo>
                      <a:pt x="124" y="14"/>
                    </a:lnTo>
                    <a:lnTo>
                      <a:pt x="150" y="6"/>
                    </a:lnTo>
                    <a:lnTo>
                      <a:pt x="174" y="2"/>
                    </a:lnTo>
                    <a:lnTo>
                      <a:pt x="196" y="0"/>
                    </a:lnTo>
                    <a:lnTo>
                      <a:pt x="196" y="0"/>
                    </a:lnTo>
                    <a:lnTo>
                      <a:pt x="210" y="0"/>
                    </a:lnTo>
                    <a:lnTo>
                      <a:pt x="220" y="4"/>
                    </a:lnTo>
                    <a:lnTo>
                      <a:pt x="228" y="8"/>
                    </a:lnTo>
                    <a:lnTo>
                      <a:pt x="234" y="14"/>
                    </a:lnTo>
                    <a:lnTo>
                      <a:pt x="234" y="14"/>
                    </a:lnTo>
                    <a:lnTo>
                      <a:pt x="234" y="20"/>
                    </a:lnTo>
                    <a:lnTo>
                      <a:pt x="236" y="24"/>
                    </a:lnTo>
                    <a:lnTo>
                      <a:pt x="232" y="36"/>
                    </a:lnTo>
                    <a:lnTo>
                      <a:pt x="224" y="48"/>
                    </a:lnTo>
                    <a:lnTo>
                      <a:pt x="214" y="62"/>
                    </a:lnTo>
                    <a:lnTo>
                      <a:pt x="214" y="62"/>
                    </a:lnTo>
                    <a:lnTo>
                      <a:pt x="198" y="74"/>
                    </a:lnTo>
                    <a:lnTo>
                      <a:pt x="180" y="88"/>
                    </a:lnTo>
                    <a:lnTo>
                      <a:pt x="160" y="100"/>
                    </a:lnTo>
                    <a:lnTo>
                      <a:pt x="138" y="110"/>
                    </a:lnTo>
                    <a:lnTo>
                      <a:pt x="138" y="110"/>
                    </a:lnTo>
                    <a:lnTo>
                      <a:pt x="110" y="122"/>
                    </a:lnTo>
                    <a:lnTo>
                      <a:pt x="86" y="130"/>
                    </a:lnTo>
                    <a:lnTo>
                      <a:pt x="62" y="134"/>
                    </a:lnTo>
                    <a:lnTo>
                      <a:pt x="40" y="136"/>
                    </a:lnTo>
                    <a:lnTo>
                      <a:pt x="40" y="136"/>
                    </a:lnTo>
                    <a:close/>
                    <a:moveTo>
                      <a:pt x="196" y="4"/>
                    </a:moveTo>
                    <a:lnTo>
                      <a:pt x="196" y="4"/>
                    </a:lnTo>
                    <a:lnTo>
                      <a:pt x="174" y="6"/>
                    </a:lnTo>
                    <a:lnTo>
                      <a:pt x="152" y="10"/>
                    </a:lnTo>
                    <a:lnTo>
                      <a:pt x="126" y="18"/>
                    </a:lnTo>
                    <a:lnTo>
                      <a:pt x="100" y="28"/>
                    </a:lnTo>
                    <a:lnTo>
                      <a:pt x="100" y="28"/>
                    </a:lnTo>
                    <a:lnTo>
                      <a:pt x="78" y="40"/>
                    </a:lnTo>
                    <a:lnTo>
                      <a:pt x="58" y="52"/>
                    </a:lnTo>
                    <a:lnTo>
                      <a:pt x="40" y="64"/>
                    </a:lnTo>
                    <a:lnTo>
                      <a:pt x="26" y="76"/>
                    </a:lnTo>
                    <a:lnTo>
                      <a:pt x="16" y="88"/>
                    </a:lnTo>
                    <a:lnTo>
                      <a:pt x="8" y="100"/>
                    </a:lnTo>
                    <a:lnTo>
                      <a:pt x="4" y="110"/>
                    </a:lnTo>
                    <a:lnTo>
                      <a:pt x="4" y="114"/>
                    </a:lnTo>
                    <a:lnTo>
                      <a:pt x="6" y="118"/>
                    </a:lnTo>
                    <a:lnTo>
                      <a:pt x="6" y="118"/>
                    </a:lnTo>
                    <a:lnTo>
                      <a:pt x="10" y="124"/>
                    </a:lnTo>
                    <a:lnTo>
                      <a:pt x="18" y="128"/>
                    </a:lnTo>
                    <a:lnTo>
                      <a:pt x="28" y="132"/>
                    </a:lnTo>
                    <a:lnTo>
                      <a:pt x="40" y="132"/>
                    </a:lnTo>
                    <a:lnTo>
                      <a:pt x="40" y="132"/>
                    </a:lnTo>
                    <a:lnTo>
                      <a:pt x="60" y="130"/>
                    </a:lnTo>
                    <a:lnTo>
                      <a:pt x="84" y="126"/>
                    </a:lnTo>
                    <a:lnTo>
                      <a:pt x="110" y="118"/>
                    </a:lnTo>
                    <a:lnTo>
                      <a:pt x="136" y="106"/>
                    </a:lnTo>
                    <a:lnTo>
                      <a:pt x="136" y="106"/>
                    </a:lnTo>
                    <a:lnTo>
                      <a:pt x="158" y="96"/>
                    </a:lnTo>
                    <a:lnTo>
                      <a:pt x="178" y="84"/>
                    </a:lnTo>
                    <a:lnTo>
                      <a:pt x="196" y="72"/>
                    </a:lnTo>
                    <a:lnTo>
                      <a:pt x="210" y="58"/>
                    </a:lnTo>
                    <a:lnTo>
                      <a:pt x="210" y="58"/>
                    </a:lnTo>
                    <a:lnTo>
                      <a:pt x="222" y="46"/>
                    </a:lnTo>
                    <a:lnTo>
                      <a:pt x="228" y="36"/>
                    </a:lnTo>
                    <a:lnTo>
                      <a:pt x="232" y="24"/>
                    </a:lnTo>
                    <a:lnTo>
                      <a:pt x="230" y="16"/>
                    </a:lnTo>
                    <a:lnTo>
                      <a:pt x="230" y="16"/>
                    </a:lnTo>
                    <a:lnTo>
                      <a:pt x="226" y="10"/>
                    </a:lnTo>
                    <a:lnTo>
                      <a:pt x="218" y="6"/>
                    </a:lnTo>
                    <a:lnTo>
                      <a:pt x="208" y="4"/>
                    </a:lnTo>
                    <a:lnTo>
                      <a:pt x="196" y="4"/>
                    </a:lnTo>
                    <a:lnTo>
                      <a:pt x="19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4" name="Freeform 97"/>
              <p:cNvSpPr>
                <a:spLocks/>
              </p:cNvSpPr>
              <p:nvPr/>
            </p:nvSpPr>
            <p:spPr bwMode="auto">
              <a:xfrm>
                <a:off x="1963738" y="5576888"/>
                <a:ext cx="12700" cy="15875"/>
              </a:xfrm>
              <a:custGeom>
                <a:avLst/>
                <a:gdLst>
                  <a:gd name="T0" fmla="*/ 8 w 8"/>
                  <a:gd name="T1" fmla="*/ 4 h 10"/>
                  <a:gd name="T2" fmla="*/ 8 w 8"/>
                  <a:gd name="T3" fmla="*/ 4 h 10"/>
                  <a:gd name="T4" fmla="*/ 6 w 8"/>
                  <a:gd name="T5" fmla="*/ 8 h 10"/>
                  <a:gd name="T6" fmla="*/ 4 w 8"/>
                  <a:gd name="T7" fmla="*/ 10 h 10"/>
                  <a:gd name="T8" fmla="*/ 4 w 8"/>
                  <a:gd name="T9" fmla="*/ 10 h 10"/>
                  <a:gd name="T10" fmla="*/ 0 w 8"/>
                  <a:gd name="T11" fmla="*/ 8 h 10"/>
                  <a:gd name="T12" fmla="*/ 0 w 8"/>
                  <a:gd name="T13" fmla="*/ 4 h 10"/>
                  <a:gd name="T14" fmla="*/ 0 w 8"/>
                  <a:gd name="T15" fmla="*/ 4 h 10"/>
                  <a:gd name="T16" fmla="*/ 0 w 8"/>
                  <a:gd name="T17" fmla="*/ 2 h 10"/>
                  <a:gd name="T18" fmla="*/ 4 w 8"/>
                  <a:gd name="T19" fmla="*/ 0 h 10"/>
                  <a:gd name="T20" fmla="*/ 4 w 8"/>
                  <a:gd name="T21" fmla="*/ 0 h 10"/>
                  <a:gd name="T22" fmla="*/ 6 w 8"/>
                  <a:gd name="T23" fmla="*/ 2 h 10"/>
                  <a:gd name="T24" fmla="*/ 8 w 8"/>
                  <a:gd name="T25" fmla="*/ 4 h 10"/>
                  <a:gd name="T26" fmla="*/ 8 w 8"/>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0">
                    <a:moveTo>
                      <a:pt x="8" y="4"/>
                    </a:moveTo>
                    <a:lnTo>
                      <a:pt x="8" y="4"/>
                    </a:lnTo>
                    <a:lnTo>
                      <a:pt x="6" y="8"/>
                    </a:lnTo>
                    <a:lnTo>
                      <a:pt x="4" y="10"/>
                    </a:lnTo>
                    <a:lnTo>
                      <a:pt x="4" y="10"/>
                    </a:lnTo>
                    <a:lnTo>
                      <a:pt x="0" y="8"/>
                    </a:lnTo>
                    <a:lnTo>
                      <a:pt x="0" y="4"/>
                    </a:lnTo>
                    <a:lnTo>
                      <a:pt x="0" y="4"/>
                    </a:lnTo>
                    <a:lnTo>
                      <a:pt x="0" y="2"/>
                    </a:lnTo>
                    <a:lnTo>
                      <a:pt x="4" y="0"/>
                    </a:lnTo>
                    <a:lnTo>
                      <a:pt x="4" y="0"/>
                    </a:lnTo>
                    <a:lnTo>
                      <a:pt x="6" y="2"/>
                    </a:lnTo>
                    <a:lnTo>
                      <a:pt x="8" y="4"/>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5" name="Freeform 98"/>
              <p:cNvSpPr>
                <a:spLocks/>
              </p:cNvSpPr>
              <p:nvPr/>
            </p:nvSpPr>
            <p:spPr bwMode="auto">
              <a:xfrm>
                <a:off x="2128838" y="5875338"/>
                <a:ext cx="25400" cy="25400"/>
              </a:xfrm>
              <a:custGeom>
                <a:avLst/>
                <a:gdLst>
                  <a:gd name="T0" fmla="*/ 16 w 16"/>
                  <a:gd name="T1" fmla="*/ 8 h 16"/>
                  <a:gd name="T2" fmla="*/ 16 w 16"/>
                  <a:gd name="T3" fmla="*/ 8 h 16"/>
                  <a:gd name="T4" fmla="*/ 16 w 16"/>
                  <a:gd name="T5" fmla="*/ 12 h 16"/>
                  <a:gd name="T6" fmla="*/ 14 w 16"/>
                  <a:gd name="T7" fmla="*/ 14 h 16"/>
                  <a:gd name="T8" fmla="*/ 10 w 16"/>
                  <a:gd name="T9" fmla="*/ 16 h 16"/>
                  <a:gd name="T10" fmla="*/ 8 w 16"/>
                  <a:gd name="T11" fmla="*/ 16 h 16"/>
                  <a:gd name="T12" fmla="*/ 8 w 16"/>
                  <a:gd name="T13" fmla="*/ 16 h 16"/>
                  <a:gd name="T14" fmla="*/ 4 w 16"/>
                  <a:gd name="T15" fmla="*/ 16 h 16"/>
                  <a:gd name="T16" fmla="*/ 2 w 16"/>
                  <a:gd name="T17" fmla="*/ 14 h 16"/>
                  <a:gd name="T18" fmla="*/ 0 w 16"/>
                  <a:gd name="T19" fmla="*/ 12 h 16"/>
                  <a:gd name="T20" fmla="*/ 0 w 16"/>
                  <a:gd name="T21" fmla="*/ 8 h 16"/>
                  <a:gd name="T22" fmla="*/ 0 w 16"/>
                  <a:gd name="T23" fmla="*/ 8 h 16"/>
                  <a:gd name="T24" fmla="*/ 0 w 16"/>
                  <a:gd name="T25" fmla="*/ 6 h 16"/>
                  <a:gd name="T26" fmla="*/ 2 w 16"/>
                  <a:gd name="T27" fmla="*/ 4 h 16"/>
                  <a:gd name="T28" fmla="*/ 4 w 16"/>
                  <a:gd name="T29" fmla="*/ 2 h 16"/>
                  <a:gd name="T30" fmla="*/ 8 w 16"/>
                  <a:gd name="T31" fmla="*/ 0 h 16"/>
                  <a:gd name="T32" fmla="*/ 8 w 16"/>
                  <a:gd name="T33" fmla="*/ 0 h 16"/>
                  <a:gd name="T34" fmla="*/ 10 w 16"/>
                  <a:gd name="T35" fmla="*/ 2 h 16"/>
                  <a:gd name="T36" fmla="*/ 14 w 16"/>
                  <a:gd name="T37" fmla="*/ 4 h 16"/>
                  <a:gd name="T38" fmla="*/ 16 w 16"/>
                  <a:gd name="T39" fmla="*/ 6 h 16"/>
                  <a:gd name="T40" fmla="*/ 16 w 16"/>
                  <a:gd name="T41" fmla="*/ 8 h 16"/>
                  <a:gd name="T42" fmla="*/ 16 w 16"/>
                  <a:gd name="T4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6">
                    <a:moveTo>
                      <a:pt x="16" y="8"/>
                    </a:moveTo>
                    <a:lnTo>
                      <a:pt x="16" y="8"/>
                    </a:lnTo>
                    <a:lnTo>
                      <a:pt x="16" y="12"/>
                    </a:lnTo>
                    <a:lnTo>
                      <a:pt x="14" y="14"/>
                    </a:lnTo>
                    <a:lnTo>
                      <a:pt x="10" y="16"/>
                    </a:lnTo>
                    <a:lnTo>
                      <a:pt x="8" y="16"/>
                    </a:lnTo>
                    <a:lnTo>
                      <a:pt x="8" y="16"/>
                    </a:lnTo>
                    <a:lnTo>
                      <a:pt x="4" y="16"/>
                    </a:lnTo>
                    <a:lnTo>
                      <a:pt x="2" y="14"/>
                    </a:lnTo>
                    <a:lnTo>
                      <a:pt x="0" y="12"/>
                    </a:lnTo>
                    <a:lnTo>
                      <a:pt x="0" y="8"/>
                    </a:lnTo>
                    <a:lnTo>
                      <a:pt x="0" y="8"/>
                    </a:lnTo>
                    <a:lnTo>
                      <a:pt x="0" y="6"/>
                    </a:lnTo>
                    <a:lnTo>
                      <a:pt x="2" y="4"/>
                    </a:lnTo>
                    <a:lnTo>
                      <a:pt x="4" y="2"/>
                    </a:lnTo>
                    <a:lnTo>
                      <a:pt x="8" y="0"/>
                    </a:lnTo>
                    <a:lnTo>
                      <a:pt x="8" y="0"/>
                    </a:lnTo>
                    <a:lnTo>
                      <a:pt x="10" y="2"/>
                    </a:lnTo>
                    <a:lnTo>
                      <a:pt x="14" y="4"/>
                    </a:lnTo>
                    <a:lnTo>
                      <a:pt x="16" y="6"/>
                    </a:lnTo>
                    <a:lnTo>
                      <a:pt x="16" y="8"/>
                    </a:ln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23" name="TextBox 122"/>
          <p:cNvSpPr txBox="1"/>
          <p:nvPr/>
        </p:nvSpPr>
        <p:spPr>
          <a:xfrm>
            <a:off x="4475107" y="1710414"/>
            <a:ext cx="5688632" cy="3554819"/>
          </a:xfrm>
          <a:prstGeom prst="rect">
            <a:avLst/>
          </a:prstGeom>
          <a:noFill/>
        </p:spPr>
        <p:txBody>
          <a:bodyPr wrap="square" rtlCol="0">
            <a:spAutoFit/>
          </a:bodyPr>
          <a:lstStyle/>
          <a:p>
            <a:pPr>
              <a:lnSpc>
                <a:spcPct val="250000"/>
              </a:lnSpc>
            </a:pPr>
            <a:r>
              <a:rPr lang="zh-CN" altLang="en-US" dirty="0">
                <a:solidFill>
                  <a:schemeClr val="tx1">
                    <a:lumMod val="75000"/>
                    <a:lumOff val="25000"/>
                  </a:schemeClr>
                </a:solidFill>
              </a:rPr>
              <a:t>内容具体说明内容具体说明内容具体说明内容具体说明</a:t>
            </a:r>
            <a:endParaRPr lang="en-US" altLang="zh-CN" dirty="0">
              <a:solidFill>
                <a:schemeClr val="tx1">
                  <a:lumMod val="75000"/>
                  <a:lumOff val="25000"/>
                </a:schemeClr>
              </a:solidFill>
            </a:endParaRPr>
          </a:p>
          <a:p>
            <a:pPr>
              <a:lnSpc>
                <a:spcPct val="250000"/>
              </a:lnSpc>
            </a:pPr>
            <a:r>
              <a:rPr lang="zh-CN" altLang="en-US" dirty="0">
                <a:solidFill>
                  <a:schemeClr val="tx1">
                    <a:lumMod val="75000"/>
                    <a:lumOff val="25000"/>
                  </a:schemeClr>
                </a:solidFill>
              </a:rPr>
              <a:t>内容具体说明内容具体说明内容具体说明内容具体说明</a:t>
            </a:r>
            <a:endParaRPr lang="en-US" altLang="zh-CN" dirty="0">
              <a:solidFill>
                <a:schemeClr val="tx1">
                  <a:lumMod val="75000"/>
                  <a:lumOff val="25000"/>
                </a:schemeClr>
              </a:solidFill>
            </a:endParaRPr>
          </a:p>
          <a:p>
            <a:pPr>
              <a:lnSpc>
                <a:spcPct val="250000"/>
              </a:lnSpc>
            </a:pPr>
            <a:r>
              <a:rPr lang="zh-CN" altLang="en-US" dirty="0">
                <a:solidFill>
                  <a:schemeClr val="tx1">
                    <a:lumMod val="75000"/>
                    <a:lumOff val="25000"/>
                  </a:schemeClr>
                </a:solidFill>
              </a:rPr>
              <a:t>内容具体说明内容具体说明内容具体说明内容具体说明</a:t>
            </a:r>
            <a:endParaRPr lang="en-US" altLang="zh-CN" dirty="0">
              <a:solidFill>
                <a:schemeClr val="tx1">
                  <a:lumMod val="75000"/>
                  <a:lumOff val="25000"/>
                </a:schemeClr>
              </a:solidFill>
            </a:endParaRPr>
          </a:p>
          <a:p>
            <a:pPr>
              <a:lnSpc>
                <a:spcPct val="250000"/>
              </a:lnSpc>
            </a:pPr>
            <a:r>
              <a:rPr lang="zh-CN" altLang="en-US" dirty="0">
                <a:solidFill>
                  <a:schemeClr val="tx1">
                    <a:lumMod val="75000"/>
                    <a:lumOff val="25000"/>
                  </a:schemeClr>
                </a:solidFill>
              </a:rPr>
              <a:t>内容具体说明内容具体说明内容具体说明内容具体说明</a:t>
            </a:r>
            <a:endParaRPr lang="en-US" altLang="zh-CN" dirty="0">
              <a:solidFill>
                <a:schemeClr val="tx1">
                  <a:lumMod val="75000"/>
                  <a:lumOff val="25000"/>
                </a:schemeClr>
              </a:solidFill>
            </a:endParaRPr>
          </a:p>
          <a:p>
            <a:pPr>
              <a:lnSpc>
                <a:spcPct val="250000"/>
              </a:lnSpc>
            </a:pPr>
            <a:r>
              <a:rPr lang="zh-CN" altLang="en-US" dirty="0">
                <a:solidFill>
                  <a:schemeClr val="tx1">
                    <a:lumMod val="75000"/>
                    <a:lumOff val="25000"/>
                  </a:schemeClr>
                </a:solidFill>
              </a:rPr>
              <a:t>内容具体说明内容具体说明内容具体说明内容具体说明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73186134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4</a:t>
            </a:r>
            <a:r>
              <a:rPr lang="zh-CN" altLang="en-US" dirty="0" smtClean="0"/>
              <a:t>项内容说明</a:t>
            </a:r>
            <a:endParaRPr lang="zh-CN" altLang="en-US" dirty="0"/>
          </a:p>
        </p:txBody>
      </p:sp>
      <p:grpSp>
        <p:nvGrpSpPr>
          <p:cNvPr id="67" name="组合 66"/>
          <p:cNvGrpSpPr/>
          <p:nvPr/>
        </p:nvGrpSpPr>
        <p:grpSpPr>
          <a:xfrm>
            <a:off x="5231904" y="1486661"/>
            <a:ext cx="4870926" cy="4952975"/>
            <a:chOff x="3275857" y="1013501"/>
            <a:chExt cx="5476032" cy="5568274"/>
          </a:xfrm>
        </p:grpSpPr>
        <p:sp>
          <p:nvSpPr>
            <p:cNvPr id="5" name="AutoShape 3"/>
            <p:cNvSpPr>
              <a:spLocks noChangeAspect="1" noChangeArrowheads="1" noTextEdit="1"/>
            </p:cNvSpPr>
            <p:nvPr/>
          </p:nvSpPr>
          <p:spPr bwMode="auto">
            <a:xfrm>
              <a:off x="3275857" y="1013501"/>
              <a:ext cx="5476032" cy="5568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3275857" y="1013501"/>
              <a:ext cx="2664399" cy="2717616"/>
            </a:xfrm>
            <a:custGeom>
              <a:avLst/>
              <a:gdLst>
                <a:gd name="T0" fmla="*/ 1502 w 1502"/>
                <a:gd name="T1" fmla="*/ 939 h 1532"/>
                <a:gd name="T2" fmla="*/ 1502 w 1502"/>
                <a:gd name="T3" fmla="*/ 0 h 1532"/>
                <a:gd name="T4" fmla="*/ 1502 w 1502"/>
                <a:gd name="T5" fmla="*/ 0 h 1532"/>
                <a:gd name="T6" fmla="*/ 1428 w 1502"/>
                <a:gd name="T7" fmla="*/ 0 h 1532"/>
                <a:gd name="T8" fmla="*/ 1351 w 1502"/>
                <a:gd name="T9" fmla="*/ 5 h 1532"/>
                <a:gd name="T10" fmla="*/ 1277 w 1502"/>
                <a:gd name="T11" fmla="*/ 16 h 1532"/>
                <a:gd name="T12" fmla="*/ 1203 w 1502"/>
                <a:gd name="T13" fmla="*/ 30 h 1532"/>
                <a:gd name="T14" fmla="*/ 1132 w 1502"/>
                <a:gd name="T15" fmla="*/ 47 h 1532"/>
                <a:gd name="T16" fmla="*/ 1060 w 1502"/>
                <a:gd name="T17" fmla="*/ 66 h 1532"/>
                <a:gd name="T18" fmla="*/ 991 w 1502"/>
                <a:gd name="T19" fmla="*/ 91 h 1532"/>
                <a:gd name="T20" fmla="*/ 923 w 1502"/>
                <a:gd name="T21" fmla="*/ 118 h 1532"/>
                <a:gd name="T22" fmla="*/ 857 w 1502"/>
                <a:gd name="T23" fmla="*/ 148 h 1532"/>
                <a:gd name="T24" fmla="*/ 791 w 1502"/>
                <a:gd name="T25" fmla="*/ 184 h 1532"/>
                <a:gd name="T26" fmla="*/ 728 w 1502"/>
                <a:gd name="T27" fmla="*/ 220 h 1532"/>
                <a:gd name="T28" fmla="*/ 667 w 1502"/>
                <a:gd name="T29" fmla="*/ 261 h 1532"/>
                <a:gd name="T30" fmla="*/ 610 w 1502"/>
                <a:gd name="T31" fmla="*/ 302 h 1532"/>
                <a:gd name="T32" fmla="*/ 552 w 1502"/>
                <a:gd name="T33" fmla="*/ 349 h 1532"/>
                <a:gd name="T34" fmla="*/ 497 w 1502"/>
                <a:gd name="T35" fmla="*/ 395 h 1532"/>
                <a:gd name="T36" fmla="*/ 445 w 1502"/>
                <a:gd name="T37" fmla="*/ 448 h 1532"/>
                <a:gd name="T38" fmla="*/ 395 w 1502"/>
                <a:gd name="T39" fmla="*/ 500 h 1532"/>
                <a:gd name="T40" fmla="*/ 349 w 1502"/>
                <a:gd name="T41" fmla="*/ 555 h 1532"/>
                <a:gd name="T42" fmla="*/ 305 w 1502"/>
                <a:gd name="T43" fmla="*/ 612 h 1532"/>
                <a:gd name="T44" fmla="*/ 264 w 1502"/>
                <a:gd name="T45" fmla="*/ 673 h 1532"/>
                <a:gd name="T46" fmla="*/ 222 w 1502"/>
                <a:gd name="T47" fmla="*/ 736 h 1532"/>
                <a:gd name="T48" fmla="*/ 187 w 1502"/>
                <a:gd name="T49" fmla="*/ 799 h 1532"/>
                <a:gd name="T50" fmla="*/ 154 w 1502"/>
                <a:gd name="T51" fmla="*/ 865 h 1532"/>
                <a:gd name="T52" fmla="*/ 124 w 1502"/>
                <a:gd name="T53" fmla="*/ 934 h 1532"/>
                <a:gd name="T54" fmla="*/ 96 w 1502"/>
                <a:gd name="T55" fmla="*/ 1005 h 1532"/>
                <a:gd name="T56" fmla="*/ 71 w 1502"/>
                <a:gd name="T57" fmla="*/ 1077 h 1532"/>
                <a:gd name="T58" fmla="*/ 49 w 1502"/>
                <a:gd name="T59" fmla="*/ 1148 h 1532"/>
                <a:gd name="T60" fmla="*/ 33 w 1502"/>
                <a:gd name="T61" fmla="*/ 1222 h 1532"/>
                <a:gd name="T62" fmla="*/ 19 w 1502"/>
                <a:gd name="T63" fmla="*/ 1299 h 1532"/>
                <a:gd name="T64" fmla="*/ 8 w 1502"/>
                <a:gd name="T65" fmla="*/ 1376 h 1532"/>
                <a:gd name="T66" fmla="*/ 3 w 1502"/>
                <a:gd name="T67" fmla="*/ 1453 h 1532"/>
                <a:gd name="T68" fmla="*/ 0 w 1502"/>
                <a:gd name="T69" fmla="*/ 1532 h 1532"/>
                <a:gd name="T70" fmla="*/ 931 w 1502"/>
                <a:gd name="T71" fmla="*/ 1532 h 1532"/>
                <a:gd name="T72" fmla="*/ 931 w 1502"/>
                <a:gd name="T73" fmla="*/ 1532 h 1532"/>
                <a:gd name="T74" fmla="*/ 939 w 1502"/>
                <a:gd name="T75" fmla="*/ 1475 h 1532"/>
                <a:gd name="T76" fmla="*/ 950 w 1502"/>
                <a:gd name="T77" fmla="*/ 1417 h 1532"/>
                <a:gd name="T78" fmla="*/ 964 w 1502"/>
                <a:gd name="T79" fmla="*/ 1362 h 1532"/>
                <a:gd name="T80" fmla="*/ 986 w 1502"/>
                <a:gd name="T81" fmla="*/ 1310 h 1532"/>
                <a:gd name="T82" fmla="*/ 1011 w 1502"/>
                <a:gd name="T83" fmla="*/ 1258 h 1532"/>
                <a:gd name="T84" fmla="*/ 1041 w 1502"/>
                <a:gd name="T85" fmla="*/ 1211 h 1532"/>
                <a:gd name="T86" fmla="*/ 1074 w 1502"/>
                <a:gd name="T87" fmla="*/ 1167 h 1532"/>
                <a:gd name="T88" fmla="*/ 1110 w 1502"/>
                <a:gd name="T89" fmla="*/ 1123 h 1532"/>
                <a:gd name="T90" fmla="*/ 1148 w 1502"/>
                <a:gd name="T91" fmla="*/ 1088 h 1532"/>
                <a:gd name="T92" fmla="*/ 1192 w 1502"/>
                <a:gd name="T93" fmla="*/ 1052 h 1532"/>
                <a:gd name="T94" fmla="*/ 1239 w 1502"/>
                <a:gd name="T95" fmla="*/ 1022 h 1532"/>
                <a:gd name="T96" fmla="*/ 1288 w 1502"/>
                <a:gd name="T97" fmla="*/ 997 h 1532"/>
                <a:gd name="T98" fmla="*/ 1338 w 1502"/>
                <a:gd name="T99" fmla="*/ 975 h 1532"/>
                <a:gd name="T100" fmla="*/ 1392 w 1502"/>
                <a:gd name="T101" fmla="*/ 958 h 1532"/>
                <a:gd name="T102" fmla="*/ 1447 w 1502"/>
                <a:gd name="T103" fmla="*/ 945 h 1532"/>
                <a:gd name="T104" fmla="*/ 1502 w 1502"/>
                <a:gd name="T105" fmla="*/ 939 h 1532"/>
                <a:gd name="T106" fmla="*/ 1502 w 1502"/>
                <a:gd name="T107" fmla="*/ 939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2" h="1532">
                  <a:moveTo>
                    <a:pt x="1502" y="939"/>
                  </a:moveTo>
                  <a:lnTo>
                    <a:pt x="1502" y="0"/>
                  </a:lnTo>
                  <a:lnTo>
                    <a:pt x="1502" y="0"/>
                  </a:lnTo>
                  <a:lnTo>
                    <a:pt x="1428" y="0"/>
                  </a:lnTo>
                  <a:lnTo>
                    <a:pt x="1351" y="5"/>
                  </a:lnTo>
                  <a:lnTo>
                    <a:pt x="1277" y="16"/>
                  </a:lnTo>
                  <a:lnTo>
                    <a:pt x="1203" y="30"/>
                  </a:lnTo>
                  <a:lnTo>
                    <a:pt x="1132" y="47"/>
                  </a:lnTo>
                  <a:lnTo>
                    <a:pt x="1060" y="66"/>
                  </a:lnTo>
                  <a:lnTo>
                    <a:pt x="991" y="91"/>
                  </a:lnTo>
                  <a:lnTo>
                    <a:pt x="923" y="118"/>
                  </a:lnTo>
                  <a:lnTo>
                    <a:pt x="857" y="148"/>
                  </a:lnTo>
                  <a:lnTo>
                    <a:pt x="791" y="184"/>
                  </a:lnTo>
                  <a:lnTo>
                    <a:pt x="728" y="220"/>
                  </a:lnTo>
                  <a:lnTo>
                    <a:pt x="667" y="261"/>
                  </a:lnTo>
                  <a:lnTo>
                    <a:pt x="610" y="302"/>
                  </a:lnTo>
                  <a:lnTo>
                    <a:pt x="552" y="349"/>
                  </a:lnTo>
                  <a:lnTo>
                    <a:pt x="497" y="395"/>
                  </a:lnTo>
                  <a:lnTo>
                    <a:pt x="445" y="448"/>
                  </a:lnTo>
                  <a:lnTo>
                    <a:pt x="395" y="500"/>
                  </a:lnTo>
                  <a:lnTo>
                    <a:pt x="349" y="555"/>
                  </a:lnTo>
                  <a:lnTo>
                    <a:pt x="305" y="612"/>
                  </a:lnTo>
                  <a:lnTo>
                    <a:pt x="264" y="673"/>
                  </a:lnTo>
                  <a:lnTo>
                    <a:pt x="222" y="736"/>
                  </a:lnTo>
                  <a:lnTo>
                    <a:pt x="187" y="799"/>
                  </a:lnTo>
                  <a:lnTo>
                    <a:pt x="154" y="865"/>
                  </a:lnTo>
                  <a:lnTo>
                    <a:pt x="124" y="934"/>
                  </a:lnTo>
                  <a:lnTo>
                    <a:pt x="96" y="1005"/>
                  </a:lnTo>
                  <a:lnTo>
                    <a:pt x="71" y="1077"/>
                  </a:lnTo>
                  <a:lnTo>
                    <a:pt x="49" y="1148"/>
                  </a:lnTo>
                  <a:lnTo>
                    <a:pt x="33" y="1222"/>
                  </a:lnTo>
                  <a:lnTo>
                    <a:pt x="19" y="1299"/>
                  </a:lnTo>
                  <a:lnTo>
                    <a:pt x="8" y="1376"/>
                  </a:lnTo>
                  <a:lnTo>
                    <a:pt x="3" y="1453"/>
                  </a:lnTo>
                  <a:lnTo>
                    <a:pt x="0" y="1532"/>
                  </a:lnTo>
                  <a:lnTo>
                    <a:pt x="931" y="1532"/>
                  </a:lnTo>
                  <a:lnTo>
                    <a:pt x="931" y="1532"/>
                  </a:lnTo>
                  <a:lnTo>
                    <a:pt x="939" y="1475"/>
                  </a:lnTo>
                  <a:lnTo>
                    <a:pt x="950" y="1417"/>
                  </a:lnTo>
                  <a:lnTo>
                    <a:pt x="964" y="1362"/>
                  </a:lnTo>
                  <a:lnTo>
                    <a:pt x="986" y="1310"/>
                  </a:lnTo>
                  <a:lnTo>
                    <a:pt x="1011" y="1258"/>
                  </a:lnTo>
                  <a:lnTo>
                    <a:pt x="1041" y="1211"/>
                  </a:lnTo>
                  <a:lnTo>
                    <a:pt x="1074" y="1167"/>
                  </a:lnTo>
                  <a:lnTo>
                    <a:pt x="1110" y="1123"/>
                  </a:lnTo>
                  <a:lnTo>
                    <a:pt x="1148" y="1088"/>
                  </a:lnTo>
                  <a:lnTo>
                    <a:pt x="1192" y="1052"/>
                  </a:lnTo>
                  <a:lnTo>
                    <a:pt x="1239" y="1022"/>
                  </a:lnTo>
                  <a:lnTo>
                    <a:pt x="1288" y="997"/>
                  </a:lnTo>
                  <a:lnTo>
                    <a:pt x="1338" y="975"/>
                  </a:lnTo>
                  <a:lnTo>
                    <a:pt x="1392" y="958"/>
                  </a:lnTo>
                  <a:lnTo>
                    <a:pt x="1447" y="945"/>
                  </a:lnTo>
                  <a:lnTo>
                    <a:pt x="1502" y="939"/>
                  </a:lnTo>
                  <a:lnTo>
                    <a:pt x="1502" y="939"/>
                  </a:lnTo>
                  <a:close/>
                </a:path>
              </a:pathLst>
            </a:custGeom>
            <a:solidFill>
              <a:srgbClr val="601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082168" y="3858838"/>
              <a:ext cx="2669721" cy="2722937"/>
            </a:xfrm>
            <a:custGeom>
              <a:avLst/>
              <a:gdLst>
                <a:gd name="T0" fmla="*/ 571 w 1505"/>
                <a:gd name="T1" fmla="*/ 0 h 1535"/>
                <a:gd name="T2" fmla="*/ 571 w 1505"/>
                <a:gd name="T3" fmla="*/ 0 h 1535"/>
                <a:gd name="T4" fmla="*/ 566 w 1505"/>
                <a:gd name="T5" fmla="*/ 60 h 1535"/>
                <a:gd name="T6" fmla="*/ 555 w 1505"/>
                <a:gd name="T7" fmla="*/ 115 h 1535"/>
                <a:gd name="T8" fmla="*/ 538 w 1505"/>
                <a:gd name="T9" fmla="*/ 173 h 1535"/>
                <a:gd name="T10" fmla="*/ 519 w 1505"/>
                <a:gd name="T11" fmla="*/ 225 h 1535"/>
                <a:gd name="T12" fmla="*/ 494 w 1505"/>
                <a:gd name="T13" fmla="*/ 274 h 1535"/>
                <a:gd name="T14" fmla="*/ 464 w 1505"/>
                <a:gd name="T15" fmla="*/ 324 h 1535"/>
                <a:gd name="T16" fmla="*/ 431 w 1505"/>
                <a:gd name="T17" fmla="*/ 368 h 1535"/>
                <a:gd name="T18" fmla="*/ 395 w 1505"/>
                <a:gd name="T19" fmla="*/ 409 h 1535"/>
                <a:gd name="T20" fmla="*/ 354 w 1505"/>
                <a:gd name="T21" fmla="*/ 447 h 1535"/>
                <a:gd name="T22" fmla="*/ 313 w 1505"/>
                <a:gd name="T23" fmla="*/ 480 h 1535"/>
                <a:gd name="T24" fmla="*/ 266 w 1505"/>
                <a:gd name="T25" fmla="*/ 511 h 1535"/>
                <a:gd name="T26" fmla="*/ 217 w 1505"/>
                <a:gd name="T27" fmla="*/ 538 h 1535"/>
                <a:gd name="T28" fmla="*/ 167 w 1505"/>
                <a:gd name="T29" fmla="*/ 560 h 1535"/>
                <a:gd name="T30" fmla="*/ 113 w 1505"/>
                <a:gd name="T31" fmla="*/ 577 h 1535"/>
                <a:gd name="T32" fmla="*/ 58 w 1505"/>
                <a:gd name="T33" fmla="*/ 588 h 1535"/>
                <a:gd name="T34" fmla="*/ 0 w 1505"/>
                <a:gd name="T35" fmla="*/ 596 h 1535"/>
                <a:gd name="T36" fmla="*/ 0 w 1505"/>
                <a:gd name="T37" fmla="*/ 1535 h 1535"/>
                <a:gd name="T38" fmla="*/ 0 w 1505"/>
                <a:gd name="T39" fmla="*/ 1535 h 1535"/>
                <a:gd name="T40" fmla="*/ 77 w 1505"/>
                <a:gd name="T41" fmla="*/ 1532 h 1535"/>
                <a:gd name="T42" fmla="*/ 154 w 1505"/>
                <a:gd name="T43" fmla="*/ 1527 h 1535"/>
                <a:gd name="T44" fmla="*/ 228 w 1505"/>
                <a:gd name="T45" fmla="*/ 1519 h 1535"/>
                <a:gd name="T46" fmla="*/ 302 w 1505"/>
                <a:gd name="T47" fmla="*/ 1505 h 1535"/>
                <a:gd name="T48" fmla="*/ 373 w 1505"/>
                <a:gd name="T49" fmla="*/ 1486 h 1535"/>
                <a:gd name="T50" fmla="*/ 445 w 1505"/>
                <a:gd name="T51" fmla="*/ 1466 h 1535"/>
                <a:gd name="T52" fmla="*/ 514 w 1505"/>
                <a:gd name="T53" fmla="*/ 1442 h 1535"/>
                <a:gd name="T54" fmla="*/ 582 w 1505"/>
                <a:gd name="T55" fmla="*/ 1414 h 1535"/>
                <a:gd name="T56" fmla="*/ 648 w 1505"/>
                <a:gd name="T57" fmla="*/ 1384 h 1535"/>
                <a:gd name="T58" fmla="*/ 714 w 1505"/>
                <a:gd name="T59" fmla="*/ 1351 h 1535"/>
                <a:gd name="T60" fmla="*/ 774 w 1505"/>
                <a:gd name="T61" fmla="*/ 1313 h 1535"/>
                <a:gd name="T62" fmla="*/ 835 w 1505"/>
                <a:gd name="T63" fmla="*/ 1274 h 1535"/>
                <a:gd name="T64" fmla="*/ 895 w 1505"/>
                <a:gd name="T65" fmla="*/ 1230 h 1535"/>
                <a:gd name="T66" fmla="*/ 953 w 1505"/>
                <a:gd name="T67" fmla="*/ 1186 h 1535"/>
                <a:gd name="T68" fmla="*/ 1005 w 1505"/>
                <a:gd name="T69" fmla="*/ 1137 h 1535"/>
                <a:gd name="T70" fmla="*/ 1057 w 1505"/>
                <a:gd name="T71" fmla="*/ 1087 h 1535"/>
                <a:gd name="T72" fmla="*/ 1107 w 1505"/>
                <a:gd name="T73" fmla="*/ 1032 h 1535"/>
                <a:gd name="T74" fmla="*/ 1156 w 1505"/>
                <a:gd name="T75" fmla="*/ 978 h 1535"/>
                <a:gd name="T76" fmla="*/ 1200 w 1505"/>
                <a:gd name="T77" fmla="*/ 920 h 1535"/>
                <a:gd name="T78" fmla="*/ 1241 w 1505"/>
                <a:gd name="T79" fmla="*/ 859 h 1535"/>
                <a:gd name="T80" fmla="*/ 1283 w 1505"/>
                <a:gd name="T81" fmla="*/ 799 h 1535"/>
                <a:gd name="T82" fmla="*/ 1318 w 1505"/>
                <a:gd name="T83" fmla="*/ 733 h 1535"/>
                <a:gd name="T84" fmla="*/ 1351 w 1505"/>
                <a:gd name="T85" fmla="*/ 667 h 1535"/>
                <a:gd name="T86" fmla="*/ 1381 w 1505"/>
                <a:gd name="T87" fmla="*/ 599 h 1535"/>
                <a:gd name="T88" fmla="*/ 1409 w 1505"/>
                <a:gd name="T89" fmla="*/ 530 h 1535"/>
                <a:gd name="T90" fmla="*/ 1434 w 1505"/>
                <a:gd name="T91" fmla="*/ 458 h 1535"/>
                <a:gd name="T92" fmla="*/ 1453 w 1505"/>
                <a:gd name="T93" fmla="*/ 384 h 1535"/>
                <a:gd name="T94" fmla="*/ 1472 w 1505"/>
                <a:gd name="T95" fmla="*/ 310 h 1535"/>
                <a:gd name="T96" fmla="*/ 1486 w 1505"/>
                <a:gd name="T97" fmla="*/ 236 h 1535"/>
                <a:gd name="T98" fmla="*/ 1497 w 1505"/>
                <a:gd name="T99" fmla="*/ 159 h 1535"/>
                <a:gd name="T100" fmla="*/ 1502 w 1505"/>
                <a:gd name="T101" fmla="*/ 79 h 1535"/>
                <a:gd name="T102" fmla="*/ 1505 w 1505"/>
                <a:gd name="T103" fmla="*/ 0 h 1535"/>
                <a:gd name="T104" fmla="*/ 571 w 1505"/>
                <a:gd name="T105" fmla="*/ 0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5" h="1535">
                  <a:moveTo>
                    <a:pt x="571" y="0"/>
                  </a:moveTo>
                  <a:lnTo>
                    <a:pt x="571" y="0"/>
                  </a:lnTo>
                  <a:lnTo>
                    <a:pt x="566" y="60"/>
                  </a:lnTo>
                  <a:lnTo>
                    <a:pt x="555" y="115"/>
                  </a:lnTo>
                  <a:lnTo>
                    <a:pt x="538" y="173"/>
                  </a:lnTo>
                  <a:lnTo>
                    <a:pt x="519" y="225"/>
                  </a:lnTo>
                  <a:lnTo>
                    <a:pt x="494" y="274"/>
                  </a:lnTo>
                  <a:lnTo>
                    <a:pt x="464" y="324"/>
                  </a:lnTo>
                  <a:lnTo>
                    <a:pt x="431" y="368"/>
                  </a:lnTo>
                  <a:lnTo>
                    <a:pt x="395" y="409"/>
                  </a:lnTo>
                  <a:lnTo>
                    <a:pt x="354" y="447"/>
                  </a:lnTo>
                  <a:lnTo>
                    <a:pt x="313" y="480"/>
                  </a:lnTo>
                  <a:lnTo>
                    <a:pt x="266" y="511"/>
                  </a:lnTo>
                  <a:lnTo>
                    <a:pt x="217" y="538"/>
                  </a:lnTo>
                  <a:lnTo>
                    <a:pt x="167" y="560"/>
                  </a:lnTo>
                  <a:lnTo>
                    <a:pt x="113" y="577"/>
                  </a:lnTo>
                  <a:lnTo>
                    <a:pt x="58" y="588"/>
                  </a:lnTo>
                  <a:lnTo>
                    <a:pt x="0" y="596"/>
                  </a:lnTo>
                  <a:lnTo>
                    <a:pt x="0" y="1535"/>
                  </a:lnTo>
                  <a:lnTo>
                    <a:pt x="0" y="1535"/>
                  </a:lnTo>
                  <a:lnTo>
                    <a:pt x="77" y="1532"/>
                  </a:lnTo>
                  <a:lnTo>
                    <a:pt x="154" y="1527"/>
                  </a:lnTo>
                  <a:lnTo>
                    <a:pt x="228" y="1519"/>
                  </a:lnTo>
                  <a:lnTo>
                    <a:pt x="302" y="1505"/>
                  </a:lnTo>
                  <a:lnTo>
                    <a:pt x="373" y="1486"/>
                  </a:lnTo>
                  <a:lnTo>
                    <a:pt x="445" y="1466"/>
                  </a:lnTo>
                  <a:lnTo>
                    <a:pt x="514" y="1442"/>
                  </a:lnTo>
                  <a:lnTo>
                    <a:pt x="582" y="1414"/>
                  </a:lnTo>
                  <a:lnTo>
                    <a:pt x="648" y="1384"/>
                  </a:lnTo>
                  <a:lnTo>
                    <a:pt x="714" y="1351"/>
                  </a:lnTo>
                  <a:lnTo>
                    <a:pt x="774" y="1313"/>
                  </a:lnTo>
                  <a:lnTo>
                    <a:pt x="835" y="1274"/>
                  </a:lnTo>
                  <a:lnTo>
                    <a:pt x="895" y="1230"/>
                  </a:lnTo>
                  <a:lnTo>
                    <a:pt x="953" y="1186"/>
                  </a:lnTo>
                  <a:lnTo>
                    <a:pt x="1005" y="1137"/>
                  </a:lnTo>
                  <a:lnTo>
                    <a:pt x="1057" y="1087"/>
                  </a:lnTo>
                  <a:lnTo>
                    <a:pt x="1107" y="1032"/>
                  </a:lnTo>
                  <a:lnTo>
                    <a:pt x="1156" y="978"/>
                  </a:lnTo>
                  <a:lnTo>
                    <a:pt x="1200" y="920"/>
                  </a:lnTo>
                  <a:lnTo>
                    <a:pt x="1241" y="859"/>
                  </a:lnTo>
                  <a:lnTo>
                    <a:pt x="1283" y="799"/>
                  </a:lnTo>
                  <a:lnTo>
                    <a:pt x="1318" y="733"/>
                  </a:lnTo>
                  <a:lnTo>
                    <a:pt x="1351" y="667"/>
                  </a:lnTo>
                  <a:lnTo>
                    <a:pt x="1381" y="599"/>
                  </a:lnTo>
                  <a:lnTo>
                    <a:pt x="1409" y="530"/>
                  </a:lnTo>
                  <a:lnTo>
                    <a:pt x="1434" y="458"/>
                  </a:lnTo>
                  <a:lnTo>
                    <a:pt x="1453" y="384"/>
                  </a:lnTo>
                  <a:lnTo>
                    <a:pt x="1472" y="310"/>
                  </a:lnTo>
                  <a:lnTo>
                    <a:pt x="1486" y="236"/>
                  </a:lnTo>
                  <a:lnTo>
                    <a:pt x="1497" y="159"/>
                  </a:lnTo>
                  <a:lnTo>
                    <a:pt x="1502" y="79"/>
                  </a:lnTo>
                  <a:lnTo>
                    <a:pt x="1505" y="0"/>
                  </a:lnTo>
                  <a:lnTo>
                    <a:pt x="571" y="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3275857" y="3858838"/>
              <a:ext cx="2664399" cy="2722937"/>
            </a:xfrm>
            <a:custGeom>
              <a:avLst/>
              <a:gdLst>
                <a:gd name="T0" fmla="*/ 931 w 1502"/>
                <a:gd name="T1" fmla="*/ 0 h 1535"/>
                <a:gd name="T2" fmla="*/ 0 w 1502"/>
                <a:gd name="T3" fmla="*/ 0 h 1535"/>
                <a:gd name="T4" fmla="*/ 0 w 1502"/>
                <a:gd name="T5" fmla="*/ 0 h 1535"/>
                <a:gd name="T6" fmla="*/ 3 w 1502"/>
                <a:gd name="T7" fmla="*/ 79 h 1535"/>
                <a:gd name="T8" fmla="*/ 8 w 1502"/>
                <a:gd name="T9" fmla="*/ 159 h 1535"/>
                <a:gd name="T10" fmla="*/ 19 w 1502"/>
                <a:gd name="T11" fmla="*/ 236 h 1535"/>
                <a:gd name="T12" fmla="*/ 33 w 1502"/>
                <a:gd name="T13" fmla="*/ 310 h 1535"/>
                <a:gd name="T14" fmla="*/ 49 w 1502"/>
                <a:gd name="T15" fmla="*/ 384 h 1535"/>
                <a:gd name="T16" fmla="*/ 71 w 1502"/>
                <a:gd name="T17" fmla="*/ 458 h 1535"/>
                <a:gd name="T18" fmla="*/ 96 w 1502"/>
                <a:gd name="T19" fmla="*/ 530 h 1535"/>
                <a:gd name="T20" fmla="*/ 124 w 1502"/>
                <a:gd name="T21" fmla="*/ 599 h 1535"/>
                <a:gd name="T22" fmla="*/ 154 w 1502"/>
                <a:gd name="T23" fmla="*/ 667 h 1535"/>
                <a:gd name="T24" fmla="*/ 187 w 1502"/>
                <a:gd name="T25" fmla="*/ 733 h 1535"/>
                <a:gd name="T26" fmla="*/ 222 w 1502"/>
                <a:gd name="T27" fmla="*/ 799 h 1535"/>
                <a:gd name="T28" fmla="*/ 264 w 1502"/>
                <a:gd name="T29" fmla="*/ 859 h 1535"/>
                <a:gd name="T30" fmla="*/ 305 w 1502"/>
                <a:gd name="T31" fmla="*/ 920 h 1535"/>
                <a:gd name="T32" fmla="*/ 349 w 1502"/>
                <a:gd name="T33" fmla="*/ 978 h 1535"/>
                <a:gd name="T34" fmla="*/ 395 w 1502"/>
                <a:gd name="T35" fmla="*/ 1032 h 1535"/>
                <a:gd name="T36" fmla="*/ 445 w 1502"/>
                <a:gd name="T37" fmla="*/ 1087 h 1535"/>
                <a:gd name="T38" fmla="*/ 497 w 1502"/>
                <a:gd name="T39" fmla="*/ 1137 h 1535"/>
                <a:gd name="T40" fmla="*/ 552 w 1502"/>
                <a:gd name="T41" fmla="*/ 1186 h 1535"/>
                <a:gd name="T42" fmla="*/ 610 w 1502"/>
                <a:gd name="T43" fmla="*/ 1230 h 1535"/>
                <a:gd name="T44" fmla="*/ 667 w 1502"/>
                <a:gd name="T45" fmla="*/ 1274 h 1535"/>
                <a:gd name="T46" fmla="*/ 728 w 1502"/>
                <a:gd name="T47" fmla="*/ 1313 h 1535"/>
                <a:gd name="T48" fmla="*/ 791 w 1502"/>
                <a:gd name="T49" fmla="*/ 1351 h 1535"/>
                <a:gd name="T50" fmla="*/ 857 w 1502"/>
                <a:gd name="T51" fmla="*/ 1384 h 1535"/>
                <a:gd name="T52" fmla="*/ 923 w 1502"/>
                <a:gd name="T53" fmla="*/ 1414 h 1535"/>
                <a:gd name="T54" fmla="*/ 991 w 1502"/>
                <a:gd name="T55" fmla="*/ 1442 h 1535"/>
                <a:gd name="T56" fmla="*/ 1060 w 1502"/>
                <a:gd name="T57" fmla="*/ 1466 h 1535"/>
                <a:gd name="T58" fmla="*/ 1132 w 1502"/>
                <a:gd name="T59" fmla="*/ 1486 h 1535"/>
                <a:gd name="T60" fmla="*/ 1203 w 1502"/>
                <a:gd name="T61" fmla="*/ 1505 h 1535"/>
                <a:gd name="T62" fmla="*/ 1277 w 1502"/>
                <a:gd name="T63" fmla="*/ 1519 h 1535"/>
                <a:gd name="T64" fmla="*/ 1351 w 1502"/>
                <a:gd name="T65" fmla="*/ 1527 h 1535"/>
                <a:gd name="T66" fmla="*/ 1428 w 1502"/>
                <a:gd name="T67" fmla="*/ 1532 h 1535"/>
                <a:gd name="T68" fmla="*/ 1502 w 1502"/>
                <a:gd name="T69" fmla="*/ 1535 h 1535"/>
                <a:gd name="T70" fmla="*/ 1502 w 1502"/>
                <a:gd name="T71" fmla="*/ 596 h 1535"/>
                <a:gd name="T72" fmla="*/ 1502 w 1502"/>
                <a:gd name="T73" fmla="*/ 596 h 1535"/>
                <a:gd name="T74" fmla="*/ 1447 w 1502"/>
                <a:gd name="T75" fmla="*/ 588 h 1535"/>
                <a:gd name="T76" fmla="*/ 1392 w 1502"/>
                <a:gd name="T77" fmla="*/ 577 h 1535"/>
                <a:gd name="T78" fmla="*/ 1338 w 1502"/>
                <a:gd name="T79" fmla="*/ 560 h 1535"/>
                <a:gd name="T80" fmla="*/ 1288 w 1502"/>
                <a:gd name="T81" fmla="*/ 538 h 1535"/>
                <a:gd name="T82" fmla="*/ 1239 w 1502"/>
                <a:gd name="T83" fmla="*/ 511 h 1535"/>
                <a:gd name="T84" fmla="*/ 1192 w 1502"/>
                <a:gd name="T85" fmla="*/ 480 h 1535"/>
                <a:gd name="T86" fmla="*/ 1148 w 1502"/>
                <a:gd name="T87" fmla="*/ 447 h 1535"/>
                <a:gd name="T88" fmla="*/ 1110 w 1502"/>
                <a:gd name="T89" fmla="*/ 409 h 1535"/>
                <a:gd name="T90" fmla="*/ 1074 w 1502"/>
                <a:gd name="T91" fmla="*/ 368 h 1535"/>
                <a:gd name="T92" fmla="*/ 1041 w 1502"/>
                <a:gd name="T93" fmla="*/ 324 h 1535"/>
                <a:gd name="T94" fmla="*/ 1011 w 1502"/>
                <a:gd name="T95" fmla="*/ 274 h 1535"/>
                <a:gd name="T96" fmla="*/ 986 w 1502"/>
                <a:gd name="T97" fmla="*/ 225 h 1535"/>
                <a:gd name="T98" fmla="*/ 964 w 1502"/>
                <a:gd name="T99" fmla="*/ 173 h 1535"/>
                <a:gd name="T100" fmla="*/ 950 w 1502"/>
                <a:gd name="T101" fmla="*/ 115 h 1535"/>
                <a:gd name="T102" fmla="*/ 939 w 1502"/>
                <a:gd name="T103" fmla="*/ 60 h 1535"/>
                <a:gd name="T104" fmla="*/ 931 w 1502"/>
                <a:gd name="T105" fmla="*/ 0 h 1535"/>
                <a:gd name="T106" fmla="*/ 931 w 1502"/>
                <a:gd name="T107" fmla="*/ 0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2" h="1535">
                  <a:moveTo>
                    <a:pt x="931" y="0"/>
                  </a:moveTo>
                  <a:lnTo>
                    <a:pt x="0" y="0"/>
                  </a:lnTo>
                  <a:lnTo>
                    <a:pt x="0" y="0"/>
                  </a:lnTo>
                  <a:lnTo>
                    <a:pt x="3" y="79"/>
                  </a:lnTo>
                  <a:lnTo>
                    <a:pt x="8" y="159"/>
                  </a:lnTo>
                  <a:lnTo>
                    <a:pt x="19" y="236"/>
                  </a:lnTo>
                  <a:lnTo>
                    <a:pt x="33" y="310"/>
                  </a:lnTo>
                  <a:lnTo>
                    <a:pt x="49" y="384"/>
                  </a:lnTo>
                  <a:lnTo>
                    <a:pt x="71" y="458"/>
                  </a:lnTo>
                  <a:lnTo>
                    <a:pt x="96" y="530"/>
                  </a:lnTo>
                  <a:lnTo>
                    <a:pt x="124" y="599"/>
                  </a:lnTo>
                  <a:lnTo>
                    <a:pt x="154" y="667"/>
                  </a:lnTo>
                  <a:lnTo>
                    <a:pt x="187" y="733"/>
                  </a:lnTo>
                  <a:lnTo>
                    <a:pt x="222" y="799"/>
                  </a:lnTo>
                  <a:lnTo>
                    <a:pt x="264" y="859"/>
                  </a:lnTo>
                  <a:lnTo>
                    <a:pt x="305" y="920"/>
                  </a:lnTo>
                  <a:lnTo>
                    <a:pt x="349" y="978"/>
                  </a:lnTo>
                  <a:lnTo>
                    <a:pt x="395" y="1032"/>
                  </a:lnTo>
                  <a:lnTo>
                    <a:pt x="445" y="1087"/>
                  </a:lnTo>
                  <a:lnTo>
                    <a:pt x="497" y="1137"/>
                  </a:lnTo>
                  <a:lnTo>
                    <a:pt x="552" y="1186"/>
                  </a:lnTo>
                  <a:lnTo>
                    <a:pt x="610" y="1230"/>
                  </a:lnTo>
                  <a:lnTo>
                    <a:pt x="667" y="1274"/>
                  </a:lnTo>
                  <a:lnTo>
                    <a:pt x="728" y="1313"/>
                  </a:lnTo>
                  <a:lnTo>
                    <a:pt x="791" y="1351"/>
                  </a:lnTo>
                  <a:lnTo>
                    <a:pt x="857" y="1384"/>
                  </a:lnTo>
                  <a:lnTo>
                    <a:pt x="923" y="1414"/>
                  </a:lnTo>
                  <a:lnTo>
                    <a:pt x="991" y="1442"/>
                  </a:lnTo>
                  <a:lnTo>
                    <a:pt x="1060" y="1466"/>
                  </a:lnTo>
                  <a:lnTo>
                    <a:pt x="1132" y="1486"/>
                  </a:lnTo>
                  <a:lnTo>
                    <a:pt x="1203" y="1505"/>
                  </a:lnTo>
                  <a:lnTo>
                    <a:pt x="1277" y="1519"/>
                  </a:lnTo>
                  <a:lnTo>
                    <a:pt x="1351" y="1527"/>
                  </a:lnTo>
                  <a:lnTo>
                    <a:pt x="1428" y="1532"/>
                  </a:lnTo>
                  <a:lnTo>
                    <a:pt x="1502" y="1535"/>
                  </a:lnTo>
                  <a:lnTo>
                    <a:pt x="1502" y="596"/>
                  </a:lnTo>
                  <a:lnTo>
                    <a:pt x="1502" y="596"/>
                  </a:lnTo>
                  <a:lnTo>
                    <a:pt x="1447" y="588"/>
                  </a:lnTo>
                  <a:lnTo>
                    <a:pt x="1392" y="577"/>
                  </a:lnTo>
                  <a:lnTo>
                    <a:pt x="1338" y="560"/>
                  </a:lnTo>
                  <a:lnTo>
                    <a:pt x="1288" y="538"/>
                  </a:lnTo>
                  <a:lnTo>
                    <a:pt x="1239" y="511"/>
                  </a:lnTo>
                  <a:lnTo>
                    <a:pt x="1192" y="480"/>
                  </a:lnTo>
                  <a:lnTo>
                    <a:pt x="1148" y="447"/>
                  </a:lnTo>
                  <a:lnTo>
                    <a:pt x="1110" y="409"/>
                  </a:lnTo>
                  <a:lnTo>
                    <a:pt x="1074" y="368"/>
                  </a:lnTo>
                  <a:lnTo>
                    <a:pt x="1041" y="324"/>
                  </a:lnTo>
                  <a:lnTo>
                    <a:pt x="1011" y="274"/>
                  </a:lnTo>
                  <a:lnTo>
                    <a:pt x="986" y="225"/>
                  </a:lnTo>
                  <a:lnTo>
                    <a:pt x="964" y="173"/>
                  </a:lnTo>
                  <a:lnTo>
                    <a:pt x="950" y="115"/>
                  </a:lnTo>
                  <a:lnTo>
                    <a:pt x="939" y="60"/>
                  </a:lnTo>
                  <a:lnTo>
                    <a:pt x="931" y="0"/>
                  </a:lnTo>
                  <a:lnTo>
                    <a:pt x="931" y="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6082168" y="1013501"/>
              <a:ext cx="2669721" cy="2717616"/>
            </a:xfrm>
            <a:custGeom>
              <a:avLst/>
              <a:gdLst>
                <a:gd name="T0" fmla="*/ 571 w 1505"/>
                <a:gd name="T1" fmla="*/ 1532 h 1532"/>
                <a:gd name="T2" fmla="*/ 1505 w 1505"/>
                <a:gd name="T3" fmla="*/ 1532 h 1532"/>
                <a:gd name="T4" fmla="*/ 1505 w 1505"/>
                <a:gd name="T5" fmla="*/ 1532 h 1532"/>
                <a:gd name="T6" fmla="*/ 1502 w 1505"/>
                <a:gd name="T7" fmla="*/ 1453 h 1532"/>
                <a:gd name="T8" fmla="*/ 1497 w 1505"/>
                <a:gd name="T9" fmla="*/ 1376 h 1532"/>
                <a:gd name="T10" fmla="*/ 1486 w 1505"/>
                <a:gd name="T11" fmla="*/ 1299 h 1532"/>
                <a:gd name="T12" fmla="*/ 1472 w 1505"/>
                <a:gd name="T13" fmla="*/ 1222 h 1532"/>
                <a:gd name="T14" fmla="*/ 1453 w 1505"/>
                <a:gd name="T15" fmla="*/ 1148 h 1532"/>
                <a:gd name="T16" fmla="*/ 1434 w 1505"/>
                <a:gd name="T17" fmla="*/ 1077 h 1532"/>
                <a:gd name="T18" fmla="*/ 1409 w 1505"/>
                <a:gd name="T19" fmla="*/ 1005 h 1532"/>
                <a:gd name="T20" fmla="*/ 1381 w 1505"/>
                <a:gd name="T21" fmla="*/ 934 h 1532"/>
                <a:gd name="T22" fmla="*/ 1351 w 1505"/>
                <a:gd name="T23" fmla="*/ 865 h 1532"/>
                <a:gd name="T24" fmla="*/ 1318 w 1505"/>
                <a:gd name="T25" fmla="*/ 799 h 1532"/>
                <a:gd name="T26" fmla="*/ 1283 w 1505"/>
                <a:gd name="T27" fmla="*/ 736 h 1532"/>
                <a:gd name="T28" fmla="*/ 1241 w 1505"/>
                <a:gd name="T29" fmla="*/ 673 h 1532"/>
                <a:gd name="T30" fmla="*/ 1200 w 1505"/>
                <a:gd name="T31" fmla="*/ 612 h 1532"/>
                <a:gd name="T32" fmla="*/ 1156 w 1505"/>
                <a:gd name="T33" fmla="*/ 555 h 1532"/>
                <a:gd name="T34" fmla="*/ 1107 w 1505"/>
                <a:gd name="T35" fmla="*/ 500 h 1532"/>
                <a:gd name="T36" fmla="*/ 1057 w 1505"/>
                <a:gd name="T37" fmla="*/ 448 h 1532"/>
                <a:gd name="T38" fmla="*/ 1005 w 1505"/>
                <a:gd name="T39" fmla="*/ 395 h 1532"/>
                <a:gd name="T40" fmla="*/ 953 w 1505"/>
                <a:gd name="T41" fmla="*/ 349 h 1532"/>
                <a:gd name="T42" fmla="*/ 895 w 1505"/>
                <a:gd name="T43" fmla="*/ 302 h 1532"/>
                <a:gd name="T44" fmla="*/ 835 w 1505"/>
                <a:gd name="T45" fmla="*/ 261 h 1532"/>
                <a:gd name="T46" fmla="*/ 774 w 1505"/>
                <a:gd name="T47" fmla="*/ 220 h 1532"/>
                <a:gd name="T48" fmla="*/ 714 w 1505"/>
                <a:gd name="T49" fmla="*/ 184 h 1532"/>
                <a:gd name="T50" fmla="*/ 648 w 1505"/>
                <a:gd name="T51" fmla="*/ 148 h 1532"/>
                <a:gd name="T52" fmla="*/ 582 w 1505"/>
                <a:gd name="T53" fmla="*/ 118 h 1532"/>
                <a:gd name="T54" fmla="*/ 514 w 1505"/>
                <a:gd name="T55" fmla="*/ 91 h 1532"/>
                <a:gd name="T56" fmla="*/ 445 w 1505"/>
                <a:gd name="T57" fmla="*/ 66 h 1532"/>
                <a:gd name="T58" fmla="*/ 373 w 1505"/>
                <a:gd name="T59" fmla="*/ 47 h 1532"/>
                <a:gd name="T60" fmla="*/ 302 w 1505"/>
                <a:gd name="T61" fmla="*/ 30 h 1532"/>
                <a:gd name="T62" fmla="*/ 228 w 1505"/>
                <a:gd name="T63" fmla="*/ 16 h 1532"/>
                <a:gd name="T64" fmla="*/ 154 w 1505"/>
                <a:gd name="T65" fmla="*/ 5 h 1532"/>
                <a:gd name="T66" fmla="*/ 77 w 1505"/>
                <a:gd name="T67" fmla="*/ 0 h 1532"/>
                <a:gd name="T68" fmla="*/ 0 w 1505"/>
                <a:gd name="T69" fmla="*/ 0 h 1532"/>
                <a:gd name="T70" fmla="*/ 0 w 1505"/>
                <a:gd name="T71" fmla="*/ 939 h 1532"/>
                <a:gd name="T72" fmla="*/ 0 w 1505"/>
                <a:gd name="T73" fmla="*/ 939 h 1532"/>
                <a:gd name="T74" fmla="*/ 58 w 1505"/>
                <a:gd name="T75" fmla="*/ 945 h 1532"/>
                <a:gd name="T76" fmla="*/ 113 w 1505"/>
                <a:gd name="T77" fmla="*/ 958 h 1532"/>
                <a:gd name="T78" fmla="*/ 167 w 1505"/>
                <a:gd name="T79" fmla="*/ 975 h 1532"/>
                <a:gd name="T80" fmla="*/ 217 w 1505"/>
                <a:gd name="T81" fmla="*/ 997 h 1532"/>
                <a:gd name="T82" fmla="*/ 266 w 1505"/>
                <a:gd name="T83" fmla="*/ 1022 h 1532"/>
                <a:gd name="T84" fmla="*/ 313 w 1505"/>
                <a:gd name="T85" fmla="*/ 1052 h 1532"/>
                <a:gd name="T86" fmla="*/ 354 w 1505"/>
                <a:gd name="T87" fmla="*/ 1088 h 1532"/>
                <a:gd name="T88" fmla="*/ 395 w 1505"/>
                <a:gd name="T89" fmla="*/ 1123 h 1532"/>
                <a:gd name="T90" fmla="*/ 431 w 1505"/>
                <a:gd name="T91" fmla="*/ 1167 h 1532"/>
                <a:gd name="T92" fmla="*/ 464 w 1505"/>
                <a:gd name="T93" fmla="*/ 1211 h 1532"/>
                <a:gd name="T94" fmla="*/ 494 w 1505"/>
                <a:gd name="T95" fmla="*/ 1258 h 1532"/>
                <a:gd name="T96" fmla="*/ 519 w 1505"/>
                <a:gd name="T97" fmla="*/ 1310 h 1532"/>
                <a:gd name="T98" fmla="*/ 538 w 1505"/>
                <a:gd name="T99" fmla="*/ 1362 h 1532"/>
                <a:gd name="T100" fmla="*/ 555 w 1505"/>
                <a:gd name="T101" fmla="*/ 1417 h 1532"/>
                <a:gd name="T102" fmla="*/ 566 w 1505"/>
                <a:gd name="T103" fmla="*/ 1475 h 1532"/>
                <a:gd name="T104" fmla="*/ 571 w 1505"/>
                <a:gd name="T105" fmla="*/ 1532 h 1532"/>
                <a:gd name="T106" fmla="*/ 571 w 1505"/>
                <a:gd name="T107" fmla="*/ 1532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5" h="1532">
                  <a:moveTo>
                    <a:pt x="571" y="1532"/>
                  </a:moveTo>
                  <a:lnTo>
                    <a:pt x="1505" y="1532"/>
                  </a:lnTo>
                  <a:lnTo>
                    <a:pt x="1505" y="1532"/>
                  </a:lnTo>
                  <a:lnTo>
                    <a:pt x="1502" y="1453"/>
                  </a:lnTo>
                  <a:lnTo>
                    <a:pt x="1497" y="1376"/>
                  </a:lnTo>
                  <a:lnTo>
                    <a:pt x="1486" y="1299"/>
                  </a:lnTo>
                  <a:lnTo>
                    <a:pt x="1472" y="1222"/>
                  </a:lnTo>
                  <a:lnTo>
                    <a:pt x="1453" y="1148"/>
                  </a:lnTo>
                  <a:lnTo>
                    <a:pt x="1434" y="1077"/>
                  </a:lnTo>
                  <a:lnTo>
                    <a:pt x="1409" y="1005"/>
                  </a:lnTo>
                  <a:lnTo>
                    <a:pt x="1381" y="934"/>
                  </a:lnTo>
                  <a:lnTo>
                    <a:pt x="1351" y="865"/>
                  </a:lnTo>
                  <a:lnTo>
                    <a:pt x="1318" y="799"/>
                  </a:lnTo>
                  <a:lnTo>
                    <a:pt x="1283" y="736"/>
                  </a:lnTo>
                  <a:lnTo>
                    <a:pt x="1241" y="673"/>
                  </a:lnTo>
                  <a:lnTo>
                    <a:pt x="1200" y="612"/>
                  </a:lnTo>
                  <a:lnTo>
                    <a:pt x="1156" y="555"/>
                  </a:lnTo>
                  <a:lnTo>
                    <a:pt x="1107" y="500"/>
                  </a:lnTo>
                  <a:lnTo>
                    <a:pt x="1057" y="448"/>
                  </a:lnTo>
                  <a:lnTo>
                    <a:pt x="1005" y="395"/>
                  </a:lnTo>
                  <a:lnTo>
                    <a:pt x="953" y="349"/>
                  </a:lnTo>
                  <a:lnTo>
                    <a:pt x="895" y="302"/>
                  </a:lnTo>
                  <a:lnTo>
                    <a:pt x="835" y="261"/>
                  </a:lnTo>
                  <a:lnTo>
                    <a:pt x="774" y="220"/>
                  </a:lnTo>
                  <a:lnTo>
                    <a:pt x="714" y="184"/>
                  </a:lnTo>
                  <a:lnTo>
                    <a:pt x="648" y="148"/>
                  </a:lnTo>
                  <a:lnTo>
                    <a:pt x="582" y="118"/>
                  </a:lnTo>
                  <a:lnTo>
                    <a:pt x="514" y="91"/>
                  </a:lnTo>
                  <a:lnTo>
                    <a:pt x="445" y="66"/>
                  </a:lnTo>
                  <a:lnTo>
                    <a:pt x="373" y="47"/>
                  </a:lnTo>
                  <a:lnTo>
                    <a:pt x="302" y="30"/>
                  </a:lnTo>
                  <a:lnTo>
                    <a:pt x="228" y="16"/>
                  </a:lnTo>
                  <a:lnTo>
                    <a:pt x="154" y="5"/>
                  </a:lnTo>
                  <a:lnTo>
                    <a:pt x="77" y="0"/>
                  </a:lnTo>
                  <a:lnTo>
                    <a:pt x="0" y="0"/>
                  </a:lnTo>
                  <a:lnTo>
                    <a:pt x="0" y="939"/>
                  </a:lnTo>
                  <a:lnTo>
                    <a:pt x="0" y="939"/>
                  </a:lnTo>
                  <a:lnTo>
                    <a:pt x="58" y="945"/>
                  </a:lnTo>
                  <a:lnTo>
                    <a:pt x="113" y="958"/>
                  </a:lnTo>
                  <a:lnTo>
                    <a:pt x="167" y="975"/>
                  </a:lnTo>
                  <a:lnTo>
                    <a:pt x="217" y="997"/>
                  </a:lnTo>
                  <a:lnTo>
                    <a:pt x="266" y="1022"/>
                  </a:lnTo>
                  <a:lnTo>
                    <a:pt x="313" y="1052"/>
                  </a:lnTo>
                  <a:lnTo>
                    <a:pt x="354" y="1088"/>
                  </a:lnTo>
                  <a:lnTo>
                    <a:pt x="395" y="1123"/>
                  </a:lnTo>
                  <a:lnTo>
                    <a:pt x="431" y="1167"/>
                  </a:lnTo>
                  <a:lnTo>
                    <a:pt x="464" y="1211"/>
                  </a:lnTo>
                  <a:lnTo>
                    <a:pt x="494" y="1258"/>
                  </a:lnTo>
                  <a:lnTo>
                    <a:pt x="519" y="1310"/>
                  </a:lnTo>
                  <a:lnTo>
                    <a:pt x="538" y="1362"/>
                  </a:lnTo>
                  <a:lnTo>
                    <a:pt x="555" y="1417"/>
                  </a:lnTo>
                  <a:lnTo>
                    <a:pt x="566" y="1475"/>
                  </a:lnTo>
                  <a:lnTo>
                    <a:pt x="571" y="1532"/>
                  </a:lnTo>
                  <a:lnTo>
                    <a:pt x="571" y="1532"/>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058628" y="2810462"/>
              <a:ext cx="1910492" cy="1969030"/>
            </a:xfrm>
            <a:custGeom>
              <a:avLst/>
              <a:gdLst>
                <a:gd name="T0" fmla="*/ 1077 w 1077"/>
                <a:gd name="T1" fmla="*/ 555 h 1110"/>
                <a:gd name="T2" fmla="*/ 1066 w 1077"/>
                <a:gd name="T3" fmla="*/ 668 h 1110"/>
                <a:gd name="T4" fmla="*/ 1033 w 1077"/>
                <a:gd name="T5" fmla="*/ 772 h 1110"/>
                <a:gd name="T6" fmla="*/ 983 w 1077"/>
                <a:gd name="T7" fmla="*/ 865 h 1110"/>
                <a:gd name="T8" fmla="*/ 918 w 1077"/>
                <a:gd name="T9" fmla="*/ 948 h 1110"/>
                <a:gd name="T10" fmla="*/ 838 w 1077"/>
                <a:gd name="T11" fmla="*/ 1017 h 1110"/>
                <a:gd name="T12" fmla="*/ 747 w 1077"/>
                <a:gd name="T13" fmla="*/ 1066 h 1110"/>
                <a:gd name="T14" fmla="*/ 646 w 1077"/>
                <a:gd name="T15" fmla="*/ 1099 h 1110"/>
                <a:gd name="T16" fmla="*/ 539 w 1077"/>
                <a:gd name="T17" fmla="*/ 1110 h 1110"/>
                <a:gd name="T18" fmla="*/ 484 w 1077"/>
                <a:gd name="T19" fmla="*/ 1107 h 1110"/>
                <a:gd name="T20" fmla="*/ 379 w 1077"/>
                <a:gd name="T21" fmla="*/ 1085 h 1110"/>
                <a:gd name="T22" fmla="*/ 283 w 1077"/>
                <a:gd name="T23" fmla="*/ 1044 h 1110"/>
                <a:gd name="T24" fmla="*/ 195 w 1077"/>
                <a:gd name="T25" fmla="*/ 984 h 1110"/>
                <a:gd name="T26" fmla="*/ 124 w 1077"/>
                <a:gd name="T27" fmla="*/ 909 h 1110"/>
                <a:gd name="T28" fmla="*/ 66 w 1077"/>
                <a:gd name="T29" fmla="*/ 819 h 1110"/>
                <a:gd name="T30" fmla="*/ 25 w 1077"/>
                <a:gd name="T31" fmla="*/ 720 h 1110"/>
                <a:gd name="T32" fmla="*/ 3 w 1077"/>
                <a:gd name="T33" fmla="*/ 613 h 1110"/>
                <a:gd name="T34" fmla="*/ 0 w 1077"/>
                <a:gd name="T35" fmla="*/ 555 h 1110"/>
                <a:gd name="T36" fmla="*/ 11 w 1077"/>
                <a:gd name="T37" fmla="*/ 445 h 1110"/>
                <a:gd name="T38" fmla="*/ 44 w 1077"/>
                <a:gd name="T39" fmla="*/ 341 h 1110"/>
                <a:gd name="T40" fmla="*/ 94 w 1077"/>
                <a:gd name="T41" fmla="*/ 245 h 1110"/>
                <a:gd name="T42" fmla="*/ 159 w 1077"/>
                <a:gd name="T43" fmla="*/ 165 h 1110"/>
                <a:gd name="T44" fmla="*/ 239 w 1077"/>
                <a:gd name="T45" fmla="*/ 96 h 1110"/>
                <a:gd name="T46" fmla="*/ 330 w 1077"/>
                <a:gd name="T47" fmla="*/ 44 h 1110"/>
                <a:gd name="T48" fmla="*/ 429 w 1077"/>
                <a:gd name="T49" fmla="*/ 14 h 1110"/>
                <a:gd name="T50" fmla="*/ 539 w 1077"/>
                <a:gd name="T51" fmla="*/ 0 h 1110"/>
                <a:gd name="T52" fmla="*/ 593 w 1077"/>
                <a:gd name="T53" fmla="*/ 3 h 1110"/>
                <a:gd name="T54" fmla="*/ 698 w 1077"/>
                <a:gd name="T55" fmla="*/ 25 h 1110"/>
                <a:gd name="T56" fmla="*/ 794 w 1077"/>
                <a:gd name="T57" fmla="*/ 69 h 1110"/>
                <a:gd name="T58" fmla="*/ 879 w 1077"/>
                <a:gd name="T59" fmla="*/ 127 h 1110"/>
                <a:gd name="T60" fmla="*/ 953 w 1077"/>
                <a:gd name="T61" fmla="*/ 204 h 1110"/>
                <a:gd name="T62" fmla="*/ 1011 w 1077"/>
                <a:gd name="T63" fmla="*/ 291 h 1110"/>
                <a:gd name="T64" fmla="*/ 1052 w 1077"/>
                <a:gd name="T65" fmla="*/ 390 h 1110"/>
                <a:gd name="T66" fmla="*/ 1074 w 1077"/>
                <a:gd name="T67" fmla="*/ 500 h 1110"/>
                <a:gd name="T68" fmla="*/ 1077 w 1077"/>
                <a:gd name="T69" fmla="*/ 555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7" h="1110">
                  <a:moveTo>
                    <a:pt x="1077" y="555"/>
                  </a:moveTo>
                  <a:lnTo>
                    <a:pt x="1077" y="555"/>
                  </a:lnTo>
                  <a:lnTo>
                    <a:pt x="1074" y="613"/>
                  </a:lnTo>
                  <a:lnTo>
                    <a:pt x="1066" y="668"/>
                  </a:lnTo>
                  <a:lnTo>
                    <a:pt x="1052" y="720"/>
                  </a:lnTo>
                  <a:lnTo>
                    <a:pt x="1033" y="772"/>
                  </a:lnTo>
                  <a:lnTo>
                    <a:pt x="1011" y="819"/>
                  </a:lnTo>
                  <a:lnTo>
                    <a:pt x="983" y="865"/>
                  </a:lnTo>
                  <a:lnTo>
                    <a:pt x="953" y="909"/>
                  </a:lnTo>
                  <a:lnTo>
                    <a:pt x="918" y="948"/>
                  </a:lnTo>
                  <a:lnTo>
                    <a:pt x="879" y="984"/>
                  </a:lnTo>
                  <a:lnTo>
                    <a:pt x="838" y="1017"/>
                  </a:lnTo>
                  <a:lnTo>
                    <a:pt x="794" y="1044"/>
                  </a:lnTo>
                  <a:lnTo>
                    <a:pt x="747" y="1066"/>
                  </a:lnTo>
                  <a:lnTo>
                    <a:pt x="698" y="1085"/>
                  </a:lnTo>
                  <a:lnTo>
                    <a:pt x="646" y="1099"/>
                  </a:lnTo>
                  <a:lnTo>
                    <a:pt x="593" y="1107"/>
                  </a:lnTo>
                  <a:lnTo>
                    <a:pt x="539" y="1110"/>
                  </a:lnTo>
                  <a:lnTo>
                    <a:pt x="539" y="1110"/>
                  </a:lnTo>
                  <a:lnTo>
                    <a:pt x="484" y="1107"/>
                  </a:lnTo>
                  <a:lnTo>
                    <a:pt x="429" y="1099"/>
                  </a:lnTo>
                  <a:lnTo>
                    <a:pt x="379" y="1085"/>
                  </a:lnTo>
                  <a:lnTo>
                    <a:pt x="330" y="1066"/>
                  </a:lnTo>
                  <a:lnTo>
                    <a:pt x="283" y="1044"/>
                  </a:lnTo>
                  <a:lnTo>
                    <a:pt x="239" y="1017"/>
                  </a:lnTo>
                  <a:lnTo>
                    <a:pt x="195" y="984"/>
                  </a:lnTo>
                  <a:lnTo>
                    <a:pt x="159" y="948"/>
                  </a:lnTo>
                  <a:lnTo>
                    <a:pt x="124" y="909"/>
                  </a:lnTo>
                  <a:lnTo>
                    <a:pt x="94" y="865"/>
                  </a:lnTo>
                  <a:lnTo>
                    <a:pt x="66" y="819"/>
                  </a:lnTo>
                  <a:lnTo>
                    <a:pt x="44" y="772"/>
                  </a:lnTo>
                  <a:lnTo>
                    <a:pt x="25" y="720"/>
                  </a:lnTo>
                  <a:lnTo>
                    <a:pt x="11" y="668"/>
                  </a:lnTo>
                  <a:lnTo>
                    <a:pt x="3" y="613"/>
                  </a:lnTo>
                  <a:lnTo>
                    <a:pt x="0" y="555"/>
                  </a:lnTo>
                  <a:lnTo>
                    <a:pt x="0" y="555"/>
                  </a:lnTo>
                  <a:lnTo>
                    <a:pt x="3" y="500"/>
                  </a:lnTo>
                  <a:lnTo>
                    <a:pt x="11" y="445"/>
                  </a:lnTo>
                  <a:lnTo>
                    <a:pt x="25" y="390"/>
                  </a:lnTo>
                  <a:lnTo>
                    <a:pt x="44" y="341"/>
                  </a:lnTo>
                  <a:lnTo>
                    <a:pt x="66" y="291"/>
                  </a:lnTo>
                  <a:lnTo>
                    <a:pt x="94" y="245"/>
                  </a:lnTo>
                  <a:lnTo>
                    <a:pt x="124" y="204"/>
                  </a:lnTo>
                  <a:lnTo>
                    <a:pt x="159" y="165"/>
                  </a:lnTo>
                  <a:lnTo>
                    <a:pt x="195" y="127"/>
                  </a:lnTo>
                  <a:lnTo>
                    <a:pt x="239" y="96"/>
                  </a:lnTo>
                  <a:lnTo>
                    <a:pt x="283" y="69"/>
                  </a:lnTo>
                  <a:lnTo>
                    <a:pt x="330" y="44"/>
                  </a:lnTo>
                  <a:lnTo>
                    <a:pt x="379" y="25"/>
                  </a:lnTo>
                  <a:lnTo>
                    <a:pt x="429" y="14"/>
                  </a:lnTo>
                  <a:lnTo>
                    <a:pt x="484" y="3"/>
                  </a:lnTo>
                  <a:lnTo>
                    <a:pt x="539" y="0"/>
                  </a:lnTo>
                  <a:lnTo>
                    <a:pt x="539" y="0"/>
                  </a:lnTo>
                  <a:lnTo>
                    <a:pt x="593" y="3"/>
                  </a:lnTo>
                  <a:lnTo>
                    <a:pt x="646" y="14"/>
                  </a:lnTo>
                  <a:lnTo>
                    <a:pt x="698" y="25"/>
                  </a:lnTo>
                  <a:lnTo>
                    <a:pt x="747" y="44"/>
                  </a:lnTo>
                  <a:lnTo>
                    <a:pt x="794" y="69"/>
                  </a:lnTo>
                  <a:lnTo>
                    <a:pt x="838" y="96"/>
                  </a:lnTo>
                  <a:lnTo>
                    <a:pt x="879" y="127"/>
                  </a:lnTo>
                  <a:lnTo>
                    <a:pt x="918" y="165"/>
                  </a:lnTo>
                  <a:lnTo>
                    <a:pt x="953" y="204"/>
                  </a:lnTo>
                  <a:lnTo>
                    <a:pt x="983" y="245"/>
                  </a:lnTo>
                  <a:lnTo>
                    <a:pt x="1011" y="291"/>
                  </a:lnTo>
                  <a:lnTo>
                    <a:pt x="1033" y="341"/>
                  </a:lnTo>
                  <a:lnTo>
                    <a:pt x="1052" y="390"/>
                  </a:lnTo>
                  <a:lnTo>
                    <a:pt x="1066" y="445"/>
                  </a:lnTo>
                  <a:lnTo>
                    <a:pt x="1074" y="500"/>
                  </a:lnTo>
                  <a:lnTo>
                    <a:pt x="1077" y="555"/>
                  </a:lnTo>
                  <a:lnTo>
                    <a:pt x="1077" y="555"/>
                  </a:lnTo>
                  <a:close/>
                </a:path>
              </a:pathLst>
            </a:custGeom>
            <a:solidFill>
              <a:srgbClr val="C9B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a:off x="6274553" y="1412989"/>
              <a:ext cx="1266565" cy="1243504"/>
              <a:chOff x="6672263" y="2073275"/>
              <a:chExt cx="1133475" cy="1112837"/>
            </a:xfrm>
          </p:grpSpPr>
          <p:sp>
            <p:nvSpPr>
              <p:cNvPr id="23" name="Freeform 22"/>
              <p:cNvSpPr>
                <a:spLocks noEditPoints="1"/>
              </p:cNvSpPr>
              <p:nvPr/>
            </p:nvSpPr>
            <p:spPr bwMode="auto">
              <a:xfrm>
                <a:off x="6672263" y="2073275"/>
                <a:ext cx="1133475" cy="1112837"/>
              </a:xfrm>
              <a:custGeom>
                <a:avLst/>
                <a:gdLst>
                  <a:gd name="T0" fmla="*/ 571 w 714"/>
                  <a:gd name="T1" fmla="*/ 261 h 701"/>
                  <a:gd name="T2" fmla="*/ 588 w 714"/>
                  <a:gd name="T3" fmla="*/ 94 h 701"/>
                  <a:gd name="T4" fmla="*/ 401 w 714"/>
                  <a:gd name="T5" fmla="*/ 58 h 701"/>
                  <a:gd name="T6" fmla="*/ 294 w 714"/>
                  <a:gd name="T7" fmla="*/ 25 h 701"/>
                  <a:gd name="T8" fmla="*/ 137 w 714"/>
                  <a:gd name="T9" fmla="*/ 116 h 701"/>
                  <a:gd name="T10" fmla="*/ 99 w 714"/>
                  <a:gd name="T11" fmla="*/ 223 h 701"/>
                  <a:gd name="T12" fmla="*/ 49 w 714"/>
                  <a:gd name="T13" fmla="*/ 267 h 701"/>
                  <a:gd name="T14" fmla="*/ 3 w 714"/>
                  <a:gd name="T15" fmla="*/ 363 h 701"/>
                  <a:gd name="T16" fmla="*/ 96 w 714"/>
                  <a:gd name="T17" fmla="*/ 514 h 701"/>
                  <a:gd name="T18" fmla="*/ 135 w 714"/>
                  <a:gd name="T19" fmla="*/ 610 h 701"/>
                  <a:gd name="T20" fmla="*/ 297 w 714"/>
                  <a:gd name="T21" fmla="*/ 646 h 701"/>
                  <a:gd name="T22" fmla="*/ 341 w 714"/>
                  <a:gd name="T23" fmla="*/ 681 h 701"/>
                  <a:gd name="T24" fmla="*/ 428 w 714"/>
                  <a:gd name="T25" fmla="*/ 662 h 701"/>
                  <a:gd name="T26" fmla="*/ 604 w 714"/>
                  <a:gd name="T27" fmla="*/ 605 h 701"/>
                  <a:gd name="T28" fmla="*/ 607 w 714"/>
                  <a:gd name="T29" fmla="*/ 462 h 701"/>
                  <a:gd name="T30" fmla="*/ 714 w 714"/>
                  <a:gd name="T31" fmla="*/ 352 h 701"/>
                  <a:gd name="T32" fmla="*/ 599 w 714"/>
                  <a:gd name="T33" fmla="*/ 190 h 701"/>
                  <a:gd name="T34" fmla="*/ 475 w 714"/>
                  <a:gd name="T35" fmla="*/ 129 h 701"/>
                  <a:gd name="T36" fmla="*/ 577 w 714"/>
                  <a:gd name="T37" fmla="*/ 434 h 701"/>
                  <a:gd name="T38" fmla="*/ 511 w 714"/>
                  <a:gd name="T39" fmla="*/ 377 h 701"/>
                  <a:gd name="T40" fmla="*/ 470 w 714"/>
                  <a:gd name="T41" fmla="*/ 344 h 701"/>
                  <a:gd name="T42" fmla="*/ 461 w 714"/>
                  <a:gd name="T43" fmla="*/ 250 h 701"/>
                  <a:gd name="T44" fmla="*/ 354 w 714"/>
                  <a:gd name="T45" fmla="*/ 459 h 701"/>
                  <a:gd name="T46" fmla="*/ 244 w 714"/>
                  <a:gd name="T47" fmla="*/ 308 h 701"/>
                  <a:gd name="T48" fmla="*/ 431 w 714"/>
                  <a:gd name="T49" fmla="*/ 280 h 701"/>
                  <a:gd name="T50" fmla="*/ 395 w 714"/>
                  <a:gd name="T51" fmla="*/ 456 h 701"/>
                  <a:gd name="T52" fmla="*/ 360 w 714"/>
                  <a:gd name="T53" fmla="*/ 462 h 701"/>
                  <a:gd name="T54" fmla="*/ 184 w 714"/>
                  <a:gd name="T55" fmla="*/ 258 h 701"/>
                  <a:gd name="T56" fmla="*/ 239 w 714"/>
                  <a:gd name="T57" fmla="*/ 313 h 701"/>
                  <a:gd name="T58" fmla="*/ 143 w 714"/>
                  <a:gd name="T59" fmla="*/ 434 h 701"/>
                  <a:gd name="T60" fmla="*/ 258 w 714"/>
                  <a:gd name="T61" fmla="*/ 453 h 701"/>
                  <a:gd name="T62" fmla="*/ 269 w 714"/>
                  <a:gd name="T63" fmla="*/ 272 h 701"/>
                  <a:gd name="T64" fmla="*/ 354 w 714"/>
                  <a:gd name="T65" fmla="*/ 239 h 701"/>
                  <a:gd name="T66" fmla="*/ 439 w 714"/>
                  <a:gd name="T67" fmla="*/ 275 h 701"/>
                  <a:gd name="T68" fmla="*/ 431 w 714"/>
                  <a:gd name="T69" fmla="*/ 429 h 701"/>
                  <a:gd name="T70" fmla="*/ 384 w 714"/>
                  <a:gd name="T71" fmla="*/ 209 h 701"/>
                  <a:gd name="T72" fmla="*/ 431 w 714"/>
                  <a:gd name="T73" fmla="*/ 151 h 701"/>
                  <a:gd name="T74" fmla="*/ 384 w 714"/>
                  <a:gd name="T75" fmla="*/ 44 h 701"/>
                  <a:gd name="T76" fmla="*/ 373 w 714"/>
                  <a:gd name="T77" fmla="*/ 157 h 701"/>
                  <a:gd name="T78" fmla="*/ 253 w 714"/>
                  <a:gd name="T79" fmla="*/ 151 h 701"/>
                  <a:gd name="T80" fmla="*/ 253 w 714"/>
                  <a:gd name="T81" fmla="*/ 157 h 701"/>
                  <a:gd name="T82" fmla="*/ 99 w 714"/>
                  <a:gd name="T83" fmla="*/ 135 h 701"/>
                  <a:gd name="T84" fmla="*/ 250 w 714"/>
                  <a:gd name="T85" fmla="*/ 157 h 701"/>
                  <a:gd name="T86" fmla="*/ 88 w 714"/>
                  <a:gd name="T87" fmla="*/ 157 h 701"/>
                  <a:gd name="T88" fmla="*/ 55 w 714"/>
                  <a:gd name="T89" fmla="*/ 311 h 701"/>
                  <a:gd name="T90" fmla="*/ 129 w 714"/>
                  <a:gd name="T91" fmla="*/ 269 h 701"/>
                  <a:gd name="T92" fmla="*/ 41 w 714"/>
                  <a:gd name="T93" fmla="*/ 399 h 701"/>
                  <a:gd name="T94" fmla="*/ 104 w 714"/>
                  <a:gd name="T95" fmla="*/ 594 h 701"/>
                  <a:gd name="T96" fmla="*/ 255 w 714"/>
                  <a:gd name="T97" fmla="*/ 456 h 701"/>
                  <a:gd name="T98" fmla="*/ 258 w 714"/>
                  <a:gd name="T99" fmla="*/ 459 h 701"/>
                  <a:gd name="T100" fmla="*/ 379 w 714"/>
                  <a:gd name="T101" fmla="*/ 687 h 701"/>
                  <a:gd name="T102" fmla="*/ 346 w 714"/>
                  <a:gd name="T103" fmla="*/ 651 h 701"/>
                  <a:gd name="T104" fmla="*/ 354 w 714"/>
                  <a:gd name="T105" fmla="*/ 497 h 701"/>
                  <a:gd name="T106" fmla="*/ 390 w 714"/>
                  <a:gd name="T107" fmla="*/ 684 h 701"/>
                  <a:gd name="T108" fmla="*/ 464 w 714"/>
                  <a:gd name="T109" fmla="*/ 456 h 701"/>
                  <a:gd name="T110" fmla="*/ 557 w 714"/>
                  <a:gd name="T111" fmla="*/ 594 h 701"/>
                  <a:gd name="T112" fmla="*/ 596 w 714"/>
                  <a:gd name="T113" fmla="*/ 462 h 701"/>
                  <a:gd name="T114" fmla="*/ 560 w 714"/>
                  <a:gd name="T115" fmla="*/ 399 h 701"/>
                  <a:gd name="T116" fmla="*/ 511 w 714"/>
                  <a:gd name="T117" fmla="*/ 344 h 701"/>
                  <a:gd name="T118" fmla="*/ 700 w 714"/>
                  <a:gd name="T119" fmla="*/ 341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4" h="701">
                    <a:moveTo>
                      <a:pt x="714" y="352"/>
                    </a:moveTo>
                    <a:lnTo>
                      <a:pt x="714" y="352"/>
                    </a:lnTo>
                    <a:lnTo>
                      <a:pt x="711" y="338"/>
                    </a:lnTo>
                    <a:lnTo>
                      <a:pt x="703" y="324"/>
                    </a:lnTo>
                    <a:lnTo>
                      <a:pt x="692" y="313"/>
                    </a:lnTo>
                    <a:lnTo>
                      <a:pt x="676" y="300"/>
                    </a:lnTo>
                    <a:lnTo>
                      <a:pt x="654" y="289"/>
                    </a:lnTo>
                    <a:lnTo>
                      <a:pt x="629" y="278"/>
                    </a:lnTo>
                    <a:lnTo>
                      <a:pt x="601" y="269"/>
                    </a:lnTo>
                    <a:lnTo>
                      <a:pt x="571" y="261"/>
                    </a:lnTo>
                    <a:lnTo>
                      <a:pt x="571" y="261"/>
                    </a:lnTo>
                    <a:lnTo>
                      <a:pt x="585" y="234"/>
                    </a:lnTo>
                    <a:lnTo>
                      <a:pt x="599" y="209"/>
                    </a:lnTo>
                    <a:lnTo>
                      <a:pt x="607" y="187"/>
                    </a:lnTo>
                    <a:lnTo>
                      <a:pt x="615" y="165"/>
                    </a:lnTo>
                    <a:lnTo>
                      <a:pt x="618" y="146"/>
                    </a:lnTo>
                    <a:lnTo>
                      <a:pt x="615" y="129"/>
                    </a:lnTo>
                    <a:lnTo>
                      <a:pt x="612" y="116"/>
                    </a:lnTo>
                    <a:lnTo>
                      <a:pt x="604" y="105"/>
                    </a:lnTo>
                    <a:lnTo>
                      <a:pt x="604" y="105"/>
                    </a:lnTo>
                    <a:lnTo>
                      <a:pt x="596" y="96"/>
                    </a:lnTo>
                    <a:lnTo>
                      <a:pt x="588" y="94"/>
                    </a:lnTo>
                    <a:lnTo>
                      <a:pt x="579" y="91"/>
                    </a:lnTo>
                    <a:lnTo>
                      <a:pt x="568" y="91"/>
                    </a:lnTo>
                    <a:lnTo>
                      <a:pt x="568" y="91"/>
                    </a:lnTo>
                    <a:lnTo>
                      <a:pt x="541" y="94"/>
                    </a:lnTo>
                    <a:lnTo>
                      <a:pt x="508" y="105"/>
                    </a:lnTo>
                    <a:lnTo>
                      <a:pt x="472" y="118"/>
                    </a:lnTo>
                    <a:lnTo>
                      <a:pt x="434" y="140"/>
                    </a:lnTo>
                    <a:lnTo>
                      <a:pt x="434" y="140"/>
                    </a:lnTo>
                    <a:lnTo>
                      <a:pt x="426" y="110"/>
                    </a:lnTo>
                    <a:lnTo>
                      <a:pt x="412" y="83"/>
                    </a:lnTo>
                    <a:lnTo>
                      <a:pt x="401" y="58"/>
                    </a:lnTo>
                    <a:lnTo>
                      <a:pt x="390" y="39"/>
                    </a:lnTo>
                    <a:lnTo>
                      <a:pt x="376" y="22"/>
                    </a:lnTo>
                    <a:lnTo>
                      <a:pt x="362" y="11"/>
                    </a:lnTo>
                    <a:lnTo>
                      <a:pt x="349" y="3"/>
                    </a:lnTo>
                    <a:lnTo>
                      <a:pt x="335" y="0"/>
                    </a:lnTo>
                    <a:lnTo>
                      <a:pt x="335" y="0"/>
                    </a:lnTo>
                    <a:lnTo>
                      <a:pt x="332" y="0"/>
                    </a:lnTo>
                    <a:lnTo>
                      <a:pt x="332" y="0"/>
                    </a:lnTo>
                    <a:lnTo>
                      <a:pt x="319" y="3"/>
                    </a:lnTo>
                    <a:lnTo>
                      <a:pt x="305" y="14"/>
                    </a:lnTo>
                    <a:lnTo>
                      <a:pt x="294" y="25"/>
                    </a:lnTo>
                    <a:lnTo>
                      <a:pt x="283" y="44"/>
                    </a:lnTo>
                    <a:lnTo>
                      <a:pt x="272" y="64"/>
                    </a:lnTo>
                    <a:lnTo>
                      <a:pt x="264" y="88"/>
                    </a:lnTo>
                    <a:lnTo>
                      <a:pt x="255" y="118"/>
                    </a:lnTo>
                    <a:lnTo>
                      <a:pt x="250" y="149"/>
                    </a:lnTo>
                    <a:lnTo>
                      <a:pt x="250" y="149"/>
                    </a:lnTo>
                    <a:lnTo>
                      <a:pt x="217" y="135"/>
                    </a:lnTo>
                    <a:lnTo>
                      <a:pt x="187" y="124"/>
                    </a:lnTo>
                    <a:lnTo>
                      <a:pt x="159" y="116"/>
                    </a:lnTo>
                    <a:lnTo>
                      <a:pt x="137" y="116"/>
                    </a:lnTo>
                    <a:lnTo>
                      <a:pt x="137" y="116"/>
                    </a:lnTo>
                    <a:lnTo>
                      <a:pt x="124" y="116"/>
                    </a:lnTo>
                    <a:lnTo>
                      <a:pt x="110" y="118"/>
                    </a:lnTo>
                    <a:lnTo>
                      <a:pt x="102" y="124"/>
                    </a:lnTo>
                    <a:lnTo>
                      <a:pt x="93" y="129"/>
                    </a:lnTo>
                    <a:lnTo>
                      <a:pt x="93" y="129"/>
                    </a:lnTo>
                    <a:lnTo>
                      <a:pt x="88" y="140"/>
                    </a:lnTo>
                    <a:lnTo>
                      <a:pt x="82" y="151"/>
                    </a:lnTo>
                    <a:lnTo>
                      <a:pt x="82" y="168"/>
                    </a:lnTo>
                    <a:lnTo>
                      <a:pt x="85" y="184"/>
                    </a:lnTo>
                    <a:lnTo>
                      <a:pt x="91" y="201"/>
                    </a:lnTo>
                    <a:lnTo>
                      <a:pt x="99" y="223"/>
                    </a:lnTo>
                    <a:lnTo>
                      <a:pt x="124" y="264"/>
                    </a:lnTo>
                    <a:lnTo>
                      <a:pt x="124" y="264"/>
                    </a:lnTo>
                    <a:lnTo>
                      <a:pt x="93" y="275"/>
                    </a:lnTo>
                    <a:lnTo>
                      <a:pt x="93" y="275"/>
                    </a:lnTo>
                    <a:lnTo>
                      <a:pt x="88" y="267"/>
                    </a:lnTo>
                    <a:lnTo>
                      <a:pt x="82" y="264"/>
                    </a:lnTo>
                    <a:lnTo>
                      <a:pt x="77" y="261"/>
                    </a:lnTo>
                    <a:lnTo>
                      <a:pt x="69" y="258"/>
                    </a:lnTo>
                    <a:lnTo>
                      <a:pt x="69" y="258"/>
                    </a:lnTo>
                    <a:lnTo>
                      <a:pt x="58" y="261"/>
                    </a:lnTo>
                    <a:lnTo>
                      <a:pt x="49" y="267"/>
                    </a:lnTo>
                    <a:lnTo>
                      <a:pt x="44" y="275"/>
                    </a:lnTo>
                    <a:lnTo>
                      <a:pt x="41" y="286"/>
                    </a:lnTo>
                    <a:lnTo>
                      <a:pt x="41" y="286"/>
                    </a:lnTo>
                    <a:lnTo>
                      <a:pt x="41" y="297"/>
                    </a:lnTo>
                    <a:lnTo>
                      <a:pt x="41" y="297"/>
                    </a:lnTo>
                    <a:lnTo>
                      <a:pt x="25" y="308"/>
                    </a:lnTo>
                    <a:lnTo>
                      <a:pt x="11" y="322"/>
                    </a:lnTo>
                    <a:lnTo>
                      <a:pt x="3" y="335"/>
                    </a:lnTo>
                    <a:lnTo>
                      <a:pt x="0" y="349"/>
                    </a:lnTo>
                    <a:lnTo>
                      <a:pt x="0" y="349"/>
                    </a:lnTo>
                    <a:lnTo>
                      <a:pt x="3" y="363"/>
                    </a:lnTo>
                    <a:lnTo>
                      <a:pt x="8" y="374"/>
                    </a:lnTo>
                    <a:lnTo>
                      <a:pt x="19" y="388"/>
                    </a:lnTo>
                    <a:lnTo>
                      <a:pt x="36" y="399"/>
                    </a:lnTo>
                    <a:lnTo>
                      <a:pt x="55" y="410"/>
                    </a:lnTo>
                    <a:lnTo>
                      <a:pt x="77" y="421"/>
                    </a:lnTo>
                    <a:lnTo>
                      <a:pt x="104" y="429"/>
                    </a:lnTo>
                    <a:lnTo>
                      <a:pt x="132" y="437"/>
                    </a:lnTo>
                    <a:lnTo>
                      <a:pt x="132" y="437"/>
                    </a:lnTo>
                    <a:lnTo>
                      <a:pt x="118" y="464"/>
                    </a:lnTo>
                    <a:lnTo>
                      <a:pt x="104" y="489"/>
                    </a:lnTo>
                    <a:lnTo>
                      <a:pt x="96" y="514"/>
                    </a:lnTo>
                    <a:lnTo>
                      <a:pt x="88" y="536"/>
                    </a:lnTo>
                    <a:lnTo>
                      <a:pt x="85" y="555"/>
                    </a:lnTo>
                    <a:lnTo>
                      <a:pt x="85" y="572"/>
                    </a:lnTo>
                    <a:lnTo>
                      <a:pt x="91" y="585"/>
                    </a:lnTo>
                    <a:lnTo>
                      <a:pt x="99" y="596"/>
                    </a:lnTo>
                    <a:lnTo>
                      <a:pt x="99" y="596"/>
                    </a:lnTo>
                    <a:lnTo>
                      <a:pt x="104" y="602"/>
                    </a:lnTo>
                    <a:lnTo>
                      <a:pt x="113" y="607"/>
                    </a:lnTo>
                    <a:lnTo>
                      <a:pt x="124" y="610"/>
                    </a:lnTo>
                    <a:lnTo>
                      <a:pt x="135" y="610"/>
                    </a:lnTo>
                    <a:lnTo>
                      <a:pt x="135" y="610"/>
                    </a:lnTo>
                    <a:lnTo>
                      <a:pt x="148" y="610"/>
                    </a:lnTo>
                    <a:lnTo>
                      <a:pt x="162" y="607"/>
                    </a:lnTo>
                    <a:lnTo>
                      <a:pt x="198" y="596"/>
                    </a:lnTo>
                    <a:lnTo>
                      <a:pt x="236" y="577"/>
                    </a:lnTo>
                    <a:lnTo>
                      <a:pt x="277" y="555"/>
                    </a:lnTo>
                    <a:lnTo>
                      <a:pt x="277" y="555"/>
                    </a:lnTo>
                    <a:lnTo>
                      <a:pt x="291" y="599"/>
                    </a:lnTo>
                    <a:lnTo>
                      <a:pt x="308" y="635"/>
                    </a:lnTo>
                    <a:lnTo>
                      <a:pt x="308" y="635"/>
                    </a:lnTo>
                    <a:lnTo>
                      <a:pt x="302" y="640"/>
                    </a:lnTo>
                    <a:lnTo>
                      <a:pt x="297" y="646"/>
                    </a:lnTo>
                    <a:lnTo>
                      <a:pt x="294" y="654"/>
                    </a:lnTo>
                    <a:lnTo>
                      <a:pt x="291" y="659"/>
                    </a:lnTo>
                    <a:lnTo>
                      <a:pt x="291" y="659"/>
                    </a:lnTo>
                    <a:lnTo>
                      <a:pt x="294" y="670"/>
                    </a:lnTo>
                    <a:lnTo>
                      <a:pt x="299" y="681"/>
                    </a:lnTo>
                    <a:lnTo>
                      <a:pt x="308" y="687"/>
                    </a:lnTo>
                    <a:lnTo>
                      <a:pt x="319" y="690"/>
                    </a:lnTo>
                    <a:lnTo>
                      <a:pt x="319" y="690"/>
                    </a:lnTo>
                    <a:lnTo>
                      <a:pt x="330" y="687"/>
                    </a:lnTo>
                    <a:lnTo>
                      <a:pt x="341" y="681"/>
                    </a:lnTo>
                    <a:lnTo>
                      <a:pt x="341" y="681"/>
                    </a:lnTo>
                    <a:lnTo>
                      <a:pt x="349" y="690"/>
                    </a:lnTo>
                    <a:lnTo>
                      <a:pt x="360" y="695"/>
                    </a:lnTo>
                    <a:lnTo>
                      <a:pt x="368" y="698"/>
                    </a:lnTo>
                    <a:lnTo>
                      <a:pt x="379" y="701"/>
                    </a:lnTo>
                    <a:lnTo>
                      <a:pt x="379" y="701"/>
                    </a:lnTo>
                    <a:lnTo>
                      <a:pt x="382" y="701"/>
                    </a:lnTo>
                    <a:lnTo>
                      <a:pt x="382" y="701"/>
                    </a:lnTo>
                    <a:lnTo>
                      <a:pt x="395" y="698"/>
                    </a:lnTo>
                    <a:lnTo>
                      <a:pt x="406" y="690"/>
                    </a:lnTo>
                    <a:lnTo>
                      <a:pt x="417" y="676"/>
                    </a:lnTo>
                    <a:lnTo>
                      <a:pt x="428" y="662"/>
                    </a:lnTo>
                    <a:lnTo>
                      <a:pt x="439" y="640"/>
                    </a:lnTo>
                    <a:lnTo>
                      <a:pt x="448" y="618"/>
                    </a:lnTo>
                    <a:lnTo>
                      <a:pt x="456" y="594"/>
                    </a:lnTo>
                    <a:lnTo>
                      <a:pt x="461" y="563"/>
                    </a:lnTo>
                    <a:lnTo>
                      <a:pt x="461" y="563"/>
                    </a:lnTo>
                    <a:lnTo>
                      <a:pt x="497" y="580"/>
                    </a:lnTo>
                    <a:lnTo>
                      <a:pt x="533" y="594"/>
                    </a:lnTo>
                    <a:lnTo>
                      <a:pt x="563" y="602"/>
                    </a:lnTo>
                    <a:lnTo>
                      <a:pt x="590" y="605"/>
                    </a:lnTo>
                    <a:lnTo>
                      <a:pt x="590" y="605"/>
                    </a:lnTo>
                    <a:lnTo>
                      <a:pt x="604" y="605"/>
                    </a:lnTo>
                    <a:lnTo>
                      <a:pt x="615" y="602"/>
                    </a:lnTo>
                    <a:lnTo>
                      <a:pt x="626" y="596"/>
                    </a:lnTo>
                    <a:lnTo>
                      <a:pt x="632" y="591"/>
                    </a:lnTo>
                    <a:lnTo>
                      <a:pt x="632" y="591"/>
                    </a:lnTo>
                    <a:lnTo>
                      <a:pt x="640" y="577"/>
                    </a:lnTo>
                    <a:lnTo>
                      <a:pt x="643" y="563"/>
                    </a:lnTo>
                    <a:lnTo>
                      <a:pt x="643" y="547"/>
                    </a:lnTo>
                    <a:lnTo>
                      <a:pt x="637" y="528"/>
                    </a:lnTo>
                    <a:lnTo>
                      <a:pt x="632" y="508"/>
                    </a:lnTo>
                    <a:lnTo>
                      <a:pt x="621" y="486"/>
                    </a:lnTo>
                    <a:lnTo>
                      <a:pt x="607" y="462"/>
                    </a:lnTo>
                    <a:lnTo>
                      <a:pt x="590" y="437"/>
                    </a:lnTo>
                    <a:lnTo>
                      <a:pt x="590" y="437"/>
                    </a:lnTo>
                    <a:lnTo>
                      <a:pt x="618" y="429"/>
                    </a:lnTo>
                    <a:lnTo>
                      <a:pt x="640" y="418"/>
                    </a:lnTo>
                    <a:lnTo>
                      <a:pt x="662" y="410"/>
                    </a:lnTo>
                    <a:lnTo>
                      <a:pt x="681" y="399"/>
                    </a:lnTo>
                    <a:lnTo>
                      <a:pt x="695" y="388"/>
                    </a:lnTo>
                    <a:lnTo>
                      <a:pt x="706" y="377"/>
                    </a:lnTo>
                    <a:lnTo>
                      <a:pt x="711" y="363"/>
                    </a:lnTo>
                    <a:lnTo>
                      <a:pt x="714" y="352"/>
                    </a:lnTo>
                    <a:lnTo>
                      <a:pt x="714" y="352"/>
                    </a:lnTo>
                    <a:close/>
                    <a:moveTo>
                      <a:pt x="563" y="102"/>
                    </a:moveTo>
                    <a:lnTo>
                      <a:pt x="563" y="102"/>
                    </a:lnTo>
                    <a:lnTo>
                      <a:pt x="582" y="105"/>
                    </a:lnTo>
                    <a:lnTo>
                      <a:pt x="590" y="107"/>
                    </a:lnTo>
                    <a:lnTo>
                      <a:pt x="596" y="113"/>
                    </a:lnTo>
                    <a:lnTo>
                      <a:pt x="596" y="113"/>
                    </a:lnTo>
                    <a:lnTo>
                      <a:pt x="604" y="124"/>
                    </a:lnTo>
                    <a:lnTo>
                      <a:pt x="607" y="138"/>
                    </a:lnTo>
                    <a:lnTo>
                      <a:pt x="607" y="151"/>
                    </a:lnTo>
                    <a:lnTo>
                      <a:pt x="604" y="171"/>
                    </a:lnTo>
                    <a:lnTo>
                      <a:pt x="599" y="190"/>
                    </a:lnTo>
                    <a:lnTo>
                      <a:pt x="590" y="212"/>
                    </a:lnTo>
                    <a:lnTo>
                      <a:pt x="579" y="234"/>
                    </a:lnTo>
                    <a:lnTo>
                      <a:pt x="566" y="258"/>
                    </a:lnTo>
                    <a:lnTo>
                      <a:pt x="566" y="258"/>
                    </a:lnTo>
                    <a:lnTo>
                      <a:pt x="514" y="250"/>
                    </a:lnTo>
                    <a:lnTo>
                      <a:pt x="459" y="242"/>
                    </a:lnTo>
                    <a:lnTo>
                      <a:pt x="459" y="242"/>
                    </a:lnTo>
                    <a:lnTo>
                      <a:pt x="450" y="195"/>
                    </a:lnTo>
                    <a:lnTo>
                      <a:pt x="437" y="149"/>
                    </a:lnTo>
                    <a:lnTo>
                      <a:pt x="437" y="149"/>
                    </a:lnTo>
                    <a:lnTo>
                      <a:pt x="475" y="129"/>
                    </a:lnTo>
                    <a:lnTo>
                      <a:pt x="508" y="113"/>
                    </a:lnTo>
                    <a:lnTo>
                      <a:pt x="538" y="105"/>
                    </a:lnTo>
                    <a:lnTo>
                      <a:pt x="563" y="102"/>
                    </a:lnTo>
                    <a:lnTo>
                      <a:pt x="563" y="102"/>
                    </a:lnTo>
                    <a:close/>
                    <a:moveTo>
                      <a:pt x="536" y="418"/>
                    </a:moveTo>
                    <a:lnTo>
                      <a:pt x="536" y="418"/>
                    </a:lnTo>
                    <a:lnTo>
                      <a:pt x="546" y="415"/>
                    </a:lnTo>
                    <a:lnTo>
                      <a:pt x="557" y="407"/>
                    </a:lnTo>
                    <a:lnTo>
                      <a:pt x="557" y="407"/>
                    </a:lnTo>
                    <a:lnTo>
                      <a:pt x="577" y="434"/>
                    </a:lnTo>
                    <a:lnTo>
                      <a:pt x="577" y="434"/>
                    </a:lnTo>
                    <a:lnTo>
                      <a:pt x="527" y="445"/>
                    </a:lnTo>
                    <a:lnTo>
                      <a:pt x="472" y="451"/>
                    </a:lnTo>
                    <a:lnTo>
                      <a:pt x="472" y="451"/>
                    </a:lnTo>
                    <a:lnTo>
                      <a:pt x="472" y="388"/>
                    </a:lnTo>
                    <a:lnTo>
                      <a:pt x="472" y="388"/>
                    </a:lnTo>
                    <a:lnTo>
                      <a:pt x="505" y="349"/>
                    </a:lnTo>
                    <a:lnTo>
                      <a:pt x="505" y="349"/>
                    </a:lnTo>
                    <a:lnTo>
                      <a:pt x="522" y="366"/>
                    </a:lnTo>
                    <a:lnTo>
                      <a:pt x="522" y="366"/>
                    </a:lnTo>
                    <a:lnTo>
                      <a:pt x="516" y="371"/>
                    </a:lnTo>
                    <a:lnTo>
                      <a:pt x="511" y="377"/>
                    </a:lnTo>
                    <a:lnTo>
                      <a:pt x="508" y="382"/>
                    </a:lnTo>
                    <a:lnTo>
                      <a:pt x="505" y="390"/>
                    </a:lnTo>
                    <a:lnTo>
                      <a:pt x="505" y="390"/>
                    </a:lnTo>
                    <a:lnTo>
                      <a:pt x="508" y="401"/>
                    </a:lnTo>
                    <a:lnTo>
                      <a:pt x="514" y="410"/>
                    </a:lnTo>
                    <a:lnTo>
                      <a:pt x="525" y="415"/>
                    </a:lnTo>
                    <a:lnTo>
                      <a:pt x="536" y="418"/>
                    </a:lnTo>
                    <a:lnTo>
                      <a:pt x="536" y="418"/>
                    </a:lnTo>
                    <a:close/>
                    <a:moveTo>
                      <a:pt x="472" y="382"/>
                    </a:moveTo>
                    <a:lnTo>
                      <a:pt x="472" y="382"/>
                    </a:lnTo>
                    <a:lnTo>
                      <a:pt x="470" y="344"/>
                    </a:lnTo>
                    <a:lnTo>
                      <a:pt x="470" y="344"/>
                    </a:lnTo>
                    <a:lnTo>
                      <a:pt x="467" y="311"/>
                    </a:lnTo>
                    <a:lnTo>
                      <a:pt x="467" y="311"/>
                    </a:lnTo>
                    <a:lnTo>
                      <a:pt x="503" y="346"/>
                    </a:lnTo>
                    <a:lnTo>
                      <a:pt x="503" y="346"/>
                    </a:lnTo>
                    <a:lnTo>
                      <a:pt x="472" y="382"/>
                    </a:lnTo>
                    <a:lnTo>
                      <a:pt x="472" y="382"/>
                    </a:lnTo>
                    <a:close/>
                    <a:moveTo>
                      <a:pt x="467" y="300"/>
                    </a:moveTo>
                    <a:lnTo>
                      <a:pt x="467" y="300"/>
                    </a:lnTo>
                    <a:lnTo>
                      <a:pt x="461" y="250"/>
                    </a:lnTo>
                    <a:lnTo>
                      <a:pt x="461" y="250"/>
                    </a:lnTo>
                    <a:lnTo>
                      <a:pt x="514" y="258"/>
                    </a:lnTo>
                    <a:lnTo>
                      <a:pt x="560" y="267"/>
                    </a:lnTo>
                    <a:lnTo>
                      <a:pt x="560" y="267"/>
                    </a:lnTo>
                    <a:lnTo>
                      <a:pt x="536" y="302"/>
                    </a:lnTo>
                    <a:lnTo>
                      <a:pt x="508" y="341"/>
                    </a:lnTo>
                    <a:lnTo>
                      <a:pt x="508" y="341"/>
                    </a:lnTo>
                    <a:lnTo>
                      <a:pt x="467" y="300"/>
                    </a:lnTo>
                    <a:lnTo>
                      <a:pt x="467" y="300"/>
                    </a:lnTo>
                    <a:close/>
                    <a:moveTo>
                      <a:pt x="357" y="459"/>
                    </a:moveTo>
                    <a:lnTo>
                      <a:pt x="357" y="459"/>
                    </a:lnTo>
                    <a:lnTo>
                      <a:pt x="354" y="459"/>
                    </a:lnTo>
                    <a:lnTo>
                      <a:pt x="354" y="459"/>
                    </a:lnTo>
                    <a:lnTo>
                      <a:pt x="310" y="456"/>
                    </a:lnTo>
                    <a:lnTo>
                      <a:pt x="310" y="456"/>
                    </a:lnTo>
                    <a:lnTo>
                      <a:pt x="288" y="440"/>
                    </a:lnTo>
                    <a:lnTo>
                      <a:pt x="288" y="440"/>
                    </a:lnTo>
                    <a:lnTo>
                      <a:pt x="253" y="407"/>
                    </a:lnTo>
                    <a:lnTo>
                      <a:pt x="253" y="407"/>
                    </a:lnTo>
                    <a:lnTo>
                      <a:pt x="247" y="355"/>
                    </a:lnTo>
                    <a:lnTo>
                      <a:pt x="247" y="355"/>
                    </a:lnTo>
                    <a:lnTo>
                      <a:pt x="244" y="308"/>
                    </a:lnTo>
                    <a:lnTo>
                      <a:pt x="244" y="308"/>
                    </a:lnTo>
                    <a:lnTo>
                      <a:pt x="275" y="278"/>
                    </a:lnTo>
                    <a:lnTo>
                      <a:pt x="275" y="278"/>
                    </a:lnTo>
                    <a:lnTo>
                      <a:pt x="308" y="248"/>
                    </a:lnTo>
                    <a:lnTo>
                      <a:pt x="308" y="248"/>
                    </a:lnTo>
                    <a:lnTo>
                      <a:pt x="351" y="245"/>
                    </a:lnTo>
                    <a:lnTo>
                      <a:pt x="351" y="245"/>
                    </a:lnTo>
                    <a:lnTo>
                      <a:pt x="354" y="245"/>
                    </a:lnTo>
                    <a:lnTo>
                      <a:pt x="354" y="245"/>
                    </a:lnTo>
                    <a:lnTo>
                      <a:pt x="390" y="248"/>
                    </a:lnTo>
                    <a:lnTo>
                      <a:pt x="390" y="248"/>
                    </a:lnTo>
                    <a:lnTo>
                      <a:pt x="431" y="280"/>
                    </a:lnTo>
                    <a:lnTo>
                      <a:pt x="431" y="280"/>
                    </a:lnTo>
                    <a:lnTo>
                      <a:pt x="459" y="305"/>
                    </a:lnTo>
                    <a:lnTo>
                      <a:pt x="459" y="305"/>
                    </a:lnTo>
                    <a:lnTo>
                      <a:pt x="464" y="341"/>
                    </a:lnTo>
                    <a:lnTo>
                      <a:pt x="464" y="341"/>
                    </a:lnTo>
                    <a:lnTo>
                      <a:pt x="464" y="388"/>
                    </a:lnTo>
                    <a:lnTo>
                      <a:pt x="464" y="388"/>
                    </a:lnTo>
                    <a:lnTo>
                      <a:pt x="426" y="429"/>
                    </a:lnTo>
                    <a:lnTo>
                      <a:pt x="426" y="429"/>
                    </a:lnTo>
                    <a:lnTo>
                      <a:pt x="395" y="456"/>
                    </a:lnTo>
                    <a:lnTo>
                      <a:pt x="395" y="456"/>
                    </a:lnTo>
                    <a:lnTo>
                      <a:pt x="357" y="459"/>
                    </a:lnTo>
                    <a:lnTo>
                      <a:pt x="357" y="459"/>
                    </a:lnTo>
                    <a:close/>
                    <a:moveTo>
                      <a:pt x="390" y="462"/>
                    </a:moveTo>
                    <a:lnTo>
                      <a:pt x="390" y="462"/>
                    </a:lnTo>
                    <a:lnTo>
                      <a:pt x="357" y="492"/>
                    </a:lnTo>
                    <a:lnTo>
                      <a:pt x="357" y="492"/>
                    </a:lnTo>
                    <a:lnTo>
                      <a:pt x="316" y="462"/>
                    </a:lnTo>
                    <a:lnTo>
                      <a:pt x="316" y="462"/>
                    </a:lnTo>
                    <a:lnTo>
                      <a:pt x="357" y="462"/>
                    </a:lnTo>
                    <a:lnTo>
                      <a:pt x="357" y="462"/>
                    </a:lnTo>
                    <a:lnTo>
                      <a:pt x="360" y="462"/>
                    </a:lnTo>
                    <a:lnTo>
                      <a:pt x="360" y="462"/>
                    </a:lnTo>
                    <a:lnTo>
                      <a:pt x="390" y="462"/>
                    </a:lnTo>
                    <a:lnTo>
                      <a:pt x="390" y="462"/>
                    </a:lnTo>
                    <a:close/>
                    <a:moveTo>
                      <a:pt x="239" y="302"/>
                    </a:moveTo>
                    <a:lnTo>
                      <a:pt x="239" y="302"/>
                    </a:lnTo>
                    <a:lnTo>
                      <a:pt x="198" y="349"/>
                    </a:lnTo>
                    <a:lnTo>
                      <a:pt x="198" y="349"/>
                    </a:lnTo>
                    <a:lnTo>
                      <a:pt x="162" y="308"/>
                    </a:lnTo>
                    <a:lnTo>
                      <a:pt x="132" y="269"/>
                    </a:lnTo>
                    <a:lnTo>
                      <a:pt x="132" y="269"/>
                    </a:lnTo>
                    <a:lnTo>
                      <a:pt x="184" y="258"/>
                    </a:lnTo>
                    <a:lnTo>
                      <a:pt x="242" y="250"/>
                    </a:lnTo>
                    <a:lnTo>
                      <a:pt x="242" y="250"/>
                    </a:lnTo>
                    <a:lnTo>
                      <a:pt x="239" y="302"/>
                    </a:lnTo>
                    <a:lnTo>
                      <a:pt x="239" y="302"/>
                    </a:lnTo>
                    <a:close/>
                    <a:moveTo>
                      <a:pt x="242" y="357"/>
                    </a:moveTo>
                    <a:lnTo>
                      <a:pt x="242" y="357"/>
                    </a:lnTo>
                    <a:lnTo>
                      <a:pt x="247" y="401"/>
                    </a:lnTo>
                    <a:lnTo>
                      <a:pt x="247" y="401"/>
                    </a:lnTo>
                    <a:lnTo>
                      <a:pt x="200" y="355"/>
                    </a:lnTo>
                    <a:lnTo>
                      <a:pt x="200" y="355"/>
                    </a:lnTo>
                    <a:lnTo>
                      <a:pt x="239" y="313"/>
                    </a:lnTo>
                    <a:lnTo>
                      <a:pt x="239" y="313"/>
                    </a:lnTo>
                    <a:lnTo>
                      <a:pt x="242" y="357"/>
                    </a:lnTo>
                    <a:lnTo>
                      <a:pt x="242" y="357"/>
                    </a:lnTo>
                    <a:close/>
                    <a:moveTo>
                      <a:pt x="198" y="360"/>
                    </a:moveTo>
                    <a:lnTo>
                      <a:pt x="198" y="360"/>
                    </a:lnTo>
                    <a:lnTo>
                      <a:pt x="247" y="407"/>
                    </a:lnTo>
                    <a:lnTo>
                      <a:pt x="247" y="407"/>
                    </a:lnTo>
                    <a:lnTo>
                      <a:pt x="253" y="453"/>
                    </a:lnTo>
                    <a:lnTo>
                      <a:pt x="253" y="453"/>
                    </a:lnTo>
                    <a:lnTo>
                      <a:pt x="195" y="445"/>
                    </a:lnTo>
                    <a:lnTo>
                      <a:pt x="143" y="434"/>
                    </a:lnTo>
                    <a:lnTo>
                      <a:pt x="143" y="434"/>
                    </a:lnTo>
                    <a:lnTo>
                      <a:pt x="167" y="399"/>
                    </a:lnTo>
                    <a:lnTo>
                      <a:pt x="198" y="360"/>
                    </a:lnTo>
                    <a:lnTo>
                      <a:pt x="198" y="360"/>
                    </a:lnTo>
                    <a:close/>
                    <a:moveTo>
                      <a:pt x="253" y="412"/>
                    </a:moveTo>
                    <a:lnTo>
                      <a:pt x="253" y="412"/>
                    </a:lnTo>
                    <a:lnTo>
                      <a:pt x="288" y="445"/>
                    </a:lnTo>
                    <a:lnTo>
                      <a:pt x="288" y="445"/>
                    </a:lnTo>
                    <a:lnTo>
                      <a:pt x="302" y="456"/>
                    </a:lnTo>
                    <a:lnTo>
                      <a:pt x="302" y="456"/>
                    </a:lnTo>
                    <a:lnTo>
                      <a:pt x="258" y="453"/>
                    </a:lnTo>
                    <a:lnTo>
                      <a:pt x="258" y="453"/>
                    </a:lnTo>
                    <a:lnTo>
                      <a:pt x="253" y="412"/>
                    </a:lnTo>
                    <a:lnTo>
                      <a:pt x="253" y="412"/>
                    </a:lnTo>
                    <a:close/>
                    <a:moveTo>
                      <a:pt x="244" y="297"/>
                    </a:moveTo>
                    <a:lnTo>
                      <a:pt x="244" y="297"/>
                    </a:lnTo>
                    <a:lnTo>
                      <a:pt x="244" y="250"/>
                    </a:lnTo>
                    <a:lnTo>
                      <a:pt x="244" y="250"/>
                    </a:lnTo>
                    <a:lnTo>
                      <a:pt x="297" y="248"/>
                    </a:lnTo>
                    <a:lnTo>
                      <a:pt x="297" y="248"/>
                    </a:lnTo>
                    <a:lnTo>
                      <a:pt x="269" y="272"/>
                    </a:lnTo>
                    <a:lnTo>
                      <a:pt x="269" y="272"/>
                    </a:lnTo>
                    <a:lnTo>
                      <a:pt x="244" y="297"/>
                    </a:lnTo>
                    <a:lnTo>
                      <a:pt x="244" y="297"/>
                    </a:lnTo>
                    <a:close/>
                    <a:moveTo>
                      <a:pt x="316" y="239"/>
                    </a:moveTo>
                    <a:lnTo>
                      <a:pt x="316" y="239"/>
                    </a:lnTo>
                    <a:lnTo>
                      <a:pt x="346" y="215"/>
                    </a:lnTo>
                    <a:lnTo>
                      <a:pt x="346" y="215"/>
                    </a:lnTo>
                    <a:lnTo>
                      <a:pt x="382" y="239"/>
                    </a:lnTo>
                    <a:lnTo>
                      <a:pt x="382" y="239"/>
                    </a:lnTo>
                    <a:lnTo>
                      <a:pt x="357" y="239"/>
                    </a:lnTo>
                    <a:lnTo>
                      <a:pt x="357" y="239"/>
                    </a:lnTo>
                    <a:lnTo>
                      <a:pt x="354" y="239"/>
                    </a:lnTo>
                    <a:lnTo>
                      <a:pt x="354" y="239"/>
                    </a:lnTo>
                    <a:lnTo>
                      <a:pt x="316" y="239"/>
                    </a:lnTo>
                    <a:lnTo>
                      <a:pt x="316" y="239"/>
                    </a:lnTo>
                    <a:close/>
                    <a:moveTo>
                      <a:pt x="404" y="248"/>
                    </a:moveTo>
                    <a:lnTo>
                      <a:pt x="404" y="248"/>
                    </a:lnTo>
                    <a:lnTo>
                      <a:pt x="453" y="250"/>
                    </a:lnTo>
                    <a:lnTo>
                      <a:pt x="453" y="250"/>
                    </a:lnTo>
                    <a:lnTo>
                      <a:pt x="459" y="291"/>
                    </a:lnTo>
                    <a:lnTo>
                      <a:pt x="459" y="291"/>
                    </a:lnTo>
                    <a:lnTo>
                      <a:pt x="439" y="275"/>
                    </a:lnTo>
                    <a:lnTo>
                      <a:pt x="439" y="275"/>
                    </a:lnTo>
                    <a:lnTo>
                      <a:pt x="404" y="248"/>
                    </a:lnTo>
                    <a:lnTo>
                      <a:pt x="404" y="248"/>
                    </a:lnTo>
                    <a:close/>
                    <a:moveTo>
                      <a:pt x="431" y="429"/>
                    </a:moveTo>
                    <a:lnTo>
                      <a:pt x="431" y="429"/>
                    </a:lnTo>
                    <a:lnTo>
                      <a:pt x="464" y="396"/>
                    </a:lnTo>
                    <a:lnTo>
                      <a:pt x="464" y="396"/>
                    </a:lnTo>
                    <a:lnTo>
                      <a:pt x="464" y="453"/>
                    </a:lnTo>
                    <a:lnTo>
                      <a:pt x="464" y="453"/>
                    </a:lnTo>
                    <a:lnTo>
                      <a:pt x="404" y="456"/>
                    </a:lnTo>
                    <a:lnTo>
                      <a:pt x="404" y="456"/>
                    </a:lnTo>
                    <a:lnTo>
                      <a:pt x="431" y="429"/>
                    </a:lnTo>
                    <a:lnTo>
                      <a:pt x="431" y="429"/>
                    </a:lnTo>
                    <a:close/>
                    <a:moveTo>
                      <a:pt x="450" y="242"/>
                    </a:moveTo>
                    <a:lnTo>
                      <a:pt x="450" y="242"/>
                    </a:lnTo>
                    <a:lnTo>
                      <a:pt x="393" y="239"/>
                    </a:lnTo>
                    <a:lnTo>
                      <a:pt x="393" y="239"/>
                    </a:lnTo>
                    <a:lnTo>
                      <a:pt x="351" y="209"/>
                    </a:lnTo>
                    <a:lnTo>
                      <a:pt x="351" y="209"/>
                    </a:lnTo>
                    <a:lnTo>
                      <a:pt x="362" y="201"/>
                    </a:lnTo>
                    <a:lnTo>
                      <a:pt x="362" y="201"/>
                    </a:lnTo>
                    <a:lnTo>
                      <a:pt x="373" y="206"/>
                    </a:lnTo>
                    <a:lnTo>
                      <a:pt x="384" y="209"/>
                    </a:lnTo>
                    <a:lnTo>
                      <a:pt x="384" y="209"/>
                    </a:lnTo>
                    <a:lnTo>
                      <a:pt x="395" y="206"/>
                    </a:lnTo>
                    <a:lnTo>
                      <a:pt x="404" y="201"/>
                    </a:lnTo>
                    <a:lnTo>
                      <a:pt x="409" y="193"/>
                    </a:lnTo>
                    <a:lnTo>
                      <a:pt x="412" y="182"/>
                    </a:lnTo>
                    <a:lnTo>
                      <a:pt x="412" y="182"/>
                    </a:lnTo>
                    <a:lnTo>
                      <a:pt x="412" y="173"/>
                    </a:lnTo>
                    <a:lnTo>
                      <a:pt x="409" y="168"/>
                    </a:lnTo>
                    <a:lnTo>
                      <a:pt x="409" y="168"/>
                    </a:lnTo>
                    <a:lnTo>
                      <a:pt x="431" y="151"/>
                    </a:lnTo>
                    <a:lnTo>
                      <a:pt x="431" y="151"/>
                    </a:lnTo>
                    <a:lnTo>
                      <a:pt x="442" y="195"/>
                    </a:lnTo>
                    <a:lnTo>
                      <a:pt x="450" y="242"/>
                    </a:lnTo>
                    <a:lnTo>
                      <a:pt x="450" y="242"/>
                    </a:lnTo>
                    <a:close/>
                    <a:moveTo>
                      <a:pt x="330" y="9"/>
                    </a:moveTo>
                    <a:lnTo>
                      <a:pt x="330" y="9"/>
                    </a:lnTo>
                    <a:lnTo>
                      <a:pt x="332" y="9"/>
                    </a:lnTo>
                    <a:lnTo>
                      <a:pt x="332" y="9"/>
                    </a:lnTo>
                    <a:lnTo>
                      <a:pt x="346" y="11"/>
                    </a:lnTo>
                    <a:lnTo>
                      <a:pt x="360" y="17"/>
                    </a:lnTo>
                    <a:lnTo>
                      <a:pt x="373" y="31"/>
                    </a:lnTo>
                    <a:lnTo>
                      <a:pt x="384" y="44"/>
                    </a:lnTo>
                    <a:lnTo>
                      <a:pt x="395" y="64"/>
                    </a:lnTo>
                    <a:lnTo>
                      <a:pt x="409" y="88"/>
                    </a:lnTo>
                    <a:lnTo>
                      <a:pt x="417" y="116"/>
                    </a:lnTo>
                    <a:lnTo>
                      <a:pt x="428" y="146"/>
                    </a:lnTo>
                    <a:lnTo>
                      <a:pt x="428" y="146"/>
                    </a:lnTo>
                    <a:lnTo>
                      <a:pt x="404" y="162"/>
                    </a:lnTo>
                    <a:lnTo>
                      <a:pt x="404" y="162"/>
                    </a:lnTo>
                    <a:lnTo>
                      <a:pt x="395" y="157"/>
                    </a:lnTo>
                    <a:lnTo>
                      <a:pt x="384" y="154"/>
                    </a:lnTo>
                    <a:lnTo>
                      <a:pt x="384" y="154"/>
                    </a:lnTo>
                    <a:lnTo>
                      <a:pt x="373" y="157"/>
                    </a:lnTo>
                    <a:lnTo>
                      <a:pt x="362" y="162"/>
                    </a:lnTo>
                    <a:lnTo>
                      <a:pt x="357" y="171"/>
                    </a:lnTo>
                    <a:lnTo>
                      <a:pt x="354" y="182"/>
                    </a:lnTo>
                    <a:lnTo>
                      <a:pt x="354" y="182"/>
                    </a:lnTo>
                    <a:lnTo>
                      <a:pt x="360" y="193"/>
                    </a:lnTo>
                    <a:lnTo>
                      <a:pt x="360" y="193"/>
                    </a:lnTo>
                    <a:lnTo>
                      <a:pt x="346" y="204"/>
                    </a:lnTo>
                    <a:lnTo>
                      <a:pt x="346" y="204"/>
                    </a:lnTo>
                    <a:lnTo>
                      <a:pt x="299" y="173"/>
                    </a:lnTo>
                    <a:lnTo>
                      <a:pt x="253" y="151"/>
                    </a:lnTo>
                    <a:lnTo>
                      <a:pt x="253" y="151"/>
                    </a:lnTo>
                    <a:lnTo>
                      <a:pt x="261" y="121"/>
                    </a:lnTo>
                    <a:lnTo>
                      <a:pt x="266" y="94"/>
                    </a:lnTo>
                    <a:lnTo>
                      <a:pt x="275" y="69"/>
                    </a:lnTo>
                    <a:lnTo>
                      <a:pt x="283" y="50"/>
                    </a:lnTo>
                    <a:lnTo>
                      <a:pt x="294" y="33"/>
                    </a:lnTo>
                    <a:lnTo>
                      <a:pt x="305" y="20"/>
                    </a:lnTo>
                    <a:lnTo>
                      <a:pt x="319" y="11"/>
                    </a:lnTo>
                    <a:lnTo>
                      <a:pt x="330" y="9"/>
                    </a:lnTo>
                    <a:lnTo>
                      <a:pt x="330" y="9"/>
                    </a:lnTo>
                    <a:close/>
                    <a:moveTo>
                      <a:pt x="253" y="157"/>
                    </a:moveTo>
                    <a:lnTo>
                      <a:pt x="253" y="157"/>
                    </a:lnTo>
                    <a:lnTo>
                      <a:pt x="294" y="182"/>
                    </a:lnTo>
                    <a:lnTo>
                      <a:pt x="341" y="209"/>
                    </a:lnTo>
                    <a:lnTo>
                      <a:pt x="341" y="209"/>
                    </a:lnTo>
                    <a:lnTo>
                      <a:pt x="305" y="239"/>
                    </a:lnTo>
                    <a:lnTo>
                      <a:pt x="305" y="239"/>
                    </a:lnTo>
                    <a:lnTo>
                      <a:pt x="244" y="245"/>
                    </a:lnTo>
                    <a:lnTo>
                      <a:pt x="244" y="245"/>
                    </a:lnTo>
                    <a:lnTo>
                      <a:pt x="247" y="198"/>
                    </a:lnTo>
                    <a:lnTo>
                      <a:pt x="253" y="157"/>
                    </a:lnTo>
                    <a:lnTo>
                      <a:pt x="253" y="157"/>
                    </a:lnTo>
                    <a:close/>
                    <a:moveTo>
                      <a:pt x="99" y="135"/>
                    </a:moveTo>
                    <a:lnTo>
                      <a:pt x="99" y="135"/>
                    </a:lnTo>
                    <a:lnTo>
                      <a:pt x="104" y="129"/>
                    </a:lnTo>
                    <a:lnTo>
                      <a:pt x="115" y="124"/>
                    </a:lnTo>
                    <a:lnTo>
                      <a:pt x="124" y="121"/>
                    </a:lnTo>
                    <a:lnTo>
                      <a:pt x="137" y="121"/>
                    </a:lnTo>
                    <a:lnTo>
                      <a:pt x="137" y="121"/>
                    </a:lnTo>
                    <a:lnTo>
                      <a:pt x="159" y="124"/>
                    </a:lnTo>
                    <a:lnTo>
                      <a:pt x="187" y="129"/>
                    </a:lnTo>
                    <a:lnTo>
                      <a:pt x="217" y="140"/>
                    </a:lnTo>
                    <a:lnTo>
                      <a:pt x="250" y="157"/>
                    </a:lnTo>
                    <a:lnTo>
                      <a:pt x="250" y="157"/>
                    </a:lnTo>
                    <a:lnTo>
                      <a:pt x="244" y="198"/>
                    </a:lnTo>
                    <a:lnTo>
                      <a:pt x="242" y="245"/>
                    </a:lnTo>
                    <a:lnTo>
                      <a:pt x="242" y="245"/>
                    </a:lnTo>
                    <a:lnTo>
                      <a:pt x="181" y="253"/>
                    </a:lnTo>
                    <a:lnTo>
                      <a:pt x="129" y="264"/>
                    </a:lnTo>
                    <a:lnTo>
                      <a:pt x="129" y="264"/>
                    </a:lnTo>
                    <a:lnTo>
                      <a:pt x="104" y="223"/>
                    </a:lnTo>
                    <a:lnTo>
                      <a:pt x="96" y="204"/>
                    </a:lnTo>
                    <a:lnTo>
                      <a:pt x="91" y="187"/>
                    </a:lnTo>
                    <a:lnTo>
                      <a:pt x="88" y="171"/>
                    </a:lnTo>
                    <a:lnTo>
                      <a:pt x="88" y="157"/>
                    </a:lnTo>
                    <a:lnTo>
                      <a:pt x="91" y="146"/>
                    </a:lnTo>
                    <a:lnTo>
                      <a:pt x="99" y="135"/>
                    </a:lnTo>
                    <a:lnTo>
                      <a:pt x="99" y="135"/>
                    </a:lnTo>
                    <a:close/>
                    <a:moveTo>
                      <a:pt x="5" y="352"/>
                    </a:moveTo>
                    <a:lnTo>
                      <a:pt x="5" y="352"/>
                    </a:lnTo>
                    <a:lnTo>
                      <a:pt x="8" y="338"/>
                    </a:lnTo>
                    <a:lnTo>
                      <a:pt x="16" y="324"/>
                    </a:lnTo>
                    <a:lnTo>
                      <a:pt x="27" y="313"/>
                    </a:lnTo>
                    <a:lnTo>
                      <a:pt x="44" y="302"/>
                    </a:lnTo>
                    <a:lnTo>
                      <a:pt x="44" y="302"/>
                    </a:lnTo>
                    <a:lnTo>
                      <a:pt x="55" y="311"/>
                    </a:lnTo>
                    <a:lnTo>
                      <a:pt x="60" y="313"/>
                    </a:lnTo>
                    <a:lnTo>
                      <a:pt x="69" y="313"/>
                    </a:lnTo>
                    <a:lnTo>
                      <a:pt x="69" y="313"/>
                    </a:lnTo>
                    <a:lnTo>
                      <a:pt x="80" y="313"/>
                    </a:lnTo>
                    <a:lnTo>
                      <a:pt x="88" y="308"/>
                    </a:lnTo>
                    <a:lnTo>
                      <a:pt x="96" y="297"/>
                    </a:lnTo>
                    <a:lnTo>
                      <a:pt x="96" y="286"/>
                    </a:lnTo>
                    <a:lnTo>
                      <a:pt x="96" y="286"/>
                    </a:lnTo>
                    <a:lnTo>
                      <a:pt x="96" y="280"/>
                    </a:lnTo>
                    <a:lnTo>
                      <a:pt x="96" y="280"/>
                    </a:lnTo>
                    <a:lnTo>
                      <a:pt x="129" y="269"/>
                    </a:lnTo>
                    <a:lnTo>
                      <a:pt x="129" y="269"/>
                    </a:lnTo>
                    <a:lnTo>
                      <a:pt x="156" y="311"/>
                    </a:lnTo>
                    <a:lnTo>
                      <a:pt x="195" y="355"/>
                    </a:lnTo>
                    <a:lnTo>
                      <a:pt x="195" y="355"/>
                    </a:lnTo>
                    <a:lnTo>
                      <a:pt x="162" y="393"/>
                    </a:lnTo>
                    <a:lnTo>
                      <a:pt x="135" y="434"/>
                    </a:lnTo>
                    <a:lnTo>
                      <a:pt x="135" y="434"/>
                    </a:lnTo>
                    <a:lnTo>
                      <a:pt x="107" y="426"/>
                    </a:lnTo>
                    <a:lnTo>
                      <a:pt x="82" y="418"/>
                    </a:lnTo>
                    <a:lnTo>
                      <a:pt x="60" y="407"/>
                    </a:lnTo>
                    <a:lnTo>
                      <a:pt x="41" y="399"/>
                    </a:lnTo>
                    <a:lnTo>
                      <a:pt x="27" y="388"/>
                    </a:lnTo>
                    <a:lnTo>
                      <a:pt x="16" y="374"/>
                    </a:lnTo>
                    <a:lnTo>
                      <a:pt x="8" y="363"/>
                    </a:lnTo>
                    <a:lnTo>
                      <a:pt x="5" y="352"/>
                    </a:lnTo>
                    <a:lnTo>
                      <a:pt x="5" y="352"/>
                    </a:lnTo>
                    <a:close/>
                    <a:moveTo>
                      <a:pt x="137" y="605"/>
                    </a:moveTo>
                    <a:lnTo>
                      <a:pt x="137" y="605"/>
                    </a:lnTo>
                    <a:lnTo>
                      <a:pt x="118" y="602"/>
                    </a:lnTo>
                    <a:lnTo>
                      <a:pt x="110" y="599"/>
                    </a:lnTo>
                    <a:lnTo>
                      <a:pt x="104" y="594"/>
                    </a:lnTo>
                    <a:lnTo>
                      <a:pt x="104" y="594"/>
                    </a:lnTo>
                    <a:lnTo>
                      <a:pt x="96" y="583"/>
                    </a:lnTo>
                    <a:lnTo>
                      <a:pt x="93" y="569"/>
                    </a:lnTo>
                    <a:lnTo>
                      <a:pt x="93" y="552"/>
                    </a:lnTo>
                    <a:lnTo>
                      <a:pt x="96" y="533"/>
                    </a:lnTo>
                    <a:lnTo>
                      <a:pt x="102" y="514"/>
                    </a:lnTo>
                    <a:lnTo>
                      <a:pt x="113" y="489"/>
                    </a:lnTo>
                    <a:lnTo>
                      <a:pt x="124" y="464"/>
                    </a:lnTo>
                    <a:lnTo>
                      <a:pt x="140" y="440"/>
                    </a:lnTo>
                    <a:lnTo>
                      <a:pt x="140" y="440"/>
                    </a:lnTo>
                    <a:lnTo>
                      <a:pt x="195" y="451"/>
                    </a:lnTo>
                    <a:lnTo>
                      <a:pt x="255" y="456"/>
                    </a:lnTo>
                    <a:lnTo>
                      <a:pt x="255" y="456"/>
                    </a:lnTo>
                    <a:lnTo>
                      <a:pt x="264" y="506"/>
                    </a:lnTo>
                    <a:lnTo>
                      <a:pt x="275" y="550"/>
                    </a:lnTo>
                    <a:lnTo>
                      <a:pt x="275" y="550"/>
                    </a:lnTo>
                    <a:lnTo>
                      <a:pt x="236" y="574"/>
                    </a:lnTo>
                    <a:lnTo>
                      <a:pt x="198" y="591"/>
                    </a:lnTo>
                    <a:lnTo>
                      <a:pt x="165" y="602"/>
                    </a:lnTo>
                    <a:lnTo>
                      <a:pt x="137" y="605"/>
                    </a:lnTo>
                    <a:lnTo>
                      <a:pt x="137" y="605"/>
                    </a:lnTo>
                    <a:close/>
                    <a:moveTo>
                      <a:pt x="258" y="459"/>
                    </a:moveTo>
                    <a:lnTo>
                      <a:pt x="258" y="459"/>
                    </a:lnTo>
                    <a:lnTo>
                      <a:pt x="308" y="462"/>
                    </a:lnTo>
                    <a:lnTo>
                      <a:pt x="308" y="462"/>
                    </a:lnTo>
                    <a:lnTo>
                      <a:pt x="351" y="495"/>
                    </a:lnTo>
                    <a:lnTo>
                      <a:pt x="351" y="495"/>
                    </a:lnTo>
                    <a:lnTo>
                      <a:pt x="316" y="522"/>
                    </a:lnTo>
                    <a:lnTo>
                      <a:pt x="280" y="547"/>
                    </a:lnTo>
                    <a:lnTo>
                      <a:pt x="280" y="547"/>
                    </a:lnTo>
                    <a:lnTo>
                      <a:pt x="269" y="506"/>
                    </a:lnTo>
                    <a:lnTo>
                      <a:pt x="258" y="459"/>
                    </a:lnTo>
                    <a:lnTo>
                      <a:pt x="258" y="459"/>
                    </a:lnTo>
                    <a:close/>
                    <a:moveTo>
                      <a:pt x="379" y="687"/>
                    </a:moveTo>
                    <a:lnTo>
                      <a:pt x="379" y="687"/>
                    </a:lnTo>
                    <a:lnTo>
                      <a:pt x="376" y="687"/>
                    </a:lnTo>
                    <a:lnTo>
                      <a:pt x="376" y="687"/>
                    </a:lnTo>
                    <a:lnTo>
                      <a:pt x="368" y="687"/>
                    </a:lnTo>
                    <a:lnTo>
                      <a:pt x="360" y="684"/>
                    </a:lnTo>
                    <a:lnTo>
                      <a:pt x="343" y="673"/>
                    </a:lnTo>
                    <a:lnTo>
                      <a:pt x="343" y="673"/>
                    </a:lnTo>
                    <a:lnTo>
                      <a:pt x="346" y="668"/>
                    </a:lnTo>
                    <a:lnTo>
                      <a:pt x="349" y="659"/>
                    </a:lnTo>
                    <a:lnTo>
                      <a:pt x="349" y="659"/>
                    </a:lnTo>
                    <a:lnTo>
                      <a:pt x="346" y="651"/>
                    </a:lnTo>
                    <a:lnTo>
                      <a:pt x="341" y="640"/>
                    </a:lnTo>
                    <a:lnTo>
                      <a:pt x="330" y="635"/>
                    </a:lnTo>
                    <a:lnTo>
                      <a:pt x="319" y="632"/>
                    </a:lnTo>
                    <a:lnTo>
                      <a:pt x="319" y="632"/>
                    </a:lnTo>
                    <a:lnTo>
                      <a:pt x="313" y="635"/>
                    </a:lnTo>
                    <a:lnTo>
                      <a:pt x="313" y="635"/>
                    </a:lnTo>
                    <a:lnTo>
                      <a:pt x="297" y="596"/>
                    </a:lnTo>
                    <a:lnTo>
                      <a:pt x="280" y="552"/>
                    </a:lnTo>
                    <a:lnTo>
                      <a:pt x="280" y="552"/>
                    </a:lnTo>
                    <a:lnTo>
                      <a:pt x="319" y="525"/>
                    </a:lnTo>
                    <a:lnTo>
                      <a:pt x="354" y="497"/>
                    </a:lnTo>
                    <a:lnTo>
                      <a:pt x="354" y="497"/>
                    </a:lnTo>
                    <a:lnTo>
                      <a:pt x="406" y="530"/>
                    </a:lnTo>
                    <a:lnTo>
                      <a:pt x="453" y="558"/>
                    </a:lnTo>
                    <a:lnTo>
                      <a:pt x="453" y="558"/>
                    </a:lnTo>
                    <a:lnTo>
                      <a:pt x="448" y="585"/>
                    </a:lnTo>
                    <a:lnTo>
                      <a:pt x="439" y="610"/>
                    </a:lnTo>
                    <a:lnTo>
                      <a:pt x="431" y="632"/>
                    </a:lnTo>
                    <a:lnTo>
                      <a:pt x="423" y="651"/>
                    </a:lnTo>
                    <a:lnTo>
                      <a:pt x="415" y="668"/>
                    </a:lnTo>
                    <a:lnTo>
                      <a:pt x="404" y="679"/>
                    </a:lnTo>
                    <a:lnTo>
                      <a:pt x="390" y="684"/>
                    </a:lnTo>
                    <a:lnTo>
                      <a:pt x="379" y="687"/>
                    </a:lnTo>
                    <a:lnTo>
                      <a:pt x="379" y="687"/>
                    </a:lnTo>
                    <a:close/>
                    <a:moveTo>
                      <a:pt x="453" y="555"/>
                    </a:moveTo>
                    <a:lnTo>
                      <a:pt x="453" y="555"/>
                    </a:lnTo>
                    <a:lnTo>
                      <a:pt x="409" y="528"/>
                    </a:lnTo>
                    <a:lnTo>
                      <a:pt x="360" y="495"/>
                    </a:lnTo>
                    <a:lnTo>
                      <a:pt x="360" y="495"/>
                    </a:lnTo>
                    <a:lnTo>
                      <a:pt x="398" y="462"/>
                    </a:lnTo>
                    <a:lnTo>
                      <a:pt x="398" y="462"/>
                    </a:lnTo>
                    <a:lnTo>
                      <a:pt x="464" y="456"/>
                    </a:lnTo>
                    <a:lnTo>
                      <a:pt x="464" y="456"/>
                    </a:lnTo>
                    <a:lnTo>
                      <a:pt x="461" y="508"/>
                    </a:lnTo>
                    <a:lnTo>
                      <a:pt x="453" y="555"/>
                    </a:lnTo>
                    <a:lnTo>
                      <a:pt x="453" y="555"/>
                    </a:lnTo>
                    <a:close/>
                    <a:moveTo>
                      <a:pt x="623" y="583"/>
                    </a:moveTo>
                    <a:lnTo>
                      <a:pt x="623" y="583"/>
                    </a:lnTo>
                    <a:lnTo>
                      <a:pt x="615" y="588"/>
                    </a:lnTo>
                    <a:lnTo>
                      <a:pt x="607" y="594"/>
                    </a:lnTo>
                    <a:lnTo>
                      <a:pt x="596" y="596"/>
                    </a:lnTo>
                    <a:lnTo>
                      <a:pt x="582" y="596"/>
                    </a:lnTo>
                    <a:lnTo>
                      <a:pt x="582" y="596"/>
                    </a:lnTo>
                    <a:lnTo>
                      <a:pt x="557" y="594"/>
                    </a:lnTo>
                    <a:lnTo>
                      <a:pt x="530" y="588"/>
                    </a:lnTo>
                    <a:lnTo>
                      <a:pt x="497" y="574"/>
                    </a:lnTo>
                    <a:lnTo>
                      <a:pt x="461" y="558"/>
                    </a:lnTo>
                    <a:lnTo>
                      <a:pt x="461" y="558"/>
                    </a:lnTo>
                    <a:lnTo>
                      <a:pt x="470" y="508"/>
                    </a:lnTo>
                    <a:lnTo>
                      <a:pt x="472" y="456"/>
                    </a:lnTo>
                    <a:lnTo>
                      <a:pt x="472" y="456"/>
                    </a:lnTo>
                    <a:lnTo>
                      <a:pt x="530" y="448"/>
                    </a:lnTo>
                    <a:lnTo>
                      <a:pt x="582" y="437"/>
                    </a:lnTo>
                    <a:lnTo>
                      <a:pt x="582" y="437"/>
                    </a:lnTo>
                    <a:lnTo>
                      <a:pt x="596" y="462"/>
                    </a:lnTo>
                    <a:lnTo>
                      <a:pt x="610" y="484"/>
                    </a:lnTo>
                    <a:lnTo>
                      <a:pt x="621" y="506"/>
                    </a:lnTo>
                    <a:lnTo>
                      <a:pt x="626" y="525"/>
                    </a:lnTo>
                    <a:lnTo>
                      <a:pt x="632" y="544"/>
                    </a:lnTo>
                    <a:lnTo>
                      <a:pt x="632" y="558"/>
                    </a:lnTo>
                    <a:lnTo>
                      <a:pt x="629" y="572"/>
                    </a:lnTo>
                    <a:lnTo>
                      <a:pt x="623" y="583"/>
                    </a:lnTo>
                    <a:lnTo>
                      <a:pt x="623" y="583"/>
                    </a:lnTo>
                    <a:close/>
                    <a:moveTo>
                      <a:pt x="585" y="432"/>
                    </a:moveTo>
                    <a:lnTo>
                      <a:pt x="585" y="432"/>
                    </a:lnTo>
                    <a:lnTo>
                      <a:pt x="560" y="399"/>
                    </a:lnTo>
                    <a:lnTo>
                      <a:pt x="560" y="399"/>
                    </a:lnTo>
                    <a:lnTo>
                      <a:pt x="563" y="390"/>
                    </a:lnTo>
                    <a:lnTo>
                      <a:pt x="563" y="390"/>
                    </a:lnTo>
                    <a:lnTo>
                      <a:pt x="560" y="379"/>
                    </a:lnTo>
                    <a:lnTo>
                      <a:pt x="555" y="371"/>
                    </a:lnTo>
                    <a:lnTo>
                      <a:pt x="546" y="366"/>
                    </a:lnTo>
                    <a:lnTo>
                      <a:pt x="536" y="363"/>
                    </a:lnTo>
                    <a:lnTo>
                      <a:pt x="536" y="363"/>
                    </a:lnTo>
                    <a:lnTo>
                      <a:pt x="530" y="363"/>
                    </a:lnTo>
                    <a:lnTo>
                      <a:pt x="530" y="363"/>
                    </a:lnTo>
                    <a:lnTo>
                      <a:pt x="511" y="344"/>
                    </a:lnTo>
                    <a:lnTo>
                      <a:pt x="511" y="344"/>
                    </a:lnTo>
                    <a:lnTo>
                      <a:pt x="541" y="305"/>
                    </a:lnTo>
                    <a:lnTo>
                      <a:pt x="566" y="269"/>
                    </a:lnTo>
                    <a:lnTo>
                      <a:pt x="566" y="269"/>
                    </a:lnTo>
                    <a:lnTo>
                      <a:pt x="596" y="275"/>
                    </a:lnTo>
                    <a:lnTo>
                      <a:pt x="623" y="286"/>
                    </a:lnTo>
                    <a:lnTo>
                      <a:pt x="645" y="294"/>
                    </a:lnTo>
                    <a:lnTo>
                      <a:pt x="665" y="305"/>
                    </a:lnTo>
                    <a:lnTo>
                      <a:pt x="681" y="316"/>
                    </a:lnTo>
                    <a:lnTo>
                      <a:pt x="692" y="327"/>
                    </a:lnTo>
                    <a:lnTo>
                      <a:pt x="700" y="341"/>
                    </a:lnTo>
                    <a:lnTo>
                      <a:pt x="703" y="352"/>
                    </a:lnTo>
                    <a:lnTo>
                      <a:pt x="703" y="352"/>
                    </a:lnTo>
                    <a:lnTo>
                      <a:pt x="700" y="366"/>
                    </a:lnTo>
                    <a:lnTo>
                      <a:pt x="695" y="377"/>
                    </a:lnTo>
                    <a:lnTo>
                      <a:pt x="684" y="388"/>
                    </a:lnTo>
                    <a:lnTo>
                      <a:pt x="670" y="396"/>
                    </a:lnTo>
                    <a:lnTo>
                      <a:pt x="654" y="407"/>
                    </a:lnTo>
                    <a:lnTo>
                      <a:pt x="634" y="415"/>
                    </a:lnTo>
                    <a:lnTo>
                      <a:pt x="585" y="432"/>
                    </a:lnTo>
                    <a:lnTo>
                      <a:pt x="585" y="4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7138988" y="2552700"/>
                <a:ext cx="169863" cy="171450"/>
              </a:xfrm>
              <a:custGeom>
                <a:avLst/>
                <a:gdLst>
                  <a:gd name="T0" fmla="*/ 52 w 107"/>
                  <a:gd name="T1" fmla="*/ 0 h 108"/>
                  <a:gd name="T2" fmla="*/ 52 w 107"/>
                  <a:gd name="T3" fmla="*/ 0 h 108"/>
                  <a:gd name="T4" fmla="*/ 44 w 107"/>
                  <a:gd name="T5" fmla="*/ 3 h 108"/>
                  <a:gd name="T6" fmla="*/ 33 w 107"/>
                  <a:gd name="T7" fmla="*/ 6 h 108"/>
                  <a:gd name="T8" fmla="*/ 22 w 107"/>
                  <a:gd name="T9" fmla="*/ 11 h 108"/>
                  <a:gd name="T10" fmla="*/ 16 w 107"/>
                  <a:gd name="T11" fmla="*/ 17 h 108"/>
                  <a:gd name="T12" fmla="*/ 8 w 107"/>
                  <a:gd name="T13" fmla="*/ 25 h 108"/>
                  <a:gd name="T14" fmla="*/ 3 w 107"/>
                  <a:gd name="T15" fmla="*/ 33 h 108"/>
                  <a:gd name="T16" fmla="*/ 0 w 107"/>
                  <a:gd name="T17" fmla="*/ 44 h 108"/>
                  <a:gd name="T18" fmla="*/ 0 w 107"/>
                  <a:gd name="T19" fmla="*/ 55 h 108"/>
                  <a:gd name="T20" fmla="*/ 0 w 107"/>
                  <a:gd name="T21" fmla="*/ 55 h 108"/>
                  <a:gd name="T22" fmla="*/ 0 w 107"/>
                  <a:gd name="T23" fmla="*/ 66 h 108"/>
                  <a:gd name="T24" fmla="*/ 3 w 107"/>
                  <a:gd name="T25" fmla="*/ 75 h 108"/>
                  <a:gd name="T26" fmla="*/ 8 w 107"/>
                  <a:gd name="T27" fmla="*/ 86 h 108"/>
                  <a:gd name="T28" fmla="*/ 16 w 107"/>
                  <a:gd name="T29" fmla="*/ 91 h 108"/>
                  <a:gd name="T30" fmla="*/ 22 w 107"/>
                  <a:gd name="T31" fmla="*/ 99 h 108"/>
                  <a:gd name="T32" fmla="*/ 33 w 107"/>
                  <a:gd name="T33" fmla="*/ 105 h 108"/>
                  <a:gd name="T34" fmla="*/ 44 w 107"/>
                  <a:gd name="T35" fmla="*/ 108 h 108"/>
                  <a:gd name="T36" fmla="*/ 52 w 107"/>
                  <a:gd name="T37" fmla="*/ 108 h 108"/>
                  <a:gd name="T38" fmla="*/ 52 w 107"/>
                  <a:gd name="T39" fmla="*/ 108 h 108"/>
                  <a:gd name="T40" fmla="*/ 63 w 107"/>
                  <a:gd name="T41" fmla="*/ 108 h 108"/>
                  <a:gd name="T42" fmla="*/ 74 w 107"/>
                  <a:gd name="T43" fmla="*/ 105 h 108"/>
                  <a:gd name="T44" fmla="*/ 85 w 107"/>
                  <a:gd name="T45" fmla="*/ 99 h 108"/>
                  <a:gd name="T46" fmla="*/ 90 w 107"/>
                  <a:gd name="T47" fmla="*/ 91 h 108"/>
                  <a:gd name="T48" fmla="*/ 99 w 107"/>
                  <a:gd name="T49" fmla="*/ 86 h 108"/>
                  <a:gd name="T50" fmla="*/ 104 w 107"/>
                  <a:gd name="T51" fmla="*/ 75 h 108"/>
                  <a:gd name="T52" fmla="*/ 107 w 107"/>
                  <a:gd name="T53" fmla="*/ 66 h 108"/>
                  <a:gd name="T54" fmla="*/ 107 w 107"/>
                  <a:gd name="T55" fmla="*/ 55 h 108"/>
                  <a:gd name="T56" fmla="*/ 107 w 107"/>
                  <a:gd name="T57" fmla="*/ 55 h 108"/>
                  <a:gd name="T58" fmla="*/ 107 w 107"/>
                  <a:gd name="T59" fmla="*/ 44 h 108"/>
                  <a:gd name="T60" fmla="*/ 104 w 107"/>
                  <a:gd name="T61" fmla="*/ 33 h 108"/>
                  <a:gd name="T62" fmla="*/ 99 w 107"/>
                  <a:gd name="T63" fmla="*/ 25 h 108"/>
                  <a:gd name="T64" fmla="*/ 90 w 107"/>
                  <a:gd name="T65" fmla="*/ 17 h 108"/>
                  <a:gd name="T66" fmla="*/ 85 w 107"/>
                  <a:gd name="T67" fmla="*/ 11 h 108"/>
                  <a:gd name="T68" fmla="*/ 74 w 107"/>
                  <a:gd name="T69" fmla="*/ 6 h 108"/>
                  <a:gd name="T70" fmla="*/ 63 w 107"/>
                  <a:gd name="T71" fmla="*/ 3 h 108"/>
                  <a:gd name="T72" fmla="*/ 52 w 107"/>
                  <a:gd name="T73" fmla="*/ 0 h 108"/>
                  <a:gd name="T74" fmla="*/ 52 w 107"/>
                  <a:gd name="T7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52" y="0"/>
                    </a:moveTo>
                    <a:lnTo>
                      <a:pt x="52" y="0"/>
                    </a:lnTo>
                    <a:lnTo>
                      <a:pt x="44" y="3"/>
                    </a:lnTo>
                    <a:lnTo>
                      <a:pt x="33" y="6"/>
                    </a:lnTo>
                    <a:lnTo>
                      <a:pt x="22" y="11"/>
                    </a:lnTo>
                    <a:lnTo>
                      <a:pt x="16" y="17"/>
                    </a:lnTo>
                    <a:lnTo>
                      <a:pt x="8" y="25"/>
                    </a:lnTo>
                    <a:lnTo>
                      <a:pt x="3" y="33"/>
                    </a:lnTo>
                    <a:lnTo>
                      <a:pt x="0" y="44"/>
                    </a:lnTo>
                    <a:lnTo>
                      <a:pt x="0" y="55"/>
                    </a:lnTo>
                    <a:lnTo>
                      <a:pt x="0" y="55"/>
                    </a:lnTo>
                    <a:lnTo>
                      <a:pt x="0" y="66"/>
                    </a:lnTo>
                    <a:lnTo>
                      <a:pt x="3" y="75"/>
                    </a:lnTo>
                    <a:lnTo>
                      <a:pt x="8" y="86"/>
                    </a:lnTo>
                    <a:lnTo>
                      <a:pt x="16" y="91"/>
                    </a:lnTo>
                    <a:lnTo>
                      <a:pt x="22" y="99"/>
                    </a:lnTo>
                    <a:lnTo>
                      <a:pt x="33" y="105"/>
                    </a:lnTo>
                    <a:lnTo>
                      <a:pt x="44" y="108"/>
                    </a:lnTo>
                    <a:lnTo>
                      <a:pt x="52" y="108"/>
                    </a:lnTo>
                    <a:lnTo>
                      <a:pt x="52" y="108"/>
                    </a:lnTo>
                    <a:lnTo>
                      <a:pt x="63" y="108"/>
                    </a:lnTo>
                    <a:lnTo>
                      <a:pt x="74" y="105"/>
                    </a:lnTo>
                    <a:lnTo>
                      <a:pt x="85" y="99"/>
                    </a:lnTo>
                    <a:lnTo>
                      <a:pt x="90" y="91"/>
                    </a:lnTo>
                    <a:lnTo>
                      <a:pt x="99" y="86"/>
                    </a:lnTo>
                    <a:lnTo>
                      <a:pt x="104" y="75"/>
                    </a:lnTo>
                    <a:lnTo>
                      <a:pt x="107" y="66"/>
                    </a:lnTo>
                    <a:lnTo>
                      <a:pt x="107" y="55"/>
                    </a:lnTo>
                    <a:lnTo>
                      <a:pt x="107" y="55"/>
                    </a:lnTo>
                    <a:lnTo>
                      <a:pt x="107" y="44"/>
                    </a:lnTo>
                    <a:lnTo>
                      <a:pt x="104" y="33"/>
                    </a:lnTo>
                    <a:lnTo>
                      <a:pt x="99" y="25"/>
                    </a:lnTo>
                    <a:lnTo>
                      <a:pt x="90" y="17"/>
                    </a:lnTo>
                    <a:lnTo>
                      <a:pt x="85" y="11"/>
                    </a:lnTo>
                    <a:lnTo>
                      <a:pt x="74" y="6"/>
                    </a:lnTo>
                    <a:lnTo>
                      <a:pt x="63" y="3"/>
                    </a:lnTo>
                    <a:lnTo>
                      <a:pt x="52" y="0"/>
                    </a:ln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 name="Freeform 24"/>
            <p:cNvSpPr>
              <a:spLocks/>
            </p:cNvSpPr>
            <p:nvPr/>
          </p:nvSpPr>
          <p:spPr bwMode="auto">
            <a:xfrm>
              <a:off x="4255050" y="5075734"/>
              <a:ext cx="1241730" cy="847925"/>
            </a:xfrm>
            <a:custGeom>
              <a:avLst/>
              <a:gdLst>
                <a:gd name="T0" fmla="*/ 299 w 700"/>
                <a:gd name="T1" fmla="*/ 31 h 478"/>
                <a:gd name="T2" fmla="*/ 294 w 700"/>
                <a:gd name="T3" fmla="*/ 22 h 478"/>
                <a:gd name="T4" fmla="*/ 244 w 700"/>
                <a:gd name="T5" fmla="*/ 0 h 478"/>
                <a:gd name="T6" fmla="*/ 236 w 700"/>
                <a:gd name="T7" fmla="*/ 22 h 478"/>
                <a:gd name="T8" fmla="*/ 217 w 700"/>
                <a:gd name="T9" fmla="*/ 31 h 478"/>
                <a:gd name="T10" fmla="*/ 201 w 700"/>
                <a:gd name="T11" fmla="*/ 33 h 478"/>
                <a:gd name="T12" fmla="*/ 176 w 700"/>
                <a:gd name="T13" fmla="*/ 47 h 478"/>
                <a:gd name="T14" fmla="*/ 168 w 700"/>
                <a:gd name="T15" fmla="*/ 58 h 478"/>
                <a:gd name="T16" fmla="*/ 132 w 700"/>
                <a:gd name="T17" fmla="*/ 138 h 478"/>
                <a:gd name="T18" fmla="*/ 38 w 700"/>
                <a:gd name="T19" fmla="*/ 231 h 478"/>
                <a:gd name="T20" fmla="*/ 19 w 700"/>
                <a:gd name="T21" fmla="*/ 245 h 478"/>
                <a:gd name="T22" fmla="*/ 3 w 700"/>
                <a:gd name="T23" fmla="*/ 278 h 478"/>
                <a:gd name="T24" fmla="*/ 0 w 700"/>
                <a:gd name="T25" fmla="*/ 308 h 478"/>
                <a:gd name="T26" fmla="*/ 0 w 700"/>
                <a:gd name="T27" fmla="*/ 363 h 478"/>
                <a:gd name="T28" fmla="*/ 0 w 700"/>
                <a:gd name="T29" fmla="*/ 382 h 478"/>
                <a:gd name="T30" fmla="*/ 3 w 700"/>
                <a:gd name="T31" fmla="*/ 396 h 478"/>
                <a:gd name="T32" fmla="*/ 19 w 700"/>
                <a:gd name="T33" fmla="*/ 412 h 478"/>
                <a:gd name="T34" fmla="*/ 96 w 700"/>
                <a:gd name="T35" fmla="*/ 412 h 478"/>
                <a:gd name="T36" fmla="*/ 124 w 700"/>
                <a:gd name="T37" fmla="*/ 412 h 478"/>
                <a:gd name="T38" fmla="*/ 124 w 700"/>
                <a:gd name="T39" fmla="*/ 426 h 478"/>
                <a:gd name="T40" fmla="*/ 135 w 700"/>
                <a:gd name="T41" fmla="*/ 451 h 478"/>
                <a:gd name="T42" fmla="*/ 154 w 700"/>
                <a:gd name="T43" fmla="*/ 467 h 478"/>
                <a:gd name="T44" fmla="*/ 176 w 700"/>
                <a:gd name="T45" fmla="*/ 476 h 478"/>
                <a:gd name="T46" fmla="*/ 190 w 700"/>
                <a:gd name="T47" fmla="*/ 478 h 478"/>
                <a:gd name="T48" fmla="*/ 217 w 700"/>
                <a:gd name="T49" fmla="*/ 473 h 478"/>
                <a:gd name="T50" fmla="*/ 239 w 700"/>
                <a:gd name="T51" fmla="*/ 459 h 478"/>
                <a:gd name="T52" fmla="*/ 253 w 700"/>
                <a:gd name="T53" fmla="*/ 440 h 478"/>
                <a:gd name="T54" fmla="*/ 258 w 700"/>
                <a:gd name="T55" fmla="*/ 412 h 478"/>
                <a:gd name="T56" fmla="*/ 280 w 700"/>
                <a:gd name="T57" fmla="*/ 412 h 478"/>
                <a:gd name="T58" fmla="*/ 486 w 700"/>
                <a:gd name="T59" fmla="*/ 412 h 478"/>
                <a:gd name="T60" fmla="*/ 497 w 700"/>
                <a:gd name="T61" fmla="*/ 412 h 478"/>
                <a:gd name="T62" fmla="*/ 503 w 700"/>
                <a:gd name="T63" fmla="*/ 440 h 478"/>
                <a:gd name="T64" fmla="*/ 519 w 700"/>
                <a:gd name="T65" fmla="*/ 459 h 478"/>
                <a:gd name="T66" fmla="*/ 538 w 700"/>
                <a:gd name="T67" fmla="*/ 473 h 478"/>
                <a:gd name="T68" fmla="*/ 566 w 700"/>
                <a:gd name="T69" fmla="*/ 478 h 478"/>
                <a:gd name="T70" fmla="*/ 580 w 700"/>
                <a:gd name="T71" fmla="*/ 476 h 478"/>
                <a:gd name="T72" fmla="*/ 602 w 700"/>
                <a:gd name="T73" fmla="*/ 467 h 478"/>
                <a:gd name="T74" fmla="*/ 621 w 700"/>
                <a:gd name="T75" fmla="*/ 451 h 478"/>
                <a:gd name="T76" fmla="*/ 632 w 700"/>
                <a:gd name="T77" fmla="*/ 426 h 478"/>
                <a:gd name="T78" fmla="*/ 643 w 700"/>
                <a:gd name="T79" fmla="*/ 412 h 478"/>
                <a:gd name="T80" fmla="*/ 659 w 700"/>
                <a:gd name="T81" fmla="*/ 412 h 478"/>
                <a:gd name="T82" fmla="*/ 667 w 700"/>
                <a:gd name="T83" fmla="*/ 412 h 478"/>
                <a:gd name="T84" fmla="*/ 689 w 700"/>
                <a:gd name="T85" fmla="*/ 401 h 478"/>
                <a:gd name="T86" fmla="*/ 700 w 700"/>
                <a:gd name="T87" fmla="*/ 382 h 478"/>
                <a:gd name="T88" fmla="*/ 700 w 700"/>
                <a:gd name="T89" fmla="*/ 366 h 478"/>
                <a:gd name="T90" fmla="*/ 700 w 700"/>
                <a:gd name="T91" fmla="*/ 333 h 478"/>
                <a:gd name="T92" fmla="*/ 700 w 700"/>
                <a:gd name="T93" fmla="*/ 308 h 478"/>
                <a:gd name="T94" fmla="*/ 700 w 700"/>
                <a:gd name="T95" fmla="*/ 217 h 478"/>
                <a:gd name="T96" fmla="*/ 700 w 700"/>
                <a:gd name="T97" fmla="*/ 209 h 478"/>
                <a:gd name="T98" fmla="*/ 700 w 700"/>
                <a:gd name="T99" fmla="*/ 72 h 478"/>
                <a:gd name="T100" fmla="*/ 698 w 700"/>
                <a:gd name="T101" fmla="*/ 55 h 478"/>
                <a:gd name="T102" fmla="*/ 676 w 700"/>
                <a:gd name="T103" fmla="*/ 33 h 478"/>
                <a:gd name="T104" fmla="*/ 659 w 700"/>
                <a:gd name="T105" fmla="*/ 3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0" h="478">
                  <a:moveTo>
                    <a:pt x="659" y="31"/>
                  </a:moveTo>
                  <a:lnTo>
                    <a:pt x="299" y="31"/>
                  </a:lnTo>
                  <a:lnTo>
                    <a:pt x="299" y="22"/>
                  </a:lnTo>
                  <a:lnTo>
                    <a:pt x="294" y="22"/>
                  </a:lnTo>
                  <a:lnTo>
                    <a:pt x="294" y="0"/>
                  </a:lnTo>
                  <a:lnTo>
                    <a:pt x="244" y="0"/>
                  </a:lnTo>
                  <a:lnTo>
                    <a:pt x="244" y="22"/>
                  </a:lnTo>
                  <a:lnTo>
                    <a:pt x="236" y="22"/>
                  </a:lnTo>
                  <a:lnTo>
                    <a:pt x="236" y="31"/>
                  </a:lnTo>
                  <a:lnTo>
                    <a:pt x="217" y="31"/>
                  </a:lnTo>
                  <a:lnTo>
                    <a:pt x="217" y="31"/>
                  </a:lnTo>
                  <a:lnTo>
                    <a:pt x="201" y="33"/>
                  </a:lnTo>
                  <a:lnTo>
                    <a:pt x="187" y="39"/>
                  </a:lnTo>
                  <a:lnTo>
                    <a:pt x="176" y="47"/>
                  </a:lnTo>
                  <a:lnTo>
                    <a:pt x="170" y="58"/>
                  </a:lnTo>
                  <a:lnTo>
                    <a:pt x="168" y="58"/>
                  </a:lnTo>
                  <a:lnTo>
                    <a:pt x="168" y="58"/>
                  </a:lnTo>
                  <a:lnTo>
                    <a:pt x="132" y="138"/>
                  </a:lnTo>
                  <a:lnTo>
                    <a:pt x="110" y="190"/>
                  </a:lnTo>
                  <a:lnTo>
                    <a:pt x="38" y="231"/>
                  </a:lnTo>
                  <a:lnTo>
                    <a:pt x="38" y="231"/>
                  </a:lnTo>
                  <a:lnTo>
                    <a:pt x="19" y="245"/>
                  </a:lnTo>
                  <a:lnTo>
                    <a:pt x="8" y="261"/>
                  </a:lnTo>
                  <a:lnTo>
                    <a:pt x="3" y="278"/>
                  </a:lnTo>
                  <a:lnTo>
                    <a:pt x="0" y="300"/>
                  </a:lnTo>
                  <a:lnTo>
                    <a:pt x="0" y="308"/>
                  </a:lnTo>
                  <a:lnTo>
                    <a:pt x="0" y="311"/>
                  </a:lnTo>
                  <a:lnTo>
                    <a:pt x="0" y="363"/>
                  </a:lnTo>
                  <a:lnTo>
                    <a:pt x="0" y="366"/>
                  </a:lnTo>
                  <a:lnTo>
                    <a:pt x="0" y="382"/>
                  </a:lnTo>
                  <a:lnTo>
                    <a:pt x="0" y="382"/>
                  </a:lnTo>
                  <a:lnTo>
                    <a:pt x="3" y="396"/>
                  </a:lnTo>
                  <a:lnTo>
                    <a:pt x="8" y="404"/>
                  </a:lnTo>
                  <a:lnTo>
                    <a:pt x="19" y="412"/>
                  </a:lnTo>
                  <a:lnTo>
                    <a:pt x="30" y="412"/>
                  </a:lnTo>
                  <a:lnTo>
                    <a:pt x="96" y="412"/>
                  </a:lnTo>
                  <a:lnTo>
                    <a:pt x="110" y="412"/>
                  </a:lnTo>
                  <a:lnTo>
                    <a:pt x="124" y="412"/>
                  </a:lnTo>
                  <a:lnTo>
                    <a:pt x="124" y="412"/>
                  </a:lnTo>
                  <a:lnTo>
                    <a:pt x="124" y="426"/>
                  </a:lnTo>
                  <a:lnTo>
                    <a:pt x="129" y="440"/>
                  </a:lnTo>
                  <a:lnTo>
                    <a:pt x="135" y="451"/>
                  </a:lnTo>
                  <a:lnTo>
                    <a:pt x="143" y="459"/>
                  </a:lnTo>
                  <a:lnTo>
                    <a:pt x="154" y="467"/>
                  </a:lnTo>
                  <a:lnTo>
                    <a:pt x="165" y="473"/>
                  </a:lnTo>
                  <a:lnTo>
                    <a:pt x="176" y="476"/>
                  </a:lnTo>
                  <a:lnTo>
                    <a:pt x="190" y="478"/>
                  </a:lnTo>
                  <a:lnTo>
                    <a:pt x="190" y="478"/>
                  </a:lnTo>
                  <a:lnTo>
                    <a:pt x="203" y="476"/>
                  </a:lnTo>
                  <a:lnTo>
                    <a:pt x="217" y="473"/>
                  </a:lnTo>
                  <a:lnTo>
                    <a:pt x="228" y="467"/>
                  </a:lnTo>
                  <a:lnTo>
                    <a:pt x="239" y="459"/>
                  </a:lnTo>
                  <a:lnTo>
                    <a:pt x="247" y="451"/>
                  </a:lnTo>
                  <a:lnTo>
                    <a:pt x="253" y="440"/>
                  </a:lnTo>
                  <a:lnTo>
                    <a:pt x="255" y="426"/>
                  </a:lnTo>
                  <a:lnTo>
                    <a:pt x="258" y="412"/>
                  </a:lnTo>
                  <a:lnTo>
                    <a:pt x="269" y="412"/>
                  </a:lnTo>
                  <a:lnTo>
                    <a:pt x="280" y="412"/>
                  </a:lnTo>
                  <a:lnTo>
                    <a:pt x="472" y="412"/>
                  </a:lnTo>
                  <a:lnTo>
                    <a:pt x="486" y="412"/>
                  </a:lnTo>
                  <a:lnTo>
                    <a:pt x="497" y="412"/>
                  </a:lnTo>
                  <a:lnTo>
                    <a:pt x="497" y="412"/>
                  </a:lnTo>
                  <a:lnTo>
                    <a:pt x="500" y="426"/>
                  </a:lnTo>
                  <a:lnTo>
                    <a:pt x="503" y="440"/>
                  </a:lnTo>
                  <a:lnTo>
                    <a:pt x="511" y="451"/>
                  </a:lnTo>
                  <a:lnTo>
                    <a:pt x="519" y="459"/>
                  </a:lnTo>
                  <a:lnTo>
                    <a:pt x="527" y="467"/>
                  </a:lnTo>
                  <a:lnTo>
                    <a:pt x="538" y="473"/>
                  </a:lnTo>
                  <a:lnTo>
                    <a:pt x="552" y="476"/>
                  </a:lnTo>
                  <a:lnTo>
                    <a:pt x="566" y="478"/>
                  </a:lnTo>
                  <a:lnTo>
                    <a:pt x="566" y="478"/>
                  </a:lnTo>
                  <a:lnTo>
                    <a:pt x="580" y="476"/>
                  </a:lnTo>
                  <a:lnTo>
                    <a:pt x="591" y="473"/>
                  </a:lnTo>
                  <a:lnTo>
                    <a:pt x="602" y="467"/>
                  </a:lnTo>
                  <a:lnTo>
                    <a:pt x="612" y="459"/>
                  </a:lnTo>
                  <a:lnTo>
                    <a:pt x="621" y="451"/>
                  </a:lnTo>
                  <a:lnTo>
                    <a:pt x="626" y="440"/>
                  </a:lnTo>
                  <a:lnTo>
                    <a:pt x="632" y="426"/>
                  </a:lnTo>
                  <a:lnTo>
                    <a:pt x="634" y="412"/>
                  </a:lnTo>
                  <a:lnTo>
                    <a:pt x="643" y="412"/>
                  </a:lnTo>
                  <a:lnTo>
                    <a:pt x="656" y="412"/>
                  </a:lnTo>
                  <a:lnTo>
                    <a:pt x="659" y="412"/>
                  </a:lnTo>
                  <a:lnTo>
                    <a:pt x="659" y="412"/>
                  </a:lnTo>
                  <a:lnTo>
                    <a:pt x="667" y="412"/>
                  </a:lnTo>
                  <a:lnTo>
                    <a:pt x="676" y="410"/>
                  </a:lnTo>
                  <a:lnTo>
                    <a:pt x="689" y="401"/>
                  </a:lnTo>
                  <a:lnTo>
                    <a:pt x="698" y="388"/>
                  </a:lnTo>
                  <a:lnTo>
                    <a:pt x="700" y="382"/>
                  </a:lnTo>
                  <a:lnTo>
                    <a:pt x="700" y="374"/>
                  </a:lnTo>
                  <a:lnTo>
                    <a:pt x="700" y="366"/>
                  </a:lnTo>
                  <a:lnTo>
                    <a:pt x="700" y="363"/>
                  </a:lnTo>
                  <a:lnTo>
                    <a:pt x="700" y="333"/>
                  </a:lnTo>
                  <a:lnTo>
                    <a:pt x="700" y="311"/>
                  </a:lnTo>
                  <a:lnTo>
                    <a:pt x="700" y="308"/>
                  </a:lnTo>
                  <a:lnTo>
                    <a:pt x="700" y="256"/>
                  </a:lnTo>
                  <a:lnTo>
                    <a:pt x="700" y="217"/>
                  </a:lnTo>
                  <a:lnTo>
                    <a:pt x="700" y="212"/>
                  </a:lnTo>
                  <a:lnTo>
                    <a:pt x="700" y="209"/>
                  </a:lnTo>
                  <a:lnTo>
                    <a:pt x="700" y="72"/>
                  </a:lnTo>
                  <a:lnTo>
                    <a:pt x="700" y="72"/>
                  </a:lnTo>
                  <a:lnTo>
                    <a:pt x="700" y="64"/>
                  </a:lnTo>
                  <a:lnTo>
                    <a:pt x="698" y="55"/>
                  </a:lnTo>
                  <a:lnTo>
                    <a:pt x="689" y="42"/>
                  </a:lnTo>
                  <a:lnTo>
                    <a:pt x="676" y="33"/>
                  </a:lnTo>
                  <a:lnTo>
                    <a:pt x="667" y="31"/>
                  </a:lnTo>
                  <a:lnTo>
                    <a:pt x="659" y="31"/>
                  </a:lnTo>
                  <a:lnTo>
                    <a:pt x="659"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6" name="组合 25"/>
            <p:cNvGrpSpPr/>
            <p:nvPr/>
          </p:nvGrpSpPr>
          <p:grpSpPr>
            <a:xfrm>
              <a:off x="6314884" y="5075734"/>
              <a:ext cx="779555" cy="1098464"/>
              <a:chOff x="-2003921" y="2147888"/>
              <a:chExt cx="908050" cy="1279525"/>
            </a:xfrm>
            <a:solidFill>
              <a:schemeClr val="bg1"/>
            </a:solidFill>
          </p:grpSpPr>
          <p:sp>
            <p:nvSpPr>
              <p:cNvPr id="27" name="Freeform 6"/>
              <p:cNvSpPr>
                <a:spLocks/>
              </p:cNvSpPr>
              <p:nvPr/>
            </p:nvSpPr>
            <p:spPr bwMode="auto">
              <a:xfrm>
                <a:off x="-1616571" y="2738438"/>
                <a:ext cx="82550" cy="76200"/>
              </a:xfrm>
              <a:custGeom>
                <a:avLst/>
                <a:gdLst>
                  <a:gd name="T0" fmla="*/ 52 w 52"/>
                  <a:gd name="T1" fmla="*/ 20 h 48"/>
                  <a:gd name="T2" fmla="*/ 18 w 52"/>
                  <a:gd name="T3" fmla="*/ 0 h 48"/>
                  <a:gd name="T4" fmla="*/ 0 w 52"/>
                  <a:gd name="T5" fmla="*/ 28 h 48"/>
                  <a:gd name="T6" fmla="*/ 34 w 52"/>
                  <a:gd name="T7" fmla="*/ 48 h 48"/>
                  <a:gd name="T8" fmla="*/ 52 w 52"/>
                  <a:gd name="T9" fmla="*/ 20 h 48"/>
                </a:gdLst>
                <a:ahLst/>
                <a:cxnLst>
                  <a:cxn ang="0">
                    <a:pos x="T0" y="T1"/>
                  </a:cxn>
                  <a:cxn ang="0">
                    <a:pos x="T2" y="T3"/>
                  </a:cxn>
                  <a:cxn ang="0">
                    <a:pos x="T4" y="T5"/>
                  </a:cxn>
                  <a:cxn ang="0">
                    <a:pos x="T6" y="T7"/>
                  </a:cxn>
                  <a:cxn ang="0">
                    <a:pos x="T8" y="T9"/>
                  </a:cxn>
                </a:cxnLst>
                <a:rect l="0" t="0" r="r" b="b"/>
                <a:pathLst>
                  <a:path w="52" h="48">
                    <a:moveTo>
                      <a:pt x="52" y="20"/>
                    </a:moveTo>
                    <a:lnTo>
                      <a:pt x="18" y="0"/>
                    </a:lnTo>
                    <a:lnTo>
                      <a:pt x="0" y="28"/>
                    </a:lnTo>
                    <a:lnTo>
                      <a:pt x="34" y="48"/>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
              <p:cNvSpPr>
                <a:spLocks/>
              </p:cNvSpPr>
              <p:nvPr/>
            </p:nvSpPr>
            <p:spPr bwMode="auto">
              <a:xfrm>
                <a:off x="-1635621" y="2786063"/>
                <a:ext cx="66675" cy="63500"/>
              </a:xfrm>
              <a:custGeom>
                <a:avLst/>
                <a:gdLst>
                  <a:gd name="T0" fmla="*/ 34 w 42"/>
                  <a:gd name="T1" fmla="*/ 36 h 40"/>
                  <a:gd name="T2" fmla="*/ 32 w 42"/>
                  <a:gd name="T3" fmla="*/ 34 h 40"/>
                  <a:gd name="T4" fmla="*/ 42 w 42"/>
                  <a:gd name="T5" fmla="*/ 16 h 40"/>
                  <a:gd name="T6" fmla="*/ 16 w 42"/>
                  <a:gd name="T7" fmla="*/ 0 h 40"/>
                  <a:gd name="T8" fmla="*/ 6 w 42"/>
                  <a:gd name="T9" fmla="*/ 18 h 40"/>
                  <a:gd name="T10" fmla="*/ 4 w 42"/>
                  <a:gd name="T11" fmla="*/ 18 h 40"/>
                  <a:gd name="T12" fmla="*/ 0 w 42"/>
                  <a:gd name="T13" fmla="*/ 22 h 40"/>
                  <a:gd name="T14" fmla="*/ 30 w 42"/>
                  <a:gd name="T15" fmla="*/ 40 h 40"/>
                  <a:gd name="T16" fmla="*/ 34 w 42"/>
                  <a:gd name="T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34" y="36"/>
                    </a:moveTo>
                    <a:lnTo>
                      <a:pt x="32" y="34"/>
                    </a:lnTo>
                    <a:lnTo>
                      <a:pt x="42" y="16"/>
                    </a:lnTo>
                    <a:lnTo>
                      <a:pt x="16" y="0"/>
                    </a:lnTo>
                    <a:lnTo>
                      <a:pt x="6" y="18"/>
                    </a:lnTo>
                    <a:lnTo>
                      <a:pt x="4" y="18"/>
                    </a:lnTo>
                    <a:lnTo>
                      <a:pt x="0" y="22"/>
                    </a:lnTo>
                    <a:lnTo>
                      <a:pt x="30" y="40"/>
                    </a:lnTo>
                    <a:lnTo>
                      <a:pt x="3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
              <p:cNvSpPr>
                <a:spLocks/>
              </p:cNvSpPr>
              <p:nvPr/>
            </p:nvSpPr>
            <p:spPr bwMode="auto">
              <a:xfrm>
                <a:off x="-2003921" y="2147888"/>
                <a:ext cx="908050" cy="1279525"/>
              </a:xfrm>
              <a:custGeom>
                <a:avLst/>
                <a:gdLst>
                  <a:gd name="T0" fmla="*/ 512 w 572"/>
                  <a:gd name="T1" fmla="*/ 218 h 806"/>
                  <a:gd name="T2" fmla="*/ 472 w 572"/>
                  <a:gd name="T3" fmla="*/ 164 h 806"/>
                  <a:gd name="T4" fmla="*/ 486 w 572"/>
                  <a:gd name="T5" fmla="*/ 144 h 806"/>
                  <a:gd name="T6" fmla="*/ 526 w 572"/>
                  <a:gd name="T7" fmla="*/ 58 h 806"/>
                  <a:gd name="T8" fmla="*/ 538 w 572"/>
                  <a:gd name="T9" fmla="*/ 36 h 806"/>
                  <a:gd name="T10" fmla="*/ 498 w 572"/>
                  <a:gd name="T11" fmla="*/ 6 h 806"/>
                  <a:gd name="T12" fmla="*/ 474 w 572"/>
                  <a:gd name="T13" fmla="*/ 2 h 806"/>
                  <a:gd name="T14" fmla="*/ 464 w 572"/>
                  <a:gd name="T15" fmla="*/ 20 h 806"/>
                  <a:gd name="T16" fmla="*/ 418 w 572"/>
                  <a:gd name="T17" fmla="*/ 92 h 806"/>
                  <a:gd name="T18" fmla="*/ 410 w 572"/>
                  <a:gd name="T19" fmla="*/ 92 h 806"/>
                  <a:gd name="T20" fmla="*/ 392 w 572"/>
                  <a:gd name="T21" fmla="*/ 116 h 806"/>
                  <a:gd name="T22" fmla="*/ 278 w 572"/>
                  <a:gd name="T23" fmla="*/ 292 h 806"/>
                  <a:gd name="T24" fmla="*/ 276 w 572"/>
                  <a:gd name="T25" fmla="*/ 326 h 806"/>
                  <a:gd name="T26" fmla="*/ 260 w 572"/>
                  <a:gd name="T27" fmla="*/ 370 h 806"/>
                  <a:gd name="T28" fmla="*/ 328 w 572"/>
                  <a:gd name="T29" fmla="*/ 362 h 806"/>
                  <a:gd name="T30" fmla="*/ 344 w 572"/>
                  <a:gd name="T31" fmla="*/ 340 h 806"/>
                  <a:gd name="T32" fmla="*/ 360 w 572"/>
                  <a:gd name="T33" fmla="*/ 338 h 806"/>
                  <a:gd name="T34" fmla="*/ 434 w 572"/>
                  <a:gd name="T35" fmla="*/ 314 h 806"/>
                  <a:gd name="T36" fmla="*/ 486 w 572"/>
                  <a:gd name="T37" fmla="*/ 342 h 806"/>
                  <a:gd name="T38" fmla="*/ 494 w 572"/>
                  <a:gd name="T39" fmla="*/ 370 h 806"/>
                  <a:gd name="T40" fmla="*/ 466 w 572"/>
                  <a:gd name="T41" fmla="*/ 474 h 806"/>
                  <a:gd name="T42" fmla="*/ 426 w 572"/>
                  <a:gd name="T43" fmla="*/ 526 h 806"/>
                  <a:gd name="T44" fmla="*/ 388 w 572"/>
                  <a:gd name="T45" fmla="*/ 544 h 806"/>
                  <a:gd name="T46" fmla="*/ 338 w 572"/>
                  <a:gd name="T47" fmla="*/ 546 h 806"/>
                  <a:gd name="T48" fmla="*/ 322 w 572"/>
                  <a:gd name="T49" fmla="*/ 540 h 806"/>
                  <a:gd name="T50" fmla="*/ 324 w 572"/>
                  <a:gd name="T51" fmla="*/ 528 h 806"/>
                  <a:gd name="T52" fmla="*/ 134 w 572"/>
                  <a:gd name="T53" fmla="*/ 406 h 806"/>
                  <a:gd name="T54" fmla="*/ 126 w 572"/>
                  <a:gd name="T55" fmla="*/ 406 h 806"/>
                  <a:gd name="T56" fmla="*/ 112 w 572"/>
                  <a:gd name="T57" fmla="*/ 442 h 806"/>
                  <a:gd name="T58" fmla="*/ 310 w 572"/>
                  <a:gd name="T59" fmla="*/ 552 h 806"/>
                  <a:gd name="T60" fmla="*/ 328 w 572"/>
                  <a:gd name="T61" fmla="*/ 568 h 806"/>
                  <a:gd name="T62" fmla="*/ 292 w 572"/>
                  <a:gd name="T63" fmla="*/ 596 h 806"/>
                  <a:gd name="T64" fmla="*/ 268 w 572"/>
                  <a:gd name="T65" fmla="*/ 586 h 806"/>
                  <a:gd name="T66" fmla="*/ 268 w 572"/>
                  <a:gd name="T67" fmla="*/ 576 h 806"/>
                  <a:gd name="T68" fmla="*/ 192 w 572"/>
                  <a:gd name="T69" fmla="*/ 530 h 806"/>
                  <a:gd name="T70" fmla="*/ 168 w 572"/>
                  <a:gd name="T71" fmla="*/ 526 h 806"/>
                  <a:gd name="T72" fmla="*/ 162 w 572"/>
                  <a:gd name="T73" fmla="*/ 592 h 806"/>
                  <a:gd name="T74" fmla="*/ 220 w 572"/>
                  <a:gd name="T75" fmla="*/ 622 h 806"/>
                  <a:gd name="T76" fmla="*/ 244 w 572"/>
                  <a:gd name="T77" fmla="*/ 626 h 806"/>
                  <a:gd name="T78" fmla="*/ 260 w 572"/>
                  <a:gd name="T79" fmla="*/ 632 h 806"/>
                  <a:gd name="T80" fmla="*/ 280 w 572"/>
                  <a:gd name="T81" fmla="*/ 638 h 806"/>
                  <a:gd name="T82" fmla="*/ 278 w 572"/>
                  <a:gd name="T83" fmla="*/ 648 h 806"/>
                  <a:gd name="T84" fmla="*/ 340 w 572"/>
                  <a:gd name="T85" fmla="*/ 652 h 806"/>
                  <a:gd name="T86" fmla="*/ 20 w 572"/>
                  <a:gd name="T87" fmla="*/ 718 h 806"/>
                  <a:gd name="T88" fmla="*/ 0 w 572"/>
                  <a:gd name="T89" fmla="*/ 736 h 806"/>
                  <a:gd name="T90" fmla="*/ 512 w 572"/>
                  <a:gd name="T91" fmla="*/ 806 h 806"/>
                  <a:gd name="T92" fmla="*/ 510 w 572"/>
                  <a:gd name="T93" fmla="*/ 728 h 806"/>
                  <a:gd name="T94" fmla="*/ 430 w 572"/>
                  <a:gd name="T95" fmla="*/ 718 h 806"/>
                  <a:gd name="T96" fmla="*/ 464 w 572"/>
                  <a:gd name="T97" fmla="*/ 608 h 806"/>
                  <a:gd name="T98" fmla="*/ 530 w 572"/>
                  <a:gd name="T99" fmla="*/ 550 h 806"/>
                  <a:gd name="T100" fmla="*/ 568 w 572"/>
                  <a:gd name="T101" fmla="*/ 456 h 806"/>
                  <a:gd name="T102" fmla="*/ 558 w 572"/>
                  <a:gd name="T103" fmla="*/ 32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806">
                    <a:moveTo>
                      <a:pt x="526" y="238"/>
                    </a:moveTo>
                    <a:lnTo>
                      <a:pt x="526" y="238"/>
                    </a:lnTo>
                    <a:lnTo>
                      <a:pt x="520" y="226"/>
                    </a:lnTo>
                    <a:lnTo>
                      <a:pt x="512" y="218"/>
                    </a:lnTo>
                    <a:lnTo>
                      <a:pt x="502" y="210"/>
                    </a:lnTo>
                    <a:lnTo>
                      <a:pt x="504" y="204"/>
                    </a:lnTo>
                    <a:lnTo>
                      <a:pt x="462" y="180"/>
                    </a:lnTo>
                    <a:lnTo>
                      <a:pt x="472" y="164"/>
                    </a:lnTo>
                    <a:lnTo>
                      <a:pt x="472" y="164"/>
                    </a:lnTo>
                    <a:lnTo>
                      <a:pt x="472" y="164"/>
                    </a:lnTo>
                    <a:lnTo>
                      <a:pt x="486" y="144"/>
                    </a:lnTo>
                    <a:lnTo>
                      <a:pt x="486" y="144"/>
                    </a:lnTo>
                    <a:lnTo>
                      <a:pt x="486" y="140"/>
                    </a:lnTo>
                    <a:lnTo>
                      <a:pt x="486" y="138"/>
                    </a:lnTo>
                    <a:lnTo>
                      <a:pt x="480" y="130"/>
                    </a:lnTo>
                    <a:lnTo>
                      <a:pt x="526" y="58"/>
                    </a:lnTo>
                    <a:lnTo>
                      <a:pt x="526" y="58"/>
                    </a:lnTo>
                    <a:lnTo>
                      <a:pt x="536" y="40"/>
                    </a:lnTo>
                    <a:lnTo>
                      <a:pt x="536" y="40"/>
                    </a:lnTo>
                    <a:lnTo>
                      <a:pt x="538" y="36"/>
                    </a:lnTo>
                    <a:lnTo>
                      <a:pt x="534" y="30"/>
                    </a:lnTo>
                    <a:lnTo>
                      <a:pt x="526" y="24"/>
                    </a:lnTo>
                    <a:lnTo>
                      <a:pt x="518" y="16"/>
                    </a:lnTo>
                    <a:lnTo>
                      <a:pt x="498" y="6"/>
                    </a:lnTo>
                    <a:lnTo>
                      <a:pt x="488" y="2"/>
                    </a:lnTo>
                    <a:lnTo>
                      <a:pt x="480" y="0"/>
                    </a:lnTo>
                    <a:lnTo>
                      <a:pt x="480" y="0"/>
                    </a:lnTo>
                    <a:lnTo>
                      <a:pt x="474" y="2"/>
                    </a:lnTo>
                    <a:lnTo>
                      <a:pt x="472" y="8"/>
                    </a:lnTo>
                    <a:lnTo>
                      <a:pt x="472" y="8"/>
                    </a:lnTo>
                    <a:lnTo>
                      <a:pt x="472" y="8"/>
                    </a:lnTo>
                    <a:lnTo>
                      <a:pt x="464" y="20"/>
                    </a:lnTo>
                    <a:lnTo>
                      <a:pt x="464" y="20"/>
                    </a:lnTo>
                    <a:lnTo>
                      <a:pt x="464" y="20"/>
                    </a:lnTo>
                    <a:lnTo>
                      <a:pt x="464" y="20"/>
                    </a:lnTo>
                    <a:lnTo>
                      <a:pt x="418" y="92"/>
                    </a:lnTo>
                    <a:lnTo>
                      <a:pt x="418" y="92"/>
                    </a:lnTo>
                    <a:lnTo>
                      <a:pt x="414" y="92"/>
                    </a:lnTo>
                    <a:lnTo>
                      <a:pt x="414" y="92"/>
                    </a:lnTo>
                    <a:lnTo>
                      <a:pt x="410" y="92"/>
                    </a:lnTo>
                    <a:lnTo>
                      <a:pt x="406" y="94"/>
                    </a:lnTo>
                    <a:lnTo>
                      <a:pt x="392" y="116"/>
                    </a:lnTo>
                    <a:lnTo>
                      <a:pt x="392" y="116"/>
                    </a:lnTo>
                    <a:lnTo>
                      <a:pt x="392" y="116"/>
                    </a:lnTo>
                    <a:lnTo>
                      <a:pt x="286" y="282"/>
                    </a:lnTo>
                    <a:lnTo>
                      <a:pt x="284" y="282"/>
                    </a:lnTo>
                    <a:lnTo>
                      <a:pt x="278" y="292"/>
                    </a:lnTo>
                    <a:lnTo>
                      <a:pt x="278" y="292"/>
                    </a:lnTo>
                    <a:lnTo>
                      <a:pt x="278" y="294"/>
                    </a:lnTo>
                    <a:lnTo>
                      <a:pt x="280" y="298"/>
                    </a:lnTo>
                    <a:lnTo>
                      <a:pt x="290" y="306"/>
                    </a:lnTo>
                    <a:lnTo>
                      <a:pt x="276" y="326"/>
                    </a:lnTo>
                    <a:lnTo>
                      <a:pt x="276" y="326"/>
                    </a:lnTo>
                    <a:lnTo>
                      <a:pt x="278" y="330"/>
                    </a:lnTo>
                    <a:lnTo>
                      <a:pt x="282" y="336"/>
                    </a:lnTo>
                    <a:lnTo>
                      <a:pt x="260" y="370"/>
                    </a:lnTo>
                    <a:lnTo>
                      <a:pt x="300" y="394"/>
                    </a:lnTo>
                    <a:lnTo>
                      <a:pt x="322" y="360"/>
                    </a:lnTo>
                    <a:lnTo>
                      <a:pt x="322" y="360"/>
                    </a:lnTo>
                    <a:lnTo>
                      <a:pt x="328" y="362"/>
                    </a:lnTo>
                    <a:lnTo>
                      <a:pt x="328" y="362"/>
                    </a:lnTo>
                    <a:lnTo>
                      <a:pt x="332" y="360"/>
                    </a:lnTo>
                    <a:lnTo>
                      <a:pt x="344" y="340"/>
                    </a:lnTo>
                    <a:lnTo>
                      <a:pt x="344" y="340"/>
                    </a:lnTo>
                    <a:lnTo>
                      <a:pt x="356" y="344"/>
                    </a:lnTo>
                    <a:lnTo>
                      <a:pt x="356" y="344"/>
                    </a:lnTo>
                    <a:lnTo>
                      <a:pt x="358" y="342"/>
                    </a:lnTo>
                    <a:lnTo>
                      <a:pt x="360" y="338"/>
                    </a:lnTo>
                    <a:lnTo>
                      <a:pt x="388" y="294"/>
                    </a:lnTo>
                    <a:lnTo>
                      <a:pt x="432" y="320"/>
                    </a:lnTo>
                    <a:lnTo>
                      <a:pt x="434" y="314"/>
                    </a:lnTo>
                    <a:lnTo>
                      <a:pt x="434" y="314"/>
                    </a:lnTo>
                    <a:lnTo>
                      <a:pt x="446" y="318"/>
                    </a:lnTo>
                    <a:lnTo>
                      <a:pt x="464" y="326"/>
                    </a:lnTo>
                    <a:lnTo>
                      <a:pt x="480" y="336"/>
                    </a:lnTo>
                    <a:lnTo>
                      <a:pt x="486" y="342"/>
                    </a:lnTo>
                    <a:lnTo>
                      <a:pt x="490" y="348"/>
                    </a:lnTo>
                    <a:lnTo>
                      <a:pt x="490" y="348"/>
                    </a:lnTo>
                    <a:lnTo>
                      <a:pt x="492" y="358"/>
                    </a:lnTo>
                    <a:lnTo>
                      <a:pt x="494" y="370"/>
                    </a:lnTo>
                    <a:lnTo>
                      <a:pt x="492" y="396"/>
                    </a:lnTo>
                    <a:lnTo>
                      <a:pt x="484" y="428"/>
                    </a:lnTo>
                    <a:lnTo>
                      <a:pt x="474" y="458"/>
                    </a:lnTo>
                    <a:lnTo>
                      <a:pt x="466" y="474"/>
                    </a:lnTo>
                    <a:lnTo>
                      <a:pt x="458" y="488"/>
                    </a:lnTo>
                    <a:lnTo>
                      <a:pt x="448" y="502"/>
                    </a:lnTo>
                    <a:lnTo>
                      <a:pt x="438" y="514"/>
                    </a:lnTo>
                    <a:lnTo>
                      <a:pt x="426" y="526"/>
                    </a:lnTo>
                    <a:lnTo>
                      <a:pt x="414" y="534"/>
                    </a:lnTo>
                    <a:lnTo>
                      <a:pt x="402" y="540"/>
                    </a:lnTo>
                    <a:lnTo>
                      <a:pt x="388" y="544"/>
                    </a:lnTo>
                    <a:lnTo>
                      <a:pt x="388" y="544"/>
                    </a:lnTo>
                    <a:lnTo>
                      <a:pt x="368" y="548"/>
                    </a:lnTo>
                    <a:lnTo>
                      <a:pt x="352" y="548"/>
                    </a:lnTo>
                    <a:lnTo>
                      <a:pt x="344" y="548"/>
                    </a:lnTo>
                    <a:lnTo>
                      <a:pt x="338" y="546"/>
                    </a:lnTo>
                    <a:lnTo>
                      <a:pt x="338" y="546"/>
                    </a:lnTo>
                    <a:lnTo>
                      <a:pt x="330" y="546"/>
                    </a:lnTo>
                    <a:lnTo>
                      <a:pt x="324" y="544"/>
                    </a:lnTo>
                    <a:lnTo>
                      <a:pt x="322" y="540"/>
                    </a:lnTo>
                    <a:lnTo>
                      <a:pt x="320" y="536"/>
                    </a:lnTo>
                    <a:lnTo>
                      <a:pt x="324" y="530"/>
                    </a:lnTo>
                    <a:lnTo>
                      <a:pt x="324" y="530"/>
                    </a:lnTo>
                    <a:lnTo>
                      <a:pt x="324" y="528"/>
                    </a:lnTo>
                    <a:lnTo>
                      <a:pt x="324" y="524"/>
                    </a:lnTo>
                    <a:lnTo>
                      <a:pt x="324" y="520"/>
                    </a:lnTo>
                    <a:lnTo>
                      <a:pt x="320" y="518"/>
                    </a:lnTo>
                    <a:lnTo>
                      <a:pt x="134" y="406"/>
                    </a:lnTo>
                    <a:lnTo>
                      <a:pt x="134" y="406"/>
                    </a:lnTo>
                    <a:lnTo>
                      <a:pt x="130" y="406"/>
                    </a:lnTo>
                    <a:lnTo>
                      <a:pt x="130" y="406"/>
                    </a:lnTo>
                    <a:lnTo>
                      <a:pt x="126" y="406"/>
                    </a:lnTo>
                    <a:lnTo>
                      <a:pt x="122" y="410"/>
                    </a:lnTo>
                    <a:lnTo>
                      <a:pt x="110" y="426"/>
                    </a:lnTo>
                    <a:lnTo>
                      <a:pt x="104" y="436"/>
                    </a:lnTo>
                    <a:lnTo>
                      <a:pt x="112" y="442"/>
                    </a:lnTo>
                    <a:lnTo>
                      <a:pt x="176" y="480"/>
                    </a:lnTo>
                    <a:lnTo>
                      <a:pt x="306" y="558"/>
                    </a:lnTo>
                    <a:lnTo>
                      <a:pt x="310" y="552"/>
                    </a:lnTo>
                    <a:lnTo>
                      <a:pt x="310" y="552"/>
                    </a:lnTo>
                    <a:lnTo>
                      <a:pt x="318" y="556"/>
                    </a:lnTo>
                    <a:lnTo>
                      <a:pt x="324" y="560"/>
                    </a:lnTo>
                    <a:lnTo>
                      <a:pt x="328" y="568"/>
                    </a:lnTo>
                    <a:lnTo>
                      <a:pt x="328" y="568"/>
                    </a:lnTo>
                    <a:lnTo>
                      <a:pt x="306" y="608"/>
                    </a:lnTo>
                    <a:lnTo>
                      <a:pt x="298" y="604"/>
                    </a:lnTo>
                    <a:lnTo>
                      <a:pt x="300" y="600"/>
                    </a:lnTo>
                    <a:lnTo>
                      <a:pt x="292" y="596"/>
                    </a:lnTo>
                    <a:lnTo>
                      <a:pt x="294" y="590"/>
                    </a:lnTo>
                    <a:lnTo>
                      <a:pt x="286" y="586"/>
                    </a:lnTo>
                    <a:lnTo>
                      <a:pt x="282" y="592"/>
                    </a:lnTo>
                    <a:lnTo>
                      <a:pt x="268" y="586"/>
                    </a:lnTo>
                    <a:lnTo>
                      <a:pt x="270" y="580"/>
                    </a:lnTo>
                    <a:lnTo>
                      <a:pt x="270" y="580"/>
                    </a:lnTo>
                    <a:lnTo>
                      <a:pt x="270" y="578"/>
                    </a:lnTo>
                    <a:lnTo>
                      <a:pt x="268" y="576"/>
                    </a:lnTo>
                    <a:lnTo>
                      <a:pt x="258" y="568"/>
                    </a:lnTo>
                    <a:lnTo>
                      <a:pt x="224" y="546"/>
                    </a:lnTo>
                    <a:lnTo>
                      <a:pt x="224" y="546"/>
                    </a:lnTo>
                    <a:lnTo>
                      <a:pt x="192" y="530"/>
                    </a:lnTo>
                    <a:lnTo>
                      <a:pt x="180" y="526"/>
                    </a:lnTo>
                    <a:lnTo>
                      <a:pt x="172" y="524"/>
                    </a:lnTo>
                    <a:lnTo>
                      <a:pt x="172" y="524"/>
                    </a:lnTo>
                    <a:lnTo>
                      <a:pt x="168" y="526"/>
                    </a:lnTo>
                    <a:lnTo>
                      <a:pt x="142" y="570"/>
                    </a:lnTo>
                    <a:lnTo>
                      <a:pt x="142" y="570"/>
                    </a:lnTo>
                    <a:lnTo>
                      <a:pt x="150" y="582"/>
                    </a:lnTo>
                    <a:lnTo>
                      <a:pt x="162" y="592"/>
                    </a:lnTo>
                    <a:lnTo>
                      <a:pt x="176" y="602"/>
                    </a:lnTo>
                    <a:lnTo>
                      <a:pt x="190" y="610"/>
                    </a:lnTo>
                    <a:lnTo>
                      <a:pt x="206" y="618"/>
                    </a:lnTo>
                    <a:lnTo>
                      <a:pt x="220" y="622"/>
                    </a:lnTo>
                    <a:lnTo>
                      <a:pt x="232" y="626"/>
                    </a:lnTo>
                    <a:lnTo>
                      <a:pt x="240" y="628"/>
                    </a:lnTo>
                    <a:lnTo>
                      <a:pt x="240" y="628"/>
                    </a:lnTo>
                    <a:lnTo>
                      <a:pt x="244" y="626"/>
                    </a:lnTo>
                    <a:lnTo>
                      <a:pt x="248" y="620"/>
                    </a:lnTo>
                    <a:lnTo>
                      <a:pt x="262" y="628"/>
                    </a:lnTo>
                    <a:lnTo>
                      <a:pt x="266" y="622"/>
                    </a:lnTo>
                    <a:lnTo>
                      <a:pt x="260" y="632"/>
                    </a:lnTo>
                    <a:lnTo>
                      <a:pt x="270" y="636"/>
                    </a:lnTo>
                    <a:lnTo>
                      <a:pt x="278" y="620"/>
                    </a:lnTo>
                    <a:lnTo>
                      <a:pt x="272" y="632"/>
                    </a:lnTo>
                    <a:lnTo>
                      <a:pt x="280" y="638"/>
                    </a:lnTo>
                    <a:lnTo>
                      <a:pt x="282" y="632"/>
                    </a:lnTo>
                    <a:lnTo>
                      <a:pt x="288" y="636"/>
                    </a:lnTo>
                    <a:lnTo>
                      <a:pt x="288" y="636"/>
                    </a:lnTo>
                    <a:lnTo>
                      <a:pt x="278" y="648"/>
                    </a:lnTo>
                    <a:lnTo>
                      <a:pt x="278" y="648"/>
                    </a:lnTo>
                    <a:lnTo>
                      <a:pt x="304" y="652"/>
                    </a:lnTo>
                    <a:lnTo>
                      <a:pt x="328" y="654"/>
                    </a:lnTo>
                    <a:lnTo>
                      <a:pt x="340" y="652"/>
                    </a:lnTo>
                    <a:lnTo>
                      <a:pt x="350" y="652"/>
                    </a:lnTo>
                    <a:lnTo>
                      <a:pt x="350" y="718"/>
                    </a:lnTo>
                    <a:lnTo>
                      <a:pt x="20" y="718"/>
                    </a:lnTo>
                    <a:lnTo>
                      <a:pt x="20" y="718"/>
                    </a:lnTo>
                    <a:lnTo>
                      <a:pt x="12" y="718"/>
                    </a:lnTo>
                    <a:lnTo>
                      <a:pt x="6" y="722"/>
                    </a:lnTo>
                    <a:lnTo>
                      <a:pt x="2" y="728"/>
                    </a:lnTo>
                    <a:lnTo>
                      <a:pt x="0" y="736"/>
                    </a:lnTo>
                    <a:lnTo>
                      <a:pt x="0" y="780"/>
                    </a:lnTo>
                    <a:lnTo>
                      <a:pt x="0" y="788"/>
                    </a:lnTo>
                    <a:lnTo>
                      <a:pt x="0" y="806"/>
                    </a:lnTo>
                    <a:lnTo>
                      <a:pt x="512" y="806"/>
                    </a:lnTo>
                    <a:lnTo>
                      <a:pt x="512" y="780"/>
                    </a:lnTo>
                    <a:lnTo>
                      <a:pt x="512" y="736"/>
                    </a:lnTo>
                    <a:lnTo>
                      <a:pt x="512" y="736"/>
                    </a:lnTo>
                    <a:lnTo>
                      <a:pt x="510" y="728"/>
                    </a:lnTo>
                    <a:lnTo>
                      <a:pt x="506" y="722"/>
                    </a:lnTo>
                    <a:lnTo>
                      <a:pt x="500" y="718"/>
                    </a:lnTo>
                    <a:lnTo>
                      <a:pt x="492" y="718"/>
                    </a:lnTo>
                    <a:lnTo>
                      <a:pt x="430" y="718"/>
                    </a:lnTo>
                    <a:lnTo>
                      <a:pt x="430" y="626"/>
                    </a:lnTo>
                    <a:lnTo>
                      <a:pt x="430" y="626"/>
                    </a:lnTo>
                    <a:lnTo>
                      <a:pt x="446" y="618"/>
                    </a:lnTo>
                    <a:lnTo>
                      <a:pt x="464" y="608"/>
                    </a:lnTo>
                    <a:lnTo>
                      <a:pt x="482" y="596"/>
                    </a:lnTo>
                    <a:lnTo>
                      <a:pt x="498" y="582"/>
                    </a:lnTo>
                    <a:lnTo>
                      <a:pt x="514" y="566"/>
                    </a:lnTo>
                    <a:lnTo>
                      <a:pt x="530" y="550"/>
                    </a:lnTo>
                    <a:lnTo>
                      <a:pt x="542" y="530"/>
                    </a:lnTo>
                    <a:lnTo>
                      <a:pt x="554" y="508"/>
                    </a:lnTo>
                    <a:lnTo>
                      <a:pt x="562" y="484"/>
                    </a:lnTo>
                    <a:lnTo>
                      <a:pt x="568" y="456"/>
                    </a:lnTo>
                    <a:lnTo>
                      <a:pt x="572" y="428"/>
                    </a:lnTo>
                    <a:lnTo>
                      <a:pt x="570" y="396"/>
                    </a:lnTo>
                    <a:lnTo>
                      <a:pt x="566" y="360"/>
                    </a:lnTo>
                    <a:lnTo>
                      <a:pt x="558" y="322"/>
                    </a:lnTo>
                    <a:lnTo>
                      <a:pt x="544" y="282"/>
                    </a:lnTo>
                    <a:lnTo>
                      <a:pt x="526" y="238"/>
                    </a:lnTo>
                    <a:lnTo>
                      <a:pt x="526"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5"/>
            <p:cNvSpPr>
              <a:spLocks noEditPoints="1"/>
            </p:cNvSpPr>
            <p:nvPr/>
          </p:nvSpPr>
          <p:spPr bwMode="auto">
            <a:xfrm>
              <a:off x="3768510" y="2554821"/>
              <a:ext cx="1107406" cy="838202"/>
            </a:xfrm>
            <a:custGeom>
              <a:avLst/>
              <a:gdLst>
                <a:gd name="T0" fmla="*/ 316 w 362"/>
                <a:gd name="T1" fmla="*/ 76 h 274"/>
                <a:gd name="T2" fmla="*/ 282 w 362"/>
                <a:gd name="T3" fmla="*/ 100 h 274"/>
                <a:gd name="T4" fmla="*/ 266 w 362"/>
                <a:gd name="T5" fmla="*/ 112 h 274"/>
                <a:gd name="T6" fmla="*/ 258 w 362"/>
                <a:gd name="T7" fmla="*/ 78 h 274"/>
                <a:gd name="T8" fmla="*/ 266 w 362"/>
                <a:gd name="T9" fmla="*/ 58 h 274"/>
                <a:gd name="T10" fmla="*/ 240 w 362"/>
                <a:gd name="T11" fmla="*/ 34 h 274"/>
                <a:gd name="T12" fmla="*/ 218 w 362"/>
                <a:gd name="T13" fmla="*/ 50 h 274"/>
                <a:gd name="T14" fmla="*/ 222 w 362"/>
                <a:gd name="T15" fmla="*/ 76 h 274"/>
                <a:gd name="T16" fmla="*/ 246 w 362"/>
                <a:gd name="T17" fmla="*/ 100 h 274"/>
                <a:gd name="T18" fmla="*/ 270 w 362"/>
                <a:gd name="T19" fmla="*/ 132 h 274"/>
                <a:gd name="T20" fmla="*/ 254 w 362"/>
                <a:gd name="T21" fmla="*/ 208 h 274"/>
                <a:gd name="T22" fmla="*/ 222 w 362"/>
                <a:gd name="T23" fmla="*/ 256 h 274"/>
                <a:gd name="T24" fmla="*/ 188 w 362"/>
                <a:gd name="T25" fmla="*/ 264 h 274"/>
                <a:gd name="T26" fmla="*/ 158 w 362"/>
                <a:gd name="T27" fmla="*/ 256 h 274"/>
                <a:gd name="T28" fmla="*/ 132 w 362"/>
                <a:gd name="T29" fmla="*/ 218 h 274"/>
                <a:gd name="T30" fmla="*/ 142 w 362"/>
                <a:gd name="T31" fmla="*/ 196 h 274"/>
                <a:gd name="T32" fmla="*/ 158 w 362"/>
                <a:gd name="T33" fmla="*/ 152 h 274"/>
                <a:gd name="T34" fmla="*/ 152 w 362"/>
                <a:gd name="T35" fmla="*/ 32 h 274"/>
                <a:gd name="T36" fmla="*/ 146 w 362"/>
                <a:gd name="T37" fmla="*/ 12 h 274"/>
                <a:gd name="T38" fmla="*/ 104 w 362"/>
                <a:gd name="T39" fmla="*/ 2 h 274"/>
                <a:gd name="T40" fmla="*/ 92 w 362"/>
                <a:gd name="T41" fmla="*/ 4 h 274"/>
                <a:gd name="T42" fmla="*/ 94 w 362"/>
                <a:gd name="T43" fmla="*/ 12 h 274"/>
                <a:gd name="T44" fmla="*/ 106 w 362"/>
                <a:gd name="T45" fmla="*/ 8 h 274"/>
                <a:gd name="T46" fmla="*/ 132 w 362"/>
                <a:gd name="T47" fmla="*/ 10 h 274"/>
                <a:gd name="T48" fmla="*/ 144 w 362"/>
                <a:gd name="T49" fmla="*/ 34 h 274"/>
                <a:gd name="T50" fmla="*/ 146 w 362"/>
                <a:gd name="T51" fmla="*/ 136 h 274"/>
                <a:gd name="T52" fmla="*/ 134 w 362"/>
                <a:gd name="T53" fmla="*/ 184 h 274"/>
                <a:gd name="T54" fmla="*/ 118 w 362"/>
                <a:gd name="T55" fmla="*/ 194 h 274"/>
                <a:gd name="T56" fmla="*/ 78 w 362"/>
                <a:gd name="T57" fmla="*/ 180 h 274"/>
                <a:gd name="T58" fmla="*/ 62 w 362"/>
                <a:gd name="T59" fmla="*/ 158 h 274"/>
                <a:gd name="T60" fmla="*/ 8 w 362"/>
                <a:gd name="T61" fmla="*/ 50 h 274"/>
                <a:gd name="T62" fmla="*/ 26 w 362"/>
                <a:gd name="T63" fmla="*/ 30 h 274"/>
                <a:gd name="T64" fmla="*/ 42 w 362"/>
                <a:gd name="T65" fmla="*/ 26 h 274"/>
                <a:gd name="T66" fmla="*/ 42 w 362"/>
                <a:gd name="T67" fmla="*/ 18 h 274"/>
                <a:gd name="T68" fmla="*/ 30 w 362"/>
                <a:gd name="T69" fmla="*/ 22 h 274"/>
                <a:gd name="T70" fmla="*/ 0 w 362"/>
                <a:gd name="T71" fmla="*/ 52 h 274"/>
                <a:gd name="T72" fmla="*/ 56 w 362"/>
                <a:gd name="T73" fmla="*/ 160 h 274"/>
                <a:gd name="T74" fmla="*/ 72 w 362"/>
                <a:gd name="T75" fmla="*/ 192 h 274"/>
                <a:gd name="T76" fmla="*/ 110 w 362"/>
                <a:gd name="T77" fmla="*/ 208 h 274"/>
                <a:gd name="T78" fmla="*/ 128 w 362"/>
                <a:gd name="T79" fmla="*/ 236 h 274"/>
                <a:gd name="T80" fmla="*/ 168 w 362"/>
                <a:gd name="T81" fmla="*/ 272 h 274"/>
                <a:gd name="T82" fmla="*/ 208 w 362"/>
                <a:gd name="T83" fmla="*/ 270 h 274"/>
                <a:gd name="T84" fmla="*/ 242 w 362"/>
                <a:gd name="T85" fmla="*/ 252 h 274"/>
                <a:gd name="T86" fmla="*/ 270 w 362"/>
                <a:gd name="T87" fmla="*/ 174 h 274"/>
                <a:gd name="T88" fmla="*/ 276 w 362"/>
                <a:gd name="T89" fmla="*/ 138 h 274"/>
                <a:gd name="T90" fmla="*/ 318 w 362"/>
                <a:gd name="T91" fmla="*/ 146 h 274"/>
                <a:gd name="T92" fmla="*/ 350 w 362"/>
                <a:gd name="T93" fmla="*/ 128 h 274"/>
                <a:gd name="T94" fmla="*/ 362 w 362"/>
                <a:gd name="T95" fmla="*/ 98 h 274"/>
                <a:gd name="T96" fmla="*/ 340 w 362"/>
                <a:gd name="T97" fmla="*/ 78 h 274"/>
                <a:gd name="T98" fmla="*/ 332 w 362"/>
                <a:gd name="T99" fmla="*/ 132 h 274"/>
                <a:gd name="T100" fmla="*/ 304 w 362"/>
                <a:gd name="T101" fmla="*/ 138 h 274"/>
                <a:gd name="T102" fmla="*/ 280 w 362"/>
                <a:gd name="T103" fmla="*/ 128 h 274"/>
                <a:gd name="T104" fmla="*/ 306 w 362"/>
                <a:gd name="T105" fmla="*/ 86 h 274"/>
                <a:gd name="T106" fmla="*/ 340 w 362"/>
                <a:gd name="T107" fmla="*/ 86 h 274"/>
                <a:gd name="T108" fmla="*/ 352 w 362"/>
                <a:gd name="T109" fmla="*/ 98 h 274"/>
                <a:gd name="T110" fmla="*/ 338 w 362"/>
                <a:gd name="T111" fmla="*/ 12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2" h="274">
                  <a:moveTo>
                    <a:pt x="340" y="78"/>
                  </a:moveTo>
                  <a:lnTo>
                    <a:pt x="340" y="78"/>
                  </a:lnTo>
                  <a:lnTo>
                    <a:pt x="328" y="74"/>
                  </a:lnTo>
                  <a:lnTo>
                    <a:pt x="316" y="76"/>
                  </a:lnTo>
                  <a:lnTo>
                    <a:pt x="304" y="78"/>
                  </a:lnTo>
                  <a:lnTo>
                    <a:pt x="296" y="84"/>
                  </a:lnTo>
                  <a:lnTo>
                    <a:pt x="288" y="92"/>
                  </a:lnTo>
                  <a:lnTo>
                    <a:pt x="282" y="100"/>
                  </a:lnTo>
                  <a:lnTo>
                    <a:pt x="276" y="110"/>
                  </a:lnTo>
                  <a:lnTo>
                    <a:pt x="272" y="122"/>
                  </a:lnTo>
                  <a:lnTo>
                    <a:pt x="272" y="122"/>
                  </a:lnTo>
                  <a:lnTo>
                    <a:pt x="266" y="112"/>
                  </a:lnTo>
                  <a:lnTo>
                    <a:pt x="260" y="102"/>
                  </a:lnTo>
                  <a:lnTo>
                    <a:pt x="250" y="82"/>
                  </a:lnTo>
                  <a:lnTo>
                    <a:pt x="250" y="82"/>
                  </a:lnTo>
                  <a:lnTo>
                    <a:pt x="258" y="78"/>
                  </a:lnTo>
                  <a:lnTo>
                    <a:pt x="262" y="74"/>
                  </a:lnTo>
                  <a:lnTo>
                    <a:pt x="266" y="66"/>
                  </a:lnTo>
                  <a:lnTo>
                    <a:pt x="266" y="58"/>
                  </a:lnTo>
                  <a:lnTo>
                    <a:pt x="266" y="58"/>
                  </a:lnTo>
                  <a:lnTo>
                    <a:pt x="264" y="50"/>
                  </a:lnTo>
                  <a:lnTo>
                    <a:pt x="260" y="42"/>
                  </a:lnTo>
                  <a:lnTo>
                    <a:pt x="250" y="36"/>
                  </a:lnTo>
                  <a:lnTo>
                    <a:pt x="240" y="34"/>
                  </a:lnTo>
                  <a:lnTo>
                    <a:pt x="240" y="34"/>
                  </a:lnTo>
                  <a:lnTo>
                    <a:pt x="230" y="36"/>
                  </a:lnTo>
                  <a:lnTo>
                    <a:pt x="222" y="42"/>
                  </a:lnTo>
                  <a:lnTo>
                    <a:pt x="218" y="50"/>
                  </a:lnTo>
                  <a:lnTo>
                    <a:pt x="214" y="58"/>
                  </a:lnTo>
                  <a:lnTo>
                    <a:pt x="214" y="58"/>
                  </a:lnTo>
                  <a:lnTo>
                    <a:pt x="216" y="68"/>
                  </a:lnTo>
                  <a:lnTo>
                    <a:pt x="222" y="76"/>
                  </a:lnTo>
                  <a:lnTo>
                    <a:pt x="230" y="82"/>
                  </a:lnTo>
                  <a:lnTo>
                    <a:pt x="240" y="84"/>
                  </a:lnTo>
                  <a:lnTo>
                    <a:pt x="240" y="84"/>
                  </a:lnTo>
                  <a:lnTo>
                    <a:pt x="246" y="100"/>
                  </a:lnTo>
                  <a:lnTo>
                    <a:pt x="254" y="112"/>
                  </a:lnTo>
                  <a:lnTo>
                    <a:pt x="262" y="124"/>
                  </a:lnTo>
                  <a:lnTo>
                    <a:pt x="270" y="132"/>
                  </a:lnTo>
                  <a:lnTo>
                    <a:pt x="270" y="132"/>
                  </a:lnTo>
                  <a:lnTo>
                    <a:pt x="262" y="162"/>
                  </a:lnTo>
                  <a:lnTo>
                    <a:pt x="260" y="184"/>
                  </a:lnTo>
                  <a:lnTo>
                    <a:pt x="260" y="184"/>
                  </a:lnTo>
                  <a:lnTo>
                    <a:pt x="254" y="208"/>
                  </a:lnTo>
                  <a:lnTo>
                    <a:pt x="248" y="222"/>
                  </a:lnTo>
                  <a:lnTo>
                    <a:pt x="242" y="234"/>
                  </a:lnTo>
                  <a:lnTo>
                    <a:pt x="232" y="246"/>
                  </a:lnTo>
                  <a:lnTo>
                    <a:pt x="222" y="256"/>
                  </a:lnTo>
                  <a:lnTo>
                    <a:pt x="214" y="260"/>
                  </a:lnTo>
                  <a:lnTo>
                    <a:pt x="206" y="262"/>
                  </a:lnTo>
                  <a:lnTo>
                    <a:pt x="198" y="264"/>
                  </a:lnTo>
                  <a:lnTo>
                    <a:pt x="188" y="264"/>
                  </a:lnTo>
                  <a:lnTo>
                    <a:pt x="188" y="264"/>
                  </a:lnTo>
                  <a:lnTo>
                    <a:pt x="178" y="264"/>
                  </a:lnTo>
                  <a:lnTo>
                    <a:pt x="170" y="262"/>
                  </a:lnTo>
                  <a:lnTo>
                    <a:pt x="158" y="256"/>
                  </a:lnTo>
                  <a:lnTo>
                    <a:pt x="148" y="248"/>
                  </a:lnTo>
                  <a:lnTo>
                    <a:pt x="140" y="238"/>
                  </a:lnTo>
                  <a:lnTo>
                    <a:pt x="136" y="228"/>
                  </a:lnTo>
                  <a:lnTo>
                    <a:pt x="132" y="218"/>
                  </a:lnTo>
                  <a:lnTo>
                    <a:pt x="130" y="202"/>
                  </a:lnTo>
                  <a:lnTo>
                    <a:pt x="130" y="202"/>
                  </a:lnTo>
                  <a:lnTo>
                    <a:pt x="136" y="200"/>
                  </a:lnTo>
                  <a:lnTo>
                    <a:pt x="142" y="196"/>
                  </a:lnTo>
                  <a:lnTo>
                    <a:pt x="150" y="186"/>
                  </a:lnTo>
                  <a:lnTo>
                    <a:pt x="156" y="174"/>
                  </a:lnTo>
                  <a:lnTo>
                    <a:pt x="158" y="162"/>
                  </a:lnTo>
                  <a:lnTo>
                    <a:pt x="158" y="152"/>
                  </a:lnTo>
                  <a:lnTo>
                    <a:pt x="158" y="142"/>
                  </a:lnTo>
                  <a:lnTo>
                    <a:pt x="158" y="134"/>
                  </a:lnTo>
                  <a:lnTo>
                    <a:pt x="156" y="134"/>
                  </a:lnTo>
                  <a:lnTo>
                    <a:pt x="152" y="32"/>
                  </a:lnTo>
                  <a:lnTo>
                    <a:pt x="152" y="32"/>
                  </a:lnTo>
                  <a:lnTo>
                    <a:pt x="152" y="26"/>
                  </a:lnTo>
                  <a:lnTo>
                    <a:pt x="150" y="20"/>
                  </a:lnTo>
                  <a:lnTo>
                    <a:pt x="146" y="12"/>
                  </a:lnTo>
                  <a:lnTo>
                    <a:pt x="140" y="6"/>
                  </a:lnTo>
                  <a:lnTo>
                    <a:pt x="132" y="2"/>
                  </a:lnTo>
                  <a:lnTo>
                    <a:pt x="120" y="0"/>
                  </a:lnTo>
                  <a:lnTo>
                    <a:pt x="104" y="2"/>
                  </a:lnTo>
                  <a:lnTo>
                    <a:pt x="96" y="2"/>
                  </a:lnTo>
                  <a:lnTo>
                    <a:pt x="96" y="2"/>
                  </a:lnTo>
                  <a:lnTo>
                    <a:pt x="94" y="4"/>
                  </a:lnTo>
                  <a:lnTo>
                    <a:pt x="92" y="4"/>
                  </a:lnTo>
                  <a:lnTo>
                    <a:pt x="92" y="8"/>
                  </a:lnTo>
                  <a:lnTo>
                    <a:pt x="92" y="8"/>
                  </a:lnTo>
                  <a:lnTo>
                    <a:pt x="92" y="10"/>
                  </a:lnTo>
                  <a:lnTo>
                    <a:pt x="94" y="12"/>
                  </a:lnTo>
                  <a:lnTo>
                    <a:pt x="98" y="10"/>
                  </a:lnTo>
                  <a:lnTo>
                    <a:pt x="106" y="8"/>
                  </a:lnTo>
                  <a:lnTo>
                    <a:pt x="106" y="8"/>
                  </a:lnTo>
                  <a:lnTo>
                    <a:pt x="106" y="8"/>
                  </a:lnTo>
                  <a:lnTo>
                    <a:pt x="112" y="6"/>
                  </a:lnTo>
                  <a:lnTo>
                    <a:pt x="118" y="6"/>
                  </a:lnTo>
                  <a:lnTo>
                    <a:pt x="126" y="6"/>
                  </a:lnTo>
                  <a:lnTo>
                    <a:pt x="132" y="10"/>
                  </a:lnTo>
                  <a:lnTo>
                    <a:pt x="138" y="14"/>
                  </a:lnTo>
                  <a:lnTo>
                    <a:pt x="142" y="22"/>
                  </a:lnTo>
                  <a:lnTo>
                    <a:pt x="144" y="34"/>
                  </a:lnTo>
                  <a:lnTo>
                    <a:pt x="144" y="34"/>
                  </a:lnTo>
                  <a:lnTo>
                    <a:pt x="148" y="136"/>
                  </a:lnTo>
                  <a:lnTo>
                    <a:pt x="150" y="136"/>
                  </a:lnTo>
                  <a:lnTo>
                    <a:pt x="146" y="136"/>
                  </a:lnTo>
                  <a:lnTo>
                    <a:pt x="146" y="136"/>
                  </a:lnTo>
                  <a:lnTo>
                    <a:pt x="146" y="154"/>
                  </a:lnTo>
                  <a:lnTo>
                    <a:pt x="144" y="166"/>
                  </a:lnTo>
                  <a:lnTo>
                    <a:pt x="140" y="176"/>
                  </a:lnTo>
                  <a:lnTo>
                    <a:pt x="134" y="184"/>
                  </a:lnTo>
                  <a:lnTo>
                    <a:pt x="130" y="188"/>
                  </a:lnTo>
                  <a:lnTo>
                    <a:pt x="124" y="192"/>
                  </a:lnTo>
                  <a:lnTo>
                    <a:pt x="118" y="194"/>
                  </a:lnTo>
                  <a:lnTo>
                    <a:pt x="118" y="194"/>
                  </a:lnTo>
                  <a:lnTo>
                    <a:pt x="106" y="196"/>
                  </a:lnTo>
                  <a:lnTo>
                    <a:pt x="96" y="192"/>
                  </a:lnTo>
                  <a:lnTo>
                    <a:pt x="86" y="186"/>
                  </a:lnTo>
                  <a:lnTo>
                    <a:pt x="78" y="180"/>
                  </a:lnTo>
                  <a:lnTo>
                    <a:pt x="68" y="164"/>
                  </a:lnTo>
                  <a:lnTo>
                    <a:pt x="64" y="158"/>
                  </a:lnTo>
                  <a:lnTo>
                    <a:pt x="62" y="158"/>
                  </a:lnTo>
                  <a:lnTo>
                    <a:pt x="62" y="158"/>
                  </a:lnTo>
                  <a:lnTo>
                    <a:pt x="12" y="70"/>
                  </a:lnTo>
                  <a:lnTo>
                    <a:pt x="12" y="70"/>
                  </a:lnTo>
                  <a:lnTo>
                    <a:pt x="8" y="60"/>
                  </a:lnTo>
                  <a:lnTo>
                    <a:pt x="8" y="50"/>
                  </a:lnTo>
                  <a:lnTo>
                    <a:pt x="10" y="42"/>
                  </a:lnTo>
                  <a:lnTo>
                    <a:pt x="14" y="38"/>
                  </a:lnTo>
                  <a:lnTo>
                    <a:pt x="20" y="32"/>
                  </a:lnTo>
                  <a:lnTo>
                    <a:pt x="26" y="30"/>
                  </a:lnTo>
                  <a:lnTo>
                    <a:pt x="32" y="28"/>
                  </a:lnTo>
                  <a:lnTo>
                    <a:pt x="40" y="28"/>
                  </a:lnTo>
                  <a:lnTo>
                    <a:pt x="40" y="28"/>
                  </a:lnTo>
                  <a:lnTo>
                    <a:pt x="42" y="26"/>
                  </a:lnTo>
                  <a:lnTo>
                    <a:pt x="44" y="24"/>
                  </a:lnTo>
                  <a:lnTo>
                    <a:pt x="44" y="22"/>
                  </a:lnTo>
                  <a:lnTo>
                    <a:pt x="44" y="22"/>
                  </a:lnTo>
                  <a:lnTo>
                    <a:pt x="42" y="18"/>
                  </a:lnTo>
                  <a:lnTo>
                    <a:pt x="40" y="18"/>
                  </a:lnTo>
                  <a:lnTo>
                    <a:pt x="38" y="18"/>
                  </a:lnTo>
                  <a:lnTo>
                    <a:pt x="30" y="22"/>
                  </a:lnTo>
                  <a:lnTo>
                    <a:pt x="30" y="22"/>
                  </a:lnTo>
                  <a:lnTo>
                    <a:pt x="16" y="28"/>
                  </a:lnTo>
                  <a:lnTo>
                    <a:pt x="6" y="36"/>
                  </a:lnTo>
                  <a:lnTo>
                    <a:pt x="2" y="44"/>
                  </a:lnTo>
                  <a:lnTo>
                    <a:pt x="0" y="52"/>
                  </a:lnTo>
                  <a:lnTo>
                    <a:pt x="0" y="60"/>
                  </a:lnTo>
                  <a:lnTo>
                    <a:pt x="2" y="66"/>
                  </a:lnTo>
                  <a:lnTo>
                    <a:pt x="4" y="72"/>
                  </a:lnTo>
                  <a:lnTo>
                    <a:pt x="56" y="160"/>
                  </a:lnTo>
                  <a:lnTo>
                    <a:pt x="54" y="162"/>
                  </a:lnTo>
                  <a:lnTo>
                    <a:pt x="54" y="162"/>
                  </a:lnTo>
                  <a:lnTo>
                    <a:pt x="62" y="178"/>
                  </a:lnTo>
                  <a:lnTo>
                    <a:pt x="72" y="192"/>
                  </a:lnTo>
                  <a:lnTo>
                    <a:pt x="82" y="200"/>
                  </a:lnTo>
                  <a:lnTo>
                    <a:pt x="92" y="204"/>
                  </a:lnTo>
                  <a:lnTo>
                    <a:pt x="102" y="206"/>
                  </a:lnTo>
                  <a:lnTo>
                    <a:pt x="110" y="208"/>
                  </a:lnTo>
                  <a:lnTo>
                    <a:pt x="120" y="206"/>
                  </a:lnTo>
                  <a:lnTo>
                    <a:pt x="120" y="206"/>
                  </a:lnTo>
                  <a:lnTo>
                    <a:pt x="124" y="224"/>
                  </a:lnTo>
                  <a:lnTo>
                    <a:pt x="128" y="236"/>
                  </a:lnTo>
                  <a:lnTo>
                    <a:pt x="134" y="246"/>
                  </a:lnTo>
                  <a:lnTo>
                    <a:pt x="142" y="258"/>
                  </a:lnTo>
                  <a:lnTo>
                    <a:pt x="152" y="266"/>
                  </a:lnTo>
                  <a:lnTo>
                    <a:pt x="168" y="272"/>
                  </a:lnTo>
                  <a:lnTo>
                    <a:pt x="186" y="274"/>
                  </a:lnTo>
                  <a:lnTo>
                    <a:pt x="186" y="274"/>
                  </a:lnTo>
                  <a:lnTo>
                    <a:pt x="198" y="272"/>
                  </a:lnTo>
                  <a:lnTo>
                    <a:pt x="208" y="270"/>
                  </a:lnTo>
                  <a:lnTo>
                    <a:pt x="218" y="268"/>
                  </a:lnTo>
                  <a:lnTo>
                    <a:pt x="228" y="264"/>
                  </a:lnTo>
                  <a:lnTo>
                    <a:pt x="234" y="258"/>
                  </a:lnTo>
                  <a:lnTo>
                    <a:pt x="242" y="252"/>
                  </a:lnTo>
                  <a:lnTo>
                    <a:pt x="252" y="236"/>
                  </a:lnTo>
                  <a:lnTo>
                    <a:pt x="260" y="218"/>
                  </a:lnTo>
                  <a:lnTo>
                    <a:pt x="266" y="198"/>
                  </a:lnTo>
                  <a:lnTo>
                    <a:pt x="270" y="174"/>
                  </a:lnTo>
                  <a:lnTo>
                    <a:pt x="274" y="150"/>
                  </a:lnTo>
                  <a:lnTo>
                    <a:pt x="274" y="150"/>
                  </a:lnTo>
                  <a:lnTo>
                    <a:pt x="276" y="138"/>
                  </a:lnTo>
                  <a:lnTo>
                    <a:pt x="276" y="138"/>
                  </a:lnTo>
                  <a:lnTo>
                    <a:pt x="286" y="144"/>
                  </a:lnTo>
                  <a:lnTo>
                    <a:pt x="298" y="146"/>
                  </a:lnTo>
                  <a:lnTo>
                    <a:pt x="308" y="148"/>
                  </a:lnTo>
                  <a:lnTo>
                    <a:pt x="318" y="146"/>
                  </a:lnTo>
                  <a:lnTo>
                    <a:pt x="326" y="144"/>
                  </a:lnTo>
                  <a:lnTo>
                    <a:pt x="334" y="140"/>
                  </a:lnTo>
                  <a:lnTo>
                    <a:pt x="342" y="134"/>
                  </a:lnTo>
                  <a:lnTo>
                    <a:pt x="350" y="128"/>
                  </a:lnTo>
                  <a:lnTo>
                    <a:pt x="354" y="120"/>
                  </a:lnTo>
                  <a:lnTo>
                    <a:pt x="358" y="114"/>
                  </a:lnTo>
                  <a:lnTo>
                    <a:pt x="360" y="106"/>
                  </a:lnTo>
                  <a:lnTo>
                    <a:pt x="362" y="98"/>
                  </a:lnTo>
                  <a:lnTo>
                    <a:pt x="360" y="92"/>
                  </a:lnTo>
                  <a:lnTo>
                    <a:pt x="356" y="86"/>
                  </a:lnTo>
                  <a:lnTo>
                    <a:pt x="350" y="80"/>
                  </a:lnTo>
                  <a:lnTo>
                    <a:pt x="340" y="78"/>
                  </a:lnTo>
                  <a:lnTo>
                    <a:pt x="340" y="78"/>
                  </a:lnTo>
                  <a:close/>
                  <a:moveTo>
                    <a:pt x="338" y="128"/>
                  </a:moveTo>
                  <a:lnTo>
                    <a:pt x="338" y="128"/>
                  </a:lnTo>
                  <a:lnTo>
                    <a:pt x="332" y="132"/>
                  </a:lnTo>
                  <a:lnTo>
                    <a:pt x="326" y="134"/>
                  </a:lnTo>
                  <a:lnTo>
                    <a:pt x="318" y="138"/>
                  </a:lnTo>
                  <a:lnTo>
                    <a:pt x="312" y="138"/>
                  </a:lnTo>
                  <a:lnTo>
                    <a:pt x="304" y="138"/>
                  </a:lnTo>
                  <a:lnTo>
                    <a:pt x="296" y="136"/>
                  </a:lnTo>
                  <a:lnTo>
                    <a:pt x="288" y="132"/>
                  </a:lnTo>
                  <a:lnTo>
                    <a:pt x="280" y="128"/>
                  </a:lnTo>
                  <a:lnTo>
                    <a:pt x="280" y="128"/>
                  </a:lnTo>
                  <a:lnTo>
                    <a:pt x="284" y="112"/>
                  </a:lnTo>
                  <a:lnTo>
                    <a:pt x="292" y="100"/>
                  </a:lnTo>
                  <a:lnTo>
                    <a:pt x="298" y="92"/>
                  </a:lnTo>
                  <a:lnTo>
                    <a:pt x="306" y="86"/>
                  </a:lnTo>
                  <a:lnTo>
                    <a:pt x="316" y="84"/>
                  </a:lnTo>
                  <a:lnTo>
                    <a:pt x="324" y="82"/>
                  </a:lnTo>
                  <a:lnTo>
                    <a:pt x="332" y="84"/>
                  </a:lnTo>
                  <a:lnTo>
                    <a:pt x="340" y="86"/>
                  </a:lnTo>
                  <a:lnTo>
                    <a:pt x="340" y="86"/>
                  </a:lnTo>
                  <a:lnTo>
                    <a:pt x="346" y="90"/>
                  </a:lnTo>
                  <a:lnTo>
                    <a:pt x="350" y="94"/>
                  </a:lnTo>
                  <a:lnTo>
                    <a:pt x="352" y="98"/>
                  </a:lnTo>
                  <a:lnTo>
                    <a:pt x="352" y="104"/>
                  </a:lnTo>
                  <a:lnTo>
                    <a:pt x="346" y="116"/>
                  </a:lnTo>
                  <a:lnTo>
                    <a:pt x="338" y="128"/>
                  </a:lnTo>
                  <a:lnTo>
                    <a:pt x="338" y="12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TextBox 31"/>
            <p:cNvSpPr txBox="1"/>
            <p:nvPr/>
          </p:nvSpPr>
          <p:spPr>
            <a:xfrm>
              <a:off x="4111916" y="1406070"/>
              <a:ext cx="1828340" cy="928571"/>
            </a:xfrm>
            <a:prstGeom prst="rect">
              <a:avLst/>
            </a:prstGeom>
            <a:noFill/>
          </p:spPr>
          <p:txBody>
            <a:bodyPr wrap="square" rtlCol="0">
              <a:spAutoFit/>
            </a:bodyPr>
            <a:lstStyle/>
            <a:p>
              <a:pPr algn="ctr"/>
              <a:r>
                <a:rPr lang="en-US" altLang="zh-CN" sz="4800" dirty="0">
                  <a:solidFill>
                    <a:schemeClr val="bg1"/>
                  </a:solidFill>
                </a:rPr>
                <a:t>11%</a:t>
              </a:r>
              <a:endParaRPr lang="zh-CN" altLang="en-US" sz="4800" dirty="0">
                <a:solidFill>
                  <a:schemeClr val="bg1"/>
                </a:solidFill>
              </a:endParaRPr>
            </a:p>
          </p:txBody>
        </p:sp>
        <p:sp>
          <p:nvSpPr>
            <p:cNvPr id="33" name="TextBox 32"/>
            <p:cNvSpPr txBox="1"/>
            <p:nvPr/>
          </p:nvSpPr>
          <p:spPr>
            <a:xfrm>
              <a:off x="6923549" y="2829960"/>
              <a:ext cx="1828340" cy="928571"/>
            </a:xfrm>
            <a:prstGeom prst="rect">
              <a:avLst/>
            </a:prstGeom>
            <a:noFill/>
          </p:spPr>
          <p:txBody>
            <a:bodyPr wrap="square" rtlCol="0">
              <a:spAutoFit/>
            </a:bodyPr>
            <a:lstStyle/>
            <a:p>
              <a:pPr algn="ctr"/>
              <a:r>
                <a:rPr lang="en-US" altLang="zh-CN" sz="4800" dirty="0">
                  <a:solidFill>
                    <a:schemeClr val="bg1"/>
                  </a:solidFill>
                </a:rPr>
                <a:t>19%</a:t>
              </a:r>
              <a:endParaRPr lang="zh-CN" altLang="en-US" sz="4800" dirty="0">
                <a:solidFill>
                  <a:schemeClr val="bg1"/>
                </a:solidFill>
              </a:endParaRPr>
            </a:p>
          </p:txBody>
        </p:sp>
        <p:sp>
          <p:nvSpPr>
            <p:cNvPr id="34" name="TextBox 33"/>
            <p:cNvSpPr txBox="1"/>
            <p:nvPr/>
          </p:nvSpPr>
          <p:spPr>
            <a:xfrm>
              <a:off x="6923549" y="4302739"/>
              <a:ext cx="1828340" cy="928571"/>
            </a:xfrm>
            <a:prstGeom prst="rect">
              <a:avLst/>
            </a:prstGeom>
            <a:noFill/>
          </p:spPr>
          <p:txBody>
            <a:bodyPr wrap="square" rtlCol="0">
              <a:spAutoFit/>
            </a:bodyPr>
            <a:lstStyle/>
            <a:p>
              <a:pPr algn="ctr"/>
              <a:r>
                <a:rPr lang="en-US" altLang="zh-CN" sz="4800" dirty="0">
                  <a:solidFill>
                    <a:schemeClr val="bg1"/>
                  </a:solidFill>
                </a:rPr>
                <a:t>23%</a:t>
              </a:r>
              <a:endParaRPr lang="zh-CN" altLang="en-US" sz="4800" dirty="0">
                <a:solidFill>
                  <a:schemeClr val="bg1"/>
                </a:solidFill>
              </a:endParaRPr>
            </a:p>
          </p:txBody>
        </p:sp>
        <p:sp>
          <p:nvSpPr>
            <p:cNvPr id="35" name="TextBox 34"/>
            <p:cNvSpPr txBox="1"/>
            <p:nvPr/>
          </p:nvSpPr>
          <p:spPr>
            <a:xfrm>
              <a:off x="3275857" y="4061350"/>
              <a:ext cx="1828340" cy="928571"/>
            </a:xfrm>
            <a:prstGeom prst="rect">
              <a:avLst/>
            </a:prstGeom>
            <a:noFill/>
          </p:spPr>
          <p:txBody>
            <a:bodyPr wrap="square" rtlCol="0">
              <a:spAutoFit/>
            </a:bodyPr>
            <a:lstStyle/>
            <a:p>
              <a:pPr algn="ctr"/>
              <a:r>
                <a:rPr lang="en-US" altLang="zh-CN" sz="4800" dirty="0">
                  <a:solidFill>
                    <a:schemeClr val="bg1"/>
                  </a:solidFill>
                </a:rPr>
                <a:t>36%</a:t>
              </a:r>
              <a:endParaRPr lang="zh-CN" altLang="en-US" sz="4800" dirty="0">
                <a:solidFill>
                  <a:schemeClr val="bg1"/>
                </a:solidFill>
              </a:endParaRPr>
            </a:p>
          </p:txBody>
        </p:sp>
      </p:grpSp>
      <p:sp>
        <p:nvSpPr>
          <p:cNvPr id="68" name="TextBox 67"/>
          <p:cNvSpPr txBox="1"/>
          <p:nvPr/>
        </p:nvSpPr>
        <p:spPr>
          <a:xfrm>
            <a:off x="2639616" y="2050970"/>
            <a:ext cx="1800200" cy="3970318"/>
          </a:xfrm>
          <a:prstGeom prst="rect">
            <a:avLst/>
          </a:prstGeom>
          <a:noFill/>
        </p:spPr>
        <p:txBody>
          <a:bodyPr wrap="square" rtlCol="0">
            <a:spAutoFit/>
          </a:bodyPr>
          <a:lstStyle/>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nSpc>
                <a:spcPct val="200000"/>
              </a:lnSpc>
            </a:pPr>
            <a:r>
              <a:rPr lang="zh-CN" altLang="en-US" dirty="0">
                <a:solidFill>
                  <a:schemeClr val="tx1">
                    <a:lumMod val="75000"/>
                    <a:lumOff val="25000"/>
                  </a:schemeClr>
                </a:solidFill>
              </a:rPr>
              <a:t>内容具体说明</a:t>
            </a:r>
          </a:p>
          <a:p>
            <a:pP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p:txBody>
      </p:sp>
      <p:sp>
        <p:nvSpPr>
          <p:cNvPr id="36" name="TextBox 35"/>
          <p:cNvSpPr txBox="1"/>
          <p:nvPr/>
        </p:nvSpPr>
        <p:spPr>
          <a:xfrm>
            <a:off x="-45833600" y="26327544"/>
            <a:ext cx="3316485" cy="369332"/>
          </a:xfrm>
          <a:prstGeom prst="rect">
            <a:avLst/>
          </a:prstGeom>
          <a:noFill/>
        </p:spPr>
        <p:txBody>
          <a:bodyPr wrap="none" rtlCol="0">
            <a:spAutoFit/>
          </a:bodyPr>
          <a:lstStyle/>
          <a:p>
            <a:r>
              <a:rPr lang="en-US" altLang="zh-CN" dirty="0">
                <a:hlinkClick r:id="rId3"/>
              </a:rPr>
              <a:t>www.51</a:t>
            </a:r>
            <a:r>
              <a:rPr lang="en-US" altLang="zh-CN" dirty="0"/>
              <a:t> pptmoban.com </a:t>
            </a:r>
            <a:r>
              <a:rPr lang="zh-CN" altLang="en-US" dirty="0"/>
              <a:t>整理发布</a:t>
            </a:r>
          </a:p>
        </p:txBody>
      </p:sp>
    </p:spTree>
    <p:extLst>
      <p:ext uri="{BB962C8B-B14F-4D97-AF65-F5344CB8AC3E}">
        <p14:creationId xmlns:p14="http://schemas.microsoft.com/office/powerpoint/2010/main" val="89412766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3</a:t>
            </a:r>
            <a:r>
              <a:rPr lang="zh-CN" altLang="en-US" dirty="0" smtClean="0"/>
              <a:t>项人员说明</a:t>
            </a:r>
            <a:endParaRPr lang="zh-CN" altLang="en-US" dirty="0"/>
          </a:p>
        </p:txBody>
      </p:sp>
      <p:grpSp>
        <p:nvGrpSpPr>
          <p:cNvPr id="53" name="组合 52"/>
          <p:cNvGrpSpPr/>
          <p:nvPr/>
        </p:nvGrpSpPr>
        <p:grpSpPr>
          <a:xfrm>
            <a:off x="7689852" y="4908550"/>
            <a:ext cx="600075" cy="1593850"/>
            <a:chOff x="6165851" y="4908550"/>
            <a:chExt cx="600075" cy="1593850"/>
          </a:xfrm>
        </p:grpSpPr>
        <p:sp>
          <p:nvSpPr>
            <p:cNvPr id="6" name="Freeform 5"/>
            <p:cNvSpPr>
              <a:spLocks/>
            </p:cNvSpPr>
            <p:nvPr/>
          </p:nvSpPr>
          <p:spPr bwMode="auto">
            <a:xfrm>
              <a:off x="6310313" y="4908550"/>
              <a:ext cx="309563" cy="303212"/>
            </a:xfrm>
            <a:custGeom>
              <a:avLst/>
              <a:gdLst>
                <a:gd name="T0" fmla="*/ 98 w 195"/>
                <a:gd name="T1" fmla="*/ 191 h 191"/>
                <a:gd name="T2" fmla="*/ 98 w 195"/>
                <a:gd name="T3" fmla="*/ 191 h 191"/>
                <a:gd name="T4" fmla="*/ 118 w 195"/>
                <a:gd name="T5" fmla="*/ 191 h 191"/>
                <a:gd name="T6" fmla="*/ 135 w 195"/>
                <a:gd name="T7" fmla="*/ 186 h 191"/>
                <a:gd name="T8" fmla="*/ 152 w 195"/>
                <a:gd name="T9" fmla="*/ 174 h 191"/>
                <a:gd name="T10" fmla="*/ 166 w 195"/>
                <a:gd name="T11" fmla="*/ 163 h 191"/>
                <a:gd name="T12" fmla="*/ 178 w 195"/>
                <a:gd name="T13" fmla="*/ 148 h 191"/>
                <a:gd name="T14" fmla="*/ 187 w 195"/>
                <a:gd name="T15" fmla="*/ 134 h 191"/>
                <a:gd name="T16" fmla="*/ 192 w 195"/>
                <a:gd name="T17" fmla="*/ 114 h 191"/>
                <a:gd name="T18" fmla="*/ 195 w 195"/>
                <a:gd name="T19" fmla="*/ 94 h 191"/>
                <a:gd name="T20" fmla="*/ 195 w 195"/>
                <a:gd name="T21" fmla="*/ 94 h 191"/>
                <a:gd name="T22" fmla="*/ 192 w 195"/>
                <a:gd name="T23" fmla="*/ 77 h 191"/>
                <a:gd name="T24" fmla="*/ 187 w 195"/>
                <a:gd name="T25" fmla="*/ 57 h 191"/>
                <a:gd name="T26" fmla="*/ 178 w 195"/>
                <a:gd name="T27" fmla="*/ 40 h 191"/>
                <a:gd name="T28" fmla="*/ 166 w 195"/>
                <a:gd name="T29" fmla="*/ 25 h 191"/>
                <a:gd name="T30" fmla="*/ 152 w 195"/>
                <a:gd name="T31" fmla="*/ 14 h 191"/>
                <a:gd name="T32" fmla="*/ 135 w 195"/>
                <a:gd name="T33" fmla="*/ 5 h 191"/>
                <a:gd name="T34" fmla="*/ 118 w 195"/>
                <a:gd name="T35" fmla="*/ 0 h 191"/>
                <a:gd name="T36" fmla="*/ 98 w 195"/>
                <a:gd name="T37" fmla="*/ 0 h 191"/>
                <a:gd name="T38" fmla="*/ 98 w 195"/>
                <a:gd name="T39" fmla="*/ 0 h 191"/>
                <a:gd name="T40" fmla="*/ 78 w 195"/>
                <a:gd name="T41" fmla="*/ 0 h 191"/>
                <a:gd name="T42" fmla="*/ 61 w 195"/>
                <a:gd name="T43" fmla="*/ 5 h 191"/>
                <a:gd name="T44" fmla="*/ 43 w 195"/>
                <a:gd name="T45" fmla="*/ 14 h 191"/>
                <a:gd name="T46" fmla="*/ 29 w 195"/>
                <a:gd name="T47" fmla="*/ 25 h 191"/>
                <a:gd name="T48" fmla="*/ 18 w 195"/>
                <a:gd name="T49" fmla="*/ 40 h 191"/>
                <a:gd name="T50" fmla="*/ 9 w 195"/>
                <a:gd name="T51" fmla="*/ 57 h 191"/>
                <a:gd name="T52" fmla="*/ 3 w 195"/>
                <a:gd name="T53" fmla="*/ 77 h 191"/>
                <a:gd name="T54" fmla="*/ 0 w 195"/>
                <a:gd name="T55" fmla="*/ 94 h 191"/>
                <a:gd name="T56" fmla="*/ 0 w 195"/>
                <a:gd name="T57" fmla="*/ 94 h 191"/>
                <a:gd name="T58" fmla="*/ 3 w 195"/>
                <a:gd name="T59" fmla="*/ 114 h 191"/>
                <a:gd name="T60" fmla="*/ 9 w 195"/>
                <a:gd name="T61" fmla="*/ 134 h 191"/>
                <a:gd name="T62" fmla="*/ 18 w 195"/>
                <a:gd name="T63" fmla="*/ 148 h 191"/>
                <a:gd name="T64" fmla="*/ 29 w 195"/>
                <a:gd name="T65" fmla="*/ 163 h 191"/>
                <a:gd name="T66" fmla="*/ 43 w 195"/>
                <a:gd name="T67" fmla="*/ 174 h 191"/>
                <a:gd name="T68" fmla="*/ 61 w 195"/>
                <a:gd name="T69" fmla="*/ 186 h 191"/>
                <a:gd name="T70" fmla="*/ 78 w 195"/>
                <a:gd name="T71" fmla="*/ 191 h 191"/>
                <a:gd name="T72" fmla="*/ 98 w 195"/>
                <a:gd name="T73" fmla="*/ 191 h 191"/>
                <a:gd name="T74" fmla="*/ 98 w 195"/>
                <a:gd name="T75"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191">
                  <a:moveTo>
                    <a:pt x="98" y="191"/>
                  </a:moveTo>
                  <a:lnTo>
                    <a:pt x="98" y="191"/>
                  </a:lnTo>
                  <a:lnTo>
                    <a:pt x="118" y="191"/>
                  </a:lnTo>
                  <a:lnTo>
                    <a:pt x="135" y="186"/>
                  </a:lnTo>
                  <a:lnTo>
                    <a:pt x="152" y="174"/>
                  </a:lnTo>
                  <a:lnTo>
                    <a:pt x="166" y="163"/>
                  </a:lnTo>
                  <a:lnTo>
                    <a:pt x="178" y="148"/>
                  </a:lnTo>
                  <a:lnTo>
                    <a:pt x="187" y="134"/>
                  </a:lnTo>
                  <a:lnTo>
                    <a:pt x="192" y="114"/>
                  </a:lnTo>
                  <a:lnTo>
                    <a:pt x="195" y="94"/>
                  </a:lnTo>
                  <a:lnTo>
                    <a:pt x="195" y="94"/>
                  </a:lnTo>
                  <a:lnTo>
                    <a:pt x="192" y="77"/>
                  </a:lnTo>
                  <a:lnTo>
                    <a:pt x="187" y="57"/>
                  </a:lnTo>
                  <a:lnTo>
                    <a:pt x="178" y="40"/>
                  </a:lnTo>
                  <a:lnTo>
                    <a:pt x="166" y="25"/>
                  </a:lnTo>
                  <a:lnTo>
                    <a:pt x="152" y="14"/>
                  </a:lnTo>
                  <a:lnTo>
                    <a:pt x="135" y="5"/>
                  </a:lnTo>
                  <a:lnTo>
                    <a:pt x="118" y="0"/>
                  </a:lnTo>
                  <a:lnTo>
                    <a:pt x="98" y="0"/>
                  </a:lnTo>
                  <a:lnTo>
                    <a:pt x="98" y="0"/>
                  </a:lnTo>
                  <a:lnTo>
                    <a:pt x="78" y="0"/>
                  </a:lnTo>
                  <a:lnTo>
                    <a:pt x="61" y="5"/>
                  </a:lnTo>
                  <a:lnTo>
                    <a:pt x="43" y="14"/>
                  </a:lnTo>
                  <a:lnTo>
                    <a:pt x="29" y="25"/>
                  </a:lnTo>
                  <a:lnTo>
                    <a:pt x="18" y="40"/>
                  </a:lnTo>
                  <a:lnTo>
                    <a:pt x="9" y="57"/>
                  </a:lnTo>
                  <a:lnTo>
                    <a:pt x="3" y="77"/>
                  </a:lnTo>
                  <a:lnTo>
                    <a:pt x="0" y="94"/>
                  </a:lnTo>
                  <a:lnTo>
                    <a:pt x="0" y="94"/>
                  </a:lnTo>
                  <a:lnTo>
                    <a:pt x="3" y="114"/>
                  </a:lnTo>
                  <a:lnTo>
                    <a:pt x="9" y="134"/>
                  </a:lnTo>
                  <a:lnTo>
                    <a:pt x="18" y="148"/>
                  </a:lnTo>
                  <a:lnTo>
                    <a:pt x="29" y="163"/>
                  </a:lnTo>
                  <a:lnTo>
                    <a:pt x="43" y="174"/>
                  </a:lnTo>
                  <a:lnTo>
                    <a:pt x="61" y="186"/>
                  </a:lnTo>
                  <a:lnTo>
                    <a:pt x="78" y="191"/>
                  </a:lnTo>
                  <a:lnTo>
                    <a:pt x="98" y="191"/>
                  </a:lnTo>
                  <a:lnTo>
                    <a:pt x="98" y="191"/>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165851" y="5238750"/>
              <a:ext cx="600075" cy="1263650"/>
            </a:xfrm>
            <a:custGeom>
              <a:avLst/>
              <a:gdLst>
                <a:gd name="T0" fmla="*/ 306 w 378"/>
                <a:gd name="T1" fmla="*/ 0 h 796"/>
                <a:gd name="T2" fmla="*/ 237 w 378"/>
                <a:gd name="T3" fmla="*/ 0 h 796"/>
                <a:gd name="T4" fmla="*/ 140 w 378"/>
                <a:gd name="T5" fmla="*/ 0 h 796"/>
                <a:gd name="T6" fmla="*/ 71 w 378"/>
                <a:gd name="T7" fmla="*/ 0 h 796"/>
                <a:gd name="T8" fmla="*/ 49 w 378"/>
                <a:gd name="T9" fmla="*/ 0 h 796"/>
                <a:gd name="T10" fmla="*/ 29 w 378"/>
                <a:gd name="T11" fmla="*/ 6 h 796"/>
                <a:gd name="T12" fmla="*/ 14 w 378"/>
                <a:gd name="T13" fmla="*/ 15 h 796"/>
                <a:gd name="T14" fmla="*/ 3 w 378"/>
                <a:gd name="T15" fmla="*/ 32 h 796"/>
                <a:gd name="T16" fmla="*/ 0 w 378"/>
                <a:gd name="T17" fmla="*/ 52 h 796"/>
                <a:gd name="T18" fmla="*/ 0 w 378"/>
                <a:gd name="T19" fmla="*/ 109 h 796"/>
                <a:gd name="T20" fmla="*/ 0 w 378"/>
                <a:gd name="T21" fmla="*/ 201 h 796"/>
                <a:gd name="T22" fmla="*/ 0 w 378"/>
                <a:gd name="T23" fmla="*/ 321 h 796"/>
                <a:gd name="T24" fmla="*/ 3 w 378"/>
                <a:gd name="T25" fmla="*/ 338 h 796"/>
                <a:gd name="T26" fmla="*/ 20 w 378"/>
                <a:gd name="T27" fmla="*/ 358 h 796"/>
                <a:gd name="T28" fmla="*/ 34 w 378"/>
                <a:gd name="T29" fmla="*/ 361 h 796"/>
                <a:gd name="T30" fmla="*/ 60 w 378"/>
                <a:gd name="T31" fmla="*/ 350 h 796"/>
                <a:gd name="T32" fmla="*/ 71 w 378"/>
                <a:gd name="T33" fmla="*/ 321 h 796"/>
                <a:gd name="T34" fmla="*/ 71 w 378"/>
                <a:gd name="T35" fmla="*/ 201 h 796"/>
                <a:gd name="T36" fmla="*/ 83 w 378"/>
                <a:gd name="T37" fmla="*/ 161 h 796"/>
                <a:gd name="T38" fmla="*/ 83 w 378"/>
                <a:gd name="T39" fmla="*/ 464 h 796"/>
                <a:gd name="T40" fmla="*/ 83 w 378"/>
                <a:gd name="T41" fmla="*/ 536 h 796"/>
                <a:gd name="T42" fmla="*/ 83 w 378"/>
                <a:gd name="T43" fmla="*/ 753 h 796"/>
                <a:gd name="T44" fmla="*/ 86 w 378"/>
                <a:gd name="T45" fmla="*/ 770 h 796"/>
                <a:gd name="T46" fmla="*/ 109 w 378"/>
                <a:gd name="T47" fmla="*/ 793 h 796"/>
                <a:gd name="T48" fmla="*/ 126 w 378"/>
                <a:gd name="T49" fmla="*/ 796 h 796"/>
                <a:gd name="T50" fmla="*/ 137 w 378"/>
                <a:gd name="T51" fmla="*/ 796 h 796"/>
                <a:gd name="T52" fmla="*/ 154 w 378"/>
                <a:gd name="T53" fmla="*/ 793 h 796"/>
                <a:gd name="T54" fmla="*/ 177 w 378"/>
                <a:gd name="T55" fmla="*/ 770 h 796"/>
                <a:gd name="T56" fmla="*/ 180 w 378"/>
                <a:gd name="T57" fmla="*/ 753 h 796"/>
                <a:gd name="T58" fmla="*/ 180 w 378"/>
                <a:gd name="T59" fmla="*/ 507 h 796"/>
                <a:gd name="T60" fmla="*/ 189 w 378"/>
                <a:gd name="T61" fmla="*/ 464 h 796"/>
                <a:gd name="T62" fmla="*/ 197 w 378"/>
                <a:gd name="T63" fmla="*/ 507 h 796"/>
                <a:gd name="T64" fmla="*/ 197 w 378"/>
                <a:gd name="T65" fmla="*/ 753 h 796"/>
                <a:gd name="T66" fmla="*/ 197 w 378"/>
                <a:gd name="T67" fmla="*/ 762 h 796"/>
                <a:gd name="T68" fmla="*/ 209 w 378"/>
                <a:gd name="T69" fmla="*/ 785 h 796"/>
                <a:gd name="T70" fmla="*/ 232 w 378"/>
                <a:gd name="T71" fmla="*/ 796 h 796"/>
                <a:gd name="T72" fmla="*/ 252 w 378"/>
                <a:gd name="T73" fmla="*/ 796 h 796"/>
                <a:gd name="T74" fmla="*/ 260 w 378"/>
                <a:gd name="T75" fmla="*/ 796 h 796"/>
                <a:gd name="T76" fmla="*/ 283 w 378"/>
                <a:gd name="T77" fmla="*/ 785 h 796"/>
                <a:gd name="T78" fmla="*/ 295 w 378"/>
                <a:gd name="T79" fmla="*/ 762 h 796"/>
                <a:gd name="T80" fmla="*/ 295 w 378"/>
                <a:gd name="T81" fmla="*/ 536 h 796"/>
                <a:gd name="T82" fmla="*/ 295 w 378"/>
                <a:gd name="T83" fmla="*/ 464 h 796"/>
                <a:gd name="T84" fmla="*/ 295 w 378"/>
                <a:gd name="T85" fmla="*/ 161 h 796"/>
                <a:gd name="T86" fmla="*/ 306 w 378"/>
                <a:gd name="T87" fmla="*/ 201 h 796"/>
                <a:gd name="T88" fmla="*/ 306 w 378"/>
                <a:gd name="T89" fmla="*/ 321 h 796"/>
                <a:gd name="T90" fmla="*/ 309 w 378"/>
                <a:gd name="T91" fmla="*/ 338 h 796"/>
                <a:gd name="T92" fmla="*/ 329 w 378"/>
                <a:gd name="T93" fmla="*/ 358 h 796"/>
                <a:gd name="T94" fmla="*/ 343 w 378"/>
                <a:gd name="T95" fmla="*/ 361 h 796"/>
                <a:gd name="T96" fmla="*/ 369 w 378"/>
                <a:gd name="T97" fmla="*/ 350 h 796"/>
                <a:gd name="T98" fmla="*/ 378 w 378"/>
                <a:gd name="T99" fmla="*/ 321 h 796"/>
                <a:gd name="T100" fmla="*/ 378 w 378"/>
                <a:gd name="T101" fmla="*/ 201 h 796"/>
                <a:gd name="T102" fmla="*/ 378 w 378"/>
                <a:gd name="T103" fmla="*/ 109 h 796"/>
                <a:gd name="T104" fmla="*/ 378 w 378"/>
                <a:gd name="T105" fmla="*/ 52 h 796"/>
                <a:gd name="T106" fmla="*/ 378 w 378"/>
                <a:gd name="T107" fmla="*/ 41 h 796"/>
                <a:gd name="T108" fmla="*/ 369 w 378"/>
                <a:gd name="T109" fmla="*/ 23 h 796"/>
                <a:gd name="T110" fmla="*/ 358 w 378"/>
                <a:gd name="T111" fmla="*/ 9 h 796"/>
                <a:gd name="T112" fmla="*/ 338 w 378"/>
                <a:gd name="T113" fmla="*/ 3 h 796"/>
                <a:gd name="T114" fmla="*/ 329 w 378"/>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 h="796">
                  <a:moveTo>
                    <a:pt x="329" y="0"/>
                  </a:moveTo>
                  <a:lnTo>
                    <a:pt x="306" y="0"/>
                  </a:lnTo>
                  <a:lnTo>
                    <a:pt x="295" y="0"/>
                  </a:lnTo>
                  <a:lnTo>
                    <a:pt x="237" y="0"/>
                  </a:lnTo>
                  <a:lnTo>
                    <a:pt x="189" y="0"/>
                  </a:lnTo>
                  <a:lnTo>
                    <a:pt x="140" y="0"/>
                  </a:lnTo>
                  <a:lnTo>
                    <a:pt x="83" y="0"/>
                  </a:lnTo>
                  <a:lnTo>
                    <a:pt x="71" y="0"/>
                  </a:lnTo>
                  <a:lnTo>
                    <a:pt x="49" y="0"/>
                  </a:lnTo>
                  <a:lnTo>
                    <a:pt x="49" y="0"/>
                  </a:lnTo>
                  <a:lnTo>
                    <a:pt x="40" y="3"/>
                  </a:lnTo>
                  <a:lnTo>
                    <a:pt x="29" y="6"/>
                  </a:lnTo>
                  <a:lnTo>
                    <a:pt x="20" y="9"/>
                  </a:lnTo>
                  <a:lnTo>
                    <a:pt x="14" y="15"/>
                  </a:lnTo>
                  <a:lnTo>
                    <a:pt x="8" y="23"/>
                  </a:lnTo>
                  <a:lnTo>
                    <a:pt x="3" y="32"/>
                  </a:lnTo>
                  <a:lnTo>
                    <a:pt x="0" y="41"/>
                  </a:lnTo>
                  <a:lnTo>
                    <a:pt x="0" y="52"/>
                  </a:lnTo>
                  <a:lnTo>
                    <a:pt x="0" y="89"/>
                  </a:lnTo>
                  <a:lnTo>
                    <a:pt x="0" y="109"/>
                  </a:lnTo>
                  <a:lnTo>
                    <a:pt x="0" y="112"/>
                  </a:lnTo>
                  <a:lnTo>
                    <a:pt x="0" y="201"/>
                  </a:lnTo>
                  <a:lnTo>
                    <a:pt x="0" y="212"/>
                  </a:lnTo>
                  <a:lnTo>
                    <a:pt x="0" y="321"/>
                  </a:lnTo>
                  <a:lnTo>
                    <a:pt x="0" y="321"/>
                  </a:lnTo>
                  <a:lnTo>
                    <a:pt x="3" y="338"/>
                  </a:lnTo>
                  <a:lnTo>
                    <a:pt x="8" y="350"/>
                  </a:lnTo>
                  <a:lnTo>
                    <a:pt x="20" y="358"/>
                  </a:lnTo>
                  <a:lnTo>
                    <a:pt x="34" y="361"/>
                  </a:lnTo>
                  <a:lnTo>
                    <a:pt x="34" y="361"/>
                  </a:lnTo>
                  <a:lnTo>
                    <a:pt x="49" y="358"/>
                  </a:lnTo>
                  <a:lnTo>
                    <a:pt x="60" y="350"/>
                  </a:lnTo>
                  <a:lnTo>
                    <a:pt x="69" y="338"/>
                  </a:lnTo>
                  <a:lnTo>
                    <a:pt x="71" y="321"/>
                  </a:lnTo>
                  <a:lnTo>
                    <a:pt x="71" y="212"/>
                  </a:lnTo>
                  <a:lnTo>
                    <a:pt x="71" y="201"/>
                  </a:lnTo>
                  <a:lnTo>
                    <a:pt x="71" y="161"/>
                  </a:lnTo>
                  <a:lnTo>
                    <a:pt x="83" y="161"/>
                  </a:lnTo>
                  <a:lnTo>
                    <a:pt x="83" y="427"/>
                  </a:lnTo>
                  <a:lnTo>
                    <a:pt x="83" y="464"/>
                  </a:lnTo>
                  <a:lnTo>
                    <a:pt x="83" y="507"/>
                  </a:lnTo>
                  <a:lnTo>
                    <a:pt x="83" y="536"/>
                  </a:lnTo>
                  <a:lnTo>
                    <a:pt x="83" y="753"/>
                  </a:lnTo>
                  <a:lnTo>
                    <a:pt x="83" y="753"/>
                  </a:lnTo>
                  <a:lnTo>
                    <a:pt x="83" y="762"/>
                  </a:lnTo>
                  <a:lnTo>
                    <a:pt x="86" y="770"/>
                  </a:lnTo>
                  <a:lnTo>
                    <a:pt x="94" y="785"/>
                  </a:lnTo>
                  <a:lnTo>
                    <a:pt x="109" y="793"/>
                  </a:lnTo>
                  <a:lnTo>
                    <a:pt x="117" y="796"/>
                  </a:lnTo>
                  <a:lnTo>
                    <a:pt x="126" y="796"/>
                  </a:lnTo>
                  <a:lnTo>
                    <a:pt x="137" y="796"/>
                  </a:lnTo>
                  <a:lnTo>
                    <a:pt x="137" y="796"/>
                  </a:lnTo>
                  <a:lnTo>
                    <a:pt x="146" y="796"/>
                  </a:lnTo>
                  <a:lnTo>
                    <a:pt x="154" y="793"/>
                  </a:lnTo>
                  <a:lnTo>
                    <a:pt x="169" y="785"/>
                  </a:lnTo>
                  <a:lnTo>
                    <a:pt x="177" y="770"/>
                  </a:lnTo>
                  <a:lnTo>
                    <a:pt x="180" y="762"/>
                  </a:lnTo>
                  <a:lnTo>
                    <a:pt x="180" y="753"/>
                  </a:lnTo>
                  <a:lnTo>
                    <a:pt x="180" y="536"/>
                  </a:lnTo>
                  <a:lnTo>
                    <a:pt x="180" y="507"/>
                  </a:lnTo>
                  <a:lnTo>
                    <a:pt x="180" y="464"/>
                  </a:lnTo>
                  <a:lnTo>
                    <a:pt x="189" y="464"/>
                  </a:lnTo>
                  <a:lnTo>
                    <a:pt x="197" y="464"/>
                  </a:lnTo>
                  <a:lnTo>
                    <a:pt x="197" y="507"/>
                  </a:lnTo>
                  <a:lnTo>
                    <a:pt x="197" y="536"/>
                  </a:lnTo>
                  <a:lnTo>
                    <a:pt x="197" y="753"/>
                  </a:lnTo>
                  <a:lnTo>
                    <a:pt x="197" y="753"/>
                  </a:lnTo>
                  <a:lnTo>
                    <a:pt x="197" y="762"/>
                  </a:lnTo>
                  <a:lnTo>
                    <a:pt x="200" y="770"/>
                  </a:lnTo>
                  <a:lnTo>
                    <a:pt x="209" y="785"/>
                  </a:lnTo>
                  <a:lnTo>
                    <a:pt x="223" y="793"/>
                  </a:lnTo>
                  <a:lnTo>
                    <a:pt x="232" y="796"/>
                  </a:lnTo>
                  <a:lnTo>
                    <a:pt x="240" y="796"/>
                  </a:lnTo>
                  <a:lnTo>
                    <a:pt x="252" y="796"/>
                  </a:lnTo>
                  <a:lnTo>
                    <a:pt x="252" y="796"/>
                  </a:lnTo>
                  <a:lnTo>
                    <a:pt x="260" y="796"/>
                  </a:lnTo>
                  <a:lnTo>
                    <a:pt x="269" y="793"/>
                  </a:lnTo>
                  <a:lnTo>
                    <a:pt x="283" y="785"/>
                  </a:lnTo>
                  <a:lnTo>
                    <a:pt x="292" y="770"/>
                  </a:lnTo>
                  <a:lnTo>
                    <a:pt x="295" y="762"/>
                  </a:lnTo>
                  <a:lnTo>
                    <a:pt x="295" y="753"/>
                  </a:lnTo>
                  <a:lnTo>
                    <a:pt x="295" y="536"/>
                  </a:lnTo>
                  <a:lnTo>
                    <a:pt x="295" y="507"/>
                  </a:lnTo>
                  <a:lnTo>
                    <a:pt x="295" y="464"/>
                  </a:lnTo>
                  <a:lnTo>
                    <a:pt x="295" y="427"/>
                  </a:lnTo>
                  <a:lnTo>
                    <a:pt x="295" y="161"/>
                  </a:lnTo>
                  <a:lnTo>
                    <a:pt x="306" y="161"/>
                  </a:lnTo>
                  <a:lnTo>
                    <a:pt x="306" y="201"/>
                  </a:lnTo>
                  <a:lnTo>
                    <a:pt x="306" y="212"/>
                  </a:lnTo>
                  <a:lnTo>
                    <a:pt x="306" y="321"/>
                  </a:lnTo>
                  <a:lnTo>
                    <a:pt x="306" y="321"/>
                  </a:lnTo>
                  <a:lnTo>
                    <a:pt x="309" y="338"/>
                  </a:lnTo>
                  <a:lnTo>
                    <a:pt x="318" y="350"/>
                  </a:lnTo>
                  <a:lnTo>
                    <a:pt x="329" y="358"/>
                  </a:lnTo>
                  <a:lnTo>
                    <a:pt x="343" y="361"/>
                  </a:lnTo>
                  <a:lnTo>
                    <a:pt x="343" y="361"/>
                  </a:lnTo>
                  <a:lnTo>
                    <a:pt x="355" y="358"/>
                  </a:lnTo>
                  <a:lnTo>
                    <a:pt x="369" y="350"/>
                  </a:lnTo>
                  <a:lnTo>
                    <a:pt x="375" y="338"/>
                  </a:lnTo>
                  <a:lnTo>
                    <a:pt x="378" y="321"/>
                  </a:lnTo>
                  <a:lnTo>
                    <a:pt x="378" y="212"/>
                  </a:lnTo>
                  <a:lnTo>
                    <a:pt x="378" y="201"/>
                  </a:lnTo>
                  <a:lnTo>
                    <a:pt x="378" y="112"/>
                  </a:lnTo>
                  <a:lnTo>
                    <a:pt x="378" y="109"/>
                  </a:lnTo>
                  <a:lnTo>
                    <a:pt x="378" y="89"/>
                  </a:lnTo>
                  <a:lnTo>
                    <a:pt x="378" y="52"/>
                  </a:lnTo>
                  <a:lnTo>
                    <a:pt x="378" y="52"/>
                  </a:lnTo>
                  <a:lnTo>
                    <a:pt x="378" y="41"/>
                  </a:lnTo>
                  <a:lnTo>
                    <a:pt x="375" y="32"/>
                  </a:lnTo>
                  <a:lnTo>
                    <a:pt x="369" y="23"/>
                  </a:lnTo>
                  <a:lnTo>
                    <a:pt x="363" y="15"/>
                  </a:lnTo>
                  <a:lnTo>
                    <a:pt x="358" y="9"/>
                  </a:lnTo>
                  <a:lnTo>
                    <a:pt x="349" y="6"/>
                  </a:lnTo>
                  <a:lnTo>
                    <a:pt x="338" y="3"/>
                  </a:lnTo>
                  <a:lnTo>
                    <a:pt x="329" y="0"/>
                  </a:lnTo>
                  <a:lnTo>
                    <a:pt x="329" y="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7077076" y="4281488"/>
            <a:ext cx="598488" cy="1598612"/>
            <a:chOff x="5553076" y="4281488"/>
            <a:chExt cx="598488" cy="1598612"/>
          </a:xfrm>
        </p:grpSpPr>
        <p:sp>
          <p:nvSpPr>
            <p:cNvPr id="8" name="Freeform 7"/>
            <p:cNvSpPr>
              <a:spLocks/>
            </p:cNvSpPr>
            <p:nvPr/>
          </p:nvSpPr>
          <p:spPr bwMode="auto">
            <a:xfrm>
              <a:off x="5697538" y="4281488"/>
              <a:ext cx="309563" cy="307975"/>
            </a:xfrm>
            <a:custGeom>
              <a:avLst/>
              <a:gdLst>
                <a:gd name="T0" fmla="*/ 97 w 195"/>
                <a:gd name="T1" fmla="*/ 194 h 194"/>
                <a:gd name="T2" fmla="*/ 97 w 195"/>
                <a:gd name="T3" fmla="*/ 194 h 194"/>
                <a:gd name="T4" fmla="*/ 117 w 195"/>
                <a:gd name="T5" fmla="*/ 191 h 194"/>
                <a:gd name="T6" fmla="*/ 135 w 195"/>
                <a:gd name="T7" fmla="*/ 186 h 194"/>
                <a:gd name="T8" fmla="*/ 152 w 195"/>
                <a:gd name="T9" fmla="*/ 177 h 194"/>
                <a:gd name="T10" fmla="*/ 166 w 195"/>
                <a:gd name="T11" fmla="*/ 166 h 194"/>
                <a:gd name="T12" fmla="*/ 178 w 195"/>
                <a:gd name="T13" fmla="*/ 151 h 194"/>
                <a:gd name="T14" fmla="*/ 186 w 195"/>
                <a:gd name="T15" fmla="*/ 134 h 194"/>
                <a:gd name="T16" fmla="*/ 192 w 195"/>
                <a:gd name="T17" fmla="*/ 117 h 194"/>
                <a:gd name="T18" fmla="*/ 195 w 195"/>
                <a:gd name="T19" fmla="*/ 97 h 194"/>
                <a:gd name="T20" fmla="*/ 195 w 195"/>
                <a:gd name="T21" fmla="*/ 97 h 194"/>
                <a:gd name="T22" fmla="*/ 192 w 195"/>
                <a:gd name="T23" fmla="*/ 77 h 194"/>
                <a:gd name="T24" fmla="*/ 186 w 195"/>
                <a:gd name="T25" fmla="*/ 60 h 194"/>
                <a:gd name="T26" fmla="*/ 178 w 195"/>
                <a:gd name="T27" fmla="*/ 43 h 194"/>
                <a:gd name="T28" fmla="*/ 166 w 195"/>
                <a:gd name="T29" fmla="*/ 28 h 194"/>
                <a:gd name="T30" fmla="*/ 152 w 195"/>
                <a:gd name="T31" fmla="*/ 17 h 194"/>
                <a:gd name="T32" fmla="*/ 135 w 195"/>
                <a:gd name="T33" fmla="*/ 8 h 194"/>
                <a:gd name="T34" fmla="*/ 117 w 195"/>
                <a:gd name="T35" fmla="*/ 3 h 194"/>
                <a:gd name="T36" fmla="*/ 97 w 195"/>
                <a:gd name="T37" fmla="*/ 0 h 194"/>
                <a:gd name="T38" fmla="*/ 97 w 195"/>
                <a:gd name="T39" fmla="*/ 0 h 194"/>
                <a:gd name="T40" fmla="*/ 77 w 195"/>
                <a:gd name="T41" fmla="*/ 3 h 194"/>
                <a:gd name="T42" fmla="*/ 60 w 195"/>
                <a:gd name="T43" fmla="*/ 8 h 194"/>
                <a:gd name="T44" fmla="*/ 43 w 195"/>
                <a:gd name="T45" fmla="*/ 17 h 194"/>
                <a:gd name="T46" fmla="*/ 29 w 195"/>
                <a:gd name="T47" fmla="*/ 28 h 194"/>
                <a:gd name="T48" fmla="*/ 17 w 195"/>
                <a:gd name="T49" fmla="*/ 43 h 194"/>
                <a:gd name="T50" fmla="*/ 9 w 195"/>
                <a:gd name="T51" fmla="*/ 60 h 194"/>
                <a:gd name="T52" fmla="*/ 3 w 195"/>
                <a:gd name="T53" fmla="*/ 77 h 194"/>
                <a:gd name="T54" fmla="*/ 0 w 195"/>
                <a:gd name="T55" fmla="*/ 97 h 194"/>
                <a:gd name="T56" fmla="*/ 0 w 195"/>
                <a:gd name="T57" fmla="*/ 97 h 194"/>
                <a:gd name="T58" fmla="*/ 3 w 195"/>
                <a:gd name="T59" fmla="*/ 117 h 194"/>
                <a:gd name="T60" fmla="*/ 9 w 195"/>
                <a:gd name="T61" fmla="*/ 134 h 194"/>
                <a:gd name="T62" fmla="*/ 17 w 195"/>
                <a:gd name="T63" fmla="*/ 151 h 194"/>
                <a:gd name="T64" fmla="*/ 29 w 195"/>
                <a:gd name="T65" fmla="*/ 166 h 194"/>
                <a:gd name="T66" fmla="*/ 43 w 195"/>
                <a:gd name="T67" fmla="*/ 177 h 194"/>
                <a:gd name="T68" fmla="*/ 60 w 195"/>
                <a:gd name="T69" fmla="*/ 186 h 194"/>
                <a:gd name="T70" fmla="*/ 77 w 195"/>
                <a:gd name="T71" fmla="*/ 191 h 194"/>
                <a:gd name="T72" fmla="*/ 97 w 195"/>
                <a:gd name="T73" fmla="*/ 194 h 194"/>
                <a:gd name="T74" fmla="*/ 97 w 195"/>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194">
                  <a:moveTo>
                    <a:pt x="97" y="194"/>
                  </a:moveTo>
                  <a:lnTo>
                    <a:pt x="97" y="194"/>
                  </a:lnTo>
                  <a:lnTo>
                    <a:pt x="117" y="191"/>
                  </a:lnTo>
                  <a:lnTo>
                    <a:pt x="135" y="186"/>
                  </a:lnTo>
                  <a:lnTo>
                    <a:pt x="152" y="177"/>
                  </a:lnTo>
                  <a:lnTo>
                    <a:pt x="166" y="166"/>
                  </a:lnTo>
                  <a:lnTo>
                    <a:pt x="178" y="151"/>
                  </a:lnTo>
                  <a:lnTo>
                    <a:pt x="186" y="134"/>
                  </a:lnTo>
                  <a:lnTo>
                    <a:pt x="192" y="117"/>
                  </a:lnTo>
                  <a:lnTo>
                    <a:pt x="195" y="97"/>
                  </a:lnTo>
                  <a:lnTo>
                    <a:pt x="195" y="97"/>
                  </a:lnTo>
                  <a:lnTo>
                    <a:pt x="192" y="77"/>
                  </a:lnTo>
                  <a:lnTo>
                    <a:pt x="186" y="60"/>
                  </a:lnTo>
                  <a:lnTo>
                    <a:pt x="178" y="43"/>
                  </a:lnTo>
                  <a:lnTo>
                    <a:pt x="166" y="28"/>
                  </a:lnTo>
                  <a:lnTo>
                    <a:pt x="152" y="17"/>
                  </a:lnTo>
                  <a:lnTo>
                    <a:pt x="135" y="8"/>
                  </a:lnTo>
                  <a:lnTo>
                    <a:pt x="117" y="3"/>
                  </a:lnTo>
                  <a:lnTo>
                    <a:pt x="97" y="0"/>
                  </a:lnTo>
                  <a:lnTo>
                    <a:pt x="97" y="0"/>
                  </a:lnTo>
                  <a:lnTo>
                    <a:pt x="77" y="3"/>
                  </a:lnTo>
                  <a:lnTo>
                    <a:pt x="60" y="8"/>
                  </a:lnTo>
                  <a:lnTo>
                    <a:pt x="43" y="17"/>
                  </a:lnTo>
                  <a:lnTo>
                    <a:pt x="29" y="28"/>
                  </a:lnTo>
                  <a:lnTo>
                    <a:pt x="17" y="43"/>
                  </a:lnTo>
                  <a:lnTo>
                    <a:pt x="9" y="60"/>
                  </a:lnTo>
                  <a:lnTo>
                    <a:pt x="3" y="77"/>
                  </a:lnTo>
                  <a:lnTo>
                    <a:pt x="0" y="97"/>
                  </a:lnTo>
                  <a:lnTo>
                    <a:pt x="0" y="97"/>
                  </a:lnTo>
                  <a:lnTo>
                    <a:pt x="3" y="117"/>
                  </a:lnTo>
                  <a:lnTo>
                    <a:pt x="9" y="134"/>
                  </a:lnTo>
                  <a:lnTo>
                    <a:pt x="17" y="151"/>
                  </a:lnTo>
                  <a:lnTo>
                    <a:pt x="29" y="166"/>
                  </a:lnTo>
                  <a:lnTo>
                    <a:pt x="43" y="177"/>
                  </a:lnTo>
                  <a:lnTo>
                    <a:pt x="60" y="186"/>
                  </a:lnTo>
                  <a:lnTo>
                    <a:pt x="77" y="191"/>
                  </a:lnTo>
                  <a:lnTo>
                    <a:pt x="97" y="194"/>
                  </a:lnTo>
                  <a:lnTo>
                    <a:pt x="97" y="19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553076" y="4616450"/>
              <a:ext cx="598488" cy="1263650"/>
            </a:xfrm>
            <a:custGeom>
              <a:avLst/>
              <a:gdLst>
                <a:gd name="T0" fmla="*/ 306 w 377"/>
                <a:gd name="T1" fmla="*/ 0 h 796"/>
                <a:gd name="T2" fmla="*/ 237 w 377"/>
                <a:gd name="T3" fmla="*/ 0 h 796"/>
                <a:gd name="T4" fmla="*/ 140 w 377"/>
                <a:gd name="T5" fmla="*/ 0 h 796"/>
                <a:gd name="T6" fmla="*/ 71 w 377"/>
                <a:gd name="T7" fmla="*/ 0 h 796"/>
                <a:gd name="T8" fmla="*/ 48 w 377"/>
                <a:gd name="T9" fmla="*/ 0 h 796"/>
                <a:gd name="T10" fmla="*/ 31 w 377"/>
                <a:gd name="T11" fmla="*/ 3 h 796"/>
                <a:gd name="T12" fmla="*/ 14 w 377"/>
                <a:gd name="T13" fmla="*/ 15 h 796"/>
                <a:gd name="T14" fmla="*/ 2 w 377"/>
                <a:gd name="T15" fmla="*/ 32 h 796"/>
                <a:gd name="T16" fmla="*/ 0 w 377"/>
                <a:gd name="T17" fmla="*/ 49 h 796"/>
                <a:gd name="T18" fmla="*/ 0 w 377"/>
                <a:gd name="T19" fmla="*/ 109 h 796"/>
                <a:gd name="T20" fmla="*/ 0 w 377"/>
                <a:gd name="T21" fmla="*/ 201 h 796"/>
                <a:gd name="T22" fmla="*/ 0 w 377"/>
                <a:gd name="T23" fmla="*/ 321 h 796"/>
                <a:gd name="T24" fmla="*/ 2 w 377"/>
                <a:gd name="T25" fmla="*/ 338 h 796"/>
                <a:gd name="T26" fmla="*/ 22 w 377"/>
                <a:gd name="T27" fmla="*/ 358 h 796"/>
                <a:gd name="T28" fmla="*/ 37 w 377"/>
                <a:gd name="T29" fmla="*/ 361 h 796"/>
                <a:gd name="T30" fmla="*/ 60 w 377"/>
                <a:gd name="T31" fmla="*/ 350 h 796"/>
                <a:gd name="T32" fmla="*/ 71 w 377"/>
                <a:gd name="T33" fmla="*/ 321 h 796"/>
                <a:gd name="T34" fmla="*/ 71 w 377"/>
                <a:gd name="T35" fmla="*/ 201 h 796"/>
                <a:gd name="T36" fmla="*/ 83 w 377"/>
                <a:gd name="T37" fmla="*/ 161 h 796"/>
                <a:gd name="T38" fmla="*/ 83 w 377"/>
                <a:gd name="T39" fmla="*/ 464 h 796"/>
                <a:gd name="T40" fmla="*/ 83 w 377"/>
                <a:gd name="T41" fmla="*/ 536 h 796"/>
                <a:gd name="T42" fmla="*/ 83 w 377"/>
                <a:gd name="T43" fmla="*/ 753 h 796"/>
                <a:gd name="T44" fmla="*/ 85 w 377"/>
                <a:gd name="T45" fmla="*/ 770 h 796"/>
                <a:gd name="T46" fmla="*/ 108 w 377"/>
                <a:gd name="T47" fmla="*/ 793 h 796"/>
                <a:gd name="T48" fmla="*/ 125 w 377"/>
                <a:gd name="T49" fmla="*/ 796 h 796"/>
                <a:gd name="T50" fmla="*/ 140 w 377"/>
                <a:gd name="T51" fmla="*/ 796 h 796"/>
                <a:gd name="T52" fmla="*/ 154 w 377"/>
                <a:gd name="T53" fmla="*/ 793 h 796"/>
                <a:gd name="T54" fmla="*/ 177 w 377"/>
                <a:gd name="T55" fmla="*/ 770 h 796"/>
                <a:gd name="T56" fmla="*/ 183 w 377"/>
                <a:gd name="T57" fmla="*/ 753 h 796"/>
                <a:gd name="T58" fmla="*/ 183 w 377"/>
                <a:gd name="T59" fmla="*/ 507 h 796"/>
                <a:gd name="T60" fmla="*/ 188 w 377"/>
                <a:gd name="T61" fmla="*/ 464 h 796"/>
                <a:gd name="T62" fmla="*/ 197 w 377"/>
                <a:gd name="T63" fmla="*/ 507 h 796"/>
                <a:gd name="T64" fmla="*/ 197 w 377"/>
                <a:gd name="T65" fmla="*/ 753 h 796"/>
                <a:gd name="T66" fmla="*/ 197 w 377"/>
                <a:gd name="T67" fmla="*/ 762 h 796"/>
                <a:gd name="T68" fmla="*/ 208 w 377"/>
                <a:gd name="T69" fmla="*/ 782 h 796"/>
                <a:gd name="T70" fmla="*/ 231 w 377"/>
                <a:gd name="T71" fmla="*/ 796 h 796"/>
                <a:gd name="T72" fmla="*/ 251 w 377"/>
                <a:gd name="T73" fmla="*/ 796 h 796"/>
                <a:gd name="T74" fmla="*/ 260 w 377"/>
                <a:gd name="T75" fmla="*/ 796 h 796"/>
                <a:gd name="T76" fmla="*/ 283 w 377"/>
                <a:gd name="T77" fmla="*/ 782 h 796"/>
                <a:gd name="T78" fmla="*/ 294 w 377"/>
                <a:gd name="T79" fmla="*/ 762 h 796"/>
                <a:gd name="T80" fmla="*/ 294 w 377"/>
                <a:gd name="T81" fmla="*/ 536 h 796"/>
                <a:gd name="T82" fmla="*/ 294 w 377"/>
                <a:gd name="T83" fmla="*/ 464 h 796"/>
                <a:gd name="T84" fmla="*/ 294 w 377"/>
                <a:gd name="T85" fmla="*/ 161 h 796"/>
                <a:gd name="T86" fmla="*/ 306 w 377"/>
                <a:gd name="T87" fmla="*/ 201 h 796"/>
                <a:gd name="T88" fmla="*/ 306 w 377"/>
                <a:gd name="T89" fmla="*/ 321 h 796"/>
                <a:gd name="T90" fmla="*/ 309 w 377"/>
                <a:gd name="T91" fmla="*/ 338 h 796"/>
                <a:gd name="T92" fmla="*/ 329 w 377"/>
                <a:gd name="T93" fmla="*/ 358 h 796"/>
                <a:gd name="T94" fmla="*/ 343 w 377"/>
                <a:gd name="T95" fmla="*/ 361 h 796"/>
                <a:gd name="T96" fmla="*/ 369 w 377"/>
                <a:gd name="T97" fmla="*/ 350 h 796"/>
                <a:gd name="T98" fmla="*/ 377 w 377"/>
                <a:gd name="T99" fmla="*/ 321 h 796"/>
                <a:gd name="T100" fmla="*/ 377 w 377"/>
                <a:gd name="T101" fmla="*/ 201 h 796"/>
                <a:gd name="T102" fmla="*/ 377 w 377"/>
                <a:gd name="T103" fmla="*/ 109 h 796"/>
                <a:gd name="T104" fmla="*/ 377 w 377"/>
                <a:gd name="T105" fmla="*/ 49 h 796"/>
                <a:gd name="T106" fmla="*/ 377 w 377"/>
                <a:gd name="T107" fmla="*/ 41 h 796"/>
                <a:gd name="T108" fmla="*/ 369 w 377"/>
                <a:gd name="T109" fmla="*/ 23 h 796"/>
                <a:gd name="T110" fmla="*/ 357 w 377"/>
                <a:gd name="T111" fmla="*/ 9 h 796"/>
                <a:gd name="T112" fmla="*/ 340 w 377"/>
                <a:gd name="T113" fmla="*/ 0 h 796"/>
                <a:gd name="T114" fmla="*/ 329 w 377"/>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796">
                  <a:moveTo>
                    <a:pt x="329" y="0"/>
                  </a:moveTo>
                  <a:lnTo>
                    <a:pt x="306" y="0"/>
                  </a:lnTo>
                  <a:lnTo>
                    <a:pt x="294" y="0"/>
                  </a:lnTo>
                  <a:lnTo>
                    <a:pt x="237" y="0"/>
                  </a:lnTo>
                  <a:lnTo>
                    <a:pt x="188" y="0"/>
                  </a:lnTo>
                  <a:lnTo>
                    <a:pt x="140" y="0"/>
                  </a:lnTo>
                  <a:lnTo>
                    <a:pt x="83" y="0"/>
                  </a:lnTo>
                  <a:lnTo>
                    <a:pt x="71" y="0"/>
                  </a:lnTo>
                  <a:lnTo>
                    <a:pt x="48" y="0"/>
                  </a:lnTo>
                  <a:lnTo>
                    <a:pt x="48" y="0"/>
                  </a:lnTo>
                  <a:lnTo>
                    <a:pt x="40" y="0"/>
                  </a:lnTo>
                  <a:lnTo>
                    <a:pt x="31" y="3"/>
                  </a:lnTo>
                  <a:lnTo>
                    <a:pt x="22" y="9"/>
                  </a:lnTo>
                  <a:lnTo>
                    <a:pt x="14" y="15"/>
                  </a:lnTo>
                  <a:lnTo>
                    <a:pt x="8" y="23"/>
                  </a:lnTo>
                  <a:lnTo>
                    <a:pt x="2" y="32"/>
                  </a:lnTo>
                  <a:lnTo>
                    <a:pt x="0" y="41"/>
                  </a:lnTo>
                  <a:lnTo>
                    <a:pt x="0" y="49"/>
                  </a:lnTo>
                  <a:lnTo>
                    <a:pt x="0" y="89"/>
                  </a:lnTo>
                  <a:lnTo>
                    <a:pt x="0" y="109"/>
                  </a:lnTo>
                  <a:lnTo>
                    <a:pt x="0" y="112"/>
                  </a:lnTo>
                  <a:lnTo>
                    <a:pt x="0" y="201"/>
                  </a:lnTo>
                  <a:lnTo>
                    <a:pt x="0" y="212"/>
                  </a:lnTo>
                  <a:lnTo>
                    <a:pt x="0" y="321"/>
                  </a:lnTo>
                  <a:lnTo>
                    <a:pt x="0" y="321"/>
                  </a:lnTo>
                  <a:lnTo>
                    <a:pt x="2" y="338"/>
                  </a:lnTo>
                  <a:lnTo>
                    <a:pt x="11" y="350"/>
                  </a:lnTo>
                  <a:lnTo>
                    <a:pt x="22" y="358"/>
                  </a:lnTo>
                  <a:lnTo>
                    <a:pt x="37" y="361"/>
                  </a:lnTo>
                  <a:lnTo>
                    <a:pt x="37" y="361"/>
                  </a:lnTo>
                  <a:lnTo>
                    <a:pt x="48" y="358"/>
                  </a:lnTo>
                  <a:lnTo>
                    <a:pt x="60" y="350"/>
                  </a:lnTo>
                  <a:lnTo>
                    <a:pt x="68" y="338"/>
                  </a:lnTo>
                  <a:lnTo>
                    <a:pt x="71" y="321"/>
                  </a:lnTo>
                  <a:lnTo>
                    <a:pt x="71" y="212"/>
                  </a:lnTo>
                  <a:lnTo>
                    <a:pt x="71" y="201"/>
                  </a:lnTo>
                  <a:lnTo>
                    <a:pt x="71" y="161"/>
                  </a:lnTo>
                  <a:lnTo>
                    <a:pt x="83" y="161"/>
                  </a:lnTo>
                  <a:lnTo>
                    <a:pt x="83" y="427"/>
                  </a:lnTo>
                  <a:lnTo>
                    <a:pt x="83" y="464"/>
                  </a:lnTo>
                  <a:lnTo>
                    <a:pt x="83" y="507"/>
                  </a:lnTo>
                  <a:lnTo>
                    <a:pt x="83" y="536"/>
                  </a:lnTo>
                  <a:lnTo>
                    <a:pt x="83" y="753"/>
                  </a:lnTo>
                  <a:lnTo>
                    <a:pt x="83" y="753"/>
                  </a:lnTo>
                  <a:lnTo>
                    <a:pt x="83" y="762"/>
                  </a:lnTo>
                  <a:lnTo>
                    <a:pt x="85" y="770"/>
                  </a:lnTo>
                  <a:lnTo>
                    <a:pt x="97" y="782"/>
                  </a:lnTo>
                  <a:lnTo>
                    <a:pt x="108" y="793"/>
                  </a:lnTo>
                  <a:lnTo>
                    <a:pt x="117" y="796"/>
                  </a:lnTo>
                  <a:lnTo>
                    <a:pt x="125" y="796"/>
                  </a:lnTo>
                  <a:lnTo>
                    <a:pt x="140" y="796"/>
                  </a:lnTo>
                  <a:lnTo>
                    <a:pt x="140" y="796"/>
                  </a:lnTo>
                  <a:lnTo>
                    <a:pt x="148" y="796"/>
                  </a:lnTo>
                  <a:lnTo>
                    <a:pt x="154" y="793"/>
                  </a:lnTo>
                  <a:lnTo>
                    <a:pt x="168" y="782"/>
                  </a:lnTo>
                  <a:lnTo>
                    <a:pt x="177" y="770"/>
                  </a:lnTo>
                  <a:lnTo>
                    <a:pt x="180" y="762"/>
                  </a:lnTo>
                  <a:lnTo>
                    <a:pt x="183" y="753"/>
                  </a:lnTo>
                  <a:lnTo>
                    <a:pt x="183" y="536"/>
                  </a:lnTo>
                  <a:lnTo>
                    <a:pt x="183" y="507"/>
                  </a:lnTo>
                  <a:lnTo>
                    <a:pt x="183" y="464"/>
                  </a:lnTo>
                  <a:lnTo>
                    <a:pt x="188" y="464"/>
                  </a:lnTo>
                  <a:lnTo>
                    <a:pt x="197" y="464"/>
                  </a:lnTo>
                  <a:lnTo>
                    <a:pt x="197" y="507"/>
                  </a:lnTo>
                  <a:lnTo>
                    <a:pt x="197" y="536"/>
                  </a:lnTo>
                  <a:lnTo>
                    <a:pt x="197" y="753"/>
                  </a:lnTo>
                  <a:lnTo>
                    <a:pt x="197" y="753"/>
                  </a:lnTo>
                  <a:lnTo>
                    <a:pt x="197" y="762"/>
                  </a:lnTo>
                  <a:lnTo>
                    <a:pt x="200" y="770"/>
                  </a:lnTo>
                  <a:lnTo>
                    <a:pt x="208" y="782"/>
                  </a:lnTo>
                  <a:lnTo>
                    <a:pt x="223" y="793"/>
                  </a:lnTo>
                  <a:lnTo>
                    <a:pt x="231" y="796"/>
                  </a:lnTo>
                  <a:lnTo>
                    <a:pt x="240" y="796"/>
                  </a:lnTo>
                  <a:lnTo>
                    <a:pt x="251" y="796"/>
                  </a:lnTo>
                  <a:lnTo>
                    <a:pt x="251" y="796"/>
                  </a:lnTo>
                  <a:lnTo>
                    <a:pt x="260" y="796"/>
                  </a:lnTo>
                  <a:lnTo>
                    <a:pt x="269" y="793"/>
                  </a:lnTo>
                  <a:lnTo>
                    <a:pt x="283" y="782"/>
                  </a:lnTo>
                  <a:lnTo>
                    <a:pt x="291" y="770"/>
                  </a:lnTo>
                  <a:lnTo>
                    <a:pt x="294" y="762"/>
                  </a:lnTo>
                  <a:lnTo>
                    <a:pt x="294" y="753"/>
                  </a:lnTo>
                  <a:lnTo>
                    <a:pt x="294" y="536"/>
                  </a:lnTo>
                  <a:lnTo>
                    <a:pt x="294" y="507"/>
                  </a:lnTo>
                  <a:lnTo>
                    <a:pt x="294" y="464"/>
                  </a:lnTo>
                  <a:lnTo>
                    <a:pt x="294" y="427"/>
                  </a:lnTo>
                  <a:lnTo>
                    <a:pt x="294" y="161"/>
                  </a:lnTo>
                  <a:lnTo>
                    <a:pt x="306" y="161"/>
                  </a:lnTo>
                  <a:lnTo>
                    <a:pt x="306" y="201"/>
                  </a:lnTo>
                  <a:lnTo>
                    <a:pt x="306" y="212"/>
                  </a:lnTo>
                  <a:lnTo>
                    <a:pt x="306" y="321"/>
                  </a:lnTo>
                  <a:lnTo>
                    <a:pt x="306" y="321"/>
                  </a:lnTo>
                  <a:lnTo>
                    <a:pt x="309" y="338"/>
                  </a:lnTo>
                  <a:lnTo>
                    <a:pt x="317" y="350"/>
                  </a:lnTo>
                  <a:lnTo>
                    <a:pt x="329" y="358"/>
                  </a:lnTo>
                  <a:lnTo>
                    <a:pt x="343" y="361"/>
                  </a:lnTo>
                  <a:lnTo>
                    <a:pt x="343" y="361"/>
                  </a:lnTo>
                  <a:lnTo>
                    <a:pt x="357" y="358"/>
                  </a:lnTo>
                  <a:lnTo>
                    <a:pt x="369" y="350"/>
                  </a:lnTo>
                  <a:lnTo>
                    <a:pt x="374" y="338"/>
                  </a:lnTo>
                  <a:lnTo>
                    <a:pt x="377" y="321"/>
                  </a:lnTo>
                  <a:lnTo>
                    <a:pt x="377" y="212"/>
                  </a:lnTo>
                  <a:lnTo>
                    <a:pt x="377" y="201"/>
                  </a:lnTo>
                  <a:lnTo>
                    <a:pt x="377" y="112"/>
                  </a:lnTo>
                  <a:lnTo>
                    <a:pt x="377" y="109"/>
                  </a:lnTo>
                  <a:lnTo>
                    <a:pt x="377" y="89"/>
                  </a:lnTo>
                  <a:lnTo>
                    <a:pt x="377" y="49"/>
                  </a:lnTo>
                  <a:lnTo>
                    <a:pt x="377" y="49"/>
                  </a:lnTo>
                  <a:lnTo>
                    <a:pt x="377" y="41"/>
                  </a:lnTo>
                  <a:lnTo>
                    <a:pt x="374" y="32"/>
                  </a:lnTo>
                  <a:lnTo>
                    <a:pt x="369" y="23"/>
                  </a:lnTo>
                  <a:lnTo>
                    <a:pt x="363" y="15"/>
                  </a:lnTo>
                  <a:lnTo>
                    <a:pt x="357" y="9"/>
                  </a:lnTo>
                  <a:lnTo>
                    <a:pt x="349" y="3"/>
                  </a:lnTo>
                  <a:lnTo>
                    <a:pt x="340" y="0"/>
                  </a:lnTo>
                  <a:lnTo>
                    <a:pt x="329" y="0"/>
                  </a:lnTo>
                  <a:lnTo>
                    <a:pt x="329" y="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8302627" y="4281488"/>
            <a:ext cx="600075" cy="1598612"/>
            <a:chOff x="6778626" y="4281488"/>
            <a:chExt cx="600075" cy="1598612"/>
          </a:xfrm>
        </p:grpSpPr>
        <p:sp>
          <p:nvSpPr>
            <p:cNvPr id="10" name="Freeform 9"/>
            <p:cNvSpPr>
              <a:spLocks/>
            </p:cNvSpPr>
            <p:nvPr/>
          </p:nvSpPr>
          <p:spPr bwMode="auto">
            <a:xfrm>
              <a:off x="6924676" y="4281488"/>
              <a:ext cx="307975" cy="307975"/>
            </a:xfrm>
            <a:custGeom>
              <a:avLst/>
              <a:gdLst>
                <a:gd name="T0" fmla="*/ 97 w 194"/>
                <a:gd name="T1" fmla="*/ 194 h 194"/>
                <a:gd name="T2" fmla="*/ 97 w 194"/>
                <a:gd name="T3" fmla="*/ 194 h 194"/>
                <a:gd name="T4" fmla="*/ 117 w 194"/>
                <a:gd name="T5" fmla="*/ 191 h 194"/>
                <a:gd name="T6" fmla="*/ 134 w 194"/>
                <a:gd name="T7" fmla="*/ 186 h 194"/>
                <a:gd name="T8" fmla="*/ 152 w 194"/>
                <a:gd name="T9" fmla="*/ 177 h 194"/>
                <a:gd name="T10" fmla="*/ 166 w 194"/>
                <a:gd name="T11" fmla="*/ 166 h 194"/>
                <a:gd name="T12" fmla="*/ 177 w 194"/>
                <a:gd name="T13" fmla="*/ 151 h 194"/>
                <a:gd name="T14" fmla="*/ 186 w 194"/>
                <a:gd name="T15" fmla="*/ 134 h 194"/>
                <a:gd name="T16" fmla="*/ 192 w 194"/>
                <a:gd name="T17" fmla="*/ 117 h 194"/>
                <a:gd name="T18" fmla="*/ 194 w 194"/>
                <a:gd name="T19" fmla="*/ 97 h 194"/>
                <a:gd name="T20" fmla="*/ 194 w 194"/>
                <a:gd name="T21" fmla="*/ 97 h 194"/>
                <a:gd name="T22" fmla="*/ 192 w 194"/>
                <a:gd name="T23" fmla="*/ 77 h 194"/>
                <a:gd name="T24" fmla="*/ 186 w 194"/>
                <a:gd name="T25" fmla="*/ 60 h 194"/>
                <a:gd name="T26" fmla="*/ 177 w 194"/>
                <a:gd name="T27" fmla="*/ 43 h 194"/>
                <a:gd name="T28" fmla="*/ 166 w 194"/>
                <a:gd name="T29" fmla="*/ 28 h 194"/>
                <a:gd name="T30" fmla="*/ 152 w 194"/>
                <a:gd name="T31" fmla="*/ 17 h 194"/>
                <a:gd name="T32" fmla="*/ 134 w 194"/>
                <a:gd name="T33" fmla="*/ 8 h 194"/>
                <a:gd name="T34" fmla="*/ 117 w 194"/>
                <a:gd name="T35" fmla="*/ 3 h 194"/>
                <a:gd name="T36" fmla="*/ 97 w 194"/>
                <a:gd name="T37" fmla="*/ 0 h 194"/>
                <a:gd name="T38" fmla="*/ 97 w 194"/>
                <a:gd name="T39" fmla="*/ 0 h 194"/>
                <a:gd name="T40" fmla="*/ 77 w 194"/>
                <a:gd name="T41" fmla="*/ 3 h 194"/>
                <a:gd name="T42" fmla="*/ 60 w 194"/>
                <a:gd name="T43" fmla="*/ 8 h 194"/>
                <a:gd name="T44" fmla="*/ 43 w 194"/>
                <a:gd name="T45" fmla="*/ 17 h 194"/>
                <a:gd name="T46" fmla="*/ 28 w 194"/>
                <a:gd name="T47" fmla="*/ 28 h 194"/>
                <a:gd name="T48" fmla="*/ 17 w 194"/>
                <a:gd name="T49" fmla="*/ 43 h 194"/>
                <a:gd name="T50" fmla="*/ 8 w 194"/>
                <a:gd name="T51" fmla="*/ 60 h 194"/>
                <a:gd name="T52" fmla="*/ 3 w 194"/>
                <a:gd name="T53" fmla="*/ 77 h 194"/>
                <a:gd name="T54" fmla="*/ 0 w 194"/>
                <a:gd name="T55" fmla="*/ 97 h 194"/>
                <a:gd name="T56" fmla="*/ 0 w 194"/>
                <a:gd name="T57" fmla="*/ 97 h 194"/>
                <a:gd name="T58" fmla="*/ 3 w 194"/>
                <a:gd name="T59" fmla="*/ 117 h 194"/>
                <a:gd name="T60" fmla="*/ 8 w 194"/>
                <a:gd name="T61" fmla="*/ 134 h 194"/>
                <a:gd name="T62" fmla="*/ 17 w 194"/>
                <a:gd name="T63" fmla="*/ 151 h 194"/>
                <a:gd name="T64" fmla="*/ 28 w 194"/>
                <a:gd name="T65" fmla="*/ 166 h 194"/>
                <a:gd name="T66" fmla="*/ 43 w 194"/>
                <a:gd name="T67" fmla="*/ 177 h 194"/>
                <a:gd name="T68" fmla="*/ 60 w 194"/>
                <a:gd name="T69" fmla="*/ 186 h 194"/>
                <a:gd name="T70" fmla="*/ 77 w 194"/>
                <a:gd name="T71" fmla="*/ 191 h 194"/>
                <a:gd name="T72" fmla="*/ 97 w 194"/>
                <a:gd name="T73" fmla="*/ 194 h 194"/>
                <a:gd name="T74" fmla="*/ 97 w 194"/>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4">
                  <a:moveTo>
                    <a:pt x="97" y="194"/>
                  </a:moveTo>
                  <a:lnTo>
                    <a:pt x="97" y="194"/>
                  </a:lnTo>
                  <a:lnTo>
                    <a:pt x="117" y="191"/>
                  </a:lnTo>
                  <a:lnTo>
                    <a:pt x="134" y="186"/>
                  </a:lnTo>
                  <a:lnTo>
                    <a:pt x="152" y="177"/>
                  </a:lnTo>
                  <a:lnTo>
                    <a:pt x="166" y="166"/>
                  </a:lnTo>
                  <a:lnTo>
                    <a:pt x="177" y="151"/>
                  </a:lnTo>
                  <a:lnTo>
                    <a:pt x="186" y="134"/>
                  </a:lnTo>
                  <a:lnTo>
                    <a:pt x="192" y="117"/>
                  </a:lnTo>
                  <a:lnTo>
                    <a:pt x="194" y="97"/>
                  </a:lnTo>
                  <a:lnTo>
                    <a:pt x="194" y="97"/>
                  </a:lnTo>
                  <a:lnTo>
                    <a:pt x="192" y="77"/>
                  </a:lnTo>
                  <a:lnTo>
                    <a:pt x="186" y="60"/>
                  </a:lnTo>
                  <a:lnTo>
                    <a:pt x="177" y="43"/>
                  </a:lnTo>
                  <a:lnTo>
                    <a:pt x="166" y="28"/>
                  </a:lnTo>
                  <a:lnTo>
                    <a:pt x="152" y="17"/>
                  </a:lnTo>
                  <a:lnTo>
                    <a:pt x="134" y="8"/>
                  </a:lnTo>
                  <a:lnTo>
                    <a:pt x="117" y="3"/>
                  </a:lnTo>
                  <a:lnTo>
                    <a:pt x="97" y="0"/>
                  </a:lnTo>
                  <a:lnTo>
                    <a:pt x="97" y="0"/>
                  </a:lnTo>
                  <a:lnTo>
                    <a:pt x="77" y="3"/>
                  </a:lnTo>
                  <a:lnTo>
                    <a:pt x="60" y="8"/>
                  </a:lnTo>
                  <a:lnTo>
                    <a:pt x="43" y="17"/>
                  </a:lnTo>
                  <a:lnTo>
                    <a:pt x="28" y="28"/>
                  </a:lnTo>
                  <a:lnTo>
                    <a:pt x="17" y="43"/>
                  </a:lnTo>
                  <a:lnTo>
                    <a:pt x="8" y="60"/>
                  </a:lnTo>
                  <a:lnTo>
                    <a:pt x="3" y="77"/>
                  </a:lnTo>
                  <a:lnTo>
                    <a:pt x="0" y="97"/>
                  </a:lnTo>
                  <a:lnTo>
                    <a:pt x="0" y="97"/>
                  </a:lnTo>
                  <a:lnTo>
                    <a:pt x="3" y="117"/>
                  </a:lnTo>
                  <a:lnTo>
                    <a:pt x="8" y="134"/>
                  </a:lnTo>
                  <a:lnTo>
                    <a:pt x="17" y="151"/>
                  </a:lnTo>
                  <a:lnTo>
                    <a:pt x="28" y="166"/>
                  </a:lnTo>
                  <a:lnTo>
                    <a:pt x="43" y="177"/>
                  </a:lnTo>
                  <a:lnTo>
                    <a:pt x="60" y="186"/>
                  </a:lnTo>
                  <a:lnTo>
                    <a:pt x="77" y="191"/>
                  </a:lnTo>
                  <a:lnTo>
                    <a:pt x="97" y="194"/>
                  </a:lnTo>
                  <a:lnTo>
                    <a:pt x="97" y="19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778626" y="4616450"/>
              <a:ext cx="600075" cy="1263650"/>
            </a:xfrm>
            <a:custGeom>
              <a:avLst/>
              <a:gdLst>
                <a:gd name="T0" fmla="*/ 307 w 378"/>
                <a:gd name="T1" fmla="*/ 0 h 796"/>
                <a:gd name="T2" fmla="*/ 238 w 378"/>
                <a:gd name="T3" fmla="*/ 0 h 796"/>
                <a:gd name="T4" fmla="*/ 141 w 378"/>
                <a:gd name="T5" fmla="*/ 0 h 796"/>
                <a:gd name="T6" fmla="*/ 72 w 378"/>
                <a:gd name="T7" fmla="*/ 0 h 796"/>
                <a:gd name="T8" fmla="*/ 49 w 378"/>
                <a:gd name="T9" fmla="*/ 0 h 796"/>
                <a:gd name="T10" fmla="*/ 29 w 378"/>
                <a:gd name="T11" fmla="*/ 3 h 796"/>
                <a:gd name="T12" fmla="*/ 15 w 378"/>
                <a:gd name="T13" fmla="*/ 15 h 796"/>
                <a:gd name="T14" fmla="*/ 3 w 378"/>
                <a:gd name="T15" fmla="*/ 32 h 796"/>
                <a:gd name="T16" fmla="*/ 0 w 378"/>
                <a:gd name="T17" fmla="*/ 49 h 796"/>
                <a:gd name="T18" fmla="*/ 0 w 378"/>
                <a:gd name="T19" fmla="*/ 109 h 796"/>
                <a:gd name="T20" fmla="*/ 0 w 378"/>
                <a:gd name="T21" fmla="*/ 201 h 796"/>
                <a:gd name="T22" fmla="*/ 0 w 378"/>
                <a:gd name="T23" fmla="*/ 321 h 796"/>
                <a:gd name="T24" fmla="*/ 3 w 378"/>
                <a:gd name="T25" fmla="*/ 338 h 796"/>
                <a:gd name="T26" fmla="*/ 20 w 378"/>
                <a:gd name="T27" fmla="*/ 358 h 796"/>
                <a:gd name="T28" fmla="*/ 35 w 378"/>
                <a:gd name="T29" fmla="*/ 361 h 796"/>
                <a:gd name="T30" fmla="*/ 60 w 378"/>
                <a:gd name="T31" fmla="*/ 350 h 796"/>
                <a:gd name="T32" fmla="*/ 72 w 378"/>
                <a:gd name="T33" fmla="*/ 321 h 796"/>
                <a:gd name="T34" fmla="*/ 72 w 378"/>
                <a:gd name="T35" fmla="*/ 201 h 796"/>
                <a:gd name="T36" fmla="*/ 83 w 378"/>
                <a:gd name="T37" fmla="*/ 161 h 796"/>
                <a:gd name="T38" fmla="*/ 83 w 378"/>
                <a:gd name="T39" fmla="*/ 464 h 796"/>
                <a:gd name="T40" fmla="*/ 83 w 378"/>
                <a:gd name="T41" fmla="*/ 536 h 796"/>
                <a:gd name="T42" fmla="*/ 83 w 378"/>
                <a:gd name="T43" fmla="*/ 753 h 796"/>
                <a:gd name="T44" fmla="*/ 86 w 378"/>
                <a:gd name="T45" fmla="*/ 770 h 796"/>
                <a:gd name="T46" fmla="*/ 109 w 378"/>
                <a:gd name="T47" fmla="*/ 793 h 796"/>
                <a:gd name="T48" fmla="*/ 126 w 378"/>
                <a:gd name="T49" fmla="*/ 796 h 796"/>
                <a:gd name="T50" fmla="*/ 138 w 378"/>
                <a:gd name="T51" fmla="*/ 796 h 796"/>
                <a:gd name="T52" fmla="*/ 155 w 378"/>
                <a:gd name="T53" fmla="*/ 793 h 796"/>
                <a:gd name="T54" fmla="*/ 178 w 378"/>
                <a:gd name="T55" fmla="*/ 770 h 796"/>
                <a:gd name="T56" fmla="*/ 181 w 378"/>
                <a:gd name="T57" fmla="*/ 753 h 796"/>
                <a:gd name="T58" fmla="*/ 181 w 378"/>
                <a:gd name="T59" fmla="*/ 507 h 796"/>
                <a:gd name="T60" fmla="*/ 189 w 378"/>
                <a:gd name="T61" fmla="*/ 464 h 796"/>
                <a:gd name="T62" fmla="*/ 195 w 378"/>
                <a:gd name="T63" fmla="*/ 507 h 796"/>
                <a:gd name="T64" fmla="*/ 195 w 378"/>
                <a:gd name="T65" fmla="*/ 753 h 796"/>
                <a:gd name="T66" fmla="*/ 198 w 378"/>
                <a:gd name="T67" fmla="*/ 762 h 796"/>
                <a:gd name="T68" fmla="*/ 209 w 378"/>
                <a:gd name="T69" fmla="*/ 782 h 796"/>
                <a:gd name="T70" fmla="*/ 229 w 378"/>
                <a:gd name="T71" fmla="*/ 796 h 796"/>
                <a:gd name="T72" fmla="*/ 252 w 378"/>
                <a:gd name="T73" fmla="*/ 796 h 796"/>
                <a:gd name="T74" fmla="*/ 261 w 378"/>
                <a:gd name="T75" fmla="*/ 796 h 796"/>
                <a:gd name="T76" fmla="*/ 281 w 378"/>
                <a:gd name="T77" fmla="*/ 782 h 796"/>
                <a:gd name="T78" fmla="*/ 295 w 378"/>
                <a:gd name="T79" fmla="*/ 762 h 796"/>
                <a:gd name="T80" fmla="*/ 295 w 378"/>
                <a:gd name="T81" fmla="*/ 536 h 796"/>
                <a:gd name="T82" fmla="*/ 295 w 378"/>
                <a:gd name="T83" fmla="*/ 464 h 796"/>
                <a:gd name="T84" fmla="*/ 295 w 378"/>
                <a:gd name="T85" fmla="*/ 161 h 796"/>
                <a:gd name="T86" fmla="*/ 307 w 378"/>
                <a:gd name="T87" fmla="*/ 201 h 796"/>
                <a:gd name="T88" fmla="*/ 307 w 378"/>
                <a:gd name="T89" fmla="*/ 321 h 796"/>
                <a:gd name="T90" fmla="*/ 309 w 378"/>
                <a:gd name="T91" fmla="*/ 338 h 796"/>
                <a:gd name="T92" fmla="*/ 329 w 378"/>
                <a:gd name="T93" fmla="*/ 358 h 796"/>
                <a:gd name="T94" fmla="*/ 341 w 378"/>
                <a:gd name="T95" fmla="*/ 361 h 796"/>
                <a:gd name="T96" fmla="*/ 367 w 378"/>
                <a:gd name="T97" fmla="*/ 350 h 796"/>
                <a:gd name="T98" fmla="*/ 378 w 378"/>
                <a:gd name="T99" fmla="*/ 321 h 796"/>
                <a:gd name="T100" fmla="*/ 378 w 378"/>
                <a:gd name="T101" fmla="*/ 201 h 796"/>
                <a:gd name="T102" fmla="*/ 378 w 378"/>
                <a:gd name="T103" fmla="*/ 109 h 796"/>
                <a:gd name="T104" fmla="*/ 378 w 378"/>
                <a:gd name="T105" fmla="*/ 49 h 796"/>
                <a:gd name="T106" fmla="*/ 378 w 378"/>
                <a:gd name="T107" fmla="*/ 41 h 796"/>
                <a:gd name="T108" fmla="*/ 369 w 378"/>
                <a:gd name="T109" fmla="*/ 23 h 796"/>
                <a:gd name="T110" fmla="*/ 355 w 378"/>
                <a:gd name="T111" fmla="*/ 9 h 796"/>
                <a:gd name="T112" fmla="*/ 338 w 378"/>
                <a:gd name="T113" fmla="*/ 0 h 796"/>
                <a:gd name="T114" fmla="*/ 329 w 378"/>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 h="796">
                  <a:moveTo>
                    <a:pt x="329" y="0"/>
                  </a:moveTo>
                  <a:lnTo>
                    <a:pt x="307" y="0"/>
                  </a:lnTo>
                  <a:lnTo>
                    <a:pt x="295" y="0"/>
                  </a:lnTo>
                  <a:lnTo>
                    <a:pt x="238" y="0"/>
                  </a:lnTo>
                  <a:lnTo>
                    <a:pt x="189" y="0"/>
                  </a:lnTo>
                  <a:lnTo>
                    <a:pt x="141" y="0"/>
                  </a:lnTo>
                  <a:lnTo>
                    <a:pt x="83" y="0"/>
                  </a:lnTo>
                  <a:lnTo>
                    <a:pt x="72" y="0"/>
                  </a:lnTo>
                  <a:lnTo>
                    <a:pt x="49" y="0"/>
                  </a:lnTo>
                  <a:lnTo>
                    <a:pt x="49" y="0"/>
                  </a:lnTo>
                  <a:lnTo>
                    <a:pt x="37" y="0"/>
                  </a:lnTo>
                  <a:lnTo>
                    <a:pt x="29" y="3"/>
                  </a:lnTo>
                  <a:lnTo>
                    <a:pt x="20" y="9"/>
                  </a:lnTo>
                  <a:lnTo>
                    <a:pt x="15" y="15"/>
                  </a:lnTo>
                  <a:lnTo>
                    <a:pt x="9" y="23"/>
                  </a:lnTo>
                  <a:lnTo>
                    <a:pt x="3" y="32"/>
                  </a:lnTo>
                  <a:lnTo>
                    <a:pt x="0" y="41"/>
                  </a:lnTo>
                  <a:lnTo>
                    <a:pt x="0" y="49"/>
                  </a:lnTo>
                  <a:lnTo>
                    <a:pt x="0" y="89"/>
                  </a:lnTo>
                  <a:lnTo>
                    <a:pt x="0" y="109"/>
                  </a:lnTo>
                  <a:lnTo>
                    <a:pt x="0" y="112"/>
                  </a:lnTo>
                  <a:lnTo>
                    <a:pt x="0" y="201"/>
                  </a:lnTo>
                  <a:lnTo>
                    <a:pt x="0" y="212"/>
                  </a:lnTo>
                  <a:lnTo>
                    <a:pt x="0" y="321"/>
                  </a:lnTo>
                  <a:lnTo>
                    <a:pt x="0" y="321"/>
                  </a:lnTo>
                  <a:lnTo>
                    <a:pt x="3" y="338"/>
                  </a:lnTo>
                  <a:lnTo>
                    <a:pt x="9" y="350"/>
                  </a:lnTo>
                  <a:lnTo>
                    <a:pt x="20" y="358"/>
                  </a:lnTo>
                  <a:lnTo>
                    <a:pt x="35" y="361"/>
                  </a:lnTo>
                  <a:lnTo>
                    <a:pt x="35" y="361"/>
                  </a:lnTo>
                  <a:lnTo>
                    <a:pt x="49" y="358"/>
                  </a:lnTo>
                  <a:lnTo>
                    <a:pt x="60" y="350"/>
                  </a:lnTo>
                  <a:lnTo>
                    <a:pt x="69" y="338"/>
                  </a:lnTo>
                  <a:lnTo>
                    <a:pt x="72" y="321"/>
                  </a:lnTo>
                  <a:lnTo>
                    <a:pt x="72" y="212"/>
                  </a:lnTo>
                  <a:lnTo>
                    <a:pt x="72" y="201"/>
                  </a:lnTo>
                  <a:lnTo>
                    <a:pt x="72" y="161"/>
                  </a:lnTo>
                  <a:lnTo>
                    <a:pt x="83" y="161"/>
                  </a:lnTo>
                  <a:lnTo>
                    <a:pt x="83" y="427"/>
                  </a:lnTo>
                  <a:lnTo>
                    <a:pt x="83" y="464"/>
                  </a:lnTo>
                  <a:lnTo>
                    <a:pt x="83" y="507"/>
                  </a:lnTo>
                  <a:lnTo>
                    <a:pt x="83" y="536"/>
                  </a:lnTo>
                  <a:lnTo>
                    <a:pt x="83" y="753"/>
                  </a:lnTo>
                  <a:lnTo>
                    <a:pt x="83" y="753"/>
                  </a:lnTo>
                  <a:lnTo>
                    <a:pt x="83" y="762"/>
                  </a:lnTo>
                  <a:lnTo>
                    <a:pt x="86" y="770"/>
                  </a:lnTo>
                  <a:lnTo>
                    <a:pt x="95" y="782"/>
                  </a:lnTo>
                  <a:lnTo>
                    <a:pt x="109" y="793"/>
                  </a:lnTo>
                  <a:lnTo>
                    <a:pt x="118" y="796"/>
                  </a:lnTo>
                  <a:lnTo>
                    <a:pt x="126" y="796"/>
                  </a:lnTo>
                  <a:lnTo>
                    <a:pt x="138" y="796"/>
                  </a:lnTo>
                  <a:lnTo>
                    <a:pt x="138" y="796"/>
                  </a:lnTo>
                  <a:lnTo>
                    <a:pt x="146" y="796"/>
                  </a:lnTo>
                  <a:lnTo>
                    <a:pt x="155" y="793"/>
                  </a:lnTo>
                  <a:lnTo>
                    <a:pt x="169" y="782"/>
                  </a:lnTo>
                  <a:lnTo>
                    <a:pt x="178" y="770"/>
                  </a:lnTo>
                  <a:lnTo>
                    <a:pt x="181" y="762"/>
                  </a:lnTo>
                  <a:lnTo>
                    <a:pt x="181" y="753"/>
                  </a:lnTo>
                  <a:lnTo>
                    <a:pt x="181" y="536"/>
                  </a:lnTo>
                  <a:lnTo>
                    <a:pt x="181" y="507"/>
                  </a:lnTo>
                  <a:lnTo>
                    <a:pt x="181" y="464"/>
                  </a:lnTo>
                  <a:lnTo>
                    <a:pt x="189" y="464"/>
                  </a:lnTo>
                  <a:lnTo>
                    <a:pt x="195" y="464"/>
                  </a:lnTo>
                  <a:lnTo>
                    <a:pt x="195" y="507"/>
                  </a:lnTo>
                  <a:lnTo>
                    <a:pt x="195" y="536"/>
                  </a:lnTo>
                  <a:lnTo>
                    <a:pt x="195" y="753"/>
                  </a:lnTo>
                  <a:lnTo>
                    <a:pt x="195" y="753"/>
                  </a:lnTo>
                  <a:lnTo>
                    <a:pt x="198" y="762"/>
                  </a:lnTo>
                  <a:lnTo>
                    <a:pt x="201" y="770"/>
                  </a:lnTo>
                  <a:lnTo>
                    <a:pt x="209" y="782"/>
                  </a:lnTo>
                  <a:lnTo>
                    <a:pt x="224" y="793"/>
                  </a:lnTo>
                  <a:lnTo>
                    <a:pt x="229" y="796"/>
                  </a:lnTo>
                  <a:lnTo>
                    <a:pt x="238" y="796"/>
                  </a:lnTo>
                  <a:lnTo>
                    <a:pt x="252" y="796"/>
                  </a:lnTo>
                  <a:lnTo>
                    <a:pt x="252" y="796"/>
                  </a:lnTo>
                  <a:lnTo>
                    <a:pt x="261" y="796"/>
                  </a:lnTo>
                  <a:lnTo>
                    <a:pt x="269" y="793"/>
                  </a:lnTo>
                  <a:lnTo>
                    <a:pt x="281" y="782"/>
                  </a:lnTo>
                  <a:lnTo>
                    <a:pt x="292" y="770"/>
                  </a:lnTo>
                  <a:lnTo>
                    <a:pt x="295" y="762"/>
                  </a:lnTo>
                  <a:lnTo>
                    <a:pt x="295" y="753"/>
                  </a:lnTo>
                  <a:lnTo>
                    <a:pt x="295" y="536"/>
                  </a:lnTo>
                  <a:lnTo>
                    <a:pt x="295" y="507"/>
                  </a:lnTo>
                  <a:lnTo>
                    <a:pt x="295" y="464"/>
                  </a:lnTo>
                  <a:lnTo>
                    <a:pt x="295" y="427"/>
                  </a:lnTo>
                  <a:lnTo>
                    <a:pt x="295" y="161"/>
                  </a:lnTo>
                  <a:lnTo>
                    <a:pt x="307" y="161"/>
                  </a:lnTo>
                  <a:lnTo>
                    <a:pt x="307" y="201"/>
                  </a:lnTo>
                  <a:lnTo>
                    <a:pt x="307" y="212"/>
                  </a:lnTo>
                  <a:lnTo>
                    <a:pt x="307" y="321"/>
                  </a:lnTo>
                  <a:lnTo>
                    <a:pt x="307" y="321"/>
                  </a:lnTo>
                  <a:lnTo>
                    <a:pt x="309" y="338"/>
                  </a:lnTo>
                  <a:lnTo>
                    <a:pt x="318" y="350"/>
                  </a:lnTo>
                  <a:lnTo>
                    <a:pt x="329" y="358"/>
                  </a:lnTo>
                  <a:lnTo>
                    <a:pt x="341" y="361"/>
                  </a:lnTo>
                  <a:lnTo>
                    <a:pt x="341" y="361"/>
                  </a:lnTo>
                  <a:lnTo>
                    <a:pt x="355" y="358"/>
                  </a:lnTo>
                  <a:lnTo>
                    <a:pt x="367" y="350"/>
                  </a:lnTo>
                  <a:lnTo>
                    <a:pt x="375" y="338"/>
                  </a:lnTo>
                  <a:lnTo>
                    <a:pt x="378" y="321"/>
                  </a:lnTo>
                  <a:lnTo>
                    <a:pt x="378" y="212"/>
                  </a:lnTo>
                  <a:lnTo>
                    <a:pt x="378" y="201"/>
                  </a:lnTo>
                  <a:lnTo>
                    <a:pt x="378" y="112"/>
                  </a:lnTo>
                  <a:lnTo>
                    <a:pt x="378" y="109"/>
                  </a:lnTo>
                  <a:lnTo>
                    <a:pt x="378" y="89"/>
                  </a:lnTo>
                  <a:lnTo>
                    <a:pt x="378" y="49"/>
                  </a:lnTo>
                  <a:lnTo>
                    <a:pt x="378" y="49"/>
                  </a:lnTo>
                  <a:lnTo>
                    <a:pt x="378" y="41"/>
                  </a:lnTo>
                  <a:lnTo>
                    <a:pt x="375" y="32"/>
                  </a:lnTo>
                  <a:lnTo>
                    <a:pt x="369" y="23"/>
                  </a:lnTo>
                  <a:lnTo>
                    <a:pt x="364" y="15"/>
                  </a:lnTo>
                  <a:lnTo>
                    <a:pt x="355" y="9"/>
                  </a:lnTo>
                  <a:lnTo>
                    <a:pt x="347" y="3"/>
                  </a:lnTo>
                  <a:lnTo>
                    <a:pt x="338" y="0"/>
                  </a:lnTo>
                  <a:lnTo>
                    <a:pt x="329" y="0"/>
                  </a:lnTo>
                  <a:lnTo>
                    <a:pt x="329" y="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a:off x="7639052" y="3308350"/>
            <a:ext cx="600075" cy="1600200"/>
            <a:chOff x="6115051" y="3308350"/>
            <a:chExt cx="600075" cy="1600200"/>
          </a:xfrm>
        </p:grpSpPr>
        <p:sp>
          <p:nvSpPr>
            <p:cNvPr id="12" name="Freeform 11"/>
            <p:cNvSpPr>
              <a:spLocks/>
            </p:cNvSpPr>
            <p:nvPr/>
          </p:nvSpPr>
          <p:spPr bwMode="auto">
            <a:xfrm>
              <a:off x="6261101" y="3308350"/>
              <a:ext cx="309563" cy="309562"/>
            </a:xfrm>
            <a:custGeom>
              <a:avLst/>
              <a:gdLst>
                <a:gd name="T0" fmla="*/ 97 w 195"/>
                <a:gd name="T1" fmla="*/ 195 h 195"/>
                <a:gd name="T2" fmla="*/ 97 w 195"/>
                <a:gd name="T3" fmla="*/ 195 h 195"/>
                <a:gd name="T4" fmla="*/ 117 w 195"/>
                <a:gd name="T5" fmla="*/ 192 h 195"/>
                <a:gd name="T6" fmla="*/ 135 w 195"/>
                <a:gd name="T7" fmla="*/ 186 h 195"/>
                <a:gd name="T8" fmla="*/ 152 w 195"/>
                <a:gd name="T9" fmla="*/ 178 h 195"/>
                <a:gd name="T10" fmla="*/ 166 w 195"/>
                <a:gd name="T11" fmla="*/ 166 h 195"/>
                <a:gd name="T12" fmla="*/ 177 w 195"/>
                <a:gd name="T13" fmla="*/ 152 h 195"/>
                <a:gd name="T14" fmla="*/ 186 w 195"/>
                <a:gd name="T15" fmla="*/ 135 h 195"/>
                <a:gd name="T16" fmla="*/ 192 w 195"/>
                <a:gd name="T17" fmla="*/ 118 h 195"/>
                <a:gd name="T18" fmla="*/ 195 w 195"/>
                <a:gd name="T19" fmla="*/ 98 h 195"/>
                <a:gd name="T20" fmla="*/ 195 w 195"/>
                <a:gd name="T21" fmla="*/ 98 h 195"/>
                <a:gd name="T22" fmla="*/ 192 w 195"/>
                <a:gd name="T23" fmla="*/ 78 h 195"/>
                <a:gd name="T24" fmla="*/ 186 w 195"/>
                <a:gd name="T25" fmla="*/ 60 h 195"/>
                <a:gd name="T26" fmla="*/ 177 w 195"/>
                <a:gd name="T27" fmla="*/ 43 h 195"/>
                <a:gd name="T28" fmla="*/ 166 w 195"/>
                <a:gd name="T29" fmla="*/ 29 h 195"/>
                <a:gd name="T30" fmla="*/ 152 w 195"/>
                <a:gd name="T31" fmla="*/ 18 h 195"/>
                <a:gd name="T32" fmla="*/ 135 w 195"/>
                <a:gd name="T33" fmla="*/ 9 h 195"/>
                <a:gd name="T34" fmla="*/ 117 w 195"/>
                <a:gd name="T35" fmla="*/ 3 h 195"/>
                <a:gd name="T36" fmla="*/ 97 w 195"/>
                <a:gd name="T37" fmla="*/ 0 h 195"/>
                <a:gd name="T38" fmla="*/ 97 w 195"/>
                <a:gd name="T39" fmla="*/ 0 h 195"/>
                <a:gd name="T40" fmla="*/ 77 w 195"/>
                <a:gd name="T41" fmla="*/ 3 h 195"/>
                <a:gd name="T42" fmla="*/ 60 w 195"/>
                <a:gd name="T43" fmla="*/ 9 h 195"/>
                <a:gd name="T44" fmla="*/ 43 w 195"/>
                <a:gd name="T45" fmla="*/ 18 h 195"/>
                <a:gd name="T46" fmla="*/ 29 w 195"/>
                <a:gd name="T47" fmla="*/ 29 h 195"/>
                <a:gd name="T48" fmla="*/ 17 w 195"/>
                <a:gd name="T49" fmla="*/ 43 h 195"/>
                <a:gd name="T50" fmla="*/ 9 w 195"/>
                <a:gd name="T51" fmla="*/ 60 h 195"/>
                <a:gd name="T52" fmla="*/ 3 w 195"/>
                <a:gd name="T53" fmla="*/ 78 h 195"/>
                <a:gd name="T54" fmla="*/ 0 w 195"/>
                <a:gd name="T55" fmla="*/ 98 h 195"/>
                <a:gd name="T56" fmla="*/ 0 w 195"/>
                <a:gd name="T57" fmla="*/ 98 h 195"/>
                <a:gd name="T58" fmla="*/ 3 w 195"/>
                <a:gd name="T59" fmla="*/ 118 h 195"/>
                <a:gd name="T60" fmla="*/ 9 w 195"/>
                <a:gd name="T61" fmla="*/ 135 h 195"/>
                <a:gd name="T62" fmla="*/ 17 w 195"/>
                <a:gd name="T63" fmla="*/ 152 h 195"/>
                <a:gd name="T64" fmla="*/ 29 w 195"/>
                <a:gd name="T65" fmla="*/ 166 h 195"/>
                <a:gd name="T66" fmla="*/ 43 w 195"/>
                <a:gd name="T67" fmla="*/ 178 h 195"/>
                <a:gd name="T68" fmla="*/ 60 w 195"/>
                <a:gd name="T69" fmla="*/ 186 h 195"/>
                <a:gd name="T70" fmla="*/ 77 w 195"/>
                <a:gd name="T71" fmla="*/ 192 h 195"/>
                <a:gd name="T72" fmla="*/ 97 w 195"/>
                <a:gd name="T73" fmla="*/ 195 h 195"/>
                <a:gd name="T74" fmla="*/ 97 w 195"/>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195">
                  <a:moveTo>
                    <a:pt x="97" y="195"/>
                  </a:moveTo>
                  <a:lnTo>
                    <a:pt x="97" y="195"/>
                  </a:lnTo>
                  <a:lnTo>
                    <a:pt x="117" y="192"/>
                  </a:lnTo>
                  <a:lnTo>
                    <a:pt x="135" y="186"/>
                  </a:lnTo>
                  <a:lnTo>
                    <a:pt x="152" y="178"/>
                  </a:lnTo>
                  <a:lnTo>
                    <a:pt x="166" y="166"/>
                  </a:lnTo>
                  <a:lnTo>
                    <a:pt x="177" y="152"/>
                  </a:lnTo>
                  <a:lnTo>
                    <a:pt x="186" y="135"/>
                  </a:lnTo>
                  <a:lnTo>
                    <a:pt x="192" y="118"/>
                  </a:lnTo>
                  <a:lnTo>
                    <a:pt x="195" y="98"/>
                  </a:lnTo>
                  <a:lnTo>
                    <a:pt x="195" y="98"/>
                  </a:lnTo>
                  <a:lnTo>
                    <a:pt x="192" y="78"/>
                  </a:lnTo>
                  <a:lnTo>
                    <a:pt x="186" y="60"/>
                  </a:lnTo>
                  <a:lnTo>
                    <a:pt x="177" y="43"/>
                  </a:lnTo>
                  <a:lnTo>
                    <a:pt x="166" y="29"/>
                  </a:lnTo>
                  <a:lnTo>
                    <a:pt x="152" y="18"/>
                  </a:lnTo>
                  <a:lnTo>
                    <a:pt x="135" y="9"/>
                  </a:lnTo>
                  <a:lnTo>
                    <a:pt x="117" y="3"/>
                  </a:lnTo>
                  <a:lnTo>
                    <a:pt x="97" y="0"/>
                  </a:lnTo>
                  <a:lnTo>
                    <a:pt x="97" y="0"/>
                  </a:lnTo>
                  <a:lnTo>
                    <a:pt x="77" y="3"/>
                  </a:lnTo>
                  <a:lnTo>
                    <a:pt x="60" y="9"/>
                  </a:lnTo>
                  <a:lnTo>
                    <a:pt x="43" y="18"/>
                  </a:lnTo>
                  <a:lnTo>
                    <a:pt x="29" y="29"/>
                  </a:lnTo>
                  <a:lnTo>
                    <a:pt x="17" y="43"/>
                  </a:lnTo>
                  <a:lnTo>
                    <a:pt x="9" y="60"/>
                  </a:lnTo>
                  <a:lnTo>
                    <a:pt x="3" y="78"/>
                  </a:lnTo>
                  <a:lnTo>
                    <a:pt x="0" y="98"/>
                  </a:lnTo>
                  <a:lnTo>
                    <a:pt x="0" y="98"/>
                  </a:lnTo>
                  <a:lnTo>
                    <a:pt x="3" y="118"/>
                  </a:lnTo>
                  <a:lnTo>
                    <a:pt x="9" y="135"/>
                  </a:lnTo>
                  <a:lnTo>
                    <a:pt x="17" y="152"/>
                  </a:lnTo>
                  <a:lnTo>
                    <a:pt x="29" y="166"/>
                  </a:lnTo>
                  <a:lnTo>
                    <a:pt x="43" y="178"/>
                  </a:lnTo>
                  <a:lnTo>
                    <a:pt x="60" y="186"/>
                  </a:lnTo>
                  <a:lnTo>
                    <a:pt x="77" y="192"/>
                  </a:lnTo>
                  <a:lnTo>
                    <a:pt x="97" y="195"/>
                  </a:lnTo>
                  <a:lnTo>
                    <a:pt x="97" y="195"/>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6115051" y="3644900"/>
              <a:ext cx="600075" cy="1263650"/>
            </a:xfrm>
            <a:custGeom>
              <a:avLst/>
              <a:gdLst>
                <a:gd name="T0" fmla="*/ 307 w 378"/>
                <a:gd name="T1" fmla="*/ 0 h 796"/>
                <a:gd name="T2" fmla="*/ 241 w 378"/>
                <a:gd name="T3" fmla="*/ 0 h 796"/>
                <a:gd name="T4" fmla="*/ 141 w 378"/>
                <a:gd name="T5" fmla="*/ 0 h 796"/>
                <a:gd name="T6" fmla="*/ 72 w 378"/>
                <a:gd name="T7" fmla="*/ 0 h 796"/>
                <a:gd name="T8" fmla="*/ 49 w 378"/>
                <a:gd name="T9" fmla="*/ 0 h 796"/>
                <a:gd name="T10" fmla="*/ 32 w 378"/>
                <a:gd name="T11" fmla="*/ 3 h 796"/>
                <a:gd name="T12" fmla="*/ 15 w 378"/>
                <a:gd name="T13" fmla="*/ 14 h 796"/>
                <a:gd name="T14" fmla="*/ 3 w 378"/>
                <a:gd name="T15" fmla="*/ 29 h 796"/>
                <a:gd name="T16" fmla="*/ 0 w 378"/>
                <a:gd name="T17" fmla="*/ 49 h 796"/>
                <a:gd name="T18" fmla="*/ 0 w 378"/>
                <a:gd name="T19" fmla="*/ 106 h 796"/>
                <a:gd name="T20" fmla="*/ 0 w 378"/>
                <a:gd name="T21" fmla="*/ 198 h 796"/>
                <a:gd name="T22" fmla="*/ 0 w 378"/>
                <a:gd name="T23" fmla="*/ 321 h 796"/>
                <a:gd name="T24" fmla="*/ 3 w 378"/>
                <a:gd name="T25" fmla="*/ 335 h 796"/>
                <a:gd name="T26" fmla="*/ 23 w 378"/>
                <a:gd name="T27" fmla="*/ 355 h 796"/>
                <a:gd name="T28" fmla="*/ 38 w 378"/>
                <a:gd name="T29" fmla="*/ 361 h 796"/>
                <a:gd name="T30" fmla="*/ 63 w 378"/>
                <a:gd name="T31" fmla="*/ 349 h 796"/>
                <a:gd name="T32" fmla="*/ 72 w 378"/>
                <a:gd name="T33" fmla="*/ 321 h 796"/>
                <a:gd name="T34" fmla="*/ 72 w 378"/>
                <a:gd name="T35" fmla="*/ 198 h 796"/>
                <a:gd name="T36" fmla="*/ 83 w 378"/>
                <a:gd name="T37" fmla="*/ 160 h 796"/>
                <a:gd name="T38" fmla="*/ 83 w 378"/>
                <a:gd name="T39" fmla="*/ 464 h 796"/>
                <a:gd name="T40" fmla="*/ 83 w 378"/>
                <a:gd name="T41" fmla="*/ 535 h 796"/>
                <a:gd name="T42" fmla="*/ 83 w 378"/>
                <a:gd name="T43" fmla="*/ 750 h 796"/>
                <a:gd name="T44" fmla="*/ 86 w 378"/>
                <a:gd name="T45" fmla="*/ 767 h 796"/>
                <a:gd name="T46" fmla="*/ 109 w 378"/>
                <a:gd name="T47" fmla="*/ 790 h 796"/>
                <a:gd name="T48" fmla="*/ 126 w 378"/>
                <a:gd name="T49" fmla="*/ 796 h 796"/>
                <a:gd name="T50" fmla="*/ 141 w 378"/>
                <a:gd name="T51" fmla="*/ 796 h 796"/>
                <a:gd name="T52" fmla="*/ 155 w 378"/>
                <a:gd name="T53" fmla="*/ 790 h 796"/>
                <a:gd name="T54" fmla="*/ 181 w 378"/>
                <a:gd name="T55" fmla="*/ 767 h 796"/>
                <a:gd name="T56" fmla="*/ 184 w 378"/>
                <a:gd name="T57" fmla="*/ 750 h 796"/>
                <a:gd name="T58" fmla="*/ 184 w 378"/>
                <a:gd name="T59" fmla="*/ 507 h 796"/>
                <a:gd name="T60" fmla="*/ 189 w 378"/>
                <a:gd name="T61" fmla="*/ 464 h 796"/>
                <a:gd name="T62" fmla="*/ 198 w 378"/>
                <a:gd name="T63" fmla="*/ 507 h 796"/>
                <a:gd name="T64" fmla="*/ 198 w 378"/>
                <a:gd name="T65" fmla="*/ 750 h 796"/>
                <a:gd name="T66" fmla="*/ 198 w 378"/>
                <a:gd name="T67" fmla="*/ 761 h 796"/>
                <a:gd name="T68" fmla="*/ 209 w 378"/>
                <a:gd name="T69" fmla="*/ 781 h 796"/>
                <a:gd name="T70" fmla="*/ 232 w 378"/>
                <a:gd name="T71" fmla="*/ 793 h 796"/>
                <a:gd name="T72" fmla="*/ 252 w 378"/>
                <a:gd name="T73" fmla="*/ 796 h 796"/>
                <a:gd name="T74" fmla="*/ 261 w 378"/>
                <a:gd name="T75" fmla="*/ 793 h 796"/>
                <a:gd name="T76" fmla="*/ 284 w 378"/>
                <a:gd name="T77" fmla="*/ 781 h 796"/>
                <a:gd name="T78" fmla="*/ 295 w 378"/>
                <a:gd name="T79" fmla="*/ 761 h 796"/>
                <a:gd name="T80" fmla="*/ 295 w 378"/>
                <a:gd name="T81" fmla="*/ 535 h 796"/>
                <a:gd name="T82" fmla="*/ 295 w 378"/>
                <a:gd name="T83" fmla="*/ 464 h 796"/>
                <a:gd name="T84" fmla="*/ 295 w 378"/>
                <a:gd name="T85" fmla="*/ 160 h 796"/>
                <a:gd name="T86" fmla="*/ 307 w 378"/>
                <a:gd name="T87" fmla="*/ 198 h 796"/>
                <a:gd name="T88" fmla="*/ 307 w 378"/>
                <a:gd name="T89" fmla="*/ 321 h 796"/>
                <a:gd name="T90" fmla="*/ 310 w 378"/>
                <a:gd name="T91" fmla="*/ 335 h 796"/>
                <a:gd name="T92" fmla="*/ 330 w 378"/>
                <a:gd name="T93" fmla="*/ 355 h 796"/>
                <a:gd name="T94" fmla="*/ 344 w 378"/>
                <a:gd name="T95" fmla="*/ 361 h 796"/>
                <a:gd name="T96" fmla="*/ 370 w 378"/>
                <a:gd name="T97" fmla="*/ 349 h 796"/>
                <a:gd name="T98" fmla="*/ 378 w 378"/>
                <a:gd name="T99" fmla="*/ 321 h 796"/>
                <a:gd name="T100" fmla="*/ 378 w 378"/>
                <a:gd name="T101" fmla="*/ 198 h 796"/>
                <a:gd name="T102" fmla="*/ 378 w 378"/>
                <a:gd name="T103" fmla="*/ 106 h 796"/>
                <a:gd name="T104" fmla="*/ 378 w 378"/>
                <a:gd name="T105" fmla="*/ 49 h 796"/>
                <a:gd name="T106" fmla="*/ 378 w 378"/>
                <a:gd name="T107" fmla="*/ 40 h 796"/>
                <a:gd name="T108" fmla="*/ 372 w 378"/>
                <a:gd name="T109" fmla="*/ 20 h 796"/>
                <a:gd name="T110" fmla="*/ 358 w 378"/>
                <a:gd name="T111" fmla="*/ 9 h 796"/>
                <a:gd name="T112" fmla="*/ 341 w 378"/>
                <a:gd name="T113" fmla="*/ 0 h 796"/>
                <a:gd name="T114" fmla="*/ 330 w 378"/>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 h="796">
                  <a:moveTo>
                    <a:pt x="330" y="0"/>
                  </a:moveTo>
                  <a:lnTo>
                    <a:pt x="307" y="0"/>
                  </a:lnTo>
                  <a:lnTo>
                    <a:pt x="295" y="0"/>
                  </a:lnTo>
                  <a:lnTo>
                    <a:pt x="241" y="0"/>
                  </a:lnTo>
                  <a:lnTo>
                    <a:pt x="189" y="0"/>
                  </a:lnTo>
                  <a:lnTo>
                    <a:pt x="141" y="0"/>
                  </a:lnTo>
                  <a:lnTo>
                    <a:pt x="83" y="0"/>
                  </a:lnTo>
                  <a:lnTo>
                    <a:pt x="72" y="0"/>
                  </a:lnTo>
                  <a:lnTo>
                    <a:pt x="49" y="0"/>
                  </a:lnTo>
                  <a:lnTo>
                    <a:pt x="49" y="0"/>
                  </a:lnTo>
                  <a:lnTo>
                    <a:pt x="40" y="0"/>
                  </a:lnTo>
                  <a:lnTo>
                    <a:pt x="32" y="3"/>
                  </a:lnTo>
                  <a:lnTo>
                    <a:pt x="23" y="9"/>
                  </a:lnTo>
                  <a:lnTo>
                    <a:pt x="15" y="14"/>
                  </a:lnTo>
                  <a:lnTo>
                    <a:pt x="9" y="20"/>
                  </a:lnTo>
                  <a:lnTo>
                    <a:pt x="3" y="29"/>
                  </a:lnTo>
                  <a:lnTo>
                    <a:pt x="0" y="40"/>
                  </a:lnTo>
                  <a:lnTo>
                    <a:pt x="0" y="49"/>
                  </a:lnTo>
                  <a:lnTo>
                    <a:pt x="0" y="86"/>
                  </a:lnTo>
                  <a:lnTo>
                    <a:pt x="0" y="106"/>
                  </a:lnTo>
                  <a:lnTo>
                    <a:pt x="0" y="109"/>
                  </a:lnTo>
                  <a:lnTo>
                    <a:pt x="0" y="198"/>
                  </a:lnTo>
                  <a:lnTo>
                    <a:pt x="0" y="212"/>
                  </a:lnTo>
                  <a:lnTo>
                    <a:pt x="0" y="321"/>
                  </a:lnTo>
                  <a:lnTo>
                    <a:pt x="0" y="321"/>
                  </a:lnTo>
                  <a:lnTo>
                    <a:pt x="3" y="335"/>
                  </a:lnTo>
                  <a:lnTo>
                    <a:pt x="12" y="349"/>
                  </a:lnTo>
                  <a:lnTo>
                    <a:pt x="23" y="355"/>
                  </a:lnTo>
                  <a:lnTo>
                    <a:pt x="38" y="361"/>
                  </a:lnTo>
                  <a:lnTo>
                    <a:pt x="38" y="361"/>
                  </a:lnTo>
                  <a:lnTo>
                    <a:pt x="52" y="355"/>
                  </a:lnTo>
                  <a:lnTo>
                    <a:pt x="63" y="349"/>
                  </a:lnTo>
                  <a:lnTo>
                    <a:pt x="69" y="335"/>
                  </a:lnTo>
                  <a:lnTo>
                    <a:pt x="72" y="321"/>
                  </a:lnTo>
                  <a:lnTo>
                    <a:pt x="72" y="212"/>
                  </a:lnTo>
                  <a:lnTo>
                    <a:pt x="72" y="198"/>
                  </a:lnTo>
                  <a:lnTo>
                    <a:pt x="72" y="160"/>
                  </a:lnTo>
                  <a:lnTo>
                    <a:pt x="83" y="160"/>
                  </a:lnTo>
                  <a:lnTo>
                    <a:pt x="83" y="426"/>
                  </a:lnTo>
                  <a:lnTo>
                    <a:pt x="83" y="464"/>
                  </a:lnTo>
                  <a:lnTo>
                    <a:pt x="83" y="507"/>
                  </a:lnTo>
                  <a:lnTo>
                    <a:pt x="83" y="535"/>
                  </a:lnTo>
                  <a:lnTo>
                    <a:pt x="83" y="750"/>
                  </a:lnTo>
                  <a:lnTo>
                    <a:pt x="83" y="750"/>
                  </a:lnTo>
                  <a:lnTo>
                    <a:pt x="86" y="761"/>
                  </a:lnTo>
                  <a:lnTo>
                    <a:pt x="86" y="767"/>
                  </a:lnTo>
                  <a:lnTo>
                    <a:pt x="98" y="781"/>
                  </a:lnTo>
                  <a:lnTo>
                    <a:pt x="109" y="790"/>
                  </a:lnTo>
                  <a:lnTo>
                    <a:pt x="118" y="793"/>
                  </a:lnTo>
                  <a:lnTo>
                    <a:pt x="126" y="796"/>
                  </a:lnTo>
                  <a:lnTo>
                    <a:pt x="141" y="796"/>
                  </a:lnTo>
                  <a:lnTo>
                    <a:pt x="141" y="796"/>
                  </a:lnTo>
                  <a:lnTo>
                    <a:pt x="149" y="793"/>
                  </a:lnTo>
                  <a:lnTo>
                    <a:pt x="155" y="790"/>
                  </a:lnTo>
                  <a:lnTo>
                    <a:pt x="169" y="781"/>
                  </a:lnTo>
                  <a:lnTo>
                    <a:pt x="181" y="767"/>
                  </a:lnTo>
                  <a:lnTo>
                    <a:pt x="181" y="761"/>
                  </a:lnTo>
                  <a:lnTo>
                    <a:pt x="184" y="750"/>
                  </a:lnTo>
                  <a:lnTo>
                    <a:pt x="184" y="535"/>
                  </a:lnTo>
                  <a:lnTo>
                    <a:pt x="184" y="507"/>
                  </a:lnTo>
                  <a:lnTo>
                    <a:pt x="184" y="464"/>
                  </a:lnTo>
                  <a:lnTo>
                    <a:pt x="189" y="464"/>
                  </a:lnTo>
                  <a:lnTo>
                    <a:pt x="198" y="464"/>
                  </a:lnTo>
                  <a:lnTo>
                    <a:pt x="198" y="507"/>
                  </a:lnTo>
                  <a:lnTo>
                    <a:pt x="198" y="535"/>
                  </a:lnTo>
                  <a:lnTo>
                    <a:pt x="198" y="750"/>
                  </a:lnTo>
                  <a:lnTo>
                    <a:pt x="198" y="750"/>
                  </a:lnTo>
                  <a:lnTo>
                    <a:pt x="198" y="761"/>
                  </a:lnTo>
                  <a:lnTo>
                    <a:pt x="201" y="767"/>
                  </a:lnTo>
                  <a:lnTo>
                    <a:pt x="209" y="781"/>
                  </a:lnTo>
                  <a:lnTo>
                    <a:pt x="224" y="790"/>
                  </a:lnTo>
                  <a:lnTo>
                    <a:pt x="232" y="793"/>
                  </a:lnTo>
                  <a:lnTo>
                    <a:pt x="241" y="796"/>
                  </a:lnTo>
                  <a:lnTo>
                    <a:pt x="252" y="796"/>
                  </a:lnTo>
                  <a:lnTo>
                    <a:pt x="252" y="796"/>
                  </a:lnTo>
                  <a:lnTo>
                    <a:pt x="261" y="793"/>
                  </a:lnTo>
                  <a:lnTo>
                    <a:pt x="269" y="790"/>
                  </a:lnTo>
                  <a:lnTo>
                    <a:pt x="284" y="781"/>
                  </a:lnTo>
                  <a:lnTo>
                    <a:pt x="292" y="767"/>
                  </a:lnTo>
                  <a:lnTo>
                    <a:pt x="295" y="761"/>
                  </a:lnTo>
                  <a:lnTo>
                    <a:pt x="295" y="750"/>
                  </a:lnTo>
                  <a:lnTo>
                    <a:pt x="295" y="535"/>
                  </a:lnTo>
                  <a:lnTo>
                    <a:pt x="295" y="507"/>
                  </a:lnTo>
                  <a:lnTo>
                    <a:pt x="295" y="464"/>
                  </a:lnTo>
                  <a:lnTo>
                    <a:pt x="295" y="426"/>
                  </a:lnTo>
                  <a:lnTo>
                    <a:pt x="295" y="160"/>
                  </a:lnTo>
                  <a:lnTo>
                    <a:pt x="307" y="160"/>
                  </a:lnTo>
                  <a:lnTo>
                    <a:pt x="307" y="198"/>
                  </a:lnTo>
                  <a:lnTo>
                    <a:pt x="307" y="212"/>
                  </a:lnTo>
                  <a:lnTo>
                    <a:pt x="307" y="321"/>
                  </a:lnTo>
                  <a:lnTo>
                    <a:pt x="307" y="321"/>
                  </a:lnTo>
                  <a:lnTo>
                    <a:pt x="310" y="335"/>
                  </a:lnTo>
                  <a:lnTo>
                    <a:pt x="318" y="349"/>
                  </a:lnTo>
                  <a:lnTo>
                    <a:pt x="330" y="355"/>
                  </a:lnTo>
                  <a:lnTo>
                    <a:pt x="344" y="361"/>
                  </a:lnTo>
                  <a:lnTo>
                    <a:pt x="344" y="361"/>
                  </a:lnTo>
                  <a:lnTo>
                    <a:pt x="358" y="355"/>
                  </a:lnTo>
                  <a:lnTo>
                    <a:pt x="370" y="349"/>
                  </a:lnTo>
                  <a:lnTo>
                    <a:pt x="375" y="335"/>
                  </a:lnTo>
                  <a:lnTo>
                    <a:pt x="378" y="321"/>
                  </a:lnTo>
                  <a:lnTo>
                    <a:pt x="378" y="212"/>
                  </a:lnTo>
                  <a:lnTo>
                    <a:pt x="378" y="198"/>
                  </a:lnTo>
                  <a:lnTo>
                    <a:pt x="378" y="109"/>
                  </a:lnTo>
                  <a:lnTo>
                    <a:pt x="378" y="106"/>
                  </a:lnTo>
                  <a:lnTo>
                    <a:pt x="378" y="86"/>
                  </a:lnTo>
                  <a:lnTo>
                    <a:pt x="378" y="49"/>
                  </a:lnTo>
                  <a:lnTo>
                    <a:pt x="378" y="49"/>
                  </a:lnTo>
                  <a:lnTo>
                    <a:pt x="378" y="40"/>
                  </a:lnTo>
                  <a:lnTo>
                    <a:pt x="375" y="29"/>
                  </a:lnTo>
                  <a:lnTo>
                    <a:pt x="372" y="20"/>
                  </a:lnTo>
                  <a:lnTo>
                    <a:pt x="364" y="14"/>
                  </a:lnTo>
                  <a:lnTo>
                    <a:pt x="358" y="9"/>
                  </a:lnTo>
                  <a:lnTo>
                    <a:pt x="350" y="3"/>
                  </a:lnTo>
                  <a:lnTo>
                    <a:pt x="341" y="0"/>
                  </a:lnTo>
                  <a:lnTo>
                    <a:pt x="330" y="0"/>
                  </a:lnTo>
                  <a:lnTo>
                    <a:pt x="330" y="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a:off x="6513513" y="3308350"/>
            <a:ext cx="598488" cy="1600200"/>
            <a:chOff x="4989513" y="3308350"/>
            <a:chExt cx="598488" cy="1600200"/>
          </a:xfrm>
        </p:grpSpPr>
        <p:sp>
          <p:nvSpPr>
            <p:cNvPr id="14" name="Freeform 13"/>
            <p:cNvSpPr>
              <a:spLocks/>
            </p:cNvSpPr>
            <p:nvPr/>
          </p:nvSpPr>
          <p:spPr bwMode="auto">
            <a:xfrm>
              <a:off x="5133976" y="3308350"/>
              <a:ext cx="309563" cy="309562"/>
            </a:xfrm>
            <a:custGeom>
              <a:avLst/>
              <a:gdLst>
                <a:gd name="T0" fmla="*/ 98 w 195"/>
                <a:gd name="T1" fmla="*/ 195 h 195"/>
                <a:gd name="T2" fmla="*/ 98 w 195"/>
                <a:gd name="T3" fmla="*/ 195 h 195"/>
                <a:gd name="T4" fmla="*/ 118 w 195"/>
                <a:gd name="T5" fmla="*/ 192 h 195"/>
                <a:gd name="T6" fmla="*/ 135 w 195"/>
                <a:gd name="T7" fmla="*/ 186 h 195"/>
                <a:gd name="T8" fmla="*/ 152 w 195"/>
                <a:gd name="T9" fmla="*/ 178 h 195"/>
                <a:gd name="T10" fmla="*/ 166 w 195"/>
                <a:gd name="T11" fmla="*/ 166 h 195"/>
                <a:gd name="T12" fmla="*/ 178 w 195"/>
                <a:gd name="T13" fmla="*/ 152 h 195"/>
                <a:gd name="T14" fmla="*/ 186 w 195"/>
                <a:gd name="T15" fmla="*/ 135 h 195"/>
                <a:gd name="T16" fmla="*/ 192 w 195"/>
                <a:gd name="T17" fmla="*/ 118 h 195"/>
                <a:gd name="T18" fmla="*/ 195 w 195"/>
                <a:gd name="T19" fmla="*/ 98 h 195"/>
                <a:gd name="T20" fmla="*/ 195 w 195"/>
                <a:gd name="T21" fmla="*/ 98 h 195"/>
                <a:gd name="T22" fmla="*/ 192 w 195"/>
                <a:gd name="T23" fmla="*/ 78 h 195"/>
                <a:gd name="T24" fmla="*/ 186 w 195"/>
                <a:gd name="T25" fmla="*/ 60 h 195"/>
                <a:gd name="T26" fmla="*/ 178 w 195"/>
                <a:gd name="T27" fmla="*/ 43 h 195"/>
                <a:gd name="T28" fmla="*/ 166 w 195"/>
                <a:gd name="T29" fmla="*/ 29 h 195"/>
                <a:gd name="T30" fmla="*/ 152 w 195"/>
                <a:gd name="T31" fmla="*/ 18 h 195"/>
                <a:gd name="T32" fmla="*/ 135 w 195"/>
                <a:gd name="T33" fmla="*/ 9 h 195"/>
                <a:gd name="T34" fmla="*/ 118 w 195"/>
                <a:gd name="T35" fmla="*/ 3 h 195"/>
                <a:gd name="T36" fmla="*/ 98 w 195"/>
                <a:gd name="T37" fmla="*/ 0 h 195"/>
                <a:gd name="T38" fmla="*/ 98 w 195"/>
                <a:gd name="T39" fmla="*/ 0 h 195"/>
                <a:gd name="T40" fmla="*/ 78 w 195"/>
                <a:gd name="T41" fmla="*/ 3 h 195"/>
                <a:gd name="T42" fmla="*/ 60 w 195"/>
                <a:gd name="T43" fmla="*/ 9 h 195"/>
                <a:gd name="T44" fmla="*/ 43 w 195"/>
                <a:gd name="T45" fmla="*/ 18 h 195"/>
                <a:gd name="T46" fmla="*/ 29 w 195"/>
                <a:gd name="T47" fmla="*/ 29 h 195"/>
                <a:gd name="T48" fmla="*/ 17 w 195"/>
                <a:gd name="T49" fmla="*/ 43 h 195"/>
                <a:gd name="T50" fmla="*/ 9 w 195"/>
                <a:gd name="T51" fmla="*/ 60 h 195"/>
                <a:gd name="T52" fmla="*/ 3 w 195"/>
                <a:gd name="T53" fmla="*/ 78 h 195"/>
                <a:gd name="T54" fmla="*/ 0 w 195"/>
                <a:gd name="T55" fmla="*/ 98 h 195"/>
                <a:gd name="T56" fmla="*/ 0 w 195"/>
                <a:gd name="T57" fmla="*/ 98 h 195"/>
                <a:gd name="T58" fmla="*/ 3 w 195"/>
                <a:gd name="T59" fmla="*/ 118 h 195"/>
                <a:gd name="T60" fmla="*/ 9 w 195"/>
                <a:gd name="T61" fmla="*/ 135 h 195"/>
                <a:gd name="T62" fmla="*/ 17 w 195"/>
                <a:gd name="T63" fmla="*/ 152 h 195"/>
                <a:gd name="T64" fmla="*/ 29 w 195"/>
                <a:gd name="T65" fmla="*/ 166 h 195"/>
                <a:gd name="T66" fmla="*/ 43 w 195"/>
                <a:gd name="T67" fmla="*/ 178 h 195"/>
                <a:gd name="T68" fmla="*/ 60 w 195"/>
                <a:gd name="T69" fmla="*/ 186 h 195"/>
                <a:gd name="T70" fmla="*/ 78 w 195"/>
                <a:gd name="T71" fmla="*/ 192 h 195"/>
                <a:gd name="T72" fmla="*/ 98 w 195"/>
                <a:gd name="T73" fmla="*/ 195 h 195"/>
                <a:gd name="T74" fmla="*/ 98 w 195"/>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195">
                  <a:moveTo>
                    <a:pt x="98" y="195"/>
                  </a:moveTo>
                  <a:lnTo>
                    <a:pt x="98" y="195"/>
                  </a:lnTo>
                  <a:lnTo>
                    <a:pt x="118" y="192"/>
                  </a:lnTo>
                  <a:lnTo>
                    <a:pt x="135" y="186"/>
                  </a:lnTo>
                  <a:lnTo>
                    <a:pt x="152" y="178"/>
                  </a:lnTo>
                  <a:lnTo>
                    <a:pt x="166" y="166"/>
                  </a:lnTo>
                  <a:lnTo>
                    <a:pt x="178" y="152"/>
                  </a:lnTo>
                  <a:lnTo>
                    <a:pt x="186" y="135"/>
                  </a:lnTo>
                  <a:lnTo>
                    <a:pt x="192" y="118"/>
                  </a:lnTo>
                  <a:lnTo>
                    <a:pt x="195" y="98"/>
                  </a:lnTo>
                  <a:lnTo>
                    <a:pt x="195" y="98"/>
                  </a:lnTo>
                  <a:lnTo>
                    <a:pt x="192" y="78"/>
                  </a:lnTo>
                  <a:lnTo>
                    <a:pt x="186" y="60"/>
                  </a:lnTo>
                  <a:lnTo>
                    <a:pt x="178" y="43"/>
                  </a:lnTo>
                  <a:lnTo>
                    <a:pt x="166" y="29"/>
                  </a:lnTo>
                  <a:lnTo>
                    <a:pt x="152" y="18"/>
                  </a:lnTo>
                  <a:lnTo>
                    <a:pt x="135" y="9"/>
                  </a:lnTo>
                  <a:lnTo>
                    <a:pt x="118" y="3"/>
                  </a:lnTo>
                  <a:lnTo>
                    <a:pt x="98" y="0"/>
                  </a:lnTo>
                  <a:lnTo>
                    <a:pt x="98" y="0"/>
                  </a:lnTo>
                  <a:lnTo>
                    <a:pt x="78" y="3"/>
                  </a:lnTo>
                  <a:lnTo>
                    <a:pt x="60" y="9"/>
                  </a:lnTo>
                  <a:lnTo>
                    <a:pt x="43" y="18"/>
                  </a:lnTo>
                  <a:lnTo>
                    <a:pt x="29" y="29"/>
                  </a:lnTo>
                  <a:lnTo>
                    <a:pt x="17" y="43"/>
                  </a:lnTo>
                  <a:lnTo>
                    <a:pt x="9" y="60"/>
                  </a:lnTo>
                  <a:lnTo>
                    <a:pt x="3" y="78"/>
                  </a:lnTo>
                  <a:lnTo>
                    <a:pt x="0" y="98"/>
                  </a:lnTo>
                  <a:lnTo>
                    <a:pt x="0" y="98"/>
                  </a:lnTo>
                  <a:lnTo>
                    <a:pt x="3" y="118"/>
                  </a:lnTo>
                  <a:lnTo>
                    <a:pt x="9" y="135"/>
                  </a:lnTo>
                  <a:lnTo>
                    <a:pt x="17" y="152"/>
                  </a:lnTo>
                  <a:lnTo>
                    <a:pt x="29" y="166"/>
                  </a:lnTo>
                  <a:lnTo>
                    <a:pt x="43" y="178"/>
                  </a:lnTo>
                  <a:lnTo>
                    <a:pt x="60" y="186"/>
                  </a:lnTo>
                  <a:lnTo>
                    <a:pt x="78" y="192"/>
                  </a:lnTo>
                  <a:lnTo>
                    <a:pt x="98" y="195"/>
                  </a:lnTo>
                  <a:lnTo>
                    <a:pt x="98" y="195"/>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4989513" y="3644900"/>
              <a:ext cx="598488" cy="1263650"/>
            </a:xfrm>
            <a:custGeom>
              <a:avLst/>
              <a:gdLst>
                <a:gd name="T0" fmla="*/ 306 w 377"/>
                <a:gd name="T1" fmla="*/ 0 h 796"/>
                <a:gd name="T2" fmla="*/ 237 w 377"/>
                <a:gd name="T3" fmla="*/ 0 h 796"/>
                <a:gd name="T4" fmla="*/ 140 w 377"/>
                <a:gd name="T5" fmla="*/ 0 h 796"/>
                <a:gd name="T6" fmla="*/ 71 w 377"/>
                <a:gd name="T7" fmla="*/ 0 h 796"/>
                <a:gd name="T8" fmla="*/ 48 w 377"/>
                <a:gd name="T9" fmla="*/ 0 h 796"/>
                <a:gd name="T10" fmla="*/ 28 w 377"/>
                <a:gd name="T11" fmla="*/ 3 h 796"/>
                <a:gd name="T12" fmla="*/ 14 w 377"/>
                <a:gd name="T13" fmla="*/ 14 h 796"/>
                <a:gd name="T14" fmla="*/ 3 w 377"/>
                <a:gd name="T15" fmla="*/ 29 h 796"/>
                <a:gd name="T16" fmla="*/ 0 w 377"/>
                <a:gd name="T17" fmla="*/ 49 h 796"/>
                <a:gd name="T18" fmla="*/ 0 w 377"/>
                <a:gd name="T19" fmla="*/ 106 h 796"/>
                <a:gd name="T20" fmla="*/ 0 w 377"/>
                <a:gd name="T21" fmla="*/ 198 h 796"/>
                <a:gd name="T22" fmla="*/ 0 w 377"/>
                <a:gd name="T23" fmla="*/ 321 h 796"/>
                <a:gd name="T24" fmla="*/ 3 w 377"/>
                <a:gd name="T25" fmla="*/ 335 h 796"/>
                <a:gd name="T26" fmla="*/ 23 w 377"/>
                <a:gd name="T27" fmla="*/ 355 h 796"/>
                <a:gd name="T28" fmla="*/ 34 w 377"/>
                <a:gd name="T29" fmla="*/ 361 h 796"/>
                <a:gd name="T30" fmla="*/ 60 w 377"/>
                <a:gd name="T31" fmla="*/ 349 h 796"/>
                <a:gd name="T32" fmla="*/ 71 w 377"/>
                <a:gd name="T33" fmla="*/ 321 h 796"/>
                <a:gd name="T34" fmla="*/ 71 w 377"/>
                <a:gd name="T35" fmla="*/ 198 h 796"/>
                <a:gd name="T36" fmla="*/ 83 w 377"/>
                <a:gd name="T37" fmla="*/ 160 h 796"/>
                <a:gd name="T38" fmla="*/ 83 w 377"/>
                <a:gd name="T39" fmla="*/ 464 h 796"/>
                <a:gd name="T40" fmla="*/ 83 w 377"/>
                <a:gd name="T41" fmla="*/ 535 h 796"/>
                <a:gd name="T42" fmla="*/ 83 w 377"/>
                <a:gd name="T43" fmla="*/ 750 h 796"/>
                <a:gd name="T44" fmla="*/ 86 w 377"/>
                <a:gd name="T45" fmla="*/ 767 h 796"/>
                <a:gd name="T46" fmla="*/ 108 w 377"/>
                <a:gd name="T47" fmla="*/ 790 h 796"/>
                <a:gd name="T48" fmla="*/ 126 w 377"/>
                <a:gd name="T49" fmla="*/ 796 h 796"/>
                <a:gd name="T50" fmla="*/ 137 w 377"/>
                <a:gd name="T51" fmla="*/ 796 h 796"/>
                <a:gd name="T52" fmla="*/ 154 w 377"/>
                <a:gd name="T53" fmla="*/ 790 h 796"/>
                <a:gd name="T54" fmla="*/ 177 w 377"/>
                <a:gd name="T55" fmla="*/ 767 h 796"/>
                <a:gd name="T56" fmla="*/ 183 w 377"/>
                <a:gd name="T57" fmla="*/ 750 h 796"/>
                <a:gd name="T58" fmla="*/ 183 w 377"/>
                <a:gd name="T59" fmla="*/ 507 h 796"/>
                <a:gd name="T60" fmla="*/ 189 w 377"/>
                <a:gd name="T61" fmla="*/ 464 h 796"/>
                <a:gd name="T62" fmla="*/ 197 w 377"/>
                <a:gd name="T63" fmla="*/ 507 h 796"/>
                <a:gd name="T64" fmla="*/ 197 w 377"/>
                <a:gd name="T65" fmla="*/ 750 h 796"/>
                <a:gd name="T66" fmla="*/ 197 w 377"/>
                <a:gd name="T67" fmla="*/ 761 h 796"/>
                <a:gd name="T68" fmla="*/ 209 w 377"/>
                <a:gd name="T69" fmla="*/ 781 h 796"/>
                <a:gd name="T70" fmla="*/ 231 w 377"/>
                <a:gd name="T71" fmla="*/ 793 h 796"/>
                <a:gd name="T72" fmla="*/ 252 w 377"/>
                <a:gd name="T73" fmla="*/ 796 h 796"/>
                <a:gd name="T74" fmla="*/ 260 w 377"/>
                <a:gd name="T75" fmla="*/ 793 h 796"/>
                <a:gd name="T76" fmla="*/ 283 w 377"/>
                <a:gd name="T77" fmla="*/ 781 h 796"/>
                <a:gd name="T78" fmla="*/ 294 w 377"/>
                <a:gd name="T79" fmla="*/ 761 h 796"/>
                <a:gd name="T80" fmla="*/ 294 w 377"/>
                <a:gd name="T81" fmla="*/ 535 h 796"/>
                <a:gd name="T82" fmla="*/ 294 w 377"/>
                <a:gd name="T83" fmla="*/ 464 h 796"/>
                <a:gd name="T84" fmla="*/ 294 w 377"/>
                <a:gd name="T85" fmla="*/ 160 h 796"/>
                <a:gd name="T86" fmla="*/ 306 w 377"/>
                <a:gd name="T87" fmla="*/ 198 h 796"/>
                <a:gd name="T88" fmla="*/ 306 w 377"/>
                <a:gd name="T89" fmla="*/ 321 h 796"/>
                <a:gd name="T90" fmla="*/ 309 w 377"/>
                <a:gd name="T91" fmla="*/ 335 h 796"/>
                <a:gd name="T92" fmla="*/ 329 w 377"/>
                <a:gd name="T93" fmla="*/ 355 h 796"/>
                <a:gd name="T94" fmla="*/ 343 w 377"/>
                <a:gd name="T95" fmla="*/ 361 h 796"/>
                <a:gd name="T96" fmla="*/ 369 w 377"/>
                <a:gd name="T97" fmla="*/ 349 h 796"/>
                <a:gd name="T98" fmla="*/ 377 w 377"/>
                <a:gd name="T99" fmla="*/ 321 h 796"/>
                <a:gd name="T100" fmla="*/ 377 w 377"/>
                <a:gd name="T101" fmla="*/ 198 h 796"/>
                <a:gd name="T102" fmla="*/ 377 w 377"/>
                <a:gd name="T103" fmla="*/ 106 h 796"/>
                <a:gd name="T104" fmla="*/ 377 w 377"/>
                <a:gd name="T105" fmla="*/ 49 h 796"/>
                <a:gd name="T106" fmla="*/ 377 w 377"/>
                <a:gd name="T107" fmla="*/ 40 h 796"/>
                <a:gd name="T108" fmla="*/ 369 w 377"/>
                <a:gd name="T109" fmla="*/ 20 h 796"/>
                <a:gd name="T110" fmla="*/ 357 w 377"/>
                <a:gd name="T111" fmla="*/ 9 h 796"/>
                <a:gd name="T112" fmla="*/ 337 w 377"/>
                <a:gd name="T113" fmla="*/ 0 h 796"/>
                <a:gd name="T114" fmla="*/ 329 w 377"/>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796">
                  <a:moveTo>
                    <a:pt x="329" y="0"/>
                  </a:moveTo>
                  <a:lnTo>
                    <a:pt x="306" y="0"/>
                  </a:lnTo>
                  <a:lnTo>
                    <a:pt x="294" y="0"/>
                  </a:lnTo>
                  <a:lnTo>
                    <a:pt x="237" y="0"/>
                  </a:lnTo>
                  <a:lnTo>
                    <a:pt x="189" y="0"/>
                  </a:lnTo>
                  <a:lnTo>
                    <a:pt x="140" y="0"/>
                  </a:lnTo>
                  <a:lnTo>
                    <a:pt x="83" y="0"/>
                  </a:lnTo>
                  <a:lnTo>
                    <a:pt x="71" y="0"/>
                  </a:lnTo>
                  <a:lnTo>
                    <a:pt x="48" y="0"/>
                  </a:lnTo>
                  <a:lnTo>
                    <a:pt x="48" y="0"/>
                  </a:lnTo>
                  <a:lnTo>
                    <a:pt x="40" y="0"/>
                  </a:lnTo>
                  <a:lnTo>
                    <a:pt x="28" y="3"/>
                  </a:lnTo>
                  <a:lnTo>
                    <a:pt x="23" y="9"/>
                  </a:lnTo>
                  <a:lnTo>
                    <a:pt x="14" y="14"/>
                  </a:lnTo>
                  <a:lnTo>
                    <a:pt x="8" y="20"/>
                  </a:lnTo>
                  <a:lnTo>
                    <a:pt x="3" y="29"/>
                  </a:lnTo>
                  <a:lnTo>
                    <a:pt x="0" y="40"/>
                  </a:lnTo>
                  <a:lnTo>
                    <a:pt x="0" y="49"/>
                  </a:lnTo>
                  <a:lnTo>
                    <a:pt x="0" y="86"/>
                  </a:lnTo>
                  <a:lnTo>
                    <a:pt x="0" y="106"/>
                  </a:lnTo>
                  <a:lnTo>
                    <a:pt x="0" y="109"/>
                  </a:lnTo>
                  <a:lnTo>
                    <a:pt x="0" y="198"/>
                  </a:lnTo>
                  <a:lnTo>
                    <a:pt x="0" y="212"/>
                  </a:lnTo>
                  <a:lnTo>
                    <a:pt x="0" y="321"/>
                  </a:lnTo>
                  <a:lnTo>
                    <a:pt x="0" y="321"/>
                  </a:lnTo>
                  <a:lnTo>
                    <a:pt x="3" y="335"/>
                  </a:lnTo>
                  <a:lnTo>
                    <a:pt x="11" y="349"/>
                  </a:lnTo>
                  <a:lnTo>
                    <a:pt x="23" y="355"/>
                  </a:lnTo>
                  <a:lnTo>
                    <a:pt x="34" y="361"/>
                  </a:lnTo>
                  <a:lnTo>
                    <a:pt x="34" y="361"/>
                  </a:lnTo>
                  <a:lnTo>
                    <a:pt x="48" y="355"/>
                  </a:lnTo>
                  <a:lnTo>
                    <a:pt x="60" y="349"/>
                  </a:lnTo>
                  <a:lnTo>
                    <a:pt x="68" y="335"/>
                  </a:lnTo>
                  <a:lnTo>
                    <a:pt x="71" y="321"/>
                  </a:lnTo>
                  <a:lnTo>
                    <a:pt x="71" y="212"/>
                  </a:lnTo>
                  <a:lnTo>
                    <a:pt x="71" y="198"/>
                  </a:lnTo>
                  <a:lnTo>
                    <a:pt x="71" y="160"/>
                  </a:lnTo>
                  <a:lnTo>
                    <a:pt x="83" y="160"/>
                  </a:lnTo>
                  <a:lnTo>
                    <a:pt x="83" y="426"/>
                  </a:lnTo>
                  <a:lnTo>
                    <a:pt x="83" y="464"/>
                  </a:lnTo>
                  <a:lnTo>
                    <a:pt x="83" y="507"/>
                  </a:lnTo>
                  <a:lnTo>
                    <a:pt x="83" y="535"/>
                  </a:lnTo>
                  <a:lnTo>
                    <a:pt x="83" y="750"/>
                  </a:lnTo>
                  <a:lnTo>
                    <a:pt x="83" y="750"/>
                  </a:lnTo>
                  <a:lnTo>
                    <a:pt x="83" y="761"/>
                  </a:lnTo>
                  <a:lnTo>
                    <a:pt x="86" y="767"/>
                  </a:lnTo>
                  <a:lnTo>
                    <a:pt x="94" y="781"/>
                  </a:lnTo>
                  <a:lnTo>
                    <a:pt x="108" y="790"/>
                  </a:lnTo>
                  <a:lnTo>
                    <a:pt x="117" y="793"/>
                  </a:lnTo>
                  <a:lnTo>
                    <a:pt x="126" y="796"/>
                  </a:lnTo>
                  <a:lnTo>
                    <a:pt x="137" y="796"/>
                  </a:lnTo>
                  <a:lnTo>
                    <a:pt x="137" y="796"/>
                  </a:lnTo>
                  <a:lnTo>
                    <a:pt x="146" y="793"/>
                  </a:lnTo>
                  <a:lnTo>
                    <a:pt x="154" y="790"/>
                  </a:lnTo>
                  <a:lnTo>
                    <a:pt x="169" y="781"/>
                  </a:lnTo>
                  <a:lnTo>
                    <a:pt x="177" y="767"/>
                  </a:lnTo>
                  <a:lnTo>
                    <a:pt x="180" y="761"/>
                  </a:lnTo>
                  <a:lnTo>
                    <a:pt x="183" y="750"/>
                  </a:lnTo>
                  <a:lnTo>
                    <a:pt x="183" y="535"/>
                  </a:lnTo>
                  <a:lnTo>
                    <a:pt x="183" y="507"/>
                  </a:lnTo>
                  <a:lnTo>
                    <a:pt x="183" y="464"/>
                  </a:lnTo>
                  <a:lnTo>
                    <a:pt x="189" y="464"/>
                  </a:lnTo>
                  <a:lnTo>
                    <a:pt x="197" y="464"/>
                  </a:lnTo>
                  <a:lnTo>
                    <a:pt x="197" y="507"/>
                  </a:lnTo>
                  <a:lnTo>
                    <a:pt x="197" y="535"/>
                  </a:lnTo>
                  <a:lnTo>
                    <a:pt x="197" y="750"/>
                  </a:lnTo>
                  <a:lnTo>
                    <a:pt x="197" y="750"/>
                  </a:lnTo>
                  <a:lnTo>
                    <a:pt x="197" y="761"/>
                  </a:lnTo>
                  <a:lnTo>
                    <a:pt x="200" y="767"/>
                  </a:lnTo>
                  <a:lnTo>
                    <a:pt x="209" y="781"/>
                  </a:lnTo>
                  <a:lnTo>
                    <a:pt x="223" y="790"/>
                  </a:lnTo>
                  <a:lnTo>
                    <a:pt x="231" y="793"/>
                  </a:lnTo>
                  <a:lnTo>
                    <a:pt x="240" y="796"/>
                  </a:lnTo>
                  <a:lnTo>
                    <a:pt x="252" y="796"/>
                  </a:lnTo>
                  <a:lnTo>
                    <a:pt x="252" y="796"/>
                  </a:lnTo>
                  <a:lnTo>
                    <a:pt x="260" y="793"/>
                  </a:lnTo>
                  <a:lnTo>
                    <a:pt x="269" y="790"/>
                  </a:lnTo>
                  <a:lnTo>
                    <a:pt x="283" y="781"/>
                  </a:lnTo>
                  <a:lnTo>
                    <a:pt x="292" y="767"/>
                  </a:lnTo>
                  <a:lnTo>
                    <a:pt x="294" y="761"/>
                  </a:lnTo>
                  <a:lnTo>
                    <a:pt x="294" y="750"/>
                  </a:lnTo>
                  <a:lnTo>
                    <a:pt x="294" y="535"/>
                  </a:lnTo>
                  <a:lnTo>
                    <a:pt x="294" y="507"/>
                  </a:lnTo>
                  <a:lnTo>
                    <a:pt x="294" y="464"/>
                  </a:lnTo>
                  <a:lnTo>
                    <a:pt x="294" y="426"/>
                  </a:lnTo>
                  <a:lnTo>
                    <a:pt x="294" y="160"/>
                  </a:lnTo>
                  <a:lnTo>
                    <a:pt x="306" y="160"/>
                  </a:lnTo>
                  <a:lnTo>
                    <a:pt x="306" y="198"/>
                  </a:lnTo>
                  <a:lnTo>
                    <a:pt x="306" y="212"/>
                  </a:lnTo>
                  <a:lnTo>
                    <a:pt x="306" y="321"/>
                  </a:lnTo>
                  <a:lnTo>
                    <a:pt x="306" y="321"/>
                  </a:lnTo>
                  <a:lnTo>
                    <a:pt x="309" y="335"/>
                  </a:lnTo>
                  <a:lnTo>
                    <a:pt x="317" y="349"/>
                  </a:lnTo>
                  <a:lnTo>
                    <a:pt x="329" y="355"/>
                  </a:lnTo>
                  <a:lnTo>
                    <a:pt x="343" y="361"/>
                  </a:lnTo>
                  <a:lnTo>
                    <a:pt x="343" y="361"/>
                  </a:lnTo>
                  <a:lnTo>
                    <a:pt x="357" y="355"/>
                  </a:lnTo>
                  <a:lnTo>
                    <a:pt x="369" y="349"/>
                  </a:lnTo>
                  <a:lnTo>
                    <a:pt x="375" y="335"/>
                  </a:lnTo>
                  <a:lnTo>
                    <a:pt x="377" y="321"/>
                  </a:lnTo>
                  <a:lnTo>
                    <a:pt x="377" y="212"/>
                  </a:lnTo>
                  <a:lnTo>
                    <a:pt x="377" y="198"/>
                  </a:lnTo>
                  <a:lnTo>
                    <a:pt x="377" y="109"/>
                  </a:lnTo>
                  <a:lnTo>
                    <a:pt x="377" y="106"/>
                  </a:lnTo>
                  <a:lnTo>
                    <a:pt x="377" y="86"/>
                  </a:lnTo>
                  <a:lnTo>
                    <a:pt x="377" y="49"/>
                  </a:lnTo>
                  <a:lnTo>
                    <a:pt x="377" y="49"/>
                  </a:lnTo>
                  <a:lnTo>
                    <a:pt x="377" y="40"/>
                  </a:lnTo>
                  <a:lnTo>
                    <a:pt x="375" y="29"/>
                  </a:lnTo>
                  <a:lnTo>
                    <a:pt x="369" y="20"/>
                  </a:lnTo>
                  <a:lnTo>
                    <a:pt x="363" y="14"/>
                  </a:lnTo>
                  <a:lnTo>
                    <a:pt x="357" y="9"/>
                  </a:lnTo>
                  <a:lnTo>
                    <a:pt x="349" y="3"/>
                  </a:lnTo>
                  <a:lnTo>
                    <a:pt x="337" y="0"/>
                  </a:lnTo>
                  <a:lnTo>
                    <a:pt x="329" y="0"/>
                  </a:lnTo>
                  <a:lnTo>
                    <a:pt x="329" y="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a:off x="8866189" y="3308350"/>
            <a:ext cx="600075" cy="1600200"/>
            <a:chOff x="7342188" y="3308350"/>
            <a:chExt cx="600075" cy="1600200"/>
          </a:xfrm>
        </p:grpSpPr>
        <p:sp>
          <p:nvSpPr>
            <p:cNvPr id="16" name="Freeform 15"/>
            <p:cNvSpPr>
              <a:spLocks/>
            </p:cNvSpPr>
            <p:nvPr/>
          </p:nvSpPr>
          <p:spPr bwMode="auto">
            <a:xfrm>
              <a:off x="7488238" y="3308350"/>
              <a:ext cx="307975" cy="309562"/>
            </a:xfrm>
            <a:custGeom>
              <a:avLst/>
              <a:gdLst>
                <a:gd name="T0" fmla="*/ 97 w 194"/>
                <a:gd name="T1" fmla="*/ 195 h 195"/>
                <a:gd name="T2" fmla="*/ 97 w 194"/>
                <a:gd name="T3" fmla="*/ 195 h 195"/>
                <a:gd name="T4" fmla="*/ 117 w 194"/>
                <a:gd name="T5" fmla="*/ 192 h 195"/>
                <a:gd name="T6" fmla="*/ 134 w 194"/>
                <a:gd name="T7" fmla="*/ 186 h 195"/>
                <a:gd name="T8" fmla="*/ 151 w 194"/>
                <a:gd name="T9" fmla="*/ 178 h 195"/>
                <a:gd name="T10" fmla="*/ 166 w 194"/>
                <a:gd name="T11" fmla="*/ 166 h 195"/>
                <a:gd name="T12" fmla="*/ 177 w 194"/>
                <a:gd name="T13" fmla="*/ 152 h 195"/>
                <a:gd name="T14" fmla="*/ 186 w 194"/>
                <a:gd name="T15" fmla="*/ 135 h 195"/>
                <a:gd name="T16" fmla="*/ 191 w 194"/>
                <a:gd name="T17" fmla="*/ 118 h 195"/>
                <a:gd name="T18" fmla="*/ 194 w 194"/>
                <a:gd name="T19" fmla="*/ 98 h 195"/>
                <a:gd name="T20" fmla="*/ 194 w 194"/>
                <a:gd name="T21" fmla="*/ 98 h 195"/>
                <a:gd name="T22" fmla="*/ 191 w 194"/>
                <a:gd name="T23" fmla="*/ 78 h 195"/>
                <a:gd name="T24" fmla="*/ 186 w 194"/>
                <a:gd name="T25" fmla="*/ 60 h 195"/>
                <a:gd name="T26" fmla="*/ 177 w 194"/>
                <a:gd name="T27" fmla="*/ 43 h 195"/>
                <a:gd name="T28" fmla="*/ 166 w 194"/>
                <a:gd name="T29" fmla="*/ 29 h 195"/>
                <a:gd name="T30" fmla="*/ 151 w 194"/>
                <a:gd name="T31" fmla="*/ 18 h 195"/>
                <a:gd name="T32" fmla="*/ 134 w 194"/>
                <a:gd name="T33" fmla="*/ 9 h 195"/>
                <a:gd name="T34" fmla="*/ 117 w 194"/>
                <a:gd name="T35" fmla="*/ 3 h 195"/>
                <a:gd name="T36" fmla="*/ 97 w 194"/>
                <a:gd name="T37" fmla="*/ 0 h 195"/>
                <a:gd name="T38" fmla="*/ 97 w 194"/>
                <a:gd name="T39" fmla="*/ 0 h 195"/>
                <a:gd name="T40" fmla="*/ 77 w 194"/>
                <a:gd name="T41" fmla="*/ 3 h 195"/>
                <a:gd name="T42" fmla="*/ 60 w 194"/>
                <a:gd name="T43" fmla="*/ 9 h 195"/>
                <a:gd name="T44" fmla="*/ 43 w 194"/>
                <a:gd name="T45" fmla="*/ 18 h 195"/>
                <a:gd name="T46" fmla="*/ 28 w 194"/>
                <a:gd name="T47" fmla="*/ 29 h 195"/>
                <a:gd name="T48" fmla="*/ 17 w 194"/>
                <a:gd name="T49" fmla="*/ 43 h 195"/>
                <a:gd name="T50" fmla="*/ 8 w 194"/>
                <a:gd name="T51" fmla="*/ 60 h 195"/>
                <a:gd name="T52" fmla="*/ 3 w 194"/>
                <a:gd name="T53" fmla="*/ 78 h 195"/>
                <a:gd name="T54" fmla="*/ 0 w 194"/>
                <a:gd name="T55" fmla="*/ 98 h 195"/>
                <a:gd name="T56" fmla="*/ 0 w 194"/>
                <a:gd name="T57" fmla="*/ 98 h 195"/>
                <a:gd name="T58" fmla="*/ 3 w 194"/>
                <a:gd name="T59" fmla="*/ 118 h 195"/>
                <a:gd name="T60" fmla="*/ 8 w 194"/>
                <a:gd name="T61" fmla="*/ 135 h 195"/>
                <a:gd name="T62" fmla="*/ 17 w 194"/>
                <a:gd name="T63" fmla="*/ 152 h 195"/>
                <a:gd name="T64" fmla="*/ 28 w 194"/>
                <a:gd name="T65" fmla="*/ 166 h 195"/>
                <a:gd name="T66" fmla="*/ 43 w 194"/>
                <a:gd name="T67" fmla="*/ 178 h 195"/>
                <a:gd name="T68" fmla="*/ 60 w 194"/>
                <a:gd name="T69" fmla="*/ 186 h 195"/>
                <a:gd name="T70" fmla="*/ 77 w 194"/>
                <a:gd name="T71" fmla="*/ 192 h 195"/>
                <a:gd name="T72" fmla="*/ 97 w 194"/>
                <a:gd name="T73" fmla="*/ 195 h 195"/>
                <a:gd name="T74" fmla="*/ 97 w 194"/>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5">
                  <a:moveTo>
                    <a:pt x="97" y="195"/>
                  </a:moveTo>
                  <a:lnTo>
                    <a:pt x="97" y="195"/>
                  </a:lnTo>
                  <a:lnTo>
                    <a:pt x="117" y="192"/>
                  </a:lnTo>
                  <a:lnTo>
                    <a:pt x="134" y="186"/>
                  </a:lnTo>
                  <a:lnTo>
                    <a:pt x="151" y="178"/>
                  </a:lnTo>
                  <a:lnTo>
                    <a:pt x="166" y="166"/>
                  </a:lnTo>
                  <a:lnTo>
                    <a:pt x="177" y="152"/>
                  </a:lnTo>
                  <a:lnTo>
                    <a:pt x="186" y="135"/>
                  </a:lnTo>
                  <a:lnTo>
                    <a:pt x="191" y="118"/>
                  </a:lnTo>
                  <a:lnTo>
                    <a:pt x="194" y="98"/>
                  </a:lnTo>
                  <a:lnTo>
                    <a:pt x="194" y="98"/>
                  </a:lnTo>
                  <a:lnTo>
                    <a:pt x="191" y="78"/>
                  </a:lnTo>
                  <a:lnTo>
                    <a:pt x="186" y="60"/>
                  </a:lnTo>
                  <a:lnTo>
                    <a:pt x="177" y="43"/>
                  </a:lnTo>
                  <a:lnTo>
                    <a:pt x="166" y="29"/>
                  </a:lnTo>
                  <a:lnTo>
                    <a:pt x="151" y="18"/>
                  </a:lnTo>
                  <a:lnTo>
                    <a:pt x="134" y="9"/>
                  </a:lnTo>
                  <a:lnTo>
                    <a:pt x="117" y="3"/>
                  </a:lnTo>
                  <a:lnTo>
                    <a:pt x="97" y="0"/>
                  </a:lnTo>
                  <a:lnTo>
                    <a:pt x="97" y="0"/>
                  </a:lnTo>
                  <a:lnTo>
                    <a:pt x="77" y="3"/>
                  </a:lnTo>
                  <a:lnTo>
                    <a:pt x="60" y="9"/>
                  </a:lnTo>
                  <a:lnTo>
                    <a:pt x="43" y="18"/>
                  </a:lnTo>
                  <a:lnTo>
                    <a:pt x="28" y="29"/>
                  </a:lnTo>
                  <a:lnTo>
                    <a:pt x="17" y="43"/>
                  </a:lnTo>
                  <a:lnTo>
                    <a:pt x="8" y="60"/>
                  </a:lnTo>
                  <a:lnTo>
                    <a:pt x="3" y="78"/>
                  </a:lnTo>
                  <a:lnTo>
                    <a:pt x="0" y="98"/>
                  </a:lnTo>
                  <a:lnTo>
                    <a:pt x="0" y="98"/>
                  </a:lnTo>
                  <a:lnTo>
                    <a:pt x="3" y="118"/>
                  </a:lnTo>
                  <a:lnTo>
                    <a:pt x="8" y="135"/>
                  </a:lnTo>
                  <a:lnTo>
                    <a:pt x="17" y="152"/>
                  </a:lnTo>
                  <a:lnTo>
                    <a:pt x="28" y="166"/>
                  </a:lnTo>
                  <a:lnTo>
                    <a:pt x="43" y="178"/>
                  </a:lnTo>
                  <a:lnTo>
                    <a:pt x="60" y="186"/>
                  </a:lnTo>
                  <a:lnTo>
                    <a:pt x="77" y="192"/>
                  </a:lnTo>
                  <a:lnTo>
                    <a:pt x="97" y="195"/>
                  </a:lnTo>
                  <a:lnTo>
                    <a:pt x="97" y="195"/>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7342188" y="3644900"/>
              <a:ext cx="600075" cy="1263650"/>
            </a:xfrm>
            <a:custGeom>
              <a:avLst/>
              <a:gdLst>
                <a:gd name="T0" fmla="*/ 306 w 378"/>
                <a:gd name="T1" fmla="*/ 0 h 796"/>
                <a:gd name="T2" fmla="*/ 238 w 378"/>
                <a:gd name="T3" fmla="*/ 0 h 796"/>
                <a:gd name="T4" fmla="*/ 140 w 378"/>
                <a:gd name="T5" fmla="*/ 0 h 796"/>
                <a:gd name="T6" fmla="*/ 72 w 378"/>
                <a:gd name="T7" fmla="*/ 0 h 796"/>
                <a:gd name="T8" fmla="*/ 49 w 378"/>
                <a:gd name="T9" fmla="*/ 0 h 796"/>
                <a:gd name="T10" fmla="*/ 29 w 378"/>
                <a:gd name="T11" fmla="*/ 3 h 796"/>
                <a:gd name="T12" fmla="*/ 14 w 378"/>
                <a:gd name="T13" fmla="*/ 14 h 796"/>
                <a:gd name="T14" fmla="*/ 3 w 378"/>
                <a:gd name="T15" fmla="*/ 29 h 796"/>
                <a:gd name="T16" fmla="*/ 0 w 378"/>
                <a:gd name="T17" fmla="*/ 49 h 796"/>
                <a:gd name="T18" fmla="*/ 0 w 378"/>
                <a:gd name="T19" fmla="*/ 106 h 796"/>
                <a:gd name="T20" fmla="*/ 0 w 378"/>
                <a:gd name="T21" fmla="*/ 198 h 796"/>
                <a:gd name="T22" fmla="*/ 0 w 378"/>
                <a:gd name="T23" fmla="*/ 321 h 796"/>
                <a:gd name="T24" fmla="*/ 3 w 378"/>
                <a:gd name="T25" fmla="*/ 335 h 796"/>
                <a:gd name="T26" fmla="*/ 20 w 378"/>
                <a:gd name="T27" fmla="*/ 355 h 796"/>
                <a:gd name="T28" fmla="*/ 35 w 378"/>
                <a:gd name="T29" fmla="*/ 361 h 796"/>
                <a:gd name="T30" fmla="*/ 60 w 378"/>
                <a:gd name="T31" fmla="*/ 349 h 796"/>
                <a:gd name="T32" fmla="*/ 72 w 378"/>
                <a:gd name="T33" fmla="*/ 321 h 796"/>
                <a:gd name="T34" fmla="*/ 72 w 378"/>
                <a:gd name="T35" fmla="*/ 198 h 796"/>
                <a:gd name="T36" fmla="*/ 83 w 378"/>
                <a:gd name="T37" fmla="*/ 160 h 796"/>
                <a:gd name="T38" fmla="*/ 83 w 378"/>
                <a:gd name="T39" fmla="*/ 464 h 796"/>
                <a:gd name="T40" fmla="*/ 83 w 378"/>
                <a:gd name="T41" fmla="*/ 535 h 796"/>
                <a:gd name="T42" fmla="*/ 83 w 378"/>
                <a:gd name="T43" fmla="*/ 750 h 796"/>
                <a:gd name="T44" fmla="*/ 86 w 378"/>
                <a:gd name="T45" fmla="*/ 767 h 796"/>
                <a:gd name="T46" fmla="*/ 109 w 378"/>
                <a:gd name="T47" fmla="*/ 790 h 796"/>
                <a:gd name="T48" fmla="*/ 126 w 378"/>
                <a:gd name="T49" fmla="*/ 796 h 796"/>
                <a:gd name="T50" fmla="*/ 138 w 378"/>
                <a:gd name="T51" fmla="*/ 796 h 796"/>
                <a:gd name="T52" fmla="*/ 155 w 378"/>
                <a:gd name="T53" fmla="*/ 790 h 796"/>
                <a:gd name="T54" fmla="*/ 178 w 378"/>
                <a:gd name="T55" fmla="*/ 767 h 796"/>
                <a:gd name="T56" fmla="*/ 180 w 378"/>
                <a:gd name="T57" fmla="*/ 750 h 796"/>
                <a:gd name="T58" fmla="*/ 180 w 378"/>
                <a:gd name="T59" fmla="*/ 507 h 796"/>
                <a:gd name="T60" fmla="*/ 189 w 378"/>
                <a:gd name="T61" fmla="*/ 464 h 796"/>
                <a:gd name="T62" fmla="*/ 195 w 378"/>
                <a:gd name="T63" fmla="*/ 507 h 796"/>
                <a:gd name="T64" fmla="*/ 195 w 378"/>
                <a:gd name="T65" fmla="*/ 750 h 796"/>
                <a:gd name="T66" fmla="*/ 198 w 378"/>
                <a:gd name="T67" fmla="*/ 761 h 796"/>
                <a:gd name="T68" fmla="*/ 209 w 378"/>
                <a:gd name="T69" fmla="*/ 781 h 796"/>
                <a:gd name="T70" fmla="*/ 232 w 378"/>
                <a:gd name="T71" fmla="*/ 793 h 796"/>
                <a:gd name="T72" fmla="*/ 252 w 378"/>
                <a:gd name="T73" fmla="*/ 796 h 796"/>
                <a:gd name="T74" fmla="*/ 261 w 378"/>
                <a:gd name="T75" fmla="*/ 793 h 796"/>
                <a:gd name="T76" fmla="*/ 281 w 378"/>
                <a:gd name="T77" fmla="*/ 781 h 796"/>
                <a:gd name="T78" fmla="*/ 295 w 378"/>
                <a:gd name="T79" fmla="*/ 761 h 796"/>
                <a:gd name="T80" fmla="*/ 295 w 378"/>
                <a:gd name="T81" fmla="*/ 535 h 796"/>
                <a:gd name="T82" fmla="*/ 295 w 378"/>
                <a:gd name="T83" fmla="*/ 464 h 796"/>
                <a:gd name="T84" fmla="*/ 295 w 378"/>
                <a:gd name="T85" fmla="*/ 160 h 796"/>
                <a:gd name="T86" fmla="*/ 306 w 378"/>
                <a:gd name="T87" fmla="*/ 198 h 796"/>
                <a:gd name="T88" fmla="*/ 306 w 378"/>
                <a:gd name="T89" fmla="*/ 321 h 796"/>
                <a:gd name="T90" fmla="*/ 309 w 378"/>
                <a:gd name="T91" fmla="*/ 335 h 796"/>
                <a:gd name="T92" fmla="*/ 329 w 378"/>
                <a:gd name="T93" fmla="*/ 355 h 796"/>
                <a:gd name="T94" fmla="*/ 344 w 378"/>
                <a:gd name="T95" fmla="*/ 361 h 796"/>
                <a:gd name="T96" fmla="*/ 366 w 378"/>
                <a:gd name="T97" fmla="*/ 349 h 796"/>
                <a:gd name="T98" fmla="*/ 378 w 378"/>
                <a:gd name="T99" fmla="*/ 321 h 796"/>
                <a:gd name="T100" fmla="*/ 378 w 378"/>
                <a:gd name="T101" fmla="*/ 198 h 796"/>
                <a:gd name="T102" fmla="*/ 378 w 378"/>
                <a:gd name="T103" fmla="*/ 106 h 796"/>
                <a:gd name="T104" fmla="*/ 378 w 378"/>
                <a:gd name="T105" fmla="*/ 49 h 796"/>
                <a:gd name="T106" fmla="*/ 378 w 378"/>
                <a:gd name="T107" fmla="*/ 40 h 796"/>
                <a:gd name="T108" fmla="*/ 369 w 378"/>
                <a:gd name="T109" fmla="*/ 20 h 796"/>
                <a:gd name="T110" fmla="*/ 355 w 378"/>
                <a:gd name="T111" fmla="*/ 9 h 796"/>
                <a:gd name="T112" fmla="*/ 338 w 378"/>
                <a:gd name="T113" fmla="*/ 0 h 796"/>
                <a:gd name="T114" fmla="*/ 329 w 378"/>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 h="796">
                  <a:moveTo>
                    <a:pt x="329" y="0"/>
                  </a:moveTo>
                  <a:lnTo>
                    <a:pt x="306" y="0"/>
                  </a:lnTo>
                  <a:lnTo>
                    <a:pt x="295" y="0"/>
                  </a:lnTo>
                  <a:lnTo>
                    <a:pt x="238" y="0"/>
                  </a:lnTo>
                  <a:lnTo>
                    <a:pt x="189" y="0"/>
                  </a:lnTo>
                  <a:lnTo>
                    <a:pt x="140" y="0"/>
                  </a:lnTo>
                  <a:lnTo>
                    <a:pt x="83" y="0"/>
                  </a:lnTo>
                  <a:lnTo>
                    <a:pt x="72" y="0"/>
                  </a:lnTo>
                  <a:lnTo>
                    <a:pt x="49" y="0"/>
                  </a:lnTo>
                  <a:lnTo>
                    <a:pt x="49" y="0"/>
                  </a:lnTo>
                  <a:lnTo>
                    <a:pt x="37" y="0"/>
                  </a:lnTo>
                  <a:lnTo>
                    <a:pt x="29" y="3"/>
                  </a:lnTo>
                  <a:lnTo>
                    <a:pt x="20" y="9"/>
                  </a:lnTo>
                  <a:lnTo>
                    <a:pt x="14" y="14"/>
                  </a:lnTo>
                  <a:lnTo>
                    <a:pt x="9" y="20"/>
                  </a:lnTo>
                  <a:lnTo>
                    <a:pt x="3" y="29"/>
                  </a:lnTo>
                  <a:lnTo>
                    <a:pt x="0" y="40"/>
                  </a:lnTo>
                  <a:lnTo>
                    <a:pt x="0" y="49"/>
                  </a:lnTo>
                  <a:lnTo>
                    <a:pt x="0" y="86"/>
                  </a:lnTo>
                  <a:lnTo>
                    <a:pt x="0" y="106"/>
                  </a:lnTo>
                  <a:lnTo>
                    <a:pt x="0" y="109"/>
                  </a:lnTo>
                  <a:lnTo>
                    <a:pt x="0" y="198"/>
                  </a:lnTo>
                  <a:lnTo>
                    <a:pt x="0" y="212"/>
                  </a:lnTo>
                  <a:lnTo>
                    <a:pt x="0" y="321"/>
                  </a:lnTo>
                  <a:lnTo>
                    <a:pt x="0" y="321"/>
                  </a:lnTo>
                  <a:lnTo>
                    <a:pt x="3" y="335"/>
                  </a:lnTo>
                  <a:lnTo>
                    <a:pt x="9" y="349"/>
                  </a:lnTo>
                  <a:lnTo>
                    <a:pt x="20" y="355"/>
                  </a:lnTo>
                  <a:lnTo>
                    <a:pt x="35" y="361"/>
                  </a:lnTo>
                  <a:lnTo>
                    <a:pt x="35" y="361"/>
                  </a:lnTo>
                  <a:lnTo>
                    <a:pt x="49" y="355"/>
                  </a:lnTo>
                  <a:lnTo>
                    <a:pt x="60" y="349"/>
                  </a:lnTo>
                  <a:lnTo>
                    <a:pt x="69" y="335"/>
                  </a:lnTo>
                  <a:lnTo>
                    <a:pt x="72" y="321"/>
                  </a:lnTo>
                  <a:lnTo>
                    <a:pt x="72" y="212"/>
                  </a:lnTo>
                  <a:lnTo>
                    <a:pt x="72" y="198"/>
                  </a:lnTo>
                  <a:lnTo>
                    <a:pt x="72" y="160"/>
                  </a:lnTo>
                  <a:lnTo>
                    <a:pt x="83" y="160"/>
                  </a:lnTo>
                  <a:lnTo>
                    <a:pt x="83" y="426"/>
                  </a:lnTo>
                  <a:lnTo>
                    <a:pt x="83" y="464"/>
                  </a:lnTo>
                  <a:lnTo>
                    <a:pt x="83" y="507"/>
                  </a:lnTo>
                  <a:lnTo>
                    <a:pt x="83" y="535"/>
                  </a:lnTo>
                  <a:lnTo>
                    <a:pt x="83" y="750"/>
                  </a:lnTo>
                  <a:lnTo>
                    <a:pt x="83" y="750"/>
                  </a:lnTo>
                  <a:lnTo>
                    <a:pt x="83" y="761"/>
                  </a:lnTo>
                  <a:lnTo>
                    <a:pt x="86" y="767"/>
                  </a:lnTo>
                  <a:lnTo>
                    <a:pt x="95" y="781"/>
                  </a:lnTo>
                  <a:lnTo>
                    <a:pt x="109" y="790"/>
                  </a:lnTo>
                  <a:lnTo>
                    <a:pt x="118" y="793"/>
                  </a:lnTo>
                  <a:lnTo>
                    <a:pt x="126" y="796"/>
                  </a:lnTo>
                  <a:lnTo>
                    <a:pt x="138" y="796"/>
                  </a:lnTo>
                  <a:lnTo>
                    <a:pt x="138" y="796"/>
                  </a:lnTo>
                  <a:lnTo>
                    <a:pt x="146" y="793"/>
                  </a:lnTo>
                  <a:lnTo>
                    <a:pt x="155" y="790"/>
                  </a:lnTo>
                  <a:lnTo>
                    <a:pt x="169" y="781"/>
                  </a:lnTo>
                  <a:lnTo>
                    <a:pt x="178" y="767"/>
                  </a:lnTo>
                  <a:lnTo>
                    <a:pt x="180" y="761"/>
                  </a:lnTo>
                  <a:lnTo>
                    <a:pt x="180" y="750"/>
                  </a:lnTo>
                  <a:lnTo>
                    <a:pt x="180" y="535"/>
                  </a:lnTo>
                  <a:lnTo>
                    <a:pt x="180" y="507"/>
                  </a:lnTo>
                  <a:lnTo>
                    <a:pt x="180" y="464"/>
                  </a:lnTo>
                  <a:lnTo>
                    <a:pt x="189" y="464"/>
                  </a:lnTo>
                  <a:lnTo>
                    <a:pt x="195" y="464"/>
                  </a:lnTo>
                  <a:lnTo>
                    <a:pt x="195" y="507"/>
                  </a:lnTo>
                  <a:lnTo>
                    <a:pt x="195" y="535"/>
                  </a:lnTo>
                  <a:lnTo>
                    <a:pt x="195" y="750"/>
                  </a:lnTo>
                  <a:lnTo>
                    <a:pt x="195" y="750"/>
                  </a:lnTo>
                  <a:lnTo>
                    <a:pt x="198" y="761"/>
                  </a:lnTo>
                  <a:lnTo>
                    <a:pt x="201" y="767"/>
                  </a:lnTo>
                  <a:lnTo>
                    <a:pt x="209" y="781"/>
                  </a:lnTo>
                  <a:lnTo>
                    <a:pt x="223" y="790"/>
                  </a:lnTo>
                  <a:lnTo>
                    <a:pt x="232" y="793"/>
                  </a:lnTo>
                  <a:lnTo>
                    <a:pt x="241" y="796"/>
                  </a:lnTo>
                  <a:lnTo>
                    <a:pt x="252" y="796"/>
                  </a:lnTo>
                  <a:lnTo>
                    <a:pt x="252" y="796"/>
                  </a:lnTo>
                  <a:lnTo>
                    <a:pt x="261" y="793"/>
                  </a:lnTo>
                  <a:lnTo>
                    <a:pt x="269" y="790"/>
                  </a:lnTo>
                  <a:lnTo>
                    <a:pt x="281" y="781"/>
                  </a:lnTo>
                  <a:lnTo>
                    <a:pt x="292" y="767"/>
                  </a:lnTo>
                  <a:lnTo>
                    <a:pt x="295" y="761"/>
                  </a:lnTo>
                  <a:lnTo>
                    <a:pt x="295" y="750"/>
                  </a:lnTo>
                  <a:lnTo>
                    <a:pt x="295" y="535"/>
                  </a:lnTo>
                  <a:lnTo>
                    <a:pt x="295" y="507"/>
                  </a:lnTo>
                  <a:lnTo>
                    <a:pt x="295" y="464"/>
                  </a:lnTo>
                  <a:lnTo>
                    <a:pt x="295" y="426"/>
                  </a:lnTo>
                  <a:lnTo>
                    <a:pt x="295" y="160"/>
                  </a:lnTo>
                  <a:lnTo>
                    <a:pt x="306" y="160"/>
                  </a:lnTo>
                  <a:lnTo>
                    <a:pt x="306" y="198"/>
                  </a:lnTo>
                  <a:lnTo>
                    <a:pt x="306" y="212"/>
                  </a:lnTo>
                  <a:lnTo>
                    <a:pt x="306" y="321"/>
                  </a:lnTo>
                  <a:lnTo>
                    <a:pt x="306" y="321"/>
                  </a:lnTo>
                  <a:lnTo>
                    <a:pt x="309" y="335"/>
                  </a:lnTo>
                  <a:lnTo>
                    <a:pt x="318" y="349"/>
                  </a:lnTo>
                  <a:lnTo>
                    <a:pt x="329" y="355"/>
                  </a:lnTo>
                  <a:lnTo>
                    <a:pt x="344" y="361"/>
                  </a:lnTo>
                  <a:lnTo>
                    <a:pt x="344" y="361"/>
                  </a:lnTo>
                  <a:lnTo>
                    <a:pt x="355" y="355"/>
                  </a:lnTo>
                  <a:lnTo>
                    <a:pt x="366" y="349"/>
                  </a:lnTo>
                  <a:lnTo>
                    <a:pt x="375" y="335"/>
                  </a:lnTo>
                  <a:lnTo>
                    <a:pt x="378" y="321"/>
                  </a:lnTo>
                  <a:lnTo>
                    <a:pt x="378" y="212"/>
                  </a:lnTo>
                  <a:lnTo>
                    <a:pt x="378" y="198"/>
                  </a:lnTo>
                  <a:lnTo>
                    <a:pt x="378" y="109"/>
                  </a:lnTo>
                  <a:lnTo>
                    <a:pt x="378" y="106"/>
                  </a:lnTo>
                  <a:lnTo>
                    <a:pt x="378" y="86"/>
                  </a:lnTo>
                  <a:lnTo>
                    <a:pt x="378" y="49"/>
                  </a:lnTo>
                  <a:lnTo>
                    <a:pt x="378" y="49"/>
                  </a:lnTo>
                  <a:lnTo>
                    <a:pt x="378" y="40"/>
                  </a:lnTo>
                  <a:lnTo>
                    <a:pt x="375" y="29"/>
                  </a:lnTo>
                  <a:lnTo>
                    <a:pt x="369" y="20"/>
                  </a:lnTo>
                  <a:lnTo>
                    <a:pt x="364" y="14"/>
                  </a:lnTo>
                  <a:lnTo>
                    <a:pt x="355" y="9"/>
                  </a:lnTo>
                  <a:lnTo>
                    <a:pt x="349" y="3"/>
                  </a:lnTo>
                  <a:lnTo>
                    <a:pt x="338" y="0"/>
                  </a:lnTo>
                  <a:lnTo>
                    <a:pt x="329" y="0"/>
                  </a:lnTo>
                  <a:lnTo>
                    <a:pt x="329" y="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a:off x="8226426" y="2459038"/>
            <a:ext cx="603250" cy="1600200"/>
            <a:chOff x="6702426" y="2459038"/>
            <a:chExt cx="603250" cy="1600200"/>
          </a:xfrm>
        </p:grpSpPr>
        <p:sp>
          <p:nvSpPr>
            <p:cNvPr id="18" name="Freeform 17"/>
            <p:cNvSpPr>
              <a:spLocks/>
            </p:cNvSpPr>
            <p:nvPr/>
          </p:nvSpPr>
          <p:spPr bwMode="auto">
            <a:xfrm>
              <a:off x="6851651" y="2459038"/>
              <a:ext cx="309563" cy="309562"/>
            </a:xfrm>
            <a:custGeom>
              <a:avLst/>
              <a:gdLst>
                <a:gd name="T0" fmla="*/ 97 w 195"/>
                <a:gd name="T1" fmla="*/ 195 h 195"/>
                <a:gd name="T2" fmla="*/ 97 w 195"/>
                <a:gd name="T3" fmla="*/ 195 h 195"/>
                <a:gd name="T4" fmla="*/ 117 w 195"/>
                <a:gd name="T5" fmla="*/ 192 h 195"/>
                <a:gd name="T6" fmla="*/ 135 w 195"/>
                <a:gd name="T7" fmla="*/ 186 h 195"/>
                <a:gd name="T8" fmla="*/ 152 w 195"/>
                <a:gd name="T9" fmla="*/ 178 h 195"/>
                <a:gd name="T10" fmla="*/ 166 w 195"/>
                <a:gd name="T11" fmla="*/ 166 h 195"/>
                <a:gd name="T12" fmla="*/ 178 w 195"/>
                <a:gd name="T13" fmla="*/ 152 h 195"/>
                <a:gd name="T14" fmla="*/ 186 w 195"/>
                <a:gd name="T15" fmla="*/ 135 h 195"/>
                <a:gd name="T16" fmla="*/ 192 w 195"/>
                <a:gd name="T17" fmla="*/ 118 h 195"/>
                <a:gd name="T18" fmla="*/ 195 w 195"/>
                <a:gd name="T19" fmla="*/ 98 h 195"/>
                <a:gd name="T20" fmla="*/ 195 w 195"/>
                <a:gd name="T21" fmla="*/ 98 h 195"/>
                <a:gd name="T22" fmla="*/ 192 w 195"/>
                <a:gd name="T23" fmla="*/ 78 h 195"/>
                <a:gd name="T24" fmla="*/ 186 w 195"/>
                <a:gd name="T25" fmla="*/ 60 h 195"/>
                <a:gd name="T26" fmla="*/ 178 w 195"/>
                <a:gd name="T27" fmla="*/ 43 h 195"/>
                <a:gd name="T28" fmla="*/ 166 w 195"/>
                <a:gd name="T29" fmla="*/ 29 h 195"/>
                <a:gd name="T30" fmla="*/ 152 w 195"/>
                <a:gd name="T31" fmla="*/ 17 h 195"/>
                <a:gd name="T32" fmla="*/ 135 w 195"/>
                <a:gd name="T33" fmla="*/ 9 h 195"/>
                <a:gd name="T34" fmla="*/ 117 w 195"/>
                <a:gd name="T35" fmla="*/ 3 h 195"/>
                <a:gd name="T36" fmla="*/ 97 w 195"/>
                <a:gd name="T37" fmla="*/ 0 h 195"/>
                <a:gd name="T38" fmla="*/ 97 w 195"/>
                <a:gd name="T39" fmla="*/ 0 h 195"/>
                <a:gd name="T40" fmla="*/ 77 w 195"/>
                <a:gd name="T41" fmla="*/ 3 h 195"/>
                <a:gd name="T42" fmla="*/ 60 w 195"/>
                <a:gd name="T43" fmla="*/ 9 h 195"/>
                <a:gd name="T44" fmla="*/ 43 w 195"/>
                <a:gd name="T45" fmla="*/ 17 h 195"/>
                <a:gd name="T46" fmla="*/ 29 w 195"/>
                <a:gd name="T47" fmla="*/ 29 h 195"/>
                <a:gd name="T48" fmla="*/ 17 w 195"/>
                <a:gd name="T49" fmla="*/ 43 h 195"/>
                <a:gd name="T50" fmla="*/ 9 w 195"/>
                <a:gd name="T51" fmla="*/ 60 h 195"/>
                <a:gd name="T52" fmla="*/ 3 w 195"/>
                <a:gd name="T53" fmla="*/ 78 h 195"/>
                <a:gd name="T54" fmla="*/ 0 w 195"/>
                <a:gd name="T55" fmla="*/ 98 h 195"/>
                <a:gd name="T56" fmla="*/ 0 w 195"/>
                <a:gd name="T57" fmla="*/ 98 h 195"/>
                <a:gd name="T58" fmla="*/ 3 w 195"/>
                <a:gd name="T59" fmla="*/ 118 h 195"/>
                <a:gd name="T60" fmla="*/ 9 w 195"/>
                <a:gd name="T61" fmla="*/ 135 h 195"/>
                <a:gd name="T62" fmla="*/ 17 w 195"/>
                <a:gd name="T63" fmla="*/ 152 h 195"/>
                <a:gd name="T64" fmla="*/ 29 w 195"/>
                <a:gd name="T65" fmla="*/ 166 h 195"/>
                <a:gd name="T66" fmla="*/ 43 w 195"/>
                <a:gd name="T67" fmla="*/ 178 h 195"/>
                <a:gd name="T68" fmla="*/ 60 w 195"/>
                <a:gd name="T69" fmla="*/ 186 h 195"/>
                <a:gd name="T70" fmla="*/ 77 w 195"/>
                <a:gd name="T71" fmla="*/ 192 h 195"/>
                <a:gd name="T72" fmla="*/ 97 w 195"/>
                <a:gd name="T73" fmla="*/ 195 h 195"/>
                <a:gd name="T74" fmla="*/ 97 w 195"/>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195">
                  <a:moveTo>
                    <a:pt x="97" y="195"/>
                  </a:moveTo>
                  <a:lnTo>
                    <a:pt x="97" y="195"/>
                  </a:lnTo>
                  <a:lnTo>
                    <a:pt x="117" y="192"/>
                  </a:lnTo>
                  <a:lnTo>
                    <a:pt x="135" y="186"/>
                  </a:lnTo>
                  <a:lnTo>
                    <a:pt x="152" y="178"/>
                  </a:lnTo>
                  <a:lnTo>
                    <a:pt x="166" y="166"/>
                  </a:lnTo>
                  <a:lnTo>
                    <a:pt x="178" y="152"/>
                  </a:lnTo>
                  <a:lnTo>
                    <a:pt x="186" y="135"/>
                  </a:lnTo>
                  <a:lnTo>
                    <a:pt x="192" y="118"/>
                  </a:lnTo>
                  <a:lnTo>
                    <a:pt x="195" y="98"/>
                  </a:lnTo>
                  <a:lnTo>
                    <a:pt x="195" y="98"/>
                  </a:lnTo>
                  <a:lnTo>
                    <a:pt x="192" y="78"/>
                  </a:lnTo>
                  <a:lnTo>
                    <a:pt x="186" y="60"/>
                  </a:lnTo>
                  <a:lnTo>
                    <a:pt x="178" y="43"/>
                  </a:lnTo>
                  <a:lnTo>
                    <a:pt x="166" y="29"/>
                  </a:lnTo>
                  <a:lnTo>
                    <a:pt x="152" y="17"/>
                  </a:lnTo>
                  <a:lnTo>
                    <a:pt x="135" y="9"/>
                  </a:lnTo>
                  <a:lnTo>
                    <a:pt x="117" y="3"/>
                  </a:lnTo>
                  <a:lnTo>
                    <a:pt x="97" y="0"/>
                  </a:lnTo>
                  <a:lnTo>
                    <a:pt x="97" y="0"/>
                  </a:lnTo>
                  <a:lnTo>
                    <a:pt x="77" y="3"/>
                  </a:lnTo>
                  <a:lnTo>
                    <a:pt x="60" y="9"/>
                  </a:lnTo>
                  <a:lnTo>
                    <a:pt x="43" y="17"/>
                  </a:lnTo>
                  <a:lnTo>
                    <a:pt x="29" y="29"/>
                  </a:lnTo>
                  <a:lnTo>
                    <a:pt x="17" y="43"/>
                  </a:lnTo>
                  <a:lnTo>
                    <a:pt x="9" y="60"/>
                  </a:lnTo>
                  <a:lnTo>
                    <a:pt x="3" y="78"/>
                  </a:lnTo>
                  <a:lnTo>
                    <a:pt x="0" y="98"/>
                  </a:lnTo>
                  <a:lnTo>
                    <a:pt x="0" y="98"/>
                  </a:lnTo>
                  <a:lnTo>
                    <a:pt x="3" y="118"/>
                  </a:lnTo>
                  <a:lnTo>
                    <a:pt x="9" y="135"/>
                  </a:lnTo>
                  <a:lnTo>
                    <a:pt x="17" y="152"/>
                  </a:lnTo>
                  <a:lnTo>
                    <a:pt x="29" y="166"/>
                  </a:lnTo>
                  <a:lnTo>
                    <a:pt x="43" y="178"/>
                  </a:lnTo>
                  <a:lnTo>
                    <a:pt x="60" y="186"/>
                  </a:lnTo>
                  <a:lnTo>
                    <a:pt x="77" y="192"/>
                  </a:lnTo>
                  <a:lnTo>
                    <a:pt x="97" y="195"/>
                  </a:lnTo>
                  <a:lnTo>
                    <a:pt x="97" y="195"/>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6702426" y="2795588"/>
              <a:ext cx="603250" cy="1263650"/>
            </a:xfrm>
            <a:custGeom>
              <a:avLst/>
              <a:gdLst>
                <a:gd name="T0" fmla="*/ 309 w 380"/>
                <a:gd name="T1" fmla="*/ 0 h 796"/>
                <a:gd name="T2" fmla="*/ 240 w 380"/>
                <a:gd name="T3" fmla="*/ 0 h 796"/>
                <a:gd name="T4" fmla="*/ 140 w 380"/>
                <a:gd name="T5" fmla="*/ 0 h 796"/>
                <a:gd name="T6" fmla="*/ 74 w 380"/>
                <a:gd name="T7" fmla="*/ 0 h 796"/>
                <a:gd name="T8" fmla="*/ 51 w 380"/>
                <a:gd name="T9" fmla="*/ 0 h 796"/>
                <a:gd name="T10" fmla="*/ 31 w 380"/>
                <a:gd name="T11" fmla="*/ 3 h 796"/>
                <a:gd name="T12" fmla="*/ 17 w 380"/>
                <a:gd name="T13" fmla="*/ 14 h 796"/>
                <a:gd name="T14" fmla="*/ 5 w 380"/>
                <a:gd name="T15" fmla="*/ 31 h 796"/>
                <a:gd name="T16" fmla="*/ 0 w 380"/>
                <a:gd name="T17" fmla="*/ 49 h 796"/>
                <a:gd name="T18" fmla="*/ 0 w 380"/>
                <a:gd name="T19" fmla="*/ 109 h 796"/>
                <a:gd name="T20" fmla="*/ 0 w 380"/>
                <a:gd name="T21" fmla="*/ 200 h 796"/>
                <a:gd name="T22" fmla="*/ 0 w 380"/>
                <a:gd name="T23" fmla="*/ 320 h 796"/>
                <a:gd name="T24" fmla="*/ 2 w 380"/>
                <a:gd name="T25" fmla="*/ 335 h 796"/>
                <a:gd name="T26" fmla="*/ 23 w 380"/>
                <a:gd name="T27" fmla="*/ 358 h 796"/>
                <a:gd name="T28" fmla="*/ 37 w 380"/>
                <a:gd name="T29" fmla="*/ 361 h 796"/>
                <a:gd name="T30" fmla="*/ 63 w 380"/>
                <a:gd name="T31" fmla="*/ 349 h 796"/>
                <a:gd name="T32" fmla="*/ 74 w 380"/>
                <a:gd name="T33" fmla="*/ 320 h 796"/>
                <a:gd name="T34" fmla="*/ 74 w 380"/>
                <a:gd name="T35" fmla="*/ 200 h 796"/>
                <a:gd name="T36" fmla="*/ 85 w 380"/>
                <a:gd name="T37" fmla="*/ 160 h 796"/>
                <a:gd name="T38" fmla="*/ 85 w 380"/>
                <a:gd name="T39" fmla="*/ 464 h 796"/>
                <a:gd name="T40" fmla="*/ 85 w 380"/>
                <a:gd name="T41" fmla="*/ 535 h 796"/>
                <a:gd name="T42" fmla="*/ 85 w 380"/>
                <a:gd name="T43" fmla="*/ 753 h 796"/>
                <a:gd name="T44" fmla="*/ 88 w 380"/>
                <a:gd name="T45" fmla="*/ 770 h 796"/>
                <a:gd name="T46" fmla="*/ 111 w 380"/>
                <a:gd name="T47" fmla="*/ 793 h 796"/>
                <a:gd name="T48" fmla="*/ 128 w 380"/>
                <a:gd name="T49" fmla="*/ 796 h 796"/>
                <a:gd name="T50" fmla="*/ 140 w 380"/>
                <a:gd name="T51" fmla="*/ 796 h 796"/>
                <a:gd name="T52" fmla="*/ 157 w 380"/>
                <a:gd name="T53" fmla="*/ 793 h 796"/>
                <a:gd name="T54" fmla="*/ 180 w 380"/>
                <a:gd name="T55" fmla="*/ 770 h 796"/>
                <a:gd name="T56" fmla="*/ 183 w 380"/>
                <a:gd name="T57" fmla="*/ 753 h 796"/>
                <a:gd name="T58" fmla="*/ 183 w 380"/>
                <a:gd name="T59" fmla="*/ 506 h 796"/>
                <a:gd name="T60" fmla="*/ 191 w 380"/>
                <a:gd name="T61" fmla="*/ 464 h 796"/>
                <a:gd name="T62" fmla="*/ 197 w 380"/>
                <a:gd name="T63" fmla="*/ 506 h 796"/>
                <a:gd name="T64" fmla="*/ 197 w 380"/>
                <a:gd name="T65" fmla="*/ 753 h 796"/>
                <a:gd name="T66" fmla="*/ 200 w 380"/>
                <a:gd name="T67" fmla="*/ 761 h 796"/>
                <a:gd name="T68" fmla="*/ 211 w 380"/>
                <a:gd name="T69" fmla="*/ 781 h 796"/>
                <a:gd name="T70" fmla="*/ 231 w 380"/>
                <a:gd name="T71" fmla="*/ 796 h 796"/>
                <a:gd name="T72" fmla="*/ 254 w 380"/>
                <a:gd name="T73" fmla="*/ 796 h 796"/>
                <a:gd name="T74" fmla="*/ 263 w 380"/>
                <a:gd name="T75" fmla="*/ 796 h 796"/>
                <a:gd name="T76" fmla="*/ 283 w 380"/>
                <a:gd name="T77" fmla="*/ 781 h 796"/>
                <a:gd name="T78" fmla="*/ 294 w 380"/>
                <a:gd name="T79" fmla="*/ 761 h 796"/>
                <a:gd name="T80" fmla="*/ 297 w 380"/>
                <a:gd name="T81" fmla="*/ 535 h 796"/>
                <a:gd name="T82" fmla="*/ 297 w 380"/>
                <a:gd name="T83" fmla="*/ 464 h 796"/>
                <a:gd name="T84" fmla="*/ 297 w 380"/>
                <a:gd name="T85" fmla="*/ 160 h 796"/>
                <a:gd name="T86" fmla="*/ 309 w 380"/>
                <a:gd name="T87" fmla="*/ 200 h 796"/>
                <a:gd name="T88" fmla="*/ 309 w 380"/>
                <a:gd name="T89" fmla="*/ 320 h 796"/>
                <a:gd name="T90" fmla="*/ 312 w 380"/>
                <a:gd name="T91" fmla="*/ 335 h 796"/>
                <a:gd name="T92" fmla="*/ 329 w 380"/>
                <a:gd name="T93" fmla="*/ 358 h 796"/>
                <a:gd name="T94" fmla="*/ 343 w 380"/>
                <a:gd name="T95" fmla="*/ 361 h 796"/>
                <a:gd name="T96" fmla="*/ 369 w 380"/>
                <a:gd name="T97" fmla="*/ 349 h 796"/>
                <a:gd name="T98" fmla="*/ 380 w 380"/>
                <a:gd name="T99" fmla="*/ 320 h 796"/>
                <a:gd name="T100" fmla="*/ 380 w 380"/>
                <a:gd name="T101" fmla="*/ 200 h 796"/>
                <a:gd name="T102" fmla="*/ 380 w 380"/>
                <a:gd name="T103" fmla="*/ 109 h 796"/>
                <a:gd name="T104" fmla="*/ 380 w 380"/>
                <a:gd name="T105" fmla="*/ 49 h 796"/>
                <a:gd name="T106" fmla="*/ 380 w 380"/>
                <a:gd name="T107" fmla="*/ 40 h 796"/>
                <a:gd name="T108" fmla="*/ 372 w 380"/>
                <a:gd name="T109" fmla="*/ 23 h 796"/>
                <a:gd name="T110" fmla="*/ 357 w 380"/>
                <a:gd name="T111" fmla="*/ 9 h 796"/>
                <a:gd name="T112" fmla="*/ 340 w 380"/>
                <a:gd name="T113" fmla="*/ 0 h 796"/>
                <a:gd name="T114" fmla="*/ 332 w 380"/>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0" h="796">
                  <a:moveTo>
                    <a:pt x="332" y="0"/>
                  </a:moveTo>
                  <a:lnTo>
                    <a:pt x="309" y="0"/>
                  </a:lnTo>
                  <a:lnTo>
                    <a:pt x="297" y="0"/>
                  </a:lnTo>
                  <a:lnTo>
                    <a:pt x="240" y="0"/>
                  </a:lnTo>
                  <a:lnTo>
                    <a:pt x="191" y="0"/>
                  </a:lnTo>
                  <a:lnTo>
                    <a:pt x="140" y="0"/>
                  </a:lnTo>
                  <a:lnTo>
                    <a:pt x="85" y="0"/>
                  </a:lnTo>
                  <a:lnTo>
                    <a:pt x="74" y="0"/>
                  </a:lnTo>
                  <a:lnTo>
                    <a:pt x="51" y="0"/>
                  </a:lnTo>
                  <a:lnTo>
                    <a:pt x="51" y="0"/>
                  </a:lnTo>
                  <a:lnTo>
                    <a:pt x="40" y="0"/>
                  </a:lnTo>
                  <a:lnTo>
                    <a:pt x="31" y="3"/>
                  </a:lnTo>
                  <a:lnTo>
                    <a:pt x="23" y="9"/>
                  </a:lnTo>
                  <a:lnTo>
                    <a:pt x="17" y="14"/>
                  </a:lnTo>
                  <a:lnTo>
                    <a:pt x="8" y="23"/>
                  </a:lnTo>
                  <a:lnTo>
                    <a:pt x="5" y="31"/>
                  </a:lnTo>
                  <a:lnTo>
                    <a:pt x="2" y="40"/>
                  </a:lnTo>
                  <a:lnTo>
                    <a:pt x="0" y="49"/>
                  </a:lnTo>
                  <a:lnTo>
                    <a:pt x="0" y="89"/>
                  </a:lnTo>
                  <a:lnTo>
                    <a:pt x="0" y="109"/>
                  </a:lnTo>
                  <a:lnTo>
                    <a:pt x="0" y="112"/>
                  </a:lnTo>
                  <a:lnTo>
                    <a:pt x="0" y="200"/>
                  </a:lnTo>
                  <a:lnTo>
                    <a:pt x="0" y="212"/>
                  </a:lnTo>
                  <a:lnTo>
                    <a:pt x="0" y="320"/>
                  </a:lnTo>
                  <a:lnTo>
                    <a:pt x="0" y="320"/>
                  </a:lnTo>
                  <a:lnTo>
                    <a:pt x="2" y="335"/>
                  </a:lnTo>
                  <a:lnTo>
                    <a:pt x="11" y="349"/>
                  </a:lnTo>
                  <a:lnTo>
                    <a:pt x="23" y="358"/>
                  </a:lnTo>
                  <a:lnTo>
                    <a:pt x="37" y="361"/>
                  </a:lnTo>
                  <a:lnTo>
                    <a:pt x="37" y="361"/>
                  </a:lnTo>
                  <a:lnTo>
                    <a:pt x="51" y="358"/>
                  </a:lnTo>
                  <a:lnTo>
                    <a:pt x="63" y="349"/>
                  </a:lnTo>
                  <a:lnTo>
                    <a:pt x="71" y="335"/>
                  </a:lnTo>
                  <a:lnTo>
                    <a:pt x="74" y="320"/>
                  </a:lnTo>
                  <a:lnTo>
                    <a:pt x="74" y="212"/>
                  </a:lnTo>
                  <a:lnTo>
                    <a:pt x="74" y="200"/>
                  </a:lnTo>
                  <a:lnTo>
                    <a:pt x="74" y="160"/>
                  </a:lnTo>
                  <a:lnTo>
                    <a:pt x="85" y="160"/>
                  </a:lnTo>
                  <a:lnTo>
                    <a:pt x="85" y="426"/>
                  </a:lnTo>
                  <a:lnTo>
                    <a:pt x="85" y="464"/>
                  </a:lnTo>
                  <a:lnTo>
                    <a:pt x="85" y="506"/>
                  </a:lnTo>
                  <a:lnTo>
                    <a:pt x="85" y="535"/>
                  </a:lnTo>
                  <a:lnTo>
                    <a:pt x="85" y="753"/>
                  </a:lnTo>
                  <a:lnTo>
                    <a:pt x="85" y="753"/>
                  </a:lnTo>
                  <a:lnTo>
                    <a:pt x="85" y="761"/>
                  </a:lnTo>
                  <a:lnTo>
                    <a:pt x="88" y="770"/>
                  </a:lnTo>
                  <a:lnTo>
                    <a:pt x="97" y="781"/>
                  </a:lnTo>
                  <a:lnTo>
                    <a:pt x="111" y="793"/>
                  </a:lnTo>
                  <a:lnTo>
                    <a:pt x="120" y="796"/>
                  </a:lnTo>
                  <a:lnTo>
                    <a:pt x="128" y="796"/>
                  </a:lnTo>
                  <a:lnTo>
                    <a:pt x="140" y="796"/>
                  </a:lnTo>
                  <a:lnTo>
                    <a:pt x="140" y="796"/>
                  </a:lnTo>
                  <a:lnTo>
                    <a:pt x="148" y="796"/>
                  </a:lnTo>
                  <a:lnTo>
                    <a:pt x="157" y="793"/>
                  </a:lnTo>
                  <a:lnTo>
                    <a:pt x="171" y="781"/>
                  </a:lnTo>
                  <a:lnTo>
                    <a:pt x="180" y="770"/>
                  </a:lnTo>
                  <a:lnTo>
                    <a:pt x="183" y="761"/>
                  </a:lnTo>
                  <a:lnTo>
                    <a:pt x="183" y="753"/>
                  </a:lnTo>
                  <a:lnTo>
                    <a:pt x="183" y="535"/>
                  </a:lnTo>
                  <a:lnTo>
                    <a:pt x="183" y="506"/>
                  </a:lnTo>
                  <a:lnTo>
                    <a:pt x="183" y="464"/>
                  </a:lnTo>
                  <a:lnTo>
                    <a:pt x="191" y="464"/>
                  </a:lnTo>
                  <a:lnTo>
                    <a:pt x="197" y="464"/>
                  </a:lnTo>
                  <a:lnTo>
                    <a:pt x="197" y="506"/>
                  </a:lnTo>
                  <a:lnTo>
                    <a:pt x="197" y="535"/>
                  </a:lnTo>
                  <a:lnTo>
                    <a:pt x="197" y="753"/>
                  </a:lnTo>
                  <a:lnTo>
                    <a:pt x="197" y="753"/>
                  </a:lnTo>
                  <a:lnTo>
                    <a:pt x="200" y="761"/>
                  </a:lnTo>
                  <a:lnTo>
                    <a:pt x="200" y="770"/>
                  </a:lnTo>
                  <a:lnTo>
                    <a:pt x="211" y="781"/>
                  </a:lnTo>
                  <a:lnTo>
                    <a:pt x="223" y="793"/>
                  </a:lnTo>
                  <a:lnTo>
                    <a:pt x="231" y="796"/>
                  </a:lnTo>
                  <a:lnTo>
                    <a:pt x="240" y="796"/>
                  </a:lnTo>
                  <a:lnTo>
                    <a:pt x="254" y="796"/>
                  </a:lnTo>
                  <a:lnTo>
                    <a:pt x="254" y="796"/>
                  </a:lnTo>
                  <a:lnTo>
                    <a:pt x="263" y="796"/>
                  </a:lnTo>
                  <a:lnTo>
                    <a:pt x="269" y="793"/>
                  </a:lnTo>
                  <a:lnTo>
                    <a:pt x="283" y="781"/>
                  </a:lnTo>
                  <a:lnTo>
                    <a:pt x="294" y="770"/>
                  </a:lnTo>
                  <a:lnTo>
                    <a:pt x="294" y="761"/>
                  </a:lnTo>
                  <a:lnTo>
                    <a:pt x="297" y="753"/>
                  </a:lnTo>
                  <a:lnTo>
                    <a:pt x="297" y="535"/>
                  </a:lnTo>
                  <a:lnTo>
                    <a:pt x="297" y="506"/>
                  </a:lnTo>
                  <a:lnTo>
                    <a:pt x="297" y="464"/>
                  </a:lnTo>
                  <a:lnTo>
                    <a:pt x="297" y="426"/>
                  </a:lnTo>
                  <a:lnTo>
                    <a:pt x="297" y="160"/>
                  </a:lnTo>
                  <a:lnTo>
                    <a:pt x="309" y="160"/>
                  </a:lnTo>
                  <a:lnTo>
                    <a:pt x="309" y="200"/>
                  </a:lnTo>
                  <a:lnTo>
                    <a:pt x="309" y="212"/>
                  </a:lnTo>
                  <a:lnTo>
                    <a:pt x="309" y="320"/>
                  </a:lnTo>
                  <a:lnTo>
                    <a:pt x="309" y="320"/>
                  </a:lnTo>
                  <a:lnTo>
                    <a:pt x="312" y="335"/>
                  </a:lnTo>
                  <a:lnTo>
                    <a:pt x="317" y="349"/>
                  </a:lnTo>
                  <a:lnTo>
                    <a:pt x="329" y="358"/>
                  </a:lnTo>
                  <a:lnTo>
                    <a:pt x="343" y="361"/>
                  </a:lnTo>
                  <a:lnTo>
                    <a:pt x="343" y="361"/>
                  </a:lnTo>
                  <a:lnTo>
                    <a:pt x="357" y="358"/>
                  </a:lnTo>
                  <a:lnTo>
                    <a:pt x="369" y="349"/>
                  </a:lnTo>
                  <a:lnTo>
                    <a:pt x="377" y="335"/>
                  </a:lnTo>
                  <a:lnTo>
                    <a:pt x="380" y="320"/>
                  </a:lnTo>
                  <a:lnTo>
                    <a:pt x="380" y="212"/>
                  </a:lnTo>
                  <a:lnTo>
                    <a:pt x="380" y="200"/>
                  </a:lnTo>
                  <a:lnTo>
                    <a:pt x="380" y="112"/>
                  </a:lnTo>
                  <a:lnTo>
                    <a:pt x="380" y="109"/>
                  </a:lnTo>
                  <a:lnTo>
                    <a:pt x="380" y="89"/>
                  </a:lnTo>
                  <a:lnTo>
                    <a:pt x="380" y="49"/>
                  </a:lnTo>
                  <a:lnTo>
                    <a:pt x="380" y="49"/>
                  </a:lnTo>
                  <a:lnTo>
                    <a:pt x="380" y="40"/>
                  </a:lnTo>
                  <a:lnTo>
                    <a:pt x="377" y="31"/>
                  </a:lnTo>
                  <a:lnTo>
                    <a:pt x="372" y="23"/>
                  </a:lnTo>
                  <a:lnTo>
                    <a:pt x="366" y="14"/>
                  </a:lnTo>
                  <a:lnTo>
                    <a:pt x="357" y="9"/>
                  </a:lnTo>
                  <a:lnTo>
                    <a:pt x="349" y="3"/>
                  </a:lnTo>
                  <a:lnTo>
                    <a:pt x="340" y="0"/>
                  </a:lnTo>
                  <a:lnTo>
                    <a:pt x="332" y="0"/>
                  </a:lnTo>
                  <a:lnTo>
                    <a:pt x="332" y="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 name="组合 44"/>
          <p:cNvGrpSpPr/>
          <p:nvPr/>
        </p:nvGrpSpPr>
        <p:grpSpPr>
          <a:xfrm>
            <a:off x="7099301" y="2459038"/>
            <a:ext cx="603250" cy="1600200"/>
            <a:chOff x="5575301" y="2459038"/>
            <a:chExt cx="603250" cy="1600200"/>
          </a:xfrm>
        </p:grpSpPr>
        <p:sp>
          <p:nvSpPr>
            <p:cNvPr id="20" name="Freeform 19"/>
            <p:cNvSpPr>
              <a:spLocks/>
            </p:cNvSpPr>
            <p:nvPr/>
          </p:nvSpPr>
          <p:spPr bwMode="auto">
            <a:xfrm>
              <a:off x="5724526" y="2459038"/>
              <a:ext cx="304800" cy="309562"/>
            </a:xfrm>
            <a:custGeom>
              <a:avLst/>
              <a:gdLst>
                <a:gd name="T0" fmla="*/ 98 w 192"/>
                <a:gd name="T1" fmla="*/ 195 h 195"/>
                <a:gd name="T2" fmla="*/ 98 w 192"/>
                <a:gd name="T3" fmla="*/ 195 h 195"/>
                <a:gd name="T4" fmla="*/ 115 w 192"/>
                <a:gd name="T5" fmla="*/ 192 h 195"/>
                <a:gd name="T6" fmla="*/ 135 w 192"/>
                <a:gd name="T7" fmla="*/ 186 h 195"/>
                <a:gd name="T8" fmla="*/ 149 w 192"/>
                <a:gd name="T9" fmla="*/ 178 h 195"/>
                <a:gd name="T10" fmla="*/ 163 w 192"/>
                <a:gd name="T11" fmla="*/ 166 h 195"/>
                <a:gd name="T12" fmla="*/ 178 w 192"/>
                <a:gd name="T13" fmla="*/ 152 h 195"/>
                <a:gd name="T14" fmla="*/ 186 w 192"/>
                <a:gd name="T15" fmla="*/ 135 h 195"/>
                <a:gd name="T16" fmla="*/ 192 w 192"/>
                <a:gd name="T17" fmla="*/ 118 h 195"/>
                <a:gd name="T18" fmla="*/ 192 w 192"/>
                <a:gd name="T19" fmla="*/ 98 h 195"/>
                <a:gd name="T20" fmla="*/ 192 w 192"/>
                <a:gd name="T21" fmla="*/ 98 h 195"/>
                <a:gd name="T22" fmla="*/ 192 w 192"/>
                <a:gd name="T23" fmla="*/ 78 h 195"/>
                <a:gd name="T24" fmla="*/ 186 w 192"/>
                <a:gd name="T25" fmla="*/ 60 h 195"/>
                <a:gd name="T26" fmla="*/ 178 w 192"/>
                <a:gd name="T27" fmla="*/ 43 h 195"/>
                <a:gd name="T28" fmla="*/ 163 w 192"/>
                <a:gd name="T29" fmla="*/ 29 h 195"/>
                <a:gd name="T30" fmla="*/ 149 w 192"/>
                <a:gd name="T31" fmla="*/ 17 h 195"/>
                <a:gd name="T32" fmla="*/ 135 w 192"/>
                <a:gd name="T33" fmla="*/ 9 h 195"/>
                <a:gd name="T34" fmla="*/ 115 w 192"/>
                <a:gd name="T35" fmla="*/ 3 h 195"/>
                <a:gd name="T36" fmla="*/ 98 w 192"/>
                <a:gd name="T37" fmla="*/ 0 h 195"/>
                <a:gd name="T38" fmla="*/ 98 w 192"/>
                <a:gd name="T39" fmla="*/ 0 h 195"/>
                <a:gd name="T40" fmla="*/ 78 w 192"/>
                <a:gd name="T41" fmla="*/ 3 h 195"/>
                <a:gd name="T42" fmla="*/ 58 w 192"/>
                <a:gd name="T43" fmla="*/ 9 h 195"/>
                <a:gd name="T44" fmla="*/ 43 w 192"/>
                <a:gd name="T45" fmla="*/ 17 h 195"/>
                <a:gd name="T46" fmla="*/ 29 w 192"/>
                <a:gd name="T47" fmla="*/ 29 h 195"/>
                <a:gd name="T48" fmla="*/ 17 w 192"/>
                <a:gd name="T49" fmla="*/ 43 h 195"/>
                <a:gd name="T50" fmla="*/ 6 w 192"/>
                <a:gd name="T51" fmla="*/ 60 h 195"/>
                <a:gd name="T52" fmla="*/ 0 w 192"/>
                <a:gd name="T53" fmla="*/ 78 h 195"/>
                <a:gd name="T54" fmla="*/ 0 w 192"/>
                <a:gd name="T55" fmla="*/ 98 h 195"/>
                <a:gd name="T56" fmla="*/ 0 w 192"/>
                <a:gd name="T57" fmla="*/ 98 h 195"/>
                <a:gd name="T58" fmla="*/ 0 w 192"/>
                <a:gd name="T59" fmla="*/ 118 h 195"/>
                <a:gd name="T60" fmla="*/ 6 w 192"/>
                <a:gd name="T61" fmla="*/ 135 h 195"/>
                <a:gd name="T62" fmla="*/ 17 w 192"/>
                <a:gd name="T63" fmla="*/ 152 h 195"/>
                <a:gd name="T64" fmla="*/ 29 w 192"/>
                <a:gd name="T65" fmla="*/ 166 h 195"/>
                <a:gd name="T66" fmla="*/ 43 w 192"/>
                <a:gd name="T67" fmla="*/ 178 h 195"/>
                <a:gd name="T68" fmla="*/ 58 w 192"/>
                <a:gd name="T69" fmla="*/ 186 h 195"/>
                <a:gd name="T70" fmla="*/ 78 w 192"/>
                <a:gd name="T71" fmla="*/ 192 h 195"/>
                <a:gd name="T72" fmla="*/ 98 w 192"/>
                <a:gd name="T73" fmla="*/ 195 h 195"/>
                <a:gd name="T74" fmla="*/ 98 w 192"/>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95">
                  <a:moveTo>
                    <a:pt x="98" y="195"/>
                  </a:moveTo>
                  <a:lnTo>
                    <a:pt x="98" y="195"/>
                  </a:lnTo>
                  <a:lnTo>
                    <a:pt x="115" y="192"/>
                  </a:lnTo>
                  <a:lnTo>
                    <a:pt x="135" y="186"/>
                  </a:lnTo>
                  <a:lnTo>
                    <a:pt x="149" y="178"/>
                  </a:lnTo>
                  <a:lnTo>
                    <a:pt x="163" y="166"/>
                  </a:lnTo>
                  <a:lnTo>
                    <a:pt x="178" y="152"/>
                  </a:lnTo>
                  <a:lnTo>
                    <a:pt x="186" y="135"/>
                  </a:lnTo>
                  <a:lnTo>
                    <a:pt x="192" y="118"/>
                  </a:lnTo>
                  <a:lnTo>
                    <a:pt x="192" y="98"/>
                  </a:lnTo>
                  <a:lnTo>
                    <a:pt x="192" y="98"/>
                  </a:lnTo>
                  <a:lnTo>
                    <a:pt x="192" y="78"/>
                  </a:lnTo>
                  <a:lnTo>
                    <a:pt x="186" y="60"/>
                  </a:lnTo>
                  <a:lnTo>
                    <a:pt x="178" y="43"/>
                  </a:lnTo>
                  <a:lnTo>
                    <a:pt x="163" y="29"/>
                  </a:lnTo>
                  <a:lnTo>
                    <a:pt x="149" y="17"/>
                  </a:lnTo>
                  <a:lnTo>
                    <a:pt x="135" y="9"/>
                  </a:lnTo>
                  <a:lnTo>
                    <a:pt x="115" y="3"/>
                  </a:lnTo>
                  <a:lnTo>
                    <a:pt x="98" y="0"/>
                  </a:lnTo>
                  <a:lnTo>
                    <a:pt x="98" y="0"/>
                  </a:lnTo>
                  <a:lnTo>
                    <a:pt x="78" y="3"/>
                  </a:lnTo>
                  <a:lnTo>
                    <a:pt x="58" y="9"/>
                  </a:lnTo>
                  <a:lnTo>
                    <a:pt x="43" y="17"/>
                  </a:lnTo>
                  <a:lnTo>
                    <a:pt x="29" y="29"/>
                  </a:lnTo>
                  <a:lnTo>
                    <a:pt x="17" y="43"/>
                  </a:lnTo>
                  <a:lnTo>
                    <a:pt x="6" y="60"/>
                  </a:lnTo>
                  <a:lnTo>
                    <a:pt x="0" y="78"/>
                  </a:lnTo>
                  <a:lnTo>
                    <a:pt x="0" y="98"/>
                  </a:lnTo>
                  <a:lnTo>
                    <a:pt x="0" y="98"/>
                  </a:lnTo>
                  <a:lnTo>
                    <a:pt x="0" y="118"/>
                  </a:lnTo>
                  <a:lnTo>
                    <a:pt x="6" y="135"/>
                  </a:lnTo>
                  <a:lnTo>
                    <a:pt x="17" y="152"/>
                  </a:lnTo>
                  <a:lnTo>
                    <a:pt x="29" y="166"/>
                  </a:lnTo>
                  <a:lnTo>
                    <a:pt x="43" y="178"/>
                  </a:lnTo>
                  <a:lnTo>
                    <a:pt x="58" y="186"/>
                  </a:lnTo>
                  <a:lnTo>
                    <a:pt x="78" y="192"/>
                  </a:lnTo>
                  <a:lnTo>
                    <a:pt x="98" y="195"/>
                  </a:lnTo>
                  <a:lnTo>
                    <a:pt x="98" y="195"/>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5575301" y="2795588"/>
              <a:ext cx="603250" cy="1263650"/>
            </a:xfrm>
            <a:custGeom>
              <a:avLst/>
              <a:gdLst>
                <a:gd name="T0" fmla="*/ 309 w 380"/>
                <a:gd name="T1" fmla="*/ 0 h 796"/>
                <a:gd name="T2" fmla="*/ 240 w 380"/>
                <a:gd name="T3" fmla="*/ 0 h 796"/>
                <a:gd name="T4" fmla="*/ 140 w 380"/>
                <a:gd name="T5" fmla="*/ 0 h 796"/>
                <a:gd name="T6" fmla="*/ 74 w 380"/>
                <a:gd name="T7" fmla="*/ 0 h 796"/>
                <a:gd name="T8" fmla="*/ 51 w 380"/>
                <a:gd name="T9" fmla="*/ 0 h 796"/>
                <a:gd name="T10" fmla="*/ 31 w 380"/>
                <a:gd name="T11" fmla="*/ 3 h 796"/>
                <a:gd name="T12" fmla="*/ 14 w 380"/>
                <a:gd name="T13" fmla="*/ 14 h 796"/>
                <a:gd name="T14" fmla="*/ 6 w 380"/>
                <a:gd name="T15" fmla="*/ 31 h 796"/>
                <a:gd name="T16" fmla="*/ 0 w 380"/>
                <a:gd name="T17" fmla="*/ 49 h 796"/>
                <a:gd name="T18" fmla="*/ 0 w 380"/>
                <a:gd name="T19" fmla="*/ 109 h 796"/>
                <a:gd name="T20" fmla="*/ 0 w 380"/>
                <a:gd name="T21" fmla="*/ 200 h 796"/>
                <a:gd name="T22" fmla="*/ 0 w 380"/>
                <a:gd name="T23" fmla="*/ 320 h 796"/>
                <a:gd name="T24" fmla="*/ 3 w 380"/>
                <a:gd name="T25" fmla="*/ 335 h 796"/>
                <a:gd name="T26" fmla="*/ 23 w 380"/>
                <a:gd name="T27" fmla="*/ 358 h 796"/>
                <a:gd name="T28" fmla="*/ 37 w 380"/>
                <a:gd name="T29" fmla="*/ 361 h 796"/>
                <a:gd name="T30" fmla="*/ 63 w 380"/>
                <a:gd name="T31" fmla="*/ 349 h 796"/>
                <a:gd name="T32" fmla="*/ 74 w 380"/>
                <a:gd name="T33" fmla="*/ 320 h 796"/>
                <a:gd name="T34" fmla="*/ 74 w 380"/>
                <a:gd name="T35" fmla="*/ 200 h 796"/>
                <a:gd name="T36" fmla="*/ 83 w 380"/>
                <a:gd name="T37" fmla="*/ 160 h 796"/>
                <a:gd name="T38" fmla="*/ 83 w 380"/>
                <a:gd name="T39" fmla="*/ 464 h 796"/>
                <a:gd name="T40" fmla="*/ 83 w 380"/>
                <a:gd name="T41" fmla="*/ 535 h 796"/>
                <a:gd name="T42" fmla="*/ 83 w 380"/>
                <a:gd name="T43" fmla="*/ 753 h 796"/>
                <a:gd name="T44" fmla="*/ 89 w 380"/>
                <a:gd name="T45" fmla="*/ 770 h 796"/>
                <a:gd name="T46" fmla="*/ 111 w 380"/>
                <a:gd name="T47" fmla="*/ 793 h 796"/>
                <a:gd name="T48" fmla="*/ 129 w 380"/>
                <a:gd name="T49" fmla="*/ 796 h 796"/>
                <a:gd name="T50" fmla="*/ 140 w 380"/>
                <a:gd name="T51" fmla="*/ 796 h 796"/>
                <a:gd name="T52" fmla="*/ 157 w 380"/>
                <a:gd name="T53" fmla="*/ 793 h 796"/>
                <a:gd name="T54" fmla="*/ 180 w 380"/>
                <a:gd name="T55" fmla="*/ 770 h 796"/>
                <a:gd name="T56" fmla="*/ 183 w 380"/>
                <a:gd name="T57" fmla="*/ 753 h 796"/>
                <a:gd name="T58" fmla="*/ 183 w 380"/>
                <a:gd name="T59" fmla="*/ 506 h 796"/>
                <a:gd name="T60" fmla="*/ 192 w 380"/>
                <a:gd name="T61" fmla="*/ 464 h 796"/>
                <a:gd name="T62" fmla="*/ 197 w 380"/>
                <a:gd name="T63" fmla="*/ 506 h 796"/>
                <a:gd name="T64" fmla="*/ 197 w 380"/>
                <a:gd name="T65" fmla="*/ 753 h 796"/>
                <a:gd name="T66" fmla="*/ 197 w 380"/>
                <a:gd name="T67" fmla="*/ 761 h 796"/>
                <a:gd name="T68" fmla="*/ 212 w 380"/>
                <a:gd name="T69" fmla="*/ 781 h 796"/>
                <a:gd name="T70" fmla="*/ 232 w 380"/>
                <a:gd name="T71" fmla="*/ 796 h 796"/>
                <a:gd name="T72" fmla="*/ 252 w 380"/>
                <a:gd name="T73" fmla="*/ 796 h 796"/>
                <a:gd name="T74" fmla="*/ 260 w 380"/>
                <a:gd name="T75" fmla="*/ 796 h 796"/>
                <a:gd name="T76" fmla="*/ 283 w 380"/>
                <a:gd name="T77" fmla="*/ 781 h 796"/>
                <a:gd name="T78" fmla="*/ 295 w 380"/>
                <a:gd name="T79" fmla="*/ 761 h 796"/>
                <a:gd name="T80" fmla="*/ 298 w 380"/>
                <a:gd name="T81" fmla="*/ 535 h 796"/>
                <a:gd name="T82" fmla="*/ 298 w 380"/>
                <a:gd name="T83" fmla="*/ 464 h 796"/>
                <a:gd name="T84" fmla="*/ 298 w 380"/>
                <a:gd name="T85" fmla="*/ 160 h 796"/>
                <a:gd name="T86" fmla="*/ 309 w 380"/>
                <a:gd name="T87" fmla="*/ 200 h 796"/>
                <a:gd name="T88" fmla="*/ 309 w 380"/>
                <a:gd name="T89" fmla="*/ 320 h 796"/>
                <a:gd name="T90" fmla="*/ 312 w 380"/>
                <a:gd name="T91" fmla="*/ 335 h 796"/>
                <a:gd name="T92" fmla="*/ 329 w 380"/>
                <a:gd name="T93" fmla="*/ 358 h 796"/>
                <a:gd name="T94" fmla="*/ 343 w 380"/>
                <a:gd name="T95" fmla="*/ 361 h 796"/>
                <a:gd name="T96" fmla="*/ 369 w 380"/>
                <a:gd name="T97" fmla="*/ 349 h 796"/>
                <a:gd name="T98" fmla="*/ 380 w 380"/>
                <a:gd name="T99" fmla="*/ 320 h 796"/>
                <a:gd name="T100" fmla="*/ 380 w 380"/>
                <a:gd name="T101" fmla="*/ 200 h 796"/>
                <a:gd name="T102" fmla="*/ 380 w 380"/>
                <a:gd name="T103" fmla="*/ 109 h 796"/>
                <a:gd name="T104" fmla="*/ 380 w 380"/>
                <a:gd name="T105" fmla="*/ 49 h 796"/>
                <a:gd name="T106" fmla="*/ 378 w 380"/>
                <a:gd name="T107" fmla="*/ 40 h 796"/>
                <a:gd name="T108" fmla="*/ 372 w 380"/>
                <a:gd name="T109" fmla="*/ 23 h 796"/>
                <a:gd name="T110" fmla="*/ 358 w 380"/>
                <a:gd name="T111" fmla="*/ 9 h 796"/>
                <a:gd name="T112" fmla="*/ 340 w 380"/>
                <a:gd name="T113" fmla="*/ 0 h 796"/>
                <a:gd name="T114" fmla="*/ 329 w 380"/>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0" h="796">
                  <a:moveTo>
                    <a:pt x="329" y="0"/>
                  </a:moveTo>
                  <a:lnTo>
                    <a:pt x="309" y="0"/>
                  </a:lnTo>
                  <a:lnTo>
                    <a:pt x="298" y="0"/>
                  </a:lnTo>
                  <a:lnTo>
                    <a:pt x="240" y="0"/>
                  </a:lnTo>
                  <a:lnTo>
                    <a:pt x="192" y="0"/>
                  </a:lnTo>
                  <a:lnTo>
                    <a:pt x="140" y="0"/>
                  </a:lnTo>
                  <a:lnTo>
                    <a:pt x="83" y="0"/>
                  </a:lnTo>
                  <a:lnTo>
                    <a:pt x="74" y="0"/>
                  </a:lnTo>
                  <a:lnTo>
                    <a:pt x="51" y="0"/>
                  </a:lnTo>
                  <a:lnTo>
                    <a:pt x="51" y="0"/>
                  </a:lnTo>
                  <a:lnTo>
                    <a:pt x="40" y="0"/>
                  </a:lnTo>
                  <a:lnTo>
                    <a:pt x="31" y="3"/>
                  </a:lnTo>
                  <a:lnTo>
                    <a:pt x="23" y="9"/>
                  </a:lnTo>
                  <a:lnTo>
                    <a:pt x="14" y="14"/>
                  </a:lnTo>
                  <a:lnTo>
                    <a:pt x="8" y="23"/>
                  </a:lnTo>
                  <a:lnTo>
                    <a:pt x="6" y="31"/>
                  </a:lnTo>
                  <a:lnTo>
                    <a:pt x="3" y="40"/>
                  </a:lnTo>
                  <a:lnTo>
                    <a:pt x="0" y="49"/>
                  </a:lnTo>
                  <a:lnTo>
                    <a:pt x="0" y="89"/>
                  </a:lnTo>
                  <a:lnTo>
                    <a:pt x="0" y="109"/>
                  </a:lnTo>
                  <a:lnTo>
                    <a:pt x="0" y="112"/>
                  </a:lnTo>
                  <a:lnTo>
                    <a:pt x="0" y="200"/>
                  </a:lnTo>
                  <a:lnTo>
                    <a:pt x="0" y="212"/>
                  </a:lnTo>
                  <a:lnTo>
                    <a:pt x="0" y="320"/>
                  </a:lnTo>
                  <a:lnTo>
                    <a:pt x="0" y="320"/>
                  </a:lnTo>
                  <a:lnTo>
                    <a:pt x="3" y="335"/>
                  </a:lnTo>
                  <a:lnTo>
                    <a:pt x="11" y="349"/>
                  </a:lnTo>
                  <a:lnTo>
                    <a:pt x="23" y="358"/>
                  </a:lnTo>
                  <a:lnTo>
                    <a:pt x="37" y="361"/>
                  </a:lnTo>
                  <a:lnTo>
                    <a:pt x="37" y="361"/>
                  </a:lnTo>
                  <a:lnTo>
                    <a:pt x="51" y="358"/>
                  </a:lnTo>
                  <a:lnTo>
                    <a:pt x="63" y="349"/>
                  </a:lnTo>
                  <a:lnTo>
                    <a:pt x="71" y="335"/>
                  </a:lnTo>
                  <a:lnTo>
                    <a:pt x="74" y="320"/>
                  </a:lnTo>
                  <a:lnTo>
                    <a:pt x="74" y="212"/>
                  </a:lnTo>
                  <a:lnTo>
                    <a:pt x="74" y="200"/>
                  </a:lnTo>
                  <a:lnTo>
                    <a:pt x="74" y="160"/>
                  </a:lnTo>
                  <a:lnTo>
                    <a:pt x="83" y="160"/>
                  </a:lnTo>
                  <a:lnTo>
                    <a:pt x="83" y="426"/>
                  </a:lnTo>
                  <a:lnTo>
                    <a:pt x="83" y="464"/>
                  </a:lnTo>
                  <a:lnTo>
                    <a:pt x="83" y="506"/>
                  </a:lnTo>
                  <a:lnTo>
                    <a:pt x="83" y="535"/>
                  </a:lnTo>
                  <a:lnTo>
                    <a:pt x="83" y="753"/>
                  </a:lnTo>
                  <a:lnTo>
                    <a:pt x="83" y="753"/>
                  </a:lnTo>
                  <a:lnTo>
                    <a:pt x="86" y="761"/>
                  </a:lnTo>
                  <a:lnTo>
                    <a:pt x="89" y="770"/>
                  </a:lnTo>
                  <a:lnTo>
                    <a:pt x="97" y="781"/>
                  </a:lnTo>
                  <a:lnTo>
                    <a:pt x="111" y="793"/>
                  </a:lnTo>
                  <a:lnTo>
                    <a:pt x="120" y="796"/>
                  </a:lnTo>
                  <a:lnTo>
                    <a:pt x="129" y="796"/>
                  </a:lnTo>
                  <a:lnTo>
                    <a:pt x="140" y="796"/>
                  </a:lnTo>
                  <a:lnTo>
                    <a:pt x="140" y="796"/>
                  </a:lnTo>
                  <a:lnTo>
                    <a:pt x="149" y="796"/>
                  </a:lnTo>
                  <a:lnTo>
                    <a:pt x="157" y="793"/>
                  </a:lnTo>
                  <a:lnTo>
                    <a:pt x="172" y="781"/>
                  </a:lnTo>
                  <a:lnTo>
                    <a:pt x="180" y="770"/>
                  </a:lnTo>
                  <a:lnTo>
                    <a:pt x="183" y="761"/>
                  </a:lnTo>
                  <a:lnTo>
                    <a:pt x="183" y="753"/>
                  </a:lnTo>
                  <a:lnTo>
                    <a:pt x="183" y="535"/>
                  </a:lnTo>
                  <a:lnTo>
                    <a:pt x="183" y="506"/>
                  </a:lnTo>
                  <a:lnTo>
                    <a:pt x="183" y="464"/>
                  </a:lnTo>
                  <a:lnTo>
                    <a:pt x="192" y="464"/>
                  </a:lnTo>
                  <a:lnTo>
                    <a:pt x="197" y="464"/>
                  </a:lnTo>
                  <a:lnTo>
                    <a:pt x="197" y="506"/>
                  </a:lnTo>
                  <a:lnTo>
                    <a:pt x="197" y="535"/>
                  </a:lnTo>
                  <a:lnTo>
                    <a:pt x="197" y="753"/>
                  </a:lnTo>
                  <a:lnTo>
                    <a:pt x="197" y="753"/>
                  </a:lnTo>
                  <a:lnTo>
                    <a:pt x="197" y="761"/>
                  </a:lnTo>
                  <a:lnTo>
                    <a:pt x="200" y="770"/>
                  </a:lnTo>
                  <a:lnTo>
                    <a:pt x="212" y="781"/>
                  </a:lnTo>
                  <a:lnTo>
                    <a:pt x="223" y="793"/>
                  </a:lnTo>
                  <a:lnTo>
                    <a:pt x="232" y="796"/>
                  </a:lnTo>
                  <a:lnTo>
                    <a:pt x="240" y="796"/>
                  </a:lnTo>
                  <a:lnTo>
                    <a:pt x="252" y="796"/>
                  </a:lnTo>
                  <a:lnTo>
                    <a:pt x="252" y="796"/>
                  </a:lnTo>
                  <a:lnTo>
                    <a:pt x="260" y="796"/>
                  </a:lnTo>
                  <a:lnTo>
                    <a:pt x="269" y="793"/>
                  </a:lnTo>
                  <a:lnTo>
                    <a:pt x="283" y="781"/>
                  </a:lnTo>
                  <a:lnTo>
                    <a:pt x="292" y="770"/>
                  </a:lnTo>
                  <a:lnTo>
                    <a:pt x="295" y="761"/>
                  </a:lnTo>
                  <a:lnTo>
                    <a:pt x="298" y="753"/>
                  </a:lnTo>
                  <a:lnTo>
                    <a:pt x="298" y="535"/>
                  </a:lnTo>
                  <a:lnTo>
                    <a:pt x="298" y="506"/>
                  </a:lnTo>
                  <a:lnTo>
                    <a:pt x="298" y="464"/>
                  </a:lnTo>
                  <a:lnTo>
                    <a:pt x="298" y="426"/>
                  </a:lnTo>
                  <a:lnTo>
                    <a:pt x="298" y="160"/>
                  </a:lnTo>
                  <a:lnTo>
                    <a:pt x="309" y="160"/>
                  </a:lnTo>
                  <a:lnTo>
                    <a:pt x="309" y="200"/>
                  </a:lnTo>
                  <a:lnTo>
                    <a:pt x="309" y="212"/>
                  </a:lnTo>
                  <a:lnTo>
                    <a:pt x="309" y="320"/>
                  </a:lnTo>
                  <a:lnTo>
                    <a:pt x="309" y="320"/>
                  </a:lnTo>
                  <a:lnTo>
                    <a:pt x="312" y="335"/>
                  </a:lnTo>
                  <a:lnTo>
                    <a:pt x="318" y="349"/>
                  </a:lnTo>
                  <a:lnTo>
                    <a:pt x="329" y="358"/>
                  </a:lnTo>
                  <a:lnTo>
                    <a:pt x="343" y="361"/>
                  </a:lnTo>
                  <a:lnTo>
                    <a:pt x="343" y="361"/>
                  </a:lnTo>
                  <a:lnTo>
                    <a:pt x="358" y="358"/>
                  </a:lnTo>
                  <a:lnTo>
                    <a:pt x="369" y="349"/>
                  </a:lnTo>
                  <a:lnTo>
                    <a:pt x="378" y="335"/>
                  </a:lnTo>
                  <a:lnTo>
                    <a:pt x="380" y="320"/>
                  </a:lnTo>
                  <a:lnTo>
                    <a:pt x="380" y="212"/>
                  </a:lnTo>
                  <a:lnTo>
                    <a:pt x="380" y="200"/>
                  </a:lnTo>
                  <a:lnTo>
                    <a:pt x="380" y="112"/>
                  </a:lnTo>
                  <a:lnTo>
                    <a:pt x="380" y="109"/>
                  </a:lnTo>
                  <a:lnTo>
                    <a:pt x="380" y="89"/>
                  </a:lnTo>
                  <a:lnTo>
                    <a:pt x="380" y="49"/>
                  </a:lnTo>
                  <a:lnTo>
                    <a:pt x="380" y="49"/>
                  </a:lnTo>
                  <a:lnTo>
                    <a:pt x="378" y="40"/>
                  </a:lnTo>
                  <a:lnTo>
                    <a:pt x="375" y="31"/>
                  </a:lnTo>
                  <a:lnTo>
                    <a:pt x="372" y="23"/>
                  </a:lnTo>
                  <a:lnTo>
                    <a:pt x="366" y="14"/>
                  </a:lnTo>
                  <a:lnTo>
                    <a:pt x="358" y="9"/>
                  </a:lnTo>
                  <a:lnTo>
                    <a:pt x="349" y="3"/>
                  </a:lnTo>
                  <a:lnTo>
                    <a:pt x="340" y="0"/>
                  </a:lnTo>
                  <a:lnTo>
                    <a:pt x="329" y="0"/>
                  </a:lnTo>
                  <a:lnTo>
                    <a:pt x="329" y="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a:off x="5922963" y="2459038"/>
            <a:ext cx="603250" cy="1600200"/>
            <a:chOff x="4398963" y="2459038"/>
            <a:chExt cx="603250" cy="1600200"/>
          </a:xfrm>
        </p:grpSpPr>
        <p:sp>
          <p:nvSpPr>
            <p:cNvPr id="22" name="Freeform 21"/>
            <p:cNvSpPr>
              <a:spLocks/>
            </p:cNvSpPr>
            <p:nvPr/>
          </p:nvSpPr>
          <p:spPr bwMode="auto">
            <a:xfrm>
              <a:off x="4548188" y="2459038"/>
              <a:ext cx="304800" cy="309562"/>
            </a:xfrm>
            <a:custGeom>
              <a:avLst/>
              <a:gdLst>
                <a:gd name="T0" fmla="*/ 97 w 192"/>
                <a:gd name="T1" fmla="*/ 195 h 195"/>
                <a:gd name="T2" fmla="*/ 97 w 192"/>
                <a:gd name="T3" fmla="*/ 195 h 195"/>
                <a:gd name="T4" fmla="*/ 115 w 192"/>
                <a:gd name="T5" fmla="*/ 192 h 195"/>
                <a:gd name="T6" fmla="*/ 135 w 192"/>
                <a:gd name="T7" fmla="*/ 186 h 195"/>
                <a:gd name="T8" fmla="*/ 152 w 192"/>
                <a:gd name="T9" fmla="*/ 178 h 195"/>
                <a:gd name="T10" fmla="*/ 166 w 192"/>
                <a:gd name="T11" fmla="*/ 166 h 195"/>
                <a:gd name="T12" fmla="*/ 177 w 192"/>
                <a:gd name="T13" fmla="*/ 152 h 195"/>
                <a:gd name="T14" fmla="*/ 186 w 192"/>
                <a:gd name="T15" fmla="*/ 135 h 195"/>
                <a:gd name="T16" fmla="*/ 192 w 192"/>
                <a:gd name="T17" fmla="*/ 118 h 195"/>
                <a:gd name="T18" fmla="*/ 192 w 192"/>
                <a:gd name="T19" fmla="*/ 98 h 195"/>
                <a:gd name="T20" fmla="*/ 192 w 192"/>
                <a:gd name="T21" fmla="*/ 98 h 195"/>
                <a:gd name="T22" fmla="*/ 192 w 192"/>
                <a:gd name="T23" fmla="*/ 78 h 195"/>
                <a:gd name="T24" fmla="*/ 186 w 192"/>
                <a:gd name="T25" fmla="*/ 60 h 195"/>
                <a:gd name="T26" fmla="*/ 177 w 192"/>
                <a:gd name="T27" fmla="*/ 43 h 195"/>
                <a:gd name="T28" fmla="*/ 166 w 192"/>
                <a:gd name="T29" fmla="*/ 29 h 195"/>
                <a:gd name="T30" fmla="*/ 152 w 192"/>
                <a:gd name="T31" fmla="*/ 17 h 195"/>
                <a:gd name="T32" fmla="*/ 135 w 192"/>
                <a:gd name="T33" fmla="*/ 9 h 195"/>
                <a:gd name="T34" fmla="*/ 115 w 192"/>
                <a:gd name="T35" fmla="*/ 3 h 195"/>
                <a:gd name="T36" fmla="*/ 97 w 192"/>
                <a:gd name="T37" fmla="*/ 0 h 195"/>
                <a:gd name="T38" fmla="*/ 97 w 192"/>
                <a:gd name="T39" fmla="*/ 0 h 195"/>
                <a:gd name="T40" fmla="*/ 77 w 192"/>
                <a:gd name="T41" fmla="*/ 3 h 195"/>
                <a:gd name="T42" fmla="*/ 57 w 192"/>
                <a:gd name="T43" fmla="*/ 9 h 195"/>
                <a:gd name="T44" fmla="*/ 43 w 192"/>
                <a:gd name="T45" fmla="*/ 17 h 195"/>
                <a:gd name="T46" fmla="*/ 29 w 192"/>
                <a:gd name="T47" fmla="*/ 29 h 195"/>
                <a:gd name="T48" fmla="*/ 17 w 192"/>
                <a:gd name="T49" fmla="*/ 43 h 195"/>
                <a:gd name="T50" fmla="*/ 9 w 192"/>
                <a:gd name="T51" fmla="*/ 60 h 195"/>
                <a:gd name="T52" fmla="*/ 3 w 192"/>
                <a:gd name="T53" fmla="*/ 78 h 195"/>
                <a:gd name="T54" fmla="*/ 0 w 192"/>
                <a:gd name="T55" fmla="*/ 98 h 195"/>
                <a:gd name="T56" fmla="*/ 0 w 192"/>
                <a:gd name="T57" fmla="*/ 98 h 195"/>
                <a:gd name="T58" fmla="*/ 3 w 192"/>
                <a:gd name="T59" fmla="*/ 118 h 195"/>
                <a:gd name="T60" fmla="*/ 9 w 192"/>
                <a:gd name="T61" fmla="*/ 135 h 195"/>
                <a:gd name="T62" fmla="*/ 17 w 192"/>
                <a:gd name="T63" fmla="*/ 152 h 195"/>
                <a:gd name="T64" fmla="*/ 29 w 192"/>
                <a:gd name="T65" fmla="*/ 166 h 195"/>
                <a:gd name="T66" fmla="*/ 43 w 192"/>
                <a:gd name="T67" fmla="*/ 178 h 195"/>
                <a:gd name="T68" fmla="*/ 57 w 192"/>
                <a:gd name="T69" fmla="*/ 186 h 195"/>
                <a:gd name="T70" fmla="*/ 77 w 192"/>
                <a:gd name="T71" fmla="*/ 192 h 195"/>
                <a:gd name="T72" fmla="*/ 97 w 192"/>
                <a:gd name="T73" fmla="*/ 195 h 195"/>
                <a:gd name="T74" fmla="*/ 97 w 192"/>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95">
                  <a:moveTo>
                    <a:pt x="97" y="195"/>
                  </a:moveTo>
                  <a:lnTo>
                    <a:pt x="97" y="195"/>
                  </a:lnTo>
                  <a:lnTo>
                    <a:pt x="115" y="192"/>
                  </a:lnTo>
                  <a:lnTo>
                    <a:pt x="135" y="186"/>
                  </a:lnTo>
                  <a:lnTo>
                    <a:pt x="152" y="178"/>
                  </a:lnTo>
                  <a:lnTo>
                    <a:pt x="166" y="166"/>
                  </a:lnTo>
                  <a:lnTo>
                    <a:pt x="177" y="152"/>
                  </a:lnTo>
                  <a:lnTo>
                    <a:pt x="186" y="135"/>
                  </a:lnTo>
                  <a:lnTo>
                    <a:pt x="192" y="118"/>
                  </a:lnTo>
                  <a:lnTo>
                    <a:pt x="192" y="98"/>
                  </a:lnTo>
                  <a:lnTo>
                    <a:pt x="192" y="98"/>
                  </a:lnTo>
                  <a:lnTo>
                    <a:pt x="192" y="78"/>
                  </a:lnTo>
                  <a:lnTo>
                    <a:pt x="186" y="60"/>
                  </a:lnTo>
                  <a:lnTo>
                    <a:pt x="177" y="43"/>
                  </a:lnTo>
                  <a:lnTo>
                    <a:pt x="166" y="29"/>
                  </a:lnTo>
                  <a:lnTo>
                    <a:pt x="152" y="17"/>
                  </a:lnTo>
                  <a:lnTo>
                    <a:pt x="135" y="9"/>
                  </a:lnTo>
                  <a:lnTo>
                    <a:pt x="115" y="3"/>
                  </a:lnTo>
                  <a:lnTo>
                    <a:pt x="97" y="0"/>
                  </a:lnTo>
                  <a:lnTo>
                    <a:pt x="97" y="0"/>
                  </a:lnTo>
                  <a:lnTo>
                    <a:pt x="77" y="3"/>
                  </a:lnTo>
                  <a:lnTo>
                    <a:pt x="57" y="9"/>
                  </a:lnTo>
                  <a:lnTo>
                    <a:pt x="43" y="17"/>
                  </a:lnTo>
                  <a:lnTo>
                    <a:pt x="29" y="29"/>
                  </a:lnTo>
                  <a:lnTo>
                    <a:pt x="17" y="43"/>
                  </a:lnTo>
                  <a:lnTo>
                    <a:pt x="9" y="60"/>
                  </a:lnTo>
                  <a:lnTo>
                    <a:pt x="3" y="78"/>
                  </a:lnTo>
                  <a:lnTo>
                    <a:pt x="0" y="98"/>
                  </a:lnTo>
                  <a:lnTo>
                    <a:pt x="0" y="98"/>
                  </a:lnTo>
                  <a:lnTo>
                    <a:pt x="3" y="118"/>
                  </a:lnTo>
                  <a:lnTo>
                    <a:pt x="9" y="135"/>
                  </a:lnTo>
                  <a:lnTo>
                    <a:pt x="17" y="152"/>
                  </a:lnTo>
                  <a:lnTo>
                    <a:pt x="29" y="166"/>
                  </a:lnTo>
                  <a:lnTo>
                    <a:pt x="43" y="178"/>
                  </a:lnTo>
                  <a:lnTo>
                    <a:pt x="57" y="186"/>
                  </a:lnTo>
                  <a:lnTo>
                    <a:pt x="77" y="192"/>
                  </a:lnTo>
                  <a:lnTo>
                    <a:pt x="97" y="195"/>
                  </a:lnTo>
                  <a:lnTo>
                    <a:pt x="97" y="195"/>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4398963" y="2795588"/>
              <a:ext cx="603250" cy="1263650"/>
            </a:xfrm>
            <a:custGeom>
              <a:avLst/>
              <a:gdLst>
                <a:gd name="T0" fmla="*/ 309 w 380"/>
                <a:gd name="T1" fmla="*/ 0 h 796"/>
                <a:gd name="T2" fmla="*/ 240 w 380"/>
                <a:gd name="T3" fmla="*/ 0 h 796"/>
                <a:gd name="T4" fmla="*/ 140 w 380"/>
                <a:gd name="T5" fmla="*/ 0 h 796"/>
                <a:gd name="T6" fmla="*/ 74 w 380"/>
                <a:gd name="T7" fmla="*/ 0 h 796"/>
                <a:gd name="T8" fmla="*/ 51 w 380"/>
                <a:gd name="T9" fmla="*/ 0 h 796"/>
                <a:gd name="T10" fmla="*/ 31 w 380"/>
                <a:gd name="T11" fmla="*/ 3 h 796"/>
                <a:gd name="T12" fmla="*/ 14 w 380"/>
                <a:gd name="T13" fmla="*/ 14 h 796"/>
                <a:gd name="T14" fmla="*/ 5 w 380"/>
                <a:gd name="T15" fmla="*/ 31 h 796"/>
                <a:gd name="T16" fmla="*/ 0 w 380"/>
                <a:gd name="T17" fmla="*/ 49 h 796"/>
                <a:gd name="T18" fmla="*/ 0 w 380"/>
                <a:gd name="T19" fmla="*/ 109 h 796"/>
                <a:gd name="T20" fmla="*/ 0 w 380"/>
                <a:gd name="T21" fmla="*/ 200 h 796"/>
                <a:gd name="T22" fmla="*/ 0 w 380"/>
                <a:gd name="T23" fmla="*/ 320 h 796"/>
                <a:gd name="T24" fmla="*/ 2 w 380"/>
                <a:gd name="T25" fmla="*/ 335 h 796"/>
                <a:gd name="T26" fmla="*/ 23 w 380"/>
                <a:gd name="T27" fmla="*/ 358 h 796"/>
                <a:gd name="T28" fmla="*/ 37 w 380"/>
                <a:gd name="T29" fmla="*/ 361 h 796"/>
                <a:gd name="T30" fmla="*/ 63 w 380"/>
                <a:gd name="T31" fmla="*/ 349 h 796"/>
                <a:gd name="T32" fmla="*/ 74 w 380"/>
                <a:gd name="T33" fmla="*/ 320 h 796"/>
                <a:gd name="T34" fmla="*/ 74 w 380"/>
                <a:gd name="T35" fmla="*/ 200 h 796"/>
                <a:gd name="T36" fmla="*/ 85 w 380"/>
                <a:gd name="T37" fmla="*/ 160 h 796"/>
                <a:gd name="T38" fmla="*/ 85 w 380"/>
                <a:gd name="T39" fmla="*/ 464 h 796"/>
                <a:gd name="T40" fmla="*/ 85 w 380"/>
                <a:gd name="T41" fmla="*/ 535 h 796"/>
                <a:gd name="T42" fmla="*/ 85 w 380"/>
                <a:gd name="T43" fmla="*/ 753 h 796"/>
                <a:gd name="T44" fmla="*/ 88 w 380"/>
                <a:gd name="T45" fmla="*/ 770 h 796"/>
                <a:gd name="T46" fmla="*/ 111 w 380"/>
                <a:gd name="T47" fmla="*/ 793 h 796"/>
                <a:gd name="T48" fmla="*/ 128 w 380"/>
                <a:gd name="T49" fmla="*/ 796 h 796"/>
                <a:gd name="T50" fmla="*/ 140 w 380"/>
                <a:gd name="T51" fmla="*/ 796 h 796"/>
                <a:gd name="T52" fmla="*/ 157 w 380"/>
                <a:gd name="T53" fmla="*/ 793 h 796"/>
                <a:gd name="T54" fmla="*/ 180 w 380"/>
                <a:gd name="T55" fmla="*/ 770 h 796"/>
                <a:gd name="T56" fmla="*/ 183 w 380"/>
                <a:gd name="T57" fmla="*/ 753 h 796"/>
                <a:gd name="T58" fmla="*/ 183 w 380"/>
                <a:gd name="T59" fmla="*/ 506 h 796"/>
                <a:gd name="T60" fmla="*/ 191 w 380"/>
                <a:gd name="T61" fmla="*/ 464 h 796"/>
                <a:gd name="T62" fmla="*/ 197 w 380"/>
                <a:gd name="T63" fmla="*/ 506 h 796"/>
                <a:gd name="T64" fmla="*/ 197 w 380"/>
                <a:gd name="T65" fmla="*/ 753 h 796"/>
                <a:gd name="T66" fmla="*/ 197 w 380"/>
                <a:gd name="T67" fmla="*/ 761 h 796"/>
                <a:gd name="T68" fmla="*/ 211 w 380"/>
                <a:gd name="T69" fmla="*/ 781 h 796"/>
                <a:gd name="T70" fmla="*/ 231 w 380"/>
                <a:gd name="T71" fmla="*/ 796 h 796"/>
                <a:gd name="T72" fmla="*/ 254 w 380"/>
                <a:gd name="T73" fmla="*/ 796 h 796"/>
                <a:gd name="T74" fmla="*/ 263 w 380"/>
                <a:gd name="T75" fmla="*/ 796 h 796"/>
                <a:gd name="T76" fmla="*/ 283 w 380"/>
                <a:gd name="T77" fmla="*/ 781 h 796"/>
                <a:gd name="T78" fmla="*/ 294 w 380"/>
                <a:gd name="T79" fmla="*/ 761 h 796"/>
                <a:gd name="T80" fmla="*/ 297 w 380"/>
                <a:gd name="T81" fmla="*/ 535 h 796"/>
                <a:gd name="T82" fmla="*/ 297 w 380"/>
                <a:gd name="T83" fmla="*/ 464 h 796"/>
                <a:gd name="T84" fmla="*/ 297 w 380"/>
                <a:gd name="T85" fmla="*/ 160 h 796"/>
                <a:gd name="T86" fmla="*/ 309 w 380"/>
                <a:gd name="T87" fmla="*/ 200 h 796"/>
                <a:gd name="T88" fmla="*/ 309 w 380"/>
                <a:gd name="T89" fmla="*/ 320 h 796"/>
                <a:gd name="T90" fmla="*/ 312 w 380"/>
                <a:gd name="T91" fmla="*/ 335 h 796"/>
                <a:gd name="T92" fmla="*/ 329 w 380"/>
                <a:gd name="T93" fmla="*/ 358 h 796"/>
                <a:gd name="T94" fmla="*/ 343 w 380"/>
                <a:gd name="T95" fmla="*/ 361 h 796"/>
                <a:gd name="T96" fmla="*/ 369 w 380"/>
                <a:gd name="T97" fmla="*/ 349 h 796"/>
                <a:gd name="T98" fmla="*/ 380 w 380"/>
                <a:gd name="T99" fmla="*/ 320 h 796"/>
                <a:gd name="T100" fmla="*/ 380 w 380"/>
                <a:gd name="T101" fmla="*/ 200 h 796"/>
                <a:gd name="T102" fmla="*/ 380 w 380"/>
                <a:gd name="T103" fmla="*/ 109 h 796"/>
                <a:gd name="T104" fmla="*/ 380 w 380"/>
                <a:gd name="T105" fmla="*/ 49 h 796"/>
                <a:gd name="T106" fmla="*/ 377 w 380"/>
                <a:gd name="T107" fmla="*/ 40 h 796"/>
                <a:gd name="T108" fmla="*/ 372 w 380"/>
                <a:gd name="T109" fmla="*/ 23 h 796"/>
                <a:gd name="T110" fmla="*/ 357 w 380"/>
                <a:gd name="T111" fmla="*/ 9 h 796"/>
                <a:gd name="T112" fmla="*/ 340 w 380"/>
                <a:gd name="T113" fmla="*/ 0 h 796"/>
                <a:gd name="T114" fmla="*/ 332 w 380"/>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0" h="796">
                  <a:moveTo>
                    <a:pt x="332" y="0"/>
                  </a:moveTo>
                  <a:lnTo>
                    <a:pt x="309" y="0"/>
                  </a:lnTo>
                  <a:lnTo>
                    <a:pt x="297" y="0"/>
                  </a:lnTo>
                  <a:lnTo>
                    <a:pt x="240" y="0"/>
                  </a:lnTo>
                  <a:lnTo>
                    <a:pt x="191" y="0"/>
                  </a:lnTo>
                  <a:lnTo>
                    <a:pt x="140" y="0"/>
                  </a:lnTo>
                  <a:lnTo>
                    <a:pt x="85" y="0"/>
                  </a:lnTo>
                  <a:lnTo>
                    <a:pt x="74" y="0"/>
                  </a:lnTo>
                  <a:lnTo>
                    <a:pt x="51" y="0"/>
                  </a:lnTo>
                  <a:lnTo>
                    <a:pt x="51" y="0"/>
                  </a:lnTo>
                  <a:lnTo>
                    <a:pt x="40" y="0"/>
                  </a:lnTo>
                  <a:lnTo>
                    <a:pt x="31" y="3"/>
                  </a:lnTo>
                  <a:lnTo>
                    <a:pt x="23" y="9"/>
                  </a:lnTo>
                  <a:lnTo>
                    <a:pt x="14" y="14"/>
                  </a:lnTo>
                  <a:lnTo>
                    <a:pt x="8" y="23"/>
                  </a:lnTo>
                  <a:lnTo>
                    <a:pt x="5" y="31"/>
                  </a:lnTo>
                  <a:lnTo>
                    <a:pt x="2" y="40"/>
                  </a:lnTo>
                  <a:lnTo>
                    <a:pt x="0" y="49"/>
                  </a:lnTo>
                  <a:lnTo>
                    <a:pt x="0" y="89"/>
                  </a:lnTo>
                  <a:lnTo>
                    <a:pt x="0" y="109"/>
                  </a:lnTo>
                  <a:lnTo>
                    <a:pt x="0" y="112"/>
                  </a:lnTo>
                  <a:lnTo>
                    <a:pt x="0" y="200"/>
                  </a:lnTo>
                  <a:lnTo>
                    <a:pt x="0" y="212"/>
                  </a:lnTo>
                  <a:lnTo>
                    <a:pt x="0" y="320"/>
                  </a:lnTo>
                  <a:lnTo>
                    <a:pt x="0" y="320"/>
                  </a:lnTo>
                  <a:lnTo>
                    <a:pt x="2" y="335"/>
                  </a:lnTo>
                  <a:lnTo>
                    <a:pt x="11" y="349"/>
                  </a:lnTo>
                  <a:lnTo>
                    <a:pt x="23" y="358"/>
                  </a:lnTo>
                  <a:lnTo>
                    <a:pt x="37" y="361"/>
                  </a:lnTo>
                  <a:lnTo>
                    <a:pt x="37" y="361"/>
                  </a:lnTo>
                  <a:lnTo>
                    <a:pt x="51" y="358"/>
                  </a:lnTo>
                  <a:lnTo>
                    <a:pt x="63" y="349"/>
                  </a:lnTo>
                  <a:lnTo>
                    <a:pt x="71" y="335"/>
                  </a:lnTo>
                  <a:lnTo>
                    <a:pt x="74" y="320"/>
                  </a:lnTo>
                  <a:lnTo>
                    <a:pt x="74" y="212"/>
                  </a:lnTo>
                  <a:lnTo>
                    <a:pt x="74" y="200"/>
                  </a:lnTo>
                  <a:lnTo>
                    <a:pt x="74" y="160"/>
                  </a:lnTo>
                  <a:lnTo>
                    <a:pt x="85" y="160"/>
                  </a:lnTo>
                  <a:lnTo>
                    <a:pt x="85" y="426"/>
                  </a:lnTo>
                  <a:lnTo>
                    <a:pt x="85" y="464"/>
                  </a:lnTo>
                  <a:lnTo>
                    <a:pt x="85" y="506"/>
                  </a:lnTo>
                  <a:lnTo>
                    <a:pt x="85" y="535"/>
                  </a:lnTo>
                  <a:lnTo>
                    <a:pt x="85" y="753"/>
                  </a:lnTo>
                  <a:lnTo>
                    <a:pt x="85" y="753"/>
                  </a:lnTo>
                  <a:lnTo>
                    <a:pt x="85" y="761"/>
                  </a:lnTo>
                  <a:lnTo>
                    <a:pt x="88" y="770"/>
                  </a:lnTo>
                  <a:lnTo>
                    <a:pt x="97" y="781"/>
                  </a:lnTo>
                  <a:lnTo>
                    <a:pt x="111" y="793"/>
                  </a:lnTo>
                  <a:lnTo>
                    <a:pt x="120" y="796"/>
                  </a:lnTo>
                  <a:lnTo>
                    <a:pt x="128" y="796"/>
                  </a:lnTo>
                  <a:lnTo>
                    <a:pt x="140" y="796"/>
                  </a:lnTo>
                  <a:lnTo>
                    <a:pt x="140" y="796"/>
                  </a:lnTo>
                  <a:lnTo>
                    <a:pt x="148" y="796"/>
                  </a:lnTo>
                  <a:lnTo>
                    <a:pt x="157" y="793"/>
                  </a:lnTo>
                  <a:lnTo>
                    <a:pt x="171" y="781"/>
                  </a:lnTo>
                  <a:lnTo>
                    <a:pt x="180" y="770"/>
                  </a:lnTo>
                  <a:lnTo>
                    <a:pt x="183" y="761"/>
                  </a:lnTo>
                  <a:lnTo>
                    <a:pt x="183" y="753"/>
                  </a:lnTo>
                  <a:lnTo>
                    <a:pt x="183" y="535"/>
                  </a:lnTo>
                  <a:lnTo>
                    <a:pt x="183" y="506"/>
                  </a:lnTo>
                  <a:lnTo>
                    <a:pt x="183" y="464"/>
                  </a:lnTo>
                  <a:lnTo>
                    <a:pt x="191" y="464"/>
                  </a:lnTo>
                  <a:lnTo>
                    <a:pt x="197" y="464"/>
                  </a:lnTo>
                  <a:lnTo>
                    <a:pt x="197" y="506"/>
                  </a:lnTo>
                  <a:lnTo>
                    <a:pt x="197" y="535"/>
                  </a:lnTo>
                  <a:lnTo>
                    <a:pt x="197" y="753"/>
                  </a:lnTo>
                  <a:lnTo>
                    <a:pt x="197" y="753"/>
                  </a:lnTo>
                  <a:lnTo>
                    <a:pt x="197" y="761"/>
                  </a:lnTo>
                  <a:lnTo>
                    <a:pt x="200" y="770"/>
                  </a:lnTo>
                  <a:lnTo>
                    <a:pt x="211" y="781"/>
                  </a:lnTo>
                  <a:lnTo>
                    <a:pt x="223" y="793"/>
                  </a:lnTo>
                  <a:lnTo>
                    <a:pt x="231" y="796"/>
                  </a:lnTo>
                  <a:lnTo>
                    <a:pt x="240" y="796"/>
                  </a:lnTo>
                  <a:lnTo>
                    <a:pt x="254" y="796"/>
                  </a:lnTo>
                  <a:lnTo>
                    <a:pt x="254" y="796"/>
                  </a:lnTo>
                  <a:lnTo>
                    <a:pt x="263" y="796"/>
                  </a:lnTo>
                  <a:lnTo>
                    <a:pt x="269" y="793"/>
                  </a:lnTo>
                  <a:lnTo>
                    <a:pt x="283" y="781"/>
                  </a:lnTo>
                  <a:lnTo>
                    <a:pt x="292" y="770"/>
                  </a:lnTo>
                  <a:lnTo>
                    <a:pt x="294" y="761"/>
                  </a:lnTo>
                  <a:lnTo>
                    <a:pt x="297" y="753"/>
                  </a:lnTo>
                  <a:lnTo>
                    <a:pt x="297" y="535"/>
                  </a:lnTo>
                  <a:lnTo>
                    <a:pt x="297" y="506"/>
                  </a:lnTo>
                  <a:lnTo>
                    <a:pt x="297" y="464"/>
                  </a:lnTo>
                  <a:lnTo>
                    <a:pt x="297" y="426"/>
                  </a:lnTo>
                  <a:lnTo>
                    <a:pt x="297" y="160"/>
                  </a:lnTo>
                  <a:lnTo>
                    <a:pt x="309" y="160"/>
                  </a:lnTo>
                  <a:lnTo>
                    <a:pt x="309" y="200"/>
                  </a:lnTo>
                  <a:lnTo>
                    <a:pt x="309" y="212"/>
                  </a:lnTo>
                  <a:lnTo>
                    <a:pt x="309" y="320"/>
                  </a:lnTo>
                  <a:lnTo>
                    <a:pt x="309" y="320"/>
                  </a:lnTo>
                  <a:lnTo>
                    <a:pt x="312" y="335"/>
                  </a:lnTo>
                  <a:lnTo>
                    <a:pt x="317" y="349"/>
                  </a:lnTo>
                  <a:lnTo>
                    <a:pt x="329" y="358"/>
                  </a:lnTo>
                  <a:lnTo>
                    <a:pt x="343" y="361"/>
                  </a:lnTo>
                  <a:lnTo>
                    <a:pt x="343" y="361"/>
                  </a:lnTo>
                  <a:lnTo>
                    <a:pt x="357" y="358"/>
                  </a:lnTo>
                  <a:lnTo>
                    <a:pt x="369" y="349"/>
                  </a:lnTo>
                  <a:lnTo>
                    <a:pt x="377" y="335"/>
                  </a:lnTo>
                  <a:lnTo>
                    <a:pt x="380" y="320"/>
                  </a:lnTo>
                  <a:lnTo>
                    <a:pt x="380" y="212"/>
                  </a:lnTo>
                  <a:lnTo>
                    <a:pt x="380" y="200"/>
                  </a:lnTo>
                  <a:lnTo>
                    <a:pt x="380" y="112"/>
                  </a:lnTo>
                  <a:lnTo>
                    <a:pt x="380" y="109"/>
                  </a:lnTo>
                  <a:lnTo>
                    <a:pt x="380" y="89"/>
                  </a:lnTo>
                  <a:lnTo>
                    <a:pt x="380" y="49"/>
                  </a:lnTo>
                  <a:lnTo>
                    <a:pt x="380" y="49"/>
                  </a:lnTo>
                  <a:lnTo>
                    <a:pt x="377" y="40"/>
                  </a:lnTo>
                  <a:lnTo>
                    <a:pt x="375" y="31"/>
                  </a:lnTo>
                  <a:lnTo>
                    <a:pt x="372" y="23"/>
                  </a:lnTo>
                  <a:lnTo>
                    <a:pt x="366" y="14"/>
                  </a:lnTo>
                  <a:lnTo>
                    <a:pt x="357" y="9"/>
                  </a:lnTo>
                  <a:lnTo>
                    <a:pt x="349" y="3"/>
                  </a:lnTo>
                  <a:lnTo>
                    <a:pt x="340" y="0"/>
                  </a:lnTo>
                  <a:lnTo>
                    <a:pt x="332" y="0"/>
                  </a:lnTo>
                  <a:lnTo>
                    <a:pt x="332" y="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a:off x="9451976" y="2459038"/>
            <a:ext cx="604838" cy="1600200"/>
            <a:chOff x="7927976" y="2459038"/>
            <a:chExt cx="604838" cy="1600200"/>
          </a:xfrm>
        </p:grpSpPr>
        <p:sp>
          <p:nvSpPr>
            <p:cNvPr id="24" name="Freeform 23"/>
            <p:cNvSpPr>
              <a:spLocks/>
            </p:cNvSpPr>
            <p:nvPr/>
          </p:nvSpPr>
          <p:spPr bwMode="auto">
            <a:xfrm>
              <a:off x="8078788" y="2459038"/>
              <a:ext cx="304800" cy="309562"/>
            </a:xfrm>
            <a:custGeom>
              <a:avLst/>
              <a:gdLst>
                <a:gd name="T0" fmla="*/ 94 w 192"/>
                <a:gd name="T1" fmla="*/ 195 h 195"/>
                <a:gd name="T2" fmla="*/ 94 w 192"/>
                <a:gd name="T3" fmla="*/ 195 h 195"/>
                <a:gd name="T4" fmla="*/ 114 w 192"/>
                <a:gd name="T5" fmla="*/ 192 h 195"/>
                <a:gd name="T6" fmla="*/ 134 w 192"/>
                <a:gd name="T7" fmla="*/ 186 h 195"/>
                <a:gd name="T8" fmla="*/ 149 w 192"/>
                <a:gd name="T9" fmla="*/ 178 h 195"/>
                <a:gd name="T10" fmla="*/ 163 w 192"/>
                <a:gd name="T11" fmla="*/ 166 h 195"/>
                <a:gd name="T12" fmla="*/ 174 w 192"/>
                <a:gd name="T13" fmla="*/ 152 h 195"/>
                <a:gd name="T14" fmla="*/ 186 w 192"/>
                <a:gd name="T15" fmla="*/ 135 h 195"/>
                <a:gd name="T16" fmla="*/ 189 w 192"/>
                <a:gd name="T17" fmla="*/ 118 h 195"/>
                <a:gd name="T18" fmla="*/ 192 w 192"/>
                <a:gd name="T19" fmla="*/ 98 h 195"/>
                <a:gd name="T20" fmla="*/ 192 w 192"/>
                <a:gd name="T21" fmla="*/ 98 h 195"/>
                <a:gd name="T22" fmla="*/ 189 w 192"/>
                <a:gd name="T23" fmla="*/ 78 h 195"/>
                <a:gd name="T24" fmla="*/ 186 w 192"/>
                <a:gd name="T25" fmla="*/ 60 h 195"/>
                <a:gd name="T26" fmla="*/ 174 w 192"/>
                <a:gd name="T27" fmla="*/ 43 h 195"/>
                <a:gd name="T28" fmla="*/ 163 w 192"/>
                <a:gd name="T29" fmla="*/ 29 h 195"/>
                <a:gd name="T30" fmla="*/ 149 w 192"/>
                <a:gd name="T31" fmla="*/ 17 h 195"/>
                <a:gd name="T32" fmla="*/ 134 w 192"/>
                <a:gd name="T33" fmla="*/ 9 h 195"/>
                <a:gd name="T34" fmla="*/ 114 w 192"/>
                <a:gd name="T35" fmla="*/ 3 h 195"/>
                <a:gd name="T36" fmla="*/ 94 w 192"/>
                <a:gd name="T37" fmla="*/ 0 h 195"/>
                <a:gd name="T38" fmla="*/ 94 w 192"/>
                <a:gd name="T39" fmla="*/ 0 h 195"/>
                <a:gd name="T40" fmla="*/ 77 w 192"/>
                <a:gd name="T41" fmla="*/ 3 h 195"/>
                <a:gd name="T42" fmla="*/ 57 w 192"/>
                <a:gd name="T43" fmla="*/ 9 h 195"/>
                <a:gd name="T44" fmla="*/ 40 w 192"/>
                <a:gd name="T45" fmla="*/ 17 h 195"/>
                <a:gd name="T46" fmla="*/ 26 w 192"/>
                <a:gd name="T47" fmla="*/ 29 h 195"/>
                <a:gd name="T48" fmla="*/ 14 w 192"/>
                <a:gd name="T49" fmla="*/ 43 h 195"/>
                <a:gd name="T50" fmla="*/ 6 w 192"/>
                <a:gd name="T51" fmla="*/ 60 h 195"/>
                <a:gd name="T52" fmla="*/ 0 w 192"/>
                <a:gd name="T53" fmla="*/ 78 h 195"/>
                <a:gd name="T54" fmla="*/ 0 w 192"/>
                <a:gd name="T55" fmla="*/ 98 h 195"/>
                <a:gd name="T56" fmla="*/ 0 w 192"/>
                <a:gd name="T57" fmla="*/ 98 h 195"/>
                <a:gd name="T58" fmla="*/ 0 w 192"/>
                <a:gd name="T59" fmla="*/ 118 h 195"/>
                <a:gd name="T60" fmla="*/ 6 w 192"/>
                <a:gd name="T61" fmla="*/ 135 h 195"/>
                <a:gd name="T62" fmla="*/ 14 w 192"/>
                <a:gd name="T63" fmla="*/ 152 h 195"/>
                <a:gd name="T64" fmla="*/ 26 w 192"/>
                <a:gd name="T65" fmla="*/ 166 h 195"/>
                <a:gd name="T66" fmla="*/ 40 w 192"/>
                <a:gd name="T67" fmla="*/ 178 h 195"/>
                <a:gd name="T68" fmla="*/ 57 w 192"/>
                <a:gd name="T69" fmla="*/ 186 h 195"/>
                <a:gd name="T70" fmla="*/ 77 w 192"/>
                <a:gd name="T71" fmla="*/ 192 h 195"/>
                <a:gd name="T72" fmla="*/ 94 w 192"/>
                <a:gd name="T73" fmla="*/ 195 h 195"/>
                <a:gd name="T74" fmla="*/ 94 w 192"/>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95">
                  <a:moveTo>
                    <a:pt x="94" y="195"/>
                  </a:moveTo>
                  <a:lnTo>
                    <a:pt x="94" y="195"/>
                  </a:lnTo>
                  <a:lnTo>
                    <a:pt x="114" y="192"/>
                  </a:lnTo>
                  <a:lnTo>
                    <a:pt x="134" y="186"/>
                  </a:lnTo>
                  <a:lnTo>
                    <a:pt x="149" y="178"/>
                  </a:lnTo>
                  <a:lnTo>
                    <a:pt x="163" y="166"/>
                  </a:lnTo>
                  <a:lnTo>
                    <a:pt x="174" y="152"/>
                  </a:lnTo>
                  <a:lnTo>
                    <a:pt x="186" y="135"/>
                  </a:lnTo>
                  <a:lnTo>
                    <a:pt x="189" y="118"/>
                  </a:lnTo>
                  <a:lnTo>
                    <a:pt x="192" y="98"/>
                  </a:lnTo>
                  <a:lnTo>
                    <a:pt x="192" y="98"/>
                  </a:lnTo>
                  <a:lnTo>
                    <a:pt x="189" y="78"/>
                  </a:lnTo>
                  <a:lnTo>
                    <a:pt x="186" y="60"/>
                  </a:lnTo>
                  <a:lnTo>
                    <a:pt x="174" y="43"/>
                  </a:lnTo>
                  <a:lnTo>
                    <a:pt x="163" y="29"/>
                  </a:lnTo>
                  <a:lnTo>
                    <a:pt x="149" y="17"/>
                  </a:lnTo>
                  <a:lnTo>
                    <a:pt x="134" y="9"/>
                  </a:lnTo>
                  <a:lnTo>
                    <a:pt x="114" y="3"/>
                  </a:lnTo>
                  <a:lnTo>
                    <a:pt x="94" y="0"/>
                  </a:lnTo>
                  <a:lnTo>
                    <a:pt x="94" y="0"/>
                  </a:lnTo>
                  <a:lnTo>
                    <a:pt x="77" y="3"/>
                  </a:lnTo>
                  <a:lnTo>
                    <a:pt x="57" y="9"/>
                  </a:lnTo>
                  <a:lnTo>
                    <a:pt x="40" y="17"/>
                  </a:lnTo>
                  <a:lnTo>
                    <a:pt x="26" y="29"/>
                  </a:lnTo>
                  <a:lnTo>
                    <a:pt x="14" y="43"/>
                  </a:lnTo>
                  <a:lnTo>
                    <a:pt x="6" y="60"/>
                  </a:lnTo>
                  <a:lnTo>
                    <a:pt x="0" y="78"/>
                  </a:lnTo>
                  <a:lnTo>
                    <a:pt x="0" y="98"/>
                  </a:lnTo>
                  <a:lnTo>
                    <a:pt x="0" y="98"/>
                  </a:lnTo>
                  <a:lnTo>
                    <a:pt x="0" y="118"/>
                  </a:lnTo>
                  <a:lnTo>
                    <a:pt x="6" y="135"/>
                  </a:lnTo>
                  <a:lnTo>
                    <a:pt x="14" y="152"/>
                  </a:lnTo>
                  <a:lnTo>
                    <a:pt x="26" y="166"/>
                  </a:lnTo>
                  <a:lnTo>
                    <a:pt x="40" y="178"/>
                  </a:lnTo>
                  <a:lnTo>
                    <a:pt x="57" y="186"/>
                  </a:lnTo>
                  <a:lnTo>
                    <a:pt x="77" y="192"/>
                  </a:lnTo>
                  <a:lnTo>
                    <a:pt x="94" y="195"/>
                  </a:lnTo>
                  <a:lnTo>
                    <a:pt x="94" y="195"/>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7927976" y="2795588"/>
              <a:ext cx="604838" cy="1263650"/>
            </a:xfrm>
            <a:custGeom>
              <a:avLst/>
              <a:gdLst>
                <a:gd name="T0" fmla="*/ 307 w 381"/>
                <a:gd name="T1" fmla="*/ 0 h 796"/>
                <a:gd name="T2" fmla="*/ 241 w 381"/>
                <a:gd name="T3" fmla="*/ 0 h 796"/>
                <a:gd name="T4" fmla="*/ 141 w 381"/>
                <a:gd name="T5" fmla="*/ 0 h 796"/>
                <a:gd name="T6" fmla="*/ 72 w 381"/>
                <a:gd name="T7" fmla="*/ 0 h 796"/>
                <a:gd name="T8" fmla="*/ 49 w 381"/>
                <a:gd name="T9" fmla="*/ 0 h 796"/>
                <a:gd name="T10" fmla="*/ 32 w 381"/>
                <a:gd name="T11" fmla="*/ 3 h 796"/>
                <a:gd name="T12" fmla="*/ 15 w 381"/>
                <a:gd name="T13" fmla="*/ 14 h 796"/>
                <a:gd name="T14" fmla="*/ 6 w 381"/>
                <a:gd name="T15" fmla="*/ 31 h 796"/>
                <a:gd name="T16" fmla="*/ 0 w 381"/>
                <a:gd name="T17" fmla="*/ 49 h 796"/>
                <a:gd name="T18" fmla="*/ 0 w 381"/>
                <a:gd name="T19" fmla="*/ 109 h 796"/>
                <a:gd name="T20" fmla="*/ 0 w 381"/>
                <a:gd name="T21" fmla="*/ 200 h 796"/>
                <a:gd name="T22" fmla="*/ 0 w 381"/>
                <a:gd name="T23" fmla="*/ 320 h 796"/>
                <a:gd name="T24" fmla="*/ 3 w 381"/>
                <a:gd name="T25" fmla="*/ 335 h 796"/>
                <a:gd name="T26" fmla="*/ 23 w 381"/>
                <a:gd name="T27" fmla="*/ 358 h 796"/>
                <a:gd name="T28" fmla="*/ 38 w 381"/>
                <a:gd name="T29" fmla="*/ 361 h 796"/>
                <a:gd name="T30" fmla="*/ 63 w 381"/>
                <a:gd name="T31" fmla="*/ 349 h 796"/>
                <a:gd name="T32" fmla="*/ 72 w 381"/>
                <a:gd name="T33" fmla="*/ 320 h 796"/>
                <a:gd name="T34" fmla="*/ 72 w 381"/>
                <a:gd name="T35" fmla="*/ 200 h 796"/>
                <a:gd name="T36" fmla="*/ 83 w 381"/>
                <a:gd name="T37" fmla="*/ 160 h 796"/>
                <a:gd name="T38" fmla="*/ 83 w 381"/>
                <a:gd name="T39" fmla="*/ 464 h 796"/>
                <a:gd name="T40" fmla="*/ 83 w 381"/>
                <a:gd name="T41" fmla="*/ 535 h 796"/>
                <a:gd name="T42" fmla="*/ 83 w 381"/>
                <a:gd name="T43" fmla="*/ 753 h 796"/>
                <a:gd name="T44" fmla="*/ 89 w 381"/>
                <a:gd name="T45" fmla="*/ 770 h 796"/>
                <a:gd name="T46" fmla="*/ 112 w 381"/>
                <a:gd name="T47" fmla="*/ 793 h 796"/>
                <a:gd name="T48" fmla="*/ 126 w 381"/>
                <a:gd name="T49" fmla="*/ 796 h 796"/>
                <a:gd name="T50" fmla="*/ 141 w 381"/>
                <a:gd name="T51" fmla="*/ 796 h 796"/>
                <a:gd name="T52" fmla="*/ 158 w 381"/>
                <a:gd name="T53" fmla="*/ 793 h 796"/>
                <a:gd name="T54" fmla="*/ 181 w 381"/>
                <a:gd name="T55" fmla="*/ 770 h 796"/>
                <a:gd name="T56" fmla="*/ 184 w 381"/>
                <a:gd name="T57" fmla="*/ 753 h 796"/>
                <a:gd name="T58" fmla="*/ 184 w 381"/>
                <a:gd name="T59" fmla="*/ 506 h 796"/>
                <a:gd name="T60" fmla="*/ 189 w 381"/>
                <a:gd name="T61" fmla="*/ 464 h 796"/>
                <a:gd name="T62" fmla="*/ 198 w 381"/>
                <a:gd name="T63" fmla="*/ 506 h 796"/>
                <a:gd name="T64" fmla="*/ 198 w 381"/>
                <a:gd name="T65" fmla="*/ 753 h 796"/>
                <a:gd name="T66" fmla="*/ 198 w 381"/>
                <a:gd name="T67" fmla="*/ 761 h 796"/>
                <a:gd name="T68" fmla="*/ 209 w 381"/>
                <a:gd name="T69" fmla="*/ 781 h 796"/>
                <a:gd name="T70" fmla="*/ 232 w 381"/>
                <a:gd name="T71" fmla="*/ 796 h 796"/>
                <a:gd name="T72" fmla="*/ 252 w 381"/>
                <a:gd name="T73" fmla="*/ 796 h 796"/>
                <a:gd name="T74" fmla="*/ 261 w 381"/>
                <a:gd name="T75" fmla="*/ 796 h 796"/>
                <a:gd name="T76" fmla="*/ 284 w 381"/>
                <a:gd name="T77" fmla="*/ 781 h 796"/>
                <a:gd name="T78" fmla="*/ 295 w 381"/>
                <a:gd name="T79" fmla="*/ 761 h 796"/>
                <a:gd name="T80" fmla="*/ 295 w 381"/>
                <a:gd name="T81" fmla="*/ 535 h 796"/>
                <a:gd name="T82" fmla="*/ 295 w 381"/>
                <a:gd name="T83" fmla="*/ 464 h 796"/>
                <a:gd name="T84" fmla="*/ 295 w 381"/>
                <a:gd name="T85" fmla="*/ 160 h 796"/>
                <a:gd name="T86" fmla="*/ 307 w 381"/>
                <a:gd name="T87" fmla="*/ 200 h 796"/>
                <a:gd name="T88" fmla="*/ 307 w 381"/>
                <a:gd name="T89" fmla="*/ 320 h 796"/>
                <a:gd name="T90" fmla="*/ 309 w 381"/>
                <a:gd name="T91" fmla="*/ 335 h 796"/>
                <a:gd name="T92" fmla="*/ 329 w 381"/>
                <a:gd name="T93" fmla="*/ 358 h 796"/>
                <a:gd name="T94" fmla="*/ 344 w 381"/>
                <a:gd name="T95" fmla="*/ 361 h 796"/>
                <a:gd name="T96" fmla="*/ 370 w 381"/>
                <a:gd name="T97" fmla="*/ 349 h 796"/>
                <a:gd name="T98" fmla="*/ 381 w 381"/>
                <a:gd name="T99" fmla="*/ 320 h 796"/>
                <a:gd name="T100" fmla="*/ 381 w 381"/>
                <a:gd name="T101" fmla="*/ 200 h 796"/>
                <a:gd name="T102" fmla="*/ 381 w 381"/>
                <a:gd name="T103" fmla="*/ 109 h 796"/>
                <a:gd name="T104" fmla="*/ 381 w 381"/>
                <a:gd name="T105" fmla="*/ 49 h 796"/>
                <a:gd name="T106" fmla="*/ 378 w 381"/>
                <a:gd name="T107" fmla="*/ 40 h 796"/>
                <a:gd name="T108" fmla="*/ 372 w 381"/>
                <a:gd name="T109" fmla="*/ 23 h 796"/>
                <a:gd name="T110" fmla="*/ 358 w 381"/>
                <a:gd name="T111" fmla="*/ 9 h 796"/>
                <a:gd name="T112" fmla="*/ 341 w 381"/>
                <a:gd name="T113" fmla="*/ 0 h 796"/>
                <a:gd name="T114" fmla="*/ 329 w 381"/>
                <a:gd name="T11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1" h="796">
                  <a:moveTo>
                    <a:pt x="329" y="0"/>
                  </a:moveTo>
                  <a:lnTo>
                    <a:pt x="307" y="0"/>
                  </a:lnTo>
                  <a:lnTo>
                    <a:pt x="295" y="0"/>
                  </a:lnTo>
                  <a:lnTo>
                    <a:pt x="241" y="0"/>
                  </a:lnTo>
                  <a:lnTo>
                    <a:pt x="189" y="0"/>
                  </a:lnTo>
                  <a:lnTo>
                    <a:pt x="141" y="0"/>
                  </a:lnTo>
                  <a:lnTo>
                    <a:pt x="83" y="0"/>
                  </a:lnTo>
                  <a:lnTo>
                    <a:pt x="72" y="0"/>
                  </a:lnTo>
                  <a:lnTo>
                    <a:pt x="49" y="0"/>
                  </a:lnTo>
                  <a:lnTo>
                    <a:pt x="49" y="0"/>
                  </a:lnTo>
                  <a:lnTo>
                    <a:pt x="40" y="0"/>
                  </a:lnTo>
                  <a:lnTo>
                    <a:pt x="32" y="3"/>
                  </a:lnTo>
                  <a:lnTo>
                    <a:pt x="23" y="9"/>
                  </a:lnTo>
                  <a:lnTo>
                    <a:pt x="15" y="14"/>
                  </a:lnTo>
                  <a:lnTo>
                    <a:pt x="9" y="23"/>
                  </a:lnTo>
                  <a:lnTo>
                    <a:pt x="6" y="31"/>
                  </a:lnTo>
                  <a:lnTo>
                    <a:pt x="0" y="40"/>
                  </a:lnTo>
                  <a:lnTo>
                    <a:pt x="0" y="49"/>
                  </a:lnTo>
                  <a:lnTo>
                    <a:pt x="0" y="89"/>
                  </a:lnTo>
                  <a:lnTo>
                    <a:pt x="0" y="109"/>
                  </a:lnTo>
                  <a:lnTo>
                    <a:pt x="0" y="112"/>
                  </a:lnTo>
                  <a:lnTo>
                    <a:pt x="0" y="200"/>
                  </a:lnTo>
                  <a:lnTo>
                    <a:pt x="0" y="212"/>
                  </a:lnTo>
                  <a:lnTo>
                    <a:pt x="0" y="320"/>
                  </a:lnTo>
                  <a:lnTo>
                    <a:pt x="0" y="320"/>
                  </a:lnTo>
                  <a:lnTo>
                    <a:pt x="3" y="335"/>
                  </a:lnTo>
                  <a:lnTo>
                    <a:pt x="12" y="349"/>
                  </a:lnTo>
                  <a:lnTo>
                    <a:pt x="23" y="358"/>
                  </a:lnTo>
                  <a:lnTo>
                    <a:pt x="38" y="361"/>
                  </a:lnTo>
                  <a:lnTo>
                    <a:pt x="38" y="361"/>
                  </a:lnTo>
                  <a:lnTo>
                    <a:pt x="52" y="358"/>
                  </a:lnTo>
                  <a:lnTo>
                    <a:pt x="63" y="349"/>
                  </a:lnTo>
                  <a:lnTo>
                    <a:pt x="69" y="335"/>
                  </a:lnTo>
                  <a:lnTo>
                    <a:pt x="72" y="320"/>
                  </a:lnTo>
                  <a:lnTo>
                    <a:pt x="72" y="212"/>
                  </a:lnTo>
                  <a:lnTo>
                    <a:pt x="72" y="200"/>
                  </a:lnTo>
                  <a:lnTo>
                    <a:pt x="72" y="160"/>
                  </a:lnTo>
                  <a:lnTo>
                    <a:pt x="83" y="160"/>
                  </a:lnTo>
                  <a:lnTo>
                    <a:pt x="83" y="426"/>
                  </a:lnTo>
                  <a:lnTo>
                    <a:pt x="83" y="464"/>
                  </a:lnTo>
                  <a:lnTo>
                    <a:pt x="83" y="506"/>
                  </a:lnTo>
                  <a:lnTo>
                    <a:pt x="83" y="535"/>
                  </a:lnTo>
                  <a:lnTo>
                    <a:pt x="83" y="753"/>
                  </a:lnTo>
                  <a:lnTo>
                    <a:pt x="83" y="753"/>
                  </a:lnTo>
                  <a:lnTo>
                    <a:pt x="86" y="761"/>
                  </a:lnTo>
                  <a:lnTo>
                    <a:pt x="89" y="770"/>
                  </a:lnTo>
                  <a:lnTo>
                    <a:pt x="98" y="781"/>
                  </a:lnTo>
                  <a:lnTo>
                    <a:pt x="112" y="793"/>
                  </a:lnTo>
                  <a:lnTo>
                    <a:pt x="118" y="796"/>
                  </a:lnTo>
                  <a:lnTo>
                    <a:pt x="126" y="796"/>
                  </a:lnTo>
                  <a:lnTo>
                    <a:pt x="141" y="796"/>
                  </a:lnTo>
                  <a:lnTo>
                    <a:pt x="141" y="796"/>
                  </a:lnTo>
                  <a:lnTo>
                    <a:pt x="149" y="796"/>
                  </a:lnTo>
                  <a:lnTo>
                    <a:pt x="158" y="793"/>
                  </a:lnTo>
                  <a:lnTo>
                    <a:pt x="169" y="781"/>
                  </a:lnTo>
                  <a:lnTo>
                    <a:pt x="181" y="770"/>
                  </a:lnTo>
                  <a:lnTo>
                    <a:pt x="184" y="761"/>
                  </a:lnTo>
                  <a:lnTo>
                    <a:pt x="184" y="753"/>
                  </a:lnTo>
                  <a:lnTo>
                    <a:pt x="184" y="535"/>
                  </a:lnTo>
                  <a:lnTo>
                    <a:pt x="184" y="506"/>
                  </a:lnTo>
                  <a:lnTo>
                    <a:pt x="184" y="464"/>
                  </a:lnTo>
                  <a:lnTo>
                    <a:pt x="189" y="464"/>
                  </a:lnTo>
                  <a:lnTo>
                    <a:pt x="198" y="464"/>
                  </a:lnTo>
                  <a:lnTo>
                    <a:pt x="198" y="506"/>
                  </a:lnTo>
                  <a:lnTo>
                    <a:pt x="198" y="535"/>
                  </a:lnTo>
                  <a:lnTo>
                    <a:pt x="198" y="753"/>
                  </a:lnTo>
                  <a:lnTo>
                    <a:pt x="198" y="753"/>
                  </a:lnTo>
                  <a:lnTo>
                    <a:pt x="198" y="761"/>
                  </a:lnTo>
                  <a:lnTo>
                    <a:pt x="201" y="770"/>
                  </a:lnTo>
                  <a:lnTo>
                    <a:pt x="209" y="781"/>
                  </a:lnTo>
                  <a:lnTo>
                    <a:pt x="224" y="793"/>
                  </a:lnTo>
                  <a:lnTo>
                    <a:pt x="232" y="796"/>
                  </a:lnTo>
                  <a:lnTo>
                    <a:pt x="241" y="796"/>
                  </a:lnTo>
                  <a:lnTo>
                    <a:pt x="252" y="796"/>
                  </a:lnTo>
                  <a:lnTo>
                    <a:pt x="252" y="796"/>
                  </a:lnTo>
                  <a:lnTo>
                    <a:pt x="261" y="796"/>
                  </a:lnTo>
                  <a:lnTo>
                    <a:pt x="269" y="793"/>
                  </a:lnTo>
                  <a:lnTo>
                    <a:pt x="284" y="781"/>
                  </a:lnTo>
                  <a:lnTo>
                    <a:pt x="292" y="770"/>
                  </a:lnTo>
                  <a:lnTo>
                    <a:pt x="295" y="761"/>
                  </a:lnTo>
                  <a:lnTo>
                    <a:pt x="295" y="753"/>
                  </a:lnTo>
                  <a:lnTo>
                    <a:pt x="295" y="535"/>
                  </a:lnTo>
                  <a:lnTo>
                    <a:pt x="295" y="506"/>
                  </a:lnTo>
                  <a:lnTo>
                    <a:pt x="295" y="464"/>
                  </a:lnTo>
                  <a:lnTo>
                    <a:pt x="295" y="426"/>
                  </a:lnTo>
                  <a:lnTo>
                    <a:pt x="295" y="160"/>
                  </a:lnTo>
                  <a:lnTo>
                    <a:pt x="307" y="160"/>
                  </a:lnTo>
                  <a:lnTo>
                    <a:pt x="307" y="200"/>
                  </a:lnTo>
                  <a:lnTo>
                    <a:pt x="307" y="212"/>
                  </a:lnTo>
                  <a:lnTo>
                    <a:pt x="307" y="320"/>
                  </a:lnTo>
                  <a:lnTo>
                    <a:pt x="307" y="320"/>
                  </a:lnTo>
                  <a:lnTo>
                    <a:pt x="309" y="335"/>
                  </a:lnTo>
                  <a:lnTo>
                    <a:pt x="318" y="349"/>
                  </a:lnTo>
                  <a:lnTo>
                    <a:pt x="329" y="358"/>
                  </a:lnTo>
                  <a:lnTo>
                    <a:pt x="344" y="361"/>
                  </a:lnTo>
                  <a:lnTo>
                    <a:pt x="344" y="361"/>
                  </a:lnTo>
                  <a:lnTo>
                    <a:pt x="358" y="358"/>
                  </a:lnTo>
                  <a:lnTo>
                    <a:pt x="370" y="349"/>
                  </a:lnTo>
                  <a:lnTo>
                    <a:pt x="378" y="335"/>
                  </a:lnTo>
                  <a:lnTo>
                    <a:pt x="381" y="320"/>
                  </a:lnTo>
                  <a:lnTo>
                    <a:pt x="381" y="212"/>
                  </a:lnTo>
                  <a:lnTo>
                    <a:pt x="381" y="200"/>
                  </a:lnTo>
                  <a:lnTo>
                    <a:pt x="381" y="112"/>
                  </a:lnTo>
                  <a:lnTo>
                    <a:pt x="381" y="109"/>
                  </a:lnTo>
                  <a:lnTo>
                    <a:pt x="381" y="89"/>
                  </a:lnTo>
                  <a:lnTo>
                    <a:pt x="381" y="49"/>
                  </a:lnTo>
                  <a:lnTo>
                    <a:pt x="381" y="49"/>
                  </a:lnTo>
                  <a:lnTo>
                    <a:pt x="378" y="40"/>
                  </a:lnTo>
                  <a:lnTo>
                    <a:pt x="375" y="31"/>
                  </a:lnTo>
                  <a:lnTo>
                    <a:pt x="372" y="23"/>
                  </a:lnTo>
                  <a:lnTo>
                    <a:pt x="364" y="14"/>
                  </a:lnTo>
                  <a:lnTo>
                    <a:pt x="358" y="9"/>
                  </a:lnTo>
                  <a:lnTo>
                    <a:pt x="350" y="3"/>
                  </a:lnTo>
                  <a:lnTo>
                    <a:pt x="341" y="0"/>
                  </a:lnTo>
                  <a:lnTo>
                    <a:pt x="329" y="0"/>
                  </a:lnTo>
                  <a:lnTo>
                    <a:pt x="329" y="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5"/>
          <p:cNvSpPr>
            <a:spLocks/>
          </p:cNvSpPr>
          <p:nvPr/>
        </p:nvSpPr>
        <p:spPr bwMode="auto">
          <a:xfrm>
            <a:off x="2619376" y="4994275"/>
            <a:ext cx="2108200" cy="912812"/>
          </a:xfrm>
          <a:custGeom>
            <a:avLst/>
            <a:gdLst>
              <a:gd name="T0" fmla="*/ 1279 w 1328"/>
              <a:gd name="T1" fmla="*/ 240 h 575"/>
              <a:gd name="T2" fmla="*/ 1279 w 1328"/>
              <a:gd name="T3" fmla="*/ 240 h 575"/>
              <a:gd name="T4" fmla="*/ 1271 w 1328"/>
              <a:gd name="T5" fmla="*/ 240 h 575"/>
              <a:gd name="T6" fmla="*/ 1262 w 1328"/>
              <a:gd name="T7" fmla="*/ 243 h 575"/>
              <a:gd name="T8" fmla="*/ 1245 w 1328"/>
              <a:gd name="T9" fmla="*/ 252 h 575"/>
              <a:gd name="T10" fmla="*/ 1236 w 1328"/>
              <a:gd name="T11" fmla="*/ 266 h 575"/>
              <a:gd name="T12" fmla="*/ 1231 w 1328"/>
              <a:gd name="T13" fmla="*/ 283 h 575"/>
              <a:gd name="T14" fmla="*/ 661 w 1328"/>
              <a:gd name="T15" fmla="*/ 283 h 575"/>
              <a:gd name="T16" fmla="*/ 498 w 1328"/>
              <a:gd name="T17" fmla="*/ 0 h 575"/>
              <a:gd name="T18" fmla="*/ 166 w 1328"/>
              <a:gd name="T19" fmla="*/ 0 h 575"/>
              <a:gd name="T20" fmla="*/ 0 w 1328"/>
              <a:gd name="T21" fmla="*/ 289 h 575"/>
              <a:gd name="T22" fmla="*/ 166 w 1328"/>
              <a:gd name="T23" fmla="*/ 575 h 575"/>
              <a:gd name="T24" fmla="*/ 498 w 1328"/>
              <a:gd name="T25" fmla="*/ 575 h 575"/>
              <a:gd name="T26" fmla="*/ 661 w 1328"/>
              <a:gd name="T27" fmla="*/ 295 h 575"/>
              <a:gd name="T28" fmla="*/ 1231 w 1328"/>
              <a:gd name="T29" fmla="*/ 295 h 575"/>
              <a:gd name="T30" fmla="*/ 1231 w 1328"/>
              <a:gd name="T31" fmla="*/ 295 h 575"/>
              <a:gd name="T32" fmla="*/ 1236 w 1328"/>
              <a:gd name="T33" fmla="*/ 312 h 575"/>
              <a:gd name="T34" fmla="*/ 1245 w 1328"/>
              <a:gd name="T35" fmla="*/ 326 h 575"/>
              <a:gd name="T36" fmla="*/ 1262 w 1328"/>
              <a:gd name="T37" fmla="*/ 335 h 575"/>
              <a:gd name="T38" fmla="*/ 1271 w 1328"/>
              <a:gd name="T39" fmla="*/ 338 h 575"/>
              <a:gd name="T40" fmla="*/ 1279 w 1328"/>
              <a:gd name="T41" fmla="*/ 338 h 575"/>
              <a:gd name="T42" fmla="*/ 1279 w 1328"/>
              <a:gd name="T43" fmla="*/ 338 h 575"/>
              <a:gd name="T44" fmla="*/ 1288 w 1328"/>
              <a:gd name="T45" fmla="*/ 338 h 575"/>
              <a:gd name="T46" fmla="*/ 1299 w 1328"/>
              <a:gd name="T47" fmla="*/ 335 h 575"/>
              <a:gd name="T48" fmla="*/ 1308 w 1328"/>
              <a:gd name="T49" fmla="*/ 329 h 575"/>
              <a:gd name="T50" fmla="*/ 1314 w 1328"/>
              <a:gd name="T51" fmla="*/ 323 h 575"/>
              <a:gd name="T52" fmla="*/ 1319 w 1328"/>
              <a:gd name="T53" fmla="*/ 318 h 575"/>
              <a:gd name="T54" fmla="*/ 1325 w 1328"/>
              <a:gd name="T55" fmla="*/ 309 h 575"/>
              <a:gd name="T56" fmla="*/ 1328 w 1328"/>
              <a:gd name="T57" fmla="*/ 298 h 575"/>
              <a:gd name="T58" fmla="*/ 1328 w 1328"/>
              <a:gd name="T59" fmla="*/ 289 h 575"/>
              <a:gd name="T60" fmla="*/ 1328 w 1328"/>
              <a:gd name="T61" fmla="*/ 289 h 575"/>
              <a:gd name="T62" fmla="*/ 1328 w 1328"/>
              <a:gd name="T63" fmla="*/ 278 h 575"/>
              <a:gd name="T64" fmla="*/ 1325 w 1328"/>
              <a:gd name="T65" fmla="*/ 269 h 575"/>
              <a:gd name="T66" fmla="*/ 1319 w 1328"/>
              <a:gd name="T67" fmla="*/ 260 h 575"/>
              <a:gd name="T68" fmla="*/ 1314 w 1328"/>
              <a:gd name="T69" fmla="*/ 255 h 575"/>
              <a:gd name="T70" fmla="*/ 1308 w 1328"/>
              <a:gd name="T71" fmla="*/ 249 h 575"/>
              <a:gd name="T72" fmla="*/ 1299 w 1328"/>
              <a:gd name="T73" fmla="*/ 243 h 575"/>
              <a:gd name="T74" fmla="*/ 1288 w 1328"/>
              <a:gd name="T75" fmla="*/ 240 h 575"/>
              <a:gd name="T76" fmla="*/ 1279 w 1328"/>
              <a:gd name="T77" fmla="*/ 240 h 575"/>
              <a:gd name="T78" fmla="*/ 1279 w 1328"/>
              <a:gd name="T79" fmla="*/ 24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8" h="575">
                <a:moveTo>
                  <a:pt x="1279" y="240"/>
                </a:moveTo>
                <a:lnTo>
                  <a:pt x="1279" y="240"/>
                </a:lnTo>
                <a:lnTo>
                  <a:pt x="1271" y="240"/>
                </a:lnTo>
                <a:lnTo>
                  <a:pt x="1262" y="243"/>
                </a:lnTo>
                <a:lnTo>
                  <a:pt x="1245" y="252"/>
                </a:lnTo>
                <a:lnTo>
                  <a:pt x="1236" y="266"/>
                </a:lnTo>
                <a:lnTo>
                  <a:pt x="1231" y="283"/>
                </a:lnTo>
                <a:lnTo>
                  <a:pt x="661" y="283"/>
                </a:lnTo>
                <a:lnTo>
                  <a:pt x="498" y="0"/>
                </a:lnTo>
                <a:lnTo>
                  <a:pt x="166" y="0"/>
                </a:lnTo>
                <a:lnTo>
                  <a:pt x="0" y="289"/>
                </a:lnTo>
                <a:lnTo>
                  <a:pt x="166" y="575"/>
                </a:lnTo>
                <a:lnTo>
                  <a:pt x="498" y="575"/>
                </a:lnTo>
                <a:lnTo>
                  <a:pt x="661" y="295"/>
                </a:lnTo>
                <a:lnTo>
                  <a:pt x="1231" y="295"/>
                </a:lnTo>
                <a:lnTo>
                  <a:pt x="1231" y="295"/>
                </a:lnTo>
                <a:lnTo>
                  <a:pt x="1236" y="312"/>
                </a:lnTo>
                <a:lnTo>
                  <a:pt x="1245" y="326"/>
                </a:lnTo>
                <a:lnTo>
                  <a:pt x="1262" y="335"/>
                </a:lnTo>
                <a:lnTo>
                  <a:pt x="1271" y="338"/>
                </a:lnTo>
                <a:lnTo>
                  <a:pt x="1279" y="338"/>
                </a:lnTo>
                <a:lnTo>
                  <a:pt x="1279" y="338"/>
                </a:lnTo>
                <a:lnTo>
                  <a:pt x="1288" y="338"/>
                </a:lnTo>
                <a:lnTo>
                  <a:pt x="1299" y="335"/>
                </a:lnTo>
                <a:lnTo>
                  <a:pt x="1308" y="329"/>
                </a:lnTo>
                <a:lnTo>
                  <a:pt x="1314" y="323"/>
                </a:lnTo>
                <a:lnTo>
                  <a:pt x="1319" y="318"/>
                </a:lnTo>
                <a:lnTo>
                  <a:pt x="1325" y="309"/>
                </a:lnTo>
                <a:lnTo>
                  <a:pt x="1328" y="298"/>
                </a:lnTo>
                <a:lnTo>
                  <a:pt x="1328" y="289"/>
                </a:lnTo>
                <a:lnTo>
                  <a:pt x="1328" y="289"/>
                </a:lnTo>
                <a:lnTo>
                  <a:pt x="1328" y="278"/>
                </a:lnTo>
                <a:lnTo>
                  <a:pt x="1325" y="269"/>
                </a:lnTo>
                <a:lnTo>
                  <a:pt x="1319" y="260"/>
                </a:lnTo>
                <a:lnTo>
                  <a:pt x="1314" y="255"/>
                </a:lnTo>
                <a:lnTo>
                  <a:pt x="1308" y="249"/>
                </a:lnTo>
                <a:lnTo>
                  <a:pt x="1299" y="243"/>
                </a:lnTo>
                <a:lnTo>
                  <a:pt x="1288" y="240"/>
                </a:lnTo>
                <a:lnTo>
                  <a:pt x="1279" y="240"/>
                </a:lnTo>
                <a:lnTo>
                  <a:pt x="1279" y="24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2619376" y="2432050"/>
            <a:ext cx="2108200" cy="912812"/>
          </a:xfrm>
          <a:custGeom>
            <a:avLst/>
            <a:gdLst>
              <a:gd name="T0" fmla="*/ 1279 w 1328"/>
              <a:gd name="T1" fmla="*/ 238 h 575"/>
              <a:gd name="T2" fmla="*/ 1279 w 1328"/>
              <a:gd name="T3" fmla="*/ 238 h 575"/>
              <a:gd name="T4" fmla="*/ 1271 w 1328"/>
              <a:gd name="T5" fmla="*/ 240 h 575"/>
              <a:gd name="T6" fmla="*/ 1262 w 1328"/>
              <a:gd name="T7" fmla="*/ 243 h 575"/>
              <a:gd name="T8" fmla="*/ 1245 w 1328"/>
              <a:gd name="T9" fmla="*/ 252 h 575"/>
              <a:gd name="T10" fmla="*/ 1236 w 1328"/>
              <a:gd name="T11" fmla="*/ 266 h 575"/>
              <a:gd name="T12" fmla="*/ 1231 w 1328"/>
              <a:gd name="T13" fmla="*/ 283 h 575"/>
              <a:gd name="T14" fmla="*/ 661 w 1328"/>
              <a:gd name="T15" fmla="*/ 283 h 575"/>
              <a:gd name="T16" fmla="*/ 498 w 1328"/>
              <a:gd name="T17" fmla="*/ 0 h 575"/>
              <a:gd name="T18" fmla="*/ 166 w 1328"/>
              <a:gd name="T19" fmla="*/ 0 h 575"/>
              <a:gd name="T20" fmla="*/ 0 w 1328"/>
              <a:gd name="T21" fmla="*/ 289 h 575"/>
              <a:gd name="T22" fmla="*/ 166 w 1328"/>
              <a:gd name="T23" fmla="*/ 575 h 575"/>
              <a:gd name="T24" fmla="*/ 498 w 1328"/>
              <a:gd name="T25" fmla="*/ 575 h 575"/>
              <a:gd name="T26" fmla="*/ 661 w 1328"/>
              <a:gd name="T27" fmla="*/ 295 h 575"/>
              <a:gd name="T28" fmla="*/ 1231 w 1328"/>
              <a:gd name="T29" fmla="*/ 295 h 575"/>
              <a:gd name="T30" fmla="*/ 1231 w 1328"/>
              <a:gd name="T31" fmla="*/ 295 h 575"/>
              <a:gd name="T32" fmla="*/ 1236 w 1328"/>
              <a:gd name="T33" fmla="*/ 312 h 575"/>
              <a:gd name="T34" fmla="*/ 1245 w 1328"/>
              <a:gd name="T35" fmla="*/ 323 h 575"/>
              <a:gd name="T36" fmla="*/ 1262 w 1328"/>
              <a:gd name="T37" fmla="*/ 335 h 575"/>
              <a:gd name="T38" fmla="*/ 1271 w 1328"/>
              <a:gd name="T39" fmla="*/ 338 h 575"/>
              <a:gd name="T40" fmla="*/ 1279 w 1328"/>
              <a:gd name="T41" fmla="*/ 338 h 575"/>
              <a:gd name="T42" fmla="*/ 1279 w 1328"/>
              <a:gd name="T43" fmla="*/ 338 h 575"/>
              <a:gd name="T44" fmla="*/ 1288 w 1328"/>
              <a:gd name="T45" fmla="*/ 338 h 575"/>
              <a:gd name="T46" fmla="*/ 1299 w 1328"/>
              <a:gd name="T47" fmla="*/ 332 h 575"/>
              <a:gd name="T48" fmla="*/ 1308 w 1328"/>
              <a:gd name="T49" fmla="*/ 329 h 575"/>
              <a:gd name="T50" fmla="*/ 1314 w 1328"/>
              <a:gd name="T51" fmla="*/ 323 h 575"/>
              <a:gd name="T52" fmla="*/ 1319 w 1328"/>
              <a:gd name="T53" fmla="*/ 315 h 575"/>
              <a:gd name="T54" fmla="*/ 1325 w 1328"/>
              <a:gd name="T55" fmla="*/ 306 h 575"/>
              <a:gd name="T56" fmla="*/ 1328 w 1328"/>
              <a:gd name="T57" fmla="*/ 298 h 575"/>
              <a:gd name="T58" fmla="*/ 1328 w 1328"/>
              <a:gd name="T59" fmla="*/ 289 h 575"/>
              <a:gd name="T60" fmla="*/ 1328 w 1328"/>
              <a:gd name="T61" fmla="*/ 289 h 575"/>
              <a:gd name="T62" fmla="*/ 1328 w 1328"/>
              <a:gd name="T63" fmla="*/ 278 h 575"/>
              <a:gd name="T64" fmla="*/ 1325 w 1328"/>
              <a:gd name="T65" fmla="*/ 269 h 575"/>
              <a:gd name="T66" fmla="*/ 1319 w 1328"/>
              <a:gd name="T67" fmla="*/ 260 h 575"/>
              <a:gd name="T68" fmla="*/ 1314 w 1328"/>
              <a:gd name="T69" fmla="*/ 252 h 575"/>
              <a:gd name="T70" fmla="*/ 1308 w 1328"/>
              <a:gd name="T71" fmla="*/ 246 h 575"/>
              <a:gd name="T72" fmla="*/ 1299 w 1328"/>
              <a:gd name="T73" fmla="*/ 243 h 575"/>
              <a:gd name="T74" fmla="*/ 1288 w 1328"/>
              <a:gd name="T75" fmla="*/ 240 h 575"/>
              <a:gd name="T76" fmla="*/ 1279 w 1328"/>
              <a:gd name="T77" fmla="*/ 238 h 575"/>
              <a:gd name="T78" fmla="*/ 1279 w 1328"/>
              <a:gd name="T79" fmla="*/ 23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8" h="575">
                <a:moveTo>
                  <a:pt x="1279" y="238"/>
                </a:moveTo>
                <a:lnTo>
                  <a:pt x="1279" y="238"/>
                </a:lnTo>
                <a:lnTo>
                  <a:pt x="1271" y="240"/>
                </a:lnTo>
                <a:lnTo>
                  <a:pt x="1262" y="243"/>
                </a:lnTo>
                <a:lnTo>
                  <a:pt x="1245" y="252"/>
                </a:lnTo>
                <a:lnTo>
                  <a:pt x="1236" y="266"/>
                </a:lnTo>
                <a:lnTo>
                  <a:pt x="1231" y="283"/>
                </a:lnTo>
                <a:lnTo>
                  <a:pt x="661" y="283"/>
                </a:lnTo>
                <a:lnTo>
                  <a:pt x="498" y="0"/>
                </a:lnTo>
                <a:lnTo>
                  <a:pt x="166" y="0"/>
                </a:lnTo>
                <a:lnTo>
                  <a:pt x="0" y="289"/>
                </a:lnTo>
                <a:lnTo>
                  <a:pt x="166" y="575"/>
                </a:lnTo>
                <a:lnTo>
                  <a:pt x="498" y="575"/>
                </a:lnTo>
                <a:lnTo>
                  <a:pt x="661" y="295"/>
                </a:lnTo>
                <a:lnTo>
                  <a:pt x="1231" y="295"/>
                </a:lnTo>
                <a:lnTo>
                  <a:pt x="1231" y="295"/>
                </a:lnTo>
                <a:lnTo>
                  <a:pt x="1236" y="312"/>
                </a:lnTo>
                <a:lnTo>
                  <a:pt x="1245" y="323"/>
                </a:lnTo>
                <a:lnTo>
                  <a:pt x="1262" y="335"/>
                </a:lnTo>
                <a:lnTo>
                  <a:pt x="1271" y="338"/>
                </a:lnTo>
                <a:lnTo>
                  <a:pt x="1279" y="338"/>
                </a:lnTo>
                <a:lnTo>
                  <a:pt x="1279" y="338"/>
                </a:lnTo>
                <a:lnTo>
                  <a:pt x="1288" y="338"/>
                </a:lnTo>
                <a:lnTo>
                  <a:pt x="1299" y="332"/>
                </a:lnTo>
                <a:lnTo>
                  <a:pt x="1308" y="329"/>
                </a:lnTo>
                <a:lnTo>
                  <a:pt x="1314" y="323"/>
                </a:lnTo>
                <a:lnTo>
                  <a:pt x="1319" y="315"/>
                </a:lnTo>
                <a:lnTo>
                  <a:pt x="1325" y="306"/>
                </a:lnTo>
                <a:lnTo>
                  <a:pt x="1328" y="298"/>
                </a:lnTo>
                <a:lnTo>
                  <a:pt x="1328" y="289"/>
                </a:lnTo>
                <a:lnTo>
                  <a:pt x="1328" y="289"/>
                </a:lnTo>
                <a:lnTo>
                  <a:pt x="1328" y="278"/>
                </a:lnTo>
                <a:lnTo>
                  <a:pt x="1325" y="269"/>
                </a:lnTo>
                <a:lnTo>
                  <a:pt x="1319" y="260"/>
                </a:lnTo>
                <a:lnTo>
                  <a:pt x="1314" y="252"/>
                </a:lnTo>
                <a:lnTo>
                  <a:pt x="1308" y="246"/>
                </a:lnTo>
                <a:lnTo>
                  <a:pt x="1299" y="243"/>
                </a:lnTo>
                <a:lnTo>
                  <a:pt x="1288" y="240"/>
                </a:lnTo>
                <a:lnTo>
                  <a:pt x="1279" y="238"/>
                </a:lnTo>
                <a:lnTo>
                  <a:pt x="1279" y="238"/>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1992313" y="3649663"/>
            <a:ext cx="2103438" cy="912812"/>
          </a:xfrm>
          <a:custGeom>
            <a:avLst/>
            <a:gdLst>
              <a:gd name="T0" fmla="*/ 1276 w 1325"/>
              <a:gd name="T1" fmla="*/ 240 h 575"/>
              <a:gd name="T2" fmla="*/ 1276 w 1325"/>
              <a:gd name="T3" fmla="*/ 240 h 575"/>
              <a:gd name="T4" fmla="*/ 1268 w 1325"/>
              <a:gd name="T5" fmla="*/ 240 h 575"/>
              <a:gd name="T6" fmla="*/ 1259 w 1325"/>
              <a:gd name="T7" fmla="*/ 243 h 575"/>
              <a:gd name="T8" fmla="*/ 1245 w 1325"/>
              <a:gd name="T9" fmla="*/ 252 h 575"/>
              <a:gd name="T10" fmla="*/ 1234 w 1325"/>
              <a:gd name="T11" fmla="*/ 266 h 575"/>
              <a:gd name="T12" fmla="*/ 1228 w 1325"/>
              <a:gd name="T13" fmla="*/ 283 h 575"/>
              <a:gd name="T14" fmla="*/ 658 w 1325"/>
              <a:gd name="T15" fmla="*/ 283 h 575"/>
              <a:gd name="T16" fmla="*/ 495 w 1325"/>
              <a:gd name="T17" fmla="*/ 0 h 575"/>
              <a:gd name="T18" fmla="*/ 163 w 1325"/>
              <a:gd name="T19" fmla="*/ 0 h 575"/>
              <a:gd name="T20" fmla="*/ 0 w 1325"/>
              <a:gd name="T21" fmla="*/ 289 h 575"/>
              <a:gd name="T22" fmla="*/ 163 w 1325"/>
              <a:gd name="T23" fmla="*/ 575 h 575"/>
              <a:gd name="T24" fmla="*/ 495 w 1325"/>
              <a:gd name="T25" fmla="*/ 575 h 575"/>
              <a:gd name="T26" fmla="*/ 658 w 1325"/>
              <a:gd name="T27" fmla="*/ 295 h 575"/>
              <a:gd name="T28" fmla="*/ 1228 w 1325"/>
              <a:gd name="T29" fmla="*/ 295 h 575"/>
              <a:gd name="T30" fmla="*/ 1228 w 1325"/>
              <a:gd name="T31" fmla="*/ 295 h 575"/>
              <a:gd name="T32" fmla="*/ 1234 w 1325"/>
              <a:gd name="T33" fmla="*/ 312 h 575"/>
              <a:gd name="T34" fmla="*/ 1245 w 1325"/>
              <a:gd name="T35" fmla="*/ 326 h 575"/>
              <a:gd name="T36" fmla="*/ 1259 w 1325"/>
              <a:gd name="T37" fmla="*/ 335 h 575"/>
              <a:gd name="T38" fmla="*/ 1268 w 1325"/>
              <a:gd name="T39" fmla="*/ 338 h 575"/>
              <a:gd name="T40" fmla="*/ 1276 w 1325"/>
              <a:gd name="T41" fmla="*/ 338 h 575"/>
              <a:gd name="T42" fmla="*/ 1276 w 1325"/>
              <a:gd name="T43" fmla="*/ 338 h 575"/>
              <a:gd name="T44" fmla="*/ 1288 w 1325"/>
              <a:gd name="T45" fmla="*/ 338 h 575"/>
              <a:gd name="T46" fmla="*/ 1296 w 1325"/>
              <a:gd name="T47" fmla="*/ 335 h 575"/>
              <a:gd name="T48" fmla="*/ 1305 w 1325"/>
              <a:gd name="T49" fmla="*/ 329 h 575"/>
              <a:gd name="T50" fmla="*/ 1311 w 1325"/>
              <a:gd name="T51" fmla="*/ 323 h 575"/>
              <a:gd name="T52" fmla="*/ 1317 w 1325"/>
              <a:gd name="T53" fmla="*/ 315 h 575"/>
              <a:gd name="T54" fmla="*/ 1322 w 1325"/>
              <a:gd name="T55" fmla="*/ 306 h 575"/>
              <a:gd name="T56" fmla="*/ 1325 w 1325"/>
              <a:gd name="T57" fmla="*/ 298 h 575"/>
              <a:gd name="T58" fmla="*/ 1325 w 1325"/>
              <a:gd name="T59" fmla="*/ 289 h 575"/>
              <a:gd name="T60" fmla="*/ 1325 w 1325"/>
              <a:gd name="T61" fmla="*/ 289 h 575"/>
              <a:gd name="T62" fmla="*/ 1325 w 1325"/>
              <a:gd name="T63" fmla="*/ 278 h 575"/>
              <a:gd name="T64" fmla="*/ 1322 w 1325"/>
              <a:gd name="T65" fmla="*/ 269 h 575"/>
              <a:gd name="T66" fmla="*/ 1317 w 1325"/>
              <a:gd name="T67" fmla="*/ 260 h 575"/>
              <a:gd name="T68" fmla="*/ 1311 w 1325"/>
              <a:gd name="T69" fmla="*/ 255 h 575"/>
              <a:gd name="T70" fmla="*/ 1305 w 1325"/>
              <a:gd name="T71" fmla="*/ 246 h 575"/>
              <a:gd name="T72" fmla="*/ 1296 w 1325"/>
              <a:gd name="T73" fmla="*/ 243 h 575"/>
              <a:gd name="T74" fmla="*/ 1288 w 1325"/>
              <a:gd name="T75" fmla="*/ 240 h 575"/>
              <a:gd name="T76" fmla="*/ 1276 w 1325"/>
              <a:gd name="T77" fmla="*/ 240 h 575"/>
              <a:gd name="T78" fmla="*/ 1276 w 1325"/>
              <a:gd name="T79" fmla="*/ 24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5" h="575">
                <a:moveTo>
                  <a:pt x="1276" y="240"/>
                </a:moveTo>
                <a:lnTo>
                  <a:pt x="1276" y="240"/>
                </a:lnTo>
                <a:lnTo>
                  <a:pt x="1268" y="240"/>
                </a:lnTo>
                <a:lnTo>
                  <a:pt x="1259" y="243"/>
                </a:lnTo>
                <a:lnTo>
                  <a:pt x="1245" y="252"/>
                </a:lnTo>
                <a:lnTo>
                  <a:pt x="1234" y="266"/>
                </a:lnTo>
                <a:lnTo>
                  <a:pt x="1228" y="283"/>
                </a:lnTo>
                <a:lnTo>
                  <a:pt x="658" y="283"/>
                </a:lnTo>
                <a:lnTo>
                  <a:pt x="495" y="0"/>
                </a:lnTo>
                <a:lnTo>
                  <a:pt x="163" y="0"/>
                </a:lnTo>
                <a:lnTo>
                  <a:pt x="0" y="289"/>
                </a:lnTo>
                <a:lnTo>
                  <a:pt x="163" y="575"/>
                </a:lnTo>
                <a:lnTo>
                  <a:pt x="495" y="575"/>
                </a:lnTo>
                <a:lnTo>
                  <a:pt x="658" y="295"/>
                </a:lnTo>
                <a:lnTo>
                  <a:pt x="1228" y="295"/>
                </a:lnTo>
                <a:lnTo>
                  <a:pt x="1228" y="295"/>
                </a:lnTo>
                <a:lnTo>
                  <a:pt x="1234" y="312"/>
                </a:lnTo>
                <a:lnTo>
                  <a:pt x="1245" y="326"/>
                </a:lnTo>
                <a:lnTo>
                  <a:pt x="1259" y="335"/>
                </a:lnTo>
                <a:lnTo>
                  <a:pt x="1268" y="338"/>
                </a:lnTo>
                <a:lnTo>
                  <a:pt x="1276" y="338"/>
                </a:lnTo>
                <a:lnTo>
                  <a:pt x="1276" y="338"/>
                </a:lnTo>
                <a:lnTo>
                  <a:pt x="1288" y="338"/>
                </a:lnTo>
                <a:lnTo>
                  <a:pt x="1296" y="335"/>
                </a:lnTo>
                <a:lnTo>
                  <a:pt x="1305" y="329"/>
                </a:lnTo>
                <a:lnTo>
                  <a:pt x="1311" y="323"/>
                </a:lnTo>
                <a:lnTo>
                  <a:pt x="1317" y="315"/>
                </a:lnTo>
                <a:lnTo>
                  <a:pt x="1322" y="306"/>
                </a:lnTo>
                <a:lnTo>
                  <a:pt x="1325" y="298"/>
                </a:lnTo>
                <a:lnTo>
                  <a:pt x="1325" y="289"/>
                </a:lnTo>
                <a:lnTo>
                  <a:pt x="1325" y="289"/>
                </a:lnTo>
                <a:lnTo>
                  <a:pt x="1325" y="278"/>
                </a:lnTo>
                <a:lnTo>
                  <a:pt x="1322" y="269"/>
                </a:lnTo>
                <a:lnTo>
                  <a:pt x="1317" y="260"/>
                </a:lnTo>
                <a:lnTo>
                  <a:pt x="1311" y="255"/>
                </a:lnTo>
                <a:lnTo>
                  <a:pt x="1305" y="246"/>
                </a:lnTo>
                <a:lnTo>
                  <a:pt x="1296" y="243"/>
                </a:lnTo>
                <a:lnTo>
                  <a:pt x="1288" y="240"/>
                </a:lnTo>
                <a:lnTo>
                  <a:pt x="1276" y="240"/>
                </a:lnTo>
                <a:lnTo>
                  <a:pt x="1276" y="24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5" name="组合 74"/>
          <p:cNvGrpSpPr/>
          <p:nvPr/>
        </p:nvGrpSpPr>
        <p:grpSpPr>
          <a:xfrm>
            <a:off x="4759327" y="4752975"/>
            <a:ext cx="517525" cy="1371600"/>
            <a:chOff x="3235326" y="4752975"/>
            <a:chExt cx="517525" cy="1371600"/>
          </a:xfrm>
        </p:grpSpPr>
        <p:sp>
          <p:nvSpPr>
            <p:cNvPr id="29" name="Freeform 28"/>
            <p:cNvSpPr>
              <a:spLocks/>
            </p:cNvSpPr>
            <p:nvPr/>
          </p:nvSpPr>
          <p:spPr bwMode="auto">
            <a:xfrm>
              <a:off x="3362326" y="4752975"/>
              <a:ext cx="263525" cy="263525"/>
            </a:xfrm>
            <a:custGeom>
              <a:avLst/>
              <a:gdLst>
                <a:gd name="T0" fmla="*/ 83 w 166"/>
                <a:gd name="T1" fmla="*/ 166 h 166"/>
                <a:gd name="T2" fmla="*/ 83 w 166"/>
                <a:gd name="T3" fmla="*/ 166 h 166"/>
                <a:gd name="T4" fmla="*/ 100 w 166"/>
                <a:gd name="T5" fmla="*/ 166 h 166"/>
                <a:gd name="T6" fmla="*/ 115 w 166"/>
                <a:gd name="T7" fmla="*/ 161 h 166"/>
                <a:gd name="T8" fmla="*/ 129 w 166"/>
                <a:gd name="T9" fmla="*/ 152 h 166"/>
                <a:gd name="T10" fmla="*/ 140 w 166"/>
                <a:gd name="T11" fmla="*/ 143 h 166"/>
                <a:gd name="T12" fmla="*/ 152 w 166"/>
                <a:gd name="T13" fmla="*/ 132 h 166"/>
                <a:gd name="T14" fmla="*/ 160 w 166"/>
                <a:gd name="T15" fmla="*/ 118 h 166"/>
                <a:gd name="T16" fmla="*/ 163 w 166"/>
                <a:gd name="T17" fmla="*/ 100 h 166"/>
                <a:gd name="T18" fmla="*/ 166 w 166"/>
                <a:gd name="T19" fmla="*/ 83 h 166"/>
                <a:gd name="T20" fmla="*/ 166 w 166"/>
                <a:gd name="T21" fmla="*/ 83 h 166"/>
                <a:gd name="T22" fmla="*/ 163 w 166"/>
                <a:gd name="T23" fmla="*/ 66 h 166"/>
                <a:gd name="T24" fmla="*/ 160 w 166"/>
                <a:gd name="T25" fmla="*/ 52 h 166"/>
                <a:gd name="T26" fmla="*/ 152 w 166"/>
                <a:gd name="T27" fmla="*/ 38 h 166"/>
                <a:gd name="T28" fmla="*/ 140 w 166"/>
                <a:gd name="T29" fmla="*/ 26 h 166"/>
                <a:gd name="T30" fmla="*/ 129 w 166"/>
                <a:gd name="T31" fmla="*/ 15 h 166"/>
                <a:gd name="T32" fmla="*/ 115 w 166"/>
                <a:gd name="T33" fmla="*/ 9 h 166"/>
                <a:gd name="T34" fmla="*/ 100 w 166"/>
                <a:gd name="T35" fmla="*/ 3 h 166"/>
                <a:gd name="T36" fmla="*/ 83 w 166"/>
                <a:gd name="T37" fmla="*/ 0 h 166"/>
                <a:gd name="T38" fmla="*/ 83 w 166"/>
                <a:gd name="T39" fmla="*/ 0 h 166"/>
                <a:gd name="T40" fmla="*/ 66 w 166"/>
                <a:gd name="T41" fmla="*/ 3 h 166"/>
                <a:gd name="T42" fmla="*/ 52 w 166"/>
                <a:gd name="T43" fmla="*/ 9 h 166"/>
                <a:gd name="T44" fmla="*/ 37 w 166"/>
                <a:gd name="T45" fmla="*/ 15 h 166"/>
                <a:gd name="T46" fmla="*/ 23 w 166"/>
                <a:gd name="T47" fmla="*/ 26 h 166"/>
                <a:gd name="T48" fmla="*/ 14 w 166"/>
                <a:gd name="T49" fmla="*/ 38 h 166"/>
                <a:gd name="T50" fmla="*/ 6 w 166"/>
                <a:gd name="T51" fmla="*/ 52 h 166"/>
                <a:gd name="T52" fmla="*/ 0 w 166"/>
                <a:gd name="T53" fmla="*/ 66 h 166"/>
                <a:gd name="T54" fmla="*/ 0 w 166"/>
                <a:gd name="T55" fmla="*/ 83 h 166"/>
                <a:gd name="T56" fmla="*/ 0 w 166"/>
                <a:gd name="T57" fmla="*/ 83 h 166"/>
                <a:gd name="T58" fmla="*/ 0 w 166"/>
                <a:gd name="T59" fmla="*/ 100 h 166"/>
                <a:gd name="T60" fmla="*/ 6 w 166"/>
                <a:gd name="T61" fmla="*/ 118 h 166"/>
                <a:gd name="T62" fmla="*/ 14 w 166"/>
                <a:gd name="T63" fmla="*/ 132 h 166"/>
                <a:gd name="T64" fmla="*/ 23 w 166"/>
                <a:gd name="T65" fmla="*/ 143 h 166"/>
                <a:gd name="T66" fmla="*/ 37 w 166"/>
                <a:gd name="T67" fmla="*/ 152 h 166"/>
                <a:gd name="T68" fmla="*/ 52 w 166"/>
                <a:gd name="T69" fmla="*/ 161 h 166"/>
                <a:gd name="T70" fmla="*/ 66 w 166"/>
                <a:gd name="T71" fmla="*/ 166 h 166"/>
                <a:gd name="T72" fmla="*/ 83 w 166"/>
                <a:gd name="T73" fmla="*/ 166 h 166"/>
                <a:gd name="T74" fmla="*/ 83 w 166"/>
                <a:gd name="T7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83" y="166"/>
                  </a:moveTo>
                  <a:lnTo>
                    <a:pt x="83" y="166"/>
                  </a:lnTo>
                  <a:lnTo>
                    <a:pt x="100" y="166"/>
                  </a:lnTo>
                  <a:lnTo>
                    <a:pt x="115" y="161"/>
                  </a:lnTo>
                  <a:lnTo>
                    <a:pt x="129" y="152"/>
                  </a:lnTo>
                  <a:lnTo>
                    <a:pt x="140" y="143"/>
                  </a:lnTo>
                  <a:lnTo>
                    <a:pt x="152" y="132"/>
                  </a:lnTo>
                  <a:lnTo>
                    <a:pt x="160" y="118"/>
                  </a:lnTo>
                  <a:lnTo>
                    <a:pt x="163" y="100"/>
                  </a:lnTo>
                  <a:lnTo>
                    <a:pt x="166" y="83"/>
                  </a:lnTo>
                  <a:lnTo>
                    <a:pt x="166" y="83"/>
                  </a:lnTo>
                  <a:lnTo>
                    <a:pt x="163" y="66"/>
                  </a:lnTo>
                  <a:lnTo>
                    <a:pt x="160" y="52"/>
                  </a:lnTo>
                  <a:lnTo>
                    <a:pt x="152" y="38"/>
                  </a:lnTo>
                  <a:lnTo>
                    <a:pt x="140" y="26"/>
                  </a:lnTo>
                  <a:lnTo>
                    <a:pt x="129" y="15"/>
                  </a:lnTo>
                  <a:lnTo>
                    <a:pt x="115" y="9"/>
                  </a:lnTo>
                  <a:lnTo>
                    <a:pt x="100" y="3"/>
                  </a:lnTo>
                  <a:lnTo>
                    <a:pt x="83" y="0"/>
                  </a:lnTo>
                  <a:lnTo>
                    <a:pt x="83" y="0"/>
                  </a:lnTo>
                  <a:lnTo>
                    <a:pt x="66" y="3"/>
                  </a:lnTo>
                  <a:lnTo>
                    <a:pt x="52" y="9"/>
                  </a:lnTo>
                  <a:lnTo>
                    <a:pt x="37" y="15"/>
                  </a:lnTo>
                  <a:lnTo>
                    <a:pt x="23" y="26"/>
                  </a:lnTo>
                  <a:lnTo>
                    <a:pt x="14" y="38"/>
                  </a:lnTo>
                  <a:lnTo>
                    <a:pt x="6" y="52"/>
                  </a:lnTo>
                  <a:lnTo>
                    <a:pt x="0" y="66"/>
                  </a:lnTo>
                  <a:lnTo>
                    <a:pt x="0" y="83"/>
                  </a:lnTo>
                  <a:lnTo>
                    <a:pt x="0" y="83"/>
                  </a:lnTo>
                  <a:lnTo>
                    <a:pt x="0" y="100"/>
                  </a:lnTo>
                  <a:lnTo>
                    <a:pt x="6" y="118"/>
                  </a:lnTo>
                  <a:lnTo>
                    <a:pt x="14" y="132"/>
                  </a:lnTo>
                  <a:lnTo>
                    <a:pt x="23" y="143"/>
                  </a:lnTo>
                  <a:lnTo>
                    <a:pt x="37" y="152"/>
                  </a:lnTo>
                  <a:lnTo>
                    <a:pt x="52" y="161"/>
                  </a:lnTo>
                  <a:lnTo>
                    <a:pt x="66" y="166"/>
                  </a:lnTo>
                  <a:lnTo>
                    <a:pt x="83" y="166"/>
                  </a:lnTo>
                  <a:lnTo>
                    <a:pt x="83" y="166"/>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3235326" y="5043488"/>
              <a:ext cx="517525" cy="1081087"/>
            </a:xfrm>
            <a:custGeom>
              <a:avLst/>
              <a:gdLst>
                <a:gd name="T0" fmla="*/ 263 w 326"/>
                <a:gd name="T1" fmla="*/ 0 h 681"/>
                <a:gd name="T2" fmla="*/ 206 w 326"/>
                <a:gd name="T3" fmla="*/ 0 h 681"/>
                <a:gd name="T4" fmla="*/ 120 w 326"/>
                <a:gd name="T5" fmla="*/ 0 h 681"/>
                <a:gd name="T6" fmla="*/ 63 w 326"/>
                <a:gd name="T7" fmla="*/ 0 h 681"/>
                <a:gd name="T8" fmla="*/ 43 w 326"/>
                <a:gd name="T9" fmla="*/ 0 h 681"/>
                <a:gd name="T10" fmla="*/ 26 w 326"/>
                <a:gd name="T11" fmla="*/ 3 h 681"/>
                <a:gd name="T12" fmla="*/ 3 w 326"/>
                <a:gd name="T13" fmla="*/ 26 h 681"/>
                <a:gd name="T14" fmla="*/ 0 w 326"/>
                <a:gd name="T15" fmla="*/ 41 h 681"/>
                <a:gd name="T16" fmla="*/ 0 w 326"/>
                <a:gd name="T17" fmla="*/ 92 h 681"/>
                <a:gd name="T18" fmla="*/ 0 w 326"/>
                <a:gd name="T19" fmla="*/ 169 h 681"/>
                <a:gd name="T20" fmla="*/ 0 w 326"/>
                <a:gd name="T21" fmla="*/ 275 h 681"/>
                <a:gd name="T22" fmla="*/ 3 w 326"/>
                <a:gd name="T23" fmla="*/ 289 h 681"/>
                <a:gd name="T24" fmla="*/ 20 w 326"/>
                <a:gd name="T25" fmla="*/ 307 h 681"/>
                <a:gd name="T26" fmla="*/ 31 w 326"/>
                <a:gd name="T27" fmla="*/ 309 h 681"/>
                <a:gd name="T28" fmla="*/ 51 w 326"/>
                <a:gd name="T29" fmla="*/ 298 h 681"/>
                <a:gd name="T30" fmla="*/ 63 w 326"/>
                <a:gd name="T31" fmla="*/ 275 h 681"/>
                <a:gd name="T32" fmla="*/ 63 w 326"/>
                <a:gd name="T33" fmla="*/ 169 h 681"/>
                <a:gd name="T34" fmla="*/ 71 w 326"/>
                <a:gd name="T35" fmla="*/ 138 h 681"/>
                <a:gd name="T36" fmla="*/ 71 w 326"/>
                <a:gd name="T37" fmla="*/ 398 h 681"/>
                <a:gd name="T38" fmla="*/ 71 w 326"/>
                <a:gd name="T39" fmla="*/ 458 h 681"/>
                <a:gd name="T40" fmla="*/ 71 w 326"/>
                <a:gd name="T41" fmla="*/ 644 h 681"/>
                <a:gd name="T42" fmla="*/ 83 w 326"/>
                <a:gd name="T43" fmla="*/ 673 h 681"/>
                <a:gd name="T44" fmla="*/ 109 w 326"/>
                <a:gd name="T45" fmla="*/ 681 h 681"/>
                <a:gd name="T46" fmla="*/ 120 w 326"/>
                <a:gd name="T47" fmla="*/ 681 h 681"/>
                <a:gd name="T48" fmla="*/ 146 w 326"/>
                <a:gd name="T49" fmla="*/ 673 h 681"/>
                <a:gd name="T50" fmla="*/ 157 w 326"/>
                <a:gd name="T51" fmla="*/ 644 h 681"/>
                <a:gd name="T52" fmla="*/ 157 w 326"/>
                <a:gd name="T53" fmla="*/ 435 h 681"/>
                <a:gd name="T54" fmla="*/ 163 w 326"/>
                <a:gd name="T55" fmla="*/ 398 h 681"/>
                <a:gd name="T56" fmla="*/ 169 w 326"/>
                <a:gd name="T57" fmla="*/ 435 h 681"/>
                <a:gd name="T58" fmla="*/ 169 w 326"/>
                <a:gd name="T59" fmla="*/ 644 h 681"/>
                <a:gd name="T60" fmla="*/ 172 w 326"/>
                <a:gd name="T61" fmla="*/ 659 h 681"/>
                <a:gd name="T62" fmla="*/ 192 w 326"/>
                <a:gd name="T63" fmla="*/ 679 h 681"/>
                <a:gd name="T64" fmla="*/ 217 w 326"/>
                <a:gd name="T65" fmla="*/ 681 h 681"/>
                <a:gd name="T66" fmla="*/ 232 w 326"/>
                <a:gd name="T67" fmla="*/ 679 h 681"/>
                <a:gd name="T68" fmla="*/ 252 w 326"/>
                <a:gd name="T69" fmla="*/ 659 h 681"/>
                <a:gd name="T70" fmla="*/ 255 w 326"/>
                <a:gd name="T71" fmla="*/ 458 h 681"/>
                <a:gd name="T72" fmla="*/ 255 w 326"/>
                <a:gd name="T73" fmla="*/ 398 h 681"/>
                <a:gd name="T74" fmla="*/ 255 w 326"/>
                <a:gd name="T75" fmla="*/ 138 h 681"/>
                <a:gd name="T76" fmla="*/ 263 w 326"/>
                <a:gd name="T77" fmla="*/ 169 h 681"/>
                <a:gd name="T78" fmla="*/ 263 w 326"/>
                <a:gd name="T79" fmla="*/ 275 h 681"/>
                <a:gd name="T80" fmla="*/ 266 w 326"/>
                <a:gd name="T81" fmla="*/ 289 h 681"/>
                <a:gd name="T82" fmla="*/ 283 w 326"/>
                <a:gd name="T83" fmla="*/ 307 h 681"/>
                <a:gd name="T84" fmla="*/ 295 w 326"/>
                <a:gd name="T85" fmla="*/ 309 h 681"/>
                <a:gd name="T86" fmla="*/ 318 w 326"/>
                <a:gd name="T87" fmla="*/ 298 h 681"/>
                <a:gd name="T88" fmla="*/ 326 w 326"/>
                <a:gd name="T89" fmla="*/ 275 h 681"/>
                <a:gd name="T90" fmla="*/ 326 w 326"/>
                <a:gd name="T91" fmla="*/ 169 h 681"/>
                <a:gd name="T92" fmla="*/ 326 w 326"/>
                <a:gd name="T93" fmla="*/ 92 h 681"/>
                <a:gd name="T94" fmla="*/ 326 w 326"/>
                <a:gd name="T95" fmla="*/ 41 h 681"/>
                <a:gd name="T96" fmla="*/ 323 w 326"/>
                <a:gd name="T97" fmla="*/ 32 h 681"/>
                <a:gd name="T98" fmla="*/ 312 w 326"/>
                <a:gd name="T99" fmla="*/ 12 h 681"/>
                <a:gd name="T100" fmla="*/ 292 w 326"/>
                <a:gd name="T101" fmla="*/ 0 h 681"/>
                <a:gd name="T102" fmla="*/ 283 w 326"/>
                <a:gd name="T10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 h="681">
                  <a:moveTo>
                    <a:pt x="283" y="0"/>
                  </a:moveTo>
                  <a:lnTo>
                    <a:pt x="263" y="0"/>
                  </a:lnTo>
                  <a:lnTo>
                    <a:pt x="255" y="0"/>
                  </a:lnTo>
                  <a:lnTo>
                    <a:pt x="206" y="0"/>
                  </a:lnTo>
                  <a:lnTo>
                    <a:pt x="163" y="0"/>
                  </a:lnTo>
                  <a:lnTo>
                    <a:pt x="120" y="0"/>
                  </a:lnTo>
                  <a:lnTo>
                    <a:pt x="71" y="0"/>
                  </a:lnTo>
                  <a:lnTo>
                    <a:pt x="63" y="0"/>
                  </a:lnTo>
                  <a:lnTo>
                    <a:pt x="43" y="0"/>
                  </a:lnTo>
                  <a:lnTo>
                    <a:pt x="43" y="0"/>
                  </a:lnTo>
                  <a:lnTo>
                    <a:pt x="34" y="0"/>
                  </a:lnTo>
                  <a:lnTo>
                    <a:pt x="26" y="3"/>
                  </a:lnTo>
                  <a:lnTo>
                    <a:pt x="11" y="12"/>
                  </a:lnTo>
                  <a:lnTo>
                    <a:pt x="3" y="26"/>
                  </a:lnTo>
                  <a:lnTo>
                    <a:pt x="0" y="32"/>
                  </a:lnTo>
                  <a:lnTo>
                    <a:pt x="0" y="41"/>
                  </a:lnTo>
                  <a:lnTo>
                    <a:pt x="0" y="75"/>
                  </a:lnTo>
                  <a:lnTo>
                    <a:pt x="0" y="92"/>
                  </a:lnTo>
                  <a:lnTo>
                    <a:pt x="0" y="95"/>
                  </a:lnTo>
                  <a:lnTo>
                    <a:pt x="0" y="169"/>
                  </a:lnTo>
                  <a:lnTo>
                    <a:pt x="0" y="181"/>
                  </a:lnTo>
                  <a:lnTo>
                    <a:pt x="0" y="275"/>
                  </a:lnTo>
                  <a:lnTo>
                    <a:pt x="0" y="275"/>
                  </a:lnTo>
                  <a:lnTo>
                    <a:pt x="3" y="289"/>
                  </a:lnTo>
                  <a:lnTo>
                    <a:pt x="9" y="298"/>
                  </a:lnTo>
                  <a:lnTo>
                    <a:pt x="20" y="307"/>
                  </a:lnTo>
                  <a:lnTo>
                    <a:pt x="31" y="309"/>
                  </a:lnTo>
                  <a:lnTo>
                    <a:pt x="31" y="309"/>
                  </a:lnTo>
                  <a:lnTo>
                    <a:pt x="43" y="307"/>
                  </a:lnTo>
                  <a:lnTo>
                    <a:pt x="51" y="298"/>
                  </a:lnTo>
                  <a:lnTo>
                    <a:pt x="60" y="289"/>
                  </a:lnTo>
                  <a:lnTo>
                    <a:pt x="63" y="275"/>
                  </a:lnTo>
                  <a:lnTo>
                    <a:pt x="63" y="181"/>
                  </a:lnTo>
                  <a:lnTo>
                    <a:pt x="63" y="169"/>
                  </a:lnTo>
                  <a:lnTo>
                    <a:pt x="63" y="138"/>
                  </a:lnTo>
                  <a:lnTo>
                    <a:pt x="71" y="138"/>
                  </a:lnTo>
                  <a:lnTo>
                    <a:pt x="71" y="367"/>
                  </a:lnTo>
                  <a:lnTo>
                    <a:pt x="71" y="398"/>
                  </a:lnTo>
                  <a:lnTo>
                    <a:pt x="71" y="435"/>
                  </a:lnTo>
                  <a:lnTo>
                    <a:pt x="71" y="458"/>
                  </a:lnTo>
                  <a:lnTo>
                    <a:pt x="71" y="644"/>
                  </a:lnTo>
                  <a:lnTo>
                    <a:pt x="71" y="644"/>
                  </a:lnTo>
                  <a:lnTo>
                    <a:pt x="74" y="659"/>
                  </a:lnTo>
                  <a:lnTo>
                    <a:pt x="83" y="673"/>
                  </a:lnTo>
                  <a:lnTo>
                    <a:pt x="94" y="679"/>
                  </a:lnTo>
                  <a:lnTo>
                    <a:pt x="109" y="681"/>
                  </a:lnTo>
                  <a:lnTo>
                    <a:pt x="120" y="681"/>
                  </a:lnTo>
                  <a:lnTo>
                    <a:pt x="120" y="681"/>
                  </a:lnTo>
                  <a:lnTo>
                    <a:pt x="134" y="679"/>
                  </a:lnTo>
                  <a:lnTo>
                    <a:pt x="146" y="673"/>
                  </a:lnTo>
                  <a:lnTo>
                    <a:pt x="154" y="659"/>
                  </a:lnTo>
                  <a:lnTo>
                    <a:pt x="157" y="644"/>
                  </a:lnTo>
                  <a:lnTo>
                    <a:pt x="157" y="458"/>
                  </a:lnTo>
                  <a:lnTo>
                    <a:pt x="157" y="435"/>
                  </a:lnTo>
                  <a:lnTo>
                    <a:pt x="157" y="398"/>
                  </a:lnTo>
                  <a:lnTo>
                    <a:pt x="163" y="398"/>
                  </a:lnTo>
                  <a:lnTo>
                    <a:pt x="169" y="398"/>
                  </a:lnTo>
                  <a:lnTo>
                    <a:pt x="169" y="435"/>
                  </a:lnTo>
                  <a:lnTo>
                    <a:pt x="169" y="458"/>
                  </a:lnTo>
                  <a:lnTo>
                    <a:pt x="169" y="644"/>
                  </a:lnTo>
                  <a:lnTo>
                    <a:pt x="169" y="644"/>
                  </a:lnTo>
                  <a:lnTo>
                    <a:pt x="172" y="659"/>
                  </a:lnTo>
                  <a:lnTo>
                    <a:pt x="180" y="673"/>
                  </a:lnTo>
                  <a:lnTo>
                    <a:pt x="192" y="679"/>
                  </a:lnTo>
                  <a:lnTo>
                    <a:pt x="206" y="681"/>
                  </a:lnTo>
                  <a:lnTo>
                    <a:pt x="217" y="681"/>
                  </a:lnTo>
                  <a:lnTo>
                    <a:pt x="217" y="681"/>
                  </a:lnTo>
                  <a:lnTo>
                    <a:pt x="232" y="679"/>
                  </a:lnTo>
                  <a:lnTo>
                    <a:pt x="243" y="673"/>
                  </a:lnTo>
                  <a:lnTo>
                    <a:pt x="252" y="659"/>
                  </a:lnTo>
                  <a:lnTo>
                    <a:pt x="255" y="644"/>
                  </a:lnTo>
                  <a:lnTo>
                    <a:pt x="255" y="458"/>
                  </a:lnTo>
                  <a:lnTo>
                    <a:pt x="255" y="435"/>
                  </a:lnTo>
                  <a:lnTo>
                    <a:pt x="255" y="398"/>
                  </a:lnTo>
                  <a:lnTo>
                    <a:pt x="255" y="367"/>
                  </a:lnTo>
                  <a:lnTo>
                    <a:pt x="255" y="138"/>
                  </a:lnTo>
                  <a:lnTo>
                    <a:pt x="263" y="138"/>
                  </a:lnTo>
                  <a:lnTo>
                    <a:pt x="263" y="169"/>
                  </a:lnTo>
                  <a:lnTo>
                    <a:pt x="263" y="181"/>
                  </a:lnTo>
                  <a:lnTo>
                    <a:pt x="263" y="275"/>
                  </a:lnTo>
                  <a:lnTo>
                    <a:pt x="263" y="275"/>
                  </a:lnTo>
                  <a:lnTo>
                    <a:pt x="266" y="289"/>
                  </a:lnTo>
                  <a:lnTo>
                    <a:pt x="272" y="298"/>
                  </a:lnTo>
                  <a:lnTo>
                    <a:pt x="283" y="307"/>
                  </a:lnTo>
                  <a:lnTo>
                    <a:pt x="295" y="309"/>
                  </a:lnTo>
                  <a:lnTo>
                    <a:pt x="295" y="309"/>
                  </a:lnTo>
                  <a:lnTo>
                    <a:pt x="306" y="307"/>
                  </a:lnTo>
                  <a:lnTo>
                    <a:pt x="318" y="298"/>
                  </a:lnTo>
                  <a:lnTo>
                    <a:pt x="323" y="289"/>
                  </a:lnTo>
                  <a:lnTo>
                    <a:pt x="326" y="275"/>
                  </a:lnTo>
                  <a:lnTo>
                    <a:pt x="326" y="181"/>
                  </a:lnTo>
                  <a:lnTo>
                    <a:pt x="326" y="169"/>
                  </a:lnTo>
                  <a:lnTo>
                    <a:pt x="326" y="95"/>
                  </a:lnTo>
                  <a:lnTo>
                    <a:pt x="326" y="92"/>
                  </a:lnTo>
                  <a:lnTo>
                    <a:pt x="326" y="75"/>
                  </a:lnTo>
                  <a:lnTo>
                    <a:pt x="326" y="41"/>
                  </a:lnTo>
                  <a:lnTo>
                    <a:pt x="326" y="41"/>
                  </a:lnTo>
                  <a:lnTo>
                    <a:pt x="323" y="32"/>
                  </a:lnTo>
                  <a:lnTo>
                    <a:pt x="323" y="26"/>
                  </a:lnTo>
                  <a:lnTo>
                    <a:pt x="312" y="12"/>
                  </a:lnTo>
                  <a:lnTo>
                    <a:pt x="300" y="3"/>
                  </a:lnTo>
                  <a:lnTo>
                    <a:pt x="292" y="0"/>
                  </a:lnTo>
                  <a:lnTo>
                    <a:pt x="283" y="0"/>
                  </a:lnTo>
                  <a:lnTo>
                    <a:pt x="283" y="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4818064" y="2205038"/>
            <a:ext cx="517525" cy="1371600"/>
            <a:chOff x="3294063" y="2205038"/>
            <a:chExt cx="517525" cy="1371600"/>
          </a:xfrm>
        </p:grpSpPr>
        <p:sp>
          <p:nvSpPr>
            <p:cNvPr id="31" name="Freeform 30"/>
            <p:cNvSpPr>
              <a:spLocks/>
            </p:cNvSpPr>
            <p:nvPr/>
          </p:nvSpPr>
          <p:spPr bwMode="auto">
            <a:xfrm>
              <a:off x="3421063" y="2205038"/>
              <a:ext cx="263525" cy="263525"/>
            </a:xfrm>
            <a:custGeom>
              <a:avLst/>
              <a:gdLst>
                <a:gd name="T0" fmla="*/ 83 w 166"/>
                <a:gd name="T1" fmla="*/ 166 h 166"/>
                <a:gd name="T2" fmla="*/ 83 w 166"/>
                <a:gd name="T3" fmla="*/ 166 h 166"/>
                <a:gd name="T4" fmla="*/ 100 w 166"/>
                <a:gd name="T5" fmla="*/ 163 h 166"/>
                <a:gd name="T6" fmla="*/ 118 w 166"/>
                <a:gd name="T7" fmla="*/ 157 h 166"/>
                <a:gd name="T8" fmla="*/ 132 w 166"/>
                <a:gd name="T9" fmla="*/ 152 h 166"/>
                <a:gd name="T10" fmla="*/ 143 w 166"/>
                <a:gd name="T11" fmla="*/ 140 h 166"/>
                <a:gd name="T12" fmla="*/ 152 w 166"/>
                <a:gd name="T13" fmla="*/ 129 h 166"/>
                <a:gd name="T14" fmla="*/ 161 w 166"/>
                <a:gd name="T15" fmla="*/ 114 h 166"/>
                <a:gd name="T16" fmla="*/ 166 w 166"/>
                <a:gd name="T17" fmla="*/ 97 h 166"/>
                <a:gd name="T18" fmla="*/ 166 w 166"/>
                <a:gd name="T19" fmla="*/ 83 h 166"/>
                <a:gd name="T20" fmla="*/ 166 w 166"/>
                <a:gd name="T21" fmla="*/ 83 h 166"/>
                <a:gd name="T22" fmla="*/ 166 w 166"/>
                <a:gd name="T23" fmla="*/ 66 h 166"/>
                <a:gd name="T24" fmla="*/ 161 w 166"/>
                <a:gd name="T25" fmla="*/ 49 h 166"/>
                <a:gd name="T26" fmla="*/ 152 w 166"/>
                <a:gd name="T27" fmla="*/ 34 h 166"/>
                <a:gd name="T28" fmla="*/ 143 w 166"/>
                <a:gd name="T29" fmla="*/ 23 h 166"/>
                <a:gd name="T30" fmla="*/ 132 w 166"/>
                <a:gd name="T31" fmla="*/ 14 h 166"/>
                <a:gd name="T32" fmla="*/ 118 w 166"/>
                <a:gd name="T33" fmla="*/ 6 h 166"/>
                <a:gd name="T34" fmla="*/ 100 w 166"/>
                <a:gd name="T35" fmla="*/ 0 h 166"/>
                <a:gd name="T36" fmla="*/ 83 w 166"/>
                <a:gd name="T37" fmla="*/ 0 h 166"/>
                <a:gd name="T38" fmla="*/ 83 w 166"/>
                <a:gd name="T39" fmla="*/ 0 h 166"/>
                <a:gd name="T40" fmla="*/ 69 w 166"/>
                <a:gd name="T41" fmla="*/ 0 h 166"/>
                <a:gd name="T42" fmla="*/ 52 w 166"/>
                <a:gd name="T43" fmla="*/ 6 h 166"/>
                <a:gd name="T44" fmla="*/ 37 w 166"/>
                <a:gd name="T45" fmla="*/ 14 h 166"/>
                <a:gd name="T46" fmla="*/ 26 w 166"/>
                <a:gd name="T47" fmla="*/ 23 h 166"/>
                <a:gd name="T48" fmla="*/ 15 w 166"/>
                <a:gd name="T49" fmla="*/ 34 h 166"/>
                <a:gd name="T50" fmla="*/ 9 w 166"/>
                <a:gd name="T51" fmla="*/ 49 h 166"/>
                <a:gd name="T52" fmla="*/ 3 w 166"/>
                <a:gd name="T53" fmla="*/ 66 h 166"/>
                <a:gd name="T54" fmla="*/ 0 w 166"/>
                <a:gd name="T55" fmla="*/ 83 h 166"/>
                <a:gd name="T56" fmla="*/ 0 w 166"/>
                <a:gd name="T57" fmla="*/ 83 h 166"/>
                <a:gd name="T58" fmla="*/ 3 w 166"/>
                <a:gd name="T59" fmla="*/ 97 h 166"/>
                <a:gd name="T60" fmla="*/ 9 w 166"/>
                <a:gd name="T61" fmla="*/ 114 h 166"/>
                <a:gd name="T62" fmla="*/ 15 w 166"/>
                <a:gd name="T63" fmla="*/ 129 h 166"/>
                <a:gd name="T64" fmla="*/ 26 w 166"/>
                <a:gd name="T65" fmla="*/ 140 h 166"/>
                <a:gd name="T66" fmla="*/ 37 w 166"/>
                <a:gd name="T67" fmla="*/ 152 h 166"/>
                <a:gd name="T68" fmla="*/ 52 w 166"/>
                <a:gd name="T69" fmla="*/ 157 h 166"/>
                <a:gd name="T70" fmla="*/ 69 w 166"/>
                <a:gd name="T71" fmla="*/ 163 h 166"/>
                <a:gd name="T72" fmla="*/ 83 w 166"/>
                <a:gd name="T73" fmla="*/ 166 h 166"/>
                <a:gd name="T74" fmla="*/ 83 w 166"/>
                <a:gd name="T7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83" y="166"/>
                  </a:moveTo>
                  <a:lnTo>
                    <a:pt x="83" y="166"/>
                  </a:lnTo>
                  <a:lnTo>
                    <a:pt x="100" y="163"/>
                  </a:lnTo>
                  <a:lnTo>
                    <a:pt x="118" y="157"/>
                  </a:lnTo>
                  <a:lnTo>
                    <a:pt x="132" y="152"/>
                  </a:lnTo>
                  <a:lnTo>
                    <a:pt x="143" y="140"/>
                  </a:lnTo>
                  <a:lnTo>
                    <a:pt x="152" y="129"/>
                  </a:lnTo>
                  <a:lnTo>
                    <a:pt x="161" y="114"/>
                  </a:lnTo>
                  <a:lnTo>
                    <a:pt x="166" y="97"/>
                  </a:lnTo>
                  <a:lnTo>
                    <a:pt x="166" y="83"/>
                  </a:lnTo>
                  <a:lnTo>
                    <a:pt x="166" y="83"/>
                  </a:lnTo>
                  <a:lnTo>
                    <a:pt x="166" y="66"/>
                  </a:lnTo>
                  <a:lnTo>
                    <a:pt x="161" y="49"/>
                  </a:lnTo>
                  <a:lnTo>
                    <a:pt x="152" y="34"/>
                  </a:lnTo>
                  <a:lnTo>
                    <a:pt x="143" y="23"/>
                  </a:lnTo>
                  <a:lnTo>
                    <a:pt x="132" y="14"/>
                  </a:lnTo>
                  <a:lnTo>
                    <a:pt x="118" y="6"/>
                  </a:lnTo>
                  <a:lnTo>
                    <a:pt x="100" y="0"/>
                  </a:lnTo>
                  <a:lnTo>
                    <a:pt x="83" y="0"/>
                  </a:lnTo>
                  <a:lnTo>
                    <a:pt x="83" y="0"/>
                  </a:lnTo>
                  <a:lnTo>
                    <a:pt x="69" y="0"/>
                  </a:lnTo>
                  <a:lnTo>
                    <a:pt x="52" y="6"/>
                  </a:lnTo>
                  <a:lnTo>
                    <a:pt x="37" y="14"/>
                  </a:lnTo>
                  <a:lnTo>
                    <a:pt x="26" y="23"/>
                  </a:lnTo>
                  <a:lnTo>
                    <a:pt x="15" y="34"/>
                  </a:lnTo>
                  <a:lnTo>
                    <a:pt x="9" y="49"/>
                  </a:lnTo>
                  <a:lnTo>
                    <a:pt x="3" y="66"/>
                  </a:lnTo>
                  <a:lnTo>
                    <a:pt x="0" y="83"/>
                  </a:lnTo>
                  <a:lnTo>
                    <a:pt x="0" y="83"/>
                  </a:lnTo>
                  <a:lnTo>
                    <a:pt x="3" y="97"/>
                  </a:lnTo>
                  <a:lnTo>
                    <a:pt x="9" y="114"/>
                  </a:lnTo>
                  <a:lnTo>
                    <a:pt x="15" y="129"/>
                  </a:lnTo>
                  <a:lnTo>
                    <a:pt x="26" y="140"/>
                  </a:lnTo>
                  <a:lnTo>
                    <a:pt x="37" y="152"/>
                  </a:lnTo>
                  <a:lnTo>
                    <a:pt x="52" y="157"/>
                  </a:lnTo>
                  <a:lnTo>
                    <a:pt x="69" y="163"/>
                  </a:lnTo>
                  <a:lnTo>
                    <a:pt x="83" y="166"/>
                  </a:lnTo>
                  <a:lnTo>
                    <a:pt x="83" y="166"/>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3294063" y="2490788"/>
              <a:ext cx="517525" cy="1085850"/>
            </a:xfrm>
            <a:custGeom>
              <a:avLst/>
              <a:gdLst>
                <a:gd name="T0" fmla="*/ 266 w 326"/>
                <a:gd name="T1" fmla="*/ 0 h 684"/>
                <a:gd name="T2" fmla="*/ 206 w 326"/>
                <a:gd name="T3" fmla="*/ 0 h 684"/>
                <a:gd name="T4" fmla="*/ 123 w 326"/>
                <a:gd name="T5" fmla="*/ 0 h 684"/>
                <a:gd name="T6" fmla="*/ 63 w 326"/>
                <a:gd name="T7" fmla="*/ 0 h 684"/>
                <a:gd name="T8" fmla="*/ 43 w 326"/>
                <a:gd name="T9" fmla="*/ 0 h 684"/>
                <a:gd name="T10" fmla="*/ 29 w 326"/>
                <a:gd name="T11" fmla="*/ 3 h 684"/>
                <a:gd name="T12" fmla="*/ 6 w 326"/>
                <a:gd name="T13" fmla="*/ 26 h 684"/>
                <a:gd name="T14" fmla="*/ 0 w 326"/>
                <a:gd name="T15" fmla="*/ 43 h 684"/>
                <a:gd name="T16" fmla="*/ 0 w 326"/>
                <a:gd name="T17" fmla="*/ 92 h 684"/>
                <a:gd name="T18" fmla="*/ 0 w 326"/>
                <a:gd name="T19" fmla="*/ 172 h 684"/>
                <a:gd name="T20" fmla="*/ 0 w 326"/>
                <a:gd name="T21" fmla="*/ 275 h 684"/>
                <a:gd name="T22" fmla="*/ 3 w 326"/>
                <a:gd name="T23" fmla="*/ 289 h 684"/>
                <a:gd name="T24" fmla="*/ 20 w 326"/>
                <a:gd name="T25" fmla="*/ 306 h 684"/>
                <a:gd name="T26" fmla="*/ 32 w 326"/>
                <a:gd name="T27" fmla="*/ 309 h 684"/>
                <a:gd name="T28" fmla="*/ 55 w 326"/>
                <a:gd name="T29" fmla="*/ 301 h 684"/>
                <a:gd name="T30" fmla="*/ 63 w 326"/>
                <a:gd name="T31" fmla="*/ 275 h 684"/>
                <a:gd name="T32" fmla="*/ 63 w 326"/>
                <a:gd name="T33" fmla="*/ 172 h 684"/>
                <a:gd name="T34" fmla="*/ 75 w 326"/>
                <a:gd name="T35" fmla="*/ 138 h 684"/>
                <a:gd name="T36" fmla="*/ 75 w 326"/>
                <a:gd name="T37" fmla="*/ 398 h 684"/>
                <a:gd name="T38" fmla="*/ 75 w 326"/>
                <a:gd name="T39" fmla="*/ 461 h 684"/>
                <a:gd name="T40" fmla="*/ 75 w 326"/>
                <a:gd name="T41" fmla="*/ 647 h 684"/>
                <a:gd name="T42" fmla="*/ 83 w 326"/>
                <a:gd name="T43" fmla="*/ 673 h 684"/>
                <a:gd name="T44" fmla="*/ 112 w 326"/>
                <a:gd name="T45" fmla="*/ 684 h 684"/>
                <a:gd name="T46" fmla="*/ 120 w 326"/>
                <a:gd name="T47" fmla="*/ 684 h 684"/>
                <a:gd name="T48" fmla="*/ 146 w 326"/>
                <a:gd name="T49" fmla="*/ 673 h 684"/>
                <a:gd name="T50" fmla="*/ 158 w 326"/>
                <a:gd name="T51" fmla="*/ 647 h 684"/>
                <a:gd name="T52" fmla="*/ 158 w 326"/>
                <a:gd name="T53" fmla="*/ 435 h 684"/>
                <a:gd name="T54" fmla="*/ 163 w 326"/>
                <a:gd name="T55" fmla="*/ 398 h 684"/>
                <a:gd name="T56" fmla="*/ 172 w 326"/>
                <a:gd name="T57" fmla="*/ 435 h 684"/>
                <a:gd name="T58" fmla="*/ 172 w 326"/>
                <a:gd name="T59" fmla="*/ 647 h 684"/>
                <a:gd name="T60" fmla="*/ 175 w 326"/>
                <a:gd name="T61" fmla="*/ 661 h 684"/>
                <a:gd name="T62" fmla="*/ 195 w 326"/>
                <a:gd name="T63" fmla="*/ 681 h 684"/>
                <a:gd name="T64" fmla="*/ 218 w 326"/>
                <a:gd name="T65" fmla="*/ 684 h 684"/>
                <a:gd name="T66" fmla="*/ 232 w 326"/>
                <a:gd name="T67" fmla="*/ 681 h 684"/>
                <a:gd name="T68" fmla="*/ 252 w 326"/>
                <a:gd name="T69" fmla="*/ 661 h 684"/>
                <a:gd name="T70" fmla="*/ 255 w 326"/>
                <a:gd name="T71" fmla="*/ 461 h 684"/>
                <a:gd name="T72" fmla="*/ 255 w 326"/>
                <a:gd name="T73" fmla="*/ 398 h 684"/>
                <a:gd name="T74" fmla="*/ 255 w 326"/>
                <a:gd name="T75" fmla="*/ 138 h 684"/>
                <a:gd name="T76" fmla="*/ 266 w 326"/>
                <a:gd name="T77" fmla="*/ 172 h 684"/>
                <a:gd name="T78" fmla="*/ 266 w 326"/>
                <a:gd name="T79" fmla="*/ 275 h 684"/>
                <a:gd name="T80" fmla="*/ 266 w 326"/>
                <a:gd name="T81" fmla="*/ 289 h 684"/>
                <a:gd name="T82" fmla="*/ 283 w 326"/>
                <a:gd name="T83" fmla="*/ 306 h 684"/>
                <a:gd name="T84" fmla="*/ 295 w 326"/>
                <a:gd name="T85" fmla="*/ 309 h 684"/>
                <a:gd name="T86" fmla="*/ 318 w 326"/>
                <a:gd name="T87" fmla="*/ 301 h 684"/>
                <a:gd name="T88" fmla="*/ 326 w 326"/>
                <a:gd name="T89" fmla="*/ 275 h 684"/>
                <a:gd name="T90" fmla="*/ 326 w 326"/>
                <a:gd name="T91" fmla="*/ 172 h 684"/>
                <a:gd name="T92" fmla="*/ 326 w 326"/>
                <a:gd name="T93" fmla="*/ 92 h 684"/>
                <a:gd name="T94" fmla="*/ 326 w 326"/>
                <a:gd name="T95" fmla="*/ 43 h 684"/>
                <a:gd name="T96" fmla="*/ 326 w 326"/>
                <a:gd name="T97" fmla="*/ 35 h 684"/>
                <a:gd name="T98" fmla="*/ 315 w 326"/>
                <a:gd name="T99" fmla="*/ 12 h 684"/>
                <a:gd name="T100" fmla="*/ 292 w 326"/>
                <a:gd name="T101" fmla="*/ 0 h 684"/>
                <a:gd name="T102" fmla="*/ 283 w 326"/>
                <a:gd name="T103" fmla="*/ 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 h="684">
                  <a:moveTo>
                    <a:pt x="283" y="0"/>
                  </a:moveTo>
                  <a:lnTo>
                    <a:pt x="266" y="0"/>
                  </a:lnTo>
                  <a:lnTo>
                    <a:pt x="255" y="0"/>
                  </a:lnTo>
                  <a:lnTo>
                    <a:pt x="206" y="0"/>
                  </a:lnTo>
                  <a:lnTo>
                    <a:pt x="163" y="0"/>
                  </a:lnTo>
                  <a:lnTo>
                    <a:pt x="123" y="0"/>
                  </a:lnTo>
                  <a:lnTo>
                    <a:pt x="75" y="0"/>
                  </a:lnTo>
                  <a:lnTo>
                    <a:pt x="63" y="0"/>
                  </a:lnTo>
                  <a:lnTo>
                    <a:pt x="43" y="0"/>
                  </a:lnTo>
                  <a:lnTo>
                    <a:pt x="43" y="0"/>
                  </a:lnTo>
                  <a:lnTo>
                    <a:pt x="34" y="0"/>
                  </a:lnTo>
                  <a:lnTo>
                    <a:pt x="29" y="3"/>
                  </a:lnTo>
                  <a:lnTo>
                    <a:pt x="14" y="12"/>
                  </a:lnTo>
                  <a:lnTo>
                    <a:pt x="6" y="26"/>
                  </a:lnTo>
                  <a:lnTo>
                    <a:pt x="3" y="35"/>
                  </a:lnTo>
                  <a:lnTo>
                    <a:pt x="0" y="43"/>
                  </a:lnTo>
                  <a:lnTo>
                    <a:pt x="0" y="75"/>
                  </a:lnTo>
                  <a:lnTo>
                    <a:pt x="0" y="92"/>
                  </a:lnTo>
                  <a:lnTo>
                    <a:pt x="0" y="95"/>
                  </a:lnTo>
                  <a:lnTo>
                    <a:pt x="0" y="172"/>
                  </a:lnTo>
                  <a:lnTo>
                    <a:pt x="0" y="181"/>
                  </a:lnTo>
                  <a:lnTo>
                    <a:pt x="0" y="275"/>
                  </a:lnTo>
                  <a:lnTo>
                    <a:pt x="0" y="275"/>
                  </a:lnTo>
                  <a:lnTo>
                    <a:pt x="3" y="289"/>
                  </a:lnTo>
                  <a:lnTo>
                    <a:pt x="12" y="301"/>
                  </a:lnTo>
                  <a:lnTo>
                    <a:pt x="20" y="306"/>
                  </a:lnTo>
                  <a:lnTo>
                    <a:pt x="32" y="309"/>
                  </a:lnTo>
                  <a:lnTo>
                    <a:pt x="32" y="309"/>
                  </a:lnTo>
                  <a:lnTo>
                    <a:pt x="46" y="306"/>
                  </a:lnTo>
                  <a:lnTo>
                    <a:pt x="55" y="301"/>
                  </a:lnTo>
                  <a:lnTo>
                    <a:pt x="60" y="289"/>
                  </a:lnTo>
                  <a:lnTo>
                    <a:pt x="63" y="275"/>
                  </a:lnTo>
                  <a:lnTo>
                    <a:pt x="63" y="181"/>
                  </a:lnTo>
                  <a:lnTo>
                    <a:pt x="63" y="172"/>
                  </a:lnTo>
                  <a:lnTo>
                    <a:pt x="63" y="138"/>
                  </a:lnTo>
                  <a:lnTo>
                    <a:pt x="75" y="138"/>
                  </a:lnTo>
                  <a:lnTo>
                    <a:pt x="75" y="367"/>
                  </a:lnTo>
                  <a:lnTo>
                    <a:pt x="75" y="398"/>
                  </a:lnTo>
                  <a:lnTo>
                    <a:pt x="75" y="435"/>
                  </a:lnTo>
                  <a:lnTo>
                    <a:pt x="75" y="461"/>
                  </a:lnTo>
                  <a:lnTo>
                    <a:pt x="75" y="647"/>
                  </a:lnTo>
                  <a:lnTo>
                    <a:pt x="75" y="647"/>
                  </a:lnTo>
                  <a:lnTo>
                    <a:pt x="77" y="661"/>
                  </a:lnTo>
                  <a:lnTo>
                    <a:pt x="83" y="673"/>
                  </a:lnTo>
                  <a:lnTo>
                    <a:pt x="97" y="681"/>
                  </a:lnTo>
                  <a:lnTo>
                    <a:pt x="112" y="684"/>
                  </a:lnTo>
                  <a:lnTo>
                    <a:pt x="120" y="684"/>
                  </a:lnTo>
                  <a:lnTo>
                    <a:pt x="120" y="684"/>
                  </a:lnTo>
                  <a:lnTo>
                    <a:pt x="135" y="681"/>
                  </a:lnTo>
                  <a:lnTo>
                    <a:pt x="146" y="673"/>
                  </a:lnTo>
                  <a:lnTo>
                    <a:pt x="155" y="661"/>
                  </a:lnTo>
                  <a:lnTo>
                    <a:pt x="158" y="647"/>
                  </a:lnTo>
                  <a:lnTo>
                    <a:pt x="158" y="461"/>
                  </a:lnTo>
                  <a:lnTo>
                    <a:pt x="158" y="435"/>
                  </a:lnTo>
                  <a:lnTo>
                    <a:pt x="158" y="398"/>
                  </a:lnTo>
                  <a:lnTo>
                    <a:pt x="163" y="398"/>
                  </a:lnTo>
                  <a:lnTo>
                    <a:pt x="172" y="398"/>
                  </a:lnTo>
                  <a:lnTo>
                    <a:pt x="172" y="435"/>
                  </a:lnTo>
                  <a:lnTo>
                    <a:pt x="172" y="461"/>
                  </a:lnTo>
                  <a:lnTo>
                    <a:pt x="172" y="647"/>
                  </a:lnTo>
                  <a:lnTo>
                    <a:pt x="172" y="647"/>
                  </a:lnTo>
                  <a:lnTo>
                    <a:pt x="175" y="661"/>
                  </a:lnTo>
                  <a:lnTo>
                    <a:pt x="180" y="673"/>
                  </a:lnTo>
                  <a:lnTo>
                    <a:pt x="195" y="681"/>
                  </a:lnTo>
                  <a:lnTo>
                    <a:pt x="209" y="684"/>
                  </a:lnTo>
                  <a:lnTo>
                    <a:pt x="218" y="684"/>
                  </a:lnTo>
                  <a:lnTo>
                    <a:pt x="218" y="684"/>
                  </a:lnTo>
                  <a:lnTo>
                    <a:pt x="232" y="681"/>
                  </a:lnTo>
                  <a:lnTo>
                    <a:pt x="243" y="673"/>
                  </a:lnTo>
                  <a:lnTo>
                    <a:pt x="252" y="661"/>
                  </a:lnTo>
                  <a:lnTo>
                    <a:pt x="255" y="647"/>
                  </a:lnTo>
                  <a:lnTo>
                    <a:pt x="255" y="461"/>
                  </a:lnTo>
                  <a:lnTo>
                    <a:pt x="255" y="435"/>
                  </a:lnTo>
                  <a:lnTo>
                    <a:pt x="255" y="398"/>
                  </a:lnTo>
                  <a:lnTo>
                    <a:pt x="255" y="367"/>
                  </a:lnTo>
                  <a:lnTo>
                    <a:pt x="255" y="138"/>
                  </a:lnTo>
                  <a:lnTo>
                    <a:pt x="266" y="138"/>
                  </a:lnTo>
                  <a:lnTo>
                    <a:pt x="266" y="172"/>
                  </a:lnTo>
                  <a:lnTo>
                    <a:pt x="266" y="181"/>
                  </a:lnTo>
                  <a:lnTo>
                    <a:pt x="266" y="275"/>
                  </a:lnTo>
                  <a:lnTo>
                    <a:pt x="266" y="275"/>
                  </a:lnTo>
                  <a:lnTo>
                    <a:pt x="266" y="289"/>
                  </a:lnTo>
                  <a:lnTo>
                    <a:pt x="275" y="301"/>
                  </a:lnTo>
                  <a:lnTo>
                    <a:pt x="283" y="306"/>
                  </a:lnTo>
                  <a:lnTo>
                    <a:pt x="295" y="309"/>
                  </a:lnTo>
                  <a:lnTo>
                    <a:pt x="295" y="309"/>
                  </a:lnTo>
                  <a:lnTo>
                    <a:pt x="309" y="306"/>
                  </a:lnTo>
                  <a:lnTo>
                    <a:pt x="318" y="301"/>
                  </a:lnTo>
                  <a:lnTo>
                    <a:pt x="324" y="289"/>
                  </a:lnTo>
                  <a:lnTo>
                    <a:pt x="326" y="275"/>
                  </a:lnTo>
                  <a:lnTo>
                    <a:pt x="326" y="181"/>
                  </a:lnTo>
                  <a:lnTo>
                    <a:pt x="326" y="172"/>
                  </a:lnTo>
                  <a:lnTo>
                    <a:pt x="326" y="95"/>
                  </a:lnTo>
                  <a:lnTo>
                    <a:pt x="326" y="92"/>
                  </a:lnTo>
                  <a:lnTo>
                    <a:pt x="326" y="75"/>
                  </a:lnTo>
                  <a:lnTo>
                    <a:pt x="326" y="43"/>
                  </a:lnTo>
                  <a:lnTo>
                    <a:pt x="326" y="43"/>
                  </a:lnTo>
                  <a:lnTo>
                    <a:pt x="326" y="35"/>
                  </a:lnTo>
                  <a:lnTo>
                    <a:pt x="324" y="26"/>
                  </a:lnTo>
                  <a:lnTo>
                    <a:pt x="315" y="12"/>
                  </a:lnTo>
                  <a:lnTo>
                    <a:pt x="301" y="3"/>
                  </a:lnTo>
                  <a:lnTo>
                    <a:pt x="292" y="0"/>
                  </a:lnTo>
                  <a:lnTo>
                    <a:pt x="283" y="0"/>
                  </a:lnTo>
                  <a:lnTo>
                    <a:pt x="283" y="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10052" y="3408364"/>
            <a:ext cx="517525" cy="1371599"/>
            <a:chOff x="2686051" y="3408363"/>
            <a:chExt cx="517525" cy="1371599"/>
          </a:xfrm>
        </p:grpSpPr>
        <p:sp>
          <p:nvSpPr>
            <p:cNvPr id="33" name="Freeform 32"/>
            <p:cNvSpPr>
              <a:spLocks/>
            </p:cNvSpPr>
            <p:nvPr/>
          </p:nvSpPr>
          <p:spPr bwMode="auto">
            <a:xfrm>
              <a:off x="2813051" y="3408363"/>
              <a:ext cx="263525" cy="263525"/>
            </a:xfrm>
            <a:custGeom>
              <a:avLst/>
              <a:gdLst>
                <a:gd name="T0" fmla="*/ 83 w 166"/>
                <a:gd name="T1" fmla="*/ 166 h 166"/>
                <a:gd name="T2" fmla="*/ 83 w 166"/>
                <a:gd name="T3" fmla="*/ 166 h 166"/>
                <a:gd name="T4" fmla="*/ 100 w 166"/>
                <a:gd name="T5" fmla="*/ 166 h 166"/>
                <a:gd name="T6" fmla="*/ 114 w 166"/>
                <a:gd name="T7" fmla="*/ 161 h 166"/>
                <a:gd name="T8" fmla="*/ 129 w 166"/>
                <a:gd name="T9" fmla="*/ 152 h 166"/>
                <a:gd name="T10" fmla="*/ 143 w 166"/>
                <a:gd name="T11" fmla="*/ 143 h 166"/>
                <a:gd name="T12" fmla="*/ 151 w 166"/>
                <a:gd name="T13" fmla="*/ 129 h 166"/>
                <a:gd name="T14" fmla="*/ 160 w 166"/>
                <a:gd name="T15" fmla="*/ 115 h 166"/>
                <a:gd name="T16" fmla="*/ 166 w 166"/>
                <a:gd name="T17" fmla="*/ 100 h 166"/>
                <a:gd name="T18" fmla="*/ 166 w 166"/>
                <a:gd name="T19" fmla="*/ 83 h 166"/>
                <a:gd name="T20" fmla="*/ 166 w 166"/>
                <a:gd name="T21" fmla="*/ 83 h 166"/>
                <a:gd name="T22" fmla="*/ 166 w 166"/>
                <a:gd name="T23" fmla="*/ 66 h 166"/>
                <a:gd name="T24" fmla="*/ 160 w 166"/>
                <a:gd name="T25" fmla="*/ 52 h 166"/>
                <a:gd name="T26" fmla="*/ 151 w 166"/>
                <a:gd name="T27" fmla="*/ 38 h 166"/>
                <a:gd name="T28" fmla="*/ 143 w 166"/>
                <a:gd name="T29" fmla="*/ 26 h 166"/>
                <a:gd name="T30" fmla="*/ 129 w 166"/>
                <a:gd name="T31" fmla="*/ 15 h 166"/>
                <a:gd name="T32" fmla="*/ 114 w 166"/>
                <a:gd name="T33" fmla="*/ 6 h 166"/>
                <a:gd name="T34" fmla="*/ 100 w 166"/>
                <a:gd name="T35" fmla="*/ 3 h 166"/>
                <a:gd name="T36" fmla="*/ 83 w 166"/>
                <a:gd name="T37" fmla="*/ 0 h 166"/>
                <a:gd name="T38" fmla="*/ 83 w 166"/>
                <a:gd name="T39" fmla="*/ 0 h 166"/>
                <a:gd name="T40" fmla="*/ 66 w 166"/>
                <a:gd name="T41" fmla="*/ 3 h 166"/>
                <a:gd name="T42" fmla="*/ 51 w 166"/>
                <a:gd name="T43" fmla="*/ 6 h 166"/>
                <a:gd name="T44" fmla="*/ 37 w 166"/>
                <a:gd name="T45" fmla="*/ 15 h 166"/>
                <a:gd name="T46" fmla="*/ 26 w 166"/>
                <a:gd name="T47" fmla="*/ 26 h 166"/>
                <a:gd name="T48" fmla="*/ 14 w 166"/>
                <a:gd name="T49" fmla="*/ 38 h 166"/>
                <a:gd name="T50" fmla="*/ 6 w 166"/>
                <a:gd name="T51" fmla="*/ 52 h 166"/>
                <a:gd name="T52" fmla="*/ 3 w 166"/>
                <a:gd name="T53" fmla="*/ 66 h 166"/>
                <a:gd name="T54" fmla="*/ 0 w 166"/>
                <a:gd name="T55" fmla="*/ 83 h 166"/>
                <a:gd name="T56" fmla="*/ 0 w 166"/>
                <a:gd name="T57" fmla="*/ 83 h 166"/>
                <a:gd name="T58" fmla="*/ 3 w 166"/>
                <a:gd name="T59" fmla="*/ 100 h 166"/>
                <a:gd name="T60" fmla="*/ 6 w 166"/>
                <a:gd name="T61" fmla="*/ 115 h 166"/>
                <a:gd name="T62" fmla="*/ 14 w 166"/>
                <a:gd name="T63" fmla="*/ 129 h 166"/>
                <a:gd name="T64" fmla="*/ 26 w 166"/>
                <a:gd name="T65" fmla="*/ 143 h 166"/>
                <a:gd name="T66" fmla="*/ 37 w 166"/>
                <a:gd name="T67" fmla="*/ 152 h 166"/>
                <a:gd name="T68" fmla="*/ 51 w 166"/>
                <a:gd name="T69" fmla="*/ 161 h 166"/>
                <a:gd name="T70" fmla="*/ 66 w 166"/>
                <a:gd name="T71" fmla="*/ 166 h 166"/>
                <a:gd name="T72" fmla="*/ 83 w 166"/>
                <a:gd name="T73" fmla="*/ 166 h 166"/>
                <a:gd name="T74" fmla="*/ 83 w 166"/>
                <a:gd name="T7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83" y="166"/>
                  </a:moveTo>
                  <a:lnTo>
                    <a:pt x="83" y="166"/>
                  </a:lnTo>
                  <a:lnTo>
                    <a:pt x="100" y="166"/>
                  </a:lnTo>
                  <a:lnTo>
                    <a:pt x="114" y="161"/>
                  </a:lnTo>
                  <a:lnTo>
                    <a:pt x="129" y="152"/>
                  </a:lnTo>
                  <a:lnTo>
                    <a:pt x="143" y="143"/>
                  </a:lnTo>
                  <a:lnTo>
                    <a:pt x="151" y="129"/>
                  </a:lnTo>
                  <a:lnTo>
                    <a:pt x="160" y="115"/>
                  </a:lnTo>
                  <a:lnTo>
                    <a:pt x="166" y="100"/>
                  </a:lnTo>
                  <a:lnTo>
                    <a:pt x="166" y="83"/>
                  </a:lnTo>
                  <a:lnTo>
                    <a:pt x="166" y="83"/>
                  </a:lnTo>
                  <a:lnTo>
                    <a:pt x="166" y="66"/>
                  </a:lnTo>
                  <a:lnTo>
                    <a:pt x="160" y="52"/>
                  </a:lnTo>
                  <a:lnTo>
                    <a:pt x="151" y="38"/>
                  </a:lnTo>
                  <a:lnTo>
                    <a:pt x="143" y="26"/>
                  </a:lnTo>
                  <a:lnTo>
                    <a:pt x="129" y="15"/>
                  </a:lnTo>
                  <a:lnTo>
                    <a:pt x="114" y="6"/>
                  </a:lnTo>
                  <a:lnTo>
                    <a:pt x="100" y="3"/>
                  </a:lnTo>
                  <a:lnTo>
                    <a:pt x="83" y="0"/>
                  </a:lnTo>
                  <a:lnTo>
                    <a:pt x="83" y="0"/>
                  </a:lnTo>
                  <a:lnTo>
                    <a:pt x="66" y="3"/>
                  </a:lnTo>
                  <a:lnTo>
                    <a:pt x="51" y="6"/>
                  </a:lnTo>
                  <a:lnTo>
                    <a:pt x="37" y="15"/>
                  </a:lnTo>
                  <a:lnTo>
                    <a:pt x="26" y="26"/>
                  </a:lnTo>
                  <a:lnTo>
                    <a:pt x="14" y="38"/>
                  </a:lnTo>
                  <a:lnTo>
                    <a:pt x="6" y="52"/>
                  </a:lnTo>
                  <a:lnTo>
                    <a:pt x="3" y="66"/>
                  </a:lnTo>
                  <a:lnTo>
                    <a:pt x="0" y="83"/>
                  </a:lnTo>
                  <a:lnTo>
                    <a:pt x="0" y="83"/>
                  </a:lnTo>
                  <a:lnTo>
                    <a:pt x="3" y="100"/>
                  </a:lnTo>
                  <a:lnTo>
                    <a:pt x="6" y="115"/>
                  </a:lnTo>
                  <a:lnTo>
                    <a:pt x="14" y="129"/>
                  </a:lnTo>
                  <a:lnTo>
                    <a:pt x="26" y="143"/>
                  </a:lnTo>
                  <a:lnTo>
                    <a:pt x="37" y="152"/>
                  </a:lnTo>
                  <a:lnTo>
                    <a:pt x="51" y="161"/>
                  </a:lnTo>
                  <a:lnTo>
                    <a:pt x="66" y="166"/>
                  </a:lnTo>
                  <a:lnTo>
                    <a:pt x="83" y="166"/>
                  </a:lnTo>
                  <a:lnTo>
                    <a:pt x="83" y="166"/>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2686051" y="3695700"/>
              <a:ext cx="517525" cy="1084262"/>
            </a:xfrm>
            <a:custGeom>
              <a:avLst/>
              <a:gdLst>
                <a:gd name="T0" fmla="*/ 263 w 326"/>
                <a:gd name="T1" fmla="*/ 0 h 683"/>
                <a:gd name="T2" fmla="*/ 206 w 326"/>
                <a:gd name="T3" fmla="*/ 0 h 683"/>
                <a:gd name="T4" fmla="*/ 120 w 326"/>
                <a:gd name="T5" fmla="*/ 0 h 683"/>
                <a:gd name="T6" fmla="*/ 63 w 326"/>
                <a:gd name="T7" fmla="*/ 0 h 683"/>
                <a:gd name="T8" fmla="*/ 43 w 326"/>
                <a:gd name="T9" fmla="*/ 0 h 683"/>
                <a:gd name="T10" fmla="*/ 25 w 326"/>
                <a:gd name="T11" fmla="*/ 5 h 683"/>
                <a:gd name="T12" fmla="*/ 3 w 326"/>
                <a:gd name="T13" fmla="*/ 28 h 683"/>
                <a:gd name="T14" fmla="*/ 0 w 326"/>
                <a:gd name="T15" fmla="*/ 43 h 683"/>
                <a:gd name="T16" fmla="*/ 0 w 326"/>
                <a:gd name="T17" fmla="*/ 94 h 683"/>
                <a:gd name="T18" fmla="*/ 0 w 326"/>
                <a:gd name="T19" fmla="*/ 171 h 683"/>
                <a:gd name="T20" fmla="*/ 0 w 326"/>
                <a:gd name="T21" fmla="*/ 277 h 683"/>
                <a:gd name="T22" fmla="*/ 3 w 326"/>
                <a:gd name="T23" fmla="*/ 289 h 683"/>
                <a:gd name="T24" fmla="*/ 20 w 326"/>
                <a:gd name="T25" fmla="*/ 309 h 683"/>
                <a:gd name="T26" fmla="*/ 31 w 326"/>
                <a:gd name="T27" fmla="*/ 311 h 683"/>
                <a:gd name="T28" fmla="*/ 54 w 326"/>
                <a:gd name="T29" fmla="*/ 300 h 683"/>
                <a:gd name="T30" fmla="*/ 63 w 326"/>
                <a:gd name="T31" fmla="*/ 277 h 683"/>
                <a:gd name="T32" fmla="*/ 63 w 326"/>
                <a:gd name="T33" fmla="*/ 171 h 683"/>
                <a:gd name="T34" fmla="*/ 71 w 326"/>
                <a:gd name="T35" fmla="*/ 137 h 683"/>
                <a:gd name="T36" fmla="*/ 71 w 326"/>
                <a:gd name="T37" fmla="*/ 400 h 683"/>
                <a:gd name="T38" fmla="*/ 71 w 326"/>
                <a:gd name="T39" fmla="*/ 460 h 683"/>
                <a:gd name="T40" fmla="*/ 71 w 326"/>
                <a:gd name="T41" fmla="*/ 646 h 683"/>
                <a:gd name="T42" fmla="*/ 83 w 326"/>
                <a:gd name="T43" fmla="*/ 672 h 683"/>
                <a:gd name="T44" fmla="*/ 108 w 326"/>
                <a:gd name="T45" fmla="*/ 683 h 683"/>
                <a:gd name="T46" fmla="*/ 120 w 326"/>
                <a:gd name="T47" fmla="*/ 683 h 683"/>
                <a:gd name="T48" fmla="*/ 146 w 326"/>
                <a:gd name="T49" fmla="*/ 672 h 683"/>
                <a:gd name="T50" fmla="*/ 157 w 326"/>
                <a:gd name="T51" fmla="*/ 646 h 683"/>
                <a:gd name="T52" fmla="*/ 157 w 326"/>
                <a:gd name="T53" fmla="*/ 437 h 683"/>
                <a:gd name="T54" fmla="*/ 163 w 326"/>
                <a:gd name="T55" fmla="*/ 400 h 683"/>
                <a:gd name="T56" fmla="*/ 168 w 326"/>
                <a:gd name="T57" fmla="*/ 437 h 683"/>
                <a:gd name="T58" fmla="*/ 168 w 326"/>
                <a:gd name="T59" fmla="*/ 646 h 683"/>
                <a:gd name="T60" fmla="*/ 171 w 326"/>
                <a:gd name="T61" fmla="*/ 661 h 683"/>
                <a:gd name="T62" fmla="*/ 191 w 326"/>
                <a:gd name="T63" fmla="*/ 681 h 683"/>
                <a:gd name="T64" fmla="*/ 217 w 326"/>
                <a:gd name="T65" fmla="*/ 683 h 683"/>
                <a:gd name="T66" fmla="*/ 231 w 326"/>
                <a:gd name="T67" fmla="*/ 681 h 683"/>
                <a:gd name="T68" fmla="*/ 251 w 326"/>
                <a:gd name="T69" fmla="*/ 661 h 683"/>
                <a:gd name="T70" fmla="*/ 254 w 326"/>
                <a:gd name="T71" fmla="*/ 460 h 683"/>
                <a:gd name="T72" fmla="*/ 254 w 326"/>
                <a:gd name="T73" fmla="*/ 400 h 683"/>
                <a:gd name="T74" fmla="*/ 254 w 326"/>
                <a:gd name="T75" fmla="*/ 137 h 683"/>
                <a:gd name="T76" fmla="*/ 263 w 326"/>
                <a:gd name="T77" fmla="*/ 171 h 683"/>
                <a:gd name="T78" fmla="*/ 263 w 326"/>
                <a:gd name="T79" fmla="*/ 277 h 683"/>
                <a:gd name="T80" fmla="*/ 266 w 326"/>
                <a:gd name="T81" fmla="*/ 289 h 683"/>
                <a:gd name="T82" fmla="*/ 283 w 326"/>
                <a:gd name="T83" fmla="*/ 309 h 683"/>
                <a:gd name="T84" fmla="*/ 294 w 326"/>
                <a:gd name="T85" fmla="*/ 311 h 683"/>
                <a:gd name="T86" fmla="*/ 317 w 326"/>
                <a:gd name="T87" fmla="*/ 300 h 683"/>
                <a:gd name="T88" fmla="*/ 326 w 326"/>
                <a:gd name="T89" fmla="*/ 277 h 683"/>
                <a:gd name="T90" fmla="*/ 326 w 326"/>
                <a:gd name="T91" fmla="*/ 171 h 683"/>
                <a:gd name="T92" fmla="*/ 326 w 326"/>
                <a:gd name="T93" fmla="*/ 94 h 683"/>
                <a:gd name="T94" fmla="*/ 326 w 326"/>
                <a:gd name="T95" fmla="*/ 43 h 683"/>
                <a:gd name="T96" fmla="*/ 326 w 326"/>
                <a:gd name="T97" fmla="*/ 34 h 683"/>
                <a:gd name="T98" fmla="*/ 314 w 326"/>
                <a:gd name="T99" fmla="*/ 14 h 683"/>
                <a:gd name="T100" fmla="*/ 292 w 326"/>
                <a:gd name="T101" fmla="*/ 2 h 683"/>
                <a:gd name="T102" fmla="*/ 283 w 326"/>
                <a:gd name="T103" fmla="*/ 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6" h="683">
                  <a:moveTo>
                    <a:pt x="283" y="0"/>
                  </a:moveTo>
                  <a:lnTo>
                    <a:pt x="263" y="0"/>
                  </a:lnTo>
                  <a:lnTo>
                    <a:pt x="254" y="0"/>
                  </a:lnTo>
                  <a:lnTo>
                    <a:pt x="206" y="0"/>
                  </a:lnTo>
                  <a:lnTo>
                    <a:pt x="163" y="0"/>
                  </a:lnTo>
                  <a:lnTo>
                    <a:pt x="120" y="0"/>
                  </a:lnTo>
                  <a:lnTo>
                    <a:pt x="71" y="0"/>
                  </a:lnTo>
                  <a:lnTo>
                    <a:pt x="63" y="0"/>
                  </a:lnTo>
                  <a:lnTo>
                    <a:pt x="43" y="0"/>
                  </a:lnTo>
                  <a:lnTo>
                    <a:pt x="43" y="0"/>
                  </a:lnTo>
                  <a:lnTo>
                    <a:pt x="34" y="2"/>
                  </a:lnTo>
                  <a:lnTo>
                    <a:pt x="25" y="5"/>
                  </a:lnTo>
                  <a:lnTo>
                    <a:pt x="14" y="14"/>
                  </a:lnTo>
                  <a:lnTo>
                    <a:pt x="3" y="28"/>
                  </a:lnTo>
                  <a:lnTo>
                    <a:pt x="3" y="34"/>
                  </a:lnTo>
                  <a:lnTo>
                    <a:pt x="0" y="43"/>
                  </a:lnTo>
                  <a:lnTo>
                    <a:pt x="0" y="77"/>
                  </a:lnTo>
                  <a:lnTo>
                    <a:pt x="0" y="94"/>
                  </a:lnTo>
                  <a:lnTo>
                    <a:pt x="0" y="97"/>
                  </a:lnTo>
                  <a:lnTo>
                    <a:pt x="0" y="171"/>
                  </a:lnTo>
                  <a:lnTo>
                    <a:pt x="0" y="183"/>
                  </a:lnTo>
                  <a:lnTo>
                    <a:pt x="0" y="277"/>
                  </a:lnTo>
                  <a:lnTo>
                    <a:pt x="0" y="277"/>
                  </a:lnTo>
                  <a:lnTo>
                    <a:pt x="3" y="289"/>
                  </a:lnTo>
                  <a:lnTo>
                    <a:pt x="8" y="300"/>
                  </a:lnTo>
                  <a:lnTo>
                    <a:pt x="20" y="309"/>
                  </a:lnTo>
                  <a:lnTo>
                    <a:pt x="31" y="311"/>
                  </a:lnTo>
                  <a:lnTo>
                    <a:pt x="31" y="311"/>
                  </a:lnTo>
                  <a:lnTo>
                    <a:pt x="43" y="309"/>
                  </a:lnTo>
                  <a:lnTo>
                    <a:pt x="54" y="300"/>
                  </a:lnTo>
                  <a:lnTo>
                    <a:pt x="60" y="289"/>
                  </a:lnTo>
                  <a:lnTo>
                    <a:pt x="63" y="277"/>
                  </a:lnTo>
                  <a:lnTo>
                    <a:pt x="63" y="183"/>
                  </a:lnTo>
                  <a:lnTo>
                    <a:pt x="63" y="171"/>
                  </a:lnTo>
                  <a:lnTo>
                    <a:pt x="63" y="137"/>
                  </a:lnTo>
                  <a:lnTo>
                    <a:pt x="71" y="137"/>
                  </a:lnTo>
                  <a:lnTo>
                    <a:pt x="71" y="366"/>
                  </a:lnTo>
                  <a:lnTo>
                    <a:pt x="71" y="400"/>
                  </a:lnTo>
                  <a:lnTo>
                    <a:pt x="71" y="437"/>
                  </a:lnTo>
                  <a:lnTo>
                    <a:pt x="71" y="460"/>
                  </a:lnTo>
                  <a:lnTo>
                    <a:pt x="71" y="646"/>
                  </a:lnTo>
                  <a:lnTo>
                    <a:pt x="71" y="646"/>
                  </a:lnTo>
                  <a:lnTo>
                    <a:pt x="74" y="661"/>
                  </a:lnTo>
                  <a:lnTo>
                    <a:pt x="83" y="672"/>
                  </a:lnTo>
                  <a:lnTo>
                    <a:pt x="94" y="681"/>
                  </a:lnTo>
                  <a:lnTo>
                    <a:pt x="108" y="683"/>
                  </a:lnTo>
                  <a:lnTo>
                    <a:pt x="120" y="683"/>
                  </a:lnTo>
                  <a:lnTo>
                    <a:pt x="120" y="683"/>
                  </a:lnTo>
                  <a:lnTo>
                    <a:pt x="134" y="681"/>
                  </a:lnTo>
                  <a:lnTo>
                    <a:pt x="146" y="672"/>
                  </a:lnTo>
                  <a:lnTo>
                    <a:pt x="154" y="661"/>
                  </a:lnTo>
                  <a:lnTo>
                    <a:pt x="157" y="646"/>
                  </a:lnTo>
                  <a:lnTo>
                    <a:pt x="157" y="460"/>
                  </a:lnTo>
                  <a:lnTo>
                    <a:pt x="157" y="437"/>
                  </a:lnTo>
                  <a:lnTo>
                    <a:pt x="157" y="400"/>
                  </a:lnTo>
                  <a:lnTo>
                    <a:pt x="163" y="400"/>
                  </a:lnTo>
                  <a:lnTo>
                    <a:pt x="168" y="400"/>
                  </a:lnTo>
                  <a:lnTo>
                    <a:pt x="168" y="437"/>
                  </a:lnTo>
                  <a:lnTo>
                    <a:pt x="168" y="460"/>
                  </a:lnTo>
                  <a:lnTo>
                    <a:pt x="168" y="646"/>
                  </a:lnTo>
                  <a:lnTo>
                    <a:pt x="168" y="646"/>
                  </a:lnTo>
                  <a:lnTo>
                    <a:pt x="171" y="661"/>
                  </a:lnTo>
                  <a:lnTo>
                    <a:pt x="180" y="672"/>
                  </a:lnTo>
                  <a:lnTo>
                    <a:pt x="191" y="681"/>
                  </a:lnTo>
                  <a:lnTo>
                    <a:pt x="206" y="683"/>
                  </a:lnTo>
                  <a:lnTo>
                    <a:pt x="217" y="683"/>
                  </a:lnTo>
                  <a:lnTo>
                    <a:pt x="217" y="683"/>
                  </a:lnTo>
                  <a:lnTo>
                    <a:pt x="231" y="681"/>
                  </a:lnTo>
                  <a:lnTo>
                    <a:pt x="243" y="672"/>
                  </a:lnTo>
                  <a:lnTo>
                    <a:pt x="251" y="661"/>
                  </a:lnTo>
                  <a:lnTo>
                    <a:pt x="254" y="646"/>
                  </a:lnTo>
                  <a:lnTo>
                    <a:pt x="254" y="460"/>
                  </a:lnTo>
                  <a:lnTo>
                    <a:pt x="254" y="437"/>
                  </a:lnTo>
                  <a:lnTo>
                    <a:pt x="254" y="400"/>
                  </a:lnTo>
                  <a:lnTo>
                    <a:pt x="254" y="366"/>
                  </a:lnTo>
                  <a:lnTo>
                    <a:pt x="254" y="137"/>
                  </a:lnTo>
                  <a:lnTo>
                    <a:pt x="263" y="137"/>
                  </a:lnTo>
                  <a:lnTo>
                    <a:pt x="263" y="171"/>
                  </a:lnTo>
                  <a:lnTo>
                    <a:pt x="263" y="183"/>
                  </a:lnTo>
                  <a:lnTo>
                    <a:pt x="263" y="277"/>
                  </a:lnTo>
                  <a:lnTo>
                    <a:pt x="263" y="277"/>
                  </a:lnTo>
                  <a:lnTo>
                    <a:pt x="266" y="289"/>
                  </a:lnTo>
                  <a:lnTo>
                    <a:pt x="274" y="300"/>
                  </a:lnTo>
                  <a:lnTo>
                    <a:pt x="283" y="309"/>
                  </a:lnTo>
                  <a:lnTo>
                    <a:pt x="294" y="311"/>
                  </a:lnTo>
                  <a:lnTo>
                    <a:pt x="294" y="311"/>
                  </a:lnTo>
                  <a:lnTo>
                    <a:pt x="306" y="309"/>
                  </a:lnTo>
                  <a:lnTo>
                    <a:pt x="317" y="300"/>
                  </a:lnTo>
                  <a:lnTo>
                    <a:pt x="323" y="289"/>
                  </a:lnTo>
                  <a:lnTo>
                    <a:pt x="326" y="277"/>
                  </a:lnTo>
                  <a:lnTo>
                    <a:pt x="326" y="183"/>
                  </a:lnTo>
                  <a:lnTo>
                    <a:pt x="326" y="171"/>
                  </a:lnTo>
                  <a:lnTo>
                    <a:pt x="326" y="97"/>
                  </a:lnTo>
                  <a:lnTo>
                    <a:pt x="326" y="94"/>
                  </a:lnTo>
                  <a:lnTo>
                    <a:pt x="326" y="77"/>
                  </a:lnTo>
                  <a:lnTo>
                    <a:pt x="326" y="43"/>
                  </a:lnTo>
                  <a:lnTo>
                    <a:pt x="326" y="43"/>
                  </a:lnTo>
                  <a:lnTo>
                    <a:pt x="326" y="34"/>
                  </a:lnTo>
                  <a:lnTo>
                    <a:pt x="323" y="28"/>
                  </a:lnTo>
                  <a:lnTo>
                    <a:pt x="314" y="14"/>
                  </a:lnTo>
                  <a:lnTo>
                    <a:pt x="300" y="5"/>
                  </a:lnTo>
                  <a:lnTo>
                    <a:pt x="292" y="2"/>
                  </a:lnTo>
                  <a:lnTo>
                    <a:pt x="283" y="0"/>
                  </a:lnTo>
                  <a:lnTo>
                    <a:pt x="283" y="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TextBox 76"/>
          <p:cNvSpPr txBox="1"/>
          <p:nvPr/>
        </p:nvSpPr>
        <p:spPr>
          <a:xfrm>
            <a:off x="2639616" y="2596070"/>
            <a:ext cx="1080120" cy="584775"/>
          </a:xfrm>
          <a:prstGeom prst="rect">
            <a:avLst/>
          </a:prstGeom>
          <a:noFill/>
        </p:spPr>
        <p:txBody>
          <a:bodyPr wrap="square" rtlCol="0">
            <a:spAutoFit/>
          </a:bodyPr>
          <a:lstStyle/>
          <a:p>
            <a:pPr algn="ctr"/>
            <a:r>
              <a:rPr lang="en-US" altLang="zh-CN" sz="3200" dirty="0">
                <a:solidFill>
                  <a:schemeClr val="bg1"/>
                </a:solidFill>
              </a:rPr>
              <a:t>27%</a:t>
            </a:r>
            <a:endParaRPr lang="zh-CN" altLang="en-US" sz="3200" dirty="0">
              <a:solidFill>
                <a:schemeClr val="bg1"/>
              </a:solidFill>
            </a:endParaRPr>
          </a:p>
        </p:txBody>
      </p:sp>
      <p:sp>
        <p:nvSpPr>
          <p:cNvPr id="78" name="TextBox 77"/>
          <p:cNvSpPr txBox="1"/>
          <p:nvPr/>
        </p:nvSpPr>
        <p:spPr>
          <a:xfrm>
            <a:off x="1991544" y="3813683"/>
            <a:ext cx="1080120" cy="584775"/>
          </a:xfrm>
          <a:prstGeom prst="rect">
            <a:avLst/>
          </a:prstGeom>
          <a:noFill/>
        </p:spPr>
        <p:txBody>
          <a:bodyPr wrap="square" rtlCol="0">
            <a:spAutoFit/>
          </a:bodyPr>
          <a:lstStyle/>
          <a:p>
            <a:pPr algn="ctr"/>
            <a:r>
              <a:rPr lang="en-US" altLang="zh-CN" sz="3200" dirty="0">
                <a:solidFill>
                  <a:schemeClr val="bg1"/>
                </a:solidFill>
              </a:rPr>
              <a:t>39%</a:t>
            </a:r>
            <a:endParaRPr lang="zh-CN" altLang="en-US" sz="3200" dirty="0">
              <a:solidFill>
                <a:schemeClr val="bg1"/>
              </a:solidFill>
            </a:endParaRPr>
          </a:p>
        </p:txBody>
      </p:sp>
      <p:sp>
        <p:nvSpPr>
          <p:cNvPr id="79" name="TextBox 78"/>
          <p:cNvSpPr txBox="1"/>
          <p:nvPr/>
        </p:nvSpPr>
        <p:spPr>
          <a:xfrm>
            <a:off x="2593356" y="5158295"/>
            <a:ext cx="1080120" cy="584775"/>
          </a:xfrm>
          <a:prstGeom prst="rect">
            <a:avLst/>
          </a:prstGeom>
          <a:noFill/>
        </p:spPr>
        <p:txBody>
          <a:bodyPr wrap="square" rtlCol="0">
            <a:spAutoFit/>
          </a:bodyPr>
          <a:lstStyle/>
          <a:p>
            <a:pPr algn="ctr"/>
            <a:r>
              <a:rPr lang="en-US" altLang="zh-CN" sz="3200" dirty="0">
                <a:solidFill>
                  <a:schemeClr val="bg1"/>
                </a:solidFill>
              </a:rPr>
              <a:t>13%</a:t>
            </a:r>
            <a:endParaRPr lang="zh-CN" altLang="en-US" sz="3200" dirty="0">
              <a:solidFill>
                <a:schemeClr val="bg1"/>
              </a:solidFill>
            </a:endParaRPr>
          </a:p>
        </p:txBody>
      </p:sp>
    </p:spTree>
    <p:extLst>
      <p:ext uri="{BB962C8B-B14F-4D97-AF65-F5344CB8AC3E}">
        <p14:creationId xmlns:p14="http://schemas.microsoft.com/office/powerpoint/2010/main" val="192221155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3</a:t>
            </a:r>
            <a:r>
              <a:rPr lang="zh-CN" altLang="en-US" dirty="0" smtClean="0"/>
              <a:t>项内容说明</a:t>
            </a:r>
            <a:endParaRPr lang="zh-CN" altLang="en-US" dirty="0"/>
          </a:p>
        </p:txBody>
      </p:sp>
      <p:grpSp>
        <p:nvGrpSpPr>
          <p:cNvPr id="57" name="组合 56"/>
          <p:cNvGrpSpPr/>
          <p:nvPr/>
        </p:nvGrpSpPr>
        <p:grpSpPr>
          <a:xfrm>
            <a:off x="5084707" y="2132856"/>
            <a:ext cx="2156393" cy="2045162"/>
            <a:chOff x="3560706" y="2420888"/>
            <a:chExt cx="2156393" cy="2045162"/>
          </a:xfrm>
        </p:grpSpPr>
        <p:sp>
          <p:nvSpPr>
            <p:cNvPr id="27" name="Freeform 26"/>
            <p:cNvSpPr>
              <a:spLocks/>
            </p:cNvSpPr>
            <p:nvPr/>
          </p:nvSpPr>
          <p:spPr bwMode="auto">
            <a:xfrm>
              <a:off x="3560706" y="2420888"/>
              <a:ext cx="1649490" cy="1783094"/>
            </a:xfrm>
            <a:custGeom>
              <a:avLst/>
              <a:gdLst>
                <a:gd name="T0" fmla="*/ 642 w 642"/>
                <a:gd name="T1" fmla="*/ 396 h 694"/>
                <a:gd name="T2" fmla="*/ 642 w 642"/>
                <a:gd name="T3" fmla="*/ 396 h 694"/>
                <a:gd name="T4" fmla="*/ 640 w 642"/>
                <a:gd name="T5" fmla="*/ 458 h 694"/>
                <a:gd name="T6" fmla="*/ 638 w 642"/>
                <a:gd name="T7" fmla="*/ 514 h 694"/>
                <a:gd name="T8" fmla="*/ 636 w 642"/>
                <a:gd name="T9" fmla="*/ 540 h 694"/>
                <a:gd name="T10" fmla="*/ 632 w 642"/>
                <a:gd name="T11" fmla="*/ 564 h 694"/>
                <a:gd name="T12" fmla="*/ 628 w 642"/>
                <a:gd name="T13" fmla="*/ 588 h 694"/>
                <a:gd name="T14" fmla="*/ 620 w 642"/>
                <a:gd name="T15" fmla="*/ 608 h 694"/>
                <a:gd name="T16" fmla="*/ 612 w 642"/>
                <a:gd name="T17" fmla="*/ 628 h 694"/>
                <a:gd name="T18" fmla="*/ 600 w 642"/>
                <a:gd name="T19" fmla="*/ 644 h 694"/>
                <a:gd name="T20" fmla="*/ 588 w 642"/>
                <a:gd name="T21" fmla="*/ 658 h 694"/>
                <a:gd name="T22" fmla="*/ 572 w 642"/>
                <a:gd name="T23" fmla="*/ 672 h 694"/>
                <a:gd name="T24" fmla="*/ 552 w 642"/>
                <a:gd name="T25" fmla="*/ 682 h 694"/>
                <a:gd name="T26" fmla="*/ 530 w 642"/>
                <a:gd name="T27" fmla="*/ 688 h 694"/>
                <a:gd name="T28" fmla="*/ 504 w 642"/>
                <a:gd name="T29" fmla="*/ 692 h 694"/>
                <a:gd name="T30" fmla="*/ 476 w 642"/>
                <a:gd name="T31" fmla="*/ 694 h 694"/>
                <a:gd name="T32" fmla="*/ 0 w 642"/>
                <a:gd name="T33" fmla="*/ 694 h 694"/>
                <a:gd name="T34" fmla="*/ 0 w 642"/>
                <a:gd name="T35" fmla="*/ 262 h 694"/>
                <a:gd name="T36" fmla="*/ 0 w 642"/>
                <a:gd name="T37" fmla="*/ 262 h 694"/>
                <a:gd name="T38" fmla="*/ 0 w 642"/>
                <a:gd name="T39" fmla="*/ 238 h 694"/>
                <a:gd name="T40" fmla="*/ 2 w 642"/>
                <a:gd name="T41" fmla="*/ 204 h 694"/>
                <a:gd name="T42" fmla="*/ 6 w 642"/>
                <a:gd name="T43" fmla="*/ 182 h 694"/>
                <a:gd name="T44" fmla="*/ 12 w 642"/>
                <a:gd name="T45" fmla="*/ 162 h 694"/>
                <a:gd name="T46" fmla="*/ 18 w 642"/>
                <a:gd name="T47" fmla="*/ 138 h 694"/>
                <a:gd name="T48" fmla="*/ 28 w 642"/>
                <a:gd name="T49" fmla="*/ 116 h 694"/>
                <a:gd name="T50" fmla="*/ 42 w 642"/>
                <a:gd name="T51" fmla="*/ 94 h 694"/>
                <a:gd name="T52" fmla="*/ 56 w 642"/>
                <a:gd name="T53" fmla="*/ 72 h 694"/>
                <a:gd name="T54" fmla="*/ 76 w 642"/>
                <a:gd name="T55" fmla="*/ 52 h 694"/>
                <a:gd name="T56" fmla="*/ 98 w 642"/>
                <a:gd name="T57" fmla="*/ 36 h 694"/>
                <a:gd name="T58" fmla="*/ 112 w 642"/>
                <a:gd name="T59" fmla="*/ 28 h 694"/>
                <a:gd name="T60" fmla="*/ 126 w 642"/>
                <a:gd name="T61" fmla="*/ 20 h 694"/>
                <a:gd name="T62" fmla="*/ 140 w 642"/>
                <a:gd name="T63" fmla="*/ 14 h 694"/>
                <a:gd name="T64" fmla="*/ 156 w 642"/>
                <a:gd name="T65" fmla="*/ 10 h 694"/>
                <a:gd name="T66" fmla="*/ 174 w 642"/>
                <a:gd name="T67" fmla="*/ 6 h 694"/>
                <a:gd name="T68" fmla="*/ 194 w 642"/>
                <a:gd name="T69" fmla="*/ 2 h 694"/>
                <a:gd name="T70" fmla="*/ 214 w 642"/>
                <a:gd name="T71" fmla="*/ 0 h 694"/>
                <a:gd name="T72" fmla="*/ 234 w 642"/>
                <a:gd name="T73" fmla="*/ 0 h 694"/>
                <a:gd name="T74" fmla="*/ 642 w 642"/>
                <a:gd name="T75" fmla="*/ 0 h 694"/>
                <a:gd name="T76" fmla="*/ 642 w 642"/>
                <a:gd name="T77" fmla="*/ 39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2" h="694">
                  <a:moveTo>
                    <a:pt x="642" y="396"/>
                  </a:moveTo>
                  <a:lnTo>
                    <a:pt x="642" y="396"/>
                  </a:lnTo>
                  <a:lnTo>
                    <a:pt x="640" y="458"/>
                  </a:lnTo>
                  <a:lnTo>
                    <a:pt x="638" y="514"/>
                  </a:lnTo>
                  <a:lnTo>
                    <a:pt x="636" y="540"/>
                  </a:lnTo>
                  <a:lnTo>
                    <a:pt x="632" y="564"/>
                  </a:lnTo>
                  <a:lnTo>
                    <a:pt x="628" y="588"/>
                  </a:lnTo>
                  <a:lnTo>
                    <a:pt x="620" y="608"/>
                  </a:lnTo>
                  <a:lnTo>
                    <a:pt x="612" y="628"/>
                  </a:lnTo>
                  <a:lnTo>
                    <a:pt x="600" y="644"/>
                  </a:lnTo>
                  <a:lnTo>
                    <a:pt x="588" y="658"/>
                  </a:lnTo>
                  <a:lnTo>
                    <a:pt x="572" y="672"/>
                  </a:lnTo>
                  <a:lnTo>
                    <a:pt x="552" y="682"/>
                  </a:lnTo>
                  <a:lnTo>
                    <a:pt x="530" y="688"/>
                  </a:lnTo>
                  <a:lnTo>
                    <a:pt x="504" y="692"/>
                  </a:lnTo>
                  <a:lnTo>
                    <a:pt x="476" y="694"/>
                  </a:lnTo>
                  <a:lnTo>
                    <a:pt x="0" y="694"/>
                  </a:lnTo>
                  <a:lnTo>
                    <a:pt x="0" y="262"/>
                  </a:lnTo>
                  <a:lnTo>
                    <a:pt x="0" y="262"/>
                  </a:lnTo>
                  <a:lnTo>
                    <a:pt x="0" y="238"/>
                  </a:lnTo>
                  <a:lnTo>
                    <a:pt x="2" y="204"/>
                  </a:lnTo>
                  <a:lnTo>
                    <a:pt x="6" y="182"/>
                  </a:lnTo>
                  <a:lnTo>
                    <a:pt x="12" y="162"/>
                  </a:lnTo>
                  <a:lnTo>
                    <a:pt x="18" y="138"/>
                  </a:lnTo>
                  <a:lnTo>
                    <a:pt x="28" y="116"/>
                  </a:lnTo>
                  <a:lnTo>
                    <a:pt x="42" y="94"/>
                  </a:lnTo>
                  <a:lnTo>
                    <a:pt x="56" y="72"/>
                  </a:lnTo>
                  <a:lnTo>
                    <a:pt x="76" y="52"/>
                  </a:lnTo>
                  <a:lnTo>
                    <a:pt x="98" y="36"/>
                  </a:lnTo>
                  <a:lnTo>
                    <a:pt x="112" y="28"/>
                  </a:lnTo>
                  <a:lnTo>
                    <a:pt x="126" y="20"/>
                  </a:lnTo>
                  <a:lnTo>
                    <a:pt x="140" y="14"/>
                  </a:lnTo>
                  <a:lnTo>
                    <a:pt x="156" y="10"/>
                  </a:lnTo>
                  <a:lnTo>
                    <a:pt x="174" y="6"/>
                  </a:lnTo>
                  <a:lnTo>
                    <a:pt x="194" y="2"/>
                  </a:lnTo>
                  <a:lnTo>
                    <a:pt x="214" y="0"/>
                  </a:lnTo>
                  <a:lnTo>
                    <a:pt x="234" y="0"/>
                  </a:lnTo>
                  <a:lnTo>
                    <a:pt x="642" y="0"/>
                  </a:lnTo>
                  <a:lnTo>
                    <a:pt x="642" y="396"/>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4704288" y="3494855"/>
              <a:ext cx="945502" cy="971195"/>
            </a:xfrm>
            <a:custGeom>
              <a:avLst/>
              <a:gdLst>
                <a:gd name="T0" fmla="*/ 368 w 368"/>
                <a:gd name="T1" fmla="*/ 188 h 378"/>
                <a:gd name="T2" fmla="*/ 364 w 368"/>
                <a:gd name="T3" fmla="*/ 228 h 378"/>
                <a:gd name="T4" fmla="*/ 352 w 368"/>
                <a:gd name="T5" fmla="*/ 262 h 378"/>
                <a:gd name="T6" fmla="*/ 336 w 368"/>
                <a:gd name="T7" fmla="*/ 294 h 378"/>
                <a:gd name="T8" fmla="*/ 314 w 368"/>
                <a:gd name="T9" fmla="*/ 324 h 378"/>
                <a:gd name="T10" fmla="*/ 286 w 368"/>
                <a:gd name="T11" fmla="*/ 346 h 378"/>
                <a:gd name="T12" fmla="*/ 254 w 368"/>
                <a:gd name="T13" fmla="*/ 364 h 378"/>
                <a:gd name="T14" fmla="*/ 220 w 368"/>
                <a:gd name="T15" fmla="*/ 374 h 378"/>
                <a:gd name="T16" fmla="*/ 184 w 368"/>
                <a:gd name="T17" fmla="*/ 378 h 378"/>
                <a:gd name="T18" fmla="*/ 164 w 368"/>
                <a:gd name="T19" fmla="*/ 378 h 378"/>
                <a:gd name="T20" fmla="*/ 128 w 368"/>
                <a:gd name="T21" fmla="*/ 370 h 378"/>
                <a:gd name="T22" fmla="*/ 96 w 368"/>
                <a:gd name="T23" fmla="*/ 356 h 378"/>
                <a:gd name="T24" fmla="*/ 66 w 368"/>
                <a:gd name="T25" fmla="*/ 336 h 378"/>
                <a:gd name="T26" fmla="*/ 42 w 368"/>
                <a:gd name="T27" fmla="*/ 310 h 378"/>
                <a:gd name="T28" fmla="*/ 22 w 368"/>
                <a:gd name="T29" fmla="*/ 280 h 378"/>
                <a:gd name="T30" fmla="*/ 8 w 368"/>
                <a:gd name="T31" fmla="*/ 246 h 378"/>
                <a:gd name="T32" fmla="*/ 0 w 368"/>
                <a:gd name="T33" fmla="*/ 208 h 378"/>
                <a:gd name="T34" fmla="*/ 0 w 368"/>
                <a:gd name="T35" fmla="*/ 188 h 378"/>
                <a:gd name="T36" fmla="*/ 4 w 368"/>
                <a:gd name="T37" fmla="*/ 150 h 378"/>
                <a:gd name="T38" fmla="*/ 14 w 368"/>
                <a:gd name="T39" fmla="*/ 116 h 378"/>
                <a:gd name="T40" fmla="*/ 30 w 368"/>
                <a:gd name="T41" fmla="*/ 82 h 378"/>
                <a:gd name="T42" fmla="*/ 54 w 368"/>
                <a:gd name="T43" fmla="*/ 54 h 378"/>
                <a:gd name="T44" fmla="*/ 80 w 368"/>
                <a:gd name="T45" fmla="*/ 32 h 378"/>
                <a:gd name="T46" fmla="*/ 112 w 368"/>
                <a:gd name="T47" fmla="*/ 14 h 378"/>
                <a:gd name="T48" fmla="*/ 146 w 368"/>
                <a:gd name="T49" fmla="*/ 2 h 378"/>
                <a:gd name="T50" fmla="*/ 184 w 368"/>
                <a:gd name="T51" fmla="*/ 0 h 378"/>
                <a:gd name="T52" fmla="*/ 202 w 368"/>
                <a:gd name="T53" fmla="*/ 0 h 378"/>
                <a:gd name="T54" fmla="*/ 238 w 368"/>
                <a:gd name="T55" fmla="*/ 8 h 378"/>
                <a:gd name="T56" fmla="*/ 270 w 368"/>
                <a:gd name="T57" fmla="*/ 22 h 378"/>
                <a:gd name="T58" fmla="*/ 300 w 368"/>
                <a:gd name="T59" fmla="*/ 42 h 378"/>
                <a:gd name="T60" fmla="*/ 326 w 368"/>
                <a:gd name="T61" fmla="*/ 68 h 378"/>
                <a:gd name="T62" fmla="*/ 344 w 368"/>
                <a:gd name="T63" fmla="*/ 98 h 378"/>
                <a:gd name="T64" fmla="*/ 358 w 368"/>
                <a:gd name="T65" fmla="*/ 132 h 378"/>
                <a:gd name="T66" fmla="*/ 366 w 368"/>
                <a:gd name="T67" fmla="*/ 170 h 378"/>
                <a:gd name="T68" fmla="*/ 368 w 368"/>
                <a:gd name="T69" fmla="*/ 18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8" h="378">
                  <a:moveTo>
                    <a:pt x="368" y="188"/>
                  </a:moveTo>
                  <a:lnTo>
                    <a:pt x="368" y="188"/>
                  </a:lnTo>
                  <a:lnTo>
                    <a:pt x="366" y="208"/>
                  </a:lnTo>
                  <a:lnTo>
                    <a:pt x="364" y="228"/>
                  </a:lnTo>
                  <a:lnTo>
                    <a:pt x="358" y="246"/>
                  </a:lnTo>
                  <a:lnTo>
                    <a:pt x="352" y="262"/>
                  </a:lnTo>
                  <a:lnTo>
                    <a:pt x="344" y="280"/>
                  </a:lnTo>
                  <a:lnTo>
                    <a:pt x="336" y="294"/>
                  </a:lnTo>
                  <a:lnTo>
                    <a:pt x="326" y="310"/>
                  </a:lnTo>
                  <a:lnTo>
                    <a:pt x="314" y="324"/>
                  </a:lnTo>
                  <a:lnTo>
                    <a:pt x="300" y="336"/>
                  </a:lnTo>
                  <a:lnTo>
                    <a:pt x="286" y="346"/>
                  </a:lnTo>
                  <a:lnTo>
                    <a:pt x="270" y="356"/>
                  </a:lnTo>
                  <a:lnTo>
                    <a:pt x="254" y="364"/>
                  </a:lnTo>
                  <a:lnTo>
                    <a:pt x="238" y="370"/>
                  </a:lnTo>
                  <a:lnTo>
                    <a:pt x="220" y="374"/>
                  </a:lnTo>
                  <a:lnTo>
                    <a:pt x="202" y="378"/>
                  </a:lnTo>
                  <a:lnTo>
                    <a:pt x="184" y="378"/>
                  </a:lnTo>
                  <a:lnTo>
                    <a:pt x="184" y="378"/>
                  </a:lnTo>
                  <a:lnTo>
                    <a:pt x="164" y="378"/>
                  </a:lnTo>
                  <a:lnTo>
                    <a:pt x="146" y="374"/>
                  </a:lnTo>
                  <a:lnTo>
                    <a:pt x="128" y="370"/>
                  </a:lnTo>
                  <a:lnTo>
                    <a:pt x="112" y="364"/>
                  </a:lnTo>
                  <a:lnTo>
                    <a:pt x="96" y="356"/>
                  </a:lnTo>
                  <a:lnTo>
                    <a:pt x="80" y="346"/>
                  </a:lnTo>
                  <a:lnTo>
                    <a:pt x="66" y="336"/>
                  </a:lnTo>
                  <a:lnTo>
                    <a:pt x="54" y="324"/>
                  </a:lnTo>
                  <a:lnTo>
                    <a:pt x="42" y="310"/>
                  </a:lnTo>
                  <a:lnTo>
                    <a:pt x="30" y="294"/>
                  </a:lnTo>
                  <a:lnTo>
                    <a:pt x="22" y="280"/>
                  </a:lnTo>
                  <a:lnTo>
                    <a:pt x="14" y="262"/>
                  </a:lnTo>
                  <a:lnTo>
                    <a:pt x="8" y="246"/>
                  </a:lnTo>
                  <a:lnTo>
                    <a:pt x="4" y="228"/>
                  </a:lnTo>
                  <a:lnTo>
                    <a:pt x="0" y="208"/>
                  </a:lnTo>
                  <a:lnTo>
                    <a:pt x="0" y="188"/>
                  </a:lnTo>
                  <a:lnTo>
                    <a:pt x="0" y="188"/>
                  </a:lnTo>
                  <a:lnTo>
                    <a:pt x="0" y="170"/>
                  </a:lnTo>
                  <a:lnTo>
                    <a:pt x="4" y="150"/>
                  </a:lnTo>
                  <a:lnTo>
                    <a:pt x="8" y="132"/>
                  </a:lnTo>
                  <a:lnTo>
                    <a:pt x="14" y="116"/>
                  </a:lnTo>
                  <a:lnTo>
                    <a:pt x="22" y="98"/>
                  </a:lnTo>
                  <a:lnTo>
                    <a:pt x="30" y="82"/>
                  </a:lnTo>
                  <a:lnTo>
                    <a:pt x="42" y="68"/>
                  </a:lnTo>
                  <a:lnTo>
                    <a:pt x="54" y="54"/>
                  </a:lnTo>
                  <a:lnTo>
                    <a:pt x="66" y="42"/>
                  </a:lnTo>
                  <a:lnTo>
                    <a:pt x="80" y="32"/>
                  </a:lnTo>
                  <a:lnTo>
                    <a:pt x="96" y="22"/>
                  </a:lnTo>
                  <a:lnTo>
                    <a:pt x="112" y="14"/>
                  </a:lnTo>
                  <a:lnTo>
                    <a:pt x="128" y="8"/>
                  </a:lnTo>
                  <a:lnTo>
                    <a:pt x="146" y="2"/>
                  </a:lnTo>
                  <a:lnTo>
                    <a:pt x="164" y="0"/>
                  </a:lnTo>
                  <a:lnTo>
                    <a:pt x="184" y="0"/>
                  </a:lnTo>
                  <a:lnTo>
                    <a:pt x="184" y="0"/>
                  </a:lnTo>
                  <a:lnTo>
                    <a:pt x="202" y="0"/>
                  </a:lnTo>
                  <a:lnTo>
                    <a:pt x="220" y="2"/>
                  </a:lnTo>
                  <a:lnTo>
                    <a:pt x="238" y="8"/>
                  </a:lnTo>
                  <a:lnTo>
                    <a:pt x="254" y="14"/>
                  </a:lnTo>
                  <a:lnTo>
                    <a:pt x="270" y="22"/>
                  </a:lnTo>
                  <a:lnTo>
                    <a:pt x="286" y="32"/>
                  </a:lnTo>
                  <a:lnTo>
                    <a:pt x="300" y="42"/>
                  </a:lnTo>
                  <a:lnTo>
                    <a:pt x="314" y="54"/>
                  </a:lnTo>
                  <a:lnTo>
                    <a:pt x="326" y="68"/>
                  </a:lnTo>
                  <a:lnTo>
                    <a:pt x="336" y="82"/>
                  </a:lnTo>
                  <a:lnTo>
                    <a:pt x="344" y="98"/>
                  </a:lnTo>
                  <a:lnTo>
                    <a:pt x="352" y="116"/>
                  </a:lnTo>
                  <a:lnTo>
                    <a:pt x="358" y="132"/>
                  </a:lnTo>
                  <a:lnTo>
                    <a:pt x="364" y="150"/>
                  </a:lnTo>
                  <a:lnTo>
                    <a:pt x="366" y="170"/>
                  </a:lnTo>
                  <a:lnTo>
                    <a:pt x="368" y="188"/>
                  </a:lnTo>
                  <a:lnTo>
                    <a:pt x="368" y="188"/>
                  </a:ln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3982071" y="2919332"/>
              <a:ext cx="801621" cy="786206"/>
            </a:xfrm>
            <a:custGeom>
              <a:avLst/>
              <a:gdLst>
                <a:gd name="T0" fmla="*/ 312 w 312"/>
                <a:gd name="T1" fmla="*/ 122 h 306"/>
                <a:gd name="T2" fmla="*/ 188 w 312"/>
                <a:gd name="T3" fmla="*/ 122 h 306"/>
                <a:gd name="T4" fmla="*/ 188 w 312"/>
                <a:gd name="T5" fmla="*/ 0 h 306"/>
                <a:gd name="T6" fmla="*/ 124 w 312"/>
                <a:gd name="T7" fmla="*/ 0 h 306"/>
                <a:gd name="T8" fmla="*/ 124 w 312"/>
                <a:gd name="T9" fmla="*/ 122 h 306"/>
                <a:gd name="T10" fmla="*/ 0 w 312"/>
                <a:gd name="T11" fmla="*/ 122 h 306"/>
                <a:gd name="T12" fmla="*/ 0 w 312"/>
                <a:gd name="T13" fmla="*/ 184 h 306"/>
                <a:gd name="T14" fmla="*/ 124 w 312"/>
                <a:gd name="T15" fmla="*/ 184 h 306"/>
                <a:gd name="T16" fmla="*/ 124 w 312"/>
                <a:gd name="T17" fmla="*/ 306 h 306"/>
                <a:gd name="T18" fmla="*/ 188 w 312"/>
                <a:gd name="T19" fmla="*/ 306 h 306"/>
                <a:gd name="T20" fmla="*/ 188 w 312"/>
                <a:gd name="T21" fmla="*/ 184 h 306"/>
                <a:gd name="T22" fmla="*/ 312 w 312"/>
                <a:gd name="T23" fmla="*/ 184 h 306"/>
                <a:gd name="T24" fmla="*/ 312 w 312"/>
                <a:gd name="T25" fmla="*/ 12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2" h="306">
                  <a:moveTo>
                    <a:pt x="312" y="122"/>
                  </a:moveTo>
                  <a:lnTo>
                    <a:pt x="188" y="122"/>
                  </a:lnTo>
                  <a:lnTo>
                    <a:pt x="188" y="0"/>
                  </a:lnTo>
                  <a:lnTo>
                    <a:pt x="124" y="0"/>
                  </a:lnTo>
                  <a:lnTo>
                    <a:pt x="124" y="122"/>
                  </a:lnTo>
                  <a:lnTo>
                    <a:pt x="0" y="122"/>
                  </a:lnTo>
                  <a:lnTo>
                    <a:pt x="0" y="184"/>
                  </a:lnTo>
                  <a:lnTo>
                    <a:pt x="124" y="184"/>
                  </a:lnTo>
                  <a:lnTo>
                    <a:pt x="124" y="306"/>
                  </a:lnTo>
                  <a:lnTo>
                    <a:pt x="188" y="306"/>
                  </a:lnTo>
                  <a:lnTo>
                    <a:pt x="188" y="184"/>
                  </a:lnTo>
                  <a:lnTo>
                    <a:pt x="312" y="184"/>
                  </a:lnTo>
                  <a:lnTo>
                    <a:pt x="31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TextBox 52"/>
            <p:cNvSpPr txBox="1"/>
            <p:nvPr/>
          </p:nvSpPr>
          <p:spPr>
            <a:xfrm>
              <a:off x="4636979" y="3688065"/>
              <a:ext cx="1080120" cy="584775"/>
            </a:xfrm>
            <a:prstGeom prst="rect">
              <a:avLst/>
            </a:prstGeom>
            <a:noFill/>
          </p:spPr>
          <p:txBody>
            <a:bodyPr wrap="square" rtlCol="0">
              <a:spAutoFit/>
            </a:bodyPr>
            <a:lstStyle/>
            <a:p>
              <a:pPr algn="ctr"/>
              <a:r>
                <a:rPr lang="en-US" altLang="zh-CN" sz="3200" dirty="0">
                  <a:solidFill>
                    <a:schemeClr val="bg1"/>
                  </a:solidFill>
                </a:rPr>
                <a:t>37%</a:t>
              </a:r>
              <a:endParaRPr lang="zh-CN" altLang="en-US" sz="3200" dirty="0">
                <a:solidFill>
                  <a:schemeClr val="bg1"/>
                </a:solidFill>
              </a:endParaRPr>
            </a:p>
          </p:txBody>
        </p:sp>
      </p:grpSp>
      <p:grpSp>
        <p:nvGrpSpPr>
          <p:cNvPr id="56" name="组合 55"/>
          <p:cNvGrpSpPr/>
          <p:nvPr/>
        </p:nvGrpSpPr>
        <p:grpSpPr>
          <a:xfrm>
            <a:off x="1631505" y="2132856"/>
            <a:ext cx="2302155" cy="2045162"/>
            <a:chOff x="107504" y="2420888"/>
            <a:chExt cx="2302155" cy="2045162"/>
          </a:xfrm>
        </p:grpSpPr>
        <p:sp>
          <p:nvSpPr>
            <p:cNvPr id="6" name="Freeform 5"/>
            <p:cNvSpPr>
              <a:spLocks/>
            </p:cNvSpPr>
            <p:nvPr/>
          </p:nvSpPr>
          <p:spPr bwMode="auto">
            <a:xfrm>
              <a:off x="760169" y="2420888"/>
              <a:ext cx="1649490" cy="1783094"/>
            </a:xfrm>
            <a:custGeom>
              <a:avLst/>
              <a:gdLst>
                <a:gd name="T0" fmla="*/ 642 w 642"/>
                <a:gd name="T1" fmla="*/ 396 h 694"/>
                <a:gd name="T2" fmla="*/ 642 w 642"/>
                <a:gd name="T3" fmla="*/ 396 h 694"/>
                <a:gd name="T4" fmla="*/ 642 w 642"/>
                <a:gd name="T5" fmla="*/ 458 h 694"/>
                <a:gd name="T6" fmla="*/ 640 w 642"/>
                <a:gd name="T7" fmla="*/ 514 h 694"/>
                <a:gd name="T8" fmla="*/ 638 w 642"/>
                <a:gd name="T9" fmla="*/ 540 h 694"/>
                <a:gd name="T10" fmla="*/ 634 w 642"/>
                <a:gd name="T11" fmla="*/ 564 h 694"/>
                <a:gd name="T12" fmla="*/ 628 w 642"/>
                <a:gd name="T13" fmla="*/ 588 h 694"/>
                <a:gd name="T14" fmla="*/ 622 w 642"/>
                <a:gd name="T15" fmla="*/ 608 h 694"/>
                <a:gd name="T16" fmla="*/ 614 w 642"/>
                <a:gd name="T17" fmla="*/ 628 h 694"/>
                <a:gd name="T18" fmla="*/ 602 w 642"/>
                <a:gd name="T19" fmla="*/ 644 h 694"/>
                <a:gd name="T20" fmla="*/ 588 w 642"/>
                <a:gd name="T21" fmla="*/ 658 h 694"/>
                <a:gd name="T22" fmla="*/ 572 w 642"/>
                <a:gd name="T23" fmla="*/ 672 h 694"/>
                <a:gd name="T24" fmla="*/ 554 w 642"/>
                <a:gd name="T25" fmla="*/ 682 h 694"/>
                <a:gd name="T26" fmla="*/ 532 w 642"/>
                <a:gd name="T27" fmla="*/ 688 h 694"/>
                <a:gd name="T28" fmla="*/ 506 w 642"/>
                <a:gd name="T29" fmla="*/ 692 h 694"/>
                <a:gd name="T30" fmla="*/ 476 w 642"/>
                <a:gd name="T31" fmla="*/ 694 h 694"/>
                <a:gd name="T32" fmla="*/ 0 w 642"/>
                <a:gd name="T33" fmla="*/ 694 h 694"/>
                <a:gd name="T34" fmla="*/ 0 w 642"/>
                <a:gd name="T35" fmla="*/ 262 h 694"/>
                <a:gd name="T36" fmla="*/ 0 w 642"/>
                <a:gd name="T37" fmla="*/ 262 h 694"/>
                <a:gd name="T38" fmla="*/ 2 w 642"/>
                <a:gd name="T39" fmla="*/ 238 h 694"/>
                <a:gd name="T40" fmla="*/ 4 w 642"/>
                <a:gd name="T41" fmla="*/ 204 h 694"/>
                <a:gd name="T42" fmla="*/ 8 w 642"/>
                <a:gd name="T43" fmla="*/ 182 h 694"/>
                <a:gd name="T44" fmla="*/ 14 w 642"/>
                <a:gd name="T45" fmla="*/ 162 h 694"/>
                <a:gd name="T46" fmla="*/ 20 w 642"/>
                <a:gd name="T47" fmla="*/ 138 h 694"/>
                <a:gd name="T48" fmla="*/ 30 w 642"/>
                <a:gd name="T49" fmla="*/ 116 h 694"/>
                <a:gd name="T50" fmla="*/ 42 w 642"/>
                <a:gd name="T51" fmla="*/ 94 h 694"/>
                <a:gd name="T52" fmla="*/ 58 w 642"/>
                <a:gd name="T53" fmla="*/ 72 h 694"/>
                <a:gd name="T54" fmla="*/ 78 w 642"/>
                <a:gd name="T55" fmla="*/ 52 h 694"/>
                <a:gd name="T56" fmla="*/ 100 w 642"/>
                <a:gd name="T57" fmla="*/ 36 h 694"/>
                <a:gd name="T58" fmla="*/ 114 w 642"/>
                <a:gd name="T59" fmla="*/ 28 h 694"/>
                <a:gd name="T60" fmla="*/ 128 w 642"/>
                <a:gd name="T61" fmla="*/ 20 h 694"/>
                <a:gd name="T62" fmla="*/ 142 w 642"/>
                <a:gd name="T63" fmla="*/ 14 h 694"/>
                <a:gd name="T64" fmla="*/ 158 w 642"/>
                <a:gd name="T65" fmla="*/ 10 h 694"/>
                <a:gd name="T66" fmla="*/ 176 w 642"/>
                <a:gd name="T67" fmla="*/ 6 h 694"/>
                <a:gd name="T68" fmla="*/ 194 w 642"/>
                <a:gd name="T69" fmla="*/ 2 h 694"/>
                <a:gd name="T70" fmla="*/ 214 w 642"/>
                <a:gd name="T71" fmla="*/ 0 h 694"/>
                <a:gd name="T72" fmla="*/ 236 w 642"/>
                <a:gd name="T73" fmla="*/ 0 h 694"/>
                <a:gd name="T74" fmla="*/ 642 w 642"/>
                <a:gd name="T75" fmla="*/ 0 h 694"/>
                <a:gd name="T76" fmla="*/ 642 w 642"/>
                <a:gd name="T77" fmla="*/ 39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2" h="694">
                  <a:moveTo>
                    <a:pt x="642" y="396"/>
                  </a:moveTo>
                  <a:lnTo>
                    <a:pt x="642" y="396"/>
                  </a:lnTo>
                  <a:lnTo>
                    <a:pt x="642" y="458"/>
                  </a:lnTo>
                  <a:lnTo>
                    <a:pt x="640" y="514"/>
                  </a:lnTo>
                  <a:lnTo>
                    <a:pt x="638" y="540"/>
                  </a:lnTo>
                  <a:lnTo>
                    <a:pt x="634" y="564"/>
                  </a:lnTo>
                  <a:lnTo>
                    <a:pt x="628" y="588"/>
                  </a:lnTo>
                  <a:lnTo>
                    <a:pt x="622" y="608"/>
                  </a:lnTo>
                  <a:lnTo>
                    <a:pt x="614" y="628"/>
                  </a:lnTo>
                  <a:lnTo>
                    <a:pt x="602" y="644"/>
                  </a:lnTo>
                  <a:lnTo>
                    <a:pt x="588" y="658"/>
                  </a:lnTo>
                  <a:lnTo>
                    <a:pt x="572" y="672"/>
                  </a:lnTo>
                  <a:lnTo>
                    <a:pt x="554" y="682"/>
                  </a:lnTo>
                  <a:lnTo>
                    <a:pt x="532" y="688"/>
                  </a:lnTo>
                  <a:lnTo>
                    <a:pt x="506" y="692"/>
                  </a:lnTo>
                  <a:lnTo>
                    <a:pt x="476" y="694"/>
                  </a:lnTo>
                  <a:lnTo>
                    <a:pt x="0" y="694"/>
                  </a:lnTo>
                  <a:lnTo>
                    <a:pt x="0" y="262"/>
                  </a:lnTo>
                  <a:lnTo>
                    <a:pt x="0" y="262"/>
                  </a:lnTo>
                  <a:lnTo>
                    <a:pt x="2" y="238"/>
                  </a:lnTo>
                  <a:lnTo>
                    <a:pt x="4" y="204"/>
                  </a:lnTo>
                  <a:lnTo>
                    <a:pt x="8" y="182"/>
                  </a:lnTo>
                  <a:lnTo>
                    <a:pt x="14" y="162"/>
                  </a:lnTo>
                  <a:lnTo>
                    <a:pt x="20" y="138"/>
                  </a:lnTo>
                  <a:lnTo>
                    <a:pt x="30" y="116"/>
                  </a:lnTo>
                  <a:lnTo>
                    <a:pt x="42" y="94"/>
                  </a:lnTo>
                  <a:lnTo>
                    <a:pt x="58" y="72"/>
                  </a:lnTo>
                  <a:lnTo>
                    <a:pt x="78" y="52"/>
                  </a:lnTo>
                  <a:lnTo>
                    <a:pt x="100" y="36"/>
                  </a:lnTo>
                  <a:lnTo>
                    <a:pt x="114" y="28"/>
                  </a:lnTo>
                  <a:lnTo>
                    <a:pt x="128" y="20"/>
                  </a:lnTo>
                  <a:lnTo>
                    <a:pt x="142" y="14"/>
                  </a:lnTo>
                  <a:lnTo>
                    <a:pt x="158" y="10"/>
                  </a:lnTo>
                  <a:lnTo>
                    <a:pt x="176" y="6"/>
                  </a:lnTo>
                  <a:lnTo>
                    <a:pt x="194" y="2"/>
                  </a:lnTo>
                  <a:lnTo>
                    <a:pt x="214" y="0"/>
                  </a:lnTo>
                  <a:lnTo>
                    <a:pt x="236" y="0"/>
                  </a:lnTo>
                  <a:lnTo>
                    <a:pt x="642" y="0"/>
                  </a:lnTo>
                  <a:lnTo>
                    <a:pt x="642" y="396"/>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174813" y="3494855"/>
              <a:ext cx="945502" cy="971195"/>
            </a:xfrm>
            <a:custGeom>
              <a:avLst/>
              <a:gdLst>
                <a:gd name="T0" fmla="*/ 368 w 368"/>
                <a:gd name="T1" fmla="*/ 188 h 378"/>
                <a:gd name="T2" fmla="*/ 364 w 368"/>
                <a:gd name="T3" fmla="*/ 228 h 378"/>
                <a:gd name="T4" fmla="*/ 354 w 368"/>
                <a:gd name="T5" fmla="*/ 262 h 378"/>
                <a:gd name="T6" fmla="*/ 338 w 368"/>
                <a:gd name="T7" fmla="*/ 294 h 378"/>
                <a:gd name="T8" fmla="*/ 314 w 368"/>
                <a:gd name="T9" fmla="*/ 324 h 378"/>
                <a:gd name="T10" fmla="*/ 288 w 368"/>
                <a:gd name="T11" fmla="*/ 346 h 378"/>
                <a:gd name="T12" fmla="*/ 256 w 368"/>
                <a:gd name="T13" fmla="*/ 364 h 378"/>
                <a:gd name="T14" fmla="*/ 222 w 368"/>
                <a:gd name="T15" fmla="*/ 374 h 378"/>
                <a:gd name="T16" fmla="*/ 184 w 368"/>
                <a:gd name="T17" fmla="*/ 378 h 378"/>
                <a:gd name="T18" fmla="*/ 166 w 368"/>
                <a:gd name="T19" fmla="*/ 378 h 378"/>
                <a:gd name="T20" fmla="*/ 130 w 368"/>
                <a:gd name="T21" fmla="*/ 370 h 378"/>
                <a:gd name="T22" fmla="*/ 96 w 368"/>
                <a:gd name="T23" fmla="*/ 356 h 378"/>
                <a:gd name="T24" fmla="*/ 68 w 368"/>
                <a:gd name="T25" fmla="*/ 336 h 378"/>
                <a:gd name="T26" fmla="*/ 42 w 368"/>
                <a:gd name="T27" fmla="*/ 310 h 378"/>
                <a:gd name="T28" fmla="*/ 22 w 368"/>
                <a:gd name="T29" fmla="*/ 280 h 378"/>
                <a:gd name="T30" fmla="*/ 8 w 368"/>
                <a:gd name="T31" fmla="*/ 246 h 378"/>
                <a:gd name="T32" fmla="*/ 2 w 368"/>
                <a:gd name="T33" fmla="*/ 208 h 378"/>
                <a:gd name="T34" fmla="*/ 0 w 368"/>
                <a:gd name="T35" fmla="*/ 188 h 378"/>
                <a:gd name="T36" fmla="*/ 4 w 368"/>
                <a:gd name="T37" fmla="*/ 150 h 378"/>
                <a:gd name="T38" fmla="*/ 16 w 368"/>
                <a:gd name="T39" fmla="*/ 116 h 378"/>
                <a:gd name="T40" fmla="*/ 32 w 368"/>
                <a:gd name="T41" fmla="*/ 82 h 378"/>
                <a:gd name="T42" fmla="*/ 54 w 368"/>
                <a:gd name="T43" fmla="*/ 54 h 378"/>
                <a:gd name="T44" fmla="*/ 82 w 368"/>
                <a:gd name="T45" fmla="*/ 32 h 378"/>
                <a:gd name="T46" fmla="*/ 114 w 368"/>
                <a:gd name="T47" fmla="*/ 14 h 378"/>
                <a:gd name="T48" fmla="*/ 148 w 368"/>
                <a:gd name="T49" fmla="*/ 2 h 378"/>
                <a:gd name="T50" fmla="*/ 184 w 368"/>
                <a:gd name="T51" fmla="*/ 0 h 378"/>
                <a:gd name="T52" fmla="*/ 204 w 368"/>
                <a:gd name="T53" fmla="*/ 0 h 378"/>
                <a:gd name="T54" fmla="*/ 240 w 368"/>
                <a:gd name="T55" fmla="*/ 8 h 378"/>
                <a:gd name="T56" fmla="*/ 272 w 368"/>
                <a:gd name="T57" fmla="*/ 22 h 378"/>
                <a:gd name="T58" fmla="*/ 302 w 368"/>
                <a:gd name="T59" fmla="*/ 42 h 378"/>
                <a:gd name="T60" fmla="*/ 326 w 368"/>
                <a:gd name="T61" fmla="*/ 68 h 378"/>
                <a:gd name="T62" fmla="*/ 346 w 368"/>
                <a:gd name="T63" fmla="*/ 98 h 378"/>
                <a:gd name="T64" fmla="*/ 360 w 368"/>
                <a:gd name="T65" fmla="*/ 132 h 378"/>
                <a:gd name="T66" fmla="*/ 368 w 368"/>
                <a:gd name="T67" fmla="*/ 170 h 378"/>
                <a:gd name="T68" fmla="*/ 368 w 368"/>
                <a:gd name="T69" fmla="*/ 18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8" h="378">
                  <a:moveTo>
                    <a:pt x="368" y="188"/>
                  </a:moveTo>
                  <a:lnTo>
                    <a:pt x="368" y="188"/>
                  </a:lnTo>
                  <a:lnTo>
                    <a:pt x="368" y="208"/>
                  </a:lnTo>
                  <a:lnTo>
                    <a:pt x="364" y="228"/>
                  </a:lnTo>
                  <a:lnTo>
                    <a:pt x="360" y="246"/>
                  </a:lnTo>
                  <a:lnTo>
                    <a:pt x="354" y="262"/>
                  </a:lnTo>
                  <a:lnTo>
                    <a:pt x="346" y="280"/>
                  </a:lnTo>
                  <a:lnTo>
                    <a:pt x="338" y="294"/>
                  </a:lnTo>
                  <a:lnTo>
                    <a:pt x="326" y="310"/>
                  </a:lnTo>
                  <a:lnTo>
                    <a:pt x="314" y="324"/>
                  </a:lnTo>
                  <a:lnTo>
                    <a:pt x="302" y="336"/>
                  </a:lnTo>
                  <a:lnTo>
                    <a:pt x="288" y="346"/>
                  </a:lnTo>
                  <a:lnTo>
                    <a:pt x="272" y="356"/>
                  </a:lnTo>
                  <a:lnTo>
                    <a:pt x="256" y="364"/>
                  </a:lnTo>
                  <a:lnTo>
                    <a:pt x="240" y="370"/>
                  </a:lnTo>
                  <a:lnTo>
                    <a:pt x="222" y="374"/>
                  </a:lnTo>
                  <a:lnTo>
                    <a:pt x="204" y="378"/>
                  </a:lnTo>
                  <a:lnTo>
                    <a:pt x="184" y="378"/>
                  </a:lnTo>
                  <a:lnTo>
                    <a:pt x="184" y="378"/>
                  </a:lnTo>
                  <a:lnTo>
                    <a:pt x="166" y="378"/>
                  </a:lnTo>
                  <a:lnTo>
                    <a:pt x="148" y="374"/>
                  </a:lnTo>
                  <a:lnTo>
                    <a:pt x="130" y="370"/>
                  </a:lnTo>
                  <a:lnTo>
                    <a:pt x="114" y="364"/>
                  </a:lnTo>
                  <a:lnTo>
                    <a:pt x="96" y="356"/>
                  </a:lnTo>
                  <a:lnTo>
                    <a:pt x="82" y="346"/>
                  </a:lnTo>
                  <a:lnTo>
                    <a:pt x="68" y="336"/>
                  </a:lnTo>
                  <a:lnTo>
                    <a:pt x="54" y="324"/>
                  </a:lnTo>
                  <a:lnTo>
                    <a:pt x="42" y="310"/>
                  </a:lnTo>
                  <a:lnTo>
                    <a:pt x="32" y="294"/>
                  </a:lnTo>
                  <a:lnTo>
                    <a:pt x="22" y="280"/>
                  </a:lnTo>
                  <a:lnTo>
                    <a:pt x="16" y="262"/>
                  </a:lnTo>
                  <a:lnTo>
                    <a:pt x="8" y="246"/>
                  </a:lnTo>
                  <a:lnTo>
                    <a:pt x="4" y="228"/>
                  </a:lnTo>
                  <a:lnTo>
                    <a:pt x="2" y="208"/>
                  </a:lnTo>
                  <a:lnTo>
                    <a:pt x="0" y="188"/>
                  </a:lnTo>
                  <a:lnTo>
                    <a:pt x="0" y="188"/>
                  </a:lnTo>
                  <a:lnTo>
                    <a:pt x="2" y="170"/>
                  </a:lnTo>
                  <a:lnTo>
                    <a:pt x="4" y="150"/>
                  </a:lnTo>
                  <a:lnTo>
                    <a:pt x="8" y="132"/>
                  </a:lnTo>
                  <a:lnTo>
                    <a:pt x="16" y="116"/>
                  </a:lnTo>
                  <a:lnTo>
                    <a:pt x="22" y="98"/>
                  </a:lnTo>
                  <a:lnTo>
                    <a:pt x="32" y="82"/>
                  </a:lnTo>
                  <a:lnTo>
                    <a:pt x="42" y="68"/>
                  </a:lnTo>
                  <a:lnTo>
                    <a:pt x="54" y="54"/>
                  </a:lnTo>
                  <a:lnTo>
                    <a:pt x="68" y="42"/>
                  </a:lnTo>
                  <a:lnTo>
                    <a:pt x="82" y="32"/>
                  </a:lnTo>
                  <a:lnTo>
                    <a:pt x="96" y="22"/>
                  </a:lnTo>
                  <a:lnTo>
                    <a:pt x="114" y="14"/>
                  </a:lnTo>
                  <a:lnTo>
                    <a:pt x="130" y="8"/>
                  </a:lnTo>
                  <a:lnTo>
                    <a:pt x="148" y="2"/>
                  </a:lnTo>
                  <a:lnTo>
                    <a:pt x="166" y="0"/>
                  </a:lnTo>
                  <a:lnTo>
                    <a:pt x="184" y="0"/>
                  </a:lnTo>
                  <a:lnTo>
                    <a:pt x="184" y="0"/>
                  </a:lnTo>
                  <a:lnTo>
                    <a:pt x="204" y="0"/>
                  </a:lnTo>
                  <a:lnTo>
                    <a:pt x="222" y="2"/>
                  </a:lnTo>
                  <a:lnTo>
                    <a:pt x="240" y="8"/>
                  </a:lnTo>
                  <a:lnTo>
                    <a:pt x="256" y="14"/>
                  </a:lnTo>
                  <a:lnTo>
                    <a:pt x="272" y="22"/>
                  </a:lnTo>
                  <a:lnTo>
                    <a:pt x="288" y="32"/>
                  </a:lnTo>
                  <a:lnTo>
                    <a:pt x="302" y="42"/>
                  </a:lnTo>
                  <a:lnTo>
                    <a:pt x="314" y="54"/>
                  </a:lnTo>
                  <a:lnTo>
                    <a:pt x="326" y="68"/>
                  </a:lnTo>
                  <a:lnTo>
                    <a:pt x="338" y="82"/>
                  </a:lnTo>
                  <a:lnTo>
                    <a:pt x="346" y="98"/>
                  </a:lnTo>
                  <a:lnTo>
                    <a:pt x="354" y="116"/>
                  </a:lnTo>
                  <a:lnTo>
                    <a:pt x="360" y="132"/>
                  </a:lnTo>
                  <a:lnTo>
                    <a:pt x="364" y="150"/>
                  </a:lnTo>
                  <a:lnTo>
                    <a:pt x="368" y="170"/>
                  </a:lnTo>
                  <a:lnTo>
                    <a:pt x="368" y="188"/>
                  </a:lnTo>
                  <a:lnTo>
                    <a:pt x="368" y="188"/>
                  </a:ln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p:cNvSpPr>
            <p:nvPr/>
          </p:nvSpPr>
          <p:spPr bwMode="auto">
            <a:xfrm>
              <a:off x="1284306" y="2945025"/>
              <a:ext cx="606355" cy="734820"/>
            </a:xfrm>
            <a:custGeom>
              <a:avLst/>
              <a:gdLst>
                <a:gd name="T0" fmla="*/ 172 w 236"/>
                <a:gd name="T1" fmla="*/ 286 h 286"/>
                <a:gd name="T2" fmla="*/ 176 w 236"/>
                <a:gd name="T3" fmla="*/ 286 h 286"/>
                <a:gd name="T4" fmla="*/ 186 w 236"/>
                <a:gd name="T5" fmla="*/ 278 h 286"/>
                <a:gd name="T6" fmla="*/ 194 w 236"/>
                <a:gd name="T7" fmla="*/ 262 h 286"/>
                <a:gd name="T8" fmla="*/ 202 w 236"/>
                <a:gd name="T9" fmla="*/ 212 h 286"/>
                <a:gd name="T10" fmla="*/ 208 w 236"/>
                <a:gd name="T11" fmla="*/ 122 h 286"/>
                <a:gd name="T12" fmla="*/ 210 w 236"/>
                <a:gd name="T13" fmla="*/ 116 h 286"/>
                <a:gd name="T14" fmla="*/ 228 w 236"/>
                <a:gd name="T15" fmla="*/ 82 h 286"/>
                <a:gd name="T16" fmla="*/ 236 w 236"/>
                <a:gd name="T17" fmla="*/ 54 h 286"/>
                <a:gd name="T18" fmla="*/ 232 w 236"/>
                <a:gd name="T19" fmla="*/ 32 h 286"/>
                <a:gd name="T20" fmla="*/ 230 w 236"/>
                <a:gd name="T21" fmla="*/ 26 h 286"/>
                <a:gd name="T22" fmla="*/ 210 w 236"/>
                <a:gd name="T23" fmla="*/ 6 h 286"/>
                <a:gd name="T24" fmla="*/ 188 w 236"/>
                <a:gd name="T25" fmla="*/ 0 h 286"/>
                <a:gd name="T26" fmla="*/ 186 w 236"/>
                <a:gd name="T27" fmla="*/ 0 h 286"/>
                <a:gd name="T28" fmla="*/ 174 w 236"/>
                <a:gd name="T29" fmla="*/ 0 h 286"/>
                <a:gd name="T30" fmla="*/ 156 w 236"/>
                <a:gd name="T31" fmla="*/ 8 h 286"/>
                <a:gd name="T32" fmla="*/ 148 w 236"/>
                <a:gd name="T33" fmla="*/ 16 h 286"/>
                <a:gd name="T34" fmla="*/ 136 w 236"/>
                <a:gd name="T35" fmla="*/ 22 h 286"/>
                <a:gd name="T36" fmla="*/ 126 w 236"/>
                <a:gd name="T37" fmla="*/ 26 h 286"/>
                <a:gd name="T38" fmla="*/ 122 w 236"/>
                <a:gd name="T39" fmla="*/ 26 h 286"/>
                <a:gd name="T40" fmla="*/ 98 w 236"/>
                <a:gd name="T41" fmla="*/ 20 h 286"/>
                <a:gd name="T42" fmla="*/ 88 w 236"/>
                <a:gd name="T43" fmla="*/ 14 h 286"/>
                <a:gd name="T44" fmla="*/ 66 w 236"/>
                <a:gd name="T45" fmla="*/ 2 h 286"/>
                <a:gd name="T46" fmla="*/ 54 w 236"/>
                <a:gd name="T47" fmla="*/ 0 h 286"/>
                <a:gd name="T48" fmla="*/ 50 w 236"/>
                <a:gd name="T49" fmla="*/ 0 h 286"/>
                <a:gd name="T50" fmla="*/ 32 w 236"/>
                <a:gd name="T51" fmla="*/ 4 h 286"/>
                <a:gd name="T52" fmla="*/ 12 w 236"/>
                <a:gd name="T53" fmla="*/ 18 h 286"/>
                <a:gd name="T54" fmla="*/ 6 w 236"/>
                <a:gd name="T55" fmla="*/ 24 h 286"/>
                <a:gd name="T56" fmla="*/ 0 w 236"/>
                <a:gd name="T57" fmla="*/ 40 h 286"/>
                <a:gd name="T58" fmla="*/ 0 w 236"/>
                <a:gd name="T59" fmla="*/ 48 h 286"/>
                <a:gd name="T60" fmla="*/ 4 w 236"/>
                <a:gd name="T61" fmla="*/ 70 h 286"/>
                <a:gd name="T62" fmla="*/ 26 w 236"/>
                <a:gd name="T63" fmla="*/ 120 h 286"/>
                <a:gd name="T64" fmla="*/ 30 w 236"/>
                <a:gd name="T65" fmla="*/ 132 h 286"/>
                <a:gd name="T66" fmla="*/ 38 w 236"/>
                <a:gd name="T67" fmla="*/ 198 h 286"/>
                <a:gd name="T68" fmla="*/ 48 w 236"/>
                <a:gd name="T69" fmla="*/ 248 h 286"/>
                <a:gd name="T70" fmla="*/ 58 w 236"/>
                <a:gd name="T71" fmla="*/ 274 h 286"/>
                <a:gd name="T72" fmla="*/ 62 w 236"/>
                <a:gd name="T73" fmla="*/ 280 h 286"/>
                <a:gd name="T74" fmla="*/ 74 w 236"/>
                <a:gd name="T75" fmla="*/ 286 h 286"/>
                <a:gd name="T76" fmla="*/ 78 w 236"/>
                <a:gd name="T77" fmla="*/ 286 h 286"/>
                <a:gd name="T78" fmla="*/ 80 w 236"/>
                <a:gd name="T79" fmla="*/ 284 h 286"/>
                <a:gd name="T80" fmla="*/ 88 w 236"/>
                <a:gd name="T81" fmla="*/ 266 h 286"/>
                <a:gd name="T82" fmla="*/ 88 w 236"/>
                <a:gd name="T83" fmla="*/ 238 h 286"/>
                <a:gd name="T84" fmla="*/ 88 w 236"/>
                <a:gd name="T85" fmla="*/ 216 h 286"/>
                <a:gd name="T86" fmla="*/ 94 w 236"/>
                <a:gd name="T87" fmla="*/ 192 h 286"/>
                <a:gd name="T88" fmla="*/ 106 w 236"/>
                <a:gd name="T89" fmla="*/ 170 h 286"/>
                <a:gd name="T90" fmla="*/ 120 w 236"/>
                <a:gd name="T91" fmla="*/ 162 h 286"/>
                <a:gd name="T92" fmla="*/ 126 w 236"/>
                <a:gd name="T93" fmla="*/ 162 h 286"/>
                <a:gd name="T94" fmla="*/ 128 w 236"/>
                <a:gd name="T95" fmla="*/ 162 h 286"/>
                <a:gd name="T96" fmla="*/ 144 w 236"/>
                <a:gd name="T97" fmla="*/ 172 h 286"/>
                <a:gd name="T98" fmla="*/ 154 w 236"/>
                <a:gd name="T99" fmla="*/ 192 h 286"/>
                <a:gd name="T100" fmla="*/ 158 w 236"/>
                <a:gd name="T101" fmla="*/ 218 h 286"/>
                <a:gd name="T102" fmla="*/ 158 w 236"/>
                <a:gd name="T103" fmla="*/ 238 h 286"/>
                <a:gd name="T104" fmla="*/ 156 w 236"/>
                <a:gd name="T105" fmla="*/ 256 h 286"/>
                <a:gd name="T106" fmla="*/ 162 w 236"/>
                <a:gd name="T107" fmla="*/ 278 h 286"/>
                <a:gd name="T108" fmla="*/ 168 w 236"/>
                <a:gd name="T109" fmla="*/ 286 h 286"/>
                <a:gd name="T110" fmla="*/ 172 w 236"/>
                <a:gd name="T11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86">
                  <a:moveTo>
                    <a:pt x="172" y="286"/>
                  </a:moveTo>
                  <a:lnTo>
                    <a:pt x="172" y="286"/>
                  </a:lnTo>
                  <a:lnTo>
                    <a:pt x="176" y="286"/>
                  </a:lnTo>
                  <a:lnTo>
                    <a:pt x="176" y="286"/>
                  </a:lnTo>
                  <a:lnTo>
                    <a:pt x="182" y="284"/>
                  </a:lnTo>
                  <a:lnTo>
                    <a:pt x="186" y="278"/>
                  </a:lnTo>
                  <a:lnTo>
                    <a:pt x="190" y="270"/>
                  </a:lnTo>
                  <a:lnTo>
                    <a:pt x="194" y="262"/>
                  </a:lnTo>
                  <a:lnTo>
                    <a:pt x="200" y="238"/>
                  </a:lnTo>
                  <a:lnTo>
                    <a:pt x="202" y="212"/>
                  </a:lnTo>
                  <a:lnTo>
                    <a:pt x="206" y="160"/>
                  </a:lnTo>
                  <a:lnTo>
                    <a:pt x="208" y="122"/>
                  </a:lnTo>
                  <a:lnTo>
                    <a:pt x="208" y="122"/>
                  </a:lnTo>
                  <a:lnTo>
                    <a:pt x="210" y="116"/>
                  </a:lnTo>
                  <a:lnTo>
                    <a:pt x="216" y="106"/>
                  </a:lnTo>
                  <a:lnTo>
                    <a:pt x="228" y="82"/>
                  </a:lnTo>
                  <a:lnTo>
                    <a:pt x="232" y="68"/>
                  </a:lnTo>
                  <a:lnTo>
                    <a:pt x="236" y="54"/>
                  </a:lnTo>
                  <a:lnTo>
                    <a:pt x="234" y="38"/>
                  </a:lnTo>
                  <a:lnTo>
                    <a:pt x="232" y="32"/>
                  </a:lnTo>
                  <a:lnTo>
                    <a:pt x="230" y="26"/>
                  </a:lnTo>
                  <a:lnTo>
                    <a:pt x="230" y="26"/>
                  </a:lnTo>
                  <a:lnTo>
                    <a:pt x="220" y="14"/>
                  </a:lnTo>
                  <a:lnTo>
                    <a:pt x="210" y="6"/>
                  </a:lnTo>
                  <a:lnTo>
                    <a:pt x="200" y="2"/>
                  </a:lnTo>
                  <a:lnTo>
                    <a:pt x="188" y="0"/>
                  </a:lnTo>
                  <a:lnTo>
                    <a:pt x="188" y="0"/>
                  </a:lnTo>
                  <a:lnTo>
                    <a:pt x="186" y="0"/>
                  </a:lnTo>
                  <a:lnTo>
                    <a:pt x="186" y="0"/>
                  </a:lnTo>
                  <a:lnTo>
                    <a:pt x="174" y="0"/>
                  </a:lnTo>
                  <a:lnTo>
                    <a:pt x="164" y="4"/>
                  </a:lnTo>
                  <a:lnTo>
                    <a:pt x="156" y="8"/>
                  </a:lnTo>
                  <a:lnTo>
                    <a:pt x="148" y="16"/>
                  </a:lnTo>
                  <a:lnTo>
                    <a:pt x="148" y="16"/>
                  </a:lnTo>
                  <a:lnTo>
                    <a:pt x="142" y="20"/>
                  </a:lnTo>
                  <a:lnTo>
                    <a:pt x="136" y="22"/>
                  </a:lnTo>
                  <a:lnTo>
                    <a:pt x="126" y="26"/>
                  </a:lnTo>
                  <a:lnTo>
                    <a:pt x="126" y="26"/>
                  </a:lnTo>
                  <a:lnTo>
                    <a:pt x="122" y="26"/>
                  </a:lnTo>
                  <a:lnTo>
                    <a:pt x="122" y="26"/>
                  </a:lnTo>
                  <a:lnTo>
                    <a:pt x="110" y="24"/>
                  </a:lnTo>
                  <a:lnTo>
                    <a:pt x="98" y="20"/>
                  </a:lnTo>
                  <a:lnTo>
                    <a:pt x="88" y="14"/>
                  </a:lnTo>
                  <a:lnTo>
                    <a:pt x="88" y="14"/>
                  </a:lnTo>
                  <a:lnTo>
                    <a:pt x="74" y="6"/>
                  </a:lnTo>
                  <a:lnTo>
                    <a:pt x="66" y="2"/>
                  </a:lnTo>
                  <a:lnTo>
                    <a:pt x="54" y="0"/>
                  </a:lnTo>
                  <a:lnTo>
                    <a:pt x="54" y="0"/>
                  </a:lnTo>
                  <a:lnTo>
                    <a:pt x="50" y="0"/>
                  </a:lnTo>
                  <a:lnTo>
                    <a:pt x="50" y="0"/>
                  </a:lnTo>
                  <a:lnTo>
                    <a:pt x="42" y="0"/>
                  </a:lnTo>
                  <a:lnTo>
                    <a:pt x="32" y="4"/>
                  </a:lnTo>
                  <a:lnTo>
                    <a:pt x="22" y="8"/>
                  </a:lnTo>
                  <a:lnTo>
                    <a:pt x="12" y="18"/>
                  </a:lnTo>
                  <a:lnTo>
                    <a:pt x="12" y="18"/>
                  </a:lnTo>
                  <a:lnTo>
                    <a:pt x="6" y="24"/>
                  </a:lnTo>
                  <a:lnTo>
                    <a:pt x="2" y="32"/>
                  </a:lnTo>
                  <a:lnTo>
                    <a:pt x="0" y="40"/>
                  </a:lnTo>
                  <a:lnTo>
                    <a:pt x="0" y="48"/>
                  </a:lnTo>
                  <a:lnTo>
                    <a:pt x="0" y="48"/>
                  </a:lnTo>
                  <a:lnTo>
                    <a:pt x="0" y="58"/>
                  </a:lnTo>
                  <a:lnTo>
                    <a:pt x="4" y="70"/>
                  </a:lnTo>
                  <a:lnTo>
                    <a:pt x="12" y="90"/>
                  </a:lnTo>
                  <a:lnTo>
                    <a:pt x="26" y="120"/>
                  </a:lnTo>
                  <a:lnTo>
                    <a:pt x="26" y="120"/>
                  </a:lnTo>
                  <a:lnTo>
                    <a:pt x="30" y="132"/>
                  </a:lnTo>
                  <a:lnTo>
                    <a:pt x="32" y="150"/>
                  </a:lnTo>
                  <a:lnTo>
                    <a:pt x="38" y="198"/>
                  </a:lnTo>
                  <a:lnTo>
                    <a:pt x="42" y="224"/>
                  </a:lnTo>
                  <a:lnTo>
                    <a:pt x="48" y="248"/>
                  </a:lnTo>
                  <a:lnTo>
                    <a:pt x="54" y="268"/>
                  </a:lnTo>
                  <a:lnTo>
                    <a:pt x="58" y="274"/>
                  </a:lnTo>
                  <a:lnTo>
                    <a:pt x="62" y="280"/>
                  </a:lnTo>
                  <a:lnTo>
                    <a:pt x="62" y="280"/>
                  </a:lnTo>
                  <a:lnTo>
                    <a:pt x="68" y="286"/>
                  </a:lnTo>
                  <a:lnTo>
                    <a:pt x="74" y="286"/>
                  </a:lnTo>
                  <a:lnTo>
                    <a:pt x="74" y="286"/>
                  </a:lnTo>
                  <a:lnTo>
                    <a:pt x="78" y="286"/>
                  </a:lnTo>
                  <a:lnTo>
                    <a:pt x="78" y="286"/>
                  </a:lnTo>
                  <a:lnTo>
                    <a:pt x="80" y="284"/>
                  </a:lnTo>
                  <a:lnTo>
                    <a:pt x="84" y="280"/>
                  </a:lnTo>
                  <a:lnTo>
                    <a:pt x="88" y="266"/>
                  </a:lnTo>
                  <a:lnTo>
                    <a:pt x="88" y="252"/>
                  </a:lnTo>
                  <a:lnTo>
                    <a:pt x="88" y="238"/>
                  </a:lnTo>
                  <a:lnTo>
                    <a:pt x="88" y="238"/>
                  </a:lnTo>
                  <a:lnTo>
                    <a:pt x="88" y="216"/>
                  </a:lnTo>
                  <a:lnTo>
                    <a:pt x="90" y="204"/>
                  </a:lnTo>
                  <a:lnTo>
                    <a:pt x="94" y="192"/>
                  </a:lnTo>
                  <a:lnTo>
                    <a:pt x="98" y="180"/>
                  </a:lnTo>
                  <a:lnTo>
                    <a:pt x="106" y="170"/>
                  </a:lnTo>
                  <a:lnTo>
                    <a:pt x="114" y="164"/>
                  </a:lnTo>
                  <a:lnTo>
                    <a:pt x="120" y="162"/>
                  </a:lnTo>
                  <a:lnTo>
                    <a:pt x="126" y="162"/>
                  </a:lnTo>
                  <a:lnTo>
                    <a:pt x="126" y="162"/>
                  </a:lnTo>
                  <a:lnTo>
                    <a:pt x="128" y="162"/>
                  </a:lnTo>
                  <a:lnTo>
                    <a:pt x="128" y="162"/>
                  </a:lnTo>
                  <a:lnTo>
                    <a:pt x="138" y="164"/>
                  </a:lnTo>
                  <a:lnTo>
                    <a:pt x="144" y="172"/>
                  </a:lnTo>
                  <a:lnTo>
                    <a:pt x="150" y="182"/>
                  </a:lnTo>
                  <a:lnTo>
                    <a:pt x="154" y="192"/>
                  </a:lnTo>
                  <a:lnTo>
                    <a:pt x="158" y="206"/>
                  </a:lnTo>
                  <a:lnTo>
                    <a:pt x="158" y="218"/>
                  </a:lnTo>
                  <a:lnTo>
                    <a:pt x="160" y="228"/>
                  </a:lnTo>
                  <a:lnTo>
                    <a:pt x="158" y="238"/>
                  </a:lnTo>
                  <a:lnTo>
                    <a:pt x="158" y="238"/>
                  </a:lnTo>
                  <a:lnTo>
                    <a:pt x="156" y="256"/>
                  </a:lnTo>
                  <a:lnTo>
                    <a:pt x="158" y="270"/>
                  </a:lnTo>
                  <a:lnTo>
                    <a:pt x="162" y="278"/>
                  </a:lnTo>
                  <a:lnTo>
                    <a:pt x="164" y="282"/>
                  </a:lnTo>
                  <a:lnTo>
                    <a:pt x="168" y="286"/>
                  </a:lnTo>
                  <a:lnTo>
                    <a:pt x="172" y="286"/>
                  </a:lnTo>
                  <a:lnTo>
                    <a:pt x="172"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TextBox 53"/>
            <p:cNvSpPr txBox="1"/>
            <p:nvPr/>
          </p:nvSpPr>
          <p:spPr>
            <a:xfrm>
              <a:off x="107504" y="3688065"/>
              <a:ext cx="1080120" cy="584775"/>
            </a:xfrm>
            <a:prstGeom prst="rect">
              <a:avLst/>
            </a:prstGeom>
            <a:noFill/>
          </p:spPr>
          <p:txBody>
            <a:bodyPr wrap="square" rtlCol="0">
              <a:spAutoFit/>
            </a:bodyPr>
            <a:lstStyle/>
            <a:p>
              <a:pPr algn="ctr"/>
              <a:r>
                <a:rPr lang="en-US" altLang="zh-CN" sz="3200" dirty="0">
                  <a:solidFill>
                    <a:schemeClr val="bg1"/>
                  </a:solidFill>
                </a:rPr>
                <a:t>45%</a:t>
              </a:r>
              <a:endParaRPr lang="zh-CN" altLang="en-US" sz="3200" dirty="0">
                <a:solidFill>
                  <a:schemeClr val="bg1"/>
                </a:solidFill>
              </a:endParaRPr>
            </a:p>
          </p:txBody>
        </p:sp>
      </p:grpSp>
      <p:grpSp>
        <p:nvGrpSpPr>
          <p:cNvPr id="58" name="组合 57"/>
          <p:cNvGrpSpPr/>
          <p:nvPr/>
        </p:nvGrpSpPr>
        <p:grpSpPr>
          <a:xfrm>
            <a:off x="8366181" y="2132857"/>
            <a:ext cx="2117609" cy="2029747"/>
            <a:chOff x="6842180" y="2420888"/>
            <a:chExt cx="2117609" cy="2029747"/>
          </a:xfrm>
        </p:grpSpPr>
        <p:sp>
          <p:nvSpPr>
            <p:cNvPr id="7" name="Freeform 6"/>
            <p:cNvSpPr>
              <a:spLocks/>
            </p:cNvSpPr>
            <p:nvPr/>
          </p:nvSpPr>
          <p:spPr bwMode="auto">
            <a:xfrm>
              <a:off x="6842180" y="2420888"/>
              <a:ext cx="1649490" cy="1783094"/>
            </a:xfrm>
            <a:custGeom>
              <a:avLst/>
              <a:gdLst>
                <a:gd name="T0" fmla="*/ 642 w 642"/>
                <a:gd name="T1" fmla="*/ 398 h 694"/>
                <a:gd name="T2" fmla="*/ 642 w 642"/>
                <a:gd name="T3" fmla="*/ 398 h 694"/>
                <a:gd name="T4" fmla="*/ 642 w 642"/>
                <a:gd name="T5" fmla="*/ 458 h 694"/>
                <a:gd name="T6" fmla="*/ 640 w 642"/>
                <a:gd name="T7" fmla="*/ 514 h 694"/>
                <a:gd name="T8" fmla="*/ 638 w 642"/>
                <a:gd name="T9" fmla="*/ 540 h 694"/>
                <a:gd name="T10" fmla="*/ 634 w 642"/>
                <a:gd name="T11" fmla="*/ 566 h 694"/>
                <a:gd name="T12" fmla="*/ 628 w 642"/>
                <a:gd name="T13" fmla="*/ 588 h 694"/>
                <a:gd name="T14" fmla="*/ 622 w 642"/>
                <a:gd name="T15" fmla="*/ 610 h 694"/>
                <a:gd name="T16" fmla="*/ 612 w 642"/>
                <a:gd name="T17" fmla="*/ 628 h 694"/>
                <a:gd name="T18" fmla="*/ 602 w 642"/>
                <a:gd name="T19" fmla="*/ 644 h 694"/>
                <a:gd name="T20" fmla="*/ 588 w 642"/>
                <a:gd name="T21" fmla="*/ 660 h 694"/>
                <a:gd name="T22" fmla="*/ 572 w 642"/>
                <a:gd name="T23" fmla="*/ 672 h 694"/>
                <a:gd name="T24" fmla="*/ 554 w 642"/>
                <a:gd name="T25" fmla="*/ 682 h 694"/>
                <a:gd name="T26" fmla="*/ 532 w 642"/>
                <a:gd name="T27" fmla="*/ 688 h 694"/>
                <a:gd name="T28" fmla="*/ 506 w 642"/>
                <a:gd name="T29" fmla="*/ 694 h 694"/>
                <a:gd name="T30" fmla="*/ 476 w 642"/>
                <a:gd name="T31" fmla="*/ 694 h 694"/>
                <a:gd name="T32" fmla="*/ 0 w 642"/>
                <a:gd name="T33" fmla="*/ 694 h 694"/>
                <a:gd name="T34" fmla="*/ 0 w 642"/>
                <a:gd name="T35" fmla="*/ 262 h 694"/>
                <a:gd name="T36" fmla="*/ 0 w 642"/>
                <a:gd name="T37" fmla="*/ 262 h 694"/>
                <a:gd name="T38" fmla="*/ 0 w 642"/>
                <a:gd name="T39" fmla="*/ 240 h 694"/>
                <a:gd name="T40" fmla="*/ 4 w 642"/>
                <a:gd name="T41" fmla="*/ 204 h 694"/>
                <a:gd name="T42" fmla="*/ 8 w 642"/>
                <a:gd name="T43" fmla="*/ 184 h 694"/>
                <a:gd name="T44" fmla="*/ 12 w 642"/>
                <a:gd name="T45" fmla="*/ 162 h 694"/>
                <a:gd name="T46" fmla="*/ 20 w 642"/>
                <a:gd name="T47" fmla="*/ 140 h 694"/>
                <a:gd name="T48" fmla="*/ 30 w 642"/>
                <a:gd name="T49" fmla="*/ 116 h 694"/>
                <a:gd name="T50" fmla="*/ 42 w 642"/>
                <a:gd name="T51" fmla="*/ 94 h 694"/>
                <a:gd name="T52" fmla="*/ 58 w 642"/>
                <a:gd name="T53" fmla="*/ 72 h 694"/>
                <a:gd name="T54" fmla="*/ 76 w 642"/>
                <a:gd name="T55" fmla="*/ 54 h 694"/>
                <a:gd name="T56" fmla="*/ 100 w 642"/>
                <a:gd name="T57" fmla="*/ 36 h 694"/>
                <a:gd name="T58" fmla="*/ 112 w 642"/>
                <a:gd name="T59" fmla="*/ 28 h 694"/>
                <a:gd name="T60" fmla="*/ 126 w 642"/>
                <a:gd name="T61" fmla="*/ 22 h 694"/>
                <a:gd name="T62" fmla="*/ 142 w 642"/>
                <a:gd name="T63" fmla="*/ 16 h 694"/>
                <a:gd name="T64" fmla="*/ 158 w 642"/>
                <a:gd name="T65" fmla="*/ 10 h 694"/>
                <a:gd name="T66" fmla="*/ 176 w 642"/>
                <a:gd name="T67" fmla="*/ 6 h 694"/>
                <a:gd name="T68" fmla="*/ 194 w 642"/>
                <a:gd name="T69" fmla="*/ 4 h 694"/>
                <a:gd name="T70" fmla="*/ 214 w 642"/>
                <a:gd name="T71" fmla="*/ 2 h 694"/>
                <a:gd name="T72" fmla="*/ 236 w 642"/>
                <a:gd name="T73" fmla="*/ 0 h 694"/>
                <a:gd name="T74" fmla="*/ 642 w 642"/>
                <a:gd name="T75" fmla="*/ 0 h 694"/>
                <a:gd name="T76" fmla="*/ 642 w 642"/>
                <a:gd name="T77" fmla="*/ 39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2" h="694">
                  <a:moveTo>
                    <a:pt x="642" y="398"/>
                  </a:moveTo>
                  <a:lnTo>
                    <a:pt x="642" y="398"/>
                  </a:lnTo>
                  <a:lnTo>
                    <a:pt x="642" y="458"/>
                  </a:lnTo>
                  <a:lnTo>
                    <a:pt x="640" y="514"/>
                  </a:lnTo>
                  <a:lnTo>
                    <a:pt x="638" y="540"/>
                  </a:lnTo>
                  <a:lnTo>
                    <a:pt x="634" y="566"/>
                  </a:lnTo>
                  <a:lnTo>
                    <a:pt x="628" y="588"/>
                  </a:lnTo>
                  <a:lnTo>
                    <a:pt x="622" y="610"/>
                  </a:lnTo>
                  <a:lnTo>
                    <a:pt x="612" y="628"/>
                  </a:lnTo>
                  <a:lnTo>
                    <a:pt x="602" y="644"/>
                  </a:lnTo>
                  <a:lnTo>
                    <a:pt x="588" y="660"/>
                  </a:lnTo>
                  <a:lnTo>
                    <a:pt x="572" y="672"/>
                  </a:lnTo>
                  <a:lnTo>
                    <a:pt x="554" y="682"/>
                  </a:lnTo>
                  <a:lnTo>
                    <a:pt x="532" y="688"/>
                  </a:lnTo>
                  <a:lnTo>
                    <a:pt x="506" y="694"/>
                  </a:lnTo>
                  <a:lnTo>
                    <a:pt x="476" y="694"/>
                  </a:lnTo>
                  <a:lnTo>
                    <a:pt x="0" y="694"/>
                  </a:lnTo>
                  <a:lnTo>
                    <a:pt x="0" y="262"/>
                  </a:lnTo>
                  <a:lnTo>
                    <a:pt x="0" y="262"/>
                  </a:lnTo>
                  <a:lnTo>
                    <a:pt x="0" y="240"/>
                  </a:lnTo>
                  <a:lnTo>
                    <a:pt x="4" y="204"/>
                  </a:lnTo>
                  <a:lnTo>
                    <a:pt x="8" y="184"/>
                  </a:lnTo>
                  <a:lnTo>
                    <a:pt x="12" y="162"/>
                  </a:lnTo>
                  <a:lnTo>
                    <a:pt x="20" y="140"/>
                  </a:lnTo>
                  <a:lnTo>
                    <a:pt x="30" y="116"/>
                  </a:lnTo>
                  <a:lnTo>
                    <a:pt x="42" y="94"/>
                  </a:lnTo>
                  <a:lnTo>
                    <a:pt x="58" y="72"/>
                  </a:lnTo>
                  <a:lnTo>
                    <a:pt x="76" y="54"/>
                  </a:lnTo>
                  <a:lnTo>
                    <a:pt x="100" y="36"/>
                  </a:lnTo>
                  <a:lnTo>
                    <a:pt x="112" y="28"/>
                  </a:lnTo>
                  <a:lnTo>
                    <a:pt x="126" y="22"/>
                  </a:lnTo>
                  <a:lnTo>
                    <a:pt x="142" y="16"/>
                  </a:lnTo>
                  <a:lnTo>
                    <a:pt x="158" y="10"/>
                  </a:lnTo>
                  <a:lnTo>
                    <a:pt x="176" y="6"/>
                  </a:lnTo>
                  <a:lnTo>
                    <a:pt x="194" y="4"/>
                  </a:lnTo>
                  <a:lnTo>
                    <a:pt x="214" y="2"/>
                  </a:lnTo>
                  <a:lnTo>
                    <a:pt x="236" y="0"/>
                  </a:lnTo>
                  <a:lnTo>
                    <a:pt x="642" y="0"/>
                  </a:lnTo>
                  <a:lnTo>
                    <a:pt x="642" y="398"/>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46978" y="3474301"/>
              <a:ext cx="945502" cy="976334"/>
            </a:xfrm>
            <a:custGeom>
              <a:avLst/>
              <a:gdLst>
                <a:gd name="T0" fmla="*/ 368 w 368"/>
                <a:gd name="T1" fmla="*/ 190 h 380"/>
                <a:gd name="T2" fmla="*/ 364 w 368"/>
                <a:gd name="T3" fmla="*/ 228 h 380"/>
                <a:gd name="T4" fmla="*/ 354 w 368"/>
                <a:gd name="T5" fmla="*/ 264 h 380"/>
                <a:gd name="T6" fmla="*/ 338 w 368"/>
                <a:gd name="T7" fmla="*/ 296 h 380"/>
                <a:gd name="T8" fmla="*/ 314 w 368"/>
                <a:gd name="T9" fmla="*/ 324 h 380"/>
                <a:gd name="T10" fmla="*/ 288 w 368"/>
                <a:gd name="T11" fmla="*/ 346 h 380"/>
                <a:gd name="T12" fmla="*/ 256 w 368"/>
                <a:gd name="T13" fmla="*/ 364 h 380"/>
                <a:gd name="T14" fmla="*/ 222 w 368"/>
                <a:gd name="T15" fmla="*/ 376 h 380"/>
                <a:gd name="T16" fmla="*/ 184 w 368"/>
                <a:gd name="T17" fmla="*/ 380 h 380"/>
                <a:gd name="T18" fmla="*/ 166 w 368"/>
                <a:gd name="T19" fmla="*/ 378 h 380"/>
                <a:gd name="T20" fmla="*/ 130 w 368"/>
                <a:gd name="T21" fmla="*/ 370 h 380"/>
                <a:gd name="T22" fmla="*/ 96 w 368"/>
                <a:gd name="T23" fmla="*/ 356 h 380"/>
                <a:gd name="T24" fmla="*/ 68 w 368"/>
                <a:gd name="T25" fmla="*/ 336 h 380"/>
                <a:gd name="T26" fmla="*/ 42 w 368"/>
                <a:gd name="T27" fmla="*/ 310 h 380"/>
                <a:gd name="T28" fmla="*/ 22 w 368"/>
                <a:gd name="T29" fmla="*/ 280 h 380"/>
                <a:gd name="T30" fmla="*/ 8 w 368"/>
                <a:gd name="T31" fmla="*/ 246 h 380"/>
                <a:gd name="T32" fmla="*/ 2 w 368"/>
                <a:gd name="T33" fmla="*/ 208 h 380"/>
                <a:gd name="T34" fmla="*/ 0 w 368"/>
                <a:gd name="T35" fmla="*/ 190 h 380"/>
                <a:gd name="T36" fmla="*/ 4 w 368"/>
                <a:gd name="T37" fmla="*/ 152 h 380"/>
                <a:gd name="T38" fmla="*/ 16 w 368"/>
                <a:gd name="T39" fmla="*/ 116 h 380"/>
                <a:gd name="T40" fmla="*/ 32 w 368"/>
                <a:gd name="T41" fmla="*/ 84 h 380"/>
                <a:gd name="T42" fmla="*/ 54 w 368"/>
                <a:gd name="T43" fmla="*/ 56 h 380"/>
                <a:gd name="T44" fmla="*/ 82 w 368"/>
                <a:gd name="T45" fmla="*/ 32 h 380"/>
                <a:gd name="T46" fmla="*/ 112 w 368"/>
                <a:gd name="T47" fmla="*/ 14 h 380"/>
                <a:gd name="T48" fmla="*/ 148 w 368"/>
                <a:gd name="T49" fmla="*/ 4 h 380"/>
                <a:gd name="T50" fmla="*/ 184 w 368"/>
                <a:gd name="T51" fmla="*/ 0 h 380"/>
                <a:gd name="T52" fmla="*/ 204 w 368"/>
                <a:gd name="T53" fmla="*/ 0 h 380"/>
                <a:gd name="T54" fmla="*/ 240 w 368"/>
                <a:gd name="T55" fmla="*/ 8 h 380"/>
                <a:gd name="T56" fmla="*/ 272 w 368"/>
                <a:gd name="T57" fmla="*/ 22 h 380"/>
                <a:gd name="T58" fmla="*/ 302 w 368"/>
                <a:gd name="T59" fmla="*/ 42 h 380"/>
                <a:gd name="T60" fmla="*/ 326 w 368"/>
                <a:gd name="T61" fmla="*/ 68 h 380"/>
                <a:gd name="T62" fmla="*/ 346 w 368"/>
                <a:gd name="T63" fmla="*/ 98 h 380"/>
                <a:gd name="T64" fmla="*/ 360 w 368"/>
                <a:gd name="T65" fmla="*/ 132 h 380"/>
                <a:gd name="T66" fmla="*/ 368 w 368"/>
                <a:gd name="T67" fmla="*/ 170 h 380"/>
                <a:gd name="T68" fmla="*/ 368 w 368"/>
                <a:gd name="T69" fmla="*/ 19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8" h="380">
                  <a:moveTo>
                    <a:pt x="368" y="190"/>
                  </a:moveTo>
                  <a:lnTo>
                    <a:pt x="368" y="190"/>
                  </a:lnTo>
                  <a:lnTo>
                    <a:pt x="368" y="208"/>
                  </a:lnTo>
                  <a:lnTo>
                    <a:pt x="364" y="228"/>
                  </a:lnTo>
                  <a:lnTo>
                    <a:pt x="360" y="246"/>
                  </a:lnTo>
                  <a:lnTo>
                    <a:pt x="354" y="264"/>
                  </a:lnTo>
                  <a:lnTo>
                    <a:pt x="346" y="280"/>
                  </a:lnTo>
                  <a:lnTo>
                    <a:pt x="338" y="296"/>
                  </a:lnTo>
                  <a:lnTo>
                    <a:pt x="326" y="310"/>
                  </a:lnTo>
                  <a:lnTo>
                    <a:pt x="314" y="324"/>
                  </a:lnTo>
                  <a:lnTo>
                    <a:pt x="302" y="336"/>
                  </a:lnTo>
                  <a:lnTo>
                    <a:pt x="288" y="346"/>
                  </a:lnTo>
                  <a:lnTo>
                    <a:pt x="272" y="356"/>
                  </a:lnTo>
                  <a:lnTo>
                    <a:pt x="256" y="364"/>
                  </a:lnTo>
                  <a:lnTo>
                    <a:pt x="240" y="370"/>
                  </a:lnTo>
                  <a:lnTo>
                    <a:pt x="222" y="376"/>
                  </a:lnTo>
                  <a:lnTo>
                    <a:pt x="204" y="378"/>
                  </a:lnTo>
                  <a:lnTo>
                    <a:pt x="184" y="380"/>
                  </a:lnTo>
                  <a:lnTo>
                    <a:pt x="184" y="380"/>
                  </a:lnTo>
                  <a:lnTo>
                    <a:pt x="166" y="378"/>
                  </a:lnTo>
                  <a:lnTo>
                    <a:pt x="148" y="376"/>
                  </a:lnTo>
                  <a:lnTo>
                    <a:pt x="130" y="370"/>
                  </a:lnTo>
                  <a:lnTo>
                    <a:pt x="112" y="364"/>
                  </a:lnTo>
                  <a:lnTo>
                    <a:pt x="96" y="356"/>
                  </a:lnTo>
                  <a:lnTo>
                    <a:pt x="82" y="346"/>
                  </a:lnTo>
                  <a:lnTo>
                    <a:pt x="68" y="336"/>
                  </a:lnTo>
                  <a:lnTo>
                    <a:pt x="54" y="324"/>
                  </a:lnTo>
                  <a:lnTo>
                    <a:pt x="42" y="310"/>
                  </a:lnTo>
                  <a:lnTo>
                    <a:pt x="32" y="296"/>
                  </a:lnTo>
                  <a:lnTo>
                    <a:pt x="22" y="280"/>
                  </a:lnTo>
                  <a:lnTo>
                    <a:pt x="16" y="264"/>
                  </a:lnTo>
                  <a:lnTo>
                    <a:pt x="8" y="246"/>
                  </a:lnTo>
                  <a:lnTo>
                    <a:pt x="4" y="228"/>
                  </a:lnTo>
                  <a:lnTo>
                    <a:pt x="2" y="208"/>
                  </a:lnTo>
                  <a:lnTo>
                    <a:pt x="0" y="190"/>
                  </a:lnTo>
                  <a:lnTo>
                    <a:pt x="0" y="190"/>
                  </a:lnTo>
                  <a:lnTo>
                    <a:pt x="2" y="170"/>
                  </a:lnTo>
                  <a:lnTo>
                    <a:pt x="4" y="152"/>
                  </a:lnTo>
                  <a:lnTo>
                    <a:pt x="8" y="132"/>
                  </a:lnTo>
                  <a:lnTo>
                    <a:pt x="16" y="116"/>
                  </a:lnTo>
                  <a:lnTo>
                    <a:pt x="22" y="98"/>
                  </a:lnTo>
                  <a:lnTo>
                    <a:pt x="32" y="84"/>
                  </a:lnTo>
                  <a:lnTo>
                    <a:pt x="42" y="68"/>
                  </a:lnTo>
                  <a:lnTo>
                    <a:pt x="54" y="56"/>
                  </a:lnTo>
                  <a:lnTo>
                    <a:pt x="68" y="42"/>
                  </a:lnTo>
                  <a:lnTo>
                    <a:pt x="82" y="32"/>
                  </a:lnTo>
                  <a:lnTo>
                    <a:pt x="96" y="22"/>
                  </a:lnTo>
                  <a:lnTo>
                    <a:pt x="112" y="14"/>
                  </a:lnTo>
                  <a:lnTo>
                    <a:pt x="130" y="8"/>
                  </a:lnTo>
                  <a:lnTo>
                    <a:pt x="148" y="4"/>
                  </a:lnTo>
                  <a:lnTo>
                    <a:pt x="166" y="0"/>
                  </a:lnTo>
                  <a:lnTo>
                    <a:pt x="184" y="0"/>
                  </a:lnTo>
                  <a:lnTo>
                    <a:pt x="184" y="0"/>
                  </a:lnTo>
                  <a:lnTo>
                    <a:pt x="204" y="0"/>
                  </a:lnTo>
                  <a:lnTo>
                    <a:pt x="222" y="4"/>
                  </a:lnTo>
                  <a:lnTo>
                    <a:pt x="240" y="8"/>
                  </a:lnTo>
                  <a:lnTo>
                    <a:pt x="256" y="14"/>
                  </a:lnTo>
                  <a:lnTo>
                    <a:pt x="272" y="22"/>
                  </a:lnTo>
                  <a:lnTo>
                    <a:pt x="288" y="32"/>
                  </a:lnTo>
                  <a:lnTo>
                    <a:pt x="302" y="42"/>
                  </a:lnTo>
                  <a:lnTo>
                    <a:pt x="314" y="56"/>
                  </a:lnTo>
                  <a:lnTo>
                    <a:pt x="326" y="68"/>
                  </a:lnTo>
                  <a:lnTo>
                    <a:pt x="338" y="84"/>
                  </a:lnTo>
                  <a:lnTo>
                    <a:pt x="346" y="98"/>
                  </a:lnTo>
                  <a:lnTo>
                    <a:pt x="354" y="116"/>
                  </a:lnTo>
                  <a:lnTo>
                    <a:pt x="360" y="132"/>
                  </a:lnTo>
                  <a:lnTo>
                    <a:pt x="364" y="152"/>
                  </a:lnTo>
                  <a:lnTo>
                    <a:pt x="368" y="170"/>
                  </a:lnTo>
                  <a:lnTo>
                    <a:pt x="368" y="190"/>
                  </a:lnTo>
                  <a:lnTo>
                    <a:pt x="368" y="190"/>
                  </a:lnTo>
                  <a:close/>
                </a:path>
              </a:pathLst>
            </a:custGeom>
            <a:solidFill>
              <a:srgbClr val="B5B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7155634" y="2975857"/>
              <a:ext cx="904393" cy="801621"/>
            </a:xfrm>
            <a:custGeom>
              <a:avLst/>
              <a:gdLst>
                <a:gd name="T0" fmla="*/ 264 w 352"/>
                <a:gd name="T1" fmla="*/ 0 h 312"/>
                <a:gd name="T2" fmla="*/ 256 w 352"/>
                <a:gd name="T3" fmla="*/ 0 h 312"/>
                <a:gd name="T4" fmla="*/ 234 w 352"/>
                <a:gd name="T5" fmla="*/ 6 h 312"/>
                <a:gd name="T6" fmla="*/ 210 w 352"/>
                <a:gd name="T7" fmla="*/ 18 h 312"/>
                <a:gd name="T8" fmla="*/ 200 w 352"/>
                <a:gd name="T9" fmla="*/ 28 h 312"/>
                <a:gd name="T10" fmla="*/ 184 w 352"/>
                <a:gd name="T11" fmla="*/ 52 h 312"/>
                <a:gd name="T12" fmla="*/ 176 w 352"/>
                <a:gd name="T13" fmla="*/ 68 h 312"/>
                <a:gd name="T14" fmla="*/ 162 w 352"/>
                <a:gd name="T15" fmla="*/ 40 h 312"/>
                <a:gd name="T16" fmla="*/ 144 w 352"/>
                <a:gd name="T17" fmla="*/ 20 h 312"/>
                <a:gd name="T18" fmla="*/ 122 w 352"/>
                <a:gd name="T19" fmla="*/ 8 h 312"/>
                <a:gd name="T20" fmla="*/ 100 w 352"/>
                <a:gd name="T21" fmla="*/ 0 h 312"/>
                <a:gd name="T22" fmla="*/ 88 w 352"/>
                <a:gd name="T23" fmla="*/ 0 h 312"/>
                <a:gd name="T24" fmla="*/ 80 w 352"/>
                <a:gd name="T25" fmla="*/ 0 h 312"/>
                <a:gd name="T26" fmla="*/ 68 w 352"/>
                <a:gd name="T27" fmla="*/ 2 h 312"/>
                <a:gd name="T28" fmla="*/ 48 w 352"/>
                <a:gd name="T29" fmla="*/ 10 h 312"/>
                <a:gd name="T30" fmla="*/ 30 w 352"/>
                <a:gd name="T31" fmla="*/ 22 h 312"/>
                <a:gd name="T32" fmla="*/ 14 w 352"/>
                <a:gd name="T33" fmla="*/ 38 h 312"/>
                <a:gd name="T34" fmla="*/ 4 w 352"/>
                <a:gd name="T35" fmla="*/ 60 h 312"/>
                <a:gd name="T36" fmla="*/ 0 w 352"/>
                <a:gd name="T37" fmla="*/ 86 h 312"/>
                <a:gd name="T38" fmla="*/ 4 w 352"/>
                <a:gd name="T39" fmla="*/ 116 h 312"/>
                <a:gd name="T40" fmla="*/ 16 w 352"/>
                <a:gd name="T41" fmla="*/ 150 h 312"/>
                <a:gd name="T42" fmla="*/ 24 w 352"/>
                <a:gd name="T43" fmla="*/ 166 h 312"/>
                <a:gd name="T44" fmla="*/ 26 w 352"/>
                <a:gd name="T45" fmla="*/ 168 h 312"/>
                <a:gd name="T46" fmla="*/ 50 w 352"/>
                <a:gd name="T47" fmla="*/ 202 h 312"/>
                <a:gd name="T48" fmla="*/ 84 w 352"/>
                <a:gd name="T49" fmla="*/ 238 h 312"/>
                <a:gd name="T50" fmla="*/ 84 w 352"/>
                <a:gd name="T51" fmla="*/ 238 h 312"/>
                <a:gd name="T52" fmla="*/ 84 w 352"/>
                <a:gd name="T53" fmla="*/ 238 h 312"/>
                <a:gd name="T54" fmla="*/ 84 w 352"/>
                <a:gd name="T55" fmla="*/ 238 h 312"/>
                <a:gd name="T56" fmla="*/ 84 w 352"/>
                <a:gd name="T57" fmla="*/ 238 h 312"/>
                <a:gd name="T58" fmla="*/ 88 w 352"/>
                <a:gd name="T59" fmla="*/ 242 h 312"/>
                <a:gd name="T60" fmla="*/ 106 w 352"/>
                <a:gd name="T61" fmla="*/ 260 h 312"/>
                <a:gd name="T62" fmla="*/ 176 w 352"/>
                <a:gd name="T63" fmla="*/ 312 h 312"/>
                <a:gd name="T64" fmla="*/ 204 w 352"/>
                <a:gd name="T65" fmla="*/ 292 h 312"/>
                <a:gd name="T66" fmla="*/ 252 w 352"/>
                <a:gd name="T67" fmla="*/ 256 h 312"/>
                <a:gd name="T68" fmla="*/ 290 w 352"/>
                <a:gd name="T69" fmla="*/ 218 h 312"/>
                <a:gd name="T70" fmla="*/ 318 w 352"/>
                <a:gd name="T71" fmla="*/ 184 h 312"/>
                <a:gd name="T72" fmla="*/ 328 w 352"/>
                <a:gd name="T73" fmla="*/ 168 h 312"/>
                <a:gd name="T74" fmla="*/ 336 w 352"/>
                <a:gd name="T75" fmla="*/ 168 h 312"/>
                <a:gd name="T76" fmla="*/ 338 w 352"/>
                <a:gd name="T77" fmla="*/ 166 h 312"/>
                <a:gd name="T78" fmla="*/ 336 w 352"/>
                <a:gd name="T79" fmla="*/ 164 h 312"/>
                <a:gd name="T80" fmla="*/ 330 w 352"/>
                <a:gd name="T81" fmla="*/ 164 h 312"/>
                <a:gd name="T82" fmla="*/ 338 w 352"/>
                <a:gd name="T83" fmla="*/ 146 h 312"/>
                <a:gd name="T84" fmla="*/ 350 w 352"/>
                <a:gd name="T85" fmla="*/ 112 h 312"/>
                <a:gd name="T86" fmla="*/ 352 w 352"/>
                <a:gd name="T87" fmla="*/ 82 h 312"/>
                <a:gd name="T88" fmla="*/ 346 w 352"/>
                <a:gd name="T89" fmla="*/ 56 h 312"/>
                <a:gd name="T90" fmla="*/ 334 w 352"/>
                <a:gd name="T91" fmla="*/ 36 h 312"/>
                <a:gd name="T92" fmla="*/ 318 w 352"/>
                <a:gd name="T93" fmla="*/ 18 h 312"/>
                <a:gd name="T94" fmla="*/ 298 w 352"/>
                <a:gd name="T95" fmla="*/ 8 h 312"/>
                <a:gd name="T96" fmla="*/ 274 w 352"/>
                <a:gd name="T97" fmla="*/ 2 h 312"/>
                <a:gd name="T98" fmla="*/ 264 w 352"/>
                <a:gd name="T9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 h="312">
                  <a:moveTo>
                    <a:pt x="264" y="0"/>
                  </a:moveTo>
                  <a:lnTo>
                    <a:pt x="264" y="0"/>
                  </a:lnTo>
                  <a:lnTo>
                    <a:pt x="256" y="0"/>
                  </a:lnTo>
                  <a:lnTo>
                    <a:pt x="256" y="0"/>
                  </a:lnTo>
                  <a:lnTo>
                    <a:pt x="244" y="2"/>
                  </a:lnTo>
                  <a:lnTo>
                    <a:pt x="234" y="6"/>
                  </a:lnTo>
                  <a:lnTo>
                    <a:pt x="222" y="10"/>
                  </a:lnTo>
                  <a:lnTo>
                    <a:pt x="210" y="18"/>
                  </a:lnTo>
                  <a:lnTo>
                    <a:pt x="210" y="18"/>
                  </a:lnTo>
                  <a:lnTo>
                    <a:pt x="200" y="28"/>
                  </a:lnTo>
                  <a:lnTo>
                    <a:pt x="192" y="38"/>
                  </a:lnTo>
                  <a:lnTo>
                    <a:pt x="184" y="52"/>
                  </a:lnTo>
                  <a:lnTo>
                    <a:pt x="176" y="68"/>
                  </a:lnTo>
                  <a:lnTo>
                    <a:pt x="176" y="68"/>
                  </a:lnTo>
                  <a:lnTo>
                    <a:pt x="170" y="52"/>
                  </a:lnTo>
                  <a:lnTo>
                    <a:pt x="162" y="40"/>
                  </a:lnTo>
                  <a:lnTo>
                    <a:pt x="154" y="30"/>
                  </a:lnTo>
                  <a:lnTo>
                    <a:pt x="144" y="20"/>
                  </a:lnTo>
                  <a:lnTo>
                    <a:pt x="134" y="12"/>
                  </a:lnTo>
                  <a:lnTo>
                    <a:pt x="122" y="8"/>
                  </a:lnTo>
                  <a:lnTo>
                    <a:pt x="112" y="4"/>
                  </a:lnTo>
                  <a:lnTo>
                    <a:pt x="100" y="0"/>
                  </a:lnTo>
                  <a:lnTo>
                    <a:pt x="100" y="0"/>
                  </a:lnTo>
                  <a:lnTo>
                    <a:pt x="88" y="0"/>
                  </a:lnTo>
                  <a:lnTo>
                    <a:pt x="88" y="0"/>
                  </a:lnTo>
                  <a:lnTo>
                    <a:pt x="80" y="0"/>
                  </a:lnTo>
                  <a:lnTo>
                    <a:pt x="80" y="0"/>
                  </a:lnTo>
                  <a:lnTo>
                    <a:pt x="68" y="2"/>
                  </a:lnTo>
                  <a:lnTo>
                    <a:pt x="58" y="4"/>
                  </a:lnTo>
                  <a:lnTo>
                    <a:pt x="48" y="10"/>
                  </a:lnTo>
                  <a:lnTo>
                    <a:pt x="38" y="14"/>
                  </a:lnTo>
                  <a:lnTo>
                    <a:pt x="30" y="22"/>
                  </a:lnTo>
                  <a:lnTo>
                    <a:pt x="22" y="30"/>
                  </a:lnTo>
                  <a:lnTo>
                    <a:pt x="14" y="38"/>
                  </a:lnTo>
                  <a:lnTo>
                    <a:pt x="8" y="50"/>
                  </a:lnTo>
                  <a:lnTo>
                    <a:pt x="4" y="60"/>
                  </a:lnTo>
                  <a:lnTo>
                    <a:pt x="2" y="74"/>
                  </a:lnTo>
                  <a:lnTo>
                    <a:pt x="0" y="86"/>
                  </a:lnTo>
                  <a:lnTo>
                    <a:pt x="2" y="102"/>
                  </a:lnTo>
                  <a:lnTo>
                    <a:pt x="4" y="116"/>
                  </a:lnTo>
                  <a:lnTo>
                    <a:pt x="8" y="132"/>
                  </a:lnTo>
                  <a:lnTo>
                    <a:pt x="16" y="150"/>
                  </a:lnTo>
                  <a:lnTo>
                    <a:pt x="24" y="166"/>
                  </a:lnTo>
                  <a:lnTo>
                    <a:pt x="24" y="166"/>
                  </a:lnTo>
                  <a:lnTo>
                    <a:pt x="26" y="168"/>
                  </a:lnTo>
                  <a:lnTo>
                    <a:pt x="26" y="168"/>
                  </a:lnTo>
                  <a:lnTo>
                    <a:pt x="36" y="184"/>
                  </a:lnTo>
                  <a:lnTo>
                    <a:pt x="50" y="202"/>
                  </a:lnTo>
                  <a:lnTo>
                    <a:pt x="66" y="220"/>
                  </a:lnTo>
                  <a:lnTo>
                    <a:pt x="84" y="238"/>
                  </a:lnTo>
                  <a:lnTo>
                    <a:pt x="84" y="238"/>
                  </a:lnTo>
                  <a:lnTo>
                    <a:pt x="84" y="238"/>
                  </a:lnTo>
                  <a:lnTo>
                    <a:pt x="84" y="238"/>
                  </a:lnTo>
                  <a:lnTo>
                    <a:pt x="84" y="238"/>
                  </a:lnTo>
                  <a:lnTo>
                    <a:pt x="84" y="238"/>
                  </a:lnTo>
                  <a:lnTo>
                    <a:pt x="84" y="238"/>
                  </a:lnTo>
                  <a:lnTo>
                    <a:pt x="84" y="238"/>
                  </a:lnTo>
                  <a:lnTo>
                    <a:pt x="84" y="238"/>
                  </a:lnTo>
                  <a:lnTo>
                    <a:pt x="88" y="242"/>
                  </a:lnTo>
                  <a:lnTo>
                    <a:pt x="88" y="242"/>
                  </a:lnTo>
                  <a:lnTo>
                    <a:pt x="88" y="242"/>
                  </a:lnTo>
                  <a:lnTo>
                    <a:pt x="106" y="260"/>
                  </a:lnTo>
                  <a:lnTo>
                    <a:pt x="128" y="276"/>
                  </a:lnTo>
                  <a:lnTo>
                    <a:pt x="176" y="312"/>
                  </a:lnTo>
                  <a:lnTo>
                    <a:pt x="176" y="312"/>
                  </a:lnTo>
                  <a:lnTo>
                    <a:pt x="204" y="292"/>
                  </a:lnTo>
                  <a:lnTo>
                    <a:pt x="230" y="274"/>
                  </a:lnTo>
                  <a:lnTo>
                    <a:pt x="252" y="256"/>
                  </a:lnTo>
                  <a:lnTo>
                    <a:pt x="272" y="236"/>
                  </a:lnTo>
                  <a:lnTo>
                    <a:pt x="290" y="218"/>
                  </a:lnTo>
                  <a:lnTo>
                    <a:pt x="304" y="202"/>
                  </a:lnTo>
                  <a:lnTo>
                    <a:pt x="318" y="184"/>
                  </a:lnTo>
                  <a:lnTo>
                    <a:pt x="328" y="168"/>
                  </a:lnTo>
                  <a:lnTo>
                    <a:pt x="328" y="168"/>
                  </a:lnTo>
                  <a:lnTo>
                    <a:pt x="336" y="168"/>
                  </a:lnTo>
                  <a:lnTo>
                    <a:pt x="336" y="168"/>
                  </a:lnTo>
                  <a:lnTo>
                    <a:pt x="338" y="168"/>
                  </a:lnTo>
                  <a:lnTo>
                    <a:pt x="338" y="166"/>
                  </a:lnTo>
                  <a:lnTo>
                    <a:pt x="338" y="164"/>
                  </a:lnTo>
                  <a:lnTo>
                    <a:pt x="336" y="164"/>
                  </a:lnTo>
                  <a:lnTo>
                    <a:pt x="336" y="164"/>
                  </a:lnTo>
                  <a:lnTo>
                    <a:pt x="330" y="164"/>
                  </a:lnTo>
                  <a:lnTo>
                    <a:pt x="330" y="164"/>
                  </a:lnTo>
                  <a:lnTo>
                    <a:pt x="338" y="146"/>
                  </a:lnTo>
                  <a:lnTo>
                    <a:pt x="346" y="130"/>
                  </a:lnTo>
                  <a:lnTo>
                    <a:pt x="350" y="112"/>
                  </a:lnTo>
                  <a:lnTo>
                    <a:pt x="352" y="98"/>
                  </a:lnTo>
                  <a:lnTo>
                    <a:pt x="352" y="82"/>
                  </a:lnTo>
                  <a:lnTo>
                    <a:pt x="350" y="70"/>
                  </a:lnTo>
                  <a:lnTo>
                    <a:pt x="346" y="56"/>
                  </a:lnTo>
                  <a:lnTo>
                    <a:pt x="340" y="46"/>
                  </a:lnTo>
                  <a:lnTo>
                    <a:pt x="334" y="36"/>
                  </a:lnTo>
                  <a:lnTo>
                    <a:pt x="326" y="26"/>
                  </a:lnTo>
                  <a:lnTo>
                    <a:pt x="318" y="18"/>
                  </a:lnTo>
                  <a:lnTo>
                    <a:pt x="308" y="12"/>
                  </a:lnTo>
                  <a:lnTo>
                    <a:pt x="298" y="8"/>
                  </a:lnTo>
                  <a:lnTo>
                    <a:pt x="286" y="4"/>
                  </a:lnTo>
                  <a:lnTo>
                    <a:pt x="274" y="2"/>
                  </a:lnTo>
                  <a:lnTo>
                    <a:pt x="264" y="0"/>
                  </a:lnTo>
                  <a:lnTo>
                    <a:pt x="26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TextBox 54"/>
            <p:cNvSpPr txBox="1"/>
            <p:nvPr/>
          </p:nvSpPr>
          <p:spPr>
            <a:xfrm>
              <a:off x="7879669" y="3670081"/>
              <a:ext cx="1080120" cy="584775"/>
            </a:xfrm>
            <a:prstGeom prst="rect">
              <a:avLst/>
            </a:prstGeom>
            <a:noFill/>
          </p:spPr>
          <p:txBody>
            <a:bodyPr wrap="square" rtlCol="0">
              <a:spAutoFit/>
            </a:bodyPr>
            <a:lstStyle/>
            <a:p>
              <a:pPr algn="ctr"/>
              <a:r>
                <a:rPr lang="en-US" altLang="zh-CN" sz="3200" dirty="0">
                  <a:solidFill>
                    <a:schemeClr val="bg1"/>
                  </a:solidFill>
                </a:rPr>
                <a:t>17%</a:t>
              </a:r>
              <a:endParaRPr lang="zh-CN" altLang="en-US" sz="3200" dirty="0">
                <a:solidFill>
                  <a:schemeClr val="bg1"/>
                </a:solidFill>
              </a:endParaRPr>
            </a:p>
          </p:txBody>
        </p:sp>
      </p:grpSp>
      <p:sp>
        <p:nvSpPr>
          <p:cNvPr id="59" name="TextBox 58"/>
          <p:cNvSpPr txBox="1"/>
          <p:nvPr/>
        </p:nvSpPr>
        <p:spPr>
          <a:xfrm>
            <a:off x="1991544" y="4437112"/>
            <a:ext cx="2160240" cy="1754326"/>
          </a:xfrm>
          <a:prstGeom prst="rect">
            <a:avLst/>
          </a:prstGeom>
          <a:noFill/>
        </p:spPr>
        <p:txBody>
          <a:bodyPr wrap="square" rtlCol="0">
            <a:spAutoFit/>
          </a:bodyPr>
          <a:lstStyle/>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p:txBody>
      </p:sp>
      <p:sp>
        <p:nvSpPr>
          <p:cNvPr id="60" name="TextBox 59"/>
          <p:cNvSpPr txBox="1"/>
          <p:nvPr/>
        </p:nvSpPr>
        <p:spPr>
          <a:xfrm>
            <a:off x="4829331" y="4437112"/>
            <a:ext cx="2160240" cy="1754326"/>
          </a:xfrm>
          <a:prstGeom prst="rect">
            <a:avLst/>
          </a:prstGeom>
          <a:noFill/>
        </p:spPr>
        <p:txBody>
          <a:bodyPr wrap="square" rtlCol="0">
            <a:spAutoFit/>
          </a:bodyPr>
          <a:lstStyle/>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p:txBody>
      </p:sp>
      <p:sp>
        <p:nvSpPr>
          <p:cNvPr id="61" name="TextBox 60"/>
          <p:cNvSpPr txBox="1"/>
          <p:nvPr/>
        </p:nvSpPr>
        <p:spPr>
          <a:xfrm>
            <a:off x="8110805" y="4437112"/>
            <a:ext cx="2160240" cy="1754326"/>
          </a:xfrm>
          <a:prstGeom prst="rect">
            <a:avLst/>
          </a:prstGeom>
          <a:noFill/>
        </p:spPr>
        <p:txBody>
          <a:bodyPr wrap="square" rtlCol="0">
            <a:spAutoFit/>
          </a:bodyPr>
          <a:lstStyle/>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a:p>
            <a:pPr algn="ctr">
              <a:lnSpc>
                <a:spcPct val="200000"/>
              </a:lnSpc>
            </a:pPr>
            <a:r>
              <a:rPr lang="zh-CN" altLang="en-US" dirty="0">
                <a:solidFill>
                  <a:schemeClr val="tx1">
                    <a:lumMod val="75000"/>
                    <a:lumOff val="25000"/>
                  </a:schemeClr>
                </a:solidFill>
              </a:rPr>
              <a:t>内容具体说明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274943308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男女研究人员比例</a:t>
            </a:r>
            <a:endParaRPr lang="zh-CN" altLang="en-US" dirty="0"/>
          </a:p>
        </p:txBody>
      </p:sp>
      <p:sp>
        <p:nvSpPr>
          <p:cNvPr id="9" name="Freeform 8"/>
          <p:cNvSpPr>
            <a:spLocks/>
          </p:cNvSpPr>
          <p:nvPr/>
        </p:nvSpPr>
        <p:spPr bwMode="auto">
          <a:xfrm>
            <a:off x="4067630" y="3924380"/>
            <a:ext cx="2463888" cy="1336052"/>
          </a:xfrm>
          <a:custGeom>
            <a:avLst/>
            <a:gdLst>
              <a:gd name="T0" fmla="*/ 1420 w 1420"/>
              <a:gd name="T1" fmla="*/ 440 h 770"/>
              <a:gd name="T2" fmla="*/ 1420 w 1420"/>
              <a:gd name="T3" fmla="*/ 440 h 770"/>
              <a:gd name="T4" fmla="*/ 1420 w 1420"/>
              <a:gd name="T5" fmla="*/ 508 h 770"/>
              <a:gd name="T6" fmla="*/ 1418 w 1420"/>
              <a:gd name="T7" fmla="*/ 570 h 770"/>
              <a:gd name="T8" fmla="*/ 1414 w 1420"/>
              <a:gd name="T9" fmla="*/ 598 h 770"/>
              <a:gd name="T10" fmla="*/ 1410 w 1420"/>
              <a:gd name="T11" fmla="*/ 626 h 770"/>
              <a:gd name="T12" fmla="*/ 1404 w 1420"/>
              <a:gd name="T13" fmla="*/ 650 h 770"/>
              <a:gd name="T14" fmla="*/ 1398 w 1420"/>
              <a:gd name="T15" fmla="*/ 674 h 770"/>
              <a:gd name="T16" fmla="*/ 1388 w 1420"/>
              <a:gd name="T17" fmla="*/ 696 h 770"/>
              <a:gd name="T18" fmla="*/ 1376 w 1420"/>
              <a:gd name="T19" fmla="*/ 714 h 770"/>
              <a:gd name="T20" fmla="*/ 1360 w 1420"/>
              <a:gd name="T21" fmla="*/ 730 h 770"/>
              <a:gd name="T22" fmla="*/ 1342 w 1420"/>
              <a:gd name="T23" fmla="*/ 744 h 770"/>
              <a:gd name="T24" fmla="*/ 1322 w 1420"/>
              <a:gd name="T25" fmla="*/ 754 h 770"/>
              <a:gd name="T26" fmla="*/ 1296 w 1420"/>
              <a:gd name="T27" fmla="*/ 762 h 770"/>
              <a:gd name="T28" fmla="*/ 1268 w 1420"/>
              <a:gd name="T29" fmla="*/ 768 h 770"/>
              <a:gd name="T30" fmla="*/ 1236 w 1420"/>
              <a:gd name="T31" fmla="*/ 770 h 770"/>
              <a:gd name="T32" fmla="*/ 0 w 1420"/>
              <a:gd name="T33" fmla="*/ 770 h 770"/>
              <a:gd name="T34" fmla="*/ 0 w 1420"/>
              <a:gd name="T35" fmla="*/ 288 h 770"/>
              <a:gd name="T36" fmla="*/ 0 w 1420"/>
              <a:gd name="T37" fmla="*/ 288 h 770"/>
              <a:gd name="T38" fmla="*/ 2 w 1420"/>
              <a:gd name="T39" fmla="*/ 264 h 770"/>
              <a:gd name="T40" fmla="*/ 4 w 1420"/>
              <a:gd name="T41" fmla="*/ 224 h 770"/>
              <a:gd name="T42" fmla="*/ 8 w 1420"/>
              <a:gd name="T43" fmla="*/ 202 h 770"/>
              <a:gd name="T44" fmla="*/ 14 w 1420"/>
              <a:gd name="T45" fmla="*/ 178 h 770"/>
              <a:gd name="T46" fmla="*/ 22 w 1420"/>
              <a:gd name="T47" fmla="*/ 152 h 770"/>
              <a:gd name="T48" fmla="*/ 34 w 1420"/>
              <a:gd name="T49" fmla="*/ 128 h 770"/>
              <a:gd name="T50" fmla="*/ 48 w 1420"/>
              <a:gd name="T51" fmla="*/ 102 h 770"/>
              <a:gd name="T52" fmla="*/ 64 w 1420"/>
              <a:gd name="T53" fmla="*/ 80 h 770"/>
              <a:gd name="T54" fmla="*/ 86 w 1420"/>
              <a:gd name="T55" fmla="*/ 58 h 770"/>
              <a:gd name="T56" fmla="*/ 98 w 1420"/>
              <a:gd name="T57" fmla="*/ 48 h 770"/>
              <a:gd name="T58" fmla="*/ 110 w 1420"/>
              <a:gd name="T59" fmla="*/ 38 h 770"/>
              <a:gd name="T60" fmla="*/ 126 w 1420"/>
              <a:gd name="T61" fmla="*/ 30 h 770"/>
              <a:gd name="T62" fmla="*/ 140 w 1420"/>
              <a:gd name="T63" fmla="*/ 22 h 770"/>
              <a:gd name="T64" fmla="*/ 158 w 1420"/>
              <a:gd name="T65" fmla="*/ 16 h 770"/>
              <a:gd name="T66" fmla="*/ 176 w 1420"/>
              <a:gd name="T67" fmla="*/ 10 h 770"/>
              <a:gd name="T68" fmla="*/ 196 w 1420"/>
              <a:gd name="T69" fmla="*/ 6 h 770"/>
              <a:gd name="T70" fmla="*/ 216 w 1420"/>
              <a:gd name="T71" fmla="*/ 2 h 770"/>
              <a:gd name="T72" fmla="*/ 238 w 1420"/>
              <a:gd name="T73" fmla="*/ 0 h 770"/>
              <a:gd name="T74" fmla="*/ 262 w 1420"/>
              <a:gd name="T75" fmla="*/ 0 h 770"/>
              <a:gd name="T76" fmla="*/ 1420 w 1420"/>
              <a:gd name="T77" fmla="*/ 0 h 770"/>
              <a:gd name="T78" fmla="*/ 1420 w 1420"/>
              <a:gd name="T79" fmla="*/ 44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0" h="770">
                <a:moveTo>
                  <a:pt x="1420" y="440"/>
                </a:moveTo>
                <a:lnTo>
                  <a:pt x="1420" y="440"/>
                </a:lnTo>
                <a:lnTo>
                  <a:pt x="1420" y="508"/>
                </a:lnTo>
                <a:lnTo>
                  <a:pt x="1418" y="570"/>
                </a:lnTo>
                <a:lnTo>
                  <a:pt x="1414" y="598"/>
                </a:lnTo>
                <a:lnTo>
                  <a:pt x="1410" y="626"/>
                </a:lnTo>
                <a:lnTo>
                  <a:pt x="1404" y="650"/>
                </a:lnTo>
                <a:lnTo>
                  <a:pt x="1398" y="674"/>
                </a:lnTo>
                <a:lnTo>
                  <a:pt x="1388" y="696"/>
                </a:lnTo>
                <a:lnTo>
                  <a:pt x="1376" y="714"/>
                </a:lnTo>
                <a:lnTo>
                  <a:pt x="1360" y="730"/>
                </a:lnTo>
                <a:lnTo>
                  <a:pt x="1342" y="744"/>
                </a:lnTo>
                <a:lnTo>
                  <a:pt x="1322" y="754"/>
                </a:lnTo>
                <a:lnTo>
                  <a:pt x="1296" y="762"/>
                </a:lnTo>
                <a:lnTo>
                  <a:pt x="1268" y="768"/>
                </a:lnTo>
                <a:lnTo>
                  <a:pt x="1236" y="770"/>
                </a:lnTo>
                <a:lnTo>
                  <a:pt x="0" y="770"/>
                </a:lnTo>
                <a:lnTo>
                  <a:pt x="0" y="288"/>
                </a:lnTo>
                <a:lnTo>
                  <a:pt x="0" y="288"/>
                </a:lnTo>
                <a:lnTo>
                  <a:pt x="2" y="264"/>
                </a:lnTo>
                <a:lnTo>
                  <a:pt x="4" y="224"/>
                </a:lnTo>
                <a:lnTo>
                  <a:pt x="8" y="202"/>
                </a:lnTo>
                <a:lnTo>
                  <a:pt x="14" y="178"/>
                </a:lnTo>
                <a:lnTo>
                  <a:pt x="22" y="152"/>
                </a:lnTo>
                <a:lnTo>
                  <a:pt x="34" y="128"/>
                </a:lnTo>
                <a:lnTo>
                  <a:pt x="48" y="102"/>
                </a:lnTo>
                <a:lnTo>
                  <a:pt x="64" y="80"/>
                </a:lnTo>
                <a:lnTo>
                  <a:pt x="86" y="58"/>
                </a:lnTo>
                <a:lnTo>
                  <a:pt x="98" y="48"/>
                </a:lnTo>
                <a:lnTo>
                  <a:pt x="110" y="38"/>
                </a:lnTo>
                <a:lnTo>
                  <a:pt x="126" y="30"/>
                </a:lnTo>
                <a:lnTo>
                  <a:pt x="140" y="22"/>
                </a:lnTo>
                <a:lnTo>
                  <a:pt x="158" y="16"/>
                </a:lnTo>
                <a:lnTo>
                  <a:pt x="176" y="10"/>
                </a:lnTo>
                <a:lnTo>
                  <a:pt x="196" y="6"/>
                </a:lnTo>
                <a:lnTo>
                  <a:pt x="216" y="2"/>
                </a:lnTo>
                <a:lnTo>
                  <a:pt x="238" y="0"/>
                </a:lnTo>
                <a:lnTo>
                  <a:pt x="262" y="0"/>
                </a:lnTo>
                <a:lnTo>
                  <a:pt x="1420" y="0"/>
                </a:lnTo>
                <a:lnTo>
                  <a:pt x="1420" y="44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4067631" y="2293356"/>
            <a:ext cx="1853121" cy="1336052"/>
          </a:xfrm>
          <a:custGeom>
            <a:avLst/>
            <a:gdLst>
              <a:gd name="T0" fmla="*/ 1068 w 1068"/>
              <a:gd name="T1" fmla="*/ 440 h 770"/>
              <a:gd name="T2" fmla="*/ 1068 w 1068"/>
              <a:gd name="T3" fmla="*/ 440 h 770"/>
              <a:gd name="T4" fmla="*/ 1068 w 1068"/>
              <a:gd name="T5" fmla="*/ 508 h 770"/>
              <a:gd name="T6" fmla="*/ 1066 w 1068"/>
              <a:gd name="T7" fmla="*/ 570 h 770"/>
              <a:gd name="T8" fmla="*/ 1062 w 1068"/>
              <a:gd name="T9" fmla="*/ 598 h 770"/>
              <a:gd name="T10" fmla="*/ 1058 w 1068"/>
              <a:gd name="T11" fmla="*/ 626 h 770"/>
              <a:gd name="T12" fmla="*/ 1054 w 1068"/>
              <a:gd name="T13" fmla="*/ 652 h 770"/>
              <a:gd name="T14" fmla="*/ 1046 w 1068"/>
              <a:gd name="T15" fmla="*/ 674 h 770"/>
              <a:gd name="T16" fmla="*/ 1036 w 1068"/>
              <a:gd name="T17" fmla="*/ 696 h 770"/>
              <a:gd name="T18" fmla="*/ 1024 w 1068"/>
              <a:gd name="T19" fmla="*/ 714 h 770"/>
              <a:gd name="T20" fmla="*/ 1008 w 1068"/>
              <a:gd name="T21" fmla="*/ 730 h 770"/>
              <a:gd name="T22" fmla="*/ 990 w 1068"/>
              <a:gd name="T23" fmla="*/ 744 h 770"/>
              <a:gd name="T24" fmla="*/ 970 w 1068"/>
              <a:gd name="T25" fmla="*/ 754 h 770"/>
              <a:gd name="T26" fmla="*/ 946 w 1068"/>
              <a:gd name="T27" fmla="*/ 762 h 770"/>
              <a:gd name="T28" fmla="*/ 916 w 1068"/>
              <a:gd name="T29" fmla="*/ 768 h 770"/>
              <a:gd name="T30" fmla="*/ 884 w 1068"/>
              <a:gd name="T31" fmla="*/ 770 h 770"/>
              <a:gd name="T32" fmla="*/ 0 w 1068"/>
              <a:gd name="T33" fmla="*/ 770 h 770"/>
              <a:gd name="T34" fmla="*/ 0 w 1068"/>
              <a:gd name="T35" fmla="*/ 290 h 770"/>
              <a:gd name="T36" fmla="*/ 0 w 1068"/>
              <a:gd name="T37" fmla="*/ 290 h 770"/>
              <a:gd name="T38" fmla="*/ 2 w 1068"/>
              <a:gd name="T39" fmla="*/ 264 h 770"/>
              <a:gd name="T40" fmla="*/ 4 w 1068"/>
              <a:gd name="T41" fmla="*/ 226 h 770"/>
              <a:gd name="T42" fmla="*/ 8 w 1068"/>
              <a:gd name="T43" fmla="*/ 202 h 770"/>
              <a:gd name="T44" fmla="*/ 14 w 1068"/>
              <a:gd name="T45" fmla="*/ 178 h 770"/>
              <a:gd name="T46" fmla="*/ 22 w 1068"/>
              <a:gd name="T47" fmla="*/ 152 h 770"/>
              <a:gd name="T48" fmla="*/ 34 w 1068"/>
              <a:gd name="T49" fmla="*/ 128 h 770"/>
              <a:gd name="T50" fmla="*/ 48 w 1068"/>
              <a:gd name="T51" fmla="*/ 104 h 770"/>
              <a:gd name="T52" fmla="*/ 64 w 1068"/>
              <a:gd name="T53" fmla="*/ 80 h 770"/>
              <a:gd name="T54" fmla="*/ 86 w 1068"/>
              <a:gd name="T55" fmla="*/ 58 h 770"/>
              <a:gd name="T56" fmla="*/ 98 w 1068"/>
              <a:gd name="T57" fmla="*/ 48 h 770"/>
              <a:gd name="T58" fmla="*/ 110 w 1068"/>
              <a:gd name="T59" fmla="*/ 38 h 770"/>
              <a:gd name="T60" fmla="*/ 126 w 1068"/>
              <a:gd name="T61" fmla="*/ 30 h 770"/>
              <a:gd name="T62" fmla="*/ 140 w 1068"/>
              <a:gd name="T63" fmla="*/ 22 h 770"/>
              <a:gd name="T64" fmla="*/ 158 w 1068"/>
              <a:gd name="T65" fmla="*/ 16 h 770"/>
              <a:gd name="T66" fmla="*/ 176 w 1068"/>
              <a:gd name="T67" fmla="*/ 10 h 770"/>
              <a:gd name="T68" fmla="*/ 196 w 1068"/>
              <a:gd name="T69" fmla="*/ 6 h 770"/>
              <a:gd name="T70" fmla="*/ 216 w 1068"/>
              <a:gd name="T71" fmla="*/ 2 h 770"/>
              <a:gd name="T72" fmla="*/ 238 w 1068"/>
              <a:gd name="T73" fmla="*/ 0 h 770"/>
              <a:gd name="T74" fmla="*/ 262 w 1068"/>
              <a:gd name="T75" fmla="*/ 0 h 770"/>
              <a:gd name="T76" fmla="*/ 1068 w 1068"/>
              <a:gd name="T77" fmla="*/ 0 h 770"/>
              <a:gd name="T78" fmla="*/ 1068 w 1068"/>
              <a:gd name="T79" fmla="*/ 44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8" h="770">
                <a:moveTo>
                  <a:pt x="1068" y="440"/>
                </a:moveTo>
                <a:lnTo>
                  <a:pt x="1068" y="440"/>
                </a:lnTo>
                <a:lnTo>
                  <a:pt x="1068" y="508"/>
                </a:lnTo>
                <a:lnTo>
                  <a:pt x="1066" y="570"/>
                </a:lnTo>
                <a:lnTo>
                  <a:pt x="1062" y="598"/>
                </a:lnTo>
                <a:lnTo>
                  <a:pt x="1058" y="626"/>
                </a:lnTo>
                <a:lnTo>
                  <a:pt x="1054" y="652"/>
                </a:lnTo>
                <a:lnTo>
                  <a:pt x="1046" y="674"/>
                </a:lnTo>
                <a:lnTo>
                  <a:pt x="1036" y="696"/>
                </a:lnTo>
                <a:lnTo>
                  <a:pt x="1024" y="714"/>
                </a:lnTo>
                <a:lnTo>
                  <a:pt x="1008" y="730"/>
                </a:lnTo>
                <a:lnTo>
                  <a:pt x="990" y="744"/>
                </a:lnTo>
                <a:lnTo>
                  <a:pt x="970" y="754"/>
                </a:lnTo>
                <a:lnTo>
                  <a:pt x="946" y="762"/>
                </a:lnTo>
                <a:lnTo>
                  <a:pt x="916" y="768"/>
                </a:lnTo>
                <a:lnTo>
                  <a:pt x="884" y="770"/>
                </a:lnTo>
                <a:lnTo>
                  <a:pt x="0" y="770"/>
                </a:lnTo>
                <a:lnTo>
                  <a:pt x="0" y="290"/>
                </a:lnTo>
                <a:lnTo>
                  <a:pt x="0" y="290"/>
                </a:lnTo>
                <a:lnTo>
                  <a:pt x="2" y="264"/>
                </a:lnTo>
                <a:lnTo>
                  <a:pt x="4" y="226"/>
                </a:lnTo>
                <a:lnTo>
                  <a:pt x="8" y="202"/>
                </a:lnTo>
                <a:lnTo>
                  <a:pt x="14" y="178"/>
                </a:lnTo>
                <a:lnTo>
                  <a:pt x="22" y="152"/>
                </a:lnTo>
                <a:lnTo>
                  <a:pt x="34" y="128"/>
                </a:lnTo>
                <a:lnTo>
                  <a:pt x="48" y="104"/>
                </a:lnTo>
                <a:lnTo>
                  <a:pt x="64" y="80"/>
                </a:lnTo>
                <a:lnTo>
                  <a:pt x="86" y="58"/>
                </a:lnTo>
                <a:lnTo>
                  <a:pt x="98" y="48"/>
                </a:lnTo>
                <a:lnTo>
                  <a:pt x="110" y="38"/>
                </a:lnTo>
                <a:lnTo>
                  <a:pt x="126" y="30"/>
                </a:lnTo>
                <a:lnTo>
                  <a:pt x="140" y="22"/>
                </a:lnTo>
                <a:lnTo>
                  <a:pt x="158" y="16"/>
                </a:lnTo>
                <a:lnTo>
                  <a:pt x="176" y="10"/>
                </a:lnTo>
                <a:lnTo>
                  <a:pt x="196" y="6"/>
                </a:lnTo>
                <a:lnTo>
                  <a:pt x="216" y="2"/>
                </a:lnTo>
                <a:lnTo>
                  <a:pt x="238" y="0"/>
                </a:lnTo>
                <a:lnTo>
                  <a:pt x="262" y="0"/>
                </a:lnTo>
                <a:lnTo>
                  <a:pt x="1068" y="0"/>
                </a:lnTo>
                <a:lnTo>
                  <a:pt x="1068" y="44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4345251" y="2480751"/>
            <a:ext cx="364378" cy="985555"/>
            <a:chOff x="2965267" y="2840790"/>
            <a:chExt cx="364378" cy="985555"/>
          </a:xfrm>
        </p:grpSpPr>
        <p:sp>
          <p:nvSpPr>
            <p:cNvPr id="17" name="Freeform 16"/>
            <p:cNvSpPr>
              <a:spLocks/>
            </p:cNvSpPr>
            <p:nvPr/>
          </p:nvSpPr>
          <p:spPr bwMode="auto">
            <a:xfrm>
              <a:off x="3048553" y="2840790"/>
              <a:ext cx="197805" cy="204746"/>
            </a:xfrm>
            <a:custGeom>
              <a:avLst/>
              <a:gdLst>
                <a:gd name="T0" fmla="*/ 114 w 114"/>
                <a:gd name="T1" fmla="*/ 60 h 118"/>
                <a:gd name="T2" fmla="*/ 114 w 114"/>
                <a:gd name="T3" fmla="*/ 60 h 118"/>
                <a:gd name="T4" fmla="*/ 112 w 114"/>
                <a:gd name="T5" fmla="*/ 72 h 118"/>
                <a:gd name="T6" fmla="*/ 110 w 114"/>
                <a:gd name="T7" fmla="*/ 82 h 118"/>
                <a:gd name="T8" fmla="*/ 104 w 114"/>
                <a:gd name="T9" fmla="*/ 92 h 118"/>
                <a:gd name="T10" fmla="*/ 98 w 114"/>
                <a:gd name="T11" fmla="*/ 100 h 118"/>
                <a:gd name="T12" fmla="*/ 88 w 114"/>
                <a:gd name="T13" fmla="*/ 108 h 118"/>
                <a:gd name="T14" fmla="*/ 78 w 114"/>
                <a:gd name="T15" fmla="*/ 114 h 118"/>
                <a:gd name="T16" fmla="*/ 68 w 114"/>
                <a:gd name="T17" fmla="*/ 116 h 118"/>
                <a:gd name="T18" fmla="*/ 56 w 114"/>
                <a:gd name="T19" fmla="*/ 118 h 118"/>
                <a:gd name="T20" fmla="*/ 56 w 114"/>
                <a:gd name="T21" fmla="*/ 118 h 118"/>
                <a:gd name="T22" fmla="*/ 46 w 114"/>
                <a:gd name="T23" fmla="*/ 116 h 118"/>
                <a:gd name="T24" fmla="*/ 34 w 114"/>
                <a:gd name="T25" fmla="*/ 114 h 118"/>
                <a:gd name="T26" fmla="*/ 24 w 114"/>
                <a:gd name="T27" fmla="*/ 108 h 118"/>
                <a:gd name="T28" fmla="*/ 16 w 114"/>
                <a:gd name="T29" fmla="*/ 100 h 118"/>
                <a:gd name="T30" fmla="*/ 10 w 114"/>
                <a:gd name="T31" fmla="*/ 92 h 118"/>
                <a:gd name="T32" fmla="*/ 4 w 114"/>
                <a:gd name="T33" fmla="*/ 82 h 118"/>
                <a:gd name="T34" fmla="*/ 0 w 114"/>
                <a:gd name="T35" fmla="*/ 72 h 118"/>
                <a:gd name="T36" fmla="*/ 0 w 114"/>
                <a:gd name="T37" fmla="*/ 60 h 118"/>
                <a:gd name="T38" fmla="*/ 0 w 114"/>
                <a:gd name="T39" fmla="*/ 60 h 118"/>
                <a:gd name="T40" fmla="*/ 0 w 114"/>
                <a:gd name="T41" fmla="*/ 48 h 118"/>
                <a:gd name="T42" fmla="*/ 4 w 114"/>
                <a:gd name="T43" fmla="*/ 36 h 118"/>
                <a:gd name="T44" fmla="*/ 10 w 114"/>
                <a:gd name="T45" fmla="*/ 26 h 118"/>
                <a:gd name="T46" fmla="*/ 16 w 114"/>
                <a:gd name="T47" fmla="*/ 18 h 118"/>
                <a:gd name="T48" fmla="*/ 24 w 114"/>
                <a:gd name="T49" fmla="*/ 10 h 118"/>
                <a:gd name="T50" fmla="*/ 34 w 114"/>
                <a:gd name="T51" fmla="*/ 4 h 118"/>
                <a:gd name="T52" fmla="*/ 46 w 114"/>
                <a:gd name="T53" fmla="*/ 2 h 118"/>
                <a:gd name="T54" fmla="*/ 56 w 114"/>
                <a:gd name="T55" fmla="*/ 0 h 118"/>
                <a:gd name="T56" fmla="*/ 56 w 114"/>
                <a:gd name="T57" fmla="*/ 0 h 118"/>
                <a:gd name="T58" fmla="*/ 68 w 114"/>
                <a:gd name="T59" fmla="*/ 2 h 118"/>
                <a:gd name="T60" fmla="*/ 78 w 114"/>
                <a:gd name="T61" fmla="*/ 4 h 118"/>
                <a:gd name="T62" fmla="*/ 88 w 114"/>
                <a:gd name="T63" fmla="*/ 10 h 118"/>
                <a:gd name="T64" fmla="*/ 98 w 114"/>
                <a:gd name="T65" fmla="*/ 18 h 118"/>
                <a:gd name="T66" fmla="*/ 104 w 114"/>
                <a:gd name="T67" fmla="*/ 26 h 118"/>
                <a:gd name="T68" fmla="*/ 110 w 114"/>
                <a:gd name="T69" fmla="*/ 36 h 118"/>
                <a:gd name="T70" fmla="*/ 112 w 114"/>
                <a:gd name="T71" fmla="*/ 48 h 118"/>
                <a:gd name="T72" fmla="*/ 114 w 114"/>
                <a:gd name="T73" fmla="*/ 60 h 118"/>
                <a:gd name="T74" fmla="*/ 114 w 114"/>
                <a:gd name="T75" fmla="*/ 6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118">
                  <a:moveTo>
                    <a:pt x="114" y="60"/>
                  </a:moveTo>
                  <a:lnTo>
                    <a:pt x="114" y="60"/>
                  </a:lnTo>
                  <a:lnTo>
                    <a:pt x="112" y="72"/>
                  </a:lnTo>
                  <a:lnTo>
                    <a:pt x="110" y="82"/>
                  </a:lnTo>
                  <a:lnTo>
                    <a:pt x="104" y="92"/>
                  </a:lnTo>
                  <a:lnTo>
                    <a:pt x="98" y="100"/>
                  </a:lnTo>
                  <a:lnTo>
                    <a:pt x="88" y="108"/>
                  </a:lnTo>
                  <a:lnTo>
                    <a:pt x="78" y="114"/>
                  </a:lnTo>
                  <a:lnTo>
                    <a:pt x="68" y="116"/>
                  </a:lnTo>
                  <a:lnTo>
                    <a:pt x="56" y="118"/>
                  </a:lnTo>
                  <a:lnTo>
                    <a:pt x="56" y="118"/>
                  </a:lnTo>
                  <a:lnTo>
                    <a:pt x="46" y="116"/>
                  </a:lnTo>
                  <a:lnTo>
                    <a:pt x="34" y="114"/>
                  </a:lnTo>
                  <a:lnTo>
                    <a:pt x="24" y="108"/>
                  </a:lnTo>
                  <a:lnTo>
                    <a:pt x="16" y="100"/>
                  </a:lnTo>
                  <a:lnTo>
                    <a:pt x="10" y="92"/>
                  </a:lnTo>
                  <a:lnTo>
                    <a:pt x="4" y="82"/>
                  </a:lnTo>
                  <a:lnTo>
                    <a:pt x="0" y="72"/>
                  </a:lnTo>
                  <a:lnTo>
                    <a:pt x="0" y="60"/>
                  </a:lnTo>
                  <a:lnTo>
                    <a:pt x="0" y="60"/>
                  </a:lnTo>
                  <a:lnTo>
                    <a:pt x="0" y="48"/>
                  </a:lnTo>
                  <a:lnTo>
                    <a:pt x="4" y="36"/>
                  </a:lnTo>
                  <a:lnTo>
                    <a:pt x="10" y="26"/>
                  </a:lnTo>
                  <a:lnTo>
                    <a:pt x="16" y="18"/>
                  </a:lnTo>
                  <a:lnTo>
                    <a:pt x="24" y="10"/>
                  </a:lnTo>
                  <a:lnTo>
                    <a:pt x="34" y="4"/>
                  </a:lnTo>
                  <a:lnTo>
                    <a:pt x="46" y="2"/>
                  </a:lnTo>
                  <a:lnTo>
                    <a:pt x="56" y="0"/>
                  </a:lnTo>
                  <a:lnTo>
                    <a:pt x="56" y="0"/>
                  </a:lnTo>
                  <a:lnTo>
                    <a:pt x="68" y="2"/>
                  </a:lnTo>
                  <a:lnTo>
                    <a:pt x="78" y="4"/>
                  </a:lnTo>
                  <a:lnTo>
                    <a:pt x="88" y="10"/>
                  </a:lnTo>
                  <a:lnTo>
                    <a:pt x="98" y="18"/>
                  </a:lnTo>
                  <a:lnTo>
                    <a:pt x="104" y="26"/>
                  </a:lnTo>
                  <a:lnTo>
                    <a:pt x="110" y="36"/>
                  </a:lnTo>
                  <a:lnTo>
                    <a:pt x="112" y="48"/>
                  </a:lnTo>
                  <a:lnTo>
                    <a:pt x="114" y="60"/>
                  </a:lnTo>
                  <a:lnTo>
                    <a:pt x="114"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2965267" y="3062887"/>
              <a:ext cx="364378" cy="763458"/>
            </a:xfrm>
            <a:custGeom>
              <a:avLst/>
              <a:gdLst>
                <a:gd name="T0" fmla="*/ 196 w 210"/>
                <a:gd name="T1" fmla="*/ 0 h 440"/>
                <a:gd name="T2" fmla="*/ 202 w 210"/>
                <a:gd name="T3" fmla="*/ 2 h 440"/>
                <a:gd name="T4" fmla="*/ 208 w 210"/>
                <a:gd name="T5" fmla="*/ 10 h 440"/>
                <a:gd name="T6" fmla="*/ 210 w 210"/>
                <a:gd name="T7" fmla="*/ 14 h 440"/>
                <a:gd name="T8" fmla="*/ 210 w 210"/>
                <a:gd name="T9" fmla="*/ 188 h 440"/>
                <a:gd name="T10" fmla="*/ 208 w 210"/>
                <a:gd name="T11" fmla="*/ 198 h 440"/>
                <a:gd name="T12" fmla="*/ 202 w 210"/>
                <a:gd name="T13" fmla="*/ 204 h 440"/>
                <a:gd name="T14" fmla="*/ 192 w 210"/>
                <a:gd name="T15" fmla="*/ 206 h 440"/>
                <a:gd name="T16" fmla="*/ 188 w 210"/>
                <a:gd name="T17" fmla="*/ 206 h 440"/>
                <a:gd name="T18" fmla="*/ 178 w 210"/>
                <a:gd name="T19" fmla="*/ 202 h 440"/>
                <a:gd name="T20" fmla="*/ 172 w 210"/>
                <a:gd name="T21" fmla="*/ 192 h 440"/>
                <a:gd name="T22" fmla="*/ 172 w 210"/>
                <a:gd name="T23" fmla="*/ 184 h 440"/>
                <a:gd name="T24" fmla="*/ 172 w 210"/>
                <a:gd name="T25" fmla="*/ 54 h 440"/>
                <a:gd name="T26" fmla="*/ 164 w 210"/>
                <a:gd name="T27" fmla="*/ 412 h 440"/>
                <a:gd name="T28" fmla="*/ 164 w 210"/>
                <a:gd name="T29" fmla="*/ 416 h 440"/>
                <a:gd name="T30" fmla="*/ 160 w 210"/>
                <a:gd name="T31" fmla="*/ 430 h 440"/>
                <a:gd name="T32" fmla="*/ 148 w 210"/>
                <a:gd name="T33" fmla="*/ 438 h 440"/>
                <a:gd name="T34" fmla="*/ 136 w 210"/>
                <a:gd name="T35" fmla="*/ 440 h 440"/>
                <a:gd name="T36" fmla="*/ 120 w 210"/>
                <a:gd name="T37" fmla="*/ 436 h 440"/>
                <a:gd name="T38" fmla="*/ 112 w 210"/>
                <a:gd name="T39" fmla="*/ 428 h 440"/>
                <a:gd name="T40" fmla="*/ 110 w 210"/>
                <a:gd name="T41" fmla="*/ 412 h 440"/>
                <a:gd name="T42" fmla="*/ 110 w 210"/>
                <a:gd name="T43" fmla="*/ 208 h 440"/>
                <a:gd name="T44" fmla="*/ 102 w 210"/>
                <a:gd name="T45" fmla="*/ 412 h 440"/>
                <a:gd name="T46" fmla="*/ 102 w 210"/>
                <a:gd name="T47" fmla="*/ 416 h 440"/>
                <a:gd name="T48" fmla="*/ 96 w 210"/>
                <a:gd name="T49" fmla="*/ 432 h 440"/>
                <a:gd name="T50" fmla="*/ 84 w 210"/>
                <a:gd name="T51" fmla="*/ 438 h 440"/>
                <a:gd name="T52" fmla="*/ 76 w 210"/>
                <a:gd name="T53" fmla="*/ 440 h 440"/>
                <a:gd name="T54" fmla="*/ 62 w 210"/>
                <a:gd name="T55" fmla="*/ 438 h 440"/>
                <a:gd name="T56" fmla="*/ 52 w 210"/>
                <a:gd name="T57" fmla="*/ 430 h 440"/>
                <a:gd name="T58" fmla="*/ 46 w 210"/>
                <a:gd name="T59" fmla="*/ 412 h 440"/>
                <a:gd name="T60" fmla="*/ 46 w 210"/>
                <a:gd name="T61" fmla="*/ 54 h 440"/>
                <a:gd name="T62" fmla="*/ 38 w 210"/>
                <a:gd name="T63" fmla="*/ 192 h 440"/>
                <a:gd name="T64" fmla="*/ 38 w 210"/>
                <a:gd name="T65" fmla="*/ 194 h 440"/>
                <a:gd name="T66" fmla="*/ 30 w 210"/>
                <a:gd name="T67" fmla="*/ 204 h 440"/>
                <a:gd name="T68" fmla="*/ 18 w 210"/>
                <a:gd name="T69" fmla="*/ 206 h 440"/>
                <a:gd name="T70" fmla="*/ 16 w 210"/>
                <a:gd name="T71" fmla="*/ 206 h 440"/>
                <a:gd name="T72" fmla="*/ 6 w 210"/>
                <a:gd name="T73" fmla="*/ 202 h 440"/>
                <a:gd name="T74" fmla="*/ 0 w 210"/>
                <a:gd name="T75" fmla="*/ 196 h 440"/>
                <a:gd name="T76" fmla="*/ 0 w 210"/>
                <a:gd name="T77" fmla="*/ 190 h 440"/>
                <a:gd name="T78" fmla="*/ 0 w 210"/>
                <a:gd name="T79" fmla="*/ 14 h 440"/>
                <a:gd name="T80" fmla="*/ 2 w 210"/>
                <a:gd name="T81" fmla="*/ 8 h 440"/>
                <a:gd name="T82" fmla="*/ 6 w 210"/>
                <a:gd name="T83" fmla="*/ 2 h 440"/>
                <a:gd name="T84" fmla="*/ 18 w 210"/>
                <a:gd name="T85" fmla="*/ 0 h 440"/>
                <a:gd name="T86" fmla="*/ 196 w 210"/>
                <a:gd name="T87"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0" h="440">
                  <a:moveTo>
                    <a:pt x="196" y="0"/>
                  </a:moveTo>
                  <a:lnTo>
                    <a:pt x="196" y="0"/>
                  </a:lnTo>
                  <a:lnTo>
                    <a:pt x="198" y="0"/>
                  </a:lnTo>
                  <a:lnTo>
                    <a:pt x="202" y="2"/>
                  </a:lnTo>
                  <a:lnTo>
                    <a:pt x="208" y="6"/>
                  </a:lnTo>
                  <a:lnTo>
                    <a:pt x="208" y="10"/>
                  </a:lnTo>
                  <a:lnTo>
                    <a:pt x="210" y="14"/>
                  </a:lnTo>
                  <a:lnTo>
                    <a:pt x="210" y="14"/>
                  </a:lnTo>
                  <a:lnTo>
                    <a:pt x="210" y="188"/>
                  </a:lnTo>
                  <a:lnTo>
                    <a:pt x="210" y="188"/>
                  </a:lnTo>
                  <a:lnTo>
                    <a:pt x="210" y="192"/>
                  </a:lnTo>
                  <a:lnTo>
                    <a:pt x="208" y="198"/>
                  </a:lnTo>
                  <a:lnTo>
                    <a:pt x="206" y="200"/>
                  </a:lnTo>
                  <a:lnTo>
                    <a:pt x="202" y="204"/>
                  </a:lnTo>
                  <a:lnTo>
                    <a:pt x="198" y="206"/>
                  </a:lnTo>
                  <a:lnTo>
                    <a:pt x="192" y="206"/>
                  </a:lnTo>
                  <a:lnTo>
                    <a:pt x="192" y="206"/>
                  </a:lnTo>
                  <a:lnTo>
                    <a:pt x="188" y="206"/>
                  </a:lnTo>
                  <a:lnTo>
                    <a:pt x="182" y="204"/>
                  </a:lnTo>
                  <a:lnTo>
                    <a:pt x="178" y="202"/>
                  </a:lnTo>
                  <a:lnTo>
                    <a:pt x="174" y="198"/>
                  </a:lnTo>
                  <a:lnTo>
                    <a:pt x="172" y="192"/>
                  </a:lnTo>
                  <a:lnTo>
                    <a:pt x="172" y="184"/>
                  </a:lnTo>
                  <a:lnTo>
                    <a:pt x="172" y="184"/>
                  </a:lnTo>
                  <a:lnTo>
                    <a:pt x="172" y="56"/>
                  </a:lnTo>
                  <a:lnTo>
                    <a:pt x="172" y="54"/>
                  </a:lnTo>
                  <a:lnTo>
                    <a:pt x="164" y="54"/>
                  </a:lnTo>
                  <a:lnTo>
                    <a:pt x="164" y="412"/>
                  </a:lnTo>
                  <a:lnTo>
                    <a:pt x="164" y="412"/>
                  </a:lnTo>
                  <a:lnTo>
                    <a:pt x="164" y="416"/>
                  </a:lnTo>
                  <a:lnTo>
                    <a:pt x="162" y="426"/>
                  </a:lnTo>
                  <a:lnTo>
                    <a:pt x="160" y="430"/>
                  </a:lnTo>
                  <a:lnTo>
                    <a:pt x="154" y="436"/>
                  </a:lnTo>
                  <a:lnTo>
                    <a:pt x="148" y="438"/>
                  </a:lnTo>
                  <a:lnTo>
                    <a:pt x="136" y="440"/>
                  </a:lnTo>
                  <a:lnTo>
                    <a:pt x="136" y="440"/>
                  </a:lnTo>
                  <a:lnTo>
                    <a:pt x="128" y="440"/>
                  </a:lnTo>
                  <a:lnTo>
                    <a:pt x="120" y="436"/>
                  </a:lnTo>
                  <a:lnTo>
                    <a:pt x="116" y="432"/>
                  </a:lnTo>
                  <a:lnTo>
                    <a:pt x="112" y="428"/>
                  </a:lnTo>
                  <a:lnTo>
                    <a:pt x="110" y="418"/>
                  </a:lnTo>
                  <a:lnTo>
                    <a:pt x="110" y="412"/>
                  </a:lnTo>
                  <a:lnTo>
                    <a:pt x="110" y="412"/>
                  </a:lnTo>
                  <a:lnTo>
                    <a:pt x="110" y="208"/>
                  </a:lnTo>
                  <a:lnTo>
                    <a:pt x="102" y="208"/>
                  </a:lnTo>
                  <a:lnTo>
                    <a:pt x="102" y="412"/>
                  </a:lnTo>
                  <a:lnTo>
                    <a:pt x="102" y="412"/>
                  </a:lnTo>
                  <a:lnTo>
                    <a:pt x="102" y="416"/>
                  </a:lnTo>
                  <a:lnTo>
                    <a:pt x="100" y="426"/>
                  </a:lnTo>
                  <a:lnTo>
                    <a:pt x="96" y="432"/>
                  </a:lnTo>
                  <a:lnTo>
                    <a:pt x="92" y="436"/>
                  </a:lnTo>
                  <a:lnTo>
                    <a:pt x="84" y="438"/>
                  </a:lnTo>
                  <a:lnTo>
                    <a:pt x="76" y="440"/>
                  </a:lnTo>
                  <a:lnTo>
                    <a:pt x="76" y="440"/>
                  </a:lnTo>
                  <a:lnTo>
                    <a:pt x="70" y="440"/>
                  </a:lnTo>
                  <a:lnTo>
                    <a:pt x="62" y="438"/>
                  </a:lnTo>
                  <a:lnTo>
                    <a:pt x="56" y="434"/>
                  </a:lnTo>
                  <a:lnTo>
                    <a:pt x="52" y="430"/>
                  </a:lnTo>
                  <a:lnTo>
                    <a:pt x="48" y="422"/>
                  </a:lnTo>
                  <a:lnTo>
                    <a:pt x="46" y="412"/>
                  </a:lnTo>
                  <a:lnTo>
                    <a:pt x="46" y="412"/>
                  </a:lnTo>
                  <a:lnTo>
                    <a:pt x="46" y="54"/>
                  </a:lnTo>
                  <a:lnTo>
                    <a:pt x="38" y="54"/>
                  </a:lnTo>
                  <a:lnTo>
                    <a:pt x="38" y="192"/>
                  </a:lnTo>
                  <a:lnTo>
                    <a:pt x="38" y="192"/>
                  </a:lnTo>
                  <a:lnTo>
                    <a:pt x="38" y="194"/>
                  </a:lnTo>
                  <a:lnTo>
                    <a:pt x="36" y="200"/>
                  </a:lnTo>
                  <a:lnTo>
                    <a:pt x="30" y="204"/>
                  </a:lnTo>
                  <a:lnTo>
                    <a:pt x="26" y="206"/>
                  </a:lnTo>
                  <a:lnTo>
                    <a:pt x="18" y="206"/>
                  </a:lnTo>
                  <a:lnTo>
                    <a:pt x="18" y="206"/>
                  </a:lnTo>
                  <a:lnTo>
                    <a:pt x="16" y="206"/>
                  </a:lnTo>
                  <a:lnTo>
                    <a:pt x="10" y="204"/>
                  </a:lnTo>
                  <a:lnTo>
                    <a:pt x="6" y="202"/>
                  </a:lnTo>
                  <a:lnTo>
                    <a:pt x="4" y="200"/>
                  </a:lnTo>
                  <a:lnTo>
                    <a:pt x="0" y="196"/>
                  </a:lnTo>
                  <a:lnTo>
                    <a:pt x="0" y="190"/>
                  </a:lnTo>
                  <a:lnTo>
                    <a:pt x="0" y="190"/>
                  </a:lnTo>
                  <a:lnTo>
                    <a:pt x="0" y="14"/>
                  </a:lnTo>
                  <a:lnTo>
                    <a:pt x="0" y="14"/>
                  </a:lnTo>
                  <a:lnTo>
                    <a:pt x="0" y="12"/>
                  </a:lnTo>
                  <a:lnTo>
                    <a:pt x="2" y="8"/>
                  </a:lnTo>
                  <a:lnTo>
                    <a:pt x="2" y="4"/>
                  </a:lnTo>
                  <a:lnTo>
                    <a:pt x="6" y="2"/>
                  </a:lnTo>
                  <a:lnTo>
                    <a:pt x="10" y="0"/>
                  </a:lnTo>
                  <a:lnTo>
                    <a:pt x="18" y="0"/>
                  </a:lnTo>
                  <a:lnTo>
                    <a:pt x="18" y="0"/>
                  </a:lnTo>
                  <a:lnTo>
                    <a:pt x="196" y="0"/>
                  </a:lnTo>
                  <a:lnTo>
                    <a:pt x="1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a:off x="4317490" y="4111776"/>
            <a:ext cx="454605" cy="982085"/>
            <a:chOff x="2937505" y="4471815"/>
            <a:chExt cx="454605" cy="982085"/>
          </a:xfrm>
        </p:grpSpPr>
        <p:sp>
          <p:nvSpPr>
            <p:cNvPr id="19" name="Freeform 18"/>
            <p:cNvSpPr>
              <a:spLocks/>
            </p:cNvSpPr>
            <p:nvPr/>
          </p:nvSpPr>
          <p:spPr bwMode="auto">
            <a:xfrm>
              <a:off x="3062435" y="4471815"/>
              <a:ext cx="197805" cy="204746"/>
            </a:xfrm>
            <a:custGeom>
              <a:avLst/>
              <a:gdLst>
                <a:gd name="T0" fmla="*/ 114 w 114"/>
                <a:gd name="T1" fmla="*/ 58 h 118"/>
                <a:gd name="T2" fmla="*/ 114 w 114"/>
                <a:gd name="T3" fmla="*/ 58 h 118"/>
                <a:gd name="T4" fmla="*/ 112 w 114"/>
                <a:gd name="T5" fmla="*/ 70 h 118"/>
                <a:gd name="T6" fmla="*/ 110 w 114"/>
                <a:gd name="T7" fmla="*/ 82 h 118"/>
                <a:gd name="T8" fmla="*/ 104 w 114"/>
                <a:gd name="T9" fmla="*/ 92 h 118"/>
                <a:gd name="T10" fmla="*/ 98 w 114"/>
                <a:gd name="T11" fmla="*/ 100 h 118"/>
                <a:gd name="T12" fmla="*/ 88 w 114"/>
                <a:gd name="T13" fmla="*/ 108 h 118"/>
                <a:gd name="T14" fmla="*/ 80 w 114"/>
                <a:gd name="T15" fmla="*/ 114 h 118"/>
                <a:gd name="T16" fmla="*/ 68 w 114"/>
                <a:gd name="T17" fmla="*/ 116 h 118"/>
                <a:gd name="T18" fmla="*/ 56 w 114"/>
                <a:gd name="T19" fmla="*/ 118 h 118"/>
                <a:gd name="T20" fmla="*/ 56 w 114"/>
                <a:gd name="T21" fmla="*/ 118 h 118"/>
                <a:gd name="T22" fmla="*/ 46 w 114"/>
                <a:gd name="T23" fmla="*/ 116 h 118"/>
                <a:gd name="T24" fmla="*/ 34 w 114"/>
                <a:gd name="T25" fmla="*/ 114 h 118"/>
                <a:gd name="T26" fmla="*/ 26 w 114"/>
                <a:gd name="T27" fmla="*/ 108 h 118"/>
                <a:gd name="T28" fmla="*/ 16 w 114"/>
                <a:gd name="T29" fmla="*/ 100 h 118"/>
                <a:gd name="T30" fmla="*/ 10 w 114"/>
                <a:gd name="T31" fmla="*/ 92 h 118"/>
                <a:gd name="T32" fmla="*/ 4 w 114"/>
                <a:gd name="T33" fmla="*/ 82 h 118"/>
                <a:gd name="T34" fmla="*/ 2 w 114"/>
                <a:gd name="T35" fmla="*/ 70 h 118"/>
                <a:gd name="T36" fmla="*/ 0 w 114"/>
                <a:gd name="T37" fmla="*/ 58 h 118"/>
                <a:gd name="T38" fmla="*/ 0 w 114"/>
                <a:gd name="T39" fmla="*/ 58 h 118"/>
                <a:gd name="T40" fmla="*/ 2 w 114"/>
                <a:gd name="T41" fmla="*/ 48 h 118"/>
                <a:gd name="T42" fmla="*/ 4 w 114"/>
                <a:gd name="T43" fmla="*/ 36 h 118"/>
                <a:gd name="T44" fmla="*/ 10 w 114"/>
                <a:gd name="T45" fmla="*/ 26 h 118"/>
                <a:gd name="T46" fmla="*/ 16 w 114"/>
                <a:gd name="T47" fmla="*/ 18 h 118"/>
                <a:gd name="T48" fmla="*/ 26 w 114"/>
                <a:gd name="T49" fmla="*/ 10 h 118"/>
                <a:gd name="T50" fmla="*/ 34 w 114"/>
                <a:gd name="T51" fmla="*/ 4 h 118"/>
                <a:gd name="T52" fmla="*/ 46 w 114"/>
                <a:gd name="T53" fmla="*/ 2 h 118"/>
                <a:gd name="T54" fmla="*/ 56 w 114"/>
                <a:gd name="T55" fmla="*/ 0 h 118"/>
                <a:gd name="T56" fmla="*/ 56 w 114"/>
                <a:gd name="T57" fmla="*/ 0 h 118"/>
                <a:gd name="T58" fmla="*/ 68 w 114"/>
                <a:gd name="T59" fmla="*/ 2 h 118"/>
                <a:gd name="T60" fmla="*/ 80 w 114"/>
                <a:gd name="T61" fmla="*/ 4 h 118"/>
                <a:gd name="T62" fmla="*/ 88 w 114"/>
                <a:gd name="T63" fmla="*/ 10 h 118"/>
                <a:gd name="T64" fmla="*/ 98 w 114"/>
                <a:gd name="T65" fmla="*/ 18 h 118"/>
                <a:gd name="T66" fmla="*/ 104 w 114"/>
                <a:gd name="T67" fmla="*/ 26 h 118"/>
                <a:gd name="T68" fmla="*/ 110 w 114"/>
                <a:gd name="T69" fmla="*/ 36 h 118"/>
                <a:gd name="T70" fmla="*/ 112 w 114"/>
                <a:gd name="T71" fmla="*/ 48 h 118"/>
                <a:gd name="T72" fmla="*/ 114 w 114"/>
                <a:gd name="T73" fmla="*/ 58 h 118"/>
                <a:gd name="T74" fmla="*/ 114 w 114"/>
                <a:gd name="T75" fmla="*/ 5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 h="118">
                  <a:moveTo>
                    <a:pt x="114" y="58"/>
                  </a:moveTo>
                  <a:lnTo>
                    <a:pt x="114" y="58"/>
                  </a:lnTo>
                  <a:lnTo>
                    <a:pt x="112" y="70"/>
                  </a:lnTo>
                  <a:lnTo>
                    <a:pt x="110" y="82"/>
                  </a:lnTo>
                  <a:lnTo>
                    <a:pt x="104" y="92"/>
                  </a:lnTo>
                  <a:lnTo>
                    <a:pt x="98" y="100"/>
                  </a:lnTo>
                  <a:lnTo>
                    <a:pt x="88" y="108"/>
                  </a:lnTo>
                  <a:lnTo>
                    <a:pt x="80" y="114"/>
                  </a:lnTo>
                  <a:lnTo>
                    <a:pt x="68" y="116"/>
                  </a:lnTo>
                  <a:lnTo>
                    <a:pt x="56" y="118"/>
                  </a:lnTo>
                  <a:lnTo>
                    <a:pt x="56" y="118"/>
                  </a:lnTo>
                  <a:lnTo>
                    <a:pt x="46" y="116"/>
                  </a:lnTo>
                  <a:lnTo>
                    <a:pt x="34" y="114"/>
                  </a:lnTo>
                  <a:lnTo>
                    <a:pt x="26" y="108"/>
                  </a:lnTo>
                  <a:lnTo>
                    <a:pt x="16" y="100"/>
                  </a:lnTo>
                  <a:lnTo>
                    <a:pt x="10" y="92"/>
                  </a:lnTo>
                  <a:lnTo>
                    <a:pt x="4" y="82"/>
                  </a:lnTo>
                  <a:lnTo>
                    <a:pt x="2" y="70"/>
                  </a:lnTo>
                  <a:lnTo>
                    <a:pt x="0" y="58"/>
                  </a:lnTo>
                  <a:lnTo>
                    <a:pt x="0" y="58"/>
                  </a:lnTo>
                  <a:lnTo>
                    <a:pt x="2" y="48"/>
                  </a:lnTo>
                  <a:lnTo>
                    <a:pt x="4" y="36"/>
                  </a:lnTo>
                  <a:lnTo>
                    <a:pt x="10" y="26"/>
                  </a:lnTo>
                  <a:lnTo>
                    <a:pt x="16" y="18"/>
                  </a:lnTo>
                  <a:lnTo>
                    <a:pt x="26" y="10"/>
                  </a:lnTo>
                  <a:lnTo>
                    <a:pt x="34" y="4"/>
                  </a:lnTo>
                  <a:lnTo>
                    <a:pt x="46" y="2"/>
                  </a:lnTo>
                  <a:lnTo>
                    <a:pt x="56" y="0"/>
                  </a:lnTo>
                  <a:lnTo>
                    <a:pt x="56" y="0"/>
                  </a:lnTo>
                  <a:lnTo>
                    <a:pt x="68" y="2"/>
                  </a:lnTo>
                  <a:lnTo>
                    <a:pt x="80" y="4"/>
                  </a:lnTo>
                  <a:lnTo>
                    <a:pt x="88" y="10"/>
                  </a:lnTo>
                  <a:lnTo>
                    <a:pt x="98" y="18"/>
                  </a:lnTo>
                  <a:lnTo>
                    <a:pt x="104" y="26"/>
                  </a:lnTo>
                  <a:lnTo>
                    <a:pt x="110" y="36"/>
                  </a:lnTo>
                  <a:lnTo>
                    <a:pt x="112" y="48"/>
                  </a:lnTo>
                  <a:lnTo>
                    <a:pt x="114" y="58"/>
                  </a:lnTo>
                  <a:lnTo>
                    <a:pt x="11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2937505" y="4697382"/>
              <a:ext cx="454605" cy="756518"/>
            </a:xfrm>
            <a:custGeom>
              <a:avLst/>
              <a:gdLst>
                <a:gd name="T0" fmla="*/ 52 w 262"/>
                <a:gd name="T1" fmla="*/ 0 h 436"/>
                <a:gd name="T2" fmla="*/ 46 w 262"/>
                <a:gd name="T3" fmla="*/ 0 h 436"/>
                <a:gd name="T4" fmla="*/ 40 w 262"/>
                <a:gd name="T5" fmla="*/ 10 h 436"/>
                <a:gd name="T6" fmla="*/ 4 w 262"/>
                <a:gd name="T7" fmla="*/ 166 h 436"/>
                <a:gd name="T8" fmla="*/ 0 w 262"/>
                <a:gd name="T9" fmla="*/ 182 h 436"/>
                <a:gd name="T10" fmla="*/ 2 w 262"/>
                <a:gd name="T11" fmla="*/ 192 h 436"/>
                <a:gd name="T12" fmla="*/ 4 w 262"/>
                <a:gd name="T13" fmla="*/ 196 h 436"/>
                <a:gd name="T14" fmla="*/ 14 w 262"/>
                <a:gd name="T15" fmla="*/ 202 h 436"/>
                <a:gd name="T16" fmla="*/ 20 w 262"/>
                <a:gd name="T17" fmla="*/ 202 h 436"/>
                <a:gd name="T18" fmla="*/ 32 w 262"/>
                <a:gd name="T19" fmla="*/ 198 h 436"/>
                <a:gd name="T20" fmla="*/ 36 w 262"/>
                <a:gd name="T21" fmla="*/ 192 h 436"/>
                <a:gd name="T22" fmla="*/ 64 w 262"/>
                <a:gd name="T23" fmla="*/ 52 h 436"/>
                <a:gd name="T24" fmla="*/ 36 w 262"/>
                <a:gd name="T25" fmla="*/ 256 h 436"/>
                <a:gd name="T26" fmla="*/ 36 w 262"/>
                <a:gd name="T27" fmla="*/ 260 h 436"/>
                <a:gd name="T28" fmla="*/ 36 w 262"/>
                <a:gd name="T29" fmla="*/ 274 h 436"/>
                <a:gd name="T30" fmla="*/ 42 w 262"/>
                <a:gd name="T31" fmla="*/ 282 h 436"/>
                <a:gd name="T32" fmla="*/ 48 w 262"/>
                <a:gd name="T33" fmla="*/ 282 h 436"/>
                <a:gd name="T34" fmla="*/ 72 w 262"/>
                <a:gd name="T35" fmla="*/ 416 h 436"/>
                <a:gd name="T36" fmla="*/ 72 w 262"/>
                <a:gd name="T37" fmla="*/ 420 h 436"/>
                <a:gd name="T38" fmla="*/ 78 w 262"/>
                <a:gd name="T39" fmla="*/ 430 h 436"/>
                <a:gd name="T40" fmla="*/ 88 w 262"/>
                <a:gd name="T41" fmla="*/ 436 h 436"/>
                <a:gd name="T42" fmla="*/ 98 w 262"/>
                <a:gd name="T43" fmla="*/ 436 h 436"/>
                <a:gd name="T44" fmla="*/ 114 w 262"/>
                <a:gd name="T45" fmla="*/ 434 h 436"/>
                <a:gd name="T46" fmla="*/ 122 w 262"/>
                <a:gd name="T47" fmla="*/ 426 h 436"/>
                <a:gd name="T48" fmla="*/ 126 w 262"/>
                <a:gd name="T49" fmla="*/ 414 h 436"/>
                <a:gd name="T50" fmla="*/ 126 w 262"/>
                <a:gd name="T51" fmla="*/ 282 h 436"/>
                <a:gd name="T52" fmla="*/ 136 w 262"/>
                <a:gd name="T53" fmla="*/ 416 h 436"/>
                <a:gd name="T54" fmla="*/ 138 w 262"/>
                <a:gd name="T55" fmla="*/ 418 h 436"/>
                <a:gd name="T56" fmla="*/ 144 w 262"/>
                <a:gd name="T57" fmla="*/ 430 h 436"/>
                <a:gd name="T58" fmla="*/ 156 w 262"/>
                <a:gd name="T59" fmla="*/ 436 h 436"/>
                <a:gd name="T60" fmla="*/ 164 w 262"/>
                <a:gd name="T61" fmla="*/ 436 h 436"/>
                <a:gd name="T62" fmla="*/ 180 w 262"/>
                <a:gd name="T63" fmla="*/ 434 h 436"/>
                <a:gd name="T64" fmla="*/ 188 w 262"/>
                <a:gd name="T65" fmla="*/ 426 h 436"/>
                <a:gd name="T66" fmla="*/ 190 w 262"/>
                <a:gd name="T67" fmla="*/ 414 h 436"/>
                <a:gd name="T68" fmla="*/ 212 w 262"/>
                <a:gd name="T69" fmla="*/ 282 h 436"/>
                <a:gd name="T70" fmla="*/ 216 w 262"/>
                <a:gd name="T71" fmla="*/ 282 h 436"/>
                <a:gd name="T72" fmla="*/ 222 w 262"/>
                <a:gd name="T73" fmla="*/ 276 h 436"/>
                <a:gd name="T74" fmla="*/ 224 w 262"/>
                <a:gd name="T75" fmla="*/ 264 h 436"/>
                <a:gd name="T76" fmla="*/ 222 w 262"/>
                <a:gd name="T77" fmla="*/ 254 h 436"/>
                <a:gd name="T78" fmla="*/ 202 w 262"/>
                <a:gd name="T79" fmla="*/ 140 h 436"/>
                <a:gd name="T80" fmla="*/ 200 w 262"/>
                <a:gd name="T81" fmla="*/ 52 h 436"/>
                <a:gd name="T82" fmla="*/ 224 w 262"/>
                <a:gd name="T83" fmla="*/ 188 h 436"/>
                <a:gd name="T84" fmla="*/ 228 w 262"/>
                <a:gd name="T85" fmla="*/ 198 h 436"/>
                <a:gd name="T86" fmla="*/ 236 w 262"/>
                <a:gd name="T87" fmla="*/ 202 h 436"/>
                <a:gd name="T88" fmla="*/ 250 w 262"/>
                <a:gd name="T89" fmla="*/ 200 h 436"/>
                <a:gd name="T90" fmla="*/ 252 w 262"/>
                <a:gd name="T91" fmla="*/ 200 h 436"/>
                <a:gd name="T92" fmla="*/ 260 w 262"/>
                <a:gd name="T93" fmla="*/ 190 h 436"/>
                <a:gd name="T94" fmla="*/ 260 w 262"/>
                <a:gd name="T95" fmla="*/ 176 h 436"/>
                <a:gd name="T96" fmla="*/ 242 w 262"/>
                <a:gd name="T97" fmla="*/ 86 h 436"/>
                <a:gd name="T98" fmla="*/ 226 w 262"/>
                <a:gd name="T99" fmla="*/ 12 h 436"/>
                <a:gd name="T100" fmla="*/ 224 w 262"/>
                <a:gd name="T101" fmla="*/ 6 h 436"/>
                <a:gd name="T102" fmla="*/ 214 w 262"/>
                <a:gd name="T103" fmla="*/ 0 h 436"/>
                <a:gd name="T104" fmla="*/ 208 w 262"/>
                <a:gd name="T105"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2" h="436">
                  <a:moveTo>
                    <a:pt x="208" y="0"/>
                  </a:moveTo>
                  <a:lnTo>
                    <a:pt x="52" y="0"/>
                  </a:lnTo>
                  <a:lnTo>
                    <a:pt x="52" y="0"/>
                  </a:lnTo>
                  <a:lnTo>
                    <a:pt x="46" y="0"/>
                  </a:lnTo>
                  <a:lnTo>
                    <a:pt x="42" y="4"/>
                  </a:lnTo>
                  <a:lnTo>
                    <a:pt x="40" y="10"/>
                  </a:lnTo>
                  <a:lnTo>
                    <a:pt x="40" y="10"/>
                  </a:lnTo>
                  <a:lnTo>
                    <a:pt x="4" y="166"/>
                  </a:lnTo>
                  <a:lnTo>
                    <a:pt x="0" y="182"/>
                  </a:lnTo>
                  <a:lnTo>
                    <a:pt x="0" y="182"/>
                  </a:lnTo>
                  <a:lnTo>
                    <a:pt x="0" y="188"/>
                  </a:lnTo>
                  <a:lnTo>
                    <a:pt x="2" y="192"/>
                  </a:lnTo>
                  <a:lnTo>
                    <a:pt x="4" y="196"/>
                  </a:lnTo>
                  <a:lnTo>
                    <a:pt x="4" y="196"/>
                  </a:lnTo>
                  <a:lnTo>
                    <a:pt x="8" y="200"/>
                  </a:lnTo>
                  <a:lnTo>
                    <a:pt x="14" y="202"/>
                  </a:lnTo>
                  <a:lnTo>
                    <a:pt x="20" y="202"/>
                  </a:lnTo>
                  <a:lnTo>
                    <a:pt x="20" y="202"/>
                  </a:lnTo>
                  <a:lnTo>
                    <a:pt x="28" y="202"/>
                  </a:lnTo>
                  <a:lnTo>
                    <a:pt x="32" y="198"/>
                  </a:lnTo>
                  <a:lnTo>
                    <a:pt x="34" y="196"/>
                  </a:lnTo>
                  <a:lnTo>
                    <a:pt x="36" y="192"/>
                  </a:lnTo>
                  <a:lnTo>
                    <a:pt x="36" y="192"/>
                  </a:lnTo>
                  <a:lnTo>
                    <a:pt x="64" y="52"/>
                  </a:lnTo>
                  <a:lnTo>
                    <a:pt x="74" y="52"/>
                  </a:lnTo>
                  <a:lnTo>
                    <a:pt x="36" y="256"/>
                  </a:lnTo>
                  <a:lnTo>
                    <a:pt x="36" y="256"/>
                  </a:lnTo>
                  <a:lnTo>
                    <a:pt x="36" y="260"/>
                  </a:lnTo>
                  <a:lnTo>
                    <a:pt x="34" y="270"/>
                  </a:lnTo>
                  <a:lnTo>
                    <a:pt x="36" y="274"/>
                  </a:lnTo>
                  <a:lnTo>
                    <a:pt x="38" y="278"/>
                  </a:lnTo>
                  <a:lnTo>
                    <a:pt x="42" y="282"/>
                  </a:lnTo>
                  <a:lnTo>
                    <a:pt x="48" y="282"/>
                  </a:lnTo>
                  <a:lnTo>
                    <a:pt x="48" y="282"/>
                  </a:lnTo>
                  <a:lnTo>
                    <a:pt x="72" y="282"/>
                  </a:lnTo>
                  <a:lnTo>
                    <a:pt x="72" y="416"/>
                  </a:lnTo>
                  <a:lnTo>
                    <a:pt x="72" y="416"/>
                  </a:lnTo>
                  <a:lnTo>
                    <a:pt x="72" y="420"/>
                  </a:lnTo>
                  <a:lnTo>
                    <a:pt x="74" y="426"/>
                  </a:lnTo>
                  <a:lnTo>
                    <a:pt x="78" y="430"/>
                  </a:lnTo>
                  <a:lnTo>
                    <a:pt x="82" y="434"/>
                  </a:lnTo>
                  <a:lnTo>
                    <a:pt x="88" y="436"/>
                  </a:lnTo>
                  <a:lnTo>
                    <a:pt x="98" y="436"/>
                  </a:lnTo>
                  <a:lnTo>
                    <a:pt x="98" y="436"/>
                  </a:lnTo>
                  <a:lnTo>
                    <a:pt x="106" y="436"/>
                  </a:lnTo>
                  <a:lnTo>
                    <a:pt x="114" y="434"/>
                  </a:lnTo>
                  <a:lnTo>
                    <a:pt x="118" y="430"/>
                  </a:lnTo>
                  <a:lnTo>
                    <a:pt x="122" y="426"/>
                  </a:lnTo>
                  <a:lnTo>
                    <a:pt x="124" y="418"/>
                  </a:lnTo>
                  <a:lnTo>
                    <a:pt x="126" y="414"/>
                  </a:lnTo>
                  <a:lnTo>
                    <a:pt x="126" y="414"/>
                  </a:lnTo>
                  <a:lnTo>
                    <a:pt x="126" y="282"/>
                  </a:lnTo>
                  <a:lnTo>
                    <a:pt x="136" y="282"/>
                  </a:lnTo>
                  <a:lnTo>
                    <a:pt x="136" y="416"/>
                  </a:lnTo>
                  <a:lnTo>
                    <a:pt x="136" y="416"/>
                  </a:lnTo>
                  <a:lnTo>
                    <a:pt x="138" y="418"/>
                  </a:lnTo>
                  <a:lnTo>
                    <a:pt x="140" y="426"/>
                  </a:lnTo>
                  <a:lnTo>
                    <a:pt x="144" y="430"/>
                  </a:lnTo>
                  <a:lnTo>
                    <a:pt x="148" y="434"/>
                  </a:lnTo>
                  <a:lnTo>
                    <a:pt x="156" y="436"/>
                  </a:lnTo>
                  <a:lnTo>
                    <a:pt x="164" y="436"/>
                  </a:lnTo>
                  <a:lnTo>
                    <a:pt x="164" y="436"/>
                  </a:lnTo>
                  <a:lnTo>
                    <a:pt x="174" y="436"/>
                  </a:lnTo>
                  <a:lnTo>
                    <a:pt x="180" y="434"/>
                  </a:lnTo>
                  <a:lnTo>
                    <a:pt x="184" y="430"/>
                  </a:lnTo>
                  <a:lnTo>
                    <a:pt x="188" y="426"/>
                  </a:lnTo>
                  <a:lnTo>
                    <a:pt x="190" y="418"/>
                  </a:lnTo>
                  <a:lnTo>
                    <a:pt x="190" y="414"/>
                  </a:lnTo>
                  <a:lnTo>
                    <a:pt x="190" y="282"/>
                  </a:lnTo>
                  <a:lnTo>
                    <a:pt x="212" y="282"/>
                  </a:lnTo>
                  <a:lnTo>
                    <a:pt x="212" y="282"/>
                  </a:lnTo>
                  <a:lnTo>
                    <a:pt x="216" y="282"/>
                  </a:lnTo>
                  <a:lnTo>
                    <a:pt x="220" y="280"/>
                  </a:lnTo>
                  <a:lnTo>
                    <a:pt x="222" y="276"/>
                  </a:lnTo>
                  <a:lnTo>
                    <a:pt x="224" y="272"/>
                  </a:lnTo>
                  <a:lnTo>
                    <a:pt x="224" y="264"/>
                  </a:lnTo>
                  <a:lnTo>
                    <a:pt x="222" y="254"/>
                  </a:lnTo>
                  <a:lnTo>
                    <a:pt x="222" y="254"/>
                  </a:lnTo>
                  <a:lnTo>
                    <a:pt x="214" y="208"/>
                  </a:lnTo>
                  <a:lnTo>
                    <a:pt x="202" y="140"/>
                  </a:lnTo>
                  <a:lnTo>
                    <a:pt x="188" y="52"/>
                  </a:lnTo>
                  <a:lnTo>
                    <a:pt x="200" y="52"/>
                  </a:lnTo>
                  <a:lnTo>
                    <a:pt x="224" y="188"/>
                  </a:lnTo>
                  <a:lnTo>
                    <a:pt x="224" y="188"/>
                  </a:lnTo>
                  <a:lnTo>
                    <a:pt x="224" y="192"/>
                  </a:lnTo>
                  <a:lnTo>
                    <a:pt x="228" y="198"/>
                  </a:lnTo>
                  <a:lnTo>
                    <a:pt x="232" y="200"/>
                  </a:lnTo>
                  <a:lnTo>
                    <a:pt x="236" y="202"/>
                  </a:lnTo>
                  <a:lnTo>
                    <a:pt x="242" y="202"/>
                  </a:lnTo>
                  <a:lnTo>
                    <a:pt x="250" y="200"/>
                  </a:lnTo>
                  <a:lnTo>
                    <a:pt x="250" y="200"/>
                  </a:lnTo>
                  <a:lnTo>
                    <a:pt x="252" y="200"/>
                  </a:lnTo>
                  <a:lnTo>
                    <a:pt x="256" y="196"/>
                  </a:lnTo>
                  <a:lnTo>
                    <a:pt x="260" y="190"/>
                  </a:lnTo>
                  <a:lnTo>
                    <a:pt x="262" y="184"/>
                  </a:lnTo>
                  <a:lnTo>
                    <a:pt x="260" y="176"/>
                  </a:lnTo>
                  <a:lnTo>
                    <a:pt x="260" y="176"/>
                  </a:lnTo>
                  <a:lnTo>
                    <a:pt x="242" y="86"/>
                  </a:lnTo>
                  <a:lnTo>
                    <a:pt x="226" y="12"/>
                  </a:lnTo>
                  <a:lnTo>
                    <a:pt x="226" y="12"/>
                  </a:lnTo>
                  <a:lnTo>
                    <a:pt x="226" y="10"/>
                  </a:lnTo>
                  <a:lnTo>
                    <a:pt x="224" y="6"/>
                  </a:lnTo>
                  <a:lnTo>
                    <a:pt x="218" y="2"/>
                  </a:lnTo>
                  <a:lnTo>
                    <a:pt x="214" y="0"/>
                  </a:lnTo>
                  <a:lnTo>
                    <a:pt x="208" y="0"/>
                  </a:lnTo>
                  <a:lnTo>
                    <a:pt x="2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 name="Freeform 20"/>
          <p:cNvSpPr>
            <a:spLocks/>
          </p:cNvSpPr>
          <p:nvPr/>
        </p:nvSpPr>
        <p:spPr bwMode="auto">
          <a:xfrm>
            <a:off x="6743205" y="2060848"/>
            <a:ext cx="1009847" cy="3456384"/>
          </a:xfrm>
          <a:custGeom>
            <a:avLst/>
            <a:gdLst>
              <a:gd name="T0" fmla="*/ 564 w 582"/>
              <a:gd name="T1" fmla="*/ 1082 h 1992"/>
              <a:gd name="T2" fmla="*/ 512 w 582"/>
              <a:gd name="T3" fmla="*/ 1092 h 1992"/>
              <a:gd name="T4" fmla="*/ 468 w 582"/>
              <a:gd name="T5" fmla="*/ 1114 h 1992"/>
              <a:gd name="T6" fmla="*/ 444 w 582"/>
              <a:gd name="T7" fmla="*/ 1134 h 1992"/>
              <a:gd name="T8" fmla="*/ 416 w 582"/>
              <a:gd name="T9" fmla="*/ 1172 h 1992"/>
              <a:gd name="T10" fmla="*/ 396 w 582"/>
              <a:gd name="T11" fmla="*/ 1218 h 1992"/>
              <a:gd name="T12" fmla="*/ 384 w 582"/>
              <a:gd name="T13" fmla="*/ 1278 h 1992"/>
              <a:gd name="T14" fmla="*/ 374 w 582"/>
              <a:gd name="T15" fmla="*/ 1480 h 1992"/>
              <a:gd name="T16" fmla="*/ 368 w 582"/>
              <a:gd name="T17" fmla="*/ 1708 h 1992"/>
              <a:gd name="T18" fmla="*/ 356 w 582"/>
              <a:gd name="T19" fmla="*/ 1788 h 1992"/>
              <a:gd name="T20" fmla="*/ 334 w 582"/>
              <a:gd name="T21" fmla="*/ 1848 h 1992"/>
              <a:gd name="T22" fmla="*/ 292 w 582"/>
              <a:gd name="T23" fmla="*/ 1916 h 1992"/>
              <a:gd name="T24" fmla="*/ 254 w 582"/>
              <a:gd name="T25" fmla="*/ 1948 h 1992"/>
              <a:gd name="T26" fmla="*/ 182 w 582"/>
              <a:gd name="T27" fmla="*/ 1980 h 1992"/>
              <a:gd name="T28" fmla="*/ 132 w 582"/>
              <a:gd name="T29" fmla="*/ 1988 h 1992"/>
              <a:gd name="T30" fmla="*/ 0 w 582"/>
              <a:gd name="T31" fmla="*/ 1992 h 1992"/>
              <a:gd name="T32" fmla="*/ 32 w 582"/>
              <a:gd name="T33" fmla="*/ 1828 h 1992"/>
              <a:gd name="T34" fmla="*/ 100 w 582"/>
              <a:gd name="T35" fmla="*/ 1824 h 1992"/>
              <a:gd name="T36" fmla="*/ 150 w 582"/>
              <a:gd name="T37" fmla="*/ 1806 h 1992"/>
              <a:gd name="T38" fmla="*/ 170 w 582"/>
              <a:gd name="T39" fmla="*/ 1790 h 1992"/>
              <a:gd name="T40" fmla="*/ 192 w 582"/>
              <a:gd name="T41" fmla="*/ 1748 h 1992"/>
              <a:gd name="T42" fmla="*/ 202 w 582"/>
              <a:gd name="T43" fmla="*/ 1678 h 1992"/>
              <a:gd name="T44" fmla="*/ 206 w 582"/>
              <a:gd name="T45" fmla="*/ 1494 h 1992"/>
              <a:gd name="T46" fmla="*/ 216 w 582"/>
              <a:gd name="T47" fmla="*/ 1274 h 1992"/>
              <a:gd name="T48" fmla="*/ 234 w 582"/>
              <a:gd name="T49" fmla="*/ 1198 h 1992"/>
              <a:gd name="T50" fmla="*/ 258 w 582"/>
              <a:gd name="T51" fmla="*/ 1136 h 1992"/>
              <a:gd name="T52" fmla="*/ 278 w 582"/>
              <a:gd name="T53" fmla="*/ 1102 h 1992"/>
              <a:gd name="T54" fmla="*/ 318 w 582"/>
              <a:gd name="T55" fmla="*/ 1060 h 1992"/>
              <a:gd name="T56" fmla="*/ 372 w 582"/>
              <a:gd name="T57" fmla="*/ 1020 h 1992"/>
              <a:gd name="T58" fmla="*/ 388 w 582"/>
              <a:gd name="T59" fmla="*/ 984 h 1992"/>
              <a:gd name="T60" fmla="*/ 320 w 582"/>
              <a:gd name="T61" fmla="*/ 936 h 1992"/>
              <a:gd name="T62" fmla="*/ 268 w 582"/>
              <a:gd name="T63" fmla="*/ 874 h 1992"/>
              <a:gd name="T64" fmla="*/ 242 w 582"/>
              <a:gd name="T65" fmla="*/ 824 h 1992"/>
              <a:gd name="T66" fmla="*/ 218 w 582"/>
              <a:gd name="T67" fmla="*/ 722 h 1992"/>
              <a:gd name="T68" fmla="*/ 206 w 582"/>
              <a:gd name="T69" fmla="*/ 584 h 1992"/>
              <a:gd name="T70" fmla="*/ 204 w 582"/>
              <a:gd name="T71" fmla="*/ 368 h 1992"/>
              <a:gd name="T72" fmla="*/ 200 w 582"/>
              <a:gd name="T73" fmla="*/ 290 h 1992"/>
              <a:gd name="T74" fmla="*/ 182 w 582"/>
              <a:gd name="T75" fmla="*/ 218 h 1992"/>
              <a:gd name="T76" fmla="*/ 160 w 582"/>
              <a:gd name="T77" fmla="*/ 192 h 1992"/>
              <a:gd name="T78" fmla="*/ 140 w 582"/>
              <a:gd name="T79" fmla="*/ 178 h 1992"/>
              <a:gd name="T80" fmla="*/ 76 w 582"/>
              <a:gd name="T81" fmla="*/ 164 h 1992"/>
              <a:gd name="T82" fmla="*/ 0 w 582"/>
              <a:gd name="T83" fmla="*/ 0 h 1992"/>
              <a:gd name="T84" fmla="*/ 104 w 582"/>
              <a:gd name="T85" fmla="*/ 2 h 1992"/>
              <a:gd name="T86" fmla="*/ 200 w 582"/>
              <a:gd name="T87" fmla="*/ 18 h 1992"/>
              <a:gd name="T88" fmla="*/ 258 w 582"/>
              <a:gd name="T89" fmla="*/ 48 h 1992"/>
              <a:gd name="T90" fmla="*/ 306 w 582"/>
              <a:gd name="T91" fmla="*/ 94 h 1992"/>
              <a:gd name="T92" fmla="*/ 334 w 582"/>
              <a:gd name="T93" fmla="*/ 138 h 1992"/>
              <a:gd name="T94" fmla="*/ 360 w 582"/>
              <a:gd name="T95" fmla="*/ 230 h 1992"/>
              <a:gd name="T96" fmla="*/ 370 w 582"/>
              <a:gd name="T97" fmla="*/ 338 h 1992"/>
              <a:gd name="T98" fmla="*/ 374 w 582"/>
              <a:gd name="T99" fmla="*/ 498 h 1992"/>
              <a:gd name="T100" fmla="*/ 384 w 582"/>
              <a:gd name="T101" fmla="*/ 712 h 1992"/>
              <a:gd name="T102" fmla="*/ 396 w 582"/>
              <a:gd name="T103" fmla="*/ 772 h 1992"/>
              <a:gd name="T104" fmla="*/ 416 w 582"/>
              <a:gd name="T105" fmla="*/ 820 h 1992"/>
              <a:gd name="T106" fmla="*/ 444 w 582"/>
              <a:gd name="T107" fmla="*/ 858 h 1992"/>
              <a:gd name="T108" fmla="*/ 468 w 582"/>
              <a:gd name="T109" fmla="*/ 878 h 1992"/>
              <a:gd name="T110" fmla="*/ 512 w 582"/>
              <a:gd name="T111" fmla="*/ 900 h 1992"/>
              <a:gd name="T112" fmla="*/ 564 w 582"/>
              <a:gd name="T113" fmla="*/ 910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2" h="1992">
                <a:moveTo>
                  <a:pt x="582" y="1080"/>
                </a:moveTo>
                <a:lnTo>
                  <a:pt x="582" y="1080"/>
                </a:lnTo>
                <a:lnTo>
                  <a:pt x="564" y="1082"/>
                </a:lnTo>
                <a:lnTo>
                  <a:pt x="546" y="1084"/>
                </a:lnTo>
                <a:lnTo>
                  <a:pt x="528" y="1088"/>
                </a:lnTo>
                <a:lnTo>
                  <a:pt x="512" y="1092"/>
                </a:lnTo>
                <a:lnTo>
                  <a:pt x="496" y="1098"/>
                </a:lnTo>
                <a:lnTo>
                  <a:pt x="482" y="1106"/>
                </a:lnTo>
                <a:lnTo>
                  <a:pt x="468" y="1114"/>
                </a:lnTo>
                <a:lnTo>
                  <a:pt x="456" y="1124"/>
                </a:lnTo>
                <a:lnTo>
                  <a:pt x="456" y="1124"/>
                </a:lnTo>
                <a:lnTo>
                  <a:pt x="444" y="1134"/>
                </a:lnTo>
                <a:lnTo>
                  <a:pt x="434" y="1146"/>
                </a:lnTo>
                <a:lnTo>
                  <a:pt x="424" y="1158"/>
                </a:lnTo>
                <a:lnTo>
                  <a:pt x="416" y="1172"/>
                </a:lnTo>
                <a:lnTo>
                  <a:pt x="408" y="1186"/>
                </a:lnTo>
                <a:lnTo>
                  <a:pt x="402" y="1202"/>
                </a:lnTo>
                <a:lnTo>
                  <a:pt x="396" y="1218"/>
                </a:lnTo>
                <a:lnTo>
                  <a:pt x="392" y="1236"/>
                </a:lnTo>
                <a:lnTo>
                  <a:pt x="392" y="1236"/>
                </a:lnTo>
                <a:lnTo>
                  <a:pt x="384" y="1278"/>
                </a:lnTo>
                <a:lnTo>
                  <a:pt x="380" y="1334"/>
                </a:lnTo>
                <a:lnTo>
                  <a:pt x="376" y="1400"/>
                </a:lnTo>
                <a:lnTo>
                  <a:pt x="374" y="1480"/>
                </a:lnTo>
                <a:lnTo>
                  <a:pt x="374" y="1480"/>
                </a:lnTo>
                <a:lnTo>
                  <a:pt x="372" y="1624"/>
                </a:lnTo>
                <a:lnTo>
                  <a:pt x="368" y="1708"/>
                </a:lnTo>
                <a:lnTo>
                  <a:pt x="368" y="1708"/>
                </a:lnTo>
                <a:lnTo>
                  <a:pt x="364" y="1750"/>
                </a:lnTo>
                <a:lnTo>
                  <a:pt x="356" y="1788"/>
                </a:lnTo>
                <a:lnTo>
                  <a:pt x="346" y="1820"/>
                </a:lnTo>
                <a:lnTo>
                  <a:pt x="334" y="1848"/>
                </a:lnTo>
                <a:lnTo>
                  <a:pt x="334" y="1848"/>
                </a:lnTo>
                <a:lnTo>
                  <a:pt x="322" y="1874"/>
                </a:lnTo>
                <a:lnTo>
                  <a:pt x="308" y="1896"/>
                </a:lnTo>
                <a:lnTo>
                  <a:pt x="292" y="1916"/>
                </a:lnTo>
                <a:lnTo>
                  <a:pt x="274" y="1932"/>
                </a:lnTo>
                <a:lnTo>
                  <a:pt x="274" y="1932"/>
                </a:lnTo>
                <a:lnTo>
                  <a:pt x="254" y="1948"/>
                </a:lnTo>
                <a:lnTo>
                  <a:pt x="232" y="1960"/>
                </a:lnTo>
                <a:lnTo>
                  <a:pt x="208" y="1972"/>
                </a:lnTo>
                <a:lnTo>
                  <a:pt x="182" y="1980"/>
                </a:lnTo>
                <a:lnTo>
                  <a:pt x="182" y="1980"/>
                </a:lnTo>
                <a:lnTo>
                  <a:pt x="160" y="1986"/>
                </a:lnTo>
                <a:lnTo>
                  <a:pt x="132" y="1988"/>
                </a:lnTo>
                <a:lnTo>
                  <a:pt x="98" y="1990"/>
                </a:lnTo>
                <a:lnTo>
                  <a:pt x="58" y="1992"/>
                </a:lnTo>
                <a:lnTo>
                  <a:pt x="0" y="1992"/>
                </a:lnTo>
                <a:lnTo>
                  <a:pt x="0" y="1828"/>
                </a:lnTo>
                <a:lnTo>
                  <a:pt x="32" y="1828"/>
                </a:lnTo>
                <a:lnTo>
                  <a:pt x="32" y="1828"/>
                </a:lnTo>
                <a:lnTo>
                  <a:pt x="58" y="1828"/>
                </a:lnTo>
                <a:lnTo>
                  <a:pt x="80" y="1826"/>
                </a:lnTo>
                <a:lnTo>
                  <a:pt x="100" y="1824"/>
                </a:lnTo>
                <a:lnTo>
                  <a:pt x="118" y="1818"/>
                </a:lnTo>
                <a:lnTo>
                  <a:pt x="136" y="1814"/>
                </a:lnTo>
                <a:lnTo>
                  <a:pt x="150" y="1806"/>
                </a:lnTo>
                <a:lnTo>
                  <a:pt x="162" y="1798"/>
                </a:lnTo>
                <a:lnTo>
                  <a:pt x="170" y="1790"/>
                </a:lnTo>
                <a:lnTo>
                  <a:pt x="170" y="1790"/>
                </a:lnTo>
                <a:lnTo>
                  <a:pt x="178" y="1778"/>
                </a:lnTo>
                <a:lnTo>
                  <a:pt x="186" y="1764"/>
                </a:lnTo>
                <a:lnTo>
                  <a:pt x="192" y="1748"/>
                </a:lnTo>
                <a:lnTo>
                  <a:pt x="196" y="1728"/>
                </a:lnTo>
                <a:lnTo>
                  <a:pt x="200" y="1704"/>
                </a:lnTo>
                <a:lnTo>
                  <a:pt x="202" y="1678"/>
                </a:lnTo>
                <a:lnTo>
                  <a:pt x="204" y="1616"/>
                </a:lnTo>
                <a:lnTo>
                  <a:pt x="204" y="1616"/>
                </a:lnTo>
                <a:lnTo>
                  <a:pt x="206" y="1494"/>
                </a:lnTo>
                <a:lnTo>
                  <a:pt x="208" y="1394"/>
                </a:lnTo>
                <a:lnTo>
                  <a:pt x="212" y="1322"/>
                </a:lnTo>
                <a:lnTo>
                  <a:pt x="216" y="1274"/>
                </a:lnTo>
                <a:lnTo>
                  <a:pt x="216" y="1274"/>
                </a:lnTo>
                <a:lnTo>
                  <a:pt x="226" y="1222"/>
                </a:lnTo>
                <a:lnTo>
                  <a:pt x="234" y="1198"/>
                </a:lnTo>
                <a:lnTo>
                  <a:pt x="240" y="1176"/>
                </a:lnTo>
                <a:lnTo>
                  <a:pt x="248" y="1154"/>
                </a:lnTo>
                <a:lnTo>
                  <a:pt x="258" y="1136"/>
                </a:lnTo>
                <a:lnTo>
                  <a:pt x="268" y="1118"/>
                </a:lnTo>
                <a:lnTo>
                  <a:pt x="278" y="1102"/>
                </a:lnTo>
                <a:lnTo>
                  <a:pt x="278" y="1102"/>
                </a:lnTo>
                <a:lnTo>
                  <a:pt x="290" y="1088"/>
                </a:lnTo>
                <a:lnTo>
                  <a:pt x="302" y="1074"/>
                </a:lnTo>
                <a:lnTo>
                  <a:pt x="318" y="1060"/>
                </a:lnTo>
                <a:lnTo>
                  <a:pt x="334" y="1046"/>
                </a:lnTo>
                <a:lnTo>
                  <a:pt x="352" y="1032"/>
                </a:lnTo>
                <a:lnTo>
                  <a:pt x="372" y="1020"/>
                </a:lnTo>
                <a:lnTo>
                  <a:pt x="414" y="996"/>
                </a:lnTo>
                <a:lnTo>
                  <a:pt x="414" y="996"/>
                </a:lnTo>
                <a:lnTo>
                  <a:pt x="388" y="984"/>
                </a:lnTo>
                <a:lnTo>
                  <a:pt x="364" y="968"/>
                </a:lnTo>
                <a:lnTo>
                  <a:pt x="340" y="954"/>
                </a:lnTo>
                <a:lnTo>
                  <a:pt x="320" y="936"/>
                </a:lnTo>
                <a:lnTo>
                  <a:pt x="300" y="916"/>
                </a:lnTo>
                <a:lnTo>
                  <a:pt x="284" y="896"/>
                </a:lnTo>
                <a:lnTo>
                  <a:pt x="268" y="874"/>
                </a:lnTo>
                <a:lnTo>
                  <a:pt x="254" y="850"/>
                </a:lnTo>
                <a:lnTo>
                  <a:pt x="254" y="850"/>
                </a:lnTo>
                <a:lnTo>
                  <a:pt x="242" y="824"/>
                </a:lnTo>
                <a:lnTo>
                  <a:pt x="232" y="794"/>
                </a:lnTo>
                <a:lnTo>
                  <a:pt x="224" y="760"/>
                </a:lnTo>
                <a:lnTo>
                  <a:pt x="218" y="722"/>
                </a:lnTo>
                <a:lnTo>
                  <a:pt x="212" y="680"/>
                </a:lnTo>
                <a:lnTo>
                  <a:pt x="208" y="634"/>
                </a:lnTo>
                <a:lnTo>
                  <a:pt x="206" y="584"/>
                </a:lnTo>
                <a:lnTo>
                  <a:pt x="204" y="530"/>
                </a:lnTo>
                <a:lnTo>
                  <a:pt x="204" y="530"/>
                </a:lnTo>
                <a:lnTo>
                  <a:pt x="204" y="368"/>
                </a:lnTo>
                <a:lnTo>
                  <a:pt x="202" y="318"/>
                </a:lnTo>
                <a:lnTo>
                  <a:pt x="200" y="290"/>
                </a:lnTo>
                <a:lnTo>
                  <a:pt x="200" y="290"/>
                </a:lnTo>
                <a:lnTo>
                  <a:pt x="196" y="258"/>
                </a:lnTo>
                <a:lnTo>
                  <a:pt x="186" y="230"/>
                </a:lnTo>
                <a:lnTo>
                  <a:pt x="182" y="218"/>
                </a:lnTo>
                <a:lnTo>
                  <a:pt x="174" y="208"/>
                </a:lnTo>
                <a:lnTo>
                  <a:pt x="168" y="198"/>
                </a:lnTo>
                <a:lnTo>
                  <a:pt x="160" y="192"/>
                </a:lnTo>
                <a:lnTo>
                  <a:pt x="160" y="192"/>
                </a:lnTo>
                <a:lnTo>
                  <a:pt x="152" y="184"/>
                </a:lnTo>
                <a:lnTo>
                  <a:pt x="140" y="178"/>
                </a:lnTo>
                <a:lnTo>
                  <a:pt x="126" y="174"/>
                </a:lnTo>
                <a:lnTo>
                  <a:pt x="112" y="170"/>
                </a:lnTo>
                <a:lnTo>
                  <a:pt x="76" y="164"/>
                </a:lnTo>
                <a:lnTo>
                  <a:pt x="32" y="164"/>
                </a:lnTo>
                <a:lnTo>
                  <a:pt x="0" y="164"/>
                </a:lnTo>
                <a:lnTo>
                  <a:pt x="0" y="0"/>
                </a:lnTo>
                <a:lnTo>
                  <a:pt x="58" y="0"/>
                </a:lnTo>
                <a:lnTo>
                  <a:pt x="58" y="0"/>
                </a:lnTo>
                <a:lnTo>
                  <a:pt x="104" y="2"/>
                </a:lnTo>
                <a:lnTo>
                  <a:pt x="142" y="4"/>
                </a:lnTo>
                <a:lnTo>
                  <a:pt x="174" y="10"/>
                </a:lnTo>
                <a:lnTo>
                  <a:pt x="200" y="18"/>
                </a:lnTo>
                <a:lnTo>
                  <a:pt x="200" y="18"/>
                </a:lnTo>
                <a:lnTo>
                  <a:pt x="230" y="30"/>
                </a:lnTo>
                <a:lnTo>
                  <a:pt x="258" y="48"/>
                </a:lnTo>
                <a:lnTo>
                  <a:pt x="284" y="70"/>
                </a:lnTo>
                <a:lnTo>
                  <a:pt x="306" y="94"/>
                </a:lnTo>
                <a:lnTo>
                  <a:pt x="306" y="94"/>
                </a:lnTo>
                <a:lnTo>
                  <a:pt x="316" y="108"/>
                </a:lnTo>
                <a:lnTo>
                  <a:pt x="326" y="122"/>
                </a:lnTo>
                <a:lnTo>
                  <a:pt x="334" y="138"/>
                </a:lnTo>
                <a:lnTo>
                  <a:pt x="342" y="154"/>
                </a:lnTo>
                <a:lnTo>
                  <a:pt x="352" y="190"/>
                </a:lnTo>
                <a:lnTo>
                  <a:pt x="360" y="230"/>
                </a:lnTo>
                <a:lnTo>
                  <a:pt x="360" y="230"/>
                </a:lnTo>
                <a:lnTo>
                  <a:pt x="366" y="276"/>
                </a:lnTo>
                <a:lnTo>
                  <a:pt x="370" y="338"/>
                </a:lnTo>
                <a:lnTo>
                  <a:pt x="374" y="412"/>
                </a:lnTo>
                <a:lnTo>
                  <a:pt x="374" y="498"/>
                </a:lnTo>
                <a:lnTo>
                  <a:pt x="374" y="498"/>
                </a:lnTo>
                <a:lnTo>
                  <a:pt x="376" y="584"/>
                </a:lnTo>
                <a:lnTo>
                  <a:pt x="380" y="656"/>
                </a:lnTo>
                <a:lnTo>
                  <a:pt x="384" y="712"/>
                </a:lnTo>
                <a:lnTo>
                  <a:pt x="392" y="756"/>
                </a:lnTo>
                <a:lnTo>
                  <a:pt x="392" y="756"/>
                </a:lnTo>
                <a:lnTo>
                  <a:pt x="396" y="772"/>
                </a:lnTo>
                <a:lnTo>
                  <a:pt x="402" y="790"/>
                </a:lnTo>
                <a:lnTo>
                  <a:pt x="408" y="804"/>
                </a:lnTo>
                <a:lnTo>
                  <a:pt x="416" y="820"/>
                </a:lnTo>
                <a:lnTo>
                  <a:pt x="424" y="834"/>
                </a:lnTo>
                <a:lnTo>
                  <a:pt x="434" y="846"/>
                </a:lnTo>
                <a:lnTo>
                  <a:pt x="444" y="858"/>
                </a:lnTo>
                <a:lnTo>
                  <a:pt x="456" y="868"/>
                </a:lnTo>
                <a:lnTo>
                  <a:pt x="456" y="868"/>
                </a:lnTo>
                <a:lnTo>
                  <a:pt x="468" y="878"/>
                </a:lnTo>
                <a:lnTo>
                  <a:pt x="482" y="886"/>
                </a:lnTo>
                <a:lnTo>
                  <a:pt x="496" y="894"/>
                </a:lnTo>
                <a:lnTo>
                  <a:pt x="512" y="900"/>
                </a:lnTo>
                <a:lnTo>
                  <a:pt x="528" y="904"/>
                </a:lnTo>
                <a:lnTo>
                  <a:pt x="546" y="908"/>
                </a:lnTo>
                <a:lnTo>
                  <a:pt x="564" y="910"/>
                </a:lnTo>
                <a:lnTo>
                  <a:pt x="582" y="912"/>
                </a:lnTo>
                <a:lnTo>
                  <a:pt x="582" y="1080"/>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6" name="组合 25"/>
          <p:cNvGrpSpPr/>
          <p:nvPr/>
        </p:nvGrpSpPr>
        <p:grpSpPr>
          <a:xfrm>
            <a:off x="1919537" y="2473811"/>
            <a:ext cx="1790657" cy="2522883"/>
            <a:chOff x="539552" y="2833850"/>
            <a:chExt cx="1790657" cy="2522883"/>
          </a:xfrm>
        </p:grpSpPr>
        <p:sp>
          <p:nvSpPr>
            <p:cNvPr id="22" name="Freeform 21"/>
            <p:cNvSpPr>
              <a:spLocks/>
            </p:cNvSpPr>
            <p:nvPr/>
          </p:nvSpPr>
          <p:spPr bwMode="auto">
            <a:xfrm>
              <a:off x="1306481" y="3992918"/>
              <a:ext cx="159632" cy="152692"/>
            </a:xfrm>
            <a:custGeom>
              <a:avLst/>
              <a:gdLst>
                <a:gd name="T0" fmla="*/ 92 w 92"/>
                <a:gd name="T1" fmla="*/ 38 h 88"/>
                <a:gd name="T2" fmla="*/ 32 w 92"/>
                <a:gd name="T3" fmla="*/ 0 h 88"/>
                <a:gd name="T4" fmla="*/ 0 w 92"/>
                <a:gd name="T5" fmla="*/ 52 h 88"/>
                <a:gd name="T6" fmla="*/ 60 w 92"/>
                <a:gd name="T7" fmla="*/ 88 h 88"/>
                <a:gd name="T8" fmla="*/ 92 w 92"/>
                <a:gd name="T9" fmla="*/ 38 h 88"/>
              </a:gdLst>
              <a:ahLst/>
              <a:cxnLst>
                <a:cxn ang="0">
                  <a:pos x="T0" y="T1"/>
                </a:cxn>
                <a:cxn ang="0">
                  <a:pos x="T2" y="T3"/>
                </a:cxn>
                <a:cxn ang="0">
                  <a:pos x="T4" y="T5"/>
                </a:cxn>
                <a:cxn ang="0">
                  <a:pos x="T6" y="T7"/>
                </a:cxn>
                <a:cxn ang="0">
                  <a:pos x="T8" y="T9"/>
                </a:cxn>
              </a:cxnLst>
              <a:rect l="0" t="0" r="r" b="b"/>
              <a:pathLst>
                <a:path w="92" h="88">
                  <a:moveTo>
                    <a:pt x="92" y="38"/>
                  </a:moveTo>
                  <a:lnTo>
                    <a:pt x="32" y="0"/>
                  </a:lnTo>
                  <a:lnTo>
                    <a:pt x="0" y="52"/>
                  </a:lnTo>
                  <a:lnTo>
                    <a:pt x="60" y="88"/>
                  </a:lnTo>
                  <a:lnTo>
                    <a:pt x="92" y="38"/>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1268308" y="4090085"/>
              <a:ext cx="131870" cy="128400"/>
            </a:xfrm>
            <a:custGeom>
              <a:avLst/>
              <a:gdLst>
                <a:gd name="T0" fmla="*/ 58 w 76"/>
                <a:gd name="T1" fmla="*/ 64 h 74"/>
                <a:gd name="T2" fmla="*/ 54 w 76"/>
                <a:gd name="T3" fmla="*/ 62 h 74"/>
                <a:gd name="T4" fmla="*/ 76 w 76"/>
                <a:gd name="T5" fmla="*/ 30 h 74"/>
                <a:gd name="T6" fmla="*/ 28 w 76"/>
                <a:gd name="T7" fmla="*/ 0 h 74"/>
                <a:gd name="T8" fmla="*/ 8 w 76"/>
                <a:gd name="T9" fmla="*/ 32 h 74"/>
                <a:gd name="T10" fmla="*/ 6 w 76"/>
                <a:gd name="T11" fmla="*/ 32 h 74"/>
                <a:gd name="T12" fmla="*/ 0 w 76"/>
                <a:gd name="T13" fmla="*/ 42 h 74"/>
                <a:gd name="T14" fmla="*/ 52 w 76"/>
                <a:gd name="T15" fmla="*/ 74 h 74"/>
                <a:gd name="T16" fmla="*/ 58 w 76"/>
                <a:gd name="T17"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4">
                  <a:moveTo>
                    <a:pt x="58" y="64"/>
                  </a:moveTo>
                  <a:lnTo>
                    <a:pt x="54" y="62"/>
                  </a:lnTo>
                  <a:lnTo>
                    <a:pt x="76" y="30"/>
                  </a:lnTo>
                  <a:lnTo>
                    <a:pt x="28" y="0"/>
                  </a:lnTo>
                  <a:lnTo>
                    <a:pt x="8" y="32"/>
                  </a:lnTo>
                  <a:lnTo>
                    <a:pt x="6" y="32"/>
                  </a:lnTo>
                  <a:lnTo>
                    <a:pt x="0" y="42"/>
                  </a:lnTo>
                  <a:lnTo>
                    <a:pt x="52" y="74"/>
                  </a:lnTo>
                  <a:lnTo>
                    <a:pt x="58" y="64"/>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539552" y="2833850"/>
              <a:ext cx="1790657" cy="2522883"/>
            </a:xfrm>
            <a:custGeom>
              <a:avLst/>
              <a:gdLst>
                <a:gd name="T0" fmla="*/ 904 w 1032"/>
                <a:gd name="T1" fmla="*/ 376 h 1454"/>
                <a:gd name="T2" fmla="*/ 852 w 1032"/>
                <a:gd name="T3" fmla="*/ 292 h 1454"/>
                <a:gd name="T4" fmla="*/ 874 w 1032"/>
                <a:gd name="T5" fmla="*/ 238 h 1454"/>
                <a:gd name="T6" fmla="*/ 968 w 1032"/>
                <a:gd name="T7" fmla="*/ 72 h 1454"/>
                <a:gd name="T8" fmla="*/ 950 w 1032"/>
                <a:gd name="T9" fmla="*/ 40 h 1454"/>
                <a:gd name="T10" fmla="*/ 868 w 1032"/>
                <a:gd name="T11" fmla="*/ 0 h 1454"/>
                <a:gd name="T12" fmla="*/ 852 w 1032"/>
                <a:gd name="T13" fmla="*/ 12 h 1454"/>
                <a:gd name="T14" fmla="*/ 838 w 1032"/>
                <a:gd name="T15" fmla="*/ 34 h 1454"/>
                <a:gd name="T16" fmla="*/ 738 w 1032"/>
                <a:gd name="T17" fmla="*/ 166 h 1454"/>
                <a:gd name="T18" fmla="*/ 514 w 1032"/>
                <a:gd name="T19" fmla="*/ 508 h 1454"/>
                <a:gd name="T20" fmla="*/ 506 w 1032"/>
                <a:gd name="T21" fmla="*/ 536 h 1454"/>
                <a:gd name="T22" fmla="*/ 506 w 1032"/>
                <a:gd name="T23" fmla="*/ 606 h 1454"/>
                <a:gd name="T24" fmla="*/ 590 w 1032"/>
                <a:gd name="T25" fmla="*/ 652 h 1454"/>
                <a:gd name="T26" fmla="*/ 622 w 1032"/>
                <a:gd name="T27" fmla="*/ 612 h 1454"/>
                <a:gd name="T28" fmla="*/ 650 w 1032"/>
                <a:gd name="T29" fmla="*/ 608 h 1454"/>
                <a:gd name="T30" fmla="*/ 804 w 1032"/>
                <a:gd name="T31" fmla="*/ 572 h 1454"/>
                <a:gd name="T32" fmla="*/ 882 w 1032"/>
                <a:gd name="T33" fmla="*/ 622 h 1454"/>
                <a:gd name="T34" fmla="*/ 890 w 1032"/>
                <a:gd name="T35" fmla="*/ 690 h 1454"/>
                <a:gd name="T36" fmla="*/ 854 w 1032"/>
                <a:gd name="T37" fmla="*/ 826 h 1454"/>
                <a:gd name="T38" fmla="*/ 770 w 1032"/>
                <a:gd name="T39" fmla="*/ 946 h 1454"/>
                <a:gd name="T40" fmla="*/ 700 w 1032"/>
                <a:gd name="T41" fmla="*/ 982 h 1454"/>
                <a:gd name="T42" fmla="*/ 622 w 1032"/>
                <a:gd name="T43" fmla="*/ 988 h 1454"/>
                <a:gd name="T44" fmla="*/ 590 w 1032"/>
                <a:gd name="T45" fmla="*/ 982 h 1454"/>
                <a:gd name="T46" fmla="*/ 584 w 1032"/>
                <a:gd name="T47" fmla="*/ 956 h 1454"/>
                <a:gd name="T48" fmla="*/ 242 w 1032"/>
                <a:gd name="T49" fmla="*/ 732 h 1454"/>
                <a:gd name="T50" fmla="*/ 220 w 1032"/>
                <a:gd name="T51" fmla="*/ 738 h 1454"/>
                <a:gd name="T52" fmla="*/ 552 w 1032"/>
                <a:gd name="T53" fmla="*/ 1006 h 1454"/>
                <a:gd name="T54" fmla="*/ 584 w 1032"/>
                <a:gd name="T55" fmla="*/ 1010 h 1454"/>
                <a:gd name="T56" fmla="*/ 552 w 1032"/>
                <a:gd name="T57" fmla="*/ 1094 h 1454"/>
                <a:gd name="T58" fmla="*/ 514 w 1032"/>
                <a:gd name="T59" fmla="*/ 1056 h 1454"/>
                <a:gd name="T60" fmla="*/ 486 w 1032"/>
                <a:gd name="T61" fmla="*/ 1044 h 1454"/>
                <a:gd name="T62" fmla="*/ 402 w 1032"/>
                <a:gd name="T63" fmla="*/ 984 h 1454"/>
                <a:gd name="T64" fmla="*/ 308 w 1032"/>
                <a:gd name="T65" fmla="*/ 944 h 1454"/>
                <a:gd name="T66" fmla="*/ 262 w 1032"/>
                <a:gd name="T67" fmla="*/ 1038 h 1454"/>
                <a:gd name="T68" fmla="*/ 372 w 1032"/>
                <a:gd name="T69" fmla="*/ 1114 h 1454"/>
                <a:gd name="T70" fmla="*/ 438 w 1032"/>
                <a:gd name="T71" fmla="*/ 1130 h 1454"/>
                <a:gd name="T72" fmla="*/ 470 w 1032"/>
                <a:gd name="T73" fmla="*/ 1140 h 1454"/>
                <a:gd name="T74" fmla="*/ 510 w 1032"/>
                <a:gd name="T75" fmla="*/ 1140 h 1454"/>
                <a:gd name="T76" fmla="*/ 516 w 1032"/>
                <a:gd name="T77" fmla="*/ 1170 h 1454"/>
                <a:gd name="T78" fmla="*/ 632 w 1032"/>
                <a:gd name="T79" fmla="*/ 1174 h 1454"/>
                <a:gd name="T80" fmla="*/ 22 w 1032"/>
                <a:gd name="T81" fmla="*/ 1296 h 1454"/>
                <a:gd name="T82" fmla="*/ 0 w 1032"/>
                <a:gd name="T83" fmla="*/ 1320 h 1454"/>
                <a:gd name="T84" fmla="*/ 922 w 1032"/>
                <a:gd name="T85" fmla="*/ 1454 h 1454"/>
                <a:gd name="T86" fmla="*/ 920 w 1032"/>
                <a:gd name="T87" fmla="*/ 1314 h 1454"/>
                <a:gd name="T88" fmla="*/ 894 w 1032"/>
                <a:gd name="T89" fmla="*/ 1294 h 1454"/>
                <a:gd name="T90" fmla="*/ 806 w 1032"/>
                <a:gd name="T91" fmla="*/ 1114 h 1454"/>
                <a:gd name="T92" fmla="*/ 954 w 1032"/>
                <a:gd name="T93" fmla="*/ 990 h 1454"/>
                <a:gd name="T94" fmla="*/ 1008 w 1032"/>
                <a:gd name="T95" fmla="*/ 894 h 1454"/>
                <a:gd name="T96" fmla="*/ 1032 w 1032"/>
                <a:gd name="T97" fmla="*/ 770 h 1454"/>
                <a:gd name="T98" fmla="*/ 1016 w 1032"/>
                <a:gd name="T99" fmla="*/ 616 h 1454"/>
                <a:gd name="T100" fmla="*/ 950 w 1032"/>
                <a:gd name="T101" fmla="*/ 426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2" h="1454">
                  <a:moveTo>
                    <a:pt x="950" y="426"/>
                  </a:moveTo>
                  <a:lnTo>
                    <a:pt x="950" y="426"/>
                  </a:lnTo>
                  <a:lnTo>
                    <a:pt x="936" y="408"/>
                  </a:lnTo>
                  <a:lnTo>
                    <a:pt x="922" y="392"/>
                  </a:lnTo>
                  <a:lnTo>
                    <a:pt x="904" y="376"/>
                  </a:lnTo>
                  <a:lnTo>
                    <a:pt x="910" y="368"/>
                  </a:lnTo>
                  <a:lnTo>
                    <a:pt x="834" y="322"/>
                  </a:lnTo>
                  <a:lnTo>
                    <a:pt x="852" y="294"/>
                  </a:lnTo>
                  <a:lnTo>
                    <a:pt x="852" y="294"/>
                  </a:lnTo>
                  <a:lnTo>
                    <a:pt x="852" y="292"/>
                  </a:lnTo>
                  <a:lnTo>
                    <a:pt x="876" y="258"/>
                  </a:lnTo>
                  <a:lnTo>
                    <a:pt x="876" y="258"/>
                  </a:lnTo>
                  <a:lnTo>
                    <a:pt x="878" y="252"/>
                  </a:lnTo>
                  <a:lnTo>
                    <a:pt x="876" y="246"/>
                  </a:lnTo>
                  <a:lnTo>
                    <a:pt x="874" y="238"/>
                  </a:lnTo>
                  <a:lnTo>
                    <a:pt x="868" y="232"/>
                  </a:lnTo>
                  <a:lnTo>
                    <a:pt x="948" y="104"/>
                  </a:lnTo>
                  <a:lnTo>
                    <a:pt x="948" y="104"/>
                  </a:lnTo>
                  <a:lnTo>
                    <a:pt x="968" y="72"/>
                  </a:lnTo>
                  <a:lnTo>
                    <a:pt x="968" y="72"/>
                  </a:lnTo>
                  <a:lnTo>
                    <a:pt x="970" y="68"/>
                  </a:lnTo>
                  <a:lnTo>
                    <a:pt x="968" y="62"/>
                  </a:lnTo>
                  <a:lnTo>
                    <a:pt x="966" y="58"/>
                  </a:lnTo>
                  <a:lnTo>
                    <a:pt x="962" y="52"/>
                  </a:lnTo>
                  <a:lnTo>
                    <a:pt x="950" y="40"/>
                  </a:lnTo>
                  <a:lnTo>
                    <a:pt x="936" y="28"/>
                  </a:lnTo>
                  <a:lnTo>
                    <a:pt x="918" y="16"/>
                  </a:lnTo>
                  <a:lnTo>
                    <a:pt x="900" y="8"/>
                  </a:lnTo>
                  <a:lnTo>
                    <a:pt x="882" y="2"/>
                  </a:lnTo>
                  <a:lnTo>
                    <a:pt x="868" y="0"/>
                  </a:lnTo>
                  <a:lnTo>
                    <a:pt x="868" y="0"/>
                  </a:lnTo>
                  <a:lnTo>
                    <a:pt x="862" y="0"/>
                  </a:lnTo>
                  <a:lnTo>
                    <a:pt x="856" y="2"/>
                  </a:lnTo>
                  <a:lnTo>
                    <a:pt x="852" y="12"/>
                  </a:lnTo>
                  <a:lnTo>
                    <a:pt x="852" y="12"/>
                  </a:lnTo>
                  <a:lnTo>
                    <a:pt x="850" y="12"/>
                  </a:lnTo>
                  <a:lnTo>
                    <a:pt x="838" y="32"/>
                  </a:lnTo>
                  <a:lnTo>
                    <a:pt x="838" y="34"/>
                  </a:lnTo>
                  <a:lnTo>
                    <a:pt x="838" y="34"/>
                  </a:lnTo>
                  <a:lnTo>
                    <a:pt x="838" y="34"/>
                  </a:lnTo>
                  <a:lnTo>
                    <a:pt x="754" y="166"/>
                  </a:lnTo>
                  <a:lnTo>
                    <a:pt x="754" y="166"/>
                  </a:lnTo>
                  <a:lnTo>
                    <a:pt x="746" y="164"/>
                  </a:lnTo>
                  <a:lnTo>
                    <a:pt x="746" y="164"/>
                  </a:lnTo>
                  <a:lnTo>
                    <a:pt x="738" y="166"/>
                  </a:lnTo>
                  <a:lnTo>
                    <a:pt x="732" y="170"/>
                  </a:lnTo>
                  <a:lnTo>
                    <a:pt x="706" y="208"/>
                  </a:lnTo>
                  <a:lnTo>
                    <a:pt x="706" y="208"/>
                  </a:lnTo>
                  <a:lnTo>
                    <a:pt x="708" y="208"/>
                  </a:lnTo>
                  <a:lnTo>
                    <a:pt x="514" y="508"/>
                  </a:lnTo>
                  <a:lnTo>
                    <a:pt x="514" y="508"/>
                  </a:lnTo>
                  <a:lnTo>
                    <a:pt x="502" y="524"/>
                  </a:lnTo>
                  <a:lnTo>
                    <a:pt x="502" y="524"/>
                  </a:lnTo>
                  <a:lnTo>
                    <a:pt x="502" y="530"/>
                  </a:lnTo>
                  <a:lnTo>
                    <a:pt x="506" y="536"/>
                  </a:lnTo>
                  <a:lnTo>
                    <a:pt x="522" y="550"/>
                  </a:lnTo>
                  <a:lnTo>
                    <a:pt x="498" y="586"/>
                  </a:lnTo>
                  <a:lnTo>
                    <a:pt x="498" y="586"/>
                  </a:lnTo>
                  <a:lnTo>
                    <a:pt x="500" y="596"/>
                  </a:lnTo>
                  <a:lnTo>
                    <a:pt x="506" y="606"/>
                  </a:lnTo>
                  <a:lnTo>
                    <a:pt x="468" y="664"/>
                  </a:lnTo>
                  <a:lnTo>
                    <a:pt x="542" y="710"/>
                  </a:lnTo>
                  <a:lnTo>
                    <a:pt x="580" y="650"/>
                  </a:lnTo>
                  <a:lnTo>
                    <a:pt x="580" y="650"/>
                  </a:lnTo>
                  <a:lnTo>
                    <a:pt x="590" y="652"/>
                  </a:lnTo>
                  <a:lnTo>
                    <a:pt x="590" y="652"/>
                  </a:lnTo>
                  <a:lnTo>
                    <a:pt x="594" y="650"/>
                  </a:lnTo>
                  <a:lnTo>
                    <a:pt x="598" y="650"/>
                  </a:lnTo>
                  <a:lnTo>
                    <a:pt x="622" y="612"/>
                  </a:lnTo>
                  <a:lnTo>
                    <a:pt x="622" y="612"/>
                  </a:lnTo>
                  <a:lnTo>
                    <a:pt x="634" y="616"/>
                  </a:lnTo>
                  <a:lnTo>
                    <a:pt x="642" y="618"/>
                  </a:lnTo>
                  <a:lnTo>
                    <a:pt x="642" y="618"/>
                  </a:lnTo>
                  <a:lnTo>
                    <a:pt x="644" y="616"/>
                  </a:lnTo>
                  <a:lnTo>
                    <a:pt x="650" y="608"/>
                  </a:lnTo>
                  <a:lnTo>
                    <a:pt x="702" y="528"/>
                  </a:lnTo>
                  <a:lnTo>
                    <a:pt x="778" y="574"/>
                  </a:lnTo>
                  <a:lnTo>
                    <a:pt x="784" y="566"/>
                  </a:lnTo>
                  <a:lnTo>
                    <a:pt x="784" y="566"/>
                  </a:lnTo>
                  <a:lnTo>
                    <a:pt x="804" y="572"/>
                  </a:lnTo>
                  <a:lnTo>
                    <a:pt x="836" y="586"/>
                  </a:lnTo>
                  <a:lnTo>
                    <a:pt x="852" y="594"/>
                  </a:lnTo>
                  <a:lnTo>
                    <a:pt x="866" y="604"/>
                  </a:lnTo>
                  <a:lnTo>
                    <a:pt x="878" y="616"/>
                  </a:lnTo>
                  <a:lnTo>
                    <a:pt x="882" y="622"/>
                  </a:lnTo>
                  <a:lnTo>
                    <a:pt x="884" y="628"/>
                  </a:lnTo>
                  <a:lnTo>
                    <a:pt x="884" y="628"/>
                  </a:lnTo>
                  <a:lnTo>
                    <a:pt x="888" y="646"/>
                  </a:lnTo>
                  <a:lnTo>
                    <a:pt x="890" y="666"/>
                  </a:lnTo>
                  <a:lnTo>
                    <a:pt x="890" y="690"/>
                  </a:lnTo>
                  <a:lnTo>
                    <a:pt x="886" y="714"/>
                  </a:lnTo>
                  <a:lnTo>
                    <a:pt x="882" y="742"/>
                  </a:lnTo>
                  <a:lnTo>
                    <a:pt x="874" y="770"/>
                  </a:lnTo>
                  <a:lnTo>
                    <a:pt x="864" y="798"/>
                  </a:lnTo>
                  <a:lnTo>
                    <a:pt x="854" y="826"/>
                  </a:lnTo>
                  <a:lnTo>
                    <a:pt x="840" y="854"/>
                  </a:lnTo>
                  <a:lnTo>
                    <a:pt x="826" y="880"/>
                  </a:lnTo>
                  <a:lnTo>
                    <a:pt x="808" y="904"/>
                  </a:lnTo>
                  <a:lnTo>
                    <a:pt x="790" y="928"/>
                  </a:lnTo>
                  <a:lnTo>
                    <a:pt x="770" y="946"/>
                  </a:lnTo>
                  <a:lnTo>
                    <a:pt x="748" y="962"/>
                  </a:lnTo>
                  <a:lnTo>
                    <a:pt x="724" y="974"/>
                  </a:lnTo>
                  <a:lnTo>
                    <a:pt x="712" y="978"/>
                  </a:lnTo>
                  <a:lnTo>
                    <a:pt x="700" y="982"/>
                  </a:lnTo>
                  <a:lnTo>
                    <a:pt x="700" y="982"/>
                  </a:lnTo>
                  <a:lnTo>
                    <a:pt x="690" y="984"/>
                  </a:lnTo>
                  <a:lnTo>
                    <a:pt x="666" y="988"/>
                  </a:lnTo>
                  <a:lnTo>
                    <a:pt x="650" y="988"/>
                  </a:lnTo>
                  <a:lnTo>
                    <a:pt x="636" y="988"/>
                  </a:lnTo>
                  <a:lnTo>
                    <a:pt x="622" y="988"/>
                  </a:lnTo>
                  <a:lnTo>
                    <a:pt x="608" y="984"/>
                  </a:lnTo>
                  <a:lnTo>
                    <a:pt x="608" y="984"/>
                  </a:lnTo>
                  <a:lnTo>
                    <a:pt x="602" y="984"/>
                  </a:lnTo>
                  <a:lnTo>
                    <a:pt x="594" y="984"/>
                  </a:lnTo>
                  <a:lnTo>
                    <a:pt x="590" y="982"/>
                  </a:lnTo>
                  <a:lnTo>
                    <a:pt x="586" y="980"/>
                  </a:lnTo>
                  <a:lnTo>
                    <a:pt x="580" y="972"/>
                  </a:lnTo>
                  <a:lnTo>
                    <a:pt x="576" y="968"/>
                  </a:lnTo>
                  <a:lnTo>
                    <a:pt x="584" y="956"/>
                  </a:lnTo>
                  <a:lnTo>
                    <a:pt x="584" y="956"/>
                  </a:lnTo>
                  <a:lnTo>
                    <a:pt x="586" y="950"/>
                  </a:lnTo>
                  <a:lnTo>
                    <a:pt x="586" y="944"/>
                  </a:lnTo>
                  <a:lnTo>
                    <a:pt x="582" y="938"/>
                  </a:lnTo>
                  <a:lnTo>
                    <a:pt x="578" y="934"/>
                  </a:lnTo>
                  <a:lnTo>
                    <a:pt x="242" y="732"/>
                  </a:lnTo>
                  <a:lnTo>
                    <a:pt x="242" y="732"/>
                  </a:lnTo>
                  <a:lnTo>
                    <a:pt x="232" y="730"/>
                  </a:lnTo>
                  <a:lnTo>
                    <a:pt x="232" y="730"/>
                  </a:lnTo>
                  <a:lnTo>
                    <a:pt x="226" y="732"/>
                  </a:lnTo>
                  <a:lnTo>
                    <a:pt x="220" y="738"/>
                  </a:lnTo>
                  <a:lnTo>
                    <a:pt x="200" y="768"/>
                  </a:lnTo>
                  <a:lnTo>
                    <a:pt x="188" y="788"/>
                  </a:lnTo>
                  <a:lnTo>
                    <a:pt x="202" y="796"/>
                  </a:lnTo>
                  <a:lnTo>
                    <a:pt x="316" y="864"/>
                  </a:lnTo>
                  <a:lnTo>
                    <a:pt x="552" y="1006"/>
                  </a:lnTo>
                  <a:lnTo>
                    <a:pt x="560" y="994"/>
                  </a:lnTo>
                  <a:lnTo>
                    <a:pt x="560" y="994"/>
                  </a:lnTo>
                  <a:lnTo>
                    <a:pt x="568" y="998"/>
                  </a:lnTo>
                  <a:lnTo>
                    <a:pt x="574" y="1002"/>
                  </a:lnTo>
                  <a:lnTo>
                    <a:pt x="584" y="1010"/>
                  </a:lnTo>
                  <a:lnTo>
                    <a:pt x="590" y="1018"/>
                  </a:lnTo>
                  <a:lnTo>
                    <a:pt x="590" y="1022"/>
                  </a:lnTo>
                  <a:lnTo>
                    <a:pt x="590" y="1022"/>
                  </a:lnTo>
                  <a:lnTo>
                    <a:pt x="574" y="1056"/>
                  </a:lnTo>
                  <a:lnTo>
                    <a:pt x="552" y="1094"/>
                  </a:lnTo>
                  <a:lnTo>
                    <a:pt x="538" y="1088"/>
                  </a:lnTo>
                  <a:lnTo>
                    <a:pt x="542" y="1080"/>
                  </a:lnTo>
                  <a:lnTo>
                    <a:pt x="526" y="1072"/>
                  </a:lnTo>
                  <a:lnTo>
                    <a:pt x="530" y="1064"/>
                  </a:lnTo>
                  <a:lnTo>
                    <a:pt x="514" y="1056"/>
                  </a:lnTo>
                  <a:lnTo>
                    <a:pt x="508" y="1068"/>
                  </a:lnTo>
                  <a:lnTo>
                    <a:pt x="482" y="1056"/>
                  </a:lnTo>
                  <a:lnTo>
                    <a:pt x="488" y="1046"/>
                  </a:lnTo>
                  <a:lnTo>
                    <a:pt x="488" y="1046"/>
                  </a:lnTo>
                  <a:lnTo>
                    <a:pt x="486" y="1044"/>
                  </a:lnTo>
                  <a:lnTo>
                    <a:pt x="482" y="1038"/>
                  </a:lnTo>
                  <a:lnTo>
                    <a:pt x="466" y="1024"/>
                  </a:lnTo>
                  <a:lnTo>
                    <a:pt x="438" y="1004"/>
                  </a:lnTo>
                  <a:lnTo>
                    <a:pt x="402" y="984"/>
                  </a:lnTo>
                  <a:lnTo>
                    <a:pt x="402" y="984"/>
                  </a:lnTo>
                  <a:lnTo>
                    <a:pt x="372" y="968"/>
                  </a:lnTo>
                  <a:lnTo>
                    <a:pt x="346" y="956"/>
                  </a:lnTo>
                  <a:lnTo>
                    <a:pt x="324" y="948"/>
                  </a:lnTo>
                  <a:lnTo>
                    <a:pt x="308" y="944"/>
                  </a:lnTo>
                  <a:lnTo>
                    <a:pt x="308" y="944"/>
                  </a:lnTo>
                  <a:lnTo>
                    <a:pt x="306" y="944"/>
                  </a:lnTo>
                  <a:lnTo>
                    <a:pt x="304" y="946"/>
                  </a:lnTo>
                  <a:lnTo>
                    <a:pt x="256" y="1026"/>
                  </a:lnTo>
                  <a:lnTo>
                    <a:pt x="256" y="1026"/>
                  </a:lnTo>
                  <a:lnTo>
                    <a:pt x="262" y="1038"/>
                  </a:lnTo>
                  <a:lnTo>
                    <a:pt x="270" y="1048"/>
                  </a:lnTo>
                  <a:lnTo>
                    <a:pt x="292" y="1066"/>
                  </a:lnTo>
                  <a:lnTo>
                    <a:pt x="316" y="1084"/>
                  </a:lnTo>
                  <a:lnTo>
                    <a:pt x="344" y="1100"/>
                  </a:lnTo>
                  <a:lnTo>
                    <a:pt x="372" y="1114"/>
                  </a:lnTo>
                  <a:lnTo>
                    <a:pt x="396" y="1122"/>
                  </a:lnTo>
                  <a:lnTo>
                    <a:pt x="418" y="1130"/>
                  </a:lnTo>
                  <a:lnTo>
                    <a:pt x="432" y="1132"/>
                  </a:lnTo>
                  <a:lnTo>
                    <a:pt x="432" y="1132"/>
                  </a:lnTo>
                  <a:lnTo>
                    <a:pt x="438" y="1130"/>
                  </a:lnTo>
                  <a:lnTo>
                    <a:pt x="440" y="1130"/>
                  </a:lnTo>
                  <a:lnTo>
                    <a:pt x="446" y="1118"/>
                  </a:lnTo>
                  <a:lnTo>
                    <a:pt x="474" y="1132"/>
                  </a:lnTo>
                  <a:lnTo>
                    <a:pt x="480" y="1122"/>
                  </a:lnTo>
                  <a:lnTo>
                    <a:pt x="470" y="1140"/>
                  </a:lnTo>
                  <a:lnTo>
                    <a:pt x="486" y="1148"/>
                  </a:lnTo>
                  <a:lnTo>
                    <a:pt x="502" y="1116"/>
                  </a:lnTo>
                  <a:lnTo>
                    <a:pt x="488" y="1140"/>
                  </a:lnTo>
                  <a:lnTo>
                    <a:pt x="504" y="1148"/>
                  </a:lnTo>
                  <a:lnTo>
                    <a:pt x="510" y="1140"/>
                  </a:lnTo>
                  <a:lnTo>
                    <a:pt x="518" y="1146"/>
                  </a:lnTo>
                  <a:lnTo>
                    <a:pt x="518" y="1146"/>
                  </a:lnTo>
                  <a:lnTo>
                    <a:pt x="502" y="1168"/>
                  </a:lnTo>
                  <a:lnTo>
                    <a:pt x="502" y="1168"/>
                  </a:lnTo>
                  <a:lnTo>
                    <a:pt x="516" y="1170"/>
                  </a:lnTo>
                  <a:lnTo>
                    <a:pt x="550" y="1176"/>
                  </a:lnTo>
                  <a:lnTo>
                    <a:pt x="570" y="1178"/>
                  </a:lnTo>
                  <a:lnTo>
                    <a:pt x="592" y="1178"/>
                  </a:lnTo>
                  <a:lnTo>
                    <a:pt x="612" y="1178"/>
                  </a:lnTo>
                  <a:lnTo>
                    <a:pt x="632" y="1174"/>
                  </a:lnTo>
                  <a:lnTo>
                    <a:pt x="632" y="1292"/>
                  </a:lnTo>
                  <a:lnTo>
                    <a:pt x="34" y="1292"/>
                  </a:lnTo>
                  <a:lnTo>
                    <a:pt x="34" y="1292"/>
                  </a:lnTo>
                  <a:lnTo>
                    <a:pt x="28" y="1294"/>
                  </a:lnTo>
                  <a:lnTo>
                    <a:pt x="22" y="1296"/>
                  </a:lnTo>
                  <a:lnTo>
                    <a:pt x="16" y="1298"/>
                  </a:lnTo>
                  <a:lnTo>
                    <a:pt x="10" y="1302"/>
                  </a:lnTo>
                  <a:lnTo>
                    <a:pt x="6" y="1308"/>
                  </a:lnTo>
                  <a:lnTo>
                    <a:pt x="2" y="1314"/>
                  </a:lnTo>
                  <a:lnTo>
                    <a:pt x="0" y="1320"/>
                  </a:lnTo>
                  <a:lnTo>
                    <a:pt x="0" y="1326"/>
                  </a:lnTo>
                  <a:lnTo>
                    <a:pt x="0" y="1406"/>
                  </a:lnTo>
                  <a:lnTo>
                    <a:pt x="0" y="1420"/>
                  </a:lnTo>
                  <a:lnTo>
                    <a:pt x="0" y="1454"/>
                  </a:lnTo>
                  <a:lnTo>
                    <a:pt x="922" y="1454"/>
                  </a:lnTo>
                  <a:lnTo>
                    <a:pt x="922" y="1406"/>
                  </a:lnTo>
                  <a:lnTo>
                    <a:pt x="922" y="1326"/>
                  </a:lnTo>
                  <a:lnTo>
                    <a:pt x="922" y="1326"/>
                  </a:lnTo>
                  <a:lnTo>
                    <a:pt x="922" y="1320"/>
                  </a:lnTo>
                  <a:lnTo>
                    <a:pt x="920" y="1314"/>
                  </a:lnTo>
                  <a:lnTo>
                    <a:pt x="916" y="1308"/>
                  </a:lnTo>
                  <a:lnTo>
                    <a:pt x="912" y="1302"/>
                  </a:lnTo>
                  <a:lnTo>
                    <a:pt x="908" y="1298"/>
                  </a:lnTo>
                  <a:lnTo>
                    <a:pt x="902" y="1296"/>
                  </a:lnTo>
                  <a:lnTo>
                    <a:pt x="894" y="1294"/>
                  </a:lnTo>
                  <a:lnTo>
                    <a:pt x="888" y="1292"/>
                  </a:lnTo>
                  <a:lnTo>
                    <a:pt x="776" y="1292"/>
                  </a:lnTo>
                  <a:lnTo>
                    <a:pt x="776" y="1128"/>
                  </a:lnTo>
                  <a:lnTo>
                    <a:pt x="776" y="1128"/>
                  </a:lnTo>
                  <a:lnTo>
                    <a:pt x="806" y="1114"/>
                  </a:lnTo>
                  <a:lnTo>
                    <a:pt x="838" y="1096"/>
                  </a:lnTo>
                  <a:lnTo>
                    <a:pt x="868" y="1074"/>
                  </a:lnTo>
                  <a:lnTo>
                    <a:pt x="900" y="1050"/>
                  </a:lnTo>
                  <a:lnTo>
                    <a:pt x="928" y="1022"/>
                  </a:lnTo>
                  <a:lnTo>
                    <a:pt x="954" y="990"/>
                  </a:lnTo>
                  <a:lnTo>
                    <a:pt x="966" y="972"/>
                  </a:lnTo>
                  <a:lnTo>
                    <a:pt x="978" y="954"/>
                  </a:lnTo>
                  <a:lnTo>
                    <a:pt x="990" y="936"/>
                  </a:lnTo>
                  <a:lnTo>
                    <a:pt x="998" y="916"/>
                  </a:lnTo>
                  <a:lnTo>
                    <a:pt x="1008" y="894"/>
                  </a:lnTo>
                  <a:lnTo>
                    <a:pt x="1014" y="872"/>
                  </a:lnTo>
                  <a:lnTo>
                    <a:pt x="1020" y="848"/>
                  </a:lnTo>
                  <a:lnTo>
                    <a:pt x="1026" y="822"/>
                  </a:lnTo>
                  <a:lnTo>
                    <a:pt x="1030" y="798"/>
                  </a:lnTo>
                  <a:lnTo>
                    <a:pt x="1032" y="770"/>
                  </a:lnTo>
                  <a:lnTo>
                    <a:pt x="1032" y="742"/>
                  </a:lnTo>
                  <a:lnTo>
                    <a:pt x="1030" y="712"/>
                  </a:lnTo>
                  <a:lnTo>
                    <a:pt x="1028" y="680"/>
                  </a:lnTo>
                  <a:lnTo>
                    <a:pt x="1022" y="648"/>
                  </a:lnTo>
                  <a:lnTo>
                    <a:pt x="1016" y="616"/>
                  </a:lnTo>
                  <a:lnTo>
                    <a:pt x="1006" y="580"/>
                  </a:lnTo>
                  <a:lnTo>
                    <a:pt x="996" y="544"/>
                  </a:lnTo>
                  <a:lnTo>
                    <a:pt x="984" y="506"/>
                  </a:lnTo>
                  <a:lnTo>
                    <a:pt x="968" y="466"/>
                  </a:lnTo>
                  <a:lnTo>
                    <a:pt x="950" y="426"/>
                  </a:lnTo>
                  <a:lnTo>
                    <a:pt x="950" y="426"/>
                  </a:lnTo>
                  <a:close/>
                </a:path>
              </a:pathLst>
            </a:custGeom>
            <a:solidFill>
              <a:srgbClr val="00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9" name="TextBox 28"/>
          <p:cNvSpPr txBox="1"/>
          <p:nvPr/>
        </p:nvSpPr>
        <p:spPr>
          <a:xfrm>
            <a:off x="4731333" y="2636912"/>
            <a:ext cx="1080120" cy="707886"/>
          </a:xfrm>
          <a:prstGeom prst="rect">
            <a:avLst/>
          </a:prstGeom>
          <a:noFill/>
        </p:spPr>
        <p:txBody>
          <a:bodyPr wrap="square" rtlCol="0">
            <a:spAutoFit/>
          </a:bodyPr>
          <a:lstStyle/>
          <a:p>
            <a:pPr algn="ctr"/>
            <a:r>
              <a:rPr lang="en-US" altLang="zh-CN" sz="4000" dirty="0">
                <a:solidFill>
                  <a:schemeClr val="bg1"/>
                </a:solidFill>
              </a:rPr>
              <a:t>24%</a:t>
            </a:r>
            <a:endParaRPr lang="zh-CN" altLang="en-US" sz="4000" dirty="0">
              <a:solidFill>
                <a:schemeClr val="bg1"/>
              </a:solidFill>
            </a:endParaRPr>
          </a:p>
        </p:txBody>
      </p:sp>
      <p:sp>
        <p:nvSpPr>
          <p:cNvPr id="30" name="TextBox 29"/>
          <p:cNvSpPr txBox="1"/>
          <p:nvPr/>
        </p:nvSpPr>
        <p:spPr>
          <a:xfrm>
            <a:off x="4799856" y="4293096"/>
            <a:ext cx="1080120" cy="707886"/>
          </a:xfrm>
          <a:prstGeom prst="rect">
            <a:avLst/>
          </a:prstGeom>
          <a:noFill/>
        </p:spPr>
        <p:txBody>
          <a:bodyPr wrap="square" rtlCol="0">
            <a:spAutoFit/>
          </a:bodyPr>
          <a:lstStyle/>
          <a:p>
            <a:pPr algn="ctr"/>
            <a:r>
              <a:rPr lang="en-US" altLang="zh-CN" sz="4000" dirty="0">
                <a:solidFill>
                  <a:schemeClr val="bg1"/>
                </a:solidFill>
              </a:rPr>
              <a:t>32%</a:t>
            </a:r>
            <a:endParaRPr lang="zh-CN" altLang="en-US" sz="4000" dirty="0">
              <a:solidFill>
                <a:schemeClr val="bg1"/>
              </a:solidFill>
            </a:endParaRPr>
          </a:p>
        </p:txBody>
      </p:sp>
      <p:sp>
        <p:nvSpPr>
          <p:cNvPr id="31" name="TextBox 30"/>
          <p:cNvSpPr txBox="1"/>
          <p:nvPr/>
        </p:nvSpPr>
        <p:spPr>
          <a:xfrm>
            <a:off x="7896200" y="2858016"/>
            <a:ext cx="2880320" cy="1862048"/>
          </a:xfrm>
          <a:prstGeom prst="rect">
            <a:avLst/>
          </a:prstGeom>
          <a:noFill/>
        </p:spPr>
        <p:txBody>
          <a:bodyPr wrap="square" rtlCol="0">
            <a:spAutoFit/>
          </a:bodyPr>
          <a:lstStyle/>
          <a:p>
            <a:r>
              <a:rPr lang="en-US" altLang="zh-CN" sz="11500" dirty="0">
                <a:solidFill>
                  <a:srgbClr val="0091D3"/>
                </a:solidFill>
              </a:rPr>
              <a:t>10%</a:t>
            </a:r>
            <a:endParaRPr lang="zh-CN" altLang="en-US" sz="11500" dirty="0">
              <a:solidFill>
                <a:srgbClr val="0091D3"/>
              </a:solidFill>
            </a:endParaRPr>
          </a:p>
        </p:txBody>
      </p:sp>
      <p:sp>
        <p:nvSpPr>
          <p:cNvPr id="52" name="TextBox 51"/>
          <p:cNvSpPr txBox="1"/>
          <p:nvPr/>
        </p:nvSpPr>
        <p:spPr>
          <a:xfrm>
            <a:off x="1991544" y="5572002"/>
            <a:ext cx="8440216" cy="784830"/>
          </a:xfrm>
          <a:prstGeom prst="rect">
            <a:avLst/>
          </a:prstGeom>
          <a:noFill/>
        </p:spPr>
        <p:txBody>
          <a:bodyPr wrap="square" rtlCol="0">
            <a:spAutoFit/>
          </a:bodyPr>
          <a:lstStyle/>
          <a:p>
            <a:pPr>
              <a:lnSpc>
                <a:spcPct val="250000"/>
              </a:lnSpc>
            </a:pPr>
            <a:r>
              <a:rPr lang="zh-CN" altLang="en-US" dirty="0">
                <a:solidFill>
                  <a:schemeClr val="tx1">
                    <a:lumMod val="75000"/>
                    <a:lumOff val="25000"/>
                  </a:schemeClr>
                </a:solidFill>
              </a:rPr>
              <a:t>内容具体说明内容具体说明内容具体说明内容具体说明内容具体说明内容具体说明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260572430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smtClean="0"/>
              <a:t>6</a:t>
            </a:r>
            <a:r>
              <a:rPr lang="zh-CN" altLang="en-US" dirty="0" smtClean="0"/>
              <a:t>项柱形比例说明</a:t>
            </a:r>
            <a:endParaRPr lang="zh-CN" altLang="en-US" dirty="0"/>
          </a:p>
        </p:txBody>
      </p:sp>
      <p:grpSp>
        <p:nvGrpSpPr>
          <p:cNvPr id="62" name="组合 61"/>
          <p:cNvGrpSpPr/>
          <p:nvPr/>
        </p:nvGrpSpPr>
        <p:grpSpPr>
          <a:xfrm>
            <a:off x="2020888" y="3751983"/>
            <a:ext cx="854075" cy="2590800"/>
            <a:chOff x="496887" y="3751983"/>
            <a:chExt cx="854075" cy="2590800"/>
          </a:xfrm>
        </p:grpSpPr>
        <p:sp>
          <p:nvSpPr>
            <p:cNvPr id="6" name="Freeform 5"/>
            <p:cNvSpPr>
              <a:spLocks/>
            </p:cNvSpPr>
            <p:nvPr/>
          </p:nvSpPr>
          <p:spPr bwMode="auto">
            <a:xfrm>
              <a:off x="527049" y="5618883"/>
              <a:ext cx="793750" cy="723900"/>
            </a:xfrm>
            <a:custGeom>
              <a:avLst/>
              <a:gdLst>
                <a:gd name="T0" fmla="*/ 500 w 500"/>
                <a:gd name="T1" fmla="*/ 260 h 456"/>
                <a:gd name="T2" fmla="*/ 500 w 500"/>
                <a:gd name="T3" fmla="*/ 260 h 456"/>
                <a:gd name="T4" fmla="*/ 500 w 500"/>
                <a:gd name="T5" fmla="*/ 300 h 456"/>
                <a:gd name="T6" fmla="*/ 498 w 500"/>
                <a:gd name="T7" fmla="*/ 338 h 456"/>
                <a:gd name="T8" fmla="*/ 494 w 500"/>
                <a:gd name="T9" fmla="*/ 370 h 456"/>
                <a:gd name="T10" fmla="*/ 492 w 500"/>
                <a:gd name="T11" fmla="*/ 386 h 456"/>
                <a:gd name="T12" fmla="*/ 486 w 500"/>
                <a:gd name="T13" fmla="*/ 400 h 456"/>
                <a:gd name="T14" fmla="*/ 480 w 500"/>
                <a:gd name="T15" fmla="*/ 412 h 456"/>
                <a:gd name="T16" fmla="*/ 474 w 500"/>
                <a:gd name="T17" fmla="*/ 422 h 456"/>
                <a:gd name="T18" fmla="*/ 464 w 500"/>
                <a:gd name="T19" fmla="*/ 432 h 456"/>
                <a:gd name="T20" fmla="*/ 454 w 500"/>
                <a:gd name="T21" fmla="*/ 440 h 456"/>
                <a:gd name="T22" fmla="*/ 442 w 500"/>
                <a:gd name="T23" fmla="*/ 448 h 456"/>
                <a:gd name="T24" fmla="*/ 428 w 500"/>
                <a:gd name="T25" fmla="*/ 452 h 456"/>
                <a:gd name="T26" fmla="*/ 410 w 500"/>
                <a:gd name="T27" fmla="*/ 454 h 456"/>
                <a:gd name="T28" fmla="*/ 392 w 500"/>
                <a:gd name="T29" fmla="*/ 456 h 456"/>
                <a:gd name="T30" fmla="*/ 0 w 500"/>
                <a:gd name="T31" fmla="*/ 456 h 456"/>
                <a:gd name="T32" fmla="*/ 0 w 500"/>
                <a:gd name="T33" fmla="*/ 170 h 456"/>
                <a:gd name="T34" fmla="*/ 0 w 500"/>
                <a:gd name="T35" fmla="*/ 170 h 456"/>
                <a:gd name="T36" fmla="*/ 0 w 500"/>
                <a:gd name="T37" fmla="*/ 156 h 456"/>
                <a:gd name="T38" fmla="*/ 2 w 500"/>
                <a:gd name="T39" fmla="*/ 132 h 456"/>
                <a:gd name="T40" fmla="*/ 8 w 500"/>
                <a:gd name="T41" fmla="*/ 104 h 456"/>
                <a:gd name="T42" fmla="*/ 12 w 500"/>
                <a:gd name="T43" fmla="*/ 90 h 456"/>
                <a:gd name="T44" fmla="*/ 20 w 500"/>
                <a:gd name="T45" fmla="*/ 76 h 456"/>
                <a:gd name="T46" fmla="*/ 28 w 500"/>
                <a:gd name="T47" fmla="*/ 60 h 456"/>
                <a:gd name="T48" fmla="*/ 38 w 500"/>
                <a:gd name="T49" fmla="*/ 46 h 456"/>
                <a:gd name="T50" fmla="*/ 50 w 500"/>
                <a:gd name="T51" fmla="*/ 34 h 456"/>
                <a:gd name="T52" fmla="*/ 66 w 500"/>
                <a:gd name="T53" fmla="*/ 22 h 456"/>
                <a:gd name="T54" fmla="*/ 84 w 500"/>
                <a:gd name="T55" fmla="*/ 12 h 456"/>
                <a:gd name="T56" fmla="*/ 104 w 500"/>
                <a:gd name="T57" fmla="*/ 6 h 456"/>
                <a:gd name="T58" fmla="*/ 128 w 500"/>
                <a:gd name="T59" fmla="*/ 0 h 456"/>
                <a:gd name="T60" fmla="*/ 154 w 500"/>
                <a:gd name="T61" fmla="*/ 0 h 456"/>
                <a:gd name="T62" fmla="*/ 500 w 500"/>
                <a:gd name="T63" fmla="*/ 0 h 456"/>
                <a:gd name="T64" fmla="*/ 500 w 500"/>
                <a:gd name="T65" fmla="*/ 26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456">
                  <a:moveTo>
                    <a:pt x="500" y="260"/>
                  </a:moveTo>
                  <a:lnTo>
                    <a:pt x="500" y="260"/>
                  </a:lnTo>
                  <a:lnTo>
                    <a:pt x="500" y="300"/>
                  </a:lnTo>
                  <a:lnTo>
                    <a:pt x="498" y="338"/>
                  </a:lnTo>
                  <a:lnTo>
                    <a:pt x="494" y="370"/>
                  </a:lnTo>
                  <a:lnTo>
                    <a:pt x="492" y="386"/>
                  </a:lnTo>
                  <a:lnTo>
                    <a:pt x="486" y="400"/>
                  </a:lnTo>
                  <a:lnTo>
                    <a:pt x="480" y="412"/>
                  </a:lnTo>
                  <a:lnTo>
                    <a:pt x="474" y="422"/>
                  </a:lnTo>
                  <a:lnTo>
                    <a:pt x="464" y="432"/>
                  </a:lnTo>
                  <a:lnTo>
                    <a:pt x="454" y="440"/>
                  </a:lnTo>
                  <a:lnTo>
                    <a:pt x="442" y="448"/>
                  </a:lnTo>
                  <a:lnTo>
                    <a:pt x="428" y="452"/>
                  </a:lnTo>
                  <a:lnTo>
                    <a:pt x="410" y="454"/>
                  </a:lnTo>
                  <a:lnTo>
                    <a:pt x="392" y="456"/>
                  </a:lnTo>
                  <a:lnTo>
                    <a:pt x="0" y="456"/>
                  </a:lnTo>
                  <a:lnTo>
                    <a:pt x="0" y="170"/>
                  </a:lnTo>
                  <a:lnTo>
                    <a:pt x="0" y="170"/>
                  </a:lnTo>
                  <a:lnTo>
                    <a:pt x="0" y="156"/>
                  </a:lnTo>
                  <a:lnTo>
                    <a:pt x="2" y="132"/>
                  </a:lnTo>
                  <a:lnTo>
                    <a:pt x="8" y="104"/>
                  </a:lnTo>
                  <a:lnTo>
                    <a:pt x="12" y="90"/>
                  </a:lnTo>
                  <a:lnTo>
                    <a:pt x="20" y="76"/>
                  </a:lnTo>
                  <a:lnTo>
                    <a:pt x="28" y="60"/>
                  </a:lnTo>
                  <a:lnTo>
                    <a:pt x="38" y="46"/>
                  </a:lnTo>
                  <a:lnTo>
                    <a:pt x="50" y="34"/>
                  </a:lnTo>
                  <a:lnTo>
                    <a:pt x="66" y="22"/>
                  </a:lnTo>
                  <a:lnTo>
                    <a:pt x="84" y="12"/>
                  </a:lnTo>
                  <a:lnTo>
                    <a:pt x="104" y="6"/>
                  </a:lnTo>
                  <a:lnTo>
                    <a:pt x="128" y="0"/>
                  </a:lnTo>
                  <a:lnTo>
                    <a:pt x="154" y="0"/>
                  </a:lnTo>
                  <a:lnTo>
                    <a:pt x="500" y="0"/>
                  </a:lnTo>
                  <a:lnTo>
                    <a:pt x="500" y="260"/>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8" name="Rectangle 17"/>
            <p:cNvSpPr>
              <a:spLocks noChangeArrowheads="1"/>
            </p:cNvSpPr>
            <p:nvPr/>
          </p:nvSpPr>
          <p:spPr bwMode="auto">
            <a:xfrm>
              <a:off x="496887" y="3751983"/>
              <a:ext cx="854075" cy="638175"/>
            </a:xfrm>
            <a:prstGeom prst="rect">
              <a:avLst/>
            </a:prstGeom>
            <a:solidFill>
              <a:srgbClr val="00A0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noEditPoints="1"/>
            </p:cNvSpPr>
            <p:nvPr/>
          </p:nvSpPr>
          <p:spPr bwMode="auto">
            <a:xfrm>
              <a:off x="574674" y="4577483"/>
              <a:ext cx="698500" cy="904875"/>
            </a:xfrm>
            <a:custGeom>
              <a:avLst/>
              <a:gdLst>
                <a:gd name="T0" fmla="*/ 440 w 440"/>
                <a:gd name="T1" fmla="*/ 346 h 570"/>
                <a:gd name="T2" fmla="*/ 430 w 440"/>
                <a:gd name="T3" fmla="*/ 304 h 570"/>
                <a:gd name="T4" fmla="*/ 356 w 440"/>
                <a:gd name="T5" fmla="*/ 330 h 570"/>
                <a:gd name="T6" fmla="*/ 336 w 440"/>
                <a:gd name="T7" fmla="*/ 372 h 570"/>
                <a:gd name="T8" fmla="*/ 328 w 440"/>
                <a:gd name="T9" fmla="*/ 420 h 570"/>
                <a:gd name="T10" fmla="*/ 292 w 440"/>
                <a:gd name="T11" fmla="*/ 486 h 570"/>
                <a:gd name="T12" fmla="*/ 182 w 440"/>
                <a:gd name="T13" fmla="*/ 516 h 570"/>
                <a:gd name="T14" fmla="*/ 114 w 440"/>
                <a:gd name="T15" fmla="*/ 494 h 570"/>
                <a:gd name="T16" fmla="*/ 94 w 440"/>
                <a:gd name="T17" fmla="*/ 432 h 570"/>
                <a:gd name="T18" fmla="*/ 130 w 440"/>
                <a:gd name="T19" fmla="*/ 386 h 570"/>
                <a:gd name="T20" fmla="*/ 166 w 440"/>
                <a:gd name="T21" fmla="*/ 432 h 570"/>
                <a:gd name="T22" fmla="*/ 244 w 440"/>
                <a:gd name="T23" fmla="*/ 440 h 570"/>
                <a:gd name="T24" fmla="*/ 302 w 440"/>
                <a:gd name="T25" fmla="*/ 404 h 570"/>
                <a:gd name="T26" fmla="*/ 318 w 440"/>
                <a:gd name="T27" fmla="*/ 334 h 570"/>
                <a:gd name="T28" fmla="*/ 288 w 440"/>
                <a:gd name="T29" fmla="*/ 206 h 570"/>
                <a:gd name="T30" fmla="*/ 306 w 440"/>
                <a:gd name="T31" fmla="*/ 124 h 570"/>
                <a:gd name="T32" fmla="*/ 326 w 440"/>
                <a:gd name="T33" fmla="*/ 126 h 570"/>
                <a:gd name="T34" fmla="*/ 390 w 440"/>
                <a:gd name="T35" fmla="*/ 78 h 570"/>
                <a:gd name="T36" fmla="*/ 392 w 440"/>
                <a:gd name="T37" fmla="*/ 30 h 570"/>
                <a:gd name="T38" fmla="*/ 352 w 440"/>
                <a:gd name="T39" fmla="*/ 0 h 570"/>
                <a:gd name="T40" fmla="*/ 298 w 440"/>
                <a:gd name="T41" fmla="*/ 24 h 570"/>
                <a:gd name="T42" fmla="*/ 284 w 440"/>
                <a:gd name="T43" fmla="*/ 102 h 570"/>
                <a:gd name="T44" fmla="*/ 286 w 440"/>
                <a:gd name="T45" fmla="*/ 108 h 570"/>
                <a:gd name="T46" fmla="*/ 274 w 440"/>
                <a:gd name="T47" fmla="*/ 186 h 570"/>
                <a:gd name="T48" fmla="*/ 294 w 440"/>
                <a:gd name="T49" fmla="*/ 312 h 570"/>
                <a:gd name="T50" fmla="*/ 278 w 440"/>
                <a:gd name="T51" fmla="*/ 408 h 570"/>
                <a:gd name="T52" fmla="*/ 218 w 440"/>
                <a:gd name="T53" fmla="*/ 430 h 570"/>
                <a:gd name="T54" fmla="*/ 156 w 440"/>
                <a:gd name="T55" fmla="*/ 408 h 570"/>
                <a:gd name="T56" fmla="*/ 224 w 440"/>
                <a:gd name="T57" fmla="*/ 390 h 570"/>
                <a:gd name="T58" fmla="*/ 264 w 440"/>
                <a:gd name="T59" fmla="*/ 360 h 570"/>
                <a:gd name="T60" fmla="*/ 268 w 440"/>
                <a:gd name="T61" fmla="*/ 328 h 570"/>
                <a:gd name="T62" fmla="*/ 268 w 440"/>
                <a:gd name="T63" fmla="*/ 152 h 570"/>
                <a:gd name="T64" fmla="*/ 260 w 440"/>
                <a:gd name="T65" fmla="*/ 134 h 570"/>
                <a:gd name="T66" fmla="*/ 14 w 440"/>
                <a:gd name="T67" fmla="*/ 132 h 570"/>
                <a:gd name="T68" fmla="*/ 2 w 440"/>
                <a:gd name="T69" fmla="*/ 142 h 570"/>
                <a:gd name="T70" fmla="*/ 0 w 440"/>
                <a:gd name="T71" fmla="*/ 342 h 570"/>
                <a:gd name="T72" fmla="*/ 0 w 440"/>
                <a:gd name="T73" fmla="*/ 354 h 570"/>
                <a:gd name="T74" fmla="*/ 6 w 440"/>
                <a:gd name="T75" fmla="*/ 372 h 570"/>
                <a:gd name="T76" fmla="*/ 86 w 440"/>
                <a:gd name="T77" fmla="*/ 390 h 570"/>
                <a:gd name="T78" fmla="*/ 94 w 440"/>
                <a:gd name="T79" fmla="*/ 402 h 570"/>
                <a:gd name="T80" fmla="*/ 90 w 440"/>
                <a:gd name="T81" fmla="*/ 480 h 570"/>
                <a:gd name="T82" fmla="*/ 134 w 440"/>
                <a:gd name="T83" fmla="*/ 522 h 570"/>
                <a:gd name="T84" fmla="*/ 246 w 440"/>
                <a:gd name="T85" fmla="*/ 512 h 570"/>
                <a:gd name="T86" fmla="*/ 290 w 440"/>
                <a:gd name="T87" fmla="*/ 524 h 570"/>
                <a:gd name="T88" fmla="*/ 340 w 440"/>
                <a:gd name="T89" fmla="*/ 568 h 570"/>
                <a:gd name="T90" fmla="*/ 390 w 440"/>
                <a:gd name="T91" fmla="*/ 550 h 570"/>
                <a:gd name="T92" fmla="*/ 370 w 440"/>
                <a:gd name="T93" fmla="*/ 494 h 570"/>
                <a:gd name="T94" fmla="*/ 304 w 440"/>
                <a:gd name="T95" fmla="*/ 484 h 570"/>
                <a:gd name="T96" fmla="*/ 358 w 440"/>
                <a:gd name="T97" fmla="*/ 414 h 570"/>
                <a:gd name="T98" fmla="*/ 398 w 440"/>
                <a:gd name="T99" fmla="*/ 412 h 570"/>
                <a:gd name="T100" fmla="*/ 380 w 440"/>
                <a:gd name="T101" fmla="*/ 542 h 570"/>
                <a:gd name="T102" fmla="*/ 334 w 440"/>
                <a:gd name="T103" fmla="*/ 554 h 570"/>
                <a:gd name="T104" fmla="*/ 304 w 440"/>
                <a:gd name="T105" fmla="*/ 526 h 570"/>
                <a:gd name="T106" fmla="*/ 338 w 440"/>
                <a:gd name="T107" fmla="*/ 492 h 570"/>
                <a:gd name="T108" fmla="*/ 380 w 440"/>
                <a:gd name="T109" fmla="*/ 53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0" h="570">
                  <a:moveTo>
                    <a:pt x="422" y="394"/>
                  </a:moveTo>
                  <a:lnTo>
                    <a:pt x="422" y="394"/>
                  </a:lnTo>
                  <a:lnTo>
                    <a:pt x="428" y="384"/>
                  </a:lnTo>
                  <a:lnTo>
                    <a:pt x="434" y="372"/>
                  </a:lnTo>
                  <a:lnTo>
                    <a:pt x="438" y="358"/>
                  </a:lnTo>
                  <a:lnTo>
                    <a:pt x="440" y="346"/>
                  </a:lnTo>
                  <a:lnTo>
                    <a:pt x="440" y="332"/>
                  </a:lnTo>
                  <a:lnTo>
                    <a:pt x="440" y="322"/>
                  </a:lnTo>
                  <a:lnTo>
                    <a:pt x="438" y="312"/>
                  </a:lnTo>
                  <a:lnTo>
                    <a:pt x="434" y="308"/>
                  </a:lnTo>
                  <a:lnTo>
                    <a:pt x="434" y="308"/>
                  </a:lnTo>
                  <a:lnTo>
                    <a:pt x="430" y="304"/>
                  </a:lnTo>
                  <a:lnTo>
                    <a:pt x="422" y="304"/>
                  </a:lnTo>
                  <a:lnTo>
                    <a:pt x="422" y="304"/>
                  </a:lnTo>
                  <a:lnTo>
                    <a:pt x="404" y="306"/>
                  </a:lnTo>
                  <a:lnTo>
                    <a:pt x="384" y="314"/>
                  </a:lnTo>
                  <a:lnTo>
                    <a:pt x="364" y="324"/>
                  </a:lnTo>
                  <a:lnTo>
                    <a:pt x="356" y="330"/>
                  </a:lnTo>
                  <a:lnTo>
                    <a:pt x="350" y="338"/>
                  </a:lnTo>
                  <a:lnTo>
                    <a:pt x="350" y="338"/>
                  </a:lnTo>
                  <a:lnTo>
                    <a:pt x="344" y="346"/>
                  </a:lnTo>
                  <a:lnTo>
                    <a:pt x="340" y="354"/>
                  </a:lnTo>
                  <a:lnTo>
                    <a:pt x="336" y="362"/>
                  </a:lnTo>
                  <a:lnTo>
                    <a:pt x="336" y="372"/>
                  </a:lnTo>
                  <a:lnTo>
                    <a:pt x="336" y="380"/>
                  </a:lnTo>
                  <a:lnTo>
                    <a:pt x="336" y="388"/>
                  </a:lnTo>
                  <a:lnTo>
                    <a:pt x="338" y="396"/>
                  </a:lnTo>
                  <a:lnTo>
                    <a:pt x="342" y="402"/>
                  </a:lnTo>
                  <a:lnTo>
                    <a:pt x="342" y="402"/>
                  </a:lnTo>
                  <a:lnTo>
                    <a:pt x="328" y="420"/>
                  </a:lnTo>
                  <a:lnTo>
                    <a:pt x="332" y="422"/>
                  </a:lnTo>
                  <a:lnTo>
                    <a:pt x="332" y="422"/>
                  </a:lnTo>
                  <a:lnTo>
                    <a:pt x="316" y="440"/>
                  </a:lnTo>
                  <a:lnTo>
                    <a:pt x="304" y="456"/>
                  </a:lnTo>
                  <a:lnTo>
                    <a:pt x="296" y="472"/>
                  </a:lnTo>
                  <a:lnTo>
                    <a:pt x="292" y="486"/>
                  </a:lnTo>
                  <a:lnTo>
                    <a:pt x="292" y="486"/>
                  </a:lnTo>
                  <a:lnTo>
                    <a:pt x="256" y="496"/>
                  </a:lnTo>
                  <a:lnTo>
                    <a:pt x="228" y="506"/>
                  </a:lnTo>
                  <a:lnTo>
                    <a:pt x="228" y="506"/>
                  </a:lnTo>
                  <a:lnTo>
                    <a:pt x="200" y="514"/>
                  </a:lnTo>
                  <a:lnTo>
                    <a:pt x="182" y="516"/>
                  </a:lnTo>
                  <a:lnTo>
                    <a:pt x="164" y="516"/>
                  </a:lnTo>
                  <a:lnTo>
                    <a:pt x="146" y="514"/>
                  </a:lnTo>
                  <a:lnTo>
                    <a:pt x="138" y="510"/>
                  </a:lnTo>
                  <a:lnTo>
                    <a:pt x="130" y="506"/>
                  </a:lnTo>
                  <a:lnTo>
                    <a:pt x="122" y="502"/>
                  </a:lnTo>
                  <a:lnTo>
                    <a:pt x="114" y="494"/>
                  </a:lnTo>
                  <a:lnTo>
                    <a:pt x="106" y="486"/>
                  </a:lnTo>
                  <a:lnTo>
                    <a:pt x="100" y="476"/>
                  </a:lnTo>
                  <a:lnTo>
                    <a:pt x="100" y="476"/>
                  </a:lnTo>
                  <a:lnTo>
                    <a:pt x="94" y="460"/>
                  </a:lnTo>
                  <a:lnTo>
                    <a:pt x="92" y="446"/>
                  </a:lnTo>
                  <a:lnTo>
                    <a:pt x="94" y="432"/>
                  </a:lnTo>
                  <a:lnTo>
                    <a:pt x="98" y="418"/>
                  </a:lnTo>
                  <a:lnTo>
                    <a:pt x="106" y="408"/>
                  </a:lnTo>
                  <a:lnTo>
                    <a:pt x="112" y="398"/>
                  </a:lnTo>
                  <a:lnTo>
                    <a:pt x="128" y="386"/>
                  </a:lnTo>
                  <a:lnTo>
                    <a:pt x="128" y="386"/>
                  </a:lnTo>
                  <a:lnTo>
                    <a:pt x="130" y="386"/>
                  </a:lnTo>
                  <a:lnTo>
                    <a:pt x="130" y="386"/>
                  </a:lnTo>
                  <a:lnTo>
                    <a:pt x="132" y="396"/>
                  </a:lnTo>
                  <a:lnTo>
                    <a:pt x="138" y="406"/>
                  </a:lnTo>
                  <a:lnTo>
                    <a:pt x="144" y="416"/>
                  </a:lnTo>
                  <a:lnTo>
                    <a:pt x="154" y="424"/>
                  </a:lnTo>
                  <a:lnTo>
                    <a:pt x="166" y="432"/>
                  </a:lnTo>
                  <a:lnTo>
                    <a:pt x="180" y="438"/>
                  </a:lnTo>
                  <a:lnTo>
                    <a:pt x="198" y="440"/>
                  </a:lnTo>
                  <a:lnTo>
                    <a:pt x="218" y="442"/>
                  </a:lnTo>
                  <a:lnTo>
                    <a:pt x="218" y="442"/>
                  </a:lnTo>
                  <a:lnTo>
                    <a:pt x="232" y="442"/>
                  </a:lnTo>
                  <a:lnTo>
                    <a:pt x="244" y="440"/>
                  </a:lnTo>
                  <a:lnTo>
                    <a:pt x="256" y="436"/>
                  </a:lnTo>
                  <a:lnTo>
                    <a:pt x="266" y="432"/>
                  </a:lnTo>
                  <a:lnTo>
                    <a:pt x="276" y="426"/>
                  </a:lnTo>
                  <a:lnTo>
                    <a:pt x="286" y="420"/>
                  </a:lnTo>
                  <a:lnTo>
                    <a:pt x="294" y="412"/>
                  </a:lnTo>
                  <a:lnTo>
                    <a:pt x="302" y="404"/>
                  </a:lnTo>
                  <a:lnTo>
                    <a:pt x="308" y="394"/>
                  </a:lnTo>
                  <a:lnTo>
                    <a:pt x="312" y="384"/>
                  </a:lnTo>
                  <a:lnTo>
                    <a:pt x="316" y="372"/>
                  </a:lnTo>
                  <a:lnTo>
                    <a:pt x="318" y="360"/>
                  </a:lnTo>
                  <a:lnTo>
                    <a:pt x="318" y="348"/>
                  </a:lnTo>
                  <a:lnTo>
                    <a:pt x="318" y="334"/>
                  </a:lnTo>
                  <a:lnTo>
                    <a:pt x="314" y="320"/>
                  </a:lnTo>
                  <a:lnTo>
                    <a:pt x="310" y="304"/>
                  </a:lnTo>
                  <a:lnTo>
                    <a:pt x="310" y="304"/>
                  </a:lnTo>
                  <a:lnTo>
                    <a:pt x="298" y="268"/>
                  </a:lnTo>
                  <a:lnTo>
                    <a:pt x="292" y="234"/>
                  </a:lnTo>
                  <a:lnTo>
                    <a:pt x="288" y="206"/>
                  </a:lnTo>
                  <a:lnTo>
                    <a:pt x="288" y="182"/>
                  </a:lnTo>
                  <a:lnTo>
                    <a:pt x="292" y="162"/>
                  </a:lnTo>
                  <a:lnTo>
                    <a:pt x="296" y="146"/>
                  </a:lnTo>
                  <a:lnTo>
                    <a:pt x="302" y="134"/>
                  </a:lnTo>
                  <a:lnTo>
                    <a:pt x="306" y="124"/>
                  </a:lnTo>
                  <a:lnTo>
                    <a:pt x="306" y="124"/>
                  </a:lnTo>
                  <a:lnTo>
                    <a:pt x="318" y="128"/>
                  </a:lnTo>
                  <a:lnTo>
                    <a:pt x="322" y="130"/>
                  </a:lnTo>
                  <a:lnTo>
                    <a:pt x="324" y="128"/>
                  </a:lnTo>
                  <a:lnTo>
                    <a:pt x="326" y="126"/>
                  </a:lnTo>
                  <a:lnTo>
                    <a:pt x="326" y="126"/>
                  </a:lnTo>
                  <a:lnTo>
                    <a:pt x="326" y="126"/>
                  </a:lnTo>
                  <a:lnTo>
                    <a:pt x="342" y="102"/>
                  </a:lnTo>
                  <a:lnTo>
                    <a:pt x="342" y="102"/>
                  </a:lnTo>
                  <a:lnTo>
                    <a:pt x="356" y="100"/>
                  </a:lnTo>
                  <a:lnTo>
                    <a:pt x="368" y="96"/>
                  </a:lnTo>
                  <a:lnTo>
                    <a:pt x="380" y="88"/>
                  </a:lnTo>
                  <a:lnTo>
                    <a:pt x="390" y="78"/>
                  </a:lnTo>
                  <a:lnTo>
                    <a:pt x="390" y="78"/>
                  </a:lnTo>
                  <a:lnTo>
                    <a:pt x="394" y="68"/>
                  </a:lnTo>
                  <a:lnTo>
                    <a:pt x="396" y="58"/>
                  </a:lnTo>
                  <a:lnTo>
                    <a:pt x="396" y="50"/>
                  </a:lnTo>
                  <a:lnTo>
                    <a:pt x="394" y="40"/>
                  </a:lnTo>
                  <a:lnTo>
                    <a:pt x="392" y="30"/>
                  </a:lnTo>
                  <a:lnTo>
                    <a:pt x="386" y="22"/>
                  </a:lnTo>
                  <a:lnTo>
                    <a:pt x="380" y="14"/>
                  </a:lnTo>
                  <a:lnTo>
                    <a:pt x="370" y="8"/>
                  </a:lnTo>
                  <a:lnTo>
                    <a:pt x="370" y="8"/>
                  </a:lnTo>
                  <a:lnTo>
                    <a:pt x="362" y="4"/>
                  </a:lnTo>
                  <a:lnTo>
                    <a:pt x="352" y="0"/>
                  </a:lnTo>
                  <a:lnTo>
                    <a:pt x="340" y="0"/>
                  </a:lnTo>
                  <a:lnTo>
                    <a:pt x="330" y="2"/>
                  </a:lnTo>
                  <a:lnTo>
                    <a:pt x="322" y="4"/>
                  </a:lnTo>
                  <a:lnTo>
                    <a:pt x="312" y="10"/>
                  </a:lnTo>
                  <a:lnTo>
                    <a:pt x="306" y="16"/>
                  </a:lnTo>
                  <a:lnTo>
                    <a:pt x="298" y="24"/>
                  </a:lnTo>
                  <a:lnTo>
                    <a:pt x="298" y="24"/>
                  </a:lnTo>
                  <a:lnTo>
                    <a:pt x="294" y="38"/>
                  </a:lnTo>
                  <a:lnTo>
                    <a:pt x="292" y="50"/>
                  </a:lnTo>
                  <a:lnTo>
                    <a:pt x="294" y="64"/>
                  </a:lnTo>
                  <a:lnTo>
                    <a:pt x="300" y="76"/>
                  </a:lnTo>
                  <a:lnTo>
                    <a:pt x="284" y="102"/>
                  </a:lnTo>
                  <a:lnTo>
                    <a:pt x="284" y="102"/>
                  </a:lnTo>
                  <a:lnTo>
                    <a:pt x="284" y="102"/>
                  </a:lnTo>
                  <a:lnTo>
                    <a:pt x="284" y="104"/>
                  </a:lnTo>
                  <a:lnTo>
                    <a:pt x="284" y="104"/>
                  </a:lnTo>
                  <a:lnTo>
                    <a:pt x="284" y="106"/>
                  </a:lnTo>
                  <a:lnTo>
                    <a:pt x="286" y="108"/>
                  </a:lnTo>
                  <a:lnTo>
                    <a:pt x="294" y="116"/>
                  </a:lnTo>
                  <a:lnTo>
                    <a:pt x="294" y="116"/>
                  </a:lnTo>
                  <a:lnTo>
                    <a:pt x="288" y="126"/>
                  </a:lnTo>
                  <a:lnTo>
                    <a:pt x="282" y="136"/>
                  </a:lnTo>
                  <a:lnTo>
                    <a:pt x="276" y="160"/>
                  </a:lnTo>
                  <a:lnTo>
                    <a:pt x="274" y="186"/>
                  </a:lnTo>
                  <a:lnTo>
                    <a:pt x="274" y="212"/>
                  </a:lnTo>
                  <a:lnTo>
                    <a:pt x="278" y="240"/>
                  </a:lnTo>
                  <a:lnTo>
                    <a:pt x="282" y="266"/>
                  </a:lnTo>
                  <a:lnTo>
                    <a:pt x="288" y="290"/>
                  </a:lnTo>
                  <a:lnTo>
                    <a:pt x="294" y="312"/>
                  </a:lnTo>
                  <a:lnTo>
                    <a:pt x="294" y="312"/>
                  </a:lnTo>
                  <a:lnTo>
                    <a:pt x="298" y="332"/>
                  </a:lnTo>
                  <a:lnTo>
                    <a:pt x="298" y="352"/>
                  </a:lnTo>
                  <a:lnTo>
                    <a:pt x="296" y="374"/>
                  </a:lnTo>
                  <a:lnTo>
                    <a:pt x="288" y="392"/>
                  </a:lnTo>
                  <a:lnTo>
                    <a:pt x="284" y="400"/>
                  </a:lnTo>
                  <a:lnTo>
                    <a:pt x="278" y="408"/>
                  </a:lnTo>
                  <a:lnTo>
                    <a:pt x="270" y="414"/>
                  </a:lnTo>
                  <a:lnTo>
                    <a:pt x="262" y="420"/>
                  </a:lnTo>
                  <a:lnTo>
                    <a:pt x="252" y="424"/>
                  </a:lnTo>
                  <a:lnTo>
                    <a:pt x="242" y="428"/>
                  </a:lnTo>
                  <a:lnTo>
                    <a:pt x="230" y="430"/>
                  </a:lnTo>
                  <a:lnTo>
                    <a:pt x="218" y="430"/>
                  </a:lnTo>
                  <a:lnTo>
                    <a:pt x="218" y="430"/>
                  </a:lnTo>
                  <a:lnTo>
                    <a:pt x="200" y="428"/>
                  </a:lnTo>
                  <a:lnTo>
                    <a:pt x="186" y="426"/>
                  </a:lnTo>
                  <a:lnTo>
                    <a:pt x="174" y="420"/>
                  </a:lnTo>
                  <a:lnTo>
                    <a:pt x="164" y="414"/>
                  </a:lnTo>
                  <a:lnTo>
                    <a:pt x="156" y="408"/>
                  </a:lnTo>
                  <a:lnTo>
                    <a:pt x="150" y="400"/>
                  </a:lnTo>
                  <a:lnTo>
                    <a:pt x="142" y="386"/>
                  </a:lnTo>
                  <a:lnTo>
                    <a:pt x="142" y="386"/>
                  </a:lnTo>
                  <a:lnTo>
                    <a:pt x="204" y="390"/>
                  </a:lnTo>
                  <a:lnTo>
                    <a:pt x="204" y="390"/>
                  </a:lnTo>
                  <a:lnTo>
                    <a:pt x="224" y="390"/>
                  </a:lnTo>
                  <a:lnTo>
                    <a:pt x="238" y="388"/>
                  </a:lnTo>
                  <a:lnTo>
                    <a:pt x="250" y="382"/>
                  </a:lnTo>
                  <a:lnTo>
                    <a:pt x="256" y="376"/>
                  </a:lnTo>
                  <a:lnTo>
                    <a:pt x="260" y="370"/>
                  </a:lnTo>
                  <a:lnTo>
                    <a:pt x="262" y="364"/>
                  </a:lnTo>
                  <a:lnTo>
                    <a:pt x="264" y="360"/>
                  </a:lnTo>
                  <a:lnTo>
                    <a:pt x="264" y="360"/>
                  </a:lnTo>
                  <a:lnTo>
                    <a:pt x="266" y="354"/>
                  </a:lnTo>
                  <a:lnTo>
                    <a:pt x="268" y="348"/>
                  </a:lnTo>
                  <a:lnTo>
                    <a:pt x="268" y="348"/>
                  </a:lnTo>
                  <a:lnTo>
                    <a:pt x="268" y="328"/>
                  </a:lnTo>
                  <a:lnTo>
                    <a:pt x="268" y="328"/>
                  </a:lnTo>
                  <a:lnTo>
                    <a:pt x="268" y="328"/>
                  </a:lnTo>
                  <a:lnTo>
                    <a:pt x="268" y="176"/>
                  </a:lnTo>
                  <a:lnTo>
                    <a:pt x="268" y="176"/>
                  </a:lnTo>
                  <a:lnTo>
                    <a:pt x="268" y="176"/>
                  </a:lnTo>
                  <a:lnTo>
                    <a:pt x="268" y="152"/>
                  </a:lnTo>
                  <a:lnTo>
                    <a:pt x="268" y="152"/>
                  </a:lnTo>
                  <a:lnTo>
                    <a:pt x="268" y="152"/>
                  </a:lnTo>
                  <a:lnTo>
                    <a:pt x="266" y="142"/>
                  </a:lnTo>
                  <a:lnTo>
                    <a:pt x="260" y="136"/>
                  </a:lnTo>
                  <a:lnTo>
                    <a:pt x="262" y="136"/>
                  </a:lnTo>
                  <a:lnTo>
                    <a:pt x="262" y="134"/>
                  </a:lnTo>
                  <a:lnTo>
                    <a:pt x="260" y="134"/>
                  </a:lnTo>
                  <a:lnTo>
                    <a:pt x="260" y="134"/>
                  </a:lnTo>
                  <a:lnTo>
                    <a:pt x="254" y="132"/>
                  </a:lnTo>
                  <a:lnTo>
                    <a:pt x="248" y="130"/>
                  </a:lnTo>
                  <a:lnTo>
                    <a:pt x="20" y="130"/>
                  </a:lnTo>
                  <a:lnTo>
                    <a:pt x="20" y="130"/>
                  </a:lnTo>
                  <a:lnTo>
                    <a:pt x="14" y="132"/>
                  </a:lnTo>
                  <a:lnTo>
                    <a:pt x="8" y="134"/>
                  </a:lnTo>
                  <a:lnTo>
                    <a:pt x="6" y="134"/>
                  </a:lnTo>
                  <a:lnTo>
                    <a:pt x="6" y="136"/>
                  </a:lnTo>
                  <a:lnTo>
                    <a:pt x="8" y="136"/>
                  </a:lnTo>
                  <a:lnTo>
                    <a:pt x="8" y="136"/>
                  </a:lnTo>
                  <a:lnTo>
                    <a:pt x="2" y="142"/>
                  </a:lnTo>
                  <a:lnTo>
                    <a:pt x="0" y="152"/>
                  </a:lnTo>
                  <a:lnTo>
                    <a:pt x="0" y="152"/>
                  </a:lnTo>
                  <a:lnTo>
                    <a:pt x="0" y="160"/>
                  </a:lnTo>
                  <a:lnTo>
                    <a:pt x="0" y="162"/>
                  </a:lnTo>
                  <a:lnTo>
                    <a:pt x="0" y="338"/>
                  </a:lnTo>
                  <a:lnTo>
                    <a:pt x="0" y="342"/>
                  </a:lnTo>
                  <a:lnTo>
                    <a:pt x="0" y="348"/>
                  </a:lnTo>
                  <a:lnTo>
                    <a:pt x="0" y="348"/>
                  </a:lnTo>
                  <a:lnTo>
                    <a:pt x="0" y="348"/>
                  </a:lnTo>
                  <a:lnTo>
                    <a:pt x="0" y="354"/>
                  </a:lnTo>
                  <a:lnTo>
                    <a:pt x="0" y="354"/>
                  </a:lnTo>
                  <a:lnTo>
                    <a:pt x="0" y="354"/>
                  </a:lnTo>
                  <a:lnTo>
                    <a:pt x="2" y="362"/>
                  </a:lnTo>
                  <a:lnTo>
                    <a:pt x="0" y="362"/>
                  </a:lnTo>
                  <a:lnTo>
                    <a:pt x="0" y="362"/>
                  </a:lnTo>
                  <a:lnTo>
                    <a:pt x="2" y="362"/>
                  </a:lnTo>
                  <a:lnTo>
                    <a:pt x="2" y="362"/>
                  </a:lnTo>
                  <a:lnTo>
                    <a:pt x="6" y="372"/>
                  </a:lnTo>
                  <a:lnTo>
                    <a:pt x="16" y="378"/>
                  </a:lnTo>
                  <a:lnTo>
                    <a:pt x="26" y="384"/>
                  </a:lnTo>
                  <a:lnTo>
                    <a:pt x="40" y="388"/>
                  </a:lnTo>
                  <a:lnTo>
                    <a:pt x="56" y="390"/>
                  </a:lnTo>
                  <a:lnTo>
                    <a:pt x="70" y="390"/>
                  </a:lnTo>
                  <a:lnTo>
                    <a:pt x="86" y="390"/>
                  </a:lnTo>
                  <a:lnTo>
                    <a:pt x="100" y="388"/>
                  </a:lnTo>
                  <a:lnTo>
                    <a:pt x="100" y="388"/>
                  </a:lnTo>
                  <a:lnTo>
                    <a:pt x="108" y="386"/>
                  </a:lnTo>
                  <a:lnTo>
                    <a:pt x="108" y="386"/>
                  </a:lnTo>
                  <a:lnTo>
                    <a:pt x="102" y="394"/>
                  </a:lnTo>
                  <a:lnTo>
                    <a:pt x="94" y="402"/>
                  </a:lnTo>
                  <a:lnTo>
                    <a:pt x="88" y="412"/>
                  </a:lnTo>
                  <a:lnTo>
                    <a:pt x="82" y="424"/>
                  </a:lnTo>
                  <a:lnTo>
                    <a:pt x="80" y="436"/>
                  </a:lnTo>
                  <a:lnTo>
                    <a:pt x="80" y="450"/>
                  </a:lnTo>
                  <a:lnTo>
                    <a:pt x="82" y="464"/>
                  </a:lnTo>
                  <a:lnTo>
                    <a:pt x="90" y="480"/>
                  </a:lnTo>
                  <a:lnTo>
                    <a:pt x="90" y="480"/>
                  </a:lnTo>
                  <a:lnTo>
                    <a:pt x="98" y="492"/>
                  </a:lnTo>
                  <a:lnTo>
                    <a:pt x="106" y="502"/>
                  </a:lnTo>
                  <a:lnTo>
                    <a:pt x="114" y="510"/>
                  </a:lnTo>
                  <a:lnTo>
                    <a:pt x="124" y="518"/>
                  </a:lnTo>
                  <a:lnTo>
                    <a:pt x="134" y="522"/>
                  </a:lnTo>
                  <a:lnTo>
                    <a:pt x="144" y="526"/>
                  </a:lnTo>
                  <a:lnTo>
                    <a:pt x="156" y="528"/>
                  </a:lnTo>
                  <a:lnTo>
                    <a:pt x="168" y="528"/>
                  </a:lnTo>
                  <a:lnTo>
                    <a:pt x="192" y="526"/>
                  </a:lnTo>
                  <a:lnTo>
                    <a:pt x="218" y="520"/>
                  </a:lnTo>
                  <a:lnTo>
                    <a:pt x="246" y="512"/>
                  </a:lnTo>
                  <a:lnTo>
                    <a:pt x="274" y="502"/>
                  </a:lnTo>
                  <a:lnTo>
                    <a:pt x="274" y="502"/>
                  </a:lnTo>
                  <a:lnTo>
                    <a:pt x="288" y="498"/>
                  </a:lnTo>
                  <a:lnTo>
                    <a:pt x="288" y="498"/>
                  </a:lnTo>
                  <a:lnTo>
                    <a:pt x="288" y="512"/>
                  </a:lnTo>
                  <a:lnTo>
                    <a:pt x="290" y="524"/>
                  </a:lnTo>
                  <a:lnTo>
                    <a:pt x="296" y="534"/>
                  </a:lnTo>
                  <a:lnTo>
                    <a:pt x="302" y="544"/>
                  </a:lnTo>
                  <a:lnTo>
                    <a:pt x="310" y="552"/>
                  </a:lnTo>
                  <a:lnTo>
                    <a:pt x="320" y="560"/>
                  </a:lnTo>
                  <a:lnTo>
                    <a:pt x="330" y="564"/>
                  </a:lnTo>
                  <a:lnTo>
                    <a:pt x="340" y="568"/>
                  </a:lnTo>
                  <a:lnTo>
                    <a:pt x="352" y="570"/>
                  </a:lnTo>
                  <a:lnTo>
                    <a:pt x="362" y="570"/>
                  </a:lnTo>
                  <a:lnTo>
                    <a:pt x="370" y="568"/>
                  </a:lnTo>
                  <a:lnTo>
                    <a:pt x="380" y="564"/>
                  </a:lnTo>
                  <a:lnTo>
                    <a:pt x="386" y="558"/>
                  </a:lnTo>
                  <a:lnTo>
                    <a:pt x="390" y="550"/>
                  </a:lnTo>
                  <a:lnTo>
                    <a:pt x="392" y="542"/>
                  </a:lnTo>
                  <a:lnTo>
                    <a:pt x="390" y="530"/>
                  </a:lnTo>
                  <a:lnTo>
                    <a:pt x="390" y="530"/>
                  </a:lnTo>
                  <a:lnTo>
                    <a:pt x="386" y="514"/>
                  </a:lnTo>
                  <a:lnTo>
                    <a:pt x="378" y="502"/>
                  </a:lnTo>
                  <a:lnTo>
                    <a:pt x="370" y="494"/>
                  </a:lnTo>
                  <a:lnTo>
                    <a:pt x="358" y="488"/>
                  </a:lnTo>
                  <a:lnTo>
                    <a:pt x="346" y="484"/>
                  </a:lnTo>
                  <a:lnTo>
                    <a:pt x="332" y="482"/>
                  </a:lnTo>
                  <a:lnTo>
                    <a:pt x="318" y="482"/>
                  </a:lnTo>
                  <a:lnTo>
                    <a:pt x="304" y="484"/>
                  </a:lnTo>
                  <a:lnTo>
                    <a:pt x="304" y="484"/>
                  </a:lnTo>
                  <a:lnTo>
                    <a:pt x="312" y="468"/>
                  </a:lnTo>
                  <a:lnTo>
                    <a:pt x="322" y="454"/>
                  </a:lnTo>
                  <a:lnTo>
                    <a:pt x="342" y="430"/>
                  </a:lnTo>
                  <a:lnTo>
                    <a:pt x="344" y="432"/>
                  </a:lnTo>
                  <a:lnTo>
                    <a:pt x="358" y="416"/>
                  </a:lnTo>
                  <a:lnTo>
                    <a:pt x="358" y="414"/>
                  </a:lnTo>
                  <a:lnTo>
                    <a:pt x="358" y="414"/>
                  </a:lnTo>
                  <a:lnTo>
                    <a:pt x="366" y="416"/>
                  </a:lnTo>
                  <a:lnTo>
                    <a:pt x="374" y="418"/>
                  </a:lnTo>
                  <a:lnTo>
                    <a:pt x="374" y="418"/>
                  </a:lnTo>
                  <a:lnTo>
                    <a:pt x="386" y="416"/>
                  </a:lnTo>
                  <a:lnTo>
                    <a:pt x="398" y="412"/>
                  </a:lnTo>
                  <a:lnTo>
                    <a:pt x="410" y="404"/>
                  </a:lnTo>
                  <a:lnTo>
                    <a:pt x="422" y="394"/>
                  </a:lnTo>
                  <a:lnTo>
                    <a:pt x="422" y="394"/>
                  </a:lnTo>
                  <a:close/>
                  <a:moveTo>
                    <a:pt x="380" y="534"/>
                  </a:moveTo>
                  <a:lnTo>
                    <a:pt x="380" y="534"/>
                  </a:lnTo>
                  <a:lnTo>
                    <a:pt x="380" y="542"/>
                  </a:lnTo>
                  <a:lnTo>
                    <a:pt x="378" y="548"/>
                  </a:lnTo>
                  <a:lnTo>
                    <a:pt x="374" y="554"/>
                  </a:lnTo>
                  <a:lnTo>
                    <a:pt x="368" y="556"/>
                  </a:lnTo>
                  <a:lnTo>
                    <a:pt x="360" y="558"/>
                  </a:lnTo>
                  <a:lnTo>
                    <a:pt x="352" y="558"/>
                  </a:lnTo>
                  <a:lnTo>
                    <a:pt x="334" y="554"/>
                  </a:lnTo>
                  <a:lnTo>
                    <a:pt x="334" y="554"/>
                  </a:lnTo>
                  <a:lnTo>
                    <a:pt x="326" y="552"/>
                  </a:lnTo>
                  <a:lnTo>
                    <a:pt x="320" y="548"/>
                  </a:lnTo>
                  <a:lnTo>
                    <a:pt x="314" y="542"/>
                  </a:lnTo>
                  <a:lnTo>
                    <a:pt x="308" y="534"/>
                  </a:lnTo>
                  <a:lnTo>
                    <a:pt x="304" y="526"/>
                  </a:lnTo>
                  <a:lnTo>
                    <a:pt x="302" y="516"/>
                  </a:lnTo>
                  <a:lnTo>
                    <a:pt x="300" y="506"/>
                  </a:lnTo>
                  <a:lnTo>
                    <a:pt x="302" y="494"/>
                  </a:lnTo>
                  <a:lnTo>
                    <a:pt x="302" y="494"/>
                  </a:lnTo>
                  <a:lnTo>
                    <a:pt x="320" y="492"/>
                  </a:lnTo>
                  <a:lnTo>
                    <a:pt x="338" y="492"/>
                  </a:lnTo>
                  <a:lnTo>
                    <a:pt x="350" y="494"/>
                  </a:lnTo>
                  <a:lnTo>
                    <a:pt x="360" y="500"/>
                  </a:lnTo>
                  <a:lnTo>
                    <a:pt x="370" y="508"/>
                  </a:lnTo>
                  <a:lnTo>
                    <a:pt x="374" y="516"/>
                  </a:lnTo>
                  <a:lnTo>
                    <a:pt x="378" y="524"/>
                  </a:lnTo>
                  <a:lnTo>
                    <a:pt x="380" y="534"/>
                  </a:lnTo>
                  <a:lnTo>
                    <a:pt x="380" y="534"/>
                  </a:lnTo>
                  <a:close/>
                </a:path>
              </a:pathLst>
            </a:custGeom>
            <a:solidFill>
              <a:srgbClr val="00A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TextBox 55"/>
            <p:cNvSpPr txBox="1"/>
            <p:nvPr/>
          </p:nvSpPr>
          <p:spPr>
            <a:xfrm>
              <a:off x="539552" y="5765194"/>
              <a:ext cx="733622" cy="400110"/>
            </a:xfrm>
            <a:prstGeom prst="rect">
              <a:avLst/>
            </a:prstGeom>
            <a:noFill/>
          </p:spPr>
          <p:txBody>
            <a:bodyPr wrap="square" rtlCol="0">
              <a:spAutoFit/>
            </a:bodyPr>
            <a:lstStyle/>
            <a:p>
              <a:pPr algn="ctr"/>
              <a:r>
                <a:rPr lang="en-US" altLang="zh-CN" sz="2000" dirty="0">
                  <a:solidFill>
                    <a:schemeClr val="bg1"/>
                  </a:solidFill>
                </a:rPr>
                <a:t>20%</a:t>
              </a:r>
              <a:endParaRPr lang="zh-CN" altLang="en-US" sz="2000" dirty="0">
                <a:solidFill>
                  <a:schemeClr val="bg1"/>
                </a:solidFill>
              </a:endParaRPr>
            </a:p>
          </p:txBody>
        </p:sp>
      </p:grpSp>
      <p:grpSp>
        <p:nvGrpSpPr>
          <p:cNvPr id="63" name="组合 62"/>
          <p:cNvGrpSpPr/>
          <p:nvPr/>
        </p:nvGrpSpPr>
        <p:grpSpPr>
          <a:xfrm>
            <a:off x="3497962" y="2494683"/>
            <a:ext cx="859487" cy="3848100"/>
            <a:chOff x="2055162" y="2494683"/>
            <a:chExt cx="859487" cy="3848100"/>
          </a:xfrm>
        </p:grpSpPr>
        <p:sp>
          <p:nvSpPr>
            <p:cNvPr id="10" name="Freeform 9"/>
            <p:cNvSpPr>
              <a:spLocks/>
            </p:cNvSpPr>
            <p:nvPr/>
          </p:nvSpPr>
          <p:spPr bwMode="auto">
            <a:xfrm>
              <a:off x="2092324" y="5618883"/>
              <a:ext cx="793750" cy="723900"/>
            </a:xfrm>
            <a:custGeom>
              <a:avLst/>
              <a:gdLst>
                <a:gd name="T0" fmla="*/ 500 w 500"/>
                <a:gd name="T1" fmla="*/ 260 h 456"/>
                <a:gd name="T2" fmla="*/ 500 w 500"/>
                <a:gd name="T3" fmla="*/ 260 h 456"/>
                <a:gd name="T4" fmla="*/ 500 w 500"/>
                <a:gd name="T5" fmla="*/ 300 h 456"/>
                <a:gd name="T6" fmla="*/ 498 w 500"/>
                <a:gd name="T7" fmla="*/ 338 h 456"/>
                <a:gd name="T8" fmla="*/ 494 w 500"/>
                <a:gd name="T9" fmla="*/ 370 h 456"/>
                <a:gd name="T10" fmla="*/ 492 w 500"/>
                <a:gd name="T11" fmla="*/ 386 h 456"/>
                <a:gd name="T12" fmla="*/ 486 w 500"/>
                <a:gd name="T13" fmla="*/ 400 h 456"/>
                <a:gd name="T14" fmla="*/ 480 w 500"/>
                <a:gd name="T15" fmla="*/ 412 h 456"/>
                <a:gd name="T16" fmla="*/ 474 w 500"/>
                <a:gd name="T17" fmla="*/ 422 h 456"/>
                <a:gd name="T18" fmla="*/ 464 w 500"/>
                <a:gd name="T19" fmla="*/ 432 h 456"/>
                <a:gd name="T20" fmla="*/ 454 w 500"/>
                <a:gd name="T21" fmla="*/ 440 h 456"/>
                <a:gd name="T22" fmla="*/ 442 w 500"/>
                <a:gd name="T23" fmla="*/ 448 h 456"/>
                <a:gd name="T24" fmla="*/ 428 w 500"/>
                <a:gd name="T25" fmla="*/ 452 h 456"/>
                <a:gd name="T26" fmla="*/ 410 w 500"/>
                <a:gd name="T27" fmla="*/ 454 h 456"/>
                <a:gd name="T28" fmla="*/ 390 w 500"/>
                <a:gd name="T29" fmla="*/ 456 h 456"/>
                <a:gd name="T30" fmla="*/ 0 w 500"/>
                <a:gd name="T31" fmla="*/ 456 h 456"/>
                <a:gd name="T32" fmla="*/ 0 w 500"/>
                <a:gd name="T33" fmla="*/ 170 h 456"/>
                <a:gd name="T34" fmla="*/ 0 w 500"/>
                <a:gd name="T35" fmla="*/ 170 h 456"/>
                <a:gd name="T36" fmla="*/ 0 w 500"/>
                <a:gd name="T37" fmla="*/ 156 h 456"/>
                <a:gd name="T38" fmla="*/ 2 w 500"/>
                <a:gd name="T39" fmla="*/ 132 h 456"/>
                <a:gd name="T40" fmla="*/ 8 w 500"/>
                <a:gd name="T41" fmla="*/ 104 h 456"/>
                <a:gd name="T42" fmla="*/ 12 w 500"/>
                <a:gd name="T43" fmla="*/ 90 h 456"/>
                <a:gd name="T44" fmla="*/ 20 w 500"/>
                <a:gd name="T45" fmla="*/ 76 h 456"/>
                <a:gd name="T46" fmla="*/ 28 w 500"/>
                <a:gd name="T47" fmla="*/ 60 h 456"/>
                <a:gd name="T48" fmla="*/ 38 w 500"/>
                <a:gd name="T49" fmla="*/ 46 h 456"/>
                <a:gd name="T50" fmla="*/ 50 w 500"/>
                <a:gd name="T51" fmla="*/ 34 h 456"/>
                <a:gd name="T52" fmla="*/ 66 w 500"/>
                <a:gd name="T53" fmla="*/ 22 h 456"/>
                <a:gd name="T54" fmla="*/ 82 w 500"/>
                <a:gd name="T55" fmla="*/ 12 h 456"/>
                <a:gd name="T56" fmla="*/ 104 w 500"/>
                <a:gd name="T57" fmla="*/ 6 h 456"/>
                <a:gd name="T58" fmla="*/ 128 w 500"/>
                <a:gd name="T59" fmla="*/ 0 h 456"/>
                <a:gd name="T60" fmla="*/ 154 w 500"/>
                <a:gd name="T61" fmla="*/ 0 h 456"/>
                <a:gd name="T62" fmla="*/ 500 w 500"/>
                <a:gd name="T63" fmla="*/ 0 h 456"/>
                <a:gd name="T64" fmla="*/ 500 w 500"/>
                <a:gd name="T65" fmla="*/ 26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456">
                  <a:moveTo>
                    <a:pt x="500" y="260"/>
                  </a:moveTo>
                  <a:lnTo>
                    <a:pt x="500" y="260"/>
                  </a:lnTo>
                  <a:lnTo>
                    <a:pt x="500" y="300"/>
                  </a:lnTo>
                  <a:lnTo>
                    <a:pt x="498" y="338"/>
                  </a:lnTo>
                  <a:lnTo>
                    <a:pt x="494" y="370"/>
                  </a:lnTo>
                  <a:lnTo>
                    <a:pt x="492" y="386"/>
                  </a:lnTo>
                  <a:lnTo>
                    <a:pt x="486" y="400"/>
                  </a:lnTo>
                  <a:lnTo>
                    <a:pt x="480" y="412"/>
                  </a:lnTo>
                  <a:lnTo>
                    <a:pt x="474" y="422"/>
                  </a:lnTo>
                  <a:lnTo>
                    <a:pt x="464" y="432"/>
                  </a:lnTo>
                  <a:lnTo>
                    <a:pt x="454" y="440"/>
                  </a:lnTo>
                  <a:lnTo>
                    <a:pt x="442" y="448"/>
                  </a:lnTo>
                  <a:lnTo>
                    <a:pt x="428" y="452"/>
                  </a:lnTo>
                  <a:lnTo>
                    <a:pt x="410" y="454"/>
                  </a:lnTo>
                  <a:lnTo>
                    <a:pt x="390" y="456"/>
                  </a:lnTo>
                  <a:lnTo>
                    <a:pt x="0" y="456"/>
                  </a:lnTo>
                  <a:lnTo>
                    <a:pt x="0" y="170"/>
                  </a:lnTo>
                  <a:lnTo>
                    <a:pt x="0" y="170"/>
                  </a:lnTo>
                  <a:lnTo>
                    <a:pt x="0" y="156"/>
                  </a:lnTo>
                  <a:lnTo>
                    <a:pt x="2" y="132"/>
                  </a:lnTo>
                  <a:lnTo>
                    <a:pt x="8" y="104"/>
                  </a:lnTo>
                  <a:lnTo>
                    <a:pt x="12" y="90"/>
                  </a:lnTo>
                  <a:lnTo>
                    <a:pt x="20" y="76"/>
                  </a:lnTo>
                  <a:lnTo>
                    <a:pt x="28" y="60"/>
                  </a:lnTo>
                  <a:lnTo>
                    <a:pt x="38" y="46"/>
                  </a:lnTo>
                  <a:lnTo>
                    <a:pt x="50" y="34"/>
                  </a:lnTo>
                  <a:lnTo>
                    <a:pt x="66" y="22"/>
                  </a:lnTo>
                  <a:lnTo>
                    <a:pt x="82" y="12"/>
                  </a:lnTo>
                  <a:lnTo>
                    <a:pt x="104" y="6"/>
                  </a:lnTo>
                  <a:lnTo>
                    <a:pt x="128" y="0"/>
                  </a:lnTo>
                  <a:lnTo>
                    <a:pt x="154" y="0"/>
                  </a:lnTo>
                  <a:lnTo>
                    <a:pt x="500" y="0"/>
                  </a:lnTo>
                  <a:lnTo>
                    <a:pt x="500" y="260"/>
                  </a:lnTo>
                  <a:close/>
                </a:path>
              </a:pathLst>
            </a:custGeom>
            <a:solidFill>
              <a:srgbClr val="E8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2063749" y="2494683"/>
              <a:ext cx="850900" cy="1895475"/>
            </a:xfrm>
            <a:prstGeom prst="rect">
              <a:avLst/>
            </a:prstGeom>
            <a:solidFill>
              <a:srgbClr val="E836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5" name="组合 54"/>
            <p:cNvGrpSpPr/>
            <p:nvPr/>
          </p:nvGrpSpPr>
          <p:grpSpPr>
            <a:xfrm>
              <a:off x="2055162" y="4694958"/>
              <a:ext cx="713437" cy="847725"/>
              <a:chOff x="2055162" y="4694958"/>
              <a:chExt cx="713437" cy="847725"/>
            </a:xfrm>
          </p:grpSpPr>
          <p:sp>
            <p:nvSpPr>
              <p:cNvPr id="22" name="Freeform 21"/>
              <p:cNvSpPr>
                <a:spLocks/>
              </p:cNvSpPr>
              <p:nvPr/>
            </p:nvSpPr>
            <p:spPr bwMode="auto">
              <a:xfrm>
                <a:off x="2209799" y="4694958"/>
                <a:ext cx="558800" cy="682625"/>
              </a:xfrm>
              <a:custGeom>
                <a:avLst/>
                <a:gdLst>
                  <a:gd name="T0" fmla="*/ 332 w 352"/>
                  <a:gd name="T1" fmla="*/ 14 h 430"/>
                  <a:gd name="T2" fmla="*/ 308 w 352"/>
                  <a:gd name="T3" fmla="*/ 0 h 430"/>
                  <a:gd name="T4" fmla="*/ 304 w 352"/>
                  <a:gd name="T5" fmla="*/ 0 h 430"/>
                  <a:gd name="T6" fmla="*/ 308 w 352"/>
                  <a:gd name="T7" fmla="*/ 10 h 430"/>
                  <a:gd name="T8" fmla="*/ 286 w 352"/>
                  <a:gd name="T9" fmla="*/ 38 h 430"/>
                  <a:gd name="T10" fmla="*/ 286 w 352"/>
                  <a:gd name="T11" fmla="*/ 38 h 430"/>
                  <a:gd name="T12" fmla="*/ 286 w 352"/>
                  <a:gd name="T13" fmla="*/ 38 h 430"/>
                  <a:gd name="T14" fmla="*/ 286 w 352"/>
                  <a:gd name="T15" fmla="*/ 38 h 430"/>
                  <a:gd name="T16" fmla="*/ 286 w 352"/>
                  <a:gd name="T17" fmla="*/ 38 h 430"/>
                  <a:gd name="T18" fmla="*/ 284 w 352"/>
                  <a:gd name="T19" fmla="*/ 40 h 430"/>
                  <a:gd name="T20" fmla="*/ 282 w 352"/>
                  <a:gd name="T21" fmla="*/ 42 h 430"/>
                  <a:gd name="T22" fmla="*/ 282 w 352"/>
                  <a:gd name="T23" fmla="*/ 42 h 430"/>
                  <a:gd name="T24" fmla="*/ 280 w 352"/>
                  <a:gd name="T25" fmla="*/ 44 h 430"/>
                  <a:gd name="T26" fmla="*/ 280 w 352"/>
                  <a:gd name="T27" fmla="*/ 44 h 430"/>
                  <a:gd name="T28" fmla="*/ 278 w 352"/>
                  <a:gd name="T29" fmla="*/ 44 h 430"/>
                  <a:gd name="T30" fmla="*/ 278 w 352"/>
                  <a:gd name="T31" fmla="*/ 44 h 430"/>
                  <a:gd name="T32" fmla="*/ 276 w 352"/>
                  <a:gd name="T33" fmla="*/ 46 h 430"/>
                  <a:gd name="T34" fmla="*/ 274 w 352"/>
                  <a:gd name="T35" fmla="*/ 46 h 430"/>
                  <a:gd name="T36" fmla="*/ 272 w 352"/>
                  <a:gd name="T37" fmla="*/ 46 h 430"/>
                  <a:gd name="T38" fmla="*/ 272 w 352"/>
                  <a:gd name="T39" fmla="*/ 46 h 430"/>
                  <a:gd name="T40" fmla="*/ 270 w 352"/>
                  <a:gd name="T41" fmla="*/ 46 h 430"/>
                  <a:gd name="T42" fmla="*/ 270 w 352"/>
                  <a:gd name="T43" fmla="*/ 46 h 430"/>
                  <a:gd name="T44" fmla="*/ 226 w 352"/>
                  <a:gd name="T45" fmla="*/ 98 h 430"/>
                  <a:gd name="T46" fmla="*/ 216 w 352"/>
                  <a:gd name="T47" fmla="*/ 94 h 430"/>
                  <a:gd name="T48" fmla="*/ 212 w 352"/>
                  <a:gd name="T49" fmla="*/ 92 h 430"/>
                  <a:gd name="T50" fmla="*/ 210 w 352"/>
                  <a:gd name="T51" fmla="*/ 92 h 430"/>
                  <a:gd name="T52" fmla="*/ 214 w 352"/>
                  <a:gd name="T53" fmla="*/ 100 h 430"/>
                  <a:gd name="T54" fmla="*/ 48 w 352"/>
                  <a:gd name="T55" fmla="*/ 306 h 430"/>
                  <a:gd name="T56" fmla="*/ 48 w 352"/>
                  <a:gd name="T57" fmla="*/ 306 h 430"/>
                  <a:gd name="T58" fmla="*/ 48 w 352"/>
                  <a:gd name="T59" fmla="*/ 306 h 430"/>
                  <a:gd name="T60" fmla="*/ 48 w 352"/>
                  <a:gd name="T61" fmla="*/ 306 h 430"/>
                  <a:gd name="T62" fmla="*/ 48 w 352"/>
                  <a:gd name="T63" fmla="*/ 310 h 430"/>
                  <a:gd name="T64" fmla="*/ 64 w 352"/>
                  <a:gd name="T65" fmla="*/ 328 h 430"/>
                  <a:gd name="T66" fmla="*/ 54 w 352"/>
                  <a:gd name="T67" fmla="*/ 340 h 430"/>
                  <a:gd name="T68" fmla="*/ 40 w 352"/>
                  <a:gd name="T69" fmla="*/ 334 h 430"/>
                  <a:gd name="T70" fmla="*/ 42 w 352"/>
                  <a:gd name="T71" fmla="*/ 336 h 430"/>
                  <a:gd name="T72" fmla="*/ 0 w 352"/>
                  <a:gd name="T73" fmla="*/ 414 h 430"/>
                  <a:gd name="T74" fmla="*/ 14 w 352"/>
                  <a:gd name="T75" fmla="*/ 430 h 430"/>
                  <a:gd name="T76" fmla="*/ 76 w 352"/>
                  <a:gd name="T77" fmla="*/ 364 h 430"/>
                  <a:gd name="T78" fmla="*/ 82 w 352"/>
                  <a:gd name="T79" fmla="*/ 368 h 430"/>
                  <a:gd name="T80" fmla="*/ 86 w 352"/>
                  <a:gd name="T81" fmla="*/ 368 h 430"/>
                  <a:gd name="T82" fmla="*/ 76 w 352"/>
                  <a:gd name="T83" fmla="*/ 356 h 430"/>
                  <a:gd name="T84" fmla="*/ 86 w 352"/>
                  <a:gd name="T85" fmla="*/ 346 h 430"/>
                  <a:gd name="T86" fmla="*/ 100 w 352"/>
                  <a:gd name="T87" fmla="*/ 352 h 430"/>
                  <a:gd name="T88" fmla="*/ 108 w 352"/>
                  <a:gd name="T89" fmla="*/ 352 h 430"/>
                  <a:gd name="T90" fmla="*/ 108 w 352"/>
                  <a:gd name="T91" fmla="*/ 354 h 430"/>
                  <a:gd name="T92" fmla="*/ 242 w 352"/>
                  <a:gd name="T93" fmla="*/ 188 h 430"/>
                  <a:gd name="T94" fmla="*/ 274 w 352"/>
                  <a:gd name="T95" fmla="*/ 146 h 430"/>
                  <a:gd name="T96" fmla="*/ 282 w 352"/>
                  <a:gd name="T97" fmla="*/ 150 h 430"/>
                  <a:gd name="T98" fmla="*/ 284 w 352"/>
                  <a:gd name="T99" fmla="*/ 148 h 430"/>
                  <a:gd name="T100" fmla="*/ 282 w 352"/>
                  <a:gd name="T101" fmla="*/ 144 h 430"/>
                  <a:gd name="T102" fmla="*/ 316 w 352"/>
                  <a:gd name="T103" fmla="*/ 82 h 430"/>
                  <a:gd name="T104" fmla="*/ 316 w 352"/>
                  <a:gd name="T105" fmla="*/ 76 h 430"/>
                  <a:gd name="T106" fmla="*/ 316 w 352"/>
                  <a:gd name="T107" fmla="*/ 76 h 430"/>
                  <a:gd name="T108" fmla="*/ 316 w 352"/>
                  <a:gd name="T109" fmla="*/ 70 h 430"/>
                  <a:gd name="T110" fmla="*/ 320 w 352"/>
                  <a:gd name="T111" fmla="*/ 64 h 430"/>
                  <a:gd name="T112" fmla="*/ 342 w 352"/>
                  <a:gd name="T113" fmla="*/ 36 h 430"/>
                  <a:gd name="T114" fmla="*/ 352 w 352"/>
                  <a:gd name="T115" fmla="*/ 38 h 430"/>
                  <a:gd name="T116" fmla="*/ 352 w 352"/>
                  <a:gd name="T117" fmla="*/ 34 h 430"/>
                  <a:gd name="T118" fmla="*/ 332 w 352"/>
                  <a:gd name="T119" fmla="*/ 1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2" h="430">
                    <a:moveTo>
                      <a:pt x="332" y="14"/>
                    </a:moveTo>
                    <a:lnTo>
                      <a:pt x="332" y="14"/>
                    </a:lnTo>
                    <a:lnTo>
                      <a:pt x="314" y="2"/>
                    </a:lnTo>
                    <a:lnTo>
                      <a:pt x="308" y="0"/>
                    </a:lnTo>
                    <a:lnTo>
                      <a:pt x="304" y="0"/>
                    </a:lnTo>
                    <a:lnTo>
                      <a:pt x="304" y="0"/>
                    </a:lnTo>
                    <a:lnTo>
                      <a:pt x="304" y="4"/>
                    </a:lnTo>
                    <a:lnTo>
                      <a:pt x="308" y="10"/>
                    </a:lnTo>
                    <a:lnTo>
                      <a:pt x="286" y="38"/>
                    </a:lnTo>
                    <a:lnTo>
                      <a:pt x="286" y="38"/>
                    </a:lnTo>
                    <a:lnTo>
                      <a:pt x="286" y="38"/>
                    </a:lnTo>
                    <a:lnTo>
                      <a:pt x="286" y="38"/>
                    </a:lnTo>
                    <a:lnTo>
                      <a:pt x="286" y="38"/>
                    </a:lnTo>
                    <a:lnTo>
                      <a:pt x="286" y="38"/>
                    </a:lnTo>
                    <a:lnTo>
                      <a:pt x="286" y="38"/>
                    </a:lnTo>
                    <a:lnTo>
                      <a:pt x="286" y="38"/>
                    </a:lnTo>
                    <a:lnTo>
                      <a:pt x="286" y="38"/>
                    </a:lnTo>
                    <a:lnTo>
                      <a:pt x="286" y="38"/>
                    </a:lnTo>
                    <a:lnTo>
                      <a:pt x="284" y="40"/>
                    </a:lnTo>
                    <a:lnTo>
                      <a:pt x="284" y="40"/>
                    </a:lnTo>
                    <a:lnTo>
                      <a:pt x="284" y="40"/>
                    </a:lnTo>
                    <a:lnTo>
                      <a:pt x="282" y="42"/>
                    </a:lnTo>
                    <a:lnTo>
                      <a:pt x="282" y="42"/>
                    </a:lnTo>
                    <a:lnTo>
                      <a:pt x="282" y="42"/>
                    </a:lnTo>
                    <a:lnTo>
                      <a:pt x="282" y="42"/>
                    </a:lnTo>
                    <a:lnTo>
                      <a:pt x="280" y="44"/>
                    </a:lnTo>
                    <a:lnTo>
                      <a:pt x="280" y="44"/>
                    </a:lnTo>
                    <a:lnTo>
                      <a:pt x="280" y="44"/>
                    </a:lnTo>
                    <a:lnTo>
                      <a:pt x="280" y="44"/>
                    </a:lnTo>
                    <a:lnTo>
                      <a:pt x="278" y="44"/>
                    </a:lnTo>
                    <a:lnTo>
                      <a:pt x="278" y="44"/>
                    </a:lnTo>
                    <a:lnTo>
                      <a:pt x="278" y="44"/>
                    </a:lnTo>
                    <a:lnTo>
                      <a:pt x="276" y="46"/>
                    </a:lnTo>
                    <a:lnTo>
                      <a:pt x="276" y="46"/>
                    </a:lnTo>
                    <a:lnTo>
                      <a:pt x="274" y="46"/>
                    </a:lnTo>
                    <a:lnTo>
                      <a:pt x="274" y="46"/>
                    </a:lnTo>
                    <a:lnTo>
                      <a:pt x="272" y="46"/>
                    </a:lnTo>
                    <a:lnTo>
                      <a:pt x="272" y="46"/>
                    </a:lnTo>
                    <a:lnTo>
                      <a:pt x="272" y="46"/>
                    </a:lnTo>
                    <a:lnTo>
                      <a:pt x="272" y="46"/>
                    </a:lnTo>
                    <a:lnTo>
                      <a:pt x="270" y="46"/>
                    </a:lnTo>
                    <a:lnTo>
                      <a:pt x="270" y="46"/>
                    </a:lnTo>
                    <a:lnTo>
                      <a:pt x="270" y="46"/>
                    </a:lnTo>
                    <a:lnTo>
                      <a:pt x="270" y="46"/>
                    </a:lnTo>
                    <a:lnTo>
                      <a:pt x="268" y="44"/>
                    </a:lnTo>
                    <a:lnTo>
                      <a:pt x="226" y="98"/>
                    </a:lnTo>
                    <a:lnTo>
                      <a:pt x="226" y="98"/>
                    </a:lnTo>
                    <a:lnTo>
                      <a:pt x="216" y="94"/>
                    </a:lnTo>
                    <a:lnTo>
                      <a:pt x="212" y="92"/>
                    </a:lnTo>
                    <a:lnTo>
                      <a:pt x="212" y="92"/>
                    </a:lnTo>
                    <a:lnTo>
                      <a:pt x="210" y="92"/>
                    </a:lnTo>
                    <a:lnTo>
                      <a:pt x="210" y="92"/>
                    </a:lnTo>
                    <a:lnTo>
                      <a:pt x="210" y="94"/>
                    </a:lnTo>
                    <a:lnTo>
                      <a:pt x="214" y="100"/>
                    </a:lnTo>
                    <a:lnTo>
                      <a:pt x="48" y="306"/>
                    </a:lnTo>
                    <a:lnTo>
                      <a:pt x="48" y="306"/>
                    </a:lnTo>
                    <a:lnTo>
                      <a:pt x="48" y="306"/>
                    </a:lnTo>
                    <a:lnTo>
                      <a:pt x="48" y="306"/>
                    </a:lnTo>
                    <a:lnTo>
                      <a:pt x="48" y="306"/>
                    </a:lnTo>
                    <a:lnTo>
                      <a:pt x="48" y="306"/>
                    </a:lnTo>
                    <a:lnTo>
                      <a:pt x="48" y="306"/>
                    </a:lnTo>
                    <a:lnTo>
                      <a:pt x="48" y="306"/>
                    </a:lnTo>
                    <a:lnTo>
                      <a:pt x="48" y="306"/>
                    </a:lnTo>
                    <a:lnTo>
                      <a:pt x="48" y="310"/>
                    </a:lnTo>
                    <a:lnTo>
                      <a:pt x="50" y="316"/>
                    </a:lnTo>
                    <a:lnTo>
                      <a:pt x="64" y="328"/>
                    </a:lnTo>
                    <a:lnTo>
                      <a:pt x="54" y="340"/>
                    </a:lnTo>
                    <a:lnTo>
                      <a:pt x="54" y="340"/>
                    </a:lnTo>
                    <a:lnTo>
                      <a:pt x="46" y="334"/>
                    </a:lnTo>
                    <a:lnTo>
                      <a:pt x="40" y="334"/>
                    </a:lnTo>
                    <a:lnTo>
                      <a:pt x="40" y="334"/>
                    </a:lnTo>
                    <a:lnTo>
                      <a:pt x="42" y="336"/>
                    </a:lnTo>
                    <a:lnTo>
                      <a:pt x="48" y="342"/>
                    </a:lnTo>
                    <a:lnTo>
                      <a:pt x="0" y="414"/>
                    </a:lnTo>
                    <a:lnTo>
                      <a:pt x="0" y="420"/>
                    </a:lnTo>
                    <a:lnTo>
                      <a:pt x="14" y="430"/>
                    </a:lnTo>
                    <a:lnTo>
                      <a:pt x="20" y="430"/>
                    </a:lnTo>
                    <a:lnTo>
                      <a:pt x="76" y="364"/>
                    </a:lnTo>
                    <a:lnTo>
                      <a:pt x="76" y="364"/>
                    </a:lnTo>
                    <a:lnTo>
                      <a:pt x="82" y="368"/>
                    </a:lnTo>
                    <a:lnTo>
                      <a:pt x="86" y="368"/>
                    </a:lnTo>
                    <a:lnTo>
                      <a:pt x="86" y="368"/>
                    </a:lnTo>
                    <a:lnTo>
                      <a:pt x="84" y="364"/>
                    </a:lnTo>
                    <a:lnTo>
                      <a:pt x="76" y="356"/>
                    </a:lnTo>
                    <a:lnTo>
                      <a:pt x="76" y="356"/>
                    </a:lnTo>
                    <a:lnTo>
                      <a:pt x="86" y="346"/>
                    </a:lnTo>
                    <a:lnTo>
                      <a:pt x="86" y="346"/>
                    </a:lnTo>
                    <a:lnTo>
                      <a:pt x="100" y="352"/>
                    </a:lnTo>
                    <a:lnTo>
                      <a:pt x="104" y="354"/>
                    </a:lnTo>
                    <a:lnTo>
                      <a:pt x="108" y="352"/>
                    </a:lnTo>
                    <a:lnTo>
                      <a:pt x="108" y="352"/>
                    </a:lnTo>
                    <a:lnTo>
                      <a:pt x="108" y="354"/>
                    </a:lnTo>
                    <a:lnTo>
                      <a:pt x="242" y="188"/>
                    </a:lnTo>
                    <a:lnTo>
                      <a:pt x="242" y="188"/>
                    </a:lnTo>
                    <a:lnTo>
                      <a:pt x="242" y="188"/>
                    </a:lnTo>
                    <a:lnTo>
                      <a:pt x="274" y="146"/>
                    </a:lnTo>
                    <a:lnTo>
                      <a:pt x="274" y="146"/>
                    </a:lnTo>
                    <a:lnTo>
                      <a:pt x="282" y="150"/>
                    </a:lnTo>
                    <a:lnTo>
                      <a:pt x="282" y="150"/>
                    </a:lnTo>
                    <a:lnTo>
                      <a:pt x="284" y="148"/>
                    </a:lnTo>
                    <a:lnTo>
                      <a:pt x="284" y="148"/>
                    </a:lnTo>
                    <a:lnTo>
                      <a:pt x="282" y="144"/>
                    </a:lnTo>
                    <a:lnTo>
                      <a:pt x="274" y="136"/>
                    </a:lnTo>
                    <a:lnTo>
                      <a:pt x="316" y="82"/>
                    </a:lnTo>
                    <a:lnTo>
                      <a:pt x="316" y="82"/>
                    </a:lnTo>
                    <a:lnTo>
                      <a:pt x="316" y="76"/>
                    </a:lnTo>
                    <a:lnTo>
                      <a:pt x="316" y="76"/>
                    </a:lnTo>
                    <a:lnTo>
                      <a:pt x="316" y="76"/>
                    </a:lnTo>
                    <a:lnTo>
                      <a:pt x="316" y="76"/>
                    </a:lnTo>
                    <a:lnTo>
                      <a:pt x="316" y="70"/>
                    </a:lnTo>
                    <a:lnTo>
                      <a:pt x="320" y="64"/>
                    </a:lnTo>
                    <a:lnTo>
                      <a:pt x="320" y="64"/>
                    </a:lnTo>
                    <a:lnTo>
                      <a:pt x="342" y="36"/>
                    </a:lnTo>
                    <a:lnTo>
                      <a:pt x="342" y="36"/>
                    </a:lnTo>
                    <a:lnTo>
                      <a:pt x="348" y="38"/>
                    </a:lnTo>
                    <a:lnTo>
                      <a:pt x="352" y="38"/>
                    </a:lnTo>
                    <a:lnTo>
                      <a:pt x="352" y="38"/>
                    </a:lnTo>
                    <a:lnTo>
                      <a:pt x="352" y="34"/>
                    </a:lnTo>
                    <a:lnTo>
                      <a:pt x="348" y="28"/>
                    </a:lnTo>
                    <a:lnTo>
                      <a:pt x="332" y="14"/>
                    </a:lnTo>
                    <a:lnTo>
                      <a:pt x="332" y="14"/>
                    </a:lnTo>
                    <a:close/>
                  </a:path>
                </a:pathLst>
              </a:custGeom>
              <a:solidFill>
                <a:srgbClr val="E8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2055162" y="5326783"/>
                <a:ext cx="174625" cy="215900"/>
              </a:xfrm>
              <a:custGeom>
                <a:avLst/>
                <a:gdLst>
                  <a:gd name="T0" fmla="*/ 0 w 110"/>
                  <a:gd name="T1" fmla="*/ 132 h 136"/>
                  <a:gd name="T2" fmla="*/ 0 w 110"/>
                  <a:gd name="T3" fmla="*/ 136 h 136"/>
                  <a:gd name="T4" fmla="*/ 110 w 110"/>
                  <a:gd name="T5" fmla="*/ 2 h 136"/>
                  <a:gd name="T6" fmla="*/ 108 w 110"/>
                  <a:gd name="T7" fmla="*/ 0 h 136"/>
                  <a:gd name="T8" fmla="*/ 0 w 110"/>
                  <a:gd name="T9" fmla="*/ 132 h 136"/>
                </a:gdLst>
                <a:ahLst/>
                <a:cxnLst>
                  <a:cxn ang="0">
                    <a:pos x="T0" y="T1"/>
                  </a:cxn>
                  <a:cxn ang="0">
                    <a:pos x="T2" y="T3"/>
                  </a:cxn>
                  <a:cxn ang="0">
                    <a:pos x="T4" y="T5"/>
                  </a:cxn>
                  <a:cxn ang="0">
                    <a:pos x="T6" y="T7"/>
                  </a:cxn>
                  <a:cxn ang="0">
                    <a:pos x="T8" y="T9"/>
                  </a:cxn>
                </a:cxnLst>
                <a:rect l="0" t="0" r="r" b="b"/>
                <a:pathLst>
                  <a:path w="110" h="136">
                    <a:moveTo>
                      <a:pt x="0" y="132"/>
                    </a:moveTo>
                    <a:lnTo>
                      <a:pt x="0" y="136"/>
                    </a:lnTo>
                    <a:lnTo>
                      <a:pt x="110" y="2"/>
                    </a:lnTo>
                    <a:lnTo>
                      <a:pt x="108" y="0"/>
                    </a:lnTo>
                    <a:lnTo>
                      <a:pt x="0" y="132"/>
                    </a:lnTo>
                    <a:close/>
                  </a:path>
                </a:pathLst>
              </a:custGeom>
              <a:solidFill>
                <a:srgbClr val="E8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7" name="TextBox 56"/>
            <p:cNvSpPr txBox="1"/>
            <p:nvPr/>
          </p:nvSpPr>
          <p:spPr>
            <a:xfrm>
              <a:off x="2113431" y="5765194"/>
              <a:ext cx="733622" cy="400110"/>
            </a:xfrm>
            <a:prstGeom prst="rect">
              <a:avLst/>
            </a:prstGeom>
            <a:noFill/>
          </p:spPr>
          <p:txBody>
            <a:bodyPr wrap="square" rtlCol="0">
              <a:spAutoFit/>
            </a:bodyPr>
            <a:lstStyle/>
            <a:p>
              <a:pPr algn="ctr"/>
              <a:r>
                <a:rPr lang="en-US" altLang="zh-CN" sz="2000" dirty="0">
                  <a:solidFill>
                    <a:schemeClr val="bg1"/>
                  </a:solidFill>
                </a:rPr>
                <a:t>40%</a:t>
              </a:r>
              <a:endParaRPr lang="zh-CN" altLang="en-US" sz="2000" dirty="0">
                <a:solidFill>
                  <a:schemeClr val="bg1"/>
                </a:solidFill>
              </a:endParaRPr>
            </a:p>
          </p:txBody>
        </p:sp>
      </p:grpSp>
      <p:grpSp>
        <p:nvGrpSpPr>
          <p:cNvPr id="64" name="组合 63"/>
          <p:cNvGrpSpPr/>
          <p:nvPr/>
        </p:nvGrpSpPr>
        <p:grpSpPr>
          <a:xfrm>
            <a:off x="4980448" y="2802659"/>
            <a:ext cx="1069975" cy="3540125"/>
            <a:chOff x="3570287" y="2802658"/>
            <a:chExt cx="1069975" cy="3540125"/>
          </a:xfrm>
        </p:grpSpPr>
        <p:sp>
          <p:nvSpPr>
            <p:cNvPr id="14" name="Freeform 13"/>
            <p:cNvSpPr>
              <a:spLocks/>
            </p:cNvSpPr>
            <p:nvPr/>
          </p:nvSpPr>
          <p:spPr bwMode="auto">
            <a:xfrm>
              <a:off x="3706812" y="5618883"/>
              <a:ext cx="796925" cy="723900"/>
            </a:xfrm>
            <a:custGeom>
              <a:avLst/>
              <a:gdLst>
                <a:gd name="T0" fmla="*/ 502 w 502"/>
                <a:gd name="T1" fmla="*/ 260 h 456"/>
                <a:gd name="T2" fmla="*/ 502 w 502"/>
                <a:gd name="T3" fmla="*/ 260 h 456"/>
                <a:gd name="T4" fmla="*/ 502 w 502"/>
                <a:gd name="T5" fmla="*/ 300 h 456"/>
                <a:gd name="T6" fmla="*/ 500 w 502"/>
                <a:gd name="T7" fmla="*/ 338 h 456"/>
                <a:gd name="T8" fmla="*/ 496 w 502"/>
                <a:gd name="T9" fmla="*/ 370 h 456"/>
                <a:gd name="T10" fmla="*/ 492 w 502"/>
                <a:gd name="T11" fmla="*/ 386 h 456"/>
                <a:gd name="T12" fmla="*/ 488 w 502"/>
                <a:gd name="T13" fmla="*/ 400 h 456"/>
                <a:gd name="T14" fmla="*/ 482 w 502"/>
                <a:gd name="T15" fmla="*/ 412 h 456"/>
                <a:gd name="T16" fmla="*/ 474 w 502"/>
                <a:gd name="T17" fmla="*/ 422 h 456"/>
                <a:gd name="T18" fmla="*/ 466 w 502"/>
                <a:gd name="T19" fmla="*/ 432 h 456"/>
                <a:gd name="T20" fmla="*/ 456 w 502"/>
                <a:gd name="T21" fmla="*/ 440 h 456"/>
                <a:gd name="T22" fmla="*/ 442 w 502"/>
                <a:gd name="T23" fmla="*/ 448 h 456"/>
                <a:gd name="T24" fmla="*/ 428 w 502"/>
                <a:gd name="T25" fmla="*/ 452 h 456"/>
                <a:gd name="T26" fmla="*/ 412 w 502"/>
                <a:gd name="T27" fmla="*/ 454 h 456"/>
                <a:gd name="T28" fmla="*/ 392 w 502"/>
                <a:gd name="T29" fmla="*/ 456 h 456"/>
                <a:gd name="T30" fmla="*/ 0 w 502"/>
                <a:gd name="T31" fmla="*/ 456 h 456"/>
                <a:gd name="T32" fmla="*/ 0 w 502"/>
                <a:gd name="T33" fmla="*/ 170 h 456"/>
                <a:gd name="T34" fmla="*/ 0 w 502"/>
                <a:gd name="T35" fmla="*/ 170 h 456"/>
                <a:gd name="T36" fmla="*/ 2 w 502"/>
                <a:gd name="T37" fmla="*/ 156 h 456"/>
                <a:gd name="T38" fmla="*/ 4 w 502"/>
                <a:gd name="T39" fmla="*/ 132 h 456"/>
                <a:gd name="T40" fmla="*/ 10 w 502"/>
                <a:gd name="T41" fmla="*/ 104 h 456"/>
                <a:gd name="T42" fmla="*/ 14 w 502"/>
                <a:gd name="T43" fmla="*/ 90 h 456"/>
                <a:gd name="T44" fmla="*/ 20 w 502"/>
                <a:gd name="T45" fmla="*/ 76 h 456"/>
                <a:gd name="T46" fmla="*/ 28 w 502"/>
                <a:gd name="T47" fmla="*/ 60 h 456"/>
                <a:gd name="T48" fmla="*/ 38 w 502"/>
                <a:gd name="T49" fmla="*/ 46 h 456"/>
                <a:gd name="T50" fmla="*/ 52 w 502"/>
                <a:gd name="T51" fmla="*/ 34 h 456"/>
                <a:gd name="T52" fmla="*/ 66 w 502"/>
                <a:gd name="T53" fmla="*/ 22 h 456"/>
                <a:gd name="T54" fmla="*/ 84 w 502"/>
                <a:gd name="T55" fmla="*/ 12 h 456"/>
                <a:gd name="T56" fmla="*/ 104 w 502"/>
                <a:gd name="T57" fmla="*/ 6 h 456"/>
                <a:gd name="T58" fmla="*/ 128 w 502"/>
                <a:gd name="T59" fmla="*/ 0 h 456"/>
                <a:gd name="T60" fmla="*/ 156 w 502"/>
                <a:gd name="T61" fmla="*/ 0 h 456"/>
                <a:gd name="T62" fmla="*/ 502 w 502"/>
                <a:gd name="T63" fmla="*/ 0 h 456"/>
                <a:gd name="T64" fmla="*/ 502 w 502"/>
                <a:gd name="T65" fmla="*/ 26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2" h="456">
                  <a:moveTo>
                    <a:pt x="502" y="260"/>
                  </a:moveTo>
                  <a:lnTo>
                    <a:pt x="502" y="260"/>
                  </a:lnTo>
                  <a:lnTo>
                    <a:pt x="502" y="300"/>
                  </a:lnTo>
                  <a:lnTo>
                    <a:pt x="500" y="338"/>
                  </a:lnTo>
                  <a:lnTo>
                    <a:pt x="496" y="370"/>
                  </a:lnTo>
                  <a:lnTo>
                    <a:pt x="492" y="386"/>
                  </a:lnTo>
                  <a:lnTo>
                    <a:pt x="488" y="400"/>
                  </a:lnTo>
                  <a:lnTo>
                    <a:pt x="482" y="412"/>
                  </a:lnTo>
                  <a:lnTo>
                    <a:pt x="474" y="422"/>
                  </a:lnTo>
                  <a:lnTo>
                    <a:pt x="466" y="432"/>
                  </a:lnTo>
                  <a:lnTo>
                    <a:pt x="456" y="440"/>
                  </a:lnTo>
                  <a:lnTo>
                    <a:pt x="442" y="448"/>
                  </a:lnTo>
                  <a:lnTo>
                    <a:pt x="428" y="452"/>
                  </a:lnTo>
                  <a:lnTo>
                    <a:pt x="412" y="454"/>
                  </a:lnTo>
                  <a:lnTo>
                    <a:pt x="392" y="456"/>
                  </a:lnTo>
                  <a:lnTo>
                    <a:pt x="0" y="456"/>
                  </a:lnTo>
                  <a:lnTo>
                    <a:pt x="0" y="170"/>
                  </a:lnTo>
                  <a:lnTo>
                    <a:pt x="0" y="170"/>
                  </a:lnTo>
                  <a:lnTo>
                    <a:pt x="2" y="156"/>
                  </a:lnTo>
                  <a:lnTo>
                    <a:pt x="4" y="132"/>
                  </a:lnTo>
                  <a:lnTo>
                    <a:pt x="10" y="104"/>
                  </a:lnTo>
                  <a:lnTo>
                    <a:pt x="14" y="90"/>
                  </a:lnTo>
                  <a:lnTo>
                    <a:pt x="20" y="76"/>
                  </a:lnTo>
                  <a:lnTo>
                    <a:pt x="28" y="60"/>
                  </a:lnTo>
                  <a:lnTo>
                    <a:pt x="38" y="46"/>
                  </a:lnTo>
                  <a:lnTo>
                    <a:pt x="52" y="34"/>
                  </a:lnTo>
                  <a:lnTo>
                    <a:pt x="66" y="22"/>
                  </a:lnTo>
                  <a:lnTo>
                    <a:pt x="84" y="12"/>
                  </a:lnTo>
                  <a:lnTo>
                    <a:pt x="104" y="6"/>
                  </a:lnTo>
                  <a:lnTo>
                    <a:pt x="128" y="0"/>
                  </a:lnTo>
                  <a:lnTo>
                    <a:pt x="156" y="0"/>
                  </a:lnTo>
                  <a:lnTo>
                    <a:pt x="502" y="0"/>
                  </a:lnTo>
                  <a:lnTo>
                    <a:pt x="502" y="260"/>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Rectangle 19"/>
            <p:cNvSpPr>
              <a:spLocks noChangeArrowheads="1"/>
            </p:cNvSpPr>
            <p:nvPr/>
          </p:nvSpPr>
          <p:spPr bwMode="auto">
            <a:xfrm>
              <a:off x="3678237" y="2802658"/>
              <a:ext cx="854075" cy="1587500"/>
            </a:xfrm>
            <a:prstGeom prst="rect">
              <a:avLst/>
            </a:prstGeom>
            <a:solidFill>
              <a:srgbClr val="8FC3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3570287" y="4625108"/>
              <a:ext cx="1069975" cy="809625"/>
            </a:xfrm>
            <a:custGeom>
              <a:avLst/>
              <a:gdLst>
                <a:gd name="T0" fmla="*/ 598 w 674"/>
                <a:gd name="T1" fmla="*/ 140 h 510"/>
                <a:gd name="T2" fmla="*/ 552 w 674"/>
                <a:gd name="T3" fmla="*/ 156 h 510"/>
                <a:gd name="T4" fmla="*/ 508 w 674"/>
                <a:gd name="T5" fmla="*/ 226 h 510"/>
                <a:gd name="T6" fmla="*/ 468 w 674"/>
                <a:gd name="T7" fmla="*/ 154 h 510"/>
                <a:gd name="T8" fmla="*/ 498 w 674"/>
                <a:gd name="T9" fmla="*/ 110 h 510"/>
                <a:gd name="T10" fmla="*/ 476 w 674"/>
                <a:gd name="T11" fmla="*/ 72 h 510"/>
                <a:gd name="T12" fmla="*/ 440 w 674"/>
                <a:gd name="T13" fmla="*/ 64 h 510"/>
                <a:gd name="T14" fmla="*/ 404 w 674"/>
                <a:gd name="T15" fmla="*/ 92 h 510"/>
                <a:gd name="T16" fmla="*/ 404 w 674"/>
                <a:gd name="T17" fmla="*/ 128 h 510"/>
                <a:gd name="T18" fmla="*/ 438 w 674"/>
                <a:gd name="T19" fmla="*/ 156 h 510"/>
                <a:gd name="T20" fmla="*/ 488 w 674"/>
                <a:gd name="T21" fmla="*/ 230 h 510"/>
                <a:gd name="T22" fmla="*/ 484 w 674"/>
                <a:gd name="T23" fmla="*/ 342 h 510"/>
                <a:gd name="T24" fmla="*/ 452 w 674"/>
                <a:gd name="T25" fmla="*/ 436 h 510"/>
                <a:gd name="T26" fmla="*/ 400 w 674"/>
                <a:gd name="T27" fmla="*/ 484 h 510"/>
                <a:gd name="T28" fmla="*/ 334 w 674"/>
                <a:gd name="T29" fmla="*/ 492 h 510"/>
                <a:gd name="T30" fmla="*/ 276 w 674"/>
                <a:gd name="T31" fmla="*/ 462 h 510"/>
                <a:gd name="T32" fmla="*/ 244 w 674"/>
                <a:gd name="T33" fmla="*/ 390 h 510"/>
                <a:gd name="T34" fmla="*/ 274 w 674"/>
                <a:gd name="T35" fmla="*/ 354 h 510"/>
                <a:gd name="T36" fmla="*/ 296 w 674"/>
                <a:gd name="T37" fmla="*/ 282 h 510"/>
                <a:gd name="T38" fmla="*/ 284 w 674"/>
                <a:gd name="T39" fmla="*/ 62 h 510"/>
                <a:gd name="T40" fmla="*/ 262 w 674"/>
                <a:gd name="T41" fmla="*/ 12 h 510"/>
                <a:gd name="T42" fmla="*/ 210 w 674"/>
                <a:gd name="T43" fmla="*/ 0 h 510"/>
                <a:gd name="T44" fmla="*/ 172 w 674"/>
                <a:gd name="T45" fmla="*/ 10 h 510"/>
                <a:gd name="T46" fmla="*/ 184 w 674"/>
                <a:gd name="T47" fmla="*/ 22 h 510"/>
                <a:gd name="T48" fmla="*/ 222 w 674"/>
                <a:gd name="T49" fmla="*/ 12 h 510"/>
                <a:gd name="T50" fmla="*/ 264 w 674"/>
                <a:gd name="T51" fmla="*/ 34 h 510"/>
                <a:gd name="T52" fmla="*/ 276 w 674"/>
                <a:gd name="T53" fmla="*/ 254 h 510"/>
                <a:gd name="T54" fmla="*/ 274 w 674"/>
                <a:gd name="T55" fmla="*/ 286 h 510"/>
                <a:gd name="T56" fmla="*/ 252 w 674"/>
                <a:gd name="T57" fmla="*/ 342 h 510"/>
                <a:gd name="T58" fmla="*/ 210 w 674"/>
                <a:gd name="T59" fmla="*/ 364 h 510"/>
                <a:gd name="T60" fmla="*/ 162 w 674"/>
                <a:gd name="T61" fmla="*/ 348 h 510"/>
                <a:gd name="T62" fmla="*/ 118 w 674"/>
                <a:gd name="T63" fmla="*/ 296 h 510"/>
                <a:gd name="T64" fmla="*/ 16 w 674"/>
                <a:gd name="T65" fmla="*/ 112 h 510"/>
                <a:gd name="T66" fmla="*/ 28 w 674"/>
                <a:gd name="T67" fmla="*/ 70 h 510"/>
                <a:gd name="T68" fmla="*/ 74 w 674"/>
                <a:gd name="T69" fmla="*/ 52 h 510"/>
                <a:gd name="T70" fmla="*/ 80 w 674"/>
                <a:gd name="T71" fmla="*/ 36 h 510"/>
                <a:gd name="T72" fmla="*/ 42 w 674"/>
                <a:gd name="T73" fmla="*/ 46 h 510"/>
                <a:gd name="T74" fmla="*/ 4 w 674"/>
                <a:gd name="T75" fmla="*/ 82 h 510"/>
                <a:gd name="T76" fmla="*/ 10 w 674"/>
                <a:gd name="T77" fmla="*/ 136 h 510"/>
                <a:gd name="T78" fmla="*/ 118 w 674"/>
                <a:gd name="T79" fmla="*/ 334 h 510"/>
                <a:gd name="T80" fmla="*/ 164 w 674"/>
                <a:gd name="T81" fmla="*/ 376 h 510"/>
                <a:gd name="T82" fmla="*/ 226 w 674"/>
                <a:gd name="T83" fmla="*/ 384 h 510"/>
                <a:gd name="T84" fmla="*/ 250 w 674"/>
                <a:gd name="T85" fmla="*/ 460 h 510"/>
                <a:gd name="T86" fmla="*/ 298 w 674"/>
                <a:gd name="T87" fmla="*/ 502 h 510"/>
                <a:gd name="T88" fmla="*/ 370 w 674"/>
                <a:gd name="T89" fmla="*/ 508 h 510"/>
                <a:gd name="T90" fmla="*/ 450 w 674"/>
                <a:gd name="T91" fmla="*/ 470 h 510"/>
                <a:gd name="T92" fmla="*/ 496 w 674"/>
                <a:gd name="T93" fmla="*/ 368 h 510"/>
                <a:gd name="T94" fmla="*/ 516 w 674"/>
                <a:gd name="T95" fmla="*/ 256 h 510"/>
                <a:gd name="T96" fmla="*/ 608 w 674"/>
                <a:gd name="T97" fmla="*/ 268 h 510"/>
                <a:gd name="T98" fmla="*/ 668 w 674"/>
                <a:gd name="T99" fmla="*/ 212 h 510"/>
                <a:gd name="T100" fmla="*/ 652 w 674"/>
                <a:gd name="T101" fmla="*/ 152 h 510"/>
                <a:gd name="T102" fmla="*/ 618 w 674"/>
                <a:gd name="T103" fmla="*/ 246 h 510"/>
                <a:gd name="T104" fmla="*/ 550 w 674"/>
                <a:gd name="T105" fmla="*/ 252 h 510"/>
                <a:gd name="T106" fmla="*/ 536 w 674"/>
                <a:gd name="T107" fmla="*/ 198 h 510"/>
                <a:gd name="T108" fmla="*/ 588 w 674"/>
                <a:gd name="T109" fmla="*/ 156 h 510"/>
                <a:gd name="T110" fmla="*/ 644 w 674"/>
                <a:gd name="T111" fmla="*/ 166 h 510"/>
                <a:gd name="T112" fmla="*/ 644 w 674"/>
                <a:gd name="T113" fmla="*/ 21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4" h="510">
                  <a:moveTo>
                    <a:pt x="636" y="144"/>
                  </a:moveTo>
                  <a:lnTo>
                    <a:pt x="636" y="144"/>
                  </a:lnTo>
                  <a:lnTo>
                    <a:pt x="622" y="142"/>
                  </a:lnTo>
                  <a:lnTo>
                    <a:pt x="610" y="140"/>
                  </a:lnTo>
                  <a:lnTo>
                    <a:pt x="598" y="140"/>
                  </a:lnTo>
                  <a:lnTo>
                    <a:pt x="588" y="140"/>
                  </a:lnTo>
                  <a:lnTo>
                    <a:pt x="578" y="142"/>
                  </a:lnTo>
                  <a:lnTo>
                    <a:pt x="568" y="146"/>
                  </a:lnTo>
                  <a:lnTo>
                    <a:pt x="560" y="152"/>
                  </a:lnTo>
                  <a:lnTo>
                    <a:pt x="552" y="156"/>
                  </a:lnTo>
                  <a:lnTo>
                    <a:pt x="538" y="170"/>
                  </a:lnTo>
                  <a:lnTo>
                    <a:pt x="526" y="188"/>
                  </a:lnTo>
                  <a:lnTo>
                    <a:pt x="516" y="206"/>
                  </a:lnTo>
                  <a:lnTo>
                    <a:pt x="508" y="226"/>
                  </a:lnTo>
                  <a:lnTo>
                    <a:pt x="508" y="226"/>
                  </a:lnTo>
                  <a:lnTo>
                    <a:pt x="496" y="210"/>
                  </a:lnTo>
                  <a:lnTo>
                    <a:pt x="486" y="192"/>
                  </a:lnTo>
                  <a:lnTo>
                    <a:pt x="476" y="172"/>
                  </a:lnTo>
                  <a:lnTo>
                    <a:pt x="468" y="154"/>
                  </a:lnTo>
                  <a:lnTo>
                    <a:pt x="468" y="154"/>
                  </a:lnTo>
                  <a:lnTo>
                    <a:pt x="480" y="148"/>
                  </a:lnTo>
                  <a:lnTo>
                    <a:pt x="490" y="138"/>
                  </a:lnTo>
                  <a:lnTo>
                    <a:pt x="496" y="124"/>
                  </a:lnTo>
                  <a:lnTo>
                    <a:pt x="498" y="110"/>
                  </a:lnTo>
                  <a:lnTo>
                    <a:pt x="498" y="110"/>
                  </a:lnTo>
                  <a:lnTo>
                    <a:pt x="496" y="102"/>
                  </a:lnTo>
                  <a:lnTo>
                    <a:pt x="494" y="92"/>
                  </a:lnTo>
                  <a:lnTo>
                    <a:pt x="490" y="84"/>
                  </a:lnTo>
                  <a:lnTo>
                    <a:pt x="484" y="78"/>
                  </a:lnTo>
                  <a:lnTo>
                    <a:pt x="476" y="72"/>
                  </a:lnTo>
                  <a:lnTo>
                    <a:pt x="468" y="68"/>
                  </a:lnTo>
                  <a:lnTo>
                    <a:pt x="458" y="64"/>
                  </a:lnTo>
                  <a:lnTo>
                    <a:pt x="450" y="64"/>
                  </a:lnTo>
                  <a:lnTo>
                    <a:pt x="450" y="64"/>
                  </a:lnTo>
                  <a:lnTo>
                    <a:pt x="440" y="64"/>
                  </a:lnTo>
                  <a:lnTo>
                    <a:pt x="430" y="68"/>
                  </a:lnTo>
                  <a:lnTo>
                    <a:pt x="422" y="72"/>
                  </a:lnTo>
                  <a:lnTo>
                    <a:pt x="416" y="78"/>
                  </a:lnTo>
                  <a:lnTo>
                    <a:pt x="410" y="84"/>
                  </a:lnTo>
                  <a:lnTo>
                    <a:pt x="404" y="92"/>
                  </a:lnTo>
                  <a:lnTo>
                    <a:pt x="402" y="102"/>
                  </a:lnTo>
                  <a:lnTo>
                    <a:pt x="402" y="110"/>
                  </a:lnTo>
                  <a:lnTo>
                    <a:pt x="402" y="110"/>
                  </a:lnTo>
                  <a:lnTo>
                    <a:pt x="402" y="120"/>
                  </a:lnTo>
                  <a:lnTo>
                    <a:pt x="404" y="128"/>
                  </a:lnTo>
                  <a:lnTo>
                    <a:pt x="410" y="136"/>
                  </a:lnTo>
                  <a:lnTo>
                    <a:pt x="414" y="144"/>
                  </a:lnTo>
                  <a:lnTo>
                    <a:pt x="422" y="150"/>
                  </a:lnTo>
                  <a:lnTo>
                    <a:pt x="430" y="154"/>
                  </a:lnTo>
                  <a:lnTo>
                    <a:pt x="438" y="156"/>
                  </a:lnTo>
                  <a:lnTo>
                    <a:pt x="448" y="158"/>
                  </a:lnTo>
                  <a:lnTo>
                    <a:pt x="448" y="158"/>
                  </a:lnTo>
                  <a:lnTo>
                    <a:pt x="460" y="186"/>
                  </a:lnTo>
                  <a:lnTo>
                    <a:pt x="474" y="210"/>
                  </a:lnTo>
                  <a:lnTo>
                    <a:pt x="488" y="230"/>
                  </a:lnTo>
                  <a:lnTo>
                    <a:pt x="502" y="246"/>
                  </a:lnTo>
                  <a:lnTo>
                    <a:pt x="502" y="246"/>
                  </a:lnTo>
                  <a:lnTo>
                    <a:pt x="496" y="274"/>
                  </a:lnTo>
                  <a:lnTo>
                    <a:pt x="490" y="302"/>
                  </a:lnTo>
                  <a:lnTo>
                    <a:pt x="484" y="342"/>
                  </a:lnTo>
                  <a:lnTo>
                    <a:pt x="484" y="342"/>
                  </a:lnTo>
                  <a:lnTo>
                    <a:pt x="478" y="364"/>
                  </a:lnTo>
                  <a:lnTo>
                    <a:pt x="472" y="388"/>
                  </a:lnTo>
                  <a:lnTo>
                    <a:pt x="464" y="412"/>
                  </a:lnTo>
                  <a:lnTo>
                    <a:pt x="452" y="436"/>
                  </a:lnTo>
                  <a:lnTo>
                    <a:pt x="444" y="448"/>
                  </a:lnTo>
                  <a:lnTo>
                    <a:pt x="434" y="458"/>
                  </a:lnTo>
                  <a:lnTo>
                    <a:pt x="424" y="468"/>
                  </a:lnTo>
                  <a:lnTo>
                    <a:pt x="412" y="476"/>
                  </a:lnTo>
                  <a:lnTo>
                    <a:pt x="400" y="484"/>
                  </a:lnTo>
                  <a:lnTo>
                    <a:pt x="384" y="488"/>
                  </a:lnTo>
                  <a:lnTo>
                    <a:pt x="368" y="492"/>
                  </a:lnTo>
                  <a:lnTo>
                    <a:pt x="350" y="492"/>
                  </a:lnTo>
                  <a:lnTo>
                    <a:pt x="350" y="492"/>
                  </a:lnTo>
                  <a:lnTo>
                    <a:pt x="334" y="492"/>
                  </a:lnTo>
                  <a:lnTo>
                    <a:pt x="318" y="488"/>
                  </a:lnTo>
                  <a:lnTo>
                    <a:pt x="306" y="484"/>
                  </a:lnTo>
                  <a:lnTo>
                    <a:pt x="294" y="478"/>
                  </a:lnTo>
                  <a:lnTo>
                    <a:pt x="284" y="470"/>
                  </a:lnTo>
                  <a:lnTo>
                    <a:pt x="276" y="462"/>
                  </a:lnTo>
                  <a:lnTo>
                    <a:pt x="268" y="452"/>
                  </a:lnTo>
                  <a:lnTo>
                    <a:pt x="262" y="444"/>
                  </a:lnTo>
                  <a:lnTo>
                    <a:pt x="252" y="424"/>
                  </a:lnTo>
                  <a:lnTo>
                    <a:pt x="246" y="404"/>
                  </a:lnTo>
                  <a:lnTo>
                    <a:pt x="244" y="390"/>
                  </a:lnTo>
                  <a:lnTo>
                    <a:pt x="242" y="378"/>
                  </a:lnTo>
                  <a:lnTo>
                    <a:pt x="242" y="378"/>
                  </a:lnTo>
                  <a:lnTo>
                    <a:pt x="254" y="372"/>
                  </a:lnTo>
                  <a:lnTo>
                    <a:pt x="266" y="364"/>
                  </a:lnTo>
                  <a:lnTo>
                    <a:pt x="274" y="354"/>
                  </a:lnTo>
                  <a:lnTo>
                    <a:pt x="282" y="344"/>
                  </a:lnTo>
                  <a:lnTo>
                    <a:pt x="288" y="334"/>
                  </a:lnTo>
                  <a:lnTo>
                    <a:pt x="292" y="324"/>
                  </a:lnTo>
                  <a:lnTo>
                    <a:pt x="296" y="302"/>
                  </a:lnTo>
                  <a:lnTo>
                    <a:pt x="296" y="282"/>
                  </a:lnTo>
                  <a:lnTo>
                    <a:pt x="296" y="266"/>
                  </a:lnTo>
                  <a:lnTo>
                    <a:pt x="294" y="250"/>
                  </a:lnTo>
                  <a:lnTo>
                    <a:pt x="290" y="250"/>
                  </a:lnTo>
                  <a:lnTo>
                    <a:pt x="284" y="62"/>
                  </a:lnTo>
                  <a:lnTo>
                    <a:pt x="284" y="62"/>
                  </a:lnTo>
                  <a:lnTo>
                    <a:pt x="284" y="50"/>
                  </a:lnTo>
                  <a:lnTo>
                    <a:pt x="280" y="36"/>
                  </a:lnTo>
                  <a:lnTo>
                    <a:pt x="272" y="24"/>
                  </a:lnTo>
                  <a:lnTo>
                    <a:pt x="268" y="18"/>
                  </a:lnTo>
                  <a:lnTo>
                    <a:pt x="262" y="12"/>
                  </a:lnTo>
                  <a:lnTo>
                    <a:pt x="254" y="6"/>
                  </a:lnTo>
                  <a:lnTo>
                    <a:pt x="246" y="4"/>
                  </a:lnTo>
                  <a:lnTo>
                    <a:pt x="236" y="0"/>
                  </a:lnTo>
                  <a:lnTo>
                    <a:pt x="224" y="0"/>
                  </a:lnTo>
                  <a:lnTo>
                    <a:pt x="210" y="0"/>
                  </a:lnTo>
                  <a:lnTo>
                    <a:pt x="194" y="4"/>
                  </a:lnTo>
                  <a:lnTo>
                    <a:pt x="178" y="4"/>
                  </a:lnTo>
                  <a:lnTo>
                    <a:pt x="178" y="4"/>
                  </a:lnTo>
                  <a:lnTo>
                    <a:pt x="174" y="6"/>
                  </a:lnTo>
                  <a:lnTo>
                    <a:pt x="172" y="10"/>
                  </a:lnTo>
                  <a:lnTo>
                    <a:pt x="172" y="16"/>
                  </a:lnTo>
                  <a:lnTo>
                    <a:pt x="172" y="16"/>
                  </a:lnTo>
                  <a:lnTo>
                    <a:pt x="174" y="20"/>
                  </a:lnTo>
                  <a:lnTo>
                    <a:pt x="178" y="22"/>
                  </a:lnTo>
                  <a:lnTo>
                    <a:pt x="184" y="22"/>
                  </a:lnTo>
                  <a:lnTo>
                    <a:pt x="196" y="14"/>
                  </a:lnTo>
                  <a:lnTo>
                    <a:pt x="196" y="14"/>
                  </a:lnTo>
                  <a:lnTo>
                    <a:pt x="196" y="14"/>
                  </a:lnTo>
                  <a:lnTo>
                    <a:pt x="210" y="12"/>
                  </a:lnTo>
                  <a:lnTo>
                    <a:pt x="222" y="12"/>
                  </a:lnTo>
                  <a:lnTo>
                    <a:pt x="234" y="14"/>
                  </a:lnTo>
                  <a:lnTo>
                    <a:pt x="248" y="18"/>
                  </a:lnTo>
                  <a:lnTo>
                    <a:pt x="254" y="22"/>
                  </a:lnTo>
                  <a:lnTo>
                    <a:pt x="258" y="28"/>
                  </a:lnTo>
                  <a:lnTo>
                    <a:pt x="264" y="34"/>
                  </a:lnTo>
                  <a:lnTo>
                    <a:pt x="266" y="44"/>
                  </a:lnTo>
                  <a:lnTo>
                    <a:pt x="270" y="54"/>
                  </a:lnTo>
                  <a:lnTo>
                    <a:pt x="270" y="64"/>
                  </a:lnTo>
                  <a:lnTo>
                    <a:pt x="270" y="64"/>
                  </a:lnTo>
                  <a:lnTo>
                    <a:pt x="276" y="254"/>
                  </a:lnTo>
                  <a:lnTo>
                    <a:pt x="282" y="252"/>
                  </a:lnTo>
                  <a:lnTo>
                    <a:pt x="272" y="256"/>
                  </a:lnTo>
                  <a:lnTo>
                    <a:pt x="272" y="256"/>
                  </a:lnTo>
                  <a:lnTo>
                    <a:pt x="274" y="272"/>
                  </a:lnTo>
                  <a:lnTo>
                    <a:pt x="274" y="286"/>
                  </a:lnTo>
                  <a:lnTo>
                    <a:pt x="272" y="298"/>
                  </a:lnTo>
                  <a:lnTo>
                    <a:pt x="270" y="310"/>
                  </a:lnTo>
                  <a:lnTo>
                    <a:pt x="266" y="320"/>
                  </a:lnTo>
                  <a:lnTo>
                    <a:pt x="262" y="328"/>
                  </a:lnTo>
                  <a:lnTo>
                    <a:pt x="252" y="342"/>
                  </a:lnTo>
                  <a:lnTo>
                    <a:pt x="242" y="352"/>
                  </a:lnTo>
                  <a:lnTo>
                    <a:pt x="232" y="358"/>
                  </a:lnTo>
                  <a:lnTo>
                    <a:pt x="222" y="362"/>
                  </a:lnTo>
                  <a:lnTo>
                    <a:pt x="222" y="362"/>
                  </a:lnTo>
                  <a:lnTo>
                    <a:pt x="210" y="364"/>
                  </a:lnTo>
                  <a:lnTo>
                    <a:pt x="200" y="364"/>
                  </a:lnTo>
                  <a:lnTo>
                    <a:pt x="190" y="362"/>
                  </a:lnTo>
                  <a:lnTo>
                    <a:pt x="180" y="358"/>
                  </a:lnTo>
                  <a:lnTo>
                    <a:pt x="172" y="354"/>
                  </a:lnTo>
                  <a:lnTo>
                    <a:pt x="162" y="348"/>
                  </a:lnTo>
                  <a:lnTo>
                    <a:pt x="148" y="334"/>
                  </a:lnTo>
                  <a:lnTo>
                    <a:pt x="136" y="320"/>
                  </a:lnTo>
                  <a:lnTo>
                    <a:pt x="128" y="308"/>
                  </a:lnTo>
                  <a:lnTo>
                    <a:pt x="120" y="294"/>
                  </a:lnTo>
                  <a:lnTo>
                    <a:pt x="118" y="296"/>
                  </a:lnTo>
                  <a:lnTo>
                    <a:pt x="118" y="296"/>
                  </a:lnTo>
                  <a:lnTo>
                    <a:pt x="24" y="132"/>
                  </a:lnTo>
                  <a:lnTo>
                    <a:pt x="24" y="132"/>
                  </a:lnTo>
                  <a:lnTo>
                    <a:pt x="18" y="122"/>
                  </a:lnTo>
                  <a:lnTo>
                    <a:pt x="16" y="112"/>
                  </a:lnTo>
                  <a:lnTo>
                    <a:pt x="14" y="102"/>
                  </a:lnTo>
                  <a:lnTo>
                    <a:pt x="16" y="94"/>
                  </a:lnTo>
                  <a:lnTo>
                    <a:pt x="16" y="88"/>
                  </a:lnTo>
                  <a:lnTo>
                    <a:pt x="20" y="80"/>
                  </a:lnTo>
                  <a:lnTo>
                    <a:pt x="28" y="70"/>
                  </a:lnTo>
                  <a:lnTo>
                    <a:pt x="38" y="62"/>
                  </a:lnTo>
                  <a:lnTo>
                    <a:pt x="48" y="56"/>
                  </a:lnTo>
                  <a:lnTo>
                    <a:pt x="60" y="52"/>
                  </a:lnTo>
                  <a:lnTo>
                    <a:pt x="74" y="52"/>
                  </a:lnTo>
                  <a:lnTo>
                    <a:pt x="74" y="52"/>
                  </a:lnTo>
                  <a:lnTo>
                    <a:pt x="80" y="48"/>
                  </a:lnTo>
                  <a:lnTo>
                    <a:pt x="82" y="44"/>
                  </a:lnTo>
                  <a:lnTo>
                    <a:pt x="82" y="40"/>
                  </a:lnTo>
                  <a:lnTo>
                    <a:pt x="82" y="40"/>
                  </a:lnTo>
                  <a:lnTo>
                    <a:pt x="80" y="36"/>
                  </a:lnTo>
                  <a:lnTo>
                    <a:pt x="76" y="34"/>
                  </a:lnTo>
                  <a:lnTo>
                    <a:pt x="70" y="34"/>
                  </a:lnTo>
                  <a:lnTo>
                    <a:pt x="58" y="42"/>
                  </a:lnTo>
                  <a:lnTo>
                    <a:pt x="58" y="42"/>
                  </a:lnTo>
                  <a:lnTo>
                    <a:pt x="42" y="46"/>
                  </a:lnTo>
                  <a:lnTo>
                    <a:pt x="30" y="52"/>
                  </a:lnTo>
                  <a:lnTo>
                    <a:pt x="20" y="60"/>
                  </a:lnTo>
                  <a:lnTo>
                    <a:pt x="12" y="66"/>
                  </a:lnTo>
                  <a:lnTo>
                    <a:pt x="8" y="74"/>
                  </a:lnTo>
                  <a:lnTo>
                    <a:pt x="4" y="82"/>
                  </a:lnTo>
                  <a:lnTo>
                    <a:pt x="2" y="90"/>
                  </a:lnTo>
                  <a:lnTo>
                    <a:pt x="0" y="98"/>
                  </a:lnTo>
                  <a:lnTo>
                    <a:pt x="2" y="112"/>
                  </a:lnTo>
                  <a:lnTo>
                    <a:pt x="6" y="124"/>
                  </a:lnTo>
                  <a:lnTo>
                    <a:pt x="10" y="136"/>
                  </a:lnTo>
                  <a:lnTo>
                    <a:pt x="104" y="300"/>
                  </a:lnTo>
                  <a:lnTo>
                    <a:pt x="102" y="302"/>
                  </a:lnTo>
                  <a:lnTo>
                    <a:pt x="102" y="302"/>
                  </a:lnTo>
                  <a:lnTo>
                    <a:pt x="110" y="318"/>
                  </a:lnTo>
                  <a:lnTo>
                    <a:pt x="118" y="334"/>
                  </a:lnTo>
                  <a:lnTo>
                    <a:pt x="126" y="346"/>
                  </a:lnTo>
                  <a:lnTo>
                    <a:pt x="136" y="356"/>
                  </a:lnTo>
                  <a:lnTo>
                    <a:pt x="146" y="364"/>
                  </a:lnTo>
                  <a:lnTo>
                    <a:pt x="156" y="372"/>
                  </a:lnTo>
                  <a:lnTo>
                    <a:pt x="164" y="376"/>
                  </a:lnTo>
                  <a:lnTo>
                    <a:pt x="174" y="380"/>
                  </a:lnTo>
                  <a:lnTo>
                    <a:pt x="192" y="384"/>
                  </a:lnTo>
                  <a:lnTo>
                    <a:pt x="206" y="386"/>
                  </a:lnTo>
                  <a:lnTo>
                    <a:pt x="218" y="384"/>
                  </a:lnTo>
                  <a:lnTo>
                    <a:pt x="226" y="384"/>
                  </a:lnTo>
                  <a:lnTo>
                    <a:pt x="226" y="384"/>
                  </a:lnTo>
                  <a:lnTo>
                    <a:pt x="228" y="398"/>
                  </a:lnTo>
                  <a:lnTo>
                    <a:pt x="232" y="418"/>
                  </a:lnTo>
                  <a:lnTo>
                    <a:pt x="238" y="438"/>
                  </a:lnTo>
                  <a:lnTo>
                    <a:pt x="250" y="460"/>
                  </a:lnTo>
                  <a:lnTo>
                    <a:pt x="256" y="470"/>
                  </a:lnTo>
                  <a:lnTo>
                    <a:pt x="264" y="478"/>
                  </a:lnTo>
                  <a:lnTo>
                    <a:pt x="274" y="488"/>
                  </a:lnTo>
                  <a:lnTo>
                    <a:pt x="284" y="494"/>
                  </a:lnTo>
                  <a:lnTo>
                    <a:pt x="298" y="502"/>
                  </a:lnTo>
                  <a:lnTo>
                    <a:pt x="312" y="506"/>
                  </a:lnTo>
                  <a:lnTo>
                    <a:pt x="328" y="508"/>
                  </a:lnTo>
                  <a:lnTo>
                    <a:pt x="348" y="510"/>
                  </a:lnTo>
                  <a:lnTo>
                    <a:pt x="348" y="510"/>
                  </a:lnTo>
                  <a:lnTo>
                    <a:pt x="370" y="508"/>
                  </a:lnTo>
                  <a:lnTo>
                    <a:pt x="390" y="504"/>
                  </a:lnTo>
                  <a:lnTo>
                    <a:pt x="408" y="500"/>
                  </a:lnTo>
                  <a:lnTo>
                    <a:pt x="424" y="492"/>
                  </a:lnTo>
                  <a:lnTo>
                    <a:pt x="438" y="482"/>
                  </a:lnTo>
                  <a:lnTo>
                    <a:pt x="450" y="470"/>
                  </a:lnTo>
                  <a:lnTo>
                    <a:pt x="462" y="456"/>
                  </a:lnTo>
                  <a:lnTo>
                    <a:pt x="470" y="442"/>
                  </a:lnTo>
                  <a:lnTo>
                    <a:pt x="478" y="424"/>
                  </a:lnTo>
                  <a:lnTo>
                    <a:pt x="486" y="406"/>
                  </a:lnTo>
                  <a:lnTo>
                    <a:pt x="496" y="368"/>
                  </a:lnTo>
                  <a:lnTo>
                    <a:pt x="504" y="324"/>
                  </a:lnTo>
                  <a:lnTo>
                    <a:pt x="512" y="280"/>
                  </a:lnTo>
                  <a:lnTo>
                    <a:pt x="512" y="280"/>
                  </a:lnTo>
                  <a:lnTo>
                    <a:pt x="516" y="256"/>
                  </a:lnTo>
                  <a:lnTo>
                    <a:pt x="516" y="256"/>
                  </a:lnTo>
                  <a:lnTo>
                    <a:pt x="534" y="268"/>
                  </a:lnTo>
                  <a:lnTo>
                    <a:pt x="554" y="274"/>
                  </a:lnTo>
                  <a:lnTo>
                    <a:pt x="572" y="276"/>
                  </a:lnTo>
                  <a:lnTo>
                    <a:pt x="590" y="274"/>
                  </a:lnTo>
                  <a:lnTo>
                    <a:pt x="608" y="268"/>
                  </a:lnTo>
                  <a:lnTo>
                    <a:pt x="624" y="260"/>
                  </a:lnTo>
                  <a:lnTo>
                    <a:pt x="638" y="250"/>
                  </a:lnTo>
                  <a:lnTo>
                    <a:pt x="650" y="238"/>
                  </a:lnTo>
                  <a:lnTo>
                    <a:pt x="660" y="226"/>
                  </a:lnTo>
                  <a:lnTo>
                    <a:pt x="668" y="212"/>
                  </a:lnTo>
                  <a:lnTo>
                    <a:pt x="672" y="198"/>
                  </a:lnTo>
                  <a:lnTo>
                    <a:pt x="674" y="184"/>
                  </a:lnTo>
                  <a:lnTo>
                    <a:pt x="670" y="172"/>
                  </a:lnTo>
                  <a:lnTo>
                    <a:pt x="664" y="160"/>
                  </a:lnTo>
                  <a:lnTo>
                    <a:pt x="652" y="152"/>
                  </a:lnTo>
                  <a:lnTo>
                    <a:pt x="636" y="144"/>
                  </a:lnTo>
                  <a:lnTo>
                    <a:pt x="636" y="144"/>
                  </a:lnTo>
                  <a:close/>
                  <a:moveTo>
                    <a:pt x="628" y="238"/>
                  </a:moveTo>
                  <a:lnTo>
                    <a:pt x="628" y="238"/>
                  </a:lnTo>
                  <a:lnTo>
                    <a:pt x="618" y="246"/>
                  </a:lnTo>
                  <a:lnTo>
                    <a:pt x="608" y="252"/>
                  </a:lnTo>
                  <a:lnTo>
                    <a:pt x="594" y="256"/>
                  </a:lnTo>
                  <a:lnTo>
                    <a:pt x="580" y="258"/>
                  </a:lnTo>
                  <a:lnTo>
                    <a:pt x="566" y="256"/>
                  </a:lnTo>
                  <a:lnTo>
                    <a:pt x="550" y="252"/>
                  </a:lnTo>
                  <a:lnTo>
                    <a:pt x="536" y="246"/>
                  </a:lnTo>
                  <a:lnTo>
                    <a:pt x="520" y="238"/>
                  </a:lnTo>
                  <a:lnTo>
                    <a:pt x="520" y="238"/>
                  </a:lnTo>
                  <a:lnTo>
                    <a:pt x="530" y="210"/>
                  </a:lnTo>
                  <a:lnTo>
                    <a:pt x="536" y="198"/>
                  </a:lnTo>
                  <a:lnTo>
                    <a:pt x="542" y="188"/>
                  </a:lnTo>
                  <a:lnTo>
                    <a:pt x="550" y="180"/>
                  </a:lnTo>
                  <a:lnTo>
                    <a:pt x="556" y="172"/>
                  </a:lnTo>
                  <a:lnTo>
                    <a:pt x="572" y="162"/>
                  </a:lnTo>
                  <a:lnTo>
                    <a:pt x="588" y="156"/>
                  </a:lnTo>
                  <a:lnTo>
                    <a:pt x="604" y="154"/>
                  </a:lnTo>
                  <a:lnTo>
                    <a:pt x="618" y="156"/>
                  </a:lnTo>
                  <a:lnTo>
                    <a:pt x="632" y="160"/>
                  </a:lnTo>
                  <a:lnTo>
                    <a:pt x="632" y="160"/>
                  </a:lnTo>
                  <a:lnTo>
                    <a:pt x="644" y="166"/>
                  </a:lnTo>
                  <a:lnTo>
                    <a:pt x="652" y="174"/>
                  </a:lnTo>
                  <a:lnTo>
                    <a:pt x="656" y="184"/>
                  </a:lnTo>
                  <a:lnTo>
                    <a:pt x="654" y="194"/>
                  </a:lnTo>
                  <a:lnTo>
                    <a:pt x="650" y="206"/>
                  </a:lnTo>
                  <a:lnTo>
                    <a:pt x="644" y="216"/>
                  </a:lnTo>
                  <a:lnTo>
                    <a:pt x="636" y="228"/>
                  </a:lnTo>
                  <a:lnTo>
                    <a:pt x="628" y="238"/>
                  </a:lnTo>
                  <a:lnTo>
                    <a:pt x="628" y="238"/>
                  </a:lnTo>
                  <a:close/>
                </a:path>
              </a:pathLst>
            </a:custGeom>
            <a:solidFill>
              <a:srgbClr val="8FC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TextBox 57"/>
            <p:cNvSpPr txBox="1"/>
            <p:nvPr/>
          </p:nvSpPr>
          <p:spPr>
            <a:xfrm>
              <a:off x="3751681" y="5765194"/>
              <a:ext cx="733622" cy="400110"/>
            </a:xfrm>
            <a:prstGeom prst="rect">
              <a:avLst/>
            </a:prstGeom>
            <a:noFill/>
          </p:spPr>
          <p:txBody>
            <a:bodyPr wrap="square" rtlCol="0">
              <a:spAutoFit/>
            </a:bodyPr>
            <a:lstStyle/>
            <a:p>
              <a:pPr algn="ctr"/>
              <a:r>
                <a:rPr lang="en-US" altLang="zh-CN" sz="2000" dirty="0">
                  <a:solidFill>
                    <a:schemeClr val="bg1"/>
                  </a:solidFill>
                </a:rPr>
                <a:t>30%</a:t>
              </a:r>
              <a:endParaRPr lang="zh-CN" altLang="en-US" sz="2000" dirty="0">
                <a:solidFill>
                  <a:schemeClr val="bg1"/>
                </a:solidFill>
              </a:endParaRPr>
            </a:p>
          </p:txBody>
        </p:sp>
      </p:grpSp>
      <p:sp>
        <p:nvSpPr>
          <p:cNvPr id="59" name="Rectangle 17"/>
          <p:cNvSpPr>
            <a:spLocks noChangeArrowheads="1"/>
          </p:cNvSpPr>
          <p:nvPr/>
        </p:nvSpPr>
        <p:spPr bwMode="auto">
          <a:xfrm>
            <a:off x="6673422" y="3396344"/>
            <a:ext cx="854075" cy="2946440"/>
          </a:xfrm>
          <a:prstGeom prst="rect">
            <a:avLst/>
          </a:prstGeom>
          <a:solidFill>
            <a:srgbClr val="E616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Rectangle 18"/>
          <p:cNvSpPr>
            <a:spLocks noChangeArrowheads="1"/>
          </p:cNvSpPr>
          <p:nvPr/>
        </p:nvSpPr>
        <p:spPr bwMode="auto">
          <a:xfrm>
            <a:off x="8150495" y="2144020"/>
            <a:ext cx="850900" cy="4198764"/>
          </a:xfrm>
          <a:prstGeom prst="rect">
            <a:avLst/>
          </a:prstGeom>
          <a:solidFill>
            <a:srgbClr val="6019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19"/>
          <p:cNvSpPr>
            <a:spLocks noChangeArrowheads="1"/>
          </p:cNvSpPr>
          <p:nvPr/>
        </p:nvSpPr>
        <p:spPr bwMode="auto">
          <a:xfrm>
            <a:off x="9624393" y="2559707"/>
            <a:ext cx="854075" cy="3783077"/>
          </a:xfrm>
          <a:prstGeom prst="rect">
            <a:avLst/>
          </a:prstGeom>
          <a:solidFill>
            <a:srgbClr val="A73D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TextBox 64"/>
          <p:cNvSpPr txBox="1"/>
          <p:nvPr/>
        </p:nvSpPr>
        <p:spPr>
          <a:xfrm>
            <a:off x="9684618" y="2699042"/>
            <a:ext cx="733622" cy="400110"/>
          </a:xfrm>
          <a:prstGeom prst="rect">
            <a:avLst/>
          </a:prstGeom>
          <a:noFill/>
        </p:spPr>
        <p:txBody>
          <a:bodyPr wrap="square" rtlCol="0">
            <a:spAutoFit/>
          </a:bodyPr>
          <a:lstStyle/>
          <a:p>
            <a:pPr algn="ctr"/>
            <a:r>
              <a:rPr lang="en-US" altLang="zh-CN" sz="2000" dirty="0">
                <a:solidFill>
                  <a:schemeClr val="bg1"/>
                </a:solidFill>
              </a:rPr>
              <a:t>60%</a:t>
            </a:r>
            <a:endParaRPr lang="zh-CN" altLang="en-US" sz="2000" dirty="0">
              <a:solidFill>
                <a:schemeClr val="bg1"/>
              </a:solidFill>
            </a:endParaRPr>
          </a:p>
        </p:txBody>
      </p:sp>
      <p:sp>
        <p:nvSpPr>
          <p:cNvPr id="66" name="TextBox 65"/>
          <p:cNvSpPr txBox="1"/>
          <p:nvPr/>
        </p:nvSpPr>
        <p:spPr>
          <a:xfrm>
            <a:off x="8184232" y="2204864"/>
            <a:ext cx="733622" cy="400110"/>
          </a:xfrm>
          <a:prstGeom prst="rect">
            <a:avLst/>
          </a:prstGeom>
          <a:noFill/>
        </p:spPr>
        <p:txBody>
          <a:bodyPr wrap="square" rtlCol="0">
            <a:spAutoFit/>
          </a:bodyPr>
          <a:lstStyle/>
          <a:p>
            <a:pPr algn="ctr"/>
            <a:r>
              <a:rPr lang="en-US" altLang="zh-CN" sz="2000" dirty="0">
                <a:solidFill>
                  <a:schemeClr val="bg1"/>
                </a:solidFill>
              </a:rPr>
              <a:t>70%</a:t>
            </a:r>
            <a:endParaRPr lang="zh-CN" altLang="en-US" sz="2000" dirty="0">
              <a:solidFill>
                <a:schemeClr val="bg1"/>
              </a:solidFill>
            </a:endParaRPr>
          </a:p>
        </p:txBody>
      </p:sp>
      <p:sp>
        <p:nvSpPr>
          <p:cNvPr id="67" name="TextBox 66"/>
          <p:cNvSpPr txBox="1"/>
          <p:nvPr/>
        </p:nvSpPr>
        <p:spPr>
          <a:xfrm>
            <a:off x="6733647" y="3459381"/>
            <a:ext cx="733622" cy="400110"/>
          </a:xfrm>
          <a:prstGeom prst="rect">
            <a:avLst/>
          </a:prstGeom>
          <a:noFill/>
        </p:spPr>
        <p:txBody>
          <a:bodyPr wrap="square" rtlCol="0">
            <a:spAutoFit/>
          </a:bodyPr>
          <a:lstStyle/>
          <a:p>
            <a:pPr algn="ctr"/>
            <a:r>
              <a:rPr lang="en-US" altLang="zh-CN" sz="2000" dirty="0">
                <a:solidFill>
                  <a:schemeClr val="bg1"/>
                </a:solidFill>
              </a:rPr>
              <a:t>50%</a:t>
            </a:r>
            <a:endParaRPr lang="zh-CN" altLang="en-US" sz="2000" dirty="0">
              <a:solidFill>
                <a:schemeClr val="bg1"/>
              </a:solidFill>
            </a:endParaRPr>
          </a:p>
        </p:txBody>
      </p:sp>
      <p:grpSp>
        <p:nvGrpSpPr>
          <p:cNvPr id="68" name="组合 67"/>
          <p:cNvGrpSpPr/>
          <p:nvPr/>
        </p:nvGrpSpPr>
        <p:grpSpPr>
          <a:xfrm>
            <a:off x="9768408" y="5413937"/>
            <a:ext cx="577824" cy="814206"/>
            <a:chOff x="-2003921" y="2147888"/>
            <a:chExt cx="908050" cy="1279525"/>
          </a:xfrm>
          <a:solidFill>
            <a:schemeClr val="bg1"/>
          </a:solidFill>
        </p:grpSpPr>
        <p:sp>
          <p:nvSpPr>
            <p:cNvPr id="69" name="Freeform 6"/>
            <p:cNvSpPr>
              <a:spLocks/>
            </p:cNvSpPr>
            <p:nvPr/>
          </p:nvSpPr>
          <p:spPr bwMode="auto">
            <a:xfrm>
              <a:off x="-1616571" y="2738438"/>
              <a:ext cx="82550" cy="76200"/>
            </a:xfrm>
            <a:custGeom>
              <a:avLst/>
              <a:gdLst>
                <a:gd name="T0" fmla="*/ 52 w 52"/>
                <a:gd name="T1" fmla="*/ 20 h 48"/>
                <a:gd name="T2" fmla="*/ 18 w 52"/>
                <a:gd name="T3" fmla="*/ 0 h 48"/>
                <a:gd name="T4" fmla="*/ 0 w 52"/>
                <a:gd name="T5" fmla="*/ 28 h 48"/>
                <a:gd name="T6" fmla="*/ 34 w 52"/>
                <a:gd name="T7" fmla="*/ 48 h 48"/>
                <a:gd name="T8" fmla="*/ 52 w 52"/>
                <a:gd name="T9" fmla="*/ 20 h 48"/>
              </a:gdLst>
              <a:ahLst/>
              <a:cxnLst>
                <a:cxn ang="0">
                  <a:pos x="T0" y="T1"/>
                </a:cxn>
                <a:cxn ang="0">
                  <a:pos x="T2" y="T3"/>
                </a:cxn>
                <a:cxn ang="0">
                  <a:pos x="T4" y="T5"/>
                </a:cxn>
                <a:cxn ang="0">
                  <a:pos x="T6" y="T7"/>
                </a:cxn>
                <a:cxn ang="0">
                  <a:pos x="T8" y="T9"/>
                </a:cxn>
              </a:cxnLst>
              <a:rect l="0" t="0" r="r" b="b"/>
              <a:pathLst>
                <a:path w="52" h="48">
                  <a:moveTo>
                    <a:pt x="52" y="20"/>
                  </a:moveTo>
                  <a:lnTo>
                    <a:pt x="18" y="0"/>
                  </a:lnTo>
                  <a:lnTo>
                    <a:pt x="0" y="28"/>
                  </a:lnTo>
                  <a:lnTo>
                    <a:pt x="34" y="48"/>
                  </a:lnTo>
                  <a:lnTo>
                    <a:pt x="5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
            <p:cNvSpPr>
              <a:spLocks/>
            </p:cNvSpPr>
            <p:nvPr/>
          </p:nvSpPr>
          <p:spPr bwMode="auto">
            <a:xfrm>
              <a:off x="-1635621" y="2786063"/>
              <a:ext cx="66675" cy="63500"/>
            </a:xfrm>
            <a:custGeom>
              <a:avLst/>
              <a:gdLst>
                <a:gd name="T0" fmla="*/ 34 w 42"/>
                <a:gd name="T1" fmla="*/ 36 h 40"/>
                <a:gd name="T2" fmla="*/ 32 w 42"/>
                <a:gd name="T3" fmla="*/ 34 h 40"/>
                <a:gd name="T4" fmla="*/ 42 w 42"/>
                <a:gd name="T5" fmla="*/ 16 h 40"/>
                <a:gd name="T6" fmla="*/ 16 w 42"/>
                <a:gd name="T7" fmla="*/ 0 h 40"/>
                <a:gd name="T8" fmla="*/ 6 w 42"/>
                <a:gd name="T9" fmla="*/ 18 h 40"/>
                <a:gd name="T10" fmla="*/ 4 w 42"/>
                <a:gd name="T11" fmla="*/ 18 h 40"/>
                <a:gd name="T12" fmla="*/ 0 w 42"/>
                <a:gd name="T13" fmla="*/ 22 h 40"/>
                <a:gd name="T14" fmla="*/ 30 w 42"/>
                <a:gd name="T15" fmla="*/ 40 h 40"/>
                <a:gd name="T16" fmla="*/ 34 w 42"/>
                <a:gd name="T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34" y="36"/>
                  </a:moveTo>
                  <a:lnTo>
                    <a:pt x="32" y="34"/>
                  </a:lnTo>
                  <a:lnTo>
                    <a:pt x="42" y="16"/>
                  </a:lnTo>
                  <a:lnTo>
                    <a:pt x="16" y="0"/>
                  </a:lnTo>
                  <a:lnTo>
                    <a:pt x="6" y="18"/>
                  </a:lnTo>
                  <a:lnTo>
                    <a:pt x="4" y="18"/>
                  </a:lnTo>
                  <a:lnTo>
                    <a:pt x="0" y="22"/>
                  </a:lnTo>
                  <a:lnTo>
                    <a:pt x="30" y="40"/>
                  </a:lnTo>
                  <a:lnTo>
                    <a:pt x="3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
            <p:cNvSpPr>
              <a:spLocks/>
            </p:cNvSpPr>
            <p:nvPr/>
          </p:nvSpPr>
          <p:spPr bwMode="auto">
            <a:xfrm>
              <a:off x="-2003921" y="2147888"/>
              <a:ext cx="908050" cy="1279525"/>
            </a:xfrm>
            <a:custGeom>
              <a:avLst/>
              <a:gdLst>
                <a:gd name="T0" fmla="*/ 512 w 572"/>
                <a:gd name="T1" fmla="*/ 218 h 806"/>
                <a:gd name="T2" fmla="*/ 472 w 572"/>
                <a:gd name="T3" fmla="*/ 164 h 806"/>
                <a:gd name="T4" fmla="*/ 486 w 572"/>
                <a:gd name="T5" fmla="*/ 144 h 806"/>
                <a:gd name="T6" fmla="*/ 526 w 572"/>
                <a:gd name="T7" fmla="*/ 58 h 806"/>
                <a:gd name="T8" fmla="*/ 538 w 572"/>
                <a:gd name="T9" fmla="*/ 36 h 806"/>
                <a:gd name="T10" fmla="*/ 498 w 572"/>
                <a:gd name="T11" fmla="*/ 6 h 806"/>
                <a:gd name="T12" fmla="*/ 474 w 572"/>
                <a:gd name="T13" fmla="*/ 2 h 806"/>
                <a:gd name="T14" fmla="*/ 464 w 572"/>
                <a:gd name="T15" fmla="*/ 20 h 806"/>
                <a:gd name="T16" fmla="*/ 418 w 572"/>
                <a:gd name="T17" fmla="*/ 92 h 806"/>
                <a:gd name="T18" fmla="*/ 410 w 572"/>
                <a:gd name="T19" fmla="*/ 92 h 806"/>
                <a:gd name="T20" fmla="*/ 392 w 572"/>
                <a:gd name="T21" fmla="*/ 116 h 806"/>
                <a:gd name="T22" fmla="*/ 278 w 572"/>
                <a:gd name="T23" fmla="*/ 292 h 806"/>
                <a:gd name="T24" fmla="*/ 276 w 572"/>
                <a:gd name="T25" fmla="*/ 326 h 806"/>
                <a:gd name="T26" fmla="*/ 260 w 572"/>
                <a:gd name="T27" fmla="*/ 370 h 806"/>
                <a:gd name="T28" fmla="*/ 328 w 572"/>
                <a:gd name="T29" fmla="*/ 362 h 806"/>
                <a:gd name="T30" fmla="*/ 344 w 572"/>
                <a:gd name="T31" fmla="*/ 340 h 806"/>
                <a:gd name="T32" fmla="*/ 360 w 572"/>
                <a:gd name="T33" fmla="*/ 338 h 806"/>
                <a:gd name="T34" fmla="*/ 434 w 572"/>
                <a:gd name="T35" fmla="*/ 314 h 806"/>
                <a:gd name="T36" fmla="*/ 486 w 572"/>
                <a:gd name="T37" fmla="*/ 342 h 806"/>
                <a:gd name="T38" fmla="*/ 494 w 572"/>
                <a:gd name="T39" fmla="*/ 370 h 806"/>
                <a:gd name="T40" fmla="*/ 466 w 572"/>
                <a:gd name="T41" fmla="*/ 474 h 806"/>
                <a:gd name="T42" fmla="*/ 426 w 572"/>
                <a:gd name="T43" fmla="*/ 526 h 806"/>
                <a:gd name="T44" fmla="*/ 388 w 572"/>
                <a:gd name="T45" fmla="*/ 544 h 806"/>
                <a:gd name="T46" fmla="*/ 338 w 572"/>
                <a:gd name="T47" fmla="*/ 546 h 806"/>
                <a:gd name="T48" fmla="*/ 322 w 572"/>
                <a:gd name="T49" fmla="*/ 540 h 806"/>
                <a:gd name="T50" fmla="*/ 324 w 572"/>
                <a:gd name="T51" fmla="*/ 528 h 806"/>
                <a:gd name="T52" fmla="*/ 134 w 572"/>
                <a:gd name="T53" fmla="*/ 406 h 806"/>
                <a:gd name="T54" fmla="*/ 126 w 572"/>
                <a:gd name="T55" fmla="*/ 406 h 806"/>
                <a:gd name="T56" fmla="*/ 112 w 572"/>
                <a:gd name="T57" fmla="*/ 442 h 806"/>
                <a:gd name="T58" fmla="*/ 310 w 572"/>
                <a:gd name="T59" fmla="*/ 552 h 806"/>
                <a:gd name="T60" fmla="*/ 328 w 572"/>
                <a:gd name="T61" fmla="*/ 568 h 806"/>
                <a:gd name="T62" fmla="*/ 292 w 572"/>
                <a:gd name="T63" fmla="*/ 596 h 806"/>
                <a:gd name="T64" fmla="*/ 268 w 572"/>
                <a:gd name="T65" fmla="*/ 586 h 806"/>
                <a:gd name="T66" fmla="*/ 268 w 572"/>
                <a:gd name="T67" fmla="*/ 576 h 806"/>
                <a:gd name="T68" fmla="*/ 192 w 572"/>
                <a:gd name="T69" fmla="*/ 530 h 806"/>
                <a:gd name="T70" fmla="*/ 168 w 572"/>
                <a:gd name="T71" fmla="*/ 526 h 806"/>
                <a:gd name="T72" fmla="*/ 162 w 572"/>
                <a:gd name="T73" fmla="*/ 592 h 806"/>
                <a:gd name="T74" fmla="*/ 220 w 572"/>
                <a:gd name="T75" fmla="*/ 622 h 806"/>
                <a:gd name="T76" fmla="*/ 244 w 572"/>
                <a:gd name="T77" fmla="*/ 626 h 806"/>
                <a:gd name="T78" fmla="*/ 260 w 572"/>
                <a:gd name="T79" fmla="*/ 632 h 806"/>
                <a:gd name="T80" fmla="*/ 280 w 572"/>
                <a:gd name="T81" fmla="*/ 638 h 806"/>
                <a:gd name="T82" fmla="*/ 278 w 572"/>
                <a:gd name="T83" fmla="*/ 648 h 806"/>
                <a:gd name="T84" fmla="*/ 340 w 572"/>
                <a:gd name="T85" fmla="*/ 652 h 806"/>
                <a:gd name="T86" fmla="*/ 20 w 572"/>
                <a:gd name="T87" fmla="*/ 718 h 806"/>
                <a:gd name="T88" fmla="*/ 0 w 572"/>
                <a:gd name="T89" fmla="*/ 736 h 806"/>
                <a:gd name="T90" fmla="*/ 512 w 572"/>
                <a:gd name="T91" fmla="*/ 806 h 806"/>
                <a:gd name="T92" fmla="*/ 510 w 572"/>
                <a:gd name="T93" fmla="*/ 728 h 806"/>
                <a:gd name="T94" fmla="*/ 430 w 572"/>
                <a:gd name="T95" fmla="*/ 718 h 806"/>
                <a:gd name="T96" fmla="*/ 464 w 572"/>
                <a:gd name="T97" fmla="*/ 608 h 806"/>
                <a:gd name="T98" fmla="*/ 530 w 572"/>
                <a:gd name="T99" fmla="*/ 550 h 806"/>
                <a:gd name="T100" fmla="*/ 568 w 572"/>
                <a:gd name="T101" fmla="*/ 456 h 806"/>
                <a:gd name="T102" fmla="*/ 558 w 572"/>
                <a:gd name="T103" fmla="*/ 32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806">
                  <a:moveTo>
                    <a:pt x="526" y="238"/>
                  </a:moveTo>
                  <a:lnTo>
                    <a:pt x="526" y="238"/>
                  </a:lnTo>
                  <a:lnTo>
                    <a:pt x="520" y="226"/>
                  </a:lnTo>
                  <a:lnTo>
                    <a:pt x="512" y="218"/>
                  </a:lnTo>
                  <a:lnTo>
                    <a:pt x="502" y="210"/>
                  </a:lnTo>
                  <a:lnTo>
                    <a:pt x="504" y="204"/>
                  </a:lnTo>
                  <a:lnTo>
                    <a:pt x="462" y="180"/>
                  </a:lnTo>
                  <a:lnTo>
                    <a:pt x="472" y="164"/>
                  </a:lnTo>
                  <a:lnTo>
                    <a:pt x="472" y="164"/>
                  </a:lnTo>
                  <a:lnTo>
                    <a:pt x="472" y="164"/>
                  </a:lnTo>
                  <a:lnTo>
                    <a:pt x="486" y="144"/>
                  </a:lnTo>
                  <a:lnTo>
                    <a:pt x="486" y="144"/>
                  </a:lnTo>
                  <a:lnTo>
                    <a:pt x="486" y="140"/>
                  </a:lnTo>
                  <a:lnTo>
                    <a:pt x="486" y="138"/>
                  </a:lnTo>
                  <a:lnTo>
                    <a:pt x="480" y="130"/>
                  </a:lnTo>
                  <a:lnTo>
                    <a:pt x="526" y="58"/>
                  </a:lnTo>
                  <a:lnTo>
                    <a:pt x="526" y="58"/>
                  </a:lnTo>
                  <a:lnTo>
                    <a:pt x="536" y="40"/>
                  </a:lnTo>
                  <a:lnTo>
                    <a:pt x="536" y="40"/>
                  </a:lnTo>
                  <a:lnTo>
                    <a:pt x="538" y="36"/>
                  </a:lnTo>
                  <a:lnTo>
                    <a:pt x="534" y="30"/>
                  </a:lnTo>
                  <a:lnTo>
                    <a:pt x="526" y="24"/>
                  </a:lnTo>
                  <a:lnTo>
                    <a:pt x="518" y="16"/>
                  </a:lnTo>
                  <a:lnTo>
                    <a:pt x="498" y="6"/>
                  </a:lnTo>
                  <a:lnTo>
                    <a:pt x="488" y="2"/>
                  </a:lnTo>
                  <a:lnTo>
                    <a:pt x="480" y="0"/>
                  </a:lnTo>
                  <a:lnTo>
                    <a:pt x="480" y="0"/>
                  </a:lnTo>
                  <a:lnTo>
                    <a:pt x="474" y="2"/>
                  </a:lnTo>
                  <a:lnTo>
                    <a:pt x="472" y="8"/>
                  </a:lnTo>
                  <a:lnTo>
                    <a:pt x="472" y="8"/>
                  </a:lnTo>
                  <a:lnTo>
                    <a:pt x="472" y="8"/>
                  </a:lnTo>
                  <a:lnTo>
                    <a:pt x="464" y="20"/>
                  </a:lnTo>
                  <a:lnTo>
                    <a:pt x="464" y="20"/>
                  </a:lnTo>
                  <a:lnTo>
                    <a:pt x="464" y="20"/>
                  </a:lnTo>
                  <a:lnTo>
                    <a:pt x="464" y="20"/>
                  </a:lnTo>
                  <a:lnTo>
                    <a:pt x="418" y="92"/>
                  </a:lnTo>
                  <a:lnTo>
                    <a:pt x="418" y="92"/>
                  </a:lnTo>
                  <a:lnTo>
                    <a:pt x="414" y="92"/>
                  </a:lnTo>
                  <a:lnTo>
                    <a:pt x="414" y="92"/>
                  </a:lnTo>
                  <a:lnTo>
                    <a:pt x="410" y="92"/>
                  </a:lnTo>
                  <a:lnTo>
                    <a:pt x="406" y="94"/>
                  </a:lnTo>
                  <a:lnTo>
                    <a:pt x="392" y="116"/>
                  </a:lnTo>
                  <a:lnTo>
                    <a:pt x="392" y="116"/>
                  </a:lnTo>
                  <a:lnTo>
                    <a:pt x="392" y="116"/>
                  </a:lnTo>
                  <a:lnTo>
                    <a:pt x="286" y="282"/>
                  </a:lnTo>
                  <a:lnTo>
                    <a:pt x="284" y="282"/>
                  </a:lnTo>
                  <a:lnTo>
                    <a:pt x="278" y="292"/>
                  </a:lnTo>
                  <a:lnTo>
                    <a:pt x="278" y="292"/>
                  </a:lnTo>
                  <a:lnTo>
                    <a:pt x="278" y="294"/>
                  </a:lnTo>
                  <a:lnTo>
                    <a:pt x="280" y="298"/>
                  </a:lnTo>
                  <a:lnTo>
                    <a:pt x="290" y="306"/>
                  </a:lnTo>
                  <a:lnTo>
                    <a:pt x="276" y="326"/>
                  </a:lnTo>
                  <a:lnTo>
                    <a:pt x="276" y="326"/>
                  </a:lnTo>
                  <a:lnTo>
                    <a:pt x="278" y="330"/>
                  </a:lnTo>
                  <a:lnTo>
                    <a:pt x="282" y="336"/>
                  </a:lnTo>
                  <a:lnTo>
                    <a:pt x="260" y="370"/>
                  </a:lnTo>
                  <a:lnTo>
                    <a:pt x="300" y="394"/>
                  </a:lnTo>
                  <a:lnTo>
                    <a:pt x="322" y="360"/>
                  </a:lnTo>
                  <a:lnTo>
                    <a:pt x="322" y="360"/>
                  </a:lnTo>
                  <a:lnTo>
                    <a:pt x="328" y="362"/>
                  </a:lnTo>
                  <a:lnTo>
                    <a:pt x="328" y="362"/>
                  </a:lnTo>
                  <a:lnTo>
                    <a:pt x="332" y="360"/>
                  </a:lnTo>
                  <a:lnTo>
                    <a:pt x="344" y="340"/>
                  </a:lnTo>
                  <a:lnTo>
                    <a:pt x="344" y="340"/>
                  </a:lnTo>
                  <a:lnTo>
                    <a:pt x="356" y="344"/>
                  </a:lnTo>
                  <a:lnTo>
                    <a:pt x="356" y="344"/>
                  </a:lnTo>
                  <a:lnTo>
                    <a:pt x="358" y="342"/>
                  </a:lnTo>
                  <a:lnTo>
                    <a:pt x="360" y="338"/>
                  </a:lnTo>
                  <a:lnTo>
                    <a:pt x="388" y="294"/>
                  </a:lnTo>
                  <a:lnTo>
                    <a:pt x="432" y="320"/>
                  </a:lnTo>
                  <a:lnTo>
                    <a:pt x="434" y="314"/>
                  </a:lnTo>
                  <a:lnTo>
                    <a:pt x="434" y="314"/>
                  </a:lnTo>
                  <a:lnTo>
                    <a:pt x="446" y="318"/>
                  </a:lnTo>
                  <a:lnTo>
                    <a:pt x="464" y="326"/>
                  </a:lnTo>
                  <a:lnTo>
                    <a:pt x="480" y="336"/>
                  </a:lnTo>
                  <a:lnTo>
                    <a:pt x="486" y="342"/>
                  </a:lnTo>
                  <a:lnTo>
                    <a:pt x="490" y="348"/>
                  </a:lnTo>
                  <a:lnTo>
                    <a:pt x="490" y="348"/>
                  </a:lnTo>
                  <a:lnTo>
                    <a:pt x="492" y="358"/>
                  </a:lnTo>
                  <a:lnTo>
                    <a:pt x="494" y="370"/>
                  </a:lnTo>
                  <a:lnTo>
                    <a:pt x="492" y="396"/>
                  </a:lnTo>
                  <a:lnTo>
                    <a:pt x="484" y="428"/>
                  </a:lnTo>
                  <a:lnTo>
                    <a:pt x="474" y="458"/>
                  </a:lnTo>
                  <a:lnTo>
                    <a:pt x="466" y="474"/>
                  </a:lnTo>
                  <a:lnTo>
                    <a:pt x="458" y="488"/>
                  </a:lnTo>
                  <a:lnTo>
                    <a:pt x="448" y="502"/>
                  </a:lnTo>
                  <a:lnTo>
                    <a:pt x="438" y="514"/>
                  </a:lnTo>
                  <a:lnTo>
                    <a:pt x="426" y="526"/>
                  </a:lnTo>
                  <a:lnTo>
                    <a:pt x="414" y="534"/>
                  </a:lnTo>
                  <a:lnTo>
                    <a:pt x="402" y="540"/>
                  </a:lnTo>
                  <a:lnTo>
                    <a:pt x="388" y="544"/>
                  </a:lnTo>
                  <a:lnTo>
                    <a:pt x="388" y="544"/>
                  </a:lnTo>
                  <a:lnTo>
                    <a:pt x="368" y="548"/>
                  </a:lnTo>
                  <a:lnTo>
                    <a:pt x="352" y="548"/>
                  </a:lnTo>
                  <a:lnTo>
                    <a:pt x="344" y="548"/>
                  </a:lnTo>
                  <a:lnTo>
                    <a:pt x="338" y="546"/>
                  </a:lnTo>
                  <a:lnTo>
                    <a:pt x="338" y="546"/>
                  </a:lnTo>
                  <a:lnTo>
                    <a:pt x="330" y="546"/>
                  </a:lnTo>
                  <a:lnTo>
                    <a:pt x="324" y="544"/>
                  </a:lnTo>
                  <a:lnTo>
                    <a:pt x="322" y="540"/>
                  </a:lnTo>
                  <a:lnTo>
                    <a:pt x="320" y="536"/>
                  </a:lnTo>
                  <a:lnTo>
                    <a:pt x="324" y="530"/>
                  </a:lnTo>
                  <a:lnTo>
                    <a:pt x="324" y="530"/>
                  </a:lnTo>
                  <a:lnTo>
                    <a:pt x="324" y="528"/>
                  </a:lnTo>
                  <a:lnTo>
                    <a:pt x="324" y="524"/>
                  </a:lnTo>
                  <a:lnTo>
                    <a:pt x="324" y="520"/>
                  </a:lnTo>
                  <a:lnTo>
                    <a:pt x="320" y="518"/>
                  </a:lnTo>
                  <a:lnTo>
                    <a:pt x="134" y="406"/>
                  </a:lnTo>
                  <a:lnTo>
                    <a:pt x="134" y="406"/>
                  </a:lnTo>
                  <a:lnTo>
                    <a:pt x="130" y="406"/>
                  </a:lnTo>
                  <a:lnTo>
                    <a:pt x="130" y="406"/>
                  </a:lnTo>
                  <a:lnTo>
                    <a:pt x="126" y="406"/>
                  </a:lnTo>
                  <a:lnTo>
                    <a:pt x="122" y="410"/>
                  </a:lnTo>
                  <a:lnTo>
                    <a:pt x="110" y="426"/>
                  </a:lnTo>
                  <a:lnTo>
                    <a:pt x="104" y="436"/>
                  </a:lnTo>
                  <a:lnTo>
                    <a:pt x="112" y="442"/>
                  </a:lnTo>
                  <a:lnTo>
                    <a:pt x="176" y="480"/>
                  </a:lnTo>
                  <a:lnTo>
                    <a:pt x="306" y="558"/>
                  </a:lnTo>
                  <a:lnTo>
                    <a:pt x="310" y="552"/>
                  </a:lnTo>
                  <a:lnTo>
                    <a:pt x="310" y="552"/>
                  </a:lnTo>
                  <a:lnTo>
                    <a:pt x="318" y="556"/>
                  </a:lnTo>
                  <a:lnTo>
                    <a:pt x="324" y="560"/>
                  </a:lnTo>
                  <a:lnTo>
                    <a:pt x="328" y="568"/>
                  </a:lnTo>
                  <a:lnTo>
                    <a:pt x="328" y="568"/>
                  </a:lnTo>
                  <a:lnTo>
                    <a:pt x="306" y="608"/>
                  </a:lnTo>
                  <a:lnTo>
                    <a:pt x="298" y="604"/>
                  </a:lnTo>
                  <a:lnTo>
                    <a:pt x="300" y="600"/>
                  </a:lnTo>
                  <a:lnTo>
                    <a:pt x="292" y="596"/>
                  </a:lnTo>
                  <a:lnTo>
                    <a:pt x="294" y="590"/>
                  </a:lnTo>
                  <a:lnTo>
                    <a:pt x="286" y="586"/>
                  </a:lnTo>
                  <a:lnTo>
                    <a:pt x="282" y="592"/>
                  </a:lnTo>
                  <a:lnTo>
                    <a:pt x="268" y="586"/>
                  </a:lnTo>
                  <a:lnTo>
                    <a:pt x="270" y="580"/>
                  </a:lnTo>
                  <a:lnTo>
                    <a:pt x="270" y="580"/>
                  </a:lnTo>
                  <a:lnTo>
                    <a:pt x="270" y="578"/>
                  </a:lnTo>
                  <a:lnTo>
                    <a:pt x="268" y="576"/>
                  </a:lnTo>
                  <a:lnTo>
                    <a:pt x="258" y="568"/>
                  </a:lnTo>
                  <a:lnTo>
                    <a:pt x="224" y="546"/>
                  </a:lnTo>
                  <a:lnTo>
                    <a:pt x="224" y="546"/>
                  </a:lnTo>
                  <a:lnTo>
                    <a:pt x="192" y="530"/>
                  </a:lnTo>
                  <a:lnTo>
                    <a:pt x="180" y="526"/>
                  </a:lnTo>
                  <a:lnTo>
                    <a:pt x="172" y="524"/>
                  </a:lnTo>
                  <a:lnTo>
                    <a:pt x="172" y="524"/>
                  </a:lnTo>
                  <a:lnTo>
                    <a:pt x="168" y="526"/>
                  </a:lnTo>
                  <a:lnTo>
                    <a:pt x="142" y="570"/>
                  </a:lnTo>
                  <a:lnTo>
                    <a:pt x="142" y="570"/>
                  </a:lnTo>
                  <a:lnTo>
                    <a:pt x="150" y="582"/>
                  </a:lnTo>
                  <a:lnTo>
                    <a:pt x="162" y="592"/>
                  </a:lnTo>
                  <a:lnTo>
                    <a:pt x="176" y="602"/>
                  </a:lnTo>
                  <a:lnTo>
                    <a:pt x="190" y="610"/>
                  </a:lnTo>
                  <a:lnTo>
                    <a:pt x="206" y="618"/>
                  </a:lnTo>
                  <a:lnTo>
                    <a:pt x="220" y="622"/>
                  </a:lnTo>
                  <a:lnTo>
                    <a:pt x="232" y="626"/>
                  </a:lnTo>
                  <a:lnTo>
                    <a:pt x="240" y="628"/>
                  </a:lnTo>
                  <a:lnTo>
                    <a:pt x="240" y="628"/>
                  </a:lnTo>
                  <a:lnTo>
                    <a:pt x="244" y="626"/>
                  </a:lnTo>
                  <a:lnTo>
                    <a:pt x="248" y="620"/>
                  </a:lnTo>
                  <a:lnTo>
                    <a:pt x="262" y="628"/>
                  </a:lnTo>
                  <a:lnTo>
                    <a:pt x="266" y="622"/>
                  </a:lnTo>
                  <a:lnTo>
                    <a:pt x="260" y="632"/>
                  </a:lnTo>
                  <a:lnTo>
                    <a:pt x="270" y="636"/>
                  </a:lnTo>
                  <a:lnTo>
                    <a:pt x="278" y="620"/>
                  </a:lnTo>
                  <a:lnTo>
                    <a:pt x="272" y="632"/>
                  </a:lnTo>
                  <a:lnTo>
                    <a:pt x="280" y="638"/>
                  </a:lnTo>
                  <a:lnTo>
                    <a:pt x="282" y="632"/>
                  </a:lnTo>
                  <a:lnTo>
                    <a:pt x="288" y="636"/>
                  </a:lnTo>
                  <a:lnTo>
                    <a:pt x="288" y="636"/>
                  </a:lnTo>
                  <a:lnTo>
                    <a:pt x="278" y="648"/>
                  </a:lnTo>
                  <a:lnTo>
                    <a:pt x="278" y="648"/>
                  </a:lnTo>
                  <a:lnTo>
                    <a:pt x="304" y="652"/>
                  </a:lnTo>
                  <a:lnTo>
                    <a:pt x="328" y="654"/>
                  </a:lnTo>
                  <a:lnTo>
                    <a:pt x="340" y="652"/>
                  </a:lnTo>
                  <a:lnTo>
                    <a:pt x="350" y="652"/>
                  </a:lnTo>
                  <a:lnTo>
                    <a:pt x="350" y="718"/>
                  </a:lnTo>
                  <a:lnTo>
                    <a:pt x="20" y="718"/>
                  </a:lnTo>
                  <a:lnTo>
                    <a:pt x="20" y="718"/>
                  </a:lnTo>
                  <a:lnTo>
                    <a:pt x="12" y="718"/>
                  </a:lnTo>
                  <a:lnTo>
                    <a:pt x="6" y="722"/>
                  </a:lnTo>
                  <a:lnTo>
                    <a:pt x="2" y="728"/>
                  </a:lnTo>
                  <a:lnTo>
                    <a:pt x="0" y="736"/>
                  </a:lnTo>
                  <a:lnTo>
                    <a:pt x="0" y="780"/>
                  </a:lnTo>
                  <a:lnTo>
                    <a:pt x="0" y="788"/>
                  </a:lnTo>
                  <a:lnTo>
                    <a:pt x="0" y="806"/>
                  </a:lnTo>
                  <a:lnTo>
                    <a:pt x="512" y="806"/>
                  </a:lnTo>
                  <a:lnTo>
                    <a:pt x="512" y="780"/>
                  </a:lnTo>
                  <a:lnTo>
                    <a:pt x="512" y="736"/>
                  </a:lnTo>
                  <a:lnTo>
                    <a:pt x="512" y="736"/>
                  </a:lnTo>
                  <a:lnTo>
                    <a:pt x="510" y="728"/>
                  </a:lnTo>
                  <a:lnTo>
                    <a:pt x="506" y="722"/>
                  </a:lnTo>
                  <a:lnTo>
                    <a:pt x="500" y="718"/>
                  </a:lnTo>
                  <a:lnTo>
                    <a:pt x="492" y="718"/>
                  </a:lnTo>
                  <a:lnTo>
                    <a:pt x="430" y="718"/>
                  </a:lnTo>
                  <a:lnTo>
                    <a:pt x="430" y="626"/>
                  </a:lnTo>
                  <a:lnTo>
                    <a:pt x="430" y="626"/>
                  </a:lnTo>
                  <a:lnTo>
                    <a:pt x="446" y="618"/>
                  </a:lnTo>
                  <a:lnTo>
                    <a:pt x="464" y="608"/>
                  </a:lnTo>
                  <a:lnTo>
                    <a:pt x="482" y="596"/>
                  </a:lnTo>
                  <a:lnTo>
                    <a:pt x="498" y="582"/>
                  </a:lnTo>
                  <a:lnTo>
                    <a:pt x="514" y="566"/>
                  </a:lnTo>
                  <a:lnTo>
                    <a:pt x="530" y="550"/>
                  </a:lnTo>
                  <a:lnTo>
                    <a:pt x="542" y="530"/>
                  </a:lnTo>
                  <a:lnTo>
                    <a:pt x="554" y="508"/>
                  </a:lnTo>
                  <a:lnTo>
                    <a:pt x="562" y="484"/>
                  </a:lnTo>
                  <a:lnTo>
                    <a:pt x="568" y="456"/>
                  </a:lnTo>
                  <a:lnTo>
                    <a:pt x="572" y="428"/>
                  </a:lnTo>
                  <a:lnTo>
                    <a:pt x="570" y="396"/>
                  </a:lnTo>
                  <a:lnTo>
                    <a:pt x="566" y="360"/>
                  </a:lnTo>
                  <a:lnTo>
                    <a:pt x="558" y="322"/>
                  </a:lnTo>
                  <a:lnTo>
                    <a:pt x="544" y="282"/>
                  </a:lnTo>
                  <a:lnTo>
                    <a:pt x="526" y="238"/>
                  </a:lnTo>
                  <a:lnTo>
                    <a:pt x="526"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p:cNvGrpSpPr/>
          <p:nvPr/>
        </p:nvGrpSpPr>
        <p:grpSpPr>
          <a:xfrm>
            <a:off x="8211359" y="5483737"/>
            <a:ext cx="760660" cy="744407"/>
            <a:chOff x="-1014908" y="1020763"/>
            <a:chExt cx="742950" cy="727075"/>
          </a:xfrm>
          <a:solidFill>
            <a:schemeClr val="bg1"/>
          </a:solidFill>
        </p:grpSpPr>
        <p:sp>
          <p:nvSpPr>
            <p:cNvPr id="73" name="Freeform 9"/>
            <p:cNvSpPr>
              <a:spLocks noEditPoints="1"/>
            </p:cNvSpPr>
            <p:nvPr/>
          </p:nvSpPr>
          <p:spPr bwMode="auto">
            <a:xfrm>
              <a:off x="-1014908" y="1020763"/>
              <a:ext cx="742950" cy="727075"/>
            </a:xfrm>
            <a:custGeom>
              <a:avLst/>
              <a:gdLst>
                <a:gd name="T0" fmla="*/ 374 w 468"/>
                <a:gd name="T1" fmla="*/ 170 h 458"/>
                <a:gd name="T2" fmla="*/ 386 w 468"/>
                <a:gd name="T3" fmla="*/ 60 h 458"/>
                <a:gd name="T4" fmla="*/ 256 w 468"/>
                <a:gd name="T5" fmla="*/ 24 h 458"/>
                <a:gd name="T6" fmla="*/ 186 w 468"/>
                <a:gd name="T7" fmla="*/ 28 h 458"/>
                <a:gd name="T8" fmla="*/ 80 w 468"/>
                <a:gd name="T9" fmla="*/ 76 h 458"/>
                <a:gd name="T10" fmla="*/ 82 w 468"/>
                <a:gd name="T11" fmla="*/ 172 h 458"/>
                <a:gd name="T12" fmla="*/ 28 w 468"/>
                <a:gd name="T13" fmla="*/ 180 h 458"/>
                <a:gd name="T14" fmla="*/ 6 w 468"/>
                <a:gd name="T15" fmla="*/ 244 h 458"/>
                <a:gd name="T16" fmla="*/ 56 w 468"/>
                <a:gd name="T17" fmla="*/ 362 h 458"/>
                <a:gd name="T18" fmla="*/ 154 w 468"/>
                <a:gd name="T19" fmla="*/ 378 h 458"/>
                <a:gd name="T20" fmla="*/ 192 w 468"/>
                <a:gd name="T21" fmla="*/ 438 h 458"/>
                <a:gd name="T22" fmla="*/ 248 w 468"/>
                <a:gd name="T23" fmla="*/ 458 h 458"/>
                <a:gd name="T24" fmla="*/ 302 w 468"/>
                <a:gd name="T25" fmla="*/ 368 h 458"/>
                <a:gd name="T26" fmla="*/ 420 w 468"/>
                <a:gd name="T27" fmla="*/ 378 h 458"/>
                <a:gd name="T28" fmla="*/ 446 w 468"/>
                <a:gd name="T29" fmla="*/ 260 h 458"/>
                <a:gd name="T30" fmla="*/ 392 w 468"/>
                <a:gd name="T31" fmla="*/ 74 h 458"/>
                <a:gd name="T32" fmla="*/ 300 w 468"/>
                <a:gd name="T33" fmla="*/ 158 h 458"/>
                <a:gd name="T34" fmla="*/ 358 w 468"/>
                <a:gd name="T35" fmla="*/ 270 h 458"/>
                <a:gd name="T36" fmla="*/ 332 w 468"/>
                <a:gd name="T37" fmla="*/ 228 h 458"/>
                <a:gd name="T38" fmla="*/ 350 w 468"/>
                <a:gd name="T39" fmla="*/ 272 h 458"/>
                <a:gd name="T40" fmla="*/ 310 w 468"/>
                <a:gd name="T41" fmla="*/ 248 h 458"/>
                <a:gd name="T42" fmla="*/ 306 w 468"/>
                <a:gd name="T43" fmla="*/ 196 h 458"/>
                <a:gd name="T44" fmla="*/ 166 w 468"/>
                <a:gd name="T45" fmla="*/ 264 h 458"/>
                <a:gd name="T46" fmla="*/ 232 w 468"/>
                <a:gd name="T47" fmla="*/ 160 h 458"/>
                <a:gd name="T48" fmla="*/ 306 w 468"/>
                <a:gd name="T49" fmla="*/ 254 h 458"/>
                <a:gd name="T50" fmla="*/ 208 w 468"/>
                <a:gd name="T51" fmla="*/ 302 h 458"/>
                <a:gd name="T52" fmla="*/ 130 w 468"/>
                <a:gd name="T53" fmla="*/ 228 h 458"/>
                <a:gd name="T54" fmla="*/ 162 w 468"/>
                <a:gd name="T55" fmla="*/ 262 h 458"/>
                <a:gd name="T56" fmla="*/ 162 w 468"/>
                <a:gd name="T57" fmla="*/ 266 h 458"/>
                <a:gd name="T58" fmla="*/ 190 w 468"/>
                <a:gd name="T59" fmla="*/ 290 h 458"/>
                <a:gd name="T60" fmla="*/ 160 w 468"/>
                <a:gd name="T61" fmla="*/ 164 h 458"/>
                <a:gd name="T62" fmla="*/ 250 w 468"/>
                <a:gd name="T63" fmla="*/ 156 h 458"/>
                <a:gd name="T64" fmla="*/ 296 w 468"/>
                <a:gd name="T65" fmla="*/ 164 h 458"/>
                <a:gd name="T66" fmla="*/ 304 w 468"/>
                <a:gd name="T67" fmla="*/ 296 h 458"/>
                <a:gd name="T68" fmla="*/ 232 w 468"/>
                <a:gd name="T69" fmla="*/ 136 h 458"/>
                <a:gd name="T70" fmla="*/ 270 w 468"/>
                <a:gd name="T71" fmla="*/ 114 h 458"/>
                <a:gd name="T72" fmla="*/ 218 w 468"/>
                <a:gd name="T73" fmla="*/ 4 h 458"/>
                <a:gd name="T74" fmla="*/ 258 w 468"/>
                <a:gd name="T75" fmla="*/ 102 h 458"/>
                <a:gd name="T76" fmla="*/ 226 w 468"/>
                <a:gd name="T77" fmla="*/ 134 h 458"/>
                <a:gd name="T78" fmla="*/ 218 w 468"/>
                <a:gd name="T79" fmla="*/ 4 h 458"/>
                <a:gd name="T80" fmla="*/ 166 w 468"/>
                <a:gd name="T81" fmla="*/ 102 h 458"/>
                <a:gd name="T82" fmla="*/ 142 w 468"/>
                <a:gd name="T83" fmla="*/ 92 h 458"/>
                <a:gd name="T84" fmla="*/ 60 w 468"/>
                <a:gd name="T85" fmla="*/ 122 h 458"/>
                <a:gd name="T86" fmla="*/ 30 w 468"/>
                <a:gd name="T87" fmla="*/ 198 h 458"/>
                <a:gd name="T88" fmla="*/ 64 w 468"/>
                <a:gd name="T89" fmla="*/ 182 h 458"/>
                <a:gd name="T90" fmla="*/ 28 w 468"/>
                <a:gd name="T91" fmla="*/ 260 h 458"/>
                <a:gd name="T92" fmla="*/ 68 w 468"/>
                <a:gd name="T93" fmla="*/ 388 h 458"/>
                <a:gd name="T94" fmla="*/ 168 w 468"/>
                <a:gd name="T95" fmla="*/ 298 h 458"/>
                <a:gd name="T96" fmla="*/ 202 w 468"/>
                <a:gd name="T97" fmla="*/ 302 h 458"/>
                <a:gd name="T98" fmla="*/ 248 w 468"/>
                <a:gd name="T99" fmla="*/ 450 h 458"/>
                <a:gd name="T100" fmla="*/ 210 w 468"/>
                <a:gd name="T101" fmla="*/ 414 h 458"/>
                <a:gd name="T102" fmla="*/ 298 w 468"/>
                <a:gd name="T103" fmla="*/ 366 h 458"/>
                <a:gd name="T104" fmla="*/ 298 w 468"/>
                <a:gd name="T105" fmla="*/ 362 h 458"/>
                <a:gd name="T106" fmla="*/ 408 w 468"/>
                <a:gd name="T107" fmla="*/ 380 h 458"/>
                <a:gd name="T108" fmla="*/ 304 w 468"/>
                <a:gd name="T109" fmla="*/ 364 h 458"/>
                <a:gd name="T110" fmla="*/ 414 w 468"/>
                <a:gd name="T111" fmla="*/ 366 h 458"/>
                <a:gd name="T112" fmla="*/ 364 w 468"/>
                <a:gd name="T113" fmla="*/ 242 h 458"/>
                <a:gd name="T114" fmla="*/ 408 w 468"/>
                <a:gd name="T115" fmla="*/ 186 h 458"/>
                <a:gd name="T116" fmla="*/ 440 w 468"/>
                <a:gd name="T117" fmla="*/ 2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458">
                  <a:moveTo>
                    <a:pt x="468" y="230"/>
                  </a:moveTo>
                  <a:lnTo>
                    <a:pt x="468" y="230"/>
                  </a:lnTo>
                  <a:lnTo>
                    <a:pt x="466" y="220"/>
                  </a:lnTo>
                  <a:lnTo>
                    <a:pt x="462" y="212"/>
                  </a:lnTo>
                  <a:lnTo>
                    <a:pt x="454" y="204"/>
                  </a:lnTo>
                  <a:lnTo>
                    <a:pt x="442" y="196"/>
                  </a:lnTo>
                  <a:lnTo>
                    <a:pt x="428" y="188"/>
                  </a:lnTo>
                  <a:lnTo>
                    <a:pt x="412" y="182"/>
                  </a:lnTo>
                  <a:lnTo>
                    <a:pt x="394" y="176"/>
                  </a:lnTo>
                  <a:lnTo>
                    <a:pt x="374" y="170"/>
                  </a:lnTo>
                  <a:lnTo>
                    <a:pt x="374" y="170"/>
                  </a:lnTo>
                  <a:lnTo>
                    <a:pt x="384" y="152"/>
                  </a:lnTo>
                  <a:lnTo>
                    <a:pt x="392" y="136"/>
                  </a:lnTo>
                  <a:lnTo>
                    <a:pt x="398" y="122"/>
                  </a:lnTo>
                  <a:lnTo>
                    <a:pt x="402" y="108"/>
                  </a:lnTo>
                  <a:lnTo>
                    <a:pt x="404" y="94"/>
                  </a:lnTo>
                  <a:lnTo>
                    <a:pt x="404" y="84"/>
                  </a:lnTo>
                  <a:lnTo>
                    <a:pt x="402" y="74"/>
                  </a:lnTo>
                  <a:lnTo>
                    <a:pt x="396" y="66"/>
                  </a:lnTo>
                  <a:lnTo>
                    <a:pt x="396" y="66"/>
                  </a:lnTo>
                  <a:lnTo>
                    <a:pt x="392" y="64"/>
                  </a:lnTo>
                  <a:lnTo>
                    <a:pt x="386" y="60"/>
                  </a:lnTo>
                  <a:lnTo>
                    <a:pt x="372" y="58"/>
                  </a:lnTo>
                  <a:lnTo>
                    <a:pt x="372" y="58"/>
                  </a:lnTo>
                  <a:lnTo>
                    <a:pt x="354" y="60"/>
                  </a:lnTo>
                  <a:lnTo>
                    <a:pt x="334" y="68"/>
                  </a:lnTo>
                  <a:lnTo>
                    <a:pt x="310" y="78"/>
                  </a:lnTo>
                  <a:lnTo>
                    <a:pt x="286" y="92"/>
                  </a:lnTo>
                  <a:lnTo>
                    <a:pt x="286" y="92"/>
                  </a:lnTo>
                  <a:lnTo>
                    <a:pt x="278" y="72"/>
                  </a:lnTo>
                  <a:lnTo>
                    <a:pt x="272" y="54"/>
                  </a:lnTo>
                  <a:lnTo>
                    <a:pt x="264" y="38"/>
                  </a:lnTo>
                  <a:lnTo>
                    <a:pt x="256" y="24"/>
                  </a:lnTo>
                  <a:lnTo>
                    <a:pt x="246" y="14"/>
                  </a:lnTo>
                  <a:lnTo>
                    <a:pt x="238" y="6"/>
                  </a:lnTo>
                  <a:lnTo>
                    <a:pt x="228" y="2"/>
                  </a:lnTo>
                  <a:lnTo>
                    <a:pt x="220" y="0"/>
                  </a:lnTo>
                  <a:lnTo>
                    <a:pt x="220" y="0"/>
                  </a:lnTo>
                  <a:lnTo>
                    <a:pt x="218" y="0"/>
                  </a:lnTo>
                  <a:lnTo>
                    <a:pt x="218" y="0"/>
                  </a:lnTo>
                  <a:lnTo>
                    <a:pt x="208" y="2"/>
                  </a:lnTo>
                  <a:lnTo>
                    <a:pt x="200" y="8"/>
                  </a:lnTo>
                  <a:lnTo>
                    <a:pt x="192" y="16"/>
                  </a:lnTo>
                  <a:lnTo>
                    <a:pt x="186" y="28"/>
                  </a:lnTo>
                  <a:lnTo>
                    <a:pt x="178" y="42"/>
                  </a:lnTo>
                  <a:lnTo>
                    <a:pt x="174" y="58"/>
                  </a:lnTo>
                  <a:lnTo>
                    <a:pt x="168" y="76"/>
                  </a:lnTo>
                  <a:lnTo>
                    <a:pt x="164" y="96"/>
                  </a:lnTo>
                  <a:lnTo>
                    <a:pt x="164" y="96"/>
                  </a:lnTo>
                  <a:lnTo>
                    <a:pt x="142" y="86"/>
                  </a:lnTo>
                  <a:lnTo>
                    <a:pt x="124" y="80"/>
                  </a:lnTo>
                  <a:lnTo>
                    <a:pt x="106" y="76"/>
                  </a:lnTo>
                  <a:lnTo>
                    <a:pt x="90" y="74"/>
                  </a:lnTo>
                  <a:lnTo>
                    <a:pt x="90" y="74"/>
                  </a:lnTo>
                  <a:lnTo>
                    <a:pt x="80" y="76"/>
                  </a:lnTo>
                  <a:lnTo>
                    <a:pt x="74" y="76"/>
                  </a:lnTo>
                  <a:lnTo>
                    <a:pt x="66" y="80"/>
                  </a:lnTo>
                  <a:lnTo>
                    <a:pt x="62" y="84"/>
                  </a:lnTo>
                  <a:lnTo>
                    <a:pt x="62" y="84"/>
                  </a:lnTo>
                  <a:lnTo>
                    <a:pt x="58" y="92"/>
                  </a:lnTo>
                  <a:lnTo>
                    <a:pt x="56" y="100"/>
                  </a:lnTo>
                  <a:lnTo>
                    <a:pt x="56" y="108"/>
                  </a:lnTo>
                  <a:lnTo>
                    <a:pt x="56" y="120"/>
                  </a:lnTo>
                  <a:lnTo>
                    <a:pt x="60" y="132"/>
                  </a:lnTo>
                  <a:lnTo>
                    <a:pt x="66" y="144"/>
                  </a:lnTo>
                  <a:lnTo>
                    <a:pt x="82" y="172"/>
                  </a:lnTo>
                  <a:lnTo>
                    <a:pt x="82" y="172"/>
                  </a:lnTo>
                  <a:lnTo>
                    <a:pt x="62" y="178"/>
                  </a:lnTo>
                  <a:lnTo>
                    <a:pt x="62" y="178"/>
                  </a:lnTo>
                  <a:lnTo>
                    <a:pt x="60" y="174"/>
                  </a:lnTo>
                  <a:lnTo>
                    <a:pt x="56" y="172"/>
                  </a:lnTo>
                  <a:lnTo>
                    <a:pt x="50" y="170"/>
                  </a:lnTo>
                  <a:lnTo>
                    <a:pt x="46" y="170"/>
                  </a:lnTo>
                  <a:lnTo>
                    <a:pt x="46" y="170"/>
                  </a:lnTo>
                  <a:lnTo>
                    <a:pt x="38" y="170"/>
                  </a:lnTo>
                  <a:lnTo>
                    <a:pt x="32" y="174"/>
                  </a:lnTo>
                  <a:lnTo>
                    <a:pt x="28" y="180"/>
                  </a:lnTo>
                  <a:lnTo>
                    <a:pt x="28" y="188"/>
                  </a:lnTo>
                  <a:lnTo>
                    <a:pt x="28" y="188"/>
                  </a:lnTo>
                  <a:lnTo>
                    <a:pt x="28" y="194"/>
                  </a:lnTo>
                  <a:lnTo>
                    <a:pt x="28" y="194"/>
                  </a:lnTo>
                  <a:lnTo>
                    <a:pt x="16" y="202"/>
                  </a:lnTo>
                  <a:lnTo>
                    <a:pt x="8" y="210"/>
                  </a:lnTo>
                  <a:lnTo>
                    <a:pt x="2" y="218"/>
                  </a:lnTo>
                  <a:lnTo>
                    <a:pt x="0" y="228"/>
                  </a:lnTo>
                  <a:lnTo>
                    <a:pt x="0" y="228"/>
                  </a:lnTo>
                  <a:lnTo>
                    <a:pt x="2" y="236"/>
                  </a:lnTo>
                  <a:lnTo>
                    <a:pt x="6" y="244"/>
                  </a:lnTo>
                  <a:lnTo>
                    <a:pt x="14" y="252"/>
                  </a:lnTo>
                  <a:lnTo>
                    <a:pt x="24" y="260"/>
                  </a:lnTo>
                  <a:lnTo>
                    <a:pt x="36" y="268"/>
                  </a:lnTo>
                  <a:lnTo>
                    <a:pt x="52" y="274"/>
                  </a:lnTo>
                  <a:lnTo>
                    <a:pt x="88" y="286"/>
                  </a:lnTo>
                  <a:lnTo>
                    <a:pt x="88" y="286"/>
                  </a:lnTo>
                  <a:lnTo>
                    <a:pt x="78" y="304"/>
                  </a:lnTo>
                  <a:lnTo>
                    <a:pt x="70" y="320"/>
                  </a:lnTo>
                  <a:lnTo>
                    <a:pt x="62" y="336"/>
                  </a:lnTo>
                  <a:lnTo>
                    <a:pt x="58" y="350"/>
                  </a:lnTo>
                  <a:lnTo>
                    <a:pt x="56" y="362"/>
                  </a:lnTo>
                  <a:lnTo>
                    <a:pt x="56" y="374"/>
                  </a:lnTo>
                  <a:lnTo>
                    <a:pt x="60" y="382"/>
                  </a:lnTo>
                  <a:lnTo>
                    <a:pt x="64" y="390"/>
                  </a:lnTo>
                  <a:lnTo>
                    <a:pt x="64" y="390"/>
                  </a:lnTo>
                  <a:lnTo>
                    <a:pt x="70" y="394"/>
                  </a:lnTo>
                  <a:lnTo>
                    <a:pt x="74" y="396"/>
                  </a:lnTo>
                  <a:lnTo>
                    <a:pt x="88" y="398"/>
                  </a:lnTo>
                  <a:lnTo>
                    <a:pt x="88" y="398"/>
                  </a:lnTo>
                  <a:lnTo>
                    <a:pt x="108" y="396"/>
                  </a:lnTo>
                  <a:lnTo>
                    <a:pt x="130" y="388"/>
                  </a:lnTo>
                  <a:lnTo>
                    <a:pt x="154" y="378"/>
                  </a:lnTo>
                  <a:lnTo>
                    <a:pt x="182" y="362"/>
                  </a:lnTo>
                  <a:lnTo>
                    <a:pt x="182" y="362"/>
                  </a:lnTo>
                  <a:lnTo>
                    <a:pt x="192" y="390"/>
                  </a:lnTo>
                  <a:lnTo>
                    <a:pt x="202" y="416"/>
                  </a:lnTo>
                  <a:lnTo>
                    <a:pt x="202" y="416"/>
                  </a:lnTo>
                  <a:lnTo>
                    <a:pt x="198" y="418"/>
                  </a:lnTo>
                  <a:lnTo>
                    <a:pt x="194" y="422"/>
                  </a:lnTo>
                  <a:lnTo>
                    <a:pt x="192" y="426"/>
                  </a:lnTo>
                  <a:lnTo>
                    <a:pt x="192" y="432"/>
                  </a:lnTo>
                  <a:lnTo>
                    <a:pt x="192" y="432"/>
                  </a:lnTo>
                  <a:lnTo>
                    <a:pt x="192" y="438"/>
                  </a:lnTo>
                  <a:lnTo>
                    <a:pt x="196" y="444"/>
                  </a:lnTo>
                  <a:lnTo>
                    <a:pt x="202" y="448"/>
                  </a:lnTo>
                  <a:lnTo>
                    <a:pt x="210" y="450"/>
                  </a:lnTo>
                  <a:lnTo>
                    <a:pt x="210" y="450"/>
                  </a:lnTo>
                  <a:lnTo>
                    <a:pt x="218" y="448"/>
                  </a:lnTo>
                  <a:lnTo>
                    <a:pt x="222" y="444"/>
                  </a:lnTo>
                  <a:lnTo>
                    <a:pt x="222" y="444"/>
                  </a:lnTo>
                  <a:lnTo>
                    <a:pt x="230" y="450"/>
                  </a:lnTo>
                  <a:lnTo>
                    <a:pt x="236" y="454"/>
                  </a:lnTo>
                  <a:lnTo>
                    <a:pt x="242" y="456"/>
                  </a:lnTo>
                  <a:lnTo>
                    <a:pt x="248" y="458"/>
                  </a:lnTo>
                  <a:lnTo>
                    <a:pt x="248" y="458"/>
                  </a:lnTo>
                  <a:lnTo>
                    <a:pt x="250" y="458"/>
                  </a:lnTo>
                  <a:lnTo>
                    <a:pt x="250" y="458"/>
                  </a:lnTo>
                  <a:lnTo>
                    <a:pt x="258" y="456"/>
                  </a:lnTo>
                  <a:lnTo>
                    <a:pt x="266" y="450"/>
                  </a:lnTo>
                  <a:lnTo>
                    <a:pt x="274" y="442"/>
                  </a:lnTo>
                  <a:lnTo>
                    <a:pt x="282" y="432"/>
                  </a:lnTo>
                  <a:lnTo>
                    <a:pt x="288" y="420"/>
                  </a:lnTo>
                  <a:lnTo>
                    <a:pt x="294" y="404"/>
                  </a:lnTo>
                  <a:lnTo>
                    <a:pt x="302" y="368"/>
                  </a:lnTo>
                  <a:lnTo>
                    <a:pt x="302" y="368"/>
                  </a:lnTo>
                  <a:lnTo>
                    <a:pt x="326" y="380"/>
                  </a:lnTo>
                  <a:lnTo>
                    <a:pt x="350" y="388"/>
                  </a:lnTo>
                  <a:lnTo>
                    <a:pt x="370" y="394"/>
                  </a:lnTo>
                  <a:lnTo>
                    <a:pt x="388" y="396"/>
                  </a:lnTo>
                  <a:lnTo>
                    <a:pt x="388" y="396"/>
                  </a:lnTo>
                  <a:lnTo>
                    <a:pt x="396" y="394"/>
                  </a:lnTo>
                  <a:lnTo>
                    <a:pt x="404" y="392"/>
                  </a:lnTo>
                  <a:lnTo>
                    <a:pt x="410" y="390"/>
                  </a:lnTo>
                  <a:lnTo>
                    <a:pt x="414" y="386"/>
                  </a:lnTo>
                  <a:lnTo>
                    <a:pt x="414" y="386"/>
                  </a:lnTo>
                  <a:lnTo>
                    <a:pt x="420" y="378"/>
                  </a:lnTo>
                  <a:lnTo>
                    <a:pt x="422" y="368"/>
                  </a:lnTo>
                  <a:lnTo>
                    <a:pt x="422" y="358"/>
                  </a:lnTo>
                  <a:lnTo>
                    <a:pt x="418" y="346"/>
                  </a:lnTo>
                  <a:lnTo>
                    <a:pt x="414" y="332"/>
                  </a:lnTo>
                  <a:lnTo>
                    <a:pt x="406" y="316"/>
                  </a:lnTo>
                  <a:lnTo>
                    <a:pt x="398" y="302"/>
                  </a:lnTo>
                  <a:lnTo>
                    <a:pt x="386" y="284"/>
                  </a:lnTo>
                  <a:lnTo>
                    <a:pt x="386" y="284"/>
                  </a:lnTo>
                  <a:lnTo>
                    <a:pt x="420" y="274"/>
                  </a:lnTo>
                  <a:lnTo>
                    <a:pt x="434" y="268"/>
                  </a:lnTo>
                  <a:lnTo>
                    <a:pt x="446" y="260"/>
                  </a:lnTo>
                  <a:lnTo>
                    <a:pt x="456" y="254"/>
                  </a:lnTo>
                  <a:lnTo>
                    <a:pt x="462" y="246"/>
                  </a:lnTo>
                  <a:lnTo>
                    <a:pt x="466" y="238"/>
                  </a:lnTo>
                  <a:lnTo>
                    <a:pt x="468" y="230"/>
                  </a:lnTo>
                  <a:lnTo>
                    <a:pt x="468" y="230"/>
                  </a:lnTo>
                  <a:close/>
                  <a:moveTo>
                    <a:pt x="370" y="66"/>
                  </a:moveTo>
                  <a:lnTo>
                    <a:pt x="370" y="66"/>
                  </a:lnTo>
                  <a:lnTo>
                    <a:pt x="382" y="68"/>
                  </a:lnTo>
                  <a:lnTo>
                    <a:pt x="386" y="70"/>
                  </a:lnTo>
                  <a:lnTo>
                    <a:pt x="392" y="74"/>
                  </a:lnTo>
                  <a:lnTo>
                    <a:pt x="392" y="74"/>
                  </a:lnTo>
                  <a:lnTo>
                    <a:pt x="396" y="80"/>
                  </a:lnTo>
                  <a:lnTo>
                    <a:pt x="398" y="88"/>
                  </a:lnTo>
                  <a:lnTo>
                    <a:pt x="398" y="98"/>
                  </a:lnTo>
                  <a:lnTo>
                    <a:pt x="396" y="110"/>
                  </a:lnTo>
                  <a:lnTo>
                    <a:pt x="394" y="124"/>
                  </a:lnTo>
                  <a:lnTo>
                    <a:pt x="388" y="138"/>
                  </a:lnTo>
                  <a:lnTo>
                    <a:pt x="370" y="170"/>
                  </a:lnTo>
                  <a:lnTo>
                    <a:pt x="370" y="170"/>
                  </a:lnTo>
                  <a:lnTo>
                    <a:pt x="338" y="164"/>
                  </a:lnTo>
                  <a:lnTo>
                    <a:pt x="300" y="158"/>
                  </a:lnTo>
                  <a:lnTo>
                    <a:pt x="300" y="158"/>
                  </a:lnTo>
                  <a:lnTo>
                    <a:pt x="294" y="126"/>
                  </a:lnTo>
                  <a:lnTo>
                    <a:pt x="286" y="96"/>
                  </a:lnTo>
                  <a:lnTo>
                    <a:pt x="286" y="96"/>
                  </a:lnTo>
                  <a:lnTo>
                    <a:pt x="310" y="84"/>
                  </a:lnTo>
                  <a:lnTo>
                    <a:pt x="332" y="74"/>
                  </a:lnTo>
                  <a:lnTo>
                    <a:pt x="352" y="68"/>
                  </a:lnTo>
                  <a:lnTo>
                    <a:pt x="370" y="66"/>
                  </a:lnTo>
                  <a:lnTo>
                    <a:pt x="370" y="66"/>
                  </a:lnTo>
                  <a:close/>
                  <a:moveTo>
                    <a:pt x="350" y="272"/>
                  </a:moveTo>
                  <a:lnTo>
                    <a:pt x="350" y="272"/>
                  </a:lnTo>
                  <a:lnTo>
                    <a:pt x="358" y="270"/>
                  </a:lnTo>
                  <a:lnTo>
                    <a:pt x="366" y="266"/>
                  </a:lnTo>
                  <a:lnTo>
                    <a:pt x="366" y="266"/>
                  </a:lnTo>
                  <a:lnTo>
                    <a:pt x="378" y="284"/>
                  </a:lnTo>
                  <a:lnTo>
                    <a:pt x="378" y="284"/>
                  </a:lnTo>
                  <a:lnTo>
                    <a:pt x="346" y="290"/>
                  </a:lnTo>
                  <a:lnTo>
                    <a:pt x="310" y="296"/>
                  </a:lnTo>
                  <a:lnTo>
                    <a:pt x="310" y="296"/>
                  </a:lnTo>
                  <a:lnTo>
                    <a:pt x="310" y="252"/>
                  </a:lnTo>
                  <a:lnTo>
                    <a:pt x="310" y="252"/>
                  </a:lnTo>
                  <a:lnTo>
                    <a:pt x="332" y="228"/>
                  </a:lnTo>
                  <a:lnTo>
                    <a:pt x="332" y="228"/>
                  </a:lnTo>
                  <a:lnTo>
                    <a:pt x="342" y="238"/>
                  </a:lnTo>
                  <a:lnTo>
                    <a:pt x="342" y="238"/>
                  </a:lnTo>
                  <a:lnTo>
                    <a:pt x="338" y="242"/>
                  </a:lnTo>
                  <a:lnTo>
                    <a:pt x="334" y="246"/>
                  </a:lnTo>
                  <a:lnTo>
                    <a:pt x="332" y="250"/>
                  </a:lnTo>
                  <a:lnTo>
                    <a:pt x="332" y="254"/>
                  </a:lnTo>
                  <a:lnTo>
                    <a:pt x="332" y="254"/>
                  </a:lnTo>
                  <a:lnTo>
                    <a:pt x="334" y="262"/>
                  </a:lnTo>
                  <a:lnTo>
                    <a:pt x="338" y="268"/>
                  </a:lnTo>
                  <a:lnTo>
                    <a:pt x="344" y="272"/>
                  </a:lnTo>
                  <a:lnTo>
                    <a:pt x="350" y="272"/>
                  </a:lnTo>
                  <a:lnTo>
                    <a:pt x="350" y="272"/>
                  </a:lnTo>
                  <a:close/>
                  <a:moveTo>
                    <a:pt x="310" y="248"/>
                  </a:moveTo>
                  <a:lnTo>
                    <a:pt x="310" y="248"/>
                  </a:lnTo>
                  <a:lnTo>
                    <a:pt x="308" y="224"/>
                  </a:lnTo>
                  <a:lnTo>
                    <a:pt x="308" y="224"/>
                  </a:lnTo>
                  <a:lnTo>
                    <a:pt x="306" y="204"/>
                  </a:lnTo>
                  <a:lnTo>
                    <a:pt x="306" y="204"/>
                  </a:lnTo>
                  <a:lnTo>
                    <a:pt x="330" y="226"/>
                  </a:lnTo>
                  <a:lnTo>
                    <a:pt x="330" y="226"/>
                  </a:lnTo>
                  <a:lnTo>
                    <a:pt x="310" y="248"/>
                  </a:lnTo>
                  <a:lnTo>
                    <a:pt x="310" y="248"/>
                  </a:lnTo>
                  <a:close/>
                  <a:moveTo>
                    <a:pt x="306" y="196"/>
                  </a:moveTo>
                  <a:lnTo>
                    <a:pt x="306" y="196"/>
                  </a:lnTo>
                  <a:lnTo>
                    <a:pt x="302" y="164"/>
                  </a:lnTo>
                  <a:lnTo>
                    <a:pt x="302" y="164"/>
                  </a:lnTo>
                  <a:lnTo>
                    <a:pt x="336" y="168"/>
                  </a:lnTo>
                  <a:lnTo>
                    <a:pt x="368" y="174"/>
                  </a:lnTo>
                  <a:lnTo>
                    <a:pt x="368" y="174"/>
                  </a:lnTo>
                  <a:lnTo>
                    <a:pt x="352" y="198"/>
                  </a:lnTo>
                  <a:lnTo>
                    <a:pt x="334" y="222"/>
                  </a:lnTo>
                  <a:lnTo>
                    <a:pt x="334" y="222"/>
                  </a:lnTo>
                  <a:lnTo>
                    <a:pt x="306" y="196"/>
                  </a:lnTo>
                  <a:lnTo>
                    <a:pt x="306" y="196"/>
                  </a:lnTo>
                  <a:close/>
                  <a:moveTo>
                    <a:pt x="234" y="300"/>
                  </a:moveTo>
                  <a:lnTo>
                    <a:pt x="234" y="300"/>
                  </a:lnTo>
                  <a:lnTo>
                    <a:pt x="232" y="298"/>
                  </a:lnTo>
                  <a:lnTo>
                    <a:pt x="232" y="298"/>
                  </a:lnTo>
                  <a:lnTo>
                    <a:pt x="204" y="298"/>
                  </a:lnTo>
                  <a:lnTo>
                    <a:pt x="204" y="298"/>
                  </a:lnTo>
                  <a:lnTo>
                    <a:pt x="190" y="286"/>
                  </a:lnTo>
                  <a:lnTo>
                    <a:pt x="190" y="286"/>
                  </a:lnTo>
                  <a:lnTo>
                    <a:pt x="166" y="264"/>
                  </a:lnTo>
                  <a:lnTo>
                    <a:pt x="166" y="264"/>
                  </a:lnTo>
                  <a:lnTo>
                    <a:pt x="162" y="232"/>
                  </a:lnTo>
                  <a:lnTo>
                    <a:pt x="162" y="232"/>
                  </a:lnTo>
                  <a:lnTo>
                    <a:pt x="160" y="200"/>
                  </a:lnTo>
                  <a:lnTo>
                    <a:pt x="160" y="200"/>
                  </a:lnTo>
                  <a:lnTo>
                    <a:pt x="180" y="182"/>
                  </a:lnTo>
                  <a:lnTo>
                    <a:pt x="180" y="182"/>
                  </a:lnTo>
                  <a:lnTo>
                    <a:pt x="202" y="160"/>
                  </a:lnTo>
                  <a:lnTo>
                    <a:pt x="202" y="160"/>
                  </a:lnTo>
                  <a:lnTo>
                    <a:pt x="230" y="160"/>
                  </a:lnTo>
                  <a:lnTo>
                    <a:pt x="230" y="160"/>
                  </a:lnTo>
                  <a:lnTo>
                    <a:pt x="232" y="160"/>
                  </a:lnTo>
                  <a:lnTo>
                    <a:pt x="232" y="160"/>
                  </a:lnTo>
                  <a:lnTo>
                    <a:pt x="256" y="160"/>
                  </a:lnTo>
                  <a:lnTo>
                    <a:pt x="256" y="160"/>
                  </a:lnTo>
                  <a:lnTo>
                    <a:pt x="282" y="182"/>
                  </a:lnTo>
                  <a:lnTo>
                    <a:pt x="282" y="182"/>
                  </a:lnTo>
                  <a:lnTo>
                    <a:pt x="302" y="198"/>
                  </a:lnTo>
                  <a:lnTo>
                    <a:pt x="302" y="198"/>
                  </a:lnTo>
                  <a:lnTo>
                    <a:pt x="304" y="222"/>
                  </a:lnTo>
                  <a:lnTo>
                    <a:pt x="304" y="222"/>
                  </a:lnTo>
                  <a:lnTo>
                    <a:pt x="306" y="254"/>
                  </a:lnTo>
                  <a:lnTo>
                    <a:pt x="306" y="254"/>
                  </a:lnTo>
                  <a:lnTo>
                    <a:pt x="280" y="280"/>
                  </a:lnTo>
                  <a:lnTo>
                    <a:pt x="280" y="280"/>
                  </a:lnTo>
                  <a:lnTo>
                    <a:pt x="260" y="298"/>
                  </a:lnTo>
                  <a:lnTo>
                    <a:pt x="260" y="298"/>
                  </a:lnTo>
                  <a:lnTo>
                    <a:pt x="234" y="300"/>
                  </a:lnTo>
                  <a:lnTo>
                    <a:pt x="234" y="300"/>
                  </a:lnTo>
                  <a:close/>
                  <a:moveTo>
                    <a:pt x="256" y="302"/>
                  </a:moveTo>
                  <a:lnTo>
                    <a:pt x="256" y="302"/>
                  </a:lnTo>
                  <a:lnTo>
                    <a:pt x="234" y="322"/>
                  </a:lnTo>
                  <a:lnTo>
                    <a:pt x="234" y="322"/>
                  </a:lnTo>
                  <a:lnTo>
                    <a:pt x="208" y="302"/>
                  </a:lnTo>
                  <a:lnTo>
                    <a:pt x="208" y="302"/>
                  </a:lnTo>
                  <a:lnTo>
                    <a:pt x="234" y="302"/>
                  </a:lnTo>
                  <a:lnTo>
                    <a:pt x="234" y="302"/>
                  </a:lnTo>
                  <a:lnTo>
                    <a:pt x="236" y="302"/>
                  </a:lnTo>
                  <a:lnTo>
                    <a:pt x="236" y="302"/>
                  </a:lnTo>
                  <a:lnTo>
                    <a:pt x="256" y="302"/>
                  </a:lnTo>
                  <a:lnTo>
                    <a:pt x="256" y="302"/>
                  </a:lnTo>
                  <a:close/>
                  <a:moveTo>
                    <a:pt x="158" y="196"/>
                  </a:moveTo>
                  <a:lnTo>
                    <a:pt x="158" y="196"/>
                  </a:lnTo>
                  <a:lnTo>
                    <a:pt x="130" y="228"/>
                  </a:lnTo>
                  <a:lnTo>
                    <a:pt x="130" y="228"/>
                  </a:lnTo>
                  <a:lnTo>
                    <a:pt x="106" y="202"/>
                  </a:lnTo>
                  <a:lnTo>
                    <a:pt x="88" y="176"/>
                  </a:lnTo>
                  <a:lnTo>
                    <a:pt x="88" y="176"/>
                  </a:lnTo>
                  <a:lnTo>
                    <a:pt x="120" y="168"/>
                  </a:lnTo>
                  <a:lnTo>
                    <a:pt x="158" y="164"/>
                  </a:lnTo>
                  <a:lnTo>
                    <a:pt x="158" y="164"/>
                  </a:lnTo>
                  <a:lnTo>
                    <a:pt x="158" y="196"/>
                  </a:lnTo>
                  <a:lnTo>
                    <a:pt x="158" y="196"/>
                  </a:lnTo>
                  <a:close/>
                  <a:moveTo>
                    <a:pt x="160" y="234"/>
                  </a:moveTo>
                  <a:lnTo>
                    <a:pt x="160" y="234"/>
                  </a:lnTo>
                  <a:lnTo>
                    <a:pt x="162" y="262"/>
                  </a:lnTo>
                  <a:lnTo>
                    <a:pt x="162" y="262"/>
                  </a:lnTo>
                  <a:lnTo>
                    <a:pt x="132" y="232"/>
                  </a:lnTo>
                  <a:lnTo>
                    <a:pt x="132" y="232"/>
                  </a:lnTo>
                  <a:lnTo>
                    <a:pt x="158" y="204"/>
                  </a:lnTo>
                  <a:lnTo>
                    <a:pt x="158" y="204"/>
                  </a:lnTo>
                  <a:lnTo>
                    <a:pt x="160" y="234"/>
                  </a:lnTo>
                  <a:lnTo>
                    <a:pt x="160" y="234"/>
                  </a:lnTo>
                  <a:close/>
                  <a:moveTo>
                    <a:pt x="130" y="234"/>
                  </a:moveTo>
                  <a:lnTo>
                    <a:pt x="130" y="234"/>
                  </a:lnTo>
                  <a:lnTo>
                    <a:pt x="162" y="266"/>
                  </a:lnTo>
                  <a:lnTo>
                    <a:pt x="162" y="266"/>
                  </a:lnTo>
                  <a:lnTo>
                    <a:pt x="166" y="296"/>
                  </a:lnTo>
                  <a:lnTo>
                    <a:pt x="166" y="296"/>
                  </a:lnTo>
                  <a:lnTo>
                    <a:pt x="128" y="292"/>
                  </a:lnTo>
                  <a:lnTo>
                    <a:pt x="94" y="284"/>
                  </a:lnTo>
                  <a:lnTo>
                    <a:pt x="94" y="284"/>
                  </a:lnTo>
                  <a:lnTo>
                    <a:pt x="110" y="260"/>
                  </a:lnTo>
                  <a:lnTo>
                    <a:pt x="130" y="234"/>
                  </a:lnTo>
                  <a:lnTo>
                    <a:pt x="130" y="234"/>
                  </a:lnTo>
                  <a:close/>
                  <a:moveTo>
                    <a:pt x="166" y="270"/>
                  </a:moveTo>
                  <a:lnTo>
                    <a:pt x="166" y="270"/>
                  </a:lnTo>
                  <a:lnTo>
                    <a:pt x="190" y="290"/>
                  </a:lnTo>
                  <a:lnTo>
                    <a:pt x="190" y="290"/>
                  </a:lnTo>
                  <a:lnTo>
                    <a:pt x="200" y="298"/>
                  </a:lnTo>
                  <a:lnTo>
                    <a:pt x="200" y="298"/>
                  </a:lnTo>
                  <a:lnTo>
                    <a:pt x="170" y="296"/>
                  </a:lnTo>
                  <a:lnTo>
                    <a:pt x="170" y="296"/>
                  </a:lnTo>
                  <a:lnTo>
                    <a:pt x="166" y="270"/>
                  </a:lnTo>
                  <a:lnTo>
                    <a:pt x="166" y="270"/>
                  </a:lnTo>
                  <a:close/>
                  <a:moveTo>
                    <a:pt x="160" y="194"/>
                  </a:moveTo>
                  <a:lnTo>
                    <a:pt x="160" y="194"/>
                  </a:lnTo>
                  <a:lnTo>
                    <a:pt x="160" y="164"/>
                  </a:lnTo>
                  <a:lnTo>
                    <a:pt x="160" y="164"/>
                  </a:lnTo>
                  <a:lnTo>
                    <a:pt x="194" y="162"/>
                  </a:lnTo>
                  <a:lnTo>
                    <a:pt x="194" y="162"/>
                  </a:lnTo>
                  <a:lnTo>
                    <a:pt x="178" y="176"/>
                  </a:lnTo>
                  <a:lnTo>
                    <a:pt x="178" y="176"/>
                  </a:lnTo>
                  <a:lnTo>
                    <a:pt x="160" y="194"/>
                  </a:lnTo>
                  <a:lnTo>
                    <a:pt x="160" y="194"/>
                  </a:lnTo>
                  <a:close/>
                  <a:moveTo>
                    <a:pt x="208" y="156"/>
                  </a:moveTo>
                  <a:lnTo>
                    <a:pt x="208" y="156"/>
                  </a:lnTo>
                  <a:lnTo>
                    <a:pt x="228" y="140"/>
                  </a:lnTo>
                  <a:lnTo>
                    <a:pt x="228" y="140"/>
                  </a:lnTo>
                  <a:lnTo>
                    <a:pt x="250" y="156"/>
                  </a:lnTo>
                  <a:lnTo>
                    <a:pt x="250" y="156"/>
                  </a:lnTo>
                  <a:lnTo>
                    <a:pt x="234" y="156"/>
                  </a:lnTo>
                  <a:lnTo>
                    <a:pt x="234" y="156"/>
                  </a:lnTo>
                  <a:lnTo>
                    <a:pt x="232" y="156"/>
                  </a:lnTo>
                  <a:lnTo>
                    <a:pt x="232" y="156"/>
                  </a:lnTo>
                  <a:lnTo>
                    <a:pt x="208" y="156"/>
                  </a:lnTo>
                  <a:lnTo>
                    <a:pt x="208" y="156"/>
                  </a:lnTo>
                  <a:close/>
                  <a:moveTo>
                    <a:pt x="264" y="160"/>
                  </a:moveTo>
                  <a:lnTo>
                    <a:pt x="264" y="160"/>
                  </a:lnTo>
                  <a:lnTo>
                    <a:pt x="296" y="164"/>
                  </a:lnTo>
                  <a:lnTo>
                    <a:pt x="296" y="164"/>
                  </a:lnTo>
                  <a:lnTo>
                    <a:pt x="300" y="190"/>
                  </a:lnTo>
                  <a:lnTo>
                    <a:pt x="300" y="190"/>
                  </a:lnTo>
                  <a:lnTo>
                    <a:pt x="288" y="180"/>
                  </a:lnTo>
                  <a:lnTo>
                    <a:pt x="288" y="180"/>
                  </a:lnTo>
                  <a:lnTo>
                    <a:pt x="264" y="160"/>
                  </a:lnTo>
                  <a:lnTo>
                    <a:pt x="264" y="160"/>
                  </a:lnTo>
                  <a:close/>
                  <a:moveTo>
                    <a:pt x="284" y="280"/>
                  </a:moveTo>
                  <a:lnTo>
                    <a:pt x="284" y="280"/>
                  </a:lnTo>
                  <a:lnTo>
                    <a:pt x="306" y="258"/>
                  </a:lnTo>
                  <a:lnTo>
                    <a:pt x="306" y="258"/>
                  </a:lnTo>
                  <a:lnTo>
                    <a:pt x="304" y="296"/>
                  </a:lnTo>
                  <a:lnTo>
                    <a:pt x="304" y="296"/>
                  </a:lnTo>
                  <a:lnTo>
                    <a:pt x="264" y="298"/>
                  </a:lnTo>
                  <a:lnTo>
                    <a:pt x="264" y="298"/>
                  </a:lnTo>
                  <a:lnTo>
                    <a:pt x="284" y="280"/>
                  </a:lnTo>
                  <a:lnTo>
                    <a:pt x="284" y="280"/>
                  </a:lnTo>
                  <a:close/>
                  <a:moveTo>
                    <a:pt x="296" y="158"/>
                  </a:moveTo>
                  <a:lnTo>
                    <a:pt x="296" y="158"/>
                  </a:lnTo>
                  <a:lnTo>
                    <a:pt x="258" y="156"/>
                  </a:lnTo>
                  <a:lnTo>
                    <a:pt x="258" y="156"/>
                  </a:lnTo>
                  <a:lnTo>
                    <a:pt x="232" y="136"/>
                  </a:lnTo>
                  <a:lnTo>
                    <a:pt x="232" y="136"/>
                  </a:lnTo>
                  <a:lnTo>
                    <a:pt x="238" y="130"/>
                  </a:lnTo>
                  <a:lnTo>
                    <a:pt x="238" y="130"/>
                  </a:lnTo>
                  <a:lnTo>
                    <a:pt x="244" y="134"/>
                  </a:lnTo>
                  <a:lnTo>
                    <a:pt x="252" y="136"/>
                  </a:lnTo>
                  <a:lnTo>
                    <a:pt x="252" y="136"/>
                  </a:lnTo>
                  <a:lnTo>
                    <a:pt x="258" y="134"/>
                  </a:lnTo>
                  <a:lnTo>
                    <a:pt x="264" y="130"/>
                  </a:lnTo>
                  <a:lnTo>
                    <a:pt x="268" y="126"/>
                  </a:lnTo>
                  <a:lnTo>
                    <a:pt x="270" y="118"/>
                  </a:lnTo>
                  <a:lnTo>
                    <a:pt x="270" y="118"/>
                  </a:lnTo>
                  <a:lnTo>
                    <a:pt x="270" y="114"/>
                  </a:lnTo>
                  <a:lnTo>
                    <a:pt x="268" y="108"/>
                  </a:lnTo>
                  <a:lnTo>
                    <a:pt x="268" y="108"/>
                  </a:lnTo>
                  <a:lnTo>
                    <a:pt x="282" y="100"/>
                  </a:lnTo>
                  <a:lnTo>
                    <a:pt x="282" y="100"/>
                  </a:lnTo>
                  <a:lnTo>
                    <a:pt x="290" y="128"/>
                  </a:lnTo>
                  <a:lnTo>
                    <a:pt x="296" y="158"/>
                  </a:lnTo>
                  <a:lnTo>
                    <a:pt x="296" y="158"/>
                  </a:lnTo>
                  <a:close/>
                  <a:moveTo>
                    <a:pt x="218" y="4"/>
                  </a:moveTo>
                  <a:lnTo>
                    <a:pt x="218" y="4"/>
                  </a:lnTo>
                  <a:lnTo>
                    <a:pt x="218" y="4"/>
                  </a:lnTo>
                  <a:lnTo>
                    <a:pt x="218" y="4"/>
                  </a:lnTo>
                  <a:lnTo>
                    <a:pt x="228" y="6"/>
                  </a:lnTo>
                  <a:lnTo>
                    <a:pt x="236" y="10"/>
                  </a:lnTo>
                  <a:lnTo>
                    <a:pt x="244" y="18"/>
                  </a:lnTo>
                  <a:lnTo>
                    <a:pt x="252" y="28"/>
                  </a:lnTo>
                  <a:lnTo>
                    <a:pt x="260" y="42"/>
                  </a:lnTo>
                  <a:lnTo>
                    <a:pt x="268" y="58"/>
                  </a:lnTo>
                  <a:lnTo>
                    <a:pt x="282" y="94"/>
                  </a:lnTo>
                  <a:lnTo>
                    <a:pt x="282" y="94"/>
                  </a:lnTo>
                  <a:lnTo>
                    <a:pt x="264" y="104"/>
                  </a:lnTo>
                  <a:lnTo>
                    <a:pt x="264" y="104"/>
                  </a:lnTo>
                  <a:lnTo>
                    <a:pt x="258" y="102"/>
                  </a:lnTo>
                  <a:lnTo>
                    <a:pt x="252" y="100"/>
                  </a:lnTo>
                  <a:lnTo>
                    <a:pt x="252" y="100"/>
                  </a:lnTo>
                  <a:lnTo>
                    <a:pt x="244" y="102"/>
                  </a:lnTo>
                  <a:lnTo>
                    <a:pt x="238" y="106"/>
                  </a:lnTo>
                  <a:lnTo>
                    <a:pt x="234" y="112"/>
                  </a:lnTo>
                  <a:lnTo>
                    <a:pt x="234" y="118"/>
                  </a:lnTo>
                  <a:lnTo>
                    <a:pt x="234" y="118"/>
                  </a:lnTo>
                  <a:lnTo>
                    <a:pt x="236" y="126"/>
                  </a:lnTo>
                  <a:lnTo>
                    <a:pt x="236" y="126"/>
                  </a:lnTo>
                  <a:lnTo>
                    <a:pt x="226" y="134"/>
                  </a:lnTo>
                  <a:lnTo>
                    <a:pt x="226" y="134"/>
                  </a:lnTo>
                  <a:lnTo>
                    <a:pt x="196" y="114"/>
                  </a:lnTo>
                  <a:lnTo>
                    <a:pt x="166" y="98"/>
                  </a:lnTo>
                  <a:lnTo>
                    <a:pt x="166" y="98"/>
                  </a:lnTo>
                  <a:lnTo>
                    <a:pt x="176" y="60"/>
                  </a:lnTo>
                  <a:lnTo>
                    <a:pt x="180" y="44"/>
                  </a:lnTo>
                  <a:lnTo>
                    <a:pt x="186" y="32"/>
                  </a:lnTo>
                  <a:lnTo>
                    <a:pt x="194" y="20"/>
                  </a:lnTo>
                  <a:lnTo>
                    <a:pt x="200" y="12"/>
                  </a:lnTo>
                  <a:lnTo>
                    <a:pt x="208" y="6"/>
                  </a:lnTo>
                  <a:lnTo>
                    <a:pt x="218" y="4"/>
                  </a:lnTo>
                  <a:lnTo>
                    <a:pt x="218" y="4"/>
                  </a:lnTo>
                  <a:close/>
                  <a:moveTo>
                    <a:pt x="166" y="102"/>
                  </a:moveTo>
                  <a:lnTo>
                    <a:pt x="166" y="102"/>
                  </a:lnTo>
                  <a:lnTo>
                    <a:pt x="194" y="118"/>
                  </a:lnTo>
                  <a:lnTo>
                    <a:pt x="222" y="136"/>
                  </a:lnTo>
                  <a:lnTo>
                    <a:pt x="222" y="136"/>
                  </a:lnTo>
                  <a:lnTo>
                    <a:pt x="200" y="156"/>
                  </a:lnTo>
                  <a:lnTo>
                    <a:pt x="200" y="156"/>
                  </a:lnTo>
                  <a:lnTo>
                    <a:pt x="160" y="158"/>
                  </a:lnTo>
                  <a:lnTo>
                    <a:pt x="160" y="158"/>
                  </a:lnTo>
                  <a:lnTo>
                    <a:pt x="162" y="130"/>
                  </a:lnTo>
                  <a:lnTo>
                    <a:pt x="166" y="102"/>
                  </a:lnTo>
                  <a:lnTo>
                    <a:pt x="166" y="102"/>
                  </a:lnTo>
                  <a:close/>
                  <a:moveTo>
                    <a:pt x="64" y="88"/>
                  </a:moveTo>
                  <a:lnTo>
                    <a:pt x="64" y="88"/>
                  </a:lnTo>
                  <a:lnTo>
                    <a:pt x="70" y="84"/>
                  </a:lnTo>
                  <a:lnTo>
                    <a:pt x="76" y="82"/>
                  </a:lnTo>
                  <a:lnTo>
                    <a:pt x="82" y="80"/>
                  </a:lnTo>
                  <a:lnTo>
                    <a:pt x="90" y="78"/>
                  </a:lnTo>
                  <a:lnTo>
                    <a:pt x="90" y="78"/>
                  </a:lnTo>
                  <a:lnTo>
                    <a:pt x="106" y="80"/>
                  </a:lnTo>
                  <a:lnTo>
                    <a:pt x="124" y="84"/>
                  </a:lnTo>
                  <a:lnTo>
                    <a:pt x="142" y="92"/>
                  </a:lnTo>
                  <a:lnTo>
                    <a:pt x="164" y="102"/>
                  </a:lnTo>
                  <a:lnTo>
                    <a:pt x="164" y="102"/>
                  </a:lnTo>
                  <a:lnTo>
                    <a:pt x="160" y="128"/>
                  </a:lnTo>
                  <a:lnTo>
                    <a:pt x="158" y="160"/>
                  </a:lnTo>
                  <a:lnTo>
                    <a:pt x="158" y="160"/>
                  </a:lnTo>
                  <a:lnTo>
                    <a:pt x="120" y="164"/>
                  </a:lnTo>
                  <a:lnTo>
                    <a:pt x="84" y="172"/>
                  </a:lnTo>
                  <a:lnTo>
                    <a:pt x="84" y="172"/>
                  </a:lnTo>
                  <a:lnTo>
                    <a:pt x="70" y="144"/>
                  </a:lnTo>
                  <a:lnTo>
                    <a:pt x="64" y="132"/>
                  </a:lnTo>
                  <a:lnTo>
                    <a:pt x="60" y="122"/>
                  </a:lnTo>
                  <a:lnTo>
                    <a:pt x="58" y="112"/>
                  </a:lnTo>
                  <a:lnTo>
                    <a:pt x="58" y="102"/>
                  </a:lnTo>
                  <a:lnTo>
                    <a:pt x="60" y="94"/>
                  </a:lnTo>
                  <a:lnTo>
                    <a:pt x="64" y="88"/>
                  </a:lnTo>
                  <a:lnTo>
                    <a:pt x="64" y="88"/>
                  </a:lnTo>
                  <a:close/>
                  <a:moveTo>
                    <a:pt x="4" y="228"/>
                  </a:moveTo>
                  <a:lnTo>
                    <a:pt x="4" y="228"/>
                  </a:lnTo>
                  <a:lnTo>
                    <a:pt x="6" y="220"/>
                  </a:lnTo>
                  <a:lnTo>
                    <a:pt x="12" y="212"/>
                  </a:lnTo>
                  <a:lnTo>
                    <a:pt x="20" y="204"/>
                  </a:lnTo>
                  <a:lnTo>
                    <a:pt x="30" y="198"/>
                  </a:lnTo>
                  <a:lnTo>
                    <a:pt x="30" y="198"/>
                  </a:lnTo>
                  <a:lnTo>
                    <a:pt x="36" y="204"/>
                  </a:lnTo>
                  <a:lnTo>
                    <a:pt x="46" y="206"/>
                  </a:lnTo>
                  <a:lnTo>
                    <a:pt x="46" y="206"/>
                  </a:lnTo>
                  <a:lnTo>
                    <a:pt x="52" y="204"/>
                  </a:lnTo>
                  <a:lnTo>
                    <a:pt x="58" y="200"/>
                  </a:lnTo>
                  <a:lnTo>
                    <a:pt x="62" y="194"/>
                  </a:lnTo>
                  <a:lnTo>
                    <a:pt x="64" y="188"/>
                  </a:lnTo>
                  <a:lnTo>
                    <a:pt x="64" y="188"/>
                  </a:lnTo>
                  <a:lnTo>
                    <a:pt x="64" y="182"/>
                  </a:lnTo>
                  <a:lnTo>
                    <a:pt x="64" y="182"/>
                  </a:lnTo>
                  <a:lnTo>
                    <a:pt x="84" y="176"/>
                  </a:lnTo>
                  <a:lnTo>
                    <a:pt x="84" y="176"/>
                  </a:lnTo>
                  <a:lnTo>
                    <a:pt x="104" y="202"/>
                  </a:lnTo>
                  <a:lnTo>
                    <a:pt x="128" y="230"/>
                  </a:lnTo>
                  <a:lnTo>
                    <a:pt x="128" y="230"/>
                  </a:lnTo>
                  <a:lnTo>
                    <a:pt x="106" y="258"/>
                  </a:lnTo>
                  <a:lnTo>
                    <a:pt x="90" y="284"/>
                  </a:lnTo>
                  <a:lnTo>
                    <a:pt x="90" y="284"/>
                  </a:lnTo>
                  <a:lnTo>
                    <a:pt x="54" y="272"/>
                  </a:lnTo>
                  <a:lnTo>
                    <a:pt x="40" y="266"/>
                  </a:lnTo>
                  <a:lnTo>
                    <a:pt x="28" y="260"/>
                  </a:lnTo>
                  <a:lnTo>
                    <a:pt x="18" y="252"/>
                  </a:lnTo>
                  <a:lnTo>
                    <a:pt x="10" y="244"/>
                  </a:lnTo>
                  <a:lnTo>
                    <a:pt x="6" y="238"/>
                  </a:lnTo>
                  <a:lnTo>
                    <a:pt x="4" y="228"/>
                  </a:lnTo>
                  <a:lnTo>
                    <a:pt x="4" y="228"/>
                  </a:lnTo>
                  <a:close/>
                  <a:moveTo>
                    <a:pt x="90" y="396"/>
                  </a:moveTo>
                  <a:lnTo>
                    <a:pt x="90" y="396"/>
                  </a:lnTo>
                  <a:lnTo>
                    <a:pt x="78" y="394"/>
                  </a:lnTo>
                  <a:lnTo>
                    <a:pt x="72" y="392"/>
                  </a:lnTo>
                  <a:lnTo>
                    <a:pt x="68" y="388"/>
                  </a:lnTo>
                  <a:lnTo>
                    <a:pt x="68" y="388"/>
                  </a:lnTo>
                  <a:lnTo>
                    <a:pt x="64" y="380"/>
                  </a:lnTo>
                  <a:lnTo>
                    <a:pt x="62" y="372"/>
                  </a:lnTo>
                  <a:lnTo>
                    <a:pt x="62" y="362"/>
                  </a:lnTo>
                  <a:lnTo>
                    <a:pt x="64" y="348"/>
                  </a:lnTo>
                  <a:lnTo>
                    <a:pt x="68" y="334"/>
                  </a:lnTo>
                  <a:lnTo>
                    <a:pt x="74" y="320"/>
                  </a:lnTo>
                  <a:lnTo>
                    <a:pt x="92" y="286"/>
                  </a:lnTo>
                  <a:lnTo>
                    <a:pt x="92" y="286"/>
                  </a:lnTo>
                  <a:lnTo>
                    <a:pt x="128" y="294"/>
                  </a:lnTo>
                  <a:lnTo>
                    <a:pt x="168" y="298"/>
                  </a:lnTo>
                  <a:lnTo>
                    <a:pt x="168" y="298"/>
                  </a:lnTo>
                  <a:lnTo>
                    <a:pt x="174" y="330"/>
                  </a:lnTo>
                  <a:lnTo>
                    <a:pt x="180" y="360"/>
                  </a:lnTo>
                  <a:lnTo>
                    <a:pt x="180" y="360"/>
                  </a:lnTo>
                  <a:lnTo>
                    <a:pt x="154" y="374"/>
                  </a:lnTo>
                  <a:lnTo>
                    <a:pt x="130" y="386"/>
                  </a:lnTo>
                  <a:lnTo>
                    <a:pt x="110" y="392"/>
                  </a:lnTo>
                  <a:lnTo>
                    <a:pt x="90" y="396"/>
                  </a:lnTo>
                  <a:lnTo>
                    <a:pt x="90" y="396"/>
                  </a:lnTo>
                  <a:close/>
                  <a:moveTo>
                    <a:pt x="170" y="300"/>
                  </a:moveTo>
                  <a:lnTo>
                    <a:pt x="170" y="300"/>
                  </a:lnTo>
                  <a:lnTo>
                    <a:pt x="202" y="302"/>
                  </a:lnTo>
                  <a:lnTo>
                    <a:pt x="202" y="302"/>
                  </a:lnTo>
                  <a:lnTo>
                    <a:pt x="232" y="324"/>
                  </a:lnTo>
                  <a:lnTo>
                    <a:pt x="232" y="324"/>
                  </a:lnTo>
                  <a:lnTo>
                    <a:pt x="208" y="342"/>
                  </a:lnTo>
                  <a:lnTo>
                    <a:pt x="184" y="358"/>
                  </a:lnTo>
                  <a:lnTo>
                    <a:pt x="184" y="358"/>
                  </a:lnTo>
                  <a:lnTo>
                    <a:pt x="176" y="330"/>
                  </a:lnTo>
                  <a:lnTo>
                    <a:pt x="170" y="300"/>
                  </a:lnTo>
                  <a:lnTo>
                    <a:pt x="170" y="300"/>
                  </a:lnTo>
                  <a:close/>
                  <a:moveTo>
                    <a:pt x="248" y="450"/>
                  </a:moveTo>
                  <a:lnTo>
                    <a:pt x="248" y="450"/>
                  </a:lnTo>
                  <a:lnTo>
                    <a:pt x="248" y="450"/>
                  </a:lnTo>
                  <a:lnTo>
                    <a:pt x="248" y="450"/>
                  </a:lnTo>
                  <a:lnTo>
                    <a:pt x="236" y="448"/>
                  </a:lnTo>
                  <a:lnTo>
                    <a:pt x="226" y="440"/>
                  </a:lnTo>
                  <a:lnTo>
                    <a:pt x="226" y="440"/>
                  </a:lnTo>
                  <a:lnTo>
                    <a:pt x="228" y="432"/>
                  </a:lnTo>
                  <a:lnTo>
                    <a:pt x="228" y="432"/>
                  </a:lnTo>
                  <a:lnTo>
                    <a:pt x="226" y="424"/>
                  </a:lnTo>
                  <a:lnTo>
                    <a:pt x="222" y="420"/>
                  </a:lnTo>
                  <a:lnTo>
                    <a:pt x="218" y="416"/>
                  </a:lnTo>
                  <a:lnTo>
                    <a:pt x="210" y="414"/>
                  </a:lnTo>
                  <a:lnTo>
                    <a:pt x="210" y="414"/>
                  </a:lnTo>
                  <a:lnTo>
                    <a:pt x="206" y="414"/>
                  </a:lnTo>
                  <a:lnTo>
                    <a:pt x="206" y="414"/>
                  </a:lnTo>
                  <a:lnTo>
                    <a:pt x="194" y="390"/>
                  </a:lnTo>
                  <a:lnTo>
                    <a:pt x="184" y="360"/>
                  </a:lnTo>
                  <a:lnTo>
                    <a:pt x="184" y="360"/>
                  </a:lnTo>
                  <a:lnTo>
                    <a:pt x="208" y="344"/>
                  </a:lnTo>
                  <a:lnTo>
                    <a:pt x="234" y="324"/>
                  </a:lnTo>
                  <a:lnTo>
                    <a:pt x="234" y="324"/>
                  </a:lnTo>
                  <a:lnTo>
                    <a:pt x="266" y="346"/>
                  </a:lnTo>
                  <a:lnTo>
                    <a:pt x="298" y="366"/>
                  </a:lnTo>
                  <a:lnTo>
                    <a:pt x="298" y="366"/>
                  </a:lnTo>
                  <a:lnTo>
                    <a:pt x="288" y="400"/>
                  </a:lnTo>
                  <a:lnTo>
                    <a:pt x="284" y="414"/>
                  </a:lnTo>
                  <a:lnTo>
                    <a:pt x="278" y="426"/>
                  </a:lnTo>
                  <a:lnTo>
                    <a:pt x="272" y="436"/>
                  </a:lnTo>
                  <a:lnTo>
                    <a:pt x="264" y="442"/>
                  </a:lnTo>
                  <a:lnTo>
                    <a:pt x="256" y="448"/>
                  </a:lnTo>
                  <a:lnTo>
                    <a:pt x="248" y="450"/>
                  </a:lnTo>
                  <a:lnTo>
                    <a:pt x="248" y="450"/>
                  </a:lnTo>
                  <a:close/>
                  <a:moveTo>
                    <a:pt x="298" y="362"/>
                  </a:moveTo>
                  <a:lnTo>
                    <a:pt x="298" y="362"/>
                  </a:lnTo>
                  <a:lnTo>
                    <a:pt x="268" y="344"/>
                  </a:lnTo>
                  <a:lnTo>
                    <a:pt x="236" y="322"/>
                  </a:lnTo>
                  <a:lnTo>
                    <a:pt x="236" y="322"/>
                  </a:lnTo>
                  <a:lnTo>
                    <a:pt x="260" y="302"/>
                  </a:lnTo>
                  <a:lnTo>
                    <a:pt x="260" y="302"/>
                  </a:lnTo>
                  <a:lnTo>
                    <a:pt x="304" y="298"/>
                  </a:lnTo>
                  <a:lnTo>
                    <a:pt x="304" y="298"/>
                  </a:lnTo>
                  <a:lnTo>
                    <a:pt x="302" y="332"/>
                  </a:lnTo>
                  <a:lnTo>
                    <a:pt x="298" y="362"/>
                  </a:lnTo>
                  <a:lnTo>
                    <a:pt x="298" y="362"/>
                  </a:lnTo>
                  <a:close/>
                  <a:moveTo>
                    <a:pt x="408" y="380"/>
                  </a:moveTo>
                  <a:lnTo>
                    <a:pt x="408" y="380"/>
                  </a:lnTo>
                  <a:lnTo>
                    <a:pt x="404" y="384"/>
                  </a:lnTo>
                  <a:lnTo>
                    <a:pt x="398" y="388"/>
                  </a:lnTo>
                  <a:lnTo>
                    <a:pt x="390" y="390"/>
                  </a:lnTo>
                  <a:lnTo>
                    <a:pt x="382" y="390"/>
                  </a:lnTo>
                  <a:lnTo>
                    <a:pt x="382" y="390"/>
                  </a:lnTo>
                  <a:lnTo>
                    <a:pt x="366" y="388"/>
                  </a:lnTo>
                  <a:lnTo>
                    <a:pt x="348" y="384"/>
                  </a:lnTo>
                  <a:lnTo>
                    <a:pt x="326" y="376"/>
                  </a:lnTo>
                  <a:lnTo>
                    <a:pt x="304" y="364"/>
                  </a:lnTo>
                  <a:lnTo>
                    <a:pt x="304" y="364"/>
                  </a:lnTo>
                  <a:lnTo>
                    <a:pt x="308" y="332"/>
                  </a:lnTo>
                  <a:lnTo>
                    <a:pt x="310" y="298"/>
                  </a:lnTo>
                  <a:lnTo>
                    <a:pt x="310" y="298"/>
                  </a:lnTo>
                  <a:lnTo>
                    <a:pt x="348" y="294"/>
                  </a:lnTo>
                  <a:lnTo>
                    <a:pt x="380" y="286"/>
                  </a:lnTo>
                  <a:lnTo>
                    <a:pt x="380" y="286"/>
                  </a:lnTo>
                  <a:lnTo>
                    <a:pt x="400" y="316"/>
                  </a:lnTo>
                  <a:lnTo>
                    <a:pt x="406" y="330"/>
                  </a:lnTo>
                  <a:lnTo>
                    <a:pt x="412" y="344"/>
                  </a:lnTo>
                  <a:lnTo>
                    <a:pt x="414" y="354"/>
                  </a:lnTo>
                  <a:lnTo>
                    <a:pt x="414" y="366"/>
                  </a:lnTo>
                  <a:lnTo>
                    <a:pt x="412" y="374"/>
                  </a:lnTo>
                  <a:lnTo>
                    <a:pt x="408" y="380"/>
                  </a:lnTo>
                  <a:lnTo>
                    <a:pt x="408" y="380"/>
                  </a:lnTo>
                  <a:close/>
                  <a:moveTo>
                    <a:pt x="384" y="282"/>
                  </a:moveTo>
                  <a:lnTo>
                    <a:pt x="384" y="282"/>
                  </a:lnTo>
                  <a:lnTo>
                    <a:pt x="368" y="260"/>
                  </a:lnTo>
                  <a:lnTo>
                    <a:pt x="368" y="260"/>
                  </a:lnTo>
                  <a:lnTo>
                    <a:pt x="368" y="254"/>
                  </a:lnTo>
                  <a:lnTo>
                    <a:pt x="368" y="254"/>
                  </a:lnTo>
                  <a:lnTo>
                    <a:pt x="368" y="248"/>
                  </a:lnTo>
                  <a:lnTo>
                    <a:pt x="364" y="242"/>
                  </a:lnTo>
                  <a:lnTo>
                    <a:pt x="358" y="238"/>
                  </a:lnTo>
                  <a:lnTo>
                    <a:pt x="350" y="236"/>
                  </a:lnTo>
                  <a:lnTo>
                    <a:pt x="350" y="236"/>
                  </a:lnTo>
                  <a:lnTo>
                    <a:pt x="348" y="238"/>
                  </a:lnTo>
                  <a:lnTo>
                    <a:pt x="348" y="238"/>
                  </a:lnTo>
                  <a:lnTo>
                    <a:pt x="336" y="224"/>
                  </a:lnTo>
                  <a:lnTo>
                    <a:pt x="336" y="224"/>
                  </a:lnTo>
                  <a:lnTo>
                    <a:pt x="354" y="200"/>
                  </a:lnTo>
                  <a:lnTo>
                    <a:pt x="372" y="174"/>
                  </a:lnTo>
                  <a:lnTo>
                    <a:pt x="372" y="174"/>
                  </a:lnTo>
                  <a:lnTo>
                    <a:pt x="408" y="186"/>
                  </a:lnTo>
                  <a:lnTo>
                    <a:pt x="424" y="192"/>
                  </a:lnTo>
                  <a:lnTo>
                    <a:pt x="436" y="198"/>
                  </a:lnTo>
                  <a:lnTo>
                    <a:pt x="446" y="206"/>
                  </a:lnTo>
                  <a:lnTo>
                    <a:pt x="454" y="214"/>
                  </a:lnTo>
                  <a:lnTo>
                    <a:pt x="458" y="222"/>
                  </a:lnTo>
                  <a:lnTo>
                    <a:pt x="460" y="230"/>
                  </a:lnTo>
                  <a:lnTo>
                    <a:pt x="460" y="230"/>
                  </a:lnTo>
                  <a:lnTo>
                    <a:pt x="458" y="238"/>
                  </a:lnTo>
                  <a:lnTo>
                    <a:pt x="454" y="246"/>
                  </a:lnTo>
                  <a:lnTo>
                    <a:pt x="448" y="252"/>
                  </a:lnTo>
                  <a:lnTo>
                    <a:pt x="440" y="258"/>
                  </a:lnTo>
                  <a:lnTo>
                    <a:pt x="428" y="266"/>
                  </a:lnTo>
                  <a:lnTo>
                    <a:pt x="416" y="272"/>
                  </a:lnTo>
                  <a:lnTo>
                    <a:pt x="384" y="282"/>
                  </a:lnTo>
                  <a:lnTo>
                    <a:pt x="384"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0"/>
            <p:cNvSpPr>
              <a:spLocks/>
            </p:cNvSpPr>
            <p:nvPr/>
          </p:nvSpPr>
          <p:spPr bwMode="auto">
            <a:xfrm>
              <a:off x="-710108" y="1335088"/>
              <a:ext cx="114300" cy="111125"/>
            </a:xfrm>
            <a:custGeom>
              <a:avLst/>
              <a:gdLst>
                <a:gd name="T0" fmla="*/ 36 w 72"/>
                <a:gd name="T1" fmla="*/ 0 h 70"/>
                <a:gd name="T2" fmla="*/ 36 w 72"/>
                <a:gd name="T3" fmla="*/ 0 h 70"/>
                <a:gd name="T4" fmla="*/ 28 w 72"/>
                <a:gd name="T5" fmla="*/ 0 h 70"/>
                <a:gd name="T6" fmla="*/ 22 w 72"/>
                <a:gd name="T7" fmla="*/ 2 h 70"/>
                <a:gd name="T8" fmla="*/ 16 w 72"/>
                <a:gd name="T9" fmla="*/ 6 h 70"/>
                <a:gd name="T10" fmla="*/ 10 w 72"/>
                <a:gd name="T11" fmla="*/ 10 h 70"/>
                <a:gd name="T12" fmla="*/ 6 w 72"/>
                <a:gd name="T13" fmla="*/ 16 h 70"/>
                <a:gd name="T14" fmla="*/ 4 w 72"/>
                <a:gd name="T15" fmla="*/ 22 h 70"/>
                <a:gd name="T16" fmla="*/ 2 w 72"/>
                <a:gd name="T17" fmla="*/ 28 h 70"/>
                <a:gd name="T18" fmla="*/ 0 w 72"/>
                <a:gd name="T19" fmla="*/ 34 h 70"/>
                <a:gd name="T20" fmla="*/ 0 w 72"/>
                <a:gd name="T21" fmla="*/ 34 h 70"/>
                <a:gd name="T22" fmla="*/ 2 w 72"/>
                <a:gd name="T23" fmla="*/ 42 h 70"/>
                <a:gd name="T24" fmla="*/ 4 w 72"/>
                <a:gd name="T25" fmla="*/ 48 h 70"/>
                <a:gd name="T26" fmla="*/ 6 w 72"/>
                <a:gd name="T27" fmla="*/ 54 h 70"/>
                <a:gd name="T28" fmla="*/ 10 w 72"/>
                <a:gd name="T29" fmla="*/ 60 h 70"/>
                <a:gd name="T30" fmla="*/ 16 w 72"/>
                <a:gd name="T31" fmla="*/ 64 h 70"/>
                <a:gd name="T32" fmla="*/ 22 w 72"/>
                <a:gd name="T33" fmla="*/ 66 h 70"/>
                <a:gd name="T34" fmla="*/ 28 w 72"/>
                <a:gd name="T35" fmla="*/ 68 h 70"/>
                <a:gd name="T36" fmla="*/ 36 w 72"/>
                <a:gd name="T37" fmla="*/ 70 h 70"/>
                <a:gd name="T38" fmla="*/ 36 w 72"/>
                <a:gd name="T39" fmla="*/ 70 h 70"/>
                <a:gd name="T40" fmla="*/ 44 w 72"/>
                <a:gd name="T41" fmla="*/ 68 h 70"/>
                <a:gd name="T42" fmla="*/ 50 w 72"/>
                <a:gd name="T43" fmla="*/ 66 h 70"/>
                <a:gd name="T44" fmla="*/ 56 w 72"/>
                <a:gd name="T45" fmla="*/ 64 h 70"/>
                <a:gd name="T46" fmla="*/ 62 w 72"/>
                <a:gd name="T47" fmla="*/ 60 h 70"/>
                <a:gd name="T48" fmla="*/ 66 w 72"/>
                <a:gd name="T49" fmla="*/ 54 h 70"/>
                <a:gd name="T50" fmla="*/ 68 w 72"/>
                <a:gd name="T51" fmla="*/ 48 h 70"/>
                <a:gd name="T52" fmla="*/ 70 w 72"/>
                <a:gd name="T53" fmla="*/ 42 h 70"/>
                <a:gd name="T54" fmla="*/ 72 w 72"/>
                <a:gd name="T55" fmla="*/ 34 h 70"/>
                <a:gd name="T56" fmla="*/ 72 w 72"/>
                <a:gd name="T57" fmla="*/ 34 h 70"/>
                <a:gd name="T58" fmla="*/ 70 w 72"/>
                <a:gd name="T59" fmla="*/ 28 h 70"/>
                <a:gd name="T60" fmla="*/ 68 w 72"/>
                <a:gd name="T61" fmla="*/ 22 h 70"/>
                <a:gd name="T62" fmla="*/ 66 w 72"/>
                <a:gd name="T63" fmla="*/ 16 h 70"/>
                <a:gd name="T64" fmla="*/ 62 w 72"/>
                <a:gd name="T65" fmla="*/ 10 h 70"/>
                <a:gd name="T66" fmla="*/ 56 w 72"/>
                <a:gd name="T67" fmla="*/ 6 h 70"/>
                <a:gd name="T68" fmla="*/ 50 w 72"/>
                <a:gd name="T69" fmla="*/ 2 h 70"/>
                <a:gd name="T70" fmla="*/ 44 w 72"/>
                <a:gd name="T71" fmla="*/ 0 h 70"/>
                <a:gd name="T72" fmla="*/ 36 w 72"/>
                <a:gd name="T73" fmla="*/ 0 h 70"/>
                <a:gd name="T74" fmla="*/ 36 w 72"/>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0">
                  <a:moveTo>
                    <a:pt x="36" y="0"/>
                  </a:moveTo>
                  <a:lnTo>
                    <a:pt x="36" y="0"/>
                  </a:lnTo>
                  <a:lnTo>
                    <a:pt x="28" y="0"/>
                  </a:lnTo>
                  <a:lnTo>
                    <a:pt x="22" y="2"/>
                  </a:lnTo>
                  <a:lnTo>
                    <a:pt x="16" y="6"/>
                  </a:lnTo>
                  <a:lnTo>
                    <a:pt x="10" y="10"/>
                  </a:lnTo>
                  <a:lnTo>
                    <a:pt x="6" y="16"/>
                  </a:lnTo>
                  <a:lnTo>
                    <a:pt x="4" y="22"/>
                  </a:lnTo>
                  <a:lnTo>
                    <a:pt x="2" y="28"/>
                  </a:lnTo>
                  <a:lnTo>
                    <a:pt x="0" y="34"/>
                  </a:lnTo>
                  <a:lnTo>
                    <a:pt x="0" y="34"/>
                  </a:lnTo>
                  <a:lnTo>
                    <a:pt x="2" y="42"/>
                  </a:lnTo>
                  <a:lnTo>
                    <a:pt x="4" y="48"/>
                  </a:lnTo>
                  <a:lnTo>
                    <a:pt x="6" y="54"/>
                  </a:lnTo>
                  <a:lnTo>
                    <a:pt x="10" y="60"/>
                  </a:lnTo>
                  <a:lnTo>
                    <a:pt x="16" y="64"/>
                  </a:lnTo>
                  <a:lnTo>
                    <a:pt x="22" y="66"/>
                  </a:lnTo>
                  <a:lnTo>
                    <a:pt x="28" y="68"/>
                  </a:lnTo>
                  <a:lnTo>
                    <a:pt x="36" y="70"/>
                  </a:lnTo>
                  <a:lnTo>
                    <a:pt x="36" y="70"/>
                  </a:lnTo>
                  <a:lnTo>
                    <a:pt x="44" y="68"/>
                  </a:lnTo>
                  <a:lnTo>
                    <a:pt x="50" y="66"/>
                  </a:lnTo>
                  <a:lnTo>
                    <a:pt x="56" y="64"/>
                  </a:lnTo>
                  <a:lnTo>
                    <a:pt x="62" y="60"/>
                  </a:lnTo>
                  <a:lnTo>
                    <a:pt x="66" y="54"/>
                  </a:lnTo>
                  <a:lnTo>
                    <a:pt x="68" y="48"/>
                  </a:lnTo>
                  <a:lnTo>
                    <a:pt x="70" y="42"/>
                  </a:lnTo>
                  <a:lnTo>
                    <a:pt x="72" y="34"/>
                  </a:lnTo>
                  <a:lnTo>
                    <a:pt x="72" y="34"/>
                  </a:lnTo>
                  <a:lnTo>
                    <a:pt x="70" y="28"/>
                  </a:lnTo>
                  <a:lnTo>
                    <a:pt x="68" y="22"/>
                  </a:lnTo>
                  <a:lnTo>
                    <a:pt x="66" y="16"/>
                  </a:lnTo>
                  <a:lnTo>
                    <a:pt x="62" y="10"/>
                  </a:lnTo>
                  <a:lnTo>
                    <a:pt x="56" y="6"/>
                  </a:lnTo>
                  <a:lnTo>
                    <a:pt x="50" y="2"/>
                  </a:lnTo>
                  <a:lnTo>
                    <a:pt x="44" y="0"/>
                  </a:lnTo>
                  <a:lnTo>
                    <a:pt x="36"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5" name="Freeform 20"/>
          <p:cNvSpPr>
            <a:spLocks/>
          </p:cNvSpPr>
          <p:nvPr/>
        </p:nvSpPr>
        <p:spPr bwMode="auto">
          <a:xfrm>
            <a:off x="6742312" y="5733257"/>
            <a:ext cx="721841" cy="494887"/>
          </a:xfrm>
          <a:custGeom>
            <a:avLst/>
            <a:gdLst>
              <a:gd name="T0" fmla="*/ 196 w 458"/>
              <a:gd name="T1" fmla="*/ 20 h 314"/>
              <a:gd name="T2" fmla="*/ 192 w 458"/>
              <a:gd name="T3" fmla="*/ 16 h 314"/>
              <a:gd name="T4" fmla="*/ 158 w 458"/>
              <a:gd name="T5" fmla="*/ 0 h 314"/>
              <a:gd name="T6" fmla="*/ 154 w 458"/>
              <a:gd name="T7" fmla="*/ 16 h 314"/>
              <a:gd name="T8" fmla="*/ 142 w 458"/>
              <a:gd name="T9" fmla="*/ 20 h 314"/>
              <a:gd name="T10" fmla="*/ 132 w 458"/>
              <a:gd name="T11" fmla="*/ 22 h 314"/>
              <a:gd name="T12" fmla="*/ 114 w 458"/>
              <a:gd name="T13" fmla="*/ 30 h 314"/>
              <a:gd name="T14" fmla="*/ 110 w 458"/>
              <a:gd name="T15" fmla="*/ 38 h 314"/>
              <a:gd name="T16" fmla="*/ 86 w 458"/>
              <a:gd name="T17" fmla="*/ 92 h 314"/>
              <a:gd name="T18" fmla="*/ 26 w 458"/>
              <a:gd name="T19" fmla="*/ 152 h 314"/>
              <a:gd name="T20" fmla="*/ 12 w 458"/>
              <a:gd name="T21" fmla="*/ 160 h 314"/>
              <a:gd name="T22" fmla="*/ 0 w 458"/>
              <a:gd name="T23" fmla="*/ 182 h 314"/>
              <a:gd name="T24" fmla="*/ 0 w 458"/>
              <a:gd name="T25" fmla="*/ 202 h 314"/>
              <a:gd name="T26" fmla="*/ 0 w 458"/>
              <a:gd name="T27" fmla="*/ 238 h 314"/>
              <a:gd name="T28" fmla="*/ 0 w 458"/>
              <a:gd name="T29" fmla="*/ 252 h 314"/>
              <a:gd name="T30" fmla="*/ 0 w 458"/>
              <a:gd name="T31" fmla="*/ 258 h 314"/>
              <a:gd name="T32" fmla="*/ 12 w 458"/>
              <a:gd name="T33" fmla="*/ 270 h 314"/>
              <a:gd name="T34" fmla="*/ 62 w 458"/>
              <a:gd name="T35" fmla="*/ 272 h 314"/>
              <a:gd name="T36" fmla="*/ 80 w 458"/>
              <a:gd name="T37" fmla="*/ 272 h 314"/>
              <a:gd name="T38" fmla="*/ 80 w 458"/>
              <a:gd name="T39" fmla="*/ 280 h 314"/>
              <a:gd name="T40" fmla="*/ 88 w 458"/>
              <a:gd name="T41" fmla="*/ 294 h 314"/>
              <a:gd name="T42" fmla="*/ 100 w 458"/>
              <a:gd name="T43" fmla="*/ 306 h 314"/>
              <a:gd name="T44" fmla="*/ 114 w 458"/>
              <a:gd name="T45" fmla="*/ 312 h 314"/>
              <a:gd name="T46" fmla="*/ 124 w 458"/>
              <a:gd name="T47" fmla="*/ 314 h 314"/>
              <a:gd name="T48" fmla="*/ 140 w 458"/>
              <a:gd name="T49" fmla="*/ 310 h 314"/>
              <a:gd name="T50" fmla="*/ 154 w 458"/>
              <a:gd name="T51" fmla="*/ 300 h 314"/>
              <a:gd name="T52" fmla="*/ 164 w 458"/>
              <a:gd name="T53" fmla="*/ 288 h 314"/>
              <a:gd name="T54" fmla="*/ 168 w 458"/>
              <a:gd name="T55" fmla="*/ 272 h 314"/>
              <a:gd name="T56" fmla="*/ 182 w 458"/>
              <a:gd name="T57" fmla="*/ 272 h 314"/>
              <a:gd name="T58" fmla="*/ 316 w 458"/>
              <a:gd name="T59" fmla="*/ 272 h 314"/>
              <a:gd name="T60" fmla="*/ 324 w 458"/>
              <a:gd name="T61" fmla="*/ 272 h 314"/>
              <a:gd name="T62" fmla="*/ 328 w 458"/>
              <a:gd name="T63" fmla="*/ 288 h 314"/>
              <a:gd name="T64" fmla="*/ 338 w 458"/>
              <a:gd name="T65" fmla="*/ 300 h 314"/>
              <a:gd name="T66" fmla="*/ 352 w 458"/>
              <a:gd name="T67" fmla="*/ 310 h 314"/>
              <a:gd name="T68" fmla="*/ 370 w 458"/>
              <a:gd name="T69" fmla="*/ 314 h 314"/>
              <a:gd name="T70" fmla="*/ 378 w 458"/>
              <a:gd name="T71" fmla="*/ 312 h 314"/>
              <a:gd name="T72" fmla="*/ 394 w 458"/>
              <a:gd name="T73" fmla="*/ 306 h 314"/>
              <a:gd name="T74" fmla="*/ 406 w 458"/>
              <a:gd name="T75" fmla="*/ 294 h 314"/>
              <a:gd name="T76" fmla="*/ 412 w 458"/>
              <a:gd name="T77" fmla="*/ 280 h 314"/>
              <a:gd name="T78" fmla="*/ 420 w 458"/>
              <a:gd name="T79" fmla="*/ 272 h 314"/>
              <a:gd name="T80" fmla="*/ 430 w 458"/>
              <a:gd name="T81" fmla="*/ 272 h 314"/>
              <a:gd name="T82" fmla="*/ 440 w 458"/>
              <a:gd name="T83" fmla="*/ 268 h 314"/>
              <a:gd name="T84" fmla="*/ 456 w 458"/>
              <a:gd name="T85" fmla="*/ 254 h 314"/>
              <a:gd name="T86" fmla="*/ 458 w 458"/>
              <a:gd name="T87" fmla="*/ 240 h 314"/>
              <a:gd name="T88" fmla="*/ 458 w 458"/>
              <a:gd name="T89" fmla="*/ 218 h 314"/>
              <a:gd name="T90" fmla="*/ 458 w 458"/>
              <a:gd name="T91" fmla="*/ 202 h 314"/>
              <a:gd name="T92" fmla="*/ 458 w 458"/>
              <a:gd name="T93" fmla="*/ 142 h 314"/>
              <a:gd name="T94" fmla="*/ 458 w 458"/>
              <a:gd name="T95" fmla="*/ 138 h 314"/>
              <a:gd name="T96" fmla="*/ 458 w 458"/>
              <a:gd name="T97" fmla="*/ 48 h 314"/>
              <a:gd name="T98" fmla="*/ 450 w 458"/>
              <a:gd name="T99" fmla="*/ 28 h 314"/>
              <a:gd name="T100" fmla="*/ 430 w 458"/>
              <a:gd name="T101" fmla="*/ 2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8" h="314">
                <a:moveTo>
                  <a:pt x="430" y="20"/>
                </a:moveTo>
                <a:lnTo>
                  <a:pt x="196" y="20"/>
                </a:lnTo>
                <a:lnTo>
                  <a:pt x="196" y="16"/>
                </a:lnTo>
                <a:lnTo>
                  <a:pt x="192" y="16"/>
                </a:lnTo>
                <a:lnTo>
                  <a:pt x="192" y="0"/>
                </a:lnTo>
                <a:lnTo>
                  <a:pt x="158" y="0"/>
                </a:lnTo>
                <a:lnTo>
                  <a:pt x="158" y="16"/>
                </a:lnTo>
                <a:lnTo>
                  <a:pt x="154" y="16"/>
                </a:lnTo>
                <a:lnTo>
                  <a:pt x="154" y="20"/>
                </a:lnTo>
                <a:lnTo>
                  <a:pt x="142" y="20"/>
                </a:lnTo>
                <a:lnTo>
                  <a:pt x="142" y="20"/>
                </a:lnTo>
                <a:lnTo>
                  <a:pt x="132" y="22"/>
                </a:lnTo>
                <a:lnTo>
                  <a:pt x="122" y="26"/>
                </a:lnTo>
                <a:lnTo>
                  <a:pt x="114" y="30"/>
                </a:lnTo>
                <a:lnTo>
                  <a:pt x="110" y="38"/>
                </a:lnTo>
                <a:lnTo>
                  <a:pt x="110" y="38"/>
                </a:lnTo>
                <a:lnTo>
                  <a:pt x="110" y="38"/>
                </a:lnTo>
                <a:lnTo>
                  <a:pt x="86" y="92"/>
                </a:lnTo>
                <a:lnTo>
                  <a:pt x="72" y="124"/>
                </a:lnTo>
                <a:lnTo>
                  <a:pt x="26" y="152"/>
                </a:lnTo>
                <a:lnTo>
                  <a:pt x="26" y="152"/>
                </a:lnTo>
                <a:lnTo>
                  <a:pt x="12" y="160"/>
                </a:lnTo>
                <a:lnTo>
                  <a:pt x="4" y="170"/>
                </a:lnTo>
                <a:lnTo>
                  <a:pt x="0" y="182"/>
                </a:lnTo>
                <a:lnTo>
                  <a:pt x="0" y="196"/>
                </a:lnTo>
                <a:lnTo>
                  <a:pt x="0" y="202"/>
                </a:lnTo>
                <a:lnTo>
                  <a:pt x="0" y="204"/>
                </a:lnTo>
                <a:lnTo>
                  <a:pt x="0" y="238"/>
                </a:lnTo>
                <a:lnTo>
                  <a:pt x="0" y="240"/>
                </a:lnTo>
                <a:lnTo>
                  <a:pt x="0" y="252"/>
                </a:lnTo>
                <a:lnTo>
                  <a:pt x="0" y="252"/>
                </a:lnTo>
                <a:lnTo>
                  <a:pt x="0" y="258"/>
                </a:lnTo>
                <a:lnTo>
                  <a:pt x="6" y="266"/>
                </a:lnTo>
                <a:lnTo>
                  <a:pt x="12" y="270"/>
                </a:lnTo>
                <a:lnTo>
                  <a:pt x="20" y="272"/>
                </a:lnTo>
                <a:lnTo>
                  <a:pt x="62" y="272"/>
                </a:lnTo>
                <a:lnTo>
                  <a:pt x="72" y="272"/>
                </a:lnTo>
                <a:lnTo>
                  <a:pt x="80" y="272"/>
                </a:lnTo>
                <a:lnTo>
                  <a:pt x="80" y="272"/>
                </a:lnTo>
                <a:lnTo>
                  <a:pt x="80" y="280"/>
                </a:lnTo>
                <a:lnTo>
                  <a:pt x="84" y="288"/>
                </a:lnTo>
                <a:lnTo>
                  <a:pt x="88" y="294"/>
                </a:lnTo>
                <a:lnTo>
                  <a:pt x="92" y="300"/>
                </a:lnTo>
                <a:lnTo>
                  <a:pt x="100" y="306"/>
                </a:lnTo>
                <a:lnTo>
                  <a:pt x="106" y="310"/>
                </a:lnTo>
                <a:lnTo>
                  <a:pt x="114" y="312"/>
                </a:lnTo>
                <a:lnTo>
                  <a:pt x="124" y="314"/>
                </a:lnTo>
                <a:lnTo>
                  <a:pt x="124" y="314"/>
                </a:lnTo>
                <a:lnTo>
                  <a:pt x="132" y="312"/>
                </a:lnTo>
                <a:lnTo>
                  <a:pt x="140" y="310"/>
                </a:lnTo>
                <a:lnTo>
                  <a:pt x="148" y="306"/>
                </a:lnTo>
                <a:lnTo>
                  <a:pt x="154" y="300"/>
                </a:lnTo>
                <a:lnTo>
                  <a:pt x="160" y="294"/>
                </a:lnTo>
                <a:lnTo>
                  <a:pt x="164" y="288"/>
                </a:lnTo>
                <a:lnTo>
                  <a:pt x="168" y="280"/>
                </a:lnTo>
                <a:lnTo>
                  <a:pt x="168" y="272"/>
                </a:lnTo>
                <a:lnTo>
                  <a:pt x="174" y="272"/>
                </a:lnTo>
                <a:lnTo>
                  <a:pt x="182" y="272"/>
                </a:lnTo>
                <a:lnTo>
                  <a:pt x="310" y="272"/>
                </a:lnTo>
                <a:lnTo>
                  <a:pt x="316" y="272"/>
                </a:lnTo>
                <a:lnTo>
                  <a:pt x="324" y="272"/>
                </a:lnTo>
                <a:lnTo>
                  <a:pt x="324" y="272"/>
                </a:lnTo>
                <a:lnTo>
                  <a:pt x="326" y="280"/>
                </a:lnTo>
                <a:lnTo>
                  <a:pt x="328" y="288"/>
                </a:lnTo>
                <a:lnTo>
                  <a:pt x="332" y="294"/>
                </a:lnTo>
                <a:lnTo>
                  <a:pt x="338" y="300"/>
                </a:lnTo>
                <a:lnTo>
                  <a:pt x="344" y="306"/>
                </a:lnTo>
                <a:lnTo>
                  <a:pt x="352" y="310"/>
                </a:lnTo>
                <a:lnTo>
                  <a:pt x="360" y="312"/>
                </a:lnTo>
                <a:lnTo>
                  <a:pt x="370" y="314"/>
                </a:lnTo>
                <a:lnTo>
                  <a:pt x="370" y="314"/>
                </a:lnTo>
                <a:lnTo>
                  <a:pt x="378" y="312"/>
                </a:lnTo>
                <a:lnTo>
                  <a:pt x="386" y="310"/>
                </a:lnTo>
                <a:lnTo>
                  <a:pt x="394" y="306"/>
                </a:lnTo>
                <a:lnTo>
                  <a:pt x="400" y="300"/>
                </a:lnTo>
                <a:lnTo>
                  <a:pt x="406" y="294"/>
                </a:lnTo>
                <a:lnTo>
                  <a:pt x="410" y="288"/>
                </a:lnTo>
                <a:lnTo>
                  <a:pt x="412" y="280"/>
                </a:lnTo>
                <a:lnTo>
                  <a:pt x="414" y="272"/>
                </a:lnTo>
                <a:lnTo>
                  <a:pt x="420" y="272"/>
                </a:lnTo>
                <a:lnTo>
                  <a:pt x="428" y="272"/>
                </a:lnTo>
                <a:lnTo>
                  <a:pt x="430" y="272"/>
                </a:lnTo>
                <a:lnTo>
                  <a:pt x="430" y="272"/>
                </a:lnTo>
                <a:lnTo>
                  <a:pt x="440" y="268"/>
                </a:lnTo>
                <a:lnTo>
                  <a:pt x="450" y="264"/>
                </a:lnTo>
                <a:lnTo>
                  <a:pt x="456" y="254"/>
                </a:lnTo>
                <a:lnTo>
                  <a:pt x="458" y="244"/>
                </a:lnTo>
                <a:lnTo>
                  <a:pt x="458" y="240"/>
                </a:lnTo>
                <a:lnTo>
                  <a:pt x="458" y="238"/>
                </a:lnTo>
                <a:lnTo>
                  <a:pt x="458" y="218"/>
                </a:lnTo>
                <a:lnTo>
                  <a:pt x="458" y="204"/>
                </a:lnTo>
                <a:lnTo>
                  <a:pt x="458" y="202"/>
                </a:lnTo>
                <a:lnTo>
                  <a:pt x="458" y="166"/>
                </a:lnTo>
                <a:lnTo>
                  <a:pt x="458" y="142"/>
                </a:lnTo>
                <a:lnTo>
                  <a:pt x="458" y="140"/>
                </a:lnTo>
                <a:lnTo>
                  <a:pt x="458" y="138"/>
                </a:lnTo>
                <a:lnTo>
                  <a:pt x="458" y="48"/>
                </a:lnTo>
                <a:lnTo>
                  <a:pt x="458" y="48"/>
                </a:lnTo>
                <a:lnTo>
                  <a:pt x="456" y="36"/>
                </a:lnTo>
                <a:lnTo>
                  <a:pt x="450" y="28"/>
                </a:lnTo>
                <a:lnTo>
                  <a:pt x="440" y="22"/>
                </a:lnTo>
                <a:lnTo>
                  <a:pt x="430" y="20"/>
                </a:lnTo>
                <a:lnTo>
                  <a:pt x="430"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98847087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标题 2"/>
          <p:cNvSpPr>
            <a:spLocks noGrp="1"/>
          </p:cNvSpPr>
          <p:nvPr>
            <p:ph type="title"/>
          </p:nvPr>
        </p:nvSpPr>
        <p:spPr>
          <a:xfrm>
            <a:off x="1981200" y="332656"/>
            <a:ext cx="1306488" cy="1590461"/>
          </a:xfrm>
        </p:spPr>
        <p:txBody>
          <a:bodyPr>
            <a:normAutofit/>
          </a:bodyPr>
          <a:lstStyle/>
          <a:p>
            <a:r>
              <a:rPr lang="zh-CN" altLang="en-US" dirty="0" smtClean="0">
                <a:solidFill>
                  <a:schemeClr val="bg1"/>
                </a:solidFill>
              </a:rPr>
              <a:t>其他图标</a:t>
            </a:r>
            <a:endParaRPr lang="zh-CN" altLang="en-US" dirty="0">
              <a:solidFill>
                <a:schemeClr val="bg1"/>
              </a:solidFill>
            </a:endParaRPr>
          </a:p>
        </p:txBody>
      </p:sp>
      <p:sp>
        <p:nvSpPr>
          <p:cNvPr id="6" name="Freeform 6"/>
          <p:cNvSpPr>
            <a:spLocks noEditPoints="1"/>
          </p:cNvSpPr>
          <p:nvPr/>
        </p:nvSpPr>
        <p:spPr bwMode="auto">
          <a:xfrm>
            <a:off x="4938830" y="5402338"/>
            <a:ext cx="938306" cy="1166919"/>
          </a:xfrm>
          <a:custGeom>
            <a:avLst/>
            <a:gdLst>
              <a:gd name="T0" fmla="*/ 942 w 944"/>
              <a:gd name="T1" fmla="*/ 786 h 1174"/>
              <a:gd name="T2" fmla="*/ 926 w 944"/>
              <a:gd name="T3" fmla="*/ 722 h 1174"/>
              <a:gd name="T4" fmla="*/ 896 w 944"/>
              <a:gd name="T5" fmla="*/ 666 h 1174"/>
              <a:gd name="T6" fmla="*/ 852 w 944"/>
              <a:gd name="T7" fmla="*/ 616 h 1174"/>
              <a:gd name="T8" fmla="*/ 746 w 944"/>
              <a:gd name="T9" fmla="*/ 534 h 1174"/>
              <a:gd name="T10" fmla="*/ 642 w 944"/>
              <a:gd name="T11" fmla="*/ 478 h 1174"/>
              <a:gd name="T12" fmla="*/ 550 w 944"/>
              <a:gd name="T13" fmla="*/ 444 h 1174"/>
              <a:gd name="T14" fmla="*/ 606 w 944"/>
              <a:gd name="T15" fmla="*/ 0 h 1174"/>
              <a:gd name="T16" fmla="*/ 338 w 944"/>
              <a:gd name="T17" fmla="*/ 0 h 1174"/>
              <a:gd name="T18" fmla="*/ 392 w 944"/>
              <a:gd name="T19" fmla="*/ 444 h 1174"/>
              <a:gd name="T20" fmla="*/ 330 w 944"/>
              <a:gd name="T21" fmla="*/ 466 h 1174"/>
              <a:gd name="T22" fmla="*/ 232 w 944"/>
              <a:gd name="T23" fmla="*/ 512 h 1174"/>
              <a:gd name="T24" fmla="*/ 124 w 944"/>
              <a:gd name="T25" fmla="*/ 586 h 1174"/>
              <a:gd name="T26" fmla="*/ 60 w 944"/>
              <a:gd name="T27" fmla="*/ 648 h 1174"/>
              <a:gd name="T28" fmla="*/ 24 w 944"/>
              <a:gd name="T29" fmla="*/ 702 h 1174"/>
              <a:gd name="T30" fmla="*/ 4 w 944"/>
              <a:gd name="T31" fmla="*/ 764 h 1174"/>
              <a:gd name="T32" fmla="*/ 0 w 944"/>
              <a:gd name="T33" fmla="*/ 808 h 1174"/>
              <a:gd name="T34" fmla="*/ 6 w 944"/>
              <a:gd name="T35" fmla="*/ 928 h 1174"/>
              <a:gd name="T36" fmla="*/ 38 w 944"/>
              <a:gd name="T37" fmla="*/ 1024 h 1174"/>
              <a:gd name="T38" fmla="*/ 66 w 944"/>
              <a:gd name="T39" fmla="*/ 1064 h 1174"/>
              <a:gd name="T40" fmla="*/ 102 w 944"/>
              <a:gd name="T41" fmla="*/ 1098 h 1174"/>
              <a:gd name="T42" fmla="*/ 170 w 944"/>
              <a:gd name="T43" fmla="*/ 1132 h 1174"/>
              <a:gd name="T44" fmla="*/ 314 w 944"/>
              <a:gd name="T45" fmla="*/ 1164 h 1174"/>
              <a:gd name="T46" fmla="*/ 444 w 944"/>
              <a:gd name="T47" fmla="*/ 1174 h 1174"/>
              <a:gd name="T48" fmla="*/ 472 w 944"/>
              <a:gd name="T49" fmla="*/ 1174 h 1174"/>
              <a:gd name="T50" fmla="*/ 498 w 944"/>
              <a:gd name="T51" fmla="*/ 1174 h 1174"/>
              <a:gd name="T52" fmla="*/ 682 w 944"/>
              <a:gd name="T53" fmla="*/ 1156 h 1174"/>
              <a:gd name="T54" fmla="*/ 808 w 944"/>
              <a:gd name="T55" fmla="*/ 1116 h 1174"/>
              <a:gd name="T56" fmla="*/ 854 w 944"/>
              <a:gd name="T57" fmla="*/ 1086 h 1174"/>
              <a:gd name="T58" fmla="*/ 888 w 944"/>
              <a:gd name="T59" fmla="*/ 1052 h 1174"/>
              <a:gd name="T60" fmla="*/ 918 w 944"/>
              <a:gd name="T61" fmla="*/ 996 h 1174"/>
              <a:gd name="T62" fmla="*/ 940 w 944"/>
              <a:gd name="T63" fmla="*/ 892 h 1174"/>
              <a:gd name="T64" fmla="*/ 944 w 944"/>
              <a:gd name="T65" fmla="*/ 808 h 1174"/>
              <a:gd name="T66" fmla="*/ 342 w 944"/>
              <a:gd name="T67" fmla="*/ 4 h 1174"/>
              <a:gd name="T68" fmla="*/ 356 w 944"/>
              <a:gd name="T69" fmla="*/ 32 h 1174"/>
              <a:gd name="T70" fmla="*/ 398 w 944"/>
              <a:gd name="T71" fmla="*/ 56 h 1174"/>
              <a:gd name="T72" fmla="*/ 342 w 944"/>
              <a:gd name="T73" fmla="*/ 64 h 1174"/>
              <a:gd name="T74" fmla="*/ 196 w 944"/>
              <a:gd name="T75" fmla="*/ 640 h 1174"/>
              <a:gd name="T76" fmla="*/ 146 w 944"/>
              <a:gd name="T77" fmla="*/ 694 h 1174"/>
              <a:gd name="T78" fmla="*/ 112 w 944"/>
              <a:gd name="T79" fmla="*/ 750 h 1174"/>
              <a:gd name="T80" fmla="*/ 94 w 944"/>
              <a:gd name="T81" fmla="*/ 806 h 1174"/>
              <a:gd name="T82" fmla="*/ 86 w 944"/>
              <a:gd name="T83" fmla="*/ 916 h 1174"/>
              <a:gd name="T84" fmla="*/ 104 w 944"/>
              <a:gd name="T85" fmla="*/ 1004 h 1174"/>
              <a:gd name="T86" fmla="*/ 130 w 944"/>
              <a:gd name="T87" fmla="*/ 1074 h 1174"/>
              <a:gd name="T88" fmla="*/ 116 w 944"/>
              <a:gd name="T89" fmla="*/ 1062 h 1174"/>
              <a:gd name="T90" fmla="*/ 82 w 944"/>
              <a:gd name="T91" fmla="*/ 1018 h 1174"/>
              <a:gd name="T92" fmla="*/ 58 w 944"/>
              <a:gd name="T93" fmla="*/ 962 h 1174"/>
              <a:gd name="T94" fmla="*/ 44 w 944"/>
              <a:gd name="T95" fmla="*/ 878 h 1174"/>
              <a:gd name="T96" fmla="*/ 46 w 944"/>
              <a:gd name="T97" fmla="*/ 804 h 1174"/>
              <a:gd name="T98" fmla="*/ 56 w 944"/>
              <a:gd name="T99" fmla="*/ 750 h 1174"/>
              <a:gd name="T100" fmla="*/ 82 w 944"/>
              <a:gd name="T101" fmla="*/ 698 h 1174"/>
              <a:gd name="T102" fmla="*/ 158 w 944"/>
              <a:gd name="T103" fmla="*/ 606 h 1174"/>
              <a:gd name="T104" fmla="*/ 254 w 944"/>
              <a:gd name="T105" fmla="*/ 532 h 1174"/>
              <a:gd name="T106" fmla="*/ 386 w 944"/>
              <a:gd name="T107" fmla="*/ 456 h 1174"/>
              <a:gd name="T108" fmla="*/ 484 w 944"/>
              <a:gd name="T109" fmla="*/ 444 h 1174"/>
              <a:gd name="T110" fmla="*/ 302 w 944"/>
              <a:gd name="T111" fmla="*/ 560 h 1174"/>
              <a:gd name="T112" fmla="*/ 218 w 944"/>
              <a:gd name="T113" fmla="*/ 622 h 1174"/>
              <a:gd name="T114" fmla="*/ 416 w 944"/>
              <a:gd name="T115" fmla="*/ 72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4" h="1174">
                <a:moveTo>
                  <a:pt x="944" y="808"/>
                </a:moveTo>
                <a:lnTo>
                  <a:pt x="944" y="808"/>
                </a:lnTo>
                <a:lnTo>
                  <a:pt x="942" y="786"/>
                </a:lnTo>
                <a:lnTo>
                  <a:pt x="938" y="764"/>
                </a:lnTo>
                <a:lnTo>
                  <a:pt x="934" y="742"/>
                </a:lnTo>
                <a:lnTo>
                  <a:pt x="926" y="722"/>
                </a:lnTo>
                <a:lnTo>
                  <a:pt x="918" y="702"/>
                </a:lnTo>
                <a:lnTo>
                  <a:pt x="906" y="684"/>
                </a:lnTo>
                <a:lnTo>
                  <a:pt x="896" y="666"/>
                </a:lnTo>
                <a:lnTo>
                  <a:pt x="882" y="648"/>
                </a:lnTo>
                <a:lnTo>
                  <a:pt x="868" y="632"/>
                </a:lnTo>
                <a:lnTo>
                  <a:pt x="852" y="616"/>
                </a:lnTo>
                <a:lnTo>
                  <a:pt x="818" y="586"/>
                </a:lnTo>
                <a:lnTo>
                  <a:pt x="784" y="558"/>
                </a:lnTo>
                <a:lnTo>
                  <a:pt x="746" y="534"/>
                </a:lnTo>
                <a:lnTo>
                  <a:pt x="710" y="512"/>
                </a:lnTo>
                <a:lnTo>
                  <a:pt x="674" y="494"/>
                </a:lnTo>
                <a:lnTo>
                  <a:pt x="642" y="478"/>
                </a:lnTo>
                <a:lnTo>
                  <a:pt x="612" y="466"/>
                </a:lnTo>
                <a:lnTo>
                  <a:pt x="566" y="448"/>
                </a:lnTo>
                <a:lnTo>
                  <a:pt x="550" y="444"/>
                </a:lnTo>
                <a:lnTo>
                  <a:pt x="550" y="72"/>
                </a:lnTo>
                <a:lnTo>
                  <a:pt x="606" y="72"/>
                </a:lnTo>
                <a:lnTo>
                  <a:pt x="606" y="0"/>
                </a:lnTo>
                <a:lnTo>
                  <a:pt x="472" y="0"/>
                </a:lnTo>
                <a:lnTo>
                  <a:pt x="470" y="0"/>
                </a:lnTo>
                <a:lnTo>
                  <a:pt x="338" y="0"/>
                </a:lnTo>
                <a:lnTo>
                  <a:pt x="338" y="72"/>
                </a:lnTo>
                <a:lnTo>
                  <a:pt x="392" y="72"/>
                </a:lnTo>
                <a:lnTo>
                  <a:pt x="392" y="444"/>
                </a:lnTo>
                <a:lnTo>
                  <a:pt x="392" y="444"/>
                </a:lnTo>
                <a:lnTo>
                  <a:pt x="376" y="448"/>
                </a:lnTo>
                <a:lnTo>
                  <a:pt x="330" y="466"/>
                </a:lnTo>
                <a:lnTo>
                  <a:pt x="302" y="478"/>
                </a:lnTo>
                <a:lnTo>
                  <a:pt x="268" y="494"/>
                </a:lnTo>
                <a:lnTo>
                  <a:pt x="232" y="512"/>
                </a:lnTo>
                <a:lnTo>
                  <a:pt x="196" y="534"/>
                </a:lnTo>
                <a:lnTo>
                  <a:pt x="158" y="558"/>
                </a:lnTo>
                <a:lnTo>
                  <a:pt x="124" y="586"/>
                </a:lnTo>
                <a:lnTo>
                  <a:pt x="90" y="616"/>
                </a:lnTo>
                <a:lnTo>
                  <a:pt x="74" y="632"/>
                </a:lnTo>
                <a:lnTo>
                  <a:pt x="60" y="648"/>
                </a:lnTo>
                <a:lnTo>
                  <a:pt x="48" y="666"/>
                </a:lnTo>
                <a:lnTo>
                  <a:pt x="36" y="684"/>
                </a:lnTo>
                <a:lnTo>
                  <a:pt x="24" y="702"/>
                </a:lnTo>
                <a:lnTo>
                  <a:pt x="16" y="722"/>
                </a:lnTo>
                <a:lnTo>
                  <a:pt x="8" y="742"/>
                </a:lnTo>
                <a:lnTo>
                  <a:pt x="4" y="764"/>
                </a:lnTo>
                <a:lnTo>
                  <a:pt x="0" y="786"/>
                </a:lnTo>
                <a:lnTo>
                  <a:pt x="0" y="808"/>
                </a:lnTo>
                <a:lnTo>
                  <a:pt x="0" y="808"/>
                </a:lnTo>
                <a:lnTo>
                  <a:pt x="0" y="852"/>
                </a:lnTo>
                <a:lnTo>
                  <a:pt x="2" y="892"/>
                </a:lnTo>
                <a:lnTo>
                  <a:pt x="6" y="928"/>
                </a:lnTo>
                <a:lnTo>
                  <a:pt x="14" y="964"/>
                </a:lnTo>
                <a:lnTo>
                  <a:pt x="24" y="996"/>
                </a:lnTo>
                <a:lnTo>
                  <a:pt x="38" y="1024"/>
                </a:lnTo>
                <a:lnTo>
                  <a:pt x="46" y="1038"/>
                </a:lnTo>
                <a:lnTo>
                  <a:pt x="56" y="1052"/>
                </a:lnTo>
                <a:lnTo>
                  <a:pt x="66" y="1064"/>
                </a:lnTo>
                <a:lnTo>
                  <a:pt x="76" y="1076"/>
                </a:lnTo>
                <a:lnTo>
                  <a:pt x="88" y="1086"/>
                </a:lnTo>
                <a:lnTo>
                  <a:pt x="102" y="1098"/>
                </a:lnTo>
                <a:lnTo>
                  <a:pt x="118" y="1106"/>
                </a:lnTo>
                <a:lnTo>
                  <a:pt x="134" y="1116"/>
                </a:lnTo>
                <a:lnTo>
                  <a:pt x="170" y="1132"/>
                </a:lnTo>
                <a:lnTo>
                  <a:pt x="212" y="1146"/>
                </a:lnTo>
                <a:lnTo>
                  <a:pt x="260" y="1156"/>
                </a:lnTo>
                <a:lnTo>
                  <a:pt x="314" y="1164"/>
                </a:lnTo>
                <a:lnTo>
                  <a:pt x="376" y="1170"/>
                </a:lnTo>
                <a:lnTo>
                  <a:pt x="444" y="1174"/>
                </a:lnTo>
                <a:lnTo>
                  <a:pt x="444" y="1174"/>
                </a:lnTo>
                <a:lnTo>
                  <a:pt x="444" y="1174"/>
                </a:lnTo>
                <a:lnTo>
                  <a:pt x="472" y="1174"/>
                </a:lnTo>
                <a:lnTo>
                  <a:pt x="472" y="1174"/>
                </a:lnTo>
                <a:lnTo>
                  <a:pt x="498" y="1174"/>
                </a:lnTo>
                <a:lnTo>
                  <a:pt x="498" y="1174"/>
                </a:lnTo>
                <a:lnTo>
                  <a:pt x="498" y="1174"/>
                </a:lnTo>
                <a:lnTo>
                  <a:pt x="566" y="1170"/>
                </a:lnTo>
                <a:lnTo>
                  <a:pt x="628" y="1164"/>
                </a:lnTo>
                <a:lnTo>
                  <a:pt x="682" y="1156"/>
                </a:lnTo>
                <a:lnTo>
                  <a:pt x="730" y="1146"/>
                </a:lnTo>
                <a:lnTo>
                  <a:pt x="772" y="1132"/>
                </a:lnTo>
                <a:lnTo>
                  <a:pt x="808" y="1116"/>
                </a:lnTo>
                <a:lnTo>
                  <a:pt x="826" y="1106"/>
                </a:lnTo>
                <a:lnTo>
                  <a:pt x="840" y="1098"/>
                </a:lnTo>
                <a:lnTo>
                  <a:pt x="854" y="1086"/>
                </a:lnTo>
                <a:lnTo>
                  <a:pt x="866" y="1076"/>
                </a:lnTo>
                <a:lnTo>
                  <a:pt x="878" y="1064"/>
                </a:lnTo>
                <a:lnTo>
                  <a:pt x="888" y="1052"/>
                </a:lnTo>
                <a:lnTo>
                  <a:pt x="896" y="1038"/>
                </a:lnTo>
                <a:lnTo>
                  <a:pt x="904" y="1024"/>
                </a:lnTo>
                <a:lnTo>
                  <a:pt x="918" y="996"/>
                </a:lnTo>
                <a:lnTo>
                  <a:pt x="928" y="964"/>
                </a:lnTo>
                <a:lnTo>
                  <a:pt x="936" y="928"/>
                </a:lnTo>
                <a:lnTo>
                  <a:pt x="940" y="892"/>
                </a:lnTo>
                <a:lnTo>
                  <a:pt x="942" y="852"/>
                </a:lnTo>
                <a:lnTo>
                  <a:pt x="944" y="808"/>
                </a:lnTo>
                <a:lnTo>
                  <a:pt x="944" y="808"/>
                </a:lnTo>
                <a:close/>
                <a:moveTo>
                  <a:pt x="342" y="64"/>
                </a:moveTo>
                <a:lnTo>
                  <a:pt x="342" y="4"/>
                </a:lnTo>
                <a:lnTo>
                  <a:pt x="342" y="4"/>
                </a:lnTo>
                <a:lnTo>
                  <a:pt x="344" y="12"/>
                </a:lnTo>
                <a:lnTo>
                  <a:pt x="348" y="20"/>
                </a:lnTo>
                <a:lnTo>
                  <a:pt x="356" y="32"/>
                </a:lnTo>
                <a:lnTo>
                  <a:pt x="368" y="42"/>
                </a:lnTo>
                <a:lnTo>
                  <a:pt x="382" y="50"/>
                </a:lnTo>
                <a:lnTo>
                  <a:pt x="398" y="56"/>
                </a:lnTo>
                <a:lnTo>
                  <a:pt x="414" y="60"/>
                </a:lnTo>
                <a:lnTo>
                  <a:pt x="444" y="64"/>
                </a:lnTo>
                <a:lnTo>
                  <a:pt x="342" y="64"/>
                </a:lnTo>
                <a:close/>
                <a:moveTo>
                  <a:pt x="218" y="622"/>
                </a:moveTo>
                <a:lnTo>
                  <a:pt x="218" y="622"/>
                </a:lnTo>
                <a:lnTo>
                  <a:pt x="196" y="640"/>
                </a:lnTo>
                <a:lnTo>
                  <a:pt x="178" y="656"/>
                </a:lnTo>
                <a:lnTo>
                  <a:pt x="162" y="674"/>
                </a:lnTo>
                <a:lnTo>
                  <a:pt x="146" y="694"/>
                </a:lnTo>
                <a:lnTo>
                  <a:pt x="134" y="712"/>
                </a:lnTo>
                <a:lnTo>
                  <a:pt x="122" y="730"/>
                </a:lnTo>
                <a:lnTo>
                  <a:pt x="112" y="750"/>
                </a:lnTo>
                <a:lnTo>
                  <a:pt x="106" y="768"/>
                </a:lnTo>
                <a:lnTo>
                  <a:pt x="98" y="788"/>
                </a:lnTo>
                <a:lnTo>
                  <a:pt x="94" y="806"/>
                </a:lnTo>
                <a:lnTo>
                  <a:pt x="88" y="844"/>
                </a:lnTo>
                <a:lnTo>
                  <a:pt x="84" y="880"/>
                </a:lnTo>
                <a:lnTo>
                  <a:pt x="86" y="916"/>
                </a:lnTo>
                <a:lnTo>
                  <a:pt x="90" y="948"/>
                </a:lnTo>
                <a:lnTo>
                  <a:pt x="96" y="978"/>
                </a:lnTo>
                <a:lnTo>
                  <a:pt x="104" y="1004"/>
                </a:lnTo>
                <a:lnTo>
                  <a:pt x="112" y="1028"/>
                </a:lnTo>
                <a:lnTo>
                  <a:pt x="124" y="1062"/>
                </a:lnTo>
                <a:lnTo>
                  <a:pt x="130" y="1074"/>
                </a:lnTo>
                <a:lnTo>
                  <a:pt x="130" y="1074"/>
                </a:lnTo>
                <a:lnTo>
                  <a:pt x="126" y="1070"/>
                </a:lnTo>
                <a:lnTo>
                  <a:pt x="116" y="1062"/>
                </a:lnTo>
                <a:lnTo>
                  <a:pt x="100" y="1044"/>
                </a:lnTo>
                <a:lnTo>
                  <a:pt x="92" y="1032"/>
                </a:lnTo>
                <a:lnTo>
                  <a:pt x="82" y="1018"/>
                </a:lnTo>
                <a:lnTo>
                  <a:pt x="74" y="1002"/>
                </a:lnTo>
                <a:lnTo>
                  <a:pt x="66" y="984"/>
                </a:lnTo>
                <a:lnTo>
                  <a:pt x="58" y="962"/>
                </a:lnTo>
                <a:lnTo>
                  <a:pt x="52" y="936"/>
                </a:lnTo>
                <a:lnTo>
                  <a:pt x="48" y="908"/>
                </a:lnTo>
                <a:lnTo>
                  <a:pt x="44" y="878"/>
                </a:lnTo>
                <a:lnTo>
                  <a:pt x="44" y="844"/>
                </a:lnTo>
                <a:lnTo>
                  <a:pt x="46" y="804"/>
                </a:lnTo>
                <a:lnTo>
                  <a:pt x="46" y="804"/>
                </a:lnTo>
                <a:lnTo>
                  <a:pt x="48" y="786"/>
                </a:lnTo>
                <a:lnTo>
                  <a:pt x="52" y="768"/>
                </a:lnTo>
                <a:lnTo>
                  <a:pt x="56" y="750"/>
                </a:lnTo>
                <a:lnTo>
                  <a:pt x="64" y="732"/>
                </a:lnTo>
                <a:lnTo>
                  <a:pt x="72" y="714"/>
                </a:lnTo>
                <a:lnTo>
                  <a:pt x="82" y="698"/>
                </a:lnTo>
                <a:lnTo>
                  <a:pt x="104" y="666"/>
                </a:lnTo>
                <a:lnTo>
                  <a:pt x="130" y="634"/>
                </a:lnTo>
                <a:lnTo>
                  <a:pt x="158" y="606"/>
                </a:lnTo>
                <a:lnTo>
                  <a:pt x="190" y="580"/>
                </a:lnTo>
                <a:lnTo>
                  <a:pt x="222" y="554"/>
                </a:lnTo>
                <a:lnTo>
                  <a:pt x="254" y="532"/>
                </a:lnTo>
                <a:lnTo>
                  <a:pt x="284" y="512"/>
                </a:lnTo>
                <a:lnTo>
                  <a:pt x="342" y="478"/>
                </a:lnTo>
                <a:lnTo>
                  <a:pt x="386" y="456"/>
                </a:lnTo>
                <a:lnTo>
                  <a:pt x="412" y="444"/>
                </a:lnTo>
                <a:lnTo>
                  <a:pt x="484" y="444"/>
                </a:lnTo>
                <a:lnTo>
                  <a:pt x="484" y="444"/>
                </a:lnTo>
                <a:lnTo>
                  <a:pt x="454" y="462"/>
                </a:lnTo>
                <a:lnTo>
                  <a:pt x="388" y="504"/>
                </a:lnTo>
                <a:lnTo>
                  <a:pt x="302" y="560"/>
                </a:lnTo>
                <a:lnTo>
                  <a:pt x="258" y="592"/>
                </a:lnTo>
                <a:lnTo>
                  <a:pt x="218" y="622"/>
                </a:lnTo>
                <a:lnTo>
                  <a:pt x="218" y="622"/>
                </a:lnTo>
                <a:close/>
                <a:moveTo>
                  <a:pt x="486" y="408"/>
                </a:moveTo>
                <a:lnTo>
                  <a:pt x="416" y="408"/>
                </a:lnTo>
                <a:lnTo>
                  <a:pt x="416" y="72"/>
                </a:lnTo>
                <a:lnTo>
                  <a:pt x="486" y="72"/>
                </a:lnTo>
                <a:lnTo>
                  <a:pt x="486" y="4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10" name="组合 109"/>
          <p:cNvGrpSpPr/>
          <p:nvPr/>
        </p:nvGrpSpPr>
        <p:grpSpPr>
          <a:xfrm>
            <a:off x="7865074" y="5680650"/>
            <a:ext cx="602345" cy="888607"/>
            <a:chOff x="6341073" y="5608641"/>
            <a:chExt cx="602345" cy="888607"/>
          </a:xfrm>
        </p:grpSpPr>
        <p:sp>
          <p:nvSpPr>
            <p:cNvPr id="7" name="Freeform 7"/>
            <p:cNvSpPr>
              <a:spLocks noEditPoints="1"/>
            </p:cNvSpPr>
            <p:nvPr/>
          </p:nvSpPr>
          <p:spPr bwMode="auto">
            <a:xfrm>
              <a:off x="6341073" y="5835265"/>
              <a:ext cx="602345" cy="661983"/>
            </a:xfrm>
            <a:custGeom>
              <a:avLst/>
              <a:gdLst>
                <a:gd name="T0" fmla="*/ 530 w 606"/>
                <a:gd name="T1" fmla="*/ 2 h 666"/>
                <a:gd name="T2" fmla="*/ 346 w 606"/>
                <a:gd name="T3" fmla="*/ 0 h 666"/>
                <a:gd name="T4" fmla="*/ 346 w 606"/>
                <a:gd name="T5" fmla="*/ 0 h 666"/>
                <a:gd name="T6" fmla="*/ 302 w 606"/>
                <a:gd name="T7" fmla="*/ 0 h 666"/>
                <a:gd name="T8" fmla="*/ 260 w 606"/>
                <a:gd name="T9" fmla="*/ 0 h 666"/>
                <a:gd name="T10" fmla="*/ 260 w 606"/>
                <a:gd name="T11" fmla="*/ 0 h 666"/>
                <a:gd name="T12" fmla="*/ 76 w 606"/>
                <a:gd name="T13" fmla="*/ 2 h 666"/>
                <a:gd name="T14" fmla="*/ 76 w 606"/>
                <a:gd name="T15" fmla="*/ 2 h 666"/>
                <a:gd name="T16" fmla="*/ 76 w 606"/>
                <a:gd name="T17" fmla="*/ 16 h 666"/>
                <a:gd name="T18" fmla="*/ 74 w 606"/>
                <a:gd name="T19" fmla="*/ 32 h 666"/>
                <a:gd name="T20" fmla="*/ 68 w 606"/>
                <a:gd name="T21" fmla="*/ 50 h 666"/>
                <a:gd name="T22" fmla="*/ 60 w 606"/>
                <a:gd name="T23" fmla="*/ 68 h 666"/>
                <a:gd name="T24" fmla="*/ 54 w 606"/>
                <a:gd name="T25" fmla="*/ 76 h 666"/>
                <a:gd name="T26" fmla="*/ 46 w 606"/>
                <a:gd name="T27" fmla="*/ 84 h 666"/>
                <a:gd name="T28" fmla="*/ 36 w 606"/>
                <a:gd name="T29" fmla="*/ 90 h 666"/>
                <a:gd name="T30" fmla="*/ 26 w 606"/>
                <a:gd name="T31" fmla="*/ 94 h 666"/>
                <a:gd name="T32" fmla="*/ 14 w 606"/>
                <a:gd name="T33" fmla="*/ 98 h 666"/>
                <a:gd name="T34" fmla="*/ 0 w 606"/>
                <a:gd name="T35" fmla="*/ 100 h 666"/>
                <a:gd name="T36" fmla="*/ 0 w 606"/>
                <a:gd name="T37" fmla="*/ 666 h 666"/>
                <a:gd name="T38" fmla="*/ 260 w 606"/>
                <a:gd name="T39" fmla="*/ 666 h 666"/>
                <a:gd name="T40" fmla="*/ 346 w 606"/>
                <a:gd name="T41" fmla="*/ 666 h 666"/>
                <a:gd name="T42" fmla="*/ 606 w 606"/>
                <a:gd name="T43" fmla="*/ 666 h 666"/>
                <a:gd name="T44" fmla="*/ 606 w 606"/>
                <a:gd name="T45" fmla="*/ 100 h 666"/>
                <a:gd name="T46" fmla="*/ 606 w 606"/>
                <a:gd name="T47" fmla="*/ 100 h 666"/>
                <a:gd name="T48" fmla="*/ 592 w 606"/>
                <a:gd name="T49" fmla="*/ 98 h 666"/>
                <a:gd name="T50" fmla="*/ 580 w 606"/>
                <a:gd name="T51" fmla="*/ 94 h 666"/>
                <a:gd name="T52" fmla="*/ 568 w 606"/>
                <a:gd name="T53" fmla="*/ 90 h 666"/>
                <a:gd name="T54" fmla="*/ 560 w 606"/>
                <a:gd name="T55" fmla="*/ 84 h 666"/>
                <a:gd name="T56" fmla="*/ 552 w 606"/>
                <a:gd name="T57" fmla="*/ 76 h 666"/>
                <a:gd name="T58" fmla="*/ 546 w 606"/>
                <a:gd name="T59" fmla="*/ 68 h 666"/>
                <a:gd name="T60" fmla="*/ 538 w 606"/>
                <a:gd name="T61" fmla="*/ 50 h 666"/>
                <a:gd name="T62" fmla="*/ 532 w 606"/>
                <a:gd name="T63" fmla="*/ 32 h 666"/>
                <a:gd name="T64" fmla="*/ 530 w 606"/>
                <a:gd name="T65" fmla="*/ 16 h 666"/>
                <a:gd name="T66" fmla="*/ 530 w 606"/>
                <a:gd name="T67" fmla="*/ 2 h 666"/>
                <a:gd name="T68" fmla="*/ 530 w 606"/>
                <a:gd name="T69" fmla="*/ 2 h 666"/>
                <a:gd name="T70" fmla="*/ 584 w 606"/>
                <a:gd name="T71" fmla="*/ 442 h 666"/>
                <a:gd name="T72" fmla="*/ 18 w 606"/>
                <a:gd name="T73" fmla="*/ 442 h 666"/>
                <a:gd name="T74" fmla="*/ 18 w 606"/>
                <a:gd name="T75" fmla="*/ 206 h 666"/>
                <a:gd name="T76" fmla="*/ 584 w 606"/>
                <a:gd name="T77" fmla="*/ 206 h 666"/>
                <a:gd name="T78" fmla="*/ 584 w 606"/>
                <a:gd name="T79" fmla="*/ 44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6" h="666">
                  <a:moveTo>
                    <a:pt x="530" y="2"/>
                  </a:moveTo>
                  <a:lnTo>
                    <a:pt x="346" y="0"/>
                  </a:lnTo>
                  <a:lnTo>
                    <a:pt x="346" y="0"/>
                  </a:lnTo>
                  <a:lnTo>
                    <a:pt x="302" y="0"/>
                  </a:lnTo>
                  <a:lnTo>
                    <a:pt x="260" y="0"/>
                  </a:lnTo>
                  <a:lnTo>
                    <a:pt x="260" y="0"/>
                  </a:lnTo>
                  <a:lnTo>
                    <a:pt x="76" y="2"/>
                  </a:lnTo>
                  <a:lnTo>
                    <a:pt x="76" y="2"/>
                  </a:lnTo>
                  <a:lnTo>
                    <a:pt x="76" y="16"/>
                  </a:lnTo>
                  <a:lnTo>
                    <a:pt x="74" y="32"/>
                  </a:lnTo>
                  <a:lnTo>
                    <a:pt x="68" y="50"/>
                  </a:lnTo>
                  <a:lnTo>
                    <a:pt x="60" y="68"/>
                  </a:lnTo>
                  <a:lnTo>
                    <a:pt x="54" y="76"/>
                  </a:lnTo>
                  <a:lnTo>
                    <a:pt x="46" y="84"/>
                  </a:lnTo>
                  <a:lnTo>
                    <a:pt x="36" y="90"/>
                  </a:lnTo>
                  <a:lnTo>
                    <a:pt x="26" y="94"/>
                  </a:lnTo>
                  <a:lnTo>
                    <a:pt x="14" y="98"/>
                  </a:lnTo>
                  <a:lnTo>
                    <a:pt x="0" y="100"/>
                  </a:lnTo>
                  <a:lnTo>
                    <a:pt x="0" y="666"/>
                  </a:lnTo>
                  <a:lnTo>
                    <a:pt x="260" y="666"/>
                  </a:lnTo>
                  <a:lnTo>
                    <a:pt x="346" y="666"/>
                  </a:lnTo>
                  <a:lnTo>
                    <a:pt x="606" y="666"/>
                  </a:lnTo>
                  <a:lnTo>
                    <a:pt x="606" y="100"/>
                  </a:lnTo>
                  <a:lnTo>
                    <a:pt x="606" y="100"/>
                  </a:lnTo>
                  <a:lnTo>
                    <a:pt x="592" y="98"/>
                  </a:lnTo>
                  <a:lnTo>
                    <a:pt x="580" y="94"/>
                  </a:lnTo>
                  <a:lnTo>
                    <a:pt x="568" y="90"/>
                  </a:lnTo>
                  <a:lnTo>
                    <a:pt x="560" y="84"/>
                  </a:lnTo>
                  <a:lnTo>
                    <a:pt x="552" y="76"/>
                  </a:lnTo>
                  <a:lnTo>
                    <a:pt x="546" y="68"/>
                  </a:lnTo>
                  <a:lnTo>
                    <a:pt x="538" y="50"/>
                  </a:lnTo>
                  <a:lnTo>
                    <a:pt x="532" y="32"/>
                  </a:lnTo>
                  <a:lnTo>
                    <a:pt x="530" y="16"/>
                  </a:lnTo>
                  <a:lnTo>
                    <a:pt x="530" y="2"/>
                  </a:lnTo>
                  <a:lnTo>
                    <a:pt x="530" y="2"/>
                  </a:lnTo>
                  <a:close/>
                  <a:moveTo>
                    <a:pt x="584" y="442"/>
                  </a:moveTo>
                  <a:lnTo>
                    <a:pt x="18" y="442"/>
                  </a:lnTo>
                  <a:lnTo>
                    <a:pt x="18" y="206"/>
                  </a:lnTo>
                  <a:lnTo>
                    <a:pt x="584" y="206"/>
                  </a:lnTo>
                  <a:lnTo>
                    <a:pt x="584" y="4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8"/>
            <p:cNvSpPr>
              <a:spLocks noEditPoints="1"/>
            </p:cNvSpPr>
            <p:nvPr/>
          </p:nvSpPr>
          <p:spPr bwMode="auto">
            <a:xfrm>
              <a:off x="6370892" y="5608641"/>
              <a:ext cx="540719" cy="214697"/>
            </a:xfrm>
            <a:custGeom>
              <a:avLst/>
              <a:gdLst>
                <a:gd name="T0" fmla="*/ 0 w 544"/>
                <a:gd name="T1" fmla="*/ 4 h 216"/>
                <a:gd name="T2" fmla="*/ 0 w 544"/>
                <a:gd name="T3" fmla="*/ 216 h 216"/>
                <a:gd name="T4" fmla="*/ 544 w 544"/>
                <a:gd name="T5" fmla="*/ 216 h 216"/>
                <a:gd name="T6" fmla="*/ 544 w 544"/>
                <a:gd name="T7" fmla="*/ 0 h 216"/>
                <a:gd name="T8" fmla="*/ 0 w 544"/>
                <a:gd name="T9" fmla="*/ 4 h 216"/>
                <a:gd name="T10" fmla="*/ 14 w 544"/>
                <a:gd name="T11" fmla="*/ 198 h 216"/>
                <a:gd name="T12" fmla="*/ 14 w 544"/>
                <a:gd name="T13" fmla="*/ 18 h 216"/>
                <a:gd name="T14" fmla="*/ 14 w 544"/>
                <a:gd name="T15" fmla="*/ 18 h 216"/>
                <a:gd name="T16" fmla="*/ 18 w 544"/>
                <a:gd name="T17" fmla="*/ 34 h 216"/>
                <a:gd name="T18" fmla="*/ 24 w 544"/>
                <a:gd name="T19" fmla="*/ 48 h 216"/>
                <a:gd name="T20" fmla="*/ 36 w 544"/>
                <a:gd name="T21" fmla="*/ 74 h 216"/>
                <a:gd name="T22" fmla="*/ 54 w 544"/>
                <a:gd name="T23" fmla="*/ 96 h 216"/>
                <a:gd name="T24" fmla="*/ 72 w 544"/>
                <a:gd name="T25" fmla="*/ 116 h 216"/>
                <a:gd name="T26" fmla="*/ 94 w 544"/>
                <a:gd name="T27" fmla="*/ 134 h 216"/>
                <a:gd name="T28" fmla="*/ 116 w 544"/>
                <a:gd name="T29" fmla="*/ 148 h 216"/>
                <a:gd name="T30" fmla="*/ 138 w 544"/>
                <a:gd name="T31" fmla="*/ 160 h 216"/>
                <a:gd name="T32" fmla="*/ 162 w 544"/>
                <a:gd name="T33" fmla="*/ 170 h 216"/>
                <a:gd name="T34" fmla="*/ 184 w 544"/>
                <a:gd name="T35" fmla="*/ 178 h 216"/>
                <a:gd name="T36" fmla="*/ 206 w 544"/>
                <a:gd name="T37" fmla="*/ 184 h 216"/>
                <a:gd name="T38" fmla="*/ 244 w 544"/>
                <a:gd name="T39" fmla="*/ 194 h 216"/>
                <a:gd name="T40" fmla="*/ 270 w 544"/>
                <a:gd name="T41" fmla="*/ 198 h 216"/>
                <a:gd name="T42" fmla="*/ 280 w 544"/>
                <a:gd name="T43" fmla="*/ 198 h 216"/>
                <a:gd name="T44" fmla="*/ 14 w 544"/>
                <a:gd name="T45" fmla="*/ 19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4" h="216">
                  <a:moveTo>
                    <a:pt x="0" y="4"/>
                  </a:moveTo>
                  <a:lnTo>
                    <a:pt x="0" y="216"/>
                  </a:lnTo>
                  <a:lnTo>
                    <a:pt x="544" y="216"/>
                  </a:lnTo>
                  <a:lnTo>
                    <a:pt x="544" y="0"/>
                  </a:lnTo>
                  <a:lnTo>
                    <a:pt x="0" y="4"/>
                  </a:lnTo>
                  <a:close/>
                  <a:moveTo>
                    <a:pt x="14" y="198"/>
                  </a:moveTo>
                  <a:lnTo>
                    <a:pt x="14" y="18"/>
                  </a:lnTo>
                  <a:lnTo>
                    <a:pt x="14" y="18"/>
                  </a:lnTo>
                  <a:lnTo>
                    <a:pt x="18" y="34"/>
                  </a:lnTo>
                  <a:lnTo>
                    <a:pt x="24" y="48"/>
                  </a:lnTo>
                  <a:lnTo>
                    <a:pt x="36" y="74"/>
                  </a:lnTo>
                  <a:lnTo>
                    <a:pt x="54" y="96"/>
                  </a:lnTo>
                  <a:lnTo>
                    <a:pt x="72" y="116"/>
                  </a:lnTo>
                  <a:lnTo>
                    <a:pt x="94" y="134"/>
                  </a:lnTo>
                  <a:lnTo>
                    <a:pt x="116" y="148"/>
                  </a:lnTo>
                  <a:lnTo>
                    <a:pt x="138" y="160"/>
                  </a:lnTo>
                  <a:lnTo>
                    <a:pt x="162" y="170"/>
                  </a:lnTo>
                  <a:lnTo>
                    <a:pt x="184" y="178"/>
                  </a:lnTo>
                  <a:lnTo>
                    <a:pt x="206" y="184"/>
                  </a:lnTo>
                  <a:lnTo>
                    <a:pt x="244" y="194"/>
                  </a:lnTo>
                  <a:lnTo>
                    <a:pt x="270" y="198"/>
                  </a:lnTo>
                  <a:lnTo>
                    <a:pt x="280" y="198"/>
                  </a:lnTo>
                  <a:lnTo>
                    <a:pt x="14" y="1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 name="Freeform 9"/>
          <p:cNvSpPr>
            <a:spLocks noEditPoints="1"/>
          </p:cNvSpPr>
          <p:nvPr/>
        </p:nvSpPr>
        <p:spPr bwMode="auto">
          <a:xfrm>
            <a:off x="7813386" y="512013"/>
            <a:ext cx="1123184" cy="868728"/>
          </a:xfrm>
          <a:custGeom>
            <a:avLst/>
            <a:gdLst>
              <a:gd name="T0" fmla="*/ 1020 w 1130"/>
              <a:gd name="T1" fmla="*/ 530 h 874"/>
              <a:gd name="T2" fmla="*/ 1080 w 1130"/>
              <a:gd name="T3" fmla="*/ 464 h 874"/>
              <a:gd name="T4" fmla="*/ 1116 w 1130"/>
              <a:gd name="T5" fmla="*/ 384 h 874"/>
              <a:gd name="T6" fmla="*/ 1130 w 1130"/>
              <a:gd name="T7" fmla="*/ 300 h 874"/>
              <a:gd name="T8" fmla="*/ 1116 w 1130"/>
              <a:gd name="T9" fmla="*/ 214 h 874"/>
              <a:gd name="T10" fmla="*/ 1078 w 1130"/>
              <a:gd name="T11" fmla="*/ 132 h 874"/>
              <a:gd name="T12" fmla="*/ 1040 w 1130"/>
              <a:gd name="T13" fmla="*/ 86 h 874"/>
              <a:gd name="T14" fmla="*/ 970 w 1130"/>
              <a:gd name="T15" fmla="*/ 34 h 874"/>
              <a:gd name="T16" fmla="*/ 888 w 1130"/>
              <a:gd name="T17" fmla="*/ 6 h 874"/>
              <a:gd name="T18" fmla="*/ 802 w 1130"/>
              <a:gd name="T19" fmla="*/ 0 h 874"/>
              <a:gd name="T20" fmla="*/ 716 w 1130"/>
              <a:gd name="T21" fmla="*/ 22 h 874"/>
              <a:gd name="T22" fmla="*/ 664 w 1130"/>
              <a:gd name="T23" fmla="*/ 50 h 874"/>
              <a:gd name="T24" fmla="*/ 602 w 1130"/>
              <a:gd name="T25" fmla="*/ 104 h 874"/>
              <a:gd name="T26" fmla="*/ 558 w 1130"/>
              <a:gd name="T27" fmla="*/ 172 h 874"/>
              <a:gd name="T28" fmla="*/ 534 w 1130"/>
              <a:gd name="T29" fmla="*/ 246 h 874"/>
              <a:gd name="T30" fmla="*/ 532 w 1130"/>
              <a:gd name="T31" fmla="*/ 324 h 874"/>
              <a:gd name="T32" fmla="*/ 548 w 1130"/>
              <a:gd name="T33" fmla="*/ 402 h 874"/>
              <a:gd name="T34" fmla="*/ 48 w 1130"/>
              <a:gd name="T35" fmla="*/ 874 h 874"/>
              <a:gd name="T36" fmla="*/ 626 w 1130"/>
              <a:gd name="T37" fmla="*/ 520 h 874"/>
              <a:gd name="T38" fmla="*/ 692 w 1130"/>
              <a:gd name="T39" fmla="*/ 564 h 874"/>
              <a:gd name="T40" fmla="*/ 766 w 1130"/>
              <a:gd name="T41" fmla="*/ 592 h 874"/>
              <a:gd name="T42" fmla="*/ 844 w 1130"/>
              <a:gd name="T43" fmla="*/ 598 h 874"/>
              <a:gd name="T44" fmla="*/ 922 w 1130"/>
              <a:gd name="T45" fmla="*/ 584 h 874"/>
              <a:gd name="T46" fmla="*/ 996 w 1130"/>
              <a:gd name="T47" fmla="*/ 548 h 874"/>
              <a:gd name="T48" fmla="*/ 568 w 1130"/>
              <a:gd name="T49" fmla="*/ 444 h 874"/>
              <a:gd name="T50" fmla="*/ 576 w 1130"/>
              <a:gd name="T51" fmla="*/ 460 h 874"/>
              <a:gd name="T52" fmla="*/ 628 w 1130"/>
              <a:gd name="T53" fmla="*/ 434 h 874"/>
              <a:gd name="T54" fmla="*/ 604 w 1130"/>
              <a:gd name="T55" fmla="*/ 390 h 874"/>
              <a:gd name="T56" fmla="*/ 588 w 1130"/>
              <a:gd name="T57" fmla="*/ 322 h 874"/>
              <a:gd name="T58" fmla="*/ 590 w 1130"/>
              <a:gd name="T59" fmla="*/ 252 h 874"/>
              <a:gd name="T60" fmla="*/ 614 w 1130"/>
              <a:gd name="T61" fmla="*/ 186 h 874"/>
              <a:gd name="T62" fmla="*/ 656 w 1130"/>
              <a:gd name="T63" fmla="*/ 128 h 874"/>
              <a:gd name="T64" fmla="*/ 694 w 1130"/>
              <a:gd name="T65" fmla="*/ 96 h 874"/>
              <a:gd name="T66" fmla="*/ 760 w 1130"/>
              <a:gd name="T67" fmla="*/ 66 h 874"/>
              <a:gd name="T68" fmla="*/ 830 w 1130"/>
              <a:gd name="T69" fmla="*/ 56 h 874"/>
              <a:gd name="T70" fmla="*/ 900 w 1130"/>
              <a:gd name="T71" fmla="*/ 66 h 874"/>
              <a:gd name="T72" fmla="*/ 964 w 1130"/>
              <a:gd name="T73" fmla="*/ 96 h 874"/>
              <a:gd name="T74" fmla="*/ 1016 w 1130"/>
              <a:gd name="T75" fmla="*/ 144 h 874"/>
              <a:gd name="T76" fmla="*/ 1044 w 1130"/>
              <a:gd name="T77" fmla="*/ 184 h 874"/>
              <a:gd name="T78" fmla="*/ 1068 w 1130"/>
              <a:gd name="T79" fmla="*/ 252 h 874"/>
              <a:gd name="T80" fmla="*/ 1072 w 1130"/>
              <a:gd name="T81" fmla="*/ 324 h 874"/>
              <a:gd name="T82" fmla="*/ 1054 w 1130"/>
              <a:gd name="T83" fmla="*/ 390 h 874"/>
              <a:gd name="T84" fmla="*/ 1018 w 1130"/>
              <a:gd name="T85" fmla="*/ 452 h 874"/>
              <a:gd name="T86" fmla="*/ 964 w 1130"/>
              <a:gd name="T87" fmla="*/ 502 h 874"/>
              <a:gd name="T88" fmla="*/ 922 w 1130"/>
              <a:gd name="T89" fmla="*/ 524 h 874"/>
              <a:gd name="T90" fmla="*/ 852 w 1130"/>
              <a:gd name="T91" fmla="*/ 542 h 874"/>
              <a:gd name="T92" fmla="*/ 782 w 1130"/>
              <a:gd name="T93" fmla="*/ 538 h 874"/>
              <a:gd name="T94" fmla="*/ 716 w 1130"/>
              <a:gd name="T95" fmla="*/ 514 h 874"/>
              <a:gd name="T96" fmla="*/ 658 w 1130"/>
              <a:gd name="T97" fmla="*/ 472 h 874"/>
              <a:gd name="T98" fmla="*/ 628 w 1130"/>
              <a:gd name="T99" fmla="*/ 43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0" h="874">
                <a:moveTo>
                  <a:pt x="996" y="548"/>
                </a:moveTo>
                <a:lnTo>
                  <a:pt x="996" y="548"/>
                </a:lnTo>
                <a:lnTo>
                  <a:pt x="1020" y="530"/>
                </a:lnTo>
                <a:lnTo>
                  <a:pt x="1042" y="510"/>
                </a:lnTo>
                <a:lnTo>
                  <a:pt x="1062" y="488"/>
                </a:lnTo>
                <a:lnTo>
                  <a:pt x="1080" y="464"/>
                </a:lnTo>
                <a:lnTo>
                  <a:pt x="1094" y="438"/>
                </a:lnTo>
                <a:lnTo>
                  <a:pt x="1106" y="412"/>
                </a:lnTo>
                <a:lnTo>
                  <a:pt x="1116" y="384"/>
                </a:lnTo>
                <a:lnTo>
                  <a:pt x="1124" y="358"/>
                </a:lnTo>
                <a:lnTo>
                  <a:pt x="1128" y="328"/>
                </a:lnTo>
                <a:lnTo>
                  <a:pt x="1130" y="300"/>
                </a:lnTo>
                <a:lnTo>
                  <a:pt x="1128" y="272"/>
                </a:lnTo>
                <a:lnTo>
                  <a:pt x="1124" y="242"/>
                </a:lnTo>
                <a:lnTo>
                  <a:pt x="1116" y="214"/>
                </a:lnTo>
                <a:lnTo>
                  <a:pt x="1108" y="186"/>
                </a:lnTo>
                <a:lnTo>
                  <a:pt x="1094" y="158"/>
                </a:lnTo>
                <a:lnTo>
                  <a:pt x="1078" y="132"/>
                </a:lnTo>
                <a:lnTo>
                  <a:pt x="1078" y="132"/>
                </a:lnTo>
                <a:lnTo>
                  <a:pt x="1060" y="108"/>
                </a:lnTo>
                <a:lnTo>
                  <a:pt x="1040" y="86"/>
                </a:lnTo>
                <a:lnTo>
                  <a:pt x="1018" y="66"/>
                </a:lnTo>
                <a:lnTo>
                  <a:pt x="994" y="48"/>
                </a:lnTo>
                <a:lnTo>
                  <a:pt x="970" y="34"/>
                </a:lnTo>
                <a:lnTo>
                  <a:pt x="942" y="22"/>
                </a:lnTo>
                <a:lnTo>
                  <a:pt x="916" y="12"/>
                </a:lnTo>
                <a:lnTo>
                  <a:pt x="888" y="6"/>
                </a:lnTo>
                <a:lnTo>
                  <a:pt x="860" y="0"/>
                </a:lnTo>
                <a:lnTo>
                  <a:pt x="830" y="0"/>
                </a:lnTo>
                <a:lnTo>
                  <a:pt x="802" y="0"/>
                </a:lnTo>
                <a:lnTo>
                  <a:pt x="774" y="4"/>
                </a:lnTo>
                <a:lnTo>
                  <a:pt x="744" y="12"/>
                </a:lnTo>
                <a:lnTo>
                  <a:pt x="716" y="22"/>
                </a:lnTo>
                <a:lnTo>
                  <a:pt x="690" y="34"/>
                </a:lnTo>
                <a:lnTo>
                  <a:pt x="664" y="50"/>
                </a:lnTo>
                <a:lnTo>
                  <a:pt x="664" y="50"/>
                </a:lnTo>
                <a:lnTo>
                  <a:pt x="640" y="66"/>
                </a:lnTo>
                <a:lnTo>
                  <a:pt x="620" y="84"/>
                </a:lnTo>
                <a:lnTo>
                  <a:pt x="602" y="104"/>
                </a:lnTo>
                <a:lnTo>
                  <a:pt x="586" y="126"/>
                </a:lnTo>
                <a:lnTo>
                  <a:pt x="570" y="148"/>
                </a:lnTo>
                <a:lnTo>
                  <a:pt x="558" y="172"/>
                </a:lnTo>
                <a:lnTo>
                  <a:pt x="548" y="196"/>
                </a:lnTo>
                <a:lnTo>
                  <a:pt x="540" y="220"/>
                </a:lnTo>
                <a:lnTo>
                  <a:pt x="534" y="246"/>
                </a:lnTo>
                <a:lnTo>
                  <a:pt x="532" y="272"/>
                </a:lnTo>
                <a:lnTo>
                  <a:pt x="530" y="298"/>
                </a:lnTo>
                <a:lnTo>
                  <a:pt x="532" y="324"/>
                </a:lnTo>
                <a:lnTo>
                  <a:pt x="534" y="350"/>
                </a:lnTo>
                <a:lnTo>
                  <a:pt x="540" y="376"/>
                </a:lnTo>
                <a:lnTo>
                  <a:pt x="548" y="402"/>
                </a:lnTo>
                <a:lnTo>
                  <a:pt x="560" y="428"/>
                </a:lnTo>
                <a:lnTo>
                  <a:pt x="0" y="802"/>
                </a:lnTo>
                <a:lnTo>
                  <a:pt x="48" y="874"/>
                </a:lnTo>
                <a:lnTo>
                  <a:pt x="608" y="500"/>
                </a:lnTo>
                <a:lnTo>
                  <a:pt x="608" y="500"/>
                </a:lnTo>
                <a:lnTo>
                  <a:pt x="626" y="520"/>
                </a:lnTo>
                <a:lnTo>
                  <a:pt x="648" y="536"/>
                </a:lnTo>
                <a:lnTo>
                  <a:pt x="670" y="552"/>
                </a:lnTo>
                <a:lnTo>
                  <a:pt x="692" y="564"/>
                </a:lnTo>
                <a:lnTo>
                  <a:pt x="716" y="576"/>
                </a:lnTo>
                <a:lnTo>
                  <a:pt x="740" y="584"/>
                </a:lnTo>
                <a:lnTo>
                  <a:pt x="766" y="592"/>
                </a:lnTo>
                <a:lnTo>
                  <a:pt x="792" y="596"/>
                </a:lnTo>
                <a:lnTo>
                  <a:pt x="818" y="598"/>
                </a:lnTo>
                <a:lnTo>
                  <a:pt x="844" y="598"/>
                </a:lnTo>
                <a:lnTo>
                  <a:pt x="870" y="596"/>
                </a:lnTo>
                <a:lnTo>
                  <a:pt x="896" y="590"/>
                </a:lnTo>
                <a:lnTo>
                  <a:pt x="922" y="584"/>
                </a:lnTo>
                <a:lnTo>
                  <a:pt x="948" y="574"/>
                </a:lnTo>
                <a:lnTo>
                  <a:pt x="972" y="562"/>
                </a:lnTo>
                <a:lnTo>
                  <a:pt x="996" y="548"/>
                </a:lnTo>
                <a:lnTo>
                  <a:pt x="996" y="548"/>
                </a:lnTo>
                <a:close/>
                <a:moveTo>
                  <a:pt x="50" y="790"/>
                </a:moveTo>
                <a:lnTo>
                  <a:pt x="568" y="444"/>
                </a:lnTo>
                <a:lnTo>
                  <a:pt x="572" y="450"/>
                </a:lnTo>
                <a:lnTo>
                  <a:pt x="572" y="450"/>
                </a:lnTo>
                <a:lnTo>
                  <a:pt x="576" y="460"/>
                </a:lnTo>
                <a:lnTo>
                  <a:pt x="60" y="804"/>
                </a:lnTo>
                <a:lnTo>
                  <a:pt x="50" y="790"/>
                </a:lnTo>
                <a:close/>
                <a:moveTo>
                  <a:pt x="628" y="434"/>
                </a:moveTo>
                <a:lnTo>
                  <a:pt x="628" y="434"/>
                </a:lnTo>
                <a:lnTo>
                  <a:pt x="614" y="412"/>
                </a:lnTo>
                <a:lnTo>
                  <a:pt x="604" y="390"/>
                </a:lnTo>
                <a:lnTo>
                  <a:pt x="596" y="368"/>
                </a:lnTo>
                <a:lnTo>
                  <a:pt x="590" y="344"/>
                </a:lnTo>
                <a:lnTo>
                  <a:pt x="588" y="322"/>
                </a:lnTo>
                <a:lnTo>
                  <a:pt x="586" y="298"/>
                </a:lnTo>
                <a:lnTo>
                  <a:pt x="588" y="274"/>
                </a:lnTo>
                <a:lnTo>
                  <a:pt x="590" y="252"/>
                </a:lnTo>
                <a:lnTo>
                  <a:pt x="596" y="228"/>
                </a:lnTo>
                <a:lnTo>
                  <a:pt x="604" y="206"/>
                </a:lnTo>
                <a:lnTo>
                  <a:pt x="614" y="186"/>
                </a:lnTo>
                <a:lnTo>
                  <a:pt x="626" y="166"/>
                </a:lnTo>
                <a:lnTo>
                  <a:pt x="640" y="146"/>
                </a:lnTo>
                <a:lnTo>
                  <a:pt x="656" y="128"/>
                </a:lnTo>
                <a:lnTo>
                  <a:pt x="674" y="112"/>
                </a:lnTo>
                <a:lnTo>
                  <a:pt x="694" y="96"/>
                </a:lnTo>
                <a:lnTo>
                  <a:pt x="694" y="96"/>
                </a:lnTo>
                <a:lnTo>
                  <a:pt x="716" y="84"/>
                </a:lnTo>
                <a:lnTo>
                  <a:pt x="738" y="74"/>
                </a:lnTo>
                <a:lnTo>
                  <a:pt x="760" y="66"/>
                </a:lnTo>
                <a:lnTo>
                  <a:pt x="784" y="60"/>
                </a:lnTo>
                <a:lnTo>
                  <a:pt x="808" y="56"/>
                </a:lnTo>
                <a:lnTo>
                  <a:pt x="830" y="56"/>
                </a:lnTo>
                <a:lnTo>
                  <a:pt x="854" y="56"/>
                </a:lnTo>
                <a:lnTo>
                  <a:pt x="876" y="60"/>
                </a:lnTo>
                <a:lnTo>
                  <a:pt x="900" y="66"/>
                </a:lnTo>
                <a:lnTo>
                  <a:pt x="922" y="74"/>
                </a:lnTo>
                <a:lnTo>
                  <a:pt x="942" y="84"/>
                </a:lnTo>
                <a:lnTo>
                  <a:pt x="964" y="96"/>
                </a:lnTo>
                <a:lnTo>
                  <a:pt x="982" y="110"/>
                </a:lnTo>
                <a:lnTo>
                  <a:pt x="1000" y="126"/>
                </a:lnTo>
                <a:lnTo>
                  <a:pt x="1016" y="144"/>
                </a:lnTo>
                <a:lnTo>
                  <a:pt x="1032" y="164"/>
                </a:lnTo>
                <a:lnTo>
                  <a:pt x="1032" y="164"/>
                </a:lnTo>
                <a:lnTo>
                  <a:pt x="1044" y="184"/>
                </a:lnTo>
                <a:lnTo>
                  <a:pt x="1056" y="208"/>
                </a:lnTo>
                <a:lnTo>
                  <a:pt x="1064" y="230"/>
                </a:lnTo>
                <a:lnTo>
                  <a:pt x="1068" y="252"/>
                </a:lnTo>
                <a:lnTo>
                  <a:pt x="1072" y="276"/>
                </a:lnTo>
                <a:lnTo>
                  <a:pt x="1072" y="300"/>
                </a:lnTo>
                <a:lnTo>
                  <a:pt x="1072" y="324"/>
                </a:lnTo>
                <a:lnTo>
                  <a:pt x="1068" y="346"/>
                </a:lnTo>
                <a:lnTo>
                  <a:pt x="1062" y="368"/>
                </a:lnTo>
                <a:lnTo>
                  <a:pt x="1054" y="390"/>
                </a:lnTo>
                <a:lnTo>
                  <a:pt x="1044" y="412"/>
                </a:lnTo>
                <a:lnTo>
                  <a:pt x="1034" y="432"/>
                </a:lnTo>
                <a:lnTo>
                  <a:pt x="1018" y="452"/>
                </a:lnTo>
                <a:lnTo>
                  <a:pt x="1002" y="470"/>
                </a:lnTo>
                <a:lnTo>
                  <a:pt x="984" y="486"/>
                </a:lnTo>
                <a:lnTo>
                  <a:pt x="964" y="502"/>
                </a:lnTo>
                <a:lnTo>
                  <a:pt x="964" y="502"/>
                </a:lnTo>
                <a:lnTo>
                  <a:pt x="944" y="514"/>
                </a:lnTo>
                <a:lnTo>
                  <a:pt x="922" y="524"/>
                </a:lnTo>
                <a:lnTo>
                  <a:pt x="898" y="532"/>
                </a:lnTo>
                <a:lnTo>
                  <a:pt x="876" y="538"/>
                </a:lnTo>
                <a:lnTo>
                  <a:pt x="852" y="542"/>
                </a:lnTo>
                <a:lnTo>
                  <a:pt x="828" y="542"/>
                </a:lnTo>
                <a:lnTo>
                  <a:pt x="806" y="540"/>
                </a:lnTo>
                <a:lnTo>
                  <a:pt x="782" y="538"/>
                </a:lnTo>
                <a:lnTo>
                  <a:pt x="760" y="532"/>
                </a:lnTo>
                <a:lnTo>
                  <a:pt x="738" y="524"/>
                </a:lnTo>
                <a:lnTo>
                  <a:pt x="716" y="514"/>
                </a:lnTo>
                <a:lnTo>
                  <a:pt x="696" y="502"/>
                </a:lnTo>
                <a:lnTo>
                  <a:pt x="676" y="488"/>
                </a:lnTo>
                <a:lnTo>
                  <a:pt x="658" y="472"/>
                </a:lnTo>
                <a:lnTo>
                  <a:pt x="642" y="454"/>
                </a:lnTo>
                <a:lnTo>
                  <a:pt x="628" y="434"/>
                </a:lnTo>
                <a:lnTo>
                  <a:pt x="628" y="4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10"/>
          <p:cNvSpPr>
            <a:spLocks/>
          </p:cNvSpPr>
          <p:nvPr/>
        </p:nvSpPr>
        <p:spPr bwMode="auto">
          <a:xfrm>
            <a:off x="5298646" y="460326"/>
            <a:ext cx="310118" cy="1182822"/>
          </a:xfrm>
          <a:custGeom>
            <a:avLst/>
            <a:gdLst>
              <a:gd name="T0" fmla="*/ 184 w 312"/>
              <a:gd name="T1" fmla="*/ 1108 h 1190"/>
              <a:gd name="T2" fmla="*/ 184 w 312"/>
              <a:gd name="T3" fmla="*/ 1108 h 1190"/>
              <a:gd name="T4" fmla="*/ 178 w 312"/>
              <a:gd name="T5" fmla="*/ 1126 h 1190"/>
              <a:gd name="T6" fmla="*/ 172 w 312"/>
              <a:gd name="T7" fmla="*/ 1144 h 1190"/>
              <a:gd name="T8" fmla="*/ 160 w 312"/>
              <a:gd name="T9" fmla="*/ 1158 h 1190"/>
              <a:gd name="T10" fmla="*/ 148 w 312"/>
              <a:gd name="T11" fmla="*/ 1170 h 1190"/>
              <a:gd name="T12" fmla="*/ 132 w 312"/>
              <a:gd name="T13" fmla="*/ 1180 h 1190"/>
              <a:gd name="T14" fmla="*/ 116 w 312"/>
              <a:gd name="T15" fmla="*/ 1186 h 1190"/>
              <a:gd name="T16" fmla="*/ 98 w 312"/>
              <a:gd name="T17" fmla="*/ 1190 h 1190"/>
              <a:gd name="T18" fmla="*/ 80 w 312"/>
              <a:gd name="T19" fmla="*/ 1188 h 1190"/>
              <a:gd name="T20" fmla="*/ 80 w 312"/>
              <a:gd name="T21" fmla="*/ 1188 h 1190"/>
              <a:gd name="T22" fmla="*/ 80 w 312"/>
              <a:gd name="T23" fmla="*/ 1188 h 1190"/>
              <a:gd name="T24" fmla="*/ 62 w 312"/>
              <a:gd name="T25" fmla="*/ 1184 h 1190"/>
              <a:gd name="T26" fmla="*/ 44 w 312"/>
              <a:gd name="T27" fmla="*/ 1176 h 1190"/>
              <a:gd name="T28" fmla="*/ 30 w 312"/>
              <a:gd name="T29" fmla="*/ 1166 h 1190"/>
              <a:gd name="T30" fmla="*/ 18 w 312"/>
              <a:gd name="T31" fmla="*/ 1154 h 1190"/>
              <a:gd name="T32" fmla="*/ 8 w 312"/>
              <a:gd name="T33" fmla="*/ 1138 h 1190"/>
              <a:gd name="T34" fmla="*/ 2 w 312"/>
              <a:gd name="T35" fmla="*/ 1122 h 1190"/>
              <a:gd name="T36" fmla="*/ 0 w 312"/>
              <a:gd name="T37" fmla="*/ 1104 h 1190"/>
              <a:gd name="T38" fmla="*/ 0 w 312"/>
              <a:gd name="T39" fmla="*/ 1084 h 1190"/>
              <a:gd name="T40" fmla="*/ 128 w 312"/>
              <a:gd name="T41" fmla="*/ 80 h 1190"/>
              <a:gd name="T42" fmla="*/ 128 w 312"/>
              <a:gd name="T43" fmla="*/ 80 h 1190"/>
              <a:gd name="T44" fmla="*/ 132 w 312"/>
              <a:gd name="T45" fmla="*/ 62 h 1190"/>
              <a:gd name="T46" fmla="*/ 140 w 312"/>
              <a:gd name="T47" fmla="*/ 46 h 1190"/>
              <a:gd name="T48" fmla="*/ 150 w 312"/>
              <a:gd name="T49" fmla="*/ 30 h 1190"/>
              <a:gd name="T50" fmla="*/ 164 w 312"/>
              <a:gd name="T51" fmla="*/ 18 h 1190"/>
              <a:gd name="T52" fmla="*/ 178 w 312"/>
              <a:gd name="T53" fmla="*/ 8 h 1190"/>
              <a:gd name="T54" fmla="*/ 196 w 312"/>
              <a:gd name="T55" fmla="*/ 2 h 1190"/>
              <a:gd name="T56" fmla="*/ 214 w 312"/>
              <a:gd name="T57" fmla="*/ 0 h 1190"/>
              <a:gd name="T58" fmla="*/ 232 w 312"/>
              <a:gd name="T59" fmla="*/ 0 h 1190"/>
              <a:gd name="T60" fmla="*/ 232 w 312"/>
              <a:gd name="T61" fmla="*/ 0 h 1190"/>
              <a:gd name="T62" fmla="*/ 232 w 312"/>
              <a:gd name="T63" fmla="*/ 0 h 1190"/>
              <a:gd name="T64" fmla="*/ 250 w 312"/>
              <a:gd name="T65" fmla="*/ 4 h 1190"/>
              <a:gd name="T66" fmla="*/ 266 w 312"/>
              <a:gd name="T67" fmla="*/ 12 h 1190"/>
              <a:gd name="T68" fmla="*/ 282 w 312"/>
              <a:gd name="T69" fmla="*/ 22 h 1190"/>
              <a:gd name="T70" fmla="*/ 294 w 312"/>
              <a:gd name="T71" fmla="*/ 36 h 1190"/>
              <a:gd name="T72" fmla="*/ 304 w 312"/>
              <a:gd name="T73" fmla="*/ 50 h 1190"/>
              <a:gd name="T74" fmla="*/ 310 w 312"/>
              <a:gd name="T75" fmla="*/ 66 h 1190"/>
              <a:gd name="T76" fmla="*/ 312 w 312"/>
              <a:gd name="T77" fmla="*/ 84 h 1190"/>
              <a:gd name="T78" fmla="*/ 312 w 312"/>
              <a:gd name="T79" fmla="*/ 104 h 1190"/>
              <a:gd name="T80" fmla="*/ 184 w 312"/>
              <a:gd name="T81" fmla="*/ 1108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2" h="1190">
                <a:moveTo>
                  <a:pt x="184" y="1108"/>
                </a:moveTo>
                <a:lnTo>
                  <a:pt x="184" y="1108"/>
                </a:lnTo>
                <a:lnTo>
                  <a:pt x="178" y="1126"/>
                </a:lnTo>
                <a:lnTo>
                  <a:pt x="172" y="1144"/>
                </a:lnTo>
                <a:lnTo>
                  <a:pt x="160" y="1158"/>
                </a:lnTo>
                <a:lnTo>
                  <a:pt x="148" y="1170"/>
                </a:lnTo>
                <a:lnTo>
                  <a:pt x="132" y="1180"/>
                </a:lnTo>
                <a:lnTo>
                  <a:pt x="116" y="1186"/>
                </a:lnTo>
                <a:lnTo>
                  <a:pt x="98" y="1190"/>
                </a:lnTo>
                <a:lnTo>
                  <a:pt x="80" y="1188"/>
                </a:lnTo>
                <a:lnTo>
                  <a:pt x="80" y="1188"/>
                </a:lnTo>
                <a:lnTo>
                  <a:pt x="80" y="1188"/>
                </a:lnTo>
                <a:lnTo>
                  <a:pt x="62" y="1184"/>
                </a:lnTo>
                <a:lnTo>
                  <a:pt x="44" y="1176"/>
                </a:lnTo>
                <a:lnTo>
                  <a:pt x="30" y="1166"/>
                </a:lnTo>
                <a:lnTo>
                  <a:pt x="18" y="1154"/>
                </a:lnTo>
                <a:lnTo>
                  <a:pt x="8" y="1138"/>
                </a:lnTo>
                <a:lnTo>
                  <a:pt x="2" y="1122"/>
                </a:lnTo>
                <a:lnTo>
                  <a:pt x="0" y="1104"/>
                </a:lnTo>
                <a:lnTo>
                  <a:pt x="0" y="1084"/>
                </a:lnTo>
                <a:lnTo>
                  <a:pt x="128" y="80"/>
                </a:lnTo>
                <a:lnTo>
                  <a:pt x="128" y="80"/>
                </a:lnTo>
                <a:lnTo>
                  <a:pt x="132" y="62"/>
                </a:lnTo>
                <a:lnTo>
                  <a:pt x="140" y="46"/>
                </a:lnTo>
                <a:lnTo>
                  <a:pt x="150" y="30"/>
                </a:lnTo>
                <a:lnTo>
                  <a:pt x="164" y="18"/>
                </a:lnTo>
                <a:lnTo>
                  <a:pt x="178" y="8"/>
                </a:lnTo>
                <a:lnTo>
                  <a:pt x="196" y="2"/>
                </a:lnTo>
                <a:lnTo>
                  <a:pt x="214" y="0"/>
                </a:lnTo>
                <a:lnTo>
                  <a:pt x="232" y="0"/>
                </a:lnTo>
                <a:lnTo>
                  <a:pt x="232" y="0"/>
                </a:lnTo>
                <a:lnTo>
                  <a:pt x="232" y="0"/>
                </a:lnTo>
                <a:lnTo>
                  <a:pt x="250" y="4"/>
                </a:lnTo>
                <a:lnTo>
                  <a:pt x="266" y="12"/>
                </a:lnTo>
                <a:lnTo>
                  <a:pt x="282" y="22"/>
                </a:lnTo>
                <a:lnTo>
                  <a:pt x="294" y="36"/>
                </a:lnTo>
                <a:lnTo>
                  <a:pt x="304" y="50"/>
                </a:lnTo>
                <a:lnTo>
                  <a:pt x="310" y="66"/>
                </a:lnTo>
                <a:lnTo>
                  <a:pt x="312" y="84"/>
                </a:lnTo>
                <a:lnTo>
                  <a:pt x="312" y="104"/>
                </a:lnTo>
                <a:lnTo>
                  <a:pt x="184" y="1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14" name="组合 113"/>
          <p:cNvGrpSpPr/>
          <p:nvPr/>
        </p:nvGrpSpPr>
        <p:grpSpPr>
          <a:xfrm>
            <a:off x="5855270" y="2376697"/>
            <a:ext cx="469153" cy="1403484"/>
            <a:chOff x="4331269" y="2304689"/>
            <a:chExt cx="469153" cy="1403484"/>
          </a:xfrm>
        </p:grpSpPr>
        <p:sp>
          <p:nvSpPr>
            <p:cNvPr id="11" name="Freeform 11"/>
            <p:cNvSpPr>
              <a:spLocks/>
            </p:cNvSpPr>
            <p:nvPr/>
          </p:nvSpPr>
          <p:spPr bwMode="auto">
            <a:xfrm>
              <a:off x="4331269" y="2433905"/>
              <a:ext cx="469153" cy="272347"/>
            </a:xfrm>
            <a:custGeom>
              <a:avLst/>
              <a:gdLst>
                <a:gd name="T0" fmla="*/ 472 w 472"/>
                <a:gd name="T1" fmla="*/ 0 h 274"/>
                <a:gd name="T2" fmla="*/ 470 w 472"/>
                <a:gd name="T3" fmla="*/ 10 h 274"/>
                <a:gd name="T4" fmla="*/ 460 w 472"/>
                <a:gd name="T5" fmla="*/ 30 h 274"/>
                <a:gd name="T6" fmla="*/ 442 w 472"/>
                <a:gd name="T7" fmla="*/ 48 h 274"/>
                <a:gd name="T8" fmla="*/ 416 w 472"/>
                <a:gd name="T9" fmla="*/ 66 h 274"/>
                <a:gd name="T10" fmla="*/ 366 w 472"/>
                <a:gd name="T11" fmla="*/ 86 h 274"/>
                <a:gd name="T12" fmla="*/ 284 w 472"/>
                <a:gd name="T13" fmla="*/ 102 h 274"/>
                <a:gd name="T14" fmla="*/ 236 w 472"/>
                <a:gd name="T15" fmla="*/ 104 h 274"/>
                <a:gd name="T16" fmla="*/ 146 w 472"/>
                <a:gd name="T17" fmla="*/ 96 h 274"/>
                <a:gd name="T18" fmla="*/ 72 w 472"/>
                <a:gd name="T19" fmla="*/ 72 h 274"/>
                <a:gd name="T20" fmla="*/ 44 w 472"/>
                <a:gd name="T21" fmla="*/ 58 h 274"/>
                <a:gd name="T22" fmla="*/ 22 w 472"/>
                <a:gd name="T23" fmla="*/ 40 h 274"/>
                <a:gd name="T24" fmla="*/ 6 w 472"/>
                <a:gd name="T25" fmla="*/ 20 h 274"/>
                <a:gd name="T26" fmla="*/ 0 w 472"/>
                <a:gd name="T27" fmla="*/ 0 h 274"/>
                <a:gd name="T28" fmla="*/ 0 w 472"/>
                <a:gd name="T29" fmla="*/ 166 h 274"/>
                <a:gd name="T30" fmla="*/ 0 w 472"/>
                <a:gd name="T31" fmla="*/ 168 h 274"/>
                <a:gd name="T32" fmla="*/ 0 w 472"/>
                <a:gd name="T33" fmla="*/ 170 h 274"/>
                <a:gd name="T34" fmla="*/ 2 w 472"/>
                <a:gd name="T35" fmla="*/ 170 h 274"/>
                <a:gd name="T36" fmla="*/ 2 w 472"/>
                <a:gd name="T37" fmla="*/ 182 h 274"/>
                <a:gd name="T38" fmla="*/ 12 w 472"/>
                <a:gd name="T39" fmla="*/ 202 h 274"/>
                <a:gd name="T40" fmla="*/ 32 w 472"/>
                <a:gd name="T41" fmla="*/ 220 h 274"/>
                <a:gd name="T42" fmla="*/ 56 w 472"/>
                <a:gd name="T43" fmla="*/ 236 h 274"/>
                <a:gd name="T44" fmla="*/ 106 w 472"/>
                <a:gd name="T45" fmla="*/ 258 h 274"/>
                <a:gd name="T46" fmla="*/ 190 w 472"/>
                <a:gd name="T47" fmla="*/ 272 h 274"/>
                <a:gd name="T48" fmla="*/ 236 w 472"/>
                <a:gd name="T49" fmla="*/ 274 h 274"/>
                <a:gd name="T50" fmla="*/ 326 w 472"/>
                <a:gd name="T51" fmla="*/ 266 h 274"/>
                <a:gd name="T52" fmla="*/ 400 w 472"/>
                <a:gd name="T53" fmla="*/ 244 h 274"/>
                <a:gd name="T54" fmla="*/ 430 w 472"/>
                <a:gd name="T55" fmla="*/ 228 h 274"/>
                <a:gd name="T56" fmla="*/ 452 w 472"/>
                <a:gd name="T57" fmla="*/ 212 h 274"/>
                <a:gd name="T58" fmla="*/ 466 w 472"/>
                <a:gd name="T59" fmla="*/ 192 h 274"/>
                <a:gd name="T60" fmla="*/ 472 w 472"/>
                <a:gd name="T61" fmla="*/ 170 h 274"/>
                <a:gd name="T62" fmla="*/ 472 w 472"/>
                <a:gd name="T63" fmla="*/ 170 h 274"/>
                <a:gd name="T64" fmla="*/ 472 w 472"/>
                <a:gd name="T65" fmla="*/ 168 h 274"/>
                <a:gd name="T66" fmla="*/ 472 w 472"/>
                <a:gd name="T67" fmla="*/ 1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274">
                  <a:moveTo>
                    <a:pt x="472" y="0"/>
                  </a:moveTo>
                  <a:lnTo>
                    <a:pt x="472" y="0"/>
                  </a:lnTo>
                  <a:lnTo>
                    <a:pt x="472" y="0"/>
                  </a:lnTo>
                  <a:lnTo>
                    <a:pt x="470" y="10"/>
                  </a:lnTo>
                  <a:lnTo>
                    <a:pt x="466" y="20"/>
                  </a:lnTo>
                  <a:lnTo>
                    <a:pt x="460" y="30"/>
                  </a:lnTo>
                  <a:lnTo>
                    <a:pt x="452" y="40"/>
                  </a:lnTo>
                  <a:lnTo>
                    <a:pt x="442" y="48"/>
                  </a:lnTo>
                  <a:lnTo>
                    <a:pt x="430" y="58"/>
                  </a:lnTo>
                  <a:lnTo>
                    <a:pt x="416" y="66"/>
                  </a:lnTo>
                  <a:lnTo>
                    <a:pt x="400" y="72"/>
                  </a:lnTo>
                  <a:lnTo>
                    <a:pt x="366" y="86"/>
                  </a:lnTo>
                  <a:lnTo>
                    <a:pt x="326" y="96"/>
                  </a:lnTo>
                  <a:lnTo>
                    <a:pt x="284" y="102"/>
                  </a:lnTo>
                  <a:lnTo>
                    <a:pt x="236" y="104"/>
                  </a:lnTo>
                  <a:lnTo>
                    <a:pt x="236" y="104"/>
                  </a:lnTo>
                  <a:lnTo>
                    <a:pt x="190" y="102"/>
                  </a:lnTo>
                  <a:lnTo>
                    <a:pt x="146" y="96"/>
                  </a:lnTo>
                  <a:lnTo>
                    <a:pt x="106" y="86"/>
                  </a:lnTo>
                  <a:lnTo>
                    <a:pt x="72" y="72"/>
                  </a:lnTo>
                  <a:lnTo>
                    <a:pt x="56" y="66"/>
                  </a:lnTo>
                  <a:lnTo>
                    <a:pt x="44" y="58"/>
                  </a:lnTo>
                  <a:lnTo>
                    <a:pt x="32" y="48"/>
                  </a:lnTo>
                  <a:lnTo>
                    <a:pt x="22" y="40"/>
                  </a:lnTo>
                  <a:lnTo>
                    <a:pt x="12" y="30"/>
                  </a:lnTo>
                  <a:lnTo>
                    <a:pt x="6" y="20"/>
                  </a:lnTo>
                  <a:lnTo>
                    <a:pt x="2" y="10"/>
                  </a:lnTo>
                  <a:lnTo>
                    <a:pt x="0" y="0"/>
                  </a:lnTo>
                  <a:lnTo>
                    <a:pt x="0" y="0"/>
                  </a:lnTo>
                  <a:lnTo>
                    <a:pt x="0" y="166"/>
                  </a:lnTo>
                  <a:lnTo>
                    <a:pt x="0" y="166"/>
                  </a:lnTo>
                  <a:lnTo>
                    <a:pt x="0" y="168"/>
                  </a:lnTo>
                  <a:lnTo>
                    <a:pt x="0" y="168"/>
                  </a:lnTo>
                  <a:lnTo>
                    <a:pt x="0" y="170"/>
                  </a:lnTo>
                  <a:lnTo>
                    <a:pt x="0" y="170"/>
                  </a:lnTo>
                  <a:lnTo>
                    <a:pt x="2" y="170"/>
                  </a:lnTo>
                  <a:lnTo>
                    <a:pt x="2" y="170"/>
                  </a:lnTo>
                  <a:lnTo>
                    <a:pt x="2" y="182"/>
                  </a:lnTo>
                  <a:lnTo>
                    <a:pt x="6" y="192"/>
                  </a:lnTo>
                  <a:lnTo>
                    <a:pt x="12" y="202"/>
                  </a:lnTo>
                  <a:lnTo>
                    <a:pt x="22" y="212"/>
                  </a:lnTo>
                  <a:lnTo>
                    <a:pt x="32" y="220"/>
                  </a:lnTo>
                  <a:lnTo>
                    <a:pt x="44" y="228"/>
                  </a:lnTo>
                  <a:lnTo>
                    <a:pt x="56" y="236"/>
                  </a:lnTo>
                  <a:lnTo>
                    <a:pt x="72" y="244"/>
                  </a:lnTo>
                  <a:lnTo>
                    <a:pt x="106" y="258"/>
                  </a:lnTo>
                  <a:lnTo>
                    <a:pt x="146" y="266"/>
                  </a:lnTo>
                  <a:lnTo>
                    <a:pt x="190" y="272"/>
                  </a:lnTo>
                  <a:lnTo>
                    <a:pt x="236" y="274"/>
                  </a:lnTo>
                  <a:lnTo>
                    <a:pt x="236" y="274"/>
                  </a:lnTo>
                  <a:lnTo>
                    <a:pt x="284" y="272"/>
                  </a:lnTo>
                  <a:lnTo>
                    <a:pt x="326" y="266"/>
                  </a:lnTo>
                  <a:lnTo>
                    <a:pt x="366" y="258"/>
                  </a:lnTo>
                  <a:lnTo>
                    <a:pt x="400" y="244"/>
                  </a:lnTo>
                  <a:lnTo>
                    <a:pt x="416" y="236"/>
                  </a:lnTo>
                  <a:lnTo>
                    <a:pt x="430" y="228"/>
                  </a:lnTo>
                  <a:lnTo>
                    <a:pt x="442" y="220"/>
                  </a:lnTo>
                  <a:lnTo>
                    <a:pt x="452" y="212"/>
                  </a:lnTo>
                  <a:lnTo>
                    <a:pt x="460" y="202"/>
                  </a:lnTo>
                  <a:lnTo>
                    <a:pt x="466" y="192"/>
                  </a:lnTo>
                  <a:lnTo>
                    <a:pt x="470" y="182"/>
                  </a:lnTo>
                  <a:lnTo>
                    <a:pt x="472" y="170"/>
                  </a:lnTo>
                  <a:lnTo>
                    <a:pt x="472" y="170"/>
                  </a:lnTo>
                  <a:lnTo>
                    <a:pt x="472" y="170"/>
                  </a:lnTo>
                  <a:lnTo>
                    <a:pt x="472" y="170"/>
                  </a:lnTo>
                  <a:lnTo>
                    <a:pt x="472" y="168"/>
                  </a:lnTo>
                  <a:lnTo>
                    <a:pt x="472" y="168"/>
                  </a:lnTo>
                  <a:lnTo>
                    <a:pt x="472" y="166"/>
                  </a:lnTo>
                  <a:lnTo>
                    <a:pt x="4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12"/>
            <p:cNvSpPr>
              <a:spLocks/>
            </p:cNvSpPr>
            <p:nvPr/>
          </p:nvSpPr>
          <p:spPr bwMode="auto">
            <a:xfrm>
              <a:off x="4331269" y="2304689"/>
              <a:ext cx="469153" cy="212709"/>
            </a:xfrm>
            <a:custGeom>
              <a:avLst/>
              <a:gdLst>
                <a:gd name="T0" fmla="*/ 236 w 472"/>
                <a:gd name="T1" fmla="*/ 0 h 214"/>
                <a:gd name="T2" fmla="*/ 236 w 472"/>
                <a:gd name="T3" fmla="*/ 0 h 214"/>
                <a:gd name="T4" fmla="*/ 188 w 472"/>
                <a:gd name="T5" fmla="*/ 2 h 214"/>
                <a:gd name="T6" fmla="*/ 144 w 472"/>
                <a:gd name="T7" fmla="*/ 8 h 214"/>
                <a:gd name="T8" fmla="*/ 104 w 472"/>
                <a:gd name="T9" fmla="*/ 18 h 214"/>
                <a:gd name="T10" fmla="*/ 70 w 472"/>
                <a:gd name="T11" fmla="*/ 30 h 214"/>
                <a:gd name="T12" fmla="*/ 54 w 472"/>
                <a:gd name="T13" fmla="*/ 38 h 214"/>
                <a:gd name="T14" fmla="*/ 40 w 472"/>
                <a:gd name="T15" fmla="*/ 46 h 214"/>
                <a:gd name="T16" fmla="*/ 30 w 472"/>
                <a:gd name="T17" fmla="*/ 56 h 214"/>
                <a:gd name="T18" fmla="*/ 20 w 472"/>
                <a:gd name="T19" fmla="*/ 64 h 214"/>
                <a:gd name="T20" fmla="*/ 12 w 472"/>
                <a:gd name="T21" fmla="*/ 74 h 214"/>
                <a:gd name="T22" fmla="*/ 6 w 472"/>
                <a:gd name="T23" fmla="*/ 84 h 214"/>
                <a:gd name="T24" fmla="*/ 2 w 472"/>
                <a:gd name="T25" fmla="*/ 96 h 214"/>
                <a:gd name="T26" fmla="*/ 0 w 472"/>
                <a:gd name="T27" fmla="*/ 106 h 214"/>
                <a:gd name="T28" fmla="*/ 0 w 472"/>
                <a:gd name="T29" fmla="*/ 106 h 214"/>
                <a:gd name="T30" fmla="*/ 0 w 472"/>
                <a:gd name="T31" fmla="*/ 110 h 214"/>
                <a:gd name="T32" fmla="*/ 0 w 472"/>
                <a:gd name="T33" fmla="*/ 110 h 214"/>
                <a:gd name="T34" fmla="*/ 2 w 472"/>
                <a:gd name="T35" fmla="*/ 120 h 214"/>
                <a:gd name="T36" fmla="*/ 6 w 472"/>
                <a:gd name="T37" fmla="*/ 130 h 214"/>
                <a:gd name="T38" fmla="*/ 12 w 472"/>
                <a:gd name="T39" fmla="*/ 140 h 214"/>
                <a:gd name="T40" fmla="*/ 22 w 472"/>
                <a:gd name="T41" fmla="*/ 150 h 214"/>
                <a:gd name="T42" fmla="*/ 32 w 472"/>
                <a:gd name="T43" fmla="*/ 160 h 214"/>
                <a:gd name="T44" fmla="*/ 44 w 472"/>
                <a:gd name="T45" fmla="*/ 168 h 214"/>
                <a:gd name="T46" fmla="*/ 56 w 472"/>
                <a:gd name="T47" fmla="*/ 176 h 214"/>
                <a:gd name="T48" fmla="*/ 72 w 472"/>
                <a:gd name="T49" fmla="*/ 184 h 214"/>
                <a:gd name="T50" fmla="*/ 106 w 472"/>
                <a:gd name="T51" fmla="*/ 196 h 214"/>
                <a:gd name="T52" fmla="*/ 146 w 472"/>
                <a:gd name="T53" fmla="*/ 206 h 214"/>
                <a:gd name="T54" fmla="*/ 190 w 472"/>
                <a:gd name="T55" fmla="*/ 212 h 214"/>
                <a:gd name="T56" fmla="*/ 236 w 472"/>
                <a:gd name="T57" fmla="*/ 214 h 214"/>
                <a:gd name="T58" fmla="*/ 236 w 472"/>
                <a:gd name="T59" fmla="*/ 214 h 214"/>
                <a:gd name="T60" fmla="*/ 284 w 472"/>
                <a:gd name="T61" fmla="*/ 212 h 214"/>
                <a:gd name="T62" fmla="*/ 326 w 472"/>
                <a:gd name="T63" fmla="*/ 206 h 214"/>
                <a:gd name="T64" fmla="*/ 366 w 472"/>
                <a:gd name="T65" fmla="*/ 196 h 214"/>
                <a:gd name="T66" fmla="*/ 400 w 472"/>
                <a:gd name="T67" fmla="*/ 184 h 214"/>
                <a:gd name="T68" fmla="*/ 416 w 472"/>
                <a:gd name="T69" fmla="*/ 176 h 214"/>
                <a:gd name="T70" fmla="*/ 430 w 472"/>
                <a:gd name="T71" fmla="*/ 168 h 214"/>
                <a:gd name="T72" fmla="*/ 442 w 472"/>
                <a:gd name="T73" fmla="*/ 160 h 214"/>
                <a:gd name="T74" fmla="*/ 452 w 472"/>
                <a:gd name="T75" fmla="*/ 150 h 214"/>
                <a:gd name="T76" fmla="*/ 460 w 472"/>
                <a:gd name="T77" fmla="*/ 140 h 214"/>
                <a:gd name="T78" fmla="*/ 466 w 472"/>
                <a:gd name="T79" fmla="*/ 130 h 214"/>
                <a:gd name="T80" fmla="*/ 470 w 472"/>
                <a:gd name="T81" fmla="*/ 120 h 214"/>
                <a:gd name="T82" fmla="*/ 472 w 472"/>
                <a:gd name="T83" fmla="*/ 110 h 214"/>
                <a:gd name="T84" fmla="*/ 472 w 472"/>
                <a:gd name="T85" fmla="*/ 110 h 214"/>
                <a:gd name="T86" fmla="*/ 472 w 472"/>
                <a:gd name="T87" fmla="*/ 106 h 214"/>
                <a:gd name="T88" fmla="*/ 472 w 472"/>
                <a:gd name="T89" fmla="*/ 106 h 214"/>
                <a:gd name="T90" fmla="*/ 470 w 472"/>
                <a:gd name="T91" fmla="*/ 96 h 214"/>
                <a:gd name="T92" fmla="*/ 468 w 472"/>
                <a:gd name="T93" fmla="*/ 84 h 214"/>
                <a:gd name="T94" fmla="*/ 462 w 472"/>
                <a:gd name="T95" fmla="*/ 74 h 214"/>
                <a:gd name="T96" fmla="*/ 454 w 472"/>
                <a:gd name="T97" fmla="*/ 64 h 214"/>
                <a:gd name="T98" fmla="*/ 444 w 472"/>
                <a:gd name="T99" fmla="*/ 56 h 214"/>
                <a:gd name="T100" fmla="*/ 432 w 472"/>
                <a:gd name="T101" fmla="*/ 46 h 214"/>
                <a:gd name="T102" fmla="*/ 418 w 472"/>
                <a:gd name="T103" fmla="*/ 38 h 214"/>
                <a:gd name="T104" fmla="*/ 402 w 472"/>
                <a:gd name="T105" fmla="*/ 30 h 214"/>
                <a:gd name="T106" fmla="*/ 368 w 472"/>
                <a:gd name="T107" fmla="*/ 18 h 214"/>
                <a:gd name="T108" fmla="*/ 328 w 472"/>
                <a:gd name="T109" fmla="*/ 8 h 214"/>
                <a:gd name="T110" fmla="*/ 284 w 472"/>
                <a:gd name="T111" fmla="*/ 2 h 214"/>
                <a:gd name="T112" fmla="*/ 236 w 472"/>
                <a:gd name="T113" fmla="*/ 0 h 214"/>
                <a:gd name="T114" fmla="*/ 236 w 472"/>
                <a:gd name="T11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214">
                  <a:moveTo>
                    <a:pt x="236" y="0"/>
                  </a:moveTo>
                  <a:lnTo>
                    <a:pt x="236" y="0"/>
                  </a:lnTo>
                  <a:lnTo>
                    <a:pt x="188" y="2"/>
                  </a:lnTo>
                  <a:lnTo>
                    <a:pt x="144" y="8"/>
                  </a:lnTo>
                  <a:lnTo>
                    <a:pt x="104" y="18"/>
                  </a:lnTo>
                  <a:lnTo>
                    <a:pt x="70" y="30"/>
                  </a:lnTo>
                  <a:lnTo>
                    <a:pt x="54" y="38"/>
                  </a:lnTo>
                  <a:lnTo>
                    <a:pt x="40" y="46"/>
                  </a:lnTo>
                  <a:lnTo>
                    <a:pt x="30" y="56"/>
                  </a:lnTo>
                  <a:lnTo>
                    <a:pt x="20" y="64"/>
                  </a:lnTo>
                  <a:lnTo>
                    <a:pt x="12" y="74"/>
                  </a:lnTo>
                  <a:lnTo>
                    <a:pt x="6" y="84"/>
                  </a:lnTo>
                  <a:lnTo>
                    <a:pt x="2" y="96"/>
                  </a:lnTo>
                  <a:lnTo>
                    <a:pt x="0" y="106"/>
                  </a:lnTo>
                  <a:lnTo>
                    <a:pt x="0" y="106"/>
                  </a:lnTo>
                  <a:lnTo>
                    <a:pt x="0" y="110"/>
                  </a:lnTo>
                  <a:lnTo>
                    <a:pt x="0" y="110"/>
                  </a:lnTo>
                  <a:lnTo>
                    <a:pt x="2" y="120"/>
                  </a:lnTo>
                  <a:lnTo>
                    <a:pt x="6" y="130"/>
                  </a:lnTo>
                  <a:lnTo>
                    <a:pt x="12" y="140"/>
                  </a:lnTo>
                  <a:lnTo>
                    <a:pt x="22" y="150"/>
                  </a:lnTo>
                  <a:lnTo>
                    <a:pt x="32" y="160"/>
                  </a:lnTo>
                  <a:lnTo>
                    <a:pt x="44" y="168"/>
                  </a:lnTo>
                  <a:lnTo>
                    <a:pt x="56" y="176"/>
                  </a:lnTo>
                  <a:lnTo>
                    <a:pt x="72" y="184"/>
                  </a:lnTo>
                  <a:lnTo>
                    <a:pt x="106" y="196"/>
                  </a:lnTo>
                  <a:lnTo>
                    <a:pt x="146" y="206"/>
                  </a:lnTo>
                  <a:lnTo>
                    <a:pt x="190" y="212"/>
                  </a:lnTo>
                  <a:lnTo>
                    <a:pt x="236" y="214"/>
                  </a:lnTo>
                  <a:lnTo>
                    <a:pt x="236" y="214"/>
                  </a:lnTo>
                  <a:lnTo>
                    <a:pt x="284" y="212"/>
                  </a:lnTo>
                  <a:lnTo>
                    <a:pt x="326" y="206"/>
                  </a:lnTo>
                  <a:lnTo>
                    <a:pt x="366" y="196"/>
                  </a:lnTo>
                  <a:lnTo>
                    <a:pt x="400" y="184"/>
                  </a:lnTo>
                  <a:lnTo>
                    <a:pt x="416" y="176"/>
                  </a:lnTo>
                  <a:lnTo>
                    <a:pt x="430" y="168"/>
                  </a:lnTo>
                  <a:lnTo>
                    <a:pt x="442" y="160"/>
                  </a:lnTo>
                  <a:lnTo>
                    <a:pt x="452" y="150"/>
                  </a:lnTo>
                  <a:lnTo>
                    <a:pt x="460" y="140"/>
                  </a:lnTo>
                  <a:lnTo>
                    <a:pt x="466" y="130"/>
                  </a:lnTo>
                  <a:lnTo>
                    <a:pt x="470" y="120"/>
                  </a:lnTo>
                  <a:lnTo>
                    <a:pt x="472" y="110"/>
                  </a:lnTo>
                  <a:lnTo>
                    <a:pt x="472" y="110"/>
                  </a:lnTo>
                  <a:lnTo>
                    <a:pt x="472" y="106"/>
                  </a:lnTo>
                  <a:lnTo>
                    <a:pt x="472" y="106"/>
                  </a:lnTo>
                  <a:lnTo>
                    <a:pt x="470" y="96"/>
                  </a:lnTo>
                  <a:lnTo>
                    <a:pt x="468" y="84"/>
                  </a:lnTo>
                  <a:lnTo>
                    <a:pt x="462" y="74"/>
                  </a:lnTo>
                  <a:lnTo>
                    <a:pt x="454" y="64"/>
                  </a:lnTo>
                  <a:lnTo>
                    <a:pt x="444" y="56"/>
                  </a:lnTo>
                  <a:lnTo>
                    <a:pt x="432" y="46"/>
                  </a:lnTo>
                  <a:lnTo>
                    <a:pt x="418" y="38"/>
                  </a:lnTo>
                  <a:lnTo>
                    <a:pt x="402" y="30"/>
                  </a:lnTo>
                  <a:lnTo>
                    <a:pt x="368" y="18"/>
                  </a:lnTo>
                  <a:lnTo>
                    <a:pt x="328" y="8"/>
                  </a:lnTo>
                  <a:lnTo>
                    <a:pt x="284" y="2"/>
                  </a:lnTo>
                  <a:lnTo>
                    <a:pt x="236" y="0"/>
                  </a:lnTo>
                  <a:lnTo>
                    <a:pt x="2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13"/>
            <p:cNvSpPr>
              <a:spLocks noEditPoints="1"/>
            </p:cNvSpPr>
            <p:nvPr/>
          </p:nvSpPr>
          <p:spPr bwMode="auto">
            <a:xfrm>
              <a:off x="4341208" y="2630711"/>
              <a:ext cx="449274" cy="1077462"/>
            </a:xfrm>
            <a:custGeom>
              <a:avLst/>
              <a:gdLst>
                <a:gd name="T0" fmla="*/ 452 w 452"/>
                <a:gd name="T1" fmla="*/ 0 h 1084"/>
                <a:gd name="T2" fmla="*/ 448 w 452"/>
                <a:gd name="T3" fmla="*/ 10 h 1084"/>
                <a:gd name="T4" fmla="*/ 430 w 452"/>
                <a:gd name="T5" fmla="*/ 38 h 1084"/>
                <a:gd name="T6" fmla="*/ 380 w 452"/>
                <a:gd name="T7" fmla="*/ 68 h 1084"/>
                <a:gd name="T8" fmla="*/ 270 w 452"/>
                <a:gd name="T9" fmla="*/ 94 h 1084"/>
                <a:gd name="T10" fmla="*/ 182 w 452"/>
                <a:gd name="T11" fmla="*/ 94 h 1084"/>
                <a:gd name="T12" fmla="*/ 72 w 452"/>
                <a:gd name="T13" fmla="*/ 68 h 1084"/>
                <a:gd name="T14" fmla="*/ 24 w 452"/>
                <a:gd name="T15" fmla="*/ 38 h 1084"/>
                <a:gd name="T16" fmla="*/ 4 w 452"/>
                <a:gd name="T17" fmla="*/ 10 h 1084"/>
                <a:gd name="T18" fmla="*/ 0 w 452"/>
                <a:gd name="T19" fmla="*/ 978 h 1084"/>
                <a:gd name="T20" fmla="*/ 0 w 452"/>
                <a:gd name="T21" fmla="*/ 980 h 1084"/>
                <a:gd name="T22" fmla="*/ 0 w 452"/>
                <a:gd name="T23" fmla="*/ 984 h 1084"/>
                <a:gd name="T24" fmla="*/ 12 w 452"/>
                <a:gd name="T25" fmla="*/ 1014 h 1084"/>
                <a:gd name="T26" fmla="*/ 40 w 452"/>
                <a:gd name="T27" fmla="*/ 1040 h 1084"/>
                <a:gd name="T28" fmla="*/ 102 w 452"/>
                <a:gd name="T29" fmla="*/ 1066 h 1084"/>
                <a:gd name="T30" fmla="*/ 226 w 452"/>
                <a:gd name="T31" fmla="*/ 1084 h 1084"/>
                <a:gd name="T32" fmla="*/ 314 w 452"/>
                <a:gd name="T33" fmla="*/ 1076 h 1084"/>
                <a:gd name="T34" fmla="*/ 400 w 452"/>
                <a:gd name="T35" fmla="*/ 1048 h 1084"/>
                <a:gd name="T36" fmla="*/ 434 w 452"/>
                <a:gd name="T37" fmla="*/ 1022 h 1084"/>
                <a:gd name="T38" fmla="*/ 450 w 452"/>
                <a:gd name="T39" fmla="*/ 994 h 1084"/>
                <a:gd name="T40" fmla="*/ 452 w 452"/>
                <a:gd name="T41" fmla="*/ 980 h 1084"/>
                <a:gd name="T42" fmla="*/ 452 w 452"/>
                <a:gd name="T43" fmla="*/ 978 h 1084"/>
                <a:gd name="T44" fmla="*/ 434 w 452"/>
                <a:gd name="T45" fmla="*/ 524 h 1084"/>
                <a:gd name="T46" fmla="*/ 430 w 452"/>
                <a:gd name="T47" fmla="*/ 544 h 1084"/>
                <a:gd name="T48" fmla="*/ 408 w 452"/>
                <a:gd name="T49" fmla="*/ 570 h 1084"/>
                <a:gd name="T50" fmla="*/ 340 w 452"/>
                <a:gd name="T51" fmla="*/ 602 h 1084"/>
                <a:gd name="T52" fmla="*/ 224 w 452"/>
                <a:gd name="T53" fmla="*/ 618 h 1084"/>
                <a:gd name="T54" fmla="*/ 144 w 452"/>
                <a:gd name="T55" fmla="*/ 610 h 1084"/>
                <a:gd name="T56" fmla="*/ 52 w 452"/>
                <a:gd name="T57" fmla="*/ 576 h 1084"/>
                <a:gd name="T58" fmla="*/ 26 w 452"/>
                <a:gd name="T59" fmla="*/ 552 h 1084"/>
                <a:gd name="T60" fmla="*/ 16 w 452"/>
                <a:gd name="T61" fmla="*/ 524 h 1084"/>
                <a:gd name="T62" fmla="*/ 16 w 452"/>
                <a:gd name="T63" fmla="*/ 524 h 1084"/>
                <a:gd name="T64" fmla="*/ 16 w 452"/>
                <a:gd name="T65" fmla="*/ 520 h 1084"/>
                <a:gd name="T66" fmla="*/ 16 w 452"/>
                <a:gd name="T67" fmla="*/ 372 h 1084"/>
                <a:gd name="T68" fmla="*/ 26 w 452"/>
                <a:gd name="T69" fmla="*/ 400 h 1084"/>
                <a:gd name="T70" fmla="*/ 52 w 452"/>
                <a:gd name="T71" fmla="*/ 424 h 1084"/>
                <a:gd name="T72" fmla="*/ 144 w 452"/>
                <a:gd name="T73" fmla="*/ 458 h 1084"/>
                <a:gd name="T74" fmla="*/ 224 w 452"/>
                <a:gd name="T75" fmla="*/ 464 h 1084"/>
                <a:gd name="T76" fmla="*/ 340 w 452"/>
                <a:gd name="T77" fmla="*/ 450 h 1084"/>
                <a:gd name="T78" fmla="*/ 408 w 452"/>
                <a:gd name="T79" fmla="*/ 416 h 1084"/>
                <a:gd name="T80" fmla="*/ 430 w 452"/>
                <a:gd name="T81" fmla="*/ 390 h 1084"/>
                <a:gd name="T82" fmla="*/ 434 w 452"/>
                <a:gd name="T83" fmla="*/ 372 h 1084"/>
                <a:gd name="T84" fmla="*/ 434 w 452"/>
                <a:gd name="T85" fmla="*/ 522 h 1084"/>
                <a:gd name="T86" fmla="*/ 434 w 452"/>
                <a:gd name="T87" fmla="*/ 524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2" h="1084">
                  <a:moveTo>
                    <a:pt x="452" y="978"/>
                  </a:moveTo>
                  <a:lnTo>
                    <a:pt x="452" y="978"/>
                  </a:lnTo>
                  <a:lnTo>
                    <a:pt x="452" y="0"/>
                  </a:lnTo>
                  <a:lnTo>
                    <a:pt x="452" y="0"/>
                  </a:lnTo>
                  <a:lnTo>
                    <a:pt x="452" y="0"/>
                  </a:lnTo>
                  <a:lnTo>
                    <a:pt x="448" y="10"/>
                  </a:lnTo>
                  <a:lnTo>
                    <a:pt x="444" y="20"/>
                  </a:lnTo>
                  <a:lnTo>
                    <a:pt x="438" y="30"/>
                  </a:lnTo>
                  <a:lnTo>
                    <a:pt x="430" y="38"/>
                  </a:lnTo>
                  <a:lnTo>
                    <a:pt x="420" y="46"/>
                  </a:lnTo>
                  <a:lnTo>
                    <a:pt x="408" y="54"/>
                  </a:lnTo>
                  <a:lnTo>
                    <a:pt x="380" y="68"/>
                  </a:lnTo>
                  <a:lnTo>
                    <a:pt x="348" y="80"/>
                  </a:lnTo>
                  <a:lnTo>
                    <a:pt x="310" y="88"/>
                  </a:lnTo>
                  <a:lnTo>
                    <a:pt x="270" y="94"/>
                  </a:lnTo>
                  <a:lnTo>
                    <a:pt x="226" y="96"/>
                  </a:lnTo>
                  <a:lnTo>
                    <a:pt x="226" y="96"/>
                  </a:lnTo>
                  <a:lnTo>
                    <a:pt x="182" y="94"/>
                  </a:lnTo>
                  <a:lnTo>
                    <a:pt x="142" y="88"/>
                  </a:lnTo>
                  <a:lnTo>
                    <a:pt x="106" y="80"/>
                  </a:lnTo>
                  <a:lnTo>
                    <a:pt x="72" y="68"/>
                  </a:lnTo>
                  <a:lnTo>
                    <a:pt x="46" y="54"/>
                  </a:lnTo>
                  <a:lnTo>
                    <a:pt x="34" y="46"/>
                  </a:lnTo>
                  <a:lnTo>
                    <a:pt x="24" y="38"/>
                  </a:lnTo>
                  <a:lnTo>
                    <a:pt x="16" y="30"/>
                  </a:lnTo>
                  <a:lnTo>
                    <a:pt x="8" y="20"/>
                  </a:lnTo>
                  <a:lnTo>
                    <a:pt x="4" y="10"/>
                  </a:lnTo>
                  <a:lnTo>
                    <a:pt x="2" y="0"/>
                  </a:lnTo>
                  <a:lnTo>
                    <a:pt x="0" y="0"/>
                  </a:lnTo>
                  <a:lnTo>
                    <a:pt x="0" y="978"/>
                  </a:lnTo>
                  <a:lnTo>
                    <a:pt x="0" y="978"/>
                  </a:lnTo>
                  <a:lnTo>
                    <a:pt x="0" y="978"/>
                  </a:lnTo>
                  <a:lnTo>
                    <a:pt x="0" y="980"/>
                  </a:lnTo>
                  <a:lnTo>
                    <a:pt x="0" y="980"/>
                  </a:lnTo>
                  <a:lnTo>
                    <a:pt x="0" y="984"/>
                  </a:lnTo>
                  <a:lnTo>
                    <a:pt x="0" y="984"/>
                  </a:lnTo>
                  <a:lnTo>
                    <a:pt x="2" y="994"/>
                  </a:lnTo>
                  <a:lnTo>
                    <a:pt x="6" y="1004"/>
                  </a:lnTo>
                  <a:lnTo>
                    <a:pt x="12" y="1014"/>
                  </a:lnTo>
                  <a:lnTo>
                    <a:pt x="20" y="1022"/>
                  </a:lnTo>
                  <a:lnTo>
                    <a:pt x="30" y="1032"/>
                  </a:lnTo>
                  <a:lnTo>
                    <a:pt x="40" y="1040"/>
                  </a:lnTo>
                  <a:lnTo>
                    <a:pt x="54" y="1048"/>
                  </a:lnTo>
                  <a:lnTo>
                    <a:pt x="68" y="1054"/>
                  </a:lnTo>
                  <a:lnTo>
                    <a:pt x="102" y="1066"/>
                  </a:lnTo>
                  <a:lnTo>
                    <a:pt x="140" y="1076"/>
                  </a:lnTo>
                  <a:lnTo>
                    <a:pt x="182" y="1082"/>
                  </a:lnTo>
                  <a:lnTo>
                    <a:pt x="226" y="1084"/>
                  </a:lnTo>
                  <a:lnTo>
                    <a:pt x="226" y="1084"/>
                  </a:lnTo>
                  <a:lnTo>
                    <a:pt x="272" y="1082"/>
                  </a:lnTo>
                  <a:lnTo>
                    <a:pt x="314" y="1076"/>
                  </a:lnTo>
                  <a:lnTo>
                    <a:pt x="352" y="1066"/>
                  </a:lnTo>
                  <a:lnTo>
                    <a:pt x="384" y="1054"/>
                  </a:lnTo>
                  <a:lnTo>
                    <a:pt x="400" y="1048"/>
                  </a:lnTo>
                  <a:lnTo>
                    <a:pt x="412" y="1040"/>
                  </a:lnTo>
                  <a:lnTo>
                    <a:pt x="424" y="1032"/>
                  </a:lnTo>
                  <a:lnTo>
                    <a:pt x="434" y="1022"/>
                  </a:lnTo>
                  <a:lnTo>
                    <a:pt x="442" y="1014"/>
                  </a:lnTo>
                  <a:lnTo>
                    <a:pt x="446" y="1004"/>
                  </a:lnTo>
                  <a:lnTo>
                    <a:pt x="450" y="994"/>
                  </a:lnTo>
                  <a:lnTo>
                    <a:pt x="452" y="984"/>
                  </a:lnTo>
                  <a:lnTo>
                    <a:pt x="452" y="984"/>
                  </a:lnTo>
                  <a:lnTo>
                    <a:pt x="452" y="980"/>
                  </a:lnTo>
                  <a:lnTo>
                    <a:pt x="452" y="980"/>
                  </a:lnTo>
                  <a:lnTo>
                    <a:pt x="452" y="978"/>
                  </a:lnTo>
                  <a:lnTo>
                    <a:pt x="452" y="978"/>
                  </a:lnTo>
                  <a:close/>
                  <a:moveTo>
                    <a:pt x="434" y="524"/>
                  </a:moveTo>
                  <a:lnTo>
                    <a:pt x="434" y="524"/>
                  </a:lnTo>
                  <a:lnTo>
                    <a:pt x="434" y="524"/>
                  </a:lnTo>
                  <a:lnTo>
                    <a:pt x="434" y="524"/>
                  </a:lnTo>
                  <a:lnTo>
                    <a:pt x="432" y="534"/>
                  </a:lnTo>
                  <a:lnTo>
                    <a:pt x="430" y="544"/>
                  </a:lnTo>
                  <a:lnTo>
                    <a:pt x="424" y="552"/>
                  </a:lnTo>
                  <a:lnTo>
                    <a:pt x="416" y="560"/>
                  </a:lnTo>
                  <a:lnTo>
                    <a:pt x="408" y="570"/>
                  </a:lnTo>
                  <a:lnTo>
                    <a:pt x="396" y="576"/>
                  </a:lnTo>
                  <a:lnTo>
                    <a:pt x="372" y="590"/>
                  </a:lnTo>
                  <a:lnTo>
                    <a:pt x="340" y="602"/>
                  </a:lnTo>
                  <a:lnTo>
                    <a:pt x="306" y="610"/>
                  </a:lnTo>
                  <a:lnTo>
                    <a:pt x="266" y="616"/>
                  </a:lnTo>
                  <a:lnTo>
                    <a:pt x="224" y="618"/>
                  </a:lnTo>
                  <a:lnTo>
                    <a:pt x="224" y="618"/>
                  </a:lnTo>
                  <a:lnTo>
                    <a:pt x="184" y="616"/>
                  </a:lnTo>
                  <a:lnTo>
                    <a:pt x="144" y="610"/>
                  </a:lnTo>
                  <a:lnTo>
                    <a:pt x="110" y="602"/>
                  </a:lnTo>
                  <a:lnTo>
                    <a:pt x="78" y="590"/>
                  </a:lnTo>
                  <a:lnTo>
                    <a:pt x="52" y="576"/>
                  </a:lnTo>
                  <a:lnTo>
                    <a:pt x="42" y="570"/>
                  </a:lnTo>
                  <a:lnTo>
                    <a:pt x="34" y="560"/>
                  </a:lnTo>
                  <a:lnTo>
                    <a:pt x="26" y="552"/>
                  </a:lnTo>
                  <a:lnTo>
                    <a:pt x="20" y="544"/>
                  </a:lnTo>
                  <a:lnTo>
                    <a:pt x="16" y="534"/>
                  </a:lnTo>
                  <a:lnTo>
                    <a:pt x="16" y="524"/>
                  </a:lnTo>
                  <a:lnTo>
                    <a:pt x="16" y="524"/>
                  </a:lnTo>
                  <a:lnTo>
                    <a:pt x="16" y="524"/>
                  </a:lnTo>
                  <a:lnTo>
                    <a:pt x="16" y="524"/>
                  </a:lnTo>
                  <a:lnTo>
                    <a:pt x="14" y="522"/>
                  </a:lnTo>
                  <a:lnTo>
                    <a:pt x="14" y="522"/>
                  </a:lnTo>
                  <a:lnTo>
                    <a:pt x="16" y="520"/>
                  </a:lnTo>
                  <a:lnTo>
                    <a:pt x="16" y="372"/>
                  </a:lnTo>
                  <a:lnTo>
                    <a:pt x="16" y="372"/>
                  </a:lnTo>
                  <a:lnTo>
                    <a:pt x="16" y="372"/>
                  </a:lnTo>
                  <a:lnTo>
                    <a:pt x="16" y="382"/>
                  </a:lnTo>
                  <a:lnTo>
                    <a:pt x="20" y="390"/>
                  </a:lnTo>
                  <a:lnTo>
                    <a:pt x="26" y="400"/>
                  </a:lnTo>
                  <a:lnTo>
                    <a:pt x="34" y="408"/>
                  </a:lnTo>
                  <a:lnTo>
                    <a:pt x="42" y="416"/>
                  </a:lnTo>
                  <a:lnTo>
                    <a:pt x="52" y="424"/>
                  </a:lnTo>
                  <a:lnTo>
                    <a:pt x="78" y="438"/>
                  </a:lnTo>
                  <a:lnTo>
                    <a:pt x="110" y="450"/>
                  </a:lnTo>
                  <a:lnTo>
                    <a:pt x="144" y="458"/>
                  </a:lnTo>
                  <a:lnTo>
                    <a:pt x="184" y="462"/>
                  </a:lnTo>
                  <a:lnTo>
                    <a:pt x="224" y="464"/>
                  </a:lnTo>
                  <a:lnTo>
                    <a:pt x="224" y="464"/>
                  </a:lnTo>
                  <a:lnTo>
                    <a:pt x="266" y="462"/>
                  </a:lnTo>
                  <a:lnTo>
                    <a:pt x="306" y="458"/>
                  </a:lnTo>
                  <a:lnTo>
                    <a:pt x="340" y="450"/>
                  </a:lnTo>
                  <a:lnTo>
                    <a:pt x="372" y="438"/>
                  </a:lnTo>
                  <a:lnTo>
                    <a:pt x="398" y="424"/>
                  </a:lnTo>
                  <a:lnTo>
                    <a:pt x="408" y="416"/>
                  </a:lnTo>
                  <a:lnTo>
                    <a:pt x="416" y="408"/>
                  </a:lnTo>
                  <a:lnTo>
                    <a:pt x="424" y="400"/>
                  </a:lnTo>
                  <a:lnTo>
                    <a:pt x="430" y="390"/>
                  </a:lnTo>
                  <a:lnTo>
                    <a:pt x="432" y="382"/>
                  </a:lnTo>
                  <a:lnTo>
                    <a:pt x="434" y="372"/>
                  </a:lnTo>
                  <a:lnTo>
                    <a:pt x="434" y="372"/>
                  </a:lnTo>
                  <a:lnTo>
                    <a:pt x="434" y="520"/>
                  </a:lnTo>
                  <a:lnTo>
                    <a:pt x="434" y="520"/>
                  </a:lnTo>
                  <a:lnTo>
                    <a:pt x="434" y="522"/>
                  </a:lnTo>
                  <a:lnTo>
                    <a:pt x="434" y="522"/>
                  </a:lnTo>
                  <a:lnTo>
                    <a:pt x="434" y="524"/>
                  </a:lnTo>
                  <a:lnTo>
                    <a:pt x="434" y="5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14"/>
            <p:cNvSpPr>
              <a:spLocks/>
            </p:cNvSpPr>
            <p:nvPr/>
          </p:nvSpPr>
          <p:spPr bwMode="auto">
            <a:xfrm>
              <a:off x="4530062" y="3121731"/>
              <a:ext cx="65602" cy="87469"/>
            </a:xfrm>
            <a:custGeom>
              <a:avLst/>
              <a:gdLst>
                <a:gd name="T0" fmla="*/ 66 w 66"/>
                <a:gd name="T1" fmla="*/ 84 h 88"/>
                <a:gd name="T2" fmla="*/ 66 w 66"/>
                <a:gd name="T3" fmla="*/ 84 h 88"/>
                <a:gd name="T4" fmla="*/ 56 w 66"/>
                <a:gd name="T5" fmla="*/ 86 h 88"/>
                <a:gd name="T6" fmla="*/ 42 w 66"/>
                <a:gd name="T7" fmla="*/ 88 h 88"/>
                <a:gd name="T8" fmla="*/ 42 w 66"/>
                <a:gd name="T9" fmla="*/ 88 h 88"/>
                <a:gd name="T10" fmla="*/ 32 w 66"/>
                <a:gd name="T11" fmla="*/ 88 h 88"/>
                <a:gd name="T12" fmla="*/ 24 w 66"/>
                <a:gd name="T13" fmla="*/ 84 h 88"/>
                <a:gd name="T14" fmla="*/ 18 w 66"/>
                <a:gd name="T15" fmla="*/ 82 h 88"/>
                <a:gd name="T16" fmla="*/ 12 w 66"/>
                <a:gd name="T17" fmla="*/ 76 h 88"/>
                <a:gd name="T18" fmla="*/ 6 w 66"/>
                <a:gd name="T19" fmla="*/ 70 h 88"/>
                <a:gd name="T20" fmla="*/ 2 w 66"/>
                <a:gd name="T21" fmla="*/ 62 h 88"/>
                <a:gd name="T22" fmla="*/ 0 w 66"/>
                <a:gd name="T23" fmla="*/ 54 h 88"/>
                <a:gd name="T24" fmla="*/ 0 w 66"/>
                <a:gd name="T25" fmla="*/ 44 h 88"/>
                <a:gd name="T26" fmla="*/ 0 w 66"/>
                <a:gd name="T27" fmla="*/ 44 h 88"/>
                <a:gd name="T28" fmla="*/ 0 w 66"/>
                <a:gd name="T29" fmla="*/ 36 h 88"/>
                <a:gd name="T30" fmla="*/ 2 w 66"/>
                <a:gd name="T31" fmla="*/ 26 h 88"/>
                <a:gd name="T32" fmla="*/ 6 w 66"/>
                <a:gd name="T33" fmla="*/ 20 h 88"/>
                <a:gd name="T34" fmla="*/ 12 w 66"/>
                <a:gd name="T35" fmla="*/ 12 h 88"/>
                <a:gd name="T36" fmla="*/ 18 w 66"/>
                <a:gd name="T37" fmla="*/ 8 h 88"/>
                <a:gd name="T38" fmla="*/ 26 w 66"/>
                <a:gd name="T39" fmla="*/ 4 h 88"/>
                <a:gd name="T40" fmla="*/ 36 w 66"/>
                <a:gd name="T41" fmla="*/ 0 h 88"/>
                <a:gd name="T42" fmla="*/ 44 w 66"/>
                <a:gd name="T43" fmla="*/ 0 h 88"/>
                <a:gd name="T44" fmla="*/ 44 w 66"/>
                <a:gd name="T45" fmla="*/ 0 h 88"/>
                <a:gd name="T46" fmla="*/ 58 w 66"/>
                <a:gd name="T47" fmla="*/ 2 h 88"/>
                <a:gd name="T48" fmla="*/ 66 w 66"/>
                <a:gd name="T49" fmla="*/ 4 h 88"/>
                <a:gd name="T50" fmla="*/ 62 w 66"/>
                <a:gd name="T51" fmla="*/ 16 h 88"/>
                <a:gd name="T52" fmla="*/ 62 w 66"/>
                <a:gd name="T53" fmla="*/ 16 h 88"/>
                <a:gd name="T54" fmla="*/ 56 w 66"/>
                <a:gd name="T55" fmla="*/ 14 h 88"/>
                <a:gd name="T56" fmla="*/ 44 w 66"/>
                <a:gd name="T57" fmla="*/ 12 h 88"/>
                <a:gd name="T58" fmla="*/ 44 w 66"/>
                <a:gd name="T59" fmla="*/ 12 h 88"/>
                <a:gd name="T60" fmla="*/ 38 w 66"/>
                <a:gd name="T61" fmla="*/ 12 h 88"/>
                <a:gd name="T62" fmla="*/ 32 w 66"/>
                <a:gd name="T63" fmla="*/ 14 h 88"/>
                <a:gd name="T64" fmla="*/ 26 w 66"/>
                <a:gd name="T65" fmla="*/ 18 h 88"/>
                <a:gd name="T66" fmla="*/ 22 w 66"/>
                <a:gd name="T67" fmla="*/ 22 h 88"/>
                <a:gd name="T68" fmla="*/ 18 w 66"/>
                <a:gd name="T69" fmla="*/ 32 h 88"/>
                <a:gd name="T70" fmla="*/ 16 w 66"/>
                <a:gd name="T71" fmla="*/ 44 h 88"/>
                <a:gd name="T72" fmla="*/ 16 w 66"/>
                <a:gd name="T73" fmla="*/ 44 h 88"/>
                <a:gd name="T74" fmla="*/ 16 w 66"/>
                <a:gd name="T75" fmla="*/ 50 h 88"/>
                <a:gd name="T76" fmla="*/ 18 w 66"/>
                <a:gd name="T77" fmla="*/ 58 h 88"/>
                <a:gd name="T78" fmla="*/ 20 w 66"/>
                <a:gd name="T79" fmla="*/ 62 h 88"/>
                <a:gd name="T80" fmla="*/ 24 w 66"/>
                <a:gd name="T81" fmla="*/ 68 h 88"/>
                <a:gd name="T82" fmla="*/ 32 w 66"/>
                <a:gd name="T83" fmla="*/ 74 h 88"/>
                <a:gd name="T84" fmla="*/ 44 w 66"/>
                <a:gd name="T85" fmla="*/ 76 h 88"/>
                <a:gd name="T86" fmla="*/ 44 w 66"/>
                <a:gd name="T87" fmla="*/ 76 h 88"/>
                <a:gd name="T88" fmla="*/ 56 w 66"/>
                <a:gd name="T89" fmla="*/ 74 h 88"/>
                <a:gd name="T90" fmla="*/ 64 w 66"/>
                <a:gd name="T91" fmla="*/ 72 h 88"/>
                <a:gd name="T92" fmla="*/ 66 w 66"/>
                <a:gd name="T93" fmla="*/ 8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88">
                  <a:moveTo>
                    <a:pt x="66" y="84"/>
                  </a:moveTo>
                  <a:lnTo>
                    <a:pt x="66" y="84"/>
                  </a:lnTo>
                  <a:lnTo>
                    <a:pt x="56" y="86"/>
                  </a:lnTo>
                  <a:lnTo>
                    <a:pt x="42" y="88"/>
                  </a:lnTo>
                  <a:lnTo>
                    <a:pt x="42" y="88"/>
                  </a:lnTo>
                  <a:lnTo>
                    <a:pt x="32" y="88"/>
                  </a:lnTo>
                  <a:lnTo>
                    <a:pt x="24" y="84"/>
                  </a:lnTo>
                  <a:lnTo>
                    <a:pt x="18" y="82"/>
                  </a:lnTo>
                  <a:lnTo>
                    <a:pt x="12" y="76"/>
                  </a:lnTo>
                  <a:lnTo>
                    <a:pt x="6" y="70"/>
                  </a:lnTo>
                  <a:lnTo>
                    <a:pt x="2" y="62"/>
                  </a:lnTo>
                  <a:lnTo>
                    <a:pt x="0" y="54"/>
                  </a:lnTo>
                  <a:lnTo>
                    <a:pt x="0" y="44"/>
                  </a:lnTo>
                  <a:lnTo>
                    <a:pt x="0" y="44"/>
                  </a:lnTo>
                  <a:lnTo>
                    <a:pt x="0" y="36"/>
                  </a:lnTo>
                  <a:lnTo>
                    <a:pt x="2" y="26"/>
                  </a:lnTo>
                  <a:lnTo>
                    <a:pt x="6" y="20"/>
                  </a:lnTo>
                  <a:lnTo>
                    <a:pt x="12" y="12"/>
                  </a:lnTo>
                  <a:lnTo>
                    <a:pt x="18" y="8"/>
                  </a:lnTo>
                  <a:lnTo>
                    <a:pt x="26" y="4"/>
                  </a:lnTo>
                  <a:lnTo>
                    <a:pt x="36" y="0"/>
                  </a:lnTo>
                  <a:lnTo>
                    <a:pt x="44" y="0"/>
                  </a:lnTo>
                  <a:lnTo>
                    <a:pt x="44" y="0"/>
                  </a:lnTo>
                  <a:lnTo>
                    <a:pt x="58" y="2"/>
                  </a:lnTo>
                  <a:lnTo>
                    <a:pt x="66" y="4"/>
                  </a:lnTo>
                  <a:lnTo>
                    <a:pt x="62" y="16"/>
                  </a:lnTo>
                  <a:lnTo>
                    <a:pt x="62" y="16"/>
                  </a:lnTo>
                  <a:lnTo>
                    <a:pt x="56" y="14"/>
                  </a:lnTo>
                  <a:lnTo>
                    <a:pt x="44" y="12"/>
                  </a:lnTo>
                  <a:lnTo>
                    <a:pt x="44" y="12"/>
                  </a:lnTo>
                  <a:lnTo>
                    <a:pt x="38" y="12"/>
                  </a:lnTo>
                  <a:lnTo>
                    <a:pt x="32" y="14"/>
                  </a:lnTo>
                  <a:lnTo>
                    <a:pt x="26" y="18"/>
                  </a:lnTo>
                  <a:lnTo>
                    <a:pt x="22" y="22"/>
                  </a:lnTo>
                  <a:lnTo>
                    <a:pt x="18" y="32"/>
                  </a:lnTo>
                  <a:lnTo>
                    <a:pt x="16" y="44"/>
                  </a:lnTo>
                  <a:lnTo>
                    <a:pt x="16" y="44"/>
                  </a:lnTo>
                  <a:lnTo>
                    <a:pt x="16" y="50"/>
                  </a:lnTo>
                  <a:lnTo>
                    <a:pt x="18" y="58"/>
                  </a:lnTo>
                  <a:lnTo>
                    <a:pt x="20" y="62"/>
                  </a:lnTo>
                  <a:lnTo>
                    <a:pt x="24" y="68"/>
                  </a:lnTo>
                  <a:lnTo>
                    <a:pt x="32" y="74"/>
                  </a:lnTo>
                  <a:lnTo>
                    <a:pt x="44" y="76"/>
                  </a:lnTo>
                  <a:lnTo>
                    <a:pt x="44" y="76"/>
                  </a:lnTo>
                  <a:lnTo>
                    <a:pt x="56" y="74"/>
                  </a:lnTo>
                  <a:lnTo>
                    <a:pt x="64" y="72"/>
                  </a:lnTo>
                  <a:lnTo>
                    <a:pt x="66"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1" name="组合 110"/>
          <p:cNvGrpSpPr/>
          <p:nvPr/>
        </p:nvGrpSpPr>
        <p:grpSpPr>
          <a:xfrm>
            <a:off x="7135500" y="5567336"/>
            <a:ext cx="552646" cy="1005896"/>
            <a:chOff x="5611500" y="5495328"/>
            <a:chExt cx="552646" cy="1005896"/>
          </a:xfrm>
        </p:grpSpPr>
        <p:sp>
          <p:nvSpPr>
            <p:cNvPr id="15" name="Freeform 15"/>
            <p:cNvSpPr>
              <a:spLocks noEditPoints="1"/>
            </p:cNvSpPr>
            <p:nvPr/>
          </p:nvSpPr>
          <p:spPr bwMode="auto">
            <a:xfrm>
              <a:off x="5611500" y="5682194"/>
              <a:ext cx="552646" cy="819030"/>
            </a:xfrm>
            <a:custGeom>
              <a:avLst/>
              <a:gdLst>
                <a:gd name="T0" fmla="*/ 472 w 556"/>
                <a:gd name="T1" fmla="*/ 160 h 824"/>
                <a:gd name="T2" fmla="*/ 428 w 556"/>
                <a:gd name="T3" fmla="*/ 120 h 824"/>
                <a:gd name="T4" fmla="*/ 372 w 556"/>
                <a:gd name="T5" fmla="*/ 38 h 824"/>
                <a:gd name="T6" fmla="*/ 346 w 556"/>
                <a:gd name="T7" fmla="*/ 0 h 824"/>
                <a:gd name="T8" fmla="*/ 204 w 556"/>
                <a:gd name="T9" fmla="*/ 0 h 824"/>
                <a:gd name="T10" fmla="*/ 172 w 556"/>
                <a:gd name="T11" fmla="*/ 64 h 824"/>
                <a:gd name="T12" fmla="*/ 116 w 556"/>
                <a:gd name="T13" fmla="*/ 134 h 824"/>
                <a:gd name="T14" fmla="*/ 66 w 556"/>
                <a:gd name="T15" fmla="*/ 174 h 824"/>
                <a:gd name="T16" fmla="*/ 50 w 556"/>
                <a:gd name="T17" fmla="*/ 190 h 824"/>
                <a:gd name="T18" fmla="*/ 28 w 556"/>
                <a:gd name="T19" fmla="*/ 236 h 824"/>
                <a:gd name="T20" fmla="*/ 4 w 556"/>
                <a:gd name="T21" fmla="*/ 352 h 824"/>
                <a:gd name="T22" fmla="*/ 2 w 556"/>
                <a:gd name="T23" fmla="*/ 522 h 824"/>
                <a:gd name="T24" fmla="*/ 26 w 556"/>
                <a:gd name="T25" fmla="*/ 662 h 824"/>
                <a:gd name="T26" fmla="*/ 50 w 556"/>
                <a:gd name="T27" fmla="*/ 732 h 824"/>
                <a:gd name="T28" fmla="*/ 86 w 556"/>
                <a:gd name="T29" fmla="*/ 786 h 824"/>
                <a:gd name="T30" fmla="*/ 132 w 556"/>
                <a:gd name="T31" fmla="*/ 818 h 824"/>
                <a:gd name="T32" fmla="*/ 168 w 556"/>
                <a:gd name="T33" fmla="*/ 824 h 824"/>
                <a:gd name="T34" fmla="*/ 210 w 556"/>
                <a:gd name="T35" fmla="*/ 824 h 824"/>
                <a:gd name="T36" fmla="*/ 346 w 556"/>
                <a:gd name="T37" fmla="*/ 824 h 824"/>
                <a:gd name="T38" fmla="*/ 388 w 556"/>
                <a:gd name="T39" fmla="*/ 824 h 824"/>
                <a:gd name="T40" fmla="*/ 426 w 556"/>
                <a:gd name="T41" fmla="*/ 818 h 824"/>
                <a:gd name="T42" fmla="*/ 470 w 556"/>
                <a:gd name="T43" fmla="*/ 786 h 824"/>
                <a:gd name="T44" fmla="*/ 506 w 556"/>
                <a:gd name="T45" fmla="*/ 732 h 824"/>
                <a:gd name="T46" fmla="*/ 532 w 556"/>
                <a:gd name="T47" fmla="*/ 662 h 824"/>
                <a:gd name="T48" fmla="*/ 554 w 556"/>
                <a:gd name="T49" fmla="*/ 522 h 824"/>
                <a:gd name="T50" fmla="*/ 552 w 556"/>
                <a:gd name="T51" fmla="*/ 352 h 824"/>
                <a:gd name="T52" fmla="*/ 530 w 556"/>
                <a:gd name="T53" fmla="*/ 236 h 824"/>
                <a:gd name="T54" fmla="*/ 508 w 556"/>
                <a:gd name="T55" fmla="*/ 190 h 824"/>
                <a:gd name="T56" fmla="*/ 490 w 556"/>
                <a:gd name="T57" fmla="*/ 174 h 824"/>
                <a:gd name="T58" fmla="*/ 172 w 556"/>
                <a:gd name="T59" fmla="*/ 152 h 824"/>
                <a:gd name="T60" fmla="*/ 124 w 556"/>
                <a:gd name="T61" fmla="*/ 200 h 824"/>
                <a:gd name="T62" fmla="*/ 106 w 556"/>
                <a:gd name="T63" fmla="*/ 232 h 824"/>
                <a:gd name="T64" fmla="*/ 96 w 556"/>
                <a:gd name="T65" fmla="*/ 278 h 824"/>
                <a:gd name="T66" fmla="*/ 78 w 556"/>
                <a:gd name="T67" fmla="*/ 400 h 824"/>
                <a:gd name="T68" fmla="*/ 74 w 556"/>
                <a:gd name="T69" fmla="*/ 484 h 824"/>
                <a:gd name="T70" fmla="*/ 88 w 556"/>
                <a:gd name="T71" fmla="*/ 596 h 824"/>
                <a:gd name="T72" fmla="*/ 112 w 556"/>
                <a:gd name="T73" fmla="*/ 690 h 824"/>
                <a:gd name="T74" fmla="*/ 162 w 556"/>
                <a:gd name="T75" fmla="*/ 796 h 824"/>
                <a:gd name="T76" fmla="*/ 160 w 556"/>
                <a:gd name="T77" fmla="*/ 798 h 824"/>
                <a:gd name="T78" fmla="*/ 106 w 556"/>
                <a:gd name="T79" fmla="*/ 722 h 824"/>
                <a:gd name="T80" fmla="*/ 66 w 556"/>
                <a:gd name="T81" fmla="*/ 638 h 824"/>
                <a:gd name="T82" fmla="*/ 36 w 556"/>
                <a:gd name="T83" fmla="*/ 530 h 824"/>
                <a:gd name="T84" fmla="*/ 32 w 556"/>
                <a:gd name="T85" fmla="*/ 396 h 824"/>
                <a:gd name="T86" fmla="*/ 46 w 556"/>
                <a:gd name="T87" fmla="*/ 308 h 824"/>
                <a:gd name="T88" fmla="*/ 68 w 556"/>
                <a:gd name="T89" fmla="*/ 230 h 824"/>
                <a:gd name="T90" fmla="*/ 102 w 556"/>
                <a:gd name="T91" fmla="*/ 176 h 824"/>
                <a:gd name="T92" fmla="*/ 156 w 556"/>
                <a:gd name="T93" fmla="*/ 136 h 824"/>
                <a:gd name="T94" fmla="*/ 184 w 556"/>
                <a:gd name="T95" fmla="*/ 106 h 824"/>
                <a:gd name="T96" fmla="*/ 216 w 556"/>
                <a:gd name="T97" fmla="*/ 54 h 824"/>
                <a:gd name="T98" fmla="*/ 226 w 556"/>
                <a:gd name="T99" fmla="*/ 22 h 824"/>
                <a:gd name="T100" fmla="*/ 226 w 556"/>
                <a:gd name="T101" fmla="*/ 42 h 824"/>
                <a:gd name="T102" fmla="*/ 212 w 556"/>
                <a:gd name="T103" fmla="*/ 94 h 824"/>
                <a:gd name="T104" fmla="*/ 182 w 556"/>
                <a:gd name="T105" fmla="*/ 14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824">
                  <a:moveTo>
                    <a:pt x="490" y="174"/>
                  </a:moveTo>
                  <a:lnTo>
                    <a:pt x="490" y="174"/>
                  </a:lnTo>
                  <a:lnTo>
                    <a:pt x="472" y="160"/>
                  </a:lnTo>
                  <a:lnTo>
                    <a:pt x="456" y="148"/>
                  </a:lnTo>
                  <a:lnTo>
                    <a:pt x="442" y="134"/>
                  </a:lnTo>
                  <a:lnTo>
                    <a:pt x="428" y="120"/>
                  </a:lnTo>
                  <a:lnTo>
                    <a:pt x="404" y="90"/>
                  </a:lnTo>
                  <a:lnTo>
                    <a:pt x="386" y="64"/>
                  </a:lnTo>
                  <a:lnTo>
                    <a:pt x="372" y="38"/>
                  </a:lnTo>
                  <a:lnTo>
                    <a:pt x="362" y="18"/>
                  </a:lnTo>
                  <a:lnTo>
                    <a:pt x="354" y="0"/>
                  </a:lnTo>
                  <a:lnTo>
                    <a:pt x="346" y="0"/>
                  </a:lnTo>
                  <a:lnTo>
                    <a:pt x="210" y="0"/>
                  </a:lnTo>
                  <a:lnTo>
                    <a:pt x="204" y="0"/>
                  </a:lnTo>
                  <a:lnTo>
                    <a:pt x="204" y="0"/>
                  </a:lnTo>
                  <a:lnTo>
                    <a:pt x="196" y="18"/>
                  </a:lnTo>
                  <a:lnTo>
                    <a:pt x="186" y="38"/>
                  </a:lnTo>
                  <a:lnTo>
                    <a:pt x="172" y="64"/>
                  </a:lnTo>
                  <a:lnTo>
                    <a:pt x="152" y="90"/>
                  </a:lnTo>
                  <a:lnTo>
                    <a:pt x="130" y="120"/>
                  </a:lnTo>
                  <a:lnTo>
                    <a:pt x="116" y="134"/>
                  </a:lnTo>
                  <a:lnTo>
                    <a:pt x="100" y="148"/>
                  </a:lnTo>
                  <a:lnTo>
                    <a:pt x="84" y="160"/>
                  </a:lnTo>
                  <a:lnTo>
                    <a:pt x="66" y="174"/>
                  </a:lnTo>
                  <a:lnTo>
                    <a:pt x="66" y="174"/>
                  </a:lnTo>
                  <a:lnTo>
                    <a:pt x="58" y="180"/>
                  </a:lnTo>
                  <a:lnTo>
                    <a:pt x="50" y="190"/>
                  </a:lnTo>
                  <a:lnTo>
                    <a:pt x="42" y="204"/>
                  </a:lnTo>
                  <a:lnTo>
                    <a:pt x="34" y="220"/>
                  </a:lnTo>
                  <a:lnTo>
                    <a:pt x="28" y="236"/>
                  </a:lnTo>
                  <a:lnTo>
                    <a:pt x="22" y="256"/>
                  </a:lnTo>
                  <a:lnTo>
                    <a:pt x="12" y="302"/>
                  </a:lnTo>
                  <a:lnTo>
                    <a:pt x="4" y="352"/>
                  </a:lnTo>
                  <a:lnTo>
                    <a:pt x="0" y="406"/>
                  </a:lnTo>
                  <a:lnTo>
                    <a:pt x="0" y="464"/>
                  </a:lnTo>
                  <a:lnTo>
                    <a:pt x="2" y="522"/>
                  </a:lnTo>
                  <a:lnTo>
                    <a:pt x="8" y="580"/>
                  </a:lnTo>
                  <a:lnTo>
                    <a:pt x="18" y="636"/>
                  </a:lnTo>
                  <a:lnTo>
                    <a:pt x="26" y="662"/>
                  </a:lnTo>
                  <a:lnTo>
                    <a:pt x="32" y="686"/>
                  </a:lnTo>
                  <a:lnTo>
                    <a:pt x="42" y="710"/>
                  </a:lnTo>
                  <a:lnTo>
                    <a:pt x="50" y="732"/>
                  </a:lnTo>
                  <a:lnTo>
                    <a:pt x="62" y="752"/>
                  </a:lnTo>
                  <a:lnTo>
                    <a:pt x="74" y="770"/>
                  </a:lnTo>
                  <a:lnTo>
                    <a:pt x="86" y="786"/>
                  </a:lnTo>
                  <a:lnTo>
                    <a:pt x="100" y="800"/>
                  </a:lnTo>
                  <a:lnTo>
                    <a:pt x="116" y="810"/>
                  </a:lnTo>
                  <a:lnTo>
                    <a:pt x="132" y="818"/>
                  </a:lnTo>
                  <a:lnTo>
                    <a:pt x="150" y="822"/>
                  </a:lnTo>
                  <a:lnTo>
                    <a:pt x="168" y="824"/>
                  </a:lnTo>
                  <a:lnTo>
                    <a:pt x="168" y="824"/>
                  </a:lnTo>
                  <a:lnTo>
                    <a:pt x="208" y="824"/>
                  </a:lnTo>
                  <a:lnTo>
                    <a:pt x="208" y="824"/>
                  </a:lnTo>
                  <a:lnTo>
                    <a:pt x="210" y="824"/>
                  </a:lnTo>
                  <a:lnTo>
                    <a:pt x="210" y="824"/>
                  </a:lnTo>
                  <a:lnTo>
                    <a:pt x="346" y="824"/>
                  </a:lnTo>
                  <a:lnTo>
                    <a:pt x="346" y="824"/>
                  </a:lnTo>
                  <a:lnTo>
                    <a:pt x="348" y="824"/>
                  </a:lnTo>
                  <a:lnTo>
                    <a:pt x="348" y="824"/>
                  </a:lnTo>
                  <a:lnTo>
                    <a:pt x="388" y="824"/>
                  </a:lnTo>
                  <a:lnTo>
                    <a:pt x="388" y="824"/>
                  </a:lnTo>
                  <a:lnTo>
                    <a:pt x="408" y="822"/>
                  </a:lnTo>
                  <a:lnTo>
                    <a:pt x="426" y="818"/>
                  </a:lnTo>
                  <a:lnTo>
                    <a:pt x="442" y="810"/>
                  </a:lnTo>
                  <a:lnTo>
                    <a:pt x="456" y="800"/>
                  </a:lnTo>
                  <a:lnTo>
                    <a:pt x="470" y="786"/>
                  </a:lnTo>
                  <a:lnTo>
                    <a:pt x="484" y="770"/>
                  </a:lnTo>
                  <a:lnTo>
                    <a:pt x="496" y="752"/>
                  </a:lnTo>
                  <a:lnTo>
                    <a:pt x="506" y="732"/>
                  </a:lnTo>
                  <a:lnTo>
                    <a:pt x="516" y="710"/>
                  </a:lnTo>
                  <a:lnTo>
                    <a:pt x="524" y="686"/>
                  </a:lnTo>
                  <a:lnTo>
                    <a:pt x="532" y="662"/>
                  </a:lnTo>
                  <a:lnTo>
                    <a:pt x="538" y="636"/>
                  </a:lnTo>
                  <a:lnTo>
                    <a:pt x="548" y="580"/>
                  </a:lnTo>
                  <a:lnTo>
                    <a:pt x="554" y="522"/>
                  </a:lnTo>
                  <a:lnTo>
                    <a:pt x="556" y="464"/>
                  </a:lnTo>
                  <a:lnTo>
                    <a:pt x="556" y="406"/>
                  </a:lnTo>
                  <a:lnTo>
                    <a:pt x="552" y="352"/>
                  </a:lnTo>
                  <a:lnTo>
                    <a:pt x="546" y="302"/>
                  </a:lnTo>
                  <a:lnTo>
                    <a:pt x="536" y="256"/>
                  </a:lnTo>
                  <a:lnTo>
                    <a:pt x="530" y="236"/>
                  </a:lnTo>
                  <a:lnTo>
                    <a:pt x="522" y="220"/>
                  </a:lnTo>
                  <a:lnTo>
                    <a:pt x="516" y="204"/>
                  </a:lnTo>
                  <a:lnTo>
                    <a:pt x="508" y="190"/>
                  </a:lnTo>
                  <a:lnTo>
                    <a:pt x="500" y="180"/>
                  </a:lnTo>
                  <a:lnTo>
                    <a:pt x="490" y="174"/>
                  </a:lnTo>
                  <a:lnTo>
                    <a:pt x="490" y="174"/>
                  </a:lnTo>
                  <a:close/>
                  <a:moveTo>
                    <a:pt x="182" y="140"/>
                  </a:moveTo>
                  <a:lnTo>
                    <a:pt x="182" y="140"/>
                  </a:lnTo>
                  <a:lnTo>
                    <a:pt x="172" y="152"/>
                  </a:lnTo>
                  <a:lnTo>
                    <a:pt x="162" y="164"/>
                  </a:lnTo>
                  <a:lnTo>
                    <a:pt x="136" y="188"/>
                  </a:lnTo>
                  <a:lnTo>
                    <a:pt x="124" y="200"/>
                  </a:lnTo>
                  <a:lnTo>
                    <a:pt x="114" y="212"/>
                  </a:lnTo>
                  <a:lnTo>
                    <a:pt x="108" y="226"/>
                  </a:lnTo>
                  <a:lnTo>
                    <a:pt x="106" y="232"/>
                  </a:lnTo>
                  <a:lnTo>
                    <a:pt x="106" y="240"/>
                  </a:lnTo>
                  <a:lnTo>
                    <a:pt x="106" y="240"/>
                  </a:lnTo>
                  <a:lnTo>
                    <a:pt x="96" y="278"/>
                  </a:lnTo>
                  <a:lnTo>
                    <a:pt x="88" y="316"/>
                  </a:lnTo>
                  <a:lnTo>
                    <a:pt x="82" y="358"/>
                  </a:lnTo>
                  <a:lnTo>
                    <a:pt x="78" y="400"/>
                  </a:lnTo>
                  <a:lnTo>
                    <a:pt x="78" y="400"/>
                  </a:lnTo>
                  <a:lnTo>
                    <a:pt x="76" y="442"/>
                  </a:lnTo>
                  <a:lnTo>
                    <a:pt x="74" y="484"/>
                  </a:lnTo>
                  <a:lnTo>
                    <a:pt x="78" y="524"/>
                  </a:lnTo>
                  <a:lnTo>
                    <a:pt x="82" y="562"/>
                  </a:lnTo>
                  <a:lnTo>
                    <a:pt x="88" y="596"/>
                  </a:lnTo>
                  <a:lnTo>
                    <a:pt x="96" y="630"/>
                  </a:lnTo>
                  <a:lnTo>
                    <a:pt x="104" y="660"/>
                  </a:lnTo>
                  <a:lnTo>
                    <a:pt x="112" y="690"/>
                  </a:lnTo>
                  <a:lnTo>
                    <a:pt x="132" y="738"/>
                  </a:lnTo>
                  <a:lnTo>
                    <a:pt x="148" y="774"/>
                  </a:lnTo>
                  <a:lnTo>
                    <a:pt x="162" y="796"/>
                  </a:lnTo>
                  <a:lnTo>
                    <a:pt x="166" y="802"/>
                  </a:lnTo>
                  <a:lnTo>
                    <a:pt x="166" y="802"/>
                  </a:lnTo>
                  <a:lnTo>
                    <a:pt x="160" y="798"/>
                  </a:lnTo>
                  <a:lnTo>
                    <a:pt x="144" y="778"/>
                  </a:lnTo>
                  <a:lnTo>
                    <a:pt x="118" y="744"/>
                  </a:lnTo>
                  <a:lnTo>
                    <a:pt x="106" y="722"/>
                  </a:lnTo>
                  <a:lnTo>
                    <a:pt x="92" y="698"/>
                  </a:lnTo>
                  <a:lnTo>
                    <a:pt x="78" y="670"/>
                  </a:lnTo>
                  <a:lnTo>
                    <a:pt x="66" y="638"/>
                  </a:lnTo>
                  <a:lnTo>
                    <a:pt x="54" y="606"/>
                  </a:lnTo>
                  <a:lnTo>
                    <a:pt x="44" y="568"/>
                  </a:lnTo>
                  <a:lnTo>
                    <a:pt x="36" y="530"/>
                  </a:lnTo>
                  <a:lnTo>
                    <a:pt x="32" y="488"/>
                  </a:lnTo>
                  <a:lnTo>
                    <a:pt x="30" y="442"/>
                  </a:lnTo>
                  <a:lnTo>
                    <a:pt x="32" y="396"/>
                  </a:lnTo>
                  <a:lnTo>
                    <a:pt x="32" y="396"/>
                  </a:lnTo>
                  <a:lnTo>
                    <a:pt x="38" y="352"/>
                  </a:lnTo>
                  <a:lnTo>
                    <a:pt x="46" y="308"/>
                  </a:lnTo>
                  <a:lnTo>
                    <a:pt x="56" y="268"/>
                  </a:lnTo>
                  <a:lnTo>
                    <a:pt x="68" y="230"/>
                  </a:lnTo>
                  <a:lnTo>
                    <a:pt x="68" y="230"/>
                  </a:lnTo>
                  <a:lnTo>
                    <a:pt x="78" y="206"/>
                  </a:lnTo>
                  <a:lnTo>
                    <a:pt x="88" y="190"/>
                  </a:lnTo>
                  <a:lnTo>
                    <a:pt x="102" y="176"/>
                  </a:lnTo>
                  <a:lnTo>
                    <a:pt x="116" y="164"/>
                  </a:lnTo>
                  <a:lnTo>
                    <a:pt x="144" y="146"/>
                  </a:lnTo>
                  <a:lnTo>
                    <a:pt x="156" y="136"/>
                  </a:lnTo>
                  <a:lnTo>
                    <a:pt x="164" y="126"/>
                  </a:lnTo>
                  <a:lnTo>
                    <a:pt x="164" y="126"/>
                  </a:lnTo>
                  <a:lnTo>
                    <a:pt x="184" y="106"/>
                  </a:lnTo>
                  <a:lnTo>
                    <a:pt x="198" y="88"/>
                  </a:lnTo>
                  <a:lnTo>
                    <a:pt x="210" y="70"/>
                  </a:lnTo>
                  <a:lnTo>
                    <a:pt x="216" y="54"/>
                  </a:lnTo>
                  <a:lnTo>
                    <a:pt x="222" y="42"/>
                  </a:lnTo>
                  <a:lnTo>
                    <a:pt x="224" y="30"/>
                  </a:lnTo>
                  <a:lnTo>
                    <a:pt x="226" y="22"/>
                  </a:lnTo>
                  <a:lnTo>
                    <a:pt x="226" y="22"/>
                  </a:lnTo>
                  <a:lnTo>
                    <a:pt x="226" y="30"/>
                  </a:lnTo>
                  <a:lnTo>
                    <a:pt x="226" y="42"/>
                  </a:lnTo>
                  <a:lnTo>
                    <a:pt x="224" y="56"/>
                  </a:lnTo>
                  <a:lnTo>
                    <a:pt x="220" y="74"/>
                  </a:lnTo>
                  <a:lnTo>
                    <a:pt x="212" y="94"/>
                  </a:lnTo>
                  <a:lnTo>
                    <a:pt x="200" y="118"/>
                  </a:lnTo>
                  <a:lnTo>
                    <a:pt x="182" y="140"/>
                  </a:lnTo>
                  <a:lnTo>
                    <a:pt x="182"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16"/>
            <p:cNvSpPr>
              <a:spLocks noEditPoints="1"/>
            </p:cNvSpPr>
            <p:nvPr/>
          </p:nvSpPr>
          <p:spPr bwMode="auto">
            <a:xfrm>
              <a:off x="5786438" y="5495328"/>
              <a:ext cx="204757" cy="170963"/>
            </a:xfrm>
            <a:custGeom>
              <a:avLst/>
              <a:gdLst>
                <a:gd name="T0" fmla="*/ 0 w 206"/>
                <a:gd name="T1" fmla="*/ 0 h 172"/>
                <a:gd name="T2" fmla="*/ 0 w 206"/>
                <a:gd name="T3" fmla="*/ 172 h 172"/>
                <a:gd name="T4" fmla="*/ 206 w 206"/>
                <a:gd name="T5" fmla="*/ 172 h 172"/>
                <a:gd name="T6" fmla="*/ 206 w 206"/>
                <a:gd name="T7" fmla="*/ 0 h 172"/>
                <a:gd name="T8" fmla="*/ 0 w 206"/>
                <a:gd name="T9" fmla="*/ 0 h 172"/>
                <a:gd name="T10" fmla="*/ 8 w 206"/>
                <a:gd name="T11" fmla="*/ 162 h 172"/>
                <a:gd name="T12" fmla="*/ 8 w 206"/>
                <a:gd name="T13" fmla="*/ 8 h 172"/>
                <a:gd name="T14" fmla="*/ 8 w 206"/>
                <a:gd name="T15" fmla="*/ 8 h 172"/>
                <a:gd name="T16" fmla="*/ 12 w 206"/>
                <a:gd name="T17" fmla="*/ 34 h 172"/>
                <a:gd name="T18" fmla="*/ 18 w 206"/>
                <a:gd name="T19" fmla="*/ 56 h 172"/>
                <a:gd name="T20" fmla="*/ 26 w 206"/>
                <a:gd name="T21" fmla="*/ 76 h 172"/>
                <a:gd name="T22" fmla="*/ 36 w 206"/>
                <a:gd name="T23" fmla="*/ 94 h 172"/>
                <a:gd name="T24" fmla="*/ 46 w 206"/>
                <a:gd name="T25" fmla="*/ 110 h 172"/>
                <a:gd name="T26" fmla="*/ 58 w 206"/>
                <a:gd name="T27" fmla="*/ 122 h 172"/>
                <a:gd name="T28" fmla="*/ 72 w 206"/>
                <a:gd name="T29" fmla="*/ 132 h 172"/>
                <a:gd name="T30" fmla="*/ 86 w 206"/>
                <a:gd name="T31" fmla="*/ 140 h 172"/>
                <a:gd name="T32" fmla="*/ 98 w 206"/>
                <a:gd name="T33" fmla="*/ 148 h 172"/>
                <a:gd name="T34" fmla="*/ 110 w 206"/>
                <a:gd name="T35" fmla="*/ 152 h 172"/>
                <a:gd name="T36" fmla="*/ 134 w 206"/>
                <a:gd name="T37" fmla="*/ 160 h 172"/>
                <a:gd name="T38" fmla="*/ 148 w 206"/>
                <a:gd name="T39" fmla="*/ 162 h 172"/>
                <a:gd name="T40" fmla="*/ 154 w 206"/>
                <a:gd name="T41" fmla="*/ 162 h 172"/>
                <a:gd name="T42" fmla="*/ 8 w 206"/>
                <a:gd name="T43" fmla="*/ 16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72">
                  <a:moveTo>
                    <a:pt x="0" y="0"/>
                  </a:moveTo>
                  <a:lnTo>
                    <a:pt x="0" y="172"/>
                  </a:lnTo>
                  <a:lnTo>
                    <a:pt x="206" y="172"/>
                  </a:lnTo>
                  <a:lnTo>
                    <a:pt x="206" y="0"/>
                  </a:lnTo>
                  <a:lnTo>
                    <a:pt x="0" y="0"/>
                  </a:lnTo>
                  <a:close/>
                  <a:moveTo>
                    <a:pt x="8" y="162"/>
                  </a:moveTo>
                  <a:lnTo>
                    <a:pt x="8" y="8"/>
                  </a:lnTo>
                  <a:lnTo>
                    <a:pt x="8" y="8"/>
                  </a:lnTo>
                  <a:lnTo>
                    <a:pt x="12" y="34"/>
                  </a:lnTo>
                  <a:lnTo>
                    <a:pt x="18" y="56"/>
                  </a:lnTo>
                  <a:lnTo>
                    <a:pt x="26" y="76"/>
                  </a:lnTo>
                  <a:lnTo>
                    <a:pt x="36" y="94"/>
                  </a:lnTo>
                  <a:lnTo>
                    <a:pt x="46" y="110"/>
                  </a:lnTo>
                  <a:lnTo>
                    <a:pt x="58" y="122"/>
                  </a:lnTo>
                  <a:lnTo>
                    <a:pt x="72" y="132"/>
                  </a:lnTo>
                  <a:lnTo>
                    <a:pt x="86" y="140"/>
                  </a:lnTo>
                  <a:lnTo>
                    <a:pt x="98" y="148"/>
                  </a:lnTo>
                  <a:lnTo>
                    <a:pt x="110" y="152"/>
                  </a:lnTo>
                  <a:lnTo>
                    <a:pt x="134" y="160"/>
                  </a:lnTo>
                  <a:lnTo>
                    <a:pt x="148" y="162"/>
                  </a:lnTo>
                  <a:lnTo>
                    <a:pt x="154" y="162"/>
                  </a:lnTo>
                  <a:lnTo>
                    <a:pt x="8"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7" name="组合 116"/>
          <p:cNvGrpSpPr/>
          <p:nvPr/>
        </p:nvGrpSpPr>
        <p:grpSpPr>
          <a:xfrm>
            <a:off x="8268625" y="3120186"/>
            <a:ext cx="912463" cy="878668"/>
            <a:chOff x="6744624" y="3048178"/>
            <a:chExt cx="912463" cy="878668"/>
          </a:xfrm>
        </p:grpSpPr>
        <p:sp>
          <p:nvSpPr>
            <p:cNvPr id="17" name="Freeform 17"/>
            <p:cNvSpPr>
              <a:spLocks/>
            </p:cNvSpPr>
            <p:nvPr/>
          </p:nvSpPr>
          <p:spPr bwMode="auto">
            <a:xfrm>
              <a:off x="6933478" y="3314561"/>
              <a:ext cx="318070" cy="351865"/>
            </a:xfrm>
            <a:custGeom>
              <a:avLst/>
              <a:gdLst>
                <a:gd name="T0" fmla="*/ 144 w 320"/>
                <a:gd name="T1" fmla="*/ 354 h 354"/>
                <a:gd name="T2" fmla="*/ 308 w 320"/>
                <a:gd name="T3" fmla="*/ 136 h 354"/>
                <a:gd name="T4" fmla="*/ 308 w 320"/>
                <a:gd name="T5" fmla="*/ 134 h 354"/>
                <a:gd name="T6" fmla="*/ 308 w 320"/>
                <a:gd name="T7" fmla="*/ 134 h 354"/>
                <a:gd name="T8" fmla="*/ 314 w 320"/>
                <a:gd name="T9" fmla="*/ 120 h 354"/>
                <a:gd name="T10" fmla="*/ 318 w 320"/>
                <a:gd name="T11" fmla="*/ 106 h 354"/>
                <a:gd name="T12" fmla="*/ 320 w 320"/>
                <a:gd name="T13" fmla="*/ 90 h 354"/>
                <a:gd name="T14" fmla="*/ 318 w 320"/>
                <a:gd name="T15" fmla="*/ 74 h 354"/>
                <a:gd name="T16" fmla="*/ 312 w 320"/>
                <a:gd name="T17" fmla="*/ 60 h 354"/>
                <a:gd name="T18" fmla="*/ 306 w 320"/>
                <a:gd name="T19" fmla="*/ 44 h 354"/>
                <a:gd name="T20" fmla="*/ 296 w 320"/>
                <a:gd name="T21" fmla="*/ 32 h 354"/>
                <a:gd name="T22" fmla="*/ 282 w 320"/>
                <a:gd name="T23" fmla="*/ 20 h 354"/>
                <a:gd name="T24" fmla="*/ 282 w 320"/>
                <a:gd name="T25" fmla="*/ 20 h 354"/>
                <a:gd name="T26" fmla="*/ 268 w 320"/>
                <a:gd name="T27" fmla="*/ 10 h 354"/>
                <a:gd name="T28" fmla="*/ 252 w 320"/>
                <a:gd name="T29" fmla="*/ 4 h 354"/>
                <a:gd name="T30" fmla="*/ 236 w 320"/>
                <a:gd name="T31" fmla="*/ 2 h 354"/>
                <a:gd name="T32" fmla="*/ 220 w 320"/>
                <a:gd name="T33" fmla="*/ 0 h 354"/>
                <a:gd name="T34" fmla="*/ 204 w 320"/>
                <a:gd name="T35" fmla="*/ 4 h 354"/>
                <a:gd name="T36" fmla="*/ 190 w 320"/>
                <a:gd name="T37" fmla="*/ 8 h 354"/>
                <a:gd name="T38" fmla="*/ 176 w 320"/>
                <a:gd name="T39" fmla="*/ 16 h 354"/>
                <a:gd name="T40" fmla="*/ 164 w 320"/>
                <a:gd name="T41" fmla="*/ 28 h 354"/>
                <a:gd name="T42" fmla="*/ 164 w 320"/>
                <a:gd name="T43" fmla="*/ 26 h 354"/>
                <a:gd name="T44" fmla="*/ 0 w 320"/>
                <a:gd name="T45" fmla="*/ 244 h 354"/>
                <a:gd name="T46" fmla="*/ 0 w 320"/>
                <a:gd name="T47" fmla="*/ 244 h 354"/>
                <a:gd name="T48" fmla="*/ 8 w 320"/>
                <a:gd name="T49" fmla="*/ 256 h 354"/>
                <a:gd name="T50" fmla="*/ 20 w 320"/>
                <a:gd name="T51" fmla="*/ 270 h 354"/>
                <a:gd name="T52" fmla="*/ 34 w 320"/>
                <a:gd name="T53" fmla="*/ 286 h 354"/>
                <a:gd name="T54" fmla="*/ 50 w 320"/>
                <a:gd name="T55" fmla="*/ 302 h 354"/>
                <a:gd name="T56" fmla="*/ 68 w 320"/>
                <a:gd name="T57" fmla="*/ 318 h 354"/>
                <a:gd name="T58" fmla="*/ 90 w 320"/>
                <a:gd name="T59" fmla="*/ 332 h 354"/>
                <a:gd name="T60" fmla="*/ 116 w 320"/>
                <a:gd name="T61" fmla="*/ 344 h 354"/>
                <a:gd name="T62" fmla="*/ 144 w 320"/>
                <a:gd name="T63" fmla="*/ 354 h 354"/>
                <a:gd name="T64" fmla="*/ 144 w 320"/>
                <a:gd name="T65"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0" h="354">
                  <a:moveTo>
                    <a:pt x="144" y="354"/>
                  </a:moveTo>
                  <a:lnTo>
                    <a:pt x="308" y="136"/>
                  </a:lnTo>
                  <a:lnTo>
                    <a:pt x="308" y="134"/>
                  </a:lnTo>
                  <a:lnTo>
                    <a:pt x="308" y="134"/>
                  </a:lnTo>
                  <a:lnTo>
                    <a:pt x="314" y="120"/>
                  </a:lnTo>
                  <a:lnTo>
                    <a:pt x="318" y="106"/>
                  </a:lnTo>
                  <a:lnTo>
                    <a:pt x="320" y="90"/>
                  </a:lnTo>
                  <a:lnTo>
                    <a:pt x="318" y="74"/>
                  </a:lnTo>
                  <a:lnTo>
                    <a:pt x="312" y="60"/>
                  </a:lnTo>
                  <a:lnTo>
                    <a:pt x="306" y="44"/>
                  </a:lnTo>
                  <a:lnTo>
                    <a:pt x="296" y="32"/>
                  </a:lnTo>
                  <a:lnTo>
                    <a:pt x="282" y="20"/>
                  </a:lnTo>
                  <a:lnTo>
                    <a:pt x="282" y="20"/>
                  </a:lnTo>
                  <a:lnTo>
                    <a:pt x="268" y="10"/>
                  </a:lnTo>
                  <a:lnTo>
                    <a:pt x="252" y="4"/>
                  </a:lnTo>
                  <a:lnTo>
                    <a:pt x="236" y="2"/>
                  </a:lnTo>
                  <a:lnTo>
                    <a:pt x="220" y="0"/>
                  </a:lnTo>
                  <a:lnTo>
                    <a:pt x="204" y="4"/>
                  </a:lnTo>
                  <a:lnTo>
                    <a:pt x="190" y="8"/>
                  </a:lnTo>
                  <a:lnTo>
                    <a:pt x="176" y="16"/>
                  </a:lnTo>
                  <a:lnTo>
                    <a:pt x="164" y="28"/>
                  </a:lnTo>
                  <a:lnTo>
                    <a:pt x="164" y="26"/>
                  </a:lnTo>
                  <a:lnTo>
                    <a:pt x="0" y="244"/>
                  </a:lnTo>
                  <a:lnTo>
                    <a:pt x="0" y="244"/>
                  </a:lnTo>
                  <a:lnTo>
                    <a:pt x="8" y="256"/>
                  </a:lnTo>
                  <a:lnTo>
                    <a:pt x="20" y="270"/>
                  </a:lnTo>
                  <a:lnTo>
                    <a:pt x="34" y="286"/>
                  </a:lnTo>
                  <a:lnTo>
                    <a:pt x="50" y="302"/>
                  </a:lnTo>
                  <a:lnTo>
                    <a:pt x="68" y="318"/>
                  </a:lnTo>
                  <a:lnTo>
                    <a:pt x="90" y="332"/>
                  </a:lnTo>
                  <a:lnTo>
                    <a:pt x="116" y="344"/>
                  </a:lnTo>
                  <a:lnTo>
                    <a:pt x="144" y="354"/>
                  </a:lnTo>
                  <a:lnTo>
                    <a:pt x="144" y="3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18"/>
            <p:cNvSpPr>
              <a:spLocks noEditPoints="1"/>
            </p:cNvSpPr>
            <p:nvPr/>
          </p:nvSpPr>
          <p:spPr bwMode="auto">
            <a:xfrm>
              <a:off x="6744624" y="3576969"/>
              <a:ext cx="316082" cy="349877"/>
            </a:xfrm>
            <a:custGeom>
              <a:avLst/>
              <a:gdLst>
                <a:gd name="T0" fmla="*/ 174 w 318"/>
                <a:gd name="T1" fmla="*/ 0 h 352"/>
                <a:gd name="T2" fmla="*/ 16 w 318"/>
                <a:gd name="T3" fmla="*/ 212 h 352"/>
                <a:gd name="T4" fmla="*/ 16 w 318"/>
                <a:gd name="T5" fmla="*/ 212 h 352"/>
                <a:gd name="T6" fmla="*/ 16 w 318"/>
                <a:gd name="T7" fmla="*/ 212 h 352"/>
                <a:gd name="T8" fmla="*/ 8 w 318"/>
                <a:gd name="T9" fmla="*/ 226 h 352"/>
                <a:gd name="T10" fmla="*/ 2 w 318"/>
                <a:gd name="T11" fmla="*/ 242 h 352"/>
                <a:gd name="T12" fmla="*/ 0 w 318"/>
                <a:gd name="T13" fmla="*/ 258 h 352"/>
                <a:gd name="T14" fmla="*/ 2 w 318"/>
                <a:gd name="T15" fmla="*/ 276 h 352"/>
                <a:gd name="T16" fmla="*/ 6 w 318"/>
                <a:gd name="T17" fmla="*/ 292 h 352"/>
                <a:gd name="T18" fmla="*/ 14 w 318"/>
                <a:gd name="T19" fmla="*/ 306 h 352"/>
                <a:gd name="T20" fmla="*/ 24 w 318"/>
                <a:gd name="T21" fmla="*/ 320 h 352"/>
                <a:gd name="T22" fmla="*/ 38 w 318"/>
                <a:gd name="T23" fmla="*/ 332 h 352"/>
                <a:gd name="T24" fmla="*/ 38 w 318"/>
                <a:gd name="T25" fmla="*/ 332 h 352"/>
                <a:gd name="T26" fmla="*/ 54 w 318"/>
                <a:gd name="T27" fmla="*/ 342 h 352"/>
                <a:gd name="T28" fmla="*/ 70 w 318"/>
                <a:gd name="T29" fmla="*/ 348 h 352"/>
                <a:gd name="T30" fmla="*/ 86 w 318"/>
                <a:gd name="T31" fmla="*/ 352 h 352"/>
                <a:gd name="T32" fmla="*/ 104 w 318"/>
                <a:gd name="T33" fmla="*/ 352 h 352"/>
                <a:gd name="T34" fmla="*/ 120 w 318"/>
                <a:gd name="T35" fmla="*/ 348 h 352"/>
                <a:gd name="T36" fmla="*/ 134 w 318"/>
                <a:gd name="T37" fmla="*/ 342 h 352"/>
                <a:gd name="T38" fmla="*/ 148 w 318"/>
                <a:gd name="T39" fmla="*/ 334 h 352"/>
                <a:gd name="T40" fmla="*/ 160 w 318"/>
                <a:gd name="T41" fmla="*/ 320 h 352"/>
                <a:gd name="T42" fmla="*/ 160 w 318"/>
                <a:gd name="T43" fmla="*/ 322 h 352"/>
                <a:gd name="T44" fmla="*/ 318 w 318"/>
                <a:gd name="T45" fmla="*/ 112 h 352"/>
                <a:gd name="T46" fmla="*/ 318 w 318"/>
                <a:gd name="T47" fmla="*/ 112 h 352"/>
                <a:gd name="T48" fmla="*/ 284 w 318"/>
                <a:gd name="T49" fmla="*/ 100 h 352"/>
                <a:gd name="T50" fmla="*/ 266 w 318"/>
                <a:gd name="T51" fmla="*/ 90 h 352"/>
                <a:gd name="T52" fmla="*/ 246 w 318"/>
                <a:gd name="T53" fmla="*/ 78 h 352"/>
                <a:gd name="T54" fmla="*/ 226 w 318"/>
                <a:gd name="T55" fmla="*/ 62 h 352"/>
                <a:gd name="T56" fmla="*/ 206 w 318"/>
                <a:gd name="T57" fmla="*/ 44 h 352"/>
                <a:gd name="T58" fmla="*/ 190 w 318"/>
                <a:gd name="T59" fmla="*/ 24 h 352"/>
                <a:gd name="T60" fmla="*/ 174 w 318"/>
                <a:gd name="T61" fmla="*/ 0 h 352"/>
                <a:gd name="T62" fmla="*/ 174 w 318"/>
                <a:gd name="T63" fmla="*/ 0 h 352"/>
                <a:gd name="T64" fmla="*/ 32 w 318"/>
                <a:gd name="T65" fmla="*/ 220 h 352"/>
                <a:gd name="T66" fmla="*/ 172 w 318"/>
                <a:gd name="T67" fmla="*/ 34 h 352"/>
                <a:gd name="T68" fmla="*/ 172 w 318"/>
                <a:gd name="T69" fmla="*/ 34 h 352"/>
                <a:gd name="T70" fmla="*/ 122 w 318"/>
                <a:gd name="T71" fmla="*/ 112 h 352"/>
                <a:gd name="T72" fmla="*/ 80 w 318"/>
                <a:gd name="T73" fmla="*/ 178 h 352"/>
                <a:gd name="T74" fmla="*/ 64 w 318"/>
                <a:gd name="T75" fmla="*/ 208 h 352"/>
                <a:gd name="T76" fmla="*/ 50 w 318"/>
                <a:gd name="T77" fmla="*/ 232 h 352"/>
                <a:gd name="T78" fmla="*/ 50 w 318"/>
                <a:gd name="T79" fmla="*/ 232 h 352"/>
                <a:gd name="T80" fmla="*/ 44 w 318"/>
                <a:gd name="T81" fmla="*/ 250 h 352"/>
                <a:gd name="T82" fmla="*/ 40 w 318"/>
                <a:gd name="T83" fmla="*/ 268 h 352"/>
                <a:gd name="T84" fmla="*/ 40 w 318"/>
                <a:gd name="T85" fmla="*/ 284 h 352"/>
                <a:gd name="T86" fmla="*/ 42 w 318"/>
                <a:gd name="T87" fmla="*/ 296 h 352"/>
                <a:gd name="T88" fmla="*/ 44 w 318"/>
                <a:gd name="T89" fmla="*/ 308 h 352"/>
                <a:gd name="T90" fmla="*/ 48 w 318"/>
                <a:gd name="T91" fmla="*/ 316 h 352"/>
                <a:gd name="T92" fmla="*/ 52 w 318"/>
                <a:gd name="T93" fmla="*/ 322 h 352"/>
                <a:gd name="T94" fmla="*/ 52 w 318"/>
                <a:gd name="T95" fmla="*/ 322 h 352"/>
                <a:gd name="T96" fmla="*/ 44 w 318"/>
                <a:gd name="T97" fmla="*/ 314 h 352"/>
                <a:gd name="T98" fmla="*/ 36 w 318"/>
                <a:gd name="T99" fmla="*/ 306 h 352"/>
                <a:gd name="T100" fmla="*/ 30 w 318"/>
                <a:gd name="T101" fmla="*/ 298 h 352"/>
                <a:gd name="T102" fmla="*/ 26 w 318"/>
                <a:gd name="T103" fmla="*/ 288 h 352"/>
                <a:gd name="T104" fmla="*/ 22 w 318"/>
                <a:gd name="T105" fmla="*/ 272 h 352"/>
                <a:gd name="T106" fmla="*/ 22 w 318"/>
                <a:gd name="T107" fmla="*/ 256 h 352"/>
                <a:gd name="T108" fmla="*/ 24 w 318"/>
                <a:gd name="T109" fmla="*/ 242 h 352"/>
                <a:gd name="T110" fmla="*/ 28 w 318"/>
                <a:gd name="T111" fmla="*/ 230 h 352"/>
                <a:gd name="T112" fmla="*/ 32 w 318"/>
                <a:gd name="T113" fmla="*/ 220 h 352"/>
                <a:gd name="T114" fmla="*/ 32 w 318"/>
                <a:gd name="T115" fmla="*/ 22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 h="352">
                  <a:moveTo>
                    <a:pt x="174" y="0"/>
                  </a:moveTo>
                  <a:lnTo>
                    <a:pt x="16" y="212"/>
                  </a:lnTo>
                  <a:lnTo>
                    <a:pt x="16" y="212"/>
                  </a:lnTo>
                  <a:lnTo>
                    <a:pt x="16" y="212"/>
                  </a:lnTo>
                  <a:lnTo>
                    <a:pt x="8" y="226"/>
                  </a:lnTo>
                  <a:lnTo>
                    <a:pt x="2" y="242"/>
                  </a:lnTo>
                  <a:lnTo>
                    <a:pt x="0" y="258"/>
                  </a:lnTo>
                  <a:lnTo>
                    <a:pt x="2" y="276"/>
                  </a:lnTo>
                  <a:lnTo>
                    <a:pt x="6" y="292"/>
                  </a:lnTo>
                  <a:lnTo>
                    <a:pt x="14" y="306"/>
                  </a:lnTo>
                  <a:lnTo>
                    <a:pt x="24" y="320"/>
                  </a:lnTo>
                  <a:lnTo>
                    <a:pt x="38" y="332"/>
                  </a:lnTo>
                  <a:lnTo>
                    <a:pt x="38" y="332"/>
                  </a:lnTo>
                  <a:lnTo>
                    <a:pt x="54" y="342"/>
                  </a:lnTo>
                  <a:lnTo>
                    <a:pt x="70" y="348"/>
                  </a:lnTo>
                  <a:lnTo>
                    <a:pt x="86" y="352"/>
                  </a:lnTo>
                  <a:lnTo>
                    <a:pt x="104" y="352"/>
                  </a:lnTo>
                  <a:lnTo>
                    <a:pt x="120" y="348"/>
                  </a:lnTo>
                  <a:lnTo>
                    <a:pt x="134" y="342"/>
                  </a:lnTo>
                  <a:lnTo>
                    <a:pt x="148" y="334"/>
                  </a:lnTo>
                  <a:lnTo>
                    <a:pt x="160" y="320"/>
                  </a:lnTo>
                  <a:lnTo>
                    <a:pt x="160" y="322"/>
                  </a:lnTo>
                  <a:lnTo>
                    <a:pt x="318" y="112"/>
                  </a:lnTo>
                  <a:lnTo>
                    <a:pt x="318" y="112"/>
                  </a:lnTo>
                  <a:lnTo>
                    <a:pt x="284" y="100"/>
                  </a:lnTo>
                  <a:lnTo>
                    <a:pt x="266" y="90"/>
                  </a:lnTo>
                  <a:lnTo>
                    <a:pt x="246" y="78"/>
                  </a:lnTo>
                  <a:lnTo>
                    <a:pt x="226" y="62"/>
                  </a:lnTo>
                  <a:lnTo>
                    <a:pt x="206" y="44"/>
                  </a:lnTo>
                  <a:lnTo>
                    <a:pt x="190" y="24"/>
                  </a:lnTo>
                  <a:lnTo>
                    <a:pt x="174" y="0"/>
                  </a:lnTo>
                  <a:lnTo>
                    <a:pt x="174" y="0"/>
                  </a:lnTo>
                  <a:close/>
                  <a:moveTo>
                    <a:pt x="32" y="220"/>
                  </a:moveTo>
                  <a:lnTo>
                    <a:pt x="172" y="34"/>
                  </a:lnTo>
                  <a:lnTo>
                    <a:pt x="172" y="34"/>
                  </a:lnTo>
                  <a:lnTo>
                    <a:pt x="122" y="112"/>
                  </a:lnTo>
                  <a:lnTo>
                    <a:pt x="80" y="178"/>
                  </a:lnTo>
                  <a:lnTo>
                    <a:pt x="64" y="208"/>
                  </a:lnTo>
                  <a:lnTo>
                    <a:pt x="50" y="232"/>
                  </a:lnTo>
                  <a:lnTo>
                    <a:pt x="50" y="232"/>
                  </a:lnTo>
                  <a:lnTo>
                    <a:pt x="44" y="250"/>
                  </a:lnTo>
                  <a:lnTo>
                    <a:pt x="40" y="268"/>
                  </a:lnTo>
                  <a:lnTo>
                    <a:pt x="40" y="284"/>
                  </a:lnTo>
                  <a:lnTo>
                    <a:pt x="42" y="296"/>
                  </a:lnTo>
                  <a:lnTo>
                    <a:pt x="44" y="308"/>
                  </a:lnTo>
                  <a:lnTo>
                    <a:pt x="48" y="316"/>
                  </a:lnTo>
                  <a:lnTo>
                    <a:pt x="52" y="322"/>
                  </a:lnTo>
                  <a:lnTo>
                    <a:pt x="52" y="322"/>
                  </a:lnTo>
                  <a:lnTo>
                    <a:pt x="44" y="314"/>
                  </a:lnTo>
                  <a:lnTo>
                    <a:pt x="36" y="306"/>
                  </a:lnTo>
                  <a:lnTo>
                    <a:pt x="30" y="298"/>
                  </a:lnTo>
                  <a:lnTo>
                    <a:pt x="26" y="288"/>
                  </a:lnTo>
                  <a:lnTo>
                    <a:pt x="22" y="272"/>
                  </a:lnTo>
                  <a:lnTo>
                    <a:pt x="22" y="256"/>
                  </a:lnTo>
                  <a:lnTo>
                    <a:pt x="24" y="242"/>
                  </a:lnTo>
                  <a:lnTo>
                    <a:pt x="28" y="230"/>
                  </a:lnTo>
                  <a:lnTo>
                    <a:pt x="32" y="220"/>
                  </a:lnTo>
                  <a:lnTo>
                    <a:pt x="32" y="2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19"/>
            <p:cNvSpPr>
              <a:spLocks/>
            </p:cNvSpPr>
            <p:nvPr/>
          </p:nvSpPr>
          <p:spPr bwMode="auto">
            <a:xfrm>
              <a:off x="7150163" y="3048178"/>
              <a:ext cx="316082" cy="349877"/>
            </a:xfrm>
            <a:custGeom>
              <a:avLst/>
              <a:gdLst>
                <a:gd name="T0" fmla="*/ 174 w 318"/>
                <a:gd name="T1" fmla="*/ 352 h 352"/>
                <a:gd name="T2" fmla="*/ 10 w 318"/>
                <a:gd name="T3" fmla="*/ 134 h 352"/>
                <a:gd name="T4" fmla="*/ 12 w 318"/>
                <a:gd name="T5" fmla="*/ 134 h 352"/>
                <a:gd name="T6" fmla="*/ 12 w 318"/>
                <a:gd name="T7" fmla="*/ 134 h 352"/>
                <a:gd name="T8" fmla="*/ 4 w 318"/>
                <a:gd name="T9" fmla="*/ 120 h 352"/>
                <a:gd name="T10" fmla="*/ 0 w 318"/>
                <a:gd name="T11" fmla="*/ 104 h 352"/>
                <a:gd name="T12" fmla="*/ 0 w 318"/>
                <a:gd name="T13" fmla="*/ 90 h 352"/>
                <a:gd name="T14" fmla="*/ 2 w 318"/>
                <a:gd name="T15" fmla="*/ 74 h 352"/>
                <a:gd name="T16" fmla="*/ 6 w 318"/>
                <a:gd name="T17" fmla="*/ 58 h 352"/>
                <a:gd name="T18" fmla="*/ 14 w 318"/>
                <a:gd name="T19" fmla="*/ 44 h 352"/>
                <a:gd name="T20" fmla="*/ 24 w 318"/>
                <a:gd name="T21" fmla="*/ 30 h 352"/>
                <a:gd name="T22" fmla="*/ 36 w 318"/>
                <a:gd name="T23" fmla="*/ 20 h 352"/>
                <a:gd name="T24" fmla="*/ 36 w 318"/>
                <a:gd name="T25" fmla="*/ 20 h 352"/>
                <a:gd name="T26" fmla="*/ 52 w 318"/>
                <a:gd name="T27" fmla="*/ 10 h 352"/>
                <a:gd name="T28" fmla="*/ 68 w 318"/>
                <a:gd name="T29" fmla="*/ 4 h 352"/>
                <a:gd name="T30" fmla="*/ 84 w 318"/>
                <a:gd name="T31" fmla="*/ 0 h 352"/>
                <a:gd name="T32" fmla="*/ 100 w 318"/>
                <a:gd name="T33" fmla="*/ 0 h 352"/>
                <a:gd name="T34" fmla="*/ 114 w 318"/>
                <a:gd name="T35" fmla="*/ 2 h 352"/>
                <a:gd name="T36" fmla="*/ 130 w 318"/>
                <a:gd name="T37" fmla="*/ 8 h 352"/>
                <a:gd name="T38" fmla="*/ 142 w 318"/>
                <a:gd name="T39" fmla="*/ 16 h 352"/>
                <a:gd name="T40" fmla="*/ 154 w 318"/>
                <a:gd name="T41" fmla="*/ 26 h 352"/>
                <a:gd name="T42" fmla="*/ 156 w 318"/>
                <a:gd name="T43" fmla="*/ 26 h 352"/>
                <a:gd name="T44" fmla="*/ 318 w 318"/>
                <a:gd name="T45" fmla="*/ 242 h 352"/>
                <a:gd name="T46" fmla="*/ 318 w 318"/>
                <a:gd name="T47" fmla="*/ 242 h 352"/>
                <a:gd name="T48" fmla="*/ 310 w 318"/>
                <a:gd name="T49" fmla="*/ 256 h 352"/>
                <a:gd name="T50" fmla="*/ 300 w 318"/>
                <a:gd name="T51" fmla="*/ 270 h 352"/>
                <a:gd name="T52" fmla="*/ 286 w 318"/>
                <a:gd name="T53" fmla="*/ 286 h 352"/>
                <a:gd name="T54" fmla="*/ 270 w 318"/>
                <a:gd name="T55" fmla="*/ 300 h 352"/>
                <a:gd name="T56" fmla="*/ 250 w 318"/>
                <a:gd name="T57" fmla="*/ 316 h 352"/>
                <a:gd name="T58" fmla="*/ 228 w 318"/>
                <a:gd name="T59" fmla="*/ 330 h 352"/>
                <a:gd name="T60" fmla="*/ 202 w 318"/>
                <a:gd name="T61" fmla="*/ 342 h 352"/>
                <a:gd name="T62" fmla="*/ 174 w 318"/>
                <a:gd name="T63" fmla="*/ 352 h 352"/>
                <a:gd name="T64" fmla="*/ 174 w 318"/>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8" h="352">
                  <a:moveTo>
                    <a:pt x="174" y="352"/>
                  </a:moveTo>
                  <a:lnTo>
                    <a:pt x="10" y="134"/>
                  </a:lnTo>
                  <a:lnTo>
                    <a:pt x="12" y="134"/>
                  </a:lnTo>
                  <a:lnTo>
                    <a:pt x="12" y="134"/>
                  </a:lnTo>
                  <a:lnTo>
                    <a:pt x="4" y="120"/>
                  </a:lnTo>
                  <a:lnTo>
                    <a:pt x="0" y="104"/>
                  </a:lnTo>
                  <a:lnTo>
                    <a:pt x="0" y="90"/>
                  </a:lnTo>
                  <a:lnTo>
                    <a:pt x="2" y="74"/>
                  </a:lnTo>
                  <a:lnTo>
                    <a:pt x="6" y="58"/>
                  </a:lnTo>
                  <a:lnTo>
                    <a:pt x="14" y="44"/>
                  </a:lnTo>
                  <a:lnTo>
                    <a:pt x="24" y="30"/>
                  </a:lnTo>
                  <a:lnTo>
                    <a:pt x="36" y="20"/>
                  </a:lnTo>
                  <a:lnTo>
                    <a:pt x="36" y="20"/>
                  </a:lnTo>
                  <a:lnTo>
                    <a:pt x="52" y="10"/>
                  </a:lnTo>
                  <a:lnTo>
                    <a:pt x="68" y="4"/>
                  </a:lnTo>
                  <a:lnTo>
                    <a:pt x="84" y="0"/>
                  </a:lnTo>
                  <a:lnTo>
                    <a:pt x="100" y="0"/>
                  </a:lnTo>
                  <a:lnTo>
                    <a:pt x="114" y="2"/>
                  </a:lnTo>
                  <a:lnTo>
                    <a:pt x="130" y="8"/>
                  </a:lnTo>
                  <a:lnTo>
                    <a:pt x="142" y="16"/>
                  </a:lnTo>
                  <a:lnTo>
                    <a:pt x="154" y="26"/>
                  </a:lnTo>
                  <a:lnTo>
                    <a:pt x="156" y="26"/>
                  </a:lnTo>
                  <a:lnTo>
                    <a:pt x="318" y="242"/>
                  </a:lnTo>
                  <a:lnTo>
                    <a:pt x="318" y="242"/>
                  </a:lnTo>
                  <a:lnTo>
                    <a:pt x="310" y="256"/>
                  </a:lnTo>
                  <a:lnTo>
                    <a:pt x="300" y="270"/>
                  </a:lnTo>
                  <a:lnTo>
                    <a:pt x="286" y="286"/>
                  </a:lnTo>
                  <a:lnTo>
                    <a:pt x="270" y="300"/>
                  </a:lnTo>
                  <a:lnTo>
                    <a:pt x="250" y="316"/>
                  </a:lnTo>
                  <a:lnTo>
                    <a:pt x="228" y="330"/>
                  </a:lnTo>
                  <a:lnTo>
                    <a:pt x="202" y="342"/>
                  </a:lnTo>
                  <a:lnTo>
                    <a:pt x="174" y="352"/>
                  </a:lnTo>
                  <a:lnTo>
                    <a:pt x="174" y="3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20"/>
            <p:cNvSpPr>
              <a:spLocks noEditPoints="1"/>
            </p:cNvSpPr>
            <p:nvPr/>
          </p:nvSpPr>
          <p:spPr bwMode="auto">
            <a:xfrm>
              <a:off x="7341005" y="3310586"/>
              <a:ext cx="316082" cy="347889"/>
            </a:xfrm>
            <a:custGeom>
              <a:avLst/>
              <a:gdLst>
                <a:gd name="T0" fmla="*/ 0 w 318"/>
                <a:gd name="T1" fmla="*/ 112 h 350"/>
                <a:gd name="T2" fmla="*/ 158 w 318"/>
                <a:gd name="T3" fmla="*/ 320 h 350"/>
                <a:gd name="T4" fmla="*/ 158 w 318"/>
                <a:gd name="T5" fmla="*/ 320 h 350"/>
                <a:gd name="T6" fmla="*/ 158 w 318"/>
                <a:gd name="T7" fmla="*/ 320 h 350"/>
                <a:gd name="T8" fmla="*/ 170 w 318"/>
                <a:gd name="T9" fmla="*/ 332 h 350"/>
                <a:gd name="T10" fmla="*/ 182 w 318"/>
                <a:gd name="T11" fmla="*/ 342 h 350"/>
                <a:gd name="T12" fmla="*/ 198 w 318"/>
                <a:gd name="T13" fmla="*/ 348 h 350"/>
                <a:gd name="T14" fmla="*/ 214 w 318"/>
                <a:gd name="T15" fmla="*/ 350 h 350"/>
                <a:gd name="T16" fmla="*/ 230 w 318"/>
                <a:gd name="T17" fmla="*/ 350 h 350"/>
                <a:gd name="T18" fmla="*/ 248 w 318"/>
                <a:gd name="T19" fmla="*/ 348 h 350"/>
                <a:gd name="T20" fmla="*/ 264 w 318"/>
                <a:gd name="T21" fmla="*/ 342 h 350"/>
                <a:gd name="T22" fmla="*/ 280 w 318"/>
                <a:gd name="T23" fmla="*/ 332 h 350"/>
                <a:gd name="T24" fmla="*/ 280 w 318"/>
                <a:gd name="T25" fmla="*/ 332 h 350"/>
                <a:gd name="T26" fmla="*/ 292 w 318"/>
                <a:gd name="T27" fmla="*/ 320 h 350"/>
                <a:gd name="T28" fmla="*/ 304 w 318"/>
                <a:gd name="T29" fmla="*/ 306 h 350"/>
                <a:gd name="T30" fmla="*/ 312 w 318"/>
                <a:gd name="T31" fmla="*/ 290 h 350"/>
                <a:gd name="T32" fmla="*/ 316 w 318"/>
                <a:gd name="T33" fmla="*/ 274 h 350"/>
                <a:gd name="T34" fmla="*/ 318 w 318"/>
                <a:gd name="T35" fmla="*/ 258 h 350"/>
                <a:gd name="T36" fmla="*/ 316 w 318"/>
                <a:gd name="T37" fmla="*/ 242 h 350"/>
                <a:gd name="T38" fmla="*/ 310 w 318"/>
                <a:gd name="T39" fmla="*/ 226 h 350"/>
                <a:gd name="T40" fmla="*/ 302 w 318"/>
                <a:gd name="T41" fmla="*/ 212 h 350"/>
                <a:gd name="T42" fmla="*/ 302 w 318"/>
                <a:gd name="T43" fmla="*/ 212 h 350"/>
                <a:gd name="T44" fmla="*/ 142 w 318"/>
                <a:gd name="T45" fmla="*/ 0 h 350"/>
                <a:gd name="T46" fmla="*/ 142 w 318"/>
                <a:gd name="T47" fmla="*/ 0 h 350"/>
                <a:gd name="T48" fmla="*/ 128 w 318"/>
                <a:gd name="T49" fmla="*/ 24 h 350"/>
                <a:gd name="T50" fmla="*/ 110 w 318"/>
                <a:gd name="T51" fmla="*/ 44 h 350"/>
                <a:gd name="T52" fmla="*/ 92 w 318"/>
                <a:gd name="T53" fmla="*/ 62 h 350"/>
                <a:gd name="T54" fmla="*/ 72 w 318"/>
                <a:gd name="T55" fmla="*/ 76 h 350"/>
                <a:gd name="T56" fmla="*/ 52 w 318"/>
                <a:gd name="T57" fmla="*/ 88 h 350"/>
                <a:gd name="T58" fmla="*/ 32 w 318"/>
                <a:gd name="T59" fmla="*/ 98 h 350"/>
                <a:gd name="T60" fmla="*/ 0 w 318"/>
                <a:gd name="T61" fmla="*/ 112 h 350"/>
                <a:gd name="T62" fmla="*/ 0 w 318"/>
                <a:gd name="T63" fmla="*/ 112 h 350"/>
                <a:gd name="T64" fmla="*/ 264 w 318"/>
                <a:gd name="T65" fmla="*/ 322 h 350"/>
                <a:gd name="T66" fmla="*/ 264 w 318"/>
                <a:gd name="T67" fmla="*/ 322 h 350"/>
                <a:gd name="T68" fmla="*/ 268 w 318"/>
                <a:gd name="T69" fmla="*/ 314 h 350"/>
                <a:gd name="T70" fmla="*/ 272 w 318"/>
                <a:gd name="T71" fmla="*/ 306 h 350"/>
                <a:gd name="T72" fmla="*/ 276 w 318"/>
                <a:gd name="T73" fmla="*/ 296 h 350"/>
                <a:gd name="T74" fmla="*/ 278 w 318"/>
                <a:gd name="T75" fmla="*/ 282 h 350"/>
                <a:gd name="T76" fmla="*/ 278 w 318"/>
                <a:gd name="T77" fmla="*/ 268 h 350"/>
                <a:gd name="T78" fmla="*/ 274 w 318"/>
                <a:gd name="T79" fmla="*/ 250 h 350"/>
                <a:gd name="T80" fmla="*/ 266 w 318"/>
                <a:gd name="T81" fmla="*/ 230 h 350"/>
                <a:gd name="T82" fmla="*/ 266 w 318"/>
                <a:gd name="T83" fmla="*/ 230 h 350"/>
                <a:gd name="T84" fmla="*/ 254 w 318"/>
                <a:gd name="T85" fmla="*/ 206 h 350"/>
                <a:gd name="T86" fmla="*/ 236 w 318"/>
                <a:gd name="T87" fmla="*/ 176 h 350"/>
                <a:gd name="T88" fmla="*/ 196 w 318"/>
                <a:gd name="T89" fmla="*/ 112 h 350"/>
                <a:gd name="T90" fmla="*/ 144 w 318"/>
                <a:gd name="T91" fmla="*/ 34 h 350"/>
                <a:gd name="T92" fmla="*/ 284 w 318"/>
                <a:gd name="T93" fmla="*/ 218 h 350"/>
                <a:gd name="T94" fmla="*/ 284 w 318"/>
                <a:gd name="T95" fmla="*/ 218 h 350"/>
                <a:gd name="T96" fmla="*/ 288 w 318"/>
                <a:gd name="T97" fmla="*/ 228 h 350"/>
                <a:gd name="T98" fmla="*/ 292 w 318"/>
                <a:gd name="T99" fmla="*/ 240 h 350"/>
                <a:gd name="T100" fmla="*/ 294 w 318"/>
                <a:gd name="T101" fmla="*/ 254 h 350"/>
                <a:gd name="T102" fmla="*/ 294 w 318"/>
                <a:gd name="T103" fmla="*/ 270 h 350"/>
                <a:gd name="T104" fmla="*/ 290 w 318"/>
                <a:gd name="T105" fmla="*/ 288 h 350"/>
                <a:gd name="T106" fmla="*/ 286 w 318"/>
                <a:gd name="T107" fmla="*/ 296 h 350"/>
                <a:gd name="T108" fmla="*/ 282 w 318"/>
                <a:gd name="T109" fmla="*/ 306 h 350"/>
                <a:gd name="T110" fmla="*/ 274 w 318"/>
                <a:gd name="T111" fmla="*/ 314 h 350"/>
                <a:gd name="T112" fmla="*/ 264 w 318"/>
                <a:gd name="T113" fmla="*/ 322 h 350"/>
                <a:gd name="T114" fmla="*/ 264 w 318"/>
                <a:gd name="T115" fmla="*/ 32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 h="350">
                  <a:moveTo>
                    <a:pt x="0" y="112"/>
                  </a:moveTo>
                  <a:lnTo>
                    <a:pt x="158" y="320"/>
                  </a:lnTo>
                  <a:lnTo>
                    <a:pt x="158" y="320"/>
                  </a:lnTo>
                  <a:lnTo>
                    <a:pt x="158" y="320"/>
                  </a:lnTo>
                  <a:lnTo>
                    <a:pt x="170" y="332"/>
                  </a:lnTo>
                  <a:lnTo>
                    <a:pt x="182" y="342"/>
                  </a:lnTo>
                  <a:lnTo>
                    <a:pt x="198" y="348"/>
                  </a:lnTo>
                  <a:lnTo>
                    <a:pt x="214" y="350"/>
                  </a:lnTo>
                  <a:lnTo>
                    <a:pt x="230" y="350"/>
                  </a:lnTo>
                  <a:lnTo>
                    <a:pt x="248" y="348"/>
                  </a:lnTo>
                  <a:lnTo>
                    <a:pt x="264" y="342"/>
                  </a:lnTo>
                  <a:lnTo>
                    <a:pt x="280" y="332"/>
                  </a:lnTo>
                  <a:lnTo>
                    <a:pt x="280" y="332"/>
                  </a:lnTo>
                  <a:lnTo>
                    <a:pt x="292" y="320"/>
                  </a:lnTo>
                  <a:lnTo>
                    <a:pt x="304" y="306"/>
                  </a:lnTo>
                  <a:lnTo>
                    <a:pt x="312" y="290"/>
                  </a:lnTo>
                  <a:lnTo>
                    <a:pt x="316" y="274"/>
                  </a:lnTo>
                  <a:lnTo>
                    <a:pt x="318" y="258"/>
                  </a:lnTo>
                  <a:lnTo>
                    <a:pt x="316" y="242"/>
                  </a:lnTo>
                  <a:lnTo>
                    <a:pt x="310" y="226"/>
                  </a:lnTo>
                  <a:lnTo>
                    <a:pt x="302" y="212"/>
                  </a:lnTo>
                  <a:lnTo>
                    <a:pt x="302" y="212"/>
                  </a:lnTo>
                  <a:lnTo>
                    <a:pt x="142" y="0"/>
                  </a:lnTo>
                  <a:lnTo>
                    <a:pt x="142" y="0"/>
                  </a:lnTo>
                  <a:lnTo>
                    <a:pt x="128" y="24"/>
                  </a:lnTo>
                  <a:lnTo>
                    <a:pt x="110" y="44"/>
                  </a:lnTo>
                  <a:lnTo>
                    <a:pt x="92" y="62"/>
                  </a:lnTo>
                  <a:lnTo>
                    <a:pt x="72" y="76"/>
                  </a:lnTo>
                  <a:lnTo>
                    <a:pt x="52" y="88"/>
                  </a:lnTo>
                  <a:lnTo>
                    <a:pt x="32" y="98"/>
                  </a:lnTo>
                  <a:lnTo>
                    <a:pt x="0" y="112"/>
                  </a:lnTo>
                  <a:lnTo>
                    <a:pt x="0" y="112"/>
                  </a:lnTo>
                  <a:close/>
                  <a:moveTo>
                    <a:pt x="264" y="322"/>
                  </a:moveTo>
                  <a:lnTo>
                    <a:pt x="264" y="322"/>
                  </a:lnTo>
                  <a:lnTo>
                    <a:pt x="268" y="314"/>
                  </a:lnTo>
                  <a:lnTo>
                    <a:pt x="272" y="306"/>
                  </a:lnTo>
                  <a:lnTo>
                    <a:pt x="276" y="296"/>
                  </a:lnTo>
                  <a:lnTo>
                    <a:pt x="278" y="282"/>
                  </a:lnTo>
                  <a:lnTo>
                    <a:pt x="278" y="268"/>
                  </a:lnTo>
                  <a:lnTo>
                    <a:pt x="274" y="250"/>
                  </a:lnTo>
                  <a:lnTo>
                    <a:pt x="266" y="230"/>
                  </a:lnTo>
                  <a:lnTo>
                    <a:pt x="266" y="230"/>
                  </a:lnTo>
                  <a:lnTo>
                    <a:pt x="254" y="206"/>
                  </a:lnTo>
                  <a:lnTo>
                    <a:pt x="236" y="176"/>
                  </a:lnTo>
                  <a:lnTo>
                    <a:pt x="196" y="112"/>
                  </a:lnTo>
                  <a:lnTo>
                    <a:pt x="144" y="34"/>
                  </a:lnTo>
                  <a:lnTo>
                    <a:pt x="284" y="218"/>
                  </a:lnTo>
                  <a:lnTo>
                    <a:pt x="284" y="218"/>
                  </a:lnTo>
                  <a:lnTo>
                    <a:pt x="288" y="228"/>
                  </a:lnTo>
                  <a:lnTo>
                    <a:pt x="292" y="240"/>
                  </a:lnTo>
                  <a:lnTo>
                    <a:pt x="294" y="254"/>
                  </a:lnTo>
                  <a:lnTo>
                    <a:pt x="294" y="270"/>
                  </a:lnTo>
                  <a:lnTo>
                    <a:pt x="290" y="288"/>
                  </a:lnTo>
                  <a:lnTo>
                    <a:pt x="286" y="296"/>
                  </a:lnTo>
                  <a:lnTo>
                    <a:pt x="282" y="306"/>
                  </a:lnTo>
                  <a:lnTo>
                    <a:pt x="274" y="314"/>
                  </a:lnTo>
                  <a:lnTo>
                    <a:pt x="264" y="322"/>
                  </a:lnTo>
                  <a:lnTo>
                    <a:pt x="264" y="3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9" name="组合 118"/>
          <p:cNvGrpSpPr/>
          <p:nvPr/>
        </p:nvGrpSpPr>
        <p:grpSpPr>
          <a:xfrm>
            <a:off x="7670256" y="5082280"/>
            <a:ext cx="799151" cy="308130"/>
            <a:chOff x="6146255" y="5010272"/>
            <a:chExt cx="799151" cy="308130"/>
          </a:xfrm>
        </p:grpSpPr>
        <p:sp>
          <p:nvSpPr>
            <p:cNvPr id="21" name="Freeform 21"/>
            <p:cNvSpPr>
              <a:spLocks/>
            </p:cNvSpPr>
            <p:nvPr/>
          </p:nvSpPr>
          <p:spPr bwMode="auto">
            <a:xfrm>
              <a:off x="6146255" y="5193162"/>
              <a:ext cx="359817" cy="99397"/>
            </a:xfrm>
            <a:custGeom>
              <a:avLst/>
              <a:gdLst>
                <a:gd name="T0" fmla="*/ 360 w 362"/>
                <a:gd name="T1" fmla="*/ 0 h 100"/>
                <a:gd name="T2" fmla="*/ 360 w 362"/>
                <a:gd name="T3" fmla="*/ 0 h 100"/>
                <a:gd name="T4" fmla="*/ 362 w 362"/>
                <a:gd name="T5" fmla="*/ 4 h 100"/>
                <a:gd name="T6" fmla="*/ 362 w 362"/>
                <a:gd name="T7" fmla="*/ 4 h 100"/>
                <a:gd name="T8" fmla="*/ 360 w 362"/>
                <a:gd name="T9" fmla="*/ 8 h 100"/>
                <a:gd name="T10" fmla="*/ 358 w 362"/>
                <a:gd name="T11" fmla="*/ 10 h 100"/>
                <a:gd name="T12" fmla="*/ 348 w 362"/>
                <a:gd name="T13" fmla="*/ 18 h 100"/>
                <a:gd name="T14" fmla="*/ 330 w 362"/>
                <a:gd name="T15" fmla="*/ 24 h 100"/>
                <a:gd name="T16" fmla="*/ 308 w 362"/>
                <a:gd name="T17" fmla="*/ 28 h 100"/>
                <a:gd name="T18" fmla="*/ 282 w 362"/>
                <a:gd name="T19" fmla="*/ 34 h 100"/>
                <a:gd name="T20" fmla="*/ 252 w 362"/>
                <a:gd name="T21" fmla="*/ 36 h 100"/>
                <a:gd name="T22" fmla="*/ 218 w 362"/>
                <a:gd name="T23" fmla="*/ 38 h 100"/>
                <a:gd name="T24" fmla="*/ 182 w 362"/>
                <a:gd name="T25" fmla="*/ 40 h 100"/>
                <a:gd name="T26" fmla="*/ 182 w 362"/>
                <a:gd name="T27" fmla="*/ 40 h 100"/>
                <a:gd name="T28" fmla="*/ 146 w 362"/>
                <a:gd name="T29" fmla="*/ 38 h 100"/>
                <a:gd name="T30" fmla="*/ 112 w 362"/>
                <a:gd name="T31" fmla="*/ 36 h 100"/>
                <a:gd name="T32" fmla="*/ 80 w 362"/>
                <a:gd name="T33" fmla="*/ 34 h 100"/>
                <a:gd name="T34" fmla="*/ 54 w 362"/>
                <a:gd name="T35" fmla="*/ 28 h 100"/>
                <a:gd name="T36" fmla="*/ 32 w 362"/>
                <a:gd name="T37" fmla="*/ 24 h 100"/>
                <a:gd name="T38" fmla="*/ 16 w 362"/>
                <a:gd name="T39" fmla="*/ 18 h 100"/>
                <a:gd name="T40" fmla="*/ 4 w 362"/>
                <a:gd name="T41" fmla="*/ 10 h 100"/>
                <a:gd name="T42" fmla="*/ 2 w 362"/>
                <a:gd name="T43" fmla="*/ 8 h 100"/>
                <a:gd name="T44" fmla="*/ 2 w 362"/>
                <a:gd name="T45" fmla="*/ 4 h 100"/>
                <a:gd name="T46" fmla="*/ 2 w 362"/>
                <a:gd name="T47" fmla="*/ 4 h 100"/>
                <a:gd name="T48" fmla="*/ 2 w 362"/>
                <a:gd name="T49" fmla="*/ 0 h 100"/>
                <a:gd name="T50" fmla="*/ 0 w 362"/>
                <a:gd name="T51" fmla="*/ 0 h 100"/>
                <a:gd name="T52" fmla="*/ 0 w 362"/>
                <a:gd name="T53" fmla="*/ 64 h 100"/>
                <a:gd name="T54" fmla="*/ 2 w 362"/>
                <a:gd name="T55" fmla="*/ 64 h 100"/>
                <a:gd name="T56" fmla="*/ 2 w 362"/>
                <a:gd name="T57" fmla="*/ 64 h 100"/>
                <a:gd name="T58" fmla="*/ 2 w 362"/>
                <a:gd name="T59" fmla="*/ 68 h 100"/>
                <a:gd name="T60" fmla="*/ 4 w 362"/>
                <a:gd name="T61" fmla="*/ 72 h 100"/>
                <a:gd name="T62" fmla="*/ 16 w 362"/>
                <a:gd name="T63" fmla="*/ 78 h 100"/>
                <a:gd name="T64" fmla="*/ 32 w 362"/>
                <a:gd name="T65" fmla="*/ 84 h 100"/>
                <a:gd name="T66" fmla="*/ 54 w 362"/>
                <a:gd name="T67" fmla="*/ 90 h 100"/>
                <a:gd name="T68" fmla="*/ 80 w 362"/>
                <a:gd name="T69" fmla="*/ 94 h 100"/>
                <a:gd name="T70" fmla="*/ 112 w 362"/>
                <a:gd name="T71" fmla="*/ 98 h 100"/>
                <a:gd name="T72" fmla="*/ 146 w 362"/>
                <a:gd name="T73" fmla="*/ 100 h 100"/>
                <a:gd name="T74" fmla="*/ 182 w 362"/>
                <a:gd name="T75" fmla="*/ 100 h 100"/>
                <a:gd name="T76" fmla="*/ 182 w 362"/>
                <a:gd name="T77" fmla="*/ 100 h 100"/>
                <a:gd name="T78" fmla="*/ 218 w 362"/>
                <a:gd name="T79" fmla="*/ 100 h 100"/>
                <a:gd name="T80" fmla="*/ 252 w 362"/>
                <a:gd name="T81" fmla="*/ 98 h 100"/>
                <a:gd name="T82" fmla="*/ 282 w 362"/>
                <a:gd name="T83" fmla="*/ 94 h 100"/>
                <a:gd name="T84" fmla="*/ 308 w 362"/>
                <a:gd name="T85" fmla="*/ 90 h 100"/>
                <a:gd name="T86" fmla="*/ 330 w 362"/>
                <a:gd name="T87" fmla="*/ 84 h 100"/>
                <a:gd name="T88" fmla="*/ 348 w 362"/>
                <a:gd name="T89" fmla="*/ 78 h 100"/>
                <a:gd name="T90" fmla="*/ 358 w 362"/>
                <a:gd name="T91" fmla="*/ 72 h 100"/>
                <a:gd name="T92" fmla="*/ 360 w 362"/>
                <a:gd name="T93" fmla="*/ 68 h 100"/>
                <a:gd name="T94" fmla="*/ 362 w 362"/>
                <a:gd name="T95" fmla="*/ 64 h 100"/>
                <a:gd name="T96" fmla="*/ 362 w 362"/>
                <a:gd name="T97" fmla="*/ 64 h 100"/>
                <a:gd name="T98" fmla="*/ 362 w 362"/>
                <a:gd name="T99" fmla="*/ 0 h 100"/>
                <a:gd name="T100" fmla="*/ 360 w 362"/>
                <a:gd name="T10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2" h="100">
                  <a:moveTo>
                    <a:pt x="360" y="0"/>
                  </a:moveTo>
                  <a:lnTo>
                    <a:pt x="360" y="0"/>
                  </a:lnTo>
                  <a:lnTo>
                    <a:pt x="362" y="4"/>
                  </a:lnTo>
                  <a:lnTo>
                    <a:pt x="362" y="4"/>
                  </a:lnTo>
                  <a:lnTo>
                    <a:pt x="360" y="8"/>
                  </a:lnTo>
                  <a:lnTo>
                    <a:pt x="358" y="10"/>
                  </a:lnTo>
                  <a:lnTo>
                    <a:pt x="348" y="18"/>
                  </a:lnTo>
                  <a:lnTo>
                    <a:pt x="330" y="24"/>
                  </a:lnTo>
                  <a:lnTo>
                    <a:pt x="308" y="28"/>
                  </a:lnTo>
                  <a:lnTo>
                    <a:pt x="282" y="34"/>
                  </a:lnTo>
                  <a:lnTo>
                    <a:pt x="252" y="36"/>
                  </a:lnTo>
                  <a:lnTo>
                    <a:pt x="218" y="38"/>
                  </a:lnTo>
                  <a:lnTo>
                    <a:pt x="182" y="40"/>
                  </a:lnTo>
                  <a:lnTo>
                    <a:pt x="182" y="40"/>
                  </a:lnTo>
                  <a:lnTo>
                    <a:pt x="146" y="38"/>
                  </a:lnTo>
                  <a:lnTo>
                    <a:pt x="112" y="36"/>
                  </a:lnTo>
                  <a:lnTo>
                    <a:pt x="80" y="34"/>
                  </a:lnTo>
                  <a:lnTo>
                    <a:pt x="54" y="28"/>
                  </a:lnTo>
                  <a:lnTo>
                    <a:pt x="32" y="24"/>
                  </a:lnTo>
                  <a:lnTo>
                    <a:pt x="16" y="18"/>
                  </a:lnTo>
                  <a:lnTo>
                    <a:pt x="4" y="10"/>
                  </a:lnTo>
                  <a:lnTo>
                    <a:pt x="2" y="8"/>
                  </a:lnTo>
                  <a:lnTo>
                    <a:pt x="2" y="4"/>
                  </a:lnTo>
                  <a:lnTo>
                    <a:pt x="2" y="4"/>
                  </a:lnTo>
                  <a:lnTo>
                    <a:pt x="2" y="0"/>
                  </a:lnTo>
                  <a:lnTo>
                    <a:pt x="0" y="0"/>
                  </a:lnTo>
                  <a:lnTo>
                    <a:pt x="0" y="64"/>
                  </a:lnTo>
                  <a:lnTo>
                    <a:pt x="2" y="64"/>
                  </a:lnTo>
                  <a:lnTo>
                    <a:pt x="2" y="64"/>
                  </a:lnTo>
                  <a:lnTo>
                    <a:pt x="2" y="68"/>
                  </a:lnTo>
                  <a:lnTo>
                    <a:pt x="4" y="72"/>
                  </a:lnTo>
                  <a:lnTo>
                    <a:pt x="16" y="78"/>
                  </a:lnTo>
                  <a:lnTo>
                    <a:pt x="32" y="84"/>
                  </a:lnTo>
                  <a:lnTo>
                    <a:pt x="54" y="90"/>
                  </a:lnTo>
                  <a:lnTo>
                    <a:pt x="80" y="94"/>
                  </a:lnTo>
                  <a:lnTo>
                    <a:pt x="112" y="98"/>
                  </a:lnTo>
                  <a:lnTo>
                    <a:pt x="146" y="100"/>
                  </a:lnTo>
                  <a:lnTo>
                    <a:pt x="182" y="100"/>
                  </a:lnTo>
                  <a:lnTo>
                    <a:pt x="182" y="100"/>
                  </a:lnTo>
                  <a:lnTo>
                    <a:pt x="218" y="100"/>
                  </a:lnTo>
                  <a:lnTo>
                    <a:pt x="252" y="98"/>
                  </a:lnTo>
                  <a:lnTo>
                    <a:pt x="282" y="94"/>
                  </a:lnTo>
                  <a:lnTo>
                    <a:pt x="308" y="90"/>
                  </a:lnTo>
                  <a:lnTo>
                    <a:pt x="330" y="84"/>
                  </a:lnTo>
                  <a:lnTo>
                    <a:pt x="348" y="78"/>
                  </a:lnTo>
                  <a:lnTo>
                    <a:pt x="358" y="72"/>
                  </a:lnTo>
                  <a:lnTo>
                    <a:pt x="360" y="68"/>
                  </a:lnTo>
                  <a:lnTo>
                    <a:pt x="362" y="64"/>
                  </a:lnTo>
                  <a:lnTo>
                    <a:pt x="362" y="64"/>
                  </a:lnTo>
                  <a:lnTo>
                    <a:pt x="362" y="0"/>
                  </a:lnTo>
                  <a:lnTo>
                    <a:pt x="3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22"/>
            <p:cNvSpPr>
              <a:spLocks noEditPoints="1"/>
            </p:cNvSpPr>
            <p:nvPr/>
          </p:nvSpPr>
          <p:spPr bwMode="auto">
            <a:xfrm>
              <a:off x="6146255" y="5157379"/>
              <a:ext cx="359817" cy="69578"/>
            </a:xfrm>
            <a:custGeom>
              <a:avLst/>
              <a:gdLst>
                <a:gd name="T0" fmla="*/ 362 w 362"/>
                <a:gd name="T1" fmla="*/ 32 h 70"/>
                <a:gd name="T2" fmla="*/ 356 w 362"/>
                <a:gd name="T3" fmla="*/ 26 h 70"/>
                <a:gd name="T4" fmla="*/ 326 w 362"/>
                <a:gd name="T5" fmla="*/ 14 h 70"/>
                <a:gd name="T6" fmla="*/ 278 w 362"/>
                <a:gd name="T7" fmla="*/ 6 h 70"/>
                <a:gd name="T8" fmla="*/ 216 w 362"/>
                <a:gd name="T9" fmla="*/ 0 h 70"/>
                <a:gd name="T10" fmla="*/ 182 w 362"/>
                <a:gd name="T11" fmla="*/ 0 h 70"/>
                <a:gd name="T12" fmla="*/ 114 w 362"/>
                <a:gd name="T13" fmla="*/ 2 h 70"/>
                <a:gd name="T14" fmla="*/ 58 w 362"/>
                <a:gd name="T15" fmla="*/ 8 h 70"/>
                <a:gd name="T16" fmla="*/ 20 w 362"/>
                <a:gd name="T17" fmla="*/ 20 h 70"/>
                <a:gd name="T18" fmla="*/ 4 w 362"/>
                <a:gd name="T19" fmla="*/ 28 h 70"/>
                <a:gd name="T20" fmla="*/ 2 w 362"/>
                <a:gd name="T21" fmla="*/ 32 h 70"/>
                <a:gd name="T22" fmla="*/ 0 w 362"/>
                <a:gd name="T23" fmla="*/ 36 h 70"/>
                <a:gd name="T24" fmla="*/ 4 w 362"/>
                <a:gd name="T25" fmla="*/ 42 h 70"/>
                <a:gd name="T26" fmla="*/ 32 w 362"/>
                <a:gd name="T27" fmla="*/ 54 h 70"/>
                <a:gd name="T28" fmla="*/ 80 w 362"/>
                <a:gd name="T29" fmla="*/ 64 h 70"/>
                <a:gd name="T30" fmla="*/ 144 w 362"/>
                <a:gd name="T31" fmla="*/ 70 h 70"/>
                <a:gd name="T32" fmla="*/ 182 w 362"/>
                <a:gd name="T33" fmla="*/ 70 h 70"/>
                <a:gd name="T34" fmla="*/ 252 w 362"/>
                <a:gd name="T35" fmla="*/ 68 h 70"/>
                <a:gd name="T36" fmla="*/ 310 w 362"/>
                <a:gd name="T37" fmla="*/ 60 h 70"/>
                <a:gd name="T38" fmla="*/ 348 w 362"/>
                <a:gd name="T39" fmla="*/ 48 h 70"/>
                <a:gd name="T40" fmla="*/ 362 w 362"/>
                <a:gd name="T41" fmla="*/ 38 h 70"/>
                <a:gd name="T42" fmla="*/ 362 w 362"/>
                <a:gd name="T43" fmla="*/ 36 h 70"/>
                <a:gd name="T44" fmla="*/ 362 w 362"/>
                <a:gd name="T45" fmla="*/ 32 h 70"/>
                <a:gd name="T46" fmla="*/ 172 w 362"/>
                <a:gd name="T47" fmla="*/ 64 h 70"/>
                <a:gd name="T48" fmla="*/ 114 w 362"/>
                <a:gd name="T49" fmla="*/ 60 h 70"/>
                <a:gd name="T50" fmla="*/ 66 w 362"/>
                <a:gd name="T51" fmla="*/ 54 h 70"/>
                <a:gd name="T52" fmla="*/ 34 w 362"/>
                <a:gd name="T53" fmla="*/ 46 h 70"/>
                <a:gd name="T54" fmla="*/ 24 w 362"/>
                <a:gd name="T55" fmla="*/ 38 h 70"/>
                <a:gd name="T56" fmla="*/ 24 w 362"/>
                <a:gd name="T57" fmla="*/ 34 h 70"/>
                <a:gd name="T58" fmla="*/ 24 w 362"/>
                <a:gd name="T59" fmla="*/ 32 h 70"/>
                <a:gd name="T60" fmla="*/ 38 w 362"/>
                <a:gd name="T61" fmla="*/ 22 h 70"/>
                <a:gd name="T62" fmla="*/ 70 w 362"/>
                <a:gd name="T63" fmla="*/ 12 h 70"/>
                <a:gd name="T64" fmla="*/ 172 w 362"/>
                <a:gd name="T65" fmla="*/ 4 h 70"/>
                <a:gd name="T66" fmla="*/ 202 w 362"/>
                <a:gd name="T67" fmla="*/ 6 h 70"/>
                <a:gd name="T68" fmla="*/ 156 w 362"/>
                <a:gd name="T69" fmla="*/ 8 h 70"/>
                <a:gd name="T70" fmla="*/ 106 w 362"/>
                <a:gd name="T71" fmla="*/ 18 h 70"/>
                <a:gd name="T72" fmla="*/ 88 w 362"/>
                <a:gd name="T73" fmla="*/ 28 h 70"/>
                <a:gd name="T74" fmla="*/ 84 w 362"/>
                <a:gd name="T75" fmla="*/ 32 h 70"/>
                <a:gd name="T76" fmla="*/ 84 w 362"/>
                <a:gd name="T77" fmla="*/ 34 h 70"/>
                <a:gd name="T78" fmla="*/ 92 w 362"/>
                <a:gd name="T79" fmla="*/ 44 h 70"/>
                <a:gd name="T80" fmla="*/ 118 w 362"/>
                <a:gd name="T81" fmla="*/ 52 h 70"/>
                <a:gd name="T82" fmla="*/ 202 w 362"/>
                <a:gd name="T83" fmla="*/ 62 h 70"/>
                <a:gd name="T84" fmla="*/ 172 w 362"/>
                <a:gd name="T85"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2" h="70">
                  <a:moveTo>
                    <a:pt x="362" y="32"/>
                  </a:moveTo>
                  <a:lnTo>
                    <a:pt x="362" y="32"/>
                  </a:lnTo>
                  <a:lnTo>
                    <a:pt x="360" y="28"/>
                  </a:lnTo>
                  <a:lnTo>
                    <a:pt x="356" y="26"/>
                  </a:lnTo>
                  <a:lnTo>
                    <a:pt x="344" y="20"/>
                  </a:lnTo>
                  <a:lnTo>
                    <a:pt x="326" y="14"/>
                  </a:lnTo>
                  <a:lnTo>
                    <a:pt x="304" y="8"/>
                  </a:lnTo>
                  <a:lnTo>
                    <a:pt x="278" y="6"/>
                  </a:lnTo>
                  <a:lnTo>
                    <a:pt x="248" y="2"/>
                  </a:lnTo>
                  <a:lnTo>
                    <a:pt x="216" y="0"/>
                  </a:lnTo>
                  <a:lnTo>
                    <a:pt x="182" y="0"/>
                  </a:lnTo>
                  <a:lnTo>
                    <a:pt x="182" y="0"/>
                  </a:lnTo>
                  <a:lnTo>
                    <a:pt x="146" y="0"/>
                  </a:lnTo>
                  <a:lnTo>
                    <a:pt x="114" y="2"/>
                  </a:lnTo>
                  <a:lnTo>
                    <a:pt x="84" y="6"/>
                  </a:lnTo>
                  <a:lnTo>
                    <a:pt x="58" y="8"/>
                  </a:lnTo>
                  <a:lnTo>
                    <a:pt x="36" y="14"/>
                  </a:lnTo>
                  <a:lnTo>
                    <a:pt x="20" y="20"/>
                  </a:lnTo>
                  <a:lnTo>
                    <a:pt x="8" y="26"/>
                  </a:lnTo>
                  <a:lnTo>
                    <a:pt x="4" y="28"/>
                  </a:lnTo>
                  <a:lnTo>
                    <a:pt x="2" y="32"/>
                  </a:lnTo>
                  <a:lnTo>
                    <a:pt x="2" y="32"/>
                  </a:lnTo>
                  <a:lnTo>
                    <a:pt x="0" y="36"/>
                  </a:lnTo>
                  <a:lnTo>
                    <a:pt x="0" y="36"/>
                  </a:lnTo>
                  <a:lnTo>
                    <a:pt x="2" y="38"/>
                  </a:lnTo>
                  <a:lnTo>
                    <a:pt x="4" y="42"/>
                  </a:lnTo>
                  <a:lnTo>
                    <a:pt x="14" y="48"/>
                  </a:lnTo>
                  <a:lnTo>
                    <a:pt x="32" y="54"/>
                  </a:lnTo>
                  <a:lnTo>
                    <a:pt x="54" y="60"/>
                  </a:lnTo>
                  <a:lnTo>
                    <a:pt x="80" y="64"/>
                  </a:lnTo>
                  <a:lnTo>
                    <a:pt x="110" y="68"/>
                  </a:lnTo>
                  <a:lnTo>
                    <a:pt x="144" y="70"/>
                  </a:lnTo>
                  <a:lnTo>
                    <a:pt x="182" y="70"/>
                  </a:lnTo>
                  <a:lnTo>
                    <a:pt x="182" y="70"/>
                  </a:lnTo>
                  <a:lnTo>
                    <a:pt x="218" y="70"/>
                  </a:lnTo>
                  <a:lnTo>
                    <a:pt x="252" y="68"/>
                  </a:lnTo>
                  <a:lnTo>
                    <a:pt x="282" y="64"/>
                  </a:lnTo>
                  <a:lnTo>
                    <a:pt x="310" y="60"/>
                  </a:lnTo>
                  <a:lnTo>
                    <a:pt x="332" y="54"/>
                  </a:lnTo>
                  <a:lnTo>
                    <a:pt x="348" y="48"/>
                  </a:lnTo>
                  <a:lnTo>
                    <a:pt x="358" y="42"/>
                  </a:lnTo>
                  <a:lnTo>
                    <a:pt x="362" y="38"/>
                  </a:lnTo>
                  <a:lnTo>
                    <a:pt x="362" y="36"/>
                  </a:lnTo>
                  <a:lnTo>
                    <a:pt x="362" y="36"/>
                  </a:lnTo>
                  <a:lnTo>
                    <a:pt x="362" y="32"/>
                  </a:lnTo>
                  <a:lnTo>
                    <a:pt x="362" y="32"/>
                  </a:lnTo>
                  <a:close/>
                  <a:moveTo>
                    <a:pt x="172" y="64"/>
                  </a:moveTo>
                  <a:lnTo>
                    <a:pt x="172" y="64"/>
                  </a:lnTo>
                  <a:lnTo>
                    <a:pt x="142" y="62"/>
                  </a:lnTo>
                  <a:lnTo>
                    <a:pt x="114" y="60"/>
                  </a:lnTo>
                  <a:lnTo>
                    <a:pt x="88" y="58"/>
                  </a:lnTo>
                  <a:lnTo>
                    <a:pt x="66" y="54"/>
                  </a:lnTo>
                  <a:lnTo>
                    <a:pt x="48" y="50"/>
                  </a:lnTo>
                  <a:lnTo>
                    <a:pt x="34" y="46"/>
                  </a:lnTo>
                  <a:lnTo>
                    <a:pt x="26" y="40"/>
                  </a:lnTo>
                  <a:lnTo>
                    <a:pt x="24" y="38"/>
                  </a:lnTo>
                  <a:lnTo>
                    <a:pt x="24" y="34"/>
                  </a:lnTo>
                  <a:lnTo>
                    <a:pt x="24" y="34"/>
                  </a:lnTo>
                  <a:lnTo>
                    <a:pt x="24" y="32"/>
                  </a:lnTo>
                  <a:lnTo>
                    <a:pt x="24" y="32"/>
                  </a:lnTo>
                  <a:lnTo>
                    <a:pt x="28" y="26"/>
                  </a:lnTo>
                  <a:lnTo>
                    <a:pt x="38" y="22"/>
                  </a:lnTo>
                  <a:lnTo>
                    <a:pt x="52" y="16"/>
                  </a:lnTo>
                  <a:lnTo>
                    <a:pt x="70" y="12"/>
                  </a:lnTo>
                  <a:lnTo>
                    <a:pt x="116" y="8"/>
                  </a:lnTo>
                  <a:lnTo>
                    <a:pt x="172" y="4"/>
                  </a:lnTo>
                  <a:lnTo>
                    <a:pt x="172" y="4"/>
                  </a:lnTo>
                  <a:lnTo>
                    <a:pt x="202" y="6"/>
                  </a:lnTo>
                  <a:lnTo>
                    <a:pt x="202" y="6"/>
                  </a:lnTo>
                  <a:lnTo>
                    <a:pt x="156" y="8"/>
                  </a:lnTo>
                  <a:lnTo>
                    <a:pt x="120" y="14"/>
                  </a:lnTo>
                  <a:lnTo>
                    <a:pt x="106" y="18"/>
                  </a:lnTo>
                  <a:lnTo>
                    <a:pt x="94" y="22"/>
                  </a:lnTo>
                  <a:lnTo>
                    <a:pt x="88" y="28"/>
                  </a:lnTo>
                  <a:lnTo>
                    <a:pt x="84" y="32"/>
                  </a:lnTo>
                  <a:lnTo>
                    <a:pt x="84" y="32"/>
                  </a:lnTo>
                  <a:lnTo>
                    <a:pt x="84" y="34"/>
                  </a:lnTo>
                  <a:lnTo>
                    <a:pt x="84" y="34"/>
                  </a:lnTo>
                  <a:lnTo>
                    <a:pt x="86" y="40"/>
                  </a:lnTo>
                  <a:lnTo>
                    <a:pt x="92" y="44"/>
                  </a:lnTo>
                  <a:lnTo>
                    <a:pt x="102" y="48"/>
                  </a:lnTo>
                  <a:lnTo>
                    <a:pt x="118" y="52"/>
                  </a:lnTo>
                  <a:lnTo>
                    <a:pt x="154" y="60"/>
                  </a:lnTo>
                  <a:lnTo>
                    <a:pt x="202" y="62"/>
                  </a:lnTo>
                  <a:lnTo>
                    <a:pt x="202" y="62"/>
                  </a:lnTo>
                  <a:lnTo>
                    <a:pt x="172" y="64"/>
                  </a:lnTo>
                  <a:lnTo>
                    <a:pt x="172"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23"/>
            <p:cNvSpPr>
              <a:spLocks/>
            </p:cNvSpPr>
            <p:nvPr/>
          </p:nvSpPr>
          <p:spPr bwMode="auto">
            <a:xfrm>
              <a:off x="6432518" y="5048042"/>
              <a:ext cx="357829" cy="99397"/>
            </a:xfrm>
            <a:custGeom>
              <a:avLst/>
              <a:gdLst>
                <a:gd name="T0" fmla="*/ 0 w 360"/>
                <a:gd name="T1" fmla="*/ 0 h 100"/>
                <a:gd name="T2" fmla="*/ 0 w 360"/>
                <a:gd name="T3" fmla="*/ 0 h 100"/>
                <a:gd name="T4" fmla="*/ 0 w 360"/>
                <a:gd name="T5" fmla="*/ 2 h 100"/>
                <a:gd name="T6" fmla="*/ 0 w 360"/>
                <a:gd name="T7" fmla="*/ 2 h 100"/>
                <a:gd name="T8" fmla="*/ 0 w 360"/>
                <a:gd name="T9" fmla="*/ 6 h 100"/>
                <a:gd name="T10" fmla="*/ 4 w 360"/>
                <a:gd name="T11" fmla="*/ 10 h 100"/>
                <a:gd name="T12" fmla="*/ 14 w 360"/>
                <a:gd name="T13" fmla="*/ 16 h 100"/>
                <a:gd name="T14" fmla="*/ 30 w 360"/>
                <a:gd name="T15" fmla="*/ 22 h 100"/>
                <a:gd name="T16" fmla="*/ 52 w 360"/>
                <a:gd name="T17" fmla="*/ 28 h 100"/>
                <a:gd name="T18" fmla="*/ 80 w 360"/>
                <a:gd name="T19" fmla="*/ 32 h 100"/>
                <a:gd name="T20" fmla="*/ 110 w 360"/>
                <a:gd name="T21" fmla="*/ 36 h 100"/>
                <a:gd name="T22" fmla="*/ 144 w 360"/>
                <a:gd name="T23" fmla="*/ 38 h 100"/>
                <a:gd name="T24" fmla="*/ 180 w 360"/>
                <a:gd name="T25" fmla="*/ 38 h 100"/>
                <a:gd name="T26" fmla="*/ 180 w 360"/>
                <a:gd name="T27" fmla="*/ 38 h 100"/>
                <a:gd name="T28" fmla="*/ 216 w 360"/>
                <a:gd name="T29" fmla="*/ 38 h 100"/>
                <a:gd name="T30" fmla="*/ 250 w 360"/>
                <a:gd name="T31" fmla="*/ 36 h 100"/>
                <a:gd name="T32" fmla="*/ 280 w 360"/>
                <a:gd name="T33" fmla="*/ 32 h 100"/>
                <a:gd name="T34" fmla="*/ 308 w 360"/>
                <a:gd name="T35" fmla="*/ 28 h 100"/>
                <a:gd name="T36" fmla="*/ 330 w 360"/>
                <a:gd name="T37" fmla="*/ 22 h 100"/>
                <a:gd name="T38" fmla="*/ 346 w 360"/>
                <a:gd name="T39" fmla="*/ 16 h 100"/>
                <a:gd name="T40" fmla="*/ 356 w 360"/>
                <a:gd name="T41" fmla="*/ 10 h 100"/>
                <a:gd name="T42" fmla="*/ 360 w 360"/>
                <a:gd name="T43" fmla="*/ 6 h 100"/>
                <a:gd name="T44" fmla="*/ 360 w 360"/>
                <a:gd name="T45" fmla="*/ 2 h 100"/>
                <a:gd name="T46" fmla="*/ 360 w 360"/>
                <a:gd name="T47" fmla="*/ 2 h 100"/>
                <a:gd name="T48" fmla="*/ 360 w 360"/>
                <a:gd name="T49" fmla="*/ 0 h 100"/>
                <a:gd name="T50" fmla="*/ 360 w 360"/>
                <a:gd name="T51" fmla="*/ 0 h 100"/>
                <a:gd name="T52" fmla="*/ 360 w 360"/>
                <a:gd name="T53" fmla="*/ 64 h 100"/>
                <a:gd name="T54" fmla="*/ 360 w 360"/>
                <a:gd name="T55" fmla="*/ 64 h 100"/>
                <a:gd name="T56" fmla="*/ 360 w 360"/>
                <a:gd name="T57" fmla="*/ 64 h 100"/>
                <a:gd name="T58" fmla="*/ 360 w 360"/>
                <a:gd name="T59" fmla="*/ 68 h 100"/>
                <a:gd name="T60" fmla="*/ 356 w 360"/>
                <a:gd name="T61" fmla="*/ 70 h 100"/>
                <a:gd name="T62" fmla="*/ 346 w 360"/>
                <a:gd name="T63" fmla="*/ 78 h 100"/>
                <a:gd name="T64" fmla="*/ 330 w 360"/>
                <a:gd name="T65" fmla="*/ 84 h 100"/>
                <a:gd name="T66" fmla="*/ 308 w 360"/>
                <a:gd name="T67" fmla="*/ 88 h 100"/>
                <a:gd name="T68" fmla="*/ 280 w 360"/>
                <a:gd name="T69" fmla="*/ 94 h 100"/>
                <a:gd name="T70" fmla="*/ 250 w 360"/>
                <a:gd name="T71" fmla="*/ 96 h 100"/>
                <a:gd name="T72" fmla="*/ 216 w 360"/>
                <a:gd name="T73" fmla="*/ 98 h 100"/>
                <a:gd name="T74" fmla="*/ 180 w 360"/>
                <a:gd name="T75" fmla="*/ 100 h 100"/>
                <a:gd name="T76" fmla="*/ 180 w 360"/>
                <a:gd name="T77" fmla="*/ 100 h 100"/>
                <a:gd name="T78" fmla="*/ 144 w 360"/>
                <a:gd name="T79" fmla="*/ 98 h 100"/>
                <a:gd name="T80" fmla="*/ 110 w 360"/>
                <a:gd name="T81" fmla="*/ 96 h 100"/>
                <a:gd name="T82" fmla="*/ 80 w 360"/>
                <a:gd name="T83" fmla="*/ 94 h 100"/>
                <a:gd name="T84" fmla="*/ 52 w 360"/>
                <a:gd name="T85" fmla="*/ 88 h 100"/>
                <a:gd name="T86" fmla="*/ 30 w 360"/>
                <a:gd name="T87" fmla="*/ 84 h 100"/>
                <a:gd name="T88" fmla="*/ 14 w 360"/>
                <a:gd name="T89" fmla="*/ 78 h 100"/>
                <a:gd name="T90" fmla="*/ 4 w 360"/>
                <a:gd name="T91" fmla="*/ 70 h 100"/>
                <a:gd name="T92" fmla="*/ 0 w 360"/>
                <a:gd name="T93" fmla="*/ 68 h 100"/>
                <a:gd name="T94" fmla="*/ 0 w 360"/>
                <a:gd name="T95" fmla="*/ 64 h 100"/>
                <a:gd name="T96" fmla="*/ 0 w 360"/>
                <a:gd name="T97" fmla="*/ 64 h 100"/>
                <a:gd name="T98" fmla="*/ 0 w 360"/>
                <a:gd name="T99" fmla="*/ 0 h 100"/>
                <a:gd name="T100" fmla="*/ 0 w 360"/>
                <a:gd name="T10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0" h="100">
                  <a:moveTo>
                    <a:pt x="0" y="0"/>
                  </a:moveTo>
                  <a:lnTo>
                    <a:pt x="0" y="0"/>
                  </a:lnTo>
                  <a:lnTo>
                    <a:pt x="0" y="2"/>
                  </a:lnTo>
                  <a:lnTo>
                    <a:pt x="0" y="2"/>
                  </a:lnTo>
                  <a:lnTo>
                    <a:pt x="0" y="6"/>
                  </a:lnTo>
                  <a:lnTo>
                    <a:pt x="4" y="10"/>
                  </a:lnTo>
                  <a:lnTo>
                    <a:pt x="14" y="16"/>
                  </a:lnTo>
                  <a:lnTo>
                    <a:pt x="30" y="22"/>
                  </a:lnTo>
                  <a:lnTo>
                    <a:pt x="52" y="28"/>
                  </a:lnTo>
                  <a:lnTo>
                    <a:pt x="80" y="32"/>
                  </a:lnTo>
                  <a:lnTo>
                    <a:pt x="110" y="36"/>
                  </a:lnTo>
                  <a:lnTo>
                    <a:pt x="144" y="38"/>
                  </a:lnTo>
                  <a:lnTo>
                    <a:pt x="180" y="38"/>
                  </a:lnTo>
                  <a:lnTo>
                    <a:pt x="180" y="38"/>
                  </a:lnTo>
                  <a:lnTo>
                    <a:pt x="216" y="38"/>
                  </a:lnTo>
                  <a:lnTo>
                    <a:pt x="250" y="36"/>
                  </a:lnTo>
                  <a:lnTo>
                    <a:pt x="280" y="32"/>
                  </a:lnTo>
                  <a:lnTo>
                    <a:pt x="308" y="28"/>
                  </a:lnTo>
                  <a:lnTo>
                    <a:pt x="330" y="22"/>
                  </a:lnTo>
                  <a:lnTo>
                    <a:pt x="346" y="16"/>
                  </a:lnTo>
                  <a:lnTo>
                    <a:pt x="356" y="10"/>
                  </a:lnTo>
                  <a:lnTo>
                    <a:pt x="360" y="6"/>
                  </a:lnTo>
                  <a:lnTo>
                    <a:pt x="360" y="2"/>
                  </a:lnTo>
                  <a:lnTo>
                    <a:pt x="360" y="2"/>
                  </a:lnTo>
                  <a:lnTo>
                    <a:pt x="360" y="0"/>
                  </a:lnTo>
                  <a:lnTo>
                    <a:pt x="360" y="0"/>
                  </a:lnTo>
                  <a:lnTo>
                    <a:pt x="360" y="64"/>
                  </a:lnTo>
                  <a:lnTo>
                    <a:pt x="360" y="64"/>
                  </a:lnTo>
                  <a:lnTo>
                    <a:pt x="360" y="64"/>
                  </a:lnTo>
                  <a:lnTo>
                    <a:pt x="360" y="68"/>
                  </a:lnTo>
                  <a:lnTo>
                    <a:pt x="356" y="70"/>
                  </a:lnTo>
                  <a:lnTo>
                    <a:pt x="346" y="78"/>
                  </a:lnTo>
                  <a:lnTo>
                    <a:pt x="330" y="84"/>
                  </a:lnTo>
                  <a:lnTo>
                    <a:pt x="308" y="88"/>
                  </a:lnTo>
                  <a:lnTo>
                    <a:pt x="280" y="94"/>
                  </a:lnTo>
                  <a:lnTo>
                    <a:pt x="250" y="96"/>
                  </a:lnTo>
                  <a:lnTo>
                    <a:pt x="216" y="98"/>
                  </a:lnTo>
                  <a:lnTo>
                    <a:pt x="180" y="100"/>
                  </a:lnTo>
                  <a:lnTo>
                    <a:pt x="180" y="100"/>
                  </a:lnTo>
                  <a:lnTo>
                    <a:pt x="144" y="98"/>
                  </a:lnTo>
                  <a:lnTo>
                    <a:pt x="110" y="96"/>
                  </a:lnTo>
                  <a:lnTo>
                    <a:pt x="80" y="94"/>
                  </a:lnTo>
                  <a:lnTo>
                    <a:pt x="52" y="88"/>
                  </a:lnTo>
                  <a:lnTo>
                    <a:pt x="30" y="84"/>
                  </a:lnTo>
                  <a:lnTo>
                    <a:pt x="14" y="78"/>
                  </a:lnTo>
                  <a:lnTo>
                    <a:pt x="4" y="70"/>
                  </a:lnTo>
                  <a:lnTo>
                    <a:pt x="0" y="68"/>
                  </a:lnTo>
                  <a:lnTo>
                    <a:pt x="0" y="64"/>
                  </a:lnTo>
                  <a:lnTo>
                    <a:pt x="0" y="6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24"/>
            <p:cNvSpPr>
              <a:spLocks noEditPoints="1"/>
            </p:cNvSpPr>
            <p:nvPr/>
          </p:nvSpPr>
          <p:spPr bwMode="auto">
            <a:xfrm>
              <a:off x="6432518" y="5010272"/>
              <a:ext cx="359817" cy="71566"/>
            </a:xfrm>
            <a:custGeom>
              <a:avLst/>
              <a:gdLst>
                <a:gd name="T0" fmla="*/ 0 w 362"/>
                <a:gd name="T1" fmla="*/ 36 h 72"/>
                <a:gd name="T2" fmla="*/ 2 w 362"/>
                <a:gd name="T3" fmla="*/ 44 h 72"/>
                <a:gd name="T4" fmla="*/ 30 w 362"/>
                <a:gd name="T5" fmla="*/ 56 h 72"/>
                <a:gd name="T6" fmla="*/ 78 w 362"/>
                <a:gd name="T7" fmla="*/ 66 h 72"/>
                <a:gd name="T8" fmla="*/ 144 w 362"/>
                <a:gd name="T9" fmla="*/ 70 h 72"/>
                <a:gd name="T10" fmla="*/ 180 w 362"/>
                <a:gd name="T11" fmla="*/ 72 h 72"/>
                <a:gd name="T12" fmla="*/ 250 w 362"/>
                <a:gd name="T13" fmla="*/ 68 h 72"/>
                <a:gd name="T14" fmla="*/ 308 w 362"/>
                <a:gd name="T15" fmla="*/ 62 h 72"/>
                <a:gd name="T16" fmla="*/ 346 w 362"/>
                <a:gd name="T17" fmla="*/ 50 h 72"/>
                <a:gd name="T18" fmla="*/ 360 w 362"/>
                <a:gd name="T19" fmla="*/ 40 h 72"/>
                <a:gd name="T20" fmla="*/ 362 w 362"/>
                <a:gd name="T21" fmla="*/ 36 h 72"/>
                <a:gd name="T22" fmla="*/ 360 w 362"/>
                <a:gd name="T23" fmla="*/ 34 h 72"/>
                <a:gd name="T24" fmla="*/ 354 w 362"/>
                <a:gd name="T25" fmla="*/ 26 h 72"/>
                <a:gd name="T26" fmla="*/ 324 w 362"/>
                <a:gd name="T27" fmla="*/ 14 h 72"/>
                <a:gd name="T28" fmla="*/ 276 w 362"/>
                <a:gd name="T29" fmla="*/ 6 h 72"/>
                <a:gd name="T30" fmla="*/ 214 w 362"/>
                <a:gd name="T31" fmla="*/ 2 h 72"/>
                <a:gd name="T32" fmla="*/ 180 w 362"/>
                <a:gd name="T33" fmla="*/ 0 h 72"/>
                <a:gd name="T34" fmla="*/ 114 w 362"/>
                <a:gd name="T35" fmla="*/ 4 h 72"/>
                <a:gd name="T36" fmla="*/ 58 w 362"/>
                <a:gd name="T37" fmla="*/ 10 h 72"/>
                <a:gd name="T38" fmla="*/ 18 w 362"/>
                <a:gd name="T39" fmla="*/ 20 h 72"/>
                <a:gd name="T40" fmla="*/ 2 w 362"/>
                <a:gd name="T41" fmla="*/ 30 h 72"/>
                <a:gd name="T42" fmla="*/ 0 w 362"/>
                <a:gd name="T43" fmla="*/ 34 h 72"/>
                <a:gd name="T44" fmla="*/ 0 w 362"/>
                <a:gd name="T45" fmla="*/ 36 h 72"/>
                <a:gd name="T46" fmla="*/ 160 w 362"/>
                <a:gd name="T47" fmla="*/ 64 h 72"/>
                <a:gd name="T48" fmla="*/ 244 w 362"/>
                <a:gd name="T49" fmla="*/ 54 h 72"/>
                <a:gd name="T50" fmla="*/ 270 w 362"/>
                <a:gd name="T51" fmla="*/ 46 h 72"/>
                <a:gd name="T52" fmla="*/ 278 w 362"/>
                <a:gd name="T53" fmla="*/ 36 h 72"/>
                <a:gd name="T54" fmla="*/ 278 w 362"/>
                <a:gd name="T55" fmla="*/ 34 h 72"/>
                <a:gd name="T56" fmla="*/ 274 w 362"/>
                <a:gd name="T57" fmla="*/ 28 h 72"/>
                <a:gd name="T58" fmla="*/ 256 w 362"/>
                <a:gd name="T59" fmla="*/ 20 h 72"/>
                <a:gd name="T60" fmla="*/ 204 w 362"/>
                <a:gd name="T61" fmla="*/ 10 h 72"/>
                <a:gd name="T62" fmla="*/ 160 w 362"/>
                <a:gd name="T63" fmla="*/ 6 h 72"/>
                <a:gd name="T64" fmla="*/ 190 w 362"/>
                <a:gd name="T65" fmla="*/ 6 h 72"/>
                <a:gd name="T66" fmla="*/ 290 w 362"/>
                <a:gd name="T67" fmla="*/ 14 h 72"/>
                <a:gd name="T68" fmla="*/ 324 w 362"/>
                <a:gd name="T69" fmla="*/ 22 h 72"/>
                <a:gd name="T70" fmla="*/ 338 w 362"/>
                <a:gd name="T71" fmla="*/ 34 h 72"/>
                <a:gd name="T72" fmla="*/ 338 w 362"/>
                <a:gd name="T73" fmla="*/ 36 h 72"/>
                <a:gd name="T74" fmla="*/ 338 w 362"/>
                <a:gd name="T75" fmla="*/ 38 h 72"/>
                <a:gd name="T76" fmla="*/ 326 w 362"/>
                <a:gd name="T77" fmla="*/ 46 h 72"/>
                <a:gd name="T78" fmla="*/ 294 w 362"/>
                <a:gd name="T79" fmla="*/ 56 h 72"/>
                <a:gd name="T80" fmla="*/ 248 w 362"/>
                <a:gd name="T81" fmla="*/ 62 h 72"/>
                <a:gd name="T82" fmla="*/ 190 w 362"/>
                <a:gd name="T83" fmla="*/ 64 h 72"/>
                <a:gd name="T84" fmla="*/ 160 w 362"/>
                <a:gd name="T85"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2" h="72">
                  <a:moveTo>
                    <a:pt x="0" y="36"/>
                  </a:moveTo>
                  <a:lnTo>
                    <a:pt x="0" y="36"/>
                  </a:lnTo>
                  <a:lnTo>
                    <a:pt x="0" y="40"/>
                  </a:lnTo>
                  <a:lnTo>
                    <a:pt x="2" y="44"/>
                  </a:lnTo>
                  <a:lnTo>
                    <a:pt x="14" y="50"/>
                  </a:lnTo>
                  <a:lnTo>
                    <a:pt x="30" y="56"/>
                  </a:lnTo>
                  <a:lnTo>
                    <a:pt x="52" y="62"/>
                  </a:lnTo>
                  <a:lnTo>
                    <a:pt x="78" y="66"/>
                  </a:lnTo>
                  <a:lnTo>
                    <a:pt x="110" y="68"/>
                  </a:lnTo>
                  <a:lnTo>
                    <a:pt x="144" y="70"/>
                  </a:lnTo>
                  <a:lnTo>
                    <a:pt x="180" y="72"/>
                  </a:lnTo>
                  <a:lnTo>
                    <a:pt x="180" y="72"/>
                  </a:lnTo>
                  <a:lnTo>
                    <a:pt x="216" y="70"/>
                  </a:lnTo>
                  <a:lnTo>
                    <a:pt x="250" y="68"/>
                  </a:lnTo>
                  <a:lnTo>
                    <a:pt x="282" y="66"/>
                  </a:lnTo>
                  <a:lnTo>
                    <a:pt x="308" y="62"/>
                  </a:lnTo>
                  <a:lnTo>
                    <a:pt x="330" y="56"/>
                  </a:lnTo>
                  <a:lnTo>
                    <a:pt x="346" y="50"/>
                  </a:lnTo>
                  <a:lnTo>
                    <a:pt x="358" y="44"/>
                  </a:lnTo>
                  <a:lnTo>
                    <a:pt x="360" y="40"/>
                  </a:lnTo>
                  <a:lnTo>
                    <a:pt x="362" y="36"/>
                  </a:lnTo>
                  <a:lnTo>
                    <a:pt x="362" y="36"/>
                  </a:lnTo>
                  <a:lnTo>
                    <a:pt x="360" y="34"/>
                  </a:lnTo>
                  <a:lnTo>
                    <a:pt x="360" y="34"/>
                  </a:lnTo>
                  <a:lnTo>
                    <a:pt x="358" y="30"/>
                  </a:lnTo>
                  <a:lnTo>
                    <a:pt x="354" y="26"/>
                  </a:lnTo>
                  <a:lnTo>
                    <a:pt x="342" y="20"/>
                  </a:lnTo>
                  <a:lnTo>
                    <a:pt x="324" y="14"/>
                  </a:lnTo>
                  <a:lnTo>
                    <a:pt x="302" y="10"/>
                  </a:lnTo>
                  <a:lnTo>
                    <a:pt x="276" y="6"/>
                  </a:lnTo>
                  <a:lnTo>
                    <a:pt x="248" y="4"/>
                  </a:lnTo>
                  <a:lnTo>
                    <a:pt x="214" y="2"/>
                  </a:lnTo>
                  <a:lnTo>
                    <a:pt x="180" y="0"/>
                  </a:lnTo>
                  <a:lnTo>
                    <a:pt x="180" y="0"/>
                  </a:lnTo>
                  <a:lnTo>
                    <a:pt x="146" y="2"/>
                  </a:lnTo>
                  <a:lnTo>
                    <a:pt x="114" y="4"/>
                  </a:lnTo>
                  <a:lnTo>
                    <a:pt x="84" y="6"/>
                  </a:lnTo>
                  <a:lnTo>
                    <a:pt x="58" y="10"/>
                  </a:lnTo>
                  <a:lnTo>
                    <a:pt x="36" y="14"/>
                  </a:lnTo>
                  <a:lnTo>
                    <a:pt x="18" y="20"/>
                  </a:lnTo>
                  <a:lnTo>
                    <a:pt x="6" y="26"/>
                  </a:lnTo>
                  <a:lnTo>
                    <a:pt x="2" y="30"/>
                  </a:lnTo>
                  <a:lnTo>
                    <a:pt x="0" y="34"/>
                  </a:lnTo>
                  <a:lnTo>
                    <a:pt x="0" y="34"/>
                  </a:lnTo>
                  <a:lnTo>
                    <a:pt x="0" y="36"/>
                  </a:lnTo>
                  <a:lnTo>
                    <a:pt x="0" y="36"/>
                  </a:lnTo>
                  <a:close/>
                  <a:moveTo>
                    <a:pt x="160" y="64"/>
                  </a:moveTo>
                  <a:lnTo>
                    <a:pt x="160" y="64"/>
                  </a:lnTo>
                  <a:lnTo>
                    <a:pt x="206" y="60"/>
                  </a:lnTo>
                  <a:lnTo>
                    <a:pt x="244" y="54"/>
                  </a:lnTo>
                  <a:lnTo>
                    <a:pt x="258" y="50"/>
                  </a:lnTo>
                  <a:lnTo>
                    <a:pt x="270" y="46"/>
                  </a:lnTo>
                  <a:lnTo>
                    <a:pt x="276" y="40"/>
                  </a:lnTo>
                  <a:lnTo>
                    <a:pt x="278" y="36"/>
                  </a:lnTo>
                  <a:lnTo>
                    <a:pt x="278" y="36"/>
                  </a:lnTo>
                  <a:lnTo>
                    <a:pt x="278" y="34"/>
                  </a:lnTo>
                  <a:lnTo>
                    <a:pt x="278" y="34"/>
                  </a:lnTo>
                  <a:lnTo>
                    <a:pt x="274" y="28"/>
                  </a:lnTo>
                  <a:lnTo>
                    <a:pt x="266" y="24"/>
                  </a:lnTo>
                  <a:lnTo>
                    <a:pt x="256" y="20"/>
                  </a:lnTo>
                  <a:lnTo>
                    <a:pt x="242" y="16"/>
                  </a:lnTo>
                  <a:lnTo>
                    <a:pt x="204" y="10"/>
                  </a:lnTo>
                  <a:lnTo>
                    <a:pt x="160" y="6"/>
                  </a:lnTo>
                  <a:lnTo>
                    <a:pt x="160" y="6"/>
                  </a:lnTo>
                  <a:lnTo>
                    <a:pt x="190" y="6"/>
                  </a:lnTo>
                  <a:lnTo>
                    <a:pt x="190" y="6"/>
                  </a:lnTo>
                  <a:lnTo>
                    <a:pt x="244" y="8"/>
                  </a:lnTo>
                  <a:lnTo>
                    <a:pt x="290" y="14"/>
                  </a:lnTo>
                  <a:lnTo>
                    <a:pt x="310" y="18"/>
                  </a:lnTo>
                  <a:lnTo>
                    <a:pt x="324" y="22"/>
                  </a:lnTo>
                  <a:lnTo>
                    <a:pt x="334" y="28"/>
                  </a:lnTo>
                  <a:lnTo>
                    <a:pt x="338" y="34"/>
                  </a:lnTo>
                  <a:lnTo>
                    <a:pt x="338" y="34"/>
                  </a:lnTo>
                  <a:lnTo>
                    <a:pt x="338" y="36"/>
                  </a:lnTo>
                  <a:lnTo>
                    <a:pt x="338" y="36"/>
                  </a:lnTo>
                  <a:lnTo>
                    <a:pt x="338" y="38"/>
                  </a:lnTo>
                  <a:lnTo>
                    <a:pt x="336" y="42"/>
                  </a:lnTo>
                  <a:lnTo>
                    <a:pt x="326" y="46"/>
                  </a:lnTo>
                  <a:lnTo>
                    <a:pt x="312" y="52"/>
                  </a:lnTo>
                  <a:lnTo>
                    <a:pt x="294" y="56"/>
                  </a:lnTo>
                  <a:lnTo>
                    <a:pt x="272" y="60"/>
                  </a:lnTo>
                  <a:lnTo>
                    <a:pt x="248" y="62"/>
                  </a:lnTo>
                  <a:lnTo>
                    <a:pt x="220" y="64"/>
                  </a:lnTo>
                  <a:lnTo>
                    <a:pt x="190" y="64"/>
                  </a:lnTo>
                  <a:lnTo>
                    <a:pt x="190" y="64"/>
                  </a:lnTo>
                  <a:lnTo>
                    <a:pt x="160" y="64"/>
                  </a:lnTo>
                  <a:lnTo>
                    <a:pt x="16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25"/>
            <p:cNvSpPr>
              <a:spLocks/>
            </p:cNvSpPr>
            <p:nvPr/>
          </p:nvSpPr>
          <p:spPr bwMode="auto">
            <a:xfrm>
              <a:off x="6585589" y="5220993"/>
              <a:ext cx="359817" cy="97409"/>
            </a:xfrm>
            <a:custGeom>
              <a:avLst/>
              <a:gdLst>
                <a:gd name="T0" fmla="*/ 2 w 362"/>
                <a:gd name="T1" fmla="*/ 0 h 98"/>
                <a:gd name="T2" fmla="*/ 2 w 362"/>
                <a:gd name="T3" fmla="*/ 0 h 98"/>
                <a:gd name="T4" fmla="*/ 2 w 362"/>
                <a:gd name="T5" fmla="*/ 2 h 98"/>
                <a:gd name="T6" fmla="*/ 2 w 362"/>
                <a:gd name="T7" fmla="*/ 2 h 98"/>
                <a:gd name="T8" fmla="*/ 2 w 362"/>
                <a:gd name="T9" fmla="*/ 6 h 98"/>
                <a:gd name="T10" fmla="*/ 4 w 362"/>
                <a:gd name="T11" fmla="*/ 10 h 98"/>
                <a:gd name="T12" fmla="*/ 16 w 362"/>
                <a:gd name="T13" fmla="*/ 16 h 98"/>
                <a:gd name="T14" fmla="*/ 32 w 362"/>
                <a:gd name="T15" fmla="*/ 22 h 98"/>
                <a:gd name="T16" fmla="*/ 54 w 362"/>
                <a:gd name="T17" fmla="*/ 28 h 98"/>
                <a:gd name="T18" fmla="*/ 80 w 362"/>
                <a:gd name="T19" fmla="*/ 32 h 98"/>
                <a:gd name="T20" fmla="*/ 112 w 362"/>
                <a:gd name="T21" fmla="*/ 36 h 98"/>
                <a:gd name="T22" fmla="*/ 144 w 362"/>
                <a:gd name="T23" fmla="*/ 38 h 98"/>
                <a:gd name="T24" fmla="*/ 182 w 362"/>
                <a:gd name="T25" fmla="*/ 38 h 98"/>
                <a:gd name="T26" fmla="*/ 182 w 362"/>
                <a:gd name="T27" fmla="*/ 38 h 98"/>
                <a:gd name="T28" fmla="*/ 218 w 362"/>
                <a:gd name="T29" fmla="*/ 38 h 98"/>
                <a:gd name="T30" fmla="*/ 252 w 362"/>
                <a:gd name="T31" fmla="*/ 36 h 98"/>
                <a:gd name="T32" fmla="*/ 282 w 362"/>
                <a:gd name="T33" fmla="*/ 32 h 98"/>
                <a:gd name="T34" fmla="*/ 308 w 362"/>
                <a:gd name="T35" fmla="*/ 28 h 98"/>
                <a:gd name="T36" fmla="*/ 330 w 362"/>
                <a:gd name="T37" fmla="*/ 22 h 98"/>
                <a:gd name="T38" fmla="*/ 348 w 362"/>
                <a:gd name="T39" fmla="*/ 16 h 98"/>
                <a:gd name="T40" fmla="*/ 358 w 362"/>
                <a:gd name="T41" fmla="*/ 10 h 98"/>
                <a:gd name="T42" fmla="*/ 360 w 362"/>
                <a:gd name="T43" fmla="*/ 6 h 98"/>
                <a:gd name="T44" fmla="*/ 362 w 362"/>
                <a:gd name="T45" fmla="*/ 2 h 98"/>
                <a:gd name="T46" fmla="*/ 362 w 362"/>
                <a:gd name="T47" fmla="*/ 2 h 98"/>
                <a:gd name="T48" fmla="*/ 360 w 362"/>
                <a:gd name="T49" fmla="*/ 0 h 98"/>
                <a:gd name="T50" fmla="*/ 362 w 362"/>
                <a:gd name="T51" fmla="*/ 0 h 98"/>
                <a:gd name="T52" fmla="*/ 362 w 362"/>
                <a:gd name="T53" fmla="*/ 64 h 98"/>
                <a:gd name="T54" fmla="*/ 362 w 362"/>
                <a:gd name="T55" fmla="*/ 64 h 98"/>
                <a:gd name="T56" fmla="*/ 362 w 362"/>
                <a:gd name="T57" fmla="*/ 64 h 98"/>
                <a:gd name="T58" fmla="*/ 360 w 362"/>
                <a:gd name="T59" fmla="*/ 68 h 98"/>
                <a:gd name="T60" fmla="*/ 358 w 362"/>
                <a:gd name="T61" fmla="*/ 70 h 98"/>
                <a:gd name="T62" fmla="*/ 348 w 362"/>
                <a:gd name="T63" fmla="*/ 78 h 98"/>
                <a:gd name="T64" fmla="*/ 330 w 362"/>
                <a:gd name="T65" fmla="*/ 84 h 98"/>
                <a:gd name="T66" fmla="*/ 308 w 362"/>
                <a:gd name="T67" fmla="*/ 88 h 98"/>
                <a:gd name="T68" fmla="*/ 282 w 362"/>
                <a:gd name="T69" fmla="*/ 92 h 98"/>
                <a:gd name="T70" fmla="*/ 252 w 362"/>
                <a:gd name="T71" fmla="*/ 96 h 98"/>
                <a:gd name="T72" fmla="*/ 218 w 362"/>
                <a:gd name="T73" fmla="*/ 98 h 98"/>
                <a:gd name="T74" fmla="*/ 182 w 362"/>
                <a:gd name="T75" fmla="*/ 98 h 98"/>
                <a:gd name="T76" fmla="*/ 182 w 362"/>
                <a:gd name="T77" fmla="*/ 98 h 98"/>
                <a:gd name="T78" fmla="*/ 144 w 362"/>
                <a:gd name="T79" fmla="*/ 98 h 98"/>
                <a:gd name="T80" fmla="*/ 112 w 362"/>
                <a:gd name="T81" fmla="*/ 96 h 98"/>
                <a:gd name="T82" fmla="*/ 80 w 362"/>
                <a:gd name="T83" fmla="*/ 92 h 98"/>
                <a:gd name="T84" fmla="*/ 54 w 362"/>
                <a:gd name="T85" fmla="*/ 88 h 98"/>
                <a:gd name="T86" fmla="*/ 32 w 362"/>
                <a:gd name="T87" fmla="*/ 84 h 98"/>
                <a:gd name="T88" fmla="*/ 16 w 362"/>
                <a:gd name="T89" fmla="*/ 78 h 98"/>
                <a:gd name="T90" fmla="*/ 4 w 362"/>
                <a:gd name="T91" fmla="*/ 70 h 98"/>
                <a:gd name="T92" fmla="*/ 2 w 362"/>
                <a:gd name="T93" fmla="*/ 68 h 98"/>
                <a:gd name="T94" fmla="*/ 2 w 362"/>
                <a:gd name="T95" fmla="*/ 64 h 98"/>
                <a:gd name="T96" fmla="*/ 0 w 362"/>
                <a:gd name="T97" fmla="*/ 64 h 98"/>
                <a:gd name="T98" fmla="*/ 0 w 362"/>
                <a:gd name="T99" fmla="*/ 0 h 98"/>
                <a:gd name="T100" fmla="*/ 2 w 362"/>
                <a:gd name="T10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2" h="98">
                  <a:moveTo>
                    <a:pt x="2" y="0"/>
                  </a:moveTo>
                  <a:lnTo>
                    <a:pt x="2" y="0"/>
                  </a:lnTo>
                  <a:lnTo>
                    <a:pt x="2" y="2"/>
                  </a:lnTo>
                  <a:lnTo>
                    <a:pt x="2" y="2"/>
                  </a:lnTo>
                  <a:lnTo>
                    <a:pt x="2" y="6"/>
                  </a:lnTo>
                  <a:lnTo>
                    <a:pt x="4" y="10"/>
                  </a:lnTo>
                  <a:lnTo>
                    <a:pt x="16" y="16"/>
                  </a:lnTo>
                  <a:lnTo>
                    <a:pt x="32" y="22"/>
                  </a:lnTo>
                  <a:lnTo>
                    <a:pt x="54" y="28"/>
                  </a:lnTo>
                  <a:lnTo>
                    <a:pt x="80" y="32"/>
                  </a:lnTo>
                  <a:lnTo>
                    <a:pt x="112" y="36"/>
                  </a:lnTo>
                  <a:lnTo>
                    <a:pt x="144" y="38"/>
                  </a:lnTo>
                  <a:lnTo>
                    <a:pt x="182" y="38"/>
                  </a:lnTo>
                  <a:lnTo>
                    <a:pt x="182" y="38"/>
                  </a:lnTo>
                  <a:lnTo>
                    <a:pt x="218" y="38"/>
                  </a:lnTo>
                  <a:lnTo>
                    <a:pt x="252" y="36"/>
                  </a:lnTo>
                  <a:lnTo>
                    <a:pt x="282" y="32"/>
                  </a:lnTo>
                  <a:lnTo>
                    <a:pt x="308" y="28"/>
                  </a:lnTo>
                  <a:lnTo>
                    <a:pt x="330" y="22"/>
                  </a:lnTo>
                  <a:lnTo>
                    <a:pt x="348" y="16"/>
                  </a:lnTo>
                  <a:lnTo>
                    <a:pt x="358" y="10"/>
                  </a:lnTo>
                  <a:lnTo>
                    <a:pt x="360" y="6"/>
                  </a:lnTo>
                  <a:lnTo>
                    <a:pt x="362" y="2"/>
                  </a:lnTo>
                  <a:lnTo>
                    <a:pt x="362" y="2"/>
                  </a:lnTo>
                  <a:lnTo>
                    <a:pt x="360" y="0"/>
                  </a:lnTo>
                  <a:lnTo>
                    <a:pt x="362" y="0"/>
                  </a:lnTo>
                  <a:lnTo>
                    <a:pt x="362" y="64"/>
                  </a:lnTo>
                  <a:lnTo>
                    <a:pt x="362" y="64"/>
                  </a:lnTo>
                  <a:lnTo>
                    <a:pt x="362" y="64"/>
                  </a:lnTo>
                  <a:lnTo>
                    <a:pt x="360" y="68"/>
                  </a:lnTo>
                  <a:lnTo>
                    <a:pt x="358" y="70"/>
                  </a:lnTo>
                  <a:lnTo>
                    <a:pt x="348" y="78"/>
                  </a:lnTo>
                  <a:lnTo>
                    <a:pt x="330" y="84"/>
                  </a:lnTo>
                  <a:lnTo>
                    <a:pt x="308" y="88"/>
                  </a:lnTo>
                  <a:lnTo>
                    <a:pt x="282" y="92"/>
                  </a:lnTo>
                  <a:lnTo>
                    <a:pt x="252" y="96"/>
                  </a:lnTo>
                  <a:lnTo>
                    <a:pt x="218" y="98"/>
                  </a:lnTo>
                  <a:lnTo>
                    <a:pt x="182" y="98"/>
                  </a:lnTo>
                  <a:lnTo>
                    <a:pt x="182" y="98"/>
                  </a:lnTo>
                  <a:lnTo>
                    <a:pt x="144" y="98"/>
                  </a:lnTo>
                  <a:lnTo>
                    <a:pt x="112" y="96"/>
                  </a:lnTo>
                  <a:lnTo>
                    <a:pt x="80" y="92"/>
                  </a:lnTo>
                  <a:lnTo>
                    <a:pt x="54" y="88"/>
                  </a:lnTo>
                  <a:lnTo>
                    <a:pt x="32" y="84"/>
                  </a:lnTo>
                  <a:lnTo>
                    <a:pt x="16" y="78"/>
                  </a:lnTo>
                  <a:lnTo>
                    <a:pt x="4" y="70"/>
                  </a:lnTo>
                  <a:lnTo>
                    <a:pt x="2" y="68"/>
                  </a:lnTo>
                  <a:lnTo>
                    <a:pt x="2" y="64"/>
                  </a:lnTo>
                  <a:lnTo>
                    <a:pt x="0" y="64"/>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26"/>
            <p:cNvSpPr>
              <a:spLocks noEditPoints="1"/>
            </p:cNvSpPr>
            <p:nvPr/>
          </p:nvSpPr>
          <p:spPr bwMode="auto">
            <a:xfrm>
              <a:off x="6585589" y="5183222"/>
              <a:ext cx="359817" cy="71566"/>
            </a:xfrm>
            <a:custGeom>
              <a:avLst/>
              <a:gdLst>
                <a:gd name="T0" fmla="*/ 0 w 362"/>
                <a:gd name="T1" fmla="*/ 36 h 72"/>
                <a:gd name="T2" fmla="*/ 4 w 362"/>
                <a:gd name="T3" fmla="*/ 44 h 72"/>
                <a:gd name="T4" fmla="*/ 32 w 362"/>
                <a:gd name="T5" fmla="*/ 56 h 72"/>
                <a:gd name="T6" fmla="*/ 80 w 362"/>
                <a:gd name="T7" fmla="*/ 66 h 72"/>
                <a:gd name="T8" fmla="*/ 144 w 362"/>
                <a:gd name="T9" fmla="*/ 70 h 72"/>
                <a:gd name="T10" fmla="*/ 182 w 362"/>
                <a:gd name="T11" fmla="*/ 72 h 72"/>
                <a:gd name="T12" fmla="*/ 252 w 362"/>
                <a:gd name="T13" fmla="*/ 68 h 72"/>
                <a:gd name="T14" fmla="*/ 310 w 362"/>
                <a:gd name="T15" fmla="*/ 62 h 72"/>
                <a:gd name="T16" fmla="*/ 348 w 362"/>
                <a:gd name="T17" fmla="*/ 50 h 72"/>
                <a:gd name="T18" fmla="*/ 362 w 362"/>
                <a:gd name="T19" fmla="*/ 40 h 72"/>
                <a:gd name="T20" fmla="*/ 362 w 362"/>
                <a:gd name="T21" fmla="*/ 36 h 72"/>
                <a:gd name="T22" fmla="*/ 362 w 362"/>
                <a:gd name="T23" fmla="*/ 32 h 72"/>
                <a:gd name="T24" fmla="*/ 356 w 362"/>
                <a:gd name="T25" fmla="*/ 26 h 72"/>
                <a:gd name="T26" fmla="*/ 326 w 362"/>
                <a:gd name="T27" fmla="*/ 14 h 72"/>
                <a:gd name="T28" fmla="*/ 278 w 362"/>
                <a:gd name="T29" fmla="*/ 6 h 72"/>
                <a:gd name="T30" fmla="*/ 216 w 362"/>
                <a:gd name="T31" fmla="*/ 2 h 72"/>
                <a:gd name="T32" fmla="*/ 182 w 362"/>
                <a:gd name="T33" fmla="*/ 0 h 72"/>
                <a:gd name="T34" fmla="*/ 114 w 362"/>
                <a:gd name="T35" fmla="*/ 4 h 72"/>
                <a:gd name="T36" fmla="*/ 58 w 362"/>
                <a:gd name="T37" fmla="*/ 10 h 72"/>
                <a:gd name="T38" fmla="*/ 20 w 362"/>
                <a:gd name="T39" fmla="*/ 20 h 72"/>
                <a:gd name="T40" fmla="*/ 4 w 362"/>
                <a:gd name="T41" fmla="*/ 30 h 72"/>
                <a:gd name="T42" fmla="*/ 2 w 362"/>
                <a:gd name="T43" fmla="*/ 32 h 72"/>
                <a:gd name="T44" fmla="*/ 0 w 362"/>
                <a:gd name="T45" fmla="*/ 36 h 72"/>
                <a:gd name="T46" fmla="*/ 160 w 362"/>
                <a:gd name="T47" fmla="*/ 64 h 72"/>
                <a:gd name="T48" fmla="*/ 246 w 362"/>
                <a:gd name="T49" fmla="*/ 54 h 72"/>
                <a:gd name="T50" fmla="*/ 270 w 362"/>
                <a:gd name="T51" fmla="*/ 46 h 72"/>
                <a:gd name="T52" fmla="*/ 280 w 362"/>
                <a:gd name="T53" fmla="*/ 36 h 72"/>
                <a:gd name="T54" fmla="*/ 280 w 362"/>
                <a:gd name="T55" fmla="*/ 32 h 72"/>
                <a:gd name="T56" fmla="*/ 276 w 362"/>
                <a:gd name="T57" fmla="*/ 28 h 72"/>
                <a:gd name="T58" fmla="*/ 256 w 362"/>
                <a:gd name="T59" fmla="*/ 20 h 72"/>
                <a:gd name="T60" fmla="*/ 206 w 362"/>
                <a:gd name="T61" fmla="*/ 10 h 72"/>
                <a:gd name="T62" fmla="*/ 160 w 362"/>
                <a:gd name="T63" fmla="*/ 6 h 72"/>
                <a:gd name="T64" fmla="*/ 190 w 362"/>
                <a:gd name="T65" fmla="*/ 6 h 72"/>
                <a:gd name="T66" fmla="*/ 292 w 362"/>
                <a:gd name="T67" fmla="*/ 14 h 72"/>
                <a:gd name="T68" fmla="*/ 324 w 362"/>
                <a:gd name="T69" fmla="*/ 22 h 72"/>
                <a:gd name="T70" fmla="*/ 340 w 362"/>
                <a:gd name="T71" fmla="*/ 32 h 72"/>
                <a:gd name="T72" fmla="*/ 340 w 362"/>
                <a:gd name="T73" fmla="*/ 36 h 72"/>
                <a:gd name="T74" fmla="*/ 338 w 362"/>
                <a:gd name="T75" fmla="*/ 38 h 72"/>
                <a:gd name="T76" fmla="*/ 328 w 362"/>
                <a:gd name="T77" fmla="*/ 46 h 72"/>
                <a:gd name="T78" fmla="*/ 296 w 362"/>
                <a:gd name="T79" fmla="*/ 56 h 72"/>
                <a:gd name="T80" fmla="*/ 248 w 362"/>
                <a:gd name="T81" fmla="*/ 62 h 72"/>
                <a:gd name="T82" fmla="*/ 190 w 362"/>
                <a:gd name="T83" fmla="*/ 64 h 72"/>
                <a:gd name="T84" fmla="*/ 160 w 362"/>
                <a:gd name="T85"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2" h="72">
                  <a:moveTo>
                    <a:pt x="0" y="36"/>
                  </a:moveTo>
                  <a:lnTo>
                    <a:pt x="0" y="36"/>
                  </a:lnTo>
                  <a:lnTo>
                    <a:pt x="2" y="40"/>
                  </a:lnTo>
                  <a:lnTo>
                    <a:pt x="4" y="44"/>
                  </a:lnTo>
                  <a:lnTo>
                    <a:pt x="14" y="50"/>
                  </a:lnTo>
                  <a:lnTo>
                    <a:pt x="32" y="56"/>
                  </a:lnTo>
                  <a:lnTo>
                    <a:pt x="54" y="62"/>
                  </a:lnTo>
                  <a:lnTo>
                    <a:pt x="80" y="66"/>
                  </a:lnTo>
                  <a:lnTo>
                    <a:pt x="110" y="68"/>
                  </a:lnTo>
                  <a:lnTo>
                    <a:pt x="144" y="70"/>
                  </a:lnTo>
                  <a:lnTo>
                    <a:pt x="182" y="72"/>
                  </a:lnTo>
                  <a:lnTo>
                    <a:pt x="182" y="72"/>
                  </a:lnTo>
                  <a:lnTo>
                    <a:pt x="218" y="70"/>
                  </a:lnTo>
                  <a:lnTo>
                    <a:pt x="252" y="68"/>
                  </a:lnTo>
                  <a:lnTo>
                    <a:pt x="282" y="66"/>
                  </a:lnTo>
                  <a:lnTo>
                    <a:pt x="310" y="62"/>
                  </a:lnTo>
                  <a:lnTo>
                    <a:pt x="332" y="56"/>
                  </a:lnTo>
                  <a:lnTo>
                    <a:pt x="348" y="50"/>
                  </a:lnTo>
                  <a:lnTo>
                    <a:pt x="358" y="44"/>
                  </a:lnTo>
                  <a:lnTo>
                    <a:pt x="362" y="40"/>
                  </a:lnTo>
                  <a:lnTo>
                    <a:pt x="362" y="36"/>
                  </a:lnTo>
                  <a:lnTo>
                    <a:pt x="362" y="36"/>
                  </a:lnTo>
                  <a:lnTo>
                    <a:pt x="362" y="32"/>
                  </a:lnTo>
                  <a:lnTo>
                    <a:pt x="362" y="32"/>
                  </a:lnTo>
                  <a:lnTo>
                    <a:pt x="360" y="30"/>
                  </a:lnTo>
                  <a:lnTo>
                    <a:pt x="356" y="26"/>
                  </a:lnTo>
                  <a:lnTo>
                    <a:pt x="344" y="20"/>
                  </a:lnTo>
                  <a:lnTo>
                    <a:pt x="326" y="14"/>
                  </a:lnTo>
                  <a:lnTo>
                    <a:pt x="304" y="10"/>
                  </a:lnTo>
                  <a:lnTo>
                    <a:pt x="278" y="6"/>
                  </a:lnTo>
                  <a:lnTo>
                    <a:pt x="248" y="4"/>
                  </a:lnTo>
                  <a:lnTo>
                    <a:pt x="216" y="2"/>
                  </a:lnTo>
                  <a:lnTo>
                    <a:pt x="182" y="0"/>
                  </a:lnTo>
                  <a:lnTo>
                    <a:pt x="182" y="0"/>
                  </a:lnTo>
                  <a:lnTo>
                    <a:pt x="146" y="2"/>
                  </a:lnTo>
                  <a:lnTo>
                    <a:pt x="114" y="4"/>
                  </a:lnTo>
                  <a:lnTo>
                    <a:pt x="84" y="6"/>
                  </a:lnTo>
                  <a:lnTo>
                    <a:pt x="58" y="10"/>
                  </a:lnTo>
                  <a:lnTo>
                    <a:pt x="36" y="14"/>
                  </a:lnTo>
                  <a:lnTo>
                    <a:pt x="20" y="20"/>
                  </a:lnTo>
                  <a:lnTo>
                    <a:pt x="8" y="26"/>
                  </a:lnTo>
                  <a:lnTo>
                    <a:pt x="4" y="30"/>
                  </a:lnTo>
                  <a:lnTo>
                    <a:pt x="2" y="32"/>
                  </a:lnTo>
                  <a:lnTo>
                    <a:pt x="2" y="32"/>
                  </a:lnTo>
                  <a:lnTo>
                    <a:pt x="0" y="36"/>
                  </a:lnTo>
                  <a:lnTo>
                    <a:pt x="0" y="36"/>
                  </a:lnTo>
                  <a:close/>
                  <a:moveTo>
                    <a:pt x="160" y="64"/>
                  </a:moveTo>
                  <a:lnTo>
                    <a:pt x="160" y="64"/>
                  </a:lnTo>
                  <a:lnTo>
                    <a:pt x="208" y="60"/>
                  </a:lnTo>
                  <a:lnTo>
                    <a:pt x="246" y="54"/>
                  </a:lnTo>
                  <a:lnTo>
                    <a:pt x="260" y="50"/>
                  </a:lnTo>
                  <a:lnTo>
                    <a:pt x="270" y="46"/>
                  </a:lnTo>
                  <a:lnTo>
                    <a:pt x="278" y="40"/>
                  </a:lnTo>
                  <a:lnTo>
                    <a:pt x="280" y="36"/>
                  </a:lnTo>
                  <a:lnTo>
                    <a:pt x="280" y="36"/>
                  </a:lnTo>
                  <a:lnTo>
                    <a:pt x="280" y="32"/>
                  </a:lnTo>
                  <a:lnTo>
                    <a:pt x="280" y="32"/>
                  </a:lnTo>
                  <a:lnTo>
                    <a:pt x="276" y="28"/>
                  </a:lnTo>
                  <a:lnTo>
                    <a:pt x="268" y="24"/>
                  </a:lnTo>
                  <a:lnTo>
                    <a:pt x="256" y="20"/>
                  </a:lnTo>
                  <a:lnTo>
                    <a:pt x="242" y="16"/>
                  </a:lnTo>
                  <a:lnTo>
                    <a:pt x="206" y="10"/>
                  </a:lnTo>
                  <a:lnTo>
                    <a:pt x="160" y="6"/>
                  </a:lnTo>
                  <a:lnTo>
                    <a:pt x="160" y="6"/>
                  </a:lnTo>
                  <a:lnTo>
                    <a:pt x="190" y="6"/>
                  </a:lnTo>
                  <a:lnTo>
                    <a:pt x="190" y="6"/>
                  </a:lnTo>
                  <a:lnTo>
                    <a:pt x="246" y="8"/>
                  </a:lnTo>
                  <a:lnTo>
                    <a:pt x="292" y="14"/>
                  </a:lnTo>
                  <a:lnTo>
                    <a:pt x="310" y="18"/>
                  </a:lnTo>
                  <a:lnTo>
                    <a:pt x="324" y="22"/>
                  </a:lnTo>
                  <a:lnTo>
                    <a:pt x="334" y="28"/>
                  </a:lnTo>
                  <a:lnTo>
                    <a:pt x="340" y="32"/>
                  </a:lnTo>
                  <a:lnTo>
                    <a:pt x="340" y="32"/>
                  </a:lnTo>
                  <a:lnTo>
                    <a:pt x="340" y="36"/>
                  </a:lnTo>
                  <a:lnTo>
                    <a:pt x="340" y="36"/>
                  </a:lnTo>
                  <a:lnTo>
                    <a:pt x="338" y="38"/>
                  </a:lnTo>
                  <a:lnTo>
                    <a:pt x="336" y="40"/>
                  </a:lnTo>
                  <a:lnTo>
                    <a:pt x="328" y="46"/>
                  </a:lnTo>
                  <a:lnTo>
                    <a:pt x="314" y="52"/>
                  </a:lnTo>
                  <a:lnTo>
                    <a:pt x="296" y="56"/>
                  </a:lnTo>
                  <a:lnTo>
                    <a:pt x="274" y="60"/>
                  </a:lnTo>
                  <a:lnTo>
                    <a:pt x="248" y="62"/>
                  </a:lnTo>
                  <a:lnTo>
                    <a:pt x="220" y="64"/>
                  </a:lnTo>
                  <a:lnTo>
                    <a:pt x="190" y="64"/>
                  </a:lnTo>
                  <a:lnTo>
                    <a:pt x="190" y="64"/>
                  </a:lnTo>
                  <a:lnTo>
                    <a:pt x="160" y="64"/>
                  </a:lnTo>
                  <a:lnTo>
                    <a:pt x="16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09" name="组合 108"/>
          <p:cNvGrpSpPr/>
          <p:nvPr/>
        </p:nvGrpSpPr>
        <p:grpSpPr>
          <a:xfrm>
            <a:off x="8755668" y="4945112"/>
            <a:ext cx="1266316" cy="1636072"/>
            <a:chOff x="7231668" y="4873104"/>
            <a:chExt cx="1266316" cy="1636072"/>
          </a:xfrm>
        </p:grpSpPr>
        <p:sp>
          <p:nvSpPr>
            <p:cNvPr id="27" name="Freeform 27"/>
            <p:cNvSpPr>
              <a:spLocks/>
            </p:cNvSpPr>
            <p:nvPr/>
          </p:nvSpPr>
          <p:spPr bwMode="auto">
            <a:xfrm>
              <a:off x="7979132" y="6181166"/>
              <a:ext cx="25843" cy="25843"/>
            </a:xfrm>
            <a:custGeom>
              <a:avLst/>
              <a:gdLst>
                <a:gd name="T0" fmla="*/ 8 w 26"/>
                <a:gd name="T1" fmla="*/ 0 h 26"/>
                <a:gd name="T2" fmla="*/ 8 w 26"/>
                <a:gd name="T3" fmla="*/ 0 h 26"/>
                <a:gd name="T4" fmla="*/ 0 w 26"/>
                <a:gd name="T5" fmla="*/ 0 h 26"/>
                <a:gd name="T6" fmla="*/ 0 w 26"/>
                <a:gd name="T7" fmla="*/ 26 h 26"/>
                <a:gd name="T8" fmla="*/ 8 w 26"/>
                <a:gd name="T9" fmla="*/ 26 h 26"/>
                <a:gd name="T10" fmla="*/ 8 w 26"/>
                <a:gd name="T11" fmla="*/ 26 h 26"/>
                <a:gd name="T12" fmla="*/ 16 w 26"/>
                <a:gd name="T13" fmla="*/ 26 h 26"/>
                <a:gd name="T14" fmla="*/ 20 w 26"/>
                <a:gd name="T15" fmla="*/ 24 h 26"/>
                <a:gd name="T16" fmla="*/ 24 w 26"/>
                <a:gd name="T17" fmla="*/ 18 h 26"/>
                <a:gd name="T18" fmla="*/ 26 w 26"/>
                <a:gd name="T19" fmla="*/ 14 h 26"/>
                <a:gd name="T20" fmla="*/ 26 w 26"/>
                <a:gd name="T21" fmla="*/ 14 h 26"/>
                <a:gd name="T22" fmla="*/ 24 w 26"/>
                <a:gd name="T23" fmla="*/ 8 h 26"/>
                <a:gd name="T24" fmla="*/ 20 w 26"/>
                <a:gd name="T25" fmla="*/ 4 h 26"/>
                <a:gd name="T26" fmla="*/ 16 w 26"/>
                <a:gd name="T27" fmla="*/ 0 h 26"/>
                <a:gd name="T28" fmla="*/ 8 w 26"/>
                <a:gd name="T29" fmla="*/ 0 h 26"/>
                <a:gd name="T30" fmla="*/ 8 w 26"/>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6">
                  <a:moveTo>
                    <a:pt x="8" y="0"/>
                  </a:moveTo>
                  <a:lnTo>
                    <a:pt x="8" y="0"/>
                  </a:lnTo>
                  <a:lnTo>
                    <a:pt x="0" y="0"/>
                  </a:lnTo>
                  <a:lnTo>
                    <a:pt x="0" y="26"/>
                  </a:lnTo>
                  <a:lnTo>
                    <a:pt x="8" y="26"/>
                  </a:lnTo>
                  <a:lnTo>
                    <a:pt x="8" y="26"/>
                  </a:lnTo>
                  <a:lnTo>
                    <a:pt x="16" y="26"/>
                  </a:lnTo>
                  <a:lnTo>
                    <a:pt x="20" y="24"/>
                  </a:lnTo>
                  <a:lnTo>
                    <a:pt x="24" y="18"/>
                  </a:lnTo>
                  <a:lnTo>
                    <a:pt x="26" y="14"/>
                  </a:lnTo>
                  <a:lnTo>
                    <a:pt x="26" y="14"/>
                  </a:lnTo>
                  <a:lnTo>
                    <a:pt x="24" y="8"/>
                  </a:lnTo>
                  <a:lnTo>
                    <a:pt x="20" y="4"/>
                  </a:lnTo>
                  <a:lnTo>
                    <a:pt x="16" y="0"/>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28"/>
            <p:cNvSpPr>
              <a:spLocks/>
            </p:cNvSpPr>
            <p:nvPr/>
          </p:nvSpPr>
          <p:spPr bwMode="auto">
            <a:xfrm>
              <a:off x="8012927" y="6004240"/>
              <a:ext cx="69578" cy="89457"/>
            </a:xfrm>
            <a:custGeom>
              <a:avLst/>
              <a:gdLst>
                <a:gd name="T0" fmla="*/ 34 w 70"/>
                <a:gd name="T1" fmla="*/ 0 h 90"/>
                <a:gd name="T2" fmla="*/ 34 w 70"/>
                <a:gd name="T3" fmla="*/ 0 h 90"/>
                <a:gd name="T4" fmla="*/ 26 w 70"/>
                <a:gd name="T5" fmla="*/ 2 h 90"/>
                <a:gd name="T6" fmla="*/ 20 w 70"/>
                <a:gd name="T7" fmla="*/ 4 h 90"/>
                <a:gd name="T8" fmla="*/ 14 w 70"/>
                <a:gd name="T9" fmla="*/ 8 h 90"/>
                <a:gd name="T10" fmla="*/ 8 w 70"/>
                <a:gd name="T11" fmla="*/ 14 h 90"/>
                <a:gd name="T12" fmla="*/ 4 w 70"/>
                <a:gd name="T13" fmla="*/ 22 h 90"/>
                <a:gd name="T14" fmla="*/ 2 w 70"/>
                <a:gd name="T15" fmla="*/ 28 h 90"/>
                <a:gd name="T16" fmla="*/ 0 w 70"/>
                <a:gd name="T17" fmla="*/ 46 h 90"/>
                <a:gd name="T18" fmla="*/ 0 w 70"/>
                <a:gd name="T19" fmla="*/ 46 h 90"/>
                <a:gd name="T20" fmla="*/ 2 w 70"/>
                <a:gd name="T21" fmla="*/ 62 h 90"/>
                <a:gd name="T22" fmla="*/ 6 w 70"/>
                <a:gd name="T23" fmla="*/ 70 h 90"/>
                <a:gd name="T24" fmla="*/ 10 w 70"/>
                <a:gd name="T25" fmla="*/ 76 h 90"/>
                <a:gd name="T26" fmla="*/ 14 w 70"/>
                <a:gd name="T27" fmla="*/ 82 h 90"/>
                <a:gd name="T28" fmla="*/ 20 w 70"/>
                <a:gd name="T29" fmla="*/ 86 h 90"/>
                <a:gd name="T30" fmla="*/ 26 w 70"/>
                <a:gd name="T31" fmla="*/ 88 h 90"/>
                <a:gd name="T32" fmla="*/ 34 w 70"/>
                <a:gd name="T33" fmla="*/ 90 h 90"/>
                <a:gd name="T34" fmla="*/ 34 w 70"/>
                <a:gd name="T35" fmla="*/ 90 h 90"/>
                <a:gd name="T36" fmla="*/ 42 w 70"/>
                <a:gd name="T37" fmla="*/ 88 h 90"/>
                <a:gd name="T38" fmla="*/ 50 w 70"/>
                <a:gd name="T39" fmla="*/ 86 h 90"/>
                <a:gd name="T40" fmla="*/ 56 w 70"/>
                <a:gd name="T41" fmla="*/ 82 h 90"/>
                <a:gd name="T42" fmla="*/ 60 w 70"/>
                <a:gd name="T43" fmla="*/ 76 h 90"/>
                <a:gd name="T44" fmla="*/ 64 w 70"/>
                <a:gd name="T45" fmla="*/ 70 h 90"/>
                <a:gd name="T46" fmla="*/ 68 w 70"/>
                <a:gd name="T47" fmla="*/ 62 h 90"/>
                <a:gd name="T48" fmla="*/ 68 w 70"/>
                <a:gd name="T49" fmla="*/ 54 h 90"/>
                <a:gd name="T50" fmla="*/ 70 w 70"/>
                <a:gd name="T51" fmla="*/ 44 h 90"/>
                <a:gd name="T52" fmla="*/ 70 w 70"/>
                <a:gd name="T53" fmla="*/ 44 h 90"/>
                <a:gd name="T54" fmla="*/ 68 w 70"/>
                <a:gd name="T55" fmla="*/ 28 h 90"/>
                <a:gd name="T56" fmla="*/ 64 w 70"/>
                <a:gd name="T57" fmla="*/ 22 h 90"/>
                <a:gd name="T58" fmla="*/ 60 w 70"/>
                <a:gd name="T59" fmla="*/ 14 h 90"/>
                <a:gd name="T60" fmla="*/ 56 w 70"/>
                <a:gd name="T61" fmla="*/ 8 h 90"/>
                <a:gd name="T62" fmla="*/ 50 w 70"/>
                <a:gd name="T63" fmla="*/ 4 h 90"/>
                <a:gd name="T64" fmla="*/ 44 w 70"/>
                <a:gd name="T65" fmla="*/ 2 h 90"/>
                <a:gd name="T66" fmla="*/ 34 w 70"/>
                <a:gd name="T67" fmla="*/ 0 h 90"/>
                <a:gd name="T68" fmla="*/ 34 w 70"/>
                <a:gd name="T6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90">
                  <a:moveTo>
                    <a:pt x="34" y="0"/>
                  </a:moveTo>
                  <a:lnTo>
                    <a:pt x="34" y="0"/>
                  </a:lnTo>
                  <a:lnTo>
                    <a:pt x="26" y="2"/>
                  </a:lnTo>
                  <a:lnTo>
                    <a:pt x="20" y="4"/>
                  </a:lnTo>
                  <a:lnTo>
                    <a:pt x="14" y="8"/>
                  </a:lnTo>
                  <a:lnTo>
                    <a:pt x="8" y="14"/>
                  </a:lnTo>
                  <a:lnTo>
                    <a:pt x="4" y="22"/>
                  </a:lnTo>
                  <a:lnTo>
                    <a:pt x="2" y="28"/>
                  </a:lnTo>
                  <a:lnTo>
                    <a:pt x="0" y="46"/>
                  </a:lnTo>
                  <a:lnTo>
                    <a:pt x="0" y="46"/>
                  </a:lnTo>
                  <a:lnTo>
                    <a:pt x="2" y="62"/>
                  </a:lnTo>
                  <a:lnTo>
                    <a:pt x="6" y="70"/>
                  </a:lnTo>
                  <a:lnTo>
                    <a:pt x="10" y="76"/>
                  </a:lnTo>
                  <a:lnTo>
                    <a:pt x="14" y="82"/>
                  </a:lnTo>
                  <a:lnTo>
                    <a:pt x="20" y="86"/>
                  </a:lnTo>
                  <a:lnTo>
                    <a:pt x="26" y="88"/>
                  </a:lnTo>
                  <a:lnTo>
                    <a:pt x="34" y="90"/>
                  </a:lnTo>
                  <a:lnTo>
                    <a:pt x="34" y="90"/>
                  </a:lnTo>
                  <a:lnTo>
                    <a:pt x="42" y="88"/>
                  </a:lnTo>
                  <a:lnTo>
                    <a:pt x="50" y="86"/>
                  </a:lnTo>
                  <a:lnTo>
                    <a:pt x="56" y="82"/>
                  </a:lnTo>
                  <a:lnTo>
                    <a:pt x="60" y="76"/>
                  </a:lnTo>
                  <a:lnTo>
                    <a:pt x="64" y="70"/>
                  </a:lnTo>
                  <a:lnTo>
                    <a:pt x="68" y="62"/>
                  </a:lnTo>
                  <a:lnTo>
                    <a:pt x="68" y="54"/>
                  </a:lnTo>
                  <a:lnTo>
                    <a:pt x="70" y="44"/>
                  </a:lnTo>
                  <a:lnTo>
                    <a:pt x="70" y="44"/>
                  </a:lnTo>
                  <a:lnTo>
                    <a:pt x="68" y="28"/>
                  </a:lnTo>
                  <a:lnTo>
                    <a:pt x="64" y="22"/>
                  </a:lnTo>
                  <a:lnTo>
                    <a:pt x="60" y="14"/>
                  </a:lnTo>
                  <a:lnTo>
                    <a:pt x="56" y="8"/>
                  </a:lnTo>
                  <a:lnTo>
                    <a:pt x="50" y="4"/>
                  </a:lnTo>
                  <a:lnTo>
                    <a:pt x="44" y="2"/>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29"/>
            <p:cNvSpPr>
              <a:spLocks/>
            </p:cNvSpPr>
            <p:nvPr/>
          </p:nvSpPr>
          <p:spPr bwMode="auto">
            <a:xfrm>
              <a:off x="7645159" y="6045987"/>
              <a:ext cx="41747" cy="47710"/>
            </a:xfrm>
            <a:custGeom>
              <a:avLst/>
              <a:gdLst>
                <a:gd name="T0" fmla="*/ 22 w 42"/>
                <a:gd name="T1" fmla="*/ 0 h 48"/>
                <a:gd name="T2" fmla="*/ 22 w 42"/>
                <a:gd name="T3" fmla="*/ 0 h 48"/>
                <a:gd name="T4" fmla="*/ 14 w 42"/>
                <a:gd name="T5" fmla="*/ 0 h 48"/>
                <a:gd name="T6" fmla="*/ 10 w 42"/>
                <a:gd name="T7" fmla="*/ 2 h 48"/>
                <a:gd name="T8" fmla="*/ 4 w 42"/>
                <a:gd name="T9" fmla="*/ 6 h 48"/>
                <a:gd name="T10" fmla="*/ 0 w 42"/>
                <a:gd name="T11" fmla="*/ 12 h 48"/>
                <a:gd name="T12" fmla="*/ 0 w 42"/>
                <a:gd name="T13" fmla="*/ 12 h 48"/>
                <a:gd name="T14" fmla="*/ 0 w 42"/>
                <a:gd name="T15" fmla="*/ 18 h 48"/>
                <a:gd name="T16" fmla="*/ 0 w 42"/>
                <a:gd name="T17" fmla="*/ 18 h 48"/>
                <a:gd name="T18" fmla="*/ 0 w 42"/>
                <a:gd name="T19" fmla="*/ 30 h 48"/>
                <a:gd name="T20" fmla="*/ 6 w 42"/>
                <a:gd name="T21" fmla="*/ 40 h 48"/>
                <a:gd name="T22" fmla="*/ 12 w 42"/>
                <a:gd name="T23" fmla="*/ 46 h 48"/>
                <a:gd name="T24" fmla="*/ 18 w 42"/>
                <a:gd name="T25" fmla="*/ 48 h 48"/>
                <a:gd name="T26" fmla="*/ 22 w 42"/>
                <a:gd name="T27" fmla="*/ 48 h 48"/>
                <a:gd name="T28" fmla="*/ 22 w 42"/>
                <a:gd name="T29" fmla="*/ 48 h 48"/>
                <a:gd name="T30" fmla="*/ 30 w 42"/>
                <a:gd name="T31" fmla="*/ 46 h 48"/>
                <a:gd name="T32" fmla="*/ 38 w 42"/>
                <a:gd name="T33" fmla="*/ 42 h 48"/>
                <a:gd name="T34" fmla="*/ 42 w 42"/>
                <a:gd name="T35" fmla="*/ 34 h 48"/>
                <a:gd name="T36" fmla="*/ 42 w 42"/>
                <a:gd name="T37" fmla="*/ 24 h 48"/>
                <a:gd name="T38" fmla="*/ 42 w 42"/>
                <a:gd name="T39" fmla="*/ 24 h 48"/>
                <a:gd name="T40" fmla="*/ 42 w 42"/>
                <a:gd name="T41" fmla="*/ 14 h 48"/>
                <a:gd name="T42" fmla="*/ 36 w 42"/>
                <a:gd name="T43" fmla="*/ 6 h 48"/>
                <a:gd name="T44" fmla="*/ 30 w 42"/>
                <a:gd name="T45" fmla="*/ 0 h 48"/>
                <a:gd name="T46" fmla="*/ 22 w 42"/>
                <a:gd name="T47" fmla="*/ 0 h 48"/>
                <a:gd name="T48" fmla="*/ 22 w 42"/>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8">
                  <a:moveTo>
                    <a:pt x="22" y="0"/>
                  </a:moveTo>
                  <a:lnTo>
                    <a:pt x="22" y="0"/>
                  </a:lnTo>
                  <a:lnTo>
                    <a:pt x="14" y="0"/>
                  </a:lnTo>
                  <a:lnTo>
                    <a:pt x="10" y="2"/>
                  </a:lnTo>
                  <a:lnTo>
                    <a:pt x="4" y="6"/>
                  </a:lnTo>
                  <a:lnTo>
                    <a:pt x="0" y="12"/>
                  </a:lnTo>
                  <a:lnTo>
                    <a:pt x="0" y="12"/>
                  </a:lnTo>
                  <a:lnTo>
                    <a:pt x="0" y="18"/>
                  </a:lnTo>
                  <a:lnTo>
                    <a:pt x="0" y="18"/>
                  </a:lnTo>
                  <a:lnTo>
                    <a:pt x="0" y="30"/>
                  </a:lnTo>
                  <a:lnTo>
                    <a:pt x="6" y="40"/>
                  </a:lnTo>
                  <a:lnTo>
                    <a:pt x="12" y="46"/>
                  </a:lnTo>
                  <a:lnTo>
                    <a:pt x="18" y="48"/>
                  </a:lnTo>
                  <a:lnTo>
                    <a:pt x="22" y="48"/>
                  </a:lnTo>
                  <a:lnTo>
                    <a:pt x="22" y="48"/>
                  </a:lnTo>
                  <a:lnTo>
                    <a:pt x="30" y="46"/>
                  </a:lnTo>
                  <a:lnTo>
                    <a:pt x="38" y="42"/>
                  </a:lnTo>
                  <a:lnTo>
                    <a:pt x="42" y="34"/>
                  </a:lnTo>
                  <a:lnTo>
                    <a:pt x="42" y="24"/>
                  </a:lnTo>
                  <a:lnTo>
                    <a:pt x="42" y="24"/>
                  </a:lnTo>
                  <a:lnTo>
                    <a:pt x="42" y="14"/>
                  </a:lnTo>
                  <a:lnTo>
                    <a:pt x="36" y="6"/>
                  </a:lnTo>
                  <a:lnTo>
                    <a:pt x="30" y="0"/>
                  </a:lnTo>
                  <a:lnTo>
                    <a:pt x="22"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30"/>
            <p:cNvSpPr>
              <a:spLocks/>
            </p:cNvSpPr>
            <p:nvPr/>
          </p:nvSpPr>
          <p:spPr bwMode="auto">
            <a:xfrm>
              <a:off x="7853892" y="6181166"/>
              <a:ext cx="25843" cy="29819"/>
            </a:xfrm>
            <a:custGeom>
              <a:avLst/>
              <a:gdLst>
                <a:gd name="T0" fmla="*/ 10 w 26"/>
                <a:gd name="T1" fmla="*/ 0 h 30"/>
                <a:gd name="T2" fmla="*/ 10 w 26"/>
                <a:gd name="T3" fmla="*/ 0 h 30"/>
                <a:gd name="T4" fmla="*/ 0 w 26"/>
                <a:gd name="T5" fmla="*/ 0 h 30"/>
                <a:gd name="T6" fmla="*/ 0 w 26"/>
                <a:gd name="T7" fmla="*/ 28 h 30"/>
                <a:gd name="T8" fmla="*/ 0 w 26"/>
                <a:gd name="T9" fmla="*/ 28 h 30"/>
                <a:gd name="T10" fmla="*/ 8 w 26"/>
                <a:gd name="T11" fmla="*/ 30 h 30"/>
                <a:gd name="T12" fmla="*/ 8 w 26"/>
                <a:gd name="T13" fmla="*/ 30 h 30"/>
                <a:gd name="T14" fmla="*/ 16 w 26"/>
                <a:gd name="T15" fmla="*/ 28 h 30"/>
                <a:gd name="T16" fmla="*/ 22 w 26"/>
                <a:gd name="T17" fmla="*/ 26 h 30"/>
                <a:gd name="T18" fmla="*/ 26 w 26"/>
                <a:gd name="T19" fmla="*/ 20 h 30"/>
                <a:gd name="T20" fmla="*/ 26 w 26"/>
                <a:gd name="T21" fmla="*/ 14 h 30"/>
                <a:gd name="T22" fmla="*/ 26 w 26"/>
                <a:gd name="T23" fmla="*/ 14 h 30"/>
                <a:gd name="T24" fmla="*/ 26 w 26"/>
                <a:gd name="T25" fmla="*/ 8 h 30"/>
                <a:gd name="T26" fmla="*/ 22 w 26"/>
                <a:gd name="T27" fmla="*/ 4 h 30"/>
                <a:gd name="T28" fmla="*/ 16 w 26"/>
                <a:gd name="T29" fmla="*/ 0 h 30"/>
                <a:gd name="T30" fmla="*/ 10 w 26"/>
                <a:gd name="T31" fmla="*/ 0 h 30"/>
                <a:gd name="T32" fmla="*/ 10 w 26"/>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0">
                  <a:moveTo>
                    <a:pt x="10" y="0"/>
                  </a:moveTo>
                  <a:lnTo>
                    <a:pt x="10" y="0"/>
                  </a:lnTo>
                  <a:lnTo>
                    <a:pt x="0" y="0"/>
                  </a:lnTo>
                  <a:lnTo>
                    <a:pt x="0" y="28"/>
                  </a:lnTo>
                  <a:lnTo>
                    <a:pt x="0" y="28"/>
                  </a:lnTo>
                  <a:lnTo>
                    <a:pt x="8" y="30"/>
                  </a:lnTo>
                  <a:lnTo>
                    <a:pt x="8" y="30"/>
                  </a:lnTo>
                  <a:lnTo>
                    <a:pt x="16" y="28"/>
                  </a:lnTo>
                  <a:lnTo>
                    <a:pt x="22" y="26"/>
                  </a:lnTo>
                  <a:lnTo>
                    <a:pt x="26" y="20"/>
                  </a:lnTo>
                  <a:lnTo>
                    <a:pt x="26" y="14"/>
                  </a:lnTo>
                  <a:lnTo>
                    <a:pt x="26" y="14"/>
                  </a:lnTo>
                  <a:lnTo>
                    <a:pt x="26" y="8"/>
                  </a:lnTo>
                  <a:lnTo>
                    <a:pt x="22" y="4"/>
                  </a:lnTo>
                  <a:lnTo>
                    <a:pt x="16" y="0"/>
                  </a:lnTo>
                  <a:lnTo>
                    <a:pt x="10"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31"/>
            <p:cNvSpPr>
              <a:spLocks/>
            </p:cNvSpPr>
            <p:nvPr/>
          </p:nvSpPr>
          <p:spPr bwMode="auto">
            <a:xfrm>
              <a:off x="7895639" y="6397852"/>
              <a:ext cx="9940" cy="9940"/>
            </a:xfrm>
            <a:custGeom>
              <a:avLst/>
              <a:gdLst>
                <a:gd name="T0" fmla="*/ 6 w 10"/>
                <a:gd name="T1" fmla="*/ 0 h 10"/>
                <a:gd name="T2" fmla="*/ 6 w 10"/>
                <a:gd name="T3" fmla="*/ 0 h 10"/>
                <a:gd name="T4" fmla="*/ 2 w 10"/>
                <a:gd name="T5" fmla="*/ 2 h 10"/>
                <a:gd name="T6" fmla="*/ 0 w 10"/>
                <a:gd name="T7" fmla="*/ 6 h 10"/>
                <a:gd name="T8" fmla="*/ 0 w 10"/>
                <a:gd name="T9" fmla="*/ 6 h 10"/>
                <a:gd name="T10" fmla="*/ 2 w 10"/>
                <a:gd name="T11" fmla="*/ 8 h 10"/>
                <a:gd name="T12" fmla="*/ 4 w 10"/>
                <a:gd name="T13" fmla="*/ 10 h 10"/>
                <a:gd name="T14" fmla="*/ 4 w 10"/>
                <a:gd name="T15" fmla="*/ 10 h 10"/>
                <a:gd name="T16" fmla="*/ 8 w 10"/>
                <a:gd name="T17" fmla="*/ 10 h 10"/>
                <a:gd name="T18" fmla="*/ 10 w 10"/>
                <a:gd name="T19" fmla="*/ 8 h 10"/>
                <a:gd name="T20" fmla="*/ 10 w 10"/>
                <a:gd name="T21" fmla="*/ 8 h 10"/>
                <a:gd name="T22" fmla="*/ 10 w 10"/>
                <a:gd name="T23" fmla="*/ 6 h 10"/>
                <a:gd name="T24" fmla="*/ 10 w 10"/>
                <a:gd name="T25" fmla="*/ 6 h 10"/>
                <a:gd name="T26" fmla="*/ 8 w 10"/>
                <a:gd name="T27" fmla="*/ 2 h 10"/>
                <a:gd name="T28" fmla="*/ 6 w 10"/>
                <a:gd name="T29" fmla="*/ 0 h 10"/>
                <a:gd name="T30" fmla="*/ 6 w 1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6" y="0"/>
                  </a:moveTo>
                  <a:lnTo>
                    <a:pt x="6" y="0"/>
                  </a:lnTo>
                  <a:lnTo>
                    <a:pt x="2" y="2"/>
                  </a:lnTo>
                  <a:lnTo>
                    <a:pt x="0" y="6"/>
                  </a:lnTo>
                  <a:lnTo>
                    <a:pt x="0" y="6"/>
                  </a:lnTo>
                  <a:lnTo>
                    <a:pt x="2" y="8"/>
                  </a:lnTo>
                  <a:lnTo>
                    <a:pt x="4" y="10"/>
                  </a:lnTo>
                  <a:lnTo>
                    <a:pt x="4" y="10"/>
                  </a:lnTo>
                  <a:lnTo>
                    <a:pt x="8" y="10"/>
                  </a:lnTo>
                  <a:lnTo>
                    <a:pt x="10" y="8"/>
                  </a:lnTo>
                  <a:lnTo>
                    <a:pt x="10" y="8"/>
                  </a:lnTo>
                  <a:lnTo>
                    <a:pt x="10" y="6"/>
                  </a:lnTo>
                  <a:lnTo>
                    <a:pt x="10" y="6"/>
                  </a:lnTo>
                  <a:lnTo>
                    <a:pt x="8" y="2"/>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32"/>
            <p:cNvSpPr>
              <a:spLocks/>
            </p:cNvSpPr>
            <p:nvPr/>
          </p:nvSpPr>
          <p:spPr bwMode="auto">
            <a:xfrm>
              <a:off x="7645159" y="6045987"/>
              <a:ext cx="41747" cy="47710"/>
            </a:xfrm>
            <a:custGeom>
              <a:avLst/>
              <a:gdLst>
                <a:gd name="T0" fmla="*/ 22 w 42"/>
                <a:gd name="T1" fmla="*/ 48 h 48"/>
                <a:gd name="T2" fmla="*/ 22 w 42"/>
                <a:gd name="T3" fmla="*/ 48 h 48"/>
                <a:gd name="T4" fmla="*/ 18 w 42"/>
                <a:gd name="T5" fmla="*/ 48 h 48"/>
                <a:gd name="T6" fmla="*/ 12 w 42"/>
                <a:gd name="T7" fmla="*/ 46 h 48"/>
                <a:gd name="T8" fmla="*/ 6 w 42"/>
                <a:gd name="T9" fmla="*/ 40 h 48"/>
                <a:gd name="T10" fmla="*/ 0 w 42"/>
                <a:gd name="T11" fmla="*/ 30 h 48"/>
                <a:gd name="T12" fmla="*/ 0 w 42"/>
                <a:gd name="T13" fmla="*/ 18 h 48"/>
                <a:gd name="T14" fmla="*/ 0 w 42"/>
                <a:gd name="T15" fmla="*/ 18 h 48"/>
                <a:gd name="T16" fmla="*/ 0 w 42"/>
                <a:gd name="T17" fmla="*/ 12 h 48"/>
                <a:gd name="T18" fmla="*/ 0 w 42"/>
                <a:gd name="T19" fmla="*/ 12 h 48"/>
                <a:gd name="T20" fmla="*/ 4 w 42"/>
                <a:gd name="T21" fmla="*/ 6 h 48"/>
                <a:gd name="T22" fmla="*/ 10 w 42"/>
                <a:gd name="T23" fmla="*/ 2 h 48"/>
                <a:gd name="T24" fmla="*/ 14 w 42"/>
                <a:gd name="T25" fmla="*/ 0 h 48"/>
                <a:gd name="T26" fmla="*/ 22 w 42"/>
                <a:gd name="T27" fmla="*/ 0 h 48"/>
                <a:gd name="T28" fmla="*/ 22 w 42"/>
                <a:gd name="T29" fmla="*/ 0 h 48"/>
                <a:gd name="T30" fmla="*/ 30 w 42"/>
                <a:gd name="T31" fmla="*/ 0 h 48"/>
                <a:gd name="T32" fmla="*/ 36 w 42"/>
                <a:gd name="T33" fmla="*/ 6 h 48"/>
                <a:gd name="T34" fmla="*/ 42 w 42"/>
                <a:gd name="T35" fmla="*/ 14 h 48"/>
                <a:gd name="T36" fmla="*/ 42 w 42"/>
                <a:gd name="T37" fmla="*/ 24 h 48"/>
                <a:gd name="T38" fmla="*/ 42 w 42"/>
                <a:gd name="T39" fmla="*/ 24 h 48"/>
                <a:gd name="T40" fmla="*/ 42 w 42"/>
                <a:gd name="T41" fmla="*/ 34 h 48"/>
                <a:gd name="T42" fmla="*/ 38 w 42"/>
                <a:gd name="T43" fmla="*/ 42 h 48"/>
                <a:gd name="T44" fmla="*/ 30 w 42"/>
                <a:gd name="T45" fmla="*/ 46 h 48"/>
                <a:gd name="T46" fmla="*/ 22 w 42"/>
                <a:gd name="T47" fmla="*/ 48 h 48"/>
                <a:gd name="T48" fmla="*/ 22 w 42"/>
                <a:gd name="T4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8">
                  <a:moveTo>
                    <a:pt x="22" y="48"/>
                  </a:moveTo>
                  <a:lnTo>
                    <a:pt x="22" y="48"/>
                  </a:lnTo>
                  <a:lnTo>
                    <a:pt x="18" y="48"/>
                  </a:lnTo>
                  <a:lnTo>
                    <a:pt x="12" y="46"/>
                  </a:lnTo>
                  <a:lnTo>
                    <a:pt x="6" y="40"/>
                  </a:lnTo>
                  <a:lnTo>
                    <a:pt x="0" y="30"/>
                  </a:lnTo>
                  <a:lnTo>
                    <a:pt x="0" y="18"/>
                  </a:lnTo>
                  <a:lnTo>
                    <a:pt x="0" y="18"/>
                  </a:lnTo>
                  <a:lnTo>
                    <a:pt x="0" y="12"/>
                  </a:lnTo>
                  <a:lnTo>
                    <a:pt x="0" y="12"/>
                  </a:lnTo>
                  <a:lnTo>
                    <a:pt x="4" y="6"/>
                  </a:lnTo>
                  <a:lnTo>
                    <a:pt x="10" y="2"/>
                  </a:lnTo>
                  <a:lnTo>
                    <a:pt x="14" y="0"/>
                  </a:lnTo>
                  <a:lnTo>
                    <a:pt x="22" y="0"/>
                  </a:lnTo>
                  <a:lnTo>
                    <a:pt x="22" y="0"/>
                  </a:lnTo>
                  <a:lnTo>
                    <a:pt x="30" y="0"/>
                  </a:lnTo>
                  <a:lnTo>
                    <a:pt x="36" y="6"/>
                  </a:lnTo>
                  <a:lnTo>
                    <a:pt x="42" y="14"/>
                  </a:lnTo>
                  <a:lnTo>
                    <a:pt x="42" y="24"/>
                  </a:lnTo>
                  <a:lnTo>
                    <a:pt x="42" y="24"/>
                  </a:lnTo>
                  <a:lnTo>
                    <a:pt x="42" y="34"/>
                  </a:lnTo>
                  <a:lnTo>
                    <a:pt x="38" y="42"/>
                  </a:lnTo>
                  <a:lnTo>
                    <a:pt x="30" y="46"/>
                  </a:lnTo>
                  <a:lnTo>
                    <a:pt x="22" y="48"/>
                  </a:lnTo>
                  <a:lnTo>
                    <a:pt x="22"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33"/>
            <p:cNvSpPr>
              <a:spLocks/>
            </p:cNvSpPr>
            <p:nvPr/>
          </p:nvSpPr>
          <p:spPr bwMode="auto">
            <a:xfrm>
              <a:off x="8012927" y="6004240"/>
              <a:ext cx="69578" cy="89457"/>
            </a:xfrm>
            <a:custGeom>
              <a:avLst/>
              <a:gdLst>
                <a:gd name="T0" fmla="*/ 34 w 70"/>
                <a:gd name="T1" fmla="*/ 90 h 90"/>
                <a:gd name="T2" fmla="*/ 34 w 70"/>
                <a:gd name="T3" fmla="*/ 90 h 90"/>
                <a:gd name="T4" fmla="*/ 26 w 70"/>
                <a:gd name="T5" fmla="*/ 88 h 90"/>
                <a:gd name="T6" fmla="*/ 20 w 70"/>
                <a:gd name="T7" fmla="*/ 86 h 90"/>
                <a:gd name="T8" fmla="*/ 14 w 70"/>
                <a:gd name="T9" fmla="*/ 82 h 90"/>
                <a:gd name="T10" fmla="*/ 10 w 70"/>
                <a:gd name="T11" fmla="*/ 76 h 90"/>
                <a:gd name="T12" fmla="*/ 6 w 70"/>
                <a:gd name="T13" fmla="*/ 70 h 90"/>
                <a:gd name="T14" fmla="*/ 2 w 70"/>
                <a:gd name="T15" fmla="*/ 62 h 90"/>
                <a:gd name="T16" fmla="*/ 0 w 70"/>
                <a:gd name="T17" fmla="*/ 46 h 90"/>
                <a:gd name="T18" fmla="*/ 0 w 70"/>
                <a:gd name="T19" fmla="*/ 46 h 90"/>
                <a:gd name="T20" fmla="*/ 2 w 70"/>
                <a:gd name="T21" fmla="*/ 28 h 90"/>
                <a:gd name="T22" fmla="*/ 4 w 70"/>
                <a:gd name="T23" fmla="*/ 22 h 90"/>
                <a:gd name="T24" fmla="*/ 8 w 70"/>
                <a:gd name="T25" fmla="*/ 14 h 90"/>
                <a:gd name="T26" fmla="*/ 14 w 70"/>
                <a:gd name="T27" fmla="*/ 8 h 90"/>
                <a:gd name="T28" fmla="*/ 20 w 70"/>
                <a:gd name="T29" fmla="*/ 4 h 90"/>
                <a:gd name="T30" fmla="*/ 26 w 70"/>
                <a:gd name="T31" fmla="*/ 2 h 90"/>
                <a:gd name="T32" fmla="*/ 34 w 70"/>
                <a:gd name="T33" fmla="*/ 0 h 90"/>
                <a:gd name="T34" fmla="*/ 34 w 70"/>
                <a:gd name="T35" fmla="*/ 0 h 90"/>
                <a:gd name="T36" fmla="*/ 44 w 70"/>
                <a:gd name="T37" fmla="*/ 2 h 90"/>
                <a:gd name="T38" fmla="*/ 50 w 70"/>
                <a:gd name="T39" fmla="*/ 4 h 90"/>
                <a:gd name="T40" fmla="*/ 56 w 70"/>
                <a:gd name="T41" fmla="*/ 8 h 90"/>
                <a:gd name="T42" fmla="*/ 60 w 70"/>
                <a:gd name="T43" fmla="*/ 14 h 90"/>
                <a:gd name="T44" fmla="*/ 64 w 70"/>
                <a:gd name="T45" fmla="*/ 22 h 90"/>
                <a:gd name="T46" fmla="*/ 68 w 70"/>
                <a:gd name="T47" fmla="*/ 28 h 90"/>
                <a:gd name="T48" fmla="*/ 70 w 70"/>
                <a:gd name="T49" fmla="*/ 44 h 90"/>
                <a:gd name="T50" fmla="*/ 70 w 70"/>
                <a:gd name="T51" fmla="*/ 44 h 90"/>
                <a:gd name="T52" fmla="*/ 68 w 70"/>
                <a:gd name="T53" fmla="*/ 54 h 90"/>
                <a:gd name="T54" fmla="*/ 68 w 70"/>
                <a:gd name="T55" fmla="*/ 62 h 90"/>
                <a:gd name="T56" fmla="*/ 64 w 70"/>
                <a:gd name="T57" fmla="*/ 70 h 90"/>
                <a:gd name="T58" fmla="*/ 60 w 70"/>
                <a:gd name="T59" fmla="*/ 76 h 90"/>
                <a:gd name="T60" fmla="*/ 56 w 70"/>
                <a:gd name="T61" fmla="*/ 82 h 90"/>
                <a:gd name="T62" fmla="*/ 50 w 70"/>
                <a:gd name="T63" fmla="*/ 86 h 90"/>
                <a:gd name="T64" fmla="*/ 42 w 70"/>
                <a:gd name="T65" fmla="*/ 88 h 90"/>
                <a:gd name="T66" fmla="*/ 34 w 70"/>
                <a:gd name="T67" fmla="*/ 90 h 90"/>
                <a:gd name="T68" fmla="*/ 34 w 70"/>
                <a:gd name="T6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90">
                  <a:moveTo>
                    <a:pt x="34" y="90"/>
                  </a:moveTo>
                  <a:lnTo>
                    <a:pt x="34" y="90"/>
                  </a:lnTo>
                  <a:lnTo>
                    <a:pt x="26" y="88"/>
                  </a:lnTo>
                  <a:lnTo>
                    <a:pt x="20" y="86"/>
                  </a:lnTo>
                  <a:lnTo>
                    <a:pt x="14" y="82"/>
                  </a:lnTo>
                  <a:lnTo>
                    <a:pt x="10" y="76"/>
                  </a:lnTo>
                  <a:lnTo>
                    <a:pt x="6" y="70"/>
                  </a:lnTo>
                  <a:lnTo>
                    <a:pt x="2" y="62"/>
                  </a:lnTo>
                  <a:lnTo>
                    <a:pt x="0" y="46"/>
                  </a:lnTo>
                  <a:lnTo>
                    <a:pt x="0" y="46"/>
                  </a:lnTo>
                  <a:lnTo>
                    <a:pt x="2" y="28"/>
                  </a:lnTo>
                  <a:lnTo>
                    <a:pt x="4" y="22"/>
                  </a:lnTo>
                  <a:lnTo>
                    <a:pt x="8" y="14"/>
                  </a:lnTo>
                  <a:lnTo>
                    <a:pt x="14" y="8"/>
                  </a:lnTo>
                  <a:lnTo>
                    <a:pt x="20" y="4"/>
                  </a:lnTo>
                  <a:lnTo>
                    <a:pt x="26" y="2"/>
                  </a:lnTo>
                  <a:lnTo>
                    <a:pt x="34" y="0"/>
                  </a:lnTo>
                  <a:lnTo>
                    <a:pt x="34" y="0"/>
                  </a:lnTo>
                  <a:lnTo>
                    <a:pt x="44" y="2"/>
                  </a:lnTo>
                  <a:lnTo>
                    <a:pt x="50" y="4"/>
                  </a:lnTo>
                  <a:lnTo>
                    <a:pt x="56" y="8"/>
                  </a:lnTo>
                  <a:lnTo>
                    <a:pt x="60" y="14"/>
                  </a:lnTo>
                  <a:lnTo>
                    <a:pt x="64" y="22"/>
                  </a:lnTo>
                  <a:lnTo>
                    <a:pt x="68" y="28"/>
                  </a:lnTo>
                  <a:lnTo>
                    <a:pt x="70" y="44"/>
                  </a:lnTo>
                  <a:lnTo>
                    <a:pt x="70" y="44"/>
                  </a:lnTo>
                  <a:lnTo>
                    <a:pt x="68" y="54"/>
                  </a:lnTo>
                  <a:lnTo>
                    <a:pt x="68" y="62"/>
                  </a:lnTo>
                  <a:lnTo>
                    <a:pt x="64" y="70"/>
                  </a:lnTo>
                  <a:lnTo>
                    <a:pt x="60" y="76"/>
                  </a:lnTo>
                  <a:lnTo>
                    <a:pt x="56" y="82"/>
                  </a:lnTo>
                  <a:lnTo>
                    <a:pt x="50" y="86"/>
                  </a:lnTo>
                  <a:lnTo>
                    <a:pt x="42" y="88"/>
                  </a:lnTo>
                  <a:lnTo>
                    <a:pt x="34" y="90"/>
                  </a:lnTo>
                  <a:lnTo>
                    <a:pt x="34"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34"/>
            <p:cNvSpPr>
              <a:spLocks/>
            </p:cNvSpPr>
            <p:nvPr/>
          </p:nvSpPr>
          <p:spPr bwMode="auto">
            <a:xfrm>
              <a:off x="7853892" y="6181166"/>
              <a:ext cx="25843" cy="29819"/>
            </a:xfrm>
            <a:custGeom>
              <a:avLst/>
              <a:gdLst>
                <a:gd name="T0" fmla="*/ 8 w 26"/>
                <a:gd name="T1" fmla="*/ 30 h 30"/>
                <a:gd name="T2" fmla="*/ 8 w 26"/>
                <a:gd name="T3" fmla="*/ 30 h 30"/>
                <a:gd name="T4" fmla="*/ 0 w 26"/>
                <a:gd name="T5" fmla="*/ 28 h 30"/>
                <a:gd name="T6" fmla="*/ 0 w 26"/>
                <a:gd name="T7" fmla="*/ 0 h 30"/>
                <a:gd name="T8" fmla="*/ 0 w 26"/>
                <a:gd name="T9" fmla="*/ 0 h 30"/>
                <a:gd name="T10" fmla="*/ 10 w 26"/>
                <a:gd name="T11" fmla="*/ 0 h 30"/>
                <a:gd name="T12" fmla="*/ 10 w 26"/>
                <a:gd name="T13" fmla="*/ 0 h 30"/>
                <a:gd name="T14" fmla="*/ 16 w 26"/>
                <a:gd name="T15" fmla="*/ 0 h 30"/>
                <a:gd name="T16" fmla="*/ 22 w 26"/>
                <a:gd name="T17" fmla="*/ 4 h 30"/>
                <a:gd name="T18" fmla="*/ 26 w 26"/>
                <a:gd name="T19" fmla="*/ 8 h 30"/>
                <a:gd name="T20" fmla="*/ 26 w 26"/>
                <a:gd name="T21" fmla="*/ 14 h 30"/>
                <a:gd name="T22" fmla="*/ 26 w 26"/>
                <a:gd name="T23" fmla="*/ 14 h 30"/>
                <a:gd name="T24" fmla="*/ 26 w 26"/>
                <a:gd name="T25" fmla="*/ 20 h 30"/>
                <a:gd name="T26" fmla="*/ 22 w 26"/>
                <a:gd name="T27" fmla="*/ 26 h 30"/>
                <a:gd name="T28" fmla="*/ 16 w 26"/>
                <a:gd name="T29" fmla="*/ 28 h 30"/>
                <a:gd name="T30" fmla="*/ 8 w 26"/>
                <a:gd name="T31" fmla="*/ 30 h 30"/>
                <a:gd name="T32" fmla="*/ 8 w 26"/>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0">
                  <a:moveTo>
                    <a:pt x="8" y="30"/>
                  </a:moveTo>
                  <a:lnTo>
                    <a:pt x="8" y="30"/>
                  </a:lnTo>
                  <a:lnTo>
                    <a:pt x="0" y="28"/>
                  </a:lnTo>
                  <a:lnTo>
                    <a:pt x="0" y="0"/>
                  </a:lnTo>
                  <a:lnTo>
                    <a:pt x="0" y="0"/>
                  </a:lnTo>
                  <a:lnTo>
                    <a:pt x="10" y="0"/>
                  </a:lnTo>
                  <a:lnTo>
                    <a:pt x="10" y="0"/>
                  </a:lnTo>
                  <a:lnTo>
                    <a:pt x="16" y="0"/>
                  </a:lnTo>
                  <a:lnTo>
                    <a:pt x="22" y="4"/>
                  </a:lnTo>
                  <a:lnTo>
                    <a:pt x="26" y="8"/>
                  </a:lnTo>
                  <a:lnTo>
                    <a:pt x="26" y="14"/>
                  </a:lnTo>
                  <a:lnTo>
                    <a:pt x="26" y="14"/>
                  </a:lnTo>
                  <a:lnTo>
                    <a:pt x="26" y="20"/>
                  </a:lnTo>
                  <a:lnTo>
                    <a:pt x="22" y="26"/>
                  </a:lnTo>
                  <a:lnTo>
                    <a:pt x="16" y="28"/>
                  </a:lnTo>
                  <a:lnTo>
                    <a:pt x="8" y="30"/>
                  </a:lnTo>
                  <a:lnTo>
                    <a:pt x="8"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35"/>
            <p:cNvSpPr>
              <a:spLocks/>
            </p:cNvSpPr>
            <p:nvPr/>
          </p:nvSpPr>
          <p:spPr bwMode="auto">
            <a:xfrm>
              <a:off x="7979132" y="6181166"/>
              <a:ext cx="25843" cy="25843"/>
            </a:xfrm>
            <a:custGeom>
              <a:avLst/>
              <a:gdLst>
                <a:gd name="T0" fmla="*/ 8 w 26"/>
                <a:gd name="T1" fmla="*/ 26 h 26"/>
                <a:gd name="T2" fmla="*/ 0 w 26"/>
                <a:gd name="T3" fmla="*/ 26 h 26"/>
                <a:gd name="T4" fmla="*/ 0 w 26"/>
                <a:gd name="T5" fmla="*/ 0 h 26"/>
                <a:gd name="T6" fmla="*/ 0 w 26"/>
                <a:gd name="T7" fmla="*/ 0 h 26"/>
                <a:gd name="T8" fmla="*/ 8 w 26"/>
                <a:gd name="T9" fmla="*/ 0 h 26"/>
                <a:gd name="T10" fmla="*/ 8 w 26"/>
                <a:gd name="T11" fmla="*/ 0 h 26"/>
                <a:gd name="T12" fmla="*/ 16 w 26"/>
                <a:gd name="T13" fmla="*/ 0 h 26"/>
                <a:gd name="T14" fmla="*/ 20 w 26"/>
                <a:gd name="T15" fmla="*/ 4 h 26"/>
                <a:gd name="T16" fmla="*/ 24 w 26"/>
                <a:gd name="T17" fmla="*/ 8 h 26"/>
                <a:gd name="T18" fmla="*/ 26 w 26"/>
                <a:gd name="T19" fmla="*/ 14 h 26"/>
                <a:gd name="T20" fmla="*/ 26 w 26"/>
                <a:gd name="T21" fmla="*/ 14 h 26"/>
                <a:gd name="T22" fmla="*/ 24 w 26"/>
                <a:gd name="T23" fmla="*/ 18 h 26"/>
                <a:gd name="T24" fmla="*/ 20 w 26"/>
                <a:gd name="T25" fmla="*/ 24 h 26"/>
                <a:gd name="T26" fmla="*/ 16 w 26"/>
                <a:gd name="T27" fmla="*/ 26 h 26"/>
                <a:gd name="T28" fmla="*/ 8 w 26"/>
                <a:gd name="T29" fmla="*/ 26 h 26"/>
                <a:gd name="T30" fmla="*/ 8 w 26"/>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6">
                  <a:moveTo>
                    <a:pt x="8" y="26"/>
                  </a:moveTo>
                  <a:lnTo>
                    <a:pt x="0" y="26"/>
                  </a:lnTo>
                  <a:lnTo>
                    <a:pt x="0" y="0"/>
                  </a:lnTo>
                  <a:lnTo>
                    <a:pt x="0" y="0"/>
                  </a:lnTo>
                  <a:lnTo>
                    <a:pt x="8" y="0"/>
                  </a:lnTo>
                  <a:lnTo>
                    <a:pt x="8" y="0"/>
                  </a:lnTo>
                  <a:lnTo>
                    <a:pt x="16" y="0"/>
                  </a:lnTo>
                  <a:lnTo>
                    <a:pt x="20" y="4"/>
                  </a:lnTo>
                  <a:lnTo>
                    <a:pt x="24" y="8"/>
                  </a:lnTo>
                  <a:lnTo>
                    <a:pt x="26" y="14"/>
                  </a:lnTo>
                  <a:lnTo>
                    <a:pt x="26" y="14"/>
                  </a:lnTo>
                  <a:lnTo>
                    <a:pt x="24" y="18"/>
                  </a:lnTo>
                  <a:lnTo>
                    <a:pt x="20" y="24"/>
                  </a:lnTo>
                  <a:lnTo>
                    <a:pt x="16" y="26"/>
                  </a:lnTo>
                  <a:lnTo>
                    <a:pt x="8" y="26"/>
                  </a:lnTo>
                  <a:lnTo>
                    <a:pt x="8"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36"/>
            <p:cNvSpPr>
              <a:spLocks/>
            </p:cNvSpPr>
            <p:nvPr/>
          </p:nvSpPr>
          <p:spPr bwMode="auto">
            <a:xfrm>
              <a:off x="7895639" y="6397852"/>
              <a:ext cx="9940" cy="9940"/>
            </a:xfrm>
            <a:custGeom>
              <a:avLst/>
              <a:gdLst>
                <a:gd name="T0" fmla="*/ 10 w 10"/>
                <a:gd name="T1" fmla="*/ 8 h 10"/>
                <a:gd name="T2" fmla="*/ 10 w 10"/>
                <a:gd name="T3" fmla="*/ 8 h 10"/>
                <a:gd name="T4" fmla="*/ 8 w 10"/>
                <a:gd name="T5" fmla="*/ 10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6 w 10"/>
                <a:gd name="T19" fmla="*/ 0 h 10"/>
                <a:gd name="T20" fmla="*/ 6 w 10"/>
                <a:gd name="T21" fmla="*/ 0 h 10"/>
                <a:gd name="T22" fmla="*/ 8 w 10"/>
                <a:gd name="T23" fmla="*/ 2 h 10"/>
                <a:gd name="T24" fmla="*/ 10 w 10"/>
                <a:gd name="T25" fmla="*/ 6 h 10"/>
                <a:gd name="T26" fmla="*/ 10 w 10"/>
                <a:gd name="T27" fmla="*/ 6 h 10"/>
                <a:gd name="T28" fmla="*/ 10 w 10"/>
                <a:gd name="T29" fmla="*/ 8 h 10"/>
                <a:gd name="T30" fmla="*/ 10 w 10"/>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10" y="8"/>
                  </a:moveTo>
                  <a:lnTo>
                    <a:pt x="10" y="8"/>
                  </a:lnTo>
                  <a:lnTo>
                    <a:pt x="8" y="10"/>
                  </a:lnTo>
                  <a:lnTo>
                    <a:pt x="4" y="10"/>
                  </a:lnTo>
                  <a:lnTo>
                    <a:pt x="4" y="10"/>
                  </a:lnTo>
                  <a:lnTo>
                    <a:pt x="2" y="8"/>
                  </a:lnTo>
                  <a:lnTo>
                    <a:pt x="0" y="6"/>
                  </a:lnTo>
                  <a:lnTo>
                    <a:pt x="0" y="6"/>
                  </a:lnTo>
                  <a:lnTo>
                    <a:pt x="2" y="2"/>
                  </a:lnTo>
                  <a:lnTo>
                    <a:pt x="6" y="0"/>
                  </a:lnTo>
                  <a:lnTo>
                    <a:pt x="6" y="0"/>
                  </a:lnTo>
                  <a:lnTo>
                    <a:pt x="8" y="2"/>
                  </a:lnTo>
                  <a:lnTo>
                    <a:pt x="10" y="6"/>
                  </a:lnTo>
                  <a:lnTo>
                    <a:pt x="10" y="6"/>
                  </a:lnTo>
                  <a:lnTo>
                    <a:pt x="10" y="8"/>
                  </a:lnTo>
                  <a:lnTo>
                    <a:pt x="1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37"/>
            <p:cNvSpPr>
              <a:spLocks noEditPoints="1"/>
            </p:cNvSpPr>
            <p:nvPr/>
          </p:nvSpPr>
          <p:spPr bwMode="auto">
            <a:xfrm>
              <a:off x="7231668" y="4873104"/>
              <a:ext cx="1266316" cy="1636072"/>
            </a:xfrm>
            <a:custGeom>
              <a:avLst/>
              <a:gdLst>
                <a:gd name="T0" fmla="*/ 724 w 1274"/>
                <a:gd name="T1" fmla="*/ 30 h 1646"/>
                <a:gd name="T2" fmla="*/ 594 w 1274"/>
                <a:gd name="T3" fmla="*/ 6 h 1646"/>
                <a:gd name="T4" fmla="*/ 498 w 1274"/>
                <a:gd name="T5" fmla="*/ 108 h 1646"/>
                <a:gd name="T6" fmla="*/ 672 w 1274"/>
                <a:gd name="T7" fmla="*/ 54 h 1646"/>
                <a:gd name="T8" fmla="*/ 558 w 1274"/>
                <a:gd name="T9" fmla="*/ 86 h 1646"/>
                <a:gd name="T10" fmla="*/ 20 w 1274"/>
                <a:gd name="T11" fmla="*/ 884 h 1646"/>
                <a:gd name="T12" fmla="*/ 26 w 1274"/>
                <a:gd name="T13" fmla="*/ 1398 h 1646"/>
                <a:gd name="T14" fmla="*/ 218 w 1274"/>
                <a:gd name="T15" fmla="*/ 842 h 1646"/>
                <a:gd name="T16" fmla="*/ 266 w 1274"/>
                <a:gd name="T17" fmla="*/ 1054 h 1646"/>
                <a:gd name="T18" fmla="*/ 334 w 1274"/>
                <a:gd name="T19" fmla="*/ 1044 h 1646"/>
                <a:gd name="T20" fmla="*/ 284 w 1274"/>
                <a:gd name="T21" fmla="*/ 988 h 1646"/>
                <a:gd name="T22" fmla="*/ 324 w 1274"/>
                <a:gd name="T23" fmla="*/ 944 h 1646"/>
                <a:gd name="T24" fmla="*/ 294 w 1274"/>
                <a:gd name="T25" fmla="*/ 922 h 1646"/>
                <a:gd name="T26" fmla="*/ 352 w 1274"/>
                <a:gd name="T27" fmla="*/ 958 h 1646"/>
                <a:gd name="T28" fmla="*/ 356 w 1274"/>
                <a:gd name="T29" fmla="*/ 1026 h 1646"/>
                <a:gd name="T30" fmla="*/ 300 w 1274"/>
                <a:gd name="T31" fmla="*/ 1080 h 1646"/>
                <a:gd name="T32" fmla="*/ 402 w 1274"/>
                <a:gd name="T33" fmla="*/ 1194 h 1646"/>
                <a:gd name="T34" fmla="*/ 462 w 1274"/>
                <a:gd name="T35" fmla="*/ 1132 h 1646"/>
                <a:gd name="T36" fmla="*/ 416 w 1274"/>
                <a:gd name="T37" fmla="*/ 1180 h 1646"/>
                <a:gd name="T38" fmla="*/ 468 w 1274"/>
                <a:gd name="T39" fmla="*/ 1182 h 1646"/>
                <a:gd name="T40" fmla="*/ 446 w 1274"/>
                <a:gd name="T41" fmla="*/ 1238 h 1646"/>
                <a:gd name="T42" fmla="*/ 484 w 1274"/>
                <a:gd name="T43" fmla="*/ 1382 h 1646"/>
                <a:gd name="T44" fmla="*/ 538 w 1274"/>
                <a:gd name="T45" fmla="*/ 1310 h 1646"/>
                <a:gd name="T46" fmla="*/ 604 w 1274"/>
                <a:gd name="T47" fmla="*/ 996 h 1646"/>
                <a:gd name="T48" fmla="*/ 678 w 1274"/>
                <a:gd name="T49" fmla="*/ 1008 h 1646"/>
                <a:gd name="T50" fmla="*/ 566 w 1274"/>
                <a:gd name="T51" fmla="*/ 938 h 1646"/>
                <a:gd name="T52" fmla="*/ 610 w 1274"/>
                <a:gd name="T53" fmla="*/ 742 h 1646"/>
                <a:gd name="T54" fmla="*/ 594 w 1274"/>
                <a:gd name="T55" fmla="*/ 1436 h 1646"/>
                <a:gd name="T56" fmla="*/ 580 w 1274"/>
                <a:gd name="T57" fmla="*/ 1462 h 1646"/>
                <a:gd name="T58" fmla="*/ 568 w 1274"/>
                <a:gd name="T59" fmla="*/ 1448 h 1646"/>
                <a:gd name="T60" fmla="*/ 588 w 1274"/>
                <a:gd name="T61" fmla="*/ 1232 h 1646"/>
                <a:gd name="T62" fmla="*/ 638 w 1274"/>
                <a:gd name="T63" fmla="*/ 1208 h 1646"/>
                <a:gd name="T64" fmla="*/ 626 w 1274"/>
                <a:gd name="T65" fmla="*/ 1172 h 1646"/>
                <a:gd name="T66" fmla="*/ 596 w 1274"/>
                <a:gd name="T67" fmla="*/ 1150 h 1646"/>
                <a:gd name="T68" fmla="*/ 648 w 1274"/>
                <a:gd name="T69" fmla="*/ 1156 h 1646"/>
                <a:gd name="T70" fmla="*/ 652 w 1274"/>
                <a:gd name="T71" fmla="*/ 1208 h 1646"/>
                <a:gd name="T72" fmla="*/ 606 w 1274"/>
                <a:gd name="T73" fmla="*/ 1238 h 1646"/>
                <a:gd name="T74" fmla="*/ 642 w 1274"/>
                <a:gd name="T75" fmla="*/ 1532 h 1646"/>
                <a:gd name="T76" fmla="*/ 640 w 1274"/>
                <a:gd name="T77" fmla="*/ 1426 h 1646"/>
                <a:gd name="T78" fmla="*/ 656 w 1274"/>
                <a:gd name="T79" fmla="*/ 1344 h 1646"/>
                <a:gd name="T80" fmla="*/ 636 w 1274"/>
                <a:gd name="T81" fmla="*/ 1308 h 1646"/>
                <a:gd name="T82" fmla="*/ 676 w 1274"/>
                <a:gd name="T83" fmla="*/ 1550 h 1646"/>
                <a:gd name="T84" fmla="*/ 678 w 1274"/>
                <a:gd name="T85" fmla="*/ 1544 h 1646"/>
                <a:gd name="T86" fmla="*/ 674 w 1274"/>
                <a:gd name="T87" fmla="*/ 1532 h 1646"/>
                <a:gd name="T88" fmla="*/ 682 w 1274"/>
                <a:gd name="T89" fmla="*/ 1430 h 1646"/>
                <a:gd name="T90" fmla="*/ 556 w 1274"/>
                <a:gd name="T91" fmla="*/ 562 h 1646"/>
                <a:gd name="T92" fmla="*/ 734 w 1274"/>
                <a:gd name="T93" fmla="*/ 562 h 1646"/>
                <a:gd name="T94" fmla="*/ 742 w 1274"/>
                <a:gd name="T95" fmla="*/ 1382 h 1646"/>
                <a:gd name="T96" fmla="*/ 786 w 1274"/>
                <a:gd name="T97" fmla="*/ 1334 h 1646"/>
                <a:gd name="T98" fmla="*/ 780 w 1274"/>
                <a:gd name="T99" fmla="*/ 1382 h 1646"/>
                <a:gd name="T100" fmla="*/ 772 w 1274"/>
                <a:gd name="T101" fmla="*/ 1184 h 1646"/>
                <a:gd name="T102" fmla="*/ 842 w 1274"/>
                <a:gd name="T103" fmla="*/ 1132 h 1646"/>
                <a:gd name="T104" fmla="*/ 856 w 1274"/>
                <a:gd name="T105" fmla="*/ 1224 h 1646"/>
                <a:gd name="T106" fmla="*/ 986 w 1274"/>
                <a:gd name="T107" fmla="*/ 1064 h 1646"/>
                <a:gd name="T108" fmla="*/ 890 w 1274"/>
                <a:gd name="T109" fmla="*/ 1044 h 1646"/>
                <a:gd name="T110" fmla="*/ 922 w 1274"/>
                <a:gd name="T111" fmla="*/ 1058 h 1646"/>
                <a:gd name="T112" fmla="*/ 982 w 1274"/>
                <a:gd name="T113" fmla="*/ 1026 h 1646"/>
                <a:gd name="T114" fmla="*/ 976 w 1274"/>
                <a:gd name="T115" fmla="*/ 646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4" h="1646">
                  <a:moveTo>
                    <a:pt x="778" y="136"/>
                  </a:moveTo>
                  <a:lnTo>
                    <a:pt x="778" y="136"/>
                  </a:lnTo>
                  <a:lnTo>
                    <a:pt x="776" y="122"/>
                  </a:lnTo>
                  <a:lnTo>
                    <a:pt x="774" y="108"/>
                  </a:lnTo>
                  <a:lnTo>
                    <a:pt x="770" y="96"/>
                  </a:lnTo>
                  <a:lnTo>
                    <a:pt x="766" y="82"/>
                  </a:lnTo>
                  <a:lnTo>
                    <a:pt x="760" y="70"/>
                  </a:lnTo>
                  <a:lnTo>
                    <a:pt x="752" y="60"/>
                  </a:lnTo>
                  <a:lnTo>
                    <a:pt x="744" y="50"/>
                  </a:lnTo>
                  <a:lnTo>
                    <a:pt x="734" y="40"/>
                  </a:lnTo>
                  <a:lnTo>
                    <a:pt x="724" y="30"/>
                  </a:lnTo>
                  <a:lnTo>
                    <a:pt x="714" y="22"/>
                  </a:lnTo>
                  <a:lnTo>
                    <a:pt x="702" y="16"/>
                  </a:lnTo>
                  <a:lnTo>
                    <a:pt x="690" y="10"/>
                  </a:lnTo>
                  <a:lnTo>
                    <a:pt x="678" y="6"/>
                  </a:lnTo>
                  <a:lnTo>
                    <a:pt x="664" y="2"/>
                  </a:lnTo>
                  <a:lnTo>
                    <a:pt x="650" y="0"/>
                  </a:lnTo>
                  <a:lnTo>
                    <a:pt x="636" y="0"/>
                  </a:lnTo>
                  <a:lnTo>
                    <a:pt x="636" y="0"/>
                  </a:lnTo>
                  <a:lnTo>
                    <a:pt x="622" y="0"/>
                  </a:lnTo>
                  <a:lnTo>
                    <a:pt x="608" y="2"/>
                  </a:lnTo>
                  <a:lnTo>
                    <a:pt x="594" y="6"/>
                  </a:lnTo>
                  <a:lnTo>
                    <a:pt x="582" y="10"/>
                  </a:lnTo>
                  <a:lnTo>
                    <a:pt x="570" y="16"/>
                  </a:lnTo>
                  <a:lnTo>
                    <a:pt x="558" y="22"/>
                  </a:lnTo>
                  <a:lnTo>
                    <a:pt x="548" y="30"/>
                  </a:lnTo>
                  <a:lnTo>
                    <a:pt x="538" y="40"/>
                  </a:lnTo>
                  <a:lnTo>
                    <a:pt x="528" y="50"/>
                  </a:lnTo>
                  <a:lnTo>
                    <a:pt x="520" y="60"/>
                  </a:lnTo>
                  <a:lnTo>
                    <a:pt x="514" y="70"/>
                  </a:lnTo>
                  <a:lnTo>
                    <a:pt x="506" y="82"/>
                  </a:lnTo>
                  <a:lnTo>
                    <a:pt x="502" y="96"/>
                  </a:lnTo>
                  <a:lnTo>
                    <a:pt x="498" y="108"/>
                  </a:lnTo>
                  <a:lnTo>
                    <a:pt x="496" y="122"/>
                  </a:lnTo>
                  <a:lnTo>
                    <a:pt x="494" y="136"/>
                  </a:lnTo>
                  <a:lnTo>
                    <a:pt x="0" y="136"/>
                  </a:lnTo>
                  <a:lnTo>
                    <a:pt x="0" y="1646"/>
                  </a:lnTo>
                  <a:lnTo>
                    <a:pt x="1274" y="1646"/>
                  </a:lnTo>
                  <a:lnTo>
                    <a:pt x="1274" y="136"/>
                  </a:lnTo>
                  <a:lnTo>
                    <a:pt x="778" y="136"/>
                  </a:lnTo>
                  <a:close/>
                  <a:moveTo>
                    <a:pt x="636" y="46"/>
                  </a:moveTo>
                  <a:lnTo>
                    <a:pt x="636" y="46"/>
                  </a:lnTo>
                  <a:lnTo>
                    <a:pt x="654" y="48"/>
                  </a:lnTo>
                  <a:lnTo>
                    <a:pt x="672" y="54"/>
                  </a:lnTo>
                  <a:lnTo>
                    <a:pt x="688" y="62"/>
                  </a:lnTo>
                  <a:lnTo>
                    <a:pt x="702" y="72"/>
                  </a:lnTo>
                  <a:lnTo>
                    <a:pt x="714" y="86"/>
                  </a:lnTo>
                  <a:lnTo>
                    <a:pt x="722" y="100"/>
                  </a:lnTo>
                  <a:lnTo>
                    <a:pt x="728" y="118"/>
                  </a:lnTo>
                  <a:lnTo>
                    <a:pt x="732" y="136"/>
                  </a:lnTo>
                  <a:lnTo>
                    <a:pt x="540" y="136"/>
                  </a:lnTo>
                  <a:lnTo>
                    <a:pt x="540" y="136"/>
                  </a:lnTo>
                  <a:lnTo>
                    <a:pt x="544" y="118"/>
                  </a:lnTo>
                  <a:lnTo>
                    <a:pt x="550" y="100"/>
                  </a:lnTo>
                  <a:lnTo>
                    <a:pt x="558" y="86"/>
                  </a:lnTo>
                  <a:lnTo>
                    <a:pt x="570" y="72"/>
                  </a:lnTo>
                  <a:lnTo>
                    <a:pt x="584" y="62"/>
                  </a:lnTo>
                  <a:lnTo>
                    <a:pt x="600" y="54"/>
                  </a:lnTo>
                  <a:lnTo>
                    <a:pt x="618" y="48"/>
                  </a:lnTo>
                  <a:lnTo>
                    <a:pt x="636" y="46"/>
                  </a:lnTo>
                  <a:lnTo>
                    <a:pt x="636" y="46"/>
                  </a:lnTo>
                  <a:close/>
                  <a:moveTo>
                    <a:pt x="24" y="1612"/>
                  </a:moveTo>
                  <a:lnTo>
                    <a:pt x="24" y="1612"/>
                  </a:lnTo>
                  <a:lnTo>
                    <a:pt x="22" y="1398"/>
                  </a:lnTo>
                  <a:lnTo>
                    <a:pt x="20" y="1168"/>
                  </a:lnTo>
                  <a:lnTo>
                    <a:pt x="20" y="884"/>
                  </a:lnTo>
                  <a:lnTo>
                    <a:pt x="20" y="884"/>
                  </a:lnTo>
                  <a:lnTo>
                    <a:pt x="20" y="600"/>
                  </a:lnTo>
                  <a:lnTo>
                    <a:pt x="22" y="368"/>
                  </a:lnTo>
                  <a:lnTo>
                    <a:pt x="24" y="156"/>
                  </a:lnTo>
                  <a:lnTo>
                    <a:pt x="24" y="156"/>
                  </a:lnTo>
                  <a:lnTo>
                    <a:pt x="26" y="368"/>
                  </a:lnTo>
                  <a:lnTo>
                    <a:pt x="28" y="600"/>
                  </a:lnTo>
                  <a:lnTo>
                    <a:pt x="30" y="884"/>
                  </a:lnTo>
                  <a:lnTo>
                    <a:pt x="30" y="884"/>
                  </a:lnTo>
                  <a:lnTo>
                    <a:pt x="28" y="1168"/>
                  </a:lnTo>
                  <a:lnTo>
                    <a:pt x="26" y="1398"/>
                  </a:lnTo>
                  <a:lnTo>
                    <a:pt x="24" y="1612"/>
                  </a:lnTo>
                  <a:lnTo>
                    <a:pt x="24" y="1612"/>
                  </a:lnTo>
                  <a:close/>
                  <a:moveTo>
                    <a:pt x="180" y="848"/>
                  </a:moveTo>
                  <a:lnTo>
                    <a:pt x="302" y="670"/>
                  </a:lnTo>
                  <a:lnTo>
                    <a:pt x="302" y="670"/>
                  </a:lnTo>
                  <a:lnTo>
                    <a:pt x="190" y="670"/>
                  </a:lnTo>
                  <a:lnTo>
                    <a:pt x="190" y="646"/>
                  </a:lnTo>
                  <a:lnTo>
                    <a:pt x="338" y="646"/>
                  </a:lnTo>
                  <a:lnTo>
                    <a:pt x="338" y="662"/>
                  </a:lnTo>
                  <a:lnTo>
                    <a:pt x="218" y="840"/>
                  </a:lnTo>
                  <a:lnTo>
                    <a:pt x="218" y="842"/>
                  </a:lnTo>
                  <a:lnTo>
                    <a:pt x="340" y="842"/>
                  </a:lnTo>
                  <a:lnTo>
                    <a:pt x="340" y="864"/>
                  </a:lnTo>
                  <a:lnTo>
                    <a:pt x="180" y="864"/>
                  </a:lnTo>
                  <a:lnTo>
                    <a:pt x="180" y="848"/>
                  </a:lnTo>
                  <a:close/>
                  <a:moveTo>
                    <a:pt x="300" y="1080"/>
                  </a:moveTo>
                  <a:lnTo>
                    <a:pt x="300" y="1080"/>
                  </a:lnTo>
                  <a:lnTo>
                    <a:pt x="288" y="1080"/>
                  </a:lnTo>
                  <a:lnTo>
                    <a:pt x="276" y="1078"/>
                  </a:lnTo>
                  <a:lnTo>
                    <a:pt x="268" y="1074"/>
                  </a:lnTo>
                  <a:lnTo>
                    <a:pt x="260" y="1070"/>
                  </a:lnTo>
                  <a:lnTo>
                    <a:pt x="266" y="1054"/>
                  </a:lnTo>
                  <a:lnTo>
                    <a:pt x="266" y="1054"/>
                  </a:lnTo>
                  <a:lnTo>
                    <a:pt x="280" y="1060"/>
                  </a:lnTo>
                  <a:lnTo>
                    <a:pt x="290" y="1064"/>
                  </a:lnTo>
                  <a:lnTo>
                    <a:pt x="300" y="1064"/>
                  </a:lnTo>
                  <a:lnTo>
                    <a:pt x="300" y="1064"/>
                  </a:lnTo>
                  <a:lnTo>
                    <a:pt x="310" y="1064"/>
                  </a:lnTo>
                  <a:lnTo>
                    <a:pt x="316" y="1062"/>
                  </a:lnTo>
                  <a:lnTo>
                    <a:pt x="324" y="1058"/>
                  </a:lnTo>
                  <a:lnTo>
                    <a:pt x="328" y="1054"/>
                  </a:lnTo>
                  <a:lnTo>
                    <a:pt x="332" y="1050"/>
                  </a:lnTo>
                  <a:lnTo>
                    <a:pt x="334" y="1044"/>
                  </a:lnTo>
                  <a:lnTo>
                    <a:pt x="336" y="1034"/>
                  </a:lnTo>
                  <a:lnTo>
                    <a:pt x="336" y="1034"/>
                  </a:lnTo>
                  <a:lnTo>
                    <a:pt x="334" y="1026"/>
                  </a:lnTo>
                  <a:lnTo>
                    <a:pt x="332" y="1020"/>
                  </a:lnTo>
                  <a:lnTo>
                    <a:pt x="328" y="1014"/>
                  </a:lnTo>
                  <a:lnTo>
                    <a:pt x="322" y="1010"/>
                  </a:lnTo>
                  <a:lnTo>
                    <a:pt x="316" y="1008"/>
                  </a:lnTo>
                  <a:lnTo>
                    <a:pt x="310" y="1004"/>
                  </a:lnTo>
                  <a:lnTo>
                    <a:pt x="296" y="1002"/>
                  </a:lnTo>
                  <a:lnTo>
                    <a:pt x="284" y="1002"/>
                  </a:lnTo>
                  <a:lnTo>
                    <a:pt x="284" y="988"/>
                  </a:lnTo>
                  <a:lnTo>
                    <a:pt x="296" y="988"/>
                  </a:lnTo>
                  <a:lnTo>
                    <a:pt x="296" y="988"/>
                  </a:lnTo>
                  <a:lnTo>
                    <a:pt x="308" y="986"/>
                  </a:lnTo>
                  <a:lnTo>
                    <a:pt x="318" y="982"/>
                  </a:lnTo>
                  <a:lnTo>
                    <a:pt x="322" y="978"/>
                  </a:lnTo>
                  <a:lnTo>
                    <a:pt x="326" y="972"/>
                  </a:lnTo>
                  <a:lnTo>
                    <a:pt x="328" y="968"/>
                  </a:lnTo>
                  <a:lnTo>
                    <a:pt x="330" y="962"/>
                  </a:lnTo>
                  <a:lnTo>
                    <a:pt x="330" y="962"/>
                  </a:lnTo>
                  <a:lnTo>
                    <a:pt x="328" y="952"/>
                  </a:lnTo>
                  <a:lnTo>
                    <a:pt x="324" y="944"/>
                  </a:lnTo>
                  <a:lnTo>
                    <a:pt x="316" y="940"/>
                  </a:lnTo>
                  <a:lnTo>
                    <a:pt x="302" y="938"/>
                  </a:lnTo>
                  <a:lnTo>
                    <a:pt x="302" y="938"/>
                  </a:lnTo>
                  <a:lnTo>
                    <a:pt x="294" y="938"/>
                  </a:lnTo>
                  <a:lnTo>
                    <a:pt x="284" y="940"/>
                  </a:lnTo>
                  <a:lnTo>
                    <a:pt x="272" y="948"/>
                  </a:lnTo>
                  <a:lnTo>
                    <a:pt x="266" y="932"/>
                  </a:lnTo>
                  <a:lnTo>
                    <a:pt x="266" y="932"/>
                  </a:lnTo>
                  <a:lnTo>
                    <a:pt x="274" y="928"/>
                  </a:lnTo>
                  <a:lnTo>
                    <a:pt x="284" y="924"/>
                  </a:lnTo>
                  <a:lnTo>
                    <a:pt x="294" y="922"/>
                  </a:lnTo>
                  <a:lnTo>
                    <a:pt x="306" y="920"/>
                  </a:lnTo>
                  <a:lnTo>
                    <a:pt x="306" y="920"/>
                  </a:lnTo>
                  <a:lnTo>
                    <a:pt x="318" y="922"/>
                  </a:lnTo>
                  <a:lnTo>
                    <a:pt x="326" y="924"/>
                  </a:lnTo>
                  <a:lnTo>
                    <a:pt x="334" y="928"/>
                  </a:lnTo>
                  <a:lnTo>
                    <a:pt x="340" y="932"/>
                  </a:lnTo>
                  <a:lnTo>
                    <a:pt x="346" y="938"/>
                  </a:lnTo>
                  <a:lnTo>
                    <a:pt x="348" y="944"/>
                  </a:lnTo>
                  <a:lnTo>
                    <a:pt x="350" y="950"/>
                  </a:lnTo>
                  <a:lnTo>
                    <a:pt x="352" y="958"/>
                  </a:lnTo>
                  <a:lnTo>
                    <a:pt x="352" y="958"/>
                  </a:lnTo>
                  <a:lnTo>
                    <a:pt x="350" y="970"/>
                  </a:lnTo>
                  <a:lnTo>
                    <a:pt x="344" y="980"/>
                  </a:lnTo>
                  <a:lnTo>
                    <a:pt x="334" y="988"/>
                  </a:lnTo>
                  <a:lnTo>
                    <a:pt x="322" y="994"/>
                  </a:lnTo>
                  <a:lnTo>
                    <a:pt x="322" y="994"/>
                  </a:lnTo>
                  <a:lnTo>
                    <a:pt x="322" y="994"/>
                  </a:lnTo>
                  <a:lnTo>
                    <a:pt x="336" y="1000"/>
                  </a:lnTo>
                  <a:lnTo>
                    <a:pt x="346" y="1008"/>
                  </a:lnTo>
                  <a:lnTo>
                    <a:pt x="350" y="1014"/>
                  </a:lnTo>
                  <a:lnTo>
                    <a:pt x="354" y="1020"/>
                  </a:lnTo>
                  <a:lnTo>
                    <a:pt x="356" y="1026"/>
                  </a:lnTo>
                  <a:lnTo>
                    <a:pt x="356" y="1034"/>
                  </a:lnTo>
                  <a:lnTo>
                    <a:pt x="356" y="1034"/>
                  </a:lnTo>
                  <a:lnTo>
                    <a:pt x="356" y="1044"/>
                  </a:lnTo>
                  <a:lnTo>
                    <a:pt x="354" y="1052"/>
                  </a:lnTo>
                  <a:lnTo>
                    <a:pt x="348" y="1060"/>
                  </a:lnTo>
                  <a:lnTo>
                    <a:pt x="342" y="1068"/>
                  </a:lnTo>
                  <a:lnTo>
                    <a:pt x="334" y="1072"/>
                  </a:lnTo>
                  <a:lnTo>
                    <a:pt x="324" y="1078"/>
                  </a:lnTo>
                  <a:lnTo>
                    <a:pt x="314" y="1080"/>
                  </a:lnTo>
                  <a:lnTo>
                    <a:pt x="300" y="1080"/>
                  </a:lnTo>
                  <a:lnTo>
                    <a:pt x="300" y="1080"/>
                  </a:lnTo>
                  <a:close/>
                  <a:moveTo>
                    <a:pt x="438" y="1240"/>
                  </a:moveTo>
                  <a:lnTo>
                    <a:pt x="438" y="1240"/>
                  </a:lnTo>
                  <a:lnTo>
                    <a:pt x="430" y="1238"/>
                  </a:lnTo>
                  <a:lnTo>
                    <a:pt x="424" y="1236"/>
                  </a:lnTo>
                  <a:lnTo>
                    <a:pt x="416" y="1232"/>
                  </a:lnTo>
                  <a:lnTo>
                    <a:pt x="412" y="1228"/>
                  </a:lnTo>
                  <a:lnTo>
                    <a:pt x="408" y="1220"/>
                  </a:lnTo>
                  <a:lnTo>
                    <a:pt x="404" y="1214"/>
                  </a:lnTo>
                  <a:lnTo>
                    <a:pt x="402" y="1204"/>
                  </a:lnTo>
                  <a:lnTo>
                    <a:pt x="402" y="1194"/>
                  </a:lnTo>
                  <a:lnTo>
                    <a:pt x="402" y="1194"/>
                  </a:lnTo>
                  <a:lnTo>
                    <a:pt x="402" y="1180"/>
                  </a:lnTo>
                  <a:lnTo>
                    <a:pt x="406" y="1168"/>
                  </a:lnTo>
                  <a:lnTo>
                    <a:pt x="412" y="1156"/>
                  </a:lnTo>
                  <a:lnTo>
                    <a:pt x="420" y="1148"/>
                  </a:lnTo>
                  <a:lnTo>
                    <a:pt x="420" y="1148"/>
                  </a:lnTo>
                  <a:lnTo>
                    <a:pt x="426" y="1142"/>
                  </a:lnTo>
                  <a:lnTo>
                    <a:pt x="434" y="1138"/>
                  </a:lnTo>
                  <a:lnTo>
                    <a:pt x="442" y="1134"/>
                  </a:lnTo>
                  <a:lnTo>
                    <a:pt x="452" y="1132"/>
                  </a:lnTo>
                  <a:lnTo>
                    <a:pt x="452" y="1132"/>
                  </a:lnTo>
                  <a:lnTo>
                    <a:pt x="462" y="1132"/>
                  </a:lnTo>
                  <a:lnTo>
                    <a:pt x="462" y="1144"/>
                  </a:lnTo>
                  <a:lnTo>
                    <a:pt x="462" y="1144"/>
                  </a:lnTo>
                  <a:lnTo>
                    <a:pt x="452" y="1144"/>
                  </a:lnTo>
                  <a:lnTo>
                    <a:pt x="452" y="1144"/>
                  </a:lnTo>
                  <a:lnTo>
                    <a:pt x="444" y="1146"/>
                  </a:lnTo>
                  <a:lnTo>
                    <a:pt x="438" y="1148"/>
                  </a:lnTo>
                  <a:lnTo>
                    <a:pt x="432" y="1152"/>
                  </a:lnTo>
                  <a:lnTo>
                    <a:pt x="426" y="1158"/>
                  </a:lnTo>
                  <a:lnTo>
                    <a:pt x="420" y="1168"/>
                  </a:lnTo>
                  <a:lnTo>
                    <a:pt x="416" y="1180"/>
                  </a:lnTo>
                  <a:lnTo>
                    <a:pt x="416" y="1180"/>
                  </a:lnTo>
                  <a:lnTo>
                    <a:pt x="416" y="1180"/>
                  </a:lnTo>
                  <a:lnTo>
                    <a:pt x="420" y="1176"/>
                  </a:lnTo>
                  <a:lnTo>
                    <a:pt x="426" y="1172"/>
                  </a:lnTo>
                  <a:lnTo>
                    <a:pt x="434" y="1170"/>
                  </a:lnTo>
                  <a:lnTo>
                    <a:pt x="442" y="1168"/>
                  </a:lnTo>
                  <a:lnTo>
                    <a:pt x="442" y="1168"/>
                  </a:lnTo>
                  <a:lnTo>
                    <a:pt x="448" y="1170"/>
                  </a:lnTo>
                  <a:lnTo>
                    <a:pt x="454" y="1172"/>
                  </a:lnTo>
                  <a:lnTo>
                    <a:pt x="460" y="1174"/>
                  </a:lnTo>
                  <a:lnTo>
                    <a:pt x="464" y="1178"/>
                  </a:lnTo>
                  <a:lnTo>
                    <a:pt x="468" y="1182"/>
                  </a:lnTo>
                  <a:lnTo>
                    <a:pt x="470" y="1188"/>
                  </a:lnTo>
                  <a:lnTo>
                    <a:pt x="472" y="1196"/>
                  </a:lnTo>
                  <a:lnTo>
                    <a:pt x="474" y="1202"/>
                  </a:lnTo>
                  <a:lnTo>
                    <a:pt x="474" y="1202"/>
                  </a:lnTo>
                  <a:lnTo>
                    <a:pt x="472" y="1210"/>
                  </a:lnTo>
                  <a:lnTo>
                    <a:pt x="470" y="1216"/>
                  </a:lnTo>
                  <a:lnTo>
                    <a:pt x="468" y="1222"/>
                  </a:lnTo>
                  <a:lnTo>
                    <a:pt x="464" y="1228"/>
                  </a:lnTo>
                  <a:lnTo>
                    <a:pt x="458" y="1232"/>
                  </a:lnTo>
                  <a:lnTo>
                    <a:pt x="452" y="1236"/>
                  </a:lnTo>
                  <a:lnTo>
                    <a:pt x="446" y="1238"/>
                  </a:lnTo>
                  <a:lnTo>
                    <a:pt x="438" y="1240"/>
                  </a:lnTo>
                  <a:lnTo>
                    <a:pt x="438" y="1240"/>
                  </a:lnTo>
                  <a:close/>
                  <a:moveTo>
                    <a:pt x="528" y="1382"/>
                  </a:moveTo>
                  <a:lnTo>
                    <a:pt x="518" y="1366"/>
                  </a:lnTo>
                  <a:lnTo>
                    <a:pt x="518" y="1366"/>
                  </a:lnTo>
                  <a:lnTo>
                    <a:pt x="510" y="1350"/>
                  </a:lnTo>
                  <a:lnTo>
                    <a:pt x="510" y="1350"/>
                  </a:lnTo>
                  <a:lnTo>
                    <a:pt x="510" y="1350"/>
                  </a:lnTo>
                  <a:lnTo>
                    <a:pt x="502" y="1366"/>
                  </a:lnTo>
                  <a:lnTo>
                    <a:pt x="494" y="1382"/>
                  </a:lnTo>
                  <a:lnTo>
                    <a:pt x="484" y="1382"/>
                  </a:lnTo>
                  <a:lnTo>
                    <a:pt x="506" y="1344"/>
                  </a:lnTo>
                  <a:lnTo>
                    <a:pt x="484" y="1310"/>
                  </a:lnTo>
                  <a:lnTo>
                    <a:pt x="494" y="1310"/>
                  </a:lnTo>
                  <a:lnTo>
                    <a:pt x="504" y="1326"/>
                  </a:lnTo>
                  <a:lnTo>
                    <a:pt x="504" y="1326"/>
                  </a:lnTo>
                  <a:lnTo>
                    <a:pt x="512" y="1338"/>
                  </a:lnTo>
                  <a:lnTo>
                    <a:pt x="512" y="1338"/>
                  </a:lnTo>
                  <a:lnTo>
                    <a:pt x="512" y="1338"/>
                  </a:lnTo>
                  <a:lnTo>
                    <a:pt x="518" y="1326"/>
                  </a:lnTo>
                  <a:lnTo>
                    <a:pt x="528" y="1310"/>
                  </a:lnTo>
                  <a:lnTo>
                    <a:pt x="538" y="1310"/>
                  </a:lnTo>
                  <a:lnTo>
                    <a:pt x="516" y="1344"/>
                  </a:lnTo>
                  <a:lnTo>
                    <a:pt x="538" y="1382"/>
                  </a:lnTo>
                  <a:lnTo>
                    <a:pt x="528" y="1382"/>
                  </a:lnTo>
                  <a:close/>
                  <a:moveTo>
                    <a:pt x="566" y="938"/>
                  </a:moveTo>
                  <a:lnTo>
                    <a:pt x="566" y="938"/>
                  </a:lnTo>
                  <a:lnTo>
                    <a:pt x="562" y="1010"/>
                  </a:lnTo>
                  <a:lnTo>
                    <a:pt x="558" y="1078"/>
                  </a:lnTo>
                  <a:lnTo>
                    <a:pt x="538" y="1078"/>
                  </a:lnTo>
                  <a:lnTo>
                    <a:pt x="550" y="918"/>
                  </a:lnTo>
                  <a:lnTo>
                    <a:pt x="576" y="918"/>
                  </a:lnTo>
                  <a:lnTo>
                    <a:pt x="604" y="996"/>
                  </a:lnTo>
                  <a:lnTo>
                    <a:pt x="604" y="996"/>
                  </a:lnTo>
                  <a:lnTo>
                    <a:pt x="620" y="1050"/>
                  </a:lnTo>
                  <a:lnTo>
                    <a:pt x="620" y="1050"/>
                  </a:lnTo>
                  <a:lnTo>
                    <a:pt x="620" y="1050"/>
                  </a:lnTo>
                  <a:lnTo>
                    <a:pt x="628" y="1024"/>
                  </a:lnTo>
                  <a:lnTo>
                    <a:pt x="638" y="996"/>
                  </a:lnTo>
                  <a:lnTo>
                    <a:pt x="666" y="918"/>
                  </a:lnTo>
                  <a:lnTo>
                    <a:pt x="692" y="918"/>
                  </a:lnTo>
                  <a:lnTo>
                    <a:pt x="702" y="1078"/>
                  </a:lnTo>
                  <a:lnTo>
                    <a:pt x="682" y="1078"/>
                  </a:lnTo>
                  <a:lnTo>
                    <a:pt x="678" y="1008"/>
                  </a:lnTo>
                  <a:lnTo>
                    <a:pt x="678" y="1008"/>
                  </a:lnTo>
                  <a:lnTo>
                    <a:pt x="676" y="938"/>
                  </a:lnTo>
                  <a:lnTo>
                    <a:pt x="674" y="938"/>
                  </a:lnTo>
                  <a:lnTo>
                    <a:pt x="674" y="938"/>
                  </a:lnTo>
                  <a:lnTo>
                    <a:pt x="654" y="1000"/>
                  </a:lnTo>
                  <a:lnTo>
                    <a:pt x="626" y="1078"/>
                  </a:lnTo>
                  <a:lnTo>
                    <a:pt x="610" y="1078"/>
                  </a:lnTo>
                  <a:lnTo>
                    <a:pt x="584" y="1000"/>
                  </a:lnTo>
                  <a:lnTo>
                    <a:pt x="584" y="1000"/>
                  </a:lnTo>
                  <a:lnTo>
                    <a:pt x="574" y="968"/>
                  </a:lnTo>
                  <a:lnTo>
                    <a:pt x="566" y="938"/>
                  </a:lnTo>
                  <a:lnTo>
                    <a:pt x="566" y="938"/>
                  </a:lnTo>
                  <a:close/>
                  <a:moveTo>
                    <a:pt x="692" y="742"/>
                  </a:moveTo>
                  <a:lnTo>
                    <a:pt x="692" y="766"/>
                  </a:lnTo>
                  <a:lnTo>
                    <a:pt x="610" y="766"/>
                  </a:lnTo>
                  <a:lnTo>
                    <a:pt x="610" y="864"/>
                  </a:lnTo>
                  <a:lnTo>
                    <a:pt x="582" y="864"/>
                  </a:lnTo>
                  <a:lnTo>
                    <a:pt x="582" y="646"/>
                  </a:lnTo>
                  <a:lnTo>
                    <a:pt x="700" y="646"/>
                  </a:lnTo>
                  <a:lnTo>
                    <a:pt x="700" y="670"/>
                  </a:lnTo>
                  <a:lnTo>
                    <a:pt x="610" y="670"/>
                  </a:lnTo>
                  <a:lnTo>
                    <a:pt x="610" y="742"/>
                  </a:lnTo>
                  <a:lnTo>
                    <a:pt x="692" y="742"/>
                  </a:lnTo>
                  <a:close/>
                  <a:moveTo>
                    <a:pt x="568" y="1448"/>
                  </a:moveTo>
                  <a:lnTo>
                    <a:pt x="568" y="1448"/>
                  </a:lnTo>
                  <a:lnTo>
                    <a:pt x="570" y="1442"/>
                  </a:lnTo>
                  <a:lnTo>
                    <a:pt x="574" y="1436"/>
                  </a:lnTo>
                  <a:lnTo>
                    <a:pt x="580" y="1432"/>
                  </a:lnTo>
                  <a:lnTo>
                    <a:pt x="586" y="1430"/>
                  </a:lnTo>
                  <a:lnTo>
                    <a:pt x="586" y="1430"/>
                  </a:lnTo>
                  <a:lnTo>
                    <a:pt x="592" y="1430"/>
                  </a:lnTo>
                  <a:lnTo>
                    <a:pt x="596" y="1432"/>
                  </a:lnTo>
                  <a:lnTo>
                    <a:pt x="594" y="1436"/>
                  </a:lnTo>
                  <a:lnTo>
                    <a:pt x="594" y="1436"/>
                  </a:lnTo>
                  <a:lnTo>
                    <a:pt x="586" y="1434"/>
                  </a:lnTo>
                  <a:lnTo>
                    <a:pt x="586" y="1434"/>
                  </a:lnTo>
                  <a:lnTo>
                    <a:pt x="582" y="1434"/>
                  </a:lnTo>
                  <a:lnTo>
                    <a:pt x="576" y="1438"/>
                  </a:lnTo>
                  <a:lnTo>
                    <a:pt x="574" y="1442"/>
                  </a:lnTo>
                  <a:lnTo>
                    <a:pt x="572" y="1448"/>
                  </a:lnTo>
                  <a:lnTo>
                    <a:pt x="572" y="1448"/>
                  </a:lnTo>
                  <a:lnTo>
                    <a:pt x="574" y="1454"/>
                  </a:lnTo>
                  <a:lnTo>
                    <a:pt x="576" y="1460"/>
                  </a:lnTo>
                  <a:lnTo>
                    <a:pt x="580" y="1462"/>
                  </a:lnTo>
                  <a:lnTo>
                    <a:pt x="586" y="1464"/>
                  </a:lnTo>
                  <a:lnTo>
                    <a:pt x="586" y="1464"/>
                  </a:lnTo>
                  <a:lnTo>
                    <a:pt x="594" y="1462"/>
                  </a:lnTo>
                  <a:lnTo>
                    <a:pt x="596" y="1466"/>
                  </a:lnTo>
                  <a:lnTo>
                    <a:pt x="596" y="1466"/>
                  </a:lnTo>
                  <a:lnTo>
                    <a:pt x="586" y="1468"/>
                  </a:lnTo>
                  <a:lnTo>
                    <a:pt x="586" y="1468"/>
                  </a:lnTo>
                  <a:lnTo>
                    <a:pt x="578" y="1466"/>
                  </a:lnTo>
                  <a:lnTo>
                    <a:pt x="572" y="1462"/>
                  </a:lnTo>
                  <a:lnTo>
                    <a:pt x="570" y="1456"/>
                  </a:lnTo>
                  <a:lnTo>
                    <a:pt x="568" y="1448"/>
                  </a:lnTo>
                  <a:lnTo>
                    <a:pt x="568" y="1448"/>
                  </a:lnTo>
                  <a:close/>
                  <a:moveTo>
                    <a:pt x="602" y="1554"/>
                  </a:moveTo>
                  <a:lnTo>
                    <a:pt x="598" y="1554"/>
                  </a:lnTo>
                  <a:lnTo>
                    <a:pt x="598" y="1536"/>
                  </a:lnTo>
                  <a:lnTo>
                    <a:pt x="598" y="1536"/>
                  </a:lnTo>
                  <a:lnTo>
                    <a:pt x="594" y="1536"/>
                  </a:lnTo>
                  <a:lnTo>
                    <a:pt x="594" y="1534"/>
                  </a:lnTo>
                  <a:lnTo>
                    <a:pt x="598" y="1532"/>
                  </a:lnTo>
                  <a:lnTo>
                    <a:pt x="602" y="1532"/>
                  </a:lnTo>
                  <a:lnTo>
                    <a:pt x="602" y="1554"/>
                  </a:lnTo>
                  <a:close/>
                  <a:moveTo>
                    <a:pt x="588" y="1232"/>
                  </a:moveTo>
                  <a:lnTo>
                    <a:pt x="592" y="1222"/>
                  </a:lnTo>
                  <a:lnTo>
                    <a:pt x="592" y="1222"/>
                  </a:lnTo>
                  <a:lnTo>
                    <a:pt x="600" y="1226"/>
                  </a:lnTo>
                  <a:lnTo>
                    <a:pt x="608" y="1228"/>
                  </a:lnTo>
                  <a:lnTo>
                    <a:pt x="614" y="1228"/>
                  </a:lnTo>
                  <a:lnTo>
                    <a:pt x="614" y="1228"/>
                  </a:lnTo>
                  <a:lnTo>
                    <a:pt x="626" y="1226"/>
                  </a:lnTo>
                  <a:lnTo>
                    <a:pt x="634" y="1222"/>
                  </a:lnTo>
                  <a:lnTo>
                    <a:pt x="636" y="1214"/>
                  </a:lnTo>
                  <a:lnTo>
                    <a:pt x="638" y="1208"/>
                  </a:lnTo>
                  <a:lnTo>
                    <a:pt x="638" y="1208"/>
                  </a:lnTo>
                  <a:lnTo>
                    <a:pt x="638" y="1202"/>
                  </a:lnTo>
                  <a:lnTo>
                    <a:pt x="636" y="1198"/>
                  </a:lnTo>
                  <a:lnTo>
                    <a:pt x="630" y="1192"/>
                  </a:lnTo>
                  <a:lnTo>
                    <a:pt x="622" y="1188"/>
                  </a:lnTo>
                  <a:lnTo>
                    <a:pt x="612" y="1186"/>
                  </a:lnTo>
                  <a:lnTo>
                    <a:pt x="604" y="1186"/>
                  </a:lnTo>
                  <a:lnTo>
                    <a:pt x="604" y="1176"/>
                  </a:lnTo>
                  <a:lnTo>
                    <a:pt x="612" y="1176"/>
                  </a:lnTo>
                  <a:lnTo>
                    <a:pt x="612" y="1176"/>
                  </a:lnTo>
                  <a:lnTo>
                    <a:pt x="620" y="1176"/>
                  </a:lnTo>
                  <a:lnTo>
                    <a:pt x="626" y="1172"/>
                  </a:lnTo>
                  <a:lnTo>
                    <a:pt x="632" y="1166"/>
                  </a:lnTo>
                  <a:lnTo>
                    <a:pt x="634" y="1162"/>
                  </a:lnTo>
                  <a:lnTo>
                    <a:pt x="634" y="1158"/>
                  </a:lnTo>
                  <a:lnTo>
                    <a:pt x="634" y="1158"/>
                  </a:lnTo>
                  <a:lnTo>
                    <a:pt x="634" y="1152"/>
                  </a:lnTo>
                  <a:lnTo>
                    <a:pt x="630" y="1148"/>
                  </a:lnTo>
                  <a:lnTo>
                    <a:pt x="624" y="1144"/>
                  </a:lnTo>
                  <a:lnTo>
                    <a:pt x="616" y="1142"/>
                  </a:lnTo>
                  <a:lnTo>
                    <a:pt x="616" y="1142"/>
                  </a:lnTo>
                  <a:lnTo>
                    <a:pt x="604" y="1144"/>
                  </a:lnTo>
                  <a:lnTo>
                    <a:pt x="596" y="1150"/>
                  </a:lnTo>
                  <a:lnTo>
                    <a:pt x="592" y="1140"/>
                  </a:lnTo>
                  <a:lnTo>
                    <a:pt x="592" y="1140"/>
                  </a:lnTo>
                  <a:lnTo>
                    <a:pt x="602" y="1134"/>
                  </a:lnTo>
                  <a:lnTo>
                    <a:pt x="610" y="1132"/>
                  </a:lnTo>
                  <a:lnTo>
                    <a:pt x="618" y="1132"/>
                  </a:lnTo>
                  <a:lnTo>
                    <a:pt x="618" y="1132"/>
                  </a:lnTo>
                  <a:lnTo>
                    <a:pt x="626" y="1132"/>
                  </a:lnTo>
                  <a:lnTo>
                    <a:pt x="632" y="1134"/>
                  </a:lnTo>
                  <a:lnTo>
                    <a:pt x="642" y="1138"/>
                  </a:lnTo>
                  <a:lnTo>
                    <a:pt x="646" y="1146"/>
                  </a:lnTo>
                  <a:lnTo>
                    <a:pt x="648" y="1156"/>
                  </a:lnTo>
                  <a:lnTo>
                    <a:pt x="648" y="1156"/>
                  </a:lnTo>
                  <a:lnTo>
                    <a:pt x="648" y="1164"/>
                  </a:lnTo>
                  <a:lnTo>
                    <a:pt x="644" y="1170"/>
                  </a:lnTo>
                  <a:lnTo>
                    <a:pt x="638" y="1176"/>
                  </a:lnTo>
                  <a:lnTo>
                    <a:pt x="630" y="1180"/>
                  </a:lnTo>
                  <a:lnTo>
                    <a:pt x="630" y="1182"/>
                  </a:lnTo>
                  <a:lnTo>
                    <a:pt x="630" y="1182"/>
                  </a:lnTo>
                  <a:lnTo>
                    <a:pt x="638" y="1184"/>
                  </a:lnTo>
                  <a:lnTo>
                    <a:pt x="646" y="1190"/>
                  </a:lnTo>
                  <a:lnTo>
                    <a:pt x="650" y="1198"/>
                  </a:lnTo>
                  <a:lnTo>
                    <a:pt x="652" y="1208"/>
                  </a:lnTo>
                  <a:lnTo>
                    <a:pt x="652" y="1208"/>
                  </a:lnTo>
                  <a:lnTo>
                    <a:pt x="652" y="1214"/>
                  </a:lnTo>
                  <a:lnTo>
                    <a:pt x="650" y="1220"/>
                  </a:lnTo>
                  <a:lnTo>
                    <a:pt x="648" y="1226"/>
                  </a:lnTo>
                  <a:lnTo>
                    <a:pt x="642" y="1230"/>
                  </a:lnTo>
                  <a:lnTo>
                    <a:pt x="638" y="1234"/>
                  </a:lnTo>
                  <a:lnTo>
                    <a:pt x="632" y="1236"/>
                  </a:lnTo>
                  <a:lnTo>
                    <a:pt x="624" y="1238"/>
                  </a:lnTo>
                  <a:lnTo>
                    <a:pt x="614" y="1240"/>
                  </a:lnTo>
                  <a:lnTo>
                    <a:pt x="614" y="1240"/>
                  </a:lnTo>
                  <a:lnTo>
                    <a:pt x="606" y="1238"/>
                  </a:lnTo>
                  <a:lnTo>
                    <a:pt x="598" y="1238"/>
                  </a:lnTo>
                  <a:lnTo>
                    <a:pt x="588" y="1232"/>
                  </a:lnTo>
                  <a:lnTo>
                    <a:pt x="588" y="1232"/>
                  </a:lnTo>
                  <a:close/>
                  <a:moveTo>
                    <a:pt x="642" y="1534"/>
                  </a:moveTo>
                  <a:lnTo>
                    <a:pt x="634" y="1554"/>
                  </a:lnTo>
                  <a:lnTo>
                    <a:pt x="630" y="1554"/>
                  </a:lnTo>
                  <a:lnTo>
                    <a:pt x="640" y="1534"/>
                  </a:lnTo>
                  <a:lnTo>
                    <a:pt x="640" y="1534"/>
                  </a:lnTo>
                  <a:lnTo>
                    <a:pt x="630" y="1534"/>
                  </a:lnTo>
                  <a:lnTo>
                    <a:pt x="630" y="1532"/>
                  </a:lnTo>
                  <a:lnTo>
                    <a:pt x="642" y="1532"/>
                  </a:lnTo>
                  <a:lnTo>
                    <a:pt x="642" y="1534"/>
                  </a:lnTo>
                  <a:close/>
                  <a:moveTo>
                    <a:pt x="638" y="1428"/>
                  </a:moveTo>
                  <a:lnTo>
                    <a:pt x="638" y="1428"/>
                  </a:lnTo>
                  <a:lnTo>
                    <a:pt x="636" y="1428"/>
                  </a:lnTo>
                  <a:lnTo>
                    <a:pt x="634" y="1426"/>
                  </a:lnTo>
                  <a:lnTo>
                    <a:pt x="634" y="1426"/>
                  </a:lnTo>
                  <a:lnTo>
                    <a:pt x="636" y="1424"/>
                  </a:lnTo>
                  <a:lnTo>
                    <a:pt x="638" y="1422"/>
                  </a:lnTo>
                  <a:lnTo>
                    <a:pt x="638" y="1422"/>
                  </a:lnTo>
                  <a:lnTo>
                    <a:pt x="640" y="1424"/>
                  </a:lnTo>
                  <a:lnTo>
                    <a:pt x="640" y="1426"/>
                  </a:lnTo>
                  <a:lnTo>
                    <a:pt x="640" y="1426"/>
                  </a:lnTo>
                  <a:lnTo>
                    <a:pt x="640" y="1428"/>
                  </a:lnTo>
                  <a:lnTo>
                    <a:pt x="638" y="1428"/>
                  </a:lnTo>
                  <a:lnTo>
                    <a:pt x="638" y="1428"/>
                  </a:lnTo>
                  <a:close/>
                  <a:moveTo>
                    <a:pt x="640" y="1430"/>
                  </a:moveTo>
                  <a:lnTo>
                    <a:pt x="640" y="1466"/>
                  </a:lnTo>
                  <a:lnTo>
                    <a:pt x="636" y="1466"/>
                  </a:lnTo>
                  <a:lnTo>
                    <a:pt x="636" y="1430"/>
                  </a:lnTo>
                  <a:lnTo>
                    <a:pt x="640" y="1430"/>
                  </a:lnTo>
                  <a:close/>
                  <a:moveTo>
                    <a:pt x="656" y="1344"/>
                  </a:moveTo>
                  <a:lnTo>
                    <a:pt x="656" y="1344"/>
                  </a:lnTo>
                  <a:lnTo>
                    <a:pt x="652" y="1348"/>
                  </a:lnTo>
                  <a:lnTo>
                    <a:pt x="646" y="1350"/>
                  </a:lnTo>
                  <a:lnTo>
                    <a:pt x="634" y="1352"/>
                  </a:lnTo>
                  <a:lnTo>
                    <a:pt x="634" y="1352"/>
                  </a:lnTo>
                  <a:lnTo>
                    <a:pt x="626" y="1352"/>
                  </a:lnTo>
                  <a:lnTo>
                    <a:pt x="626" y="1382"/>
                  </a:lnTo>
                  <a:lnTo>
                    <a:pt x="618" y="1382"/>
                  </a:lnTo>
                  <a:lnTo>
                    <a:pt x="618" y="1310"/>
                  </a:lnTo>
                  <a:lnTo>
                    <a:pt x="618" y="1310"/>
                  </a:lnTo>
                  <a:lnTo>
                    <a:pt x="636" y="1308"/>
                  </a:lnTo>
                  <a:lnTo>
                    <a:pt x="636" y="1308"/>
                  </a:lnTo>
                  <a:lnTo>
                    <a:pt x="648" y="1310"/>
                  </a:lnTo>
                  <a:lnTo>
                    <a:pt x="656" y="1314"/>
                  </a:lnTo>
                  <a:lnTo>
                    <a:pt x="656" y="1314"/>
                  </a:lnTo>
                  <a:lnTo>
                    <a:pt x="660" y="1320"/>
                  </a:lnTo>
                  <a:lnTo>
                    <a:pt x="662" y="1330"/>
                  </a:lnTo>
                  <a:lnTo>
                    <a:pt x="662" y="1330"/>
                  </a:lnTo>
                  <a:lnTo>
                    <a:pt x="660" y="1338"/>
                  </a:lnTo>
                  <a:lnTo>
                    <a:pt x="656" y="1344"/>
                  </a:lnTo>
                  <a:lnTo>
                    <a:pt x="656" y="1344"/>
                  </a:lnTo>
                  <a:close/>
                  <a:moveTo>
                    <a:pt x="676" y="1550"/>
                  </a:moveTo>
                  <a:lnTo>
                    <a:pt x="676" y="1550"/>
                  </a:lnTo>
                  <a:lnTo>
                    <a:pt x="670" y="1554"/>
                  </a:lnTo>
                  <a:lnTo>
                    <a:pt x="670" y="1554"/>
                  </a:lnTo>
                  <a:lnTo>
                    <a:pt x="668" y="1554"/>
                  </a:lnTo>
                  <a:lnTo>
                    <a:pt x="668" y="1552"/>
                  </a:lnTo>
                  <a:lnTo>
                    <a:pt x="668" y="1552"/>
                  </a:lnTo>
                  <a:lnTo>
                    <a:pt x="670" y="1552"/>
                  </a:lnTo>
                  <a:lnTo>
                    <a:pt x="670" y="1552"/>
                  </a:lnTo>
                  <a:lnTo>
                    <a:pt x="674" y="1550"/>
                  </a:lnTo>
                  <a:lnTo>
                    <a:pt x="674" y="1550"/>
                  </a:lnTo>
                  <a:lnTo>
                    <a:pt x="678" y="1544"/>
                  </a:lnTo>
                  <a:lnTo>
                    <a:pt x="678" y="1544"/>
                  </a:lnTo>
                  <a:lnTo>
                    <a:pt x="678" y="1544"/>
                  </a:lnTo>
                  <a:lnTo>
                    <a:pt x="676" y="1546"/>
                  </a:lnTo>
                  <a:lnTo>
                    <a:pt x="672" y="1546"/>
                  </a:lnTo>
                  <a:lnTo>
                    <a:pt x="672" y="1546"/>
                  </a:lnTo>
                  <a:lnTo>
                    <a:pt x="668" y="1544"/>
                  </a:lnTo>
                  <a:lnTo>
                    <a:pt x="666" y="1540"/>
                  </a:lnTo>
                  <a:lnTo>
                    <a:pt x="666" y="1540"/>
                  </a:lnTo>
                  <a:lnTo>
                    <a:pt x="668" y="1534"/>
                  </a:lnTo>
                  <a:lnTo>
                    <a:pt x="670" y="1532"/>
                  </a:lnTo>
                  <a:lnTo>
                    <a:pt x="674" y="1532"/>
                  </a:lnTo>
                  <a:lnTo>
                    <a:pt x="674" y="1532"/>
                  </a:lnTo>
                  <a:lnTo>
                    <a:pt x="676" y="1532"/>
                  </a:lnTo>
                  <a:lnTo>
                    <a:pt x="678" y="1534"/>
                  </a:lnTo>
                  <a:lnTo>
                    <a:pt x="680" y="1540"/>
                  </a:lnTo>
                  <a:lnTo>
                    <a:pt x="680" y="1540"/>
                  </a:lnTo>
                  <a:lnTo>
                    <a:pt x="680" y="1546"/>
                  </a:lnTo>
                  <a:lnTo>
                    <a:pt x="676" y="1550"/>
                  </a:lnTo>
                  <a:lnTo>
                    <a:pt x="676" y="1550"/>
                  </a:lnTo>
                  <a:close/>
                  <a:moveTo>
                    <a:pt x="694" y="1466"/>
                  </a:moveTo>
                  <a:lnTo>
                    <a:pt x="688" y="1466"/>
                  </a:lnTo>
                  <a:lnTo>
                    <a:pt x="676" y="1430"/>
                  </a:lnTo>
                  <a:lnTo>
                    <a:pt x="682" y="1430"/>
                  </a:lnTo>
                  <a:lnTo>
                    <a:pt x="688" y="1448"/>
                  </a:lnTo>
                  <a:lnTo>
                    <a:pt x="688" y="1448"/>
                  </a:lnTo>
                  <a:lnTo>
                    <a:pt x="690" y="1462"/>
                  </a:lnTo>
                  <a:lnTo>
                    <a:pt x="692" y="1462"/>
                  </a:lnTo>
                  <a:lnTo>
                    <a:pt x="692" y="1462"/>
                  </a:lnTo>
                  <a:lnTo>
                    <a:pt x="696" y="1448"/>
                  </a:lnTo>
                  <a:lnTo>
                    <a:pt x="702" y="1430"/>
                  </a:lnTo>
                  <a:lnTo>
                    <a:pt x="706" y="1430"/>
                  </a:lnTo>
                  <a:lnTo>
                    <a:pt x="694" y="1466"/>
                  </a:lnTo>
                  <a:close/>
                  <a:moveTo>
                    <a:pt x="734" y="562"/>
                  </a:moveTo>
                  <a:lnTo>
                    <a:pt x="556" y="562"/>
                  </a:lnTo>
                  <a:lnTo>
                    <a:pt x="556" y="244"/>
                  </a:lnTo>
                  <a:lnTo>
                    <a:pt x="728" y="244"/>
                  </a:lnTo>
                  <a:lnTo>
                    <a:pt x="728" y="280"/>
                  </a:lnTo>
                  <a:lnTo>
                    <a:pt x="596" y="280"/>
                  </a:lnTo>
                  <a:lnTo>
                    <a:pt x="596" y="380"/>
                  </a:lnTo>
                  <a:lnTo>
                    <a:pt x="720" y="380"/>
                  </a:lnTo>
                  <a:lnTo>
                    <a:pt x="720" y="414"/>
                  </a:lnTo>
                  <a:lnTo>
                    <a:pt x="596" y="414"/>
                  </a:lnTo>
                  <a:lnTo>
                    <a:pt x="596" y="528"/>
                  </a:lnTo>
                  <a:lnTo>
                    <a:pt x="734" y="528"/>
                  </a:lnTo>
                  <a:lnTo>
                    <a:pt x="734" y="562"/>
                  </a:lnTo>
                  <a:close/>
                  <a:moveTo>
                    <a:pt x="780" y="1382"/>
                  </a:moveTo>
                  <a:lnTo>
                    <a:pt x="780" y="1382"/>
                  </a:lnTo>
                  <a:lnTo>
                    <a:pt x="774" y="1364"/>
                  </a:lnTo>
                  <a:lnTo>
                    <a:pt x="774" y="1364"/>
                  </a:lnTo>
                  <a:lnTo>
                    <a:pt x="772" y="1358"/>
                  </a:lnTo>
                  <a:lnTo>
                    <a:pt x="770" y="1354"/>
                  </a:lnTo>
                  <a:lnTo>
                    <a:pt x="766" y="1350"/>
                  </a:lnTo>
                  <a:lnTo>
                    <a:pt x="760" y="1350"/>
                  </a:lnTo>
                  <a:lnTo>
                    <a:pt x="752" y="1350"/>
                  </a:lnTo>
                  <a:lnTo>
                    <a:pt x="752" y="1382"/>
                  </a:lnTo>
                  <a:lnTo>
                    <a:pt x="742" y="1382"/>
                  </a:lnTo>
                  <a:lnTo>
                    <a:pt x="742" y="1310"/>
                  </a:lnTo>
                  <a:lnTo>
                    <a:pt x="742" y="1310"/>
                  </a:lnTo>
                  <a:lnTo>
                    <a:pt x="760" y="1308"/>
                  </a:lnTo>
                  <a:lnTo>
                    <a:pt x="760" y="1308"/>
                  </a:lnTo>
                  <a:lnTo>
                    <a:pt x="772" y="1310"/>
                  </a:lnTo>
                  <a:lnTo>
                    <a:pt x="780" y="1314"/>
                  </a:lnTo>
                  <a:lnTo>
                    <a:pt x="780" y="1314"/>
                  </a:lnTo>
                  <a:lnTo>
                    <a:pt x="784" y="1320"/>
                  </a:lnTo>
                  <a:lnTo>
                    <a:pt x="786" y="1328"/>
                  </a:lnTo>
                  <a:lnTo>
                    <a:pt x="786" y="1328"/>
                  </a:lnTo>
                  <a:lnTo>
                    <a:pt x="786" y="1334"/>
                  </a:lnTo>
                  <a:lnTo>
                    <a:pt x="782" y="1340"/>
                  </a:lnTo>
                  <a:lnTo>
                    <a:pt x="778" y="1344"/>
                  </a:lnTo>
                  <a:lnTo>
                    <a:pt x="774" y="1346"/>
                  </a:lnTo>
                  <a:lnTo>
                    <a:pt x="774" y="1346"/>
                  </a:lnTo>
                  <a:lnTo>
                    <a:pt x="774" y="1346"/>
                  </a:lnTo>
                  <a:lnTo>
                    <a:pt x="776" y="1348"/>
                  </a:lnTo>
                  <a:lnTo>
                    <a:pt x="780" y="1352"/>
                  </a:lnTo>
                  <a:lnTo>
                    <a:pt x="784" y="1362"/>
                  </a:lnTo>
                  <a:lnTo>
                    <a:pt x="784" y="1362"/>
                  </a:lnTo>
                  <a:lnTo>
                    <a:pt x="790" y="1382"/>
                  </a:lnTo>
                  <a:lnTo>
                    <a:pt x="780" y="1382"/>
                  </a:lnTo>
                  <a:close/>
                  <a:moveTo>
                    <a:pt x="820" y="1240"/>
                  </a:moveTo>
                  <a:lnTo>
                    <a:pt x="820" y="1240"/>
                  </a:lnTo>
                  <a:lnTo>
                    <a:pt x="810" y="1238"/>
                  </a:lnTo>
                  <a:lnTo>
                    <a:pt x="800" y="1236"/>
                  </a:lnTo>
                  <a:lnTo>
                    <a:pt x="792" y="1230"/>
                  </a:lnTo>
                  <a:lnTo>
                    <a:pt x="784" y="1224"/>
                  </a:lnTo>
                  <a:lnTo>
                    <a:pt x="780" y="1216"/>
                  </a:lnTo>
                  <a:lnTo>
                    <a:pt x="774" y="1206"/>
                  </a:lnTo>
                  <a:lnTo>
                    <a:pt x="772" y="1196"/>
                  </a:lnTo>
                  <a:lnTo>
                    <a:pt x="772" y="1184"/>
                  </a:lnTo>
                  <a:lnTo>
                    <a:pt x="772" y="1184"/>
                  </a:lnTo>
                  <a:lnTo>
                    <a:pt x="772" y="1172"/>
                  </a:lnTo>
                  <a:lnTo>
                    <a:pt x="776" y="1160"/>
                  </a:lnTo>
                  <a:lnTo>
                    <a:pt x="780" y="1152"/>
                  </a:lnTo>
                  <a:lnTo>
                    <a:pt x="786" y="1142"/>
                  </a:lnTo>
                  <a:lnTo>
                    <a:pt x="792" y="1136"/>
                  </a:lnTo>
                  <a:lnTo>
                    <a:pt x="802" y="1132"/>
                  </a:lnTo>
                  <a:lnTo>
                    <a:pt x="810" y="1128"/>
                  </a:lnTo>
                  <a:lnTo>
                    <a:pt x="822" y="1128"/>
                  </a:lnTo>
                  <a:lnTo>
                    <a:pt x="822" y="1128"/>
                  </a:lnTo>
                  <a:lnTo>
                    <a:pt x="832" y="1128"/>
                  </a:lnTo>
                  <a:lnTo>
                    <a:pt x="842" y="1132"/>
                  </a:lnTo>
                  <a:lnTo>
                    <a:pt x="850" y="1136"/>
                  </a:lnTo>
                  <a:lnTo>
                    <a:pt x="856" y="1142"/>
                  </a:lnTo>
                  <a:lnTo>
                    <a:pt x="862" y="1150"/>
                  </a:lnTo>
                  <a:lnTo>
                    <a:pt x="866" y="1160"/>
                  </a:lnTo>
                  <a:lnTo>
                    <a:pt x="870" y="1170"/>
                  </a:lnTo>
                  <a:lnTo>
                    <a:pt x="870" y="1182"/>
                  </a:lnTo>
                  <a:lnTo>
                    <a:pt x="870" y="1182"/>
                  </a:lnTo>
                  <a:lnTo>
                    <a:pt x="870" y="1196"/>
                  </a:lnTo>
                  <a:lnTo>
                    <a:pt x="866" y="1206"/>
                  </a:lnTo>
                  <a:lnTo>
                    <a:pt x="862" y="1216"/>
                  </a:lnTo>
                  <a:lnTo>
                    <a:pt x="856" y="1224"/>
                  </a:lnTo>
                  <a:lnTo>
                    <a:pt x="848" y="1232"/>
                  </a:lnTo>
                  <a:lnTo>
                    <a:pt x="840" y="1236"/>
                  </a:lnTo>
                  <a:lnTo>
                    <a:pt x="830" y="1238"/>
                  </a:lnTo>
                  <a:lnTo>
                    <a:pt x="820" y="1240"/>
                  </a:lnTo>
                  <a:lnTo>
                    <a:pt x="820" y="1240"/>
                  </a:lnTo>
                  <a:close/>
                  <a:moveTo>
                    <a:pt x="1004" y="1012"/>
                  </a:moveTo>
                  <a:lnTo>
                    <a:pt x="1004" y="1012"/>
                  </a:lnTo>
                  <a:lnTo>
                    <a:pt x="1002" y="1028"/>
                  </a:lnTo>
                  <a:lnTo>
                    <a:pt x="1000" y="1044"/>
                  </a:lnTo>
                  <a:lnTo>
                    <a:pt x="994" y="1056"/>
                  </a:lnTo>
                  <a:lnTo>
                    <a:pt x="986" y="1064"/>
                  </a:lnTo>
                  <a:lnTo>
                    <a:pt x="978" y="1072"/>
                  </a:lnTo>
                  <a:lnTo>
                    <a:pt x="968" y="1078"/>
                  </a:lnTo>
                  <a:lnTo>
                    <a:pt x="956" y="1080"/>
                  </a:lnTo>
                  <a:lnTo>
                    <a:pt x="944" y="1080"/>
                  </a:lnTo>
                  <a:lnTo>
                    <a:pt x="944" y="1080"/>
                  </a:lnTo>
                  <a:lnTo>
                    <a:pt x="932" y="1080"/>
                  </a:lnTo>
                  <a:lnTo>
                    <a:pt x="920" y="1078"/>
                  </a:lnTo>
                  <a:lnTo>
                    <a:pt x="910" y="1072"/>
                  </a:lnTo>
                  <a:lnTo>
                    <a:pt x="902" y="1066"/>
                  </a:lnTo>
                  <a:lnTo>
                    <a:pt x="896" y="1056"/>
                  </a:lnTo>
                  <a:lnTo>
                    <a:pt x="890" y="1044"/>
                  </a:lnTo>
                  <a:lnTo>
                    <a:pt x="886" y="1030"/>
                  </a:lnTo>
                  <a:lnTo>
                    <a:pt x="886" y="1012"/>
                  </a:lnTo>
                  <a:lnTo>
                    <a:pt x="886" y="918"/>
                  </a:lnTo>
                  <a:lnTo>
                    <a:pt x="906" y="918"/>
                  </a:lnTo>
                  <a:lnTo>
                    <a:pt x="906" y="1014"/>
                  </a:lnTo>
                  <a:lnTo>
                    <a:pt x="906" y="1014"/>
                  </a:lnTo>
                  <a:lnTo>
                    <a:pt x="908" y="1026"/>
                  </a:lnTo>
                  <a:lnTo>
                    <a:pt x="910" y="1036"/>
                  </a:lnTo>
                  <a:lnTo>
                    <a:pt x="912" y="1044"/>
                  </a:lnTo>
                  <a:lnTo>
                    <a:pt x="918" y="1052"/>
                  </a:lnTo>
                  <a:lnTo>
                    <a:pt x="922" y="1058"/>
                  </a:lnTo>
                  <a:lnTo>
                    <a:pt x="930" y="1062"/>
                  </a:lnTo>
                  <a:lnTo>
                    <a:pt x="936" y="1064"/>
                  </a:lnTo>
                  <a:lnTo>
                    <a:pt x="944" y="1064"/>
                  </a:lnTo>
                  <a:lnTo>
                    <a:pt x="944" y="1064"/>
                  </a:lnTo>
                  <a:lnTo>
                    <a:pt x="952" y="1064"/>
                  </a:lnTo>
                  <a:lnTo>
                    <a:pt x="960" y="1062"/>
                  </a:lnTo>
                  <a:lnTo>
                    <a:pt x="966" y="1058"/>
                  </a:lnTo>
                  <a:lnTo>
                    <a:pt x="972" y="1052"/>
                  </a:lnTo>
                  <a:lnTo>
                    <a:pt x="978" y="1044"/>
                  </a:lnTo>
                  <a:lnTo>
                    <a:pt x="980" y="1036"/>
                  </a:lnTo>
                  <a:lnTo>
                    <a:pt x="982" y="1026"/>
                  </a:lnTo>
                  <a:lnTo>
                    <a:pt x="984" y="1014"/>
                  </a:lnTo>
                  <a:lnTo>
                    <a:pt x="984" y="918"/>
                  </a:lnTo>
                  <a:lnTo>
                    <a:pt x="1004" y="918"/>
                  </a:lnTo>
                  <a:lnTo>
                    <a:pt x="1004" y="1012"/>
                  </a:lnTo>
                  <a:close/>
                  <a:moveTo>
                    <a:pt x="1068" y="864"/>
                  </a:moveTo>
                  <a:lnTo>
                    <a:pt x="996" y="758"/>
                  </a:lnTo>
                  <a:lnTo>
                    <a:pt x="976" y="782"/>
                  </a:lnTo>
                  <a:lnTo>
                    <a:pt x="976" y="864"/>
                  </a:lnTo>
                  <a:lnTo>
                    <a:pt x="948" y="864"/>
                  </a:lnTo>
                  <a:lnTo>
                    <a:pt x="948" y="646"/>
                  </a:lnTo>
                  <a:lnTo>
                    <a:pt x="976" y="646"/>
                  </a:lnTo>
                  <a:lnTo>
                    <a:pt x="976" y="752"/>
                  </a:lnTo>
                  <a:lnTo>
                    <a:pt x="976" y="752"/>
                  </a:lnTo>
                  <a:lnTo>
                    <a:pt x="976" y="752"/>
                  </a:lnTo>
                  <a:lnTo>
                    <a:pt x="994" y="728"/>
                  </a:lnTo>
                  <a:lnTo>
                    <a:pt x="1062" y="646"/>
                  </a:lnTo>
                  <a:lnTo>
                    <a:pt x="1096" y="646"/>
                  </a:lnTo>
                  <a:lnTo>
                    <a:pt x="1016" y="738"/>
                  </a:lnTo>
                  <a:lnTo>
                    <a:pt x="1102" y="864"/>
                  </a:lnTo>
                  <a:lnTo>
                    <a:pt x="1068" y="8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38" name="Freeform 38"/>
          <p:cNvSpPr>
            <a:spLocks noEditPoints="1"/>
          </p:cNvSpPr>
          <p:nvPr/>
        </p:nvSpPr>
        <p:spPr bwMode="auto">
          <a:xfrm>
            <a:off x="4755941" y="2503925"/>
            <a:ext cx="962161" cy="834934"/>
          </a:xfrm>
          <a:custGeom>
            <a:avLst/>
            <a:gdLst>
              <a:gd name="T0" fmla="*/ 648 w 968"/>
              <a:gd name="T1" fmla="*/ 4 h 840"/>
              <a:gd name="T2" fmla="*/ 554 w 968"/>
              <a:gd name="T3" fmla="*/ 30 h 840"/>
              <a:gd name="T4" fmla="*/ 502 w 968"/>
              <a:gd name="T5" fmla="*/ 66 h 840"/>
              <a:gd name="T6" fmla="*/ 478 w 968"/>
              <a:gd name="T7" fmla="*/ 96 h 840"/>
              <a:gd name="T8" fmla="*/ 438 w 968"/>
              <a:gd name="T9" fmla="*/ 52 h 840"/>
              <a:gd name="T10" fmla="*/ 376 w 968"/>
              <a:gd name="T11" fmla="*/ 20 h 840"/>
              <a:gd name="T12" fmla="*/ 276 w 968"/>
              <a:gd name="T13" fmla="*/ 0 h 840"/>
              <a:gd name="T14" fmla="*/ 194 w 968"/>
              <a:gd name="T15" fmla="*/ 8 h 840"/>
              <a:gd name="T16" fmla="*/ 116 w 968"/>
              <a:gd name="T17" fmla="*/ 40 h 840"/>
              <a:gd name="T18" fmla="*/ 52 w 968"/>
              <a:gd name="T19" fmla="*/ 98 h 840"/>
              <a:gd name="T20" fmla="*/ 10 w 968"/>
              <a:gd name="T21" fmla="*/ 188 h 840"/>
              <a:gd name="T22" fmla="*/ 0 w 968"/>
              <a:gd name="T23" fmla="*/ 278 h 840"/>
              <a:gd name="T24" fmla="*/ 20 w 968"/>
              <a:gd name="T25" fmla="*/ 406 h 840"/>
              <a:gd name="T26" fmla="*/ 74 w 968"/>
              <a:gd name="T27" fmla="*/ 518 h 840"/>
              <a:gd name="T28" fmla="*/ 150 w 968"/>
              <a:gd name="T29" fmla="*/ 614 h 840"/>
              <a:gd name="T30" fmla="*/ 326 w 968"/>
              <a:gd name="T31" fmla="*/ 758 h 840"/>
              <a:gd name="T32" fmla="*/ 476 w 968"/>
              <a:gd name="T33" fmla="*/ 840 h 840"/>
              <a:gd name="T34" fmla="*/ 502 w 968"/>
              <a:gd name="T35" fmla="*/ 840 h 840"/>
              <a:gd name="T36" fmla="*/ 570 w 968"/>
              <a:gd name="T37" fmla="*/ 810 h 840"/>
              <a:gd name="T38" fmla="*/ 694 w 968"/>
              <a:gd name="T39" fmla="*/ 722 h 840"/>
              <a:gd name="T40" fmla="*/ 830 w 968"/>
              <a:gd name="T41" fmla="*/ 596 h 840"/>
              <a:gd name="T42" fmla="*/ 912 w 968"/>
              <a:gd name="T43" fmla="*/ 490 h 840"/>
              <a:gd name="T44" fmla="*/ 956 w 968"/>
              <a:gd name="T45" fmla="*/ 386 h 840"/>
              <a:gd name="T46" fmla="*/ 968 w 968"/>
              <a:gd name="T47" fmla="*/ 286 h 840"/>
              <a:gd name="T48" fmla="*/ 950 w 968"/>
              <a:gd name="T49" fmla="*/ 194 h 840"/>
              <a:gd name="T50" fmla="*/ 912 w 968"/>
              <a:gd name="T51" fmla="*/ 116 h 840"/>
              <a:gd name="T52" fmla="*/ 856 w 968"/>
              <a:gd name="T53" fmla="*/ 54 h 840"/>
              <a:gd name="T54" fmla="*/ 788 w 968"/>
              <a:gd name="T55" fmla="*/ 14 h 840"/>
              <a:gd name="T56" fmla="*/ 716 w 968"/>
              <a:gd name="T57" fmla="*/ 0 h 840"/>
              <a:gd name="T58" fmla="*/ 332 w 968"/>
              <a:gd name="T59" fmla="*/ 738 h 840"/>
              <a:gd name="T60" fmla="*/ 214 w 968"/>
              <a:gd name="T61" fmla="*/ 636 h 840"/>
              <a:gd name="T62" fmla="*/ 120 w 968"/>
              <a:gd name="T63" fmla="*/ 532 h 840"/>
              <a:gd name="T64" fmla="*/ 72 w 968"/>
              <a:gd name="T65" fmla="*/ 450 h 840"/>
              <a:gd name="T66" fmla="*/ 36 w 968"/>
              <a:gd name="T67" fmla="*/ 326 h 840"/>
              <a:gd name="T68" fmla="*/ 44 w 968"/>
              <a:gd name="T69" fmla="*/ 218 h 840"/>
              <a:gd name="T70" fmla="*/ 78 w 968"/>
              <a:gd name="T71" fmla="*/ 124 h 840"/>
              <a:gd name="T72" fmla="*/ 94 w 968"/>
              <a:gd name="T73" fmla="*/ 102 h 840"/>
              <a:gd name="T74" fmla="*/ 60 w 968"/>
              <a:gd name="T75" fmla="*/ 190 h 840"/>
              <a:gd name="T76" fmla="*/ 50 w 968"/>
              <a:gd name="T77" fmla="*/ 286 h 840"/>
              <a:gd name="T78" fmla="*/ 92 w 968"/>
              <a:gd name="T79" fmla="*/ 442 h 840"/>
              <a:gd name="T80" fmla="*/ 138 w 968"/>
              <a:gd name="T81" fmla="*/ 518 h 840"/>
              <a:gd name="T82" fmla="*/ 314 w 968"/>
              <a:gd name="T83" fmla="*/ 704 h 840"/>
              <a:gd name="T84" fmla="*/ 412 w 968"/>
              <a:gd name="T85" fmla="*/ 782 h 840"/>
              <a:gd name="T86" fmla="*/ 474 w 968"/>
              <a:gd name="T87" fmla="*/ 806 h 840"/>
              <a:gd name="T88" fmla="*/ 482 w 968"/>
              <a:gd name="T89" fmla="*/ 808 h 840"/>
              <a:gd name="T90" fmla="*/ 428 w 968"/>
              <a:gd name="T91" fmla="*/ 796 h 840"/>
              <a:gd name="T92" fmla="*/ 358 w 968"/>
              <a:gd name="T93" fmla="*/ 758 h 840"/>
              <a:gd name="T94" fmla="*/ 432 w 968"/>
              <a:gd name="T95" fmla="*/ 678 h 840"/>
              <a:gd name="T96" fmla="*/ 432 w 968"/>
              <a:gd name="T97" fmla="*/ 368 h 840"/>
              <a:gd name="T98" fmla="*/ 740 w 968"/>
              <a:gd name="T99" fmla="*/ 368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8" h="840">
                <a:moveTo>
                  <a:pt x="716" y="0"/>
                </a:moveTo>
                <a:lnTo>
                  <a:pt x="716" y="0"/>
                </a:lnTo>
                <a:lnTo>
                  <a:pt x="680" y="2"/>
                </a:lnTo>
                <a:lnTo>
                  <a:pt x="648" y="4"/>
                </a:lnTo>
                <a:lnTo>
                  <a:pt x="620" y="10"/>
                </a:lnTo>
                <a:lnTo>
                  <a:pt x="594" y="16"/>
                </a:lnTo>
                <a:lnTo>
                  <a:pt x="572" y="22"/>
                </a:lnTo>
                <a:lnTo>
                  <a:pt x="554" y="30"/>
                </a:lnTo>
                <a:lnTo>
                  <a:pt x="536" y="40"/>
                </a:lnTo>
                <a:lnTo>
                  <a:pt x="522" y="48"/>
                </a:lnTo>
                <a:lnTo>
                  <a:pt x="510" y="58"/>
                </a:lnTo>
                <a:lnTo>
                  <a:pt x="502" y="66"/>
                </a:lnTo>
                <a:lnTo>
                  <a:pt x="488" y="82"/>
                </a:lnTo>
                <a:lnTo>
                  <a:pt x="480" y="92"/>
                </a:lnTo>
                <a:lnTo>
                  <a:pt x="478" y="96"/>
                </a:lnTo>
                <a:lnTo>
                  <a:pt x="478" y="96"/>
                </a:lnTo>
                <a:lnTo>
                  <a:pt x="472" y="84"/>
                </a:lnTo>
                <a:lnTo>
                  <a:pt x="462" y="72"/>
                </a:lnTo>
                <a:lnTo>
                  <a:pt x="450" y="62"/>
                </a:lnTo>
                <a:lnTo>
                  <a:pt x="438" y="52"/>
                </a:lnTo>
                <a:lnTo>
                  <a:pt x="424" y="42"/>
                </a:lnTo>
                <a:lnTo>
                  <a:pt x="410" y="34"/>
                </a:lnTo>
                <a:lnTo>
                  <a:pt x="392" y="26"/>
                </a:lnTo>
                <a:lnTo>
                  <a:pt x="376" y="20"/>
                </a:lnTo>
                <a:lnTo>
                  <a:pt x="338" y="8"/>
                </a:lnTo>
                <a:lnTo>
                  <a:pt x="318" y="6"/>
                </a:lnTo>
                <a:lnTo>
                  <a:pt x="298" y="2"/>
                </a:lnTo>
                <a:lnTo>
                  <a:pt x="276" y="0"/>
                </a:lnTo>
                <a:lnTo>
                  <a:pt x="256" y="0"/>
                </a:lnTo>
                <a:lnTo>
                  <a:pt x="234" y="2"/>
                </a:lnTo>
                <a:lnTo>
                  <a:pt x="214" y="4"/>
                </a:lnTo>
                <a:lnTo>
                  <a:pt x="194" y="8"/>
                </a:lnTo>
                <a:lnTo>
                  <a:pt x="172" y="14"/>
                </a:lnTo>
                <a:lnTo>
                  <a:pt x="152" y="20"/>
                </a:lnTo>
                <a:lnTo>
                  <a:pt x="134" y="30"/>
                </a:lnTo>
                <a:lnTo>
                  <a:pt x="116" y="40"/>
                </a:lnTo>
                <a:lnTo>
                  <a:pt x="98" y="52"/>
                </a:lnTo>
                <a:lnTo>
                  <a:pt x="80" y="66"/>
                </a:lnTo>
                <a:lnTo>
                  <a:pt x="66" y="80"/>
                </a:lnTo>
                <a:lnTo>
                  <a:pt x="52" y="98"/>
                </a:lnTo>
                <a:lnTo>
                  <a:pt x="38" y="118"/>
                </a:lnTo>
                <a:lnTo>
                  <a:pt x="28" y="140"/>
                </a:lnTo>
                <a:lnTo>
                  <a:pt x="18" y="162"/>
                </a:lnTo>
                <a:lnTo>
                  <a:pt x="10" y="188"/>
                </a:lnTo>
                <a:lnTo>
                  <a:pt x="4" y="216"/>
                </a:lnTo>
                <a:lnTo>
                  <a:pt x="2" y="246"/>
                </a:lnTo>
                <a:lnTo>
                  <a:pt x="0" y="278"/>
                </a:lnTo>
                <a:lnTo>
                  <a:pt x="0" y="278"/>
                </a:lnTo>
                <a:lnTo>
                  <a:pt x="2" y="312"/>
                </a:lnTo>
                <a:lnTo>
                  <a:pt x="6" y="344"/>
                </a:lnTo>
                <a:lnTo>
                  <a:pt x="12" y="376"/>
                </a:lnTo>
                <a:lnTo>
                  <a:pt x="20" y="406"/>
                </a:lnTo>
                <a:lnTo>
                  <a:pt x="32" y="436"/>
                </a:lnTo>
                <a:lnTo>
                  <a:pt x="44" y="464"/>
                </a:lnTo>
                <a:lnTo>
                  <a:pt x="58" y="492"/>
                </a:lnTo>
                <a:lnTo>
                  <a:pt x="74" y="518"/>
                </a:lnTo>
                <a:lnTo>
                  <a:pt x="92" y="544"/>
                </a:lnTo>
                <a:lnTo>
                  <a:pt x="110" y="568"/>
                </a:lnTo>
                <a:lnTo>
                  <a:pt x="130" y="592"/>
                </a:lnTo>
                <a:lnTo>
                  <a:pt x="150" y="614"/>
                </a:lnTo>
                <a:lnTo>
                  <a:pt x="194" y="656"/>
                </a:lnTo>
                <a:lnTo>
                  <a:pt x="238" y="694"/>
                </a:lnTo>
                <a:lnTo>
                  <a:pt x="282" y="728"/>
                </a:lnTo>
                <a:lnTo>
                  <a:pt x="326" y="758"/>
                </a:lnTo>
                <a:lnTo>
                  <a:pt x="366" y="782"/>
                </a:lnTo>
                <a:lnTo>
                  <a:pt x="402" y="802"/>
                </a:lnTo>
                <a:lnTo>
                  <a:pt x="456" y="830"/>
                </a:lnTo>
                <a:lnTo>
                  <a:pt x="476" y="840"/>
                </a:lnTo>
                <a:lnTo>
                  <a:pt x="476" y="840"/>
                </a:lnTo>
                <a:lnTo>
                  <a:pt x="480" y="840"/>
                </a:lnTo>
                <a:lnTo>
                  <a:pt x="492" y="840"/>
                </a:lnTo>
                <a:lnTo>
                  <a:pt x="502" y="840"/>
                </a:lnTo>
                <a:lnTo>
                  <a:pt x="516" y="836"/>
                </a:lnTo>
                <a:lnTo>
                  <a:pt x="530" y="830"/>
                </a:lnTo>
                <a:lnTo>
                  <a:pt x="550" y="822"/>
                </a:lnTo>
                <a:lnTo>
                  <a:pt x="570" y="810"/>
                </a:lnTo>
                <a:lnTo>
                  <a:pt x="596" y="794"/>
                </a:lnTo>
                <a:lnTo>
                  <a:pt x="626" y="776"/>
                </a:lnTo>
                <a:lnTo>
                  <a:pt x="658" y="752"/>
                </a:lnTo>
                <a:lnTo>
                  <a:pt x="694" y="722"/>
                </a:lnTo>
                <a:lnTo>
                  <a:pt x="736" y="686"/>
                </a:lnTo>
                <a:lnTo>
                  <a:pt x="780" y="644"/>
                </a:lnTo>
                <a:lnTo>
                  <a:pt x="830" y="596"/>
                </a:lnTo>
                <a:lnTo>
                  <a:pt x="830" y="596"/>
                </a:lnTo>
                <a:lnTo>
                  <a:pt x="854" y="570"/>
                </a:lnTo>
                <a:lnTo>
                  <a:pt x="876" y="544"/>
                </a:lnTo>
                <a:lnTo>
                  <a:pt x="896" y="518"/>
                </a:lnTo>
                <a:lnTo>
                  <a:pt x="912" y="490"/>
                </a:lnTo>
                <a:lnTo>
                  <a:pt x="926" y="464"/>
                </a:lnTo>
                <a:lnTo>
                  <a:pt x="940" y="438"/>
                </a:lnTo>
                <a:lnTo>
                  <a:pt x="948" y="412"/>
                </a:lnTo>
                <a:lnTo>
                  <a:pt x="956" y="386"/>
                </a:lnTo>
                <a:lnTo>
                  <a:pt x="962" y="360"/>
                </a:lnTo>
                <a:lnTo>
                  <a:pt x="966" y="336"/>
                </a:lnTo>
                <a:lnTo>
                  <a:pt x="968" y="310"/>
                </a:lnTo>
                <a:lnTo>
                  <a:pt x="968" y="286"/>
                </a:lnTo>
                <a:lnTo>
                  <a:pt x="966" y="262"/>
                </a:lnTo>
                <a:lnTo>
                  <a:pt x="962" y="238"/>
                </a:lnTo>
                <a:lnTo>
                  <a:pt x="958" y="216"/>
                </a:lnTo>
                <a:lnTo>
                  <a:pt x="950" y="194"/>
                </a:lnTo>
                <a:lnTo>
                  <a:pt x="942" y="174"/>
                </a:lnTo>
                <a:lnTo>
                  <a:pt x="934" y="154"/>
                </a:lnTo>
                <a:lnTo>
                  <a:pt x="922" y="134"/>
                </a:lnTo>
                <a:lnTo>
                  <a:pt x="912" y="116"/>
                </a:lnTo>
                <a:lnTo>
                  <a:pt x="898" y="100"/>
                </a:lnTo>
                <a:lnTo>
                  <a:pt x="886" y="84"/>
                </a:lnTo>
                <a:lnTo>
                  <a:pt x="870" y="68"/>
                </a:lnTo>
                <a:lnTo>
                  <a:pt x="856" y="54"/>
                </a:lnTo>
                <a:lnTo>
                  <a:pt x="840" y="42"/>
                </a:lnTo>
                <a:lnTo>
                  <a:pt x="822" y="32"/>
                </a:lnTo>
                <a:lnTo>
                  <a:pt x="806" y="22"/>
                </a:lnTo>
                <a:lnTo>
                  <a:pt x="788" y="14"/>
                </a:lnTo>
                <a:lnTo>
                  <a:pt x="770" y="8"/>
                </a:lnTo>
                <a:lnTo>
                  <a:pt x="752" y="4"/>
                </a:lnTo>
                <a:lnTo>
                  <a:pt x="734" y="2"/>
                </a:lnTo>
                <a:lnTo>
                  <a:pt x="716" y="0"/>
                </a:lnTo>
                <a:lnTo>
                  <a:pt x="716" y="0"/>
                </a:lnTo>
                <a:close/>
                <a:moveTo>
                  <a:pt x="358" y="758"/>
                </a:moveTo>
                <a:lnTo>
                  <a:pt x="358" y="758"/>
                </a:lnTo>
                <a:lnTo>
                  <a:pt x="332" y="738"/>
                </a:lnTo>
                <a:lnTo>
                  <a:pt x="304" y="716"/>
                </a:lnTo>
                <a:lnTo>
                  <a:pt x="274" y="692"/>
                </a:lnTo>
                <a:lnTo>
                  <a:pt x="244" y="666"/>
                </a:lnTo>
                <a:lnTo>
                  <a:pt x="214" y="636"/>
                </a:lnTo>
                <a:lnTo>
                  <a:pt x="182" y="604"/>
                </a:lnTo>
                <a:lnTo>
                  <a:pt x="152" y="570"/>
                </a:lnTo>
                <a:lnTo>
                  <a:pt x="120" y="532"/>
                </a:lnTo>
                <a:lnTo>
                  <a:pt x="120" y="532"/>
                </a:lnTo>
                <a:lnTo>
                  <a:pt x="106" y="512"/>
                </a:lnTo>
                <a:lnTo>
                  <a:pt x="92" y="492"/>
                </a:lnTo>
                <a:lnTo>
                  <a:pt x="82" y="472"/>
                </a:lnTo>
                <a:lnTo>
                  <a:pt x="72" y="450"/>
                </a:lnTo>
                <a:lnTo>
                  <a:pt x="62" y="430"/>
                </a:lnTo>
                <a:lnTo>
                  <a:pt x="54" y="408"/>
                </a:lnTo>
                <a:lnTo>
                  <a:pt x="44" y="366"/>
                </a:lnTo>
                <a:lnTo>
                  <a:pt x="36" y="326"/>
                </a:lnTo>
                <a:lnTo>
                  <a:pt x="34" y="286"/>
                </a:lnTo>
                <a:lnTo>
                  <a:pt x="38" y="250"/>
                </a:lnTo>
                <a:lnTo>
                  <a:pt x="44" y="218"/>
                </a:lnTo>
                <a:lnTo>
                  <a:pt x="44" y="218"/>
                </a:lnTo>
                <a:lnTo>
                  <a:pt x="52" y="188"/>
                </a:lnTo>
                <a:lnTo>
                  <a:pt x="60" y="164"/>
                </a:lnTo>
                <a:lnTo>
                  <a:pt x="70" y="142"/>
                </a:lnTo>
                <a:lnTo>
                  <a:pt x="78" y="124"/>
                </a:lnTo>
                <a:lnTo>
                  <a:pt x="92" y="102"/>
                </a:lnTo>
                <a:lnTo>
                  <a:pt x="98" y="94"/>
                </a:lnTo>
                <a:lnTo>
                  <a:pt x="98" y="94"/>
                </a:lnTo>
                <a:lnTo>
                  <a:pt x="94" y="102"/>
                </a:lnTo>
                <a:lnTo>
                  <a:pt x="82" y="126"/>
                </a:lnTo>
                <a:lnTo>
                  <a:pt x="74" y="144"/>
                </a:lnTo>
                <a:lnTo>
                  <a:pt x="66" y="166"/>
                </a:lnTo>
                <a:lnTo>
                  <a:pt x="60" y="190"/>
                </a:lnTo>
                <a:lnTo>
                  <a:pt x="54" y="220"/>
                </a:lnTo>
                <a:lnTo>
                  <a:pt x="54" y="220"/>
                </a:lnTo>
                <a:lnTo>
                  <a:pt x="50" y="252"/>
                </a:lnTo>
                <a:lnTo>
                  <a:pt x="50" y="286"/>
                </a:lnTo>
                <a:lnTo>
                  <a:pt x="54" y="324"/>
                </a:lnTo>
                <a:lnTo>
                  <a:pt x="62" y="362"/>
                </a:lnTo>
                <a:lnTo>
                  <a:pt x="74" y="402"/>
                </a:lnTo>
                <a:lnTo>
                  <a:pt x="92" y="442"/>
                </a:lnTo>
                <a:lnTo>
                  <a:pt x="112" y="480"/>
                </a:lnTo>
                <a:lnTo>
                  <a:pt x="126" y="500"/>
                </a:lnTo>
                <a:lnTo>
                  <a:pt x="138" y="518"/>
                </a:lnTo>
                <a:lnTo>
                  <a:pt x="138" y="518"/>
                </a:lnTo>
                <a:lnTo>
                  <a:pt x="168" y="554"/>
                </a:lnTo>
                <a:lnTo>
                  <a:pt x="198" y="588"/>
                </a:lnTo>
                <a:lnTo>
                  <a:pt x="258" y="650"/>
                </a:lnTo>
                <a:lnTo>
                  <a:pt x="314" y="704"/>
                </a:lnTo>
                <a:lnTo>
                  <a:pt x="366" y="748"/>
                </a:lnTo>
                <a:lnTo>
                  <a:pt x="366" y="748"/>
                </a:lnTo>
                <a:lnTo>
                  <a:pt x="390" y="766"/>
                </a:lnTo>
                <a:lnTo>
                  <a:pt x="412" y="782"/>
                </a:lnTo>
                <a:lnTo>
                  <a:pt x="432" y="792"/>
                </a:lnTo>
                <a:lnTo>
                  <a:pt x="448" y="800"/>
                </a:lnTo>
                <a:lnTo>
                  <a:pt x="464" y="804"/>
                </a:lnTo>
                <a:lnTo>
                  <a:pt x="474" y="806"/>
                </a:lnTo>
                <a:lnTo>
                  <a:pt x="482" y="806"/>
                </a:lnTo>
                <a:lnTo>
                  <a:pt x="484" y="806"/>
                </a:lnTo>
                <a:lnTo>
                  <a:pt x="484" y="806"/>
                </a:lnTo>
                <a:lnTo>
                  <a:pt x="482" y="808"/>
                </a:lnTo>
                <a:lnTo>
                  <a:pt x="474" y="808"/>
                </a:lnTo>
                <a:lnTo>
                  <a:pt x="462" y="806"/>
                </a:lnTo>
                <a:lnTo>
                  <a:pt x="448" y="802"/>
                </a:lnTo>
                <a:lnTo>
                  <a:pt x="428" y="796"/>
                </a:lnTo>
                <a:lnTo>
                  <a:pt x="408" y="788"/>
                </a:lnTo>
                <a:lnTo>
                  <a:pt x="384" y="774"/>
                </a:lnTo>
                <a:lnTo>
                  <a:pt x="358" y="758"/>
                </a:lnTo>
                <a:lnTo>
                  <a:pt x="358" y="758"/>
                </a:lnTo>
                <a:close/>
                <a:moveTo>
                  <a:pt x="740" y="474"/>
                </a:moveTo>
                <a:lnTo>
                  <a:pt x="536" y="474"/>
                </a:lnTo>
                <a:lnTo>
                  <a:pt x="536" y="678"/>
                </a:lnTo>
                <a:lnTo>
                  <a:pt x="432" y="678"/>
                </a:lnTo>
                <a:lnTo>
                  <a:pt x="432" y="474"/>
                </a:lnTo>
                <a:lnTo>
                  <a:pt x="228" y="474"/>
                </a:lnTo>
                <a:lnTo>
                  <a:pt x="228" y="368"/>
                </a:lnTo>
                <a:lnTo>
                  <a:pt x="432" y="368"/>
                </a:lnTo>
                <a:lnTo>
                  <a:pt x="432" y="164"/>
                </a:lnTo>
                <a:lnTo>
                  <a:pt x="536" y="164"/>
                </a:lnTo>
                <a:lnTo>
                  <a:pt x="536" y="368"/>
                </a:lnTo>
                <a:lnTo>
                  <a:pt x="740" y="368"/>
                </a:lnTo>
                <a:lnTo>
                  <a:pt x="740" y="4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08" name="组合 107"/>
          <p:cNvGrpSpPr/>
          <p:nvPr/>
        </p:nvGrpSpPr>
        <p:grpSpPr>
          <a:xfrm>
            <a:off x="8529044" y="4072408"/>
            <a:ext cx="1540651" cy="721620"/>
            <a:chOff x="7005043" y="4000400"/>
            <a:chExt cx="1540651" cy="721620"/>
          </a:xfrm>
        </p:grpSpPr>
        <p:sp>
          <p:nvSpPr>
            <p:cNvPr id="39" name="Freeform 39"/>
            <p:cNvSpPr>
              <a:spLocks noEditPoints="1"/>
            </p:cNvSpPr>
            <p:nvPr/>
          </p:nvSpPr>
          <p:spPr bwMode="auto">
            <a:xfrm>
              <a:off x="7360884" y="4232988"/>
              <a:ext cx="491020" cy="489032"/>
            </a:xfrm>
            <a:custGeom>
              <a:avLst/>
              <a:gdLst>
                <a:gd name="T0" fmla="*/ 222 w 494"/>
                <a:gd name="T1" fmla="*/ 0 h 492"/>
                <a:gd name="T2" fmla="*/ 152 w 494"/>
                <a:gd name="T3" fmla="*/ 20 h 492"/>
                <a:gd name="T4" fmla="*/ 90 w 494"/>
                <a:gd name="T5" fmla="*/ 56 h 492"/>
                <a:gd name="T6" fmla="*/ 42 w 494"/>
                <a:gd name="T7" fmla="*/ 108 h 492"/>
                <a:gd name="T8" fmla="*/ 12 w 494"/>
                <a:gd name="T9" fmla="*/ 172 h 492"/>
                <a:gd name="T10" fmla="*/ 0 w 494"/>
                <a:gd name="T11" fmla="*/ 246 h 492"/>
                <a:gd name="T12" fmla="*/ 6 w 494"/>
                <a:gd name="T13" fmla="*/ 296 h 492"/>
                <a:gd name="T14" fmla="*/ 30 w 494"/>
                <a:gd name="T15" fmla="*/ 364 h 492"/>
                <a:gd name="T16" fmla="*/ 72 w 494"/>
                <a:gd name="T17" fmla="*/ 420 h 492"/>
                <a:gd name="T18" fmla="*/ 130 w 494"/>
                <a:gd name="T19" fmla="*/ 464 h 492"/>
                <a:gd name="T20" fmla="*/ 198 w 494"/>
                <a:gd name="T21" fmla="*/ 488 h 492"/>
                <a:gd name="T22" fmla="*/ 248 w 494"/>
                <a:gd name="T23" fmla="*/ 492 h 492"/>
                <a:gd name="T24" fmla="*/ 320 w 494"/>
                <a:gd name="T25" fmla="*/ 482 h 492"/>
                <a:gd name="T26" fmla="*/ 386 w 494"/>
                <a:gd name="T27" fmla="*/ 450 h 492"/>
                <a:gd name="T28" fmla="*/ 438 w 494"/>
                <a:gd name="T29" fmla="*/ 404 h 492"/>
                <a:gd name="T30" fmla="*/ 474 w 494"/>
                <a:gd name="T31" fmla="*/ 342 h 492"/>
                <a:gd name="T32" fmla="*/ 492 w 494"/>
                <a:gd name="T33" fmla="*/ 272 h 492"/>
                <a:gd name="T34" fmla="*/ 492 w 494"/>
                <a:gd name="T35" fmla="*/ 222 h 492"/>
                <a:gd name="T36" fmla="*/ 474 w 494"/>
                <a:gd name="T37" fmla="*/ 150 h 492"/>
                <a:gd name="T38" fmla="*/ 438 w 494"/>
                <a:gd name="T39" fmla="*/ 90 h 492"/>
                <a:gd name="T40" fmla="*/ 386 w 494"/>
                <a:gd name="T41" fmla="*/ 42 h 492"/>
                <a:gd name="T42" fmla="*/ 320 w 494"/>
                <a:gd name="T43" fmla="*/ 10 h 492"/>
                <a:gd name="T44" fmla="*/ 248 w 494"/>
                <a:gd name="T45" fmla="*/ 0 h 492"/>
                <a:gd name="T46" fmla="*/ 248 w 494"/>
                <a:gd name="T47" fmla="*/ 450 h 492"/>
                <a:gd name="T48" fmla="*/ 186 w 494"/>
                <a:gd name="T49" fmla="*/ 442 h 492"/>
                <a:gd name="T50" fmla="*/ 132 w 494"/>
                <a:gd name="T51" fmla="*/ 416 h 492"/>
                <a:gd name="T52" fmla="*/ 90 w 494"/>
                <a:gd name="T53" fmla="*/ 376 h 492"/>
                <a:gd name="T54" fmla="*/ 58 w 494"/>
                <a:gd name="T55" fmla="*/ 326 h 492"/>
                <a:gd name="T56" fmla="*/ 44 w 494"/>
                <a:gd name="T57" fmla="*/ 268 h 492"/>
                <a:gd name="T58" fmla="*/ 44 w 494"/>
                <a:gd name="T59" fmla="*/ 226 h 492"/>
                <a:gd name="T60" fmla="*/ 58 w 494"/>
                <a:gd name="T61" fmla="*/ 166 h 492"/>
                <a:gd name="T62" fmla="*/ 90 w 494"/>
                <a:gd name="T63" fmla="*/ 116 h 492"/>
                <a:gd name="T64" fmla="*/ 132 w 494"/>
                <a:gd name="T65" fmla="*/ 76 h 492"/>
                <a:gd name="T66" fmla="*/ 186 w 494"/>
                <a:gd name="T67" fmla="*/ 50 h 492"/>
                <a:gd name="T68" fmla="*/ 248 w 494"/>
                <a:gd name="T69" fmla="*/ 42 h 492"/>
                <a:gd name="T70" fmla="*/ 288 w 494"/>
                <a:gd name="T71" fmla="*/ 46 h 492"/>
                <a:gd name="T72" fmla="*/ 344 w 494"/>
                <a:gd name="T73" fmla="*/ 66 h 492"/>
                <a:gd name="T74" fmla="*/ 392 w 494"/>
                <a:gd name="T75" fmla="*/ 102 h 492"/>
                <a:gd name="T76" fmla="*/ 428 w 494"/>
                <a:gd name="T77" fmla="*/ 148 h 492"/>
                <a:gd name="T78" fmla="*/ 448 w 494"/>
                <a:gd name="T79" fmla="*/ 204 h 492"/>
                <a:gd name="T80" fmla="*/ 452 w 494"/>
                <a:gd name="T81" fmla="*/ 246 h 492"/>
                <a:gd name="T82" fmla="*/ 442 w 494"/>
                <a:gd name="T83" fmla="*/ 308 h 492"/>
                <a:gd name="T84" fmla="*/ 416 w 494"/>
                <a:gd name="T85" fmla="*/ 360 h 492"/>
                <a:gd name="T86" fmla="*/ 378 w 494"/>
                <a:gd name="T87" fmla="*/ 404 h 492"/>
                <a:gd name="T88" fmla="*/ 326 w 494"/>
                <a:gd name="T89" fmla="*/ 434 h 492"/>
                <a:gd name="T90" fmla="*/ 268 w 494"/>
                <a:gd name="T91" fmla="*/ 45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4" h="492">
                  <a:moveTo>
                    <a:pt x="248" y="0"/>
                  </a:moveTo>
                  <a:lnTo>
                    <a:pt x="248" y="0"/>
                  </a:lnTo>
                  <a:lnTo>
                    <a:pt x="222" y="0"/>
                  </a:lnTo>
                  <a:lnTo>
                    <a:pt x="198" y="4"/>
                  </a:lnTo>
                  <a:lnTo>
                    <a:pt x="174" y="10"/>
                  </a:lnTo>
                  <a:lnTo>
                    <a:pt x="152" y="20"/>
                  </a:lnTo>
                  <a:lnTo>
                    <a:pt x="130" y="30"/>
                  </a:lnTo>
                  <a:lnTo>
                    <a:pt x="110" y="42"/>
                  </a:lnTo>
                  <a:lnTo>
                    <a:pt x="90" y="56"/>
                  </a:lnTo>
                  <a:lnTo>
                    <a:pt x="72" y="72"/>
                  </a:lnTo>
                  <a:lnTo>
                    <a:pt x="56" y="90"/>
                  </a:lnTo>
                  <a:lnTo>
                    <a:pt x="42" y="108"/>
                  </a:lnTo>
                  <a:lnTo>
                    <a:pt x="30" y="128"/>
                  </a:lnTo>
                  <a:lnTo>
                    <a:pt x="20" y="150"/>
                  </a:lnTo>
                  <a:lnTo>
                    <a:pt x="12" y="172"/>
                  </a:lnTo>
                  <a:lnTo>
                    <a:pt x="6" y="196"/>
                  </a:lnTo>
                  <a:lnTo>
                    <a:pt x="2" y="222"/>
                  </a:lnTo>
                  <a:lnTo>
                    <a:pt x="0" y="246"/>
                  </a:lnTo>
                  <a:lnTo>
                    <a:pt x="0" y="246"/>
                  </a:lnTo>
                  <a:lnTo>
                    <a:pt x="2" y="272"/>
                  </a:lnTo>
                  <a:lnTo>
                    <a:pt x="6" y="296"/>
                  </a:lnTo>
                  <a:lnTo>
                    <a:pt x="12" y="320"/>
                  </a:lnTo>
                  <a:lnTo>
                    <a:pt x="20" y="342"/>
                  </a:lnTo>
                  <a:lnTo>
                    <a:pt x="30" y="364"/>
                  </a:lnTo>
                  <a:lnTo>
                    <a:pt x="42" y="384"/>
                  </a:lnTo>
                  <a:lnTo>
                    <a:pt x="56" y="404"/>
                  </a:lnTo>
                  <a:lnTo>
                    <a:pt x="72" y="420"/>
                  </a:lnTo>
                  <a:lnTo>
                    <a:pt x="90" y="436"/>
                  </a:lnTo>
                  <a:lnTo>
                    <a:pt x="110" y="450"/>
                  </a:lnTo>
                  <a:lnTo>
                    <a:pt x="130" y="464"/>
                  </a:lnTo>
                  <a:lnTo>
                    <a:pt x="152" y="474"/>
                  </a:lnTo>
                  <a:lnTo>
                    <a:pt x="174" y="482"/>
                  </a:lnTo>
                  <a:lnTo>
                    <a:pt x="198" y="488"/>
                  </a:lnTo>
                  <a:lnTo>
                    <a:pt x="222" y="492"/>
                  </a:lnTo>
                  <a:lnTo>
                    <a:pt x="248" y="492"/>
                  </a:lnTo>
                  <a:lnTo>
                    <a:pt x="248" y="492"/>
                  </a:lnTo>
                  <a:lnTo>
                    <a:pt x="272" y="492"/>
                  </a:lnTo>
                  <a:lnTo>
                    <a:pt x="296" y="488"/>
                  </a:lnTo>
                  <a:lnTo>
                    <a:pt x="320" y="482"/>
                  </a:lnTo>
                  <a:lnTo>
                    <a:pt x="344" y="474"/>
                  </a:lnTo>
                  <a:lnTo>
                    <a:pt x="364" y="464"/>
                  </a:lnTo>
                  <a:lnTo>
                    <a:pt x="386" y="450"/>
                  </a:lnTo>
                  <a:lnTo>
                    <a:pt x="404" y="436"/>
                  </a:lnTo>
                  <a:lnTo>
                    <a:pt x="422" y="420"/>
                  </a:lnTo>
                  <a:lnTo>
                    <a:pt x="438" y="404"/>
                  </a:lnTo>
                  <a:lnTo>
                    <a:pt x="452" y="384"/>
                  </a:lnTo>
                  <a:lnTo>
                    <a:pt x="464" y="364"/>
                  </a:lnTo>
                  <a:lnTo>
                    <a:pt x="474" y="342"/>
                  </a:lnTo>
                  <a:lnTo>
                    <a:pt x="482" y="320"/>
                  </a:lnTo>
                  <a:lnTo>
                    <a:pt x="488" y="296"/>
                  </a:lnTo>
                  <a:lnTo>
                    <a:pt x="492" y="272"/>
                  </a:lnTo>
                  <a:lnTo>
                    <a:pt x="494" y="246"/>
                  </a:lnTo>
                  <a:lnTo>
                    <a:pt x="494" y="246"/>
                  </a:lnTo>
                  <a:lnTo>
                    <a:pt x="492" y="222"/>
                  </a:lnTo>
                  <a:lnTo>
                    <a:pt x="488" y="196"/>
                  </a:lnTo>
                  <a:lnTo>
                    <a:pt x="482" y="172"/>
                  </a:lnTo>
                  <a:lnTo>
                    <a:pt x="474" y="150"/>
                  </a:lnTo>
                  <a:lnTo>
                    <a:pt x="464" y="128"/>
                  </a:lnTo>
                  <a:lnTo>
                    <a:pt x="452" y="108"/>
                  </a:lnTo>
                  <a:lnTo>
                    <a:pt x="438" y="90"/>
                  </a:lnTo>
                  <a:lnTo>
                    <a:pt x="422" y="72"/>
                  </a:lnTo>
                  <a:lnTo>
                    <a:pt x="404" y="56"/>
                  </a:lnTo>
                  <a:lnTo>
                    <a:pt x="386" y="42"/>
                  </a:lnTo>
                  <a:lnTo>
                    <a:pt x="364" y="30"/>
                  </a:lnTo>
                  <a:lnTo>
                    <a:pt x="344" y="20"/>
                  </a:lnTo>
                  <a:lnTo>
                    <a:pt x="320" y="10"/>
                  </a:lnTo>
                  <a:lnTo>
                    <a:pt x="296" y="4"/>
                  </a:lnTo>
                  <a:lnTo>
                    <a:pt x="272" y="0"/>
                  </a:lnTo>
                  <a:lnTo>
                    <a:pt x="248" y="0"/>
                  </a:lnTo>
                  <a:lnTo>
                    <a:pt x="248" y="0"/>
                  </a:lnTo>
                  <a:close/>
                  <a:moveTo>
                    <a:pt x="248" y="450"/>
                  </a:moveTo>
                  <a:lnTo>
                    <a:pt x="248" y="450"/>
                  </a:lnTo>
                  <a:lnTo>
                    <a:pt x="226" y="450"/>
                  </a:lnTo>
                  <a:lnTo>
                    <a:pt x="206" y="446"/>
                  </a:lnTo>
                  <a:lnTo>
                    <a:pt x="186" y="442"/>
                  </a:lnTo>
                  <a:lnTo>
                    <a:pt x="168" y="434"/>
                  </a:lnTo>
                  <a:lnTo>
                    <a:pt x="150" y="426"/>
                  </a:lnTo>
                  <a:lnTo>
                    <a:pt x="132" y="416"/>
                  </a:lnTo>
                  <a:lnTo>
                    <a:pt x="116" y="404"/>
                  </a:lnTo>
                  <a:lnTo>
                    <a:pt x="102" y="390"/>
                  </a:lnTo>
                  <a:lnTo>
                    <a:pt x="90" y="376"/>
                  </a:lnTo>
                  <a:lnTo>
                    <a:pt x="78" y="360"/>
                  </a:lnTo>
                  <a:lnTo>
                    <a:pt x="68" y="344"/>
                  </a:lnTo>
                  <a:lnTo>
                    <a:pt x="58" y="326"/>
                  </a:lnTo>
                  <a:lnTo>
                    <a:pt x="52" y="308"/>
                  </a:lnTo>
                  <a:lnTo>
                    <a:pt x="46" y="288"/>
                  </a:lnTo>
                  <a:lnTo>
                    <a:pt x="44" y="268"/>
                  </a:lnTo>
                  <a:lnTo>
                    <a:pt x="42" y="246"/>
                  </a:lnTo>
                  <a:lnTo>
                    <a:pt x="42" y="246"/>
                  </a:lnTo>
                  <a:lnTo>
                    <a:pt x="44" y="226"/>
                  </a:lnTo>
                  <a:lnTo>
                    <a:pt x="46" y="204"/>
                  </a:lnTo>
                  <a:lnTo>
                    <a:pt x="52" y="186"/>
                  </a:lnTo>
                  <a:lnTo>
                    <a:pt x="58" y="166"/>
                  </a:lnTo>
                  <a:lnTo>
                    <a:pt x="68" y="148"/>
                  </a:lnTo>
                  <a:lnTo>
                    <a:pt x="78" y="132"/>
                  </a:lnTo>
                  <a:lnTo>
                    <a:pt x="90" y="116"/>
                  </a:lnTo>
                  <a:lnTo>
                    <a:pt x="102" y="102"/>
                  </a:lnTo>
                  <a:lnTo>
                    <a:pt x="116" y="88"/>
                  </a:lnTo>
                  <a:lnTo>
                    <a:pt x="132" y="76"/>
                  </a:lnTo>
                  <a:lnTo>
                    <a:pt x="150" y="66"/>
                  </a:lnTo>
                  <a:lnTo>
                    <a:pt x="168" y="58"/>
                  </a:lnTo>
                  <a:lnTo>
                    <a:pt x="186" y="50"/>
                  </a:lnTo>
                  <a:lnTo>
                    <a:pt x="206" y="46"/>
                  </a:lnTo>
                  <a:lnTo>
                    <a:pt x="226" y="42"/>
                  </a:lnTo>
                  <a:lnTo>
                    <a:pt x="248" y="42"/>
                  </a:lnTo>
                  <a:lnTo>
                    <a:pt x="248" y="42"/>
                  </a:lnTo>
                  <a:lnTo>
                    <a:pt x="268" y="42"/>
                  </a:lnTo>
                  <a:lnTo>
                    <a:pt x="288" y="46"/>
                  </a:lnTo>
                  <a:lnTo>
                    <a:pt x="308" y="50"/>
                  </a:lnTo>
                  <a:lnTo>
                    <a:pt x="326" y="58"/>
                  </a:lnTo>
                  <a:lnTo>
                    <a:pt x="344" y="66"/>
                  </a:lnTo>
                  <a:lnTo>
                    <a:pt x="362" y="76"/>
                  </a:lnTo>
                  <a:lnTo>
                    <a:pt x="378" y="88"/>
                  </a:lnTo>
                  <a:lnTo>
                    <a:pt x="392" y="102"/>
                  </a:lnTo>
                  <a:lnTo>
                    <a:pt x="406" y="116"/>
                  </a:lnTo>
                  <a:lnTo>
                    <a:pt x="416" y="132"/>
                  </a:lnTo>
                  <a:lnTo>
                    <a:pt x="428" y="148"/>
                  </a:lnTo>
                  <a:lnTo>
                    <a:pt x="436" y="166"/>
                  </a:lnTo>
                  <a:lnTo>
                    <a:pt x="442" y="186"/>
                  </a:lnTo>
                  <a:lnTo>
                    <a:pt x="448" y="204"/>
                  </a:lnTo>
                  <a:lnTo>
                    <a:pt x="450" y="226"/>
                  </a:lnTo>
                  <a:lnTo>
                    <a:pt x="452" y="246"/>
                  </a:lnTo>
                  <a:lnTo>
                    <a:pt x="452" y="246"/>
                  </a:lnTo>
                  <a:lnTo>
                    <a:pt x="450" y="268"/>
                  </a:lnTo>
                  <a:lnTo>
                    <a:pt x="448" y="288"/>
                  </a:lnTo>
                  <a:lnTo>
                    <a:pt x="442" y="308"/>
                  </a:lnTo>
                  <a:lnTo>
                    <a:pt x="436" y="326"/>
                  </a:lnTo>
                  <a:lnTo>
                    <a:pt x="428" y="344"/>
                  </a:lnTo>
                  <a:lnTo>
                    <a:pt x="416" y="360"/>
                  </a:lnTo>
                  <a:lnTo>
                    <a:pt x="406" y="376"/>
                  </a:lnTo>
                  <a:lnTo>
                    <a:pt x="392" y="390"/>
                  </a:lnTo>
                  <a:lnTo>
                    <a:pt x="378" y="404"/>
                  </a:lnTo>
                  <a:lnTo>
                    <a:pt x="362" y="416"/>
                  </a:lnTo>
                  <a:lnTo>
                    <a:pt x="344" y="426"/>
                  </a:lnTo>
                  <a:lnTo>
                    <a:pt x="326" y="434"/>
                  </a:lnTo>
                  <a:lnTo>
                    <a:pt x="308" y="442"/>
                  </a:lnTo>
                  <a:lnTo>
                    <a:pt x="288" y="446"/>
                  </a:lnTo>
                  <a:lnTo>
                    <a:pt x="268" y="450"/>
                  </a:lnTo>
                  <a:lnTo>
                    <a:pt x="248" y="450"/>
                  </a:lnTo>
                  <a:lnTo>
                    <a:pt x="248" y="4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40"/>
            <p:cNvSpPr>
              <a:spLocks/>
            </p:cNvSpPr>
            <p:nvPr/>
          </p:nvSpPr>
          <p:spPr bwMode="auto">
            <a:xfrm>
              <a:off x="7005043" y="4000400"/>
              <a:ext cx="387648" cy="496984"/>
            </a:xfrm>
            <a:custGeom>
              <a:avLst/>
              <a:gdLst>
                <a:gd name="T0" fmla="*/ 360 w 390"/>
                <a:gd name="T1" fmla="*/ 500 h 500"/>
                <a:gd name="T2" fmla="*/ 42 w 390"/>
                <a:gd name="T3" fmla="*/ 50 h 500"/>
                <a:gd name="T4" fmla="*/ 42 w 390"/>
                <a:gd name="T5" fmla="*/ 50 h 500"/>
                <a:gd name="T6" fmla="*/ 40 w 390"/>
                <a:gd name="T7" fmla="*/ 66 h 500"/>
                <a:gd name="T8" fmla="*/ 38 w 390"/>
                <a:gd name="T9" fmla="*/ 90 h 500"/>
                <a:gd name="T10" fmla="*/ 0 w 390"/>
                <a:gd name="T11" fmla="*/ 90 h 500"/>
                <a:gd name="T12" fmla="*/ 0 w 390"/>
                <a:gd name="T13" fmla="*/ 90 h 500"/>
                <a:gd name="T14" fmla="*/ 2 w 390"/>
                <a:gd name="T15" fmla="*/ 56 h 500"/>
                <a:gd name="T16" fmla="*/ 6 w 390"/>
                <a:gd name="T17" fmla="*/ 32 h 500"/>
                <a:gd name="T18" fmla="*/ 10 w 390"/>
                <a:gd name="T19" fmla="*/ 22 h 500"/>
                <a:gd name="T20" fmla="*/ 14 w 390"/>
                <a:gd name="T21" fmla="*/ 14 h 500"/>
                <a:gd name="T22" fmla="*/ 20 w 390"/>
                <a:gd name="T23" fmla="*/ 8 h 500"/>
                <a:gd name="T24" fmla="*/ 26 w 390"/>
                <a:gd name="T25" fmla="*/ 4 h 500"/>
                <a:gd name="T26" fmla="*/ 26 w 390"/>
                <a:gd name="T27" fmla="*/ 4 h 500"/>
                <a:gd name="T28" fmla="*/ 34 w 390"/>
                <a:gd name="T29" fmla="*/ 2 h 500"/>
                <a:gd name="T30" fmla="*/ 42 w 390"/>
                <a:gd name="T31" fmla="*/ 0 h 500"/>
                <a:gd name="T32" fmla="*/ 48 w 390"/>
                <a:gd name="T33" fmla="*/ 2 h 500"/>
                <a:gd name="T34" fmla="*/ 54 w 390"/>
                <a:gd name="T35" fmla="*/ 4 h 500"/>
                <a:gd name="T36" fmla="*/ 58 w 390"/>
                <a:gd name="T37" fmla="*/ 6 h 500"/>
                <a:gd name="T38" fmla="*/ 390 w 390"/>
                <a:gd name="T39" fmla="*/ 478 h 500"/>
                <a:gd name="T40" fmla="*/ 360 w 390"/>
                <a:gd name="T41" fmla="*/ 500 h 500"/>
                <a:gd name="T42" fmla="*/ 360 w 390"/>
                <a:gd name="T43"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500">
                  <a:moveTo>
                    <a:pt x="360" y="500"/>
                  </a:moveTo>
                  <a:lnTo>
                    <a:pt x="42" y="50"/>
                  </a:lnTo>
                  <a:lnTo>
                    <a:pt x="42" y="50"/>
                  </a:lnTo>
                  <a:lnTo>
                    <a:pt x="40" y="66"/>
                  </a:lnTo>
                  <a:lnTo>
                    <a:pt x="38" y="90"/>
                  </a:lnTo>
                  <a:lnTo>
                    <a:pt x="0" y="90"/>
                  </a:lnTo>
                  <a:lnTo>
                    <a:pt x="0" y="90"/>
                  </a:lnTo>
                  <a:lnTo>
                    <a:pt x="2" y="56"/>
                  </a:lnTo>
                  <a:lnTo>
                    <a:pt x="6" y="32"/>
                  </a:lnTo>
                  <a:lnTo>
                    <a:pt x="10" y="22"/>
                  </a:lnTo>
                  <a:lnTo>
                    <a:pt x="14" y="14"/>
                  </a:lnTo>
                  <a:lnTo>
                    <a:pt x="20" y="8"/>
                  </a:lnTo>
                  <a:lnTo>
                    <a:pt x="26" y="4"/>
                  </a:lnTo>
                  <a:lnTo>
                    <a:pt x="26" y="4"/>
                  </a:lnTo>
                  <a:lnTo>
                    <a:pt x="34" y="2"/>
                  </a:lnTo>
                  <a:lnTo>
                    <a:pt x="42" y="0"/>
                  </a:lnTo>
                  <a:lnTo>
                    <a:pt x="48" y="2"/>
                  </a:lnTo>
                  <a:lnTo>
                    <a:pt x="54" y="4"/>
                  </a:lnTo>
                  <a:lnTo>
                    <a:pt x="58" y="6"/>
                  </a:lnTo>
                  <a:lnTo>
                    <a:pt x="390" y="478"/>
                  </a:lnTo>
                  <a:lnTo>
                    <a:pt x="360" y="500"/>
                  </a:lnTo>
                  <a:lnTo>
                    <a:pt x="360" y="5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41"/>
            <p:cNvSpPr>
              <a:spLocks noEditPoints="1"/>
            </p:cNvSpPr>
            <p:nvPr/>
          </p:nvSpPr>
          <p:spPr bwMode="auto">
            <a:xfrm>
              <a:off x="8054674" y="4232988"/>
              <a:ext cx="491020" cy="489032"/>
            </a:xfrm>
            <a:custGeom>
              <a:avLst/>
              <a:gdLst>
                <a:gd name="T0" fmla="*/ 222 w 494"/>
                <a:gd name="T1" fmla="*/ 0 h 492"/>
                <a:gd name="T2" fmla="*/ 152 w 494"/>
                <a:gd name="T3" fmla="*/ 20 h 492"/>
                <a:gd name="T4" fmla="*/ 90 w 494"/>
                <a:gd name="T5" fmla="*/ 56 h 492"/>
                <a:gd name="T6" fmla="*/ 42 w 494"/>
                <a:gd name="T7" fmla="*/ 108 h 492"/>
                <a:gd name="T8" fmla="*/ 12 w 494"/>
                <a:gd name="T9" fmla="*/ 172 h 492"/>
                <a:gd name="T10" fmla="*/ 0 w 494"/>
                <a:gd name="T11" fmla="*/ 246 h 492"/>
                <a:gd name="T12" fmla="*/ 6 w 494"/>
                <a:gd name="T13" fmla="*/ 296 h 492"/>
                <a:gd name="T14" fmla="*/ 30 w 494"/>
                <a:gd name="T15" fmla="*/ 364 h 492"/>
                <a:gd name="T16" fmla="*/ 72 w 494"/>
                <a:gd name="T17" fmla="*/ 420 h 492"/>
                <a:gd name="T18" fmla="*/ 130 w 494"/>
                <a:gd name="T19" fmla="*/ 464 h 492"/>
                <a:gd name="T20" fmla="*/ 198 w 494"/>
                <a:gd name="T21" fmla="*/ 488 h 492"/>
                <a:gd name="T22" fmla="*/ 248 w 494"/>
                <a:gd name="T23" fmla="*/ 492 h 492"/>
                <a:gd name="T24" fmla="*/ 320 w 494"/>
                <a:gd name="T25" fmla="*/ 482 h 492"/>
                <a:gd name="T26" fmla="*/ 384 w 494"/>
                <a:gd name="T27" fmla="*/ 450 h 492"/>
                <a:gd name="T28" fmla="*/ 438 w 494"/>
                <a:gd name="T29" fmla="*/ 404 h 492"/>
                <a:gd name="T30" fmla="*/ 474 w 494"/>
                <a:gd name="T31" fmla="*/ 342 h 492"/>
                <a:gd name="T32" fmla="*/ 492 w 494"/>
                <a:gd name="T33" fmla="*/ 272 h 492"/>
                <a:gd name="T34" fmla="*/ 492 w 494"/>
                <a:gd name="T35" fmla="*/ 222 h 492"/>
                <a:gd name="T36" fmla="*/ 474 w 494"/>
                <a:gd name="T37" fmla="*/ 150 h 492"/>
                <a:gd name="T38" fmla="*/ 438 w 494"/>
                <a:gd name="T39" fmla="*/ 90 h 492"/>
                <a:gd name="T40" fmla="*/ 384 w 494"/>
                <a:gd name="T41" fmla="*/ 42 h 492"/>
                <a:gd name="T42" fmla="*/ 320 w 494"/>
                <a:gd name="T43" fmla="*/ 10 h 492"/>
                <a:gd name="T44" fmla="*/ 248 w 494"/>
                <a:gd name="T45" fmla="*/ 0 h 492"/>
                <a:gd name="T46" fmla="*/ 248 w 494"/>
                <a:gd name="T47" fmla="*/ 450 h 492"/>
                <a:gd name="T48" fmla="*/ 186 w 494"/>
                <a:gd name="T49" fmla="*/ 442 h 492"/>
                <a:gd name="T50" fmla="*/ 132 w 494"/>
                <a:gd name="T51" fmla="*/ 416 h 492"/>
                <a:gd name="T52" fmla="*/ 90 w 494"/>
                <a:gd name="T53" fmla="*/ 376 h 492"/>
                <a:gd name="T54" fmla="*/ 58 w 494"/>
                <a:gd name="T55" fmla="*/ 326 h 492"/>
                <a:gd name="T56" fmla="*/ 44 w 494"/>
                <a:gd name="T57" fmla="*/ 268 h 492"/>
                <a:gd name="T58" fmla="*/ 44 w 494"/>
                <a:gd name="T59" fmla="*/ 226 h 492"/>
                <a:gd name="T60" fmla="*/ 58 w 494"/>
                <a:gd name="T61" fmla="*/ 166 h 492"/>
                <a:gd name="T62" fmla="*/ 90 w 494"/>
                <a:gd name="T63" fmla="*/ 116 h 492"/>
                <a:gd name="T64" fmla="*/ 132 w 494"/>
                <a:gd name="T65" fmla="*/ 76 h 492"/>
                <a:gd name="T66" fmla="*/ 186 w 494"/>
                <a:gd name="T67" fmla="*/ 50 h 492"/>
                <a:gd name="T68" fmla="*/ 248 w 494"/>
                <a:gd name="T69" fmla="*/ 42 h 492"/>
                <a:gd name="T70" fmla="*/ 288 w 494"/>
                <a:gd name="T71" fmla="*/ 46 h 492"/>
                <a:gd name="T72" fmla="*/ 344 w 494"/>
                <a:gd name="T73" fmla="*/ 66 h 492"/>
                <a:gd name="T74" fmla="*/ 392 w 494"/>
                <a:gd name="T75" fmla="*/ 102 h 492"/>
                <a:gd name="T76" fmla="*/ 428 w 494"/>
                <a:gd name="T77" fmla="*/ 148 h 492"/>
                <a:gd name="T78" fmla="*/ 448 w 494"/>
                <a:gd name="T79" fmla="*/ 204 h 492"/>
                <a:gd name="T80" fmla="*/ 452 w 494"/>
                <a:gd name="T81" fmla="*/ 246 h 492"/>
                <a:gd name="T82" fmla="*/ 442 w 494"/>
                <a:gd name="T83" fmla="*/ 308 h 492"/>
                <a:gd name="T84" fmla="*/ 416 w 494"/>
                <a:gd name="T85" fmla="*/ 360 h 492"/>
                <a:gd name="T86" fmla="*/ 378 w 494"/>
                <a:gd name="T87" fmla="*/ 404 h 492"/>
                <a:gd name="T88" fmla="*/ 326 w 494"/>
                <a:gd name="T89" fmla="*/ 434 h 492"/>
                <a:gd name="T90" fmla="*/ 268 w 494"/>
                <a:gd name="T91" fmla="*/ 45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4" h="492">
                  <a:moveTo>
                    <a:pt x="248" y="0"/>
                  </a:moveTo>
                  <a:lnTo>
                    <a:pt x="248" y="0"/>
                  </a:lnTo>
                  <a:lnTo>
                    <a:pt x="222" y="0"/>
                  </a:lnTo>
                  <a:lnTo>
                    <a:pt x="198" y="4"/>
                  </a:lnTo>
                  <a:lnTo>
                    <a:pt x="174" y="10"/>
                  </a:lnTo>
                  <a:lnTo>
                    <a:pt x="152" y="20"/>
                  </a:lnTo>
                  <a:lnTo>
                    <a:pt x="130" y="30"/>
                  </a:lnTo>
                  <a:lnTo>
                    <a:pt x="110" y="42"/>
                  </a:lnTo>
                  <a:lnTo>
                    <a:pt x="90" y="56"/>
                  </a:lnTo>
                  <a:lnTo>
                    <a:pt x="72" y="72"/>
                  </a:lnTo>
                  <a:lnTo>
                    <a:pt x="56" y="90"/>
                  </a:lnTo>
                  <a:lnTo>
                    <a:pt x="42" y="108"/>
                  </a:lnTo>
                  <a:lnTo>
                    <a:pt x="30" y="128"/>
                  </a:lnTo>
                  <a:lnTo>
                    <a:pt x="20" y="150"/>
                  </a:lnTo>
                  <a:lnTo>
                    <a:pt x="12" y="172"/>
                  </a:lnTo>
                  <a:lnTo>
                    <a:pt x="6" y="196"/>
                  </a:lnTo>
                  <a:lnTo>
                    <a:pt x="2" y="222"/>
                  </a:lnTo>
                  <a:lnTo>
                    <a:pt x="0" y="246"/>
                  </a:lnTo>
                  <a:lnTo>
                    <a:pt x="0" y="246"/>
                  </a:lnTo>
                  <a:lnTo>
                    <a:pt x="2" y="272"/>
                  </a:lnTo>
                  <a:lnTo>
                    <a:pt x="6" y="296"/>
                  </a:lnTo>
                  <a:lnTo>
                    <a:pt x="12" y="320"/>
                  </a:lnTo>
                  <a:lnTo>
                    <a:pt x="20" y="342"/>
                  </a:lnTo>
                  <a:lnTo>
                    <a:pt x="30" y="364"/>
                  </a:lnTo>
                  <a:lnTo>
                    <a:pt x="42" y="384"/>
                  </a:lnTo>
                  <a:lnTo>
                    <a:pt x="56" y="404"/>
                  </a:lnTo>
                  <a:lnTo>
                    <a:pt x="72" y="420"/>
                  </a:lnTo>
                  <a:lnTo>
                    <a:pt x="90" y="436"/>
                  </a:lnTo>
                  <a:lnTo>
                    <a:pt x="110" y="450"/>
                  </a:lnTo>
                  <a:lnTo>
                    <a:pt x="130" y="464"/>
                  </a:lnTo>
                  <a:lnTo>
                    <a:pt x="152" y="474"/>
                  </a:lnTo>
                  <a:lnTo>
                    <a:pt x="174" y="482"/>
                  </a:lnTo>
                  <a:lnTo>
                    <a:pt x="198" y="488"/>
                  </a:lnTo>
                  <a:lnTo>
                    <a:pt x="222" y="492"/>
                  </a:lnTo>
                  <a:lnTo>
                    <a:pt x="248" y="492"/>
                  </a:lnTo>
                  <a:lnTo>
                    <a:pt x="248" y="492"/>
                  </a:lnTo>
                  <a:lnTo>
                    <a:pt x="272" y="492"/>
                  </a:lnTo>
                  <a:lnTo>
                    <a:pt x="296" y="488"/>
                  </a:lnTo>
                  <a:lnTo>
                    <a:pt x="320" y="482"/>
                  </a:lnTo>
                  <a:lnTo>
                    <a:pt x="344" y="474"/>
                  </a:lnTo>
                  <a:lnTo>
                    <a:pt x="364" y="464"/>
                  </a:lnTo>
                  <a:lnTo>
                    <a:pt x="384" y="450"/>
                  </a:lnTo>
                  <a:lnTo>
                    <a:pt x="404" y="436"/>
                  </a:lnTo>
                  <a:lnTo>
                    <a:pt x="422" y="420"/>
                  </a:lnTo>
                  <a:lnTo>
                    <a:pt x="438" y="404"/>
                  </a:lnTo>
                  <a:lnTo>
                    <a:pt x="452" y="384"/>
                  </a:lnTo>
                  <a:lnTo>
                    <a:pt x="464" y="364"/>
                  </a:lnTo>
                  <a:lnTo>
                    <a:pt x="474" y="342"/>
                  </a:lnTo>
                  <a:lnTo>
                    <a:pt x="482" y="320"/>
                  </a:lnTo>
                  <a:lnTo>
                    <a:pt x="488" y="296"/>
                  </a:lnTo>
                  <a:lnTo>
                    <a:pt x="492" y="272"/>
                  </a:lnTo>
                  <a:lnTo>
                    <a:pt x="494" y="246"/>
                  </a:lnTo>
                  <a:lnTo>
                    <a:pt x="494" y="246"/>
                  </a:lnTo>
                  <a:lnTo>
                    <a:pt x="492" y="222"/>
                  </a:lnTo>
                  <a:lnTo>
                    <a:pt x="488" y="196"/>
                  </a:lnTo>
                  <a:lnTo>
                    <a:pt x="482" y="172"/>
                  </a:lnTo>
                  <a:lnTo>
                    <a:pt x="474" y="150"/>
                  </a:lnTo>
                  <a:lnTo>
                    <a:pt x="464" y="128"/>
                  </a:lnTo>
                  <a:lnTo>
                    <a:pt x="452" y="108"/>
                  </a:lnTo>
                  <a:lnTo>
                    <a:pt x="438" y="90"/>
                  </a:lnTo>
                  <a:lnTo>
                    <a:pt x="422" y="72"/>
                  </a:lnTo>
                  <a:lnTo>
                    <a:pt x="404" y="56"/>
                  </a:lnTo>
                  <a:lnTo>
                    <a:pt x="384" y="42"/>
                  </a:lnTo>
                  <a:lnTo>
                    <a:pt x="364" y="30"/>
                  </a:lnTo>
                  <a:lnTo>
                    <a:pt x="344" y="20"/>
                  </a:lnTo>
                  <a:lnTo>
                    <a:pt x="320" y="10"/>
                  </a:lnTo>
                  <a:lnTo>
                    <a:pt x="296" y="4"/>
                  </a:lnTo>
                  <a:lnTo>
                    <a:pt x="272" y="0"/>
                  </a:lnTo>
                  <a:lnTo>
                    <a:pt x="248" y="0"/>
                  </a:lnTo>
                  <a:lnTo>
                    <a:pt x="248" y="0"/>
                  </a:lnTo>
                  <a:close/>
                  <a:moveTo>
                    <a:pt x="248" y="450"/>
                  </a:moveTo>
                  <a:lnTo>
                    <a:pt x="248" y="450"/>
                  </a:lnTo>
                  <a:lnTo>
                    <a:pt x="226" y="450"/>
                  </a:lnTo>
                  <a:lnTo>
                    <a:pt x="206" y="446"/>
                  </a:lnTo>
                  <a:lnTo>
                    <a:pt x="186" y="442"/>
                  </a:lnTo>
                  <a:lnTo>
                    <a:pt x="168" y="434"/>
                  </a:lnTo>
                  <a:lnTo>
                    <a:pt x="150" y="426"/>
                  </a:lnTo>
                  <a:lnTo>
                    <a:pt x="132" y="416"/>
                  </a:lnTo>
                  <a:lnTo>
                    <a:pt x="116" y="404"/>
                  </a:lnTo>
                  <a:lnTo>
                    <a:pt x="102" y="390"/>
                  </a:lnTo>
                  <a:lnTo>
                    <a:pt x="90" y="376"/>
                  </a:lnTo>
                  <a:lnTo>
                    <a:pt x="78" y="360"/>
                  </a:lnTo>
                  <a:lnTo>
                    <a:pt x="68" y="344"/>
                  </a:lnTo>
                  <a:lnTo>
                    <a:pt x="58" y="326"/>
                  </a:lnTo>
                  <a:lnTo>
                    <a:pt x="52" y="308"/>
                  </a:lnTo>
                  <a:lnTo>
                    <a:pt x="46" y="288"/>
                  </a:lnTo>
                  <a:lnTo>
                    <a:pt x="44" y="268"/>
                  </a:lnTo>
                  <a:lnTo>
                    <a:pt x="42" y="246"/>
                  </a:lnTo>
                  <a:lnTo>
                    <a:pt x="42" y="246"/>
                  </a:lnTo>
                  <a:lnTo>
                    <a:pt x="44" y="226"/>
                  </a:lnTo>
                  <a:lnTo>
                    <a:pt x="46" y="204"/>
                  </a:lnTo>
                  <a:lnTo>
                    <a:pt x="52" y="186"/>
                  </a:lnTo>
                  <a:lnTo>
                    <a:pt x="58" y="166"/>
                  </a:lnTo>
                  <a:lnTo>
                    <a:pt x="68" y="148"/>
                  </a:lnTo>
                  <a:lnTo>
                    <a:pt x="78" y="132"/>
                  </a:lnTo>
                  <a:lnTo>
                    <a:pt x="90" y="116"/>
                  </a:lnTo>
                  <a:lnTo>
                    <a:pt x="102" y="102"/>
                  </a:lnTo>
                  <a:lnTo>
                    <a:pt x="116" y="88"/>
                  </a:lnTo>
                  <a:lnTo>
                    <a:pt x="132" y="76"/>
                  </a:lnTo>
                  <a:lnTo>
                    <a:pt x="150" y="66"/>
                  </a:lnTo>
                  <a:lnTo>
                    <a:pt x="168" y="58"/>
                  </a:lnTo>
                  <a:lnTo>
                    <a:pt x="186" y="50"/>
                  </a:lnTo>
                  <a:lnTo>
                    <a:pt x="206" y="46"/>
                  </a:lnTo>
                  <a:lnTo>
                    <a:pt x="226" y="42"/>
                  </a:lnTo>
                  <a:lnTo>
                    <a:pt x="248" y="42"/>
                  </a:lnTo>
                  <a:lnTo>
                    <a:pt x="248" y="42"/>
                  </a:lnTo>
                  <a:lnTo>
                    <a:pt x="268" y="42"/>
                  </a:lnTo>
                  <a:lnTo>
                    <a:pt x="288" y="46"/>
                  </a:lnTo>
                  <a:lnTo>
                    <a:pt x="308" y="50"/>
                  </a:lnTo>
                  <a:lnTo>
                    <a:pt x="326" y="58"/>
                  </a:lnTo>
                  <a:lnTo>
                    <a:pt x="344" y="66"/>
                  </a:lnTo>
                  <a:lnTo>
                    <a:pt x="362" y="76"/>
                  </a:lnTo>
                  <a:lnTo>
                    <a:pt x="378" y="88"/>
                  </a:lnTo>
                  <a:lnTo>
                    <a:pt x="392" y="102"/>
                  </a:lnTo>
                  <a:lnTo>
                    <a:pt x="406" y="116"/>
                  </a:lnTo>
                  <a:lnTo>
                    <a:pt x="416" y="132"/>
                  </a:lnTo>
                  <a:lnTo>
                    <a:pt x="428" y="148"/>
                  </a:lnTo>
                  <a:lnTo>
                    <a:pt x="436" y="166"/>
                  </a:lnTo>
                  <a:lnTo>
                    <a:pt x="442" y="186"/>
                  </a:lnTo>
                  <a:lnTo>
                    <a:pt x="448" y="204"/>
                  </a:lnTo>
                  <a:lnTo>
                    <a:pt x="450" y="226"/>
                  </a:lnTo>
                  <a:lnTo>
                    <a:pt x="452" y="246"/>
                  </a:lnTo>
                  <a:lnTo>
                    <a:pt x="452" y="246"/>
                  </a:lnTo>
                  <a:lnTo>
                    <a:pt x="450" y="268"/>
                  </a:lnTo>
                  <a:lnTo>
                    <a:pt x="448" y="288"/>
                  </a:lnTo>
                  <a:lnTo>
                    <a:pt x="442" y="308"/>
                  </a:lnTo>
                  <a:lnTo>
                    <a:pt x="436" y="326"/>
                  </a:lnTo>
                  <a:lnTo>
                    <a:pt x="428" y="344"/>
                  </a:lnTo>
                  <a:lnTo>
                    <a:pt x="416" y="360"/>
                  </a:lnTo>
                  <a:lnTo>
                    <a:pt x="406" y="376"/>
                  </a:lnTo>
                  <a:lnTo>
                    <a:pt x="392" y="390"/>
                  </a:lnTo>
                  <a:lnTo>
                    <a:pt x="378" y="404"/>
                  </a:lnTo>
                  <a:lnTo>
                    <a:pt x="362" y="416"/>
                  </a:lnTo>
                  <a:lnTo>
                    <a:pt x="344" y="426"/>
                  </a:lnTo>
                  <a:lnTo>
                    <a:pt x="326" y="434"/>
                  </a:lnTo>
                  <a:lnTo>
                    <a:pt x="308" y="442"/>
                  </a:lnTo>
                  <a:lnTo>
                    <a:pt x="288" y="446"/>
                  </a:lnTo>
                  <a:lnTo>
                    <a:pt x="268" y="450"/>
                  </a:lnTo>
                  <a:lnTo>
                    <a:pt x="248" y="450"/>
                  </a:lnTo>
                  <a:lnTo>
                    <a:pt x="248" y="4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42"/>
            <p:cNvSpPr>
              <a:spLocks/>
            </p:cNvSpPr>
            <p:nvPr/>
          </p:nvSpPr>
          <p:spPr bwMode="auto">
            <a:xfrm>
              <a:off x="8148107" y="4000400"/>
              <a:ext cx="387648" cy="496984"/>
            </a:xfrm>
            <a:custGeom>
              <a:avLst/>
              <a:gdLst>
                <a:gd name="T0" fmla="*/ 358 w 390"/>
                <a:gd name="T1" fmla="*/ 500 h 500"/>
                <a:gd name="T2" fmla="*/ 40 w 390"/>
                <a:gd name="T3" fmla="*/ 50 h 500"/>
                <a:gd name="T4" fmla="*/ 40 w 390"/>
                <a:gd name="T5" fmla="*/ 50 h 500"/>
                <a:gd name="T6" fmla="*/ 38 w 390"/>
                <a:gd name="T7" fmla="*/ 66 h 500"/>
                <a:gd name="T8" fmla="*/ 38 w 390"/>
                <a:gd name="T9" fmla="*/ 90 h 500"/>
                <a:gd name="T10" fmla="*/ 0 w 390"/>
                <a:gd name="T11" fmla="*/ 90 h 500"/>
                <a:gd name="T12" fmla="*/ 0 w 390"/>
                <a:gd name="T13" fmla="*/ 90 h 500"/>
                <a:gd name="T14" fmla="*/ 2 w 390"/>
                <a:gd name="T15" fmla="*/ 56 h 500"/>
                <a:gd name="T16" fmla="*/ 6 w 390"/>
                <a:gd name="T17" fmla="*/ 32 h 500"/>
                <a:gd name="T18" fmla="*/ 10 w 390"/>
                <a:gd name="T19" fmla="*/ 22 h 500"/>
                <a:gd name="T20" fmla="*/ 14 w 390"/>
                <a:gd name="T21" fmla="*/ 14 h 500"/>
                <a:gd name="T22" fmla="*/ 20 w 390"/>
                <a:gd name="T23" fmla="*/ 8 h 500"/>
                <a:gd name="T24" fmla="*/ 26 w 390"/>
                <a:gd name="T25" fmla="*/ 4 h 500"/>
                <a:gd name="T26" fmla="*/ 26 w 390"/>
                <a:gd name="T27" fmla="*/ 4 h 500"/>
                <a:gd name="T28" fmla="*/ 34 w 390"/>
                <a:gd name="T29" fmla="*/ 2 h 500"/>
                <a:gd name="T30" fmla="*/ 42 w 390"/>
                <a:gd name="T31" fmla="*/ 0 h 500"/>
                <a:gd name="T32" fmla="*/ 48 w 390"/>
                <a:gd name="T33" fmla="*/ 2 h 500"/>
                <a:gd name="T34" fmla="*/ 54 w 390"/>
                <a:gd name="T35" fmla="*/ 4 h 500"/>
                <a:gd name="T36" fmla="*/ 56 w 390"/>
                <a:gd name="T37" fmla="*/ 6 h 500"/>
                <a:gd name="T38" fmla="*/ 390 w 390"/>
                <a:gd name="T39" fmla="*/ 478 h 500"/>
                <a:gd name="T40" fmla="*/ 358 w 390"/>
                <a:gd name="T41" fmla="*/ 500 h 500"/>
                <a:gd name="T42" fmla="*/ 358 w 390"/>
                <a:gd name="T43"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500">
                  <a:moveTo>
                    <a:pt x="358" y="500"/>
                  </a:moveTo>
                  <a:lnTo>
                    <a:pt x="40" y="50"/>
                  </a:lnTo>
                  <a:lnTo>
                    <a:pt x="40" y="50"/>
                  </a:lnTo>
                  <a:lnTo>
                    <a:pt x="38" y="66"/>
                  </a:lnTo>
                  <a:lnTo>
                    <a:pt x="38" y="90"/>
                  </a:lnTo>
                  <a:lnTo>
                    <a:pt x="0" y="90"/>
                  </a:lnTo>
                  <a:lnTo>
                    <a:pt x="0" y="90"/>
                  </a:lnTo>
                  <a:lnTo>
                    <a:pt x="2" y="56"/>
                  </a:lnTo>
                  <a:lnTo>
                    <a:pt x="6" y="32"/>
                  </a:lnTo>
                  <a:lnTo>
                    <a:pt x="10" y="22"/>
                  </a:lnTo>
                  <a:lnTo>
                    <a:pt x="14" y="14"/>
                  </a:lnTo>
                  <a:lnTo>
                    <a:pt x="20" y="8"/>
                  </a:lnTo>
                  <a:lnTo>
                    <a:pt x="26" y="4"/>
                  </a:lnTo>
                  <a:lnTo>
                    <a:pt x="26" y="4"/>
                  </a:lnTo>
                  <a:lnTo>
                    <a:pt x="34" y="2"/>
                  </a:lnTo>
                  <a:lnTo>
                    <a:pt x="42" y="0"/>
                  </a:lnTo>
                  <a:lnTo>
                    <a:pt x="48" y="2"/>
                  </a:lnTo>
                  <a:lnTo>
                    <a:pt x="54" y="4"/>
                  </a:lnTo>
                  <a:lnTo>
                    <a:pt x="56" y="6"/>
                  </a:lnTo>
                  <a:lnTo>
                    <a:pt x="390" y="478"/>
                  </a:lnTo>
                  <a:lnTo>
                    <a:pt x="358" y="500"/>
                  </a:lnTo>
                  <a:lnTo>
                    <a:pt x="358" y="5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43"/>
            <p:cNvSpPr>
              <a:spLocks/>
            </p:cNvSpPr>
            <p:nvPr/>
          </p:nvSpPr>
          <p:spPr bwMode="auto">
            <a:xfrm>
              <a:off x="7814134" y="4368168"/>
              <a:ext cx="278311" cy="103373"/>
            </a:xfrm>
            <a:custGeom>
              <a:avLst/>
              <a:gdLst>
                <a:gd name="T0" fmla="*/ 30 w 280"/>
                <a:gd name="T1" fmla="*/ 104 h 104"/>
                <a:gd name="T2" fmla="*/ 0 w 280"/>
                <a:gd name="T3" fmla="*/ 80 h 104"/>
                <a:gd name="T4" fmla="*/ 0 w 280"/>
                <a:gd name="T5" fmla="*/ 80 h 104"/>
                <a:gd name="T6" fmla="*/ 12 w 280"/>
                <a:gd name="T7" fmla="*/ 66 h 104"/>
                <a:gd name="T8" fmla="*/ 26 w 280"/>
                <a:gd name="T9" fmla="*/ 54 h 104"/>
                <a:gd name="T10" fmla="*/ 44 w 280"/>
                <a:gd name="T11" fmla="*/ 38 h 104"/>
                <a:gd name="T12" fmla="*/ 66 w 280"/>
                <a:gd name="T13" fmla="*/ 24 h 104"/>
                <a:gd name="T14" fmla="*/ 90 w 280"/>
                <a:gd name="T15" fmla="*/ 12 h 104"/>
                <a:gd name="T16" fmla="*/ 104 w 280"/>
                <a:gd name="T17" fmla="*/ 8 h 104"/>
                <a:gd name="T18" fmla="*/ 118 w 280"/>
                <a:gd name="T19" fmla="*/ 4 h 104"/>
                <a:gd name="T20" fmla="*/ 134 w 280"/>
                <a:gd name="T21" fmla="*/ 2 h 104"/>
                <a:gd name="T22" fmla="*/ 148 w 280"/>
                <a:gd name="T23" fmla="*/ 0 h 104"/>
                <a:gd name="T24" fmla="*/ 148 w 280"/>
                <a:gd name="T25" fmla="*/ 0 h 104"/>
                <a:gd name="T26" fmla="*/ 166 w 280"/>
                <a:gd name="T27" fmla="*/ 2 h 104"/>
                <a:gd name="T28" fmla="*/ 184 w 280"/>
                <a:gd name="T29" fmla="*/ 6 h 104"/>
                <a:gd name="T30" fmla="*/ 202 w 280"/>
                <a:gd name="T31" fmla="*/ 12 h 104"/>
                <a:gd name="T32" fmla="*/ 218 w 280"/>
                <a:gd name="T33" fmla="*/ 22 h 104"/>
                <a:gd name="T34" fmla="*/ 234 w 280"/>
                <a:gd name="T35" fmla="*/ 32 h 104"/>
                <a:gd name="T36" fmla="*/ 250 w 280"/>
                <a:gd name="T37" fmla="*/ 46 h 104"/>
                <a:gd name="T38" fmla="*/ 266 w 280"/>
                <a:gd name="T39" fmla="*/ 62 h 104"/>
                <a:gd name="T40" fmla="*/ 280 w 280"/>
                <a:gd name="T41" fmla="*/ 80 h 104"/>
                <a:gd name="T42" fmla="*/ 250 w 280"/>
                <a:gd name="T43" fmla="*/ 104 h 104"/>
                <a:gd name="T44" fmla="*/ 250 w 280"/>
                <a:gd name="T45" fmla="*/ 104 h 104"/>
                <a:gd name="T46" fmla="*/ 238 w 280"/>
                <a:gd name="T47" fmla="*/ 88 h 104"/>
                <a:gd name="T48" fmla="*/ 226 w 280"/>
                <a:gd name="T49" fmla="*/ 76 h 104"/>
                <a:gd name="T50" fmla="*/ 214 w 280"/>
                <a:gd name="T51" fmla="*/ 64 h 104"/>
                <a:gd name="T52" fmla="*/ 200 w 280"/>
                <a:gd name="T53" fmla="*/ 56 h 104"/>
                <a:gd name="T54" fmla="*/ 188 w 280"/>
                <a:gd name="T55" fmla="*/ 48 h 104"/>
                <a:gd name="T56" fmla="*/ 174 w 280"/>
                <a:gd name="T57" fmla="*/ 44 h 104"/>
                <a:gd name="T58" fmla="*/ 162 w 280"/>
                <a:gd name="T59" fmla="*/ 40 h 104"/>
                <a:gd name="T60" fmla="*/ 148 w 280"/>
                <a:gd name="T61" fmla="*/ 38 h 104"/>
                <a:gd name="T62" fmla="*/ 148 w 280"/>
                <a:gd name="T63" fmla="*/ 38 h 104"/>
                <a:gd name="T64" fmla="*/ 146 w 280"/>
                <a:gd name="T65" fmla="*/ 38 h 104"/>
                <a:gd name="T66" fmla="*/ 146 w 280"/>
                <a:gd name="T67" fmla="*/ 38 h 104"/>
                <a:gd name="T68" fmla="*/ 134 w 280"/>
                <a:gd name="T69" fmla="*/ 40 h 104"/>
                <a:gd name="T70" fmla="*/ 124 w 280"/>
                <a:gd name="T71" fmla="*/ 42 h 104"/>
                <a:gd name="T72" fmla="*/ 102 w 280"/>
                <a:gd name="T73" fmla="*/ 48 h 104"/>
                <a:gd name="T74" fmla="*/ 82 w 280"/>
                <a:gd name="T75" fmla="*/ 60 h 104"/>
                <a:gd name="T76" fmla="*/ 64 w 280"/>
                <a:gd name="T77" fmla="*/ 72 h 104"/>
                <a:gd name="T78" fmla="*/ 50 w 280"/>
                <a:gd name="T79" fmla="*/ 82 h 104"/>
                <a:gd name="T80" fmla="*/ 40 w 280"/>
                <a:gd name="T81" fmla="*/ 94 h 104"/>
                <a:gd name="T82" fmla="*/ 30 w 280"/>
                <a:gd name="T83" fmla="*/ 104 h 104"/>
                <a:gd name="T84" fmla="*/ 30 w 280"/>
                <a:gd name="T8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104">
                  <a:moveTo>
                    <a:pt x="30" y="104"/>
                  </a:moveTo>
                  <a:lnTo>
                    <a:pt x="0" y="80"/>
                  </a:lnTo>
                  <a:lnTo>
                    <a:pt x="0" y="80"/>
                  </a:lnTo>
                  <a:lnTo>
                    <a:pt x="12" y="66"/>
                  </a:lnTo>
                  <a:lnTo>
                    <a:pt x="26" y="54"/>
                  </a:lnTo>
                  <a:lnTo>
                    <a:pt x="44" y="38"/>
                  </a:lnTo>
                  <a:lnTo>
                    <a:pt x="66" y="24"/>
                  </a:lnTo>
                  <a:lnTo>
                    <a:pt x="90" y="12"/>
                  </a:lnTo>
                  <a:lnTo>
                    <a:pt x="104" y="8"/>
                  </a:lnTo>
                  <a:lnTo>
                    <a:pt x="118" y="4"/>
                  </a:lnTo>
                  <a:lnTo>
                    <a:pt x="134" y="2"/>
                  </a:lnTo>
                  <a:lnTo>
                    <a:pt x="148" y="0"/>
                  </a:lnTo>
                  <a:lnTo>
                    <a:pt x="148" y="0"/>
                  </a:lnTo>
                  <a:lnTo>
                    <a:pt x="166" y="2"/>
                  </a:lnTo>
                  <a:lnTo>
                    <a:pt x="184" y="6"/>
                  </a:lnTo>
                  <a:lnTo>
                    <a:pt x="202" y="12"/>
                  </a:lnTo>
                  <a:lnTo>
                    <a:pt x="218" y="22"/>
                  </a:lnTo>
                  <a:lnTo>
                    <a:pt x="234" y="32"/>
                  </a:lnTo>
                  <a:lnTo>
                    <a:pt x="250" y="46"/>
                  </a:lnTo>
                  <a:lnTo>
                    <a:pt x="266" y="62"/>
                  </a:lnTo>
                  <a:lnTo>
                    <a:pt x="280" y="80"/>
                  </a:lnTo>
                  <a:lnTo>
                    <a:pt x="250" y="104"/>
                  </a:lnTo>
                  <a:lnTo>
                    <a:pt x="250" y="104"/>
                  </a:lnTo>
                  <a:lnTo>
                    <a:pt x="238" y="88"/>
                  </a:lnTo>
                  <a:lnTo>
                    <a:pt x="226" y="76"/>
                  </a:lnTo>
                  <a:lnTo>
                    <a:pt x="214" y="64"/>
                  </a:lnTo>
                  <a:lnTo>
                    <a:pt x="200" y="56"/>
                  </a:lnTo>
                  <a:lnTo>
                    <a:pt x="188" y="48"/>
                  </a:lnTo>
                  <a:lnTo>
                    <a:pt x="174" y="44"/>
                  </a:lnTo>
                  <a:lnTo>
                    <a:pt x="162" y="40"/>
                  </a:lnTo>
                  <a:lnTo>
                    <a:pt x="148" y="38"/>
                  </a:lnTo>
                  <a:lnTo>
                    <a:pt x="148" y="38"/>
                  </a:lnTo>
                  <a:lnTo>
                    <a:pt x="146" y="38"/>
                  </a:lnTo>
                  <a:lnTo>
                    <a:pt x="146" y="38"/>
                  </a:lnTo>
                  <a:lnTo>
                    <a:pt x="134" y="40"/>
                  </a:lnTo>
                  <a:lnTo>
                    <a:pt x="124" y="42"/>
                  </a:lnTo>
                  <a:lnTo>
                    <a:pt x="102" y="48"/>
                  </a:lnTo>
                  <a:lnTo>
                    <a:pt x="82" y="60"/>
                  </a:lnTo>
                  <a:lnTo>
                    <a:pt x="64" y="72"/>
                  </a:lnTo>
                  <a:lnTo>
                    <a:pt x="50" y="82"/>
                  </a:lnTo>
                  <a:lnTo>
                    <a:pt x="40" y="94"/>
                  </a:lnTo>
                  <a:lnTo>
                    <a:pt x="30" y="104"/>
                  </a:lnTo>
                  <a:lnTo>
                    <a:pt x="3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44"/>
            <p:cNvSpPr>
              <a:spLocks/>
            </p:cNvSpPr>
            <p:nvPr/>
          </p:nvSpPr>
          <p:spPr bwMode="auto">
            <a:xfrm>
              <a:off x="7428474" y="4314494"/>
              <a:ext cx="292227" cy="234577"/>
            </a:xfrm>
            <a:custGeom>
              <a:avLst/>
              <a:gdLst>
                <a:gd name="T0" fmla="*/ 218 w 294"/>
                <a:gd name="T1" fmla="*/ 0 h 236"/>
                <a:gd name="T2" fmla="*/ 0 w 294"/>
                <a:gd name="T3" fmla="*/ 98 h 236"/>
                <a:gd name="T4" fmla="*/ 196 w 294"/>
                <a:gd name="T5" fmla="*/ 46 h 236"/>
                <a:gd name="T6" fmla="*/ 48 w 294"/>
                <a:gd name="T7" fmla="*/ 188 h 236"/>
                <a:gd name="T8" fmla="*/ 208 w 294"/>
                <a:gd name="T9" fmla="*/ 104 h 236"/>
                <a:gd name="T10" fmla="*/ 102 w 294"/>
                <a:gd name="T11" fmla="*/ 236 h 236"/>
                <a:gd name="T12" fmla="*/ 294 w 294"/>
                <a:gd name="T13" fmla="*/ 152 h 236"/>
                <a:gd name="T14" fmla="*/ 188 w 294"/>
                <a:gd name="T15" fmla="*/ 166 h 236"/>
                <a:gd name="T16" fmla="*/ 256 w 294"/>
                <a:gd name="T17" fmla="*/ 70 h 236"/>
                <a:gd name="T18" fmla="*/ 256 w 294"/>
                <a:gd name="T19" fmla="*/ 70 h 236"/>
                <a:gd name="T20" fmla="*/ 210 w 294"/>
                <a:gd name="T21" fmla="*/ 82 h 236"/>
                <a:gd name="T22" fmla="*/ 180 w 294"/>
                <a:gd name="T23" fmla="*/ 92 h 236"/>
                <a:gd name="T24" fmla="*/ 170 w 294"/>
                <a:gd name="T25" fmla="*/ 96 h 236"/>
                <a:gd name="T26" fmla="*/ 170 w 294"/>
                <a:gd name="T27" fmla="*/ 96 h 236"/>
                <a:gd name="T28" fmla="*/ 176 w 294"/>
                <a:gd name="T29" fmla="*/ 92 h 236"/>
                <a:gd name="T30" fmla="*/ 184 w 294"/>
                <a:gd name="T31" fmla="*/ 84 h 236"/>
                <a:gd name="T32" fmla="*/ 208 w 294"/>
                <a:gd name="T33" fmla="*/ 58 h 236"/>
                <a:gd name="T34" fmla="*/ 240 w 294"/>
                <a:gd name="T35" fmla="*/ 22 h 236"/>
                <a:gd name="T36" fmla="*/ 188 w 294"/>
                <a:gd name="T37" fmla="*/ 32 h 236"/>
                <a:gd name="T38" fmla="*/ 218 w 294"/>
                <a:gd name="T3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4" h="236">
                  <a:moveTo>
                    <a:pt x="218" y="0"/>
                  </a:moveTo>
                  <a:lnTo>
                    <a:pt x="0" y="98"/>
                  </a:lnTo>
                  <a:lnTo>
                    <a:pt x="196" y="46"/>
                  </a:lnTo>
                  <a:lnTo>
                    <a:pt x="48" y="188"/>
                  </a:lnTo>
                  <a:lnTo>
                    <a:pt x="208" y="104"/>
                  </a:lnTo>
                  <a:lnTo>
                    <a:pt x="102" y="236"/>
                  </a:lnTo>
                  <a:lnTo>
                    <a:pt x="294" y="152"/>
                  </a:lnTo>
                  <a:lnTo>
                    <a:pt x="188" y="166"/>
                  </a:lnTo>
                  <a:lnTo>
                    <a:pt x="256" y="70"/>
                  </a:lnTo>
                  <a:lnTo>
                    <a:pt x="256" y="70"/>
                  </a:lnTo>
                  <a:lnTo>
                    <a:pt x="210" y="82"/>
                  </a:lnTo>
                  <a:lnTo>
                    <a:pt x="180" y="92"/>
                  </a:lnTo>
                  <a:lnTo>
                    <a:pt x="170" y="96"/>
                  </a:lnTo>
                  <a:lnTo>
                    <a:pt x="170" y="96"/>
                  </a:lnTo>
                  <a:lnTo>
                    <a:pt x="176" y="92"/>
                  </a:lnTo>
                  <a:lnTo>
                    <a:pt x="184" y="84"/>
                  </a:lnTo>
                  <a:lnTo>
                    <a:pt x="208" y="58"/>
                  </a:lnTo>
                  <a:lnTo>
                    <a:pt x="240" y="22"/>
                  </a:lnTo>
                  <a:lnTo>
                    <a:pt x="188" y="32"/>
                  </a:lnTo>
                  <a:lnTo>
                    <a:pt x="2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45"/>
            <p:cNvSpPr>
              <a:spLocks/>
            </p:cNvSpPr>
            <p:nvPr/>
          </p:nvSpPr>
          <p:spPr bwMode="auto">
            <a:xfrm>
              <a:off x="8124252" y="4314494"/>
              <a:ext cx="294215" cy="234577"/>
            </a:xfrm>
            <a:custGeom>
              <a:avLst/>
              <a:gdLst>
                <a:gd name="T0" fmla="*/ 218 w 296"/>
                <a:gd name="T1" fmla="*/ 0 h 236"/>
                <a:gd name="T2" fmla="*/ 0 w 296"/>
                <a:gd name="T3" fmla="*/ 98 h 236"/>
                <a:gd name="T4" fmla="*/ 196 w 296"/>
                <a:gd name="T5" fmla="*/ 46 h 236"/>
                <a:gd name="T6" fmla="*/ 48 w 296"/>
                <a:gd name="T7" fmla="*/ 188 h 236"/>
                <a:gd name="T8" fmla="*/ 208 w 296"/>
                <a:gd name="T9" fmla="*/ 104 h 236"/>
                <a:gd name="T10" fmla="*/ 102 w 296"/>
                <a:gd name="T11" fmla="*/ 236 h 236"/>
                <a:gd name="T12" fmla="*/ 296 w 296"/>
                <a:gd name="T13" fmla="*/ 152 h 236"/>
                <a:gd name="T14" fmla="*/ 188 w 296"/>
                <a:gd name="T15" fmla="*/ 166 h 236"/>
                <a:gd name="T16" fmla="*/ 256 w 296"/>
                <a:gd name="T17" fmla="*/ 70 h 236"/>
                <a:gd name="T18" fmla="*/ 256 w 296"/>
                <a:gd name="T19" fmla="*/ 70 h 236"/>
                <a:gd name="T20" fmla="*/ 210 w 296"/>
                <a:gd name="T21" fmla="*/ 82 h 236"/>
                <a:gd name="T22" fmla="*/ 180 w 296"/>
                <a:gd name="T23" fmla="*/ 92 h 236"/>
                <a:gd name="T24" fmla="*/ 170 w 296"/>
                <a:gd name="T25" fmla="*/ 96 h 236"/>
                <a:gd name="T26" fmla="*/ 170 w 296"/>
                <a:gd name="T27" fmla="*/ 96 h 236"/>
                <a:gd name="T28" fmla="*/ 176 w 296"/>
                <a:gd name="T29" fmla="*/ 92 h 236"/>
                <a:gd name="T30" fmla="*/ 184 w 296"/>
                <a:gd name="T31" fmla="*/ 84 h 236"/>
                <a:gd name="T32" fmla="*/ 208 w 296"/>
                <a:gd name="T33" fmla="*/ 58 h 236"/>
                <a:gd name="T34" fmla="*/ 240 w 296"/>
                <a:gd name="T35" fmla="*/ 22 h 236"/>
                <a:gd name="T36" fmla="*/ 188 w 296"/>
                <a:gd name="T37" fmla="*/ 32 h 236"/>
                <a:gd name="T38" fmla="*/ 218 w 296"/>
                <a:gd name="T3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6" h="236">
                  <a:moveTo>
                    <a:pt x="218" y="0"/>
                  </a:moveTo>
                  <a:lnTo>
                    <a:pt x="0" y="98"/>
                  </a:lnTo>
                  <a:lnTo>
                    <a:pt x="196" y="46"/>
                  </a:lnTo>
                  <a:lnTo>
                    <a:pt x="48" y="188"/>
                  </a:lnTo>
                  <a:lnTo>
                    <a:pt x="208" y="104"/>
                  </a:lnTo>
                  <a:lnTo>
                    <a:pt x="102" y="236"/>
                  </a:lnTo>
                  <a:lnTo>
                    <a:pt x="296" y="152"/>
                  </a:lnTo>
                  <a:lnTo>
                    <a:pt x="188" y="166"/>
                  </a:lnTo>
                  <a:lnTo>
                    <a:pt x="256" y="70"/>
                  </a:lnTo>
                  <a:lnTo>
                    <a:pt x="256" y="70"/>
                  </a:lnTo>
                  <a:lnTo>
                    <a:pt x="210" y="82"/>
                  </a:lnTo>
                  <a:lnTo>
                    <a:pt x="180" y="92"/>
                  </a:lnTo>
                  <a:lnTo>
                    <a:pt x="170" y="96"/>
                  </a:lnTo>
                  <a:lnTo>
                    <a:pt x="170" y="96"/>
                  </a:lnTo>
                  <a:lnTo>
                    <a:pt x="176" y="92"/>
                  </a:lnTo>
                  <a:lnTo>
                    <a:pt x="184" y="84"/>
                  </a:lnTo>
                  <a:lnTo>
                    <a:pt x="208" y="58"/>
                  </a:lnTo>
                  <a:lnTo>
                    <a:pt x="240" y="22"/>
                  </a:lnTo>
                  <a:lnTo>
                    <a:pt x="188" y="32"/>
                  </a:lnTo>
                  <a:lnTo>
                    <a:pt x="2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05" name="组合 104"/>
          <p:cNvGrpSpPr/>
          <p:nvPr/>
        </p:nvGrpSpPr>
        <p:grpSpPr>
          <a:xfrm>
            <a:off x="4684375" y="462315"/>
            <a:ext cx="3208529" cy="1924323"/>
            <a:chOff x="3160374" y="390306"/>
            <a:chExt cx="3208529" cy="1924323"/>
          </a:xfrm>
        </p:grpSpPr>
        <p:sp>
          <p:nvSpPr>
            <p:cNvPr id="46" name="Freeform 46"/>
            <p:cNvSpPr>
              <a:spLocks/>
            </p:cNvSpPr>
            <p:nvPr/>
          </p:nvSpPr>
          <p:spPr bwMode="auto">
            <a:xfrm>
              <a:off x="3526154" y="1587044"/>
              <a:ext cx="1954142" cy="578490"/>
            </a:xfrm>
            <a:custGeom>
              <a:avLst/>
              <a:gdLst>
                <a:gd name="T0" fmla="*/ 0 w 1966"/>
                <a:gd name="T1" fmla="*/ 534 h 582"/>
                <a:gd name="T2" fmla="*/ 38 w 1966"/>
                <a:gd name="T3" fmla="*/ 524 h 582"/>
                <a:gd name="T4" fmla="*/ 70 w 1966"/>
                <a:gd name="T5" fmla="*/ 504 h 582"/>
                <a:gd name="T6" fmla="*/ 118 w 1966"/>
                <a:gd name="T7" fmla="*/ 436 h 582"/>
                <a:gd name="T8" fmla="*/ 176 w 1966"/>
                <a:gd name="T9" fmla="*/ 318 h 582"/>
                <a:gd name="T10" fmla="*/ 228 w 1966"/>
                <a:gd name="T11" fmla="*/ 232 h 582"/>
                <a:gd name="T12" fmla="*/ 300 w 1966"/>
                <a:gd name="T13" fmla="*/ 148 h 582"/>
                <a:gd name="T14" fmla="*/ 402 w 1966"/>
                <a:gd name="T15" fmla="*/ 76 h 582"/>
                <a:gd name="T16" fmla="*/ 542 w 1966"/>
                <a:gd name="T17" fmla="*/ 24 h 582"/>
                <a:gd name="T18" fmla="*/ 664 w 1966"/>
                <a:gd name="T19" fmla="*/ 4 h 582"/>
                <a:gd name="T20" fmla="*/ 756 w 1966"/>
                <a:gd name="T21" fmla="*/ 0 h 582"/>
                <a:gd name="T22" fmla="*/ 896 w 1966"/>
                <a:gd name="T23" fmla="*/ 16 h 582"/>
                <a:gd name="T24" fmla="*/ 1044 w 1966"/>
                <a:gd name="T25" fmla="*/ 66 h 582"/>
                <a:gd name="T26" fmla="*/ 1172 w 1966"/>
                <a:gd name="T27" fmla="*/ 140 h 582"/>
                <a:gd name="T28" fmla="*/ 1284 w 1966"/>
                <a:gd name="T29" fmla="*/ 228 h 582"/>
                <a:gd name="T30" fmla="*/ 1384 w 1966"/>
                <a:gd name="T31" fmla="*/ 318 h 582"/>
                <a:gd name="T32" fmla="*/ 1544 w 1966"/>
                <a:gd name="T33" fmla="*/ 456 h 582"/>
                <a:gd name="T34" fmla="*/ 1622 w 1966"/>
                <a:gd name="T35" fmla="*/ 498 h 582"/>
                <a:gd name="T36" fmla="*/ 1682 w 1966"/>
                <a:gd name="T37" fmla="*/ 512 h 582"/>
                <a:gd name="T38" fmla="*/ 1734 w 1966"/>
                <a:gd name="T39" fmla="*/ 512 h 582"/>
                <a:gd name="T40" fmla="*/ 1814 w 1966"/>
                <a:gd name="T41" fmla="*/ 496 h 582"/>
                <a:gd name="T42" fmla="*/ 1872 w 1966"/>
                <a:gd name="T43" fmla="*/ 464 h 582"/>
                <a:gd name="T44" fmla="*/ 1894 w 1966"/>
                <a:gd name="T45" fmla="*/ 436 h 582"/>
                <a:gd name="T46" fmla="*/ 1916 w 1966"/>
                <a:gd name="T47" fmla="*/ 378 h 582"/>
                <a:gd name="T48" fmla="*/ 1916 w 1966"/>
                <a:gd name="T49" fmla="*/ 322 h 582"/>
                <a:gd name="T50" fmla="*/ 1962 w 1966"/>
                <a:gd name="T51" fmla="*/ 298 h 582"/>
                <a:gd name="T52" fmla="*/ 1966 w 1966"/>
                <a:gd name="T53" fmla="*/ 360 h 582"/>
                <a:gd name="T54" fmla="*/ 1952 w 1966"/>
                <a:gd name="T55" fmla="*/ 432 h 582"/>
                <a:gd name="T56" fmla="*/ 1924 w 1966"/>
                <a:gd name="T57" fmla="*/ 478 h 582"/>
                <a:gd name="T58" fmla="*/ 1886 w 1966"/>
                <a:gd name="T59" fmla="*/ 514 h 582"/>
                <a:gd name="T60" fmla="*/ 1808 w 1966"/>
                <a:gd name="T61" fmla="*/ 550 h 582"/>
                <a:gd name="T62" fmla="*/ 1704 w 1966"/>
                <a:gd name="T63" fmla="*/ 562 h 582"/>
                <a:gd name="T64" fmla="*/ 1656 w 1966"/>
                <a:gd name="T65" fmla="*/ 558 h 582"/>
                <a:gd name="T66" fmla="*/ 1588 w 1966"/>
                <a:gd name="T67" fmla="*/ 536 h 582"/>
                <a:gd name="T68" fmla="*/ 1524 w 1966"/>
                <a:gd name="T69" fmla="*/ 500 h 582"/>
                <a:gd name="T70" fmla="*/ 1396 w 1966"/>
                <a:gd name="T71" fmla="*/ 396 h 582"/>
                <a:gd name="T72" fmla="*/ 1286 w 1966"/>
                <a:gd name="T73" fmla="*/ 294 h 582"/>
                <a:gd name="T74" fmla="*/ 1144 w 1966"/>
                <a:gd name="T75" fmla="*/ 180 h 582"/>
                <a:gd name="T76" fmla="*/ 1024 w 1966"/>
                <a:gd name="T77" fmla="*/ 110 h 582"/>
                <a:gd name="T78" fmla="*/ 886 w 1966"/>
                <a:gd name="T79" fmla="*/ 62 h 582"/>
                <a:gd name="T80" fmla="*/ 728 w 1966"/>
                <a:gd name="T81" fmla="*/ 48 h 582"/>
                <a:gd name="T82" fmla="*/ 610 w 1966"/>
                <a:gd name="T83" fmla="*/ 60 h 582"/>
                <a:gd name="T84" fmla="*/ 466 w 1966"/>
                <a:gd name="T85" fmla="*/ 100 h 582"/>
                <a:gd name="T86" fmla="*/ 362 w 1966"/>
                <a:gd name="T87" fmla="*/ 160 h 582"/>
                <a:gd name="T88" fmla="*/ 286 w 1966"/>
                <a:gd name="T89" fmla="*/ 234 h 582"/>
                <a:gd name="T90" fmla="*/ 234 w 1966"/>
                <a:gd name="T91" fmla="*/ 314 h 582"/>
                <a:gd name="T92" fmla="*/ 194 w 1966"/>
                <a:gd name="T93" fmla="*/ 394 h 582"/>
                <a:gd name="T94" fmla="*/ 142 w 1966"/>
                <a:gd name="T95" fmla="*/ 492 h 582"/>
                <a:gd name="T96" fmla="*/ 98 w 1966"/>
                <a:gd name="T97" fmla="*/ 544 h 582"/>
                <a:gd name="T98" fmla="*/ 56 w 1966"/>
                <a:gd name="T99" fmla="*/ 570 h 582"/>
                <a:gd name="T100" fmla="*/ 4 w 1966"/>
                <a:gd name="T101" fmla="*/ 582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6" h="582">
                  <a:moveTo>
                    <a:pt x="4" y="582"/>
                  </a:moveTo>
                  <a:lnTo>
                    <a:pt x="0" y="534"/>
                  </a:lnTo>
                  <a:lnTo>
                    <a:pt x="0" y="534"/>
                  </a:lnTo>
                  <a:lnTo>
                    <a:pt x="14" y="532"/>
                  </a:lnTo>
                  <a:lnTo>
                    <a:pt x="26" y="528"/>
                  </a:lnTo>
                  <a:lnTo>
                    <a:pt x="38" y="524"/>
                  </a:lnTo>
                  <a:lnTo>
                    <a:pt x="50" y="518"/>
                  </a:lnTo>
                  <a:lnTo>
                    <a:pt x="60" y="512"/>
                  </a:lnTo>
                  <a:lnTo>
                    <a:pt x="70" y="504"/>
                  </a:lnTo>
                  <a:lnTo>
                    <a:pt x="88" y="484"/>
                  </a:lnTo>
                  <a:lnTo>
                    <a:pt x="104" y="462"/>
                  </a:lnTo>
                  <a:lnTo>
                    <a:pt x="118" y="436"/>
                  </a:lnTo>
                  <a:lnTo>
                    <a:pt x="150" y="374"/>
                  </a:lnTo>
                  <a:lnTo>
                    <a:pt x="150" y="374"/>
                  </a:lnTo>
                  <a:lnTo>
                    <a:pt x="176" y="318"/>
                  </a:lnTo>
                  <a:lnTo>
                    <a:pt x="192" y="290"/>
                  </a:lnTo>
                  <a:lnTo>
                    <a:pt x="208" y="262"/>
                  </a:lnTo>
                  <a:lnTo>
                    <a:pt x="228" y="232"/>
                  </a:lnTo>
                  <a:lnTo>
                    <a:pt x="248" y="204"/>
                  </a:lnTo>
                  <a:lnTo>
                    <a:pt x="272" y="176"/>
                  </a:lnTo>
                  <a:lnTo>
                    <a:pt x="300" y="148"/>
                  </a:lnTo>
                  <a:lnTo>
                    <a:pt x="330" y="124"/>
                  </a:lnTo>
                  <a:lnTo>
                    <a:pt x="364" y="98"/>
                  </a:lnTo>
                  <a:lnTo>
                    <a:pt x="402" y="76"/>
                  </a:lnTo>
                  <a:lnTo>
                    <a:pt x="444" y="56"/>
                  </a:lnTo>
                  <a:lnTo>
                    <a:pt x="490" y="38"/>
                  </a:lnTo>
                  <a:lnTo>
                    <a:pt x="542" y="24"/>
                  </a:lnTo>
                  <a:lnTo>
                    <a:pt x="600" y="12"/>
                  </a:lnTo>
                  <a:lnTo>
                    <a:pt x="664" y="4"/>
                  </a:lnTo>
                  <a:lnTo>
                    <a:pt x="664" y="4"/>
                  </a:lnTo>
                  <a:lnTo>
                    <a:pt x="696" y="0"/>
                  </a:lnTo>
                  <a:lnTo>
                    <a:pt x="726" y="0"/>
                  </a:lnTo>
                  <a:lnTo>
                    <a:pt x="756" y="0"/>
                  </a:lnTo>
                  <a:lnTo>
                    <a:pt x="786" y="0"/>
                  </a:lnTo>
                  <a:lnTo>
                    <a:pt x="842" y="6"/>
                  </a:lnTo>
                  <a:lnTo>
                    <a:pt x="896" y="16"/>
                  </a:lnTo>
                  <a:lnTo>
                    <a:pt x="948" y="30"/>
                  </a:lnTo>
                  <a:lnTo>
                    <a:pt x="998" y="46"/>
                  </a:lnTo>
                  <a:lnTo>
                    <a:pt x="1044" y="66"/>
                  </a:lnTo>
                  <a:lnTo>
                    <a:pt x="1088" y="90"/>
                  </a:lnTo>
                  <a:lnTo>
                    <a:pt x="1132" y="114"/>
                  </a:lnTo>
                  <a:lnTo>
                    <a:pt x="1172" y="140"/>
                  </a:lnTo>
                  <a:lnTo>
                    <a:pt x="1212" y="170"/>
                  </a:lnTo>
                  <a:lnTo>
                    <a:pt x="1248" y="198"/>
                  </a:lnTo>
                  <a:lnTo>
                    <a:pt x="1284" y="228"/>
                  </a:lnTo>
                  <a:lnTo>
                    <a:pt x="1318" y="258"/>
                  </a:lnTo>
                  <a:lnTo>
                    <a:pt x="1384" y="318"/>
                  </a:lnTo>
                  <a:lnTo>
                    <a:pt x="1384" y="318"/>
                  </a:lnTo>
                  <a:lnTo>
                    <a:pt x="1466" y="394"/>
                  </a:lnTo>
                  <a:lnTo>
                    <a:pt x="1506" y="426"/>
                  </a:lnTo>
                  <a:lnTo>
                    <a:pt x="1544" y="456"/>
                  </a:lnTo>
                  <a:lnTo>
                    <a:pt x="1584" y="480"/>
                  </a:lnTo>
                  <a:lnTo>
                    <a:pt x="1604" y="490"/>
                  </a:lnTo>
                  <a:lnTo>
                    <a:pt x="1622" y="498"/>
                  </a:lnTo>
                  <a:lnTo>
                    <a:pt x="1642" y="504"/>
                  </a:lnTo>
                  <a:lnTo>
                    <a:pt x="1662" y="510"/>
                  </a:lnTo>
                  <a:lnTo>
                    <a:pt x="1682" y="512"/>
                  </a:lnTo>
                  <a:lnTo>
                    <a:pt x="1704" y="514"/>
                  </a:lnTo>
                  <a:lnTo>
                    <a:pt x="1704" y="514"/>
                  </a:lnTo>
                  <a:lnTo>
                    <a:pt x="1734" y="512"/>
                  </a:lnTo>
                  <a:lnTo>
                    <a:pt x="1764" y="510"/>
                  </a:lnTo>
                  <a:lnTo>
                    <a:pt x="1790" y="504"/>
                  </a:lnTo>
                  <a:lnTo>
                    <a:pt x="1814" y="496"/>
                  </a:lnTo>
                  <a:lnTo>
                    <a:pt x="1836" y="488"/>
                  </a:lnTo>
                  <a:lnTo>
                    <a:pt x="1856" y="476"/>
                  </a:lnTo>
                  <a:lnTo>
                    <a:pt x="1872" y="464"/>
                  </a:lnTo>
                  <a:lnTo>
                    <a:pt x="1886" y="448"/>
                  </a:lnTo>
                  <a:lnTo>
                    <a:pt x="1886" y="448"/>
                  </a:lnTo>
                  <a:lnTo>
                    <a:pt x="1894" y="436"/>
                  </a:lnTo>
                  <a:lnTo>
                    <a:pt x="1902" y="426"/>
                  </a:lnTo>
                  <a:lnTo>
                    <a:pt x="1910" y="402"/>
                  </a:lnTo>
                  <a:lnTo>
                    <a:pt x="1916" y="378"/>
                  </a:lnTo>
                  <a:lnTo>
                    <a:pt x="1918" y="356"/>
                  </a:lnTo>
                  <a:lnTo>
                    <a:pt x="1918" y="338"/>
                  </a:lnTo>
                  <a:lnTo>
                    <a:pt x="1916" y="322"/>
                  </a:lnTo>
                  <a:lnTo>
                    <a:pt x="1914" y="308"/>
                  </a:lnTo>
                  <a:lnTo>
                    <a:pt x="1962" y="298"/>
                  </a:lnTo>
                  <a:lnTo>
                    <a:pt x="1962" y="298"/>
                  </a:lnTo>
                  <a:lnTo>
                    <a:pt x="1964" y="316"/>
                  </a:lnTo>
                  <a:lnTo>
                    <a:pt x="1966" y="336"/>
                  </a:lnTo>
                  <a:lnTo>
                    <a:pt x="1966" y="360"/>
                  </a:lnTo>
                  <a:lnTo>
                    <a:pt x="1964" y="388"/>
                  </a:lnTo>
                  <a:lnTo>
                    <a:pt x="1956" y="418"/>
                  </a:lnTo>
                  <a:lnTo>
                    <a:pt x="1952" y="432"/>
                  </a:lnTo>
                  <a:lnTo>
                    <a:pt x="1944" y="448"/>
                  </a:lnTo>
                  <a:lnTo>
                    <a:pt x="1936" y="464"/>
                  </a:lnTo>
                  <a:lnTo>
                    <a:pt x="1924" y="478"/>
                  </a:lnTo>
                  <a:lnTo>
                    <a:pt x="1924" y="478"/>
                  </a:lnTo>
                  <a:lnTo>
                    <a:pt x="1908" y="498"/>
                  </a:lnTo>
                  <a:lnTo>
                    <a:pt x="1886" y="514"/>
                  </a:lnTo>
                  <a:lnTo>
                    <a:pt x="1862" y="530"/>
                  </a:lnTo>
                  <a:lnTo>
                    <a:pt x="1836" y="540"/>
                  </a:lnTo>
                  <a:lnTo>
                    <a:pt x="1808" y="550"/>
                  </a:lnTo>
                  <a:lnTo>
                    <a:pt x="1776" y="556"/>
                  </a:lnTo>
                  <a:lnTo>
                    <a:pt x="1740" y="560"/>
                  </a:lnTo>
                  <a:lnTo>
                    <a:pt x="1704" y="562"/>
                  </a:lnTo>
                  <a:lnTo>
                    <a:pt x="1704" y="562"/>
                  </a:lnTo>
                  <a:lnTo>
                    <a:pt x="1680" y="560"/>
                  </a:lnTo>
                  <a:lnTo>
                    <a:pt x="1656" y="558"/>
                  </a:lnTo>
                  <a:lnTo>
                    <a:pt x="1634" y="552"/>
                  </a:lnTo>
                  <a:lnTo>
                    <a:pt x="1610" y="546"/>
                  </a:lnTo>
                  <a:lnTo>
                    <a:pt x="1588" y="536"/>
                  </a:lnTo>
                  <a:lnTo>
                    <a:pt x="1566" y="526"/>
                  </a:lnTo>
                  <a:lnTo>
                    <a:pt x="1546" y="514"/>
                  </a:lnTo>
                  <a:lnTo>
                    <a:pt x="1524" y="500"/>
                  </a:lnTo>
                  <a:lnTo>
                    <a:pt x="1482" y="468"/>
                  </a:lnTo>
                  <a:lnTo>
                    <a:pt x="1438" y="434"/>
                  </a:lnTo>
                  <a:lnTo>
                    <a:pt x="1396" y="396"/>
                  </a:lnTo>
                  <a:lnTo>
                    <a:pt x="1350" y="354"/>
                  </a:lnTo>
                  <a:lnTo>
                    <a:pt x="1350" y="354"/>
                  </a:lnTo>
                  <a:lnTo>
                    <a:pt x="1286" y="294"/>
                  </a:lnTo>
                  <a:lnTo>
                    <a:pt x="1218" y="236"/>
                  </a:lnTo>
                  <a:lnTo>
                    <a:pt x="1182" y="208"/>
                  </a:lnTo>
                  <a:lnTo>
                    <a:pt x="1144" y="180"/>
                  </a:lnTo>
                  <a:lnTo>
                    <a:pt x="1106" y="156"/>
                  </a:lnTo>
                  <a:lnTo>
                    <a:pt x="1066" y="132"/>
                  </a:lnTo>
                  <a:lnTo>
                    <a:pt x="1024" y="110"/>
                  </a:lnTo>
                  <a:lnTo>
                    <a:pt x="980" y="92"/>
                  </a:lnTo>
                  <a:lnTo>
                    <a:pt x="934" y="76"/>
                  </a:lnTo>
                  <a:lnTo>
                    <a:pt x="886" y="62"/>
                  </a:lnTo>
                  <a:lnTo>
                    <a:pt x="836" y="54"/>
                  </a:lnTo>
                  <a:lnTo>
                    <a:pt x="782" y="48"/>
                  </a:lnTo>
                  <a:lnTo>
                    <a:pt x="728" y="48"/>
                  </a:lnTo>
                  <a:lnTo>
                    <a:pt x="668" y="52"/>
                  </a:lnTo>
                  <a:lnTo>
                    <a:pt x="668" y="52"/>
                  </a:lnTo>
                  <a:lnTo>
                    <a:pt x="610" y="60"/>
                  </a:lnTo>
                  <a:lnTo>
                    <a:pt x="558" y="70"/>
                  </a:lnTo>
                  <a:lnTo>
                    <a:pt x="510" y="84"/>
                  </a:lnTo>
                  <a:lnTo>
                    <a:pt x="466" y="100"/>
                  </a:lnTo>
                  <a:lnTo>
                    <a:pt x="428" y="118"/>
                  </a:lnTo>
                  <a:lnTo>
                    <a:pt x="392" y="138"/>
                  </a:lnTo>
                  <a:lnTo>
                    <a:pt x="362" y="160"/>
                  </a:lnTo>
                  <a:lnTo>
                    <a:pt x="334" y="184"/>
                  </a:lnTo>
                  <a:lnTo>
                    <a:pt x="308" y="208"/>
                  </a:lnTo>
                  <a:lnTo>
                    <a:pt x="286" y="234"/>
                  </a:lnTo>
                  <a:lnTo>
                    <a:pt x="268" y="260"/>
                  </a:lnTo>
                  <a:lnTo>
                    <a:pt x="250" y="288"/>
                  </a:lnTo>
                  <a:lnTo>
                    <a:pt x="234" y="314"/>
                  </a:lnTo>
                  <a:lnTo>
                    <a:pt x="220" y="342"/>
                  </a:lnTo>
                  <a:lnTo>
                    <a:pt x="194" y="394"/>
                  </a:lnTo>
                  <a:lnTo>
                    <a:pt x="194" y="394"/>
                  </a:lnTo>
                  <a:lnTo>
                    <a:pt x="176" y="428"/>
                  </a:lnTo>
                  <a:lnTo>
                    <a:pt x="160" y="462"/>
                  </a:lnTo>
                  <a:lnTo>
                    <a:pt x="142" y="492"/>
                  </a:lnTo>
                  <a:lnTo>
                    <a:pt x="122" y="520"/>
                  </a:lnTo>
                  <a:lnTo>
                    <a:pt x="110" y="532"/>
                  </a:lnTo>
                  <a:lnTo>
                    <a:pt x="98" y="544"/>
                  </a:lnTo>
                  <a:lnTo>
                    <a:pt x="86" y="554"/>
                  </a:lnTo>
                  <a:lnTo>
                    <a:pt x="72" y="562"/>
                  </a:lnTo>
                  <a:lnTo>
                    <a:pt x="56" y="570"/>
                  </a:lnTo>
                  <a:lnTo>
                    <a:pt x="40" y="576"/>
                  </a:lnTo>
                  <a:lnTo>
                    <a:pt x="22" y="580"/>
                  </a:lnTo>
                  <a:lnTo>
                    <a:pt x="4" y="582"/>
                  </a:lnTo>
                  <a:lnTo>
                    <a:pt x="4" y="5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47"/>
            <p:cNvSpPr>
              <a:spLocks/>
            </p:cNvSpPr>
            <p:nvPr/>
          </p:nvSpPr>
          <p:spPr bwMode="auto">
            <a:xfrm>
              <a:off x="4543978" y="438017"/>
              <a:ext cx="739512" cy="1278243"/>
            </a:xfrm>
            <a:custGeom>
              <a:avLst/>
              <a:gdLst>
                <a:gd name="T0" fmla="*/ 712 w 744"/>
                <a:gd name="T1" fmla="*/ 1286 h 1286"/>
                <a:gd name="T2" fmla="*/ 710 w 744"/>
                <a:gd name="T3" fmla="*/ 1246 h 1286"/>
                <a:gd name="T4" fmla="*/ 696 w 744"/>
                <a:gd name="T5" fmla="*/ 1172 h 1286"/>
                <a:gd name="T6" fmla="*/ 668 w 744"/>
                <a:gd name="T7" fmla="*/ 1108 h 1286"/>
                <a:gd name="T8" fmla="*/ 628 w 744"/>
                <a:gd name="T9" fmla="*/ 1052 h 1286"/>
                <a:gd name="T10" fmla="*/ 578 w 744"/>
                <a:gd name="T11" fmla="*/ 1000 h 1286"/>
                <a:gd name="T12" fmla="*/ 520 w 744"/>
                <a:gd name="T13" fmla="*/ 954 h 1286"/>
                <a:gd name="T14" fmla="*/ 424 w 744"/>
                <a:gd name="T15" fmla="*/ 890 h 1286"/>
                <a:gd name="T16" fmla="*/ 354 w 744"/>
                <a:gd name="T17" fmla="*/ 848 h 1286"/>
                <a:gd name="T18" fmla="*/ 226 w 744"/>
                <a:gd name="T19" fmla="*/ 766 h 1286"/>
                <a:gd name="T20" fmla="*/ 166 w 744"/>
                <a:gd name="T21" fmla="*/ 722 h 1286"/>
                <a:gd name="T22" fmla="*/ 112 w 744"/>
                <a:gd name="T23" fmla="*/ 674 h 1286"/>
                <a:gd name="T24" fmla="*/ 66 w 744"/>
                <a:gd name="T25" fmla="*/ 620 h 1286"/>
                <a:gd name="T26" fmla="*/ 30 w 744"/>
                <a:gd name="T27" fmla="*/ 560 h 1286"/>
                <a:gd name="T28" fmla="*/ 8 w 744"/>
                <a:gd name="T29" fmla="*/ 494 h 1286"/>
                <a:gd name="T30" fmla="*/ 0 w 744"/>
                <a:gd name="T31" fmla="*/ 418 h 1286"/>
                <a:gd name="T32" fmla="*/ 2 w 744"/>
                <a:gd name="T33" fmla="*/ 380 h 1286"/>
                <a:gd name="T34" fmla="*/ 14 w 744"/>
                <a:gd name="T35" fmla="*/ 308 h 1286"/>
                <a:gd name="T36" fmla="*/ 40 w 744"/>
                <a:gd name="T37" fmla="*/ 242 h 1286"/>
                <a:gd name="T38" fmla="*/ 80 w 744"/>
                <a:gd name="T39" fmla="*/ 184 h 1286"/>
                <a:gd name="T40" fmla="*/ 104 w 744"/>
                <a:gd name="T41" fmla="*/ 158 h 1286"/>
                <a:gd name="T42" fmla="*/ 138 w 744"/>
                <a:gd name="T43" fmla="*/ 130 h 1286"/>
                <a:gd name="T44" fmla="*/ 212 w 744"/>
                <a:gd name="T45" fmla="*/ 82 h 1286"/>
                <a:gd name="T46" fmla="*/ 292 w 744"/>
                <a:gd name="T47" fmla="*/ 48 h 1286"/>
                <a:gd name="T48" fmla="*/ 370 w 744"/>
                <a:gd name="T49" fmla="*/ 26 h 1286"/>
                <a:gd name="T50" fmla="*/ 446 w 744"/>
                <a:gd name="T51" fmla="*/ 12 h 1286"/>
                <a:gd name="T52" fmla="*/ 538 w 744"/>
                <a:gd name="T53" fmla="*/ 2 h 1286"/>
                <a:gd name="T54" fmla="*/ 596 w 744"/>
                <a:gd name="T55" fmla="*/ 0 h 1286"/>
                <a:gd name="T56" fmla="*/ 596 w 744"/>
                <a:gd name="T57" fmla="*/ 32 h 1286"/>
                <a:gd name="T58" fmla="*/ 544 w 744"/>
                <a:gd name="T59" fmla="*/ 34 h 1286"/>
                <a:gd name="T60" fmla="*/ 456 w 744"/>
                <a:gd name="T61" fmla="*/ 44 h 1286"/>
                <a:gd name="T62" fmla="*/ 384 w 744"/>
                <a:gd name="T63" fmla="*/ 56 h 1286"/>
                <a:gd name="T64" fmla="*/ 306 w 744"/>
                <a:gd name="T65" fmla="*/ 78 h 1286"/>
                <a:gd name="T66" fmla="*/ 230 w 744"/>
                <a:gd name="T67" fmla="*/ 110 h 1286"/>
                <a:gd name="T68" fmla="*/ 158 w 744"/>
                <a:gd name="T69" fmla="*/ 154 h 1286"/>
                <a:gd name="T70" fmla="*/ 128 w 744"/>
                <a:gd name="T71" fmla="*/ 182 h 1286"/>
                <a:gd name="T72" fmla="*/ 104 w 744"/>
                <a:gd name="T73" fmla="*/ 206 h 1286"/>
                <a:gd name="T74" fmla="*/ 70 w 744"/>
                <a:gd name="T75" fmla="*/ 258 h 1286"/>
                <a:gd name="T76" fmla="*/ 46 w 744"/>
                <a:gd name="T77" fmla="*/ 318 h 1286"/>
                <a:gd name="T78" fmla="*/ 34 w 744"/>
                <a:gd name="T79" fmla="*/ 384 h 1286"/>
                <a:gd name="T80" fmla="*/ 32 w 744"/>
                <a:gd name="T81" fmla="*/ 418 h 1286"/>
                <a:gd name="T82" fmla="*/ 40 w 744"/>
                <a:gd name="T83" fmla="*/ 488 h 1286"/>
                <a:gd name="T84" fmla="*/ 60 w 744"/>
                <a:gd name="T85" fmla="*/ 548 h 1286"/>
                <a:gd name="T86" fmla="*/ 94 w 744"/>
                <a:gd name="T87" fmla="*/ 604 h 1286"/>
                <a:gd name="T88" fmla="*/ 136 w 744"/>
                <a:gd name="T89" fmla="*/ 652 h 1286"/>
                <a:gd name="T90" fmla="*/ 188 w 744"/>
                <a:gd name="T91" fmla="*/ 698 h 1286"/>
                <a:gd name="T92" fmla="*/ 244 w 744"/>
                <a:gd name="T93" fmla="*/ 740 h 1286"/>
                <a:gd name="T94" fmla="*/ 372 w 744"/>
                <a:gd name="T95" fmla="*/ 820 h 1286"/>
                <a:gd name="T96" fmla="*/ 442 w 744"/>
                <a:gd name="T97" fmla="*/ 862 h 1286"/>
                <a:gd name="T98" fmla="*/ 540 w 744"/>
                <a:gd name="T99" fmla="*/ 930 h 1286"/>
                <a:gd name="T100" fmla="*/ 602 w 744"/>
                <a:gd name="T101" fmla="*/ 978 h 1286"/>
                <a:gd name="T102" fmla="*/ 654 w 744"/>
                <a:gd name="T103" fmla="*/ 1034 h 1286"/>
                <a:gd name="T104" fmla="*/ 696 w 744"/>
                <a:gd name="T105" fmla="*/ 1094 h 1286"/>
                <a:gd name="T106" fmla="*/ 726 w 744"/>
                <a:gd name="T107" fmla="*/ 1164 h 1286"/>
                <a:gd name="T108" fmla="*/ 742 w 744"/>
                <a:gd name="T109" fmla="*/ 1242 h 1286"/>
                <a:gd name="T110" fmla="*/ 744 w 744"/>
                <a:gd name="T111" fmla="*/ 1286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86">
                  <a:moveTo>
                    <a:pt x="744" y="1286"/>
                  </a:moveTo>
                  <a:lnTo>
                    <a:pt x="712" y="1286"/>
                  </a:lnTo>
                  <a:lnTo>
                    <a:pt x="712" y="1286"/>
                  </a:lnTo>
                  <a:lnTo>
                    <a:pt x="710" y="1246"/>
                  </a:lnTo>
                  <a:lnTo>
                    <a:pt x="704" y="1208"/>
                  </a:lnTo>
                  <a:lnTo>
                    <a:pt x="696" y="1172"/>
                  </a:lnTo>
                  <a:lnTo>
                    <a:pt x="684" y="1140"/>
                  </a:lnTo>
                  <a:lnTo>
                    <a:pt x="668" y="1108"/>
                  </a:lnTo>
                  <a:lnTo>
                    <a:pt x="650" y="1080"/>
                  </a:lnTo>
                  <a:lnTo>
                    <a:pt x="628" y="1052"/>
                  </a:lnTo>
                  <a:lnTo>
                    <a:pt x="604" y="1026"/>
                  </a:lnTo>
                  <a:lnTo>
                    <a:pt x="578" y="1000"/>
                  </a:lnTo>
                  <a:lnTo>
                    <a:pt x="550" y="978"/>
                  </a:lnTo>
                  <a:lnTo>
                    <a:pt x="520" y="954"/>
                  </a:lnTo>
                  <a:lnTo>
                    <a:pt x="490" y="932"/>
                  </a:lnTo>
                  <a:lnTo>
                    <a:pt x="424" y="890"/>
                  </a:lnTo>
                  <a:lnTo>
                    <a:pt x="354" y="848"/>
                  </a:lnTo>
                  <a:lnTo>
                    <a:pt x="354" y="848"/>
                  </a:lnTo>
                  <a:lnTo>
                    <a:pt x="290" y="808"/>
                  </a:lnTo>
                  <a:lnTo>
                    <a:pt x="226" y="766"/>
                  </a:lnTo>
                  <a:lnTo>
                    <a:pt x="196" y="744"/>
                  </a:lnTo>
                  <a:lnTo>
                    <a:pt x="166" y="722"/>
                  </a:lnTo>
                  <a:lnTo>
                    <a:pt x="138" y="698"/>
                  </a:lnTo>
                  <a:lnTo>
                    <a:pt x="112" y="674"/>
                  </a:lnTo>
                  <a:lnTo>
                    <a:pt x="88" y="648"/>
                  </a:lnTo>
                  <a:lnTo>
                    <a:pt x="66" y="620"/>
                  </a:lnTo>
                  <a:lnTo>
                    <a:pt x="46" y="592"/>
                  </a:lnTo>
                  <a:lnTo>
                    <a:pt x="30" y="560"/>
                  </a:lnTo>
                  <a:lnTo>
                    <a:pt x="18" y="528"/>
                  </a:lnTo>
                  <a:lnTo>
                    <a:pt x="8" y="494"/>
                  </a:lnTo>
                  <a:lnTo>
                    <a:pt x="2" y="458"/>
                  </a:lnTo>
                  <a:lnTo>
                    <a:pt x="0" y="418"/>
                  </a:lnTo>
                  <a:lnTo>
                    <a:pt x="0" y="418"/>
                  </a:lnTo>
                  <a:lnTo>
                    <a:pt x="2" y="380"/>
                  </a:lnTo>
                  <a:lnTo>
                    <a:pt x="6" y="344"/>
                  </a:lnTo>
                  <a:lnTo>
                    <a:pt x="14" y="308"/>
                  </a:lnTo>
                  <a:lnTo>
                    <a:pt x="26" y="274"/>
                  </a:lnTo>
                  <a:lnTo>
                    <a:pt x="40" y="242"/>
                  </a:lnTo>
                  <a:lnTo>
                    <a:pt x="58" y="212"/>
                  </a:lnTo>
                  <a:lnTo>
                    <a:pt x="80" y="184"/>
                  </a:lnTo>
                  <a:lnTo>
                    <a:pt x="104" y="158"/>
                  </a:lnTo>
                  <a:lnTo>
                    <a:pt x="104" y="158"/>
                  </a:lnTo>
                  <a:lnTo>
                    <a:pt x="120" y="144"/>
                  </a:lnTo>
                  <a:lnTo>
                    <a:pt x="138" y="130"/>
                  </a:lnTo>
                  <a:lnTo>
                    <a:pt x="174" y="104"/>
                  </a:lnTo>
                  <a:lnTo>
                    <a:pt x="212" y="82"/>
                  </a:lnTo>
                  <a:lnTo>
                    <a:pt x="252" y="64"/>
                  </a:lnTo>
                  <a:lnTo>
                    <a:pt x="292" y="48"/>
                  </a:lnTo>
                  <a:lnTo>
                    <a:pt x="332" y="36"/>
                  </a:lnTo>
                  <a:lnTo>
                    <a:pt x="370" y="26"/>
                  </a:lnTo>
                  <a:lnTo>
                    <a:pt x="410" y="18"/>
                  </a:lnTo>
                  <a:lnTo>
                    <a:pt x="446" y="12"/>
                  </a:lnTo>
                  <a:lnTo>
                    <a:pt x="480" y="6"/>
                  </a:lnTo>
                  <a:lnTo>
                    <a:pt x="538" y="2"/>
                  </a:lnTo>
                  <a:lnTo>
                    <a:pt x="578" y="0"/>
                  </a:lnTo>
                  <a:lnTo>
                    <a:pt x="596" y="0"/>
                  </a:lnTo>
                  <a:lnTo>
                    <a:pt x="596" y="32"/>
                  </a:lnTo>
                  <a:lnTo>
                    <a:pt x="596" y="32"/>
                  </a:lnTo>
                  <a:lnTo>
                    <a:pt x="582" y="32"/>
                  </a:lnTo>
                  <a:lnTo>
                    <a:pt x="544" y="34"/>
                  </a:lnTo>
                  <a:lnTo>
                    <a:pt x="488" y="40"/>
                  </a:lnTo>
                  <a:lnTo>
                    <a:pt x="456" y="44"/>
                  </a:lnTo>
                  <a:lnTo>
                    <a:pt x="420" y="50"/>
                  </a:lnTo>
                  <a:lnTo>
                    <a:pt x="384" y="56"/>
                  </a:lnTo>
                  <a:lnTo>
                    <a:pt x="344" y="66"/>
                  </a:lnTo>
                  <a:lnTo>
                    <a:pt x="306" y="78"/>
                  </a:lnTo>
                  <a:lnTo>
                    <a:pt x="268" y="92"/>
                  </a:lnTo>
                  <a:lnTo>
                    <a:pt x="230" y="110"/>
                  </a:lnTo>
                  <a:lnTo>
                    <a:pt x="192" y="130"/>
                  </a:lnTo>
                  <a:lnTo>
                    <a:pt x="158" y="154"/>
                  </a:lnTo>
                  <a:lnTo>
                    <a:pt x="142" y="168"/>
                  </a:lnTo>
                  <a:lnTo>
                    <a:pt x="128" y="182"/>
                  </a:lnTo>
                  <a:lnTo>
                    <a:pt x="128" y="182"/>
                  </a:lnTo>
                  <a:lnTo>
                    <a:pt x="104" y="206"/>
                  </a:lnTo>
                  <a:lnTo>
                    <a:pt x="86" y="232"/>
                  </a:lnTo>
                  <a:lnTo>
                    <a:pt x="70" y="258"/>
                  </a:lnTo>
                  <a:lnTo>
                    <a:pt x="56" y="288"/>
                  </a:lnTo>
                  <a:lnTo>
                    <a:pt x="46" y="318"/>
                  </a:lnTo>
                  <a:lnTo>
                    <a:pt x="38" y="350"/>
                  </a:lnTo>
                  <a:lnTo>
                    <a:pt x="34" y="384"/>
                  </a:lnTo>
                  <a:lnTo>
                    <a:pt x="32" y="418"/>
                  </a:lnTo>
                  <a:lnTo>
                    <a:pt x="32" y="418"/>
                  </a:lnTo>
                  <a:lnTo>
                    <a:pt x="34" y="454"/>
                  </a:lnTo>
                  <a:lnTo>
                    <a:pt x="40" y="488"/>
                  </a:lnTo>
                  <a:lnTo>
                    <a:pt x="48" y="520"/>
                  </a:lnTo>
                  <a:lnTo>
                    <a:pt x="60" y="548"/>
                  </a:lnTo>
                  <a:lnTo>
                    <a:pt x="76" y="576"/>
                  </a:lnTo>
                  <a:lnTo>
                    <a:pt x="94" y="604"/>
                  </a:lnTo>
                  <a:lnTo>
                    <a:pt x="114" y="628"/>
                  </a:lnTo>
                  <a:lnTo>
                    <a:pt x="136" y="652"/>
                  </a:lnTo>
                  <a:lnTo>
                    <a:pt x="160" y="676"/>
                  </a:lnTo>
                  <a:lnTo>
                    <a:pt x="188" y="698"/>
                  </a:lnTo>
                  <a:lnTo>
                    <a:pt x="216" y="720"/>
                  </a:lnTo>
                  <a:lnTo>
                    <a:pt x="244" y="740"/>
                  </a:lnTo>
                  <a:lnTo>
                    <a:pt x="306" y="780"/>
                  </a:lnTo>
                  <a:lnTo>
                    <a:pt x="372" y="820"/>
                  </a:lnTo>
                  <a:lnTo>
                    <a:pt x="372" y="820"/>
                  </a:lnTo>
                  <a:lnTo>
                    <a:pt x="442" y="862"/>
                  </a:lnTo>
                  <a:lnTo>
                    <a:pt x="508" y="906"/>
                  </a:lnTo>
                  <a:lnTo>
                    <a:pt x="540" y="930"/>
                  </a:lnTo>
                  <a:lnTo>
                    <a:pt x="572" y="954"/>
                  </a:lnTo>
                  <a:lnTo>
                    <a:pt x="602" y="978"/>
                  </a:lnTo>
                  <a:lnTo>
                    <a:pt x="628" y="1006"/>
                  </a:lnTo>
                  <a:lnTo>
                    <a:pt x="654" y="1034"/>
                  </a:lnTo>
                  <a:lnTo>
                    <a:pt x="676" y="1064"/>
                  </a:lnTo>
                  <a:lnTo>
                    <a:pt x="696" y="1094"/>
                  </a:lnTo>
                  <a:lnTo>
                    <a:pt x="714" y="1128"/>
                  </a:lnTo>
                  <a:lnTo>
                    <a:pt x="726" y="1164"/>
                  </a:lnTo>
                  <a:lnTo>
                    <a:pt x="736" y="1202"/>
                  </a:lnTo>
                  <a:lnTo>
                    <a:pt x="742" y="1242"/>
                  </a:lnTo>
                  <a:lnTo>
                    <a:pt x="744" y="1286"/>
                  </a:lnTo>
                  <a:lnTo>
                    <a:pt x="744" y="1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48"/>
            <p:cNvSpPr>
              <a:spLocks/>
            </p:cNvSpPr>
            <p:nvPr/>
          </p:nvSpPr>
          <p:spPr bwMode="auto">
            <a:xfrm>
              <a:off x="5120479" y="390306"/>
              <a:ext cx="204757" cy="127228"/>
            </a:xfrm>
            <a:custGeom>
              <a:avLst/>
              <a:gdLst>
                <a:gd name="T0" fmla="*/ 84 w 206"/>
                <a:gd name="T1" fmla="*/ 128 h 128"/>
                <a:gd name="T2" fmla="*/ 84 w 206"/>
                <a:gd name="T3" fmla="*/ 128 h 128"/>
                <a:gd name="T4" fmla="*/ 108 w 206"/>
                <a:gd name="T5" fmla="*/ 128 h 128"/>
                <a:gd name="T6" fmla="*/ 130 w 206"/>
                <a:gd name="T7" fmla="*/ 124 h 128"/>
                <a:gd name="T8" fmla="*/ 150 w 206"/>
                <a:gd name="T9" fmla="*/ 116 h 128"/>
                <a:gd name="T10" fmla="*/ 168 w 206"/>
                <a:gd name="T11" fmla="*/ 108 h 128"/>
                <a:gd name="T12" fmla="*/ 184 w 206"/>
                <a:gd name="T13" fmla="*/ 100 h 128"/>
                <a:gd name="T14" fmla="*/ 194 w 206"/>
                <a:gd name="T15" fmla="*/ 88 h 128"/>
                <a:gd name="T16" fmla="*/ 202 w 206"/>
                <a:gd name="T17" fmla="*/ 78 h 128"/>
                <a:gd name="T18" fmla="*/ 206 w 206"/>
                <a:gd name="T19" fmla="*/ 66 h 128"/>
                <a:gd name="T20" fmla="*/ 206 w 206"/>
                <a:gd name="T21" fmla="*/ 66 h 128"/>
                <a:gd name="T22" fmla="*/ 206 w 206"/>
                <a:gd name="T23" fmla="*/ 66 h 128"/>
                <a:gd name="T24" fmla="*/ 206 w 206"/>
                <a:gd name="T25" fmla="*/ 64 h 128"/>
                <a:gd name="T26" fmla="*/ 206 w 206"/>
                <a:gd name="T27" fmla="*/ 64 h 128"/>
                <a:gd name="T28" fmla="*/ 206 w 206"/>
                <a:gd name="T29" fmla="*/ 62 h 128"/>
                <a:gd name="T30" fmla="*/ 206 w 206"/>
                <a:gd name="T31" fmla="*/ 62 h 128"/>
                <a:gd name="T32" fmla="*/ 206 w 206"/>
                <a:gd name="T33" fmla="*/ 62 h 128"/>
                <a:gd name="T34" fmla="*/ 202 w 206"/>
                <a:gd name="T35" fmla="*/ 50 h 128"/>
                <a:gd name="T36" fmla="*/ 194 w 206"/>
                <a:gd name="T37" fmla="*/ 40 h 128"/>
                <a:gd name="T38" fmla="*/ 184 w 206"/>
                <a:gd name="T39" fmla="*/ 28 h 128"/>
                <a:gd name="T40" fmla="*/ 168 w 206"/>
                <a:gd name="T41" fmla="*/ 20 h 128"/>
                <a:gd name="T42" fmla="*/ 150 w 206"/>
                <a:gd name="T43" fmla="*/ 12 h 128"/>
                <a:gd name="T44" fmla="*/ 130 w 206"/>
                <a:gd name="T45" fmla="*/ 6 h 128"/>
                <a:gd name="T46" fmla="*/ 108 w 206"/>
                <a:gd name="T47" fmla="*/ 2 h 128"/>
                <a:gd name="T48" fmla="*/ 84 w 206"/>
                <a:gd name="T49" fmla="*/ 0 h 128"/>
                <a:gd name="T50" fmla="*/ 84 w 206"/>
                <a:gd name="T51" fmla="*/ 0 h 128"/>
                <a:gd name="T52" fmla="*/ 74 w 206"/>
                <a:gd name="T53" fmla="*/ 0 h 128"/>
                <a:gd name="T54" fmla="*/ 64 w 206"/>
                <a:gd name="T55" fmla="*/ 2 h 128"/>
                <a:gd name="T56" fmla="*/ 48 w 206"/>
                <a:gd name="T57" fmla="*/ 8 h 128"/>
                <a:gd name="T58" fmla="*/ 32 w 206"/>
                <a:gd name="T59" fmla="*/ 16 h 128"/>
                <a:gd name="T60" fmla="*/ 22 w 206"/>
                <a:gd name="T61" fmla="*/ 28 h 128"/>
                <a:gd name="T62" fmla="*/ 12 w 206"/>
                <a:gd name="T63" fmla="*/ 38 h 128"/>
                <a:gd name="T64" fmla="*/ 6 w 206"/>
                <a:gd name="T65" fmla="*/ 48 h 128"/>
                <a:gd name="T66" fmla="*/ 0 w 206"/>
                <a:gd name="T67" fmla="*/ 62 h 128"/>
                <a:gd name="T68" fmla="*/ 0 w 206"/>
                <a:gd name="T69" fmla="*/ 62 h 128"/>
                <a:gd name="T70" fmla="*/ 0 w 206"/>
                <a:gd name="T71" fmla="*/ 62 h 128"/>
                <a:gd name="T72" fmla="*/ 0 w 206"/>
                <a:gd name="T73" fmla="*/ 64 h 128"/>
                <a:gd name="T74" fmla="*/ 0 w 206"/>
                <a:gd name="T75" fmla="*/ 64 h 128"/>
                <a:gd name="T76" fmla="*/ 0 w 206"/>
                <a:gd name="T77" fmla="*/ 66 h 128"/>
                <a:gd name="T78" fmla="*/ 0 w 206"/>
                <a:gd name="T79" fmla="*/ 66 h 128"/>
                <a:gd name="T80" fmla="*/ 0 w 206"/>
                <a:gd name="T81" fmla="*/ 66 h 128"/>
                <a:gd name="T82" fmla="*/ 6 w 206"/>
                <a:gd name="T83" fmla="*/ 80 h 128"/>
                <a:gd name="T84" fmla="*/ 12 w 206"/>
                <a:gd name="T85" fmla="*/ 90 h 128"/>
                <a:gd name="T86" fmla="*/ 22 w 206"/>
                <a:gd name="T87" fmla="*/ 100 h 128"/>
                <a:gd name="T88" fmla="*/ 32 w 206"/>
                <a:gd name="T89" fmla="*/ 112 h 128"/>
                <a:gd name="T90" fmla="*/ 48 w 206"/>
                <a:gd name="T91" fmla="*/ 120 h 128"/>
                <a:gd name="T92" fmla="*/ 64 w 206"/>
                <a:gd name="T93" fmla="*/ 126 h 128"/>
                <a:gd name="T94" fmla="*/ 74 w 206"/>
                <a:gd name="T95" fmla="*/ 128 h 128"/>
                <a:gd name="T96" fmla="*/ 84 w 206"/>
                <a:gd name="T97" fmla="*/ 128 h 128"/>
                <a:gd name="T98" fmla="*/ 84 w 206"/>
                <a:gd name="T9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28">
                  <a:moveTo>
                    <a:pt x="84" y="128"/>
                  </a:moveTo>
                  <a:lnTo>
                    <a:pt x="84" y="128"/>
                  </a:lnTo>
                  <a:lnTo>
                    <a:pt x="108" y="128"/>
                  </a:lnTo>
                  <a:lnTo>
                    <a:pt x="130" y="124"/>
                  </a:lnTo>
                  <a:lnTo>
                    <a:pt x="150" y="116"/>
                  </a:lnTo>
                  <a:lnTo>
                    <a:pt x="168" y="108"/>
                  </a:lnTo>
                  <a:lnTo>
                    <a:pt x="184" y="100"/>
                  </a:lnTo>
                  <a:lnTo>
                    <a:pt x="194" y="88"/>
                  </a:lnTo>
                  <a:lnTo>
                    <a:pt x="202" y="78"/>
                  </a:lnTo>
                  <a:lnTo>
                    <a:pt x="206" y="66"/>
                  </a:lnTo>
                  <a:lnTo>
                    <a:pt x="206" y="66"/>
                  </a:lnTo>
                  <a:lnTo>
                    <a:pt x="206" y="66"/>
                  </a:lnTo>
                  <a:lnTo>
                    <a:pt x="206" y="64"/>
                  </a:lnTo>
                  <a:lnTo>
                    <a:pt x="206" y="64"/>
                  </a:lnTo>
                  <a:lnTo>
                    <a:pt x="206" y="62"/>
                  </a:lnTo>
                  <a:lnTo>
                    <a:pt x="206" y="62"/>
                  </a:lnTo>
                  <a:lnTo>
                    <a:pt x="206" y="62"/>
                  </a:lnTo>
                  <a:lnTo>
                    <a:pt x="202" y="50"/>
                  </a:lnTo>
                  <a:lnTo>
                    <a:pt x="194" y="40"/>
                  </a:lnTo>
                  <a:lnTo>
                    <a:pt x="184" y="28"/>
                  </a:lnTo>
                  <a:lnTo>
                    <a:pt x="168" y="20"/>
                  </a:lnTo>
                  <a:lnTo>
                    <a:pt x="150" y="12"/>
                  </a:lnTo>
                  <a:lnTo>
                    <a:pt x="130" y="6"/>
                  </a:lnTo>
                  <a:lnTo>
                    <a:pt x="108" y="2"/>
                  </a:lnTo>
                  <a:lnTo>
                    <a:pt x="84" y="0"/>
                  </a:lnTo>
                  <a:lnTo>
                    <a:pt x="84" y="0"/>
                  </a:lnTo>
                  <a:lnTo>
                    <a:pt x="74" y="0"/>
                  </a:lnTo>
                  <a:lnTo>
                    <a:pt x="64" y="2"/>
                  </a:lnTo>
                  <a:lnTo>
                    <a:pt x="48" y="8"/>
                  </a:lnTo>
                  <a:lnTo>
                    <a:pt x="32" y="16"/>
                  </a:lnTo>
                  <a:lnTo>
                    <a:pt x="22" y="28"/>
                  </a:lnTo>
                  <a:lnTo>
                    <a:pt x="12" y="38"/>
                  </a:lnTo>
                  <a:lnTo>
                    <a:pt x="6" y="48"/>
                  </a:lnTo>
                  <a:lnTo>
                    <a:pt x="0" y="62"/>
                  </a:lnTo>
                  <a:lnTo>
                    <a:pt x="0" y="62"/>
                  </a:lnTo>
                  <a:lnTo>
                    <a:pt x="0" y="62"/>
                  </a:lnTo>
                  <a:lnTo>
                    <a:pt x="0" y="64"/>
                  </a:lnTo>
                  <a:lnTo>
                    <a:pt x="0" y="64"/>
                  </a:lnTo>
                  <a:lnTo>
                    <a:pt x="0" y="66"/>
                  </a:lnTo>
                  <a:lnTo>
                    <a:pt x="0" y="66"/>
                  </a:lnTo>
                  <a:lnTo>
                    <a:pt x="0" y="66"/>
                  </a:lnTo>
                  <a:lnTo>
                    <a:pt x="6" y="80"/>
                  </a:lnTo>
                  <a:lnTo>
                    <a:pt x="12" y="90"/>
                  </a:lnTo>
                  <a:lnTo>
                    <a:pt x="22" y="100"/>
                  </a:lnTo>
                  <a:lnTo>
                    <a:pt x="32" y="112"/>
                  </a:lnTo>
                  <a:lnTo>
                    <a:pt x="48" y="120"/>
                  </a:lnTo>
                  <a:lnTo>
                    <a:pt x="64" y="126"/>
                  </a:lnTo>
                  <a:lnTo>
                    <a:pt x="74" y="128"/>
                  </a:lnTo>
                  <a:lnTo>
                    <a:pt x="84" y="128"/>
                  </a:lnTo>
                  <a:lnTo>
                    <a:pt x="84"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49"/>
            <p:cNvSpPr>
              <a:spLocks/>
            </p:cNvSpPr>
            <p:nvPr/>
          </p:nvSpPr>
          <p:spPr bwMode="auto">
            <a:xfrm>
              <a:off x="5629391" y="438017"/>
              <a:ext cx="739512" cy="1278243"/>
            </a:xfrm>
            <a:custGeom>
              <a:avLst/>
              <a:gdLst>
                <a:gd name="T0" fmla="*/ 0 w 744"/>
                <a:gd name="T1" fmla="*/ 1286 h 1286"/>
                <a:gd name="T2" fmla="*/ 8 w 744"/>
                <a:gd name="T3" fmla="*/ 1202 h 1286"/>
                <a:gd name="T4" fmla="*/ 30 w 744"/>
                <a:gd name="T5" fmla="*/ 1128 h 1286"/>
                <a:gd name="T6" fmla="*/ 68 w 744"/>
                <a:gd name="T7" fmla="*/ 1064 h 1286"/>
                <a:gd name="T8" fmla="*/ 116 w 744"/>
                <a:gd name="T9" fmla="*/ 1006 h 1286"/>
                <a:gd name="T10" fmla="*/ 172 w 744"/>
                <a:gd name="T11" fmla="*/ 954 h 1286"/>
                <a:gd name="T12" fmla="*/ 236 w 744"/>
                <a:gd name="T13" fmla="*/ 906 h 1286"/>
                <a:gd name="T14" fmla="*/ 372 w 744"/>
                <a:gd name="T15" fmla="*/ 820 h 1286"/>
                <a:gd name="T16" fmla="*/ 438 w 744"/>
                <a:gd name="T17" fmla="*/ 780 h 1286"/>
                <a:gd name="T18" fmla="*/ 528 w 744"/>
                <a:gd name="T19" fmla="*/ 720 h 1286"/>
                <a:gd name="T20" fmla="*/ 584 w 744"/>
                <a:gd name="T21" fmla="*/ 676 h 1286"/>
                <a:gd name="T22" fmla="*/ 630 w 744"/>
                <a:gd name="T23" fmla="*/ 628 h 1286"/>
                <a:gd name="T24" fmla="*/ 668 w 744"/>
                <a:gd name="T25" fmla="*/ 576 h 1286"/>
                <a:gd name="T26" fmla="*/ 696 w 744"/>
                <a:gd name="T27" fmla="*/ 520 h 1286"/>
                <a:gd name="T28" fmla="*/ 710 w 744"/>
                <a:gd name="T29" fmla="*/ 454 h 1286"/>
                <a:gd name="T30" fmla="*/ 712 w 744"/>
                <a:gd name="T31" fmla="*/ 418 h 1286"/>
                <a:gd name="T32" fmla="*/ 706 w 744"/>
                <a:gd name="T33" fmla="*/ 350 h 1286"/>
                <a:gd name="T34" fmla="*/ 688 w 744"/>
                <a:gd name="T35" fmla="*/ 288 h 1286"/>
                <a:gd name="T36" fmla="*/ 658 w 744"/>
                <a:gd name="T37" fmla="*/ 232 h 1286"/>
                <a:gd name="T38" fmla="*/ 616 w 744"/>
                <a:gd name="T39" fmla="*/ 182 h 1286"/>
                <a:gd name="T40" fmla="*/ 602 w 744"/>
                <a:gd name="T41" fmla="*/ 168 h 1286"/>
                <a:gd name="T42" fmla="*/ 552 w 744"/>
                <a:gd name="T43" fmla="*/ 130 h 1286"/>
                <a:gd name="T44" fmla="*/ 476 w 744"/>
                <a:gd name="T45" fmla="*/ 92 h 1286"/>
                <a:gd name="T46" fmla="*/ 400 w 744"/>
                <a:gd name="T47" fmla="*/ 66 h 1286"/>
                <a:gd name="T48" fmla="*/ 324 w 744"/>
                <a:gd name="T49" fmla="*/ 50 h 1286"/>
                <a:gd name="T50" fmla="*/ 256 w 744"/>
                <a:gd name="T51" fmla="*/ 40 h 1286"/>
                <a:gd name="T52" fmla="*/ 162 w 744"/>
                <a:gd name="T53" fmla="*/ 32 h 1286"/>
                <a:gd name="T54" fmla="*/ 148 w 744"/>
                <a:gd name="T55" fmla="*/ 0 h 1286"/>
                <a:gd name="T56" fmla="*/ 166 w 744"/>
                <a:gd name="T57" fmla="*/ 0 h 1286"/>
                <a:gd name="T58" fmla="*/ 264 w 744"/>
                <a:gd name="T59" fmla="*/ 6 h 1286"/>
                <a:gd name="T60" fmla="*/ 334 w 744"/>
                <a:gd name="T61" fmla="*/ 18 h 1286"/>
                <a:gd name="T62" fmla="*/ 412 w 744"/>
                <a:gd name="T63" fmla="*/ 36 h 1286"/>
                <a:gd name="T64" fmla="*/ 494 w 744"/>
                <a:gd name="T65" fmla="*/ 64 h 1286"/>
                <a:gd name="T66" fmla="*/ 570 w 744"/>
                <a:gd name="T67" fmla="*/ 104 h 1286"/>
                <a:gd name="T68" fmla="*/ 624 w 744"/>
                <a:gd name="T69" fmla="*/ 144 h 1286"/>
                <a:gd name="T70" fmla="*/ 640 w 744"/>
                <a:gd name="T71" fmla="*/ 158 h 1286"/>
                <a:gd name="T72" fmla="*/ 686 w 744"/>
                <a:gd name="T73" fmla="*/ 212 h 1286"/>
                <a:gd name="T74" fmla="*/ 718 w 744"/>
                <a:gd name="T75" fmla="*/ 274 h 1286"/>
                <a:gd name="T76" fmla="*/ 738 w 744"/>
                <a:gd name="T77" fmla="*/ 344 h 1286"/>
                <a:gd name="T78" fmla="*/ 744 w 744"/>
                <a:gd name="T79" fmla="*/ 418 h 1286"/>
                <a:gd name="T80" fmla="*/ 742 w 744"/>
                <a:gd name="T81" fmla="*/ 458 h 1286"/>
                <a:gd name="T82" fmla="*/ 726 w 744"/>
                <a:gd name="T83" fmla="*/ 528 h 1286"/>
                <a:gd name="T84" fmla="*/ 698 w 744"/>
                <a:gd name="T85" fmla="*/ 592 h 1286"/>
                <a:gd name="T86" fmla="*/ 656 w 744"/>
                <a:gd name="T87" fmla="*/ 648 h 1286"/>
                <a:gd name="T88" fmla="*/ 606 w 744"/>
                <a:gd name="T89" fmla="*/ 698 h 1286"/>
                <a:gd name="T90" fmla="*/ 550 w 744"/>
                <a:gd name="T91" fmla="*/ 744 h 1286"/>
                <a:gd name="T92" fmla="*/ 454 w 744"/>
                <a:gd name="T93" fmla="*/ 808 h 1286"/>
                <a:gd name="T94" fmla="*/ 390 w 744"/>
                <a:gd name="T95" fmla="*/ 848 h 1286"/>
                <a:gd name="T96" fmla="*/ 254 w 744"/>
                <a:gd name="T97" fmla="*/ 932 h 1286"/>
                <a:gd name="T98" fmla="*/ 194 w 744"/>
                <a:gd name="T99" fmla="*/ 978 h 1286"/>
                <a:gd name="T100" fmla="*/ 140 w 744"/>
                <a:gd name="T101" fmla="*/ 1026 h 1286"/>
                <a:gd name="T102" fmla="*/ 94 w 744"/>
                <a:gd name="T103" fmla="*/ 1080 h 1286"/>
                <a:gd name="T104" fmla="*/ 60 w 744"/>
                <a:gd name="T105" fmla="*/ 1140 h 1286"/>
                <a:gd name="T106" fmla="*/ 40 w 744"/>
                <a:gd name="T107" fmla="*/ 1208 h 1286"/>
                <a:gd name="T108" fmla="*/ 32 w 744"/>
                <a:gd name="T109" fmla="*/ 1286 h 1286"/>
                <a:gd name="T110" fmla="*/ 0 w 744"/>
                <a:gd name="T111" fmla="*/ 1286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4" h="1286">
                  <a:moveTo>
                    <a:pt x="0" y="1286"/>
                  </a:moveTo>
                  <a:lnTo>
                    <a:pt x="0" y="1286"/>
                  </a:lnTo>
                  <a:lnTo>
                    <a:pt x="2" y="1242"/>
                  </a:lnTo>
                  <a:lnTo>
                    <a:pt x="8" y="1202"/>
                  </a:lnTo>
                  <a:lnTo>
                    <a:pt x="18" y="1164"/>
                  </a:lnTo>
                  <a:lnTo>
                    <a:pt x="30" y="1128"/>
                  </a:lnTo>
                  <a:lnTo>
                    <a:pt x="48" y="1094"/>
                  </a:lnTo>
                  <a:lnTo>
                    <a:pt x="68" y="1064"/>
                  </a:lnTo>
                  <a:lnTo>
                    <a:pt x="90" y="1034"/>
                  </a:lnTo>
                  <a:lnTo>
                    <a:pt x="116" y="1006"/>
                  </a:lnTo>
                  <a:lnTo>
                    <a:pt x="142" y="978"/>
                  </a:lnTo>
                  <a:lnTo>
                    <a:pt x="172" y="954"/>
                  </a:lnTo>
                  <a:lnTo>
                    <a:pt x="204" y="930"/>
                  </a:lnTo>
                  <a:lnTo>
                    <a:pt x="236" y="906"/>
                  </a:lnTo>
                  <a:lnTo>
                    <a:pt x="304" y="862"/>
                  </a:lnTo>
                  <a:lnTo>
                    <a:pt x="372" y="820"/>
                  </a:lnTo>
                  <a:lnTo>
                    <a:pt x="372" y="820"/>
                  </a:lnTo>
                  <a:lnTo>
                    <a:pt x="438" y="780"/>
                  </a:lnTo>
                  <a:lnTo>
                    <a:pt x="500" y="740"/>
                  </a:lnTo>
                  <a:lnTo>
                    <a:pt x="528" y="720"/>
                  </a:lnTo>
                  <a:lnTo>
                    <a:pt x="556" y="698"/>
                  </a:lnTo>
                  <a:lnTo>
                    <a:pt x="584" y="676"/>
                  </a:lnTo>
                  <a:lnTo>
                    <a:pt x="608" y="652"/>
                  </a:lnTo>
                  <a:lnTo>
                    <a:pt x="630" y="628"/>
                  </a:lnTo>
                  <a:lnTo>
                    <a:pt x="650" y="604"/>
                  </a:lnTo>
                  <a:lnTo>
                    <a:pt x="668" y="576"/>
                  </a:lnTo>
                  <a:lnTo>
                    <a:pt x="684" y="548"/>
                  </a:lnTo>
                  <a:lnTo>
                    <a:pt x="696" y="520"/>
                  </a:lnTo>
                  <a:lnTo>
                    <a:pt x="704" y="488"/>
                  </a:lnTo>
                  <a:lnTo>
                    <a:pt x="710" y="454"/>
                  </a:lnTo>
                  <a:lnTo>
                    <a:pt x="712" y="418"/>
                  </a:lnTo>
                  <a:lnTo>
                    <a:pt x="712" y="418"/>
                  </a:lnTo>
                  <a:lnTo>
                    <a:pt x="710" y="384"/>
                  </a:lnTo>
                  <a:lnTo>
                    <a:pt x="706" y="350"/>
                  </a:lnTo>
                  <a:lnTo>
                    <a:pt x="698" y="318"/>
                  </a:lnTo>
                  <a:lnTo>
                    <a:pt x="688" y="288"/>
                  </a:lnTo>
                  <a:lnTo>
                    <a:pt x="674" y="258"/>
                  </a:lnTo>
                  <a:lnTo>
                    <a:pt x="658" y="232"/>
                  </a:lnTo>
                  <a:lnTo>
                    <a:pt x="640" y="206"/>
                  </a:lnTo>
                  <a:lnTo>
                    <a:pt x="616" y="182"/>
                  </a:lnTo>
                  <a:lnTo>
                    <a:pt x="616" y="182"/>
                  </a:lnTo>
                  <a:lnTo>
                    <a:pt x="602" y="168"/>
                  </a:lnTo>
                  <a:lnTo>
                    <a:pt x="586" y="154"/>
                  </a:lnTo>
                  <a:lnTo>
                    <a:pt x="552" y="130"/>
                  </a:lnTo>
                  <a:lnTo>
                    <a:pt x="514" y="110"/>
                  </a:lnTo>
                  <a:lnTo>
                    <a:pt x="476" y="92"/>
                  </a:lnTo>
                  <a:lnTo>
                    <a:pt x="438" y="78"/>
                  </a:lnTo>
                  <a:lnTo>
                    <a:pt x="400" y="66"/>
                  </a:lnTo>
                  <a:lnTo>
                    <a:pt x="362" y="56"/>
                  </a:lnTo>
                  <a:lnTo>
                    <a:pt x="324" y="50"/>
                  </a:lnTo>
                  <a:lnTo>
                    <a:pt x="288" y="44"/>
                  </a:lnTo>
                  <a:lnTo>
                    <a:pt x="256" y="40"/>
                  </a:lnTo>
                  <a:lnTo>
                    <a:pt x="200" y="34"/>
                  </a:lnTo>
                  <a:lnTo>
                    <a:pt x="162" y="32"/>
                  </a:lnTo>
                  <a:lnTo>
                    <a:pt x="148" y="32"/>
                  </a:lnTo>
                  <a:lnTo>
                    <a:pt x="148" y="0"/>
                  </a:lnTo>
                  <a:lnTo>
                    <a:pt x="148" y="0"/>
                  </a:lnTo>
                  <a:lnTo>
                    <a:pt x="166" y="0"/>
                  </a:lnTo>
                  <a:lnTo>
                    <a:pt x="206" y="2"/>
                  </a:lnTo>
                  <a:lnTo>
                    <a:pt x="264" y="6"/>
                  </a:lnTo>
                  <a:lnTo>
                    <a:pt x="298" y="12"/>
                  </a:lnTo>
                  <a:lnTo>
                    <a:pt x="334" y="18"/>
                  </a:lnTo>
                  <a:lnTo>
                    <a:pt x="374" y="26"/>
                  </a:lnTo>
                  <a:lnTo>
                    <a:pt x="412" y="36"/>
                  </a:lnTo>
                  <a:lnTo>
                    <a:pt x="454" y="48"/>
                  </a:lnTo>
                  <a:lnTo>
                    <a:pt x="494" y="64"/>
                  </a:lnTo>
                  <a:lnTo>
                    <a:pt x="532" y="82"/>
                  </a:lnTo>
                  <a:lnTo>
                    <a:pt x="570" y="104"/>
                  </a:lnTo>
                  <a:lnTo>
                    <a:pt x="606" y="130"/>
                  </a:lnTo>
                  <a:lnTo>
                    <a:pt x="624" y="144"/>
                  </a:lnTo>
                  <a:lnTo>
                    <a:pt x="640" y="158"/>
                  </a:lnTo>
                  <a:lnTo>
                    <a:pt x="640" y="158"/>
                  </a:lnTo>
                  <a:lnTo>
                    <a:pt x="664" y="184"/>
                  </a:lnTo>
                  <a:lnTo>
                    <a:pt x="686" y="212"/>
                  </a:lnTo>
                  <a:lnTo>
                    <a:pt x="704" y="242"/>
                  </a:lnTo>
                  <a:lnTo>
                    <a:pt x="718" y="274"/>
                  </a:lnTo>
                  <a:lnTo>
                    <a:pt x="730" y="308"/>
                  </a:lnTo>
                  <a:lnTo>
                    <a:pt x="738" y="344"/>
                  </a:lnTo>
                  <a:lnTo>
                    <a:pt x="744" y="380"/>
                  </a:lnTo>
                  <a:lnTo>
                    <a:pt x="744" y="418"/>
                  </a:lnTo>
                  <a:lnTo>
                    <a:pt x="744" y="418"/>
                  </a:lnTo>
                  <a:lnTo>
                    <a:pt x="742" y="458"/>
                  </a:lnTo>
                  <a:lnTo>
                    <a:pt x="736" y="494"/>
                  </a:lnTo>
                  <a:lnTo>
                    <a:pt x="726" y="528"/>
                  </a:lnTo>
                  <a:lnTo>
                    <a:pt x="714" y="560"/>
                  </a:lnTo>
                  <a:lnTo>
                    <a:pt x="698" y="592"/>
                  </a:lnTo>
                  <a:lnTo>
                    <a:pt x="678" y="620"/>
                  </a:lnTo>
                  <a:lnTo>
                    <a:pt x="656" y="648"/>
                  </a:lnTo>
                  <a:lnTo>
                    <a:pt x="632" y="674"/>
                  </a:lnTo>
                  <a:lnTo>
                    <a:pt x="606" y="698"/>
                  </a:lnTo>
                  <a:lnTo>
                    <a:pt x="578" y="722"/>
                  </a:lnTo>
                  <a:lnTo>
                    <a:pt x="550" y="744"/>
                  </a:lnTo>
                  <a:lnTo>
                    <a:pt x="518" y="766"/>
                  </a:lnTo>
                  <a:lnTo>
                    <a:pt x="454" y="808"/>
                  </a:lnTo>
                  <a:lnTo>
                    <a:pt x="390" y="848"/>
                  </a:lnTo>
                  <a:lnTo>
                    <a:pt x="390" y="848"/>
                  </a:lnTo>
                  <a:lnTo>
                    <a:pt x="320" y="890"/>
                  </a:lnTo>
                  <a:lnTo>
                    <a:pt x="254" y="932"/>
                  </a:lnTo>
                  <a:lnTo>
                    <a:pt x="224" y="954"/>
                  </a:lnTo>
                  <a:lnTo>
                    <a:pt x="194" y="978"/>
                  </a:lnTo>
                  <a:lnTo>
                    <a:pt x="166" y="1000"/>
                  </a:lnTo>
                  <a:lnTo>
                    <a:pt x="140" y="1026"/>
                  </a:lnTo>
                  <a:lnTo>
                    <a:pt x="116" y="1052"/>
                  </a:lnTo>
                  <a:lnTo>
                    <a:pt x="94" y="1080"/>
                  </a:lnTo>
                  <a:lnTo>
                    <a:pt x="76" y="1108"/>
                  </a:lnTo>
                  <a:lnTo>
                    <a:pt x="60" y="1140"/>
                  </a:lnTo>
                  <a:lnTo>
                    <a:pt x="48" y="1172"/>
                  </a:lnTo>
                  <a:lnTo>
                    <a:pt x="40" y="1208"/>
                  </a:lnTo>
                  <a:lnTo>
                    <a:pt x="34" y="1246"/>
                  </a:lnTo>
                  <a:lnTo>
                    <a:pt x="32" y="1286"/>
                  </a:lnTo>
                  <a:lnTo>
                    <a:pt x="0" y="1286"/>
                  </a:lnTo>
                  <a:lnTo>
                    <a:pt x="0" y="1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50"/>
            <p:cNvSpPr>
              <a:spLocks/>
            </p:cNvSpPr>
            <p:nvPr/>
          </p:nvSpPr>
          <p:spPr bwMode="auto">
            <a:xfrm>
              <a:off x="5587645" y="390306"/>
              <a:ext cx="204757" cy="127228"/>
            </a:xfrm>
            <a:custGeom>
              <a:avLst/>
              <a:gdLst>
                <a:gd name="T0" fmla="*/ 122 w 206"/>
                <a:gd name="T1" fmla="*/ 128 h 128"/>
                <a:gd name="T2" fmla="*/ 122 w 206"/>
                <a:gd name="T3" fmla="*/ 128 h 128"/>
                <a:gd name="T4" fmla="*/ 98 w 206"/>
                <a:gd name="T5" fmla="*/ 128 h 128"/>
                <a:gd name="T6" fmla="*/ 76 w 206"/>
                <a:gd name="T7" fmla="*/ 124 h 128"/>
                <a:gd name="T8" fmla="*/ 56 w 206"/>
                <a:gd name="T9" fmla="*/ 116 h 128"/>
                <a:gd name="T10" fmla="*/ 38 w 206"/>
                <a:gd name="T11" fmla="*/ 108 h 128"/>
                <a:gd name="T12" fmla="*/ 22 w 206"/>
                <a:gd name="T13" fmla="*/ 100 h 128"/>
                <a:gd name="T14" fmla="*/ 12 w 206"/>
                <a:gd name="T15" fmla="*/ 88 h 128"/>
                <a:gd name="T16" fmla="*/ 4 w 206"/>
                <a:gd name="T17" fmla="*/ 78 h 128"/>
                <a:gd name="T18" fmla="*/ 0 w 206"/>
                <a:gd name="T19" fmla="*/ 66 h 128"/>
                <a:gd name="T20" fmla="*/ 0 w 206"/>
                <a:gd name="T21" fmla="*/ 66 h 128"/>
                <a:gd name="T22" fmla="*/ 0 w 206"/>
                <a:gd name="T23" fmla="*/ 66 h 128"/>
                <a:gd name="T24" fmla="*/ 0 w 206"/>
                <a:gd name="T25" fmla="*/ 64 h 128"/>
                <a:gd name="T26" fmla="*/ 0 w 206"/>
                <a:gd name="T27" fmla="*/ 64 h 128"/>
                <a:gd name="T28" fmla="*/ 0 w 206"/>
                <a:gd name="T29" fmla="*/ 62 h 128"/>
                <a:gd name="T30" fmla="*/ 0 w 206"/>
                <a:gd name="T31" fmla="*/ 62 h 128"/>
                <a:gd name="T32" fmla="*/ 0 w 206"/>
                <a:gd name="T33" fmla="*/ 62 h 128"/>
                <a:gd name="T34" fmla="*/ 4 w 206"/>
                <a:gd name="T35" fmla="*/ 50 h 128"/>
                <a:gd name="T36" fmla="*/ 12 w 206"/>
                <a:gd name="T37" fmla="*/ 40 h 128"/>
                <a:gd name="T38" fmla="*/ 22 w 206"/>
                <a:gd name="T39" fmla="*/ 28 h 128"/>
                <a:gd name="T40" fmla="*/ 38 w 206"/>
                <a:gd name="T41" fmla="*/ 20 h 128"/>
                <a:gd name="T42" fmla="*/ 56 w 206"/>
                <a:gd name="T43" fmla="*/ 12 h 128"/>
                <a:gd name="T44" fmla="*/ 76 w 206"/>
                <a:gd name="T45" fmla="*/ 6 h 128"/>
                <a:gd name="T46" fmla="*/ 98 w 206"/>
                <a:gd name="T47" fmla="*/ 2 h 128"/>
                <a:gd name="T48" fmla="*/ 122 w 206"/>
                <a:gd name="T49" fmla="*/ 0 h 128"/>
                <a:gd name="T50" fmla="*/ 122 w 206"/>
                <a:gd name="T51" fmla="*/ 0 h 128"/>
                <a:gd name="T52" fmla="*/ 132 w 206"/>
                <a:gd name="T53" fmla="*/ 0 h 128"/>
                <a:gd name="T54" fmla="*/ 142 w 206"/>
                <a:gd name="T55" fmla="*/ 2 h 128"/>
                <a:gd name="T56" fmla="*/ 160 w 206"/>
                <a:gd name="T57" fmla="*/ 8 h 128"/>
                <a:gd name="T58" fmla="*/ 174 w 206"/>
                <a:gd name="T59" fmla="*/ 16 h 128"/>
                <a:gd name="T60" fmla="*/ 184 w 206"/>
                <a:gd name="T61" fmla="*/ 28 h 128"/>
                <a:gd name="T62" fmla="*/ 194 w 206"/>
                <a:gd name="T63" fmla="*/ 38 h 128"/>
                <a:gd name="T64" fmla="*/ 200 w 206"/>
                <a:gd name="T65" fmla="*/ 48 h 128"/>
                <a:gd name="T66" fmla="*/ 206 w 206"/>
                <a:gd name="T67" fmla="*/ 62 h 128"/>
                <a:gd name="T68" fmla="*/ 206 w 206"/>
                <a:gd name="T69" fmla="*/ 62 h 128"/>
                <a:gd name="T70" fmla="*/ 206 w 206"/>
                <a:gd name="T71" fmla="*/ 62 h 128"/>
                <a:gd name="T72" fmla="*/ 206 w 206"/>
                <a:gd name="T73" fmla="*/ 64 h 128"/>
                <a:gd name="T74" fmla="*/ 206 w 206"/>
                <a:gd name="T75" fmla="*/ 64 h 128"/>
                <a:gd name="T76" fmla="*/ 206 w 206"/>
                <a:gd name="T77" fmla="*/ 66 h 128"/>
                <a:gd name="T78" fmla="*/ 206 w 206"/>
                <a:gd name="T79" fmla="*/ 66 h 128"/>
                <a:gd name="T80" fmla="*/ 206 w 206"/>
                <a:gd name="T81" fmla="*/ 66 h 128"/>
                <a:gd name="T82" fmla="*/ 200 w 206"/>
                <a:gd name="T83" fmla="*/ 80 h 128"/>
                <a:gd name="T84" fmla="*/ 194 w 206"/>
                <a:gd name="T85" fmla="*/ 90 h 128"/>
                <a:gd name="T86" fmla="*/ 184 w 206"/>
                <a:gd name="T87" fmla="*/ 100 h 128"/>
                <a:gd name="T88" fmla="*/ 174 w 206"/>
                <a:gd name="T89" fmla="*/ 112 h 128"/>
                <a:gd name="T90" fmla="*/ 160 w 206"/>
                <a:gd name="T91" fmla="*/ 120 h 128"/>
                <a:gd name="T92" fmla="*/ 142 w 206"/>
                <a:gd name="T93" fmla="*/ 126 h 128"/>
                <a:gd name="T94" fmla="*/ 132 w 206"/>
                <a:gd name="T95" fmla="*/ 128 h 128"/>
                <a:gd name="T96" fmla="*/ 122 w 206"/>
                <a:gd name="T97" fmla="*/ 128 h 128"/>
                <a:gd name="T98" fmla="*/ 122 w 206"/>
                <a:gd name="T9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28">
                  <a:moveTo>
                    <a:pt x="122" y="128"/>
                  </a:moveTo>
                  <a:lnTo>
                    <a:pt x="122" y="128"/>
                  </a:lnTo>
                  <a:lnTo>
                    <a:pt x="98" y="128"/>
                  </a:lnTo>
                  <a:lnTo>
                    <a:pt x="76" y="124"/>
                  </a:lnTo>
                  <a:lnTo>
                    <a:pt x="56" y="116"/>
                  </a:lnTo>
                  <a:lnTo>
                    <a:pt x="38" y="108"/>
                  </a:lnTo>
                  <a:lnTo>
                    <a:pt x="22" y="100"/>
                  </a:lnTo>
                  <a:lnTo>
                    <a:pt x="12" y="88"/>
                  </a:lnTo>
                  <a:lnTo>
                    <a:pt x="4" y="78"/>
                  </a:lnTo>
                  <a:lnTo>
                    <a:pt x="0" y="66"/>
                  </a:lnTo>
                  <a:lnTo>
                    <a:pt x="0" y="66"/>
                  </a:lnTo>
                  <a:lnTo>
                    <a:pt x="0" y="66"/>
                  </a:lnTo>
                  <a:lnTo>
                    <a:pt x="0" y="64"/>
                  </a:lnTo>
                  <a:lnTo>
                    <a:pt x="0" y="64"/>
                  </a:lnTo>
                  <a:lnTo>
                    <a:pt x="0" y="62"/>
                  </a:lnTo>
                  <a:lnTo>
                    <a:pt x="0" y="62"/>
                  </a:lnTo>
                  <a:lnTo>
                    <a:pt x="0" y="62"/>
                  </a:lnTo>
                  <a:lnTo>
                    <a:pt x="4" y="50"/>
                  </a:lnTo>
                  <a:lnTo>
                    <a:pt x="12" y="40"/>
                  </a:lnTo>
                  <a:lnTo>
                    <a:pt x="22" y="28"/>
                  </a:lnTo>
                  <a:lnTo>
                    <a:pt x="38" y="20"/>
                  </a:lnTo>
                  <a:lnTo>
                    <a:pt x="56" y="12"/>
                  </a:lnTo>
                  <a:lnTo>
                    <a:pt x="76" y="6"/>
                  </a:lnTo>
                  <a:lnTo>
                    <a:pt x="98" y="2"/>
                  </a:lnTo>
                  <a:lnTo>
                    <a:pt x="122" y="0"/>
                  </a:lnTo>
                  <a:lnTo>
                    <a:pt x="122" y="0"/>
                  </a:lnTo>
                  <a:lnTo>
                    <a:pt x="132" y="0"/>
                  </a:lnTo>
                  <a:lnTo>
                    <a:pt x="142" y="2"/>
                  </a:lnTo>
                  <a:lnTo>
                    <a:pt x="160" y="8"/>
                  </a:lnTo>
                  <a:lnTo>
                    <a:pt x="174" y="16"/>
                  </a:lnTo>
                  <a:lnTo>
                    <a:pt x="184" y="28"/>
                  </a:lnTo>
                  <a:lnTo>
                    <a:pt x="194" y="38"/>
                  </a:lnTo>
                  <a:lnTo>
                    <a:pt x="200" y="48"/>
                  </a:lnTo>
                  <a:lnTo>
                    <a:pt x="206" y="62"/>
                  </a:lnTo>
                  <a:lnTo>
                    <a:pt x="206" y="62"/>
                  </a:lnTo>
                  <a:lnTo>
                    <a:pt x="206" y="62"/>
                  </a:lnTo>
                  <a:lnTo>
                    <a:pt x="206" y="64"/>
                  </a:lnTo>
                  <a:lnTo>
                    <a:pt x="206" y="64"/>
                  </a:lnTo>
                  <a:lnTo>
                    <a:pt x="206" y="66"/>
                  </a:lnTo>
                  <a:lnTo>
                    <a:pt x="206" y="66"/>
                  </a:lnTo>
                  <a:lnTo>
                    <a:pt x="206" y="66"/>
                  </a:lnTo>
                  <a:lnTo>
                    <a:pt x="200" y="80"/>
                  </a:lnTo>
                  <a:lnTo>
                    <a:pt x="194" y="90"/>
                  </a:lnTo>
                  <a:lnTo>
                    <a:pt x="184" y="100"/>
                  </a:lnTo>
                  <a:lnTo>
                    <a:pt x="174" y="112"/>
                  </a:lnTo>
                  <a:lnTo>
                    <a:pt x="160" y="120"/>
                  </a:lnTo>
                  <a:lnTo>
                    <a:pt x="142" y="126"/>
                  </a:lnTo>
                  <a:lnTo>
                    <a:pt x="132" y="128"/>
                  </a:lnTo>
                  <a:lnTo>
                    <a:pt x="122" y="128"/>
                  </a:lnTo>
                  <a:lnTo>
                    <a:pt x="122"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51"/>
            <p:cNvSpPr>
              <a:spLocks/>
            </p:cNvSpPr>
            <p:nvPr/>
          </p:nvSpPr>
          <p:spPr bwMode="auto">
            <a:xfrm>
              <a:off x="5237768" y="1660598"/>
              <a:ext cx="224637" cy="256444"/>
            </a:xfrm>
            <a:custGeom>
              <a:avLst/>
              <a:gdLst>
                <a:gd name="T0" fmla="*/ 0 w 226"/>
                <a:gd name="T1" fmla="*/ 32 h 258"/>
                <a:gd name="T2" fmla="*/ 0 w 226"/>
                <a:gd name="T3" fmla="*/ 32 h 258"/>
                <a:gd name="T4" fmla="*/ 0 w 226"/>
                <a:gd name="T5" fmla="*/ 46 h 258"/>
                <a:gd name="T6" fmla="*/ 0 w 226"/>
                <a:gd name="T7" fmla="*/ 60 h 258"/>
                <a:gd name="T8" fmla="*/ 4 w 226"/>
                <a:gd name="T9" fmla="*/ 78 h 258"/>
                <a:gd name="T10" fmla="*/ 8 w 226"/>
                <a:gd name="T11" fmla="*/ 98 h 258"/>
                <a:gd name="T12" fmla="*/ 16 w 226"/>
                <a:gd name="T13" fmla="*/ 120 h 258"/>
                <a:gd name="T14" fmla="*/ 28 w 226"/>
                <a:gd name="T15" fmla="*/ 140 h 258"/>
                <a:gd name="T16" fmla="*/ 34 w 226"/>
                <a:gd name="T17" fmla="*/ 150 h 258"/>
                <a:gd name="T18" fmla="*/ 44 w 226"/>
                <a:gd name="T19" fmla="*/ 160 h 258"/>
                <a:gd name="T20" fmla="*/ 44 w 226"/>
                <a:gd name="T21" fmla="*/ 160 h 258"/>
                <a:gd name="T22" fmla="*/ 64 w 226"/>
                <a:gd name="T23" fmla="*/ 178 h 258"/>
                <a:gd name="T24" fmla="*/ 92 w 226"/>
                <a:gd name="T25" fmla="*/ 196 h 258"/>
                <a:gd name="T26" fmla="*/ 122 w 226"/>
                <a:gd name="T27" fmla="*/ 212 h 258"/>
                <a:gd name="T28" fmla="*/ 152 w 226"/>
                <a:gd name="T29" fmla="*/ 226 h 258"/>
                <a:gd name="T30" fmla="*/ 204 w 226"/>
                <a:gd name="T31" fmla="*/ 248 h 258"/>
                <a:gd name="T32" fmla="*/ 226 w 226"/>
                <a:gd name="T33" fmla="*/ 258 h 258"/>
                <a:gd name="T34" fmla="*/ 226 w 226"/>
                <a:gd name="T35" fmla="*/ 0 h 258"/>
                <a:gd name="T36" fmla="*/ 0 w 226"/>
                <a:gd name="T37" fmla="*/ 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 h="258">
                  <a:moveTo>
                    <a:pt x="0" y="32"/>
                  </a:moveTo>
                  <a:lnTo>
                    <a:pt x="0" y="32"/>
                  </a:lnTo>
                  <a:lnTo>
                    <a:pt x="0" y="46"/>
                  </a:lnTo>
                  <a:lnTo>
                    <a:pt x="0" y="60"/>
                  </a:lnTo>
                  <a:lnTo>
                    <a:pt x="4" y="78"/>
                  </a:lnTo>
                  <a:lnTo>
                    <a:pt x="8" y="98"/>
                  </a:lnTo>
                  <a:lnTo>
                    <a:pt x="16" y="120"/>
                  </a:lnTo>
                  <a:lnTo>
                    <a:pt x="28" y="140"/>
                  </a:lnTo>
                  <a:lnTo>
                    <a:pt x="34" y="150"/>
                  </a:lnTo>
                  <a:lnTo>
                    <a:pt x="44" y="160"/>
                  </a:lnTo>
                  <a:lnTo>
                    <a:pt x="44" y="160"/>
                  </a:lnTo>
                  <a:lnTo>
                    <a:pt x="64" y="178"/>
                  </a:lnTo>
                  <a:lnTo>
                    <a:pt x="92" y="196"/>
                  </a:lnTo>
                  <a:lnTo>
                    <a:pt x="122" y="212"/>
                  </a:lnTo>
                  <a:lnTo>
                    <a:pt x="152" y="226"/>
                  </a:lnTo>
                  <a:lnTo>
                    <a:pt x="204" y="248"/>
                  </a:lnTo>
                  <a:lnTo>
                    <a:pt x="226" y="258"/>
                  </a:lnTo>
                  <a:lnTo>
                    <a:pt x="226" y="0"/>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52"/>
            <p:cNvSpPr>
              <a:spLocks/>
            </p:cNvSpPr>
            <p:nvPr/>
          </p:nvSpPr>
          <p:spPr bwMode="auto">
            <a:xfrm>
              <a:off x="5460417" y="1660598"/>
              <a:ext cx="224637" cy="256444"/>
            </a:xfrm>
            <a:custGeom>
              <a:avLst/>
              <a:gdLst>
                <a:gd name="T0" fmla="*/ 226 w 226"/>
                <a:gd name="T1" fmla="*/ 32 h 258"/>
                <a:gd name="T2" fmla="*/ 226 w 226"/>
                <a:gd name="T3" fmla="*/ 32 h 258"/>
                <a:gd name="T4" fmla="*/ 226 w 226"/>
                <a:gd name="T5" fmla="*/ 46 h 258"/>
                <a:gd name="T6" fmla="*/ 226 w 226"/>
                <a:gd name="T7" fmla="*/ 60 h 258"/>
                <a:gd name="T8" fmla="*/ 224 w 226"/>
                <a:gd name="T9" fmla="*/ 78 h 258"/>
                <a:gd name="T10" fmla="*/ 218 w 226"/>
                <a:gd name="T11" fmla="*/ 98 h 258"/>
                <a:gd name="T12" fmla="*/ 210 w 226"/>
                <a:gd name="T13" fmla="*/ 120 h 258"/>
                <a:gd name="T14" fmla="*/ 200 w 226"/>
                <a:gd name="T15" fmla="*/ 140 h 258"/>
                <a:gd name="T16" fmla="*/ 192 w 226"/>
                <a:gd name="T17" fmla="*/ 150 h 258"/>
                <a:gd name="T18" fmla="*/ 184 w 226"/>
                <a:gd name="T19" fmla="*/ 160 h 258"/>
                <a:gd name="T20" fmla="*/ 184 w 226"/>
                <a:gd name="T21" fmla="*/ 160 h 258"/>
                <a:gd name="T22" fmla="*/ 162 w 226"/>
                <a:gd name="T23" fmla="*/ 178 h 258"/>
                <a:gd name="T24" fmla="*/ 134 w 226"/>
                <a:gd name="T25" fmla="*/ 196 h 258"/>
                <a:gd name="T26" fmla="*/ 104 w 226"/>
                <a:gd name="T27" fmla="*/ 212 h 258"/>
                <a:gd name="T28" fmla="*/ 74 w 226"/>
                <a:gd name="T29" fmla="*/ 226 h 258"/>
                <a:gd name="T30" fmla="*/ 22 w 226"/>
                <a:gd name="T31" fmla="*/ 248 h 258"/>
                <a:gd name="T32" fmla="*/ 0 w 226"/>
                <a:gd name="T33" fmla="*/ 258 h 258"/>
                <a:gd name="T34" fmla="*/ 0 w 226"/>
                <a:gd name="T35" fmla="*/ 0 h 258"/>
                <a:gd name="T36" fmla="*/ 226 w 226"/>
                <a:gd name="T37" fmla="*/ 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 h="258">
                  <a:moveTo>
                    <a:pt x="226" y="32"/>
                  </a:moveTo>
                  <a:lnTo>
                    <a:pt x="226" y="32"/>
                  </a:lnTo>
                  <a:lnTo>
                    <a:pt x="226" y="46"/>
                  </a:lnTo>
                  <a:lnTo>
                    <a:pt x="226" y="60"/>
                  </a:lnTo>
                  <a:lnTo>
                    <a:pt x="224" y="78"/>
                  </a:lnTo>
                  <a:lnTo>
                    <a:pt x="218" y="98"/>
                  </a:lnTo>
                  <a:lnTo>
                    <a:pt x="210" y="120"/>
                  </a:lnTo>
                  <a:lnTo>
                    <a:pt x="200" y="140"/>
                  </a:lnTo>
                  <a:lnTo>
                    <a:pt x="192" y="150"/>
                  </a:lnTo>
                  <a:lnTo>
                    <a:pt x="184" y="160"/>
                  </a:lnTo>
                  <a:lnTo>
                    <a:pt x="184" y="160"/>
                  </a:lnTo>
                  <a:lnTo>
                    <a:pt x="162" y="178"/>
                  </a:lnTo>
                  <a:lnTo>
                    <a:pt x="134" y="196"/>
                  </a:lnTo>
                  <a:lnTo>
                    <a:pt x="104" y="212"/>
                  </a:lnTo>
                  <a:lnTo>
                    <a:pt x="74" y="226"/>
                  </a:lnTo>
                  <a:lnTo>
                    <a:pt x="22" y="248"/>
                  </a:lnTo>
                  <a:lnTo>
                    <a:pt x="0" y="258"/>
                  </a:lnTo>
                  <a:lnTo>
                    <a:pt x="0" y="0"/>
                  </a:lnTo>
                  <a:lnTo>
                    <a:pt x="22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53"/>
            <p:cNvSpPr>
              <a:spLocks noEditPoints="1"/>
            </p:cNvSpPr>
            <p:nvPr/>
          </p:nvSpPr>
          <p:spPr bwMode="auto">
            <a:xfrm>
              <a:off x="3160374" y="1907102"/>
              <a:ext cx="409515" cy="407527"/>
            </a:xfrm>
            <a:custGeom>
              <a:avLst/>
              <a:gdLst>
                <a:gd name="T0" fmla="*/ 184 w 412"/>
                <a:gd name="T1" fmla="*/ 410 h 410"/>
                <a:gd name="T2" fmla="*/ 126 w 412"/>
                <a:gd name="T3" fmla="*/ 394 h 410"/>
                <a:gd name="T4" fmla="*/ 74 w 412"/>
                <a:gd name="T5" fmla="*/ 364 h 410"/>
                <a:gd name="T6" fmla="*/ 36 w 412"/>
                <a:gd name="T7" fmla="*/ 320 h 410"/>
                <a:gd name="T8" fmla="*/ 10 w 412"/>
                <a:gd name="T9" fmla="*/ 266 h 410"/>
                <a:gd name="T10" fmla="*/ 0 w 412"/>
                <a:gd name="T11" fmla="*/ 206 h 410"/>
                <a:gd name="T12" fmla="*/ 4 w 412"/>
                <a:gd name="T13" fmla="*/ 164 h 410"/>
                <a:gd name="T14" fmla="*/ 24 w 412"/>
                <a:gd name="T15" fmla="*/ 108 h 410"/>
                <a:gd name="T16" fmla="*/ 60 w 412"/>
                <a:gd name="T17" fmla="*/ 60 h 410"/>
                <a:gd name="T18" fmla="*/ 108 w 412"/>
                <a:gd name="T19" fmla="*/ 24 h 410"/>
                <a:gd name="T20" fmla="*/ 164 w 412"/>
                <a:gd name="T21" fmla="*/ 4 h 410"/>
                <a:gd name="T22" fmla="*/ 206 w 412"/>
                <a:gd name="T23" fmla="*/ 0 h 410"/>
                <a:gd name="T24" fmla="*/ 266 w 412"/>
                <a:gd name="T25" fmla="*/ 8 h 410"/>
                <a:gd name="T26" fmla="*/ 320 w 412"/>
                <a:gd name="T27" fmla="*/ 34 h 410"/>
                <a:gd name="T28" fmla="*/ 364 w 412"/>
                <a:gd name="T29" fmla="*/ 74 h 410"/>
                <a:gd name="T30" fmla="*/ 396 w 412"/>
                <a:gd name="T31" fmla="*/ 126 h 410"/>
                <a:gd name="T32" fmla="*/ 410 w 412"/>
                <a:gd name="T33" fmla="*/ 184 h 410"/>
                <a:gd name="T34" fmla="*/ 410 w 412"/>
                <a:gd name="T35" fmla="*/ 226 h 410"/>
                <a:gd name="T36" fmla="*/ 396 w 412"/>
                <a:gd name="T37" fmla="*/ 286 h 410"/>
                <a:gd name="T38" fmla="*/ 364 w 412"/>
                <a:gd name="T39" fmla="*/ 336 h 410"/>
                <a:gd name="T40" fmla="*/ 320 w 412"/>
                <a:gd name="T41" fmla="*/ 376 h 410"/>
                <a:gd name="T42" fmla="*/ 266 w 412"/>
                <a:gd name="T43" fmla="*/ 402 h 410"/>
                <a:gd name="T44" fmla="*/ 206 w 412"/>
                <a:gd name="T45" fmla="*/ 410 h 410"/>
                <a:gd name="T46" fmla="*/ 206 w 412"/>
                <a:gd name="T47" fmla="*/ 48 h 410"/>
                <a:gd name="T48" fmla="*/ 160 w 412"/>
                <a:gd name="T49" fmla="*/ 56 h 410"/>
                <a:gd name="T50" fmla="*/ 118 w 412"/>
                <a:gd name="T51" fmla="*/ 74 h 410"/>
                <a:gd name="T52" fmla="*/ 84 w 412"/>
                <a:gd name="T53" fmla="*/ 106 h 410"/>
                <a:gd name="T54" fmla="*/ 60 w 412"/>
                <a:gd name="T55" fmla="*/ 144 h 410"/>
                <a:gd name="T56" fmla="*/ 50 w 412"/>
                <a:gd name="T57" fmla="*/ 190 h 410"/>
                <a:gd name="T58" fmla="*/ 50 w 412"/>
                <a:gd name="T59" fmla="*/ 222 h 410"/>
                <a:gd name="T60" fmla="*/ 60 w 412"/>
                <a:gd name="T61" fmla="*/ 266 h 410"/>
                <a:gd name="T62" fmla="*/ 84 w 412"/>
                <a:gd name="T63" fmla="*/ 304 h 410"/>
                <a:gd name="T64" fmla="*/ 118 w 412"/>
                <a:gd name="T65" fmla="*/ 336 h 410"/>
                <a:gd name="T66" fmla="*/ 160 w 412"/>
                <a:gd name="T67" fmla="*/ 356 h 410"/>
                <a:gd name="T68" fmla="*/ 206 w 412"/>
                <a:gd name="T69" fmla="*/ 362 h 410"/>
                <a:gd name="T70" fmla="*/ 238 w 412"/>
                <a:gd name="T71" fmla="*/ 360 h 410"/>
                <a:gd name="T72" fmla="*/ 280 w 412"/>
                <a:gd name="T73" fmla="*/ 344 h 410"/>
                <a:gd name="T74" fmla="*/ 316 w 412"/>
                <a:gd name="T75" fmla="*/ 316 h 410"/>
                <a:gd name="T76" fmla="*/ 344 w 412"/>
                <a:gd name="T77" fmla="*/ 280 h 410"/>
                <a:gd name="T78" fmla="*/ 360 w 412"/>
                <a:gd name="T79" fmla="*/ 236 h 410"/>
                <a:gd name="T80" fmla="*/ 362 w 412"/>
                <a:gd name="T81" fmla="*/ 206 h 410"/>
                <a:gd name="T82" fmla="*/ 356 w 412"/>
                <a:gd name="T83" fmla="*/ 158 h 410"/>
                <a:gd name="T84" fmla="*/ 336 w 412"/>
                <a:gd name="T85" fmla="*/ 118 h 410"/>
                <a:gd name="T86" fmla="*/ 306 w 412"/>
                <a:gd name="T87" fmla="*/ 84 h 410"/>
                <a:gd name="T88" fmla="*/ 266 w 412"/>
                <a:gd name="T89" fmla="*/ 60 h 410"/>
                <a:gd name="T90" fmla="*/ 222 w 412"/>
                <a:gd name="T91" fmla="*/ 4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410">
                  <a:moveTo>
                    <a:pt x="206" y="410"/>
                  </a:moveTo>
                  <a:lnTo>
                    <a:pt x="206" y="410"/>
                  </a:lnTo>
                  <a:lnTo>
                    <a:pt x="184" y="410"/>
                  </a:lnTo>
                  <a:lnTo>
                    <a:pt x="164" y="406"/>
                  </a:lnTo>
                  <a:lnTo>
                    <a:pt x="144" y="402"/>
                  </a:lnTo>
                  <a:lnTo>
                    <a:pt x="126" y="394"/>
                  </a:lnTo>
                  <a:lnTo>
                    <a:pt x="108" y="386"/>
                  </a:lnTo>
                  <a:lnTo>
                    <a:pt x="90" y="376"/>
                  </a:lnTo>
                  <a:lnTo>
                    <a:pt x="74" y="364"/>
                  </a:lnTo>
                  <a:lnTo>
                    <a:pt x="60" y="350"/>
                  </a:lnTo>
                  <a:lnTo>
                    <a:pt x="48" y="336"/>
                  </a:lnTo>
                  <a:lnTo>
                    <a:pt x="36" y="320"/>
                  </a:lnTo>
                  <a:lnTo>
                    <a:pt x="24" y="304"/>
                  </a:lnTo>
                  <a:lnTo>
                    <a:pt x="16" y="286"/>
                  </a:lnTo>
                  <a:lnTo>
                    <a:pt x="10" y="266"/>
                  </a:lnTo>
                  <a:lnTo>
                    <a:pt x="4" y="246"/>
                  </a:lnTo>
                  <a:lnTo>
                    <a:pt x="2" y="226"/>
                  </a:lnTo>
                  <a:lnTo>
                    <a:pt x="0" y="206"/>
                  </a:lnTo>
                  <a:lnTo>
                    <a:pt x="0" y="206"/>
                  </a:lnTo>
                  <a:lnTo>
                    <a:pt x="2" y="184"/>
                  </a:lnTo>
                  <a:lnTo>
                    <a:pt x="4" y="164"/>
                  </a:lnTo>
                  <a:lnTo>
                    <a:pt x="10" y="144"/>
                  </a:lnTo>
                  <a:lnTo>
                    <a:pt x="16" y="126"/>
                  </a:lnTo>
                  <a:lnTo>
                    <a:pt x="24" y="108"/>
                  </a:lnTo>
                  <a:lnTo>
                    <a:pt x="36" y="90"/>
                  </a:lnTo>
                  <a:lnTo>
                    <a:pt x="48" y="74"/>
                  </a:lnTo>
                  <a:lnTo>
                    <a:pt x="60" y="60"/>
                  </a:lnTo>
                  <a:lnTo>
                    <a:pt x="74" y="46"/>
                  </a:lnTo>
                  <a:lnTo>
                    <a:pt x="90" y="34"/>
                  </a:lnTo>
                  <a:lnTo>
                    <a:pt x="108" y="24"/>
                  </a:lnTo>
                  <a:lnTo>
                    <a:pt x="126" y="16"/>
                  </a:lnTo>
                  <a:lnTo>
                    <a:pt x="144" y="8"/>
                  </a:lnTo>
                  <a:lnTo>
                    <a:pt x="164" y="4"/>
                  </a:lnTo>
                  <a:lnTo>
                    <a:pt x="184" y="0"/>
                  </a:lnTo>
                  <a:lnTo>
                    <a:pt x="206" y="0"/>
                  </a:lnTo>
                  <a:lnTo>
                    <a:pt x="206" y="0"/>
                  </a:lnTo>
                  <a:lnTo>
                    <a:pt x="226" y="0"/>
                  </a:lnTo>
                  <a:lnTo>
                    <a:pt x="248" y="4"/>
                  </a:lnTo>
                  <a:lnTo>
                    <a:pt x="266" y="8"/>
                  </a:lnTo>
                  <a:lnTo>
                    <a:pt x="286" y="16"/>
                  </a:lnTo>
                  <a:lnTo>
                    <a:pt x="304" y="24"/>
                  </a:lnTo>
                  <a:lnTo>
                    <a:pt x="320" y="34"/>
                  </a:lnTo>
                  <a:lnTo>
                    <a:pt x="336" y="46"/>
                  </a:lnTo>
                  <a:lnTo>
                    <a:pt x="352" y="60"/>
                  </a:lnTo>
                  <a:lnTo>
                    <a:pt x="364" y="74"/>
                  </a:lnTo>
                  <a:lnTo>
                    <a:pt x="376" y="90"/>
                  </a:lnTo>
                  <a:lnTo>
                    <a:pt x="386" y="108"/>
                  </a:lnTo>
                  <a:lnTo>
                    <a:pt x="396" y="126"/>
                  </a:lnTo>
                  <a:lnTo>
                    <a:pt x="402" y="144"/>
                  </a:lnTo>
                  <a:lnTo>
                    <a:pt x="408" y="164"/>
                  </a:lnTo>
                  <a:lnTo>
                    <a:pt x="410" y="184"/>
                  </a:lnTo>
                  <a:lnTo>
                    <a:pt x="412" y="206"/>
                  </a:lnTo>
                  <a:lnTo>
                    <a:pt x="412" y="206"/>
                  </a:lnTo>
                  <a:lnTo>
                    <a:pt x="410" y="226"/>
                  </a:lnTo>
                  <a:lnTo>
                    <a:pt x="408" y="246"/>
                  </a:lnTo>
                  <a:lnTo>
                    <a:pt x="402" y="266"/>
                  </a:lnTo>
                  <a:lnTo>
                    <a:pt x="396" y="286"/>
                  </a:lnTo>
                  <a:lnTo>
                    <a:pt x="386" y="304"/>
                  </a:lnTo>
                  <a:lnTo>
                    <a:pt x="376" y="320"/>
                  </a:lnTo>
                  <a:lnTo>
                    <a:pt x="364" y="336"/>
                  </a:lnTo>
                  <a:lnTo>
                    <a:pt x="352" y="350"/>
                  </a:lnTo>
                  <a:lnTo>
                    <a:pt x="336" y="364"/>
                  </a:lnTo>
                  <a:lnTo>
                    <a:pt x="320" y="376"/>
                  </a:lnTo>
                  <a:lnTo>
                    <a:pt x="304" y="386"/>
                  </a:lnTo>
                  <a:lnTo>
                    <a:pt x="286" y="394"/>
                  </a:lnTo>
                  <a:lnTo>
                    <a:pt x="266" y="402"/>
                  </a:lnTo>
                  <a:lnTo>
                    <a:pt x="248" y="406"/>
                  </a:lnTo>
                  <a:lnTo>
                    <a:pt x="226" y="410"/>
                  </a:lnTo>
                  <a:lnTo>
                    <a:pt x="206" y="410"/>
                  </a:lnTo>
                  <a:lnTo>
                    <a:pt x="206" y="410"/>
                  </a:lnTo>
                  <a:close/>
                  <a:moveTo>
                    <a:pt x="206" y="48"/>
                  </a:moveTo>
                  <a:lnTo>
                    <a:pt x="206" y="48"/>
                  </a:lnTo>
                  <a:lnTo>
                    <a:pt x="190" y="48"/>
                  </a:lnTo>
                  <a:lnTo>
                    <a:pt x="174" y="52"/>
                  </a:lnTo>
                  <a:lnTo>
                    <a:pt x="160" y="56"/>
                  </a:lnTo>
                  <a:lnTo>
                    <a:pt x="144" y="60"/>
                  </a:lnTo>
                  <a:lnTo>
                    <a:pt x="130" y="66"/>
                  </a:lnTo>
                  <a:lnTo>
                    <a:pt x="118" y="74"/>
                  </a:lnTo>
                  <a:lnTo>
                    <a:pt x="106" y="84"/>
                  </a:lnTo>
                  <a:lnTo>
                    <a:pt x="94" y="94"/>
                  </a:lnTo>
                  <a:lnTo>
                    <a:pt x="84" y="106"/>
                  </a:lnTo>
                  <a:lnTo>
                    <a:pt x="76" y="118"/>
                  </a:lnTo>
                  <a:lnTo>
                    <a:pt x="68" y="130"/>
                  </a:lnTo>
                  <a:lnTo>
                    <a:pt x="60" y="144"/>
                  </a:lnTo>
                  <a:lnTo>
                    <a:pt x="56" y="158"/>
                  </a:lnTo>
                  <a:lnTo>
                    <a:pt x="52" y="174"/>
                  </a:lnTo>
                  <a:lnTo>
                    <a:pt x="50" y="190"/>
                  </a:lnTo>
                  <a:lnTo>
                    <a:pt x="48" y="206"/>
                  </a:lnTo>
                  <a:lnTo>
                    <a:pt x="48" y="206"/>
                  </a:lnTo>
                  <a:lnTo>
                    <a:pt x="50" y="222"/>
                  </a:lnTo>
                  <a:lnTo>
                    <a:pt x="52" y="236"/>
                  </a:lnTo>
                  <a:lnTo>
                    <a:pt x="56" y="252"/>
                  </a:lnTo>
                  <a:lnTo>
                    <a:pt x="60" y="266"/>
                  </a:lnTo>
                  <a:lnTo>
                    <a:pt x="68" y="280"/>
                  </a:lnTo>
                  <a:lnTo>
                    <a:pt x="76" y="292"/>
                  </a:lnTo>
                  <a:lnTo>
                    <a:pt x="84" y="304"/>
                  </a:lnTo>
                  <a:lnTo>
                    <a:pt x="94" y="316"/>
                  </a:lnTo>
                  <a:lnTo>
                    <a:pt x="106" y="326"/>
                  </a:lnTo>
                  <a:lnTo>
                    <a:pt x="118" y="336"/>
                  </a:lnTo>
                  <a:lnTo>
                    <a:pt x="130" y="344"/>
                  </a:lnTo>
                  <a:lnTo>
                    <a:pt x="144" y="350"/>
                  </a:lnTo>
                  <a:lnTo>
                    <a:pt x="160" y="356"/>
                  </a:lnTo>
                  <a:lnTo>
                    <a:pt x="174" y="360"/>
                  </a:lnTo>
                  <a:lnTo>
                    <a:pt x="190" y="362"/>
                  </a:lnTo>
                  <a:lnTo>
                    <a:pt x="206" y="362"/>
                  </a:lnTo>
                  <a:lnTo>
                    <a:pt x="206" y="362"/>
                  </a:lnTo>
                  <a:lnTo>
                    <a:pt x="222" y="362"/>
                  </a:lnTo>
                  <a:lnTo>
                    <a:pt x="238" y="360"/>
                  </a:lnTo>
                  <a:lnTo>
                    <a:pt x="252" y="356"/>
                  </a:lnTo>
                  <a:lnTo>
                    <a:pt x="266" y="350"/>
                  </a:lnTo>
                  <a:lnTo>
                    <a:pt x="280" y="344"/>
                  </a:lnTo>
                  <a:lnTo>
                    <a:pt x="294" y="336"/>
                  </a:lnTo>
                  <a:lnTo>
                    <a:pt x="306" y="326"/>
                  </a:lnTo>
                  <a:lnTo>
                    <a:pt x="316" y="316"/>
                  </a:lnTo>
                  <a:lnTo>
                    <a:pt x="326" y="304"/>
                  </a:lnTo>
                  <a:lnTo>
                    <a:pt x="336" y="292"/>
                  </a:lnTo>
                  <a:lnTo>
                    <a:pt x="344" y="280"/>
                  </a:lnTo>
                  <a:lnTo>
                    <a:pt x="350" y="266"/>
                  </a:lnTo>
                  <a:lnTo>
                    <a:pt x="356" y="252"/>
                  </a:lnTo>
                  <a:lnTo>
                    <a:pt x="360" y="236"/>
                  </a:lnTo>
                  <a:lnTo>
                    <a:pt x="362" y="222"/>
                  </a:lnTo>
                  <a:lnTo>
                    <a:pt x="362" y="206"/>
                  </a:lnTo>
                  <a:lnTo>
                    <a:pt x="362" y="206"/>
                  </a:lnTo>
                  <a:lnTo>
                    <a:pt x="362" y="190"/>
                  </a:lnTo>
                  <a:lnTo>
                    <a:pt x="360" y="174"/>
                  </a:lnTo>
                  <a:lnTo>
                    <a:pt x="356" y="158"/>
                  </a:lnTo>
                  <a:lnTo>
                    <a:pt x="350" y="144"/>
                  </a:lnTo>
                  <a:lnTo>
                    <a:pt x="344" y="130"/>
                  </a:lnTo>
                  <a:lnTo>
                    <a:pt x="336" y="118"/>
                  </a:lnTo>
                  <a:lnTo>
                    <a:pt x="326" y="106"/>
                  </a:lnTo>
                  <a:lnTo>
                    <a:pt x="316" y="94"/>
                  </a:lnTo>
                  <a:lnTo>
                    <a:pt x="306" y="84"/>
                  </a:lnTo>
                  <a:lnTo>
                    <a:pt x="294" y="74"/>
                  </a:lnTo>
                  <a:lnTo>
                    <a:pt x="280" y="66"/>
                  </a:lnTo>
                  <a:lnTo>
                    <a:pt x="266" y="60"/>
                  </a:lnTo>
                  <a:lnTo>
                    <a:pt x="252" y="56"/>
                  </a:lnTo>
                  <a:lnTo>
                    <a:pt x="238" y="52"/>
                  </a:lnTo>
                  <a:lnTo>
                    <a:pt x="222" y="48"/>
                  </a:lnTo>
                  <a:lnTo>
                    <a:pt x="206" y="48"/>
                  </a:lnTo>
                  <a:lnTo>
                    <a:pt x="20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54"/>
            <p:cNvSpPr>
              <a:spLocks noEditPoints="1"/>
            </p:cNvSpPr>
            <p:nvPr/>
          </p:nvSpPr>
          <p:spPr bwMode="auto">
            <a:xfrm>
              <a:off x="3231940" y="1976680"/>
              <a:ext cx="266384" cy="268371"/>
            </a:xfrm>
            <a:custGeom>
              <a:avLst/>
              <a:gdLst>
                <a:gd name="T0" fmla="*/ 134 w 268"/>
                <a:gd name="T1" fmla="*/ 270 h 270"/>
                <a:gd name="T2" fmla="*/ 106 w 268"/>
                <a:gd name="T3" fmla="*/ 266 h 270"/>
                <a:gd name="T4" fmla="*/ 82 w 268"/>
                <a:gd name="T5" fmla="*/ 258 h 270"/>
                <a:gd name="T6" fmla="*/ 58 w 268"/>
                <a:gd name="T7" fmla="*/ 246 h 270"/>
                <a:gd name="T8" fmla="*/ 38 w 268"/>
                <a:gd name="T9" fmla="*/ 230 h 270"/>
                <a:gd name="T10" fmla="*/ 22 w 268"/>
                <a:gd name="T11" fmla="*/ 210 h 270"/>
                <a:gd name="T12" fmla="*/ 10 w 268"/>
                <a:gd name="T13" fmla="*/ 188 h 270"/>
                <a:gd name="T14" fmla="*/ 2 w 268"/>
                <a:gd name="T15" fmla="*/ 162 h 270"/>
                <a:gd name="T16" fmla="*/ 0 w 268"/>
                <a:gd name="T17" fmla="*/ 136 h 270"/>
                <a:gd name="T18" fmla="*/ 0 w 268"/>
                <a:gd name="T19" fmla="*/ 122 h 270"/>
                <a:gd name="T20" fmla="*/ 6 w 268"/>
                <a:gd name="T21" fmla="*/ 96 h 270"/>
                <a:gd name="T22" fmla="*/ 16 w 268"/>
                <a:gd name="T23" fmla="*/ 70 h 270"/>
                <a:gd name="T24" fmla="*/ 30 w 268"/>
                <a:gd name="T25" fmla="*/ 50 h 270"/>
                <a:gd name="T26" fmla="*/ 48 w 268"/>
                <a:gd name="T27" fmla="*/ 32 h 270"/>
                <a:gd name="T28" fmla="*/ 70 w 268"/>
                <a:gd name="T29" fmla="*/ 16 h 270"/>
                <a:gd name="T30" fmla="*/ 94 w 268"/>
                <a:gd name="T31" fmla="*/ 6 h 270"/>
                <a:gd name="T32" fmla="*/ 120 w 268"/>
                <a:gd name="T33" fmla="*/ 2 h 270"/>
                <a:gd name="T34" fmla="*/ 134 w 268"/>
                <a:gd name="T35" fmla="*/ 0 h 270"/>
                <a:gd name="T36" fmla="*/ 160 w 268"/>
                <a:gd name="T37" fmla="*/ 4 h 270"/>
                <a:gd name="T38" fmla="*/ 186 w 268"/>
                <a:gd name="T39" fmla="*/ 12 h 270"/>
                <a:gd name="T40" fmla="*/ 208 w 268"/>
                <a:gd name="T41" fmla="*/ 24 h 270"/>
                <a:gd name="T42" fmla="*/ 228 w 268"/>
                <a:gd name="T43" fmla="*/ 40 h 270"/>
                <a:gd name="T44" fmla="*/ 246 w 268"/>
                <a:gd name="T45" fmla="*/ 60 h 270"/>
                <a:gd name="T46" fmla="*/ 258 w 268"/>
                <a:gd name="T47" fmla="*/ 82 h 270"/>
                <a:gd name="T48" fmla="*/ 266 w 268"/>
                <a:gd name="T49" fmla="*/ 108 h 270"/>
                <a:gd name="T50" fmla="*/ 268 w 268"/>
                <a:gd name="T51" fmla="*/ 136 h 270"/>
                <a:gd name="T52" fmla="*/ 268 w 268"/>
                <a:gd name="T53" fmla="*/ 148 h 270"/>
                <a:gd name="T54" fmla="*/ 262 w 268"/>
                <a:gd name="T55" fmla="*/ 176 h 270"/>
                <a:gd name="T56" fmla="*/ 252 w 268"/>
                <a:gd name="T57" fmla="*/ 200 h 270"/>
                <a:gd name="T58" fmla="*/ 238 w 268"/>
                <a:gd name="T59" fmla="*/ 220 h 270"/>
                <a:gd name="T60" fmla="*/ 220 w 268"/>
                <a:gd name="T61" fmla="*/ 238 h 270"/>
                <a:gd name="T62" fmla="*/ 198 w 268"/>
                <a:gd name="T63" fmla="*/ 254 h 270"/>
                <a:gd name="T64" fmla="*/ 174 w 268"/>
                <a:gd name="T65" fmla="*/ 264 h 270"/>
                <a:gd name="T66" fmla="*/ 148 w 268"/>
                <a:gd name="T67" fmla="*/ 268 h 270"/>
                <a:gd name="T68" fmla="*/ 134 w 268"/>
                <a:gd name="T69" fmla="*/ 270 h 270"/>
                <a:gd name="T70" fmla="*/ 134 w 268"/>
                <a:gd name="T71" fmla="*/ 50 h 270"/>
                <a:gd name="T72" fmla="*/ 100 w 268"/>
                <a:gd name="T73" fmla="*/ 56 h 270"/>
                <a:gd name="T74" fmla="*/ 74 w 268"/>
                <a:gd name="T75" fmla="*/ 74 h 270"/>
                <a:gd name="T76" fmla="*/ 54 w 268"/>
                <a:gd name="T77" fmla="*/ 102 h 270"/>
                <a:gd name="T78" fmla="*/ 48 w 268"/>
                <a:gd name="T79" fmla="*/ 136 h 270"/>
                <a:gd name="T80" fmla="*/ 50 w 268"/>
                <a:gd name="T81" fmla="*/ 152 h 270"/>
                <a:gd name="T82" fmla="*/ 62 w 268"/>
                <a:gd name="T83" fmla="*/ 184 h 270"/>
                <a:gd name="T84" fmla="*/ 86 w 268"/>
                <a:gd name="T85" fmla="*/ 206 h 270"/>
                <a:gd name="T86" fmla="*/ 116 w 268"/>
                <a:gd name="T87" fmla="*/ 220 h 270"/>
                <a:gd name="T88" fmla="*/ 134 w 268"/>
                <a:gd name="T89" fmla="*/ 220 h 270"/>
                <a:gd name="T90" fmla="*/ 168 w 268"/>
                <a:gd name="T91" fmla="*/ 214 h 270"/>
                <a:gd name="T92" fmla="*/ 194 w 268"/>
                <a:gd name="T93" fmla="*/ 196 h 270"/>
                <a:gd name="T94" fmla="*/ 212 w 268"/>
                <a:gd name="T95" fmla="*/ 168 h 270"/>
                <a:gd name="T96" fmla="*/ 220 w 268"/>
                <a:gd name="T97" fmla="*/ 136 h 270"/>
                <a:gd name="T98" fmla="*/ 218 w 268"/>
                <a:gd name="T99" fmla="*/ 118 h 270"/>
                <a:gd name="T100" fmla="*/ 204 w 268"/>
                <a:gd name="T101" fmla="*/ 88 h 270"/>
                <a:gd name="T102" fmla="*/ 182 w 268"/>
                <a:gd name="T103" fmla="*/ 64 h 270"/>
                <a:gd name="T104" fmla="*/ 152 w 268"/>
                <a:gd name="T105" fmla="*/ 50 h 270"/>
                <a:gd name="T106" fmla="*/ 134 w 268"/>
                <a:gd name="T107" fmla="*/ 5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8" h="270">
                  <a:moveTo>
                    <a:pt x="134" y="270"/>
                  </a:moveTo>
                  <a:lnTo>
                    <a:pt x="134" y="270"/>
                  </a:lnTo>
                  <a:lnTo>
                    <a:pt x="120" y="268"/>
                  </a:lnTo>
                  <a:lnTo>
                    <a:pt x="106" y="266"/>
                  </a:lnTo>
                  <a:lnTo>
                    <a:pt x="94" y="264"/>
                  </a:lnTo>
                  <a:lnTo>
                    <a:pt x="82" y="258"/>
                  </a:lnTo>
                  <a:lnTo>
                    <a:pt x="70" y="254"/>
                  </a:lnTo>
                  <a:lnTo>
                    <a:pt x="58" y="246"/>
                  </a:lnTo>
                  <a:lnTo>
                    <a:pt x="48" y="238"/>
                  </a:lnTo>
                  <a:lnTo>
                    <a:pt x="38" y="230"/>
                  </a:lnTo>
                  <a:lnTo>
                    <a:pt x="30" y="220"/>
                  </a:lnTo>
                  <a:lnTo>
                    <a:pt x="22" y="210"/>
                  </a:lnTo>
                  <a:lnTo>
                    <a:pt x="16" y="200"/>
                  </a:lnTo>
                  <a:lnTo>
                    <a:pt x="10" y="188"/>
                  </a:lnTo>
                  <a:lnTo>
                    <a:pt x="6" y="176"/>
                  </a:lnTo>
                  <a:lnTo>
                    <a:pt x="2" y="162"/>
                  </a:lnTo>
                  <a:lnTo>
                    <a:pt x="0" y="148"/>
                  </a:lnTo>
                  <a:lnTo>
                    <a:pt x="0" y="136"/>
                  </a:lnTo>
                  <a:lnTo>
                    <a:pt x="0" y="136"/>
                  </a:lnTo>
                  <a:lnTo>
                    <a:pt x="0" y="122"/>
                  </a:lnTo>
                  <a:lnTo>
                    <a:pt x="2" y="108"/>
                  </a:lnTo>
                  <a:lnTo>
                    <a:pt x="6" y="96"/>
                  </a:lnTo>
                  <a:lnTo>
                    <a:pt x="10" y="82"/>
                  </a:lnTo>
                  <a:lnTo>
                    <a:pt x="16" y="70"/>
                  </a:lnTo>
                  <a:lnTo>
                    <a:pt x="22" y="60"/>
                  </a:lnTo>
                  <a:lnTo>
                    <a:pt x="30" y="50"/>
                  </a:lnTo>
                  <a:lnTo>
                    <a:pt x="38" y="40"/>
                  </a:lnTo>
                  <a:lnTo>
                    <a:pt x="48" y="32"/>
                  </a:lnTo>
                  <a:lnTo>
                    <a:pt x="58" y="24"/>
                  </a:lnTo>
                  <a:lnTo>
                    <a:pt x="70" y="16"/>
                  </a:lnTo>
                  <a:lnTo>
                    <a:pt x="82" y="12"/>
                  </a:lnTo>
                  <a:lnTo>
                    <a:pt x="94" y="6"/>
                  </a:lnTo>
                  <a:lnTo>
                    <a:pt x="106" y="4"/>
                  </a:lnTo>
                  <a:lnTo>
                    <a:pt x="120" y="2"/>
                  </a:lnTo>
                  <a:lnTo>
                    <a:pt x="134" y="0"/>
                  </a:lnTo>
                  <a:lnTo>
                    <a:pt x="134" y="0"/>
                  </a:lnTo>
                  <a:lnTo>
                    <a:pt x="148" y="2"/>
                  </a:lnTo>
                  <a:lnTo>
                    <a:pt x="160" y="4"/>
                  </a:lnTo>
                  <a:lnTo>
                    <a:pt x="174" y="6"/>
                  </a:lnTo>
                  <a:lnTo>
                    <a:pt x="186" y="12"/>
                  </a:lnTo>
                  <a:lnTo>
                    <a:pt x="198" y="16"/>
                  </a:lnTo>
                  <a:lnTo>
                    <a:pt x="208" y="24"/>
                  </a:lnTo>
                  <a:lnTo>
                    <a:pt x="220" y="32"/>
                  </a:lnTo>
                  <a:lnTo>
                    <a:pt x="228" y="40"/>
                  </a:lnTo>
                  <a:lnTo>
                    <a:pt x="238" y="50"/>
                  </a:lnTo>
                  <a:lnTo>
                    <a:pt x="246" y="60"/>
                  </a:lnTo>
                  <a:lnTo>
                    <a:pt x="252" y="70"/>
                  </a:lnTo>
                  <a:lnTo>
                    <a:pt x="258" y="82"/>
                  </a:lnTo>
                  <a:lnTo>
                    <a:pt x="262" y="96"/>
                  </a:lnTo>
                  <a:lnTo>
                    <a:pt x="266" y="108"/>
                  </a:lnTo>
                  <a:lnTo>
                    <a:pt x="268" y="122"/>
                  </a:lnTo>
                  <a:lnTo>
                    <a:pt x="268" y="136"/>
                  </a:lnTo>
                  <a:lnTo>
                    <a:pt x="268" y="136"/>
                  </a:lnTo>
                  <a:lnTo>
                    <a:pt x="268" y="148"/>
                  </a:lnTo>
                  <a:lnTo>
                    <a:pt x="266" y="162"/>
                  </a:lnTo>
                  <a:lnTo>
                    <a:pt x="262" y="176"/>
                  </a:lnTo>
                  <a:lnTo>
                    <a:pt x="258" y="188"/>
                  </a:lnTo>
                  <a:lnTo>
                    <a:pt x="252" y="200"/>
                  </a:lnTo>
                  <a:lnTo>
                    <a:pt x="246" y="210"/>
                  </a:lnTo>
                  <a:lnTo>
                    <a:pt x="238" y="220"/>
                  </a:lnTo>
                  <a:lnTo>
                    <a:pt x="228" y="230"/>
                  </a:lnTo>
                  <a:lnTo>
                    <a:pt x="220" y="238"/>
                  </a:lnTo>
                  <a:lnTo>
                    <a:pt x="208" y="246"/>
                  </a:lnTo>
                  <a:lnTo>
                    <a:pt x="198" y="254"/>
                  </a:lnTo>
                  <a:lnTo>
                    <a:pt x="186" y="258"/>
                  </a:lnTo>
                  <a:lnTo>
                    <a:pt x="174" y="264"/>
                  </a:lnTo>
                  <a:lnTo>
                    <a:pt x="160" y="266"/>
                  </a:lnTo>
                  <a:lnTo>
                    <a:pt x="148" y="268"/>
                  </a:lnTo>
                  <a:lnTo>
                    <a:pt x="134" y="270"/>
                  </a:lnTo>
                  <a:lnTo>
                    <a:pt x="134" y="270"/>
                  </a:lnTo>
                  <a:close/>
                  <a:moveTo>
                    <a:pt x="134" y="50"/>
                  </a:moveTo>
                  <a:lnTo>
                    <a:pt x="134" y="50"/>
                  </a:lnTo>
                  <a:lnTo>
                    <a:pt x="116" y="50"/>
                  </a:lnTo>
                  <a:lnTo>
                    <a:pt x="100" y="56"/>
                  </a:lnTo>
                  <a:lnTo>
                    <a:pt x="86" y="64"/>
                  </a:lnTo>
                  <a:lnTo>
                    <a:pt x="74" y="74"/>
                  </a:lnTo>
                  <a:lnTo>
                    <a:pt x="62" y="88"/>
                  </a:lnTo>
                  <a:lnTo>
                    <a:pt x="54" y="102"/>
                  </a:lnTo>
                  <a:lnTo>
                    <a:pt x="50" y="118"/>
                  </a:lnTo>
                  <a:lnTo>
                    <a:pt x="48" y="136"/>
                  </a:lnTo>
                  <a:lnTo>
                    <a:pt x="48" y="136"/>
                  </a:lnTo>
                  <a:lnTo>
                    <a:pt x="50" y="152"/>
                  </a:lnTo>
                  <a:lnTo>
                    <a:pt x="54" y="168"/>
                  </a:lnTo>
                  <a:lnTo>
                    <a:pt x="62" y="184"/>
                  </a:lnTo>
                  <a:lnTo>
                    <a:pt x="74" y="196"/>
                  </a:lnTo>
                  <a:lnTo>
                    <a:pt x="86" y="206"/>
                  </a:lnTo>
                  <a:lnTo>
                    <a:pt x="100" y="214"/>
                  </a:lnTo>
                  <a:lnTo>
                    <a:pt x="116" y="220"/>
                  </a:lnTo>
                  <a:lnTo>
                    <a:pt x="134" y="220"/>
                  </a:lnTo>
                  <a:lnTo>
                    <a:pt x="134" y="220"/>
                  </a:lnTo>
                  <a:lnTo>
                    <a:pt x="152" y="220"/>
                  </a:lnTo>
                  <a:lnTo>
                    <a:pt x="168" y="214"/>
                  </a:lnTo>
                  <a:lnTo>
                    <a:pt x="182" y="206"/>
                  </a:lnTo>
                  <a:lnTo>
                    <a:pt x="194" y="196"/>
                  </a:lnTo>
                  <a:lnTo>
                    <a:pt x="204" y="184"/>
                  </a:lnTo>
                  <a:lnTo>
                    <a:pt x="212" y="168"/>
                  </a:lnTo>
                  <a:lnTo>
                    <a:pt x="218" y="152"/>
                  </a:lnTo>
                  <a:lnTo>
                    <a:pt x="220" y="136"/>
                  </a:lnTo>
                  <a:lnTo>
                    <a:pt x="220" y="136"/>
                  </a:lnTo>
                  <a:lnTo>
                    <a:pt x="218" y="118"/>
                  </a:lnTo>
                  <a:lnTo>
                    <a:pt x="212" y="102"/>
                  </a:lnTo>
                  <a:lnTo>
                    <a:pt x="204" y="88"/>
                  </a:lnTo>
                  <a:lnTo>
                    <a:pt x="194" y="74"/>
                  </a:lnTo>
                  <a:lnTo>
                    <a:pt x="182" y="64"/>
                  </a:lnTo>
                  <a:lnTo>
                    <a:pt x="168" y="56"/>
                  </a:lnTo>
                  <a:lnTo>
                    <a:pt x="152" y="50"/>
                  </a:lnTo>
                  <a:lnTo>
                    <a:pt x="134" y="50"/>
                  </a:lnTo>
                  <a:lnTo>
                    <a:pt x="134"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8" name="组合 117"/>
          <p:cNvGrpSpPr/>
          <p:nvPr/>
        </p:nvGrpSpPr>
        <p:grpSpPr>
          <a:xfrm>
            <a:off x="7525136" y="1647126"/>
            <a:ext cx="546683" cy="1970045"/>
            <a:chOff x="6001135" y="1575117"/>
            <a:chExt cx="546683" cy="1970045"/>
          </a:xfrm>
        </p:grpSpPr>
        <p:sp>
          <p:nvSpPr>
            <p:cNvPr id="55" name="Rectangle 55"/>
            <p:cNvSpPr>
              <a:spLocks noChangeArrowheads="1"/>
            </p:cNvSpPr>
            <p:nvPr/>
          </p:nvSpPr>
          <p:spPr bwMode="auto">
            <a:xfrm>
              <a:off x="6001135" y="3519319"/>
              <a:ext cx="546683" cy="258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Rectangle 56"/>
            <p:cNvSpPr>
              <a:spLocks noChangeArrowheads="1"/>
            </p:cNvSpPr>
            <p:nvPr/>
          </p:nvSpPr>
          <p:spPr bwMode="auto">
            <a:xfrm>
              <a:off x="6001135" y="3318537"/>
              <a:ext cx="546683" cy="258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Rectangle 57"/>
            <p:cNvSpPr>
              <a:spLocks noChangeArrowheads="1"/>
            </p:cNvSpPr>
            <p:nvPr/>
          </p:nvSpPr>
          <p:spPr bwMode="auto">
            <a:xfrm>
              <a:off x="6138303" y="3334441"/>
              <a:ext cx="272347" cy="19481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58"/>
            <p:cNvSpPr>
              <a:spLocks/>
            </p:cNvSpPr>
            <p:nvPr/>
          </p:nvSpPr>
          <p:spPr bwMode="auto">
            <a:xfrm>
              <a:off x="6138303" y="2147642"/>
              <a:ext cx="272347" cy="194818"/>
            </a:xfrm>
            <a:custGeom>
              <a:avLst/>
              <a:gdLst>
                <a:gd name="T0" fmla="*/ 122 w 274"/>
                <a:gd name="T1" fmla="*/ 0 h 196"/>
                <a:gd name="T2" fmla="*/ 0 w 274"/>
                <a:gd name="T3" fmla="*/ 194 h 196"/>
                <a:gd name="T4" fmla="*/ 0 w 274"/>
                <a:gd name="T5" fmla="*/ 196 h 196"/>
                <a:gd name="T6" fmla="*/ 274 w 274"/>
                <a:gd name="T7" fmla="*/ 196 h 196"/>
                <a:gd name="T8" fmla="*/ 152 w 274"/>
                <a:gd name="T9" fmla="*/ 0 h 196"/>
                <a:gd name="T10" fmla="*/ 122 w 274"/>
                <a:gd name="T11" fmla="*/ 0 h 196"/>
              </a:gdLst>
              <a:ahLst/>
              <a:cxnLst>
                <a:cxn ang="0">
                  <a:pos x="T0" y="T1"/>
                </a:cxn>
                <a:cxn ang="0">
                  <a:pos x="T2" y="T3"/>
                </a:cxn>
                <a:cxn ang="0">
                  <a:pos x="T4" y="T5"/>
                </a:cxn>
                <a:cxn ang="0">
                  <a:pos x="T6" y="T7"/>
                </a:cxn>
                <a:cxn ang="0">
                  <a:pos x="T8" y="T9"/>
                </a:cxn>
                <a:cxn ang="0">
                  <a:pos x="T10" y="T11"/>
                </a:cxn>
              </a:cxnLst>
              <a:rect l="0" t="0" r="r" b="b"/>
              <a:pathLst>
                <a:path w="274" h="196">
                  <a:moveTo>
                    <a:pt x="122" y="0"/>
                  </a:moveTo>
                  <a:lnTo>
                    <a:pt x="0" y="194"/>
                  </a:lnTo>
                  <a:lnTo>
                    <a:pt x="0" y="196"/>
                  </a:lnTo>
                  <a:lnTo>
                    <a:pt x="274" y="196"/>
                  </a:lnTo>
                  <a:lnTo>
                    <a:pt x="152" y="0"/>
                  </a:lnTo>
                  <a:lnTo>
                    <a:pt x="1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59"/>
            <p:cNvSpPr>
              <a:spLocks/>
            </p:cNvSpPr>
            <p:nvPr/>
          </p:nvSpPr>
          <p:spPr bwMode="auto">
            <a:xfrm>
              <a:off x="6263543" y="1575117"/>
              <a:ext cx="19879" cy="566562"/>
            </a:xfrm>
            <a:custGeom>
              <a:avLst/>
              <a:gdLst>
                <a:gd name="T0" fmla="*/ 0 w 20"/>
                <a:gd name="T1" fmla="*/ 570 h 570"/>
                <a:gd name="T2" fmla="*/ 10 w 20"/>
                <a:gd name="T3" fmla="*/ 0 h 570"/>
                <a:gd name="T4" fmla="*/ 20 w 20"/>
                <a:gd name="T5" fmla="*/ 570 h 570"/>
                <a:gd name="T6" fmla="*/ 0 w 20"/>
                <a:gd name="T7" fmla="*/ 570 h 570"/>
              </a:gdLst>
              <a:ahLst/>
              <a:cxnLst>
                <a:cxn ang="0">
                  <a:pos x="T0" y="T1"/>
                </a:cxn>
                <a:cxn ang="0">
                  <a:pos x="T2" y="T3"/>
                </a:cxn>
                <a:cxn ang="0">
                  <a:pos x="T4" y="T5"/>
                </a:cxn>
                <a:cxn ang="0">
                  <a:pos x="T6" y="T7"/>
                </a:cxn>
              </a:cxnLst>
              <a:rect l="0" t="0" r="r" b="b"/>
              <a:pathLst>
                <a:path w="20" h="570">
                  <a:moveTo>
                    <a:pt x="0" y="570"/>
                  </a:moveTo>
                  <a:lnTo>
                    <a:pt x="10" y="0"/>
                  </a:lnTo>
                  <a:lnTo>
                    <a:pt x="20" y="570"/>
                  </a:lnTo>
                  <a:lnTo>
                    <a:pt x="0" y="5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60"/>
            <p:cNvSpPr>
              <a:spLocks/>
            </p:cNvSpPr>
            <p:nvPr/>
          </p:nvSpPr>
          <p:spPr bwMode="auto">
            <a:xfrm>
              <a:off x="6138303" y="2368303"/>
              <a:ext cx="272347" cy="918427"/>
            </a:xfrm>
            <a:custGeom>
              <a:avLst/>
              <a:gdLst>
                <a:gd name="T0" fmla="*/ 0 w 274"/>
                <a:gd name="T1" fmla="*/ 98 h 924"/>
                <a:gd name="T2" fmla="*/ 104 w 274"/>
                <a:gd name="T3" fmla="*/ 110 h 924"/>
                <a:gd name="T4" fmla="*/ 0 w 274"/>
                <a:gd name="T5" fmla="*/ 146 h 924"/>
                <a:gd name="T6" fmla="*/ 104 w 274"/>
                <a:gd name="T7" fmla="*/ 158 h 924"/>
                <a:gd name="T8" fmla="*/ 0 w 274"/>
                <a:gd name="T9" fmla="*/ 194 h 924"/>
                <a:gd name="T10" fmla="*/ 104 w 274"/>
                <a:gd name="T11" fmla="*/ 206 h 924"/>
                <a:gd name="T12" fmla="*/ 0 w 274"/>
                <a:gd name="T13" fmla="*/ 242 h 924"/>
                <a:gd name="T14" fmla="*/ 104 w 274"/>
                <a:gd name="T15" fmla="*/ 254 h 924"/>
                <a:gd name="T16" fmla="*/ 0 w 274"/>
                <a:gd name="T17" fmla="*/ 290 h 924"/>
                <a:gd name="T18" fmla="*/ 104 w 274"/>
                <a:gd name="T19" fmla="*/ 300 h 924"/>
                <a:gd name="T20" fmla="*/ 0 w 274"/>
                <a:gd name="T21" fmla="*/ 336 h 924"/>
                <a:gd name="T22" fmla="*/ 104 w 274"/>
                <a:gd name="T23" fmla="*/ 348 h 924"/>
                <a:gd name="T24" fmla="*/ 0 w 274"/>
                <a:gd name="T25" fmla="*/ 384 h 924"/>
                <a:gd name="T26" fmla="*/ 104 w 274"/>
                <a:gd name="T27" fmla="*/ 396 h 924"/>
                <a:gd name="T28" fmla="*/ 0 w 274"/>
                <a:gd name="T29" fmla="*/ 432 h 924"/>
                <a:gd name="T30" fmla="*/ 104 w 274"/>
                <a:gd name="T31" fmla="*/ 444 h 924"/>
                <a:gd name="T32" fmla="*/ 0 w 274"/>
                <a:gd name="T33" fmla="*/ 480 h 924"/>
                <a:gd name="T34" fmla="*/ 104 w 274"/>
                <a:gd name="T35" fmla="*/ 492 h 924"/>
                <a:gd name="T36" fmla="*/ 0 w 274"/>
                <a:gd name="T37" fmla="*/ 528 h 924"/>
                <a:gd name="T38" fmla="*/ 104 w 274"/>
                <a:gd name="T39" fmla="*/ 540 h 924"/>
                <a:gd name="T40" fmla="*/ 0 w 274"/>
                <a:gd name="T41" fmla="*/ 576 h 924"/>
                <a:gd name="T42" fmla="*/ 104 w 274"/>
                <a:gd name="T43" fmla="*/ 588 h 924"/>
                <a:gd name="T44" fmla="*/ 0 w 274"/>
                <a:gd name="T45" fmla="*/ 624 h 924"/>
                <a:gd name="T46" fmla="*/ 104 w 274"/>
                <a:gd name="T47" fmla="*/ 636 h 924"/>
                <a:gd name="T48" fmla="*/ 0 w 274"/>
                <a:gd name="T49" fmla="*/ 672 h 924"/>
                <a:gd name="T50" fmla="*/ 104 w 274"/>
                <a:gd name="T51" fmla="*/ 684 h 924"/>
                <a:gd name="T52" fmla="*/ 0 w 274"/>
                <a:gd name="T53" fmla="*/ 720 h 924"/>
                <a:gd name="T54" fmla="*/ 104 w 274"/>
                <a:gd name="T55" fmla="*/ 732 h 924"/>
                <a:gd name="T56" fmla="*/ 0 w 274"/>
                <a:gd name="T57" fmla="*/ 768 h 924"/>
                <a:gd name="T58" fmla="*/ 104 w 274"/>
                <a:gd name="T59" fmla="*/ 780 h 924"/>
                <a:gd name="T60" fmla="*/ 0 w 274"/>
                <a:gd name="T61" fmla="*/ 816 h 924"/>
                <a:gd name="T62" fmla="*/ 104 w 274"/>
                <a:gd name="T63" fmla="*/ 828 h 924"/>
                <a:gd name="T64" fmla="*/ 0 w 274"/>
                <a:gd name="T65" fmla="*/ 924 h 924"/>
                <a:gd name="T66" fmla="*/ 274 w 274"/>
                <a:gd name="T67" fmla="*/ 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4" h="924">
                  <a:moveTo>
                    <a:pt x="0" y="0"/>
                  </a:moveTo>
                  <a:lnTo>
                    <a:pt x="0" y="98"/>
                  </a:lnTo>
                  <a:lnTo>
                    <a:pt x="104" y="98"/>
                  </a:lnTo>
                  <a:lnTo>
                    <a:pt x="104" y="110"/>
                  </a:lnTo>
                  <a:lnTo>
                    <a:pt x="0" y="110"/>
                  </a:lnTo>
                  <a:lnTo>
                    <a:pt x="0" y="146"/>
                  </a:lnTo>
                  <a:lnTo>
                    <a:pt x="104" y="146"/>
                  </a:lnTo>
                  <a:lnTo>
                    <a:pt x="104" y="158"/>
                  </a:lnTo>
                  <a:lnTo>
                    <a:pt x="0" y="158"/>
                  </a:lnTo>
                  <a:lnTo>
                    <a:pt x="0" y="194"/>
                  </a:lnTo>
                  <a:lnTo>
                    <a:pt x="104" y="194"/>
                  </a:lnTo>
                  <a:lnTo>
                    <a:pt x="104" y="206"/>
                  </a:lnTo>
                  <a:lnTo>
                    <a:pt x="0" y="206"/>
                  </a:lnTo>
                  <a:lnTo>
                    <a:pt x="0" y="242"/>
                  </a:lnTo>
                  <a:lnTo>
                    <a:pt x="104" y="242"/>
                  </a:lnTo>
                  <a:lnTo>
                    <a:pt x="104" y="254"/>
                  </a:lnTo>
                  <a:lnTo>
                    <a:pt x="0" y="254"/>
                  </a:lnTo>
                  <a:lnTo>
                    <a:pt x="0" y="290"/>
                  </a:lnTo>
                  <a:lnTo>
                    <a:pt x="104" y="290"/>
                  </a:lnTo>
                  <a:lnTo>
                    <a:pt x="104" y="300"/>
                  </a:lnTo>
                  <a:lnTo>
                    <a:pt x="0" y="300"/>
                  </a:lnTo>
                  <a:lnTo>
                    <a:pt x="0" y="336"/>
                  </a:lnTo>
                  <a:lnTo>
                    <a:pt x="104" y="336"/>
                  </a:lnTo>
                  <a:lnTo>
                    <a:pt x="104" y="348"/>
                  </a:lnTo>
                  <a:lnTo>
                    <a:pt x="0" y="348"/>
                  </a:lnTo>
                  <a:lnTo>
                    <a:pt x="0" y="384"/>
                  </a:lnTo>
                  <a:lnTo>
                    <a:pt x="104" y="384"/>
                  </a:lnTo>
                  <a:lnTo>
                    <a:pt x="104" y="396"/>
                  </a:lnTo>
                  <a:lnTo>
                    <a:pt x="0" y="396"/>
                  </a:lnTo>
                  <a:lnTo>
                    <a:pt x="0" y="432"/>
                  </a:lnTo>
                  <a:lnTo>
                    <a:pt x="104" y="432"/>
                  </a:lnTo>
                  <a:lnTo>
                    <a:pt x="104" y="444"/>
                  </a:lnTo>
                  <a:lnTo>
                    <a:pt x="0" y="444"/>
                  </a:lnTo>
                  <a:lnTo>
                    <a:pt x="0" y="480"/>
                  </a:lnTo>
                  <a:lnTo>
                    <a:pt x="104" y="480"/>
                  </a:lnTo>
                  <a:lnTo>
                    <a:pt x="104" y="492"/>
                  </a:lnTo>
                  <a:lnTo>
                    <a:pt x="0" y="492"/>
                  </a:lnTo>
                  <a:lnTo>
                    <a:pt x="0" y="528"/>
                  </a:lnTo>
                  <a:lnTo>
                    <a:pt x="104" y="528"/>
                  </a:lnTo>
                  <a:lnTo>
                    <a:pt x="104" y="540"/>
                  </a:lnTo>
                  <a:lnTo>
                    <a:pt x="0" y="540"/>
                  </a:lnTo>
                  <a:lnTo>
                    <a:pt x="0" y="576"/>
                  </a:lnTo>
                  <a:lnTo>
                    <a:pt x="104" y="576"/>
                  </a:lnTo>
                  <a:lnTo>
                    <a:pt x="104" y="588"/>
                  </a:lnTo>
                  <a:lnTo>
                    <a:pt x="0" y="588"/>
                  </a:lnTo>
                  <a:lnTo>
                    <a:pt x="0" y="624"/>
                  </a:lnTo>
                  <a:lnTo>
                    <a:pt x="104" y="624"/>
                  </a:lnTo>
                  <a:lnTo>
                    <a:pt x="104" y="636"/>
                  </a:lnTo>
                  <a:lnTo>
                    <a:pt x="0" y="636"/>
                  </a:lnTo>
                  <a:lnTo>
                    <a:pt x="0" y="672"/>
                  </a:lnTo>
                  <a:lnTo>
                    <a:pt x="104" y="672"/>
                  </a:lnTo>
                  <a:lnTo>
                    <a:pt x="104" y="684"/>
                  </a:lnTo>
                  <a:lnTo>
                    <a:pt x="0" y="684"/>
                  </a:lnTo>
                  <a:lnTo>
                    <a:pt x="0" y="720"/>
                  </a:lnTo>
                  <a:lnTo>
                    <a:pt x="104" y="720"/>
                  </a:lnTo>
                  <a:lnTo>
                    <a:pt x="104" y="732"/>
                  </a:lnTo>
                  <a:lnTo>
                    <a:pt x="0" y="732"/>
                  </a:lnTo>
                  <a:lnTo>
                    <a:pt x="0" y="768"/>
                  </a:lnTo>
                  <a:lnTo>
                    <a:pt x="104" y="768"/>
                  </a:lnTo>
                  <a:lnTo>
                    <a:pt x="104" y="780"/>
                  </a:lnTo>
                  <a:lnTo>
                    <a:pt x="0" y="780"/>
                  </a:lnTo>
                  <a:lnTo>
                    <a:pt x="0" y="816"/>
                  </a:lnTo>
                  <a:lnTo>
                    <a:pt x="104" y="816"/>
                  </a:lnTo>
                  <a:lnTo>
                    <a:pt x="104" y="828"/>
                  </a:lnTo>
                  <a:lnTo>
                    <a:pt x="0" y="828"/>
                  </a:lnTo>
                  <a:lnTo>
                    <a:pt x="0" y="924"/>
                  </a:lnTo>
                  <a:lnTo>
                    <a:pt x="274" y="924"/>
                  </a:lnTo>
                  <a:lnTo>
                    <a:pt x="27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06" name="组合 105"/>
          <p:cNvGrpSpPr/>
          <p:nvPr/>
        </p:nvGrpSpPr>
        <p:grpSpPr>
          <a:xfrm>
            <a:off x="9238738" y="404665"/>
            <a:ext cx="904511" cy="2095285"/>
            <a:chOff x="7714737" y="332656"/>
            <a:chExt cx="904511" cy="2095285"/>
          </a:xfrm>
        </p:grpSpPr>
        <p:sp>
          <p:nvSpPr>
            <p:cNvPr id="61" name="Freeform 61"/>
            <p:cNvSpPr>
              <a:spLocks noEditPoints="1"/>
            </p:cNvSpPr>
            <p:nvPr/>
          </p:nvSpPr>
          <p:spPr bwMode="auto">
            <a:xfrm>
              <a:off x="8016903" y="332656"/>
              <a:ext cx="254456" cy="236564"/>
            </a:xfrm>
            <a:custGeom>
              <a:avLst/>
              <a:gdLst>
                <a:gd name="T0" fmla="*/ 128 w 256"/>
                <a:gd name="T1" fmla="*/ 236 h 238"/>
                <a:gd name="T2" fmla="*/ 246 w 256"/>
                <a:gd name="T3" fmla="*/ 238 h 238"/>
                <a:gd name="T4" fmla="*/ 252 w 256"/>
                <a:gd name="T5" fmla="*/ 202 h 238"/>
                <a:gd name="T6" fmla="*/ 254 w 256"/>
                <a:gd name="T7" fmla="*/ 142 h 238"/>
                <a:gd name="T8" fmla="*/ 248 w 256"/>
                <a:gd name="T9" fmla="*/ 98 h 238"/>
                <a:gd name="T10" fmla="*/ 234 w 256"/>
                <a:gd name="T11" fmla="*/ 56 h 238"/>
                <a:gd name="T12" fmla="*/ 212 w 256"/>
                <a:gd name="T13" fmla="*/ 30 h 238"/>
                <a:gd name="T14" fmla="*/ 194 w 256"/>
                <a:gd name="T15" fmla="*/ 16 h 238"/>
                <a:gd name="T16" fmla="*/ 172 w 256"/>
                <a:gd name="T17" fmla="*/ 6 h 238"/>
                <a:gd name="T18" fmla="*/ 144 w 256"/>
                <a:gd name="T19" fmla="*/ 0 h 238"/>
                <a:gd name="T20" fmla="*/ 128 w 256"/>
                <a:gd name="T21" fmla="*/ 0 h 238"/>
                <a:gd name="T22" fmla="*/ 128 w 256"/>
                <a:gd name="T23" fmla="*/ 0 h 238"/>
                <a:gd name="T24" fmla="*/ 126 w 256"/>
                <a:gd name="T25" fmla="*/ 0 h 238"/>
                <a:gd name="T26" fmla="*/ 126 w 256"/>
                <a:gd name="T27" fmla="*/ 0 h 238"/>
                <a:gd name="T28" fmla="*/ 96 w 256"/>
                <a:gd name="T29" fmla="*/ 2 h 238"/>
                <a:gd name="T30" fmla="*/ 70 w 256"/>
                <a:gd name="T31" fmla="*/ 10 h 238"/>
                <a:gd name="T32" fmla="*/ 50 w 256"/>
                <a:gd name="T33" fmla="*/ 22 h 238"/>
                <a:gd name="T34" fmla="*/ 34 w 256"/>
                <a:gd name="T35" fmla="*/ 38 h 238"/>
                <a:gd name="T36" fmla="*/ 12 w 256"/>
                <a:gd name="T37" fmla="*/ 76 h 238"/>
                <a:gd name="T38" fmla="*/ 2 w 256"/>
                <a:gd name="T39" fmla="*/ 120 h 238"/>
                <a:gd name="T40" fmla="*/ 0 w 256"/>
                <a:gd name="T41" fmla="*/ 164 h 238"/>
                <a:gd name="T42" fmla="*/ 6 w 256"/>
                <a:gd name="T43" fmla="*/ 228 h 238"/>
                <a:gd name="T44" fmla="*/ 8 w 256"/>
                <a:gd name="T45" fmla="*/ 238 h 238"/>
                <a:gd name="T46" fmla="*/ 126 w 256"/>
                <a:gd name="T47" fmla="*/ 32 h 238"/>
                <a:gd name="T48" fmla="*/ 128 w 256"/>
                <a:gd name="T49" fmla="*/ 32 h 238"/>
                <a:gd name="T50" fmla="*/ 128 w 256"/>
                <a:gd name="T51" fmla="*/ 32 h 238"/>
                <a:gd name="T52" fmla="*/ 128 w 256"/>
                <a:gd name="T53" fmla="*/ 32 h 238"/>
                <a:gd name="T54" fmla="*/ 170 w 256"/>
                <a:gd name="T55" fmla="*/ 40 h 238"/>
                <a:gd name="T56" fmla="*/ 198 w 256"/>
                <a:gd name="T57" fmla="*/ 62 h 238"/>
                <a:gd name="T58" fmla="*/ 214 w 256"/>
                <a:gd name="T59" fmla="*/ 90 h 238"/>
                <a:gd name="T60" fmla="*/ 222 w 256"/>
                <a:gd name="T61" fmla="*/ 122 h 238"/>
                <a:gd name="T62" fmla="*/ 224 w 256"/>
                <a:gd name="T63" fmla="*/ 156 h 238"/>
                <a:gd name="T64" fmla="*/ 220 w 256"/>
                <a:gd name="T65" fmla="*/ 204 h 238"/>
                <a:gd name="T66" fmla="*/ 128 w 256"/>
                <a:gd name="T67" fmla="*/ 210 h 238"/>
                <a:gd name="T68" fmla="*/ 36 w 256"/>
                <a:gd name="T69" fmla="*/ 212 h 238"/>
                <a:gd name="T70" fmla="*/ 32 w 256"/>
                <a:gd name="T71" fmla="*/ 184 h 238"/>
                <a:gd name="T72" fmla="*/ 30 w 256"/>
                <a:gd name="T73" fmla="*/ 140 h 238"/>
                <a:gd name="T74" fmla="*/ 36 w 256"/>
                <a:gd name="T75" fmla="*/ 106 h 238"/>
                <a:gd name="T76" fmla="*/ 48 w 256"/>
                <a:gd name="T77" fmla="*/ 74 h 238"/>
                <a:gd name="T78" fmla="*/ 70 w 256"/>
                <a:gd name="T79" fmla="*/ 50 h 238"/>
                <a:gd name="T80" fmla="*/ 104 w 256"/>
                <a:gd name="T81" fmla="*/ 34 h 238"/>
                <a:gd name="T82" fmla="*/ 126 w 256"/>
                <a:gd name="T83" fmla="*/ 3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38">
                  <a:moveTo>
                    <a:pt x="8" y="238"/>
                  </a:moveTo>
                  <a:lnTo>
                    <a:pt x="128" y="236"/>
                  </a:lnTo>
                  <a:lnTo>
                    <a:pt x="246" y="238"/>
                  </a:lnTo>
                  <a:lnTo>
                    <a:pt x="246" y="238"/>
                  </a:lnTo>
                  <a:lnTo>
                    <a:pt x="248" y="228"/>
                  </a:lnTo>
                  <a:lnTo>
                    <a:pt x="252" y="202"/>
                  </a:lnTo>
                  <a:lnTo>
                    <a:pt x="256" y="164"/>
                  </a:lnTo>
                  <a:lnTo>
                    <a:pt x="254" y="142"/>
                  </a:lnTo>
                  <a:lnTo>
                    <a:pt x="252" y="120"/>
                  </a:lnTo>
                  <a:lnTo>
                    <a:pt x="248" y="98"/>
                  </a:lnTo>
                  <a:lnTo>
                    <a:pt x="242" y="76"/>
                  </a:lnTo>
                  <a:lnTo>
                    <a:pt x="234" y="56"/>
                  </a:lnTo>
                  <a:lnTo>
                    <a:pt x="220" y="38"/>
                  </a:lnTo>
                  <a:lnTo>
                    <a:pt x="212" y="30"/>
                  </a:lnTo>
                  <a:lnTo>
                    <a:pt x="204" y="22"/>
                  </a:lnTo>
                  <a:lnTo>
                    <a:pt x="194" y="16"/>
                  </a:lnTo>
                  <a:lnTo>
                    <a:pt x="184" y="10"/>
                  </a:lnTo>
                  <a:lnTo>
                    <a:pt x="172" y="6"/>
                  </a:lnTo>
                  <a:lnTo>
                    <a:pt x="158" y="2"/>
                  </a:lnTo>
                  <a:lnTo>
                    <a:pt x="144" y="0"/>
                  </a:lnTo>
                  <a:lnTo>
                    <a:pt x="128" y="0"/>
                  </a:lnTo>
                  <a:lnTo>
                    <a:pt x="128" y="0"/>
                  </a:lnTo>
                  <a:lnTo>
                    <a:pt x="128" y="0"/>
                  </a:lnTo>
                  <a:lnTo>
                    <a:pt x="128" y="0"/>
                  </a:lnTo>
                  <a:lnTo>
                    <a:pt x="128" y="0"/>
                  </a:lnTo>
                  <a:lnTo>
                    <a:pt x="126" y="0"/>
                  </a:lnTo>
                  <a:lnTo>
                    <a:pt x="126" y="0"/>
                  </a:lnTo>
                  <a:lnTo>
                    <a:pt x="126" y="0"/>
                  </a:lnTo>
                  <a:lnTo>
                    <a:pt x="110" y="0"/>
                  </a:lnTo>
                  <a:lnTo>
                    <a:pt x="96" y="2"/>
                  </a:lnTo>
                  <a:lnTo>
                    <a:pt x="82" y="6"/>
                  </a:lnTo>
                  <a:lnTo>
                    <a:pt x="70" y="10"/>
                  </a:lnTo>
                  <a:lnTo>
                    <a:pt x="60" y="16"/>
                  </a:lnTo>
                  <a:lnTo>
                    <a:pt x="50" y="22"/>
                  </a:lnTo>
                  <a:lnTo>
                    <a:pt x="42" y="30"/>
                  </a:lnTo>
                  <a:lnTo>
                    <a:pt x="34" y="38"/>
                  </a:lnTo>
                  <a:lnTo>
                    <a:pt x="22" y="56"/>
                  </a:lnTo>
                  <a:lnTo>
                    <a:pt x="12" y="76"/>
                  </a:lnTo>
                  <a:lnTo>
                    <a:pt x="6" y="98"/>
                  </a:lnTo>
                  <a:lnTo>
                    <a:pt x="2" y="120"/>
                  </a:lnTo>
                  <a:lnTo>
                    <a:pt x="0" y="142"/>
                  </a:lnTo>
                  <a:lnTo>
                    <a:pt x="0" y="164"/>
                  </a:lnTo>
                  <a:lnTo>
                    <a:pt x="2" y="202"/>
                  </a:lnTo>
                  <a:lnTo>
                    <a:pt x="6" y="228"/>
                  </a:lnTo>
                  <a:lnTo>
                    <a:pt x="8" y="238"/>
                  </a:lnTo>
                  <a:lnTo>
                    <a:pt x="8" y="238"/>
                  </a:lnTo>
                  <a:close/>
                  <a:moveTo>
                    <a:pt x="126" y="32"/>
                  </a:moveTo>
                  <a:lnTo>
                    <a:pt x="126" y="32"/>
                  </a:lnTo>
                  <a:lnTo>
                    <a:pt x="126" y="32"/>
                  </a:lnTo>
                  <a:lnTo>
                    <a:pt x="128" y="32"/>
                  </a:lnTo>
                  <a:lnTo>
                    <a:pt x="128" y="32"/>
                  </a:lnTo>
                  <a:lnTo>
                    <a:pt x="128" y="32"/>
                  </a:lnTo>
                  <a:lnTo>
                    <a:pt x="128" y="32"/>
                  </a:lnTo>
                  <a:lnTo>
                    <a:pt x="128" y="32"/>
                  </a:lnTo>
                  <a:lnTo>
                    <a:pt x="152" y="34"/>
                  </a:lnTo>
                  <a:lnTo>
                    <a:pt x="170" y="40"/>
                  </a:lnTo>
                  <a:lnTo>
                    <a:pt x="186" y="50"/>
                  </a:lnTo>
                  <a:lnTo>
                    <a:pt x="198" y="62"/>
                  </a:lnTo>
                  <a:lnTo>
                    <a:pt x="208" y="74"/>
                  </a:lnTo>
                  <a:lnTo>
                    <a:pt x="214" y="90"/>
                  </a:lnTo>
                  <a:lnTo>
                    <a:pt x="220" y="106"/>
                  </a:lnTo>
                  <a:lnTo>
                    <a:pt x="222" y="122"/>
                  </a:lnTo>
                  <a:lnTo>
                    <a:pt x="224" y="140"/>
                  </a:lnTo>
                  <a:lnTo>
                    <a:pt x="224" y="156"/>
                  </a:lnTo>
                  <a:lnTo>
                    <a:pt x="222" y="184"/>
                  </a:lnTo>
                  <a:lnTo>
                    <a:pt x="220" y="204"/>
                  </a:lnTo>
                  <a:lnTo>
                    <a:pt x="218" y="212"/>
                  </a:lnTo>
                  <a:lnTo>
                    <a:pt x="128" y="210"/>
                  </a:lnTo>
                  <a:lnTo>
                    <a:pt x="36" y="212"/>
                  </a:lnTo>
                  <a:lnTo>
                    <a:pt x="36" y="212"/>
                  </a:lnTo>
                  <a:lnTo>
                    <a:pt x="36" y="204"/>
                  </a:lnTo>
                  <a:lnTo>
                    <a:pt x="32" y="184"/>
                  </a:lnTo>
                  <a:lnTo>
                    <a:pt x="30" y="156"/>
                  </a:lnTo>
                  <a:lnTo>
                    <a:pt x="30" y="140"/>
                  </a:lnTo>
                  <a:lnTo>
                    <a:pt x="32" y="122"/>
                  </a:lnTo>
                  <a:lnTo>
                    <a:pt x="36" y="106"/>
                  </a:lnTo>
                  <a:lnTo>
                    <a:pt x="40" y="90"/>
                  </a:lnTo>
                  <a:lnTo>
                    <a:pt x="48" y="74"/>
                  </a:lnTo>
                  <a:lnTo>
                    <a:pt x="56" y="62"/>
                  </a:lnTo>
                  <a:lnTo>
                    <a:pt x="70" y="50"/>
                  </a:lnTo>
                  <a:lnTo>
                    <a:pt x="84" y="40"/>
                  </a:lnTo>
                  <a:lnTo>
                    <a:pt x="104" y="34"/>
                  </a:lnTo>
                  <a:lnTo>
                    <a:pt x="126" y="32"/>
                  </a:lnTo>
                  <a:lnTo>
                    <a:pt x="12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62"/>
            <p:cNvSpPr>
              <a:spLocks/>
            </p:cNvSpPr>
            <p:nvPr/>
          </p:nvSpPr>
          <p:spPr bwMode="auto">
            <a:xfrm>
              <a:off x="8124252" y="1748067"/>
              <a:ext cx="494996" cy="679874"/>
            </a:xfrm>
            <a:custGeom>
              <a:avLst/>
              <a:gdLst>
                <a:gd name="T0" fmla="*/ 498 w 498"/>
                <a:gd name="T1" fmla="*/ 680 h 684"/>
                <a:gd name="T2" fmla="*/ 492 w 498"/>
                <a:gd name="T3" fmla="*/ 660 h 684"/>
                <a:gd name="T4" fmla="*/ 474 w 498"/>
                <a:gd name="T5" fmla="*/ 618 h 684"/>
                <a:gd name="T6" fmla="*/ 444 w 498"/>
                <a:gd name="T7" fmla="*/ 580 h 684"/>
                <a:gd name="T8" fmla="*/ 404 w 498"/>
                <a:gd name="T9" fmla="*/ 542 h 684"/>
                <a:gd name="T10" fmla="*/ 352 w 498"/>
                <a:gd name="T11" fmla="*/ 508 h 684"/>
                <a:gd name="T12" fmla="*/ 292 w 498"/>
                <a:gd name="T13" fmla="*/ 476 h 684"/>
                <a:gd name="T14" fmla="*/ 222 w 498"/>
                <a:gd name="T15" fmla="*/ 446 h 684"/>
                <a:gd name="T16" fmla="*/ 142 w 498"/>
                <a:gd name="T17" fmla="*/ 420 h 684"/>
                <a:gd name="T18" fmla="*/ 98 w 498"/>
                <a:gd name="T19" fmla="*/ 408 h 684"/>
                <a:gd name="T20" fmla="*/ 78 w 498"/>
                <a:gd name="T21" fmla="*/ 398 h 684"/>
                <a:gd name="T22" fmla="*/ 60 w 498"/>
                <a:gd name="T23" fmla="*/ 380 h 684"/>
                <a:gd name="T24" fmla="*/ 48 w 498"/>
                <a:gd name="T25" fmla="*/ 358 h 684"/>
                <a:gd name="T26" fmla="*/ 28 w 498"/>
                <a:gd name="T27" fmla="*/ 300 h 684"/>
                <a:gd name="T28" fmla="*/ 20 w 498"/>
                <a:gd name="T29" fmla="*/ 230 h 684"/>
                <a:gd name="T30" fmla="*/ 18 w 498"/>
                <a:gd name="T31" fmla="*/ 158 h 684"/>
                <a:gd name="T32" fmla="*/ 22 w 498"/>
                <a:gd name="T33" fmla="*/ 62 h 684"/>
                <a:gd name="T34" fmla="*/ 12 w 498"/>
                <a:gd name="T35" fmla="*/ 0 h 684"/>
                <a:gd name="T36" fmla="*/ 8 w 498"/>
                <a:gd name="T37" fmla="*/ 22 h 684"/>
                <a:gd name="T38" fmla="*/ 0 w 498"/>
                <a:gd name="T39" fmla="*/ 132 h 684"/>
                <a:gd name="T40" fmla="*/ 2 w 498"/>
                <a:gd name="T41" fmla="*/ 206 h 684"/>
                <a:gd name="T42" fmla="*/ 8 w 498"/>
                <a:gd name="T43" fmla="*/ 278 h 684"/>
                <a:gd name="T44" fmla="*/ 24 w 498"/>
                <a:gd name="T45" fmla="*/ 346 h 684"/>
                <a:gd name="T46" fmla="*/ 44 w 498"/>
                <a:gd name="T47" fmla="*/ 386 h 684"/>
                <a:gd name="T48" fmla="*/ 60 w 498"/>
                <a:gd name="T49" fmla="*/ 406 h 684"/>
                <a:gd name="T50" fmla="*/ 82 w 498"/>
                <a:gd name="T51" fmla="*/ 420 h 684"/>
                <a:gd name="T52" fmla="*/ 94 w 498"/>
                <a:gd name="T53" fmla="*/ 424 h 684"/>
                <a:gd name="T54" fmla="*/ 176 w 498"/>
                <a:gd name="T55" fmla="*/ 448 h 684"/>
                <a:gd name="T56" fmla="*/ 250 w 498"/>
                <a:gd name="T57" fmla="*/ 476 h 684"/>
                <a:gd name="T58" fmla="*/ 312 w 498"/>
                <a:gd name="T59" fmla="*/ 504 h 684"/>
                <a:gd name="T60" fmla="*/ 366 w 498"/>
                <a:gd name="T61" fmla="*/ 536 h 684"/>
                <a:gd name="T62" fmla="*/ 410 w 498"/>
                <a:gd name="T63" fmla="*/ 570 h 684"/>
                <a:gd name="T64" fmla="*/ 444 w 498"/>
                <a:gd name="T65" fmla="*/ 606 h 684"/>
                <a:gd name="T66" fmla="*/ 468 w 498"/>
                <a:gd name="T67" fmla="*/ 644 h 684"/>
                <a:gd name="T68" fmla="*/ 482 w 498"/>
                <a:gd name="T69" fmla="*/ 684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8" h="684">
                  <a:moveTo>
                    <a:pt x="482" y="684"/>
                  </a:moveTo>
                  <a:lnTo>
                    <a:pt x="498" y="680"/>
                  </a:lnTo>
                  <a:lnTo>
                    <a:pt x="498" y="680"/>
                  </a:lnTo>
                  <a:lnTo>
                    <a:pt x="492" y="660"/>
                  </a:lnTo>
                  <a:lnTo>
                    <a:pt x="484" y="638"/>
                  </a:lnTo>
                  <a:lnTo>
                    <a:pt x="474" y="618"/>
                  </a:lnTo>
                  <a:lnTo>
                    <a:pt x="460" y="598"/>
                  </a:lnTo>
                  <a:lnTo>
                    <a:pt x="444" y="580"/>
                  </a:lnTo>
                  <a:lnTo>
                    <a:pt x="424" y="560"/>
                  </a:lnTo>
                  <a:lnTo>
                    <a:pt x="404" y="542"/>
                  </a:lnTo>
                  <a:lnTo>
                    <a:pt x="380" y="524"/>
                  </a:lnTo>
                  <a:lnTo>
                    <a:pt x="352" y="508"/>
                  </a:lnTo>
                  <a:lnTo>
                    <a:pt x="324" y="492"/>
                  </a:lnTo>
                  <a:lnTo>
                    <a:pt x="292" y="476"/>
                  </a:lnTo>
                  <a:lnTo>
                    <a:pt x="258" y="460"/>
                  </a:lnTo>
                  <a:lnTo>
                    <a:pt x="222" y="446"/>
                  </a:lnTo>
                  <a:lnTo>
                    <a:pt x="184" y="432"/>
                  </a:lnTo>
                  <a:lnTo>
                    <a:pt x="142" y="420"/>
                  </a:lnTo>
                  <a:lnTo>
                    <a:pt x="98" y="408"/>
                  </a:lnTo>
                  <a:lnTo>
                    <a:pt x="98" y="408"/>
                  </a:lnTo>
                  <a:lnTo>
                    <a:pt x="88" y="404"/>
                  </a:lnTo>
                  <a:lnTo>
                    <a:pt x="78" y="398"/>
                  </a:lnTo>
                  <a:lnTo>
                    <a:pt x="68" y="390"/>
                  </a:lnTo>
                  <a:lnTo>
                    <a:pt x="60" y="380"/>
                  </a:lnTo>
                  <a:lnTo>
                    <a:pt x="54" y="370"/>
                  </a:lnTo>
                  <a:lnTo>
                    <a:pt x="48" y="358"/>
                  </a:lnTo>
                  <a:lnTo>
                    <a:pt x="36" y="330"/>
                  </a:lnTo>
                  <a:lnTo>
                    <a:pt x="28" y="300"/>
                  </a:lnTo>
                  <a:lnTo>
                    <a:pt x="24" y="266"/>
                  </a:lnTo>
                  <a:lnTo>
                    <a:pt x="20" y="230"/>
                  </a:lnTo>
                  <a:lnTo>
                    <a:pt x="18" y="194"/>
                  </a:lnTo>
                  <a:lnTo>
                    <a:pt x="18" y="158"/>
                  </a:lnTo>
                  <a:lnTo>
                    <a:pt x="18" y="122"/>
                  </a:lnTo>
                  <a:lnTo>
                    <a:pt x="22" y="62"/>
                  </a:lnTo>
                  <a:lnTo>
                    <a:pt x="28" y="0"/>
                  </a:lnTo>
                  <a:lnTo>
                    <a:pt x="12" y="0"/>
                  </a:lnTo>
                  <a:lnTo>
                    <a:pt x="12" y="0"/>
                  </a:lnTo>
                  <a:lnTo>
                    <a:pt x="8" y="22"/>
                  </a:lnTo>
                  <a:lnTo>
                    <a:pt x="4" y="68"/>
                  </a:lnTo>
                  <a:lnTo>
                    <a:pt x="0" y="132"/>
                  </a:lnTo>
                  <a:lnTo>
                    <a:pt x="0" y="168"/>
                  </a:lnTo>
                  <a:lnTo>
                    <a:pt x="2" y="206"/>
                  </a:lnTo>
                  <a:lnTo>
                    <a:pt x="4" y="242"/>
                  </a:lnTo>
                  <a:lnTo>
                    <a:pt x="8" y="278"/>
                  </a:lnTo>
                  <a:lnTo>
                    <a:pt x="14" y="314"/>
                  </a:lnTo>
                  <a:lnTo>
                    <a:pt x="24" y="346"/>
                  </a:lnTo>
                  <a:lnTo>
                    <a:pt x="36" y="374"/>
                  </a:lnTo>
                  <a:lnTo>
                    <a:pt x="44" y="386"/>
                  </a:lnTo>
                  <a:lnTo>
                    <a:pt x="52" y="396"/>
                  </a:lnTo>
                  <a:lnTo>
                    <a:pt x="60" y="406"/>
                  </a:lnTo>
                  <a:lnTo>
                    <a:pt x="70" y="414"/>
                  </a:lnTo>
                  <a:lnTo>
                    <a:pt x="82" y="420"/>
                  </a:lnTo>
                  <a:lnTo>
                    <a:pt x="94" y="424"/>
                  </a:lnTo>
                  <a:lnTo>
                    <a:pt x="94" y="424"/>
                  </a:lnTo>
                  <a:lnTo>
                    <a:pt x="136" y="436"/>
                  </a:lnTo>
                  <a:lnTo>
                    <a:pt x="176" y="448"/>
                  </a:lnTo>
                  <a:lnTo>
                    <a:pt x="214" y="462"/>
                  </a:lnTo>
                  <a:lnTo>
                    <a:pt x="250" y="476"/>
                  </a:lnTo>
                  <a:lnTo>
                    <a:pt x="282" y="490"/>
                  </a:lnTo>
                  <a:lnTo>
                    <a:pt x="312" y="504"/>
                  </a:lnTo>
                  <a:lnTo>
                    <a:pt x="340" y="520"/>
                  </a:lnTo>
                  <a:lnTo>
                    <a:pt x="366" y="536"/>
                  </a:lnTo>
                  <a:lnTo>
                    <a:pt x="390" y="554"/>
                  </a:lnTo>
                  <a:lnTo>
                    <a:pt x="410" y="570"/>
                  </a:lnTo>
                  <a:lnTo>
                    <a:pt x="428" y="588"/>
                  </a:lnTo>
                  <a:lnTo>
                    <a:pt x="444" y="606"/>
                  </a:lnTo>
                  <a:lnTo>
                    <a:pt x="458" y="626"/>
                  </a:lnTo>
                  <a:lnTo>
                    <a:pt x="468" y="644"/>
                  </a:lnTo>
                  <a:lnTo>
                    <a:pt x="476" y="664"/>
                  </a:lnTo>
                  <a:lnTo>
                    <a:pt x="482" y="684"/>
                  </a:lnTo>
                  <a:lnTo>
                    <a:pt x="482" y="6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63"/>
            <p:cNvSpPr>
              <a:spLocks noEditPoints="1"/>
            </p:cNvSpPr>
            <p:nvPr/>
          </p:nvSpPr>
          <p:spPr bwMode="auto">
            <a:xfrm>
              <a:off x="7714737" y="539401"/>
              <a:ext cx="858789" cy="1202702"/>
            </a:xfrm>
            <a:custGeom>
              <a:avLst/>
              <a:gdLst>
                <a:gd name="T0" fmla="*/ 100 w 864"/>
                <a:gd name="T1" fmla="*/ 666 h 1210"/>
                <a:gd name="T2" fmla="*/ 90 w 864"/>
                <a:gd name="T3" fmla="*/ 864 h 1210"/>
                <a:gd name="T4" fmla="*/ 114 w 864"/>
                <a:gd name="T5" fmla="*/ 966 h 1210"/>
                <a:gd name="T6" fmla="*/ 156 w 864"/>
                <a:gd name="T7" fmla="*/ 1036 h 1210"/>
                <a:gd name="T8" fmla="*/ 224 w 864"/>
                <a:gd name="T9" fmla="*/ 1096 h 1210"/>
                <a:gd name="T10" fmla="*/ 320 w 864"/>
                <a:gd name="T11" fmla="*/ 1142 h 1210"/>
                <a:gd name="T12" fmla="*/ 414 w 864"/>
                <a:gd name="T13" fmla="*/ 1210 h 1210"/>
                <a:gd name="T14" fmla="*/ 450 w 864"/>
                <a:gd name="T15" fmla="*/ 1168 h 1210"/>
                <a:gd name="T16" fmla="*/ 564 w 864"/>
                <a:gd name="T17" fmla="*/ 1134 h 1210"/>
                <a:gd name="T18" fmla="*/ 672 w 864"/>
                <a:gd name="T19" fmla="*/ 1070 h 1210"/>
                <a:gd name="T20" fmla="*/ 706 w 864"/>
                <a:gd name="T21" fmla="*/ 1038 h 1210"/>
                <a:gd name="T22" fmla="*/ 740 w 864"/>
                <a:gd name="T23" fmla="*/ 986 h 1210"/>
                <a:gd name="T24" fmla="*/ 754 w 864"/>
                <a:gd name="T25" fmla="*/ 954 h 1210"/>
                <a:gd name="T26" fmla="*/ 656 w 864"/>
                <a:gd name="T27" fmla="*/ 882 h 1210"/>
                <a:gd name="T28" fmla="*/ 774 w 864"/>
                <a:gd name="T29" fmla="*/ 834 h 1210"/>
                <a:gd name="T30" fmla="*/ 774 w 864"/>
                <a:gd name="T31" fmla="*/ 784 h 1210"/>
                <a:gd name="T32" fmla="*/ 656 w 864"/>
                <a:gd name="T33" fmla="*/ 712 h 1210"/>
                <a:gd name="T34" fmla="*/ 756 w 864"/>
                <a:gd name="T35" fmla="*/ 628 h 1210"/>
                <a:gd name="T36" fmla="*/ 754 w 864"/>
                <a:gd name="T37" fmla="*/ 614 h 1210"/>
                <a:gd name="T38" fmla="*/ 656 w 864"/>
                <a:gd name="T39" fmla="*/ 542 h 1210"/>
                <a:gd name="T40" fmla="*/ 736 w 864"/>
                <a:gd name="T41" fmla="*/ 494 h 1210"/>
                <a:gd name="T42" fmla="*/ 732 w 864"/>
                <a:gd name="T43" fmla="*/ 444 h 1210"/>
                <a:gd name="T44" fmla="*/ 656 w 864"/>
                <a:gd name="T45" fmla="*/ 372 h 1210"/>
                <a:gd name="T46" fmla="*/ 740 w 864"/>
                <a:gd name="T47" fmla="*/ 322 h 1210"/>
                <a:gd name="T48" fmla="*/ 750 w 864"/>
                <a:gd name="T49" fmla="*/ 274 h 1210"/>
                <a:gd name="T50" fmla="*/ 656 w 864"/>
                <a:gd name="T51" fmla="*/ 204 h 1210"/>
                <a:gd name="T52" fmla="*/ 786 w 864"/>
                <a:gd name="T53" fmla="*/ 152 h 1210"/>
                <a:gd name="T54" fmla="*/ 806 w 864"/>
                <a:gd name="T55" fmla="*/ 104 h 1210"/>
                <a:gd name="T56" fmla="*/ 864 w 864"/>
                <a:gd name="T57" fmla="*/ 2 h 1210"/>
                <a:gd name="T58" fmla="*/ 432 w 864"/>
                <a:gd name="T59" fmla="*/ 0 h 1210"/>
                <a:gd name="T60" fmla="*/ 0 w 864"/>
                <a:gd name="T61" fmla="*/ 2 h 1210"/>
                <a:gd name="T62" fmla="*/ 52 w 864"/>
                <a:gd name="T63" fmla="*/ 94 h 1210"/>
                <a:gd name="T64" fmla="*/ 106 w 864"/>
                <a:gd name="T65" fmla="*/ 242 h 1210"/>
                <a:gd name="T66" fmla="*/ 130 w 864"/>
                <a:gd name="T67" fmla="*/ 442 h 1210"/>
                <a:gd name="T68" fmla="*/ 118 w 864"/>
                <a:gd name="T69" fmla="*/ 554 h 1210"/>
                <a:gd name="T70" fmla="*/ 176 w 864"/>
                <a:gd name="T71" fmla="*/ 504 h 1210"/>
                <a:gd name="T72" fmla="*/ 176 w 864"/>
                <a:gd name="T73" fmla="*/ 320 h 1210"/>
                <a:gd name="T74" fmla="*/ 148 w 864"/>
                <a:gd name="T75" fmla="*/ 174 h 1210"/>
                <a:gd name="T76" fmla="*/ 102 w 864"/>
                <a:gd name="T77" fmla="*/ 52 h 1210"/>
                <a:gd name="T78" fmla="*/ 102 w 864"/>
                <a:gd name="T79" fmla="*/ 52 h 1210"/>
                <a:gd name="T80" fmla="*/ 166 w 864"/>
                <a:gd name="T81" fmla="*/ 200 h 1210"/>
                <a:gd name="T82" fmla="*/ 194 w 864"/>
                <a:gd name="T83" fmla="*/ 332 h 1210"/>
                <a:gd name="T84" fmla="*/ 192 w 864"/>
                <a:gd name="T85" fmla="*/ 552 h 1210"/>
                <a:gd name="T86" fmla="*/ 174 w 864"/>
                <a:gd name="T87" fmla="*/ 726 h 1210"/>
                <a:gd name="T88" fmla="*/ 198 w 864"/>
                <a:gd name="T89" fmla="*/ 904 h 1210"/>
                <a:gd name="T90" fmla="*/ 234 w 864"/>
                <a:gd name="T91" fmla="*/ 984 h 1210"/>
                <a:gd name="T92" fmla="*/ 290 w 864"/>
                <a:gd name="T93" fmla="*/ 1056 h 1210"/>
                <a:gd name="T94" fmla="*/ 368 w 864"/>
                <a:gd name="T95" fmla="*/ 1116 h 1210"/>
                <a:gd name="T96" fmla="*/ 328 w 864"/>
                <a:gd name="T97" fmla="*/ 1094 h 1210"/>
                <a:gd name="T98" fmla="*/ 236 w 864"/>
                <a:gd name="T99" fmla="*/ 1008 h 1210"/>
                <a:gd name="T100" fmla="*/ 202 w 864"/>
                <a:gd name="T101" fmla="*/ 954 h 1210"/>
                <a:gd name="T102" fmla="*/ 168 w 864"/>
                <a:gd name="T103" fmla="*/ 862 h 1210"/>
                <a:gd name="T104" fmla="*/ 152 w 864"/>
                <a:gd name="T105" fmla="*/ 754 h 1210"/>
                <a:gd name="T106" fmla="*/ 156 w 864"/>
                <a:gd name="T107" fmla="*/ 638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4" h="1210">
                  <a:moveTo>
                    <a:pt x="118" y="554"/>
                  </a:moveTo>
                  <a:lnTo>
                    <a:pt x="118" y="554"/>
                  </a:lnTo>
                  <a:lnTo>
                    <a:pt x="108" y="612"/>
                  </a:lnTo>
                  <a:lnTo>
                    <a:pt x="100" y="666"/>
                  </a:lnTo>
                  <a:lnTo>
                    <a:pt x="94" y="720"/>
                  </a:lnTo>
                  <a:lnTo>
                    <a:pt x="90" y="770"/>
                  </a:lnTo>
                  <a:lnTo>
                    <a:pt x="88" y="818"/>
                  </a:lnTo>
                  <a:lnTo>
                    <a:pt x="90" y="864"/>
                  </a:lnTo>
                  <a:lnTo>
                    <a:pt x="96" y="908"/>
                  </a:lnTo>
                  <a:lnTo>
                    <a:pt x="100" y="928"/>
                  </a:lnTo>
                  <a:lnTo>
                    <a:pt x="106" y="948"/>
                  </a:lnTo>
                  <a:lnTo>
                    <a:pt x="114" y="966"/>
                  </a:lnTo>
                  <a:lnTo>
                    <a:pt x="122" y="986"/>
                  </a:lnTo>
                  <a:lnTo>
                    <a:pt x="132" y="1004"/>
                  </a:lnTo>
                  <a:lnTo>
                    <a:pt x="144" y="1020"/>
                  </a:lnTo>
                  <a:lnTo>
                    <a:pt x="156" y="1036"/>
                  </a:lnTo>
                  <a:lnTo>
                    <a:pt x="170" y="1052"/>
                  </a:lnTo>
                  <a:lnTo>
                    <a:pt x="186" y="1068"/>
                  </a:lnTo>
                  <a:lnTo>
                    <a:pt x="204" y="1082"/>
                  </a:lnTo>
                  <a:lnTo>
                    <a:pt x="224" y="1096"/>
                  </a:lnTo>
                  <a:lnTo>
                    <a:pt x="244" y="1108"/>
                  </a:lnTo>
                  <a:lnTo>
                    <a:pt x="268" y="1120"/>
                  </a:lnTo>
                  <a:lnTo>
                    <a:pt x="292" y="1132"/>
                  </a:lnTo>
                  <a:lnTo>
                    <a:pt x="320" y="1142"/>
                  </a:lnTo>
                  <a:lnTo>
                    <a:pt x="350" y="1152"/>
                  </a:lnTo>
                  <a:lnTo>
                    <a:pt x="380" y="1160"/>
                  </a:lnTo>
                  <a:lnTo>
                    <a:pt x="414" y="1168"/>
                  </a:lnTo>
                  <a:lnTo>
                    <a:pt x="414" y="1210"/>
                  </a:lnTo>
                  <a:lnTo>
                    <a:pt x="428" y="1210"/>
                  </a:lnTo>
                  <a:lnTo>
                    <a:pt x="436" y="1210"/>
                  </a:lnTo>
                  <a:lnTo>
                    <a:pt x="450" y="1210"/>
                  </a:lnTo>
                  <a:lnTo>
                    <a:pt x="450" y="1168"/>
                  </a:lnTo>
                  <a:lnTo>
                    <a:pt x="450" y="1168"/>
                  </a:lnTo>
                  <a:lnTo>
                    <a:pt x="490" y="1158"/>
                  </a:lnTo>
                  <a:lnTo>
                    <a:pt x="528" y="1146"/>
                  </a:lnTo>
                  <a:lnTo>
                    <a:pt x="564" y="1134"/>
                  </a:lnTo>
                  <a:lnTo>
                    <a:pt x="596" y="1120"/>
                  </a:lnTo>
                  <a:lnTo>
                    <a:pt x="624" y="1104"/>
                  </a:lnTo>
                  <a:lnTo>
                    <a:pt x="650" y="1088"/>
                  </a:lnTo>
                  <a:lnTo>
                    <a:pt x="672" y="1070"/>
                  </a:lnTo>
                  <a:lnTo>
                    <a:pt x="692" y="1052"/>
                  </a:lnTo>
                  <a:lnTo>
                    <a:pt x="656" y="1052"/>
                  </a:lnTo>
                  <a:lnTo>
                    <a:pt x="656" y="1038"/>
                  </a:lnTo>
                  <a:lnTo>
                    <a:pt x="706" y="1038"/>
                  </a:lnTo>
                  <a:lnTo>
                    <a:pt x="706" y="1038"/>
                  </a:lnTo>
                  <a:lnTo>
                    <a:pt x="718" y="1022"/>
                  </a:lnTo>
                  <a:lnTo>
                    <a:pt x="730" y="1004"/>
                  </a:lnTo>
                  <a:lnTo>
                    <a:pt x="740" y="986"/>
                  </a:lnTo>
                  <a:lnTo>
                    <a:pt x="748" y="966"/>
                  </a:lnTo>
                  <a:lnTo>
                    <a:pt x="656" y="966"/>
                  </a:lnTo>
                  <a:lnTo>
                    <a:pt x="656" y="954"/>
                  </a:lnTo>
                  <a:lnTo>
                    <a:pt x="754" y="954"/>
                  </a:lnTo>
                  <a:lnTo>
                    <a:pt x="754" y="954"/>
                  </a:lnTo>
                  <a:lnTo>
                    <a:pt x="764" y="918"/>
                  </a:lnTo>
                  <a:lnTo>
                    <a:pt x="770" y="882"/>
                  </a:lnTo>
                  <a:lnTo>
                    <a:pt x="656" y="882"/>
                  </a:lnTo>
                  <a:lnTo>
                    <a:pt x="656" y="868"/>
                  </a:lnTo>
                  <a:lnTo>
                    <a:pt x="772" y="868"/>
                  </a:lnTo>
                  <a:lnTo>
                    <a:pt x="772" y="868"/>
                  </a:lnTo>
                  <a:lnTo>
                    <a:pt x="774" y="834"/>
                  </a:lnTo>
                  <a:lnTo>
                    <a:pt x="774" y="798"/>
                  </a:lnTo>
                  <a:lnTo>
                    <a:pt x="656" y="798"/>
                  </a:lnTo>
                  <a:lnTo>
                    <a:pt x="656" y="784"/>
                  </a:lnTo>
                  <a:lnTo>
                    <a:pt x="774" y="784"/>
                  </a:lnTo>
                  <a:lnTo>
                    <a:pt x="774" y="784"/>
                  </a:lnTo>
                  <a:lnTo>
                    <a:pt x="772" y="748"/>
                  </a:lnTo>
                  <a:lnTo>
                    <a:pt x="768" y="712"/>
                  </a:lnTo>
                  <a:lnTo>
                    <a:pt x="656" y="712"/>
                  </a:lnTo>
                  <a:lnTo>
                    <a:pt x="656" y="698"/>
                  </a:lnTo>
                  <a:lnTo>
                    <a:pt x="768" y="698"/>
                  </a:lnTo>
                  <a:lnTo>
                    <a:pt x="768" y="698"/>
                  </a:lnTo>
                  <a:lnTo>
                    <a:pt x="756" y="628"/>
                  </a:lnTo>
                  <a:lnTo>
                    <a:pt x="656" y="628"/>
                  </a:lnTo>
                  <a:lnTo>
                    <a:pt x="656" y="614"/>
                  </a:lnTo>
                  <a:lnTo>
                    <a:pt x="754" y="614"/>
                  </a:lnTo>
                  <a:lnTo>
                    <a:pt x="754" y="614"/>
                  </a:lnTo>
                  <a:lnTo>
                    <a:pt x="744" y="554"/>
                  </a:lnTo>
                  <a:lnTo>
                    <a:pt x="744" y="554"/>
                  </a:lnTo>
                  <a:lnTo>
                    <a:pt x="742" y="542"/>
                  </a:lnTo>
                  <a:lnTo>
                    <a:pt x="656" y="542"/>
                  </a:lnTo>
                  <a:lnTo>
                    <a:pt x="656" y="528"/>
                  </a:lnTo>
                  <a:lnTo>
                    <a:pt x="740" y="528"/>
                  </a:lnTo>
                  <a:lnTo>
                    <a:pt x="740" y="528"/>
                  </a:lnTo>
                  <a:lnTo>
                    <a:pt x="736" y="494"/>
                  </a:lnTo>
                  <a:lnTo>
                    <a:pt x="734" y="458"/>
                  </a:lnTo>
                  <a:lnTo>
                    <a:pt x="656" y="458"/>
                  </a:lnTo>
                  <a:lnTo>
                    <a:pt x="656" y="444"/>
                  </a:lnTo>
                  <a:lnTo>
                    <a:pt x="732" y="444"/>
                  </a:lnTo>
                  <a:lnTo>
                    <a:pt x="732" y="444"/>
                  </a:lnTo>
                  <a:lnTo>
                    <a:pt x="734" y="408"/>
                  </a:lnTo>
                  <a:lnTo>
                    <a:pt x="736" y="372"/>
                  </a:lnTo>
                  <a:lnTo>
                    <a:pt x="656" y="372"/>
                  </a:lnTo>
                  <a:lnTo>
                    <a:pt x="656" y="360"/>
                  </a:lnTo>
                  <a:lnTo>
                    <a:pt x="736" y="360"/>
                  </a:lnTo>
                  <a:lnTo>
                    <a:pt x="736" y="360"/>
                  </a:lnTo>
                  <a:lnTo>
                    <a:pt x="740" y="322"/>
                  </a:lnTo>
                  <a:lnTo>
                    <a:pt x="746" y="288"/>
                  </a:lnTo>
                  <a:lnTo>
                    <a:pt x="656" y="288"/>
                  </a:lnTo>
                  <a:lnTo>
                    <a:pt x="656" y="274"/>
                  </a:lnTo>
                  <a:lnTo>
                    <a:pt x="750" y="274"/>
                  </a:lnTo>
                  <a:lnTo>
                    <a:pt x="750" y="274"/>
                  </a:lnTo>
                  <a:lnTo>
                    <a:pt x="758" y="238"/>
                  </a:lnTo>
                  <a:lnTo>
                    <a:pt x="768" y="204"/>
                  </a:lnTo>
                  <a:lnTo>
                    <a:pt x="656" y="204"/>
                  </a:lnTo>
                  <a:lnTo>
                    <a:pt x="656" y="190"/>
                  </a:lnTo>
                  <a:lnTo>
                    <a:pt x="772" y="190"/>
                  </a:lnTo>
                  <a:lnTo>
                    <a:pt x="772" y="190"/>
                  </a:lnTo>
                  <a:lnTo>
                    <a:pt x="786" y="152"/>
                  </a:lnTo>
                  <a:lnTo>
                    <a:pt x="800" y="118"/>
                  </a:lnTo>
                  <a:lnTo>
                    <a:pt x="656" y="118"/>
                  </a:lnTo>
                  <a:lnTo>
                    <a:pt x="656" y="104"/>
                  </a:lnTo>
                  <a:lnTo>
                    <a:pt x="806" y="104"/>
                  </a:lnTo>
                  <a:lnTo>
                    <a:pt x="806" y="104"/>
                  </a:lnTo>
                  <a:lnTo>
                    <a:pt x="828" y="62"/>
                  </a:lnTo>
                  <a:lnTo>
                    <a:pt x="846" y="30"/>
                  </a:lnTo>
                  <a:lnTo>
                    <a:pt x="864" y="2"/>
                  </a:lnTo>
                  <a:lnTo>
                    <a:pt x="524" y="2"/>
                  </a:lnTo>
                  <a:lnTo>
                    <a:pt x="436" y="0"/>
                  </a:lnTo>
                  <a:lnTo>
                    <a:pt x="436" y="0"/>
                  </a:lnTo>
                  <a:lnTo>
                    <a:pt x="432" y="0"/>
                  </a:lnTo>
                  <a:lnTo>
                    <a:pt x="428" y="0"/>
                  </a:lnTo>
                  <a:lnTo>
                    <a:pt x="428" y="0"/>
                  </a:lnTo>
                  <a:lnTo>
                    <a:pt x="338" y="2"/>
                  </a:lnTo>
                  <a:lnTo>
                    <a:pt x="0" y="2"/>
                  </a:lnTo>
                  <a:lnTo>
                    <a:pt x="0" y="2"/>
                  </a:lnTo>
                  <a:lnTo>
                    <a:pt x="8" y="14"/>
                  </a:lnTo>
                  <a:lnTo>
                    <a:pt x="26" y="44"/>
                  </a:lnTo>
                  <a:lnTo>
                    <a:pt x="52" y="94"/>
                  </a:lnTo>
                  <a:lnTo>
                    <a:pt x="66" y="126"/>
                  </a:lnTo>
                  <a:lnTo>
                    <a:pt x="80" y="162"/>
                  </a:lnTo>
                  <a:lnTo>
                    <a:pt x="94" y="200"/>
                  </a:lnTo>
                  <a:lnTo>
                    <a:pt x="106" y="242"/>
                  </a:lnTo>
                  <a:lnTo>
                    <a:pt x="116" y="288"/>
                  </a:lnTo>
                  <a:lnTo>
                    <a:pt x="124" y="336"/>
                  </a:lnTo>
                  <a:lnTo>
                    <a:pt x="128" y="388"/>
                  </a:lnTo>
                  <a:lnTo>
                    <a:pt x="130" y="442"/>
                  </a:lnTo>
                  <a:lnTo>
                    <a:pt x="126" y="496"/>
                  </a:lnTo>
                  <a:lnTo>
                    <a:pt x="124" y="526"/>
                  </a:lnTo>
                  <a:lnTo>
                    <a:pt x="118" y="554"/>
                  </a:lnTo>
                  <a:lnTo>
                    <a:pt x="118" y="554"/>
                  </a:lnTo>
                  <a:close/>
                  <a:moveTo>
                    <a:pt x="160" y="608"/>
                  </a:moveTo>
                  <a:lnTo>
                    <a:pt x="160" y="608"/>
                  </a:lnTo>
                  <a:lnTo>
                    <a:pt x="170" y="556"/>
                  </a:lnTo>
                  <a:lnTo>
                    <a:pt x="176" y="504"/>
                  </a:lnTo>
                  <a:lnTo>
                    <a:pt x="180" y="456"/>
                  </a:lnTo>
                  <a:lnTo>
                    <a:pt x="180" y="408"/>
                  </a:lnTo>
                  <a:lnTo>
                    <a:pt x="178" y="364"/>
                  </a:lnTo>
                  <a:lnTo>
                    <a:pt x="176" y="320"/>
                  </a:lnTo>
                  <a:lnTo>
                    <a:pt x="170" y="280"/>
                  </a:lnTo>
                  <a:lnTo>
                    <a:pt x="164" y="242"/>
                  </a:lnTo>
                  <a:lnTo>
                    <a:pt x="156" y="206"/>
                  </a:lnTo>
                  <a:lnTo>
                    <a:pt x="148" y="174"/>
                  </a:lnTo>
                  <a:lnTo>
                    <a:pt x="130" y="120"/>
                  </a:lnTo>
                  <a:lnTo>
                    <a:pt x="114" y="78"/>
                  </a:lnTo>
                  <a:lnTo>
                    <a:pt x="102" y="52"/>
                  </a:lnTo>
                  <a:lnTo>
                    <a:pt x="102" y="52"/>
                  </a:lnTo>
                  <a:lnTo>
                    <a:pt x="96" y="44"/>
                  </a:lnTo>
                  <a:lnTo>
                    <a:pt x="96" y="44"/>
                  </a:lnTo>
                  <a:lnTo>
                    <a:pt x="102" y="52"/>
                  </a:lnTo>
                  <a:lnTo>
                    <a:pt x="102" y="52"/>
                  </a:lnTo>
                  <a:lnTo>
                    <a:pt x="114" y="72"/>
                  </a:lnTo>
                  <a:lnTo>
                    <a:pt x="130" y="104"/>
                  </a:lnTo>
                  <a:lnTo>
                    <a:pt x="148" y="146"/>
                  </a:lnTo>
                  <a:lnTo>
                    <a:pt x="166" y="200"/>
                  </a:lnTo>
                  <a:lnTo>
                    <a:pt x="166" y="200"/>
                  </a:lnTo>
                  <a:lnTo>
                    <a:pt x="178" y="240"/>
                  </a:lnTo>
                  <a:lnTo>
                    <a:pt x="188" y="284"/>
                  </a:lnTo>
                  <a:lnTo>
                    <a:pt x="194" y="332"/>
                  </a:lnTo>
                  <a:lnTo>
                    <a:pt x="198" y="384"/>
                  </a:lnTo>
                  <a:lnTo>
                    <a:pt x="200" y="438"/>
                  </a:lnTo>
                  <a:lnTo>
                    <a:pt x="198" y="494"/>
                  </a:lnTo>
                  <a:lnTo>
                    <a:pt x="192" y="552"/>
                  </a:lnTo>
                  <a:lnTo>
                    <a:pt x="182" y="612"/>
                  </a:lnTo>
                  <a:lnTo>
                    <a:pt x="182" y="612"/>
                  </a:lnTo>
                  <a:lnTo>
                    <a:pt x="176" y="670"/>
                  </a:lnTo>
                  <a:lnTo>
                    <a:pt x="174" y="726"/>
                  </a:lnTo>
                  <a:lnTo>
                    <a:pt x="176" y="782"/>
                  </a:lnTo>
                  <a:lnTo>
                    <a:pt x="182" y="834"/>
                  </a:lnTo>
                  <a:lnTo>
                    <a:pt x="192" y="882"/>
                  </a:lnTo>
                  <a:lnTo>
                    <a:pt x="198" y="904"/>
                  </a:lnTo>
                  <a:lnTo>
                    <a:pt x="206" y="926"/>
                  </a:lnTo>
                  <a:lnTo>
                    <a:pt x="214" y="948"/>
                  </a:lnTo>
                  <a:lnTo>
                    <a:pt x="224" y="966"/>
                  </a:lnTo>
                  <a:lnTo>
                    <a:pt x="234" y="984"/>
                  </a:lnTo>
                  <a:lnTo>
                    <a:pt x="246" y="1002"/>
                  </a:lnTo>
                  <a:lnTo>
                    <a:pt x="246" y="1002"/>
                  </a:lnTo>
                  <a:lnTo>
                    <a:pt x="268" y="1032"/>
                  </a:lnTo>
                  <a:lnTo>
                    <a:pt x="290" y="1056"/>
                  </a:lnTo>
                  <a:lnTo>
                    <a:pt x="312" y="1076"/>
                  </a:lnTo>
                  <a:lnTo>
                    <a:pt x="330" y="1090"/>
                  </a:lnTo>
                  <a:lnTo>
                    <a:pt x="358" y="1110"/>
                  </a:lnTo>
                  <a:lnTo>
                    <a:pt x="368" y="1116"/>
                  </a:lnTo>
                  <a:lnTo>
                    <a:pt x="368" y="1116"/>
                  </a:lnTo>
                  <a:lnTo>
                    <a:pt x="358" y="1110"/>
                  </a:lnTo>
                  <a:lnTo>
                    <a:pt x="346" y="1104"/>
                  </a:lnTo>
                  <a:lnTo>
                    <a:pt x="328" y="1094"/>
                  </a:lnTo>
                  <a:lnTo>
                    <a:pt x="308" y="1080"/>
                  </a:lnTo>
                  <a:lnTo>
                    <a:pt x="286" y="1060"/>
                  </a:lnTo>
                  <a:lnTo>
                    <a:pt x="262" y="1038"/>
                  </a:lnTo>
                  <a:lnTo>
                    <a:pt x="236" y="1008"/>
                  </a:lnTo>
                  <a:lnTo>
                    <a:pt x="236" y="1008"/>
                  </a:lnTo>
                  <a:lnTo>
                    <a:pt x="224" y="992"/>
                  </a:lnTo>
                  <a:lnTo>
                    <a:pt x="212" y="974"/>
                  </a:lnTo>
                  <a:lnTo>
                    <a:pt x="202" y="954"/>
                  </a:lnTo>
                  <a:lnTo>
                    <a:pt x="192" y="932"/>
                  </a:lnTo>
                  <a:lnTo>
                    <a:pt x="184" y="910"/>
                  </a:lnTo>
                  <a:lnTo>
                    <a:pt x="176" y="886"/>
                  </a:lnTo>
                  <a:lnTo>
                    <a:pt x="168" y="862"/>
                  </a:lnTo>
                  <a:lnTo>
                    <a:pt x="162" y="836"/>
                  </a:lnTo>
                  <a:lnTo>
                    <a:pt x="158" y="810"/>
                  </a:lnTo>
                  <a:lnTo>
                    <a:pt x="154" y="782"/>
                  </a:lnTo>
                  <a:lnTo>
                    <a:pt x="152" y="754"/>
                  </a:lnTo>
                  <a:lnTo>
                    <a:pt x="152" y="726"/>
                  </a:lnTo>
                  <a:lnTo>
                    <a:pt x="152" y="698"/>
                  </a:lnTo>
                  <a:lnTo>
                    <a:pt x="152" y="668"/>
                  </a:lnTo>
                  <a:lnTo>
                    <a:pt x="156" y="638"/>
                  </a:lnTo>
                  <a:lnTo>
                    <a:pt x="160" y="608"/>
                  </a:lnTo>
                  <a:lnTo>
                    <a:pt x="160" y="6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2" name="组合 111"/>
          <p:cNvGrpSpPr/>
          <p:nvPr/>
        </p:nvGrpSpPr>
        <p:grpSpPr>
          <a:xfrm>
            <a:off x="4048234" y="3905421"/>
            <a:ext cx="560598" cy="558610"/>
            <a:chOff x="2524234" y="3833413"/>
            <a:chExt cx="560598" cy="558610"/>
          </a:xfrm>
        </p:grpSpPr>
        <p:sp>
          <p:nvSpPr>
            <p:cNvPr id="64" name="Freeform 64"/>
            <p:cNvSpPr>
              <a:spLocks noEditPoints="1"/>
            </p:cNvSpPr>
            <p:nvPr/>
          </p:nvSpPr>
          <p:spPr bwMode="auto">
            <a:xfrm>
              <a:off x="2780678" y="3833413"/>
              <a:ext cx="246504" cy="256444"/>
            </a:xfrm>
            <a:custGeom>
              <a:avLst/>
              <a:gdLst>
                <a:gd name="T0" fmla="*/ 18 w 248"/>
                <a:gd name="T1" fmla="*/ 154 h 258"/>
                <a:gd name="T2" fmla="*/ 140 w 248"/>
                <a:gd name="T3" fmla="*/ 248 h 258"/>
                <a:gd name="T4" fmla="*/ 150 w 248"/>
                <a:gd name="T5" fmla="*/ 246 h 258"/>
                <a:gd name="T6" fmla="*/ 154 w 248"/>
                <a:gd name="T7" fmla="*/ 258 h 258"/>
                <a:gd name="T8" fmla="*/ 230 w 248"/>
                <a:gd name="T9" fmla="*/ 146 h 258"/>
                <a:gd name="T10" fmla="*/ 246 w 248"/>
                <a:gd name="T11" fmla="*/ 112 h 258"/>
                <a:gd name="T12" fmla="*/ 246 w 248"/>
                <a:gd name="T13" fmla="*/ 76 h 258"/>
                <a:gd name="T14" fmla="*/ 232 w 248"/>
                <a:gd name="T15" fmla="*/ 44 h 258"/>
                <a:gd name="T16" fmla="*/ 208 w 248"/>
                <a:gd name="T17" fmla="*/ 16 h 258"/>
                <a:gd name="T18" fmla="*/ 190 w 248"/>
                <a:gd name="T19" fmla="*/ 8 h 258"/>
                <a:gd name="T20" fmla="*/ 156 w 248"/>
                <a:gd name="T21" fmla="*/ 0 h 258"/>
                <a:gd name="T22" fmla="*/ 120 w 248"/>
                <a:gd name="T23" fmla="*/ 6 h 258"/>
                <a:gd name="T24" fmla="*/ 90 w 248"/>
                <a:gd name="T25" fmla="*/ 26 h 258"/>
                <a:gd name="T26" fmla="*/ 0 w 248"/>
                <a:gd name="T27" fmla="*/ 152 h 258"/>
                <a:gd name="T28" fmla="*/ 14 w 248"/>
                <a:gd name="T29" fmla="*/ 150 h 258"/>
                <a:gd name="T30" fmla="*/ 156 w 248"/>
                <a:gd name="T31" fmla="*/ 228 h 258"/>
                <a:gd name="T32" fmla="*/ 176 w 248"/>
                <a:gd name="T33" fmla="*/ 208 h 258"/>
                <a:gd name="T34" fmla="*/ 186 w 248"/>
                <a:gd name="T35" fmla="*/ 194 h 258"/>
                <a:gd name="T36" fmla="*/ 196 w 248"/>
                <a:gd name="T37" fmla="*/ 168 h 258"/>
                <a:gd name="T38" fmla="*/ 186 w 248"/>
                <a:gd name="T39" fmla="*/ 194 h 258"/>
                <a:gd name="T40" fmla="*/ 206 w 248"/>
                <a:gd name="T41" fmla="*/ 154 h 258"/>
                <a:gd name="T42" fmla="*/ 226 w 248"/>
                <a:gd name="T43" fmla="*/ 136 h 258"/>
                <a:gd name="T44" fmla="*/ 200 w 248"/>
                <a:gd name="T45" fmla="*/ 24 h 258"/>
                <a:gd name="T46" fmla="*/ 208 w 248"/>
                <a:gd name="T47" fmla="*/ 30 h 258"/>
                <a:gd name="T48" fmla="*/ 224 w 248"/>
                <a:gd name="T49" fmla="*/ 54 h 258"/>
                <a:gd name="T50" fmla="*/ 234 w 248"/>
                <a:gd name="T51" fmla="*/ 86 h 258"/>
                <a:gd name="T52" fmla="*/ 234 w 248"/>
                <a:gd name="T53" fmla="*/ 114 h 258"/>
                <a:gd name="T54" fmla="*/ 226 w 248"/>
                <a:gd name="T55" fmla="*/ 122 h 258"/>
                <a:gd name="T56" fmla="*/ 228 w 248"/>
                <a:gd name="T57" fmla="*/ 112 h 258"/>
                <a:gd name="T58" fmla="*/ 228 w 248"/>
                <a:gd name="T59" fmla="*/ 88 h 258"/>
                <a:gd name="T60" fmla="*/ 218 w 248"/>
                <a:gd name="T61" fmla="*/ 58 h 258"/>
                <a:gd name="T62" fmla="*/ 202 w 248"/>
                <a:gd name="T63" fmla="*/ 36 h 258"/>
                <a:gd name="T64" fmla="*/ 196 w 248"/>
                <a:gd name="T65" fmla="*/ 30 h 258"/>
                <a:gd name="T66" fmla="*/ 178 w 248"/>
                <a:gd name="T67" fmla="*/ 22 h 258"/>
                <a:gd name="T68" fmla="*/ 148 w 248"/>
                <a:gd name="T69" fmla="*/ 18 h 258"/>
                <a:gd name="T70" fmla="*/ 122 w 248"/>
                <a:gd name="T71" fmla="*/ 26 h 258"/>
                <a:gd name="T72" fmla="*/ 104 w 248"/>
                <a:gd name="T73" fmla="*/ 36 h 258"/>
                <a:gd name="T74" fmla="*/ 100 w 248"/>
                <a:gd name="T75" fmla="*/ 30 h 258"/>
                <a:gd name="T76" fmla="*/ 118 w 248"/>
                <a:gd name="T77" fmla="*/ 20 h 258"/>
                <a:gd name="T78" fmla="*/ 146 w 248"/>
                <a:gd name="T79" fmla="*/ 12 h 258"/>
                <a:gd name="T80" fmla="*/ 172 w 248"/>
                <a:gd name="T81" fmla="*/ 12 h 258"/>
                <a:gd name="T82" fmla="*/ 190 w 248"/>
                <a:gd name="T83" fmla="*/ 18 h 258"/>
                <a:gd name="T84" fmla="*/ 200 w 248"/>
                <a:gd name="T85" fmla="*/ 24 h 258"/>
                <a:gd name="T86" fmla="*/ 96 w 248"/>
                <a:gd name="T87" fmla="*/ 44 h 258"/>
                <a:gd name="T88" fmla="*/ 74 w 248"/>
                <a:gd name="T89" fmla="*/ 62 h 258"/>
                <a:gd name="T90" fmla="*/ 64 w 248"/>
                <a:gd name="T91" fmla="*/ 76 h 258"/>
                <a:gd name="T92" fmla="*/ 54 w 248"/>
                <a:gd name="T93" fmla="*/ 102 h 258"/>
                <a:gd name="T94" fmla="*/ 64 w 248"/>
                <a:gd name="T95" fmla="*/ 76 h 258"/>
                <a:gd name="T96" fmla="*/ 44 w 248"/>
                <a:gd name="T97" fmla="*/ 118 h 258"/>
                <a:gd name="T98" fmla="*/ 24 w 248"/>
                <a:gd name="T99" fmla="*/ 13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8" h="258">
                  <a:moveTo>
                    <a:pt x="14" y="150"/>
                  </a:moveTo>
                  <a:lnTo>
                    <a:pt x="18" y="154"/>
                  </a:lnTo>
                  <a:lnTo>
                    <a:pt x="14" y="160"/>
                  </a:lnTo>
                  <a:lnTo>
                    <a:pt x="140" y="248"/>
                  </a:lnTo>
                  <a:lnTo>
                    <a:pt x="144" y="242"/>
                  </a:lnTo>
                  <a:lnTo>
                    <a:pt x="150" y="246"/>
                  </a:lnTo>
                  <a:lnTo>
                    <a:pt x="146" y="252"/>
                  </a:lnTo>
                  <a:lnTo>
                    <a:pt x="154" y="258"/>
                  </a:lnTo>
                  <a:lnTo>
                    <a:pt x="230" y="146"/>
                  </a:lnTo>
                  <a:lnTo>
                    <a:pt x="230" y="146"/>
                  </a:lnTo>
                  <a:lnTo>
                    <a:pt x="240" y="130"/>
                  </a:lnTo>
                  <a:lnTo>
                    <a:pt x="246" y="112"/>
                  </a:lnTo>
                  <a:lnTo>
                    <a:pt x="248" y="94"/>
                  </a:lnTo>
                  <a:lnTo>
                    <a:pt x="246" y="76"/>
                  </a:lnTo>
                  <a:lnTo>
                    <a:pt x="240" y="60"/>
                  </a:lnTo>
                  <a:lnTo>
                    <a:pt x="232" y="44"/>
                  </a:lnTo>
                  <a:lnTo>
                    <a:pt x="222" y="28"/>
                  </a:lnTo>
                  <a:lnTo>
                    <a:pt x="208" y="16"/>
                  </a:lnTo>
                  <a:lnTo>
                    <a:pt x="208" y="16"/>
                  </a:lnTo>
                  <a:lnTo>
                    <a:pt x="190" y="8"/>
                  </a:lnTo>
                  <a:lnTo>
                    <a:pt x="172" y="2"/>
                  </a:lnTo>
                  <a:lnTo>
                    <a:pt x="156" y="0"/>
                  </a:lnTo>
                  <a:lnTo>
                    <a:pt x="138" y="2"/>
                  </a:lnTo>
                  <a:lnTo>
                    <a:pt x="120" y="6"/>
                  </a:lnTo>
                  <a:lnTo>
                    <a:pt x="104" y="14"/>
                  </a:lnTo>
                  <a:lnTo>
                    <a:pt x="90" y="26"/>
                  </a:lnTo>
                  <a:lnTo>
                    <a:pt x="78" y="40"/>
                  </a:lnTo>
                  <a:lnTo>
                    <a:pt x="0" y="152"/>
                  </a:lnTo>
                  <a:lnTo>
                    <a:pt x="8" y="158"/>
                  </a:lnTo>
                  <a:lnTo>
                    <a:pt x="14" y="150"/>
                  </a:lnTo>
                  <a:close/>
                  <a:moveTo>
                    <a:pt x="160" y="230"/>
                  </a:moveTo>
                  <a:lnTo>
                    <a:pt x="156" y="228"/>
                  </a:lnTo>
                  <a:lnTo>
                    <a:pt x="170" y="204"/>
                  </a:lnTo>
                  <a:lnTo>
                    <a:pt x="176" y="208"/>
                  </a:lnTo>
                  <a:lnTo>
                    <a:pt x="160" y="230"/>
                  </a:lnTo>
                  <a:close/>
                  <a:moveTo>
                    <a:pt x="186" y="194"/>
                  </a:moveTo>
                  <a:lnTo>
                    <a:pt x="180" y="190"/>
                  </a:lnTo>
                  <a:lnTo>
                    <a:pt x="196" y="168"/>
                  </a:lnTo>
                  <a:lnTo>
                    <a:pt x="202" y="172"/>
                  </a:lnTo>
                  <a:lnTo>
                    <a:pt x="186" y="194"/>
                  </a:lnTo>
                  <a:close/>
                  <a:moveTo>
                    <a:pt x="212" y="158"/>
                  </a:moveTo>
                  <a:lnTo>
                    <a:pt x="206" y="154"/>
                  </a:lnTo>
                  <a:lnTo>
                    <a:pt x="222" y="132"/>
                  </a:lnTo>
                  <a:lnTo>
                    <a:pt x="226" y="136"/>
                  </a:lnTo>
                  <a:lnTo>
                    <a:pt x="212" y="158"/>
                  </a:lnTo>
                  <a:close/>
                  <a:moveTo>
                    <a:pt x="200" y="24"/>
                  </a:moveTo>
                  <a:lnTo>
                    <a:pt x="200" y="24"/>
                  </a:lnTo>
                  <a:lnTo>
                    <a:pt x="208" y="30"/>
                  </a:lnTo>
                  <a:lnTo>
                    <a:pt x="214" y="38"/>
                  </a:lnTo>
                  <a:lnTo>
                    <a:pt x="224" y="54"/>
                  </a:lnTo>
                  <a:lnTo>
                    <a:pt x="232" y="70"/>
                  </a:lnTo>
                  <a:lnTo>
                    <a:pt x="234" y="86"/>
                  </a:lnTo>
                  <a:lnTo>
                    <a:pt x="234" y="102"/>
                  </a:lnTo>
                  <a:lnTo>
                    <a:pt x="234" y="114"/>
                  </a:lnTo>
                  <a:lnTo>
                    <a:pt x="232" y="124"/>
                  </a:lnTo>
                  <a:lnTo>
                    <a:pt x="226" y="122"/>
                  </a:lnTo>
                  <a:lnTo>
                    <a:pt x="226" y="122"/>
                  </a:lnTo>
                  <a:lnTo>
                    <a:pt x="228" y="112"/>
                  </a:lnTo>
                  <a:lnTo>
                    <a:pt x="228" y="102"/>
                  </a:lnTo>
                  <a:lnTo>
                    <a:pt x="228" y="88"/>
                  </a:lnTo>
                  <a:lnTo>
                    <a:pt x="224" y="72"/>
                  </a:lnTo>
                  <a:lnTo>
                    <a:pt x="218" y="58"/>
                  </a:lnTo>
                  <a:lnTo>
                    <a:pt x="210" y="42"/>
                  </a:lnTo>
                  <a:lnTo>
                    <a:pt x="202" y="36"/>
                  </a:lnTo>
                  <a:lnTo>
                    <a:pt x="196" y="30"/>
                  </a:lnTo>
                  <a:lnTo>
                    <a:pt x="196" y="30"/>
                  </a:lnTo>
                  <a:lnTo>
                    <a:pt x="186" y="24"/>
                  </a:lnTo>
                  <a:lnTo>
                    <a:pt x="178" y="22"/>
                  </a:lnTo>
                  <a:lnTo>
                    <a:pt x="162" y="18"/>
                  </a:lnTo>
                  <a:lnTo>
                    <a:pt x="148" y="18"/>
                  </a:lnTo>
                  <a:lnTo>
                    <a:pt x="134" y="20"/>
                  </a:lnTo>
                  <a:lnTo>
                    <a:pt x="122" y="26"/>
                  </a:lnTo>
                  <a:lnTo>
                    <a:pt x="112" y="30"/>
                  </a:lnTo>
                  <a:lnTo>
                    <a:pt x="104" y="36"/>
                  </a:lnTo>
                  <a:lnTo>
                    <a:pt x="100" y="30"/>
                  </a:lnTo>
                  <a:lnTo>
                    <a:pt x="100" y="30"/>
                  </a:lnTo>
                  <a:lnTo>
                    <a:pt x="108" y="24"/>
                  </a:lnTo>
                  <a:lnTo>
                    <a:pt x="118" y="20"/>
                  </a:lnTo>
                  <a:lnTo>
                    <a:pt x="132" y="14"/>
                  </a:lnTo>
                  <a:lnTo>
                    <a:pt x="146" y="12"/>
                  </a:lnTo>
                  <a:lnTo>
                    <a:pt x="162" y="10"/>
                  </a:lnTo>
                  <a:lnTo>
                    <a:pt x="172" y="12"/>
                  </a:lnTo>
                  <a:lnTo>
                    <a:pt x="180" y="14"/>
                  </a:lnTo>
                  <a:lnTo>
                    <a:pt x="190" y="18"/>
                  </a:lnTo>
                  <a:lnTo>
                    <a:pt x="200" y="24"/>
                  </a:lnTo>
                  <a:lnTo>
                    <a:pt x="200" y="24"/>
                  </a:lnTo>
                  <a:close/>
                  <a:moveTo>
                    <a:pt x="90" y="40"/>
                  </a:moveTo>
                  <a:lnTo>
                    <a:pt x="96" y="44"/>
                  </a:lnTo>
                  <a:lnTo>
                    <a:pt x="80" y="66"/>
                  </a:lnTo>
                  <a:lnTo>
                    <a:pt x="74" y="62"/>
                  </a:lnTo>
                  <a:lnTo>
                    <a:pt x="90" y="40"/>
                  </a:lnTo>
                  <a:close/>
                  <a:moveTo>
                    <a:pt x="64" y="76"/>
                  </a:moveTo>
                  <a:lnTo>
                    <a:pt x="70" y="80"/>
                  </a:lnTo>
                  <a:lnTo>
                    <a:pt x="54" y="102"/>
                  </a:lnTo>
                  <a:lnTo>
                    <a:pt x="48" y="100"/>
                  </a:lnTo>
                  <a:lnTo>
                    <a:pt x="64" y="76"/>
                  </a:lnTo>
                  <a:close/>
                  <a:moveTo>
                    <a:pt x="38" y="114"/>
                  </a:moveTo>
                  <a:lnTo>
                    <a:pt x="44" y="118"/>
                  </a:lnTo>
                  <a:lnTo>
                    <a:pt x="28" y="140"/>
                  </a:lnTo>
                  <a:lnTo>
                    <a:pt x="24" y="136"/>
                  </a:lnTo>
                  <a:lnTo>
                    <a:pt x="38"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65"/>
            <p:cNvSpPr>
              <a:spLocks noEditPoints="1"/>
            </p:cNvSpPr>
            <p:nvPr/>
          </p:nvSpPr>
          <p:spPr bwMode="auto">
            <a:xfrm>
              <a:off x="2581884" y="4137567"/>
              <a:ext cx="246504" cy="254456"/>
            </a:xfrm>
            <a:custGeom>
              <a:avLst/>
              <a:gdLst>
                <a:gd name="T0" fmla="*/ 228 w 248"/>
                <a:gd name="T1" fmla="*/ 106 h 256"/>
                <a:gd name="T2" fmla="*/ 108 w 248"/>
                <a:gd name="T3" fmla="*/ 8 h 256"/>
                <a:gd name="T4" fmla="*/ 96 w 248"/>
                <a:gd name="T5" fmla="*/ 14 h 256"/>
                <a:gd name="T6" fmla="*/ 94 w 248"/>
                <a:gd name="T7" fmla="*/ 0 h 256"/>
                <a:gd name="T8" fmla="*/ 18 w 248"/>
                <a:gd name="T9" fmla="*/ 110 h 256"/>
                <a:gd name="T10" fmla="*/ 2 w 248"/>
                <a:gd name="T11" fmla="*/ 144 h 256"/>
                <a:gd name="T12" fmla="*/ 2 w 248"/>
                <a:gd name="T13" fmla="*/ 180 h 256"/>
                <a:gd name="T14" fmla="*/ 16 w 248"/>
                <a:gd name="T15" fmla="*/ 214 h 256"/>
                <a:gd name="T16" fmla="*/ 40 w 248"/>
                <a:gd name="T17" fmla="*/ 240 h 256"/>
                <a:gd name="T18" fmla="*/ 58 w 248"/>
                <a:gd name="T19" fmla="*/ 250 h 256"/>
                <a:gd name="T20" fmla="*/ 92 w 248"/>
                <a:gd name="T21" fmla="*/ 256 h 256"/>
                <a:gd name="T22" fmla="*/ 128 w 248"/>
                <a:gd name="T23" fmla="*/ 250 h 256"/>
                <a:gd name="T24" fmla="*/ 158 w 248"/>
                <a:gd name="T25" fmla="*/ 230 h 256"/>
                <a:gd name="T26" fmla="*/ 248 w 248"/>
                <a:gd name="T27" fmla="*/ 106 h 256"/>
                <a:gd name="T28" fmla="*/ 234 w 248"/>
                <a:gd name="T29" fmla="*/ 108 h 256"/>
                <a:gd name="T30" fmla="*/ 92 w 248"/>
                <a:gd name="T31" fmla="*/ 32 h 256"/>
                <a:gd name="T32" fmla="*/ 70 w 248"/>
                <a:gd name="T33" fmla="*/ 50 h 256"/>
                <a:gd name="T34" fmla="*/ 60 w 248"/>
                <a:gd name="T35" fmla="*/ 66 h 256"/>
                <a:gd name="T36" fmla="*/ 50 w 248"/>
                <a:gd name="T37" fmla="*/ 92 h 256"/>
                <a:gd name="T38" fmla="*/ 60 w 248"/>
                <a:gd name="T39" fmla="*/ 66 h 256"/>
                <a:gd name="T40" fmla="*/ 40 w 248"/>
                <a:gd name="T41" fmla="*/ 106 h 256"/>
                <a:gd name="T42" fmla="*/ 20 w 248"/>
                <a:gd name="T43" fmla="*/ 124 h 256"/>
                <a:gd name="T44" fmla="*/ 50 w 248"/>
                <a:gd name="T45" fmla="*/ 234 h 256"/>
                <a:gd name="T46" fmla="*/ 42 w 248"/>
                <a:gd name="T47" fmla="*/ 228 h 256"/>
                <a:gd name="T48" fmla="*/ 24 w 248"/>
                <a:gd name="T49" fmla="*/ 204 h 256"/>
                <a:gd name="T50" fmla="*/ 16 w 248"/>
                <a:gd name="T51" fmla="*/ 172 h 256"/>
                <a:gd name="T52" fmla="*/ 16 w 248"/>
                <a:gd name="T53" fmla="*/ 146 h 256"/>
                <a:gd name="T54" fmla="*/ 24 w 248"/>
                <a:gd name="T55" fmla="*/ 136 h 256"/>
                <a:gd name="T56" fmla="*/ 22 w 248"/>
                <a:gd name="T57" fmla="*/ 146 h 256"/>
                <a:gd name="T58" fmla="*/ 22 w 248"/>
                <a:gd name="T59" fmla="*/ 172 h 256"/>
                <a:gd name="T60" fmla="*/ 30 w 248"/>
                <a:gd name="T61" fmla="*/ 202 h 256"/>
                <a:gd name="T62" fmla="*/ 46 w 248"/>
                <a:gd name="T63" fmla="*/ 222 h 256"/>
                <a:gd name="T64" fmla="*/ 54 w 248"/>
                <a:gd name="T65" fmla="*/ 230 h 256"/>
                <a:gd name="T66" fmla="*/ 70 w 248"/>
                <a:gd name="T67" fmla="*/ 238 h 256"/>
                <a:gd name="T68" fmla="*/ 102 w 248"/>
                <a:gd name="T69" fmla="*/ 242 h 256"/>
                <a:gd name="T70" fmla="*/ 128 w 248"/>
                <a:gd name="T71" fmla="*/ 234 h 256"/>
                <a:gd name="T72" fmla="*/ 146 w 248"/>
                <a:gd name="T73" fmla="*/ 222 h 256"/>
                <a:gd name="T74" fmla="*/ 150 w 248"/>
                <a:gd name="T75" fmla="*/ 228 h 256"/>
                <a:gd name="T76" fmla="*/ 130 w 248"/>
                <a:gd name="T77" fmla="*/ 240 h 256"/>
                <a:gd name="T78" fmla="*/ 102 w 248"/>
                <a:gd name="T79" fmla="*/ 248 h 256"/>
                <a:gd name="T80" fmla="*/ 78 w 248"/>
                <a:gd name="T81" fmla="*/ 246 h 256"/>
                <a:gd name="T82" fmla="*/ 60 w 248"/>
                <a:gd name="T83" fmla="*/ 240 h 256"/>
                <a:gd name="T84" fmla="*/ 50 w 248"/>
                <a:gd name="T85" fmla="*/ 234 h 256"/>
                <a:gd name="T86" fmla="*/ 152 w 248"/>
                <a:gd name="T87" fmla="*/ 216 h 256"/>
                <a:gd name="T88" fmla="*/ 172 w 248"/>
                <a:gd name="T89" fmla="*/ 198 h 256"/>
                <a:gd name="T90" fmla="*/ 182 w 248"/>
                <a:gd name="T91" fmla="*/ 182 h 256"/>
                <a:gd name="T92" fmla="*/ 192 w 248"/>
                <a:gd name="T93" fmla="*/ 156 h 256"/>
                <a:gd name="T94" fmla="*/ 182 w 248"/>
                <a:gd name="T95" fmla="*/ 182 h 256"/>
                <a:gd name="T96" fmla="*/ 202 w 248"/>
                <a:gd name="T97" fmla="*/ 142 h 256"/>
                <a:gd name="T98" fmla="*/ 224 w 248"/>
                <a:gd name="T99" fmla="*/ 1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8" h="256">
                  <a:moveTo>
                    <a:pt x="234" y="108"/>
                  </a:moveTo>
                  <a:lnTo>
                    <a:pt x="228" y="106"/>
                  </a:lnTo>
                  <a:lnTo>
                    <a:pt x="234" y="96"/>
                  </a:lnTo>
                  <a:lnTo>
                    <a:pt x="108" y="8"/>
                  </a:lnTo>
                  <a:lnTo>
                    <a:pt x="102" y="18"/>
                  </a:lnTo>
                  <a:lnTo>
                    <a:pt x="96" y="14"/>
                  </a:lnTo>
                  <a:lnTo>
                    <a:pt x="102" y="4"/>
                  </a:lnTo>
                  <a:lnTo>
                    <a:pt x="94" y="0"/>
                  </a:lnTo>
                  <a:lnTo>
                    <a:pt x="18" y="110"/>
                  </a:lnTo>
                  <a:lnTo>
                    <a:pt x="18" y="110"/>
                  </a:lnTo>
                  <a:lnTo>
                    <a:pt x="8" y="126"/>
                  </a:lnTo>
                  <a:lnTo>
                    <a:pt x="2" y="144"/>
                  </a:lnTo>
                  <a:lnTo>
                    <a:pt x="0" y="162"/>
                  </a:lnTo>
                  <a:lnTo>
                    <a:pt x="2" y="180"/>
                  </a:lnTo>
                  <a:lnTo>
                    <a:pt x="6" y="198"/>
                  </a:lnTo>
                  <a:lnTo>
                    <a:pt x="16" y="214"/>
                  </a:lnTo>
                  <a:lnTo>
                    <a:pt x="26" y="228"/>
                  </a:lnTo>
                  <a:lnTo>
                    <a:pt x="40" y="240"/>
                  </a:lnTo>
                  <a:lnTo>
                    <a:pt x="40" y="240"/>
                  </a:lnTo>
                  <a:lnTo>
                    <a:pt x="58" y="250"/>
                  </a:lnTo>
                  <a:lnTo>
                    <a:pt x="74" y="254"/>
                  </a:lnTo>
                  <a:lnTo>
                    <a:pt x="92" y="256"/>
                  </a:lnTo>
                  <a:lnTo>
                    <a:pt x="110" y="256"/>
                  </a:lnTo>
                  <a:lnTo>
                    <a:pt x="128" y="250"/>
                  </a:lnTo>
                  <a:lnTo>
                    <a:pt x="144" y="242"/>
                  </a:lnTo>
                  <a:lnTo>
                    <a:pt x="158" y="230"/>
                  </a:lnTo>
                  <a:lnTo>
                    <a:pt x="170" y="216"/>
                  </a:lnTo>
                  <a:lnTo>
                    <a:pt x="248" y="106"/>
                  </a:lnTo>
                  <a:lnTo>
                    <a:pt x="240" y="100"/>
                  </a:lnTo>
                  <a:lnTo>
                    <a:pt x="234" y="108"/>
                  </a:lnTo>
                  <a:close/>
                  <a:moveTo>
                    <a:pt x="86" y="28"/>
                  </a:moveTo>
                  <a:lnTo>
                    <a:pt x="92" y="32"/>
                  </a:lnTo>
                  <a:lnTo>
                    <a:pt x="76" y="54"/>
                  </a:lnTo>
                  <a:lnTo>
                    <a:pt x="70" y="50"/>
                  </a:lnTo>
                  <a:lnTo>
                    <a:pt x="86" y="28"/>
                  </a:lnTo>
                  <a:close/>
                  <a:moveTo>
                    <a:pt x="60" y="66"/>
                  </a:moveTo>
                  <a:lnTo>
                    <a:pt x="66" y="70"/>
                  </a:lnTo>
                  <a:lnTo>
                    <a:pt x="50" y="92"/>
                  </a:lnTo>
                  <a:lnTo>
                    <a:pt x="46" y="88"/>
                  </a:lnTo>
                  <a:lnTo>
                    <a:pt x="60" y="66"/>
                  </a:lnTo>
                  <a:close/>
                  <a:moveTo>
                    <a:pt x="34" y="102"/>
                  </a:moveTo>
                  <a:lnTo>
                    <a:pt x="40" y="106"/>
                  </a:lnTo>
                  <a:lnTo>
                    <a:pt x="26" y="128"/>
                  </a:lnTo>
                  <a:lnTo>
                    <a:pt x="20" y="124"/>
                  </a:lnTo>
                  <a:lnTo>
                    <a:pt x="34" y="102"/>
                  </a:lnTo>
                  <a:close/>
                  <a:moveTo>
                    <a:pt x="50" y="234"/>
                  </a:moveTo>
                  <a:lnTo>
                    <a:pt x="50" y="234"/>
                  </a:lnTo>
                  <a:lnTo>
                    <a:pt x="42" y="228"/>
                  </a:lnTo>
                  <a:lnTo>
                    <a:pt x="34" y="220"/>
                  </a:lnTo>
                  <a:lnTo>
                    <a:pt x="24" y="204"/>
                  </a:lnTo>
                  <a:lnTo>
                    <a:pt x="18" y="188"/>
                  </a:lnTo>
                  <a:lnTo>
                    <a:pt x="16" y="172"/>
                  </a:lnTo>
                  <a:lnTo>
                    <a:pt x="14" y="158"/>
                  </a:lnTo>
                  <a:lnTo>
                    <a:pt x="16" y="146"/>
                  </a:lnTo>
                  <a:lnTo>
                    <a:pt x="16" y="134"/>
                  </a:lnTo>
                  <a:lnTo>
                    <a:pt x="24" y="136"/>
                  </a:lnTo>
                  <a:lnTo>
                    <a:pt x="24" y="136"/>
                  </a:lnTo>
                  <a:lnTo>
                    <a:pt x="22" y="146"/>
                  </a:lnTo>
                  <a:lnTo>
                    <a:pt x="22" y="158"/>
                  </a:lnTo>
                  <a:lnTo>
                    <a:pt x="22" y="172"/>
                  </a:lnTo>
                  <a:lnTo>
                    <a:pt x="24" y="186"/>
                  </a:lnTo>
                  <a:lnTo>
                    <a:pt x="30" y="202"/>
                  </a:lnTo>
                  <a:lnTo>
                    <a:pt x="40" y="216"/>
                  </a:lnTo>
                  <a:lnTo>
                    <a:pt x="46" y="222"/>
                  </a:lnTo>
                  <a:lnTo>
                    <a:pt x="54" y="230"/>
                  </a:lnTo>
                  <a:lnTo>
                    <a:pt x="54" y="230"/>
                  </a:lnTo>
                  <a:lnTo>
                    <a:pt x="62" y="234"/>
                  </a:lnTo>
                  <a:lnTo>
                    <a:pt x="70" y="238"/>
                  </a:lnTo>
                  <a:lnTo>
                    <a:pt x="86" y="242"/>
                  </a:lnTo>
                  <a:lnTo>
                    <a:pt x="102" y="242"/>
                  </a:lnTo>
                  <a:lnTo>
                    <a:pt x="116" y="238"/>
                  </a:lnTo>
                  <a:lnTo>
                    <a:pt x="128" y="234"/>
                  </a:lnTo>
                  <a:lnTo>
                    <a:pt x="136" y="228"/>
                  </a:lnTo>
                  <a:lnTo>
                    <a:pt x="146" y="222"/>
                  </a:lnTo>
                  <a:lnTo>
                    <a:pt x="150" y="228"/>
                  </a:lnTo>
                  <a:lnTo>
                    <a:pt x="150" y="228"/>
                  </a:lnTo>
                  <a:lnTo>
                    <a:pt x="140" y="234"/>
                  </a:lnTo>
                  <a:lnTo>
                    <a:pt x="130" y="240"/>
                  </a:lnTo>
                  <a:lnTo>
                    <a:pt x="118" y="244"/>
                  </a:lnTo>
                  <a:lnTo>
                    <a:pt x="102" y="248"/>
                  </a:lnTo>
                  <a:lnTo>
                    <a:pt x="86" y="248"/>
                  </a:lnTo>
                  <a:lnTo>
                    <a:pt x="78" y="246"/>
                  </a:lnTo>
                  <a:lnTo>
                    <a:pt x="68" y="244"/>
                  </a:lnTo>
                  <a:lnTo>
                    <a:pt x="60" y="240"/>
                  </a:lnTo>
                  <a:lnTo>
                    <a:pt x="50" y="234"/>
                  </a:lnTo>
                  <a:lnTo>
                    <a:pt x="50" y="234"/>
                  </a:lnTo>
                  <a:close/>
                  <a:moveTo>
                    <a:pt x="156" y="220"/>
                  </a:moveTo>
                  <a:lnTo>
                    <a:pt x="152" y="216"/>
                  </a:lnTo>
                  <a:lnTo>
                    <a:pt x="166" y="194"/>
                  </a:lnTo>
                  <a:lnTo>
                    <a:pt x="172" y="198"/>
                  </a:lnTo>
                  <a:lnTo>
                    <a:pt x="156" y="220"/>
                  </a:lnTo>
                  <a:close/>
                  <a:moveTo>
                    <a:pt x="182" y="182"/>
                  </a:moveTo>
                  <a:lnTo>
                    <a:pt x="176" y="178"/>
                  </a:lnTo>
                  <a:lnTo>
                    <a:pt x="192" y="156"/>
                  </a:lnTo>
                  <a:lnTo>
                    <a:pt x="198" y="160"/>
                  </a:lnTo>
                  <a:lnTo>
                    <a:pt x="182" y="182"/>
                  </a:lnTo>
                  <a:close/>
                  <a:moveTo>
                    <a:pt x="208" y="146"/>
                  </a:moveTo>
                  <a:lnTo>
                    <a:pt x="202" y="142"/>
                  </a:lnTo>
                  <a:lnTo>
                    <a:pt x="218" y="120"/>
                  </a:lnTo>
                  <a:lnTo>
                    <a:pt x="224" y="124"/>
                  </a:lnTo>
                  <a:lnTo>
                    <a:pt x="208" y="1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66"/>
            <p:cNvSpPr>
              <a:spLocks noEditPoints="1"/>
            </p:cNvSpPr>
            <p:nvPr/>
          </p:nvSpPr>
          <p:spPr bwMode="auto">
            <a:xfrm>
              <a:off x="2675317" y="3984496"/>
              <a:ext cx="258432" cy="258432"/>
            </a:xfrm>
            <a:custGeom>
              <a:avLst/>
              <a:gdLst>
                <a:gd name="T0" fmla="*/ 164 w 260"/>
                <a:gd name="T1" fmla="*/ 246 h 260"/>
                <a:gd name="T2" fmla="*/ 250 w 260"/>
                <a:gd name="T3" fmla="*/ 120 h 260"/>
                <a:gd name="T4" fmla="*/ 254 w 260"/>
                <a:gd name="T5" fmla="*/ 114 h 260"/>
                <a:gd name="T6" fmla="*/ 260 w 260"/>
                <a:gd name="T7" fmla="*/ 106 h 260"/>
                <a:gd name="T8" fmla="*/ 260 w 260"/>
                <a:gd name="T9" fmla="*/ 106 h 260"/>
                <a:gd name="T10" fmla="*/ 252 w 260"/>
                <a:gd name="T11" fmla="*/ 100 h 260"/>
                <a:gd name="T12" fmla="*/ 246 w 260"/>
                <a:gd name="T13" fmla="*/ 96 h 260"/>
                <a:gd name="T14" fmla="*/ 120 w 260"/>
                <a:gd name="T15" fmla="*/ 8 h 260"/>
                <a:gd name="T16" fmla="*/ 114 w 260"/>
                <a:gd name="T17" fmla="*/ 6 h 260"/>
                <a:gd name="T18" fmla="*/ 106 w 260"/>
                <a:gd name="T19" fmla="*/ 0 h 260"/>
                <a:gd name="T20" fmla="*/ 106 w 260"/>
                <a:gd name="T21" fmla="*/ 0 h 260"/>
                <a:gd name="T22" fmla="*/ 100 w 260"/>
                <a:gd name="T23" fmla="*/ 8 h 260"/>
                <a:gd name="T24" fmla="*/ 96 w 260"/>
                <a:gd name="T25" fmla="*/ 12 h 260"/>
                <a:gd name="T26" fmla="*/ 10 w 260"/>
                <a:gd name="T27" fmla="*/ 140 h 260"/>
                <a:gd name="T28" fmla="*/ 6 w 260"/>
                <a:gd name="T29" fmla="*/ 144 h 260"/>
                <a:gd name="T30" fmla="*/ 0 w 260"/>
                <a:gd name="T31" fmla="*/ 154 h 260"/>
                <a:gd name="T32" fmla="*/ 0 w 260"/>
                <a:gd name="T33" fmla="*/ 154 h 260"/>
                <a:gd name="T34" fmla="*/ 8 w 260"/>
                <a:gd name="T35" fmla="*/ 158 h 260"/>
                <a:gd name="T36" fmla="*/ 8 w 260"/>
                <a:gd name="T37" fmla="*/ 158 h 260"/>
                <a:gd name="T38" fmla="*/ 14 w 260"/>
                <a:gd name="T39" fmla="*/ 162 h 260"/>
                <a:gd name="T40" fmla="*/ 14 w 260"/>
                <a:gd name="T41" fmla="*/ 162 h 260"/>
                <a:gd name="T42" fmla="*/ 140 w 260"/>
                <a:gd name="T43" fmla="*/ 250 h 260"/>
                <a:gd name="T44" fmla="*/ 140 w 260"/>
                <a:gd name="T45" fmla="*/ 250 h 260"/>
                <a:gd name="T46" fmla="*/ 146 w 260"/>
                <a:gd name="T47" fmla="*/ 254 h 260"/>
                <a:gd name="T48" fmla="*/ 146 w 260"/>
                <a:gd name="T49" fmla="*/ 254 h 260"/>
                <a:gd name="T50" fmla="*/ 154 w 260"/>
                <a:gd name="T51" fmla="*/ 260 h 260"/>
                <a:gd name="T52" fmla="*/ 154 w 260"/>
                <a:gd name="T53" fmla="*/ 260 h 260"/>
                <a:gd name="T54" fmla="*/ 160 w 260"/>
                <a:gd name="T55" fmla="*/ 252 h 260"/>
                <a:gd name="T56" fmla="*/ 164 w 260"/>
                <a:gd name="T57" fmla="*/ 246 h 260"/>
                <a:gd name="T58" fmla="*/ 242 w 260"/>
                <a:gd name="T59" fmla="*/ 104 h 260"/>
                <a:gd name="T60" fmla="*/ 246 w 260"/>
                <a:gd name="T61" fmla="*/ 108 h 260"/>
                <a:gd name="T62" fmla="*/ 242 w 260"/>
                <a:gd name="T63" fmla="*/ 114 h 260"/>
                <a:gd name="T64" fmla="*/ 238 w 260"/>
                <a:gd name="T65" fmla="*/ 110 h 260"/>
                <a:gd name="T66" fmla="*/ 242 w 260"/>
                <a:gd name="T67" fmla="*/ 104 h 260"/>
                <a:gd name="T68" fmla="*/ 110 w 260"/>
                <a:gd name="T69" fmla="*/ 14 h 260"/>
                <a:gd name="T70" fmla="*/ 114 w 260"/>
                <a:gd name="T71" fmla="*/ 16 h 260"/>
                <a:gd name="T72" fmla="*/ 110 w 260"/>
                <a:gd name="T73" fmla="*/ 22 h 260"/>
                <a:gd name="T74" fmla="*/ 106 w 260"/>
                <a:gd name="T75" fmla="*/ 18 h 260"/>
                <a:gd name="T76" fmla="*/ 110 w 260"/>
                <a:gd name="T77" fmla="*/ 14 h 260"/>
                <a:gd name="T78" fmla="*/ 14 w 260"/>
                <a:gd name="T79" fmla="*/ 150 h 260"/>
                <a:gd name="T80" fmla="*/ 18 w 260"/>
                <a:gd name="T81" fmla="*/ 146 h 260"/>
                <a:gd name="T82" fmla="*/ 22 w 260"/>
                <a:gd name="T83" fmla="*/ 150 h 260"/>
                <a:gd name="T84" fmla="*/ 20 w 260"/>
                <a:gd name="T85" fmla="*/ 154 h 260"/>
                <a:gd name="T86" fmla="*/ 14 w 260"/>
                <a:gd name="T87" fmla="*/ 150 h 260"/>
                <a:gd name="T88" fmla="*/ 146 w 260"/>
                <a:gd name="T89" fmla="*/ 242 h 260"/>
                <a:gd name="T90" fmla="*/ 150 w 260"/>
                <a:gd name="T91" fmla="*/ 238 h 260"/>
                <a:gd name="T92" fmla="*/ 154 w 260"/>
                <a:gd name="T93" fmla="*/ 240 h 260"/>
                <a:gd name="T94" fmla="*/ 152 w 260"/>
                <a:gd name="T95" fmla="*/ 246 h 260"/>
                <a:gd name="T96" fmla="*/ 146 w 260"/>
                <a:gd name="T97"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0" h="260">
                  <a:moveTo>
                    <a:pt x="164" y="246"/>
                  </a:moveTo>
                  <a:lnTo>
                    <a:pt x="250" y="120"/>
                  </a:lnTo>
                  <a:lnTo>
                    <a:pt x="254" y="114"/>
                  </a:lnTo>
                  <a:lnTo>
                    <a:pt x="260" y="106"/>
                  </a:lnTo>
                  <a:lnTo>
                    <a:pt x="260" y="106"/>
                  </a:lnTo>
                  <a:lnTo>
                    <a:pt x="252" y="100"/>
                  </a:lnTo>
                  <a:lnTo>
                    <a:pt x="246" y="96"/>
                  </a:lnTo>
                  <a:lnTo>
                    <a:pt x="120" y="8"/>
                  </a:lnTo>
                  <a:lnTo>
                    <a:pt x="114" y="6"/>
                  </a:lnTo>
                  <a:lnTo>
                    <a:pt x="106" y="0"/>
                  </a:lnTo>
                  <a:lnTo>
                    <a:pt x="106" y="0"/>
                  </a:lnTo>
                  <a:lnTo>
                    <a:pt x="100" y="8"/>
                  </a:lnTo>
                  <a:lnTo>
                    <a:pt x="96" y="12"/>
                  </a:lnTo>
                  <a:lnTo>
                    <a:pt x="10" y="140"/>
                  </a:lnTo>
                  <a:lnTo>
                    <a:pt x="6" y="144"/>
                  </a:lnTo>
                  <a:lnTo>
                    <a:pt x="0" y="154"/>
                  </a:lnTo>
                  <a:lnTo>
                    <a:pt x="0" y="154"/>
                  </a:lnTo>
                  <a:lnTo>
                    <a:pt x="8" y="158"/>
                  </a:lnTo>
                  <a:lnTo>
                    <a:pt x="8" y="158"/>
                  </a:lnTo>
                  <a:lnTo>
                    <a:pt x="14" y="162"/>
                  </a:lnTo>
                  <a:lnTo>
                    <a:pt x="14" y="162"/>
                  </a:lnTo>
                  <a:lnTo>
                    <a:pt x="140" y="250"/>
                  </a:lnTo>
                  <a:lnTo>
                    <a:pt x="140" y="250"/>
                  </a:lnTo>
                  <a:lnTo>
                    <a:pt x="146" y="254"/>
                  </a:lnTo>
                  <a:lnTo>
                    <a:pt x="146" y="254"/>
                  </a:lnTo>
                  <a:lnTo>
                    <a:pt x="154" y="260"/>
                  </a:lnTo>
                  <a:lnTo>
                    <a:pt x="154" y="260"/>
                  </a:lnTo>
                  <a:lnTo>
                    <a:pt x="160" y="252"/>
                  </a:lnTo>
                  <a:lnTo>
                    <a:pt x="164" y="246"/>
                  </a:lnTo>
                  <a:close/>
                  <a:moveTo>
                    <a:pt x="242" y="104"/>
                  </a:moveTo>
                  <a:lnTo>
                    <a:pt x="246" y="108"/>
                  </a:lnTo>
                  <a:lnTo>
                    <a:pt x="242" y="114"/>
                  </a:lnTo>
                  <a:lnTo>
                    <a:pt x="238" y="110"/>
                  </a:lnTo>
                  <a:lnTo>
                    <a:pt x="242" y="104"/>
                  </a:lnTo>
                  <a:close/>
                  <a:moveTo>
                    <a:pt x="110" y="14"/>
                  </a:moveTo>
                  <a:lnTo>
                    <a:pt x="114" y="16"/>
                  </a:lnTo>
                  <a:lnTo>
                    <a:pt x="110" y="22"/>
                  </a:lnTo>
                  <a:lnTo>
                    <a:pt x="106" y="18"/>
                  </a:lnTo>
                  <a:lnTo>
                    <a:pt x="110" y="14"/>
                  </a:lnTo>
                  <a:close/>
                  <a:moveTo>
                    <a:pt x="14" y="150"/>
                  </a:moveTo>
                  <a:lnTo>
                    <a:pt x="18" y="146"/>
                  </a:lnTo>
                  <a:lnTo>
                    <a:pt x="22" y="150"/>
                  </a:lnTo>
                  <a:lnTo>
                    <a:pt x="20" y="154"/>
                  </a:lnTo>
                  <a:lnTo>
                    <a:pt x="14" y="150"/>
                  </a:lnTo>
                  <a:close/>
                  <a:moveTo>
                    <a:pt x="146" y="242"/>
                  </a:moveTo>
                  <a:lnTo>
                    <a:pt x="150" y="238"/>
                  </a:lnTo>
                  <a:lnTo>
                    <a:pt x="154" y="240"/>
                  </a:lnTo>
                  <a:lnTo>
                    <a:pt x="152" y="246"/>
                  </a:lnTo>
                  <a:lnTo>
                    <a:pt x="146" y="2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67"/>
            <p:cNvSpPr>
              <a:spLocks noEditPoints="1"/>
            </p:cNvSpPr>
            <p:nvPr/>
          </p:nvSpPr>
          <p:spPr bwMode="auto">
            <a:xfrm>
              <a:off x="2524234" y="3891063"/>
              <a:ext cx="256444" cy="246504"/>
            </a:xfrm>
            <a:custGeom>
              <a:avLst/>
              <a:gdLst>
                <a:gd name="T0" fmla="*/ 156 w 258"/>
                <a:gd name="T1" fmla="*/ 228 h 248"/>
                <a:gd name="T2" fmla="*/ 248 w 258"/>
                <a:gd name="T3" fmla="*/ 106 h 248"/>
                <a:gd name="T4" fmla="*/ 246 w 258"/>
                <a:gd name="T5" fmla="*/ 96 h 248"/>
                <a:gd name="T6" fmla="*/ 258 w 258"/>
                <a:gd name="T7" fmla="*/ 94 h 248"/>
                <a:gd name="T8" fmla="*/ 148 w 258"/>
                <a:gd name="T9" fmla="*/ 16 h 248"/>
                <a:gd name="T10" fmla="*/ 130 w 258"/>
                <a:gd name="T11" fmla="*/ 8 h 248"/>
                <a:gd name="T12" fmla="*/ 94 w 258"/>
                <a:gd name="T13" fmla="*/ 0 h 248"/>
                <a:gd name="T14" fmla="*/ 60 w 258"/>
                <a:gd name="T15" fmla="*/ 6 h 248"/>
                <a:gd name="T16" fmla="*/ 30 w 258"/>
                <a:gd name="T17" fmla="*/ 26 h 248"/>
                <a:gd name="T18" fmla="*/ 18 w 258"/>
                <a:gd name="T19" fmla="*/ 40 h 248"/>
                <a:gd name="T20" fmla="*/ 2 w 258"/>
                <a:gd name="T21" fmla="*/ 74 h 248"/>
                <a:gd name="T22" fmla="*/ 2 w 258"/>
                <a:gd name="T23" fmla="*/ 110 h 248"/>
                <a:gd name="T24" fmla="*/ 16 w 258"/>
                <a:gd name="T25" fmla="*/ 144 h 248"/>
                <a:gd name="T26" fmla="*/ 40 w 258"/>
                <a:gd name="T27" fmla="*/ 170 h 248"/>
                <a:gd name="T28" fmla="*/ 158 w 258"/>
                <a:gd name="T29" fmla="*/ 238 h 248"/>
                <a:gd name="T30" fmla="*/ 36 w 258"/>
                <a:gd name="T31" fmla="*/ 144 h 248"/>
                <a:gd name="T32" fmla="*/ 32 w 258"/>
                <a:gd name="T33" fmla="*/ 148 h 248"/>
                <a:gd name="T34" fmla="*/ 20 w 258"/>
                <a:gd name="T35" fmla="*/ 128 h 248"/>
                <a:gd name="T36" fmla="*/ 12 w 258"/>
                <a:gd name="T37" fmla="*/ 102 h 248"/>
                <a:gd name="T38" fmla="*/ 12 w 258"/>
                <a:gd name="T39" fmla="*/ 76 h 248"/>
                <a:gd name="T40" fmla="*/ 20 w 258"/>
                <a:gd name="T41" fmla="*/ 58 h 248"/>
                <a:gd name="T42" fmla="*/ 24 w 258"/>
                <a:gd name="T43" fmla="*/ 48 h 248"/>
                <a:gd name="T44" fmla="*/ 38 w 258"/>
                <a:gd name="T45" fmla="*/ 32 h 248"/>
                <a:gd name="T46" fmla="*/ 72 w 258"/>
                <a:gd name="T47" fmla="*/ 16 h 248"/>
                <a:gd name="T48" fmla="*/ 102 w 258"/>
                <a:gd name="T49" fmla="*/ 12 h 248"/>
                <a:gd name="T50" fmla="*/ 124 w 258"/>
                <a:gd name="T51" fmla="*/ 14 h 248"/>
                <a:gd name="T52" fmla="*/ 124 w 258"/>
                <a:gd name="T53" fmla="*/ 22 h 248"/>
                <a:gd name="T54" fmla="*/ 102 w 258"/>
                <a:gd name="T55" fmla="*/ 20 h 248"/>
                <a:gd name="T56" fmla="*/ 74 w 258"/>
                <a:gd name="T57" fmla="*/ 22 h 248"/>
                <a:gd name="T58" fmla="*/ 44 w 258"/>
                <a:gd name="T59" fmla="*/ 38 h 248"/>
                <a:gd name="T60" fmla="*/ 30 w 258"/>
                <a:gd name="T61" fmla="*/ 52 h 248"/>
                <a:gd name="T62" fmla="*/ 26 w 258"/>
                <a:gd name="T63" fmla="*/ 60 h 248"/>
                <a:gd name="T64" fmla="*/ 18 w 258"/>
                <a:gd name="T65" fmla="*/ 84 h 248"/>
                <a:gd name="T66" fmla="*/ 22 w 258"/>
                <a:gd name="T67" fmla="*/ 114 h 248"/>
                <a:gd name="T68" fmla="*/ 30 w 258"/>
                <a:gd name="T69" fmla="*/ 134 h 248"/>
                <a:gd name="T70" fmla="*/ 36 w 258"/>
                <a:gd name="T71" fmla="*/ 144 h 248"/>
                <a:gd name="T72" fmla="*/ 40 w 258"/>
                <a:gd name="T73" fmla="*/ 158 h 248"/>
                <a:gd name="T74" fmla="*/ 66 w 258"/>
                <a:gd name="T75" fmla="*/ 168 h 248"/>
                <a:gd name="T76" fmla="*/ 154 w 258"/>
                <a:gd name="T77" fmla="*/ 42 h 248"/>
                <a:gd name="T78" fmla="*/ 136 w 258"/>
                <a:gd name="T79" fmla="*/ 20 h 248"/>
                <a:gd name="T80" fmla="*/ 154 w 258"/>
                <a:gd name="T81" fmla="*/ 42 h 248"/>
                <a:gd name="T82" fmla="*/ 78 w 258"/>
                <a:gd name="T83" fmla="*/ 184 h 248"/>
                <a:gd name="T84" fmla="*/ 104 w 258"/>
                <a:gd name="T85" fmla="*/ 194 h 248"/>
                <a:gd name="T86" fmla="*/ 190 w 258"/>
                <a:gd name="T87" fmla="*/ 66 h 248"/>
                <a:gd name="T88" fmla="*/ 172 w 258"/>
                <a:gd name="T89" fmla="*/ 46 h 248"/>
                <a:gd name="T90" fmla="*/ 190 w 258"/>
                <a:gd name="T91" fmla="*/ 66 h 248"/>
                <a:gd name="T92" fmla="*/ 114 w 258"/>
                <a:gd name="T93" fmla="*/ 208 h 248"/>
                <a:gd name="T94" fmla="*/ 140 w 258"/>
                <a:gd name="T95" fmla="*/ 218 h 248"/>
                <a:gd name="T96" fmla="*/ 228 w 258"/>
                <a:gd name="T97" fmla="*/ 92 h 248"/>
                <a:gd name="T98" fmla="*/ 210 w 258"/>
                <a:gd name="T99" fmla="*/ 72 h 248"/>
                <a:gd name="T100" fmla="*/ 228 w 258"/>
                <a:gd name="T101" fmla="*/ 9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8">
                  <a:moveTo>
                    <a:pt x="152" y="234"/>
                  </a:moveTo>
                  <a:lnTo>
                    <a:pt x="156" y="228"/>
                  </a:lnTo>
                  <a:lnTo>
                    <a:pt x="162" y="234"/>
                  </a:lnTo>
                  <a:lnTo>
                    <a:pt x="248" y="106"/>
                  </a:lnTo>
                  <a:lnTo>
                    <a:pt x="242" y="102"/>
                  </a:lnTo>
                  <a:lnTo>
                    <a:pt x="246" y="96"/>
                  </a:lnTo>
                  <a:lnTo>
                    <a:pt x="252" y="102"/>
                  </a:lnTo>
                  <a:lnTo>
                    <a:pt x="258" y="94"/>
                  </a:lnTo>
                  <a:lnTo>
                    <a:pt x="258" y="94"/>
                  </a:lnTo>
                  <a:lnTo>
                    <a:pt x="148" y="16"/>
                  </a:lnTo>
                  <a:lnTo>
                    <a:pt x="148" y="16"/>
                  </a:lnTo>
                  <a:lnTo>
                    <a:pt x="130" y="8"/>
                  </a:lnTo>
                  <a:lnTo>
                    <a:pt x="112" y="2"/>
                  </a:lnTo>
                  <a:lnTo>
                    <a:pt x="94" y="0"/>
                  </a:lnTo>
                  <a:lnTo>
                    <a:pt x="78" y="2"/>
                  </a:lnTo>
                  <a:lnTo>
                    <a:pt x="60" y="6"/>
                  </a:lnTo>
                  <a:lnTo>
                    <a:pt x="44" y="14"/>
                  </a:lnTo>
                  <a:lnTo>
                    <a:pt x="30" y="26"/>
                  </a:lnTo>
                  <a:lnTo>
                    <a:pt x="18" y="40"/>
                  </a:lnTo>
                  <a:lnTo>
                    <a:pt x="18" y="40"/>
                  </a:lnTo>
                  <a:lnTo>
                    <a:pt x="8" y="56"/>
                  </a:lnTo>
                  <a:lnTo>
                    <a:pt x="2" y="74"/>
                  </a:lnTo>
                  <a:lnTo>
                    <a:pt x="0" y="92"/>
                  </a:lnTo>
                  <a:lnTo>
                    <a:pt x="2" y="110"/>
                  </a:lnTo>
                  <a:lnTo>
                    <a:pt x="6" y="128"/>
                  </a:lnTo>
                  <a:lnTo>
                    <a:pt x="16" y="144"/>
                  </a:lnTo>
                  <a:lnTo>
                    <a:pt x="26" y="158"/>
                  </a:lnTo>
                  <a:lnTo>
                    <a:pt x="40" y="170"/>
                  </a:lnTo>
                  <a:lnTo>
                    <a:pt x="152" y="248"/>
                  </a:lnTo>
                  <a:lnTo>
                    <a:pt x="158" y="238"/>
                  </a:lnTo>
                  <a:lnTo>
                    <a:pt x="152" y="234"/>
                  </a:lnTo>
                  <a:close/>
                  <a:moveTo>
                    <a:pt x="36" y="144"/>
                  </a:moveTo>
                  <a:lnTo>
                    <a:pt x="32" y="148"/>
                  </a:lnTo>
                  <a:lnTo>
                    <a:pt x="32" y="148"/>
                  </a:lnTo>
                  <a:lnTo>
                    <a:pt x="26" y="138"/>
                  </a:lnTo>
                  <a:lnTo>
                    <a:pt x="20" y="128"/>
                  </a:lnTo>
                  <a:lnTo>
                    <a:pt x="16" y="116"/>
                  </a:lnTo>
                  <a:lnTo>
                    <a:pt x="12" y="102"/>
                  </a:lnTo>
                  <a:lnTo>
                    <a:pt x="12" y="84"/>
                  </a:lnTo>
                  <a:lnTo>
                    <a:pt x="12" y="76"/>
                  </a:lnTo>
                  <a:lnTo>
                    <a:pt x="16" y="66"/>
                  </a:lnTo>
                  <a:lnTo>
                    <a:pt x="20" y="58"/>
                  </a:lnTo>
                  <a:lnTo>
                    <a:pt x="24" y="48"/>
                  </a:lnTo>
                  <a:lnTo>
                    <a:pt x="24" y="48"/>
                  </a:lnTo>
                  <a:lnTo>
                    <a:pt x="32" y="40"/>
                  </a:lnTo>
                  <a:lnTo>
                    <a:pt x="38" y="32"/>
                  </a:lnTo>
                  <a:lnTo>
                    <a:pt x="54" y="22"/>
                  </a:lnTo>
                  <a:lnTo>
                    <a:pt x="72" y="16"/>
                  </a:lnTo>
                  <a:lnTo>
                    <a:pt x="88" y="14"/>
                  </a:lnTo>
                  <a:lnTo>
                    <a:pt x="102" y="12"/>
                  </a:lnTo>
                  <a:lnTo>
                    <a:pt x="114" y="14"/>
                  </a:lnTo>
                  <a:lnTo>
                    <a:pt x="124" y="14"/>
                  </a:lnTo>
                  <a:lnTo>
                    <a:pt x="124" y="22"/>
                  </a:lnTo>
                  <a:lnTo>
                    <a:pt x="124" y="22"/>
                  </a:lnTo>
                  <a:lnTo>
                    <a:pt x="112" y="20"/>
                  </a:lnTo>
                  <a:lnTo>
                    <a:pt x="102" y="20"/>
                  </a:lnTo>
                  <a:lnTo>
                    <a:pt x="88" y="20"/>
                  </a:lnTo>
                  <a:lnTo>
                    <a:pt x="74" y="22"/>
                  </a:lnTo>
                  <a:lnTo>
                    <a:pt x="58" y="28"/>
                  </a:lnTo>
                  <a:lnTo>
                    <a:pt x="44" y="38"/>
                  </a:lnTo>
                  <a:lnTo>
                    <a:pt x="36" y="44"/>
                  </a:lnTo>
                  <a:lnTo>
                    <a:pt x="30" y="52"/>
                  </a:lnTo>
                  <a:lnTo>
                    <a:pt x="30" y="52"/>
                  </a:lnTo>
                  <a:lnTo>
                    <a:pt x="26" y="60"/>
                  </a:lnTo>
                  <a:lnTo>
                    <a:pt x="22" y="68"/>
                  </a:lnTo>
                  <a:lnTo>
                    <a:pt x="18" y="84"/>
                  </a:lnTo>
                  <a:lnTo>
                    <a:pt x="18" y="100"/>
                  </a:lnTo>
                  <a:lnTo>
                    <a:pt x="22" y="114"/>
                  </a:lnTo>
                  <a:lnTo>
                    <a:pt x="26" y="126"/>
                  </a:lnTo>
                  <a:lnTo>
                    <a:pt x="30" y="134"/>
                  </a:lnTo>
                  <a:lnTo>
                    <a:pt x="36" y="144"/>
                  </a:lnTo>
                  <a:lnTo>
                    <a:pt x="36" y="144"/>
                  </a:lnTo>
                  <a:close/>
                  <a:moveTo>
                    <a:pt x="62" y="174"/>
                  </a:moveTo>
                  <a:lnTo>
                    <a:pt x="40" y="158"/>
                  </a:lnTo>
                  <a:lnTo>
                    <a:pt x="44" y="152"/>
                  </a:lnTo>
                  <a:lnTo>
                    <a:pt x="66" y="168"/>
                  </a:lnTo>
                  <a:lnTo>
                    <a:pt x="62" y="174"/>
                  </a:lnTo>
                  <a:close/>
                  <a:moveTo>
                    <a:pt x="154" y="42"/>
                  </a:moveTo>
                  <a:lnTo>
                    <a:pt x="132" y="26"/>
                  </a:lnTo>
                  <a:lnTo>
                    <a:pt x="136" y="20"/>
                  </a:lnTo>
                  <a:lnTo>
                    <a:pt x="158" y="36"/>
                  </a:lnTo>
                  <a:lnTo>
                    <a:pt x="154" y="42"/>
                  </a:lnTo>
                  <a:close/>
                  <a:moveTo>
                    <a:pt x="100" y="198"/>
                  </a:moveTo>
                  <a:lnTo>
                    <a:pt x="78" y="184"/>
                  </a:lnTo>
                  <a:lnTo>
                    <a:pt x="82" y="178"/>
                  </a:lnTo>
                  <a:lnTo>
                    <a:pt x="104" y="194"/>
                  </a:lnTo>
                  <a:lnTo>
                    <a:pt x="100" y="198"/>
                  </a:lnTo>
                  <a:close/>
                  <a:moveTo>
                    <a:pt x="190" y="66"/>
                  </a:moveTo>
                  <a:lnTo>
                    <a:pt x="168" y="52"/>
                  </a:lnTo>
                  <a:lnTo>
                    <a:pt x="172" y="46"/>
                  </a:lnTo>
                  <a:lnTo>
                    <a:pt x="194" y="62"/>
                  </a:lnTo>
                  <a:lnTo>
                    <a:pt x="190" y="66"/>
                  </a:lnTo>
                  <a:close/>
                  <a:moveTo>
                    <a:pt x="136" y="224"/>
                  </a:moveTo>
                  <a:lnTo>
                    <a:pt x="114" y="208"/>
                  </a:lnTo>
                  <a:lnTo>
                    <a:pt x="118" y="204"/>
                  </a:lnTo>
                  <a:lnTo>
                    <a:pt x="140" y="218"/>
                  </a:lnTo>
                  <a:lnTo>
                    <a:pt x="136" y="224"/>
                  </a:lnTo>
                  <a:close/>
                  <a:moveTo>
                    <a:pt x="228" y="92"/>
                  </a:moveTo>
                  <a:lnTo>
                    <a:pt x="206" y="76"/>
                  </a:lnTo>
                  <a:lnTo>
                    <a:pt x="210" y="72"/>
                  </a:lnTo>
                  <a:lnTo>
                    <a:pt x="232" y="86"/>
                  </a:lnTo>
                  <a:lnTo>
                    <a:pt x="228"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68"/>
            <p:cNvSpPr>
              <a:spLocks noEditPoints="1"/>
            </p:cNvSpPr>
            <p:nvPr/>
          </p:nvSpPr>
          <p:spPr bwMode="auto">
            <a:xfrm>
              <a:off x="2828388" y="4089857"/>
              <a:ext cx="256444" cy="244516"/>
            </a:xfrm>
            <a:custGeom>
              <a:avLst/>
              <a:gdLst>
                <a:gd name="T0" fmla="*/ 106 w 258"/>
                <a:gd name="T1" fmla="*/ 0 h 246"/>
                <a:gd name="T2" fmla="*/ 100 w 258"/>
                <a:gd name="T3" fmla="*/ 8 h 246"/>
                <a:gd name="T4" fmla="*/ 106 w 258"/>
                <a:gd name="T5" fmla="*/ 20 h 246"/>
                <a:gd name="T6" fmla="*/ 10 w 258"/>
                <a:gd name="T7" fmla="*/ 140 h 246"/>
                <a:gd name="T8" fmla="*/ 14 w 258"/>
                <a:gd name="T9" fmla="*/ 152 h 246"/>
                <a:gd name="T10" fmla="*/ 0 w 258"/>
                <a:gd name="T11" fmla="*/ 154 h 246"/>
                <a:gd name="T12" fmla="*/ 110 w 258"/>
                <a:gd name="T13" fmla="*/ 230 h 246"/>
                <a:gd name="T14" fmla="*/ 144 w 258"/>
                <a:gd name="T15" fmla="*/ 244 h 246"/>
                <a:gd name="T16" fmla="*/ 180 w 258"/>
                <a:gd name="T17" fmla="*/ 246 h 246"/>
                <a:gd name="T18" fmla="*/ 214 w 258"/>
                <a:gd name="T19" fmla="*/ 232 h 246"/>
                <a:gd name="T20" fmla="*/ 240 w 258"/>
                <a:gd name="T21" fmla="*/ 206 h 246"/>
                <a:gd name="T22" fmla="*/ 250 w 258"/>
                <a:gd name="T23" fmla="*/ 190 h 246"/>
                <a:gd name="T24" fmla="*/ 258 w 258"/>
                <a:gd name="T25" fmla="*/ 154 h 246"/>
                <a:gd name="T26" fmla="*/ 252 w 258"/>
                <a:gd name="T27" fmla="*/ 120 h 246"/>
                <a:gd name="T28" fmla="*/ 232 w 258"/>
                <a:gd name="T29" fmla="*/ 88 h 246"/>
                <a:gd name="T30" fmla="*/ 218 w 258"/>
                <a:gd name="T31" fmla="*/ 76 h 246"/>
                <a:gd name="T32" fmla="*/ 30 w 258"/>
                <a:gd name="T33" fmla="*/ 162 h 246"/>
                <a:gd name="T34" fmla="*/ 56 w 258"/>
                <a:gd name="T35" fmla="*/ 172 h 246"/>
                <a:gd name="T36" fmla="*/ 142 w 258"/>
                <a:gd name="T37" fmla="*/ 46 h 246"/>
                <a:gd name="T38" fmla="*/ 124 w 258"/>
                <a:gd name="T39" fmla="*/ 24 h 246"/>
                <a:gd name="T40" fmla="*/ 142 w 258"/>
                <a:gd name="T41" fmla="*/ 46 h 246"/>
                <a:gd name="T42" fmla="*/ 66 w 258"/>
                <a:gd name="T43" fmla="*/ 188 h 246"/>
                <a:gd name="T44" fmla="*/ 92 w 258"/>
                <a:gd name="T45" fmla="*/ 196 h 246"/>
                <a:gd name="T46" fmla="*/ 180 w 258"/>
                <a:gd name="T47" fmla="*/ 70 h 246"/>
                <a:gd name="T48" fmla="*/ 162 w 258"/>
                <a:gd name="T49" fmla="*/ 50 h 246"/>
                <a:gd name="T50" fmla="*/ 180 w 258"/>
                <a:gd name="T51" fmla="*/ 70 h 246"/>
                <a:gd name="T52" fmla="*/ 104 w 258"/>
                <a:gd name="T53" fmla="*/ 212 h 246"/>
                <a:gd name="T54" fmla="*/ 128 w 258"/>
                <a:gd name="T55" fmla="*/ 222 h 246"/>
                <a:gd name="T56" fmla="*/ 216 w 258"/>
                <a:gd name="T57" fmla="*/ 96 h 246"/>
                <a:gd name="T58" fmla="*/ 198 w 258"/>
                <a:gd name="T59" fmla="*/ 76 h 246"/>
                <a:gd name="T60" fmla="*/ 216 w 258"/>
                <a:gd name="T61" fmla="*/ 96 h 246"/>
                <a:gd name="T62" fmla="*/ 136 w 258"/>
                <a:gd name="T63" fmla="*/ 224 h 246"/>
                <a:gd name="T64" fmla="*/ 146 w 258"/>
                <a:gd name="T65" fmla="*/ 226 h 246"/>
                <a:gd name="T66" fmla="*/ 172 w 258"/>
                <a:gd name="T67" fmla="*/ 226 h 246"/>
                <a:gd name="T68" fmla="*/ 202 w 258"/>
                <a:gd name="T69" fmla="*/ 218 h 246"/>
                <a:gd name="T70" fmla="*/ 224 w 258"/>
                <a:gd name="T71" fmla="*/ 202 h 246"/>
                <a:gd name="T72" fmla="*/ 230 w 258"/>
                <a:gd name="T73" fmla="*/ 194 h 246"/>
                <a:gd name="T74" fmla="*/ 238 w 258"/>
                <a:gd name="T75" fmla="*/ 176 h 246"/>
                <a:gd name="T76" fmla="*/ 242 w 258"/>
                <a:gd name="T77" fmla="*/ 146 h 246"/>
                <a:gd name="T78" fmla="*/ 234 w 258"/>
                <a:gd name="T79" fmla="*/ 120 h 246"/>
                <a:gd name="T80" fmla="*/ 224 w 258"/>
                <a:gd name="T81" fmla="*/ 102 h 246"/>
                <a:gd name="T82" fmla="*/ 228 w 258"/>
                <a:gd name="T83" fmla="*/ 98 h 246"/>
                <a:gd name="T84" fmla="*/ 240 w 258"/>
                <a:gd name="T85" fmla="*/ 116 h 246"/>
                <a:gd name="T86" fmla="*/ 248 w 258"/>
                <a:gd name="T87" fmla="*/ 144 h 246"/>
                <a:gd name="T88" fmla="*/ 248 w 258"/>
                <a:gd name="T89" fmla="*/ 170 h 246"/>
                <a:gd name="T90" fmla="*/ 240 w 258"/>
                <a:gd name="T91" fmla="*/ 188 h 246"/>
                <a:gd name="T92" fmla="*/ 236 w 258"/>
                <a:gd name="T93" fmla="*/ 198 h 246"/>
                <a:gd name="T94" fmla="*/ 222 w 258"/>
                <a:gd name="T95" fmla="*/ 212 h 246"/>
                <a:gd name="T96" fmla="*/ 188 w 258"/>
                <a:gd name="T97" fmla="*/ 230 h 246"/>
                <a:gd name="T98" fmla="*/ 158 w 258"/>
                <a:gd name="T99" fmla="*/ 232 h 246"/>
                <a:gd name="T100" fmla="*/ 134 w 258"/>
                <a:gd name="T101" fmla="*/ 23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246">
                  <a:moveTo>
                    <a:pt x="218" y="76"/>
                  </a:moveTo>
                  <a:lnTo>
                    <a:pt x="106" y="0"/>
                  </a:lnTo>
                  <a:lnTo>
                    <a:pt x="106" y="0"/>
                  </a:lnTo>
                  <a:lnTo>
                    <a:pt x="100" y="8"/>
                  </a:lnTo>
                  <a:lnTo>
                    <a:pt x="110" y="14"/>
                  </a:lnTo>
                  <a:lnTo>
                    <a:pt x="106" y="20"/>
                  </a:lnTo>
                  <a:lnTo>
                    <a:pt x="96" y="14"/>
                  </a:lnTo>
                  <a:lnTo>
                    <a:pt x="10" y="140"/>
                  </a:lnTo>
                  <a:lnTo>
                    <a:pt x="18" y="146"/>
                  </a:lnTo>
                  <a:lnTo>
                    <a:pt x="14" y="152"/>
                  </a:lnTo>
                  <a:lnTo>
                    <a:pt x="6" y="146"/>
                  </a:lnTo>
                  <a:lnTo>
                    <a:pt x="0" y="154"/>
                  </a:lnTo>
                  <a:lnTo>
                    <a:pt x="110" y="230"/>
                  </a:lnTo>
                  <a:lnTo>
                    <a:pt x="110" y="230"/>
                  </a:lnTo>
                  <a:lnTo>
                    <a:pt x="128" y="240"/>
                  </a:lnTo>
                  <a:lnTo>
                    <a:pt x="144" y="244"/>
                  </a:lnTo>
                  <a:lnTo>
                    <a:pt x="162" y="246"/>
                  </a:lnTo>
                  <a:lnTo>
                    <a:pt x="180" y="246"/>
                  </a:lnTo>
                  <a:lnTo>
                    <a:pt x="198" y="240"/>
                  </a:lnTo>
                  <a:lnTo>
                    <a:pt x="214" y="232"/>
                  </a:lnTo>
                  <a:lnTo>
                    <a:pt x="228" y="220"/>
                  </a:lnTo>
                  <a:lnTo>
                    <a:pt x="240" y="206"/>
                  </a:lnTo>
                  <a:lnTo>
                    <a:pt x="240" y="206"/>
                  </a:lnTo>
                  <a:lnTo>
                    <a:pt x="250" y="190"/>
                  </a:lnTo>
                  <a:lnTo>
                    <a:pt x="256" y="172"/>
                  </a:lnTo>
                  <a:lnTo>
                    <a:pt x="258" y="154"/>
                  </a:lnTo>
                  <a:lnTo>
                    <a:pt x="256" y="136"/>
                  </a:lnTo>
                  <a:lnTo>
                    <a:pt x="252" y="120"/>
                  </a:lnTo>
                  <a:lnTo>
                    <a:pt x="242" y="104"/>
                  </a:lnTo>
                  <a:lnTo>
                    <a:pt x="232" y="88"/>
                  </a:lnTo>
                  <a:lnTo>
                    <a:pt x="218" y="76"/>
                  </a:lnTo>
                  <a:lnTo>
                    <a:pt x="218" y="76"/>
                  </a:lnTo>
                  <a:close/>
                  <a:moveTo>
                    <a:pt x="52" y="176"/>
                  </a:moveTo>
                  <a:lnTo>
                    <a:pt x="30" y="162"/>
                  </a:lnTo>
                  <a:lnTo>
                    <a:pt x="34" y="156"/>
                  </a:lnTo>
                  <a:lnTo>
                    <a:pt x="56" y="172"/>
                  </a:lnTo>
                  <a:lnTo>
                    <a:pt x="52" y="176"/>
                  </a:lnTo>
                  <a:close/>
                  <a:moveTo>
                    <a:pt x="142" y="46"/>
                  </a:moveTo>
                  <a:lnTo>
                    <a:pt x="120" y="30"/>
                  </a:lnTo>
                  <a:lnTo>
                    <a:pt x="124" y="24"/>
                  </a:lnTo>
                  <a:lnTo>
                    <a:pt x="146" y="40"/>
                  </a:lnTo>
                  <a:lnTo>
                    <a:pt x="142" y="46"/>
                  </a:lnTo>
                  <a:close/>
                  <a:moveTo>
                    <a:pt x="88" y="202"/>
                  </a:moveTo>
                  <a:lnTo>
                    <a:pt x="66" y="188"/>
                  </a:lnTo>
                  <a:lnTo>
                    <a:pt x="70" y="182"/>
                  </a:lnTo>
                  <a:lnTo>
                    <a:pt x="92" y="196"/>
                  </a:lnTo>
                  <a:lnTo>
                    <a:pt x="88" y="202"/>
                  </a:lnTo>
                  <a:close/>
                  <a:moveTo>
                    <a:pt x="180" y="70"/>
                  </a:moveTo>
                  <a:lnTo>
                    <a:pt x="158" y="56"/>
                  </a:lnTo>
                  <a:lnTo>
                    <a:pt x="162" y="50"/>
                  </a:lnTo>
                  <a:lnTo>
                    <a:pt x="184" y="64"/>
                  </a:lnTo>
                  <a:lnTo>
                    <a:pt x="180" y="70"/>
                  </a:lnTo>
                  <a:close/>
                  <a:moveTo>
                    <a:pt x="126" y="228"/>
                  </a:moveTo>
                  <a:lnTo>
                    <a:pt x="104" y="212"/>
                  </a:lnTo>
                  <a:lnTo>
                    <a:pt x="106" y="206"/>
                  </a:lnTo>
                  <a:lnTo>
                    <a:pt x="128" y="222"/>
                  </a:lnTo>
                  <a:lnTo>
                    <a:pt x="126" y="228"/>
                  </a:lnTo>
                  <a:close/>
                  <a:moveTo>
                    <a:pt x="216" y="96"/>
                  </a:moveTo>
                  <a:lnTo>
                    <a:pt x="194" y="80"/>
                  </a:lnTo>
                  <a:lnTo>
                    <a:pt x="198" y="76"/>
                  </a:lnTo>
                  <a:lnTo>
                    <a:pt x="220" y="90"/>
                  </a:lnTo>
                  <a:lnTo>
                    <a:pt x="216" y="96"/>
                  </a:lnTo>
                  <a:close/>
                  <a:moveTo>
                    <a:pt x="134" y="230"/>
                  </a:moveTo>
                  <a:lnTo>
                    <a:pt x="136" y="224"/>
                  </a:lnTo>
                  <a:lnTo>
                    <a:pt x="136" y="224"/>
                  </a:lnTo>
                  <a:lnTo>
                    <a:pt x="146" y="226"/>
                  </a:lnTo>
                  <a:lnTo>
                    <a:pt x="158" y="226"/>
                  </a:lnTo>
                  <a:lnTo>
                    <a:pt x="172" y="226"/>
                  </a:lnTo>
                  <a:lnTo>
                    <a:pt x="186" y="222"/>
                  </a:lnTo>
                  <a:lnTo>
                    <a:pt x="202" y="218"/>
                  </a:lnTo>
                  <a:lnTo>
                    <a:pt x="216" y="208"/>
                  </a:lnTo>
                  <a:lnTo>
                    <a:pt x="224" y="202"/>
                  </a:lnTo>
                  <a:lnTo>
                    <a:pt x="230" y="194"/>
                  </a:lnTo>
                  <a:lnTo>
                    <a:pt x="230" y="194"/>
                  </a:lnTo>
                  <a:lnTo>
                    <a:pt x="234" y="184"/>
                  </a:lnTo>
                  <a:lnTo>
                    <a:pt x="238" y="176"/>
                  </a:lnTo>
                  <a:lnTo>
                    <a:pt x="242" y="160"/>
                  </a:lnTo>
                  <a:lnTo>
                    <a:pt x="242" y="146"/>
                  </a:lnTo>
                  <a:lnTo>
                    <a:pt x="238" y="132"/>
                  </a:lnTo>
                  <a:lnTo>
                    <a:pt x="234" y="120"/>
                  </a:lnTo>
                  <a:lnTo>
                    <a:pt x="230" y="110"/>
                  </a:lnTo>
                  <a:lnTo>
                    <a:pt x="224" y="102"/>
                  </a:lnTo>
                  <a:lnTo>
                    <a:pt x="228" y="98"/>
                  </a:lnTo>
                  <a:lnTo>
                    <a:pt x="228" y="98"/>
                  </a:lnTo>
                  <a:lnTo>
                    <a:pt x="234" y="106"/>
                  </a:lnTo>
                  <a:lnTo>
                    <a:pt x="240" y="116"/>
                  </a:lnTo>
                  <a:lnTo>
                    <a:pt x="244" y="130"/>
                  </a:lnTo>
                  <a:lnTo>
                    <a:pt x="248" y="144"/>
                  </a:lnTo>
                  <a:lnTo>
                    <a:pt x="248" y="162"/>
                  </a:lnTo>
                  <a:lnTo>
                    <a:pt x="248" y="170"/>
                  </a:lnTo>
                  <a:lnTo>
                    <a:pt x="244" y="178"/>
                  </a:lnTo>
                  <a:lnTo>
                    <a:pt x="240" y="188"/>
                  </a:lnTo>
                  <a:lnTo>
                    <a:pt x="236" y="198"/>
                  </a:lnTo>
                  <a:lnTo>
                    <a:pt x="236" y="198"/>
                  </a:lnTo>
                  <a:lnTo>
                    <a:pt x="228" y="206"/>
                  </a:lnTo>
                  <a:lnTo>
                    <a:pt x="222" y="212"/>
                  </a:lnTo>
                  <a:lnTo>
                    <a:pt x="206" y="222"/>
                  </a:lnTo>
                  <a:lnTo>
                    <a:pt x="188" y="230"/>
                  </a:lnTo>
                  <a:lnTo>
                    <a:pt x="172" y="232"/>
                  </a:lnTo>
                  <a:lnTo>
                    <a:pt x="158" y="232"/>
                  </a:lnTo>
                  <a:lnTo>
                    <a:pt x="146" y="232"/>
                  </a:lnTo>
                  <a:lnTo>
                    <a:pt x="134" y="230"/>
                  </a:lnTo>
                  <a:lnTo>
                    <a:pt x="134" y="2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69" name="Freeform 69"/>
          <p:cNvSpPr>
            <a:spLocks noEditPoints="1"/>
          </p:cNvSpPr>
          <p:nvPr/>
        </p:nvSpPr>
        <p:spPr bwMode="auto">
          <a:xfrm>
            <a:off x="4145644" y="3553557"/>
            <a:ext cx="1614205" cy="1848781"/>
          </a:xfrm>
          <a:custGeom>
            <a:avLst/>
            <a:gdLst>
              <a:gd name="T0" fmla="*/ 842 w 1624"/>
              <a:gd name="T1" fmla="*/ 1248 h 1860"/>
              <a:gd name="T2" fmla="*/ 820 w 1624"/>
              <a:gd name="T3" fmla="*/ 1106 h 1860"/>
              <a:gd name="T4" fmla="*/ 1230 w 1624"/>
              <a:gd name="T5" fmla="*/ 750 h 1860"/>
              <a:gd name="T6" fmla="*/ 1340 w 1624"/>
              <a:gd name="T7" fmla="*/ 614 h 1860"/>
              <a:gd name="T8" fmla="*/ 854 w 1624"/>
              <a:gd name="T9" fmla="*/ 654 h 1860"/>
              <a:gd name="T10" fmla="*/ 882 w 1624"/>
              <a:gd name="T11" fmla="*/ 208 h 1860"/>
              <a:gd name="T12" fmla="*/ 746 w 1624"/>
              <a:gd name="T13" fmla="*/ 1002 h 1860"/>
              <a:gd name="T14" fmla="*/ 602 w 1624"/>
              <a:gd name="T15" fmla="*/ 1070 h 1860"/>
              <a:gd name="T16" fmla="*/ 468 w 1624"/>
              <a:gd name="T17" fmla="*/ 1142 h 1860"/>
              <a:gd name="T18" fmla="*/ 362 w 1624"/>
              <a:gd name="T19" fmla="*/ 1082 h 1860"/>
              <a:gd name="T20" fmla="*/ 256 w 1624"/>
              <a:gd name="T21" fmla="*/ 1094 h 1860"/>
              <a:gd name="T22" fmla="*/ 172 w 1624"/>
              <a:gd name="T23" fmla="*/ 1162 h 1860"/>
              <a:gd name="T24" fmla="*/ 138 w 1624"/>
              <a:gd name="T25" fmla="*/ 1240 h 1860"/>
              <a:gd name="T26" fmla="*/ 26 w 1624"/>
              <a:gd name="T27" fmla="*/ 1270 h 1860"/>
              <a:gd name="T28" fmla="*/ 0 w 1624"/>
              <a:gd name="T29" fmla="*/ 1308 h 1860"/>
              <a:gd name="T30" fmla="*/ 64 w 1624"/>
              <a:gd name="T31" fmla="*/ 1316 h 1860"/>
              <a:gd name="T32" fmla="*/ 140 w 1624"/>
              <a:gd name="T33" fmla="*/ 1276 h 1860"/>
              <a:gd name="T34" fmla="*/ 188 w 1624"/>
              <a:gd name="T35" fmla="*/ 1392 h 1860"/>
              <a:gd name="T36" fmla="*/ 298 w 1624"/>
              <a:gd name="T37" fmla="*/ 1452 h 1860"/>
              <a:gd name="T38" fmla="*/ 408 w 1624"/>
              <a:gd name="T39" fmla="*/ 1436 h 1860"/>
              <a:gd name="T40" fmla="*/ 496 w 1624"/>
              <a:gd name="T41" fmla="*/ 1348 h 1860"/>
              <a:gd name="T42" fmla="*/ 512 w 1624"/>
              <a:gd name="T43" fmla="*/ 1234 h 1860"/>
              <a:gd name="T44" fmla="*/ 634 w 1624"/>
              <a:gd name="T45" fmla="*/ 1144 h 1860"/>
              <a:gd name="T46" fmla="*/ 740 w 1624"/>
              <a:gd name="T47" fmla="*/ 1140 h 1860"/>
              <a:gd name="T48" fmla="*/ 754 w 1624"/>
              <a:gd name="T49" fmla="*/ 1298 h 1860"/>
              <a:gd name="T50" fmla="*/ 706 w 1624"/>
              <a:gd name="T51" fmla="*/ 1376 h 1860"/>
              <a:gd name="T52" fmla="*/ 614 w 1624"/>
              <a:gd name="T53" fmla="*/ 1462 h 1860"/>
              <a:gd name="T54" fmla="*/ 598 w 1624"/>
              <a:gd name="T55" fmla="*/ 1586 h 1860"/>
              <a:gd name="T56" fmla="*/ 652 w 1624"/>
              <a:gd name="T57" fmla="*/ 1684 h 1860"/>
              <a:gd name="T58" fmla="*/ 764 w 1624"/>
              <a:gd name="T59" fmla="*/ 1734 h 1860"/>
              <a:gd name="T60" fmla="*/ 850 w 1624"/>
              <a:gd name="T61" fmla="*/ 1738 h 1860"/>
              <a:gd name="T62" fmla="*/ 860 w 1624"/>
              <a:gd name="T63" fmla="*/ 1822 h 1860"/>
              <a:gd name="T64" fmla="*/ 896 w 1624"/>
              <a:gd name="T65" fmla="*/ 1856 h 1860"/>
              <a:gd name="T66" fmla="*/ 892 w 1624"/>
              <a:gd name="T67" fmla="*/ 1776 h 1860"/>
              <a:gd name="T68" fmla="*/ 892 w 1624"/>
              <a:gd name="T69" fmla="*/ 1700 h 1860"/>
              <a:gd name="T70" fmla="*/ 956 w 1624"/>
              <a:gd name="T71" fmla="*/ 1612 h 1860"/>
              <a:gd name="T72" fmla="*/ 964 w 1624"/>
              <a:gd name="T73" fmla="*/ 1504 h 1860"/>
              <a:gd name="T74" fmla="*/ 900 w 1624"/>
              <a:gd name="T75" fmla="*/ 1404 h 1860"/>
              <a:gd name="T76" fmla="*/ 334 w 1624"/>
              <a:gd name="T77" fmla="*/ 1404 h 1860"/>
              <a:gd name="T78" fmla="*/ 246 w 1624"/>
              <a:gd name="T79" fmla="*/ 1376 h 1860"/>
              <a:gd name="T80" fmla="*/ 196 w 1624"/>
              <a:gd name="T81" fmla="*/ 1300 h 1860"/>
              <a:gd name="T82" fmla="*/ 200 w 1624"/>
              <a:gd name="T83" fmla="*/ 1220 h 1860"/>
              <a:gd name="T84" fmla="*/ 256 w 1624"/>
              <a:gd name="T85" fmla="*/ 1150 h 1860"/>
              <a:gd name="T86" fmla="*/ 338 w 1624"/>
              <a:gd name="T87" fmla="*/ 1130 h 1860"/>
              <a:gd name="T88" fmla="*/ 436 w 1624"/>
              <a:gd name="T89" fmla="*/ 1182 h 1860"/>
              <a:gd name="T90" fmla="*/ 464 w 1624"/>
              <a:gd name="T91" fmla="*/ 1260 h 1860"/>
              <a:gd name="T92" fmla="*/ 438 w 1624"/>
              <a:gd name="T93" fmla="*/ 1348 h 1860"/>
              <a:gd name="T94" fmla="*/ 362 w 1624"/>
              <a:gd name="T95" fmla="*/ 1400 h 1860"/>
              <a:gd name="T96" fmla="*/ 776 w 1624"/>
              <a:gd name="T97" fmla="*/ 996 h 1860"/>
              <a:gd name="T98" fmla="*/ 808 w 1624"/>
              <a:gd name="T99" fmla="*/ 1038 h 1860"/>
              <a:gd name="T100" fmla="*/ 760 w 1624"/>
              <a:gd name="T101" fmla="*/ 1040 h 1860"/>
              <a:gd name="T102" fmla="*/ 822 w 1624"/>
              <a:gd name="T103" fmla="*/ 1678 h 1860"/>
              <a:gd name="T104" fmla="*/ 730 w 1624"/>
              <a:gd name="T105" fmla="*/ 1676 h 1860"/>
              <a:gd name="T106" fmla="*/ 662 w 1624"/>
              <a:gd name="T107" fmla="*/ 1616 h 1860"/>
              <a:gd name="T108" fmla="*/ 644 w 1624"/>
              <a:gd name="T109" fmla="*/ 1536 h 1860"/>
              <a:gd name="T110" fmla="*/ 682 w 1624"/>
              <a:gd name="T111" fmla="*/ 1454 h 1860"/>
              <a:gd name="T112" fmla="*/ 752 w 1624"/>
              <a:gd name="T113" fmla="*/ 1414 h 1860"/>
              <a:gd name="T114" fmla="*/ 842 w 1624"/>
              <a:gd name="T115" fmla="*/ 1426 h 1860"/>
              <a:gd name="T116" fmla="*/ 906 w 1624"/>
              <a:gd name="T117" fmla="*/ 1492 h 1860"/>
              <a:gd name="T118" fmla="*/ 916 w 1624"/>
              <a:gd name="T119" fmla="*/ 1572 h 1860"/>
              <a:gd name="T120" fmla="*/ 870 w 1624"/>
              <a:gd name="T121" fmla="*/ 1652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4" h="1860">
                <a:moveTo>
                  <a:pt x="826" y="1366"/>
                </a:moveTo>
                <a:lnTo>
                  <a:pt x="826" y="1366"/>
                </a:lnTo>
                <a:lnTo>
                  <a:pt x="838" y="1330"/>
                </a:lnTo>
                <a:lnTo>
                  <a:pt x="842" y="1310"/>
                </a:lnTo>
                <a:lnTo>
                  <a:pt x="844" y="1290"/>
                </a:lnTo>
                <a:lnTo>
                  <a:pt x="844" y="1270"/>
                </a:lnTo>
                <a:lnTo>
                  <a:pt x="842" y="1248"/>
                </a:lnTo>
                <a:lnTo>
                  <a:pt x="838" y="1228"/>
                </a:lnTo>
                <a:lnTo>
                  <a:pt x="828" y="1210"/>
                </a:lnTo>
                <a:lnTo>
                  <a:pt x="828" y="1210"/>
                </a:lnTo>
                <a:lnTo>
                  <a:pt x="826" y="1202"/>
                </a:lnTo>
                <a:lnTo>
                  <a:pt x="822" y="1190"/>
                </a:lnTo>
                <a:lnTo>
                  <a:pt x="820" y="1154"/>
                </a:lnTo>
                <a:lnTo>
                  <a:pt x="820" y="1106"/>
                </a:lnTo>
                <a:lnTo>
                  <a:pt x="820" y="1046"/>
                </a:lnTo>
                <a:lnTo>
                  <a:pt x="820" y="1046"/>
                </a:lnTo>
                <a:lnTo>
                  <a:pt x="888" y="1004"/>
                </a:lnTo>
                <a:lnTo>
                  <a:pt x="956" y="956"/>
                </a:lnTo>
                <a:lnTo>
                  <a:pt x="1026" y="906"/>
                </a:lnTo>
                <a:lnTo>
                  <a:pt x="1094" y="854"/>
                </a:lnTo>
                <a:lnTo>
                  <a:pt x="1230" y="750"/>
                </a:lnTo>
                <a:lnTo>
                  <a:pt x="1354" y="648"/>
                </a:lnTo>
                <a:lnTo>
                  <a:pt x="1462" y="558"/>
                </a:lnTo>
                <a:lnTo>
                  <a:pt x="1548" y="484"/>
                </a:lnTo>
                <a:lnTo>
                  <a:pt x="1624" y="416"/>
                </a:lnTo>
                <a:lnTo>
                  <a:pt x="1624" y="416"/>
                </a:lnTo>
                <a:lnTo>
                  <a:pt x="1542" y="474"/>
                </a:lnTo>
                <a:lnTo>
                  <a:pt x="1340" y="614"/>
                </a:lnTo>
                <a:lnTo>
                  <a:pt x="1212" y="702"/>
                </a:lnTo>
                <a:lnTo>
                  <a:pt x="1080" y="790"/>
                </a:lnTo>
                <a:lnTo>
                  <a:pt x="948" y="878"/>
                </a:lnTo>
                <a:lnTo>
                  <a:pt x="826" y="954"/>
                </a:lnTo>
                <a:lnTo>
                  <a:pt x="826" y="954"/>
                </a:lnTo>
                <a:lnTo>
                  <a:pt x="838" y="810"/>
                </a:lnTo>
                <a:lnTo>
                  <a:pt x="854" y="654"/>
                </a:lnTo>
                <a:lnTo>
                  <a:pt x="870" y="496"/>
                </a:lnTo>
                <a:lnTo>
                  <a:pt x="888" y="344"/>
                </a:lnTo>
                <a:lnTo>
                  <a:pt x="918" y="100"/>
                </a:lnTo>
                <a:lnTo>
                  <a:pt x="930" y="0"/>
                </a:lnTo>
                <a:lnTo>
                  <a:pt x="930" y="0"/>
                </a:lnTo>
                <a:lnTo>
                  <a:pt x="906" y="98"/>
                </a:lnTo>
                <a:lnTo>
                  <a:pt x="882" y="208"/>
                </a:lnTo>
                <a:lnTo>
                  <a:pt x="852" y="346"/>
                </a:lnTo>
                <a:lnTo>
                  <a:pt x="820" y="504"/>
                </a:lnTo>
                <a:lnTo>
                  <a:pt x="790" y="672"/>
                </a:lnTo>
                <a:lnTo>
                  <a:pt x="776" y="756"/>
                </a:lnTo>
                <a:lnTo>
                  <a:pt x="764" y="840"/>
                </a:lnTo>
                <a:lnTo>
                  <a:pt x="754" y="922"/>
                </a:lnTo>
                <a:lnTo>
                  <a:pt x="746" y="1002"/>
                </a:lnTo>
                <a:lnTo>
                  <a:pt x="746" y="1002"/>
                </a:lnTo>
                <a:lnTo>
                  <a:pt x="696" y="1030"/>
                </a:lnTo>
                <a:lnTo>
                  <a:pt x="654" y="1052"/>
                </a:lnTo>
                <a:lnTo>
                  <a:pt x="622" y="1066"/>
                </a:lnTo>
                <a:lnTo>
                  <a:pt x="610" y="1068"/>
                </a:lnTo>
                <a:lnTo>
                  <a:pt x="602" y="1070"/>
                </a:lnTo>
                <a:lnTo>
                  <a:pt x="602" y="1070"/>
                </a:lnTo>
                <a:lnTo>
                  <a:pt x="582" y="1070"/>
                </a:lnTo>
                <a:lnTo>
                  <a:pt x="562" y="1074"/>
                </a:lnTo>
                <a:lnTo>
                  <a:pt x="544" y="1082"/>
                </a:lnTo>
                <a:lnTo>
                  <a:pt x="526" y="1092"/>
                </a:lnTo>
                <a:lnTo>
                  <a:pt x="508" y="1104"/>
                </a:lnTo>
                <a:lnTo>
                  <a:pt x="494" y="1116"/>
                </a:lnTo>
                <a:lnTo>
                  <a:pt x="468" y="1142"/>
                </a:lnTo>
                <a:lnTo>
                  <a:pt x="468" y="1142"/>
                </a:lnTo>
                <a:lnTo>
                  <a:pt x="454" y="1128"/>
                </a:lnTo>
                <a:lnTo>
                  <a:pt x="438" y="1114"/>
                </a:lnTo>
                <a:lnTo>
                  <a:pt x="420" y="1104"/>
                </a:lnTo>
                <a:lnTo>
                  <a:pt x="402" y="1094"/>
                </a:lnTo>
                <a:lnTo>
                  <a:pt x="382" y="1086"/>
                </a:lnTo>
                <a:lnTo>
                  <a:pt x="362" y="1082"/>
                </a:lnTo>
                <a:lnTo>
                  <a:pt x="340" y="1080"/>
                </a:lnTo>
                <a:lnTo>
                  <a:pt x="318" y="1080"/>
                </a:lnTo>
                <a:lnTo>
                  <a:pt x="318" y="1080"/>
                </a:lnTo>
                <a:lnTo>
                  <a:pt x="302" y="1080"/>
                </a:lnTo>
                <a:lnTo>
                  <a:pt x="286" y="1084"/>
                </a:lnTo>
                <a:lnTo>
                  <a:pt x="270" y="1088"/>
                </a:lnTo>
                <a:lnTo>
                  <a:pt x="256" y="1094"/>
                </a:lnTo>
                <a:lnTo>
                  <a:pt x="242" y="1100"/>
                </a:lnTo>
                <a:lnTo>
                  <a:pt x="228" y="1108"/>
                </a:lnTo>
                <a:lnTo>
                  <a:pt x="214" y="1116"/>
                </a:lnTo>
                <a:lnTo>
                  <a:pt x="202" y="1126"/>
                </a:lnTo>
                <a:lnTo>
                  <a:pt x="192" y="1138"/>
                </a:lnTo>
                <a:lnTo>
                  <a:pt x="182" y="1150"/>
                </a:lnTo>
                <a:lnTo>
                  <a:pt x="172" y="1162"/>
                </a:lnTo>
                <a:lnTo>
                  <a:pt x="164" y="1176"/>
                </a:lnTo>
                <a:lnTo>
                  <a:pt x="156" y="1190"/>
                </a:lnTo>
                <a:lnTo>
                  <a:pt x="150" y="1204"/>
                </a:lnTo>
                <a:lnTo>
                  <a:pt x="146" y="1218"/>
                </a:lnTo>
                <a:lnTo>
                  <a:pt x="142" y="1234"/>
                </a:lnTo>
                <a:lnTo>
                  <a:pt x="142" y="1234"/>
                </a:lnTo>
                <a:lnTo>
                  <a:pt x="138" y="1240"/>
                </a:lnTo>
                <a:lnTo>
                  <a:pt x="130" y="1248"/>
                </a:lnTo>
                <a:lnTo>
                  <a:pt x="120" y="1254"/>
                </a:lnTo>
                <a:lnTo>
                  <a:pt x="108" y="1260"/>
                </a:lnTo>
                <a:lnTo>
                  <a:pt x="92" y="1264"/>
                </a:lnTo>
                <a:lnTo>
                  <a:pt x="74" y="1268"/>
                </a:lnTo>
                <a:lnTo>
                  <a:pt x="52" y="1270"/>
                </a:lnTo>
                <a:lnTo>
                  <a:pt x="26" y="1270"/>
                </a:lnTo>
                <a:lnTo>
                  <a:pt x="26" y="1270"/>
                </a:lnTo>
                <a:lnTo>
                  <a:pt x="16" y="1278"/>
                </a:lnTo>
                <a:lnTo>
                  <a:pt x="8" y="1286"/>
                </a:lnTo>
                <a:lnTo>
                  <a:pt x="2" y="1296"/>
                </a:lnTo>
                <a:lnTo>
                  <a:pt x="0" y="1300"/>
                </a:lnTo>
                <a:lnTo>
                  <a:pt x="0" y="1304"/>
                </a:lnTo>
                <a:lnTo>
                  <a:pt x="0" y="1308"/>
                </a:lnTo>
                <a:lnTo>
                  <a:pt x="4" y="1312"/>
                </a:lnTo>
                <a:lnTo>
                  <a:pt x="10" y="1314"/>
                </a:lnTo>
                <a:lnTo>
                  <a:pt x="18" y="1316"/>
                </a:lnTo>
                <a:lnTo>
                  <a:pt x="30" y="1318"/>
                </a:lnTo>
                <a:lnTo>
                  <a:pt x="46" y="1318"/>
                </a:lnTo>
                <a:lnTo>
                  <a:pt x="46" y="1318"/>
                </a:lnTo>
                <a:lnTo>
                  <a:pt x="64" y="1316"/>
                </a:lnTo>
                <a:lnTo>
                  <a:pt x="80" y="1312"/>
                </a:lnTo>
                <a:lnTo>
                  <a:pt x="94" y="1308"/>
                </a:lnTo>
                <a:lnTo>
                  <a:pt x="106" y="1302"/>
                </a:lnTo>
                <a:lnTo>
                  <a:pt x="116" y="1296"/>
                </a:lnTo>
                <a:lnTo>
                  <a:pt x="126" y="1290"/>
                </a:lnTo>
                <a:lnTo>
                  <a:pt x="140" y="1276"/>
                </a:lnTo>
                <a:lnTo>
                  <a:pt x="140" y="1276"/>
                </a:lnTo>
                <a:lnTo>
                  <a:pt x="142" y="1296"/>
                </a:lnTo>
                <a:lnTo>
                  <a:pt x="146" y="1314"/>
                </a:lnTo>
                <a:lnTo>
                  <a:pt x="152" y="1332"/>
                </a:lnTo>
                <a:lnTo>
                  <a:pt x="158" y="1348"/>
                </a:lnTo>
                <a:lnTo>
                  <a:pt x="168" y="1364"/>
                </a:lnTo>
                <a:lnTo>
                  <a:pt x="178" y="1380"/>
                </a:lnTo>
                <a:lnTo>
                  <a:pt x="188" y="1392"/>
                </a:lnTo>
                <a:lnTo>
                  <a:pt x="202" y="1406"/>
                </a:lnTo>
                <a:lnTo>
                  <a:pt x="216" y="1418"/>
                </a:lnTo>
                <a:lnTo>
                  <a:pt x="230" y="1428"/>
                </a:lnTo>
                <a:lnTo>
                  <a:pt x="246" y="1436"/>
                </a:lnTo>
                <a:lnTo>
                  <a:pt x="264" y="1442"/>
                </a:lnTo>
                <a:lnTo>
                  <a:pt x="280" y="1448"/>
                </a:lnTo>
                <a:lnTo>
                  <a:pt x="298" y="1452"/>
                </a:lnTo>
                <a:lnTo>
                  <a:pt x="318" y="1454"/>
                </a:lnTo>
                <a:lnTo>
                  <a:pt x="336" y="1454"/>
                </a:lnTo>
                <a:lnTo>
                  <a:pt x="336" y="1454"/>
                </a:lnTo>
                <a:lnTo>
                  <a:pt x="356" y="1452"/>
                </a:lnTo>
                <a:lnTo>
                  <a:pt x="374" y="1448"/>
                </a:lnTo>
                <a:lnTo>
                  <a:pt x="392" y="1442"/>
                </a:lnTo>
                <a:lnTo>
                  <a:pt x="408" y="1436"/>
                </a:lnTo>
                <a:lnTo>
                  <a:pt x="426" y="1428"/>
                </a:lnTo>
                <a:lnTo>
                  <a:pt x="440" y="1418"/>
                </a:lnTo>
                <a:lnTo>
                  <a:pt x="454" y="1406"/>
                </a:lnTo>
                <a:lnTo>
                  <a:pt x="466" y="1392"/>
                </a:lnTo>
                <a:lnTo>
                  <a:pt x="478" y="1378"/>
                </a:lnTo>
                <a:lnTo>
                  <a:pt x="488" y="1364"/>
                </a:lnTo>
                <a:lnTo>
                  <a:pt x="496" y="1348"/>
                </a:lnTo>
                <a:lnTo>
                  <a:pt x="504" y="1332"/>
                </a:lnTo>
                <a:lnTo>
                  <a:pt x="510" y="1314"/>
                </a:lnTo>
                <a:lnTo>
                  <a:pt x="514" y="1296"/>
                </a:lnTo>
                <a:lnTo>
                  <a:pt x="516" y="1276"/>
                </a:lnTo>
                <a:lnTo>
                  <a:pt x="516" y="1258"/>
                </a:lnTo>
                <a:lnTo>
                  <a:pt x="516" y="1258"/>
                </a:lnTo>
                <a:lnTo>
                  <a:pt x="512" y="1234"/>
                </a:lnTo>
                <a:lnTo>
                  <a:pt x="508" y="1214"/>
                </a:lnTo>
                <a:lnTo>
                  <a:pt x="508" y="1214"/>
                </a:lnTo>
                <a:lnTo>
                  <a:pt x="534" y="1192"/>
                </a:lnTo>
                <a:lnTo>
                  <a:pt x="560" y="1174"/>
                </a:lnTo>
                <a:lnTo>
                  <a:pt x="586" y="1162"/>
                </a:lnTo>
                <a:lnTo>
                  <a:pt x="612" y="1150"/>
                </a:lnTo>
                <a:lnTo>
                  <a:pt x="634" y="1144"/>
                </a:lnTo>
                <a:lnTo>
                  <a:pt x="650" y="1138"/>
                </a:lnTo>
                <a:lnTo>
                  <a:pt x="666" y="1136"/>
                </a:lnTo>
                <a:lnTo>
                  <a:pt x="666" y="1136"/>
                </a:lnTo>
                <a:lnTo>
                  <a:pt x="702" y="1116"/>
                </a:lnTo>
                <a:lnTo>
                  <a:pt x="742" y="1096"/>
                </a:lnTo>
                <a:lnTo>
                  <a:pt x="742" y="1096"/>
                </a:lnTo>
                <a:lnTo>
                  <a:pt x="740" y="1140"/>
                </a:lnTo>
                <a:lnTo>
                  <a:pt x="740" y="1184"/>
                </a:lnTo>
                <a:lnTo>
                  <a:pt x="740" y="1184"/>
                </a:lnTo>
                <a:lnTo>
                  <a:pt x="744" y="1200"/>
                </a:lnTo>
                <a:lnTo>
                  <a:pt x="748" y="1218"/>
                </a:lnTo>
                <a:lnTo>
                  <a:pt x="752" y="1240"/>
                </a:lnTo>
                <a:lnTo>
                  <a:pt x="754" y="1268"/>
                </a:lnTo>
                <a:lnTo>
                  <a:pt x="754" y="1298"/>
                </a:lnTo>
                <a:lnTo>
                  <a:pt x="752" y="1330"/>
                </a:lnTo>
                <a:lnTo>
                  <a:pt x="748" y="1348"/>
                </a:lnTo>
                <a:lnTo>
                  <a:pt x="744" y="1364"/>
                </a:lnTo>
                <a:lnTo>
                  <a:pt x="744" y="1364"/>
                </a:lnTo>
                <a:lnTo>
                  <a:pt x="724" y="1368"/>
                </a:lnTo>
                <a:lnTo>
                  <a:pt x="706" y="1376"/>
                </a:lnTo>
                <a:lnTo>
                  <a:pt x="706" y="1376"/>
                </a:lnTo>
                <a:lnTo>
                  <a:pt x="688" y="1384"/>
                </a:lnTo>
                <a:lnTo>
                  <a:pt x="672" y="1394"/>
                </a:lnTo>
                <a:lnTo>
                  <a:pt x="658" y="1406"/>
                </a:lnTo>
                <a:lnTo>
                  <a:pt x="644" y="1418"/>
                </a:lnTo>
                <a:lnTo>
                  <a:pt x="632" y="1432"/>
                </a:lnTo>
                <a:lnTo>
                  <a:pt x="622" y="1448"/>
                </a:lnTo>
                <a:lnTo>
                  <a:pt x="614" y="1462"/>
                </a:lnTo>
                <a:lnTo>
                  <a:pt x="606" y="1480"/>
                </a:lnTo>
                <a:lnTo>
                  <a:pt x="600" y="1496"/>
                </a:lnTo>
                <a:lnTo>
                  <a:pt x="596" y="1514"/>
                </a:lnTo>
                <a:lnTo>
                  <a:pt x="594" y="1532"/>
                </a:lnTo>
                <a:lnTo>
                  <a:pt x="594" y="1550"/>
                </a:lnTo>
                <a:lnTo>
                  <a:pt x="594" y="1568"/>
                </a:lnTo>
                <a:lnTo>
                  <a:pt x="598" y="1586"/>
                </a:lnTo>
                <a:lnTo>
                  <a:pt x="602" y="1604"/>
                </a:lnTo>
                <a:lnTo>
                  <a:pt x="608" y="1622"/>
                </a:lnTo>
                <a:lnTo>
                  <a:pt x="608" y="1622"/>
                </a:lnTo>
                <a:lnTo>
                  <a:pt x="618" y="1640"/>
                </a:lnTo>
                <a:lnTo>
                  <a:pt x="628" y="1656"/>
                </a:lnTo>
                <a:lnTo>
                  <a:pt x="638" y="1670"/>
                </a:lnTo>
                <a:lnTo>
                  <a:pt x="652" y="1684"/>
                </a:lnTo>
                <a:lnTo>
                  <a:pt x="666" y="1696"/>
                </a:lnTo>
                <a:lnTo>
                  <a:pt x="680" y="1706"/>
                </a:lnTo>
                <a:lnTo>
                  <a:pt x="696" y="1716"/>
                </a:lnTo>
                <a:lnTo>
                  <a:pt x="712" y="1722"/>
                </a:lnTo>
                <a:lnTo>
                  <a:pt x="730" y="1728"/>
                </a:lnTo>
                <a:lnTo>
                  <a:pt x="746" y="1732"/>
                </a:lnTo>
                <a:lnTo>
                  <a:pt x="764" y="1734"/>
                </a:lnTo>
                <a:lnTo>
                  <a:pt x="782" y="1736"/>
                </a:lnTo>
                <a:lnTo>
                  <a:pt x="802" y="1734"/>
                </a:lnTo>
                <a:lnTo>
                  <a:pt x="820" y="1732"/>
                </a:lnTo>
                <a:lnTo>
                  <a:pt x="838" y="1726"/>
                </a:lnTo>
                <a:lnTo>
                  <a:pt x="856" y="1720"/>
                </a:lnTo>
                <a:lnTo>
                  <a:pt x="856" y="1720"/>
                </a:lnTo>
                <a:lnTo>
                  <a:pt x="850" y="1738"/>
                </a:lnTo>
                <a:lnTo>
                  <a:pt x="848" y="1750"/>
                </a:lnTo>
                <a:lnTo>
                  <a:pt x="848" y="1762"/>
                </a:lnTo>
                <a:lnTo>
                  <a:pt x="848" y="1776"/>
                </a:lnTo>
                <a:lnTo>
                  <a:pt x="850" y="1790"/>
                </a:lnTo>
                <a:lnTo>
                  <a:pt x="854" y="1806"/>
                </a:lnTo>
                <a:lnTo>
                  <a:pt x="860" y="1822"/>
                </a:lnTo>
                <a:lnTo>
                  <a:pt x="860" y="1822"/>
                </a:lnTo>
                <a:lnTo>
                  <a:pt x="868" y="1836"/>
                </a:lnTo>
                <a:lnTo>
                  <a:pt x="874" y="1846"/>
                </a:lnTo>
                <a:lnTo>
                  <a:pt x="878" y="1854"/>
                </a:lnTo>
                <a:lnTo>
                  <a:pt x="884" y="1858"/>
                </a:lnTo>
                <a:lnTo>
                  <a:pt x="888" y="1860"/>
                </a:lnTo>
                <a:lnTo>
                  <a:pt x="892" y="1858"/>
                </a:lnTo>
                <a:lnTo>
                  <a:pt x="896" y="1856"/>
                </a:lnTo>
                <a:lnTo>
                  <a:pt x="900" y="1852"/>
                </a:lnTo>
                <a:lnTo>
                  <a:pt x="904" y="1842"/>
                </a:lnTo>
                <a:lnTo>
                  <a:pt x="908" y="1832"/>
                </a:lnTo>
                <a:lnTo>
                  <a:pt x="910" y="1820"/>
                </a:lnTo>
                <a:lnTo>
                  <a:pt x="910" y="1820"/>
                </a:lnTo>
                <a:lnTo>
                  <a:pt x="900" y="1796"/>
                </a:lnTo>
                <a:lnTo>
                  <a:pt x="892" y="1776"/>
                </a:lnTo>
                <a:lnTo>
                  <a:pt x="888" y="1758"/>
                </a:lnTo>
                <a:lnTo>
                  <a:pt x="884" y="1742"/>
                </a:lnTo>
                <a:lnTo>
                  <a:pt x="884" y="1728"/>
                </a:lnTo>
                <a:lnTo>
                  <a:pt x="886" y="1716"/>
                </a:lnTo>
                <a:lnTo>
                  <a:pt x="888" y="1706"/>
                </a:lnTo>
                <a:lnTo>
                  <a:pt x="892" y="1700"/>
                </a:lnTo>
                <a:lnTo>
                  <a:pt x="892" y="1700"/>
                </a:lnTo>
                <a:lnTo>
                  <a:pt x="904" y="1690"/>
                </a:lnTo>
                <a:lnTo>
                  <a:pt x="916" y="1678"/>
                </a:lnTo>
                <a:lnTo>
                  <a:pt x="926" y="1666"/>
                </a:lnTo>
                <a:lnTo>
                  <a:pt x="936" y="1654"/>
                </a:lnTo>
                <a:lnTo>
                  <a:pt x="944" y="1640"/>
                </a:lnTo>
                <a:lnTo>
                  <a:pt x="950" y="1626"/>
                </a:lnTo>
                <a:lnTo>
                  <a:pt x="956" y="1612"/>
                </a:lnTo>
                <a:lnTo>
                  <a:pt x="962" y="1598"/>
                </a:lnTo>
                <a:lnTo>
                  <a:pt x="966" y="1582"/>
                </a:lnTo>
                <a:lnTo>
                  <a:pt x="968" y="1566"/>
                </a:lnTo>
                <a:lnTo>
                  <a:pt x="968" y="1552"/>
                </a:lnTo>
                <a:lnTo>
                  <a:pt x="968" y="1536"/>
                </a:lnTo>
                <a:lnTo>
                  <a:pt x="966" y="1520"/>
                </a:lnTo>
                <a:lnTo>
                  <a:pt x="964" y="1504"/>
                </a:lnTo>
                <a:lnTo>
                  <a:pt x="958" y="1488"/>
                </a:lnTo>
                <a:lnTo>
                  <a:pt x="952" y="1472"/>
                </a:lnTo>
                <a:lnTo>
                  <a:pt x="952" y="1472"/>
                </a:lnTo>
                <a:lnTo>
                  <a:pt x="942" y="1452"/>
                </a:lnTo>
                <a:lnTo>
                  <a:pt x="930" y="1434"/>
                </a:lnTo>
                <a:lnTo>
                  <a:pt x="916" y="1418"/>
                </a:lnTo>
                <a:lnTo>
                  <a:pt x="900" y="1404"/>
                </a:lnTo>
                <a:lnTo>
                  <a:pt x="884" y="1390"/>
                </a:lnTo>
                <a:lnTo>
                  <a:pt x="866" y="1380"/>
                </a:lnTo>
                <a:lnTo>
                  <a:pt x="846" y="1372"/>
                </a:lnTo>
                <a:lnTo>
                  <a:pt x="826" y="1366"/>
                </a:lnTo>
                <a:lnTo>
                  <a:pt x="826" y="1366"/>
                </a:lnTo>
                <a:close/>
                <a:moveTo>
                  <a:pt x="334" y="1404"/>
                </a:moveTo>
                <a:lnTo>
                  <a:pt x="334" y="1404"/>
                </a:lnTo>
                <a:lnTo>
                  <a:pt x="320" y="1404"/>
                </a:lnTo>
                <a:lnTo>
                  <a:pt x="306" y="1402"/>
                </a:lnTo>
                <a:lnTo>
                  <a:pt x="294" y="1400"/>
                </a:lnTo>
                <a:lnTo>
                  <a:pt x="280" y="1396"/>
                </a:lnTo>
                <a:lnTo>
                  <a:pt x="268" y="1390"/>
                </a:lnTo>
                <a:lnTo>
                  <a:pt x="256" y="1384"/>
                </a:lnTo>
                <a:lnTo>
                  <a:pt x="246" y="1376"/>
                </a:lnTo>
                <a:lnTo>
                  <a:pt x="236" y="1368"/>
                </a:lnTo>
                <a:lnTo>
                  <a:pt x="226" y="1358"/>
                </a:lnTo>
                <a:lnTo>
                  <a:pt x="218" y="1348"/>
                </a:lnTo>
                <a:lnTo>
                  <a:pt x="210" y="1338"/>
                </a:lnTo>
                <a:lnTo>
                  <a:pt x="204" y="1326"/>
                </a:lnTo>
                <a:lnTo>
                  <a:pt x="200" y="1314"/>
                </a:lnTo>
                <a:lnTo>
                  <a:pt x="196" y="1300"/>
                </a:lnTo>
                <a:lnTo>
                  <a:pt x="192" y="1288"/>
                </a:lnTo>
                <a:lnTo>
                  <a:pt x="190" y="1274"/>
                </a:lnTo>
                <a:lnTo>
                  <a:pt x="190" y="1274"/>
                </a:lnTo>
                <a:lnTo>
                  <a:pt x="190" y="1260"/>
                </a:lnTo>
                <a:lnTo>
                  <a:pt x="192" y="1246"/>
                </a:lnTo>
                <a:lnTo>
                  <a:pt x="196" y="1232"/>
                </a:lnTo>
                <a:lnTo>
                  <a:pt x="200" y="1220"/>
                </a:lnTo>
                <a:lnTo>
                  <a:pt x="204" y="1208"/>
                </a:lnTo>
                <a:lnTo>
                  <a:pt x="210" y="1196"/>
                </a:lnTo>
                <a:lnTo>
                  <a:pt x="218" y="1184"/>
                </a:lnTo>
                <a:lnTo>
                  <a:pt x="226" y="1174"/>
                </a:lnTo>
                <a:lnTo>
                  <a:pt x="236" y="1166"/>
                </a:lnTo>
                <a:lnTo>
                  <a:pt x="246" y="1156"/>
                </a:lnTo>
                <a:lnTo>
                  <a:pt x="256" y="1150"/>
                </a:lnTo>
                <a:lnTo>
                  <a:pt x="268" y="1144"/>
                </a:lnTo>
                <a:lnTo>
                  <a:pt x="280" y="1138"/>
                </a:lnTo>
                <a:lnTo>
                  <a:pt x="294" y="1134"/>
                </a:lnTo>
                <a:lnTo>
                  <a:pt x="308" y="1132"/>
                </a:lnTo>
                <a:lnTo>
                  <a:pt x="322" y="1130"/>
                </a:lnTo>
                <a:lnTo>
                  <a:pt x="322" y="1130"/>
                </a:lnTo>
                <a:lnTo>
                  <a:pt x="338" y="1130"/>
                </a:lnTo>
                <a:lnTo>
                  <a:pt x="356" y="1132"/>
                </a:lnTo>
                <a:lnTo>
                  <a:pt x="372" y="1136"/>
                </a:lnTo>
                <a:lnTo>
                  <a:pt x="386" y="1142"/>
                </a:lnTo>
                <a:lnTo>
                  <a:pt x="400" y="1150"/>
                </a:lnTo>
                <a:lnTo>
                  <a:pt x="414" y="1160"/>
                </a:lnTo>
                <a:lnTo>
                  <a:pt x="426" y="1170"/>
                </a:lnTo>
                <a:lnTo>
                  <a:pt x="436" y="1182"/>
                </a:lnTo>
                <a:lnTo>
                  <a:pt x="436" y="1182"/>
                </a:lnTo>
                <a:lnTo>
                  <a:pt x="436" y="1184"/>
                </a:lnTo>
                <a:lnTo>
                  <a:pt x="456" y="1218"/>
                </a:lnTo>
                <a:lnTo>
                  <a:pt x="456" y="1218"/>
                </a:lnTo>
                <a:lnTo>
                  <a:pt x="462" y="1238"/>
                </a:lnTo>
                <a:lnTo>
                  <a:pt x="464" y="1260"/>
                </a:lnTo>
                <a:lnTo>
                  <a:pt x="464" y="1260"/>
                </a:lnTo>
                <a:lnTo>
                  <a:pt x="464" y="1274"/>
                </a:lnTo>
                <a:lnTo>
                  <a:pt x="464" y="1288"/>
                </a:lnTo>
                <a:lnTo>
                  <a:pt x="460" y="1302"/>
                </a:lnTo>
                <a:lnTo>
                  <a:pt x="456" y="1314"/>
                </a:lnTo>
                <a:lnTo>
                  <a:pt x="452" y="1326"/>
                </a:lnTo>
                <a:lnTo>
                  <a:pt x="444" y="1338"/>
                </a:lnTo>
                <a:lnTo>
                  <a:pt x="438" y="1348"/>
                </a:lnTo>
                <a:lnTo>
                  <a:pt x="430" y="1358"/>
                </a:lnTo>
                <a:lnTo>
                  <a:pt x="420" y="1368"/>
                </a:lnTo>
                <a:lnTo>
                  <a:pt x="410" y="1376"/>
                </a:lnTo>
                <a:lnTo>
                  <a:pt x="398" y="1384"/>
                </a:lnTo>
                <a:lnTo>
                  <a:pt x="388" y="1390"/>
                </a:lnTo>
                <a:lnTo>
                  <a:pt x="374" y="1396"/>
                </a:lnTo>
                <a:lnTo>
                  <a:pt x="362" y="1400"/>
                </a:lnTo>
                <a:lnTo>
                  <a:pt x="348" y="1402"/>
                </a:lnTo>
                <a:lnTo>
                  <a:pt x="334" y="1404"/>
                </a:lnTo>
                <a:lnTo>
                  <a:pt x="334" y="1404"/>
                </a:lnTo>
                <a:close/>
                <a:moveTo>
                  <a:pt x="758" y="1008"/>
                </a:moveTo>
                <a:lnTo>
                  <a:pt x="758" y="1008"/>
                </a:lnTo>
                <a:lnTo>
                  <a:pt x="766" y="1000"/>
                </a:lnTo>
                <a:lnTo>
                  <a:pt x="776" y="996"/>
                </a:lnTo>
                <a:lnTo>
                  <a:pt x="788" y="994"/>
                </a:lnTo>
                <a:lnTo>
                  <a:pt x="798" y="998"/>
                </a:lnTo>
                <a:lnTo>
                  <a:pt x="798" y="998"/>
                </a:lnTo>
                <a:lnTo>
                  <a:pt x="808" y="1006"/>
                </a:lnTo>
                <a:lnTo>
                  <a:pt x="812" y="1016"/>
                </a:lnTo>
                <a:lnTo>
                  <a:pt x="812" y="1028"/>
                </a:lnTo>
                <a:lnTo>
                  <a:pt x="808" y="1038"/>
                </a:lnTo>
                <a:lnTo>
                  <a:pt x="808" y="1038"/>
                </a:lnTo>
                <a:lnTo>
                  <a:pt x="800" y="1048"/>
                </a:lnTo>
                <a:lnTo>
                  <a:pt x="790" y="1052"/>
                </a:lnTo>
                <a:lnTo>
                  <a:pt x="778" y="1052"/>
                </a:lnTo>
                <a:lnTo>
                  <a:pt x="768" y="1048"/>
                </a:lnTo>
                <a:lnTo>
                  <a:pt x="768" y="1048"/>
                </a:lnTo>
                <a:lnTo>
                  <a:pt x="760" y="1040"/>
                </a:lnTo>
                <a:lnTo>
                  <a:pt x="756" y="1030"/>
                </a:lnTo>
                <a:lnTo>
                  <a:pt x="754" y="1020"/>
                </a:lnTo>
                <a:lnTo>
                  <a:pt x="758" y="1008"/>
                </a:lnTo>
                <a:lnTo>
                  <a:pt x="758" y="1008"/>
                </a:lnTo>
                <a:close/>
                <a:moveTo>
                  <a:pt x="836" y="1674"/>
                </a:moveTo>
                <a:lnTo>
                  <a:pt x="836" y="1674"/>
                </a:lnTo>
                <a:lnTo>
                  <a:pt x="822" y="1678"/>
                </a:lnTo>
                <a:lnTo>
                  <a:pt x="810" y="1682"/>
                </a:lnTo>
                <a:lnTo>
                  <a:pt x="796" y="1684"/>
                </a:lnTo>
                <a:lnTo>
                  <a:pt x="782" y="1684"/>
                </a:lnTo>
                <a:lnTo>
                  <a:pt x="770" y="1684"/>
                </a:lnTo>
                <a:lnTo>
                  <a:pt x="756" y="1682"/>
                </a:lnTo>
                <a:lnTo>
                  <a:pt x="744" y="1680"/>
                </a:lnTo>
                <a:lnTo>
                  <a:pt x="730" y="1676"/>
                </a:lnTo>
                <a:lnTo>
                  <a:pt x="718" y="1670"/>
                </a:lnTo>
                <a:lnTo>
                  <a:pt x="708" y="1664"/>
                </a:lnTo>
                <a:lnTo>
                  <a:pt x="696" y="1656"/>
                </a:lnTo>
                <a:lnTo>
                  <a:pt x="686" y="1648"/>
                </a:lnTo>
                <a:lnTo>
                  <a:pt x="678" y="1638"/>
                </a:lnTo>
                <a:lnTo>
                  <a:pt x="668" y="1626"/>
                </a:lnTo>
                <a:lnTo>
                  <a:pt x="662" y="1616"/>
                </a:lnTo>
                <a:lnTo>
                  <a:pt x="656" y="1602"/>
                </a:lnTo>
                <a:lnTo>
                  <a:pt x="656" y="1602"/>
                </a:lnTo>
                <a:lnTo>
                  <a:pt x="650" y="1590"/>
                </a:lnTo>
                <a:lnTo>
                  <a:pt x="646" y="1576"/>
                </a:lnTo>
                <a:lnTo>
                  <a:pt x="644" y="1562"/>
                </a:lnTo>
                <a:lnTo>
                  <a:pt x="644" y="1550"/>
                </a:lnTo>
                <a:lnTo>
                  <a:pt x="644" y="1536"/>
                </a:lnTo>
                <a:lnTo>
                  <a:pt x="646" y="1524"/>
                </a:lnTo>
                <a:lnTo>
                  <a:pt x="650" y="1510"/>
                </a:lnTo>
                <a:lnTo>
                  <a:pt x="654" y="1498"/>
                </a:lnTo>
                <a:lnTo>
                  <a:pt x="658" y="1486"/>
                </a:lnTo>
                <a:lnTo>
                  <a:pt x="666" y="1474"/>
                </a:lnTo>
                <a:lnTo>
                  <a:pt x="672" y="1464"/>
                </a:lnTo>
                <a:lnTo>
                  <a:pt x="682" y="1454"/>
                </a:lnTo>
                <a:lnTo>
                  <a:pt x="692" y="1444"/>
                </a:lnTo>
                <a:lnTo>
                  <a:pt x="702" y="1436"/>
                </a:lnTo>
                <a:lnTo>
                  <a:pt x="714" y="1428"/>
                </a:lnTo>
                <a:lnTo>
                  <a:pt x="726" y="1422"/>
                </a:lnTo>
                <a:lnTo>
                  <a:pt x="726" y="1422"/>
                </a:lnTo>
                <a:lnTo>
                  <a:pt x="740" y="1418"/>
                </a:lnTo>
                <a:lnTo>
                  <a:pt x="752" y="1414"/>
                </a:lnTo>
                <a:lnTo>
                  <a:pt x="766" y="1412"/>
                </a:lnTo>
                <a:lnTo>
                  <a:pt x="780" y="1410"/>
                </a:lnTo>
                <a:lnTo>
                  <a:pt x="792" y="1412"/>
                </a:lnTo>
                <a:lnTo>
                  <a:pt x="806" y="1412"/>
                </a:lnTo>
                <a:lnTo>
                  <a:pt x="818" y="1416"/>
                </a:lnTo>
                <a:lnTo>
                  <a:pt x="830" y="1420"/>
                </a:lnTo>
                <a:lnTo>
                  <a:pt x="842" y="1426"/>
                </a:lnTo>
                <a:lnTo>
                  <a:pt x="854" y="1432"/>
                </a:lnTo>
                <a:lnTo>
                  <a:pt x="866" y="1440"/>
                </a:lnTo>
                <a:lnTo>
                  <a:pt x="876" y="1448"/>
                </a:lnTo>
                <a:lnTo>
                  <a:pt x="884" y="1458"/>
                </a:lnTo>
                <a:lnTo>
                  <a:pt x="892" y="1468"/>
                </a:lnTo>
                <a:lnTo>
                  <a:pt x="900" y="1480"/>
                </a:lnTo>
                <a:lnTo>
                  <a:pt x="906" y="1492"/>
                </a:lnTo>
                <a:lnTo>
                  <a:pt x="906" y="1492"/>
                </a:lnTo>
                <a:lnTo>
                  <a:pt x="912" y="1506"/>
                </a:lnTo>
                <a:lnTo>
                  <a:pt x="914" y="1520"/>
                </a:lnTo>
                <a:lnTo>
                  <a:pt x="918" y="1532"/>
                </a:lnTo>
                <a:lnTo>
                  <a:pt x="918" y="1546"/>
                </a:lnTo>
                <a:lnTo>
                  <a:pt x="918" y="1560"/>
                </a:lnTo>
                <a:lnTo>
                  <a:pt x="916" y="1572"/>
                </a:lnTo>
                <a:lnTo>
                  <a:pt x="912" y="1586"/>
                </a:lnTo>
                <a:lnTo>
                  <a:pt x="908" y="1598"/>
                </a:lnTo>
                <a:lnTo>
                  <a:pt x="904" y="1610"/>
                </a:lnTo>
                <a:lnTo>
                  <a:pt x="896" y="1622"/>
                </a:lnTo>
                <a:lnTo>
                  <a:pt x="888" y="1632"/>
                </a:lnTo>
                <a:lnTo>
                  <a:pt x="880" y="1642"/>
                </a:lnTo>
                <a:lnTo>
                  <a:pt x="870" y="1652"/>
                </a:lnTo>
                <a:lnTo>
                  <a:pt x="860" y="1660"/>
                </a:lnTo>
                <a:lnTo>
                  <a:pt x="848" y="1666"/>
                </a:lnTo>
                <a:lnTo>
                  <a:pt x="836" y="1674"/>
                </a:lnTo>
                <a:lnTo>
                  <a:pt x="836" y="16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0"/>
          <p:cNvSpPr>
            <a:spLocks noEditPoints="1"/>
          </p:cNvSpPr>
          <p:nvPr/>
        </p:nvSpPr>
        <p:spPr bwMode="auto">
          <a:xfrm>
            <a:off x="4016427" y="5098184"/>
            <a:ext cx="763368" cy="1475049"/>
          </a:xfrm>
          <a:custGeom>
            <a:avLst/>
            <a:gdLst>
              <a:gd name="T0" fmla="*/ 584 w 768"/>
              <a:gd name="T1" fmla="*/ 76 h 1484"/>
              <a:gd name="T2" fmla="*/ 184 w 768"/>
              <a:gd name="T3" fmla="*/ 76 h 1484"/>
              <a:gd name="T4" fmla="*/ 216 w 768"/>
              <a:gd name="T5" fmla="*/ 836 h 1484"/>
              <a:gd name="T6" fmla="*/ 150 w 768"/>
              <a:gd name="T7" fmla="*/ 878 h 1484"/>
              <a:gd name="T8" fmla="*/ 92 w 768"/>
              <a:gd name="T9" fmla="*/ 932 h 1484"/>
              <a:gd name="T10" fmla="*/ 46 w 768"/>
              <a:gd name="T11" fmla="*/ 998 h 1484"/>
              <a:gd name="T12" fmla="*/ 16 w 768"/>
              <a:gd name="T13" fmla="*/ 1072 h 1484"/>
              <a:gd name="T14" fmla="*/ 0 w 768"/>
              <a:gd name="T15" fmla="*/ 1154 h 1484"/>
              <a:gd name="T16" fmla="*/ 0 w 768"/>
              <a:gd name="T17" fmla="*/ 1206 h 1484"/>
              <a:gd name="T18" fmla="*/ 10 w 768"/>
              <a:gd name="T19" fmla="*/ 1272 h 1484"/>
              <a:gd name="T20" fmla="*/ 30 w 768"/>
              <a:gd name="T21" fmla="*/ 1334 h 1484"/>
              <a:gd name="T22" fmla="*/ 62 w 768"/>
              <a:gd name="T23" fmla="*/ 1390 h 1484"/>
              <a:gd name="T24" fmla="*/ 146 w 768"/>
              <a:gd name="T25" fmla="*/ 1484 h 1484"/>
              <a:gd name="T26" fmla="*/ 654 w 768"/>
              <a:gd name="T27" fmla="*/ 1456 h 1484"/>
              <a:gd name="T28" fmla="*/ 718 w 768"/>
              <a:gd name="T29" fmla="*/ 1372 h 1484"/>
              <a:gd name="T30" fmla="*/ 746 w 768"/>
              <a:gd name="T31" fmla="*/ 1314 h 1484"/>
              <a:gd name="T32" fmla="*/ 762 w 768"/>
              <a:gd name="T33" fmla="*/ 1250 h 1484"/>
              <a:gd name="T34" fmla="*/ 768 w 768"/>
              <a:gd name="T35" fmla="*/ 1182 h 1484"/>
              <a:gd name="T36" fmla="*/ 764 w 768"/>
              <a:gd name="T37" fmla="*/ 1126 h 1484"/>
              <a:gd name="T38" fmla="*/ 744 w 768"/>
              <a:gd name="T39" fmla="*/ 1048 h 1484"/>
              <a:gd name="T40" fmla="*/ 708 w 768"/>
              <a:gd name="T41" fmla="*/ 976 h 1484"/>
              <a:gd name="T42" fmla="*/ 658 w 768"/>
              <a:gd name="T43" fmla="*/ 914 h 1484"/>
              <a:gd name="T44" fmla="*/ 598 w 768"/>
              <a:gd name="T45" fmla="*/ 862 h 1484"/>
              <a:gd name="T46" fmla="*/ 552 w 768"/>
              <a:gd name="T47" fmla="*/ 836 h 1484"/>
              <a:gd name="T48" fmla="*/ 168 w 768"/>
              <a:gd name="T49" fmla="*/ 1428 h 1484"/>
              <a:gd name="T50" fmla="*/ 124 w 768"/>
              <a:gd name="T51" fmla="*/ 1392 h 1484"/>
              <a:gd name="T52" fmla="*/ 92 w 768"/>
              <a:gd name="T53" fmla="*/ 1344 h 1484"/>
              <a:gd name="T54" fmla="*/ 64 w 768"/>
              <a:gd name="T55" fmla="*/ 1268 h 1484"/>
              <a:gd name="T56" fmla="*/ 54 w 768"/>
              <a:gd name="T57" fmla="*/ 1158 h 1484"/>
              <a:gd name="T58" fmla="*/ 62 w 768"/>
              <a:gd name="T59" fmla="*/ 1080 h 1484"/>
              <a:gd name="T60" fmla="*/ 98 w 768"/>
              <a:gd name="T61" fmla="*/ 986 h 1484"/>
              <a:gd name="T62" fmla="*/ 150 w 768"/>
              <a:gd name="T63" fmla="*/ 920 h 1484"/>
              <a:gd name="T64" fmla="*/ 216 w 768"/>
              <a:gd name="T65" fmla="*/ 868 h 1484"/>
              <a:gd name="T66" fmla="*/ 246 w 768"/>
              <a:gd name="T67" fmla="*/ 852 h 1484"/>
              <a:gd name="T68" fmla="*/ 202 w 768"/>
              <a:gd name="T69" fmla="*/ 890 h 1484"/>
              <a:gd name="T70" fmla="*/ 164 w 768"/>
              <a:gd name="T71" fmla="*/ 940 h 1484"/>
              <a:gd name="T72" fmla="*/ 130 w 768"/>
              <a:gd name="T73" fmla="*/ 1014 h 1484"/>
              <a:gd name="T74" fmla="*/ 110 w 768"/>
              <a:gd name="T75" fmla="*/ 1110 h 1484"/>
              <a:gd name="T76" fmla="*/ 110 w 768"/>
              <a:gd name="T77" fmla="*/ 1186 h 1484"/>
              <a:gd name="T78" fmla="*/ 130 w 768"/>
              <a:gd name="T79" fmla="*/ 1280 h 1484"/>
              <a:gd name="T80" fmla="*/ 166 w 768"/>
              <a:gd name="T81" fmla="*/ 1348 h 1484"/>
              <a:gd name="T82" fmla="*/ 206 w 768"/>
              <a:gd name="T83" fmla="*/ 1396 h 1484"/>
              <a:gd name="T84" fmla="*/ 252 w 768"/>
              <a:gd name="T85" fmla="*/ 1430 h 1484"/>
              <a:gd name="T86" fmla="*/ 256 w 768"/>
              <a:gd name="T87" fmla="*/ 834 h 1484"/>
              <a:gd name="T88" fmla="*/ 296 w 768"/>
              <a:gd name="T89" fmla="*/ 834 h 1484"/>
              <a:gd name="T90" fmla="*/ 196 w 768"/>
              <a:gd name="T91" fmla="*/ 10 h 1484"/>
              <a:gd name="T92" fmla="*/ 210 w 768"/>
              <a:gd name="T93" fmla="*/ 34 h 1484"/>
              <a:gd name="T94" fmla="*/ 252 w 768"/>
              <a:gd name="T95" fmla="*/ 56 h 1484"/>
              <a:gd name="T96" fmla="*/ 296 w 768"/>
              <a:gd name="T97" fmla="*/ 64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8" h="1484">
                <a:moveTo>
                  <a:pt x="552" y="836"/>
                </a:moveTo>
                <a:lnTo>
                  <a:pt x="552" y="76"/>
                </a:lnTo>
                <a:lnTo>
                  <a:pt x="584" y="76"/>
                </a:lnTo>
                <a:lnTo>
                  <a:pt x="584" y="0"/>
                </a:lnTo>
                <a:lnTo>
                  <a:pt x="184" y="0"/>
                </a:lnTo>
                <a:lnTo>
                  <a:pt x="184" y="76"/>
                </a:lnTo>
                <a:lnTo>
                  <a:pt x="216" y="76"/>
                </a:lnTo>
                <a:lnTo>
                  <a:pt x="216" y="836"/>
                </a:lnTo>
                <a:lnTo>
                  <a:pt x="216" y="836"/>
                </a:lnTo>
                <a:lnTo>
                  <a:pt x="194" y="848"/>
                </a:lnTo>
                <a:lnTo>
                  <a:pt x="170" y="862"/>
                </a:lnTo>
                <a:lnTo>
                  <a:pt x="150" y="878"/>
                </a:lnTo>
                <a:lnTo>
                  <a:pt x="128" y="896"/>
                </a:lnTo>
                <a:lnTo>
                  <a:pt x="110" y="914"/>
                </a:lnTo>
                <a:lnTo>
                  <a:pt x="92" y="932"/>
                </a:lnTo>
                <a:lnTo>
                  <a:pt x="76" y="954"/>
                </a:lnTo>
                <a:lnTo>
                  <a:pt x="60" y="976"/>
                </a:lnTo>
                <a:lnTo>
                  <a:pt x="46" y="998"/>
                </a:lnTo>
                <a:lnTo>
                  <a:pt x="34" y="1022"/>
                </a:lnTo>
                <a:lnTo>
                  <a:pt x="24" y="1048"/>
                </a:lnTo>
                <a:lnTo>
                  <a:pt x="16" y="1072"/>
                </a:lnTo>
                <a:lnTo>
                  <a:pt x="8" y="1100"/>
                </a:lnTo>
                <a:lnTo>
                  <a:pt x="4" y="1126"/>
                </a:lnTo>
                <a:lnTo>
                  <a:pt x="0" y="1154"/>
                </a:lnTo>
                <a:lnTo>
                  <a:pt x="0" y="1182"/>
                </a:lnTo>
                <a:lnTo>
                  <a:pt x="0" y="1182"/>
                </a:lnTo>
                <a:lnTo>
                  <a:pt x="0" y="1206"/>
                </a:lnTo>
                <a:lnTo>
                  <a:pt x="2" y="1228"/>
                </a:lnTo>
                <a:lnTo>
                  <a:pt x="6" y="1250"/>
                </a:lnTo>
                <a:lnTo>
                  <a:pt x="10" y="1272"/>
                </a:lnTo>
                <a:lnTo>
                  <a:pt x="16" y="1292"/>
                </a:lnTo>
                <a:lnTo>
                  <a:pt x="22" y="1314"/>
                </a:lnTo>
                <a:lnTo>
                  <a:pt x="30" y="1334"/>
                </a:lnTo>
                <a:lnTo>
                  <a:pt x="40" y="1352"/>
                </a:lnTo>
                <a:lnTo>
                  <a:pt x="50" y="1372"/>
                </a:lnTo>
                <a:lnTo>
                  <a:pt x="62" y="1390"/>
                </a:lnTo>
                <a:lnTo>
                  <a:pt x="86" y="1424"/>
                </a:lnTo>
                <a:lnTo>
                  <a:pt x="114" y="1456"/>
                </a:lnTo>
                <a:lnTo>
                  <a:pt x="146" y="1484"/>
                </a:lnTo>
                <a:lnTo>
                  <a:pt x="622" y="1484"/>
                </a:lnTo>
                <a:lnTo>
                  <a:pt x="622" y="1484"/>
                </a:lnTo>
                <a:lnTo>
                  <a:pt x="654" y="1456"/>
                </a:lnTo>
                <a:lnTo>
                  <a:pt x="682" y="1424"/>
                </a:lnTo>
                <a:lnTo>
                  <a:pt x="708" y="1390"/>
                </a:lnTo>
                <a:lnTo>
                  <a:pt x="718" y="1372"/>
                </a:lnTo>
                <a:lnTo>
                  <a:pt x="728" y="1352"/>
                </a:lnTo>
                <a:lnTo>
                  <a:pt x="738" y="1334"/>
                </a:lnTo>
                <a:lnTo>
                  <a:pt x="746" y="1314"/>
                </a:lnTo>
                <a:lnTo>
                  <a:pt x="752" y="1292"/>
                </a:lnTo>
                <a:lnTo>
                  <a:pt x="758" y="1272"/>
                </a:lnTo>
                <a:lnTo>
                  <a:pt x="762" y="1250"/>
                </a:lnTo>
                <a:lnTo>
                  <a:pt x="766" y="1228"/>
                </a:lnTo>
                <a:lnTo>
                  <a:pt x="768" y="1206"/>
                </a:lnTo>
                <a:lnTo>
                  <a:pt x="768" y="1182"/>
                </a:lnTo>
                <a:lnTo>
                  <a:pt x="768" y="1182"/>
                </a:lnTo>
                <a:lnTo>
                  <a:pt x="768" y="1154"/>
                </a:lnTo>
                <a:lnTo>
                  <a:pt x="764" y="1126"/>
                </a:lnTo>
                <a:lnTo>
                  <a:pt x="760" y="1100"/>
                </a:lnTo>
                <a:lnTo>
                  <a:pt x="752" y="1072"/>
                </a:lnTo>
                <a:lnTo>
                  <a:pt x="744" y="1048"/>
                </a:lnTo>
                <a:lnTo>
                  <a:pt x="734" y="1022"/>
                </a:lnTo>
                <a:lnTo>
                  <a:pt x="722" y="998"/>
                </a:lnTo>
                <a:lnTo>
                  <a:pt x="708" y="976"/>
                </a:lnTo>
                <a:lnTo>
                  <a:pt x="692" y="954"/>
                </a:lnTo>
                <a:lnTo>
                  <a:pt x="676" y="932"/>
                </a:lnTo>
                <a:lnTo>
                  <a:pt x="658" y="914"/>
                </a:lnTo>
                <a:lnTo>
                  <a:pt x="640" y="896"/>
                </a:lnTo>
                <a:lnTo>
                  <a:pt x="618" y="878"/>
                </a:lnTo>
                <a:lnTo>
                  <a:pt x="598" y="862"/>
                </a:lnTo>
                <a:lnTo>
                  <a:pt x="574" y="848"/>
                </a:lnTo>
                <a:lnTo>
                  <a:pt x="552" y="836"/>
                </a:lnTo>
                <a:lnTo>
                  <a:pt x="552" y="836"/>
                </a:lnTo>
                <a:close/>
                <a:moveTo>
                  <a:pt x="174" y="1430"/>
                </a:moveTo>
                <a:lnTo>
                  <a:pt x="174" y="1430"/>
                </a:lnTo>
                <a:lnTo>
                  <a:pt x="168" y="1428"/>
                </a:lnTo>
                <a:lnTo>
                  <a:pt x="154" y="1418"/>
                </a:lnTo>
                <a:lnTo>
                  <a:pt x="136" y="1404"/>
                </a:lnTo>
                <a:lnTo>
                  <a:pt x="124" y="1392"/>
                </a:lnTo>
                <a:lnTo>
                  <a:pt x="114" y="1378"/>
                </a:lnTo>
                <a:lnTo>
                  <a:pt x="102" y="1362"/>
                </a:lnTo>
                <a:lnTo>
                  <a:pt x="92" y="1344"/>
                </a:lnTo>
                <a:lnTo>
                  <a:pt x="80" y="1322"/>
                </a:lnTo>
                <a:lnTo>
                  <a:pt x="72" y="1296"/>
                </a:lnTo>
                <a:lnTo>
                  <a:pt x="64" y="1268"/>
                </a:lnTo>
                <a:lnTo>
                  <a:pt x="58" y="1234"/>
                </a:lnTo>
                <a:lnTo>
                  <a:pt x="54" y="1198"/>
                </a:lnTo>
                <a:lnTo>
                  <a:pt x="54" y="1158"/>
                </a:lnTo>
                <a:lnTo>
                  <a:pt x="54" y="1158"/>
                </a:lnTo>
                <a:lnTo>
                  <a:pt x="56" y="1118"/>
                </a:lnTo>
                <a:lnTo>
                  <a:pt x="62" y="1080"/>
                </a:lnTo>
                <a:lnTo>
                  <a:pt x="70" y="1046"/>
                </a:lnTo>
                <a:lnTo>
                  <a:pt x="84" y="1014"/>
                </a:lnTo>
                <a:lnTo>
                  <a:pt x="98" y="986"/>
                </a:lnTo>
                <a:lnTo>
                  <a:pt x="114" y="962"/>
                </a:lnTo>
                <a:lnTo>
                  <a:pt x="132" y="940"/>
                </a:lnTo>
                <a:lnTo>
                  <a:pt x="150" y="920"/>
                </a:lnTo>
                <a:lnTo>
                  <a:pt x="168" y="904"/>
                </a:lnTo>
                <a:lnTo>
                  <a:pt x="186" y="890"/>
                </a:lnTo>
                <a:lnTo>
                  <a:pt x="216" y="868"/>
                </a:lnTo>
                <a:lnTo>
                  <a:pt x="238" y="856"/>
                </a:lnTo>
                <a:lnTo>
                  <a:pt x="246" y="852"/>
                </a:lnTo>
                <a:lnTo>
                  <a:pt x="246" y="852"/>
                </a:lnTo>
                <a:lnTo>
                  <a:pt x="240" y="856"/>
                </a:lnTo>
                <a:lnTo>
                  <a:pt x="224" y="870"/>
                </a:lnTo>
                <a:lnTo>
                  <a:pt x="202" y="890"/>
                </a:lnTo>
                <a:lnTo>
                  <a:pt x="190" y="906"/>
                </a:lnTo>
                <a:lnTo>
                  <a:pt x="178" y="922"/>
                </a:lnTo>
                <a:lnTo>
                  <a:pt x="164" y="940"/>
                </a:lnTo>
                <a:lnTo>
                  <a:pt x="152" y="962"/>
                </a:lnTo>
                <a:lnTo>
                  <a:pt x="140" y="986"/>
                </a:lnTo>
                <a:lnTo>
                  <a:pt x="130" y="1014"/>
                </a:lnTo>
                <a:lnTo>
                  <a:pt x="120" y="1042"/>
                </a:lnTo>
                <a:lnTo>
                  <a:pt x="114" y="1074"/>
                </a:lnTo>
                <a:lnTo>
                  <a:pt x="110" y="1110"/>
                </a:lnTo>
                <a:lnTo>
                  <a:pt x="108" y="1148"/>
                </a:lnTo>
                <a:lnTo>
                  <a:pt x="108" y="1148"/>
                </a:lnTo>
                <a:lnTo>
                  <a:pt x="110" y="1186"/>
                </a:lnTo>
                <a:lnTo>
                  <a:pt x="114" y="1220"/>
                </a:lnTo>
                <a:lnTo>
                  <a:pt x="122" y="1252"/>
                </a:lnTo>
                <a:lnTo>
                  <a:pt x="130" y="1280"/>
                </a:lnTo>
                <a:lnTo>
                  <a:pt x="142" y="1306"/>
                </a:lnTo>
                <a:lnTo>
                  <a:pt x="154" y="1328"/>
                </a:lnTo>
                <a:lnTo>
                  <a:pt x="166" y="1348"/>
                </a:lnTo>
                <a:lnTo>
                  <a:pt x="180" y="1366"/>
                </a:lnTo>
                <a:lnTo>
                  <a:pt x="194" y="1382"/>
                </a:lnTo>
                <a:lnTo>
                  <a:pt x="206" y="1396"/>
                </a:lnTo>
                <a:lnTo>
                  <a:pt x="230" y="1414"/>
                </a:lnTo>
                <a:lnTo>
                  <a:pt x="246" y="1426"/>
                </a:lnTo>
                <a:lnTo>
                  <a:pt x="252" y="1430"/>
                </a:lnTo>
                <a:lnTo>
                  <a:pt x="174" y="1430"/>
                </a:lnTo>
                <a:close/>
                <a:moveTo>
                  <a:pt x="296" y="834"/>
                </a:moveTo>
                <a:lnTo>
                  <a:pt x="256" y="834"/>
                </a:lnTo>
                <a:lnTo>
                  <a:pt x="256" y="80"/>
                </a:lnTo>
                <a:lnTo>
                  <a:pt x="296" y="78"/>
                </a:lnTo>
                <a:lnTo>
                  <a:pt x="296" y="834"/>
                </a:lnTo>
                <a:close/>
                <a:moveTo>
                  <a:pt x="196" y="64"/>
                </a:moveTo>
                <a:lnTo>
                  <a:pt x="196" y="10"/>
                </a:lnTo>
                <a:lnTo>
                  <a:pt x="196" y="10"/>
                </a:lnTo>
                <a:lnTo>
                  <a:pt x="200" y="20"/>
                </a:lnTo>
                <a:lnTo>
                  <a:pt x="204" y="28"/>
                </a:lnTo>
                <a:lnTo>
                  <a:pt x="210" y="34"/>
                </a:lnTo>
                <a:lnTo>
                  <a:pt x="218" y="40"/>
                </a:lnTo>
                <a:lnTo>
                  <a:pt x="234" y="50"/>
                </a:lnTo>
                <a:lnTo>
                  <a:pt x="252" y="56"/>
                </a:lnTo>
                <a:lnTo>
                  <a:pt x="268" y="62"/>
                </a:lnTo>
                <a:lnTo>
                  <a:pt x="282" y="64"/>
                </a:lnTo>
                <a:lnTo>
                  <a:pt x="296" y="64"/>
                </a:lnTo>
                <a:lnTo>
                  <a:pt x="196"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1"/>
          <p:cNvSpPr>
            <a:spLocks noEditPoints="1"/>
          </p:cNvSpPr>
          <p:nvPr/>
        </p:nvSpPr>
        <p:spPr bwMode="auto">
          <a:xfrm>
            <a:off x="4008475" y="1985074"/>
            <a:ext cx="504936" cy="502948"/>
          </a:xfrm>
          <a:custGeom>
            <a:avLst/>
            <a:gdLst>
              <a:gd name="T0" fmla="*/ 100 w 508"/>
              <a:gd name="T1" fmla="*/ 0 h 506"/>
              <a:gd name="T2" fmla="*/ 80 w 508"/>
              <a:gd name="T3" fmla="*/ 2 h 506"/>
              <a:gd name="T4" fmla="*/ 44 w 508"/>
              <a:gd name="T5" fmla="*/ 16 h 506"/>
              <a:gd name="T6" fmla="*/ 18 w 508"/>
              <a:gd name="T7" fmla="*/ 44 h 506"/>
              <a:gd name="T8" fmla="*/ 2 w 508"/>
              <a:gd name="T9" fmla="*/ 80 h 506"/>
              <a:gd name="T10" fmla="*/ 0 w 508"/>
              <a:gd name="T11" fmla="*/ 406 h 506"/>
              <a:gd name="T12" fmla="*/ 2 w 508"/>
              <a:gd name="T13" fmla="*/ 426 h 506"/>
              <a:gd name="T14" fmla="*/ 18 w 508"/>
              <a:gd name="T15" fmla="*/ 462 h 506"/>
              <a:gd name="T16" fmla="*/ 44 w 508"/>
              <a:gd name="T17" fmla="*/ 490 h 506"/>
              <a:gd name="T18" fmla="*/ 80 w 508"/>
              <a:gd name="T19" fmla="*/ 504 h 506"/>
              <a:gd name="T20" fmla="*/ 406 w 508"/>
              <a:gd name="T21" fmla="*/ 506 h 506"/>
              <a:gd name="T22" fmla="*/ 426 w 508"/>
              <a:gd name="T23" fmla="*/ 504 h 506"/>
              <a:gd name="T24" fmla="*/ 462 w 508"/>
              <a:gd name="T25" fmla="*/ 490 h 506"/>
              <a:gd name="T26" fmla="*/ 490 w 508"/>
              <a:gd name="T27" fmla="*/ 462 h 506"/>
              <a:gd name="T28" fmla="*/ 506 w 508"/>
              <a:gd name="T29" fmla="*/ 426 h 506"/>
              <a:gd name="T30" fmla="*/ 508 w 508"/>
              <a:gd name="T31" fmla="*/ 100 h 506"/>
              <a:gd name="T32" fmla="*/ 506 w 508"/>
              <a:gd name="T33" fmla="*/ 80 h 506"/>
              <a:gd name="T34" fmla="*/ 490 w 508"/>
              <a:gd name="T35" fmla="*/ 44 h 506"/>
              <a:gd name="T36" fmla="*/ 462 w 508"/>
              <a:gd name="T37" fmla="*/ 16 h 506"/>
              <a:gd name="T38" fmla="*/ 426 w 508"/>
              <a:gd name="T39" fmla="*/ 2 h 506"/>
              <a:gd name="T40" fmla="*/ 406 w 508"/>
              <a:gd name="T41" fmla="*/ 0 h 506"/>
              <a:gd name="T42" fmla="*/ 46 w 508"/>
              <a:gd name="T43" fmla="*/ 56 h 506"/>
              <a:gd name="T44" fmla="*/ 38 w 508"/>
              <a:gd name="T45" fmla="*/ 68 h 506"/>
              <a:gd name="T46" fmla="*/ 32 w 508"/>
              <a:gd name="T47" fmla="*/ 100 h 506"/>
              <a:gd name="T48" fmla="*/ 34 w 508"/>
              <a:gd name="T49" fmla="*/ 160 h 506"/>
              <a:gd name="T50" fmla="*/ 34 w 508"/>
              <a:gd name="T51" fmla="*/ 204 h 506"/>
              <a:gd name="T52" fmla="*/ 32 w 508"/>
              <a:gd name="T53" fmla="*/ 290 h 506"/>
              <a:gd name="T54" fmla="*/ 24 w 508"/>
              <a:gd name="T55" fmla="*/ 424 h 506"/>
              <a:gd name="T56" fmla="*/ 20 w 508"/>
              <a:gd name="T57" fmla="*/ 360 h 506"/>
              <a:gd name="T58" fmla="*/ 16 w 508"/>
              <a:gd name="T59" fmla="*/ 204 h 506"/>
              <a:gd name="T60" fmla="*/ 18 w 508"/>
              <a:gd name="T61" fmla="*/ 118 h 506"/>
              <a:gd name="T62" fmla="*/ 18 w 508"/>
              <a:gd name="T63" fmla="*/ 100 h 506"/>
              <a:gd name="T64" fmla="*/ 28 w 508"/>
              <a:gd name="T65" fmla="*/ 62 h 506"/>
              <a:gd name="T66" fmla="*/ 40 w 508"/>
              <a:gd name="T67" fmla="*/ 50 h 506"/>
              <a:gd name="T68" fmla="*/ 52 w 508"/>
              <a:gd name="T69" fmla="*/ 42 h 506"/>
              <a:gd name="T70" fmla="*/ 82 w 508"/>
              <a:gd name="T71" fmla="*/ 26 h 506"/>
              <a:gd name="T72" fmla="*/ 98 w 508"/>
              <a:gd name="T73" fmla="*/ 24 h 506"/>
              <a:gd name="T74" fmla="*/ 82 w 508"/>
              <a:gd name="T75" fmla="*/ 30 h 506"/>
              <a:gd name="T76" fmla="*/ 56 w 508"/>
              <a:gd name="T77" fmla="*/ 46 h 506"/>
              <a:gd name="T78" fmla="*/ 46 w 508"/>
              <a:gd name="T79" fmla="*/ 56 h 506"/>
              <a:gd name="T80" fmla="*/ 326 w 508"/>
              <a:gd name="T81" fmla="*/ 428 h 506"/>
              <a:gd name="T82" fmla="*/ 182 w 508"/>
              <a:gd name="T83" fmla="*/ 286 h 506"/>
              <a:gd name="T84" fmla="*/ 118 w 508"/>
              <a:gd name="T85" fmla="*/ 428 h 506"/>
              <a:gd name="T86" fmla="*/ 182 w 508"/>
              <a:gd name="T87" fmla="*/ 80 h 506"/>
              <a:gd name="T88" fmla="*/ 326 w 508"/>
              <a:gd name="T89" fmla="*/ 222 h 506"/>
              <a:gd name="T90" fmla="*/ 388 w 508"/>
              <a:gd name="T91" fmla="*/ 8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8" h="506">
                <a:moveTo>
                  <a:pt x="406" y="0"/>
                </a:moveTo>
                <a:lnTo>
                  <a:pt x="100" y="0"/>
                </a:lnTo>
                <a:lnTo>
                  <a:pt x="100" y="0"/>
                </a:lnTo>
                <a:lnTo>
                  <a:pt x="80" y="2"/>
                </a:lnTo>
                <a:lnTo>
                  <a:pt x="62" y="8"/>
                </a:lnTo>
                <a:lnTo>
                  <a:pt x="44" y="16"/>
                </a:lnTo>
                <a:lnTo>
                  <a:pt x="30" y="30"/>
                </a:lnTo>
                <a:lnTo>
                  <a:pt x="18" y="44"/>
                </a:lnTo>
                <a:lnTo>
                  <a:pt x="8" y="62"/>
                </a:lnTo>
                <a:lnTo>
                  <a:pt x="2" y="80"/>
                </a:lnTo>
                <a:lnTo>
                  <a:pt x="0" y="100"/>
                </a:lnTo>
                <a:lnTo>
                  <a:pt x="0" y="406"/>
                </a:lnTo>
                <a:lnTo>
                  <a:pt x="0" y="406"/>
                </a:lnTo>
                <a:lnTo>
                  <a:pt x="2" y="426"/>
                </a:lnTo>
                <a:lnTo>
                  <a:pt x="8" y="446"/>
                </a:lnTo>
                <a:lnTo>
                  <a:pt x="18" y="462"/>
                </a:lnTo>
                <a:lnTo>
                  <a:pt x="30" y="478"/>
                </a:lnTo>
                <a:lnTo>
                  <a:pt x="44" y="490"/>
                </a:lnTo>
                <a:lnTo>
                  <a:pt x="62" y="498"/>
                </a:lnTo>
                <a:lnTo>
                  <a:pt x="80" y="504"/>
                </a:lnTo>
                <a:lnTo>
                  <a:pt x="100" y="506"/>
                </a:lnTo>
                <a:lnTo>
                  <a:pt x="406" y="506"/>
                </a:lnTo>
                <a:lnTo>
                  <a:pt x="406" y="506"/>
                </a:lnTo>
                <a:lnTo>
                  <a:pt x="426" y="504"/>
                </a:lnTo>
                <a:lnTo>
                  <a:pt x="446" y="498"/>
                </a:lnTo>
                <a:lnTo>
                  <a:pt x="462" y="490"/>
                </a:lnTo>
                <a:lnTo>
                  <a:pt x="478" y="478"/>
                </a:lnTo>
                <a:lnTo>
                  <a:pt x="490" y="462"/>
                </a:lnTo>
                <a:lnTo>
                  <a:pt x="500" y="446"/>
                </a:lnTo>
                <a:lnTo>
                  <a:pt x="506" y="426"/>
                </a:lnTo>
                <a:lnTo>
                  <a:pt x="508" y="406"/>
                </a:lnTo>
                <a:lnTo>
                  <a:pt x="508" y="100"/>
                </a:lnTo>
                <a:lnTo>
                  <a:pt x="508" y="100"/>
                </a:lnTo>
                <a:lnTo>
                  <a:pt x="506" y="80"/>
                </a:lnTo>
                <a:lnTo>
                  <a:pt x="500" y="62"/>
                </a:lnTo>
                <a:lnTo>
                  <a:pt x="490" y="44"/>
                </a:lnTo>
                <a:lnTo>
                  <a:pt x="478" y="30"/>
                </a:lnTo>
                <a:lnTo>
                  <a:pt x="462" y="16"/>
                </a:lnTo>
                <a:lnTo>
                  <a:pt x="446" y="8"/>
                </a:lnTo>
                <a:lnTo>
                  <a:pt x="426" y="2"/>
                </a:lnTo>
                <a:lnTo>
                  <a:pt x="406" y="0"/>
                </a:lnTo>
                <a:lnTo>
                  <a:pt x="406" y="0"/>
                </a:lnTo>
                <a:close/>
                <a:moveTo>
                  <a:pt x="46" y="56"/>
                </a:moveTo>
                <a:lnTo>
                  <a:pt x="46" y="56"/>
                </a:lnTo>
                <a:lnTo>
                  <a:pt x="42" y="62"/>
                </a:lnTo>
                <a:lnTo>
                  <a:pt x="38" y="68"/>
                </a:lnTo>
                <a:lnTo>
                  <a:pt x="34" y="82"/>
                </a:lnTo>
                <a:lnTo>
                  <a:pt x="32" y="100"/>
                </a:lnTo>
                <a:lnTo>
                  <a:pt x="32" y="118"/>
                </a:lnTo>
                <a:lnTo>
                  <a:pt x="34" y="160"/>
                </a:lnTo>
                <a:lnTo>
                  <a:pt x="34" y="182"/>
                </a:lnTo>
                <a:lnTo>
                  <a:pt x="34" y="204"/>
                </a:lnTo>
                <a:lnTo>
                  <a:pt x="34" y="204"/>
                </a:lnTo>
                <a:lnTo>
                  <a:pt x="32" y="290"/>
                </a:lnTo>
                <a:lnTo>
                  <a:pt x="30" y="360"/>
                </a:lnTo>
                <a:lnTo>
                  <a:pt x="24" y="424"/>
                </a:lnTo>
                <a:lnTo>
                  <a:pt x="24" y="424"/>
                </a:lnTo>
                <a:lnTo>
                  <a:pt x="20" y="360"/>
                </a:lnTo>
                <a:lnTo>
                  <a:pt x="18" y="290"/>
                </a:lnTo>
                <a:lnTo>
                  <a:pt x="16" y="204"/>
                </a:lnTo>
                <a:lnTo>
                  <a:pt x="16" y="204"/>
                </a:lnTo>
                <a:lnTo>
                  <a:pt x="18" y="118"/>
                </a:lnTo>
                <a:lnTo>
                  <a:pt x="18" y="118"/>
                </a:lnTo>
                <a:lnTo>
                  <a:pt x="18" y="100"/>
                </a:lnTo>
                <a:lnTo>
                  <a:pt x="22" y="80"/>
                </a:lnTo>
                <a:lnTo>
                  <a:pt x="28" y="62"/>
                </a:lnTo>
                <a:lnTo>
                  <a:pt x="34" y="56"/>
                </a:lnTo>
                <a:lnTo>
                  <a:pt x="40" y="50"/>
                </a:lnTo>
                <a:lnTo>
                  <a:pt x="40" y="50"/>
                </a:lnTo>
                <a:lnTo>
                  <a:pt x="52" y="42"/>
                </a:lnTo>
                <a:lnTo>
                  <a:pt x="62" y="34"/>
                </a:lnTo>
                <a:lnTo>
                  <a:pt x="82" y="26"/>
                </a:lnTo>
                <a:lnTo>
                  <a:pt x="94" y="24"/>
                </a:lnTo>
                <a:lnTo>
                  <a:pt x="98" y="24"/>
                </a:lnTo>
                <a:lnTo>
                  <a:pt x="98" y="24"/>
                </a:lnTo>
                <a:lnTo>
                  <a:pt x="82" y="30"/>
                </a:lnTo>
                <a:lnTo>
                  <a:pt x="66" y="40"/>
                </a:lnTo>
                <a:lnTo>
                  <a:pt x="56" y="46"/>
                </a:lnTo>
                <a:lnTo>
                  <a:pt x="46" y="56"/>
                </a:lnTo>
                <a:lnTo>
                  <a:pt x="46" y="56"/>
                </a:lnTo>
                <a:close/>
                <a:moveTo>
                  <a:pt x="388" y="428"/>
                </a:moveTo>
                <a:lnTo>
                  <a:pt x="326" y="428"/>
                </a:lnTo>
                <a:lnTo>
                  <a:pt x="326" y="286"/>
                </a:lnTo>
                <a:lnTo>
                  <a:pt x="182" y="286"/>
                </a:lnTo>
                <a:lnTo>
                  <a:pt x="182" y="428"/>
                </a:lnTo>
                <a:lnTo>
                  <a:pt x="118" y="428"/>
                </a:lnTo>
                <a:lnTo>
                  <a:pt x="118" y="80"/>
                </a:lnTo>
                <a:lnTo>
                  <a:pt x="182" y="80"/>
                </a:lnTo>
                <a:lnTo>
                  <a:pt x="182" y="222"/>
                </a:lnTo>
                <a:lnTo>
                  <a:pt x="326" y="222"/>
                </a:lnTo>
                <a:lnTo>
                  <a:pt x="326" y="80"/>
                </a:lnTo>
                <a:lnTo>
                  <a:pt x="388" y="80"/>
                </a:lnTo>
                <a:lnTo>
                  <a:pt x="388" y="4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03" name="组合 102"/>
          <p:cNvGrpSpPr/>
          <p:nvPr/>
        </p:nvGrpSpPr>
        <p:grpSpPr>
          <a:xfrm>
            <a:off x="4543230" y="428519"/>
            <a:ext cx="192830" cy="1216618"/>
            <a:chOff x="3019230" y="356511"/>
            <a:chExt cx="192830" cy="1216618"/>
          </a:xfrm>
        </p:grpSpPr>
        <p:sp>
          <p:nvSpPr>
            <p:cNvPr id="72" name="Freeform 72"/>
            <p:cNvSpPr>
              <a:spLocks/>
            </p:cNvSpPr>
            <p:nvPr/>
          </p:nvSpPr>
          <p:spPr bwMode="auto">
            <a:xfrm>
              <a:off x="3064953" y="809761"/>
              <a:ext cx="147107" cy="763368"/>
            </a:xfrm>
            <a:custGeom>
              <a:avLst/>
              <a:gdLst>
                <a:gd name="T0" fmla="*/ 0 w 148"/>
                <a:gd name="T1" fmla="*/ 0 h 768"/>
                <a:gd name="T2" fmla="*/ 0 w 148"/>
                <a:gd name="T3" fmla="*/ 768 h 768"/>
                <a:gd name="T4" fmla="*/ 148 w 148"/>
                <a:gd name="T5" fmla="*/ 768 h 768"/>
                <a:gd name="T6" fmla="*/ 58 w 148"/>
                <a:gd name="T7" fmla="*/ 0 h 768"/>
                <a:gd name="T8" fmla="*/ 0 w 148"/>
                <a:gd name="T9" fmla="*/ 0 h 768"/>
              </a:gdLst>
              <a:ahLst/>
              <a:cxnLst>
                <a:cxn ang="0">
                  <a:pos x="T0" y="T1"/>
                </a:cxn>
                <a:cxn ang="0">
                  <a:pos x="T2" y="T3"/>
                </a:cxn>
                <a:cxn ang="0">
                  <a:pos x="T4" y="T5"/>
                </a:cxn>
                <a:cxn ang="0">
                  <a:pos x="T6" y="T7"/>
                </a:cxn>
                <a:cxn ang="0">
                  <a:pos x="T8" y="T9"/>
                </a:cxn>
              </a:cxnLst>
              <a:rect l="0" t="0" r="r" b="b"/>
              <a:pathLst>
                <a:path w="148" h="768">
                  <a:moveTo>
                    <a:pt x="0" y="0"/>
                  </a:moveTo>
                  <a:lnTo>
                    <a:pt x="0" y="768"/>
                  </a:lnTo>
                  <a:lnTo>
                    <a:pt x="148" y="768"/>
                  </a:ln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3"/>
            <p:cNvSpPr>
              <a:spLocks/>
            </p:cNvSpPr>
            <p:nvPr/>
          </p:nvSpPr>
          <p:spPr bwMode="auto">
            <a:xfrm>
              <a:off x="3019230" y="356511"/>
              <a:ext cx="101385" cy="441322"/>
            </a:xfrm>
            <a:custGeom>
              <a:avLst/>
              <a:gdLst>
                <a:gd name="T0" fmla="*/ 46 w 102"/>
                <a:gd name="T1" fmla="*/ 444 h 444"/>
                <a:gd name="T2" fmla="*/ 0 w 102"/>
                <a:gd name="T3" fmla="*/ 68 h 444"/>
                <a:gd name="T4" fmla="*/ 0 w 102"/>
                <a:gd name="T5" fmla="*/ 68 h 444"/>
                <a:gd name="T6" fmla="*/ 0 w 102"/>
                <a:gd name="T7" fmla="*/ 60 h 444"/>
                <a:gd name="T8" fmla="*/ 2 w 102"/>
                <a:gd name="T9" fmla="*/ 50 h 444"/>
                <a:gd name="T10" fmla="*/ 8 w 102"/>
                <a:gd name="T11" fmla="*/ 40 h 444"/>
                <a:gd name="T12" fmla="*/ 16 w 102"/>
                <a:gd name="T13" fmla="*/ 28 h 444"/>
                <a:gd name="T14" fmla="*/ 30 w 102"/>
                <a:gd name="T15" fmla="*/ 16 h 444"/>
                <a:gd name="T16" fmla="*/ 40 w 102"/>
                <a:gd name="T17" fmla="*/ 12 h 444"/>
                <a:gd name="T18" fmla="*/ 50 w 102"/>
                <a:gd name="T19" fmla="*/ 6 h 444"/>
                <a:gd name="T20" fmla="*/ 64 w 102"/>
                <a:gd name="T21" fmla="*/ 4 h 444"/>
                <a:gd name="T22" fmla="*/ 78 w 102"/>
                <a:gd name="T23" fmla="*/ 0 h 444"/>
                <a:gd name="T24" fmla="*/ 102 w 102"/>
                <a:gd name="T25" fmla="*/ 444 h 444"/>
                <a:gd name="T26" fmla="*/ 46 w 102"/>
                <a:gd name="T27" fmla="*/ 44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444">
                  <a:moveTo>
                    <a:pt x="46" y="444"/>
                  </a:moveTo>
                  <a:lnTo>
                    <a:pt x="0" y="68"/>
                  </a:lnTo>
                  <a:lnTo>
                    <a:pt x="0" y="68"/>
                  </a:lnTo>
                  <a:lnTo>
                    <a:pt x="0" y="60"/>
                  </a:lnTo>
                  <a:lnTo>
                    <a:pt x="2" y="50"/>
                  </a:lnTo>
                  <a:lnTo>
                    <a:pt x="8" y="40"/>
                  </a:lnTo>
                  <a:lnTo>
                    <a:pt x="16" y="28"/>
                  </a:lnTo>
                  <a:lnTo>
                    <a:pt x="30" y="16"/>
                  </a:lnTo>
                  <a:lnTo>
                    <a:pt x="40" y="12"/>
                  </a:lnTo>
                  <a:lnTo>
                    <a:pt x="50" y="6"/>
                  </a:lnTo>
                  <a:lnTo>
                    <a:pt x="64" y="4"/>
                  </a:lnTo>
                  <a:lnTo>
                    <a:pt x="78" y="0"/>
                  </a:lnTo>
                  <a:lnTo>
                    <a:pt x="102" y="444"/>
                  </a:lnTo>
                  <a:lnTo>
                    <a:pt x="46" y="4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74" name="Freeform 74"/>
          <p:cNvSpPr>
            <a:spLocks noEditPoints="1"/>
          </p:cNvSpPr>
          <p:nvPr/>
        </p:nvSpPr>
        <p:spPr bwMode="auto">
          <a:xfrm>
            <a:off x="6489420" y="3867650"/>
            <a:ext cx="1506856" cy="1333906"/>
          </a:xfrm>
          <a:custGeom>
            <a:avLst/>
            <a:gdLst>
              <a:gd name="T0" fmla="*/ 1514 w 1516"/>
              <a:gd name="T1" fmla="*/ 372 h 1342"/>
              <a:gd name="T2" fmla="*/ 1484 w 1516"/>
              <a:gd name="T3" fmla="*/ 254 h 1342"/>
              <a:gd name="T4" fmla="*/ 1422 w 1516"/>
              <a:gd name="T5" fmla="*/ 150 h 1342"/>
              <a:gd name="T6" fmla="*/ 1334 w 1516"/>
              <a:gd name="T7" fmla="*/ 70 h 1342"/>
              <a:gd name="T8" fmla="*/ 1226 w 1516"/>
              <a:gd name="T9" fmla="*/ 18 h 1342"/>
              <a:gd name="T10" fmla="*/ 1102 w 1516"/>
              <a:gd name="T11" fmla="*/ 0 h 1342"/>
              <a:gd name="T12" fmla="*/ 1050 w 1516"/>
              <a:gd name="T13" fmla="*/ 4 h 1342"/>
              <a:gd name="T14" fmla="*/ 974 w 1516"/>
              <a:gd name="T15" fmla="*/ 20 h 1342"/>
              <a:gd name="T16" fmla="*/ 904 w 1516"/>
              <a:gd name="T17" fmla="*/ 50 h 1342"/>
              <a:gd name="T18" fmla="*/ 842 w 1516"/>
              <a:gd name="T19" fmla="*/ 90 h 1342"/>
              <a:gd name="T20" fmla="*/ 788 w 1516"/>
              <a:gd name="T21" fmla="*/ 142 h 1342"/>
              <a:gd name="T22" fmla="*/ 758 w 1516"/>
              <a:gd name="T23" fmla="*/ 182 h 1342"/>
              <a:gd name="T24" fmla="*/ 712 w 1516"/>
              <a:gd name="T25" fmla="*/ 124 h 1342"/>
              <a:gd name="T26" fmla="*/ 654 w 1516"/>
              <a:gd name="T27" fmla="*/ 76 h 1342"/>
              <a:gd name="T28" fmla="*/ 590 w 1516"/>
              <a:gd name="T29" fmla="*/ 38 h 1342"/>
              <a:gd name="T30" fmla="*/ 518 w 1516"/>
              <a:gd name="T31" fmla="*/ 12 h 1342"/>
              <a:gd name="T32" fmla="*/ 442 w 1516"/>
              <a:gd name="T33" fmla="*/ 0 h 1342"/>
              <a:gd name="T34" fmla="*/ 372 w 1516"/>
              <a:gd name="T35" fmla="*/ 2 h 1342"/>
              <a:gd name="T36" fmla="*/ 254 w 1516"/>
              <a:gd name="T37" fmla="*/ 32 h 1342"/>
              <a:gd name="T38" fmla="*/ 152 w 1516"/>
              <a:gd name="T39" fmla="*/ 94 h 1342"/>
              <a:gd name="T40" fmla="*/ 72 w 1516"/>
              <a:gd name="T41" fmla="*/ 182 h 1342"/>
              <a:gd name="T42" fmla="*/ 20 w 1516"/>
              <a:gd name="T43" fmla="*/ 292 h 1342"/>
              <a:gd name="T44" fmla="*/ 0 w 1516"/>
              <a:gd name="T45" fmla="*/ 414 h 1342"/>
              <a:gd name="T46" fmla="*/ 2 w 1516"/>
              <a:gd name="T47" fmla="*/ 460 h 1342"/>
              <a:gd name="T48" fmla="*/ 38 w 1516"/>
              <a:gd name="T49" fmla="*/ 586 h 1342"/>
              <a:gd name="T50" fmla="*/ 106 w 1516"/>
              <a:gd name="T51" fmla="*/ 692 h 1342"/>
              <a:gd name="T52" fmla="*/ 754 w 1516"/>
              <a:gd name="T53" fmla="*/ 1342 h 1342"/>
              <a:gd name="T54" fmla="*/ 1392 w 1516"/>
              <a:gd name="T55" fmla="*/ 712 h 1342"/>
              <a:gd name="T56" fmla="*/ 1466 w 1516"/>
              <a:gd name="T57" fmla="*/ 616 h 1342"/>
              <a:gd name="T58" fmla="*/ 1508 w 1516"/>
              <a:gd name="T59" fmla="*/ 500 h 1342"/>
              <a:gd name="T60" fmla="*/ 1516 w 1516"/>
              <a:gd name="T61" fmla="*/ 414 h 1342"/>
              <a:gd name="T62" fmla="*/ 1044 w 1516"/>
              <a:gd name="T63" fmla="*/ 862 h 1342"/>
              <a:gd name="T64" fmla="*/ 834 w 1516"/>
              <a:gd name="T65" fmla="*/ 916 h 1342"/>
              <a:gd name="T66" fmla="*/ 668 w 1516"/>
              <a:gd name="T67" fmla="*/ 864 h 1342"/>
              <a:gd name="T68" fmla="*/ 582 w 1516"/>
              <a:gd name="T69" fmla="*/ 730 h 1342"/>
              <a:gd name="T70" fmla="*/ 408 w 1516"/>
              <a:gd name="T71" fmla="*/ 834 h 1342"/>
              <a:gd name="T72" fmla="*/ 240 w 1516"/>
              <a:gd name="T73" fmla="*/ 682 h 1342"/>
              <a:gd name="T74" fmla="*/ 430 w 1516"/>
              <a:gd name="T75" fmla="*/ 740 h 1342"/>
              <a:gd name="T76" fmla="*/ 622 w 1516"/>
              <a:gd name="T77" fmla="*/ 478 h 1342"/>
              <a:gd name="T78" fmla="*/ 740 w 1516"/>
              <a:gd name="T79" fmla="*/ 280 h 1342"/>
              <a:gd name="T80" fmla="*/ 894 w 1516"/>
              <a:gd name="T81" fmla="*/ 420 h 1342"/>
              <a:gd name="T82" fmla="*/ 1160 w 1516"/>
              <a:gd name="T83" fmla="*/ 282 h 1342"/>
              <a:gd name="T84" fmla="*/ 1402 w 1516"/>
              <a:gd name="T85" fmla="*/ 594 h 1342"/>
              <a:gd name="T86" fmla="*/ 1204 w 1516"/>
              <a:gd name="T87" fmla="*/ 766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6" h="1342">
                <a:moveTo>
                  <a:pt x="1516" y="414"/>
                </a:moveTo>
                <a:lnTo>
                  <a:pt x="1516" y="414"/>
                </a:lnTo>
                <a:lnTo>
                  <a:pt x="1514" y="372"/>
                </a:lnTo>
                <a:lnTo>
                  <a:pt x="1508" y="332"/>
                </a:lnTo>
                <a:lnTo>
                  <a:pt x="1498" y="292"/>
                </a:lnTo>
                <a:lnTo>
                  <a:pt x="1484" y="254"/>
                </a:lnTo>
                <a:lnTo>
                  <a:pt x="1466" y="216"/>
                </a:lnTo>
                <a:lnTo>
                  <a:pt x="1446" y="182"/>
                </a:lnTo>
                <a:lnTo>
                  <a:pt x="1422" y="150"/>
                </a:lnTo>
                <a:lnTo>
                  <a:pt x="1396" y="122"/>
                </a:lnTo>
                <a:lnTo>
                  <a:pt x="1366" y="94"/>
                </a:lnTo>
                <a:lnTo>
                  <a:pt x="1334" y="70"/>
                </a:lnTo>
                <a:lnTo>
                  <a:pt x="1300" y="50"/>
                </a:lnTo>
                <a:lnTo>
                  <a:pt x="1264" y="32"/>
                </a:lnTo>
                <a:lnTo>
                  <a:pt x="1226" y="18"/>
                </a:lnTo>
                <a:lnTo>
                  <a:pt x="1186" y="8"/>
                </a:lnTo>
                <a:lnTo>
                  <a:pt x="1144" y="2"/>
                </a:lnTo>
                <a:lnTo>
                  <a:pt x="1102" y="0"/>
                </a:lnTo>
                <a:lnTo>
                  <a:pt x="1102" y="0"/>
                </a:lnTo>
                <a:lnTo>
                  <a:pt x="1076" y="0"/>
                </a:lnTo>
                <a:lnTo>
                  <a:pt x="1050" y="4"/>
                </a:lnTo>
                <a:lnTo>
                  <a:pt x="1024" y="8"/>
                </a:lnTo>
                <a:lnTo>
                  <a:pt x="998" y="12"/>
                </a:lnTo>
                <a:lnTo>
                  <a:pt x="974" y="20"/>
                </a:lnTo>
                <a:lnTo>
                  <a:pt x="950" y="28"/>
                </a:lnTo>
                <a:lnTo>
                  <a:pt x="928" y="38"/>
                </a:lnTo>
                <a:lnTo>
                  <a:pt x="904" y="50"/>
                </a:lnTo>
                <a:lnTo>
                  <a:pt x="884" y="62"/>
                </a:lnTo>
                <a:lnTo>
                  <a:pt x="862" y="76"/>
                </a:lnTo>
                <a:lnTo>
                  <a:pt x="842" y="90"/>
                </a:lnTo>
                <a:lnTo>
                  <a:pt x="824" y="108"/>
                </a:lnTo>
                <a:lnTo>
                  <a:pt x="806" y="124"/>
                </a:lnTo>
                <a:lnTo>
                  <a:pt x="788" y="142"/>
                </a:lnTo>
                <a:lnTo>
                  <a:pt x="774" y="162"/>
                </a:lnTo>
                <a:lnTo>
                  <a:pt x="758" y="182"/>
                </a:lnTo>
                <a:lnTo>
                  <a:pt x="758" y="182"/>
                </a:lnTo>
                <a:lnTo>
                  <a:pt x="744" y="162"/>
                </a:lnTo>
                <a:lnTo>
                  <a:pt x="728" y="142"/>
                </a:lnTo>
                <a:lnTo>
                  <a:pt x="712" y="124"/>
                </a:lnTo>
                <a:lnTo>
                  <a:pt x="694" y="108"/>
                </a:lnTo>
                <a:lnTo>
                  <a:pt x="674" y="90"/>
                </a:lnTo>
                <a:lnTo>
                  <a:pt x="654" y="76"/>
                </a:lnTo>
                <a:lnTo>
                  <a:pt x="634" y="62"/>
                </a:lnTo>
                <a:lnTo>
                  <a:pt x="612" y="50"/>
                </a:lnTo>
                <a:lnTo>
                  <a:pt x="590" y="38"/>
                </a:lnTo>
                <a:lnTo>
                  <a:pt x="566" y="28"/>
                </a:lnTo>
                <a:lnTo>
                  <a:pt x="544" y="20"/>
                </a:lnTo>
                <a:lnTo>
                  <a:pt x="518" y="12"/>
                </a:lnTo>
                <a:lnTo>
                  <a:pt x="494" y="8"/>
                </a:lnTo>
                <a:lnTo>
                  <a:pt x="468" y="4"/>
                </a:lnTo>
                <a:lnTo>
                  <a:pt x="442" y="0"/>
                </a:lnTo>
                <a:lnTo>
                  <a:pt x="416" y="0"/>
                </a:lnTo>
                <a:lnTo>
                  <a:pt x="416" y="0"/>
                </a:lnTo>
                <a:lnTo>
                  <a:pt x="372" y="2"/>
                </a:lnTo>
                <a:lnTo>
                  <a:pt x="332" y="8"/>
                </a:lnTo>
                <a:lnTo>
                  <a:pt x="292" y="18"/>
                </a:lnTo>
                <a:lnTo>
                  <a:pt x="254" y="32"/>
                </a:lnTo>
                <a:lnTo>
                  <a:pt x="218" y="50"/>
                </a:lnTo>
                <a:lnTo>
                  <a:pt x="184" y="70"/>
                </a:lnTo>
                <a:lnTo>
                  <a:pt x="152" y="94"/>
                </a:lnTo>
                <a:lnTo>
                  <a:pt x="122" y="122"/>
                </a:lnTo>
                <a:lnTo>
                  <a:pt x="96" y="150"/>
                </a:lnTo>
                <a:lnTo>
                  <a:pt x="72" y="182"/>
                </a:lnTo>
                <a:lnTo>
                  <a:pt x="50" y="216"/>
                </a:lnTo>
                <a:lnTo>
                  <a:pt x="34" y="254"/>
                </a:lnTo>
                <a:lnTo>
                  <a:pt x="20" y="292"/>
                </a:lnTo>
                <a:lnTo>
                  <a:pt x="8" y="332"/>
                </a:lnTo>
                <a:lnTo>
                  <a:pt x="2" y="372"/>
                </a:lnTo>
                <a:lnTo>
                  <a:pt x="0" y="414"/>
                </a:lnTo>
                <a:lnTo>
                  <a:pt x="0" y="414"/>
                </a:lnTo>
                <a:lnTo>
                  <a:pt x="2" y="438"/>
                </a:lnTo>
                <a:lnTo>
                  <a:pt x="2" y="460"/>
                </a:lnTo>
                <a:lnTo>
                  <a:pt x="10" y="504"/>
                </a:lnTo>
                <a:lnTo>
                  <a:pt x="22" y="546"/>
                </a:lnTo>
                <a:lnTo>
                  <a:pt x="38" y="586"/>
                </a:lnTo>
                <a:lnTo>
                  <a:pt x="56" y="624"/>
                </a:lnTo>
                <a:lnTo>
                  <a:pt x="80" y="660"/>
                </a:lnTo>
                <a:lnTo>
                  <a:pt x="106" y="692"/>
                </a:lnTo>
                <a:lnTo>
                  <a:pt x="136" y="722"/>
                </a:lnTo>
                <a:lnTo>
                  <a:pt x="134" y="724"/>
                </a:lnTo>
                <a:lnTo>
                  <a:pt x="754" y="1342"/>
                </a:lnTo>
                <a:lnTo>
                  <a:pt x="1392" y="712"/>
                </a:lnTo>
                <a:lnTo>
                  <a:pt x="1392" y="712"/>
                </a:lnTo>
                <a:lnTo>
                  <a:pt x="1392" y="712"/>
                </a:lnTo>
                <a:lnTo>
                  <a:pt x="1420" y="682"/>
                </a:lnTo>
                <a:lnTo>
                  <a:pt x="1444" y="650"/>
                </a:lnTo>
                <a:lnTo>
                  <a:pt x="1466" y="616"/>
                </a:lnTo>
                <a:lnTo>
                  <a:pt x="1484" y="578"/>
                </a:lnTo>
                <a:lnTo>
                  <a:pt x="1498" y="540"/>
                </a:lnTo>
                <a:lnTo>
                  <a:pt x="1508" y="500"/>
                </a:lnTo>
                <a:lnTo>
                  <a:pt x="1514" y="458"/>
                </a:lnTo>
                <a:lnTo>
                  <a:pt x="1516" y="414"/>
                </a:lnTo>
                <a:lnTo>
                  <a:pt x="1516" y="414"/>
                </a:lnTo>
                <a:close/>
                <a:moveTo>
                  <a:pt x="1204" y="766"/>
                </a:moveTo>
                <a:lnTo>
                  <a:pt x="1144" y="366"/>
                </a:lnTo>
                <a:lnTo>
                  <a:pt x="1044" y="862"/>
                </a:lnTo>
                <a:lnTo>
                  <a:pt x="910" y="532"/>
                </a:lnTo>
                <a:lnTo>
                  <a:pt x="862" y="914"/>
                </a:lnTo>
                <a:lnTo>
                  <a:pt x="834" y="916"/>
                </a:lnTo>
                <a:lnTo>
                  <a:pt x="756" y="388"/>
                </a:lnTo>
                <a:lnTo>
                  <a:pt x="696" y="864"/>
                </a:lnTo>
                <a:lnTo>
                  <a:pt x="668" y="864"/>
                </a:lnTo>
                <a:lnTo>
                  <a:pt x="634" y="580"/>
                </a:lnTo>
                <a:lnTo>
                  <a:pt x="608" y="728"/>
                </a:lnTo>
                <a:lnTo>
                  <a:pt x="582" y="730"/>
                </a:lnTo>
                <a:lnTo>
                  <a:pt x="514" y="530"/>
                </a:lnTo>
                <a:lnTo>
                  <a:pt x="436" y="838"/>
                </a:lnTo>
                <a:lnTo>
                  <a:pt x="408" y="834"/>
                </a:lnTo>
                <a:lnTo>
                  <a:pt x="384" y="424"/>
                </a:lnTo>
                <a:lnTo>
                  <a:pt x="266" y="694"/>
                </a:lnTo>
                <a:lnTo>
                  <a:pt x="240" y="682"/>
                </a:lnTo>
                <a:lnTo>
                  <a:pt x="380" y="356"/>
                </a:lnTo>
                <a:lnTo>
                  <a:pt x="408" y="362"/>
                </a:lnTo>
                <a:lnTo>
                  <a:pt x="430" y="740"/>
                </a:lnTo>
                <a:lnTo>
                  <a:pt x="510" y="430"/>
                </a:lnTo>
                <a:lnTo>
                  <a:pt x="590" y="668"/>
                </a:lnTo>
                <a:lnTo>
                  <a:pt x="622" y="478"/>
                </a:lnTo>
                <a:lnTo>
                  <a:pt x="650" y="478"/>
                </a:lnTo>
                <a:lnTo>
                  <a:pt x="682" y="744"/>
                </a:lnTo>
                <a:lnTo>
                  <a:pt x="740" y="280"/>
                </a:lnTo>
                <a:lnTo>
                  <a:pt x="768" y="280"/>
                </a:lnTo>
                <a:lnTo>
                  <a:pt x="846" y="808"/>
                </a:lnTo>
                <a:lnTo>
                  <a:pt x="894" y="420"/>
                </a:lnTo>
                <a:lnTo>
                  <a:pt x="1036" y="764"/>
                </a:lnTo>
                <a:lnTo>
                  <a:pt x="1132" y="282"/>
                </a:lnTo>
                <a:lnTo>
                  <a:pt x="1160" y="282"/>
                </a:lnTo>
                <a:lnTo>
                  <a:pt x="1220" y="678"/>
                </a:lnTo>
                <a:lnTo>
                  <a:pt x="1264" y="598"/>
                </a:lnTo>
                <a:lnTo>
                  <a:pt x="1402" y="594"/>
                </a:lnTo>
                <a:lnTo>
                  <a:pt x="1402" y="622"/>
                </a:lnTo>
                <a:lnTo>
                  <a:pt x="1282" y="626"/>
                </a:lnTo>
                <a:lnTo>
                  <a:pt x="1204" y="7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15" name="组合 114"/>
          <p:cNvGrpSpPr/>
          <p:nvPr/>
        </p:nvGrpSpPr>
        <p:grpSpPr>
          <a:xfrm>
            <a:off x="6435746" y="2847839"/>
            <a:ext cx="958186" cy="821019"/>
            <a:chOff x="4911746" y="2775830"/>
            <a:chExt cx="958186" cy="821019"/>
          </a:xfrm>
        </p:grpSpPr>
        <p:sp>
          <p:nvSpPr>
            <p:cNvPr id="75" name="Freeform 75"/>
            <p:cNvSpPr>
              <a:spLocks/>
            </p:cNvSpPr>
            <p:nvPr/>
          </p:nvSpPr>
          <p:spPr bwMode="auto">
            <a:xfrm>
              <a:off x="5205961" y="2775830"/>
              <a:ext cx="369756" cy="141144"/>
            </a:xfrm>
            <a:custGeom>
              <a:avLst/>
              <a:gdLst>
                <a:gd name="T0" fmla="*/ 186 w 372"/>
                <a:gd name="T1" fmla="*/ 52 h 142"/>
                <a:gd name="T2" fmla="*/ 186 w 372"/>
                <a:gd name="T3" fmla="*/ 52 h 142"/>
                <a:gd name="T4" fmla="*/ 210 w 372"/>
                <a:gd name="T5" fmla="*/ 54 h 142"/>
                <a:gd name="T6" fmla="*/ 230 w 372"/>
                <a:gd name="T7" fmla="*/ 60 h 142"/>
                <a:gd name="T8" fmla="*/ 250 w 372"/>
                <a:gd name="T9" fmla="*/ 68 h 142"/>
                <a:gd name="T10" fmla="*/ 268 w 372"/>
                <a:gd name="T11" fmla="*/ 78 h 142"/>
                <a:gd name="T12" fmla="*/ 284 w 372"/>
                <a:gd name="T13" fmla="*/ 92 h 142"/>
                <a:gd name="T14" fmla="*/ 296 w 372"/>
                <a:gd name="T15" fmla="*/ 106 h 142"/>
                <a:gd name="T16" fmla="*/ 306 w 372"/>
                <a:gd name="T17" fmla="*/ 124 h 142"/>
                <a:gd name="T18" fmla="*/ 312 w 372"/>
                <a:gd name="T19" fmla="*/ 142 h 142"/>
                <a:gd name="T20" fmla="*/ 372 w 372"/>
                <a:gd name="T21" fmla="*/ 142 h 142"/>
                <a:gd name="T22" fmla="*/ 372 w 372"/>
                <a:gd name="T23" fmla="*/ 142 h 142"/>
                <a:gd name="T24" fmla="*/ 370 w 372"/>
                <a:gd name="T25" fmla="*/ 128 h 142"/>
                <a:gd name="T26" fmla="*/ 366 w 372"/>
                <a:gd name="T27" fmla="*/ 112 h 142"/>
                <a:gd name="T28" fmla="*/ 360 w 372"/>
                <a:gd name="T29" fmla="*/ 100 h 142"/>
                <a:gd name="T30" fmla="*/ 352 w 372"/>
                <a:gd name="T31" fmla="*/ 86 h 142"/>
                <a:gd name="T32" fmla="*/ 344 w 372"/>
                <a:gd name="T33" fmla="*/ 74 h 142"/>
                <a:gd name="T34" fmla="*/ 334 w 372"/>
                <a:gd name="T35" fmla="*/ 62 h 142"/>
                <a:gd name="T36" fmla="*/ 322 w 372"/>
                <a:gd name="T37" fmla="*/ 52 h 142"/>
                <a:gd name="T38" fmla="*/ 310 w 372"/>
                <a:gd name="T39" fmla="*/ 42 h 142"/>
                <a:gd name="T40" fmla="*/ 298 w 372"/>
                <a:gd name="T41" fmla="*/ 32 h 142"/>
                <a:gd name="T42" fmla="*/ 284 w 372"/>
                <a:gd name="T43" fmla="*/ 24 h 142"/>
                <a:gd name="T44" fmla="*/ 270 w 372"/>
                <a:gd name="T45" fmla="*/ 18 h 142"/>
                <a:gd name="T46" fmla="*/ 254 w 372"/>
                <a:gd name="T47" fmla="*/ 12 h 142"/>
                <a:gd name="T48" fmla="*/ 238 w 372"/>
                <a:gd name="T49" fmla="*/ 6 h 142"/>
                <a:gd name="T50" fmla="*/ 222 w 372"/>
                <a:gd name="T51" fmla="*/ 4 h 142"/>
                <a:gd name="T52" fmla="*/ 204 w 372"/>
                <a:gd name="T53" fmla="*/ 0 h 142"/>
                <a:gd name="T54" fmla="*/ 186 w 372"/>
                <a:gd name="T55" fmla="*/ 0 h 142"/>
                <a:gd name="T56" fmla="*/ 186 w 372"/>
                <a:gd name="T57" fmla="*/ 0 h 142"/>
                <a:gd name="T58" fmla="*/ 170 w 372"/>
                <a:gd name="T59" fmla="*/ 0 h 142"/>
                <a:gd name="T60" fmla="*/ 152 w 372"/>
                <a:gd name="T61" fmla="*/ 4 h 142"/>
                <a:gd name="T62" fmla="*/ 136 w 372"/>
                <a:gd name="T63" fmla="*/ 6 h 142"/>
                <a:gd name="T64" fmla="*/ 120 w 372"/>
                <a:gd name="T65" fmla="*/ 12 h 142"/>
                <a:gd name="T66" fmla="*/ 104 w 372"/>
                <a:gd name="T67" fmla="*/ 18 h 142"/>
                <a:gd name="T68" fmla="*/ 90 w 372"/>
                <a:gd name="T69" fmla="*/ 24 h 142"/>
                <a:gd name="T70" fmla="*/ 76 w 372"/>
                <a:gd name="T71" fmla="*/ 32 h 142"/>
                <a:gd name="T72" fmla="*/ 62 w 372"/>
                <a:gd name="T73" fmla="*/ 42 h 142"/>
                <a:gd name="T74" fmla="*/ 50 w 372"/>
                <a:gd name="T75" fmla="*/ 52 h 142"/>
                <a:gd name="T76" fmla="*/ 40 w 372"/>
                <a:gd name="T77" fmla="*/ 62 h 142"/>
                <a:gd name="T78" fmla="*/ 30 w 372"/>
                <a:gd name="T79" fmla="*/ 74 h 142"/>
                <a:gd name="T80" fmla="*/ 22 w 372"/>
                <a:gd name="T81" fmla="*/ 86 h 142"/>
                <a:gd name="T82" fmla="*/ 14 w 372"/>
                <a:gd name="T83" fmla="*/ 100 h 142"/>
                <a:gd name="T84" fmla="*/ 8 w 372"/>
                <a:gd name="T85" fmla="*/ 112 h 142"/>
                <a:gd name="T86" fmla="*/ 4 w 372"/>
                <a:gd name="T87" fmla="*/ 128 h 142"/>
                <a:gd name="T88" fmla="*/ 0 w 372"/>
                <a:gd name="T89" fmla="*/ 142 h 142"/>
                <a:gd name="T90" fmla="*/ 62 w 372"/>
                <a:gd name="T91" fmla="*/ 142 h 142"/>
                <a:gd name="T92" fmla="*/ 62 w 372"/>
                <a:gd name="T93" fmla="*/ 142 h 142"/>
                <a:gd name="T94" fmla="*/ 68 w 372"/>
                <a:gd name="T95" fmla="*/ 124 h 142"/>
                <a:gd name="T96" fmla="*/ 78 w 372"/>
                <a:gd name="T97" fmla="*/ 106 h 142"/>
                <a:gd name="T98" fmla="*/ 90 w 372"/>
                <a:gd name="T99" fmla="*/ 92 h 142"/>
                <a:gd name="T100" fmla="*/ 106 w 372"/>
                <a:gd name="T101" fmla="*/ 78 h 142"/>
                <a:gd name="T102" fmla="*/ 124 w 372"/>
                <a:gd name="T103" fmla="*/ 68 h 142"/>
                <a:gd name="T104" fmla="*/ 142 w 372"/>
                <a:gd name="T105" fmla="*/ 60 h 142"/>
                <a:gd name="T106" fmla="*/ 164 w 372"/>
                <a:gd name="T107" fmla="*/ 54 h 142"/>
                <a:gd name="T108" fmla="*/ 186 w 372"/>
                <a:gd name="T109" fmla="*/ 52 h 142"/>
                <a:gd name="T110" fmla="*/ 186 w 372"/>
                <a:gd name="T111" fmla="*/ 5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2" h="142">
                  <a:moveTo>
                    <a:pt x="186" y="52"/>
                  </a:moveTo>
                  <a:lnTo>
                    <a:pt x="186" y="52"/>
                  </a:lnTo>
                  <a:lnTo>
                    <a:pt x="210" y="54"/>
                  </a:lnTo>
                  <a:lnTo>
                    <a:pt x="230" y="60"/>
                  </a:lnTo>
                  <a:lnTo>
                    <a:pt x="250" y="68"/>
                  </a:lnTo>
                  <a:lnTo>
                    <a:pt x="268" y="78"/>
                  </a:lnTo>
                  <a:lnTo>
                    <a:pt x="284" y="92"/>
                  </a:lnTo>
                  <a:lnTo>
                    <a:pt x="296" y="106"/>
                  </a:lnTo>
                  <a:lnTo>
                    <a:pt x="306" y="124"/>
                  </a:lnTo>
                  <a:lnTo>
                    <a:pt x="312" y="142"/>
                  </a:lnTo>
                  <a:lnTo>
                    <a:pt x="372" y="142"/>
                  </a:lnTo>
                  <a:lnTo>
                    <a:pt x="372" y="142"/>
                  </a:lnTo>
                  <a:lnTo>
                    <a:pt x="370" y="128"/>
                  </a:lnTo>
                  <a:lnTo>
                    <a:pt x="366" y="112"/>
                  </a:lnTo>
                  <a:lnTo>
                    <a:pt x="360" y="100"/>
                  </a:lnTo>
                  <a:lnTo>
                    <a:pt x="352" y="86"/>
                  </a:lnTo>
                  <a:lnTo>
                    <a:pt x="344" y="74"/>
                  </a:lnTo>
                  <a:lnTo>
                    <a:pt x="334" y="62"/>
                  </a:lnTo>
                  <a:lnTo>
                    <a:pt x="322" y="52"/>
                  </a:lnTo>
                  <a:lnTo>
                    <a:pt x="310" y="42"/>
                  </a:lnTo>
                  <a:lnTo>
                    <a:pt x="298" y="32"/>
                  </a:lnTo>
                  <a:lnTo>
                    <a:pt x="284" y="24"/>
                  </a:lnTo>
                  <a:lnTo>
                    <a:pt x="270" y="18"/>
                  </a:lnTo>
                  <a:lnTo>
                    <a:pt x="254" y="12"/>
                  </a:lnTo>
                  <a:lnTo>
                    <a:pt x="238" y="6"/>
                  </a:lnTo>
                  <a:lnTo>
                    <a:pt x="222" y="4"/>
                  </a:lnTo>
                  <a:lnTo>
                    <a:pt x="204" y="0"/>
                  </a:lnTo>
                  <a:lnTo>
                    <a:pt x="186" y="0"/>
                  </a:lnTo>
                  <a:lnTo>
                    <a:pt x="186" y="0"/>
                  </a:lnTo>
                  <a:lnTo>
                    <a:pt x="170" y="0"/>
                  </a:lnTo>
                  <a:lnTo>
                    <a:pt x="152" y="4"/>
                  </a:lnTo>
                  <a:lnTo>
                    <a:pt x="136" y="6"/>
                  </a:lnTo>
                  <a:lnTo>
                    <a:pt x="120" y="12"/>
                  </a:lnTo>
                  <a:lnTo>
                    <a:pt x="104" y="18"/>
                  </a:lnTo>
                  <a:lnTo>
                    <a:pt x="90" y="24"/>
                  </a:lnTo>
                  <a:lnTo>
                    <a:pt x="76" y="32"/>
                  </a:lnTo>
                  <a:lnTo>
                    <a:pt x="62" y="42"/>
                  </a:lnTo>
                  <a:lnTo>
                    <a:pt x="50" y="52"/>
                  </a:lnTo>
                  <a:lnTo>
                    <a:pt x="40" y="62"/>
                  </a:lnTo>
                  <a:lnTo>
                    <a:pt x="30" y="74"/>
                  </a:lnTo>
                  <a:lnTo>
                    <a:pt x="22" y="86"/>
                  </a:lnTo>
                  <a:lnTo>
                    <a:pt x="14" y="100"/>
                  </a:lnTo>
                  <a:lnTo>
                    <a:pt x="8" y="112"/>
                  </a:lnTo>
                  <a:lnTo>
                    <a:pt x="4" y="128"/>
                  </a:lnTo>
                  <a:lnTo>
                    <a:pt x="0" y="142"/>
                  </a:lnTo>
                  <a:lnTo>
                    <a:pt x="62" y="142"/>
                  </a:lnTo>
                  <a:lnTo>
                    <a:pt x="62" y="142"/>
                  </a:lnTo>
                  <a:lnTo>
                    <a:pt x="68" y="124"/>
                  </a:lnTo>
                  <a:lnTo>
                    <a:pt x="78" y="106"/>
                  </a:lnTo>
                  <a:lnTo>
                    <a:pt x="90" y="92"/>
                  </a:lnTo>
                  <a:lnTo>
                    <a:pt x="106" y="78"/>
                  </a:lnTo>
                  <a:lnTo>
                    <a:pt x="124" y="68"/>
                  </a:lnTo>
                  <a:lnTo>
                    <a:pt x="142" y="60"/>
                  </a:lnTo>
                  <a:lnTo>
                    <a:pt x="164" y="54"/>
                  </a:lnTo>
                  <a:lnTo>
                    <a:pt x="186" y="52"/>
                  </a:lnTo>
                  <a:lnTo>
                    <a:pt x="186"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
            <p:cNvSpPr>
              <a:spLocks noEditPoints="1"/>
            </p:cNvSpPr>
            <p:nvPr/>
          </p:nvSpPr>
          <p:spPr bwMode="auto">
            <a:xfrm>
              <a:off x="4911746" y="2930890"/>
              <a:ext cx="958186" cy="665959"/>
            </a:xfrm>
            <a:custGeom>
              <a:avLst/>
              <a:gdLst>
                <a:gd name="T0" fmla="*/ 114 w 964"/>
                <a:gd name="T1" fmla="*/ 0 h 670"/>
                <a:gd name="T2" fmla="*/ 92 w 964"/>
                <a:gd name="T3" fmla="*/ 2 h 670"/>
                <a:gd name="T4" fmla="*/ 52 w 964"/>
                <a:gd name="T5" fmla="*/ 20 h 670"/>
                <a:gd name="T6" fmla="*/ 20 w 964"/>
                <a:gd name="T7" fmla="*/ 50 h 670"/>
                <a:gd name="T8" fmla="*/ 4 w 964"/>
                <a:gd name="T9" fmla="*/ 92 h 670"/>
                <a:gd name="T10" fmla="*/ 0 w 964"/>
                <a:gd name="T11" fmla="*/ 556 h 670"/>
                <a:gd name="T12" fmla="*/ 4 w 964"/>
                <a:gd name="T13" fmla="*/ 578 h 670"/>
                <a:gd name="T14" fmla="*/ 20 w 964"/>
                <a:gd name="T15" fmla="*/ 620 h 670"/>
                <a:gd name="T16" fmla="*/ 52 w 964"/>
                <a:gd name="T17" fmla="*/ 650 h 670"/>
                <a:gd name="T18" fmla="*/ 92 w 964"/>
                <a:gd name="T19" fmla="*/ 668 h 670"/>
                <a:gd name="T20" fmla="*/ 850 w 964"/>
                <a:gd name="T21" fmla="*/ 670 h 670"/>
                <a:gd name="T22" fmla="*/ 874 w 964"/>
                <a:gd name="T23" fmla="*/ 668 h 670"/>
                <a:gd name="T24" fmla="*/ 914 w 964"/>
                <a:gd name="T25" fmla="*/ 650 h 670"/>
                <a:gd name="T26" fmla="*/ 946 w 964"/>
                <a:gd name="T27" fmla="*/ 620 h 670"/>
                <a:gd name="T28" fmla="*/ 962 w 964"/>
                <a:gd name="T29" fmla="*/ 578 h 670"/>
                <a:gd name="T30" fmla="*/ 964 w 964"/>
                <a:gd name="T31" fmla="*/ 114 h 670"/>
                <a:gd name="T32" fmla="*/ 962 w 964"/>
                <a:gd name="T33" fmla="*/ 92 h 670"/>
                <a:gd name="T34" fmla="*/ 946 w 964"/>
                <a:gd name="T35" fmla="*/ 50 h 670"/>
                <a:gd name="T36" fmla="*/ 914 w 964"/>
                <a:gd name="T37" fmla="*/ 20 h 670"/>
                <a:gd name="T38" fmla="*/ 874 w 964"/>
                <a:gd name="T39" fmla="*/ 2 h 670"/>
                <a:gd name="T40" fmla="*/ 850 w 964"/>
                <a:gd name="T41" fmla="*/ 0 h 670"/>
                <a:gd name="T42" fmla="*/ 148 w 964"/>
                <a:gd name="T43" fmla="*/ 46 h 670"/>
                <a:gd name="T44" fmla="*/ 148 w 964"/>
                <a:gd name="T45" fmla="*/ 46 h 670"/>
                <a:gd name="T46" fmla="*/ 124 w 964"/>
                <a:gd name="T47" fmla="*/ 54 h 670"/>
                <a:gd name="T48" fmla="*/ 104 w 964"/>
                <a:gd name="T49" fmla="*/ 66 h 670"/>
                <a:gd name="T50" fmla="*/ 82 w 964"/>
                <a:gd name="T51" fmla="*/ 88 h 670"/>
                <a:gd name="T52" fmla="*/ 76 w 964"/>
                <a:gd name="T53" fmla="*/ 104 h 670"/>
                <a:gd name="T54" fmla="*/ 72 w 964"/>
                <a:gd name="T55" fmla="*/ 146 h 670"/>
                <a:gd name="T56" fmla="*/ 76 w 964"/>
                <a:gd name="T57" fmla="*/ 222 h 670"/>
                <a:gd name="T58" fmla="*/ 76 w 964"/>
                <a:gd name="T59" fmla="*/ 278 h 670"/>
                <a:gd name="T60" fmla="*/ 74 w 964"/>
                <a:gd name="T61" fmla="*/ 388 h 670"/>
                <a:gd name="T62" fmla="*/ 62 w 964"/>
                <a:gd name="T63" fmla="*/ 558 h 670"/>
                <a:gd name="T64" fmla="*/ 56 w 964"/>
                <a:gd name="T65" fmla="*/ 476 h 670"/>
                <a:gd name="T66" fmla="*/ 48 w 964"/>
                <a:gd name="T67" fmla="*/ 278 h 670"/>
                <a:gd name="T68" fmla="*/ 50 w 964"/>
                <a:gd name="T69" fmla="*/ 250 h 670"/>
                <a:gd name="T70" fmla="*/ 50 w 964"/>
                <a:gd name="T71" fmla="*/ 170 h 670"/>
                <a:gd name="T72" fmla="*/ 54 w 964"/>
                <a:gd name="T73" fmla="*/ 122 h 670"/>
                <a:gd name="T74" fmla="*/ 72 w 964"/>
                <a:gd name="T75" fmla="*/ 80 h 670"/>
                <a:gd name="T76" fmla="*/ 86 w 964"/>
                <a:gd name="T77" fmla="*/ 68 h 670"/>
                <a:gd name="T78" fmla="*/ 112 w 964"/>
                <a:gd name="T79" fmla="*/ 54 h 670"/>
                <a:gd name="T80" fmla="*/ 140 w 964"/>
                <a:gd name="T81" fmla="*/ 46 h 670"/>
                <a:gd name="T82" fmla="*/ 148 w 964"/>
                <a:gd name="T83" fmla="*/ 46 h 670"/>
                <a:gd name="T84" fmla="*/ 148 w 964"/>
                <a:gd name="T85" fmla="*/ 46 h 670"/>
                <a:gd name="T86" fmla="*/ 148 w 964"/>
                <a:gd name="T87" fmla="*/ 46 h 670"/>
                <a:gd name="T88" fmla="*/ 148 w 964"/>
                <a:gd name="T89" fmla="*/ 46 h 670"/>
                <a:gd name="T90" fmla="*/ 518 w 964"/>
                <a:gd name="T91" fmla="*/ 358 h 670"/>
                <a:gd name="T92" fmla="*/ 446 w 964"/>
                <a:gd name="T93" fmla="*/ 498 h 670"/>
                <a:gd name="T94" fmla="*/ 306 w 964"/>
                <a:gd name="T95" fmla="*/ 358 h 670"/>
                <a:gd name="T96" fmla="*/ 446 w 964"/>
                <a:gd name="T97" fmla="*/ 286 h 670"/>
                <a:gd name="T98" fmla="*/ 518 w 964"/>
                <a:gd name="T99" fmla="*/ 146 h 670"/>
                <a:gd name="T100" fmla="*/ 660 w 964"/>
                <a:gd name="T101" fmla="*/ 286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4" h="670">
                  <a:moveTo>
                    <a:pt x="850" y="0"/>
                  </a:moveTo>
                  <a:lnTo>
                    <a:pt x="114" y="0"/>
                  </a:lnTo>
                  <a:lnTo>
                    <a:pt x="114" y="0"/>
                  </a:lnTo>
                  <a:lnTo>
                    <a:pt x="92" y="2"/>
                  </a:lnTo>
                  <a:lnTo>
                    <a:pt x="70" y="10"/>
                  </a:lnTo>
                  <a:lnTo>
                    <a:pt x="52" y="20"/>
                  </a:lnTo>
                  <a:lnTo>
                    <a:pt x="34" y="34"/>
                  </a:lnTo>
                  <a:lnTo>
                    <a:pt x="20" y="50"/>
                  </a:lnTo>
                  <a:lnTo>
                    <a:pt x="10" y="70"/>
                  </a:lnTo>
                  <a:lnTo>
                    <a:pt x="4" y="92"/>
                  </a:lnTo>
                  <a:lnTo>
                    <a:pt x="0" y="114"/>
                  </a:lnTo>
                  <a:lnTo>
                    <a:pt x="0" y="556"/>
                  </a:lnTo>
                  <a:lnTo>
                    <a:pt x="0" y="556"/>
                  </a:lnTo>
                  <a:lnTo>
                    <a:pt x="4" y="578"/>
                  </a:lnTo>
                  <a:lnTo>
                    <a:pt x="10" y="600"/>
                  </a:lnTo>
                  <a:lnTo>
                    <a:pt x="20" y="620"/>
                  </a:lnTo>
                  <a:lnTo>
                    <a:pt x="34" y="636"/>
                  </a:lnTo>
                  <a:lnTo>
                    <a:pt x="52" y="650"/>
                  </a:lnTo>
                  <a:lnTo>
                    <a:pt x="70" y="660"/>
                  </a:lnTo>
                  <a:lnTo>
                    <a:pt x="92" y="668"/>
                  </a:lnTo>
                  <a:lnTo>
                    <a:pt x="114" y="670"/>
                  </a:lnTo>
                  <a:lnTo>
                    <a:pt x="850" y="670"/>
                  </a:lnTo>
                  <a:lnTo>
                    <a:pt x="850" y="670"/>
                  </a:lnTo>
                  <a:lnTo>
                    <a:pt x="874" y="668"/>
                  </a:lnTo>
                  <a:lnTo>
                    <a:pt x="896" y="660"/>
                  </a:lnTo>
                  <a:lnTo>
                    <a:pt x="914" y="650"/>
                  </a:lnTo>
                  <a:lnTo>
                    <a:pt x="932" y="636"/>
                  </a:lnTo>
                  <a:lnTo>
                    <a:pt x="946" y="620"/>
                  </a:lnTo>
                  <a:lnTo>
                    <a:pt x="956" y="600"/>
                  </a:lnTo>
                  <a:lnTo>
                    <a:pt x="962" y="578"/>
                  </a:lnTo>
                  <a:lnTo>
                    <a:pt x="964" y="556"/>
                  </a:lnTo>
                  <a:lnTo>
                    <a:pt x="964" y="114"/>
                  </a:lnTo>
                  <a:lnTo>
                    <a:pt x="964" y="114"/>
                  </a:lnTo>
                  <a:lnTo>
                    <a:pt x="962" y="92"/>
                  </a:lnTo>
                  <a:lnTo>
                    <a:pt x="956" y="70"/>
                  </a:lnTo>
                  <a:lnTo>
                    <a:pt x="946" y="50"/>
                  </a:lnTo>
                  <a:lnTo>
                    <a:pt x="932" y="34"/>
                  </a:lnTo>
                  <a:lnTo>
                    <a:pt x="914" y="20"/>
                  </a:lnTo>
                  <a:lnTo>
                    <a:pt x="896" y="10"/>
                  </a:lnTo>
                  <a:lnTo>
                    <a:pt x="874" y="2"/>
                  </a:lnTo>
                  <a:lnTo>
                    <a:pt x="850" y="0"/>
                  </a:lnTo>
                  <a:lnTo>
                    <a:pt x="850" y="0"/>
                  </a:lnTo>
                  <a:close/>
                  <a:moveTo>
                    <a:pt x="148" y="46"/>
                  </a:moveTo>
                  <a:lnTo>
                    <a:pt x="148" y="46"/>
                  </a:lnTo>
                  <a:lnTo>
                    <a:pt x="148" y="46"/>
                  </a:lnTo>
                  <a:lnTo>
                    <a:pt x="148" y="46"/>
                  </a:lnTo>
                  <a:lnTo>
                    <a:pt x="140" y="48"/>
                  </a:lnTo>
                  <a:lnTo>
                    <a:pt x="124" y="54"/>
                  </a:lnTo>
                  <a:lnTo>
                    <a:pt x="114" y="60"/>
                  </a:lnTo>
                  <a:lnTo>
                    <a:pt x="104" y="66"/>
                  </a:lnTo>
                  <a:lnTo>
                    <a:pt x="92" y="76"/>
                  </a:lnTo>
                  <a:lnTo>
                    <a:pt x="82" y="88"/>
                  </a:lnTo>
                  <a:lnTo>
                    <a:pt x="82" y="88"/>
                  </a:lnTo>
                  <a:lnTo>
                    <a:pt x="76" y="104"/>
                  </a:lnTo>
                  <a:lnTo>
                    <a:pt x="74" y="124"/>
                  </a:lnTo>
                  <a:lnTo>
                    <a:pt x="72" y="146"/>
                  </a:lnTo>
                  <a:lnTo>
                    <a:pt x="72" y="170"/>
                  </a:lnTo>
                  <a:lnTo>
                    <a:pt x="76" y="222"/>
                  </a:lnTo>
                  <a:lnTo>
                    <a:pt x="76" y="250"/>
                  </a:lnTo>
                  <a:lnTo>
                    <a:pt x="76" y="278"/>
                  </a:lnTo>
                  <a:lnTo>
                    <a:pt x="76" y="278"/>
                  </a:lnTo>
                  <a:lnTo>
                    <a:pt x="74" y="388"/>
                  </a:lnTo>
                  <a:lnTo>
                    <a:pt x="68" y="476"/>
                  </a:lnTo>
                  <a:lnTo>
                    <a:pt x="62" y="558"/>
                  </a:lnTo>
                  <a:lnTo>
                    <a:pt x="62" y="558"/>
                  </a:lnTo>
                  <a:lnTo>
                    <a:pt x="56" y="476"/>
                  </a:lnTo>
                  <a:lnTo>
                    <a:pt x="50" y="388"/>
                  </a:lnTo>
                  <a:lnTo>
                    <a:pt x="48" y="278"/>
                  </a:lnTo>
                  <a:lnTo>
                    <a:pt x="48" y="278"/>
                  </a:lnTo>
                  <a:lnTo>
                    <a:pt x="50" y="250"/>
                  </a:lnTo>
                  <a:lnTo>
                    <a:pt x="50" y="222"/>
                  </a:lnTo>
                  <a:lnTo>
                    <a:pt x="50" y="170"/>
                  </a:lnTo>
                  <a:lnTo>
                    <a:pt x="52" y="144"/>
                  </a:lnTo>
                  <a:lnTo>
                    <a:pt x="54" y="122"/>
                  </a:lnTo>
                  <a:lnTo>
                    <a:pt x="62" y="100"/>
                  </a:lnTo>
                  <a:lnTo>
                    <a:pt x="72" y="80"/>
                  </a:lnTo>
                  <a:lnTo>
                    <a:pt x="72" y="80"/>
                  </a:lnTo>
                  <a:lnTo>
                    <a:pt x="86" y="68"/>
                  </a:lnTo>
                  <a:lnTo>
                    <a:pt x="98" y="60"/>
                  </a:lnTo>
                  <a:lnTo>
                    <a:pt x="112" y="54"/>
                  </a:lnTo>
                  <a:lnTo>
                    <a:pt x="122" y="50"/>
                  </a:lnTo>
                  <a:lnTo>
                    <a:pt x="140" y="46"/>
                  </a:lnTo>
                  <a:lnTo>
                    <a:pt x="148" y="46"/>
                  </a:lnTo>
                  <a:lnTo>
                    <a:pt x="148" y="46"/>
                  </a:lnTo>
                  <a:lnTo>
                    <a:pt x="148" y="46"/>
                  </a:lnTo>
                  <a:lnTo>
                    <a:pt x="148" y="46"/>
                  </a:lnTo>
                  <a:lnTo>
                    <a:pt x="148" y="46"/>
                  </a:lnTo>
                  <a:lnTo>
                    <a:pt x="148" y="46"/>
                  </a:lnTo>
                  <a:lnTo>
                    <a:pt x="148" y="46"/>
                  </a:lnTo>
                  <a:lnTo>
                    <a:pt x="148" y="46"/>
                  </a:lnTo>
                  <a:close/>
                  <a:moveTo>
                    <a:pt x="660" y="358"/>
                  </a:moveTo>
                  <a:lnTo>
                    <a:pt x="518" y="358"/>
                  </a:lnTo>
                  <a:lnTo>
                    <a:pt x="518" y="498"/>
                  </a:lnTo>
                  <a:lnTo>
                    <a:pt x="446" y="498"/>
                  </a:lnTo>
                  <a:lnTo>
                    <a:pt x="446" y="358"/>
                  </a:lnTo>
                  <a:lnTo>
                    <a:pt x="306" y="358"/>
                  </a:lnTo>
                  <a:lnTo>
                    <a:pt x="306" y="286"/>
                  </a:lnTo>
                  <a:lnTo>
                    <a:pt x="446" y="286"/>
                  </a:lnTo>
                  <a:lnTo>
                    <a:pt x="446" y="146"/>
                  </a:lnTo>
                  <a:lnTo>
                    <a:pt x="518" y="146"/>
                  </a:lnTo>
                  <a:lnTo>
                    <a:pt x="518" y="286"/>
                  </a:lnTo>
                  <a:lnTo>
                    <a:pt x="660" y="286"/>
                  </a:lnTo>
                  <a:lnTo>
                    <a:pt x="660" y="3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07" name="组合 106"/>
          <p:cNvGrpSpPr/>
          <p:nvPr/>
        </p:nvGrpSpPr>
        <p:grpSpPr>
          <a:xfrm>
            <a:off x="8063867" y="1782305"/>
            <a:ext cx="1550591" cy="1127161"/>
            <a:chOff x="6539866" y="1710296"/>
            <a:chExt cx="1550591" cy="1127161"/>
          </a:xfrm>
        </p:grpSpPr>
        <p:sp>
          <p:nvSpPr>
            <p:cNvPr id="77" name="Freeform 77"/>
            <p:cNvSpPr>
              <a:spLocks noEditPoints="1"/>
            </p:cNvSpPr>
            <p:nvPr/>
          </p:nvSpPr>
          <p:spPr bwMode="auto">
            <a:xfrm>
              <a:off x="6539866" y="1881259"/>
              <a:ext cx="1550591" cy="763368"/>
            </a:xfrm>
            <a:custGeom>
              <a:avLst/>
              <a:gdLst>
                <a:gd name="T0" fmla="*/ 1286 w 1560"/>
                <a:gd name="T1" fmla="*/ 170 h 768"/>
                <a:gd name="T2" fmla="*/ 1282 w 1560"/>
                <a:gd name="T3" fmla="*/ 136 h 768"/>
                <a:gd name="T4" fmla="*/ 1264 w 1560"/>
                <a:gd name="T5" fmla="*/ 90 h 768"/>
                <a:gd name="T6" fmla="*/ 1232 w 1560"/>
                <a:gd name="T7" fmla="*/ 50 h 768"/>
                <a:gd name="T8" fmla="*/ 1188 w 1560"/>
                <a:gd name="T9" fmla="*/ 20 h 768"/>
                <a:gd name="T10" fmla="*/ 1136 w 1560"/>
                <a:gd name="T11" fmla="*/ 4 h 768"/>
                <a:gd name="T12" fmla="*/ 188 w 1560"/>
                <a:gd name="T13" fmla="*/ 0 h 768"/>
                <a:gd name="T14" fmla="*/ 150 w 1560"/>
                <a:gd name="T15" fmla="*/ 4 h 768"/>
                <a:gd name="T16" fmla="*/ 98 w 1560"/>
                <a:gd name="T17" fmla="*/ 20 h 768"/>
                <a:gd name="T18" fmla="*/ 54 w 1560"/>
                <a:gd name="T19" fmla="*/ 50 h 768"/>
                <a:gd name="T20" fmla="*/ 22 w 1560"/>
                <a:gd name="T21" fmla="*/ 90 h 768"/>
                <a:gd name="T22" fmla="*/ 4 w 1560"/>
                <a:gd name="T23" fmla="*/ 136 h 768"/>
                <a:gd name="T24" fmla="*/ 0 w 1560"/>
                <a:gd name="T25" fmla="*/ 596 h 768"/>
                <a:gd name="T26" fmla="*/ 4 w 1560"/>
                <a:gd name="T27" fmla="*/ 628 h 768"/>
                <a:gd name="T28" fmla="*/ 20 w 1560"/>
                <a:gd name="T29" fmla="*/ 672 h 768"/>
                <a:gd name="T30" fmla="*/ 48 w 1560"/>
                <a:gd name="T31" fmla="*/ 710 h 768"/>
                <a:gd name="T32" fmla="*/ 84 w 1560"/>
                <a:gd name="T33" fmla="*/ 740 h 768"/>
                <a:gd name="T34" fmla="*/ 130 w 1560"/>
                <a:gd name="T35" fmla="*/ 758 h 768"/>
                <a:gd name="T36" fmla="*/ 164 w 1560"/>
                <a:gd name="T37" fmla="*/ 766 h 768"/>
                <a:gd name="T38" fmla="*/ 174 w 1560"/>
                <a:gd name="T39" fmla="*/ 702 h 768"/>
                <a:gd name="T40" fmla="*/ 202 w 1560"/>
                <a:gd name="T41" fmla="*/ 646 h 768"/>
                <a:gd name="T42" fmla="*/ 244 w 1560"/>
                <a:gd name="T43" fmla="*/ 600 h 768"/>
                <a:gd name="T44" fmla="*/ 298 w 1560"/>
                <a:gd name="T45" fmla="*/ 568 h 768"/>
                <a:gd name="T46" fmla="*/ 360 w 1560"/>
                <a:gd name="T47" fmla="*/ 552 h 768"/>
                <a:gd name="T48" fmla="*/ 404 w 1560"/>
                <a:gd name="T49" fmla="*/ 552 h 768"/>
                <a:gd name="T50" fmla="*/ 466 w 1560"/>
                <a:gd name="T51" fmla="*/ 568 h 768"/>
                <a:gd name="T52" fmla="*/ 520 w 1560"/>
                <a:gd name="T53" fmla="*/ 600 h 768"/>
                <a:gd name="T54" fmla="*/ 562 w 1560"/>
                <a:gd name="T55" fmla="*/ 646 h 768"/>
                <a:gd name="T56" fmla="*/ 590 w 1560"/>
                <a:gd name="T57" fmla="*/ 704 h 768"/>
                <a:gd name="T58" fmla="*/ 600 w 1560"/>
                <a:gd name="T59" fmla="*/ 768 h 768"/>
                <a:gd name="T60" fmla="*/ 836 w 1560"/>
                <a:gd name="T61" fmla="*/ 768 h 768"/>
                <a:gd name="T62" fmla="*/ 984 w 1560"/>
                <a:gd name="T63" fmla="*/ 746 h 768"/>
                <a:gd name="T64" fmla="*/ 1000 w 1560"/>
                <a:gd name="T65" fmla="*/ 684 h 768"/>
                <a:gd name="T66" fmla="*/ 1032 w 1560"/>
                <a:gd name="T67" fmla="*/ 630 h 768"/>
                <a:gd name="T68" fmla="*/ 1080 w 1560"/>
                <a:gd name="T69" fmla="*/ 588 h 768"/>
                <a:gd name="T70" fmla="*/ 1136 w 1560"/>
                <a:gd name="T71" fmla="*/ 562 h 768"/>
                <a:gd name="T72" fmla="*/ 1200 w 1560"/>
                <a:gd name="T73" fmla="*/ 552 h 768"/>
                <a:gd name="T74" fmla="*/ 1244 w 1560"/>
                <a:gd name="T75" fmla="*/ 556 h 768"/>
                <a:gd name="T76" fmla="*/ 1304 w 1560"/>
                <a:gd name="T77" fmla="*/ 578 h 768"/>
                <a:gd name="T78" fmla="*/ 1354 w 1560"/>
                <a:gd name="T79" fmla="*/ 614 h 768"/>
                <a:gd name="T80" fmla="*/ 1392 w 1560"/>
                <a:gd name="T81" fmla="*/ 666 h 768"/>
                <a:gd name="T82" fmla="*/ 1414 w 1560"/>
                <a:gd name="T83" fmla="*/ 724 h 768"/>
                <a:gd name="T84" fmla="*/ 1436 w 1560"/>
                <a:gd name="T85" fmla="*/ 768 h 768"/>
                <a:gd name="T86" fmla="*/ 1462 w 1560"/>
                <a:gd name="T87" fmla="*/ 766 h 768"/>
                <a:gd name="T88" fmla="*/ 1506 w 1560"/>
                <a:gd name="T89" fmla="*/ 748 h 768"/>
                <a:gd name="T90" fmla="*/ 1552 w 1560"/>
                <a:gd name="T91" fmla="*/ 692 h 768"/>
                <a:gd name="T92" fmla="*/ 1560 w 1560"/>
                <a:gd name="T93" fmla="*/ 656 h 768"/>
                <a:gd name="T94" fmla="*/ 1560 w 1560"/>
                <a:gd name="T95" fmla="*/ 334 h 768"/>
                <a:gd name="T96" fmla="*/ 1556 w 1560"/>
                <a:gd name="T97" fmla="*/ 296 h 768"/>
                <a:gd name="T98" fmla="*/ 1524 w 1560"/>
                <a:gd name="T99" fmla="*/ 246 h 768"/>
                <a:gd name="T100" fmla="*/ 1474 w 1560"/>
                <a:gd name="T101" fmla="*/ 214 h 768"/>
                <a:gd name="T102" fmla="*/ 1436 w 1560"/>
                <a:gd name="T103" fmla="*/ 208 h 768"/>
                <a:gd name="T104" fmla="*/ 428 w 1560"/>
                <a:gd name="T105" fmla="*/ 340 h 768"/>
                <a:gd name="T106" fmla="*/ 362 w 1560"/>
                <a:gd name="T107" fmla="*/ 340 h 768"/>
                <a:gd name="T108" fmla="*/ 362 w 1560"/>
                <a:gd name="T109" fmla="*/ 274 h 768"/>
                <a:gd name="T110" fmla="*/ 428 w 1560"/>
                <a:gd name="T111" fmla="*/ 274 h 768"/>
                <a:gd name="T112" fmla="*/ 1036 w 1560"/>
                <a:gd name="T113" fmla="*/ 220 h 768"/>
                <a:gd name="T114" fmla="*/ 1042 w 1560"/>
                <a:gd name="T115" fmla="*/ 32 h 768"/>
                <a:gd name="T116" fmla="*/ 1100 w 1560"/>
                <a:gd name="T117" fmla="*/ 36 h 768"/>
                <a:gd name="T118" fmla="*/ 1160 w 1560"/>
                <a:gd name="T119" fmla="*/ 56 h 768"/>
                <a:gd name="T120" fmla="*/ 1212 w 1560"/>
                <a:gd name="T121" fmla="*/ 100 h 768"/>
                <a:gd name="T122" fmla="*/ 1238 w 1560"/>
                <a:gd name="T123" fmla="*/ 150 h 768"/>
                <a:gd name="T124" fmla="*/ 1246 w 1560"/>
                <a:gd name="T125" fmla="*/ 20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0" h="768">
                  <a:moveTo>
                    <a:pt x="1436" y="208"/>
                  </a:moveTo>
                  <a:lnTo>
                    <a:pt x="1286" y="208"/>
                  </a:lnTo>
                  <a:lnTo>
                    <a:pt x="1286" y="170"/>
                  </a:lnTo>
                  <a:lnTo>
                    <a:pt x="1286" y="170"/>
                  </a:lnTo>
                  <a:lnTo>
                    <a:pt x="1286" y="154"/>
                  </a:lnTo>
                  <a:lnTo>
                    <a:pt x="1282" y="136"/>
                  </a:lnTo>
                  <a:lnTo>
                    <a:pt x="1278" y="120"/>
                  </a:lnTo>
                  <a:lnTo>
                    <a:pt x="1272" y="104"/>
                  </a:lnTo>
                  <a:lnTo>
                    <a:pt x="1264" y="90"/>
                  </a:lnTo>
                  <a:lnTo>
                    <a:pt x="1254" y="76"/>
                  </a:lnTo>
                  <a:lnTo>
                    <a:pt x="1244" y="62"/>
                  </a:lnTo>
                  <a:lnTo>
                    <a:pt x="1232" y="50"/>
                  </a:lnTo>
                  <a:lnTo>
                    <a:pt x="1218" y="38"/>
                  </a:lnTo>
                  <a:lnTo>
                    <a:pt x="1204" y="30"/>
                  </a:lnTo>
                  <a:lnTo>
                    <a:pt x="1188" y="20"/>
                  </a:lnTo>
                  <a:lnTo>
                    <a:pt x="1172" y="14"/>
                  </a:lnTo>
                  <a:lnTo>
                    <a:pt x="1154" y="8"/>
                  </a:lnTo>
                  <a:lnTo>
                    <a:pt x="1136" y="4"/>
                  </a:lnTo>
                  <a:lnTo>
                    <a:pt x="1118" y="0"/>
                  </a:lnTo>
                  <a:lnTo>
                    <a:pt x="1098" y="0"/>
                  </a:lnTo>
                  <a:lnTo>
                    <a:pt x="188" y="0"/>
                  </a:lnTo>
                  <a:lnTo>
                    <a:pt x="188" y="0"/>
                  </a:lnTo>
                  <a:lnTo>
                    <a:pt x="168" y="0"/>
                  </a:lnTo>
                  <a:lnTo>
                    <a:pt x="150" y="4"/>
                  </a:lnTo>
                  <a:lnTo>
                    <a:pt x="132" y="8"/>
                  </a:lnTo>
                  <a:lnTo>
                    <a:pt x="114" y="14"/>
                  </a:lnTo>
                  <a:lnTo>
                    <a:pt x="98" y="20"/>
                  </a:lnTo>
                  <a:lnTo>
                    <a:pt x="82" y="30"/>
                  </a:lnTo>
                  <a:lnTo>
                    <a:pt x="68" y="38"/>
                  </a:lnTo>
                  <a:lnTo>
                    <a:pt x="54" y="50"/>
                  </a:lnTo>
                  <a:lnTo>
                    <a:pt x="42" y="62"/>
                  </a:lnTo>
                  <a:lnTo>
                    <a:pt x="32" y="76"/>
                  </a:lnTo>
                  <a:lnTo>
                    <a:pt x="22" y="90"/>
                  </a:lnTo>
                  <a:lnTo>
                    <a:pt x="14" y="104"/>
                  </a:lnTo>
                  <a:lnTo>
                    <a:pt x="8" y="120"/>
                  </a:lnTo>
                  <a:lnTo>
                    <a:pt x="4" y="136"/>
                  </a:lnTo>
                  <a:lnTo>
                    <a:pt x="0" y="154"/>
                  </a:lnTo>
                  <a:lnTo>
                    <a:pt x="0" y="170"/>
                  </a:lnTo>
                  <a:lnTo>
                    <a:pt x="0" y="596"/>
                  </a:lnTo>
                  <a:lnTo>
                    <a:pt x="0" y="596"/>
                  </a:lnTo>
                  <a:lnTo>
                    <a:pt x="0" y="612"/>
                  </a:lnTo>
                  <a:lnTo>
                    <a:pt x="4" y="628"/>
                  </a:lnTo>
                  <a:lnTo>
                    <a:pt x="6" y="644"/>
                  </a:lnTo>
                  <a:lnTo>
                    <a:pt x="12" y="658"/>
                  </a:lnTo>
                  <a:lnTo>
                    <a:pt x="20" y="672"/>
                  </a:lnTo>
                  <a:lnTo>
                    <a:pt x="28" y="686"/>
                  </a:lnTo>
                  <a:lnTo>
                    <a:pt x="36" y="698"/>
                  </a:lnTo>
                  <a:lnTo>
                    <a:pt x="48" y="710"/>
                  </a:lnTo>
                  <a:lnTo>
                    <a:pt x="58" y="720"/>
                  </a:lnTo>
                  <a:lnTo>
                    <a:pt x="72" y="730"/>
                  </a:lnTo>
                  <a:lnTo>
                    <a:pt x="84" y="740"/>
                  </a:lnTo>
                  <a:lnTo>
                    <a:pt x="100" y="748"/>
                  </a:lnTo>
                  <a:lnTo>
                    <a:pt x="114" y="754"/>
                  </a:lnTo>
                  <a:lnTo>
                    <a:pt x="130" y="758"/>
                  </a:lnTo>
                  <a:lnTo>
                    <a:pt x="146" y="764"/>
                  </a:lnTo>
                  <a:lnTo>
                    <a:pt x="164" y="766"/>
                  </a:lnTo>
                  <a:lnTo>
                    <a:pt x="164" y="766"/>
                  </a:lnTo>
                  <a:lnTo>
                    <a:pt x="166" y="744"/>
                  </a:lnTo>
                  <a:lnTo>
                    <a:pt x="168" y="722"/>
                  </a:lnTo>
                  <a:lnTo>
                    <a:pt x="174" y="702"/>
                  </a:lnTo>
                  <a:lnTo>
                    <a:pt x="182" y="682"/>
                  </a:lnTo>
                  <a:lnTo>
                    <a:pt x="192" y="664"/>
                  </a:lnTo>
                  <a:lnTo>
                    <a:pt x="202" y="646"/>
                  </a:lnTo>
                  <a:lnTo>
                    <a:pt x="214" y="630"/>
                  </a:lnTo>
                  <a:lnTo>
                    <a:pt x="228" y="614"/>
                  </a:lnTo>
                  <a:lnTo>
                    <a:pt x="244" y="600"/>
                  </a:lnTo>
                  <a:lnTo>
                    <a:pt x="260" y="588"/>
                  </a:lnTo>
                  <a:lnTo>
                    <a:pt x="278" y="578"/>
                  </a:lnTo>
                  <a:lnTo>
                    <a:pt x="298" y="568"/>
                  </a:lnTo>
                  <a:lnTo>
                    <a:pt x="318" y="560"/>
                  </a:lnTo>
                  <a:lnTo>
                    <a:pt x="338" y="556"/>
                  </a:lnTo>
                  <a:lnTo>
                    <a:pt x="360" y="552"/>
                  </a:lnTo>
                  <a:lnTo>
                    <a:pt x="382" y="552"/>
                  </a:lnTo>
                  <a:lnTo>
                    <a:pt x="382" y="552"/>
                  </a:lnTo>
                  <a:lnTo>
                    <a:pt x="404" y="552"/>
                  </a:lnTo>
                  <a:lnTo>
                    <a:pt x="426" y="556"/>
                  </a:lnTo>
                  <a:lnTo>
                    <a:pt x="446" y="562"/>
                  </a:lnTo>
                  <a:lnTo>
                    <a:pt x="466" y="568"/>
                  </a:lnTo>
                  <a:lnTo>
                    <a:pt x="484" y="578"/>
                  </a:lnTo>
                  <a:lnTo>
                    <a:pt x="502" y="588"/>
                  </a:lnTo>
                  <a:lnTo>
                    <a:pt x="520" y="600"/>
                  </a:lnTo>
                  <a:lnTo>
                    <a:pt x="534" y="614"/>
                  </a:lnTo>
                  <a:lnTo>
                    <a:pt x="550" y="630"/>
                  </a:lnTo>
                  <a:lnTo>
                    <a:pt x="562" y="646"/>
                  </a:lnTo>
                  <a:lnTo>
                    <a:pt x="572" y="664"/>
                  </a:lnTo>
                  <a:lnTo>
                    <a:pt x="582" y="684"/>
                  </a:lnTo>
                  <a:lnTo>
                    <a:pt x="590" y="704"/>
                  </a:lnTo>
                  <a:lnTo>
                    <a:pt x="594" y="724"/>
                  </a:lnTo>
                  <a:lnTo>
                    <a:pt x="598" y="746"/>
                  </a:lnTo>
                  <a:lnTo>
                    <a:pt x="600" y="768"/>
                  </a:lnTo>
                  <a:lnTo>
                    <a:pt x="818" y="768"/>
                  </a:lnTo>
                  <a:lnTo>
                    <a:pt x="818" y="768"/>
                  </a:lnTo>
                  <a:lnTo>
                    <a:pt x="836" y="768"/>
                  </a:lnTo>
                  <a:lnTo>
                    <a:pt x="982" y="768"/>
                  </a:lnTo>
                  <a:lnTo>
                    <a:pt x="982" y="768"/>
                  </a:lnTo>
                  <a:lnTo>
                    <a:pt x="984" y="746"/>
                  </a:lnTo>
                  <a:lnTo>
                    <a:pt x="988" y="724"/>
                  </a:lnTo>
                  <a:lnTo>
                    <a:pt x="992" y="704"/>
                  </a:lnTo>
                  <a:lnTo>
                    <a:pt x="1000" y="684"/>
                  </a:lnTo>
                  <a:lnTo>
                    <a:pt x="1010" y="666"/>
                  </a:lnTo>
                  <a:lnTo>
                    <a:pt x="1020" y="648"/>
                  </a:lnTo>
                  <a:lnTo>
                    <a:pt x="1032" y="630"/>
                  </a:lnTo>
                  <a:lnTo>
                    <a:pt x="1046" y="614"/>
                  </a:lnTo>
                  <a:lnTo>
                    <a:pt x="1062" y="600"/>
                  </a:lnTo>
                  <a:lnTo>
                    <a:pt x="1080" y="588"/>
                  </a:lnTo>
                  <a:lnTo>
                    <a:pt x="1098" y="578"/>
                  </a:lnTo>
                  <a:lnTo>
                    <a:pt x="1116" y="568"/>
                  </a:lnTo>
                  <a:lnTo>
                    <a:pt x="1136" y="562"/>
                  </a:lnTo>
                  <a:lnTo>
                    <a:pt x="1156" y="556"/>
                  </a:lnTo>
                  <a:lnTo>
                    <a:pt x="1178" y="552"/>
                  </a:lnTo>
                  <a:lnTo>
                    <a:pt x="1200" y="552"/>
                  </a:lnTo>
                  <a:lnTo>
                    <a:pt x="1200" y="552"/>
                  </a:lnTo>
                  <a:lnTo>
                    <a:pt x="1224" y="552"/>
                  </a:lnTo>
                  <a:lnTo>
                    <a:pt x="1244" y="556"/>
                  </a:lnTo>
                  <a:lnTo>
                    <a:pt x="1266" y="562"/>
                  </a:lnTo>
                  <a:lnTo>
                    <a:pt x="1286" y="568"/>
                  </a:lnTo>
                  <a:lnTo>
                    <a:pt x="1304" y="578"/>
                  </a:lnTo>
                  <a:lnTo>
                    <a:pt x="1322" y="588"/>
                  </a:lnTo>
                  <a:lnTo>
                    <a:pt x="1340" y="600"/>
                  </a:lnTo>
                  <a:lnTo>
                    <a:pt x="1354" y="614"/>
                  </a:lnTo>
                  <a:lnTo>
                    <a:pt x="1368" y="630"/>
                  </a:lnTo>
                  <a:lnTo>
                    <a:pt x="1382" y="648"/>
                  </a:lnTo>
                  <a:lnTo>
                    <a:pt x="1392" y="666"/>
                  </a:lnTo>
                  <a:lnTo>
                    <a:pt x="1402" y="684"/>
                  </a:lnTo>
                  <a:lnTo>
                    <a:pt x="1408" y="704"/>
                  </a:lnTo>
                  <a:lnTo>
                    <a:pt x="1414" y="724"/>
                  </a:lnTo>
                  <a:lnTo>
                    <a:pt x="1418" y="746"/>
                  </a:lnTo>
                  <a:lnTo>
                    <a:pt x="1418" y="768"/>
                  </a:lnTo>
                  <a:lnTo>
                    <a:pt x="1436" y="768"/>
                  </a:lnTo>
                  <a:lnTo>
                    <a:pt x="1436" y="768"/>
                  </a:lnTo>
                  <a:lnTo>
                    <a:pt x="1450" y="768"/>
                  </a:lnTo>
                  <a:lnTo>
                    <a:pt x="1462" y="766"/>
                  </a:lnTo>
                  <a:lnTo>
                    <a:pt x="1474" y="764"/>
                  </a:lnTo>
                  <a:lnTo>
                    <a:pt x="1484" y="758"/>
                  </a:lnTo>
                  <a:lnTo>
                    <a:pt x="1506" y="748"/>
                  </a:lnTo>
                  <a:lnTo>
                    <a:pt x="1524" y="732"/>
                  </a:lnTo>
                  <a:lnTo>
                    <a:pt x="1540" y="714"/>
                  </a:lnTo>
                  <a:lnTo>
                    <a:pt x="1552" y="692"/>
                  </a:lnTo>
                  <a:lnTo>
                    <a:pt x="1556" y="682"/>
                  </a:lnTo>
                  <a:lnTo>
                    <a:pt x="1558" y="670"/>
                  </a:lnTo>
                  <a:lnTo>
                    <a:pt x="1560" y="656"/>
                  </a:lnTo>
                  <a:lnTo>
                    <a:pt x="1560" y="644"/>
                  </a:lnTo>
                  <a:lnTo>
                    <a:pt x="1560" y="334"/>
                  </a:lnTo>
                  <a:lnTo>
                    <a:pt x="1560" y="334"/>
                  </a:lnTo>
                  <a:lnTo>
                    <a:pt x="1560" y="320"/>
                  </a:lnTo>
                  <a:lnTo>
                    <a:pt x="1558" y="308"/>
                  </a:lnTo>
                  <a:lnTo>
                    <a:pt x="1556" y="296"/>
                  </a:lnTo>
                  <a:lnTo>
                    <a:pt x="1552" y="284"/>
                  </a:lnTo>
                  <a:lnTo>
                    <a:pt x="1540" y="264"/>
                  </a:lnTo>
                  <a:lnTo>
                    <a:pt x="1524" y="246"/>
                  </a:lnTo>
                  <a:lnTo>
                    <a:pt x="1506" y="230"/>
                  </a:lnTo>
                  <a:lnTo>
                    <a:pt x="1484" y="218"/>
                  </a:lnTo>
                  <a:lnTo>
                    <a:pt x="1474" y="214"/>
                  </a:lnTo>
                  <a:lnTo>
                    <a:pt x="1462" y="212"/>
                  </a:lnTo>
                  <a:lnTo>
                    <a:pt x="1450" y="210"/>
                  </a:lnTo>
                  <a:lnTo>
                    <a:pt x="1436" y="208"/>
                  </a:lnTo>
                  <a:lnTo>
                    <a:pt x="1436" y="208"/>
                  </a:lnTo>
                  <a:close/>
                  <a:moveTo>
                    <a:pt x="538" y="340"/>
                  </a:moveTo>
                  <a:lnTo>
                    <a:pt x="428" y="340"/>
                  </a:lnTo>
                  <a:lnTo>
                    <a:pt x="428" y="450"/>
                  </a:lnTo>
                  <a:lnTo>
                    <a:pt x="362" y="450"/>
                  </a:lnTo>
                  <a:lnTo>
                    <a:pt x="362" y="340"/>
                  </a:lnTo>
                  <a:lnTo>
                    <a:pt x="252" y="340"/>
                  </a:lnTo>
                  <a:lnTo>
                    <a:pt x="252" y="274"/>
                  </a:lnTo>
                  <a:lnTo>
                    <a:pt x="362" y="274"/>
                  </a:lnTo>
                  <a:lnTo>
                    <a:pt x="362" y="164"/>
                  </a:lnTo>
                  <a:lnTo>
                    <a:pt x="428" y="164"/>
                  </a:lnTo>
                  <a:lnTo>
                    <a:pt x="428" y="274"/>
                  </a:lnTo>
                  <a:lnTo>
                    <a:pt x="538" y="274"/>
                  </a:lnTo>
                  <a:lnTo>
                    <a:pt x="538" y="340"/>
                  </a:lnTo>
                  <a:close/>
                  <a:moveTo>
                    <a:pt x="1036" y="220"/>
                  </a:moveTo>
                  <a:lnTo>
                    <a:pt x="1032" y="32"/>
                  </a:lnTo>
                  <a:lnTo>
                    <a:pt x="1032" y="32"/>
                  </a:lnTo>
                  <a:lnTo>
                    <a:pt x="1042" y="32"/>
                  </a:lnTo>
                  <a:lnTo>
                    <a:pt x="1066" y="32"/>
                  </a:lnTo>
                  <a:lnTo>
                    <a:pt x="1082" y="34"/>
                  </a:lnTo>
                  <a:lnTo>
                    <a:pt x="1100" y="36"/>
                  </a:lnTo>
                  <a:lnTo>
                    <a:pt x="1120" y="40"/>
                  </a:lnTo>
                  <a:lnTo>
                    <a:pt x="1140" y="46"/>
                  </a:lnTo>
                  <a:lnTo>
                    <a:pt x="1160" y="56"/>
                  </a:lnTo>
                  <a:lnTo>
                    <a:pt x="1178" y="68"/>
                  </a:lnTo>
                  <a:lnTo>
                    <a:pt x="1196" y="82"/>
                  </a:lnTo>
                  <a:lnTo>
                    <a:pt x="1212" y="100"/>
                  </a:lnTo>
                  <a:lnTo>
                    <a:pt x="1226" y="124"/>
                  </a:lnTo>
                  <a:lnTo>
                    <a:pt x="1232" y="136"/>
                  </a:lnTo>
                  <a:lnTo>
                    <a:pt x="1238" y="150"/>
                  </a:lnTo>
                  <a:lnTo>
                    <a:pt x="1242" y="166"/>
                  </a:lnTo>
                  <a:lnTo>
                    <a:pt x="1244" y="182"/>
                  </a:lnTo>
                  <a:lnTo>
                    <a:pt x="1246" y="200"/>
                  </a:lnTo>
                  <a:lnTo>
                    <a:pt x="1246" y="220"/>
                  </a:lnTo>
                  <a:lnTo>
                    <a:pt x="1036" y="2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8"/>
            <p:cNvSpPr>
              <a:spLocks noEditPoints="1"/>
            </p:cNvSpPr>
            <p:nvPr/>
          </p:nvSpPr>
          <p:spPr bwMode="auto">
            <a:xfrm>
              <a:off x="7541786" y="2455773"/>
              <a:ext cx="381684" cy="381684"/>
            </a:xfrm>
            <a:custGeom>
              <a:avLst/>
              <a:gdLst>
                <a:gd name="T0" fmla="*/ 192 w 384"/>
                <a:gd name="T1" fmla="*/ 0 h 384"/>
                <a:gd name="T2" fmla="*/ 154 w 384"/>
                <a:gd name="T3" fmla="*/ 4 h 384"/>
                <a:gd name="T4" fmla="*/ 118 w 384"/>
                <a:gd name="T5" fmla="*/ 14 h 384"/>
                <a:gd name="T6" fmla="*/ 86 w 384"/>
                <a:gd name="T7" fmla="*/ 32 h 384"/>
                <a:gd name="T8" fmla="*/ 58 w 384"/>
                <a:gd name="T9" fmla="*/ 56 h 384"/>
                <a:gd name="T10" fmla="*/ 34 w 384"/>
                <a:gd name="T11" fmla="*/ 84 h 384"/>
                <a:gd name="T12" fmla="*/ 16 w 384"/>
                <a:gd name="T13" fmla="*/ 116 h 384"/>
                <a:gd name="T14" fmla="*/ 4 w 384"/>
                <a:gd name="T15" fmla="*/ 152 h 384"/>
                <a:gd name="T16" fmla="*/ 0 w 384"/>
                <a:gd name="T17" fmla="*/ 192 h 384"/>
                <a:gd name="T18" fmla="*/ 2 w 384"/>
                <a:gd name="T19" fmla="*/ 210 h 384"/>
                <a:gd name="T20" fmla="*/ 10 w 384"/>
                <a:gd name="T21" fmla="*/ 248 h 384"/>
                <a:gd name="T22" fmla="*/ 24 w 384"/>
                <a:gd name="T23" fmla="*/ 282 h 384"/>
                <a:gd name="T24" fmla="*/ 44 w 384"/>
                <a:gd name="T25" fmla="*/ 314 h 384"/>
                <a:gd name="T26" fmla="*/ 70 w 384"/>
                <a:gd name="T27" fmla="*/ 340 h 384"/>
                <a:gd name="T28" fmla="*/ 102 w 384"/>
                <a:gd name="T29" fmla="*/ 360 h 384"/>
                <a:gd name="T30" fmla="*/ 136 w 384"/>
                <a:gd name="T31" fmla="*/ 374 h 384"/>
                <a:gd name="T32" fmla="*/ 174 w 384"/>
                <a:gd name="T33" fmla="*/ 382 h 384"/>
                <a:gd name="T34" fmla="*/ 192 w 384"/>
                <a:gd name="T35" fmla="*/ 384 h 384"/>
                <a:gd name="T36" fmla="*/ 232 w 384"/>
                <a:gd name="T37" fmla="*/ 380 h 384"/>
                <a:gd name="T38" fmla="*/ 268 w 384"/>
                <a:gd name="T39" fmla="*/ 368 h 384"/>
                <a:gd name="T40" fmla="*/ 300 w 384"/>
                <a:gd name="T41" fmla="*/ 350 h 384"/>
                <a:gd name="T42" fmla="*/ 328 w 384"/>
                <a:gd name="T43" fmla="*/ 326 h 384"/>
                <a:gd name="T44" fmla="*/ 352 w 384"/>
                <a:gd name="T45" fmla="*/ 298 h 384"/>
                <a:gd name="T46" fmla="*/ 370 w 384"/>
                <a:gd name="T47" fmla="*/ 266 h 384"/>
                <a:gd name="T48" fmla="*/ 380 w 384"/>
                <a:gd name="T49" fmla="*/ 230 h 384"/>
                <a:gd name="T50" fmla="*/ 384 w 384"/>
                <a:gd name="T51" fmla="*/ 192 h 384"/>
                <a:gd name="T52" fmla="*/ 384 w 384"/>
                <a:gd name="T53" fmla="*/ 172 h 384"/>
                <a:gd name="T54" fmla="*/ 376 w 384"/>
                <a:gd name="T55" fmla="*/ 134 h 384"/>
                <a:gd name="T56" fmla="*/ 362 w 384"/>
                <a:gd name="T57" fmla="*/ 100 h 384"/>
                <a:gd name="T58" fmla="*/ 340 w 384"/>
                <a:gd name="T59" fmla="*/ 70 h 384"/>
                <a:gd name="T60" fmla="*/ 314 w 384"/>
                <a:gd name="T61" fmla="*/ 44 h 384"/>
                <a:gd name="T62" fmla="*/ 284 w 384"/>
                <a:gd name="T63" fmla="*/ 22 h 384"/>
                <a:gd name="T64" fmla="*/ 250 w 384"/>
                <a:gd name="T65" fmla="*/ 8 h 384"/>
                <a:gd name="T66" fmla="*/ 212 w 384"/>
                <a:gd name="T67" fmla="*/ 0 h 384"/>
                <a:gd name="T68" fmla="*/ 192 w 384"/>
                <a:gd name="T69" fmla="*/ 0 h 384"/>
                <a:gd name="T70" fmla="*/ 192 w 384"/>
                <a:gd name="T71" fmla="*/ 292 h 384"/>
                <a:gd name="T72" fmla="*/ 154 w 384"/>
                <a:gd name="T73" fmla="*/ 284 h 384"/>
                <a:gd name="T74" fmla="*/ 122 w 384"/>
                <a:gd name="T75" fmla="*/ 262 h 384"/>
                <a:gd name="T76" fmla="*/ 100 w 384"/>
                <a:gd name="T77" fmla="*/ 230 h 384"/>
                <a:gd name="T78" fmla="*/ 92 w 384"/>
                <a:gd name="T79" fmla="*/ 192 h 384"/>
                <a:gd name="T80" fmla="*/ 94 w 384"/>
                <a:gd name="T81" fmla="*/ 172 h 384"/>
                <a:gd name="T82" fmla="*/ 110 w 384"/>
                <a:gd name="T83" fmla="*/ 136 h 384"/>
                <a:gd name="T84" fmla="*/ 136 w 384"/>
                <a:gd name="T85" fmla="*/ 108 h 384"/>
                <a:gd name="T86" fmla="*/ 172 w 384"/>
                <a:gd name="T87" fmla="*/ 92 h 384"/>
                <a:gd name="T88" fmla="*/ 192 w 384"/>
                <a:gd name="T89" fmla="*/ 90 h 384"/>
                <a:gd name="T90" fmla="*/ 232 w 384"/>
                <a:gd name="T91" fmla="*/ 98 h 384"/>
                <a:gd name="T92" fmla="*/ 264 w 384"/>
                <a:gd name="T93" fmla="*/ 120 h 384"/>
                <a:gd name="T94" fmla="*/ 286 w 384"/>
                <a:gd name="T95" fmla="*/ 152 h 384"/>
                <a:gd name="T96" fmla="*/ 294 w 384"/>
                <a:gd name="T97" fmla="*/ 192 h 384"/>
                <a:gd name="T98" fmla="*/ 292 w 384"/>
                <a:gd name="T99" fmla="*/ 212 h 384"/>
                <a:gd name="T100" fmla="*/ 276 w 384"/>
                <a:gd name="T101" fmla="*/ 248 h 384"/>
                <a:gd name="T102" fmla="*/ 250 w 384"/>
                <a:gd name="T103" fmla="*/ 274 h 384"/>
                <a:gd name="T104" fmla="*/ 214 w 384"/>
                <a:gd name="T105" fmla="*/ 290 h 384"/>
                <a:gd name="T106" fmla="*/ 192 w 384"/>
                <a:gd name="T107" fmla="*/ 29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4" h="384">
                  <a:moveTo>
                    <a:pt x="192" y="0"/>
                  </a:moveTo>
                  <a:lnTo>
                    <a:pt x="192" y="0"/>
                  </a:lnTo>
                  <a:lnTo>
                    <a:pt x="174" y="0"/>
                  </a:lnTo>
                  <a:lnTo>
                    <a:pt x="154" y="4"/>
                  </a:lnTo>
                  <a:lnTo>
                    <a:pt x="136" y="8"/>
                  </a:lnTo>
                  <a:lnTo>
                    <a:pt x="118" y="14"/>
                  </a:lnTo>
                  <a:lnTo>
                    <a:pt x="102" y="22"/>
                  </a:lnTo>
                  <a:lnTo>
                    <a:pt x="86" y="32"/>
                  </a:lnTo>
                  <a:lnTo>
                    <a:pt x="70" y="44"/>
                  </a:lnTo>
                  <a:lnTo>
                    <a:pt x="58" y="56"/>
                  </a:lnTo>
                  <a:lnTo>
                    <a:pt x="44" y="70"/>
                  </a:lnTo>
                  <a:lnTo>
                    <a:pt x="34" y="84"/>
                  </a:lnTo>
                  <a:lnTo>
                    <a:pt x="24" y="100"/>
                  </a:lnTo>
                  <a:lnTo>
                    <a:pt x="16" y="116"/>
                  </a:lnTo>
                  <a:lnTo>
                    <a:pt x="10" y="134"/>
                  </a:lnTo>
                  <a:lnTo>
                    <a:pt x="4" y="152"/>
                  </a:lnTo>
                  <a:lnTo>
                    <a:pt x="2" y="172"/>
                  </a:lnTo>
                  <a:lnTo>
                    <a:pt x="0" y="192"/>
                  </a:lnTo>
                  <a:lnTo>
                    <a:pt x="0" y="192"/>
                  </a:lnTo>
                  <a:lnTo>
                    <a:pt x="2" y="210"/>
                  </a:lnTo>
                  <a:lnTo>
                    <a:pt x="4" y="230"/>
                  </a:lnTo>
                  <a:lnTo>
                    <a:pt x="10" y="248"/>
                  </a:lnTo>
                  <a:lnTo>
                    <a:pt x="16" y="266"/>
                  </a:lnTo>
                  <a:lnTo>
                    <a:pt x="24" y="282"/>
                  </a:lnTo>
                  <a:lnTo>
                    <a:pt x="34" y="298"/>
                  </a:lnTo>
                  <a:lnTo>
                    <a:pt x="44" y="314"/>
                  </a:lnTo>
                  <a:lnTo>
                    <a:pt x="58" y="326"/>
                  </a:lnTo>
                  <a:lnTo>
                    <a:pt x="70" y="340"/>
                  </a:lnTo>
                  <a:lnTo>
                    <a:pt x="86" y="350"/>
                  </a:lnTo>
                  <a:lnTo>
                    <a:pt x="102" y="360"/>
                  </a:lnTo>
                  <a:lnTo>
                    <a:pt x="118" y="368"/>
                  </a:lnTo>
                  <a:lnTo>
                    <a:pt x="136" y="374"/>
                  </a:lnTo>
                  <a:lnTo>
                    <a:pt x="154" y="380"/>
                  </a:lnTo>
                  <a:lnTo>
                    <a:pt x="174" y="382"/>
                  </a:lnTo>
                  <a:lnTo>
                    <a:pt x="192" y="384"/>
                  </a:lnTo>
                  <a:lnTo>
                    <a:pt x="192" y="384"/>
                  </a:lnTo>
                  <a:lnTo>
                    <a:pt x="212" y="382"/>
                  </a:lnTo>
                  <a:lnTo>
                    <a:pt x="232" y="380"/>
                  </a:lnTo>
                  <a:lnTo>
                    <a:pt x="250" y="374"/>
                  </a:lnTo>
                  <a:lnTo>
                    <a:pt x="268" y="368"/>
                  </a:lnTo>
                  <a:lnTo>
                    <a:pt x="284" y="360"/>
                  </a:lnTo>
                  <a:lnTo>
                    <a:pt x="300" y="350"/>
                  </a:lnTo>
                  <a:lnTo>
                    <a:pt x="314" y="340"/>
                  </a:lnTo>
                  <a:lnTo>
                    <a:pt x="328" y="326"/>
                  </a:lnTo>
                  <a:lnTo>
                    <a:pt x="340" y="314"/>
                  </a:lnTo>
                  <a:lnTo>
                    <a:pt x="352" y="298"/>
                  </a:lnTo>
                  <a:lnTo>
                    <a:pt x="362" y="282"/>
                  </a:lnTo>
                  <a:lnTo>
                    <a:pt x="370" y="266"/>
                  </a:lnTo>
                  <a:lnTo>
                    <a:pt x="376" y="248"/>
                  </a:lnTo>
                  <a:lnTo>
                    <a:pt x="380" y="230"/>
                  </a:lnTo>
                  <a:lnTo>
                    <a:pt x="384" y="210"/>
                  </a:lnTo>
                  <a:lnTo>
                    <a:pt x="384" y="192"/>
                  </a:lnTo>
                  <a:lnTo>
                    <a:pt x="384" y="192"/>
                  </a:lnTo>
                  <a:lnTo>
                    <a:pt x="384" y="172"/>
                  </a:lnTo>
                  <a:lnTo>
                    <a:pt x="380" y="152"/>
                  </a:lnTo>
                  <a:lnTo>
                    <a:pt x="376" y="134"/>
                  </a:lnTo>
                  <a:lnTo>
                    <a:pt x="370" y="116"/>
                  </a:lnTo>
                  <a:lnTo>
                    <a:pt x="362" y="100"/>
                  </a:lnTo>
                  <a:lnTo>
                    <a:pt x="352" y="84"/>
                  </a:lnTo>
                  <a:lnTo>
                    <a:pt x="340" y="70"/>
                  </a:lnTo>
                  <a:lnTo>
                    <a:pt x="328" y="56"/>
                  </a:lnTo>
                  <a:lnTo>
                    <a:pt x="314" y="44"/>
                  </a:lnTo>
                  <a:lnTo>
                    <a:pt x="300" y="32"/>
                  </a:lnTo>
                  <a:lnTo>
                    <a:pt x="284" y="22"/>
                  </a:lnTo>
                  <a:lnTo>
                    <a:pt x="268" y="14"/>
                  </a:lnTo>
                  <a:lnTo>
                    <a:pt x="250" y="8"/>
                  </a:lnTo>
                  <a:lnTo>
                    <a:pt x="232" y="4"/>
                  </a:lnTo>
                  <a:lnTo>
                    <a:pt x="212" y="0"/>
                  </a:lnTo>
                  <a:lnTo>
                    <a:pt x="192" y="0"/>
                  </a:lnTo>
                  <a:lnTo>
                    <a:pt x="192" y="0"/>
                  </a:lnTo>
                  <a:close/>
                  <a:moveTo>
                    <a:pt x="192" y="292"/>
                  </a:moveTo>
                  <a:lnTo>
                    <a:pt x="192" y="292"/>
                  </a:lnTo>
                  <a:lnTo>
                    <a:pt x="172" y="290"/>
                  </a:lnTo>
                  <a:lnTo>
                    <a:pt x="154" y="284"/>
                  </a:lnTo>
                  <a:lnTo>
                    <a:pt x="136" y="274"/>
                  </a:lnTo>
                  <a:lnTo>
                    <a:pt x="122" y="262"/>
                  </a:lnTo>
                  <a:lnTo>
                    <a:pt x="110" y="248"/>
                  </a:lnTo>
                  <a:lnTo>
                    <a:pt x="100" y="230"/>
                  </a:lnTo>
                  <a:lnTo>
                    <a:pt x="94" y="212"/>
                  </a:lnTo>
                  <a:lnTo>
                    <a:pt x="92" y="192"/>
                  </a:lnTo>
                  <a:lnTo>
                    <a:pt x="92" y="192"/>
                  </a:lnTo>
                  <a:lnTo>
                    <a:pt x="94" y="172"/>
                  </a:lnTo>
                  <a:lnTo>
                    <a:pt x="100" y="152"/>
                  </a:lnTo>
                  <a:lnTo>
                    <a:pt x="110" y="136"/>
                  </a:lnTo>
                  <a:lnTo>
                    <a:pt x="122" y="120"/>
                  </a:lnTo>
                  <a:lnTo>
                    <a:pt x="136" y="108"/>
                  </a:lnTo>
                  <a:lnTo>
                    <a:pt x="154" y="98"/>
                  </a:lnTo>
                  <a:lnTo>
                    <a:pt x="172" y="92"/>
                  </a:lnTo>
                  <a:lnTo>
                    <a:pt x="192" y="90"/>
                  </a:lnTo>
                  <a:lnTo>
                    <a:pt x="192" y="90"/>
                  </a:lnTo>
                  <a:lnTo>
                    <a:pt x="214" y="92"/>
                  </a:lnTo>
                  <a:lnTo>
                    <a:pt x="232" y="98"/>
                  </a:lnTo>
                  <a:lnTo>
                    <a:pt x="250" y="108"/>
                  </a:lnTo>
                  <a:lnTo>
                    <a:pt x="264" y="120"/>
                  </a:lnTo>
                  <a:lnTo>
                    <a:pt x="276" y="136"/>
                  </a:lnTo>
                  <a:lnTo>
                    <a:pt x="286" y="152"/>
                  </a:lnTo>
                  <a:lnTo>
                    <a:pt x="292" y="172"/>
                  </a:lnTo>
                  <a:lnTo>
                    <a:pt x="294" y="192"/>
                  </a:lnTo>
                  <a:lnTo>
                    <a:pt x="294" y="192"/>
                  </a:lnTo>
                  <a:lnTo>
                    <a:pt x="292" y="212"/>
                  </a:lnTo>
                  <a:lnTo>
                    <a:pt x="286" y="230"/>
                  </a:lnTo>
                  <a:lnTo>
                    <a:pt x="276" y="248"/>
                  </a:lnTo>
                  <a:lnTo>
                    <a:pt x="264" y="262"/>
                  </a:lnTo>
                  <a:lnTo>
                    <a:pt x="250" y="274"/>
                  </a:lnTo>
                  <a:lnTo>
                    <a:pt x="232" y="284"/>
                  </a:lnTo>
                  <a:lnTo>
                    <a:pt x="214" y="290"/>
                  </a:lnTo>
                  <a:lnTo>
                    <a:pt x="192" y="292"/>
                  </a:lnTo>
                  <a:lnTo>
                    <a:pt x="192" y="2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9"/>
            <p:cNvSpPr>
              <a:spLocks noEditPoints="1"/>
            </p:cNvSpPr>
            <p:nvPr/>
          </p:nvSpPr>
          <p:spPr bwMode="auto">
            <a:xfrm>
              <a:off x="6728720" y="2455773"/>
              <a:ext cx="381684" cy="381684"/>
            </a:xfrm>
            <a:custGeom>
              <a:avLst/>
              <a:gdLst>
                <a:gd name="T0" fmla="*/ 192 w 384"/>
                <a:gd name="T1" fmla="*/ 0 h 384"/>
                <a:gd name="T2" fmla="*/ 152 w 384"/>
                <a:gd name="T3" fmla="*/ 4 h 384"/>
                <a:gd name="T4" fmla="*/ 116 w 384"/>
                <a:gd name="T5" fmla="*/ 14 h 384"/>
                <a:gd name="T6" fmla="*/ 84 w 384"/>
                <a:gd name="T7" fmla="*/ 32 h 384"/>
                <a:gd name="T8" fmla="*/ 56 w 384"/>
                <a:gd name="T9" fmla="*/ 56 h 384"/>
                <a:gd name="T10" fmla="*/ 32 w 384"/>
                <a:gd name="T11" fmla="*/ 84 h 384"/>
                <a:gd name="T12" fmla="*/ 14 w 384"/>
                <a:gd name="T13" fmla="*/ 116 h 384"/>
                <a:gd name="T14" fmla="*/ 4 w 384"/>
                <a:gd name="T15" fmla="*/ 152 h 384"/>
                <a:gd name="T16" fmla="*/ 0 w 384"/>
                <a:gd name="T17" fmla="*/ 192 h 384"/>
                <a:gd name="T18" fmla="*/ 0 w 384"/>
                <a:gd name="T19" fmla="*/ 210 h 384"/>
                <a:gd name="T20" fmla="*/ 8 w 384"/>
                <a:gd name="T21" fmla="*/ 248 h 384"/>
                <a:gd name="T22" fmla="*/ 22 w 384"/>
                <a:gd name="T23" fmla="*/ 282 h 384"/>
                <a:gd name="T24" fmla="*/ 44 w 384"/>
                <a:gd name="T25" fmla="*/ 314 h 384"/>
                <a:gd name="T26" fmla="*/ 70 w 384"/>
                <a:gd name="T27" fmla="*/ 340 h 384"/>
                <a:gd name="T28" fmla="*/ 100 w 384"/>
                <a:gd name="T29" fmla="*/ 360 h 384"/>
                <a:gd name="T30" fmla="*/ 134 w 384"/>
                <a:gd name="T31" fmla="*/ 374 h 384"/>
                <a:gd name="T32" fmla="*/ 172 w 384"/>
                <a:gd name="T33" fmla="*/ 382 h 384"/>
                <a:gd name="T34" fmla="*/ 192 w 384"/>
                <a:gd name="T35" fmla="*/ 384 h 384"/>
                <a:gd name="T36" fmla="*/ 230 w 384"/>
                <a:gd name="T37" fmla="*/ 380 h 384"/>
                <a:gd name="T38" fmla="*/ 266 w 384"/>
                <a:gd name="T39" fmla="*/ 368 h 384"/>
                <a:gd name="T40" fmla="*/ 298 w 384"/>
                <a:gd name="T41" fmla="*/ 350 h 384"/>
                <a:gd name="T42" fmla="*/ 328 w 384"/>
                <a:gd name="T43" fmla="*/ 326 h 384"/>
                <a:gd name="T44" fmla="*/ 350 w 384"/>
                <a:gd name="T45" fmla="*/ 298 h 384"/>
                <a:gd name="T46" fmla="*/ 368 w 384"/>
                <a:gd name="T47" fmla="*/ 266 h 384"/>
                <a:gd name="T48" fmla="*/ 380 w 384"/>
                <a:gd name="T49" fmla="*/ 230 h 384"/>
                <a:gd name="T50" fmla="*/ 384 w 384"/>
                <a:gd name="T51" fmla="*/ 192 h 384"/>
                <a:gd name="T52" fmla="*/ 382 w 384"/>
                <a:gd name="T53" fmla="*/ 172 h 384"/>
                <a:gd name="T54" fmla="*/ 374 w 384"/>
                <a:gd name="T55" fmla="*/ 134 h 384"/>
                <a:gd name="T56" fmla="*/ 360 w 384"/>
                <a:gd name="T57" fmla="*/ 100 h 384"/>
                <a:gd name="T58" fmla="*/ 340 w 384"/>
                <a:gd name="T59" fmla="*/ 70 h 384"/>
                <a:gd name="T60" fmla="*/ 314 w 384"/>
                <a:gd name="T61" fmla="*/ 44 h 384"/>
                <a:gd name="T62" fmla="*/ 284 w 384"/>
                <a:gd name="T63" fmla="*/ 22 h 384"/>
                <a:gd name="T64" fmla="*/ 248 w 384"/>
                <a:gd name="T65" fmla="*/ 8 h 384"/>
                <a:gd name="T66" fmla="*/ 212 w 384"/>
                <a:gd name="T67" fmla="*/ 0 h 384"/>
                <a:gd name="T68" fmla="*/ 192 w 384"/>
                <a:gd name="T69" fmla="*/ 0 h 384"/>
                <a:gd name="T70" fmla="*/ 192 w 384"/>
                <a:gd name="T71" fmla="*/ 292 h 384"/>
                <a:gd name="T72" fmla="*/ 152 w 384"/>
                <a:gd name="T73" fmla="*/ 284 h 384"/>
                <a:gd name="T74" fmla="*/ 120 w 384"/>
                <a:gd name="T75" fmla="*/ 262 h 384"/>
                <a:gd name="T76" fmla="*/ 98 w 384"/>
                <a:gd name="T77" fmla="*/ 230 h 384"/>
                <a:gd name="T78" fmla="*/ 90 w 384"/>
                <a:gd name="T79" fmla="*/ 192 h 384"/>
                <a:gd name="T80" fmla="*/ 92 w 384"/>
                <a:gd name="T81" fmla="*/ 172 h 384"/>
                <a:gd name="T82" fmla="*/ 108 w 384"/>
                <a:gd name="T83" fmla="*/ 136 h 384"/>
                <a:gd name="T84" fmla="*/ 136 w 384"/>
                <a:gd name="T85" fmla="*/ 108 h 384"/>
                <a:gd name="T86" fmla="*/ 172 w 384"/>
                <a:gd name="T87" fmla="*/ 92 h 384"/>
                <a:gd name="T88" fmla="*/ 192 w 384"/>
                <a:gd name="T89" fmla="*/ 90 h 384"/>
                <a:gd name="T90" fmla="*/ 230 w 384"/>
                <a:gd name="T91" fmla="*/ 98 h 384"/>
                <a:gd name="T92" fmla="*/ 262 w 384"/>
                <a:gd name="T93" fmla="*/ 120 h 384"/>
                <a:gd name="T94" fmla="*/ 284 w 384"/>
                <a:gd name="T95" fmla="*/ 152 h 384"/>
                <a:gd name="T96" fmla="*/ 292 w 384"/>
                <a:gd name="T97" fmla="*/ 192 h 384"/>
                <a:gd name="T98" fmla="*/ 290 w 384"/>
                <a:gd name="T99" fmla="*/ 212 h 384"/>
                <a:gd name="T100" fmla="*/ 276 w 384"/>
                <a:gd name="T101" fmla="*/ 248 h 384"/>
                <a:gd name="T102" fmla="*/ 248 w 384"/>
                <a:gd name="T103" fmla="*/ 274 h 384"/>
                <a:gd name="T104" fmla="*/ 212 w 384"/>
                <a:gd name="T105" fmla="*/ 290 h 384"/>
                <a:gd name="T106" fmla="*/ 192 w 384"/>
                <a:gd name="T107" fmla="*/ 29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4" h="384">
                  <a:moveTo>
                    <a:pt x="192" y="0"/>
                  </a:moveTo>
                  <a:lnTo>
                    <a:pt x="192" y="0"/>
                  </a:lnTo>
                  <a:lnTo>
                    <a:pt x="172" y="0"/>
                  </a:lnTo>
                  <a:lnTo>
                    <a:pt x="152" y="4"/>
                  </a:lnTo>
                  <a:lnTo>
                    <a:pt x="134" y="8"/>
                  </a:lnTo>
                  <a:lnTo>
                    <a:pt x="116" y="14"/>
                  </a:lnTo>
                  <a:lnTo>
                    <a:pt x="100" y="22"/>
                  </a:lnTo>
                  <a:lnTo>
                    <a:pt x="84" y="32"/>
                  </a:lnTo>
                  <a:lnTo>
                    <a:pt x="70" y="44"/>
                  </a:lnTo>
                  <a:lnTo>
                    <a:pt x="56" y="56"/>
                  </a:lnTo>
                  <a:lnTo>
                    <a:pt x="44" y="70"/>
                  </a:lnTo>
                  <a:lnTo>
                    <a:pt x="32" y="84"/>
                  </a:lnTo>
                  <a:lnTo>
                    <a:pt x="22" y="100"/>
                  </a:lnTo>
                  <a:lnTo>
                    <a:pt x="14" y="116"/>
                  </a:lnTo>
                  <a:lnTo>
                    <a:pt x="8" y="134"/>
                  </a:lnTo>
                  <a:lnTo>
                    <a:pt x="4" y="152"/>
                  </a:lnTo>
                  <a:lnTo>
                    <a:pt x="0" y="172"/>
                  </a:lnTo>
                  <a:lnTo>
                    <a:pt x="0" y="192"/>
                  </a:lnTo>
                  <a:lnTo>
                    <a:pt x="0" y="192"/>
                  </a:lnTo>
                  <a:lnTo>
                    <a:pt x="0" y="210"/>
                  </a:lnTo>
                  <a:lnTo>
                    <a:pt x="4" y="230"/>
                  </a:lnTo>
                  <a:lnTo>
                    <a:pt x="8" y="248"/>
                  </a:lnTo>
                  <a:lnTo>
                    <a:pt x="14" y="266"/>
                  </a:lnTo>
                  <a:lnTo>
                    <a:pt x="22" y="282"/>
                  </a:lnTo>
                  <a:lnTo>
                    <a:pt x="32" y="298"/>
                  </a:lnTo>
                  <a:lnTo>
                    <a:pt x="44" y="314"/>
                  </a:lnTo>
                  <a:lnTo>
                    <a:pt x="56" y="326"/>
                  </a:lnTo>
                  <a:lnTo>
                    <a:pt x="70" y="340"/>
                  </a:lnTo>
                  <a:lnTo>
                    <a:pt x="84" y="350"/>
                  </a:lnTo>
                  <a:lnTo>
                    <a:pt x="100" y="360"/>
                  </a:lnTo>
                  <a:lnTo>
                    <a:pt x="116" y="368"/>
                  </a:lnTo>
                  <a:lnTo>
                    <a:pt x="134" y="374"/>
                  </a:lnTo>
                  <a:lnTo>
                    <a:pt x="152" y="380"/>
                  </a:lnTo>
                  <a:lnTo>
                    <a:pt x="172" y="382"/>
                  </a:lnTo>
                  <a:lnTo>
                    <a:pt x="192" y="384"/>
                  </a:lnTo>
                  <a:lnTo>
                    <a:pt x="192" y="384"/>
                  </a:lnTo>
                  <a:lnTo>
                    <a:pt x="212" y="382"/>
                  </a:lnTo>
                  <a:lnTo>
                    <a:pt x="230" y="380"/>
                  </a:lnTo>
                  <a:lnTo>
                    <a:pt x="248" y="374"/>
                  </a:lnTo>
                  <a:lnTo>
                    <a:pt x="266" y="368"/>
                  </a:lnTo>
                  <a:lnTo>
                    <a:pt x="284" y="360"/>
                  </a:lnTo>
                  <a:lnTo>
                    <a:pt x="298" y="350"/>
                  </a:lnTo>
                  <a:lnTo>
                    <a:pt x="314" y="340"/>
                  </a:lnTo>
                  <a:lnTo>
                    <a:pt x="328" y="326"/>
                  </a:lnTo>
                  <a:lnTo>
                    <a:pt x="340" y="314"/>
                  </a:lnTo>
                  <a:lnTo>
                    <a:pt x="350" y="298"/>
                  </a:lnTo>
                  <a:lnTo>
                    <a:pt x="360" y="282"/>
                  </a:lnTo>
                  <a:lnTo>
                    <a:pt x="368" y="266"/>
                  </a:lnTo>
                  <a:lnTo>
                    <a:pt x="374" y="248"/>
                  </a:lnTo>
                  <a:lnTo>
                    <a:pt x="380" y="230"/>
                  </a:lnTo>
                  <a:lnTo>
                    <a:pt x="382" y="210"/>
                  </a:lnTo>
                  <a:lnTo>
                    <a:pt x="384" y="192"/>
                  </a:lnTo>
                  <a:lnTo>
                    <a:pt x="384" y="192"/>
                  </a:lnTo>
                  <a:lnTo>
                    <a:pt x="382" y="172"/>
                  </a:lnTo>
                  <a:lnTo>
                    <a:pt x="380" y="152"/>
                  </a:lnTo>
                  <a:lnTo>
                    <a:pt x="374" y="134"/>
                  </a:lnTo>
                  <a:lnTo>
                    <a:pt x="368" y="116"/>
                  </a:lnTo>
                  <a:lnTo>
                    <a:pt x="360" y="100"/>
                  </a:lnTo>
                  <a:lnTo>
                    <a:pt x="350" y="84"/>
                  </a:lnTo>
                  <a:lnTo>
                    <a:pt x="340" y="70"/>
                  </a:lnTo>
                  <a:lnTo>
                    <a:pt x="328" y="56"/>
                  </a:lnTo>
                  <a:lnTo>
                    <a:pt x="314" y="44"/>
                  </a:lnTo>
                  <a:lnTo>
                    <a:pt x="298" y="32"/>
                  </a:lnTo>
                  <a:lnTo>
                    <a:pt x="284" y="22"/>
                  </a:lnTo>
                  <a:lnTo>
                    <a:pt x="266" y="14"/>
                  </a:lnTo>
                  <a:lnTo>
                    <a:pt x="248" y="8"/>
                  </a:lnTo>
                  <a:lnTo>
                    <a:pt x="230" y="4"/>
                  </a:lnTo>
                  <a:lnTo>
                    <a:pt x="212" y="0"/>
                  </a:lnTo>
                  <a:lnTo>
                    <a:pt x="192" y="0"/>
                  </a:lnTo>
                  <a:lnTo>
                    <a:pt x="192" y="0"/>
                  </a:lnTo>
                  <a:close/>
                  <a:moveTo>
                    <a:pt x="192" y="292"/>
                  </a:moveTo>
                  <a:lnTo>
                    <a:pt x="192" y="292"/>
                  </a:lnTo>
                  <a:lnTo>
                    <a:pt x="172" y="290"/>
                  </a:lnTo>
                  <a:lnTo>
                    <a:pt x="152" y="284"/>
                  </a:lnTo>
                  <a:lnTo>
                    <a:pt x="136" y="274"/>
                  </a:lnTo>
                  <a:lnTo>
                    <a:pt x="120" y="262"/>
                  </a:lnTo>
                  <a:lnTo>
                    <a:pt x="108" y="248"/>
                  </a:lnTo>
                  <a:lnTo>
                    <a:pt x="98" y="230"/>
                  </a:lnTo>
                  <a:lnTo>
                    <a:pt x="92" y="212"/>
                  </a:lnTo>
                  <a:lnTo>
                    <a:pt x="90" y="192"/>
                  </a:lnTo>
                  <a:lnTo>
                    <a:pt x="90" y="192"/>
                  </a:lnTo>
                  <a:lnTo>
                    <a:pt x="92" y="172"/>
                  </a:lnTo>
                  <a:lnTo>
                    <a:pt x="98" y="152"/>
                  </a:lnTo>
                  <a:lnTo>
                    <a:pt x="108" y="136"/>
                  </a:lnTo>
                  <a:lnTo>
                    <a:pt x="120" y="120"/>
                  </a:lnTo>
                  <a:lnTo>
                    <a:pt x="136" y="108"/>
                  </a:lnTo>
                  <a:lnTo>
                    <a:pt x="152" y="98"/>
                  </a:lnTo>
                  <a:lnTo>
                    <a:pt x="172" y="92"/>
                  </a:lnTo>
                  <a:lnTo>
                    <a:pt x="192" y="90"/>
                  </a:lnTo>
                  <a:lnTo>
                    <a:pt x="192" y="90"/>
                  </a:lnTo>
                  <a:lnTo>
                    <a:pt x="212" y="92"/>
                  </a:lnTo>
                  <a:lnTo>
                    <a:pt x="230" y="98"/>
                  </a:lnTo>
                  <a:lnTo>
                    <a:pt x="248" y="108"/>
                  </a:lnTo>
                  <a:lnTo>
                    <a:pt x="262" y="120"/>
                  </a:lnTo>
                  <a:lnTo>
                    <a:pt x="276" y="136"/>
                  </a:lnTo>
                  <a:lnTo>
                    <a:pt x="284" y="152"/>
                  </a:lnTo>
                  <a:lnTo>
                    <a:pt x="290" y="172"/>
                  </a:lnTo>
                  <a:lnTo>
                    <a:pt x="292" y="192"/>
                  </a:lnTo>
                  <a:lnTo>
                    <a:pt x="292" y="192"/>
                  </a:lnTo>
                  <a:lnTo>
                    <a:pt x="290" y="212"/>
                  </a:lnTo>
                  <a:lnTo>
                    <a:pt x="284" y="230"/>
                  </a:lnTo>
                  <a:lnTo>
                    <a:pt x="276" y="248"/>
                  </a:lnTo>
                  <a:lnTo>
                    <a:pt x="262" y="262"/>
                  </a:lnTo>
                  <a:lnTo>
                    <a:pt x="248" y="274"/>
                  </a:lnTo>
                  <a:lnTo>
                    <a:pt x="230" y="284"/>
                  </a:lnTo>
                  <a:lnTo>
                    <a:pt x="212" y="290"/>
                  </a:lnTo>
                  <a:lnTo>
                    <a:pt x="192" y="292"/>
                  </a:lnTo>
                  <a:lnTo>
                    <a:pt x="192" y="2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80"/>
            <p:cNvSpPr>
              <a:spLocks noEditPoints="1"/>
            </p:cNvSpPr>
            <p:nvPr/>
          </p:nvSpPr>
          <p:spPr bwMode="auto">
            <a:xfrm>
              <a:off x="7295282" y="1710296"/>
              <a:ext cx="163011" cy="147107"/>
            </a:xfrm>
            <a:custGeom>
              <a:avLst/>
              <a:gdLst>
                <a:gd name="T0" fmla="*/ 82 w 164"/>
                <a:gd name="T1" fmla="*/ 0 h 148"/>
                <a:gd name="T2" fmla="*/ 82 w 164"/>
                <a:gd name="T3" fmla="*/ 0 h 148"/>
                <a:gd name="T4" fmla="*/ 66 w 164"/>
                <a:gd name="T5" fmla="*/ 2 h 148"/>
                <a:gd name="T6" fmla="*/ 50 w 164"/>
                <a:gd name="T7" fmla="*/ 6 h 148"/>
                <a:gd name="T8" fmla="*/ 36 w 164"/>
                <a:gd name="T9" fmla="*/ 14 h 148"/>
                <a:gd name="T10" fmla="*/ 24 w 164"/>
                <a:gd name="T11" fmla="*/ 24 h 148"/>
                <a:gd name="T12" fmla="*/ 14 w 164"/>
                <a:gd name="T13" fmla="*/ 36 h 148"/>
                <a:gd name="T14" fmla="*/ 6 w 164"/>
                <a:gd name="T15" fmla="*/ 50 h 148"/>
                <a:gd name="T16" fmla="*/ 2 w 164"/>
                <a:gd name="T17" fmla="*/ 66 h 148"/>
                <a:gd name="T18" fmla="*/ 0 w 164"/>
                <a:gd name="T19" fmla="*/ 82 h 148"/>
                <a:gd name="T20" fmla="*/ 0 w 164"/>
                <a:gd name="T21" fmla="*/ 116 h 148"/>
                <a:gd name="T22" fmla="*/ 0 w 164"/>
                <a:gd name="T23" fmla="*/ 116 h 148"/>
                <a:gd name="T24" fmla="*/ 2 w 164"/>
                <a:gd name="T25" fmla="*/ 132 h 148"/>
                <a:gd name="T26" fmla="*/ 6 w 164"/>
                <a:gd name="T27" fmla="*/ 148 h 148"/>
                <a:gd name="T28" fmla="*/ 158 w 164"/>
                <a:gd name="T29" fmla="*/ 148 h 148"/>
                <a:gd name="T30" fmla="*/ 158 w 164"/>
                <a:gd name="T31" fmla="*/ 148 h 148"/>
                <a:gd name="T32" fmla="*/ 164 w 164"/>
                <a:gd name="T33" fmla="*/ 132 h 148"/>
                <a:gd name="T34" fmla="*/ 164 w 164"/>
                <a:gd name="T35" fmla="*/ 116 h 148"/>
                <a:gd name="T36" fmla="*/ 164 w 164"/>
                <a:gd name="T37" fmla="*/ 82 h 148"/>
                <a:gd name="T38" fmla="*/ 164 w 164"/>
                <a:gd name="T39" fmla="*/ 82 h 148"/>
                <a:gd name="T40" fmla="*/ 164 w 164"/>
                <a:gd name="T41" fmla="*/ 66 h 148"/>
                <a:gd name="T42" fmla="*/ 158 w 164"/>
                <a:gd name="T43" fmla="*/ 50 h 148"/>
                <a:gd name="T44" fmla="*/ 150 w 164"/>
                <a:gd name="T45" fmla="*/ 36 h 148"/>
                <a:gd name="T46" fmla="*/ 140 w 164"/>
                <a:gd name="T47" fmla="*/ 24 h 148"/>
                <a:gd name="T48" fmla="*/ 128 w 164"/>
                <a:gd name="T49" fmla="*/ 14 h 148"/>
                <a:gd name="T50" fmla="*/ 114 w 164"/>
                <a:gd name="T51" fmla="*/ 6 h 148"/>
                <a:gd name="T52" fmla="*/ 98 w 164"/>
                <a:gd name="T53" fmla="*/ 2 h 148"/>
                <a:gd name="T54" fmla="*/ 82 w 164"/>
                <a:gd name="T55" fmla="*/ 0 h 148"/>
                <a:gd name="T56" fmla="*/ 82 w 164"/>
                <a:gd name="T57" fmla="*/ 0 h 148"/>
                <a:gd name="T58" fmla="*/ 82 w 164"/>
                <a:gd name="T59" fmla="*/ 8 h 148"/>
                <a:gd name="T60" fmla="*/ 82 w 164"/>
                <a:gd name="T61" fmla="*/ 8 h 148"/>
                <a:gd name="T62" fmla="*/ 94 w 164"/>
                <a:gd name="T63" fmla="*/ 12 h 148"/>
                <a:gd name="T64" fmla="*/ 104 w 164"/>
                <a:gd name="T65" fmla="*/ 16 h 148"/>
                <a:gd name="T66" fmla="*/ 118 w 164"/>
                <a:gd name="T67" fmla="*/ 22 h 148"/>
                <a:gd name="T68" fmla="*/ 130 w 164"/>
                <a:gd name="T69" fmla="*/ 32 h 148"/>
                <a:gd name="T70" fmla="*/ 142 w 164"/>
                <a:gd name="T71" fmla="*/ 46 h 148"/>
                <a:gd name="T72" fmla="*/ 146 w 164"/>
                <a:gd name="T73" fmla="*/ 54 h 148"/>
                <a:gd name="T74" fmla="*/ 150 w 164"/>
                <a:gd name="T75" fmla="*/ 62 h 148"/>
                <a:gd name="T76" fmla="*/ 152 w 164"/>
                <a:gd name="T77" fmla="*/ 74 h 148"/>
                <a:gd name="T78" fmla="*/ 152 w 164"/>
                <a:gd name="T79" fmla="*/ 86 h 148"/>
                <a:gd name="T80" fmla="*/ 152 w 164"/>
                <a:gd name="T81" fmla="*/ 86 h 148"/>
                <a:gd name="T82" fmla="*/ 148 w 164"/>
                <a:gd name="T83" fmla="*/ 76 h 148"/>
                <a:gd name="T84" fmla="*/ 134 w 164"/>
                <a:gd name="T85" fmla="*/ 54 h 148"/>
                <a:gd name="T86" fmla="*/ 124 w 164"/>
                <a:gd name="T87" fmla="*/ 40 h 148"/>
                <a:gd name="T88" fmla="*/ 112 w 164"/>
                <a:gd name="T89" fmla="*/ 28 h 148"/>
                <a:gd name="T90" fmla="*/ 98 w 164"/>
                <a:gd name="T91" fmla="*/ 16 h 148"/>
                <a:gd name="T92" fmla="*/ 82 w 164"/>
                <a:gd name="T93" fmla="*/ 8 h 148"/>
                <a:gd name="T94" fmla="*/ 82 w 164"/>
                <a:gd name="T95" fmla="*/ 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48">
                  <a:moveTo>
                    <a:pt x="82" y="0"/>
                  </a:moveTo>
                  <a:lnTo>
                    <a:pt x="82" y="0"/>
                  </a:lnTo>
                  <a:lnTo>
                    <a:pt x="66" y="2"/>
                  </a:lnTo>
                  <a:lnTo>
                    <a:pt x="50" y="6"/>
                  </a:lnTo>
                  <a:lnTo>
                    <a:pt x="36" y="14"/>
                  </a:lnTo>
                  <a:lnTo>
                    <a:pt x="24" y="24"/>
                  </a:lnTo>
                  <a:lnTo>
                    <a:pt x="14" y="36"/>
                  </a:lnTo>
                  <a:lnTo>
                    <a:pt x="6" y="50"/>
                  </a:lnTo>
                  <a:lnTo>
                    <a:pt x="2" y="66"/>
                  </a:lnTo>
                  <a:lnTo>
                    <a:pt x="0" y="82"/>
                  </a:lnTo>
                  <a:lnTo>
                    <a:pt x="0" y="116"/>
                  </a:lnTo>
                  <a:lnTo>
                    <a:pt x="0" y="116"/>
                  </a:lnTo>
                  <a:lnTo>
                    <a:pt x="2" y="132"/>
                  </a:lnTo>
                  <a:lnTo>
                    <a:pt x="6" y="148"/>
                  </a:lnTo>
                  <a:lnTo>
                    <a:pt x="158" y="148"/>
                  </a:lnTo>
                  <a:lnTo>
                    <a:pt x="158" y="148"/>
                  </a:lnTo>
                  <a:lnTo>
                    <a:pt x="164" y="132"/>
                  </a:lnTo>
                  <a:lnTo>
                    <a:pt x="164" y="116"/>
                  </a:lnTo>
                  <a:lnTo>
                    <a:pt x="164" y="82"/>
                  </a:lnTo>
                  <a:lnTo>
                    <a:pt x="164" y="82"/>
                  </a:lnTo>
                  <a:lnTo>
                    <a:pt x="164" y="66"/>
                  </a:lnTo>
                  <a:lnTo>
                    <a:pt x="158" y="50"/>
                  </a:lnTo>
                  <a:lnTo>
                    <a:pt x="150" y="36"/>
                  </a:lnTo>
                  <a:lnTo>
                    <a:pt x="140" y="24"/>
                  </a:lnTo>
                  <a:lnTo>
                    <a:pt x="128" y="14"/>
                  </a:lnTo>
                  <a:lnTo>
                    <a:pt x="114" y="6"/>
                  </a:lnTo>
                  <a:lnTo>
                    <a:pt x="98" y="2"/>
                  </a:lnTo>
                  <a:lnTo>
                    <a:pt x="82" y="0"/>
                  </a:lnTo>
                  <a:lnTo>
                    <a:pt x="82" y="0"/>
                  </a:lnTo>
                  <a:close/>
                  <a:moveTo>
                    <a:pt x="82" y="8"/>
                  </a:moveTo>
                  <a:lnTo>
                    <a:pt x="82" y="8"/>
                  </a:lnTo>
                  <a:lnTo>
                    <a:pt x="94" y="12"/>
                  </a:lnTo>
                  <a:lnTo>
                    <a:pt x="104" y="16"/>
                  </a:lnTo>
                  <a:lnTo>
                    <a:pt x="118" y="22"/>
                  </a:lnTo>
                  <a:lnTo>
                    <a:pt x="130" y="32"/>
                  </a:lnTo>
                  <a:lnTo>
                    <a:pt x="142" y="46"/>
                  </a:lnTo>
                  <a:lnTo>
                    <a:pt x="146" y="54"/>
                  </a:lnTo>
                  <a:lnTo>
                    <a:pt x="150" y="62"/>
                  </a:lnTo>
                  <a:lnTo>
                    <a:pt x="152" y="74"/>
                  </a:lnTo>
                  <a:lnTo>
                    <a:pt x="152" y="86"/>
                  </a:lnTo>
                  <a:lnTo>
                    <a:pt x="152" y="86"/>
                  </a:lnTo>
                  <a:lnTo>
                    <a:pt x="148" y="76"/>
                  </a:lnTo>
                  <a:lnTo>
                    <a:pt x="134" y="54"/>
                  </a:lnTo>
                  <a:lnTo>
                    <a:pt x="124" y="40"/>
                  </a:lnTo>
                  <a:lnTo>
                    <a:pt x="112" y="28"/>
                  </a:lnTo>
                  <a:lnTo>
                    <a:pt x="98" y="16"/>
                  </a:lnTo>
                  <a:lnTo>
                    <a:pt x="82" y="8"/>
                  </a:lnTo>
                  <a:lnTo>
                    <a:pt x="8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6" name="组合 115"/>
          <p:cNvGrpSpPr/>
          <p:nvPr/>
        </p:nvGrpSpPr>
        <p:grpSpPr>
          <a:xfrm>
            <a:off x="7089778" y="2173929"/>
            <a:ext cx="371745" cy="542707"/>
            <a:chOff x="5565777" y="2101920"/>
            <a:chExt cx="371745" cy="542707"/>
          </a:xfrm>
        </p:grpSpPr>
        <p:sp>
          <p:nvSpPr>
            <p:cNvPr id="81" name="Freeform 81"/>
            <p:cNvSpPr>
              <a:spLocks/>
            </p:cNvSpPr>
            <p:nvPr/>
          </p:nvSpPr>
          <p:spPr bwMode="auto">
            <a:xfrm>
              <a:off x="5565777" y="2221196"/>
              <a:ext cx="290239" cy="381684"/>
            </a:xfrm>
            <a:custGeom>
              <a:avLst/>
              <a:gdLst>
                <a:gd name="T0" fmla="*/ 292 w 292"/>
                <a:gd name="T1" fmla="*/ 2 h 384"/>
                <a:gd name="T2" fmla="*/ 292 w 292"/>
                <a:gd name="T3" fmla="*/ 2 h 384"/>
                <a:gd name="T4" fmla="*/ 268 w 292"/>
                <a:gd name="T5" fmla="*/ 12 h 384"/>
                <a:gd name="T6" fmla="*/ 242 w 292"/>
                <a:gd name="T7" fmla="*/ 18 h 384"/>
                <a:gd name="T8" fmla="*/ 216 w 292"/>
                <a:gd name="T9" fmla="*/ 22 h 384"/>
                <a:gd name="T10" fmla="*/ 192 w 292"/>
                <a:gd name="T11" fmla="*/ 26 h 384"/>
                <a:gd name="T12" fmla="*/ 166 w 292"/>
                <a:gd name="T13" fmla="*/ 26 h 384"/>
                <a:gd name="T14" fmla="*/ 142 w 292"/>
                <a:gd name="T15" fmla="*/ 26 h 384"/>
                <a:gd name="T16" fmla="*/ 98 w 292"/>
                <a:gd name="T17" fmla="*/ 22 h 384"/>
                <a:gd name="T18" fmla="*/ 58 w 292"/>
                <a:gd name="T19" fmla="*/ 16 h 384"/>
                <a:gd name="T20" fmla="*/ 28 w 292"/>
                <a:gd name="T21" fmla="*/ 8 h 384"/>
                <a:gd name="T22" fmla="*/ 0 w 292"/>
                <a:gd name="T23" fmla="*/ 0 h 384"/>
                <a:gd name="T24" fmla="*/ 0 w 292"/>
                <a:gd name="T25" fmla="*/ 0 h 384"/>
                <a:gd name="T26" fmla="*/ 2 w 292"/>
                <a:gd name="T27" fmla="*/ 8 h 384"/>
                <a:gd name="T28" fmla="*/ 8 w 292"/>
                <a:gd name="T29" fmla="*/ 22 h 384"/>
                <a:gd name="T30" fmla="*/ 16 w 292"/>
                <a:gd name="T31" fmla="*/ 40 h 384"/>
                <a:gd name="T32" fmla="*/ 30 w 292"/>
                <a:gd name="T33" fmla="*/ 60 h 384"/>
                <a:gd name="T34" fmla="*/ 48 w 292"/>
                <a:gd name="T35" fmla="*/ 82 h 384"/>
                <a:gd name="T36" fmla="*/ 58 w 292"/>
                <a:gd name="T37" fmla="*/ 90 h 384"/>
                <a:gd name="T38" fmla="*/ 70 w 292"/>
                <a:gd name="T39" fmla="*/ 100 h 384"/>
                <a:gd name="T40" fmla="*/ 82 w 292"/>
                <a:gd name="T41" fmla="*/ 108 h 384"/>
                <a:gd name="T42" fmla="*/ 96 w 292"/>
                <a:gd name="T43" fmla="*/ 114 h 384"/>
                <a:gd name="T44" fmla="*/ 112 w 292"/>
                <a:gd name="T45" fmla="*/ 120 h 384"/>
                <a:gd name="T46" fmla="*/ 130 w 292"/>
                <a:gd name="T47" fmla="*/ 122 h 384"/>
                <a:gd name="T48" fmla="*/ 130 w 292"/>
                <a:gd name="T49" fmla="*/ 322 h 384"/>
                <a:gd name="T50" fmla="*/ 66 w 292"/>
                <a:gd name="T51" fmla="*/ 384 h 384"/>
                <a:gd name="T52" fmla="*/ 140 w 292"/>
                <a:gd name="T53" fmla="*/ 384 h 384"/>
                <a:gd name="T54" fmla="*/ 152 w 292"/>
                <a:gd name="T55" fmla="*/ 384 h 384"/>
                <a:gd name="T56" fmla="*/ 226 w 292"/>
                <a:gd name="T57" fmla="*/ 384 h 384"/>
                <a:gd name="T58" fmla="*/ 164 w 292"/>
                <a:gd name="T59" fmla="*/ 322 h 384"/>
                <a:gd name="T60" fmla="*/ 164 w 292"/>
                <a:gd name="T61" fmla="*/ 124 h 384"/>
                <a:gd name="T62" fmla="*/ 164 w 292"/>
                <a:gd name="T63" fmla="*/ 124 h 384"/>
                <a:gd name="T64" fmla="*/ 182 w 292"/>
                <a:gd name="T65" fmla="*/ 122 h 384"/>
                <a:gd name="T66" fmla="*/ 200 w 292"/>
                <a:gd name="T67" fmla="*/ 116 h 384"/>
                <a:gd name="T68" fmla="*/ 214 w 292"/>
                <a:gd name="T69" fmla="*/ 110 h 384"/>
                <a:gd name="T70" fmla="*/ 228 w 292"/>
                <a:gd name="T71" fmla="*/ 102 h 384"/>
                <a:gd name="T72" fmla="*/ 240 w 292"/>
                <a:gd name="T73" fmla="*/ 92 h 384"/>
                <a:gd name="T74" fmla="*/ 250 w 292"/>
                <a:gd name="T75" fmla="*/ 82 h 384"/>
                <a:gd name="T76" fmla="*/ 260 w 292"/>
                <a:gd name="T77" fmla="*/ 70 h 384"/>
                <a:gd name="T78" fmla="*/ 268 w 292"/>
                <a:gd name="T79" fmla="*/ 60 h 384"/>
                <a:gd name="T80" fmla="*/ 280 w 292"/>
                <a:gd name="T81" fmla="*/ 38 h 384"/>
                <a:gd name="T82" fmla="*/ 288 w 292"/>
                <a:gd name="T83" fmla="*/ 20 h 384"/>
                <a:gd name="T84" fmla="*/ 292 w 292"/>
                <a:gd name="T85" fmla="*/ 2 h 384"/>
                <a:gd name="T86" fmla="*/ 292 w 292"/>
                <a:gd name="T87" fmla="*/ 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2" h="384">
                  <a:moveTo>
                    <a:pt x="292" y="2"/>
                  </a:moveTo>
                  <a:lnTo>
                    <a:pt x="292" y="2"/>
                  </a:lnTo>
                  <a:lnTo>
                    <a:pt x="268" y="12"/>
                  </a:lnTo>
                  <a:lnTo>
                    <a:pt x="242" y="18"/>
                  </a:lnTo>
                  <a:lnTo>
                    <a:pt x="216" y="22"/>
                  </a:lnTo>
                  <a:lnTo>
                    <a:pt x="192" y="26"/>
                  </a:lnTo>
                  <a:lnTo>
                    <a:pt x="166" y="26"/>
                  </a:lnTo>
                  <a:lnTo>
                    <a:pt x="142" y="26"/>
                  </a:lnTo>
                  <a:lnTo>
                    <a:pt x="98" y="22"/>
                  </a:lnTo>
                  <a:lnTo>
                    <a:pt x="58" y="16"/>
                  </a:lnTo>
                  <a:lnTo>
                    <a:pt x="28" y="8"/>
                  </a:lnTo>
                  <a:lnTo>
                    <a:pt x="0" y="0"/>
                  </a:lnTo>
                  <a:lnTo>
                    <a:pt x="0" y="0"/>
                  </a:lnTo>
                  <a:lnTo>
                    <a:pt x="2" y="8"/>
                  </a:lnTo>
                  <a:lnTo>
                    <a:pt x="8" y="22"/>
                  </a:lnTo>
                  <a:lnTo>
                    <a:pt x="16" y="40"/>
                  </a:lnTo>
                  <a:lnTo>
                    <a:pt x="30" y="60"/>
                  </a:lnTo>
                  <a:lnTo>
                    <a:pt x="48" y="82"/>
                  </a:lnTo>
                  <a:lnTo>
                    <a:pt x="58" y="90"/>
                  </a:lnTo>
                  <a:lnTo>
                    <a:pt x="70" y="100"/>
                  </a:lnTo>
                  <a:lnTo>
                    <a:pt x="82" y="108"/>
                  </a:lnTo>
                  <a:lnTo>
                    <a:pt x="96" y="114"/>
                  </a:lnTo>
                  <a:lnTo>
                    <a:pt x="112" y="120"/>
                  </a:lnTo>
                  <a:lnTo>
                    <a:pt x="130" y="122"/>
                  </a:lnTo>
                  <a:lnTo>
                    <a:pt x="130" y="322"/>
                  </a:lnTo>
                  <a:lnTo>
                    <a:pt x="66" y="384"/>
                  </a:lnTo>
                  <a:lnTo>
                    <a:pt x="140" y="384"/>
                  </a:lnTo>
                  <a:lnTo>
                    <a:pt x="152" y="384"/>
                  </a:lnTo>
                  <a:lnTo>
                    <a:pt x="226" y="384"/>
                  </a:lnTo>
                  <a:lnTo>
                    <a:pt x="164" y="322"/>
                  </a:lnTo>
                  <a:lnTo>
                    <a:pt x="164" y="124"/>
                  </a:lnTo>
                  <a:lnTo>
                    <a:pt x="164" y="124"/>
                  </a:lnTo>
                  <a:lnTo>
                    <a:pt x="182" y="122"/>
                  </a:lnTo>
                  <a:lnTo>
                    <a:pt x="200" y="116"/>
                  </a:lnTo>
                  <a:lnTo>
                    <a:pt x="214" y="110"/>
                  </a:lnTo>
                  <a:lnTo>
                    <a:pt x="228" y="102"/>
                  </a:lnTo>
                  <a:lnTo>
                    <a:pt x="240" y="92"/>
                  </a:lnTo>
                  <a:lnTo>
                    <a:pt x="250" y="82"/>
                  </a:lnTo>
                  <a:lnTo>
                    <a:pt x="260" y="70"/>
                  </a:lnTo>
                  <a:lnTo>
                    <a:pt x="268" y="60"/>
                  </a:lnTo>
                  <a:lnTo>
                    <a:pt x="280" y="38"/>
                  </a:lnTo>
                  <a:lnTo>
                    <a:pt x="288" y="20"/>
                  </a:lnTo>
                  <a:lnTo>
                    <a:pt x="292" y="2"/>
                  </a:lnTo>
                  <a:lnTo>
                    <a:pt x="29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82"/>
            <p:cNvSpPr>
              <a:spLocks/>
            </p:cNvSpPr>
            <p:nvPr/>
          </p:nvSpPr>
          <p:spPr bwMode="auto">
            <a:xfrm>
              <a:off x="5623427" y="2425954"/>
              <a:ext cx="1988" cy="1988"/>
            </a:xfrm>
            <a:custGeom>
              <a:avLst/>
              <a:gdLst>
                <a:gd name="T0" fmla="*/ 2 w 2"/>
                <a:gd name="T1" fmla="*/ 0 h 2"/>
                <a:gd name="T2" fmla="*/ 2 w 2"/>
                <a:gd name="T3" fmla="*/ 0 h 2"/>
                <a:gd name="T4" fmla="*/ 2 w 2"/>
                <a:gd name="T5" fmla="*/ 0 h 2"/>
                <a:gd name="T6" fmla="*/ 2 w 2"/>
                <a:gd name="T7" fmla="*/ 0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0"/>
                  </a:lnTo>
                  <a:lnTo>
                    <a:pt x="2" y="0"/>
                  </a:lnTo>
                  <a:lnTo>
                    <a:pt x="0" y="2"/>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83"/>
            <p:cNvSpPr>
              <a:spLocks/>
            </p:cNvSpPr>
            <p:nvPr/>
          </p:nvSpPr>
          <p:spPr bwMode="auto">
            <a:xfrm>
              <a:off x="5579693" y="2101920"/>
              <a:ext cx="357829" cy="542707"/>
            </a:xfrm>
            <a:custGeom>
              <a:avLst/>
              <a:gdLst>
                <a:gd name="T0" fmla="*/ 216 w 360"/>
                <a:gd name="T1" fmla="*/ 2 h 546"/>
                <a:gd name="T2" fmla="*/ 216 w 360"/>
                <a:gd name="T3" fmla="*/ 2 h 546"/>
                <a:gd name="T4" fmla="*/ 188 w 360"/>
                <a:gd name="T5" fmla="*/ 8 h 546"/>
                <a:gd name="T6" fmla="*/ 142 w 360"/>
                <a:gd name="T7" fmla="*/ 2 h 546"/>
                <a:gd name="T8" fmla="*/ 100 w 360"/>
                <a:gd name="T9" fmla="*/ 12 h 546"/>
                <a:gd name="T10" fmla="*/ 80 w 360"/>
                <a:gd name="T11" fmla="*/ 36 h 546"/>
                <a:gd name="T12" fmla="*/ 76 w 360"/>
                <a:gd name="T13" fmla="*/ 74 h 546"/>
                <a:gd name="T14" fmla="*/ 78 w 360"/>
                <a:gd name="T15" fmla="*/ 94 h 546"/>
                <a:gd name="T16" fmla="*/ 130 w 360"/>
                <a:gd name="T17" fmla="*/ 102 h 546"/>
                <a:gd name="T18" fmla="*/ 166 w 360"/>
                <a:gd name="T19" fmla="*/ 94 h 546"/>
                <a:gd name="T20" fmla="*/ 186 w 360"/>
                <a:gd name="T21" fmla="*/ 74 h 546"/>
                <a:gd name="T22" fmla="*/ 200 w 360"/>
                <a:gd name="T23" fmla="*/ 36 h 546"/>
                <a:gd name="T24" fmla="*/ 202 w 360"/>
                <a:gd name="T25" fmla="*/ 24 h 546"/>
                <a:gd name="T26" fmla="*/ 242 w 360"/>
                <a:gd name="T27" fmla="*/ 30 h 546"/>
                <a:gd name="T28" fmla="*/ 288 w 360"/>
                <a:gd name="T29" fmla="*/ 56 h 546"/>
                <a:gd name="T30" fmla="*/ 314 w 360"/>
                <a:gd name="T31" fmla="*/ 92 h 546"/>
                <a:gd name="T32" fmla="*/ 322 w 360"/>
                <a:gd name="T33" fmla="*/ 132 h 546"/>
                <a:gd name="T34" fmla="*/ 316 w 360"/>
                <a:gd name="T35" fmla="*/ 168 h 546"/>
                <a:gd name="T36" fmla="*/ 302 w 360"/>
                <a:gd name="T37" fmla="*/ 184 h 546"/>
                <a:gd name="T38" fmla="*/ 238 w 360"/>
                <a:gd name="T39" fmla="*/ 212 h 546"/>
                <a:gd name="T40" fmla="*/ 128 w 360"/>
                <a:gd name="T41" fmla="*/ 238 h 546"/>
                <a:gd name="T42" fmla="*/ 72 w 360"/>
                <a:gd name="T43" fmla="*/ 258 h 546"/>
                <a:gd name="T44" fmla="*/ 44 w 360"/>
                <a:gd name="T45" fmla="*/ 274 h 546"/>
                <a:gd name="T46" fmla="*/ 4 w 360"/>
                <a:gd name="T47" fmla="*/ 318 h 546"/>
                <a:gd name="T48" fmla="*/ 6 w 360"/>
                <a:gd name="T49" fmla="*/ 348 h 546"/>
                <a:gd name="T50" fmla="*/ 34 w 360"/>
                <a:gd name="T51" fmla="*/ 370 h 546"/>
                <a:gd name="T52" fmla="*/ 96 w 360"/>
                <a:gd name="T53" fmla="*/ 392 h 546"/>
                <a:gd name="T54" fmla="*/ 160 w 360"/>
                <a:gd name="T55" fmla="*/ 412 h 546"/>
                <a:gd name="T56" fmla="*/ 214 w 360"/>
                <a:gd name="T57" fmla="*/ 440 h 546"/>
                <a:gd name="T58" fmla="*/ 226 w 360"/>
                <a:gd name="T59" fmla="*/ 460 h 546"/>
                <a:gd name="T60" fmla="*/ 226 w 360"/>
                <a:gd name="T61" fmla="*/ 486 h 546"/>
                <a:gd name="T62" fmla="*/ 220 w 360"/>
                <a:gd name="T63" fmla="*/ 502 h 546"/>
                <a:gd name="T64" fmla="*/ 188 w 360"/>
                <a:gd name="T65" fmla="*/ 528 h 546"/>
                <a:gd name="T66" fmla="*/ 138 w 360"/>
                <a:gd name="T67" fmla="*/ 540 h 546"/>
                <a:gd name="T68" fmla="*/ 94 w 360"/>
                <a:gd name="T69" fmla="*/ 544 h 546"/>
                <a:gd name="T70" fmla="*/ 138 w 360"/>
                <a:gd name="T71" fmla="*/ 546 h 546"/>
                <a:gd name="T72" fmla="*/ 192 w 360"/>
                <a:gd name="T73" fmla="*/ 540 h 546"/>
                <a:gd name="T74" fmla="*/ 224 w 360"/>
                <a:gd name="T75" fmla="*/ 526 h 546"/>
                <a:gd name="T76" fmla="*/ 242 w 360"/>
                <a:gd name="T77" fmla="*/ 502 h 546"/>
                <a:gd name="T78" fmla="*/ 250 w 360"/>
                <a:gd name="T79" fmla="*/ 480 h 546"/>
                <a:gd name="T80" fmla="*/ 246 w 360"/>
                <a:gd name="T81" fmla="*/ 446 h 546"/>
                <a:gd name="T82" fmla="*/ 226 w 360"/>
                <a:gd name="T83" fmla="*/ 412 h 546"/>
                <a:gd name="T84" fmla="*/ 194 w 360"/>
                <a:gd name="T85" fmla="*/ 392 h 546"/>
                <a:gd name="T86" fmla="*/ 124 w 360"/>
                <a:gd name="T87" fmla="*/ 364 h 546"/>
                <a:gd name="T88" fmla="*/ 56 w 360"/>
                <a:gd name="T89" fmla="*/ 336 h 546"/>
                <a:gd name="T90" fmla="*/ 48 w 360"/>
                <a:gd name="T91" fmla="*/ 320 h 546"/>
                <a:gd name="T92" fmla="*/ 72 w 360"/>
                <a:gd name="T93" fmla="*/ 302 h 546"/>
                <a:gd name="T94" fmla="*/ 114 w 360"/>
                <a:gd name="T95" fmla="*/ 288 h 546"/>
                <a:gd name="T96" fmla="*/ 248 w 360"/>
                <a:gd name="T97" fmla="*/ 250 h 546"/>
                <a:gd name="T98" fmla="*/ 326 w 360"/>
                <a:gd name="T99" fmla="*/ 212 h 546"/>
                <a:gd name="T100" fmla="*/ 342 w 360"/>
                <a:gd name="T101" fmla="*/ 192 h 546"/>
                <a:gd name="T102" fmla="*/ 360 w 360"/>
                <a:gd name="T103" fmla="*/ 144 h 546"/>
                <a:gd name="T104" fmla="*/ 358 w 360"/>
                <a:gd name="T105" fmla="*/ 86 h 546"/>
                <a:gd name="T106" fmla="*/ 332 w 360"/>
                <a:gd name="T107" fmla="*/ 34 h 546"/>
                <a:gd name="T108" fmla="*/ 298 w 360"/>
                <a:gd name="T109" fmla="*/ 10 h 546"/>
                <a:gd name="T110" fmla="*/ 262 w 360"/>
                <a:gd name="T111" fmla="*/ 2 h 546"/>
                <a:gd name="T112" fmla="*/ 216 w 360"/>
                <a:gd name="T113" fmla="*/ 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546">
                  <a:moveTo>
                    <a:pt x="216" y="2"/>
                  </a:moveTo>
                  <a:lnTo>
                    <a:pt x="216" y="2"/>
                  </a:lnTo>
                  <a:lnTo>
                    <a:pt x="216" y="2"/>
                  </a:lnTo>
                  <a:lnTo>
                    <a:pt x="216" y="2"/>
                  </a:lnTo>
                  <a:lnTo>
                    <a:pt x="216" y="2"/>
                  </a:lnTo>
                  <a:lnTo>
                    <a:pt x="216" y="2"/>
                  </a:lnTo>
                  <a:lnTo>
                    <a:pt x="198" y="6"/>
                  </a:lnTo>
                  <a:lnTo>
                    <a:pt x="198" y="6"/>
                  </a:lnTo>
                  <a:lnTo>
                    <a:pt x="188" y="8"/>
                  </a:lnTo>
                  <a:lnTo>
                    <a:pt x="188" y="8"/>
                  </a:lnTo>
                  <a:lnTo>
                    <a:pt x="164" y="2"/>
                  </a:lnTo>
                  <a:lnTo>
                    <a:pt x="142" y="2"/>
                  </a:lnTo>
                  <a:lnTo>
                    <a:pt x="126" y="2"/>
                  </a:lnTo>
                  <a:lnTo>
                    <a:pt x="112" y="6"/>
                  </a:lnTo>
                  <a:lnTo>
                    <a:pt x="100" y="12"/>
                  </a:lnTo>
                  <a:lnTo>
                    <a:pt x="92" y="18"/>
                  </a:lnTo>
                  <a:lnTo>
                    <a:pt x="86" y="28"/>
                  </a:lnTo>
                  <a:lnTo>
                    <a:pt x="80" y="36"/>
                  </a:lnTo>
                  <a:lnTo>
                    <a:pt x="78" y="46"/>
                  </a:lnTo>
                  <a:lnTo>
                    <a:pt x="76" y="56"/>
                  </a:lnTo>
                  <a:lnTo>
                    <a:pt x="76" y="74"/>
                  </a:lnTo>
                  <a:lnTo>
                    <a:pt x="76" y="88"/>
                  </a:lnTo>
                  <a:lnTo>
                    <a:pt x="78" y="94"/>
                  </a:lnTo>
                  <a:lnTo>
                    <a:pt x="78" y="94"/>
                  </a:lnTo>
                  <a:lnTo>
                    <a:pt x="98" y="98"/>
                  </a:lnTo>
                  <a:lnTo>
                    <a:pt x="114" y="102"/>
                  </a:lnTo>
                  <a:lnTo>
                    <a:pt x="130" y="102"/>
                  </a:lnTo>
                  <a:lnTo>
                    <a:pt x="144" y="102"/>
                  </a:lnTo>
                  <a:lnTo>
                    <a:pt x="156" y="98"/>
                  </a:lnTo>
                  <a:lnTo>
                    <a:pt x="166" y="94"/>
                  </a:lnTo>
                  <a:lnTo>
                    <a:pt x="174" y="88"/>
                  </a:lnTo>
                  <a:lnTo>
                    <a:pt x="180" y="82"/>
                  </a:lnTo>
                  <a:lnTo>
                    <a:pt x="186" y="74"/>
                  </a:lnTo>
                  <a:lnTo>
                    <a:pt x="192" y="66"/>
                  </a:lnTo>
                  <a:lnTo>
                    <a:pt x="198" y="50"/>
                  </a:lnTo>
                  <a:lnTo>
                    <a:pt x="200" y="36"/>
                  </a:lnTo>
                  <a:lnTo>
                    <a:pt x="202" y="24"/>
                  </a:lnTo>
                  <a:lnTo>
                    <a:pt x="202" y="24"/>
                  </a:lnTo>
                  <a:lnTo>
                    <a:pt x="202" y="24"/>
                  </a:lnTo>
                  <a:lnTo>
                    <a:pt x="202" y="24"/>
                  </a:lnTo>
                  <a:lnTo>
                    <a:pt x="224" y="26"/>
                  </a:lnTo>
                  <a:lnTo>
                    <a:pt x="242" y="30"/>
                  </a:lnTo>
                  <a:lnTo>
                    <a:pt x="260" y="36"/>
                  </a:lnTo>
                  <a:lnTo>
                    <a:pt x="274" y="44"/>
                  </a:lnTo>
                  <a:lnTo>
                    <a:pt x="288" y="56"/>
                  </a:lnTo>
                  <a:lnTo>
                    <a:pt x="298" y="66"/>
                  </a:lnTo>
                  <a:lnTo>
                    <a:pt x="306" y="80"/>
                  </a:lnTo>
                  <a:lnTo>
                    <a:pt x="314" y="92"/>
                  </a:lnTo>
                  <a:lnTo>
                    <a:pt x="318" y="106"/>
                  </a:lnTo>
                  <a:lnTo>
                    <a:pt x="322" y="120"/>
                  </a:lnTo>
                  <a:lnTo>
                    <a:pt x="322" y="132"/>
                  </a:lnTo>
                  <a:lnTo>
                    <a:pt x="322" y="146"/>
                  </a:lnTo>
                  <a:lnTo>
                    <a:pt x="320" y="158"/>
                  </a:lnTo>
                  <a:lnTo>
                    <a:pt x="316" y="168"/>
                  </a:lnTo>
                  <a:lnTo>
                    <a:pt x="310" y="176"/>
                  </a:lnTo>
                  <a:lnTo>
                    <a:pt x="302" y="184"/>
                  </a:lnTo>
                  <a:lnTo>
                    <a:pt x="302" y="184"/>
                  </a:lnTo>
                  <a:lnTo>
                    <a:pt x="284" y="196"/>
                  </a:lnTo>
                  <a:lnTo>
                    <a:pt x="262" y="204"/>
                  </a:lnTo>
                  <a:lnTo>
                    <a:pt x="238" y="212"/>
                  </a:lnTo>
                  <a:lnTo>
                    <a:pt x="212" y="218"/>
                  </a:lnTo>
                  <a:lnTo>
                    <a:pt x="158" y="230"/>
                  </a:lnTo>
                  <a:lnTo>
                    <a:pt x="128" y="238"/>
                  </a:lnTo>
                  <a:lnTo>
                    <a:pt x="100" y="248"/>
                  </a:lnTo>
                  <a:lnTo>
                    <a:pt x="100" y="248"/>
                  </a:lnTo>
                  <a:lnTo>
                    <a:pt x="72" y="258"/>
                  </a:lnTo>
                  <a:lnTo>
                    <a:pt x="58" y="266"/>
                  </a:lnTo>
                  <a:lnTo>
                    <a:pt x="44" y="274"/>
                  </a:lnTo>
                  <a:lnTo>
                    <a:pt x="44" y="274"/>
                  </a:lnTo>
                  <a:lnTo>
                    <a:pt x="24" y="290"/>
                  </a:lnTo>
                  <a:lnTo>
                    <a:pt x="12" y="304"/>
                  </a:lnTo>
                  <a:lnTo>
                    <a:pt x="4" y="318"/>
                  </a:lnTo>
                  <a:lnTo>
                    <a:pt x="0" y="330"/>
                  </a:lnTo>
                  <a:lnTo>
                    <a:pt x="2" y="340"/>
                  </a:lnTo>
                  <a:lnTo>
                    <a:pt x="6" y="348"/>
                  </a:lnTo>
                  <a:lnTo>
                    <a:pt x="14" y="358"/>
                  </a:lnTo>
                  <a:lnTo>
                    <a:pt x="22" y="364"/>
                  </a:lnTo>
                  <a:lnTo>
                    <a:pt x="34" y="370"/>
                  </a:lnTo>
                  <a:lnTo>
                    <a:pt x="46" y="376"/>
                  </a:lnTo>
                  <a:lnTo>
                    <a:pt x="72" y="384"/>
                  </a:lnTo>
                  <a:lnTo>
                    <a:pt x="96" y="392"/>
                  </a:lnTo>
                  <a:lnTo>
                    <a:pt x="114" y="398"/>
                  </a:lnTo>
                  <a:lnTo>
                    <a:pt x="114" y="398"/>
                  </a:lnTo>
                  <a:lnTo>
                    <a:pt x="160" y="412"/>
                  </a:lnTo>
                  <a:lnTo>
                    <a:pt x="180" y="420"/>
                  </a:lnTo>
                  <a:lnTo>
                    <a:pt x="198" y="430"/>
                  </a:lnTo>
                  <a:lnTo>
                    <a:pt x="214" y="440"/>
                  </a:lnTo>
                  <a:lnTo>
                    <a:pt x="218" y="446"/>
                  </a:lnTo>
                  <a:lnTo>
                    <a:pt x="224" y="454"/>
                  </a:lnTo>
                  <a:lnTo>
                    <a:pt x="226" y="460"/>
                  </a:lnTo>
                  <a:lnTo>
                    <a:pt x="228" y="468"/>
                  </a:lnTo>
                  <a:lnTo>
                    <a:pt x="228" y="478"/>
                  </a:lnTo>
                  <a:lnTo>
                    <a:pt x="226" y="486"/>
                  </a:lnTo>
                  <a:lnTo>
                    <a:pt x="226" y="486"/>
                  </a:lnTo>
                  <a:lnTo>
                    <a:pt x="224" y="494"/>
                  </a:lnTo>
                  <a:lnTo>
                    <a:pt x="220" y="502"/>
                  </a:lnTo>
                  <a:lnTo>
                    <a:pt x="212" y="512"/>
                  </a:lnTo>
                  <a:lnTo>
                    <a:pt x="200" y="522"/>
                  </a:lnTo>
                  <a:lnTo>
                    <a:pt x="188" y="528"/>
                  </a:lnTo>
                  <a:lnTo>
                    <a:pt x="174" y="532"/>
                  </a:lnTo>
                  <a:lnTo>
                    <a:pt x="160" y="536"/>
                  </a:lnTo>
                  <a:lnTo>
                    <a:pt x="138" y="540"/>
                  </a:lnTo>
                  <a:lnTo>
                    <a:pt x="138" y="540"/>
                  </a:lnTo>
                  <a:lnTo>
                    <a:pt x="94" y="544"/>
                  </a:lnTo>
                  <a:lnTo>
                    <a:pt x="94" y="544"/>
                  </a:lnTo>
                  <a:lnTo>
                    <a:pt x="106" y="546"/>
                  </a:lnTo>
                  <a:lnTo>
                    <a:pt x="138" y="546"/>
                  </a:lnTo>
                  <a:lnTo>
                    <a:pt x="138" y="546"/>
                  </a:lnTo>
                  <a:lnTo>
                    <a:pt x="162" y="546"/>
                  </a:lnTo>
                  <a:lnTo>
                    <a:pt x="176" y="544"/>
                  </a:lnTo>
                  <a:lnTo>
                    <a:pt x="192" y="540"/>
                  </a:lnTo>
                  <a:lnTo>
                    <a:pt x="192" y="540"/>
                  </a:lnTo>
                  <a:lnTo>
                    <a:pt x="206" y="536"/>
                  </a:lnTo>
                  <a:lnTo>
                    <a:pt x="224" y="526"/>
                  </a:lnTo>
                  <a:lnTo>
                    <a:pt x="230" y="520"/>
                  </a:lnTo>
                  <a:lnTo>
                    <a:pt x="238" y="512"/>
                  </a:lnTo>
                  <a:lnTo>
                    <a:pt x="242" y="502"/>
                  </a:lnTo>
                  <a:lnTo>
                    <a:pt x="246" y="492"/>
                  </a:lnTo>
                  <a:lnTo>
                    <a:pt x="246" y="492"/>
                  </a:lnTo>
                  <a:lnTo>
                    <a:pt x="250" y="480"/>
                  </a:lnTo>
                  <a:lnTo>
                    <a:pt x="250" y="470"/>
                  </a:lnTo>
                  <a:lnTo>
                    <a:pt x="250" y="458"/>
                  </a:lnTo>
                  <a:lnTo>
                    <a:pt x="246" y="446"/>
                  </a:lnTo>
                  <a:lnTo>
                    <a:pt x="242" y="434"/>
                  </a:lnTo>
                  <a:lnTo>
                    <a:pt x="234" y="422"/>
                  </a:lnTo>
                  <a:lnTo>
                    <a:pt x="226" y="412"/>
                  </a:lnTo>
                  <a:lnTo>
                    <a:pt x="216" y="406"/>
                  </a:lnTo>
                  <a:lnTo>
                    <a:pt x="216" y="406"/>
                  </a:lnTo>
                  <a:lnTo>
                    <a:pt x="194" y="392"/>
                  </a:lnTo>
                  <a:lnTo>
                    <a:pt x="172" y="382"/>
                  </a:lnTo>
                  <a:lnTo>
                    <a:pt x="124" y="364"/>
                  </a:lnTo>
                  <a:lnTo>
                    <a:pt x="124" y="364"/>
                  </a:lnTo>
                  <a:lnTo>
                    <a:pt x="92" y="352"/>
                  </a:lnTo>
                  <a:lnTo>
                    <a:pt x="72" y="344"/>
                  </a:lnTo>
                  <a:lnTo>
                    <a:pt x="56" y="336"/>
                  </a:lnTo>
                  <a:lnTo>
                    <a:pt x="50" y="330"/>
                  </a:lnTo>
                  <a:lnTo>
                    <a:pt x="48" y="326"/>
                  </a:lnTo>
                  <a:lnTo>
                    <a:pt x="48" y="320"/>
                  </a:lnTo>
                  <a:lnTo>
                    <a:pt x="52" y="314"/>
                  </a:lnTo>
                  <a:lnTo>
                    <a:pt x="60" y="308"/>
                  </a:lnTo>
                  <a:lnTo>
                    <a:pt x="72" y="302"/>
                  </a:lnTo>
                  <a:lnTo>
                    <a:pt x="90" y="294"/>
                  </a:lnTo>
                  <a:lnTo>
                    <a:pt x="114" y="288"/>
                  </a:lnTo>
                  <a:lnTo>
                    <a:pt x="114" y="288"/>
                  </a:lnTo>
                  <a:lnTo>
                    <a:pt x="168" y="274"/>
                  </a:lnTo>
                  <a:lnTo>
                    <a:pt x="222" y="258"/>
                  </a:lnTo>
                  <a:lnTo>
                    <a:pt x="248" y="250"/>
                  </a:lnTo>
                  <a:lnTo>
                    <a:pt x="274" y="240"/>
                  </a:lnTo>
                  <a:lnTo>
                    <a:pt x="300" y="226"/>
                  </a:lnTo>
                  <a:lnTo>
                    <a:pt x="326" y="212"/>
                  </a:lnTo>
                  <a:lnTo>
                    <a:pt x="326" y="212"/>
                  </a:lnTo>
                  <a:lnTo>
                    <a:pt x="334" y="204"/>
                  </a:lnTo>
                  <a:lnTo>
                    <a:pt x="342" y="192"/>
                  </a:lnTo>
                  <a:lnTo>
                    <a:pt x="350" y="178"/>
                  </a:lnTo>
                  <a:lnTo>
                    <a:pt x="356" y="162"/>
                  </a:lnTo>
                  <a:lnTo>
                    <a:pt x="360" y="144"/>
                  </a:lnTo>
                  <a:lnTo>
                    <a:pt x="360" y="124"/>
                  </a:lnTo>
                  <a:lnTo>
                    <a:pt x="360" y="104"/>
                  </a:lnTo>
                  <a:lnTo>
                    <a:pt x="358" y="86"/>
                  </a:lnTo>
                  <a:lnTo>
                    <a:pt x="352" y="66"/>
                  </a:lnTo>
                  <a:lnTo>
                    <a:pt x="344" y="50"/>
                  </a:lnTo>
                  <a:lnTo>
                    <a:pt x="332" y="34"/>
                  </a:lnTo>
                  <a:lnTo>
                    <a:pt x="316" y="20"/>
                  </a:lnTo>
                  <a:lnTo>
                    <a:pt x="308" y="14"/>
                  </a:lnTo>
                  <a:lnTo>
                    <a:pt x="298" y="10"/>
                  </a:lnTo>
                  <a:lnTo>
                    <a:pt x="286" y="6"/>
                  </a:lnTo>
                  <a:lnTo>
                    <a:pt x="274" y="4"/>
                  </a:lnTo>
                  <a:lnTo>
                    <a:pt x="262" y="2"/>
                  </a:lnTo>
                  <a:lnTo>
                    <a:pt x="248" y="0"/>
                  </a:lnTo>
                  <a:lnTo>
                    <a:pt x="216" y="2"/>
                  </a:lnTo>
                  <a:lnTo>
                    <a:pt x="2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84" name="Freeform 84"/>
          <p:cNvSpPr>
            <a:spLocks noEditPoints="1"/>
          </p:cNvSpPr>
          <p:nvPr/>
        </p:nvSpPr>
        <p:spPr bwMode="auto">
          <a:xfrm>
            <a:off x="9542892" y="3078439"/>
            <a:ext cx="729573" cy="934330"/>
          </a:xfrm>
          <a:custGeom>
            <a:avLst/>
            <a:gdLst>
              <a:gd name="T0" fmla="*/ 732 w 734"/>
              <a:gd name="T1" fmla="*/ 208 h 940"/>
              <a:gd name="T2" fmla="*/ 716 w 734"/>
              <a:gd name="T3" fmla="*/ 148 h 940"/>
              <a:gd name="T4" fmla="*/ 670 w 734"/>
              <a:gd name="T5" fmla="*/ 96 h 940"/>
              <a:gd name="T6" fmla="*/ 586 w 734"/>
              <a:gd name="T7" fmla="*/ 76 h 940"/>
              <a:gd name="T8" fmla="*/ 510 w 734"/>
              <a:gd name="T9" fmla="*/ 90 h 940"/>
              <a:gd name="T10" fmla="*/ 474 w 734"/>
              <a:gd name="T11" fmla="*/ 106 h 940"/>
              <a:gd name="T12" fmla="*/ 424 w 734"/>
              <a:gd name="T13" fmla="*/ 114 h 940"/>
              <a:gd name="T14" fmla="*/ 368 w 734"/>
              <a:gd name="T15" fmla="*/ 102 h 940"/>
              <a:gd name="T16" fmla="*/ 316 w 734"/>
              <a:gd name="T17" fmla="*/ 70 h 940"/>
              <a:gd name="T18" fmla="*/ 288 w 734"/>
              <a:gd name="T19" fmla="*/ 34 h 940"/>
              <a:gd name="T20" fmla="*/ 250 w 734"/>
              <a:gd name="T21" fmla="*/ 4 h 940"/>
              <a:gd name="T22" fmla="*/ 166 w 734"/>
              <a:gd name="T23" fmla="*/ 6 h 940"/>
              <a:gd name="T24" fmla="*/ 78 w 734"/>
              <a:gd name="T25" fmla="*/ 50 h 940"/>
              <a:gd name="T26" fmla="*/ 26 w 734"/>
              <a:gd name="T27" fmla="*/ 126 h 940"/>
              <a:gd name="T28" fmla="*/ 18 w 734"/>
              <a:gd name="T29" fmla="*/ 168 h 940"/>
              <a:gd name="T30" fmla="*/ 26 w 734"/>
              <a:gd name="T31" fmla="*/ 320 h 940"/>
              <a:gd name="T32" fmla="*/ 46 w 734"/>
              <a:gd name="T33" fmla="*/ 456 h 940"/>
              <a:gd name="T34" fmla="*/ 36 w 734"/>
              <a:gd name="T35" fmla="*/ 518 h 940"/>
              <a:gd name="T36" fmla="*/ 4 w 734"/>
              <a:gd name="T37" fmla="*/ 676 h 940"/>
              <a:gd name="T38" fmla="*/ 8 w 734"/>
              <a:gd name="T39" fmla="*/ 784 h 940"/>
              <a:gd name="T40" fmla="*/ 40 w 734"/>
              <a:gd name="T41" fmla="*/ 846 h 940"/>
              <a:gd name="T42" fmla="*/ 82 w 734"/>
              <a:gd name="T43" fmla="*/ 872 h 940"/>
              <a:gd name="T44" fmla="*/ 130 w 734"/>
              <a:gd name="T45" fmla="*/ 842 h 940"/>
              <a:gd name="T46" fmla="*/ 222 w 734"/>
              <a:gd name="T47" fmla="*/ 700 h 940"/>
              <a:gd name="T48" fmla="*/ 282 w 734"/>
              <a:gd name="T49" fmla="*/ 654 h 940"/>
              <a:gd name="T50" fmla="*/ 308 w 734"/>
              <a:gd name="T51" fmla="*/ 658 h 940"/>
              <a:gd name="T52" fmla="*/ 352 w 734"/>
              <a:gd name="T53" fmla="*/ 710 h 940"/>
              <a:gd name="T54" fmla="*/ 388 w 734"/>
              <a:gd name="T55" fmla="*/ 816 h 940"/>
              <a:gd name="T56" fmla="*/ 396 w 734"/>
              <a:gd name="T57" fmla="*/ 924 h 940"/>
              <a:gd name="T58" fmla="*/ 440 w 734"/>
              <a:gd name="T59" fmla="*/ 940 h 940"/>
              <a:gd name="T60" fmla="*/ 484 w 734"/>
              <a:gd name="T61" fmla="*/ 932 h 940"/>
              <a:gd name="T62" fmla="*/ 534 w 734"/>
              <a:gd name="T63" fmla="*/ 886 h 940"/>
              <a:gd name="T64" fmla="*/ 564 w 734"/>
              <a:gd name="T65" fmla="*/ 832 h 940"/>
              <a:gd name="T66" fmla="*/ 596 w 734"/>
              <a:gd name="T67" fmla="*/ 698 h 940"/>
              <a:gd name="T68" fmla="*/ 590 w 734"/>
              <a:gd name="T69" fmla="*/ 596 h 940"/>
              <a:gd name="T70" fmla="*/ 608 w 734"/>
              <a:gd name="T71" fmla="*/ 538 h 940"/>
              <a:gd name="T72" fmla="*/ 684 w 734"/>
              <a:gd name="T73" fmla="*/ 430 h 940"/>
              <a:gd name="T74" fmla="*/ 728 w 734"/>
              <a:gd name="T75" fmla="*/ 318 h 940"/>
              <a:gd name="T76" fmla="*/ 16 w 734"/>
              <a:gd name="T77" fmla="*/ 728 h 940"/>
              <a:gd name="T78" fmla="*/ 22 w 734"/>
              <a:gd name="T79" fmla="*/ 636 h 940"/>
              <a:gd name="T80" fmla="*/ 42 w 734"/>
              <a:gd name="T81" fmla="*/ 568 h 940"/>
              <a:gd name="T82" fmla="*/ 40 w 734"/>
              <a:gd name="T83" fmla="*/ 726 h 940"/>
              <a:gd name="T84" fmla="*/ 70 w 734"/>
              <a:gd name="T85" fmla="*/ 830 h 940"/>
              <a:gd name="T86" fmla="*/ 98 w 734"/>
              <a:gd name="T87" fmla="*/ 864 h 940"/>
              <a:gd name="T88" fmla="*/ 86 w 734"/>
              <a:gd name="T89" fmla="*/ 860 h 940"/>
              <a:gd name="T90" fmla="*/ 36 w 734"/>
              <a:gd name="T91" fmla="*/ 806 h 940"/>
              <a:gd name="T92" fmla="*/ 16 w 734"/>
              <a:gd name="T93" fmla="*/ 746 h 940"/>
              <a:gd name="T94" fmla="*/ 184 w 734"/>
              <a:gd name="T95" fmla="*/ 44 h 940"/>
              <a:gd name="T96" fmla="*/ 116 w 734"/>
              <a:gd name="T97" fmla="*/ 84 h 940"/>
              <a:gd name="T98" fmla="*/ 78 w 734"/>
              <a:gd name="T99" fmla="*/ 170 h 940"/>
              <a:gd name="T100" fmla="*/ 72 w 734"/>
              <a:gd name="T101" fmla="*/ 316 h 940"/>
              <a:gd name="T102" fmla="*/ 88 w 734"/>
              <a:gd name="T103" fmla="*/ 436 h 940"/>
              <a:gd name="T104" fmla="*/ 70 w 734"/>
              <a:gd name="T105" fmla="*/ 392 h 940"/>
              <a:gd name="T106" fmla="*/ 42 w 734"/>
              <a:gd name="T107" fmla="*/ 274 h 940"/>
              <a:gd name="T108" fmla="*/ 44 w 734"/>
              <a:gd name="T109" fmla="*/ 164 h 940"/>
              <a:gd name="T110" fmla="*/ 56 w 734"/>
              <a:gd name="T111" fmla="*/ 120 h 940"/>
              <a:gd name="T112" fmla="*/ 116 w 734"/>
              <a:gd name="T113" fmla="*/ 48 h 940"/>
              <a:gd name="T114" fmla="*/ 172 w 734"/>
              <a:gd name="T115" fmla="*/ 28 h 940"/>
              <a:gd name="T116" fmla="*/ 216 w 734"/>
              <a:gd name="T117" fmla="*/ 32 h 940"/>
              <a:gd name="T118" fmla="*/ 260 w 734"/>
              <a:gd name="T119" fmla="*/ 50 h 940"/>
              <a:gd name="T120" fmla="*/ 214 w 734"/>
              <a:gd name="T121" fmla="*/ 4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4" h="940">
                <a:moveTo>
                  <a:pt x="734" y="246"/>
                </a:moveTo>
                <a:lnTo>
                  <a:pt x="734" y="246"/>
                </a:lnTo>
                <a:lnTo>
                  <a:pt x="734" y="226"/>
                </a:lnTo>
                <a:lnTo>
                  <a:pt x="732" y="208"/>
                </a:lnTo>
                <a:lnTo>
                  <a:pt x="730" y="190"/>
                </a:lnTo>
                <a:lnTo>
                  <a:pt x="726" y="176"/>
                </a:lnTo>
                <a:lnTo>
                  <a:pt x="722" y="162"/>
                </a:lnTo>
                <a:lnTo>
                  <a:pt x="716" y="148"/>
                </a:lnTo>
                <a:lnTo>
                  <a:pt x="710" y="138"/>
                </a:lnTo>
                <a:lnTo>
                  <a:pt x="704" y="126"/>
                </a:lnTo>
                <a:lnTo>
                  <a:pt x="688" y="110"/>
                </a:lnTo>
                <a:lnTo>
                  <a:pt x="670" y="96"/>
                </a:lnTo>
                <a:lnTo>
                  <a:pt x="650" y="86"/>
                </a:lnTo>
                <a:lnTo>
                  <a:pt x="630" y="80"/>
                </a:lnTo>
                <a:lnTo>
                  <a:pt x="608" y="76"/>
                </a:lnTo>
                <a:lnTo>
                  <a:pt x="586" y="76"/>
                </a:lnTo>
                <a:lnTo>
                  <a:pt x="564" y="76"/>
                </a:lnTo>
                <a:lnTo>
                  <a:pt x="544" y="80"/>
                </a:lnTo>
                <a:lnTo>
                  <a:pt x="526" y="84"/>
                </a:lnTo>
                <a:lnTo>
                  <a:pt x="510" y="90"/>
                </a:lnTo>
                <a:lnTo>
                  <a:pt x="494" y="96"/>
                </a:lnTo>
                <a:lnTo>
                  <a:pt x="484" y="102"/>
                </a:lnTo>
                <a:lnTo>
                  <a:pt x="484" y="102"/>
                </a:lnTo>
                <a:lnTo>
                  <a:pt x="474" y="106"/>
                </a:lnTo>
                <a:lnTo>
                  <a:pt x="462" y="110"/>
                </a:lnTo>
                <a:lnTo>
                  <a:pt x="450" y="114"/>
                </a:lnTo>
                <a:lnTo>
                  <a:pt x="436" y="114"/>
                </a:lnTo>
                <a:lnTo>
                  <a:pt x="424" y="114"/>
                </a:lnTo>
                <a:lnTo>
                  <a:pt x="410" y="114"/>
                </a:lnTo>
                <a:lnTo>
                  <a:pt x="396" y="110"/>
                </a:lnTo>
                <a:lnTo>
                  <a:pt x="382" y="108"/>
                </a:lnTo>
                <a:lnTo>
                  <a:pt x="368" y="102"/>
                </a:lnTo>
                <a:lnTo>
                  <a:pt x="354" y="96"/>
                </a:lnTo>
                <a:lnTo>
                  <a:pt x="340" y="88"/>
                </a:lnTo>
                <a:lnTo>
                  <a:pt x="328" y="80"/>
                </a:lnTo>
                <a:lnTo>
                  <a:pt x="316" y="70"/>
                </a:lnTo>
                <a:lnTo>
                  <a:pt x="306" y="58"/>
                </a:lnTo>
                <a:lnTo>
                  <a:pt x="296" y="46"/>
                </a:lnTo>
                <a:lnTo>
                  <a:pt x="288" y="34"/>
                </a:lnTo>
                <a:lnTo>
                  <a:pt x="288" y="34"/>
                </a:lnTo>
                <a:lnTo>
                  <a:pt x="284" y="26"/>
                </a:lnTo>
                <a:lnTo>
                  <a:pt x="280" y="22"/>
                </a:lnTo>
                <a:lnTo>
                  <a:pt x="266" y="12"/>
                </a:lnTo>
                <a:lnTo>
                  <a:pt x="250" y="4"/>
                </a:lnTo>
                <a:lnTo>
                  <a:pt x="232" y="0"/>
                </a:lnTo>
                <a:lnTo>
                  <a:pt x="210" y="0"/>
                </a:lnTo>
                <a:lnTo>
                  <a:pt x="188" y="0"/>
                </a:lnTo>
                <a:lnTo>
                  <a:pt x="166" y="6"/>
                </a:lnTo>
                <a:lnTo>
                  <a:pt x="142" y="12"/>
                </a:lnTo>
                <a:lnTo>
                  <a:pt x="120" y="22"/>
                </a:lnTo>
                <a:lnTo>
                  <a:pt x="98" y="34"/>
                </a:lnTo>
                <a:lnTo>
                  <a:pt x="78" y="50"/>
                </a:lnTo>
                <a:lnTo>
                  <a:pt x="60" y="68"/>
                </a:lnTo>
                <a:lnTo>
                  <a:pt x="44" y="90"/>
                </a:lnTo>
                <a:lnTo>
                  <a:pt x="30" y="112"/>
                </a:lnTo>
                <a:lnTo>
                  <a:pt x="26" y="126"/>
                </a:lnTo>
                <a:lnTo>
                  <a:pt x="22" y="140"/>
                </a:lnTo>
                <a:lnTo>
                  <a:pt x="20" y="154"/>
                </a:lnTo>
                <a:lnTo>
                  <a:pt x="18" y="168"/>
                </a:lnTo>
                <a:lnTo>
                  <a:pt x="18" y="168"/>
                </a:lnTo>
                <a:lnTo>
                  <a:pt x="16" y="198"/>
                </a:lnTo>
                <a:lnTo>
                  <a:pt x="16" y="226"/>
                </a:lnTo>
                <a:lnTo>
                  <a:pt x="20" y="276"/>
                </a:lnTo>
                <a:lnTo>
                  <a:pt x="26" y="320"/>
                </a:lnTo>
                <a:lnTo>
                  <a:pt x="34" y="360"/>
                </a:lnTo>
                <a:lnTo>
                  <a:pt x="40" y="398"/>
                </a:lnTo>
                <a:lnTo>
                  <a:pt x="44" y="436"/>
                </a:lnTo>
                <a:lnTo>
                  <a:pt x="46" y="456"/>
                </a:lnTo>
                <a:lnTo>
                  <a:pt x="44" y="476"/>
                </a:lnTo>
                <a:lnTo>
                  <a:pt x="42" y="496"/>
                </a:lnTo>
                <a:lnTo>
                  <a:pt x="36" y="518"/>
                </a:lnTo>
                <a:lnTo>
                  <a:pt x="36" y="518"/>
                </a:lnTo>
                <a:lnTo>
                  <a:pt x="24" y="566"/>
                </a:lnTo>
                <a:lnTo>
                  <a:pt x="12" y="620"/>
                </a:lnTo>
                <a:lnTo>
                  <a:pt x="8" y="648"/>
                </a:lnTo>
                <a:lnTo>
                  <a:pt x="4" y="676"/>
                </a:lnTo>
                <a:lnTo>
                  <a:pt x="2" y="704"/>
                </a:lnTo>
                <a:lnTo>
                  <a:pt x="0" y="732"/>
                </a:lnTo>
                <a:lnTo>
                  <a:pt x="2" y="758"/>
                </a:lnTo>
                <a:lnTo>
                  <a:pt x="8" y="784"/>
                </a:lnTo>
                <a:lnTo>
                  <a:pt x="14" y="806"/>
                </a:lnTo>
                <a:lnTo>
                  <a:pt x="26" y="828"/>
                </a:lnTo>
                <a:lnTo>
                  <a:pt x="32" y="836"/>
                </a:lnTo>
                <a:lnTo>
                  <a:pt x="40" y="846"/>
                </a:lnTo>
                <a:lnTo>
                  <a:pt x="50" y="854"/>
                </a:lnTo>
                <a:lnTo>
                  <a:pt x="60" y="860"/>
                </a:lnTo>
                <a:lnTo>
                  <a:pt x="70" y="866"/>
                </a:lnTo>
                <a:lnTo>
                  <a:pt x="82" y="872"/>
                </a:lnTo>
                <a:lnTo>
                  <a:pt x="96" y="876"/>
                </a:lnTo>
                <a:lnTo>
                  <a:pt x="110" y="880"/>
                </a:lnTo>
                <a:lnTo>
                  <a:pt x="110" y="880"/>
                </a:lnTo>
                <a:lnTo>
                  <a:pt x="130" y="842"/>
                </a:lnTo>
                <a:lnTo>
                  <a:pt x="150" y="804"/>
                </a:lnTo>
                <a:lnTo>
                  <a:pt x="176" y="762"/>
                </a:lnTo>
                <a:lnTo>
                  <a:pt x="206" y="720"/>
                </a:lnTo>
                <a:lnTo>
                  <a:pt x="222" y="700"/>
                </a:lnTo>
                <a:lnTo>
                  <a:pt x="236" y="684"/>
                </a:lnTo>
                <a:lnTo>
                  <a:pt x="252" y="670"/>
                </a:lnTo>
                <a:lnTo>
                  <a:pt x="266" y="660"/>
                </a:lnTo>
                <a:lnTo>
                  <a:pt x="282" y="654"/>
                </a:lnTo>
                <a:lnTo>
                  <a:pt x="288" y="654"/>
                </a:lnTo>
                <a:lnTo>
                  <a:pt x="294" y="654"/>
                </a:lnTo>
                <a:lnTo>
                  <a:pt x="294" y="654"/>
                </a:lnTo>
                <a:lnTo>
                  <a:pt x="308" y="658"/>
                </a:lnTo>
                <a:lnTo>
                  <a:pt x="320" y="666"/>
                </a:lnTo>
                <a:lnTo>
                  <a:pt x="332" y="678"/>
                </a:lnTo>
                <a:lnTo>
                  <a:pt x="342" y="694"/>
                </a:lnTo>
                <a:lnTo>
                  <a:pt x="352" y="710"/>
                </a:lnTo>
                <a:lnTo>
                  <a:pt x="360" y="730"/>
                </a:lnTo>
                <a:lnTo>
                  <a:pt x="368" y="750"/>
                </a:lnTo>
                <a:lnTo>
                  <a:pt x="376" y="772"/>
                </a:lnTo>
                <a:lnTo>
                  <a:pt x="388" y="816"/>
                </a:lnTo>
                <a:lnTo>
                  <a:pt x="396" y="860"/>
                </a:lnTo>
                <a:lnTo>
                  <a:pt x="398" y="896"/>
                </a:lnTo>
                <a:lnTo>
                  <a:pt x="398" y="912"/>
                </a:lnTo>
                <a:lnTo>
                  <a:pt x="396" y="924"/>
                </a:lnTo>
                <a:lnTo>
                  <a:pt x="396" y="924"/>
                </a:lnTo>
                <a:lnTo>
                  <a:pt x="410" y="932"/>
                </a:lnTo>
                <a:lnTo>
                  <a:pt x="422" y="936"/>
                </a:lnTo>
                <a:lnTo>
                  <a:pt x="440" y="940"/>
                </a:lnTo>
                <a:lnTo>
                  <a:pt x="450" y="940"/>
                </a:lnTo>
                <a:lnTo>
                  <a:pt x="462" y="940"/>
                </a:lnTo>
                <a:lnTo>
                  <a:pt x="472" y="936"/>
                </a:lnTo>
                <a:lnTo>
                  <a:pt x="484" y="932"/>
                </a:lnTo>
                <a:lnTo>
                  <a:pt x="496" y="924"/>
                </a:lnTo>
                <a:lnTo>
                  <a:pt x="508" y="914"/>
                </a:lnTo>
                <a:lnTo>
                  <a:pt x="520" y="902"/>
                </a:lnTo>
                <a:lnTo>
                  <a:pt x="534" y="886"/>
                </a:lnTo>
                <a:lnTo>
                  <a:pt x="534" y="886"/>
                </a:lnTo>
                <a:lnTo>
                  <a:pt x="544" y="868"/>
                </a:lnTo>
                <a:lnTo>
                  <a:pt x="554" y="850"/>
                </a:lnTo>
                <a:lnTo>
                  <a:pt x="564" y="832"/>
                </a:lnTo>
                <a:lnTo>
                  <a:pt x="572" y="812"/>
                </a:lnTo>
                <a:lnTo>
                  <a:pt x="584" y="774"/>
                </a:lnTo>
                <a:lnTo>
                  <a:pt x="592" y="736"/>
                </a:lnTo>
                <a:lnTo>
                  <a:pt x="596" y="698"/>
                </a:lnTo>
                <a:lnTo>
                  <a:pt x="596" y="662"/>
                </a:lnTo>
                <a:lnTo>
                  <a:pt x="594" y="628"/>
                </a:lnTo>
                <a:lnTo>
                  <a:pt x="590" y="596"/>
                </a:lnTo>
                <a:lnTo>
                  <a:pt x="590" y="596"/>
                </a:lnTo>
                <a:lnTo>
                  <a:pt x="590" y="580"/>
                </a:lnTo>
                <a:lnTo>
                  <a:pt x="594" y="566"/>
                </a:lnTo>
                <a:lnTo>
                  <a:pt x="600" y="552"/>
                </a:lnTo>
                <a:lnTo>
                  <a:pt x="608" y="538"/>
                </a:lnTo>
                <a:lnTo>
                  <a:pt x="630" y="506"/>
                </a:lnTo>
                <a:lnTo>
                  <a:pt x="656" y="472"/>
                </a:lnTo>
                <a:lnTo>
                  <a:pt x="670" y="452"/>
                </a:lnTo>
                <a:lnTo>
                  <a:pt x="684" y="430"/>
                </a:lnTo>
                <a:lnTo>
                  <a:pt x="698" y="406"/>
                </a:lnTo>
                <a:lnTo>
                  <a:pt x="710" y="380"/>
                </a:lnTo>
                <a:lnTo>
                  <a:pt x="720" y="350"/>
                </a:lnTo>
                <a:lnTo>
                  <a:pt x="728" y="318"/>
                </a:lnTo>
                <a:lnTo>
                  <a:pt x="732" y="284"/>
                </a:lnTo>
                <a:lnTo>
                  <a:pt x="734" y="246"/>
                </a:lnTo>
                <a:lnTo>
                  <a:pt x="734" y="246"/>
                </a:lnTo>
                <a:close/>
                <a:moveTo>
                  <a:pt x="16" y="728"/>
                </a:moveTo>
                <a:lnTo>
                  <a:pt x="16" y="728"/>
                </a:lnTo>
                <a:lnTo>
                  <a:pt x="14" y="694"/>
                </a:lnTo>
                <a:lnTo>
                  <a:pt x="16" y="664"/>
                </a:lnTo>
                <a:lnTo>
                  <a:pt x="22" y="636"/>
                </a:lnTo>
                <a:lnTo>
                  <a:pt x="26" y="614"/>
                </a:lnTo>
                <a:lnTo>
                  <a:pt x="38" y="580"/>
                </a:lnTo>
                <a:lnTo>
                  <a:pt x="42" y="568"/>
                </a:lnTo>
                <a:lnTo>
                  <a:pt x="42" y="568"/>
                </a:lnTo>
                <a:lnTo>
                  <a:pt x="40" y="616"/>
                </a:lnTo>
                <a:lnTo>
                  <a:pt x="38" y="666"/>
                </a:lnTo>
                <a:lnTo>
                  <a:pt x="40" y="726"/>
                </a:lnTo>
                <a:lnTo>
                  <a:pt x="40" y="726"/>
                </a:lnTo>
                <a:lnTo>
                  <a:pt x="44" y="758"/>
                </a:lnTo>
                <a:lnTo>
                  <a:pt x="50" y="786"/>
                </a:lnTo>
                <a:lnTo>
                  <a:pt x="60" y="810"/>
                </a:lnTo>
                <a:lnTo>
                  <a:pt x="70" y="830"/>
                </a:lnTo>
                <a:lnTo>
                  <a:pt x="80" y="846"/>
                </a:lnTo>
                <a:lnTo>
                  <a:pt x="88" y="856"/>
                </a:lnTo>
                <a:lnTo>
                  <a:pt x="96" y="864"/>
                </a:lnTo>
                <a:lnTo>
                  <a:pt x="98" y="864"/>
                </a:lnTo>
                <a:lnTo>
                  <a:pt x="98" y="864"/>
                </a:lnTo>
                <a:lnTo>
                  <a:pt x="98" y="866"/>
                </a:lnTo>
                <a:lnTo>
                  <a:pt x="96" y="864"/>
                </a:lnTo>
                <a:lnTo>
                  <a:pt x="86" y="860"/>
                </a:lnTo>
                <a:lnTo>
                  <a:pt x="74" y="852"/>
                </a:lnTo>
                <a:lnTo>
                  <a:pt x="58" y="836"/>
                </a:lnTo>
                <a:lnTo>
                  <a:pt x="44" y="818"/>
                </a:lnTo>
                <a:lnTo>
                  <a:pt x="36" y="806"/>
                </a:lnTo>
                <a:lnTo>
                  <a:pt x="30" y="792"/>
                </a:lnTo>
                <a:lnTo>
                  <a:pt x="24" y="778"/>
                </a:lnTo>
                <a:lnTo>
                  <a:pt x="20" y="764"/>
                </a:lnTo>
                <a:lnTo>
                  <a:pt x="16" y="746"/>
                </a:lnTo>
                <a:lnTo>
                  <a:pt x="16" y="728"/>
                </a:lnTo>
                <a:lnTo>
                  <a:pt x="16" y="728"/>
                </a:lnTo>
                <a:close/>
                <a:moveTo>
                  <a:pt x="184" y="44"/>
                </a:moveTo>
                <a:lnTo>
                  <a:pt x="184" y="44"/>
                </a:lnTo>
                <a:lnTo>
                  <a:pt x="166" y="48"/>
                </a:lnTo>
                <a:lnTo>
                  <a:pt x="148" y="56"/>
                </a:lnTo>
                <a:lnTo>
                  <a:pt x="132" y="68"/>
                </a:lnTo>
                <a:lnTo>
                  <a:pt x="116" y="84"/>
                </a:lnTo>
                <a:lnTo>
                  <a:pt x="104" y="102"/>
                </a:lnTo>
                <a:lnTo>
                  <a:pt x="92" y="122"/>
                </a:lnTo>
                <a:lnTo>
                  <a:pt x="84" y="146"/>
                </a:lnTo>
                <a:lnTo>
                  <a:pt x="78" y="170"/>
                </a:lnTo>
                <a:lnTo>
                  <a:pt x="78" y="170"/>
                </a:lnTo>
                <a:lnTo>
                  <a:pt x="72" y="222"/>
                </a:lnTo>
                <a:lnTo>
                  <a:pt x="70" y="272"/>
                </a:lnTo>
                <a:lnTo>
                  <a:pt x="72" y="316"/>
                </a:lnTo>
                <a:lnTo>
                  <a:pt x="76" y="356"/>
                </a:lnTo>
                <a:lnTo>
                  <a:pt x="80" y="390"/>
                </a:lnTo>
                <a:lnTo>
                  <a:pt x="84" y="414"/>
                </a:lnTo>
                <a:lnTo>
                  <a:pt x="88" y="436"/>
                </a:lnTo>
                <a:lnTo>
                  <a:pt x="88" y="436"/>
                </a:lnTo>
                <a:lnTo>
                  <a:pt x="86" y="430"/>
                </a:lnTo>
                <a:lnTo>
                  <a:pt x="80" y="416"/>
                </a:lnTo>
                <a:lnTo>
                  <a:pt x="70" y="392"/>
                </a:lnTo>
                <a:lnTo>
                  <a:pt x="58" y="360"/>
                </a:lnTo>
                <a:lnTo>
                  <a:pt x="48" y="320"/>
                </a:lnTo>
                <a:lnTo>
                  <a:pt x="44" y="298"/>
                </a:lnTo>
                <a:lnTo>
                  <a:pt x="42" y="274"/>
                </a:lnTo>
                <a:lnTo>
                  <a:pt x="40" y="248"/>
                </a:lnTo>
                <a:lnTo>
                  <a:pt x="40" y="222"/>
                </a:lnTo>
                <a:lnTo>
                  <a:pt x="40" y="194"/>
                </a:lnTo>
                <a:lnTo>
                  <a:pt x="44" y="164"/>
                </a:lnTo>
                <a:lnTo>
                  <a:pt x="44" y="164"/>
                </a:lnTo>
                <a:lnTo>
                  <a:pt x="46" y="148"/>
                </a:lnTo>
                <a:lnTo>
                  <a:pt x="50" y="134"/>
                </a:lnTo>
                <a:lnTo>
                  <a:pt x="56" y="120"/>
                </a:lnTo>
                <a:lnTo>
                  <a:pt x="62" y="108"/>
                </a:lnTo>
                <a:lnTo>
                  <a:pt x="78" y="84"/>
                </a:lnTo>
                <a:lnTo>
                  <a:pt x="96" y="64"/>
                </a:lnTo>
                <a:lnTo>
                  <a:pt x="116" y="48"/>
                </a:lnTo>
                <a:lnTo>
                  <a:pt x="138" y="36"/>
                </a:lnTo>
                <a:lnTo>
                  <a:pt x="150" y="32"/>
                </a:lnTo>
                <a:lnTo>
                  <a:pt x="160" y="28"/>
                </a:lnTo>
                <a:lnTo>
                  <a:pt x="172" y="28"/>
                </a:lnTo>
                <a:lnTo>
                  <a:pt x="182" y="28"/>
                </a:lnTo>
                <a:lnTo>
                  <a:pt x="182" y="28"/>
                </a:lnTo>
                <a:lnTo>
                  <a:pt x="200" y="30"/>
                </a:lnTo>
                <a:lnTo>
                  <a:pt x="216" y="32"/>
                </a:lnTo>
                <a:lnTo>
                  <a:pt x="230" y="36"/>
                </a:lnTo>
                <a:lnTo>
                  <a:pt x="240" y="40"/>
                </a:lnTo>
                <a:lnTo>
                  <a:pt x="256" y="46"/>
                </a:lnTo>
                <a:lnTo>
                  <a:pt x="260" y="50"/>
                </a:lnTo>
                <a:lnTo>
                  <a:pt x="260" y="50"/>
                </a:lnTo>
                <a:lnTo>
                  <a:pt x="254" y="48"/>
                </a:lnTo>
                <a:lnTo>
                  <a:pt x="240" y="44"/>
                </a:lnTo>
                <a:lnTo>
                  <a:pt x="214" y="42"/>
                </a:lnTo>
                <a:lnTo>
                  <a:pt x="200" y="42"/>
                </a:lnTo>
                <a:lnTo>
                  <a:pt x="184" y="44"/>
                </a:lnTo>
                <a:lnTo>
                  <a:pt x="18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85"/>
          <p:cNvSpPr>
            <a:spLocks noEditPoints="1"/>
          </p:cNvSpPr>
          <p:nvPr/>
        </p:nvSpPr>
        <p:spPr bwMode="auto">
          <a:xfrm>
            <a:off x="6004365" y="5626974"/>
            <a:ext cx="984029" cy="944270"/>
          </a:xfrm>
          <a:custGeom>
            <a:avLst/>
            <a:gdLst>
              <a:gd name="T0" fmla="*/ 980 w 990"/>
              <a:gd name="T1" fmla="*/ 768 h 950"/>
              <a:gd name="T2" fmla="*/ 972 w 990"/>
              <a:gd name="T3" fmla="*/ 752 h 950"/>
              <a:gd name="T4" fmla="*/ 934 w 990"/>
              <a:gd name="T5" fmla="*/ 704 h 950"/>
              <a:gd name="T6" fmla="*/ 874 w 990"/>
              <a:gd name="T7" fmla="*/ 648 h 950"/>
              <a:gd name="T8" fmla="*/ 764 w 990"/>
              <a:gd name="T9" fmla="*/ 552 h 950"/>
              <a:gd name="T10" fmla="*/ 626 w 990"/>
              <a:gd name="T11" fmla="*/ 444 h 950"/>
              <a:gd name="T12" fmla="*/ 562 w 990"/>
              <a:gd name="T13" fmla="*/ 120 h 950"/>
              <a:gd name="T14" fmla="*/ 642 w 990"/>
              <a:gd name="T15" fmla="*/ 0 h 950"/>
              <a:gd name="T16" fmla="*/ 492 w 990"/>
              <a:gd name="T17" fmla="*/ 0 h 950"/>
              <a:gd name="T18" fmla="*/ 348 w 990"/>
              <a:gd name="T19" fmla="*/ 120 h 950"/>
              <a:gd name="T20" fmla="*/ 428 w 990"/>
              <a:gd name="T21" fmla="*/ 396 h 950"/>
              <a:gd name="T22" fmla="*/ 364 w 990"/>
              <a:gd name="T23" fmla="*/ 444 h 950"/>
              <a:gd name="T24" fmla="*/ 226 w 990"/>
              <a:gd name="T25" fmla="*/ 552 h 950"/>
              <a:gd name="T26" fmla="*/ 116 w 990"/>
              <a:gd name="T27" fmla="*/ 648 h 950"/>
              <a:gd name="T28" fmla="*/ 56 w 990"/>
              <a:gd name="T29" fmla="*/ 704 h 950"/>
              <a:gd name="T30" fmla="*/ 18 w 990"/>
              <a:gd name="T31" fmla="*/ 752 h 950"/>
              <a:gd name="T32" fmla="*/ 10 w 990"/>
              <a:gd name="T33" fmla="*/ 768 h 950"/>
              <a:gd name="T34" fmla="*/ 4 w 990"/>
              <a:gd name="T35" fmla="*/ 798 h 950"/>
              <a:gd name="T36" fmla="*/ 0 w 990"/>
              <a:gd name="T37" fmla="*/ 860 h 950"/>
              <a:gd name="T38" fmla="*/ 6 w 990"/>
              <a:gd name="T39" fmla="*/ 932 h 950"/>
              <a:gd name="T40" fmla="*/ 438 w 990"/>
              <a:gd name="T41" fmla="*/ 950 h 950"/>
              <a:gd name="T42" fmla="*/ 980 w 990"/>
              <a:gd name="T43" fmla="*/ 950 h 950"/>
              <a:gd name="T44" fmla="*/ 984 w 990"/>
              <a:gd name="T45" fmla="*/ 932 h 950"/>
              <a:gd name="T46" fmla="*/ 990 w 990"/>
              <a:gd name="T47" fmla="*/ 860 h 950"/>
              <a:gd name="T48" fmla="*/ 986 w 990"/>
              <a:gd name="T49" fmla="*/ 798 h 950"/>
              <a:gd name="T50" fmla="*/ 980 w 990"/>
              <a:gd name="T51" fmla="*/ 768 h 950"/>
              <a:gd name="T52" fmla="*/ 358 w 990"/>
              <a:gd name="T53" fmla="*/ 6 h 950"/>
              <a:gd name="T54" fmla="*/ 360 w 990"/>
              <a:gd name="T55" fmla="*/ 24 h 950"/>
              <a:gd name="T56" fmla="*/ 370 w 990"/>
              <a:gd name="T57" fmla="*/ 56 h 950"/>
              <a:gd name="T58" fmla="*/ 384 w 990"/>
              <a:gd name="T59" fmla="*/ 78 h 950"/>
              <a:gd name="T60" fmla="*/ 400 w 990"/>
              <a:gd name="T61" fmla="*/ 94 h 950"/>
              <a:gd name="T62" fmla="*/ 424 w 990"/>
              <a:gd name="T63" fmla="*/ 108 h 950"/>
              <a:gd name="T64" fmla="*/ 452 w 990"/>
              <a:gd name="T65" fmla="*/ 114 h 950"/>
              <a:gd name="T66" fmla="*/ 108 w 990"/>
              <a:gd name="T67" fmla="*/ 944 h 950"/>
              <a:gd name="T68" fmla="*/ 24 w 990"/>
              <a:gd name="T69" fmla="*/ 944 h 950"/>
              <a:gd name="T70" fmla="*/ 20 w 990"/>
              <a:gd name="T71" fmla="*/ 872 h 950"/>
              <a:gd name="T72" fmla="*/ 24 w 990"/>
              <a:gd name="T73" fmla="*/ 812 h 950"/>
              <a:gd name="T74" fmla="*/ 34 w 990"/>
              <a:gd name="T75" fmla="*/ 772 h 950"/>
              <a:gd name="T76" fmla="*/ 134 w 990"/>
              <a:gd name="T77" fmla="*/ 762 h 950"/>
              <a:gd name="T78" fmla="*/ 128 w 990"/>
              <a:gd name="T79" fmla="*/ 774 h 950"/>
              <a:gd name="T80" fmla="*/ 116 w 990"/>
              <a:gd name="T81" fmla="*/ 810 h 950"/>
              <a:gd name="T82" fmla="*/ 108 w 990"/>
              <a:gd name="T83" fmla="*/ 868 h 950"/>
              <a:gd name="T84" fmla="*/ 108 w 990"/>
              <a:gd name="T85" fmla="*/ 944 h 950"/>
              <a:gd name="T86" fmla="*/ 138 w 990"/>
              <a:gd name="T87" fmla="*/ 752 h 950"/>
              <a:gd name="T88" fmla="*/ 44 w 990"/>
              <a:gd name="T89" fmla="*/ 752 h 950"/>
              <a:gd name="T90" fmla="*/ 64 w 990"/>
              <a:gd name="T91" fmla="*/ 728 h 950"/>
              <a:gd name="T92" fmla="*/ 176 w 990"/>
              <a:gd name="T93" fmla="*/ 626 h 950"/>
              <a:gd name="T94" fmla="*/ 390 w 990"/>
              <a:gd name="T95" fmla="*/ 448 h 950"/>
              <a:gd name="T96" fmla="*/ 452 w 990"/>
              <a:gd name="T97" fmla="*/ 120 h 950"/>
              <a:gd name="T98" fmla="*/ 486 w 990"/>
              <a:gd name="T99" fmla="*/ 396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0" h="950">
                <a:moveTo>
                  <a:pt x="980" y="768"/>
                </a:moveTo>
                <a:lnTo>
                  <a:pt x="980" y="768"/>
                </a:lnTo>
                <a:lnTo>
                  <a:pt x="978" y="760"/>
                </a:lnTo>
                <a:lnTo>
                  <a:pt x="972" y="752"/>
                </a:lnTo>
                <a:lnTo>
                  <a:pt x="956" y="730"/>
                </a:lnTo>
                <a:lnTo>
                  <a:pt x="934" y="704"/>
                </a:lnTo>
                <a:lnTo>
                  <a:pt x="906" y="676"/>
                </a:lnTo>
                <a:lnTo>
                  <a:pt x="874" y="648"/>
                </a:lnTo>
                <a:lnTo>
                  <a:pt x="840" y="616"/>
                </a:lnTo>
                <a:lnTo>
                  <a:pt x="764" y="552"/>
                </a:lnTo>
                <a:lnTo>
                  <a:pt x="690" y="494"/>
                </a:lnTo>
                <a:lnTo>
                  <a:pt x="626" y="444"/>
                </a:lnTo>
                <a:lnTo>
                  <a:pt x="562" y="396"/>
                </a:lnTo>
                <a:lnTo>
                  <a:pt x="562" y="120"/>
                </a:lnTo>
                <a:lnTo>
                  <a:pt x="642" y="120"/>
                </a:lnTo>
                <a:lnTo>
                  <a:pt x="642" y="0"/>
                </a:lnTo>
                <a:lnTo>
                  <a:pt x="498" y="0"/>
                </a:lnTo>
                <a:lnTo>
                  <a:pt x="492" y="0"/>
                </a:lnTo>
                <a:lnTo>
                  <a:pt x="348" y="0"/>
                </a:lnTo>
                <a:lnTo>
                  <a:pt x="348" y="120"/>
                </a:lnTo>
                <a:lnTo>
                  <a:pt x="428" y="120"/>
                </a:lnTo>
                <a:lnTo>
                  <a:pt x="428" y="396"/>
                </a:lnTo>
                <a:lnTo>
                  <a:pt x="428" y="396"/>
                </a:lnTo>
                <a:lnTo>
                  <a:pt x="364" y="444"/>
                </a:lnTo>
                <a:lnTo>
                  <a:pt x="300" y="494"/>
                </a:lnTo>
                <a:lnTo>
                  <a:pt x="226" y="552"/>
                </a:lnTo>
                <a:lnTo>
                  <a:pt x="152" y="616"/>
                </a:lnTo>
                <a:lnTo>
                  <a:pt x="116" y="648"/>
                </a:lnTo>
                <a:lnTo>
                  <a:pt x="84" y="676"/>
                </a:lnTo>
                <a:lnTo>
                  <a:pt x="56" y="704"/>
                </a:lnTo>
                <a:lnTo>
                  <a:pt x="34" y="730"/>
                </a:lnTo>
                <a:lnTo>
                  <a:pt x="18" y="752"/>
                </a:lnTo>
                <a:lnTo>
                  <a:pt x="12" y="760"/>
                </a:lnTo>
                <a:lnTo>
                  <a:pt x="10" y="768"/>
                </a:lnTo>
                <a:lnTo>
                  <a:pt x="10" y="768"/>
                </a:lnTo>
                <a:lnTo>
                  <a:pt x="4" y="798"/>
                </a:lnTo>
                <a:lnTo>
                  <a:pt x="2" y="830"/>
                </a:lnTo>
                <a:lnTo>
                  <a:pt x="0" y="860"/>
                </a:lnTo>
                <a:lnTo>
                  <a:pt x="2" y="888"/>
                </a:lnTo>
                <a:lnTo>
                  <a:pt x="6" y="932"/>
                </a:lnTo>
                <a:lnTo>
                  <a:pt x="10" y="950"/>
                </a:lnTo>
                <a:lnTo>
                  <a:pt x="438" y="950"/>
                </a:lnTo>
                <a:lnTo>
                  <a:pt x="552" y="950"/>
                </a:lnTo>
                <a:lnTo>
                  <a:pt x="980" y="950"/>
                </a:lnTo>
                <a:lnTo>
                  <a:pt x="980" y="950"/>
                </a:lnTo>
                <a:lnTo>
                  <a:pt x="984" y="932"/>
                </a:lnTo>
                <a:lnTo>
                  <a:pt x="988" y="888"/>
                </a:lnTo>
                <a:lnTo>
                  <a:pt x="990" y="860"/>
                </a:lnTo>
                <a:lnTo>
                  <a:pt x="988" y="830"/>
                </a:lnTo>
                <a:lnTo>
                  <a:pt x="986" y="798"/>
                </a:lnTo>
                <a:lnTo>
                  <a:pt x="980" y="768"/>
                </a:lnTo>
                <a:lnTo>
                  <a:pt x="980" y="768"/>
                </a:lnTo>
                <a:close/>
                <a:moveTo>
                  <a:pt x="358" y="114"/>
                </a:moveTo>
                <a:lnTo>
                  <a:pt x="358" y="6"/>
                </a:lnTo>
                <a:lnTo>
                  <a:pt x="358" y="6"/>
                </a:lnTo>
                <a:lnTo>
                  <a:pt x="360" y="24"/>
                </a:lnTo>
                <a:lnTo>
                  <a:pt x="364" y="42"/>
                </a:lnTo>
                <a:lnTo>
                  <a:pt x="370" y="56"/>
                </a:lnTo>
                <a:lnTo>
                  <a:pt x="376" y="68"/>
                </a:lnTo>
                <a:lnTo>
                  <a:pt x="384" y="78"/>
                </a:lnTo>
                <a:lnTo>
                  <a:pt x="392" y="88"/>
                </a:lnTo>
                <a:lnTo>
                  <a:pt x="400" y="94"/>
                </a:lnTo>
                <a:lnTo>
                  <a:pt x="408" y="100"/>
                </a:lnTo>
                <a:lnTo>
                  <a:pt x="424" y="108"/>
                </a:lnTo>
                <a:lnTo>
                  <a:pt x="438" y="112"/>
                </a:lnTo>
                <a:lnTo>
                  <a:pt x="452" y="114"/>
                </a:lnTo>
                <a:lnTo>
                  <a:pt x="358" y="114"/>
                </a:lnTo>
                <a:close/>
                <a:moveTo>
                  <a:pt x="108" y="944"/>
                </a:moveTo>
                <a:lnTo>
                  <a:pt x="24" y="944"/>
                </a:lnTo>
                <a:lnTo>
                  <a:pt x="24" y="944"/>
                </a:lnTo>
                <a:lnTo>
                  <a:pt x="22" y="922"/>
                </a:lnTo>
                <a:lnTo>
                  <a:pt x="20" y="872"/>
                </a:lnTo>
                <a:lnTo>
                  <a:pt x="22" y="842"/>
                </a:lnTo>
                <a:lnTo>
                  <a:pt x="24" y="812"/>
                </a:lnTo>
                <a:lnTo>
                  <a:pt x="30" y="784"/>
                </a:lnTo>
                <a:lnTo>
                  <a:pt x="34" y="772"/>
                </a:lnTo>
                <a:lnTo>
                  <a:pt x="40" y="762"/>
                </a:lnTo>
                <a:lnTo>
                  <a:pt x="134" y="762"/>
                </a:lnTo>
                <a:lnTo>
                  <a:pt x="134" y="762"/>
                </a:lnTo>
                <a:lnTo>
                  <a:pt x="128" y="774"/>
                </a:lnTo>
                <a:lnTo>
                  <a:pt x="122" y="788"/>
                </a:lnTo>
                <a:lnTo>
                  <a:pt x="116" y="810"/>
                </a:lnTo>
                <a:lnTo>
                  <a:pt x="110" y="836"/>
                </a:lnTo>
                <a:lnTo>
                  <a:pt x="108" y="868"/>
                </a:lnTo>
                <a:lnTo>
                  <a:pt x="106" y="902"/>
                </a:lnTo>
                <a:lnTo>
                  <a:pt x="108" y="944"/>
                </a:lnTo>
                <a:lnTo>
                  <a:pt x="108" y="944"/>
                </a:lnTo>
                <a:close/>
                <a:moveTo>
                  <a:pt x="138" y="752"/>
                </a:moveTo>
                <a:lnTo>
                  <a:pt x="44" y="752"/>
                </a:lnTo>
                <a:lnTo>
                  <a:pt x="44" y="752"/>
                </a:lnTo>
                <a:lnTo>
                  <a:pt x="50" y="744"/>
                </a:lnTo>
                <a:lnTo>
                  <a:pt x="64" y="728"/>
                </a:lnTo>
                <a:lnTo>
                  <a:pt x="112" y="684"/>
                </a:lnTo>
                <a:lnTo>
                  <a:pt x="176" y="626"/>
                </a:lnTo>
                <a:lnTo>
                  <a:pt x="252" y="564"/>
                </a:lnTo>
                <a:lnTo>
                  <a:pt x="390" y="448"/>
                </a:lnTo>
                <a:lnTo>
                  <a:pt x="452" y="396"/>
                </a:lnTo>
                <a:lnTo>
                  <a:pt x="452" y="120"/>
                </a:lnTo>
                <a:lnTo>
                  <a:pt x="486" y="120"/>
                </a:lnTo>
                <a:lnTo>
                  <a:pt x="486" y="396"/>
                </a:lnTo>
                <a:lnTo>
                  <a:pt x="138" y="7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04" name="组合 103"/>
          <p:cNvGrpSpPr/>
          <p:nvPr/>
        </p:nvGrpSpPr>
        <p:grpSpPr>
          <a:xfrm>
            <a:off x="4901059" y="436472"/>
            <a:ext cx="250480" cy="1218605"/>
            <a:chOff x="3377059" y="364463"/>
            <a:chExt cx="250480" cy="1218605"/>
          </a:xfrm>
        </p:grpSpPr>
        <p:sp>
          <p:nvSpPr>
            <p:cNvPr id="86" name="Freeform 86"/>
            <p:cNvSpPr>
              <a:spLocks/>
            </p:cNvSpPr>
            <p:nvPr/>
          </p:nvSpPr>
          <p:spPr bwMode="auto">
            <a:xfrm>
              <a:off x="3454588" y="1082108"/>
              <a:ext cx="91445" cy="471141"/>
            </a:xfrm>
            <a:custGeom>
              <a:avLst/>
              <a:gdLst>
                <a:gd name="T0" fmla="*/ 0 w 92"/>
                <a:gd name="T1" fmla="*/ 4 h 474"/>
                <a:gd name="T2" fmla="*/ 0 w 92"/>
                <a:gd name="T3" fmla="*/ 416 h 474"/>
                <a:gd name="T4" fmla="*/ 0 w 92"/>
                <a:gd name="T5" fmla="*/ 416 h 474"/>
                <a:gd name="T6" fmla="*/ 2 w 92"/>
                <a:gd name="T7" fmla="*/ 428 h 474"/>
                <a:gd name="T8" fmla="*/ 4 w 92"/>
                <a:gd name="T9" fmla="*/ 440 h 474"/>
                <a:gd name="T10" fmla="*/ 8 w 92"/>
                <a:gd name="T11" fmla="*/ 450 h 474"/>
                <a:gd name="T12" fmla="*/ 14 w 92"/>
                <a:gd name="T13" fmla="*/ 458 h 474"/>
                <a:gd name="T14" fmla="*/ 22 w 92"/>
                <a:gd name="T15" fmla="*/ 466 h 474"/>
                <a:gd name="T16" fmla="*/ 30 w 92"/>
                <a:gd name="T17" fmla="*/ 470 h 474"/>
                <a:gd name="T18" fmla="*/ 38 w 92"/>
                <a:gd name="T19" fmla="*/ 474 h 474"/>
                <a:gd name="T20" fmla="*/ 46 w 92"/>
                <a:gd name="T21" fmla="*/ 474 h 474"/>
                <a:gd name="T22" fmla="*/ 46 w 92"/>
                <a:gd name="T23" fmla="*/ 474 h 474"/>
                <a:gd name="T24" fmla="*/ 56 w 92"/>
                <a:gd name="T25" fmla="*/ 474 h 474"/>
                <a:gd name="T26" fmla="*/ 64 w 92"/>
                <a:gd name="T27" fmla="*/ 470 h 474"/>
                <a:gd name="T28" fmla="*/ 72 w 92"/>
                <a:gd name="T29" fmla="*/ 466 h 474"/>
                <a:gd name="T30" fmla="*/ 80 w 92"/>
                <a:gd name="T31" fmla="*/ 458 h 474"/>
                <a:gd name="T32" fmla="*/ 86 w 92"/>
                <a:gd name="T33" fmla="*/ 450 h 474"/>
                <a:gd name="T34" fmla="*/ 90 w 92"/>
                <a:gd name="T35" fmla="*/ 440 h 474"/>
                <a:gd name="T36" fmla="*/ 92 w 92"/>
                <a:gd name="T37" fmla="*/ 428 h 474"/>
                <a:gd name="T38" fmla="*/ 92 w 92"/>
                <a:gd name="T39" fmla="*/ 416 h 474"/>
                <a:gd name="T40" fmla="*/ 92 w 92"/>
                <a:gd name="T41" fmla="*/ 4 h 474"/>
                <a:gd name="T42" fmla="*/ 92 w 92"/>
                <a:gd name="T43" fmla="*/ 4 h 474"/>
                <a:gd name="T44" fmla="*/ 92 w 92"/>
                <a:gd name="T45" fmla="*/ 0 h 474"/>
                <a:gd name="T46" fmla="*/ 2 w 92"/>
                <a:gd name="T47" fmla="*/ 0 h 474"/>
                <a:gd name="T48" fmla="*/ 2 w 92"/>
                <a:gd name="T49" fmla="*/ 0 h 474"/>
                <a:gd name="T50" fmla="*/ 0 w 92"/>
                <a:gd name="T51" fmla="*/ 4 h 474"/>
                <a:gd name="T52" fmla="*/ 0 w 92"/>
                <a:gd name="T53" fmla="*/ 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474">
                  <a:moveTo>
                    <a:pt x="0" y="4"/>
                  </a:moveTo>
                  <a:lnTo>
                    <a:pt x="0" y="416"/>
                  </a:lnTo>
                  <a:lnTo>
                    <a:pt x="0" y="416"/>
                  </a:lnTo>
                  <a:lnTo>
                    <a:pt x="2" y="428"/>
                  </a:lnTo>
                  <a:lnTo>
                    <a:pt x="4" y="440"/>
                  </a:lnTo>
                  <a:lnTo>
                    <a:pt x="8" y="450"/>
                  </a:lnTo>
                  <a:lnTo>
                    <a:pt x="14" y="458"/>
                  </a:lnTo>
                  <a:lnTo>
                    <a:pt x="22" y="466"/>
                  </a:lnTo>
                  <a:lnTo>
                    <a:pt x="30" y="470"/>
                  </a:lnTo>
                  <a:lnTo>
                    <a:pt x="38" y="474"/>
                  </a:lnTo>
                  <a:lnTo>
                    <a:pt x="46" y="474"/>
                  </a:lnTo>
                  <a:lnTo>
                    <a:pt x="46" y="474"/>
                  </a:lnTo>
                  <a:lnTo>
                    <a:pt x="56" y="474"/>
                  </a:lnTo>
                  <a:lnTo>
                    <a:pt x="64" y="470"/>
                  </a:lnTo>
                  <a:lnTo>
                    <a:pt x="72" y="466"/>
                  </a:lnTo>
                  <a:lnTo>
                    <a:pt x="80" y="458"/>
                  </a:lnTo>
                  <a:lnTo>
                    <a:pt x="86" y="450"/>
                  </a:lnTo>
                  <a:lnTo>
                    <a:pt x="90" y="440"/>
                  </a:lnTo>
                  <a:lnTo>
                    <a:pt x="92" y="428"/>
                  </a:lnTo>
                  <a:lnTo>
                    <a:pt x="92" y="416"/>
                  </a:lnTo>
                  <a:lnTo>
                    <a:pt x="92" y="4"/>
                  </a:lnTo>
                  <a:lnTo>
                    <a:pt x="92" y="4"/>
                  </a:lnTo>
                  <a:lnTo>
                    <a:pt x="92" y="0"/>
                  </a:lnTo>
                  <a:lnTo>
                    <a:pt x="2" y="0"/>
                  </a:lnTo>
                  <a:lnTo>
                    <a:pt x="2" y="0"/>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87"/>
            <p:cNvSpPr>
              <a:spLocks noEditPoints="1"/>
            </p:cNvSpPr>
            <p:nvPr/>
          </p:nvSpPr>
          <p:spPr bwMode="auto">
            <a:xfrm>
              <a:off x="3377059" y="364463"/>
              <a:ext cx="250480" cy="1218605"/>
            </a:xfrm>
            <a:custGeom>
              <a:avLst/>
              <a:gdLst>
                <a:gd name="T0" fmla="*/ 250 w 252"/>
                <a:gd name="T1" fmla="*/ 430 h 1226"/>
                <a:gd name="T2" fmla="*/ 238 w 252"/>
                <a:gd name="T3" fmla="*/ 404 h 1226"/>
                <a:gd name="T4" fmla="*/ 216 w 252"/>
                <a:gd name="T5" fmla="*/ 386 h 1226"/>
                <a:gd name="T6" fmla="*/ 208 w 252"/>
                <a:gd name="T7" fmla="*/ 350 h 1226"/>
                <a:gd name="T8" fmla="*/ 206 w 252"/>
                <a:gd name="T9" fmla="*/ 172 h 1226"/>
                <a:gd name="T10" fmla="*/ 192 w 252"/>
                <a:gd name="T11" fmla="*/ 80 h 1226"/>
                <a:gd name="T12" fmla="*/ 166 w 252"/>
                <a:gd name="T13" fmla="*/ 24 h 1226"/>
                <a:gd name="T14" fmla="*/ 144 w 252"/>
                <a:gd name="T15" fmla="*/ 4 h 1226"/>
                <a:gd name="T16" fmla="*/ 126 w 252"/>
                <a:gd name="T17" fmla="*/ 0 h 1226"/>
                <a:gd name="T18" fmla="*/ 126 w 252"/>
                <a:gd name="T19" fmla="*/ 0 h 1226"/>
                <a:gd name="T20" fmla="*/ 124 w 252"/>
                <a:gd name="T21" fmla="*/ 0 h 1226"/>
                <a:gd name="T22" fmla="*/ 98 w 252"/>
                <a:gd name="T23" fmla="*/ 10 h 1226"/>
                <a:gd name="T24" fmla="*/ 78 w 252"/>
                <a:gd name="T25" fmla="*/ 32 h 1226"/>
                <a:gd name="T26" fmla="*/ 54 w 252"/>
                <a:gd name="T27" fmla="*/ 108 h 1226"/>
                <a:gd name="T28" fmla="*/ 42 w 252"/>
                <a:gd name="T29" fmla="*/ 240 h 1226"/>
                <a:gd name="T30" fmla="*/ 44 w 252"/>
                <a:gd name="T31" fmla="*/ 382 h 1226"/>
                <a:gd name="T32" fmla="*/ 26 w 252"/>
                <a:gd name="T33" fmla="*/ 390 h 1226"/>
                <a:gd name="T34" fmla="*/ 8 w 252"/>
                <a:gd name="T35" fmla="*/ 412 h 1226"/>
                <a:gd name="T36" fmla="*/ 0 w 252"/>
                <a:gd name="T37" fmla="*/ 442 h 1226"/>
                <a:gd name="T38" fmla="*/ 4 w 252"/>
                <a:gd name="T39" fmla="*/ 466 h 1226"/>
                <a:gd name="T40" fmla="*/ 28 w 252"/>
                <a:gd name="T41" fmla="*/ 492 h 1226"/>
                <a:gd name="T42" fmla="*/ 62 w 252"/>
                <a:gd name="T43" fmla="*/ 504 h 1226"/>
                <a:gd name="T44" fmla="*/ 62 w 252"/>
                <a:gd name="T45" fmla="*/ 512 h 1226"/>
                <a:gd name="T46" fmla="*/ 62 w 252"/>
                <a:gd name="T47" fmla="*/ 1162 h 1226"/>
                <a:gd name="T48" fmla="*/ 72 w 252"/>
                <a:gd name="T49" fmla="*/ 1198 h 1226"/>
                <a:gd name="T50" fmla="*/ 100 w 252"/>
                <a:gd name="T51" fmla="*/ 1220 h 1226"/>
                <a:gd name="T52" fmla="*/ 126 w 252"/>
                <a:gd name="T53" fmla="*/ 1226 h 1226"/>
                <a:gd name="T54" fmla="*/ 162 w 252"/>
                <a:gd name="T55" fmla="*/ 1214 h 1226"/>
                <a:gd name="T56" fmla="*/ 184 w 252"/>
                <a:gd name="T57" fmla="*/ 1186 h 1226"/>
                <a:gd name="T58" fmla="*/ 190 w 252"/>
                <a:gd name="T59" fmla="*/ 520 h 1226"/>
                <a:gd name="T60" fmla="*/ 188 w 252"/>
                <a:gd name="T61" fmla="*/ 504 h 1226"/>
                <a:gd name="T62" fmla="*/ 202 w 252"/>
                <a:gd name="T63" fmla="*/ 502 h 1226"/>
                <a:gd name="T64" fmla="*/ 232 w 252"/>
                <a:gd name="T65" fmla="*/ 486 h 1226"/>
                <a:gd name="T66" fmla="*/ 250 w 252"/>
                <a:gd name="T67" fmla="*/ 454 h 1226"/>
                <a:gd name="T68" fmla="*/ 118 w 252"/>
                <a:gd name="T69" fmla="*/ 12 h 1226"/>
                <a:gd name="T70" fmla="*/ 102 w 252"/>
                <a:gd name="T71" fmla="*/ 60 h 1226"/>
                <a:gd name="T72" fmla="*/ 74 w 252"/>
                <a:gd name="T73" fmla="*/ 214 h 1226"/>
                <a:gd name="T74" fmla="*/ 64 w 252"/>
                <a:gd name="T75" fmla="*/ 378 h 1226"/>
                <a:gd name="T76" fmla="*/ 60 w 252"/>
                <a:gd name="T77" fmla="*/ 256 h 1226"/>
                <a:gd name="T78" fmla="*/ 72 w 252"/>
                <a:gd name="T79" fmla="*/ 108 h 1226"/>
                <a:gd name="T80" fmla="*/ 94 w 252"/>
                <a:gd name="T81" fmla="*/ 38 h 1226"/>
                <a:gd name="T82" fmla="*/ 118 w 252"/>
                <a:gd name="T83" fmla="*/ 12 h 1226"/>
                <a:gd name="T84" fmla="*/ 178 w 252"/>
                <a:gd name="T85" fmla="*/ 1146 h 1226"/>
                <a:gd name="T86" fmla="*/ 174 w 252"/>
                <a:gd name="T87" fmla="*/ 1172 h 1226"/>
                <a:gd name="T88" fmla="*/ 156 w 252"/>
                <a:gd name="T89" fmla="*/ 1200 h 1226"/>
                <a:gd name="T90" fmla="*/ 126 w 252"/>
                <a:gd name="T91" fmla="*/ 1212 h 1226"/>
                <a:gd name="T92" fmla="*/ 104 w 252"/>
                <a:gd name="T93" fmla="*/ 1206 h 1226"/>
                <a:gd name="T94" fmla="*/ 82 w 252"/>
                <a:gd name="T95" fmla="*/ 1182 h 1226"/>
                <a:gd name="T96" fmla="*/ 72 w 252"/>
                <a:gd name="T97" fmla="*/ 1146 h 1226"/>
                <a:gd name="T98" fmla="*/ 72 w 252"/>
                <a:gd name="T99" fmla="*/ 504 h 1226"/>
                <a:gd name="T100" fmla="*/ 178 w 252"/>
                <a:gd name="T101" fmla="*/ 50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226">
                  <a:moveTo>
                    <a:pt x="252" y="442"/>
                  </a:moveTo>
                  <a:lnTo>
                    <a:pt x="252" y="442"/>
                  </a:lnTo>
                  <a:lnTo>
                    <a:pt x="250" y="430"/>
                  </a:lnTo>
                  <a:lnTo>
                    <a:pt x="248" y="422"/>
                  </a:lnTo>
                  <a:lnTo>
                    <a:pt x="244" y="412"/>
                  </a:lnTo>
                  <a:lnTo>
                    <a:pt x="238" y="404"/>
                  </a:lnTo>
                  <a:lnTo>
                    <a:pt x="232" y="396"/>
                  </a:lnTo>
                  <a:lnTo>
                    <a:pt x="224" y="390"/>
                  </a:lnTo>
                  <a:lnTo>
                    <a:pt x="216" y="386"/>
                  </a:lnTo>
                  <a:lnTo>
                    <a:pt x="206" y="382"/>
                  </a:lnTo>
                  <a:lnTo>
                    <a:pt x="206" y="382"/>
                  </a:lnTo>
                  <a:lnTo>
                    <a:pt x="208" y="350"/>
                  </a:lnTo>
                  <a:lnTo>
                    <a:pt x="210" y="300"/>
                  </a:lnTo>
                  <a:lnTo>
                    <a:pt x="210" y="240"/>
                  </a:lnTo>
                  <a:lnTo>
                    <a:pt x="206" y="172"/>
                  </a:lnTo>
                  <a:lnTo>
                    <a:pt x="202" y="140"/>
                  </a:lnTo>
                  <a:lnTo>
                    <a:pt x="198" y="108"/>
                  </a:lnTo>
                  <a:lnTo>
                    <a:pt x="192" y="80"/>
                  </a:lnTo>
                  <a:lnTo>
                    <a:pt x="182" y="54"/>
                  </a:lnTo>
                  <a:lnTo>
                    <a:pt x="172" y="32"/>
                  </a:lnTo>
                  <a:lnTo>
                    <a:pt x="166" y="24"/>
                  </a:lnTo>
                  <a:lnTo>
                    <a:pt x="160" y="16"/>
                  </a:lnTo>
                  <a:lnTo>
                    <a:pt x="152" y="10"/>
                  </a:lnTo>
                  <a:lnTo>
                    <a:pt x="144" y="4"/>
                  </a:lnTo>
                  <a:lnTo>
                    <a:pt x="136" y="2"/>
                  </a:lnTo>
                  <a:lnTo>
                    <a:pt x="126" y="0"/>
                  </a:lnTo>
                  <a:lnTo>
                    <a:pt x="126" y="0"/>
                  </a:lnTo>
                  <a:lnTo>
                    <a:pt x="126" y="0"/>
                  </a:lnTo>
                  <a:lnTo>
                    <a:pt x="126" y="0"/>
                  </a:lnTo>
                  <a:lnTo>
                    <a:pt x="126" y="0"/>
                  </a:lnTo>
                  <a:lnTo>
                    <a:pt x="124" y="0"/>
                  </a:lnTo>
                  <a:lnTo>
                    <a:pt x="124" y="0"/>
                  </a:lnTo>
                  <a:lnTo>
                    <a:pt x="124" y="0"/>
                  </a:lnTo>
                  <a:lnTo>
                    <a:pt x="116" y="2"/>
                  </a:lnTo>
                  <a:lnTo>
                    <a:pt x="106" y="4"/>
                  </a:lnTo>
                  <a:lnTo>
                    <a:pt x="98" y="10"/>
                  </a:lnTo>
                  <a:lnTo>
                    <a:pt x="92" y="16"/>
                  </a:lnTo>
                  <a:lnTo>
                    <a:pt x="84" y="24"/>
                  </a:lnTo>
                  <a:lnTo>
                    <a:pt x="78" y="32"/>
                  </a:lnTo>
                  <a:lnTo>
                    <a:pt x="68" y="54"/>
                  </a:lnTo>
                  <a:lnTo>
                    <a:pt x="60" y="80"/>
                  </a:lnTo>
                  <a:lnTo>
                    <a:pt x="54" y="108"/>
                  </a:lnTo>
                  <a:lnTo>
                    <a:pt x="48" y="140"/>
                  </a:lnTo>
                  <a:lnTo>
                    <a:pt x="44" y="172"/>
                  </a:lnTo>
                  <a:lnTo>
                    <a:pt x="42" y="240"/>
                  </a:lnTo>
                  <a:lnTo>
                    <a:pt x="40" y="300"/>
                  </a:lnTo>
                  <a:lnTo>
                    <a:pt x="42" y="350"/>
                  </a:lnTo>
                  <a:lnTo>
                    <a:pt x="44" y="382"/>
                  </a:lnTo>
                  <a:lnTo>
                    <a:pt x="44" y="382"/>
                  </a:lnTo>
                  <a:lnTo>
                    <a:pt x="36" y="386"/>
                  </a:lnTo>
                  <a:lnTo>
                    <a:pt x="26" y="390"/>
                  </a:lnTo>
                  <a:lnTo>
                    <a:pt x="20" y="396"/>
                  </a:lnTo>
                  <a:lnTo>
                    <a:pt x="12" y="404"/>
                  </a:lnTo>
                  <a:lnTo>
                    <a:pt x="8" y="412"/>
                  </a:lnTo>
                  <a:lnTo>
                    <a:pt x="4" y="422"/>
                  </a:lnTo>
                  <a:lnTo>
                    <a:pt x="0" y="430"/>
                  </a:lnTo>
                  <a:lnTo>
                    <a:pt x="0" y="442"/>
                  </a:lnTo>
                  <a:lnTo>
                    <a:pt x="0" y="442"/>
                  </a:lnTo>
                  <a:lnTo>
                    <a:pt x="2" y="454"/>
                  </a:lnTo>
                  <a:lnTo>
                    <a:pt x="4" y="466"/>
                  </a:lnTo>
                  <a:lnTo>
                    <a:pt x="10" y="476"/>
                  </a:lnTo>
                  <a:lnTo>
                    <a:pt x="18" y="486"/>
                  </a:lnTo>
                  <a:lnTo>
                    <a:pt x="28" y="492"/>
                  </a:lnTo>
                  <a:lnTo>
                    <a:pt x="38" y="498"/>
                  </a:lnTo>
                  <a:lnTo>
                    <a:pt x="50" y="502"/>
                  </a:lnTo>
                  <a:lnTo>
                    <a:pt x="62" y="504"/>
                  </a:lnTo>
                  <a:lnTo>
                    <a:pt x="64" y="504"/>
                  </a:lnTo>
                  <a:lnTo>
                    <a:pt x="64" y="504"/>
                  </a:lnTo>
                  <a:lnTo>
                    <a:pt x="62" y="512"/>
                  </a:lnTo>
                  <a:lnTo>
                    <a:pt x="62" y="520"/>
                  </a:lnTo>
                  <a:lnTo>
                    <a:pt x="62" y="1162"/>
                  </a:lnTo>
                  <a:lnTo>
                    <a:pt x="62" y="1162"/>
                  </a:lnTo>
                  <a:lnTo>
                    <a:pt x="62" y="1174"/>
                  </a:lnTo>
                  <a:lnTo>
                    <a:pt x="66" y="1186"/>
                  </a:lnTo>
                  <a:lnTo>
                    <a:pt x="72" y="1198"/>
                  </a:lnTo>
                  <a:lnTo>
                    <a:pt x="80" y="1208"/>
                  </a:lnTo>
                  <a:lnTo>
                    <a:pt x="90" y="1214"/>
                  </a:lnTo>
                  <a:lnTo>
                    <a:pt x="100" y="1220"/>
                  </a:lnTo>
                  <a:lnTo>
                    <a:pt x="112" y="1224"/>
                  </a:lnTo>
                  <a:lnTo>
                    <a:pt x="126" y="1226"/>
                  </a:lnTo>
                  <a:lnTo>
                    <a:pt x="126" y="1226"/>
                  </a:lnTo>
                  <a:lnTo>
                    <a:pt x="138" y="1224"/>
                  </a:lnTo>
                  <a:lnTo>
                    <a:pt x="150" y="1220"/>
                  </a:lnTo>
                  <a:lnTo>
                    <a:pt x="162" y="1214"/>
                  </a:lnTo>
                  <a:lnTo>
                    <a:pt x="170" y="1208"/>
                  </a:lnTo>
                  <a:lnTo>
                    <a:pt x="178" y="1198"/>
                  </a:lnTo>
                  <a:lnTo>
                    <a:pt x="184" y="1186"/>
                  </a:lnTo>
                  <a:lnTo>
                    <a:pt x="188" y="1174"/>
                  </a:lnTo>
                  <a:lnTo>
                    <a:pt x="190" y="1162"/>
                  </a:lnTo>
                  <a:lnTo>
                    <a:pt x="190" y="520"/>
                  </a:lnTo>
                  <a:lnTo>
                    <a:pt x="190" y="520"/>
                  </a:lnTo>
                  <a:lnTo>
                    <a:pt x="190" y="512"/>
                  </a:lnTo>
                  <a:lnTo>
                    <a:pt x="188" y="504"/>
                  </a:lnTo>
                  <a:lnTo>
                    <a:pt x="188" y="504"/>
                  </a:lnTo>
                  <a:lnTo>
                    <a:pt x="188" y="504"/>
                  </a:lnTo>
                  <a:lnTo>
                    <a:pt x="202" y="502"/>
                  </a:lnTo>
                  <a:lnTo>
                    <a:pt x="212" y="498"/>
                  </a:lnTo>
                  <a:lnTo>
                    <a:pt x="224" y="492"/>
                  </a:lnTo>
                  <a:lnTo>
                    <a:pt x="232" y="486"/>
                  </a:lnTo>
                  <a:lnTo>
                    <a:pt x="240" y="476"/>
                  </a:lnTo>
                  <a:lnTo>
                    <a:pt x="246" y="466"/>
                  </a:lnTo>
                  <a:lnTo>
                    <a:pt x="250" y="454"/>
                  </a:lnTo>
                  <a:lnTo>
                    <a:pt x="252" y="442"/>
                  </a:lnTo>
                  <a:lnTo>
                    <a:pt x="252" y="442"/>
                  </a:lnTo>
                  <a:close/>
                  <a:moveTo>
                    <a:pt x="118" y="12"/>
                  </a:moveTo>
                  <a:lnTo>
                    <a:pt x="118" y="12"/>
                  </a:lnTo>
                  <a:lnTo>
                    <a:pt x="110" y="34"/>
                  </a:lnTo>
                  <a:lnTo>
                    <a:pt x="102" y="60"/>
                  </a:lnTo>
                  <a:lnTo>
                    <a:pt x="92" y="100"/>
                  </a:lnTo>
                  <a:lnTo>
                    <a:pt x="82" y="150"/>
                  </a:lnTo>
                  <a:lnTo>
                    <a:pt x="74" y="214"/>
                  </a:lnTo>
                  <a:lnTo>
                    <a:pt x="68" y="290"/>
                  </a:lnTo>
                  <a:lnTo>
                    <a:pt x="66" y="378"/>
                  </a:lnTo>
                  <a:lnTo>
                    <a:pt x="64" y="378"/>
                  </a:lnTo>
                  <a:lnTo>
                    <a:pt x="64" y="378"/>
                  </a:lnTo>
                  <a:lnTo>
                    <a:pt x="62" y="310"/>
                  </a:lnTo>
                  <a:lnTo>
                    <a:pt x="60" y="256"/>
                  </a:lnTo>
                  <a:lnTo>
                    <a:pt x="62" y="196"/>
                  </a:lnTo>
                  <a:lnTo>
                    <a:pt x="68" y="136"/>
                  </a:lnTo>
                  <a:lnTo>
                    <a:pt x="72" y="108"/>
                  </a:lnTo>
                  <a:lnTo>
                    <a:pt x="78" y="82"/>
                  </a:lnTo>
                  <a:lnTo>
                    <a:pt x="86" y="58"/>
                  </a:lnTo>
                  <a:lnTo>
                    <a:pt x="94" y="38"/>
                  </a:lnTo>
                  <a:lnTo>
                    <a:pt x="106" y="22"/>
                  </a:lnTo>
                  <a:lnTo>
                    <a:pt x="112" y="16"/>
                  </a:lnTo>
                  <a:lnTo>
                    <a:pt x="118" y="12"/>
                  </a:lnTo>
                  <a:lnTo>
                    <a:pt x="118" y="12"/>
                  </a:lnTo>
                  <a:close/>
                  <a:moveTo>
                    <a:pt x="178" y="506"/>
                  </a:moveTo>
                  <a:lnTo>
                    <a:pt x="178" y="1146"/>
                  </a:lnTo>
                  <a:lnTo>
                    <a:pt x="178" y="1146"/>
                  </a:lnTo>
                  <a:lnTo>
                    <a:pt x="178" y="1160"/>
                  </a:lnTo>
                  <a:lnTo>
                    <a:pt x="174" y="1172"/>
                  </a:lnTo>
                  <a:lnTo>
                    <a:pt x="170" y="1182"/>
                  </a:lnTo>
                  <a:lnTo>
                    <a:pt x="164" y="1192"/>
                  </a:lnTo>
                  <a:lnTo>
                    <a:pt x="156" y="1200"/>
                  </a:lnTo>
                  <a:lnTo>
                    <a:pt x="146" y="1206"/>
                  </a:lnTo>
                  <a:lnTo>
                    <a:pt x="136" y="1210"/>
                  </a:lnTo>
                  <a:lnTo>
                    <a:pt x="126" y="1212"/>
                  </a:lnTo>
                  <a:lnTo>
                    <a:pt x="126" y="1212"/>
                  </a:lnTo>
                  <a:lnTo>
                    <a:pt x="114" y="1210"/>
                  </a:lnTo>
                  <a:lnTo>
                    <a:pt x="104" y="1206"/>
                  </a:lnTo>
                  <a:lnTo>
                    <a:pt x="96" y="1200"/>
                  </a:lnTo>
                  <a:lnTo>
                    <a:pt x="88" y="1192"/>
                  </a:lnTo>
                  <a:lnTo>
                    <a:pt x="82" y="1182"/>
                  </a:lnTo>
                  <a:lnTo>
                    <a:pt x="76" y="1172"/>
                  </a:lnTo>
                  <a:lnTo>
                    <a:pt x="74" y="1160"/>
                  </a:lnTo>
                  <a:lnTo>
                    <a:pt x="72" y="1146"/>
                  </a:lnTo>
                  <a:lnTo>
                    <a:pt x="72" y="506"/>
                  </a:lnTo>
                  <a:lnTo>
                    <a:pt x="72" y="506"/>
                  </a:lnTo>
                  <a:lnTo>
                    <a:pt x="72" y="504"/>
                  </a:lnTo>
                  <a:lnTo>
                    <a:pt x="178" y="504"/>
                  </a:lnTo>
                  <a:lnTo>
                    <a:pt x="178" y="504"/>
                  </a:lnTo>
                  <a:lnTo>
                    <a:pt x="178" y="506"/>
                  </a:lnTo>
                  <a:lnTo>
                    <a:pt x="178" y="5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13" name="组合 112"/>
          <p:cNvGrpSpPr/>
          <p:nvPr/>
        </p:nvGrpSpPr>
        <p:grpSpPr>
          <a:xfrm>
            <a:off x="3956790" y="2668925"/>
            <a:ext cx="658007" cy="974089"/>
            <a:chOff x="2432789" y="2596916"/>
            <a:chExt cx="658007" cy="974089"/>
          </a:xfrm>
        </p:grpSpPr>
        <p:sp>
          <p:nvSpPr>
            <p:cNvPr id="88" name="Freeform 88"/>
            <p:cNvSpPr>
              <a:spLocks/>
            </p:cNvSpPr>
            <p:nvPr/>
          </p:nvSpPr>
          <p:spPr bwMode="auto">
            <a:xfrm>
              <a:off x="2623631" y="3400043"/>
              <a:ext cx="188854" cy="43735"/>
            </a:xfrm>
            <a:custGeom>
              <a:avLst/>
              <a:gdLst>
                <a:gd name="T0" fmla="*/ 0 w 190"/>
                <a:gd name="T1" fmla="*/ 42 h 44"/>
                <a:gd name="T2" fmla="*/ 0 w 190"/>
                <a:gd name="T3" fmla="*/ 0 h 44"/>
                <a:gd name="T4" fmla="*/ 190 w 190"/>
                <a:gd name="T5" fmla="*/ 0 h 44"/>
                <a:gd name="T6" fmla="*/ 190 w 190"/>
                <a:gd name="T7" fmla="*/ 44 h 44"/>
                <a:gd name="T8" fmla="*/ 0 w 190"/>
                <a:gd name="T9" fmla="*/ 42 h 44"/>
              </a:gdLst>
              <a:ahLst/>
              <a:cxnLst>
                <a:cxn ang="0">
                  <a:pos x="T0" y="T1"/>
                </a:cxn>
                <a:cxn ang="0">
                  <a:pos x="T2" y="T3"/>
                </a:cxn>
                <a:cxn ang="0">
                  <a:pos x="T4" y="T5"/>
                </a:cxn>
                <a:cxn ang="0">
                  <a:pos x="T6" y="T7"/>
                </a:cxn>
                <a:cxn ang="0">
                  <a:pos x="T8" y="T9"/>
                </a:cxn>
              </a:cxnLst>
              <a:rect l="0" t="0" r="r" b="b"/>
              <a:pathLst>
                <a:path w="190" h="44">
                  <a:moveTo>
                    <a:pt x="0" y="42"/>
                  </a:moveTo>
                  <a:lnTo>
                    <a:pt x="0" y="0"/>
                  </a:lnTo>
                  <a:lnTo>
                    <a:pt x="190" y="0"/>
                  </a:lnTo>
                  <a:lnTo>
                    <a:pt x="190" y="44"/>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89"/>
            <p:cNvSpPr>
              <a:spLocks/>
            </p:cNvSpPr>
            <p:nvPr/>
          </p:nvSpPr>
          <p:spPr bwMode="auto">
            <a:xfrm>
              <a:off x="2432789" y="2825529"/>
              <a:ext cx="560598" cy="592405"/>
            </a:xfrm>
            <a:custGeom>
              <a:avLst/>
              <a:gdLst>
                <a:gd name="T0" fmla="*/ 298 w 564"/>
                <a:gd name="T1" fmla="*/ 534 h 596"/>
                <a:gd name="T2" fmla="*/ 250 w 564"/>
                <a:gd name="T3" fmla="*/ 530 h 596"/>
                <a:gd name="T4" fmla="*/ 206 w 564"/>
                <a:gd name="T5" fmla="*/ 516 h 596"/>
                <a:gd name="T6" fmla="*/ 166 w 564"/>
                <a:gd name="T7" fmla="*/ 494 h 596"/>
                <a:gd name="T8" fmla="*/ 130 w 564"/>
                <a:gd name="T9" fmla="*/ 466 h 596"/>
                <a:gd name="T10" fmla="*/ 102 w 564"/>
                <a:gd name="T11" fmla="*/ 430 h 596"/>
                <a:gd name="T12" fmla="*/ 80 w 564"/>
                <a:gd name="T13" fmla="*/ 390 h 596"/>
                <a:gd name="T14" fmla="*/ 66 w 564"/>
                <a:gd name="T15" fmla="*/ 346 h 596"/>
                <a:gd name="T16" fmla="*/ 60 w 564"/>
                <a:gd name="T17" fmla="*/ 298 h 596"/>
                <a:gd name="T18" fmla="*/ 62 w 564"/>
                <a:gd name="T19" fmla="*/ 274 h 596"/>
                <a:gd name="T20" fmla="*/ 72 w 564"/>
                <a:gd name="T21" fmla="*/ 228 h 596"/>
                <a:gd name="T22" fmla="*/ 90 w 564"/>
                <a:gd name="T23" fmla="*/ 184 h 596"/>
                <a:gd name="T24" fmla="*/ 116 w 564"/>
                <a:gd name="T25" fmla="*/ 148 h 596"/>
                <a:gd name="T26" fmla="*/ 148 w 564"/>
                <a:gd name="T27" fmla="*/ 114 h 596"/>
                <a:gd name="T28" fmla="*/ 184 w 564"/>
                <a:gd name="T29" fmla="*/ 90 h 596"/>
                <a:gd name="T30" fmla="*/ 228 w 564"/>
                <a:gd name="T31" fmla="*/ 72 h 596"/>
                <a:gd name="T32" fmla="*/ 274 w 564"/>
                <a:gd name="T33" fmla="*/ 62 h 596"/>
                <a:gd name="T34" fmla="*/ 298 w 564"/>
                <a:gd name="T35" fmla="*/ 60 h 596"/>
                <a:gd name="T36" fmla="*/ 352 w 564"/>
                <a:gd name="T37" fmla="*/ 68 h 596"/>
                <a:gd name="T38" fmla="*/ 404 w 564"/>
                <a:gd name="T39" fmla="*/ 84 h 596"/>
                <a:gd name="T40" fmla="*/ 432 w 564"/>
                <a:gd name="T41" fmla="*/ 32 h 596"/>
                <a:gd name="T42" fmla="*/ 368 w 564"/>
                <a:gd name="T43" fmla="*/ 8 h 596"/>
                <a:gd name="T44" fmla="*/ 298 w 564"/>
                <a:gd name="T45" fmla="*/ 0 h 596"/>
                <a:gd name="T46" fmla="*/ 268 w 564"/>
                <a:gd name="T47" fmla="*/ 2 h 596"/>
                <a:gd name="T48" fmla="*/ 210 w 564"/>
                <a:gd name="T49" fmla="*/ 14 h 596"/>
                <a:gd name="T50" fmla="*/ 156 w 564"/>
                <a:gd name="T51" fmla="*/ 36 h 596"/>
                <a:gd name="T52" fmla="*/ 108 w 564"/>
                <a:gd name="T53" fmla="*/ 68 h 596"/>
                <a:gd name="T54" fmla="*/ 68 w 564"/>
                <a:gd name="T55" fmla="*/ 108 h 596"/>
                <a:gd name="T56" fmla="*/ 36 w 564"/>
                <a:gd name="T57" fmla="*/ 156 h 596"/>
                <a:gd name="T58" fmla="*/ 14 w 564"/>
                <a:gd name="T59" fmla="*/ 210 h 596"/>
                <a:gd name="T60" fmla="*/ 2 w 564"/>
                <a:gd name="T61" fmla="*/ 268 h 596"/>
                <a:gd name="T62" fmla="*/ 0 w 564"/>
                <a:gd name="T63" fmla="*/ 298 h 596"/>
                <a:gd name="T64" fmla="*/ 6 w 564"/>
                <a:gd name="T65" fmla="*/ 358 h 596"/>
                <a:gd name="T66" fmla="*/ 24 w 564"/>
                <a:gd name="T67" fmla="*/ 414 h 596"/>
                <a:gd name="T68" fmla="*/ 50 w 564"/>
                <a:gd name="T69" fmla="*/ 464 h 596"/>
                <a:gd name="T70" fmla="*/ 88 w 564"/>
                <a:gd name="T71" fmla="*/ 508 h 596"/>
                <a:gd name="T72" fmla="*/ 132 w 564"/>
                <a:gd name="T73" fmla="*/ 546 h 596"/>
                <a:gd name="T74" fmla="*/ 182 w 564"/>
                <a:gd name="T75" fmla="*/ 572 h 596"/>
                <a:gd name="T76" fmla="*/ 238 w 564"/>
                <a:gd name="T77" fmla="*/ 590 h 596"/>
                <a:gd name="T78" fmla="*/ 298 w 564"/>
                <a:gd name="T79" fmla="*/ 596 h 596"/>
                <a:gd name="T80" fmla="*/ 320 w 564"/>
                <a:gd name="T81" fmla="*/ 596 h 596"/>
                <a:gd name="T82" fmla="*/ 362 w 564"/>
                <a:gd name="T83" fmla="*/ 590 h 596"/>
                <a:gd name="T84" fmla="*/ 400 w 564"/>
                <a:gd name="T85" fmla="*/ 578 h 596"/>
                <a:gd name="T86" fmla="*/ 438 w 564"/>
                <a:gd name="T87" fmla="*/ 562 h 596"/>
                <a:gd name="T88" fmla="*/ 472 w 564"/>
                <a:gd name="T89" fmla="*/ 540 h 596"/>
                <a:gd name="T90" fmla="*/ 504 w 564"/>
                <a:gd name="T91" fmla="*/ 514 h 596"/>
                <a:gd name="T92" fmla="*/ 530 w 564"/>
                <a:gd name="T93" fmla="*/ 484 h 596"/>
                <a:gd name="T94" fmla="*/ 554 w 564"/>
                <a:gd name="T95" fmla="*/ 452 h 596"/>
                <a:gd name="T96" fmla="*/ 492 w 564"/>
                <a:gd name="T97" fmla="*/ 434 h 596"/>
                <a:gd name="T98" fmla="*/ 474 w 564"/>
                <a:gd name="T99" fmla="*/ 456 h 596"/>
                <a:gd name="T100" fmla="*/ 434 w 564"/>
                <a:gd name="T101" fmla="*/ 492 h 596"/>
                <a:gd name="T102" fmla="*/ 384 w 564"/>
                <a:gd name="T103" fmla="*/ 520 h 596"/>
                <a:gd name="T104" fmla="*/ 328 w 564"/>
                <a:gd name="T105" fmla="*/ 534 h 596"/>
                <a:gd name="T106" fmla="*/ 298 w 564"/>
                <a:gd name="T107" fmla="*/ 534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4" h="596">
                  <a:moveTo>
                    <a:pt x="298" y="534"/>
                  </a:moveTo>
                  <a:lnTo>
                    <a:pt x="298" y="534"/>
                  </a:lnTo>
                  <a:lnTo>
                    <a:pt x="274" y="534"/>
                  </a:lnTo>
                  <a:lnTo>
                    <a:pt x="250" y="530"/>
                  </a:lnTo>
                  <a:lnTo>
                    <a:pt x="228" y="524"/>
                  </a:lnTo>
                  <a:lnTo>
                    <a:pt x="206" y="516"/>
                  </a:lnTo>
                  <a:lnTo>
                    <a:pt x="184" y="506"/>
                  </a:lnTo>
                  <a:lnTo>
                    <a:pt x="166" y="494"/>
                  </a:lnTo>
                  <a:lnTo>
                    <a:pt x="148" y="480"/>
                  </a:lnTo>
                  <a:lnTo>
                    <a:pt x="130" y="466"/>
                  </a:lnTo>
                  <a:lnTo>
                    <a:pt x="116" y="448"/>
                  </a:lnTo>
                  <a:lnTo>
                    <a:pt x="102" y="430"/>
                  </a:lnTo>
                  <a:lnTo>
                    <a:pt x="90" y="410"/>
                  </a:lnTo>
                  <a:lnTo>
                    <a:pt x="80" y="390"/>
                  </a:lnTo>
                  <a:lnTo>
                    <a:pt x="72" y="368"/>
                  </a:lnTo>
                  <a:lnTo>
                    <a:pt x="66" y="346"/>
                  </a:lnTo>
                  <a:lnTo>
                    <a:pt x="62" y="322"/>
                  </a:lnTo>
                  <a:lnTo>
                    <a:pt x="60" y="298"/>
                  </a:lnTo>
                  <a:lnTo>
                    <a:pt x="60" y="298"/>
                  </a:lnTo>
                  <a:lnTo>
                    <a:pt x="62" y="274"/>
                  </a:lnTo>
                  <a:lnTo>
                    <a:pt x="66" y="250"/>
                  </a:lnTo>
                  <a:lnTo>
                    <a:pt x="72" y="228"/>
                  </a:lnTo>
                  <a:lnTo>
                    <a:pt x="80" y="206"/>
                  </a:lnTo>
                  <a:lnTo>
                    <a:pt x="90" y="184"/>
                  </a:lnTo>
                  <a:lnTo>
                    <a:pt x="102" y="166"/>
                  </a:lnTo>
                  <a:lnTo>
                    <a:pt x="116" y="148"/>
                  </a:lnTo>
                  <a:lnTo>
                    <a:pt x="130" y="130"/>
                  </a:lnTo>
                  <a:lnTo>
                    <a:pt x="148" y="114"/>
                  </a:lnTo>
                  <a:lnTo>
                    <a:pt x="166" y="102"/>
                  </a:lnTo>
                  <a:lnTo>
                    <a:pt x="184" y="90"/>
                  </a:lnTo>
                  <a:lnTo>
                    <a:pt x="206" y="80"/>
                  </a:lnTo>
                  <a:lnTo>
                    <a:pt x="228" y="72"/>
                  </a:lnTo>
                  <a:lnTo>
                    <a:pt x="250" y="66"/>
                  </a:lnTo>
                  <a:lnTo>
                    <a:pt x="274" y="62"/>
                  </a:lnTo>
                  <a:lnTo>
                    <a:pt x="298" y="60"/>
                  </a:lnTo>
                  <a:lnTo>
                    <a:pt x="298" y="60"/>
                  </a:lnTo>
                  <a:lnTo>
                    <a:pt x="326" y="62"/>
                  </a:lnTo>
                  <a:lnTo>
                    <a:pt x="352" y="68"/>
                  </a:lnTo>
                  <a:lnTo>
                    <a:pt x="380" y="74"/>
                  </a:lnTo>
                  <a:lnTo>
                    <a:pt x="404" y="84"/>
                  </a:lnTo>
                  <a:lnTo>
                    <a:pt x="432" y="32"/>
                  </a:lnTo>
                  <a:lnTo>
                    <a:pt x="432" y="32"/>
                  </a:lnTo>
                  <a:lnTo>
                    <a:pt x="400" y="18"/>
                  </a:lnTo>
                  <a:lnTo>
                    <a:pt x="368" y="8"/>
                  </a:lnTo>
                  <a:lnTo>
                    <a:pt x="334" y="2"/>
                  </a:lnTo>
                  <a:lnTo>
                    <a:pt x="298" y="0"/>
                  </a:lnTo>
                  <a:lnTo>
                    <a:pt x="298" y="0"/>
                  </a:lnTo>
                  <a:lnTo>
                    <a:pt x="268" y="2"/>
                  </a:lnTo>
                  <a:lnTo>
                    <a:pt x="238" y="6"/>
                  </a:lnTo>
                  <a:lnTo>
                    <a:pt x="210" y="14"/>
                  </a:lnTo>
                  <a:lnTo>
                    <a:pt x="182" y="24"/>
                  </a:lnTo>
                  <a:lnTo>
                    <a:pt x="156" y="36"/>
                  </a:lnTo>
                  <a:lnTo>
                    <a:pt x="132" y="50"/>
                  </a:lnTo>
                  <a:lnTo>
                    <a:pt x="108" y="68"/>
                  </a:lnTo>
                  <a:lnTo>
                    <a:pt x="88" y="86"/>
                  </a:lnTo>
                  <a:lnTo>
                    <a:pt x="68" y="108"/>
                  </a:lnTo>
                  <a:lnTo>
                    <a:pt x="50" y="132"/>
                  </a:lnTo>
                  <a:lnTo>
                    <a:pt x="36" y="156"/>
                  </a:lnTo>
                  <a:lnTo>
                    <a:pt x="24" y="182"/>
                  </a:lnTo>
                  <a:lnTo>
                    <a:pt x="14" y="210"/>
                  </a:lnTo>
                  <a:lnTo>
                    <a:pt x="6" y="238"/>
                  </a:lnTo>
                  <a:lnTo>
                    <a:pt x="2" y="268"/>
                  </a:lnTo>
                  <a:lnTo>
                    <a:pt x="0" y="298"/>
                  </a:lnTo>
                  <a:lnTo>
                    <a:pt x="0" y="298"/>
                  </a:lnTo>
                  <a:lnTo>
                    <a:pt x="2" y="328"/>
                  </a:lnTo>
                  <a:lnTo>
                    <a:pt x="6" y="358"/>
                  </a:lnTo>
                  <a:lnTo>
                    <a:pt x="14" y="386"/>
                  </a:lnTo>
                  <a:lnTo>
                    <a:pt x="24" y="414"/>
                  </a:lnTo>
                  <a:lnTo>
                    <a:pt x="36" y="440"/>
                  </a:lnTo>
                  <a:lnTo>
                    <a:pt x="50" y="464"/>
                  </a:lnTo>
                  <a:lnTo>
                    <a:pt x="68" y="488"/>
                  </a:lnTo>
                  <a:lnTo>
                    <a:pt x="88" y="508"/>
                  </a:lnTo>
                  <a:lnTo>
                    <a:pt x="108" y="528"/>
                  </a:lnTo>
                  <a:lnTo>
                    <a:pt x="132" y="546"/>
                  </a:lnTo>
                  <a:lnTo>
                    <a:pt x="156" y="560"/>
                  </a:lnTo>
                  <a:lnTo>
                    <a:pt x="182" y="572"/>
                  </a:lnTo>
                  <a:lnTo>
                    <a:pt x="210" y="582"/>
                  </a:lnTo>
                  <a:lnTo>
                    <a:pt x="238" y="590"/>
                  </a:lnTo>
                  <a:lnTo>
                    <a:pt x="268" y="594"/>
                  </a:lnTo>
                  <a:lnTo>
                    <a:pt x="298" y="596"/>
                  </a:lnTo>
                  <a:lnTo>
                    <a:pt x="298" y="596"/>
                  </a:lnTo>
                  <a:lnTo>
                    <a:pt x="320" y="596"/>
                  </a:lnTo>
                  <a:lnTo>
                    <a:pt x="340" y="594"/>
                  </a:lnTo>
                  <a:lnTo>
                    <a:pt x="362" y="590"/>
                  </a:lnTo>
                  <a:lnTo>
                    <a:pt x="382" y="584"/>
                  </a:lnTo>
                  <a:lnTo>
                    <a:pt x="400" y="578"/>
                  </a:lnTo>
                  <a:lnTo>
                    <a:pt x="420" y="570"/>
                  </a:lnTo>
                  <a:lnTo>
                    <a:pt x="438" y="562"/>
                  </a:lnTo>
                  <a:lnTo>
                    <a:pt x="456" y="552"/>
                  </a:lnTo>
                  <a:lnTo>
                    <a:pt x="472" y="540"/>
                  </a:lnTo>
                  <a:lnTo>
                    <a:pt x="488" y="528"/>
                  </a:lnTo>
                  <a:lnTo>
                    <a:pt x="504" y="514"/>
                  </a:lnTo>
                  <a:lnTo>
                    <a:pt x="518" y="500"/>
                  </a:lnTo>
                  <a:lnTo>
                    <a:pt x="530" y="484"/>
                  </a:lnTo>
                  <a:lnTo>
                    <a:pt x="542" y="468"/>
                  </a:lnTo>
                  <a:lnTo>
                    <a:pt x="554" y="452"/>
                  </a:lnTo>
                  <a:lnTo>
                    <a:pt x="564" y="434"/>
                  </a:lnTo>
                  <a:lnTo>
                    <a:pt x="492" y="434"/>
                  </a:lnTo>
                  <a:lnTo>
                    <a:pt x="492" y="434"/>
                  </a:lnTo>
                  <a:lnTo>
                    <a:pt x="474" y="456"/>
                  </a:lnTo>
                  <a:lnTo>
                    <a:pt x="456" y="476"/>
                  </a:lnTo>
                  <a:lnTo>
                    <a:pt x="434" y="492"/>
                  </a:lnTo>
                  <a:lnTo>
                    <a:pt x="410" y="508"/>
                  </a:lnTo>
                  <a:lnTo>
                    <a:pt x="384" y="520"/>
                  </a:lnTo>
                  <a:lnTo>
                    <a:pt x="356" y="528"/>
                  </a:lnTo>
                  <a:lnTo>
                    <a:pt x="328" y="534"/>
                  </a:lnTo>
                  <a:lnTo>
                    <a:pt x="298" y="534"/>
                  </a:lnTo>
                  <a:lnTo>
                    <a:pt x="298" y="5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Rectangle 90"/>
            <p:cNvSpPr>
              <a:spLocks noChangeArrowheads="1"/>
            </p:cNvSpPr>
            <p:nvPr/>
          </p:nvSpPr>
          <p:spPr bwMode="auto">
            <a:xfrm>
              <a:off x="2524234" y="3254923"/>
              <a:ext cx="493008" cy="437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91"/>
            <p:cNvSpPr>
              <a:spLocks noEditPoints="1"/>
            </p:cNvSpPr>
            <p:nvPr/>
          </p:nvSpPr>
          <p:spPr bwMode="auto">
            <a:xfrm>
              <a:off x="2762786" y="2596916"/>
              <a:ext cx="328010" cy="588429"/>
            </a:xfrm>
            <a:custGeom>
              <a:avLst/>
              <a:gdLst>
                <a:gd name="T0" fmla="*/ 330 w 330"/>
                <a:gd name="T1" fmla="*/ 28 h 592"/>
                <a:gd name="T2" fmla="*/ 302 w 330"/>
                <a:gd name="T3" fmla="*/ 6 h 592"/>
                <a:gd name="T4" fmla="*/ 302 w 330"/>
                <a:gd name="T5" fmla="*/ 6 h 592"/>
                <a:gd name="T6" fmla="*/ 302 w 330"/>
                <a:gd name="T7" fmla="*/ 6 h 592"/>
                <a:gd name="T8" fmla="*/ 302 w 330"/>
                <a:gd name="T9" fmla="*/ 6 h 592"/>
                <a:gd name="T10" fmla="*/ 302 w 330"/>
                <a:gd name="T11" fmla="*/ 6 h 592"/>
                <a:gd name="T12" fmla="*/ 266 w 330"/>
                <a:gd name="T13" fmla="*/ 0 h 592"/>
                <a:gd name="T14" fmla="*/ 202 w 330"/>
                <a:gd name="T15" fmla="*/ 112 h 592"/>
                <a:gd name="T16" fmla="*/ 176 w 330"/>
                <a:gd name="T17" fmla="*/ 130 h 592"/>
                <a:gd name="T18" fmla="*/ 22 w 330"/>
                <a:gd name="T19" fmla="*/ 462 h 592"/>
                <a:gd name="T20" fmla="*/ 22 w 330"/>
                <a:gd name="T21" fmla="*/ 496 h 592"/>
                <a:gd name="T22" fmla="*/ 0 w 330"/>
                <a:gd name="T23" fmla="*/ 556 h 592"/>
                <a:gd name="T24" fmla="*/ 32 w 330"/>
                <a:gd name="T25" fmla="*/ 588 h 592"/>
                <a:gd name="T26" fmla="*/ 32 w 330"/>
                <a:gd name="T27" fmla="*/ 588 h 592"/>
                <a:gd name="T28" fmla="*/ 78 w 330"/>
                <a:gd name="T29" fmla="*/ 592 h 592"/>
                <a:gd name="T30" fmla="*/ 108 w 330"/>
                <a:gd name="T31" fmla="*/ 536 h 592"/>
                <a:gd name="T32" fmla="*/ 134 w 330"/>
                <a:gd name="T33" fmla="*/ 514 h 592"/>
                <a:gd name="T34" fmla="*/ 288 w 330"/>
                <a:gd name="T35" fmla="*/ 182 h 592"/>
                <a:gd name="T36" fmla="*/ 286 w 330"/>
                <a:gd name="T37" fmla="*/ 150 h 592"/>
                <a:gd name="T38" fmla="*/ 330 w 330"/>
                <a:gd name="T39" fmla="*/ 28 h 592"/>
                <a:gd name="T40" fmla="*/ 46 w 330"/>
                <a:gd name="T41" fmla="*/ 462 h 592"/>
                <a:gd name="T42" fmla="*/ 46 w 330"/>
                <a:gd name="T43" fmla="*/ 462 h 592"/>
                <a:gd name="T44" fmla="*/ 48 w 330"/>
                <a:gd name="T45" fmla="*/ 452 h 592"/>
                <a:gd name="T46" fmla="*/ 52 w 330"/>
                <a:gd name="T47" fmla="*/ 438 h 592"/>
                <a:gd name="T48" fmla="*/ 70 w 330"/>
                <a:gd name="T49" fmla="*/ 396 h 592"/>
                <a:gd name="T50" fmla="*/ 120 w 330"/>
                <a:gd name="T51" fmla="*/ 290 h 592"/>
                <a:gd name="T52" fmla="*/ 168 w 330"/>
                <a:gd name="T53" fmla="*/ 188 h 592"/>
                <a:gd name="T54" fmla="*/ 190 w 330"/>
                <a:gd name="T55" fmla="*/ 144 h 592"/>
                <a:gd name="T56" fmla="*/ 190 w 330"/>
                <a:gd name="T57" fmla="*/ 144 h 592"/>
                <a:gd name="T58" fmla="*/ 190 w 330"/>
                <a:gd name="T59" fmla="*/ 154 h 592"/>
                <a:gd name="T60" fmla="*/ 184 w 330"/>
                <a:gd name="T61" fmla="*/ 168 h 592"/>
                <a:gd name="T62" fmla="*/ 168 w 330"/>
                <a:gd name="T63" fmla="*/ 208 h 592"/>
                <a:gd name="T64" fmla="*/ 144 w 330"/>
                <a:gd name="T65" fmla="*/ 260 h 592"/>
                <a:gd name="T66" fmla="*/ 118 w 330"/>
                <a:gd name="T67" fmla="*/ 316 h 592"/>
                <a:gd name="T68" fmla="*/ 68 w 330"/>
                <a:gd name="T69" fmla="*/ 416 h 592"/>
                <a:gd name="T70" fmla="*/ 46 w 330"/>
                <a:gd name="T71" fmla="*/ 462 h 592"/>
                <a:gd name="T72" fmla="*/ 46 w 330"/>
                <a:gd name="T73" fmla="*/ 46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592">
                  <a:moveTo>
                    <a:pt x="330" y="28"/>
                  </a:moveTo>
                  <a:lnTo>
                    <a:pt x="302" y="6"/>
                  </a:lnTo>
                  <a:lnTo>
                    <a:pt x="302" y="6"/>
                  </a:lnTo>
                  <a:lnTo>
                    <a:pt x="302" y="6"/>
                  </a:lnTo>
                  <a:lnTo>
                    <a:pt x="302" y="6"/>
                  </a:lnTo>
                  <a:lnTo>
                    <a:pt x="302" y="6"/>
                  </a:lnTo>
                  <a:lnTo>
                    <a:pt x="266" y="0"/>
                  </a:lnTo>
                  <a:lnTo>
                    <a:pt x="202" y="112"/>
                  </a:lnTo>
                  <a:lnTo>
                    <a:pt x="176" y="130"/>
                  </a:lnTo>
                  <a:lnTo>
                    <a:pt x="22" y="462"/>
                  </a:lnTo>
                  <a:lnTo>
                    <a:pt x="22" y="496"/>
                  </a:lnTo>
                  <a:lnTo>
                    <a:pt x="0" y="556"/>
                  </a:lnTo>
                  <a:lnTo>
                    <a:pt x="32" y="588"/>
                  </a:lnTo>
                  <a:lnTo>
                    <a:pt x="32" y="588"/>
                  </a:lnTo>
                  <a:lnTo>
                    <a:pt x="78" y="592"/>
                  </a:lnTo>
                  <a:lnTo>
                    <a:pt x="108" y="536"/>
                  </a:lnTo>
                  <a:lnTo>
                    <a:pt x="134" y="514"/>
                  </a:lnTo>
                  <a:lnTo>
                    <a:pt x="288" y="182"/>
                  </a:lnTo>
                  <a:lnTo>
                    <a:pt x="286" y="150"/>
                  </a:lnTo>
                  <a:lnTo>
                    <a:pt x="330" y="28"/>
                  </a:lnTo>
                  <a:close/>
                  <a:moveTo>
                    <a:pt x="46" y="462"/>
                  </a:moveTo>
                  <a:lnTo>
                    <a:pt x="46" y="462"/>
                  </a:lnTo>
                  <a:lnTo>
                    <a:pt x="48" y="452"/>
                  </a:lnTo>
                  <a:lnTo>
                    <a:pt x="52" y="438"/>
                  </a:lnTo>
                  <a:lnTo>
                    <a:pt x="70" y="396"/>
                  </a:lnTo>
                  <a:lnTo>
                    <a:pt x="120" y="290"/>
                  </a:lnTo>
                  <a:lnTo>
                    <a:pt x="168" y="188"/>
                  </a:lnTo>
                  <a:lnTo>
                    <a:pt x="190" y="144"/>
                  </a:lnTo>
                  <a:lnTo>
                    <a:pt x="190" y="144"/>
                  </a:lnTo>
                  <a:lnTo>
                    <a:pt x="190" y="154"/>
                  </a:lnTo>
                  <a:lnTo>
                    <a:pt x="184" y="168"/>
                  </a:lnTo>
                  <a:lnTo>
                    <a:pt x="168" y="208"/>
                  </a:lnTo>
                  <a:lnTo>
                    <a:pt x="144" y="260"/>
                  </a:lnTo>
                  <a:lnTo>
                    <a:pt x="118" y="316"/>
                  </a:lnTo>
                  <a:lnTo>
                    <a:pt x="68" y="416"/>
                  </a:lnTo>
                  <a:lnTo>
                    <a:pt x="46" y="462"/>
                  </a:lnTo>
                  <a:lnTo>
                    <a:pt x="46" y="4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92"/>
            <p:cNvSpPr>
              <a:spLocks noEditPoints="1"/>
            </p:cNvSpPr>
            <p:nvPr/>
          </p:nvSpPr>
          <p:spPr bwMode="auto">
            <a:xfrm>
              <a:off x="2458632" y="3453717"/>
              <a:ext cx="510900" cy="117288"/>
            </a:xfrm>
            <a:custGeom>
              <a:avLst/>
              <a:gdLst>
                <a:gd name="T0" fmla="*/ 462 w 514"/>
                <a:gd name="T1" fmla="*/ 0 h 118"/>
                <a:gd name="T2" fmla="*/ 50 w 514"/>
                <a:gd name="T3" fmla="*/ 0 h 118"/>
                <a:gd name="T4" fmla="*/ 0 w 514"/>
                <a:gd name="T5" fmla="*/ 118 h 118"/>
                <a:gd name="T6" fmla="*/ 514 w 514"/>
                <a:gd name="T7" fmla="*/ 118 h 118"/>
                <a:gd name="T8" fmla="*/ 462 w 514"/>
                <a:gd name="T9" fmla="*/ 0 h 118"/>
                <a:gd name="T10" fmla="*/ 24 w 514"/>
                <a:gd name="T11" fmla="*/ 102 h 118"/>
                <a:gd name="T12" fmla="*/ 58 w 514"/>
                <a:gd name="T13" fmla="*/ 10 h 118"/>
                <a:gd name="T14" fmla="*/ 58 w 514"/>
                <a:gd name="T15" fmla="*/ 10 h 118"/>
                <a:gd name="T16" fmla="*/ 54 w 514"/>
                <a:gd name="T17" fmla="*/ 24 h 118"/>
                <a:gd name="T18" fmla="*/ 52 w 514"/>
                <a:gd name="T19" fmla="*/ 38 h 118"/>
                <a:gd name="T20" fmla="*/ 54 w 514"/>
                <a:gd name="T21" fmla="*/ 50 h 118"/>
                <a:gd name="T22" fmla="*/ 58 w 514"/>
                <a:gd name="T23" fmla="*/ 60 h 118"/>
                <a:gd name="T24" fmla="*/ 66 w 514"/>
                <a:gd name="T25" fmla="*/ 70 h 118"/>
                <a:gd name="T26" fmla="*/ 74 w 514"/>
                <a:gd name="T27" fmla="*/ 76 h 118"/>
                <a:gd name="T28" fmla="*/ 82 w 514"/>
                <a:gd name="T29" fmla="*/ 84 h 118"/>
                <a:gd name="T30" fmla="*/ 94 w 514"/>
                <a:gd name="T31" fmla="*/ 88 h 118"/>
                <a:gd name="T32" fmla="*/ 114 w 514"/>
                <a:gd name="T33" fmla="*/ 96 h 118"/>
                <a:gd name="T34" fmla="*/ 134 w 514"/>
                <a:gd name="T35" fmla="*/ 100 h 118"/>
                <a:gd name="T36" fmla="*/ 154 w 514"/>
                <a:gd name="T37" fmla="*/ 102 h 118"/>
                <a:gd name="T38" fmla="*/ 24 w 514"/>
                <a:gd name="T39" fmla="*/ 10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118">
                  <a:moveTo>
                    <a:pt x="462" y="0"/>
                  </a:moveTo>
                  <a:lnTo>
                    <a:pt x="50" y="0"/>
                  </a:lnTo>
                  <a:lnTo>
                    <a:pt x="0" y="118"/>
                  </a:lnTo>
                  <a:lnTo>
                    <a:pt x="514" y="118"/>
                  </a:lnTo>
                  <a:lnTo>
                    <a:pt x="462" y="0"/>
                  </a:lnTo>
                  <a:close/>
                  <a:moveTo>
                    <a:pt x="24" y="102"/>
                  </a:moveTo>
                  <a:lnTo>
                    <a:pt x="58" y="10"/>
                  </a:lnTo>
                  <a:lnTo>
                    <a:pt x="58" y="10"/>
                  </a:lnTo>
                  <a:lnTo>
                    <a:pt x="54" y="24"/>
                  </a:lnTo>
                  <a:lnTo>
                    <a:pt x="52" y="38"/>
                  </a:lnTo>
                  <a:lnTo>
                    <a:pt x="54" y="50"/>
                  </a:lnTo>
                  <a:lnTo>
                    <a:pt x="58" y="60"/>
                  </a:lnTo>
                  <a:lnTo>
                    <a:pt x="66" y="70"/>
                  </a:lnTo>
                  <a:lnTo>
                    <a:pt x="74" y="76"/>
                  </a:lnTo>
                  <a:lnTo>
                    <a:pt x="82" y="84"/>
                  </a:lnTo>
                  <a:lnTo>
                    <a:pt x="94" y="88"/>
                  </a:lnTo>
                  <a:lnTo>
                    <a:pt x="114" y="96"/>
                  </a:lnTo>
                  <a:lnTo>
                    <a:pt x="134" y="100"/>
                  </a:lnTo>
                  <a:lnTo>
                    <a:pt x="154" y="102"/>
                  </a:lnTo>
                  <a:lnTo>
                    <a:pt x="24"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102" name="组合 101"/>
          <p:cNvGrpSpPr/>
          <p:nvPr/>
        </p:nvGrpSpPr>
        <p:grpSpPr>
          <a:xfrm>
            <a:off x="4099920" y="412617"/>
            <a:ext cx="262408" cy="1355773"/>
            <a:chOff x="2575920" y="340608"/>
            <a:chExt cx="262408" cy="1355773"/>
          </a:xfrm>
        </p:grpSpPr>
        <p:sp>
          <p:nvSpPr>
            <p:cNvPr id="93" name="Freeform 93"/>
            <p:cNvSpPr>
              <a:spLocks/>
            </p:cNvSpPr>
            <p:nvPr/>
          </p:nvSpPr>
          <p:spPr bwMode="auto">
            <a:xfrm>
              <a:off x="2575920" y="340608"/>
              <a:ext cx="262408" cy="1168907"/>
            </a:xfrm>
            <a:custGeom>
              <a:avLst/>
              <a:gdLst>
                <a:gd name="T0" fmla="*/ 96 w 264"/>
                <a:gd name="T1" fmla="*/ 0 h 1176"/>
                <a:gd name="T2" fmla="*/ 42 w 264"/>
                <a:gd name="T3" fmla="*/ 16 h 1176"/>
                <a:gd name="T4" fmla="*/ 8 w 264"/>
                <a:gd name="T5" fmla="*/ 58 h 1176"/>
                <a:gd name="T6" fmla="*/ 0 w 264"/>
                <a:gd name="T7" fmla="*/ 1080 h 1176"/>
                <a:gd name="T8" fmla="*/ 8 w 264"/>
                <a:gd name="T9" fmla="*/ 1116 h 1176"/>
                <a:gd name="T10" fmla="*/ 42 w 264"/>
                <a:gd name="T11" fmla="*/ 1160 h 1176"/>
                <a:gd name="T12" fmla="*/ 96 w 264"/>
                <a:gd name="T13" fmla="*/ 1176 h 1176"/>
                <a:gd name="T14" fmla="*/ 104 w 264"/>
                <a:gd name="T15" fmla="*/ 984 h 1176"/>
                <a:gd name="T16" fmla="*/ 104 w 264"/>
                <a:gd name="T17" fmla="*/ 968 h 1176"/>
                <a:gd name="T18" fmla="*/ 44 w 264"/>
                <a:gd name="T19" fmla="*/ 904 h 1176"/>
                <a:gd name="T20" fmla="*/ 44 w 264"/>
                <a:gd name="T21" fmla="*/ 856 h 1176"/>
                <a:gd name="T22" fmla="*/ 104 w 264"/>
                <a:gd name="T23" fmla="*/ 792 h 1176"/>
                <a:gd name="T24" fmla="*/ 104 w 264"/>
                <a:gd name="T25" fmla="*/ 776 h 1176"/>
                <a:gd name="T26" fmla="*/ 44 w 264"/>
                <a:gd name="T27" fmla="*/ 712 h 1176"/>
                <a:gd name="T28" fmla="*/ 44 w 264"/>
                <a:gd name="T29" fmla="*/ 664 h 1176"/>
                <a:gd name="T30" fmla="*/ 104 w 264"/>
                <a:gd name="T31" fmla="*/ 600 h 1176"/>
                <a:gd name="T32" fmla="*/ 104 w 264"/>
                <a:gd name="T33" fmla="*/ 584 h 1176"/>
                <a:gd name="T34" fmla="*/ 44 w 264"/>
                <a:gd name="T35" fmla="*/ 520 h 1176"/>
                <a:gd name="T36" fmla="*/ 44 w 264"/>
                <a:gd name="T37" fmla="*/ 472 h 1176"/>
                <a:gd name="T38" fmla="*/ 104 w 264"/>
                <a:gd name="T39" fmla="*/ 408 h 1176"/>
                <a:gd name="T40" fmla="*/ 104 w 264"/>
                <a:gd name="T41" fmla="*/ 392 h 1176"/>
                <a:gd name="T42" fmla="*/ 44 w 264"/>
                <a:gd name="T43" fmla="*/ 328 h 1176"/>
                <a:gd name="T44" fmla="*/ 44 w 264"/>
                <a:gd name="T45" fmla="*/ 280 h 1176"/>
                <a:gd name="T46" fmla="*/ 104 w 264"/>
                <a:gd name="T47" fmla="*/ 192 h 1176"/>
                <a:gd name="T48" fmla="*/ 86 w 264"/>
                <a:gd name="T49" fmla="*/ 172 h 1176"/>
                <a:gd name="T50" fmla="*/ 80 w 264"/>
                <a:gd name="T51" fmla="*/ 148 h 1176"/>
                <a:gd name="T52" fmla="*/ 88 w 264"/>
                <a:gd name="T53" fmla="*/ 118 h 1176"/>
                <a:gd name="T54" fmla="*/ 112 w 264"/>
                <a:gd name="T55" fmla="*/ 100 h 1176"/>
                <a:gd name="T56" fmla="*/ 132 w 264"/>
                <a:gd name="T57" fmla="*/ 96 h 1176"/>
                <a:gd name="T58" fmla="*/ 162 w 264"/>
                <a:gd name="T59" fmla="*/ 104 h 1176"/>
                <a:gd name="T60" fmla="*/ 180 w 264"/>
                <a:gd name="T61" fmla="*/ 128 h 1176"/>
                <a:gd name="T62" fmla="*/ 184 w 264"/>
                <a:gd name="T63" fmla="*/ 148 h 1176"/>
                <a:gd name="T64" fmla="*/ 170 w 264"/>
                <a:gd name="T65" fmla="*/ 184 h 1176"/>
                <a:gd name="T66" fmla="*/ 220 w 264"/>
                <a:gd name="T67" fmla="*/ 264 h 1176"/>
                <a:gd name="T68" fmla="*/ 160 w 264"/>
                <a:gd name="T69" fmla="*/ 328 h 1176"/>
                <a:gd name="T70" fmla="*/ 160 w 264"/>
                <a:gd name="T71" fmla="*/ 344 h 1176"/>
                <a:gd name="T72" fmla="*/ 220 w 264"/>
                <a:gd name="T73" fmla="*/ 408 h 1176"/>
                <a:gd name="T74" fmla="*/ 220 w 264"/>
                <a:gd name="T75" fmla="*/ 456 h 1176"/>
                <a:gd name="T76" fmla="*/ 160 w 264"/>
                <a:gd name="T77" fmla="*/ 520 h 1176"/>
                <a:gd name="T78" fmla="*/ 160 w 264"/>
                <a:gd name="T79" fmla="*/ 536 h 1176"/>
                <a:gd name="T80" fmla="*/ 220 w 264"/>
                <a:gd name="T81" fmla="*/ 600 h 1176"/>
                <a:gd name="T82" fmla="*/ 220 w 264"/>
                <a:gd name="T83" fmla="*/ 648 h 1176"/>
                <a:gd name="T84" fmla="*/ 160 w 264"/>
                <a:gd name="T85" fmla="*/ 712 h 1176"/>
                <a:gd name="T86" fmla="*/ 160 w 264"/>
                <a:gd name="T87" fmla="*/ 728 h 1176"/>
                <a:gd name="T88" fmla="*/ 220 w 264"/>
                <a:gd name="T89" fmla="*/ 792 h 1176"/>
                <a:gd name="T90" fmla="*/ 220 w 264"/>
                <a:gd name="T91" fmla="*/ 840 h 1176"/>
                <a:gd name="T92" fmla="*/ 160 w 264"/>
                <a:gd name="T93" fmla="*/ 904 h 1176"/>
                <a:gd name="T94" fmla="*/ 160 w 264"/>
                <a:gd name="T95" fmla="*/ 920 h 1176"/>
                <a:gd name="T96" fmla="*/ 220 w 264"/>
                <a:gd name="T97" fmla="*/ 984 h 1176"/>
                <a:gd name="T98" fmla="*/ 160 w 264"/>
                <a:gd name="T99" fmla="*/ 1176 h 1176"/>
                <a:gd name="T100" fmla="*/ 188 w 264"/>
                <a:gd name="T101" fmla="*/ 1174 h 1176"/>
                <a:gd name="T102" fmla="*/ 236 w 264"/>
                <a:gd name="T103" fmla="*/ 1148 h 1176"/>
                <a:gd name="T104" fmla="*/ 262 w 264"/>
                <a:gd name="T105" fmla="*/ 1098 h 1176"/>
                <a:gd name="T106" fmla="*/ 264 w 264"/>
                <a:gd name="T107" fmla="*/ 96 h 1176"/>
                <a:gd name="T108" fmla="*/ 248 w 264"/>
                <a:gd name="T109" fmla="*/ 42 h 1176"/>
                <a:gd name="T110" fmla="*/ 206 w 264"/>
                <a:gd name="T111" fmla="*/ 8 h 1176"/>
                <a:gd name="T112" fmla="*/ 168 w 264"/>
                <a:gd name="T113" fmla="*/ 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 h="1176">
                  <a:moveTo>
                    <a:pt x="168" y="0"/>
                  </a:moveTo>
                  <a:lnTo>
                    <a:pt x="96" y="0"/>
                  </a:lnTo>
                  <a:lnTo>
                    <a:pt x="96" y="0"/>
                  </a:lnTo>
                  <a:lnTo>
                    <a:pt x="76" y="2"/>
                  </a:lnTo>
                  <a:lnTo>
                    <a:pt x="58" y="8"/>
                  </a:lnTo>
                  <a:lnTo>
                    <a:pt x="42" y="16"/>
                  </a:lnTo>
                  <a:lnTo>
                    <a:pt x="28" y="28"/>
                  </a:lnTo>
                  <a:lnTo>
                    <a:pt x="16" y="42"/>
                  </a:lnTo>
                  <a:lnTo>
                    <a:pt x="8" y="58"/>
                  </a:lnTo>
                  <a:lnTo>
                    <a:pt x="2" y="76"/>
                  </a:lnTo>
                  <a:lnTo>
                    <a:pt x="0" y="96"/>
                  </a:lnTo>
                  <a:lnTo>
                    <a:pt x="0" y="1080"/>
                  </a:lnTo>
                  <a:lnTo>
                    <a:pt x="0" y="1080"/>
                  </a:lnTo>
                  <a:lnTo>
                    <a:pt x="2" y="1098"/>
                  </a:lnTo>
                  <a:lnTo>
                    <a:pt x="8" y="1116"/>
                  </a:lnTo>
                  <a:lnTo>
                    <a:pt x="16" y="1134"/>
                  </a:lnTo>
                  <a:lnTo>
                    <a:pt x="28" y="1148"/>
                  </a:lnTo>
                  <a:lnTo>
                    <a:pt x="42" y="1160"/>
                  </a:lnTo>
                  <a:lnTo>
                    <a:pt x="58" y="1168"/>
                  </a:lnTo>
                  <a:lnTo>
                    <a:pt x="76" y="1174"/>
                  </a:lnTo>
                  <a:lnTo>
                    <a:pt x="96" y="1176"/>
                  </a:lnTo>
                  <a:lnTo>
                    <a:pt x="104" y="1176"/>
                  </a:lnTo>
                  <a:lnTo>
                    <a:pt x="104" y="1174"/>
                  </a:lnTo>
                  <a:lnTo>
                    <a:pt x="104" y="984"/>
                  </a:lnTo>
                  <a:lnTo>
                    <a:pt x="44" y="984"/>
                  </a:lnTo>
                  <a:lnTo>
                    <a:pt x="44" y="968"/>
                  </a:lnTo>
                  <a:lnTo>
                    <a:pt x="104" y="968"/>
                  </a:lnTo>
                  <a:lnTo>
                    <a:pt x="104" y="920"/>
                  </a:lnTo>
                  <a:lnTo>
                    <a:pt x="44" y="920"/>
                  </a:lnTo>
                  <a:lnTo>
                    <a:pt x="44" y="904"/>
                  </a:lnTo>
                  <a:lnTo>
                    <a:pt x="104" y="904"/>
                  </a:lnTo>
                  <a:lnTo>
                    <a:pt x="104" y="856"/>
                  </a:lnTo>
                  <a:lnTo>
                    <a:pt x="44" y="856"/>
                  </a:lnTo>
                  <a:lnTo>
                    <a:pt x="44" y="840"/>
                  </a:lnTo>
                  <a:lnTo>
                    <a:pt x="104" y="840"/>
                  </a:lnTo>
                  <a:lnTo>
                    <a:pt x="104" y="792"/>
                  </a:lnTo>
                  <a:lnTo>
                    <a:pt x="44" y="792"/>
                  </a:lnTo>
                  <a:lnTo>
                    <a:pt x="44" y="776"/>
                  </a:lnTo>
                  <a:lnTo>
                    <a:pt x="104" y="776"/>
                  </a:lnTo>
                  <a:lnTo>
                    <a:pt x="104" y="728"/>
                  </a:lnTo>
                  <a:lnTo>
                    <a:pt x="44" y="728"/>
                  </a:lnTo>
                  <a:lnTo>
                    <a:pt x="44" y="712"/>
                  </a:lnTo>
                  <a:lnTo>
                    <a:pt x="104" y="712"/>
                  </a:lnTo>
                  <a:lnTo>
                    <a:pt x="104" y="664"/>
                  </a:lnTo>
                  <a:lnTo>
                    <a:pt x="44" y="664"/>
                  </a:lnTo>
                  <a:lnTo>
                    <a:pt x="44" y="648"/>
                  </a:lnTo>
                  <a:lnTo>
                    <a:pt x="104" y="648"/>
                  </a:lnTo>
                  <a:lnTo>
                    <a:pt x="104" y="600"/>
                  </a:lnTo>
                  <a:lnTo>
                    <a:pt x="44" y="600"/>
                  </a:lnTo>
                  <a:lnTo>
                    <a:pt x="44" y="584"/>
                  </a:lnTo>
                  <a:lnTo>
                    <a:pt x="104" y="584"/>
                  </a:lnTo>
                  <a:lnTo>
                    <a:pt x="104" y="536"/>
                  </a:lnTo>
                  <a:lnTo>
                    <a:pt x="44" y="536"/>
                  </a:lnTo>
                  <a:lnTo>
                    <a:pt x="44" y="520"/>
                  </a:lnTo>
                  <a:lnTo>
                    <a:pt x="104" y="520"/>
                  </a:lnTo>
                  <a:lnTo>
                    <a:pt x="104" y="472"/>
                  </a:lnTo>
                  <a:lnTo>
                    <a:pt x="44" y="472"/>
                  </a:lnTo>
                  <a:lnTo>
                    <a:pt x="44" y="456"/>
                  </a:lnTo>
                  <a:lnTo>
                    <a:pt x="104" y="456"/>
                  </a:lnTo>
                  <a:lnTo>
                    <a:pt x="104" y="408"/>
                  </a:lnTo>
                  <a:lnTo>
                    <a:pt x="44" y="408"/>
                  </a:lnTo>
                  <a:lnTo>
                    <a:pt x="44" y="392"/>
                  </a:lnTo>
                  <a:lnTo>
                    <a:pt x="104" y="392"/>
                  </a:lnTo>
                  <a:lnTo>
                    <a:pt x="104" y="344"/>
                  </a:lnTo>
                  <a:lnTo>
                    <a:pt x="44" y="344"/>
                  </a:lnTo>
                  <a:lnTo>
                    <a:pt x="44" y="328"/>
                  </a:lnTo>
                  <a:lnTo>
                    <a:pt x="104" y="328"/>
                  </a:lnTo>
                  <a:lnTo>
                    <a:pt x="104" y="280"/>
                  </a:lnTo>
                  <a:lnTo>
                    <a:pt x="44" y="280"/>
                  </a:lnTo>
                  <a:lnTo>
                    <a:pt x="44" y="264"/>
                  </a:lnTo>
                  <a:lnTo>
                    <a:pt x="104" y="264"/>
                  </a:lnTo>
                  <a:lnTo>
                    <a:pt x="104" y="192"/>
                  </a:lnTo>
                  <a:lnTo>
                    <a:pt x="104" y="192"/>
                  </a:lnTo>
                  <a:lnTo>
                    <a:pt x="94" y="184"/>
                  </a:lnTo>
                  <a:lnTo>
                    <a:pt x="86" y="172"/>
                  </a:lnTo>
                  <a:lnTo>
                    <a:pt x="82" y="160"/>
                  </a:lnTo>
                  <a:lnTo>
                    <a:pt x="80" y="148"/>
                  </a:lnTo>
                  <a:lnTo>
                    <a:pt x="80" y="148"/>
                  </a:lnTo>
                  <a:lnTo>
                    <a:pt x="82" y="138"/>
                  </a:lnTo>
                  <a:lnTo>
                    <a:pt x="84" y="128"/>
                  </a:lnTo>
                  <a:lnTo>
                    <a:pt x="88" y="118"/>
                  </a:lnTo>
                  <a:lnTo>
                    <a:pt x="96" y="110"/>
                  </a:lnTo>
                  <a:lnTo>
                    <a:pt x="102" y="104"/>
                  </a:lnTo>
                  <a:lnTo>
                    <a:pt x="112" y="100"/>
                  </a:lnTo>
                  <a:lnTo>
                    <a:pt x="122" y="96"/>
                  </a:lnTo>
                  <a:lnTo>
                    <a:pt x="132" y="96"/>
                  </a:lnTo>
                  <a:lnTo>
                    <a:pt x="132" y="96"/>
                  </a:lnTo>
                  <a:lnTo>
                    <a:pt x="142" y="96"/>
                  </a:lnTo>
                  <a:lnTo>
                    <a:pt x="152" y="100"/>
                  </a:lnTo>
                  <a:lnTo>
                    <a:pt x="162" y="104"/>
                  </a:lnTo>
                  <a:lnTo>
                    <a:pt x="168" y="110"/>
                  </a:lnTo>
                  <a:lnTo>
                    <a:pt x="176" y="118"/>
                  </a:lnTo>
                  <a:lnTo>
                    <a:pt x="180" y="128"/>
                  </a:lnTo>
                  <a:lnTo>
                    <a:pt x="182" y="138"/>
                  </a:lnTo>
                  <a:lnTo>
                    <a:pt x="184" y="148"/>
                  </a:lnTo>
                  <a:lnTo>
                    <a:pt x="184" y="148"/>
                  </a:lnTo>
                  <a:lnTo>
                    <a:pt x="182" y="160"/>
                  </a:lnTo>
                  <a:lnTo>
                    <a:pt x="178" y="172"/>
                  </a:lnTo>
                  <a:lnTo>
                    <a:pt x="170" y="184"/>
                  </a:lnTo>
                  <a:lnTo>
                    <a:pt x="160" y="192"/>
                  </a:lnTo>
                  <a:lnTo>
                    <a:pt x="160" y="264"/>
                  </a:lnTo>
                  <a:lnTo>
                    <a:pt x="220" y="264"/>
                  </a:lnTo>
                  <a:lnTo>
                    <a:pt x="220" y="280"/>
                  </a:lnTo>
                  <a:lnTo>
                    <a:pt x="160" y="280"/>
                  </a:lnTo>
                  <a:lnTo>
                    <a:pt x="160" y="328"/>
                  </a:lnTo>
                  <a:lnTo>
                    <a:pt x="220" y="328"/>
                  </a:lnTo>
                  <a:lnTo>
                    <a:pt x="220" y="344"/>
                  </a:lnTo>
                  <a:lnTo>
                    <a:pt x="160" y="344"/>
                  </a:lnTo>
                  <a:lnTo>
                    <a:pt x="160" y="392"/>
                  </a:lnTo>
                  <a:lnTo>
                    <a:pt x="220" y="392"/>
                  </a:lnTo>
                  <a:lnTo>
                    <a:pt x="220" y="408"/>
                  </a:lnTo>
                  <a:lnTo>
                    <a:pt x="160" y="408"/>
                  </a:lnTo>
                  <a:lnTo>
                    <a:pt x="160" y="456"/>
                  </a:lnTo>
                  <a:lnTo>
                    <a:pt x="220" y="456"/>
                  </a:lnTo>
                  <a:lnTo>
                    <a:pt x="220" y="472"/>
                  </a:lnTo>
                  <a:lnTo>
                    <a:pt x="160" y="472"/>
                  </a:lnTo>
                  <a:lnTo>
                    <a:pt x="160" y="520"/>
                  </a:lnTo>
                  <a:lnTo>
                    <a:pt x="220" y="520"/>
                  </a:lnTo>
                  <a:lnTo>
                    <a:pt x="220" y="536"/>
                  </a:lnTo>
                  <a:lnTo>
                    <a:pt x="160" y="536"/>
                  </a:lnTo>
                  <a:lnTo>
                    <a:pt x="160" y="584"/>
                  </a:lnTo>
                  <a:lnTo>
                    <a:pt x="220" y="584"/>
                  </a:lnTo>
                  <a:lnTo>
                    <a:pt x="220" y="600"/>
                  </a:lnTo>
                  <a:lnTo>
                    <a:pt x="160" y="600"/>
                  </a:lnTo>
                  <a:lnTo>
                    <a:pt x="160" y="648"/>
                  </a:lnTo>
                  <a:lnTo>
                    <a:pt x="220" y="648"/>
                  </a:lnTo>
                  <a:lnTo>
                    <a:pt x="220" y="664"/>
                  </a:lnTo>
                  <a:lnTo>
                    <a:pt x="160" y="664"/>
                  </a:lnTo>
                  <a:lnTo>
                    <a:pt x="160" y="712"/>
                  </a:lnTo>
                  <a:lnTo>
                    <a:pt x="220" y="712"/>
                  </a:lnTo>
                  <a:lnTo>
                    <a:pt x="220" y="728"/>
                  </a:lnTo>
                  <a:lnTo>
                    <a:pt x="160" y="728"/>
                  </a:lnTo>
                  <a:lnTo>
                    <a:pt x="160" y="776"/>
                  </a:lnTo>
                  <a:lnTo>
                    <a:pt x="220" y="776"/>
                  </a:lnTo>
                  <a:lnTo>
                    <a:pt x="220" y="792"/>
                  </a:lnTo>
                  <a:lnTo>
                    <a:pt x="160" y="792"/>
                  </a:lnTo>
                  <a:lnTo>
                    <a:pt x="160" y="840"/>
                  </a:lnTo>
                  <a:lnTo>
                    <a:pt x="220" y="840"/>
                  </a:lnTo>
                  <a:lnTo>
                    <a:pt x="220" y="856"/>
                  </a:lnTo>
                  <a:lnTo>
                    <a:pt x="160" y="856"/>
                  </a:lnTo>
                  <a:lnTo>
                    <a:pt x="160" y="904"/>
                  </a:lnTo>
                  <a:lnTo>
                    <a:pt x="220" y="904"/>
                  </a:lnTo>
                  <a:lnTo>
                    <a:pt x="220" y="920"/>
                  </a:lnTo>
                  <a:lnTo>
                    <a:pt x="160" y="920"/>
                  </a:lnTo>
                  <a:lnTo>
                    <a:pt x="160" y="968"/>
                  </a:lnTo>
                  <a:lnTo>
                    <a:pt x="220" y="968"/>
                  </a:lnTo>
                  <a:lnTo>
                    <a:pt x="220" y="984"/>
                  </a:lnTo>
                  <a:lnTo>
                    <a:pt x="160" y="984"/>
                  </a:lnTo>
                  <a:lnTo>
                    <a:pt x="160" y="1174"/>
                  </a:lnTo>
                  <a:lnTo>
                    <a:pt x="160" y="1176"/>
                  </a:lnTo>
                  <a:lnTo>
                    <a:pt x="168" y="1176"/>
                  </a:lnTo>
                  <a:lnTo>
                    <a:pt x="168" y="1176"/>
                  </a:lnTo>
                  <a:lnTo>
                    <a:pt x="188" y="1174"/>
                  </a:lnTo>
                  <a:lnTo>
                    <a:pt x="206" y="1168"/>
                  </a:lnTo>
                  <a:lnTo>
                    <a:pt x="222" y="1160"/>
                  </a:lnTo>
                  <a:lnTo>
                    <a:pt x="236" y="1148"/>
                  </a:lnTo>
                  <a:lnTo>
                    <a:pt x="248" y="1134"/>
                  </a:lnTo>
                  <a:lnTo>
                    <a:pt x="256" y="1116"/>
                  </a:lnTo>
                  <a:lnTo>
                    <a:pt x="262" y="1098"/>
                  </a:lnTo>
                  <a:lnTo>
                    <a:pt x="264" y="1080"/>
                  </a:lnTo>
                  <a:lnTo>
                    <a:pt x="264" y="96"/>
                  </a:lnTo>
                  <a:lnTo>
                    <a:pt x="264" y="96"/>
                  </a:lnTo>
                  <a:lnTo>
                    <a:pt x="262" y="76"/>
                  </a:lnTo>
                  <a:lnTo>
                    <a:pt x="256" y="58"/>
                  </a:lnTo>
                  <a:lnTo>
                    <a:pt x="248" y="42"/>
                  </a:lnTo>
                  <a:lnTo>
                    <a:pt x="236" y="28"/>
                  </a:lnTo>
                  <a:lnTo>
                    <a:pt x="222" y="16"/>
                  </a:lnTo>
                  <a:lnTo>
                    <a:pt x="206" y="8"/>
                  </a:lnTo>
                  <a:lnTo>
                    <a:pt x="188" y="2"/>
                  </a:lnTo>
                  <a:lnTo>
                    <a:pt x="168" y="0"/>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94"/>
            <p:cNvSpPr>
              <a:spLocks noEditPoints="1"/>
            </p:cNvSpPr>
            <p:nvPr/>
          </p:nvSpPr>
          <p:spPr bwMode="auto">
            <a:xfrm>
              <a:off x="2655438" y="1509515"/>
              <a:ext cx="103373" cy="186866"/>
            </a:xfrm>
            <a:custGeom>
              <a:avLst/>
              <a:gdLst>
                <a:gd name="T0" fmla="*/ 80 w 104"/>
                <a:gd name="T1" fmla="*/ 92 h 188"/>
                <a:gd name="T2" fmla="*/ 80 w 104"/>
                <a:gd name="T3" fmla="*/ 0 h 188"/>
                <a:gd name="T4" fmla="*/ 24 w 104"/>
                <a:gd name="T5" fmla="*/ 0 h 188"/>
                <a:gd name="T6" fmla="*/ 24 w 104"/>
                <a:gd name="T7" fmla="*/ 92 h 188"/>
                <a:gd name="T8" fmla="*/ 24 w 104"/>
                <a:gd name="T9" fmla="*/ 92 h 188"/>
                <a:gd name="T10" fmla="*/ 14 w 104"/>
                <a:gd name="T11" fmla="*/ 100 h 188"/>
                <a:gd name="T12" fmla="*/ 6 w 104"/>
                <a:gd name="T13" fmla="*/ 110 h 188"/>
                <a:gd name="T14" fmla="*/ 2 w 104"/>
                <a:gd name="T15" fmla="*/ 122 h 188"/>
                <a:gd name="T16" fmla="*/ 0 w 104"/>
                <a:gd name="T17" fmla="*/ 136 h 188"/>
                <a:gd name="T18" fmla="*/ 0 w 104"/>
                <a:gd name="T19" fmla="*/ 136 h 188"/>
                <a:gd name="T20" fmla="*/ 2 w 104"/>
                <a:gd name="T21" fmla="*/ 146 h 188"/>
                <a:gd name="T22" fmla="*/ 4 w 104"/>
                <a:gd name="T23" fmla="*/ 156 h 188"/>
                <a:gd name="T24" fmla="*/ 8 w 104"/>
                <a:gd name="T25" fmla="*/ 164 h 188"/>
                <a:gd name="T26" fmla="*/ 16 w 104"/>
                <a:gd name="T27" fmla="*/ 172 h 188"/>
                <a:gd name="T28" fmla="*/ 22 w 104"/>
                <a:gd name="T29" fmla="*/ 178 h 188"/>
                <a:gd name="T30" fmla="*/ 32 w 104"/>
                <a:gd name="T31" fmla="*/ 184 h 188"/>
                <a:gd name="T32" fmla="*/ 42 w 104"/>
                <a:gd name="T33" fmla="*/ 186 h 188"/>
                <a:gd name="T34" fmla="*/ 52 w 104"/>
                <a:gd name="T35" fmla="*/ 188 h 188"/>
                <a:gd name="T36" fmla="*/ 52 w 104"/>
                <a:gd name="T37" fmla="*/ 188 h 188"/>
                <a:gd name="T38" fmla="*/ 62 w 104"/>
                <a:gd name="T39" fmla="*/ 186 h 188"/>
                <a:gd name="T40" fmla="*/ 72 w 104"/>
                <a:gd name="T41" fmla="*/ 184 h 188"/>
                <a:gd name="T42" fmla="*/ 82 w 104"/>
                <a:gd name="T43" fmla="*/ 178 h 188"/>
                <a:gd name="T44" fmla="*/ 88 w 104"/>
                <a:gd name="T45" fmla="*/ 172 h 188"/>
                <a:gd name="T46" fmla="*/ 96 w 104"/>
                <a:gd name="T47" fmla="*/ 164 h 188"/>
                <a:gd name="T48" fmla="*/ 100 w 104"/>
                <a:gd name="T49" fmla="*/ 156 h 188"/>
                <a:gd name="T50" fmla="*/ 102 w 104"/>
                <a:gd name="T51" fmla="*/ 146 h 188"/>
                <a:gd name="T52" fmla="*/ 104 w 104"/>
                <a:gd name="T53" fmla="*/ 136 h 188"/>
                <a:gd name="T54" fmla="*/ 104 w 104"/>
                <a:gd name="T55" fmla="*/ 136 h 188"/>
                <a:gd name="T56" fmla="*/ 102 w 104"/>
                <a:gd name="T57" fmla="*/ 122 h 188"/>
                <a:gd name="T58" fmla="*/ 98 w 104"/>
                <a:gd name="T59" fmla="*/ 110 h 188"/>
                <a:gd name="T60" fmla="*/ 90 w 104"/>
                <a:gd name="T61" fmla="*/ 100 h 188"/>
                <a:gd name="T62" fmla="*/ 80 w 104"/>
                <a:gd name="T63" fmla="*/ 92 h 188"/>
                <a:gd name="T64" fmla="*/ 80 w 104"/>
                <a:gd name="T65" fmla="*/ 92 h 188"/>
                <a:gd name="T66" fmla="*/ 12 w 104"/>
                <a:gd name="T67" fmla="*/ 152 h 188"/>
                <a:gd name="T68" fmla="*/ 12 w 104"/>
                <a:gd name="T69" fmla="*/ 152 h 188"/>
                <a:gd name="T70" fmla="*/ 10 w 104"/>
                <a:gd name="T71" fmla="*/ 144 h 188"/>
                <a:gd name="T72" fmla="*/ 10 w 104"/>
                <a:gd name="T73" fmla="*/ 136 h 188"/>
                <a:gd name="T74" fmla="*/ 12 w 104"/>
                <a:gd name="T75" fmla="*/ 130 h 188"/>
                <a:gd name="T76" fmla="*/ 14 w 104"/>
                <a:gd name="T77" fmla="*/ 124 h 188"/>
                <a:gd name="T78" fmla="*/ 18 w 104"/>
                <a:gd name="T79" fmla="*/ 116 h 188"/>
                <a:gd name="T80" fmla="*/ 22 w 104"/>
                <a:gd name="T81" fmla="*/ 112 h 188"/>
                <a:gd name="T82" fmla="*/ 22 w 104"/>
                <a:gd name="T83" fmla="*/ 112 h 188"/>
                <a:gd name="T84" fmla="*/ 20 w 104"/>
                <a:gd name="T85" fmla="*/ 124 h 188"/>
                <a:gd name="T86" fmla="*/ 20 w 104"/>
                <a:gd name="T87" fmla="*/ 136 h 188"/>
                <a:gd name="T88" fmla="*/ 22 w 104"/>
                <a:gd name="T89" fmla="*/ 148 h 188"/>
                <a:gd name="T90" fmla="*/ 22 w 104"/>
                <a:gd name="T91" fmla="*/ 148 h 188"/>
                <a:gd name="T92" fmla="*/ 30 w 104"/>
                <a:gd name="T93" fmla="*/ 160 h 188"/>
                <a:gd name="T94" fmla="*/ 36 w 104"/>
                <a:gd name="T95" fmla="*/ 168 h 188"/>
                <a:gd name="T96" fmla="*/ 46 w 104"/>
                <a:gd name="T97" fmla="*/ 178 h 188"/>
                <a:gd name="T98" fmla="*/ 46 w 104"/>
                <a:gd name="T99" fmla="*/ 178 h 188"/>
                <a:gd name="T100" fmla="*/ 40 w 104"/>
                <a:gd name="T101" fmla="*/ 176 h 188"/>
                <a:gd name="T102" fmla="*/ 32 w 104"/>
                <a:gd name="T103" fmla="*/ 172 h 188"/>
                <a:gd name="T104" fmla="*/ 22 w 104"/>
                <a:gd name="T105" fmla="*/ 166 h 188"/>
                <a:gd name="T106" fmla="*/ 18 w 104"/>
                <a:gd name="T107" fmla="*/ 160 h 188"/>
                <a:gd name="T108" fmla="*/ 12 w 104"/>
                <a:gd name="T109" fmla="*/ 152 h 188"/>
                <a:gd name="T110" fmla="*/ 12 w 104"/>
                <a:gd name="T111" fmla="*/ 1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188">
                  <a:moveTo>
                    <a:pt x="80" y="92"/>
                  </a:moveTo>
                  <a:lnTo>
                    <a:pt x="80" y="0"/>
                  </a:lnTo>
                  <a:lnTo>
                    <a:pt x="24" y="0"/>
                  </a:lnTo>
                  <a:lnTo>
                    <a:pt x="24" y="92"/>
                  </a:lnTo>
                  <a:lnTo>
                    <a:pt x="24" y="92"/>
                  </a:lnTo>
                  <a:lnTo>
                    <a:pt x="14" y="100"/>
                  </a:lnTo>
                  <a:lnTo>
                    <a:pt x="6" y="110"/>
                  </a:lnTo>
                  <a:lnTo>
                    <a:pt x="2" y="122"/>
                  </a:lnTo>
                  <a:lnTo>
                    <a:pt x="0" y="136"/>
                  </a:lnTo>
                  <a:lnTo>
                    <a:pt x="0" y="136"/>
                  </a:lnTo>
                  <a:lnTo>
                    <a:pt x="2" y="146"/>
                  </a:lnTo>
                  <a:lnTo>
                    <a:pt x="4" y="156"/>
                  </a:lnTo>
                  <a:lnTo>
                    <a:pt x="8" y="164"/>
                  </a:lnTo>
                  <a:lnTo>
                    <a:pt x="16" y="172"/>
                  </a:lnTo>
                  <a:lnTo>
                    <a:pt x="22" y="178"/>
                  </a:lnTo>
                  <a:lnTo>
                    <a:pt x="32" y="184"/>
                  </a:lnTo>
                  <a:lnTo>
                    <a:pt x="42" y="186"/>
                  </a:lnTo>
                  <a:lnTo>
                    <a:pt x="52" y="188"/>
                  </a:lnTo>
                  <a:lnTo>
                    <a:pt x="52" y="188"/>
                  </a:lnTo>
                  <a:lnTo>
                    <a:pt x="62" y="186"/>
                  </a:lnTo>
                  <a:lnTo>
                    <a:pt x="72" y="184"/>
                  </a:lnTo>
                  <a:lnTo>
                    <a:pt x="82" y="178"/>
                  </a:lnTo>
                  <a:lnTo>
                    <a:pt x="88" y="172"/>
                  </a:lnTo>
                  <a:lnTo>
                    <a:pt x="96" y="164"/>
                  </a:lnTo>
                  <a:lnTo>
                    <a:pt x="100" y="156"/>
                  </a:lnTo>
                  <a:lnTo>
                    <a:pt x="102" y="146"/>
                  </a:lnTo>
                  <a:lnTo>
                    <a:pt x="104" y="136"/>
                  </a:lnTo>
                  <a:lnTo>
                    <a:pt x="104" y="136"/>
                  </a:lnTo>
                  <a:lnTo>
                    <a:pt x="102" y="122"/>
                  </a:lnTo>
                  <a:lnTo>
                    <a:pt x="98" y="110"/>
                  </a:lnTo>
                  <a:lnTo>
                    <a:pt x="90" y="100"/>
                  </a:lnTo>
                  <a:lnTo>
                    <a:pt x="80" y="92"/>
                  </a:lnTo>
                  <a:lnTo>
                    <a:pt x="80" y="92"/>
                  </a:lnTo>
                  <a:close/>
                  <a:moveTo>
                    <a:pt x="12" y="152"/>
                  </a:moveTo>
                  <a:lnTo>
                    <a:pt x="12" y="152"/>
                  </a:lnTo>
                  <a:lnTo>
                    <a:pt x="10" y="144"/>
                  </a:lnTo>
                  <a:lnTo>
                    <a:pt x="10" y="136"/>
                  </a:lnTo>
                  <a:lnTo>
                    <a:pt x="12" y="130"/>
                  </a:lnTo>
                  <a:lnTo>
                    <a:pt x="14" y="124"/>
                  </a:lnTo>
                  <a:lnTo>
                    <a:pt x="18" y="116"/>
                  </a:lnTo>
                  <a:lnTo>
                    <a:pt x="22" y="112"/>
                  </a:lnTo>
                  <a:lnTo>
                    <a:pt x="22" y="112"/>
                  </a:lnTo>
                  <a:lnTo>
                    <a:pt x="20" y="124"/>
                  </a:lnTo>
                  <a:lnTo>
                    <a:pt x="20" y="136"/>
                  </a:lnTo>
                  <a:lnTo>
                    <a:pt x="22" y="148"/>
                  </a:lnTo>
                  <a:lnTo>
                    <a:pt x="22" y="148"/>
                  </a:lnTo>
                  <a:lnTo>
                    <a:pt x="30" y="160"/>
                  </a:lnTo>
                  <a:lnTo>
                    <a:pt x="36" y="168"/>
                  </a:lnTo>
                  <a:lnTo>
                    <a:pt x="46" y="178"/>
                  </a:lnTo>
                  <a:lnTo>
                    <a:pt x="46" y="178"/>
                  </a:lnTo>
                  <a:lnTo>
                    <a:pt x="40" y="176"/>
                  </a:lnTo>
                  <a:lnTo>
                    <a:pt x="32" y="172"/>
                  </a:lnTo>
                  <a:lnTo>
                    <a:pt x="22" y="166"/>
                  </a:lnTo>
                  <a:lnTo>
                    <a:pt x="18" y="160"/>
                  </a:lnTo>
                  <a:lnTo>
                    <a:pt x="12" y="152"/>
                  </a:lnTo>
                  <a:lnTo>
                    <a:pt x="12"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95"/>
            <p:cNvSpPr>
              <a:spLocks/>
            </p:cNvSpPr>
            <p:nvPr/>
          </p:nvSpPr>
          <p:spPr bwMode="auto">
            <a:xfrm>
              <a:off x="2665378" y="455908"/>
              <a:ext cx="35783" cy="65602"/>
            </a:xfrm>
            <a:custGeom>
              <a:avLst/>
              <a:gdLst>
                <a:gd name="T0" fmla="*/ 14 w 36"/>
                <a:gd name="T1" fmla="*/ 38 h 66"/>
                <a:gd name="T2" fmla="*/ 14 w 36"/>
                <a:gd name="T3" fmla="*/ 38 h 66"/>
                <a:gd name="T4" fmla="*/ 12 w 36"/>
                <a:gd name="T5" fmla="*/ 36 h 66"/>
                <a:gd name="T6" fmla="*/ 12 w 36"/>
                <a:gd name="T7" fmla="*/ 36 h 66"/>
                <a:gd name="T8" fmla="*/ 10 w 36"/>
                <a:gd name="T9" fmla="*/ 24 h 66"/>
                <a:gd name="T10" fmla="*/ 10 w 36"/>
                <a:gd name="T11" fmla="*/ 12 h 66"/>
                <a:gd name="T12" fmla="*/ 12 w 36"/>
                <a:gd name="T13" fmla="*/ 0 h 66"/>
                <a:gd name="T14" fmla="*/ 12 w 36"/>
                <a:gd name="T15" fmla="*/ 0 h 66"/>
                <a:gd name="T16" fmla="*/ 8 w 36"/>
                <a:gd name="T17" fmla="*/ 4 h 66"/>
                <a:gd name="T18" fmla="*/ 4 w 36"/>
                <a:gd name="T19" fmla="*/ 12 h 66"/>
                <a:gd name="T20" fmla="*/ 2 w 36"/>
                <a:gd name="T21" fmla="*/ 18 h 66"/>
                <a:gd name="T22" fmla="*/ 0 w 36"/>
                <a:gd name="T23" fmla="*/ 24 h 66"/>
                <a:gd name="T24" fmla="*/ 0 w 36"/>
                <a:gd name="T25" fmla="*/ 32 h 66"/>
                <a:gd name="T26" fmla="*/ 2 w 36"/>
                <a:gd name="T27" fmla="*/ 40 h 66"/>
                <a:gd name="T28" fmla="*/ 2 w 36"/>
                <a:gd name="T29" fmla="*/ 40 h 66"/>
                <a:gd name="T30" fmla="*/ 8 w 36"/>
                <a:gd name="T31" fmla="*/ 48 h 66"/>
                <a:gd name="T32" fmla="*/ 14 w 36"/>
                <a:gd name="T33" fmla="*/ 54 h 66"/>
                <a:gd name="T34" fmla="*/ 14 w 36"/>
                <a:gd name="T35" fmla="*/ 54 h 66"/>
                <a:gd name="T36" fmla="*/ 22 w 36"/>
                <a:gd name="T37" fmla="*/ 60 h 66"/>
                <a:gd name="T38" fmla="*/ 28 w 36"/>
                <a:gd name="T39" fmla="*/ 64 h 66"/>
                <a:gd name="T40" fmla="*/ 36 w 36"/>
                <a:gd name="T41" fmla="*/ 66 h 66"/>
                <a:gd name="T42" fmla="*/ 36 w 36"/>
                <a:gd name="T43" fmla="*/ 66 h 66"/>
                <a:gd name="T44" fmla="*/ 28 w 36"/>
                <a:gd name="T45" fmla="*/ 58 h 66"/>
                <a:gd name="T46" fmla="*/ 20 w 36"/>
                <a:gd name="T47" fmla="*/ 50 h 66"/>
                <a:gd name="T48" fmla="*/ 14 w 36"/>
                <a:gd name="T49" fmla="*/ 38 h 66"/>
                <a:gd name="T50" fmla="*/ 14 w 36"/>
                <a:gd name="T5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66">
                  <a:moveTo>
                    <a:pt x="14" y="38"/>
                  </a:moveTo>
                  <a:lnTo>
                    <a:pt x="14" y="38"/>
                  </a:lnTo>
                  <a:lnTo>
                    <a:pt x="12" y="36"/>
                  </a:lnTo>
                  <a:lnTo>
                    <a:pt x="12" y="36"/>
                  </a:lnTo>
                  <a:lnTo>
                    <a:pt x="10" y="24"/>
                  </a:lnTo>
                  <a:lnTo>
                    <a:pt x="10" y="12"/>
                  </a:lnTo>
                  <a:lnTo>
                    <a:pt x="12" y="0"/>
                  </a:lnTo>
                  <a:lnTo>
                    <a:pt x="12" y="0"/>
                  </a:lnTo>
                  <a:lnTo>
                    <a:pt x="8" y="4"/>
                  </a:lnTo>
                  <a:lnTo>
                    <a:pt x="4" y="12"/>
                  </a:lnTo>
                  <a:lnTo>
                    <a:pt x="2" y="18"/>
                  </a:lnTo>
                  <a:lnTo>
                    <a:pt x="0" y="24"/>
                  </a:lnTo>
                  <a:lnTo>
                    <a:pt x="0" y="32"/>
                  </a:lnTo>
                  <a:lnTo>
                    <a:pt x="2" y="40"/>
                  </a:lnTo>
                  <a:lnTo>
                    <a:pt x="2" y="40"/>
                  </a:lnTo>
                  <a:lnTo>
                    <a:pt x="8" y="48"/>
                  </a:lnTo>
                  <a:lnTo>
                    <a:pt x="14" y="54"/>
                  </a:lnTo>
                  <a:lnTo>
                    <a:pt x="14" y="54"/>
                  </a:lnTo>
                  <a:lnTo>
                    <a:pt x="22" y="60"/>
                  </a:lnTo>
                  <a:lnTo>
                    <a:pt x="28" y="64"/>
                  </a:lnTo>
                  <a:lnTo>
                    <a:pt x="36" y="66"/>
                  </a:lnTo>
                  <a:lnTo>
                    <a:pt x="36" y="66"/>
                  </a:lnTo>
                  <a:lnTo>
                    <a:pt x="28" y="58"/>
                  </a:lnTo>
                  <a:lnTo>
                    <a:pt x="20" y="50"/>
                  </a:lnTo>
                  <a:lnTo>
                    <a:pt x="14" y="38"/>
                  </a:lnTo>
                  <a:lnTo>
                    <a:pt x="14"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6" name="Freeform 96"/>
          <p:cNvSpPr>
            <a:spLocks/>
          </p:cNvSpPr>
          <p:nvPr/>
        </p:nvSpPr>
        <p:spPr bwMode="auto">
          <a:xfrm>
            <a:off x="5493464" y="4130058"/>
            <a:ext cx="866740" cy="1184810"/>
          </a:xfrm>
          <a:custGeom>
            <a:avLst/>
            <a:gdLst>
              <a:gd name="T0" fmla="*/ 696 w 872"/>
              <a:gd name="T1" fmla="*/ 228 h 1192"/>
              <a:gd name="T2" fmla="*/ 666 w 872"/>
              <a:gd name="T3" fmla="*/ 226 h 1192"/>
              <a:gd name="T4" fmla="*/ 630 w 872"/>
              <a:gd name="T5" fmla="*/ 272 h 1192"/>
              <a:gd name="T6" fmla="*/ 582 w 872"/>
              <a:gd name="T7" fmla="*/ 384 h 1192"/>
              <a:gd name="T8" fmla="*/ 552 w 872"/>
              <a:gd name="T9" fmla="*/ 408 h 1192"/>
              <a:gd name="T10" fmla="*/ 518 w 872"/>
              <a:gd name="T11" fmla="*/ 392 h 1192"/>
              <a:gd name="T12" fmla="*/ 488 w 872"/>
              <a:gd name="T13" fmla="*/ 354 h 1192"/>
              <a:gd name="T14" fmla="*/ 462 w 872"/>
              <a:gd name="T15" fmla="*/ 286 h 1192"/>
              <a:gd name="T16" fmla="*/ 454 w 872"/>
              <a:gd name="T17" fmla="*/ 176 h 1192"/>
              <a:gd name="T18" fmla="*/ 470 w 872"/>
              <a:gd name="T19" fmla="*/ 54 h 1192"/>
              <a:gd name="T20" fmla="*/ 390 w 872"/>
              <a:gd name="T21" fmla="*/ 0 h 1192"/>
              <a:gd name="T22" fmla="*/ 416 w 872"/>
              <a:gd name="T23" fmla="*/ 142 h 1192"/>
              <a:gd name="T24" fmla="*/ 416 w 872"/>
              <a:gd name="T25" fmla="*/ 248 h 1192"/>
              <a:gd name="T26" fmla="*/ 400 w 872"/>
              <a:gd name="T27" fmla="*/ 320 h 1192"/>
              <a:gd name="T28" fmla="*/ 364 w 872"/>
              <a:gd name="T29" fmla="*/ 382 h 1192"/>
              <a:gd name="T30" fmla="*/ 336 w 872"/>
              <a:gd name="T31" fmla="*/ 406 h 1192"/>
              <a:gd name="T32" fmla="*/ 308 w 872"/>
              <a:gd name="T33" fmla="*/ 402 h 1192"/>
              <a:gd name="T34" fmla="*/ 270 w 872"/>
              <a:gd name="T35" fmla="*/ 342 h 1192"/>
              <a:gd name="T36" fmla="*/ 220 w 872"/>
              <a:gd name="T37" fmla="*/ 236 h 1192"/>
              <a:gd name="T38" fmla="*/ 192 w 872"/>
              <a:gd name="T39" fmla="*/ 222 h 1192"/>
              <a:gd name="T40" fmla="*/ 158 w 872"/>
              <a:gd name="T41" fmla="*/ 242 h 1192"/>
              <a:gd name="T42" fmla="*/ 130 w 872"/>
              <a:gd name="T43" fmla="*/ 288 h 1192"/>
              <a:gd name="T44" fmla="*/ 70 w 872"/>
              <a:gd name="T45" fmla="*/ 488 h 1192"/>
              <a:gd name="T46" fmla="*/ 24 w 872"/>
              <a:gd name="T47" fmla="*/ 790 h 1192"/>
              <a:gd name="T48" fmla="*/ 0 w 872"/>
              <a:gd name="T49" fmla="*/ 1086 h 1192"/>
              <a:gd name="T50" fmla="*/ 4 w 872"/>
              <a:gd name="T51" fmla="*/ 1130 h 1192"/>
              <a:gd name="T52" fmla="*/ 72 w 872"/>
              <a:gd name="T53" fmla="*/ 1158 h 1192"/>
              <a:gd name="T54" fmla="*/ 282 w 872"/>
              <a:gd name="T55" fmla="*/ 1192 h 1192"/>
              <a:gd name="T56" fmla="*/ 394 w 872"/>
              <a:gd name="T57" fmla="*/ 1182 h 1192"/>
              <a:gd name="T58" fmla="*/ 420 w 872"/>
              <a:gd name="T59" fmla="*/ 1162 h 1192"/>
              <a:gd name="T60" fmla="*/ 422 w 872"/>
              <a:gd name="T61" fmla="*/ 1114 h 1192"/>
              <a:gd name="T62" fmla="*/ 376 w 872"/>
              <a:gd name="T63" fmla="*/ 810 h 1192"/>
              <a:gd name="T64" fmla="*/ 352 w 872"/>
              <a:gd name="T65" fmla="*/ 568 h 1192"/>
              <a:gd name="T66" fmla="*/ 364 w 872"/>
              <a:gd name="T67" fmla="*/ 522 h 1192"/>
              <a:gd name="T68" fmla="*/ 386 w 872"/>
              <a:gd name="T69" fmla="*/ 516 h 1192"/>
              <a:gd name="T70" fmla="*/ 418 w 872"/>
              <a:gd name="T71" fmla="*/ 480 h 1192"/>
              <a:gd name="T72" fmla="*/ 448 w 872"/>
              <a:gd name="T73" fmla="*/ 464 h 1192"/>
              <a:gd name="T74" fmla="*/ 478 w 872"/>
              <a:gd name="T75" fmla="*/ 512 h 1192"/>
              <a:gd name="T76" fmla="*/ 502 w 872"/>
              <a:gd name="T77" fmla="*/ 518 h 1192"/>
              <a:gd name="T78" fmla="*/ 518 w 872"/>
              <a:gd name="T79" fmla="*/ 552 h 1192"/>
              <a:gd name="T80" fmla="*/ 512 w 872"/>
              <a:gd name="T81" fmla="*/ 700 h 1192"/>
              <a:gd name="T82" fmla="*/ 454 w 872"/>
              <a:gd name="T83" fmla="*/ 1076 h 1192"/>
              <a:gd name="T84" fmla="*/ 454 w 872"/>
              <a:gd name="T85" fmla="*/ 1162 h 1192"/>
              <a:gd name="T86" fmla="*/ 468 w 872"/>
              <a:gd name="T87" fmla="*/ 1178 h 1192"/>
              <a:gd name="T88" fmla="*/ 558 w 872"/>
              <a:gd name="T89" fmla="*/ 1192 h 1192"/>
              <a:gd name="T90" fmla="*/ 736 w 872"/>
              <a:gd name="T91" fmla="*/ 1172 h 1192"/>
              <a:gd name="T92" fmla="*/ 862 w 872"/>
              <a:gd name="T93" fmla="*/ 1136 h 1192"/>
              <a:gd name="T94" fmla="*/ 872 w 872"/>
              <a:gd name="T95" fmla="*/ 1116 h 1192"/>
              <a:gd name="T96" fmla="*/ 856 w 872"/>
              <a:gd name="T97" fmla="*/ 862 h 1192"/>
              <a:gd name="T98" fmla="*/ 816 w 872"/>
              <a:gd name="T99" fmla="*/ 562 h 1192"/>
              <a:gd name="T100" fmla="*/ 752 w 872"/>
              <a:gd name="T101" fmla="*/ 310 h 1192"/>
              <a:gd name="T102" fmla="*/ 714 w 872"/>
              <a:gd name="T103" fmla="*/ 242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72" h="1192">
                <a:moveTo>
                  <a:pt x="714" y="242"/>
                </a:moveTo>
                <a:lnTo>
                  <a:pt x="714" y="242"/>
                </a:lnTo>
                <a:lnTo>
                  <a:pt x="704" y="234"/>
                </a:lnTo>
                <a:lnTo>
                  <a:pt x="696" y="228"/>
                </a:lnTo>
                <a:lnTo>
                  <a:pt x="688" y="224"/>
                </a:lnTo>
                <a:lnTo>
                  <a:pt x="680" y="222"/>
                </a:lnTo>
                <a:lnTo>
                  <a:pt x="672" y="224"/>
                </a:lnTo>
                <a:lnTo>
                  <a:pt x="666" y="226"/>
                </a:lnTo>
                <a:lnTo>
                  <a:pt x="658" y="230"/>
                </a:lnTo>
                <a:lnTo>
                  <a:pt x="652" y="236"/>
                </a:lnTo>
                <a:lnTo>
                  <a:pt x="640" y="252"/>
                </a:lnTo>
                <a:lnTo>
                  <a:pt x="630" y="272"/>
                </a:lnTo>
                <a:lnTo>
                  <a:pt x="612" y="318"/>
                </a:lnTo>
                <a:lnTo>
                  <a:pt x="602" y="342"/>
                </a:lnTo>
                <a:lnTo>
                  <a:pt x="592" y="364"/>
                </a:lnTo>
                <a:lnTo>
                  <a:pt x="582" y="384"/>
                </a:lnTo>
                <a:lnTo>
                  <a:pt x="570" y="398"/>
                </a:lnTo>
                <a:lnTo>
                  <a:pt x="564" y="402"/>
                </a:lnTo>
                <a:lnTo>
                  <a:pt x="558" y="406"/>
                </a:lnTo>
                <a:lnTo>
                  <a:pt x="552" y="408"/>
                </a:lnTo>
                <a:lnTo>
                  <a:pt x="544" y="408"/>
                </a:lnTo>
                <a:lnTo>
                  <a:pt x="536" y="406"/>
                </a:lnTo>
                <a:lnTo>
                  <a:pt x="528" y="400"/>
                </a:lnTo>
                <a:lnTo>
                  <a:pt x="518" y="392"/>
                </a:lnTo>
                <a:lnTo>
                  <a:pt x="508" y="382"/>
                </a:lnTo>
                <a:lnTo>
                  <a:pt x="508" y="382"/>
                </a:lnTo>
                <a:lnTo>
                  <a:pt x="498" y="368"/>
                </a:lnTo>
                <a:lnTo>
                  <a:pt x="488" y="354"/>
                </a:lnTo>
                <a:lnTo>
                  <a:pt x="480" y="338"/>
                </a:lnTo>
                <a:lnTo>
                  <a:pt x="472" y="320"/>
                </a:lnTo>
                <a:lnTo>
                  <a:pt x="468" y="304"/>
                </a:lnTo>
                <a:lnTo>
                  <a:pt x="462" y="286"/>
                </a:lnTo>
                <a:lnTo>
                  <a:pt x="456" y="248"/>
                </a:lnTo>
                <a:lnTo>
                  <a:pt x="456" y="248"/>
                </a:lnTo>
                <a:lnTo>
                  <a:pt x="456" y="212"/>
                </a:lnTo>
                <a:lnTo>
                  <a:pt x="454" y="176"/>
                </a:lnTo>
                <a:lnTo>
                  <a:pt x="454" y="176"/>
                </a:lnTo>
                <a:lnTo>
                  <a:pt x="456" y="142"/>
                </a:lnTo>
                <a:lnTo>
                  <a:pt x="460" y="110"/>
                </a:lnTo>
                <a:lnTo>
                  <a:pt x="470" y="54"/>
                </a:lnTo>
                <a:lnTo>
                  <a:pt x="478" y="14"/>
                </a:lnTo>
                <a:lnTo>
                  <a:pt x="482" y="0"/>
                </a:lnTo>
                <a:lnTo>
                  <a:pt x="390" y="0"/>
                </a:lnTo>
                <a:lnTo>
                  <a:pt x="390" y="0"/>
                </a:lnTo>
                <a:lnTo>
                  <a:pt x="394" y="14"/>
                </a:lnTo>
                <a:lnTo>
                  <a:pt x="404" y="54"/>
                </a:lnTo>
                <a:lnTo>
                  <a:pt x="412" y="110"/>
                </a:lnTo>
                <a:lnTo>
                  <a:pt x="416" y="142"/>
                </a:lnTo>
                <a:lnTo>
                  <a:pt x="418" y="176"/>
                </a:lnTo>
                <a:lnTo>
                  <a:pt x="418" y="176"/>
                </a:lnTo>
                <a:lnTo>
                  <a:pt x="416" y="212"/>
                </a:lnTo>
                <a:lnTo>
                  <a:pt x="416" y="248"/>
                </a:lnTo>
                <a:lnTo>
                  <a:pt x="416" y="248"/>
                </a:lnTo>
                <a:lnTo>
                  <a:pt x="410" y="286"/>
                </a:lnTo>
                <a:lnTo>
                  <a:pt x="406" y="304"/>
                </a:lnTo>
                <a:lnTo>
                  <a:pt x="400" y="320"/>
                </a:lnTo>
                <a:lnTo>
                  <a:pt x="392" y="338"/>
                </a:lnTo>
                <a:lnTo>
                  <a:pt x="384" y="354"/>
                </a:lnTo>
                <a:lnTo>
                  <a:pt x="374" y="368"/>
                </a:lnTo>
                <a:lnTo>
                  <a:pt x="364" y="382"/>
                </a:lnTo>
                <a:lnTo>
                  <a:pt x="364" y="382"/>
                </a:lnTo>
                <a:lnTo>
                  <a:pt x="354" y="392"/>
                </a:lnTo>
                <a:lnTo>
                  <a:pt x="344" y="400"/>
                </a:lnTo>
                <a:lnTo>
                  <a:pt x="336" y="406"/>
                </a:lnTo>
                <a:lnTo>
                  <a:pt x="328" y="408"/>
                </a:lnTo>
                <a:lnTo>
                  <a:pt x="322" y="408"/>
                </a:lnTo>
                <a:lnTo>
                  <a:pt x="314" y="406"/>
                </a:lnTo>
                <a:lnTo>
                  <a:pt x="308" y="402"/>
                </a:lnTo>
                <a:lnTo>
                  <a:pt x="302" y="398"/>
                </a:lnTo>
                <a:lnTo>
                  <a:pt x="290" y="384"/>
                </a:lnTo>
                <a:lnTo>
                  <a:pt x="280" y="364"/>
                </a:lnTo>
                <a:lnTo>
                  <a:pt x="270" y="342"/>
                </a:lnTo>
                <a:lnTo>
                  <a:pt x="260" y="318"/>
                </a:lnTo>
                <a:lnTo>
                  <a:pt x="242" y="272"/>
                </a:lnTo>
                <a:lnTo>
                  <a:pt x="232" y="252"/>
                </a:lnTo>
                <a:lnTo>
                  <a:pt x="220" y="236"/>
                </a:lnTo>
                <a:lnTo>
                  <a:pt x="214" y="230"/>
                </a:lnTo>
                <a:lnTo>
                  <a:pt x="208" y="226"/>
                </a:lnTo>
                <a:lnTo>
                  <a:pt x="200" y="224"/>
                </a:lnTo>
                <a:lnTo>
                  <a:pt x="192" y="222"/>
                </a:lnTo>
                <a:lnTo>
                  <a:pt x="186" y="224"/>
                </a:lnTo>
                <a:lnTo>
                  <a:pt x="176" y="228"/>
                </a:lnTo>
                <a:lnTo>
                  <a:pt x="168" y="234"/>
                </a:lnTo>
                <a:lnTo>
                  <a:pt x="158" y="242"/>
                </a:lnTo>
                <a:lnTo>
                  <a:pt x="158" y="242"/>
                </a:lnTo>
                <a:lnTo>
                  <a:pt x="148" y="254"/>
                </a:lnTo>
                <a:lnTo>
                  <a:pt x="138" y="270"/>
                </a:lnTo>
                <a:lnTo>
                  <a:pt x="130" y="288"/>
                </a:lnTo>
                <a:lnTo>
                  <a:pt x="120" y="310"/>
                </a:lnTo>
                <a:lnTo>
                  <a:pt x="102" y="360"/>
                </a:lnTo>
                <a:lnTo>
                  <a:pt x="86" y="422"/>
                </a:lnTo>
                <a:lnTo>
                  <a:pt x="70" y="488"/>
                </a:lnTo>
                <a:lnTo>
                  <a:pt x="58" y="562"/>
                </a:lnTo>
                <a:lnTo>
                  <a:pt x="44" y="638"/>
                </a:lnTo>
                <a:lnTo>
                  <a:pt x="34" y="714"/>
                </a:lnTo>
                <a:lnTo>
                  <a:pt x="24" y="790"/>
                </a:lnTo>
                <a:lnTo>
                  <a:pt x="16" y="862"/>
                </a:lnTo>
                <a:lnTo>
                  <a:pt x="4" y="992"/>
                </a:lnTo>
                <a:lnTo>
                  <a:pt x="2" y="1044"/>
                </a:lnTo>
                <a:lnTo>
                  <a:pt x="0" y="1086"/>
                </a:lnTo>
                <a:lnTo>
                  <a:pt x="0" y="1116"/>
                </a:lnTo>
                <a:lnTo>
                  <a:pt x="2" y="1124"/>
                </a:lnTo>
                <a:lnTo>
                  <a:pt x="4" y="1130"/>
                </a:lnTo>
                <a:lnTo>
                  <a:pt x="4" y="1130"/>
                </a:lnTo>
                <a:lnTo>
                  <a:pt x="10" y="1136"/>
                </a:lnTo>
                <a:lnTo>
                  <a:pt x="26" y="1144"/>
                </a:lnTo>
                <a:lnTo>
                  <a:pt x="46" y="1150"/>
                </a:lnTo>
                <a:lnTo>
                  <a:pt x="72" y="1158"/>
                </a:lnTo>
                <a:lnTo>
                  <a:pt x="136" y="1172"/>
                </a:lnTo>
                <a:lnTo>
                  <a:pt x="208" y="1184"/>
                </a:lnTo>
                <a:lnTo>
                  <a:pt x="246" y="1188"/>
                </a:lnTo>
                <a:lnTo>
                  <a:pt x="282" y="1192"/>
                </a:lnTo>
                <a:lnTo>
                  <a:pt x="316" y="1192"/>
                </a:lnTo>
                <a:lnTo>
                  <a:pt x="346" y="1192"/>
                </a:lnTo>
                <a:lnTo>
                  <a:pt x="372" y="1188"/>
                </a:lnTo>
                <a:lnTo>
                  <a:pt x="394" y="1182"/>
                </a:lnTo>
                <a:lnTo>
                  <a:pt x="404" y="1178"/>
                </a:lnTo>
                <a:lnTo>
                  <a:pt x="410" y="1174"/>
                </a:lnTo>
                <a:lnTo>
                  <a:pt x="416" y="1168"/>
                </a:lnTo>
                <a:lnTo>
                  <a:pt x="420" y="1162"/>
                </a:lnTo>
                <a:lnTo>
                  <a:pt x="420" y="1162"/>
                </a:lnTo>
                <a:lnTo>
                  <a:pt x="422" y="1154"/>
                </a:lnTo>
                <a:lnTo>
                  <a:pt x="422" y="1142"/>
                </a:lnTo>
                <a:lnTo>
                  <a:pt x="422" y="1114"/>
                </a:lnTo>
                <a:lnTo>
                  <a:pt x="418" y="1076"/>
                </a:lnTo>
                <a:lnTo>
                  <a:pt x="412" y="1030"/>
                </a:lnTo>
                <a:lnTo>
                  <a:pt x="396" y="924"/>
                </a:lnTo>
                <a:lnTo>
                  <a:pt x="376" y="810"/>
                </a:lnTo>
                <a:lnTo>
                  <a:pt x="360" y="700"/>
                </a:lnTo>
                <a:lnTo>
                  <a:pt x="356" y="650"/>
                </a:lnTo>
                <a:lnTo>
                  <a:pt x="352" y="604"/>
                </a:lnTo>
                <a:lnTo>
                  <a:pt x="352" y="568"/>
                </a:lnTo>
                <a:lnTo>
                  <a:pt x="354" y="552"/>
                </a:lnTo>
                <a:lnTo>
                  <a:pt x="356" y="540"/>
                </a:lnTo>
                <a:lnTo>
                  <a:pt x="360" y="530"/>
                </a:lnTo>
                <a:lnTo>
                  <a:pt x="364" y="522"/>
                </a:lnTo>
                <a:lnTo>
                  <a:pt x="370" y="518"/>
                </a:lnTo>
                <a:lnTo>
                  <a:pt x="378" y="516"/>
                </a:lnTo>
                <a:lnTo>
                  <a:pt x="378" y="516"/>
                </a:lnTo>
                <a:lnTo>
                  <a:pt x="386" y="516"/>
                </a:lnTo>
                <a:lnTo>
                  <a:pt x="394" y="512"/>
                </a:lnTo>
                <a:lnTo>
                  <a:pt x="404" y="504"/>
                </a:lnTo>
                <a:lnTo>
                  <a:pt x="410" y="492"/>
                </a:lnTo>
                <a:lnTo>
                  <a:pt x="418" y="480"/>
                </a:lnTo>
                <a:lnTo>
                  <a:pt x="424" y="464"/>
                </a:lnTo>
                <a:lnTo>
                  <a:pt x="436" y="426"/>
                </a:lnTo>
                <a:lnTo>
                  <a:pt x="436" y="426"/>
                </a:lnTo>
                <a:lnTo>
                  <a:pt x="448" y="464"/>
                </a:lnTo>
                <a:lnTo>
                  <a:pt x="454" y="480"/>
                </a:lnTo>
                <a:lnTo>
                  <a:pt x="462" y="492"/>
                </a:lnTo>
                <a:lnTo>
                  <a:pt x="470" y="504"/>
                </a:lnTo>
                <a:lnTo>
                  <a:pt x="478" y="512"/>
                </a:lnTo>
                <a:lnTo>
                  <a:pt x="486" y="516"/>
                </a:lnTo>
                <a:lnTo>
                  <a:pt x="494" y="516"/>
                </a:lnTo>
                <a:lnTo>
                  <a:pt x="494" y="516"/>
                </a:lnTo>
                <a:lnTo>
                  <a:pt x="502" y="518"/>
                </a:lnTo>
                <a:lnTo>
                  <a:pt x="508" y="522"/>
                </a:lnTo>
                <a:lnTo>
                  <a:pt x="512" y="530"/>
                </a:lnTo>
                <a:lnTo>
                  <a:pt x="516" y="540"/>
                </a:lnTo>
                <a:lnTo>
                  <a:pt x="518" y="552"/>
                </a:lnTo>
                <a:lnTo>
                  <a:pt x="520" y="568"/>
                </a:lnTo>
                <a:lnTo>
                  <a:pt x="520" y="604"/>
                </a:lnTo>
                <a:lnTo>
                  <a:pt x="518" y="650"/>
                </a:lnTo>
                <a:lnTo>
                  <a:pt x="512" y="700"/>
                </a:lnTo>
                <a:lnTo>
                  <a:pt x="496" y="810"/>
                </a:lnTo>
                <a:lnTo>
                  <a:pt x="478" y="924"/>
                </a:lnTo>
                <a:lnTo>
                  <a:pt x="460" y="1030"/>
                </a:lnTo>
                <a:lnTo>
                  <a:pt x="454" y="1076"/>
                </a:lnTo>
                <a:lnTo>
                  <a:pt x="450" y="1114"/>
                </a:lnTo>
                <a:lnTo>
                  <a:pt x="450" y="1142"/>
                </a:lnTo>
                <a:lnTo>
                  <a:pt x="452" y="1154"/>
                </a:lnTo>
                <a:lnTo>
                  <a:pt x="454" y="1162"/>
                </a:lnTo>
                <a:lnTo>
                  <a:pt x="454" y="1162"/>
                </a:lnTo>
                <a:lnTo>
                  <a:pt x="456" y="1168"/>
                </a:lnTo>
                <a:lnTo>
                  <a:pt x="462" y="1174"/>
                </a:lnTo>
                <a:lnTo>
                  <a:pt x="468" y="1178"/>
                </a:lnTo>
                <a:lnTo>
                  <a:pt x="478" y="1182"/>
                </a:lnTo>
                <a:lnTo>
                  <a:pt x="500" y="1188"/>
                </a:lnTo>
                <a:lnTo>
                  <a:pt x="526" y="1192"/>
                </a:lnTo>
                <a:lnTo>
                  <a:pt x="558" y="1192"/>
                </a:lnTo>
                <a:lnTo>
                  <a:pt x="590" y="1192"/>
                </a:lnTo>
                <a:lnTo>
                  <a:pt x="626" y="1188"/>
                </a:lnTo>
                <a:lnTo>
                  <a:pt x="664" y="1184"/>
                </a:lnTo>
                <a:lnTo>
                  <a:pt x="736" y="1172"/>
                </a:lnTo>
                <a:lnTo>
                  <a:pt x="800" y="1158"/>
                </a:lnTo>
                <a:lnTo>
                  <a:pt x="826" y="1150"/>
                </a:lnTo>
                <a:lnTo>
                  <a:pt x="846" y="1144"/>
                </a:lnTo>
                <a:lnTo>
                  <a:pt x="862" y="1136"/>
                </a:lnTo>
                <a:lnTo>
                  <a:pt x="870" y="1130"/>
                </a:lnTo>
                <a:lnTo>
                  <a:pt x="870" y="1130"/>
                </a:lnTo>
                <a:lnTo>
                  <a:pt x="870" y="1124"/>
                </a:lnTo>
                <a:lnTo>
                  <a:pt x="872" y="1116"/>
                </a:lnTo>
                <a:lnTo>
                  <a:pt x="872" y="1086"/>
                </a:lnTo>
                <a:lnTo>
                  <a:pt x="872" y="1044"/>
                </a:lnTo>
                <a:lnTo>
                  <a:pt x="868" y="992"/>
                </a:lnTo>
                <a:lnTo>
                  <a:pt x="856" y="862"/>
                </a:lnTo>
                <a:lnTo>
                  <a:pt x="848" y="790"/>
                </a:lnTo>
                <a:lnTo>
                  <a:pt x="840" y="714"/>
                </a:lnTo>
                <a:lnTo>
                  <a:pt x="828" y="638"/>
                </a:lnTo>
                <a:lnTo>
                  <a:pt x="816" y="562"/>
                </a:lnTo>
                <a:lnTo>
                  <a:pt x="802" y="488"/>
                </a:lnTo>
                <a:lnTo>
                  <a:pt x="786" y="422"/>
                </a:lnTo>
                <a:lnTo>
                  <a:pt x="770" y="360"/>
                </a:lnTo>
                <a:lnTo>
                  <a:pt x="752" y="310"/>
                </a:lnTo>
                <a:lnTo>
                  <a:pt x="744" y="288"/>
                </a:lnTo>
                <a:lnTo>
                  <a:pt x="734" y="270"/>
                </a:lnTo>
                <a:lnTo>
                  <a:pt x="724" y="254"/>
                </a:lnTo>
                <a:lnTo>
                  <a:pt x="714" y="242"/>
                </a:lnTo>
                <a:lnTo>
                  <a:pt x="714" y="2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20" name="组合 119"/>
          <p:cNvGrpSpPr/>
          <p:nvPr/>
        </p:nvGrpSpPr>
        <p:grpSpPr>
          <a:xfrm>
            <a:off x="7974409" y="4350719"/>
            <a:ext cx="636140" cy="636140"/>
            <a:chOff x="6450409" y="4278711"/>
            <a:chExt cx="636140" cy="636140"/>
          </a:xfrm>
        </p:grpSpPr>
        <p:sp>
          <p:nvSpPr>
            <p:cNvPr id="97" name="Freeform 97"/>
            <p:cNvSpPr>
              <a:spLocks/>
            </p:cNvSpPr>
            <p:nvPr/>
          </p:nvSpPr>
          <p:spPr bwMode="auto">
            <a:xfrm>
              <a:off x="6724744" y="4549070"/>
              <a:ext cx="81505" cy="83493"/>
            </a:xfrm>
            <a:custGeom>
              <a:avLst/>
              <a:gdLst>
                <a:gd name="T0" fmla="*/ 82 w 82"/>
                <a:gd name="T1" fmla="*/ 42 h 84"/>
                <a:gd name="T2" fmla="*/ 82 w 82"/>
                <a:gd name="T3" fmla="*/ 42 h 84"/>
                <a:gd name="T4" fmla="*/ 82 w 82"/>
                <a:gd name="T5" fmla="*/ 50 h 84"/>
                <a:gd name="T6" fmla="*/ 80 w 82"/>
                <a:gd name="T7" fmla="*/ 58 h 84"/>
                <a:gd name="T8" fmla="*/ 76 w 82"/>
                <a:gd name="T9" fmla="*/ 66 h 84"/>
                <a:gd name="T10" fmla="*/ 70 w 82"/>
                <a:gd name="T11" fmla="*/ 72 h 84"/>
                <a:gd name="T12" fmla="*/ 64 w 82"/>
                <a:gd name="T13" fmla="*/ 76 h 84"/>
                <a:gd name="T14" fmla="*/ 58 w 82"/>
                <a:gd name="T15" fmla="*/ 80 h 84"/>
                <a:gd name="T16" fmla="*/ 50 w 82"/>
                <a:gd name="T17" fmla="*/ 82 h 84"/>
                <a:gd name="T18" fmla="*/ 42 w 82"/>
                <a:gd name="T19" fmla="*/ 84 h 84"/>
                <a:gd name="T20" fmla="*/ 42 w 82"/>
                <a:gd name="T21" fmla="*/ 84 h 84"/>
                <a:gd name="T22" fmla="*/ 34 w 82"/>
                <a:gd name="T23" fmla="*/ 82 h 84"/>
                <a:gd name="T24" fmla="*/ 26 w 82"/>
                <a:gd name="T25" fmla="*/ 80 h 84"/>
                <a:gd name="T26" fmla="*/ 18 w 82"/>
                <a:gd name="T27" fmla="*/ 76 h 84"/>
                <a:gd name="T28" fmla="*/ 12 w 82"/>
                <a:gd name="T29" fmla="*/ 72 h 84"/>
                <a:gd name="T30" fmla="*/ 8 w 82"/>
                <a:gd name="T31" fmla="*/ 66 h 84"/>
                <a:gd name="T32" fmla="*/ 4 w 82"/>
                <a:gd name="T33" fmla="*/ 58 h 84"/>
                <a:gd name="T34" fmla="*/ 0 w 82"/>
                <a:gd name="T35" fmla="*/ 50 h 84"/>
                <a:gd name="T36" fmla="*/ 0 w 82"/>
                <a:gd name="T37" fmla="*/ 42 h 84"/>
                <a:gd name="T38" fmla="*/ 0 w 82"/>
                <a:gd name="T39" fmla="*/ 42 h 84"/>
                <a:gd name="T40" fmla="*/ 0 w 82"/>
                <a:gd name="T41" fmla="*/ 34 h 84"/>
                <a:gd name="T42" fmla="*/ 4 w 82"/>
                <a:gd name="T43" fmla="*/ 26 h 84"/>
                <a:gd name="T44" fmla="*/ 8 w 82"/>
                <a:gd name="T45" fmla="*/ 18 h 84"/>
                <a:gd name="T46" fmla="*/ 12 w 82"/>
                <a:gd name="T47" fmla="*/ 12 h 84"/>
                <a:gd name="T48" fmla="*/ 18 w 82"/>
                <a:gd name="T49" fmla="*/ 8 h 84"/>
                <a:gd name="T50" fmla="*/ 26 w 82"/>
                <a:gd name="T51" fmla="*/ 4 h 84"/>
                <a:gd name="T52" fmla="*/ 34 w 82"/>
                <a:gd name="T53" fmla="*/ 2 h 84"/>
                <a:gd name="T54" fmla="*/ 42 w 82"/>
                <a:gd name="T55" fmla="*/ 0 h 84"/>
                <a:gd name="T56" fmla="*/ 42 w 82"/>
                <a:gd name="T57" fmla="*/ 0 h 84"/>
                <a:gd name="T58" fmla="*/ 50 w 82"/>
                <a:gd name="T59" fmla="*/ 2 h 84"/>
                <a:gd name="T60" fmla="*/ 58 w 82"/>
                <a:gd name="T61" fmla="*/ 4 h 84"/>
                <a:gd name="T62" fmla="*/ 64 w 82"/>
                <a:gd name="T63" fmla="*/ 8 h 84"/>
                <a:gd name="T64" fmla="*/ 70 w 82"/>
                <a:gd name="T65" fmla="*/ 12 h 84"/>
                <a:gd name="T66" fmla="*/ 76 w 82"/>
                <a:gd name="T67" fmla="*/ 18 h 84"/>
                <a:gd name="T68" fmla="*/ 80 w 82"/>
                <a:gd name="T69" fmla="*/ 26 h 84"/>
                <a:gd name="T70" fmla="*/ 82 w 82"/>
                <a:gd name="T71" fmla="*/ 34 h 84"/>
                <a:gd name="T72" fmla="*/ 82 w 82"/>
                <a:gd name="T73" fmla="*/ 42 h 84"/>
                <a:gd name="T74" fmla="*/ 82 w 82"/>
                <a:gd name="T7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84">
                  <a:moveTo>
                    <a:pt x="82" y="42"/>
                  </a:moveTo>
                  <a:lnTo>
                    <a:pt x="82" y="42"/>
                  </a:lnTo>
                  <a:lnTo>
                    <a:pt x="82" y="50"/>
                  </a:lnTo>
                  <a:lnTo>
                    <a:pt x="80" y="58"/>
                  </a:lnTo>
                  <a:lnTo>
                    <a:pt x="76" y="66"/>
                  </a:lnTo>
                  <a:lnTo>
                    <a:pt x="70" y="72"/>
                  </a:lnTo>
                  <a:lnTo>
                    <a:pt x="64" y="76"/>
                  </a:lnTo>
                  <a:lnTo>
                    <a:pt x="58" y="80"/>
                  </a:lnTo>
                  <a:lnTo>
                    <a:pt x="50" y="82"/>
                  </a:lnTo>
                  <a:lnTo>
                    <a:pt x="42" y="84"/>
                  </a:lnTo>
                  <a:lnTo>
                    <a:pt x="42" y="84"/>
                  </a:lnTo>
                  <a:lnTo>
                    <a:pt x="34" y="82"/>
                  </a:lnTo>
                  <a:lnTo>
                    <a:pt x="26" y="80"/>
                  </a:lnTo>
                  <a:lnTo>
                    <a:pt x="18" y="76"/>
                  </a:lnTo>
                  <a:lnTo>
                    <a:pt x="12" y="72"/>
                  </a:lnTo>
                  <a:lnTo>
                    <a:pt x="8" y="66"/>
                  </a:lnTo>
                  <a:lnTo>
                    <a:pt x="4" y="58"/>
                  </a:lnTo>
                  <a:lnTo>
                    <a:pt x="0" y="50"/>
                  </a:lnTo>
                  <a:lnTo>
                    <a:pt x="0" y="42"/>
                  </a:lnTo>
                  <a:lnTo>
                    <a:pt x="0" y="42"/>
                  </a:lnTo>
                  <a:lnTo>
                    <a:pt x="0" y="34"/>
                  </a:lnTo>
                  <a:lnTo>
                    <a:pt x="4" y="26"/>
                  </a:lnTo>
                  <a:lnTo>
                    <a:pt x="8" y="18"/>
                  </a:lnTo>
                  <a:lnTo>
                    <a:pt x="12" y="12"/>
                  </a:lnTo>
                  <a:lnTo>
                    <a:pt x="18" y="8"/>
                  </a:lnTo>
                  <a:lnTo>
                    <a:pt x="26" y="4"/>
                  </a:lnTo>
                  <a:lnTo>
                    <a:pt x="34" y="2"/>
                  </a:lnTo>
                  <a:lnTo>
                    <a:pt x="42" y="0"/>
                  </a:lnTo>
                  <a:lnTo>
                    <a:pt x="42" y="0"/>
                  </a:lnTo>
                  <a:lnTo>
                    <a:pt x="50" y="2"/>
                  </a:lnTo>
                  <a:lnTo>
                    <a:pt x="58" y="4"/>
                  </a:lnTo>
                  <a:lnTo>
                    <a:pt x="64" y="8"/>
                  </a:lnTo>
                  <a:lnTo>
                    <a:pt x="70" y="12"/>
                  </a:lnTo>
                  <a:lnTo>
                    <a:pt x="76" y="18"/>
                  </a:lnTo>
                  <a:lnTo>
                    <a:pt x="80" y="26"/>
                  </a:lnTo>
                  <a:lnTo>
                    <a:pt x="82" y="34"/>
                  </a:lnTo>
                  <a:lnTo>
                    <a:pt x="82" y="42"/>
                  </a:lnTo>
                  <a:lnTo>
                    <a:pt x="8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98"/>
            <p:cNvSpPr>
              <a:spLocks/>
            </p:cNvSpPr>
            <p:nvPr/>
          </p:nvSpPr>
          <p:spPr bwMode="auto">
            <a:xfrm>
              <a:off x="6653179" y="4358228"/>
              <a:ext cx="224637" cy="176926"/>
            </a:xfrm>
            <a:custGeom>
              <a:avLst/>
              <a:gdLst>
                <a:gd name="T0" fmla="*/ 74 w 226"/>
                <a:gd name="T1" fmla="*/ 178 h 178"/>
                <a:gd name="T2" fmla="*/ 0 w 226"/>
                <a:gd name="T3" fmla="*/ 36 h 178"/>
                <a:gd name="T4" fmla="*/ 0 w 226"/>
                <a:gd name="T5" fmla="*/ 36 h 178"/>
                <a:gd name="T6" fmla="*/ 22 w 226"/>
                <a:gd name="T7" fmla="*/ 24 h 178"/>
                <a:gd name="T8" fmla="*/ 46 w 226"/>
                <a:gd name="T9" fmla="*/ 16 h 178"/>
                <a:gd name="T10" fmla="*/ 78 w 226"/>
                <a:gd name="T11" fmla="*/ 6 h 178"/>
                <a:gd name="T12" fmla="*/ 96 w 226"/>
                <a:gd name="T13" fmla="*/ 2 h 178"/>
                <a:gd name="T14" fmla="*/ 114 w 226"/>
                <a:gd name="T15" fmla="*/ 2 h 178"/>
                <a:gd name="T16" fmla="*/ 132 w 226"/>
                <a:gd name="T17" fmla="*/ 0 h 178"/>
                <a:gd name="T18" fmla="*/ 152 w 226"/>
                <a:gd name="T19" fmla="*/ 2 h 178"/>
                <a:gd name="T20" fmla="*/ 172 w 226"/>
                <a:gd name="T21" fmla="*/ 6 h 178"/>
                <a:gd name="T22" fmla="*/ 190 w 226"/>
                <a:gd name="T23" fmla="*/ 14 h 178"/>
                <a:gd name="T24" fmla="*/ 208 w 226"/>
                <a:gd name="T25" fmla="*/ 22 h 178"/>
                <a:gd name="T26" fmla="*/ 226 w 226"/>
                <a:gd name="T27" fmla="*/ 36 h 178"/>
                <a:gd name="T28" fmla="*/ 174 w 226"/>
                <a:gd name="T29" fmla="*/ 178 h 178"/>
                <a:gd name="T30" fmla="*/ 74 w 226"/>
                <a:gd name="T3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78">
                  <a:moveTo>
                    <a:pt x="74" y="178"/>
                  </a:moveTo>
                  <a:lnTo>
                    <a:pt x="0" y="36"/>
                  </a:lnTo>
                  <a:lnTo>
                    <a:pt x="0" y="36"/>
                  </a:lnTo>
                  <a:lnTo>
                    <a:pt x="22" y="24"/>
                  </a:lnTo>
                  <a:lnTo>
                    <a:pt x="46" y="16"/>
                  </a:lnTo>
                  <a:lnTo>
                    <a:pt x="78" y="6"/>
                  </a:lnTo>
                  <a:lnTo>
                    <a:pt x="96" y="2"/>
                  </a:lnTo>
                  <a:lnTo>
                    <a:pt x="114" y="2"/>
                  </a:lnTo>
                  <a:lnTo>
                    <a:pt x="132" y="0"/>
                  </a:lnTo>
                  <a:lnTo>
                    <a:pt x="152" y="2"/>
                  </a:lnTo>
                  <a:lnTo>
                    <a:pt x="172" y="6"/>
                  </a:lnTo>
                  <a:lnTo>
                    <a:pt x="190" y="14"/>
                  </a:lnTo>
                  <a:lnTo>
                    <a:pt x="208" y="22"/>
                  </a:lnTo>
                  <a:lnTo>
                    <a:pt x="226" y="36"/>
                  </a:lnTo>
                  <a:lnTo>
                    <a:pt x="174" y="178"/>
                  </a:lnTo>
                  <a:lnTo>
                    <a:pt x="74" y="1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99"/>
            <p:cNvSpPr>
              <a:spLocks/>
            </p:cNvSpPr>
            <p:nvPr/>
          </p:nvSpPr>
          <p:spPr bwMode="auto">
            <a:xfrm>
              <a:off x="6533902" y="4570938"/>
              <a:ext cx="196806" cy="218673"/>
            </a:xfrm>
            <a:custGeom>
              <a:avLst/>
              <a:gdLst>
                <a:gd name="T0" fmla="*/ 198 w 198"/>
                <a:gd name="T1" fmla="*/ 90 h 220"/>
                <a:gd name="T2" fmla="*/ 108 w 198"/>
                <a:gd name="T3" fmla="*/ 220 h 220"/>
                <a:gd name="T4" fmla="*/ 108 w 198"/>
                <a:gd name="T5" fmla="*/ 220 h 220"/>
                <a:gd name="T6" fmla="*/ 88 w 198"/>
                <a:gd name="T7" fmla="*/ 206 h 220"/>
                <a:gd name="T8" fmla="*/ 66 w 198"/>
                <a:gd name="T9" fmla="*/ 188 h 220"/>
                <a:gd name="T10" fmla="*/ 44 w 198"/>
                <a:gd name="T11" fmla="*/ 164 h 220"/>
                <a:gd name="T12" fmla="*/ 34 w 198"/>
                <a:gd name="T13" fmla="*/ 150 h 220"/>
                <a:gd name="T14" fmla="*/ 24 w 198"/>
                <a:gd name="T15" fmla="*/ 136 h 220"/>
                <a:gd name="T16" fmla="*/ 14 w 198"/>
                <a:gd name="T17" fmla="*/ 118 h 220"/>
                <a:gd name="T18" fmla="*/ 8 w 198"/>
                <a:gd name="T19" fmla="*/ 100 h 220"/>
                <a:gd name="T20" fmla="*/ 2 w 198"/>
                <a:gd name="T21" fmla="*/ 82 h 220"/>
                <a:gd name="T22" fmla="*/ 0 w 198"/>
                <a:gd name="T23" fmla="*/ 62 h 220"/>
                <a:gd name="T24" fmla="*/ 0 w 198"/>
                <a:gd name="T25" fmla="*/ 40 h 220"/>
                <a:gd name="T26" fmla="*/ 2 w 198"/>
                <a:gd name="T27" fmla="*/ 18 h 220"/>
                <a:gd name="T28" fmla="*/ 152 w 198"/>
                <a:gd name="T29" fmla="*/ 0 h 220"/>
                <a:gd name="T30" fmla="*/ 198 w 198"/>
                <a:gd name="T31" fmla="*/ 9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220">
                  <a:moveTo>
                    <a:pt x="198" y="90"/>
                  </a:moveTo>
                  <a:lnTo>
                    <a:pt x="108" y="220"/>
                  </a:lnTo>
                  <a:lnTo>
                    <a:pt x="108" y="220"/>
                  </a:lnTo>
                  <a:lnTo>
                    <a:pt x="88" y="206"/>
                  </a:lnTo>
                  <a:lnTo>
                    <a:pt x="66" y="188"/>
                  </a:lnTo>
                  <a:lnTo>
                    <a:pt x="44" y="164"/>
                  </a:lnTo>
                  <a:lnTo>
                    <a:pt x="34" y="150"/>
                  </a:lnTo>
                  <a:lnTo>
                    <a:pt x="24" y="136"/>
                  </a:lnTo>
                  <a:lnTo>
                    <a:pt x="14" y="118"/>
                  </a:lnTo>
                  <a:lnTo>
                    <a:pt x="8" y="100"/>
                  </a:lnTo>
                  <a:lnTo>
                    <a:pt x="2" y="82"/>
                  </a:lnTo>
                  <a:lnTo>
                    <a:pt x="0" y="62"/>
                  </a:lnTo>
                  <a:lnTo>
                    <a:pt x="0" y="40"/>
                  </a:lnTo>
                  <a:lnTo>
                    <a:pt x="2" y="18"/>
                  </a:lnTo>
                  <a:lnTo>
                    <a:pt x="152" y="0"/>
                  </a:lnTo>
                  <a:lnTo>
                    <a:pt x="19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00"/>
            <p:cNvSpPr>
              <a:spLocks/>
            </p:cNvSpPr>
            <p:nvPr/>
          </p:nvSpPr>
          <p:spPr bwMode="auto">
            <a:xfrm>
              <a:off x="6806250" y="4570938"/>
              <a:ext cx="198794" cy="218673"/>
            </a:xfrm>
            <a:custGeom>
              <a:avLst/>
              <a:gdLst>
                <a:gd name="T0" fmla="*/ 0 w 200"/>
                <a:gd name="T1" fmla="*/ 90 h 220"/>
                <a:gd name="T2" fmla="*/ 92 w 200"/>
                <a:gd name="T3" fmla="*/ 220 h 220"/>
                <a:gd name="T4" fmla="*/ 92 w 200"/>
                <a:gd name="T5" fmla="*/ 220 h 220"/>
                <a:gd name="T6" fmla="*/ 112 w 200"/>
                <a:gd name="T7" fmla="*/ 206 h 220"/>
                <a:gd name="T8" fmla="*/ 132 w 200"/>
                <a:gd name="T9" fmla="*/ 188 h 220"/>
                <a:gd name="T10" fmla="*/ 154 w 200"/>
                <a:gd name="T11" fmla="*/ 164 h 220"/>
                <a:gd name="T12" fmla="*/ 166 w 200"/>
                <a:gd name="T13" fmla="*/ 150 h 220"/>
                <a:gd name="T14" fmla="*/ 176 w 200"/>
                <a:gd name="T15" fmla="*/ 136 h 220"/>
                <a:gd name="T16" fmla="*/ 184 w 200"/>
                <a:gd name="T17" fmla="*/ 118 h 220"/>
                <a:gd name="T18" fmla="*/ 192 w 200"/>
                <a:gd name="T19" fmla="*/ 100 h 220"/>
                <a:gd name="T20" fmla="*/ 196 w 200"/>
                <a:gd name="T21" fmla="*/ 82 h 220"/>
                <a:gd name="T22" fmla="*/ 200 w 200"/>
                <a:gd name="T23" fmla="*/ 62 h 220"/>
                <a:gd name="T24" fmla="*/ 200 w 200"/>
                <a:gd name="T25" fmla="*/ 40 h 220"/>
                <a:gd name="T26" fmla="*/ 196 w 200"/>
                <a:gd name="T27" fmla="*/ 18 h 220"/>
                <a:gd name="T28" fmla="*/ 46 w 200"/>
                <a:gd name="T29" fmla="*/ 0 h 220"/>
                <a:gd name="T30" fmla="*/ 0 w 200"/>
                <a:gd name="T31" fmla="*/ 9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20">
                  <a:moveTo>
                    <a:pt x="0" y="90"/>
                  </a:moveTo>
                  <a:lnTo>
                    <a:pt x="92" y="220"/>
                  </a:lnTo>
                  <a:lnTo>
                    <a:pt x="92" y="220"/>
                  </a:lnTo>
                  <a:lnTo>
                    <a:pt x="112" y="206"/>
                  </a:lnTo>
                  <a:lnTo>
                    <a:pt x="132" y="188"/>
                  </a:lnTo>
                  <a:lnTo>
                    <a:pt x="154" y="164"/>
                  </a:lnTo>
                  <a:lnTo>
                    <a:pt x="166" y="150"/>
                  </a:lnTo>
                  <a:lnTo>
                    <a:pt x="176" y="136"/>
                  </a:lnTo>
                  <a:lnTo>
                    <a:pt x="184" y="118"/>
                  </a:lnTo>
                  <a:lnTo>
                    <a:pt x="192" y="100"/>
                  </a:lnTo>
                  <a:lnTo>
                    <a:pt x="196" y="82"/>
                  </a:lnTo>
                  <a:lnTo>
                    <a:pt x="200" y="62"/>
                  </a:lnTo>
                  <a:lnTo>
                    <a:pt x="200" y="40"/>
                  </a:lnTo>
                  <a:lnTo>
                    <a:pt x="196" y="18"/>
                  </a:lnTo>
                  <a:lnTo>
                    <a:pt x="46" y="0"/>
                  </a:lnTo>
                  <a:lnTo>
                    <a:pt x="0"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01"/>
            <p:cNvSpPr>
              <a:spLocks noEditPoints="1"/>
            </p:cNvSpPr>
            <p:nvPr/>
          </p:nvSpPr>
          <p:spPr bwMode="auto">
            <a:xfrm>
              <a:off x="6450409" y="4278711"/>
              <a:ext cx="636140" cy="636140"/>
            </a:xfrm>
            <a:custGeom>
              <a:avLst/>
              <a:gdLst>
                <a:gd name="T0" fmla="*/ 288 w 640"/>
                <a:gd name="T1" fmla="*/ 638 h 640"/>
                <a:gd name="T2" fmla="*/ 196 w 640"/>
                <a:gd name="T3" fmla="*/ 614 h 640"/>
                <a:gd name="T4" fmla="*/ 116 w 640"/>
                <a:gd name="T5" fmla="*/ 566 h 640"/>
                <a:gd name="T6" fmla="*/ 54 w 640"/>
                <a:gd name="T7" fmla="*/ 498 h 640"/>
                <a:gd name="T8" fmla="*/ 14 w 640"/>
                <a:gd name="T9" fmla="*/ 414 h 640"/>
                <a:gd name="T10" fmla="*/ 0 w 640"/>
                <a:gd name="T11" fmla="*/ 320 h 640"/>
                <a:gd name="T12" fmla="*/ 6 w 640"/>
                <a:gd name="T13" fmla="*/ 254 h 640"/>
                <a:gd name="T14" fmla="*/ 38 w 640"/>
                <a:gd name="T15" fmla="*/ 166 h 640"/>
                <a:gd name="T16" fmla="*/ 94 w 640"/>
                <a:gd name="T17" fmla="*/ 92 h 640"/>
                <a:gd name="T18" fmla="*/ 168 w 640"/>
                <a:gd name="T19" fmla="*/ 38 h 640"/>
                <a:gd name="T20" fmla="*/ 256 w 640"/>
                <a:gd name="T21" fmla="*/ 6 h 640"/>
                <a:gd name="T22" fmla="*/ 320 w 640"/>
                <a:gd name="T23" fmla="*/ 0 h 640"/>
                <a:gd name="T24" fmla="*/ 416 w 640"/>
                <a:gd name="T25" fmla="*/ 14 h 640"/>
                <a:gd name="T26" fmla="*/ 500 w 640"/>
                <a:gd name="T27" fmla="*/ 54 h 640"/>
                <a:gd name="T28" fmla="*/ 568 w 640"/>
                <a:gd name="T29" fmla="*/ 116 h 640"/>
                <a:gd name="T30" fmla="*/ 616 w 640"/>
                <a:gd name="T31" fmla="*/ 194 h 640"/>
                <a:gd name="T32" fmla="*/ 638 w 640"/>
                <a:gd name="T33" fmla="*/ 286 h 640"/>
                <a:gd name="T34" fmla="*/ 638 w 640"/>
                <a:gd name="T35" fmla="*/ 352 h 640"/>
                <a:gd name="T36" fmla="*/ 616 w 640"/>
                <a:gd name="T37" fmla="*/ 444 h 640"/>
                <a:gd name="T38" fmla="*/ 568 w 640"/>
                <a:gd name="T39" fmla="*/ 522 h 640"/>
                <a:gd name="T40" fmla="*/ 500 w 640"/>
                <a:gd name="T41" fmla="*/ 584 h 640"/>
                <a:gd name="T42" fmla="*/ 416 w 640"/>
                <a:gd name="T43" fmla="*/ 626 h 640"/>
                <a:gd name="T44" fmla="*/ 320 w 640"/>
                <a:gd name="T45" fmla="*/ 640 h 640"/>
                <a:gd name="T46" fmla="*/ 320 w 640"/>
                <a:gd name="T47" fmla="*/ 36 h 640"/>
                <a:gd name="T48" fmla="*/ 236 w 640"/>
                <a:gd name="T49" fmla="*/ 48 h 640"/>
                <a:gd name="T50" fmla="*/ 162 w 640"/>
                <a:gd name="T51" fmla="*/ 84 h 640"/>
                <a:gd name="T52" fmla="*/ 102 w 640"/>
                <a:gd name="T53" fmla="*/ 138 h 640"/>
                <a:gd name="T54" fmla="*/ 58 w 640"/>
                <a:gd name="T55" fmla="*/ 208 h 640"/>
                <a:gd name="T56" fmla="*/ 38 w 640"/>
                <a:gd name="T57" fmla="*/ 290 h 640"/>
                <a:gd name="T58" fmla="*/ 38 w 640"/>
                <a:gd name="T59" fmla="*/ 348 h 640"/>
                <a:gd name="T60" fmla="*/ 58 w 640"/>
                <a:gd name="T61" fmla="*/ 430 h 640"/>
                <a:gd name="T62" fmla="*/ 102 w 640"/>
                <a:gd name="T63" fmla="*/ 500 h 640"/>
                <a:gd name="T64" fmla="*/ 162 w 640"/>
                <a:gd name="T65" fmla="*/ 554 h 640"/>
                <a:gd name="T66" fmla="*/ 236 w 640"/>
                <a:gd name="T67" fmla="*/ 590 h 640"/>
                <a:gd name="T68" fmla="*/ 320 w 640"/>
                <a:gd name="T69" fmla="*/ 604 h 640"/>
                <a:gd name="T70" fmla="*/ 378 w 640"/>
                <a:gd name="T71" fmla="*/ 598 h 640"/>
                <a:gd name="T72" fmla="*/ 456 w 640"/>
                <a:gd name="T73" fmla="*/ 570 h 640"/>
                <a:gd name="T74" fmla="*/ 522 w 640"/>
                <a:gd name="T75" fmla="*/ 520 h 640"/>
                <a:gd name="T76" fmla="*/ 570 w 640"/>
                <a:gd name="T77" fmla="*/ 454 h 640"/>
                <a:gd name="T78" fmla="*/ 598 w 640"/>
                <a:gd name="T79" fmla="*/ 376 h 640"/>
                <a:gd name="T80" fmla="*/ 604 w 640"/>
                <a:gd name="T81" fmla="*/ 320 h 640"/>
                <a:gd name="T82" fmla="*/ 592 w 640"/>
                <a:gd name="T83" fmla="*/ 234 h 640"/>
                <a:gd name="T84" fmla="*/ 556 w 640"/>
                <a:gd name="T85" fmla="*/ 160 h 640"/>
                <a:gd name="T86" fmla="*/ 502 w 640"/>
                <a:gd name="T87" fmla="*/ 100 h 640"/>
                <a:gd name="T88" fmla="*/ 430 w 640"/>
                <a:gd name="T89" fmla="*/ 58 h 640"/>
                <a:gd name="T90" fmla="*/ 350 w 640"/>
                <a:gd name="T91" fmla="*/ 3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0" h="640">
                  <a:moveTo>
                    <a:pt x="320" y="640"/>
                  </a:moveTo>
                  <a:lnTo>
                    <a:pt x="320" y="640"/>
                  </a:lnTo>
                  <a:lnTo>
                    <a:pt x="288" y="638"/>
                  </a:lnTo>
                  <a:lnTo>
                    <a:pt x="256" y="632"/>
                  </a:lnTo>
                  <a:lnTo>
                    <a:pt x="226" y="626"/>
                  </a:lnTo>
                  <a:lnTo>
                    <a:pt x="196" y="614"/>
                  </a:lnTo>
                  <a:lnTo>
                    <a:pt x="168" y="600"/>
                  </a:lnTo>
                  <a:lnTo>
                    <a:pt x="142" y="584"/>
                  </a:lnTo>
                  <a:lnTo>
                    <a:pt x="116" y="566"/>
                  </a:lnTo>
                  <a:lnTo>
                    <a:pt x="94" y="546"/>
                  </a:lnTo>
                  <a:lnTo>
                    <a:pt x="74" y="522"/>
                  </a:lnTo>
                  <a:lnTo>
                    <a:pt x="54" y="498"/>
                  </a:lnTo>
                  <a:lnTo>
                    <a:pt x="38" y="472"/>
                  </a:lnTo>
                  <a:lnTo>
                    <a:pt x="26" y="444"/>
                  </a:lnTo>
                  <a:lnTo>
                    <a:pt x="14" y="414"/>
                  </a:lnTo>
                  <a:lnTo>
                    <a:pt x="6" y="384"/>
                  </a:lnTo>
                  <a:lnTo>
                    <a:pt x="2" y="352"/>
                  </a:lnTo>
                  <a:lnTo>
                    <a:pt x="0" y="320"/>
                  </a:lnTo>
                  <a:lnTo>
                    <a:pt x="0" y="320"/>
                  </a:lnTo>
                  <a:lnTo>
                    <a:pt x="2" y="286"/>
                  </a:lnTo>
                  <a:lnTo>
                    <a:pt x="6" y="254"/>
                  </a:lnTo>
                  <a:lnTo>
                    <a:pt x="14" y="224"/>
                  </a:lnTo>
                  <a:lnTo>
                    <a:pt x="26" y="194"/>
                  </a:lnTo>
                  <a:lnTo>
                    <a:pt x="38" y="166"/>
                  </a:lnTo>
                  <a:lnTo>
                    <a:pt x="54" y="140"/>
                  </a:lnTo>
                  <a:lnTo>
                    <a:pt x="74" y="116"/>
                  </a:lnTo>
                  <a:lnTo>
                    <a:pt x="94" y="92"/>
                  </a:lnTo>
                  <a:lnTo>
                    <a:pt x="116" y="72"/>
                  </a:lnTo>
                  <a:lnTo>
                    <a:pt x="142" y="54"/>
                  </a:lnTo>
                  <a:lnTo>
                    <a:pt x="168" y="38"/>
                  </a:lnTo>
                  <a:lnTo>
                    <a:pt x="196" y="24"/>
                  </a:lnTo>
                  <a:lnTo>
                    <a:pt x="226" y="14"/>
                  </a:lnTo>
                  <a:lnTo>
                    <a:pt x="256" y="6"/>
                  </a:lnTo>
                  <a:lnTo>
                    <a:pt x="288" y="0"/>
                  </a:lnTo>
                  <a:lnTo>
                    <a:pt x="320" y="0"/>
                  </a:lnTo>
                  <a:lnTo>
                    <a:pt x="320" y="0"/>
                  </a:lnTo>
                  <a:lnTo>
                    <a:pt x="354" y="0"/>
                  </a:lnTo>
                  <a:lnTo>
                    <a:pt x="384" y="6"/>
                  </a:lnTo>
                  <a:lnTo>
                    <a:pt x="416" y="14"/>
                  </a:lnTo>
                  <a:lnTo>
                    <a:pt x="444" y="24"/>
                  </a:lnTo>
                  <a:lnTo>
                    <a:pt x="472" y="38"/>
                  </a:lnTo>
                  <a:lnTo>
                    <a:pt x="500" y="54"/>
                  </a:lnTo>
                  <a:lnTo>
                    <a:pt x="524" y="72"/>
                  </a:lnTo>
                  <a:lnTo>
                    <a:pt x="546" y="92"/>
                  </a:lnTo>
                  <a:lnTo>
                    <a:pt x="568" y="116"/>
                  </a:lnTo>
                  <a:lnTo>
                    <a:pt x="586" y="140"/>
                  </a:lnTo>
                  <a:lnTo>
                    <a:pt x="602" y="166"/>
                  </a:lnTo>
                  <a:lnTo>
                    <a:pt x="616" y="194"/>
                  </a:lnTo>
                  <a:lnTo>
                    <a:pt x="626" y="224"/>
                  </a:lnTo>
                  <a:lnTo>
                    <a:pt x="634" y="254"/>
                  </a:lnTo>
                  <a:lnTo>
                    <a:pt x="638" y="286"/>
                  </a:lnTo>
                  <a:lnTo>
                    <a:pt x="640" y="320"/>
                  </a:lnTo>
                  <a:lnTo>
                    <a:pt x="640" y="320"/>
                  </a:lnTo>
                  <a:lnTo>
                    <a:pt x="638" y="352"/>
                  </a:lnTo>
                  <a:lnTo>
                    <a:pt x="634" y="384"/>
                  </a:lnTo>
                  <a:lnTo>
                    <a:pt x="626" y="414"/>
                  </a:lnTo>
                  <a:lnTo>
                    <a:pt x="616" y="444"/>
                  </a:lnTo>
                  <a:lnTo>
                    <a:pt x="602" y="472"/>
                  </a:lnTo>
                  <a:lnTo>
                    <a:pt x="586" y="498"/>
                  </a:lnTo>
                  <a:lnTo>
                    <a:pt x="568" y="522"/>
                  </a:lnTo>
                  <a:lnTo>
                    <a:pt x="546" y="546"/>
                  </a:lnTo>
                  <a:lnTo>
                    <a:pt x="524" y="566"/>
                  </a:lnTo>
                  <a:lnTo>
                    <a:pt x="500" y="584"/>
                  </a:lnTo>
                  <a:lnTo>
                    <a:pt x="472" y="600"/>
                  </a:lnTo>
                  <a:lnTo>
                    <a:pt x="444" y="614"/>
                  </a:lnTo>
                  <a:lnTo>
                    <a:pt x="416" y="626"/>
                  </a:lnTo>
                  <a:lnTo>
                    <a:pt x="384" y="632"/>
                  </a:lnTo>
                  <a:lnTo>
                    <a:pt x="354" y="638"/>
                  </a:lnTo>
                  <a:lnTo>
                    <a:pt x="320" y="640"/>
                  </a:lnTo>
                  <a:lnTo>
                    <a:pt x="320" y="640"/>
                  </a:lnTo>
                  <a:close/>
                  <a:moveTo>
                    <a:pt x="320" y="36"/>
                  </a:moveTo>
                  <a:lnTo>
                    <a:pt x="320" y="36"/>
                  </a:lnTo>
                  <a:lnTo>
                    <a:pt x="292" y="36"/>
                  </a:lnTo>
                  <a:lnTo>
                    <a:pt x="264" y="40"/>
                  </a:lnTo>
                  <a:lnTo>
                    <a:pt x="236" y="48"/>
                  </a:lnTo>
                  <a:lnTo>
                    <a:pt x="210" y="58"/>
                  </a:lnTo>
                  <a:lnTo>
                    <a:pt x="186" y="70"/>
                  </a:lnTo>
                  <a:lnTo>
                    <a:pt x="162" y="84"/>
                  </a:lnTo>
                  <a:lnTo>
                    <a:pt x="140" y="100"/>
                  </a:lnTo>
                  <a:lnTo>
                    <a:pt x="120" y="118"/>
                  </a:lnTo>
                  <a:lnTo>
                    <a:pt x="102" y="138"/>
                  </a:lnTo>
                  <a:lnTo>
                    <a:pt x="84" y="160"/>
                  </a:lnTo>
                  <a:lnTo>
                    <a:pt x="70" y="184"/>
                  </a:lnTo>
                  <a:lnTo>
                    <a:pt x="58" y="208"/>
                  </a:lnTo>
                  <a:lnTo>
                    <a:pt x="50" y="234"/>
                  </a:lnTo>
                  <a:lnTo>
                    <a:pt x="42" y="262"/>
                  </a:lnTo>
                  <a:lnTo>
                    <a:pt x="38" y="290"/>
                  </a:lnTo>
                  <a:lnTo>
                    <a:pt x="36" y="320"/>
                  </a:lnTo>
                  <a:lnTo>
                    <a:pt x="36" y="320"/>
                  </a:lnTo>
                  <a:lnTo>
                    <a:pt x="38" y="348"/>
                  </a:lnTo>
                  <a:lnTo>
                    <a:pt x="42" y="376"/>
                  </a:lnTo>
                  <a:lnTo>
                    <a:pt x="50" y="404"/>
                  </a:lnTo>
                  <a:lnTo>
                    <a:pt x="58" y="430"/>
                  </a:lnTo>
                  <a:lnTo>
                    <a:pt x="70" y="454"/>
                  </a:lnTo>
                  <a:lnTo>
                    <a:pt x="84" y="478"/>
                  </a:lnTo>
                  <a:lnTo>
                    <a:pt x="102" y="500"/>
                  </a:lnTo>
                  <a:lnTo>
                    <a:pt x="120" y="520"/>
                  </a:lnTo>
                  <a:lnTo>
                    <a:pt x="140" y="538"/>
                  </a:lnTo>
                  <a:lnTo>
                    <a:pt x="162" y="554"/>
                  </a:lnTo>
                  <a:lnTo>
                    <a:pt x="186" y="570"/>
                  </a:lnTo>
                  <a:lnTo>
                    <a:pt x="210" y="582"/>
                  </a:lnTo>
                  <a:lnTo>
                    <a:pt x="236" y="590"/>
                  </a:lnTo>
                  <a:lnTo>
                    <a:pt x="264" y="598"/>
                  </a:lnTo>
                  <a:lnTo>
                    <a:pt x="292" y="602"/>
                  </a:lnTo>
                  <a:lnTo>
                    <a:pt x="320" y="604"/>
                  </a:lnTo>
                  <a:lnTo>
                    <a:pt x="320" y="604"/>
                  </a:lnTo>
                  <a:lnTo>
                    <a:pt x="350" y="602"/>
                  </a:lnTo>
                  <a:lnTo>
                    <a:pt x="378" y="598"/>
                  </a:lnTo>
                  <a:lnTo>
                    <a:pt x="404" y="590"/>
                  </a:lnTo>
                  <a:lnTo>
                    <a:pt x="430" y="582"/>
                  </a:lnTo>
                  <a:lnTo>
                    <a:pt x="456" y="570"/>
                  </a:lnTo>
                  <a:lnTo>
                    <a:pt x="480" y="554"/>
                  </a:lnTo>
                  <a:lnTo>
                    <a:pt x="502" y="538"/>
                  </a:lnTo>
                  <a:lnTo>
                    <a:pt x="522" y="520"/>
                  </a:lnTo>
                  <a:lnTo>
                    <a:pt x="540" y="500"/>
                  </a:lnTo>
                  <a:lnTo>
                    <a:pt x="556" y="478"/>
                  </a:lnTo>
                  <a:lnTo>
                    <a:pt x="570" y="454"/>
                  </a:lnTo>
                  <a:lnTo>
                    <a:pt x="582" y="430"/>
                  </a:lnTo>
                  <a:lnTo>
                    <a:pt x="592" y="404"/>
                  </a:lnTo>
                  <a:lnTo>
                    <a:pt x="598" y="376"/>
                  </a:lnTo>
                  <a:lnTo>
                    <a:pt x="604" y="348"/>
                  </a:lnTo>
                  <a:lnTo>
                    <a:pt x="604" y="320"/>
                  </a:lnTo>
                  <a:lnTo>
                    <a:pt x="604" y="320"/>
                  </a:lnTo>
                  <a:lnTo>
                    <a:pt x="604" y="290"/>
                  </a:lnTo>
                  <a:lnTo>
                    <a:pt x="598" y="262"/>
                  </a:lnTo>
                  <a:lnTo>
                    <a:pt x="592" y="234"/>
                  </a:lnTo>
                  <a:lnTo>
                    <a:pt x="582" y="208"/>
                  </a:lnTo>
                  <a:lnTo>
                    <a:pt x="570" y="184"/>
                  </a:lnTo>
                  <a:lnTo>
                    <a:pt x="556" y="160"/>
                  </a:lnTo>
                  <a:lnTo>
                    <a:pt x="540" y="138"/>
                  </a:lnTo>
                  <a:lnTo>
                    <a:pt x="522" y="118"/>
                  </a:lnTo>
                  <a:lnTo>
                    <a:pt x="502" y="100"/>
                  </a:lnTo>
                  <a:lnTo>
                    <a:pt x="480" y="84"/>
                  </a:lnTo>
                  <a:lnTo>
                    <a:pt x="456" y="70"/>
                  </a:lnTo>
                  <a:lnTo>
                    <a:pt x="430" y="58"/>
                  </a:lnTo>
                  <a:lnTo>
                    <a:pt x="404" y="48"/>
                  </a:lnTo>
                  <a:lnTo>
                    <a:pt x="378" y="40"/>
                  </a:lnTo>
                  <a:lnTo>
                    <a:pt x="350" y="36"/>
                  </a:lnTo>
                  <a:lnTo>
                    <a:pt x="320" y="36"/>
                  </a:lnTo>
                  <a:lnTo>
                    <a:pt x="3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343245590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位置图说明</a:t>
            </a:r>
            <a:endParaRPr lang="zh-CN" altLang="en-US" dirty="0"/>
          </a:p>
        </p:txBody>
      </p:sp>
      <p:grpSp>
        <p:nvGrpSpPr>
          <p:cNvPr id="718" name="组合 717"/>
          <p:cNvGrpSpPr/>
          <p:nvPr/>
        </p:nvGrpSpPr>
        <p:grpSpPr>
          <a:xfrm>
            <a:off x="2145516" y="1764126"/>
            <a:ext cx="8086228" cy="4889084"/>
            <a:chOff x="1042988" y="1271588"/>
            <a:chExt cx="6805612" cy="4114800"/>
          </a:xfrm>
        </p:grpSpPr>
        <p:grpSp>
          <p:nvGrpSpPr>
            <p:cNvPr id="6" name="Group 205"/>
            <p:cNvGrpSpPr>
              <a:grpSpLocks/>
            </p:cNvGrpSpPr>
            <p:nvPr/>
          </p:nvGrpSpPr>
          <p:grpSpPr bwMode="auto">
            <a:xfrm>
              <a:off x="2632075" y="2128838"/>
              <a:ext cx="2770187" cy="3257550"/>
              <a:chOff x="1658" y="1341"/>
              <a:chExt cx="1745" cy="2052"/>
            </a:xfrm>
          </p:grpSpPr>
          <p:sp>
            <p:nvSpPr>
              <p:cNvPr id="512" name="Freeform 5"/>
              <p:cNvSpPr>
                <a:spLocks/>
              </p:cNvSpPr>
              <p:nvPr/>
            </p:nvSpPr>
            <p:spPr bwMode="auto">
              <a:xfrm>
                <a:off x="1658" y="2419"/>
                <a:ext cx="50" cy="50"/>
              </a:xfrm>
              <a:custGeom>
                <a:avLst/>
                <a:gdLst>
                  <a:gd name="T0" fmla="*/ 84 w 100"/>
                  <a:gd name="T1" fmla="*/ 15 h 99"/>
                  <a:gd name="T2" fmla="*/ 84 w 100"/>
                  <a:gd name="T3" fmla="*/ 15 h 99"/>
                  <a:gd name="T4" fmla="*/ 77 w 100"/>
                  <a:gd name="T5" fmla="*/ 9 h 99"/>
                  <a:gd name="T6" fmla="*/ 68 w 100"/>
                  <a:gd name="T7" fmla="*/ 4 h 99"/>
                  <a:gd name="T8" fmla="*/ 59 w 100"/>
                  <a:gd name="T9" fmla="*/ 1 h 99"/>
                  <a:gd name="T10" fmla="*/ 49 w 100"/>
                  <a:gd name="T11" fmla="*/ 0 h 99"/>
                  <a:gd name="T12" fmla="*/ 49 w 100"/>
                  <a:gd name="T13" fmla="*/ 0 h 99"/>
                  <a:gd name="T14" fmla="*/ 40 w 100"/>
                  <a:gd name="T15" fmla="*/ 1 h 99"/>
                  <a:gd name="T16" fmla="*/ 30 w 100"/>
                  <a:gd name="T17" fmla="*/ 4 h 99"/>
                  <a:gd name="T18" fmla="*/ 22 w 100"/>
                  <a:gd name="T19" fmla="*/ 9 h 99"/>
                  <a:gd name="T20" fmla="*/ 15 w 100"/>
                  <a:gd name="T21" fmla="*/ 15 h 99"/>
                  <a:gd name="T22" fmla="*/ 15 w 100"/>
                  <a:gd name="T23" fmla="*/ 15 h 99"/>
                  <a:gd name="T24" fmla="*/ 9 w 100"/>
                  <a:gd name="T25" fmla="*/ 23 h 99"/>
                  <a:gd name="T26" fmla="*/ 3 w 100"/>
                  <a:gd name="T27" fmla="*/ 31 h 99"/>
                  <a:gd name="T28" fmla="*/ 1 w 100"/>
                  <a:gd name="T29" fmla="*/ 40 h 99"/>
                  <a:gd name="T30" fmla="*/ 0 w 100"/>
                  <a:gd name="T31" fmla="*/ 49 h 99"/>
                  <a:gd name="T32" fmla="*/ 0 w 100"/>
                  <a:gd name="T33" fmla="*/ 49 h 99"/>
                  <a:gd name="T34" fmla="*/ 1 w 100"/>
                  <a:gd name="T35" fmla="*/ 59 h 99"/>
                  <a:gd name="T36" fmla="*/ 3 w 100"/>
                  <a:gd name="T37" fmla="*/ 69 h 99"/>
                  <a:gd name="T38" fmla="*/ 9 w 100"/>
                  <a:gd name="T39" fmla="*/ 77 h 99"/>
                  <a:gd name="T40" fmla="*/ 15 w 100"/>
                  <a:gd name="T41" fmla="*/ 84 h 99"/>
                  <a:gd name="T42" fmla="*/ 15 w 100"/>
                  <a:gd name="T43" fmla="*/ 84 h 99"/>
                  <a:gd name="T44" fmla="*/ 22 w 100"/>
                  <a:gd name="T45" fmla="*/ 91 h 99"/>
                  <a:gd name="T46" fmla="*/ 30 w 100"/>
                  <a:gd name="T47" fmla="*/ 96 h 99"/>
                  <a:gd name="T48" fmla="*/ 40 w 100"/>
                  <a:gd name="T49" fmla="*/ 98 h 99"/>
                  <a:gd name="T50" fmla="*/ 49 w 100"/>
                  <a:gd name="T51" fmla="*/ 99 h 99"/>
                  <a:gd name="T52" fmla="*/ 49 w 100"/>
                  <a:gd name="T53" fmla="*/ 99 h 99"/>
                  <a:gd name="T54" fmla="*/ 59 w 100"/>
                  <a:gd name="T55" fmla="*/ 98 h 99"/>
                  <a:gd name="T56" fmla="*/ 68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8" y="4"/>
                    </a:lnTo>
                    <a:lnTo>
                      <a:pt x="59" y="1"/>
                    </a:lnTo>
                    <a:lnTo>
                      <a:pt x="49" y="0"/>
                    </a:lnTo>
                    <a:lnTo>
                      <a:pt x="49" y="0"/>
                    </a:lnTo>
                    <a:lnTo>
                      <a:pt x="40" y="1"/>
                    </a:lnTo>
                    <a:lnTo>
                      <a:pt x="30" y="4"/>
                    </a:lnTo>
                    <a:lnTo>
                      <a:pt x="22" y="9"/>
                    </a:lnTo>
                    <a:lnTo>
                      <a:pt x="15" y="15"/>
                    </a:lnTo>
                    <a:lnTo>
                      <a:pt x="15" y="15"/>
                    </a:lnTo>
                    <a:lnTo>
                      <a:pt x="9" y="23"/>
                    </a:lnTo>
                    <a:lnTo>
                      <a:pt x="3" y="31"/>
                    </a:lnTo>
                    <a:lnTo>
                      <a:pt x="1" y="40"/>
                    </a:lnTo>
                    <a:lnTo>
                      <a:pt x="0" y="49"/>
                    </a:lnTo>
                    <a:lnTo>
                      <a:pt x="0" y="49"/>
                    </a:lnTo>
                    <a:lnTo>
                      <a:pt x="1" y="59"/>
                    </a:lnTo>
                    <a:lnTo>
                      <a:pt x="3" y="69"/>
                    </a:lnTo>
                    <a:lnTo>
                      <a:pt x="9" y="77"/>
                    </a:lnTo>
                    <a:lnTo>
                      <a:pt x="15" y="84"/>
                    </a:lnTo>
                    <a:lnTo>
                      <a:pt x="15" y="84"/>
                    </a:lnTo>
                    <a:lnTo>
                      <a:pt x="22" y="91"/>
                    </a:lnTo>
                    <a:lnTo>
                      <a:pt x="30" y="96"/>
                    </a:lnTo>
                    <a:lnTo>
                      <a:pt x="40" y="98"/>
                    </a:lnTo>
                    <a:lnTo>
                      <a:pt x="49" y="99"/>
                    </a:lnTo>
                    <a:lnTo>
                      <a:pt x="49" y="99"/>
                    </a:lnTo>
                    <a:lnTo>
                      <a:pt x="59" y="98"/>
                    </a:lnTo>
                    <a:lnTo>
                      <a:pt x="68" y="96"/>
                    </a:lnTo>
                    <a:lnTo>
                      <a:pt x="77" y="91"/>
                    </a:lnTo>
                    <a:lnTo>
                      <a:pt x="84" y="84"/>
                    </a:lnTo>
                    <a:lnTo>
                      <a:pt x="84" y="84"/>
                    </a:lnTo>
                    <a:lnTo>
                      <a:pt x="91" y="77"/>
                    </a:lnTo>
                    <a:lnTo>
                      <a:pt x="96" y="69"/>
                    </a:lnTo>
                    <a:lnTo>
                      <a:pt x="98" y="59"/>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6"/>
              <p:cNvSpPr>
                <a:spLocks/>
              </p:cNvSpPr>
              <p:nvPr/>
            </p:nvSpPr>
            <p:spPr bwMode="auto">
              <a:xfrm>
                <a:off x="1735" y="2419"/>
                <a:ext cx="50" cy="50"/>
              </a:xfrm>
              <a:custGeom>
                <a:avLst/>
                <a:gdLst>
                  <a:gd name="T0" fmla="*/ 84 w 100"/>
                  <a:gd name="T1" fmla="*/ 15 h 99"/>
                  <a:gd name="T2" fmla="*/ 84 w 100"/>
                  <a:gd name="T3" fmla="*/ 15 h 99"/>
                  <a:gd name="T4" fmla="*/ 77 w 100"/>
                  <a:gd name="T5" fmla="*/ 9 h 99"/>
                  <a:gd name="T6" fmla="*/ 68 w 100"/>
                  <a:gd name="T7" fmla="*/ 4 h 99"/>
                  <a:gd name="T8" fmla="*/ 58 w 100"/>
                  <a:gd name="T9" fmla="*/ 1 h 99"/>
                  <a:gd name="T10" fmla="*/ 49 w 100"/>
                  <a:gd name="T11" fmla="*/ 0 h 99"/>
                  <a:gd name="T12" fmla="*/ 49 w 100"/>
                  <a:gd name="T13" fmla="*/ 0 h 99"/>
                  <a:gd name="T14" fmla="*/ 40 w 100"/>
                  <a:gd name="T15" fmla="*/ 1 h 99"/>
                  <a:gd name="T16" fmla="*/ 31 w 100"/>
                  <a:gd name="T17" fmla="*/ 4 h 99"/>
                  <a:gd name="T18" fmla="*/ 22 w 100"/>
                  <a:gd name="T19" fmla="*/ 9 h 99"/>
                  <a:gd name="T20" fmla="*/ 15 w 100"/>
                  <a:gd name="T21" fmla="*/ 15 h 99"/>
                  <a:gd name="T22" fmla="*/ 15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2 w 100"/>
                  <a:gd name="T45" fmla="*/ 91 h 99"/>
                  <a:gd name="T46" fmla="*/ 31 w 100"/>
                  <a:gd name="T47" fmla="*/ 96 h 99"/>
                  <a:gd name="T48" fmla="*/ 40 w 100"/>
                  <a:gd name="T49" fmla="*/ 98 h 99"/>
                  <a:gd name="T50" fmla="*/ 49 w 100"/>
                  <a:gd name="T51" fmla="*/ 99 h 99"/>
                  <a:gd name="T52" fmla="*/ 49 w 100"/>
                  <a:gd name="T53" fmla="*/ 99 h 99"/>
                  <a:gd name="T54" fmla="*/ 58 w 100"/>
                  <a:gd name="T55" fmla="*/ 98 h 99"/>
                  <a:gd name="T56" fmla="*/ 68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8" y="4"/>
                    </a:lnTo>
                    <a:lnTo>
                      <a:pt x="58" y="1"/>
                    </a:lnTo>
                    <a:lnTo>
                      <a:pt x="49" y="0"/>
                    </a:lnTo>
                    <a:lnTo>
                      <a:pt x="49" y="0"/>
                    </a:lnTo>
                    <a:lnTo>
                      <a:pt x="40" y="1"/>
                    </a:lnTo>
                    <a:lnTo>
                      <a:pt x="31" y="4"/>
                    </a:lnTo>
                    <a:lnTo>
                      <a:pt x="22"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2" y="91"/>
                    </a:lnTo>
                    <a:lnTo>
                      <a:pt x="31" y="96"/>
                    </a:lnTo>
                    <a:lnTo>
                      <a:pt x="40" y="98"/>
                    </a:lnTo>
                    <a:lnTo>
                      <a:pt x="49" y="99"/>
                    </a:lnTo>
                    <a:lnTo>
                      <a:pt x="49" y="99"/>
                    </a:lnTo>
                    <a:lnTo>
                      <a:pt x="58" y="98"/>
                    </a:lnTo>
                    <a:lnTo>
                      <a:pt x="68" y="96"/>
                    </a:lnTo>
                    <a:lnTo>
                      <a:pt x="77" y="91"/>
                    </a:lnTo>
                    <a:lnTo>
                      <a:pt x="84" y="84"/>
                    </a:lnTo>
                    <a:lnTo>
                      <a:pt x="84" y="84"/>
                    </a:lnTo>
                    <a:lnTo>
                      <a:pt x="91" y="77"/>
                    </a:lnTo>
                    <a:lnTo>
                      <a:pt x="96" y="69"/>
                    </a:lnTo>
                    <a:lnTo>
                      <a:pt x="98" y="59"/>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7"/>
              <p:cNvSpPr>
                <a:spLocks/>
              </p:cNvSpPr>
              <p:nvPr/>
            </p:nvSpPr>
            <p:spPr bwMode="auto">
              <a:xfrm>
                <a:off x="1735" y="2496"/>
                <a:ext cx="50" cy="50"/>
              </a:xfrm>
              <a:custGeom>
                <a:avLst/>
                <a:gdLst>
                  <a:gd name="T0" fmla="*/ 84 w 100"/>
                  <a:gd name="T1" fmla="*/ 15 h 99"/>
                  <a:gd name="T2" fmla="*/ 84 w 100"/>
                  <a:gd name="T3" fmla="*/ 15 h 99"/>
                  <a:gd name="T4" fmla="*/ 77 w 100"/>
                  <a:gd name="T5" fmla="*/ 9 h 99"/>
                  <a:gd name="T6" fmla="*/ 68 w 100"/>
                  <a:gd name="T7" fmla="*/ 4 h 99"/>
                  <a:gd name="T8" fmla="*/ 58 w 100"/>
                  <a:gd name="T9" fmla="*/ 1 h 99"/>
                  <a:gd name="T10" fmla="*/ 49 w 100"/>
                  <a:gd name="T11" fmla="*/ 0 h 99"/>
                  <a:gd name="T12" fmla="*/ 49 w 100"/>
                  <a:gd name="T13" fmla="*/ 0 h 99"/>
                  <a:gd name="T14" fmla="*/ 40 w 100"/>
                  <a:gd name="T15" fmla="*/ 1 h 99"/>
                  <a:gd name="T16" fmla="*/ 31 w 100"/>
                  <a:gd name="T17" fmla="*/ 4 h 99"/>
                  <a:gd name="T18" fmla="*/ 22 w 100"/>
                  <a:gd name="T19" fmla="*/ 9 h 99"/>
                  <a:gd name="T20" fmla="*/ 15 w 100"/>
                  <a:gd name="T21" fmla="*/ 15 h 99"/>
                  <a:gd name="T22" fmla="*/ 15 w 100"/>
                  <a:gd name="T23" fmla="*/ 15 h 99"/>
                  <a:gd name="T24" fmla="*/ 9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2 w 100"/>
                  <a:gd name="T45" fmla="*/ 91 h 99"/>
                  <a:gd name="T46" fmla="*/ 31 w 100"/>
                  <a:gd name="T47" fmla="*/ 96 h 99"/>
                  <a:gd name="T48" fmla="*/ 40 w 100"/>
                  <a:gd name="T49" fmla="*/ 99 h 99"/>
                  <a:gd name="T50" fmla="*/ 49 w 100"/>
                  <a:gd name="T51" fmla="*/ 99 h 99"/>
                  <a:gd name="T52" fmla="*/ 49 w 100"/>
                  <a:gd name="T53" fmla="*/ 99 h 99"/>
                  <a:gd name="T54" fmla="*/ 58 w 100"/>
                  <a:gd name="T55" fmla="*/ 99 h 99"/>
                  <a:gd name="T56" fmla="*/ 68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39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8" y="4"/>
                    </a:lnTo>
                    <a:lnTo>
                      <a:pt x="58" y="1"/>
                    </a:lnTo>
                    <a:lnTo>
                      <a:pt x="49" y="0"/>
                    </a:lnTo>
                    <a:lnTo>
                      <a:pt x="49" y="0"/>
                    </a:lnTo>
                    <a:lnTo>
                      <a:pt x="40" y="1"/>
                    </a:lnTo>
                    <a:lnTo>
                      <a:pt x="31" y="4"/>
                    </a:lnTo>
                    <a:lnTo>
                      <a:pt x="22"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2" y="91"/>
                    </a:lnTo>
                    <a:lnTo>
                      <a:pt x="31" y="96"/>
                    </a:lnTo>
                    <a:lnTo>
                      <a:pt x="40" y="99"/>
                    </a:lnTo>
                    <a:lnTo>
                      <a:pt x="49" y="99"/>
                    </a:lnTo>
                    <a:lnTo>
                      <a:pt x="49" y="99"/>
                    </a:lnTo>
                    <a:lnTo>
                      <a:pt x="58" y="99"/>
                    </a:lnTo>
                    <a:lnTo>
                      <a:pt x="68" y="96"/>
                    </a:lnTo>
                    <a:lnTo>
                      <a:pt x="77" y="91"/>
                    </a:lnTo>
                    <a:lnTo>
                      <a:pt x="84" y="84"/>
                    </a:lnTo>
                    <a:lnTo>
                      <a:pt x="84" y="84"/>
                    </a:lnTo>
                    <a:lnTo>
                      <a:pt x="91" y="77"/>
                    </a:lnTo>
                    <a:lnTo>
                      <a:pt x="96" y="69"/>
                    </a:lnTo>
                    <a:lnTo>
                      <a:pt x="98" y="59"/>
                    </a:lnTo>
                    <a:lnTo>
                      <a:pt x="100" y="49"/>
                    </a:lnTo>
                    <a:lnTo>
                      <a:pt x="100" y="49"/>
                    </a:lnTo>
                    <a:lnTo>
                      <a:pt x="98"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8"/>
              <p:cNvSpPr>
                <a:spLocks/>
              </p:cNvSpPr>
              <p:nvPr/>
            </p:nvSpPr>
            <p:spPr bwMode="auto">
              <a:xfrm>
                <a:off x="1735" y="2573"/>
                <a:ext cx="50" cy="50"/>
              </a:xfrm>
              <a:custGeom>
                <a:avLst/>
                <a:gdLst>
                  <a:gd name="T0" fmla="*/ 84 w 100"/>
                  <a:gd name="T1" fmla="*/ 16 h 100"/>
                  <a:gd name="T2" fmla="*/ 84 w 100"/>
                  <a:gd name="T3" fmla="*/ 16 h 100"/>
                  <a:gd name="T4" fmla="*/ 77 w 100"/>
                  <a:gd name="T5" fmla="*/ 10 h 100"/>
                  <a:gd name="T6" fmla="*/ 68 w 100"/>
                  <a:gd name="T7" fmla="*/ 5 h 100"/>
                  <a:gd name="T8" fmla="*/ 58 w 100"/>
                  <a:gd name="T9" fmla="*/ 2 h 100"/>
                  <a:gd name="T10" fmla="*/ 49 w 100"/>
                  <a:gd name="T11" fmla="*/ 0 h 100"/>
                  <a:gd name="T12" fmla="*/ 49 w 100"/>
                  <a:gd name="T13" fmla="*/ 0 h 100"/>
                  <a:gd name="T14" fmla="*/ 40 w 100"/>
                  <a:gd name="T15" fmla="*/ 2 h 100"/>
                  <a:gd name="T16" fmla="*/ 31 w 100"/>
                  <a:gd name="T17" fmla="*/ 5 h 100"/>
                  <a:gd name="T18" fmla="*/ 22 w 100"/>
                  <a:gd name="T19" fmla="*/ 10 h 100"/>
                  <a:gd name="T20" fmla="*/ 15 w 100"/>
                  <a:gd name="T21" fmla="*/ 16 h 100"/>
                  <a:gd name="T22" fmla="*/ 15 w 100"/>
                  <a:gd name="T23" fmla="*/ 16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2 w 100"/>
                  <a:gd name="T45" fmla="*/ 92 h 100"/>
                  <a:gd name="T46" fmla="*/ 31 w 100"/>
                  <a:gd name="T47" fmla="*/ 97 h 100"/>
                  <a:gd name="T48" fmla="*/ 40 w 100"/>
                  <a:gd name="T49" fmla="*/ 100 h 100"/>
                  <a:gd name="T50" fmla="*/ 49 w 100"/>
                  <a:gd name="T51" fmla="*/ 100 h 100"/>
                  <a:gd name="T52" fmla="*/ 49 w 100"/>
                  <a:gd name="T53" fmla="*/ 100 h 100"/>
                  <a:gd name="T54" fmla="*/ 58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8" y="5"/>
                    </a:lnTo>
                    <a:lnTo>
                      <a:pt x="58" y="2"/>
                    </a:lnTo>
                    <a:lnTo>
                      <a:pt x="49" y="0"/>
                    </a:lnTo>
                    <a:lnTo>
                      <a:pt x="49" y="0"/>
                    </a:lnTo>
                    <a:lnTo>
                      <a:pt x="40" y="2"/>
                    </a:lnTo>
                    <a:lnTo>
                      <a:pt x="31" y="5"/>
                    </a:lnTo>
                    <a:lnTo>
                      <a:pt x="22"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2" y="92"/>
                    </a:lnTo>
                    <a:lnTo>
                      <a:pt x="31" y="97"/>
                    </a:lnTo>
                    <a:lnTo>
                      <a:pt x="40" y="100"/>
                    </a:lnTo>
                    <a:lnTo>
                      <a:pt x="49" y="100"/>
                    </a:lnTo>
                    <a:lnTo>
                      <a:pt x="49" y="100"/>
                    </a:lnTo>
                    <a:lnTo>
                      <a:pt x="58"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9"/>
              <p:cNvSpPr>
                <a:spLocks/>
              </p:cNvSpPr>
              <p:nvPr/>
            </p:nvSpPr>
            <p:spPr bwMode="auto">
              <a:xfrm>
                <a:off x="1735" y="2650"/>
                <a:ext cx="50" cy="50"/>
              </a:xfrm>
              <a:custGeom>
                <a:avLst/>
                <a:gdLst>
                  <a:gd name="T0" fmla="*/ 84 w 100"/>
                  <a:gd name="T1" fmla="*/ 16 h 101"/>
                  <a:gd name="T2" fmla="*/ 84 w 100"/>
                  <a:gd name="T3" fmla="*/ 16 h 101"/>
                  <a:gd name="T4" fmla="*/ 77 w 100"/>
                  <a:gd name="T5" fmla="*/ 10 h 101"/>
                  <a:gd name="T6" fmla="*/ 68 w 100"/>
                  <a:gd name="T7" fmla="*/ 5 h 101"/>
                  <a:gd name="T8" fmla="*/ 58 w 100"/>
                  <a:gd name="T9" fmla="*/ 2 h 101"/>
                  <a:gd name="T10" fmla="*/ 49 w 100"/>
                  <a:gd name="T11" fmla="*/ 0 h 101"/>
                  <a:gd name="T12" fmla="*/ 49 w 100"/>
                  <a:gd name="T13" fmla="*/ 0 h 101"/>
                  <a:gd name="T14" fmla="*/ 40 w 100"/>
                  <a:gd name="T15" fmla="*/ 2 h 101"/>
                  <a:gd name="T16" fmla="*/ 31 w 100"/>
                  <a:gd name="T17" fmla="*/ 5 h 101"/>
                  <a:gd name="T18" fmla="*/ 22 w 100"/>
                  <a:gd name="T19" fmla="*/ 10 h 101"/>
                  <a:gd name="T20" fmla="*/ 15 w 100"/>
                  <a:gd name="T21" fmla="*/ 16 h 101"/>
                  <a:gd name="T22" fmla="*/ 15 w 100"/>
                  <a:gd name="T23" fmla="*/ 16 h 101"/>
                  <a:gd name="T24" fmla="*/ 9 w 100"/>
                  <a:gd name="T25" fmla="*/ 24 h 101"/>
                  <a:gd name="T26" fmla="*/ 4 w 100"/>
                  <a:gd name="T27" fmla="*/ 32 h 101"/>
                  <a:gd name="T28" fmla="*/ 1 w 100"/>
                  <a:gd name="T29" fmla="*/ 40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5 h 101"/>
                  <a:gd name="T42" fmla="*/ 15 w 100"/>
                  <a:gd name="T43" fmla="*/ 85 h 101"/>
                  <a:gd name="T44" fmla="*/ 22 w 100"/>
                  <a:gd name="T45" fmla="*/ 92 h 101"/>
                  <a:gd name="T46" fmla="*/ 31 w 100"/>
                  <a:gd name="T47" fmla="*/ 97 h 101"/>
                  <a:gd name="T48" fmla="*/ 40 w 100"/>
                  <a:gd name="T49" fmla="*/ 100 h 101"/>
                  <a:gd name="T50" fmla="*/ 49 w 100"/>
                  <a:gd name="T51" fmla="*/ 101 h 101"/>
                  <a:gd name="T52" fmla="*/ 49 w 100"/>
                  <a:gd name="T53" fmla="*/ 101 h 101"/>
                  <a:gd name="T54" fmla="*/ 58 w 100"/>
                  <a:gd name="T55" fmla="*/ 100 h 101"/>
                  <a:gd name="T56" fmla="*/ 68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8" y="5"/>
                    </a:lnTo>
                    <a:lnTo>
                      <a:pt x="58" y="2"/>
                    </a:lnTo>
                    <a:lnTo>
                      <a:pt x="49" y="0"/>
                    </a:lnTo>
                    <a:lnTo>
                      <a:pt x="49" y="0"/>
                    </a:lnTo>
                    <a:lnTo>
                      <a:pt x="40" y="2"/>
                    </a:lnTo>
                    <a:lnTo>
                      <a:pt x="31" y="5"/>
                    </a:lnTo>
                    <a:lnTo>
                      <a:pt x="22"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2" y="92"/>
                    </a:lnTo>
                    <a:lnTo>
                      <a:pt x="31" y="97"/>
                    </a:lnTo>
                    <a:lnTo>
                      <a:pt x="40" y="100"/>
                    </a:lnTo>
                    <a:lnTo>
                      <a:pt x="49" y="101"/>
                    </a:lnTo>
                    <a:lnTo>
                      <a:pt x="49" y="101"/>
                    </a:lnTo>
                    <a:lnTo>
                      <a:pt x="58"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0"/>
              <p:cNvSpPr>
                <a:spLocks/>
              </p:cNvSpPr>
              <p:nvPr/>
            </p:nvSpPr>
            <p:spPr bwMode="auto">
              <a:xfrm>
                <a:off x="1812" y="2496"/>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9 h 99"/>
                  <a:gd name="T50" fmla="*/ 49 w 100"/>
                  <a:gd name="T51" fmla="*/ 99 h 99"/>
                  <a:gd name="T52" fmla="*/ 49 w 100"/>
                  <a:gd name="T53" fmla="*/ 99 h 99"/>
                  <a:gd name="T54" fmla="*/ 60 w 100"/>
                  <a:gd name="T55" fmla="*/ 99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39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40" y="99"/>
                    </a:lnTo>
                    <a:lnTo>
                      <a:pt x="49" y="99"/>
                    </a:lnTo>
                    <a:lnTo>
                      <a:pt x="49" y="99"/>
                    </a:lnTo>
                    <a:lnTo>
                      <a:pt x="60" y="99"/>
                    </a:lnTo>
                    <a:lnTo>
                      <a:pt x="69" y="96"/>
                    </a:lnTo>
                    <a:lnTo>
                      <a:pt x="77" y="91"/>
                    </a:lnTo>
                    <a:lnTo>
                      <a:pt x="84" y="84"/>
                    </a:lnTo>
                    <a:lnTo>
                      <a:pt x="84" y="84"/>
                    </a:lnTo>
                    <a:lnTo>
                      <a:pt x="91" y="77"/>
                    </a:lnTo>
                    <a:lnTo>
                      <a:pt x="96" y="69"/>
                    </a:lnTo>
                    <a:lnTo>
                      <a:pt x="98" y="59"/>
                    </a:lnTo>
                    <a:lnTo>
                      <a:pt x="100" y="49"/>
                    </a:lnTo>
                    <a:lnTo>
                      <a:pt x="100" y="49"/>
                    </a:lnTo>
                    <a:lnTo>
                      <a:pt x="98"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11"/>
              <p:cNvSpPr>
                <a:spLocks/>
              </p:cNvSpPr>
              <p:nvPr/>
            </p:nvSpPr>
            <p:spPr bwMode="auto">
              <a:xfrm>
                <a:off x="1812" y="2573"/>
                <a:ext cx="50" cy="50"/>
              </a:xfrm>
              <a:custGeom>
                <a:avLst/>
                <a:gdLst>
                  <a:gd name="T0" fmla="*/ 84 w 100"/>
                  <a:gd name="T1" fmla="*/ 16 h 100"/>
                  <a:gd name="T2" fmla="*/ 84 w 100"/>
                  <a:gd name="T3" fmla="*/ 16 h 100"/>
                  <a:gd name="T4" fmla="*/ 77 w 100"/>
                  <a:gd name="T5" fmla="*/ 10 h 100"/>
                  <a:gd name="T6" fmla="*/ 69 w 100"/>
                  <a:gd name="T7" fmla="*/ 5 h 100"/>
                  <a:gd name="T8" fmla="*/ 60 w 100"/>
                  <a:gd name="T9" fmla="*/ 2 h 100"/>
                  <a:gd name="T10" fmla="*/ 49 w 100"/>
                  <a:gd name="T11" fmla="*/ 0 h 100"/>
                  <a:gd name="T12" fmla="*/ 49 w 100"/>
                  <a:gd name="T13" fmla="*/ 0 h 100"/>
                  <a:gd name="T14" fmla="*/ 40 w 100"/>
                  <a:gd name="T15" fmla="*/ 2 h 100"/>
                  <a:gd name="T16" fmla="*/ 31 w 100"/>
                  <a:gd name="T17" fmla="*/ 5 h 100"/>
                  <a:gd name="T18" fmla="*/ 23 w 100"/>
                  <a:gd name="T19" fmla="*/ 10 h 100"/>
                  <a:gd name="T20" fmla="*/ 15 w 100"/>
                  <a:gd name="T21" fmla="*/ 16 h 100"/>
                  <a:gd name="T22" fmla="*/ 15 w 100"/>
                  <a:gd name="T23" fmla="*/ 16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2"/>
              <p:cNvSpPr>
                <a:spLocks/>
              </p:cNvSpPr>
              <p:nvPr/>
            </p:nvSpPr>
            <p:spPr bwMode="auto">
              <a:xfrm>
                <a:off x="1812" y="2650"/>
                <a:ext cx="50" cy="50"/>
              </a:xfrm>
              <a:custGeom>
                <a:avLst/>
                <a:gdLst>
                  <a:gd name="T0" fmla="*/ 84 w 100"/>
                  <a:gd name="T1" fmla="*/ 16 h 101"/>
                  <a:gd name="T2" fmla="*/ 84 w 100"/>
                  <a:gd name="T3" fmla="*/ 16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6 h 101"/>
                  <a:gd name="T22" fmla="*/ 15 w 100"/>
                  <a:gd name="T23" fmla="*/ 16 h 101"/>
                  <a:gd name="T24" fmla="*/ 9 w 100"/>
                  <a:gd name="T25" fmla="*/ 24 h 101"/>
                  <a:gd name="T26" fmla="*/ 4 w 100"/>
                  <a:gd name="T27" fmla="*/ 32 h 101"/>
                  <a:gd name="T28" fmla="*/ 1 w 100"/>
                  <a:gd name="T29" fmla="*/ 40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5 h 101"/>
                  <a:gd name="T42" fmla="*/ 15 w 100"/>
                  <a:gd name="T43" fmla="*/ 85 h 101"/>
                  <a:gd name="T44" fmla="*/ 23 w 100"/>
                  <a:gd name="T45" fmla="*/ 92 h 101"/>
                  <a:gd name="T46" fmla="*/ 31 w 100"/>
                  <a:gd name="T47" fmla="*/ 97 h 101"/>
                  <a:gd name="T48" fmla="*/ 40 w 100"/>
                  <a:gd name="T49" fmla="*/ 100 h 101"/>
                  <a:gd name="T50" fmla="*/ 49 w 100"/>
                  <a:gd name="T51" fmla="*/ 101 h 101"/>
                  <a:gd name="T52" fmla="*/ 49 w 100"/>
                  <a:gd name="T53" fmla="*/ 101 h 101"/>
                  <a:gd name="T54" fmla="*/ 60 w 100"/>
                  <a:gd name="T55" fmla="*/ 100 h 101"/>
                  <a:gd name="T56" fmla="*/ 69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1"/>
                    </a:lnTo>
                    <a:lnTo>
                      <a:pt x="49" y="101"/>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3"/>
              <p:cNvSpPr>
                <a:spLocks/>
              </p:cNvSpPr>
              <p:nvPr/>
            </p:nvSpPr>
            <p:spPr bwMode="auto">
              <a:xfrm>
                <a:off x="1812" y="2727"/>
                <a:ext cx="50" cy="50"/>
              </a:xfrm>
              <a:custGeom>
                <a:avLst/>
                <a:gdLst>
                  <a:gd name="T0" fmla="*/ 84 w 100"/>
                  <a:gd name="T1" fmla="*/ 17 h 101"/>
                  <a:gd name="T2" fmla="*/ 84 w 100"/>
                  <a:gd name="T3" fmla="*/ 17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7 h 101"/>
                  <a:gd name="T22" fmla="*/ 15 w 100"/>
                  <a:gd name="T23" fmla="*/ 17 h 101"/>
                  <a:gd name="T24" fmla="*/ 9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6 h 101"/>
                  <a:gd name="T42" fmla="*/ 15 w 100"/>
                  <a:gd name="T43" fmla="*/ 86 h 101"/>
                  <a:gd name="T44" fmla="*/ 23 w 100"/>
                  <a:gd name="T45" fmla="*/ 93 h 101"/>
                  <a:gd name="T46" fmla="*/ 31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1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10"/>
                    </a:lnTo>
                    <a:lnTo>
                      <a:pt x="69" y="5"/>
                    </a:lnTo>
                    <a:lnTo>
                      <a:pt x="60" y="2"/>
                    </a:lnTo>
                    <a:lnTo>
                      <a:pt x="49" y="0"/>
                    </a:lnTo>
                    <a:lnTo>
                      <a:pt x="49" y="0"/>
                    </a:lnTo>
                    <a:lnTo>
                      <a:pt x="40" y="2"/>
                    </a:lnTo>
                    <a:lnTo>
                      <a:pt x="31" y="5"/>
                    </a:lnTo>
                    <a:lnTo>
                      <a:pt x="23" y="10"/>
                    </a:lnTo>
                    <a:lnTo>
                      <a:pt x="15" y="17"/>
                    </a:lnTo>
                    <a:lnTo>
                      <a:pt x="15" y="17"/>
                    </a:lnTo>
                    <a:lnTo>
                      <a:pt x="9" y="24"/>
                    </a:lnTo>
                    <a:lnTo>
                      <a:pt x="4" y="32"/>
                    </a:lnTo>
                    <a:lnTo>
                      <a:pt x="1" y="41"/>
                    </a:lnTo>
                    <a:lnTo>
                      <a:pt x="0" y="50"/>
                    </a:lnTo>
                    <a:lnTo>
                      <a:pt x="0" y="50"/>
                    </a:lnTo>
                    <a:lnTo>
                      <a:pt x="1" y="60"/>
                    </a:lnTo>
                    <a:lnTo>
                      <a:pt x="4" y="70"/>
                    </a:lnTo>
                    <a:lnTo>
                      <a:pt x="9" y="78"/>
                    </a:lnTo>
                    <a:lnTo>
                      <a:pt x="15" y="86"/>
                    </a:lnTo>
                    <a:lnTo>
                      <a:pt x="15" y="86"/>
                    </a:lnTo>
                    <a:lnTo>
                      <a:pt x="23" y="93"/>
                    </a:lnTo>
                    <a:lnTo>
                      <a:pt x="31" y="98"/>
                    </a:lnTo>
                    <a:lnTo>
                      <a:pt x="40" y="100"/>
                    </a:lnTo>
                    <a:lnTo>
                      <a:pt x="49" y="101"/>
                    </a:lnTo>
                    <a:lnTo>
                      <a:pt x="49" y="101"/>
                    </a:lnTo>
                    <a:lnTo>
                      <a:pt x="60" y="100"/>
                    </a:lnTo>
                    <a:lnTo>
                      <a:pt x="69" y="98"/>
                    </a:lnTo>
                    <a:lnTo>
                      <a:pt x="77" y="93"/>
                    </a:lnTo>
                    <a:lnTo>
                      <a:pt x="84" y="86"/>
                    </a:lnTo>
                    <a:lnTo>
                      <a:pt x="84" y="86"/>
                    </a:lnTo>
                    <a:lnTo>
                      <a:pt x="91" y="78"/>
                    </a:lnTo>
                    <a:lnTo>
                      <a:pt x="96" y="70"/>
                    </a:lnTo>
                    <a:lnTo>
                      <a:pt x="98" y="60"/>
                    </a:lnTo>
                    <a:lnTo>
                      <a:pt x="100" y="50"/>
                    </a:lnTo>
                    <a:lnTo>
                      <a:pt x="100" y="50"/>
                    </a:lnTo>
                    <a:lnTo>
                      <a:pt x="98"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4"/>
              <p:cNvSpPr>
                <a:spLocks/>
              </p:cNvSpPr>
              <p:nvPr/>
            </p:nvSpPr>
            <p:spPr bwMode="auto">
              <a:xfrm>
                <a:off x="1889" y="2496"/>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9 h 99"/>
                  <a:gd name="T50" fmla="*/ 49 w 100"/>
                  <a:gd name="T51" fmla="*/ 99 h 99"/>
                  <a:gd name="T52" fmla="*/ 49 w 100"/>
                  <a:gd name="T53" fmla="*/ 99 h 99"/>
                  <a:gd name="T54" fmla="*/ 60 w 100"/>
                  <a:gd name="T55" fmla="*/ 99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100 w 100"/>
                  <a:gd name="T69" fmla="*/ 59 h 99"/>
                  <a:gd name="T70" fmla="*/ 100 w 100"/>
                  <a:gd name="T71" fmla="*/ 49 h 99"/>
                  <a:gd name="T72" fmla="*/ 100 w 100"/>
                  <a:gd name="T73" fmla="*/ 49 h 99"/>
                  <a:gd name="T74" fmla="*/ 100 w 100"/>
                  <a:gd name="T75" fmla="*/ 39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40" y="99"/>
                    </a:lnTo>
                    <a:lnTo>
                      <a:pt x="49" y="99"/>
                    </a:lnTo>
                    <a:lnTo>
                      <a:pt x="49" y="99"/>
                    </a:lnTo>
                    <a:lnTo>
                      <a:pt x="60" y="99"/>
                    </a:lnTo>
                    <a:lnTo>
                      <a:pt x="69" y="96"/>
                    </a:lnTo>
                    <a:lnTo>
                      <a:pt x="77" y="91"/>
                    </a:lnTo>
                    <a:lnTo>
                      <a:pt x="84" y="84"/>
                    </a:lnTo>
                    <a:lnTo>
                      <a:pt x="84" y="84"/>
                    </a:lnTo>
                    <a:lnTo>
                      <a:pt x="91" y="77"/>
                    </a:lnTo>
                    <a:lnTo>
                      <a:pt x="96" y="69"/>
                    </a:lnTo>
                    <a:lnTo>
                      <a:pt x="100" y="59"/>
                    </a:lnTo>
                    <a:lnTo>
                      <a:pt x="100" y="49"/>
                    </a:lnTo>
                    <a:lnTo>
                      <a:pt x="100" y="49"/>
                    </a:lnTo>
                    <a:lnTo>
                      <a:pt x="100"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5"/>
              <p:cNvSpPr>
                <a:spLocks/>
              </p:cNvSpPr>
              <p:nvPr/>
            </p:nvSpPr>
            <p:spPr bwMode="auto">
              <a:xfrm>
                <a:off x="1889" y="2573"/>
                <a:ext cx="50" cy="50"/>
              </a:xfrm>
              <a:custGeom>
                <a:avLst/>
                <a:gdLst>
                  <a:gd name="T0" fmla="*/ 84 w 100"/>
                  <a:gd name="T1" fmla="*/ 16 h 100"/>
                  <a:gd name="T2" fmla="*/ 84 w 100"/>
                  <a:gd name="T3" fmla="*/ 16 h 100"/>
                  <a:gd name="T4" fmla="*/ 77 w 100"/>
                  <a:gd name="T5" fmla="*/ 10 h 100"/>
                  <a:gd name="T6" fmla="*/ 69 w 100"/>
                  <a:gd name="T7" fmla="*/ 5 h 100"/>
                  <a:gd name="T8" fmla="*/ 60 w 100"/>
                  <a:gd name="T9" fmla="*/ 2 h 100"/>
                  <a:gd name="T10" fmla="*/ 49 w 100"/>
                  <a:gd name="T11" fmla="*/ 0 h 100"/>
                  <a:gd name="T12" fmla="*/ 49 w 100"/>
                  <a:gd name="T13" fmla="*/ 0 h 100"/>
                  <a:gd name="T14" fmla="*/ 40 w 100"/>
                  <a:gd name="T15" fmla="*/ 2 h 100"/>
                  <a:gd name="T16" fmla="*/ 31 w 100"/>
                  <a:gd name="T17" fmla="*/ 5 h 100"/>
                  <a:gd name="T18" fmla="*/ 23 w 100"/>
                  <a:gd name="T19" fmla="*/ 10 h 100"/>
                  <a:gd name="T20" fmla="*/ 15 w 100"/>
                  <a:gd name="T21" fmla="*/ 16 h 100"/>
                  <a:gd name="T22" fmla="*/ 15 w 100"/>
                  <a:gd name="T23" fmla="*/ 16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6"/>
              <p:cNvSpPr>
                <a:spLocks/>
              </p:cNvSpPr>
              <p:nvPr/>
            </p:nvSpPr>
            <p:spPr bwMode="auto">
              <a:xfrm>
                <a:off x="1889" y="2650"/>
                <a:ext cx="50" cy="50"/>
              </a:xfrm>
              <a:custGeom>
                <a:avLst/>
                <a:gdLst>
                  <a:gd name="T0" fmla="*/ 84 w 100"/>
                  <a:gd name="T1" fmla="*/ 16 h 101"/>
                  <a:gd name="T2" fmla="*/ 84 w 100"/>
                  <a:gd name="T3" fmla="*/ 16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6 h 101"/>
                  <a:gd name="T22" fmla="*/ 15 w 100"/>
                  <a:gd name="T23" fmla="*/ 16 h 101"/>
                  <a:gd name="T24" fmla="*/ 9 w 100"/>
                  <a:gd name="T25" fmla="*/ 24 h 101"/>
                  <a:gd name="T26" fmla="*/ 4 w 100"/>
                  <a:gd name="T27" fmla="*/ 32 h 101"/>
                  <a:gd name="T28" fmla="*/ 1 w 100"/>
                  <a:gd name="T29" fmla="*/ 40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5 h 101"/>
                  <a:gd name="T42" fmla="*/ 15 w 100"/>
                  <a:gd name="T43" fmla="*/ 85 h 101"/>
                  <a:gd name="T44" fmla="*/ 23 w 100"/>
                  <a:gd name="T45" fmla="*/ 92 h 101"/>
                  <a:gd name="T46" fmla="*/ 31 w 100"/>
                  <a:gd name="T47" fmla="*/ 97 h 101"/>
                  <a:gd name="T48" fmla="*/ 40 w 100"/>
                  <a:gd name="T49" fmla="*/ 100 h 101"/>
                  <a:gd name="T50" fmla="*/ 49 w 100"/>
                  <a:gd name="T51" fmla="*/ 101 h 101"/>
                  <a:gd name="T52" fmla="*/ 49 w 100"/>
                  <a:gd name="T53" fmla="*/ 101 h 101"/>
                  <a:gd name="T54" fmla="*/ 60 w 100"/>
                  <a:gd name="T55" fmla="*/ 100 h 101"/>
                  <a:gd name="T56" fmla="*/ 69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100 w 100"/>
                  <a:gd name="T69" fmla="*/ 60 h 101"/>
                  <a:gd name="T70" fmla="*/ 100 w 100"/>
                  <a:gd name="T71" fmla="*/ 50 h 101"/>
                  <a:gd name="T72" fmla="*/ 100 w 100"/>
                  <a:gd name="T73" fmla="*/ 50 h 101"/>
                  <a:gd name="T74" fmla="*/ 100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1"/>
                    </a:lnTo>
                    <a:lnTo>
                      <a:pt x="49" y="101"/>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7"/>
              <p:cNvSpPr>
                <a:spLocks/>
              </p:cNvSpPr>
              <p:nvPr/>
            </p:nvSpPr>
            <p:spPr bwMode="auto">
              <a:xfrm>
                <a:off x="1889" y="2727"/>
                <a:ext cx="50" cy="50"/>
              </a:xfrm>
              <a:custGeom>
                <a:avLst/>
                <a:gdLst>
                  <a:gd name="T0" fmla="*/ 84 w 100"/>
                  <a:gd name="T1" fmla="*/ 17 h 101"/>
                  <a:gd name="T2" fmla="*/ 84 w 100"/>
                  <a:gd name="T3" fmla="*/ 17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7 h 101"/>
                  <a:gd name="T22" fmla="*/ 15 w 100"/>
                  <a:gd name="T23" fmla="*/ 17 h 101"/>
                  <a:gd name="T24" fmla="*/ 9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6 h 101"/>
                  <a:gd name="T42" fmla="*/ 15 w 100"/>
                  <a:gd name="T43" fmla="*/ 86 h 101"/>
                  <a:gd name="T44" fmla="*/ 23 w 100"/>
                  <a:gd name="T45" fmla="*/ 93 h 101"/>
                  <a:gd name="T46" fmla="*/ 31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0 h 101"/>
                  <a:gd name="T68" fmla="*/ 100 w 100"/>
                  <a:gd name="T69" fmla="*/ 60 h 101"/>
                  <a:gd name="T70" fmla="*/ 100 w 100"/>
                  <a:gd name="T71" fmla="*/ 50 h 101"/>
                  <a:gd name="T72" fmla="*/ 100 w 100"/>
                  <a:gd name="T73" fmla="*/ 50 h 101"/>
                  <a:gd name="T74" fmla="*/ 100 w 100"/>
                  <a:gd name="T75" fmla="*/ 41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10"/>
                    </a:lnTo>
                    <a:lnTo>
                      <a:pt x="69" y="5"/>
                    </a:lnTo>
                    <a:lnTo>
                      <a:pt x="60" y="2"/>
                    </a:lnTo>
                    <a:lnTo>
                      <a:pt x="49" y="0"/>
                    </a:lnTo>
                    <a:lnTo>
                      <a:pt x="49" y="0"/>
                    </a:lnTo>
                    <a:lnTo>
                      <a:pt x="40" y="2"/>
                    </a:lnTo>
                    <a:lnTo>
                      <a:pt x="31" y="5"/>
                    </a:lnTo>
                    <a:lnTo>
                      <a:pt x="23" y="10"/>
                    </a:lnTo>
                    <a:lnTo>
                      <a:pt x="15" y="17"/>
                    </a:lnTo>
                    <a:lnTo>
                      <a:pt x="15" y="17"/>
                    </a:lnTo>
                    <a:lnTo>
                      <a:pt x="9" y="24"/>
                    </a:lnTo>
                    <a:lnTo>
                      <a:pt x="4" y="32"/>
                    </a:lnTo>
                    <a:lnTo>
                      <a:pt x="1" y="41"/>
                    </a:lnTo>
                    <a:lnTo>
                      <a:pt x="0" y="50"/>
                    </a:lnTo>
                    <a:lnTo>
                      <a:pt x="0" y="50"/>
                    </a:lnTo>
                    <a:lnTo>
                      <a:pt x="1" y="60"/>
                    </a:lnTo>
                    <a:lnTo>
                      <a:pt x="4" y="70"/>
                    </a:lnTo>
                    <a:lnTo>
                      <a:pt x="9" y="78"/>
                    </a:lnTo>
                    <a:lnTo>
                      <a:pt x="15" y="86"/>
                    </a:lnTo>
                    <a:lnTo>
                      <a:pt x="15" y="86"/>
                    </a:lnTo>
                    <a:lnTo>
                      <a:pt x="23" y="93"/>
                    </a:lnTo>
                    <a:lnTo>
                      <a:pt x="31" y="98"/>
                    </a:lnTo>
                    <a:lnTo>
                      <a:pt x="40" y="100"/>
                    </a:lnTo>
                    <a:lnTo>
                      <a:pt x="49" y="101"/>
                    </a:lnTo>
                    <a:lnTo>
                      <a:pt x="49" y="101"/>
                    </a:lnTo>
                    <a:lnTo>
                      <a:pt x="60" y="100"/>
                    </a:lnTo>
                    <a:lnTo>
                      <a:pt x="69" y="98"/>
                    </a:lnTo>
                    <a:lnTo>
                      <a:pt x="77" y="93"/>
                    </a:lnTo>
                    <a:lnTo>
                      <a:pt x="84" y="86"/>
                    </a:lnTo>
                    <a:lnTo>
                      <a:pt x="84" y="86"/>
                    </a:lnTo>
                    <a:lnTo>
                      <a:pt x="91" y="78"/>
                    </a:lnTo>
                    <a:lnTo>
                      <a:pt x="96" y="70"/>
                    </a:lnTo>
                    <a:lnTo>
                      <a:pt x="100" y="60"/>
                    </a:lnTo>
                    <a:lnTo>
                      <a:pt x="100" y="50"/>
                    </a:lnTo>
                    <a:lnTo>
                      <a:pt x="100" y="50"/>
                    </a:lnTo>
                    <a:lnTo>
                      <a:pt x="100"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8"/>
              <p:cNvSpPr>
                <a:spLocks/>
              </p:cNvSpPr>
              <p:nvPr/>
            </p:nvSpPr>
            <p:spPr bwMode="auto">
              <a:xfrm>
                <a:off x="1889" y="2804"/>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9"/>
              <p:cNvSpPr>
                <a:spLocks/>
              </p:cNvSpPr>
              <p:nvPr/>
            </p:nvSpPr>
            <p:spPr bwMode="auto">
              <a:xfrm>
                <a:off x="1889" y="2881"/>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20"/>
              <p:cNvSpPr>
                <a:spLocks/>
              </p:cNvSpPr>
              <p:nvPr/>
            </p:nvSpPr>
            <p:spPr bwMode="auto">
              <a:xfrm>
                <a:off x="1889" y="2958"/>
                <a:ext cx="50" cy="50"/>
              </a:xfrm>
              <a:custGeom>
                <a:avLst/>
                <a:gdLst>
                  <a:gd name="T0" fmla="*/ 84 w 100"/>
                  <a:gd name="T1" fmla="*/ 16 h 100"/>
                  <a:gd name="T2" fmla="*/ 84 w 100"/>
                  <a:gd name="T3" fmla="*/ 16 h 100"/>
                  <a:gd name="T4" fmla="*/ 77 w 100"/>
                  <a:gd name="T5" fmla="*/ 10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2"/>
                    </a:lnTo>
                    <a:lnTo>
                      <a:pt x="49" y="0"/>
                    </a:lnTo>
                    <a:lnTo>
                      <a:pt x="49" y="0"/>
                    </a:lnTo>
                    <a:lnTo>
                      <a:pt x="40" y="2"/>
                    </a:lnTo>
                    <a:lnTo>
                      <a:pt x="31" y="4"/>
                    </a:lnTo>
                    <a:lnTo>
                      <a:pt x="23" y="10"/>
                    </a:lnTo>
                    <a:lnTo>
                      <a:pt x="15" y="16"/>
                    </a:lnTo>
                    <a:lnTo>
                      <a:pt x="15" y="16"/>
                    </a:lnTo>
                    <a:lnTo>
                      <a:pt x="9" y="23"/>
                    </a:lnTo>
                    <a:lnTo>
                      <a:pt x="4" y="31"/>
                    </a:lnTo>
                    <a:lnTo>
                      <a:pt x="1" y="40"/>
                    </a:lnTo>
                    <a:lnTo>
                      <a:pt x="0" y="50"/>
                    </a:lnTo>
                    <a:lnTo>
                      <a:pt x="0" y="50"/>
                    </a:lnTo>
                    <a:lnTo>
                      <a:pt x="1" y="59"/>
                    </a:lnTo>
                    <a:lnTo>
                      <a:pt x="4" y="69"/>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21"/>
              <p:cNvSpPr>
                <a:spLocks/>
              </p:cNvSpPr>
              <p:nvPr/>
            </p:nvSpPr>
            <p:spPr bwMode="auto">
              <a:xfrm>
                <a:off x="1889" y="3035"/>
                <a:ext cx="50" cy="50"/>
              </a:xfrm>
              <a:custGeom>
                <a:avLst/>
                <a:gdLst>
                  <a:gd name="T0" fmla="*/ 84 w 100"/>
                  <a:gd name="T1" fmla="*/ 16 h 100"/>
                  <a:gd name="T2" fmla="*/ 84 w 100"/>
                  <a:gd name="T3" fmla="*/ 16 h 100"/>
                  <a:gd name="T4" fmla="*/ 77 w 100"/>
                  <a:gd name="T5" fmla="*/ 10 h 100"/>
                  <a:gd name="T6" fmla="*/ 69 w 100"/>
                  <a:gd name="T7" fmla="*/ 4 h 100"/>
                  <a:gd name="T8" fmla="*/ 60 w 100"/>
                  <a:gd name="T9" fmla="*/ 1 h 100"/>
                  <a:gd name="T10" fmla="*/ 49 w 100"/>
                  <a:gd name="T11" fmla="*/ 0 h 100"/>
                  <a:gd name="T12" fmla="*/ 49 w 100"/>
                  <a:gd name="T13" fmla="*/ 0 h 100"/>
                  <a:gd name="T14" fmla="*/ 40 w 100"/>
                  <a:gd name="T15" fmla="*/ 1 h 100"/>
                  <a:gd name="T16" fmla="*/ 31 w 100"/>
                  <a:gd name="T17" fmla="*/ 4 h 100"/>
                  <a:gd name="T18" fmla="*/ 23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8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8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1"/>
                    </a:lnTo>
                    <a:lnTo>
                      <a:pt x="49" y="0"/>
                    </a:lnTo>
                    <a:lnTo>
                      <a:pt x="49" y="0"/>
                    </a:lnTo>
                    <a:lnTo>
                      <a:pt x="40" y="1"/>
                    </a:lnTo>
                    <a:lnTo>
                      <a:pt x="31" y="4"/>
                    </a:lnTo>
                    <a:lnTo>
                      <a:pt x="23" y="10"/>
                    </a:lnTo>
                    <a:lnTo>
                      <a:pt x="15" y="16"/>
                    </a:lnTo>
                    <a:lnTo>
                      <a:pt x="15" y="16"/>
                    </a:lnTo>
                    <a:lnTo>
                      <a:pt x="9" y="23"/>
                    </a:lnTo>
                    <a:lnTo>
                      <a:pt x="4" y="31"/>
                    </a:lnTo>
                    <a:lnTo>
                      <a:pt x="1" y="40"/>
                    </a:lnTo>
                    <a:lnTo>
                      <a:pt x="0" y="50"/>
                    </a:lnTo>
                    <a:lnTo>
                      <a:pt x="0" y="50"/>
                    </a:lnTo>
                    <a:lnTo>
                      <a:pt x="1" y="59"/>
                    </a:lnTo>
                    <a:lnTo>
                      <a:pt x="4" y="68"/>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8"/>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2"/>
              <p:cNvSpPr>
                <a:spLocks/>
              </p:cNvSpPr>
              <p:nvPr/>
            </p:nvSpPr>
            <p:spPr bwMode="auto">
              <a:xfrm>
                <a:off x="1735" y="3112"/>
                <a:ext cx="50" cy="50"/>
              </a:xfrm>
              <a:custGeom>
                <a:avLst/>
                <a:gdLst>
                  <a:gd name="T0" fmla="*/ 84 w 100"/>
                  <a:gd name="T1" fmla="*/ 16 h 100"/>
                  <a:gd name="T2" fmla="*/ 84 w 100"/>
                  <a:gd name="T3" fmla="*/ 16 h 100"/>
                  <a:gd name="T4" fmla="*/ 77 w 100"/>
                  <a:gd name="T5" fmla="*/ 10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10 h 100"/>
                  <a:gd name="T20" fmla="*/ 15 w 100"/>
                  <a:gd name="T21" fmla="*/ 16 h 100"/>
                  <a:gd name="T22" fmla="*/ 15 w 100"/>
                  <a:gd name="T23" fmla="*/ 16 h 100"/>
                  <a:gd name="T24" fmla="*/ 9 w 100"/>
                  <a:gd name="T25" fmla="*/ 23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8 h 100"/>
                  <a:gd name="T38" fmla="*/ 9 w 100"/>
                  <a:gd name="T39" fmla="*/ 78 h 100"/>
                  <a:gd name="T40" fmla="*/ 15 w 100"/>
                  <a:gd name="T41" fmla="*/ 85 h 100"/>
                  <a:gd name="T42" fmla="*/ 15 w 100"/>
                  <a:gd name="T43" fmla="*/ 85 h 100"/>
                  <a:gd name="T44" fmla="*/ 22 w 100"/>
                  <a:gd name="T45" fmla="*/ 92 h 100"/>
                  <a:gd name="T46" fmla="*/ 31 w 100"/>
                  <a:gd name="T47" fmla="*/ 97 h 100"/>
                  <a:gd name="T48" fmla="*/ 40 w 100"/>
                  <a:gd name="T49" fmla="*/ 99 h 100"/>
                  <a:gd name="T50" fmla="*/ 49 w 100"/>
                  <a:gd name="T51" fmla="*/ 100 h 100"/>
                  <a:gd name="T52" fmla="*/ 49 w 100"/>
                  <a:gd name="T53" fmla="*/ 100 h 100"/>
                  <a:gd name="T54" fmla="*/ 58 w 100"/>
                  <a:gd name="T55" fmla="*/ 99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8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8" y="5"/>
                    </a:lnTo>
                    <a:lnTo>
                      <a:pt x="58" y="1"/>
                    </a:lnTo>
                    <a:lnTo>
                      <a:pt x="49" y="0"/>
                    </a:lnTo>
                    <a:lnTo>
                      <a:pt x="49" y="0"/>
                    </a:lnTo>
                    <a:lnTo>
                      <a:pt x="40" y="1"/>
                    </a:lnTo>
                    <a:lnTo>
                      <a:pt x="31" y="5"/>
                    </a:lnTo>
                    <a:lnTo>
                      <a:pt x="22" y="10"/>
                    </a:lnTo>
                    <a:lnTo>
                      <a:pt x="15" y="16"/>
                    </a:lnTo>
                    <a:lnTo>
                      <a:pt x="15" y="16"/>
                    </a:lnTo>
                    <a:lnTo>
                      <a:pt x="9" y="23"/>
                    </a:lnTo>
                    <a:lnTo>
                      <a:pt x="4" y="32"/>
                    </a:lnTo>
                    <a:lnTo>
                      <a:pt x="1" y="40"/>
                    </a:lnTo>
                    <a:lnTo>
                      <a:pt x="0" y="50"/>
                    </a:lnTo>
                    <a:lnTo>
                      <a:pt x="0" y="50"/>
                    </a:lnTo>
                    <a:lnTo>
                      <a:pt x="1" y="60"/>
                    </a:lnTo>
                    <a:lnTo>
                      <a:pt x="4" y="68"/>
                    </a:lnTo>
                    <a:lnTo>
                      <a:pt x="9" y="78"/>
                    </a:lnTo>
                    <a:lnTo>
                      <a:pt x="15" y="85"/>
                    </a:lnTo>
                    <a:lnTo>
                      <a:pt x="15" y="85"/>
                    </a:lnTo>
                    <a:lnTo>
                      <a:pt x="22" y="92"/>
                    </a:lnTo>
                    <a:lnTo>
                      <a:pt x="31" y="97"/>
                    </a:lnTo>
                    <a:lnTo>
                      <a:pt x="40" y="99"/>
                    </a:lnTo>
                    <a:lnTo>
                      <a:pt x="49" y="100"/>
                    </a:lnTo>
                    <a:lnTo>
                      <a:pt x="49" y="100"/>
                    </a:lnTo>
                    <a:lnTo>
                      <a:pt x="58" y="99"/>
                    </a:lnTo>
                    <a:lnTo>
                      <a:pt x="68" y="97"/>
                    </a:lnTo>
                    <a:lnTo>
                      <a:pt x="77" y="92"/>
                    </a:lnTo>
                    <a:lnTo>
                      <a:pt x="84" y="85"/>
                    </a:lnTo>
                    <a:lnTo>
                      <a:pt x="84" y="85"/>
                    </a:lnTo>
                    <a:lnTo>
                      <a:pt x="91" y="78"/>
                    </a:lnTo>
                    <a:lnTo>
                      <a:pt x="96" y="68"/>
                    </a:lnTo>
                    <a:lnTo>
                      <a:pt x="98" y="60"/>
                    </a:lnTo>
                    <a:lnTo>
                      <a:pt x="100" y="50"/>
                    </a:lnTo>
                    <a:lnTo>
                      <a:pt x="100" y="50"/>
                    </a:lnTo>
                    <a:lnTo>
                      <a:pt x="98"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3"/>
              <p:cNvSpPr>
                <a:spLocks/>
              </p:cNvSpPr>
              <p:nvPr/>
            </p:nvSpPr>
            <p:spPr bwMode="auto">
              <a:xfrm>
                <a:off x="1735" y="3189"/>
                <a:ext cx="50" cy="50"/>
              </a:xfrm>
              <a:custGeom>
                <a:avLst/>
                <a:gdLst>
                  <a:gd name="T0" fmla="*/ 84 w 100"/>
                  <a:gd name="T1" fmla="*/ 15 h 100"/>
                  <a:gd name="T2" fmla="*/ 84 w 100"/>
                  <a:gd name="T3" fmla="*/ 15 h 100"/>
                  <a:gd name="T4" fmla="*/ 77 w 100"/>
                  <a:gd name="T5" fmla="*/ 10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2 w 100"/>
                  <a:gd name="T45" fmla="*/ 92 h 100"/>
                  <a:gd name="T46" fmla="*/ 31 w 100"/>
                  <a:gd name="T47" fmla="*/ 97 h 100"/>
                  <a:gd name="T48" fmla="*/ 40 w 100"/>
                  <a:gd name="T49" fmla="*/ 100 h 100"/>
                  <a:gd name="T50" fmla="*/ 49 w 100"/>
                  <a:gd name="T51" fmla="*/ 100 h 100"/>
                  <a:gd name="T52" fmla="*/ 49 w 100"/>
                  <a:gd name="T53" fmla="*/ 100 h 100"/>
                  <a:gd name="T54" fmla="*/ 58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8" y="5"/>
                    </a:lnTo>
                    <a:lnTo>
                      <a:pt x="58" y="1"/>
                    </a:lnTo>
                    <a:lnTo>
                      <a:pt x="49" y="0"/>
                    </a:lnTo>
                    <a:lnTo>
                      <a:pt x="49" y="0"/>
                    </a:lnTo>
                    <a:lnTo>
                      <a:pt x="40" y="1"/>
                    </a:lnTo>
                    <a:lnTo>
                      <a:pt x="31" y="5"/>
                    </a:lnTo>
                    <a:lnTo>
                      <a:pt x="22" y="10"/>
                    </a:lnTo>
                    <a:lnTo>
                      <a:pt x="15" y="15"/>
                    </a:lnTo>
                    <a:lnTo>
                      <a:pt x="15" y="15"/>
                    </a:lnTo>
                    <a:lnTo>
                      <a:pt x="9" y="24"/>
                    </a:lnTo>
                    <a:lnTo>
                      <a:pt x="4" y="32"/>
                    </a:lnTo>
                    <a:lnTo>
                      <a:pt x="1" y="40"/>
                    </a:lnTo>
                    <a:lnTo>
                      <a:pt x="0" y="50"/>
                    </a:lnTo>
                    <a:lnTo>
                      <a:pt x="0" y="50"/>
                    </a:lnTo>
                    <a:lnTo>
                      <a:pt x="1" y="60"/>
                    </a:lnTo>
                    <a:lnTo>
                      <a:pt x="4" y="70"/>
                    </a:lnTo>
                    <a:lnTo>
                      <a:pt x="9" y="78"/>
                    </a:lnTo>
                    <a:lnTo>
                      <a:pt x="15" y="85"/>
                    </a:lnTo>
                    <a:lnTo>
                      <a:pt x="15" y="85"/>
                    </a:lnTo>
                    <a:lnTo>
                      <a:pt x="22" y="92"/>
                    </a:lnTo>
                    <a:lnTo>
                      <a:pt x="31" y="97"/>
                    </a:lnTo>
                    <a:lnTo>
                      <a:pt x="40" y="100"/>
                    </a:lnTo>
                    <a:lnTo>
                      <a:pt x="49" y="100"/>
                    </a:lnTo>
                    <a:lnTo>
                      <a:pt x="49" y="100"/>
                    </a:lnTo>
                    <a:lnTo>
                      <a:pt x="58"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4"/>
              <p:cNvSpPr>
                <a:spLocks/>
              </p:cNvSpPr>
              <p:nvPr/>
            </p:nvSpPr>
            <p:spPr bwMode="auto">
              <a:xfrm>
                <a:off x="1735" y="3266"/>
                <a:ext cx="50" cy="50"/>
              </a:xfrm>
              <a:custGeom>
                <a:avLst/>
                <a:gdLst>
                  <a:gd name="T0" fmla="*/ 84 w 100"/>
                  <a:gd name="T1" fmla="*/ 15 h 100"/>
                  <a:gd name="T2" fmla="*/ 84 w 100"/>
                  <a:gd name="T3" fmla="*/ 15 h 100"/>
                  <a:gd name="T4" fmla="*/ 77 w 100"/>
                  <a:gd name="T5" fmla="*/ 10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2 w 100"/>
                  <a:gd name="T45" fmla="*/ 92 h 100"/>
                  <a:gd name="T46" fmla="*/ 31 w 100"/>
                  <a:gd name="T47" fmla="*/ 97 h 100"/>
                  <a:gd name="T48" fmla="*/ 40 w 100"/>
                  <a:gd name="T49" fmla="*/ 100 h 100"/>
                  <a:gd name="T50" fmla="*/ 49 w 100"/>
                  <a:gd name="T51" fmla="*/ 100 h 100"/>
                  <a:gd name="T52" fmla="*/ 49 w 100"/>
                  <a:gd name="T53" fmla="*/ 100 h 100"/>
                  <a:gd name="T54" fmla="*/ 58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8" y="5"/>
                    </a:lnTo>
                    <a:lnTo>
                      <a:pt x="58" y="1"/>
                    </a:lnTo>
                    <a:lnTo>
                      <a:pt x="49" y="0"/>
                    </a:lnTo>
                    <a:lnTo>
                      <a:pt x="49" y="0"/>
                    </a:lnTo>
                    <a:lnTo>
                      <a:pt x="40" y="1"/>
                    </a:lnTo>
                    <a:lnTo>
                      <a:pt x="31" y="5"/>
                    </a:lnTo>
                    <a:lnTo>
                      <a:pt x="22"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2" y="92"/>
                    </a:lnTo>
                    <a:lnTo>
                      <a:pt x="31" y="97"/>
                    </a:lnTo>
                    <a:lnTo>
                      <a:pt x="40" y="100"/>
                    </a:lnTo>
                    <a:lnTo>
                      <a:pt x="49" y="100"/>
                    </a:lnTo>
                    <a:lnTo>
                      <a:pt x="49" y="100"/>
                    </a:lnTo>
                    <a:lnTo>
                      <a:pt x="58" y="100"/>
                    </a:lnTo>
                    <a:lnTo>
                      <a:pt x="68"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5"/>
              <p:cNvSpPr>
                <a:spLocks/>
              </p:cNvSpPr>
              <p:nvPr/>
            </p:nvSpPr>
            <p:spPr bwMode="auto">
              <a:xfrm>
                <a:off x="1966" y="2496"/>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9 h 99"/>
                  <a:gd name="T50" fmla="*/ 49 w 100"/>
                  <a:gd name="T51" fmla="*/ 99 h 99"/>
                  <a:gd name="T52" fmla="*/ 49 w 100"/>
                  <a:gd name="T53" fmla="*/ 99 h 99"/>
                  <a:gd name="T54" fmla="*/ 60 w 100"/>
                  <a:gd name="T55" fmla="*/ 99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100 w 100"/>
                  <a:gd name="T69" fmla="*/ 59 h 99"/>
                  <a:gd name="T70" fmla="*/ 100 w 100"/>
                  <a:gd name="T71" fmla="*/ 49 h 99"/>
                  <a:gd name="T72" fmla="*/ 100 w 100"/>
                  <a:gd name="T73" fmla="*/ 49 h 99"/>
                  <a:gd name="T74" fmla="*/ 100 w 100"/>
                  <a:gd name="T75" fmla="*/ 39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40" y="99"/>
                    </a:lnTo>
                    <a:lnTo>
                      <a:pt x="49" y="99"/>
                    </a:lnTo>
                    <a:lnTo>
                      <a:pt x="49" y="99"/>
                    </a:lnTo>
                    <a:lnTo>
                      <a:pt x="60" y="99"/>
                    </a:lnTo>
                    <a:lnTo>
                      <a:pt x="69" y="96"/>
                    </a:lnTo>
                    <a:lnTo>
                      <a:pt x="77" y="91"/>
                    </a:lnTo>
                    <a:lnTo>
                      <a:pt x="84" y="84"/>
                    </a:lnTo>
                    <a:lnTo>
                      <a:pt x="84" y="84"/>
                    </a:lnTo>
                    <a:lnTo>
                      <a:pt x="91" y="77"/>
                    </a:lnTo>
                    <a:lnTo>
                      <a:pt x="96" y="69"/>
                    </a:lnTo>
                    <a:lnTo>
                      <a:pt x="100" y="59"/>
                    </a:lnTo>
                    <a:lnTo>
                      <a:pt x="100" y="49"/>
                    </a:lnTo>
                    <a:lnTo>
                      <a:pt x="100" y="49"/>
                    </a:lnTo>
                    <a:lnTo>
                      <a:pt x="100"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6"/>
              <p:cNvSpPr>
                <a:spLocks/>
              </p:cNvSpPr>
              <p:nvPr/>
            </p:nvSpPr>
            <p:spPr bwMode="auto">
              <a:xfrm>
                <a:off x="1966" y="2573"/>
                <a:ext cx="50" cy="50"/>
              </a:xfrm>
              <a:custGeom>
                <a:avLst/>
                <a:gdLst>
                  <a:gd name="T0" fmla="*/ 84 w 100"/>
                  <a:gd name="T1" fmla="*/ 16 h 100"/>
                  <a:gd name="T2" fmla="*/ 84 w 100"/>
                  <a:gd name="T3" fmla="*/ 16 h 100"/>
                  <a:gd name="T4" fmla="*/ 77 w 100"/>
                  <a:gd name="T5" fmla="*/ 10 h 100"/>
                  <a:gd name="T6" fmla="*/ 69 w 100"/>
                  <a:gd name="T7" fmla="*/ 5 h 100"/>
                  <a:gd name="T8" fmla="*/ 60 w 100"/>
                  <a:gd name="T9" fmla="*/ 2 h 100"/>
                  <a:gd name="T10" fmla="*/ 49 w 100"/>
                  <a:gd name="T11" fmla="*/ 0 h 100"/>
                  <a:gd name="T12" fmla="*/ 49 w 100"/>
                  <a:gd name="T13" fmla="*/ 0 h 100"/>
                  <a:gd name="T14" fmla="*/ 40 w 100"/>
                  <a:gd name="T15" fmla="*/ 2 h 100"/>
                  <a:gd name="T16" fmla="*/ 31 w 100"/>
                  <a:gd name="T17" fmla="*/ 5 h 100"/>
                  <a:gd name="T18" fmla="*/ 23 w 100"/>
                  <a:gd name="T19" fmla="*/ 10 h 100"/>
                  <a:gd name="T20" fmla="*/ 15 w 100"/>
                  <a:gd name="T21" fmla="*/ 16 h 100"/>
                  <a:gd name="T22" fmla="*/ 15 w 100"/>
                  <a:gd name="T23" fmla="*/ 16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7"/>
              <p:cNvSpPr>
                <a:spLocks/>
              </p:cNvSpPr>
              <p:nvPr/>
            </p:nvSpPr>
            <p:spPr bwMode="auto">
              <a:xfrm>
                <a:off x="1966" y="2650"/>
                <a:ext cx="50" cy="50"/>
              </a:xfrm>
              <a:custGeom>
                <a:avLst/>
                <a:gdLst>
                  <a:gd name="T0" fmla="*/ 84 w 100"/>
                  <a:gd name="T1" fmla="*/ 16 h 101"/>
                  <a:gd name="T2" fmla="*/ 84 w 100"/>
                  <a:gd name="T3" fmla="*/ 16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6 h 101"/>
                  <a:gd name="T22" fmla="*/ 15 w 100"/>
                  <a:gd name="T23" fmla="*/ 16 h 101"/>
                  <a:gd name="T24" fmla="*/ 9 w 100"/>
                  <a:gd name="T25" fmla="*/ 24 h 101"/>
                  <a:gd name="T26" fmla="*/ 4 w 100"/>
                  <a:gd name="T27" fmla="*/ 32 h 101"/>
                  <a:gd name="T28" fmla="*/ 1 w 100"/>
                  <a:gd name="T29" fmla="*/ 40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5 h 101"/>
                  <a:gd name="T42" fmla="*/ 15 w 100"/>
                  <a:gd name="T43" fmla="*/ 85 h 101"/>
                  <a:gd name="T44" fmla="*/ 23 w 100"/>
                  <a:gd name="T45" fmla="*/ 92 h 101"/>
                  <a:gd name="T46" fmla="*/ 31 w 100"/>
                  <a:gd name="T47" fmla="*/ 97 h 101"/>
                  <a:gd name="T48" fmla="*/ 40 w 100"/>
                  <a:gd name="T49" fmla="*/ 100 h 101"/>
                  <a:gd name="T50" fmla="*/ 49 w 100"/>
                  <a:gd name="T51" fmla="*/ 101 h 101"/>
                  <a:gd name="T52" fmla="*/ 49 w 100"/>
                  <a:gd name="T53" fmla="*/ 101 h 101"/>
                  <a:gd name="T54" fmla="*/ 60 w 100"/>
                  <a:gd name="T55" fmla="*/ 100 h 101"/>
                  <a:gd name="T56" fmla="*/ 69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100 w 100"/>
                  <a:gd name="T69" fmla="*/ 60 h 101"/>
                  <a:gd name="T70" fmla="*/ 100 w 100"/>
                  <a:gd name="T71" fmla="*/ 50 h 101"/>
                  <a:gd name="T72" fmla="*/ 100 w 100"/>
                  <a:gd name="T73" fmla="*/ 50 h 101"/>
                  <a:gd name="T74" fmla="*/ 100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9" y="5"/>
                    </a:lnTo>
                    <a:lnTo>
                      <a:pt x="60" y="2"/>
                    </a:lnTo>
                    <a:lnTo>
                      <a:pt x="49" y="0"/>
                    </a:lnTo>
                    <a:lnTo>
                      <a:pt x="49" y="0"/>
                    </a:lnTo>
                    <a:lnTo>
                      <a:pt x="40"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1"/>
                    </a:lnTo>
                    <a:lnTo>
                      <a:pt x="49" y="101"/>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8"/>
              <p:cNvSpPr>
                <a:spLocks/>
              </p:cNvSpPr>
              <p:nvPr/>
            </p:nvSpPr>
            <p:spPr bwMode="auto">
              <a:xfrm>
                <a:off x="1966" y="2727"/>
                <a:ext cx="50" cy="50"/>
              </a:xfrm>
              <a:custGeom>
                <a:avLst/>
                <a:gdLst>
                  <a:gd name="T0" fmla="*/ 84 w 100"/>
                  <a:gd name="T1" fmla="*/ 17 h 101"/>
                  <a:gd name="T2" fmla="*/ 84 w 100"/>
                  <a:gd name="T3" fmla="*/ 17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1 w 100"/>
                  <a:gd name="T17" fmla="*/ 5 h 101"/>
                  <a:gd name="T18" fmla="*/ 23 w 100"/>
                  <a:gd name="T19" fmla="*/ 10 h 101"/>
                  <a:gd name="T20" fmla="*/ 15 w 100"/>
                  <a:gd name="T21" fmla="*/ 17 h 101"/>
                  <a:gd name="T22" fmla="*/ 15 w 100"/>
                  <a:gd name="T23" fmla="*/ 17 h 101"/>
                  <a:gd name="T24" fmla="*/ 9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6 h 101"/>
                  <a:gd name="T42" fmla="*/ 15 w 100"/>
                  <a:gd name="T43" fmla="*/ 86 h 101"/>
                  <a:gd name="T44" fmla="*/ 23 w 100"/>
                  <a:gd name="T45" fmla="*/ 93 h 101"/>
                  <a:gd name="T46" fmla="*/ 31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0 h 101"/>
                  <a:gd name="T68" fmla="*/ 100 w 100"/>
                  <a:gd name="T69" fmla="*/ 60 h 101"/>
                  <a:gd name="T70" fmla="*/ 100 w 100"/>
                  <a:gd name="T71" fmla="*/ 50 h 101"/>
                  <a:gd name="T72" fmla="*/ 100 w 100"/>
                  <a:gd name="T73" fmla="*/ 50 h 101"/>
                  <a:gd name="T74" fmla="*/ 100 w 100"/>
                  <a:gd name="T75" fmla="*/ 41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10"/>
                    </a:lnTo>
                    <a:lnTo>
                      <a:pt x="69" y="5"/>
                    </a:lnTo>
                    <a:lnTo>
                      <a:pt x="60" y="2"/>
                    </a:lnTo>
                    <a:lnTo>
                      <a:pt x="49" y="0"/>
                    </a:lnTo>
                    <a:lnTo>
                      <a:pt x="49" y="0"/>
                    </a:lnTo>
                    <a:lnTo>
                      <a:pt x="40" y="2"/>
                    </a:lnTo>
                    <a:lnTo>
                      <a:pt x="31" y="5"/>
                    </a:lnTo>
                    <a:lnTo>
                      <a:pt x="23" y="10"/>
                    </a:lnTo>
                    <a:lnTo>
                      <a:pt x="15" y="17"/>
                    </a:lnTo>
                    <a:lnTo>
                      <a:pt x="15" y="17"/>
                    </a:lnTo>
                    <a:lnTo>
                      <a:pt x="9" y="24"/>
                    </a:lnTo>
                    <a:lnTo>
                      <a:pt x="4" y="32"/>
                    </a:lnTo>
                    <a:lnTo>
                      <a:pt x="1" y="41"/>
                    </a:lnTo>
                    <a:lnTo>
                      <a:pt x="0" y="50"/>
                    </a:lnTo>
                    <a:lnTo>
                      <a:pt x="0" y="50"/>
                    </a:lnTo>
                    <a:lnTo>
                      <a:pt x="1" y="60"/>
                    </a:lnTo>
                    <a:lnTo>
                      <a:pt x="4" y="70"/>
                    </a:lnTo>
                    <a:lnTo>
                      <a:pt x="9" y="78"/>
                    </a:lnTo>
                    <a:lnTo>
                      <a:pt x="15" y="86"/>
                    </a:lnTo>
                    <a:lnTo>
                      <a:pt x="15" y="86"/>
                    </a:lnTo>
                    <a:lnTo>
                      <a:pt x="23" y="93"/>
                    </a:lnTo>
                    <a:lnTo>
                      <a:pt x="31" y="98"/>
                    </a:lnTo>
                    <a:lnTo>
                      <a:pt x="40" y="100"/>
                    </a:lnTo>
                    <a:lnTo>
                      <a:pt x="49" y="101"/>
                    </a:lnTo>
                    <a:lnTo>
                      <a:pt x="49" y="101"/>
                    </a:lnTo>
                    <a:lnTo>
                      <a:pt x="60" y="100"/>
                    </a:lnTo>
                    <a:lnTo>
                      <a:pt x="69" y="98"/>
                    </a:lnTo>
                    <a:lnTo>
                      <a:pt x="77" y="93"/>
                    </a:lnTo>
                    <a:lnTo>
                      <a:pt x="84" y="86"/>
                    </a:lnTo>
                    <a:lnTo>
                      <a:pt x="84" y="86"/>
                    </a:lnTo>
                    <a:lnTo>
                      <a:pt x="91" y="78"/>
                    </a:lnTo>
                    <a:lnTo>
                      <a:pt x="96" y="70"/>
                    </a:lnTo>
                    <a:lnTo>
                      <a:pt x="100" y="60"/>
                    </a:lnTo>
                    <a:lnTo>
                      <a:pt x="100" y="50"/>
                    </a:lnTo>
                    <a:lnTo>
                      <a:pt x="100" y="50"/>
                    </a:lnTo>
                    <a:lnTo>
                      <a:pt x="100"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9"/>
              <p:cNvSpPr>
                <a:spLocks/>
              </p:cNvSpPr>
              <p:nvPr/>
            </p:nvSpPr>
            <p:spPr bwMode="auto">
              <a:xfrm>
                <a:off x="1966" y="2804"/>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30"/>
              <p:cNvSpPr>
                <a:spLocks/>
              </p:cNvSpPr>
              <p:nvPr/>
            </p:nvSpPr>
            <p:spPr bwMode="auto">
              <a:xfrm>
                <a:off x="1966" y="2881"/>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31"/>
              <p:cNvSpPr>
                <a:spLocks/>
              </p:cNvSpPr>
              <p:nvPr/>
            </p:nvSpPr>
            <p:spPr bwMode="auto">
              <a:xfrm>
                <a:off x="1966" y="2958"/>
                <a:ext cx="50" cy="50"/>
              </a:xfrm>
              <a:custGeom>
                <a:avLst/>
                <a:gdLst>
                  <a:gd name="T0" fmla="*/ 84 w 100"/>
                  <a:gd name="T1" fmla="*/ 16 h 100"/>
                  <a:gd name="T2" fmla="*/ 84 w 100"/>
                  <a:gd name="T3" fmla="*/ 16 h 100"/>
                  <a:gd name="T4" fmla="*/ 77 w 100"/>
                  <a:gd name="T5" fmla="*/ 10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2"/>
                    </a:lnTo>
                    <a:lnTo>
                      <a:pt x="49" y="0"/>
                    </a:lnTo>
                    <a:lnTo>
                      <a:pt x="49" y="0"/>
                    </a:lnTo>
                    <a:lnTo>
                      <a:pt x="40" y="2"/>
                    </a:lnTo>
                    <a:lnTo>
                      <a:pt x="31" y="4"/>
                    </a:lnTo>
                    <a:lnTo>
                      <a:pt x="23" y="10"/>
                    </a:lnTo>
                    <a:lnTo>
                      <a:pt x="15" y="16"/>
                    </a:lnTo>
                    <a:lnTo>
                      <a:pt x="15" y="16"/>
                    </a:lnTo>
                    <a:lnTo>
                      <a:pt x="9" y="23"/>
                    </a:lnTo>
                    <a:lnTo>
                      <a:pt x="4" y="31"/>
                    </a:lnTo>
                    <a:lnTo>
                      <a:pt x="1" y="40"/>
                    </a:lnTo>
                    <a:lnTo>
                      <a:pt x="0" y="50"/>
                    </a:lnTo>
                    <a:lnTo>
                      <a:pt x="0" y="50"/>
                    </a:lnTo>
                    <a:lnTo>
                      <a:pt x="1" y="59"/>
                    </a:lnTo>
                    <a:lnTo>
                      <a:pt x="4" y="69"/>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9"/>
                    </a:lnTo>
                    <a:lnTo>
                      <a:pt x="100" y="59"/>
                    </a:lnTo>
                    <a:lnTo>
                      <a:pt x="100" y="50"/>
                    </a:lnTo>
                    <a:lnTo>
                      <a:pt x="100" y="50"/>
                    </a:lnTo>
                    <a:lnTo>
                      <a:pt x="100"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32"/>
              <p:cNvSpPr>
                <a:spLocks/>
              </p:cNvSpPr>
              <p:nvPr/>
            </p:nvSpPr>
            <p:spPr bwMode="auto">
              <a:xfrm>
                <a:off x="2043" y="2573"/>
                <a:ext cx="51" cy="50"/>
              </a:xfrm>
              <a:custGeom>
                <a:avLst/>
                <a:gdLst>
                  <a:gd name="T0" fmla="*/ 85 w 101"/>
                  <a:gd name="T1" fmla="*/ 16 h 100"/>
                  <a:gd name="T2" fmla="*/ 85 w 101"/>
                  <a:gd name="T3" fmla="*/ 16 h 100"/>
                  <a:gd name="T4" fmla="*/ 77 w 101"/>
                  <a:gd name="T5" fmla="*/ 10 h 100"/>
                  <a:gd name="T6" fmla="*/ 69 w 101"/>
                  <a:gd name="T7" fmla="*/ 5 h 100"/>
                  <a:gd name="T8" fmla="*/ 61 w 101"/>
                  <a:gd name="T9" fmla="*/ 2 h 100"/>
                  <a:gd name="T10" fmla="*/ 49 w 101"/>
                  <a:gd name="T11" fmla="*/ 0 h 100"/>
                  <a:gd name="T12" fmla="*/ 49 w 101"/>
                  <a:gd name="T13" fmla="*/ 0 h 100"/>
                  <a:gd name="T14" fmla="*/ 41 w 101"/>
                  <a:gd name="T15" fmla="*/ 2 h 100"/>
                  <a:gd name="T16" fmla="*/ 31 w 101"/>
                  <a:gd name="T17" fmla="*/ 5 h 100"/>
                  <a:gd name="T18" fmla="*/ 23 w 101"/>
                  <a:gd name="T19" fmla="*/ 10 h 100"/>
                  <a:gd name="T20" fmla="*/ 15 w 101"/>
                  <a:gd name="T21" fmla="*/ 16 h 100"/>
                  <a:gd name="T22" fmla="*/ 15 w 101"/>
                  <a:gd name="T23" fmla="*/ 16 h 100"/>
                  <a:gd name="T24" fmla="*/ 9 w 101"/>
                  <a:gd name="T25" fmla="*/ 24 h 100"/>
                  <a:gd name="T26" fmla="*/ 4 w 101"/>
                  <a:gd name="T27" fmla="*/ 32 h 100"/>
                  <a:gd name="T28" fmla="*/ 1 w 101"/>
                  <a:gd name="T29" fmla="*/ 40 h 100"/>
                  <a:gd name="T30" fmla="*/ 0 w 101"/>
                  <a:gd name="T31" fmla="*/ 50 h 100"/>
                  <a:gd name="T32" fmla="*/ 0 w 101"/>
                  <a:gd name="T33" fmla="*/ 50 h 100"/>
                  <a:gd name="T34" fmla="*/ 1 w 101"/>
                  <a:gd name="T35" fmla="*/ 60 h 100"/>
                  <a:gd name="T36" fmla="*/ 4 w 101"/>
                  <a:gd name="T37" fmla="*/ 70 h 100"/>
                  <a:gd name="T38" fmla="*/ 9 w 101"/>
                  <a:gd name="T39" fmla="*/ 78 h 100"/>
                  <a:gd name="T40" fmla="*/ 15 w 101"/>
                  <a:gd name="T41" fmla="*/ 85 h 100"/>
                  <a:gd name="T42" fmla="*/ 15 w 101"/>
                  <a:gd name="T43" fmla="*/ 85 h 100"/>
                  <a:gd name="T44" fmla="*/ 23 w 101"/>
                  <a:gd name="T45" fmla="*/ 92 h 100"/>
                  <a:gd name="T46" fmla="*/ 31 w 101"/>
                  <a:gd name="T47" fmla="*/ 97 h 100"/>
                  <a:gd name="T48" fmla="*/ 41 w 101"/>
                  <a:gd name="T49" fmla="*/ 100 h 100"/>
                  <a:gd name="T50" fmla="*/ 49 w 101"/>
                  <a:gd name="T51" fmla="*/ 100 h 100"/>
                  <a:gd name="T52" fmla="*/ 49 w 101"/>
                  <a:gd name="T53" fmla="*/ 100 h 100"/>
                  <a:gd name="T54" fmla="*/ 61 w 101"/>
                  <a:gd name="T55" fmla="*/ 100 h 100"/>
                  <a:gd name="T56" fmla="*/ 69 w 101"/>
                  <a:gd name="T57" fmla="*/ 97 h 100"/>
                  <a:gd name="T58" fmla="*/ 77 w 101"/>
                  <a:gd name="T59" fmla="*/ 92 h 100"/>
                  <a:gd name="T60" fmla="*/ 85 w 101"/>
                  <a:gd name="T61" fmla="*/ 85 h 100"/>
                  <a:gd name="T62" fmla="*/ 85 w 101"/>
                  <a:gd name="T63" fmla="*/ 85 h 100"/>
                  <a:gd name="T64" fmla="*/ 91 w 101"/>
                  <a:gd name="T65" fmla="*/ 78 h 100"/>
                  <a:gd name="T66" fmla="*/ 96 w 101"/>
                  <a:gd name="T67" fmla="*/ 70 h 100"/>
                  <a:gd name="T68" fmla="*/ 99 w 101"/>
                  <a:gd name="T69" fmla="*/ 60 h 100"/>
                  <a:gd name="T70" fmla="*/ 101 w 101"/>
                  <a:gd name="T71" fmla="*/ 50 h 100"/>
                  <a:gd name="T72" fmla="*/ 101 w 101"/>
                  <a:gd name="T73" fmla="*/ 50 h 100"/>
                  <a:gd name="T74" fmla="*/ 99 w 101"/>
                  <a:gd name="T75" fmla="*/ 40 h 100"/>
                  <a:gd name="T76" fmla="*/ 96 w 101"/>
                  <a:gd name="T77" fmla="*/ 32 h 100"/>
                  <a:gd name="T78" fmla="*/ 91 w 101"/>
                  <a:gd name="T79" fmla="*/ 24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7" y="10"/>
                    </a:lnTo>
                    <a:lnTo>
                      <a:pt x="69" y="5"/>
                    </a:lnTo>
                    <a:lnTo>
                      <a:pt x="61" y="2"/>
                    </a:lnTo>
                    <a:lnTo>
                      <a:pt x="49" y="0"/>
                    </a:lnTo>
                    <a:lnTo>
                      <a:pt x="49" y="0"/>
                    </a:lnTo>
                    <a:lnTo>
                      <a:pt x="41"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1" y="100"/>
                    </a:lnTo>
                    <a:lnTo>
                      <a:pt x="49" y="100"/>
                    </a:lnTo>
                    <a:lnTo>
                      <a:pt x="49" y="100"/>
                    </a:lnTo>
                    <a:lnTo>
                      <a:pt x="61" y="100"/>
                    </a:lnTo>
                    <a:lnTo>
                      <a:pt x="69" y="97"/>
                    </a:lnTo>
                    <a:lnTo>
                      <a:pt x="77" y="92"/>
                    </a:lnTo>
                    <a:lnTo>
                      <a:pt x="85" y="85"/>
                    </a:lnTo>
                    <a:lnTo>
                      <a:pt x="85" y="85"/>
                    </a:lnTo>
                    <a:lnTo>
                      <a:pt x="91" y="78"/>
                    </a:lnTo>
                    <a:lnTo>
                      <a:pt x="96" y="70"/>
                    </a:lnTo>
                    <a:lnTo>
                      <a:pt x="99" y="60"/>
                    </a:lnTo>
                    <a:lnTo>
                      <a:pt x="101" y="50"/>
                    </a:lnTo>
                    <a:lnTo>
                      <a:pt x="101" y="50"/>
                    </a:lnTo>
                    <a:lnTo>
                      <a:pt x="99" y="40"/>
                    </a:lnTo>
                    <a:lnTo>
                      <a:pt x="96" y="32"/>
                    </a:lnTo>
                    <a:lnTo>
                      <a:pt x="91"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33"/>
              <p:cNvSpPr>
                <a:spLocks/>
              </p:cNvSpPr>
              <p:nvPr/>
            </p:nvSpPr>
            <p:spPr bwMode="auto">
              <a:xfrm>
                <a:off x="2043" y="2650"/>
                <a:ext cx="51" cy="50"/>
              </a:xfrm>
              <a:custGeom>
                <a:avLst/>
                <a:gdLst>
                  <a:gd name="T0" fmla="*/ 85 w 101"/>
                  <a:gd name="T1" fmla="*/ 16 h 101"/>
                  <a:gd name="T2" fmla="*/ 85 w 101"/>
                  <a:gd name="T3" fmla="*/ 16 h 101"/>
                  <a:gd name="T4" fmla="*/ 77 w 101"/>
                  <a:gd name="T5" fmla="*/ 10 h 101"/>
                  <a:gd name="T6" fmla="*/ 69 w 101"/>
                  <a:gd name="T7" fmla="*/ 5 h 101"/>
                  <a:gd name="T8" fmla="*/ 61 w 101"/>
                  <a:gd name="T9" fmla="*/ 2 h 101"/>
                  <a:gd name="T10" fmla="*/ 49 w 101"/>
                  <a:gd name="T11" fmla="*/ 0 h 101"/>
                  <a:gd name="T12" fmla="*/ 49 w 101"/>
                  <a:gd name="T13" fmla="*/ 0 h 101"/>
                  <a:gd name="T14" fmla="*/ 41 w 101"/>
                  <a:gd name="T15" fmla="*/ 2 h 101"/>
                  <a:gd name="T16" fmla="*/ 31 w 101"/>
                  <a:gd name="T17" fmla="*/ 5 h 101"/>
                  <a:gd name="T18" fmla="*/ 23 w 101"/>
                  <a:gd name="T19" fmla="*/ 10 h 101"/>
                  <a:gd name="T20" fmla="*/ 15 w 101"/>
                  <a:gd name="T21" fmla="*/ 16 h 101"/>
                  <a:gd name="T22" fmla="*/ 15 w 101"/>
                  <a:gd name="T23" fmla="*/ 16 h 101"/>
                  <a:gd name="T24" fmla="*/ 9 w 101"/>
                  <a:gd name="T25" fmla="*/ 24 h 101"/>
                  <a:gd name="T26" fmla="*/ 4 w 101"/>
                  <a:gd name="T27" fmla="*/ 32 h 101"/>
                  <a:gd name="T28" fmla="*/ 1 w 101"/>
                  <a:gd name="T29" fmla="*/ 40 h 101"/>
                  <a:gd name="T30" fmla="*/ 0 w 101"/>
                  <a:gd name="T31" fmla="*/ 50 h 101"/>
                  <a:gd name="T32" fmla="*/ 0 w 101"/>
                  <a:gd name="T33" fmla="*/ 50 h 101"/>
                  <a:gd name="T34" fmla="*/ 1 w 101"/>
                  <a:gd name="T35" fmla="*/ 60 h 101"/>
                  <a:gd name="T36" fmla="*/ 4 w 101"/>
                  <a:gd name="T37" fmla="*/ 70 h 101"/>
                  <a:gd name="T38" fmla="*/ 9 w 101"/>
                  <a:gd name="T39" fmla="*/ 78 h 101"/>
                  <a:gd name="T40" fmla="*/ 15 w 101"/>
                  <a:gd name="T41" fmla="*/ 85 h 101"/>
                  <a:gd name="T42" fmla="*/ 15 w 101"/>
                  <a:gd name="T43" fmla="*/ 85 h 101"/>
                  <a:gd name="T44" fmla="*/ 23 w 101"/>
                  <a:gd name="T45" fmla="*/ 92 h 101"/>
                  <a:gd name="T46" fmla="*/ 31 w 101"/>
                  <a:gd name="T47" fmla="*/ 97 h 101"/>
                  <a:gd name="T48" fmla="*/ 41 w 101"/>
                  <a:gd name="T49" fmla="*/ 100 h 101"/>
                  <a:gd name="T50" fmla="*/ 49 w 101"/>
                  <a:gd name="T51" fmla="*/ 101 h 101"/>
                  <a:gd name="T52" fmla="*/ 49 w 101"/>
                  <a:gd name="T53" fmla="*/ 101 h 101"/>
                  <a:gd name="T54" fmla="*/ 61 w 101"/>
                  <a:gd name="T55" fmla="*/ 100 h 101"/>
                  <a:gd name="T56" fmla="*/ 69 w 101"/>
                  <a:gd name="T57" fmla="*/ 97 h 101"/>
                  <a:gd name="T58" fmla="*/ 77 w 101"/>
                  <a:gd name="T59" fmla="*/ 92 h 101"/>
                  <a:gd name="T60" fmla="*/ 85 w 101"/>
                  <a:gd name="T61" fmla="*/ 85 h 101"/>
                  <a:gd name="T62" fmla="*/ 85 w 101"/>
                  <a:gd name="T63" fmla="*/ 85 h 101"/>
                  <a:gd name="T64" fmla="*/ 91 w 101"/>
                  <a:gd name="T65" fmla="*/ 78 h 101"/>
                  <a:gd name="T66" fmla="*/ 96 w 101"/>
                  <a:gd name="T67" fmla="*/ 70 h 101"/>
                  <a:gd name="T68" fmla="*/ 99 w 101"/>
                  <a:gd name="T69" fmla="*/ 60 h 101"/>
                  <a:gd name="T70" fmla="*/ 101 w 101"/>
                  <a:gd name="T71" fmla="*/ 50 h 101"/>
                  <a:gd name="T72" fmla="*/ 101 w 101"/>
                  <a:gd name="T73" fmla="*/ 50 h 101"/>
                  <a:gd name="T74" fmla="*/ 99 w 101"/>
                  <a:gd name="T75" fmla="*/ 40 h 101"/>
                  <a:gd name="T76" fmla="*/ 96 w 101"/>
                  <a:gd name="T77" fmla="*/ 32 h 101"/>
                  <a:gd name="T78" fmla="*/ 91 w 101"/>
                  <a:gd name="T79" fmla="*/ 24 h 101"/>
                  <a:gd name="T80" fmla="*/ 85 w 101"/>
                  <a:gd name="T81" fmla="*/ 16 h 101"/>
                  <a:gd name="T82" fmla="*/ 85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6"/>
                    </a:moveTo>
                    <a:lnTo>
                      <a:pt x="85" y="16"/>
                    </a:lnTo>
                    <a:lnTo>
                      <a:pt x="77" y="10"/>
                    </a:lnTo>
                    <a:lnTo>
                      <a:pt x="69" y="5"/>
                    </a:lnTo>
                    <a:lnTo>
                      <a:pt x="61" y="2"/>
                    </a:lnTo>
                    <a:lnTo>
                      <a:pt x="49" y="0"/>
                    </a:lnTo>
                    <a:lnTo>
                      <a:pt x="49" y="0"/>
                    </a:lnTo>
                    <a:lnTo>
                      <a:pt x="41" y="2"/>
                    </a:lnTo>
                    <a:lnTo>
                      <a:pt x="31" y="5"/>
                    </a:lnTo>
                    <a:lnTo>
                      <a:pt x="23" y="10"/>
                    </a:lnTo>
                    <a:lnTo>
                      <a:pt x="15" y="16"/>
                    </a:lnTo>
                    <a:lnTo>
                      <a:pt x="15" y="16"/>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1" y="100"/>
                    </a:lnTo>
                    <a:lnTo>
                      <a:pt x="49" y="101"/>
                    </a:lnTo>
                    <a:lnTo>
                      <a:pt x="49" y="101"/>
                    </a:lnTo>
                    <a:lnTo>
                      <a:pt x="61" y="100"/>
                    </a:lnTo>
                    <a:lnTo>
                      <a:pt x="69" y="97"/>
                    </a:lnTo>
                    <a:lnTo>
                      <a:pt x="77" y="92"/>
                    </a:lnTo>
                    <a:lnTo>
                      <a:pt x="85" y="85"/>
                    </a:lnTo>
                    <a:lnTo>
                      <a:pt x="85" y="85"/>
                    </a:lnTo>
                    <a:lnTo>
                      <a:pt x="91" y="78"/>
                    </a:lnTo>
                    <a:lnTo>
                      <a:pt x="96" y="70"/>
                    </a:lnTo>
                    <a:lnTo>
                      <a:pt x="99" y="60"/>
                    </a:lnTo>
                    <a:lnTo>
                      <a:pt x="101" y="50"/>
                    </a:lnTo>
                    <a:lnTo>
                      <a:pt x="101" y="50"/>
                    </a:lnTo>
                    <a:lnTo>
                      <a:pt x="99" y="40"/>
                    </a:lnTo>
                    <a:lnTo>
                      <a:pt x="96" y="32"/>
                    </a:lnTo>
                    <a:lnTo>
                      <a:pt x="91"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34"/>
              <p:cNvSpPr>
                <a:spLocks/>
              </p:cNvSpPr>
              <p:nvPr/>
            </p:nvSpPr>
            <p:spPr bwMode="auto">
              <a:xfrm>
                <a:off x="2043" y="2727"/>
                <a:ext cx="51" cy="50"/>
              </a:xfrm>
              <a:custGeom>
                <a:avLst/>
                <a:gdLst>
                  <a:gd name="T0" fmla="*/ 85 w 101"/>
                  <a:gd name="T1" fmla="*/ 17 h 101"/>
                  <a:gd name="T2" fmla="*/ 85 w 101"/>
                  <a:gd name="T3" fmla="*/ 17 h 101"/>
                  <a:gd name="T4" fmla="*/ 77 w 101"/>
                  <a:gd name="T5" fmla="*/ 10 h 101"/>
                  <a:gd name="T6" fmla="*/ 69 w 101"/>
                  <a:gd name="T7" fmla="*/ 5 h 101"/>
                  <a:gd name="T8" fmla="*/ 61 w 101"/>
                  <a:gd name="T9" fmla="*/ 2 h 101"/>
                  <a:gd name="T10" fmla="*/ 49 w 101"/>
                  <a:gd name="T11" fmla="*/ 0 h 101"/>
                  <a:gd name="T12" fmla="*/ 49 w 101"/>
                  <a:gd name="T13" fmla="*/ 0 h 101"/>
                  <a:gd name="T14" fmla="*/ 41 w 101"/>
                  <a:gd name="T15" fmla="*/ 2 h 101"/>
                  <a:gd name="T16" fmla="*/ 31 w 101"/>
                  <a:gd name="T17" fmla="*/ 5 h 101"/>
                  <a:gd name="T18" fmla="*/ 23 w 101"/>
                  <a:gd name="T19" fmla="*/ 10 h 101"/>
                  <a:gd name="T20" fmla="*/ 15 w 101"/>
                  <a:gd name="T21" fmla="*/ 17 h 101"/>
                  <a:gd name="T22" fmla="*/ 15 w 101"/>
                  <a:gd name="T23" fmla="*/ 17 h 101"/>
                  <a:gd name="T24" fmla="*/ 9 w 101"/>
                  <a:gd name="T25" fmla="*/ 24 h 101"/>
                  <a:gd name="T26" fmla="*/ 4 w 101"/>
                  <a:gd name="T27" fmla="*/ 32 h 101"/>
                  <a:gd name="T28" fmla="*/ 1 w 101"/>
                  <a:gd name="T29" fmla="*/ 41 h 101"/>
                  <a:gd name="T30" fmla="*/ 0 w 101"/>
                  <a:gd name="T31" fmla="*/ 50 h 101"/>
                  <a:gd name="T32" fmla="*/ 0 w 101"/>
                  <a:gd name="T33" fmla="*/ 50 h 101"/>
                  <a:gd name="T34" fmla="*/ 1 w 101"/>
                  <a:gd name="T35" fmla="*/ 60 h 101"/>
                  <a:gd name="T36" fmla="*/ 4 w 101"/>
                  <a:gd name="T37" fmla="*/ 70 h 101"/>
                  <a:gd name="T38" fmla="*/ 9 w 101"/>
                  <a:gd name="T39" fmla="*/ 78 h 101"/>
                  <a:gd name="T40" fmla="*/ 15 w 101"/>
                  <a:gd name="T41" fmla="*/ 86 h 101"/>
                  <a:gd name="T42" fmla="*/ 15 w 101"/>
                  <a:gd name="T43" fmla="*/ 86 h 101"/>
                  <a:gd name="T44" fmla="*/ 23 w 101"/>
                  <a:gd name="T45" fmla="*/ 93 h 101"/>
                  <a:gd name="T46" fmla="*/ 31 w 101"/>
                  <a:gd name="T47" fmla="*/ 98 h 101"/>
                  <a:gd name="T48" fmla="*/ 41 w 101"/>
                  <a:gd name="T49" fmla="*/ 100 h 101"/>
                  <a:gd name="T50" fmla="*/ 49 w 101"/>
                  <a:gd name="T51" fmla="*/ 101 h 101"/>
                  <a:gd name="T52" fmla="*/ 49 w 101"/>
                  <a:gd name="T53" fmla="*/ 101 h 101"/>
                  <a:gd name="T54" fmla="*/ 61 w 101"/>
                  <a:gd name="T55" fmla="*/ 100 h 101"/>
                  <a:gd name="T56" fmla="*/ 69 w 101"/>
                  <a:gd name="T57" fmla="*/ 98 h 101"/>
                  <a:gd name="T58" fmla="*/ 77 w 101"/>
                  <a:gd name="T59" fmla="*/ 93 h 101"/>
                  <a:gd name="T60" fmla="*/ 85 w 101"/>
                  <a:gd name="T61" fmla="*/ 86 h 101"/>
                  <a:gd name="T62" fmla="*/ 85 w 101"/>
                  <a:gd name="T63" fmla="*/ 86 h 101"/>
                  <a:gd name="T64" fmla="*/ 91 w 101"/>
                  <a:gd name="T65" fmla="*/ 78 h 101"/>
                  <a:gd name="T66" fmla="*/ 96 w 101"/>
                  <a:gd name="T67" fmla="*/ 70 h 101"/>
                  <a:gd name="T68" fmla="*/ 99 w 101"/>
                  <a:gd name="T69" fmla="*/ 60 h 101"/>
                  <a:gd name="T70" fmla="*/ 101 w 101"/>
                  <a:gd name="T71" fmla="*/ 50 h 101"/>
                  <a:gd name="T72" fmla="*/ 101 w 101"/>
                  <a:gd name="T73" fmla="*/ 50 h 101"/>
                  <a:gd name="T74" fmla="*/ 99 w 101"/>
                  <a:gd name="T75" fmla="*/ 41 h 101"/>
                  <a:gd name="T76" fmla="*/ 96 w 101"/>
                  <a:gd name="T77" fmla="*/ 32 h 101"/>
                  <a:gd name="T78" fmla="*/ 91 w 101"/>
                  <a:gd name="T79" fmla="*/ 24 h 101"/>
                  <a:gd name="T80" fmla="*/ 85 w 101"/>
                  <a:gd name="T81" fmla="*/ 17 h 101"/>
                  <a:gd name="T82" fmla="*/ 85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7"/>
                    </a:moveTo>
                    <a:lnTo>
                      <a:pt x="85" y="17"/>
                    </a:lnTo>
                    <a:lnTo>
                      <a:pt x="77" y="10"/>
                    </a:lnTo>
                    <a:lnTo>
                      <a:pt x="69" y="5"/>
                    </a:lnTo>
                    <a:lnTo>
                      <a:pt x="61" y="2"/>
                    </a:lnTo>
                    <a:lnTo>
                      <a:pt x="49" y="0"/>
                    </a:lnTo>
                    <a:lnTo>
                      <a:pt x="49" y="0"/>
                    </a:lnTo>
                    <a:lnTo>
                      <a:pt x="41" y="2"/>
                    </a:lnTo>
                    <a:lnTo>
                      <a:pt x="31" y="5"/>
                    </a:lnTo>
                    <a:lnTo>
                      <a:pt x="23" y="10"/>
                    </a:lnTo>
                    <a:lnTo>
                      <a:pt x="15" y="17"/>
                    </a:lnTo>
                    <a:lnTo>
                      <a:pt x="15" y="17"/>
                    </a:lnTo>
                    <a:lnTo>
                      <a:pt x="9" y="24"/>
                    </a:lnTo>
                    <a:lnTo>
                      <a:pt x="4" y="32"/>
                    </a:lnTo>
                    <a:lnTo>
                      <a:pt x="1" y="41"/>
                    </a:lnTo>
                    <a:lnTo>
                      <a:pt x="0" y="50"/>
                    </a:lnTo>
                    <a:lnTo>
                      <a:pt x="0" y="50"/>
                    </a:lnTo>
                    <a:lnTo>
                      <a:pt x="1" y="60"/>
                    </a:lnTo>
                    <a:lnTo>
                      <a:pt x="4" y="70"/>
                    </a:lnTo>
                    <a:lnTo>
                      <a:pt x="9" y="78"/>
                    </a:lnTo>
                    <a:lnTo>
                      <a:pt x="15" y="86"/>
                    </a:lnTo>
                    <a:lnTo>
                      <a:pt x="15" y="86"/>
                    </a:lnTo>
                    <a:lnTo>
                      <a:pt x="23" y="93"/>
                    </a:lnTo>
                    <a:lnTo>
                      <a:pt x="31" y="98"/>
                    </a:lnTo>
                    <a:lnTo>
                      <a:pt x="41" y="100"/>
                    </a:lnTo>
                    <a:lnTo>
                      <a:pt x="49" y="101"/>
                    </a:lnTo>
                    <a:lnTo>
                      <a:pt x="49" y="101"/>
                    </a:lnTo>
                    <a:lnTo>
                      <a:pt x="61" y="100"/>
                    </a:lnTo>
                    <a:lnTo>
                      <a:pt x="69" y="98"/>
                    </a:lnTo>
                    <a:lnTo>
                      <a:pt x="77" y="93"/>
                    </a:lnTo>
                    <a:lnTo>
                      <a:pt x="85" y="86"/>
                    </a:lnTo>
                    <a:lnTo>
                      <a:pt x="85" y="86"/>
                    </a:lnTo>
                    <a:lnTo>
                      <a:pt x="91" y="78"/>
                    </a:lnTo>
                    <a:lnTo>
                      <a:pt x="96" y="70"/>
                    </a:lnTo>
                    <a:lnTo>
                      <a:pt x="99" y="60"/>
                    </a:lnTo>
                    <a:lnTo>
                      <a:pt x="101" y="50"/>
                    </a:lnTo>
                    <a:lnTo>
                      <a:pt x="101" y="50"/>
                    </a:lnTo>
                    <a:lnTo>
                      <a:pt x="99" y="41"/>
                    </a:lnTo>
                    <a:lnTo>
                      <a:pt x="96" y="32"/>
                    </a:lnTo>
                    <a:lnTo>
                      <a:pt x="91"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35"/>
              <p:cNvSpPr>
                <a:spLocks/>
              </p:cNvSpPr>
              <p:nvPr/>
            </p:nvSpPr>
            <p:spPr bwMode="auto">
              <a:xfrm>
                <a:off x="2043" y="2804"/>
                <a:ext cx="51" cy="50"/>
              </a:xfrm>
              <a:custGeom>
                <a:avLst/>
                <a:gdLst>
                  <a:gd name="T0" fmla="*/ 85 w 101"/>
                  <a:gd name="T1" fmla="*/ 16 h 100"/>
                  <a:gd name="T2" fmla="*/ 85 w 101"/>
                  <a:gd name="T3" fmla="*/ 16 h 100"/>
                  <a:gd name="T4" fmla="*/ 77 w 101"/>
                  <a:gd name="T5" fmla="*/ 9 h 100"/>
                  <a:gd name="T6" fmla="*/ 69 w 101"/>
                  <a:gd name="T7" fmla="*/ 4 h 100"/>
                  <a:gd name="T8" fmla="*/ 61 w 101"/>
                  <a:gd name="T9" fmla="*/ 2 h 100"/>
                  <a:gd name="T10" fmla="*/ 49 w 101"/>
                  <a:gd name="T11" fmla="*/ 0 h 100"/>
                  <a:gd name="T12" fmla="*/ 49 w 101"/>
                  <a:gd name="T13" fmla="*/ 0 h 100"/>
                  <a:gd name="T14" fmla="*/ 41 w 101"/>
                  <a:gd name="T15" fmla="*/ 2 h 100"/>
                  <a:gd name="T16" fmla="*/ 31 w 101"/>
                  <a:gd name="T17" fmla="*/ 4 h 100"/>
                  <a:gd name="T18" fmla="*/ 23 w 101"/>
                  <a:gd name="T19" fmla="*/ 9 h 100"/>
                  <a:gd name="T20" fmla="*/ 15 w 101"/>
                  <a:gd name="T21" fmla="*/ 16 h 100"/>
                  <a:gd name="T22" fmla="*/ 15 w 101"/>
                  <a:gd name="T23" fmla="*/ 16 h 100"/>
                  <a:gd name="T24" fmla="*/ 9 w 101"/>
                  <a:gd name="T25" fmla="*/ 23 h 100"/>
                  <a:gd name="T26" fmla="*/ 4 w 101"/>
                  <a:gd name="T27" fmla="*/ 31 h 100"/>
                  <a:gd name="T28" fmla="*/ 1 w 101"/>
                  <a:gd name="T29" fmla="*/ 40 h 100"/>
                  <a:gd name="T30" fmla="*/ 0 w 101"/>
                  <a:gd name="T31" fmla="*/ 50 h 100"/>
                  <a:gd name="T32" fmla="*/ 0 w 101"/>
                  <a:gd name="T33" fmla="*/ 50 h 100"/>
                  <a:gd name="T34" fmla="*/ 1 w 101"/>
                  <a:gd name="T35" fmla="*/ 59 h 100"/>
                  <a:gd name="T36" fmla="*/ 4 w 101"/>
                  <a:gd name="T37" fmla="*/ 69 h 100"/>
                  <a:gd name="T38" fmla="*/ 9 w 101"/>
                  <a:gd name="T39" fmla="*/ 77 h 100"/>
                  <a:gd name="T40" fmla="*/ 15 w 101"/>
                  <a:gd name="T41" fmla="*/ 85 h 100"/>
                  <a:gd name="T42" fmla="*/ 15 w 101"/>
                  <a:gd name="T43" fmla="*/ 85 h 100"/>
                  <a:gd name="T44" fmla="*/ 23 w 101"/>
                  <a:gd name="T45" fmla="*/ 92 h 100"/>
                  <a:gd name="T46" fmla="*/ 31 w 101"/>
                  <a:gd name="T47" fmla="*/ 97 h 100"/>
                  <a:gd name="T48" fmla="*/ 41 w 101"/>
                  <a:gd name="T49" fmla="*/ 99 h 100"/>
                  <a:gd name="T50" fmla="*/ 49 w 101"/>
                  <a:gd name="T51" fmla="*/ 100 h 100"/>
                  <a:gd name="T52" fmla="*/ 49 w 101"/>
                  <a:gd name="T53" fmla="*/ 100 h 100"/>
                  <a:gd name="T54" fmla="*/ 61 w 101"/>
                  <a:gd name="T55" fmla="*/ 99 h 100"/>
                  <a:gd name="T56" fmla="*/ 69 w 101"/>
                  <a:gd name="T57" fmla="*/ 97 h 100"/>
                  <a:gd name="T58" fmla="*/ 77 w 101"/>
                  <a:gd name="T59" fmla="*/ 92 h 100"/>
                  <a:gd name="T60" fmla="*/ 85 w 101"/>
                  <a:gd name="T61" fmla="*/ 85 h 100"/>
                  <a:gd name="T62" fmla="*/ 85 w 101"/>
                  <a:gd name="T63" fmla="*/ 85 h 100"/>
                  <a:gd name="T64" fmla="*/ 91 w 101"/>
                  <a:gd name="T65" fmla="*/ 77 h 100"/>
                  <a:gd name="T66" fmla="*/ 96 w 101"/>
                  <a:gd name="T67" fmla="*/ 69 h 100"/>
                  <a:gd name="T68" fmla="*/ 99 w 101"/>
                  <a:gd name="T69" fmla="*/ 59 h 100"/>
                  <a:gd name="T70" fmla="*/ 101 w 101"/>
                  <a:gd name="T71" fmla="*/ 50 h 100"/>
                  <a:gd name="T72" fmla="*/ 101 w 101"/>
                  <a:gd name="T73" fmla="*/ 50 h 100"/>
                  <a:gd name="T74" fmla="*/ 99 w 101"/>
                  <a:gd name="T75" fmla="*/ 40 h 100"/>
                  <a:gd name="T76" fmla="*/ 96 w 101"/>
                  <a:gd name="T77" fmla="*/ 31 h 100"/>
                  <a:gd name="T78" fmla="*/ 91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7" y="9"/>
                    </a:lnTo>
                    <a:lnTo>
                      <a:pt x="69" y="4"/>
                    </a:lnTo>
                    <a:lnTo>
                      <a:pt x="61" y="2"/>
                    </a:lnTo>
                    <a:lnTo>
                      <a:pt x="49" y="0"/>
                    </a:lnTo>
                    <a:lnTo>
                      <a:pt x="49" y="0"/>
                    </a:lnTo>
                    <a:lnTo>
                      <a:pt x="41"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1" y="99"/>
                    </a:lnTo>
                    <a:lnTo>
                      <a:pt x="49" y="100"/>
                    </a:lnTo>
                    <a:lnTo>
                      <a:pt x="49" y="100"/>
                    </a:lnTo>
                    <a:lnTo>
                      <a:pt x="61" y="99"/>
                    </a:lnTo>
                    <a:lnTo>
                      <a:pt x="69" y="97"/>
                    </a:lnTo>
                    <a:lnTo>
                      <a:pt x="77" y="92"/>
                    </a:lnTo>
                    <a:lnTo>
                      <a:pt x="85" y="85"/>
                    </a:lnTo>
                    <a:lnTo>
                      <a:pt x="85" y="85"/>
                    </a:lnTo>
                    <a:lnTo>
                      <a:pt x="91" y="77"/>
                    </a:lnTo>
                    <a:lnTo>
                      <a:pt x="96" y="69"/>
                    </a:lnTo>
                    <a:lnTo>
                      <a:pt x="99" y="59"/>
                    </a:lnTo>
                    <a:lnTo>
                      <a:pt x="101" y="50"/>
                    </a:lnTo>
                    <a:lnTo>
                      <a:pt x="101" y="50"/>
                    </a:lnTo>
                    <a:lnTo>
                      <a:pt x="99" y="40"/>
                    </a:lnTo>
                    <a:lnTo>
                      <a:pt x="96" y="31"/>
                    </a:lnTo>
                    <a:lnTo>
                      <a:pt x="91"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36"/>
              <p:cNvSpPr>
                <a:spLocks/>
              </p:cNvSpPr>
              <p:nvPr/>
            </p:nvSpPr>
            <p:spPr bwMode="auto">
              <a:xfrm>
                <a:off x="2043" y="2881"/>
                <a:ext cx="51" cy="50"/>
              </a:xfrm>
              <a:custGeom>
                <a:avLst/>
                <a:gdLst>
                  <a:gd name="T0" fmla="*/ 85 w 101"/>
                  <a:gd name="T1" fmla="*/ 16 h 100"/>
                  <a:gd name="T2" fmla="*/ 85 w 101"/>
                  <a:gd name="T3" fmla="*/ 16 h 100"/>
                  <a:gd name="T4" fmla="*/ 77 w 101"/>
                  <a:gd name="T5" fmla="*/ 9 h 100"/>
                  <a:gd name="T6" fmla="*/ 69 w 101"/>
                  <a:gd name="T7" fmla="*/ 4 h 100"/>
                  <a:gd name="T8" fmla="*/ 61 w 101"/>
                  <a:gd name="T9" fmla="*/ 2 h 100"/>
                  <a:gd name="T10" fmla="*/ 49 w 101"/>
                  <a:gd name="T11" fmla="*/ 0 h 100"/>
                  <a:gd name="T12" fmla="*/ 49 w 101"/>
                  <a:gd name="T13" fmla="*/ 0 h 100"/>
                  <a:gd name="T14" fmla="*/ 41 w 101"/>
                  <a:gd name="T15" fmla="*/ 2 h 100"/>
                  <a:gd name="T16" fmla="*/ 31 w 101"/>
                  <a:gd name="T17" fmla="*/ 4 h 100"/>
                  <a:gd name="T18" fmla="*/ 23 w 101"/>
                  <a:gd name="T19" fmla="*/ 9 h 100"/>
                  <a:gd name="T20" fmla="*/ 15 w 101"/>
                  <a:gd name="T21" fmla="*/ 16 h 100"/>
                  <a:gd name="T22" fmla="*/ 15 w 101"/>
                  <a:gd name="T23" fmla="*/ 16 h 100"/>
                  <a:gd name="T24" fmla="*/ 9 w 101"/>
                  <a:gd name="T25" fmla="*/ 23 h 100"/>
                  <a:gd name="T26" fmla="*/ 4 w 101"/>
                  <a:gd name="T27" fmla="*/ 31 h 100"/>
                  <a:gd name="T28" fmla="*/ 1 w 101"/>
                  <a:gd name="T29" fmla="*/ 40 h 100"/>
                  <a:gd name="T30" fmla="*/ 0 w 101"/>
                  <a:gd name="T31" fmla="*/ 50 h 100"/>
                  <a:gd name="T32" fmla="*/ 0 w 101"/>
                  <a:gd name="T33" fmla="*/ 50 h 100"/>
                  <a:gd name="T34" fmla="*/ 1 w 101"/>
                  <a:gd name="T35" fmla="*/ 59 h 100"/>
                  <a:gd name="T36" fmla="*/ 4 w 101"/>
                  <a:gd name="T37" fmla="*/ 69 h 100"/>
                  <a:gd name="T38" fmla="*/ 9 w 101"/>
                  <a:gd name="T39" fmla="*/ 77 h 100"/>
                  <a:gd name="T40" fmla="*/ 15 w 101"/>
                  <a:gd name="T41" fmla="*/ 85 h 100"/>
                  <a:gd name="T42" fmla="*/ 15 w 101"/>
                  <a:gd name="T43" fmla="*/ 85 h 100"/>
                  <a:gd name="T44" fmla="*/ 23 w 101"/>
                  <a:gd name="T45" fmla="*/ 92 h 100"/>
                  <a:gd name="T46" fmla="*/ 31 w 101"/>
                  <a:gd name="T47" fmla="*/ 97 h 100"/>
                  <a:gd name="T48" fmla="*/ 41 w 101"/>
                  <a:gd name="T49" fmla="*/ 99 h 100"/>
                  <a:gd name="T50" fmla="*/ 49 w 101"/>
                  <a:gd name="T51" fmla="*/ 100 h 100"/>
                  <a:gd name="T52" fmla="*/ 49 w 101"/>
                  <a:gd name="T53" fmla="*/ 100 h 100"/>
                  <a:gd name="T54" fmla="*/ 61 w 101"/>
                  <a:gd name="T55" fmla="*/ 99 h 100"/>
                  <a:gd name="T56" fmla="*/ 69 w 101"/>
                  <a:gd name="T57" fmla="*/ 97 h 100"/>
                  <a:gd name="T58" fmla="*/ 77 w 101"/>
                  <a:gd name="T59" fmla="*/ 92 h 100"/>
                  <a:gd name="T60" fmla="*/ 85 w 101"/>
                  <a:gd name="T61" fmla="*/ 85 h 100"/>
                  <a:gd name="T62" fmla="*/ 85 w 101"/>
                  <a:gd name="T63" fmla="*/ 85 h 100"/>
                  <a:gd name="T64" fmla="*/ 91 w 101"/>
                  <a:gd name="T65" fmla="*/ 77 h 100"/>
                  <a:gd name="T66" fmla="*/ 96 w 101"/>
                  <a:gd name="T67" fmla="*/ 69 h 100"/>
                  <a:gd name="T68" fmla="*/ 99 w 101"/>
                  <a:gd name="T69" fmla="*/ 59 h 100"/>
                  <a:gd name="T70" fmla="*/ 101 w 101"/>
                  <a:gd name="T71" fmla="*/ 50 h 100"/>
                  <a:gd name="T72" fmla="*/ 101 w 101"/>
                  <a:gd name="T73" fmla="*/ 50 h 100"/>
                  <a:gd name="T74" fmla="*/ 99 w 101"/>
                  <a:gd name="T75" fmla="*/ 40 h 100"/>
                  <a:gd name="T76" fmla="*/ 96 w 101"/>
                  <a:gd name="T77" fmla="*/ 31 h 100"/>
                  <a:gd name="T78" fmla="*/ 91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7" y="9"/>
                    </a:lnTo>
                    <a:lnTo>
                      <a:pt x="69" y="4"/>
                    </a:lnTo>
                    <a:lnTo>
                      <a:pt x="61" y="2"/>
                    </a:lnTo>
                    <a:lnTo>
                      <a:pt x="49" y="0"/>
                    </a:lnTo>
                    <a:lnTo>
                      <a:pt x="49" y="0"/>
                    </a:lnTo>
                    <a:lnTo>
                      <a:pt x="41"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1" y="99"/>
                    </a:lnTo>
                    <a:lnTo>
                      <a:pt x="49" y="100"/>
                    </a:lnTo>
                    <a:lnTo>
                      <a:pt x="49" y="100"/>
                    </a:lnTo>
                    <a:lnTo>
                      <a:pt x="61" y="99"/>
                    </a:lnTo>
                    <a:lnTo>
                      <a:pt x="69" y="97"/>
                    </a:lnTo>
                    <a:lnTo>
                      <a:pt x="77" y="92"/>
                    </a:lnTo>
                    <a:lnTo>
                      <a:pt x="85" y="85"/>
                    </a:lnTo>
                    <a:lnTo>
                      <a:pt x="85" y="85"/>
                    </a:lnTo>
                    <a:lnTo>
                      <a:pt x="91" y="77"/>
                    </a:lnTo>
                    <a:lnTo>
                      <a:pt x="96" y="69"/>
                    </a:lnTo>
                    <a:lnTo>
                      <a:pt x="99" y="59"/>
                    </a:lnTo>
                    <a:lnTo>
                      <a:pt x="101" y="50"/>
                    </a:lnTo>
                    <a:lnTo>
                      <a:pt x="101" y="50"/>
                    </a:lnTo>
                    <a:lnTo>
                      <a:pt x="99" y="40"/>
                    </a:lnTo>
                    <a:lnTo>
                      <a:pt x="96" y="31"/>
                    </a:lnTo>
                    <a:lnTo>
                      <a:pt x="91"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37"/>
              <p:cNvSpPr>
                <a:spLocks/>
              </p:cNvSpPr>
              <p:nvPr/>
            </p:nvSpPr>
            <p:spPr bwMode="auto">
              <a:xfrm>
                <a:off x="2121" y="2650"/>
                <a:ext cx="50" cy="50"/>
              </a:xfrm>
              <a:custGeom>
                <a:avLst/>
                <a:gdLst>
                  <a:gd name="T0" fmla="*/ 84 w 100"/>
                  <a:gd name="T1" fmla="*/ 16 h 101"/>
                  <a:gd name="T2" fmla="*/ 84 w 100"/>
                  <a:gd name="T3" fmla="*/ 16 h 101"/>
                  <a:gd name="T4" fmla="*/ 76 w 100"/>
                  <a:gd name="T5" fmla="*/ 10 h 101"/>
                  <a:gd name="T6" fmla="*/ 68 w 100"/>
                  <a:gd name="T7" fmla="*/ 5 h 101"/>
                  <a:gd name="T8" fmla="*/ 60 w 100"/>
                  <a:gd name="T9" fmla="*/ 2 h 101"/>
                  <a:gd name="T10" fmla="*/ 48 w 100"/>
                  <a:gd name="T11" fmla="*/ 0 h 101"/>
                  <a:gd name="T12" fmla="*/ 48 w 100"/>
                  <a:gd name="T13" fmla="*/ 0 h 101"/>
                  <a:gd name="T14" fmla="*/ 40 w 100"/>
                  <a:gd name="T15" fmla="*/ 2 h 101"/>
                  <a:gd name="T16" fmla="*/ 30 w 100"/>
                  <a:gd name="T17" fmla="*/ 5 h 101"/>
                  <a:gd name="T18" fmla="*/ 22 w 100"/>
                  <a:gd name="T19" fmla="*/ 10 h 101"/>
                  <a:gd name="T20" fmla="*/ 15 w 100"/>
                  <a:gd name="T21" fmla="*/ 16 h 101"/>
                  <a:gd name="T22" fmla="*/ 15 w 100"/>
                  <a:gd name="T23" fmla="*/ 16 h 101"/>
                  <a:gd name="T24" fmla="*/ 8 w 100"/>
                  <a:gd name="T25" fmla="*/ 24 h 101"/>
                  <a:gd name="T26" fmla="*/ 3 w 100"/>
                  <a:gd name="T27" fmla="*/ 32 h 101"/>
                  <a:gd name="T28" fmla="*/ 0 w 100"/>
                  <a:gd name="T29" fmla="*/ 40 h 101"/>
                  <a:gd name="T30" fmla="*/ 0 w 100"/>
                  <a:gd name="T31" fmla="*/ 50 h 101"/>
                  <a:gd name="T32" fmla="*/ 0 w 100"/>
                  <a:gd name="T33" fmla="*/ 50 h 101"/>
                  <a:gd name="T34" fmla="*/ 0 w 100"/>
                  <a:gd name="T35" fmla="*/ 60 h 101"/>
                  <a:gd name="T36" fmla="*/ 3 w 100"/>
                  <a:gd name="T37" fmla="*/ 70 h 101"/>
                  <a:gd name="T38" fmla="*/ 8 w 100"/>
                  <a:gd name="T39" fmla="*/ 78 h 101"/>
                  <a:gd name="T40" fmla="*/ 15 w 100"/>
                  <a:gd name="T41" fmla="*/ 85 h 101"/>
                  <a:gd name="T42" fmla="*/ 15 w 100"/>
                  <a:gd name="T43" fmla="*/ 85 h 101"/>
                  <a:gd name="T44" fmla="*/ 22 w 100"/>
                  <a:gd name="T45" fmla="*/ 92 h 101"/>
                  <a:gd name="T46" fmla="*/ 30 w 100"/>
                  <a:gd name="T47" fmla="*/ 97 h 101"/>
                  <a:gd name="T48" fmla="*/ 40 w 100"/>
                  <a:gd name="T49" fmla="*/ 100 h 101"/>
                  <a:gd name="T50" fmla="*/ 48 w 100"/>
                  <a:gd name="T51" fmla="*/ 101 h 101"/>
                  <a:gd name="T52" fmla="*/ 48 w 100"/>
                  <a:gd name="T53" fmla="*/ 101 h 101"/>
                  <a:gd name="T54" fmla="*/ 60 w 100"/>
                  <a:gd name="T55" fmla="*/ 100 h 101"/>
                  <a:gd name="T56" fmla="*/ 68 w 100"/>
                  <a:gd name="T57" fmla="*/ 97 h 101"/>
                  <a:gd name="T58" fmla="*/ 76 w 100"/>
                  <a:gd name="T59" fmla="*/ 92 h 101"/>
                  <a:gd name="T60" fmla="*/ 84 w 100"/>
                  <a:gd name="T61" fmla="*/ 85 h 101"/>
                  <a:gd name="T62" fmla="*/ 84 w 100"/>
                  <a:gd name="T63" fmla="*/ 85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10"/>
                    </a:lnTo>
                    <a:lnTo>
                      <a:pt x="68" y="5"/>
                    </a:lnTo>
                    <a:lnTo>
                      <a:pt x="60" y="2"/>
                    </a:lnTo>
                    <a:lnTo>
                      <a:pt x="48" y="0"/>
                    </a:lnTo>
                    <a:lnTo>
                      <a:pt x="48" y="0"/>
                    </a:lnTo>
                    <a:lnTo>
                      <a:pt x="40" y="2"/>
                    </a:lnTo>
                    <a:lnTo>
                      <a:pt x="30" y="5"/>
                    </a:lnTo>
                    <a:lnTo>
                      <a:pt x="22" y="10"/>
                    </a:lnTo>
                    <a:lnTo>
                      <a:pt x="15" y="16"/>
                    </a:lnTo>
                    <a:lnTo>
                      <a:pt x="15" y="16"/>
                    </a:lnTo>
                    <a:lnTo>
                      <a:pt x="8" y="24"/>
                    </a:lnTo>
                    <a:lnTo>
                      <a:pt x="3" y="32"/>
                    </a:lnTo>
                    <a:lnTo>
                      <a:pt x="0" y="40"/>
                    </a:lnTo>
                    <a:lnTo>
                      <a:pt x="0" y="50"/>
                    </a:lnTo>
                    <a:lnTo>
                      <a:pt x="0" y="50"/>
                    </a:lnTo>
                    <a:lnTo>
                      <a:pt x="0" y="60"/>
                    </a:lnTo>
                    <a:lnTo>
                      <a:pt x="3" y="70"/>
                    </a:lnTo>
                    <a:lnTo>
                      <a:pt x="8" y="78"/>
                    </a:lnTo>
                    <a:lnTo>
                      <a:pt x="15" y="85"/>
                    </a:lnTo>
                    <a:lnTo>
                      <a:pt x="15" y="85"/>
                    </a:lnTo>
                    <a:lnTo>
                      <a:pt x="22" y="92"/>
                    </a:lnTo>
                    <a:lnTo>
                      <a:pt x="30" y="97"/>
                    </a:lnTo>
                    <a:lnTo>
                      <a:pt x="40" y="100"/>
                    </a:lnTo>
                    <a:lnTo>
                      <a:pt x="48" y="101"/>
                    </a:lnTo>
                    <a:lnTo>
                      <a:pt x="48" y="101"/>
                    </a:lnTo>
                    <a:lnTo>
                      <a:pt x="60" y="100"/>
                    </a:lnTo>
                    <a:lnTo>
                      <a:pt x="68" y="97"/>
                    </a:lnTo>
                    <a:lnTo>
                      <a:pt x="76"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38"/>
              <p:cNvSpPr>
                <a:spLocks/>
              </p:cNvSpPr>
              <p:nvPr/>
            </p:nvSpPr>
            <p:spPr bwMode="auto">
              <a:xfrm>
                <a:off x="2121" y="2727"/>
                <a:ext cx="50" cy="50"/>
              </a:xfrm>
              <a:custGeom>
                <a:avLst/>
                <a:gdLst>
                  <a:gd name="T0" fmla="*/ 84 w 100"/>
                  <a:gd name="T1" fmla="*/ 17 h 101"/>
                  <a:gd name="T2" fmla="*/ 84 w 100"/>
                  <a:gd name="T3" fmla="*/ 17 h 101"/>
                  <a:gd name="T4" fmla="*/ 76 w 100"/>
                  <a:gd name="T5" fmla="*/ 10 h 101"/>
                  <a:gd name="T6" fmla="*/ 68 w 100"/>
                  <a:gd name="T7" fmla="*/ 5 h 101"/>
                  <a:gd name="T8" fmla="*/ 60 w 100"/>
                  <a:gd name="T9" fmla="*/ 2 h 101"/>
                  <a:gd name="T10" fmla="*/ 48 w 100"/>
                  <a:gd name="T11" fmla="*/ 0 h 101"/>
                  <a:gd name="T12" fmla="*/ 48 w 100"/>
                  <a:gd name="T13" fmla="*/ 0 h 101"/>
                  <a:gd name="T14" fmla="*/ 40 w 100"/>
                  <a:gd name="T15" fmla="*/ 2 h 101"/>
                  <a:gd name="T16" fmla="*/ 30 w 100"/>
                  <a:gd name="T17" fmla="*/ 5 h 101"/>
                  <a:gd name="T18" fmla="*/ 22 w 100"/>
                  <a:gd name="T19" fmla="*/ 10 h 101"/>
                  <a:gd name="T20" fmla="*/ 15 w 100"/>
                  <a:gd name="T21" fmla="*/ 17 h 101"/>
                  <a:gd name="T22" fmla="*/ 15 w 100"/>
                  <a:gd name="T23" fmla="*/ 17 h 101"/>
                  <a:gd name="T24" fmla="*/ 8 w 100"/>
                  <a:gd name="T25" fmla="*/ 24 h 101"/>
                  <a:gd name="T26" fmla="*/ 3 w 100"/>
                  <a:gd name="T27" fmla="*/ 32 h 101"/>
                  <a:gd name="T28" fmla="*/ 0 w 100"/>
                  <a:gd name="T29" fmla="*/ 41 h 101"/>
                  <a:gd name="T30" fmla="*/ 0 w 100"/>
                  <a:gd name="T31" fmla="*/ 50 h 101"/>
                  <a:gd name="T32" fmla="*/ 0 w 100"/>
                  <a:gd name="T33" fmla="*/ 50 h 101"/>
                  <a:gd name="T34" fmla="*/ 0 w 100"/>
                  <a:gd name="T35" fmla="*/ 60 h 101"/>
                  <a:gd name="T36" fmla="*/ 3 w 100"/>
                  <a:gd name="T37" fmla="*/ 70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8 w 100"/>
                  <a:gd name="T51" fmla="*/ 101 h 101"/>
                  <a:gd name="T52" fmla="*/ 48 w 100"/>
                  <a:gd name="T53" fmla="*/ 101 h 101"/>
                  <a:gd name="T54" fmla="*/ 60 w 100"/>
                  <a:gd name="T55" fmla="*/ 100 h 101"/>
                  <a:gd name="T56" fmla="*/ 68 w 100"/>
                  <a:gd name="T57" fmla="*/ 98 h 101"/>
                  <a:gd name="T58" fmla="*/ 76 w 100"/>
                  <a:gd name="T59" fmla="*/ 93 h 101"/>
                  <a:gd name="T60" fmla="*/ 84 w 100"/>
                  <a:gd name="T61" fmla="*/ 86 h 101"/>
                  <a:gd name="T62" fmla="*/ 84 w 100"/>
                  <a:gd name="T63" fmla="*/ 86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1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6" y="10"/>
                    </a:lnTo>
                    <a:lnTo>
                      <a:pt x="68" y="5"/>
                    </a:lnTo>
                    <a:lnTo>
                      <a:pt x="60" y="2"/>
                    </a:lnTo>
                    <a:lnTo>
                      <a:pt x="48" y="0"/>
                    </a:lnTo>
                    <a:lnTo>
                      <a:pt x="48" y="0"/>
                    </a:lnTo>
                    <a:lnTo>
                      <a:pt x="40" y="2"/>
                    </a:lnTo>
                    <a:lnTo>
                      <a:pt x="30" y="5"/>
                    </a:lnTo>
                    <a:lnTo>
                      <a:pt x="22" y="10"/>
                    </a:lnTo>
                    <a:lnTo>
                      <a:pt x="15" y="17"/>
                    </a:lnTo>
                    <a:lnTo>
                      <a:pt x="15" y="17"/>
                    </a:lnTo>
                    <a:lnTo>
                      <a:pt x="8" y="24"/>
                    </a:lnTo>
                    <a:lnTo>
                      <a:pt x="3" y="32"/>
                    </a:lnTo>
                    <a:lnTo>
                      <a:pt x="0" y="41"/>
                    </a:lnTo>
                    <a:lnTo>
                      <a:pt x="0" y="50"/>
                    </a:lnTo>
                    <a:lnTo>
                      <a:pt x="0" y="50"/>
                    </a:lnTo>
                    <a:lnTo>
                      <a:pt x="0" y="60"/>
                    </a:lnTo>
                    <a:lnTo>
                      <a:pt x="3" y="70"/>
                    </a:lnTo>
                    <a:lnTo>
                      <a:pt x="8" y="78"/>
                    </a:lnTo>
                    <a:lnTo>
                      <a:pt x="15" y="86"/>
                    </a:lnTo>
                    <a:lnTo>
                      <a:pt x="15" y="86"/>
                    </a:lnTo>
                    <a:lnTo>
                      <a:pt x="22" y="93"/>
                    </a:lnTo>
                    <a:lnTo>
                      <a:pt x="30" y="98"/>
                    </a:lnTo>
                    <a:lnTo>
                      <a:pt x="40" y="100"/>
                    </a:lnTo>
                    <a:lnTo>
                      <a:pt x="48" y="101"/>
                    </a:lnTo>
                    <a:lnTo>
                      <a:pt x="48" y="101"/>
                    </a:lnTo>
                    <a:lnTo>
                      <a:pt x="60" y="100"/>
                    </a:lnTo>
                    <a:lnTo>
                      <a:pt x="68" y="98"/>
                    </a:lnTo>
                    <a:lnTo>
                      <a:pt x="76" y="93"/>
                    </a:lnTo>
                    <a:lnTo>
                      <a:pt x="84" y="86"/>
                    </a:lnTo>
                    <a:lnTo>
                      <a:pt x="84" y="86"/>
                    </a:lnTo>
                    <a:lnTo>
                      <a:pt x="91" y="78"/>
                    </a:lnTo>
                    <a:lnTo>
                      <a:pt x="96" y="70"/>
                    </a:lnTo>
                    <a:lnTo>
                      <a:pt x="98" y="60"/>
                    </a:lnTo>
                    <a:lnTo>
                      <a:pt x="100" y="50"/>
                    </a:lnTo>
                    <a:lnTo>
                      <a:pt x="100" y="50"/>
                    </a:lnTo>
                    <a:lnTo>
                      <a:pt x="98"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39"/>
              <p:cNvSpPr>
                <a:spLocks/>
              </p:cNvSpPr>
              <p:nvPr/>
            </p:nvSpPr>
            <p:spPr bwMode="auto">
              <a:xfrm>
                <a:off x="2121" y="2804"/>
                <a:ext cx="50" cy="50"/>
              </a:xfrm>
              <a:custGeom>
                <a:avLst/>
                <a:gdLst>
                  <a:gd name="T0" fmla="*/ 84 w 100"/>
                  <a:gd name="T1" fmla="*/ 16 h 100"/>
                  <a:gd name="T2" fmla="*/ 84 w 100"/>
                  <a:gd name="T3" fmla="*/ 16 h 100"/>
                  <a:gd name="T4" fmla="*/ 76 w 100"/>
                  <a:gd name="T5" fmla="*/ 9 h 100"/>
                  <a:gd name="T6" fmla="*/ 68 w 100"/>
                  <a:gd name="T7" fmla="*/ 4 h 100"/>
                  <a:gd name="T8" fmla="*/ 60 w 100"/>
                  <a:gd name="T9" fmla="*/ 2 h 100"/>
                  <a:gd name="T10" fmla="*/ 48 w 100"/>
                  <a:gd name="T11" fmla="*/ 0 h 100"/>
                  <a:gd name="T12" fmla="*/ 48 w 100"/>
                  <a:gd name="T13" fmla="*/ 0 h 100"/>
                  <a:gd name="T14" fmla="*/ 40 w 100"/>
                  <a:gd name="T15" fmla="*/ 2 h 100"/>
                  <a:gd name="T16" fmla="*/ 30 w 100"/>
                  <a:gd name="T17" fmla="*/ 4 h 100"/>
                  <a:gd name="T18" fmla="*/ 22 w 100"/>
                  <a:gd name="T19" fmla="*/ 9 h 100"/>
                  <a:gd name="T20" fmla="*/ 15 w 100"/>
                  <a:gd name="T21" fmla="*/ 16 h 100"/>
                  <a:gd name="T22" fmla="*/ 15 w 100"/>
                  <a:gd name="T23" fmla="*/ 16 h 100"/>
                  <a:gd name="T24" fmla="*/ 8 w 100"/>
                  <a:gd name="T25" fmla="*/ 23 h 100"/>
                  <a:gd name="T26" fmla="*/ 3 w 100"/>
                  <a:gd name="T27" fmla="*/ 31 h 100"/>
                  <a:gd name="T28" fmla="*/ 0 w 100"/>
                  <a:gd name="T29" fmla="*/ 40 h 100"/>
                  <a:gd name="T30" fmla="*/ 0 w 100"/>
                  <a:gd name="T31" fmla="*/ 50 h 100"/>
                  <a:gd name="T32" fmla="*/ 0 w 100"/>
                  <a:gd name="T33" fmla="*/ 50 h 100"/>
                  <a:gd name="T34" fmla="*/ 0 w 100"/>
                  <a:gd name="T35" fmla="*/ 59 h 100"/>
                  <a:gd name="T36" fmla="*/ 3 w 100"/>
                  <a:gd name="T37" fmla="*/ 69 h 100"/>
                  <a:gd name="T38" fmla="*/ 8 w 100"/>
                  <a:gd name="T39" fmla="*/ 77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8 w 100"/>
                  <a:gd name="T51" fmla="*/ 100 h 100"/>
                  <a:gd name="T52" fmla="*/ 48 w 100"/>
                  <a:gd name="T53" fmla="*/ 100 h 100"/>
                  <a:gd name="T54" fmla="*/ 60 w 100"/>
                  <a:gd name="T55" fmla="*/ 99 h 100"/>
                  <a:gd name="T56" fmla="*/ 68 w 100"/>
                  <a:gd name="T57" fmla="*/ 97 h 100"/>
                  <a:gd name="T58" fmla="*/ 76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6" y="9"/>
                    </a:lnTo>
                    <a:lnTo>
                      <a:pt x="68" y="4"/>
                    </a:lnTo>
                    <a:lnTo>
                      <a:pt x="60" y="2"/>
                    </a:lnTo>
                    <a:lnTo>
                      <a:pt x="48" y="0"/>
                    </a:lnTo>
                    <a:lnTo>
                      <a:pt x="48" y="0"/>
                    </a:lnTo>
                    <a:lnTo>
                      <a:pt x="40" y="2"/>
                    </a:lnTo>
                    <a:lnTo>
                      <a:pt x="30" y="4"/>
                    </a:lnTo>
                    <a:lnTo>
                      <a:pt x="22" y="9"/>
                    </a:lnTo>
                    <a:lnTo>
                      <a:pt x="15" y="16"/>
                    </a:lnTo>
                    <a:lnTo>
                      <a:pt x="15" y="16"/>
                    </a:lnTo>
                    <a:lnTo>
                      <a:pt x="8" y="23"/>
                    </a:lnTo>
                    <a:lnTo>
                      <a:pt x="3" y="31"/>
                    </a:lnTo>
                    <a:lnTo>
                      <a:pt x="0" y="40"/>
                    </a:lnTo>
                    <a:lnTo>
                      <a:pt x="0" y="50"/>
                    </a:lnTo>
                    <a:lnTo>
                      <a:pt x="0" y="50"/>
                    </a:lnTo>
                    <a:lnTo>
                      <a:pt x="0" y="59"/>
                    </a:lnTo>
                    <a:lnTo>
                      <a:pt x="3" y="69"/>
                    </a:lnTo>
                    <a:lnTo>
                      <a:pt x="8" y="77"/>
                    </a:lnTo>
                    <a:lnTo>
                      <a:pt x="15" y="85"/>
                    </a:lnTo>
                    <a:lnTo>
                      <a:pt x="15" y="85"/>
                    </a:lnTo>
                    <a:lnTo>
                      <a:pt x="22" y="92"/>
                    </a:lnTo>
                    <a:lnTo>
                      <a:pt x="30" y="97"/>
                    </a:lnTo>
                    <a:lnTo>
                      <a:pt x="40" y="99"/>
                    </a:lnTo>
                    <a:lnTo>
                      <a:pt x="48" y="100"/>
                    </a:lnTo>
                    <a:lnTo>
                      <a:pt x="48" y="100"/>
                    </a:lnTo>
                    <a:lnTo>
                      <a:pt x="60" y="99"/>
                    </a:lnTo>
                    <a:lnTo>
                      <a:pt x="68" y="97"/>
                    </a:lnTo>
                    <a:lnTo>
                      <a:pt x="76" y="92"/>
                    </a:lnTo>
                    <a:lnTo>
                      <a:pt x="84" y="85"/>
                    </a:lnTo>
                    <a:lnTo>
                      <a:pt x="84" y="85"/>
                    </a:lnTo>
                    <a:lnTo>
                      <a:pt x="91" y="77"/>
                    </a:lnTo>
                    <a:lnTo>
                      <a:pt x="96" y="69"/>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0"/>
              <p:cNvSpPr>
                <a:spLocks/>
              </p:cNvSpPr>
              <p:nvPr/>
            </p:nvSpPr>
            <p:spPr bwMode="auto">
              <a:xfrm>
                <a:off x="2198" y="2650"/>
                <a:ext cx="50" cy="50"/>
              </a:xfrm>
              <a:custGeom>
                <a:avLst/>
                <a:gdLst>
                  <a:gd name="T0" fmla="*/ 84 w 100"/>
                  <a:gd name="T1" fmla="*/ 16 h 101"/>
                  <a:gd name="T2" fmla="*/ 84 w 100"/>
                  <a:gd name="T3" fmla="*/ 16 h 101"/>
                  <a:gd name="T4" fmla="*/ 77 w 100"/>
                  <a:gd name="T5" fmla="*/ 10 h 101"/>
                  <a:gd name="T6" fmla="*/ 69 w 100"/>
                  <a:gd name="T7" fmla="*/ 5 h 101"/>
                  <a:gd name="T8" fmla="*/ 60 w 100"/>
                  <a:gd name="T9" fmla="*/ 2 h 101"/>
                  <a:gd name="T10" fmla="*/ 49 w 100"/>
                  <a:gd name="T11" fmla="*/ 0 h 101"/>
                  <a:gd name="T12" fmla="*/ 49 w 100"/>
                  <a:gd name="T13" fmla="*/ 0 h 101"/>
                  <a:gd name="T14" fmla="*/ 40 w 100"/>
                  <a:gd name="T15" fmla="*/ 2 h 101"/>
                  <a:gd name="T16" fmla="*/ 30 w 100"/>
                  <a:gd name="T17" fmla="*/ 5 h 101"/>
                  <a:gd name="T18" fmla="*/ 22 w 100"/>
                  <a:gd name="T19" fmla="*/ 10 h 101"/>
                  <a:gd name="T20" fmla="*/ 15 w 100"/>
                  <a:gd name="T21" fmla="*/ 16 h 101"/>
                  <a:gd name="T22" fmla="*/ 15 w 100"/>
                  <a:gd name="T23" fmla="*/ 16 h 101"/>
                  <a:gd name="T24" fmla="*/ 8 w 100"/>
                  <a:gd name="T25" fmla="*/ 24 h 101"/>
                  <a:gd name="T26" fmla="*/ 3 w 100"/>
                  <a:gd name="T27" fmla="*/ 32 h 101"/>
                  <a:gd name="T28" fmla="*/ 1 w 100"/>
                  <a:gd name="T29" fmla="*/ 40 h 101"/>
                  <a:gd name="T30" fmla="*/ 0 w 100"/>
                  <a:gd name="T31" fmla="*/ 50 h 101"/>
                  <a:gd name="T32" fmla="*/ 0 w 100"/>
                  <a:gd name="T33" fmla="*/ 50 h 101"/>
                  <a:gd name="T34" fmla="*/ 1 w 100"/>
                  <a:gd name="T35" fmla="*/ 60 h 101"/>
                  <a:gd name="T36" fmla="*/ 3 w 100"/>
                  <a:gd name="T37" fmla="*/ 70 h 101"/>
                  <a:gd name="T38" fmla="*/ 8 w 100"/>
                  <a:gd name="T39" fmla="*/ 78 h 101"/>
                  <a:gd name="T40" fmla="*/ 15 w 100"/>
                  <a:gd name="T41" fmla="*/ 85 h 101"/>
                  <a:gd name="T42" fmla="*/ 15 w 100"/>
                  <a:gd name="T43" fmla="*/ 85 h 101"/>
                  <a:gd name="T44" fmla="*/ 22 w 100"/>
                  <a:gd name="T45" fmla="*/ 92 h 101"/>
                  <a:gd name="T46" fmla="*/ 30 w 100"/>
                  <a:gd name="T47" fmla="*/ 97 h 101"/>
                  <a:gd name="T48" fmla="*/ 40 w 100"/>
                  <a:gd name="T49" fmla="*/ 100 h 101"/>
                  <a:gd name="T50" fmla="*/ 49 w 100"/>
                  <a:gd name="T51" fmla="*/ 101 h 101"/>
                  <a:gd name="T52" fmla="*/ 49 w 100"/>
                  <a:gd name="T53" fmla="*/ 101 h 101"/>
                  <a:gd name="T54" fmla="*/ 60 w 100"/>
                  <a:gd name="T55" fmla="*/ 100 h 101"/>
                  <a:gd name="T56" fmla="*/ 69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9" y="5"/>
                    </a:lnTo>
                    <a:lnTo>
                      <a:pt x="60" y="2"/>
                    </a:lnTo>
                    <a:lnTo>
                      <a:pt x="49" y="0"/>
                    </a:lnTo>
                    <a:lnTo>
                      <a:pt x="49" y="0"/>
                    </a:lnTo>
                    <a:lnTo>
                      <a:pt x="40" y="2"/>
                    </a:lnTo>
                    <a:lnTo>
                      <a:pt x="30" y="5"/>
                    </a:lnTo>
                    <a:lnTo>
                      <a:pt x="22" y="10"/>
                    </a:lnTo>
                    <a:lnTo>
                      <a:pt x="15" y="16"/>
                    </a:lnTo>
                    <a:lnTo>
                      <a:pt x="15" y="16"/>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1"/>
                    </a:lnTo>
                    <a:lnTo>
                      <a:pt x="49" y="101"/>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1"/>
              <p:cNvSpPr>
                <a:spLocks/>
              </p:cNvSpPr>
              <p:nvPr/>
            </p:nvSpPr>
            <p:spPr bwMode="auto">
              <a:xfrm>
                <a:off x="1812" y="2419"/>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8 h 99"/>
                  <a:gd name="T50" fmla="*/ 49 w 100"/>
                  <a:gd name="T51" fmla="*/ 99 h 99"/>
                  <a:gd name="T52" fmla="*/ 49 w 100"/>
                  <a:gd name="T53" fmla="*/ 99 h 99"/>
                  <a:gd name="T54" fmla="*/ 60 w 100"/>
                  <a:gd name="T55" fmla="*/ 98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3" y="91"/>
                    </a:lnTo>
                    <a:lnTo>
                      <a:pt x="31" y="96"/>
                    </a:lnTo>
                    <a:lnTo>
                      <a:pt x="40" y="98"/>
                    </a:lnTo>
                    <a:lnTo>
                      <a:pt x="49" y="99"/>
                    </a:lnTo>
                    <a:lnTo>
                      <a:pt x="49" y="99"/>
                    </a:lnTo>
                    <a:lnTo>
                      <a:pt x="60" y="98"/>
                    </a:lnTo>
                    <a:lnTo>
                      <a:pt x="69" y="96"/>
                    </a:lnTo>
                    <a:lnTo>
                      <a:pt x="77" y="91"/>
                    </a:lnTo>
                    <a:lnTo>
                      <a:pt x="84" y="84"/>
                    </a:lnTo>
                    <a:lnTo>
                      <a:pt x="84" y="84"/>
                    </a:lnTo>
                    <a:lnTo>
                      <a:pt x="91" y="77"/>
                    </a:lnTo>
                    <a:lnTo>
                      <a:pt x="96" y="69"/>
                    </a:lnTo>
                    <a:lnTo>
                      <a:pt x="98" y="59"/>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2"/>
              <p:cNvSpPr>
                <a:spLocks/>
              </p:cNvSpPr>
              <p:nvPr/>
            </p:nvSpPr>
            <p:spPr bwMode="auto">
              <a:xfrm>
                <a:off x="1889" y="2419"/>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8 h 99"/>
                  <a:gd name="T50" fmla="*/ 49 w 100"/>
                  <a:gd name="T51" fmla="*/ 99 h 99"/>
                  <a:gd name="T52" fmla="*/ 49 w 100"/>
                  <a:gd name="T53" fmla="*/ 99 h 99"/>
                  <a:gd name="T54" fmla="*/ 60 w 100"/>
                  <a:gd name="T55" fmla="*/ 98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100 w 100"/>
                  <a:gd name="T69" fmla="*/ 59 h 99"/>
                  <a:gd name="T70" fmla="*/ 100 w 100"/>
                  <a:gd name="T71" fmla="*/ 49 h 99"/>
                  <a:gd name="T72" fmla="*/ 100 w 100"/>
                  <a:gd name="T73" fmla="*/ 49 h 99"/>
                  <a:gd name="T74" fmla="*/ 100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3" y="91"/>
                    </a:lnTo>
                    <a:lnTo>
                      <a:pt x="31" y="96"/>
                    </a:lnTo>
                    <a:lnTo>
                      <a:pt x="40" y="98"/>
                    </a:lnTo>
                    <a:lnTo>
                      <a:pt x="49" y="99"/>
                    </a:lnTo>
                    <a:lnTo>
                      <a:pt x="49" y="99"/>
                    </a:lnTo>
                    <a:lnTo>
                      <a:pt x="60" y="98"/>
                    </a:lnTo>
                    <a:lnTo>
                      <a:pt x="69" y="96"/>
                    </a:lnTo>
                    <a:lnTo>
                      <a:pt x="77" y="91"/>
                    </a:lnTo>
                    <a:lnTo>
                      <a:pt x="84" y="84"/>
                    </a:lnTo>
                    <a:lnTo>
                      <a:pt x="84" y="84"/>
                    </a:lnTo>
                    <a:lnTo>
                      <a:pt x="91" y="77"/>
                    </a:lnTo>
                    <a:lnTo>
                      <a:pt x="96" y="69"/>
                    </a:lnTo>
                    <a:lnTo>
                      <a:pt x="100" y="59"/>
                    </a:lnTo>
                    <a:lnTo>
                      <a:pt x="100" y="49"/>
                    </a:lnTo>
                    <a:lnTo>
                      <a:pt x="100" y="49"/>
                    </a:lnTo>
                    <a:lnTo>
                      <a:pt x="100"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
              <p:cNvSpPr>
                <a:spLocks/>
              </p:cNvSpPr>
              <p:nvPr/>
            </p:nvSpPr>
            <p:spPr bwMode="auto">
              <a:xfrm>
                <a:off x="1966" y="2419"/>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8 h 99"/>
                  <a:gd name="T50" fmla="*/ 49 w 100"/>
                  <a:gd name="T51" fmla="*/ 99 h 99"/>
                  <a:gd name="T52" fmla="*/ 49 w 100"/>
                  <a:gd name="T53" fmla="*/ 99 h 99"/>
                  <a:gd name="T54" fmla="*/ 60 w 100"/>
                  <a:gd name="T55" fmla="*/ 98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100 w 100"/>
                  <a:gd name="T69" fmla="*/ 59 h 99"/>
                  <a:gd name="T70" fmla="*/ 100 w 100"/>
                  <a:gd name="T71" fmla="*/ 49 h 99"/>
                  <a:gd name="T72" fmla="*/ 100 w 100"/>
                  <a:gd name="T73" fmla="*/ 49 h 99"/>
                  <a:gd name="T74" fmla="*/ 100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3" y="91"/>
                    </a:lnTo>
                    <a:lnTo>
                      <a:pt x="31" y="96"/>
                    </a:lnTo>
                    <a:lnTo>
                      <a:pt x="40" y="98"/>
                    </a:lnTo>
                    <a:lnTo>
                      <a:pt x="49" y="99"/>
                    </a:lnTo>
                    <a:lnTo>
                      <a:pt x="49" y="99"/>
                    </a:lnTo>
                    <a:lnTo>
                      <a:pt x="60" y="98"/>
                    </a:lnTo>
                    <a:lnTo>
                      <a:pt x="69" y="96"/>
                    </a:lnTo>
                    <a:lnTo>
                      <a:pt x="77" y="91"/>
                    </a:lnTo>
                    <a:lnTo>
                      <a:pt x="84" y="84"/>
                    </a:lnTo>
                    <a:lnTo>
                      <a:pt x="84" y="84"/>
                    </a:lnTo>
                    <a:lnTo>
                      <a:pt x="91" y="77"/>
                    </a:lnTo>
                    <a:lnTo>
                      <a:pt x="96" y="69"/>
                    </a:lnTo>
                    <a:lnTo>
                      <a:pt x="100" y="59"/>
                    </a:lnTo>
                    <a:lnTo>
                      <a:pt x="100" y="49"/>
                    </a:lnTo>
                    <a:lnTo>
                      <a:pt x="100" y="49"/>
                    </a:lnTo>
                    <a:lnTo>
                      <a:pt x="100"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4"/>
              <p:cNvSpPr>
                <a:spLocks/>
              </p:cNvSpPr>
              <p:nvPr/>
            </p:nvSpPr>
            <p:spPr bwMode="auto">
              <a:xfrm>
                <a:off x="2043" y="2496"/>
                <a:ext cx="51" cy="50"/>
              </a:xfrm>
              <a:custGeom>
                <a:avLst/>
                <a:gdLst>
                  <a:gd name="T0" fmla="*/ 85 w 101"/>
                  <a:gd name="T1" fmla="*/ 15 h 99"/>
                  <a:gd name="T2" fmla="*/ 85 w 101"/>
                  <a:gd name="T3" fmla="*/ 15 h 99"/>
                  <a:gd name="T4" fmla="*/ 77 w 101"/>
                  <a:gd name="T5" fmla="*/ 9 h 99"/>
                  <a:gd name="T6" fmla="*/ 69 w 101"/>
                  <a:gd name="T7" fmla="*/ 4 h 99"/>
                  <a:gd name="T8" fmla="*/ 61 w 101"/>
                  <a:gd name="T9" fmla="*/ 1 h 99"/>
                  <a:gd name="T10" fmla="*/ 49 w 101"/>
                  <a:gd name="T11" fmla="*/ 0 h 99"/>
                  <a:gd name="T12" fmla="*/ 49 w 101"/>
                  <a:gd name="T13" fmla="*/ 0 h 99"/>
                  <a:gd name="T14" fmla="*/ 41 w 101"/>
                  <a:gd name="T15" fmla="*/ 1 h 99"/>
                  <a:gd name="T16" fmla="*/ 31 w 101"/>
                  <a:gd name="T17" fmla="*/ 4 h 99"/>
                  <a:gd name="T18" fmla="*/ 23 w 101"/>
                  <a:gd name="T19" fmla="*/ 9 h 99"/>
                  <a:gd name="T20" fmla="*/ 15 w 101"/>
                  <a:gd name="T21" fmla="*/ 15 h 99"/>
                  <a:gd name="T22" fmla="*/ 15 w 101"/>
                  <a:gd name="T23" fmla="*/ 15 h 99"/>
                  <a:gd name="T24" fmla="*/ 9 w 101"/>
                  <a:gd name="T25" fmla="*/ 23 h 99"/>
                  <a:gd name="T26" fmla="*/ 4 w 101"/>
                  <a:gd name="T27" fmla="*/ 31 h 99"/>
                  <a:gd name="T28" fmla="*/ 1 w 101"/>
                  <a:gd name="T29" fmla="*/ 39 h 99"/>
                  <a:gd name="T30" fmla="*/ 0 w 101"/>
                  <a:gd name="T31" fmla="*/ 49 h 99"/>
                  <a:gd name="T32" fmla="*/ 0 w 101"/>
                  <a:gd name="T33" fmla="*/ 49 h 99"/>
                  <a:gd name="T34" fmla="*/ 1 w 101"/>
                  <a:gd name="T35" fmla="*/ 59 h 99"/>
                  <a:gd name="T36" fmla="*/ 4 w 101"/>
                  <a:gd name="T37" fmla="*/ 69 h 99"/>
                  <a:gd name="T38" fmla="*/ 9 w 101"/>
                  <a:gd name="T39" fmla="*/ 77 h 99"/>
                  <a:gd name="T40" fmla="*/ 15 w 101"/>
                  <a:gd name="T41" fmla="*/ 84 h 99"/>
                  <a:gd name="T42" fmla="*/ 15 w 101"/>
                  <a:gd name="T43" fmla="*/ 84 h 99"/>
                  <a:gd name="T44" fmla="*/ 23 w 101"/>
                  <a:gd name="T45" fmla="*/ 91 h 99"/>
                  <a:gd name="T46" fmla="*/ 31 w 101"/>
                  <a:gd name="T47" fmla="*/ 96 h 99"/>
                  <a:gd name="T48" fmla="*/ 41 w 101"/>
                  <a:gd name="T49" fmla="*/ 99 h 99"/>
                  <a:gd name="T50" fmla="*/ 49 w 101"/>
                  <a:gd name="T51" fmla="*/ 99 h 99"/>
                  <a:gd name="T52" fmla="*/ 49 w 101"/>
                  <a:gd name="T53" fmla="*/ 99 h 99"/>
                  <a:gd name="T54" fmla="*/ 61 w 101"/>
                  <a:gd name="T55" fmla="*/ 99 h 99"/>
                  <a:gd name="T56" fmla="*/ 69 w 101"/>
                  <a:gd name="T57" fmla="*/ 96 h 99"/>
                  <a:gd name="T58" fmla="*/ 77 w 101"/>
                  <a:gd name="T59" fmla="*/ 91 h 99"/>
                  <a:gd name="T60" fmla="*/ 85 w 101"/>
                  <a:gd name="T61" fmla="*/ 84 h 99"/>
                  <a:gd name="T62" fmla="*/ 85 w 101"/>
                  <a:gd name="T63" fmla="*/ 84 h 99"/>
                  <a:gd name="T64" fmla="*/ 91 w 101"/>
                  <a:gd name="T65" fmla="*/ 77 h 99"/>
                  <a:gd name="T66" fmla="*/ 96 w 101"/>
                  <a:gd name="T67" fmla="*/ 69 h 99"/>
                  <a:gd name="T68" fmla="*/ 99 w 101"/>
                  <a:gd name="T69" fmla="*/ 59 h 99"/>
                  <a:gd name="T70" fmla="*/ 101 w 101"/>
                  <a:gd name="T71" fmla="*/ 49 h 99"/>
                  <a:gd name="T72" fmla="*/ 101 w 101"/>
                  <a:gd name="T73" fmla="*/ 49 h 99"/>
                  <a:gd name="T74" fmla="*/ 99 w 101"/>
                  <a:gd name="T75" fmla="*/ 39 h 99"/>
                  <a:gd name="T76" fmla="*/ 96 w 101"/>
                  <a:gd name="T77" fmla="*/ 31 h 99"/>
                  <a:gd name="T78" fmla="*/ 91 w 101"/>
                  <a:gd name="T79" fmla="*/ 23 h 99"/>
                  <a:gd name="T80" fmla="*/ 85 w 101"/>
                  <a:gd name="T81" fmla="*/ 15 h 99"/>
                  <a:gd name="T82" fmla="*/ 85 w 101"/>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85" y="15"/>
                    </a:moveTo>
                    <a:lnTo>
                      <a:pt x="85" y="15"/>
                    </a:lnTo>
                    <a:lnTo>
                      <a:pt x="77" y="9"/>
                    </a:lnTo>
                    <a:lnTo>
                      <a:pt x="69" y="4"/>
                    </a:lnTo>
                    <a:lnTo>
                      <a:pt x="61" y="1"/>
                    </a:lnTo>
                    <a:lnTo>
                      <a:pt x="49" y="0"/>
                    </a:lnTo>
                    <a:lnTo>
                      <a:pt x="49" y="0"/>
                    </a:lnTo>
                    <a:lnTo>
                      <a:pt x="41"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41" y="99"/>
                    </a:lnTo>
                    <a:lnTo>
                      <a:pt x="49" y="99"/>
                    </a:lnTo>
                    <a:lnTo>
                      <a:pt x="49" y="99"/>
                    </a:lnTo>
                    <a:lnTo>
                      <a:pt x="61" y="99"/>
                    </a:lnTo>
                    <a:lnTo>
                      <a:pt x="69" y="96"/>
                    </a:lnTo>
                    <a:lnTo>
                      <a:pt x="77" y="91"/>
                    </a:lnTo>
                    <a:lnTo>
                      <a:pt x="85" y="84"/>
                    </a:lnTo>
                    <a:lnTo>
                      <a:pt x="85" y="84"/>
                    </a:lnTo>
                    <a:lnTo>
                      <a:pt x="91" y="77"/>
                    </a:lnTo>
                    <a:lnTo>
                      <a:pt x="96" y="69"/>
                    </a:lnTo>
                    <a:lnTo>
                      <a:pt x="99" y="59"/>
                    </a:lnTo>
                    <a:lnTo>
                      <a:pt x="101" y="49"/>
                    </a:lnTo>
                    <a:lnTo>
                      <a:pt x="101" y="49"/>
                    </a:lnTo>
                    <a:lnTo>
                      <a:pt x="99" y="39"/>
                    </a:lnTo>
                    <a:lnTo>
                      <a:pt x="96" y="31"/>
                    </a:lnTo>
                    <a:lnTo>
                      <a:pt x="91"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5"/>
              <p:cNvSpPr>
                <a:spLocks/>
              </p:cNvSpPr>
              <p:nvPr/>
            </p:nvSpPr>
            <p:spPr bwMode="auto">
              <a:xfrm>
                <a:off x="2121" y="2573"/>
                <a:ext cx="50" cy="50"/>
              </a:xfrm>
              <a:custGeom>
                <a:avLst/>
                <a:gdLst>
                  <a:gd name="T0" fmla="*/ 84 w 100"/>
                  <a:gd name="T1" fmla="*/ 16 h 100"/>
                  <a:gd name="T2" fmla="*/ 84 w 100"/>
                  <a:gd name="T3" fmla="*/ 16 h 100"/>
                  <a:gd name="T4" fmla="*/ 76 w 100"/>
                  <a:gd name="T5" fmla="*/ 10 h 100"/>
                  <a:gd name="T6" fmla="*/ 68 w 100"/>
                  <a:gd name="T7" fmla="*/ 5 h 100"/>
                  <a:gd name="T8" fmla="*/ 60 w 100"/>
                  <a:gd name="T9" fmla="*/ 2 h 100"/>
                  <a:gd name="T10" fmla="*/ 48 w 100"/>
                  <a:gd name="T11" fmla="*/ 0 h 100"/>
                  <a:gd name="T12" fmla="*/ 48 w 100"/>
                  <a:gd name="T13" fmla="*/ 0 h 100"/>
                  <a:gd name="T14" fmla="*/ 40 w 100"/>
                  <a:gd name="T15" fmla="*/ 2 h 100"/>
                  <a:gd name="T16" fmla="*/ 30 w 100"/>
                  <a:gd name="T17" fmla="*/ 5 h 100"/>
                  <a:gd name="T18" fmla="*/ 22 w 100"/>
                  <a:gd name="T19" fmla="*/ 10 h 100"/>
                  <a:gd name="T20" fmla="*/ 15 w 100"/>
                  <a:gd name="T21" fmla="*/ 16 h 100"/>
                  <a:gd name="T22" fmla="*/ 15 w 100"/>
                  <a:gd name="T23" fmla="*/ 16 h 100"/>
                  <a:gd name="T24" fmla="*/ 8 w 100"/>
                  <a:gd name="T25" fmla="*/ 24 h 100"/>
                  <a:gd name="T26" fmla="*/ 3 w 100"/>
                  <a:gd name="T27" fmla="*/ 32 h 100"/>
                  <a:gd name="T28" fmla="*/ 0 w 100"/>
                  <a:gd name="T29" fmla="*/ 40 h 100"/>
                  <a:gd name="T30" fmla="*/ 0 w 100"/>
                  <a:gd name="T31" fmla="*/ 50 h 100"/>
                  <a:gd name="T32" fmla="*/ 0 w 100"/>
                  <a:gd name="T33" fmla="*/ 50 h 100"/>
                  <a:gd name="T34" fmla="*/ 0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8 w 100"/>
                  <a:gd name="T51" fmla="*/ 100 h 100"/>
                  <a:gd name="T52" fmla="*/ 48 w 100"/>
                  <a:gd name="T53" fmla="*/ 100 h 100"/>
                  <a:gd name="T54" fmla="*/ 60 w 100"/>
                  <a:gd name="T55" fmla="*/ 100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6" y="10"/>
                    </a:lnTo>
                    <a:lnTo>
                      <a:pt x="68" y="5"/>
                    </a:lnTo>
                    <a:lnTo>
                      <a:pt x="60" y="2"/>
                    </a:lnTo>
                    <a:lnTo>
                      <a:pt x="48" y="0"/>
                    </a:lnTo>
                    <a:lnTo>
                      <a:pt x="48" y="0"/>
                    </a:lnTo>
                    <a:lnTo>
                      <a:pt x="40" y="2"/>
                    </a:lnTo>
                    <a:lnTo>
                      <a:pt x="30" y="5"/>
                    </a:lnTo>
                    <a:lnTo>
                      <a:pt x="22" y="10"/>
                    </a:lnTo>
                    <a:lnTo>
                      <a:pt x="15" y="16"/>
                    </a:lnTo>
                    <a:lnTo>
                      <a:pt x="15" y="16"/>
                    </a:lnTo>
                    <a:lnTo>
                      <a:pt x="8" y="24"/>
                    </a:lnTo>
                    <a:lnTo>
                      <a:pt x="3" y="32"/>
                    </a:lnTo>
                    <a:lnTo>
                      <a:pt x="0" y="40"/>
                    </a:lnTo>
                    <a:lnTo>
                      <a:pt x="0" y="50"/>
                    </a:lnTo>
                    <a:lnTo>
                      <a:pt x="0" y="50"/>
                    </a:lnTo>
                    <a:lnTo>
                      <a:pt x="0" y="60"/>
                    </a:lnTo>
                    <a:lnTo>
                      <a:pt x="3" y="70"/>
                    </a:lnTo>
                    <a:lnTo>
                      <a:pt x="8" y="78"/>
                    </a:lnTo>
                    <a:lnTo>
                      <a:pt x="15" y="85"/>
                    </a:lnTo>
                    <a:lnTo>
                      <a:pt x="15" y="85"/>
                    </a:lnTo>
                    <a:lnTo>
                      <a:pt x="22" y="92"/>
                    </a:lnTo>
                    <a:lnTo>
                      <a:pt x="30" y="97"/>
                    </a:lnTo>
                    <a:lnTo>
                      <a:pt x="40" y="100"/>
                    </a:lnTo>
                    <a:lnTo>
                      <a:pt x="48" y="100"/>
                    </a:lnTo>
                    <a:lnTo>
                      <a:pt x="48" y="100"/>
                    </a:lnTo>
                    <a:lnTo>
                      <a:pt x="60" y="100"/>
                    </a:lnTo>
                    <a:lnTo>
                      <a:pt x="68" y="97"/>
                    </a:lnTo>
                    <a:lnTo>
                      <a:pt x="76"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6"/>
              <p:cNvSpPr>
                <a:spLocks/>
              </p:cNvSpPr>
              <p:nvPr/>
            </p:nvSpPr>
            <p:spPr bwMode="auto">
              <a:xfrm>
                <a:off x="2198" y="2573"/>
                <a:ext cx="50" cy="50"/>
              </a:xfrm>
              <a:custGeom>
                <a:avLst/>
                <a:gdLst>
                  <a:gd name="T0" fmla="*/ 84 w 100"/>
                  <a:gd name="T1" fmla="*/ 16 h 100"/>
                  <a:gd name="T2" fmla="*/ 84 w 100"/>
                  <a:gd name="T3" fmla="*/ 16 h 100"/>
                  <a:gd name="T4" fmla="*/ 77 w 100"/>
                  <a:gd name="T5" fmla="*/ 10 h 100"/>
                  <a:gd name="T6" fmla="*/ 69 w 100"/>
                  <a:gd name="T7" fmla="*/ 5 h 100"/>
                  <a:gd name="T8" fmla="*/ 60 w 100"/>
                  <a:gd name="T9" fmla="*/ 2 h 100"/>
                  <a:gd name="T10" fmla="*/ 49 w 100"/>
                  <a:gd name="T11" fmla="*/ 0 h 100"/>
                  <a:gd name="T12" fmla="*/ 49 w 100"/>
                  <a:gd name="T13" fmla="*/ 0 h 100"/>
                  <a:gd name="T14" fmla="*/ 40 w 100"/>
                  <a:gd name="T15" fmla="*/ 2 h 100"/>
                  <a:gd name="T16" fmla="*/ 30 w 100"/>
                  <a:gd name="T17" fmla="*/ 5 h 100"/>
                  <a:gd name="T18" fmla="*/ 22 w 100"/>
                  <a:gd name="T19" fmla="*/ 10 h 100"/>
                  <a:gd name="T20" fmla="*/ 15 w 100"/>
                  <a:gd name="T21" fmla="*/ 16 h 100"/>
                  <a:gd name="T22" fmla="*/ 15 w 100"/>
                  <a:gd name="T23" fmla="*/ 16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2"/>
                    </a:lnTo>
                    <a:lnTo>
                      <a:pt x="49" y="0"/>
                    </a:lnTo>
                    <a:lnTo>
                      <a:pt x="49" y="0"/>
                    </a:lnTo>
                    <a:lnTo>
                      <a:pt x="40" y="2"/>
                    </a:lnTo>
                    <a:lnTo>
                      <a:pt x="30" y="5"/>
                    </a:lnTo>
                    <a:lnTo>
                      <a:pt x="22" y="10"/>
                    </a:lnTo>
                    <a:lnTo>
                      <a:pt x="15" y="16"/>
                    </a:lnTo>
                    <a:lnTo>
                      <a:pt x="15" y="16"/>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7"/>
              <p:cNvSpPr>
                <a:spLocks/>
              </p:cNvSpPr>
              <p:nvPr/>
            </p:nvSpPr>
            <p:spPr bwMode="auto">
              <a:xfrm>
                <a:off x="1812" y="3189"/>
                <a:ext cx="50" cy="50"/>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8"/>
              <p:cNvSpPr>
                <a:spLocks/>
              </p:cNvSpPr>
              <p:nvPr/>
            </p:nvSpPr>
            <p:spPr bwMode="auto">
              <a:xfrm>
                <a:off x="1812" y="3266"/>
                <a:ext cx="50" cy="50"/>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9"/>
              <p:cNvSpPr>
                <a:spLocks/>
              </p:cNvSpPr>
              <p:nvPr/>
            </p:nvSpPr>
            <p:spPr bwMode="auto">
              <a:xfrm>
                <a:off x="1812" y="3343"/>
                <a:ext cx="50" cy="50"/>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1" y="96"/>
                    </a:lnTo>
                    <a:lnTo>
                      <a:pt x="40" y="100"/>
                    </a:lnTo>
                    <a:lnTo>
                      <a:pt x="49" y="100"/>
                    </a:lnTo>
                    <a:lnTo>
                      <a:pt x="49" y="100"/>
                    </a:lnTo>
                    <a:lnTo>
                      <a:pt x="60" y="100"/>
                    </a:lnTo>
                    <a:lnTo>
                      <a:pt x="69" y="96"/>
                    </a:lnTo>
                    <a:lnTo>
                      <a:pt x="77"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50"/>
              <p:cNvSpPr>
                <a:spLocks/>
              </p:cNvSpPr>
              <p:nvPr/>
            </p:nvSpPr>
            <p:spPr bwMode="auto">
              <a:xfrm>
                <a:off x="1812" y="3112"/>
                <a:ext cx="50" cy="50"/>
              </a:xfrm>
              <a:custGeom>
                <a:avLst/>
                <a:gdLst>
                  <a:gd name="T0" fmla="*/ 84 w 100"/>
                  <a:gd name="T1" fmla="*/ 16 h 100"/>
                  <a:gd name="T2" fmla="*/ 84 w 100"/>
                  <a:gd name="T3" fmla="*/ 16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6 h 100"/>
                  <a:gd name="T22" fmla="*/ 15 w 100"/>
                  <a:gd name="T23" fmla="*/ 16 h 100"/>
                  <a:gd name="T24" fmla="*/ 9 w 100"/>
                  <a:gd name="T25" fmla="*/ 23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8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8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1"/>
                    </a:lnTo>
                    <a:lnTo>
                      <a:pt x="49" y="0"/>
                    </a:lnTo>
                    <a:lnTo>
                      <a:pt x="49" y="0"/>
                    </a:lnTo>
                    <a:lnTo>
                      <a:pt x="40" y="1"/>
                    </a:lnTo>
                    <a:lnTo>
                      <a:pt x="31" y="5"/>
                    </a:lnTo>
                    <a:lnTo>
                      <a:pt x="23" y="10"/>
                    </a:lnTo>
                    <a:lnTo>
                      <a:pt x="15" y="16"/>
                    </a:lnTo>
                    <a:lnTo>
                      <a:pt x="15" y="16"/>
                    </a:lnTo>
                    <a:lnTo>
                      <a:pt x="9" y="23"/>
                    </a:lnTo>
                    <a:lnTo>
                      <a:pt x="4" y="32"/>
                    </a:lnTo>
                    <a:lnTo>
                      <a:pt x="1" y="40"/>
                    </a:lnTo>
                    <a:lnTo>
                      <a:pt x="0" y="50"/>
                    </a:lnTo>
                    <a:lnTo>
                      <a:pt x="0" y="50"/>
                    </a:lnTo>
                    <a:lnTo>
                      <a:pt x="1" y="60"/>
                    </a:lnTo>
                    <a:lnTo>
                      <a:pt x="4" y="68"/>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8"/>
                    </a:lnTo>
                    <a:lnTo>
                      <a:pt x="98" y="60"/>
                    </a:lnTo>
                    <a:lnTo>
                      <a:pt x="100" y="50"/>
                    </a:lnTo>
                    <a:lnTo>
                      <a:pt x="100" y="50"/>
                    </a:lnTo>
                    <a:lnTo>
                      <a:pt x="98"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51"/>
              <p:cNvSpPr>
                <a:spLocks/>
              </p:cNvSpPr>
              <p:nvPr/>
            </p:nvSpPr>
            <p:spPr bwMode="auto">
              <a:xfrm>
                <a:off x="1812" y="3035"/>
                <a:ext cx="50" cy="50"/>
              </a:xfrm>
              <a:custGeom>
                <a:avLst/>
                <a:gdLst>
                  <a:gd name="T0" fmla="*/ 84 w 100"/>
                  <a:gd name="T1" fmla="*/ 16 h 100"/>
                  <a:gd name="T2" fmla="*/ 84 w 100"/>
                  <a:gd name="T3" fmla="*/ 16 h 100"/>
                  <a:gd name="T4" fmla="*/ 77 w 100"/>
                  <a:gd name="T5" fmla="*/ 10 h 100"/>
                  <a:gd name="T6" fmla="*/ 69 w 100"/>
                  <a:gd name="T7" fmla="*/ 4 h 100"/>
                  <a:gd name="T8" fmla="*/ 60 w 100"/>
                  <a:gd name="T9" fmla="*/ 1 h 100"/>
                  <a:gd name="T10" fmla="*/ 49 w 100"/>
                  <a:gd name="T11" fmla="*/ 0 h 100"/>
                  <a:gd name="T12" fmla="*/ 49 w 100"/>
                  <a:gd name="T13" fmla="*/ 0 h 100"/>
                  <a:gd name="T14" fmla="*/ 40 w 100"/>
                  <a:gd name="T15" fmla="*/ 1 h 100"/>
                  <a:gd name="T16" fmla="*/ 31 w 100"/>
                  <a:gd name="T17" fmla="*/ 4 h 100"/>
                  <a:gd name="T18" fmla="*/ 23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8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8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1"/>
                    </a:lnTo>
                    <a:lnTo>
                      <a:pt x="49" y="0"/>
                    </a:lnTo>
                    <a:lnTo>
                      <a:pt x="49" y="0"/>
                    </a:lnTo>
                    <a:lnTo>
                      <a:pt x="40" y="1"/>
                    </a:lnTo>
                    <a:lnTo>
                      <a:pt x="31" y="4"/>
                    </a:lnTo>
                    <a:lnTo>
                      <a:pt x="23" y="10"/>
                    </a:lnTo>
                    <a:lnTo>
                      <a:pt x="15" y="16"/>
                    </a:lnTo>
                    <a:lnTo>
                      <a:pt x="15" y="16"/>
                    </a:lnTo>
                    <a:lnTo>
                      <a:pt x="9" y="23"/>
                    </a:lnTo>
                    <a:lnTo>
                      <a:pt x="4" y="31"/>
                    </a:lnTo>
                    <a:lnTo>
                      <a:pt x="1" y="40"/>
                    </a:lnTo>
                    <a:lnTo>
                      <a:pt x="0" y="50"/>
                    </a:lnTo>
                    <a:lnTo>
                      <a:pt x="0" y="50"/>
                    </a:lnTo>
                    <a:lnTo>
                      <a:pt x="1" y="59"/>
                    </a:lnTo>
                    <a:lnTo>
                      <a:pt x="4" y="68"/>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8"/>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52"/>
              <p:cNvSpPr>
                <a:spLocks/>
              </p:cNvSpPr>
              <p:nvPr/>
            </p:nvSpPr>
            <p:spPr bwMode="auto">
              <a:xfrm>
                <a:off x="1812" y="2958"/>
                <a:ext cx="50" cy="50"/>
              </a:xfrm>
              <a:custGeom>
                <a:avLst/>
                <a:gdLst>
                  <a:gd name="T0" fmla="*/ 84 w 100"/>
                  <a:gd name="T1" fmla="*/ 16 h 100"/>
                  <a:gd name="T2" fmla="*/ 84 w 100"/>
                  <a:gd name="T3" fmla="*/ 16 h 100"/>
                  <a:gd name="T4" fmla="*/ 77 w 100"/>
                  <a:gd name="T5" fmla="*/ 10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2"/>
                    </a:lnTo>
                    <a:lnTo>
                      <a:pt x="49" y="0"/>
                    </a:lnTo>
                    <a:lnTo>
                      <a:pt x="49" y="0"/>
                    </a:lnTo>
                    <a:lnTo>
                      <a:pt x="40" y="2"/>
                    </a:lnTo>
                    <a:lnTo>
                      <a:pt x="31" y="4"/>
                    </a:lnTo>
                    <a:lnTo>
                      <a:pt x="23" y="10"/>
                    </a:lnTo>
                    <a:lnTo>
                      <a:pt x="15" y="16"/>
                    </a:lnTo>
                    <a:lnTo>
                      <a:pt x="15" y="16"/>
                    </a:lnTo>
                    <a:lnTo>
                      <a:pt x="9" y="23"/>
                    </a:lnTo>
                    <a:lnTo>
                      <a:pt x="4" y="31"/>
                    </a:lnTo>
                    <a:lnTo>
                      <a:pt x="1" y="40"/>
                    </a:lnTo>
                    <a:lnTo>
                      <a:pt x="0" y="50"/>
                    </a:lnTo>
                    <a:lnTo>
                      <a:pt x="0" y="50"/>
                    </a:lnTo>
                    <a:lnTo>
                      <a:pt x="1" y="59"/>
                    </a:lnTo>
                    <a:lnTo>
                      <a:pt x="4" y="69"/>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69"/>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53"/>
              <p:cNvSpPr>
                <a:spLocks/>
              </p:cNvSpPr>
              <p:nvPr/>
            </p:nvSpPr>
            <p:spPr bwMode="auto">
              <a:xfrm>
                <a:off x="1812" y="2881"/>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54"/>
              <p:cNvSpPr>
                <a:spLocks/>
              </p:cNvSpPr>
              <p:nvPr/>
            </p:nvSpPr>
            <p:spPr bwMode="auto">
              <a:xfrm>
                <a:off x="1812" y="2804"/>
                <a:ext cx="50" cy="50"/>
              </a:xfrm>
              <a:custGeom>
                <a:avLst/>
                <a:gdLst>
                  <a:gd name="T0" fmla="*/ 84 w 100"/>
                  <a:gd name="T1" fmla="*/ 16 h 100"/>
                  <a:gd name="T2" fmla="*/ 84 w 100"/>
                  <a:gd name="T3" fmla="*/ 16 h 100"/>
                  <a:gd name="T4" fmla="*/ 77 w 100"/>
                  <a:gd name="T5" fmla="*/ 9 h 100"/>
                  <a:gd name="T6" fmla="*/ 69 w 100"/>
                  <a:gd name="T7" fmla="*/ 4 h 100"/>
                  <a:gd name="T8" fmla="*/ 60 w 100"/>
                  <a:gd name="T9" fmla="*/ 2 h 100"/>
                  <a:gd name="T10" fmla="*/ 49 w 100"/>
                  <a:gd name="T11" fmla="*/ 0 h 100"/>
                  <a:gd name="T12" fmla="*/ 49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9"/>
                    </a:lnTo>
                    <a:lnTo>
                      <a:pt x="69" y="4"/>
                    </a:lnTo>
                    <a:lnTo>
                      <a:pt x="60" y="2"/>
                    </a:lnTo>
                    <a:lnTo>
                      <a:pt x="49" y="0"/>
                    </a:lnTo>
                    <a:lnTo>
                      <a:pt x="49" y="0"/>
                    </a:lnTo>
                    <a:lnTo>
                      <a:pt x="40" y="2"/>
                    </a:lnTo>
                    <a:lnTo>
                      <a:pt x="31" y="4"/>
                    </a:lnTo>
                    <a:lnTo>
                      <a:pt x="23" y="9"/>
                    </a:lnTo>
                    <a:lnTo>
                      <a:pt x="15" y="16"/>
                    </a:lnTo>
                    <a:lnTo>
                      <a:pt x="15" y="16"/>
                    </a:lnTo>
                    <a:lnTo>
                      <a:pt x="9" y="23"/>
                    </a:lnTo>
                    <a:lnTo>
                      <a:pt x="4" y="31"/>
                    </a:lnTo>
                    <a:lnTo>
                      <a:pt x="1" y="40"/>
                    </a:lnTo>
                    <a:lnTo>
                      <a:pt x="0" y="50"/>
                    </a:lnTo>
                    <a:lnTo>
                      <a:pt x="0" y="50"/>
                    </a:lnTo>
                    <a:lnTo>
                      <a:pt x="1" y="59"/>
                    </a:lnTo>
                    <a:lnTo>
                      <a:pt x="4" y="69"/>
                    </a:lnTo>
                    <a:lnTo>
                      <a:pt x="9" y="77"/>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7"/>
                    </a:lnTo>
                    <a:lnTo>
                      <a:pt x="96" y="69"/>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55"/>
              <p:cNvSpPr>
                <a:spLocks/>
              </p:cNvSpPr>
              <p:nvPr/>
            </p:nvSpPr>
            <p:spPr bwMode="auto">
              <a:xfrm>
                <a:off x="1735" y="2727"/>
                <a:ext cx="50" cy="50"/>
              </a:xfrm>
              <a:custGeom>
                <a:avLst/>
                <a:gdLst>
                  <a:gd name="T0" fmla="*/ 84 w 100"/>
                  <a:gd name="T1" fmla="*/ 17 h 101"/>
                  <a:gd name="T2" fmla="*/ 84 w 100"/>
                  <a:gd name="T3" fmla="*/ 17 h 101"/>
                  <a:gd name="T4" fmla="*/ 77 w 100"/>
                  <a:gd name="T5" fmla="*/ 10 h 101"/>
                  <a:gd name="T6" fmla="*/ 68 w 100"/>
                  <a:gd name="T7" fmla="*/ 5 h 101"/>
                  <a:gd name="T8" fmla="*/ 58 w 100"/>
                  <a:gd name="T9" fmla="*/ 2 h 101"/>
                  <a:gd name="T10" fmla="*/ 49 w 100"/>
                  <a:gd name="T11" fmla="*/ 0 h 101"/>
                  <a:gd name="T12" fmla="*/ 49 w 100"/>
                  <a:gd name="T13" fmla="*/ 0 h 101"/>
                  <a:gd name="T14" fmla="*/ 40 w 100"/>
                  <a:gd name="T15" fmla="*/ 2 h 101"/>
                  <a:gd name="T16" fmla="*/ 31 w 100"/>
                  <a:gd name="T17" fmla="*/ 5 h 101"/>
                  <a:gd name="T18" fmla="*/ 22 w 100"/>
                  <a:gd name="T19" fmla="*/ 10 h 101"/>
                  <a:gd name="T20" fmla="*/ 15 w 100"/>
                  <a:gd name="T21" fmla="*/ 17 h 101"/>
                  <a:gd name="T22" fmla="*/ 15 w 100"/>
                  <a:gd name="T23" fmla="*/ 17 h 101"/>
                  <a:gd name="T24" fmla="*/ 9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9 w 100"/>
                  <a:gd name="T39" fmla="*/ 78 h 101"/>
                  <a:gd name="T40" fmla="*/ 15 w 100"/>
                  <a:gd name="T41" fmla="*/ 86 h 101"/>
                  <a:gd name="T42" fmla="*/ 15 w 100"/>
                  <a:gd name="T43" fmla="*/ 86 h 101"/>
                  <a:gd name="T44" fmla="*/ 22 w 100"/>
                  <a:gd name="T45" fmla="*/ 93 h 101"/>
                  <a:gd name="T46" fmla="*/ 31 w 100"/>
                  <a:gd name="T47" fmla="*/ 98 h 101"/>
                  <a:gd name="T48" fmla="*/ 40 w 100"/>
                  <a:gd name="T49" fmla="*/ 100 h 101"/>
                  <a:gd name="T50" fmla="*/ 49 w 100"/>
                  <a:gd name="T51" fmla="*/ 101 h 101"/>
                  <a:gd name="T52" fmla="*/ 49 w 100"/>
                  <a:gd name="T53" fmla="*/ 101 h 101"/>
                  <a:gd name="T54" fmla="*/ 58 w 100"/>
                  <a:gd name="T55" fmla="*/ 100 h 101"/>
                  <a:gd name="T56" fmla="*/ 68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1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10"/>
                    </a:lnTo>
                    <a:lnTo>
                      <a:pt x="68" y="5"/>
                    </a:lnTo>
                    <a:lnTo>
                      <a:pt x="58" y="2"/>
                    </a:lnTo>
                    <a:lnTo>
                      <a:pt x="49" y="0"/>
                    </a:lnTo>
                    <a:lnTo>
                      <a:pt x="49" y="0"/>
                    </a:lnTo>
                    <a:lnTo>
                      <a:pt x="40" y="2"/>
                    </a:lnTo>
                    <a:lnTo>
                      <a:pt x="31" y="5"/>
                    </a:lnTo>
                    <a:lnTo>
                      <a:pt x="22" y="10"/>
                    </a:lnTo>
                    <a:lnTo>
                      <a:pt x="15" y="17"/>
                    </a:lnTo>
                    <a:lnTo>
                      <a:pt x="15" y="17"/>
                    </a:lnTo>
                    <a:lnTo>
                      <a:pt x="9" y="24"/>
                    </a:lnTo>
                    <a:lnTo>
                      <a:pt x="4" y="32"/>
                    </a:lnTo>
                    <a:lnTo>
                      <a:pt x="1" y="41"/>
                    </a:lnTo>
                    <a:lnTo>
                      <a:pt x="0" y="50"/>
                    </a:lnTo>
                    <a:lnTo>
                      <a:pt x="0" y="50"/>
                    </a:lnTo>
                    <a:lnTo>
                      <a:pt x="1" y="60"/>
                    </a:lnTo>
                    <a:lnTo>
                      <a:pt x="4" y="70"/>
                    </a:lnTo>
                    <a:lnTo>
                      <a:pt x="9" y="78"/>
                    </a:lnTo>
                    <a:lnTo>
                      <a:pt x="15" y="86"/>
                    </a:lnTo>
                    <a:lnTo>
                      <a:pt x="15" y="86"/>
                    </a:lnTo>
                    <a:lnTo>
                      <a:pt x="22" y="93"/>
                    </a:lnTo>
                    <a:lnTo>
                      <a:pt x="31" y="98"/>
                    </a:lnTo>
                    <a:lnTo>
                      <a:pt x="40" y="100"/>
                    </a:lnTo>
                    <a:lnTo>
                      <a:pt x="49" y="101"/>
                    </a:lnTo>
                    <a:lnTo>
                      <a:pt x="49" y="101"/>
                    </a:lnTo>
                    <a:lnTo>
                      <a:pt x="58" y="100"/>
                    </a:lnTo>
                    <a:lnTo>
                      <a:pt x="68" y="98"/>
                    </a:lnTo>
                    <a:lnTo>
                      <a:pt x="77" y="93"/>
                    </a:lnTo>
                    <a:lnTo>
                      <a:pt x="84" y="86"/>
                    </a:lnTo>
                    <a:lnTo>
                      <a:pt x="84" y="86"/>
                    </a:lnTo>
                    <a:lnTo>
                      <a:pt x="91" y="78"/>
                    </a:lnTo>
                    <a:lnTo>
                      <a:pt x="96" y="70"/>
                    </a:lnTo>
                    <a:lnTo>
                      <a:pt x="98" y="60"/>
                    </a:lnTo>
                    <a:lnTo>
                      <a:pt x="100" y="50"/>
                    </a:lnTo>
                    <a:lnTo>
                      <a:pt x="100" y="50"/>
                    </a:lnTo>
                    <a:lnTo>
                      <a:pt x="98"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56"/>
              <p:cNvSpPr>
                <a:spLocks/>
              </p:cNvSpPr>
              <p:nvPr/>
            </p:nvSpPr>
            <p:spPr bwMode="auto">
              <a:xfrm>
                <a:off x="1658" y="2573"/>
                <a:ext cx="50" cy="50"/>
              </a:xfrm>
              <a:custGeom>
                <a:avLst/>
                <a:gdLst>
                  <a:gd name="T0" fmla="*/ 84 w 100"/>
                  <a:gd name="T1" fmla="*/ 16 h 100"/>
                  <a:gd name="T2" fmla="*/ 84 w 100"/>
                  <a:gd name="T3" fmla="*/ 16 h 100"/>
                  <a:gd name="T4" fmla="*/ 77 w 100"/>
                  <a:gd name="T5" fmla="*/ 10 h 100"/>
                  <a:gd name="T6" fmla="*/ 68 w 100"/>
                  <a:gd name="T7" fmla="*/ 5 h 100"/>
                  <a:gd name="T8" fmla="*/ 59 w 100"/>
                  <a:gd name="T9" fmla="*/ 2 h 100"/>
                  <a:gd name="T10" fmla="*/ 49 w 100"/>
                  <a:gd name="T11" fmla="*/ 0 h 100"/>
                  <a:gd name="T12" fmla="*/ 49 w 100"/>
                  <a:gd name="T13" fmla="*/ 0 h 100"/>
                  <a:gd name="T14" fmla="*/ 40 w 100"/>
                  <a:gd name="T15" fmla="*/ 2 h 100"/>
                  <a:gd name="T16" fmla="*/ 30 w 100"/>
                  <a:gd name="T17" fmla="*/ 5 h 100"/>
                  <a:gd name="T18" fmla="*/ 22 w 100"/>
                  <a:gd name="T19" fmla="*/ 10 h 100"/>
                  <a:gd name="T20" fmla="*/ 15 w 100"/>
                  <a:gd name="T21" fmla="*/ 16 h 100"/>
                  <a:gd name="T22" fmla="*/ 15 w 100"/>
                  <a:gd name="T23" fmla="*/ 16 h 100"/>
                  <a:gd name="T24" fmla="*/ 9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9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59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8" y="5"/>
                    </a:lnTo>
                    <a:lnTo>
                      <a:pt x="59" y="2"/>
                    </a:lnTo>
                    <a:lnTo>
                      <a:pt x="49" y="0"/>
                    </a:lnTo>
                    <a:lnTo>
                      <a:pt x="49" y="0"/>
                    </a:lnTo>
                    <a:lnTo>
                      <a:pt x="40" y="2"/>
                    </a:lnTo>
                    <a:lnTo>
                      <a:pt x="30" y="5"/>
                    </a:lnTo>
                    <a:lnTo>
                      <a:pt x="22" y="10"/>
                    </a:lnTo>
                    <a:lnTo>
                      <a:pt x="15" y="16"/>
                    </a:lnTo>
                    <a:lnTo>
                      <a:pt x="15" y="16"/>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40" y="100"/>
                    </a:lnTo>
                    <a:lnTo>
                      <a:pt x="49" y="100"/>
                    </a:lnTo>
                    <a:lnTo>
                      <a:pt x="49" y="100"/>
                    </a:lnTo>
                    <a:lnTo>
                      <a:pt x="59"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57"/>
              <p:cNvSpPr>
                <a:spLocks/>
              </p:cNvSpPr>
              <p:nvPr/>
            </p:nvSpPr>
            <p:spPr bwMode="auto">
              <a:xfrm>
                <a:off x="1735" y="3035"/>
                <a:ext cx="50" cy="50"/>
              </a:xfrm>
              <a:custGeom>
                <a:avLst/>
                <a:gdLst>
                  <a:gd name="T0" fmla="*/ 84 w 100"/>
                  <a:gd name="T1" fmla="*/ 16 h 100"/>
                  <a:gd name="T2" fmla="*/ 84 w 100"/>
                  <a:gd name="T3" fmla="*/ 16 h 100"/>
                  <a:gd name="T4" fmla="*/ 77 w 100"/>
                  <a:gd name="T5" fmla="*/ 10 h 100"/>
                  <a:gd name="T6" fmla="*/ 68 w 100"/>
                  <a:gd name="T7" fmla="*/ 4 h 100"/>
                  <a:gd name="T8" fmla="*/ 58 w 100"/>
                  <a:gd name="T9" fmla="*/ 1 h 100"/>
                  <a:gd name="T10" fmla="*/ 49 w 100"/>
                  <a:gd name="T11" fmla="*/ 0 h 100"/>
                  <a:gd name="T12" fmla="*/ 49 w 100"/>
                  <a:gd name="T13" fmla="*/ 0 h 100"/>
                  <a:gd name="T14" fmla="*/ 40 w 100"/>
                  <a:gd name="T15" fmla="*/ 1 h 100"/>
                  <a:gd name="T16" fmla="*/ 31 w 100"/>
                  <a:gd name="T17" fmla="*/ 4 h 100"/>
                  <a:gd name="T18" fmla="*/ 22 w 100"/>
                  <a:gd name="T19" fmla="*/ 10 h 100"/>
                  <a:gd name="T20" fmla="*/ 15 w 100"/>
                  <a:gd name="T21" fmla="*/ 16 h 100"/>
                  <a:gd name="T22" fmla="*/ 15 w 100"/>
                  <a:gd name="T23" fmla="*/ 16 h 100"/>
                  <a:gd name="T24" fmla="*/ 9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8 h 100"/>
                  <a:gd name="T38" fmla="*/ 9 w 100"/>
                  <a:gd name="T39" fmla="*/ 78 h 100"/>
                  <a:gd name="T40" fmla="*/ 15 w 100"/>
                  <a:gd name="T41" fmla="*/ 85 h 100"/>
                  <a:gd name="T42" fmla="*/ 15 w 100"/>
                  <a:gd name="T43" fmla="*/ 85 h 100"/>
                  <a:gd name="T44" fmla="*/ 22 w 100"/>
                  <a:gd name="T45" fmla="*/ 92 h 100"/>
                  <a:gd name="T46" fmla="*/ 31 w 100"/>
                  <a:gd name="T47" fmla="*/ 97 h 100"/>
                  <a:gd name="T48" fmla="*/ 40 w 100"/>
                  <a:gd name="T49" fmla="*/ 99 h 100"/>
                  <a:gd name="T50" fmla="*/ 49 w 100"/>
                  <a:gd name="T51" fmla="*/ 100 h 100"/>
                  <a:gd name="T52" fmla="*/ 49 w 100"/>
                  <a:gd name="T53" fmla="*/ 100 h 100"/>
                  <a:gd name="T54" fmla="*/ 58 w 100"/>
                  <a:gd name="T55" fmla="*/ 99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8 h 100"/>
                  <a:gd name="T68" fmla="*/ 98 w 100"/>
                  <a:gd name="T69" fmla="*/ 59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8" y="4"/>
                    </a:lnTo>
                    <a:lnTo>
                      <a:pt x="58" y="1"/>
                    </a:lnTo>
                    <a:lnTo>
                      <a:pt x="49" y="0"/>
                    </a:lnTo>
                    <a:lnTo>
                      <a:pt x="49" y="0"/>
                    </a:lnTo>
                    <a:lnTo>
                      <a:pt x="40" y="1"/>
                    </a:lnTo>
                    <a:lnTo>
                      <a:pt x="31" y="4"/>
                    </a:lnTo>
                    <a:lnTo>
                      <a:pt x="22" y="10"/>
                    </a:lnTo>
                    <a:lnTo>
                      <a:pt x="15" y="16"/>
                    </a:lnTo>
                    <a:lnTo>
                      <a:pt x="15" y="16"/>
                    </a:lnTo>
                    <a:lnTo>
                      <a:pt x="9" y="23"/>
                    </a:lnTo>
                    <a:lnTo>
                      <a:pt x="4" y="31"/>
                    </a:lnTo>
                    <a:lnTo>
                      <a:pt x="1" y="40"/>
                    </a:lnTo>
                    <a:lnTo>
                      <a:pt x="0" y="50"/>
                    </a:lnTo>
                    <a:lnTo>
                      <a:pt x="0" y="50"/>
                    </a:lnTo>
                    <a:lnTo>
                      <a:pt x="1" y="59"/>
                    </a:lnTo>
                    <a:lnTo>
                      <a:pt x="4" y="68"/>
                    </a:lnTo>
                    <a:lnTo>
                      <a:pt x="9" y="78"/>
                    </a:lnTo>
                    <a:lnTo>
                      <a:pt x="15" y="85"/>
                    </a:lnTo>
                    <a:lnTo>
                      <a:pt x="15" y="85"/>
                    </a:lnTo>
                    <a:lnTo>
                      <a:pt x="22" y="92"/>
                    </a:lnTo>
                    <a:lnTo>
                      <a:pt x="31" y="97"/>
                    </a:lnTo>
                    <a:lnTo>
                      <a:pt x="40" y="99"/>
                    </a:lnTo>
                    <a:lnTo>
                      <a:pt x="49" y="100"/>
                    </a:lnTo>
                    <a:lnTo>
                      <a:pt x="49" y="100"/>
                    </a:lnTo>
                    <a:lnTo>
                      <a:pt x="58" y="99"/>
                    </a:lnTo>
                    <a:lnTo>
                      <a:pt x="68" y="97"/>
                    </a:lnTo>
                    <a:lnTo>
                      <a:pt x="77" y="92"/>
                    </a:lnTo>
                    <a:lnTo>
                      <a:pt x="84" y="85"/>
                    </a:lnTo>
                    <a:lnTo>
                      <a:pt x="84" y="85"/>
                    </a:lnTo>
                    <a:lnTo>
                      <a:pt x="91" y="78"/>
                    </a:lnTo>
                    <a:lnTo>
                      <a:pt x="96" y="68"/>
                    </a:lnTo>
                    <a:lnTo>
                      <a:pt x="98" y="59"/>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58"/>
              <p:cNvSpPr>
                <a:spLocks/>
              </p:cNvSpPr>
              <p:nvPr/>
            </p:nvSpPr>
            <p:spPr bwMode="auto">
              <a:xfrm>
                <a:off x="1658" y="2650"/>
                <a:ext cx="50" cy="50"/>
              </a:xfrm>
              <a:custGeom>
                <a:avLst/>
                <a:gdLst>
                  <a:gd name="T0" fmla="*/ 84 w 100"/>
                  <a:gd name="T1" fmla="*/ 16 h 101"/>
                  <a:gd name="T2" fmla="*/ 84 w 100"/>
                  <a:gd name="T3" fmla="*/ 16 h 101"/>
                  <a:gd name="T4" fmla="*/ 77 w 100"/>
                  <a:gd name="T5" fmla="*/ 10 h 101"/>
                  <a:gd name="T6" fmla="*/ 68 w 100"/>
                  <a:gd name="T7" fmla="*/ 5 h 101"/>
                  <a:gd name="T8" fmla="*/ 59 w 100"/>
                  <a:gd name="T9" fmla="*/ 2 h 101"/>
                  <a:gd name="T10" fmla="*/ 49 w 100"/>
                  <a:gd name="T11" fmla="*/ 0 h 101"/>
                  <a:gd name="T12" fmla="*/ 49 w 100"/>
                  <a:gd name="T13" fmla="*/ 0 h 101"/>
                  <a:gd name="T14" fmla="*/ 40 w 100"/>
                  <a:gd name="T15" fmla="*/ 2 h 101"/>
                  <a:gd name="T16" fmla="*/ 30 w 100"/>
                  <a:gd name="T17" fmla="*/ 5 h 101"/>
                  <a:gd name="T18" fmla="*/ 22 w 100"/>
                  <a:gd name="T19" fmla="*/ 10 h 101"/>
                  <a:gd name="T20" fmla="*/ 15 w 100"/>
                  <a:gd name="T21" fmla="*/ 16 h 101"/>
                  <a:gd name="T22" fmla="*/ 15 w 100"/>
                  <a:gd name="T23" fmla="*/ 16 h 101"/>
                  <a:gd name="T24" fmla="*/ 9 w 100"/>
                  <a:gd name="T25" fmla="*/ 24 h 101"/>
                  <a:gd name="T26" fmla="*/ 3 w 100"/>
                  <a:gd name="T27" fmla="*/ 32 h 101"/>
                  <a:gd name="T28" fmla="*/ 1 w 100"/>
                  <a:gd name="T29" fmla="*/ 40 h 101"/>
                  <a:gd name="T30" fmla="*/ 0 w 100"/>
                  <a:gd name="T31" fmla="*/ 50 h 101"/>
                  <a:gd name="T32" fmla="*/ 0 w 100"/>
                  <a:gd name="T33" fmla="*/ 50 h 101"/>
                  <a:gd name="T34" fmla="*/ 1 w 100"/>
                  <a:gd name="T35" fmla="*/ 60 h 101"/>
                  <a:gd name="T36" fmla="*/ 3 w 100"/>
                  <a:gd name="T37" fmla="*/ 70 h 101"/>
                  <a:gd name="T38" fmla="*/ 9 w 100"/>
                  <a:gd name="T39" fmla="*/ 78 h 101"/>
                  <a:gd name="T40" fmla="*/ 15 w 100"/>
                  <a:gd name="T41" fmla="*/ 85 h 101"/>
                  <a:gd name="T42" fmla="*/ 15 w 100"/>
                  <a:gd name="T43" fmla="*/ 85 h 101"/>
                  <a:gd name="T44" fmla="*/ 22 w 100"/>
                  <a:gd name="T45" fmla="*/ 92 h 101"/>
                  <a:gd name="T46" fmla="*/ 30 w 100"/>
                  <a:gd name="T47" fmla="*/ 97 h 101"/>
                  <a:gd name="T48" fmla="*/ 40 w 100"/>
                  <a:gd name="T49" fmla="*/ 100 h 101"/>
                  <a:gd name="T50" fmla="*/ 49 w 100"/>
                  <a:gd name="T51" fmla="*/ 101 h 101"/>
                  <a:gd name="T52" fmla="*/ 49 w 100"/>
                  <a:gd name="T53" fmla="*/ 101 h 101"/>
                  <a:gd name="T54" fmla="*/ 59 w 100"/>
                  <a:gd name="T55" fmla="*/ 100 h 101"/>
                  <a:gd name="T56" fmla="*/ 68 w 100"/>
                  <a:gd name="T57" fmla="*/ 97 h 101"/>
                  <a:gd name="T58" fmla="*/ 77 w 100"/>
                  <a:gd name="T59" fmla="*/ 92 h 101"/>
                  <a:gd name="T60" fmla="*/ 84 w 100"/>
                  <a:gd name="T61" fmla="*/ 85 h 101"/>
                  <a:gd name="T62" fmla="*/ 84 w 100"/>
                  <a:gd name="T63" fmla="*/ 85 h 101"/>
                  <a:gd name="T64" fmla="*/ 91 w 100"/>
                  <a:gd name="T65" fmla="*/ 78 h 101"/>
                  <a:gd name="T66" fmla="*/ 96 w 100"/>
                  <a:gd name="T67" fmla="*/ 70 h 101"/>
                  <a:gd name="T68" fmla="*/ 98 w 100"/>
                  <a:gd name="T69" fmla="*/ 60 h 101"/>
                  <a:gd name="T70" fmla="*/ 100 w 100"/>
                  <a:gd name="T71" fmla="*/ 50 h 101"/>
                  <a:gd name="T72" fmla="*/ 100 w 100"/>
                  <a:gd name="T73" fmla="*/ 50 h 101"/>
                  <a:gd name="T74" fmla="*/ 98 w 100"/>
                  <a:gd name="T75" fmla="*/ 40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10"/>
                    </a:lnTo>
                    <a:lnTo>
                      <a:pt x="68" y="5"/>
                    </a:lnTo>
                    <a:lnTo>
                      <a:pt x="59" y="2"/>
                    </a:lnTo>
                    <a:lnTo>
                      <a:pt x="49" y="0"/>
                    </a:lnTo>
                    <a:lnTo>
                      <a:pt x="49" y="0"/>
                    </a:lnTo>
                    <a:lnTo>
                      <a:pt x="40" y="2"/>
                    </a:lnTo>
                    <a:lnTo>
                      <a:pt x="30" y="5"/>
                    </a:lnTo>
                    <a:lnTo>
                      <a:pt x="22" y="10"/>
                    </a:lnTo>
                    <a:lnTo>
                      <a:pt x="15" y="16"/>
                    </a:lnTo>
                    <a:lnTo>
                      <a:pt x="15" y="16"/>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40" y="100"/>
                    </a:lnTo>
                    <a:lnTo>
                      <a:pt x="49" y="101"/>
                    </a:lnTo>
                    <a:lnTo>
                      <a:pt x="49" y="101"/>
                    </a:lnTo>
                    <a:lnTo>
                      <a:pt x="59"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59"/>
              <p:cNvSpPr>
                <a:spLocks/>
              </p:cNvSpPr>
              <p:nvPr/>
            </p:nvSpPr>
            <p:spPr bwMode="auto">
              <a:xfrm>
                <a:off x="2429" y="2342"/>
                <a:ext cx="50" cy="50"/>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9 w 100"/>
                  <a:gd name="T51" fmla="*/ 100 h 100"/>
                  <a:gd name="T52" fmla="*/ 49 w 100"/>
                  <a:gd name="T53" fmla="*/ 100 h 100"/>
                  <a:gd name="T54" fmla="*/ 60 w 100"/>
                  <a:gd name="T55" fmla="*/ 98 h 100"/>
                  <a:gd name="T56" fmla="*/ 69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0" y="4"/>
                    </a:lnTo>
                    <a:lnTo>
                      <a:pt x="22"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0" y="96"/>
                    </a:lnTo>
                    <a:lnTo>
                      <a:pt x="40" y="98"/>
                    </a:lnTo>
                    <a:lnTo>
                      <a:pt x="49" y="100"/>
                    </a:lnTo>
                    <a:lnTo>
                      <a:pt x="49" y="100"/>
                    </a:lnTo>
                    <a:lnTo>
                      <a:pt x="60" y="98"/>
                    </a:lnTo>
                    <a:lnTo>
                      <a:pt x="69" y="96"/>
                    </a:lnTo>
                    <a:lnTo>
                      <a:pt x="77" y="91"/>
                    </a:lnTo>
                    <a:lnTo>
                      <a:pt x="84" y="84"/>
                    </a:lnTo>
                    <a:lnTo>
                      <a:pt x="84" y="84"/>
                    </a:lnTo>
                    <a:lnTo>
                      <a:pt x="91" y="77"/>
                    </a:lnTo>
                    <a:lnTo>
                      <a:pt x="96" y="69"/>
                    </a:lnTo>
                    <a:lnTo>
                      <a:pt x="98" y="60"/>
                    </a:lnTo>
                    <a:lnTo>
                      <a:pt x="100" y="49"/>
                    </a:lnTo>
                    <a:lnTo>
                      <a:pt x="100"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60"/>
              <p:cNvSpPr>
                <a:spLocks/>
              </p:cNvSpPr>
              <p:nvPr/>
            </p:nvSpPr>
            <p:spPr bwMode="auto">
              <a:xfrm>
                <a:off x="2429" y="2419"/>
                <a:ext cx="50" cy="50"/>
              </a:xfrm>
              <a:custGeom>
                <a:avLst/>
                <a:gdLst>
                  <a:gd name="T0" fmla="*/ 84 w 100"/>
                  <a:gd name="T1" fmla="*/ 15 h 99"/>
                  <a:gd name="T2" fmla="*/ 84 w 100"/>
                  <a:gd name="T3" fmla="*/ 15 h 99"/>
                  <a:gd name="T4" fmla="*/ 77 w 100"/>
                  <a:gd name="T5" fmla="*/ 9 h 99"/>
                  <a:gd name="T6" fmla="*/ 69 w 100"/>
                  <a:gd name="T7" fmla="*/ 4 h 99"/>
                  <a:gd name="T8" fmla="*/ 60 w 100"/>
                  <a:gd name="T9" fmla="*/ 1 h 99"/>
                  <a:gd name="T10" fmla="*/ 49 w 100"/>
                  <a:gd name="T11" fmla="*/ 0 h 99"/>
                  <a:gd name="T12" fmla="*/ 49 w 100"/>
                  <a:gd name="T13" fmla="*/ 0 h 99"/>
                  <a:gd name="T14" fmla="*/ 40 w 100"/>
                  <a:gd name="T15" fmla="*/ 1 h 99"/>
                  <a:gd name="T16" fmla="*/ 30 w 100"/>
                  <a:gd name="T17" fmla="*/ 4 h 99"/>
                  <a:gd name="T18" fmla="*/ 22 w 100"/>
                  <a:gd name="T19" fmla="*/ 9 h 99"/>
                  <a:gd name="T20" fmla="*/ 15 w 100"/>
                  <a:gd name="T21" fmla="*/ 15 h 99"/>
                  <a:gd name="T22" fmla="*/ 15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5 w 100"/>
                  <a:gd name="T41" fmla="*/ 84 h 99"/>
                  <a:gd name="T42" fmla="*/ 15 w 100"/>
                  <a:gd name="T43" fmla="*/ 84 h 99"/>
                  <a:gd name="T44" fmla="*/ 22 w 100"/>
                  <a:gd name="T45" fmla="*/ 91 h 99"/>
                  <a:gd name="T46" fmla="*/ 30 w 100"/>
                  <a:gd name="T47" fmla="*/ 96 h 99"/>
                  <a:gd name="T48" fmla="*/ 40 w 100"/>
                  <a:gd name="T49" fmla="*/ 98 h 99"/>
                  <a:gd name="T50" fmla="*/ 49 w 100"/>
                  <a:gd name="T51" fmla="*/ 99 h 99"/>
                  <a:gd name="T52" fmla="*/ 49 w 100"/>
                  <a:gd name="T53" fmla="*/ 99 h 99"/>
                  <a:gd name="T54" fmla="*/ 60 w 100"/>
                  <a:gd name="T55" fmla="*/ 98 h 99"/>
                  <a:gd name="T56" fmla="*/ 69 w 100"/>
                  <a:gd name="T57" fmla="*/ 96 h 99"/>
                  <a:gd name="T58" fmla="*/ 77 w 100"/>
                  <a:gd name="T59" fmla="*/ 91 h 99"/>
                  <a:gd name="T60" fmla="*/ 84 w 100"/>
                  <a:gd name="T61" fmla="*/ 84 h 99"/>
                  <a:gd name="T62" fmla="*/ 84 w 100"/>
                  <a:gd name="T63" fmla="*/ 84 h 99"/>
                  <a:gd name="T64" fmla="*/ 91 w 100"/>
                  <a:gd name="T65" fmla="*/ 77 h 99"/>
                  <a:gd name="T66" fmla="*/ 96 w 100"/>
                  <a:gd name="T67" fmla="*/ 69 h 99"/>
                  <a:gd name="T68" fmla="*/ 98 w 100"/>
                  <a:gd name="T69" fmla="*/ 59 h 99"/>
                  <a:gd name="T70" fmla="*/ 100 w 100"/>
                  <a:gd name="T71" fmla="*/ 49 h 99"/>
                  <a:gd name="T72" fmla="*/ 100 w 100"/>
                  <a:gd name="T73" fmla="*/ 49 h 99"/>
                  <a:gd name="T74" fmla="*/ 98 w 100"/>
                  <a:gd name="T75" fmla="*/ 40 h 99"/>
                  <a:gd name="T76" fmla="*/ 96 w 100"/>
                  <a:gd name="T77" fmla="*/ 31 h 99"/>
                  <a:gd name="T78" fmla="*/ 91 w 100"/>
                  <a:gd name="T79" fmla="*/ 23 h 99"/>
                  <a:gd name="T80" fmla="*/ 84 w 100"/>
                  <a:gd name="T81" fmla="*/ 15 h 99"/>
                  <a:gd name="T82" fmla="*/ 84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4" y="15"/>
                    </a:moveTo>
                    <a:lnTo>
                      <a:pt x="84" y="15"/>
                    </a:lnTo>
                    <a:lnTo>
                      <a:pt x="77" y="9"/>
                    </a:lnTo>
                    <a:lnTo>
                      <a:pt x="69" y="4"/>
                    </a:lnTo>
                    <a:lnTo>
                      <a:pt x="60" y="1"/>
                    </a:lnTo>
                    <a:lnTo>
                      <a:pt x="49" y="0"/>
                    </a:lnTo>
                    <a:lnTo>
                      <a:pt x="49" y="0"/>
                    </a:lnTo>
                    <a:lnTo>
                      <a:pt x="40" y="1"/>
                    </a:lnTo>
                    <a:lnTo>
                      <a:pt x="30" y="4"/>
                    </a:lnTo>
                    <a:lnTo>
                      <a:pt x="22"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2" y="91"/>
                    </a:lnTo>
                    <a:lnTo>
                      <a:pt x="30" y="96"/>
                    </a:lnTo>
                    <a:lnTo>
                      <a:pt x="40" y="98"/>
                    </a:lnTo>
                    <a:lnTo>
                      <a:pt x="49" y="99"/>
                    </a:lnTo>
                    <a:lnTo>
                      <a:pt x="49" y="99"/>
                    </a:lnTo>
                    <a:lnTo>
                      <a:pt x="60" y="98"/>
                    </a:lnTo>
                    <a:lnTo>
                      <a:pt x="69" y="96"/>
                    </a:lnTo>
                    <a:lnTo>
                      <a:pt x="77" y="91"/>
                    </a:lnTo>
                    <a:lnTo>
                      <a:pt x="84" y="84"/>
                    </a:lnTo>
                    <a:lnTo>
                      <a:pt x="84" y="84"/>
                    </a:lnTo>
                    <a:lnTo>
                      <a:pt x="91" y="77"/>
                    </a:lnTo>
                    <a:lnTo>
                      <a:pt x="96" y="69"/>
                    </a:lnTo>
                    <a:lnTo>
                      <a:pt x="98" y="59"/>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61"/>
              <p:cNvSpPr>
                <a:spLocks/>
              </p:cNvSpPr>
              <p:nvPr/>
            </p:nvSpPr>
            <p:spPr bwMode="auto">
              <a:xfrm>
                <a:off x="2506" y="2188"/>
                <a:ext cx="50" cy="50"/>
              </a:xfrm>
              <a:custGeom>
                <a:avLst/>
                <a:gdLst>
                  <a:gd name="T0" fmla="*/ 84 w 99"/>
                  <a:gd name="T1" fmla="*/ 15 h 100"/>
                  <a:gd name="T2" fmla="*/ 84 w 99"/>
                  <a:gd name="T3" fmla="*/ 15 h 100"/>
                  <a:gd name="T4" fmla="*/ 77 w 99"/>
                  <a:gd name="T5" fmla="*/ 8 h 100"/>
                  <a:gd name="T6" fmla="*/ 69 w 99"/>
                  <a:gd name="T7" fmla="*/ 3 h 100"/>
                  <a:gd name="T8" fmla="*/ 60 w 99"/>
                  <a:gd name="T9" fmla="*/ 1 h 100"/>
                  <a:gd name="T10" fmla="*/ 49 w 99"/>
                  <a:gd name="T11" fmla="*/ 0 h 100"/>
                  <a:gd name="T12" fmla="*/ 49 w 99"/>
                  <a:gd name="T13" fmla="*/ 0 h 100"/>
                  <a:gd name="T14" fmla="*/ 40 w 99"/>
                  <a:gd name="T15" fmla="*/ 1 h 100"/>
                  <a:gd name="T16" fmla="*/ 31 w 99"/>
                  <a:gd name="T17" fmla="*/ 3 h 100"/>
                  <a:gd name="T18" fmla="*/ 22 w 99"/>
                  <a:gd name="T19" fmla="*/ 8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2 w 99"/>
                  <a:gd name="T45" fmla="*/ 91 h 100"/>
                  <a:gd name="T46" fmla="*/ 31 w 99"/>
                  <a:gd name="T47" fmla="*/ 96 h 100"/>
                  <a:gd name="T48" fmla="*/ 40 w 99"/>
                  <a:gd name="T49" fmla="*/ 98 h 100"/>
                  <a:gd name="T50" fmla="*/ 49 w 99"/>
                  <a:gd name="T51" fmla="*/ 100 h 100"/>
                  <a:gd name="T52" fmla="*/ 49 w 99"/>
                  <a:gd name="T53" fmla="*/ 100 h 100"/>
                  <a:gd name="T54" fmla="*/ 60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60" y="1"/>
                    </a:lnTo>
                    <a:lnTo>
                      <a:pt x="49" y="0"/>
                    </a:lnTo>
                    <a:lnTo>
                      <a:pt x="49" y="0"/>
                    </a:lnTo>
                    <a:lnTo>
                      <a:pt x="40" y="1"/>
                    </a:lnTo>
                    <a:lnTo>
                      <a:pt x="31" y="3"/>
                    </a:lnTo>
                    <a:lnTo>
                      <a:pt x="22"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1" y="96"/>
                    </a:lnTo>
                    <a:lnTo>
                      <a:pt x="40" y="98"/>
                    </a:lnTo>
                    <a:lnTo>
                      <a:pt x="49" y="100"/>
                    </a:lnTo>
                    <a:lnTo>
                      <a:pt x="49" y="100"/>
                    </a:lnTo>
                    <a:lnTo>
                      <a:pt x="60"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62"/>
              <p:cNvSpPr>
                <a:spLocks/>
              </p:cNvSpPr>
              <p:nvPr/>
            </p:nvSpPr>
            <p:spPr bwMode="auto">
              <a:xfrm>
                <a:off x="2506" y="2265"/>
                <a:ext cx="50" cy="50"/>
              </a:xfrm>
              <a:custGeom>
                <a:avLst/>
                <a:gdLst>
                  <a:gd name="T0" fmla="*/ 15 w 99"/>
                  <a:gd name="T1" fmla="*/ 15 h 100"/>
                  <a:gd name="T2" fmla="*/ 15 w 99"/>
                  <a:gd name="T3" fmla="*/ 15 h 100"/>
                  <a:gd name="T4" fmla="*/ 9 w 99"/>
                  <a:gd name="T5" fmla="*/ 22 h 100"/>
                  <a:gd name="T6" fmla="*/ 4 w 99"/>
                  <a:gd name="T7" fmla="*/ 30 h 100"/>
                  <a:gd name="T8" fmla="*/ 1 w 99"/>
                  <a:gd name="T9" fmla="*/ 40 h 100"/>
                  <a:gd name="T10" fmla="*/ 0 w 99"/>
                  <a:gd name="T11" fmla="*/ 49 h 100"/>
                  <a:gd name="T12" fmla="*/ 0 w 99"/>
                  <a:gd name="T13" fmla="*/ 49 h 100"/>
                  <a:gd name="T14" fmla="*/ 1 w 99"/>
                  <a:gd name="T15" fmla="*/ 60 h 100"/>
                  <a:gd name="T16" fmla="*/ 4 w 99"/>
                  <a:gd name="T17" fmla="*/ 69 h 100"/>
                  <a:gd name="T18" fmla="*/ 9 w 99"/>
                  <a:gd name="T19" fmla="*/ 77 h 100"/>
                  <a:gd name="T20" fmla="*/ 15 w 99"/>
                  <a:gd name="T21" fmla="*/ 84 h 100"/>
                  <a:gd name="T22" fmla="*/ 15 w 99"/>
                  <a:gd name="T23" fmla="*/ 84 h 100"/>
                  <a:gd name="T24" fmla="*/ 22 w 99"/>
                  <a:gd name="T25" fmla="*/ 91 h 100"/>
                  <a:gd name="T26" fmla="*/ 31 w 99"/>
                  <a:gd name="T27" fmla="*/ 96 h 100"/>
                  <a:gd name="T28" fmla="*/ 40 w 99"/>
                  <a:gd name="T29" fmla="*/ 98 h 100"/>
                  <a:gd name="T30" fmla="*/ 49 w 99"/>
                  <a:gd name="T31" fmla="*/ 100 h 100"/>
                  <a:gd name="T32" fmla="*/ 49 w 99"/>
                  <a:gd name="T33" fmla="*/ 100 h 100"/>
                  <a:gd name="T34" fmla="*/ 60 w 99"/>
                  <a:gd name="T35" fmla="*/ 98 h 100"/>
                  <a:gd name="T36" fmla="*/ 69 w 99"/>
                  <a:gd name="T37" fmla="*/ 96 h 100"/>
                  <a:gd name="T38" fmla="*/ 77 w 99"/>
                  <a:gd name="T39" fmla="*/ 91 h 100"/>
                  <a:gd name="T40" fmla="*/ 84 w 99"/>
                  <a:gd name="T41" fmla="*/ 84 h 100"/>
                  <a:gd name="T42" fmla="*/ 84 w 99"/>
                  <a:gd name="T43" fmla="*/ 84 h 100"/>
                  <a:gd name="T44" fmla="*/ 91 w 99"/>
                  <a:gd name="T45" fmla="*/ 77 h 100"/>
                  <a:gd name="T46" fmla="*/ 96 w 99"/>
                  <a:gd name="T47" fmla="*/ 69 h 100"/>
                  <a:gd name="T48" fmla="*/ 98 w 99"/>
                  <a:gd name="T49" fmla="*/ 60 h 100"/>
                  <a:gd name="T50" fmla="*/ 99 w 99"/>
                  <a:gd name="T51" fmla="*/ 49 h 100"/>
                  <a:gd name="T52" fmla="*/ 99 w 99"/>
                  <a:gd name="T53" fmla="*/ 49 h 100"/>
                  <a:gd name="T54" fmla="*/ 98 w 99"/>
                  <a:gd name="T55" fmla="*/ 40 h 100"/>
                  <a:gd name="T56" fmla="*/ 96 w 99"/>
                  <a:gd name="T57" fmla="*/ 30 h 100"/>
                  <a:gd name="T58" fmla="*/ 91 w 99"/>
                  <a:gd name="T59" fmla="*/ 22 h 100"/>
                  <a:gd name="T60" fmla="*/ 84 w 99"/>
                  <a:gd name="T61" fmla="*/ 15 h 100"/>
                  <a:gd name="T62" fmla="*/ 84 w 99"/>
                  <a:gd name="T63" fmla="*/ 15 h 100"/>
                  <a:gd name="T64" fmla="*/ 77 w 99"/>
                  <a:gd name="T65" fmla="*/ 9 h 100"/>
                  <a:gd name="T66" fmla="*/ 69 w 99"/>
                  <a:gd name="T67" fmla="*/ 3 h 100"/>
                  <a:gd name="T68" fmla="*/ 60 w 99"/>
                  <a:gd name="T69" fmla="*/ 1 h 100"/>
                  <a:gd name="T70" fmla="*/ 49 w 99"/>
                  <a:gd name="T71" fmla="*/ 0 h 100"/>
                  <a:gd name="T72" fmla="*/ 49 w 99"/>
                  <a:gd name="T73" fmla="*/ 0 h 100"/>
                  <a:gd name="T74" fmla="*/ 40 w 99"/>
                  <a:gd name="T75" fmla="*/ 1 h 100"/>
                  <a:gd name="T76" fmla="*/ 31 w 99"/>
                  <a:gd name="T77" fmla="*/ 3 h 100"/>
                  <a:gd name="T78" fmla="*/ 22 w 99"/>
                  <a:gd name="T79" fmla="*/ 9 h 100"/>
                  <a:gd name="T80" fmla="*/ 15 w 99"/>
                  <a:gd name="T81" fmla="*/ 15 h 100"/>
                  <a:gd name="T82" fmla="*/ 15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15" y="15"/>
                    </a:move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1" y="96"/>
                    </a:lnTo>
                    <a:lnTo>
                      <a:pt x="40" y="98"/>
                    </a:lnTo>
                    <a:lnTo>
                      <a:pt x="49" y="100"/>
                    </a:lnTo>
                    <a:lnTo>
                      <a:pt x="49" y="100"/>
                    </a:lnTo>
                    <a:lnTo>
                      <a:pt x="60"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lnTo>
                      <a:pt x="77" y="9"/>
                    </a:lnTo>
                    <a:lnTo>
                      <a:pt x="69" y="3"/>
                    </a:lnTo>
                    <a:lnTo>
                      <a:pt x="60" y="1"/>
                    </a:lnTo>
                    <a:lnTo>
                      <a:pt x="49" y="0"/>
                    </a:lnTo>
                    <a:lnTo>
                      <a:pt x="49" y="0"/>
                    </a:lnTo>
                    <a:lnTo>
                      <a:pt x="40" y="1"/>
                    </a:lnTo>
                    <a:lnTo>
                      <a:pt x="31" y="3"/>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63"/>
              <p:cNvSpPr>
                <a:spLocks/>
              </p:cNvSpPr>
              <p:nvPr/>
            </p:nvSpPr>
            <p:spPr bwMode="auto">
              <a:xfrm>
                <a:off x="2506" y="2342"/>
                <a:ext cx="50" cy="50"/>
              </a:xfrm>
              <a:custGeom>
                <a:avLst/>
                <a:gdLst>
                  <a:gd name="T0" fmla="*/ 15 w 99"/>
                  <a:gd name="T1" fmla="*/ 15 h 100"/>
                  <a:gd name="T2" fmla="*/ 15 w 99"/>
                  <a:gd name="T3" fmla="*/ 15 h 100"/>
                  <a:gd name="T4" fmla="*/ 9 w 99"/>
                  <a:gd name="T5" fmla="*/ 22 h 100"/>
                  <a:gd name="T6" fmla="*/ 4 w 99"/>
                  <a:gd name="T7" fmla="*/ 30 h 100"/>
                  <a:gd name="T8" fmla="*/ 1 w 99"/>
                  <a:gd name="T9" fmla="*/ 40 h 100"/>
                  <a:gd name="T10" fmla="*/ 0 w 99"/>
                  <a:gd name="T11" fmla="*/ 49 h 100"/>
                  <a:gd name="T12" fmla="*/ 0 w 99"/>
                  <a:gd name="T13" fmla="*/ 49 h 100"/>
                  <a:gd name="T14" fmla="*/ 1 w 99"/>
                  <a:gd name="T15" fmla="*/ 60 h 100"/>
                  <a:gd name="T16" fmla="*/ 4 w 99"/>
                  <a:gd name="T17" fmla="*/ 69 h 100"/>
                  <a:gd name="T18" fmla="*/ 9 w 99"/>
                  <a:gd name="T19" fmla="*/ 77 h 100"/>
                  <a:gd name="T20" fmla="*/ 15 w 99"/>
                  <a:gd name="T21" fmla="*/ 84 h 100"/>
                  <a:gd name="T22" fmla="*/ 15 w 99"/>
                  <a:gd name="T23" fmla="*/ 84 h 100"/>
                  <a:gd name="T24" fmla="*/ 22 w 99"/>
                  <a:gd name="T25" fmla="*/ 91 h 100"/>
                  <a:gd name="T26" fmla="*/ 31 w 99"/>
                  <a:gd name="T27" fmla="*/ 96 h 100"/>
                  <a:gd name="T28" fmla="*/ 40 w 99"/>
                  <a:gd name="T29" fmla="*/ 98 h 100"/>
                  <a:gd name="T30" fmla="*/ 49 w 99"/>
                  <a:gd name="T31" fmla="*/ 100 h 100"/>
                  <a:gd name="T32" fmla="*/ 49 w 99"/>
                  <a:gd name="T33" fmla="*/ 100 h 100"/>
                  <a:gd name="T34" fmla="*/ 60 w 99"/>
                  <a:gd name="T35" fmla="*/ 98 h 100"/>
                  <a:gd name="T36" fmla="*/ 69 w 99"/>
                  <a:gd name="T37" fmla="*/ 96 h 100"/>
                  <a:gd name="T38" fmla="*/ 77 w 99"/>
                  <a:gd name="T39" fmla="*/ 91 h 100"/>
                  <a:gd name="T40" fmla="*/ 84 w 99"/>
                  <a:gd name="T41" fmla="*/ 84 h 100"/>
                  <a:gd name="T42" fmla="*/ 84 w 99"/>
                  <a:gd name="T43" fmla="*/ 84 h 100"/>
                  <a:gd name="T44" fmla="*/ 91 w 99"/>
                  <a:gd name="T45" fmla="*/ 77 h 100"/>
                  <a:gd name="T46" fmla="*/ 96 w 99"/>
                  <a:gd name="T47" fmla="*/ 69 h 100"/>
                  <a:gd name="T48" fmla="*/ 98 w 99"/>
                  <a:gd name="T49" fmla="*/ 60 h 100"/>
                  <a:gd name="T50" fmla="*/ 99 w 99"/>
                  <a:gd name="T51" fmla="*/ 49 h 100"/>
                  <a:gd name="T52" fmla="*/ 99 w 99"/>
                  <a:gd name="T53" fmla="*/ 49 h 100"/>
                  <a:gd name="T54" fmla="*/ 98 w 99"/>
                  <a:gd name="T55" fmla="*/ 40 h 100"/>
                  <a:gd name="T56" fmla="*/ 96 w 99"/>
                  <a:gd name="T57" fmla="*/ 30 h 100"/>
                  <a:gd name="T58" fmla="*/ 91 w 99"/>
                  <a:gd name="T59" fmla="*/ 22 h 100"/>
                  <a:gd name="T60" fmla="*/ 84 w 99"/>
                  <a:gd name="T61" fmla="*/ 15 h 100"/>
                  <a:gd name="T62" fmla="*/ 84 w 99"/>
                  <a:gd name="T63" fmla="*/ 15 h 100"/>
                  <a:gd name="T64" fmla="*/ 77 w 99"/>
                  <a:gd name="T65" fmla="*/ 9 h 100"/>
                  <a:gd name="T66" fmla="*/ 69 w 99"/>
                  <a:gd name="T67" fmla="*/ 4 h 100"/>
                  <a:gd name="T68" fmla="*/ 60 w 99"/>
                  <a:gd name="T69" fmla="*/ 1 h 100"/>
                  <a:gd name="T70" fmla="*/ 49 w 99"/>
                  <a:gd name="T71" fmla="*/ 0 h 100"/>
                  <a:gd name="T72" fmla="*/ 49 w 99"/>
                  <a:gd name="T73" fmla="*/ 0 h 100"/>
                  <a:gd name="T74" fmla="*/ 40 w 99"/>
                  <a:gd name="T75" fmla="*/ 1 h 100"/>
                  <a:gd name="T76" fmla="*/ 31 w 99"/>
                  <a:gd name="T77" fmla="*/ 4 h 100"/>
                  <a:gd name="T78" fmla="*/ 22 w 99"/>
                  <a:gd name="T79" fmla="*/ 9 h 100"/>
                  <a:gd name="T80" fmla="*/ 15 w 99"/>
                  <a:gd name="T81" fmla="*/ 15 h 100"/>
                  <a:gd name="T82" fmla="*/ 15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15" y="15"/>
                    </a:move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1" y="96"/>
                    </a:lnTo>
                    <a:lnTo>
                      <a:pt x="40" y="98"/>
                    </a:lnTo>
                    <a:lnTo>
                      <a:pt x="49" y="100"/>
                    </a:lnTo>
                    <a:lnTo>
                      <a:pt x="49" y="100"/>
                    </a:lnTo>
                    <a:lnTo>
                      <a:pt x="60"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lnTo>
                      <a:pt x="77" y="9"/>
                    </a:lnTo>
                    <a:lnTo>
                      <a:pt x="69" y="4"/>
                    </a:lnTo>
                    <a:lnTo>
                      <a:pt x="60" y="1"/>
                    </a:lnTo>
                    <a:lnTo>
                      <a:pt x="49" y="0"/>
                    </a:lnTo>
                    <a:lnTo>
                      <a:pt x="49" y="0"/>
                    </a:lnTo>
                    <a:lnTo>
                      <a:pt x="40" y="1"/>
                    </a:lnTo>
                    <a:lnTo>
                      <a:pt x="31" y="4"/>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64"/>
              <p:cNvSpPr>
                <a:spLocks/>
              </p:cNvSpPr>
              <p:nvPr/>
            </p:nvSpPr>
            <p:spPr bwMode="auto">
              <a:xfrm>
                <a:off x="2506" y="2419"/>
                <a:ext cx="50" cy="50"/>
              </a:xfrm>
              <a:custGeom>
                <a:avLst/>
                <a:gdLst>
                  <a:gd name="T0" fmla="*/ 15 w 99"/>
                  <a:gd name="T1" fmla="*/ 15 h 99"/>
                  <a:gd name="T2" fmla="*/ 15 w 99"/>
                  <a:gd name="T3" fmla="*/ 15 h 99"/>
                  <a:gd name="T4" fmla="*/ 9 w 99"/>
                  <a:gd name="T5" fmla="*/ 23 h 99"/>
                  <a:gd name="T6" fmla="*/ 4 w 99"/>
                  <a:gd name="T7" fmla="*/ 31 h 99"/>
                  <a:gd name="T8" fmla="*/ 1 w 99"/>
                  <a:gd name="T9" fmla="*/ 40 h 99"/>
                  <a:gd name="T10" fmla="*/ 0 w 99"/>
                  <a:gd name="T11" fmla="*/ 49 h 99"/>
                  <a:gd name="T12" fmla="*/ 0 w 99"/>
                  <a:gd name="T13" fmla="*/ 49 h 99"/>
                  <a:gd name="T14" fmla="*/ 1 w 99"/>
                  <a:gd name="T15" fmla="*/ 59 h 99"/>
                  <a:gd name="T16" fmla="*/ 4 w 99"/>
                  <a:gd name="T17" fmla="*/ 69 h 99"/>
                  <a:gd name="T18" fmla="*/ 9 w 99"/>
                  <a:gd name="T19" fmla="*/ 77 h 99"/>
                  <a:gd name="T20" fmla="*/ 15 w 99"/>
                  <a:gd name="T21" fmla="*/ 84 h 99"/>
                  <a:gd name="T22" fmla="*/ 15 w 99"/>
                  <a:gd name="T23" fmla="*/ 84 h 99"/>
                  <a:gd name="T24" fmla="*/ 22 w 99"/>
                  <a:gd name="T25" fmla="*/ 91 h 99"/>
                  <a:gd name="T26" fmla="*/ 31 w 99"/>
                  <a:gd name="T27" fmla="*/ 96 h 99"/>
                  <a:gd name="T28" fmla="*/ 40 w 99"/>
                  <a:gd name="T29" fmla="*/ 98 h 99"/>
                  <a:gd name="T30" fmla="*/ 49 w 99"/>
                  <a:gd name="T31" fmla="*/ 99 h 99"/>
                  <a:gd name="T32" fmla="*/ 49 w 99"/>
                  <a:gd name="T33" fmla="*/ 99 h 99"/>
                  <a:gd name="T34" fmla="*/ 60 w 99"/>
                  <a:gd name="T35" fmla="*/ 98 h 99"/>
                  <a:gd name="T36" fmla="*/ 69 w 99"/>
                  <a:gd name="T37" fmla="*/ 96 h 99"/>
                  <a:gd name="T38" fmla="*/ 77 w 99"/>
                  <a:gd name="T39" fmla="*/ 91 h 99"/>
                  <a:gd name="T40" fmla="*/ 84 w 99"/>
                  <a:gd name="T41" fmla="*/ 84 h 99"/>
                  <a:gd name="T42" fmla="*/ 84 w 99"/>
                  <a:gd name="T43" fmla="*/ 84 h 99"/>
                  <a:gd name="T44" fmla="*/ 91 w 99"/>
                  <a:gd name="T45" fmla="*/ 77 h 99"/>
                  <a:gd name="T46" fmla="*/ 96 w 99"/>
                  <a:gd name="T47" fmla="*/ 69 h 99"/>
                  <a:gd name="T48" fmla="*/ 98 w 99"/>
                  <a:gd name="T49" fmla="*/ 59 h 99"/>
                  <a:gd name="T50" fmla="*/ 99 w 99"/>
                  <a:gd name="T51" fmla="*/ 49 h 99"/>
                  <a:gd name="T52" fmla="*/ 99 w 99"/>
                  <a:gd name="T53" fmla="*/ 49 h 99"/>
                  <a:gd name="T54" fmla="*/ 98 w 99"/>
                  <a:gd name="T55" fmla="*/ 40 h 99"/>
                  <a:gd name="T56" fmla="*/ 96 w 99"/>
                  <a:gd name="T57" fmla="*/ 31 h 99"/>
                  <a:gd name="T58" fmla="*/ 91 w 99"/>
                  <a:gd name="T59" fmla="*/ 23 h 99"/>
                  <a:gd name="T60" fmla="*/ 84 w 99"/>
                  <a:gd name="T61" fmla="*/ 15 h 99"/>
                  <a:gd name="T62" fmla="*/ 84 w 99"/>
                  <a:gd name="T63" fmla="*/ 15 h 99"/>
                  <a:gd name="T64" fmla="*/ 77 w 99"/>
                  <a:gd name="T65" fmla="*/ 9 h 99"/>
                  <a:gd name="T66" fmla="*/ 69 w 99"/>
                  <a:gd name="T67" fmla="*/ 4 h 99"/>
                  <a:gd name="T68" fmla="*/ 60 w 99"/>
                  <a:gd name="T69" fmla="*/ 1 h 99"/>
                  <a:gd name="T70" fmla="*/ 49 w 99"/>
                  <a:gd name="T71" fmla="*/ 0 h 99"/>
                  <a:gd name="T72" fmla="*/ 49 w 99"/>
                  <a:gd name="T73" fmla="*/ 0 h 99"/>
                  <a:gd name="T74" fmla="*/ 40 w 99"/>
                  <a:gd name="T75" fmla="*/ 1 h 99"/>
                  <a:gd name="T76" fmla="*/ 31 w 99"/>
                  <a:gd name="T77" fmla="*/ 4 h 99"/>
                  <a:gd name="T78" fmla="*/ 22 w 99"/>
                  <a:gd name="T79" fmla="*/ 9 h 99"/>
                  <a:gd name="T80" fmla="*/ 15 w 99"/>
                  <a:gd name="T81" fmla="*/ 15 h 99"/>
                  <a:gd name="T82" fmla="*/ 15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15" y="15"/>
                    </a:moveTo>
                    <a:lnTo>
                      <a:pt x="15" y="15"/>
                    </a:lnTo>
                    <a:lnTo>
                      <a:pt x="9" y="23"/>
                    </a:lnTo>
                    <a:lnTo>
                      <a:pt x="4" y="31"/>
                    </a:lnTo>
                    <a:lnTo>
                      <a:pt x="1" y="40"/>
                    </a:lnTo>
                    <a:lnTo>
                      <a:pt x="0" y="49"/>
                    </a:lnTo>
                    <a:lnTo>
                      <a:pt x="0" y="49"/>
                    </a:lnTo>
                    <a:lnTo>
                      <a:pt x="1" y="59"/>
                    </a:lnTo>
                    <a:lnTo>
                      <a:pt x="4" y="69"/>
                    </a:lnTo>
                    <a:lnTo>
                      <a:pt x="9" y="77"/>
                    </a:lnTo>
                    <a:lnTo>
                      <a:pt x="15" y="84"/>
                    </a:lnTo>
                    <a:lnTo>
                      <a:pt x="15" y="84"/>
                    </a:lnTo>
                    <a:lnTo>
                      <a:pt x="22" y="91"/>
                    </a:lnTo>
                    <a:lnTo>
                      <a:pt x="31" y="96"/>
                    </a:lnTo>
                    <a:lnTo>
                      <a:pt x="40" y="98"/>
                    </a:lnTo>
                    <a:lnTo>
                      <a:pt x="49" y="99"/>
                    </a:lnTo>
                    <a:lnTo>
                      <a:pt x="49" y="99"/>
                    </a:lnTo>
                    <a:lnTo>
                      <a:pt x="60" y="98"/>
                    </a:lnTo>
                    <a:lnTo>
                      <a:pt x="69" y="96"/>
                    </a:lnTo>
                    <a:lnTo>
                      <a:pt x="77" y="91"/>
                    </a:lnTo>
                    <a:lnTo>
                      <a:pt x="84" y="84"/>
                    </a:lnTo>
                    <a:lnTo>
                      <a:pt x="84" y="84"/>
                    </a:lnTo>
                    <a:lnTo>
                      <a:pt x="91" y="77"/>
                    </a:lnTo>
                    <a:lnTo>
                      <a:pt x="96" y="69"/>
                    </a:lnTo>
                    <a:lnTo>
                      <a:pt x="98" y="59"/>
                    </a:lnTo>
                    <a:lnTo>
                      <a:pt x="99" y="49"/>
                    </a:lnTo>
                    <a:lnTo>
                      <a:pt x="99" y="49"/>
                    </a:lnTo>
                    <a:lnTo>
                      <a:pt x="98" y="40"/>
                    </a:lnTo>
                    <a:lnTo>
                      <a:pt x="96" y="31"/>
                    </a:lnTo>
                    <a:lnTo>
                      <a:pt x="91" y="23"/>
                    </a:lnTo>
                    <a:lnTo>
                      <a:pt x="84" y="15"/>
                    </a:lnTo>
                    <a:lnTo>
                      <a:pt x="84" y="15"/>
                    </a:lnTo>
                    <a:lnTo>
                      <a:pt x="77" y="9"/>
                    </a:lnTo>
                    <a:lnTo>
                      <a:pt x="69" y="4"/>
                    </a:lnTo>
                    <a:lnTo>
                      <a:pt x="60" y="1"/>
                    </a:lnTo>
                    <a:lnTo>
                      <a:pt x="49" y="0"/>
                    </a:lnTo>
                    <a:lnTo>
                      <a:pt x="49" y="0"/>
                    </a:lnTo>
                    <a:lnTo>
                      <a:pt x="40" y="1"/>
                    </a:lnTo>
                    <a:lnTo>
                      <a:pt x="31" y="4"/>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65"/>
              <p:cNvSpPr>
                <a:spLocks/>
              </p:cNvSpPr>
              <p:nvPr/>
            </p:nvSpPr>
            <p:spPr bwMode="auto">
              <a:xfrm>
                <a:off x="2583" y="2111"/>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40 w 99"/>
                  <a:gd name="T15" fmla="*/ 1 h 100"/>
                  <a:gd name="T16" fmla="*/ 31 w 99"/>
                  <a:gd name="T17" fmla="*/ 3 h 100"/>
                  <a:gd name="T18" fmla="*/ 23 w 99"/>
                  <a:gd name="T19" fmla="*/ 8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40" y="1"/>
                    </a:lnTo>
                    <a:lnTo>
                      <a:pt x="31" y="3"/>
                    </a:lnTo>
                    <a:lnTo>
                      <a:pt x="23"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40"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66"/>
              <p:cNvSpPr>
                <a:spLocks/>
              </p:cNvSpPr>
              <p:nvPr/>
            </p:nvSpPr>
            <p:spPr bwMode="auto">
              <a:xfrm>
                <a:off x="2583" y="2188"/>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40 w 99"/>
                  <a:gd name="T15" fmla="*/ 1 h 100"/>
                  <a:gd name="T16" fmla="*/ 31 w 99"/>
                  <a:gd name="T17" fmla="*/ 3 h 100"/>
                  <a:gd name="T18" fmla="*/ 23 w 99"/>
                  <a:gd name="T19" fmla="*/ 8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40" y="1"/>
                    </a:lnTo>
                    <a:lnTo>
                      <a:pt x="31" y="3"/>
                    </a:lnTo>
                    <a:lnTo>
                      <a:pt x="23"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40"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67"/>
              <p:cNvSpPr>
                <a:spLocks/>
              </p:cNvSpPr>
              <p:nvPr/>
            </p:nvSpPr>
            <p:spPr bwMode="auto">
              <a:xfrm>
                <a:off x="2583" y="2265"/>
                <a:ext cx="50" cy="50"/>
              </a:xfrm>
              <a:custGeom>
                <a:avLst/>
                <a:gdLst>
                  <a:gd name="T0" fmla="*/ 84 w 99"/>
                  <a:gd name="T1" fmla="*/ 15 h 100"/>
                  <a:gd name="T2" fmla="*/ 84 w 99"/>
                  <a:gd name="T3" fmla="*/ 15 h 100"/>
                  <a:gd name="T4" fmla="*/ 77 w 99"/>
                  <a:gd name="T5" fmla="*/ 9 h 100"/>
                  <a:gd name="T6" fmla="*/ 69 w 99"/>
                  <a:gd name="T7" fmla="*/ 3 h 100"/>
                  <a:gd name="T8" fmla="*/ 59 w 99"/>
                  <a:gd name="T9" fmla="*/ 1 h 100"/>
                  <a:gd name="T10" fmla="*/ 49 w 99"/>
                  <a:gd name="T11" fmla="*/ 0 h 100"/>
                  <a:gd name="T12" fmla="*/ 49 w 99"/>
                  <a:gd name="T13" fmla="*/ 0 h 100"/>
                  <a:gd name="T14" fmla="*/ 40 w 99"/>
                  <a:gd name="T15" fmla="*/ 1 h 100"/>
                  <a:gd name="T16" fmla="*/ 31 w 99"/>
                  <a:gd name="T17" fmla="*/ 3 h 100"/>
                  <a:gd name="T18" fmla="*/ 23 w 99"/>
                  <a:gd name="T19" fmla="*/ 9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3"/>
                    </a:lnTo>
                    <a:lnTo>
                      <a:pt x="59" y="1"/>
                    </a:lnTo>
                    <a:lnTo>
                      <a:pt x="49" y="0"/>
                    </a:lnTo>
                    <a:lnTo>
                      <a:pt x="49" y="0"/>
                    </a:lnTo>
                    <a:lnTo>
                      <a:pt x="40" y="1"/>
                    </a:lnTo>
                    <a:lnTo>
                      <a:pt x="31" y="3"/>
                    </a:lnTo>
                    <a:lnTo>
                      <a:pt x="23"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40"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68"/>
              <p:cNvSpPr>
                <a:spLocks/>
              </p:cNvSpPr>
              <p:nvPr/>
            </p:nvSpPr>
            <p:spPr bwMode="auto">
              <a:xfrm>
                <a:off x="2583" y="2342"/>
                <a:ext cx="50" cy="50"/>
              </a:xfrm>
              <a:custGeom>
                <a:avLst/>
                <a:gdLst>
                  <a:gd name="T0" fmla="*/ 84 w 99"/>
                  <a:gd name="T1" fmla="*/ 15 h 100"/>
                  <a:gd name="T2" fmla="*/ 84 w 99"/>
                  <a:gd name="T3" fmla="*/ 15 h 100"/>
                  <a:gd name="T4" fmla="*/ 77 w 99"/>
                  <a:gd name="T5" fmla="*/ 9 h 100"/>
                  <a:gd name="T6" fmla="*/ 69 w 99"/>
                  <a:gd name="T7" fmla="*/ 4 h 100"/>
                  <a:gd name="T8" fmla="*/ 59 w 99"/>
                  <a:gd name="T9" fmla="*/ 1 h 100"/>
                  <a:gd name="T10" fmla="*/ 49 w 99"/>
                  <a:gd name="T11" fmla="*/ 0 h 100"/>
                  <a:gd name="T12" fmla="*/ 49 w 99"/>
                  <a:gd name="T13" fmla="*/ 0 h 100"/>
                  <a:gd name="T14" fmla="*/ 40 w 99"/>
                  <a:gd name="T15" fmla="*/ 1 h 100"/>
                  <a:gd name="T16" fmla="*/ 31 w 99"/>
                  <a:gd name="T17" fmla="*/ 4 h 100"/>
                  <a:gd name="T18" fmla="*/ 23 w 99"/>
                  <a:gd name="T19" fmla="*/ 9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59" y="1"/>
                    </a:lnTo>
                    <a:lnTo>
                      <a:pt x="49" y="0"/>
                    </a:lnTo>
                    <a:lnTo>
                      <a:pt x="49" y="0"/>
                    </a:lnTo>
                    <a:lnTo>
                      <a:pt x="40" y="1"/>
                    </a:lnTo>
                    <a:lnTo>
                      <a:pt x="31" y="4"/>
                    </a:lnTo>
                    <a:lnTo>
                      <a:pt x="23"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40"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69"/>
              <p:cNvSpPr>
                <a:spLocks/>
              </p:cNvSpPr>
              <p:nvPr/>
            </p:nvSpPr>
            <p:spPr bwMode="auto">
              <a:xfrm>
                <a:off x="2583" y="2419"/>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40 w 99"/>
                  <a:gd name="T15" fmla="*/ 1 h 99"/>
                  <a:gd name="T16" fmla="*/ 31 w 99"/>
                  <a:gd name="T17" fmla="*/ 4 h 99"/>
                  <a:gd name="T18" fmla="*/ 23 w 99"/>
                  <a:gd name="T19" fmla="*/ 9 h 99"/>
                  <a:gd name="T20" fmla="*/ 15 w 99"/>
                  <a:gd name="T21" fmla="*/ 15 h 99"/>
                  <a:gd name="T22" fmla="*/ 15 w 99"/>
                  <a:gd name="T23" fmla="*/ 15 h 99"/>
                  <a:gd name="T24" fmla="*/ 9 w 99"/>
                  <a:gd name="T25" fmla="*/ 23 h 99"/>
                  <a:gd name="T26" fmla="*/ 4 w 99"/>
                  <a:gd name="T27" fmla="*/ 31 h 99"/>
                  <a:gd name="T28" fmla="*/ 1 w 99"/>
                  <a:gd name="T29" fmla="*/ 40 h 99"/>
                  <a:gd name="T30" fmla="*/ 0 w 99"/>
                  <a:gd name="T31" fmla="*/ 49 h 99"/>
                  <a:gd name="T32" fmla="*/ 0 w 99"/>
                  <a:gd name="T33" fmla="*/ 49 h 99"/>
                  <a:gd name="T34" fmla="*/ 1 w 99"/>
                  <a:gd name="T35" fmla="*/ 59 h 99"/>
                  <a:gd name="T36" fmla="*/ 4 w 99"/>
                  <a:gd name="T37" fmla="*/ 69 h 99"/>
                  <a:gd name="T38" fmla="*/ 9 w 99"/>
                  <a:gd name="T39" fmla="*/ 77 h 99"/>
                  <a:gd name="T40" fmla="*/ 15 w 99"/>
                  <a:gd name="T41" fmla="*/ 84 h 99"/>
                  <a:gd name="T42" fmla="*/ 15 w 99"/>
                  <a:gd name="T43" fmla="*/ 84 h 99"/>
                  <a:gd name="T44" fmla="*/ 23 w 99"/>
                  <a:gd name="T45" fmla="*/ 91 h 99"/>
                  <a:gd name="T46" fmla="*/ 31 w 99"/>
                  <a:gd name="T47" fmla="*/ 96 h 99"/>
                  <a:gd name="T48" fmla="*/ 40 w 99"/>
                  <a:gd name="T49" fmla="*/ 98 h 99"/>
                  <a:gd name="T50" fmla="*/ 49 w 99"/>
                  <a:gd name="T51" fmla="*/ 99 h 99"/>
                  <a:gd name="T52" fmla="*/ 49 w 99"/>
                  <a:gd name="T53" fmla="*/ 99 h 99"/>
                  <a:gd name="T54" fmla="*/ 59 w 99"/>
                  <a:gd name="T55" fmla="*/ 98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9 w 99"/>
                  <a:gd name="T69" fmla="*/ 59 h 99"/>
                  <a:gd name="T70" fmla="*/ 99 w 99"/>
                  <a:gd name="T71" fmla="*/ 49 h 99"/>
                  <a:gd name="T72" fmla="*/ 99 w 99"/>
                  <a:gd name="T73" fmla="*/ 49 h 99"/>
                  <a:gd name="T74" fmla="*/ 99 w 99"/>
                  <a:gd name="T75" fmla="*/ 40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3" y="91"/>
                    </a:lnTo>
                    <a:lnTo>
                      <a:pt x="31" y="96"/>
                    </a:lnTo>
                    <a:lnTo>
                      <a:pt x="40" y="98"/>
                    </a:lnTo>
                    <a:lnTo>
                      <a:pt x="49" y="99"/>
                    </a:lnTo>
                    <a:lnTo>
                      <a:pt x="49" y="99"/>
                    </a:lnTo>
                    <a:lnTo>
                      <a:pt x="59" y="98"/>
                    </a:lnTo>
                    <a:lnTo>
                      <a:pt x="69" y="96"/>
                    </a:lnTo>
                    <a:lnTo>
                      <a:pt x="77" y="91"/>
                    </a:lnTo>
                    <a:lnTo>
                      <a:pt x="84" y="84"/>
                    </a:lnTo>
                    <a:lnTo>
                      <a:pt x="84" y="84"/>
                    </a:lnTo>
                    <a:lnTo>
                      <a:pt x="91" y="77"/>
                    </a:lnTo>
                    <a:lnTo>
                      <a:pt x="96" y="69"/>
                    </a:lnTo>
                    <a:lnTo>
                      <a:pt x="99" y="59"/>
                    </a:lnTo>
                    <a:lnTo>
                      <a:pt x="99" y="49"/>
                    </a:lnTo>
                    <a:lnTo>
                      <a:pt x="99" y="49"/>
                    </a:lnTo>
                    <a:lnTo>
                      <a:pt x="99"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70"/>
              <p:cNvSpPr>
                <a:spLocks/>
              </p:cNvSpPr>
              <p:nvPr/>
            </p:nvSpPr>
            <p:spPr bwMode="auto">
              <a:xfrm>
                <a:off x="2660" y="2111"/>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39 w 99"/>
                  <a:gd name="T15" fmla="*/ 1 h 100"/>
                  <a:gd name="T16" fmla="*/ 31 w 99"/>
                  <a:gd name="T17" fmla="*/ 3 h 100"/>
                  <a:gd name="T18" fmla="*/ 23 w 99"/>
                  <a:gd name="T19" fmla="*/ 8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39" y="1"/>
                    </a:lnTo>
                    <a:lnTo>
                      <a:pt x="31" y="3"/>
                    </a:lnTo>
                    <a:lnTo>
                      <a:pt x="23"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39"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71"/>
              <p:cNvSpPr>
                <a:spLocks/>
              </p:cNvSpPr>
              <p:nvPr/>
            </p:nvSpPr>
            <p:spPr bwMode="auto">
              <a:xfrm>
                <a:off x="2660" y="2188"/>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39 w 99"/>
                  <a:gd name="T15" fmla="*/ 1 h 100"/>
                  <a:gd name="T16" fmla="*/ 31 w 99"/>
                  <a:gd name="T17" fmla="*/ 3 h 100"/>
                  <a:gd name="T18" fmla="*/ 23 w 99"/>
                  <a:gd name="T19" fmla="*/ 8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39" y="1"/>
                    </a:lnTo>
                    <a:lnTo>
                      <a:pt x="31" y="3"/>
                    </a:lnTo>
                    <a:lnTo>
                      <a:pt x="23"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39"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72"/>
              <p:cNvSpPr>
                <a:spLocks/>
              </p:cNvSpPr>
              <p:nvPr/>
            </p:nvSpPr>
            <p:spPr bwMode="auto">
              <a:xfrm>
                <a:off x="2660" y="2342"/>
                <a:ext cx="50" cy="50"/>
              </a:xfrm>
              <a:custGeom>
                <a:avLst/>
                <a:gdLst>
                  <a:gd name="T0" fmla="*/ 84 w 99"/>
                  <a:gd name="T1" fmla="*/ 15 h 100"/>
                  <a:gd name="T2" fmla="*/ 84 w 99"/>
                  <a:gd name="T3" fmla="*/ 15 h 100"/>
                  <a:gd name="T4" fmla="*/ 77 w 99"/>
                  <a:gd name="T5" fmla="*/ 9 h 100"/>
                  <a:gd name="T6" fmla="*/ 69 w 99"/>
                  <a:gd name="T7" fmla="*/ 4 h 100"/>
                  <a:gd name="T8" fmla="*/ 59 w 99"/>
                  <a:gd name="T9" fmla="*/ 1 h 100"/>
                  <a:gd name="T10" fmla="*/ 49 w 99"/>
                  <a:gd name="T11" fmla="*/ 0 h 100"/>
                  <a:gd name="T12" fmla="*/ 49 w 99"/>
                  <a:gd name="T13" fmla="*/ 0 h 100"/>
                  <a:gd name="T14" fmla="*/ 39 w 99"/>
                  <a:gd name="T15" fmla="*/ 1 h 100"/>
                  <a:gd name="T16" fmla="*/ 31 w 99"/>
                  <a:gd name="T17" fmla="*/ 4 h 100"/>
                  <a:gd name="T18" fmla="*/ 23 w 99"/>
                  <a:gd name="T19" fmla="*/ 9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59" y="1"/>
                    </a:lnTo>
                    <a:lnTo>
                      <a:pt x="49" y="0"/>
                    </a:lnTo>
                    <a:lnTo>
                      <a:pt x="49" y="0"/>
                    </a:lnTo>
                    <a:lnTo>
                      <a:pt x="39" y="1"/>
                    </a:lnTo>
                    <a:lnTo>
                      <a:pt x="31" y="4"/>
                    </a:lnTo>
                    <a:lnTo>
                      <a:pt x="23"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39"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73"/>
              <p:cNvSpPr>
                <a:spLocks/>
              </p:cNvSpPr>
              <p:nvPr/>
            </p:nvSpPr>
            <p:spPr bwMode="auto">
              <a:xfrm>
                <a:off x="2660" y="2419"/>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39 w 99"/>
                  <a:gd name="T15" fmla="*/ 1 h 99"/>
                  <a:gd name="T16" fmla="*/ 31 w 99"/>
                  <a:gd name="T17" fmla="*/ 4 h 99"/>
                  <a:gd name="T18" fmla="*/ 23 w 99"/>
                  <a:gd name="T19" fmla="*/ 9 h 99"/>
                  <a:gd name="T20" fmla="*/ 15 w 99"/>
                  <a:gd name="T21" fmla="*/ 15 h 99"/>
                  <a:gd name="T22" fmla="*/ 15 w 99"/>
                  <a:gd name="T23" fmla="*/ 15 h 99"/>
                  <a:gd name="T24" fmla="*/ 9 w 99"/>
                  <a:gd name="T25" fmla="*/ 23 h 99"/>
                  <a:gd name="T26" fmla="*/ 4 w 99"/>
                  <a:gd name="T27" fmla="*/ 31 h 99"/>
                  <a:gd name="T28" fmla="*/ 1 w 99"/>
                  <a:gd name="T29" fmla="*/ 40 h 99"/>
                  <a:gd name="T30" fmla="*/ 0 w 99"/>
                  <a:gd name="T31" fmla="*/ 49 h 99"/>
                  <a:gd name="T32" fmla="*/ 0 w 99"/>
                  <a:gd name="T33" fmla="*/ 49 h 99"/>
                  <a:gd name="T34" fmla="*/ 1 w 99"/>
                  <a:gd name="T35" fmla="*/ 59 h 99"/>
                  <a:gd name="T36" fmla="*/ 4 w 99"/>
                  <a:gd name="T37" fmla="*/ 69 h 99"/>
                  <a:gd name="T38" fmla="*/ 9 w 99"/>
                  <a:gd name="T39" fmla="*/ 77 h 99"/>
                  <a:gd name="T40" fmla="*/ 15 w 99"/>
                  <a:gd name="T41" fmla="*/ 84 h 99"/>
                  <a:gd name="T42" fmla="*/ 15 w 99"/>
                  <a:gd name="T43" fmla="*/ 84 h 99"/>
                  <a:gd name="T44" fmla="*/ 23 w 99"/>
                  <a:gd name="T45" fmla="*/ 91 h 99"/>
                  <a:gd name="T46" fmla="*/ 31 w 99"/>
                  <a:gd name="T47" fmla="*/ 96 h 99"/>
                  <a:gd name="T48" fmla="*/ 39 w 99"/>
                  <a:gd name="T49" fmla="*/ 98 h 99"/>
                  <a:gd name="T50" fmla="*/ 49 w 99"/>
                  <a:gd name="T51" fmla="*/ 99 h 99"/>
                  <a:gd name="T52" fmla="*/ 49 w 99"/>
                  <a:gd name="T53" fmla="*/ 99 h 99"/>
                  <a:gd name="T54" fmla="*/ 59 w 99"/>
                  <a:gd name="T55" fmla="*/ 98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9 w 99"/>
                  <a:gd name="T69" fmla="*/ 59 h 99"/>
                  <a:gd name="T70" fmla="*/ 99 w 99"/>
                  <a:gd name="T71" fmla="*/ 49 h 99"/>
                  <a:gd name="T72" fmla="*/ 99 w 99"/>
                  <a:gd name="T73" fmla="*/ 49 h 99"/>
                  <a:gd name="T74" fmla="*/ 99 w 99"/>
                  <a:gd name="T75" fmla="*/ 40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39" y="1"/>
                    </a:lnTo>
                    <a:lnTo>
                      <a:pt x="31" y="4"/>
                    </a:lnTo>
                    <a:lnTo>
                      <a:pt x="23" y="9"/>
                    </a:lnTo>
                    <a:lnTo>
                      <a:pt x="15" y="15"/>
                    </a:lnTo>
                    <a:lnTo>
                      <a:pt x="15" y="15"/>
                    </a:lnTo>
                    <a:lnTo>
                      <a:pt x="9" y="23"/>
                    </a:lnTo>
                    <a:lnTo>
                      <a:pt x="4" y="31"/>
                    </a:lnTo>
                    <a:lnTo>
                      <a:pt x="1" y="40"/>
                    </a:lnTo>
                    <a:lnTo>
                      <a:pt x="0" y="49"/>
                    </a:lnTo>
                    <a:lnTo>
                      <a:pt x="0" y="49"/>
                    </a:lnTo>
                    <a:lnTo>
                      <a:pt x="1" y="59"/>
                    </a:lnTo>
                    <a:lnTo>
                      <a:pt x="4" y="69"/>
                    </a:lnTo>
                    <a:lnTo>
                      <a:pt x="9" y="77"/>
                    </a:lnTo>
                    <a:lnTo>
                      <a:pt x="15" y="84"/>
                    </a:lnTo>
                    <a:lnTo>
                      <a:pt x="15" y="84"/>
                    </a:lnTo>
                    <a:lnTo>
                      <a:pt x="23" y="91"/>
                    </a:lnTo>
                    <a:lnTo>
                      <a:pt x="31" y="96"/>
                    </a:lnTo>
                    <a:lnTo>
                      <a:pt x="39" y="98"/>
                    </a:lnTo>
                    <a:lnTo>
                      <a:pt x="49" y="99"/>
                    </a:lnTo>
                    <a:lnTo>
                      <a:pt x="49" y="99"/>
                    </a:lnTo>
                    <a:lnTo>
                      <a:pt x="59" y="98"/>
                    </a:lnTo>
                    <a:lnTo>
                      <a:pt x="69" y="96"/>
                    </a:lnTo>
                    <a:lnTo>
                      <a:pt x="77" y="91"/>
                    </a:lnTo>
                    <a:lnTo>
                      <a:pt x="84" y="84"/>
                    </a:lnTo>
                    <a:lnTo>
                      <a:pt x="84" y="84"/>
                    </a:lnTo>
                    <a:lnTo>
                      <a:pt x="91" y="77"/>
                    </a:lnTo>
                    <a:lnTo>
                      <a:pt x="96" y="69"/>
                    </a:lnTo>
                    <a:lnTo>
                      <a:pt x="99" y="59"/>
                    </a:lnTo>
                    <a:lnTo>
                      <a:pt x="99" y="49"/>
                    </a:lnTo>
                    <a:lnTo>
                      <a:pt x="99" y="49"/>
                    </a:lnTo>
                    <a:lnTo>
                      <a:pt x="99"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74"/>
              <p:cNvSpPr>
                <a:spLocks/>
              </p:cNvSpPr>
              <p:nvPr/>
            </p:nvSpPr>
            <p:spPr bwMode="auto">
              <a:xfrm>
                <a:off x="2506" y="2496"/>
                <a:ext cx="50" cy="50"/>
              </a:xfrm>
              <a:custGeom>
                <a:avLst/>
                <a:gdLst>
                  <a:gd name="T0" fmla="*/ 15 w 99"/>
                  <a:gd name="T1" fmla="*/ 15 h 99"/>
                  <a:gd name="T2" fmla="*/ 15 w 99"/>
                  <a:gd name="T3" fmla="*/ 15 h 99"/>
                  <a:gd name="T4" fmla="*/ 9 w 99"/>
                  <a:gd name="T5" fmla="*/ 23 h 99"/>
                  <a:gd name="T6" fmla="*/ 4 w 99"/>
                  <a:gd name="T7" fmla="*/ 31 h 99"/>
                  <a:gd name="T8" fmla="*/ 1 w 99"/>
                  <a:gd name="T9" fmla="*/ 39 h 99"/>
                  <a:gd name="T10" fmla="*/ 0 w 99"/>
                  <a:gd name="T11" fmla="*/ 49 h 99"/>
                  <a:gd name="T12" fmla="*/ 0 w 99"/>
                  <a:gd name="T13" fmla="*/ 49 h 99"/>
                  <a:gd name="T14" fmla="*/ 1 w 99"/>
                  <a:gd name="T15" fmla="*/ 59 h 99"/>
                  <a:gd name="T16" fmla="*/ 4 w 99"/>
                  <a:gd name="T17" fmla="*/ 69 h 99"/>
                  <a:gd name="T18" fmla="*/ 9 w 99"/>
                  <a:gd name="T19" fmla="*/ 77 h 99"/>
                  <a:gd name="T20" fmla="*/ 15 w 99"/>
                  <a:gd name="T21" fmla="*/ 84 h 99"/>
                  <a:gd name="T22" fmla="*/ 15 w 99"/>
                  <a:gd name="T23" fmla="*/ 84 h 99"/>
                  <a:gd name="T24" fmla="*/ 22 w 99"/>
                  <a:gd name="T25" fmla="*/ 91 h 99"/>
                  <a:gd name="T26" fmla="*/ 31 w 99"/>
                  <a:gd name="T27" fmla="*/ 96 h 99"/>
                  <a:gd name="T28" fmla="*/ 40 w 99"/>
                  <a:gd name="T29" fmla="*/ 99 h 99"/>
                  <a:gd name="T30" fmla="*/ 49 w 99"/>
                  <a:gd name="T31" fmla="*/ 99 h 99"/>
                  <a:gd name="T32" fmla="*/ 49 w 99"/>
                  <a:gd name="T33" fmla="*/ 99 h 99"/>
                  <a:gd name="T34" fmla="*/ 60 w 99"/>
                  <a:gd name="T35" fmla="*/ 99 h 99"/>
                  <a:gd name="T36" fmla="*/ 69 w 99"/>
                  <a:gd name="T37" fmla="*/ 96 h 99"/>
                  <a:gd name="T38" fmla="*/ 77 w 99"/>
                  <a:gd name="T39" fmla="*/ 91 h 99"/>
                  <a:gd name="T40" fmla="*/ 84 w 99"/>
                  <a:gd name="T41" fmla="*/ 84 h 99"/>
                  <a:gd name="T42" fmla="*/ 84 w 99"/>
                  <a:gd name="T43" fmla="*/ 84 h 99"/>
                  <a:gd name="T44" fmla="*/ 91 w 99"/>
                  <a:gd name="T45" fmla="*/ 77 h 99"/>
                  <a:gd name="T46" fmla="*/ 96 w 99"/>
                  <a:gd name="T47" fmla="*/ 69 h 99"/>
                  <a:gd name="T48" fmla="*/ 98 w 99"/>
                  <a:gd name="T49" fmla="*/ 59 h 99"/>
                  <a:gd name="T50" fmla="*/ 99 w 99"/>
                  <a:gd name="T51" fmla="*/ 49 h 99"/>
                  <a:gd name="T52" fmla="*/ 99 w 99"/>
                  <a:gd name="T53" fmla="*/ 49 h 99"/>
                  <a:gd name="T54" fmla="*/ 98 w 99"/>
                  <a:gd name="T55" fmla="*/ 39 h 99"/>
                  <a:gd name="T56" fmla="*/ 96 w 99"/>
                  <a:gd name="T57" fmla="*/ 31 h 99"/>
                  <a:gd name="T58" fmla="*/ 91 w 99"/>
                  <a:gd name="T59" fmla="*/ 23 h 99"/>
                  <a:gd name="T60" fmla="*/ 84 w 99"/>
                  <a:gd name="T61" fmla="*/ 15 h 99"/>
                  <a:gd name="T62" fmla="*/ 84 w 99"/>
                  <a:gd name="T63" fmla="*/ 15 h 99"/>
                  <a:gd name="T64" fmla="*/ 77 w 99"/>
                  <a:gd name="T65" fmla="*/ 9 h 99"/>
                  <a:gd name="T66" fmla="*/ 69 w 99"/>
                  <a:gd name="T67" fmla="*/ 4 h 99"/>
                  <a:gd name="T68" fmla="*/ 60 w 99"/>
                  <a:gd name="T69" fmla="*/ 1 h 99"/>
                  <a:gd name="T70" fmla="*/ 49 w 99"/>
                  <a:gd name="T71" fmla="*/ 0 h 99"/>
                  <a:gd name="T72" fmla="*/ 49 w 99"/>
                  <a:gd name="T73" fmla="*/ 0 h 99"/>
                  <a:gd name="T74" fmla="*/ 40 w 99"/>
                  <a:gd name="T75" fmla="*/ 1 h 99"/>
                  <a:gd name="T76" fmla="*/ 31 w 99"/>
                  <a:gd name="T77" fmla="*/ 4 h 99"/>
                  <a:gd name="T78" fmla="*/ 22 w 99"/>
                  <a:gd name="T79" fmla="*/ 9 h 99"/>
                  <a:gd name="T80" fmla="*/ 15 w 99"/>
                  <a:gd name="T81" fmla="*/ 15 h 99"/>
                  <a:gd name="T82" fmla="*/ 15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15" y="15"/>
                    </a:moveTo>
                    <a:lnTo>
                      <a:pt x="15" y="15"/>
                    </a:lnTo>
                    <a:lnTo>
                      <a:pt x="9" y="23"/>
                    </a:lnTo>
                    <a:lnTo>
                      <a:pt x="4" y="31"/>
                    </a:lnTo>
                    <a:lnTo>
                      <a:pt x="1" y="39"/>
                    </a:lnTo>
                    <a:lnTo>
                      <a:pt x="0" y="49"/>
                    </a:lnTo>
                    <a:lnTo>
                      <a:pt x="0" y="49"/>
                    </a:lnTo>
                    <a:lnTo>
                      <a:pt x="1" y="59"/>
                    </a:lnTo>
                    <a:lnTo>
                      <a:pt x="4" y="69"/>
                    </a:lnTo>
                    <a:lnTo>
                      <a:pt x="9" y="77"/>
                    </a:lnTo>
                    <a:lnTo>
                      <a:pt x="15" y="84"/>
                    </a:lnTo>
                    <a:lnTo>
                      <a:pt x="15" y="84"/>
                    </a:lnTo>
                    <a:lnTo>
                      <a:pt x="22" y="91"/>
                    </a:lnTo>
                    <a:lnTo>
                      <a:pt x="31" y="96"/>
                    </a:lnTo>
                    <a:lnTo>
                      <a:pt x="40" y="99"/>
                    </a:lnTo>
                    <a:lnTo>
                      <a:pt x="49" y="99"/>
                    </a:lnTo>
                    <a:lnTo>
                      <a:pt x="49" y="99"/>
                    </a:lnTo>
                    <a:lnTo>
                      <a:pt x="60" y="99"/>
                    </a:lnTo>
                    <a:lnTo>
                      <a:pt x="69" y="96"/>
                    </a:lnTo>
                    <a:lnTo>
                      <a:pt x="77" y="91"/>
                    </a:lnTo>
                    <a:lnTo>
                      <a:pt x="84" y="84"/>
                    </a:lnTo>
                    <a:lnTo>
                      <a:pt x="84" y="84"/>
                    </a:lnTo>
                    <a:lnTo>
                      <a:pt x="91" y="77"/>
                    </a:lnTo>
                    <a:lnTo>
                      <a:pt x="96" y="69"/>
                    </a:lnTo>
                    <a:lnTo>
                      <a:pt x="98" y="59"/>
                    </a:lnTo>
                    <a:lnTo>
                      <a:pt x="99" y="49"/>
                    </a:lnTo>
                    <a:lnTo>
                      <a:pt x="99" y="49"/>
                    </a:lnTo>
                    <a:lnTo>
                      <a:pt x="98" y="39"/>
                    </a:lnTo>
                    <a:lnTo>
                      <a:pt x="96" y="31"/>
                    </a:lnTo>
                    <a:lnTo>
                      <a:pt x="91" y="23"/>
                    </a:lnTo>
                    <a:lnTo>
                      <a:pt x="84" y="15"/>
                    </a:lnTo>
                    <a:lnTo>
                      <a:pt x="84" y="15"/>
                    </a:lnTo>
                    <a:lnTo>
                      <a:pt x="77" y="9"/>
                    </a:lnTo>
                    <a:lnTo>
                      <a:pt x="69" y="4"/>
                    </a:lnTo>
                    <a:lnTo>
                      <a:pt x="60" y="1"/>
                    </a:lnTo>
                    <a:lnTo>
                      <a:pt x="49" y="0"/>
                    </a:lnTo>
                    <a:lnTo>
                      <a:pt x="49" y="0"/>
                    </a:lnTo>
                    <a:lnTo>
                      <a:pt x="40" y="1"/>
                    </a:lnTo>
                    <a:lnTo>
                      <a:pt x="31" y="4"/>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75"/>
              <p:cNvSpPr>
                <a:spLocks/>
              </p:cNvSpPr>
              <p:nvPr/>
            </p:nvSpPr>
            <p:spPr bwMode="auto">
              <a:xfrm>
                <a:off x="2583" y="2496"/>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40 w 99"/>
                  <a:gd name="T15" fmla="*/ 1 h 99"/>
                  <a:gd name="T16" fmla="*/ 31 w 99"/>
                  <a:gd name="T17" fmla="*/ 4 h 99"/>
                  <a:gd name="T18" fmla="*/ 23 w 99"/>
                  <a:gd name="T19" fmla="*/ 9 h 99"/>
                  <a:gd name="T20" fmla="*/ 15 w 99"/>
                  <a:gd name="T21" fmla="*/ 15 h 99"/>
                  <a:gd name="T22" fmla="*/ 15 w 99"/>
                  <a:gd name="T23" fmla="*/ 15 h 99"/>
                  <a:gd name="T24" fmla="*/ 9 w 99"/>
                  <a:gd name="T25" fmla="*/ 23 h 99"/>
                  <a:gd name="T26" fmla="*/ 4 w 99"/>
                  <a:gd name="T27" fmla="*/ 31 h 99"/>
                  <a:gd name="T28" fmla="*/ 1 w 99"/>
                  <a:gd name="T29" fmla="*/ 39 h 99"/>
                  <a:gd name="T30" fmla="*/ 0 w 99"/>
                  <a:gd name="T31" fmla="*/ 49 h 99"/>
                  <a:gd name="T32" fmla="*/ 0 w 99"/>
                  <a:gd name="T33" fmla="*/ 49 h 99"/>
                  <a:gd name="T34" fmla="*/ 1 w 99"/>
                  <a:gd name="T35" fmla="*/ 59 h 99"/>
                  <a:gd name="T36" fmla="*/ 4 w 99"/>
                  <a:gd name="T37" fmla="*/ 69 h 99"/>
                  <a:gd name="T38" fmla="*/ 9 w 99"/>
                  <a:gd name="T39" fmla="*/ 77 h 99"/>
                  <a:gd name="T40" fmla="*/ 15 w 99"/>
                  <a:gd name="T41" fmla="*/ 84 h 99"/>
                  <a:gd name="T42" fmla="*/ 15 w 99"/>
                  <a:gd name="T43" fmla="*/ 84 h 99"/>
                  <a:gd name="T44" fmla="*/ 23 w 99"/>
                  <a:gd name="T45" fmla="*/ 91 h 99"/>
                  <a:gd name="T46" fmla="*/ 31 w 99"/>
                  <a:gd name="T47" fmla="*/ 96 h 99"/>
                  <a:gd name="T48" fmla="*/ 40 w 99"/>
                  <a:gd name="T49" fmla="*/ 99 h 99"/>
                  <a:gd name="T50" fmla="*/ 49 w 99"/>
                  <a:gd name="T51" fmla="*/ 99 h 99"/>
                  <a:gd name="T52" fmla="*/ 49 w 99"/>
                  <a:gd name="T53" fmla="*/ 99 h 99"/>
                  <a:gd name="T54" fmla="*/ 59 w 99"/>
                  <a:gd name="T55" fmla="*/ 99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9 w 99"/>
                  <a:gd name="T69" fmla="*/ 59 h 99"/>
                  <a:gd name="T70" fmla="*/ 99 w 99"/>
                  <a:gd name="T71" fmla="*/ 49 h 99"/>
                  <a:gd name="T72" fmla="*/ 99 w 99"/>
                  <a:gd name="T73" fmla="*/ 49 h 99"/>
                  <a:gd name="T74" fmla="*/ 99 w 99"/>
                  <a:gd name="T75" fmla="*/ 39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40"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40" y="99"/>
                    </a:lnTo>
                    <a:lnTo>
                      <a:pt x="49" y="99"/>
                    </a:lnTo>
                    <a:lnTo>
                      <a:pt x="49" y="99"/>
                    </a:lnTo>
                    <a:lnTo>
                      <a:pt x="59" y="99"/>
                    </a:lnTo>
                    <a:lnTo>
                      <a:pt x="69" y="96"/>
                    </a:lnTo>
                    <a:lnTo>
                      <a:pt x="77" y="91"/>
                    </a:lnTo>
                    <a:lnTo>
                      <a:pt x="84" y="84"/>
                    </a:lnTo>
                    <a:lnTo>
                      <a:pt x="84" y="84"/>
                    </a:lnTo>
                    <a:lnTo>
                      <a:pt x="91" y="77"/>
                    </a:lnTo>
                    <a:lnTo>
                      <a:pt x="96" y="69"/>
                    </a:lnTo>
                    <a:lnTo>
                      <a:pt x="99" y="59"/>
                    </a:lnTo>
                    <a:lnTo>
                      <a:pt x="99" y="49"/>
                    </a:lnTo>
                    <a:lnTo>
                      <a:pt x="99" y="49"/>
                    </a:lnTo>
                    <a:lnTo>
                      <a:pt x="99"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76"/>
              <p:cNvSpPr>
                <a:spLocks/>
              </p:cNvSpPr>
              <p:nvPr/>
            </p:nvSpPr>
            <p:spPr bwMode="auto">
              <a:xfrm>
                <a:off x="2660" y="2496"/>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39 w 99"/>
                  <a:gd name="T15" fmla="*/ 1 h 99"/>
                  <a:gd name="T16" fmla="*/ 31 w 99"/>
                  <a:gd name="T17" fmla="*/ 4 h 99"/>
                  <a:gd name="T18" fmla="*/ 23 w 99"/>
                  <a:gd name="T19" fmla="*/ 9 h 99"/>
                  <a:gd name="T20" fmla="*/ 15 w 99"/>
                  <a:gd name="T21" fmla="*/ 15 h 99"/>
                  <a:gd name="T22" fmla="*/ 15 w 99"/>
                  <a:gd name="T23" fmla="*/ 15 h 99"/>
                  <a:gd name="T24" fmla="*/ 9 w 99"/>
                  <a:gd name="T25" fmla="*/ 23 h 99"/>
                  <a:gd name="T26" fmla="*/ 4 w 99"/>
                  <a:gd name="T27" fmla="*/ 31 h 99"/>
                  <a:gd name="T28" fmla="*/ 1 w 99"/>
                  <a:gd name="T29" fmla="*/ 39 h 99"/>
                  <a:gd name="T30" fmla="*/ 0 w 99"/>
                  <a:gd name="T31" fmla="*/ 49 h 99"/>
                  <a:gd name="T32" fmla="*/ 0 w 99"/>
                  <a:gd name="T33" fmla="*/ 49 h 99"/>
                  <a:gd name="T34" fmla="*/ 1 w 99"/>
                  <a:gd name="T35" fmla="*/ 59 h 99"/>
                  <a:gd name="T36" fmla="*/ 4 w 99"/>
                  <a:gd name="T37" fmla="*/ 69 h 99"/>
                  <a:gd name="T38" fmla="*/ 9 w 99"/>
                  <a:gd name="T39" fmla="*/ 77 h 99"/>
                  <a:gd name="T40" fmla="*/ 15 w 99"/>
                  <a:gd name="T41" fmla="*/ 84 h 99"/>
                  <a:gd name="T42" fmla="*/ 15 w 99"/>
                  <a:gd name="T43" fmla="*/ 84 h 99"/>
                  <a:gd name="T44" fmla="*/ 23 w 99"/>
                  <a:gd name="T45" fmla="*/ 91 h 99"/>
                  <a:gd name="T46" fmla="*/ 31 w 99"/>
                  <a:gd name="T47" fmla="*/ 96 h 99"/>
                  <a:gd name="T48" fmla="*/ 39 w 99"/>
                  <a:gd name="T49" fmla="*/ 99 h 99"/>
                  <a:gd name="T50" fmla="*/ 49 w 99"/>
                  <a:gd name="T51" fmla="*/ 99 h 99"/>
                  <a:gd name="T52" fmla="*/ 49 w 99"/>
                  <a:gd name="T53" fmla="*/ 99 h 99"/>
                  <a:gd name="T54" fmla="*/ 59 w 99"/>
                  <a:gd name="T55" fmla="*/ 99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9 w 99"/>
                  <a:gd name="T69" fmla="*/ 59 h 99"/>
                  <a:gd name="T70" fmla="*/ 99 w 99"/>
                  <a:gd name="T71" fmla="*/ 49 h 99"/>
                  <a:gd name="T72" fmla="*/ 99 w 99"/>
                  <a:gd name="T73" fmla="*/ 49 h 99"/>
                  <a:gd name="T74" fmla="*/ 99 w 99"/>
                  <a:gd name="T75" fmla="*/ 39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39" y="1"/>
                    </a:lnTo>
                    <a:lnTo>
                      <a:pt x="31" y="4"/>
                    </a:lnTo>
                    <a:lnTo>
                      <a:pt x="23" y="9"/>
                    </a:lnTo>
                    <a:lnTo>
                      <a:pt x="15" y="15"/>
                    </a:lnTo>
                    <a:lnTo>
                      <a:pt x="15" y="15"/>
                    </a:lnTo>
                    <a:lnTo>
                      <a:pt x="9" y="23"/>
                    </a:lnTo>
                    <a:lnTo>
                      <a:pt x="4" y="31"/>
                    </a:lnTo>
                    <a:lnTo>
                      <a:pt x="1" y="39"/>
                    </a:lnTo>
                    <a:lnTo>
                      <a:pt x="0" y="49"/>
                    </a:lnTo>
                    <a:lnTo>
                      <a:pt x="0" y="49"/>
                    </a:lnTo>
                    <a:lnTo>
                      <a:pt x="1" y="59"/>
                    </a:lnTo>
                    <a:lnTo>
                      <a:pt x="4" y="69"/>
                    </a:lnTo>
                    <a:lnTo>
                      <a:pt x="9" y="77"/>
                    </a:lnTo>
                    <a:lnTo>
                      <a:pt x="15" y="84"/>
                    </a:lnTo>
                    <a:lnTo>
                      <a:pt x="15" y="84"/>
                    </a:lnTo>
                    <a:lnTo>
                      <a:pt x="23" y="91"/>
                    </a:lnTo>
                    <a:lnTo>
                      <a:pt x="31" y="96"/>
                    </a:lnTo>
                    <a:lnTo>
                      <a:pt x="39" y="99"/>
                    </a:lnTo>
                    <a:lnTo>
                      <a:pt x="49" y="99"/>
                    </a:lnTo>
                    <a:lnTo>
                      <a:pt x="49" y="99"/>
                    </a:lnTo>
                    <a:lnTo>
                      <a:pt x="59" y="99"/>
                    </a:lnTo>
                    <a:lnTo>
                      <a:pt x="69" y="96"/>
                    </a:lnTo>
                    <a:lnTo>
                      <a:pt x="77" y="91"/>
                    </a:lnTo>
                    <a:lnTo>
                      <a:pt x="84" y="84"/>
                    </a:lnTo>
                    <a:lnTo>
                      <a:pt x="84" y="84"/>
                    </a:lnTo>
                    <a:lnTo>
                      <a:pt x="91" y="77"/>
                    </a:lnTo>
                    <a:lnTo>
                      <a:pt x="96" y="69"/>
                    </a:lnTo>
                    <a:lnTo>
                      <a:pt x="99" y="59"/>
                    </a:lnTo>
                    <a:lnTo>
                      <a:pt x="99" y="49"/>
                    </a:lnTo>
                    <a:lnTo>
                      <a:pt x="99" y="49"/>
                    </a:lnTo>
                    <a:lnTo>
                      <a:pt x="99"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77"/>
              <p:cNvSpPr>
                <a:spLocks/>
              </p:cNvSpPr>
              <p:nvPr/>
            </p:nvSpPr>
            <p:spPr bwMode="auto">
              <a:xfrm>
                <a:off x="2737" y="2111"/>
                <a:ext cx="50" cy="50"/>
              </a:xfrm>
              <a:custGeom>
                <a:avLst/>
                <a:gdLst>
                  <a:gd name="T0" fmla="*/ 85 w 102"/>
                  <a:gd name="T1" fmla="*/ 15 h 100"/>
                  <a:gd name="T2" fmla="*/ 85 w 102"/>
                  <a:gd name="T3" fmla="*/ 15 h 100"/>
                  <a:gd name="T4" fmla="*/ 78 w 102"/>
                  <a:gd name="T5" fmla="*/ 8 h 100"/>
                  <a:gd name="T6" fmla="*/ 70 w 102"/>
                  <a:gd name="T7" fmla="*/ 3 h 100"/>
                  <a:gd name="T8" fmla="*/ 60 w 102"/>
                  <a:gd name="T9" fmla="*/ 1 h 100"/>
                  <a:gd name="T10" fmla="*/ 50 w 102"/>
                  <a:gd name="T11" fmla="*/ 0 h 100"/>
                  <a:gd name="T12" fmla="*/ 50 w 102"/>
                  <a:gd name="T13" fmla="*/ 0 h 100"/>
                  <a:gd name="T14" fmla="*/ 40 w 102"/>
                  <a:gd name="T15" fmla="*/ 1 h 100"/>
                  <a:gd name="T16" fmla="*/ 32 w 102"/>
                  <a:gd name="T17" fmla="*/ 3 h 100"/>
                  <a:gd name="T18" fmla="*/ 24 w 102"/>
                  <a:gd name="T19" fmla="*/ 8 h 100"/>
                  <a:gd name="T20" fmla="*/ 16 w 102"/>
                  <a:gd name="T21" fmla="*/ 15 h 100"/>
                  <a:gd name="T22" fmla="*/ 16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1 h 100"/>
                  <a:gd name="T46" fmla="*/ 32 w 102"/>
                  <a:gd name="T47" fmla="*/ 96 h 100"/>
                  <a:gd name="T48" fmla="*/ 40 w 102"/>
                  <a:gd name="T49" fmla="*/ 98 h 100"/>
                  <a:gd name="T50" fmla="*/ 50 w 102"/>
                  <a:gd name="T51" fmla="*/ 100 h 100"/>
                  <a:gd name="T52" fmla="*/ 50 w 102"/>
                  <a:gd name="T53" fmla="*/ 100 h 100"/>
                  <a:gd name="T54" fmla="*/ 60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78"/>
              <p:cNvSpPr>
                <a:spLocks/>
              </p:cNvSpPr>
              <p:nvPr/>
            </p:nvSpPr>
            <p:spPr bwMode="auto">
              <a:xfrm>
                <a:off x="2737" y="2188"/>
                <a:ext cx="50" cy="50"/>
              </a:xfrm>
              <a:custGeom>
                <a:avLst/>
                <a:gdLst>
                  <a:gd name="T0" fmla="*/ 85 w 102"/>
                  <a:gd name="T1" fmla="*/ 15 h 100"/>
                  <a:gd name="T2" fmla="*/ 85 w 102"/>
                  <a:gd name="T3" fmla="*/ 15 h 100"/>
                  <a:gd name="T4" fmla="*/ 78 w 102"/>
                  <a:gd name="T5" fmla="*/ 8 h 100"/>
                  <a:gd name="T6" fmla="*/ 70 w 102"/>
                  <a:gd name="T7" fmla="*/ 3 h 100"/>
                  <a:gd name="T8" fmla="*/ 60 w 102"/>
                  <a:gd name="T9" fmla="*/ 1 h 100"/>
                  <a:gd name="T10" fmla="*/ 50 w 102"/>
                  <a:gd name="T11" fmla="*/ 0 h 100"/>
                  <a:gd name="T12" fmla="*/ 50 w 102"/>
                  <a:gd name="T13" fmla="*/ 0 h 100"/>
                  <a:gd name="T14" fmla="*/ 40 w 102"/>
                  <a:gd name="T15" fmla="*/ 1 h 100"/>
                  <a:gd name="T16" fmla="*/ 32 w 102"/>
                  <a:gd name="T17" fmla="*/ 3 h 100"/>
                  <a:gd name="T18" fmla="*/ 24 w 102"/>
                  <a:gd name="T19" fmla="*/ 8 h 100"/>
                  <a:gd name="T20" fmla="*/ 16 w 102"/>
                  <a:gd name="T21" fmla="*/ 15 h 100"/>
                  <a:gd name="T22" fmla="*/ 16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1 h 100"/>
                  <a:gd name="T46" fmla="*/ 32 w 102"/>
                  <a:gd name="T47" fmla="*/ 96 h 100"/>
                  <a:gd name="T48" fmla="*/ 40 w 102"/>
                  <a:gd name="T49" fmla="*/ 98 h 100"/>
                  <a:gd name="T50" fmla="*/ 50 w 102"/>
                  <a:gd name="T51" fmla="*/ 100 h 100"/>
                  <a:gd name="T52" fmla="*/ 50 w 102"/>
                  <a:gd name="T53" fmla="*/ 100 h 100"/>
                  <a:gd name="T54" fmla="*/ 60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79"/>
              <p:cNvSpPr>
                <a:spLocks/>
              </p:cNvSpPr>
              <p:nvPr/>
            </p:nvSpPr>
            <p:spPr bwMode="auto">
              <a:xfrm>
                <a:off x="2737" y="2342"/>
                <a:ext cx="50" cy="50"/>
              </a:xfrm>
              <a:custGeom>
                <a:avLst/>
                <a:gdLst>
                  <a:gd name="T0" fmla="*/ 85 w 102"/>
                  <a:gd name="T1" fmla="*/ 15 h 100"/>
                  <a:gd name="T2" fmla="*/ 85 w 102"/>
                  <a:gd name="T3" fmla="*/ 15 h 100"/>
                  <a:gd name="T4" fmla="*/ 78 w 102"/>
                  <a:gd name="T5" fmla="*/ 9 h 100"/>
                  <a:gd name="T6" fmla="*/ 70 w 102"/>
                  <a:gd name="T7" fmla="*/ 4 h 100"/>
                  <a:gd name="T8" fmla="*/ 60 w 102"/>
                  <a:gd name="T9" fmla="*/ 1 h 100"/>
                  <a:gd name="T10" fmla="*/ 50 w 102"/>
                  <a:gd name="T11" fmla="*/ 0 h 100"/>
                  <a:gd name="T12" fmla="*/ 50 w 102"/>
                  <a:gd name="T13" fmla="*/ 0 h 100"/>
                  <a:gd name="T14" fmla="*/ 40 w 102"/>
                  <a:gd name="T15" fmla="*/ 1 h 100"/>
                  <a:gd name="T16" fmla="*/ 32 w 102"/>
                  <a:gd name="T17" fmla="*/ 4 h 100"/>
                  <a:gd name="T18" fmla="*/ 24 w 102"/>
                  <a:gd name="T19" fmla="*/ 9 h 100"/>
                  <a:gd name="T20" fmla="*/ 16 w 102"/>
                  <a:gd name="T21" fmla="*/ 15 h 100"/>
                  <a:gd name="T22" fmla="*/ 16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1 h 100"/>
                  <a:gd name="T46" fmla="*/ 32 w 102"/>
                  <a:gd name="T47" fmla="*/ 96 h 100"/>
                  <a:gd name="T48" fmla="*/ 40 w 102"/>
                  <a:gd name="T49" fmla="*/ 98 h 100"/>
                  <a:gd name="T50" fmla="*/ 50 w 102"/>
                  <a:gd name="T51" fmla="*/ 100 h 100"/>
                  <a:gd name="T52" fmla="*/ 50 w 102"/>
                  <a:gd name="T53" fmla="*/ 100 h 100"/>
                  <a:gd name="T54" fmla="*/ 60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80"/>
              <p:cNvSpPr>
                <a:spLocks/>
              </p:cNvSpPr>
              <p:nvPr/>
            </p:nvSpPr>
            <p:spPr bwMode="auto">
              <a:xfrm>
                <a:off x="2737" y="2419"/>
                <a:ext cx="50" cy="50"/>
              </a:xfrm>
              <a:custGeom>
                <a:avLst/>
                <a:gdLst>
                  <a:gd name="T0" fmla="*/ 85 w 102"/>
                  <a:gd name="T1" fmla="*/ 15 h 99"/>
                  <a:gd name="T2" fmla="*/ 85 w 102"/>
                  <a:gd name="T3" fmla="*/ 15 h 99"/>
                  <a:gd name="T4" fmla="*/ 78 w 102"/>
                  <a:gd name="T5" fmla="*/ 9 h 99"/>
                  <a:gd name="T6" fmla="*/ 70 w 102"/>
                  <a:gd name="T7" fmla="*/ 4 h 99"/>
                  <a:gd name="T8" fmla="*/ 60 w 102"/>
                  <a:gd name="T9" fmla="*/ 1 h 99"/>
                  <a:gd name="T10" fmla="*/ 50 w 102"/>
                  <a:gd name="T11" fmla="*/ 0 h 99"/>
                  <a:gd name="T12" fmla="*/ 50 w 102"/>
                  <a:gd name="T13" fmla="*/ 0 h 99"/>
                  <a:gd name="T14" fmla="*/ 40 w 102"/>
                  <a:gd name="T15" fmla="*/ 1 h 99"/>
                  <a:gd name="T16" fmla="*/ 32 w 102"/>
                  <a:gd name="T17" fmla="*/ 4 h 99"/>
                  <a:gd name="T18" fmla="*/ 24 w 102"/>
                  <a:gd name="T19" fmla="*/ 9 h 99"/>
                  <a:gd name="T20" fmla="*/ 16 w 102"/>
                  <a:gd name="T21" fmla="*/ 15 h 99"/>
                  <a:gd name="T22" fmla="*/ 16 w 102"/>
                  <a:gd name="T23" fmla="*/ 15 h 99"/>
                  <a:gd name="T24" fmla="*/ 10 w 102"/>
                  <a:gd name="T25" fmla="*/ 23 h 99"/>
                  <a:gd name="T26" fmla="*/ 5 w 102"/>
                  <a:gd name="T27" fmla="*/ 31 h 99"/>
                  <a:gd name="T28" fmla="*/ 2 w 102"/>
                  <a:gd name="T29" fmla="*/ 40 h 99"/>
                  <a:gd name="T30" fmla="*/ 0 w 102"/>
                  <a:gd name="T31" fmla="*/ 49 h 99"/>
                  <a:gd name="T32" fmla="*/ 0 w 102"/>
                  <a:gd name="T33" fmla="*/ 49 h 99"/>
                  <a:gd name="T34" fmla="*/ 2 w 102"/>
                  <a:gd name="T35" fmla="*/ 59 h 99"/>
                  <a:gd name="T36" fmla="*/ 5 w 102"/>
                  <a:gd name="T37" fmla="*/ 69 h 99"/>
                  <a:gd name="T38" fmla="*/ 10 w 102"/>
                  <a:gd name="T39" fmla="*/ 77 h 99"/>
                  <a:gd name="T40" fmla="*/ 16 w 102"/>
                  <a:gd name="T41" fmla="*/ 84 h 99"/>
                  <a:gd name="T42" fmla="*/ 16 w 102"/>
                  <a:gd name="T43" fmla="*/ 84 h 99"/>
                  <a:gd name="T44" fmla="*/ 24 w 102"/>
                  <a:gd name="T45" fmla="*/ 91 h 99"/>
                  <a:gd name="T46" fmla="*/ 32 w 102"/>
                  <a:gd name="T47" fmla="*/ 96 h 99"/>
                  <a:gd name="T48" fmla="*/ 40 w 102"/>
                  <a:gd name="T49" fmla="*/ 98 h 99"/>
                  <a:gd name="T50" fmla="*/ 50 w 102"/>
                  <a:gd name="T51" fmla="*/ 99 h 99"/>
                  <a:gd name="T52" fmla="*/ 50 w 102"/>
                  <a:gd name="T53" fmla="*/ 99 h 99"/>
                  <a:gd name="T54" fmla="*/ 60 w 102"/>
                  <a:gd name="T55" fmla="*/ 98 h 99"/>
                  <a:gd name="T56" fmla="*/ 70 w 102"/>
                  <a:gd name="T57" fmla="*/ 96 h 99"/>
                  <a:gd name="T58" fmla="*/ 78 w 102"/>
                  <a:gd name="T59" fmla="*/ 91 h 99"/>
                  <a:gd name="T60" fmla="*/ 85 w 102"/>
                  <a:gd name="T61" fmla="*/ 84 h 99"/>
                  <a:gd name="T62" fmla="*/ 85 w 102"/>
                  <a:gd name="T63" fmla="*/ 84 h 99"/>
                  <a:gd name="T64" fmla="*/ 92 w 102"/>
                  <a:gd name="T65" fmla="*/ 77 h 99"/>
                  <a:gd name="T66" fmla="*/ 97 w 102"/>
                  <a:gd name="T67" fmla="*/ 69 h 99"/>
                  <a:gd name="T68" fmla="*/ 100 w 102"/>
                  <a:gd name="T69" fmla="*/ 59 h 99"/>
                  <a:gd name="T70" fmla="*/ 102 w 102"/>
                  <a:gd name="T71" fmla="*/ 49 h 99"/>
                  <a:gd name="T72" fmla="*/ 102 w 102"/>
                  <a:gd name="T73" fmla="*/ 49 h 99"/>
                  <a:gd name="T74" fmla="*/ 100 w 102"/>
                  <a:gd name="T75" fmla="*/ 40 h 99"/>
                  <a:gd name="T76" fmla="*/ 97 w 102"/>
                  <a:gd name="T77" fmla="*/ 31 h 99"/>
                  <a:gd name="T78" fmla="*/ 92 w 102"/>
                  <a:gd name="T79" fmla="*/ 23 h 99"/>
                  <a:gd name="T80" fmla="*/ 85 w 102"/>
                  <a:gd name="T81" fmla="*/ 15 h 99"/>
                  <a:gd name="T82" fmla="*/ 85 w 102"/>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9">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3"/>
                    </a:lnTo>
                    <a:lnTo>
                      <a:pt x="5" y="31"/>
                    </a:lnTo>
                    <a:lnTo>
                      <a:pt x="2" y="40"/>
                    </a:lnTo>
                    <a:lnTo>
                      <a:pt x="0" y="49"/>
                    </a:lnTo>
                    <a:lnTo>
                      <a:pt x="0" y="49"/>
                    </a:lnTo>
                    <a:lnTo>
                      <a:pt x="2" y="59"/>
                    </a:lnTo>
                    <a:lnTo>
                      <a:pt x="5" y="69"/>
                    </a:lnTo>
                    <a:lnTo>
                      <a:pt x="10" y="77"/>
                    </a:lnTo>
                    <a:lnTo>
                      <a:pt x="16" y="84"/>
                    </a:lnTo>
                    <a:lnTo>
                      <a:pt x="16" y="84"/>
                    </a:lnTo>
                    <a:lnTo>
                      <a:pt x="24" y="91"/>
                    </a:lnTo>
                    <a:lnTo>
                      <a:pt x="32" y="96"/>
                    </a:lnTo>
                    <a:lnTo>
                      <a:pt x="40" y="98"/>
                    </a:lnTo>
                    <a:lnTo>
                      <a:pt x="50" y="99"/>
                    </a:lnTo>
                    <a:lnTo>
                      <a:pt x="50" y="99"/>
                    </a:lnTo>
                    <a:lnTo>
                      <a:pt x="60" y="98"/>
                    </a:lnTo>
                    <a:lnTo>
                      <a:pt x="70" y="96"/>
                    </a:lnTo>
                    <a:lnTo>
                      <a:pt x="78" y="91"/>
                    </a:lnTo>
                    <a:lnTo>
                      <a:pt x="85" y="84"/>
                    </a:lnTo>
                    <a:lnTo>
                      <a:pt x="85" y="84"/>
                    </a:lnTo>
                    <a:lnTo>
                      <a:pt x="92" y="77"/>
                    </a:lnTo>
                    <a:lnTo>
                      <a:pt x="97" y="69"/>
                    </a:lnTo>
                    <a:lnTo>
                      <a:pt x="100" y="59"/>
                    </a:lnTo>
                    <a:lnTo>
                      <a:pt x="102" y="49"/>
                    </a:lnTo>
                    <a:lnTo>
                      <a:pt x="102"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81"/>
              <p:cNvSpPr>
                <a:spLocks/>
              </p:cNvSpPr>
              <p:nvPr/>
            </p:nvSpPr>
            <p:spPr bwMode="auto">
              <a:xfrm>
                <a:off x="2814" y="2188"/>
                <a:ext cx="50" cy="50"/>
              </a:xfrm>
              <a:custGeom>
                <a:avLst/>
                <a:gdLst>
                  <a:gd name="T0" fmla="*/ 85 w 102"/>
                  <a:gd name="T1" fmla="*/ 15 h 100"/>
                  <a:gd name="T2" fmla="*/ 85 w 102"/>
                  <a:gd name="T3" fmla="*/ 15 h 100"/>
                  <a:gd name="T4" fmla="*/ 78 w 102"/>
                  <a:gd name="T5" fmla="*/ 8 h 100"/>
                  <a:gd name="T6" fmla="*/ 70 w 102"/>
                  <a:gd name="T7" fmla="*/ 3 h 100"/>
                  <a:gd name="T8" fmla="*/ 62 w 102"/>
                  <a:gd name="T9" fmla="*/ 1 h 100"/>
                  <a:gd name="T10" fmla="*/ 50 w 102"/>
                  <a:gd name="T11" fmla="*/ 0 h 100"/>
                  <a:gd name="T12" fmla="*/ 50 w 102"/>
                  <a:gd name="T13" fmla="*/ 0 h 100"/>
                  <a:gd name="T14" fmla="*/ 42 w 102"/>
                  <a:gd name="T15" fmla="*/ 1 h 100"/>
                  <a:gd name="T16" fmla="*/ 32 w 102"/>
                  <a:gd name="T17" fmla="*/ 3 h 100"/>
                  <a:gd name="T18" fmla="*/ 24 w 102"/>
                  <a:gd name="T19" fmla="*/ 8 h 100"/>
                  <a:gd name="T20" fmla="*/ 17 w 102"/>
                  <a:gd name="T21" fmla="*/ 15 h 100"/>
                  <a:gd name="T22" fmla="*/ 17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4 h 100"/>
                  <a:gd name="T42" fmla="*/ 17 w 102"/>
                  <a:gd name="T43" fmla="*/ 84 h 100"/>
                  <a:gd name="T44" fmla="*/ 24 w 102"/>
                  <a:gd name="T45" fmla="*/ 91 h 100"/>
                  <a:gd name="T46" fmla="*/ 32 w 102"/>
                  <a:gd name="T47" fmla="*/ 96 h 100"/>
                  <a:gd name="T48" fmla="*/ 42 w 102"/>
                  <a:gd name="T49" fmla="*/ 98 h 100"/>
                  <a:gd name="T50" fmla="*/ 50 w 102"/>
                  <a:gd name="T51" fmla="*/ 100 h 100"/>
                  <a:gd name="T52" fmla="*/ 50 w 102"/>
                  <a:gd name="T53" fmla="*/ 100 h 100"/>
                  <a:gd name="T54" fmla="*/ 62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8"/>
                    </a:lnTo>
                    <a:lnTo>
                      <a:pt x="70" y="3"/>
                    </a:lnTo>
                    <a:lnTo>
                      <a:pt x="62" y="1"/>
                    </a:lnTo>
                    <a:lnTo>
                      <a:pt x="50" y="0"/>
                    </a:lnTo>
                    <a:lnTo>
                      <a:pt x="50" y="0"/>
                    </a:lnTo>
                    <a:lnTo>
                      <a:pt x="42" y="1"/>
                    </a:lnTo>
                    <a:lnTo>
                      <a:pt x="32" y="3"/>
                    </a:lnTo>
                    <a:lnTo>
                      <a:pt x="24" y="8"/>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82"/>
              <p:cNvSpPr>
                <a:spLocks/>
              </p:cNvSpPr>
              <p:nvPr/>
            </p:nvSpPr>
            <p:spPr bwMode="auto">
              <a:xfrm>
                <a:off x="2814" y="2265"/>
                <a:ext cx="50" cy="50"/>
              </a:xfrm>
              <a:custGeom>
                <a:avLst/>
                <a:gdLst>
                  <a:gd name="T0" fmla="*/ 85 w 102"/>
                  <a:gd name="T1" fmla="*/ 15 h 100"/>
                  <a:gd name="T2" fmla="*/ 85 w 102"/>
                  <a:gd name="T3" fmla="*/ 15 h 100"/>
                  <a:gd name="T4" fmla="*/ 78 w 102"/>
                  <a:gd name="T5" fmla="*/ 9 h 100"/>
                  <a:gd name="T6" fmla="*/ 70 w 102"/>
                  <a:gd name="T7" fmla="*/ 3 h 100"/>
                  <a:gd name="T8" fmla="*/ 62 w 102"/>
                  <a:gd name="T9" fmla="*/ 1 h 100"/>
                  <a:gd name="T10" fmla="*/ 50 w 102"/>
                  <a:gd name="T11" fmla="*/ 0 h 100"/>
                  <a:gd name="T12" fmla="*/ 50 w 102"/>
                  <a:gd name="T13" fmla="*/ 0 h 100"/>
                  <a:gd name="T14" fmla="*/ 42 w 102"/>
                  <a:gd name="T15" fmla="*/ 1 h 100"/>
                  <a:gd name="T16" fmla="*/ 32 w 102"/>
                  <a:gd name="T17" fmla="*/ 3 h 100"/>
                  <a:gd name="T18" fmla="*/ 24 w 102"/>
                  <a:gd name="T19" fmla="*/ 9 h 100"/>
                  <a:gd name="T20" fmla="*/ 17 w 102"/>
                  <a:gd name="T21" fmla="*/ 15 h 100"/>
                  <a:gd name="T22" fmla="*/ 17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4 h 100"/>
                  <a:gd name="T42" fmla="*/ 17 w 102"/>
                  <a:gd name="T43" fmla="*/ 84 h 100"/>
                  <a:gd name="T44" fmla="*/ 24 w 102"/>
                  <a:gd name="T45" fmla="*/ 91 h 100"/>
                  <a:gd name="T46" fmla="*/ 32 w 102"/>
                  <a:gd name="T47" fmla="*/ 96 h 100"/>
                  <a:gd name="T48" fmla="*/ 42 w 102"/>
                  <a:gd name="T49" fmla="*/ 98 h 100"/>
                  <a:gd name="T50" fmla="*/ 50 w 102"/>
                  <a:gd name="T51" fmla="*/ 100 h 100"/>
                  <a:gd name="T52" fmla="*/ 50 w 102"/>
                  <a:gd name="T53" fmla="*/ 100 h 100"/>
                  <a:gd name="T54" fmla="*/ 62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3"/>
                    </a:lnTo>
                    <a:lnTo>
                      <a:pt x="62" y="1"/>
                    </a:lnTo>
                    <a:lnTo>
                      <a:pt x="50" y="0"/>
                    </a:lnTo>
                    <a:lnTo>
                      <a:pt x="50" y="0"/>
                    </a:lnTo>
                    <a:lnTo>
                      <a:pt x="42" y="1"/>
                    </a:lnTo>
                    <a:lnTo>
                      <a:pt x="32" y="3"/>
                    </a:lnTo>
                    <a:lnTo>
                      <a:pt x="24" y="9"/>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83"/>
              <p:cNvSpPr>
                <a:spLocks/>
              </p:cNvSpPr>
              <p:nvPr/>
            </p:nvSpPr>
            <p:spPr bwMode="auto">
              <a:xfrm>
                <a:off x="2814" y="2342"/>
                <a:ext cx="50" cy="50"/>
              </a:xfrm>
              <a:custGeom>
                <a:avLst/>
                <a:gdLst>
                  <a:gd name="T0" fmla="*/ 85 w 102"/>
                  <a:gd name="T1" fmla="*/ 15 h 100"/>
                  <a:gd name="T2" fmla="*/ 85 w 102"/>
                  <a:gd name="T3" fmla="*/ 15 h 100"/>
                  <a:gd name="T4" fmla="*/ 78 w 102"/>
                  <a:gd name="T5" fmla="*/ 9 h 100"/>
                  <a:gd name="T6" fmla="*/ 70 w 102"/>
                  <a:gd name="T7" fmla="*/ 4 h 100"/>
                  <a:gd name="T8" fmla="*/ 62 w 102"/>
                  <a:gd name="T9" fmla="*/ 1 h 100"/>
                  <a:gd name="T10" fmla="*/ 50 w 102"/>
                  <a:gd name="T11" fmla="*/ 0 h 100"/>
                  <a:gd name="T12" fmla="*/ 50 w 102"/>
                  <a:gd name="T13" fmla="*/ 0 h 100"/>
                  <a:gd name="T14" fmla="*/ 42 w 102"/>
                  <a:gd name="T15" fmla="*/ 1 h 100"/>
                  <a:gd name="T16" fmla="*/ 32 w 102"/>
                  <a:gd name="T17" fmla="*/ 4 h 100"/>
                  <a:gd name="T18" fmla="*/ 24 w 102"/>
                  <a:gd name="T19" fmla="*/ 9 h 100"/>
                  <a:gd name="T20" fmla="*/ 17 w 102"/>
                  <a:gd name="T21" fmla="*/ 15 h 100"/>
                  <a:gd name="T22" fmla="*/ 17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4 h 100"/>
                  <a:gd name="T42" fmla="*/ 17 w 102"/>
                  <a:gd name="T43" fmla="*/ 84 h 100"/>
                  <a:gd name="T44" fmla="*/ 24 w 102"/>
                  <a:gd name="T45" fmla="*/ 91 h 100"/>
                  <a:gd name="T46" fmla="*/ 32 w 102"/>
                  <a:gd name="T47" fmla="*/ 96 h 100"/>
                  <a:gd name="T48" fmla="*/ 42 w 102"/>
                  <a:gd name="T49" fmla="*/ 98 h 100"/>
                  <a:gd name="T50" fmla="*/ 50 w 102"/>
                  <a:gd name="T51" fmla="*/ 100 h 100"/>
                  <a:gd name="T52" fmla="*/ 50 w 102"/>
                  <a:gd name="T53" fmla="*/ 100 h 100"/>
                  <a:gd name="T54" fmla="*/ 62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4"/>
                    </a:lnTo>
                    <a:lnTo>
                      <a:pt x="62" y="1"/>
                    </a:lnTo>
                    <a:lnTo>
                      <a:pt x="50" y="0"/>
                    </a:lnTo>
                    <a:lnTo>
                      <a:pt x="50" y="0"/>
                    </a:lnTo>
                    <a:lnTo>
                      <a:pt x="42" y="1"/>
                    </a:lnTo>
                    <a:lnTo>
                      <a:pt x="32" y="4"/>
                    </a:lnTo>
                    <a:lnTo>
                      <a:pt x="24" y="9"/>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84"/>
              <p:cNvSpPr>
                <a:spLocks/>
              </p:cNvSpPr>
              <p:nvPr/>
            </p:nvSpPr>
            <p:spPr bwMode="auto">
              <a:xfrm>
                <a:off x="2814" y="2419"/>
                <a:ext cx="50" cy="50"/>
              </a:xfrm>
              <a:custGeom>
                <a:avLst/>
                <a:gdLst>
                  <a:gd name="T0" fmla="*/ 85 w 102"/>
                  <a:gd name="T1" fmla="*/ 15 h 99"/>
                  <a:gd name="T2" fmla="*/ 85 w 102"/>
                  <a:gd name="T3" fmla="*/ 15 h 99"/>
                  <a:gd name="T4" fmla="*/ 78 w 102"/>
                  <a:gd name="T5" fmla="*/ 9 h 99"/>
                  <a:gd name="T6" fmla="*/ 70 w 102"/>
                  <a:gd name="T7" fmla="*/ 4 h 99"/>
                  <a:gd name="T8" fmla="*/ 62 w 102"/>
                  <a:gd name="T9" fmla="*/ 1 h 99"/>
                  <a:gd name="T10" fmla="*/ 50 w 102"/>
                  <a:gd name="T11" fmla="*/ 0 h 99"/>
                  <a:gd name="T12" fmla="*/ 50 w 102"/>
                  <a:gd name="T13" fmla="*/ 0 h 99"/>
                  <a:gd name="T14" fmla="*/ 42 w 102"/>
                  <a:gd name="T15" fmla="*/ 1 h 99"/>
                  <a:gd name="T16" fmla="*/ 32 w 102"/>
                  <a:gd name="T17" fmla="*/ 4 h 99"/>
                  <a:gd name="T18" fmla="*/ 24 w 102"/>
                  <a:gd name="T19" fmla="*/ 9 h 99"/>
                  <a:gd name="T20" fmla="*/ 17 w 102"/>
                  <a:gd name="T21" fmla="*/ 15 h 99"/>
                  <a:gd name="T22" fmla="*/ 17 w 102"/>
                  <a:gd name="T23" fmla="*/ 15 h 99"/>
                  <a:gd name="T24" fmla="*/ 10 w 102"/>
                  <a:gd name="T25" fmla="*/ 23 h 99"/>
                  <a:gd name="T26" fmla="*/ 5 w 102"/>
                  <a:gd name="T27" fmla="*/ 31 h 99"/>
                  <a:gd name="T28" fmla="*/ 2 w 102"/>
                  <a:gd name="T29" fmla="*/ 40 h 99"/>
                  <a:gd name="T30" fmla="*/ 0 w 102"/>
                  <a:gd name="T31" fmla="*/ 49 h 99"/>
                  <a:gd name="T32" fmla="*/ 0 w 102"/>
                  <a:gd name="T33" fmla="*/ 49 h 99"/>
                  <a:gd name="T34" fmla="*/ 2 w 102"/>
                  <a:gd name="T35" fmla="*/ 59 h 99"/>
                  <a:gd name="T36" fmla="*/ 5 w 102"/>
                  <a:gd name="T37" fmla="*/ 69 h 99"/>
                  <a:gd name="T38" fmla="*/ 10 w 102"/>
                  <a:gd name="T39" fmla="*/ 77 h 99"/>
                  <a:gd name="T40" fmla="*/ 17 w 102"/>
                  <a:gd name="T41" fmla="*/ 84 h 99"/>
                  <a:gd name="T42" fmla="*/ 17 w 102"/>
                  <a:gd name="T43" fmla="*/ 84 h 99"/>
                  <a:gd name="T44" fmla="*/ 24 w 102"/>
                  <a:gd name="T45" fmla="*/ 91 h 99"/>
                  <a:gd name="T46" fmla="*/ 32 w 102"/>
                  <a:gd name="T47" fmla="*/ 96 h 99"/>
                  <a:gd name="T48" fmla="*/ 42 w 102"/>
                  <a:gd name="T49" fmla="*/ 98 h 99"/>
                  <a:gd name="T50" fmla="*/ 50 w 102"/>
                  <a:gd name="T51" fmla="*/ 99 h 99"/>
                  <a:gd name="T52" fmla="*/ 50 w 102"/>
                  <a:gd name="T53" fmla="*/ 99 h 99"/>
                  <a:gd name="T54" fmla="*/ 62 w 102"/>
                  <a:gd name="T55" fmla="*/ 98 h 99"/>
                  <a:gd name="T56" fmla="*/ 70 w 102"/>
                  <a:gd name="T57" fmla="*/ 96 h 99"/>
                  <a:gd name="T58" fmla="*/ 78 w 102"/>
                  <a:gd name="T59" fmla="*/ 91 h 99"/>
                  <a:gd name="T60" fmla="*/ 85 w 102"/>
                  <a:gd name="T61" fmla="*/ 84 h 99"/>
                  <a:gd name="T62" fmla="*/ 85 w 102"/>
                  <a:gd name="T63" fmla="*/ 84 h 99"/>
                  <a:gd name="T64" fmla="*/ 92 w 102"/>
                  <a:gd name="T65" fmla="*/ 77 h 99"/>
                  <a:gd name="T66" fmla="*/ 97 w 102"/>
                  <a:gd name="T67" fmla="*/ 69 h 99"/>
                  <a:gd name="T68" fmla="*/ 100 w 102"/>
                  <a:gd name="T69" fmla="*/ 59 h 99"/>
                  <a:gd name="T70" fmla="*/ 102 w 102"/>
                  <a:gd name="T71" fmla="*/ 49 h 99"/>
                  <a:gd name="T72" fmla="*/ 102 w 102"/>
                  <a:gd name="T73" fmla="*/ 49 h 99"/>
                  <a:gd name="T74" fmla="*/ 100 w 102"/>
                  <a:gd name="T75" fmla="*/ 40 h 99"/>
                  <a:gd name="T76" fmla="*/ 97 w 102"/>
                  <a:gd name="T77" fmla="*/ 31 h 99"/>
                  <a:gd name="T78" fmla="*/ 92 w 102"/>
                  <a:gd name="T79" fmla="*/ 23 h 99"/>
                  <a:gd name="T80" fmla="*/ 85 w 102"/>
                  <a:gd name="T81" fmla="*/ 15 h 99"/>
                  <a:gd name="T82" fmla="*/ 85 w 102"/>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9">
                    <a:moveTo>
                      <a:pt x="85" y="15"/>
                    </a:moveTo>
                    <a:lnTo>
                      <a:pt x="85"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40"/>
                    </a:lnTo>
                    <a:lnTo>
                      <a:pt x="0" y="49"/>
                    </a:lnTo>
                    <a:lnTo>
                      <a:pt x="0" y="49"/>
                    </a:lnTo>
                    <a:lnTo>
                      <a:pt x="2" y="59"/>
                    </a:lnTo>
                    <a:lnTo>
                      <a:pt x="5" y="69"/>
                    </a:lnTo>
                    <a:lnTo>
                      <a:pt x="10" y="77"/>
                    </a:lnTo>
                    <a:lnTo>
                      <a:pt x="17" y="84"/>
                    </a:lnTo>
                    <a:lnTo>
                      <a:pt x="17" y="84"/>
                    </a:lnTo>
                    <a:lnTo>
                      <a:pt x="24" y="91"/>
                    </a:lnTo>
                    <a:lnTo>
                      <a:pt x="32" y="96"/>
                    </a:lnTo>
                    <a:lnTo>
                      <a:pt x="42" y="98"/>
                    </a:lnTo>
                    <a:lnTo>
                      <a:pt x="50" y="99"/>
                    </a:lnTo>
                    <a:lnTo>
                      <a:pt x="50" y="99"/>
                    </a:lnTo>
                    <a:lnTo>
                      <a:pt x="62" y="98"/>
                    </a:lnTo>
                    <a:lnTo>
                      <a:pt x="70" y="96"/>
                    </a:lnTo>
                    <a:lnTo>
                      <a:pt x="78" y="91"/>
                    </a:lnTo>
                    <a:lnTo>
                      <a:pt x="85" y="84"/>
                    </a:lnTo>
                    <a:lnTo>
                      <a:pt x="85" y="84"/>
                    </a:lnTo>
                    <a:lnTo>
                      <a:pt x="92" y="77"/>
                    </a:lnTo>
                    <a:lnTo>
                      <a:pt x="97" y="69"/>
                    </a:lnTo>
                    <a:lnTo>
                      <a:pt x="100" y="59"/>
                    </a:lnTo>
                    <a:lnTo>
                      <a:pt x="102" y="49"/>
                    </a:lnTo>
                    <a:lnTo>
                      <a:pt x="102"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85"/>
              <p:cNvSpPr>
                <a:spLocks/>
              </p:cNvSpPr>
              <p:nvPr/>
            </p:nvSpPr>
            <p:spPr bwMode="auto">
              <a:xfrm>
                <a:off x="2891" y="2265"/>
                <a:ext cx="50" cy="50"/>
              </a:xfrm>
              <a:custGeom>
                <a:avLst/>
                <a:gdLst>
                  <a:gd name="T0" fmla="*/ 86 w 101"/>
                  <a:gd name="T1" fmla="*/ 15 h 100"/>
                  <a:gd name="T2" fmla="*/ 86 w 101"/>
                  <a:gd name="T3" fmla="*/ 15 h 100"/>
                  <a:gd name="T4" fmla="*/ 78 w 101"/>
                  <a:gd name="T5" fmla="*/ 9 h 100"/>
                  <a:gd name="T6" fmla="*/ 70 w 101"/>
                  <a:gd name="T7" fmla="*/ 3 h 100"/>
                  <a:gd name="T8" fmla="*/ 62 w 101"/>
                  <a:gd name="T9" fmla="*/ 1 h 100"/>
                  <a:gd name="T10" fmla="*/ 50 w 101"/>
                  <a:gd name="T11" fmla="*/ 0 h 100"/>
                  <a:gd name="T12" fmla="*/ 50 w 101"/>
                  <a:gd name="T13" fmla="*/ 0 h 100"/>
                  <a:gd name="T14" fmla="*/ 42 w 101"/>
                  <a:gd name="T15" fmla="*/ 1 h 100"/>
                  <a:gd name="T16" fmla="*/ 32 w 101"/>
                  <a:gd name="T17" fmla="*/ 3 h 100"/>
                  <a:gd name="T18" fmla="*/ 24 w 101"/>
                  <a:gd name="T19" fmla="*/ 9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2 w 101"/>
                  <a:gd name="T49" fmla="*/ 98 h 100"/>
                  <a:gd name="T50" fmla="*/ 50 w 101"/>
                  <a:gd name="T51" fmla="*/ 100 h 100"/>
                  <a:gd name="T52" fmla="*/ 50 w 101"/>
                  <a:gd name="T53" fmla="*/ 100 h 100"/>
                  <a:gd name="T54" fmla="*/ 62 w 101"/>
                  <a:gd name="T55" fmla="*/ 98 h 100"/>
                  <a:gd name="T56" fmla="*/ 70 w 101"/>
                  <a:gd name="T57" fmla="*/ 96 h 100"/>
                  <a:gd name="T58" fmla="*/ 78 w 101"/>
                  <a:gd name="T59" fmla="*/ 91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3"/>
                    </a:lnTo>
                    <a:lnTo>
                      <a:pt x="62" y="1"/>
                    </a:lnTo>
                    <a:lnTo>
                      <a:pt x="50" y="0"/>
                    </a:lnTo>
                    <a:lnTo>
                      <a:pt x="50" y="0"/>
                    </a:lnTo>
                    <a:lnTo>
                      <a:pt x="42" y="1"/>
                    </a:lnTo>
                    <a:lnTo>
                      <a:pt x="32" y="3"/>
                    </a:lnTo>
                    <a:lnTo>
                      <a:pt x="24" y="9"/>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6" y="84"/>
                    </a:lnTo>
                    <a:lnTo>
                      <a:pt x="86" y="84"/>
                    </a:lnTo>
                    <a:lnTo>
                      <a:pt x="93" y="77"/>
                    </a:lnTo>
                    <a:lnTo>
                      <a:pt x="98" y="69"/>
                    </a:lnTo>
                    <a:lnTo>
                      <a:pt x="100" y="60"/>
                    </a:lnTo>
                    <a:lnTo>
                      <a:pt x="101" y="49"/>
                    </a:lnTo>
                    <a:lnTo>
                      <a:pt x="101" y="49"/>
                    </a:lnTo>
                    <a:lnTo>
                      <a:pt x="100" y="40"/>
                    </a:lnTo>
                    <a:lnTo>
                      <a:pt x="98" y="30"/>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86"/>
              <p:cNvSpPr>
                <a:spLocks/>
              </p:cNvSpPr>
              <p:nvPr/>
            </p:nvSpPr>
            <p:spPr bwMode="auto">
              <a:xfrm>
                <a:off x="2891" y="2342"/>
                <a:ext cx="50" cy="50"/>
              </a:xfrm>
              <a:custGeom>
                <a:avLst/>
                <a:gdLst>
                  <a:gd name="T0" fmla="*/ 86 w 101"/>
                  <a:gd name="T1" fmla="*/ 15 h 100"/>
                  <a:gd name="T2" fmla="*/ 86 w 101"/>
                  <a:gd name="T3" fmla="*/ 15 h 100"/>
                  <a:gd name="T4" fmla="*/ 78 w 101"/>
                  <a:gd name="T5" fmla="*/ 9 h 100"/>
                  <a:gd name="T6" fmla="*/ 70 w 101"/>
                  <a:gd name="T7" fmla="*/ 4 h 100"/>
                  <a:gd name="T8" fmla="*/ 62 w 101"/>
                  <a:gd name="T9" fmla="*/ 1 h 100"/>
                  <a:gd name="T10" fmla="*/ 50 w 101"/>
                  <a:gd name="T11" fmla="*/ 0 h 100"/>
                  <a:gd name="T12" fmla="*/ 50 w 101"/>
                  <a:gd name="T13" fmla="*/ 0 h 100"/>
                  <a:gd name="T14" fmla="*/ 42 w 101"/>
                  <a:gd name="T15" fmla="*/ 1 h 100"/>
                  <a:gd name="T16" fmla="*/ 32 w 101"/>
                  <a:gd name="T17" fmla="*/ 4 h 100"/>
                  <a:gd name="T18" fmla="*/ 24 w 101"/>
                  <a:gd name="T19" fmla="*/ 9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2 w 101"/>
                  <a:gd name="T49" fmla="*/ 98 h 100"/>
                  <a:gd name="T50" fmla="*/ 50 w 101"/>
                  <a:gd name="T51" fmla="*/ 100 h 100"/>
                  <a:gd name="T52" fmla="*/ 50 w 101"/>
                  <a:gd name="T53" fmla="*/ 100 h 100"/>
                  <a:gd name="T54" fmla="*/ 62 w 101"/>
                  <a:gd name="T55" fmla="*/ 98 h 100"/>
                  <a:gd name="T56" fmla="*/ 70 w 101"/>
                  <a:gd name="T57" fmla="*/ 96 h 100"/>
                  <a:gd name="T58" fmla="*/ 78 w 101"/>
                  <a:gd name="T59" fmla="*/ 91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4"/>
                    </a:lnTo>
                    <a:lnTo>
                      <a:pt x="62" y="1"/>
                    </a:lnTo>
                    <a:lnTo>
                      <a:pt x="50" y="0"/>
                    </a:lnTo>
                    <a:lnTo>
                      <a:pt x="50" y="0"/>
                    </a:lnTo>
                    <a:lnTo>
                      <a:pt x="42" y="1"/>
                    </a:lnTo>
                    <a:lnTo>
                      <a:pt x="32" y="4"/>
                    </a:lnTo>
                    <a:lnTo>
                      <a:pt x="24" y="9"/>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6" y="84"/>
                    </a:lnTo>
                    <a:lnTo>
                      <a:pt x="86" y="84"/>
                    </a:lnTo>
                    <a:lnTo>
                      <a:pt x="93" y="77"/>
                    </a:lnTo>
                    <a:lnTo>
                      <a:pt x="98" y="69"/>
                    </a:lnTo>
                    <a:lnTo>
                      <a:pt x="100" y="60"/>
                    </a:lnTo>
                    <a:lnTo>
                      <a:pt x="101" y="49"/>
                    </a:lnTo>
                    <a:lnTo>
                      <a:pt x="101" y="49"/>
                    </a:lnTo>
                    <a:lnTo>
                      <a:pt x="100" y="40"/>
                    </a:lnTo>
                    <a:lnTo>
                      <a:pt x="98" y="30"/>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87"/>
              <p:cNvSpPr>
                <a:spLocks/>
              </p:cNvSpPr>
              <p:nvPr/>
            </p:nvSpPr>
            <p:spPr bwMode="auto">
              <a:xfrm>
                <a:off x="2891" y="2419"/>
                <a:ext cx="50" cy="50"/>
              </a:xfrm>
              <a:custGeom>
                <a:avLst/>
                <a:gdLst>
                  <a:gd name="T0" fmla="*/ 86 w 101"/>
                  <a:gd name="T1" fmla="*/ 15 h 99"/>
                  <a:gd name="T2" fmla="*/ 86 w 101"/>
                  <a:gd name="T3" fmla="*/ 15 h 99"/>
                  <a:gd name="T4" fmla="*/ 78 w 101"/>
                  <a:gd name="T5" fmla="*/ 9 h 99"/>
                  <a:gd name="T6" fmla="*/ 70 w 101"/>
                  <a:gd name="T7" fmla="*/ 4 h 99"/>
                  <a:gd name="T8" fmla="*/ 62 w 101"/>
                  <a:gd name="T9" fmla="*/ 1 h 99"/>
                  <a:gd name="T10" fmla="*/ 50 w 101"/>
                  <a:gd name="T11" fmla="*/ 0 h 99"/>
                  <a:gd name="T12" fmla="*/ 50 w 101"/>
                  <a:gd name="T13" fmla="*/ 0 h 99"/>
                  <a:gd name="T14" fmla="*/ 42 w 101"/>
                  <a:gd name="T15" fmla="*/ 1 h 99"/>
                  <a:gd name="T16" fmla="*/ 32 w 101"/>
                  <a:gd name="T17" fmla="*/ 4 h 99"/>
                  <a:gd name="T18" fmla="*/ 24 w 101"/>
                  <a:gd name="T19" fmla="*/ 9 h 99"/>
                  <a:gd name="T20" fmla="*/ 17 w 101"/>
                  <a:gd name="T21" fmla="*/ 15 h 99"/>
                  <a:gd name="T22" fmla="*/ 17 w 101"/>
                  <a:gd name="T23" fmla="*/ 15 h 99"/>
                  <a:gd name="T24" fmla="*/ 10 w 101"/>
                  <a:gd name="T25" fmla="*/ 23 h 99"/>
                  <a:gd name="T26" fmla="*/ 5 w 101"/>
                  <a:gd name="T27" fmla="*/ 31 h 99"/>
                  <a:gd name="T28" fmla="*/ 2 w 101"/>
                  <a:gd name="T29" fmla="*/ 40 h 99"/>
                  <a:gd name="T30" fmla="*/ 0 w 101"/>
                  <a:gd name="T31" fmla="*/ 49 h 99"/>
                  <a:gd name="T32" fmla="*/ 0 w 101"/>
                  <a:gd name="T33" fmla="*/ 49 h 99"/>
                  <a:gd name="T34" fmla="*/ 2 w 101"/>
                  <a:gd name="T35" fmla="*/ 59 h 99"/>
                  <a:gd name="T36" fmla="*/ 5 w 101"/>
                  <a:gd name="T37" fmla="*/ 69 h 99"/>
                  <a:gd name="T38" fmla="*/ 10 w 101"/>
                  <a:gd name="T39" fmla="*/ 77 h 99"/>
                  <a:gd name="T40" fmla="*/ 17 w 101"/>
                  <a:gd name="T41" fmla="*/ 84 h 99"/>
                  <a:gd name="T42" fmla="*/ 17 w 101"/>
                  <a:gd name="T43" fmla="*/ 84 h 99"/>
                  <a:gd name="T44" fmla="*/ 24 w 101"/>
                  <a:gd name="T45" fmla="*/ 91 h 99"/>
                  <a:gd name="T46" fmla="*/ 32 w 101"/>
                  <a:gd name="T47" fmla="*/ 96 h 99"/>
                  <a:gd name="T48" fmla="*/ 42 w 101"/>
                  <a:gd name="T49" fmla="*/ 98 h 99"/>
                  <a:gd name="T50" fmla="*/ 50 w 101"/>
                  <a:gd name="T51" fmla="*/ 99 h 99"/>
                  <a:gd name="T52" fmla="*/ 50 w 101"/>
                  <a:gd name="T53" fmla="*/ 99 h 99"/>
                  <a:gd name="T54" fmla="*/ 62 w 101"/>
                  <a:gd name="T55" fmla="*/ 98 h 99"/>
                  <a:gd name="T56" fmla="*/ 70 w 101"/>
                  <a:gd name="T57" fmla="*/ 96 h 99"/>
                  <a:gd name="T58" fmla="*/ 78 w 101"/>
                  <a:gd name="T59" fmla="*/ 91 h 99"/>
                  <a:gd name="T60" fmla="*/ 86 w 101"/>
                  <a:gd name="T61" fmla="*/ 84 h 99"/>
                  <a:gd name="T62" fmla="*/ 86 w 101"/>
                  <a:gd name="T63" fmla="*/ 84 h 99"/>
                  <a:gd name="T64" fmla="*/ 93 w 101"/>
                  <a:gd name="T65" fmla="*/ 77 h 99"/>
                  <a:gd name="T66" fmla="*/ 98 w 101"/>
                  <a:gd name="T67" fmla="*/ 69 h 99"/>
                  <a:gd name="T68" fmla="*/ 100 w 101"/>
                  <a:gd name="T69" fmla="*/ 59 h 99"/>
                  <a:gd name="T70" fmla="*/ 101 w 101"/>
                  <a:gd name="T71" fmla="*/ 49 h 99"/>
                  <a:gd name="T72" fmla="*/ 101 w 101"/>
                  <a:gd name="T73" fmla="*/ 49 h 99"/>
                  <a:gd name="T74" fmla="*/ 100 w 101"/>
                  <a:gd name="T75" fmla="*/ 40 h 99"/>
                  <a:gd name="T76" fmla="*/ 98 w 101"/>
                  <a:gd name="T77" fmla="*/ 31 h 99"/>
                  <a:gd name="T78" fmla="*/ 93 w 101"/>
                  <a:gd name="T79" fmla="*/ 23 h 99"/>
                  <a:gd name="T80" fmla="*/ 86 w 101"/>
                  <a:gd name="T81" fmla="*/ 15 h 99"/>
                  <a:gd name="T82" fmla="*/ 86 w 101"/>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86" y="15"/>
                    </a:moveTo>
                    <a:lnTo>
                      <a:pt x="86"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40"/>
                    </a:lnTo>
                    <a:lnTo>
                      <a:pt x="0" y="49"/>
                    </a:lnTo>
                    <a:lnTo>
                      <a:pt x="0" y="49"/>
                    </a:lnTo>
                    <a:lnTo>
                      <a:pt x="2" y="59"/>
                    </a:lnTo>
                    <a:lnTo>
                      <a:pt x="5" y="69"/>
                    </a:lnTo>
                    <a:lnTo>
                      <a:pt x="10" y="77"/>
                    </a:lnTo>
                    <a:lnTo>
                      <a:pt x="17" y="84"/>
                    </a:lnTo>
                    <a:lnTo>
                      <a:pt x="17" y="84"/>
                    </a:lnTo>
                    <a:lnTo>
                      <a:pt x="24" y="91"/>
                    </a:lnTo>
                    <a:lnTo>
                      <a:pt x="32" y="96"/>
                    </a:lnTo>
                    <a:lnTo>
                      <a:pt x="42" y="98"/>
                    </a:lnTo>
                    <a:lnTo>
                      <a:pt x="50" y="99"/>
                    </a:lnTo>
                    <a:lnTo>
                      <a:pt x="50" y="99"/>
                    </a:lnTo>
                    <a:lnTo>
                      <a:pt x="62" y="98"/>
                    </a:lnTo>
                    <a:lnTo>
                      <a:pt x="70" y="96"/>
                    </a:lnTo>
                    <a:lnTo>
                      <a:pt x="78" y="91"/>
                    </a:lnTo>
                    <a:lnTo>
                      <a:pt x="86" y="84"/>
                    </a:lnTo>
                    <a:lnTo>
                      <a:pt x="86" y="84"/>
                    </a:lnTo>
                    <a:lnTo>
                      <a:pt x="93" y="77"/>
                    </a:lnTo>
                    <a:lnTo>
                      <a:pt x="98" y="69"/>
                    </a:lnTo>
                    <a:lnTo>
                      <a:pt x="100" y="59"/>
                    </a:lnTo>
                    <a:lnTo>
                      <a:pt x="101" y="49"/>
                    </a:lnTo>
                    <a:lnTo>
                      <a:pt x="101" y="49"/>
                    </a:lnTo>
                    <a:lnTo>
                      <a:pt x="100" y="40"/>
                    </a:lnTo>
                    <a:lnTo>
                      <a:pt x="98" y="31"/>
                    </a:lnTo>
                    <a:lnTo>
                      <a:pt x="93"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88"/>
              <p:cNvSpPr>
                <a:spLocks/>
              </p:cNvSpPr>
              <p:nvPr/>
            </p:nvSpPr>
            <p:spPr bwMode="auto">
              <a:xfrm>
                <a:off x="2968" y="2188"/>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40 w 99"/>
                  <a:gd name="T15" fmla="*/ 1 h 100"/>
                  <a:gd name="T16" fmla="*/ 30 w 99"/>
                  <a:gd name="T17" fmla="*/ 3 h 100"/>
                  <a:gd name="T18" fmla="*/ 22 w 99"/>
                  <a:gd name="T19" fmla="*/ 8 h 100"/>
                  <a:gd name="T20" fmla="*/ 15 w 99"/>
                  <a:gd name="T21" fmla="*/ 15 h 100"/>
                  <a:gd name="T22" fmla="*/ 15 w 99"/>
                  <a:gd name="T23" fmla="*/ 15 h 100"/>
                  <a:gd name="T24" fmla="*/ 8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4 h 100"/>
                  <a:gd name="T42" fmla="*/ 15 w 99"/>
                  <a:gd name="T43" fmla="*/ 84 h 100"/>
                  <a:gd name="T44" fmla="*/ 22 w 99"/>
                  <a:gd name="T45" fmla="*/ 91 h 100"/>
                  <a:gd name="T46" fmla="*/ 30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40" y="1"/>
                    </a:lnTo>
                    <a:lnTo>
                      <a:pt x="30" y="3"/>
                    </a:lnTo>
                    <a:lnTo>
                      <a:pt x="22" y="8"/>
                    </a:lnTo>
                    <a:lnTo>
                      <a:pt x="15" y="15"/>
                    </a:lnTo>
                    <a:lnTo>
                      <a:pt x="15" y="15"/>
                    </a:lnTo>
                    <a:lnTo>
                      <a:pt x="8" y="22"/>
                    </a:lnTo>
                    <a:lnTo>
                      <a:pt x="3" y="30"/>
                    </a:lnTo>
                    <a:lnTo>
                      <a:pt x="1" y="40"/>
                    </a:lnTo>
                    <a:lnTo>
                      <a:pt x="0" y="49"/>
                    </a:lnTo>
                    <a:lnTo>
                      <a:pt x="0" y="49"/>
                    </a:lnTo>
                    <a:lnTo>
                      <a:pt x="1" y="60"/>
                    </a:lnTo>
                    <a:lnTo>
                      <a:pt x="3" y="69"/>
                    </a:lnTo>
                    <a:lnTo>
                      <a:pt x="8" y="77"/>
                    </a:lnTo>
                    <a:lnTo>
                      <a:pt x="15" y="84"/>
                    </a:lnTo>
                    <a:lnTo>
                      <a:pt x="15" y="84"/>
                    </a:lnTo>
                    <a:lnTo>
                      <a:pt x="22" y="91"/>
                    </a:lnTo>
                    <a:lnTo>
                      <a:pt x="30" y="96"/>
                    </a:lnTo>
                    <a:lnTo>
                      <a:pt x="40"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89"/>
              <p:cNvSpPr>
                <a:spLocks/>
              </p:cNvSpPr>
              <p:nvPr/>
            </p:nvSpPr>
            <p:spPr bwMode="auto">
              <a:xfrm>
                <a:off x="2968" y="2265"/>
                <a:ext cx="50" cy="50"/>
              </a:xfrm>
              <a:custGeom>
                <a:avLst/>
                <a:gdLst>
                  <a:gd name="T0" fmla="*/ 84 w 99"/>
                  <a:gd name="T1" fmla="*/ 15 h 100"/>
                  <a:gd name="T2" fmla="*/ 84 w 99"/>
                  <a:gd name="T3" fmla="*/ 15 h 100"/>
                  <a:gd name="T4" fmla="*/ 77 w 99"/>
                  <a:gd name="T5" fmla="*/ 9 h 100"/>
                  <a:gd name="T6" fmla="*/ 69 w 99"/>
                  <a:gd name="T7" fmla="*/ 3 h 100"/>
                  <a:gd name="T8" fmla="*/ 59 w 99"/>
                  <a:gd name="T9" fmla="*/ 1 h 100"/>
                  <a:gd name="T10" fmla="*/ 49 w 99"/>
                  <a:gd name="T11" fmla="*/ 0 h 100"/>
                  <a:gd name="T12" fmla="*/ 49 w 99"/>
                  <a:gd name="T13" fmla="*/ 0 h 100"/>
                  <a:gd name="T14" fmla="*/ 40 w 99"/>
                  <a:gd name="T15" fmla="*/ 1 h 100"/>
                  <a:gd name="T16" fmla="*/ 30 w 99"/>
                  <a:gd name="T17" fmla="*/ 3 h 100"/>
                  <a:gd name="T18" fmla="*/ 22 w 99"/>
                  <a:gd name="T19" fmla="*/ 9 h 100"/>
                  <a:gd name="T20" fmla="*/ 15 w 99"/>
                  <a:gd name="T21" fmla="*/ 15 h 100"/>
                  <a:gd name="T22" fmla="*/ 15 w 99"/>
                  <a:gd name="T23" fmla="*/ 15 h 100"/>
                  <a:gd name="T24" fmla="*/ 8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4 h 100"/>
                  <a:gd name="T42" fmla="*/ 15 w 99"/>
                  <a:gd name="T43" fmla="*/ 84 h 100"/>
                  <a:gd name="T44" fmla="*/ 22 w 99"/>
                  <a:gd name="T45" fmla="*/ 91 h 100"/>
                  <a:gd name="T46" fmla="*/ 30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3"/>
                    </a:lnTo>
                    <a:lnTo>
                      <a:pt x="59" y="1"/>
                    </a:lnTo>
                    <a:lnTo>
                      <a:pt x="49" y="0"/>
                    </a:lnTo>
                    <a:lnTo>
                      <a:pt x="49" y="0"/>
                    </a:lnTo>
                    <a:lnTo>
                      <a:pt x="40" y="1"/>
                    </a:lnTo>
                    <a:lnTo>
                      <a:pt x="30" y="3"/>
                    </a:lnTo>
                    <a:lnTo>
                      <a:pt x="22" y="9"/>
                    </a:lnTo>
                    <a:lnTo>
                      <a:pt x="15" y="15"/>
                    </a:lnTo>
                    <a:lnTo>
                      <a:pt x="15" y="15"/>
                    </a:lnTo>
                    <a:lnTo>
                      <a:pt x="8" y="22"/>
                    </a:lnTo>
                    <a:lnTo>
                      <a:pt x="3" y="30"/>
                    </a:lnTo>
                    <a:lnTo>
                      <a:pt x="1" y="40"/>
                    </a:lnTo>
                    <a:lnTo>
                      <a:pt x="0" y="49"/>
                    </a:lnTo>
                    <a:lnTo>
                      <a:pt x="0" y="49"/>
                    </a:lnTo>
                    <a:lnTo>
                      <a:pt x="1" y="60"/>
                    </a:lnTo>
                    <a:lnTo>
                      <a:pt x="3" y="69"/>
                    </a:lnTo>
                    <a:lnTo>
                      <a:pt x="8" y="77"/>
                    </a:lnTo>
                    <a:lnTo>
                      <a:pt x="15" y="84"/>
                    </a:lnTo>
                    <a:lnTo>
                      <a:pt x="15" y="84"/>
                    </a:lnTo>
                    <a:lnTo>
                      <a:pt x="22" y="91"/>
                    </a:lnTo>
                    <a:lnTo>
                      <a:pt x="30" y="96"/>
                    </a:lnTo>
                    <a:lnTo>
                      <a:pt x="40"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90"/>
              <p:cNvSpPr>
                <a:spLocks/>
              </p:cNvSpPr>
              <p:nvPr/>
            </p:nvSpPr>
            <p:spPr bwMode="auto">
              <a:xfrm>
                <a:off x="2968" y="2342"/>
                <a:ext cx="50" cy="50"/>
              </a:xfrm>
              <a:custGeom>
                <a:avLst/>
                <a:gdLst>
                  <a:gd name="T0" fmla="*/ 84 w 99"/>
                  <a:gd name="T1" fmla="*/ 15 h 100"/>
                  <a:gd name="T2" fmla="*/ 84 w 99"/>
                  <a:gd name="T3" fmla="*/ 15 h 100"/>
                  <a:gd name="T4" fmla="*/ 77 w 99"/>
                  <a:gd name="T5" fmla="*/ 9 h 100"/>
                  <a:gd name="T6" fmla="*/ 69 w 99"/>
                  <a:gd name="T7" fmla="*/ 4 h 100"/>
                  <a:gd name="T8" fmla="*/ 59 w 99"/>
                  <a:gd name="T9" fmla="*/ 1 h 100"/>
                  <a:gd name="T10" fmla="*/ 49 w 99"/>
                  <a:gd name="T11" fmla="*/ 0 h 100"/>
                  <a:gd name="T12" fmla="*/ 49 w 99"/>
                  <a:gd name="T13" fmla="*/ 0 h 100"/>
                  <a:gd name="T14" fmla="*/ 40 w 99"/>
                  <a:gd name="T15" fmla="*/ 1 h 100"/>
                  <a:gd name="T16" fmla="*/ 30 w 99"/>
                  <a:gd name="T17" fmla="*/ 4 h 100"/>
                  <a:gd name="T18" fmla="*/ 22 w 99"/>
                  <a:gd name="T19" fmla="*/ 9 h 100"/>
                  <a:gd name="T20" fmla="*/ 15 w 99"/>
                  <a:gd name="T21" fmla="*/ 15 h 100"/>
                  <a:gd name="T22" fmla="*/ 15 w 99"/>
                  <a:gd name="T23" fmla="*/ 15 h 100"/>
                  <a:gd name="T24" fmla="*/ 8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4 h 100"/>
                  <a:gd name="T42" fmla="*/ 15 w 99"/>
                  <a:gd name="T43" fmla="*/ 84 h 100"/>
                  <a:gd name="T44" fmla="*/ 22 w 99"/>
                  <a:gd name="T45" fmla="*/ 91 h 100"/>
                  <a:gd name="T46" fmla="*/ 30 w 99"/>
                  <a:gd name="T47" fmla="*/ 96 h 100"/>
                  <a:gd name="T48" fmla="*/ 40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59" y="1"/>
                    </a:lnTo>
                    <a:lnTo>
                      <a:pt x="49" y="0"/>
                    </a:lnTo>
                    <a:lnTo>
                      <a:pt x="49" y="0"/>
                    </a:lnTo>
                    <a:lnTo>
                      <a:pt x="40" y="1"/>
                    </a:lnTo>
                    <a:lnTo>
                      <a:pt x="30" y="4"/>
                    </a:lnTo>
                    <a:lnTo>
                      <a:pt x="22" y="9"/>
                    </a:lnTo>
                    <a:lnTo>
                      <a:pt x="15" y="15"/>
                    </a:lnTo>
                    <a:lnTo>
                      <a:pt x="15" y="15"/>
                    </a:lnTo>
                    <a:lnTo>
                      <a:pt x="8" y="22"/>
                    </a:lnTo>
                    <a:lnTo>
                      <a:pt x="3" y="30"/>
                    </a:lnTo>
                    <a:lnTo>
                      <a:pt x="1" y="40"/>
                    </a:lnTo>
                    <a:lnTo>
                      <a:pt x="0" y="49"/>
                    </a:lnTo>
                    <a:lnTo>
                      <a:pt x="0" y="49"/>
                    </a:lnTo>
                    <a:lnTo>
                      <a:pt x="1" y="60"/>
                    </a:lnTo>
                    <a:lnTo>
                      <a:pt x="3" y="69"/>
                    </a:lnTo>
                    <a:lnTo>
                      <a:pt x="8" y="77"/>
                    </a:lnTo>
                    <a:lnTo>
                      <a:pt x="15" y="84"/>
                    </a:lnTo>
                    <a:lnTo>
                      <a:pt x="15" y="84"/>
                    </a:lnTo>
                    <a:lnTo>
                      <a:pt x="22" y="91"/>
                    </a:lnTo>
                    <a:lnTo>
                      <a:pt x="30" y="96"/>
                    </a:lnTo>
                    <a:lnTo>
                      <a:pt x="40"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91"/>
              <p:cNvSpPr>
                <a:spLocks/>
              </p:cNvSpPr>
              <p:nvPr/>
            </p:nvSpPr>
            <p:spPr bwMode="auto">
              <a:xfrm>
                <a:off x="2968" y="2419"/>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40 w 99"/>
                  <a:gd name="T15" fmla="*/ 1 h 99"/>
                  <a:gd name="T16" fmla="*/ 30 w 99"/>
                  <a:gd name="T17" fmla="*/ 4 h 99"/>
                  <a:gd name="T18" fmla="*/ 22 w 99"/>
                  <a:gd name="T19" fmla="*/ 9 h 99"/>
                  <a:gd name="T20" fmla="*/ 15 w 99"/>
                  <a:gd name="T21" fmla="*/ 15 h 99"/>
                  <a:gd name="T22" fmla="*/ 15 w 99"/>
                  <a:gd name="T23" fmla="*/ 15 h 99"/>
                  <a:gd name="T24" fmla="*/ 8 w 99"/>
                  <a:gd name="T25" fmla="*/ 23 h 99"/>
                  <a:gd name="T26" fmla="*/ 3 w 99"/>
                  <a:gd name="T27" fmla="*/ 31 h 99"/>
                  <a:gd name="T28" fmla="*/ 1 w 99"/>
                  <a:gd name="T29" fmla="*/ 40 h 99"/>
                  <a:gd name="T30" fmla="*/ 0 w 99"/>
                  <a:gd name="T31" fmla="*/ 49 h 99"/>
                  <a:gd name="T32" fmla="*/ 0 w 99"/>
                  <a:gd name="T33" fmla="*/ 49 h 99"/>
                  <a:gd name="T34" fmla="*/ 1 w 99"/>
                  <a:gd name="T35" fmla="*/ 59 h 99"/>
                  <a:gd name="T36" fmla="*/ 3 w 99"/>
                  <a:gd name="T37" fmla="*/ 69 h 99"/>
                  <a:gd name="T38" fmla="*/ 8 w 99"/>
                  <a:gd name="T39" fmla="*/ 77 h 99"/>
                  <a:gd name="T40" fmla="*/ 15 w 99"/>
                  <a:gd name="T41" fmla="*/ 84 h 99"/>
                  <a:gd name="T42" fmla="*/ 15 w 99"/>
                  <a:gd name="T43" fmla="*/ 84 h 99"/>
                  <a:gd name="T44" fmla="*/ 22 w 99"/>
                  <a:gd name="T45" fmla="*/ 91 h 99"/>
                  <a:gd name="T46" fmla="*/ 30 w 99"/>
                  <a:gd name="T47" fmla="*/ 96 h 99"/>
                  <a:gd name="T48" fmla="*/ 40 w 99"/>
                  <a:gd name="T49" fmla="*/ 98 h 99"/>
                  <a:gd name="T50" fmla="*/ 49 w 99"/>
                  <a:gd name="T51" fmla="*/ 99 h 99"/>
                  <a:gd name="T52" fmla="*/ 49 w 99"/>
                  <a:gd name="T53" fmla="*/ 99 h 99"/>
                  <a:gd name="T54" fmla="*/ 59 w 99"/>
                  <a:gd name="T55" fmla="*/ 98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8 w 99"/>
                  <a:gd name="T69" fmla="*/ 59 h 99"/>
                  <a:gd name="T70" fmla="*/ 99 w 99"/>
                  <a:gd name="T71" fmla="*/ 49 h 99"/>
                  <a:gd name="T72" fmla="*/ 99 w 99"/>
                  <a:gd name="T73" fmla="*/ 49 h 99"/>
                  <a:gd name="T74" fmla="*/ 98 w 99"/>
                  <a:gd name="T75" fmla="*/ 40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40" y="1"/>
                    </a:lnTo>
                    <a:lnTo>
                      <a:pt x="30" y="4"/>
                    </a:lnTo>
                    <a:lnTo>
                      <a:pt x="22" y="9"/>
                    </a:lnTo>
                    <a:lnTo>
                      <a:pt x="15" y="15"/>
                    </a:lnTo>
                    <a:lnTo>
                      <a:pt x="15" y="15"/>
                    </a:lnTo>
                    <a:lnTo>
                      <a:pt x="8" y="23"/>
                    </a:lnTo>
                    <a:lnTo>
                      <a:pt x="3" y="31"/>
                    </a:lnTo>
                    <a:lnTo>
                      <a:pt x="1" y="40"/>
                    </a:lnTo>
                    <a:lnTo>
                      <a:pt x="0" y="49"/>
                    </a:lnTo>
                    <a:lnTo>
                      <a:pt x="0" y="49"/>
                    </a:lnTo>
                    <a:lnTo>
                      <a:pt x="1" y="59"/>
                    </a:lnTo>
                    <a:lnTo>
                      <a:pt x="3" y="69"/>
                    </a:lnTo>
                    <a:lnTo>
                      <a:pt x="8" y="77"/>
                    </a:lnTo>
                    <a:lnTo>
                      <a:pt x="15" y="84"/>
                    </a:lnTo>
                    <a:lnTo>
                      <a:pt x="15" y="84"/>
                    </a:lnTo>
                    <a:lnTo>
                      <a:pt x="22" y="91"/>
                    </a:lnTo>
                    <a:lnTo>
                      <a:pt x="30" y="96"/>
                    </a:lnTo>
                    <a:lnTo>
                      <a:pt x="40" y="98"/>
                    </a:lnTo>
                    <a:lnTo>
                      <a:pt x="49" y="99"/>
                    </a:lnTo>
                    <a:lnTo>
                      <a:pt x="49" y="99"/>
                    </a:lnTo>
                    <a:lnTo>
                      <a:pt x="59" y="98"/>
                    </a:lnTo>
                    <a:lnTo>
                      <a:pt x="69" y="96"/>
                    </a:lnTo>
                    <a:lnTo>
                      <a:pt x="77" y="91"/>
                    </a:lnTo>
                    <a:lnTo>
                      <a:pt x="84" y="84"/>
                    </a:lnTo>
                    <a:lnTo>
                      <a:pt x="84" y="84"/>
                    </a:lnTo>
                    <a:lnTo>
                      <a:pt x="91" y="77"/>
                    </a:lnTo>
                    <a:lnTo>
                      <a:pt x="96" y="69"/>
                    </a:lnTo>
                    <a:lnTo>
                      <a:pt x="98" y="59"/>
                    </a:lnTo>
                    <a:lnTo>
                      <a:pt x="99" y="49"/>
                    </a:lnTo>
                    <a:lnTo>
                      <a:pt x="99"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92"/>
              <p:cNvSpPr>
                <a:spLocks/>
              </p:cNvSpPr>
              <p:nvPr/>
            </p:nvSpPr>
            <p:spPr bwMode="auto">
              <a:xfrm>
                <a:off x="2737" y="2496"/>
                <a:ext cx="50" cy="50"/>
              </a:xfrm>
              <a:custGeom>
                <a:avLst/>
                <a:gdLst>
                  <a:gd name="T0" fmla="*/ 85 w 102"/>
                  <a:gd name="T1" fmla="*/ 15 h 99"/>
                  <a:gd name="T2" fmla="*/ 85 w 102"/>
                  <a:gd name="T3" fmla="*/ 15 h 99"/>
                  <a:gd name="T4" fmla="*/ 78 w 102"/>
                  <a:gd name="T5" fmla="*/ 9 h 99"/>
                  <a:gd name="T6" fmla="*/ 70 w 102"/>
                  <a:gd name="T7" fmla="*/ 4 h 99"/>
                  <a:gd name="T8" fmla="*/ 60 w 102"/>
                  <a:gd name="T9" fmla="*/ 1 h 99"/>
                  <a:gd name="T10" fmla="*/ 50 w 102"/>
                  <a:gd name="T11" fmla="*/ 0 h 99"/>
                  <a:gd name="T12" fmla="*/ 50 w 102"/>
                  <a:gd name="T13" fmla="*/ 0 h 99"/>
                  <a:gd name="T14" fmla="*/ 40 w 102"/>
                  <a:gd name="T15" fmla="*/ 1 h 99"/>
                  <a:gd name="T16" fmla="*/ 32 w 102"/>
                  <a:gd name="T17" fmla="*/ 4 h 99"/>
                  <a:gd name="T18" fmla="*/ 24 w 102"/>
                  <a:gd name="T19" fmla="*/ 9 h 99"/>
                  <a:gd name="T20" fmla="*/ 16 w 102"/>
                  <a:gd name="T21" fmla="*/ 15 h 99"/>
                  <a:gd name="T22" fmla="*/ 16 w 102"/>
                  <a:gd name="T23" fmla="*/ 15 h 99"/>
                  <a:gd name="T24" fmla="*/ 10 w 102"/>
                  <a:gd name="T25" fmla="*/ 23 h 99"/>
                  <a:gd name="T26" fmla="*/ 5 w 102"/>
                  <a:gd name="T27" fmla="*/ 31 h 99"/>
                  <a:gd name="T28" fmla="*/ 2 w 102"/>
                  <a:gd name="T29" fmla="*/ 39 h 99"/>
                  <a:gd name="T30" fmla="*/ 0 w 102"/>
                  <a:gd name="T31" fmla="*/ 49 h 99"/>
                  <a:gd name="T32" fmla="*/ 0 w 102"/>
                  <a:gd name="T33" fmla="*/ 49 h 99"/>
                  <a:gd name="T34" fmla="*/ 2 w 102"/>
                  <a:gd name="T35" fmla="*/ 59 h 99"/>
                  <a:gd name="T36" fmla="*/ 5 w 102"/>
                  <a:gd name="T37" fmla="*/ 69 h 99"/>
                  <a:gd name="T38" fmla="*/ 10 w 102"/>
                  <a:gd name="T39" fmla="*/ 77 h 99"/>
                  <a:gd name="T40" fmla="*/ 16 w 102"/>
                  <a:gd name="T41" fmla="*/ 84 h 99"/>
                  <a:gd name="T42" fmla="*/ 16 w 102"/>
                  <a:gd name="T43" fmla="*/ 84 h 99"/>
                  <a:gd name="T44" fmla="*/ 24 w 102"/>
                  <a:gd name="T45" fmla="*/ 91 h 99"/>
                  <a:gd name="T46" fmla="*/ 32 w 102"/>
                  <a:gd name="T47" fmla="*/ 96 h 99"/>
                  <a:gd name="T48" fmla="*/ 40 w 102"/>
                  <a:gd name="T49" fmla="*/ 99 h 99"/>
                  <a:gd name="T50" fmla="*/ 50 w 102"/>
                  <a:gd name="T51" fmla="*/ 99 h 99"/>
                  <a:gd name="T52" fmla="*/ 50 w 102"/>
                  <a:gd name="T53" fmla="*/ 99 h 99"/>
                  <a:gd name="T54" fmla="*/ 60 w 102"/>
                  <a:gd name="T55" fmla="*/ 99 h 99"/>
                  <a:gd name="T56" fmla="*/ 70 w 102"/>
                  <a:gd name="T57" fmla="*/ 96 h 99"/>
                  <a:gd name="T58" fmla="*/ 78 w 102"/>
                  <a:gd name="T59" fmla="*/ 91 h 99"/>
                  <a:gd name="T60" fmla="*/ 85 w 102"/>
                  <a:gd name="T61" fmla="*/ 84 h 99"/>
                  <a:gd name="T62" fmla="*/ 85 w 102"/>
                  <a:gd name="T63" fmla="*/ 84 h 99"/>
                  <a:gd name="T64" fmla="*/ 92 w 102"/>
                  <a:gd name="T65" fmla="*/ 77 h 99"/>
                  <a:gd name="T66" fmla="*/ 97 w 102"/>
                  <a:gd name="T67" fmla="*/ 69 h 99"/>
                  <a:gd name="T68" fmla="*/ 100 w 102"/>
                  <a:gd name="T69" fmla="*/ 59 h 99"/>
                  <a:gd name="T70" fmla="*/ 102 w 102"/>
                  <a:gd name="T71" fmla="*/ 49 h 99"/>
                  <a:gd name="T72" fmla="*/ 102 w 102"/>
                  <a:gd name="T73" fmla="*/ 49 h 99"/>
                  <a:gd name="T74" fmla="*/ 100 w 102"/>
                  <a:gd name="T75" fmla="*/ 39 h 99"/>
                  <a:gd name="T76" fmla="*/ 97 w 102"/>
                  <a:gd name="T77" fmla="*/ 31 h 99"/>
                  <a:gd name="T78" fmla="*/ 92 w 102"/>
                  <a:gd name="T79" fmla="*/ 23 h 99"/>
                  <a:gd name="T80" fmla="*/ 85 w 102"/>
                  <a:gd name="T81" fmla="*/ 15 h 99"/>
                  <a:gd name="T82" fmla="*/ 85 w 102"/>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9">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3"/>
                    </a:lnTo>
                    <a:lnTo>
                      <a:pt x="5" y="31"/>
                    </a:lnTo>
                    <a:lnTo>
                      <a:pt x="2" y="39"/>
                    </a:lnTo>
                    <a:lnTo>
                      <a:pt x="0" y="49"/>
                    </a:lnTo>
                    <a:lnTo>
                      <a:pt x="0" y="49"/>
                    </a:lnTo>
                    <a:lnTo>
                      <a:pt x="2" y="59"/>
                    </a:lnTo>
                    <a:lnTo>
                      <a:pt x="5" y="69"/>
                    </a:lnTo>
                    <a:lnTo>
                      <a:pt x="10" y="77"/>
                    </a:lnTo>
                    <a:lnTo>
                      <a:pt x="16" y="84"/>
                    </a:lnTo>
                    <a:lnTo>
                      <a:pt x="16" y="84"/>
                    </a:lnTo>
                    <a:lnTo>
                      <a:pt x="24" y="91"/>
                    </a:lnTo>
                    <a:lnTo>
                      <a:pt x="32" y="96"/>
                    </a:lnTo>
                    <a:lnTo>
                      <a:pt x="40" y="99"/>
                    </a:lnTo>
                    <a:lnTo>
                      <a:pt x="50" y="99"/>
                    </a:lnTo>
                    <a:lnTo>
                      <a:pt x="50" y="99"/>
                    </a:lnTo>
                    <a:lnTo>
                      <a:pt x="60" y="99"/>
                    </a:lnTo>
                    <a:lnTo>
                      <a:pt x="70" y="96"/>
                    </a:lnTo>
                    <a:lnTo>
                      <a:pt x="78" y="91"/>
                    </a:lnTo>
                    <a:lnTo>
                      <a:pt x="85" y="84"/>
                    </a:lnTo>
                    <a:lnTo>
                      <a:pt x="85" y="84"/>
                    </a:lnTo>
                    <a:lnTo>
                      <a:pt x="92" y="77"/>
                    </a:lnTo>
                    <a:lnTo>
                      <a:pt x="97" y="69"/>
                    </a:lnTo>
                    <a:lnTo>
                      <a:pt x="100" y="59"/>
                    </a:lnTo>
                    <a:lnTo>
                      <a:pt x="102" y="49"/>
                    </a:lnTo>
                    <a:lnTo>
                      <a:pt x="102" y="49"/>
                    </a:lnTo>
                    <a:lnTo>
                      <a:pt x="100"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93"/>
              <p:cNvSpPr>
                <a:spLocks/>
              </p:cNvSpPr>
              <p:nvPr/>
            </p:nvSpPr>
            <p:spPr bwMode="auto">
              <a:xfrm>
                <a:off x="2737" y="2573"/>
                <a:ext cx="50" cy="50"/>
              </a:xfrm>
              <a:custGeom>
                <a:avLst/>
                <a:gdLst>
                  <a:gd name="T0" fmla="*/ 85 w 102"/>
                  <a:gd name="T1" fmla="*/ 16 h 100"/>
                  <a:gd name="T2" fmla="*/ 85 w 102"/>
                  <a:gd name="T3" fmla="*/ 16 h 100"/>
                  <a:gd name="T4" fmla="*/ 78 w 102"/>
                  <a:gd name="T5" fmla="*/ 10 h 100"/>
                  <a:gd name="T6" fmla="*/ 70 w 102"/>
                  <a:gd name="T7" fmla="*/ 5 h 100"/>
                  <a:gd name="T8" fmla="*/ 60 w 102"/>
                  <a:gd name="T9" fmla="*/ 2 h 100"/>
                  <a:gd name="T10" fmla="*/ 50 w 102"/>
                  <a:gd name="T11" fmla="*/ 0 h 100"/>
                  <a:gd name="T12" fmla="*/ 50 w 102"/>
                  <a:gd name="T13" fmla="*/ 0 h 100"/>
                  <a:gd name="T14" fmla="*/ 40 w 102"/>
                  <a:gd name="T15" fmla="*/ 2 h 100"/>
                  <a:gd name="T16" fmla="*/ 32 w 102"/>
                  <a:gd name="T17" fmla="*/ 5 h 100"/>
                  <a:gd name="T18" fmla="*/ 24 w 102"/>
                  <a:gd name="T19" fmla="*/ 10 h 100"/>
                  <a:gd name="T20" fmla="*/ 16 w 102"/>
                  <a:gd name="T21" fmla="*/ 16 h 100"/>
                  <a:gd name="T22" fmla="*/ 16 w 102"/>
                  <a:gd name="T23" fmla="*/ 16 h 100"/>
                  <a:gd name="T24" fmla="*/ 10 w 102"/>
                  <a:gd name="T25" fmla="*/ 24 h 100"/>
                  <a:gd name="T26" fmla="*/ 5 w 102"/>
                  <a:gd name="T27" fmla="*/ 32 h 100"/>
                  <a:gd name="T28" fmla="*/ 2 w 102"/>
                  <a:gd name="T29" fmla="*/ 40 h 100"/>
                  <a:gd name="T30" fmla="*/ 0 w 102"/>
                  <a:gd name="T31" fmla="*/ 50 h 100"/>
                  <a:gd name="T32" fmla="*/ 0 w 102"/>
                  <a:gd name="T33" fmla="*/ 50 h 100"/>
                  <a:gd name="T34" fmla="*/ 2 w 102"/>
                  <a:gd name="T35" fmla="*/ 60 h 100"/>
                  <a:gd name="T36" fmla="*/ 5 w 102"/>
                  <a:gd name="T37" fmla="*/ 70 h 100"/>
                  <a:gd name="T38" fmla="*/ 10 w 102"/>
                  <a:gd name="T39" fmla="*/ 78 h 100"/>
                  <a:gd name="T40" fmla="*/ 16 w 102"/>
                  <a:gd name="T41" fmla="*/ 85 h 100"/>
                  <a:gd name="T42" fmla="*/ 16 w 102"/>
                  <a:gd name="T43" fmla="*/ 85 h 100"/>
                  <a:gd name="T44" fmla="*/ 24 w 102"/>
                  <a:gd name="T45" fmla="*/ 92 h 100"/>
                  <a:gd name="T46" fmla="*/ 32 w 102"/>
                  <a:gd name="T47" fmla="*/ 97 h 100"/>
                  <a:gd name="T48" fmla="*/ 40 w 102"/>
                  <a:gd name="T49" fmla="*/ 100 h 100"/>
                  <a:gd name="T50" fmla="*/ 50 w 102"/>
                  <a:gd name="T51" fmla="*/ 100 h 100"/>
                  <a:gd name="T52" fmla="*/ 50 w 102"/>
                  <a:gd name="T53" fmla="*/ 100 h 100"/>
                  <a:gd name="T54" fmla="*/ 60 w 102"/>
                  <a:gd name="T55" fmla="*/ 100 h 100"/>
                  <a:gd name="T56" fmla="*/ 70 w 102"/>
                  <a:gd name="T57" fmla="*/ 97 h 100"/>
                  <a:gd name="T58" fmla="*/ 78 w 102"/>
                  <a:gd name="T59" fmla="*/ 92 h 100"/>
                  <a:gd name="T60" fmla="*/ 85 w 102"/>
                  <a:gd name="T61" fmla="*/ 85 h 100"/>
                  <a:gd name="T62" fmla="*/ 85 w 102"/>
                  <a:gd name="T63" fmla="*/ 85 h 100"/>
                  <a:gd name="T64" fmla="*/ 92 w 102"/>
                  <a:gd name="T65" fmla="*/ 78 h 100"/>
                  <a:gd name="T66" fmla="*/ 97 w 102"/>
                  <a:gd name="T67" fmla="*/ 70 h 100"/>
                  <a:gd name="T68" fmla="*/ 100 w 102"/>
                  <a:gd name="T69" fmla="*/ 60 h 100"/>
                  <a:gd name="T70" fmla="*/ 102 w 102"/>
                  <a:gd name="T71" fmla="*/ 50 h 100"/>
                  <a:gd name="T72" fmla="*/ 102 w 102"/>
                  <a:gd name="T73" fmla="*/ 50 h 100"/>
                  <a:gd name="T74" fmla="*/ 100 w 102"/>
                  <a:gd name="T75" fmla="*/ 40 h 100"/>
                  <a:gd name="T76" fmla="*/ 97 w 102"/>
                  <a:gd name="T77" fmla="*/ 32 h 100"/>
                  <a:gd name="T78" fmla="*/ 92 w 102"/>
                  <a:gd name="T79" fmla="*/ 24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10"/>
                    </a:lnTo>
                    <a:lnTo>
                      <a:pt x="70" y="5"/>
                    </a:lnTo>
                    <a:lnTo>
                      <a:pt x="60" y="2"/>
                    </a:lnTo>
                    <a:lnTo>
                      <a:pt x="50" y="0"/>
                    </a:lnTo>
                    <a:lnTo>
                      <a:pt x="50" y="0"/>
                    </a:lnTo>
                    <a:lnTo>
                      <a:pt x="40" y="2"/>
                    </a:lnTo>
                    <a:lnTo>
                      <a:pt x="32" y="5"/>
                    </a:lnTo>
                    <a:lnTo>
                      <a:pt x="24" y="10"/>
                    </a:lnTo>
                    <a:lnTo>
                      <a:pt x="16" y="16"/>
                    </a:lnTo>
                    <a:lnTo>
                      <a:pt x="16" y="16"/>
                    </a:lnTo>
                    <a:lnTo>
                      <a:pt x="10" y="24"/>
                    </a:lnTo>
                    <a:lnTo>
                      <a:pt x="5" y="32"/>
                    </a:lnTo>
                    <a:lnTo>
                      <a:pt x="2" y="40"/>
                    </a:lnTo>
                    <a:lnTo>
                      <a:pt x="0" y="50"/>
                    </a:lnTo>
                    <a:lnTo>
                      <a:pt x="0" y="50"/>
                    </a:lnTo>
                    <a:lnTo>
                      <a:pt x="2" y="60"/>
                    </a:lnTo>
                    <a:lnTo>
                      <a:pt x="5" y="70"/>
                    </a:lnTo>
                    <a:lnTo>
                      <a:pt x="10" y="78"/>
                    </a:lnTo>
                    <a:lnTo>
                      <a:pt x="16" y="85"/>
                    </a:lnTo>
                    <a:lnTo>
                      <a:pt x="16" y="85"/>
                    </a:lnTo>
                    <a:lnTo>
                      <a:pt x="24" y="92"/>
                    </a:lnTo>
                    <a:lnTo>
                      <a:pt x="32" y="97"/>
                    </a:lnTo>
                    <a:lnTo>
                      <a:pt x="40" y="100"/>
                    </a:lnTo>
                    <a:lnTo>
                      <a:pt x="50" y="100"/>
                    </a:lnTo>
                    <a:lnTo>
                      <a:pt x="50" y="100"/>
                    </a:lnTo>
                    <a:lnTo>
                      <a:pt x="60" y="100"/>
                    </a:lnTo>
                    <a:lnTo>
                      <a:pt x="70" y="97"/>
                    </a:lnTo>
                    <a:lnTo>
                      <a:pt x="78" y="92"/>
                    </a:lnTo>
                    <a:lnTo>
                      <a:pt x="85" y="85"/>
                    </a:lnTo>
                    <a:lnTo>
                      <a:pt x="85" y="85"/>
                    </a:lnTo>
                    <a:lnTo>
                      <a:pt x="92" y="78"/>
                    </a:lnTo>
                    <a:lnTo>
                      <a:pt x="97" y="70"/>
                    </a:lnTo>
                    <a:lnTo>
                      <a:pt x="100" y="60"/>
                    </a:lnTo>
                    <a:lnTo>
                      <a:pt x="102" y="50"/>
                    </a:lnTo>
                    <a:lnTo>
                      <a:pt x="102" y="50"/>
                    </a:lnTo>
                    <a:lnTo>
                      <a:pt x="100"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94"/>
              <p:cNvSpPr>
                <a:spLocks/>
              </p:cNvSpPr>
              <p:nvPr/>
            </p:nvSpPr>
            <p:spPr bwMode="auto">
              <a:xfrm>
                <a:off x="2737" y="2650"/>
                <a:ext cx="50" cy="50"/>
              </a:xfrm>
              <a:custGeom>
                <a:avLst/>
                <a:gdLst>
                  <a:gd name="T0" fmla="*/ 85 w 102"/>
                  <a:gd name="T1" fmla="*/ 16 h 101"/>
                  <a:gd name="T2" fmla="*/ 85 w 102"/>
                  <a:gd name="T3" fmla="*/ 16 h 101"/>
                  <a:gd name="T4" fmla="*/ 78 w 102"/>
                  <a:gd name="T5" fmla="*/ 10 h 101"/>
                  <a:gd name="T6" fmla="*/ 70 w 102"/>
                  <a:gd name="T7" fmla="*/ 5 h 101"/>
                  <a:gd name="T8" fmla="*/ 60 w 102"/>
                  <a:gd name="T9" fmla="*/ 2 h 101"/>
                  <a:gd name="T10" fmla="*/ 50 w 102"/>
                  <a:gd name="T11" fmla="*/ 0 h 101"/>
                  <a:gd name="T12" fmla="*/ 50 w 102"/>
                  <a:gd name="T13" fmla="*/ 0 h 101"/>
                  <a:gd name="T14" fmla="*/ 40 w 102"/>
                  <a:gd name="T15" fmla="*/ 2 h 101"/>
                  <a:gd name="T16" fmla="*/ 32 w 102"/>
                  <a:gd name="T17" fmla="*/ 5 h 101"/>
                  <a:gd name="T18" fmla="*/ 24 w 102"/>
                  <a:gd name="T19" fmla="*/ 10 h 101"/>
                  <a:gd name="T20" fmla="*/ 16 w 102"/>
                  <a:gd name="T21" fmla="*/ 16 h 101"/>
                  <a:gd name="T22" fmla="*/ 16 w 102"/>
                  <a:gd name="T23" fmla="*/ 16 h 101"/>
                  <a:gd name="T24" fmla="*/ 10 w 102"/>
                  <a:gd name="T25" fmla="*/ 24 h 101"/>
                  <a:gd name="T26" fmla="*/ 5 w 102"/>
                  <a:gd name="T27" fmla="*/ 32 h 101"/>
                  <a:gd name="T28" fmla="*/ 2 w 102"/>
                  <a:gd name="T29" fmla="*/ 40 h 101"/>
                  <a:gd name="T30" fmla="*/ 0 w 102"/>
                  <a:gd name="T31" fmla="*/ 50 h 101"/>
                  <a:gd name="T32" fmla="*/ 0 w 102"/>
                  <a:gd name="T33" fmla="*/ 50 h 101"/>
                  <a:gd name="T34" fmla="*/ 2 w 102"/>
                  <a:gd name="T35" fmla="*/ 60 h 101"/>
                  <a:gd name="T36" fmla="*/ 5 w 102"/>
                  <a:gd name="T37" fmla="*/ 70 h 101"/>
                  <a:gd name="T38" fmla="*/ 10 w 102"/>
                  <a:gd name="T39" fmla="*/ 78 h 101"/>
                  <a:gd name="T40" fmla="*/ 16 w 102"/>
                  <a:gd name="T41" fmla="*/ 85 h 101"/>
                  <a:gd name="T42" fmla="*/ 16 w 102"/>
                  <a:gd name="T43" fmla="*/ 85 h 101"/>
                  <a:gd name="T44" fmla="*/ 24 w 102"/>
                  <a:gd name="T45" fmla="*/ 92 h 101"/>
                  <a:gd name="T46" fmla="*/ 32 w 102"/>
                  <a:gd name="T47" fmla="*/ 97 h 101"/>
                  <a:gd name="T48" fmla="*/ 40 w 102"/>
                  <a:gd name="T49" fmla="*/ 100 h 101"/>
                  <a:gd name="T50" fmla="*/ 50 w 102"/>
                  <a:gd name="T51" fmla="*/ 101 h 101"/>
                  <a:gd name="T52" fmla="*/ 50 w 102"/>
                  <a:gd name="T53" fmla="*/ 101 h 101"/>
                  <a:gd name="T54" fmla="*/ 60 w 102"/>
                  <a:gd name="T55" fmla="*/ 100 h 101"/>
                  <a:gd name="T56" fmla="*/ 70 w 102"/>
                  <a:gd name="T57" fmla="*/ 97 h 101"/>
                  <a:gd name="T58" fmla="*/ 78 w 102"/>
                  <a:gd name="T59" fmla="*/ 92 h 101"/>
                  <a:gd name="T60" fmla="*/ 85 w 102"/>
                  <a:gd name="T61" fmla="*/ 85 h 101"/>
                  <a:gd name="T62" fmla="*/ 85 w 102"/>
                  <a:gd name="T63" fmla="*/ 85 h 101"/>
                  <a:gd name="T64" fmla="*/ 92 w 102"/>
                  <a:gd name="T65" fmla="*/ 78 h 101"/>
                  <a:gd name="T66" fmla="*/ 97 w 102"/>
                  <a:gd name="T67" fmla="*/ 70 h 101"/>
                  <a:gd name="T68" fmla="*/ 100 w 102"/>
                  <a:gd name="T69" fmla="*/ 60 h 101"/>
                  <a:gd name="T70" fmla="*/ 102 w 102"/>
                  <a:gd name="T71" fmla="*/ 50 h 101"/>
                  <a:gd name="T72" fmla="*/ 102 w 102"/>
                  <a:gd name="T73" fmla="*/ 50 h 101"/>
                  <a:gd name="T74" fmla="*/ 100 w 102"/>
                  <a:gd name="T75" fmla="*/ 40 h 101"/>
                  <a:gd name="T76" fmla="*/ 97 w 102"/>
                  <a:gd name="T77" fmla="*/ 32 h 101"/>
                  <a:gd name="T78" fmla="*/ 92 w 102"/>
                  <a:gd name="T79" fmla="*/ 24 h 101"/>
                  <a:gd name="T80" fmla="*/ 85 w 102"/>
                  <a:gd name="T81" fmla="*/ 16 h 101"/>
                  <a:gd name="T82" fmla="*/ 85 w 102"/>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6"/>
                    </a:moveTo>
                    <a:lnTo>
                      <a:pt x="85" y="16"/>
                    </a:lnTo>
                    <a:lnTo>
                      <a:pt x="78" y="10"/>
                    </a:lnTo>
                    <a:lnTo>
                      <a:pt x="70" y="5"/>
                    </a:lnTo>
                    <a:lnTo>
                      <a:pt x="60" y="2"/>
                    </a:lnTo>
                    <a:lnTo>
                      <a:pt x="50" y="0"/>
                    </a:lnTo>
                    <a:lnTo>
                      <a:pt x="50" y="0"/>
                    </a:lnTo>
                    <a:lnTo>
                      <a:pt x="40" y="2"/>
                    </a:lnTo>
                    <a:lnTo>
                      <a:pt x="32" y="5"/>
                    </a:lnTo>
                    <a:lnTo>
                      <a:pt x="24" y="10"/>
                    </a:lnTo>
                    <a:lnTo>
                      <a:pt x="16" y="16"/>
                    </a:lnTo>
                    <a:lnTo>
                      <a:pt x="16" y="16"/>
                    </a:lnTo>
                    <a:lnTo>
                      <a:pt x="10" y="24"/>
                    </a:lnTo>
                    <a:lnTo>
                      <a:pt x="5" y="32"/>
                    </a:lnTo>
                    <a:lnTo>
                      <a:pt x="2" y="40"/>
                    </a:lnTo>
                    <a:lnTo>
                      <a:pt x="0" y="50"/>
                    </a:lnTo>
                    <a:lnTo>
                      <a:pt x="0" y="50"/>
                    </a:lnTo>
                    <a:lnTo>
                      <a:pt x="2" y="60"/>
                    </a:lnTo>
                    <a:lnTo>
                      <a:pt x="5" y="70"/>
                    </a:lnTo>
                    <a:lnTo>
                      <a:pt x="10" y="78"/>
                    </a:lnTo>
                    <a:lnTo>
                      <a:pt x="16" y="85"/>
                    </a:lnTo>
                    <a:lnTo>
                      <a:pt x="16" y="85"/>
                    </a:lnTo>
                    <a:lnTo>
                      <a:pt x="24" y="92"/>
                    </a:lnTo>
                    <a:lnTo>
                      <a:pt x="32" y="97"/>
                    </a:lnTo>
                    <a:lnTo>
                      <a:pt x="40" y="100"/>
                    </a:lnTo>
                    <a:lnTo>
                      <a:pt x="50" y="101"/>
                    </a:lnTo>
                    <a:lnTo>
                      <a:pt x="50" y="101"/>
                    </a:lnTo>
                    <a:lnTo>
                      <a:pt x="60" y="100"/>
                    </a:lnTo>
                    <a:lnTo>
                      <a:pt x="70" y="97"/>
                    </a:lnTo>
                    <a:lnTo>
                      <a:pt x="78" y="92"/>
                    </a:lnTo>
                    <a:lnTo>
                      <a:pt x="85" y="85"/>
                    </a:lnTo>
                    <a:lnTo>
                      <a:pt x="85" y="85"/>
                    </a:lnTo>
                    <a:lnTo>
                      <a:pt x="92" y="78"/>
                    </a:lnTo>
                    <a:lnTo>
                      <a:pt x="97" y="70"/>
                    </a:lnTo>
                    <a:lnTo>
                      <a:pt x="100" y="60"/>
                    </a:lnTo>
                    <a:lnTo>
                      <a:pt x="102" y="50"/>
                    </a:lnTo>
                    <a:lnTo>
                      <a:pt x="102" y="50"/>
                    </a:lnTo>
                    <a:lnTo>
                      <a:pt x="100"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95"/>
              <p:cNvSpPr>
                <a:spLocks/>
              </p:cNvSpPr>
              <p:nvPr/>
            </p:nvSpPr>
            <p:spPr bwMode="auto">
              <a:xfrm>
                <a:off x="2814" y="2496"/>
                <a:ext cx="50" cy="50"/>
              </a:xfrm>
              <a:custGeom>
                <a:avLst/>
                <a:gdLst>
                  <a:gd name="T0" fmla="*/ 85 w 102"/>
                  <a:gd name="T1" fmla="*/ 15 h 99"/>
                  <a:gd name="T2" fmla="*/ 85 w 102"/>
                  <a:gd name="T3" fmla="*/ 15 h 99"/>
                  <a:gd name="T4" fmla="*/ 78 w 102"/>
                  <a:gd name="T5" fmla="*/ 9 h 99"/>
                  <a:gd name="T6" fmla="*/ 70 w 102"/>
                  <a:gd name="T7" fmla="*/ 4 h 99"/>
                  <a:gd name="T8" fmla="*/ 62 w 102"/>
                  <a:gd name="T9" fmla="*/ 1 h 99"/>
                  <a:gd name="T10" fmla="*/ 50 w 102"/>
                  <a:gd name="T11" fmla="*/ 0 h 99"/>
                  <a:gd name="T12" fmla="*/ 50 w 102"/>
                  <a:gd name="T13" fmla="*/ 0 h 99"/>
                  <a:gd name="T14" fmla="*/ 42 w 102"/>
                  <a:gd name="T15" fmla="*/ 1 h 99"/>
                  <a:gd name="T16" fmla="*/ 32 w 102"/>
                  <a:gd name="T17" fmla="*/ 4 h 99"/>
                  <a:gd name="T18" fmla="*/ 24 w 102"/>
                  <a:gd name="T19" fmla="*/ 9 h 99"/>
                  <a:gd name="T20" fmla="*/ 17 w 102"/>
                  <a:gd name="T21" fmla="*/ 15 h 99"/>
                  <a:gd name="T22" fmla="*/ 17 w 102"/>
                  <a:gd name="T23" fmla="*/ 15 h 99"/>
                  <a:gd name="T24" fmla="*/ 10 w 102"/>
                  <a:gd name="T25" fmla="*/ 23 h 99"/>
                  <a:gd name="T26" fmla="*/ 5 w 102"/>
                  <a:gd name="T27" fmla="*/ 31 h 99"/>
                  <a:gd name="T28" fmla="*/ 2 w 102"/>
                  <a:gd name="T29" fmla="*/ 39 h 99"/>
                  <a:gd name="T30" fmla="*/ 0 w 102"/>
                  <a:gd name="T31" fmla="*/ 49 h 99"/>
                  <a:gd name="T32" fmla="*/ 0 w 102"/>
                  <a:gd name="T33" fmla="*/ 49 h 99"/>
                  <a:gd name="T34" fmla="*/ 2 w 102"/>
                  <a:gd name="T35" fmla="*/ 59 h 99"/>
                  <a:gd name="T36" fmla="*/ 5 w 102"/>
                  <a:gd name="T37" fmla="*/ 69 h 99"/>
                  <a:gd name="T38" fmla="*/ 10 w 102"/>
                  <a:gd name="T39" fmla="*/ 77 h 99"/>
                  <a:gd name="T40" fmla="*/ 17 w 102"/>
                  <a:gd name="T41" fmla="*/ 84 h 99"/>
                  <a:gd name="T42" fmla="*/ 17 w 102"/>
                  <a:gd name="T43" fmla="*/ 84 h 99"/>
                  <a:gd name="T44" fmla="*/ 24 w 102"/>
                  <a:gd name="T45" fmla="*/ 91 h 99"/>
                  <a:gd name="T46" fmla="*/ 32 w 102"/>
                  <a:gd name="T47" fmla="*/ 96 h 99"/>
                  <a:gd name="T48" fmla="*/ 42 w 102"/>
                  <a:gd name="T49" fmla="*/ 99 h 99"/>
                  <a:gd name="T50" fmla="*/ 50 w 102"/>
                  <a:gd name="T51" fmla="*/ 99 h 99"/>
                  <a:gd name="T52" fmla="*/ 50 w 102"/>
                  <a:gd name="T53" fmla="*/ 99 h 99"/>
                  <a:gd name="T54" fmla="*/ 62 w 102"/>
                  <a:gd name="T55" fmla="*/ 99 h 99"/>
                  <a:gd name="T56" fmla="*/ 70 w 102"/>
                  <a:gd name="T57" fmla="*/ 96 h 99"/>
                  <a:gd name="T58" fmla="*/ 78 w 102"/>
                  <a:gd name="T59" fmla="*/ 91 h 99"/>
                  <a:gd name="T60" fmla="*/ 85 w 102"/>
                  <a:gd name="T61" fmla="*/ 84 h 99"/>
                  <a:gd name="T62" fmla="*/ 85 w 102"/>
                  <a:gd name="T63" fmla="*/ 84 h 99"/>
                  <a:gd name="T64" fmla="*/ 92 w 102"/>
                  <a:gd name="T65" fmla="*/ 77 h 99"/>
                  <a:gd name="T66" fmla="*/ 97 w 102"/>
                  <a:gd name="T67" fmla="*/ 69 h 99"/>
                  <a:gd name="T68" fmla="*/ 100 w 102"/>
                  <a:gd name="T69" fmla="*/ 59 h 99"/>
                  <a:gd name="T70" fmla="*/ 102 w 102"/>
                  <a:gd name="T71" fmla="*/ 49 h 99"/>
                  <a:gd name="T72" fmla="*/ 102 w 102"/>
                  <a:gd name="T73" fmla="*/ 49 h 99"/>
                  <a:gd name="T74" fmla="*/ 100 w 102"/>
                  <a:gd name="T75" fmla="*/ 39 h 99"/>
                  <a:gd name="T76" fmla="*/ 97 w 102"/>
                  <a:gd name="T77" fmla="*/ 31 h 99"/>
                  <a:gd name="T78" fmla="*/ 92 w 102"/>
                  <a:gd name="T79" fmla="*/ 23 h 99"/>
                  <a:gd name="T80" fmla="*/ 85 w 102"/>
                  <a:gd name="T81" fmla="*/ 15 h 99"/>
                  <a:gd name="T82" fmla="*/ 85 w 102"/>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9">
                    <a:moveTo>
                      <a:pt x="85" y="15"/>
                    </a:moveTo>
                    <a:lnTo>
                      <a:pt x="85"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39"/>
                    </a:lnTo>
                    <a:lnTo>
                      <a:pt x="0" y="49"/>
                    </a:lnTo>
                    <a:lnTo>
                      <a:pt x="0" y="49"/>
                    </a:lnTo>
                    <a:lnTo>
                      <a:pt x="2" y="59"/>
                    </a:lnTo>
                    <a:lnTo>
                      <a:pt x="5" y="69"/>
                    </a:lnTo>
                    <a:lnTo>
                      <a:pt x="10" y="77"/>
                    </a:lnTo>
                    <a:lnTo>
                      <a:pt x="17" y="84"/>
                    </a:lnTo>
                    <a:lnTo>
                      <a:pt x="17" y="84"/>
                    </a:lnTo>
                    <a:lnTo>
                      <a:pt x="24" y="91"/>
                    </a:lnTo>
                    <a:lnTo>
                      <a:pt x="32" y="96"/>
                    </a:lnTo>
                    <a:lnTo>
                      <a:pt x="42" y="99"/>
                    </a:lnTo>
                    <a:lnTo>
                      <a:pt x="50" y="99"/>
                    </a:lnTo>
                    <a:lnTo>
                      <a:pt x="50" y="99"/>
                    </a:lnTo>
                    <a:lnTo>
                      <a:pt x="62" y="99"/>
                    </a:lnTo>
                    <a:lnTo>
                      <a:pt x="70" y="96"/>
                    </a:lnTo>
                    <a:lnTo>
                      <a:pt x="78" y="91"/>
                    </a:lnTo>
                    <a:lnTo>
                      <a:pt x="85" y="84"/>
                    </a:lnTo>
                    <a:lnTo>
                      <a:pt x="85" y="84"/>
                    </a:lnTo>
                    <a:lnTo>
                      <a:pt x="92" y="77"/>
                    </a:lnTo>
                    <a:lnTo>
                      <a:pt x="97" y="69"/>
                    </a:lnTo>
                    <a:lnTo>
                      <a:pt x="100" y="59"/>
                    </a:lnTo>
                    <a:lnTo>
                      <a:pt x="102" y="49"/>
                    </a:lnTo>
                    <a:lnTo>
                      <a:pt x="102" y="49"/>
                    </a:lnTo>
                    <a:lnTo>
                      <a:pt x="100"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96"/>
              <p:cNvSpPr>
                <a:spLocks/>
              </p:cNvSpPr>
              <p:nvPr/>
            </p:nvSpPr>
            <p:spPr bwMode="auto">
              <a:xfrm>
                <a:off x="2814" y="2573"/>
                <a:ext cx="50" cy="50"/>
              </a:xfrm>
              <a:custGeom>
                <a:avLst/>
                <a:gdLst>
                  <a:gd name="T0" fmla="*/ 85 w 102"/>
                  <a:gd name="T1" fmla="*/ 16 h 100"/>
                  <a:gd name="T2" fmla="*/ 85 w 102"/>
                  <a:gd name="T3" fmla="*/ 16 h 100"/>
                  <a:gd name="T4" fmla="*/ 78 w 102"/>
                  <a:gd name="T5" fmla="*/ 10 h 100"/>
                  <a:gd name="T6" fmla="*/ 70 w 102"/>
                  <a:gd name="T7" fmla="*/ 5 h 100"/>
                  <a:gd name="T8" fmla="*/ 62 w 102"/>
                  <a:gd name="T9" fmla="*/ 2 h 100"/>
                  <a:gd name="T10" fmla="*/ 50 w 102"/>
                  <a:gd name="T11" fmla="*/ 0 h 100"/>
                  <a:gd name="T12" fmla="*/ 50 w 102"/>
                  <a:gd name="T13" fmla="*/ 0 h 100"/>
                  <a:gd name="T14" fmla="*/ 42 w 102"/>
                  <a:gd name="T15" fmla="*/ 2 h 100"/>
                  <a:gd name="T16" fmla="*/ 32 w 102"/>
                  <a:gd name="T17" fmla="*/ 5 h 100"/>
                  <a:gd name="T18" fmla="*/ 24 w 102"/>
                  <a:gd name="T19" fmla="*/ 10 h 100"/>
                  <a:gd name="T20" fmla="*/ 17 w 102"/>
                  <a:gd name="T21" fmla="*/ 16 h 100"/>
                  <a:gd name="T22" fmla="*/ 17 w 102"/>
                  <a:gd name="T23" fmla="*/ 16 h 100"/>
                  <a:gd name="T24" fmla="*/ 10 w 102"/>
                  <a:gd name="T25" fmla="*/ 24 h 100"/>
                  <a:gd name="T26" fmla="*/ 5 w 102"/>
                  <a:gd name="T27" fmla="*/ 32 h 100"/>
                  <a:gd name="T28" fmla="*/ 2 w 102"/>
                  <a:gd name="T29" fmla="*/ 40 h 100"/>
                  <a:gd name="T30" fmla="*/ 0 w 102"/>
                  <a:gd name="T31" fmla="*/ 50 h 100"/>
                  <a:gd name="T32" fmla="*/ 0 w 102"/>
                  <a:gd name="T33" fmla="*/ 50 h 100"/>
                  <a:gd name="T34" fmla="*/ 2 w 102"/>
                  <a:gd name="T35" fmla="*/ 60 h 100"/>
                  <a:gd name="T36" fmla="*/ 5 w 102"/>
                  <a:gd name="T37" fmla="*/ 70 h 100"/>
                  <a:gd name="T38" fmla="*/ 10 w 102"/>
                  <a:gd name="T39" fmla="*/ 78 h 100"/>
                  <a:gd name="T40" fmla="*/ 17 w 102"/>
                  <a:gd name="T41" fmla="*/ 85 h 100"/>
                  <a:gd name="T42" fmla="*/ 17 w 102"/>
                  <a:gd name="T43" fmla="*/ 85 h 100"/>
                  <a:gd name="T44" fmla="*/ 24 w 102"/>
                  <a:gd name="T45" fmla="*/ 92 h 100"/>
                  <a:gd name="T46" fmla="*/ 32 w 102"/>
                  <a:gd name="T47" fmla="*/ 97 h 100"/>
                  <a:gd name="T48" fmla="*/ 42 w 102"/>
                  <a:gd name="T49" fmla="*/ 100 h 100"/>
                  <a:gd name="T50" fmla="*/ 50 w 102"/>
                  <a:gd name="T51" fmla="*/ 100 h 100"/>
                  <a:gd name="T52" fmla="*/ 50 w 102"/>
                  <a:gd name="T53" fmla="*/ 100 h 100"/>
                  <a:gd name="T54" fmla="*/ 62 w 102"/>
                  <a:gd name="T55" fmla="*/ 100 h 100"/>
                  <a:gd name="T56" fmla="*/ 70 w 102"/>
                  <a:gd name="T57" fmla="*/ 97 h 100"/>
                  <a:gd name="T58" fmla="*/ 78 w 102"/>
                  <a:gd name="T59" fmla="*/ 92 h 100"/>
                  <a:gd name="T60" fmla="*/ 85 w 102"/>
                  <a:gd name="T61" fmla="*/ 85 h 100"/>
                  <a:gd name="T62" fmla="*/ 85 w 102"/>
                  <a:gd name="T63" fmla="*/ 85 h 100"/>
                  <a:gd name="T64" fmla="*/ 92 w 102"/>
                  <a:gd name="T65" fmla="*/ 78 h 100"/>
                  <a:gd name="T66" fmla="*/ 97 w 102"/>
                  <a:gd name="T67" fmla="*/ 70 h 100"/>
                  <a:gd name="T68" fmla="*/ 100 w 102"/>
                  <a:gd name="T69" fmla="*/ 60 h 100"/>
                  <a:gd name="T70" fmla="*/ 102 w 102"/>
                  <a:gd name="T71" fmla="*/ 50 h 100"/>
                  <a:gd name="T72" fmla="*/ 102 w 102"/>
                  <a:gd name="T73" fmla="*/ 50 h 100"/>
                  <a:gd name="T74" fmla="*/ 100 w 102"/>
                  <a:gd name="T75" fmla="*/ 40 h 100"/>
                  <a:gd name="T76" fmla="*/ 97 w 102"/>
                  <a:gd name="T77" fmla="*/ 32 h 100"/>
                  <a:gd name="T78" fmla="*/ 92 w 102"/>
                  <a:gd name="T79" fmla="*/ 24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10"/>
                    </a:lnTo>
                    <a:lnTo>
                      <a:pt x="70" y="5"/>
                    </a:lnTo>
                    <a:lnTo>
                      <a:pt x="62" y="2"/>
                    </a:lnTo>
                    <a:lnTo>
                      <a:pt x="50" y="0"/>
                    </a:lnTo>
                    <a:lnTo>
                      <a:pt x="50" y="0"/>
                    </a:lnTo>
                    <a:lnTo>
                      <a:pt x="42" y="2"/>
                    </a:lnTo>
                    <a:lnTo>
                      <a:pt x="32" y="5"/>
                    </a:lnTo>
                    <a:lnTo>
                      <a:pt x="24" y="10"/>
                    </a:lnTo>
                    <a:lnTo>
                      <a:pt x="17" y="16"/>
                    </a:lnTo>
                    <a:lnTo>
                      <a:pt x="17" y="16"/>
                    </a:lnTo>
                    <a:lnTo>
                      <a:pt x="10" y="24"/>
                    </a:lnTo>
                    <a:lnTo>
                      <a:pt x="5" y="32"/>
                    </a:lnTo>
                    <a:lnTo>
                      <a:pt x="2" y="40"/>
                    </a:lnTo>
                    <a:lnTo>
                      <a:pt x="0" y="50"/>
                    </a:lnTo>
                    <a:lnTo>
                      <a:pt x="0" y="50"/>
                    </a:lnTo>
                    <a:lnTo>
                      <a:pt x="2" y="60"/>
                    </a:lnTo>
                    <a:lnTo>
                      <a:pt x="5" y="70"/>
                    </a:lnTo>
                    <a:lnTo>
                      <a:pt x="10" y="78"/>
                    </a:lnTo>
                    <a:lnTo>
                      <a:pt x="17" y="85"/>
                    </a:lnTo>
                    <a:lnTo>
                      <a:pt x="17" y="85"/>
                    </a:lnTo>
                    <a:lnTo>
                      <a:pt x="24" y="92"/>
                    </a:lnTo>
                    <a:lnTo>
                      <a:pt x="32" y="97"/>
                    </a:lnTo>
                    <a:lnTo>
                      <a:pt x="42" y="100"/>
                    </a:lnTo>
                    <a:lnTo>
                      <a:pt x="50" y="100"/>
                    </a:lnTo>
                    <a:lnTo>
                      <a:pt x="50" y="100"/>
                    </a:lnTo>
                    <a:lnTo>
                      <a:pt x="62" y="100"/>
                    </a:lnTo>
                    <a:lnTo>
                      <a:pt x="70" y="97"/>
                    </a:lnTo>
                    <a:lnTo>
                      <a:pt x="78" y="92"/>
                    </a:lnTo>
                    <a:lnTo>
                      <a:pt x="85" y="85"/>
                    </a:lnTo>
                    <a:lnTo>
                      <a:pt x="85" y="85"/>
                    </a:lnTo>
                    <a:lnTo>
                      <a:pt x="92" y="78"/>
                    </a:lnTo>
                    <a:lnTo>
                      <a:pt x="97" y="70"/>
                    </a:lnTo>
                    <a:lnTo>
                      <a:pt x="100" y="60"/>
                    </a:lnTo>
                    <a:lnTo>
                      <a:pt x="102" y="50"/>
                    </a:lnTo>
                    <a:lnTo>
                      <a:pt x="102" y="50"/>
                    </a:lnTo>
                    <a:lnTo>
                      <a:pt x="100"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97"/>
              <p:cNvSpPr>
                <a:spLocks/>
              </p:cNvSpPr>
              <p:nvPr/>
            </p:nvSpPr>
            <p:spPr bwMode="auto">
              <a:xfrm>
                <a:off x="2814" y="2650"/>
                <a:ext cx="50" cy="50"/>
              </a:xfrm>
              <a:custGeom>
                <a:avLst/>
                <a:gdLst>
                  <a:gd name="T0" fmla="*/ 85 w 102"/>
                  <a:gd name="T1" fmla="*/ 16 h 101"/>
                  <a:gd name="T2" fmla="*/ 85 w 102"/>
                  <a:gd name="T3" fmla="*/ 16 h 101"/>
                  <a:gd name="T4" fmla="*/ 78 w 102"/>
                  <a:gd name="T5" fmla="*/ 10 h 101"/>
                  <a:gd name="T6" fmla="*/ 70 w 102"/>
                  <a:gd name="T7" fmla="*/ 5 h 101"/>
                  <a:gd name="T8" fmla="*/ 62 w 102"/>
                  <a:gd name="T9" fmla="*/ 2 h 101"/>
                  <a:gd name="T10" fmla="*/ 50 w 102"/>
                  <a:gd name="T11" fmla="*/ 0 h 101"/>
                  <a:gd name="T12" fmla="*/ 50 w 102"/>
                  <a:gd name="T13" fmla="*/ 0 h 101"/>
                  <a:gd name="T14" fmla="*/ 42 w 102"/>
                  <a:gd name="T15" fmla="*/ 2 h 101"/>
                  <a:gd name="T16" fmla="*/ 32 w 102"/>
                  <a:gd name="T17" fmla="*/ 5 h 101"/>
                  <a:gd name="T18" fmla="*/ 24 w 102"/>
                  <a:gd name="T19" fmla="*/ 10 h 101"/>
                  <a:gd name="T20" fmla="*/ 17 w 102"/>
                  <a:gd name="T21" fmla="*/ 16 h 101"/>
                  <a:gd name="T22" fmla="*/ 17 w 102"/>
                  <a:gd name="T23" fmla="*/ 16 h 101"/>
                  <a:gd name="T24" fmla="*/ 10 w 102"/>
                  <a:gd name="T25" fmla="*/ 24 h 101"/>
                  <a:gd name="T26" fmla="*/ 5 w 102"/>
                  <a:gd name="T27" fmla="*/ 32 h 101"/>
                  <a:gd name="T28" fmla="*/ 2 w 102"/>
                  <a:gd name="T29" fmla="*/ 40 h 101"/>
                  <a:gd name="T30" fmla="*/ 0 w 102"/>
                  <a:gd name="T31" fmla="*/ 50 h 101"/>
                  <a:gd name="T32" fmla="*/ 0 w 102"/>
                  <a:gd name="T33" fmla="*/ 50 h 101"/>
                  <a:gd name="T34" fmla="*/ 2 w 102"/>
                  <a:gd name="T35" fmla="*/ 60 h 101"/>
                  <a:gd name="T36" fmla="*/ 5 w 102"/>
                  <a:gd name="T37" fmla="*/ 70 h 101"/>
                  <a:gd name="T38" fmla="*/ 10 w 102"/>
                  <a:gd name="T39" fmla="*/ 78 h 101"/>
                  <a:gd name="T40" fmla="*/ 17 w 102"/>
                  <a:gd name="T41" fmla="*/ 85 h 101"/>
                  <a:gd name="T42" fmla="*/ 17 w 102"/>
                  <a:gd name="T43" fmla="*/ 85 h 101"/>
                  <a:gd name="T44" fmla="*/ 24 w 102"/>
                  <a:gd name="T45" fmla="*/ 92 h 101"/>
                  <a:gd name="T46" fmla="*/ 32 w 102"/>
                  <a:gd name="T47" fmla="*/ 97 h 101"/>
                  <a:gd name="T48" fmla="*/ 42 w 102"/>
                  <a:gd name="T49" fmla="*/ 100 h 101"/>
                  <a:gd name="T50" fmla="*/ 50 w 102"/>
                  <a:gd name="T51" fmla="*/ 101 h 101"/>
                  <a:gd name="T52" fmla="*/ 50 w 102"/>
                  <a:gd name="T53" fmla="*/ 101 h 101"/>
                  <a:gd name="T54" fmla="*/ 62 w 102"/>
                  <a:gd name="T55" fmla="*/ 100 h 101"/>
                  <a:gd name="T56" fmla="*/ 70 w 102"/>
                  <a:gd name="T57" fmla="*/ 97 h 101"/>
                  <a:gd name="T58" fmla="*/ 78 w 102"/>
                  <a:gd name="T59" fmla="*/ 92 h 101"/>
                  <a:gd name="T60" fmla="*/ 85 w 102"/>
                  <a:gd name="T61" fmla="*/ 85 h 101"/>
                  <a:gd name="T62" fmla="*/ 85 w 102"/>
                  <a:gd name="T63" fmla="*/ 85 h 101"/>
                  <a:gd name="T64" fmla="*/ 92 w 102"/>
                  <a:gd name="T65" fmla="*/ 78 h 101"/>
                  <a:gd name="T66" fmla="*/ 97 w 102"/>
                  <a:gd name="T67" fmla="*/ 70 h 101"/>
                  <a:gd name="T68" fmla="*/ 100 w 102"/>
                  <a:gd name="T69" fmla="*/ 60 h 101"/>
                  <a:gd name="T70" fmla="*/ 102 w 102"/>
                  <a:gd name="T71" fmla="*/ 50 h 101"/>
                  <a:gd name="T72" fmla="*/ 102 w 102"/>
                  <a:gd name="T73" fmla="*/ 50 h 101"/>
                  <a:gd name="T74" fmla="*/ 100 w 102"/>
                  <a:gd name="T75" fmla="*/ 40 h 101"/>
                  <a:gd name="T76" fmla="*/ 97 w 102"/>
                  <a:gd name="T77" fmla="*/ 32 h 101"/>
                  <a:gd name="T78" fmla="*/ 92 w 102"/>
                  <a:gd name="T79" fmla="*/ 24 h 101"/>
                  <a:gd name="T80" fmla="*/ 85 w 102"/>
                  <a:gd name="T81" fmla="*/ 16 h 101"/>
                  <a:gd name="T82" fmla="*/ 85 w 102"/>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6"/>
                    </a:moveTo>
                    <a:lnTo>
                      <a:pt x="85" y="16"/>
                    </a:lnTo>
                    <a:lnTo>
                      <a:pt x="78" y="10"/>
                    </a:lnTo>
                    <a:lnTo>
                      <a:pt x="70" y="5"/>
                    </a:lnTo>
                    <a:lnTo>
                      <a:pt x="62" y="2"/>
                    </a:lnTo>
                    <a:lnTo>
                      <a:pt x="50" y="0"/>
                    </a:lnTo>
                    <a:lnTo>
                      <a:pt x="50" y="0"/>
                    </a:lnTo>
                    <a:lnTo>
                      <a:pt x="42" y="2"/>
                    </a:lnTo>
                    <a:lnTo>
                      <a:pt x="32" y="5"/>
                    </a:lnTo>
                    <a:lnTo>
                      <a:pt x="24" y="10"/>
                    </a:lnTo>
                    <a:lnTo>
                      <a:pt x="17" y="16"/>
                    </a:lnTo>
                    <a:lnTo>
                      <a:pt x="17" y="16"/>
                    </a:lnTo>
                    <a:lnTo>
                      <a:pt x="10" y="24"/>
                    </a:lnTo>
                    <a:lnTo>
                      <a:pt x="5" y="32"/>
                    </a:lnTo>
                    <a:lnTo>
                      <a:pt x="2" y="40"/>
                    </a:lnTo>
                    <a:lnTo>
                      <a:pt x="0" y="50"/>
                    </a:lnTo>
                    <a:lnTo>
                      <a:pt x="0" y="50"/>
                    </a:lnTo>
                    <a:lnTo>
                      <a:pt x="2" y="60"/>
                    </a:lnTo>
                    <a:lnTo>
                      <a:pt x="5" y="70"/>
                    </a:lnTo>
                    <a:lnTo>
                      <a:pt x="10" y="78"/>
                    </a:lnTo>
                    <a:lnTo>
                      <a:pt x="17" y="85"/>
                    </a:lnTo>
                    <a:lnTo>
                      <a:pt x="17" y="85"/>
                    </a:lnTo>
                    <a:lnTo>
                      <a:pt x="24" y="92"/>
                    </a:lnTo>
                    <a:lnTo>
                      <a:pt x="32" y="97"/>
                    </a:lnTo>
                    <a:lnTo>
                      <a:pt x="42" y="100"/>
                    </a:lnTo>
                    <a:lnTo>
                      <a:pt x="50" y="101"/>
                    </a:lnTo>
                    <a:lnTo>
                      <a:pt x="50" y="101"/>
                    </a:lnTo>
                    <a:lnTo>
                      <a:pt x="62" y="100"/>
                    </a:lnTo>
                    <a:lnTo>
                      <a:pt x="70" y="97"/>
                    </a:lnTo>
                    <a:lnTo>
                      <a:pt x="78" y="92"/>
                    </a:lnTo>
                    <a:lnTo>
                      <a:pt x="85" y="85"/>
                    </a:lnTo>
                    <a:lnTo>
                      <a:pt x="85" y="85"/>
                    </a:lnTo>
                    <a:lnTo>
                      <a:pt x="92" y="78"/>
                    </a:lnTo>
                    <a:lnTo>
                      <a:pt x="97" y="70"/>
                    </a:lnTo>
                    <a:lnTo>
                      <a:pt x="100" y="60"/>
                    </a:lnTo>
                    <a:lnTo>
                      <a:pt x="102" y="50"/>
                    </a:lnTo>
                    <a:lnTo>
                      <a:pt x="102" y="50"/>
                    </a:lnTo>
                    <a:lnTo>
                      <a:pt x="100"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98"/>
              <p:cNvSpPr>
                <a:spLocks/>
              </p:cNvSpPr>
              <p:nvPr/>
            </p:nvSpPr>
            <p:spPr bwMode="auto">
              <a:xfrm>
                <a:off x="2814" y="2727"/>
                <a:ext cx="50" cy="50"/>
              </a:xfrm>
              <a:custGeom>
                <a:avLst/>
                <a:gdLst>
                  <a:gd name="T0" fmla="*/ 85 w 102"/>
                  <a:gd name="T1" fmla="*/ 17 h 101"/>
                  <a:gd name="T2" fmla="*/ 85 w 102"/>
                  <a:gd name="T3" fmla="*/ 17 h 101"/>
                  <a:gd name="T4" fmla="*/ 78 w 102"/>
                  <a:gd name="T5" fmla="*/ 10 h 101"/>
                  <a:gd name="T6" fmla="*/ 70 w 102"/>
                  <a:gd name="T7" fmla="*/ 5 h 101"/>
                  <a:gd name="T8" fmla="*/ 62 w 102"/>
                  <a:gd name="T9" fmla="*/ 2 h 101"/>
                  <a:gd name="T10" fmla="*/ 50 w 102"/>
                  <a:gd name="T11" fmla="*/ 0 h 101"/>
                  <a:gd name="T12" fmla="*/ 50 w 102"/>
                  <a:gd name="T13" fmla="*/ 0 h 101"/>
                  <a:gd name="T14" fmla="*/ 42 w 102"/>
                  <a:gd name="T15" fmla="*/ 2 h 101"/>
                  <a:gd name="T16" fmla="*/ 32 w 102"/>
                  <a:gd name="T17" fmla="*/ 5 h 101"/>
                  <a:gd name="T18" fmla="*/ 24 w 102"/>
                  <a:gd name="T19" fmla="*/ 10 h 101"/>
                  <a:gd name="T20" fmla="*/ 17 w 102"/>
                  <a:gd name="T21" fmla="*/ 17 h 101"/>
                  <a:gd name="T22" fmla="*/ 17 w 102"/>
                  <a:gd name="T23" fmla="*/ 17 h 101"/>
                  <a:gd name="T24" fmla="*/ 10 w 102"/>
                  <a:gd name="T25" fmla="*/ 24 h 101"/>
                  <a:gd name="T26" fmla="*/ 5 w 102"/>
                  <a:gd name="T27" fmla="*/ 32 h 101"/>
                  <a:gd name="T28" fmla="*/ 2 w 102"/>
                  <a:gd name="T29" fmla="*/ 41 h 101"/>
                  <a:gd name="T30" fmla="*/ 0 w 102"/>
                  <a:gd name="T31" fmla="*/ 50 h 101"/>
                  <a:gd name="T32" fmla="*/ 0 w 102"/>
                  <a:gd name="T33" fmla="*/ 50 h 101"/>
                  <a:gd name="T34" fmla="*/ 2 w 102"/>
                  <a:gd name="T35" fmla="*/ 60 h 101"/>
                  <a:gd name="T36" fmla="*/ 5 w 102"/>
                  <a:gd name="T37" fmla="*/ 70 h 101"/>
                  <a:gd name="T38" fmla="*/ 10 w 102"/>
                  <a:gd name="T39" fmla="*/ 78 h 101"/>
                  <a:gd name="T40" fmla="*/ 17 w 102"/>
                  <a:gd name="T41" fmla="*/ 86 h 101"/>
                  <a:gd name="T42" fmla="*/ 17 w 102"/>
                  <a:gd name="T43" fmla="*/ 86 h 101"/>
                  <a:gd name="T44" fmla="*/ 24 w 102"/>
                  <a:gd name="T45" fmla="*/ 93 h 101"/>
                  <a:gd name="T46" fmla="*/ 32 w 102"/>
                  <a:gd name="T47" fmla="*/ 98 h 101"/>
                  <a:gd name="T48" fmla="*/ 42 w 102"/>
                  <a:gd name="T49" fmla="*/ 100 h 101"/>
                  <a:gd name="T50" fmla="*/ 50 w 102"/>
                  <a:gd name="T51" fmla="*/ 101 h 101"/>
                  <a:gd name="T52" fmla="*/ 50 w 102"/>
                  <a:gd name="T53" fmla="*/ 101 h 101"/>
                  <a:gd name="T54" fmla="*/ 62 w 102"/>
                  <a:gd name="T55" fmla="*/ 100 h 101"/>
                  <a:gd name="T56" fmla="*/ 70 w 102"/>
                  <a:gd name="T57" fmla="*/ 98 h 101"/>
                  <a:gd name="T58" fmla="*/ 78 w 102"/>
                  <a:gd name="T59" fmla="*/ 93 h 101"/>
                  <a:gd name="T60" fmla="*/ 85 w 102"/>
                  <a:gd name="T61" fmla="*/ 86 h 101"/>
                  <a:gd name="T62" fmla="*/ 85 w 102"/>
                  <a:gd name="T63" fmla="*/ 86 h 101"/>
                  <a:gd name="T64" fmla="*/ 92 w 102"/>
                  <a:gd name="T65" fmla="*/ 78 h 101"/>
                  <a:gd name="T66" fmla="*/ 97 w 102"/>
                  <a:gd name="T67" fmla="*/ 70 h 101"/>
                  <a:gd name="T68" fmla="*/ 100 w 102"/>
                  <a:gd name="T69" fmla="*/ 60 h 101"/>
                  <a:gd name="T70" fmla="*/ 102 w 102"/>
                  <a:gd name="T71" fmla="*/ 50 h 101"/>
                  <a:gd name="T72" fmla="*/ 102 w 102"/>
                  <a:gd name="T73" fmla="*/ 50 h 101"/>
                  <a:gd name="T74" fmla="*/ 100 w 102"/>
                  <a:gd name="T75" fmla="*/ 41 h 101"/>
                  <a:gd name="T76" fmla="*/ 97 w 102"/>
                  <a:gd name="T77" fmla="*/ 32 h 101"/>
                  <a:gd name="T78" fmla="*/ 92 w 102"/>
                  <a:gd name="T79" fmla="*/ 24 h 101"/>
                  <a:gd name="T80" fmla="*/ 85 w 102"/>
                  <a:gd name="T81" fmla="*/ 17 h 101"/>
                  <a:gd name="T82" fmla="*/ 85 w 102"/>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7"/>
                    </a:moveTo>
                    <a:lnTo>
                      <a:pt x="85" y="17"/>
                    </a:lnTo>
                    <a:lnTo>
                      <a:pt x="78" y="10"/>
                    </a:lnTo>
                    <a:lnTo>
                      <a:pt x="70" y="5"/>
                    </a:lnTo>
                    <a:lnTo>
                      <a:pt x="62" y="2"/>
                    </a:lnTo>
                    <a:lnTo>
                      <a:pt x="50" y="0"/>
                    </a:lnTo>
                    <a:lnTo>
                      <a:pt x="50" y="0"/>
                    </a:lnTo>
                    <a:lnTo>
                      <a:pt x="42" y="2"/>
                    </a:lnTo>
                    <a:lnTo>
                      <a:pt x="32" y="5"/>
                    </a:lnTo>
                    <a:lnTo>
                      <a:pt x="24" y="10"/>
                    </a:lnTo>
                    <a:lnTo>
                      <a:pt x="17" y="17"/>
                    </a:lnTo>
                    <a:lnTo>
                      <a:pt x="17" y="17"/>
                    </a:lnTo>
                    <a:lnTo>
                      <a:pt x="10" y="24"/>
                    </a:lnTo>
                    <a:lnTo>
                      <a:pt x="5" y="32"/>
                    </a:lnTo>
                    <a:lnTo>
                      <a:pt x="2" y="41"/>
                    </a:lnTo>
                    <a:lnTo>
                      <a:pt x="0" y="50"/>
                    </a:lnTo>
                    <a:lnTo>
                      <a:pt x="0" y="50"/>
                    </a:lnTo>
                    <a:lnTo>
                      <a:pt x="2" y="60"/>
                    </a:lnTo>
                    <a:lnTo>
                      <a:pt x="5" y="70"/>
                    </a:lnTo>
                    <a:lnTo>
                      <a:pt x="10" y="78"/>
                    </a:lnTo>
                    <a:lnTo>
                      <a:pt x="17" y="86"/>
                    </a:lnTo>
                    <a:lnTo>
                      <a:pt x="17" y="86"/>
                    </a:lnTo>
                    <a:lnTo>
                      <a:pt x="24" y="93"/>
                    </a:lnTo>
                    <a:lnTo>
                      <a:pt x="32" y="98"/>
                    </a:lnTo>
                    <a:lnTo>
                      <a:pt x="42" y="100"/>
                    </a:lnTo>
                    <a:lnTo>
                      <a:pt x="50" y="101"/>
                    </a:lnTo>
                    <a:lnTo>
                      <a:pt x="50" y="101"/>
                    </a:lnTo>
                    <a:lnTo>
                      <a:pt x="62" y="100"/>
                    </a:lnTo>
                    <a:lnTo>
                      <a:pt x="70" y="98"/>
                    </a:lnTo>
                    <a:lnTo>
                      <a:pt x="78" y="93"/>
                    </a:lnTo>
                    <a:lnTo>
                      <a:pt x="85" y="86"/>
                    </a:lnTo>
                    <a:lnTo>
                      <a:pt x="85" y="86"/>
                    </a:lnTo>
                    <a:lnTo>
                      <a:pt x="92" y="78"/>
                    </a:lnTo>
                    <a:lnTo>
                      <a:pt x="97" y="70"/>
                    </a:lnTo>
                    <a:lnTo>
                      <a:pt x="100" y="60"/>
                    </a:lnTo>
                    <a:lnTo>
                      <a:pt x="102" y="50"/>
                    </a:lnTo>
                    <a:lnTo>
                      <a:pt x="102" y="50"/>
                    </a:lnTo>
                    <a:lnTo>
                      <a:pt x="100"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99"/>
              <p:cNvSpPr>
                <a:spLocks/>
              </p:cNvSpPr>
              <p:nvPr/>
            </p:nvSpPr>
            <p:spPr bwMode="auto">
              <a:xfrm>
                <a:off x="2814" y="2804"/>
                <a:ext cx="50" cy="50"/>
              </a:xfrm>
              <a:custGeom>
                <a:avLst/>
                <a:gdLst>
                  <a:gd name="T0" fmla="*/ 85 w 102"/>
                  <a:gd name="T1" fmla="*/ 16 h 100"/>
                  <a:gd name="T2" fmla="*/ 85 w 102"/>
                  <a:gd name="T3" fmla="*/ 16 h 100"/>
                  <a:gd name="T4" fmla="*/ 78 w 102"/>
                  <a:gd name="T5" fmla="*/ 9 h 100"/>
                  <a:gd name="T6" fmla="*/ 70 w 102"/>
                  <a:gd name="T7" fmla="*/ 4 h 100"/>
                  <a:gd name="T8" fmla="*/ 62 w 102"/>
                  <a:gd name="T9" fmla="*/ 2 h 100"/>
                  <a:gd name="T10" fmla="*/ 50 w 102"/>
                  <a:gd name="T11" fmla="*/ 0 h 100"/>
                  <a:gd name="T12" fmla="*/ 50 w 102"/>
                  <a:gd name="T13" fmla="*/ 0 h 100"/>
                  <a:gd name="T14" fmla="*/ 42 w 102"/>
                  <a:gd name="T15" fmla="*/ 2 h 100"/>
                  <a:gd name="T16" fmla="*/ 32 w 102"/>
                  <a:gd name="T17" fmla="*/ 4 h 100"/>
                  <a:gd name="T18" fmla="*/ 24 w 102"/>
                  <a:gd name="T19" fmla="*/ 9 h 100"/>
                  <a:gd name="T20" fmla="*/ 17 w 102"/>
                  <a:gd name="T21" fmla="*/ 16 h 100"/>
                  <a:gd name="T22" fmla="*/ 17 w 102"/>
                  <a:gd name="T23" fmla="*/ 16 h 100"/>
                  <a:gd name="T24" fmla="*/ 10 w 102"/>
                  <a:gd name="T25" fmla="*/ 23 h 100"/>
                  <a:gd name="T26" fmla="*/ 5 w 102"/>
                  <a:gd name="T27" fmla="*/ 31 h 100"/>
                  <a:gd name="T28" fmla="*/ 2 w 102"/>
                  <a:gd name="T29" fmla="*/ 40 h 100"/>
                  <a:gd name="T30" fmla="*/ 0 w 102"/>
                  <a:gd name="T31" fmla="*/ 50 h 100"/>
                  <a:gd name="T32" fmla="*/ 0 w 102"/>
                  <a:gd name="T33" fmla="*/ 50 h 100"/>
                  <a:gd name="T34" fmla="*/ 2 w 102"/>
                  <a:gd name="T35" fmla="*/ 59 h 100"/>
                  <a:gd name="T36" fmla="*/ 5 w 102"/>
                  <a:gd name="T37" fmla="*/ 69 h 100"/>
                  <a:gd name="T38" fmla="*/ 10 w 102"/>
                  <a:gd name="T39" fmla="*/ 77 h 100"/>
                  <a:gd name="T40" fmla="*/ 17 w 102"/>
                  <a:gd name="T41" fmla="*/ 85 h 100"/>
                  <a:gd name="T42" fmla="*/ 17 w 102"/>
                  <a:gd name="T43" fmla="*/ 85 h 100"/>
                  <a:gd name="T44" fmla="*/ 24 w 102"/>
                  <a:gd name="T45" fmla="*/ 92 h 100"/>
                  <a:gd name="T46" fmla="*/ 32 w 102"/>
                  <a:gd name="T47" fmla="*/ 97 h 100"/>
                  <a:gd name="T48" fmla="*/ 42 w 102"/>
                  <a:gd name="T49" fmla="*/ 99 h 100"/>
                  <a:gd name="T50" fmla="*/ 50 w 102"/>
                  <a:gd name="T51" fmla="*/ 100 h 100"/>
                  <a:gd name="T52" fmla="*/ 50 w 102"/>
                  <a:gd name="T53" fmla="*/ 100 h 100"/>
                  <a:gd name="T54" fmla="*/ 62 w 102"/>
                  <a:gd name="T55" fmla="*/ 99 h 100"/>
                  <a:gd name="T56" fmla="*/ 70 w 102"/>
                  <a:gd name="T57" fmla="*/ 97 h 100"/>
                  <a:gd name="T58" fmla="*/ 78 w 102"/>
                  <a:gd name="T59" fmla="*/ 92 h 100"/>
                  <a:gd name="T60" fmla="*/ 85 w 102"/>
                  <a:gd name="T61" fmla="*/ 85 h 100"/>
                  <a:gd name="T62" fmla="*/ 85 w 102"/>
                  <a:gd name="T63" fmla="*/ 85 h 100"/>
                  <a:gd name="T64" fmla="*/ 92 w 102"/>
                  <a:gd name="T65" fmla="*/ 77 h 100"/>
                  <a:gd name="T66" fmla="*/ 97 w 102"/>
                  <a:gd name="T67" fmla="*/ 69 h 100"/>
                  <a:gd name="T68" fmla="*/ 100 w 102"/>
                  <a:gd name="T69" fmla="*/ 59 h 100"/>
                  <a:gd name="T70" fmla="*/ 102 w 102"/>
                  <a:gd name="T71" fmla="*/ 50 h 100"/>
                  <a:gd name="T72" fmla="*/ 102 w 102"/>
                  <a:gd name="T73" fmla="*/ 50 h 100"/>
                  <a:gd name="T74" fmla="*/ 100 w 102"/>
                  <a:gd name="T75" fmla="*/ 40 h 100"/>
                  <a:gd name="T76" fmla="*/ 97 w 102"/>
                  <a:gd name="T77" fmla="*/ 31 h 100"/>
                  <a:gd name="T78" fmla="*/ 92 w 102"/>
                  <a:gd name="T79" fmla="*/ 23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9"/>
                    </a:lnTo>
                    <a:lnTo>
                      <a:pt x="70" y="4"/>
                    </a:lnTo>
                    <a:lnTo>
                      <a:pt x="62" y="2"/>
                    </a:lnTo>
                    <a:lnTo>
                      <a:pt x="50" y="0"/>
                    </a:lnTo>
                    <a:lnTo>
                      <a:pt x="50" y="0"/>
                    </a:lnTo>
                    <a:lnTo>
                      <a:pt x="42" y="2"/>
                    </a:lnTo>
                    <a:lnTo>
                      <a:pt x="32" y="4"/>
                    </a:lnTo>
                    <a:lnTo>
                      <a:pt x="24" y="9"/>
                    </a:lnTo>
                    <a:lnTo>
                      <a:pt x="17" y="16"/>
                    </a:lnTo>
                    <a:lnTo>
                      <a:pt x="17" y="16"/>
                    </a:lnTo>
                    <a:lnTo>
                      <a:pt x="10" y="23"/>
                    </a:lnTo>
                    <a:lnTo>
                      <a:pt x="5" y="31"/>
                    </a:lnTo>
                    <a:lnTo>
                      <a:pt x="2" y="40"/>
                    </a:lnTo>
                    <a:lnTo>
                      <a:pt x="0" y="50"/>
                    </a:lnTo>
                    <a:lnTo>
                      <a:pt x="0" y="50"/>
                    </a:lnTo>
                    <a:lnTo>
                      <a:pt x="2" y="59"/>
                    </a:lnTo>
                    <a:lnTo>
                      <a:pt x="5" y="69"/>
                    </a:lnTo>
                    <a:lnTo>
                      <a:pt x="10" y="77"/>
                    </a:lnTo>
                    <a:lnTo>
                      <a:pt x="17" y="85"/>
                    </a:lnTo>
                    <a:lnTo>
                      <a:pt x="17" y="85"/>
                    </a:lnTo>
                    <a:lnTo>
                      <a:pt x="24" y="92"/>
                    </a:lnTo>
                    <a:lnTo>
                      <a:pt x="32" y="97"/>
                    </a:lnTo>
                    <a:lnTo>
                      <a:pt x="42" y="99"/>
                    </a:lnTo>
                    <a:lnTo>
                      <a:pt x="50" y="100"/>
                    </a:lnTo>
                    <a:lnTo>
                      <a:pt x="50" y="100"/>
                    </a:lnTo>
                    <a:lnTo>
                      <a:pt x="62" y="99"/>
                    </a:lnTo>
                    <a:lnTo>
                      <a:pt x="70" y="97"/>
                    </a:lnTo>
                    <a:lnTo>
                      <a:pt x="78" y="92"/>
                    </a:lnTo>
                    <a:lnTo>
                      <a:pt x="85" y="85"/>
                    </a:lnTo>
                    <a:lnTo>
                      <a:pt x="85" y="85"/>
                    </a:lnTo>
                    <a:lnTo>
                      <a:pt x="92" y="77"/>
                    </a:lnTo>
                    <a:lnTo>
                      <a:pt x="97" y="69"/>
                    </a:lnTo>
                    <a:lnTo>
                      <a:pt x="100" y="59"/>
                    </a:lnTo>
                    <a:lnTo>
                      <a:pt x="102" y="50"/>
                    </a:lnTo>
                    <a:lnTo>
                      <a:pt x="102"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00"/>
              <p:cNvSpPr>
                <a:spLocks/>
              </p:cNvSpPr>
              <p:nvPr/>
            </p:nvSpPr>
            <p:spPr bwMode="auto">
              <a:xfrm>
                <a:off x="2814" y="2881"/>
                <a:ext cx="50" cy="50"/>
              </a:xfrm>
              <a:custGeom>
                <a:avLst/>
                <a:gdLst>
                  <a:gd name="T0" fmla="*/ 85 w 102"/>
                  <a:gd name="T1" fmla="*/ 16 h 100"/>
                  <a:gd name="T2" fmla="*/ 85 w 102"/>
                  <a:gd name="T3" fmla="*/ 16 h 100"/>
                  <a:gd name="T4" fmla="*/ 78 w 102"/>
                  <a:gd name="T5" fmla="*/ 9 h 100"/>
                  <a:gd name="T6" fmla="*/ 70 w 102"/>
                  <a:gd name="T7" fmla="*/ 4 h 100"/>
                  <a:gd name="T8" fmla="*/ 62 w 102"/>
                  <a:gd name="T9" fmla="*/ 2 h 100"/>
                  <a:gd name="T10" fmla="*/ 50 w 102"/>
                  <a:gd name="T11" fmla="*/ 0 h 100"/>
                  <a:gd name="T12" fmla="*/ 50 w 102"/>
                  <a:gd name="T13" fmla="*/ 0 h 100"/>
                  <a:gd name="T14" fmla="*/ 42 w 102"/>
                  <a:gd name="T15" fmla="*/ 2 h 100"/>
                  <a:gd name="T16" fmla="*/ 32 w 102"/>
                  <a:gd name="T17" fmla="*/ 4 h 100"/>
                  <a:gd name="T18" fmla="*/ 24 w 102"/>
                  <a:gd name="T19" fmla="*/ 9 h 100"/>
                  <a:gd name="T20" fmla="*/ 17 w 102"/>
                  <a:gd name="T21" fmla="*/ 16 h 100"/>
                  <a:gd name="T22" fmla="*/ 17 w 102"/>
                  <a:gd name="T23" fmla="*/ 16 h 100"/>
                  <a:gd name="T24" fmla="*/ 10 w 102"/>
                  <a:gd name="T25" fmla="*/ 23 h 100"/>
                  <a:gd name="T26" fmla="*/ 5 w 102"/>
                  <a:gd name="T27" fmla="*/ 31 h 100"/>
                  <a:gd name="T28" fmla="*/ 2 w 102"/>
                  <a:gd name="T29" fmla="*/ 40 h 100"/>
                  <a:gd name="T30" fmla="*/ 0 w 102"/>
                  <a:gd name="T31" fmla="*/ 50 h 100"/>
                  <a:gd name="T32" fmla="*/ 0 w 102"/>
                  <a:gd name="T33" fmla="*/ 50 h 100"/>
                  <a:gd name="T34" fmla="*/ 2 w 102"/>
                  <a:gd name="T35" fmla="*/ 59 h 100"/>
                  <a:gd name="T36" fmla="*/ 5 w 102"/>
                  <a:gd name="T37" fmla="*/ 69 h 100"/>
                  <a:gd name="T38" fmla="*/ 10 w 102"/>
                  <a:gd name="T39" fmla="*/ 77 h 100"/>
                  <a:gd name="T40" fmla="*/ 17 w 102"/>
                  <a:gd name="T41" fmla="*/ 85 h 100"/>
                  <a:gd name="T42" fmla="*/ 17 w 102"/>
                  <a:gd name="T43" fmla="*/ 85 h 100"/>
                  <a:gd name="T44" fmla="*/ 24 w 102"/>
                  <a:gd name="T45" fmla="*/ 92 h 100"/>
                  <a:gd name="T46" fmla="*/ 32 w 102"/>
                  <a:gd name="T47" fmla="*/ 97 h 100"/>
                  <a:gd name="T48" fmla="*/ 42 w 102"/>
                  <a:gd name="T49" fmla="*/ 99 h 100"/>
                  <a:gd name="T50" fmla="*/ 50 w 102"/>
                  <a:gd name="T51" fmla="*/ 100 h 100"/>
                  <a:gd name="T52" fmla="*/ 50 w 102"/>
                  <a:gd name="T53" fmla="*/ 100 h 100"/>
                  <a:gd name="T54" fmla="*/ 62 w 102"/>
                  <a:gd name="T55" fmla="*/ 99 h 100"/>
                  <a:gd name="T56" fmla="*/ 70 w 102"/>
                  <a:gd name="T57" fmla="*/ 97 h 100"/>
                  <a:gd name="T58" fmla="*/ 78 w 102"/>
                  <a:gd name="T59" fmla="*/ 92 h 100"/>
                  <a:gd name="T60" fmla="*/ 85 w 102"/>
                  <a:gd name="T61" fmla="*/ 85 h 100"/>
                  <a:gd name="T62" fmla="*/ 85 w 102"/>
                  <a:gd name="T63" fmla="*/ 85 h 100"/>
                  <a:gd name="T64" fmla="*/ 92 w 102"/>
                  <a:gd name="T65" fmla="*/ 77 h 100"/>
                  <a:gd name="T66" fmla="*/ 97 w 102"/>
                  <a:gd name="T67" fmla="*/ 69 h 100"/>
                  <a:gd name="T68" fmla="*/ 100 w 102"/>
                  <a:gd name="T69" fmla="*/ 59 h 100"/>
                  <a:gd name="T70" fmla="*/ 102 w 102"/>
                  <a:gd name="T71" fmla="*/ 50 h 100"/>
                  <a:gd name="T72" fmla="*/ 102 w 102"/>
                  <a:gd name="T73" fmla="*/ 50 h 100"/>
                  <a:gd name="T74" fmla="*/ 100 w 102"/>
                  <a:gd name="T75" fmla="*/ 40 h 100"/>
                  <a:gd name="T76" fmla="*/ 97 w 102"/>
                  <a:gd name="T77" fmla="*/ 31 h 100"/>
                  <a:gd name="T78" fmla="*/ 92 w 102"/>
                  <a:gd name="T79" fmla="*/ 23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9"/>
                    </a:lnTo>
                    <a:lnTo>
                      <a:pt x="70" y="4"/>
                    </a:lnTo>
                    <a:lnTo>
                      <a:pt x="62" y="2"/>
                    </a:lnTo>
                    <a:lnTo>
                      <a:pt x="50" y="0"/>
                    </a:lnTo>
                    <a:lnTo>
                      <a:pt x="50" y="0"/>
                    </a:lnTo>
                    <a:lnTo>
                      <a:pt x="42" y="2"/>
                    </a:lnTo>
                    <a:lnTo>
                      <a:pt x="32" y="4"/>
                    </a:lnTo>
                    <a:lnTo>
                      <a:pt x="24" y="9"/>
                    </a:lnTo>
                    <a:lnTo>
                      <a:pt x="17" y="16"/>
                    </a:lnTo>
                    <a:lnTo>
                      <a:pt x="17" y="16"/>
                    </a:lnTo>
                    <a:lnTo>
                      <a:pt x="10" y="23"/>
                    </a:lnTo>
                    <a:lnTo>
                      <a:pt x="5" y="31"/>
                    </a:lnTo>
                    <a:lnTo>
                      <a:pt x="2" y="40"/>
                    </a:lnTo>
                    <a:lnTo>
                      <a:pt x="0" y="50"/>
                    </a:lnTo>
                    <a:lnTo>
                      <a:pt x="0" y="50"/>
                    </a:lnTo>
                    <a:lnTo>
                      <a:pt x="2" y="59"/>
                    </a:lnTo>
                    <a:lnTo>
                      <a:pt x="5" y="69"/>
                    </a:lnTo>
                    <a:lnTo>
                      <a:pt x="10" y="77"/>
                    </a:lnTo>
                    <a:lnTo>
                      <a:pt x="17" y="85"/>
                    </a:lnTo>
                    <a:lnTo>
                      <a:pt x="17" y="85"/>
                    </a:lnTo>
                    <a:lnTo>
                      <a:pt x="24" y="92"/>
                    </a:lnTo>
                    <a:lnTo>
                      <a:pt x="32" y="97"/>
                    </a:lnTo>
                    <a:lnTo>
                      <a:pt x="42" y="99"/>
                    </a:lnTo>
                    <a:lnTo>
                      <a:pt x="50" y="100"/>
                    </a:lnTo>
                    <a:lnTo>
                      <a:pt x="50" y="100"/>
                    </a:lnTo>
                    <a:lnTo>
                      <a:pt x="62" y="99"/>
                    </a:lnTo>
                    <a:lnTo>
                      <a:pt x="70" y="97"/>
                    </a:lnTo>
                    <a:lnTo>
                      <a:pt x="78" y="92"/>
                    </a:lnTo>
                    <a:lnTo>
                      <a:pt x="85" y="85"/>
                    </a:lnTo>
                    <a:lnTo>
                      <a:pt x="85" y="85"/>
                    </a:lnTo>
                    <a:lnTo>
                      <a:pt x="92" y="77"/>
                    </a:lnTo>
                    <a:lnTo>
                      <a:pt x="97" y="69"/>
                    </a:lnTo>
                    <a:lnTo>
                      <a:pt x="100" y="59"/>
                    </a:lnTo>
                    <a:lnTo>
                      <a:pt x="102" y="50"/>
                    </a:lnTo>
                    <a:lnTo>
                      <a:pt x="102"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01"/>
              <p:cNvSpPr>
                <a:spLocks/>
              </p:cNvSpPr>
              <p:nvPr/>
            </p:nvSpPr>
            <p:spPr bwMode="auto">
              <a:xfrm>
                <a:off x="2814" y="2958"/>
                <a:ext cx="50" cy="50"/>
              </a:xfrm>
              <a:custGeom>
                <a:avLst/>
                <a:gdLst>
                  <a:gd name="T0" fmla="*/ 85 w 102"/>
                  <a:gd name="T1" fmla="*/ 16 h 100"/>
                  <a:gd name="T2" fmla="*/ 85 w 102"/>
                  <a:gd name="T3" fmla="*/ 16 h 100"/>
                  <a:gd name="T4" fmla="*/ 78 w 102"/>
                  <a:gd name="T5" fmla="*/ 10 h 100"/>
                  <a:gd name="T6" fmla="*/ 70 w 102"/>
                  <a:gd name="T7" fmla="*/ 4 h 100"/>
                  <a:gd name="T8" fmla="*/ 62 w 102"/>
                  <a:gd name="T9" fmla="*/ 2 h 100"/>
                  <a:gd name="T10" fmla="*/ 50 w 102"/>
                  <a:gd name="T11" fmla="*/ 0 h 100"/>
                  <a:gd name="T12" fmla="*/ 50 w 102"/>
                  <a:gd name="T13" fmla="*/ 0 h 100"/>
                  <a:gd name="T14" fmla="*/ 42 w 102"/>
                  <a:gd name="T15" fmla="*/ 2 h 100"/>
                  <a:gd name="T16" fmla="*/ 32 w 102"/>
                  <a:gd name="T17" fmla="*/ 4 h 100"/>
                  <a:gd name="T18" fmla="*/ 24 w 102"/>
                  <a:gd name="T19" fmla="*/ 10 h 100"/>
                  <a:gd name="T20" fmla="*/ 17 w 102"/>
                  <a:gd name="T21" fmla="*/ 16 h 100"/>
                  <a:gd name="T22" fmla="*/ 17 w 102"/>
                  <a:gd name="T23" fmla="*/ 16 h 100"/>
                  <a:gd name="T24" fmla="*/ 10 w 102"/>
                  <a:gd name="T25" fmla="*/ 23 h 100"/>
                  <a:gd name="T26" fmla="*/ 5 w 102"/>
                  <a:gd name="T27" fmla="*/ 31 h 100"/>
                  <a:gd name="T28" fmla="*/ 2 w 102"/>
                  <a:gd name="T29" fmla="*/ 40 h 100"/>
                  <a:gd name="T30" fmla="*/ 0 w 102"/>
                  <a:gd name="T31" fmla="*/ 50 h 100"/>
                  <a:gd name="T32" fmla="*/ 0 w 102"/>
                  <a:gd name="T33" fmla="*/ 50 h 100"/>
                  <a:gd name="T34" fmla="*/ 2 w 102"/>
                  <a:gd name="T35" fmla="*/ 59 h 100"/>
                  <a:gd name="T36" fmla="*/ 5 w 102"/>
                  <a:gd name="T37" fmla="*/ 69 h 100"/>
                  <a:gd name="T38" fmla="*/ 10 w 102"/>
                  <a:gd name="T39" fmla="*/ 78 h 100"/>
                  <a:gd name="T40" fmla="*/ 17 w 102"/>
                  <a:gd name="T41" fmla="*/ 85 h 100"/>
                  <a:gd name="T42" fmla="*/ 17 w 102"/>
                  <a:gd name="T43" fmla="*/ 85 h 100"/>
                  <a:gd name="T44" fmla="*/ 24 w 102"/>
                  <a:gd name="T45" fmla="*/ 92 h 100"/>
                  <a:gd name="T46" fmla="*/ 32 w 102"/>
                  <a:gd name="T47" fmla="*/ 97 h 100"/>
                  <a:gd name="T48" fmla="*/ 42 w 102"/>
                  <a:gd name="T49" fmla="*/ 99 h 100"/>
                  <a:gd name="T50" fmla="*/ 50 w 102"/>
                  <a:gd name="T51" fmla="*/ 100 h 100"/>
                  <a:gd name="T52" fmla="*/ 50 w 102"/>
                  <a:gd name="T53" fmla="*/ 100 h 100"/>
                  <a:gd name="T54" fmla="*/ 62 w 102"/>
                  <a:gd name="T55" fmla="*/ 99 h 100"/>
                  <a:gd name="T56" fmla="*/ 70 w 102"/>
                  <a:gd name="T57" fmla="*/ 97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59 h 100"/>
                  <a:gd name="T70" fmla="*/ 102 w 102"/>
                  <a:gd name="T71" fmla="*/ 50 h 100"/>
                  <a:gd name="T72" fmla="*/ 102 w 102"/>
                  <a:gd name="T73" fmla="*/ 50 h 100"/>
                  <a:gd name="T74" fmla="*/ 100 w 102"/>
                  <a:gd name="T75" fmla="*/ 40 h 100"/>
                  <a:gd name="T76" fmla="*/ 97 w 102"/>
                  <a:gd name="T77" fmla="*/ 31 h 100"/>
                  <a:gd name="T78" fmla="*/ 92 w 102"/>
                  <a:gd name="T79" fmla="*/ 23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10"/>
                    </a:lnTo>
                    <a:lnTo>
                      <a:pt x="70" y="4"/>
                    </a:lnTo>
                    <a:lnTo>
                      <a:pt x="62" y="2"/>
                    </a:lnTo>
                    <a:lnTo>
                      <a:pt x="50" y="0"/>
                    </a:lnTo>
                    <a:lnTo>
                      <a:pt x="50" y="0"/>
                    </a:lnTo>
                    <a:lnTo>
                      <a:pt x="42" y="2"/>
                    </a:lnTo>
                    <a:lnTo>
                      <a:pt x="32" y="4"/>
                    </a:lnTo>
                    <a:lnTo>
                      <a:pt x="24" y="10"/>
                    </a:lnTo>
                    <a:lnTo>
                      <a:pt x="17" y="16"/>
                    </a:lnTo>
                    <a:lnTo>
                      <a:pt x="17" y="16"/>
                    </a:lnTo>
                    <a:lnTo>
                      <a:pt x="10" y="23"/>
                    </a:lnTo>
                    <a:lnTo>
                      <a:pt x="5" y="31"/>
                    </a:lnTo>
                    <a:lnTo>
                      <a:pt x="2" y="40"/>
                    </a:lnTo>
                    <a:lnTo>
                      <a:pt x="0" y="50"/>
                    </a:lnTo>
                    <a:lnTo>
                      <a:pt x="0" y="50"/>
                    </a:lnTo>
                    <a:lnTo>
                      <a:pt x="2" y="59"/>
                    </a:lnTo>
                    <a:lnTo>
                      <a:pt x="5" y="69"/>
                    </a:lnTo>
                    <a:lnTo>
                      <a:pt x="10" y="78"/>
                    </a:lnTo>
                    <a:lnTo>
                      <a:pt x="17" y="85"/>
                    </a:lnTo>
                    <a:lnTo>
                      <a:pt x="17" y="85"/>
                    </a:lnTo>
                    <a:lnTo>
                      <a:pt x="24" y="92"/>
                    </a:lnTo>
                    <a:lnTo>
                      <a:pt x="32" y="97"/>
                    </a:lnTo>
                    <a:lnTo>
                      <a:pt x="42" y="99"/>
                    </a:lnTo>
                    <a:lnTo>
                      <a:pt x="50" y="100"/>
                    </a:lnTo>
                    <a:lnTo>
                      <a:pt x="50" y="100"/>
                    </a:lnTo>
                    <a:lnTo>
                      <a:pt x="62" y="99"/>
                    </a:lnTo>
                    <a:lnTo>
                      <a:pt x="70" y="97"/>
                    </a:lnTo>
                    <a:lnTo>
                      <a:pt x="78" y="92"/>
                    </a:lnTo>
                    <a:lnTo>
                      <a:pt x="85" y="85"/>
                    </a:lnTo>
                    <a:lnTo>
                      <a:pt x="85" y="85"/>
                    </a:lnTo>
                    <a:lnTo>
                      <a:pt x="92" y="78"/>
                    </a:lnTo>
                    <a:lnTo>
                      <a:pt x="97" y="69"/>
                    </a:lnTo>
                    <a:lnTo>
                      <a:pt x="100" y="59"/>
                    </a:lnTo>
                    <a:lnTo>
                      <a:pt x="102" y="50"/>
                    </a:lnTo>
                    <a:lnTo>
                      <a:pt x="102"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02"/>
              <p:cNvSpPr>
                <a:spLocks/>
              </p:cNvSpPr>
              <p:nvPr/>
            </p:nvSpPr>
            <p:spPr bwMode="auto">
              <a:xfrm>
                <a:off x="2891" y="2496"/>
                <a:ext cx="50" cy="50"/>
              </a:xfrm>
              <a:custGeom>
                <a:avLst/>
                <a:gdLst>
                  <a:gd name="T0" fmla="*/ 86 w 101"/>
                  <a:gd name="T1" fmla="*/ 15 h 99"/>
                  <a:gd name="T2" fmla="*/ 86 w 101"/>
                  <a:gd name="T3" fmla="*/ 15 h 99"/>
                  <a:gd name="T4" fmla="*/ 78 w 101"/>
                  <a:gd name="T5" fmla="*/ 9 h 99"/>
                  <a:gd name="T6" fmla="*/ 70 w 101"/>
                  <a:gd name="T7" fmla="*/ 4 h 99"/>
                  <a:gd name="T8" fmla="*/ 62 w 101"/>
                  <a:gd name="T9" fmla="*/ 1 h 99"/>
                  <a:gd name="T10" fmla="*/ 50 w 101"/>
                  <a:gd name="T11" fmla="*/ 0 h 99"/>
                  <a:gd name="T12" fmla="*/ 50 w 101"/>
                  <a:gd name="T13" fmla="*/ 0 h 99"/>
                  <a:gd name="T14" fmla="*/ 42 w 101"/>
                  <a:gd name="T15" fmla="*/ 1 h 99"/>
                  <a:gd name="T16" fmla="*/ 32 w 101"/>
                  <a:gd name="T17" fmla="*/ 4 h 99"/>
                  <a:gd name="T18" fmla="*/ 24 w 101"/>
                  <a:gd name="T19" fmla="*/ 9 h 99"/>
                  <a:gd name="T20" fmla="*/ 17 w 101"/>
                  <a:gd name="T21" fmla="*/ 15 h 99"/>
                  <a:gd name="T22" fmla="*/ 17 w 101"/>
                  <a:gd name="T23" fmla="*/ 15 h 99"/>
                  <a:gd name="T24" fmla="*/ 10 w 101"/>
                  <a:gd name="T25" fmla="*/ 23 h 99"/>
                  <a:gd name="T26" fmla="*/ 5 w 101"/>
                  <a:gd name="T27" fmla="*/ 31 h 99"/>
                  <a:gd name="T28" fmla="*/ 2 w 101"/>
                  <a:gd name="T29" fmla="*/ 39 h 99"/>
                  <a:gd name="T30" fmla="*/ 0 w 101"/>
                  <a:gd name="T31" fmla="*/ 49 h 99"/>
                  <a:gd name="T32" fmla="*/ 0 w 101"/>
                  <a:gd name="T33" fmla="*/ 49 h 99"/>
                  <a:gd name="T34" fmla="*/ 2 w 101"/>
                  <a:gd name="T35" fmla="*/ 59 h 99"/>
                  <a:gd name="T36" fmla="*/ 5 w 101"/>
                  <a:gd name="T37" fmla="*/ 69 h 99"/>
                  <a:gd name="T38" fmla="*/ 10 w 101"/>
                  <a:gd name="T39" fmla="*/ 77 h 99"/>
                  <a:gd name="T40" fmla="*/ 17 w 101"/>
                  <a:gd name="T41" fmla="*/ 84 h 99"/>
                  <a:gd name="T42" fmla="*/ 17 w 101"/>
                  <a:gd name="T43" fmla="*/ 84 h 99"/>
                  <a:gd name="T44" fmla="*/ 24 w 101"/>
                  <a:gd name="T45" fmla="*/ 91 h 99"/>
                  <a:gd name="T46" fmla="*/ 32 w 101"/>
                  <a:gd name="T47" fmla="*/ 96 h 99"/>
                  <a:gd name="T48" fmla="*/ 42 w 101"/>
                  <a:gd name="T49" fmla="*/ 99 h 99"/>
                  <a:gd name="T50" fmla="*/ 50 w 101"/>
                  <a:gd name="T51" fmla="*/ 99 h 99"/>
                  <a:gd name="T52" fmla="*/ 50 w 101"/>
                  <a:gd name="T53" fmla="*/ 99 h 99"/>
                  <a:gd name="T54" fmla="*/ 62 w 101"/>
                  <a:gd name="T55" fmla="*/ 99 h 99"/>
                  <a:gd name="T56" fmla="*/ 70 w 101"/>
                  <a:gd name="T57" fmla="*/ 96 h 99"/>
                  <a:gd name="T58" fmla="*/ 78 w 101"/>
                  <a:gd name="T59" fmla="*/ 91 h 99"/>
                  <a:gd name="T60" fmla="*/ 86 w 101"/>
                  <a:gd name="T61" fmla="*/ 84 h 99"/>
                  <a:gd name="T62" fmla="*/ 86 w 101"/>
                  <a:gd name="T63" fmla="*/ 84 h 99"/>
                  <a:gd name="T64" fmla="*/ 93 w 101"/>
                  <a:gd name="T65" fmla="*/ 77 h 99"/>
                  <a:gd name="T66" fmla="*/ 98 w 101"/>
                  <a:gd name="T67" fmla="*/ 69 h 99"/>
                  <a:gd name="T68" fmla="*/ 100 w 101"/>
                  <a:gd name="T69" fmla="*/ 59 h 99"/>
                  <a:gd name="T70" fmla="*/ 101 w 101"/>
                  <a:gd name="T71" fmla="*/ 49 h 99"/>
                  <a:gd name="T72" fmla="*/ 101 w 101"/>
                  <a:gd name="T73" fmla="*/ 49 h 99"/>
                  <a:gd name="T74" fmla="*/ 100 w 101"/>
                  <a:gd name="T75" fmla="*/ 39 h 99"/>
                  <a:gd name="T76" fmla="*/ 98 w 101"/>
                  <a:gd name="T77" fmla="*/ 31 h 99"/>
                  <a:gd name="T78" fmla="*/ 93 w 101"/>
                  <a:gd name="T79" fmla="*/ 23 h 99"/>
                  <a:gd name="T80" fmla="*/ 86 w 101"/>
                  <a:gd name="T81" fmla="*/ 15 h 99"/>
                  <a:gd name="T82" fmla="*/ 86 w 101"/>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86" y="15"/>
                    </a:moveTo>
                    <a:lnTo>
                      <a:pt x="86"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39"/>
                    </a:lnTo>
                    <a:lnTo>
                      <a:pt x="0" y="49"/>
                    </a:lnTo>
                    <a:lnTo>
                      <a:pt x="0" y="49"/>
                    </a:lnTo>
                    <a:lnTo>
                      <a:pt x="2" y="59"/>
                    </a:lnTo>
                    <a:lnTo>
                      <a:pt x="5" y="69"/>
                    </a:lnTo>
                    <a:lnTo>
                      <a:pt x="10" y="77"/>
                    </a:lnTo>
                    <a:lnTo>
                      <a:pt x="17" y="84"/>
                    </a:lnTo>
                    <a:lnTo>
                      <a:pt x="17" y="84"/>
                    </a:lnTo>
                    <a:lnTo>
                      <a:pt x="24" y="91"/>
                    </a:lnTo>
                    <a:lnTo>
                      <a:pt x="32" y="96"/>
                    </a:lnTo>
                    <a:lnTo>
                      <a:pt x="42" y="99"/>
                    </a:lnTo>
                    <a:lnTo>
                      <a:pt x="50" y="99"/>
                    </a:lnTo>
                    <a:lnTo>
                      <a:pt x="50" y="99"/>
                    </a:lnTo>
                    <a:lnTo>
                      <a:pt x="62" y="99"/>
                    </a:lnTo>
                    <a:lnTo>
                      <a:pt x="70" y="96"/>
                    </a:lnTo>
                    <a:lnTo>
                      <a:pt x="78" y="91"/>
                    </a:lnTo>
                    <a:lnTo>
                      <a:pt x="86" y="84"/>
                    </a:lnTo>
                    <a:lnTo>
                      <a:pt x="86" y="84"/>
                    </a:lnTo>
                    <a:lnTo>
                      <a:pt x="93" y="77"/>
                    </a:lnTo>
                    <a:lnTo>
                      <a:pt x="98" y="69"/>
                    </a:lnTo>
                    <a:lnTo>
                      <a:pt x="100" y="59"/>
                    </a:lnTo>
                    <a:lnTo>
                      <a:pt x="101" y="49"/>
                    </a:lnTo>
                    <a:lnTo>
                      <a:pt x="101" y="49"/>
                    </a:lnTo>
                    <a:lnTo>
                      <a:pt x="100" y="39"/>
                    </a:lnTo>
                    <a:lnTo>
                      <a:pt x="98" y="31"/>
                    </a:lnTo>
                    <a:lnTo>
                      <a:pt x="93"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03"/>
              <p:cNvSpPr>
                <a:spLocks/>
              </p:cNvSpPr>
              <p:nvPr/>
            </p:nvSpPr>
            <p:spPr bwMode="auto">
              <a:xfrm>
                <a:off x="2891" y="2573"/>
                <a:ext cx="50" cy="50"/>
              </a:xfrm>
              <a:custGeom>
                <a:avLst/>
                <a:gdLst>
                  <a:gd name="T0" fmla="*/ 86 w 101"/>
                  <a:gd name="T1" fmla="*/ 16 h 100"/>
                  <a:gd name="T2" fmla="*/ 86 w 101"/>
                  <a:gd name="T3" fmla="*/ 16 h 100"/>
                  <a:gd name="T4" fmla="*/ 78 w 101"/>
                  <a:gd name="T5" fmla="*/ 10 h 100"/>
                  <a:gd name="T6" fmla="*/ 70 w 101"/>
                  <a:gd name="T7" fmla="*/ 5 h 100"/>
                  <a:gd name="T8" fmla="*/ 62 w 101"/>
                  <a:gd name="T9" fmla="*/ 2 h 100"/>
                  <a:gd name="T10" fmla="*/ 50 w 101"/>
                  <a:gd name="T11" fmla="*/ 0 h 100"/>
                  <a:gd name="T12" fmla="*/ 50 w 101"/>
                  <a:gd name="T13" fmla="*/ 0 h 100"/>
                  <a:gd name="T14" fmla="*/ 42 w 101"/>
                  <a:gd name="T15" fmla="*/ 2 h 100"/>
                  <a:gd name="T16" fmla="*/ 32 w 101"/>
                  <a:gd name="T17" fmla="*/ 5 h 100"/>
                  <a:gd name="T18" fmla="*/ 24 w 101"/>
                  <a:gd name="T19" fmla="*/ 10 h 100"/>
                  <a:gd name="T20" fmla="*/ 17 w 101"/>
                  <a:gd name="T21" fmla="*/ 16 h 100"/>
                  <a:gd name="T22" fmla="*/ 17 w 101"/>
                  <a:gd name="T23" fmla="*/ 16 h 100"/>
                  <a:gd name="T24" fmla="*/ 10 w 101"/>
                  <a:gd name="T25" fmla="*/ 24 h 100"/>
                  <a:gd name="T26" fmla="*/ 5 w 101"/>
                  <a:gd name="T27" fmla="*/ 32 h 100"/>
                  <a:gd name="T28" fmla="*/ 2 w 101"/>
                  <a:gd name="T29" fmla="*/ 40 h 100"/>
                  <a:gd name="T30" fmla="*/ 0 w 101"/>
                  <a:gd name="T31" fmla="*/ 50 h 100"/>
                  <a:gd name="T32" fmla="*/ 0 w 101"/>
                  <a:gd name="T33" fmla="*/ 50 h 100"/>
                  <a:gd name="T34" fmla="*/ 2 w 101"/>
                  <a:gd name="T35" fmla="*/ 60 h 100"/>
                  <a:gd name="T36" fmla="*/ 5 w 101"/>
                  <a:gd name="T37" fmla="*/ 70 h 100"/>
                  <a:gd name="T38" fmla="*/ 10 w 101"/>
                  <a:gd name="T39" fmla="*/ 78 h 100"/>
                  <a:gd name="T40" fmla="*/ 17 w 101"/>
                  <a:gd name="T41" fmla="*/ 85 h 100"/>
                  <a:gd name="T42" fmla="*/ 17 w 101"/>
                  <a:gd name="T43" fmla="*/ 85 h 100"/>
                  <a:gd name="T44" fmla="*/ 24 w 101"/>
                  <a:gd name="T45" fmla="*/ 92 h 100"/>
                  <a:gd name="T46" fmla="*/ 32 w 101"/>
                  <a:gd name="T47" fmla="*/ 97 h 100"/>
                  <a:gd name="T48" fmla="*/ 42 w 101"/>
                  <a:gd name="T49" fmla="*/ 100 h 100"/>
                  <a:gd name="T50" fmla="*/ 50 w 101"/>
                  <a:gd name="T51" fmla="*/ 100 h 100"/>
                  <a:gd name="T52" fmla="*/ 50 w 101"/>
                  <a:gd name="T53" fmla="*/ 100 h 100"/>
                  <a:gd name="T54" fmla="*/ 62 w 101"/>
                  <a:gd name="T55" fmla="*/ 100 h 100"/>
                  <a:gd name="T56" fmla="*/ 70 w 101"/>
                  <a:gd name="T57" fmla="*/ 97 h 100"/>
                  <a:gd name="T58" fmla="*/ 78 w 101"/>
                  <a:gd name="T59" fmla="*/ 92 h 100"/>
                  <a:gd name="T60" fmla="*/ 86 w 101"/>
                  <a:gd name="T61" fmla="*/ 85 h 100"/>
                  <a:gd name="T62" fmla="*/ 86 w 101"/>
                  <a:gd name="T63" fmla="*/ 85 h 100"/>
                  <a:gd name="T64" fmla="*/ 93 w 101"/>
                  <a:gd name="T65" fmla="*/ 78 h 100"/>
                  <a:gd name="T66" fmla="*/ 98 w 101"/>
                  <a:gd name="T67" fmla="*/ 70 h 100"/>
                  <a:gd name="T68" fmla="*/ 100 w 101"/>
                  <a:gd name="T69" fmla="*/ 60 h 100"/>
                  <a:gd name="T70" fmla="*/ 101 w 101"/>
                  <a:gd name="T71" fmla="*/ 50 h 100"/>
                  <a:gd name="T72" fmla="*/ 101 w 101"/>
                  <a:gd name="T73" fmla="*/ 50 h 100"/>
                  <a:gd name="T74" fmla="*/ 100 w 101"/>
                  <a:gd name="T75" fmla="*/ 40 h 100"/>
                  <a:gd name="T76" fmla="*/ 98 w 101"/>
                  <a:gd name="T77" fmla="*/ 32 h 100"/>
                  <a:gd name="T78" fmla="*/ 93 w 101"/>
                  <a:gd name="T79" fmla="*/ 24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10"/>
                    </a:lnTo>
                    <a:lnTo>
                      <a:pt x="70" y="5"/>
                    </a:lnTo>
                    <a:lnTo>
                      <a:pt x="62" y="2"/>
                    </a:lnTo>
                    <a:lnTo>
                      <a:pt x="50" y="0"/>
                    </a:lnTo>
                    <a:lnTo>
                      <a:pt x="50" y="0"/>
                    </a:lnTo>
                    <a:lnTo>
                      <a:pt x="42" y="2"/>
                    </a:lnTo>
                    <a:lnTo>
                      <a:pt x="32" y="5"/>
                    </a:lnTo>
                    <a:lnTo>
                      <a:pt x="24" y="10"/>
                    </a:lnTo>
                    <a:lnTo>
                      <a:pt x="17" y="16"/>
                    </a:lnTo>
                    <a:lnTo>
                      <a:pt x="17" y="16"/>
                    </a:lnTo>
                    <a:lnTo>
                      <a:pt x="10" y="24"/>
                    </a:lnTo>
                    <a:lnTo>
                      <a:pt x="5" y="32"/>
                    </a:lnTo>
                    <a:lnTo>
                      <a:pt x="2" y="40"/>
                    </a:lnTo>
                    <a:lnTo>
                      <a:pt x="0" y="50"/>
                    </a:lnTo>
                    <a:lnTo>
                      <a:pt x="0" y="50"/>
                    </a:lnTo>
                    <a:lnTo>
                      <a:pt x="2" y="60"/>
                    </a:lnTo>
                    <a:lnTo>
                      <a:pt x="5" y="70"/>
                    </a:lnTo>
                    <a:lnTo>
                      <a:pt x="10" y="78"/>
                    </a:lnTo>
                    <a:lnTo>
                      <a:pt x="17" y="85"/>
                    </a:lnTo>
                    <a:lnTo>
                      <a:pt x="17" y="85"/>
                    </a:lnTo>
                    <a:lnTo>
                      <a:pt x="24" y="92"/>
                    </a:lnTo>
                    <a:lnTo>
                      <a:pt x="32" y="97"/>
                    </a:lnTo>
                    <a:lnTo>
                      <a:pt x="42" y="100"/>
                    </a:lnTo>
                    <a:lnTo>
                      <a:pt x="50" y="100"/>
                    </a:lnTo>
                    <a:lnTo>
                      <a:pt x="50" y="100"/>
                    </a:lnTo>
                    <a:lnTo>
                      <a:pt x="62" y="100"/>
                    </a:lnTo>
                    <a:lnTo>
                      <a:pt x="70" y="97"/>
                    </a:lnTo>
                    <a:lnTo>
                      <a:pt x="78" y="92"/>
                    </a:lnTo>
                    <a:lnTo>
                      <a:pt x="86" y="85"/>
                    </a:lnTo>
                    <a:lnTo>
                      <a:pt x="86" y="85"/>
                    </a:lnTo>
                    <a:lnTo>
                      <a:pt x="93" y="78"/>
                    </a:lnTo>
                    <a:lnTo>
                      <a:pt x="98" y="70"/>
                    </a:lnTo>
                    <a:lnTo>
                      <a:pt x="100" y="60"/>
                    </a:lnTo>
                    <a:lnTo>
                      <a:pt x="101" y="50"/>
                    </a:lnTo>
                    <a:lnTo>
                      <a:pt x="101" y="50"/>
                    </a:lnTo>
                    <a:lnTo>
                      <a:pt x="100" y="40"/>
                    </a:lnTo>
                    <a:lnTo>
                      <a:pt x="98" y="32"/>
                    </a:lnTo>
                    <a:lnTo>
                      <a:pt x="93" y="24"/>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04"/>
              <p:cNvSpPr>
                <a:spLocks/>
              </p:cNvSpPr>
              <p:nvPr/>
            </p:nvSpPr>
            <p:spPr bwMode="auto">
              <a:xfrm>
                <a:off x="2891" y="2650"/>
                <a:ext cx="50" cy="50"/>
              </a:xfrm>
              <a:custGeom>
                <a:avLst/>
                <a:gdLst>
                  <a:gd name="T0" fmla="*/ 86 w 101"/>
                  <a:gd name="T1" fmla="*/ 16 h 101"/>
                  <a:gd name="T2" fmla="*/ 86 w 101"/>
                  <a:gd name="T3" fmla="*/ 16 h 101"/>
                  <a:gd name="T4" fmla="*/ 78 w 101"/>
                  <a:gd name="T5" fmla="*/ 10 h 101"/>
                  <a:gd name="T6" fmla="*/ 70 w 101"/>
                  <a:gd name="T7" fmla="*/ 5 h 101"/>
                  <a:gd name="T8" fmla="*/ 62 w 101"/>
                  <a:gd name="T9" fmla="*/ 2 h 101"/>
                  <a:gd name="T10" fmla="*/ 50 w 101"/>
                  <a:gd name="T11" fmla="*/ 0 h 101"/>
                  <a:gd name="T12" fmla="*/ 50 w 101"/>
                  <a:gd name="T13" fmla="*/ 0 h 101"/>
                  <a:gd name="T14" fmla="*/ 42 w 101"/>
                  <a:gd name="T15" fmla="*/ 2 h 101"/>
                  <a:gd name="T16" fmla="*/ 32 w 101"/>
                  <a:gd name="T17" fmla="*/ 5 h 101"/>
                  <a:gd name="T18" fmla="*/ 24 w 101"/>
                  <a:gd name="T19" fmla="*/ 10 h 101"/>
                  <a:gd name="T20" fmla="*/ 17 w 101"/>
                  <a:gd name="T21" fmla="*/ 16 h 101"/>
                  <a:gd name="T22" fmla="*/ 17 w 101"/>
                  <a:gd name="T23" fmla="*/ 16 h 101"/>
                  <a:gd name="T24" fmla="*/ 10 w 101"/>
                  <a:gd name="T25" fmla="*/ 24 h 101"/>
                  <a:gd name="T26" fmla="*/ 5 w 101"/>
                  <a:gd name="T27" fmla="*/ 32 h 101"/>
                  <a:gd name="T28" fmla="*/ 2 w 101"/>
                  <a:gd name="T29" fmla="*/ 40 h 101"/>
                  <a:gd name="T30" fmla="*/ 0 w 101"/>
                  <a:gd name="T31" fmla="*/ 50 h 101"/>
                  <a:gd name="T32" fmla="*/ 0 w 101"/>
                  <a:gd name="T33" fmla="*/ 50 h 101"/>
                  <a:gd name="T34" fmla="*/ 2 w 101"/>
                  <a:gd name="T35" fmla="*/ 60 h 101"/>
                  <a:gd name="T36" fmla="*/ 5 w 101"/>
                  <a:gd name="T37" fmla="*/ 70 h 101"/>
                  <a:gd name="T38" fmla="*/ 10 w 101"/>
                  <a:gd name="T39" fmla="*/ 78 h 101"/>
                  <a:gd name="T40" fmla="*/ 17 w 101"/>
                  <a:gd name="T41" fmla="*/ 85 h 101"/>
                  <a:gd name="T42" fmla="*/ 17 w 101"/>
                  <a:gd name="T43" fmla="*/ 85 h 101"/>
                  <a:gd name="T44" fmla="*/ 24 w 101"/>
                  <a:gd name="T45" fmla="*/ 92 h 101"/>
                  <a:gd name="T46" fmla="*/ 32 w 101"/>
                  <a:gd name="T47" fmla="*/ 97 h 101"/>
                  <a:gd name="T48" fmla="*/ 42 w 101"/>
                  <a:gd name="T49" fmla="*/ 100 h 101"/>
                  <a:gd name="T50" fmla="*/ 50 w 101"/>
                  <a:gd name="T51" fmla="*/ 101 h 101"/>
                  <a:gd name="T52" fmla="*/ 50 w 101"/>
                  <a:gd name="T53" fmla="*/ 101 h 101"/>
                  <a:gd name="T54" fmla="*/ 62 w 101"/>
                  <a:gd name="T55" fmla="*/ 100 h 101"/>
                  <a:gd name="T56" fmla="*/ 70 w 101"/>
                  <a:gd name="T57" fmla="*/ 97 h 101"/>
                  <a:gd name="T58" fmla="*/ 78 w 101"/>
                  <a:gd name="T59" fmla="*/ 92 h 101"/>
                  <a:gd name="T60" fmla="*/ 86 w 101"/>
                  <a:gd name="T61" fmla="*/ 85 h 101"/>
                  <a:gd name="T62" fmla="*/ 86 w 101"/>
                  <a:gd name="T63" fmla="*/ 85 h 101"/>
                  <a:gd name="T64" fmla="*/ 93 w 101"/>
                  <a:gd name="T65" fmla="*/ 78 h 101"/>
                  <a:gd name="T66" fmla="*/ 98 w 101"/>
                  <a:gd name="T67" fmla="*/ 70 h 101"/>
                  <a:gd name="T68" fmla="*/ 100 w 101"/>
                  <a:gd name="T69" fmla="*/ 60 h 101"/>
                  <a:gd name="T70" fmla="*/ 101 w 101"/>
                  <a:gd name="T71" fmla="*/ 50 h 101"/>
                  <a:gd name="T72" fmla="*/ 101 w 101"/>
                  <a:gd name="T73" fmla="*/ 50 h 101"/>
                  <a:gd name="T74" fmla="*/ 100 w 101"/>
                  <a:gd name="T75" fmla="*/ 40 h 101"/>
                  <a:gd name="T76" fmla="*/ 98 w 101"/>
                  <a:gd name="T77" fmla="*/ 32 h 101"/>
                  <a:gd name="T78" fmla="*/ 93 w 101"/>
                  <a:gd name="T79" fmla="*/ 24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8" y="10"/>
                    </a:lnTo>
                    <a:lnTo>
                      <a:pt x="70" y="5"/>
                    </a:lnTo>
                    <a:lnTo>
                      <a:pt x="62" y="2"/>
                    </a:lnTo>
                    <a:lnTo>
                      <a:pt x="50" y="0"/>
                    </a:lnTo>
                    <a:lnTo>
                      <a:pt x="50" y="0"/>
                    </a:lnTo>
                    <a:lnTo>
                      <a:pt x="42" y="2"/>
                    </a:lnTo>
                    <a:lnTo>
                      <a:pt x="32" y="5"/>
                    </a:lnTo>
                    <a:lnTo>
                      <a:pt x="24" y="10"/>
                    </a:lnTo>
                    <a:lnTo>
                      <a:pt x="17" y="16"/>
                    </a:lnTo>
                    <a:lnTo>
                      <a:pt x="17" y="16"/>
                    </a:lnTo>
                    <a:lnTo>
                      <a:pt x="10" y="24"/>
                    </a:lnTo>
                    <a:lnTo>
                      <a:pt x="5" y="32"/>
                    </a:lnTo>
                    <a:lnTo>
                      <a:pt x="2" y="40"/>
                    </a:lnTo>
                    <a:lnTo>
                      <a:pt x="0" y="50"/>
                    </a:lnTo>
                    <a:lnTo>
                      <a:pt x="0" y="50"/>
                    </a:lnTo>
                    <a:lnTo>
                      <a:pt x="2" y="60"/>
                    </a:lnTo>
                    <a:lnTo>
                      <a:pt x="5" y="70"/>
                    </a:lnTo>
                    <a:lnTo>
                      <a:pt x="10" y="78"/>
                    </a:lnTo>
                    <a:lnTo>
                      <a:pt x="17" y="85"/>
                    </a:lnTo>
                    <a:lnTo>
                      <a:pt x="17" y="85"/>
                    </a:lnTo>
                    <a:lnTo>
                      <a:pt x="24" y="92"/>
                    </a:lnTo>
                    <a:lnTo>
                      <a:pt x="32" y="97"/>
                    </a:lnTo>
                    <a:lnTo>
                      <a:pt x="42" y="100"/>
                    </a:lnTo>
                    <a:lnTo>
                      <a:pt x="50" y="101"/>
                    </a:lnTo>
                    <a:lnTo>
                      <a:pt x="50" y="101"/>
                    </a:lnTo>
                    <a:lnTo>
                      <a:pt x="62" y="100"/>
                    </a:lnTo>
                    <a:lnTo>
                      <a:pt x="70" y="97"/>
                    </a:lnTo>
                    <a:lnTo>
                      <a:pt x="78" y="92"/>
                    </a:lnTo>
                    <a:lnTo>
                      <a:pt x="86" y="85"/>
                    </a:lnTo>
                    <a:lnTo>
                      <a:pt x="86" y="85"/>
                    </a:lnTo>
                    <a:lnTo>
                      <a:pt x="93" y="78"/>
                    </a:lnTo>
                    <a:lnTo>
                      <a:pt x="98" y="70"/>
                    </a:lnTo>
                    <a:lnTo>
                      <a:pt x="100" y="60"/>
                    </a:lnTo>
                    <a:lnTo>
                      <a:pt x="101" y="50"/>
                    </a:lnTo>
                    <a:lnTo>
                      <a:pt x="101" y="50"/>
                    </a:lnTo>
                    <a:lnTo>
                      <a:pt x="100" y="40"/>
                    </a:lnTo>
                    <a:lnTo>
                      <a:pt x="98" y="32"/>
                    </a:lnTo>
                    <a:lnTo>
                      <a:pt x="93" y="24"/>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05"/>
              <p:cNvSpPr>
                <a:spLocks/>
              </p:cNvSpPr>
              <p:nvPr/>
            </p:nvSpPr>
            <p:spPr bwMode="auto">
              <a:xfrm>
                <a:off x="2891" y="2727"/>
                <a:ext cx="50" cy="50"/>
              </a:xfrm>
              <a:custGeom>
                <a:avLst/>
                <a:gdLst>
                  <a:gd name="T0" fmla="*/ 86 w 101"/>
                  <a:gd name="T1" fmla="*/ 17 h 101"/>
                  <a:gd name="T2" fmla="*/ 86 w 101"/>
                  <a:gd name="T3" fmla="*/ 17 h 101"/>
                  <a:gd name="T4" fmla="*/ 78 w 101"/>
                  <a:gd name="T5" fmla="*/ 10 h 101"/>
                  <a:gd name="T6" fmla="*/ 70 w 101"/>
                  <a:gd name="T7" fmla="*/ 5 h 101"/>
                  <a:gd name="T8" fmla="*/ 62 w 101"/>
                  <a:gd name="T9" fmla="*/ 2 h 101"/>
                  <a:gd name="T10" fmla="*/ 50 w 101"/>
                  <a:gd name="T11" fmla="*/ 0 h 101"/>
                  <a:gd name="T12" fmla="*/ 50 w 101"/>
                  <a:gd name="T13" fmla="*/ 0 h 101"/>
                  <a:gd name="T14" fmla="*/ 42 w 101"/>
                  <a:gd name="T15" fmla="*/ 2 h 101"/>
                  <a:gd name="T16" fmla="*/ 32 w 101"/>
                  <a:gd name="T17" fmla="*/ 5 h 101"/>
                  <a:gd name="T18" fmla="*/ 24 w 101"/>
                  <a:gd name="T19" fmla="*/ 10 h 101"/>
                  <a:gd name="T20" fmla="*/ 17 w 101"/>
                  <a:gd name="T21" fmla="*/ 17 h 101"/>
                  <a:gd name="T22" fmla="*/ 17 w 101"/>
                  <a:gd name="T23" fmla="*/ 17 h 101"/>
                  <a:gd name="T24" fmla="*/ 10 w 101"/>
                  <a:gd name="T25" fmla="*/ 24 h 101"/>
                  <a:gd name="T26" fmla="*/ 5 w 101"/>
                  <a:gd name="T27" fmla="*/ 32 h 101"/>
                  <a:gd name="T28" fmla="*/ 2 w 101"/>
                  <a:gd name="T29" fmla="*/ 41 h 101"/>
                  <a:gd name="T30" fmla="*/ 0 w 101"/>
                  <a:gd name="T31" fmla="*/ 50 h 101"/>
                  <a:gd name="T32" fmla="*/ 0 w 101"/>
                  <a:gd name="T33" fmla="*/ 50 h 101"/>
                  <a:gd name="T34" fmla="*/ 2 w 101"/>
                  <a:gd name="T35" fmla="*/ 60 h 101"/>
                  <a:gd name="T36" fmla="*/ 5 w 101"/>
                  <a:gd name="T37" fmla="*/ 70 h 101"/>
                  <a:gd name="T38" fmla="*/ 10 w 101"/>
                  <a:gd name="T39" fmla="*/ 78 h 101"/>
                  <a:gd name="T40" fmla="*/ 17 w 101"/>
                  <a:gd name="T41" fmla="*/ 86 h 101"/>
                  <a:gd name="T42" fmla="*/ 17 w 101"/>
                  <a:gd name="T43" fmla="*/ 86 h 101"/>
                  <a:gd name="T44" fmla="*/ 24 w 101"/>
                  <a:gd name="T45" fmla="*/ 93 h 101"/>
                  <a:gd name="T46" fmla="*/ 32 w 101"/>
                  <a:gd name="T47" fmla="*/ 98 h 101"/>
                  <a:gd name="T48" fmla="*/ 42 w 101"/>
                  <a:gd name="T49" fmla="*/ 100 h 101"/>
                  <a:gd name="T50" fmla="*/ 50 w 101"/>
                  <a:gd name="T51" fmla="*/ 101 h 101"/>
                  <a:gd name="T52" fmla="*/ 50 w 101"/>
                  <a:gd name="T53" fmla="*/ 101 h 101"/>
                  <a:gd name="T54" fmla="*/ 62 w 101"/>
                  <a:gd name="T55" fmla="*/ 100 h 101"/>
                  <a:gd name="T56" fmla="*/ 70 w 101"/>
                  <a:gd name="T57" fmla="*/ 98 h 101"/>
                  <a:gd name="T58" fmla="*/ 78 w 101"/>
                  <a:gd name="T59" fmla="*/ 93 h 101"/>
                  <a:gd name="T60" fmla="*/ 86 w 101"/>
                  <a:gd name="T61" fmla="*/ 86 h 101"/>
                  <a:gd name="T62" fmla="*/ 86 w 101"/>
                  <a:gd name="T63" fmla="*/ 86 h 101"/>
                  <a:gd name="T64" fmla="*/ 93 w 101"/>
                  <a:gd name="T65" fmla="*/ 78 h 101"/>
                  <a:gd name="T66" fmla="*/ 98 w 101"/>
                  <a:gd name="T67" fmla="*/ 70 h 101"/>
                  <a:gd name="T68" fmla="*/ 100 w 101"/>
                  <a:gd name="T69" fmla="*/ 60 h 101"/>
                  <a:gd name="T70" fmla="*/ 101 w 101"/>
                  <a:gd name="T71" fmla="*/ 50 h 101"/>
                  <a:gd name="T72" fmla="*/ 101 w 101"/>
                  <a:gd name="T73" fmla="*/ 50 h 101"/>
                  <a:gd name="T74" fmla="*/ 100 w 101"/>
                  <a:gd name="T75" fmla="*/ 41 h 101"/>
                  <a:gd name="T76" fmla="*/ 98 w 101"/>
                  <a:gd name="T77" fmla="*/ 32 h 101"/>
                  <a:gd name="T78" fmla="*/ 93 w 101"/>
                  <a:gd name="T79" fmla="*/ 24 h 101"/>
                  <a:gd name="T80" fmla="*/ 86 w 101"/>
                  <a:gd name="T81" fmla="*/ 17 h 101"/>
                  <a:gd name="T82" fmla="*/ 86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7"/>
                    </a:moveTo>
                    <a:lnTo>
                      <a:pt x="86" y="17"/>
                    </a:lnTo>
                    <a:lnTo>
                      <a:pt x="78" y="10"/>
                    </a:lnTo>
                    <a:lnTo>
                      <a:pt x="70" y="5"/>
                    </a:lnTo>
                    <a:lnTo>
                      <a:pt x="62" y="2"/>
                    </a:lnTo>
                    <a:lnTo>
                      <a:pt x="50" y="0"/>
                    </a:lnTo>
                    <a:lnTo>
                      <a:pt x="50" y="0"/>
                    </a:lnTo>
                    <a:lnTo>
                      <a:pt x="42" y="2"/>
                    </a:lnTo>
                    <a:lnTo>
                      <a:pt x="32" y="5"/>
                    </a:lnTo>
                    <a:lnTo>
                      <a:pt x="24" y="10"/>
                    </a:lnTo>
                    <a:lnTo>
                      <a:pt x="17" y="17"/>
                    </a:lnTo>
                    <a:lnTo>
                      <a:pt x="17" y="17"/>
                    </a:lnTo>
                    <a:lnTo>
                      <a:pt x="10" y="24"/>
                    </a:lnTo>
                    <a:lnTo>
                      <a:pt x="5" y="32"/>
                    </a:lnTo>
                    <a:lnTo>
                      <a:pt x="2" y="41"/>
                    </a:lnTo>
                    <a:lnTo>
                      <a:pt x="0" y="50"/>
                    </a:lnTo>
                    <a:lnTo>
                      <a:pt x="0" y="50"/>
                    </a:lnTo>
                    <a:lnTo>
                      <a:pt x="2" y="60"/>
                    </a:lnTo>
                    <a:lnTo>
                      <a:pt x="5" y="70"/>
                    </a:lnTo>
                    <a:lnTo>
                      <a:pt x="10" y="78"/>
                    </a:lnTo>
                    <a:lnTo>
                      <a:pt x="17" y="86"/>
                    </a:lnTo>
                    <a:lnTo>
                      <a:pt x="17" y="86"/>
                    </a:lnTo>
                    <a:lnTo>
                      <a:pt x="24" y="93"/>
                    </a:lnTo>
                    <a:lnTo>
                      <a:pt x="32" y="98"/>
                    </a:lnTo>
                    <a:lnTo>
                      <a:pt x="42" y="100"/>
                    </a:lnTo>
                    <a:lnTo>
                      <a:pt x="50" y="101"/>
                    </a:lnTo>
                    <a:lnTo>
                      <a:pt x="50" y="101"/>
                    </a:lnTo>
                    <a:lnTo>
                      <a:pt x="62" y="100"/>
                    </a:lnTo>
                    <a:lnTo>
                      <a:pt x="70" y="98"/>
                    </a:lnTo>
                    <a:lnTo>
                      <a:pt x="78" y="93"/>
                    </a:lnTo>
                    <a:lnTo>
                      <a:pt x="86" y="86"/>
                    </a:lnTo>
                    <a:lnTo>
                      <a:pt x="86" y="86"/>
                    </a:lnTo>
                    <a:lnTo>
                      <a:pt x="93" y="78"/>
                    </a:lnTo>
                    <a:lnTo>
                      <a:pt x="98" y="70"/>
                    </a:lnTo>
                    <a:lnTo>
                      <a:pt x="100" y="60"/>
                    </a:lnTo>
                    <a:lnTo>
                      <a:pt x="101" y="50"/>
                    </a:lnTo>
                    <a:lnTo>
                      <a:pt x="101" y="50"/>
                    </a:lnTo>
                    <a:lnTo>
                      <a:pt x="100" y="41"/>
                    </a:lnTo>
                    <a:lnTo>
                      <a:pt x="98" y="32"/>
                    </a:lnTo>
                    <a:lnTo>
                      <a:pt x="93" y="24"/>
                    </a:lnTo>
                    <a:lnTo>
                      <a:pt x="86" y="17"/>
                    </a:lnTo>
                    <a:lnTo>
                      <a:pt x="86"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06"/>
              <p:cNvSpPr>
                <a:spLocks/>
              </p:cNvSpPr>
              <p:nvPr/>
            </p:nvSpPr>
            <p:spPr bwMode="auto">
              <a:xfrm>
                <a:off x="2891" y="2804"/>
                <a:ext cx="50" cy="50"/>
              </a:xfrm>
              <a:custGeom>
                <a:avLst/>
                <a:gdLst>
                  <a:gd name="T0" fmla="*/ 86 w 101"/>
                  <a:gd name="T1" fmla="*/ 16 h 100"/>
                  <a:gd name="T2" fmla="*/ 86 w 101"/>
                  <a:gd name="T3" fmla="*/ 16 h 100"/>
                  <a:gd name="T4" fmla="*/ 78 w 101"/>
                  <a:gd name="T5" fmla="*/ 9 h 100"/>
                  <a:gd name="T6" fmla="*/ 70 w 101"/>
                  <a:gd name="T7" fmla="*/ 4 h 100"/>
                  <a:gd name="T8" fmla="*/ 62 w 101"/>
                  <a:gd name="T9" fmla="*/ 2 h 100"/>
                  <a:gd name="T10" fmla="*/ 50 w 101"/>
                  <a:gd name="T11" fmla="*/ 0 h 100"/>
                  <a:gd name="T12" fmla="*/ 50 w 101"/>
                  <a:gd name="T13" fmla="*/ 0 h 100"/>
                  <a:gd name="T14" fmla="*/ 42 w 101"/>
                  <a:gd name="T15" fmla="*/ 2 h 100"/>
                  <a:gd name="T16" fmla="*/ 32 w 101"/>
                  <a:gd name="T17" fmla="*/ 4 h 100"/>
                  <a:gd name="T18" fmla="*/ 24 w 101"/>
                  <a:gd name="T19" fmla="*/ 9 h 100"/>
                  <a:gd name="T20" fmla="*/ 17 w 101"/>
                  <a:gd name="T21" fmla="*/ 16 h 100"/>
                  <a:gd name="T22" fmla="*/ 17 w 101"/>
                  <a:gd name="T23" fmla="*/ 16 h 100"/>
                  <a:gd name="T24" fmla="*/ 10 w 101"/>
                  <a:gd name="T25" fmla="*/ 23 h 100"/>
                  <a:gd name="T26" fmla="*/ 5 w 101"/>
                  <a:gd name="T27" fmla="*/ 31 h 100"/>
                  <a:gd name="T28" fmla="*/ 2 w 101"/>
                  <a:gd name="T29" fmla="*/ 40 h 100"/>
                  <a:gd name="T30" fmla="*/ 0 w 101"/>
                  <a:gd name="T31" fmla="*/ 50 h 100"/>
                  <a:gd name="T32" fmla="*/ 0 w 101"/>
                  <a:gd name="T33" fmla="*/ 50 h 100"/>
                  <a:gd name="T34" fmla="*/ 2 w 101"/>
                  <a:gd name="T35" fmla="*/ 59 h 100"/>
                  <a:gd name="T36" fmla="*/ 5 w 101"/>
                  <a:gd name="T37" fmla="*/ 69 h 100"/>
                  <a:gd name="T38" fmla="*/ 10 w 101"/>
                  <a:gd name="T39" fmla="*/ 77 h 100"/>
                  <a:gd name="T40" fmla="*/ 17 w 101"/>
                  <a:gd name="T41" fmla="*/ 85 h 100"/>
                  <a:gd name="T42" fmla="*/ 17 w 101"/>
                  <a:gd name="T43" fmla="*/ 85 h 100"/>
                  <a:gd name="T44" fmla="*/ 24 w 101"/>
                  <a:gd name="T45" fmla="*/ 92 h 100"/>
                  <a:gd name="T46" fmla="*/ 32 w 101"/>
                  <a:gd name="T47" fmla="*/ 97 h 100"/>
                  <a:gd name="T48" fmla="*/ 42 w 101"/>
                  <a:gd name="T49" fmla="*/ 99 h 100"/>
                  <a:gd name="T50" fmla="*/ 50 w 101"/>
                  <a:gd name="T51" fmla="*/ 100 h 100"/>
                  <a:gd name="T52" fmla="*/ 50 w 101"/>
                  <a:gd name="T53" fmla="*/ 100 h 100"/>
                  <a:gd name="T54" fmla="*/ 62 w 101"/>
                  <a:gd name="T55" fmla="*/ 99 h 100"/>
                  <a:gd name="T56" fmla="*/ 70 w 101"/>
                  <a:gd name="T57" fmla="*/ 97 h 100"/>
                  <a:gd name="T58" fmla="*/ 78 w 101"/>
                  <a:gd name="T59" fmla="*/ 92 h 100"/>
                  <a:gd name="T60" fmla="*/ 86 w 101"/>
                  <a:gd name="T61" fmla="*/ 85 h 100"/>
                  <a:gd name="T62" fmla="*/ 86 w 101"/>
                  <a:gd name="T63" fmla="*/ 85 h 100"/>
                  <a:gd name="T64" fmla="*/ 93 w 101"/>
                  <a:gd name="T65" fmla="*/ 77 h 100"/>
                  <a:gd name="T66" fmla="*/ 98 w 101"/>
                  <a:gd name="T67" fmla="*/ 69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3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9"/>
                    </a:lnTo>
                    <a:lnTo>
                      <a:pt x="70" y="4"/>
                    </a:lnTo>
                    <a:lnTo>
                      <a:pt x="62" y="2"/>
                    </a:lnTo>
                    <a:lnTo>
                      <a:pt x="50" y="0"/>
                    </a:lnTo>
                    <a:lnTo>
                      <a:pt x="50" y="0"/>
                    </a:lnTo>
                    <a:lnTo>
                      <a:pt x="42" y="2"/>
                    </a:lnTo>
                    <a:lnTo>
                      <a:pt x="32" y="4"/>
                    </a:lnTo>
                    <a:lnTo>
                      <a:pt x="24" y="9"/>
                    </a:lnTo>
                    <a:lnTo>
                      <a:pt x="17" y="16"/>
                    </a:lnTo>
                    <a:lnTo>
                      <a:pt x="17" y="16"/>
                    </a:lnTo>
                    <a:lnTo>
                      <a:pt x="10" y="23"/>
                    </a:lnTo>
                    <a:lnTo>
                      <a:pt x="5" y="31"/>
                    </a:lnTo>
                    <a:lnTo>
                      <a:pt x="2" y="40"/>
                    </a:lnTo>
                    <a:lnTo>
                      <a:pt x="0" y="50"/>
                    </a:lnTo>
                    <a:lnTo>
                      <a:pt x="0" y="50"/>
                    </a:lnTo>
                    <a:lnTo>
                      <a:pt x="2" y="59"/>
                    </a:lnTo>
                    <a:lnTo>
                      <a:pt x="5" y="69"/>
                    </a:lnTo>
                    <a:lnTo>
                      <a:pt x="10" y="77"/>
                    </a:lnTo>
                    <a:lnTo>
                      <a:pt x="17" y="85"/>
                    </a:lnTo>
                    <a:lnTo>
                      <a:pt x="17" y="85"/>
                    </a:lnTo>
                    <a:lnTo>
                      <a:pt x="24" y="92"/>
                    </a:lnTo>
                    <a:lnTo>
                      <a:pt x="32" y="97"/>
                    </a:lnTo>
                    <a:lnTo>
                      <a:pt x="42" y="99"/>
                    </a:lnTo>
                    <a:lnTo>
                      <a:pt x="50" y="100"/>
                    </a:lnTo>
                    <a:lnTo>
                      <a:pt x="50" y="100"/>
                    </a:lnTo>
                    <a:lnTo>
                      <a:pt x="62" y="99"/>
                    </a:lnTo>
                    <a:lnTo>
                      <a:pt x="70" y="97"/>
                    </a:lnTo>
                    <a:lnTo>
                      <a:pt x="78" y="92"/>
                    </a:lnTo>
                    <a:lnTo>
                      <a:pt x="86" y="85"/>
                    </a:lnTo>
                    <a:lnTo>
                      <a:pt x="86" y="85"/>
                    </a:lnTo>
                    <a:lnTo>
                      <a:pt x="93" y="77"/>
                    </a:lnTo>
                    <a:lnTo>
                      <a:pt x="98" y="69"/>
                    </a:lnTo>
                    <a:lnTo>
                      <a:pt x="100" y="59"/>
                    </a:lnTo>
                    <a:lnTo>
                      <a:pt x="101" y="50"/>
                    </a:lnTo>
                    <a:lnTo>
                      <a:pt x="101" y="50"/>
                    </a:lnTo>
                    <a:lnTo>
                      <a:pt x="100" y="40"/>
                    </a:lnTo>
                    <a:lnTo>
                      <a:pt x="98" y="31"/>
                    </a:lnTo>
                    <a:lnTo>
                      <a:pt x="93"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07"/>
              <p:cNvSpPr>
                <a:spLocks/>
              </p:cNvSpPr>
              <p:nvPr/>
            </p:nvSpPr>
            <p:spPr bwMode="auto">
              <a:xfrm>
                <a:off x="2891" y="2881"/>
                <a:ext cx="50" cy="50"/>
              </a:xfrm>
              <a:custGeom>
                <a:avLst/>
                <a:gdLst>
                  <a:gd name="T0" fmla="*/ 86 w 101"/>
                  <a:gd name="T1" fmla="*/ 16 h 100"/>
                  <a:gd name="T2" fmla="*/ 86 w 101"/>
                  <a:gd name="T3" fmla="*/ 16 h 100"/>
                  <a:gd name="T4" fmla="*/ 78 w 101"/>
                  <a:gd name="T5" fmla="*/ 9 h 100"/>
                  <a:gd name="T6" fmla="*/ 70 w 101"/>
                  <a:gd name="T7" fmla="*/ 4 h 100"/>
                  <a:gd name="T8" fmla="*/ 62 w 101"/>
                  <a:gd name="T9" fmla="*/ 2 h 100"/>
                  <a:gd name="T10" fmla="*/ 50 w 101"/>
                  <a:gd name="T11" fmla="*/ 0 h 100"/>
                  <a:gd name="T12" fmla="*/ 50 w 101"/>
                  <a:gd name="T13" fmla="*/ 0 h 100"/>
                  <a:gd name="T14" fmla="*/ 42 w 101"/>
                  <a:gd name="T15" fmla="*/ 2 h 100"/>
                  <a:gd name="T16" fmla="*/ 32 w 101"/>
                  <a:gd name="T17" fmla="*/ 4 h 100"/>
                  <a:gd name="T18" fmla="*/ 24 w 101"/>
                  <a:gd name="T19" fmla="*/ 9 h 100"/>
                  <a:gd name="T20" fmla="*/ 17 w 101"/>
                  <a:gd name="T21" fmla="*/ 16 h 100"/>
                  <a:gd name="T22" fmla="*/ 17 w 101"/>
                  <a:gd name="T23" fmla="*/ 16 h 100"/>
                  <a:gd name="T24" fmla="*/ 10 w 101"/>
                  <a:gd name="T25" fmla="*/ 23 h 100"/>
                  <a:gd name="T26" fmla="*/ 5 w 101"/>
                  <a:gd name="T27" fmla="*/ 31 h 100"/>
                  <a:gd name="T28" fmla="*/ 2 w 101"/>
                  <a:gd name="T29" fmla="*/ 40 h 100"/>
                  <a:gd name="T30" fmla="*/ 0 w 101"/>
                  <a:gd name="T31" fmla="*/ 50 h 100"/>
                  <a:gd name="T32" fmla="*/ 0 w 101"/>
                  <a:gd name="T33" fmla="*/ 50 h 100"/>
                  <a:gd name="T34" fmla="*/ 2 w 101"/>
                  <a:gd name="T35" fmla="*/ 59 h 100"/>
                  <a:gd name="T36" fmla="*/ 5 w 101"/>
                  <a:gd name="T37" fmla="*/ 69 h 100"/>
                  <a:gd name="T38" fmla="*/ 10 w 101"/>
                  <a:gd name="T39" fmla="*/ 77 h 100"/>
                  <a:gd name="T40" fmla="*/ 17 w 101"/>
                  <a:gd name="T41" fmla="*/ 85 h 100"/>
                  <a:gd name="T42" fmla="*/ 17 w 101"/>
                  <a:gd name="T43" fmla="*/ 85 h 100"/>
                  <a:gd name="T44" fmla="*/ 24 w 101"/>
                  <a:gd name="T45" fmla="*/ 92 h 100"/>
                  <a:gd name="T46" fmla="*/ 32 w 101"/>
                  <a:gd name="T47" fmla="*/ 97 h 100"/>
                  <a:gd name="T48" fmla="*/ 42 w 101"/>
                  <a:gd name="T49" fmla="*/ 99 h 100"/>
                  <a:gd name="T50" fmla="*/ 50 w 101"/>
                  <a:gd name="T51" fmla="*/ 100 h 100"/>
                  <a:gd name="T52" fmla="*/ 50 w 101"/>
                  <a:gd name="T53" fmla="*/ 100 h 100"/>
                  <a:gd name="T54" fmla="*/ 62 w 101"/>
                  <a:gd name="T55" fmla="*/ 99 h 100"/>
                  <a:gd name="T56" fmla="*/ 70 w 101"/>
                  <a:gd name="T57" fmla="*/ 97 h 100"/>
                  <a:gd name="T58" fmla="*/ 78 w 101"/>
                  <a:gd name="T59" fmla="*/ 92 h 100"/>
                  <a:gd name="T60" fmla="*/ 86 w 101"/>
                  <a:gd name="T61" fmla="*/ 85 h 100"/>
                  <a:gd name="T62" fmla="*/ 86 w 101"/>
                  <a:gd name="T63" fmla="*/ 85 h 100"/>
                  <a:gd name="T64" fmla="*/ 93 w 101"/>
                  <a:gd name="T65" fmla="*/ 77 h 100"/>
                  <a:gd name="T66" fmla="*/ 98 w 101"/>
                  <a:gd name="T67" fmla="*/ 69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3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9"/>
                    </a:lnTo>
                    <a:lnTo>
                      <a:pt x="70" y="4"/>
                    </a:lnTo>
                    <a:lnTo>
                      <a:pt x="62" y="2"/>
                    </a:lnTo>
                    <a:lnTo>
                      <a:pt x="50" y="0"/>
                    </a:lnTo>
                    <a:lnTo>
                      <a:pt x="50" y="0"/>
                    </a:lnTo>
                    <a:lnTo>
                      <a:pt x="42" y="2"/>
                    </a:lnTo>
                    <a:lnTo>
                      <a:pt x="32" y="4"/>
                    </a:lnTo>
                    <a:lnTo>
                      <a:pt x="24" y="9"/>
                    </a:lnTo>
                    <a:lnTo>
                      <a:pt x="17" y="16"/>
                    </a:lnTo>
                    <a:lnTo>
                      <a:pt x="17" y="16"/>
                    </a:lnTo>
                    <a:lnTo>
                      <a:pt x="10" y="23"/>
                    </a:lnTo>
                    <a:lnTo>
                      <a:pt x="5" y="31"/>
                    </a:lnTo>
                    <a:lnTo>
                      <a:pt x="2" y="40"/>
                    </a:lnTo>
                    <a:lnTo>
                      <a:pt x="0" y="50"/>
                    </a:lnTo>
                    <a:lnTo>
                      <a:pt x="0" y="50"/>
                    </a:lnTo>
                    <a:lnTo>
                      <a:pt x="2" y="59"/>
                    </a:lnTo>
                    <a:lnTo>
                      <a:pt x="5" y="69"/>
                    </a:lnTo>
                    <a:lnTo>
                      <a:pt x="10" y="77"/>
                    </a:lnTo>
                    <a:lnTo>
                      <a:pt x="17" y="85"/>
                    </a:lnTo>
                    <a:lnTo>
                      <a:pt x="17" y="85"/>
                    </a:lnTo>
                    <a:lnTo>
                      <a:pt x="24" y="92"/>
                    </a:lnTo>
                    <a:lnTo>
                      <a:pt x="32" y="97"/>
                    </a:lnTo>
                    <a:lnTo>
                      <a:pt x="42" y="99"/>
                    </a:lnTo>
                    <a:lnTo>
                      <a:pt x="50" y="100"/>
                    </a:lnTo>
                    <a:lnTo>
                      <a:pt x="50" y="100"/>
                    </a:lnTo>
                    <a:lnTo>
                      <a:pt x="62" y="99"/>
                    </a:lnTo>
                    <a:lnTo>
                      <a:pt x="70" y="97"/>
                    </a:lnTo>
                    <a:lnTo>
                      <a:pt x="78" y="92"/>
                    </a:lnTo>
                    <a:lnTo>
                      <a:pt x="86" y="85"/>
                    </a:lnTo>
                    <a:lnTo>
                      <a:pt x="86" y="85"/>
                    </a:lnTo>
                    <a:lnTo>
                      <a:pt x="93" y="77"/>
                    </a:lnTo>
                    <a:lnTo>
                      <a:pt x="98" y="69"/>
                    </a:lnTo>
                    <a:lnTo>
                      <a:pt x="100" y="59"/>
                    </a:lnTo>
                    <a:lnTo>
                      <a:pt x="101" y="50"/>
                    </a:lnTo>
                    <a:lnTo>
                      <a:pt x="101" y="50"/>
                    </a:lnTo>
                    <a:lnTo>
                      <a:pt x="100" y="40"/>
                    </a:lnTo>
                    <a:lnTo>
                      <a:pt x="98" y="31"/>
                    </a:lnTo>
                    <a:lnTo>
                      <a:pt x="93"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08"/>
              <p:cNvSpPr>
                <a:spLocks/>
              </p:cNvSpPr>
              <p:nvPr/>
            </p:nvSpPr>
            <p:spPr bwMode="auto">
              <a:xfrm>
                <a:off x="2968" y="2496"/>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40 w 99"/>
                  <a:gd name="T15" fmla="*/ 1 h 99"/>
                  <a:gd name="T16" fmla="*/ 30 w 99"/>
                  <a:gd name="T17" fmla="*/ 4 h 99"/>
                  <a:gd name="T18" fmla="*/ 22 w 99"/>
                  <a:gd name="T19" fmla="*/ 9 h 99"/>
                  <a:gd name="T20" fmla="*/ 15 w 99"/>
                  <a:gd name="T21" fmla="*/ 15 h 99"/>
                  <a:gd name="T22" fmla="*/ 15 w 99"/>
                  <a:gd name="T23" fmla="*/ 15 h 99"/>
                  <a:gd name="T24" fmla="*/ 8 w 99"/>
                  <a:gd name="T25" fmla="*/ 23 h 99"/>
                  <a:gd name="T26" fmla="*/ 3 w 99"/>
                  <a:gd name="T27" fmla="*/ 31 h 99"/>
                  <a:gd name="T28" fmla="*/ 1 w 99"/>
                  <a:gd name="T29" fmla="*/ 39 h 99"/>
                  <a:gd name="T30" fmla="*/ 0 w 99"/>
                  <a:gd name="T31" fmla="*/ 49 h 99"/>
                  <a:gd name="T32" fmla="*/ 0 w 99"/>
                  <a:gd name="T33" fmla="*/ 49 h 99"/>
                  <a:gd name="T34" fmla="*/ 1 w 99"/>
                  <a:gd name="T35" fmla="*/ 59 h 99"/>
                  <a:gd name="T36" fmla="*/ 3 w 99"/>
                  <a:gd name="T37" fmla="*/ 69 h 99"/>
                  <a:gd name="T38" fmla="*/ 8 w 99"/>
                  <a:gd name="T39" fmla="*/ 77 h 99"/>
                  <a:gd name="T40" fmla="*/ 15 w 99"/>
                  <a:gd name="T41" fmla="*/ 84 h 99"/>
                  <a:gd name="T42" fmla="*/ 15 w 99"/>
                  <a:gd name="T43" fmla="*/ 84 h 99"/>
                  <a:gd name="T44" fmla="*/ 22 w 99"/>
                  <a:gd name="T45" fmla="*/ 91 h 99"/>
                  <a:gd name="T46" fmla="*/ 30 w 99"/>
                  <a:gd name="T47" fmla="*/ 96 h 99"/>
                  <a:gd name="T48" fmla="*/ 40 w 99"/>
                  <a:gd name="T49" fmla="*/ 99 h 99"/>
                  <a:gd name="T50" fmla="*/ 49 w 99"/>
                  <a:gd name="T51" fmla="*/ 99 h 99"/>
                  <a:gd name="T52" fmla="*/ 49 w 99"/>
                  <a:gd name="T53" fmla="*/ 99 h 99"/>
                  <a:gd name="T54" fmla="*/ 59 w 99"/>
                  <a:gd name="T55" fmla="*/ 99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8 w 99"/>
                  <a:gd name="T69" fmla="*/ 59 h 99"/>
                  <a:gd name="T70" fmla="*/ 99 w 99"/>
                  <a:gd name="T71" fmla="*/ 49 h 99"/>
                  <a:gd name="T72" fmla="*/ 99 w 99"/>
                  <a:gd name="T73" fmla="*/ 49 h 99"/>
                  <a:gd name="T74" fmla="*/ 98 w 99"/>
                  <a:gd name="T75" fmla="*/ 39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40" y="1"/>
                    </a:lnTo>
                    <a:lnTo>
                      <a:pt x="30" y="4"/>
                    </a:lnTo>
                    <a:lnTo>
                      <a:pt x="22" y="9"/>
                    </a:lnTo>
                    <a:lnTo>
                      <a:pt x="15" y="15"/>
                    </a:lnTo>
                    <a:lnTo>
                      <a:pt x="15" y="15"/>
                    </a:lnTo>
                    <a:lnTo>
                      <a:pt x="8" y="23"/>
                    </a:lnTo>
                    <a:lnTo>
                      <a:pt x="3" y="31"/>
                    </a:lnTo>
                    <a:lnTo>
                      <a:pt x="1" y="39"/>
                    </a:lnTo>
                    <a:lnTo>
                      <a:pt x="0" y="49"/>
                    </a:lnTo>
                    <a:lnTo>
                      <a:pt x="0" y="49"/>
                    </a:lnTo>
                    <a:lnTo>
                      <a:pt x="1" y="59"/>
                    </a:lnTo>
                    <a:lnTo>
                      <a:pt x="3" y="69"/>
                    </a:lnTo>
                    <a:lnTo>
                      <a:pt x="8" y="77"/>
                    </a:lnTo>
                    <a:lnTo>
                      <a:pt x="15" y="84"/>
                    </a:lnTo>
                    <a:lnTo>
                      <a:pt x="15" y="84"/>
                    </a:lnTo>
                    <a:lnTo>
                      <a:pt x="22" y="91"/>
                    </a:lnTo>
                    <a:lnTo>
                      <a:pt x="30" y="96"/>
                    </a:lnTo>
                    <a:lnTo>
                      <a:pt x="40" y="99"/>
                    </a:lnTo>
                    <a:lnTo>
                      <a:pt x="49" y="99"/>
                    </a:lnTo>
                    <a:lnTo>
                      <a:pt x="49" y="99"/>
                    </a:lnTo>
                    <a:lnTo>
                      <a:pt x="59" y="99"/>
                    </a:lnTo>
                    <a:lnTo>
                      <a:pt x="69" y="96"/>
                    </a:lnTo>
                    <a:lnTo>
                      <a:pt x="77" y="91"/>
                    </a:lnTo>
                    <a:lnTo>
                      <a:pt x="84" y="84"/>
                    </a:lnTo>
                    <a:lnTo>
                      <a:pt x="84" y="84"/>
                    </a:lnTo>
                    <a:lnTo>
                      <a:pt x="91" y="77"/>
                    </a:lnTo>
                    <a:lnTo>
                      <a:pt x="96" y="69"/>
                    </a:lnTo>
                    <a:lnTo>
                      <a:pt x="98" y="59"/>
                    </a:lnTo>
                    <a:lnTo>
                      <a:pt x="99" y="49"/>
                    </a:lnTo>
                    <a:lnTo>
                      <a:pt x="99" y="49"/>
                    </a:lnTo>
                    <a:lnTo>
                      <a:pt x="98"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09"/>
              <p:cNvSpPr>
                <a:spLocks/>
              </p:cNvSpPr>
              <p:nvPr/>
            </p:nvSpPr>
            <p:spPr bwMode="auto">
              <a:xfrm>
                <a:off x="2968" y="2573"/>
                <a:ext cx="50" cy="50"/>
              </a:xfrm>
              <a:custGeom>
                <a:avLst/>
                <a:gdLst>
                  <a:gd name="T0" fmla="*/ 84 w 99"/>
                  <a:gd name="T1" fmla="*/ 16 h 100"/>
                  <a:gd name="T2" fmla="*/ 84 w 99"/>
                  <a:gd name="T3" fmla="*/ 16 h 100"/>
                  <a:gd name="T4" fmla="*/ 77 w 99"/>
                  <a:gd name="T5" fmla="*/ 10 h 100"/>
                  <a:gd name="T6" fmla="*/ 69 w 99"/>
                  <a:gd name="T7" fmla="*/ 5 h 100"/>
                  <a:gd name="T8" fmla="*/ 59 w 99"/>
                  <a:gd name="T9" fmla="*/ 2 h 100"/>
                  <a:gd name="T10" fmla="*/ 49 w 99"/>
                  <a:gd name="T11" fmla="*/ 0 h 100"/>
                  <a:gd name="T12" fmla="*/ 49 w 99"/>
                  <a:gd name="T13" fmla="*/ 0 h 100"/>
                  <a:gd name="T14" fmla="*/ 40 w 99"/>
                  <a:gd name="T15" fmla="*/ 2 h 100"/>
                  <a:gd name="T16" fmla="*/ 30 w 99"/>
                  <a:gd name="T17" fmla="*/ 5 h 100"/>
                  <a:gd name="T18" fmla="*/ 22 w 99"/>
                  <a:gd name="T19" fmla="*/ 10 h 100"/>
                  <a:gd name="T20" fmla="*/ 15 w 99"/>
                  <a:gd name="T21" fmla="*/ 16 h 100"/>
                  <a:gd name="T22" fmla="*/ 15 w 99"/>
                  <a:gd name="T23" fmla="*/ 16 h 100"/>
                  <a:gd name="T24" fmla="*/ 8 w 99"/>
                  <a:gd name="T25" fmla="*/ 24 h 100"/>
                  <a:gd name="T26" fmla="*/ 3 w 99"/>
                  <a:gd name="T27" fmla="*/ 32 h 100"/>
                  <a:gd name="T28" fmla="*/ 1 w 99"/>
                  <a:gd name="T29" fmla="*/ 40 h 100"/>
                  <a:gd name="T30" fmla="*/ 0 w 99"/>
                  <a:gd name="T31" fmla="*/ 50 h 100"/>
                  <a:gd name="T32" fmla="*/ 0 w 99"/>
                  <a:gd name="T33" fmla="*/ 50 h 100"/>
                  <a:gd name="T34" fmla="*/ 1 w 99"/>
                  <a:gd name="T35" fmla="*/ 60 h 100"/>
                  <a:gd name="T36" fmla="*/ 3 w 99"/>
                  <a:gd name="T37" fmla="*/ 70 h 100"/>
                  <a:gd name="T38" fmla="*/ 8 w 99"/>
                  <a:gd name="T39" fmla="*/ 78 h 100"/>
                  <a:gd name="T40" fmla="*/ 15 w 99"/>
                  <a:gd name="T41" fmla="*/ 85 h 100"/>
                  <a:gd name="T42" fmla="*/ 15 w 99"/>
                  <a:gd name="T43" fmla="*/ 85 h 100"/>
                  <a:gd name="T44" fmla="*/ 22 w 99"/>
                  <a:gd name="T45" fmla="*/ 92 h 100"/>
                  <a:gd name="T46" fmla="*/ 30 w 99"/>
                  <a:gd name="T47" fmla="*/ 97 h 100"/>
                  <a:gd name="T48" fmla="*/ 40 w 99"/>
                  <a:gd name="T49" fmla="*/ 100 h 100"/>
                  <a:gd name="T50" fmla="*/ 49 w 99"/>
                  <a:gd name="T51" fmla="*/ 100 h 100"/>
                  <a:gd name="T52" fmla="*/ 49 w 99"/>
                  <a:gd name="T53" fmla="*/ 100 h 100"/>
                  <a:gd name="T54" fmla="*/ 59 w 99"/>
                  <a:gd name="T55" fmla="*/ 100 h 100"/>
                  <a:gd name="T56" fmla="*/ 69 w 99"/>
                  <a:gd name="T57" fmla="*/ 97 h 100"/>
                  <a:gd name="T58" fmla="*/ 77 w 99"/>
                  <a:gd name="T59" fmla="*/ 92 h 100"/>
                  <a:gd name="T60" fmla="*/ 84 w 99"/>
                  <a:gd name="T61" fmla="*/ 85 h 100"/>
                  <a:gd name="T62" fmla="*/ 84 w 99"/>
                  <a:gd name="T63" fmla="*/ 85 h 100"/>
                  <a:gd name="T64" fmla="*/ 91 w 99"/>
                  <a:gd name="T65" fmla="*/ 78 h 100"/>
                  <a:gd name="T66" fmla="*/ 96 w 99"/>
                  <a:gd name="T67" fmla="*/ 70 h 100"/>
                  <a:gd name="T68" fmla="*/ 98 w 99"/>
                  <a:gd name="T69" fmla="*/ 60 h 100"/>
                  <a:gd name="T70" fmla="*/ 99 w 99"/>
                  <a:gd name="T71" fmla="*/ 50 h 100"/>
                  <a:gd name="T72" fmla="*/ 99 w 99"/>
                  <a:gd name="T73" fmla="*/ 50 h 100"/>
                  <a:gd name="T74" fmla="*/ 98 w 99"/>
                  <a:gd name="T75" fmla="*/ 40 h 100"/>
                  <a:gd name="T76" fmla="*/ 96 w 99"/>
                  <a:gd name="T77" fmla="*/ 32 h 100"/>
                  <a:gd name="T78" fmla="*/ 91 w 99"/>
                  <a:gd name="T79" fmla="*/ 24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10"/>
                    </a:lnTo>
                    <a:lnTo>
                      <a:pt x="69" y="5"/>
                    </a:lnTo>
                    <a:lnTo>
                      <a:pt x="59" y="2"/>
                    </a:lnTo>
                    <a:lnTo>
                      <a:pt x="49" y="0"/>
                    </a:lnTo>
                    <a:lnTo>
                      <a:pt x="49" y="0"/>
                    </a:lnTo>
                    <a:lnTo>
                      <a:pt x="40" y="2"/>
                    </a:lnTo>
                    <a:lnTo>
                      <a:pt x="30" y="5"/>
                    </a:lnTo>
                    <a:lnTo>
                      <a:pt x="22" y="10"/>
                    </a:lnTo>
                    <a:lnTo>
                      <a:pt x="15" y="16"/>
                    </a:lnTo>
                    <a:lnTo>
                      <a:pt x="15" y="16"/>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0"/>
                    </a:lnTo>
                    <a:lnTo>
                      <a:pt x="49" y="100"/>
                    </a:lnTo>
                    <a:lnTo>
                      <a:pt x="59" y="100"/>
                    </a:lnTo>
                    <a:lnTo>
                      <a:pt x="69" y="97"/>
                    </a:lnTo>
                    <a:lnTo>
                      <a:pt x="77" y="92"/>
                    </a:lnTo>
                    <a:lnTo>
                      <a:pt x="84" y="85"/>
                    </a:lnTo>
                    <a:lnTo>
                      <a:pt x="84" y="85"/>
                    </a:lnTo>
                    <a:lnTo>
                      <a:pt x="91" y="78"/>
                    </a:lnTo>
                    <a:lnTo>
                      <a:pt x="96" y="70"/>
                    </a:lnTo>
                    <a:lnTo>
                      <a:pt x="98" y="60"/>
                    </a:lnTo>
                    <a:lnTo>
                      <a:pt x="99" y="50"/>
                    </a:lnTo>
                    <a:lnTo>
                      <a:pt x="99"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10"/>
              <p:cNvSpPr>
                <a:spLocks/>
              </p:cNvSpPr>
              <p:nvPr/>
            </p:nvSpPr>
            <p:spPr bwMode="auto">
              <a:xfrm>
                <a:off x="2968" y="2650"/>
                <a:ext cx="50" cy="50"/>
              </a:xfrm>
              <a:custGeom>
                <a:avLst/>
                <a:gdLst>
                  <a:gd name="T0" fmla="*/ 84 w 99"/>
                  <a:gd name="T1" fmla="*/ 16 h 101"/>
                  <a:gd name="T2" fmla="*/ 84 w 99"/>
                  <a:gd name="T3" fmla="*/ 16 h 101"/>
                  <a:gd name="T4" fmla="*/ 77 w 99"/>
                  <a:gd name="T5" fmla="*/ 10 h 101"/>
                  <a:gd name="T6" fmla="*/ 69 w 99"/>
                  <a:gd name="T7" fmla="*/ 5 h 101"/>
                  <a:gd name="T8" fmla="*/ 59 w 99"/>
                  <a:gd name="T9" fmla="*/ 2 h 101"/>
                  <a:gd name="T10" fmla="*/ 49 w 99"/>
                  <a:gd name="T11" fmla="*/ 0 h 101"/>
                  <a:gd name="T12" fmla="*/ 49 w 99"/>
                  <a:gd name="T13" fmla="*/ 0 h 101"/>
                  <a:gd name="T14" fmla="*/ 40 w 99"/>
                  <a:gd name="T15" fmla="*/ 2 h 101"/>
                  <a:gd name="T16" fmla="*/ 30 w 99"/>
                  <a:gd name="T17" fmla="*/ 5 h 101"/>
                  <a:gd name="T18" fmla="*/ 22 w 99"/>
                  <a:gd name="T19" fmla="*/ 10 h 101"/>
                  <a:gd name="T20" fmla="*/ 15 w 99"/>
                  <a:gd name="T21" fmla="*/ 16 h 101"/>
                  <a:gd name="T22" fmla="*/ 15 w 99"/>
                  <a:gd name="T23" fmla="*/ 16 h 101"/>
                  <a:gd name="T24" fmla="*/ 8 w 99"/>
                  <a:gd name="T25" fmla="*/ 24 h 101"/>
                  <a:gd name="T26" fmla="*/ 3 w 99"/>
                  <a:gd name="T27" fmla="*/ 32 h 101"/>
                  <a:gd name="T28" fmla="*/ 1 w 99"/>
                  <a:gd name="T29" fmla="*/ 40 h 101"/>
                  <a:gd name="T30" fmla="*/ 0 w 99"/>
                  <a:gd name="T31" fmla="*/ 50 h 101"/>
                  <a:gd name="T32" fmla="*/ 0 w 99"/>
                  <a:gd name="T33" fmla="*/ 50 h 101"/>
                  <a:gd name="T34" fmla="*/ 1 w 99"/>
                  <a:gd name="T35" fmla="*/ 60 h 101"/>
                  <a:gd name="T36" fmla="*/ 3 w 99"/>
                  <a:gd name="T37" fmla="*/ 70 h 101"/>
                  <a:gd name="T38" fmla="*/ 8 w 99"/>
                  <a:gd name="T39" fmla="*/ 78 h 101"/>
                  <a:gd name="T40" fmla="*/ 15 w 99"/>
                  <a:gd name="T41" fmla="*/ 85 h 101"/>
                  <a:gd name="T42" fmla="*/ 15 w 99"/>
                  <a:gd name="T43" fmla="*/ 85 h 101"/>
                  <a:gd name="T44" fmla="*/ 22 w 99"/>
                  <a:gd name="T45" fmla="*/ 92 h 101"/>
                  <a:gd name="T46" fmla="*/ 30 w 99"/>
                  <a:gd name="T47" fmla="*/ 97 h 101"/>
                  <a:gd name="T48" fmla="*/ 40 w 99"/>
                  <a:gd name="T49" fmla="*/ 100 h 101"/>
                  <a:gd name="T50" fmla="*/ 49 w 99"/>
                  <a:gd name="T51" fmla="*/ 101 h 101"/>
                  <a:gd name="T52" fmla="*/ 49 w 99"/>
                  <a:gd name="T53" fmla="*/ 101 h 101"/>
                  <a:gd name="T54" fmla="*/ 59 w 99"/>
                  <a:gd name="T55" fmla="*/ 100 h 101"/>
                  <a:gd name="T56" fmla="*/ 69 w 99"/>
                  <a:gd name="T57" fmla="*/ 97 h 101"/>
                  <a:gd name="T58" fmla="*/ 77 w 99"/>
                  <a:gd name="T59" fmla="*/ 92 h 101"/>
                  <a:gd name="T60" fmla="*/ 84 w 99"/>
                  <a:gd name="T61" fmla="*/ 85 h 101"/>
                  <a:gd name="T62" fmla="*/ 84 w 99"/>
                  <a:gd name="T63" fmla="*/ 85 h 101"/>
                  <a:gd name="T64" fmla="*/ 91 w 99"/>
                  <a:gd name="T65" fmla="*/ 78 h 101"/>
                  <a:gd name="T66" fmla="*/ 96 w 99"/>
                  <a:gd name="T67" fmla="*/ 70 h 101"/>
                  <a:gd name="T68" fmla="*/ 98 w 99"/>
                  <a:gd name="T69" fmla="*/ 60 h 101"/>
                  <a:gd name="T70" fmla="*/ 99 w 99"/>
                  <a:gd name="T71" fmla="*/ 50 h 101"/>
                  <a:gd name="T72" fmla="*/ 99 w 99"/>
                  <a:gd name="T73" fmla="*/ 50 h 101"/>
                  <a:gd name="T74" fmla="*/ 98 w 99"/>
                  <a:gd name="T75" fmla="*/ 40 h 101"/>
                  <a:gd name="T76" fmla="*/ 96 w 99"/>
                  <a:gd name="T77" fmla="*/ 32 h 101"/>
                  <a:gd name="T78" fmla="*/ 91 w 99"/>
                  <a:gd name="T79" fmla="*/ 24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10"/>
                    </a:lnTo>
                    <a:lnTo>
                      <a:pt x="69" y="5"/>
                    </a:lnTo>
                    <a:lnTo>
                      <a:pt x="59" y="2"/>
                    </a:lnTo>
                    <a:lnTo>
                      <a:pt x="49" y="0"/>
                    </a:lnTo>
                    <a:lnTo>
                      <a:pt x="49" y="0"/>
                    </a:lnTo>
                    <a:lnTo>
                      <a:pt x="40" y="2"/>
                    </a:lnTo>
                    <a:lnTo>
                      <a:pt x="30" y="5"/>
                    </a:lnTo>
                    <a:lnTo>
                      <a:pt x="22" y="10"/>
                    </a:lnTo>
                    <a:lnTo>
                      <a:pt x="15" y="16"/>
                    </a:lnTo>
                    <a:lnTo>
                      <a:pt x="15" y="16"/>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1"/>
                    </a:lnTo>
                    <a:lnTo>
                      <a:pt x="49" y="101"/>
                    </a:lnTo>
                    <a:lnTo>
                      <a:pt x="59" y="100"/>
                    </a:lnTo>
                    <a:lnTo>
                      <a:pt x="69" y="97"/>
                    </a:lnTo>
                    <a:lnTo>
                      <a:pt x="77" y="92"/>
                    </a:lnTo>
                    <a:lnTo>
                      <a:pt x="84" y="85"/>
                    </a:lnTo>
                    <a:lnTo>
                      <a:pt x="84" y="85"/>
                    </a:lnTo>
                    <a:lnTo>
                      <a:pt x="91" y="78"/>
                    </a:lnTo>
                    <a:lnTo>
                      <a:pt x="96" y="70"/>
                    </a:lnTo>
                    <a:lnTo>
                      <a:pt x="98" y="60"/>
                    </a:lnTo>
                    <a:lnTo>
                      <a:pt x="99" y="50"/>
                    </a:lnTo>
                    <a:lnTo>
                      <a:pt x="99"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11"/>
              <p:cNvSpPr>
                <a:spLocks/>
              </p:cNvSpPr>
              <p:nvPr/>
            </p:nvSpPr>
            <p:spPr bwMode="auto">
              <a:xfrm>
                <a:off x="2968" y="2727"/>
                <a:ext cx="50" cy="50"/>
              </a:xfrm>
              <a:custGeom>
                <a:avLst/>
                <a:gdLst>
                  <a:gd name="T0" fmla="*/ 84 w 99"/>
                  <a:gd name="T1" fmla="*/ 17 h 101"/>
                  <a:gd name="T2" fmla="*/ 84 w 99"/>
                  <a:gd name="T3" fmla="*/ 17 h 101"/>
                  <a:gd name="T4" fmla="*/ 77 w 99"/>
                  <a:gd name="T5" fmla="*/ 10 h 101"/>
                  <a:gd name="T6" fmla="*/ 69 w 99"/>
                  <a:gd name="T7" fmla="*/ 5 h 101"/>
                  <a:gd name="T8" fmla="*/ 59 w 99"/>
                  <a:gd name="T9" fmla="*/ 2 h 101"/>
                  <a:gd name="T10" fmla="*/ 49 w 99"/>
                  <a:gd name="T11" fmla="*/ 0 h 101"/>
                  <a:gd name="T12" fmla="*/ 49 w 99"/>
                  <a:gd name="T13" fmla="*/ 0 h 101"/>
                  <a:gd name="T14" fmla="*/ 40 w 99"/>
                  <a:gd name="T15" fmla="*/ 2 h 101"/>
                  <a:gd name="T16" fmla="*/ 30 w 99"/>
                  <a:gd name="T17" fmla="*/ 5 h 101"/>
                  <a:gd name="T18" fmla="*/ 22 w 99"/>
                  <a:gd name="T19" fmla="*/ 10 h 101"/>
                  <a:gd name="T20" fmla="*/ 15 w 99"/>
                  <a:gd name="T21" fmla="*/ 17 h 101"/>
                  <a:gd name="T22" fmla="*/ 15 w 99"/>
                  <a:gd name="T23" fmla="*/ 17 h 101"/>
                  <a:gd name="T24" fmla="*/ 8 w 99"/>
                  <a:gd name="T25" fmla="*/ 24 h 101"/>
                  <a:gd name="T26" fmla="*/ 3 w 99"/>
                  <a:gd name="T27" fmla="*/ 32 h 101"/>
                  <a:gd name="T28" fmla="*/ 1 w 99"/>
                  <a:gd name="T29" fmla="*/ 41 h 101"/>
                  <a:gd name="T30" fmla="*/ 0 w 99"/>
                  <a:gd name="T31" fmla="*/ 50 h 101"/>
                  <a:gd name="T32" fmla="*/ 0 w 99"/>
                  <a:gd name="T33" fmla="*/ 50 h 101"/>
                  <a:gd name="T34" fmla="*/ 1 w 99"/>
                  <a:gd name="T35" fmla="*/ 60 h 101"/>
                  <a:gd name="T36" fmla="*/ 3 w 99"/>
                  <a:gd name="T37" fmla="*/ 70 h 101"/>
                  <a:gd name="T38" fmla="*/ 8 w 99"/>
                  <a:gd name="T39" fmla="*/ 78 h 101"/>
                  <a:gd name="T40" fmla="*/ 15 w 99"/>
                  <a:gd name="T41" fmla="*/ 86 h 101"/>
                  <a:gd name="T42" fmla="*/ 15 w 99"/>
                  <a:gd name="T43" fmla="*/ 86 h 101"/>
                  <a:gd name="T44" fmla="*/ 22 w 99"/>
                  <a:gd name="T45" fmla="*/ 93 h 101"/>
                  <a:gd name="T46" fmla="*/ 30 w 99"/>
                  <a:gd name="T47" fmla="*/ 98 h 101"/>
                  <a:gd name="T48" fmla="*/ 40 w 99"/>
                  <a:gd name="T49" fmla="*/ 100 h 101"/>
                  <a:gd name="T50" fmla="*/ 49 w 99"/>
                  <a:gd name="T51" fmla="*/ 101 h 101"/>
                  <a:gd name="T52" fmla="*/ 49 w 99"/>
                  <a:gd name="T53" fmla="*/ 101 h 101"/>
                  <a:gd name="T54" fmla="*/ 59 w 99"/>
                  <a:gd name="T55" fmla="*/ 100 h 101"/>
                  <a:gd name="T56" fmla="*/ 69 w 99"/>
                  <a:gd name="T57" fmla="*/ 98 h 101"/>
                  <a:gd name="T58" fmla="*/ 77 w 99"/>
                  <a:gd name="T59" fmla="*/ 93 h 101"/>
                  <a:gd name="T60" fmla="*/ 84 w 99"/>
                  <a:gd name="T61" fmla="*/ 86 h 101"/>
                  <a:gd name="T62" fmla="*/ 84 w 99"/>
                  <a:gd name="T63" fmla="*/ 86 h 101"/>
                  <a:gd name="T64" fmla="*/ 91 w 99"/>
                  <a:gd name="T65" fmla="*/ 78 h 101"/>
                  <a:gd name="T66" fmla="*/ 96 w 99"/>
                  <a:gd name="T67" fmla="*/ 70 h 101"/>
                  <a:gd name="T68" fmla="*/ 98 w 99"/>
                  <a:gd name="T69" fmla="*/ 60 h 101"/>
                  <a:gd name="T70" fmla="*/ 99 w 99"/>
                  <a:gd name="T71" fmla="*/ 50 h 101"/>
                  <a:gd name="T72" fmla="*/ 99 w 99"/>
                  <a:gd name="T73" fmla="*/ 50 h 101"/>
                  <a:gd name="T74" fmla="*/ 98 w 99"/>
                  <a:gd name="T75" fmla="*/ 41 h 101"/>
                  <a:gd name="T76" fmla="*/ 96 w 99"/>
                  <a:gd name="T77" fmla="*/ 32 h 101"/>
                  <a:gd name="T78" fmla="*/ 91 w 99"/>
                  <a:gd name="T79" fmla="*/ 24 h 101"/>
                  <a:gd name="T80" fmla="*/ 84 w 99"/>
                  <a:gd name="T81" fmla="*/ 17 h 101"/>
                  <a:gd name="T82" fmla="*/ 84 w 99"/>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7"/>
                    </a:moveTo>
                    <a:lnTo>
                      <a:pt x="84" y="17"/>
                    </a:lnTo>
                    <a:lnTo>
                      <a:pt x="77" y="10"/>
                    </a:lnTo>
                    <a:lnTo>
                      <a:pt x="69" y="5"/>
                    </a:lnTo>
                    <a:lnTo>
                      <a:pt x="59" y="2"/>
                    </a:lnTo>
                    <a:lnTo>
                      <a:pt x="49" y="0"/>
                    </a:lnTo>
                    <a:lnTo>
                      <a:pt x="49" y="0"/>
                    </a:lnTo>
                    <a:lnTo>
                      <a:pt x="40" y="2"/>
                    </a:lnTo>
                    <a:lnTo>
                      <a:pt x="30" y="5"/>
                    </a:lnTo>
                    <a:lnTo>
                      <a:pt x="22" y="10"/>
                    </a:lnTo>
                    <a:lnTo>
                      <a:pt x="15" y="17"/>
                    </a:lnTo>
                    <a:lnTo>
                      <a:pt x="15" y="17"/>
                    </a:lnTo>
                    <a:lnTo>
                      <a:pt x="8" y="24"/>
                    </a:lnTo>
                    <a:lnTo>
                      <a:pt x="3" y="32"/>
                    </a:lnTo>
                    <a:lnTo>
                      <a:pt x="1" y="41"/>
                    </a:lnTo>
                    <a:lnTo>
                      <a:pt x="0" y="50"/>
                    </a:lnTo>
                    <a:lnTo>
                      <a:pt x="0" y="50"/>
                    </a:lnTo>
                    <a:lnTo>
                      <a:pt x="1" y="60"/>
                    </a:lnTo>
                    <a:lnTo>
                      <a:pt x="3" y="70"/>
                    </a:lnTo>
                    <a:lnTo>
                      <a:pt x="8" y="78"/>
                    </a:lnTo>
                    <a:lnTo>
                      <a:pt x="15" y="86"/>
                    </a:lnTo>
                    <a:lnTo>
                      <a:pt x="15" y="86"/>
                    </a:lnTo>
                    <a:lnTo>
                      <a:pt x="22" y="93"/>
                    </a:lnTo>
                    <a:lnTo>
                      <a:pt x="30" y="98"/>
                    </a:lnTo>
                    <a:lnTo>
                      <a:pt x="40" y="100"/>
                    </a:lnTo>
                    <a:lnTo>
                      <a:pt x="49" y="101"/>
                    </a:lnTo>
                    <a:lnTo>
                      <a:pt x="49" y="101"/>
                    </a:lnTo>
                    <a:lnTo>
                      <a:pt x="59" y="100"/>
                    </a:lnTo>
                    <a:lnTo>
                      <a:pt x="69" y="98"/>
                    </a:lnTo>
                    <a:lnTo>
                      <a:pt x="77" y="93"/>
                    </a:lnTo>
                    <a:lnTo>
                      <a:pt x="84" y="86"/>
                    </a:lnTo>
                    <a:lnTo>
                      <a:pt x="84" y="86"/>
                    </a:lnTo>
                    <a:lnTo>
                      <a:pt x="91" y="78"/>
                    </a:lnTo>
                    <a:lnTo>
                      <a:pt x="96" y="70"/>
                    </a:lnTo>
                    <a:lnTo>
                      <a:pt x="98" y="60"/>
                    </a:lnTo>
                    <a:lnTo>
                      <a:pt x="99" y="50"/>
                    </a:lnTo>
                    <a:lnTo>
                      <a:pt x="99" y="50"/>
                    </a:lnTo>
                    <a:lnTo>
                      <a:pt x="98"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12"/>
              <p:cNvSpPr>
                <a:spLocks/>
              </p:cNvSpPr>
              <p:nvPr/>
            </p:nvSpPr>
            <p:spPr bwMode="auto">
              <a:xfrm>
                <a:off x="3045" y="2265"/>
                <a:ext cx="50" cy="50"/>
              </a:xfrm>
              <a:custGeom>
                <a:avLst/>
                <a:gdLst>
                  <a:gd name="T0" fmla="*/ 84 w 99"/>
                  <a:gd name="T1" fmla="*/ 15 h 100"/>
                  <a:gd name="T2" fmla="*/ 84 w 99"/>
                  <a:gd name="T3" fmla="*/ 15 h 100"/>
                  <a:gd name="T4" fmla="*/ 77 w 99"/>
                  <a:gd name="T5" fmla="*/ 9 h 100"/>
                  <a:gd name="T6" fmla="*/ 69 w 99"/>
                  <a:gd name="T7" fmla="*/ 3 h 100"/>
                  <a:gd name="T8" fmla="*/ 59 w 99"/>
                  <a:gd name="T9" fmla="*/ 1 h 100"/>
                  <a:gd name="T10" fmla="*/ 49 w 99"/>
                  <a:gd name="T11" fmla="*/ 0 h 100"/>
                  <a:gd name="T12" fmla="*/ 49 w 99"/>
                  <a:gd name="T13" fmla="*/ 0 h 100"/>
                  <a:gd name="T14" fmla="*/ 39 w 99"/>
                  <a:gd name="T15" fmla="*/ 1 h 100"/>
                  <a:gd name="T16" fmla="*/ 30 w 99"/>
                  <a:gd name="T17" fmla="*/ 3 h 100"/>
                  <a:gd name="T18" fmla="*/ 22 w 99"/>
                  <a:gd name="T19" fmla="*/ 9 h 100"/>
                  <a:gd name="T20" fmla="*/ 15 w 99"/>
                  <a:gd name="T21" fmla="*/ 15 h 100"/>
                  <a:gd name="T22" fmla="*/ 15 w 99"/>
                  <a:gd name="T23" fmla="*/ 15 h 100"/>
                  <a:gd name="T24" fmla="*/ 9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1 h 100"/>
                  <a:gd name="T46" fmla="*/ 30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3"/>
                    </a:lnTo>
                    <a:lnTo>
                      <a:pt x="59" y="1"/>
                    </a:lnTo>
                    <a:lnTo>
                      <a:pt x="49" y="0"/>
                    </a:lnTo>
                    <a:lnTo>
                      <a:pt x="49" y="0"/>
                    </a:lnTo>
                    <a:lnTo>
                      <a:pt x="39" y="1"/>
                    </a:lnTo>
                    <a:lnTo>
                      <a:pt x="30" y="3"/>
                    </a:lnTo>
                    <a:lnTo>
                      <a:pt x="22" y="9"/>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39"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13"/>
              <p:cNvSpPr>
                <a:spLocks/>
              </p:cNvSpPr>
              <p:nvPr/>
            </p:nvSpPr>
            <p:spPr bwMode="auto">
              <a:xfrm>
                <a:off x="3045" y="2342"/>
                <a:ext cx="50" cy="50"/>
              </a:xfrm>
              <a:custGeom>
                <a:avLst/>
                <a:gdLst>
                  <a:gd name="T0" fmla="*/ 84 w 99"/>
                  <a:gd name="T1" fmla="*/ 15 h 100"/>
                  <a:gd name="T2" fmla="*/ 84 w 99"/>
                  <a:gd name="T3" fmla="*/ 15 h 100"/>
                  <a:gd name="T4" fmla="*/ 77 w 99"/>
                  <a:gd name="T5" fmla="*/ 9 h 100"/>
                  <a:gd name="T6" fmla="*/ 69 w 99"/>
                  <a:gd name="T7" fmla="*/ 4 h 100"/>
                  <a:gd name="T8" fmla="*/ 59 w 99"/>
                  <a:gd name="T9" fmla="*/ 1 h 100"/>
                  <a:gd name="T10" fmla="*/ 49 w 99"/>
                  <a:gd name="T11" fmla="*/ 0 h 100"/>
                  <a:gd name="T12" fmla="*/ 49 w 99"/>
                  <a:gd name="T13" fmla="*/ 0 h 100"/>
                  <a:gd name="T14" fmla="*/ 39 w 99"/>
                  <a:gd name="T15" fmla="*/ 1 h 100"/>
                  <a:gd name="T16" fmla="*/ 30 w 99"/>
                  <a:gd name="T17" fmla="*/ 4 h 100"/>
                  <a:gd name="T18" fmla="*/ 22 w 99"/>
                  <a:gd name="T19" fmla="*/ 9 h 100"/>
                  <a:gd name="T20" fmla="*/ 15 w 99"/>
                  <a:gd name="T21" fmla="*/ 15 h 100"/>
                  <a:gd name="T22" fmla="*/ 15 w 99"/>
                  <a:gd name="T23" fmla="*/ 15 h 100"/>
                  <a:gd name="T24" fmla="*/ 9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1 h 100"/>
                  <a:gd name="T46" fmla="*/ 30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59" y="1"/>
                    </a:lnTo>
                    <a:lnTo>
                      <a:pt x="49" y="0"/>
                    </a:lnTo>
                    <a:lnTo>
                      <a:pt x="49" y="0"/>
                    </a:lnTo>
                    <a:lnTo>
                      <a:pt x="39" y="1"/>
                    </a:lnTo>
                    <a:lnTo>
                      <a:pt x="30" y="4"/>
                    </a:lnTo>
                    <a:lnTo>
                      <a:pt x="22" y="9"/>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39"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14"/>
              <p:cNvSpPr>
                <a:spLocks/>
              </p:cNvSpPr>
              <p:nvPr/>
            </p:nvSpPr>
            <p:spPr bwMode="auto">
              <a:xfrm>
                <a:off x="3045" y="2419"/>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39 w 99"/>
                  <a:gd name="T15" fmla="*/ 1 h 99"/>
                  <a:gd name="T16" fmla="*/ 30 w 99"/>
                  <a:gd name="T17" fmla="*/ 4 h 99"/>
                  <a:gd name="T18" fmla="*/ 22 w 99"/>
                  <a:gd name="T19" fmla="*/ 9 h 99"/>
                  <a:gd name="T20" fmla="*/ 15 w 99"/>
                  <a:gd name="T21" fmla="*/ 15 h 99"/>
                  <a:gd name="T22" fmla="*/ 15 w 99"/>
                  <a:gd name="T23" fmla="*/ 15 h 99"/>
                  <a:gd name="T24" fmla="*/ 9 w 99"/>
                  <a:gd name="T25" fmla="*/ 23 h 99"/>
                  <a:gd name="T26" fmla="*/ 3 w 99"/>
                  <a:gd name="T27" fmla="*/ 31 h 99"/>
                  <a:gd name="T28" fmla="*/ 1 w 99"/>
                  <a:gd name="T29" fmla="*/ 40 h 99"/>
                  <a:gd name="T30" fmla="*/ 0 w 99"/>
                  <a:gd name="T31" fmla="*/ 49 h 99"/>
                  <a:gd name="T32" fmla="*/ 0 w 99"/>
                  <a:gd name="T33" fmla="*/ 49 h 99"/>
                  <a:gd name="T34" fmla="*/ 1 w 99"/>
                  <a:gd name="T35" fmla="*/ 59 h 99"/>
                  <a:gd name="T36" fmla="*/ 3 w 99"/>
                  <a:gd name="T37" fmla="*/ 69 h 99"/>
                  <a:gd name="T38" fmla="*/ 9 w 99"/>
                  <a:gd name="T39" fmla="*/ 77 h 99"/>
                  <a:gd name="T40" fmla="*/ 15 w 99"/>
                  <a:gd name="T41" fmla="*/ 84 h 99"/>
                  <a:gd name="T42" fmla="*/ 15 w 99"/>
                  <a:gd name="T43" fmla="*/ 84 h 99"/>
                  <a:gd name="T44" fmla="*/ 22 w 99"/>
                  <a:gd name="T45" fmla="*/ 91 h 99"/>
                  <a:gd name="T46" fmla="*/ 30 w 99"/>
                  <a:gd name="T47" fmla="*/ 96 h 99"/>
                  <a:gd name="T48" fmla="*/ 39 w 99"/>
                  <a:gd name="T49" fmla="*/ 98 h 99"/>
                  <a:gd name="T50" fmla="*/ 49 w 99"/>
                  <a:gd name="T51" fmla="*/ 99 h 99"/>
                  <a:gd name="T52" fmla="*/ 49 w 99"/>
                  <a:gd name="T53" fmla="*/ 99 h 99"/>
                  <a:gd name="T54" fmla="*/ 59 w 99"/>
                  <a:gd name="T55" fmla="*/ 98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8 w 99"/>
                  <a:gd name="T69" fmla="*/ 59 h 99"/>
                  <a:gd name="T70" fmla="*/ 99 w 99"/>
                  <a:gd name="T71" fmla="*/ 49 h 99"/>
                  <a:gd name="T72" fmla="*/ 99 w 99"/>
                  <a:gd name="T73" fmla="*/ 49 h 99"/>
                  <a:gd name="T74" fmla="*/ 98 w 99"/>
                  <a:gd name="T75" fmla="*/ 40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39" y="1"/>
                    </a:lnTo>
                    <a:lnTo>
                      <a:pt x="30" y="4"/>
                    </a:lnTo>
                    <a:lnTo>
                      <a:pt x="22" y="9"/>
                    </a:lnTo>
                    <a:lnTo>
                      <a:pt x="15" y="15"/>
                    </a:lnTo>
                    <a:lnTo>
                      <a:pt x="15" y="15"/>
                    </a:lnTo>
                    <a:lnTo>
                      <a:pt x="9" y="23"/>
                    </a:lnTo>
                    <a:lnTo>
                      <a:pt x="3" y="31"/>
                    </a:lnTo>
                    <a:lnTo>
                      <a:pt x="1" y="40"/>
                    </a:lnTo>
                    <a:lnTo>
                      <a:pt x="0" y="49"/>
                    </a:lnTo>
                    <a:lnTo>
                      <a:pt x="0" y="49"/>
                    </a:lnTo>
                    <a:lnTo>
                      <a:pt x="1" y="59"/>
                    </a:lnTo>
                    <a:lnTo>
                      <a:pt x="3" y="69"/>
                    </a:lnTo>
                    <a:lnTo>
                      <a:pt x="9" y="77"/>
                    </a:lnTo>
                    <a:lnTo>
                      <a:pt x="15" y="84"/>
                    </a:lnTo>
                    <a:lnTo>
                      <a:pt x="15" y="84"/>
                    </a:lnTo>
                    <a:lnTo>
                      <a:pt x="22" y="91"/>
                    </a:lnTo>
                    <a:lnTo>
                      <a:pt x="30" y="96"/>
                    </a:lnTo>
                    <a:lnTo>
                      <a:pt x="39" y="98"/>
                    </a:lnTo>
                    <a:lnTo>
                      <a:pt x="49" y="99"/>
                    </a:lnTo>
                    <a:lnTo>
                      <a:pt x="49" y="99"/>
                    </a:lnTo>
                    <a:lnTo>
                      <a:pt x="59" y="98"/>
                    </a:lnTo>
                    <a:lnTo>
                      <a:pt x="69" y="96"/>
                    </a:lnTo>
                    <a:lnTo>
                      <a:pt x="77" y="91"/>
                    </a:lnTo>
                    <a:lnTo>
                      <a:pt x="84" y="84"/>
                    </a:lnTo>
                    <a:lnTo>
                      <a:pt x="84" y="84"/>
                    </a:lnTo>
                    <a:lnTo>
                      <a:pt x="91" y="77"/>
                    </a:lnTo>
                    <a:lnTo>
                      <a:pt x="96" y="69"/>
                    </a:lnTo>
                    <a:lnTo>
                      <a:pt x="98" y="59"/>
                    </a:lnTo>
                    <a:lnTo>
                      <a:pt x="99" y="49"/>
                    </a:lnTo>
                    <a:lnTo>
                      <a:pt x="99"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15"/>
              <p:cNvSpPr>
                <a:spLocks/>
              </p:cNvSpPr>
              <p:nvPr/>
            </p:nvSpPr>
            <p:spPr bwMode="auto">
              <a:xfrm>
                <a:off x="3122" y="2342"/>
                <a:ext cx="50" cy="50"/>
              </a:xfrm>
              <a:custGeom>
                <a:avLst/>
                <a:gdLst>
                  <a:gd name="T0" fmla="*/ 50 w 100"/>
                  <a:gd name="T1" fmla="*/ 0 h 100"/>
                  <a:gd name="T2" fmla="*/ 50 w 100"/>
                  <a:gd name="T3" fmla="*/ 0 h 100"/>
                  <a:gd name="T4" fmla="*/ 40 w 100"/>
                  <a:gd name="T5" fmla="*/ 1 h 100"/>
                  <a:gd name="T6" fmla="*/ 31 w 100"/>
                  <a:gd name="T7" fmla="*/ 4 h 100"/>
                  <a:gd name="T8" fmla="*/ 23 w 100"/>
                  <a:gd name="T9" fmla="*/ 9 h 100"/>
                  <a:gd name="T10" fmla="*/ 16 w 100"/>
                  <a:gd name="T11" fmla="*/ 15 h 100"/>
                  <a:gd name="T12" fmla="*/ 16 w 100"/>
                  <a:gd name="T13" fmla="*/ 15 h 100"/>
                  <a:gd name="T14" fmla="*/ 10 w 100"/>
                  <a:gd name="T15" fmla="*/ 22 h 100"/>
                  <a:gd name="T16" fmla="*/ 4 w 100"/>
                  <a:gd name="T17" fmla="*/ 30 h 100"/>
                  <a:gd name="T18" fmla="*/ 2 w 100"/>
                  <a:gd name="T19" fmla="*/ 40 h 100"/>
                  <a:gd name="T20" fmla="*/ 0 w 100"/>
                  <a:gd name="T21" fmla="*/ 49 h 100"/>
                  <a:gd name="T22" fmla="*/ 0 w 100"/>
                  <a:gd name="T23" fmla="*/ 49 h 100"/>
                  <a:gd name="T24" fmla="*/ 2 w 100"/>
                  <a:gd name="T25" fmla="*/ 60 h 100"/>
                  <a:gd name="T26" fmla="*/ 4 w 100"/>
                  <a:gd name="T27" fmla="*/ 69 h 100"/>
                  <a:gd name="T28" fmla="*/ 10 w 100"/>
                  <a:gd name="T29" fmla="*/ 77 h 100"/>
                  <a:gd name="T30" fmla="*/ 16 w 100"/>
                  <a:gd name="T31" fmla="*/ 84 h 100"/>
                  <a:gd name="T32" fmla="*/ 16 w 100"/>
                  <a:gd name="T33" fmla="*/ 84 h 100"/>
                  <a:gd name="T34" fmla="*/ 23 w 100"/>
                  <a:gd name="T35" fmla="*/ 91 h 100"/>
                  <a:gd name="T36" fmla="*/ 31 w 100"/>
                  <a:gd name="T37" fmla="*/ 96 h 100"/>
                  <a:gd name="T38" fmla="*/ 40 w 100"/>
                  <a:gd name="T39" fmla="*/ 98 h 100"/>
                  <a:gd name="T40" fmla="*/ 50 w 100"/>
                  <a:gd name="T41" fmla="*/ 100 h 100"/>
                  <a:gd name="T42" fmla="*/ 50 w 100"/>
                  <a:gd name="T43" fmla="*/ 100 h 100"/>
                  <a:gd name="T44" fmla="*/ 60 w 100"/>
                  <a:gd name="T45" fmla="*/ 98 h 100"/>
                  <a:gd name="T46" fmla="*/ 70 w 100"/>
                  <a:gd name="T47" fmla="*/ 96 h 100"/>
                  <a:gd name="T48" fmla="*/ 78 w 100"/>
                  <a:gd name="T49" fmla="*/ 91 h 100"/>
                  <a:gd name="T50" fmla="*/ 85 w 100"/>
                  <a:gd name="T51" fmla="*/ 84 h 100"/>
                  <a:gd name="T52" fmla="*/ 85 w 100"/>
                  <a:gd name="T53" fmla="*/ 84 h 100"/>
                  <a:gd name="T54" fmla="*/ 92 w 100"/>
                  <a:gd name="T55" fmla="*/ 77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0 h 100"/>
                  <a:gd name="T68" fmla="*/ 92 w 100"/>
                  <a:gd name="T69" fmla="*/ 22 h 100"/>
                  <a:gd name="T70" fmla="*/ 85 w 100"/>
                  <a:gd name="T71" fmla="*/ 15 h 100"/>
                  <a:gd name="T72" fmla="*/ 85 w 100"/>
                  <a:gd name="T73" fmla="*/ 15 h 100"/>
                  <a:gd name="T74" fmla="*/ 78 w 100"/>
                  <a:gd name="T75" fmla="*/ 9 h 100"/>
                  <a:gd name="T76" fmla="*/ 70 w 100"/>
                  <a:gd name="T77" fmla="*/ 4 h 100"/>
                  <a:gd name="T78" fmla="*/ 60 w 100"/>
                  <a:gd name="T79" fmla="*/ 1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1"/>
                    </a:lnTo>
                    <a:lnTo>
                      <a:pt x="31" y="4"/>
                    </a:lnTo>
                    <a:lnTo>
                      <a:pt x="23" y="9"/>
                    </a:lnTo>
                    <a:lnTo>
                      <a:pt x="16" y="15"/>
                    </a:lnTo>
                    <a:lnTo>
                      <a:pt x="16" y="15"/>
                    </a:lnTo>
                    <a:lnTo>
                      <a:pt x="10" y="22"/>
                    </a:lnTo>
                    <a:lnTo>
                      <a:pt x="4" y="30"/>
                    </a:lnTo>
                    <a:lnTo>
                      <a:pt x="2" y="40"/>
                    </a:lnTo>
                    <a:lnTo>
                      <a:pt x="0" y="49"/>
                    </a:lnTo>
                    <a:lnTo>
                      <a:pt x="0" y="49"/>
                    </a:lnTo>
                    <a:lnTo>
                      <a:pt x="2" y="60"/>
                    </a:lnTo>
                    <a:lnTo>
                      <a:pt x="4" y="69"/>
                    </a:lnTo>
                    <a:lnTo>
                      <a:pt x="10" y="77"/>
                    </a:lnTo>
                    <a:lnTo>
                      <a:pt x="16" y="84"/>
                    </a:lnTo>
                    <a:lnTo>
                      <a:pt x="16" y="84"/>
                    </a:lnTo>
                    <a:lnTo>
                      <a:pt x="23" y="91"/>
                    </a:lnTo>
                    <a:lnTo>
                      <a:pt x="31"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lnTo>
                      <a:pt x="78" y="9"/>
                    </a:lnTo>
                    <a:lnTo>
                      <a:pt x="70" y="4"/>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16"/>
              <p:cNvSpPr>
                <a:spLocks/>
              </p:cNvSpPr>
              <p:nvPr/>
            </p:nvSpPr>
            <p:spPr bwMode="auto">
              <a:xfrm>
                <a:off x="3122" y="2419"/>
                <a:ext cx="50" cy="50"/>
              </a:xfrm>
              <a:custGeom>
                <a:avLst/>
                <a:gdLst>
                  <a:gd name="T0" fmla="*/ 50 w 100"/>
                  <a:gd name="T1" fmla="*/ 0 h 99"/>
                  <a:gd name="T2" fmla="*/ 50 w 100"/>
                  <a:gd name="T3" fmla="*/ 0 h 99"/>
                  <a:gd name="T4" fmla="*/ 40 w 100"/>
                  <a:gd name="T5" fmla="*/ 1 h 99"/>
                  <a:gd name="T6" fmla="*/ 31 w 100"/>
                  <a:gd name="T7" fmla="*/ 4 h 99"/>
                  <a:gd name="T8" fmla="*/ 23 w 100"/>
                  <a:gd name="T9" fmla="*/ 9 h 99"/>
                  <a:gd name="T10" fmla="*/ 16 w 100"/>
                  <a:gd name="T11" fmla="*/ 15 h 99"/>
                  <a:gd name="T12" fmla="*/ 16 w 100"/>
                  <a:gd name="T13" fmla="*/ 15 h 99"/>
                  <a:gd name="T14" fmla="*/ 10 w 100"/>
                  <a:gd name="T15" fmla="*/ 23 h 99"/>
                  <a:gd name="T16" fmla="*/ 4 w 100"/>
                  <a:gd name="T17" fmla="*/ 31 h 99"/>
                  <a:gd name="T18" fmla="*/ 2 w 100"/>
                  <a:gd name="T19" fmla="*/ 40 h 99"/>
                  <a:gd name="T20" fmla="*/ 0 w 100"/>
                  <a:gd name="T21" fmla="*/ 49 h 99"/>
                  <a:gd name="T22" fmla="*/ 0 w 100"/>
                  <a:gd name="T23" fmla="*/ 49 h 99"/>
                  <a:gd name="T24" fmla="*/ 2 w 100"/>
                  <a:gd name="T25" fmla="*/ 59 h 99"/>
                  <a:gd name="T26" fmla="*/ 4 w 100"/>
                  <a:gd name="T27" fmla="*/ 69 h 99"/>
                  <a:gd name="T28" fmla="*/ 10 w 100"/>
                  <a:gd name="T29" fmla="*/ 77 h 99"/>
                  <a:gd name="T30" fmla="*/ 16 w 100"/>
                  <a:gd name="T31" fmla="*/ 84 h 99"/>
                  <a:gd name="T32" fmla="*/ 16 w 100"/>
                  <a:gd name="T33" fmla="*/ 84 h 99"/>
                  <a:gd name="T34" fmla="*/ 23 w 100"/>
                  <a:gd name="T35" fmla="*/ 91 h 99"/>
                  <a:gd name="T36" fmla="*/ 31 w 100"/>
                  <a:gd name="T37" fmla="*/ 96 h 99"/>
                  <a:gd name="T38" fmla="*/ 40 w 100"/>
                  <a:gd name="T39" fmla="*/ 98 h 99"/>
                  <a:gd name="T40" fmla="*/ 50 w 100"/>
                  <a:gd name="T41" fmla="*/ 99 h 99"/>
                  <a:gd name="T42" fmla="*/ 50 w 100"/>
                  <a:gd name="T43" fmla="*/ 99 h 99"/>
                  <a:gd name="T44" fmla="*/ 60 w 100"/>
                  <a:gd name="T45" fmla="*/ 98 h 99"/>
                  <a:gd name="T46" fmla="*/ 70 w 100"/>
                  <a:gd name="T47" fmla="*/ 96 h 99"/>
                  <a:gd name="T48" fmla="*/ 78 w 100"/>
                  <a:gd name="T49" fmla="*/ 91 h 99"/>
                  <a:gd name="T50" fmla="*/ 85 w 100"/>
                  <a:gd name="T51" fmla="*/ 84 h 99"/>
                  <a:gd name="T52" fmla="*/ 85 w 100"/>
                  <a:gd name="T53" fmla="*/ 84 h 99"/>
                  <a:gd name="T54" fmla="*/ 92 w 100"/>
                  <a:gd name="T55" fmla="*/ 77 h 99"/>
                  <a:gd name="T56" fmla="*/ 97 w 100"/>
                  <a:gd name="T57" fmla="*/ 69 h 99"/>
                  <a:gd name="T58" fmla="*/ 99 w 100"/>
                  <a:gd name="T59" fmla="*/ 59 h 99"/>
                  <a:gd name="T60" fmla="*/ 100 w 100"/>
                  <a:gd name="T61" fmla="*/ 49 h 99"/>
                  <a:gd name="T62" fmla="*/ 100 w 100"/>
                  <a:gd name="T63" fmla="*/ 49 h 99"/>
                  <a:gd name="T64" fmla="*/ 99 w 100"/>
                  <a:gd name="T65" fmla="*/ 40 h 99"/>
                  <a:gd name="T66" fmla="*/ 97 w 100"/>
                  <a:gd name="T67" fmla="*/ 31 h 99"/>
                  <a:gd name="T68" fmla="*/ 92 w 100"/>
                  <a:gd name="T69" fmla="*/ 23 h 99"/>
                  <a:gd name="T70" fmla="*/ 85 w 100"/>
                  <a:gd name="T71" fmla="*/ 15 h 99"/>
                  <a:gd name="T72" fmla="*/ 85 w 100"/>
                  <a:gd name="T73" fmla="*/ 15 h 99"/>
                  <a:gd name="T74" fmla="*/ 78 w 100"/>
                  <a:gd name="T75" fmla="*/ 9 h 99"/>
                  <a:gd name="T76" fmla="*/ 70 w 100"/>
                  <a:gd name="T77" fmla="*/ 4 h 99"/>
                  <a:gd name="T78" fmla="*/ 60 w 100"/>
                  <a:gd name="T79" fmla="*/ 1 h 99"/>
                  <a:gd name="T80" fmla="*/ 50 w 100"/>
                  <a:gd name="T81" fmla="*/ 0 h 99"/>
                  <a:gd name="T82" fmla="*/ 50 w 100"/>
                  <a:gd name="T8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50" y="0"/>
                    </a:moveTo>
                    <a:lnTo>
                      <a:pt x="50" y="0"/>
                    </a:lnTo>
                    <a:lnTo>
                      <a:pt x="40" y="1"/>
                    </a:lnTo>
                    <a:lnTo>
                      <a:pt x="31" y="4"/>
                    </a:lnTo>
                    <a:lnTo>
                      <a:pt x="23" y="9"/>
                    </a:lnTo>
                    <a:lnTo>
                      <a:pt x="16" y="15"/>
                    </a:lnTo>
                    <a:lnTo>
                      <a:pt x="16" y="15"/>
                    </a:lnTo>
                    <a:lnTo>
                      <a:pt x="10" y="23"/>
                    </a:lnTo>
                    <a:lnTo>
                      <a:pt x="4" y="31"/>
                    </a:lnTo>
                    <a:lnTo>
                      <a:pt x="2" y="40"/>
                    </a:lnTo>
                    <a:lnTo>
                      <a:pt x="0" y="49"/>
                    </a:lnTo>
                    <a:lnTo>
                      <a:pt x="0" y="49"/>
                    </a:lnTo>
                    <a:lnTo>
                      <a:pt x="2" y="59"/>
                    </a:lnTo>
                    <a:lnTo>
                      <a:pt x="4" y="69"/>
                    </a:lnTo>
                    <a:lnTo>
                      <a:pt x="10" y="77"/>
                    </a:lnTo>
                    <a:lnTo>
                      <a:pt x="16" y="84"/>
                    </a:lnTo>
                    <a:lnTo>
                      <a:pt x="16" y="84"/>
                    </a:lnTo>
                    <a:lnTo>
                      <a:pt x="23" y="91"/>
                    </a:lnTo>
                    <a:lnTo>
                      <a:pt x="31" y="96"/>
                    </a:lnTo>
                    <a:lnTo>
                      <a:pt x="40" y="98"/>
                    </a:lnTo>
                    <a:lnTo>
                      <a:pt x="50" y="99"/>
                    </a:lnTo>
                    <a:lnTo>
                      <a:pt x="50" y="99"/>
                    </a:lnTo>
                    <a:lnTo>
                      <a:pt x="60" y="98"/>
                    </a:lnTo>
                    <a:lnTo>
                      <a:pt x="70" y="96"/>
                    </a:lnTo>
                    <a:lnTo>
                      <a:pt x="78" y="91"/>
                    </a:lnTo>
                    <a:lnTo>
                      <a:pt x="85" y="84"/>
                    </a:lnTo>
                    <a:lnTo>
                      <a:pt x="85" y="84"/>
                    </a:lnTo>
                    <a:lnTo>
                      <a:pt x="92" y="77"/>
                    </a:lnTo>
                    <a:lnTo>
                      <a:pt x="97" y="69"/>
                    </a:lnTo>
                    <a:lnTo>
                      <a:pt x="99" y="59"/>
                    </a:lnTo>
                    <a:lnTo>
                      <a:pt x="100" y="49"/>
                    </a:lnTo>
                    <a:lnTo>
                      <a:pt x="100" y="49"/>
                    </a:lnTo>
                    <a:lnTo>
                      <a:pt x="99" y="40"/>
                    </a:lnTo>
                    <a:lnTo>
                      <a:pt x="97" y="31"/>
                    </a:lnTo>
                    <a:lnTo>
                      <a:pt x="92" y="23"/>
                    </a:lnTo>
                    <a:lnTo>
                      <a:pt x="85" y="15"/>
                    </a:lnTo>
                    <a:lnTo>
                      <a:pt x="85" y="15"/>
                    </a:lnTo>
                    <a:lnTo>
                      <a:pt x="78" y="9"/>
                    </a:lnTo>
                    <a:lnTo>
                      <a:pt x="70" y="4"/>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17"/>
              <p:cNvSpPr>
                <a:spLocks/>
              </p:cNvSpPr>
              <p:nvPr/>
            </p:nvSpPr>
            <p:spPr bwMode="auto">
              <a:xfrm>
                <a:off x="3045" y="2496"/>
                <a:ext cx="50" cy="50"/>
              </a:xfrm>
              <a:custGeom>
                <a:avLst/>
                <a:gdLst>
                  <a:gd name="T0" fmla="*/ 84 w 99"/>
                  <a:gd name="T1" fmla="*/ 15 h 99"/>
                  <a:gd name="T2" fmla="*/ 84 w 99"/>
                  <a:gd name="T3" fmla="*/ 15 h 99"/>
                  <a:gd name="T4" fmla="*/ 77 w 99"/>
                  <a:gd name="T5" fmla="*/ 9 h 99"/>
                  <a:gd name="T6" fmla="*/ 69 w 99"/>
                  <a:gd name="T7" fmla="*/ 4 h 99"/>
                  <a:gd name="T8" fmla="*/ 59 w 99"/>
                  <a:gd name="T9" fmla="*/ 1 h 99"/>
                  <a:gd name="T10" fmla="*/ 49 w 99"/>
                  <a:gd name="T11" fmla="*/ 0 h 99"/>
                  <a:gd name="T12" fmla="*/ 49 w 99"/>
                  <a:gd name="T13" fmla="*/ 0 h 99"/>
                  <a:gd name="T14" fmla="*/ 39 w 99"/>
                  <a:gd name="T15" fmla="*/ 1 h 99"/>
                  <a:gd name="T16" fmla="*/ 30 w 99"/>
                  <a:gd name="T17" fmla="*/ 4 h 99"/>
                  <a:gd name="T18" fmla="*/ 22 w 99"/>
                  <a:gd name="T19" fmla="*/ 9 h 99"/>
                  <a:gd name="T20" fmla="*/ 15 w 99"/>
                  <a:gd name="T21" fmla="*/ 15 h 99"/>
                  <a:gd name="T22" fmla="*/ 15 w 99"/>
                  <a:gd name="T23" fmla="*/ 15 h 99"/>
                  <a:gd name="T24" fmla="*/ 9 w 99"/>
                  <a:gd name="T25" fmla="*/ 23 h 99"/>
                  <a:gd name="T26" fmla="*/ 3 w 99"/>
                  <a:gd name="T27" fmla="*/ 31 h 99"/>
                  <a:gd name="T28" fmla="*/ 1 w 99"/>
                  <a:gd name="T29" fmla="*/ 39 h 99"/>
                  <a:gd name="T30" fmla="*/ 0 w 99"/>
                  <a:gd name="T31" fmla="*/ 49 h 99"/>
                  <a:gd name="T32" fmla="*/ 0 w 99"/>
                  <a:gd name="T33" fmla="*/ 49 h 99"/>
                  <a:gd name="T34" fmla="*/ 1 w 99"/>
                  <a:gd name="T35" fmla="*/ 59 h 99"/>
                  <a:gd name="T36" fmla="*/ 3 w 99"/>
                  <a:gd name="T37" fmla="*/ 69 h 99"/>
                  <a:gd name="T38" fmla="*/ 9 w 99"/>
                  <a:gd name="T39" fmla="*/ 77 h 99"/>
                  <a:gd name="T40" fmla="*/ 15 w 99"/>
                  <a:gd name="T41" fmla="*/ 84 h 99"/>
                  <a:gd name="T42" fmla="*/ 15 w 99"/>
                  <a:gd name="T43" fmla="*/ 84 h 99"/>
                  <a:gd name="T44" fmla="*/ 22 w 99"/>
                  <a:gd name="T45" fmla="*/ 91 h 99"/>
                  <a:gd name="T46" fmla="*/ 30 w 99"/>
                  <a:gd name="T47" fmla="*/ 96 h 99"/>
                  <a:gd name="T48" fmla="*/ 39 w 99"/>
                  <a:gd name="T49" fmla="*/ 99 h 99"/>
                  <a:gd name="T50" fmla="*/ 49 w 99"/>
                  <a:gd name="T51" fmla="*/ 99 h 99"/>
                  <a:gd name="T52" fmla="*/ 49 w 99"/>
                  <a:gd name="T53" fmla="*/ 99 h 99"/>
                  <a:gd name="T54" fmla="*/ 59 w 99"/>
                  <a:gd name="T55" fmla="*/ 99 h 99"/>
                  <a:gd name="T56" fmla="*/ 69 w 99"/>
                  <a:gd name="T57" fmla="*/ 96 h 99"/>
                  <a:gd name="T58" fmla="*/ 77 w 99"/>
                  <a:gd name="T59" fmla="*/ 91 h 99"/>
                  <a:gd name="T60" fmla="*/ 84 w 99"/>
                  <a:gd name="T61" fmla="*/ 84 h 99"/>
                  <a:gd name="T62" fmla="*/ 84 w 99"/>
                  <a:gd name="T63" fmla="*/ 84 h 99"/>
                  <a:gd name="T64" fmla="*/ 91 w 99"/>
                  <a:gd name="T65" fmla="*/ 77 h 99"/>
                  <a:gd name="T66" fmla="*/ 96 w 99"/>
                  <a:gd name="T67" fmla="*/ 69 h 99"/>
                  <a:gd name="T68" fmla="*/ 98 w 99"/>
                  <a:gd name="T69" fmla="*/ 59 h 99"/>
                  <a:gd name="T70" fmla="*/ 99 w 99"/>
                  <a:gd name="T71" fmla="*/ 49 h 99"/>
                  <a:gd name="T72" fmla="*/ 99 w 99"/>
                  <a:gd name="T73" fmla="*/ 49 h 99"/>
                  <a:gd name="T74" fmla="*/ 98 w 99"/>
                  <a:gd name="T75" fmla="*/ 39 h 99"/>
                  <a:gd name="T76" fmla="*/ 96 w 99"/>
                  <a:gd name="T77" fmla="*/ 31 h 99"/>
                  <a:gd name="T78" fmla="*/ 91 w 99"/>
                  <a:gd name="T79" fmla="*/ 23 h 99"/>
                  <a:gd name="T80" fmla="*/ 84 w 99"/>
                  <a:gd name="T81" fmla="*/ 15 h 99"/>
                  <a:gd name="T82" fmla="*/ 84 w 99"/>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99">
                    <a:moveTo>
                      <a:pt x="84" y="15"/>
                    </a:moveTo>
                    <a:lnTo>
                      <a:pt x="84" y="15"/>
                    </a:lnTo>
                    <a:lnTo>
                      <a:pt x="77" y="9"/>
                    </a:lnTo>
                    <a:lnTo>
                      <a:pt x="69" y="4"/>
                    </a:lnTo>
                    <a:lnTo>
                      <a:pt x="59" y="1"/>
                    </a:lnTo>
                    <a:lnTo>
                      <a:pt x="49" y="0"/>
                    </a:lnTo>
                    <a:lnTo>
                      <a:pt x="49" y="0"/>
                    </a:lnTo>
                    <a:lnTo>
                      <a:pt x="39" y="1"/>
                    </a:lnTo>
                    <a:lnTo>
                      <a:pt x="30" y="4"/>
                    </a:lnTo>
                    <a:lnTo>
                      <a:pt x="22" y="9"/>
                    </a:lnTo>
                    <a:lnTo>
                      <a:pt x="15" y="15"/>
                    </a:lnTo>
                    <a:lnTo>
                      <a:pt x="15" y="15"/>
                    </a:lnTo>
                    <a:lnTo>
                      <a:pt x="9" y="23"/>
                    </a:lnTo>
                    <a:lnTo>
                      <a:pt x="3" y="31"/>
                    </a:lnTo>
                    <a:lnTo>
                      <a:pt x="1" y="39"/>
                    </a:lnTo>
                    <a:lnTo>
                      <a:pt x="0" y="49"/>
                    </a:lnTo>
                    <a:lnTo>
                      <a:pt x="0" y="49"/>
                    </a:lnTo>
                    <a:lnTo>
                      <a:pt x="1" y="59"/>
                    </a:lnTo>
                    <a:lnTo>
                      <a:pt x="3" y="69"/>
                    </a:lnTo>
                    <a:lnTo>
                      <a:pt x="9" y="77"/>
                    </a:lnTo>
                    <a:lnTo>
                      <a:pt x="15" y="84"/>
                    </a:lnTo>
                    <a:lnTo>
                      <a:pt x="15" y="84"/>
                    </a:lnTo>
                    <a:lnTo>
                      <a:pt x="22" y="91"/>
                    </a:lnTo>
                    <a:lnTo>
                      <a:pt x="30" y="96"/>
                    </a:lnTo>
                    <a:lnTo>
                      <a:pt x="39" y="99"/>
                    </a:lnTo>
                    <a:lnTo>
                      <a:pt x="49" y="99"/>
                    </a:lnTo>
                    <a:lnTo>
                      <a:pt x="49" y="99"/>
                    </a:lnTo>
                    <a:lnTo>
                      <a:pt x="59" y="99"/>
                    </a:lnTo>
                    <a:lnTo>
                      <a:pt x="69" y="96"/>
                    </a:lnTo>
                    <a:lnTo>
                      <a:pt x="77" y="91"/>
                    </a:lnTo>
                    <a:lnTo>
                      <a:pt x="84" y="84"/>
                    </a:lnTo>
                    <a:lnTo>
                      <a:pt x="84" y="84"/>
                    </a:lnTo>
                    <a:lnTo>
                      <a:pt x="91" y="77"/>
                    </a:lnTo>
                    <a:lnTo>
                      <a:pt x="96" y="69"/>
                    </a:lnTo>
                    <a:lnTo>
                      <a:pt x="98" y="59"/>
                    </a:lnTo>
                    <a:lnTo>
                      <a:pt x="99" y="49"/>
                    </a:lnTo>
                    <a:lnTo>
                      <a:pt x="99" y="49"/>
                    </a:lnTo>
                    <a:lnTo>
                      <a:pt x="98" y="39"/>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18"/>
              <p:cNvSpPr>
                <a:spLocks/>
              </p:cNvSpPr>
              <p:nvPr/>
            </p:nvSpPr>
            <p:spPr bwMode="auto">
              <a:xfrm>
                <a:off x="3045" y="2573"/>
                <a:ext cx="50" cy="50"/>
              </a:xfrm>
              <a:custGeom>
                <a:avLst/>
                <a:gdLst>
                  <a:gd name="T0" fmla="*/ 84 w 99"/>
                  <a:gd name="T1" fmla="*/ 16 h 100"/>
                  <a:gd name="T2" fmla="*/ 84 w 99"/>
                  <a:gd name="T3" fmla="*/ 16 h 100"/>
                  <a:gd name="T4" fmla="*/ 77 w 99"/>
                  <a:gd name="T5" fmla="*/ 10 h 100"/>
                  <a:gd name="T6" fmla="*/ 69 w 99"/>
                  <a:gd name="T7" fmla="*/ 5 h 100"/>
                  <a:gd name="T8" fmla="*/ 59 w 99"/>
                  <a:gd name="T9" fmla="*/ 2 h 100"/>
                  <a:gd name="T10" fmla="*/ 49 w 99"/>
                  <a:gd name="T11" fmla="*/ 0 h 100"/>
                  <a:gd name="T12" fmla="*/ 49 w 99"/>
                  <a:gd name="T13" fmla="*/ 0 h 100"/>
                  <a:gd name="T14" fmla="*/ 39 w 99"/>
                  <a:gd name="T15" fmla="*/ 2 h 100"/>
                  <a:gd name="T16" fmla="*/ 30 w 99"/>
                  <a:gd name="T17" fmla="*/ 5 h 100"/>
                  <a:gd name="T18" fmla="*/ 22 w 99"/>
                  <a:gd name="T19" fmla="*/ 10 h 100"/>
                  <a:gd name="T20" fmla="*/ 15 w 99"/>
                  <a:gd name="T21" fmla="*/ 16 h 100"/>
                  <a:gd name="T22" fmla="*/ 15 w 99"/>
                  <a:gd name="T23" fmla="*/ 16 h 100"/>
                  <a:gd name="T24" fmla="*/ 9 w 99"/>
                  <a:gd name="T25" fmla="*/ 24 h 100"/>
                  <a:gd name="T26" fmla="*/ 3 w 99"/>
                  <a:gd name="T27" fmla="*/ 32 h 100"/>
                  <a:gd name="T28" fmla="*/ 1 w 99"/>
                  <a:gd name="T29" fmla="*/ 40 h 100"/>
                  <a:gd name="T30" fmla="*/ 0 w 99"/>
                  <a:gd name="T31" fmla="*/ 50 h 100"/>
                  <a:gd name="T32" fmla="*/ 0 w 99"/>
                  <a:gd name="T33" fmla="*/ 50 h 100"/>
                  <a:gd name="T34" fmla="*/ 1 w 99"/>
                  <a:gd name="T35" fmla="*/ 60 h 100"/>
                  <a:gd name="T36" fmla="*/ 3 w 99"/>
                  <a:gd name="T37" fmla="*/ 70 h 100"/>
                  <a:gd name="T38" fmla="*/ 9 w 99"/>
                  <a:gd name="T39" fmla="*/ 78 h 100"/>
                  <a:gd name="T40" fmla="*/ 15 w 99"/>
                  <a:gd name="T41" fmla="*/ 85 h 100"/>
                  <a:gd name="T42" fmla="*/ 15 w 99"/>
                  <a:gd name="T43" fmla="*/ 85 h 100"/>
                  <a:gd name="T44" fmla="*/ 22 w 99"/>
                  <a:gd name="T45" fmla="*/ 92 h 100"/>
                  <a:gd name="T46" fmla="*/ 30 w 99"/>
                  <a:gd name="T47" fmla="*/ 97 h 100"/>
                  <a:gd name="T48" fmla="*/ 39 w 99"/>
                  <a:gd name="T49" fmla="*/ 100 h 100"/>
                  <a:gd name="T50" fmla="*/ 49 w 99"/>
                  <a:gd name="T51" fmla="*/ 100 h 100"/>
                  <a:gd name="T52" fmla="*/ 49 w 99"/>
                  <a:gd name="T53" fmla="*/ 100 h 100"/>
                  <a:gd name="T54" fmla="*/ 59 w 99"/>
                  <a:gd name="T55" fmla="*/ 100 h 100"/>
                  <a:gd name="T56" fmla="*/ 69 w 99"/>
                  <a:gd name="T57" fmla="*/ 97 h 100"/>
                  <a:gd name="T58" fmla="*/ 77 w 99"/>
                  <a:gd name="T59" fmla="*/ 92 h 100"/>
                  <a:gd name="T60" fmla="*/ 84 w 99"/>
                  <a:gd name="T61" fmla="*/ 85 h 100"/>
                  <a:gd name="T62" fmla="*/ 84 w 99"/>
                  <a:gd name="T63" fmla="*/ 85 h 100"/>
                  <a:gd name="T64" fmla="*/ 91 w 99"/>
                  <a:gd name="T65" fmla="*/ 78 h 100"/>
                  <a:gd name="T66" fmla="*/ 96 w 99"/>
                  <a:gd name="T67" fmla="*/ 70 h 100"/>
                  <a:gd name="T68" fmla="*/ 98 w 99"/>
                  <a:gd name="T69" fmla="*/ 60 h 100"/>
                  <a:gd name="T70" fmla="*/ 99 w 99"/>
                  <a:gd name="T71" fmla="*/ 50 h 100"/>
                  <a:gd name="T72" fmla="*/ 99 w 99"/>
                  <a:gd name="T73" fmla="*/ 50 h 100"/>
                  <a:gd name="T74" fmla="*/ 98 w 99"/>
                  <a:gd name="T75" fmla="*/ 40 h 100"/>
                  <a:gd name="T76" fmla="*/ 96 w 99"/>
                  <a:gd name="T77" fmla="*/ 32 h 100"/>
                  <a:gd name="T78" fmla="*/ 91 w 99"/>
                  <a:gd name="T79" fmla="*/ 24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10"/>
                    </a:lnTo>
                    <a:lnTo>
                      <a:pt x="69" y="5"/>
                    </a:lnTo>
                    <a:lnTo>
                      <a:pt x="59" y="2"/>
                    </a:lnTo>
                    <a:lnTo>
                      <a:pt x="49" y="0"/>
                    </a:lnTo>
                    <a:lnTo>
                      <a:pt x="49" y="0"/>
                    </a:lnTo>
                    <a:lnTo>
                      <a:pt x="39" y="2"/>
                    </a:lnTo>
                    <a:lnTo>
                      <a:pt x="30" y="5"/>
                    </a:lnTo>
                    <a:lnTo>
                      <a:pt x="22" y="10"/>
                    </a:lnTo>
                    <a:lnTo>
                      <a:pt x="15" y="16"/>
                    </a:lnTo>
                    <a:lnTo>
                      <a:pt x="15" y="16"/>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39" y="100"/>
                    </a:lnTo>
                    <a:lnTo>
                      <a:pt x="49" y="100"/>
                    </a:lnTo>
                    <a:lnTo>
                      <a:pt x="49" y="100"/>
                    </a:lnTo>
                    <a:lnTo>
                      <a:pt x="59" y="100"/>
                    </a:lnTo>
                    <a:lnTo>
                      <a:pt x="69" y="97"/>
                    </a:lnTo>
                    <a:lnTo>
                      <a:pt x="77" y="92"/>
                    </a:lnTo>
                    <a:lnTo>
                      <a:pt x="84" y="85"/>
                    </a:lnTo>
                    <a:lnTo>
                      <a:pt x="84" y="85"/>
                    </a:lnTo>
                    <a:lnTo>
                      <a:pt x="91" y="78"/>
                    </a:lnTo>
                    <a:lnTo>
                      <a:pt x="96" y="70"/>
                    </a:lnTo>
                    <a:lnTo>
                      <a:pt x="98" y="60"/>
                    </a:lnTo>
                    <a:lnTo>
                      <a:pt x="99" y="50"/>
                    </a:lnTo>
                    <a:lnTo>
                      <a:pt x="99"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19"/>
              <p:cNvSpPr>
                <a:spLocks/>
              </p:cNvSpPr>
              <p:nvPr/>
            </p:nvSpPr>
            <p:spPr bwMode="auto">
              <a:xfrm>
                <a:off x="3045" y="2650"/>
                <a:ext cx="50" cy="50"/>
              </a:xfrm>
              <a:custGeom>
                <a:avLst/>
                <a:gdLst>
                  <a:gd name="T0" fmla="*/ 84 w 99"/>
                  <a:gd name="T1" fmla="*/ 16 h 101"/>
                  <a:gd name="T2" fmla="*/ 84 w 99"/>
                  <a:gd name="T3" fmla="*/ 16 h 101"/>
                  <a:gd name="T4" fmla="*/ 77 w 99"/>
                  <a:gd name="T5" fmla="*/ 10 h 101"/>
                  <a:gd name="T6" fmla="*/ 69 w 99"/>
                  <a:gd name="T7" fmla="*/ 5 h 101"/>
                  <a:gd name="T8" fmla="*/ 59 w 99"/>
                  <a:gd name="T9" fmla="*/ 2 h 101"/>
                  <a:gd name="T10" fmla="*/ 49 w 99"/>
                  <a:gd name="T11" fmla="*/ 0 h 101"/>
                  <a:gd name="T12" fmla="*/ 49 w 99"/>
                  <a:gd name="T13" fmla="*/ 0 h 101"/>
                  <a:gd name="T14" fmla="*/ 39 w 99"/>
                  <a:gd name="T15" fmla="*/ 2 h 101"/>
                  <a:gd name="T16" fmla="*/ 30 w 99"/>
                  <a:gd name="T17" fmla="*/ 5 h 101"/>
                  <a:gd name="T18" fmla="*/ 22 w 99"/>
                  <a:gd name="T19" fmla="*/ 10 h 101"/>
                  <a:gd name="T20" fmla="*/ 15 w 99"/>
                  <a:gd name="T21" fmla="*/ 16 h 101"/>
                  <a:gd name="T22" fmla="*/ 15 w 99"/>
                  <a:gd name="T23" fmla="*/ 16 h 101"/>
                  <a:gd name="T24" fmla="*/ 9 w 99"/>
                  <a:gd name="T25" fmla="*/ 24 h 101"/>
                  <a:gd name="T26" fmla="*/ 3 w 99"/>
                  <a:gd name="T27" fmla="*/ 32 h 101"/>
                  <a:gd name="T28" fmla="*/ 1 w 99"/>
                  <a:gd name="T29" fmla="*/ 40 h 101"/>
                  <a:gd name="T30" fmla="*/ 0 w 99"/>
                  <a:gd name="T31" fmla="*/ 50 h 101"/>
                  <a:gd name="T32" fmla="*/ 0 w 99"/>
                  <a:gd name="T33" fmla="*/ 50 h 101"/>
                  <a:gd name="T34" fmla="*/ 1 w 99"/>
                  <a:gd name="T35" fmla="*/ 60 h 101"/>
                  <a:gd name="T36" fmla="*/ 3 w 99"/>
                  <a:gd name="T37" fmla="*/ 70 h 101"/>
                  <a:gd name="T38" fmla="*/ 9 w 99"/>
                  <a:gd name="T39" fmla="*/ 78 h 101"/>
                  <a:gd name="T40" fmla="*/ 15 w 99"/>
                  <a:gd name="T41" fmla="*/ 85 h 101"/>
                  <a:gd name="T42" fmla="*/ 15 w 99"/>
                  <a:gd name="T43" fmla="*/ 85 h 101"/>
                  <a:gd name="T44" fmla="*/ 22 w 99"/>
                  <a:gd name="T45" fmla="*/ 92 h 101"/>
                  <a:gd name="T46" fmla="*/ 30 w 99"/>
                  <a:gd name="T47" fmla="*/ 97 h 101"/>
                  <a:gd name="T48" fmla="*/ 39 w 99"/>
                  <a:gd name="T49" fmla="*/ 100 h 101"/>
                  <a:gd name="T50" fmla="*/ 49 w 99"/>
                  <a:gd name="T51" fmla="*/ 101 h 101"/>
                  <a:gd name="T52" fmla="*/ 49 w 99"/>
                  <a:gd name="T53" fmla="*/ 101 h 101"/>
                  <a:gd name="T54" fmla="*/ 59 w 99"/>
                  <a:gd name="T55" fmla="*/ 100 h 101"/>
                  <a:gd name="T56" fmla="*/ 69 w 99"/>
                  <a:gd name="T57" fmla="*/ 97 h 101"/>
                  <a:gd name="T58" fmla="*/ 77 w 99"/>
                  <a:gd name="T59" fmla="*/ 92 h 101"/>
                  <a:gd name="T60" fmla="*/ 84 w 99"/>
                  <a:gd name="T61" fmla="*/ 85 h 101"/>
                  <a:gd name="T62" fmla="*/ 84 w 99"/>
                  <a:gd name="T63" fmla="*/ 85 h 101"/>
                  <a:gd name="T64" fmla="*/ 91 w 99"/>
                  <a:gd name="T65" fmla="*/ 78 h 101"/>
                  <a:gd name="T66" fmla="*/ 96 w 99"/>
                  <a:gd name="T67" fmla="*/ 70 h 101"/>
                  <a:gd name="T68" fmla="*/ 98 w 99"/>
                  <a:gd name="T69" fmla="*/ 60 h 101"/>
                  <a:gd name="T70" fmla="*/ 99 w 99"/>
                  <a:gd name="T71" fmla="*/ 50 h 101"/>
                  <a:gd name="T72" fmla="*/ 99 w 99"/>
                  <a:gd name="T73" fmla="*/ 50 h 101"/>
                  <a:gd name="T74" fmla="*/ 98 w 99"/>
                  <a:gd name="T75" fmla="*/ 40 h 101"/>
                  <a:gd name="T76" fmla="*/ 96 w 99"/>
                  <a:gd name="T77" fmla="*/ 32 h 101"/>
                  <a:gd name="T78" fmla="*/ 91 w 99"/>
                  <a:gd name="T79" fmla="*/ 24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10"/>
                    </a:lnTo>
                    <a:lnTo>
                      <a:pt x="69" y="5"/>
                    </a:lnTo>
                    <a:lnTo>
                      <a:pt x="59" y="2"/>
                    </a:lnTo>
                    <a:lnTo>
                      <a:pt x="49" y="0"/>
                    </a:lnTo>
                    <a:lnTo>
                      <a:pt x="49" y="0"/>
                    </a:lnTo>
                    <a:lnTo>
                      <a:pt x="39" y="2"/>
                    </a:lnTo>
                    <a:lnTo>
                      <a:pt x="30" y="5"/>
                    </a:lnTo>
                    <a:lnTo>
                      <a:pt x="22" y="10"/>
                    </a:lnTo>
                    <a:lnTo>
                      <a:pt x="15" y="16"/>
                    </a:lnTo>
                    <a:lnTo>
                      <a:pt x="15" y="16"/>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39" y="100"/>
                    </a:lnTo>
                    <a:lnTo>
                      <a:pt x="49" y="101"/>
                    </a:lnTo>
                    <a:lnTo>
                      <a:pt x="49" y="101"/>
                    </a:lnTo>
                    <a:lnTo>
                      <a:pt x="59" y="100"/>
                    </a:lnTo>
                    <a:lnTo>
                      <a:pt x="69" y="97"/>
                    </a:lnTo>
                    <a:lnTo>
                      <a:pt x="77" y="92"/>
                    </a:lnTo>
                    <a:lnTo>
                      <a:pt x="84" y="85"/>
                    </a:lnTo>
                    <a:lnTo>
                      <a:pt x="84" y="85"/>
                    </a:lnTo>
                    <a:lnTo>
                      <a:pt x="91" y="78"/>
                    </a:lnTo>
                    <a:lnTo>
                      <a:pt x="96" y="70"/>
                    </a:lnTo>
                    <a:lnTo>
                      <a:pt x="98" y="60"/>
                    </a:lnTo>
                    <a:lnTo>
                      <a:pt x="99" y="50"/>
                    </a:lnTo>
                    <a:lnTo>
                      <a:pt x="99" y="50"/>
                    </a:lnTo>
                    <a:lnTo>
                      <a:pt x="98" y="40"/>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20"/>
              <p:cNvSpPr>
                <a:spLocks/>
              </p:cNvSpPr>
              <p:nvPr/>
            </p:nvSpPr>
            <p:spPr bwMode="auto">
              <a:xfrm>
                <a:off x="3045" y="2804"/>
                <a:ext cx="50" cy="50"/>
              </a:xfrm>
              <a:custGeom>
                <a:avLst/>
                <a:gdLst>
                  <a:gd name="T0" fmla="*/ 84 w 99"/>
                  <a:gd name="T1" fmla="*/ 16 h 100"/>
                  <a:gd name="T2" fmla="*/ 84 w 99"/>
                  <a:gd name="T3" fmla="*/ 16 h 100"/>
                  <a:gd name="T4" fmla="*/ 77 w 99"/>
                  <a:gd name="T5" fmla="*/ 9 h 100"/>
                  <a:gd name="T6" fmla="*/ 69 w 99"/>
                  <a:gd name="T7" fmla="*/ 4 h 100"/>
                  <a:gd name="T8" fmla="*/ 59 w 99"/>
                  <a:gd name="T9" fmla="*/ 2 h 100"/>
                  <a:gd name="T10" fmla="*/ 49 w 99"/>
                  <a:gd name="T11" fmla="*/ 0 h 100"/>
                  <a:gd name="T12" fmla="*/ 49 w 99"/>
                  <a:gd name="T13" fmla="*/ 0 h 100"/>
                  <a:gd name="T14" fmla="*/ 39 w 99"/>
                  <a:gd name="T15" fmla="*/ 2 h 100"/>
                  <a:gd name="T16" fmla="*/ 30 w 99"/>
                  <a:gd name="T17" fmla="*/ 4 h 100"/>
                  <a:gd name="T18" fmla="*/ 22 w 99"/>
                  <a:gd name="T19" fmla="*/ 9 h 100"/>
                  <a:gd name="T20" fmla="*/ 15 w 99"/>
                  <a:gd name="T21" fmla="*/ 16 h 100"/>
                  <a:gd name="T22" fmla="*/ 15 w 99"/>
                  <a:gd name="T23" fmla="*/ 16 h 100"/>
                  <a:gd name="T24" fmla="*/ 9 w 99"/>
                  <a:gd name="T25" fmla="*/ 23 h 100"/>
                  <a:gd name="T26" fmla="*/ 3 w 99"/>
                  <a:gd name="T27" fmla="*/ 31 h 100"/>
                  <a:gd name="T28" fmla="*/ 1 w 99"/>
                  <a:gd name="T29" fmla="*/ 40 h 100"/>
                  <a:gd name="T30" fmla="*/ 0 w 99"/>
                  <a:gd name="T31" fmla="*/ 50 h 100"/>
                  <a:gd name="T32" fmla="*/ 0 w 99"/>
                  <a:gd name="T33" fmla="*/ 50 h 100"/>
                  <a:gd name="T34" fmla="*/ 1 w 99"/>
                  <a:gd name="T35" fmla="*/ 59 h 100"/>
                  <a:gd name="T36" fmla="*/ 3 w 99"/>
                  <a:gd name="T37" fmla="*/ 69 h 100"/>
                  <a:gd name="T38" fmla="*/ 9 w 99"/>
                  <a:gd name="T39" fmla="*/ 77 h 100"/>
                  <a:gd name="T40" fmla="*/ 15 w 99"/>
                  <a:gd name="T41" fmla="*/ 85 h 100"/>
                  <a:gd name="T42" fmla="*/ 15 w 99"/>
                  <a:gd name="T43" fmla="*/ 85 h 100"/>
                  <a:gd name="T44" fmla="*/ 22 w 99"/>
                  <a:gd name="T45" fmla="*/ 92 h 100"/>
                  <a:gd name="T46" fmla="*/ 30 w 99"/>
                  <a:gd name="T47" fmla="*/ 97 h 100"/>
                  <a:gd name="T48" fmla="*/ 39 w 99"/>
                  <a:gd name="T49" fmla="*/ 99 h 100"/>
                  <a:gd name="T50" fmla="*/ 49 w 99"/>
                  <a:gd name="T51" fmla="*/ 100 h 100"/>
                  <a:gd name="T52" fmla="*/ 49 w 99"/>
                  <a:gd name="T53" fmla="*/ 100 h 100"/>
                  <a:gd name="T54" fmla="*/ 59 w 99"/>
                  <a:gd name="T55" fmla="*/ 99 h 100"/>
                  <a:gd name="T56" fmla="*/ 69 w 99"/>
                  <a:gd name="T57" fmla="*/ 97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8 w 99"/>
                  <a:gd name="T69" fmla="*/ 59 h 100"/>
                  <a:gd name="T70" fmla="*/ 99 w 99"/>
                  <a:gd name="T71" fmla="*/ 50 h 100"/>
                  <a:gd name="T72" fmla="*/ 99 w 99"/>
                  <a:gd name="T73" fmla="*/ 50 h 100"/>
                  <a:gd name="T74" fmla="*/ 98 w 99"/>
                  <a:gd name="T75" fmla="*/ 40 h 100"/>
                  <a:gd name="T76" fmla="*/ 96 w 99"/>
                  <a:gd name="T77" fmla="*/ 31 h 100"/>
                  <a:gd name="T78" fmla="*/ 91 w 99"/>
                  <a:gd name="T79" fmla="*/ 23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9"/>
                    </a:lnTo>
                    <a:lnTo>
                      <a:pt x="69" y="4"/>
                    </a:lnTo>
                    <a:lnTo>
                      <a:pt x="59" y="2"/>
                    </a:lnTo>
                    <a:lnTo>
                      <a:pt x="49" y="0"/>
                    </a:lnTo>
                    <a:lnTo>
                      <a:pt x="49" y="0"/>
                    </a:lnTo>
                    <a:lnTo>
                      <a:pt x="39" y="2"/>
                    </a:lnTo>
                    <a:lnTo>
                      <a:pt x="30" y="4"/>
                    </a:lnTo>
                    <a:lnTo>
                      <a:pt x="22" y="9"/>
                    </a:lnTo>
                    <a:lnTo>
                      <a:pt x="15" y="16"/>
                    </a:lnTo>
                    <a:lnTo>
                      <a:pt x="15" y="16"/>
                    </a:lnTo>
                    <a:lnTo>
                      <a:pt x="9" y="23"/>
                    </a:lnTo>
                    <a:lnTo>
                      <a:pt x="3" y="31"/>
                    </a:lnTo>
                    <a:lnTo>
                      <a:pt x="1" y="40"/>
                    </a:lnTo>
                    <a:lnTo>
                      <a:pt x="0" y="50"/>
                    </a:lnTo>
                    <a:lnTo>
                      <a:pt x="0" y="50"/>
                    </a:lnTo>
                    <a:lnTo>
                      <a:pt x="1" y="59"/>
                    </a:lnTo>
                    <a:lnTo>
                      <a:pt x="3" y="69"/>
                    </a:lnTo>
                    <a:lnTo>
                      <a:pt x="9" y="77"/>
                    </a:lnTo>
                    <a:lnTo>
                      <a:pt x="15" y="85"/>
                    </a:lnTo>
                    <a:lnTo>
                      <a:pt x="15" y="85"/>
                    </a:lnTo>
                    <a:lnTo>
                      <a:pt x="22" y="92"/>
                    </a:lnTo>
                    <a:lnTo>
                      <a:pt x="30" y="97"/>
                    </a:lnTo>
                    <a:lnTo>
                      <a:pt x="39" y="99"/>
                    </a:lnTo>
                    <a:lnTo>
                      <a:pt x="49" y="100"/>
                    </a:lnTo>
                    <a:lnTo>
                      <a:pt x="49" y="100"/>
                    </a:lnTo>
                    <a:lnTo>
                      <a:pt x="59" y="99"/>
                    </a:lnTo>
                    <a:lnTo>
                      <a:pt x="69" y="97"/>
                    </a:lnTo>
                    <a:lnTo>
                      <a:pt x="77" y="92"/>
                    </a:lnTo>
                    <a:lnTo>
                      <a:pt x="84" y="85"/>
                    </a:lnTo>
                    <a:lnTo>
                      <a:pt x="84" y="85"/>
                    </a:lnTo>
                    <a:lnTo>
                      <a:pt x="91" y="77"/>
                    </a:lnTo>
                    <a:lnTo>
                      <a:pt x="96" y="69"/>
                    </a:lnTo>
                    <a:lnTo>
                      <a:pt x="98" y="59"/>
                    </a:lnTo>
                    <a:lnTo>
                      <a:pt x="99" y="50"/>
                    </a:lnTo>
                    <a:lnTo>
                      <a:pt x="99"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21"/>
              <p:cNvSpPr>
                <a:spLocks/>
              </p:cNvSpPr>
              <p:nvPr/>
            </p:nvSpPr>
            <p:spPr bwMode="auto">
              <a:xfrm>
                <a:off x="3122" y="2881"/>
                <a:ext cx="50" cy="50"/>
              </a:xfrm>
              <a:custGeom>
                <a:avLst/>
                <a:gdLst>
                  <a:gd name="T0" fmla="*/ 85 w 100"/>
                  <a:gd name="T1" fmla="*/ 85 h 100"/>
                  <a:gd name="T2" fmla="*/ 85 w 100"/>
                  <a:gd name="T3" fmla="*/ 85 h 100"/>
                  <a:gd name="T4" fmla="*/ 92 w 100"/>
                  <a:gd name="T5" fmla="*/ 77 h 100"/>
                  <a:gd name="T6" fmla="*/ 97 w 100"/>
                  <a:gd name="T7" fmla="*/ 69 h 100"/>
                  <a:gd name="T8" fmla="*/ 99 w 100"/>
                  <a:gd name="T9" fmla="*/ 59 h 100"/>
                  <a:gd name="T10" fmla="*/ 100 w 100"/>
                  <a:gd name="T11" fmla="*/ 50 h 100"/>
                  <a:gd name="T12" fmla="*/ 100 w 100"/>
                  <a:gd name="T13" fmla="*/ 50 h 100"/>
                  <a:gd name="T14" fmla="*/ 99 w 100"/>
                  <a:gd name="T15" fmla="*/ 40 h 100"/>
                  <a:gd name="T16" fmla="*/ 97 w 100"/>
                  <a:gd name="T17" fmla="*/ 31 h 100"/>
                  <a:gd name="T18" fmla="*/ 92 w 100"/>
                  <a:gd name="T19" fmla="*/ 23 h 100"/>
                  <a:gd name="T20" fmla="*/ 85 w 100"/>
                  <a:gd name="T21" fmla="*/ 16 h 100"/>
                  <a:gd name="T22" fmla="*/ 85 w 100"/>
                  <a:gd name="T23" fmla="*/ 16 h 100"/>
                  <a:gd name="T24" fmla="*/ 78 w 100"/>
                  <a:gd name="T25" fmla="*/ 9 h 100"/>
                  <a:gd name="T26" fmla="*/ 70 w 100"/>
                  <a:gd name="T27" fmla="*/ 4 h 100"/>
                  <a:gd name="T28" fmla="*/ 60 w 100"/>
                  <a:gd name="T29" fmla="*/ 2 h 100"/>
                  <a:gd name="T30" fmla="*/ 50 w 100"/>
                  <a:gd name="T31" fmla="*/ 0 h 100"/>
                  <a:gd name="T32" fmla="*/ 50 w 100"/>
                  <a:gd name="T33" fmla="*/ 0 h 100"/>
                  <a:gd name="T34" fmla="*/ 40 w 100"/>
                  <a:gd name="T35" fmla="*/ 2 h 100"/>
                  <a:gd name="T36" fmla="*/ 31 w 100"/>
                  <a:gd name="T37" fmla="*/ 4 h 100"/>
                  <a:gd name="T38" fmla="*/ 23 w 100"/>
                  <a:gd name="T39" fmla="*/ 9 h 100"/>
                  <a:gd name="T40" fmla="*/ 16 w 100"/>
                  <a:gd name="T41" fmla="*/ 16 h 100"/>
                  <a:gd name="T42" fmla="*/ 16 w 100"/>
                  <a:gd name="T43" fmla="*/ 16 h 100"/>
                  <a:gd name="T44" fmla="*/ 10 w 100"/>
                  <a:gd name="T45" fmla="*/ 23 h 100"/>
                  <a:gd name="T46" fmla="*/ 4 w 100"/>
                  <a:gd name="T47" fmla="*/ 31 h 100"/>
                  <a:gd name="T48" fmla="*/ 2 w 100"/>
                  <a:gd name="T49" fmla="*/ 40 h 100"/>
                  <a:gd name="T50" fmla="*/ 0 w 100"/>
                  <a:gd name="T51" fmla="*/ 50 h 100"/>
                  <a:gd name="T52" fmla="*/ 0 w 100"/>
                  <a:gd name="T53" fmla="*/ 50 h 100"/>
                  <a:gd name="T54" fmla="*/ 2 w 100"/>
                  <a:gd name="T55" fmla="*/ 59 h 100"/>
                  <a:gd name="T56" fmla="*/ 4 w 100"/>
                  <a:gd name="T57" fmla="*/ 69 h 100"/>
                  <a:gd name="T58" fmla="*/ 10 w 100"/>
                  <a:gd name="T59" fmla="*/ 77 h 100"/>
                  <a:gd name="T60" fmla="*/ 16 w 100"/>
                  <a:gd name="T61" fmla="*/ 85 h 100"/>
                  <a:gd name="T62" fmla="*/ 16 w 100"/>
                  <a:gd name="T63" fmla="*/ 85 h 100"/>
                  <a:gd name="T64" fmla="*/ 23 w 100"/>
                  <a:gd name="T65" fmla="*/ 92 h 100"/>
                  <a:gd name="T66" fmla="*/ 31 w 100"/>
                  <a:gd name="T67" fmla="*/ 97 h 100"/>
                  <a:gd name="T68" fmla="*/ 40 w 100"/>
                  <a:gd name="T69" fmla="*/ 99 h 100"/>
                  <a:gd name="T70" fmla="*/ 50 w 100"/>
                  <a:gd name="T71" fmla="*/ 100 h 100"/>
                  <a:gd name="T72" fmla="*/ 50 w 100"/>
                  <a:gd name="T73" fmla="*/ 100 h 100"/>
                  <a:gd name="T74" fmla="*/ 60 w 100"/>
                  <a:gd name="T75" fmla="*/ 99 h 100"/>
                  <a:gd name="T76" fmla="*/ 70 w 100"/>
                  <a:gd name="T77" fmla="*/ 97 h 100"/>
                  <a:gd name="T78" fmla="*/ 78 w 100"/>
                  <a:gd name="T79" fmla="*/ 92 h 100"/>
                  <a:gd name="T80" fmla="*/ 85 w 100"/>
                  <a:gd name="T81" fmla="*/ 85 h 100"/>
                  <a:gd name="T82" fmla="*/ 85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5"/>
                    </a:moveTo>
                    <a:lnTo>
                      <a:pt x="85" y="85"/>
                    </a:lnTo>
                    <a:lnTo>
                      <a:pt x="92" y="77"/>
                    </a:lnTo>
                    <a:lnTo>
                      <a:pt x="97" y="69"/>
                    </a:lnTo>
                    <a:lnTo>
                      <a:pt x="99" y="59"/>
                    </a:lnTo>
                    <a:lnTo>
                      <a:pt x="100" y="50"/>
                    </a:lnTo>
                    <a:lnTo>
                      <a:pt x="100" y="50"/>
                    </a:lnTo>
                    <a:lnTo>
                      <a:pt x="99" y="40"/>
                    </a:lnTo>
                    <a:lnTo>
                      <a:pt x="97" y="31"/>
                    </a:lnTo>
                    <a:lnTo>
                      <a:pt x="92" y="23"/>
                    </a:lnTo>
                    <a:lnTo>
                      <a:pt x="85" y="16"/>
                    </a:lnTo>
                    <a:lnTo>
                      <a:pt x="85" y="16"/>
                    </a:lnTo>
                    <a:lnTo>
                      <a:pt x="78" y="9"/>
                    </a:lnTo>
                    <a:lnTo>
                      <a:pt x="70" y="4"/>
                    </a:lnTo>
                    <a:lnTo>
                      <a:pt x="60" y="2"/>
                    </a:lnTo>
                    <a:lnTo>
                      <a:pt x="50" y="0"/>
                    </a:lnTo>
                    <a:lnTo>
                      <a:pt x="50" y="0"/>
                    </a:lnTo>
                    <a:lnTo>
                      <a:pt x="40" y="2"/>
                    </a:lnTo>
                    <a:lnTo>
                      <a:pt x="31" y="4"/>
                    </a:lnTo>
                    <a:lnTo>
                      <a:pt x="23" y="9"/>
                    </a:lnTo>
                    <a:lnTo>
                      <a:pt x="16" y="16"/>
                    </a:lnTo>
                    <a:lnTo>
                      <a:pt x="16" y="16"/>
                    </a:lnTo>
                    <a:lnTo>
                      <a:pt x="10" y="23"/>
                    </a:lnTo>
                    <a:lnTo>
                      <a:pt x="4" y="31"/>
                    </a:lnTo>
                    <a:lnTo>
                      <a:pt x="2" y="40"/>
                    </a:lnTo>
                    <a:lnTo>
                      <a:pt x="0" y="50"/>
                    </a:lnTo>
                    <a:lnTo>
                      <a:pt x="0" y="50"/>
                    </a:lnTo>
                    <a:lnTo>
                      <a:pt x="2" y="59"/>
                    </a:lnTo>
                    <a:lnTo>
                      <a:pt x="4" y="69"/>
                    </a:lnTo>
                    <a:lnTo>
                      <a:pt x="10" y="77"/>
                    </a:lnTo>
                    <a:lnTo>
                      <a:pt x="16" y="85"/>
                    </a:lnTo>
                    <a:lnTo>
                      <a:pt x="16" y="85"/>
                    </a:lnTo>
                    <a:lnTo>
                      <a:pt x="23" y="92"/>
                    </a:lnTo>
                    <a:lnTo>
                      <a:pt x="31" y="97"/>
                    </a:lnTo>
                    <a:lnTo>
                      <a:pt x="40" y="99"/>
                    </a:lnTo>
                    <a:lnTo>
                      <a:pt x="50" y="100"/>
                    </a:lnTo>
                    <a:lnTo>
                      <a:pt x="50" y="100"/>
                    </a:lnTo>
                    <a:lnTo>
                      <a:pt x="60" y="99"/>
                    </a:lnTo>
                    <a:lnTo>
                      <a:pt x="70" y="97"/>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22"/>
              <p:cNvSpPr>
                <a:spLocks/>
              </p:cNvSpPr>
              <p:nvPr/>
            </p:nvSpPr>
            <p:spPr bwMode="auto">
              <a:xfrm>
                <a:off x="3122" y="2496"/>
                <a:ext cx="50" cy="50"/>
              </a:xfrm>
              <a:custGeom>
                <a:avLst/>
                <a:gdLst>
                  <a:gd name="T0" fmla="*/ 50 w 100"/>
                  <a:gd name="T1" fmla="*/ 0 h 99"/>
                  <a:gd name="T2" fmla="*/ 50 w 100"/>
                  <a:gd name="T3" fmla="*/ 0 h 99"/>
                  <a:gd name="T4" fmla="*/ 40 w 100"/>
                  <a:gd name="T5" fmla="*/ 1 h 99"/>
                  <a:gd name="T6" fmla="*/ 31 w 100"/>
                  <a:gd name="T7" fmla="*/ 4 h 99"/>
                  <a:gd name="T8" fmla="*/ 23 w 100"/>
                  <a:gd name="T9" fmla="*/ 9 h 99"/>
                  <a:gd name="T10" fmla="*/ 16 w 100"/>
                  <a:gd name="T11" fmla="*/ 15 h 99"/>
                  <a:gd name="T12" fmla="*/ 16 w 100"/>
                  <a:gd name="T13" fmla="*/ 15 h 99"/>
                  <a:gd name="T14" fmla="*/ 10 w 100"/>
                  <a:gd name="T15" fmla="*/ 23 h 99"/>
                  <a:gd name="T16" fmla="*/ 4 w 100"/>
                  <a:gd name="T17" fmla="*/ 31 h 99"/>
                  <a:gd name="T18" fmla="*/ 2 w 100"/>
                  <a:gd name="T19" fmla="*/ 39 h 99"/>
                  <a:gd name="T20" fmla="*/ 0 w 100"/>
                  <a:gd name="T21" fmla="*/ 49 h 99"/>
                  <a:gd name="T22" fmla="*/ 0 w 100"/>
                  <a:gd name="T23" fmla="*/ 49 h 99"/>
                  <a:gd name="T24" fmla="*/ 2 w 100"/>
                  <a:gd name="T25" fmla="*/ 59 h 99"/>
                  <a:gd name="T26" fmla="*/ 4 w 100"/>
                  <a:gd name="T27" fmla="*/ 69 h 99"/>
                  <a:gd name="T28" fmla="*/ 10 w 100"/>
                  <a:gd name="T29" fmla="*/ 77 h 99"/>
                  <a:gd name="T30" fmla="*/ 16 w 100"/>
                  <a:gd name="T31" fmla="*/ 84 h 99"/>
                  <a:gd name="T32" fmla="*/ 16 w 100"/>
                  <a:gd name="T33" fmla="*/ 84 h 99"/>
                  <a:gd name="T34" fmla="*/ 23 w 100"/>
                  <a:gd name="T35" fmla="*/ 91 h 99"/>
                  <a:gd name="T36" fmla="*/ 31 w 100"/>
                  <a:gd name="T37" fmla="*/ 96 h 99"/>
                  <a:gd name="T38" fmla="*/ 40 w 100"/>
                  <a:gd name="T39" fmla="*/ 99 h 99"/>
                  <a:gd name="T40" fmla="*/ 50 w 100"/>
                  <a:gd name="T41" fmla="*/ 99 h 99"/>
                  <a:gd name="T42" fmla="*/ 50 w 100"/>
                  <a:gd name="T43" fmla="*/ 99 h 99"/>
                  <a:gd name="T44" fmla="*/ 60 w 100"/>
                  <a:gd name="T45" fmla="*/ 99 h 99"/>
                  <a:gd name="T46" fmla="*/ 70 w 100"/>
                  <a:gd name="T47" fmla="*/ 96 h 99"/>
                  <a:gd name="T48" fmla="*/ 78 w 100"/>
                  <a:gd name="T49" fmla="*/ 91 h 99"/>
                  <a:gd name="T50" fmla="*/ 85 w 100"/>
                  <a:gd name="T51" fmla="*/ 84 h 99"/>
                  <a:gd name="T52" fmla="*/ 85 w 100"/>
                  <a:gd name="T53" fmla="*/ 84 h 99"/>
                  <a:gd name="T54" fmla="*/ 92 w 100"/>
                  <a:gd name="T55" fmla="*/ 77 h 99"/>
                  <a:gd name="T56" fmla="*/ 97 w 100"/>
                  <a:gd name="T57" fmla="*/ 69 h 99"/>
                  <a:gd name="T58" fmla="*/ 99 w 100"/>
                  <a:gd name="T59" fmla="*/ 59 h 99"/>
                  <a:gd name="T60" fmla="*/ 100 w 100"/>
                  <a:gd name="T61" fmla="*/ 49 h 99"/>
                  <a:gd name="T62" fmla="*/ 100 w 100"/>
                  <a:gd name="T63" fmla="*/ 49 h 99"/>
                  <a:gd name="T64" fmla="*/ 99 w 100"/>
                  <a:gd name="T65" fmla="*/ 39 h 99"/>
                  <a:gd name="T66" fmla="*/ 97 w 100"/>
                  <a:gd name="T67" fmla="*/ 31 h 99"/>
                  <a:gd name="T68" fmla="*/ 92 w 100"/>
                  <a:gd name="T69" fmla="*/ 23 h 99"/>
                  <a:gd name="T70" fmla="*/ 85 w 100"/>
                  <a:gd name="T71" fmla="*/ 15 h 99"/>
                  <a:gd name="T72" fmla="*/ 85 w 100"/>
                  <a:gd name="T73" fmla="*/ 15 h 99"/>
                  <a:gd name="T74" fmla="*/ 78 w 100"/>
                  <a:gd name="T75" fmla="*/ 9 h 99"/>
                  <a:gd name="T76" fmla="*/ 70 w 100"/>
                  <a:gd name="T77" fmla="*/ 4 h 99"/>
                  <a:gd name="T78" fmla="*/ 60 w 100"/>
                  <a:gd name="T79" fmla="*/ 1 h 99"/>
                  <a:gd name="T80" fmla="*/ 50 w 100"/>
                  <a:gd name="T81" fmla="*/ 0 h 99"/>
                  <a:gd name="T82" fmla="*/ 50 w 100"/>
                  <a:gd name="T8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50" y="0"/>
                    </a:moveTo>
                    <a:lnTo>
                      <a:pt x="50" y="0"/>
                    </a:lnTo>
                    <a:lnTo>
                      <a:pt x="40" y="1"/>
                    </a:lnTo>
                    <a:lnTo>
                      <a:pt x="31" y="4"/>
                    </a:lnTo>
                    <a:lnTo>
                      <a:pt x="23" y="9"/>
                    </a:lnTo>
                    <a:lnTo>
                      <a:pt x="16" y="15"/>
                    </a:lnTo>
                    <a:lnTo>
                      <a:pt x="16" y="15"/>
                    </a:lnTo>
                    <a:lnTo>
                      <a:pt x="10" y="23"/>
                    </a:lnTo>
                    <a:lnTo>
                      <a:pt x="4" y="31"/>
                    </a:lnTo>
                    <a:lnTo>
                      <a:pt x="2" y="39"/>
                    </a:lnTo>
                    <a:lnTo>
                      <a:pt x="0" y="49"/>
                    </a:lnTo>
                    <a:lnTo>
                      <a:pt x="0" y="49"/>
                    </a:lnTo>
                    <a:lnTo>
                      <a:pt x="2" y="59"/>
                    </a:lnTo>
                    <a:lnTo>
                      <a:pt x="4" y="69"/>
                    </a:lnTo>
                    <a:lnTo>
                      <a:pt x="10" y="77"/>
                    </a:lnTo>
                    <a:lnTo>
                      <a:pt x="16" y="84"/>
                    </a:lnTo>
                    <a:lnTo>
                      <a:pt x="16" y="84"/>
                    </a:lnTo>
                    <a:lnTo>
                      <a:pt x="23" y="91"/>
                    </a:lnTo>
                    <a:lnTo>
                      <a:pt x="31" y="96"/>
                    </a:lnTo>
                    <a:lnTo>
                      <a:pt x="40" y="99"/>
                    </a:lnTo>
                    <a:lnTo>
                      <a:pt x="50" y="99"/>
                    </a:lnTo>
                    <a:lnTo>
                      <a:pt x="50" y="99"/>
                    </a:lnTo>
                    <a:lnTo>
                      <a:pt x="60" y="99"/>
                    </a:lnTo>
                    <a:lnTo>
                      <a:pt x="70" y="96"/>
                    </a:lnTo>
                    <a:lnTo>
                      <a:pt x="78" y="91"/>
                    </a:lnTo>
                    <a:lnTo>
                      <a:pt x="85" y="84"/>
                    </a:lnTo>
                    <a:lnTo>
                      <a:pt x="85" y="84"/>
                    </a:lnTo>
                    <a:lnTo>
                      <a:pt x="92" y="77"/>
                    </a:lnTo>
                    <a:lnTo>
                      <a:pt x="97" y="69"/>
                    </a:lnTo>
                    <a:lnTo>
                      <a:pt x="99" y="59"/>
                    </a:lnTo>
                    <a:lnTo>
                      <a:pt x="100" y="49"/>
                    </a:lnTo>
                    <a:lnTo>
                      <a:pt x="100" y="49"/>
                    </a:lnTo>
                    <a:lnTo>
                      <a:pt x="99" y="39"/>
                    </a:lnTo>
                    <a:lnTo>
                      <a:pt x="97" y="31"/>
                    </a:lnTo>
                    <a:lnTo>
                      <a:pt x="92" y="23"/>
                    </a:lnTo>
                    <a:lnTo>
                      <a:pt x="85" y="15"/>
                    </a:lnTo>
                    <a:lnTo>
                      <a:pt x="85" y="15"/>
                    </a:lnTo>
                    <a:lnTo>
                      <a:pt x="78" y="9"/>
                    </a:lnTo>
                    <a:lnTo>
                      <a:pt x="70" y="4"/>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23"/>
              <p:cNvSpPr>
                <a:spLocks/>
              </p:cNvSpPr>
              <p:nvPr/>
            </p:nvSpPr>
            <p:spPr bwMode="auto">
              <a:xfrm>
                <a:off x="2814" y="3035"/>
                <a:ext cx="50" cy="50"/>
              </a:xfrm>
              <a:custGeom>
                <a:avLst/>
                <a:gdLst>
                  <a:gd name="T0" fmla="*/ 85 w 102"/>
                  <a:gd name="T1" fmla="*/ 16 h 100"/>
                  <a:gd name="T2" fmla="*/ 85 w 102"/>
                  <a:gd name="T3" fmla="*/ 16 h 100"/>
                  <a:gd name="T4" fmla="*/ 78 w 102"/>
                  <a:gd name="T5" fmla="*/ 10 h 100"/>
                  <a:gd name="T6" fmla="*/ 70 w 102"/>
                  <a:gd name="T7" fmla="*/ 4 h 100"/>
                  <a:gd name="T8" fmla="*/ 62 w 102"/>
                  <a:gd name="T9" fmla="*/ 1 h 100"/>
                  <a:gd name="T10" fmla="*/ 50 w 102"/>
                  <a:gd name="T11" fmla="*/ 0 h 100"/>
                  <a:gd name="T12" fmla="*/ 50 w 102"/>
                  <a:gd name="T13" fmla="*/ 0 h 100"/>
                  <a:gd name="T14" fmla="*/ 42 w 102"/>
                  <a:gd name="T15" fmla="*/ 1 h 100"/>
                  <a:gd name="T16" fmla="*/ 32 w 102"/>
                  <a:gd name="T17" fmla="*/ 4 h 100"/>
                  <a:gd name="T18" fmla="*/ 24 w 102"/>
                  <a:gd name="T19" fmla="*/ 10 h 100"/>
                  <a:gd name="T20" fmla="*/ 17 w 102"/>
                  <a:gd name="T21" fmla="*/ 16 h 100"/>
                  <a:gd name="T22" fmla="*/ 17 w 102"/>
                  <a:gd name="T23" fmla="*/ 16 h 100"/>
                  <a:gd name="T24" fmla="*/ 10 w 102"/>
                  <a:gd name="T25" fmla="*/ 23 h 100"/>
                  <a:gd name="T26" fmla="*/ 5 w 102"/>
                  <a:gd name="T27" fmla="*/ 31 h 100"/>
                  <a:gd name="T28" fmla="*/ 2 w 102"/>
                  <a:gd name="T29" fmla="*/ 40 h 100"/>
                  <a:gd name="T30" fmla="*/ 0 w 102"/>
                  <a:gd name="T31" fmla="*/ 50 h 100"/>
                  <a:gd name="T32" fmla="*/ 0 w 102"/>
                  <a:gd name="T33" fmla="*/ 50 h 100"/>
                  <a:gd name="T34" fmla="*/ 2 w 102"/>
                  <a:gd name="T35" fmla="*/ 59 h 100"/>
                  <a:gd name="T36" fmla="*/ 5 w 102"/>
                  <a:gd name="T37" fmla="*/ 68 h 100"/>
                  <a:gd name="T38" fmla="*/ 10 w 102"/>
                  <a:gd name="T39" fmla="*/ 78 h 100"/>
                  <a:gd name="T40" fmla="*/ 17 w 102"/>
                  <a:gd name="T41" fmla="*/ 85 h 100"/>
                  <a:gd name="T42" fmla="*/ 17 w 102"/>
                  <a:gd name="T43" fmla="*/ 85 h 100"/>
                  <a:gd name="T44" fmla="*/ 24 w 102"/>
                  <a:gd name="T45" fmla="*/ 92 h 100"/>
                  <a:gd name="T46" fmla="*/ 32 w 102"/>
                  <a:gd name="T47" fmla="*/ 97 h 100"/>
                  <a:gd name="T48" fmla="*/ 42 w 102"/>
                  <a:gd name="T49" fmla="*/ 99 h 100"/>
                  <a:gd name="T50" fmla="*/ 50 w 102"/>
                  <a:gd name="T51" fmla="*/ 100 h 100"/>
                  <a:gd name="T52" fmla="*/ 50 w 102"/>
                  <a:gd name="T53" fmla="*/ 100 h 100"/>
                  <a:gd name="T54" fmla="*/ 62 w 102"/>
                  <a:gd name="T55" fmla="*/ 99 h 100"/>
                  <a:gd name="T56" fmla="*/ 70 w 102"/>
                  <a:gd name="T57" fmla="*/ 97 h 100"/>
                  <a:gd name="T58" fmla="*/ 78 w 102"/>
                  <a:gd name="T59" fmla="*/ 92 h 100"/>
                  <a:gd name="T60" fmla="*/ 85 w 102"/>
                  <a:gd name="T61" fmla="*/ 85 h 100"/>
                  <a:gd name="T62" fmla="*/ 85 w 102"/>
                  <a:gd name="T63" fmla="*/ 85 h 100"/>
                  <a:gd name="T64" fmla="*/ 92 w 102"/>
                  <a:gd name="T65" fmla="*/ 78 h 100"/>
                  <a:gd name="T66" fmla="*/ 97 w 102"/>
                  <a:gd name="T67" fmla="*/ 68 h 100"/>
                  <a:gd name="T68" fmla="*/ 100 w 102"/>
                  <a:gd name="T69" fmla="*/ 59 h 100"/>
                  <a:gd name="T70" fmla="*/ 102 w 102"/>
                  <a:gd name="T71" fmla="*/ 50 h 100"/>
                  <a:gd name="T72" fmla="*/ 102 w 102"/>
                  <a:gd name="T73" fmla="*/ 50 h 100"/>
                  <a:gd name="T74" fmla="*/ 100 w 102"/>
                  <a:gd name="T75" fmla="*/ 40 h 100"/>
                  <a:gd name="T76" fmla="*/ 97 w 102"/>
                  <a:gd name="T77" fmla="*/ 31 h 100"/>
                  <a:gd name="T78" fmla="*/ 92 w 102"/>
                  <a:gd name="T79" fmla="*/ 23 h 100"/>
                  <a:gd name="T80" fmla="*/ 85 w 102"/>
                  <a:gd name="T81" fmla="*/ 16 h 100"/>
                  <a:gd name="T82" fmla="*/ 85 w 102"/>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6"/>
                    </a:moveTo>
                    <a:lnTo>
                      <a:pt x="85" y="16"/>
                    </a:lnTo>
                    <a:lnTo>
                      <a:pt x="78" y="10"/>
                    </a:lnTo>
                    <a:lnTo>
                      <a:pt x="70" y="4"/>
                    </a:lnTo>
                    <a:lnTo>
                      <a:pt x="62" y="1"/>
                    </a:lnTo>
                    <a:lnTo>
                      <a:pt x="50" y="0"/>
                    </a:lnTo>
                    <a:lnTo>
                      <a:pt x="50" y="0"/>
                    </a:lnTo>
                    <a:lnTo>
                      <a:pt x="42" y="1"/>
                    </a:lnTo>
                    <a:lnTo>
                      <a:pt x="32" y="4"/>
                    </a:lnTo>
                    <a:lnTo>
                      <a:pt x="24" y="10"/>
                    </a:lnTo>
                    <a:lnTo>
                      <a:pt x="17" y="16"/>
                    </a:lnTo>
                    <a:lnTo>
                      <a:pt x="17" y="16"/>
                    </a:lnTo>
                    <a:lnTo>
                      <a:pt x="10" y="23"/>
                    </a:lnTo>
                    <a:lnTo>
                      <a:pt x="5" y="31"/>
                    </a:lnTo>
                    <a:lnTo>
                      <a:pt x="2" y="40"/>
                    </a:lnTo>
                    <a:lnTo>
                      <a:pt x="0" y="50"/>
                    </a:lnTo>
                    <a:lnTo>
                      <a:pt x="0" y="50"/>
                    </a:lnTo>
                    <a:lnTo>
                      <a:pt x="2" y="59"/>
                    </a:lnTo>
                    <a:lnTo>
                      <a:pt x="5" y="68"/>
                    </a:lnTo>
                    <a:lnTo>
                      <a:pt x="10" y="78"/>
                    </a:lnTo>
                    <a:lnTo>
                      <a:pt x="17" y="85"/>
                    </a:lnTo>
                    <a:lnTo>
                      <a:pt x="17" y="85"/>
                    </a:lnTo>
                    <a:lnTo>
                      <a:pt x="24" y="92"/>
                    </a:lnTo>
                    <a:lnTo>
                      <a:pt x="32" y="97"/>
                    </a:lnTo>
                    <a:lnTo>
                      <a:pt x="42" y="99"/>
                    </a:lnTo>
                    <a:lnTo>
                      <a:pt x="50" y="100"/>
                    </a:lnTo>
                    <a:lnTo>
                      <a:pt x="50" y="100"/>
                    </a:lnTo>
                    <a:lnTo>
                      <a:pt x="62" y="99"/>
                    </a:lnTo>
                    <a:lnTo>
                      <a:pt x="70" y="97"/>
                    </a:lnTo>
                    <a:lnTo>
                      <a:pt x="78" y="92"/>
                    </a:lnTo>
                    <a:lnTo>
                      <a:pt x="85" y="85"/>
                    </a:lnTo>
                    <a:lnTo>
                      <a:pt x="85" y="85"/>
                    </a:lnTo>
                    <a:lnTo>
                      <a:pt x="92" y="78"/>
                    </a:lnTo>
                    <a:lnTo>
                      <a:pt x="97" y="68"/>
                    </a:lnTo>
                    <a:lnTo>
                      <a:pt x="100" y="59"/>
                    </a:lnTo>
                    <a:lnTo>
                      <a:pt x="102" y="50"/>
                    </a:lnTo>
                    <a:lnTo>
                      <a:pt x="102"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24"/>
              <p:cNvSpPr>
                <a:spLocks/>
              </p:cNvSpPr>
              <p:nvPr/>
            </p:nvSpPr>
            <p:spPr bwMode="auto">
              <a:xfrm>
                <a:off x="2891" y="3035"/>
                <a:ext cx="50" cy="50"/>
              </a:xfrm>
              <a:custGeom>
                <a:avLst/>
                <a:gdLst>
                  <a:gd name="T0" fmla="*/ 86 w 101"/>
                  <a:gd name="T1" fmla="*/ 16 h 100"/>
                  <a:gd name="T2" fmla="*/ 86 w 101"/>
                  <a:gd name="T3" fmla="*/ 16 h 100"/>
                  <a:gd name="T4" fmla="*/ 78 w 101"/>
                  <a:gd name="T5" fmla="*/ 10 h 100"/>
                  <a:gd name="T6" fmla="*/ 70 w 101"/>
                  <a:gd name="T7" fmla="*/ 4 h 100"/>
                  <a:gd name="T8" fmla="*/ 62 w 101"/>
                  <a:gd name="T9" fmla="*/ 1 h 100"/>
                  <a:gd name="T10" fmla="*/ 50 w 101"/>
                  <a:gd name="T11" fmla="*/ 0 h 100"/>
                  <a:gd name="T12" fmla="*/ 50 w 101"/>
                  <a:gd name="T13" fmla="*/ 0 h 100"/>
                  <a:gd name="T14" fmla="*/ 42 w 101"/>
                  <a:gd name="T15" fmla="*/ 1 h 100"/>
                  <a:gd name="T16" fmla="*/ 32 w 101"/>
                  <a:gd name="T17" fmla="*/ 4 h 100"/>
                  <a:gd name="T18" fmla="*/ 24 w 101"/>
                  <a:gd name="T19" fmla="*/ 10 h 100"/>
                  <a:gd name="T20" fmla="*/ 17 w 101"/>
                  <a:gd name="T21" fmla="*/ 16 h 100"/>
                  <a:gd name="T22" fmla="*/ 17 w 101"/>
                  <a:gd name="T23" fmla="*/ 16 h 100"/>
                  <a:gd name="T24" fmla="*/ 10 w 101"/>
                  <a:gd name="T25" fmla="*/ 23 h 100"/>
                  <a:gd name="T26" fmla="*/ 5 w 101"/>
                  <a:gd name="T27" fmla="*/ 31 h 100"/>
                  <a:gd name="T28" fmla="*/ 2 w 101"/>
                  <a:gd name="T29" fmla="*/ 40 h 100"/>
                  <a:gd name="T30" fmla="*/ 0 w 101"/>
                  <a:gd name="T31" fmla="*/ 50 h 100"/>
                  <a:gd name="T32" fmla="*/ 0 w 101"/>
                  <a:gd name="T33" fmla="*/ 50 h 100"/>
                  <a:gd name="T34" fmla="*/ 2 w 101"/>
                  <a:gd name="T35" fmla="*/ 59 h 100"/>
                  <a:gd name="T36" fmla="*/ 5 w 101"/>
                  <a:gd name="T37" fmla="*/ 68 h 100"/>
                  <a:gd name="T38" fmla="*/ 10 w 101"/>
                  <a:gd name="T39" fmla="*/ 78 h 100"/>
                  <a:gd name="T40" fmla="*/ 17 w 101"/>
                  <a:gd name="T41" fmla="*/ 85 h 100"/>
                  <a:gd name="T42" fmla="*/ 17 w 101"/>
                  <a:gd name="T43" fmla="*/ 85 h 100"/>
                  <a:gd name="T44" fmla="*/ 24 w 101"/>
                  <a:gd name="T45" fmla="*/ 92 h 100"/>
                  <a:gd name="T46" fmla="*/ 32 w 101"/>
                  <a:gd name="T47" fmla="*/ 97 h 100"/>
                  <a:gd name="T48" fmla="*/ 42 w 101"/>
                  <a:gd name="T49" fmla="*/ 99 h 100"/>
                  <a:gd name="T50" fmla="*/ 50 w 101"/>
                  <a:gd name="T51" fmla="*/ 100 h 100"/>
                  <a:gd name="T52" fmla="*/ 50 w 101"/>
                  <a:gd name="T53" fmla="*/ 100 h 100"/>
                  <a:gd name="T54" fmla="*/ 62 w 101"/>
                  <a:gd name="T55" fmla="*/ 99 h 100"/>
                  <a:gd name="T56" fmla="*/ 70 w 101"/>
                  <a:gd name="T57" fmla="*/ 97 h 100"/>
                  <a:gd name="T58" fmla="*/ 78 w 101"/>
                  <a:gd name="T59" fmla="*/ 92 h 100"/>
                  <a:gd name="T60" fmla="*/ 86 w 101"/>
                  <a:gd name="T61" fmla="*/ 85 h 100"/>
                  <a:gd name="T62" fmla="*/ 86 w 101"/>
                  <a:gd name="T63" fmla="*/ 85 h 100"/>
                  <a:gd name="T64" fmla="*/ 93 w 101"/>
                  <a:gd name="T65" fmla="*/ 78 h 100"/>
                  <a:gd name="T66" fmla="*/ 98 w 101"/>
                  <a:gd name="T67" fmla="*/ 68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3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10"/>
                    </a:lnTo>
                    <a:lnTo>
                      <a:pt x="70" y="4"/>
                    </a:lnTo>
                    <a:lnTo>
                      <a:pt x="62" y="1"/>
                    </a:lnTo>
                    <a:lnTo>
                      <a:pt x="50" y="0"/>
                    </a:lnTo>
                    <a:lnTo>
                      <a:pt x="50" y="0"/>
                    </a:lnTo>
                    <a:lnTo>
                      <a:pt x="42" y="1"/>
                    </a:lnTo>
                    <a:lnTo>
                      <a:pt x="32" y="4"/>
                    </a:lnTo>
                    <a:lnTo>
                      <a:pt x="24" y="10"/>
                    </a:lnTo>
                    <a:lnTo>
                      <a:pt x="17" y="16"/>
                    </a:lnTo>
                    <a:lnTo>
                      <a:pt x="17" y="16"/>
                    </a:lnTo>
                    <a:lnTo>
                      <a:pt x="10" y="23"/>
                    </a:lnTo>
                    <a:lnTo>
                      <a:pt x="5" y="31"/>
                    </a:lnTo>
                    <a:lnTo>
                      <a:pt x="2" y="40"/>
                    </a:lnTo>
                    <a:lnTo>
                      <a:pt x="0" y="50"/>
                    </a:lnTo>
                    <a:lnTo>
                      <a:pt x="0" y="50"/>
                    </a:lnTo>
                    <a:lnTo>
                      <a:pt x="2" y="59"/>
                    </a:lnTo>
                    <a:lnTo>
                      <a:pt x="5" y="68"/>
                    </a:lnTo>
                    <a:lnTo>
                      <a:pt x="10" y="78"/>
                    </a:lnTo>
                    <a:lnTo>
                      <a:pt x="17" y="85"/>
                    </a:lnTo>
                    <a:lnTo>
                      <a:pt x="17" y="85"/>
                    </a:lnTo>
                    <a:lnTo>
                      <a:pt x="24" y="92"/>
                    </a:lnTo>
                    <a:lnTo>
                      <a:pt x="32" y="97"/>
                    </a:lnTo>
                    <a:lnTo>
                      <a:pt x="42" y="99"/>
                    </a:lnTo>
                    <a:lnTo>
                      <a:pt x="50" y="100"/>
                    </a:lnTo>
                    <a:lnTo>
                      <a:pt x="50" y="100"/>
                    </a:lnTo>
                    <a:lnTo>
                      <a:pt x="62" y="99"/>
                    </a:lnTo>
                    <a:lnTo>
                      <a:pt x="70" y="97"/>
                    </a:lnTo>
                    <a:lnTo>
                      <a:pt x="78" y="92"/>
                    </a:lnTo>
                    <a:lnTo>
                      <a:pt x="86" y="85"/>
                    </a:lnTo>
                    <a:lnTo>
                      <a:pt x="86" y="85"/>
                    </a:lnTo>
                    <a:lnTo>
                      <a:pt x="93" y="78"/>
                    </a:lnTo>
                    <a:lnTo>
                      <a:pt x="98" y="68"/>
                    </a:lnTo>
                    <a:lnTo>
                      <a:pt x="100" y="59"/>
                    </a:lnTo>
                    <a:lnTo>
                      <a:pt x="101" y="50"/>
                    </a:lnTo>
                    <a:lnTo>
                      <a:pt x="101" y="50"/>
                    </a:lnTo>
                    <a:lnTo>
                      <a:pt x="100" y="40"/>
                    </a:lnTo>
                    <a:lnTo>
                      <a:pt x="98" y="31"/>
                    </a:lnTo>
                    <a:lnTo>
                      <a:pt x="93"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25"/>
              <p:cNvSpPr>
                <a:spLocks/>
              </p:cNvSpPr>
              <p:nvPr/>
            </p:nvSpPr>
            <p:spPr bwMode="auto">
              <a:xfrm>
                <a:off x="2891" y="2958"/>
                <a:ext cx="50" cy="50"/>
              </a:xfrm>
              <a:custGeom>
                <a:avLst/>
                <a:gdLst>
                  <a:gd name="T0" fmla="*/ 86 w 101"/>
                  <a:gd name="T1" fmla="*/ 16 h 100"/>
                  <a:gd name="T2" fmla="*/ 86 w 101"/>
                  <a:gd name="T3" fmla="*/ 16 h 100"/>
                  <a:gd name="T4" fmla="*/ 78 w 101"/>
                  <a:gd name="T5" fmla="*/ 10 h 100"/>
                  <a:gd name="T6" fmla="*/ 70 w 101"/>
                  <a:gd name="T7" fmla="*/ 4 h 100"/>
                  <a:gd name="T8" fmla="*/ 62 w 101"/>
                  <a:gd name="T9" fmla="*/ 2 h 100"/>
                  <a:gd name="T10" fmla="*/ 50 w 101"/>
                  <a:gd name="T11" fmla="*/ 0 h 100"/>
                  <a:gd name="T12" fmla="*/ 50 w 101"/>
                  <a:gd name="T13" fmla="*/ 0 h 100"/>
                  <a:gd name="T14" fmla="*/ 42 w 101"/>
                  <a:gd name="T15" fmla="*/ 2 h 100"/>
                  <a:gd name="T16" fmla="*/ 32 w 101"/>
                  <a:gd name="T17" fmla="*/ 4 h 100"/>
                  <a:gd name="T18" fmla="*/ 24 w 101"/>
                  <a:gd name="T19" fmla="*/ 10 h 100"/>
                  <a:gd name="T20" fmla="*/ 17 w 101"/>
                  <a:gd name="T21" fmla="*/ 16 h 100"/>
                  <a:gd name="T22" fmla="*/ 17 w 101"/>
                  <a:gd name="T23" fmla="*/ 16 h 100"/>
                  <a:gd name="T24" fmla="*/ 10 w 101"/>
                  <a:gd name="T25" fmla="*/ 23 h 100"/>
                  <a:gd name="T26" fmla="*/ 5 w 101"/>
                  <a:gd name="T27" fmla="*/ 31 h 100"/>
                  <a:gd name="T28" fmla="*/ 2 w 101"/>
                  <a:gd name="T29" fmla="*/ 40 h 100"/>
                  <a:gd name="T30" fmla="*/ 0 w 101"/>
                  <a:gd name="T31" fmla="*/ 50 h 100"/>
                  <a:gd name="T32" fmla="*/ 0 w 101"/>
                  <a:gd name="T33" fmla="*/ 50 h 100"/>
                  <a:gd name="T34" fmla="*/ 2 w 101"/>
                  <a:gd name="T35" fmla="*/ 59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7 h 100"/>
                  <a:gd name="T48" fmla="*/ 42 w 101"/>
                  <a:gd name="T49" fmla="*/ 99 h 100"/>
                  <a:gd name="T50" fmla="*/ 50 w 101"/>
                  <a:gd name="T51" fmla="*/ 100 h 100"/>
                  <a:gd name="T52" fmla="*/ 50 w 101"/>
                  <a:gd name="T53" fmla="*/ 100 h 100"/>
                  <a:gd name="T54" fmla="*/ 62 w 101"/>
                  <a:gd name="T55" fmla="*/ 99 h 100"/>
                  <a:gd name="T56" fmla="*/ 70 w 101"/>
                  <a:gd name="T57" fmla="*/ 97 h 100"/>
                  <a:gd name="T58" fmla="*/ 78 w 101"/>
                  <a:gd name="T59" fmla="*/ 92 h 100"/>
                  <a:gd name="T60" fmla="*/ 86 w 101"/>
                  <a:gd name="T61" fmla="*/ 85 h 100"/>
                  <a:gd name="T62" fmla="*/ 86 w 101"/>
                  <a:gd name="T63" fmla="*/ 85 h 100"/>
                  <a:gd name="T64" fmla="*/ 93 w 101"/>
                  <a:gd name="T65" fmla="*/ 78 h 100"/>
                  <a:gd name="T66" fmla="*/ 98 w 101"/>
                  <a:gd name="T67" fmla="*/ 69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3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10"/>
                    </a:lnTo>
                    <a:lnTo>
                      <a:pt x="70" y="4"/>
                    </a:lnTo>
                    <a:lnTo>
                      <a:pt x="62" y="2"/>
                    </a:lnTo>
                    <a:lnTo>
                      <a:pt x="50" y="0"/>
                    </a:lnTo>
                    <a:lnTo>
                      <a:pt x="50" y="0"/>
                    </a:lnTo>
                    <a:lnTo>
                      <a:pt x="42" y="2"/>
                    </a:lnTo>
                    <a:lnTo>
                      <a:pt x="32" y="4"/>
                    </a:lnTo>
                    <a:lnTo>
                      <a:pt x="24" y="10"/>
                    </a:lnTo>
                    <a:lnTo>
                      <a:pt x="17" y="16"/>
                    </a:lnTo>
                    <a:lnTo>
                      <a:pt x="17" y="16"/>
                    </a:lnTo>
                    <a:lnTo>
                      <a:pt x="10" y="23"/>
                    </a:lnTo>
                    <a:lnTo>
                      <a:pt x="5" y="31"/>
                    </a:lnTo>
                    <a:lnTo>
                      <a:pt x="2" y="40"/>
                    </a:lnTo>
                    <a:lnTo>
                      <a:pt x="0" y="50"/>
                    </a:lnTo>
                    <a:lnTo>
                      <a:pt x="0" y="50"/>
                    </a:lnTo>
                    <a:lnTo>
                      <a:pt x="2" y="59"/>
                    </a:lnTo>
                    <a:lnTo>
                      <a:pt x="5" y="69"/>
                    </a:lnTo>
                    <a:lnTo>
                      <a:pt x="10" y="78"/>
                    </a:lnTo>
                    <a:lnTo>
                      <a:pt x="17" y="85"/>
                    </a:lnTo>
                    <a:lnTo>
                      <a:pt x="17" y="85"/>
                    </a:lnTo>
                    <a:lnTo>
                      <a:pt x="24" y="92"/>
                    </a:lnTo>
                    <a:lnTo>
                      <a:pt x="32" y="97"/>
                    </a:lnTo>
                    <a:lnTo>
                      <a:pt x="42" y="99"/>
                    </a:lnTo>
                    <a:lnTo>
                      <a:pt x="50" y="100"/>
                    </a:lnTo>
                    <a:lnTo>
                      <a:pt x="50" y="100"/>
                    </a:lnTo>
                    <a:lnTo>
                      <a:pt x="62" y="99"/>
                    </a:lnTo>
                    <a:lnTo>
                      <a:pt x="70" y="97"/>
                    </a:lnTo>
                    <a:lnTo>
                      <a:pt x="78" y="92"/>
                    </a:lnTo>
                    <a:lnTo>
                      <a:pt x="86" y="85"/>
                    </a:lnTo>
                    <a:lnTo>
                      <a:pt x="86" y="85"/>
                    </a:lnTo>
                    <a:lnTo>
                      <a:pt x="93" y="78"/>
                    </a:lnTo>
                    <a:lnTo>
                      <a:pt x="98" y="69"/>
                    </a:lnTo>
                    <a:lnTo>
                      <a:pt x="100" y="59"/>
                    </a:lnTo>
                    <a:lnTo>
                      <a:pt x="101" y="50"/>
                    </a:lnTo>
                    <a:lnTo>
                      <a:pt x="101" y="50"/>
                    </a:lnTo>
                    <a:lnTo>
                      <a:pt x="100" y="40"/>
                    </a:lnTo>
                    <a:lnTo>
                      <a:pt x="98" y="31"/>
                    </a:lnTo>
                    <a:lnTo>
                      <a:pt x="93"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26"/>
              <p:cNvSpPr>
                <a:spLocks/>
              </p:cNvSpPr>
              <p:nvPr/>
            </p:nvSpPr>
            <p:spPr bwMode="auto">
              <a:xfrm>
                <a:off x="2429" y="2265"/>
                <a:ext cx="50" cy="50"/>
              </a:xfrm>
              <a:custGeom>
                <a:avLst/>
                <a:gdLst>
                  <a:gd name="T0" fmla="*/ 84 w 100"/>
                  <a:gd name="T1" fmla="*/ 15 h 100"/>
                  <a:gd name="T2" fmla="*/ 84 w 100"/>
                  <a:gd name="T3" fmla="*/ 15 h 100"/>
                  <a:gd name="T4" fmla="*/ 77 w 100"/>
                  <a:gd name="T5" fmla="*/ 9 h 100"/>
                  <a:gd name="T6" fmla="*/ 69 w 100"/>
                  <a:gd name="T7" fmla="*/ 3 h 100"/>
                  <a:gd name="T8" fmla="*/ 60 w 100"/>
                  <a:gd name="T9" fmla="*/ 1 h 100"/>
                  <a:gd name="T10" fmla="*/ 49 w 100"/>
                  <a:gd name="T11" fmla="*/ 0 h 100"/>
                  <a:gd name="T12" fmla="*/ 49 w 100"/>
                  <a:gd name="T13" fmla="*/ 0 h 100"/>
                  <a:gd name="T14" fmla="*/ 40 w 100"/>
                  <a:gd name="T15" fmla="*/ 1 h 100"/>
                  <a:gd name="T16" fmla="*/ 30 w 100"/>
                  <a:gd name="T17" fmla="*/ 3 h 100"/>
                  <a:gd name="T18" fmla="*/ 22 w 100"/>
                  <a:gd name="T19" fmla="*/ 9 h 100"/>
                  <a:gd name="T20" fmla="*/ 15 w 100"/>
                  <a:gd name="T21" fmla="*/ 15 h 100"/>
                  <a:gd name="T22" fmla="*/ 15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9 w 100"/>
                  <a:gd name="T51" fmla="*/ 100 h 100"/>
                  <a:gd name="T52" fmla="*/ 49 w 100"/>
                  <a:gd name="T53" fmla="*/ 100 h 100"/>
                  <a:gd name="T54" fmla="*/ 60 w 100"/>
                  <a:gd name="T55" fmla="*/ 98 h 100"/>
                  <a:gd name="T56" fmla="*/ 69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3"/>
                    </a:lnTo>
                    <a:lnTo>
                      <a:pt x="60" y="1"/>
                    </a:lnTo>
                    <a:lnTo>
                      <a:pt x="49" y="0"/>
                    </a:lnTo>
                    <a:lnTo>
                      <a:pt x="49" y="0"/>
                    </a:lnTo>
                    <a:lnTo>
                      <a:pt x="40" y="1"/>
                    </a:lnTo>
                    <a:lnTo>
                      <a:pt x="30" y="3"/>
                    </a:lnTo>
                    <a:lnTo>
                      <a:pt x="22"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0" y="96"/>
                    </a:lnTo>
                    <a:lnTo>
                      <a:pt x="40" y="98"/>
                    </a:lnTo>
                    <a:lnTo>
                      <a:pt x="49" y="100"/>
                    </a:lnTo>
                    <a:lnTo>
                      <a:pt x="49" y="100"/>
                    </a:lnTo>
                    <a:lnTo>
                      <a:pt x="60" y="98"/>
                    </a:lnTo>
                    <a:lnTo>
                      <a:pt x="69" y="96"/>
                    </a:lnTo>
                    <a:lnTo>
                      <a:pt x="77" y="91"/>
                    </a:lnTo>
                    <a:lnTo>
                      <a:pt x="84" y="84"/>
                    </a:lnTo>
                    <a:lnTo>
                      <a:pt x="84" y="84"/>
                    </a:lnTo>
                    <a:lnTo>
                      <a:pt x="91" y="77"/>
                    </a:lnTo>
                    <a:lnTo>
                      <a:pt x="96" y="69"/>
                    </a:lnTo>
                    <a:lnTo>
                      <a:pt x="98" y="60"/>
                    </a:lnTo>
                    <a:lnTo>
                      <a:pt x="100" y="49"/>
                    </a:lnTo>
                    <a:lnTo>
                      <a:pt x="100"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27"/>
              <p:cNvSpPr>
                <a:spLocks/>
              </p:cNvSpPr>
              <p:nvPr/>
            </p:nvSpPr>
            <p:spPr bwMode="auto">
              <a:xfrm>
                <a:off x="2968" y="2804"/>
                <a:ext cx="50" cy="50"/>
              </a:xfrm>
              <a:custGeom>
                <a:avLst/>
                <a:gdLst>
                  <a:gd name="T0" fmla="*/ 84 w 99"/>
                  <a:gd name="T1" fmla="*/ 16 h 100"/>
                  <a:gd name="T2" fmla="*/ 84 w 99"/>
                  <a:gd name="T3" fmla="*/ 16 h 100"/>
                  <a:gd name="T4" fmla="*/ 77 w 99"/>
                  <a:gd name="T5" fmla="*/ 9 h 100"/>
                  <a:gd name="T6" fmla="*/ 69 w 99"/>
                  <a:gd name="T7" fmla="*/ 4 h 100"/>
                  <a:gd name="T8" fmla="*/ 59 w 99"/>
                  <a:gd name="T9" fmla="*/ 2 h 100"/>
                  <a:gd name="T10" fmla="*/ 49 w 99"/>
                  <a:gd name="T11" fmla="*/ 0 h 100"/>
                  <a:gd name="T12" fmla="*/ 49 w 99"/>
                  <a:gd name="T13" fmla="*/ 0 h 100"/>
                  <a:gd name="T14" fmla="*/ 40 w 99"/>
                  <a:gd name="T15" fmla="*/ 2 h 100"/>
                  <a:gd name="T16" fmla="*/ 30 w 99"/>
                  <a:gd name="T17" fmla="*/ 4 h 100"/>
                  <a:gd name="T18" fmla="*/ 22 w 99"/>
                  <a:gd name="T19" fmla="*/ 9 h 100"/>
                  <a:gd name="T20" fmla="*/ 15 w 99"/>
                  <a:gd name="T21" fmla="*/ 16 h 100"/>
                  <a:gd name="T22" fmla="*/ 15 w 99"/>
                  <a:gd name="T23" fmla="*/ 16 h 100"/>
                  <a:gd name="T24" fmla="*/ 8 w 99"/>
                  <a:gd name="T25" fmla="*/ 23 h 100"/>
                  <a:gd name="T26" fmla="*/ 3 w 99"/>
                  <a:gd name="T27" fmla="*/ 31 h 100"/>
                  <a:gd name="T28" fmla="*/ 1 w 99"/>
                  <a:gd name="T29" fmla="*/ 40 h 100"/>
                  <a:gd name="T30" fmla="*/ 0 w 99"/>
                  <a:gd name="T31" fmla="*/ 50 h 100"/>
                  <a:gd name="T32" fmla="*/ 0 w 99"/>
                  <a:gd name="T33" fmla="*/ 50 h 100"/>
                  <a:gd name="T34" fmla="*/ 1 w 99"/>
                  <a:gd name="T35" fmla="*/ 59 h 100"/>
                  <a:gd name="T36" fmla="*/ 3 w 99"/>
                  <a:gd name="T37" fmla="*/ 69 h 100"/>
                  <a:gd name="T38" fmla="*/ 8 w 99"/>
                  <a:gd name="T39" fmla="*/ 77 h 100"/>
                  <a:gd name="T40" fmla="*/ 15 w 99"/>
                  <a:gd name="T41" fmla="*/ 85 h 100"/>
                  <a:gd name="T42" fmla="*/ 15 w 99"/>
                  <a:gd name="T43" fmla="*/ 85 h 100"/>
                  <a:gd name="T44" fmla="*/ 22 w 99"/>
                  <a:gd name="T45" fmla="*/ 92 h 100"/>
                  <a:gd name="T46" fmla="*/ 30 w 99"/>
                  <a:gd name="T47" fmla="*/ 97 h 100"/>
                  <a:gd name="T48" fmla="*/ 40 w 99"/>
                  <a:gd name="T49" fmla="*/ 99 h 100"/>
                  <a:gd name="T50" fmla="*/ 49 w 99"/>
                  <a:gd name="T51" fmla="*/ 100 h 100"/>
                  <a:gd name="T52" fmla="*/ 49 w 99"/>
                  <a:gd name="T53" fmla="*/ 100 h 100"/>
                  <a:gd name="T54" fmla="*/ 59 w 99"/>
                  <a:gd name="T55" fmla="*/ 99 h 100"/>
                  <a:gd name="T56" fmla="*/ 69 w 99"/>
                  <a:gd name="T57" fmla="*/ 97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8 w 99"/>
                  <a:gd name="T69" fmla="*/ 59 h 100"/>
                  <a:gd name="T70" fmla="*/ 99 w 99"/>
                  <a:gd name="T71" fmla="*/ 50 h 100"/>
                  <a:gd name="T72" fmla="*/ 99 w 99"/>
                  <a:gd name="T73" fmla="*/ 50 h 100"/>
                  <a:gd name="T74" fmla="*/ 98 w 99"/>
                  <a:gd name="T75" fmla="*/ 40 h 100"/>
                  <a:gd name="T76" fmla="*/ 96 w 99"/>
                  <a:gd name="T77" fmla="*/ 31 h 100"/>
                  <a:gd name="T78" fmla="*/ 91 w 99"/>
                  <a:gd name="T79" fmla="*/ 23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9"/>
                    </a:lnTo>
                    <a:lnTo>
                      <a:pt x="69" y="4"/>
                    </a:lnTo>
                    <a:lnTo>
                      <a:pt x="59" y="2"/>
                    </a:lnTo>
                    <a:lnTo>
                      <a:pt x="49" y="0"/>
                    </a:lnTo>
                    <a:lnTo>
                      <a:pt x="49" y="0"/>
                    </a:lnTo>
                    <a:lnTo>
                      <a:pt x="40" y="2"/>
                    </a:lnTo>
                    <a:lnTo>
                      <a:pt x="30" y="4"/>
                    </a:lnTo>
                    <a:lnTo>
                      <a:pt x="22" y="9"/>
                    </a:lnTo>
                    <a:lnTo>
                      <a:pt x="15" y="16"/>
                    </a:lnTo>
                    <a:lnTo>
                      <a:pt x="15" y="16"/>
                    </a:lnTo>
                    <a:lnTo>
                      <a:pt x="8" y="23"/>
                    </a:lnTo>
                    <a:lnTo>
                      <a:pt x="3" y="31"/>
                    </a:lnTo>
                    <a:lnTo>
                      <a:pt x="1" y="40"/>
                    </a:lnTo>
                    <a:lnTo>
                      <a:pt x="0" y="50"/>
                    </a:lnTo>
                    <a:lnTo>
                      <a:pt x="0" y="50"/>
                    </a:lnTo>
                    <a:lnTo>
                      <a:pt x="1" y="59"/>
                    </a:lnTo>
                    <a:lnTo>
                      <a:pt x="3" y="69"/>
                    </a:lnTo>
                    <a:lnTo>
                      <a:pt x="8" y="77"/>
                    </a:lnTo>
                    <a:lnTo>
                      <a:pt x="15" y="85"/>
                    </a:lnTo>
                    <a:lnTo>
                      <a:pt x="15" y="85"/>
                    </a:lnTo>
                    <a:lnTo>
                      <a:pt x="22" y="92"/>
                    </a:lnTo>
                    <a:lnTo>
                      <a:pt x="30" y="97"/>
                    </a:lnTo>
                    <a:lnTo>
                      <a:pt x="40" y="99"/>
                    </a:lnTo>
                    <a:lnTo>
                      <a:pt x="49" y="100"/>
                    </a:lnTo>
                    <a:lnTo>
                      <a:pt x="49" y="100"/>
                    </a:lnTo>
                    <a:lnTo>
                      <a:pt x="59" y="99"/>
                    </a:lnTo>
                    <a:lnTo>
                      <a:pt x="69" y="97"/>
                    </a:lnTo>
                    <a:lnTo>
                      <a:pt x="77" y="92"/>
                    </a:lnTo>
                    <a:lnTo>
                      <a:pt x="84" y="85"/>
                    </a:lnTo>
                    <a:lnTo>
                      <a:pt x="84" y="85"/>
                    </a:lnTo>
                    <a:lnTo>
                      <a:pt x="91" y="77"/>
                    </a:lnTo>
                    <a:lnTo>
                      <a:pt x="96" y="69"/>
                    </a:lnTo>
                    <a:lnTo>
                      <a:pt x="98" y="59"/>
                    </a:lnTo>
                    <a:lnTo>
                      <a:pt x="99" y="50"/>
                    </a:lnTo>
                    <a:lnTo>
                      <a:pt x="99"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28"/>
              <p:cNvSpPr>
                <a:spLocks/>
              </p:cNvSpPr>
              <p:nvPr/>
            </p:nvSpPr>
            <p:spPr bwMode="auto">
              <a:xfrm>
                <a:off x="2968" y="2881"/>
                <a:ext cx="50" cy="50"/>
              </a:xfrm>
              <a:custGeom>
                <a:avLst/>
                <a:gdLst>
                  <a:gd name="T0" fmla="*/ 84 w 99"/>
                  <a:gd name="T1" fmla="*/ 16 h 100"/>
                  <a:gd name="T2" fmla="*/ 84 w 99"/>
                  <a:gd name="T3" fmla="*/ 16 h 100"/>
                  <a:gd name="T4" fmla="*/ 77 w 99"/>
                  <a:gd name="T5" fmla="*/ 9 h 100"/>
                  <a:gd name="T6" fmla="*/ 69 w 99"/>
                  <a:gd name="T7" fmla="*/ 4 h 100"/>
                  <a:gd name="T8" fmla="*/ 59 w 99"/>
                  <a:gd name="T9" fmla="*/ 2 h 100"/>
                  <a:gd name="T10" fmla="*/ 49 w 99"/>
                  <a:gd name="T11" fmla="*/ 0 h 100"/>
                  <a:gd name="T12" fmla="*/ 49 w 99"/>
                  <a:gd name="T13" fmla="*/ 0 h 100"/>
                  <a:gd name="T14" fmla="*/ 40 w 99"/>
                  <a:gd name="T15" fmla="*/ 2 h 100"/>
                  <a:gd name="T16" fmla="*/ 30 w 99"/>
                  <a:gd name="T17" fmla="*/ 4 h 100"/>
                  <a:gd name="T18" fmla="*/ 22 w 99"/>
                  <a:gd name="T19" fmla="*/ 9 h 100"/>
                  <a:gd name="T20" fmla="*/ 15 w 99"/>
                  <a:gd name="T21" fmla="*/ 16 h 100"/>
                  <a:gd name="T22" fmla="*/ 15 w 99"/>
                  <a:gd name="T23" fmla="*/ 16 h 100"/>
                  <a:gd name="T24" fmla="*/ 8 w 99"/>
                  <a:gd name="T25" fmla="*/ 23 h 100"/>
                  <a:gd name="T26" fmla="*/ 3 w 99"/>
                  <a:gd name="T27" fmla="*/ 31 h 100"/>
                  <a:gd name="T28" fmla="*/ 1 w 99"/>
                  <a:gd name="T29" fmla="*/ 40 h 100"/>
                  <a:gd name="T30" fmla="*/ 0 w 99"/>
                  <a:gd name="T31" fmla="*/ 50 h 100"/>
                  <a:gd name="T32" fmla="*/ 0 w 99"/>
                  <a:gd name="T33" fmla="*/ 50 h 100"/>
                  <a:gd name="T34" fmla="*/ 1 w 99"/>
                  <a:gd name="T35" fmla="*/ 59 h 100"/>
                  <a:gd name="T36" fmla="*/ 3 w 99"/>
                  <a:gd name="T37" fmla="*/ 69 h 100"/>
                  <a:gd name="T38" fmla="*/ 8 w 99"/>
                  <a:gd name="T39" fmla="*/ 77 h 100"/>
                  <a:gd name="T40" fmla="*/ 15 w 99"/>
                  <a:gd name="T41" fmla="*/ 85 h 100"/>
                  <a:gd name="T42" fmla="*/ 15 w 99"/>
                  <a:gd name="T43" fmla="*/ 85 h 100"/>
                  <a:gd name="T44" fmla="*/ 22 w 99"/>
                  <a:gd name="T45" fmla="*/ 92 h 100"/>
                  <a:gd name="T46" fmla="*/ 30 w 99"/>
                  <a:gd name="T47" fmla="*/ 97 h 100"/>
                  <a:gd name="T48" fmla="*/ 40 w 99"/>
                  <a:gd name="T49" fmla="*/ 99 h 100"/>
                  <a:gd name="T50" fmla="*/ 49 w 99"/>
                  <a:gd name="T51" fmla="*/ 100 h 100"/>
                  <a:gd name="T52" fmla="*/ 49 w 99"/>
                  <a:gd name="T53" fmla="*/ 100 h 100"/>
                  <a:gd name="T54" fmla="*/ 59 w 99"/>
                  <a:gd name="T55" fmla="*/ 99 h 100"/>
                  <a:gd name="T56" fmla="*/ 69 w 99"/>
                  <a:gd name="T57" fmla="*/ 97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8 w 99"/>
                  <a:gd name="T69" fmla="*/ 59 h 100"/>
                  <a:gd name="T70" fmla="*/ 99 w 99"/>
                  <a:gd name="T71" fmla="*/ 50 h 100"/>
                  <a:gd name="T72" fmla="*/ 99 w 99"/>
                  <a:gd name="T73" fmla="*/ 50 h 100"/>
                  <a:gd name="T74" fmla="*/ 98 w 99"/>
                  <a:gd name="T75" fmla="*/ 40 h 100"/>
                  <a:gd name="T76" fmla="*/ 96 w 99"/>
                  <a:gd name="T77" fmla="*/ 31 h 100"/>
                  <a:gd name="T78" fmla="*/ 91 w 99"/>
                  <a:gd name="T79" fmla="*/ 23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9"/>
                    </a:lnTo>
                    <a:lnTo>
                      <a:pt x="69" y="4"/>
                    </a:lnTo>
                    <a:lnTo>
                      <a:pt x="59" y="2"/>
                    </a:lnTo>
                    <a:lnTo>
                      <a:pt x="49" y="0"/>
                    </a:lnTo>
                    <a:lnTo>
                      <a:pt x="49" y="0"/>
                    </a:lnTo>
                    <a:lnTo>
                      <a:pt x="40" y="2"/>
                    </a:lnTo>
                    <a:lnTo>
                      <a:pt x="30" y="4"/>
                    </a:lnTo>
                    <a:lnTo>
                      <a:pt x="22" y="9"/>
                    </a:lnTo>
                    <a:lnTo>
                      <a:pt x="15" y="16"/>
                    </a:lnTo>
                    <a:lnTo>
                      <a:pt x="15" y="16"/>
                    </a:lnTo>
                    <a:lnTo>
                      <a:pt x="8" y="23"/>
                    </a:lnTo>
                    <a:lnTo>
                      <a:pt x="3" y="31"/>
                    </a:lnTo>
                    <a:lnTo>
                      <a:pt x="1" y="40"/>
                    </a:lnTo>
                    <a:lnTo>
                      <a:pt x="0" y="50"/>
                    </a:lnTo>
                    <a:lnTo>
                      <a:pt x="0" y="50"/>
                    </a:lnTo>
                    <a:lnTo>
                      <a:pt x="1" y="59"/>
                    </a:lnTo>
                    <a:lnTo>
                      <a:pt x="3" y="69"/>
                    </a:lnTo>
                    <a:lnTo>
                      <a:pt x="8" y="77"/>
                    </a:lnTo>
                    <a:lnTo>
                      <a:pt x="15" y="85"/>
                    </a:lnTo>
                    <a:lnTo>
                      <a:pt x="15" y="85"/>
                    </a:lnTo>
                    <a:lnTo>
                      <a:pt x="22" y="92"/>
                    </a:lnTo>
                    <a:lnTo>
                      <a:pt x="30" y="97"/>
                    </a:lnTo>
                    <a:lnTo>
                      <a:pt x="40" y="99"/>
                    </a:lnTo>
                    <a:lnTo>
                      <a:pt x="49" y="100"/>
                    </a:lnTo>
                    <a:lnTo>
                      <a:pt x="49" y="100"/>
                    </a:lnTo>
                    <a:lnTo>
                      <a:pt x="59" y="99"/>
                    </a:lnTo>
                    <a:lnTo>
                      <a:pt x="69" y="97"/>
                    </a:lnTo>
                    <a:lnTo>
                      <a:pt x="77" y="92"/>
                    </a:lnTo>
                    <a:lnTo>
                      <a:pt x="84" y="85"/>
                    </a:lnTo>
                    <a:lnTo>
                      <a:pt x="84" y="85"/>
                    </a:lnTo>
                    <a:lnTo>
                      <a:pt x="91" y="77"/>
                    </a:lnTo>
                    <a:lnTo>
                      <a:pt x="96" y="69"/>
                    </a:lnTo>
                    <a:lnTo>
                      <a:pt x="98" y="59"/>
                    </a:lnTo>
                    <a:lnTo>
                      <a:pt x="99" y="50"/>
                    </a:lnTo>
                    <a:lnTo>
                      <a:pt x="99"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29"/>
              <p:cNvSpPr>
                <a:spLocks/>
              </p:cNvSpPr>
              <p:nvPr/>
            </p:nvSpPr>
            <p:spPr bwMode="auto">
              <a:xfrm>
                <a:off x="2968" y="2958"/>
                <a:ext cx="50" cy="50"/>
              </a:xfrm>
              <a:custGeom>
                <a:avLst/>
                <a:gdLst>
                  <a:gd name="T0" fmla="*/ 84 w 99"/>
                  <a:gd name="T1" fmla="*/ 16 h 100"/>
                  <a:gd name="T2" fmla="*/ 84 w 99"/>
                  <a:gd name="T3" fmla="*/ 16 h 100"/>
                  <a:gd name="T4" fmla="*/ 77 w 99"/>
                  <a:gd name="T5" fmla="*/ 10 h 100"/>
                  <a:gd name="T6" fmla="*/ 69 w 99"/>
                  <a:gd name="T7" fmla="*/ 4 h 100"/>
                  <a:gd name="T8" fmla="*/ 59 w 99"/>
                  <a:gd name="T9" fmla="*/ 2 h 100"/>
                  <a:gd name="T10" fmla="*/ 49 w 99"/>
                  <a:gd name="T11" fmla="*/ 0 h 100"/>
                  <a:gd name="T12" fmla="*/ 49 w 99"/>
                  <a:gd name="T13" fmla="*/ 0 h 100"/>
                  <a:gd name="T14" fmla="*/ 40 w 99"/>
                  <a:gd name="T15" fmla="*/ 2 h 100"/>
                  <a:gd name="T16" fmla="*/ 30 w 99"/>
                  <a:gd name="T17" fmla="*/ 4 h 100"/>
                  <a:gd name="T18" fmla="*/ 22 w 99"/>
                  <a:gd name="T19" fmla="*/ 10 h 100"/>
                  <a:gd name="T20" fmla="*/ 15 w 99"/>
                  <a:gd name="T21" fmla="*/ 16 h 100"/>
                  <a:gd name="T22" fmla="*/ 15 w 99"/>
                  <a:gd name="T23" fmla="*/ 16 h 100"/>
                  <a:gd name="T24" fmla="*/ 8 w 99"/>
                  <a:gd name="T25" fmla="*/ 23 h 100"/>
                  <a:gd name="T26" fmla="*/ 3 w 99"/>
                  <a:gd name="T27" fmla="*/ 31 h 100"/>
                  <a:gd name="T28" fmla="*/ 1 w 99"/>
                  <a:gd name="T29" fmla="*/ 40 h 100"/>
                  <a:gd name="T30" fmla="*/ 0 w 99"/>
                  <a:gd name="T31" fmla="*/ 50 h 100"/>
                  <a:gd name="T32" fmla="*/ 0 w 99"/>
                  <a:gd name="T33" fmla="*/ 50 h 100"/>
                  <a:gd name="T34" fmla="*/ 1 w 99"/>
                  <a:gd name="T35" fmla="*/ 59 h 100"/>
                  <a:gd name="T36" fmla="*/ 3 w 99"/>
                  <a:gd name="T37" fmla="*/ 69 h 100"/>
                  <a:gd name="T38" fmla="*/ 8 w 99"/>
                  <a:gd name="T39" fmla="*/ 78 h 100"/>
                  <a:gd name="T40" fmla="*/ 15 w 99"/>
                  <a:gd name="T41" fmla="*/ 85 h 100"/>
                  <a:gd name="T42" fmla="*/ 15 w 99"/>
                  <a:gd name="T43" fmla="*/ 85 h 100"/>
                  <a:gd name="T44" fmla="*/ 22 w 99"/>
                  <a:gd name="T45" fmla="*/ 92 h 100"/>
                  <a:gd name="T46" fmla="*/ 30 w 99"/>
                  <a:gd name="T47" fmla="*/ 97 h 100"/>
                  <a:gd name="T48" fmla="*/ 40 w 99"/>
                  <a:gd name="T49" fmla="*/ 99 h 100"/>
                  <a:gd name="T50" fmla="*/ 49 w 99"/>
                  <a:gd name="T51" fmla="*/ 100 h 100"/>
                  <a:gd name="T52" fmla="*/ 49 w 99"/>
                  <a:gd name="T53" fmla="*/ 100 h 100"/>
                  <a:gd name="T54" fmla="*/ 59 w 99"/>
                  <a:gd name="T55" fmla="*/ 99 h 100"/>
                  <a:gd name="T56" fmla="*/ 69 w 99"/>
                  <a:gd name="T57" fmla="*/ 97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59 h 100"/>
                  <a:gd name="T70" fmla="*/ 99 w 99"/>
                  <a:gd name="T71" fmla="*/ 50 h 100"/>
                  <a:gd name="T72" fmla="*/ 99 w 99"/>
                  <a:gd name="T73" fmla="*/ 50 h 100"/>
                  <a:gd name="T74" fmla="*/ 98 w 99"/>
                  <a:gd name="T75" fmla="*/ 40 h 100"/>
                  <a:gd name="T76" fmla="*/ 96 w 99"/>
                  <a:gd name="T77" fmla="*/ 31 h 100"/>
                  <a:gd name="T78" fmla="*/ 91 w 99"/>
                  <a:gd name="T79" fmla="*/ 23 h 100"/>
                  <a:gd name="T80" fmla="*/ 84 w 99"/>
                  <a:gd name="T81" fmla="*/ 16 h 100"/>
                  <a:gd name="T82" fmla="*/ 84 w 99"/>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6"/>
                    </a:moveTo>
                    <a:lnTo>
                      <a:pt x="84" y="16"/>
                    </a:lnTo>
                    <a:lnTo>
                      <a:pt x="77" y="10"/>
                    </a:lnTo>
                    <a:lnTo>
                      <a:pt x="69" y="4"/>
                    </a:lnTo>
                    <a:lnTo>
                      <a:pt x="59" y="2"/>
                    </a:lnTo>
                    <a:lnTo>
                      <a:pt x="49" y="0"/>
                    </a:lnTo>
                    <a:lnTo>
                      <a:pt x="49" y="0"/>
                    </a:lnTo>
                    <a:lnTo>
                      <a:pt x="40" y="2"/>
                    </a:lnTo>
                    <a:lnTo>
                      <a:pt x="30" y="4"/>
                    </a:lnTo>
                    <a:lnTo>
                      <a:pt x="22" y="10"/>
                    </a:lnTo>
                    <a:lnTo>
                      <a:pt x="15" y="16"/>
                    </a:lnTo>
                    <a:lnTo>
                      <a:pt x="15" y="16"/>
                    </a:lnTo>
                    <a:lnTo>
                      <a:pt x="8" y="23"/>
                    </a:lnTo>
                    <a:lnTo>
                      <a:pt x="3" y="31"/>
                    </a:lnTo>
                    <a:lnTo>
                      <a:pt x="1" y="40"/>
                    </a:lnTo>
                    <a:lnTo>
                      <a:pt x="0" y="50"/>
                    </a:lnTo>
                    <a:lnTo>
                      <a:pt x="0" y="50"/>
                    </a:lnTo>
                    <a:lnTo>
                      <a:pt x="1" y="59"/>
                    </a:lnTo>
                    <a:lnTo>
                      <a:pt x="3" y="69"/>
                    </a:lnTo>
                    <a:lnTo>
                      <a:pt x="8" y="78"/>
                    </a:lnTo>
                    <a:lnTo>
                      <a:pt x="15" y="85"/>
                    </a:lnTo>
                    <a:lnTo>
                      <a:pt x="15" y="85"/>
                    </a:lnTo>
                    <a:lnTo>
                      <a:pt x="22" y="92"/>
                    </a:lnTo>
                    <a:lnTo>
                      <a:pt x="30" y="97"/>
                    </a:lnTo>
                    <a:lnTo>
                      <a:pt x="40" y="99"/>
                    </a:lnTo>
                    <a:lnTo>
                      <a:pt x="49" y="100"/>
                    </a:lnTo>
                    <a:lnTo>
                      <a:pt x="49" y="100"/>
                    </a:lnTo>
                    <a:lnTo>
                      <a:pt x="59" y="99"/>
                    </a:lnTo>
                    <a:lnTo>
                      <a:pt x="69" y="97"/>
                    </a:lnTo>
                    <a:lnTo>
                      <a:pt x="77" y="92"/>
                    </a:lnTo>
                    <a:lnTo>
                      <a:pt x="84" y="85"/>
                    </a:lnTo>
                    <a:lnTo>
                      <a:pt x="84" y="85"/>
                    </a:lnTo>
                    <a:lnTo>
                      <a:pt x="91" y="78"/>
                    </a:lnTo>
                    <a:lnTo>
                      <a:pt x="96" y="69"/>
                    </a:lnTo>
                    <a:lnTo>
                      <a:pt x="98" y="59"/>
                    </a:lnTo>
                    <a:lnTo>
                      <a:pt x="99" y="50"/>
                    </a:lnTo>
                    <a:lnTo>
                      <a:pt x="99"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30"/>
              <p:cNvSpPr>
                <a:spLocks/>
              </p:cNvSpPr>
              <p:nvPr/>
            </p:nvSpPr>
            <p:spPr bwMode="auto">
              <a:xfrm>
                <a:off x="3045" y="2727"/>
                <a:ext cx="50" cy="50"/>
              </a:xfrm>
              <a:custGeom>
                <a:avLst/>
                <a:gdLst>
                  <a:gd name="T0" fmla="*/ 84 w 99"/>
                  <a:gd name="T1" fmla="*/ 17 h 101"/>
                  <a:gd name="T2" fmla="*/ 84 w 99"/>
                  <a:gd name="T3" fmla="*/ 17 h 101"/>
                  <a:gd name="T4" fmla="*/ 77 w 99"/>
                  <a:gd name="T5" fmla="*/ 10 h 101"/>
                  <a:gd name="T6" fmla="*/ 69 w 99"/>
                  <a:gd name="T7" fmla="*/ 5 h 101"/>
                  <a:gd name="T8" fmla="*/ 59 w 99"/>
                  <a:gd name="T9" fmla="*/ 2 h 101"/>
                  <a:gd name="T10" fmla="*/ 49 w 99"/>
                  <a:gd name="T11" fmla="*/ 0 h 101"/>
                  <a:gd name="T12" fmla="*/ 49 w 99"/>
                  <a:gd name="T13" fmla="*/ 0 h 101"/>
                  <a:gd name="T14" fmla="*/ 39 w 99"/>
                  <a:gd name="T15" fmla="*/ 2 h 101"/>
                  <a:gd name="T16" fmla="*/ 30 w 99"/>
                  <a:gd name="T17" fmla="*/ 5 h 101"/>
                  <a:gd name="T18" fmla="*/ 22 w 99"/>
                  <a:gd name="T19" fmla="*/ 10 h 101"/>
                  <a:gd name="T20" fmla="*/ 15 w 99"/>
                  <a:gd name="T21" fmla="*/ 17 h 101"/>
                  <a:gd name="T22" fmla="*/ 15 w 99"/>
                  <a:gd name="T23" fmla="*/ 17 h 101"/>
                  <a:gd name="T24" fmla="*/ 9 w 99"/>
                  <a:gd name="T25" fmla="*/ 24 h 101"/>
                  <a:gd name="T26" fmla="*/ 3 w 99"/>
                  <a:gd name="T27" fmla="*/ 32 h 101"/>
                  <a:gd name="T28" fmla="*/ 1 w 99"/>
                  <a:gd name="T29" fmla="*/ 41 h 101"/>
                  <a:gd name="T30" fmla="*/ 0 w 99"/>
                  <a:gd name="T31" fmla="*/ 50 h 101"/>
                  <a:gd name="T32" fmla="*/ 0 w 99"/>
                  <a:gd name="T33" fmla="*/ 50 h 101"/>
                  <a:gd name="T34" fmla="*/ 1 w 99"/>
                  <a:gd name="T35" fmla="*/ 60 h 101"/>
                  <a:gd name="T36" fmla="*/ 3 w 99"/>
                  <a:gd name="T37" fmla="*/ 70 h 101"/>
                  <a:gd name="T38" fmla="*/ 9 w 99"/>
                  <a:gd name="T39" fmla="*/ 78 h 101"/>
                  <a:gd name="T40" fmla="*/ 15 w 99"/>
                  <a:gd name="T41" fmla="*/ 86 h 101"/>
                  <a:gd name="T42" fmla="*/ 15 w 99"/>
                  <a:gd name="T43" fmla="*/ 86 h 101"/>
                  <a:gd name="T44" fmla="*/ 22 w 99"/>
                  <a:gd name="T45" fmla="*/ 93 h 101"/>
                  <a:gd name="T46" fmla="*/ 30 w 99"/>
                  <a:gd name="T47" fmla="*/ 98 h 101"/>
                  <a:gd name="T48" fmla="*/ 39 w 99"/>
                  <a:gd name="T49" fmla="*/ 100 h 101"/>
                  <a:gd name="T50" fmla="*/ 49 w 99"/>
                  <a:gd name="T51" fmla="*/ 101 h 101"/>
                  <a:gd name="T52" fmla="*/ 49 w 99"/>
                  <a:gd name="T53" fmla="*/ 101 h 101"/>
                  <a:gd name="T54" fmla="*/ 59 w 99"/>
                  <a:gd name="T55" fmla="*/ 100 h 101"/>
                  <a:gd name="T56" fmla="*/ 69 w 99"/>
                  <a:gd name="T57" fmla="*/ 98 h 101"/>
                  <a:gd name="T58" fmla="*/ 77 w 99"/>
                  <a:gd name="T59" fmla="*/ 93 h 101"/>
                  <a:gd name="T60" fmla="*/ 84 w 99"/>
                  <a:gd name="T61" fmla="*/ 86 h 101"/>
                  <a:gd name="T62" fmla="*/ 84 w 99"/>
                  <a:gd name="T63" fmla="*/ 86 h 101"/>
                  <a:gd name="T64" fmla="*/ 91 w 99"/>
                  <a:gd name="T65" fmla="*/ 78 h 101"/>
                  <a:gd name="T66" fmla="*/ 96 w 99"/>
                  <a:gd name="T67" fmla="*/ 70 h 101"/>
                  <a:gd name="T68" fmla="*/ 98 w 99"/>
                  <a:gd name="T69" fmla="*/ 60 h 101"/>
                  <a:gd name="T70" fmla="*/ 99 w 99"/>
                  <a:gd name="T71" fmla="*/ 50 h 101"/>
                  <a:gd name="T72" fmla="*/ 99 w 99"/>
                  <a:gd name="T73" fmla="*/ 50 h 101"/>
                  <a:gd name="T74" fmla="*/ 98 w 99"/>
                  <a:gd name="T75" fmla="*/ 41 h 101"/>
                  <a:gd name="T76" fmla="*/ 96 w 99"/>
                  <a:gd name="T77" fmla="*/ 32 h 101"/>
                  <a:gd name="T78" fmla="*/ 91 w 99"/>
                  <a:gd name="T79" fmla="*/ 24 h 101"/>
                  <a:gd name="T80" fmla="*/ 84 w 99"/>
                  <a:gd name="T81" fmla="*/ 17 h 101"/>
                  <a:gd name="T82" fmla="*/ 84 w 99"/>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7"/>
                    </a:moveTo>
                    <a:lnTo>
                      <a:pt x="84" y="17"/>
                    </a:lnTo>
                    <a:lnTo>
                      <a:pt x="77" y="10"/>
                    </a:lnTo>
                    <a:lnTo>
                      <a:pt x="69" y="5"/>
                    </a:lnTo>
                    <a:lnTo>
                      <a:pt x="59" y="2"/>
                    </a:lnTo>
                    <a:lnTo>
                      <a:pt x="49" y="0"/>
                    </a:lnTo>
                    <a:lnTo>
                      <a:pt x="49" y="0"/>
                    </a:lnTo>
                    <a:lnTo>
                      <a:pt x="39" y="2"/>
                    </a:lnTo>
                    <a:lnTo>
                      <a:pt x="30" y="5"/>
                    </a:lnTo>
                    <a:lnTo>
                      <a:pt x="22" y="10"/>
                    </a:lnTo>
                    <a:lnTo>
                      <a:pt x="15" y="17"/>
                    </a:lnTo>
                    <a:lnTo>
                      <a:pt x="15" y="17"/>
                    </a:lnTo>
                    <a:lnTo>
                      <a:pt x="9" y="24"/>
                    </a:lnTo>
                    <a:lnTo>
                      <a:pt x="3" y="32"/>
                    </a:lnTo>
                    <a:lnTo>
                      <a:pt x="1" y="41"/>
                    </a:lnTo>
                    <a:lnTo>
                      <a:pt x="0" y="50"/>
                    </a:lnTo>
                    <a:lnTo>
                      <a:pt x="0" y="50"/>
                    </a:lnTo>
                    <a:lnTo>
                      <a:pt x="1" y="60"/>
                    </a:lnTo>
                    <a:lnTo>
                      <a:pt x="3" y="70"/>
                    </a:lnTo>
                    <a:lnTo>
                      <a:pt x="9" y="78"/>
                    </a:lnTo>
                    <a:lnTo>
                      <a:pt x="15" y="86"/>
                    </a:lnTo>
                    <a:lnTo>
                      <a:pt x="15" y="86"/>
                    </a:lnTo>
                    <a:lnTo>
                      <a:pt x="22" y="93"/>
                    </a:lnTo>
                    <a:lnTo>
                      <a:pt x="30" y="98"/>
                    </a:lnTo>
                    <a:lnTo>
                      <a:pt x="39" y="100"/>
                    </a:lnTo>
                    <a:lnTo>
                      <a:pt x="49" y="101"/>
                    </a:lnTo>
                    <a:lnTo>
                      <a:pt x="49" y="101"/>
                    </a:lnTo>
                    <a:lnTo>
                      <a:pt x="59" y="100"/>
                    </a:lnTo>
                    <a:lnTo>
                      <a:pt x="69" y="98"/>
                    </a:lnTo>
                    <a:lnTo>
                      <a:pt x="77" y="93"/>
                    </a:lnTo>
                    <a:lnTo>
                      <a:pt x="84" y="86"/>
                    </a:lnTo>
                    <a:lnTo>
                      <a:pt x="84" y="86"/>
                    </a:lnTo>
                    <a:lnTo>
                      <a:pt x="91" y="78"/>
                    </a:lnTo>
                    <a:lnTo>
                      <a:pt x="96" y="70"/>
                    </a:lnTo>
                    <a:lnTo>
                      <a:pt x="98" y="60"/>
                    </a:lnTo>
                    <a:lnTo>
                      <a:pt x="99" y="50"/>
                    </a:lnTo>
                    <a:lnTo>
                      <a:pt x="99" y="50"/>
                    </a:lnTo>
                    <a:lnTo>
                      <a:pt x="98" y="41"/>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31"/>
              <p:cNvSpPr>
                <a:spLocks/>
              </p:cNvSpPr>
              <p:nvPr/>
            </p:nvSpPr>
            <p:spPr bwMode="auto">
              <a:xfrm>
                <a:off x="3122" y="2573"/>
                <a:ext cx="50" cy="50"/>
              </a:xfrm>
              <a:custGeom>
                <a:avLst/>
                <a:gdLst>
                  <a:gd name="T0" fmla="*/ 50 w 100"/>
                  <a:gd name="T1" fmla="*/ 0 h 100"/>
                  <a:gd name="T2" fmla="*/ 50 w 100"/>
                  <a:gd name="T3" fmla="*/ 0 h 100"/>
                  <a:gd name="T4" fmla="*/ 40 w 100"/>
                  <a:gd name="T5" fmla="*/ 2 h 100"/>
                  <a:gd name="T6" fmla="*/ 31 w 100"/>
                  <a:gd name="T7" fmla="*/ 5 h 100"/>
                  <a:gd name="T8" fmla="*/ 23 w 100"/>
                  <a:gd name="T9" fmla="*/ 10 h 100"/>
                  <a:gd name="T10" fmla="*/ 16 w 100"/>
                  <a:gd name="T11" fmla="*/ 16 h 100"/>
                  <a:gd name="T12" fmla="*/ 16 w 100"/>
                  <a:gd name="T13" fmla="*/ 16 h 100"/>
                  <a:gd name="T14" fmla="*/ 10 w 100"/>
                  <a:gd name="T15" fmla="*/ 24 h 100"/>
                  <a:gd name="T16" fmla="*/ 4 w 100"/>
                  <a:gd name="T17" fmla="*/ 32 h 100"/>
                  <a:gd name="T18" fmla="*/ 2 w 100"/>
                  <a:gd name="T19" fmla="*/ 40 h 100"/>
                  <a:gd name="T20" fmla="*/ 0 w 100"/>
                  <a:gd name="T21" fmla="*/ 50 h 100"/>
                  <a:gd name="T22" fmla="*/ 0 w 100"/>
                  <a:gd name="T23" fmla="*/ 50 h 100"/>
                  <a:gd name="T24" fmla="*/ 2 w 100"/>
                  <a:gd name="T25" fmla="*/ 60 h 100"/>
                  <a:gd name="T26" fmla="*/ 4 w 100"/>
                  <a:gd name="T27" fmla="*/ 70 h 100"/>
                  <a:gd name="T28" fmla="*/ 10 w 100"/>
                  <a:gd name="T29" fmla="*/ 78 h 100"/>
                  <a:gd name="T30" fmla="*/ 16 w 100"/>
                  <a:gd name="T31" fmla="*/ 85 h 100"/>
                  <a:gd name="T32" fmla="*/ 16 w 100"/>
                  <a:gd name="T33" fmla="*/ 85 h 100"/>
                  <a:gd name="T34" fmla="*/ 23 w 100"/>
                  <a:gd name="T35" fmla="*/ 92 h 100"/>
                  <a:gd name="T36" fmla="*/ 31 w 100"/>
                  <a:gd name="T37" fmla="*/ 97 h 100"/>
                  <a:gd name="T38" fmla="*/ 40 w 100"/>
                  <a:gd name="T39" fmla="*/ 100 h 100"/>
                  <a:gd name="T40" fmla="*/ 50 w 100"/>
                  <a:gd name="T41" fmla="*/ 100 h 100"/>
                  <a:gd name="T42" fmla="*/ 50 w 100"/>
                  <a:gd name="T43" fmla="*/ 100 h 100"/>
                  <a:gd name="T44" fmla="*/ 60 w 100"/>
                  <a:gd name="T45" fmla="*/ 100 h 100"/>
                  <a:gd name="T46" fmla="*/ 70 w 100"/>
                  <a:gd name="T47" fmla="*/ 97 h 100"/>
                  <a:gd name="T48" fmla="*/ 78 w 100"/>
                  <a:gd name="T49" fmla="*/ 92 h 100"/>
                  <a:gd name="T50" fmla="*/ 85 w 100"/>
                  <a:gd name="T51" fmla="*/ 85 h 100"/>
                  <a:gd name="T52" fmla="*/ 85 w 100"/>
                  <a:gd name="T53" fmla="*/ 85 h 100"/>
                  <a:gd name="T54" fmla="*/ 92 w 100"/>
                  <a:gd name="T55" fmla="*/ 78 h 100"/>
                  <a:gd name="T56" fmla="*/ 97 w 100"/>
                  <a:gd name="T57" fmla="*/ 70 h 100"/>
                  <a:gd name="T58" fmla="*/ 99 w 100"/>
                  <a:gd name="T59" fmla="*/ 60 h 100"/>
                  <a:gd name="T60" fmla="*/ 100 w 100"/>
                  <a:gd name="T61" fmla="*/ 50 h 100"/>
                  <a:gd name="T62" fmla="*/ 100 w 100"/>
                  <a:gd name="T63" fmla="*/ 50 h 100"/>
                  <a:gd name="T64" fmla="*/ 99 w 100"/>
                  <a:gd name="T65" fmla="*/ 40 h 100"/>
                  <a:gd name="T66" fmla="*/ 97 w 100"/>
                  <a:gd name="T67" fmla="*/ 32 h 100"/>
                  <a:gd name="T68" fmla="*/ 92 w 100"/>
                  <a:gd name="T69" fmla="*/ 24 h 100"/>
                  <a:gd name="T70" fmla="*/ 85 w 100"/>
                  <a:gd name="T71" fmla="*/ 16 h 100"/>
                  <a:gd name="T72" fmla="*/ 85 w 100"/>
                  <a:gd name="T73" fmla="*/ 16 h 100"/>
                  <a:gd name="T74" fmla="*/ 78 w 100"/>
                  <a:gd name="T75" fmla="*/ 10 h 100"/>
                  <a:gd name="T76" fmla="*/ 70 w 100"/>
                  <a:gd name="T77" fmla="*/ 5 h 100"/>
                  <a:gd name="T78" fmla="*/ 60 w 100"/>
                  <a:gd name="T79" fmla="*/ 2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2"/>
                    </a:lnTo>
                    <a:lnTo>
                      <a:pt x="31" y="5"/>
                    </a:lnTo>
                    <a:lnTo>
                      <a:pt x="23" y="10"/>
                    </a:lnTo>
                    <a:lnTo>
                      <a:pt x="16" y="16"/>
                    </a:lnTo>
                    <a:lnTo>
                      <a:pt x="16" y="16"/>
                    </a:lnTo>
                    <a:lnTo>
                      <a:pt x="10" y="24"/>
                    </a:lnTo>
                    <a:lnTo>
                      <a:pt x="4" y="32"/>
                    </a:lnTo>
                    <a:lnTo>
                      <a:pt x="2" y="40"/>
                    </a:lnTo>
                    <a:lnTo>
                      <a:pt x="0" y="50"/>
                    </a:lnTo>
                    <a:lnTo>
                      <a:pt x="0" y="50"/>
                    </a:lnTo>
                    <a:lnTo>
                      <a:pt x="2" y="60"/>
                    </a:lnTo>
                    <a:lnTo>
                      <a:pt x="4" y="70"/>
                    </a:lnTo>
                    <a:lnTo>
                      <a:pt x="10" y="78"/>
                    </a:lnTo>
                    <a:lnTo>
                      <a:pt x="16" y="85"/>
                    </a:lnTo>
                    <a:lnTo>
                      <a:pt x="16" y="85"/>
                    </a:lnTo>
                    <a:lnTo>
                      <a:pt x="23" y="92"/>
                    </a:lnTo>
                    <a:lnTo>
                      <a:pt x="31" y="97"/>
                    </a:lnTo>
                    <a:lnTo>
                      <a:pt x="40" y="100"/>
                    </a:lnTo>
                    <a:lnTo>
                      <a:pt x="50" y="100"/>
                    </a:lnTo>
                    <a:lnTo>
                      <a:pt x="50" y="100"/>
                    </a:lnTo>
                    <a:lnTo>
                      <a:pt x="60" y="100"/>
                    </a:lnTo>
                    <a:lnTo>
                      <a:pt x="70" y="97"/>
                    </a:lnTo>
                    <a:lnTo>
                      <a:pt x="78" y="92"/>
                    </a:lnTo>
                    <a:lnTo>
                      <a:pt x="85" y="85"/>
                    </a:lnTo>
                    <a:lnTo>
                      <a:pt x="85" y="85"/>
                    </a:lnTo>
                    <a:lnTo>
                      <a:pt x="92" y="78"/>
                    </a:lnTo>
                    <a:lnTo>
                      <a:pt x="97" y="70"/>
                    </a:lnTo>
                    <a:lnTo>
                      <a:pt x="99" y="60"/>
                    </a:lnTo>
                    <a:lnTo>
                      <a:pt x="100" y="50"/>
                    </a:lnTo>
                    <a:lnTo>
                      <a:pt x="100" y="50"/>
                    </a:lnTo>
                    <a:lnTo>
                      <a:pt x="99" y="40"/>
                    </a:lnTo>
                    <a:lnTo>
                      <a:pt x="97" y="32"/>
                    </a:lnTo>
                    <a:lnTo>
                      <a:pt x="92" y="24"/>
                    </a:lnTo>
                    <a:lnTo>
                      <a:pt x="85" y="16"/>
                    </a:lnTo>
                    <a:lnTo>
                      <a:pt x="85" y="16"/>
                    </a:lnTo>
                    <a:lnTo>
                      <a:pt x="78" y="10"/>
                    </a:lnTo>
                    <a:lnTo>
                      <a:pt x="70" y="5"/>
                    </a:lnTo>
                    <a:lnTo>
                      <a:pt x="60" y="2"/>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32"/>
              <p:cNvSpPr>
                <a:spLocks/>
              </p:cNvSpPr>
              <p:nvPr/>
            </p:nvSpPr>
            <p:spPr bwMode="auto">
              <a:xfrm>
                <a:off x="2660" y="2265"/>
                <a:ext cx="50" cy="50"/>
              </a:xfrm>
              <a:custGeom>
                <a:avLst/>
                <a:gdLst>
                  <a:gd name="T0" fmla="*/ 84 w 99"/>
                  <a:gd name="T1" fmla="*/ 15 h 100"/>
                  <a:gd name="T2" fmla="*/ 84 w 99"/>
                  <a:gd name="T3" fmla="*/ 15 h 100"/>
                  <a:gd name="T4" fmla="*/ 77 w 99"/>
                  <a:gd name="T5" fmla="*/ 9 h 100"/>
                  <a:gd name="T6" fmla="*/ 69 w 99"/>
                  <a:gd name="T7" fmla="*/ 3 h 100"/>
                  <a:gd name="T8" fmla="*/ 59 w 99"/>
                  <a:gd name="T9" fmla="*/ 1 h 100"/>
                  <a:gd name="T10" fmla="*/ 49 w 99"/>
                  <a:gd name="T11" fmla="*/ 0 h 100"/>
                  <a:gd name="T12" fmla="*/ 49 w 99"/>
                  <a:gd name="T13" fmla="*/ 0 h 100"/>
                  <a:gd name="T14" fmla="*/ 39 w 99"/>
                  <a:gd name="T15" fmla="*/ 1 h 100"/>
                  <a:gd name="T16" fmla="*/ 31 w 99"/>
                  <a:gd name="T17" fmla="*/ 3 h 100"/>
                  <a:gd name="T18" fmla="*/ 23 w 99"/>
                  <a:gd name="T19" fmla="*/ 9 h 100"/>
                  <a:gd name="T20" fmla="*/ 15 w 99"/>
                  <a:gd name="T21" fmla="*/ 15 h 100"/>
                  <a:gd name="T22" fmla="*/ 15 w 99"/>
                  <a:gd name="T23" fmla="*/ 15 h 100"/>
                  <a:gd name="T24" fmla="*/ 9 w 99"/>
                  <a:gd name="T25" fmla="*/ 22 h 100"/>
                  <a:gd name="T26" fmla="*/ 4 w 99"/>
                  <a:gd name="T27" fmla="*/ 30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3"/>
                    </a:lnTo>
                    <a:lnTo>
                      <a:pt x="59" y="1"/>
                    </a:lnTo>
                    <a:lnTo>
                      <a:pt x="49" y="0"/>
                    </a:lnTo>
                    <a:lnTo>
                      <a:pt x="49" y="0"/>
                    </a:lnTo>
                    <a:lnTo>
                      <a:pt x="39" y="1"/>
                    </a:lnTo>
                    <a:lnTo>
                      <a:pt x="31" y="3"/>
                    </a:lnTo>
                    <a:lnTo>
                      <a:pt x="23" y="9"/>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39" y="98"/>
                    </a:lnTo>
                    <a:lnTo>
                      <a:pt x="49" y="100"/>
                    </a:lnTo>
                    <a:lnTo>
                      <a:pt x="49" y="100"/>
                    </a:lnTo>
                    <a:lnTo>
                      <a:pt x="59" y="98"/>
                    </a:lnTo>
                    <a:lnTo>
                      <a:pt x="69" y="96"/>
                    </a:lnTo>
                    <a:lnTo>
                      <a:pt x="77" y="91"/>
                    </a:lnTo>
                    <a:lnTo>
                      <a:pt x="84" y="84"/>
                    </a:lnTo>
                    <a:lnTo>
                      <a:pt x="84" y="84"/>
                    </a:lnTo>
                    <a:lnTo>
                      <a:pt x="91" y="77"/>
                    </a:lnTo>
                    <a:lnTo>
                      <a:pt x="96" y="69"/>
                    </a:lnTo>
                    <a:lnTo>
                      <a:pt x="99" y="60"/>
                    </a:lnTo>
                    <a:lnTo>
                      <a:pt x="99" y="49"/>
                    </a:lnTo>
                    <a:lnTo>
                      <a:pt x="99"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33"/>
              <p:cNvSpPr>
                <a:spLocks/>
              </p:cNvSpPr>
              <p:nvPr/>
            </p:nvSpPr>
            <p:spPr bwMode="auto">
              <a:xfrm>
                <a:off x="2737" y="2265"/>
                <a:ext cx="50" cy="50"/>
              </a:xfrm>
              <a:custGeom>
                <a:avLst/>
                <a:gdLst>
                  <a:gd name="T0" fmla="*/ 85 w 102"/>
                  <a:gd name="T1" fmla="*/ 15 h 100"/>
                  <a:gd name="T2" fmla="*/ 85 w 102"/>
                  <a:gd name="T3" fmla="*/ 15 h 100"/>
                  <a:gd name="T4" fmla="*/ 78 w 102"/>
                  <a:gd name="T5" fmla="*/ 9 h 100"/>
                  <a:gd name="T6" fmla="*/ 70 w 102"/>
                  <a:gd name="T7" fmla="*/ 3 h 100"/>
                  <a:gd name="T8" fmla="*/ 60 w 102"/>
                  <a:gd name="T9" fmla="*/ 1 h 100"/>
                  <a:gd name="T10" fmla="*/ 50 w 102"/>
                  <a:gd name="T11" fmla="*/ 0 h 100"/>
                  <a:gd name="T12" fmla="*/ 50 w 102"/>
                  <a:gd name="T13" fmla="*/ 0 h 100"/>
                  <a:gd name="T14" fmla="*/ 40 w 102"/>
                  <a:gd name="T15" fmla="*/ 1 h 100"/>
                  <a:gd name="T16" fmla="*/ 32 w 102"/>
                  <a:gd name="T17" fmla="*/ 3 h 100"/>
                  <a:gd name="T18" fmla="*/ 24 w 102"/>
                  <a:gd name="T19" fmla="*/ 9 h 100"/>
                  <a:gd name="T20" fmla="*/ 16 w 102"/>
                  <a:gd name="T21" fmla="*/ 15 h 100"/>
                  <a:gd name="T22" fmla="*/ 16 w 102"/>
                  <a:gd name="T23" fmla="*/ 15 h 100"/>
                  <a:gd name="T24" fmla="*/ 10 w 102"/>
                  <a:gd name="T25" fmla="*/ 22 h 100"/>
                  <a:gd name="T26" fmla="*/ 5 w 102"/>
                  <a:gd name="T27" fmla="*/ 30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1 h 100"/>
                  <a:gd name="T46" fmla="*/ 32 w 102"/>
                  <a:gd name="T47" fmla="*/ 96 h 100"/>
                  <a:gd name="T48" fmla="*/ 40 w 102"/>
                  <a:gd name="T49" fmla="*/ 98 h 100"/>
                  <a:gd name="T50" fmla="*/ 50 w 102"/>
                  <a:gd name="T51" fmla="*/ 100 h 100"/>
                  <a:gd name="T52" fmla="*/ 50 w 102"/>
                  <a:gd name="T53" fmla="*/ 100 h 100"/>
                  <a:gd name="T54" fmla="*/ 60 w 102"/>
                  <a:gd name="T55" fmla="*/ 98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0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3"/>
                    </a:lnTo>
                    <a:lnTo>
                      <a:pt x="60" y="1"/>
                    </a:lnTo>
                    <a:lnTo>
                      <a:pt x="50" y="0"/>
                    </a:lnTo>
                    <a:lnTo>
                      <a:pt x="50" y="0"/>
                    </a:lnTo>
                    <a:lnTo>
                      <a:pt x="40" y="1"/>
                    </a:lnTo>
                    <a:lnTo>
                      <a:pt x="32" y="3"/>
                    </a:lnTo>
                    <a:lnTo>
                      <a:pt x="24"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2" y="49"/>
                    </a:lnTo>
                    <a:lnTo>
                      <a:pt x="102"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34"/>
              <p:cNvSpPr>
                <a:spLocks/>
              </p:cNvSpPr>
              <p:nvPr/>
            </p:nvSpPr>
            <p:spPr bwMode="auto">
              <a:xfrm>
                <a:off x="2891" y="2188"/>
                <a:ext cx="50" cy="50"/>
              </a:xfrm>
              <a:custGeom>
                <a:avLst/>
                <a:gdLst>
                  <a:gd name="T0" fmla="*/ 86 w 101"/>
                  <a:gd name="T1" fmla="*/ 15 h 100"/>
                  <a:gd name="T2" fmla="*/ 86 w 101"/>
                  <a:gd name="T3" fmla="*/ 15 h 100"/>
                  <a:gd name="T4" fmla="*/ 78 w 101"/>
                  <a:gd name="T5" fmla="*/ 8 h 100"/>
                  <a:gd name="T6" fmla="*/ 70 w 101"/>
                  <a:gd name="T7" fmla="*/ 3 h 100"/>
                  <a:gd name="T8" fmla="*/ 62 w 101"/>
                  <a:gd name="T9" fmla="*/ 1 h 100"/>
                  <a:gd name="T10" fmla="*/ 50 w 101"/>
                  <a:gd name="T11" fmla="*/ 0 h 100"/>
                  <a:gd name="T12" fmla="*/ 50 w 101"/>
                  <a:gd name="T13" fmla="*/ 0 h 100"/>
                  <a:gd name="T14" fmla="*/ 42 w 101"/>
                  <a:gd name="T15" fmla="*/ 1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2 w 101"/>
                  <a:gd name="T49" fmla="*/ 98 h 100"/>
                  <a:gd name="T50" fmla="*/ 50 w 101"/>
                  <a:gd name="T51" fmla="*/ 100 h 100"/>
                  <a:gd name="T52" fmla="*/ 50 w 101"/>
                  <a:gd name="T53" fmla="*/ 100 h 100"/>
                  <a:gd name="T54" fmla="*/ 62 w 101"/>
                  <a:gd name="T55" fmla="*/ 98 h 100"/>
                  <a:gd name="T56" fmla="*/ 70 w 101"/>
                  <a:gd name="T57" fmla="*/ 96 h 100"/>
                  <a:gd name="T58" fmla="*/ 78 w 101"/>
                  <a:gd name="T59" fmla="*/ 91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3"/>
                    </a:lnTo>
                    <a:lnTo>
                      <a:pt x="62" y="1"/>
                    </a:lnTo>
                    <a:lnTo>
                      <a:pt x="50" y="0"/>
                    </a:lnTo>
                    <a:lnTo>
                      <a:pt x="50" y="0"/>
                    </a:lnTo>
                    <a:lnTo>
                      <a:pt x="42" y="1"/>
                    </a:lnTo>
                    <a:lnTo>
                      <a:pt x="32" y="3"/>
                    </a:lnTo>
                    <a:lnTo>
                      <a:pt x="24" y="8"/>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6" y="84"/>
                    </a:lnTo>
                    <a:lnTo>
                      <a:pt x="86" y="84"/>
                    </a:lnTo>
                    <a:lnTo>
                      <a:pt x="93" y="77"/>
                    </a:lnTo>
                    <a:lnTo>
                      <a:pt x="98" y="69"/>
                    </a:lnTo>
                    <a:lnTo>
                      <a:pt x="100" y="60"/>
                    </a:lnTo>
                    <a:lnTo>
                      <a:pt x="101" y="49"/>
                    </a:lnTo>
                    <a:lnTo>
                      <a:pt x="101" y="49"/>
                    </a:lnTo>
                    <a:lnTo>
                      <a:pt x="100" y="40"/>
                    </a:lnTo>
                    <a:lnTo>
                      <a:pt x="98" y="30"/>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35"/>
              <p:cNvSpPr>
                <a:spLocks/>
              </p:cNvSpPr>
              <p:nvPr/>
            </p:nvSpPr>
            <p:spPr bwMode="auto">
              <a:xfrm>
                <a:off x="3122" y="2958"/>
                <a:ext cx="50" cy="50"/>
              </a:xfrm>
              <a:custGeom>
                <a:avLst/>
                <a:gdLst>
                  <a:gd name="T0" fmla="*/ 50 w 100"/>
                  <a:gd name="T1" fmla="*/ 0 h 100"/>
                  <a:gd name="T2" fmla="*/ 50 w 100"/>
                  <a:gd name="T3" fmla="*/ 0 h 100"/>
                  <a:gd name="T4" fmla="*/ 40 w 100"/>
                  <a:gd name="T5" fmla="*/ 2 h 100"/>
                  <a:gd name="T6" fmla="*/ 31 w 100"/>
                  <a:gd name="T7" fmla="*/ 4 h 100"/>
                  <a:gd name="T8" fmla="*/ 23 w 100"/>
                  <a:gd name="T9" fmla="*/ 10 h 100"/>
                  <a:gd name="T10" fmla="*/ 16 w 100"/>
                  <a:gd name="T11" fmla="*/ 16 h 100"/>
                  <a:gd name="T12" fmla="*/ 16 w 100"/>
                  <a:gd name="T13" fmla="*/ 16 h 100"/>
                  <a:gd name="T14" fmla="*/ 10 w 100"/>
                  <a:gd name="T15" fmla="*/ 23 h 100"/>
                  <a:gd name="T16" fmla="*/ 4 w 100"/>
                  <a:gd name="T17" fmla="*/ 31 h 100"/>
                  <a:gd name="T18" fmla="*/ 2 w 100"/>
                  <a:gd name="T19" fmla="*/ 40 h 100"/>
                  <a:gd name="T20" fmla="*/ 0 w 100"/>
                  <a:gd name="T21" fmla="*/ 50 h 100"/>
                  <a:gd name="T22" fmla="*/ 0 w 100"/>
                  <a:gd name="T23" fmla="*/ 50 h 100"/>
                  <a:gd name="T24" fmla="*/ 2 w 100"/>
                  <a:gd name="T25" fmla="*/ 59 h 100"/>
                  <a:gd name="T26" fmla="*/ 4 w 100"/>
                  <a:gd name="T27" fmla="*/ 69 h 100"/>
                  <a:gd name="T28" fmla="*/ 10 w 100"/>
                  <a:gd name="T29" fmla="*/ 78 h 100"/>
                  <a:gd name="T30" fmla="*/ 16 w 100"/>
                  <a:gd name="T31" fmla="*/ 85 h 100"/>
                  <a:gd name="T32" fmla="*/ 16 w 100"/>
                  <a:gd name="T33" fmla="*/ 85 h 100"/>
                  <a:gd name="T34" fmla="*/ 23 w 100"/>
                  <a:gd name="T35" fmla="*/ 92 h 100"/>
                  <a:gd name="T36" fmla="*/ 31 w 100"/>
                  <a:gd name="T37" fmla="*/ 97 h 100"/>
                  <a:gd name="T38" fmla="*/ 40 w 100"/>
                  <a:gd name="T39" fmla="*/ 99 h 100"/>
                  <a:gd name="T40" fmla="*/ 50 w 100"/>
                  <a:gd name="T41" fmla="*/ 100 h 100"/>
                  <a:gd name="T42" fmla="*/ 50 w 100"/>
                  <a:gd name="T43" fmla="*/ 100 h 100"/>
                  <a:gd name="T44" fmla="*/ 60 w 100"/>
                  <a:gd name="T45" fmla="*/ 99 h 100"/>
                  <a:gd name="T46" fmla="*/ 70 w 100"/>
                  <a:gd name="T47" fmla="*/ 97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59 h 100"/>
                  <a:gd name="T60" fmla="*/ 100 w 100"/>
                  <a:gd name="T61" fmla="*/ 50 h 100"/>
                  <a:gd name="T62" fmla="*/ 100 w 100"/>
                  <a:gd name="T63" fmla="*/ 50 h 100"/>
                  <a:gd name="T64" fmla="*/ 99 w 100"/>
                  <a:gd name="T65" fmla="*/ 40 h 100"/>
                  <a:gd name="T66" fmla="*/ 97 w 100"/>
                  <a:gd name="T67" fmla="*/ 31 h 100"/>
                  <a:gd name="T68" fmla="*/ 92 w 100"/>
                  <a:gd name="T69" fmla="*/ 23 h 100"/>
                  <a:gd name="T70" fmla="*/ 85 w 100"/>
                  <a:gd name="T71" fmla="*/ 16 h 100"/>
                  <a:gd name="T72" fmla="*/ 85 w 100"/>
                  <a:gd name="T73" fmla="*/ 16 h 100"/>
                  <a:gd name="T74" fmla="*/ 78 w 100"/>
                  <a:gd name="T75" fmla="*/ 10 h 100"/>
                  <a:gd name="T76" fmla="*/ 70 w 100"/>
                  <a:gd name="T77" fmla="*/ 4 h 100"/>
                  <a:gd name="T78" fmla="*/ 60 w 100"/>
                  <a:gd name="T79" fmla="*/ 2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2"/>
                    </a:lnTo>
                    <a:lnTo>
                      <a:pt x="31" y="4"/>
                    </a:lnTo>
                    <a:lnTo>
                      <a:pt x="23" y="10"/>
                    </a:lnTo>
                    <a:lnTo>
                      <a:pt x="16" y="16"/>
                    </a:lnTo>
                    <a:lnTo>
                      <a:pt x="16" y="16"/>
                    </a:lnTo>
                    <a:lnTo>
                      <a:pt x="10" y="23"/>
                    </a:lnTo>
                    <a:lnTo>
                      <a:pt x="4" y="31"/>
                    </a:lnTo>
                    <a:lnTo>
                      <a:pt x="2" y="40"/>
                    </a:lnTo>
                    <a:lnTo>
                      <a:pt x="0" y="50"/>
                    </a:lnTo>
                    <a:lnTo>
                      <a:pt x="0" y="50"/>
                    </a:lnTo>
                    <a:lnTo>
                      <a:pt x="2" y="59"/>
                    </a:lnTo>
                    <a:lnTo>
                      <a:pt x="4" y="69"/>
                    </a:lnTo>
                    <a:lnTo>
                      <a:pt x="10" y="78"/>
                    </a:lnTo>
                    <a:lnTo>
                      <a:pt x="16" y="85"/>
                    </a:lnTo>
                    <a:lnTo>
                      <a:pt x="16" y="85"/>
                    </a:lnTo>
                    <a:lnTo>
                      <a:pt x="23" y="92"/>
                    </a:lnTo>
                    <a:lnTo>
                      <a:pt x="31" y="97"/>
                    </a:lnTo>
                    <a:lnTo>
                      <a:pt x="40" y="99"/>
                    </a:lnTo>
                    <a:lnTo>
                      <a:pt x="50" y="100"/>
                    </a:lnTo>
                    <a:lnTo>
                      <a:pt x="50" y="100"/>
                    </a:lnTo>
                    <a:lnTo>
                      <a:pt x="60" y="99"/>
                    </a:lnTo>
                    <a:lnTo>
                      <a:pt x="70" y="97"/>
                    </a:lnTo>
                    <a:lnTo>
                      <a:pt x="78" y="92"/>
                    </a:lnTo>
                    <a:lnTo>
                      <a:pt x="85" y="85"/>
                    </a:lnTo>
                    <a:lnTo>
                      <a:pt x="85" y="85"/>
                    </a:lnTo>
                    <a:lnTo>
                      <a:pt x="92" y="78"/>
                    </a:lnTo>
                    <a:lnTo>
                      <a:pt x="97" y="69"/>
                    </a:lnTo>
                    <a:lnTo>
                      <a:pt x="99" y="59"/>
                    </a:lnTo>
                    <a:lnTo>
                      <a:pt x="100" y="50"/>
                    </a:lnTo>
                    <a:lnTo>
                      <a:pt x="100" y="50"/>
                    </a:lnTo>
                    <a:lnTo>
                      <a:pt x="99" y="40"/>
                    </a:lnTo>
                    <a:lnTo>
                      <a:pt x="97" y="31"/>
                    </a:lnTo>
                    <a:lnTo>
                      <a:pt x="92" y="23"/>
                    </a:lnTo>
                    <a:lnTo>
                      <a:pt x="85" y="16"/>
                    </a:lnTo>
                    <a:lnTo>
                      <a:pt x="85" y="16"/>
                    </a:lnTo>
                    <a:lnTo>
                      <a:pt x="78" y="10"/>
                    </a:lnTo>
                    <a:lnTo>
                      <a:pt x="70" y="4"/>
                    </a:lnTo>
                    <a:lnTo>
                      <a:pt x="60" y="2"/>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36"/>
              <p:cNvSpPr>
                <a:spLocks/>
              </p:cNvSpPr>
              <p:nvPr/>
            </p:nvSpPr>
            <p:spPr bwMode="auto">
              <a:xfrm>
                <a:off x="3199" y="2419"/>
                <a:ext cx="50" cy="50"/>
              </a:xfrm>
              <a:custGeom>
                <a:avLst/>
                <a:gdLst>
                  <a:gd name="T0" fmla="*/ 85 w 100"/>
                  <a:gd name="T1" fmla="*/ 15 h 99"/>
                  <a:gd name="T2" fmla="*/ 85 w 100"/>
                  <a:gd name="T3" fmla="*/ 15 h 99"/>
                  <a:gd name="T4" fmla="*/ 78 w 100"/>
                  <a:gd name="T5" fmla="*/ 9 h 99"/>
                  <a:gd name="T6" fmla="*/ 70 w 100"/>
                  <a:gd name="T7" fmla="*/ 4 h 99"/>
                  <a:gd name="T8" fmla="*/ 60 w 100"/>
                  <a:gd name="T9" fmla="*/ 1 h 99"/>
                  <a:gd name="T10" fmla="*/ 50 w 100"/>
                  <a:gd name="T11" fmla="*/ 0 h 99"/>
                  <a:gd name="T12" fmla="*/ 50 w 100"/>
                  <a:gd name="T13" fmla="*/ 0 h 99"/>
                  <a:gd name="T14" fmla="*/ 40 w 100"/>
                  <a:gd name="T15" fmla="*/ 1 h 99"/>
                  <a:gd name="T16" fmla="*/ 32 w 100"/>
                  <a:gd name="T17" fmla="*/ 4 h 99"/>
                  <a:gd name="T18" fmla="*/ 23 w 100"/>
                  <a:gd name="T19" fmla="*/ 9 h 99"/>
                  <a:gd name="T20" fmla="*/ 16 w 100"/>
                  <a:gd name="T21" fmla="*/ 15 h 99"/>
                  <a:gd name="T22" fmla="*/ 16 w 100"/>
                  <a:gd name="T23" fmla="*/ 15 h 99"/>
                  <a:gd name="T24" fmla="*/ 10 w 100"/>
                  <a:gd name="T25" fmla="*/ 23 h 99"/>
                  <a:gd name="T26" fmla="*/ 5 w 100"/>
                  <a:gd name="T27" fmla="*/ 31 h 99"/>
                  <a:gd name="T28" fmla="*/ 2 w 100"/>
                  <a:gd name="T29" fmla="*/ 40 h 99"/>
                  <a:gd name="T30" fmla="*/ 0 w 100"/>
                  <a:gd name="T31" fmla="*/ 49 h 99"/>
                  <a:gd name="T32" fmla="*/ 0 w 100"/>
                  <a:gd name="T33" fmla="*/ 49 h 99"/>
                  <a:gd name="T34" fmla="*/ 2 w 100"/>
                  <a:gd name="T35" fmla="*/ 59 h 99"/>
                  <a:gd name="T36" fmla="*/ 5 w 100"/>
                  <a:gd name="T37" fmla="*/ 69 h 99"/>
                  <a:gd name="T38" fmla="*/ 10 w 100"/>
                  <a:gd name="T39" fmla="*/ 77 h 99"/>
                  <a:gd name="T40" fmla="*/ 16 w 100"/>
                  <a:gd name="T41" fmla="*/ 84 h 99"/>
                  <a:gd name="T42" fmla="*/ 16 w 100"/>
                  <a:gd name="T43" fmla="*/ 84 h 99"/>
                  <a:gd name="T44" fmla="*/ 23 w 100"/>
                  <a:gd name="T45" fmla="*/ 91 h 99"/>
                  <a:gd name="T46" fmla="*/ 32 w 100"/>
                  <a:gd name="T47" fmla="*/ 96 h 99"/>
                  <a:gd name="T48" fmla="*/ 40 w 100"/>
                  <a:gd name="T49" fmla="*/ 98 h 99"/>
                  <a:gd name="T50" fmla="*/ 50 w 100"/>
                  <a:gd name="T51" fmla="*/ 99 h 99"/>
                  <a:gd name="T52" fmla="*/ 50 w 100"/>
                  <a:gd name="T53" fmla="*/ 99 h 99"/>
                  <a:gd name="T54" fmla="*/ 60 w 100"/>
                  <a:gd name="T55" fmla="*/ 98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99 w 100"/>
                  <a:gd name="T69" fmla="*/ 59 h 99"/>
                  <a:gd name="T70" fmla="*/ 100 w 100"/>
                  <a:gd name="T71" fmla="*/ 49 h 99"/>
                  <a:gd name="T72" fmla="*/ 100 w 100"/>
                  <a:gd name="T73" fmla="*/ 49 h 99"/>
                  <a:gd name="T74" fmla="*/ 99 w 100"/>
                  <a:gd name="T75" fmla="*/ 40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0" y="1"/>
                    </a:lnTo>
                    <a:lnTo>
                      <a:pt x="50" y="0"/>
                    </a:lnTo>
                    <a:lnTo>
                      <a:pt x="50" y="0"/>
                    </a:lnTo>
                    <a:lnTo>
                      <a:pt x="40" y="1"/>
                    </a:lnTo>
                    <a:lnTo>
                      <a:pt x="32" y="4"/>
                    </a:lnTo>
                    <a:lnTo>
                      <a:pt x="23" y="9"/>
                    </a:lnTo>
                    <a:lnTo>
                      <a:pt x="16" y="15"/>
                    </a:lnTo>
                    <a:lnTo>
                      <a:pt x="16" y="15"/>
                    </a:lnTo>
                    <a:lnTo>
                      <a:pt x="10" y="23"/>
                    </a:lnTo>
                    <a:lnTo>
                      <a:pt x="5" y="31"/>
                    </a:lnTo>
                    <a:lnTo>
                      <a:pt x="2" y="40"/>
                    </a:lnTo>
                    <a:lnTo>
                      <a:pt x="0" y="49"/>
                    </a:lnTo>
                    <a:lnTo>
                      <a:pt x="0" y="49"/>
                    </a:lnTo>
                    <a:lnTo>
                      <a:pt x="2" y="59"/>
                    </a:lnTo>
                    <a:lnTo>
                      <a:pt x="5" y="69"/>
                    </a:lnTo>
                    <a:lnTo>
                      <a:pt x="10" y="77"/>
                    </a:lnTo>
                    <a:lnTo>
                      <a:pt x="16" y="84"/>
                    </a:lnTo>
                    <a:lnTo>
                      <a:pt x="16" y="84"/>
                    </a:lnTo>
                    <a:lnTo>
                      <a:pt x="23" y="91"/>
                    </a:lnTo>
                    <a:lnTo>
                      <a:pt x="32" y="96"/>
                    </a:lnTo>
                    <a:lnTo>
                      <a:pt x="40" y="98"/>
                    </a:lnTo>
                    <a:lnTo>
                      <a:pt x="50" y="99"/>
                    </a:lnTo>
                    <a:lnTo>
                      <a:pt x="50" y="99"/>
                    </a:lnTo>
                    <a:lnTo>
                      <a:pt x="60" y="98"/>
                    </a:lnTo>
                    <a:lnTo>
                      <a:pt x="70" y="96"/>
                    </a:lnTo>
                    <a:lnTo>
                      <a:pt x="78" y="91"/>
                    </a:lnTo>
                    <a:lnTo>
                      <a:pt x="85" y="84"/>
                    </a:lnTo>
                    <a:lnTo>
                      <a:pt x="85" y="84"/>
                    </a:lnTo>
                    <a:lnTo>
                      <a:pt x="92" y="77"/>
                    </a:lnTo>
                    <a:lnTo>
                      <a:pt x="97" y="69"/>
                    </a:lnTo>
                    <a:lnTo>
                      <a:pt x="99" y="59"/>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37"/>
              <p:cNvSpPr>
                <a:spLocks/>
              </p:cNvSpPr>
              <p:nvPr/>
            </p:nvSpPr>
            <p:spPr bwMode="auto">
              <a:xfrm>
                <a:off x="3199" y="2496"/>
                <a:ext cx="50" cy="50"/>
              </a:xfrm>
              <a:custGeom>
                <a:avLst/>
                <a:gdLst>
                  <a:gd name="T0" fmla="*/ 85 w 100"/>
                  <a:gd name="T1" fmla="*/ 15 h 99"/>
                  <a:gd name="T2" fmla="*/ 85 w 100"/>
                  <a:gd name="T3" fmla="*/ 15 h 99"/>
                  <a:gd name="T4" fmla="*/ 78 w 100"/>
                  <a:gd name="T5" fmla="*/ 9 h 99"/>
                  <a:gd name="T6" fmla="*/ 70 w 100"/>
                  <a:gd name="T7" fmla="*/ 4 h 99"/>
                  <a:gd name="T8" fmla="*/ 60 w 100"/>
                  <a:gd name="T9" fmla="*/ 1 h 99"/>
                  <a:gd name="T10" fmla="*/ 50 w 100"/>
                  <a:gd name="T11" fmla="*/ 0 h 99"/>
                  <a:gd name="T12" fmla="*/ 50 w 100"/>
                  <a:gd name="T13" fmla="*/ 0 h 99"/>
                  <a:gd name="T14" fmla="*/ 40 w 100"/>
                  <a:gd name="T15" fmla="*/ 1 h 99"/>
                  <a:gd name="T16" fmla="*/ 32 w 100"/>
                  <a:gd name="T17" fmla="*/ 4 h 99"/>
                  <a:gd name="T18" fmla="*/ 23 w 100"/>
                  <a:gd name="T19" fmla="*/ 9 h 99"/>
                  <a:gd name="T20" fmla="*/ 16 w 100"/>
                  <a:gd name="T21" fmla="*/ 15 h 99"/>
                  <a:gd name="T22" fmla="*/ 16 w 100"/>
                  <a:gd name="T23" fmla="*/ 15 h 99"/>
                  <a:gd name="T24" fmla="*/ 10 w 100"/>
                  <a:gd name="T25" fmla="*/ 23 h 99"/>
                  <a:gd name="T26" fmla="*/ 5 w 100"/>
                  <a:gd name="T27" fmla="*/ 31 h 99"/>
                  <a:gd name="T28" fmla="*/ 2 w 100"/>
                  <a:gd name="T29" fmla="*/ 39 h 99"/>
                  <a:gd name="T30" fmla="*/ 0 w 100"/>
                  <a:gd name="T31" fmla="*/ 49 h 99"/>
                  <a:gd name="T32" fmla="*/ 0 w 100"/>
                  <a:gd name="T33" fmla="*/ 49 h 99"/>
                  <a:gd name="T34" fmla="*/ 2 w 100"/>
                  <a:gd name="T35" fmla="*/ 59 h 99"/>
                  <a:gd name="T36" fmla="*/ 5 w 100"/>
                  <a:gd name="T37" fmla="*/ 69 h 99"/>
                  <a:gd name="T38" fmla="*/ 10 w 100"/>
                  <a:gd name="T39" fmla="*/ 77 h 99"/>
                  <a:gd name="T40" fmla="*/ 16 w 100"/>
                  <a:gd name="T41" fmla="*/ 84 h 99"/>
                  <a:gd name="T42" fmla="*/ 16 w 100"/>
                  <a:gd name="T43" fmla="*/ 84 h 99"/>
                  <a:gd name="T44" fmla="*/ 23 w 100"/>
                  <a:gd name="T45" fmla="*/ 91 h 99"/>
                  <a:gd name="T46" fmla="*/ 32 w 100"/>
                  <a:gd name="T47" fmla="*/ 96 h 99"/>
                  <a:gd name="T48" fmla="*/ 40 w 100"/>
                  <a:gd name="T49" fmla="*/ 99 h 99"/>
                  <a:gd name="T50" fmla="*/ 50 w 100"/>
                  <a:gd name="T51" fmla="*/ 99 h 99"/>
                  <a:gd name="T52" fmla="*/ 50 w 100"/>
                  <a:gd name="T53" fmla="*/ 99 h 99"/>
                  <a:gd name="T54" fmla="*/ 60 w 100"/>
                  <a:gd name="T55" fmla="*/ 99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99 w 100"/>
                  <a:gd name="T69" fmla="*/ 59 h 99"/>
                  <a:gd name="T70" fmla="*/ 100 w 100"/>
                  <a:gd name="T71" fmla="*/ 49 h 99"/>
                  <a:gd name="T72" fmla="*/ 100 w 100"/>
                  <a:gd name="T73" fmla="*/ 49 h 99"/>
                  <a:gd name="T74" fmla="*/ 99 w 100"/>
                  <a:gd name="T75" fmla="*/ 39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0" y="1"/>
                    </a:lnTo>
                    <a:lnTo>
                      <a:pt x="50" y="0"/>
                    </a:lnTo>
                    <a:lnTo>
                      <a:pt x="50" y="0"/>
                    </a:lnTo>
                    <a:lnTo>
                      <a:pt x="40" y="1"/>
                    </a:lnTo>
                    <a:lnTo>
                      <a:pt x="32" y="4"/>
                    </a:lnTo>
                    <a:lnTo>
                      <a:pt x="23" y="9"/>
                    </a:lnTo>
                    <a:lnTo>
                      <a:pt x="16" y="15"/>
                    </a:lnTo>
                    <a:lnTo>
                      <a:pt x="16" y="15"/>
                    </a:lnTo>
                    <a:lnTo>
                      <a:pt x="10" y="23"/>
                    </a:lnTo>
                    <a:lnTo>
                      <a:pt x="5" y="31"/>
                    </a:lnTo>
                    <a:lnTo>
                      <a:pt x="2" y="39"/>
                    </a:lnTo>
                    <a:lnTo>
                      <a:pt x="0" y="49"/>
                    </a:lnTo>
                    <a:lnTo>
                      <a:pt x="0" y="49"/>
                    </a:lnTo>
                    <a:lnTo>
                      <a:pt x="2" y="59"/>
                    </a:lnTo>
                    <a:lnTo>
                      <a:pt x="5" y="69"/>
                    </a:lnTo>
                    <a:lnTo>
                      <a:pt x="10" y="77"/>
                    </a:lnTo>
                    <a:lnTo>
                      <a:pt x="16" y="84"/>
                    </a:lnTo>
                    <a:lnTo>
                      <a:pt x="16" y="84"/>
                    </a:lnTo>
                    <a:lnTo>
                      <a:pt x="23" y="91"/>
                    </a:lnTo>
                    <a:lnTo>
                      <a:pt x="32" y="96"/>
                    </a:lnTo>
                    <a:lnTo>
                      <a:pt x="40" y="99"/>
                    </a:lnTo>
                    <a:lnTo>
                      <a:pt x="50" y="99"/>
                    </a:lnTo>
                    <a:lnTo>
                      <a:pt x="50" y="99"/>
                    </a:lnTo>
                    <a:lnTo>
                      <a:pt x="60" y="99"/>
                    </a:lnTo>
                    <a:lnTo>
                      <a:pt x="70" y="96"/>
                    </a:lnTo>
                    <a:lnTo>
                      <a:pt x="78" y="91"/>
                    </a:lnTo>
                    <a:lnTo>
                      <a:pt x="85" y="84"/>
                    </a:lnTo>
                    <a:lnTo>
                      <a:pt x="85" y="84"/>
                    </a:lnTo>
                    <a:lnTo>
                      <a:pt x="92" y="77"/>
                    </a:lnTo>
                    <a:lnTo>
                      <a:pt x="97" y="69"/>
                    </a:lnTo>
                    <a:lnTo>
                      <a:pt x="99" y="59"/>
                    </a:lnTo>
                    <a:lnTo>
                      <a:pt x="100" y="49"/>
                    </a:lnTo>
                    <a:lnTo>
                      <a:pt x="100" y="49"/>
                    </a:lnTo>
                    <a:lnTo>
                      <a:pt x="99"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38"/>
              <p:cNvSpPr>
                <a:spLocks/>
              </p:cNvSpPr>
              <p:nvPr/>
            </p:nvSpPr>
            <p:spPr bwMode="auto">
              <a:xfrm>
                <a:off x="2891" y="2111"/>
                <a:ext cx="50" cy="50"/>
              </a:xfrm>
              <a:custGeom>
                <a:avLst/>
                <a:gdLst>
                  <a:gd name="T0" fmla="*/ 86 w 101"/>
                  <a:gd name="T1" fmla="*/ 15 h 100"/>
                  <a:gd name="T2" fmla="*/ 86 w 101"/>
                  <a:gd name="T3" fmla="*/ 15 h 100"/>
                  <a:gd name="T4" fmla="*/ 78 w 101"/>
                  <a:gd name="T5" fmla="*/ 8 h 100"/>
                  <a:gd name="T6" fmla="*/ 70 w 101"/>
                  <a:gd name="T7" fmla="*/ 3 h 100"/>
                  <a:gd name="T8" fmla="*/ 62 w 101"/>
                  <a:gd name="T9" fmla="*/ 1 h 100"/>
                  <a:gd name="T10" fmla="*/ 50 w 101"/>
                  <a:gd name="T11" fmla="*/ 0 h 100"/>
                  <a:gd name="T12" fmla="*/ 50 w 101"/>
                  <a:gd name="T13" fmla="*/ 0 h 100"/>
                  <a:gd name="T14" fmla="*/ 42 w 101"/>
                  <a:gd name="T15" fmla="*/ 1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2 w 101"/>
                  <a:gd name="T49" fmla="*/ 98 h 100"/>
                  <a:gd name="T50" fmla="*/ 50 w 101"/>
                  <a:gd name="T51" fmla="*/ 100 h 100"/>
                  <a:gd name="T52" fmla="*/ 50 w 101"/>
                  <a:gd name="T53" fmla="*/ 100 h 100"/>
                  <a:gd name="T54" fmla="*/ 62 w 101"/>
                  <a:gd name="T55" fmla="*/ 98 h 100"/>
                  <a:gd name="T56" fmla="*/ 70 w 101"/>
                  <a:gd name="T57" fmla="*/ 96 h 100"/>
                  <a:gd name="T58" fmla="*/ 78 w 101"/>
                  <a:gd name="T59" fmla="*/ 91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3"/>
                    </a:lnTo>
                    <a:lnTo>
                      <a:pt x="62" y="1"/>
                    </a:lnTo>
                    <a:lnTo>
                      <a:pt x="50" y="0"/>
                    </a:lnTo>
                    <a:lnTo>
                      <a:pt x="50" y="0"/>
                    </a:lnTo>
                    <a:lnTo>
                      <a:pt x="42" y="1"/>
                    </a:lnTo>
                    <a:lnTo>
                      <a:pt x="32" y="3"/>
                    </a:lnTo>
                    <a:lnTo>
                      <a:pt x="24" y="8"/>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2" y="98"/>
                    </a:lnTo>
                    <a:lnTo>
                      <a:pt x="50" y="100"/>
                    </a:lnTo>
                    <a:lnTo>
                      <a:pt x="50" y="100"/>
                    </a:lnTo>
                    <a:lnTo>
                      <a:pt x="62" y="98"/>
                    </a:lnTo>
                    <a:lnTo>
                      <a:pt x="70" y="96"/>
                    </a:lnTo>
                    <a:lnTo>
                      <a:pt x="78" y="91"/>
                    </a:lnTo>
                    <a:lnTo>
                      <a:pt x="86" y="84"/>
                    </a:lnTo>
                    <a:lnTo>
                      <a:pt x="86" y="84"/>
                    </a:lnTo>
                    <a:lnTo>
                      <a:pt x="93" y="77"/>
                    </a:lnTo>
                    <a:lnTo>
                      <a:pt x="98" y="69"/>
                    </a:lnTo>
                    <a:lnTo>
                      <a:pt x="100" y="60"/>
                    </a:lnTo>
                    <a:lnTo>
                      <a:pt x="101" y="49"/>
                    </a:lnTo>
                    <a:lnTo>
                      <a:pt x="101" y="49"/>
                    </a:lnTo>
                    <a:lnTo>
                      <a:pt x="100" y="40"/>
                    </a:lnTo>
                    <a:lnTo>
                      <a:pt x="98" y="30"/>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39"/>
              <p:cNvSpPr>
                <a:spLocks/>
              </p:cNvSpPr>
              <p:nvPr/>
            </p:nvSpPr>
            <p:spPr bwMode="auto">
              <a:xfrm>
                <a:off x="3045" y="2188"/>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39 w 99"/>
                  <a:gd name="T15" fmla="*/ 1 h 100"/>
                  <a:gd name="T16" fmla="*/ 30 w 99"/>
                  <a:gd name="T17" fmla="*/ 3 h 100"/>
                  <a:gd name="T18" fmla="*/ 22 w 99"/>
                  <a:gd name="T19" fmla="*/ 8 h 100"/>
                  <a:gd name="T20" fmla="*/ 15 w 99"/>
                  <a:gd name="T21" fmla="*/ 15 h 100"/>
                  <a:gd name="T22" fmla="*/ 15 w 99"/>
                  <a:gd name="T23" fmla="*/ 15 h 100"/>
                  <a:gd name="T24" fmla="*/ 9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1 h 100"/>
                  <a:gd name="T46" fmla="*/ 30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39" y="1"/>
                    </a:lnTo>
                    <a:lnTo>
                      <a:pt x="30" y="3"/>
                    </a:lnTo>
                    <a:lnTo>
                      <a:pt x="22" y="8"/>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39"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40"/>
              <p:cNvSpPr>
                <a:spLocks/>
              </p:cNvSpPr>
              <p:nvPr/>
            </p:nvSpPr>
            <p:spPr bwMode="auto">
              <a:xfrm>
                <a:off x="2583" y="1725"/>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40 w 99"/>
                  <a:gd name="T15" fmla="*/ 1 h 100"/>
                  <a:gd name="T16" fmla="*/ 31 w 99"/>
                  <a:gd name="T17" fmla="*/ 5 h 100"/>
                  <a:gd name="T18" fmla="*/ 23 w 99"/>
                  <a:gd name="T19" fmla="*/ 9 h 100"/>
                  <a:gd name="T20" fmla="*/ 15 w 99"/>
                  <a:gd name="T21" fmla="*/ 15 h 100"/>
                  <a:gd name="T22" fmla="*/ 15 w 99"/>
                  <a:gd name="T23" fmla="*/ 15 h 100"/>
                  <a:gd name="T24" fmla="*/ 9 w 99"/>
                  <a:gd name="T25" fmla="*/ 23 h 100"/>
                  <a:gd name="T26" fmla="*/ 4 w 99"/>
                  <a:gd name="T27" fmla="*/ 32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2 h 100"/>
                  <a:gd name="T46" fmla="*/ 31 w 99"/>
                  <a:gd name="T47" fmla="*/ 96 h 100"/>
                  <a:gd name="T48" fmla="*/ 40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2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2"/>
                    </a:lnTo>
                    <a:lnTo>
                      <a:pt x="31" y="96"/>
                    </a:lnTo>
                    <a:lnTo>
                      <a:pt x="40" y="100"/>
                    </a:lnTo>
                    <a:lnTo>
                      <a:pt x="49" y="100"/>
                    </a:lnTo>
                    <a:lnTo>
                      <a:pt x="49" y="100"/>
                    </a:lnTo>
                    <a:lnTo>
                      <a:pt x="59" y="100"/>
                    </a:lnTo>
                    <a:lnTo>
                      <a:pt x="69" y="96"/>
                    </a:lnTo>
                    <a:lnTo>
                      <a:pt x="77" y="92"/>
                    </a:lnTo>
                    <a:lnTo>
                      <a:pt x="84" y="84"/>
                    </a:lnTo>
                    <a:lnTo>
                      <a:pt x="84" y="84"/>
                    </a:lnTo>
                    <a:lnTo>
                      <a:pt x="91" y="77"/>
                    </a:lnTo>
                    <a:lnTo>
                      <a:pt x="96" y="69"/>
                    </a:lnTo>
                    <a:lnTo>
                      <a:pt x="99" y="60"/>
                    </a:lnTo>
                    <a:lnTo>
                      <a:pt x="99" y="49"/>
                    </a:lnTo>
                    <a:lnTo>
                      <a:pt x="99"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41"/>
              <p:cNvSpPr>
                <a:spLocks/>
              </p:cNvSpPr>
              <p:nvPr/>
            </p:nvSpPr>
            <p:spPr bwMode="auto">
              <a:xfrm>
                <a:off x="2660" y="1648"/>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1 w 99"/>
                  <a:gd name="T17" fmla="*/ 5 h 100"/>
                  <a:gd name="T18" fmla="*/ 23 w 99"/>
                  <a:gd name="T19" fmla="*/ 9 h 100"/>
                  <a:gd name="T20" fmla="*/ 15 w 99"/>
                  <a:gd name="T21" fmla="*/ 15 h 100"/>
                  <a:gd name="T22" fmla="*/ 15 w 99"/>
                  <a:gd name="T23" fmla="*/ 15 h 100"/>
                  <a:gd name="T24" fmla="*/ 9 w 99"/>
                  <a:gd name="T25" fmla="*/ 23 h 100"/>
                  <a:gd name="T26" fmla="*/ 4 w 99"/>
                  <a:gd name="T27" fmla="*/ 32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5 h 100"/>
                  <a:gd name="T42" fmla="*/ 15 w 99"/>
                  <a:gd name="T43" fmla="*/ 85 h 100"/>
                  <a:gd name="T44" fmla="*/ 23 w 99"/>
                  <a:gd name="T45" fmla="*/ 92 h 100"/>
                  <a:gd name="T46" fmla="*/ 31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1" y="96"/>
                    </a:lnTo>
                    <a:lnTo>
                      <a:pt x="39" y="99"/>
                    </a:lnTo>
                    <a:lnTo>
                      <a:pt x="49" y="100"/>
                    </a:lnTo>
                    <a:lnTo>
                      <a:pt x="49" y="100"/>
                    </a:lnTo>
                    <a:lnTo>
                      <a:pt x="59" y="99"/>
                    </a:lnTo>
                    <a:lnTo>
                      <a:pt x="69" y="96"/>
                    </a:lnTo>
                    <a:lnTo>
                      <a:pt x="77" y="92"/>
                    </a:lnTo>
                    <a:lnTo>
                      <a:pt x="84" y="85"/>
                    </a:lnTo>
                    <a:lnTo>
                      <a:pt x="84" y="85"/>
                    </a:lnTo>
                    <a:lnTo>
                      <a:pt x="91" y="77"/>
                    </a:lnTo>
                    <a:lnTo>
                      <a:pt x="96" y="69"/>
                    </a:lnTo>
                    <a:lnTo>
                      <a:pt x="99" y="60"/>
                    </a:lnTo>
                    <a:lnTo>
                      <a:pt x="99" y="49"/>
                    </a:lnTo>
                    <a:lnTo>
                      <a:pt x="99"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42"/>
              <p:cNvSpPr>
                <a:spLocks/>
              </p:cNvSpPr>
              <p:nvPr/>
            </p:nvSpPr>
            <p:spPr bwMode="auto">
              <a:xfrm>
                <a:off x="2583" y="1879"/>
                <a:ext cx="50" cy="51"/>
              </a:xfrm>
              <a:custGeom>
                <a:avLst/>
                <a:gdLst>
                  <a:gd name="T0" fmla="*/ 84 w 99"/>
                  <a:gd name="T1" fmla="*/ 15 h 101"/>
                  <a:gd name="T2" fmla="*/ 84 w 99"/>
                  <a:gd name="T3" fmla="*/ 15 h 101"/>
                  <a:gd name="T4" fmla="*/ 77 w 99"/>
                  <a:gd name="T5" fmla="*/ 9 h 101"/>
                  <a:gd name="T6" fmla="*/ 69 w 99"/>
                  <a:gd name="T7" fmla="*/ 4 h 101"/>
                  <a:gd name="T8" fmla="*/ 59 w 99"/>
                  <a:gd name="T9" fmla="*/ 1 h 101"/>
                  <a:gd name="T10" fmla="*/ 49 w 99"/>
                  <a:gd name="T11" fmla="*/ 0 h 101"/>
                  <a:gd name="T12" fmla="*/ 49 w 99"/>
                  <a:gd name="T13" fmla="*/ 0 h 101"/>
                  <a:gd name="T14" fmla="*/ 40 w 99"/>
                  <a:gd name="T15" fmla="*/ 1 h 101"/>
                  <a:gd name="T16" fmla="*/ 31 w 99"/>
                  <a:gd name="T17" fmla="*/ 4 h 101"/>
                  <a:gd name="T18" fmla="*/ 23 w 99"/>
                  <a:gd name="T19" fmla="*/ 9 h 101"/>
                  <a:gd name="T20" fmla="*/ 15 w 99"/>
                  <a:gd name="T21" fmla="*/ 15 h 101"/>
                  <a:gd name="T22" fmla="*/ 15 w 99"/>
                  <a:gd name="T23" fmla="*/ 15 h 101"/>
                  <a:gd name="T24" fmla="*/ 9 w 99"/>
                  <a:gd name="T25" fmla="*/ 23 h 101"/>
                  <a:gd name="T26" fmla="*/ 4 w 99"/>
                  <a:gd name="T27" fmla="*/ 31 h 101"/>
                  <a:gd name="T28" fmla="*/ 1 w 99"/>
                  <a:gd name="T29" fmla="*/ 40 h 101"/>
                  <a:gd name="T30" fmla="*/ 0 w 99"/>
                  <a:gd name="T31" fmla="*/ 49 h 101"/>
                  <a:gd name="T32" fmla="*/ 0 w 99"/>
                  <a:gd name="T33" fmla="*/ 49 h 101"/>
                  <a:gd name="T34" fmla="*/ 1 w 99"/>
                  <a:gd name="T35" fmla="*/ 60 h 101"/>
                  <a:gd name="T36" fmla="*/ 4 w 99"/>
                  <a:gd name="T37" fmla="*/ 69 h 101"/>
                  <a:gd name="T38" fmla="*/ 9 w 99"/>
                  <a:gd name="T39" fmla="*/ 77 h 101"/>
                  <a:gd name="T40" fmla="*/ 15 w 99"/>
                  <a:gd name="T41" fmla="*/ 84 h 101"/>
                  <a:gd name="T42" fmla="*/ 15 w 99"/>
                  <a:gd name="T43" fmla="*/ 84 h 101"/>
                  <a:gd name="T44" fmla="*/ 23 w 99"/>
                  <a:gd name="T45" fmla="*/ 91 h 101"/>
                  <a:gd name="T46" fmla="*/ 31 w 99"/>
                  <a:gd name="T47" fmla="*/ 96 h 101"/>
                  <a:gd name="T48" fmla="*/ 40 w 99"/>
                  <a:gd name="T49" fmla="*/ 100 h 101"/>
                  <a:gd name="T50" fmla="*/ 49 w 99"/>
                  <a:gd name="T51" fmla="*/ 101 h 101"/>
                  <a:gd name="T52" fmla="*/ 49 w 99"/>
                  <a:gd name="T53" fmla="*/ 101 h 101"/>
                  <a:gd name="T54" fmla="*/ 59 w 99"/>
                  <a:gd name="T55" fmla="*/ 100 h 101"/>
                  <a:gd name="T56" fmla="*/ 69 w 99"/>
                  <a:gd name="T57" fmla="*/ 96 h 101"/>
                  <a:gd name="T58" fmla="*/ 77 w 99"/>
                  <a:gd name="T59" fmla="*/ 91 h 101"/>
                  <a:gd name="T60" fmla="*/ 84 w 99"/>
                  <a:gd name="T61" fmla="*/ 84 h 101"/>
                  <a:gd name="T62" fmla="*/ 84 w 99"/>
                  <a:gd name="T63" fmla="*/ 84 h 101"/>
                  <a:gd name="T64" fmla="*/ 91 w 99"/>
                  <a:gd name="T65" fmla="*/ 77 h 101"/>
                  <a:gd name="T66" fmla="*/ 96 w 99"/>
                  <a:gd name="T67" fmla="*/ 69 h 101"/>
                  <a:gd name="T68" fmla="*/ 99 w 99"/>
                  <a:gd name="T69" fmla="*/ 60 h 101"/>
                  <a:gd name="T70" fmla="*/ 99 w 99"/>
                  <a:gd name="T71" fmla="*/ 49 h 101"/>
                  <a:gd name="T72" fmla="*/ 99 w 99"/>
                  <a:gd name="T73" fmla="*/ 49 h 101"/>
                  <a:gd name="T74" fmla="*/ 99 w 99"/>
                  <a:gd name="T75" fmla="*/ 40 h 101"/>
                  <a:gd name="T76" fmla="*/ 96 w 99"/>
                  <a:gd name="T77" fmla="*/ 31 h 101"/>
                  <a:gd name="T78" fmla="*/ 91 w 99"/>
                  <a:gd name="T79" fmla="*/ 23 h 101"/>
                  <a:gd name="T80" fmla="*/ 84 w 99"/>
                  <a:gd name="T81" fmla="*/ 15 h 101"/>
                  <a:gd name="T82" fmla="*/ 84 w 99"/>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5"/>
                    </a:moveTo>
                    <a:lnTo>
                      <a:pt x="84" y="15"/>
                    </a:lnTo>
                    <a:lnTo>
                      <a:pt x="77" y="9"/>
                    </a:lnTo>
                    <a:lnTo>
                      <a:pt x="69" y="4"/>
                    </a:lnTo>
                    <a:lnTo>
                      <a:pt x="59"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3" y="91"/>
                    </a:lnTo>
                    <a:lnTo>
                      <a:pt x="31" y="96"/>
                    </a:lnTo>
                    <a:lnTo>
                      <a:pt x="40" y="100"/>
                    </a:lnTo>
                    <a:lnTo>
                      <a:pt x="49" y="101"/>
                    </a:lnTo>
                    <a:lnTo>
                      <a:pt x="49" y="101"/>
                    </a:lnTo>
                    <a:lnTo>
                      <a:pt x="59" y="100"/>
                    </a:lnTo>
                    <a:lnTo>
                      <a:pt x="69" y="96"/>
                    </a:lnTo>
                    <a:lnTo>
                      <a:pt x="77" y="91"/>
                    </a:lnTo>
                    <a:lnTo>
                      <a:pt x="84" y="84"/>
                    </a:lnTo>
                    <a:lnTo>
                      <a:pt x="84" y="84"/>
                    </a:lnTo>
                    <a:lnTo>
                      <a:pt x="91" y="77"/>
                    </a:lnTo>
                    <a:lnTo>
                      <a:pt x="96" y="69"/>
                    </a:lnTo>
                    <a:lnTo>
                      <a:pt x="99" y="60"/>
                    </a:lnTo>
                    <a:lnTo>
                      <a:pt x="99" y="49"/>
                    </a:lnTo>
                    <a:lnTo>
                      <a:pt x="99" y="49"/>
                    </a:lnTo>
                    <a:lnTo>
                      <a:pt x="99"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43"/>
              <p:cNvSpPr>
                <a:spLocks/>
              </p:cNvSpPr>
              <p:nvPr/>
            </p:nvSpPr>
            <p:spPr bwMode="auto">
              <a:xfrm>
                <a:off x="2506" y="1956"/>
                <a:ext cx="50" cy="51"/>
              </a:xfrm>
              <a:custGeom>
                <a:avLst/>
                <a:gdLst>
                  <a:gd name="T0" fmla="*/ 84 w 99"/>
                  <a:gd name="T1" fmla="*/ 16 h 101"/>
                  <a:gd name="T2" fmla="*/ 84 w 99"/>
                  <a:gd name="T3" fmla="*/ 16 h 101"/>
                  <a:gd name="T4" fmla="*/ 77 w 99"/>
                  <a:gd name="T5" fmla="*/ 9 h 101"/>
                  <a:gd name="T6" fmla="*/ 69 w 99"/>
                  <a:gd name="T7" fmla="*/ 4 h 101"/>
                  <a:gd name="T8" fmla="*/ 60 w 99"/>
                  <a:gd name="T9" fmla="*/ 1 h 101"/>
                  <a:gd name="T10" fmla="*/ 49 w 99"/>
                  <a:gd name="T11" fmla="*/ 0 h 101"/>
                  <a:gd name="T12" fmla="*/ 49 w 99"/>
                  <a:gd name="T13" fmla="*/ 0 h 101"/>
                  <a:gd name="T14" fmla="*/ 40 w 99"/>
                  <a:gd name="T15" fmla="*/ 1 h 101"/>
                  <a:gd name="T16" fmla="*/ 31 w 99"/>
                  <a:gd name="T17" fmla="*/ 4 h 101"/>
                  <a:gd name="T18" fmla="*/ 22 w 99"/>
                  <a:gd name="T19" fmla="*/ 9 h 101"/>
                  <a:gd name="T20" fmla="*/ 15 w 99"/>
                  <a:gd name="T21" fmla="*/ 16 h 101"/>
                  <a:gd name="T22" fmla="*/ 15 w 99"/>
                  <a:gd name="T23" fmla="*/ 16 h 101"/>
                  <a:gd name="T24" fmla="*/ 9 w 99"/>
                  <a:gd name="T25" fmla="*/ 23 h 101"/>
                  <a:gd name="T26" fmla="*/ 4 w 99"/>
                  <a:gd name="T27" fmla="*/ 31 h 101"/>
                  <a:gd name="T28" fmla="*/ 1 w 99"/>
                  <a:gd name="T29" fmla="*/ 41 h 101"/>
                  <a:gd name="T30" fmla="*/ 0 w 99"/>
                  <a:gd name="T31" fmla="*/ 49 h 101"/>
                  <a:gd name="T32" fmla="*/ 0 w 99"/>
                  <a:gd name="T33" fmla="*/ 49 h 101"/>
                  <a:gd name="T34" fmla="*/ 1 w 99"/>
                  <a:gd name="T35" fmla="*/ 61 h 101"/>
                  <a:gd name="T36" fmla="*/ 4 w 99"/>
                  <a:gd name="T37" fmla="*/ 69 h 101"/>
                  <a:gd name="T38" fmla="*/ 9 w 99"/>
                  <a:gd name="T39" fmla="*/ 77 h 101"/>
                  <a:gd name="T40" fmla="*/ 15 w 99"/>
                  <a:gd name="T41" fmla="*/ 85 h 101"/>
                  <a:gd name="T42" fmla="*/ 15 w 99"/>
                  <a:gd name="T43" fmla="*/ 85 h 101"/>
                  <a:gd name="T44" fmla="*/ 22 w 99"/>
                  <a:gd name="T45" fmla="*/ 91 h 101"/>
                  <a:gd name="T46" fmla="*/ 31 w 99"/>
                  <a:gd name="T47" fmla="*/ 97 h 101"/>
                  <a:gd name="T48" fmla="*/ 40 w 99"/>
                  <a:gd name="T49" fmla="*/ 100 h 101"/>
                  <a:gd name="T50" fmla="*/ 49 w 99"/>
                  <a:gd name="T51" fmla="*/ 101 h 101"/>
                  <a:gd name="T52" fmla="*/ 49 w 99"/>
                  <a:gd name="T53" fmla="*/ 101 h 101"/>
                  <a:gd name="T54" fmla="*/ 60 w 99"/>
                  <a:gd name="T55" fmla="*/ 100 h 101"/>
                  <a:gd name="T56" fmla="*/ 69 w 99"/>
                  <a:gd name="T57" fmla="*/ 97 h 101"/>
                  <a:gd name="T58" fmla="*/ 77 w 99"/>
                  <a:gd name="T59" fmla="*/ 91 h 101"/>
                  <a:gd name="T60" fmla="*/ 84 w 99"/>
                  <a:gd name="T61" fmla="*/ 85 h 101"/>
                  <a:gd name="T62" fmla="*/ 84 w 99"/>
                  <a:gd name="T63" fmla="*/ 85 h 101"/>
                  <a:gd name="T64" fmla="*/ 91 w 99"/>
                  <a:gd name="T65" fmla="*/ 77 h 101"/>
                  <a:gd name="T66" fmla="*/ 96 w 99"/>
                  <a:gd name="T67" fmla="*/ 69 h 101"/>
                  <a:gd name="T68" fmla="*/ 98 w 99"/>
                  <a:gd name="T69" fmla="*/ 61 h 101"/>
                  <a:gd name="T70" fmla="*/ 99 w 99"/>
                  <a:gd name="T71" fmla="*/ 49 h 101"/>
                  <a:gd name="T72" fmla="*/ 99 w 99"/>
                  <a:gd name="T73" fmla="*/ 49 h 101"/>
                  <a:gd name="T74" fmla="*/ 98 w 99"/>
                  <a:gd name="T75" fmla="*/ 41 h 101"/>
                  <a:gd name="T76" fmla="*/ 96 w 99"/>
                  <a:gd name="T77" fmla="*/ 31 h 101"/>
                  <a:gd name="T78" fmla="*/ 91 w 99"/>
                  <a:gd name="T79" fmla="*/ 23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4"/>
                    </a:lnTo>
                    <a:lnTo>
                      <a:pt x="60" y="1"/>
                    </a:lnTo>
                    <a:lnTo>
                      <a:pt x="49" y="0"/>
                    </a:lnTo>
                    <a:lnTo>
                      <a:pt x="49" y="0"/>
                    </a:lnTo>
                    <a:lnTo>
                      <a:pt x="40" y="1"/>
                    </a:lnTo>
                    <a:lnTo>
                      <a:pt x="31" y="4"/>
                    </a:lnTo>
                    <a:lnTo>
                      <a:pt x="22" y="9"/>
                    </a:lnTo>
                    <a:lnTo>
                      <a:pt x="15" y="16"/>
                    </a:lnTo>
                    <a:lnTo>
                      <a:pt x="15" y="16"/>
                    </a:lnTo>
                    <a:lnTo>
                      <a:pt x="9" y="23"/>
                    </a:lnTo>
                    <a:lnTo>
                      <a:pt x="4" y="31"/>
                    </a:lnTo>
                    <a:lnTo>
                      <a:pt x="1" y="41"/>
                    </a:lnTo>
                    <a:lnTo>
                      <a:pt x="0" y="49"/>
                    </a:lnTo>
                    <a:lnTo>
                      <a:pt x="0" y="49"/>
                    </a:lnTo>
                    <a:lnTo>
                      <a:pt x="1" y="61"/>
                    </a:lnTo>
                    <a:lnTo>
                      <a:pt x="4" y="69"/>
                    </a:lnTo>
                    <a:lnTo>
                      <a:pt x="9" y="77"/>
                    </a:lnTo>
                    <a:lnTo>
                      <a:pt x="15" y="85"/>
                    </a:lnTo>
                    <a:lnTo>
                      <a:pt x="15" y="85"/>
                    </a:lnTo>
                    <a:lnTo>
                      <a:pt x="22" y="91"/>
                    </a:lnTo>
                    <a:lnTo>
                      <a:pt x="31" y="97"/>
                    </a:lnTo>
                    <a:lnTo>
                      <a:pt x="40" y="100"/>
                    </a:lnTo>
                    <a:lnTo>
                      <a:pt x="49" y="101"/>
                    </a:lnTo>
                    <a:lnTo>
                      <a:pt x="49" y="101"/>
                    </a:lnTo>
                    <a:lnTo>
                      <a:pt x="60" y="100"/>
                    </a:lnTo>
                    <a:lnTo>
                      <a:pt x="69" y="97"/>
                    </a:lnTo>
                    <a:lnTo>
                      <a:pt x="77" y="91"/>
                    </a:lnTo>
                    <a:lnTo>
                      <a:pt x="84" y="85"/>
                    </a:lnTo>
                    <a:lnTo>
                      <a:pt x="84" y="85"/>
                    </a:lnTo>
                    <a:lnTo>
                      <a:pt x="91" y="77"/>
                    </a:lnTo>
                    <a:lnTo>
                      <a:pt x="96" y="69"/>
                    </a:lnTo>
                    <a:lnTo>
                      <a:pt x="98" y="61"/>
                    </a:lnTo>
                    <a:lnTo>
                      <a:pt x="99" y="49"/>
                    </a:lnTo>
                    <a:lnTo>
                      <a:pt x="99" y="49"/>
                    </a:lnTo>
                    <a:lnTo>
                      <a:pt x="98"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44"/>
              <p:cNvSpPr>
                <a:spLocks/>
              </p:cNvSpPr>
              <p:nvPr/>
            </p:nvSpPr>
            <p:spPr bwMode="auto">
              <a:xfrm>
                <a:off x="2583" y="1956"/>
                <a:ext cx="50" cy="51"/>
              </a:xfrm>
              <a:custGeom>
                <a:avLst/>
                <a:gdLst>
                  <a:gd name="T0" fmla="*/ 84 w 99"/>
                  <a:gd name="T1" fmla="*/ 16 h 101"/>
                  <a:gd name="T2" fmla="*/ 84 w 99"/>
                  <a:gd name="T3" fmla="*/ 16 h 101"/>
                  <a:gd name="T4" fmla="*/ 77 w 99"/>
                  <a:gd name="T5" fmla="*/ 9 h 101"/>
                  <a:gd name="T6" fmla="*/ 69 w 99"/>
                  <a:gd name="T7" fmla="*/ 4 h 101"/>
                  <a:gd name="T8" fmla="*/ 59 w 99"/>
                  <a:gd name="T9" fmla="*/ 1 h 101"/>
                  <a:gd name="T10" fmla="*/ 49 w 99"/>
                  <a:gd name="T11" fmla="*/ 0 h 101"/>
                  <a:gd name="T12" fmla="*/ 49 w 99"/>
                  <a:gd name="T13" fmla="*/ 0 h 101"/>
                  <a:gd name="T14" fmla="*/ 40 w 99"/>
                  <a:gd name="T15" fmla="*/ 1 h 101"/>
                  <a:gd name="T16" fmla="*/ 31 w 99"/>
                  <a:gd name="T17" fmla="*/ 4 h 101"/>
                  <a:gd name="T18" fmla="*/ 23 w 99"/>
                  <a:gd name="T19" fmla="*/ 9 h 101"/>
                  <a:gd name="T20" fmla="*/ 15 w 99"/>
                  <a:gd name="T21" fmla="*/ 16 h 101"/>
                  <a:gd name="T22" fmla="*/ 15 w 99"/>
                  <a:gd name="T23" fmla="*/ 16 h 101"/>
                  <a:gd name="T24" fmla="*/ 9 w 99"/>
                  <a:gd name="T25" fmla="*/ 23 h 101"/>
                  <a:gd name="T26" fmla="*/ 4 w 99"/>
                  <a:gd name="T27" fmla="*/ 31 h 101"/>
                  <a:gd name="T28" fmla="*/ 1 w 99"/>
                  <a:gd name="T29" fmla="*/ 41 h 101"/>
                  <a:gd name="T30" fmla="*/ 0 w 99"/>
                  <a:gd name="T31" fmla="*/ 49 h 101"/>
                  <a:gd name="T32" fmla="*/ 0 w 99"/>
                  <a:gd name="T33" fmla="*/ 49 h 101"/>
                  <a:gd name="T34" fmla="*/ 1 w 99"/>
                  <a:gd name="T35" fmla="*/ 61 h 101"/>
                  <a:gd name="T36" fmla="*/ 4 w 99"/>
                  <a:gd name="T37" fmla="*/ 69 h 101"/>
                  <a:gd name="T38" fmla="*/ 9 w 99"/>
                  <a:gd name="T39" fmla="*/ 77 h 101"/>
                  <a:gd name="T40" fmla="*/ 15 w 99"/>
                  <a:gd name="T41" fmla="*/ 85 h 101"/>
                  <a:gd name="T42" fmla="*/ 15 w 99"/>
                  <a:gd name="T43" fmla="*/ 85 h 101"/>
                  <a:gd name="T44" fmla="*/ 23 w 99"/>
                  <a:gd name="T45" fmla="*/ 91 h 101"/>
                  <a:gd name="T46" fmla="*/ 31 w 99"/>
                  <a:gd name="T47" fmla="*/ 97 h 101"/>
                  <a:gd name="T48" fmla="*/ 40 w 99"/>
                  <a:gd name="T49" fmla="*/ 100 h 101"/>
                  <a:gd name="T50" fmla="*/ 49 w 99"/>
                  <a:gd name="T51" fmla="*/ 101 h 101"/>
                  <a:gd name="T52" fmla="*/ 49 w 99"/>
                  <a:gd name="T53" fmla="*/ 101 h 101"/>
                  <a:gd name="T54" fmla="*/ 59 w 99"/>
                  <a:gd name="T55" fmla="*/ 100 h 101"/>
                  <a:gd name="T56" fmla="*/ 69 w 99"/>
                  <a:gd name="T57" fmla="*/ 97 h 101"/>
                  <a:gd name="T58" fmla="*/ 77 w 99"/>
                  <a:gd name="T59" fmla="*/ 91 h 101"/>
                  <a:gd name="T60" fmla="*/ 84 w 99"/>
                  <a:gd name="T61" fmla="*/ 85 h 101"/>
                  <a:gd name="T62" fmla="*/ 84 w 99"/>
                  <a:gd name="T63" fmla="*/ 85 h 101"/>
                  <a:gd name="T64" fmla="*/ 91 w 99"/>
                  <a:gd name="T65" fmla="*/ 77 h 101"/>
                  <a:gd name="T66" fmla="*/ 96 w 99"/>
                  <a:gd name="T67" fmla="*/ 69 h 101"/>
                  <a:gd name="T68" fmla="*/ 99 w 99"/>
                  <a:gd name="T69" fmla="*/ 61 h 101"/>
                  <a:gd name="T70" fmla="*/ 99 w 99"/>
                  <a:gd name="T71" fmla="*/ 49 h 101"/>
                  <a:gd name="T72" fmla="*/ 99 w 99"/>
                  <a:gd name="T73" fmla="*/ 49 h 101"/>
                  <a:gd name="T74" fmla="*/ 99 w 99"/>
                  <a:gd name="T75" fmla="*/ 41 h 101"/>
                  <a:gd name="T76" fmla="*/ 96 w 99"/>
                  <a:gd name="T77" fmla="*/ 31 h 101"/>
                  <a:gd name="T78" fmla="*/ 91 w 99"/>
                  <a:gd name="T79" fmla="*/ 23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4"/>
                    </a:lnTo>
                    <a:lnTo>
                      <a:pt x="59" y="1"/>
                    </a:lnTo>
                    <a:lnTo>
                      <a:pt x="49" y="0"/>
                    </a:lnTo>
                    <a:lnTo>
                      <a:pt x="49" y="0"/>
                    </a:lnTo>
                    <a:lnTo>
                      <a:pt x="40" y="1"/>
                    </a:lnTo>
                    <a:lnTo>
                      <a:pt x="31" y="4"/>
                    </a:lnTo>
                    <a:lnTo>
                      <a:pt x="23" y="9"/>
                    </a:lnTo>
                    <a:lnTo>
                      <a:pt x="15" y="16"/>
                    </a:lnTo>
                    <a:lnTo>
                      <a:pt x="15" y="16"/>
                    </a:lnTo>
                    <a:lnTo>
                      <a:pt x="9" y="23"/>
                    </a:lnTo>
                    <a:lnTo>
                      <a:pt x="4" y="31"/>
                    </a:lnTo>
                    <a:lnTo>
                      <a:pt x="1" y="41"/>
                    </a:lnTo>
                    <a:lnTo>
                      <a:pt x="0" y="49"/>
                    </a:lnTo>
                    <a:lnTo>
                      <a:pt x="0" y="49"/>
                    </a:lnTo>
                    <a:lnTo>
                      <a:pt x="1" y="61"/>
                    </a:lnTo>
                    <a:lnTo>
                      <a:pt x="4" y="69"/>
                    </a:lnTo>
                    <a:lnTo>
                      <a:pt x="9" y="77"/>
                    </a:lnTo>
                    <a:lnTo>
                      <a:pt x="15" y="85"/>
                    </a:lnTo>
                    <a:lnTo>
                      <a:pt x="15" y="85"/>
                    </a:lnTo>
                    <a:lnTo>
                      <a:pt x="23" y="91"/>
                    </a:lnTo>
                    <a:lnTo>
                      <a:pt x="31" y="97"/>
                    </a:lnTo>
                    <a:lnTo>
                      <a:pt x="40" y="100"/>
                    </a:lnTo>
                    <a:lnTo>
                      <a:pt x="49" y="101"/>
                    </a:lnTo>
                    <a:lnTo>
                      <a:pt x="49" y="101"/>
                    </a:lnTo>
                    <a:lnTo>
                      <a:pt x="59" y="100"/>
                    </a:lnTo>
                    <a:lnTo>
                      <a:pt x="69" y="97"/>
                    </a:lnTo>
                    <a:lnTo>
                      <a:pt x="77" y="91"/>
                    </a:lnTo>
                    <a:lnTo>
                      <a:pt x="84" y="85"/>
                    </a:lnTo>
                    <a:lnTo>
                      <a:pt x="84" y="85"/>
                    </a:lnTo>
                    <a:lnTo>
                      <a:pt x="91" y="77"/>
                    </a:lnTo>
                    <a:lnTo>
                      <a:pt x="96" y="69"/>
                    </a:lnTo>
                    <a:lnTo>
                      <a:pt x="99" y="61"/>
                    </a:lnTo>
                    <a:lnTo>
                      <a:pt x="99" y="49"/>
                    </a:lnTo>
                    <a:lnTo>
                      <a:pt x="99" y="49"/>
                    </a:lnTo>
                    <a:lnTo>
                      <a:pt x="99"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45"/>
              <p:cNvSpPr>
                <a:spLocks/>
              </p:cNvSpPr>
              <p:nvPr/>
            </p:nvSpPr>
            <p:spPr bwMode="auto">
              <a:xfrm>
                <a:off x="2737" y="1495"/>
                <a:ext cx="50" cy="49"/>
              </a:xfrm>
              <a:custGeom>
                <a:avLst/>
                <a:gdLst>
                  <a:gd name="T0" fmla="*/ 85 w 102"/>
                  <a:gd name="T1" fmla="*/ 15 h 100"/>
                  <a:gd name="T2" fmla="*/ 85 w 102"/>
                  <a:gd name="T3" fmla="*/ 15 h 100"/>
                  <a:gd name="T4" fmla="*/ 78 w 102"/>
                  <a:gd name="T5" fmla="*/ 9 h 100"/>
                  <a:gd name="T6" fmla="*/ 70 w 102"/>
                  <a:gd name="T7" fmla="*/ 4 h 100"/>
                  <a:gd name="T8" fmla="*/ 60 w 102"/>
                  <a:gd name="T9" fmla="*/ 1 h 100"/>
                  <a:gd name="T10" fmla="*/ 50 w 102"/>
                  <a:gd name="T11" fmla="*/ 0 h 100"/>
                  <a:gd name="T12" fmla="*/ 50 w 102"/>
                  <a:gd name="T13" fmla="*/ 0 h 100"/>
                  <a:gd name="T14" fmla="*/ 40 w 102"/>
                  <a:gd name="T15" fmla="*/ 1 h 100"/>
                  <a:gd name="T16" fmla="*/ 32 w 102"/>
                  <a:gd name="T17" fmla="*/ 4 h 100"/>
                  <a:gd name="T18" fmla="*/ 24 w 102"/>
                  <a:gd name="T19" fmla="*/ 9 h 100"/>
                  <a:gd name="T20" fmla="*/ 16 w 102"/>
                  <a:gd name="T21" fmla="*/ 15 h 100"/>
                  <a:gd name="T22" fmla="*/ 16 w 102"/>
                  <a:gd name="T23" fmla="*/ 15 h 100"/>
                  <a:gd name="T24" fmla="*/ 10 w 102"/>
                  <a:gd name="T25" fmla="*/ 22 h 100"/>
                  <a:gd name="T26" fmla="*/ 5 w 102"/>
                  <a:gd name="T27" fmla="*/ 31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8 h 100"/>
                  <a:gd name="T40" fmla="*/ 16 w 102"/>
                  <a:gd name="T41" fmla="*/ 85 h 100"/>
                  <a:gd name="T42" fmla="*/ 16 w 102"/>
                  <a:gd name="T43" fmla="*/ 85 h 100"/>
                  <a:gd name="T44" fmla="*/ 24 w 102"/>
                  <a:gd name="T45" fmla="*/ 92 h 100"/>
                  <a:gd name="T46" fmla="*/ 32 w 102"/>
                  <a:gd name="T47" fmla="*/ 96 h 100"/>
                  <a:gd name="T48" fmla="*/ 40 w 102"/>
                  <a:gd name="T49" fmla="*/ 99 h 100"/>
                  <a:gd name="T50" fmla="*/ 50 w 102"/>
                  <a:gd name="T51" fmla="*/ 100 h 100"/>
                  <a:gd name="T52" fmla="*/ 50 w 102"/>
                  <a:gd name="T53" fmla="*/ 100 h 100"/>
                  <a:gd name="T54" fmla="*/ 60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1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2" y="49"/>
                    </a:lnTo>
                    <a:lnTo>
                      <a:pt x="102"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46"/>
              <p:cNvSpPr>
                <a:spLocks/>
              </p:cNvSpPr>
              <p:nvPr/>
            </p:nvSpPr>
            <p:spPr bwMode="auto">
              <a:xfrm>
                <a:off x="2737" y="1802"/>
                <a:ext cx="50" cy="50"/>
              </a:xfrm>
              <a:custGeom>
                <a:avLst/>
                <a:gdLst>
                  <a:gd name="T0" fmla="*/ 85 w 102"/>
                  <a:gd name="T1" fmla="*/ 15 h 100"/>
                  <a:gd name="T2" fmla="*/ 85 w 102"/>
                  <a:gd name="T3" fmla="*/ 15 h 100"/>
                  <a:gd name="T4" fmla="*/ 78 w 102"/>
                  <a:gd name="T5" fmla="*/ 9 h 100"/>
                  <a:gd name="T6" fmla="*/ 70 w 102"/>
                  <a:gd name="T7" fmla="*/ 5 h 100"/>
                  <a:gd name="T8" fmla="*/ 60 w 102"/>
                  <a:gd name="T9" fmla="*/ 1 h 100"/>
                  <a:gd name="T10" fmla="*/ 50 w 102"/>
                  <a:gd name="T11" fmla="*/ 0 h 100"/>
                  <a:gd name="T12" fmla="*/ 50 w 102"/>
                  <a:gd name="T13" fmla="*/ 0 h 100"/>
                  <a:gd name="T14" fmla="*/ 40 w 102"/>
                  <a:gd name="T15" fmla="*/ 1 h 100"/>
                  <a:gd name="T16" fmla="*/ 32 w 102"/>
                  <a:gd name="T17" fmla="*/ 5 h 100"/>
                  <a:gd name="T18" fmla="*/ 24 w 102"/>
                  <a:gd name="T19" fmla="*/ 9 h 100"/>
                  <a:gd name="T20" fmla="*/ 16 w 102"/>
                  <a:gd name="T21" fmla="*/ 15 h 100"/>
                  <a:gd name="T22" fmla="*/ 16 w 102"/>
                  <a:gd name="T23" fmla="*/ 15 h 100"/>
                  <a:gd name="T24" fmla="*/ 10 w 102"/>
                  <a:gd name="T25" fmla="*/ 23 h 100"/>
                  <a:gd name="T26" fmla="*/ 5 w 102"/>
                  <a:gd name="T27" fmla="*/ 32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1 h 100"/>
                  <a:gd name="T46" fmla="*/ 32 w 102"/>
                  <a:gd name="T47" fmla="*/ 96 h 100"/>
                  <a:gd name="T48" fmla="*/ 40 w 102"/>
                  <a:gd name="T49" fmla="*/ 100 h 100"/>
                  <a:gd name="T50" fmla="*/ 50 w 102"/>
                  <a:gd name="T51" fmla="*/ 100 h 100"/>
                  <a:gd name="T52" fmla="*/ 50 w 102"/>
                  <a:gd name="T53" fmla="*/ 100 h 100"/>
                  <a:gd name="T54" fmla="*/ 60 w 102"/>
                  <a:gd name="T55" fmla="*/ 100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2 h 100"/>
                  <a:gd name="T78" fmla="*/ 92 w 102"/>
                  <a:gd name="T79" fmla="*/ 23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0"/>
                    </a:lnTo>
                    <a:lnTo>
                      <a:pt x="50" y="100"/>
                    </a:lnTo>
                    <a:lnTo>
                      <a:pt x="60" y="100"/>
                    </a:lnTo>
                    <a:lnTo>
                      <a:pt x="70" y="96"/>
                    </a:lnTo>
                    <a:lnTo>
                      <a:pt x="78" y="91"/>
                    </a:lnTo>
                    <a:lnTo>
                      <a:pt x="85" y="84"/>
                    </a:lnTo>
                    <a:lnTo>
                      <a:pt x="85" y="84"/>
                    </a:lnTo>
                    <a:lnTo>
                      <a:pt x="92" y="77"/>
                    </a:lnTo>
                    <a:lnTo>
                      <a:pt x="97" y="69"/>
                    </a:lnTo>
                    <a:lnTo>
                      <a:pt x="100" y="60"/>
                    </a:lnTo>
                    <a:lnTo>
                      <a:pt x="102" y="49"/>
                    </a:lnTo>
                    <a:lnTo>
                      <a:pt x="102"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47"/>
              <p:cNvSpPr>
                <a:spLocks/>
              </p:cNvSpPr>
              <p:nvPr/>
            </p:nvSpPr>
            <p:spPr bwMode="auto">
              <a:xfrm>
                <a:off x="2814" y="1418"/>
                <a:ext cx="50" cy="49"/>
              </a:xfrm>
              <a:custGeom>
                <a:avLst/>
                <a:gdLst>
                  <a:gd name="T0" fmla="*/ 85 w 102"/>
                  <a:gd name="T1" fmla="*/ 15 h 100"/>
                  <a:gd name="T2" fmla="*/ 85 w 102"/>
                  <a:gd name="T3" fmla="*/ 15 h 100"/>
                  <a:gd name="T4" fmla="*/ 78 w 102"/>
                  <a:gd name="T5" fmla="*/ 8 h 100"/>
                  <a:gd name="T6" fmla="*/ 70 w 102"/>
                  <a:gd name="T7" fmla="*/ 4 h 100"/>
                  <a:gd name="T8" fmla="*/ 62 w 102"/>
                  <a:gd name="T9" fmla="*/ 1 h 100"/>
                  <a:gd name="T10" fmla="*/ 50 w 102"/>
                  <a:gd name="T11" fmla="*/ 0 h 100"/>
                  <a:gd name="T12" fmla="*/ 50 w 102"/>
                  <a:gd name="T13" fmla="*/ 0 h 100"/>
                  <a:gd name="T14" fmla="*/ 42 w 102"/>
                  <a:gd name="T15" fmla="*/ 1 h 100"/>
                  <a:gd name="T16" fmla="*/ 32 w 102"/>
                  <a:gd name="T17" fmla="*/ 4 h 100"/>
                  <a:gd name="T18" fmla="*/ 24 w 102"/>
                  <a:gd name="T19" fmla="*/ 8 h 100"/>
                  <a:gd name="T20" fmla="*/ 17 w 102"/>
                  <a:gd name="T21" fmla="*/ 15 h 100"/>
                  <a:gd name="T22" fmla="*/ 17 w 102"/>
                  <a:gd name="T23" fmla="*/ 15 h 100"/>
                  <a:gd name="T24" fmla="*/ 10 w 102"/>
                  <a:gd name="T25" fmla="*/ 22 h 100"/>
                  <a:gd name="T26" fmla="*/ 5 w 102"/>
                  <a:gd name="T27" fmla="*/ 31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8 h 100"/>
                  <a:gd name="T40" fmla="*/ 17 w 102"/>
                  <a:gd name="T41" fmla="*/ 85 h 100"/>
                  <a:gd name="T42" fmla="*/ 17 w 102"/>
                  <a:gd name="T43" fmla="*/ 85 h 100"/>
                  <a:gd name="T44" fmla="*/ 24 w 102"/>
                  <a:gd name="T45" fmla="*/ 92 h 100"/>
                  <a:gd name="T46" fmla="*/ 32 w 102"/>
                  <a:gd name="T47" fmla="*/ 96 h 100"/>
                  <a:gd name="T48" fmla="*/ 42 w 102"/>
                  <a:gd name="T49" fmla="*/ 99 h 100"/>
                  <a:gd name="T50" fmla="*/ 50 w 102"/>
                  <a:gd name="T51" fmla="*/ 100 h 100"/>
                  <a:gd name="T52" fmla="*/ 50 w 102"/>
                  <a:gd name="T53" fmla="*/ 100 h 100"/>
                  <a:gd name="T54" fmla="*/ 62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1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8"/>
                    </a:lnTo>
                    <a:lnTo>
                      <a:pt x="70" y="4"/>
                    </a:lnTo>
                    <a:lnTo>
                      <a:pt x="62" y="1"/>
                    </a:lnTo>
                    <a:lnTo>
                      <a:pt x="50" y="0"/>
                    </a:lnTo>
                    <a:lnTo>
                      <a:pt x="50" y="0"/>
                    </a:lnTo>
                    <a:lnTo>
                      <a:pt x="42" y="1"/>
                    </a:lnTo>
                    <a:lnTo>
                      <a:pt x="32" y="4"/>
                    </a:lnTo>
                    <a:lnTo>
                      <a:pt x="24" y="8"/>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5" y="85"/>
                    </a:lnTo>
                    <a:lnTo>
                      <a:pt x="85" y="85"/>
                    </a:lnTo>
                    <a:lnTo>
                      <a:pt x="92" y="78"/>
                    </a:lnTo>
                    <a:lnTo>
                      <a:pt x="97" y="69"/>
                    </a:lnTo>
                    <a:lnTo>
                      <a:pt x="100" y="60"/>
                    </a:lnTo>
                    <a:lnTo>
                      <a:pt x="102" y="49"/>
                    </a:lnTo>
                    <a:lnTo>
                      <a:pt x="102"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48"/>
              <p:cNvSpPr>
                <a:spLocks/>
              </p:cNvSpPr>
              <p:nvPr/>
            </p:nvSpPr>
            <p:spPr bwMode="auto">
              <a:xfrm>
                <a:off x="2814" y="1495"/>
                <a:ext cx="50" cy="49"/>
              </a:xfrm>
              <a:custGeom>
                <a:avLst/>
                <a:gdLst>
                  <a:gd name="T0" fmla="*/ 85 w 102"/>
                  <a:gd name="T1" fmla="*/ 15 h 100"/>
                  <a:gd name="T2" fmla="*/ 85 w 102"/>
                  <a:gd name="T3" fmla="*/ 15 h 100"/>
                  <a:gd name="T4" fmla="*/ 78 w 102"/>
                  <a:gd name="T5" fmla="*/ 9 h 100"/>
                  <a:gd name="T6" fmla="*/ 70 w 102"/>
                  <a:gd name="T7" fmla="*/ 4 h 100"/>
                  <a:gd name="T8" fmla="*/ 62 w 102"/>
                  <a:gd name="T9" fmla="*/ 1 h 100"/>
                  <a:gd name="T10" fmla="*/ 50 w 102"/>
                  <a:gd name="T11" fmla="*/ 0 h 100"/>
                  <a:gd name="T12" fmla="*/ 50 w 102"/>
                  <a:gd name="T13" fmla="*/ 0 h 100"/>
                  <a:gd name="T14" fmla="*/ 42 w 102"/>
                  <a:gd name="T15" fmla="*/ 1 h 100"/>
                  <a:gd name="T16" fmla="*/ 32 w 102"/>
                  <a:gd name="T17" fmla="*/ 4 h 100"/>
                  <a:gd name="T18" fmla="*/ 24 w 102"/>
                  <a:gd name="T19" fmla="*/ 9 h 100"/>
                  <a:gd name="T20" fmla="*/ 17 w 102"/>
                  <a:gd name="T21" fmla="*/ 15 h 100"/>
                  <a:gd name="T22" fmla="*/ 17 w 102"/>
                  <a:gd name="T23" fmla="*/ 15 h 100"/>
                  <a:gd name="T24" fmla="*/ 10 w 102"/>
                  <a:gd name="T25" fmla="*/ 22 h 100"/>
                  <a:gd name="T26" fmla="*/ 5 w 102"/>
                  <a:gd name="T27" fmla="*/ 31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8 h 100"/>
                  <a:gd name="T40" fmla="*/ 17 w 102"/>
                  <a:gd name="T41" fmla="*/ 85 h 100"/>
                  <a:gd name="T42" fmla="*/ 17 w 102"/>
                  <a:gd name="T43" fmla="*/ 85 h 100"/>
                  <a:gd name="T44" fmla="*/ 24 w 102"/>
                  <a:gd name="T45" fmla="*/ 92 h 100"/>
                  <a:gd name="T46" fmla="*/ 32 w 102"/>
                  <a:gd name="T47" fmla="*/ 96 h 100"/>
                  <a:gd name="T48" fmla="*/ 42 w 102"/>
                  <a:gd name="T49" fmla="*/ 99 h 100"/>
                  <a:gd name="T50" fmla="*/ 50 w 102"/>
                  <a:gd name="T51" fmla="*/ 100 h 100"/>
                  <a:gd name="T52" fmla="*/ 50 w 102"/>
                  <a:gd name="T53" fmla="*/ 100 h 100"/>
                  <a:gd name="T54" fmla="*/ 62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1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4"/>
                    </a:lnTo>
                    <a:lnTo>
                      <a:pt x="62" y="1"/>
                    </a:lnTo>
                    <a:lnTo>
                      <a:pt x="50" y="0"/>
                    </a:lnTo>
                    <a:lnTo>
                      <a:pt x="50" y="0"/>
                    </a:lnTo>
                    <a:lnTo>
                      <a:pt x="42" y="1"/>
                    </a:lnTo>
                    <a:lnTo>
                      <a:pt x="32" y="4"/>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5" y="85"/>
                    </a:lnTo>
                    <a:lnTo>
                      <a:pt x="85" y="85"/>
                    </a:lnTo>
                    <a:lnTo>
                      <a:pt x="92" y="78"/>
                    </a:lnTo>
                    <a:lnTo>
                      <a:pt x="97" y="69"/>
                    </a:lnTo>
                    <a:lnTo>
                      <a:pt x="100" y="60"/>
                    </a:lnTo>
                    <a:lnTo>
                      <a:pt x="102" y="49"/>
                    </a:lnTo>
                    <a:lnTo>
                      <a:pt x="102"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49"/>
              <p:cNvSpPr>
                <a:spLocks/>
              </p:cNvSpPr>
              <p:nvPr/>
            </p:nvSpPr>
            <p:spPr bwMode="auto">
              <a:xfrm>
                <a:off x="2814" y="1802"/>
                <a:ext cx="50" cy="50"/>
              </a:xfrm>
              <a:custGeom>
                <a:avLst/>
                <a:gdLst>
                  <a:gd name="T0" fmla="*/ 85 w 102"/>
                  <a:gd name="T1" fmla="*/ 15 h 100"/>
                  <a:gd name="T2" fmla="*/ 85 w 102"/>
                  <a:gd name="T3" fmla="*/ 15 h 100"/>
                  <a:gd name="T4" fmla="*/ 78 w 102"/>
                  <a:gd name="T5" fmla="*/ 9 h 100"/>
                  <a:gd name="T6" fmla="*/ 70 w 102"/>
                  <a:gd name="T7" fmla="*/ 5 h 100"/>
                  <a:gd name="T8" fmla="*/ 62 w 102"/>
                  <a:gd name="T9" fmla="*/ 1 h 100"/>
                  <a:gd name="T10" fmla="*/ 50 w 102"/>
                  <a:gd name="T11" fmla="*/ 0 h 100"/>
                  <a:gd name="T12" fmla="*/ 50 w 102"/>
                  <a:gd name="T13" fmla="*/ 0 h 100"/>
                  <a:gd name="T14" fmla="*/ 42 w 102"/>
                  <a:gd name="T15" fmla="*/ 1 h 100"/>
                  <a:gd name="T16" fmla="*/ 32 w 102"/>
                  <a:gd name="T17" fmla="*/ 5 h 100"/>
                  <a:gd name="T18" fmla="*/ 24 w 102"/>
                  <a:gd name="T19" fmla="*/ 9 h 100"/>
                  <a:gd name="T20" fmla="*/ 17 w 102"/>
                  <a:gd name="T21" fmla="*/ 15 h 100"/>
                  <a:gd name="T22" fmla="*/ 17 w 102"/>
                  <a:gd name="T23" fmla="*/ 15 h 100"/>
                  <a:gd name="T24" fmla="*/ 10 w 102"/>
                  <a:gd name="T25" fmla="*/ 23 h 100"/>
                  <a:gd name="T26" fmla="*/ 5 w 102"/>
                  <a:gd name="T27" fmla="*/ 32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4 h 100"/>
                  <a:gd name="T42" fmla="*/ 17 w 102"/>
                  <a:gd name="T43" fmla="*/ 84 h 100"/>
                  <a:gd name="T44" fmla="*/ 24 w 102"/>
                  <a:gd name="T45" fmla="*/ 91 h 100"/>
                  <a:gd name="T46" fmla="*/ 32 w 102"/>
                  <a:gd name="T47" fmla="*/ 96 h 100"/>
                  <a:gd name="T48" fmla="*/ 42 w 102"/>
                  <a:gd name="T49" fmla="*/ 100 h 100"/>
                  <a:gd name="T50" fmla="*/ 50 w 102"/>
                  <a:gd name="T51" fmla="*/ 100 h 100"/>
                  <a:gd name="T52" fmla="*/ 50 w 102"/>
                  <a:gd name="T53" fmla="*/ 100 h 100"/>
                  <a:gd name="T54" fmla="*/ 62 w 102"/>
                  <a:gd name="T55" fmla="*/ 100 h 100"/>
                  <a:gd name="T56" fmla="*/ 70 w 102"/>
                  <a:gd name="T57" fmla="*/ 96 h 100"/>
                  <a:gd name="T58" fmla="*/ 78 w 102"/>
                  <a:gd name="T59" fmla="*/ 91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2 h 100"/>
                  <a:gd name="T78" fmla="*/ 92 w 102"/>
                  <a:gd name="T79" fmla="*/ 23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2" y="1"/>
                    </a:lnTo>
                    <a:lnTo>
                      <a:pt x="50" y="0"/>
                    </a:lnTo>
                    <a:lnTo>
                      <a:pt x="50" y="0"/>
                    </a:lnTo>
                    <a:lnTo>
                      <a:pt x="42"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1"/>
                    </a:lnTo>
                    <a:lnTo>
                      <a:pt x="32" y="96"/>
                    </a:lnTo>
                    <a:lnTo>
                      <a:pt x="42" y="100"/>
                    </a:lnTo>
                    <a:lnTo>
                      <a:pt x="50" y="100"/>
                    </a:lnTo>
                    <a:lnTo>
                      <a:pt x="50" y="100"/>
                    </a:lnTo>
                    <a:lnTo>
                      <a:pt x="62" y="100"/>
                    </a:lnTo>
                    <a:lnTo>
                      <a:pt x="70" y="96"/>
                    </a:lnTo>
                    <a:lnTo>
                      <a:pt x="78" y="91"/>
                    </a:lnTo>
                    <a:lnTo>
                      <a:pt x="85" y="84"/>
                    </a:lnTo>
                    <a:lnTo>
                      <a:pt x="85" y="84"/>
                    </a:lnTo>
                    <a:lnTo>
                      <a:pt x="92" y="77"/>
                    </a:lnTo>
                    <a:lnTo>
                      <a:pt x="97" y="69"/>
                    </a:lnTo>
                    <a:lnTo>
                      <a:pt x="100" y="60"/>
                    </a:lnTo>
                    <a:lnTo>
                      <a:pt x="102" y="49"/>
                    </a:lnTo>
                    <a:lnTo>
                      <a:pt x="102"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50"/>
              <p:cNvSpPr>
                <a:spLocks/>
              </p:cNvSpPr>
              <p:nvPr/>
            </p:nvSpPr>
            <p:spPr bwMode="auto">
              <a:xfrm>
                <a:off x="2814" y="1879"/>
                <a:ext cx="50" cy="51"/>
              </a:xfrm>
              <a:custGeom>
                <a:avLst/>
                <a:gdLst>
                  <a:gd name="T0" fmla="*/ 85 w 102"/>
                  <a:gd name="T1" fmla="*/ 15 h 101"/>
                  <a:gd name="T2" fmla="*/ 85 w 102"/>
                  <a:gd name="T3" fmla="*/ 15 h 101"/>
                  <a:gd name="T4" fmla="*/ 78 w 102"/>
                  <a:gd name="T5" fmla="*/ 9 h 101"/>
                  <a:gd name="T6" fmla="*/ 70 w 102"/>
                  <a:gd name="T7" fmla="*/ 4 h 101"/>
                  <a:gd name="T8" fmla="*/ 62 w 102"/>
                  <a:gd name="T9" fmla="*/ 1 h 101"/>
                  <a:gd name="T10" fmla="*/ 50 w 102"/>
                  <a:gd name="T11" fmla="*/ 0 h 101"/>
                  <a:gd name="T12" fmla="*/ 50 w 102"/>
                  <a:gd name="T13" fmla="*/ 0 h 101"/>
                  <a:gd name="T14" fmla="*/ 42 w 102"/>
                  <a:gd name="T15" fmla="*/ 1 h 101"/>
                  <a:gd name="T16" fmla="*/ 32 w 102"/>
                  <a:gd name="T17" fmla="*/ 4 h 101"/>
                  <a:gd name="T18" fmla="*/ 24 w 102"/>
                  <a:gd name="T19" fmla="*/ 9 h 101"/>
                  <a:gd name="T20" fmla="*/ 17 w 102"/>
                  <a:gd name="T21" fmla="*/ 15 h 101"/>
                  <a:gd name="T22" fmla="*/ 17 w 102"/>
                  <a:gd name="T23" fmla="*/ 15 h 101"/>
                  <a:gd name="T24" fmla="*/ 10 w 102"/>
                  <a:gd name="T25" fmla="*/ 23 h 101"/>
                  <a:gd name="T26" fmla="*/ 5 w 102"/>
                  <a:gd name="T27" fmla="*/ 31 h 101"/>
                  <a:gd name="T28" fmla="*/ 2 w 102"/>
                  <a:gd name="T29" fmla="*/ 40 h 101"/>
                  <a:gd name="T30" fmla="*/ 0 w 102"/>
                  <a:gd name="T31" fmla="*/ 49 h 101"/>
                  <a:gd name="T32" fmla="*/ 0 w 102"/>
                  <a:gd name="T33" fmla="*/ 49 h 101"/>
                  <a:gd name="T34" fmla="*/ 2 w 102"/>
                  <a:gd name="T35" fmla="*/ 60 h 101"/>
                  <a:gd name="T36" fmla="*/ 5 w 102"/>
                  <a:gd name="T37" fmla="*/ 69 h 101"/>
                  <a:gd name="T38" fmla="*/ 10 w 102"/>
                  <a:gd name="T39" fmla="*/ 77 h 101"/>
                  <a:gd name="T40" fmla="*/ 17 w 102"/>
                  <a:gd name="T41" fmla="*/ 84 h 101"/>
                  <a:gd name="T42" fmla="*/ 17 w 102"/>
                  <a:gd name="T43" fmla="*/ 84 h 101"/>
                  <a:gd name="T44" fmla="*/ 24 w 102"/>
                  <a:gd name="T45" fmla="*/ 91 h 101"/>
                  <a:gd name="T46" fmla="*/ 32 w 102"/>
                  <a:gd name="T47" fmla="*/ 96 h 101"/>
                  <a:gd name="T48" fmla="*/ 42 w 102"/>
                  <a:gd name="T49" fmla="*/ 100 h 101"/>
                  <a:gd name="T50" fmla="*/ 50 w 102"/>
                  <a:gd name="T51" fmla="*/ 101 h 101"/>
                  <a:gd name="T52" fmla="*/ 50 w 102"/>
                  <a:gd name="T53" fmla="*/ 101 h 101"/>
                  <a:gd name="T54" fmla="*/ 62 w 102"/>
                  <a:gd name="T55" fmla="*/ 100 h 101"/>
                  <a:gd name="T56" fmla="*/ 70 w 102"/>
                  <a:gd name="T57" fmla="*/ 96 h 101"/>
                  <a:gd name="T58" fmla="*/ 78 w 102"/>
                  <a:gd name="T59" fmla="*/ 91 h 101"/>
                  <a:gd name="T60" fmla="*/ 85 w 102"/>
                  <a:gd name="T61" fmla="*/ 84 h 101"/>
                  <a:gd name="T62" fmla="*/ 85 w 102"/>
                  <a:gd name="T63" fmla="*/ 84 h 101"/>
                  <a:gd name="T64" fmla="*/ 92 w 102"/>
                  <a:gd name="T65" fmla="*/ 77 h 101"/>
                  <a:gd name="T66" fmla="*/ 97 w 102"/>
                  <a:gd name="T67" fmla="*/ 69 h 101"/>
                  <a:gd name="T68" fmla="*/ 100 w 102"/>
                  <a:gd name="T69" fmla="*/ 60 h 101"/>
                  <a:gd name="T70" fmla="*/ 102 w 102"/>
                  <a:gd name="T71" fmla="*/ 49 h 101"/>
                  <a:gd name="T72" fmla="*/ 102 w 102"/>
                  <a:gd name="T73" fmla="*/ 49 h 101"/>
                  <a:gd name="T74" fmla="*/ 100 w 102"/>
                  <a:gd name="T75" fmla="*/ 40 h 101"/>
                  <a:gd name="T76" fmla="*/ 97 w 102"/>
                  <a:gd name="T77" fmla="*/ 31 h 101"/>
                  <a:gd name="T78" fmla="*/ 92 w 102"/>
                  <a:gd name="T79" fmla="*/ 23 h 101"/>
                  <a:gd name="T80" fmla="*/ 85 w 102"/>
                  <a:gd name="T81" fmla="*/ 15 h 101"/>
                  <a:gd name="T82" fmla="*/ 85 w 102"/>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5"/>
                    </a:moveTo>
                    <a:lnTo>
                      <a:pt x="85"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40"/>
                    </a:lnTo>
                    <a:lnTo>
                      <a:pt x="0" y="49"/>
                    </a:lnTo>
                    <a:lnTo>
                      <a:pt x="0" y="49"/>
                    </a:lnTo>
                    <a:lnTo>
                      <a:pt x="2" y="60"/>
                    </a:lnTo>
                    <a:lnTo>
                      <a:pt x="5" y="69"/>
                    </a:lnTo>
                    <a:lnTo>
                      <a:pt x="10" y="77"/>
                    </a:lnTo>
                    <a:lnTo>
                      <a:pt x="17" y="84"/>
                    </a:lnTo>
                    <a:lnTo>
                      <a:pt x="17" y="84"/>
                    </a:lnTo>
                    <a:lnTo>
                      <a:pt x="24" y="91"/>
                    </a:lnTo>
                    <a:lnTo>
                      <a:pt x="32" y="96"/>
                    </a:lnTo>
                    <a:lnTo>
                      <a:pt x="42" y="100"/>
                    </a:lnTo>
                    <a:lnTo>
                      <a:pt x="50" y="101"/>
                    </a:lnTo>
                    <a:lnTo>
                      <a:pt x="50" y="101"/>
                    </a:lnTo>
                    <a:lnTo>
                      <a:pt x="62" y="100"/>
                    </a:lnTo>
                    <a:lnTo>
                      <a:pt x="70" y="96"/>
                    </a:lnTo>
                    <a:lnTo>
                      <a:pt x="78" y="91"/>
                    </a:lnTo>
                    <a:lnTo>
                      <a:pt x="85" y="84"/>
                    </a:lnTo>
                    <a:lnTo>
                      <a:pt x="85" y="84"/>
                    </a:lnTo>
                    <a:lnTo>
                      <a:pt x="92" y="77"/>
                    </a:lnTo>
                    <a:lnTo>
                      <a:pt x="97" y="69"/>
                    </a:lnTo>
                    <a:lnTo>
                      <a:pt x="100" y="60"/>
                    </a:lnTo>
                    <a:lnTo>
                      <a:pt x="102" y="49"/>
                    </a:lnTo>
                    <a:lnTo>
                      <a:pt x="102"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51"/>
              <p:cNvSpPr>
                <a:spLocks/>
              </p:cNvSpPr>
              <p:nvPr/>
            </p:nvSpPr>
            <p:spPr bwMode="auto">
              <a:xfrm>
                <a:off x="2891" y="1341"/>
                <a:ext cx="50" cy="50"/>
              </a:xfrm>
              <a:custGeom>
                <a:avLst/>
                <a:gdLst>
                  <a:gd name="T0" fmla="*/ 86 w 101"/>
                  <a:gd name="T1" fmla="*/ 15 h 100"/>
                  <a:gd name="T2" fmla="*/ 86 w 101"/>
                  <a:gd name="T3" fmla="*/ 15 h 100"/>
                  <a:gd name="T4" fmla="*/ 78 w 101"/>
                  <a:gd name="T5" fmla="*/ 8 h 100"/>
                  <a:gd name="T6" fmla="*/ 70 w 101"/>
                  <a:gd name="T7" fmla="*/ 4 h 100"/>
                  <a:gd name="T8" fmla="*/ 62 w 101"/>
                  <a:gd name="T9" fmla="*/ 1 h 100"/>
                  <a:gd name="T10" fmla="*/ 50 w 101"/>
                  <a:gd name="T11" fmla="*/ 0 h 100"/>
                  <a:gd name="T12" fmla="*/ 50 w 101"/>
                  <a:gd name="T13" fmla="*/ 0 h 100"/>
                  <a:gd name="T14" fmla="*/ 42 w 101"/>
                  <a:gd name="T15" fmla="*/ 1 h 100"/>
                  <a:gd name="T16" fmla="*/ 32 w 101"/>
                  <a:gd name="T17" fmla="*/ 4 h 100"/>
                  <a:gd name="T18" fmla="*/ 24 w 101"/>
                  <a:gd name="T19" fmla="*/ 8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2 w 101"/>
                  <a:gd name="T49" fmla="*/ 99 h 100"/>
                  <a:gd name="T50" fmla="*/ 50 w 101"/>
                  <a:gd name="T51" fmla="*/ 100 h 100"/>
                  <a:gd name="T52" fmla="*/ 50 w 101"/>
                  <a:gd name="T53" fmla="*/ 100 h 100"/>
                  <a:gd name="T54" fmla="*/ 62 w 101"/>
                  <a:gd name="T55" fmla="*/ 99 h 100"/>
                  <a:gd name="T56" fmla="*/ 70 w 101"/>
                  <a:gd name="T57" fmla="*/ 96 h 100"/>
                  <a:gd name="T58" fmla="*/ 78 w 101"/>
                  <a:gd name="T59" fmla="*/ 92 h 100"/>
                  <a:gd name="T60" fmla="*/ 86 w 101"/>
                  <a:gd name="T61" fmla="*/ 85 h 100"/>
                  <a:gd name="T62" fmla="*/ 86 w 101"/>
                  <a:gd name="T63" fmla="*/ 85 h 100"/>
                  <a:gd name="T64" fmla="*/ 93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4"/>
                    </a:lnTo>
                    <a:lnTo>
                      <a:pt x="62" y="1"/>
                    </a:lnTo>
                    <a:lnTo>
                      <a:pt x="50" y="0"/>
                    </a:lnTo>
                    <a:lnTo>
                      <a:pt x="50" y="0"/>
                    </a:lnTo>
                    <a:lnTo>
                      <a:pt x="42" y="1"/>
                    </a:lnTo>
                    <a:lnTo>
                      <a:pt x="32" y="4"/>
                    </a:lnTo>
                    <a:lnTo>
                      <a:pt x="24" y="8"/>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6" y="85"/>
                    </a:lnTo>
                    <a:lnTo>
                      <a:pt x="86" y="85"/>
                    </a:lnTo>
                    <a:lnTo>
                      <a:pt x="93" y="78"/>
                    </a:lnTo>
                    <a:lnTo>
                      <a:pt x="98" y="69"/>
                    </a:lnTo>
                    <a:lnTo>
                      <a:pt x="100" y="60"/>
                    </a:lnTo>
                    <a:lnTo>
                      <a:pt x="101" y="49"/>
                    </a:lnTo>
                    <a:lnTo>
                      <a:pt x="101" y="49"/>
                    </a:lnTo>
                    <a:lnTo>
                      <a:pt x="100" y="40"/>
                    </a:lnTo>
                    <a:lnTo>
                      <a:pt x="98" y="31"/>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52"/>
              <p:cNvSpPr>
                <a:spLocks/>
              </p:cNvSpPr>
              <p:nvPr/>
            </p:nvSpPr>
            <p:spPr bwMode="auto">
              <a:xfrm>
                <a:off x="2891" y="1495"/>
                <a:ext cx="50" cy="49"/>
              </a:xfrm>
              <a:custGeom>
                <a:avLst/>
                <a:gdLst>
                  <a:gd name="T0" fmla="*/ 86 w 101"/>
                  <a:gd name="T1" fmla="*/ 15 h 100"/>
                  <a:gd name="T2" fmla="*/ 86 w 101"/>
                  <a:gd name="T3" fmla="*/ 15 h 100"/>
                  <a:gd name="T4" fmla="*/ 78 w 101"/>
                  <a:gd name="T5" fmla="*/ 9 h 100"/>
                  <a:gd name="T6" fmla="*/ 70 w 101"/>
                  <a:gd name="T7" fmla="*/ 4 h 100"/>
                  <a:gd name="T8" fmla="*/ 62 w 101"/>
                  <a:gd name="T9" fmla="*/ 1 h 100"/>
                  <a:gd name="T10" fmla="*/ 50 w 101"/>
                  <a:gd name="T11" fmla="*/ 0 h 100"/>
                  <a:gd name="T12" fmla="*/ 50 w 101"/>
                  <a:gd name="T13" fmla="*/ 0 h 100"/>
                  <a:gd name="T14" fmla="*/ 42 w 101"/>
                  <a:gd name="T15" fmla="*/ 1 h 100"/>
                  <a:gd name="T16" fmla="*/ 32 w 101"/>
                  <a:gd name="T17" fmla="*/ 4 h 100"/>
                  <a:gd name="T18" fmla="*/ 24 w 101"/>
                  <a:gd name="T19" fmla="*/ 9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2 w 101"/>
                  <a:gd name="T49" fmla="*/ 99 h 100"/>
                  <a:gd name="T50" fmla="*/ 50 w 101"/>
                  <a:gd name="T51" fmla="*/ 100 h 100"/>
                  <a:gd name="T52" fmla="*/ 50 w 101"/>
                  <a:gd name="T53" fmla="*/ 100 h 100"/>
                  <a:gd name="T54" fmla="*/ 62 w 101"/>
                  <a:gd name="T55" fmla="*/ 99 h 100"/>
                  <a:gd name="T56" fmla="*/ 70 w 101"/>
                  <a:gd name="T57" fmla="*/ 96 h 100"/>
                  <a:gd name="T58" fmla="*/ 78 w 101"/>
                  <a:gd name="T59" fmla="*/ 92 h 100"/>
                  <a:gd name="T60" fmla="*/ 86 w 101"/>
                  <a:gd name="T61" fmla="*/ 85 h 100"/>
                  <a:gd name="T62" fmla="*/ 86 w 101"/>
                  <a:gd name="T63" fmla="*/ 85 h 100"/>
                  <a:gd name="T64" fmla="*/ 93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4"/>
                    </a:lnTo>
                    <a:lnTo>
                      <a:pt x="62" y="1"/>
                    </a:lnTo>
                    <a:lnTo>
                      <a:pt x="50" y="0"/>
                    </a:lnTo>
                    <a:lnTo>
                      <a:pt x="50" y="0"/>
                    </a:lnTo>
                    <a:lnTo>
                      <a:pt x="42" y="1"/>
                    </a:lnTo>
                    <a:lnTo>
                      <a:pt x="32" y="4"/>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6" y="85"/>
                    </a:lnTo>
                    <a:lnTo>
                      <a:pt x="86" y="85"/>
                    </a:lnTo>
                    <a:lnTo>
                      <a:pt x="93" y="78"/>
                    </a:lnTo>
                    <a:lnTo>
                      <a:pt x="98" y="69"/>
                    </a:lnTo>
                    <a:lnTo>
                      <a:pt x="100" y="60"/>
                    </a:lnTo>
                    <a:lnTo>
                      <a:pt x="101" y="49"/>
                    </a:lnTo>
                    <a:lnTo>
                      <a:pt x="101" y="49"/>
                    </a:lnTo>
                    <a:lnTo>
                      <a:pt x="100" y="40"/>
                    </a:lnTo>
                    <a:lnTo>
                      <a:pt x="98" y="31"/>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53"/>
              <p:cNvSpPr>
                <a:spLocks/>
              </p:cNvSpPr>
              <p:nvPr/>
            </p:nvSpPr>
            <p:spPr bwMode="auto">
              <a:xfrm>
                <a:off x="2891" y="1879"/>
                <a:ext cx="50" cy="51"/>
              </a:xfrm>
              <a:custGeom>
                <a:avLst/>
                <a:gdLst>
                  <a:gd name="T0" fmla="*/ 86 w 101"/>
                  <a:gd name="T1" fmla="*/ 15 h 101"/>
                  <a:gd name="T2" fmla="*/ 86 w 101"/>
                  <a:gd name="T3" fmla="*/ 15 h 101"/>
                  <a:gd name="T4" fmla="*/ 78 w 101"/>
                  <a:gd name="T5" fmla="*/ 9 h 101"/>
                  <a:gd name="T6" fmla="*/ 70 w 101"/>
                  <a:gd name="T7" fmla="*/ 4 h 101"/>
                  <a:gd name="T8" fmla="*/ 62 w 101"/>
                  <a:gd name="T9" fmla="*/ 1 h 101"/>
                  <a:gd name="T10" fmla="*/ 50 w 101"/>
                  <a:gd name="T11" fmla="*/ 0 h 101"/>
                  <a:gd name="T12" fmla="*/ 50 w 101"/>
                  <a:gd name="T13" fmla="*/ 0 h 101"/>
                  <a:gd name="T14" fmla="*/ 42 w 101"/>
                  <a:gd name="T15" fmla="*/ 1 h 101"/>
                  <a:gd name="T16" fmla="*/ 32 w 101"/>
                  <a:gd name="T17" fmla="*/ 4 h 101"/>
                  <a:gd name="T18" fmla="*/ 24 w 101"/>
                  <a:gd name="T19" fmla="*/ 9 h 101"/>
                  <a:gd name="T20" fmla="*/ 17 w 101"/>
                  <a:gd name="T21" fmla="*/ 15 h 101"/>
                  <a:gd name="T22" fmla="*/ 17 w 101"/>
                  <a:gd name="T23" fmla="*/ 15 h 101"/>
                  <a:gd name="T24" fmla="*/ 10 w 101"/>
                  <a:gd name="T25" fmla="*/ 23 h 101"/>
                  <a:gd name="T26" fmla="*/ 5 w 101"/>
                  <a:gd name="T27" fmla="*/ 31 h 101"/>
                  <a:gd name="T28" fmla="*/ 2 w 101"/>
                  <a:gd name="T29" fmla="*/ 40 h 101"/>
                  <a:gd name="T30" fmla="*/ 0 w 101"/>
                  <a:gd name="T31" fmla="*/ 49 h 101"/>
                  <a:gd name="T32" fmla="*/ 0 w 101"/>
                  <a:gd name="T33" fmla="*/ 49 h 101"/>
                  <a:gd name="T34" fmla="*/ 2 w 101"/>
                  <a:gd name="T35" fmla="*/ 60 h 101"/>
                  <a:gd name="T36" fmla="*/ 5 w 101"/>
                  <a:gd name="T37" fmla="*/ 69 h 101"/>
                  <a:gd name="T38" fmla="*/ 10 w 101"/>
                  <a:gd name="T39" fmla="*/ 77 h 101"/>
                  <a:gd name="T40" fmla="*/ 17 w 101"/>
                  <a:gd name="T41" fmla="*/ 84 h 101"/>
                  <a:gd name="T42" fmla="*/ 17 w 101"/>
                  <a:gd name="T43" fmla="*/ 84 h 101"/>
                  <a:gd name="T44" fmla="*/ 24 w 101"/>
                  <a:gd name="T45" fmla="*/ 91 h 101"/>
                  <a:gd name="T46" fmla="*/ 32 w 101"/>
                  <a:gd name="T47" fmla="*/ 96 h 101"/>
                  <a:gd name="T48" fmla="*/ 42 w 101"/>
                  <a:gd name="T49" fmla="*/ 100 h 101"/>
                  <a:gd name="T50" fmla="*/ 50 w 101"/>
                  <a:gd name="T51" fmla="*/ 101 h 101"/>
                  <a:gd name="T52" fmla="*/ 50 w 101"/>
                  <a:gd name="T53" fmla="*/ 101 h 101"/>
                  <a:gd name="T54" fmla="*/ 62 w 101"/>
                  <a:gd name="T55" fmla="*/ 100 h 101"/>
                  <a:gd name="T56" fmla="*/ 70 w 101"/>
                  <a:gd name="T57" fmla="*/ 96 h 101"/>
                  <a:gd name="T58" fmla="*/ 78 w 101"/>
                  <a:gd name="T59" fmla="*/ 91 h 101"/>
                  <a:gd name="T60" fmla="*/ 86 w 101"/>
                  <a:gd name="T61" fmla="*/ 84 h 101"/>
                  <a:gd name="T62" fmla="*/ 86 w 101"/>
                  <a:gd name="T63" fmla="*/ 84 h 101"/>
                  <a:gd name="T64" fmla="*/ 93 w 101"/>
                  <a:gd name="T65" fmla="*/ 77 h 101"/>
                  <a:gd name="T66" fmla="*/ 98 w 101"/>
                  <a:gd name="T67" fmla="*/ 69 h 101"/>
                  <a:gd name="T68" fmla="*/ 100 w 101"/>
                  <a:gd name="T69" fmla="*/ 60 h 101"/>
                  <a:gd name="T70" fmla="*/ 101 w 101"/>
                  <a:gd name="T71" fmla="*/ 49 h 101"/>
                  <a:gd name="T72" fmla="*/ 101 w 101"/>
                  <a:gd name="T73" fmla="*/ 49 h 101"/>
                  <a:gd name="T74" fmla="*/ 100 w 101"/>
                  <a:gd name="T75" fmla="*/ 40 h 101"/>
                  <a:gd name="T76" fmla="*/ 98 w 101"/>
                  <a:gd name="T77" fmla="*/ 31 h 101"/>
                  <a:gd name="T78" fmla="*/ 93 w 101"/>
                  <a:gd name="T79" fmla="*/ 23 h 101"/>
                  <a:gd name="T80" fmla="*/ 86 w 101"/>
                  <a:gd name="T81" fmla="*/ 15 h 101"/>
                  <a:gd name="T82" fmla="*/ 86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5"/>
                    </a:moveTo>
                    <a:lnTo>
                      <a:pt x="86" y="15"/>
                    </a:lnTo>
                    <a:lnTo>
                      <a:pt x="78" y="9"/>
                    </a:lnTo>
                    <a:lnTo>
                      <a:pt x="70" y="4"/>
                    </a:lnTo>
                    <a:lnTo>
                      <a:pt x="62" y="1"/>
                    </a:lnTo>
                    <a:lnTo>
                      <a:pt x="50" y="0"/>
                    </a:lnTo>
                    <a:lnTo>
                      <a:pt x="50" y="0"/>
                    </a:lnTo>
                    <a:lnTo>
                      <a:pt x="42" y="1"/>
                    </a:lnTo>
                    <a:lnTo>
                      <a:pt x="32" y="4"/>
                    </a:lnTo>
                    <a:lnTo>
                      <a:pt x="24" y="9"/>
                    </a:lnTo>
                    <a:lnTo>
                      <a:pt x="17" y="15"/>
                    </a:lnTo>
                    <a:lnTo>
                      <a:pt x="17" y="15"/>
                    </a:lnTo>
                    <a:lnTo>
                      <a:pt x="10" y="23"/>
                    </a:lnTo>
                    <a:lnTo>
                      <a:pt x="5" y="31"/>
                    </a:lnTo>
                    <a:lnTo>
                      <a:pt x="2" y="40"/>
                    </a:lnTo>
                    <a:lnTo>
                      <a:pt x="0" y="49"/>
                    </a:lnTo>
                    <a:lnTo>
                      <a:pt x="0" y="49"/>
                    </a:lnTo>
                    <a:lnTo>
                      <a:pt x="2" y="60"/>
                    </a:lnTo>
                    <a:lnTo>
                      <a:pt x="5" y="69"/>
                    </a:lnTo>
                    <a:lnTo>
                      <a:pt x="10" y="77"/>
                    </a:lnTo>
                    <a:lnTo>
                      <a:pt x="17" y="84"/>
                    </a:lnTo>
                    <a:lnTo>
                      <a:pt x="17" y="84"/>
                    </a:lnTo>
                    <a:lnTo>
                      <a:pt x="24" y="91"/>
                    </a:lnTo>
                    <a:lnTo>
                      <a:pt x="32" y="96"/>
                    </a:lnTo>
                    <a:lnTo>
                      <a:pt x="42" y="100"/>
                    </a:lnTo>
                    <a:lnTo>
                      <a:pt x="50" y="101"/>
                    </a:lnTo>
                    <a:lnTo>
                      <a:pt x="50" y="101"/>
                    </a:lnTo>
                    <a:lnTo>
                      <a:pt x="62" y="100"/>
                    </a:lnTo>
                    <a:lnTo>
                      <a:pt x="70" y="96"/>
                    </a:lnTo>
                    <a:lnTo>
                      <a:pt x="78" y="91"/>
                    </a:lnTo>
                    <a:lnTo>
                      <a:pt x="86" y="84"/>
                    </a:lnTo>
                    <a:lnTo>
                      <a:pt x="86" y="84"/>
                    </a:lnTo>
                    <a:lnTo>
                      <a:pt x="93" y="77"/>
                    </a:lnTo>
                    <a:lnTo>
                      <a:pt x="98" y="69"/>
                    </a:lnTo>
                    <a:lnTo>
                      <a:pt x="100" y="60"/>
                    </a:lnTo>
                    <a:lnTo>
                      <a:pt x="101" y="49"/>
                    </a:lnTo>
                    <a:lnTo>
                      <a:pt x="101" y="49"/>
                    </a:lnTo>
                    <a:lnTo>
                      <a:pt x="100" y="40"/>
                    </a:lnTo>
                    <a:lnTo>
                      <a:pt x="98" y="31"/>
                    </a:lnTo>
                    <a:lnTo>
                      <a:pt x="93"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54"/>
              <p:cNvSpPr>
                <a:spLocks/>
              </p:cNvSpPr>
              <p:nvPr/>
            </p:nvSpPr>
            <p:spPr bwMode="auto">
              <a:xfrm>
                <a:off x="2814" y="1956"/>
                <a:ext cx="50" cy="51"/>
              </a:xfrm>
              <a:custGeom>
                <a:avLst/>
                <a:gdLst>
                  <a:gd name="T0" fmla="*/ 85 w 102"/>
                  <a:gd name="T1" fmla="*/ 16 h 101"/>
                  <a:gd name="T2" fmla="*/ 85 w 102"/>
                  <a:gd name="T3" fmla="*/ 16 h 101"/>
                  <a:gd name="T4" fmla="*/ 78 w 102"/>
                  <a:gd name="T5" fmla="*/ 9 h 101"/>
                  <a:gd name="T6" fmla="*/ 70 w 102"/>
                  <a:gd name="T7" fmla="*/ 4 h 101"/>
                  <a:gd name="T8" fmla="*/ 62 w 102"/>
                  <a:gd name="T9" fmla="*/ 1 h 101"/>
                  <a:gd name="T10" fmla="*/ 50 w 102"/>
                  <a:gd name="T11" fmla="*/ 0 h 101"/>
                  <a:gd name="T12" fmla="*/ 50 w 102"/>
                  <a:gd name="T13" fmla="*/ 0 h 101"/>
                  <a:gd name="T14" fmla="*/ 42 w 102"/>
                  <a:gd name="T15" fmla="*/ 1 h 101"/>
                  <a:gd name="T16" fmla="*/ 32 w 102"/>
                  <a:gd name="T17" fmla="*/ 4 h 101"/>
                  <a:gd name="T18" fmla="*/ 24 w 102"/>
                  <a:gd name="T19" fmla="*/ 9 h 101"/>
                  <a:gd name="T20" fmla="*/ 17 w 102"/>
                  <a:gd name="T21" fmla="*/ 16 h 101"/>
                  <a:gd name="T22" fmla="*/ 17 w 102"/>
                  <a:gd name="T23" fmla="*/ 16 h 101"/>
                  <a:gd name="T24" fmla="*/ 10 w 102"/>
                  <a:gd name="T25" fmla="*/ 23 h 101"/>
                  <a:gd name="T26" fmla="*/ 5 w 102"/>
                  <a:gd name="T27" fmla="*/ 31 h 101"/>
                  <a:gd name="T28" fmla="*/ 2 w 102"/>
                  <a:gd name="T29" fmla="*/ 41 h 101"/>
                  <a:gd name="T30" fmla="*/ 0 w 102"/>
                  <a:gd name="T31" fmla="*/ 49 h 101"/>
                  <a:gd name="T32" fmla="*/ 0 w 102"/>
                  <a:gd name="T33" fmla="*/ 49 h 101"/>
                  <a:gd name="T34" fmla="*/ 2 w 102"/>
                  <a:gd name="T35" fmla="*/ 61 h 101"/>
                  <a:gd name="T36" fmla="*/ 5 w 102"/>
                  <a:gd name="T37" fmla="*/ 69 h 101"/>
                  <a:gd name="T38" fmla="*/ 10 w 102"/>
                  <a:gd name="T39" fmla="*/ 77 h 101"/>
                  <a:gd name="T40" fmla="*/ 17 w 102"/>
                  <a:gd name="T41" fmla="*/ 85 h 101"/>
                  <a:gd name="T42" fmla="*/ 17 w 102"/>
                  <a:gd name="T43" fmla="*/ 85 h 101"/>
                  <a:gd name="T44" fmla="*/ 24 w 102"/>
                  <a:gd name="T45" fmla="*/ 91 h 101"/>
                  <a:gd name="T46" fmla="*/ 32 w 102"/>
                  <a:gd name="T47" fmla="*/ 97 h 101"/>
                  <a:gd name="T48" fmla="*/ 42 w 102"/>
                  <a:gd name="T49" fmla="*/ 100 h 101"/>
                  <a:gd name="T50" fmla="*/ 50 w 102"/>
                  <a:gd name="T51" fmla="*/ 101 h 101"/>
                  <a:gd name="T52" fmla="*/ 50 w 102"/>
                  <a:gd name="T53" fmla="*/ 101 h 101"/>
                  <a:gd name="T54" fmla="*/ 62 w 102"/>
                  <a:gd name="T55" fmla="*/ 100 h 101"/>
                  <a:gd name="T56" fmla="*/ 70 w 102"/>
                  <a:gd name="T57" fmla="*/ 97 h 101"/>
                  <a:gd name="T58" fmla="*/ 78 w 102"/>
                  <a:gd name="T59" fmla="*/ 91 h 101"/>
                  <a:gd name="T60" fmla="*/ 85 w 102"/>
                  <a:gd name="T61" fmla="*/ 85 h 101"/>
                  <a:gd name="T62" fmla="*/ 85 w 102"/>
                  <a:gd name="T63" fmla="*/ 85 h 101"/>
                  <a:gd name="T64" fmla="*/ 92 w 102"/>
                  <a:gd name="T65" fmla="*/ 77 h 101"/>
                  <a:gd name="T66" fmla="*/ 97 w 102"/>
                  <a:gd name="T67" fmla="*/ 69 h 101"/>
                  <a:gd name="T68" fmla="*/ 100 w 102"/>
                  <a:gd name="T69" fmla="*/ 61 h 101"/>
                  <a:gd name="T70" fmla="*/ 102 w 102"/>
                  <a:gd name="T71" fmla="*/ 49 h 101"/>
                  <a:gd name="T72" fmla="*/ 102 w 102"/>
                  <a:gd name="T73" fmla="*/ 49 h 101"/>
                  <a:gd name="T74" fmla="*/ 100 w 102"/>
                  <a:gd name="T75" fmla="*/ 41 h 101"/>
                  <a:gd name="T76" fmla="*/ 97 w 102"/>
                  <a:gd name="T77" fmla="*/ 31 h 101"/>
                  <a:gd name="T78" fmla="*/ 92 w 102"/>
                  <a:gd name="T79" fmla="*/ 23 h 101"/>
                  <a:gd name="T80" fmla="*/ 85 w 102"/>
                  <a:gd name="T81" fmla="*/ 16 h 101"/>
                  <a:gd name="T82" fmla="*/ 85 w 102"/>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6"/>
                    </a:moveTo>
                    <a:lnTo>
                      <a:pt x="85" y="16"/>
                    </a:lnTo>
                    <a:lnTo>
                      <a:pt x="78" y="9"/>
                    </a:lnTo>
                    <a:lnTo>
                      <a:pt x="70" y="4"/>
                    </a:lnTo>
                    <a:lnTo>
                      <a:pt x="62" y="1"/>
                    </a:lnTo>
                    <a:lnTo>
                      <a:pt x="50" y="0"/>
                    </a:lnTo>
                    <a:lnTo>
                      <a:pt x="50" y="0"/>
                    </a:lnTo>
                    <a:lnTo>
                      <a:pt x="42" y="1"/>
                    </a:lnTo>
                    <a:lnTo>
                      <a:pt x="32" y="4"/>
                    </a:lnTo>
                    <a:lnTo>
                      <a:pt x="24" y="9"/>
                    </a:lnTo>
                    <a:lnTo>
                      <a:pt x="17" y="16"/>
                    </a:lnTo>
                    <a:lnTo>
                      <a:pt x="17" y="16"/>
                    </a:lnTo>
                    <a:lnTo>
                      <a:pt x="10" y="23"/>
                    </a:lnTo>
                    <a:lnTo>
                      <a:pt x="5" y="31"/>
                    </a:lnTo>
                    <a:lnTo>
                      <a:pt x="2" y="41"/>
                    </a:lnTo>
                    <a:lnTo>
                      <a:pt x="0" y="49"/>
                    </a:lnTo>
                    <a:lnTo>
                      <a:pt x="0" y="49"/>
                    </a:lnTo>
                    <a:lnTo>
                      <a:pt x="2" y="61"/>
                    </a:lnTo>
                    <a:lnTo>
                      <a:pt x="5" y="69"/>
                    </a:lnTo>
                    <a:lnTo>
                      <a:pt x="10" y="77"/>
                    </a:lnTo>
                    <a:lnTo>
                      <a:pt x="17" y="85"/>
                    </a:lnTo>
                    <a:lnTo>
                      <a:pt x="17" y="85"/>
                    </a:lnTo>
                    <a:lnTo>
                      <a:pt x="24" y="91"/>
                    </a:lnTo>
                    <a:lnTo>
                      <a:pt x="32" y="97"/>
                    </a:lnTo>
                    <a:lnTo>
                      <a:pt x="42" y="100"/>
                    </a:lnTo>
                    <a:lnTo>
                      <a:pt x="50" y="101"/>
                    </a:lnTo>
                    <a:lnTo>
                      <a:pt x="50" y="101"/>
                    </a:lnTo>
                    <a:lnTo>
                      <a:pt x="62" y="100"/>
                    </a:lnTo>
                    <a:lnTo>
                      <a:pt x="70" y="97"/>
                    </a:lnTo>
                    <a:lnTo>
                      <a:pt x="78" y="91"/>
                    </a:lnTo>
                    <a:lnTo>
                      <a:pt x="85" y="85"/>
                    </a:lnTo>
                    <a:lnTo>
                      <a:pt x="85" y="85"/>
                    </a:lnTo>
                    <a:lnTo>
                      <a:pt x="92" y="77"/>
                    </a:lnTo>
                    <a:lnTo>
                      <a:pt x="97" y="69"/>
                    </a:lnTo>
                    <a:lnTo>
                      <a:pt x="100" y="61"/>
                    </a:lnTo>
                    <a:lnTo>
                      <a:pt x="102" y="49"/>
                    </a:lnTo>
                    <a:lnTo>
                      <a:pt x="102"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55"/>
              <p:cNvSpPr>
                <a:spLocks/>
              </p:cNvSpPr>
              <p:nvPr/>
            </p:nvSpPr>
            <p:spPr bwMode="auto">
              <a:xfrm>
                <a:off x="2968" y="1341"/>
                <a:ext cx="50" cy="50"/>
              </a:xfrm>
              <a:custGeom>
                <a:avLst/>
                <a:gdLst>
                  <a:gd name="T0" fmla="*/ 84 w 99"/>
                  <a:gd name="T1" fmla="*/ 15 h 100"/>
                  <a:gd name="T2" fmla="*/ 84 w 99"/>
                  <a:gd name="T3" fmla="*/ 15 h 100"/>
                  <a:gd name="T4" fmla="*/ 77 w 99"/>
                  <a:gd name="T5" fmla="*/ 8 h 100"/>
                  <a:gd name="T6" fmla="*/ 69 w 99"/>
                  <a:gd name="T7" fmla="*/ 4 h 100"/>
                  <a:gd name="T8" fmla="*/ 59 w 99"/>
                  <a:gd name="T9" fmla="*/ 1 h 100"/>
                  <a:gd name="T10" fmla="*/ 49 w 99"/>
                  <a:gd name="T11" fmla="*/ 0 h 100"/>
                  <a:gd name="T12" fmla="*/ 49 w 99"/>
                  <a:gd name="T13" fmla="*/ 0 h 100"/>
                  <a:gd name="T14" fmla="*/ 40 w 99"/>
                  <a:gd name="T15" fmla="*/ 1 h 100"/>
                  <a:gd name="T16" fmla="*/ 30 w 99"/>
                  <a:gd name="T17" fmla="*/ 4 h 100"/>
                  <a:gd name="T18" fmla="*/ 22 w 99"/>
                  <a:gd name="T19" fmla="*/ 8 h 100"/>
                  <a:gd name="T20" fmla="*/ 15 w 99"/>
                  <a:gd name="T21" fmla="*/ 15 h 100"/>
                  <a:gd name="T22" fmla="*/ 15 w 99"/>
                  <a:gd name="T23" fmla="*/ 15 h 100"/>
                  <a:gd name="T24" fmla="*/ 8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8 h 100"/>
                  <a:gd name="T40" fmla="*/ 15 w 99"/>
                  <a:gd name="T41" fmla="*/ 85 h 100"/>
                  <a:gd name="T42" fmla="*/ 15 w 99"/>
                  <a:gd name="T43" fmla="*/ 85 h 100"/>
                  <a:gd name="T44" fmla="*/ 22 w 99"/>
                  <a:gd name="T45" fmla="*/ 92 h 100"/>
                  <a:gd name="T46" fmla="*/ 30 w 99"/>
                  <a:gd name="T47" fmla="*/ 96 h 100"/>
                  <a:gd name="T48" fmla="*/ 40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56"/>
              <p:cNvSpPr>
                <a:spLocks/>
              </p:cNvSpPr>
              <p:nvPr/>
            </p:nvSpPr>
            <p:spPr bwMode="auto">
              <a:xfrm>
                <a:off x="2968" y="1418"/>
                <a:ext cx="50" cy="49"/>
              </a:xfrm>
              <a:custGeom>
                <a:avLst/>
                <a:gdLst>
                  <a:gd name="T0" fmla="*/ 84 w 99"/>
                  <a:gd name="T1" fmla="*/ 15 h 100"/>
                  <a:gd name="T2" fmla="*/ 84 w 99"/>
                  <a:gd name="T3" fmla="*/ 15 h 100"/>
                  <a:gd name="T4" fmla="*/ 77 w 99"/>
                  <a:gd name="T5" fmla="*/ 8 h 100"/>
                  <a:gd name="T6" fmla="*/ 69 w 99"/>
                  <a:gd name="T7" fmla="*/ 4 h 100"/>
                  <a:gd name="T8" fmla="*/ 59 w 99"/>
                  <a:gd name="T9" fmla="*/ 1 h 100"/>
                  <a:gd name="T10" fmla="*/ 49 w 99"/>
                  <a:gd name="T11" fmla="*/ 0 h 100"/>
                  <a:gd name="T12" fmla="*/ 49 w 99"/>
                  <a:gd name="T13" fmla="*/ 0 h 100"/>
                  <a:gd name="T14" fmla="*/ 40 w 99"/>
                  <a:gd name="T15" fmla="*/ 1 h 100"/>
                  <a:gd name="T16" fmla="*/ 30 w 99"/>
                  <a:gd name="T17" fmla="*/ 4 h 100"/>
                  <a:gd name="T18" fmla="*/ 22 w 99"/>
                  <a:gd name="T19" fmla="*/ 8 h 100"/>
                  <a:gd name="T20" fmla="*/ 15 w 99"/>
                  <a:gd name="T21" fmla="*/ 15 h 100"/>
                  <a:gd name="T22" fmla="*/ 15 w 99"/>
                  <a:gd name="T23" fmla="*/ 15 h 100"/>
                  <a:gd name="T24" fmla="*/ 8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8 h 100"/>
                  <a:gd name="T40" fmla="*/ 15 w 99"/>
                  <a:gd name="T41" fmla="*/ 85 h 100"/>
                  <a:gd name="T42" fmla="*/ 15 w 99"/>
                  <a:gd name="T43" fmla="*/ 85 h 100"/>
                  <a:gd name="T44" fmla="*/ 22 w 99"/>
                  <a:gd name="T45" fmla="*/ 92 h 100"/>
                  <a:gd name="T46" fmla="*/ 30 w 99"/>
                  <a:gd name="T47" fmla="*/ 96 h 100"/>
                  <a:gd name="T48" fmla="*/ 40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57"/>
              <p:cNvSpPr>
                <a:spLocks/>
              </p:cNvSpPr>
              <p:nvPr/>
            </p:nvSpPr>
            <p:spPr bwMode="auto">
              <a:xfrm>
                <a:off x="2968" y="1802"/>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40 w 99"/>
                  <a:gd name="T15" fmla="*/ 1 h 100"/>
                  <a:gd name="T16" fmla="*/ 30 w 99"/>
                  <a:gd name="T17" fmla="*/ 5 h 100"/>
                  <a:gd name="T18" fmla="*/ 22 w 99"/>
                  <a:gd name="T19" fmla="*/ 9 h 100"/>
                  <a:gd name="T20" fmla="*/ 15 w 99"/>
                  <a:gd name="T21" fmla="*/ 15 h 100"/>
                  <a:gd name="T22" fmla="*/ 15 w 99"/>
                  <a:gd name="T23" fmla="*/ 15 h 100"/>
                  <a:gd name="T24" fmla="*/ 8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4 h 100"/>
                  <a:gd name="T42" fmla="*/ 15 w 99"/>
                  <a:gd name="T43" fmla="*/ 84 h 100"/>
                  <a:gd name="T44" fmla="*/ 22 w 99"/>
                  <a:gd name="T45" fmla="*/ 91 h 100"/>
                  <a:gd name="T46" fmla="*/ 30 w 99"/>
                  <a:gd name="T47" fmla="*/ 96 h 100"/>
                  <a:gd name="T48" fmla="*/ 40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40" y="1"/>
                    </a:lnTo>
                    <a:lnTo>
                      <a:pt x="30" y="5"/>
                    </a:lnTo>
                    <a:lnTo>
                      <a:pt x="22" y="9"/>
                    </a:lnTo>
                    <a:lnTo>
                      <a:pt x="15" y="15"/>
                    </a:lnTo>
                    <a:lnTo>
                      <a:pt x="15" y="15"/>
                    </a:lnTo>
                    <a:lnTo>
                      <a:pt x="8" y="23"/>
                    </a:lnTo>
                    <a:lnTo>
                      <a:pt x="3" y="32"/>
                    </a:lnTo>
                    <a:lnTo>
                      <a:pt x="1" y="40"/>
                    </a:lnTo>
                    <a:lnTo>
                      <a:pt x="0" y="49"/>
                    </a:lnTo>
                    <a:lnTo>
                      <a:pt x="0" y="49"/>
                    </a:lnTo>
                    <a:lnTo>
                      <a:pt x="1" y="60"/>
                    </a:lnTo>
                    <a:lnTo>
                      <a:pt x="3" y="69"/>
                    </a:lnTo>
                    <a:lnTo>
                      <a:pt x="8" y="77"/>
                    </a:lnTo>
                    <a:lnTo>
                      <a:pt x="15" y="84"/>
                    </a:lnTo>
                    <a:lnTo>
                      <a:pt x="15" y="84"/>
                    </a:lnTo>
                    <a:lnTo>
                      <a:pt x="22" y="91"/>
                    </a:lnTo>
                    <a:lnTo>
                      <a:pt x="30" y="96"/>
                    </a:lnTo>
                    <a:lnTo>
                      <a:pt x="40" y="100"/>
                    </a:lnTo>
                    <a:lnTo>
                      <a:pt x="49" y="100"/>
                    </a:lnTo>
                    <a:lnTo>
                      <a:pt x="49" y="100"/>
                    </a:lnTo>
                    <a:lnTo>
                      <a:pt x="59" y="100"/>
                    </a:lnTo>
                    <a:lnTo>
                      <a:pt x="69" y="96"/>
                    </a:lnTo>
                    <a:lnTo>
                      <a:pt x="77" y="91"/>
                    </a:lnTo>
                    <a:lnTo>
                      <a:pt x="84" y="84"/>
                    </a:lnTo>
                    <a:lnTo>
                      <a:pt x="84" y="84"/>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58"/>
              <p:cNvSpPr>
                <a:spLocks/>
              </p:cNvSpPr>
              <p:nvPr/>
            </p:nvSpPr>
            <p:spPr bwMode="auto">
              <a:xfrm>
                <a:off x="2968" y="1879"/>
                <a:ext cx="50" cy="51"/>
              </a:xfrm>
              <a:custGeom>
                <a:avLst/>
                <a:gdLst>
                  <a:gd name="T0" fmla="*/ 84 w 99"/>
                  <a:gd name="T1" fmla="*/ 15 h 101"/>
                  <a:gd name="T2" fmla="*/ 84 w 99"/>
                  <a:gd name="T3" fmla="*/ 15 h 101"/>
                  <a:gd name="T4" fmla="*/ 77 w 99"/>
                  <a:gd name="T5" fmla="*/ 9 h 101"/>
                  <a:gd name="T6" fmla="*/ 69 w 99"/>
                  <a:gd name="T7" fmla="*/ 4 h 101"/>
                  <a:gd name="T8" fmla="*/ 59 w 99"/>
                  <a:gd name="T9" fmla="*/ 1 h 101"/>
                  <a:gd name="T10" fmla="*/ 49 w 99"/>
                  <a:gd name="T11" fmla="*/ 0 h 101"/>
                  <a:gd name="T12" fmla="*/ 49 w 99"/>
                  <a:gd name="T13" fmla="*/ 0 h 101"/>
                  <a:gd name="T14" fmla="*/ 40 w 99"/>
                  <a:gd name="T15" fmla="*/ 1 h 101"/>
                  <a:gd name="T16" fmla="*/ 30 w 99"/>
                  <a:gd name="T17" fmla="*/ 4 h 101"/>
                  <a:gd name="T18" fmla="*/ 22 w 99"/>
                  <a:gd name="T19" fmla="*/ 9 h 101"/>
                  <a:gd name="T20" fmla="*/ 15 w 99"/>
                  <a:gd name="T21" fmla="*/ 15 h 101"/>
                  <a:gd name="T22" fmla="*/ 15 w 99"/>
                  <a:gd name="T23" fmla="*/ 15 h 101"/>
                  <a:gd name="T24" fmla="*/ 8 w 99"/>
                  <a:gd name="T25" fmla="*/ 23 h 101"/>
                  <a:gd name="T26" fmla="*/ 3 w 99"/>
                  <a:gd name="T27" fmla="*/ 31 h 101"/>
                  <a:gd name="T28" fmla="*/ 1 w 99"/>
                  <a:gd name="T29" fmla="*/ 40 h 101"/>
                  <a:gd name="T30" fmla="*/ 0 w 99"/>
                  <a:gd name="T31" fmla="*/ 49 h 101"/>
                  <a:gd name="T32" fmla="*/ 0 w 99"/>
                  <a:gd name="T33" fmla="*/ 49 h 101"/>
                  <a:gd name="T34" fmla="*/ 1 w 99"/>
                  <a:gd name="T35" fmla="*/ 60 h 101"/>
                  <a:gd name="T36" fmla="*/ 3 w 99"/>
                  <a:gd name="T37" fmla="*/ 69 h 101"/>
                  <a:gd name="T38" fmla="*/ 8 w 99"/>
                  <a:gd name="T39" fmla="*/ 77 h 101"/>
                  <a:gd name="T40" fmla="*/ 15 w 99"/>
                  <a:gd name="T41" fmla="*/ 84 h 101"/>
                  <a:gd name="T42" fmla="*/ 15 w 99"/>
                  <a:gd name="T43" fmla="*/ 84 h 101"/>
                  <a:gd name="T44" fmla="*/ 22 w 99"/>
                  <a:gd name="T45" fmla="*/ 91 h 101"/>
                  <a:gd name="T46" fmla="*/ 30 w 99"/>
                  <a:gd name="T47" fmla="*/ 96 h 101"/>
                  <a:gd name="T48" fmla="*/ 40 w 99"/>
                  <a:gd name="T49" fmla="*/ 100 h 101"/>
                  <a:gd name="T50" fmla="*/ 49 w 99"/>
                  <a:gd name="T51" fmla="*/ 101 h 101"/>
                  <a:gd name="T52" fmla="*/ 49 w 99"/>
                  <a:gd name="T53" fmla="*/ 101 h 101"/>
                  <a:gd name="T54" fmla="*/ 59 w 99"/>
                  <a:gd name="T55" fmla="*/ 100 h 101"/>
                  <a:gd name="T56" fmla="*/ 69 w 99"/>
                  <a:gd name="T57" fmla="*/ 96 h 101"/>
                  <a:gd name="T58" fmla="*/ 77 w 99"/>
                  <a:gd name="T59" fmla="*/ 91 h 101"/>
                  <a:gd name="T60" fmla="*/ 84 w 99"/>
                  <a:gd name="T61" fmla="*/ 84 h 101"/>
                  <a:gd name="T62" fmla="*/ 84 w 99"/>
                  <a:gd name="T63" fmla="*/ 84 h 101"/>
                  <a:gd name="T64" fmla="*/ 91 w 99"/>
                  <a:gd name="T65" fmla="*/ 77 h 101"/>
                  <a:gd name="T66" fmla="*/ 96 w 99"/>
                  <a:gd name="T67" fmla="*/ 69 h 101"/>
                  <a:gd name="T68" fmla="*/ 98 w 99"/>
                  <a:gd name="T69" fmla="*/ 60 h 101"/>
                  <a:gd name="T70" fmla="*/ 99 w 99"/>
                  <a:gd name="T71" fmla="*/ 49 h 101"/>
                  <a:gd name="T72" fmla="*/ 99 w 99"/>
                  <a:gd name="T73" fmla="*/ 49 h 101"/>
                  <a:gd name="T74" fmla="*/ 98 w 99"/>
                  <a:gd name="T75" fmla="*/ 40 h 101"/>
                  <a:gd name="T76" fmla="*/ 96 w 99"/>
                  <a:gd name="T77" fmla="*/ 31 h 101"/>
                  <a:gd name="T78" fmla="*/ 91 w 99"/>
                  <a:gd name="T79" fmla="*/ 23 h 101"/>
                  <a:gd name="T80" fmla="*/ 84 w 99"/>
                  <a:gd name="T81" fmla="*/ 15 h 101"/>
                  <a:gd name="T82" fmla="*/ 84 w 99"/>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5"/>
                    </a:moveTo>
                    <a:lnTo>
                      <a:pt x="84" y="15"/>
                    </a:lnTo>
                    <a:lnTo>
                      <a:pt x="77" y="9"/>
                    </a:lnTo>
                    <a:lnTo>
                      <a:pt x="69" y="4"/>
                    </a:lnTo>
                    <a:lnTo>
                      <a:pt x="59" y="1"/>
                    </a:lnTo>
                    <a:lnTo>
                      <a:pt x="49" y="0"/>
                    </a:lnTo>
                    <a:lnTo>
                      <a:pt x="49" y="0"/>
                    </a:lnTo>
                    <a:lnTo>
                      <a:pt x="40" y="1"/>
                    </a:lnTo>
                    <a:lnTo>
                      <a:pt x="30" y="4"/>
                    </a:lnTo>
                    <a:lnTo>
                      <a:pt x="22" y="9"/>
                    </a:lnTo>
                    <a:lnTo>
                      <a:pt x="15" y="15"/>
                    </a:lnTo>
                    <a:lnTo>
                      <a:pt x="15" y="15"/>
                    </a:lnTo>
                    <a:lnTo>
                      <a:pt x="8" y="23"/>
                    </a:lnTo>
                    <a:lnTo>
                      <a:pt x="3" y="31"/>
                    </a:lnTo>
                    <a:lnTo>
                      <a:pt x="1" y="40"/>
                    </a:lnTo>
                    <a:lnTo>
                      <a:pt x="0" y="49"/>
                    </a:lnTo>
                    <a:lnTo>
                      <a:pt x="0" y="49"/>
                    </a:lnTo>
                    <a:lnTo>
                      <a:pt x="1" y="60"/>
                    </a:lnTo>
                    <a:lnTo>
                      <a:pt x="3" y="69"/>
                    </a:lnTo>
                    <a:lnTo>
                      <a:pt x="8" y="77"/>
                    </a:lnTo>
                    <a:lnTo>
                      <a:pt x="15" y="84"/>
                    </a:lnTo>
                    <a:lnTo>
                      <a:pt x="15" y="84"/>
                    </a:lnTo>
                    <a:lnTo>
                      <a:pt x="22" y="91"/>
                    </a:lnTo>
                    <a:lnTo>
                      <a:pt x="30" y="96"/>
                    </a:lnTo>
                    <a:lnTo>
                      <a:pt x="40" y="100"/>
                    </a:lnTo>
                    <a:lnTo>
                      <a:pt x="49" y="101"/>
                    </a:lnTo>
                    <a:lnTo>
                      <a:pt x="49" y="101"/>
                    </a:lnTo>
                    <a:lnTo>
                      <a:pt x="59" y="100"/>
                    </a:lnTo>
                    <a:lnTo>
                      <a:pt x="69" y="96"/>
                    </a:lnTo>
                    <a:lnTo>
                      <a:pt x="77" y="91"/>
                    </a:lnTo>
                    <a:lnTo>
                      <a:pt x="84" y="84"/>
                    </a:lnTo>
                    <a:lnTo>
                      <a:pt x="84" y="84"/>
                    </a:lnTo>
                    <a:lnTo>
                      <a:pt x="91" y="77"/>
                    </a:lnTo>
                    <a:lnTo>
                      <a:pt x="96" y="69"/>
                    </a:lnTo>
                    <a:lnTo>
                      <a:pt x="98" y="60"/>
                    </a:lnTo>
                    <a:lnTo>
                      <a:pt x="99" y="49"/>
                    </a:lnTo>
                    <a:lnTo>
                      <a:pt x="99"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59"/>
              <p:cNvSpPr>
                <a:spLocks/>
              </p:cNvSpPr>
              <p:nvPr/>
            </p:nvSpPr>
            <p:spPr bwMode="auto">
              <a:xfrm>
                <a:off x="3045" y="1418"/>
                <a:ext cx="50" cy="49"/>
              </a:xfrm>
              <a:custGeom>
                <a:avLst/>
                <a:gdLst>
                  <a:gd name="T0" fmla="*/ 84 w 99"/>
                  <a:gd name="T1" fmla="*/ 15 h 100"/>
                  <a:gd name="T2" fmla="*/ 84 w 99"/>
                  <a:gd name="T3" fmla="*/ 15 h 100"/>
                  <a:gd name="T4" fmla="*/ 77 w 99"/>
                  <a:gd name="T5" fmla="*/ 8 h 100"/>
                  <a:gd name="T6" fmla="*/ 69 w 99"/>
                  <a:gd name="T7" fmla="*/ 4 h 100"/>
                  <a:gd name="T8" fmla="*/ 59 w 99"/>
                  <a:gd name="T9" fmla="*/ 1 h 100"/>
                  <a:gd name="T10" fmla="*/ 49 w 99"/>
                  <a:gd name="T11" fmla="*/ 0 h 100"/>
                  <a:gd name="T12" fmla="*/ 49 w 99"/>
                  <a:gd name="T13" fmla="*/ 0 h 100"/>
                  <a:gd name="T14" fmla="*/ 39 w 99"/>
                  <a:gd name="T15" fmla="*/ 1 h 100"/>
                  <a:gd name="T16" fmla="*/ 30 w 99"/>
                  <a:gd name="T17" fmla="*/ 4 h 100"/>
                  <a:gd name="T18" fmla="*/ 22 w 99"/>
                  <a:gd name="T19" fmla="*/ 8 h 100"/>
                  <a:gd name="T20" fmla="*/ 15 w 99"/>
                  <a:gd name="T21" fmla="*/ 15 h 100"/>
                  <a:gd name="T22" fmla="*/ 15 w 99"/>
                  <a:gd name="T23" fmla="*/ 15 h 100"/>
                  <a:gd name="T24" fmla="*/ 9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8 h 100"/>
                  <a:gd name="T40" fmla="*/ 15 w 99"/>
                  <a:gd name="T41" fmla="*/ 85 h 100"/>
                  <a:gd name="T42" fmla="*/ 15 w 99"/>
                  <a:gd name="T43" fmla="*/ 85 h 100"/>
                  <a:gd name="T44" fmla="*/ 22 w 99"/>
                  <a:gd name="T45" fmla="*/ 92 h 100"/>
                  <a:gd name="T46" fmla="*/ 30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4"/>
                    </a:lnTo>
                    <a:lnTo>
                      <a:pt x="59" y="1"/>
                    </a:lnTo>
                    <a:lnTo>
                      <a:pt x="49" y="0"/>
                    </a:lnTo>
                    <a:lnTo>
                      <a:pt x="49" y="0"/>
                    </a:lnTo>
                    <a:lnTo>
                      <a:pt x="39"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39"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60"/>
              <p:cNvSpPr>
                <a:spLocks/>
              </p:cNvSpPr>
              <p:nvPr/>
            </p:nvSpPr>
            <p:spPr bwMode="auto">
              <a:xfrm>
                <a:off x="3045" y="1495"/>
                <a:ext cx="50" cy="49"/>
              </a:xfrm>
              <a:custGeom>
                <a:avLst/>
                <a:gdLst>
                  <a:gd name="T0" fmla="*/ 84 w 99"/>
                  <a:gd name="T1" fmla="*/ 15 h 100"/>
                  <a:gd name="T2" fmla="*/ 84 w 99"/>
                  <a:gd name="T3" fmla="*/ 15 h 100"/>
                  <a:gd name="T4" fmla="*/ 77 w 99"/>
                  <a:gd name="T5" fmla="*/ 9 h 100"/>
                  <a:gd name="T6" fmla="*/ 69 w 99"/>
                  <a:gd name="T7" fmla="*/ 4 h 100"/>
                  <a:gd name="T8" fmla="*/ 59 w 99"/>
                  <a:gd name="T9" fmla="*/ 1 h 100"/>
                  <a:gd name="T10" fmla="*/ 49 w 99"/>
                  <a:gd name="T11" fmla="*/ 0 h 100"/>
                  <a:gd name="T12" fmla="*/ 49 w 99"/>
                  <a:gd name="T13" fmla="*/ 0 h 100"/>
                  <a:gd name="T14" fmla="*/ 39 w 99"/>
                  <a:gd name="T15" fmla="*/ 1 h 100"/>
                  <a:gd name="T16" fmla="*/ 30 w 99"/>
                  <a:gd name="T17" fmla="*/ 4 h 100"/>
                  <a:gd name="T18" fmla="*/ 22 w 99"/>
                  <a:gd name="T19" fmla="*/ 9 h 100"/>
                  <a:gd name="T20" fmla="*/ 15 w 99"/>
                  <a:gd name="T21" fmla="*/ 15 h 100"/>
                  <a:gd name="T22" fmla="*/ 15 w 99"/>
                  <a:gd name="T23" fmla="*/ 15 h 100"/>
                  <a:gd name="T24" fmla="*/ 9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8 h 100"/>
                  <a:gd name="T40" fmla="*/ 15 w 99"/>
                  <a:gd name="T41" fmla="*/ 85 h 100"/>
                  <a:gd name="T42" fmla="*/ 15 w 99"/>
                  <a:gd name="T43" fmla="*/ 85 h 100"/>
                  <a:gd name="T44" fmla="*/ 22 w 99"/>
                  <a:gd name="T45" fmla="*/ 92 h 100"/>
                  <a:gd name="T46" fmla="*/ 30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59" y="1"/>
                    </a:lnTo>
                    <a:lnTo>
                      <a:pt x="49" y="0"/>
                    </a:lnTo>
                    <a:lnTo>
                      <a:pt x="49" y="0"/>
                    </a:lnTo>
                    <a:lnTo>
                      <a:pt x="39" y="1"/>
                    </a:lnTo>
                    <a:lnTo>
                      <a:pt x="30" y="4"/>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39"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61"/>
              <p:cNvSpPr>
                <a:spLocks/>
              </p:cNvSpPr>
              <p:nvPr/>
            </p:nvSpPr>
            <p:spPr bwMode="auto">
              <a:xfrm>
                <a:off x="3045" y="1802"/>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0 w 99"/>
                  <a:gd name="T17" fmla="*/ 5 h 100"/>
                  <a:gd name="T18" fmla="*/ 22 w 99"/>
                  <a:gd name="T19" fmla="*/ 9 h 100"/>
                  <a:gd name="T20" fmla="*/ 15 w 99"/>
                  <a:gd name="T21" fmla="*/ 15 h 100"/>
                  <a:gd name="T22" fmla="*/ 15 w 99"/>
                  <a:gd name="T23" fmla="*/ 15 h 100"/>
                  <a:gd name="T24" fmla="*/ 9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1 h 100"/>
                  <a:gd name="T46" fmla="*/ 30 w 99"/>
                  <a:gd name="T47" fmla="*/ 96 h 100"/>
                  <a:gd name="T48" fmla="*/ 39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4"/>
                    </a:lnTo>
                    <a:lnTo>
                      <a:pt x="15" y="84"/>
                    </a:lnTo>
                    <a:lnTo>
                      <a:pt x="22" y="91"/>
                    </a:lnTo>
                    <a:lnTo>
                      <a:pt x="30" y="96"/>
                    </a:lnTo>
                    <a:lnTo>
                      <a:pt x="39" y="100"/>
                    </a:lnTo>
                    <a:lnTo>
                      <a:pt x="49" y="100"/>
                    </a:lnTo>
                    <a:lnTo>
                      <a:pt x="49" y="100"/>
                    </a:lnTo>
                    <a:lnTo>
                      <a:pt x="59" y="100"/>
                    </a:lnTo>
                    <a:lnTo>
                      <a:pt x="69" y="96"/>
                    </a:lnTo>
                    <a:lnTo>
                      <a:pt x="77" y="91"/>
                    </a:lnTo>
                    <a:lnTo>
                      <a:pt x="84" y="84"/>
                    </a:lnTo>
                    <a:lnTo>
                      <a:pt x="84" y="84"/>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62"/>
              <p:cNvSpPr>
                <a:spLocks/>
              </p:cNvSpPr>
              <p:nvPr/>
            </p:nvSpPr>
            <p:spPr bwMode="auto">
              <a:xfrm>
                <a:off x="3045" y="1879"/>
                <a:ext cx="50" cy="51"/>
              </a:xfrm>
              <a:custGeom>
                <a:avLst/>
                <a:gdLst>
                  <a:gd name="T0" fmla="*/ 84 w 99"/>
                  <a:gd name="T1" fmla="*/ 15 h 101"/>
                  <a:gd name="T2" fmla="*/ 84 w 99"/>
                  <a:gd name="T3" fmla="*/ 15 h 101"/>
                  <a:gd name="T4" fmla="*/ 77 w 99"/>
                  <a:gd name="T5" fmla="*/ 9 h 101"/>
                  <a:gd name="T6" fmla="*/ 69 w 99"/>
                  <a:gd name="T7" fmla="*/ 4 h 101"/>
                  <a:gd name="T8" fmla="*/ 59 w 99"/>
                  <a:gd name="T9" fmla="*/ 1 h 101"/>
                  <a:gd name="T10" fmla="*/ 49 w 99"/>
                  <a:gd name="T11" fmla="*/ 0 h 101"/>
                  <a:gd name="T12" fmla="*/ 49 w 99"/>
                  <a:gd name="T13" fmla="*/ 0 h 101"/>
                  <a:gd name="T14" fmla="*/ 39 w 99"/>
                  <a:gd name="T15" fmla="*/ 1 h 101"/>
                  <a:gd name="T16" fmla="*/ 30 w 99"/>
                  <a:gd name="T17" fmla="*/ 4 h 101"/>
                  <a:gd name="T18" fmla="*/ 22 w 99"/>
                  <a:gd name="T19" fmla="*/ 9 h 101"/>
                  <a:gd name="T20" fmla="*/ 15 w 99"/>
                  <a:gd name="T21" fmla="*/ 15 h 101"/>
                  <a:gd name="T22" fmla="*/ 15 w 99"/>
                  <a:gd name="T23" fmla="*/ 15 h 101"/>
                  <a:gd name="T24" fmla="*/ 9 w 99"/>
                  <a:gd name="T25" fmla="*/ 23 h 101"/>
                  <a:gd name="T26" fmla="*/ 3 w 99"/>
                  <a:gd name="T27" fmla="*/ 31 h 101"/>
                  <a:gd name="T28" fmla="*/ 1 w 99"/>
                  <a:gd name="T29" fmla="*/ 40 h 101"/>
                  <a:gd name="T30" fmla="*/ 0 w 99"/>
                  <a:gd name="T31" fmla="*/ 49 h 101"/>
                  <a:gd name="T32" fmla="*/ 0 w 99"/>
                  <a:gd name="T33" fmla="*/ 49 h 101"/>
                  <a:gd name="T34" fmla="*/ 1 w 99"/>
                  <a:gd name="T35" fmla="*/ 60 h 101"/>
                  <a:gd name="T36" fmla="*/ 3 w 99"/>
                  <a:gd name="T37" fmla="*/ 69 h 101"/>
                  <a:gd name="T38" fmla="*/ 9 w 99"/>
                  <a:gd name="T39" fmla="*/ 77 h 101"/>
                  <a:gd name="T40" fmla="*/ 15 w 99"/>
                  <a:gd name="T41" fmla="*/ 84 h 101"/>
                  <a:gd name="T42" fmla="*/ 15 w 99"/>
                  <a:gd name="T43" fmla="*/ 84 h 101"/>
                  <a:gd name="T44" fmla="*/ 22 w 99"/>
                  <a:gd name="T45" fmla="*/ 91 h 101"/>
                  <a:gd name="T46" fmla="*/ 30 w 99"/>
                  <a:gd name="T47" fmla="*/ 96 h 101"/>
                  <a:gd name="T48" fmla="*/ 39 w 99"/>
                  <a:gd name="T49" fmla="*/ 100 h 101"/>
                  <a:gd name="T50" fmla="*/ 49 w 99"/>
                  <a:gd name="T51" fmla="*/ 101 h 101"/>
                  <a:gd name="T52" fmla="*/ 49 w 99"/>
                  <a:gd name="T53" fmla="*/ 101 h 101"/>
                  <a:gd name="T54" fmla="*/ 59 w 99"/>
                  <a:gd name="T55" fmla="*/ 100 h 101"/>
                  <a:gd name="T56" fmla="*/ 69 w 99"/>
                  <a:gd name="T57" fmla="*/ 96 h 101"/>
                  <a:gd name="T58" fmla="*/ 77 w 99"/>
                  <a:gd name="T59" fmla="*/ 91 h 101"/>
                  <a:gd name="T60" fmla="*/ 84 w 99"/>
                  <a:gd name="T61" fmla="*/ 84 h 101"/>
                  <a:gd name="T62" fmla="*/ 84 w 99"/>
                  <a:gd name="T63" fmla="*/ 84 h 101"/>
                  <a:gd name="T64" fmla="*/ 91 w 99"/>
                  <a:gd name="T65" fmla="*/ 77 h 101"/>
                  <a:gd name="T66" fmla="*/ 96 w 99"/>
                  <a:gd name="T67" fmla="*/ 69 h 101"/>
                  <a:gd name="T68" fmla="*/ 98 w 99"/>
                  <a:gd name="T69" fmla="*/ 60 h 101"/>
                  <a:gd name="T70" fmla="*/ 99 w 99"/>
                  <a:gd name="T71" fmla="*/ 49 h 101"/>
                  <a:gd name="T72" fmla="*/ 99 w 99"/>
                  <a:gd name="T73" fmla="*/ 49 h 101"/>
                  <a:gd name="T74" fmla="*/ 98 w 99"/>
                  <a:gd name="T75" fmla="*/ 40 h 101"/>
                  <a:gd name="T76" fmla="*/ 96 w 99"/>
                  <a:gd name="T77" fmla="*/ 31 h 101"/>
                  <a:gd name="T78" fmla="*/ 91 w 99"/>
                  <a:gd name="T79" fmla="*/ 23 h 101"/>
                  <a:gd name="T80" fmla="*/ 84 w 99"/>
                  <a:gd name="T81" fmla="*/ 15 h 101"/>
                  <a:gd name="T82" fmla="*/ 84 w 99"/>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5"/>
                    </a:moveTo>
                    <a:lnTo>
                      <a:pt x="84" y="15"/>
                    </a:lnTo>
                    <a:lnTo>
                      <a:pt x="77" y="9"/>
                    </a:lnTo>
                    <a:lnTo>
                      <a:pt x="69" y="4"/>
                    </a:lnTo>
                    <a:lnTo>
                      <a:pt x="59" y="1"/>
                    </a:lnTo>
                    <a:lnTo>
                      <a:pt x="49" y="0"/>
                    </a:lnTo>
                    <a:lnTo>
                      <a:pt x="49" y="0"/>
                    </a:lnTo>
                    <a:lnTo>
                      <a:pt x="39" y="1"/>
                    </a:lnTo>
                    <a:lnTo>
                      <a:pt x="30" y="4"/>
                    </a:lnTo>
                    <a:lnTo>
                      <a:pt x="22" y="9"/>
                    </a:lnTo>
                    <a:lnTo>
                      <a:pt x="15" y="15"/>
                    </a:lnTo>
                    <a:lnTo>
                      <a:pt x="15" y="15"/>
                    </a:lnTo>
                    <a:lnTo>
                      <a:pt x="9" y="23"/>
                    </a:lnTo>
                    <a:lnTo>
                      <a:pt x="3" y="31"/>
                    </a:lnTo>
                    <a:lnTo>
                      <a:pt x="1" y="40"/>
                    </a:lnTo>
                    <a:lnTo>
                      <a:pt x="0" y="49"/>
                    </a:lnTo>
                    <a:lnTo>
                      <a:pt x="0" y="49"/>
                    </a:lnTo>
                    <a:lnTo>
                      <a:pt x="1" y="60"/>
                    </a:lnTo>
                    <a:lnTo>
                      <a:pt x="3" y="69"/>
                    </a:lnTo>
                    <a:lnTo>
                      <a:pt x="9" y="77"/>
                    </a:lnTo>
                    <a:lnTo>
                      <a:pt x="15" y="84"/>
                    </a:lnTo>
                    <a:lnTo>
                      <a:pt x="15" y="84"/>
                    </a:lnTo>
                    <a:lnTo>
                      <a:pt x="22" y="91"/>
                    </a:lnTo>
                    <a:lnTo>
                      <a:pt x="30" y="96"/>
                    </a:lnTo>
                    <a:lnTo>
                      <a:pt x="39" y="100"/>
                    </a:lnTo>
                    <a:lnTo>
                      <a:pt x="49" y="101"/>
                    </a:lnTo>
                    <a:lnTo>
                      <a:pt x="49" y="101"/>
                    </a:lnTo>
                    <a:lnTo>
                      <a:pt x="59" y="100"/>
                    </a:lnTo>
                    <a:lnTo>
                      <a:pt x="69" y="96"/>
                    </a:lnTo>
                    <a:lnTo>
                      <a:pt x="77" y="91"/>
                    </a:lnTo>
                    <a:lnTo>
                      <a:pt x="84" y="84"/>
                    </a:lnTo>
                    <a:lnTo>
                      <a:pt x="84" y="84"/>
                    </a:lnTo>
                    <a:lnTo>
                      <a:pt x="91" y="77"/>
                    </a:lnTo>
                    <a:lnTo>
                      <a:pt x="96" y="69"/>
                    </a:lnTo>
                    <a:lnTo>
                      <a:pt x="98" y="60"/>
                    </a:lnTo>
                    <a:lnTo>
                      <a:pt x="99" y="49"/>
                    </a:lnTo>
                    <a:lnTo>
                      <a:pt x="99"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63"/>
              <p:cNvSpPr>
                <a:spLocks/>
              </p:cNvSpPr>
              <p:nvPr/>
            </p:nvSpPr>
            <p:spPr bwMode="auto">
              <a:xfrm>
                <a:off x="3122"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10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1" y="4"/>
                    </a:lnTo>
                    <a:lnTo>
                      <a:pt x="23" y="8"/>
                    </a:lnTo>
                    <a:lnTo>
                      <a:pt x="16" y="15"/>
                    </a:lnTo>
                    <a:lnTo>
                      <a:pt x="16" y="15"/>
                    </a:lnTo>
                    <a:lnTo>
                      <a:pt x="10" y="22"/>
                    </a:lnTo>
                    <a:lnTo>
                      <a:pt x="4" y="31"/>
                    </a:lnTo>
                    <a:lnTo>
                      <a:pt x="2" y="40"/>
                    </a:lnTo>
                    <a:lnTo>
                      <a:pt x="0" y="49"/>
                    </a:lnTo>
                    <a:lnTo>
                      <a:pt x="0" y="49"/>
                    </a:lnTo>
                    <a:lnTo>
                      <a:pt x="2" y="60"/>
                    </a:lnTo>
                    <a:lnTo>
                      <a:pt x="4" y="69"/>
                    </a:lnTo>
                    <a:lnTo>
                      <a:pt x="10"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64"/>
              <p:cNvSpPr>
                <a:spLocks/>
              </p:cNvSpPr>
              <p:nvPr/>
            </p:nvSpPr>
            <p:spPr bwMode="auto">
              <a:xfrm>
                <a:off x="3122"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10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1" y="4"/>
                    </a:lnTo>
                    <a:lnTo>
                      <a:pt x="23" y="9"/>
                    </a:lnTo>
                    <a:lnTo>
                      <a:pt x="16" y="15"/>
                    </a:lnTo>
                    <a:lnTo>
                      <a:pt x="16" y="15"/>
                    </a:lnTo>
                    <a:lnTo>
                      <a:pt x="10" y="22"/>
                    </a:lnTo>
                    <a:lnTo>
                      <a:pt x="4" y="31"/>
                    </a:lnTo>
                    <a:lnTo>
                      <a:pt x="2" y="40"/>
                    </a:lnTo>
                    <a:lnTo>
                      <a:pt x="0" y="49"/>
                    </a:lnTo>
                    <a:lnTo>
                      <a:pt x="0" y="49"/>
                    </a:lnTo>
                    <a:lnTo>
                      <a:pt x="2" y="60"/>
                    </a:lnTo>
                    <a:lnTo>
                      <a:pt x="4" y="69"/>
                    </a:lnTo>
                    <a:lnTo>
                      <a:pt x="10"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65"/>
              <p:cNvSpPr>
                <a:spLocks/>
              </p:cNvSpPr>
              <p:nvPr/>
            </p:nvSpPr>
            <p:spPr bwMode="auto">
              <a:xfrm>
                <a:off x="3122"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10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10" y="23"/>
                    </a:lnTo>
                    <a:lnTo>
                      <a:pt x="4" y="32"/>
                    </a:lnTo>
                    <a:lnTo>
                      <a:pt x="2" y="40"/>
                    </a:lnTo>
                    <a:lnTo>
                      <a:pt x="0" y="49"/>
                    </a:lnTo>
                    <a:lnTo>
                      <a:pt x="0" y="49"/>
                    </a:lnTo>
                    <a:lnTo>
                      <a:pt x="2" y="60"/>
                    </a:lnTo>
                    <a:lnTo>
                      <a:pt x="4" y="69"/>
                    </a:lnTo>
                    <a:lnTo>
                      <a:pt x="10" y="77"/>
                    </a:lnTo>
                    <a:lnTo>
                      <a:pt x="16" y="84"/>
                    </a:lnTo>
                    <a:lnTo>
                      <a:pt x="16" y="84"/>
                    </a:lnTo>
                    <a:lnTo>
                      <a:pt x="23" y="91"/>
                    </a:lnTo>
                    <a:lnTo>
                      <a:pt x="31" y="96"/>
                    </a:lnTo>
                    <a:lnTo>
                      <a:pt x="40" y="100"/>
                    </a:lnTo>
                    <a:lnTo>
                      <a:pt x="50" y="100"/>
                    </a:lnTo>
                    <a:lnTo>
                      <a:pt x="50" y="100"/>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66"/>
              <p:cNvSpPr>
                <a:spLocks/>
              </p:cNvSpPr>
              <p:nvPr/>
            </p:nvSpPr>
            <p:spPr bwMode="auto">
              <a:xfrm>
                <a:off x="3199" y="1418"/>
                <a:ext cx="50" cy="49"/>
              </a:xfrm>
              <a:custGeom>
                <a:avLst/>
                <a:gdLst>
                  <a:gd name="T0" fmla="*/ 50 w 100"/>
                  <a:gd name="T1" fmla="*/ 0 h 100"/>
                  <a:gd name="T2" fmla="*/ 50 w 100"/>
                  <a:gd name="T3" fmla="*/ 0 h 100"/>
                  <a:gd name="T4" fmla="*/ 40 w 100"/>
                  <a:gd name="T5" fmla="*/ 1 h 100"/>
                  <a:gd name="T6" fmla="*/ 32 w 100"/>
                  <a:gd name="T7" fmla="*/ 4 h 100"/>
                  <a:gd name="T8" fmla="*/ 23 w 100"/>
                  <a:gd name="T9" fmla="*/ 8 h 100"/>
                  <a:gd name="T10" fmla="*/ 16 w 100"/>
                  <a:gd name="T11" fmla="*/ 15 h 100"/>
                  <a:gd name="T12" fmla="*/ 16 w 100"/>
                  <a:gd name="T13" fmla="*/ 15 h 100"/>
                  <a:gd name="T14" fmla="*/ 10 w 100"/>
                  <a:gd name="T15" fmla="*/ 22 h 100"/>
                  <a:gd name="T16" fmla="*/ 5 w 100"/>
                  <a:gd name="T17" fmla="*/ 31 h 100"/>
                  <a:gd name="T18" fmla="*/ 2 w 100"/>
                  <a:gd name="T19" fmla="*/ 40 h 100"/>
                  <a:gd name="T20" fmla="*/ 0 w 100"/>
                  <a:gd name="T21" fmla="*/ 49 h 100"/>
                  <a:gd name="T22" fmla="*/ 0 w 100"/>
                  <a:gd name="T23" fmla="*/ 49 h 100"/>
                  <a:gd name="T24" fmla="*/ 2 w 100"/>
                  <a:gd name="T25" fmla="*/ 60 h 100"/>
                  <a:gd name="T26" fmla="*/ 5 w 100"/>
                  <a:gd name="T27" fmla="*/ 69 h 100"/>
                  <a:gd name="T28" fmla="*/ 10 w 100"/>
                  <a:gd name="T29" fmla="*/ 78 h 100"/>
                  <a:gd name="T30" fmla="*/ 16 w 100"/>
                  <a:gd name="T31" fmla="*/ 85 h 100"/>
                  <a:gd name="T32" fmla="*/ 16 w 100"/>
                  <a:gd name="T33" fmla="*/ 85 h 100"/>
                  <a:gd name="T34" fmla="*/ 23 w 100"/>
                  <a:gd name="T35" fmla="*/ 92 h 100"/>
                  <a:gd name="T36" fmla="*/ 32 w 100"/>
                  <a:gd name="T37" fmla="*/ 96 h 100"/>
                  <a:gd name="T38" fmla="*/ 40 w 100"/>
                  <a:gd name="T39" fmla="*/ 99 h 100"/>
                  <a:gd name="T40" fmla="*/ 50 w 100"/>
                  <a:gd name="T41" fmla="*/ 100 h 100"/>
                  <a:gd name="T42" fmla="*/ 50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8 h 100"/>
                  <a:gd name="T76" fmla="*/ 70 w 100"/>
                  <a:gd name="T77" fmla="*/ 4 h 100"/>
                  <a:gd name="T78" fmla="*/ 60 w 100"/>
                  <a:gd name="T79" fmla="*/ 1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1"/>
                    </a:lnTo>
                    <a:lnTo>
                      <a:pt x="32" y="4"/>
                    </a:lnTo>
                    <a:lnTo>
                      <a:pt x="23" y="8"/>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3"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8"/>
                    </a:lnTo>
                    <a:lnTo>
                      <a:pt x="70" y="4"/>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67"/>
              <p:cNvSpPr>
                <a:spLocks/>
              </p:cNvSpPr>
              <p:nvPr/>
            </p:nvSpPr>
            <p:spPr bwMode="auto">
              <a:xfrm>
                <a:off x="3199" y="1495"/>
                <a:ext cx="50" cy="49"/>
              </a:xfrm>
              <a:custGeom>
                <a:avLst/>
                <a:gdLst>
                  <a:gd name="T0" fmla="*/ 50 w 100"/>
                  <a:gd name="T1" fmla="*/ 0 h 100"/>
                  <a:gd name="T2" fmla="*/ 50 w 100"/>
                  <a:gd name="T3" fmla="*/ 0 h 100"/>
                  <a:gd name="T4" fmla="*/ 40 w 100"/>
                  <a:gd name="T5" fmla="*/ 1 h 100"/>
                  <a:gd name="T6" fmla="*/ 32 w 100"/>
                  <a:gd name="T7" fmla="*/ 4 h 100"/>
                  <a:gd name="T8" fmla="*/ 23 w 100"/>
                  <a:gd name="T9" fmla="*/ 9 h 100"/>
                  <a:gd name="T10" fmla="*/ 16 w 100"/>
                  <a:gd name="T11" fmla="*/ 15 h 100"/>
                  <a:gd name="T12" fmla="*/ 16 w 100"/>
                  <a:gd name="T13" fmla="*/ 15 h 100"/>
                  <a:gd name="T14" fmla="*/ 10 w 100"/>
                  <a:gd name="T15" fmla="*/ 22 h 100"/>
                  <a:gd name="T16" fmla="*/ 5 w 100"/>
                  <a:gd name="T17" fmla="*/ 31 h 100"/>
                  <a:gd name="T18" fmla="*/ 2 w 100"/>
                  <a:gd name="T19" fmla="*/ 40 h 100"/>
                  <a:gd name="T20" fmla="*/ 0 w 100"/>
                  <a:gd name="T21" fmla="*/ 49 h 100"/>
                  <a:gd name="T22" fmla="*/ 0 w 100"/>
                  <a:gd name="T23" fmla="*/ 49 h 100"/>
                  <a:gd name="T24" fmla="*/ 2 w 100"/>
                  <a:gd name="T25" fmla="*/ 60 h 100"/>
                  <a:gd name="T26" fmla="*/ 5 w 100"/>
                  <a:gd name="T27" fmla="*/ 69 h 100"/>
                  <a:gd name="T28" fmla="*/ 10 w 100"/>
                  <a:gd name="T29" fmla="*/ 78 h 100"/>
                  <a:gd name="T30" fmla="*/ 16 w 100"/>
                  <a:gd name="T31" fmla="*/ 85 h 100"/>
                  <a:gd name="T32" fmla="*/ 16 w 100"/>
                  <a:gd name="T33" fmla="*/ 85 h 100"/>
                  <a:gd name="T34" fmla="*/ 23 w 100"/>
                  <a:gd name="T35" fmla="*/ 92 h 100"/>
                  <a:gd name="T36" fmla="*/ 32 w 100"/>
                  <a:gd name="T37" fmla="*/ 96 h 100"/>
                  <a:gd name="T38" fmla="*/ 40 w 100"/>
                  <a:gd name="T39" fmla="*/ 99 h 100"/>
                  <a:gd name="T40" fmla="*/ 50 w 100"/>
                  <a:gd name="T41" fmla="*/ 100 h 100"/>
                  <a:gd name="T42" fmla="*/ 50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9 h 100"/>
                  <a:gd name="T76" fmla="*/ 70 w 100"/>
                  <a:gd name="T77" fmla="*/ 4 h 100"/>
                  <a:gd name="T78" fmla="*/ 60 w 100"/>
                  <a:gd name="T79" fmla="*/ 1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1"/>
                    </a:lnTo>
                    <a:lnTo>
                      <a:pt x="32" y="4"/>
                    </a:lnTo>
                    <a:lnTo>
                      <a:pt x="23"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3"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9"/>
                    </a:lnTo>
                    <a:lnTo>
                      <a:pt x="70" y="4"/>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68"/>
              <p:cNvSpPr>
                <a:spLocks/>
              </p:cNvSpPr>
              <p:nvPr/>
            </p:nvSpPr>
            <p:spPr bwMode="auto">
              <a:xfrm>
                <a:off x="3199" y="1802"/>
                <a:ext cx="50" cy="50"/>
              </a:xfrm>
              <a:custGeom>
                <a:avLst/>
                <a:gdLst>
                  <a:gd name="T0" fmla="*/ 85 w 100"/>
                  <a:gd name="T1" fmla="*/ 84 h 100"/>
                  <a:gd name="T2" fmla="*/ 85 w 100"/>
                  <a:gd name="T3" fmla="*/ 84 h 100"/>
                  <a:gd name="T4" fmla="*/ 92 w 100"/>
                  <a:gd name="T5" fmla="*/ 77 h 100"/>
                  <a:gd name="T6" fmla="*/ 97 w 100"/>
                  <a:gd name="T7" fmla="*/ 69 h 100"/>
                  <a:gd name="T8" fmla="*/ 99 w 100"/>
                  <a:gd name="T9" fmla="*/ 60 h 100"/>
                  <a:gd name="T10" fmla="*/ 100 w 100"/>
                  <a:gd name="T11" fmla="*/ 49 h 100"/>
                  <a:gd name="T12" fmla="*/ 100 w 100"/>
                  <a:gd name="T13" fmla="*/ 49 h 100"/>
                  <a:gd name="T14" fmla="*/ 99 w 100"/>
                  <a:gd name="T15" fmla="*/ 40 h 100"/>
                  <a:gd name="T16" fmla="*/ 97 w 100"/>
                  <a:gd name="T17" fmla="*/ 32 h 100"/>
                  <a:gd name="T18" fmla="*/ 92 w 100"/>
                  <a:gd name="T19" fmla="*/ 23 h 100"/>
                  <a:gd name="T20" fmla="*/ 85 w 100"/>
                  <a:gd name="T21" fmla="*/ 15 h 100"/>
                  <a:gd name="T22" fmla="*/ 85 w 100"/>
                  <a:gd name="T23" fmla="*/ 15 h 100"/>
                  <a:gd name="T24" fmla="*/ 78 w 100"/>
                  <a:gd name="T25" fmla="*/ 9 h 100"/>
                  <a:gd name="T26" fmla="*/ 70 w 100"/>
                  <a:gd name="T27" fmla="*/ 5 h 100"/>
                  <a:gd name="T28" fmla="*/ 60 w 100"/>
                  <a:gd name="T29" fmla="*/ 1 h 100"/>
                  <a:gd name="T30" fmla="*/ 50 w 100"/>
                  <a:gd name="T31" fmla="*/ 0 h 100"/>
                  <a:gd name="T32" fmla="*/ 50 w 100"/>
                  <a:gd name="T33" fmla="*/ 0 h 100"/>
                  <a:gd name="T34" fmla="*/ 40 w 100"/>
                  <a:gd name="T35" fmla="*/ 1 h 100"/>
                  <a:gd name="T36" fmla="*/ 32 w 100"/>
                  <a:gd name="T37" fmla="*/ 5 h 100"/>
                  <a:gd name="T38" fmla="*/ 23 w 100"/>
                  <a:gd name="T39" fmla="*/ 9 h 100"/>
                  <a:gd name="T40" fmla="*/ 16 w 100"/>
                  <a:gd name="T41" fmla="*/ 15 h 100"/>
                  <a:gd name="T42" fmla="*/ 16 w 100"/>
                  <a:gd name="T43" fmla="*/ 15 h 100"/>
                  <a:gd name="T44" fmla="*/ 10 w 100"/>
                  <a:gd name="T45" fmla="*/ 23 h 100"/>
                  <a:gd name="T46" fmla="*/ 5 w 100"/>
                  <a:gd name="T47" fmla="*/ 32 h 100"/>
                  <a:gd name="T48" fmla="*/ 2 w 100"/>
                  <a:gd name="T49" fmla="*/ 40 h 100"/>
                  <a:gd name="T50" fmla="*/ 0 w 100"/>
                  <a:gd name="T51" fmla="*/ 49 h 100"/>
                  <a:gd name="T52" fmla="*/ 0 w 100"/>
                  <a:gd name="T53" fmla="*/ 49 h 100"/>
                  <a:gd name="T54" fmla="*/ 2 w 100"/>
                  <a:gd name="T55" fmla="*/ 60 h 100"/>
                  <a:gd name="T56" fmla="*/ 5 w 100"/>
                  <a:gd name="T57" fmla="*/ 69 h 100"/>
                  <a:gd name="T58" fmla="*/ 10 w 100"/>
                  <a:gd name="T59" fmla="*/ 77 h 100"/>
                  <a:gd name="T60" fmla="*/ 16 w 100"/>
                  <a:gd name="T61" fmla="*/ 84 h 100"/>
                  <a:gd name="T62" fmla="*/ 16 w 100"/>
                  <a:gd name="T63" fmla="*/ 84 h 100"/>
                  <a:gd name="T64" fmla="*/ 23 w 100"/>
                  <a:gd name="T65" fmla="*/ 91 h 100"/>
                  <a:gd name="T66" fmla="*/ 32 w 100"/>
                  <a:gd name="T67" fmla="*/ 96 h 100"/>
                  <a:gd name="T68" fmla="*/ 40 w 100"/>
                  <a:gd name="T69" fmla="*/ 100 h 100"/>
                  <a:gd name="T70" fmla="*/ 50 w 100"/>
                  <a:gd name="T71" fmla="*/ 100 h 100"/>
                  <a:gd name="T72" fmla="*/ 50 w 100"/>
                  <a:gd name="T73" fmla="*/ 100 h 100"/>
                  <a:gd name="T74" fmla="*/ 60 w 100"/>
                  <a:gd name="T75" fmla="*/ 100 h 100"/>
                  <a:gd name="T76" fmla="*/ 70 w 100"/>
                  <a:gd name="T77" fmla="*/ 96 h 100"/>
                  <a:gd name="T78" fmla="*/ 78 w 100"/>
                  <a:gd name="T79" fmla="*/ 91 h 100"/>
                  <a:gd name="T80" fmla="*/ 85 w 100"/>
                  <a:gd name="T81" fmla="*/ 84 h 100"/>
                  <a:gd name="T82" fmla="*/ 85 w 100"/>
                  <a:gd name="T83" fmla="*/ 8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4"/>
                    </a:moveTo>
                    <a:lnTo>
                      <a:pt x="85" y="84"/>
                    </a:lnTo>
                    <a:lnTo>
                      <a:pt x="92" y="77"/>
                    </a:lnTo>
                    <a:lnTo>
                      <a:pt x="97" y="69"/>
                    </a:lnTo>
                    <a:lnTo>
                      <a:pt x="99" y="60"/>
                    </a:lnTo>
                    <a:lnTo>
                      <a:pt x="100" y="49"/>
                    </a:lnTo>
                    <a:lnTo>
                      <a:pt x="100" y="49"/>
                    </a:lnTo>
                    <a:lnTo>
                      <a:pt x="99" y="40"/>
                    </a:lnTo>
                    <a:lnTo>
                      <a:pt x="97" y="32"/>
                    </a:lnTo>
                    <a:lnTo>
                      <a:pt x="92" y="23"/>
                    </a:lnTo>
                    <a:lnTo>
                      <a:pt x="85" y="15"/>
                    </a:lnTo>
                    <a:lnTo>
                      <a:pt x="85" y="15"/>
                    </a:lnTo>
                    <a:lnTo>
                      <a:pt x="78" y="9"/>
                    </a:lnTo>
                    <a:lnTo>
                      <a:pt x="70" y="5"/>
                    </a:lnTo>
                    <a:lnTo>
                      <a:pt x="60" y="1"/>
                    </a:lnTo>
                    <a:lnTo>
                      <a:pt x="50" y="0"/>
                    </a:lnTo>
                    <a:lnTo>
                      <a:pt x="50" y="0"/>
                    </a:lnTo>
                    <a:lnTo>
                      <a:pt x="40" y="1"/>
                    </a:lnTo>
                    <a:lnTo>
                      <a:pt x="32" y="5"/>
                    </a:lnTo>
                    <a:lnTo>
                      <a:pt x="23"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3" y="91"/>
                    </a:lnTo>
                    <a:lnTo>
                      <a:pt x="32" y="96"/>
                    </a:lnTo>
                    <a:lnTo>
                      <a:pt x="40" y="100"/>
                    </a:lnTo>
                    <a:lnTo>
                      <a:pt x="50" y="100"/>
                    </a:lnTo>
                    <a:lnTo>
                      <a:pt x="50" y="100"/>
                    </a:lnTo>
                    <a:lnTo>
                      <a:pt x="60" y="100"/>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69"/>
              <p:cNvSpPr>
                <a:spLocks/>
              </p:cNvSpPr>
              <p:nvPr/>
            </p:nvSpPr>
            <p:spPr bwMode="auto">
              <a:xfrm>
                <a:off x="3199" y="1879"/>
                <a:ext cx="50" cy="51"/>
              </a:xfrm>
              <a:custGeom>
                <a:avLst/>
                <a:gdLst>
                  <a:gd name="T0" fmla="*/ 85 w 100"/>
                  <a:gd name="T1" fmla="*/ 84 h 101"/>
                  <a:gd name="T2" fmla="*/ 85 w 100"/>
                  <a:gd name="T3" fmla="*/ 84 h 101"/>
                  <a:gd name="T4" fmla="*/ 92 w 100"/>
                  <a:gd name="T5" fmla="*/ 77 h 101"/>
                  <a:gd name="T6" fmla="*/ 97 w 100"/>
                  <a:gd name="T7" fmla="*/ 69 h 101"/>
                  <a:gd name="T8" fmla="*/ 99 w 100"/>
                  <a:gd name="T9" fmla="*/ 60 h 101"/>
                  <a:gd name="T10" fmla="*/ 100 w 100"/>
                  <a:gd name="T11" fmla="*/ 49 h 101"/>
                  <a:gd name="T12" fmla="*/ 100 w 100"/>
                  <a:gd name="T13" fmla="*/ 49 h 101"/>
                  <a:gd name="T14" fmla="*/ 99 w 100"/>
                  <a:gd name="T15" fmla="*/ 40 h 101"/>
                  <a:gd name="T16" fmla="*/ 97 w 100"/>
                  <a:gd name="T17" fmla="*/ 31 h 101"/>
                  <a:gd name="T18" fmla="*/ 92 w 100"/>
                  <a:gd name="T19" fmla="*/ 23 h 101"/>
                  <a:gd name="T20" fmla="*/ 85 w 100"/>
                  <a:gd name="T21" fmla="*/ 15 h 101"/>
                  <a:gd name="T22" fmla="*/ 85 w 100"/>
                  <a:gd name="T23" fmla="*/ 15 h 101"/>
                  <a:gd name="T24" fmla="*/ 78 w 100"/>
                  <a:gd name="T25" fmla="*/ 9 h 101"/>
                  <a:gd name="T26" fmla="*/ 70 w 100"/>
                  <a:gd name="T27" fmla="*/ 4 h 101"/>
                  <a:gd name="T28" fmla="*/ 60 w 100"/>
                  <a:gd name="T29" fmla="*/ 1 h 101"/>
                  <a:gd name="T30" fmla="*/ 50 w 100"/>
                  <a:gd name="T31" fmla="*/ 0 h 101"/>
                  <a:gd name="T32" fmla="*/ 50 w 100"/>
                  <a:gd name="T33" fmla="*/ 0 h 101"/>
                  <a:gd name="T34" fmla="*/ 40 w 100"/>
                  <a:gd name="T35" fmla="*/ 1 h 101"/>
                  <a:gd name="T36" fmla="*/ 32 w 100"/>
                  <a:gd name="T37" fmla="*/ 4 h 101"/>
                  <a:gd name="T38" fmla="*/ 23 w 100"/>
                  <a:gd name="T39" fmla="*/ 9 h 101"/>
                  <a:gd name="T40" fmla="*/ 16 w 100"/>
                  <a:gd name="T41" fmla="*/ 15 h 101"/>
                  <a:gd name="T42" fmla="*/ 16 w 100"/>
                  <a:gd name="T43" fmla="*/ 15 h 101"/>
                  <a:gd name="T44" fmla="*/ 10 w 100"/>
                  <a:gd name="T45" fmla="*/ 23 h 101"/>
                  <a:gd name="T46" fmla="*/ 5 w 100"/>
                  <a:gd name="T47" fmla="*/ 31 h 101"/>
                  <a:gd name="T48" fmla="*/ 2 w 100"/>
                  <a:gd name="T49" fmla="*/ 40 h 101"/>
                  <a:gd name="T50" fmla="*/ 0 w 100"/>
                  <a:gd name="T51" fmla="*/ 49 h 101"/>
                  <a:gd name="T52" fmla="*/ 0 w 100"/>
                  <a:gd name="T53" fmla="*/ 49 h 101"/>
                  <a:gd name="T54" fmla="*/ 2 w 100"/>
                  <a:gd name="T55" fmla="*/ 60 h 101"/>
                  <a:gd name="T56" fmla="*/ 5 w 100"/>
                  <a:gd name="T57" fmla="*/ 69 h 101"/>
                  <a:gd name="T58" fmla="*/ 10 w 100"/>
                  <a:gd name="T59" fmla="*/ 77 h 101"/>
                  <a:gd name="T60" fmla="*/ 16 w 100"/>
                  <a:gd name="T61" fmla="*/ 84 h 101"/>
                  <a:gd name="T62" fmla="*/ 16 w 100"/>
                  <a:gd name="T63" fmla="*/ 84 h 101"/>
                  <a:gd name="T64" fmla="*/ 23 w 100"/>
                  <a:gd name="T65" fmla="*/ 91 h 101"/>
                  <a:gd name="T66" fmla="*/ 32 w 100"/>
                  <a:gd name="T67" fmla="*/ 96 h 101"/>
                  <a:gd name="T68" fmla="*/ 40 w 100"/>
                  <a:gd name="T69" fmla="*/ 100 h 101"/>
                  <a:gd name="T70" fmla="*/ 50 w 100"/>
                  <a:gd name="T71" fmla="*/ 101 h 101"/>
                  <a:gd name="T72" fmla="*/ 50 w 100"/>
                  <a:gd name="T73" fmla="*/ 101 h 101"/>
                  <a:gd name="T74" fmla="*/ 60 w 100"/>
                  <a:gd name="T75" fmla="*/ 100 h 101"/>
                  <a:gd name="T76" fmla="*/ 70 w 100"/>
                  <a:gd name="T77" fmla="*/ 96 h 101"/>
                  <a:gd name="T78" fmla="*/ 78 w 100"/>
                  <a:gd name="T79" fmla="*/ 91 h 101"/>
                  <a:gd name="T80" fmla="*/ 85 w 100"/>
                  <a:gd name="T81" fmla="*/ 84 h 101"/>
                  <a:gd name="T82" fmla="*/ 85 w 100"/>
                  <a:gd name="T83"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84"/>
                    </a:moveTo>
                    <a:lnTo>
                      <a:pt x="85" y="84"/>
                    </a:lnTo>
                    <a:lnTo>
                      <a:pt x="92" y="77"/>
                    </a:lnTo>
                    <a:lnTo>
                      <a:pt x="97" y="69"/>
                    </a:lnTo>
                    <a:lnTo>
                      <a:pt x="99" y="60"/>
                    </a:lnTo>
                    <a:lnTo>
                      <a:pt x="100" y="49"/>
                    </a:lnTo>
                    <a:lnTo>
                      <a:pt x="100" y="49"/>
                    </a:lnTo>
                    <a:lnTo>
                      <a:pt x="99" y="40"/>
                    </a:lnTo>
                    <a:lnTo>
                      <a:pt x="97" y="31"/>
                    </a:lnTo>
                    <a:lnTo>
                      <a:pt x="92" y="23"/>
                    </a:lnTo>
                    <a:lnTo>
                      <a:pt x="85" y="15"/>
                    </a:lnTo>
                    <a:lnTo>
                      <a:pt x="85" y="15"/>
                    </a:lnTo>
                    <a:lnTo>
                      <a:pt x="78" y="9"/>
                    </a:lnTo>
                    <a:lnTo>
                      <a:pt x="70" y="4"/>
                    </a:lnTo>
                    <a:lnTo>
                      <a:pt x="60" y="1"/>
                    </a:lnTo>
                    <a:lnTo>
                      <a:pt x="50" y="0"/>
                    </a:lnTo>
                    <a:lnTo>
                      <a:pt x="50" y="0"/>
                    </a:lnTo>
                    <a:lnTo>
                      <a:pt x="40" y="1"/>
                    </a:lnTo>
                    <a:lnTo>
                      <a:pt x="32" y="4"/>
                    </a:lnTo>
                    <a:lnTo>
                      <a:pt x="23" y="9"/>
                    </a:lnTo>
                    <a:lnTo>
                      <a:pt x="16" y="15"/>
                    </a:lnTo>
                    <a:lnTo>
                      <a:pt x="16" y="15"/>
                    </a:lnTo>
                    <a:lnTo>
                      <a:pt x="10" y="23"/>
                    </a:lnTo>
                    <a:lnTo>
                      <a:pt x="5" y="31"/>
                    </a:lnTo>
                    <a:lnTo>
                      <a:pt x="2" y="40"/>
                    </a:lnTo>
                    <a:lnTo>
                      <a:pt x="0" y="49"/>
                    </a:lnTo>
                    <a:lnTo>
                      <a:pt x="0" y="49"/>
                    </a:lnTo>
                    <a:lnTo>
                      <a:pt x="2" y="60"/>
                    </a:lnTo>
                    <a:lnTo>
                      <a:pt x="5" y="69"/>
                    </a:lnTo>
                    <a:lnTo>
                      <a:pt x="10" y="77"/>
                    </a:lnTo>
                    <a:lnTo>
                      <a:pt x="16" y="84"/>
                    </a:lnTo>
                    <a:lnTo>
                      <a:pt x="16" y="84"/>
                    </a:lnTo>
                    <a:lnTo>
                      <a:pt x="23" y="91"/>
                    </a:lnTo>
                    <a:lnTo>
                      <a:pt x="32" y="96"/>
                    </a:lnTo>
                    <a:lnTo>
                      <a:pt x="40" y="100"/>
                    </a:lnTo>
                    <a:lnTo>
                      <a:pt x="50" y="101"/>
                    </a:lnTo>
                    <a:lnTo>
                      <a:pt x="50" y="101"/>
                    </a:lnTo>
                    <a:lnTo>
                      <a:pt x="60" y="100"/>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70"/>
              <p:cNvSpPr>
                <a:spLocks/>
              </p:cNvSpPr>
              <p:nvPr/>
            </p:nvSpPr>
            <p:spPr bwMode="auto">
              <a:xfrm>
                <a:off x="3199" y="1956"/>
                <a:ext cx="50" cy="51"/>
              </a:xfrm>
              <a:custGeom>
                <a:avLst/>
                <a:gdLst>
                  <a:gd name="T0" fmla="*/ 85 w 100"/>
                  <a:gd name="T1" fmla="*/ 85 h 101"/>
                  <a:gd name="T2" fmla="*/ 85 w 100"/>
                  <a:gd name="T3" fmla="*/ 85 h 101"/>
                  <a:gd name="T4" fmla="*/ 92 w 100"/>
                  <a:gd name="T5" fmla="*/ 77 h 101"/>
                  <a:gd name="T6" fmla="*/ 97 w 100"/>
                  <a:gd name="T7" fmla="*/ 69 h 101"/>
                  <a:gd name="T8" fmla="*/ 99 w 100"/>
                  <a:gd name="T9" fmla="*/ 61 h 101"/>
                  <a:gd name="T10" fmla="*/ 100 w 100"/>
                  <a:gd name="T11" fmla="*/ 49 h 101"/>
                  <a:gd name="T12" fmla="*/ 100 w 100"/>
                  <a:gd name="T13" fmla="*/ 49 h 101"/>
                  <a:gd name="T14" fmla="*/ 99 w 100"/>
                  <a:gd name="T15" fmla="*/ 41 h 101"/>
                  <a:gd name="T16" fmla="*/ 97 w 100"/>
                  <a:gd name="T17" fmla="*/ 31 h 101"/>
                  <a:gd name="T18" fmla="*/ 92 w 100"/>
                  <a:gd name="T19" fmla="*/ 23 h 101"/>
                  <a:gd name="T20" fmla="*/ 85 w 100"/>
                  <a:gd name="T21" fmla="*/ 16 h 101"/>
                  <a:gd name="T22" fmla="*/ 85 w 100"/>
                  <a:gd name="T23" fmla="*/ 16 h 101"/>
                  <a:gd name="T24" fmla="*/ 78 w 100"/>
                  <a:gd name="T25" fmla="*/ 9 h 101"/>
                  <a:gd name="T26" fmla="*/ 70 w 100"/>
                  <a:gd name="T27" fmla="*/ 4 h 101"/>
                  <a:gd name="T28" fmla="*/ 60 w 100"/>
                  <a:gd name="T29" fmla="*/ 1 h 101"/>
                  <a:gd name="T30" fmla="*/ 50 w 100"/>
                  <a:gd name="T31" fmla="*/ 0 h 101"/>
                  <a:gd name="T32" fmla="*/ 50 w 100"/>
                  <a:gd name="T33" fmla="*/ 0 h 101"/>
                  <a:gd name="T34" fmla="*/ 40 w 100"/>
                  <a:gd name="T35" fmla="*/ 1 h 101"/>
                  <a:gd name="T36" fmla="*/ 32 w 100"/>
                  <a:gd name="T37" fmla="*/ 4 h 101"/>
                  <a:gd name="T38" fmla="*/ 23 w 100"/>
                  <a:gd name="T39" fmla="*/ 9 h 101"/>
                  <a:gd name="T40" fmla="*/ 16 w 100"/>
                  <a:gd name="T41" fmla="*/ 16 h 101"/>
                  <a:gd name="T42" fmla="*/ 16 w 100"/>
                  <a:gd name="T43" fmla="*/ 16 h 101"/>
                  <a:gd name="T44" fmla="*/ 10 w 100"/>
                  <a:gd name="T45" fmla="*/ 23 h 101"/>
                  <a:gd name="T46" fmla="*/ 5 w 100"/>
                  <a:gd name="T47" fmla="*/ 31 h 101"/>
                  <a:gd name="T48" fmla="*/ 2 w 100"/>
                  <a:gd name="T49" fmla="*/ 41 h 101"/>
                  <a:gd name="T50" fmla="*/ 0 w 100"/>
                  <a:gd name="T51" fmla="*/ 49 h 101"/>
                  <a:gd name="T52" fmla="*/ 0 w 100"/>
                  <a:gd name="T53" fmla="*/ 49 h 101"/>
                  <a:gd name="T54" fmla="*/ 2 w 100"/>
                  <a:gd name="T55" fmla="*/ 61 h 101"/>
                  <a:gd name="T56" fmla="*/ 5 w 100"/>
                  <a:gd name="T57" fmla="*/ 69 h 101"/>
                  <a:gd name="T58" fmla="*/ 10 w 100"/>
                  <a:gd name="T59" fmla="*/ 77 h 101"/>
                  <a:gd name="T60" fmla="*/ 16 w 100"/>
                  <a:gd name="T61" fmla="*/ 85 h 101"/>
                  <a:gd name="T62" fmla="*/ 16 w 100"/>
                  <a:gd name="T63" fmla="*/ 85 h 101"/>
                  <a:gd name="T64" fmla="*/ 23 w 100"/>
                  <a:gd name="T65" fmla="*/ 91 h 101"/>
                  <a:gd name="T66" fmla="*/ 32 w 100"/>
                  <a:gd name="T67" fmla="*/ 97 h 101"/>
                  <a:gd name="T68" fmla="*/ 40 w 100"/>
                  <a:gd name="T69" fmla="*/ 100 h 101"/>
                  <a:gd name="T70" fmla="*/ 50 w 100"/>
                  <a:gd name="T71" fmla="*/ 101 h 101"/>
                  <a:gd name="T72" fmla="*/ 50 w 100"/>
                  <a:gd name="T73" fmla="*/ 101 h 101"/>
                  <a:gd name="T74" fmla="*/ 60 w 100"/>
                  <a:gd name="T75" fmla="*/ 100 h 101"/>
                  <a:gd name="T76" fmla="*/ 70 w 100"/>
                  <a:gd name="T77" fmla="*/ 97 h 101"/>
                  <a:gd name="T78" fmla="*/ 78 w 100"/>
                  <a:gd name="T79" fmla="*/ 91 h 101"/>
                  <a:gd name="T80" fmla="*/ 85 w 100"/>
                  <a:gd name="T81" fmla="*/ 85 h 101"/>
                  <a:gd name="T82" fmla="*/ 85 w 100"/>
                  <a:gd name="T83"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85"/>
                    </a:moveTo>
                    <a:lnTo>
                      <a:pt x="85" y="85"/>
                    </a:lnTo>
                    <a:lnTo>
                      <a:pt x="92" y="77"/>
                    </a:lnTo>
                    <a:lnTo>
                      <a:pt x="97" y="69"/>
                    </a:lnTo>
                    <a:lnTo>
                      <a:pt x="99" y="61"/>
                    </a:lnTo>
                    <a:lnTo>
                      <a:pt x="100" y="49"/>
                    </a:lnTo>
                    <a:lnTo>
                      <a:pt x="100" y="49"/>
                    </a:lnTo>
                    <a:lnTo>
                      <a:pt x="99" y="41"/>
                    </a:lnTo>
                    <a:lnTo>
                      <a:pt x="97" y="31"/>
                    </a:lnTo>
                    <a:lnTo>
                      <a:pt x="92" y="23"/>
                    </a:lnTo>
                    <a:lnTo>
                      <a:pt x="85" y="16"/>
                    </a:lnTo>
                    <a:lnTo>
                      <a:pt x="85" y="16"/>
                    </a:lnTo>
                    <a:lnTo>
                      <a:pt x="78" y="9"/>
                    </a:lnTo>
                    <a:lnTo>
                      <a:pt x="70" y="4"/>
                    </a:lnTo>
                    <a:lnTo>
                      <a:pt x="60" y="1"/>
                    </a:lnTo>
                    <a:lnTo>
                      <a:pt x="50" y="0"/>
                    </a:lnTo>
                    <a:lnTo>
                      <a:pt x="50" y="0"/>
                    </a:lnTo>
                    <a:lnTo>
                      <a:pt x="40" y="1"/>
                    </a:lnTo>
                    <a:lnTo>
                      <a:pt x="32" y="4"/>
                    </a:lnTo>
                    <a:lnTo>
                      <a:pt x="23" y="9"/>
                    </a:lnTo>
                    <a:lnTo>
                      <a:pt x="16" y="16"/>
                    </a:lnTo>
                    <a:lnTo>
                      <a:pt x="16" y="16"/>
                    </a:lnTo>
                    <a:lnTo>
                      <a:pt x="10" y="23"/>
                    </a:lnTo>
                    <a:lnTo>
                      <a:pt x="5" y="31"/>
                    </a:lnTo>
                    <a:lnTo>
                      <a:pt x="2" y="41"/>
                    </a:lnTo>
                    <a:lnTo>
                      <a:pt x="0" y="49"/>
                    </a:lnTo>
                    <a:lnTo>
                      <a:pt x="0" y="49"/>
                    </a:lnTo>
                    <a:lnTo>
                      <a:pt x="2" y="61"/>
                    </a:lnTo>
                    <a:lnTo>
                      <a:pt x="5" y="69"/>
                    </a:lnTo>
                    <a:lnTo>
                      <a:pt x="10" y="77"/>
                    </a:lnTo>
                    <a:lnTo>
                      <a:pt x="16" y="85"/>
                    </a:lnTo>
                    <a:lnTo>
                      <a:pt x="16" y="85"/>
                    </a:lnTo>
                    <a:lnTo>
                      <a:pt x="23" y="91"/>
                    </a:lnTo>
                    <a:lnTo>
                      <a:pt x="32" y="97"/>
                    </a:lnTo>
                    <a:lnTo>
                      <a:pt x="40" y="100"/>
                    </a:lnTo>
                    <a:lnTo>
                      <a:pt x="50" y="101"/>
                    </a:lnTo>
                    <a:lnTo>
                      <a:pt x="50" y="101"/>
                    </a:lnTo>
                    <a:lnTo>
                      <a:pt x="60" y="100"/>
                    </a:lnTo>
                    <a:lnTo>
                      <a:pt x="70" y="97"/>
                    </a:lnTo>
                    <a:lnTo>
                      <a:pt x="78" y="91"/>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71"/>
              <p:cNvSpPr>
                <a:spLocks/>
              </p:cNvSpPr>
              <p:nvPr/>
            </p:nvSpPr>
            <p:spPr bwMode="auto">
              <a:xfrm>
                <a:off x="3276"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8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2" y="4"/>
                    </a:lnTo>
                    <a:lnTo>
                      <a:pt x="24" y="8"/>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72"/>
              <p:cNvSpPr>
                <a:spLocks/>
              </p:cNvSpPr>
              <p:nvPr/>
            </p:nvSpPr>
            <p:spPr bwMode="auto">
              <a:xfrm>
                <a:off x="3276"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73"/>
              <p:cNvSpPr>
                <a:spLocks/>
              </p:cNvSpPr>
              <p:nvPr/>
            </p:nvSpPr>
            <p:spPr bwMode="auto">
              <a:xfrm>
                <a:off x="3276"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0"/>
                    </a:lnTo>
                    <a:lnTo>
                      <a:pt x="50" y="100"/>
                    </a:lnTo>
                    <a:lnTo>
                      <a:pt x="60" y="100"/>
                    </a:lnTo>
                    <a:lnTo>
                      <a:pt x="70" y="96"/>
                    </a:lnTo>
                    <a:lnTo>
                      <a:pt x="78" y="91"/>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74"/>
              <p:cNvSpPr>
                <a:spLocks/>
              </p:cNvSpPr>
              <p:nvPr/>
            </p:nvSpPr>
            <p:spPr bwMode="auto">
              <a:xfrm>
                <a:off x="3276" y="1879"/>
                <a:ext cx="50" cy="51"/>
              </a:xfrm>
              <a:custGeom>
                <a:avLst/>
                <a:gdLst>
                  <a:gd name="T0" fmla="*/ 85 w 100"/>
                  <a:gd name="T1" fmla="*/ 15 h 101"/>
                  <a:gd name="T2" fmla="*/ 85 w 100"/>
                  <a:gd name="T3" fmla="*/ 15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2 w 100"/>
                  <a:gd name="T17" fmla="*/ 4 h 101"/>
                  <a:gd name="T18" fmla="*/ 24 w 100"/>
                  <a:gd name="T19" fmla="*/ 9 h 101"/>
                  <a:gd name="T20" fmla="*/ 16 w 100"/>
                  <a:gd name="T21" fmla="*/ 15 h 101"/>
                  <a:gd name="T22" fmla="*/ 16 w 100"/>
                  <a:gd name="T23" fmla="*/ 15 h 101"/>
                  <a:gd name="T24" fmla="*/ 10 w 100"/>
                  <a:gd name="T25" fmla="*/ 23 h 101"/>
                  <a:gd name="T26" fmla="*/ 5 w 100"/>
                  <a:gd name="T27" fmla="*/ 31 h 101"/>
                  <a:gd name="T28" fmla="*/ 2 w 100"/>
                  <a:gd name="T29" fmla="*/ 40 h 101"/>
                  <a:gd name="T30" fmla="*/ 0 w 100"/>
                  <a:gd name="T31" fmla="*/ 49 h 101"/>
                  <a:gd name="T32" fmla="*/ 0 w 100"/>
                  <a:gd name="T33" fmla="*/ 49 h 101"/>
                  <a:gd name="T34" fmla="*/ 2 w 100"/>
                  <a:gd name="T35" fmla="*/ 60 h 101"/>
                  <a:gd name="T36" fmla="*/ 5 w 100"/>
                  <a:gd name="T37" fmla="*/ 69 h 101"/>
                  <a:gd name="T38" fmla="*/ 10 w 100"/>
                  <a:gd name="T39" fmla="*/ 77 h 101"/>
                  <a:gd name="T40" fmla="*/ 16 w 100"/>
                  <a:gd name="T41" fmla="*/ 84 h 101"/>
                  <a:gd name="T42" fmla="*/ 16 w 100"/>
                  <a:gd name="T43" fmla="*/ 84 h 101"/>
                  <a:gd name="T44" fmla="*/ 24 w 100"/>
                  <a:gd name="T45" fmla="*/ 91 h 101"/>
                  <a:gd name="T46" fmla="*/ 32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3"/>
                    </a:lnTo>
                    <a:lnTo>
                      <a:pt x="5" y="31"/>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1"/>
                    </a:lnTo>
                    <a:lnTo>
                      <a:pt x="50" y="101"/>
                    </a:lnTo>
                    <a:lnTo>
                      <a:pt x="60" y="100"/>
                    </a:lnTo>
                    <a:lnTo>
                      <a:pt x="70" y="96"/>
                    </a:lnTo>
                    <a:lnTo>
                      <a:pt x="78" y="91"/>
                    </a:lnTo>
                    <a:lnTo>
                      <a:pt x="85" y="84"/>
                    </a:lnTo>
                    <a:lnTo>
                      <a:pt x="85" y="84"/>
                    </a:lnTo>
                    <a:lnTo>
                      <a:pt x="92" y="77"/>
                    </a:lnTo>
                    <a:lnTo>
                      <a:pt x="97" y="69"/>
                    </a:lnTo>
                    <a:lnTo>
                      <a:pt x="100" y="60"/>
                    </a:lnTo>
                    <a:lnTo>
                      <a:pt x="100" y="49"/>
                    </a:lnTo>
                    <a:lnTo>
                      <a:pt x="100"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75"/>
              <p:cNvSpPr>
                <a:spLocks/>
              </p:cNvSpPr>
              <p:nvPr/>
            </p:nvSpPr>
            <p:spPr bwMode="auto">
              <a:xfrm>
                <a:off x="3276" y="1956"/>
                <a:ext cx="50" cy="51"/>
              </a:xfrm>
              <a:custGeom>
                <a:avLst/>
                <a:gdLst>
                  <a:gd name="T0" fmla="*/ 85 w 100"/>
                  <a:gd name="T1" fmla="*/ 16 h 101"/>
                  <a:gd name="T2" fmla="*/ 85 w 100"/>
                  <a:gd name="T3" fmla="*/ 16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2 w 100"/>
                  <a:gd name="T17" fmla="*/ 4 h 101"/>
                  <a:gd name="T18" fmla="*/ 24 w 100"/>
                  <a:gd name="T19" fmla="*/ 9 h 101"/>
                  <a:gd name="T20" fmla="*/ 16 w 100"/>
                  <a:gd name="T21" fmla="*/ 16 h 101"/>
                  <a:gd name="T22" fmla="*/ 16 w 100"/>
                  <a:gd name="T23" fmla="*/ 16 h 101"/>
                  <a:gd name="T24" fmla="*/ 10 w 100"/>
                  <a:gd name="T25" fmla="*/ 23 h 101"/>
                  <a:gd name="T26" fmla="*/ 5 w 100"/>
                  <a:gd name="T27" fmla="*/ 31 h 101"/>
                  <a:gd name="T28" fmla="*/ 2 w 100"/>
                  <a:gd name="T29" fmla="*/ 41 h 101"/>
                  <a:gd name="T30" fmla="*/ 0 w 100"/>
                  <a:gd name="T31" fmla="*/ 49 h 101"/>
                  <a:gd name="T32" fmla="*/ 0 w 100"/>
                  <a:gd name="T33" fmla="*/ 49 h 101"/>
                  <a:gd name="T34" fmla="*/ 2 w 100"/>
                  <a:gd name="T35" fmla="*/ 61 h 101"/>
                  <a:gd name="T36" fmla="*/ 5 w 100"/>
                  <a:gd name="T37" fmla="*/ 69 h 101"/>
                  <a:gd name="T38" fmla="*/ 10 w 100"/>
                  <a:gd name="T39" fmla="*/ 77 h 101"/>
                  <a:gd name="T40" fmla="*/ 16 w 100"/>
                  <a:gd name="T41" fmla="*/ 85 h 101"/>
                  <a:gd name="T42" fmla="*/ 16 w 100"/>
                  <a:gd name="T43" fmla="*/ 85 h 101"/>
                  <a:gd name="T44" fmla="*/ 24 w 100"/>
                  <a:gd name="T45" fmla="*/ 91 h 101"/>
                  <a:gd name="T46" fmla="*/ 32 w 100"/>
                  <a:gd name="T47" fmla="*/ 97 h 101"/>
                  <a:gd name="T48" fmla="*/ 40 w 100"/>
                  <a:gd name="T49" fmla="*/ 100 h 101"/>
                  <a:gd name="T50" fmla="*/ 50 w 100"/>
                  <a:gd name="T51" fmla="*/ 101 h 101"/>
                  <a:gd name="T52" fmla="*/ 50 w 100"/>
                  <a:gd name="T53" fmla="*/ 101 h 101"/>
                  <a:gd name="T54" fmla="*/ 60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100 w 100"/>
                  <a:gd name="T69" fmla="*/ 61 h 101"/>
                  <a:gd name="T70" fmla="*/ 100 w 100"/>
                  <a:gd name="T71" fmla="*/ 49 h 101"/>
                  <a:gd name="T72" fmla="*/ 100 w 100"/>
                  <a:gd name="T73" fmla="*/ 49 h 101"/>
                  <a:gd name="T74" fmla="*/ 100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0" y="1"/>
                    </a:lnTo>
                    <a:lnTo>
                      <a:pt x="50" y="0"/>
                    </a:lnTo>
                    <a:lnTo>
                      <a:pt x="50" y="0"/>
                    </a:lnTo>
                    <a:lnTo>
                      <a:pt x="40" y="1"/>
                    </a:lnTo>
                    <a:lnTo>
                      <a:pt x="32" y="4"/>
                    </a:lnTo>
                    <a:lnTo>
                      <a:pt x="24" y="9"/>
                    </a:lnTo>
                    <a:lnTo>
                      <a:pt x="16" y="16"/>
                    </a:lnTo>
                    <a:lnTo>
                      <a:pt x="16" y="16"/>
                    </a:lnTo>
                    <a:lnTo>
                      <a:pt x="10" y="23"/>
                    </a:lnTo>
                    <a:lnTo>
                      <a:pt x="5" y="31"/>
                    </a:lnTo>
                    <a:lnTo>
                      <a:pt x="2" y="41"/>
                    </a:lnTo>
                    <a:lnTo>
                      <a:pt x="0" y="49"/>
                    </a:lnTo>
                    <a:lnTo>
                      <a:pt x="0" y="49"/>
                    </a:lnTo>
                    <a:lnTo>
                      <a:pt x="2" y="61"/>
                    </a:lnTo>
                    <a:lnTo>
                      <a:pt x="5" y="69"/>
                    </a:lnTo>
                    <a:lnTo>
                      <a:pt x="10" y="77"/>
                    </a:lnTo>
                    <a:lnTo>
                      <a:pt x="16" y="85"/>
                    </a:lnTo>
                    <a:lnTo>
                      <a:pt x="16" y="85"/>
                    </a:lnTo>
                    <a:lnTo>
                      <a:pt x="24" y="91"/>
                    </a:lnTo>
                    <a:lnTo>
                      <a:pt x="32" y="97"/>
                    </a:lnTo>
                    <a:lnTo>
                      <a:pt x="40" y="100"/>
                    </a:lnTo>
                    <a:lnTo>
                      <a:pt x="50" y="101"/>
                    </a:lnTo>
                    <a:lnTo>
                      <a:pt x="50" y="101"/>
                    </a:lnTo>
                    <a:lnTo>
                      <a:pt x="60" y="100"/>
                    </a:lnTo>
                    <a:lnTo>
                      <a:pt x="70" y="97"/>
                    </a:lnTo>
                    <a:lnTo>
                      <a:pt x="78" y="91"/>
                    </a:lnTo>
                    <a:lnTo>
                      <a:pt x="85" y="85"/>
                    </a:lnTo>
                    <a:lnTo>
                      <a:pt x="85" y="85"/>
                    </a:lnTo>
                    <a:lnTo>
                      <a:pt x="92" y="77"/>
                    </a:lnTo>
                    <a:lnTo>
                      <a:pt x="97" y="69"/>
                    </a:lnTo>
                    <a:lnTo>
                      <a:pt x="100" y="61"/>
                    </a:lnTo>
                    <a:lnTo>
                      <a:pt x="100" y="49"/>
                    </a:lnTo>
                    <a:lnTo>
                      <a:pt x="100"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76"/>
              <p:cNvSpPr>
                <a:spLocks/>
              </p:cNvSpPr>
              <p:nvPr/>
            </p:nvSpPr>
            <p:spPr bwMode="auto">
              <a:xfrm>
                <a:off x="3353"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8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2" y="4"/>
                    </a:lnTo>
                    <a:lnTo>
                      <a:pt x="24" y="8"/>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77"/>
              <p:cNvSpPr>
                <a:spLocks/>
              </p:cNvSpPr>
              <p:nvPr/>
            </p:nvSpPr>
            <p:spPr bwMode="auto">
              <a:xfrm>
                <a:off x="3353"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8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2" y="4"/>
                    </a:lnTo>
                    <a:lnTo>
                      <a:pt x="24" y="8"/>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78"/>
              <p:cNvSpPr>
                <a:spLocks/>
              </p:cNvSpPr>
              <p:nvPr/>
            </p:nvSpPr>
            <p:spPr bwMode="auto">
              <a:xfrm>
                <a:off x="2737" y="1879"/>
                <a:ext cx="50" cy="51"/>
              </a:xfrm>
              <a:custGeom>
                <a:avLst/>
                <a:gdLst>
                  <a:gd name="T0" fmla="*/ 85 w 102"/>
                  <a:gd name="T1" fmla="*/ 15 h 101"/>
                  <a:gd name="T2" fmla="*/ 85 w 102"/>
                  <a:gd name="T3" fmla="*/ 15 h 101"/>
                  <a:gd name="T4" fmla="*/ 78 w 102"/>
                  <a:gd name="T5" fmla="*/ 9 h 101"/>
                  <a:gd name="T6" fmla="*/ 70 w 102"/>
                  <a:gd name="T7" fmla="*/ 4 h 101"/>
                  <a:gd name="T8" fmla="*/ 60 w 102"/>
                  <a:gd name="T9" fmla="*/ 1 h 101"/>
                  <a:gd name="T10" fmla="*/ 50 w 102"/>
                  <a:gd name="T11" fmla="*/ 0 h 101"/>
                  <a:gd name="T12" fmla="*/ 50 w 102"/>
                  <a:gd name="T13" fmla="*/ 0 h 101"/>
                  <a:gd name="T14" fmla="*/ 40 w 102"/>
                  <a:gd name="T15" fmla="*/ 1 h 101"/>
                  <a:gd name="T16" fmla="*/ 32 w 102"/>
                  <a:gd name="T17" fmla="*/ 4 h 101"/>
                  <a:gd name="T18" fmla="*/ 24 w 102"/>
                  <a:gd name="T19" fmla="*/ 9 h 101"/>
                  <a:gd name="T20" fmla="*/ 16 w 102"/>
                  <a:gd name="T21" fmla="*/ 15 h 101"/>
                  <a:gd name="T22" fmla="*/ 16 w 102"/>
                  <a:gd name="T23" fmla="*/ 15 h 101"/>
                  <a:gd name="T24" fmla="*/ 10 w 102"/>
                  <a:gd name="T25" fmla="*/ 23 h 101"/>
                  <a:gd name="T26" fmla="*/ 5 w 102"/>
                  <a:gd name="T27" fmla="*/ 31 h 101"/>
                  <a:gd name="T28" fmla="*/ 2 w 102"/>
                  <a:gd name="T29" fmla="*/ 40 h 101"/>
                  <a:gd name="T30" fmla="*/ 0 w 102"/>
                  <a:gd name="T31" fmla="*/ 49 h 101"/>
                  <a:gd name="T32" fmla="*/ 0 w 102"/>
                  <a:gd name="T33" fmla="*/ 49 h 101"/>
                  <a:gd name="T34" fmla="*/ 2 w 102"/>
                  <a:gd name="T35" fmla="*/ 60 h 101"/>
                  <a:gd name="T36" fmla="*/ 5 w 102"/>
                  <a:gd name="T37" fmla="*/ 69 h 101"/>
                  <a:gd name="T38" fmla="*/ 10 w 102"/>
                  <a:gd name="T39" fmla="*/ 77 h 101"/>
                  <a:gd name="T40" fmla="*/ 16 w 102"/>
                  <a:gd name="T41" fmla="*/ 84 h 101"/>
                  <a:gd name="T42" fmla="*/ 16 w 102"/>
                  <a:gd name="T43" fmla="*/ 84 h 101"/>
                  <a:gd name="T44" fmla="*/ 24 w 102"/>
                  <a:gd name="T45" fmla="*/ 91 h 101"/>
                  <a:gd name="T46" fmla="*/ 32 w 102"/>
                  <a:gd name="T47" fmla="*/ 96 h 101"/>
                  <a:gd name="T48" fmla="*/ 40 w 102"/>
                  <a:gd name="T49" fmla="*/ 100 h 101"/>
                  <a:gd name="T50" fmla="*/ 50 w 102"/>
                  <a:gd name="T51" fmla="*/ 101 h 101"/>
                  <a:gd name="T52" fmla="*/ 50 w 102"/>
                  <a:gd name="T53" fmla="*/ 101 h 101"/>
                  <a:gd name="T54" fmla="*/ 60 w 102"/>
                  <a:gd name="T55" fmla="*/ 100 h 101"/>
                  <a:gd name="T56" fmla="*/ 70 w 102"/>
                  <a:gd name="T57" fmla="*/ 96 h 101"/>
                  <a:gd name="T58" fmla="*/ 78 w 102"/>
                  <a:gd name="T59" fmla="*/ 91 h 101"/>
                  <a:gd name="T60" fmla="*/ 85 w 102"/>
                  <a:gd name="T61" fmla="*/ 84 h 101"/>
                  <a:gd name="T62" fmla="*/ 85 w 102"/>
                  <a:gd name="T63" fmla="*/ 84 h 101"/>
                  <a:gd name="T64" fmla="*/ 92 w 102"/>
                  <a:gd name="T65" fmla="*/ 77 h 101"/>
                  <a:gd name="T66" fmla="*/ 97 w 102"/>
                  <a:gd name="T67" fmla="*/ 69 h 101"/>
                  <a:gd name="T68" fmla="*/ 100 w 102"/>
                  <a:gd name="T69" fmla="*/ 60 h 101"/>
                  <a:gd name="T70" fmla="*/ 102 w 102"/>
                  <a:gd name="T71" fmla="*/ 49 h 101"/>
                  <a:gd name="T72" fmla="*/ 102 w 102"/>
                  <a:gd name="T73" fmla="*/ 49 h 101"/>
                  <a:gd name="T74" fmla="*/ 100 w 102"/>
                  <a:gd name="T75" fmla="*/ 40 h 101"/>
                  <a:gd name="T76" fmla="*/ 97 w 102"/>
                  <a:gd name="T77" fmla="*/ 31 h 101"/>
                  <a:gd name="T78" fmla="*/ 92 w 102"/>
                  <a:gd name="T79" fmla="*/ 23 h 101"/>
                  <a:gd name="T80" fmla="*/ 85 w 102"/>
                  <a:gd name="T81" fmla="*/ 15 h 101"/>
                  <a:gd name="T82" fmla="*/ 85 w 102"/>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3"/>
                    </a:lnTo>
                    <a:lnTo>
                      <a:pt x="5" y="31"/>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1"/>
                    </a:lnTo>
                    <a:lnTo>
                      <a:pt x="50" y="101"/>
                    </a:lnTo>
                    <a:lnTo>
                      <a:pt x="60" y="100"/>
                    </a:lnTo>
                    <a:lnTo>
                      <a:pt x="70" y="96"/>
                    </a:lnTo>
                    <a:lnTo>
                      <a:pt x="78" y="91"/>
                    </a:lnTo>
                    <a:lnTo>
                      <a:pt x="85" y="84"/>
                    </a:lnTo>
                    <a:lnTo>
                      <a:pt x="85" y="84"/>
                    </a:lnTo>
                    <a:lnTo>
                      <a:pt x="92" y="77"/>
                    </a:lnTo>
                    <a:lnTo>
                      <a:pt x="97" y="69"/>
                    </a:lnTo>
                    <a:lnTo>
                      <a:pt x="100" y="60"/>
                    </a:lnTo>
                    <a:lnTo>
                      <a:pt x="102" y="49"/>
                    </a:lnTo>
                    <a:lnTo>
                      <a:pt x="102"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79"/>
              <p:cNvSpPr>
                <a:spLocks/>
              </p:cNvSpPr>
              <p:nvPr/>
            </p:nvSpPr>
            <p:spPr bwMode="auto">
              <a:xfrm>
                <a:off x="2660" y="1802"/>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1 w 99"/>
                  <a:gd name="T17" fmla="*/ 5 h 100"/>
                  <a:gd name="T18" fmla="*/ 23 w 99"/>
                  <a:gd name="T19" fmla="*/ 9 h 100"/>
                  <a:gd name="T20" fmla="*/ 15 w 99"/>
                  <a:gd name="T21" fmla="*/ 15 h 100"/>
                  <a:gd name="T22" fmla="*/ 15 w 99"/>
                  <a:gd name="T23" fmla="*/ 15 h 100"/>
                  <a:gd name="T24" fmla="*/ 9 w 99"/>
                  <a:gd name="T25" fmla="*/ 23 h 100"/>
                  <a:gd name="T26" fmla="*/ 4 w 99"/>
                  <a:gd name="T27" fmla="*/ 32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1 h 100"/>
                  <a:gd name="T46" fmla="*/ 31 w 99"/>
                  <a:gd name="T47" fmla="*/ 96 h 100"/>
                  <a:gd name="T48" fmla="*/ 39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1"/>
                    </a:lnTo>
                    <a:lnTo>
                      <a:pt x="31" y="96"/>
                    </a:lnTo>
                    <a:lnTo>
                      <a:pt x="39" y="100"/>
                    </a:lnTo>
                    <a:lnTo>
                      <a:pt x="49" y="100"/>
                    </a:lnTo>
                    <a:lnTo>
                      <a:pt x="49" y="100"/>
                    </a:lnTo>
                    <a:lnTo>
                      <a:pt x="59" y="100"/>
                    </a:lnTo>
                    <a:lnTo>
                      <a:pt x="69" y="96"/>
                    </a:lnTo>
                    <a:lnTo>
                      <a:pt x="77" y="91"/>
                    </a:lnTo>
                    <a:lnTo>
                      <a:pt x="84" y="84"/>
                    </a:lnTo>
                    <a:lnTo>
                      <a:pt x="84" y="84"/>
                    </a:lnTo>
                    <a:lnTo>
                      <a:pt x="91" y="77"/>
                    </a:lnTo>
                    <a:lnTo>
                      <a:pt x="96" y="69"/>
                    </a:lnTo>
                    <a:lnTo>
                      <a:pt x="99" y="60"/>
                    </a:lnTo>
                    <a:lnTo>
                      <a:pt x="99" y="49"/>
                    </a:lnTo>
                    <a:lnTo>
                      <a:pt x="99"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80"/>
              <p:cNvSpPr>
                <a:spLocks/>
              </p:cNvSpPr>
              <p:nvPr/>
            </p:nvSpPr>
            <p:spPr bwMode="auto">
              <a:xfrm>
                <a:off x="2660" y="1725"/>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1 w 99"/>
                  <a:gd name="T17" fmla="*/ 5 h 100"/>
                  <a:gd name="T18" fmla="*/ 23 w 99"/>
                  <a:gd name="T19" fmla="*/ 9 h 100"/>
                  <a:gd name="T20" fmla="*/ 15 w 99"/>
                  <a:gd name="T21" fmla="*/ 15 h 100"/>
                  <a:gd name="T22" fmla="*/ 15 w 99"/>
                  <a:gd name="T23" fmla="*/ 15 h 100"/>
                  <a:gd name="T24" fmla="*/ 9 w 99"/>
                  <a:gd name="T25" fmla="*/ 23 h 100"/>
                  <a:gd name="T26" fmla="*/ 4 w 99"/>
                  <a:gd name="T27" fmla="*/ 32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4 h 100"/>
                  <a:gd name="T42" fmla="*/ 15 w 99"/>
                  <a:gd name="T43" fmla="*/ 84 h 100"/>
                  <a:gd name="T44" fmla="*/ 23 w 99"/>
                  <a:gd name="T45" fmla="*/ 92 h 100"/>
                  <a:gd name="T46" fmla="*/ 31 w 99"/>
                  <a:gd name="T47" fmla="*/ 96 h 100"/>
                  <a:gd name="T48" fmla="*/ 39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2 h 100"/>
                  <a:gd name="T60" fmla="*/ 84 w 99"/>
                  <a:gd name="T61" fmla="*/ 84 h 100"/>
                  <a:gd name="T62" fmla="*/ 84 w 99"/>
                  <a:gd name="T63" fmla="*/ 84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2"/>
                    </a:lnTo>
                    <a:lnTo>
                      <a:pt x="31" y="96"/>
                    </a:lnTo>
                    <a:lnTo>
                      <a:pt x="39" y="100"/>
                    </a:lnTo>
                    <a:lnTo>
                      <a:pt x="49" y="100"/>
                    </a:lnTo>
                    <a:lnTo>
                      <a:pt x="49" y="100"/>
                    </a:lnTo>
                    <a:lnTo>
                      <a:pt x="59" y="100"/>
                    </a:lnTo>
                    <a:lnTo>
                      <a:pt x="69" y="96"/>
                    </a:lnTo>
                    <a:lnTo>
                      <a:pt x="77" y="92"/>
                    </a:lnTo>
                    <a:lnTo>
                      <a:pt x="84" y="84"/>
                    </a:lnTo>
                    <a:lnTo>
                      <a:pt x="84" y="84"/>
                    </a:lnTo>
                    <a:lnTo>
                      <a:pt x="91" y="77"/>
                    </a:lnTo>
                    <a:lnTo>
                      <a:pt x="96" y="69"/>
                    </a:lnTo>
                    <a:lnTo>
                      <a:pt x="99" y="60"/>
                    </a:lnTo>
                    <a:lnTo>
                      <a:pt x="99" y="49"/>
                    </a:lnTo>
                    <a:lnTo>
                      <a:pt x="99"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81"/>
              <p:cNvSpPr>
                <a:spLocks/>
              </p:cNvSpPr>
              <p:nvPr/>
            </p:nvSpPr>
            <p:spPr bwMode="auto">
              <a:xfrm>
                <a:off x="2891" y="1802"/>
                <a:ext cx="50" cy="50"/>
              </a:xfrm>
              <a:custGeom>
                <a:avLst/>
                <a:gdLst>
                  <a:gd name="T0" fmla="*/ 86 w 101"/>
                  <a:gd name="T1" fmla="*/ 15 h 100"/>
                  <a:gd name="T2" fmla="*/ 86 w 101"/>
                  <a:gd name="T3" fmla="*/ 15 h 100"/>
                  <a:gd name="T4" fmla="*/ 78 w 101"/>
                  <a:gd name="T5" fmla="*/ 9 h 100"/>
                  <a:gd name="T6" fmla="*/ 70 w 101"/>
                  <a:gd name="T7" fmla="*/ 5 h 100"/>
                  <a:gd name="T8" fmla="*/ 62 w 101"/>
                  <a:gd name="T9" fmla="*/ 1 h 100"/>
                  <a:gd name="T10" fmla="*/ 50 w 101"/>
                  <a:gd name="T11" fmla="*/ 0 h 100"/>
                  <a:gd name="T12" fmla="*/ 50 w 101"/>
                  <a:gd name="T13" fmla="*/ 0 h 100"/>
                  <a:gd name="T14" fmla="*/ 42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2 w 101"/>
                  <a:gd name="T49" fmla="*/ 100 h 100"/>
                  <a:gd name="T50" fmla="*/ 50 w 101"/>
                  <a:gd name="T51" fmla="*/ 100 h 100"/>
                  <a:gd name="T52" fmla="*/ 50 w 101"/>
                  <a:gd name="T53" fmla="*/ 100 h 100"/>
                  <a:gd name="T54" fmla="*/ 62 w 101"/>
                  <a:gd name="T55" fmla="*/ 100 h 100"/>
                  <a:gd name="T56" fmla="*/ 70 w 101"/>
                  <a:gd name="T57" fmla="*/ 96 h 100"/>
                  <a:gd name="T58" fmla="*/ 78 w 101"/>
                  <a:gd name="T59" fmla="*/ 91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3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5"/>
                    </a:lnTo>
                    <a:lnTo>
                      <a:pt x="62" y="1"/>
                    </a:lnTo>
                    <a:lnTo>
                      <a:pt x="50" y="0"/>
                    </a:lnTo>
                    <a:lnTo>
                      <a:pt x="50" y="0"/>
                    </a:lnTo>
                    <a:lnTo>
                      <a:pt x="42"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1"/>
                    </a:lnTo>
                    <a:lnTo>
                      <a:pt x="32" y="96"/>
                    </a:lnTo>
                    <a:lnTo>
                      <a:pt x="42" y="100"/>
                    </a:lnTo>
                    <a:lnTo>
                      <a:pt x="50" y="100"/>
                    </a:lnTo>
                    <a:lnTo>
                      <a:pt x="50" y="100"/>
                    </a:lnTo>
                    <a:lnTo>
                      <a:pt x="62" y="100"/>
                    </a:lnTo>
                    <a:lnTo>
                      <a:pt x="70" y="96"/>
                    </a:lnTo>
                    <a:lnTo>
                      <a:pt x="78" y="91"/>
                    </a:lnTo>
                    <a:lnTo>
                      <a:pt x="86" y="84"/>
                    </a:lnTo>
                    <a:lnTo>
                      <a:pt x="86" y="84"/>
                    </a:lnTo>
                    <a:lnTo>
                      <a:pt x="93" y="77"/>
                    </a:lnTo>
                    <a:lnTo>
                      <a:pt x="98" y="69"/>
                    </a:lnTo>
                    <a:lnTo>
                      <a:pt x="100" y="60"/>
                    </a:lnTo>
                    <a:lnTo>
                      <a:pt x="101" y="49"/>
                    </a:lnTo>
                    <a:lnTo>
                      <a:pt x="101" y="49"/>
                    </a:lnTo>
                    <a:lnTo>
                      <a:pt x="100" y="40"/>
                    </a:lnTo>
                    <a:lnTo>
                      <a:pt x="98" y="32"/>
                    </a:lnTo>
                    <a:lnTo>
                      <a:pt x="93"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82"/>
              <p:cNvSpPr>
                <a:spLocks/>
              </p:cNvSpPr>
              <p:nvPr/>
            </p:nvSpPr>
            <p:spPr bwMode="auto">
              <a:xfrm>
                <a:off x="2429" y="1495"/>
                <a:ext cx="50" cy="49"/>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0" y="4"/>
                    </a:lnTo>
                    <a:lnTo>
                      <a:pt x="22"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2" y="92"/>
                    </a:lnTo>
                    <a:lnTo>
                      <a:pt x="30"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83"/>
              <p:cNvSpPr>
                <a:spLocks/>
              </p:cNvSpPr>
              <p:nvPr/>
            </p:nvSpPr>
            <p:spPr bwMode="auto">
              <a:xfrm>
                <a:off x="2506" y="1495"/>
                <a:ext cx="50" cy="49"/>
              </a:xfrm>
              <a:custGeom>
                <a:avLst/>
                <a:gdLst>
                  <a:gd name="T0" fmla="*/ 84 w 99"/>
                  <a:gd name="T1" fmla="*/ 15 h 100"/>
                  <a:gd name="T2" fmla="*/ 84 w 99"/>
                  <a:gd name="T3" fmla="*/ 15 h 100"/>
                  <a:gd name="T4" fmla="*/ 77 w 99"/>
                  <a:gd name="T5" fmla="*/ 9 h 100"/>
                  <a:gd name="T6" fmla="*/ 69 w 99"/>
                  <a:gd name="T7" fmla="*/ 4 h 100"/>
                  <a:gd name="T8" fmla="*/ 60 w 99"/>
                  <a:gd name="T9" fmla="*/ 1 h 100"/>
                  <a:gd name="T10" fmla="*/ 49 w 99"/>
                  <a:gd name="T11" fmla="*/ 0 h 100"/>
                  <a:gd name="T12" fmla="*/ 49 w 99"/>
                  <a:gd name="T13" fmla="*/ 0 h 100"/>
                  <a:gd name="T14" fmla="*/ 40 w 99"/>
                  <a:gd name="T15" fmla="*/ 1 h 100"/>
                  <a:gd name="T16" fmla="*/ 31 w 99"/>
                  <a:gd name="T17" fmla="*/ 4 h 100"/>
                  <a:gd name="T18" fmla="*/ 22 w 99"/>
                  <a:gd name="T19" fmla="*/ 9 h 100"/>
                  <a:gd name="T20" fmla="*/ 15 w 99"/>
                  <a:gd name="T21" fmla="*/ 15 h 100"/>
                  <a:gd name="T22" fmla="*/ 15 w 99"/>
                  <a:gd name="T23" fmla="*/ 15 h 100"/>
                  <a:gd name="T24" fmla="*/ 9 w 99"/>
                  <a:gd name="T25" fmla="*/ 22 h 100"/>
                  <a:gd name="T26" fmla="*/ 4 w 99"/>
                  <a:gd name="T27" fmla="*/ 31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8 h 100"/>
                  <a:gd name="T40" fmla="*/ 15 w 99"/>
                  <a:gd name="T41" fmla="*/ 85 h 100"/>
                  <a:gd name="T42" fmla="*/ 15 w 99"/>
                  <a:gd name="T43" fmla="*/ 85 h 100"/>
                  <a:gd name="T44" fmla="*/ 22 w 99"/>
                  <a:gd name="T45" fmla="*/ 92 h 100"/>
                  <a:gd name="T46" fmla="*/ 31 w 99"/>
                  <a:gd name="T47" fmla="*/ 96 h 100"/>
                  <a:gd name="T48" fmla="*/ 40 w 99"/>
                  <a:gd name="T49" fmla="*/ 99 h 100"/>
                  <a:gd name="T50" fmla="*/ 49 w 99"/>
                  <a:gd name="T51" fmla="*/ 100 h 100"/>
                  <a:gd name="T52" fmla="*/ 49 w 99"/>
                  <a:gd name="T53" fmla="*/ 100 h 100"/>
                  <a:gd name="T54" fmla="*/ 60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4"/>
                    </a:lnTo>
                    <a:lnTo>
                      <a:pt x="60" y="1"/>
                    </a:lnTo>
                    <a:lnTo>
                      <a:pt x="49" y="0"/>
                    </a:lnTo>
                    <a:lnTo>
                      <a:pt x="49" y="0"/>
                    </a:lnTo>
                    <a:lnTo>
                      <a:pt x="40" y="1"/>
                    </a:lnTo>
                    <a:lnTo>
                      <a:pt x="31" y="4"/>
                    </a:lnTo>
                    <a:lnTo>
                      <a:pt x="22"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2"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84"/>
              <p:cNvSpPr>
                <a:spLocks/>
              </p:cNvSpPr>
              <p:nvPr/>
            </p:nvSpPr>
            <p:spPr bwMode="auto">
              <a:xfrm>
                <a:off x="2737" y="1571"/>
                <a:ext cx="50" cy="50"/>
              </a:xfrm>
              <a:custGeom>
                <a:avLst/>
                <a:gdLst>
                  <a:gd name="T0" fmla="*/ 85 w 102"/>
                  <a:gd name="T1" fmla="*/ 15 h 100"/>
                  <a:gd name="T2" fmla="*/ 85 w 102"/>
                  <a:gd name="T3" fmla="*/ 15 h 100"/>
                  <a:gd name="T4" fmla="*/ 78 w 102"/>
                  <a:gd name="T5" fmla="*/ 9 h 100"/>
                  <a:gd name="T6" fmla="*/ 70 w 102"/>
                  <a:gd name="T7" fmla="*/ 5 h 100"/>
                  <a:gd name="T8" fmla="*/ 60 w 102"/>
                  <a:gd name="T9" fmla="*/ 1 h 100"/>
                  <a:gd name="T10" fmla="*/ 50 w 102"/>
                  <a:gd name="T11" fmla="*/ 0 h 100"/>
                  <a:gd name="T12" fmla="*/ 50 w 102"/>
                  <a:gd name="T13" fmla="*/ 0 h 100"/>
                  <a:gd name="T14" fmla="*/ 40 w 102"/>
                  <a:gd name="T15" fmla="*/ 1 h 100"/>
                  <a:gd name="T16" fmla="*/ 32 w 102"/>
                  <a:gd name="T17" fmla="*/ 5 h 100"/>
                  <a:gd name="T18" fmla="*/ 24 w 102"/>
                  <a:gd name="T19" fmla="*/ 9 h 100"/>
                  <a:gd name="T20" fmla="*/ 16 w 102"/>
                  <a:gd name="T21" fmla="*/ 15 h 100"/>
                  <a:gd name="T22" fmla="*/ 16 w 102"/>
                  <a:gd name="T23" fmla="*/ 15 h 100"/>
                  <a:gd name="T24" fmla="*/ 10 w 102"/>
                  <a:gd name="T25" fmla="*/ 22 h 100"/>
                  <a:gd name="T26" fmla="*/ 5 w 102"/>
                  <a:gd name="T27" fmla="*/ 31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8 h 100"/>
                  <a:gd name="T40" fmla="*/ 16 w 102"/>
                  <a:gd name="T41" fmla="*/ 85 h 100"/>
                  <a:gd name="T42" fmla="*/ 16 w 102"/>
                  <a:gd name="T43" fmla="*/ 85 h 100"/>
                  <a:gd name="T44" fmla="*/ 24 w 102"/>
                  <a:gd name="T45" fmla="*/ 92 h 100"/>
                  <a:gd name="T46" fmla="*/ 32 w 102"/>
                  <a:gd name="T47" fmla="*/ 96 h 100"/>
                  <a:gd name="T48" fmla="*/ 40 w 102"/>
                  <a:gd name="T49" fmla="*/ 99 h 100"/>
                  <a:gd name="T50" fmla="*/ 50 w 102"/>
                  <a:gd name="T51" fmla="*/ 100 h 100"/>
                  <a:gd name="T52" fmla="*/ 50 w 102"/>
                  <a:gd name="T53" fmla="*/ 100 h 100"/>
                  <a:gd name="T54" fmla="*/ 60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1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2" y="49"/>
                    </a:lnTo>
                    <a:lnTo>
                      <a:pt x="102"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85"/>
              <p:cNvSpPr>
                <a:spLocks/>
              </p:cNvSpPr>
              <p:nvPr/>
            </p:nvSpPr>
            <p:spPr bwMode="auto">
              <a:xfrm>
                <a:off x="2814" y="1571"/>
                <a:ext cx="50" cy="50"/>
              </a:xfrm>
              <a:custGeom>
                <a:avLst/>
                <a:gdLst>
                  <a:gd name="T0" fmla="*/ 85 w 102"/>
                  <a:gd name="T1" fmla="*/ 15 h 100"/>
                  <a:gd name="T2" fmla="*/ 85 w 102"/>
                  <a:gd name="T3" fmla="*/ 15 h 100"/>
                  <a:gd name="T4" fmla="*/ 78 w 102"/>
                  <a:gd name="T5" fmla="*/ 9 h 100"/>
                  <a:gd name="T6" fmla="*/ 70 w 102"/>
                  <a:gd name="T7" fmla="*/ 5 h 100"/>
                  <a:gd name="T8" fmla="*/ 62 w 102"/>
                  <a:gd name="T9" fmla="*/ 1 h 100"/>
                  <a:gd name="T10" fmla="*/ 50 w 102"/>
                  <a:gd name="T11" fmla="*/ 0 h 100"/>
                  <a:gd name="T12" fmla="*/ 50 w 102"/>
                  <a:gd name="T13" fmla="*/ 0 h 100"/>
                  <a:gd name="T14" fmla="*/ 42 w 102"/>
                  <a:gd name="T15" fmla="*/ 1 h 100"/>
                  <a:gd name="T16" fmla="*/ 32 w 102"/>
                  <a:gd name="T17" fmla="*/ 5 h 100"/>
                  <a:gd name="T18" fmla="*/ 24 w 102"/>
                  <a:gd name="T19" fmla="*/ 9 h 100"/>
                  <a:gd name="T20" fmla="*/ 17 w 102"/>
                  <a:gd name="T21" fmla="*/ 15 h 100"/>
                  <a:gd name="T22" fmla="*/ 17 w 102"/>
                  <a:gd name="T23" fmla="*/ 15 h 100"/>
                  <a:gd name="T24" fmla="*/ 10 w 102"/>
                  <a:gd name="T25" fmla="*/ 22 h 100"/>
                  <a:gd name="T26" fmla="*/ 5 w 102"/>
                  <a:gd name="T27" fmla="*/ 31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8 h 100"/>
                  <a:gd name="T40" fmla="*/ 17 w 102"/>
                  <a:gd name="T41" fmla="*/ 85 h 100"/>
                  <a:gd name="T42" fmla="*/ 17 w 102"/>
                  <a:gd name="T43" fmla="*/ 85 h 100"/>
                  <a:gd name="T44" fmla="*/ 24 w 102"/>
                  <a:gd name="T45" fmla="*/ 92 h 100"/>
                  <a:gd name="T46" fmla="*/ 32 w 102"/>
                  <a:gd name="T47" fmla="*/ 96 h 100"/>
                  <a:gd name="T48" fmla="*/ 42 w 102"/>
                  <a:gd name="T49" fmla="*/ 99 h 100"/>
                  <a:gd name="T50" fmla="*/ 50 w 102"/>
                  <a:gd name="T51" fmla="*/ 100 h 100"/>
                  <a:gd name="T52" fmla="*/ 50 w 102"/>
                  <a:gd name="T53" fmla="*/ 100 h 100"/>
                  <a:gd name="T54" fmla="*/ 62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8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1 h 100"/>
                  <a:gd name="T78" fmla="*/ 92 w 102"/>
                  <a:gd name="T79" fmla="*/ 22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2" y="1"/>
                    </a:lnTo>
                    <a:lnTo>
                      <a:pt x="50" y="0"/>
                    </a:lnTo>
                    <a:lnTo>
                      <a:pt x="50" y="0"/>
                    </a:lnTo>
                    <a:lnTo>
                      <a:pt x="42" y="1"/>
                    </a:lnTo>
                    <a:lnTo>
                      <a:pt x="32" y="5"/>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5" y="85"/>
                    </a:lnTo>
                    <a:lnTo>
                      <a:pt x="85" y="85"/>
                    </a:lnTo>
                    <a:lnTo>
                      <a:pt x="92" y="78"/>
                    </a:lnTo>
                    <a:lnTo>
                      <a:pt x="97" y="69"/>
                    </a:lnTo>
                    <a:lnTo>
                      <a:pt x="100" y="60"/>
                    </a:lnTo>
                    <a:lnTo>
                      <a:pt x="102" y="49"/>
                    </a:lnTo>
                    <a:lnTo>
                      <a:pt x="102"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86"/>
              <p:cNvSpPr>
                <a:spLocks/>
              </p:cNvSpPr>
              <p:nvPr/>
            </p:nvSpPr>
            <p:spPr bwMode="auto">
              <a:xfrm>
                <a:off x="2891" y="1571"/>
                <a:ext cx="50" cy="50"/>
              </a:xfrm>
              <a:custGeom>
                <a:avLst/>
                <a:gdLst>
                  <a:gd name="T0" fmla="*/ 86 w 101"/>
                  <a:gd name="T1" fmla="*/ 15 h 100"/>
                  <a:gd name="T2" fmla="*/ 86 w 101"/>
                  <a:gd name="T3" fmla="*/ 15 h 100"/>
                  <a:gd name="T4" fmla="*/ 78 w 101"/>
                  <a:gd name="T5" fmla="*/ 9 h 100"/>
                  <a:gd name="T6" fmla="*/ 70 w 101"/>
                  <a:gd name="T7" fmla="*/ 5 h 100"/>
                  <a:gd name="T8" fmla="*/ 62 w 101"/>
                  <a:gd name="T9" fmla="*/ 1 h 100"/>
                  <a:gd name="T10" fmla="*/ 50 w 101"/>
                  <a:gd name="T11" fmla="*/ 0 h 100"/>
                  <a:gd name="T12" fmla="*/ 50 w 101"/>
                  <a:gd name="T13" fmla="*/ 0 h 100"/>
                  <a:gd name="T14" fmla="*/ 42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2 w 101"/>
                  <a:gd name="T49" fmla="*/ 99 h 100"/>
                  <a:gd name="T50" fmla="*/ 50 w 101"/>
                  <a:gd name="T51" fmla="*/ 100 h 100"/>
                  <a:gd name="T52" fmla="*/ 50 w 101"/>
                  <a:gd name="T53" fmla="*/ 100 h 100"/>
                  <a:gd name="T54" fmla="*/ 62 w 101"/>
                  <a:gd name="T55" fmla="*/ 99 h 100"/>
                  <a:gd name="T56" fmla="*/ 70 w 101"/>
                  <a:gd name="T57" fmla="*/ 96 h 100"/>
                  <a:gd name="T58" fmla="*/ 78 w 101"/>
                  <a:gd name="T59" fmla="*/ 92 h 100"/>
                  <a:gd name="T60" fmla="*/ 86 w 101"/>
                  <a:gd name="T61" fmla="*/ 85 h 100"/>
                  <a:gd name="T62" fmla="*/ 86 w 101"/>
                  <a:gd name="T63" fmla="*/ 85 h 100"/>
                  <a:gd name="T64" fmla="*/ 93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5"/>
                    </a:lnTo>
                    <a:lnTo>
                      <a:pt x="62" y="1"/>
                    </a:lnTo>
                    <a:lnTo>
                      <a:pt x="50" y="0"/>
                    </a:lnTo>
                    <a:lnTo>
                      <a:pt x="50" y="0"/>
                    </a:lnTo>
                    <a:lnTo>
                      <a:pt x="42" y="1"/>
                    </a:lnTo>
                    <a:lnTo>
                      <a:pt x="32" y="5"/>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6" y="85"/>
                    </a:lnTo>
                    <a:lnTo>
                      <a:pt x="86" y="85"/>
                    </a:lnTo>
                    <a:lnTo>
                      <a:pt x="93" y="78"/>
                    </a:lnTo>
                    <a:lnTo>
                      <a:pt x="98" y="69"/>
                    </a:lnTo>
                    <a:lnTo>
                      <a:pt x="100" y="60"/>
                    </a:lnTo>
                    <a:lnTo>
                      <a:pt x="101" y="49"/>
                    </a:lnTo>
                    <a:lnTo>
                      <a:pt x="101" y="49"/>
                    </a:lnTo>
                    <a:lnTo>
                      <a:pt x="100" y="40"/>
                    </a:lnTo>
                    <a:lnTo>
                      <a:pt x="98" y="31"/>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87"/>
              <p:cNvSpPr>
                <a:spLocks/>
              </p:cNvSpPr>
              <p:nvPr/>
            </p:nvSpPr>
            <p:spPr bwMode="auto">
              <a:xfrm>
                <a:off x="3045" y="1571"/>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0 w 99"/>
                  <a:gd name="T17" fmla="*/ 5 h 100"/>
                  <a:gd name="T18" fmla="*/ 22 w 99"/>
                  <a:gd name="T19" fmla="*/ 9 h 100"/>
                  <a:gd name="T20" fmla="*/ 15 w 99"/>
                  <a:gd name="T21" fmla="*/ 15 h 100"/>
                  <a:gd name="T22" fmla="*/ 15 w 99"/>
                  <a:gd name="T23" fmla="*/ 15 h 100"/>
                  <a:gd name="T24" fmla="*/ 9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8 h 100"/>
                  <a:gd name="T40" fmla="*/ 15 w 99"/>
                  <a:gd name="T41" fmla="*/ 85 h 100"/>
                  <a:gd name="T42" fmla="*/ 15 w 99"/>
                  <a:gd name="T43" fmla="*/ 85 h 100"/>
                  <a:gd name="T44" fmla="*/ 22 w 99"/>
                  <a:gd name="T45" fmla="*/ 92 h 100"/>
                  <a:gd name="T46" fmla="*/ 30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0" y="5"/>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39"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88"/>
              <p:cNvSpPr>
                <a:spLocks/>
              </p:cNvSpPr>
              <p:nvPr/>
            </p:nvSpPr>
            <p:spPr bwMode="auto">
              <a:xfrm>
                <a:off x="3122"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10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10" y="22"/>
                    </a:lnTo>
                    <a:lnTo>
                      <a:pt x="4" y="31"/>
                    </a:lnTo>
                    <a:lnTo>
                      <a:pt x="2" y="40"/>
                    </a:lnTo>
                    <a:lnTo>
                      <a:pt x="0" y="49"/>
                    </a:lnTo>
                    <a:lnTo>
                      <a:pt x="0" y="49"/>
                    </a:lnTo>
                    <a:lnTo>
                      <a:pt x="2" y="60"/>
                    </a:lnTo>
                    <a:lnTo>
                      <a:pt x="4" y="69"/>
                    </a:lnTo>
                    <a:lnTo>
                      <a:pt x="10"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89"/>
              <p:cNvSpPr>
                <a:spLocks/>
              </p:cNvSpPr>
              <p:nvPr/>
            </p:nvSpPr>
            <p:spPr bwMode="auto">
              <a:xfrm>
                <a:off x="3199" y="1571"/>
                <a:ext cx="50" cy="50"/>
              </a:xfrm>
              <a:custGeom>
                <a:avLst/>
                <a:gdLst>
                  <a:gd name="T0" fmla="*/ 50 w 100"/>
                  <a:gd name="T1" fmla="*/ 0 h 100"/>
                  <a:gd name="T2" fmla="*/ 50 w 100"/>
                  <a:gd name="T3" fmla="*/ 0 h 100"/>
                  <a:gd name="T4" fmla="*/ 40 w 100"/>
                  <a:gd name="T5" fmla="*/ 1 h 100"/>
                  <a:gd name="T6" fmla="*/ 32 w 100"/>
                  <a:gd name="T7" fmla="*/ 5 h 100"/>
                  <a:gd name="T8" fmla="*/ 23 w 100"/>
                  <a:gd name="T9" fmla="*/ 9 h 100"/>
                  <a:gd name="T10" fmla="*/ 16 w 100"/>
                  <a:gd name="T11" fmla="*/ 15 h 100"/>
                  <a:gd name="T12" fmla="*/ 16 w 100"/>
                  <a:gd name="T13" fmla="*/ 15 h 100"/>
                  <a:gd name="T14" fmla="*/ 10 w 100"/>
                  <a:gd name="T15" fmla="*/ 22 h 100"/>
                  <a:gd name="T16" fmla="*/ 5 w 100"/>
                  <a:gd name="T17" fmla="*/ 31 h 100"/>
                  <a:gd name="T18" fmla="*/ 2 w 100"/>
                  <a:gd name="T19" fmla="*/ 40 h 100"/>
                  <a:gd name="T20" fmla="*/ 0 w 100"/>
                  <a:gd name="T21" fmla="*/ 49 h 100"/>
                  <a:gd name="T22" fmla="*/ 0 w 100"/>
                  <a:gd name="T23" fmla="*/ 49 h 100"/>
                  <a:gd name="T24" fmla="*/ 2 w 100"/>
                  <a:gd name="T25" fmla="*/ 60 h 100"/>
                  <a:gd name="T26" fmla="*/ 5 w 100"/>
                  <a:gd name="T27" fmla="*/ 69 h 100"/>
                  <a:gd name="T28" fmla="*/ 10 w 100"/>
                  <a:gd name="T29" fmla="*/ 78 h 100"/>
                  <a:gd name="T30" fmla="*/ 16 w 100"/>
                  <a:gd name="T31" fmla="*/ 85 h 100"/>
                  <a:gd name="T32" fmla="*/ 16 w 100"/>
                  <a:gd name="T33" fmla="*/ 85 h 100"/>
                  <a:gd name="T34" fmla="*/ 23 w 100"/>
                  <a:gd name="T35" fmla="*/ 92 h 100"/>
                  <a:gd name="T36" fmla="*/ 32 w 100"/>
                  <a:gd name="T37" fmla="*/ 96 h 100"/>
                  <a:gd name="T38" fmla="*/ 40 w 100"/>
                  <a:gd name="T39" fmla="*/ 99 h 100"/>
                  <a:gd name="T40" fmla="*/ 50 w 100"/>
                  <a:gd name="T41" fmla="*/ 100 h 100"/>
                  <a:gd name="T42" fmla="*/ 50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9 h 100"/>
                  <a:gd name="T76" fmla="*/ 70 w 100"/>
                  <a:gd name="T77" fmla="*/ 5 h 100"/>
                  <a:gd name="T78" fmla="*/ 60 w 100"/>
                  <a:gd name="T79" fmla="*/ 1 h 100"/>
                  <a:gd name="T80" fmla="*/ 50 w 100"/>
                  <a:gd name="T81" fmla="*/ 0 h 100"/>
                  <a:gd name="T82" fmla="*/ 50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0" y="0"/>
                    </a:moveTo>
                    <a:lnTo>
                      <a:pt x="50" y="0"/>
                    </a:lnTo>
                    <a:lnTo>
                      <a:pt x="40" y="1"/>
                    </a:lnTo>
                    <a:lnTo>
                      <a:pt x="32" y="5"/>
                    </a:lnTo>
                    <a:lnTo>
                      <a:pt x="23"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3"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9"/>
                    </a:lnTo>
                    <a:lnTo>
                      <a:pt x="70" y="5"/>
                    </a:lnTo>
                    <a:lnTo>
                      <a:pt x="60" y="1"/>
                    </a:lnTo>
                    <a:lnTo>
                      <a:pt x="50" y="0"/>
                    </a:lnTo>
                    <a:lnTo>
                      <a:pt x="50"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90"/>
              <p:cNvSpPr>
                <a:spLocks/>
              </p:cNvSpPr>
              <p:nvPr/>
            </p:nvSpPr>
            <p:spPr bwMode="auto">
              <a:xfrm>
                <a:off x="3276"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91"/>
              <p:cNvSpPr>
                <a:spLocks/>
              </p:cNvSpPr>
              <p:nvPr/>
            </p:nvSpPr>
            <p:spPr bwMode="auto">
              <a:xfrm>
                <a:off x="2814" y="1648"/>
                <a:ext cx="50" cy="50"/>
              </a:xfrm>
              <a:custGeom>
                <a:avLst/>
                <a:gdLst>
                  <a:gd name="T0" fmla="*/ 85 w 102"/>
                  <a:gd name="T1" fmla="*/ 15 h 100"/>
                  <a:gd name="T2" fmla="*/ 85 w 102"/>
                  <a:gd name="T3" fmla="*/ 15 h 100"/>
                  <a:gd name="T4" fmla="*/ 78 w 102"/>
                  <a:gd name="T5" fmla="*/ 9 h 100"/>
                  <a:gd name="T6" fmla="*/ 70 w 102"/>
                  <a:gd name="T7" fmla="*/ 5 h 100"/>
                  <a:gd name="T8" fmla="*/ 62 w 102"/>
                  <a:gd name="T9" fmla="*/ 1 h 100"/>
                  <a:gd name="T10" fmla="*/ 50 w 102"/>
                  <a:gd name="T11" fmla="*/ 0 h 100"/>
                  <a:gd name="T12" fmla="*/ 50 w 102"/>
                  <a:gd name="T13" fmla="*/ 0 h 100"/>
                  <a:gd name="T14" fmla="*/ 42 w 102"/>
                  <a:gd name="T15" fmla="*/ 1 h 100"/>
                  <a:gd name="T16" fmla="*/ 32 w 102"/>
                  <a:gd name="T17" fmla="*/ 5 h 100"/>
                  <a:gd name="T18" fmla="*/ 24 w 102"/>
                  <a:gd name="T19" fmla="*/ 9 h 100"/>
                  <a:gd name="T20" fmla="*/ 17 w 102"/>
                  <a:gd name="T21" fmla="*/ 15 h 100"/>
                  <a:gd name="T22" fmla="*/ 17 w 102"/>
                  <a:gd name="T23" fmla="*/ 15 h 100"/>
                  <a:gd name="T24" fmla="*/ 10 w 102"/>
                  <a:gd name="T25" fmla="*/ 23 h 100"/>
                  <a:gd name="T26" fmla="*/ 5 w 102"/>
                  <a:gd name="T27" fmla="*/ 32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5 h 100"/>
                  <a:gd name="T42" fmla="*/ 17 w 102"/>
                  <a:gd name="T43" fmla="*/ 85 h 100"/>
                  <a:gd name="T44" fmla="*/ 24 w 102"/>
                  <a:gd name="T45" fmla="*/ 92 h 100"/>
                  <a:gd name="T46" fmla="*/ 32 w 102"/>
                  <a:gd name="T47" fmla="*/ 96 h 100"/>
                  <a:gd name="T48" fmla="*/ 42 w 102"/>
                  <a:gd name="T49" fmla="*/ 99 h 100"/>
                  <a:gd name="T50" fmla="*/ 50 w 102"/>
                  <a:gd name="T51" fmla="*/ 100 h 100"/>
                  <a:gd name="T52" fmla="*/ 50 w 102"/>
                  <a:gd name="T53" fmla="*/ 100 h 100"/>
                  <a:gd name="T54" fmla="*/ 62 w 102"/>
                  <a:gd name="T55" fmla="*/ 99 h 100"/>
                  <a:gd name="T56" fmla="*/ 70 w 102"/>
                  <a:gd name="T57" fmla="*/ 96 h 100"/>
                  <a:gd name="T58" fmla="*/ 78 w 102"/>
                  <a:gd name="T59" fmla="*/ 92 h 100"/>
                  <a:gd name="T60" fmla="*/ 85 w 102"/>
                  <a:gd name="T61" fmla="*/ 85 h 100"/>
                  <a:gd name="T62" fmla="*/ 85 w 102"/>
                  <a:gd name="T63" fmla="*/ 85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2 h 100"/>
                  <a:gd name="T78" fmla="*/ 92 w 102"/>
                  <a:gd name="T79" fmla="*/ 23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2" y="1"/>
                    </a:lnTo>
                    <a:lnTo>
                      <a:pt x="50" y="0"/>
                    </a:lnTo>
                    <a:lnTo>
                      <a:pt x="50" y="0"/>
                    </a:lnTo>
                    <a:lnTo>
                      <a:pt x="42"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5"/>
                    </a:lnTo>
                    <a:lnTo>
                      <a:pt x="17" y="85"/>
                    </a:lnTo>
                    <a:lnTo>
                      <a:pt x="24" y="92"/>
                    </a:lnTo>
                    <a:lnTo>
                      <a:pt x="32" y="96"/>
                    </a:lnTo>
                    <a:lnTo>
                      <a:pt x="42" y="99"/>
                    </a:lnTo>
                    <a:lnTo>
                      <a:pt x="50" y="100"/>
                    </a:lnTo>
                    <a:lnTo>
                      <a:pt x="50" y="100"/>
                    </a:lnTo>
                    <a:lnTo>
                      <a:pt x="62" y="99"/>
                    </a:lnTo>
                    <a:lnTo>
                      <a:pt x="70" y="96"/>
                    </a:lnTo>
                    <a:lnTo>
                      <a:pt x="78" y="92"/>
                    </a:lnTo>
                    <a:lnTo>
                      <a:pt x="85" y="85"/>
                    </a:lnTo>
                    <a:lnTo>
                      <a:pt x="85" y="85"/>
                    </a:lnTo>
                    <a:lnTo>
                      <a:pt x="92" y="77"/>
                    </a:lnTo>
                    <a:lnTo>
                      <a:pt x="97" y="69"/>
                    </a:lnTo>
                    <a:lnTo>
                      <a:pt x="100" y="60"/>
                    </a:lnTo>
                    <a:lnTo>
                      <a:pt x="102" y="49"/>
                    </a:lnTo>
                    <a:lnTo>
                      <a:pt x="102"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92"/>
              <p:cNvSpPr>
                <a:spLocks/>
              </p:cNvSpPr>
              <p:nvPr/>
            </p:nvSpPr>
            <p:spPr bwMode="auto">
              <a:xfrm>
                <a:off x="2968" y="1648"/>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40 w 99"/>
                  <a:gd name="T15" fmla="*/ 1 h 100"/>
                  <a:gd name="T16" fmla="*/ 30 w 99"/>
                  <a:gd name="T17" fmla="*/ 5 h 100"/>
                  <a:gd name="T18" fmla="*/ 22 w 99"/>
                  <a:gd name="T19" fmla="*/ 9 h 100"/>
                  <a:gd name="T20" fmla="*/ 15 w 99"/>
                  <a:gd name="T21" fmla="*/ 15 h 100"/>
                  <a:gd name="T22" fmla="*/ 15 w 99"/>
                  <a:gd name="T23" fmla="*/ 15 h 100"/>
                  <a:gd name="T24" fmla="*/ 8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5 h 100"/>
                  <a:gd name="T42" fmla="*/ 15 w 99"/>
                  <a:gd name="T43" fmla="*/ 85 h 100"/>
                  <a:gd name="T44" fmla="*/ 22 w 99"/>
                  <a:gd name="T45" fmla="*/ 92 h 100"/>
                  <a:gd name="T46" fmla="*/ 30 w 99"/>
                  <a:gd name="T47" fmla="*/ 96 h 100"/>
                  <a:gd name="T48" fmla="*/ 40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40" y="1"/>
                    </a:lnTo>
                    <a:lnTo>
                      <a:pt x="30" y="5"/>
                    </a:lnTo>
                    <a:lnTo>
                      <a:pt x="22" y="9"/>
                    </a:lnTo>
                    <a:lnTo>
                      <a:pt x="15" y="15"/>
                    </a:lnTo>
                    <a:lnTo>
                      <a:pt x="15" y="15"/>
                    </a:lnTo>
                    <a:lnTo>
                      <a:pt x="8" y="23"/>
                    </a:lnTo>
                    <a:lnTo>
                      <a:pt x="3" y="32"/>
                    </a:lnTo>
                    <a:lnTo>
                      <a:pt x="1" y="40"/>
                    </a:lnTo>
                    <a:lnTo>
                      <a:pt x="0" y="49"/>
                    </a:lnTo>
                    <a:lnTo>
                      <a:pt x="0" y="49"/>
                    </a:lnTo>
                    <a:lnTo>
                      <a:pt x="1" y="60"/>
                    </a:lnTo>
                    <a:lnTo>
                      <a:pt x="3" y="69"/>
                    </a:lnTo>
                    <a:lnTo>
                      <a:pt x="8" y="77"/>
                    </a:lnTo>
                    <a:lnTo>
                      <a:pt x="15" y="85"/>
                    </a:lnTo>
                    <a:lnTo>
                      <a:pt x="15" y="85"/>
                    </a:lnTo>
                    <a:lnTo>
                      <a:pt x="22" y="92"/>
                    </a:lnTo>
                    <a:lnTo>
                      <a:pt x="30" y="96"/>
                    </a:lnTo>
                    <a:lnTo>
                      <a:pt x="40" y="99"/>
                    </a:lnTo>
                    <a:lnTo>
                      <a:pt x="49" y="100"/>
                    </a:lnTo>
                    <a:lnTo>
                      <a:pt x="49" y="100"/>
                    </a:lnTo>
                    <a:lnTo>
                      <a:pt x="59" y="99"/>
                    </a:lnTo>
                    <a:lnTo>
                      <a:pt x="69" y="96"/>
                    </a:lnTo>
                    <a:lnTo>
                      <a:pt x="77" y="92"/>
                    </a:lnTo>
                    <a:lnTo>
                      <a:pt x="84" y="85"/>
                    </a:lnTo>
                    <a:lnTo>
                      <a:pt x="84" y="85"/>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93"/>
              <p:cNvSpPr>
                <a:spLocks/>
              </p:cNvSpPr>
              <p:nvPr/>
            </p:nvSpPr>
            <p:spPr bwMode="auto">
              <a:xfrm>
                <a:off x="3045" y="1648"/>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0 w 99"/>
                  <a:gd name="T17" fmla="*/ 5 h 100"/>
                  <a:gd name="T18" fmla="*/ 22 w 99"/>
                  <a:gd name="T19" fmla="*/ 9 h 100"/>
                  <a:gd name="T20" fmla="*/ 15 w 99"/>
                  <a:gd name="T21" fmla="*/ 15 h 100"/>
                  <a:gd name="T22" fmla="*/ 15 w 99"/>
                  <a:gd name="T23" fmla="*/ 15 h 100"/>
                  <a:gd name="T24" fmla="*/ 9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5 h 100"/>
                  <a:gd name="T42" fmla="*/ 15 w 99"/>
                  <a:gd name="T43" fmla="*/ 85 h 100"/>
                  <a:gd name="T44" fmla="*/ 22 w 99"/>
                  <a:gd name="T45" fmla="*/ 92 h 100"/>
                  <a:gd name="T46" fmla="*/ 30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5"/>
                    </a:lnTo>
                    <a:lnTo>
                      <a:pt x="15" y="85"/>
                    </a:lnTo>
                    <a:lnTo>
                      <a:pt x="22" y="92"/>
                    </a:lnTo>
                    <a:lnTo>
                      <a:pt x="30" y="96"/>
                    </a:lnTo>
                    <a:lnTo>
                      <a:pt x="39" y="99"/>
                    </a:lnTo>
                    <a:lnTo>
                      <a:pt x="49" y="100"/>
                    </a:lnTo>
                    <a:lnTo>
                      <a:pt x="49" y="100"/>
                    </a:lnTo>
                    <a:lnTo>
                      <a:pt x="59" y="99"/>
                    </a:lnTo>
                    <a:lnTo>
                      <a:pt x="69" y="96"/>
                    </a:lnTo>
                    <a:lnTo>
                      <a:pt x="77" y="92"/>
                    </a:lnTo>
                    <a:lnTo>
                      <a:pt x="84" y="85"/>
                    </a:lnTo>
                    <a:lnTo>
                      <a:pt x="84" y="85"/>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94"/>
              <p:cNvSpPr>
                <a:spLocks/>
              </p:cNvSpPr>
              <p:nvPr/>
            </p:nvSpPr>
            <p:spPr bwMode="auto">
              <a:xfrm>
                <a:off x="3122"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10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10" y="23"/>
                    </a:lnTo>
                    <a:lnTo>
                      <a:pt x="4" y="32"/>
                    </a:lnTo>
                    <a:lnTo>
                      <a:pt x="2" y="40"/>
                    </a:lnTo>
                    <a:lnTo>
                      <a:pt x="0" y="49"/>
                    </a:lnTo>
                    <a:lnTo>
                      <a:pt x="0" y="49"/>
                    </a:lnTo>
                    <a:lnTo>
                      <a:pt x="2" y="60"/>
                    </a:lnTo>
                    <a:lnTo>
                      <a:pt x="4" y="69"/>
                    </a:lnTo>
                    <a:lnTo>
                      <a:pt x="10" y="77"/>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95"/>
              <p:cNvSpPr>
                <a:spLocks/>
              </p:cNvSpPr>
              <p:nvPr/>
            </p:nvSpPr>
            <p:spPr bwMode="auto">
              <a:xfrm>
                <a:off x="3199" y="1648"/>
                <a:ext cx="50" cy="50"/>
              </a:xfrm>
              <a:custGeom>
                <a:avLst/>
                <a:gdLst>
                  <a:gd name="T0" fmla="*/ 85 w 100"/>
                  <a:gd name="T1" fmla="*/ 85 h 100"/>
                  <a:gd name="T2" fmla="*/ 85 w 100"/>
                  <a:gd name="T3" fmla="*/ 85 h 100"/>
                  <a:gd name="T4" fmla="*/ 92 w 100"/>
                  <a:gd name="T5" fmla="*/ 77 h 100"/>
                  <a:gd name="T6" fmla="*/ 97 w 100"/>
                  <a:gd name="T7" fmla="*/ 69 h 100"/>
                  <a:gd name="T8" fmla="*/ 99 w 100"/>
                  <a:gd name="T9" fmla="*/ 60 h 100"/>
                  <a:gd name="T10" fmla="*/ 100 w 100"/>
                  <a:gd name="T11" fmla="*/ 49 h 100"/>
                  <a:gd name="T12" fmla="*/ 100 w 100"/>
                  <a:gd name="T13" fmla="*/ 49 h 100"/>
                  <a:gd name="T14" fmla="*/ 99 w 100"/>
                  <a:gd name="T15" fmla="*/ 40 h 100"/>
                  <a:gd name="T16" fmla="*/ 97 w 100"/>
                  <a:gd name="T17" fmla="*/ 32 h 100"/>
                  <a:gd name="T18" fmla="*/ 92 w 100"/>
                  <a:gd name="T19" fmla="*/ 23 h 100"/>
                  <a:gd name="T20" fmla="*/ 85 w 100"/>
                  <a:gd name="T21" fmla="*/ 15 h 100"/>
                  <a:gd name="T22" fmla="*/ 85 w 100"/>
                  <a:gd name="T23" fmla="*/ 15 h 100"/>
                  <a:gd name="T24" fmla="*/ 78 w 100"/>
                  <a:gd name="T25" fmla="*/ 9 h 100"/>
                  <a:gd name="T26" fmla="*/ 70 w 100"/>
                  <a:gd name="T27" fmla="*/ 5 h 100"/>
                  <a:gd name="T28" fmla="*/ 60 w 100"/>
                  <a:gd name="T29" fmla="*/ 1 h 100"/>
                  <a:gd name="T30" fmla="*/ 50 w 100"/>
                  <a:gd name="T31" fmla="*/ 0 h 100"/>
                  <a:gd name="T32" fmla="*/ 50 w 100"/>
                  <a:gd name="T33" fmla="*/ 0 h 100"/>
                  <a:gd name="T34" fmla="*/ 40 w 100"/>
                  <a:gd name="T35" fmla="*/ 1 h 100"/>
                  <a:gd name="T36" fmla="*/ 32 w 100"/>
                  <a:gd name="T37" fmla="*/ 5 h 100"/>
                  <a:gd name="T38" fmla="*/ 23 w 100"/>
                  <a:gd name="T39" fmla="*/ 9 h 100"/>
                  <a:gd name="T40" fmla="*/ 16 w 100"/>
                  <a:gd name="T41" fmla="*/ 15 h 100"/>
                  <a:gd name="T42" fmla="*/ 16 w 100"/>
                  <a:gd name="T43" fmla="*/ 15 h 100"/>
                  <a:gd name="T44" fmla="*/ 10 w 100"/>
                  <a:gd name="T45" fmla="*/ 23 h 100"/>
                  <a:gd name="T46" fmla="*/ 5 w 100"/>
                  <a:gd name="T47" fmla="*/ 32 h 100"/>
                  <a:gd name="T48" fmla="*/ 2 w 100"/>
                  <a:gd name="T49" fmla="*/ 40 h 100"/>
                  <a:gd name="T50" fmla="*/ 0 w 100"/>
                  <a:gd name="T51" fmla="*/ 49 h 100"/>
                  <a:gd name="T52" fmla="*/ 0 w 100"/>
                  <a:gd name="T53" fmla="*/ 49 h 100"/>
                  <a:gd name="T54" fmla="*/ 2 w 100"/>
                  <a:gd name="T55" fmla="*/ 60 h 100"/>
                  <a:gd name="T56" fmla="*/ 5 w 100"/>
                  <a:gd name="T57" fmla="*/ 69 h 100"/>
                  <a:gd name="T58" fmla="*/ 10 w 100"/>
                  <a:gd name="T59" fmla="*/ 77 h 100"/>
                  <a:gd name="T60" fmla="*/ 16 w 100"/>
                  <a:gd name="T61" fmla="*/ 85 h 100"/>
                  <a:gd name="T62" fmla="*/ 16 w 100"/>
                  <a:gd name="T63" fmla="*/ 85 h 100"/>
                  <a:gd name="T64" fmla="*/ 23 w 100"/>
                  <a:gd name="T65" fmla="*/ 92 h 100"/>
                  <a:gd name="T66" fmla="*/ 32 w 100"/>
                  <a:gd name="T67" fmla="*/ 96 h 100"/>
                  <a:gd name="T68" fmla="*/ 40 w 100"/>
                  <a:gd name="T69" fmla="*/ 99 h 100"/>
                  <a:gd name="T70" fmla="*/ 50 w 100"/>
                  <a:gd name="T71" fmla="*/ 100 h 100"/>
                  <a:gd name="T72" fmla="*/ 50 w 100"/>
                  <a:gd name="T73" fmla="*/ 100 h 100"/>
                  <a:gd name="T74" fmla="*/ 60 w 100"/>
                  <a:gd name="T75" fmla="*/ 99 h 100"/>
                  <a:gd name="T76" fmla="*/ 70 w 100"/>
                  <a:gd name="T77" fmla="*/ 96 h 100"/>
                  <a:gd name="T78" fmla="*/ 78 w 100"/>
                  <a:gd name="T79" fmla="*/ 92 h 100"/>
                  <a:gd name="T80" fmla="*/ 85 w 100"/>
                  <a:gd name="T81" fmla="*/ 85 h 100"/>
                  <a:gd name="T82" fmla="*/ 85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5"/>
                    </a:moveTo>
                    <a:lnTo>
                      <a:pt x="85" y="85"/>
                    </a:lnTo>
                    <a:lnTo>
                      <a:pt x="92" y="77"/>
                    </a:lnTo>
                    <a:lnTo>
                      <a:pt x="97" y="69"/>
                    </a:lnTo>
                    <a:lnTo>
                      <a:pt x="99" y="60"/>
                    </a:lnTo>
                    <a:lnTo>
                      <a:pt x="100" y="49"/>
                    </a:lnTo>
                    <a:lnTo>
                      <a:pt x="100" y="49"/>
                    </a:lnTo>
                    <a:lnTo>
                      <a:pt x="99" y="40"/>
                    </a:lnTo>
                    <a:lnTo>
                      <a:pt x="97" y="32"/>
                    </a:lnTo>
                    <a:lnTo>
                      <a:pt x="92" y="23"/>
                    </a:lnTo>
                    <a:lnTo>
                      <a:pt x="85" y="15"/>
                    </a:lnTo>
                    <a:lnTo>
                      <a:pt x="85" y="15"/>
                    </a:lnTo>
                    <a:lnTo>
                      <a:pt x="78" y="9"/>
                    </a:lnTo>
                    <a:lnTo>
                      <a:pt x="70" y="5"/>
                    </a:lnTo>
                    <a:lnTo>
                      <a:pt x="60" y="1"/>
                    </a:lnTo>
                    <a:lnTo>
                      <a:pt x="50" y="0"/>
                    </a:lnTo>
                    <a:lnTo>
                      <a:pt x="50" y="0"/>
                    </a:lnTo>
                    <a:lnTo>
                      <a:pt x="40" y="1"/>
                    </a:lnTo>
                    <a:lnTo>
                      <a:pt x="32" y="5"/>
                    </a:lnTo>
                    <a:lnTo>
                      <a:pt x="23" y="9"/>
                    </a:lnTo>
                    <a:lnTo>
                      <a:pt x="16" y="15"/>
                    </a:lnTo>
                    <a:lnTo>
                      <a:pt x="16" y="15"/>
                    </a:lnTo>
                    <a:lnTo>
                      <a:pt x="10" y="23"/>
                    </a:lnTo>
                    <a:lnTo>
                      <a:pt x="5" y="32"/>
                    </a:lnTo>
                    <a:lnTo>
                      <a:pt x="2" y="40"/>
                    </a:lnTo>
                    <a:lnTo>
                      <a:pt x="0" y="49"/>
                    </a:lnTo>
                    <a:lnTo>
                      <a:pt x="0" y="49"/>
                    </a:lnTo>
                    <a:lnTo>
                      <a:pt x="2" y="60"/>
                    </a:lnTo>
                    <a:lnTo>
                      <a:pt x="5" y="69"/>
                    </a:lnTo>
                    <a:lnTo>
                      <a:pt x="10" y="77"/>
                    </a:lnTo>
                    <a:lnTo>
                      <a:pt x="16" y="85"/>
                    </a:lnTo>
                    <a:lnTo>
                      <a:pt x="16" y="85"/>
                    </a:lnTo>
                    <a:lnTo>
                      <a:pt x="23" y="92"/>
                    </a:lnTo>
                    <a:lnTo>
                      <a:pt x="32" y="96"/>
                    </a:lnTo>
                    <a:lnTo>
                      <a:pt x="40" y="99"/>
                    </a:lnTo>
                    <a:lnTo>
                      <a:pt x="50" y="100"/>
                    </a:lnTo>
                    <a:lnTo>
                      <a:pt x="50" y="100"/>
                    </a:lnTo>
                    <a:lnTo>
                      <a:pt x="60" y="99"/>
                    </a:lnTo>
                    <a:lnTo>
                      <a:pt x="70" y="96"/>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96"/>
              <p:cNvSpPr>
                <a:spLocks/>
              </p:cNvSpPr>
              <p:nvPr/>
            </p:nvSpPr>
            <p:spPr bwMode="auto">
              <a:xfrm>
                <a:off x="3276"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97"/>
              <p:cNvSpPr>
                <a:spLocks/>
              </p:cNvSpPr>
              <p:nvPr/>
            </p:nvSpPr>
            <p:spPr bwMode="auto">
              <a:xfrm>
                <a:off x="2737" y="1725"/>
                <a:ext cx="50" cy="50"/>
              </a:xfrm>
              <a:custGeom>
                <a:avLst/>
                <a:gdLst>
                  <a:gd name="T0" fmla="*/ 85 w 102"/>
                  <a:gd name="T1" fmla="*/ 15 h 100"/>
                  <a:gd name="T2" fmla="*/ 85 w 102"/>
                  <a:gd name="T3" fmla="*/ 15 h 100"/>
                  <a:gd name="T4" fmla="*/ 78 w 102"/>
                  <a:gd name="T5" fmla="*/ 9 h 100"/>
                  <a:gd name="T6" fmla="*/ 70 w 102"/>
                  <a:gd name="T7" fmla="*/ 5 h 100"/>
                  <a:gd name="T8" fmla="*/ 60 w 102"/>
                  <a:gd name="T9" fmla="*/ 1 h 100"/>
                  <a:gd name="T10" fmla="*/ 50 w 102"/>
                  <a:gd name="T11" fmla="*/ 0 h 100"/>
                  <a:gd name="T12" fmla="*/ 50 w 102"/>
                  <a:gd name="T13" fmla="*/ 0 h 100"/>
                  <a:gd name="T14" fmla="*/ 40 w 102"/>
                  <a:gd name="T15" fmla="*/ 1 h 100"/>
                  <a:gd name="T16" fmla="*/ 32 w 102"/>
                  <a:gd name="T17" fmla="*/ 5 h 100"/>
                  <a:gd name="T18" fmla="*/ 24 w 102"/>
                  <a:gd name="T19" fmla="*/ 9 h 100"/>
                  <a:gd name="T20" fmla="*/ 16 w 102"/>
                  <a:gd name="T21" fmla="*/ 15 h 100"/>
                  <a:gd name="T22" fmla="*/ 16 w 102"/>
                  <a:gd name="T23" fmla="*/ 15 h 100"/>
                  <a:gd name="T24" fmla="*/ 10 w 102"/>
                  <a:gd name="T25" fmla="*/ 23 h 100"/>
                  <a:gd name="T26" fmla="*/ 5 w 102"/>
                  <a:gd name="T27" fmla="*/ 32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6 w 102"/>
                  <a:gd name="T41" fmla="*/ 84 h 100"/>
                  <a:gd name="T42" fmla="*/ 16 w 102"/>
                  <a:gd name="T43" fmla="*/ 84 h 100"/>
                  <a:gd name="T44" fmla="*/ 24 w 102"/>
                  <a:gd name="T45" fmla="*/ 92 h 100"/>
                  <a:gd name="T46" fmla="*/ 32 w 102"/>
                  <a:gd name="T47" fmla="*/ 96 h 100"/>
                  <a:gd name="T48" fmla="*/ 40 w 102"/>
                  <a:gd name="T49" fmla="*/ 100 h 100"/>
                  <a:gd name="T50" fmla="*/ 50 w 102"/>
                  <a:gd name="T51" fmla="*/ 100 h 100"/>
                  <a:gd name="T52" fmla="*/ 50 w 102"/>
                  <a:gd name="T53" fmla="*/ 100 h 100"/>
                  <a:gd name="T54" fmla="*/ 60 w 102"/>
                  <a:gd name="T55" fmla="*/ 100 h 100"/>
                  <a:gd name="T56" fmla="*/ 70 w 102"/>
                  <a:gd name="T57" fmla="*/ 96 h 100"/>
                  <a:gd name="T58" fmla="*/ 78 w 102"/>
                  <a:gd name="T59" fmla="*/ 92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2 h 100"/>
                  <a:gd name="T78" fmla="*/ 92 w 102"/>
                  <a:gd name="T79" fmla="*/ 23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2"/>
                    </a:lnTo>
                    <a:lnTo>
                      <a:pt x="32" y="96"/>
                    </a:lnTo>
                    <a:lnTo>
                      <a:pt x="40" y="100"/>
                    </a:lnTo>
                    <a:lnTo>
                      <a:pt x="50" y="100"/>
                    </a:lnTo>
                    <a:lnTo>
                      <a:pt x="50" y="100"/>
                    </a:lnTo>
                    <a:lnTo>
                      <a:pt x="60" y="100"/>
                    </a:lnTo>
                    <a:lnTo>
                      <a:pt x="70" y="96"/>
                    </a:lnTo>
                    <a:lnTo>
                      <a:pt x="78" y="92"/>
                    </a:lnTo>
                    <a:lnTo>
                      <a:pt x="85" y="84"/>
                    </a:lnTo>
                    <a:lnTo>
                      <a:pt x="85" y="84"/>
                    </a:lnTo>
                    <a:lnTo>
                      <a:pt x="92" y="77"/>
                    </a:lnTo>
                    <a:lnTo>
                      <a:pt x="97" y="69"/>
                    </a:lnTo>
                    <a:lnTo>
                      <a:pt x="100" y="60"/>
                    </a:lnTo>
                    <a:lnTo>
                      <a:pt x="102" y="49"/>
                    </a:lnTo>
                    <a:lnTo>
                      <a:pt x="102"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98"/>
              <p:cNvSpPr>
                <a:spLocks/>
              </p:cNvSpPr>
              <p:nvPr/>
            </p:nvSpPr>
            <p:spPr bwMode="auto">
              <a:xfrm>
                <a:off x="2814" y="1725"/>
                <a:ext cx="50" cy="50"/>
              </a:xfrm>
              <a:custGeom>
                <a:avLst/>
                <a:gdLst>
                  <a:gd name="T0" fmla="*/ 85 w 102"/>
                  <a:gd name="T1" fmla="*/ 15 h 100"/>
                  <a:gd name="T2" fmla="*/ 85 w 102"/>
                  <a:gd name="T3" fmla="*/ 15 h 100"/>
                  <a:gd name="T4" fmla="*/ 78 w 102"/>
                  <a:gd name="T5" fmla="*/ 9 h 100"/>
                  <a:gd name="T6" fmla="*/ 70 w 102"/>
                  <a:gd name="T7" fmla="*/ 5 h 100"/>
                  <a:gd name="T8" fmla="*/ 62 w 102"/>
                  <a:gd name="T9" fmla="*/ 1 h 100"/>
                  <a:gd name="T10" fmla="*/ 50 w 102"/>
                  <a:gd name="T11" fmla="*/ 0 h 100"/>
                  <a:gd name="T12" fmla="*/ 50 w 102"/>
                  <a:gd name="T13" fmla="*/ 0 h 100"/>
                  <a:gd name="T14" fmla="*/ 42 w 102"/>
                  <a:gd name="T15" fmla="*/ 1 h 100"/>
                  <a:gd name="T16" fmla="*/ 32 w 102"/>
                  <a:gd name="T17" fmla="*/ 5 h 100"/>
                  <a:gd name="T18" fmla="*/ 24 w 102"/>
                  <a:gd name="T19" fmla="*/ 9 h 100"/>
                  <a:gd name="T20" fmla="*/ 17 w 102"/>
                  <a:gd name="T21" fmla="*/ 15 h 100"/>
                  <a:gd name="T22" fmla="*/ 17 w 102"/>
                  <a:gd name="T23" fmla="*/ 15 h 100"/>
                  <a:gd name="T24" fmla="*/ 10 w 102"/>
                  <a:gd name="T25" fmla="*/ 23 h 100"/>
                  <a:gd name="T26" fmla="*/ 5 w 102"/>
                  <a:gd name="T27" fmla="*/ 32 h 100"/>
                  <a:gd name="T28" fmla="*/ 2 w 102"/>
                  <a:gd name="T29" fmla="*/ 40 h 100"/>
                  <a:gd name="T30" fmla="*/ 0 w 102"/>
                  <a:gd name="T31" fmla="*/ 49 h 100"/>
                  <a:gd name="T32" fmla="*/ 0 w 102"/>
                  <a:gd name="T33" fmla="*/ 49 h 100"/>
                  <a:gd name="T34" fmla="*/ 2 w 102"/>
                  <a:gd name="T35" fmla="*/ 60 h 100"/>
                  <a:gd name="T36" fmla="*/ 5 w 102"/>
                  <a:gd name="T37" fmla="*/ 69 h 100"/>
                  <a:gd name="T38" fmla="*/ 10 w 102"/>
                  <a:gd name="T39" fmla="*/ 77 h 100"/>
                  <a:gd name="T40" fmla="*/ 17 w 102"/>
                  <a:gd name="T41" fmla="*/ 84 h 100"/>
                  <a:gd name="T42" fmla="*/ 17 w 102"/>
                  <a:gd name="T43" fmla="*/ 84 h 100"/>
                  <a:gd name="T44" fmla="*/ 24 w 102"/>
                  <a:gd name="T45" fmla="*/ 92 h 100"/>
                  <a:gd name="T46" fmla="*/ 32 w 102"/>
                  <a:gd name="T47" fmla="*/ 96 h 100"/>
                  <a:gd name="T48" fmla="*/ 42 w 102"/>
                  <a:gd name="T49" fmla="*/ 100 h 100"/>
                  <a:gd name="T50" fmla="*/ 50 w 102"/>
                  <a:gd name="T51" fmla="*/ 100 h 100"/>
                  <a:gd name="T52" fmla="*/ 50 w 102"/>
                  <a:gd name="T53" fmla="*/ 100 h 100"/>
                  <a:gd name="T54" fmla="*/ 62 w 102"/>
                  <a:gd name="T55" fmla="*/ 100 h 100"/>
                  <a:gd name="T56" fmla="*/ 70 w 102"/>
                  <a:gd name="T57" fmla="*/ 96 h 100"/>
                  <a:gd name="T58" fmla="*/ 78 w 102"/>
                  <a:gd name="T59" fmla="*/ 92 h 100"/>
                  <a:gd name="T60" fmla="*/ 85 w 102"/>
                  <a:gd name="T61" fmla="*/ 84 h 100"/>
                  <a:gd name="T62" fmla="*/ 85 w 102"/>
                  <a:gd name="T63" fmla="*/ 84 h 100"/>
                  <a:gd name="T64" fmla="*/ 92 w 102"/>
                  <a:gd name="T65" fmla="*/ 77 h 100"/>
                  <a:gd name="T66" fmla="*/ 97 w 102"/>
                  <a:gd name="T67" fmla="*/ 69 h 100"/>
                  <a:gd name="T68" fmla="*/ 100 w 102"/>
                  <a:gd name="T69" fmla="*/ 60 h 100"/>
                  <a:gd name="T70" fmla="*/ 102 w 102"/>
                  <a:gd name="T71" fmla="*/ 49 h 100"/>
                  <a:gd name="T72" fmla="*/ 102 w 102"/>
                  <a:gd name="T73" fmla="*/ 49 h 100"/>
                  <a:gd name="T74" fmla="*/ 100 w 102"/>
                  <a:gd name="T75" fmla="*/ 40 h 100"/>
                  <a:gd name="T76" fmla="*/ 97 w 102"/>
                  <a:gd name="T77" fmla="*/ 32 h 100"/>
                  <a:gd name="T78" fmla="*/ 92 w 102"/>
                  <a:gd name="T79" fmla="*/ 23 h 100"/>
                  <a:gd name="T80" fmla="*/ 85 w 102"/>
                  <a:gd name="T81" fmla="*/ 15 h 100"/>
                  <a:gd name="T82" fmla="*/ 85 w 102"/>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0">
                    <a:moveTo>
                      <a:pt x="85" y="15"/>
                    </a:moveTo>
                    <a:lnTo>
                      <a:pt x="85" y="15"/>
                    </a:lnTo>
                    <a:lnTo>
                      <a:pt x="78" y="9"/>
                    </a:lnTo>
                    <a:lnTo>
                      <a:pt x="70" y="5"/>
                    </a:lnTo>
                    <a:lnTo>
                      <a:pt x="62" y="1"/>
                    </a:lnTo>
                    <a:lnTo>
                      <a:pt x="50" y="0"/>
                    </a:lnTo>
                    <a:lnTo>
                      <a:pt x="50" y="0"/>
                    </a:lnTo>
                    <a:lnTo>
                      <a:pt x="42"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2"/>
                    </a:lnTo>
                    <a:lnTo>
                      <a:pt x="32" y="96"/>
                    </a:lnTo>
                    <a:lnTo>
                      <a:pt x="42" y="100"/>
                    </a:lnTo>
                    <a:lnTo>
                      <a:pt x="50" y="100"/>
                    </a:lnTo>
                    <a:lnTo>
                      <a:pt x="50" y="100"/>
                    </a:lnTo>
                    <a:lnTo>
                      <a:pt x="62" y="100"/>
                    </a:lnTo>
                    <a:lnTo>
                      <a:pt x="70" y="96"/>
                    </a:lnTo>
                    <a:lnTo>
                      <a:pt x="78" y="92"/>
                    </a:lnTo>
                    <a:lnTo>
                      <a:pt x="85" y="84"/>
                    </a:lnTo>
                    <a:lnTo>
                      <a:pt x="85" y="84"/>
                    </a:lnTo>
                    <a:lnTo>
                      <a:pt x="92" y="77"/>
                    </a:lnTo>
                    <a:lnTo>
                      <a:pt x="97" y="69"/>
                    </a:lnTo>
                    <a:lnTo>
                      <a:pt x="100" y="60"/>
                    </a:lnTo>
                    <a:lnTo>
                      <a:pt x="102" y="49"/>
                    </a:lnTo>
                    <a:lnTo>
                      <a:pt x="102"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99"/>
              <p:cNvSpPr>
                <a:spLocks/>
              </p:cNvSpPr>
              <p:nvPr/>
            </p:nvSpPr>
            <p:spPr bwMode="auto">
              <a:xfrm>
                <a:off x="2891" y="1725"/>
                <a:ext cx="50" cy="50"/>
              </a:xfrm>
              <a:custGeom>
                <a:avLst/>
                <a:gdLst>
                  <a:gd name="T0" fmla="*/ 86 w 101"/>
                  <a:gd name="T1" fmla="*/ 15 h 100"/>
                  <a:gd name="T2" fmla="*/ 86 w 101"/>
                  <a:gd name="T3" fmla="*/ 15 h 100"/>
                  <a:gd name="T4" fmla="*/ 78 w 101"/>
                  <a:gd name="T5" fmla="*/ 9 h 100"/>
                  <a:gd name="T6" fmla="*/ 70 w 101"/>
                  <a:gd name="T7" fmla="*/ 5 h 100"/>
                  <a:gd name="T8" fmla="*/ 62 w 101"/>
                  <a:gd name="T9" fmla="*/ 1 h 100"/>
                  <a:gd name="T10" fmla="*/ 50 w 101"/>
                  <a:gd name="T11" fmla="*/ 0 h 100"/>
                  <a:gd name="T12" fmla="*/ 50 w 101"/>
                  <a:gd name="T13" fmla="*/ 0 h 100"/>
                  <a:gd name="T14" fmla="*/ 42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2 h 100"/>
                  <a:gd name="T46" fmla="*/ 32 w 101"/>
                  <a:gd name="T47" fmla="*/ 96 h 100"/>
                  <a:gd name="T48" fmla="*/ 42 w 101"/>
                  <a:gd name="T49" fmla="*/ 100 h 100"/>
                  <a:gd name="T50" fmla="*/ 50 w 101"/>
                  <a:gd name="T51" fmla="*/ 100 h 100"/>
                  <a:gd name="T52" fmla="*/ 50 w 101"/>
                  <a:gd name="T53" fmla="*/ 100 h 100"/>
                  <a:gd name="T54" fmla="*/ 62 w 101"/>
                  <a:gd name="T55" fmla="*/ 100 h 100"/>
                  <a:gd name="T56" fmla="*/ 70 w 101"/>
                  <a:gd name="T57" fmla="*/ 96 h 100"/>
                  <a:gd name="T58" fmla="*/ 78 w 101"/>
                  <a:gd name="T59" fmla="*/ 92 h 100"/>
                  <a:gd name="T60" fmla="*/ 86 w 101"/>
                  <a:gd name="T61" fmla="*/ 84 h 100"/>
                  <a:gd name="T62" fmla="*/ 86 w 101"/>
                  <a:gd name="T63" fmla="*/ 84 h 100"/>
                  <a:gd name="T64" fmla="*/ 93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3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5"/>
                    </a:lnTo>
                    <a:lnTo>
                      <a:pt x="62" y="1"/>
                    </a:lnTo>
                    <a:lnTo>
                      <a:pt x="50" y="0"/>
                    </a:lnTo>
                    <a:lnTo>
                      <a:pt x="50" y="0"/>
                    </a:lnTo>
                    <a:lnTo>
                      <a:pt x="42"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2"/>
                    </a:lnTo>
                    <a:lnTo>
                      <a:pt x="32" y="96"/>
                    </a:lnTo>
                    <a:lnTo>
                      <a:pt x="42" y="100"/>
                    </a:lnTo>
                    <a:lnTo>
                      <a:pt x="50" y="100"/>
                    </a:lnTo>
                    <a:lnTo>
                      <a:pt x="50" y="100"/>
                    </a:lnTo>
                    <a:lnTo>
                      <a:pt x="62" y="100"/>
                    </a:lnTo>
                    <a:lnTo>
                      <a:pt x="70" y="96"/>
                    </a:lnTo>
                    <a:lnTo>
                      <a:pt x="78" y="92"/>
                    </a:lnTo>
                    <a:lnTo>
                      <a:pt x="86" y="84"/>
                    </a:lnTo>
                    <a:lnTo>
                      <a:pt x="86" y="84"/>
                    </a:lnTo>
                    <a:lnTo>
                      <a:pt x="93" y="77"/>
                    </a:lnTo>
                    <a:lnTo>
                      <a:pt x="98" y="69"/>
                    </a:lnTo>
                    <a:lnTo>
                      <a:pt x="100" y="60"/>
                    </a:lnTo>
                    <a:lnTo>
                      <a:pt x="101" y="49"/>
                    </a:lnTo>
                    <a:lnTo>
                      <a:pt x="101" y="49"/>
                    </a:lnTo>
                    <a:lnTo>
                      <a:pt x="100" y="40"/>
                    </a:lnTo>
                    <a:lnTo>
                      <a:pt x="98" y="32"/>
                    </a:lnTo>
                    <a:lnTo>
                      <a:pt x="93"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200"/>
              <p:cNvSpPr>
                <a:spLocks/>
              </p:cNvSpPr>
              <p:nvPr/>
            </p:nvSpPr>
            <p:spPr bwMode="auto">
              <a:xfrm>
                <a:off x="2968" y="1725"/>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40 w 99"/>
                  <a:gd name="T15" fmla="*/ 1 h 100"/>
                  <a:gd name="T16" fmla="*/ 30 w 99"/>
                  <a:gd name="T17" fmla="*/ 5 h 100"/>
                  <a:gd name="T18" fmla="*/ 22 w 99"/>
                  <a:gd name="T19" fmla="*/ 9 h 100"/>
                  <a:gd name="T20" fmla="*/ 15 w 99"/>
                  <a:gd name="T21" fmla="*/ 15 h 100"/>
                  <a:gd name="T22" fmla="*/ 15 w 99"/>
                  <a:gd name="T23" fmla="*/ 15 h 100"/>
                  <a:gd name="T24" fmla="*/ 8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7 h 100"/>
                  <a:gd name="T40" fmla="*/ 15 w 99"/>
                  <a:gd name="T41" fmla="*/ 84 h 100"/>
                  <a:gd name="T42" fmla="*/ 15 w 99"/>
                  <a:gd name="T43" fmla="*/ 84 h 100"/>
                  <a:gd name="T44" fmla="*/ 22 w 99"/>
                  <a:gd name="T45" fmla="*/ 92 h 100"/>
                  <a:gd name="T46" fmla="*/ 30 w 99"/>
                  <a:gd name="T47" fmla="*/ 96 h 100"/>
                  <a:gd name="T48" fmla="*/ 40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2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40" y="1"/>
                    </a:lnTo>
                    <a:lnTo>
                      <a:pt x="30" y="5"/>
                    </a:lnTo>
                    <a:lnTo>
                      <a:pt x="22" y="9"/>
                    </a:lnTo>
                    <a:lnTo>
                      <a:pt x="15" y="15"/>
                    </a:lnTo>
                    <a:lnTo>
                      <a:pt x="15" y="15"/>
                    </a:lnTo>
                    <a:lnTo>
                      <a:pt x="8" y="23"/>
                    </a:lnTo>
                    <a:lnTo>
                      <a:pt x="3" y="32"/>
                    </a:lnTo>
                    <a:lnTo>
                      <a:pt x="1" y="40"/>
                    </a:lnTo>
                    <a:lnTo>
                      <a:pt x="0" y="49"/>
                    </a:lnTo>
                    <a:lnTo>
                      <a:pt x="0" y="49"/>
                    </a:lnTo>
                    <a:lnTo>
                      <a:pt x="1" y="60"/>
                    </a:lnTo>
                    <a:lnTo>
                      <a:pt x="3" y="69"/>
                    </a:lnTo>
                    <a:lnTo>
                      <a:pt x="8" y="77"/>
                    </a:lnTo>
                    <a:lnTo>
                      <a:pt x="15" y="84"/>
                    </a:lnTo>
                    <a:lnTo>
                      <a:pt x="15" y="84"/>
                    </a:lnTo>
                    <a:lnTo>
                      <a:pt x="22" y="92"/>
                    </a:lnTo>
                    <a:lnTo>
                      <a:pt x="30" y="96"/>
                    </a:lnTo>
                    <a:lnTo>
                      <a:pt x="40" y="100"/>
                    </a:lnTo>
                    <a:lnTo>
                      <a:pt x="49" y="100"/>
                    </a:lnTo>
                    <a:lnTo>
                      <a:pt x="49" y="100"/>
                    </a:lnTo>
                    <a:lnTo>
                      <a:pt x="59" y="100"/>
                    </a:lnTo>
                    <a:lnTo>
                      <a:pt x="69" y="96"/>
                    </a:lnTo>
                    <a:lnTo>
                      <a:pt x="77" y="92"/>
                    </a:lnTo>
                    <a:lnTo>
                      <a:pt x="84" y="84"/>
                    </a:lnTo>
                    <a:lnTo>
                      <a:pt x="84" y="84"/>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201"/>
              <p:cNvSpPr>
                <a:spLocks/>
              </p:cNvSpPr>
              <p:nvPr/>
            </p:nvSpPr>
            <p:spPr bwMode="auto">
              <a:xfrm>
                <a:off x="3045" y="1725"/>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39 w 99"/>
                  <a:gd name="T15" fmla="*/ 1 h 100"/>
                  <a:gd name="T16" fmla="*/ 30 w 99"/>
                  <a:gd name="T17" fmla="*/ 5 h 100"/>
                  <a:gd name="T18" fmla="*/ 22 w 99"/>
                  <a:gd name="T19" fmla="*/ 9 h 100"/>
                  <a:gd name="T20" fmla="*/ 15 w 99"/>
                  <a:gd name="T21" fmla="*/ 15 h 100"/>
                  <a:gd name="T22" fmla="*/ 15 w 99"/>
                  <a:gd name="T23" fmla="*/ 15 h 100"/>
                  <a:gd name="T24" fmla="*/ 9 w 99"/>
                  <a:gd name="T25" fmla="*/ 23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2 h 100"/>
                  <a:gd name="T46" fmla="*/ 30 w 99"/>
                  <a:gd name="T47" fmla="*/ 96 h 100"/>
                  <a:gd name="T48" fmla="*/ 39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2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39"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4"/>
                    </a:lnTo>
                    <a:lnTo>
                      <a:pt x="15" y="84"/>
                    </a:lnTo>
                    <a:lnTo>
                      <a:pt x="22" y="92"/>
                    </a:lnTo>
                    <a:lnTo>
                      <a:pt x="30" y="96"/>
                    </a:lnTo>
                    <a:lnTo>
                      <a:pt x="39" y="100"/>
                    </a:lnTo>
                    <a:lnTo>
                      <a:pt x="49" y="100"/>
                    </a:lnTo>
                    <a:lnTo>
                      <a:pt x="49" y="100"/>
                    </a:lnTo>
                    <a:lnTo>
                      <a:pt x="59" y="100"/>
                    </a:lnTo>
                    <a:lnTo>
                      <a:pt x="69" y="96"/>
                    </a:lnTo>
                    <a:lnTo>
                      <a:pt x="77" y="92"/>
                    </a:lnTo>
                    <a:lnTo>
                      <a:pt x="84" y="84"/>
                    </a:lnTo>
                    <a:lnTo>
                      <a:pt x="84" y="84"/>
                    </a:lnTo>
                    <a:lnTo>
                      <a:pt x="91" y="77"/>
                    </a:lnTo>
                    <a:lnTo>
                      <a:pt x="96" y="69"/>
                    </a:lnTo>
                    <a:lnTo>
                      <a:pt x="98" y="60"/>
                    </a:lnTo>
                    <a:lnTo>
                      <a:pt x="99" y="49"/>
                    </a:lnTo>
                    <a:lnTo>
                      <a:pt x="99"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02"/>
              <p:cNvSpPr>
                <a:spLocks/>
              </p:cNvSpPr>
              <p:nvPr/>
            </p:nvSpPr>
            <p:spPr bwMode="auto">
              <a:xfrm>
                <a:off x="3122"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10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10" y="23"/>
                    </a:lnTo>
                    <a:lnTo>
                      <a:pt x="4" y="32"/>
                    </a:lnTo>
                    <a:lnTo>
                      <a:pt x="2" y="40"/>
                    </a:lnTo>
                    <a:lnTo>
                      <a:pt x="0" y="49"/>
                    </a:lnTo>
                    <a:lnTo>
                      <a:pt x="0" y="49"/>
                    </a:lnTo>
                    <a:lnTo>
                      <a:pt x="2" y="60"/>
                    </a:lnTo>
                    <a:lnTo>
                      <a:pt x="4" y="69"/>
                    </a:lnTo>
                    <a:lnTo>
                      <a:pt x="10" y="77"/>
                    </a:lnTo>
                    <a:lnTo>
                      <a:pt x="16" y="84"/>
                    </a:lnTo>
                    <a:lnTo>
                      <a:pt x="16" y="84"/>
                    </a:lnTo>
                    <a:lnTo>
                      <a:pt x="23" y="92"/>
                    </a:lnTo>
                    <a:lnTo>
                      <a:pt x="31" y="96"/>
                    </a:lnTo>
                    <a:lnTo>
                      <a:pt x="40" y="100"/>
                    </a:lnTo>
                    <a:lnTo>
                      <a:pt x="50" y="100"/>
                    </a:lnTo>
                    <a:lnTo>
                      <a:pt x="50" y="100"/>
                    </a:lnTo>
                    <a:lnTo>
                      <a:pt x="60"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203"/>
              <p:cNvSpPr>
                <a:spLocks/>
              </p:cNvSpPr>
              <p:nvPr/>
            </p:nvSpPr>
            <p:spPr bwMode="auto">
              <a:xfrm>
                <a:off x="3199" y="1725"/>
                <a:ext cx="50" cy="50"/>
              </a:xfrm>
              <a:custGeom>
                <a:avLst/>
                <a:gdLst>
                  <a:gd name="T0" fmla="*/ 85 w 100"/>
                  <a:gd name="T1" fmla="*/ 84 h 100"/>
                  <a:gd name="T2" fmla="*/ 85 w 100"/>
                  <a:gd name="T3" fmla="*/ 84 h 100"/>
                  <a:gd name="T4" fmla="*/ 92 w 100"/>
                  <a:gd name="T5" fmla="*/ 77 h 100"/>
                  <a:gd name="T6" fmla="*/ 97 w 100"/>
                  <a:gd name="T7" fmla="*/ 69 h 100"/>
                  <a:gd name="T8" fmla="*/ 99 w 100"/>
                  <a:gd name="T9" fmla="*/ 60 h 100"/>
                  <a:gd name="T10" fmla="*/ 100 w 100"/>
                  <a:gd name="T11" fmla="*/ 49 h 100"/>
                  <a:gd name="T12" fmla="*/ 100 w 100"/>
                  <a:gd name="T13" fmla="*/ 49 h 100"/>
                  <a:gd name="T14" fmla="*/ 99 w 100"/>
                  <a:gd name="T15" fmla="*/ 40 h 100"/>
                  <a:gd name="T16" fmla="*/ 97 w 100"/>
                  <a:gd name="T17" fmla="*/ 32 h 100"/>
                  <a:gd name="T18" fmla="*/ 92 w 100"/>
                  <a:gd name="T19" fmla="*/ 23 h 100"/>
                  <a:gd name="T20" fmla="*/ 85 w 100"/>
                  <a:gd name="T21" fmla="*/ 15 h 100"/>
                  <a:gd name="T22" fmla="*/ 85 w 100"/>
                  <a:gd name="T23" fmla="*/ 15 h 100"/>
                  <a:gd name="T24" fmla="*/ 78 w 100"/>
                  <a:gd name="T25" fmla="*/ 9 h 100"/>
                  <a:gd name="T26" fmla="*/ 70 w 100"/>
                  <a:gd name="T27" fmla="*/ 5 h 100"/>
                  <a:gd name="T28" fmla="*/ 60 w 100"/>
                  <a:gd name="T29" fmla="*/ 1 h 100"/>
                  <a:gd name="T30" fmla="*/ 50 w 100"/>
                  <a:gd name="T31" fmla="*/ 0 h 100"/>
                  <a:gd name="T32" fmla="*/ 50 w 100"/>
                  <a:gd name="T33" fmla="*/ 0 h 100"/>
                  <a:gd name="T34" fmla="*/ 40 w 100"/>
                  <a:gd name="T35" fmla="*/ 1 h 100"/>
                  <a:gd name="T36" fmla="*/ 32 w 100"/>
                  <a:gd name="T37" fmla="*/ 5 h 100"/>
                  <a:gd name="T38" fmla="*/ 23 w 100"/>
                  <a:gd name="T39" fmla="*/ 9 h 100"/>
                  <a:gd name="T40" fmla="*/ 16 w 100"/>
                  <a:gd name="T41" fmla="*/ 15 h 100"/>
                  <a:gd name="T42" fmla="*/ 16 w 100"/>
                  <a:gd name="T43" fmla="*/ 15 h 100"/>
                  <a:gd name="T44" fmla="*/ 10 w 100"/>
                  <a:gd name="T45" fmla="*/ 23 h 100"/>
                  <a:gd name="T46" fmla="*/ 5 w 100"/>
                  <a:gd name="T47" fmla="*/ 32 h 100"/>
                  <a:gd name="T48" fmla="*/ 2 w 100"/>
                  <a:gd name="T49" fmla="*/ 40 h 100"/>
                  <a:gd name="T50" fmla="*/ 0 w 100"/>
                  <a:gd name="T51" fmla="*/ 49 h 100"/>
                  <a:gd name="T52" fmla="*/ 0 w 100"/>
                  <a:gd name="T53" fmla="*/ 49 h 100"/>
                  <a:gd name="T54" fmla="*/ 2 w 100"/>
                  <a:gd name="T55" fmla="*/ 60 h 100"/>
                  <a:gd name="T56" fmla="*/ 5 w 100"/>
                  <a:gd name="T57" fmla="*/ 69 h 100"/>
                  <a:gd name="T58" fmla="*/ 10 w 100"/>
                  <a:gd name="T59" fmla="*/ 77 h 100"/>
                  <a:gd name="T60" fmla="*/ 16 w 100"/>
                  <a:gd name="T61" fmla="*/ 84 h 100"/>
                  <a:gd name="T62" fmla="*/ 16 w 100"/>
                  <a:gd name="T63" fmla="*/ 84 h 100"/>
                  <a:gd name="T64" fmla="*/ 23 w 100"/>
                  <a:gd name="T65" fmla="*/ 92 h 100"/>
                  <a:gd name="T66" fmla="*/ 32 w 100"/>
                  <a:gd name="T67" fmla="*/ 96 h 100"/>
                  <a:gd name="T68" fmla="*/ 40 w 100"/>
                  <a:gd name="T69" fmla="*/ 100 h 100"/>
                  <a:gd name="T70" fmla="*/ 50 w 100"/>
                  <a:gd name="T71" fmla="*/ 100 h 100"/>
                  <a:gd name="T72" fmla="*/ 50 w 100"/>
                  <a:gd name="T73" fmla="*/ 100 h 100"/>
                  <a:gd name="T74" fmla="*/ 60 w 100"/>
                  <a:gd name="T75" fmla="*/ 100 h 100"/>
                  <a:gd name="T76" fmla="*/ 70 w 100"/>
                  <a:gd name="T77" fmla="*/ 96 h 100"/>
                  <a:gd name="T78" fmla="*/ 78 w 100"/>
                  <a:gd name="T79" fmla="*/ 92 h 100"/>
                  <a:gd name="T80" fmla="*/ 85 w 100"/>
                  <a:gd name="T81" fmla="*/ 84 h 100"/>
                  <a:gd name="T82" fmla="*/ 85 w 100"/>
                  <a:gd name="T83" fmla="*/ 8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4"/>
                    </a:moveTo>
                    <a:lnTo>
                      <a:pt x="85" y="84"/>
                    </a:lnTo>
                    <a:lnTo>
                      <a:pt x="92" y="77"/>
                    </a:lnTo>
                    <a:lnTo>
                      <a:pt x="97" y="69"/>
                    </a:lnTo>
                    <a:lnTo>
                      <a:pt x="99" y="60"/>
                    </a:lnTo>
                    <a:lnTo>
                      <a:pt x="100" y="49"/>
                    </a:lnTo>
                    <a:lnTo>
                      <a:pt x="100" y="49"/>
                    </a:lnTo>
                    <a:lnTo>
                      <a:pt x="99" y="40"/>
                    </a:lnTo>
                    <a:lnTo>
                      <a:pt x="97" y="32"/>
                    </a:lnTo>
                    <a:lnTo>
                      <a:pt x="92" y="23"/>
                    </a:lnTo>
                    <a:lnTo>
                      <a:pt x="85" y="15"/>
                    </a:lnTo>
                    <a:lnTo>
                      <a:pt x="85" y="15"/>
                    </a:lnTo>
                    <a:lnTo>
                      <a:pt x="78" y="9"/>
                    </a:lnTo>
                    <a:lnTo>
                      <a:pt x="70" y="5"/>
                    </a:lnTo>
                    <a:lnTo>
                      <a:pt x="60" y="1"/>
                    </a:lnTo>
                    <a:lnTo>
                      <a:pt x="50" y="0"/>
                    </a:lnTo>
                    <a:lnTo>
                      <a:pt x="50" y="0"/>
                    </a:lnTo>
                    <a:lnTo>
                      <a:pt x="40" y="1"/>
                    </a:lnTo>
                    <a:lnTo>
                      <a:pt x="32" y="5"/>
                    </a:lnTo>
                    <a:lnTo>
                      <a:pt x="23"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3" y="92"/>
                    </a:lnTo>
                    <a:lnTo>
                      <a:pt x="32" y="96"/>
                    </a:lnTo>
                    <a:lnTo>
                      <a:pt x="40" y="100"/>
                    </a:lnTo>
                    <a:lnTo>
                      <a:pt x="50" y="100"/>
                    </a:lnTo>
                    <a:lnTo>
                      <a:pt x="50" y="100"/>
                    </a:lnTo>
                    <a:lnTo>
                      <a:pt x="60" y="100"/>
                    </a:lnTo>
                    <a:lnTo>
                      <a:pt x="70" y="96"/>
                    </a:lnTo>
                    <a:lnTo>
                      <a:pt x="78" y="92"/>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204"/>
              <p:cNvSpPr>
                <a:spLocks/>
              </p:cNvSpPr>
              <p:nvPr/>
            </p:nvSpPr>
            <p:spPr bwMode="auto">
              <a:xfrm>
                <a:off x="3276"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2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2"/>
                    </a:lnTo>
                    <a:lnTo>
                      <a:pt x="32" y="96"/>
                    </a:lnTo>
                    <a:lnTo>
                      <a:pt x="40" y="100"/>
                    </a:lnTo>
                    <a:lnTo>
                      <a:pt x="50" y="100"/>
                    </a:lnTo>
                    <a:lnTo>
                      <a:pt x="50" y="100"/>
                    </a:lnTo>
                    <a:lnTo>
                      <a:pt x="60" y="100"/>
                    </a:lnTo>
                    <a:lnTo>
                      <a:pt x="70" y="96"/>
                    </a:lnTo>
                    <a:lnTo>
                      <a:pt x="78" y="92"/>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3978275" y="1516063"/>
              <a:ext cx="3748087" cy="2647950"/>
              <a:chOff x="2506" y="955"/>
              <a:chExt cx="2361" cy="1668"/>
            </a:xfrm>
          </p:grpSpPr>
          <p:sp>
            <p:nvSpPr>
              <p:cNvPr id="312" name="Freeform 206"/>
              <p:cNvSpPr>
                <a:spLocks/>
              </p:cNvSpPr>
              <p:nvPr/>
            </p:nvSpPr>
            <p:spPr bwMode="auto">
              <a:xfrm>
                <a:off x="3353"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2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2"/>
                    </a:lnTo>
                    <a:lnTo>
                      <a:pt x="32" y="96"/>
                    </a:lnTo>
                    <a:lnTo>
                      <a:pt x="40" y="100"/>
                    </a:lnTo>
                    <a:lnTo>
                      <a:pt x="50" y="100"/>
                    </a:lnTo>
                    <a:lnTo>
                      <a:pt x="50" y="100"/>
                    </a:lnTo>
                    <a:lnTo>
                      <a:pt x="60" y="100"/>
                    </a:lnTo>
                    <a:lnTo>
                      <a:pt x="70" y="96"/>
                    </a:lnTo>
                    <a:lnTo>
                      <a:pt x="78" y="92"/>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07"/>
              <p:cNvSpPr>
                <a:spLocks/>
              </p:cNvSpPr>
              <p:nvPr/>
            </p:nvSpPr>
            <p:spPr bwMode="auto">
              <a:xfrm>
                <a:off x="2891" y="1418"/>
                <a:ext cx="50" cy="49"/>
              </a:xfrm>
              <a:custGeom>
                <a:avLst/>
                <a:gdLst>
                  <a:gd name="T0" fmla="*/ 86 w 101"/>
                  <a:gd name="T1" fmla="*/ 15 h 100"/>
                  <a:gd name="T2" fmla="*/ 86 w 101"/>
                  <a:gd name="T3" fmla="*/ 15 h 100"/>
                  <a:gd name="T4" fmla="*/ 78 w 101"/>
                  <a:gd name="T5" fmla="*/ 8 h 100"/>
                  <a:gd name="T6" fmla="*/ 70 w 101"/>
                  <a:gd name="T7" fmla="*/ 4 h 100"/>
                  <a:gd name="T8" fmla="*/ 62 w 101"/>
                  <a:gd name="T9" fmla="*/ 1 h 100"/>
                  <a:gd name="T10" fmla="*/ 50 w 101"/>
                  <a:gd name="T11" fmla="*/ 0 h 100"/>
                  <a:gd name="T12" fmla="*/ 50 w 101"/>
                  <a:gd name="T13" fmla="*/ 0 h 100"/>
                  <a:gd name="T14" fmla="*/ 42 w 101"/>
                  <a:gd name="T15" fmla="*/ 1 h 100"/>
                  <a:gd name="T16" fmla="*/ 32 w 101"/>
                  <a:gd name="T17" fmla="*/ 4 h 100"/>
                  <a:gd name="T18" fmla="*/ 24 w 101"/>
                  <a:gd name="T19" fmla="*/ 8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2 w 101"/>
                  <a:gd name="T49" fmla="*/ 99 h 100"/>
                  <a:gd name="T50" fmla="*/ 50 w 101"/>
                  <a:gd name="T51" fmla="*/ 100 h 100"/>
                  <a:gd name="T52" fmla="*/ 50 w 101"/>
                  <a:gd name="T53" fmla="*/ 100 h 100"/>
                  <a:gd name="T54" fmla="*/ 62 w 101"/>
                  <a:gd name="T55" fmla="*/ 99 h 100"/>
                  <a:gd name="T56" fmla="*/ 70 w 101"/>
                  <a:gd name="T57" fmla="*/ 96 h 100"/>
                  <a:gd name="T58" fmla="*/ 78 w 101"/>
                  <a:gd name="T59" fmla="*/ 92 h 100"/>
                  <a:gd name="T60" fmla="*/ 86 w 101"/>
                  <a:gd name="T61" fmla="*/ 85 h 100"/>
                  <a:gd name="T62" fmla="*/ 86 w 101"/>
                  <a:gd name="T63" fmla="*/ 85 h 100"/>
                  <a:gd name="T64" fmla="*/ 93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3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4"/>
                    </a:lnTo>
                    <a:lnTo>
                      <a:pt x="62" y="1"/>
                    </a:lnTo>
                    <a:lnTo>
                      <a:pt x="50" y="0"/>
                    </a:lnTo>
                    <a:lnTo>
                      <a:pt x="50" y="0"/>
                    </a:lnTo>
                    <a:lnTo>
                      <a:pt x="42" y="1"/>
                    </a:lnTo>
                    <a:lnTo>
                      <a:pt x="32" y="4"/>
                    </a:lnTo>
                    <a:lnTo>
                      <a:pt x="24" y="8"/>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2" y="99"/>
                    </a:lnTo>
                    <a:lnTo>
                      <a:pt x="50" y="100"/>
                    </a:lnTo>
                    <a:lnTo>
                      <a:pt x="50" y="100"/>
                    </a:lnTo>
                    <a:lnTo>
                      <a:pt x="62" y="99"/>
                    </a:lnTo>
                    <a:lnTo>
                      <a:pt x="70" y="96"/>
                    </a:lnTo>
                    <a:lnTo>
                      <a:pt x="78" y="92"/>
                    </a:lnTo>
                    <a:lnTo>
                      <a:pt x="86" y="85"/>
                    </a:lnTo>
                    <a:lnTo>
                      <a:pt x="86" y="85"/>
                    </a:lnTo>
                    <a:lnTo>
                      <a:pt x="93" y="78"/>
                    </a:lnTo>
                    <a:lnTo>
                      <a:pt x="98" y="69"/>
                    </a:lnTo>
                    <a:lnTo>
                      <a:pt x="100" y="60"/>
                    </a:lnTo>
                    <a:lnTo>
                      <a:pt x="101" y="49"/>
                    </a:lnTo>
                    <a:lnTo>
                      <a:pt x="101" y="49"/>
                    </a:lnTo>
                    <a:lnTo>
                      <a:pt x="100" y="40"/>
                    </a:lnTo>
                    <a:lnTo>
                      <a:pt x="98" y="31"/>
                    </a:lnTo>
                    <a:lnTo>
                      <a:pt x="93"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08"/>
              <p:cNvSpPr>
                <a:spLocks/>
              </p:cNvSpPr>
              <p:nvPr/>
            </p:nvSpPr>
            <p:spPr bwMode="auto">
              <a:xfrm>
                <a:off x="3045" y="1263"/>
                <a:ext cx="50" cy="51"/>
              </a:xfrm>
              <a:custGeom>
                <a:avLst/>
                <a:gdLst>
                  <a:gd name="T0" fmla="*/ 84 w 99"/>
                  <a:gd name="T1" fmla="*/ 16 h 101"/>
                  <a:gd name="T2" fmla="*/ 84 w 99"/>
                  <a:gd name="T3" fmla="*/ 16 h 101"/>
                  <a:gd name="T4" fmla="*/ 77 w 99"/>
                  <a:gd name="T5" fmla="*/ 9 h 101"/>
                  <a:gd name="T6" fmla="*/ 69 w 99"/>
                  <a:gd name="T7" fmla="*/ 5 h 101"/>
                  <a:gd name="T8" fmla="*/ 59 w 99"/>
                  <a:gd name="T9" fmla="*/ 1 h 101"/>
                  <a:gd name="T10" fmla="*/ 49 w 99"/>
                  <a:gd name="T11" fmla="*/ 0 h 101"/>
                  <a:gd name="T12" fmla="*/ 49 w 99"/>
                  <a:gd name="T13" fmla="*/ 0 h 101"/>
                  <a:gd name="T14" fmla="*/ 39 w 99"/>
                  <a:gd name="T15" fmla="*/ 1 h 101"/>
                  <a:gd name="T16" fmla="*/ 30 w 99"/>
                  <a:gd name="T17" fmla="*/ 5 h 101"/>
                  <a:gd name="T18" fmla="*/ 22 w 99"/>
                  <a:gd name="T19" fmla="*/ 9 h 101"/>
                  <a:gd name="T20" fmla="*/ 15 w 99"/>
                  <a:gd name="T21" fmla="*/ 16 h 101"/>
                  <a:gd name="T22" fmla="*/ 15 w 99"/>
                  <a:gd name="T23" fmla="*/ 16 h 101"/>
                  <a:gd name="T24" fmla="*/ 9 w 99"/>
                  <a:gd name="T25" fmla="*/ 24 h 101"/>
                  <a:gd name="T26" fmla="*/ 3 w 99"/>
                  <a:gd name="T27" fmla="*/ 32 h 101"/>
                  <a:gd name="T28" fmla="*/ 1 w 99"/>
                  <a:gd name="T29" fmla="*/ 41 h 101"/>
                  <a:gd name="T30" fmla="*/ 0 w 99"/>
                  <a:gd name="T31" fmla="*/ 49 h 101"/>
                  <a:gd name="T32" fmla="*/ 0 w 99"/>
                  <a:gd name="T33" fmla="*/ 49 h 101"/>
                  <a:gd name="T34" fmla="*/ 1 w 99"/>
                  <a:gd name="T35" fmla="*/ 61 h 101"/>
                  <a:gd name="T36" fmla="*/ 3 w 99"/>
                  <a:gd name="T37" fmla="*/ 71 h 101"/>
                  <a:gd name="T38" fmla="*/ 9 w 99"/>
                  <a:gd name="T39" fmla="*/ 78 h 101"/>
                  <a:gd name="T40" fmla="*/ 15 w 99"/>
                  <a:gd name="T41" fmla="*/ 86 h 101"/>
                  <a:gd name="T42" fmla="*/ 15 w 99"/>
                  <a:gd name="T43" fmla="*/ 86 h 101"/>
                  <a:gd name="T44" fmla="*/ 22 w 99"/>
                  <a:gd name="T45" fmla="*/ 93 h 101"/>
                  <a:gd name="T46" fmla="*/ 30 w 99"/>
                  <a:gd name="T47" fmla="*/ 98 h 101"/>
                  <a:gd name="T48" fmla="*/ 39 w 99"/>
                  <a:gd name="T49" fmla="*/ 100 h 101"/>
                  <a:gd name="T50" fmla="*/ 49 w 99"/>
                  <a:gd name="T51" fmla="*/ 101 h 101"/>
                  <a:gd name="T52" fmla="*/ 49 w 99"/>
                  <a:gd name="T53" fmla="*/ 101 h 101"/>
                  <a:gd name="T54" fmla="*/ 59 w 99"/>
                  <a:gd name="T55" fmla="*/ 100 h 101"/>
                  <a:gd name="T56" fmla="*/ 69 w 99"/>
                  <a:gd name="T57" fmla="*/ 98 h 101"/>
                  <a:gd name="T58" fmla="*/ 77 w 99"/>
                  <a:gd name="T59" fmla="*/ 93 h 101"/>
                  <a:gd name="T60" fmla="*/ 84 w 99"/>
                  <a:gd name="T61" fmla="*/ 86 h 101"/>
                  <a:gd name="T62" fmla="*/ 84 w 99"/>
                  <a:gd name="T63" fmla="*/ 86 h 101"/>
                  <a:gd name="T64" fmla="*/ 91 w 99"/>
                  <a:gd name="T65" fmla="*/ 78 h 101"/>
                  <a:gd name="T66" fmla="*/ 96 w 99"/>
                  <a:gd name="T67" fmla="*/ 71 h 101"/>
                  <a:gd name="T68" fmla="*/ 98 w 99"/>
                  <a:gd name="T69" fmla="*/ 61 h 101"/>
                  <a:gd name="T70" fmla="*/ 99 w 99"/>
                  <a:gd name="T71" fmla="*/ 49 h 101"/>
                  <a:gd name="T72" fmla="*/ 99 w 99"/>
                  <a:gd name="T73" fmla="*/ 49 h 101"/>
                  <a:gd name="T74" fmla="*/ 98 w 99"/>
                  <a:gd name="T75" fmla="*/ 41 h 101"/>
                  <a:gd name="T76" fmla="*/ 96 w 99"/>
                  <a:gd name="T77" fmla="*/ 32 h 101"/>
                  <a:gd name="T78" fmla="*/ 91 w 99"/>
                  <a:gd name="T79" fmla="*/ 24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5"/>
                    </a:lnTo>
                    <a:lnTo>
                      <a:pt x="59" y="1"/>
                    </a:lnTo>
                    <a:lnTo>
                      <a:pt x="49" y="0"/>
                    </a:lnTo>
                    <a:lnTo>
                      <a:pt x="49" y="0"/>
                    </a:lnTo>
                    <a:lnTo>
                      <a:pt x="39" y="1"/>
                    </a:lnTo>
                    <a:lnTo>
                      <a:pt x="30" y="5"/>
                    </a:lnTo>
                    <a:lnTo>
                      <a:pt x="22" y="9"/>
                    </a:lnTo>
                    <a:lnTo>
                      <a:pt x="15" y="16"/>
                    </a:lnTo>
                    <a:lnTo>
                      <a:pt x="15" y="16"/>
                    </a:lnTo>
                    <a:lnTo>
                      <a:pt x="9" y="24"/>
                    </a:lnTo>
                    <a:lnTo>
                      <a:pt x="3" y="32"/>
                    </a:lnTo>
                    <a:lnTo>
                      <a:pt x="1" y="41"/>
                    </a:lnTo>
                    <a:lnTo>
                      <a:pt x="0" y="49"/>
                    </a:lnTo>
                    <a:lnTo>
                      <a:pt x="0" y="49"/>
                    </a:lnTo>
                    <a:lnTo>
                      <a:pt x="1" y="61"/>
                    </a:lnTo>
                    <a:lnTo>
                      <a:pt x="3" y="71"/>
                    </a:lnTo>
                    <a:lnTo>
                      <a:pt x="9" y="78"/>
                    </a:lnTo>
                    <a:lnTo>
                      <a:pt x="15" y="86"/>
                    </a:lnTo>
                    <a:lnTo>
                      <a:pt x="15" y="86"/>
                    </a:lnTo>
                    <a:lnTo>
                      <a:pt x="22" y="93"/>
                    </a:lnTo>
                    <a:lnTo>
                      <a:pt x="30" y="98"/>
                    </a:lnTo>
                    <a:lnTo>
                      <a:pt x="39" y="100"/>
                    </a:lnTo>
                    <a:lnTo>
                      <a:pt x="49" y="101"/>
                    </a:lnTo>
                    <a:lnTo>
                      <a:pt x="49" y="101"/>
                    </a:lnTo>
                    <a:lnTo>
                      <a:pt x="59" y="100"/>
                    </a:lnTo>
                    <a:lnTo>
                      <a:pt x="69" y="98"/>
                    </a:lnTo>
                    <a:lnTo>
                      <a:pt x="77" y="93"/>
                    </a:lnTo>
                    <a:lnTo>
                      <a:pt x="84" y="86"/>
                    </a:lnTo>
                    <a:lnTo>
                      <a:pt x="84" y="86"/>
                    </a:lnTo>
                    <a:lnTo>
                      <a:pt x="91" y="78"/>
                    </a:lnTo>
                    <a:lnTo>
                      <a:pt x="96" y="71"/>
                    </a:lnTo>
                    <a:lnTo>
                      <a:pt x="98" y="61"/>
                    </a:lnTo>
                    <a:lnTo>
                      <a:pt x="99" y="49"/>
                    </a:lnTo>
                    <a:lnTo>
                      <a:pt x="99" y="49"/>
                    </a:lnTo>
                    <a:lnTo>
                      <a:pt x="98"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09"/>
              <p:cNvSpPr>
                <a:spLocks/>
              </p:cNvSpPr>
              <p:nvPr/>
            </p:nvSpPr>
            <p:spPr bwMode="auto">
              <a:xfrm>
                <a:off x="3045" y="1341"/>
                <a:ext cx="50" cy="50"/>
              </a:xfrm>
              <a:custGeom>
                <a:avLst/>
                <a:gdLst>
                  <a:gd name="T0" fmla="*/ 84 w 99"/>
                  <a:gd name="T1" fmla="*/ 15 h 100"/>
                  <a:gd name="T2" fmla="*/ 84 w 99"/>
                  <a:gd name="T3" fmla="*/ 15 h 100"/>
                  <a:gd name="T4" fmla="*/ 77 w 99"/>
                  <a:gd name="T5" fmla="*/ 8 h 100"/>
                  <a:gd name="T6" fmla="*/ 69 w 99"/>
                  <a:gd name="T7" fmla="*/ 4 h 100"/>
                  <a:gd name="T8" fmla="*/ 59 w 99"/>
                  <a:gd name="T9" fmla="*/ 1 h 100"/>
                  <a:gd name="T10" fmla="*/ 49 w 99"/>
                  <a:gd name="T11" fmla="*/ 0 h 100"/>
                  <a:gd name="T12" fmla="*/ 49 w 99"/>
                  <a:gd name="T13" fmla="*/ 0 h 100"/>
                  <a:gd name="T14" fmla="*/ 39 w 99"/>
                  <a:gd name="T15" fmla="*/ 1 h 100"/>
                  <a:gd name="T16" fmla="*/ 30 w 99"/>
                  <a:gd name="T17" fmla="*/ 4 h 100"/>
                  <a:gd name="T18" fmla="*/ 22 w 99"/>
                  <a:gd name="T19" fmla="*/ 8 h 100"/>
                  <a:gd name="T20" fmla="*/ 15 w 99"/>
                  <a:gd name="T21" fmla="*/ 15 h 100"/>
                  <a:gd name="T22" fmla="*/ 15 w 99"/>
                  <a:gd name="T23" fmla="*/ 15 h 100"/>
                  <a:gd name="T24" fmla="*/ 9 w 99"/>
                  <a:gd name="T25" fmla="*/ 22 h 100"/>
                  <a:gd name="T26" fmla="*/ 3 w 99"/>
                  <a:gd name="T27" fmla="*/ 31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8 h 100"/>
                  <a:gd name="T40" fmla="*/ 15 w 99"/>
                  <a:gd name="T41" fmla="*/ 85 h 100"/>
                  <a:gd name="T42" fmla="*/ 15 w 99"/>
                  <a:gd name="T43" fmla="*/ 85 h 100"/>
                  <a:gd name="T44" fmla="*/ 22 w 99"/>
                  <a:gd name="T45" fmla="*/ 92 h 100"/>
                  <a:gd name="T46" fmla="*/ 30 w 99"/>
                  <a:gd name="T47" fmla="*/ 96 h 100"/>
                  <a:gd name="T48" fmla="*/ 39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1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4"/>
                    </a:lnTo>
                    <a:lnTo>
                      <a:pt x="59" y="1"/>
                    </a:lnTo>
                    <a:lnTo>
                      <a:pt x="49" y="0"/>
                    </a:lnTo>
                    <a:lnTo>
                      <a:pt x="49" y="0"/>
                    </a:lnTo>
                    <a:lnTo>
                      <a:pt x="39"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39" y="99"/>
                    </a:lnTo>
                    <a:lnTo>
                      <a:pt x="49" y="100"/>
                    </a:lnTo>
                    <a:lnTo>
                      <a:pt x="49" y="100"/>
                    </a:lnTo>
                    <a:lnTo>
                      <a:pt x="59" y="99"/>
                    </a:lnTo>
                    <a:lnTo>
                      <a:pt x="69" y="96"/>
                    </a:lnTo>
                    <a:lnTo>
                      <a:pt x="77" y="92"/>
                    </a:lnTo>
                    <a:lnTo>
                      <a:pt x="84" y="85"/>
                    </a:lnTo>
                    <a:lnTo>
                      <a:pt x="84" y="85"/>
                    </a:lnTo>
                    <a:lnTo>
                      <a:pt x="91" y="78"/>
                    </a:lnTo>
                    <a:lnTo>
                      <a:pt x="96" y="69"/>
                    </a:lnTo>
                    <a:lnTo>
                      <a:pt x="98" y="60"/>
                    </a:lnTo>
                    <a:lnTo>
                      <a:pt x="99" y="49"/>
                    </a:lnTo>
                    <a:lnTo>
                      <a:pt x="99"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10"/>
              <p:cNvSpPr>
                <a:spLocks/>
              </p:cNvSpPr>
              <p:nvPr/>
            </p:nvSpPr>
            <p:spPr bwMode="auto">
              <a:xfrm>
                <a:off x="3122"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10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1" y="4"/>
                    </a:lnTo>
                    <a:lnTo>
                      <a:pt x="23" y="8"/>
                    </a:lnTo>
                    <a:lnTo>
                      <a:pt x="16" y="15"/>
                    </a:lnTo>
                    <a:lnTo>
                      <a:pt x="16" y="15"/>
                    </a:lnTo>
                    <a:lnTo>
                      <a:pt x="10" y="22"/>
                    </a:lnTo>
                    <a:lnTo>
                      <a:pt x="4" y="31"/>
                    </a:lnTo>
                    <a:lnTo>
                      <a:pt x="2" y="40"/>
                    </a:lnTo>
                    <a:lnTo>
                      <a:pt x="0" y="49"/>
                    </a:lnTo>
                    <a:lnTo>
                      <a:pt x="0" y="49"/>
                    </a:lnTo>
                    <a:lnTo>
                      <a:pt x="2" y="60"/>
                    </a:lnTo>
                    <a:lnTo>
                      <a:pt x="4" y="69"/>
                    </a:lnTo>
                    <a:lnTo>
                      <a:pt x="10"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11"/>
              <p:cNvSpPr>
                <a:spLocks/>
              </p:cNvSpPr>
              <p:nvPr/>
            </p:nvSpPr>
            <p:spPr bwMode="auto">
              <a:xfrm>
                <a:off x="2968" y="1263"/>
                <a:ext cx="50" cy="51"/>
              </a:xfrm>
              <a:custGeom>
                <a:avLst/>
                <a:gdLst>
                  <a:gd name="T0" fmla="*/ 84 w 99"/>
                  <a:gd name="T1" fmla="*/ 16 h 101"/>
                  <a:gd name="T2" fmla="*/ 84 w 99"/>
                  <a:gd name="T3" fmla="*/ 16 h 101"/>
                  <a:gd name="T4" fmla="*/ 77 w 99"/>
                  <a:gd name="T5" fmla="*/ 9 h 101"/>
                  <a:gd name="T6" fmla="*/ 69 w 99"/>
                  <a:gd name="T7" fmla="*/ 5 h 101"/>
                  <a:gd name="T8" fmla="*/ 59 w 99"/>
                  <a:gd name="T9" fmla="*/ 1 h 101"/>
                  <a:gd name="T10" fmla="*/ 49 w 99"/>
                  <a:gd name="T11" fmla="*/ 0 h 101"/>
                  <a:gd name="T12" fmla="*/ 49 w 99"/>
                  <a:gd name="T13" fmla="*/ 0 h 101"/>
                  <a:gd name="T14" fmla="*/ 40 w 99"/>
                  <a:gd name="T15" fmla="*/ 1 h 101"/>
                  <a:gd name="T16" fmla="*/ 30 w 99"/>
                  <a:gd name="T17" fmla="*/ 5 h 101"/>
                  <a:gd name="T18" fmla="*/ 22 w 99"/>
                  <a:gd name="T19" fmla="*/ 9 h 101"/>
                  <a:gd name="T20" fmla="*/ 15 w 99"/>
                  <a:gd name="T21" fmla="*/ 16 h 101"/>
                  <a:gd name="T22" fmla="*/ 15 w 99"/>
                  <a:gd name="T23" fmla="*/ 16 h 101"/>
                  <a:gd name="T24" fmla="*/ 8 w 99"/>
                  <a:gd name="T25" fmla="*/ 24 h 101"/>
                  <a:gd name="T26" fmla="*/ 3 w 99"/>
                  <a:gd name="T27" fmla="*/ 32 h 101"/>
                  <a:gd name="T28" fmla="*/ 1 w 99"/>
                  <a:gd name="T29" fmla="*/ 41 h 101"/>
                  <a:gd name="T30" fmla="*/ 0 w 99"/>
                  <a:gd name="T31" fmla="*/ 49 h 101"/>
                  <a:gd name="T32" fmla="*/ 0 w 99"/>
                  <a:gd name="T33" fmla="*/ 49 h 101"/>
                  <a:gd name="T34" fmla="*/ 1 w 99"/>
                  <a:gd name="T35" fmla="*/ 61 h 101"/>
                  <a:gd name="T36" fmla="*/ 3 w 99"/>
                  <a:gd name="T37" fmla="*/ 71 h 101"/>
                  <a:gd name="T38" fmla="*/ 8 w 99"/>
                  <a:gd name="T39" fmla="*/ 78 h 101"/>
                  <a:gd name="T40" fmla="*/ 15 w 99"/>
                  <a:gd name="T41" fmla="*/ 86 h 101"/>
                  <a:gd name="T42" fmla="*/ 15 w 99"/>
                  <a:gd name="T43" fmla="*/ 86 h 101"/>
                  <a:gd name="T44" fmla="*/ 22 w 99"/>
                  <a:gd name="T45" fmla="*/ 93 h 101"/>
                  <a:gd name="T46" fmla="*/ 30 w 99"/>
                  <a:gd name="T47" fmla="*/ 98 h 101"/>
                  <a:gd name="T48" fmla="*/ 40 w 99"/>
                  <a:gd name="T49" fmla="*/ 100 h 101"/>
                  <a:gd name="T50" fmla="*/ 49 w 99"/>
                  <a:gd name="T51" fmla="*/ 101 h 101"/>
                  <a:gd name="T52" fmla="*/ 49 w 99"/>
                  <a:gd name="T53" fmla="*/ 101 h 101"/>
                  <a:gd name="T54" fmla="*/ 59 w 99"/>
                  <a:gd name="T55" fmla="*/ 100 h 101"/>
                  <a:gd name="T56" fmla="*/ 69 w 99"/>
                  <a:gd name="T57" fmla="*/ 98 h 101"/>
                  <a:gd name="T58" fmla="*/ 77 w 99"/>
                  <a:gd name="T59" fmla="*/ 93 h 101"/>
                  <a:gd name="T60" fmla="*/ 84 w 99"/>
                  <a:gd name="T61" fmla="*/ 86 h 101"/>
                  <a:gd name="T62" fmla="*/ 84 w 99"/>
                  <a:gd name="T63" fmla="*/ 86 h 101"/>
                  <a:gd name="T64" fmla="*/ 91 w 99"/>
                  <a:gd name="T65" fmla="*/ 78 h 101"/>
                  <a:gd name="T66" fmla="*/ 96 w 99"/>
                  <a:gd name="T67" fmla="*/ 71 h 101"/>
                  <a:gd name="T68" fmla="*/ 98 w 99"/>
                  <a:gd name="T69" fmla="*/ 61 h 101"/>
                  <a:gd name="T70" fmla="*/ 99 w 99"/>
                  <a:gd name="T71" fmla="*/ 49 h 101"/>
                  <a:gd name="T72" fmla="*/ 99 w 99"/>
                  <a:gd name="T73" fmla="*/ 49 h 101"/>
                  <a:gd name="T74" fmla="*/ 98 w 99"/>
                  <a:gd name="T75" fmla="*/ 41 h 101"/>
                  <a:gd name="T76" fmla="*/ 96 w 99"/>
                  <a:gd name="T77" fmla="*/ 32 h 101"/>
                  <a:gd name="T78" fmla="*/ 91 w 99"/>
                  <a:gd name="T79" fmla="*/ 24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5"/>
                    </a:lnTo>
                    <a:lnTo>
                      <a:pt x="59" y="1"/>
                    </a:lnTo>
                    <a:lnTo>
                      <a:pt x="49" y="0"/>
                    </a:lnTo>
                    <a:lnTo>
                      <a:pt x="49" y="0"/>
                    </a:lnTo>
                    <a:lnTo>
                      <a:pt x="40" y="1"/>
                    </a:lnTo>
                    <a:lnTo>
                      <a:pt x="30" y="5"/>
                    </a:lnTo>
                    <a:lnTo>
                      <a:pt x="22" y="9"/>
                    </a:lnTo>
                    <a:lnTo>
                      <a:pt x="15" y="16"/>
                    </a:lnTo>
                    <a:lnTo>
                      <a:pt x="15" y="16"/>
                    </a:lnTo>
                    <a:lnTo>
                      <a:pt x="8" y="24"/>
                    </a:lnTo>
                    <a:lnTo>
                      <a:pt x="3" y="32"/>
                    </a:lnTo>
                    <a:lnTo>
                      <a:pt x="1" y="41"/>
                    </a:lnTo>
                    <a:lnTo>
                      <a:pt x="0" y="49"/>
                    </a:lnTo>
                    <a:lnTo>
                      <a:pt x="0" y="49"/>
                    </a:lnTo>
                    <a:lnTo>
                      <a:pt x="1" y="61"/>
                    </a:lnTo>
                    <a:lnTo>
                      <a:pt x="3" y="71"/>
                    </a:lnTo>
                    <a:lnTo>
                      <a:pt x="8" y="78"/>
                    </a:lnTo>
                    <a:lnTo>
                      <a:pt x="15" y="86"/>
                    </a:lnTo>
                    <a:lnTo>
                      <a:pt x="15" y="86"/>
                    </a:lnTo>
                    <a:lnTo>
                      <a:pt x="22" y="93"/>
                    </a:lnTo>
                    <a:lnTo>
                      <a:pt x="30" y="98"/>
                    </a:lnTo>
                    <a:lnTo>
                      <a:pt x="40" y="100"/>
                    </a:lnTo>
                    <a:lnTo>
                      <a:pt x="49" y="101"/>
                    </a:lnTo>
                    <a:lnTo>
                      <a:pt x="49" y="101"/>
                    </a:lnTo>
                    <a:lnTo>
                      <a:pt x="59" y="100"/>
                    </a:lnTo>
                    <a:lnTo>
                      <a:pt x="69" y="98"/>
                    </a:lnTo>
                    <a:lnTo>
                      <a:pt x="77" y="93"/>
                    </a:lnTo>
                    <a:lnTo>
                      <a:pt x="84" y="86"/>
                    </a:lnTo>
                    <a:lnTo>
                      <a:pt x="84" y="86"/>
                    </a:lnTo>
                    <a:lnTo>
                      <a:pt x="91" y="78"/>
                    </a:lnTo>
                    <a:lnTo>
                      <a:pt x="96" y="71"/>
                    </a:lnTo>
                    <a:lnTo>
                      <a:pt x="98" y="61"/>
                    </a:lnTo>
                    <a:lnTo>
                      <a:pt x="99" y="49"/>
                    </a:lnTo>
                    <a:lnTo>
                      <a:pt x="99" y="49"/>
                    </a:lnTo>
                    <a:lnTo>
                      <a:pt x="98"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212"/>
              <p:cNvSpPr>
                <a:spLocks/>
              </p:cNvSpPr>
              <p:nvPr/>
            </p:nvSpPr>
            <p:spPr bwMode="auto">
              <a:xfrm>
                <a:off x="2506" y="1879"/>
                <a:ext cx="50" cy="51"/>
              </a:xfrm>
              <a:custGeom>
                <a:avLst/>
                <a:gdLst>
                  <a:gd name="T0" fmla="*/ 84 w 99"/>
                  <a:gd name="T1" fmla="*/ 15 h 101"/>
                  <a:gd name="T2" fmla="*/ 84 w 99"/>
                  <a:gd name="T3" fmla="*/ 15 h 101"/>
                  <a:gd name="T4" fmla="*/ 77 w 99"/>
                  <a:gd name="T5" fmla="*/ 9 h 101"/>
                  <a:gd name="T6" fmla="*/ 69 w 99"/>
                  <a:gd name="T7" fmla="*/ 4 h 101"/>
                  <a:gd name="T8" fmla="*/ 60 w 99"/>
                  <a:gd name="T9" fmla="*/ 1 h 101"/>
                  <a:gd name="T10" fmla="*/ 49 w 99"/>
                  <a:gd name="T11" fmla="*/ 0 h 101"/>
                  <a:gd name="T12" fmla="*/ 49 w 99"/>
                  <a:gd name="T13" fmla="*/ 0 h 101"/>
                  <a:gd name="T14" fmla="*/ 40 w 99"/>
                  <a:gd name="T15" fmla="*/ 1 h 101"/>
                  <a:gd name="T16" fmla="*/ 31 w 99"/>
                  <a:gd name="T17" fmla="*/ 4 h 101"/>
                  <a:gd name="T18" fmla="*/ 22 w 99"/>
                  <a:gd name="T19" fmla="*/ 9 h 101"/>
                  <a:gd name="T20" fmla="*/ 15 w 99"/>
                  <a:gd name="T21" fmla="*/ 15 h 101"/>
                  <a:gd name="T22" fmla="*/ 15 w 99"/>
                  <a:gd name="T23" fmla="*/ 15 h 101"/>
                  <a:gd name="T24" fmla="*/ 9 w 99"/>
                  <a:gd name="T25" fmla="*/ 23 h 101"/>
                  <a:gd name="T26" fmla="*/ 4 w 99"/>
                  <a:gd name="T27" fmla="*/ 31 h 101"/>
                  <a:gd name="T28" fmla="*/ 1 w 99"/>
                  <a:gd name="T29" fmla="*/ 40 h 101"/>
                  <a:gd name="T30" fmla="*/ 0 w 99"/>
                  <a:gd name="T31" fmla="*/ 49 h 101"/>
                  <a:gd name="T32" fmla="*/ 0 w 99"/>
                  <a:gd name="T33" fmla="*/ 49 h 101"/>
                  <a:gd name="T34" fmla="*/ 1 w 99"/>
                  <a:gd name="T35" fmla="*/ 60 h 101"/>
                  <a:gd name="T36" fmla="*/ 4 w 99"/>
                  <a:gd name="T37" fmla="*/ 69 h 101"/>
                  <a:gd name="T38" fmla="*/ 9 w 99"/>
                  <a:gd name="T39" fmla="*/ 77 h 101"/>
                  <a:gd name="T40" fmla="*/ 15 w 99"/>
                  <a:gd name="T41" fmla="*/ 84 h 101"/>
                  <a:gd name="T42" fmla="*/ 15 w 99"/>
                  <a:gd name="T43" fmla="*/ 84 h 101"/>
                  <a:gd name="T44" fmla="*/ 22 w 99"/>
                  <a:gd name="T45" fmla="*/ 91 h 101"/>
                  <a:gd name="T46" fmla="*/ 31 w 99"/>
                  <a:gd name="T47" fmla="*/ 96 h 101"/>
                  <a:gd name="T48" fmla="*/ 40 w 99"/>
                  <a:gd name="T49" fmla="*/ 100 h 101"/>
                  <a:gd name="T50" fmla="*/ 49 w 99"/>
                  <a:gd name="T51" fmla="*/ 101 h 101"/>
                  <a:gd name="T52" fmla="*/ 49 w 99"/>
                  <a:gd name="T53" fmla="*/ 101 h 101"/>
                  <a:gd name="T54" fmla="*/ 60 w 99"/>
                  <a:gd name="T55" fmla="*/ 100 h 101"/>
                  <a:gd name="T56" fmla="*/ 69 w 99"/>
                  <a:gd name="T57" fmla="*/ 96 h 101"/>
                  <a:gd name="T58" fmla="*/ 77 w 99"/>
                  <a:gd name="T59" fmla="*/ 91 h 101"/>
                  <a:gd name="T60" fmla="*/ 84 w 99"/>
                  <a:gd name="T61" fmla="*/ 84 h 101"/>
                  <a:gd name="T62" fmla="*/ 84 w 99"/>
                  <a:gd name="T63" fmla="*/ 84 h 101"/>
                  <a:gd name="T64" fmla="*/ 91 w 99"/>
                  <a:gd name="T65" fmla="*/ 77 h 101"/>
                  <a:gd name="T66" fmla="*/ 96 w 99"/>
                  <a:gd name="T67" fmla="*/ 69 h 101"/>
                  <a:gd name="T68" fmla="*/ 98 w 99"/>
                  <a:gd name="T69" fmla="*/ 60 h 101"/>
                  <a:gd name="T70" fmla="*/ 99 w 99"/>
                  <a:gd name="T71" fmla="*/ 49 h 101"/>
                  <a:gd name="T72" fmla="*/ 99 w 99"/>
                  <a:gd name="T73" fmla="*/ 49 h 101"/>
                  <a:gd name="T74" fmla="*/ 98 w 99"/>
                  <a:gd name="T75" fmla="*/ 40 h 101"/>
                  <a:gd name="T76" fmla="*/ 96 w 99"/>
                  <a:gd name="T77" fmla="*/ 31 h 101"/>
                  <a:gd name="T78" fmla="*/ 91 w 99"/>
                  <a:gd name="T79" fmla="*/ 23 h 101"/>
                  <a:gd name="T80" fmla="*/ 84 w 99"/>
                  <a:gd name="T81" fmla="*/ 15 h 101"/>
                  <a:gd name="T82" fmla="*/ 84 w 99"/>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5"/>
                    </a:moveTo>
                    <a:lnTo>
                      <a:pt x="84" y="15"/>
                    </a:lnTo>
                    <a:lnTo>
                      <a:pt x="77" y="9"/>
                    </a:lnTo>
                    <a:lnTo>
                      <a:pt x="69" y="4"/>
                    </a:lnTo>
                    <a:lnTo>
                      <a:pt x="60" y="1"/>
                    </a:lnTo>
                    <a:lnTo>
                      <a:pt x="49" y="0"/>
                    </a:lnTo>
                    <a:lnTo>
                      <a:pt x="49" y="0"/>
                    </a:lnTo>
                    <a:lnTo>
                      <a:pt x="40" y="1"/>
                    </a:lnTo>
                    <a:lnTo>
                      <a:pt x="31" y="4"/>
                    </a:lnTo>
                    <a:lnTo>
                      <a:pt x="22"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2" y="91"/>
                    </a:lnTo>
                    <a:lnTo>
                      <a:pt x="31" y="96"/>
                    </a:lnTo>
                    <a:lnTo>
                      <a:pt x="40" y="100"/>
                    </a:lnTo>
                    <a:lnTo>
                      <a:pt x="49" y="101"/>
                    </a:lnTo>
                    <a:lnTo>
                      <a:pt x="49" y="101"/>
                    </a:lnTo>
                    <a:lnTo>
                      <a:pt x="60" y="100"/>
                    </a:lnTo>
                    <a:lnTo>
                      <a:pt x="69" y="96"/>
                    </a:lnTo>
                    <a:lnTo>
                      <a:pt x="77" y="91"/>
                    </a:lnTo>
                    <a:lnTo>
                      <a:pt x="84" y="84"/>
                    </a:lnTo>
                    <a:lnTo>
                      <a:pt x="84" y="84"/>
                    </a:lnTo>
                    <a:lnTo>
                      <a:pt x="91" y="77"/>
                    </a:lnTo>
                    <a:lnTo>
                      <a:pt x="96" y="69"/>
                    </a:lnTo>
                    <a:lnTo>
                      <a:pt x="98" y="60"/>
                    </a:lnTo>
                    <a:lnTo>
                      <a:pt x="99" y="49"/>
                    </a:lnTo>
                    <a:lnTo>
                      <a:pt x="99"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13"/>
              <p:cNvSpPr>
                <a:spLocks/>
              </p:cNvSpPr>
              <p:nvPr/>
            </p:nvSpPr>
            <p:spPr bwMode="auto">
              <a:xfrm>
                <a:off x="2660" y="1879"/>
                <a:ext cx="50" cy="51"/>
              </a:xfrm>
              <a:custGeom>
                <a:avLst/>
                <a:gdLst>
                  <a:gd name="T0" fmla="*/ 84 w 99"/>
                  <a:gd name="T1" fmla="*/ 15 h 101"/>
                  <a:gd name="T2" fmla="*/ 84 w 99"/>
                  <a:gd name="T3" fmla="*/ 15 h 101"/>
                  <a:gd name="T4" fmla="*/ 77 w 99"/>
                  <a:gd name="T5" fmla="*/ 9 h 101"/>
                  <a:gd name="T6" fmla="*/ 69 w 99"/>
                  <a:gd name="T7" fmla="*/ 4 h 101"/>
                  <a:gd name="T8" fmla="*/ 59 w 99"/>
                  <a:gd name="T9" fmla="*/ 1 h 101"/>
                  <a:gd name="T10" fmla="*/ 49 w 99"/>
                  <a:gd name="T11" fmla="*/ 0 h 101"/>
                  <a:gd name="T12" fmla="*/ 49 w 99"/>
                  <a:gd name="T13" fmla="*/ 0 h 101"/>
                  <a:gd name="T14" fmla="*/ 39 w 99"/>
                  <a:gd name="T15" fmla="*/ 1 h 101"/>
                  <a:gd name="T16" fmla="*/ 31 w 99"/>
                  <a:gd name="T17" fmla="*/ 4 h 101"/>
                  <a:gd name="T18" fmla="*/ 23 w 99"/>
                  <a:gd name="T19" fmla="*/ 9 h 101"/>
                  <a:gd name="T20" fmla="*/ 15 w 99"/>
                  <a:gd name="T21" fmla="*/ 15 h 101"/>
                  <a:gd name="T22" fmla="*/ 15 w 99"/>
                  <a:gd name="T23" fmla="*/ 15 h 101"/>
                  <a:gd name="T24" fmla="*/ 9 w 99"/>
                  <a:gd name="T25" fmla="*/ 23 h 101"/>
                  <a:gd name="T26" fmla="*/ 4 w 99"/>
                  <a:gd name="T27" fmla="*/ 31 h 101"/>
                  <a:gd name="T28" fmla="*/ 1 w 99"/>
                  <a:gd name="T29" fmla="*/ 40 h 101"/>
                  <a:gd name="T30" fmla="*/ 0 w 99"/>
                  <a:gd name="T31" fmla="*/ 49 h 101"/>
                  <a:gd name="T32" fmla="*/ 0 w 99"/>
                  <a:gd name="T33" fmla="*/ 49 h 101"/>
                  <a:gd name="T34" fmla="*/ 1 w 99"/>
                  <a:gd name="T35" fmla="*/ 60 h 101"/>
                  <a:gd name="T36" fmla="*/ 4 w 99"/>
                  <a:gd name="T37" fmla="*/ 69 h 101"/>
                  <a:gd name="T38" fmla="*/ 9 w 99"/>
                  <a:gd name="T39" fmla="*/ 77 h 101"/>
                  <a:gd name="T40" fmla="*/ 15 w 99"/>
                  <a:gd name="T41" fmla="*/ 84 h 101"/>
                  <a:gd name="T42" fmla="*/ 15 w 99"/>
                  <a:gd name="T43" fmla="*/ 84 h 101"/>
                  <a:gd name="T44" fmla="*/ 23 w 99"/>
                  <a:gd name="T45" fmla="*/ 91 h 101"/>
                  <a:gd name="T46" fmla="*/ 31 w 99"/>
                  <a:gd name="T47" fmla="*/ 96 h 101"/>
                  <a:gd name="T48" fmla="*/ 39 w 99"/>
                  <a:gd name="T49" fmla="*/ 100 h 101"/>
                  <a:gd name="T50" fmla="*/ 49 w 99"/>
                  <a:gd name="T51" fmla="*/ 101 h 101"/>
                  <a:gd name="T52" fmla="*/ 49 w 99"/>
                  <a:gd name="T53" fmla="*/ 101 h 101"/>
                  <a:gd name="T54" fmla="*/ 59 w 99"/>
                  <a:gd name="T55" fmla="*/ 100 h 101"/>
                  <a:gd name="T56" fmla="*/ 69 w 99"/>
                  <a:gd name="T57" fmla="*/ 96 h 101"/>
                  <a:gd name="T58" fmla="*/ 77 w 99"/>
                  <a:gd name="T59" fmla="*/ 91 h 101"/>
                  <a:gd name="T60" fmla="*/ 84 w 99"/>
                  <a:gd name="T61" fmla="*/ 84 h 101"/>
                  <a:gd name="T62" fmla="*/ 84 w 99"/>
                  <a:gd name="T63" fmla="*/ 84 h 101"/>
                  <a:gd name="T64" fmla="*/ 91 w 99"/>
                  <a:gd name="T65" fmla="*/ 77 h 101"/>
                  <a:gd name="T66" fmla="*/ 96 w 99"/>
                  <a:gd name="T67" fmla="*/ 69 h 101"/>
                  <a:gd name="T68" fmla="*/ 99 w 99"/>
                  <a:gd name="T69" fmla="*/ 60 h 101"/>
                  <a:gd name="T70" fmla="*/ 99 w 99"/>
                  <a:gd name="T71" fmla="*/ 49 h 101"/>
                  <a:gd name="T72" fmla="*/ 99 w 99"/>
                  <a:gd name="T73" fmla="*/ 49 h 101"/>
                  <a:gd name="T74" fmla="*/ 99 w 99"/>
                  <a:gd name="T75" fmla="*/ 40 h 101"/>
                  <a:gd name="T76" fmla="*/ 96 w 99"/>
                  <a:gd name="T77" fmla="*/ 31 h 101"/>
                  <a:gd name="T78" fmla="*/ 91 w 99"/>
                  <a:gd name="T79" fmla="*/ 23 h 101"/>
                  <a:gd name="T80" fmla="*/ 84 w 99"/>
                  <a:gd name="T81" fmla="*/ 15 h 101"/>
                  <a:gd name="T82" fmla="*/ 84 w 99"/>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5"/>
                    </a:moveTo>
                    <a:lnTo>
                      <a:pt x="84" y="15"/>
                    </a:lnTo>
                    <a:lnTo>
                      <a:pt x="77" y="9"/>
                    </a:lnTo>
                    <a:lnTo>
                      <a:pt x="69" y="4"/>
                    </a:lnTo>
                    <a:lnTo>
                      <a:pt x="59" y="1"/>
                    </a:lnTo>
                    <a:lnTo>
                      <a:pt x="49" y="0"/>
                    </a:lnTo>
                    <a:lnTo>
                      <a:pt x="49" y="0"/>
                    </a:lnTo>
                    <a:lnTo>
                      <a:pt x="39" y="1"/>
                    </a:lnTo>
                    <a:lnTo>
                      <a:pt x="31" y="4"/>
                    </a:lnTo>
                    <a:lnTo>
                      <a:pt x="23"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3" y="91"/>
                    </a:lnTo>
                    <a:lnTo>
                      <a:pt x="31" y="96"/>
                    </a:lnTo>
                    <a:lnTo>
                      <a:pt x="39" y="100"/>
                    </a:lnTo>
                    <a:lnTo>
                      <a:pt x="49" y="101"/>
                    </a:lnTo>
                    <a:lnTo>
                      <a:pt x="49" y="101"/>
                    </a:lnTo>
                    <a:lnTo>
                      <a:pt x="59" y="100"/>
                    </a:lnTo>
                    <a:lnTo>
                      <a:pt x="69" y="96"/>
                    </a:lnTo>
                    <a:lnTo>
                      <a:pt x="77" y="91"/>
                    </a:lnTo>
                    <a:lnTo>
                      <a:pt x="84" y="84"/>
                    </a:lnTo>
                    <a:lnTo>
                      <a:pt x="84" y="84"/>
                    </a:lnTo>
                    <a:lnTo>
                      <a:pt x="91" y="77"/>
                    </a:lnTo>
                    <a:lnTo>
                      <a:pt x="96" y="69"/>
                    </a:lnTo>
                    <a:lnTo>
                      <a:pt x="99" y="60"/>
                    </a:lnTo>
                    <a:lnTo>
                      <a:pt x="99" y="49"/>
                    </a:lnTo>
                    <a:lnTo>
                      <a:pt x="99" y="49"/>
                    </a:lnTo>
                    <a:lnTo>
                      <a:pt x="99"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14"/>
              <p:cNvSpPr>
                <a:spLocks/>
              </p:cNvSpPr>
              <p:nvPr/>
            </p:nvSpPr>
            <p:spPr bwMode="auto">
              <a:xfrm>
                <a:off x="2583" y="1648"/>
                <a:ext cx="50" cy="50"/>
              </a:xfrm>
              <a:custGeom>
                <a:avLst/>
                <a:gdLst>
                  <a:gd name="T0" fmla="*/ 84 w 99"/>
                  <a:gd name="T1" fmla="*/ 15 h 100"/>
                  <a:gd name="T2" fmla="*/ 84 w 99"/>
                  <a:gd name="T3" fmla="*/ 15 h 100"/>
                  <a:gd name="T4" fmla="*/ 77 w 99"/>
                  <a:gd name="T5" fmla="*/ 9 h 100"/>
                  <a:gd name="T6" fmla="*/ 69 w 99"/>
                  <a:gd name="T7" fmla="*/ 5 h 100"/>
                  <a:gd name="T8" fmla="*/ 59 w 99"/>
                  <a:gd name="T9" fmla="*/ 1 h 100"/>
                  <a:gd name="T10" fmla="*/ 49 w 99"/>
                  <a:gd name="T11" fmla="*/ 0 h 100"/>
                  <a:gd name="T12" fmla="*/ 49 w 99"/>
                  <a:gd name="T13" fmla="*/ 0 h 100"/>
                  <a:gd name="T14" fmla="*/ 40 w 99"/>
                  <a:gd name="T15" fmla="*/ 1 h 100"/>
                  <a:gd name="T16" fmla="*/ 31 w 99"/>
                  <a:gd name="T17" fmla="*/ 5 h 100"/>
                  <a:gd name="T18" fmla="*/ 23 w 99"/>
                  <a:gd name="T19" fmla="*/ 9 h 100"/>
                  <a:gd name="T20" fmla="*/ 15 w 99"/>
                  <a:gd name="T21" fmla="*/ 15 h 100"/>
                  <a:gd name="T22" fmla="*/ 15 w 99"/>
                  <a:gd name="T23" fmla="*/ 15 h 100"/>
                  <a:gd name="T24" fmla="*/ 9 w 99"/>
                  <a:gd name="T25" fmla="*/ 23 h 100"/>
                  <a:gd name="T26" fmla="*/ 4 w 99"/>
                  <a:gd name="T27" fmla="*/ 32 h 100"/>
                  <a:gd name="T28" fmla="*/ 1 w 99"/>
                  <a:gd name="T29" fmla="*/ 40 h 100"/>
                  <a:gd name="T30" fmla="*/ 0 w 99"/>
                  <a:gd name="T31" fmla="*/ 49 h 100"/>
                  <a:gd name="T32" fmla="*/ 0 w 99"/>
                  <a:gd name="T33" fmla="*/ 49 h 100"/>
                  <a:gd name="T34" fmla="*/ 1 w 99"/>
                  <a:gd name="T35" fmla="*/ 60 h 100"/>
                  <a:gd name="T36" fmla="*/ 4 w 99"/>
                  <a:gd name="T37" fmla="*/ 69 h 100"/>
                  <a:gd name="T38" fmla="*/ 9 w 99"/>
                  <a:gd name="T39" fmla="*/ 77 h 100"/>
                  <a:gd name="T40" fmla="*/ 15 w 99"/>
                  <a:gd name="T41" fmla="*/ 85 h 100"/>
                  <a:gd name="T42" fmla="*/ 15 w 99"/>
                  <a:gd name="T43" fmla="*/ 85 h 100"/>
                  <a:gd name="T44" fmla="*/ 23 w 99"/>
                  <a:gd name="T45" fmla="*/ 92 h 100"/>
                  <a:gd name="T46" fmla="*/ 31 w 99"/>
                  <a:gd name="T47" fmla="*/ 96 h 100"/>
                  <a:gd name="T48" fmla="*/ 40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2 h 100"/>
                  <a:gd name="T60" fmla="*/ 84 w 99"/>
                  <a:gd name="T61" fmla="*/ 85 h 100"/>
                  <a:gd name="T62" fmla="*/ 84 w 99"/>
                  <a:gd name="T63" fmla="*/ 85 h 100"/>
                  <a:gd name="T64" fmla="*/ 91 w 99"/>
                  <a:gd name="T65" fmla="*/ 77 h 100"/>
                  <a:gd name="T66" fmla="*/ 96 w 99"/>
                  <a:gd name="T67" fmla="*/ 69 h 100"/>
                  <a:gd name="T68" fmla="*/ 99 w 99"/>
                  <a:gd name="T69" fmla="*/ 60 h 100"/>
                  <a:gd name="T70" fmla="*/ 99 w 99"/>
                  <a:gd name="T71" fmla="*/ 49 h 100"/>
                  <a:gd name="T72" fmla="*/ 99 w 99"/>
                  <a:gd name="T73" fmla="*/ 49 h 100"/>
                  <a:gd name="T74" fmla="*/ 99 w 99"/>
                  <a:gd name="T75" fmla="*/ 40 h 100"/>
                  <a:gd name="T76" fmla="*/ 96 w 99"/>
                  <a:gd name="T77" fmla="*/ 32 h 100"/>
                  <a:gd name="T78" fmla="*/ 91 w 99"/>
                  <a:gd name="T79" fmla="*/ 23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9"/>
                    </a:lnTo>
                    <a:lnTo>
                      <a:pt x="69" y="5"/>
                    </a:lnTo>
                    <a:lnTo>
                      <a:pt x="59"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1" y="96"/>
                    </a:lnTo>
                    <a:lnTo>
                      <a:pt x="40" y="99"/>
                    </a:lnTo>
                    <a:lnTo>
                      <a:pt x="49" y="100"/>
                    </a:lnTo>
                    <a:lnTo>
                      <a:pt x="49" y="100"/>
                    </a:lnTo>
                    <a:lnTo>
                      <a:pt x="59" y="99"/>
                    </a:lnTo>
                    <a:lnTo>
                      <a:pt x="69" y="96"/>
                    </a:lnTo>
                    <a:lnTo>
                      <a:pt x="77" y="92"/>
                    </a:lnTo>
                    <a:lnTo>
                      <a:pt x="84" y="85"/>
                    </a:lnTo>
                    <a:lnTo>
                      <a:pt x="84" y="85"/>
                    </a:lnTo>
                    <a:lnTo>
                      <a:pt x="91" y="77"/>
                    </a:lnTo>
                    <a:lnTo>
                      <a:pt x="96" y="69"/>
                    </a:lnTo>
                    <a:lnTo>
                      <a:pt x="99" y="60"/>
                    </a:lnTo>
                    <a:lnTo>
                      <a:pt x="99" y="49"/>
                    </a:lnTo>
                    <a:lnTo>
                      <a:pt x="99"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15"/>
              <p:cNvSpPr>
                <a:spLocks/>
              </p:cNvSpPr>
              <p:nvPr/>
            </p:nvSpPr>
            <p:spPr bwMode="auto">
              <a:xfrm>
                <a:off x="3122" y="1879"/>
                <a:ext cx="50" cy="51"/>
              </a:xfrm>
              <a:custGeom>
                <a:avLst/>
                <a:gdLst>
                  <a:gd name="T0" fmla="*/ 85 w 100"/>
                  <a:gd name="T1" fmla="*/ 15 h 101"/>
                  <a:gd name="T2" fmla="*/ 85 w 100"/>
                  <a:gd name="T3" fmla="*/ 15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10 w 100"/>
                  <a:gd name="T25" fmla="*/ 23 h 101"/>
                  <a:gd name="T26" fmla="*/ 4 w 100"/>
                  <a:gd name="T27" fmla="*/ 31 h 101"/>
                  <a:gd name="T28" fmla="*/ 2 w 100"/>
                  <a:gd name="T29" fmla="*/ 40 h 101"/>
                  <a:gd name="T30" fmla="*/ 0 w 100"/>
                  <a:gd name="T31" fmla="*/ 49 h 101"/>
                  <a:gd name="T32" fmla="*/ 0 w 100"/>
                  <a:gd name="T33" fmla="*/ 49 h 101"/>
                  <a:gd name="T34" fmla="*/ 2 w 100"/>
                  <a:gd name="T35" fmla="*/ 60 h 101"/>
                  <a:gd name="T36" fmla="*/ 4 w 100"/>
                  <a:gd name="T37" fmla="*/ 69 h 101"/>
                  <a:gd name="T38" fmla="*/ 10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0" y="1"/>
                    </a:lnTo>
                    <a:lnTo>
                      <a:pt x="50" y="0"/>
                    </a:lnTo>
                    <a:lnTo>
                      <a:pt x="50" y="0"/>
                    </a:lnTo>
                    <a:lnTo>
                      <a:pt x="40" y="1"/>
                    </a:lnTo>
                    <a:lnTo>
                      <a:pt x="31" y="4"/>
                    </a:lnTo>
                    <a:lnTo>
                      <a:pt x="23" y="9"/>
                    </a:lnTo>
                    <a:lnTo>
                      <a:pt x="16" y="15"/>
                    </a:lnTo>
                    <a:lnTo>
                      <a:pt x="16" y="15"/>
                    </a:lnTo>
                    <a:lnTo>
                      <a:pt x="10" y="23"/>
                    </a:lnTo>
                    <a:lnTo>
                      <a:pt x="4" y="31"/>
                    </a:lnTo>
                    <a:lnTo>
                      <a:pt x="2" y="40"/>
                    </a:lnTo>
                    <a:lnTo>
                      <a:pt x="0" y="49"/>
                    </a:lnTo>
                    <a:lnTo>
                      <a:pt x="0" y="49"/>
                    </a:lnTo>
                    <a:lnTo>
                      <a:pt x="2" y="60"/>
                    </a:lnTo>
                    <a:lnTo>
                      <a:pt x="4" y="69"/>
                    </a:lnTo>
                    <a:lnTo>
                      <a:pt x="10" y="77"/>
                    </a:lnTo>
                    <a:lnTo>
                      <a:pt x="16" y="84"/>
                    </a:lnTo>
                    <a:lnTo>
                      <a:pt x="16" y="84"/>
                    </a:lnTo>
                    <a:lnTo>
                      <a:pt x="23" y="91"/>
                    </a:lnTo>
                    <a:lnTo>
                      <a:pt x="31" y="96"/>
                    </a:lnTo>
                    <a:lnTo>
                      <a:pt x="40" y="100"/>
                    </a:lnTo>
                    <a:lnTo>
                      <a:pt x="50" y="101"/>
                    </a:lnTo>
                    <a:lnTo>
                      <a:pt x="50" y="101"/>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16"/>
              <p:cNvSpPr>
                <a:spLocks/>
              </p:cNvSpPr>
              <p:nvPr/>
            </p:nvSpPr>
            <p:spPr bwMode="auto">
              <a:xfrm>
                <a:off x="3353"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0"/>
                    </a:lnTo>
                    <a:lnTo>
                      <a:pt x="50" y="100"/>
                    </a:lnTo>
                    <a:lnTo>
                      <a:pt x="60" y="100"/>
                    </a:lnTo>
                    <a:lnTo>
                      <a:pt x="70" y="96"/>
                    </a:lnTo>
                    <a:lnTo>
                      <a:pt x="78" y="91"/>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17"/>
              <p:cNvSpPr>
                <a:spLocks/>
              </p:cNvSpPr>
              <p:nvPr/>
            </p:nvSpPr>
            <p:spPr bwMode="auto">
              <a:xfrm>
                <a:off x="2968" y="1109"/>
                <a:ext cx="50" cy="50"/>
              </a:xfrm>
              <a:custGeom>
                <a:avLst/>
                <a:gdLst>
                  <a:gd name="T0" fmla="*/ 84 w 99"/>
                  <a:gd name="T1" fmla="*/ 15 h 100"/>
                  <a:gd name="T2" fmla="*/ 84 w 99"/>
                  <a:gd name="T3" fmla="*/ 15 h 100"/>
                  <a:gd name="T4" fmla="*/ 77 w 99"/>
                  <a:gd name="T5" fmla="*/ 10 h 100"/>
                  <a:gd name="T6" fmla="*/ 69 w 99"/>
                  <a:gd name="T7" fmla="*/ 5 h 100"/>
                  <a:gd name="T8" fmla="*/ 59 w 99"/>
                  <a:gd name="T9" fmla="*/ 1 h 100"/>
                  <a:gd name="T10" fmla="*/ 49 w 99"/>
                  <a:gd name="T11" fmla="*/ 0 h 100"/>
                  <a:gd name="T12" fmla="*/ 49 w 99"/>
                  <a:gd name="T13" fmla="*/ 0 h 100"/>
                  <a:gd name="T14" fmla="*/ 40 w 99"/>
                  <a:gd name="T15" fmla="*/ 1 h 100"/>
                  <a:gd name="T16" fmla="*/ 30 w 99"/>
                  <a:gd name="T17" fmla="*/ 5 h 100"/>
                  <a:gd name="T18" fmla="*/ 22 w 99"/>
                  <a:gd name="T19" fmla="*/ 10 h 100"/>
                  <a:gd name="T20" fmla="*/ 15 w 99"/>
                  <a:gd name="T21" fmla="*/ 15 h 100"/>
                  <a:gd name="T22" fmla="*/ 15 w 99"/>
                  <a:gd name="T23" fmla="*/ 15 h 100"/>
                  <a:gd name="T24" fmla="*/ 8 w 99"/>
                  <a:gd name="T25" fmla="*/ 24 h 100"/>
                  <a:gd name="T26" fmla="*/ 3 w 99"/>
                  <a:gd name="T27" fmla="*/ 32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8 h 100"/>
                  <a:gd name="T40" fmla="*/ 15 w 99"/>
                  <a:gd name="T41" fmla="*/ 85 h 100"/>
                  <a:gd name="T42" fmla="*/ 15 w 99"/>
                  <a:gd name="T43" fmla="*/ 85 h 100"/>
                  <a:gd name="T44" fmla="*/ 22 w 99"/>
                  <a:gd name="T45" fmla="*/ 92 h 100"/>
                  <a:gd name="T46" fmla="*/ 30 w 99"/>
                  <a:gd name="T47" fmla="*/ 96 h 100"/>
                  <a:gd name="T48" fmla="*/ 40 w 99"/>
                  <a:gd name="T49" fmla="*/ 100 h 100"/>
                  <a:gd name="T50" fmla="*/ 49 w 99"/>
                  <a:gd name="T51" fmla="*/ 100 h 100"/>
                  <a:gd name="T52" fmla="*/ 49 w 99"/>
                  <a:gd name="T53" fmla="*/ 100 h 100"/>
                  <a:gd name="T54" fmla="*/ 59 w 99"/>
                  <a:gd name="T55" fmla="*/ 100 h 100"/>
                  <a:gd name="T56" fmla="*/ 69 w 99"/>
                  <a:gd name="T57" fmla="*/ 96 h 100"/>
                  <a:gd name="T58" fmla="*/ 77 w 99"/>
                  <a:gd name="T59" fmla="*/ 92 h 100"/>
                  <a:gd name="T60" fmla="*/ 84 w 99"/>
                  <a:gd name="T61" fmla="*/ 85 h 100"/>
                  <a:gd name="T62" fmla="*/ 84 w 99"/>
                  <a:gd name="T63" fmla="*/ 85 h 100"/>
                  <a:gd name="T64" fmla="*/ 91 w 99"/>
                  <a:gd name="T65" fmla="*/ 78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2 h 100"/>
                  <a:gd name="T78" fmla="*/ 91 w 99"/>
                  <a:gd name="T79" fmla="*/ 24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10"/>
                    </a:lnTo>
                    <a:lnTo>
                      <a:pt x="69" y="5"/>
                    </a:lnTo>
                    <a:lnTo>
                      <a:pt x="59" y="1"/>
                    </a:lnTo>
                    <a:lnTo>
                      <a:pt x="49" y="0"/>
                    </a:lnTo>
                    <a:lnTo>
                      <a:pt x="49" y="0"/>
                    </a:lnTo>
                    <a:lnTo>
                      <a:pt x="40" y="1"/>
                    </a:lnTo>
                    <a:lnTo>
                      <a:pt x="30" y="5"/>
                    </a:lnTo>
                    <a:lnTo>
                      <a:pt x="22" y="10"/>
                    </a:lnTo>
                    <a:lnTo>
                      <a:pt x="15" y="15"/>
                    </a:lnTo>
                    <a:lnTo>
                      <a:pt x="15" y="15"/>
                    </a:lnTo>
                    <a:lnTo>
                      <a:pt x="8" y="24"/>
                    </a:lnTo>
                    <a:lnTo>
                      <a:pt x="3" y="32"/>
                    </a:lnTo>
                    <a:lnTo>
                      <a:pt x="1" y="40"/>
                    </a:lnTo>
                    <a:lnTo>
                      <a:pt x="0" y="49"/>
                    </a:lnTo>
                    <a:lnTo>
                      <a:pt x="0" y="49"/>
                    </a:lnTo>
                    <a:lnTo>
                      <a:pt x="1" y="60"/>
                    </a:lnTo>
                    <a:lnTo>
                      <a:pt x="3" y="69"/>
                    </a:lnTo>
                    <a:lnTo>
                      <a:pt x="8" y="78"/>
                    </a:lnTo>
                    <a:lnTo>
                      <a:pt x="15" y="85"/>
                    </a:lnTo>
                    <a:lnTo>
                      <a:pt x="15" y="85"/>
                    </a:lnTo>
                    <a:lnTo>
                      <a:pt x="22" y="92"/>
                    </a:lnTo>
                    <a:lnTo>
                      <a:pt x="30" y="96"/>
                    </a:lnTo>
                    <a:lnTo>
                      <a:pt x="40" y="100"/>
                    </a:lnTo>
                    <a:lnTo>
                      <a:pt x="49" y="100"/>
                    </a:lnTo>
                    <a:lnTo>
                      <a:pt x="49" y="100"/>
                    </a:lnTo>
                    <a:lnTo>
                      <a:pt x="59" y="100"/>
                    </a:lnTo>
                    <a:lnTo>
                      <a:pt x="69" y="96"/>
                    </a:lnTo>
                    <a:lnTo>
                      <a:pt x="77" y="92"/>
                    </a:lnTo>
                    <a:lnTo>
                      <a:pt x="84" y="85"/>
                    </a:lnTo>
                    <a:lnTo>
                      <a:pt x="84" y="85"/>
                    </a:lnTo>
                    <a:lnTo>
                      <a:pt x="91" y="78"/>
                    </a:lnTo>
                    <a:lnTo>
                      <a:pt x="96" y="69"/>
                    </a:lnTo>
                    <a:lnTo>
                      <a:pt x="98" y="60"/>
                    </a:lnTo>
                    <a:lnTo>
                      <a:pt x="99" y="49"/>
                    </a:lnTo>
                    <a:lnTo>
                      <a:pt x="99"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18"/>
              <p:cNvSpPr>
                <a:spLocks/>
              </p:cNvSpPr>
              <p:nvPr/>
            </p:nvSpPr>
            <p:spPr bwMode="auto">
              <a:xfrm>
                <a:off x="3276" y="1263"/>
                <a:ext cx="50" cy="51"/>
              </a:xfrm>
              <a:custGeom>
                <a:avLst/>
                <a:gdLst>
                  <a:gd name="T0" fmla="*/ 85 w 100"/>
                  <a:gd name="T1" fmla="*/ 16 h 101"/>
                  <a:gd name="T2" fmla="*/ 85 w 100"/>
                  <a:gd name="T3" fmla="*/ 16 h 101"/>
                  <a:gd name="T4" fmla="*/ 78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2 w 100"/>
                  <a:gd name="T17" fmla="*/ 5 h 101"/>
                  <a:gd name="T18" fmla="*/ 24 w 100"/>
                  <a:gd name="T19" fmla="*/ 9 h 101"/>
                  <a:gd name="T20" fmla="*/ 16 w 100"/>
                  <a:gd name="T21" fmla="*/ 16 h 101"/>
                  <a:gd name="T22" fmla="*/ 16 w 100"/>
                  <a:gd name="T23" fmla="*/ 16 h 101"/>
                  <a:gd name="T24" fmla="*/ 10 w 100"/>
                  <a:gd name="T25" fmla="*/ 24 h 101"/>
                  <a:gd name="T26" fmla="*/ 5 w 100"/>
                  <a:gd name="T27" fmla="*/ 32 h 101"/>
                  <a:gd name="T28" fmla="*/ 2 w 100"/>
                  <a:gd name="T29" fmla="*/ 41 h 101"/>
                  <a:gd name="T30" fmla="*/ 0 w 100"/>
                  <a:gd name="T31" fmla="*/ 49 h 101"/>
                  <a:gd name="T32" fmla="*/ 0 w 100"/>
                  <a:gd name="T33" fmla="*/ 49 h 101"/>
                  <a:gd name="T34" fmla="*/ 2 w 100"/>
                  <a:gd name="T35" fmla="*/ 61 h 101"/>
                  <a:gd name="T36" fmla="*/ 5 w 100"/>
                  <a:gd name="T37" fmla="*/ 71 h 101"/>
                  <a:gd name="T38" fmla="*/ 10 w 100"/>
                  <a:gd name="T39" fmla="*/ 78 h 101"/>
                  <a:gd name="T40" fmla="*/ 16 w 100"/>
                  <a:gd name="T41" fmla="*/ 86 h 101"/>
                  <a:gd name="T42" fmla="*/ 16 w 100"/>
                  <a:gd name="T43" fmla="*/ 86 h 101"/>
                  <a:gd name="T44" fmla="*/ 24 w 100"/>
                  <a:gd name="T45" fmla="*/ 93 h 101"/>
                  <a:gd name="T46" fmla="*/ 32 w 100"/>
                  <a:gd name="T47" fmla="*/ 98 h 101"/>
                  <a:gd name="T48" fmla="*/ 40 w 100"/>
                  <a:gd name="T49" fmla="*/ 100 h 101"/>
                  <a:gd name="T50" fmla="*/ 50 w 100"/>
                  <a:gd name="T51" fmla="*/ 101 h 101"/>
                  <a:gd name="T52" fmla="*/ 50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100 w 100"/>
                  <a:gd name="T69" fmla="*/ 61 h 101"/>
                  <a:gd name="T70" fmla="*/ 100 w 100"/>
                  <a:gd name="T71" fmla="*/ 49 h 101"/>
                  <a:gd name="T72" fmla="*/ 100 w 100"/>
                  <a:gd name="T73" fmla="*/ 49 h 101"/>
                  <a:gd name="T74" fmla="*/ 100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0" y="1"/>
                    </a:lnTo>
                    <a:lnTo>
                      <a:pt x="50" y="0"/>
                    </a:lnTo>
                    <a:lnTo>
                      <a:pt x="50" y="0"/>
                    </a:lnTo>
                    <a:lnTo>
                      <a:pt x="40" y="1"/>
                    </a:lnTo>
                    <a:lnTo>
                      <a:pt x="32" y="5"/>
                    </a:lnTo>
                    <a:lnTo>
                      <a:pt x="24" y="9"/>
                    </a:lnTo>
                    <a:lnTo>
                      <a:pt x="16" y="16"/>
                    </a:lnTo>
                    <a:lnTo>
                      <a:pt x="16" y="16"/>
                    </a:lnTo>
                    <a:lnTo>
                      <a:pt x="10" y="24"/>
                    </a:lnTo>
                    <a:lnTo>
                      <a:pt x="5" y="32"/>
                    </a:lnTo>
                    <a:lnTo>
                      <a:pt x="2" y="41"/>
                    </a:lnTo>
                    <a:lnTo>
                      <a:pt x="0" y="49"/>
                    </a:lnTo>
                    <a:lnTo>
                      <a:pt x="0" y="49"/>
                    </a:lnTo>
                    <a:lnTo>
                      <a:pt x="2" y="61"/>
                    </a:lnTo>
                    <a:lnTo>
                      <a:pt x="5" y="71"/>
                    </a:lnTo>
                    <a:lnTo>
                      <a:pt x="10" y="78"/>
                    </a:lnTo>
                    <a:lnTo>
                      <a:pt x="16" y="86"/>
                    </a:lnTo>
                    <a:lnTo>
                      <a:pt x="16" y="86"/>
                    </a:lnTo>
                    <a:lnTo>
                      <a:pt x="24" y="93"/>
                    </a:lnTo>
                    <a:lnTo>
                      <a:pt x="32" y="98"/>
                    </a:lnTo>
                    <a:lnTo>
                      <a:pt x="40" y="100"/>
                    </a:lnTo>
                    <a:lnTo>
                      <a:pt x="50" y="101"/>
                    </a:lnTo>
                    <a:lnTo>
                      <a:pt x="50" y="101"/>
                    </a:lnTo>
                    <a:lnTo>
                      <a:pt x="60" y="100"/>
                    </a:lnTo>
                    <a:lnTo>
                      <a:pt x="70" y="98"/>
                    </a:lnTo>
                    <a:lnTo>
                      <a:pt x="78" y="93"/>
                    </a:lnTo>
                    <a:lnTo>
                      <a:pt x="85" y="86"/>
                    </a:lnTo>
                    <a:lnTo>
                      <a:pt x="85" y="86"/>
                    </a:lnTo>
                    <a:lnTo>
                      <a:pt x="92" y="78"/>
                    </a:lnTo>
                    <a:lnTo>
                      <a:pt x="97" y="71"/>
                    </a:lnTo>
                    <a:lnTo>
                      <a:pt x="100" y="61"/>
                    </a:lnTo>
                    <a:lnTo>
                      <a:pt x="100" y="49"/>
                    </a:lnTo>
                    <a:lnTo>
                      <a:pt x="100" y="49"/>
                    </a:lnTo>
                    <a:lnTo>
                      <a:pt x="100"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19"/>
              <p:cNvSpPr>
                <a:spLocks/>
              </p:cNvSpPr>
              <p:nvPr/>
            </p:nvSpPr>
            <p:spPr bwMode="auto">
              <a:xfrm>
                <a:off x="3353" y="1186"/>
                <a:ext cx="50" cy="51"/>
              </a:xfrm>
              <a:custGeom>
                <a:avLst/>
                <a:gdLst>
                  <a:gd name="T0" fmla="*/ 85 w 100"/>
                  <a:gd name="T1" fmla="*/ 17 h 101"/>
                  <a:gd name="T2" fmla="*/ 85 w 100"/>
                  <a:gd name="T3" fmla="*/ 17 h 101"/>
                  <a:gd name="T4" fmla="*/ 78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2 w 100"/>
                  <a:gd name="T17" fmla="*/ 5 h 101"/>
                  <a:gd name="T18" fmla="*/ 24 w 100"/>
                  <a:gd name="T19" fmla="*/ 9 h 101"/>
                  <a:gd name="T20" fmla="*/ 16 w 100"/>
                  <a:gd name="T21" fmla="*/ 17 h 101"/>
                  <a:gd name="T22" fmla="*/ 16 w 100"/>
                  <a:gd name="T23" fmla="*/ 17 h 101"/>
                  <a:gd name="T24" fmla="*/ 10 w 100"/>
                  <a:gd name="T25" fmla="*/ 24 h 101"/>
                  <a:gd name="T26" fmla="*/ 5 w 100"/>
                  <a:gd name="T27" fmla="*/ 32 h 101"/>
                  <a:gd name="T28" fmla="*/ 2 w 100"/>
                  <a:gd name="T29" fmla="*/ 40 h 101"/>
                  <a:gd name="T30" fmla="*/ 0 w 100"/>
                  <a:gd name="T31" fmla="*/ 49 h 101"/>
                  <a:gd name="T32" fmla="*/ 0 w 100"/>
                  <a:gd name="T33" fmla="*/ 49 h 101"/>
                  <a:gd name="T34" fmla="*/ 2 w 100"/>
                  <a:gd name="T35" fmla="*/ 60 h 101"/>
                  <a:gd name="T36" fmla="*/ 5 w 100"/>
                  <a:gd name="T37" fmla="*/ 69 h 101"/>
                  <a:gd name="T38" fmla="*/ 10 w 100"/>
                  <a:gd name="T39" fmla="*/ 78 h 101"/>
                  <a:gd name="T40" fmla="*/ 16 w 100"/>
                  <a:gd name="T41" fmla="*/ 86 h 101"/>
                  <a:gd name="T42" fmla="*/ 16 w 100"/>
                  <a:gd name="T43" fmla="*/ 86 h 101"/>
                  <a:gd name="T44" fmla="*/ 24 w 100"/>
                  <a:gd name="T45" fmla="*/ 92 h 101"/>
                  <a:gd name="T46" fmla="*/ 32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0" y="1"/>
                    </a:lnTo>
                    <a:lnTo>
                      <a:pt x="50" y="0"/>
                    </a:lnTo>
                    <a:lnTo>
                      <a:pt x="50" y="0"/>
                    </a:lnTo>
                    <a:lnTo>
                      <a:pt x="40" y="1"/>
                    </a:lnTo>
                    <a:lnTo>
                      <a:pt x="32" y="5"/>
                    </a:lnTo>
                    <a:lnTo>
                      <a:pt x="24" y="9"/>
                    </a:lnTo>
                    <a:lnTo>
                      <a:pt x="16" y="17"/>
                    </a:lnTo>
                    <a:lnTo>
                      <a:pt x="16" y="17"/>
                    </a:lnTo>
                    <a:lnTo>
                      <a:pt x="10" y="24"/>
                    </a:lnTo>
                    <a:lnTo>
                      <a:pt x="5" y="32"/>
                    </a:lnTo>
                    <a:lnTo>
                      <a:pt x="2" y="40"/>
                    </a:lnTo>
                    <a:lnTo>
                      <a:pt x="0" y="49"/>
                    </a:lnTo>
                    <a:lnTo>
                      <a:pt x="0" y="49"/>
                    </a:lnTo>
                    <a:lnTo>
                      <a:pt x="2" y="60"/>
                    </a:lnTo>
                    <a:lnTo>
                      <a:pt x="5" y="69"/>
                    </a:lnTo>
                    <a:lnTo>
                      <a:pt x="10" y="78"/>
                    </a:lnTo>
                    <a:lnTo>
                      <a:pt x="16" y="86"/>
                    </a:lnTo>
                    <a:lnTo>
                      <a:pt x="16" y="86"/>
                    </a:lnTo>
                    <a:lnTo>
                      <a:pt x="24" y="92"/>
                    </a:lnTo>
                    <a:lnTo>
                      <a:pt x="32" y="96"/>
                    </a:lnTo>
                    <a:lnTo>
                      <a:pt x="40" y="100"/>
                    </a:lnTo>
                    <a:lnTo>
                      <a:pt x="50" y="101"/>
                    </a:lnTo>
                    <a:lnTo>
                      <a:pt x="50" y="101"/>
                    </a:lnTo>
                    <a:lnTo>
                      <a:pt x="60" y="100"/>
                    </a:lnTo>
                    <a:lnTo>
                      <a:pt x="70" y="96"/>
                    </a:lnTo>
                    <a:lnTo>
                      <a:pt x="78" y="92"/>
                    </a:lnTo>
                    <a:lnTo>
                      <a:pt x="85" y="86"/>
                    </a:lnTo>
                    <a:lnTo>
                      <a:pt x="85" y="86"/>
                    </a:lnTo>
                    <a:lnTo>
                      <a:pt x="92" y="78"/>
                    </a:lnTo>
                    <a:lnTo>
                      <a:pt x="97" y="69"/>
                    </a:lnTo>
                    <a:lnTo>
                      <a:pt x="100" y="60"/>
                    </a:lnTo>
                    <a:lnTo>
                      <a:pt x="100" y="49"/>
                    </a:lnTo>
                    <a:lnTo>
                      <a:pt x="100" y="49"/>
                    </a:lnTo>
                    <a:lnTo>
                      <a:pt x="100"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20"/>
              <p:cNvSpPr>
                <a:spLocks/>
              </p:cNvSpPr>
              <p:nvPr/>
            </p:nvSpPr>
            <p:spPr bwMode="auto">
              <a:xfrm>
                <a:off x="3430" y="1186"/>
                <a:ext cx="50" cy="51"/>
              </a:xfrm>
              <a:custGeom>
                <a:avLst/>
                <a:gdLst>
                  <a:gd name="T0" fmla="*/ 85 w 100"/>
                  <a:gd name="T1" fmla="*/ 17 h 101"/>
                  <a:gd name="T2" fmla="*/ 85 w 100"/>
                  <a:gd name="T3" fmla="*/ 17 h 101"/>
                  <a:gd name="T4" fmla="*/ 78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2 w 100"/>
                  <a:gd name="T17" fmla="*/ 5 h 101"/>
                  <a:gd name="T18" fmla="*/ 24 w 100"/>
                  <a:gd name="T19" fmla="*/ 9 h 101"/>
                  <a:gd name="T20" fmla="*/ 16 w 100"/>
                  <a:gd name="T21" fmla="*/ 17 h 101"/>
                  <a:gd name="T22" fmla="*/ 16 w 100"/>
                  <a:gd name="T23" fmla="*/ 17 h 101"/>
                  <a:gd name="T24" fmla="*/ 10 w 100"/>
                  <a:gd name="T25" fmla="*/ 24 h 101"/>
                  <a:gd name="T26" fmla="*/ 5 w 100"/>
                  <a:gd name="T27" fmla="*/ 32 h 101"/>
                  <a:gd name="T28" fmla="*/ 2 w 100"/>
                  <a:gd name="T29" fmla="*/ 40 h 101"/>
                  <a:gd name="T30" fmla="*/ 0 w 100"/>
                  <a:gd name="T31" fmla="*/ 49 h 101"/>
                  <a:gd name="T32" fmla="*/ 0 w 100"/>
                  <a:gd name="T33" fmla="*/ 49 h 101"/>
                  <a:gd name="T34" fmla="*/ 2 w 100"/>
                  <a:gd name="T35" fmla="*/ 60 h 101"/>
                  <a:gd name="T36" fmla="*/ 5 w 100"/>
                  <a:gd name="T37" fmla="*/ 69 h 101"/>
                  <a:gd name="T38" fmla="*/ 10 w 100"/>
                  <a:gd name="T39" fmla="*/ 78 h 101"/>
                  <a:gd name="T40" fmla="*/ 16 w 100"/>
                  <a:gd name="T41" fmla="*/ 86 h 101"/>
                  <a:gd name="T42" fmla="*/ 16 w 100"/>
                  <a:gd name="T43" fmla="*/ 86 h 101"/>
                  <a:gd name="T44" fmla="*/ 24 w 100"/>
                  <a:gd name="T45" fmla="*/ 92 h 101"/>
                  <a:gd name="T46" fmla="*/ 32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0" y="1"/>
                    </a:lnTo>
                    <a:lnTo>
                      <a:pt x="50" y="0"/>
                    </a:lnTo>
                    <a:lnTo>
                      <a:pt x="50" y="0"/>
                    </a:lnTo>
                    <a:lnTo>
                      <a:pt x="40" y="1"/>
                    </a:lnTo>
                    <a:lnTo>
                      <a:pt x="32" y="5"/>
                    </a:lnTo>
                    <a:lnTo>
                      <a:pt x="24" y="9"/>
                    </a:lnTo>
                    <a:lnTo>
                      <a:pt x="16" y="17"/>
                    </a:lnTo>
                    <a:lnTo>
                      <a:pt x="16" y="17"/>
                    </a:lnTo>
                    <a:lnTo>
                      <a:pt x="10" y="24"/>
                    </a:lnTo>
                    <a:lnTo>
                      <a:pt x="5" y="32"/>
                    </a:lnTo>
                    <a:lnTo>
                      <a:pt x="2" y="40"/>
                    </a:lnTo>
                    <a:lnTo>
                      <a:pt x="0" y="49"/>
                    </a:lnTo>
                    <a:lnTo>
                      <a:pt x="0" y="49"/>
                    </a:lnTo>
                    <a:lnTo>
                      <a:pt x="2" y="60"/>
                    </a:lnTo>
                    <a:lnTo>
                      <a:pt x="5" y="69"/>
                    </a:lnTo>
                    <a:lnTo>
                      <a:pt x="10" y="78"/>
                    </a:lnTo>
                    <a:lnTo>
                      <a:pt x="16" y="86"/>
                    </a:lnTo>
                    <a:lnTo>
                      <a:pt x="16" y="86"/>
                    </a:lnTo>
                    <a:lnTo>
                      <a:pt x="24" y="92"/>
                    </a:lnTo>
                    <a:lnTo>
                      <a:pt x="32" y="96"/>
                    </a:lnTo>
                    <a:lnTo>
                      <a:pt x="40" y="100"/>
                    </a:lnTo>
                    <a:lnTo>
                      <a:pt x="50" y="101"/>
                    </a:lnTo>
                    <a:lnTo>
                      <a:pt x="50" y="101"/>
                    </a:lnTo>
                    <a:lnTo>
                      <a:pt x="60" y="100"/>
                    </a:lnTo>
                    <a:lnTo>
                      <a:pt x="70" y="96"/>
                    </a:lnTo>
                    <a:lnTo>
                      <a:pt x="78" y="92"/>
                    </a:lnTo>
                    <a:lnTo>
                      <a:pt x="85" y="86"/>
                    </a:lnTo>
                    <a:lnTo>
                      <a:pt x="85" y="86"/>
                    </a:lnTo>
                    <a:lnTo>
                      <a:pt x="92" y="78"/>
                    </a:lnTo>
                    <a:lnTo>
                      <a:pt x="97" y="69"/>
                    </a:lnTo>
                    <a:lnTo>
                      <a:pt x="100" y="60"/>
                    </a:lnTo>
                    <a:lnTo>
                      <a:pt x="100" y="49"/>
                    </a:lnTo>
                    <a:lnTo>
                      <a:pt x="100" y="49"/>
                    </a:lnTo>
                    <a:lnTo>
                      <a:pt x="100"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21"/>
              <p:cNvSpPr>
                <a:spLocks/>
              </p:cNvSpPr>
              <p:nvPr/>
            </p:nvSpPr>
            <p:spPr bwMode="auto">
              <a:xfrm>
                <a:off x="2968" y="1956"/>
                <a:ext cx="50" cy="51"/>
              </a:xfrm>
              <a:custGeom>
                <a:avLst/>
                <a:gdLst>
                  <a:gd name="T0" fmla="*/ 84 w 99"/>
                  <a:gd name="T1" fmla="*/ 16 h 101"/>
                  <a:gd name="T2" fmla="*/ 84 w 99"/>
                  <a:gd name="T3" fmla="*/ 16 h 101"/>
                  <a:gd name="T4" fmla="*/ 77 w 99"/>
                  <a:gd name="T5" fmla="*/ 9 h 101"/>
                  <a:gd name="T6" fmla="*/ 69 w 99"/>
                  <a:gd name="T7" fmla="*/ 4 h 101"/>
                  <a:gd name="T8" fmla="*/ 59 w 99"/>
                  <a:gd name="T9" fmla="*/ 1 h 101"/>
                  <a:gd name="T10" fmla="*/ 49 w 99"/>
                  <a:gd name="T11" fmla="*/ 0 h 101"/>
                  <a:gd name="T12" fmla="*/ 49 w 99"/>
                  <a:gd name="T13" fmla="*/ 0 h 101"/>
                  <a:gd name="T14" fmla="*/ 40 w 99"/>
                  <a:gd name="T15" fmla="*/ 1 h 101"/>
                  <a:gd name="T16" fmla="*/ 30 w 99"/>
                  <a:gd name="T17" fmla="*/ 4 h 101"/>
                  <a:gd name="T18" fmla="*/ 22 w 99"/>
                  <a:gd name="T19" fmla="*/ 9 h 101"/>
                  <a:gd name="T20" fmla="*/ 15 w 99"/>
                  <a:gd name="T21" fmla="*/ 16 h 101"/>
                  <a:gd name="T22" fmla="*/ 15 w 99"/>
                  <a:gd name="T23" fmla="*/ 16 h 101"/>
                  <a:gd name="T24" fmla="*/ 8 w 99"/>
                  <a:gd name="T25" fmla="*/ 23 h 101"/>
                  <a:gd name="T26" fmla="*/ 3 w 99"/>
                  <a:gd name="T27" fmla="*/ 31 h 101"/>
                  <a:gd name="T28" fmla="*/ 1 w 99"/>
                  <a:gd name="T29" fmla="*/ 41 h 101"/>
                  <a:gd name="T30" fmla="*/ 0 w 99"/>
                  <a:gd name="T31" fmla="*/ 49 h 101"/>
                  <a:gd name="T32" fmla="*/ 0 w 99"/>
                  <a:gd name="T33" fmla="*/ 49 h 101"/>
                  <a:gd name="T34" fmla="*/ 1 w 99"/>
                  <a:gd name="T35" fmla="*/ 61 h 101"/>
                  <a:gd name="T36" fmla="*/ 3 w 99"/>
                  <a:gd name="T37" fmla="*/ 69 h 101"/>
                  <a:gd name="T38" fmla="*/ 8 w 99"/>
                  <a:gd name="T39" fmla="*/ 77 h 101"/>
                  <a:gd name="T40" fmla="*/ 15 w 99"/>
                  <a:gd name="T41" fmla="*/ 85 h 101"/>
                  <a:gd name="T42" fmla="*/ 15 w 99"/>
                  <a:gd name="T43" fmla="*/ 85 h 101"/>
                  <a:gd name="T44" fmla="*/ 22 w 99"/>
                  <a:gd name="T45" fmla="*/ 91 h 101"/>
                  <a:gd name="T46" fmla="*/ 30 w 99"/>
                  <a:gd name="T47" fmla="*/ 97 h 101"/>
                  <a:gd name="T48" fmla="*/ 40 w 99"/>
                  <a:gd name="T49" fmla="*/ 100 h 101"/>
                  <a:gd name="T50" fmla="*/ 49 w 99"/>
                  <a:gd name="T51" fmla="*/ 101 h 101"/>
                  <a:gd name="T52" fmla="*/ 49 w 99"/>
                  <a:gd name="T53" fmla="*/ 101 h 101"/>
                  <a:gd name="T54" fmla="*/ 59 w 99"/>
                  <a:gd name="T55" fmla="*/ 100 h 101"/>
                  <a:gd name="T56" fmla="*/ 69 w 99"/>
                  <a:gd name="T57" fmla="*/ 97 h 101"/>
                  <a:gd name="T58" fmla="*/ 77 w 99"/>
                  <a:gd name="T59" fmla="*/ 91 h 101"/>
                  <a:gd name="T60" fmla="*/ 84 w 99"/>
                  <a:gd name="T61" fmla="*/ 85 h 101"/>
                  <a:gd name="T62" fmla="*/ 84 w 99"/>
                  <a:gd name="T63" fmla="*/ 85 h 101"/>
                  <a:gd name="T64" fmla="*/ 91 w 99"/>
                  <a:gd name="T65" fmla="*/ 77 h 101"/>
                  <a:gd name="T66" fmla="*/ 96 w 99"/>
                  <a:gd name="T67" fmla="*/ 69 h 101"/>
                  <a:gd name="T68" fmla="*/ 98 w 99"/>
                  <a:gd name="T69" fmla="*/ 61 h 101"/>
                  <a:gd name="T70" fmla="*/ 99 w 99"/>
                  <a:gd name="T71" fmla="*/ 49 h 101"/>
                  <a:gd name="T72" fmla="*/ 99 w 99"/>
                  <a:gd name="T73" fmla="*/ 49 h 101"/>
                  <a:gd name="T74" fmla="*/ 98 w 99"/>
                  <a:gd name="T75" fmla="*/ 41 h 101"/>
                  <a:gd name="T76" fmla="*/ 96 w 99"/>
                  <a:gd name="T77" fmla="*/ 31 h 101"/>
                  <a:gd name="T78" fmla="*/ 91 w 99"/>
                  <a:gd name="T79" fmla="*/ 23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4"/>
                    </a:lnTo>
                    <a:lnTo>
                      <a:pt x="59" y="1"/>
                    </a:lnTo>
                    <a:lnTo>
                      <a:pt x="49" y="0"/>
                    </a:lnTo>
                    <a:lnTo>
                      <a:pt x="49" y="0"/>
                    </a:lnTo>
                    <a:lnTo>
                      <a:pt x="40" y="1"/>
                    </a:lnTo>
                    <a:lnTo>
                      <a:pt x="30" y="4"/>
                    </a:lnTo>
                    <a:lnTo>
                      <a:pt x="22" y="9"/>
                    </a:lnTo>
                    <a:lnTo>
                      <a:pt x="15" y="16"/>
                    </a:lnTo>
                    <a:lnTo>
                      <a:pt x="15" y="16"/>
                    </a:lnTo>
                    <a:lnTo>
                      <a:pt x="8" y="23"/>
                    </a:lnTo>
                    <a:lnTo>
                      <a:pt x="3" y="31"/>
                    </a:lnTo>
                    <a:lnTo>
                      <a:pt x="1" y="41"/>
                    </a:lnTo>
                    <a:lnTo>
                      <a:pt x="0" y="49"/>
                    </a:lnTo>
                    <a:lnTo>
                      <a:pt x="0" y="49"/>
                    </a:lnTo>
                    <a:lnTo>
                      <a:pt x="1" y="61"/>
                    </a:lnTo>
                    <a:lnTo>
                      <a:pt x="3" y="69"/>
                    </a:lnTo>
                    <a:lnTo>
                      <a:pt x="8" y="77"/>
                    </a:lnTo>
                    <a:lnTo>
                      <a:pt x="15" y="85"/>
                    </a:lnTo>
                    <a:lnTo>
                      <a:pt x="15" y="85"/>
                    </a:lnTo>
                    <a:lnTo>
                      <a:pt x="22" y="91"/>
                    </a:lnTo>
                    <a:lnTo>
                      <a:pt x="30" y="97"/>
                    </a:lnTo>
                    <a:lnTo>
                      <a:pt x="40" y="100"/>
                    </a:lnTo>
                    <a:lnTo>
                      <a:pt x="49" y="101"/>
                    </a:lnTo>
                    <a:lnTo>
                      <a:pt x="49" y="101"/>
                    </a:lnTo>
                    <a:lnTo>
                      <a:pt x="59" y="100"/>
                    </a:lnTo>
                    <a:lnTo>
                      <a:pt x="69" y="97"/>
                    </a:lnTo>
                    <a:lnTo>
                      <a:pt x="77" y="91"/>
                    </a:lnTo>
                    <a:lnTo>
                      <a:pt x="84" y="85"/>
                    </a:lnTo>
                    <a:lnTo>
                      <a:pt x="84" y="85"/>
                    </a:lnTo>
                    <a:lnTo>
                      <a:pt x="91" y="77"/>
                    </a:lnTo>
                    <a:lnTo>
                      <a:pt x="96" y="69"/>
                    </a:lnTo>
                    <a:lnTo>
                      <a:pt x="98" y="61"/>
                    </a:lnTo>
                    <a:lnTo>
                      <a:pt x="99" y="49"/>
                    </a:lnTo>
                    <a:lnTo>
                      <a:pt x="99" y="49"/>
                    </a:lnTo>
                    <a:lnTo>
                      <a:pt x="98"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22"/>
              <p:cNvSpPr>
                <a:spLocks/>
              </p:cNvSpPr>
              <p:nvPr/>
            </p:nvSpPr>
            <p:spPr bwMode="auto">
              <a:xfrm>
                <a:off x="3045" y="1956"/>
                <a:ext cx="50" cy="51"/>
              </a:xfrm>
              <a:custGeom>
                <a:avLst/>
                <a:gdLst>
                  <a:gd name="T0" fmla="*/ 84 w 99"/>
                  <a:gd name="T1" fmla="*/ 16 h 101"/>
                  <a:gd name="T2" fmla="*/ 84 w 99"/>
                  <a:gd name="T3" fmla="*/ 16 h 101"/>
                  <a:gd name="T4" fmla="*/ 77 w 99"/>
                  <a:gd name="T5" fmla="*/ 9 h 101"/>
                  <a:gd name="T6" fmla="*/ 69 w 99"/>
                  <a:gd name="T7" fmla="*/ 4 h 101"/>
                  <a:gd name="T8" fmla="*/ 59 w 99"/>
                  <a:gd name="T9" fmla="*/ 1 h 101"/>
                  <a:gd name="T10" fmla="*/ 49 w 99"/>
                  <a:gd name="T11" fmla="*/ 0 h 101"/>
                  <a:gd name="T12" fmla="*/ 49 w 99"/>
                  <a:gd name="T13" fmla="*/ 0 h 101"/>
                  <a:gd name="T14" fmla="*/ 39 w 99"/>
                  <a:gd name="T15" fmla="*/ 1 h 101"/>
                  <a:gd name="T16" fmla="*/ 30 w 99"/>
                  <a:gd name="T17" fmla="*/ 4 h 101"/>
                  <a:gd name="T18" fmla="*/ 22 w 99"/>
                  <a:gd name="T19" fmla="*/ 9 h 101"/>
                  <a:gd name="T20" fmla="*/ 15 w 99"/>
                  <a:gd name="T21" fmla="*/ 16 h 101"/>
                  <a:gd name="T22" fmla="*/ 15 w 99"/>
                  <a:gd name="T23" fmla="*/ 16 h 101"/>
                  <a:gd name="T24" fmla="*/ 9 w 99"/>
                  <a:gd name="T25" fmla="*/ 23 h 101"/>
                  <a:gd name="T26" fmla="*/ 3 w 99"/>
                  <a:gd name="T27" fmla="*/ 31 h 101"/>
                  <a:gd name="T28" fmla="*/ 1 w 99"/>
                  <a:gd name="T29" fmla="*/ 41 h 101"/>
                  <a:gd name="T30" fmla="*/ 0 w 99"/>
                  <a:gd name="T31" fmla="*/ 49 h 101"/>
                  <a:gd name="T32" fmla="*/ 0 w 99"/>
                  <a:gd name="T33" fmla="*/ 49 h 101"/>
                  <a:gd name="T34" fmla="*/ 1 w 99"/>
                  <a:gd name="T35" fmla="*/ 61 h 101"/>
                  <a:gd name="T36" fmla="*/ 3 w 99"/>
                  <a:gd name="T37" fmla="*/ 69 h 101"/>
                  <a:gd name="T38" fmla="*/ 9 w 99"/>
                  <a:gd name="T39" fmla="*/ 77 h 101"/>
                  <a:gd name="T40" fmla="*/ 15 w 99"/>
                  <a:gd name="T41" fmla="*/ 85 h 101"/>
                  <a:gd name="T42" fmla="*/ 15 w 99"/>
                  <a:gd name="T43" fmla="*/ 85 h 101"/>
                  <a:gd name="T44" fmla="*/ 22 w 99"/>
                  <a:gd name="T45" fmla="*/ 91 h 101"/>
                  <a:gd name="T46" fmla="*/ 30 w 99"/>
                  <a:gd name="T47" fmla="*/ 97 h 101"/>
                  <a:gd name="T48" fmla="*/ 39 w 99"/>
                  <a:gd name="T49" fmla="*/ 100 h 101"/>
                  <a:gd name="T50" fmla="*/ 49 w 99"/>
                  <a:gd name="T51" fmla="*/ 101 h 101"/>
                  <a:gd name="T52" fmla="*/ 49 w 99"/>
                  <a:gd name="T53" fmla="*/ 101 h 101"/>
                  <a:gd name="T54" fmla="*/ 59 w 99"/>
                  <a:gd name="T55" fmla="*/ 100 h 101"/>
                  <a:gd name="T56" fmla="*/ 69 w 99"/>
                  <a:gd name="T57" fmla="*/ 97 h 101"/>
                  <a:gd name="T58" fmla="*/ 77 w 99"/>
                  <a:gd name="T59" fmla="*/ 91 h 101"/>
                  <a:gd name="T60" fmla="*/ 84 w 99"/>
                  <a:gd name="T61" fmla="*/ 85 h 101"/>
                  <a:gd name="T62" fmla="*/ 84 w 99"/>
                  <a:gd name="T63" fmla="*/ 85 h 101"/>
                  <a:gd name="T64" fmla="*/ 91 w 99"/>
                  <a:gd name="T65" fmla="*/ 77 h 101"/>
                  <a:gd name="T66" fmla="*/ 96 w 99"/>
                  <a:gd name="T67" fmla="*/ 69 h 101"/>
                  <a:gd name="T68" fmla="*/ 98 w 99"/>
                  <a:gd name="T69" fmla="*/ 61 h 101"/>
                  <a:gd name="T70" fmla="*/ 99 w 99"/>
                  <a:gd name="T71" fmla="*/ 49 h 101"/>
                  <a:gd name="T72" fmla="*/ 99 w 99"/>
                  <a:gd name="T73" fmla="*/ 49 h 101"/>
                  <a:gd name="T74" fmla="*/ 98 w 99"/>
                  <a:gd name="T75" fmla="*/ 41 h 101"/>
                  <a:gd name="T76" fmla="*/ 96 w 99"/>
                  <a:gd name="T77" fmla="*/ 31 h 101"/>
                  <a:gd name="T78" fmla="*/ 91 w 99"/>
                  <a:gd name="T79" fmla="*/ 23 h 101"/>
                  <a:gd name="T80" fmla="*/ 84 w 99"/>
                  <a:gd name="T81" fmla="*/ 16 h 101"/>
                  <a:gd name="T82" fmla="*/ 84 w 99"/>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1">
                    <a:moveTo>
                      <a:pt x="84" y="16"/>
                    </a:moveTo>
                    <a:lnTo>
                      <a:pt x="84" y="16"/>
                    </a:lnTo>
                    <a:lnTo>
                      <a:pt x="77" y="9"/>
                    </a:lnTo>
                    <a:lnTo>
                      <a:pt x="69" y="4"/>
                    </a:lnTo>
                    <a:lnTo>
                      <a:pt x="59" y="1"/>
                    </a:lnTo>
                    <a:lnTo>
                      <a:pt x="49" y="0"/>
                    </a:lnTo>
                    <a:lnTo>
                      <a:pt x="49" y="0"/>
                    </a:lnTo>
                    <a:lnTo>
                      <a:pt x="39" y="1"/>
                    </a:lnTo>
                    <a:lnTo>
                      <a:pt x="30" y="4"/>
                    </a:lnTo>
                    <a:lnTo>
                      <a:pt x="22" y="9"/>
                    </a:lnTo>
                    <a:lnTo>
                      <a:pt x="15" y="16"/>
                    </a:lnTo>
                    <a:lnTo>
                      <a:pt x="15" y="16"/>
                    </a:lnTo>
                    <a:lnTo>
                      <a:pt x="9" y="23"/>
                    </a:lnTo>
                    <a:lnTo>
                      <a:pt x="3" y="31"/>
                    </a:lnTo>
                    <a:lnTo>
                      <a:pt x="1" y="41"/>
                    </a:lnTo>
                    <a:lnTo>
                      <a:pt x="0" y="49"/>
                    </a:lnTo>
                    <a:lnTo>
                      <a:pt x="0" y="49"/>
                    </a:lnTo>
                    <a:lnTo>
                      <a:pt x="1" y="61"/>
                    </a:lnTo>
                    <a:lnTo>
                      <a:pt x="3" y="69"/>
                    </a:lnTo>
                    <a:lnTo>
                      <a:pt x="9" y="77"/>
                    </a:lnTo>
                    <a:lnTo>
                      <a:pt x="15" y="85"/>
                    </a:lnTo>
                    <a:lnTo>
                      <a:pt x="15" y="85"/>
                    </a:lnTo>
                    <a:lnTo>
                      <a:pt x="22" y="91"/>
                    </a:lnTo>
                    <a:lnTo>
                      <a:pt x="30" y="97"/>
                    </a:lnTo>
                    <a:lnTo>
                      <a:pt x="39" y="100"/>
                    </a:lnTo>
                    <a:lnTo>
                      <a:pt x="49" y="101"/>
                    </a:lnTo>
                    <a:lnTo>
                      <a:pt x="49" y="101"/>
                    </a:lnTo>
                    <a:lnTo>
                      <a:pt x="59" y="100"/>
                    </a:lnTo>
                    <a:lnTo>
                      <a:pt x="69" y="97"/>
                    </a:lnTo>
                    <a:lnTo>
                      <a:pt x="77" y="91"/>
                    </a:lnTo>
                    <a:lnTo>
                      <a:pt x="84" y="85"/>
                    </a:lnTo>
                    <a:lnTo>
                      <a:pt x="84" y="85"/>
                    </a:lnTo>
                    <a:lnTo>
                      <a:pt x="91" y="77"/>
                    </a:lnTo>
                    <a:lnTo>
                      <a:pt x="96" y="69"/>
                    </a:lnTo>
                    <a:lnTo>
                      <a:pt x="98" y="61"/>
                    </a:lnTo>
                    <a:lnTo>
                      <a:pt x="99" y="49"/>
                    </a:lnTo>
                    <a:lnTo>
                      <a:pt x="99" y="49"/>
                    </a:lnTo>
                    <a:lnTo>
                      <a:pt x="98"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23"/>
              <p:cNvSpPr>
                <a:spLocks/>
              </p:cNvSpPr>
              <p:nvPr/>
            </p:nvSpPr>
            <p:spPr bwMode="auto">
              <a:xfrm>
                <a:off x="3122"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10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1" y="3"/>
                    </a:lnTo>
                    <a:lnTo>
                      <a:pt x="23" y="8"/>
                    </a:lnTo>
                    <a:lnTo>
                      <a:pt x="16" y="15"/>
                    </a:lnTo>
                    <a:lnTo>
                      <a:pt x="16" y="15"/>
                    </a:lnTo>
                    <a:lnTo>
                      <a:pt x="10" y="22"/>
                    </a:lnTo>
                    <a:lnTo>
                      <a:pt x="4" y="30"/>
                    </a:lnTo>
                    <a:lnTo>
                      <a:pt x="2" y="40"/>
                    </a:lnTo>
                    <a:lnTo>
                      <a:pt x="0" y="49"/>
                    </a:lnTo>
                    <a:lnTo>
                      <a:pt x="0" y="49"/>
                    </a:lnTo>
                    <a:lnTo>
                      <a:pt x="2" y="60"/>
                    </a:lnTo>
                    <a:lnTo>
                      <a:pt x="4" y="69"/>
                    </a:lnTo>
                    <a:lnTo>
                      <a:pt x="10" y="77"/>
                    </a:lnTo>
                    <a:lnTo>
                      <a:pt x="16" y="84"/>
                    </a:lnTo>
                    <a:lnTo>
                      <a:pt x="16" y="84"/>
                    </a:lnTo>
                    <a:lnTo>
                      <a:pt x="23" y="91"/>
                    </a:lnTo>
                    <a:lnTo>
                      <a:pt x="31"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24"/>
              <p:cNvSpPr>
                <a:spLocks/>
              </p:cNvSpPr>
              <p:nvPr/>
            </p:nvSpPr>
            <p:spPr bwMode="auto">
              <a:xfrm>
                <a:off x="3199"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3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3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3"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3"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25"/>
              <p:cNvSpPr>
                <a:spLocks/>
              </p:cNvSpPr>
              <p:nvPr/>
            </p:nvSpPr>
            <p:spPr bwMode="auto">
              <a:xfrm>
                <a:off x="3199"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3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3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3"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3"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26"/>
              <p:cNvSpPr>
                <a:spLocks/>
              </p:cNvSpPr>
              <p:nvPr/>
            </p:nvSpPr>
            <p:spPr bwMode="auto">
              <a:xfrm>
                <a:off x="3199" y="2265"/>
                <a:ext cx="50" cy="50"/>
              </a:xfrm>
              <a:custGeom>
                <a:avLst/>
                <a:gdLst>
                  <a:gd name="T0" fmla="*/ 85 w 100"/>
                  <a:gd name="T1" fmla="*/ 15 h 100"/>
                  <a:gd name="T2" fmla="*/ 85 w 100"/>
                  <a:gd name="T3" fmla="*/ 15 h 100"/>
                  <a:gd name="T4" fmla="*/ 78 w 100"/>
                  <a:gd name="T5" fmla="*/ 9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3 w 100"/>
                  <a:gd name="T19" fmla="*/ 9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3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3"/>
                    </a:lnTo>
                    <a:lnTo>
                      <a:pt x="60" y="1"/>
                    </a:lnTo>
                    <a:lnTo>
                      <a:pt x="50" y="0"/>
                    </a:lnTo>
                    <a:lnTo>
                      <a:pt x="50" y="0"/>
                    </a:lnTo>
                    <a:lnTo>
                      <a:pt x="40" y="1"/>
                    </a:lnTo>
                    <a:lnTo>
                      <a:pt x="32" y="3"/>
                    </a:lnTo>
                    <a:lnTo>
                      <a:pt x="23"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3"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27"/>
              <p:cNvSpPr>
                <a:spLocks/>
              </p:cNvSpPr>
              <p:nvPr/>
            </p:nvSpPr>
            <p:spPr bwMode="auto">
              <a:xfrm>
                <a:off x="3353"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28"/>
              <p:cNvSpPr>
                <a:spLocks/>
              </p:cNvSpPr>
              <p:nvPr/>
            </p:nvSpPr>
            <p:spPr bwMode="auto">
              <a:xfrm>
                <a:off x="3353" y="1956"/>
                <a:ext cx="50" cy="51"/>
              </a:xfrm>
              <a:custGeom>
                <a:avLst/>
                <a:gdLst>
                  <a:gd name="T0" fmla="*/ 85 w 100"/>
                  <a:gd name="T1" fmla="*/ 16 h 101"/>
                  <a:gd name="T2" fmla="*/ 85 w 100"/>
                  <a:gd name="T3" fmla="*/ 16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2 w 100"/>
                  <a:gd name="T17" fmla="*/ 4 h 101"/>
                  <a:gd name="T18" fmla="*/ 24 w 100"/>
                  <a:gd name="T19" fmla="*/ 9 h 101"/>
                  <a:gd name="T20" fmla="*/ 16 w 100"/>
                  <a:gd name="T21" fmla="*/ 16 h 101"/>
                  <a:gd name="T22" fmla="*/ 16 w 100"/>
                  <a:gd name="T23" fmla="*/ 16 h 101"/>
                  <a:gd name="T24" fmla="*/ 10 w 100"/>
                  <a:gd name="T25" fmla="*/ 23 h 101"/>
                  <a:gd name="T26" fmla="*/ 5 w 100"/>
                  <a:gd name="T27" fmla="*/ 31 h 101"/>
                  <a:gd name="T28" fmla="*/ 2 w 100"/>
                  <a:gd name="T29" fmla="*/ 41 h 101"/>
                  <a:gd name="T30" fmla="*/ 0 w 100"/>
                  <a:gd name="T31" fmla="*/ 49 h 101"/>
                  <a:gd name="T32" fmla="*/ 0 w 100"/>
                  <a:gd name="T33" fmla="*/ 49 h 101"/>
                  <a:gd name="T34" fmla="*/ 2 w 100"/>
                  <a:gd name="T35" fmla="*/ 61 h 101"/>
                  <a:gd name="T36" fmla="*/ 5 w 100"/>
                  <a:gd name="T37" fmla="*/ 69 h 101"/>
                  <a:gd name="T38" fmla="*/ 10 w 100"/>
                  <a:gd name="T39" fmla="*/ 77 h 101"/>
                  <a:gd name="T40" fmla="*/ 16 w 100"/>
                  <a:gd name="T41" fmla="*/ 85 h 101"/>
                  <a:gd name="T42" fmla="*/ 16 w 100"/>
                  <a:gd name="T43" fmla="*/ 85 h 101"/>
                  <a:gd name="T44" fmla="*/ 24 w 100"/>
                  <a:gd name="T45" fmla="*/ 91 h 101"/>
                  <a:gd name="T46" fmla="*/ 32 w 100"/>
                  <a:gd name="T47" fmla="*/ 97 h 101"/>
                  <a:gd name="T48" fmla="*/ 40 w 100"/>
                  <a:gd name="T49" fmla="*/ 100 h 101"/>
                  <a:gd name="T50" fmla="*/ 50 w 100"/>
                  <a:gd name="T51" fmla="*/ 101 h 101"/>
                  <a:gd name="T52" fmla="*/ 50 w 100"/>
                  <a:gd name="T53" fmla="*/ 101 h 101"/>
                  <a:gd name="T54" fmla="*/ 60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100 w 100"/>
                  <a:gd name="T69" fmla="*/ 61 h 101"/>
                  <a:gd name="T70" fmla="*/ 100 w 100"/>
                  <a:gd name="T71" fmla="*/ 49 h 101"/>
                  <a:gd name="T72" fmla="*/ 100 w 100"/>
                  <a:gd name="T73" fmla="*/ 49 h 101"/>
                  <a:gd name="T74" fmla="*/ 100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0" y="1"/>
                    </a:lnTo>
                    <a:lnTo>
                      <a:pt x="50" y="0"/>
                    </a:lnTo>
                    <a:lnTo>
                      <a:pt x="50" y="0"/>
                    </a:lnTo>
                    <a:lnTo>
                      <a:pt x="40" y="1"/>
                    </a:lnTo>
                    <a:lnTo>
                      <a:pt x="32" y="4"/>
                    </a:lnTo>
                    <a:lnTo>
                      <a:pt x="24" y="9"/>
                    </a:lnTo>
                    <a:lnTo>
                      <a:pt x="16" y="16"/>
                    </a:lnTo>
                    <a:lnTo>
                      <a:pt x="16" y="16"/>
                    </a:lnTo>
                    <a:lnTo>
                      <a:pt x="10" y="23"/>
                    </a:lnTo>
                    <a:lnTo>
                      <a:pt x="5" y="31"/>
                    </a:lnTo>
                    <a:lnTo>
                      <a:pt x="2" y="41"/>
                    </a:lnTo>
                    <a:lnTo>
                      <a:pt x="0" y="49"/>
                    </a:lnTo>
                    <a:lnTo>
                      <a:pt x="0" y="49"/>
                    </a:lnTo>
                    <a:lnTo>
                      <a:pt x="2" y="61"/>
                    </a:lnTo>
                    <a:lnTo>
                      <a:pt x="5" y="69"/>
                    </a:lnTo>
                    <a:lnTo>
                      <a:pt x="10" y="77"/>
                    </a:lnTo>
                    <a:lnTo>
                      <a:pt x="16" y="85"/>
                    </a:lnTo>
                    <a:lnTo>
                      <a:pt x="16" y="85"/>
                    </a:lnTo>
                    <a:lnTo>
                      <a:pt x="24" y="91"/>
                    </a:lnTo>
                    <a:lnTo>
                      <a:pt x="32" y="97"/>
                    </a:lnTo>
                    <a:lnTo>
                      <a:pt x="40" y="100"/>
                    </a:lnTo>
                    <a:lnTo>
                      <a:pt x="50" y="101"/>
                    </a:lnTo>
                    <a:lnTo>
                      <a:pt x="50" y="101"/>
                    </a:lnTo>
                    <a:lnTo>
                      <a:pt x="60" y="100"/>
                    </a:lnTo>
                    <a:lnTo>
                      <a:pt x="70" y="97"/>
                    </a:lnTo>
                    <a:lnTo>
                      <a:pt x="78" y="91"/>
                    </a:lnTo>
                    <a:lnTo>
                      <a:pt x="85" y="85"/>
                    </a:lnTo>
                    <a:lnTo>
                      <a:pt x="85" y="85"/>
                    </a:lnTo>
                    <a:lnTo>
                      <a:pt x="92" y="77"/>
                    </a:lnTo>
                    <a:lnTo>
                      <a:pt x="97" y="69"/>
                    </a:lnTo>
                    <a:lnTo>
                      <a:pt x="100" y="61"/>
                    </a:lnTo>
                    <a:lnTo>
                      <a:pt x="100" y="49"/>
                    </a:lnTo>
                    <a:lnTo>
                      <a:pt x="100"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29"/>
              <p:cNvSpPr>
                <a:spLocks/>
              </p:cNvSpPr>
              <p:nvPr/>
            </p:nvSpPr>
            <p:spPr bwMode="auto">
              <a:xfrm>
                <a:off x="3199"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2 w 100"/>
                  <a:gd name="T17" fmla="*/ 3 h 100"/>
                  <a:gd name="T18" fmla="*/ 23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6 h 100"/>
                  <a:gd name="T40" fmla="*/ 16 w 100"/>
                  <a:gd name="T41" fmla="*/ 84 h 100"/>
                  <a:gd name="T42" fmla="*/ 16 w 100"/>
                  <a:gd name="T43" fmla="*/ 84 h 100"/>
                  <a:gd name="T44" fmla="*/ 23 w 100"/>
                  <a:gd name="T45" fmla="*/ 91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0" y="0"/>
                    </a:lnTo>
                    <a:lnTo>
                      <a:pt x="50" y="0"/>
                    </a:lnTo>
                    <a:lnTo>
                      <a:pt x="40" y="0"/>
                    </a:lnTo>
                    <a:lnTo>
                      <a:pt x="32" y="3"/>
                    </a:lnTo>
                    <a:lnTo>
                      <a:pt x="23" y="8"/>
                    </a:lnTo>
                    <a:lnTo>
                      <a:pt x="16" y="15"/>
                    </a:lnTo>
                    <a:lnTo>
                      <a:pt x="16" y="15"/>
                    </a:lnTo>
                    <a:lnTo>
                      <a:pt x="10" y="22"/>
                    </a:lnTo>
                    <a:lnTo>
                      <a:pt x="5" y="30"/>
                    </a:lnTo>
                    <a:lnTo>
                      <a:pt x="2" y="40"/>
                    </a:lnTo>
                    <a:lnTo>
                      <a:pt x="0" y="49"/>
                    </a:lnTo>
                    <a:lnTo>
                      <a:pt x="0" y="49"/>
                    </a:lnTo>
                    <a:lnTo>
                      <a:pt x="2" y="60"/>
                    </a:lnTo>
                    <a:lnTo>
                      <a:pt x="5" y="69"/>
                    </a:lnTo>
                    <a:lnTo>
                      <a:pt x="10" y="76"/>
                    </a:lnTo>
                    <a:lnTo>
                      <a:pt x="16" y="84"/>
                    </a:lnTo>
                    <a:lnTo>
                      <a:pt x="16" y="84"/>
                    </a:lnTo>
                    <a:lnTo>
                      <a:pt x="23" y="91"/>
                    </a:lnTo>
                    <a:lnTo>
                      <a:pt x="32" y="96"/>
                    </a:lnTo>
                    <a:lnTo>
                      <a:pt x="40" y="99"/>
                    </a:lnTo>
                    <a:lnTo>
                      <a:pt x="50" y="100"/>
                    </a:lnTo>
                    <a:lnTo>
                      <a:pt x="50" y="100"/>
                    </a:lnTo>
                    <a:lnTo>
                      <a:pt x="60"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30"/>
              <p:cNvSpPr>
                <a:spLocks/>
              </p:cNvSpPr>
              <p:nvPr/>
            </p:nvSpPr>
            <p:spPr bwMode="auto">
              <a:xfrm>
                <a:off x="3276"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31"/>
              <p:cNvSpPr>
                <a:spLocks/>
              </p:cNvSpPr>
              <p:nvPr/>
            </p:nvSpPr>
            <p:spPr bwMode="auto">
              <a:xfrm>
                <a:off x="3276"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32"/>
              <p:cNvSpPr>
                <a:spLocks/>
              </p:cNvSpPr>
              <p:nvPr/>
            </p:nvSpPr>
            <p:spPr bwMode="auto">
              <a:xfrm>
                <a:off x="3276" y="2265"/>
                <a:ext cx="50" cy="50"/>
              </a:xfrm>
              <a:custGeom>
                <a:avLst/>
                <a:gdLst>
                  <a:gd name="T0" fmla="*/ 85 w 100"/>
                  <a:gd name="T1" fmla="*/ 15 h 100"/>
                  <a:gd name="T2" fmla="*/ 85 w 100"/>
                  <a:gd name="T3" fmla="*/ 15 h 100"/>
                  <a:gd name="T4" fmla="*/ 78 w 100"/>
                  <a:gd name="T5" fmla="*/ 9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9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3"/>
                    </a:lnTo>
                    <a:lnTo>
                      <a:pt x="60" y="1"/>
                    </a:lnTo>
                    <a:lnTo>
                      <a:pt x="50" y="0"/>
                    </a:lnTo>
                    <a:lnTo>
                      <a:pt x="50" y="0"/>
                    </a:lnTo>
                    <a:lnTo>
                      <a:pt x="40" y="1"/>
                    </a:lnTo>
                    <a:lnTo>
                      <a:pt x="32" y="3"/>
                    </a:lnTo>
                    <a:lnTo>
                      <a:pt x="24"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33"/>
              <p:cNvSpPr>
                <a:spLocks/>
              </p:cNvSpPr>
              <p:nvPr/>
            </p:nvSpPr>
            <p:spPr bwMode="auto">
              <a:xfrm>
                <a:off x="3353"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34"/>
              <p:cNvSpPr>
                <a:spLocks/>
              </p:cNvSpPr>
              <p:nvPr/>
            </p:nvSpPr>
            <p:spPr bwMode="auto">
              <a:xfrm>
                <a:off x="3353"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35"/>
              <p:cNvSpPr>
                <a:spLocks/>
              </p:cNvSpPr>
              <p:nvPr/>
            </p:nvSpPr>
            <p:spPr bwMode="auto">
              <a:xfrm>
                <a:off x="3353"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36"/>
              <p:cNvSpPr>
                <a:spLocks/>
              </p:cNvSpPr>
              <p:nvPr/>
            </p:nvSpPr>
            <p:spPr bwMode="auto">
              <a:xfrm>
                <a:off x="2968" y="2034"/>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0 h 100"/>
                  <a:gd name="T10" fmla="*/ 49 w 99"/>
                  <a:gd name="T11" fmla="*/ 0 h 100"/>
                  <a:gd name="T12" fmla="*/ 49 w 99"/>
                  <a:gd name="T13" fmla="*/ 0 h 100"/>
                  <a:gd name="T14" fmla="*/ 40 w 99"/>
                  <a:gd name="T15" fmla="*/ 0 h 100"/>
                  <a:gd name="T16" fmla="*/ 30 w 99"/>
                  <a:gd name="T17" fmla="*/ 3 h 100"/>
                  <a:gd name="T18" fmla="*/ 22 w 99"/>
                  <a:gd name="T19" fmla="*/ 8 h 100"/>
                  <a:gd name="T20" fmla="*/ 15 w 99"/>
                  <a:gd name="T21" fmla="*/ 15 h 100"/>
                  <a:gd name="T22" fmla="*/ 15 w 99"/>
                  <a:gd name="T23" fmla="*/ 15 h 100"/>
                  <a:gd name="T24" fmla="*/ 8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8 w 99"/>
                  <a:gd name="T39" fmla="*/ 76 h 100"/>
                  <a:gd name="T40" fmla="*/ 15 w 99"/>
                  <a:gd name="T41" fmla="*/ 84 h 100"/>
                  <a:gd name="T42" fmla="*/ 15 w 99"/>
                  <a:gd name="T43" fmla="*/ 84 h 100"/>
                  <a:gd name="T44" fmla="*/ 22 w 99"/>
                  <a:gd name="T45" fmla="*/ 91 h 100"/>
                  <a:gd name="T46" fmla="*/ 30 w 99"/>
                  <a:gd name="T47" fmla="*/ 96 h 100"/>
                  <a:gd name="T48" fmla="*/ 40 w 99"/>
                  <a:gd name="T49" fmla="*/ 99 h 100"/>
                  <a:gd name="T50" fmla="*/ 49 w 99"/>
                  <a:gd name="T51" fmla="*/ 100 h 100"/>
                  <a:gd name="T52" fmla="*/ 49 w 99"/>
                  <a:gd name="T53" fmla="*/ 100 h 100"/>
                  <a:gd name="T54" fmla="*/ 59 w 99"/>
                  <a:gd name="T55" fmla="*/ 99 h 100"/>
                  <a:gd name="T56" fmla="*/ 69 w 99"/>
                  <a:gd name="T57" fmla="*/ 96 h 100"/>
                  <a:gd name="T58" fmla="*/ 77 w 99"/>
                  <a:gd name="T59" fmla="*/ 91 h 100"/>
                  <a:gd name="T60" fmla="*/ 84 w 99"/>
                  <a:gd name="T61" fmla="*/ 84 h 100"/>
                  <a:gd name="T62" fmla="*/ 84 w 99"/>
                  <a:gd name="T63" fmla="*/ 84 h 100"/>
                  <a:gd name="T64" fmla="*/ 91 w 99"/>
                  <a:gd name="T65" fmla="*/ 76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0"/>
                    </a:lnTo>
                    <a:lnTo>
                      <a:pt x="49" y="0"/>
                    </a:lnTo>
                    <a:lnTo>
                      <a:pt x="49" y="0"/>
                    </a:lnTo>
                    <a:lnTo>
                      <a:pt x="40" y="0"/>
                    </a:lnTo>
                    <a:lnTo>
                      <a:pt x="30" y="3"/>
                    </a:lnTo>
                    <a:lnTo>
                      <a:pt x="22" y="8"/>
                    </a:lnTo>
                    <a:lnTo>
                      <a:pt x="15" y="15"/>
                    </a:lnTo>
                    <a:lnTo>
                      <a:pt x="15" y="15"/>
                    </a:lnTo>
                    <a:lnTo>
                      <a:pt x="8" y="22"/>
                    </a:lnTo>
                    <a:lnTo>
                      <a:pt x="3" y="30"/>
                    </a:lnTo>
                    <a:lnTo>
                      <a:pt x="1" y="40"/>
                    </a:lnTo>
                    <a:lnTo>
                      <a:pt x="0" y="49"/>
                    </a:lnTo>
                    <a:lnTo>
                      <a:pt x="0" y="49"/>
                    </a:lnTo>
                    <a:lnTo>
                      <a:pt x="1" y="60"/>
                    </a:lnTo>
                    <a:lnTo>
                      <a:pt x="3" y="69"/>
                    </a:lnTo>
                    <a:lnTo>
                      <a:pt x="8" y="76"/>
                    </a:lnTo>
                    <a:lnTo>
                      <a:pt x="15" y="84"/>
                    </a:lnTo>
                    <a:lnTo>
                      <a:pt x="15" y="84"/>
                    </a:lnTo>
                    <a:lnTo>
                      <a:pt x="22" y="91"/>
                    </a:lnTo>
                    <a:lnTo>
                      <a:pt x="30" y="96"/>
                    </a:lnTo>
                    <a:lnTo>
                      <a:pt x="40" y="99"/>
                    </a:lnTo>
                    <a:lnTo>
                      <a:pt x="49" y="100"/>
                    </a:lnTo>
                    <a:lnTo>
                      <a:pt x="49" y="100"/>
                    </a:lnTo>
                    <a:lnTo>
                      <a:pt x="59" y="99"/>
                    </a:lnTo>
                    <a:lnTo>
                      <a:pt x="69" y="96"/>
                    </a:lnTo>
                    <a:lnTo>
                      <a:pt x="77" y="91"/>
                    </a:lnTo>
                    <a:lnTo>
                      <a:pt x="84" y="84"/>
                    </a:lnTo>
                    <a:lnTo>
                      <a:pt x="84" y="84"/>
                    </a:lnTo>
                    <a:lnTo>
                      <a:pt x="91" y="76"/>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37"/>
              <p:cNvSpPr>
                <a:spLocks/>
              </p:cNvSpPr>
              <p:nvPr/>
            </p:nvSpPr>
            <p:spPr bwMode="auto">
              <a:xfrm>
                <a:off x="3276" y="2342"/>
                <a:ext cx="50" cy="50"/>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9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38"/>
              <p:cNvSpPr>
                <a:spLocks/>
              </p:cNvSpPr>
              <p:nvPr/>
            </p:nvSpPr>
            <p:spPr bwMode="auto">
              <a:xfrm>
                <a:off x="3353" y="2265"/>
                <a:ext cx="50" cy="50"/>
              </a:xfrm>
              <a:custGeom>
                <a:avLst/>
                <a:gdLst>
                  <a:gd name="T0" fmla="*/ 85 w 100"/>
                  <a:gd name="T1" fmla="*/ 15 h 100"/>
                  <a:gd name="T2" fmla="*/ 85 w 100"/>
                  <a:gd name="T3" fmla="*/ 15 h 100"/>
                  <a:gd name="T4" fmla="*/ 78 w 100"/>
                  <a:gd name="T5" fmla="*/ 9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9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3"/>
                    </a:lnTo>
                    <a:lnTo>
                      <a:pt x="60" y="1"/>
                    </a:lnTo>
                    <a:lnTo>
                      <a:pt x="50" y="0"/>
                    </a:lnTo>
                    <a:lnTo>
                      <a:pt x="50" y="0"/>
                    </a:lnTo>
                    <a:lnTo>
                      <a:pt x="40" y="1"/>
                    </a:lnTo>
                    <a:lnTo>
                      <a:pt x="32" y="3"/>
                    </a:lnTo>
                    <a:lnTo>
                      <a:pt x="24" y="9"/>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39"/>
              <p:cNvSpPr>
                <a:spLocks/>
              </p:cNvSpPr>
              <p:nvPr/>
            </p:nvSpPr>
            <p:spPr bwMode="auto">
              <a:xfrm>
                <a:off x="3122"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10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1" y="3"/>
                    </a:lnTo>
                    <a:lnTo>
                      <a:pt x="23" y="8"/>
                    </a:lnTo>
                    <a:lnTo>
                      <a:pt x="16" y="15"/>
                    </a:lnTo>
                    <a:lnTo>
                      <a:pt x="16" y="15"/>
                    </a:lnTo>
                    <a:lnTo>
                      <a:pt x="10" y="22"/>
                    </a:lnTo>
                    <a:lnTo>
                      <a:pt x="4" y="30"/>
                    </a:lnTo>
                    <a:lnTo>
                      <a:pt x="2" y="40"/>
                    </a:lnTo>
                    <a:lnTo>
                      <a:pt x="0" y="49"/>
                    </a:lnTo>
                    <a:lnTo>
                      <a:pt x="0" y="49"/>
                    </a:lnTo>
                    <a:lnTo>
                      <a:pt x="2" y="60"/>
                    </a:lnTo>
                    <a:lnTo>
                      <a:pt x="4" y="69"/>
                    </a:lnTo>
                    <a:lnTo>
                      <a:pt x="10" y="77"/>
                    </a:lnTo>
                    <a:lnTo>
                      <a:pt x="16" y="84"/>
                    </a:lnTo>
                    <a:lnTo>
                      <a:pt x="16" y="84"/>
                    </a:lnTo>
                    <a:lnTo>
                      <a:pt x="23" y="91"/>
                    </a:lnTo>
                    <a:lnTo>
                      <a:pt x="31"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40"/>
              <p:cNvSpPr>
                <a:spLocks/>
              </p:cNvSpPr>
              <p:nvPr/>
            </p:nvSpPr>
            <p:spPr bwMode="auto">
              <a:xfrm>
                <a:off x="3122"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10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10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0" y="0"/>
                    </a:lnTo>
                    <a:lnTo>
                      <a:pt x="50" y="0"/>
                    </a:lnTo>
                    <a:lnTo>
                      <a:pt x="40" y="0"/>
                    </a:lnTo>
                    <a:lnTo>
                      <a:pt x="31" y="3"/>
                    </a:lnTo>
                    <a:lnTo>
                      <a:pt x="23" y="8"/>
                    </a:lnTo>
                    <a:lnTo>
                      <a:pt x="16" y="15"/>
                    </a:lnTo>
                    <a:lnTo>
                      <a:pt x="16" y="15"/>
                    </a:lnTo>
                    <a:lnTo>
                      <a:pt x="10" y="22"/>
                    </a:lnTo>
                    <a:lnTo>
                      <a:pt x="4" y="30"/>
                    </a:lnTo>
                    <a:lnTo>
                      <a:pt x="2" y="40"/>
                    </a:lnTo>
                    <a:lnTo>
                      <a:pt x="0" y="49"/>
                    </a:lnTo>
                    <a:lnTo>
                      <a:pt x="0" y="49"/>
                    </a:lnTo>
                    <a:lnTo>
                      <a:pt x="2" y="60"/>
                    </a:lnTo>
                    <a:lnTo>
                      <a:pt x="4" y="69"/>
                    </a:lnTo>
                    <a:lnTo>
                      <a:pt x="10" y="76"/>
                    </a:lnTo>
                    <a:lnTo>
                      <a:pt x="16" y="84"/>
                    </a:lnTo>
                    <a:lnTo>
                      <a:pt x="16" y="84"/>
                    </a:lnTo>
                    <a:lnTo>
                      <a:pt x="23" y="91"/>
                    </a:lnTo>
                    <a:lnTo>
                      <a:pt x="31" y="96"/>
                    </a:lnTo>
                    <a:lnTo>
                      <a:pt x="40" y="99"/>
                    </a:lnTo>
                    <a:lnTo>
                      <a:pt x="50" y="100"/>
                    </a:lnTo>
                    <a:lnTo>
                      <a:pt x="50" y="100"/>
                    </a:lnTo>
                    <a:lnTo>
                      <a:pt x="60"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41"/>
              <p:cNvSpPr>
                <a:spLocks/>
              </p:cNvSpPr>
              <p:nvPr/>
            </p:nvSpPr>
            <p:spPr bwMode="auto">
              <a:xfrm>
                <a:off x="3353"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6 h 100"/>
                  <a:gd name="T40" fmla="*/ 16 w 100"/>
                  <a:gd name="T41" fmla="*/ 84 h 100"/>
                  <a:gd name="T42" fmla="*/ 16 w 100"/>
                  <a:gd name="T43" fmla="*/ 84 h 100"/>
                  <a:gd name="T44" fmla="*/ 24 w 100"/>
                  <a:gd name="T45" fmla="*/ 91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0" y="0"/>
                    </a:lnTo>
                    <a:lnTo>
                      <a:pt x="50" y="0"/>
                    </a:lnTo>
                    <a:lnTo>
                      <a:pt x="40" y="0"/>
                    </a:lnTo>
                    <a:lnTo>
                      <a:pt x="32" y="3"/>
                    </a:lnTo>
                    <a:lnTo>
                      <a:pt x="24" y="8"/>
                    </a:lnTo>
                    <a:lnTo>
                      <a:pt x="16" y="15"/>
                    </a:lnTo>
                    <a:lnTo>
                      <a:pt x="16" y="15"/>
                    </a:lnTo>
                    <a:lnTo>
                      <a:pt x="10" y="22"/>
                    </a:lnTo>
                    <a:lnTo>
                      <a:pt x="5" y="30"/>
                    </a:lnTo>
                    <a:lnTo>
                      <a:pt x="2" y="40"/>
                    </a:lnTo>
                    <a:lnTo>
                      <a:pt x="0" y="49"/>
                    </a:lnTo>
                    <a:lnTo>
                      <a:pt x="0" y="49"/>
                    </a:lnTo>
                    <a:lnTo>
                      <a:pt x="2" y="60"/>
                    </a:lnTo>
                    <a:lnTo>
                      <a:pt x="5" y="69"/>
                    </a:lnTo>
                    <a:lnTo>
                      <a:pt x="10" y="76"/>
                    </a:lnTo>
                    <a:lnTo>
                      <a:pt x="16" y="84"/>
                    </a:lnTo>
                    <a:lnTo>
                      <a:pt x="16" y="84"/>
                    </a:lnTo>
                    <a:lnTo>
                      <a:pt x="24" y="91"/>
                    </a:lnTo>
                    <a:lnTo>
                      <a:pt x="32" y="96"/>
                    </a:lnTo>
                    <a:lnTo>
                      <a:pt x="40" y="99"/>
                    </a:lnTo>
                    <a:lnTo>
                      <a:pt x="50" y="100"/>
                    </a:lnTo>
                    <a:lnTo>
                      <a:pt x="50" y="100"/>
                    </a:lnTo>
                    <a:lnTo>
                      <a:pt x="60" y="99"/>
                    </a:lnTo>
                    <a:lnTo>
                      <a:pt x="70" y="96"/>
                    </a:lnTo>
                    <a:lnTo>
                      <a:pt x="78" y="91"/>
                    </a:lnTo>
                    <a:lnTo>
                      <a:pt x="85" y="84"/>
                    </a:lnTo>
                    <a:lnTo>
                      <a:pt x="85" y="84"/>
                    </a:lnTo>
                    <a:lnTo>
                      <a:pt x="92" y="76"/>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42"/>
              <p:cNvSpPr>
                <a:spLocks/>
              </p:cNvSpPr>
              <p:nvPr/>
            </p:nvSpPr>
            <p:spPr bwMode="auto">
              <a:xfrm>
                <a:off x="3430"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8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2" y="4"/>
                    </a:lnTo>
                    <a:lnTo>
                      <a:pt x="24" y="8"/>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43"/>
              <p:cNvSpPr>
                <a:spLocks/>
              </p:cNvSpPr>
              <p:nvPr/>
            </p:nvSpPr>
            <p:spPr bwMode="auto">
              <a:xfrm>
                <a:off x="3430"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2 w 100"/>
                  <a:gd name="T17" fmla="*/ 4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44"/>
              <p:cNvSpPr>
                <a:spLocks/>
              </p:cNvSpPr>
              <p:nvPr/>
            </p:nvSpPr>
            <p:spPr bwMode="auto">
              <a:xfrm>
                <a:off x="3430"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2 h 100"/>
                  <a:gd name="T26" fmla="*/ 5 w 100"/>
                  <a:gd name="T27" fmla="*/ 31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8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2"/>
                    </a:lnTo>
                    <a:lnTo>
                      <a:pt x="5" y="31"/>
                    </a:lnTo>
                    <a:lnTo>
                      <a:pt x="2" y="40"/>
                    </a:lnTo>
                    <a:lnTo>
                      <a:pt x="0" y="49"/>
                    </a:lnTo>
                    <a:lnTo>
                      <a:pt x="0" y="49"/>
                    </a:lnTo>
                    <a:lnTo>
                      <a:pt x="2" y="60"/>
                    </a:lnTo>
                    <a:lnTo>
                      <a:pt x="5" y="69"/>
                    </a:lnTo>
                    <a:lnTo>
                      <a:pt x="10" y="78"/>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45"/>
              <p:cNvSpPr>
                <a:spLocks/>
              </p:cNvSpPr>
              <p:nvPr/>
            </p:nvSpPr>
            <p:spPr bwMode="auto">
              <a:xfrm>
                <a:off x="3430" y="1879"/>
                <a:ext cx="50" cy="51"/>
              </a:xfrm>
              <a:custGeom>
                <a:avLst/>
                <a:gdLst>
                  <a:gd name="T0" fmla="*/ 85 w 100"/>
                  <a:gd name="T1" fmla="*/ 15 h 101"/>
                  <a:gd name="T2" fmla="*/ 85 w 100"/>
                  <a:gd name="T3" fmla="*/ 15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2 w 100"/>
                  <a:gd name="T17" fmla="*/ 4 h 101"/>
                  <a:gd name="T18" fmla="*/ 24 w 100"/>
                  <a:gd name="T19" fmla="*/ 9 h 101"/>
                  <a:gd name="T20" fmla="*/ 16 w 100"/>
                  <a:gd name="T21" fmla="*/ 15 h 101"/>
                  <a:gd name="T22" fmla="*/ 16 w 100"/>
                  <a:gd name="T23" fmla="*/ 15 h 101"/>
                  <a:gd name="T24" fmla="*/ 10 w 100"/>
                  <a:gd name="T25" fmla="*/ 23 h 101"/>
                  <a:gd name="T26" fmla="*/ 5 w 100"/>
                  <a:gd name="T27" fmla="*/ 31 h 101"/>
                  <a:gd name="T28" fmla="*/ 2 w 100"/>
                  <a:gd name="T29" fmla="*/ 40 h 101"/>
                  <a:gd name="T30" fmla="*/ 0 w 100"/>
                  <a:gd name="T31" fmla="*/ 49 h 101"/>
                  <a:gd name="T32" fmla="*/ 0 w 100"/>
                  <a:gd name="T33" fmla="*/ 49 h 101"/>
                  <a:gd name="T34" fmla="*/ 2 w 100"/>
                  <a:gd name="T35" fmla="*/ 60 h 101"/>
                  <a:gd name="T36" fmla="*/ 5 w 100"/>
                  <a:gd name="T37" fmla="*/ 69 h 101"/>
                  <a:gd name="T38" fmla="*/ 10 w 100"/>
                  <a:gd name="T39" fmla="*/ 77 h 101"/>
                  <a:gd name="T40" fmla="*/ 16 w 100"/>
                  <a:gd name="T41" fmla="*/ 84 h 101"/>
                  <a:gd name="T42" fmla="*/ 16 w 100"/>
                  <a:gd name="T43" fmla="*/ 84 h 101"/>
                  <a:gd name="T44" fmla="*/ 24 w 100"/>
                  <a:gd name="T45" fmla="*/ 91 h 101"/>
                  <a:gd name="T46" fmla="*/ 32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0" y="1"/>
                    </a:lnTo>
                    <a:lnTo>
                      <a:pt x="50" y="0"/>
                    </a:lnTo>
                    <a:lnTo>
                      <a:pt x="50" y="0"/>
                    </a:lnTo>
                    <a:lnTo>
                      <a:pt x="40" y="1"/>
                    </a:lnTo>
                    <a:lnTo>
                      <a:pt x="32" y="4"/>
                    </a:lnTo>
                    <a:lnTo>
                      <a:pt x="24" y="9"/>
                    </a:lnTo>
                    <a:lnTo>
                      <a:pt x="16" y="15"/>
                    </a:lnTo>
                    <a:lnTo>
                      <a:pt x="16" y="15"/>
                    </a:lnTo>
                    <a:lnTo>
                      <a:pt x="10" y="23"/>
                    </a:lnTo>
                    <a:lnTo>
                      <a:pt x="5" y="31"/>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1"/>
                    </a:lnTo>
                    <a:lnTo>
                      <a:pt x="50" y="101"/>
                    </a:lnTo>
                    <a:lnTo>
                      <a:pt x="60" y="100"/>
                    </a:lnTo>
                    <a:lnTo>
                      <a:pt x="70" y="96"/>
                    </a:lnTo>
                    <a:lnTo>
                      <a:pt x="78" y="91"/>
                    </a:lnTo>
                    <a:lnTo>
                      <a:pt x="85" y="84"/>
                    </a:lnTo>
                    <a:lnTo>
                      <a:pt x="85" y="84"/>
                    </a:lnTo>
                    <a:lnTo>
                      <a:pt x="92" y="77"/>
                    </a:lnTo>
                    <a:lnTo>
                      <a:pt x="97" y="69"/>
                    </a:lnTo>
                    <a:lnTo>
                      <a:pt x="100" y="60"/>
                    </a:lnTo>
                    <a:lnTo>
                      <a:pt x="100" y="49"/>
                    </a:lnTo>
                    <a:lnTo>
                      <a:pt x="100"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46"/>
              <p:cNvSpPr>
                <a:spLocks/>
              </p:cNvSpPr>
              <p:nvPr/>
            </p:nvSpPr>
            <p:spPr bwMode="auto">
              <a:xfrm>
                <a:off x="3430" y="1956"/>
                <a:ext cx="50" cy="51"/>
              </a:xfrm>
              <a:custGeom>
                <a:avLst/>
                <a:gdLst>
                  <a:gd name="T0" fmla="*/ 85 w 100"/>
                  <a:gd name="T1" fmla="*/ 16 h 101"/>
                  <a:gd name="T2" fmla="*/ 85 w 100"/>
                  <a:gd name="T3" fmla="*/ 16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2 w 100"/>
                  <a:gd name="T17" fmla="*/ 4 h 101"/>
                  <a:gd name="T18" fmla="*/ 24 w 100"/>
                  <a:gd name="T19" fmla="*/ 9 h 101"/>
                  <a:gd name="T20" fmla="*/ 16 w 100"/>
                  <a:gd name="T21" fmla="*/ 16 h 101"/>
                  <a:gd name="T22" fmla="*/ 16 w 100"/>
                  <a:gd name="T23" fmla="*/ 16 h 101"/>
                  <a:gd name="T24" fmla="*/ 10 w 100"/>
                  <a:gd name="T25" fmla="*/ 23 h 101"/>
                  <a:gd name="T26" fmla="*/ 5 w 100"/>
                  <a:gd name="T27" fmla="*/ 31 h 101"/>
                  <a:gd name="T28" fmla="*/ 2 w 100"/>
                  <a:gd name="T29" fmla="*/ 41 h 101"/>
                  <a:gd name="T30" fmla="*/ 0 w 100"/>
                  <a:gd name="T31" fmla="*/ 49 h 101"/>
                  <a:gd name="T32" fmla="*/ 0 w 100"/>
                  <a:gd name="T33" fmla="*/ 49 h 101"/>
                  <a:gd name="T34" fmla="*/ 2 w 100"/>
                  <a:gd name="T35" fmla="*/ 61 h 101"/>
                  <a:gd name="T36" fmla="*/ 5 w 100"/>
                  <a:gd name="T37" fmla="*/ 69 h 101"/>
                  <a:gd name="T38" fmla="*/ 10 w 100"/>
                  <a:gd name="T39" fmla="*/ 77 h 101"/>
                  <a:gd name="T40" fmla="*/ 16 w 100"/>
                  <a:gd name="T41" fmla="*/ 85 h 101"/>
                  <a:gd name="T42" fmla="*/ 16 w 100"/>
                  <a:gd name="T43" fmla="*/ 85 h 101"/>
                  <a:gd name="T44" fmla="*/ 24 w 100"/>
                  <a:gd name="T45" fmla="*/ 91 h 101"/>
                  <a:gd name="T46" fmla="*/ 32 w 100"/>
                  <a:gd name="T47" fmla="*/ 97 h 101"/>
                  <a:gd name="T48" fmla="*/ 40 w 100"/>
                  <a:gd name="T49" fmla="*/ 100 h 101"/>
                  <a:gd name="T50" fmla="*/ 50 w 100"/>
                  <a:gd name="T51" fmla="*/ 101 h 101"/>
                  <a:gd name="T52" fmla="*/ 50 w 100"/>
                  <a:gd name="T53" fmla="*/ 101 h 101"/>
                  <a:gd name="T54" fmla="*/ 60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100 w 100"/>
                  <a:gd name="T69" fmla="*/ 61 h 101"/>
                  <a:gd name="T70" fmla="*/ 100 w 100"/>
                  <a:gd name="T71" fmla="*/ 49 h 101"/>
                  <a:gd name="T72" fmla="*/ 100 w 100"/>
                  <a:gd name="T73" fmla="*/ 49 h 101"/>
                  <a:gd name="T74" fmla="*/ 100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0" y="1"/>
                    </a:lnTo>
                    <a:lnTo>
                      <a:pt x="50" y="0"/>
                    </a:lnTo>
                    <a:lnTo>
                      <a:pt x="50" y="0"/>
                    </a:lnTo>
                    <a:lnTo>
                      <a:pt x="40" y="1"/>
                    </a:lnTo>
                    <a:lnTo>
                      <a:pt x="32" y="4"/>
                    </a:lnTo>
                    <a:lnTo>
                      <a:pt x="24" y="9"/>
                    </a:lnTo>
                    <a:lnTo>
                      <a:pt x="16" y="16"/>
                    </a:lnTo>
                    <a:lnTo>
                      <a:pt x="16" y="16"/>
                    </a:lnTo>
                    <a:lnTo>
                      <a:pt x="10" y="23"/>
                    </a:lnTo>
                    <a:lnTo>
                      <a:pt x="5" y="31"/>
                    </a:lnTo>
                    <a:lnTo>
                      <a:pt x="2" y="41"/>
                    </a:lnTo>
                    <a:lnTo>
                      <a:pt x="0" y="49"/>
                    </a:lnTo>
                    <a:lnTo>
                      <a:pt x="0" y="49"/>
                    </a:lnTo>
                    <a:lnTo>
                      <a:pt x="2" y="61"/>
                    </a:lnTo>
                    <a:lnTo>
                      <a:pt x="5" y="69"/>
                    </a:lnTo>
                    <a:lnTo>
                      <a:pt x="10" y="77"/>
                    </a:lnTo>
                    <a:lnTo>
                      <a:pt x="16" y="85"/>
                    </a:lnTo>
                    <a:lnTo>
                      <a:pt x="16" y="85"/>
                    </a:lnTo>
                    <a:lnTo>
                      <a:pt x="24" y="91"/>
                    </a:lnTo>
                    <a:lnTo>
                      <a:pt x="32" y="97"/>
                    </a:lnTo>
                    <a:lnTo>
                      <a:pt x="40" y="100"/>
                    </a:lnTo>
                    <a:lnTo>
                      <a:pt x="50" y="101"/>
                    </a:lnTo>
                    <a:lnTo>
                      <a:pt x="50" y="101"/>
                    </a:lnTo>
                    <a:lnTo>
                      <a:pt x="60" y="100"/>
                    </a:lnTo>
                    <a:lnTo>
                      <a:pt x="70" y="97"/>
                    </a:lnTo>
                    <a:lnTo>
                      <a:pt x="78" y="91"/>
                    </a:lnTo>
                    <a:lnTo>
                      <a:pt x="85" y="85"/>
                    </a:lnTo>
                    <a:lnTo>
                      <a:pt x="85" y="85"/>
                    </a:lnTo>
                    <a:lnTo>
                      <a:pt x="92" y="77"/>
                    </a:lnTo>
                    <a:lnTo>
                      <a:pt x="97" y="69"/>
                    </a:lnTo>
                    <a:lnTo>
                      <a:pt x="100" y="61"/>
                    </a:lnTo>
                    <a:lnTo>
                      <a:pt x="100" y="49"/>
                    </a:lnTo>
                    <a:lnTo>
                      <a:pt x="100"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47"/>
              <p:cNvSpPr>
                <a:spLocks/>
              </p:cNvSpPr>
              <p:nvPr/>
            </p:nvSpPr>
            <p:spPr bwMode="auto">
              <a:xfrm>
                <a:off x="3430"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6 h 100"/>
                  <a:gd name="T40" fmla="*/ 16 w 100"/>
                  <a:gd name="T41" fmla="*/ 84 h 100"/>
                  <a:gd name="T42" fmla="*/ 16 w 100"/>
                  <a:gd name="T43" fmla="*/ 84 h 100"/>
                  <a:gd name="T44" fmla="*/ 24 w 100"/>
                  <a:gd name="T45" fmla="*/ 91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0" y="0"/>
                    </a:lnTo>
                    <a:lnTo>
                      <a:pt x="50" y="0"/>
                    </a:lnTo>
                    <a:lnTo>
                      <a:pt x="40" y="0"/>
                    </a:lnTo>
                    <a:lnTo>
                      <a:pt x="32" y="3"/>
                    </a:lnTo>
                    <a:lnTo>
                      <a:pt x="24" y="8"/>
                    </a:lnTo>
                    <a:lnTo>
                      <a:pt x="16" y="15"/>
                    </a:lnTo>
                    <a:lnTo>
                      <a:pt x="16" y="15"/>
                    </a:lnTo>
                    <a:lnTo>
                      <a:pt x="10" y="22"/>
                    </a:lnTo>
                    <a:lnTo>
                      <a:pt x="5" y="30"/>
                    </a:lnTo>
                    <a:lnTo>
                      <a:pt x="2" y="40"/>
                    </a:lnTo>
                    <a:lnTo>
                      <a:pt x="0" y="49"/>
                    </a:lnTo>
                    <a:lnTo>
                      <a:pt x="0" y="49"/>
                    </a:lnTo>
                    <a:lnTo>
                      <a:pt x="2" y="60"/>
                    </a:lnTo>
                    <a:lnTo>
                      <a:pt x="5" y="69"/>
                    </a:lnTo>
                    <a:lnTo>
                      <a:pt x="10" y="76"/>
                    </a:lnTo>
                    <a:lnTo>
                      <a:pt x="16" y="84"/>
                    </a:lnTo>
                    <a:lnTo>
                      <a:pt x="16" y="84"/>
                    </a:lnTo>
                    <a:lnTo>
                      <a:pt x="24" y="91"/>
                    </a:lnTo>
                    <a:lnTo>
                      <a:pt x="32" y="96"/>
                    </a:lnTo>
                    <a:lnTo>
                      <a:pt x="40" y="99"/>
                    </a:lnTo>
                    <a:lnTo>
                      <a:pt x="50" y="100"/>
                    </a:lnTo>
                    <a:lnTo>
                      <a:pt x="50" y="100"/>
                    </a:lnTo>
                    <a:lnTo>
                      <a:pt x="60" y="99"/>
                    </a:lnTo>
                    <a:lnTo>
                      <a:pt x="70" y="96"/>
                    </a:lnTo>
                    <a:lnTo>
                      <a:pt x="78" y="91"/>
                    </a:lnTo>
                    <a:lnTo>
                      <a:pt x="85" y="84"/>
                    </a:lnTo>
                    <a:lnTo>
                      <a:pt x="85" y="84"/>
                    </a:lnTo>
                    <a:lnTo>
                      <a:pt x="92" y="76"/>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48"/>
              <p:cNvSpPr>
                <a:spLocks/>
              </p:cNvSpPr>
              <p:nvPr/>
            </p:nvSpPr>
            <p:spPr bwMode="auto">
              <a:xfrm>
                <a:off x="3430"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5 h 100"/>
                  <a:gd name="T42" fmla="*/ 16 w 100"/>
                  <a:gd name="T43" fmla="*/ 85 h 100"/>
                  <a:gd name="T44" fmla="*/ 24 w 100"/>
                  <a:gd name="T45" fmla="*/ 92 h 100"/>
                  <a:gd name="T46" fmla="*/ 32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5"/>
                    </a:lnTo>
                    <a:lnTo>
                      <a:pt x="16" y="85"/>
                    </a:lnTo>
                    <a:lnTo>
                      <a:pt x="24" y="92"/>
                    </a:lnTo>
                    <a:lnTo>
                      <a:pt x="32" y="96"/>
                    </a:lnTo>
                    <a:lnTo>
                      <a:pt x="40" y="99"/>
                    </a:lnTo>
                    <a:lnTo>
                      <a:pt x="50" y="100"/>
                    </a:lnTo>
                    <a:lnTo>
                      <a:pt x="50" y="100"/>
                    </a:lnTo>
                    <a:lnTo>
                      <a:pt x="60" y="99"/>
                    </a:lnTo>
                    <a:lnTo>
                      <a:pt x="70" y="96"/>
                    </a:lnTo>
                    <a:lnTo>
                      <a:pt x="78" y="92"/>
                    </a:lnTo>
                    <a:lnTo>
                      <a:pt x="85" y="85"/>
                    </a:lnTo>
                    <a:lnTo>
                      <a:pt x="85" y="85"/>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49"/>
              <p:cNvSpPr>
                <a:spLocks/>
              </p:cNvSpPr>
              <p:nvPr/>
            </p:nvSpPr>
            <p:spPr bwMode="auto">
              <a:xfrm>
                <a:off x="3430"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2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2"/>
                    </a:lnTo>
                    <a:lnTo>
                      <a:pt x="32" y="96"/>
                    </a:lnTo>
                    <a:lnTo>
                      <a:pt x="40" y="100"/>
                    </a:lnTo>
                    <a:lnTo>
                      <a:pt x="50" y="100"/>
                    </a:lnTo>
                    <a:lnTo>
                      <a:pt x="50" y="100"/>
                    </a:lnTo>
                    <a:lnTo>
                      <a:pt x="60" y="100"/>
                    </a:lnTo>
                    <a:lnTo>
                      <a:pt x="70" y="96"/>
                    </a:lnTo>
                    <a:lnTo>
                      <a:pt x="78" y="92"/>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50"/>
              <p:cNvSpPr>
                <a:spLocks/>
              </p:cNvSpPr>
              <p:nvPr/>
            </p:nvSpPr>
            <p:spPr bwMode="auto">
              <a:xfrm>
                <a:off x="3430"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2 w 100"/>
                  <a:gd name="T17" fmla="*/ 5 h 100"/>
                  <a:gd name="T18" fmla="*/ 24 w 100"/>
                  <a:gd name="T19" fmla="*/ 9 h 100"/>
                  <a:gd name="T20" fmla="*/ 16 w 100"/>
                  <a:gd name="T21" fmla="*/ 15 h 100"/>
                  <a:gd name="T22" fmla="*/ 16 w 100"/>
                  <a:gd name="T23" fmla="*/ 15 h 100"/>
                  <a:gd name="T24" fmla="*/ 10 w 100"/>
                  <a:gd name="T25" fmla="*/ 23 h 100"/>
                  <a:gd name="T26" fmla="*/ 5 w 100"/>
                  <a:gd name="T27" fmla="*/ 32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2" y="5"/>
                    </a:lnTo>
                    <a:lnTo>
                      <a:pt x="24" y="9"/>
                    </a:lnTo>
                    <a:lnTo>
                      <a:pt x="16" y="15"/>
                    </a:lnTo>
                    <a:lnTo>
                      <a:pt x="16" y="15"/>
                    </a:lnTo>
                    <a:lnTo>
                      <a:pt x="10" y="23"/>
                    </a:lnTo>
                    <a:lnTo>
                      <a:pt x="5" y="32"/>
                    </a:lnTo>
                    <a:lnTo>
                      <a:pt x="2" y="40"/>
                    </a:lnTo>
                    <a:lnTo>
                      <a:pt x="0" y="49"/>
                    </a:lnTo>
                    <a:lnTo>
                      <a:pt x="0" y="49"/>
                    </a:lnTo>
                    <a:lnTo>
                      <a:pt x="2" y="60"/>
                    </a:lnTo>
                    <a:lnTo>
                      <a:pt x="5" y="69"/>
                    </a:lnTo>
                    <a:lnTo>
                      <a:pt x="10" y="77"/>
                    </a:lnTo>
                    <a:lnTo>
                      <a:pt x="16" y="84"/>
                    </a:lnTo>
                    <a:lnTo>
                      <a:pt x="16" y="84"/>
                    </a:lnTo>
                    <a:lnTo>
                      <a:pt x="24" y="91"/>
                    </a:lnTo>
                    <a:lnTo>
                      <a:pt x="32" y="96"/>
                    </a:lnTo>
                    <a:lnTo>
                      <a:pt x="40" y="100"/>
                    </a:lnTo>
                    <a:lnTo>
                      <a:pt x="50" y="100"/>
                    </a:lnTo>
                    <a:lnTo>
                      <a:pt x="50" y="100"/>
                    </a:lnTo>
                    <a:lnTo>
                      <a:pt x="60" y="100"/>
                    </a:lnTo>
                    <a:lnTo>
                      <a:pt x="70" y="96"/>
                    </a:lnTo>
                    <a:lnTo>
                      <a:pt x="78" y="91"/>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51"/>
              <p:cNvSpPr>
                <a:spLocks/>
              </p:cNvSpPr>
              <p:nvPr/>
            </p:nvSpPr>
            <p:spPr bwMode="auto">
              <a:xfrm>
                <a:off x="3430"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52"/>
              <p:cNvSpPr>
                <a:spLocks/>
              </p:cNvSpPr>
              <p:nvPr/>
            </p:nvSpPr>
            <p:spPr bwMode="auto">
              <a:xfrm>
                <a:off x="3430"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2 w 100"/>
                  <a:gd name="T17" fmla="*/ 3 h 100"/>
                  <a:gd name="T18" fmla="*/ 24 w 100"/>
                  <a:gd name="T19" fmla="*/ 8 h 100"/>
                  <a:gd name="T20" fmla="*/ 16 w 100"/>
                  <a:gd name="T21" fmla="*/ 15 h 100"/>
                  <a:gd name="T22" fmla="*/ 16 w 100"/>
                  <a:gd name="T23" fmla="*/ 15 h 100"/>
                  <a:gd name="T24" fmla="*/ 10 w 100"/>
                  <a:gd name="T25" fmla="*/ 22 h 100"/>
                  <a:gd name="T26" fmla="*/ 5 w 100"/>
                  <a:gd name="T27" fmla="*/ 30 h 100"/>
                  <a:gd name="T28" fmla="*/ 2 w 100"/>
                  <a:gd name="T29" fmla="*/ 40 h 100"/>
                  <a:gd name="T30" fmla="*/ 0 w 100"/>
                  <a:gd name="T31" fmla="*/ 49 h 100"/>
                  <a:gd name="T32" fmla="*/ 0 w 100"/>
                  <a:gd name="T33" fmla="*/ 49 h 100"/>
                  <a:gd name="T34" fmla="*/ 2 w 100"/>
                  <a:gd name="T35" fmla="*/ 60 h 100"/>
                  <a:gd name="T36" fmla="*/ 5 w 100"/>
                  <a:gd name="T37" fmla="*/ 69 h 100"/>
                  <a:gd name="T38" fmla="*/ 10 w 100"/>
                  <a:gd name="T39" fmla="*/ 77 h 100"/>
                  <a:gd name="T40" fmla="*/ 16 w 100"/>
                  <a:gd name="T41" fmla="*/ 84 h 100"/>
                  <a:gd name="T42" fmla="*/ 16 w 100"/>
                  <a:gd name="T43" fmla="*/ 84 h 100"/>
                  <a:gd name="T44" fmla="*/ 24 w 100"/>
                  <a:gd name="T45" fmla="*/ 91 h 100"/>
                  <a:gd name="T46" fmla="*/ 32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2" y="3"/>
                    </a:lnTo>
                    <a:lnTo>
                      <a:pt x="24" y="8"/>
                    </a:lnTo>
                    <a:lnTo>
                      <a:pt x="16" y="15"/>
                    </a:lnTo>
                    <a:lnTo>
                      <a:pt x="16" y="15"/>
                    </a:lnTo>
                    <a:lnTo>
                      <a:pt x="10" y="22"/>
                    </a:lnTo>
                    <a:lnTo>
                      <a:pt x="5" y="30"/>
                    </a:lnTo>
                    <a:lnTo>
                      <a:pt x="2" y="40"/>
                    </a:lnTo>
                    <a:lnTo>
                      <a:pt x="0" y="49"/>
                    </a:lnTo>
                    <a:lnTo>
                      <a:pt x="0" y="49"/>
                    </a:lnTo>
                    <a:lnTo>
                      <a:pt x="2" y="60"/>
                    </a:lnTo>
                    <a:lnTo>
                      <a:pt x="5" y="69"/>
                    </a:lnTo>
                    <a:lnTo>
                      <a:pt x="10" y="77"/>
                    </a:lnTo>
                    <a:lnTo>
                      <a:pt x="16" y="84"/>
                    </a:lnTo>
                    <a:lnTo>
                      <a:pt x="16"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53"/>
              <p:cNvSpPr>
                <a:spLocks/>
              </p:cNvSpPr>
              <p:nvPr/>
            </p:nvSpPr>
            <p:spPr bwMode="auto">
              <a:xfrm>
                <a:off x="3507" y="1495"/>
                <a:ext cx="51" cy="49"/>
              </a:xfrm>
              <a:custGeom>
                <a:avLst/>
                <a:gdLst>
                  <a:gd name="T0" fmla="*/ 85 w 101"/>
                  <a:gd name="T1" fmla="*/ 15 h 100"/>
                  <a:gd name="T2" fmla="*/ 85 w 101"/>
                  <a:gd name="T3" fmla="*/ 15 h 100"/>
                  <a:gd name="T4" fmla="*/ 78 w 101"/>
                  <a:gd name="T5" fmla="*/ 9 h 100"/>
                  <a:gd name="T6" fmla="*/ 70 w 101"/>
                  <a:gd name="T7" fmla="*/ 4 h 100"/>
                  <a:gd name="T8" fmla="*/ 60 w 101"/>
                  <a:gd name="T9" fmla="*/ 1 h 100"/>
                  <a:gd name="T10" fmla="*/ 50 w 101"/>
                  <a:gd name="T11" fmla="*/ 0 h 100"/>
                  <a:gd name="T12" fmla="*/ 50 w 101"/>
                  <a:gd name="T13" fmla="*/ 0 h 100"/>
                  <a:gd name="T14" fmla="*/ 40 w 101"/>
                  <a:gd name="T15" fmla="*/ 1 h 100"/>
                  <a:gd name="T16" fmla="*/ 32 w 101"/>
                  <a:gd name="T17" fmla="*/ 4 h 100"/>
                  <a:gd name="T18" fmla="*/ 24 w 101"/>
                  <a:gd name="T19" fmla="*/ 9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2 h 100"/>
                  <a:gd name="T60" fmla="*/ 85 w 101"/>
                  <a:gd name="T61" fmla="*/ 85 h 100"/>
                  <a:gd name="T62" fmla="*/ 85 w 101"/>
                  <a:gd name="T63" fmla="*/ 85 h 100"/>
                  <a:gd name="T64" fmla="*/ 92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9"/>
                    </a:lnTo>
                    <a:lnTo>
                      <a:pt x="70" y="4"/>
                    </a:lnTo>
                    <a:lnTo>
                      <a:pt x="60" y="1"/>
                    </a:lnTo>
                    <a:lnTo>
                      <a:pt x="50" y="0"/>
                    </a:lnTo>
                    <a:lnTo>
                      <a:pt x="50" y="0"/>
                    </a:lnTo>
                    <a:lnTo>
                      <a:pt x="40" y="1"/>
                    </a:lnTo>
                    <a:lnTo>
                      <a:pt x="32" y="4"/>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54"/>
              <p:cNvSpPr>
                <a:spLocks/>
              </p:cNvSpPr>
              <p:nvPr/>
            </p:nvSpPr>
            <p:spPr bwMode="auto">
              <a:xfrm>
                <a:off x="3507" y="1571"/>
                <a:ext cx="51" cy="50"/>
              </a:xfrm>
              <a:custGeom>
                <a:avLst/>
                <a:gdLst>
                  <a:gd name="T0" fmla="*/ 85 w 101"/>
                  <a:gd name="T1" fmla="*/ 15 h 100"/>
                  <a:gd name="T2" fmla="*/ 85 w 101"/>
                  <a:gd name="T3" fmla="*/ 15 h 100"/>
                  <a:gd name="T4" fmla="*/ 78 w 101"/>
                  <a:gd name="T5" fmla="*/ 9 h 100"/>
                  <a:gd name="T6" fmla="*/ 70 w 101"/>
                  <a:gd name="T7" fmla="*/ 5 h 100"/>
                  <a:gd name="T8" fmla="*/ 60 w 101"/>
                  <a:gd name="T9" fmla="*/ 1 h 100"/>
                  <a:gd name="T10" fmla="*/ 50 w 101"/>
                  <a:gd name="T11" fmla="*/ 0 h 100"/>
                  <a:gd name="T12" fmla="*/ 50 w 101"/>
                  <a:gd name="T13" fmla="*/ 0 h 100"/>
                  <a:gd name="T14" fmla="*/ 40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2 h 100"/>
                  <a:gd name="T60" fmla="*/ 85 w 101"/>
                  <a:gd name="T61" fmla="*/ 85 h 100"/>
                  <a:gd name="T62" fmla="*/ 85 w 101"/>
                  <a:gd name="T63" fmla="*/ 85 h 100"/>
                  <a:gd name="T64" fmla="*/ 92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9"/>
                    </a:lnTo>
                    <a:lnTo>
                      <a:pt x="70" y="5"/>
                    </a:lnTo>
                    <a:lnTo>
                      <a:pt x="60" y="1"/>
                    </a:lnTo>
                    <a:lnTo>
                      <a:pt x="50" y="0"/>
                    </a:lnTo>
                    <a:lnTo>
                      <a:pt x="50" y="0"/>
                    </a:lnTo>
                    <a:lnTo>
                      <a:pt x="40" y="1"/>
                    </a:lnTo>
                    <a:lnTo>
                      <a:pt x="32" y="5"/>
                    </a:lnTo>
                    <a:lnTo>
                      <a:pt x="24" y="9"/>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55"/>
              <p:cNvSpPr>
                <a:spLocks/>
              </p:cNvSpPr>
              <p:nvPr/>
            </p:nvSpPr>
            <p:spPr bwMode="auto">
              <a:xfrm>
                <a:off x="3507" y="1648"/>
                <a:ext cx="51" cy="50"/>
              </a:xfrm>
              <a:custGeom>
                <a:avLst/>
                <a:gdLst>
                  <a:gd name="T0" fmla="*/ 85 w 101"/>
                  <a:gd name="T1" fmla="*/ 15 h 100"/>
                  <a:gd name="T2" fmla="*/ 85 w 101"/>
                  <a:gd name="T3" fmla="*/ 15 h 100"/>
                  <a:gd name="T4" fmla="*/ 78 w 101"/>
                  <a:gd name="T5" fmla="*/ 9 h 100"/>
                  <a:gd name="T6" fmla="*/ 70 w 101"/>
                  <a:gd name="T7" fmla="*/ 5 h 100"/>
                  <a:gd name="T8" fmla="*/ 60 w 101"/>
                  <a:gd name="T9" fmla="*/ 1 h 100"/>
                  <a:gd name="T10" fmla="*/ 50 w 101"/>
                  <a:gd name="T11" fmla="*/ 0 h 100"/>
                  <a:gd name="T12" fmla="*/ 50 w 101"/>
                  <a:gd name="T13" fmla="*/ 0 h 100"/>
                  <a:gd name="T14" fmla="*/ 40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5 h 100"/>
                  <a:gd name="T42" fmla="*/ 17 w 101"/>
                  <a:gd name="T43" fmla="*/ 85 h 100"/>
                  <a:gd name="T44" fmla="*/ 24 w 101"/>
                  <a:gd name="T45" fmla="*/ 92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2 h 100"/>
                  <a:gd name="T60" fmla="*/ 85 w 101"/>
                  <a:gd name="T61" fmla="*/ 85 h 100"/>
                  <a:gd name="T62" fmla="*/ 85 w 101"/>
                  <a:gd name="T63" fmla="*/ 85 h 100"/>
                  <a:gd name="T64" fmla="*/ 92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2 w 101"/>
                  <a:gd name="T79" fmla="*/ 23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9"/>
                    </a:lnTo>
                    <a:lnTo>
                      <a:pt x="70" y="5"/>
                    </a:lnTo>
                    <a:lnTo>
                      <a:pt x="60" y="1"/>
                    </a:lnTo>
                    <a:lnTo>
                      <a:pt x="50" y="0"/>
                    </a:lnTo>
                    <a:lnTo>
                      <a:pt x="50" y="0"/>
                    </a:lnTo>
                    <a:lnTo>
                      <a:pt x="40"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5"/>
                    </a:lnTo>
                    <a:lnTo>
                      <a:pt x="17" y="85"/>
                    </a:lnTo>
                    <a:lnTo>
                      <a:pt x="24" y="92"/>
                    </a:lnTo>
                    <a:lnTo>
                      <a:pt x="32" y="96"/>
                    </a:lnTo>
                    <a:lnTo>
                      <a:pt x="40" y="99"/>
                    </a:lnTo>
                    <a:lnTo>
                      <a:pt x="50" y="100"/>
                    </a:lnTo>
                    <a:lnTo>
                      <a:pt x="50" y="100"/>
                    </a:lnTo>
                    <a:lnTo>
                      <a:pt x="60" y="99"/>
                    </a:lnTo>
                    <a:lnTo>
                      <a:pt x="70" y="96"/>
                    </a:lnTo>
                    <a:lnTo>
                      <a:pt x="78" y="92"/>
                    </a:lnTo>
                    <a:lnTo>
                      <a:pt x="85" y="85"/>
                    </a:lnTo>
                    <a:lnTo>
                      <a:pt x="85" y="85"/>
                    </a:lnTo>
                    <a:lnTo>
                      <a:pt x="92" y="77"/>
                    </a:lnTo>
                    <a:lnTo>
                      <a:pt x="97" y="69"/>
                    </a:lnTo>
                    <a:lnTo>
                      <a:pt x="100" y="60"/>
                    </a:lnTo>
                    <a:lnTo>
                      <a:pt x="101" y="49"/>
                    </a:lnTo>
                    <a:lnTo>
                      <a:pt x="101"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56"/>
              <p:cNvSpPr>
                <a:spLocks/>
              </p:cNvSpPr>
              <p:nvPr/>
            </p:nvSpPr>
            <p:spPr bwMode="auto">
              <a:xfrm>
                <a:off x="3507" y="1956"/>
                <a:ext cx="51" cy="51"/>
              </a:xfrm>
              <a:custGeom>
                <a:avLst/>
                <a:gdLst>
                  <a:gd name="T0" fmla="*/ 85 w 101"/>
                  <a:gd name="T1" fmla="*/ 16 h 101"/>
                  <a:gd name="T2" fmla="*/ 85 w 101"/>
                  <a:gd name="T3" fmla="*/ 16 h 101"/>
                  <a:gd name="T4" fmla="*/ 78 w 101"/>
                  <a:gd name="T5" fmla="*/ 9 h 101"/>
                  <a:gd name="T6" fmla="*/ 70 w 101"/>
                  <a:gd name="T7" fmla="*/ 4 h 101"/>
                  <a:gd name="T8" fmla="*/ 60 w 101"/>
                  <a:gd name="T9" fmla="*/ 1 h 101"/>
                  <a:gd name="T10" fmla="*/ 50 w 101"/>
                  <a:gd name="T11" fmla="*/ 0 h 101"/>
                  <a:gd name="T12" fmla="*/ 50 w 101"/>
                  <a:gd name="T13" fmla="*/ 0 h 101"/>
                  <a:gd name="T14" fmla="*/ 40 w 101"/>
                  <a:gd name="T15" fmla="*/ 1 h 101"/>
                  <a:gd name="T16" fmla="*/ 32 w 101"/>
                  <a:gd name="T17" fmla="*/ 4 h 101"/>
                  <a:gd name="T18" fmla="*/ 24 w 101"/>
                  <a:gd name="T19" fmla="*/ 9 h 101"/>
                  <a:gd name="T20" fmla="*/ 17 w 101"/>
                  <a:gd name="T21" fmla="*/ 16 h 101"/>
                  <a:gd name="T22" fmla="*/ 17 w 101"/>
                  <a:gd name="T23" fmla="*/ 16 h 101"/>
                  <a:gd name="T24" fmla="*/ 10 w 101"/>
                  <a:gd name="T25" fmla="*/ 23 h 101"/>
                  <a:gd name="T26" fmla="*/ 5 w 101"/>
                  <a:gd name="T27" fmla="*/ 31 h 101"/>
                  <a:gd name="T28" fmla="*/ 2 w 101"/>
                  <a:gd name="T29" fmla="*/ 41 h 101"/>
                  <a:gd name="T30" fmla="*/ 0 w 101"/>
                  <a:gd name="T31" fmla="*/ 49 h 101"/>
                  <a:gd name="T32" fmla="*/ 0 w 101"/>
                  <a:gd name="T33" fmla="*/ 49 h 101"/>
                  <a:gd name="T34" fmla="*/ 2 w 101"/>
                  <a:gd name="T35" fmla="*/ 61 h 101"/>
                  <a:gd name="T36" fmla="*/ 5 w 101"/>
                  <a:gd name="T37" fmla="*/ 69 h 101"/>
                  <a:gd name="T38" fmla="*/ 10 w 101"/>
                  <a:gd name="T39" fmla="*/ 77 h 101"/>
                  <a:gd name="T40" fmla="*/ 17 w 101"/>
                  <a:gd name="T41" fmla="*/ 85 h 101"/>
                  <a:gd name="T42" fmla="*/ 17 w 101"/>
                  <a:gd name="T43" fmla="*/ 85 h 101"/>
                  <a:gd name="T44" fmla="*/ 24 w 101"/>
                  <a:gd name="T45" fmla="*/ 91 h 101"/>
                  <a:gd name="T46" fmla="*/ 32 w 101"/>
                  <a:gd name="T47" fmla="*/ 97 h 101"/>
                  <a:gd name="T48" fmla="*/ 40 w 101"/>
                  <a:gd name="T49" fmla="*/ 100 h 101"/>
                  <a:gd name="T50" fmla="*/ 50 w 101"/>
                  <a:gd name="T51" fmla="*/ 101 h 101"/>
                  <a:gd name="T52" fmla="*/ 50 w 101"/>
                  <a:gd name="T53" fmla="*/ 101 h 101"/>
                  <a:gd name="T54" fmla="*/ 60 w 101"/>
                  <a:gd name="T55" fmla="*/ 100 h 101"/>
                  <a:gd name="T56" fmla="*/ 70 w 101"/>
                  <a:gd name="T57" fmla="*/ 97 h 101"/>
                  <a:gd name="T58" fmla="*/ 78 w 101"/>
                  <a:gd name="T59" fmla="*/ 91 h 101"/>
                  <a:gd name="T60" fmla="*/ 85 w 101"/>
                  <a:gd name="T61" fmla="*/ 85 h 101"/>
                  <a:gd name="T62" fmla="*/ 85 w 101"/>
                  <a:gd name="T63" fmla="*/ 85 h 101"/>
                  <a:gd name="T64" fmla="*/ 92 w 101"/>
                  <a:gd name="T65" fmla="*/ 77 h 101"/>
                  <a:gd name="T66" fmla="*/ 97 w 101"/>
                  <a:gd name="T67" fmla="*/ 69 h 101"/>
                  <a:gd name="T68" fmla="*/ 100 w 101"/>
                  <a:gd name="T69" fmla="*/ 61 h 101"/>
                  <a:gd name="T70" fmla="*/ 101 w 101"/>
                  <a:gd name="T71" fmla="*/ 49 h 101"/>
                  <a:gd name="T72" fmla="*/ 101 w 101"/>
                  <a:gd name="T73" fmla="*/ 49 h 101"/>
                  <a:gd name="T74" fmla="*/ 100 w 101"/>
                  <a:gd name="T75" fmla="*/ 41 h 101"/>
                  <a:gd name="T76" fmla="*/ 97 w 101"/>
                  <a:gd name="T77" fmla="*/ 31 h 101"/>
                  <a:gd name="T78" fmla="*/ 92 w 101"/>
                  <a:gd name="T79" fmla="*/ 23 h 101"/>
                  <a:gd name="T80" fmla="*/ 85 w 101"/>
                  <a:gd name="T81" fmla="*/ 16 h 101"/>
                  <a:gd name="T82" fmla="*/ 85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6"/>
                    </a:moveTo>
                    <a:lnTo>
                      <a:pt x="85" y="16"/>
                    </a:lnTo>
                    <a:lnTo>
                      <a:pt x="78" y="9"/>
                    </a:lnTo>
                    <a:lnTo>
                      <a:pt x="70" y="4"/>
                    </a:lnTo>
                    <a:lnTo>
                      <a:pt x="60" y="1"/>
                    </a:lnTo>
                    <a:lnTo>
                      <a:pt x="50" y="0"/>
                    </a:lnTo>
                    <a:lnTo>
                      <a:pt x="50" y="0"/>
                    </a:lnTo>
                    <a:lnTo>
                      <a:pt x="40" y="1"/>
                    </a:lnTo>
                    <a:lnTo>
                      <a:pt x="32" y="4"/>
                    </a:lnTo>
                    <a:lnTo>
                      <a:pt x="24" y="9"/>
                    </a:lnTo>
                    <a:lnTo>
                      <a:pt x="17" y="16"/>
                    </a:lnTo>
                    <a:lnTo>
                      <a:pt x="17" y="16"/>
                    </a:lnTo>
                    <a:lnTo>
                      <a:pt x="10" y="23"/>
                    </a:lnTo>
                    <a:lnTo>
                      <a:pt x="5" y="31"/>
                    </a:lnTo>
                    <a:lnTo>
                      <a:pt x="2" y="41"/>
                    </a:lnTo>
                    <a:lnTo>
                      <a:pt x="0" y="49"/>
                    </a:lnTo>
                    <a:lnTo>
                      <a:pt x="0" y="49"/>
                    </a:lnTo>
                    <a:lnTo>
                      <a:pt x="2" y="61"/>
                    </a:lnTo>
                    <a:lnTo>
                      <a:pt x="5" y="69"/>
                    </a:lnTo>
                    <a:lnTo>
                      <a:pt x="10" y="77"/>
                    </a:lnTo>
                    <a:lnTo>
                      <a:pt x="17" y="85"/>
                    </a:lnTo>
                    <a:lnTo>
                      <a:pt x="17" y="85"/>
                    </a:lnTo>
                    <a:lnTo>
                      <a:pt x="24" y="91"/>
                    </a:lnTo>
                    <a:lnTo>
                      <a:pt x="32" y="97"/>
                    </a:lnTo>
                    <a:lnTo>
                      <a:pt x="40" y="100"/>
                    </a:lnTo>
                    <a:lnTo>
                      <a:pt x="50" y="101"/>
                    </a:lnTo>
                    <a:lnTo>
                      <a:pt x="50" y="101"/>
                    </a:lnTo>
                    <a:lnTo>
                      <a:pt x="60" y="100"/>
                    </a:lnTo>
                    <a:lnTo>
                      <a:pt x="70" y="97"/>
                    </a:lnTo>
                    <a:lnTo>
                      <a:pt x="78" y="91"/>
                    </a:lnTo>
                    <a:lnTo>
                      <a:pt x="85" y="85"/>
                    </a:lnTo>
                    <a:lnTo>
                      <a:pt x="85" y="85"/>
                    </a:lnTo>
                    <a:lnTo>
                      <a:pt x="92" y="77"/>
                    </a:lnTo>
                    <a:lnTo>
                      <a:pt x="97" y="69"/>
                    </a:lnTo>
                    <a:lnTo>
                      <a:pt x="100" y="61"/>
                    </a:lnTo>
                    <a:lnTo>
                      <a:pt x="101" y="49"/>
                    </a:lnTo>
                    <a:lnTo>
                      <a:pt x="101"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57"/>
              <p:cNvSpPr>
                <a:spLocks/>
              </p:cNvSpPr>
              <p:nvPr/>
            </p:nvSpPr>
            <p:spPr bwMode="auto">
              <a:xfrm>
                <a:off x="3507" y="2034"/>
                <a:ext cx="51" cy="50"/>
              </a:xfrm>
              <a:custGeom>
                <a:avLst/>
                <a:gdLst>
                  <a:gd name="T0" fmla="*/ 85 w 101"/>
                  <a:gd name="T1" fmla="*/ 15 h 100"/>
                  <a:gd name="T2" fmla="*/ 85 w 101"/>
                  <a:gd name="T3" fmla="*/ 15 h 100"/>
                  <a:gd name="T4" fmla="*/ 78 w 101"/>
                  <a:gd name="T5" fmla="*/ 8 h 100"/>
                  <a:gd name="T6" fmla="*/ 70 w 101"/>
                  <a:gd name="T7" fmla="*/ 3 h 100"/>
                  <a:gd name="T8" fmla="*/ 60 w 101"/>
                  <a:gd name="T9" fmla="*/ 0 h 100"/>
                  <a:gd name="T10" fmla="*/ 50 w 101"/>
                  <a:gd name="T11" fmla="*/ 0 h 100"/>
                  <a:gd name="T12" fmla="*/ 50 w 101"/>
                  <a:gd name="T13" fmla="*/ 0 h 100"/>
                  <a:gd name="T14" fmla="*/ 40 w 101"/>
                  <a:gd name="T15" fmla="*/ 0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6 h 100"/>
                  <a:gd name="T40" fmla="*/ 17 w 101"/>
                  <a:gd name="T41" fmla="*/ 84 h 100"/>
                  <a:gd name="T42" fmla="*/ 17 w 101"/>
                  <a:gd name="T43" fmla="*/ 84 h 100"/>
                  <a:gd name="T44" fmla="*/ 24 w 101"/>
                  <a:gd name="T45" fmla="*/ 91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1 h 100"/>
                  <a:gd name="T60" fmla="*/ 85 w 101"/>
                  <a:gd name="T61" fmla="*/ 84 h 100"/>
                  <a:gd name="T62" fmla="*/ 85 w 101"/>
                  <a:gd name="T63" fmla="*/ 84 h 100"/>
                  <a:gd name="T64" fmla="*/ 92 w 101"/>
                  <a:gd name="T65" fmla="*/ 76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0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8"/>
                    </a:lnTo>
                    <a:lnTo>
                      <a:pt x="70" y="3"/>
                    </a:lnTo>
                    <a:lnTo>
                      <a:pt x="60" y="0"/>
                    </a:lnTo>
                    <a:lnTo>
                      <a:pt x="50" y="0"/>
                    </a:lnTo>
                    <a:lnTo>
                      <a:pt x="50" y="0"/>
                    </a:lnTo>
                    <a:lnTo>
                      <a:pt x="40" y="0"/>
                    </a:lnTo>
                    <a:lnTo>
                      <a:pt x="32" y="3"/>
                    </a:lnTo>
                    <a:lnTo>
                      <a:pt x="24" y="8"/>
                    </a:lnTo>
                    <a:lnTo>
                      <a:pt x="17" y="15"/>
                    </a:lnTo>
                    <a:lnTo>
                      <a:pt x="17" y="15"/>
                    </a:lnTo>
                    <a:lnTo>
                      <a:pt x="10" y="22"/>
                    </a:lnTo>
                    <a:lnTo>
                      <a:pt x="5" y="30"/>
                    </a:lnTo>
                    <a:lnTo>
                      <a:pt x="2" y="40"/>
                    </a:lnTo>
                    <a:lnTo>
                      <a:pt x="0" y="49"/>
                    </a:lnTo>
                    <a:lnTo>
                      <a:pt x="0" y="49"/>
                    </a:lnTo>
                    <a:lnTo>
                      <a:pt x="2" y="60"/>
                    </a:lnTo>
                    <a:lnTo>
                      <a:pt x="5" y="69"/>
                    </a:lnTo>
                    <a:lnTo>
                      <a:pt x="10" y="76"/>
                    </a:lnTo>
                    <a:lnTo>
                      <a:pt x="17" y="84"/>
                    </a:lnTo>
                    <a:lnTo>
                      <a:pt x="17" y="84"/>
                    </a:lnTo>
                    <a:lnTo>
                      <a:pt x="24" y="91"/>
                    </a:lnTo>
                    <a:lnTo>
                      <a:pt x="32" y="96"/>
                    </a:lnTo>
                    <a:lnTo>
                      <a:pt x="40" y="99"/>
                    </a:lnTo>
                    <a:lnTo>
                      <a:pt x="50" y="100"/>
                    </a:lnTo>
                    <a:lnTo>
                      <a:pt x="50" y="100"/>
                    </a:lnTo>
                    <a:lnTo>
                      <a:pt x="60" y="99"/>
                    </a:lnTo>
                    <a:lnTo>
                      <a:pt x="70" y="96"/>
                    </a:lnTo>
                    <a:lnTo>
                      <a:pt x="78" y="91"/>
                    </a:lnTo>
                    <a:lnTo>
                      <a:pt x="85" y="84"/>
                    </a:lnTo>
                    <a:lnTo>
                      <a:pt x="85" y="84"/>
                    </a:lnTo>
                    <a:lnTo>
                      <a:pt x="92" y="76"/>
                    </a:lnTo>
                    <a:lnTo>
                      <a:pt x="97" y="69"/>
                    </a:lnTo>
                    <a:lnTo>
                      <a:pt x="100" y="60"/>
                    </a:lnTo>
                    <a:lnTo>
                      <a:pt x="101" y="49"/>
                    </a:lnTo>
                    <a:lnTo>
                      <a:pt x="101"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58"/>
              <p:cNvSpPr>
                <a:spLocks/>
              </p:cNvSpPr>
              <p:nvPr/>
            </p:nvSpPr>
            <p:spPr bwMode="auto">
              <a:xfrm>
                <a:off x="3507" y="2111"/>
                <a:ext cx="51" cy="50"/>
              </a:xfrm>
              <a:custGeom>
                <a:avLst/>
                <a:gdLst>
                  <a:gd name="T0" fmla="*/ 85 w 101"/>
                  <a:gd name="T1" fmla="*/ 15 h 100"/>
                  <a:gd name="T2" fmla="*/ 85 w 101"/>
                  <a:gd name="T3" fmla="*/ 15 h 100"/>
                  <a:gd name="T4" fmla="*/ 78 w 101"/>
                  <a:gd name="T5" fmla="*/ 8 h 100"/>
                  <a:gd name="T6" fmla="*/ 70 w 101"/>
                  <a:gd name="T7" fmla="*/ 3 h 100"/>
                  <a:gd name="T8" fmla="*/ 60 w 101"/>
                  <a:gd name="T9" fmla="*/ 1 h 100"/>
                  <a:gd name="T10" fmla="*/ 50 w 101"/>
                  <a:gd name="T11" fmla="*/ 0 h 100"/>
                  <a:gd name="T12" fmla="*/ 50 w 101"/>
                  <a:gd name="T13" fmla="*/ 0 h 100"/>
                  <a:gd name="T14" fmla="*/ 40 w 101"/>
                  <a:gd name="T15" fmla="*/ 1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0 w 101"/>
                  <a:gd name="T49" fmla="*/ 98 h 100"/>
                  <a:gd name="T50" fmla="*/ 50 w 101"/>
                  <a:gd name="T51" fmla="*/ 100 h 100"/>
                  <a:gd name="T52" fmla="*/ 50 w 101"/>
                  <a:gd name="T53" fmla="*/ 100 h 100"/>
                  <a:gd name="T54" fmla="*/ 60 w 101"/>
                  <a:gd name="T55" fmla="*/ 98 h 100"/>
                  <a:gd name="T56" fmla="*/ 70 w 101"/>
                  <a:gd name="T57" fmla="*/ 96 h 100"/>
                  <a:gd name="T58" fmla="*/ 78 w 101"/>
                  <a:gd name="T59" fmla="*/ 91 h 100"/>
                  <a:gd name="T60" fmla="*/ 85 w 101"/>
                  <a:gd name="T61" fmla="*/ 84 h 100"/>
                  <a:gd name="T62" fmla="*/ 85 w 101"/>
                  <a:gd name="T63" fmla="*/ 84 h 100"/>
                  <a:gd name="T64" fmla="*/ 92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0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8"/>
                    </a:lnTo>
                    <a:lnTo>
                      <a:pt x="70" y="3"/>
                    </a:lnTo>
                    <a:lnTo>
                      <a:pt x="60" y="1"/>
                    </a:lnTo>
                    <a:lnTo>
                      <a:pt x="50" y="0"/>
                    </a:lnTo>
                    <a:lnTo>
                      <a:pt x="50" y="0"/>
                    </a:lnTo>
                    <a:lnTo>
                      <a:pt x="40" y="1"/>
                    </a:lnTo>
                    <a:lnTo>
                      <a:pt x="32" y="3"/>
                    </a:lnTo>
                    <a:lnTo>
                      <a:pt x="24" y="8"/>
                    </a:lnTo>
                    <a:lnTo>
                      <a:pt x="17" y="15"/>
                    </a:lnTo>
                    <a:lnTo>
                      <a:pt x="17" y="15"/>
                    </a:lnTo>
                    <a:lnTo>
                      <a:pt x="10" y="22"/>
                    </a:lnTo>
                    <a:lnTo>
                      <a:pt x="5" y="30"/>
                    </a:lnTo>
                    <a:lnTo>
                      <a:pt x="2" y="40"/>
                    </a:lnTo>
                    <a:lnTo>
                      <a:pt x="0" y="49"/>
                    </a:lnTo>
                    <a:lnTo>
                      <a:pt x="0" y="49"/>
                    </a:lnTo>
                    <a:lnTo>
                      <a:pt x="2" y="60"/>
                    </a:lnTo>
                    <a:lnTo>
                      <a:pt x="5" y="69"/>
                    </a:lnTo>
                    <a:lnTo>
                      <a:pt x="10" y="77"/>
                    </a:lnTo>
                    <a:lnTo>
                      <a:pt x="17" y="84"/>
                    </a:lnTo>
                    <a:lnTo>
                      <a:pt x="17" y="84"/>
                    </a:lnTo>
                    <a:lnTo>
                      <a:pt x="24" y="91"/>
                    </a:lnTo>
                    <a:lnTo>
                      <a:pt x="32" y="96"/>
                    </a:lnTo>
                    <a:lnTo>
                      <a:pt x="40" y="98"/>
                    </a:lnTo>
                    <a:lnTo>
                      <a:pt x="50" y="100"/>
                    </a:lnTo>
                    <a:lnTo>
                      <a:pt x="50" y="100"/>
                    </a:lnTo>
                    <a:lnTo>
                      <a:pt x="60" y="98"/>
                    </a:lnTo>
                    <a:lnTo>
                      <a:pt x="70" y="96"/>
                    </a:lnTo>
                    <a:lnTo>
                      <a:pt x="78" y="91"/>
                    </a:lnTo>
                    <a:lnTo>
                      <a:pt x="85" y="84"/>
                    </a:lnTo>
                    <a:lnTo>
                      <a:pt x="85" y="84"/>
                    </a:lnTo>
                    <a:lnTo>
                      <a:pt x="92" y="77"/>
                    </a:lnTo>
                    <a:lnTo>
                      <a:pt x="97" y="69"/>
                    </a:lnTo>
                    <a:lnTo>
                      <a:pt x="100" y="60"/>
                    </a:lnTo>
                    <a:lnTo>
                      <a:pt x="101" y="49"/>
                    </a:lnTo>
                    <a:lnTo>
                      <a:pt x="101"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59"/>
              <p:cNvSpPr>
                <a:spLocks/>
              </p:cNvSpPr>
              <p:nvPr/>
            </p:nvSpPr>
            <p:spPr bwMode="auto">
              <a:xfrm>
                <a:off x="3507" y="1725"/>
                <a:ext cx="51" cy="50"/>
              </a:xfrm>
              <a:custGeom>
                <a:avLst/>
                <a:gdLst>
                  <a:gd name="T0" fmla="*/ 85 w 101"/>
                  <a:gd name="T1" fmla="*/ 15 h 100"/>
                  <a:gd name="T2" fmla="*/ 85 w 101"/>
                  <a:gd name="T3" fmla="*/ 15 h 100"/>
                  <a:gd name="T4" fmla="*/ 78 w 101"/>
                  <a:gd name="T5" fmla="*/ 9 h 100"/>
                  <a:gd name="T6" fmla="*/ 70 w 101"/>
                  <a:gd name="T7" fmla="*/ 5 h 100"/>
                  <a:gd name="T8" fmla="*/ 60 w 101"/>
                  <a:gd name="T9" fmla="*/ 1 h 100"/>
                  <a:gd name="T10" fmla="*/ 50 w 101"/>
                  <a:gd name="T11" fmla="*/ 0 h 100"/>
                  <a:gd name="T12" fmla="*/ 50 w 101"/>
                  <a:gd name="T13" fmla="*/ 0 h 100"/>
                  <a:gd name="T14" fmla="*/ 40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2 h 100"/>
                  <a:gd name="T46" fmla="*/ 32 w 101"/>
                  <a:gd name="T47" fmla="*/ 96 h 100"/>
                  <a:gd name="T48" fmla="*/ 40 w 101"/>
                  <a:gd name="T49" fmla="*/ 100 h 100"/>
                  <a:gd name="T50" fmla="*/ 50 w 101"/>
                  <a:gd name="T51" fmla="*/ 100 h 100"/>
                  <a:gd name="T52" fmla="*/ 50 w 101"/>
                  <a:gd name="T53" fmla="*/ 100 h 100"/>
                  <a:gd name="T54" fmla="*/ 60 w 101"/>
                  <a:gd name="T55" fmla="*/ 100 h 100"/>
                  <a:gd name="T56" fmla="*/ 70 w 101"/>
                  <a:gd name="T57" fmla="*/ 96 h 100"/>
                  <a:gd name="T58" fmla="*/ 78 w 101"/>
                  <a:gd name="T59" fmla="*/ 92 h 100"/>
                  <a:gd name="T60" fmla="*/ 85 w 101"/>
                  <a:gd name="T61" fmla="*/ 84 h 100"/>
                  <a:gd name="T62" fmla="*/ 85 w 101"/>
                  <a:gd name="T63" fmla="*/ 84 h 100"/>
                  <a:gd name="T64" fmla="*/ 92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2 w 101"/>
                  <a:gd name="T79" fmla="*/ 23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9"/>
                    </a:lnTo>
                    <a:lnTo>
                      <a:pt x="70" y="5"/>
                    </a:lnTo>
                    <a:lnTo>
                      <a:pt x="60" y="1"/>
                    </a:lnTo>
                    <a:lnTo>
                      <a:pt x="50" y="0"/>
                    </a:lnTo>
                    <a:lnTo>
                      <a:pt x="50" y="0"/>
                    </a:lnTo>
                    <a:lnTo>
                      <a:pt x="40"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2"/>
                    </a:lnTo>
                    <a:lnTo>
                      <a:pt x="32" y="96"/>
                    </a:lnTo>
                    <a:lnTo>
                      <a:pt x="40" y="100"/>
                    </a:lnTo>
                    <a:lnTo>
                      <a:pt x="50" y="100"/>
                    </a:lnTo>
                    <a:lnTo>
                      <a:pt x="50" y="100"/>
                    </a:lnTo>
                    <a:lnTo>
                      <a:pt x="60" y="100"/>
                    </a:lnTo>
                    <a:lnTo>
                      <a:pt x="70" y="96"/>
                    </a:lnTo>
                    <a:lnTo>
                      <a:pt x="78" y="92"/>
                    </a:lnTo>
                    <a:lnTo>
                      <a:pt x="85" y="84"/>
                    </a:lnTo>
                    <a:lnTo>
                      <a:pt x="85" y="84"/>
                    </a:lnTo>
                    <a:lnTo>
                      <a:pt x="92" y="77"/>
                    </a:lnTo>
                    <a:lnTo>
                      <a:pt x="97" y="69"/>
                    </a:lnTo>
                    <a:lnTo>
                      <a:pt x="100" y="60"/>
                    </a:lnTo>
                    <a:lnTo>
                      <a:pt x="101" y="49"/>
                    </a:lnTo>
                    <a:lnTo>
                      <a:pt x="101"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60"/>
              <p:cNvSpPr>
                <a:spLocks/>
              </p:cNvSpPr>
              <p:nvPr/>
            </p:nvSpPr>
            <p:spPr bwMode="auto">
              <a:xfrm>
                <a:off x="3507" y="1802"/>
                <a:ext cx="51" cy="50"/>
              </a:xfrm>
              <a:custGeom>
                <a:avLst/>
                <a:gdLst>
                  <a:gd name="T0" fmla="*/ 85 w 101"/>
                  <a:gd name="T1" fmla="*/ 15 h 100"/>
                  <a:gd name="T2" fmla="*/ 85 w 101"/>
                  <a:gd name="T3" fmla="*/ 15 h 100"/>
                  <a:gd name="T4" fmla="*/ 78 w 101"/>
                  <a:gd name="T5" fmla="*/ 9 h 100"/>
                  <a:gd name="T6" fmla="*/ 70 w 101"/>
                  <a:gd name="T7" fmla="*/ 5 h 100"/>
                  <a:gd name="T8" fmla="*/ 60 w 101"/>
                  <a:gd name="T9" fmla="*/ 1 h 100"/>
                  <a:gd name="T10" fmla="*/ 50 w 101"/>
                  <a:gd name="T11" fmla="*/ 0 h 100"/>
                  <a:gd name="T12" fmla="*/ 50 w 101"/>
                  <a:gd name="T13" fmla="*/ 0 h 100"/>
                  <a:gd name="T14" fmla="*/ 40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0 w 101"/>
                  <a:gd name="T49" fmla="*/ 100 h 100"/>
                  <a:gd name="T50" fmla="*/ 50 w 101"/>
                  <a:gd name="T51" fmla="*/ 100 h 100"/>
                  <a:gd name="T52" fmla="*/ 50 w 101"/>
                  <a:gd name="T53" fmla="*/ 100 h 100"/>
                  <a:gd name="T54" fmla="*/ 60 w 101"/>
                  <a:gd name="T55" fmla="*/ 100 h 100"/>
                  <a:gd name="T56" fmla="*/ 70 w 101"/>
                  <a:gd name="T57" fmla="*/ 96 h 100"/>
                  <a:gd name="T58" fmla="*/ 78 w 101"/>
                  <a:gd name="T59" fmla="*/ 91 h 100"/>
                  <a:gd name="T60" fmla="*/ 85 w 101"/>
                  <a:gd name="T61" fmla="*/ 84 h 100"/>
                  <a:gd name="T62" fmla="*/ 85 w 101"/>
                  <a:gd name="T63" fmla="*/ 84 h 100"/>
                  <a:gd name="T64" fmla="*/ 92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2 w 101"/>
                  <a:gd name="T79" fmla="*/ 23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9"/>
                    </a:lnTo>
                    <a:lnTo>
                      <a:pt x="70" y="5"/>
                    </a:lnTo>
                    <a:lnTo>
                      <a:pt x="60" y="1"/>
                    </a:lnTo>
                    <a:lnTo>
                      <a:pt x="50" y="0"/>
                    </a:lnTo>
                    <a:lnTo>
                      <a:pt x="50" y="0"/>
                    </a:lnTo>
                    <a:lnTo>
                      <a:pt x="40" y="1"/>
                    </a:lnTo>
                    <a:lnTo>
                      <a:pt x="32" y="5"/>
                    </a:lnTo>
                    <a:lnTo>
                      <a:pt x="24" y="9"/>
                    </a:lnTo>
                    <a:lnTo>
                      <a:pt x="17" y="15"/>
                    </a:lnTo>
                    <a:lnTo>
                      <a:pt x="17" y="15"/>
                    </a:lnTo>
                    <a:lnTo>
                      <a:pt x="10" y="23"/>
                    </a:lnTo>
                    <a:lnTo>
                      <a:pt x="5" y="32"/>
                    </a:lnTo>
                    <a:lnTo>
                      <a:pt x="2" y="40"/>
                    </a:lnTo>
                    <a:lnTo>
                      <a:pt x="0" y="49"/>
                    </a:lnTo>
                    <a:lnTo>
                      <a:pt x="0" y="49"/>
                    </a:lnTo>
                    <a:lnTo>
                      <a:pt x="2" y="60"/>
                    </a:lnTo>
                    <a:lnTo>
                      <a:pt x="5" y="69"/>
                    </a:lnTo>
                    <a:lnTo>
                      <a:pt x="10" y="77"/>
                    </a:lnTo>
                    <a:lnTo>
                      <a:pt x="17" y="84"/>
                    </a:lnTo>
                    <a:lnTo>
                      <a:pt x="17" y="84"/>
                    </a:lnTo>
                    <a:lnTo>
                      <a:pt x="24" y="91"/>
                    </a:lnTo>
                    <a:lnTo>
                      <a:pt x="32" y="96"/>
                    </a:lnTo>
                    <a:lnTo>
                      <a:pt x="40" y="100"/>
                    </a:lnTo>
                    <a:lnTo>
                      <a:pt x="50" y="100"/>
                    </a:lnTo>
                    <a:lnTo>
                      <a:pt x="50" y="100"/>
                    </a:lnTo>
                    <a:lnTo>
                      <a:pt x="60" y="100"/>
                    </a:lnTo>
                    <a:lnTo>
                      <a:pt x="70" y="96"/>
                    </a:lnTo>
                    <a:lnTo>
                      <a:pt x="78" y="91"/>
                    </a:lnTo>
                    <a:lnTo>
                      <a:pt x="85" y="84"/>
                    </a:lnTo>
                    <a:lnTo>
                      <a:pt x="85" y="84"/>
                    </a:lnTo>
                    <a:lnTo>
                      <a:pt x="92" y="77"/>
                    </a:lnTo>
                    <a:lnTo>
                      <a:pt x="97" y="69"/>
                    </a:lnTo>
                    <a:lnTo>
                      <a:pt x="100" y="60"/>
                    </a:lnTo>
                    <a:lnTo>
                      <a:pt x="101" y="49"/>
                    </a:lnTo>
                    <a:lnTo>
                      <a:pt x="101"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61"/>
              <p:cNvSpPr>
                <a:spLocks/>
              </p:cNvSpPr>
              <p:nvPr/>
            </p:nvSpPr>
            <p:spPr bwMode="auto">
              <a:xfrm>
                <a:off x="3507" y="1879"/>
                <a:ext cx="51" cy="51"/>
              </a:xfrm>
              <a:custGeom>
                <a:avLst/>
                <a:gdLst>
                  <a:gd name="T0" fmla="*/ 85 w 101"/>
                  <a:gd name="T1" fmla="*/ 15 h 101"/>
                  <a:gd name="T2" fmla="*/ 85 w 101"/>
                  <a:gd name="T3" fmla="*/ 15 h 101"/>
                  <a:gd name="T4" fmla="*/ 78 w 101"/>
                  <a:gd name="T5" fmla="*/ 9 h 101"/>
                  <a:gd name="T6" fmla="*/ 70 w 101"/>
                  <a:gd name="T7" fmla="*/ 4 h 101"/>
                  <a:gd name="T8" fmla="*/ 60 w 101"/>
                  <a:gd name="T9" fmla="*/ 1 h 101"/>
                  <a:gd name="T10" fmla="*/ 50 w 101"/>
                  <a:gd name="T11" fmla="*/ 0 h 101"/>
                  <a:gd name="T12" fmla="*/ 50 w 101"/>
                  <a:gd name="T13" fmla="*/ 0 h 101"/>
                  <a:gd name="T14" fmla="*/ 40 w 101"/>
                  <a:gd name="T15" fmla="*/ 1 h 101"/>
                  <a:gd name="T16" fmla="*/ 32 w 101"/>
                  <a:gd name="T17" fmla="*/ 4 h 101"/>
                  <a:gd name="T18" fmla="*/ 24 w 101"/>
                  <a:gd name="T19" fmla="*/ 9 h 101"/>
                  <a:gd name="T20" fmla="*/ 17 w 101"/>
                  <a:gd name="T21" fmla="*/ 15 h 101"/>
                  <a:gd name="T22" fmla="*/ 17 w 101"/>
                  <a:gd name="T23" fmla="*/ 15 h 101"/>
                  <a:gd name="T24" fmla="*/ 10 w 101"/>
                  <a:gd name="T25" fmla="*/ 23 h 101"/>
                  <a:gd name="T26" fmla="*/ 5 w 101"/>
                  <a:gd name="T27" fmla="*/ 31 h 101"/>
                  <a:gd name="T28" fmla="*/ 2 w 101"/>
                  <a:gd name="T29" fmla="*/ 40 h 101"/>
                  <a:gd name="T30" fmla="*/ 0 w 101"/>
                  <a:gd name="T31" fmla="*/ 49 h 101"/>
                  <a:gd name="T32" fmla="*/ 0 w 101"/>
                  <a:gd name="T33" fmla="*/ 49 h 101"/>
                  <a:gd name="T34" fmla="*/ 2 w 101"/>
                  <a:gd name="T35" fmla="*/ 60 h 101"/>
                  <a:gd name="T36" fmla="*/ 5 w 101"/>
                  <a:gd name="T37" fmla="*/ 69 h 101"/>
                  <a:gd name="T38" fmla="*/ 10 w 101"/>
                  <a:gd name="T39" fmla="*/ 77 h 101"/>
                  <a:gd name="T40" fmla="*/ 17 w 101"/>
                  <a:gd name="T41" fmla="*/ 84 h 101"/>
                  <a:gd name="T42" fmla="*/ 17 w 101"/>
                  <a:gd name="T43" fmla="*/ 84 h 101"/>
                  <a:gd name="T44" fmla="*/ 24 w 101"/>
                  <a:gd name="T45" fmla="*/ 91 h 101"/>
                  <a:gd name="T46" fmla="*/ 32 w 101"/>
                  <a:gd name="T47" fmla="*/ 96 h 101"/>
                  <a:gd name="T48" fmla="*/ 40 w 101"/>
                  <a:gd name="T49" fmla="*/ 100 h 101"/>
                  <a:gd name="T50" fmla="*/ 50 w 101"/>
                  <a:gd name="T51" fmla="*/ 101 h 101"/>
                  <a:gd name="T52" fmla="*/ 50 w 101"/>
                  <a:gd name="T53" fmla="*/ 101 h 101"/>
                  <a:gd name="T54" fmla="*/ 60 w 101"/>
                  <a:gd name="T55" fmla="*/ 100 h 101"/>
                  <a:gd name="T56" fmla="*/ 70 w 101"/>
                  <a:gd name="T57" fmla="*/ 96 h 101"/>
                  <a:gd name="T58" fmla="*/ 78 w 101"/>
                  <a:gd name="T59" fmla="*/ 91 h 101"/>
                  <a:gd name="T60" fmla="*/ 85 w 101"/>
                  <a:gd name="T61" fmla="*/ 84 h 101"/>
                  <a:gd name="T62" fmla="*/ 85 w 101"/>
                  <a:gd name="T63" fmla="*/ 84 h 101"/>
                  <a:gd name="T64" fmla="*/ 92 w 101"/>
                  <a:gd name="T65" fmla="*/ 77 h 101"/>
                  <a:gd name="T66" fmla="*/ 97 w 101"/>
                  <a:gd name="T67" fmla="*/ 69 h 101"/>
                  <a:gd name="T68" fmla="*/ 100 w 101"/>
                  <a:gd name="T69" fmla="*/ 60 h 101"/>
                  <a:gd name="T70" fmla="*/ 101 w 101"/>
                  <a:gd name="T71" fmla="*/ 49 h 101"/>
                  <a:gd name="T72" fmla="*/ 101 w 101"/>
                  <a:gd name="T73" fmla="*/ 49 h 101"/>
                  <a:gd name="T74" fmla="*/ 100 w 101"/>
                  <a:gd name="T75" fmla="*/ 40 h 101"/>
                  <a:gd name="T76" fmla="*/ 97 w 101"/>
                  <a:gd name="T77" fmla="*/ 31 h 101"/>
                  <a:gd name="T78" fmla="*/ 92 w 101"/>
                  <a:gd name="T79" fmla="*/ 23 h 101"/>
                  <a:gd name="T80" fmla="*/ 85 w 101"/>
                  <a:gd name="T81" fmla="*/ 15 h 101"/>
                  <a:gd name="T82" fmla="*/ 85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5"/>
                    </a:moveTo>
                    <a:lnTo>
                      <a:pt x="85" y="15"/>
                    </a:lnTo>
                    <a:lnTo>
                      <a:pt x="78" y="9"/>
                    </a:lnTo>
                    <a:lnTo>
                      <a:pt x="70" y="4"/>
                    </a:lnTo>
                    <a:lnTo>
                      <a:pt x="60" y="1"/>
                    </a:lnTo>
                    <a:lnTo>
                      <a:pt x="50" y="0"/>
                    </a:lnTo>
                    <a:lnTo>
                      <a:pt x="50" y="0"/>
                    </a:lnTo>
                    <a:lnTo>
                      <a:pt x="40" y="1"/>
                    </a:lnTo>
                    <a:lnTo>
                      <a:pt x="32" y="4"/>
                    </a:lnTo>
                    <a:lnTo>
                      <a:pt x="24" y="9"/>
                    </a:lnTo>
                    <a:lnTo>
                      <a:pt x="17" y="15"/>
                    </a:lnTo>
                    <a:lnTo>
                      <a:pt x="17" y="15"/>
                    </a:lnTo>
                    <a:lnTo>
                      <a:pt x="10" y="23"/>
                    </a:lnTo>
                    <a:lnTo>
                      <a:pt x="5" y="31"/>
                    </a:lnTo>
                    <a:lnTo>
                      <a:pt x="2" y="40"/>
                    </a:lnTo>
                    <a:lnTo>
                      <a:pt x="0" y="49"/>
                    </a:lnTo>
                    <a:lnTo>
                      <a:pt x="0" y="49"/>
                    </a:lnTo>
                    <a:lnTo>
                      <a:pt x="2" y="60"/>
                    </a:lnTo>
                    <a:lnTo>
                      <a:pt x="5" y="69"/>
                    </a:lnTo>
                    <a:lnTo>
                      <a:pt x="10" y="77"/>
                    </a:lnTo>
                    <a:lnTo>
                      <a:pt x="17" y="84"/>
                    </a:lnTo>
                    <a:lnTo>
                      <a:pt x="17" y="84"/>
                    </a:lnTo>
                    <a:lnTo>
                      <a:pt x="24" y="91"/>
                    </a:lnTo>
                    <a:lnTo>
                      <a:pt x="32" y="96"/>
                    </a:lnTo>
                    <a:lnTo>
                      <a:pt x="40" y="100"/>
                    </a:lnTo>
                    <a:lnTo>
                      <a:pt x="50" y="101"/>
                    </a:lnTo>
                    <a:lnTo>
                      <a:pt x="50" y="101"/>
                    </a:lnTo>
                    <a:lnTo>
                      <a:pt x="60" y="100"/>
                    </a:lnTo>
                    <a:lnTo>
                      <a:pt x="70" y="96"/>
                    </a:lnTo>
                    <a:lnTo>
                      <a:pt x="78" y="91"/>
                    </a:lnTo>
                    <a:lnTo>
                      <a:pt x="85" y="84"/>
                    </a:lnTo>
                    <a:lnTo>
                      <a:pt x="85" y="84"/>
                    </a:lnTo>
                    <a:lnTo>
                      <a:pt x="92" y="77"/>
                    </a:lnTo>
                    <a:lnTo>
                      <a:pt x="97" y="69"/>
                    </a:lnTo>
                    <a:lnTo>
                      <a:pt x="100" y="60"/>
                    </a:lnTo>
                    <a:lnTo>
                      <a:pt x="101" y="49"/>
                    </a:lnTo>
                    <a:lnTo>
                      <a:pt x="101"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62"/>
              <p:cNvSpPr>
                <a:spLocks/>
              </p:cNvSpPr>
              <p:nvPr/>
            </p:nvSpPr>
            <p:spPr bwMode="auto">
              <a:xfrm>
                <a:off x="3045" y="2111"/>
                <a:ext cx="50" cy="50"/>
              </a:xfrm>
              <a:custGeom>
                <a:avLst/>
                <a:gdLst>
                  <a:gd name="T0" fmla="*/ 84 w 99"/>
                  <a:gd name="T1" fmla="*/ 15 h 100"/>
                  <a:gd name="T2" fmla="*/ 84 w 99"/>
                  <a:gd name="T3" fmla="*/ 15 h 100"/>
                  <a:gd name="T4" fmla="*/ 77 w 99"/>
                  <a:gd name="T5" fmla="*/ 8 h 100"/>
                  <a:gd name="T6" fmla="*/ 69 w 99"/>
                  <a:gd name="T7" fmla="*/ 3 h 100"/>
                  <a:gd name="T8" fmla="*/ 59 w 99"/>
                  <a:gd name="T9" fmla="*/ 1 h 100"/>
                  <a:gd name="T10" fmla="*/ 49 w 99"/>
                  <a:gd name="T11" fmla="*/ 0 h 100"/>
                  <a:gd name="T12" fmla="*/ 49 w 99"/>
                  <a:gd name="T13" fmla="*/ 0 h 100"/>
                  <a:gd name="T14" fmla="*/ 39 w 99"/>
                  <a:gd name="T15" fmla="*/ 1 h 100"/>
                  <a:gd name="T16" fmla="*/ 30 w 99"/>
                  <a:gd name="T17" fmla="*/ 3 h 100"/>
                  <a:gd name="T18" fmla="*/ 22 w 99"/>
                  <a:gd name="T19" fmla="*/ 8 h 100"/>
                  <a:gd name="T20" fmla="*/ 15 w 99"/>
                  <a:gd name="T21" fmla="*/ 15 h 100"/>
                  <a:gd name="T22" fmla="*/ 15 w 99"/>
                  <a:gd name="T23" fmla="*/ 15 h 100"/>
                  <a:gd name="T24" fmla="*/ 9 w 99"/>
                  <a:gd name="T25" fmla="*/ 22 h 100"/>
                  <a:gd name="T26" fmla="*/ 3 w 99"/>
                  <a:gd name="T27" fmla="*/ 30 h 100"/>
                  <a:gd name="T28" fmla="*/ 1 w 99"/>
                  <a:gd name="T29" fmla="*/ 40 h 100"/>
                  <a:gd name="T30" fmla="*/ 0 w 99"/>
                  <a:gd name="T31" fmla="*/ 49 h 100"/>
                  <a:gd name="T32" fmla="*/ 0 w 99"/>
                  <a:gd name="T33" fmla="*/ 49 h 100"/>
                  <a:gd name="T34" fmla="*/ 1 w 99"/>
                  <a:gd name="T35" fmla="*/ 60 h 100"/>
                  <a:gd name="T36" fmla="*/ 3 w 99"/>
                  <a:gd name="T37" fmla="*/ 69 h 100"/>
                  <a:gd name="T38" fmla="*/ 9 w 99"/>
                  <a:gd name="T39" fmla="*/ 77 h 100"/>
                  <a:gd name="T40" fmla="*/ 15 w 99"/>
                  <a:gd name="T41" fmla="*/ 84 h 100"/>
                  <a:gd name="T42" fmla="*/ 15 w 99"/>
                  <a:gd name="T43" fmla="*/ 84 h 100"/>
                  <a:gd name="T44" fmla="*/ 22 w 99"/>
                  <a:gd name="T45" fmla="*/ 91 h 100"/>
                  <a:gd name="T46" fmla="*/ 30 w 99"/>
                  <a:gd name="T47" fmla="*/ 96 h 100"/>
                  <a:gd name="T48" fmla="*/ 39 w 99"/>
                  <a:gd name="T49" fmla="*/ 98 h 100"/>
                  <a:gd name="T50" fmla="*/ 49 w 99"/>
                  <a:gd name="T51" fmla="*/ 100 h 100"/>
                  <a:gd name="T52" fmla="*/ 49 w 99"/>
                  <a:gd name="T53" fmla="*/ 100 h 100"/>
                  <a:gd name="T54" fmla="*/ 59 w 99"/>
                  <a:gd name="T55" fmla="*/ 98 h 100"/>
                  <a:gd name="T56" fmla="*/ 69 w 99"/>
                  <a:gd name="T57" fmla="*/ 96 h 100"/>
                  <a:gd name="T58" fmla="*/ 77 w 99"/>
                  <a:gd name="T59" fmla="*/ 91 h 100"/>
                  <a:gd name="T60" fmla="*/ 84 w 99"/>
                  <a:gd name="T61" fmla="*/ 84 h 100"/>
                  <a:gd name="T62" fmla="*/ 84 w 99"/>
                  <a:gd name="T63" fmla="*/ 84 h 100"/>
                  <a:gd name="T64" fmla="*/ 91 w 99"/>
                  <a:gd name="T65" fmla="*/ 77 h 100"/>
                  <a:gd name="T66" fmla="*/ 96 w 99"/>
                  <a:gd name="T67" fmla="*/ 69 h 100"/>
                  <a:gd name="T68" fmla="*/ 98 w 99"/>
                  <a:gd name="T69" fmla="*/ 60 h 100"/>
                  <a:gd name="T70" fmla="*/ 99 w 99"/>
                  <a:gd name="T71" fmla="*/ 49 h 100"/>
                  <a:gd name="T72" fmla="*/ 99 w 99"/>
                  <a:gd name="T73" fmla="*/ 49 h 100"/>
                  <a:gd name="T74" fmla="*/ 98 w 99"/>
                  <a:gd name="T75" fmla="*/ 40 h 100"/>
                  <a:gd name="T76" fmla="*/ 96 w 99"/>
                  <a:gd name="T77" fmla="*/ 30 h 100"/>
                  <a:gd name="T78" fmla="*/ 91 w 99"/>
                  <a:gd name="T79" fmla="*/ 22 h 100"/>
                  <a:gd name="T80" fmla="*/ 84 w 99"/>
                  <a:gd name="T81" fmla="*/ 15 h 100"/>
                  <a:gd name="T82" fmla="*/ 84 w 99"/>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00">
                    <a:moveTo>
                      <a:pt x="84" y="15"/>
                    </a:moveTo>
                    <a:lnTo>
                      <a:pt x="84" y="15"/>
                    </a:lnTo>
                    <a:lnTo>
                      <a:pt x="77" y="8"/>
                    </a:lnTo>
                    <a:lnTo>
                      <a:pt x="69" y="3"/>
                    </a:lnTo>
                    <a:lnTo>
                      <a:pt x="59" y="1"/>
                    </a:lnTo>
                    <a:lnTo>
                      <a:pt x="49" y="0"/>
                    </a:lnTo>
                    <a:lnTo>
                      <a:pt x="49" y="0"/>
                    </a:lnTo>
                    <a:lnTo>
                      <a:pt x="39" y="1"/>
                    </a:lnTo>
                    <a:lnTo>
                      <a:pt x="30" y="3"/>
                    </a:lnTo>
                    <a:lnTo>
                      <a:pt x="22" y="8"/>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39" y="98"/>
                    </a:lnTo>
                    <a:lnTo>
                      <a:pt x="49" y="100"/>
                    </a:lnTo>
                    <a:lnTo>
                      <a:pt x="49" y="100"/>
                    </a:lnTo>
                    <a:lnTo>
                      <a:pt x="59" y="98"/>
                    </a:lnTo>
                    <a:lnTo>
                      <a:pt x="69" y="96"/>
                    </a:lnTo>
                    <a:lnTo>
                      <a:pt x="77" y="91"/>
                    </a:lnTo>
                    <a:lnTo>
                      <a:pt x="84" y="84"/>
                    </a:lnTo>
                    <a:lnTo>
                      <a:pt x="84" y="84"/>
                    </a:lnTo>
                    <a:lnTo>
                      <a:pt x="91" y="77"/>
                    </a:lnTo>
                    <a:lnTo>
                      <a:pt x="96" y="69"/>
                    </a:lnTo>
                    <a:lnTo>
                      <a:pt x="98" y="60"/>
                    </a:lnTo>
                    <a:lnTo>
                      <a:pt x="99" y="49"/>
                    </a:lnTo>
                    <a:lnTo>
                      <a:pt x="99"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63"/>
              <p:cNvSpPr>
                <a:spLocks/>
              </p:cNvSpPr>
              <p:nvPr/>
            </p:nvSpPr>
            <p:spPr bwMode="auto">
              <a:xfrm>
                <a:off x="3584" y="1263"/>
                <a:ext cx="51" cy="51"/>
              </a:xfrm>
              <a:custGeom>
                <a:avLst/>
                <a:gdLst>
                  <a:gd name="T0" fmla="*/ 86 w 101"/>
                  <a:gd name="T1" fmla="*/ 16 h 101"/>
                  <a:gd name="T2" fmla="*/ 86 w 101"/>
                  <a:gd name="T3" fmla="*/ 16 h 101"/>
                  <a:gd name="T4" fmla="*/ 78 w 101"/>
                  <a:gd name="T5" fmla="*/ 9 h 101"/>
                  <a:gd name="T6" fmla="*/ 70 w 101"/>
                  <a:gd name="T7" fmla="*/ 5 h 101"/>
                  <a:gd name="T8" fmla="*/ 61 w 101"/>
                  <a:gd name="T9" fmla="*/ 1 h 101"/>
                  <a:gd name="T10" fmla="*/ 50 w 101"/>
                  <a:gd name="T11" fmla="*/ 0 h 101"/>
                  <a:gd name="T12" fmla="*/ 50 w 101"/>
                  <a:gd name="T13" fmla="*/ 0 h 101"/>
                  <a:gd name="T14" fmla="*/ 41 w 101"/>
                  <a:gd name="T15" fmla="*/ 1 h 101"/>
                  <a:gd name="T16" fmla="*/ 32 w 101"/>
                  <a:gd name="T17" fmla="*/ 5 h 101"/>
                  <a:gd name="T18" fmla="*/ 24 w 101"/>
                  <a:gd name="T19" fmla="*/ 9 h 101"/>
                  <a:gd name="T20" fmla="*/ 17 w 101"/>
                  <a:gd name="T21" fmla="*/ 16 h 101"/>
                  <a:gd name="T22" fmla="*/ 17 w 101"/>
                  <a:gd name="T23" fmla="*/ 16 h 101"/>
                  <a:gd name="T24" fmla="*/ 10 w 101"/>
                  <a:gd name="T25" fmla="*/ 24 h 101"/>
                  <a:gd name="T26" fmla="*/ 5 w 101"/>
                  <a:gd name="T27" fmla="*/ 32 h 101"/>
                  <a:gd name="T28" fmla="*/ 1 w 101"/>
                  <a:gd name="T29" fmla="*/ 41 h 101"/>
                  <a:gd name="T30" fmla="*/ 0 w 101"/>
                  <a:gd name="T31" fmla="*/ 49 h 101"/>
                  <a:gd name="T32" fmla="*/ 0 w 101"/>
                  <a:gd name="T33" fmla="*/ 49 h 101"/>
                  <a:gd name="T34" fmla="*/ 1 w 101"/>
                  <a:gd name="T35" fmla="*/ 61 h 101"/>
                  <a:gd name="T36" fmla="*/ 5 w 101"/>
                  <a:gd name="T37" fmla="*/ 71 h 101"/>
                  <a:gd name="T38" fmla="*/ 10 w 101"/>
                  <a:gd name="T39" fmla="*/ 78 h 101"/>
                  <a:gd name="T40" fmla="*/ 17 w 101"/>
                  <a:gd name="T41" fmla="*/ 86 h 101"/>
                  <a:gd name="T42" fmla="*/ 17 w 101"/>
                  <a:gd name="T43" fmla="*/ 86 h 101"/>
                  <a:gd name="T44" fmla="*/ 24 w 101"/>
                  <a:gd name="T45" fmla="*/ 93 h 101"/>
                  <a:gd name="T46" fmla="*/ 32 w 101"/>
                  <a:gd name="T47" fmla="*/ 98 h 101"/>
                  <a:gd name="T48" fmla="*/ 41 w 101"/>
                  <a:gd name="T49" fmla="*/ 100 h 101"/>
                  <a:gd name="T50" fmla="*/ 50 w 101"/>
                  <a:gd name="T51" fmla="*/ 101 h 101"/>
                  <a:gd name="T52" fmla="*/ 50 w 101"/>
                  <a:gd name="T53" fmla="*/ 101 h 101"/>
                  <a:gd name="T54" fmla="*/ 61 w 101"/>
                  <a:gd name="T55" fmla="*/ 100 h 101"/>
                  <a:gd name="T56" fmla="*/ 70 w 101"/>
                  <a:gd name="T57" fmla="*/ 98 h 101"/>
                  <a:gd name="T58" fmla="*/ 78 w 101"/>
                  <a:gd name="T59" fmla="*/ 93 h 101"/>
                  <a:gd name="T60" fmla="*/ 86 w 101"/>
                  <a:gd name="T61" fmla="*/ 86 h 101"/>
                  <a:gd name="T62" fmla="*/ 86 w 101"/>
                  <a:gd name="T63" fmla="*/ 86 h 101"/>
                  <a:gd name="T64" fmla="*/ 92 w 101"/>
                  <a:gd name="T65" fmla="*/ 78 h 101"/>
                  <a:gd name="T66" fmla="*/ 98 w 101"/>
                  <a:gd name="T67" fmla="*/ 71 h 101"/>
                  <a:gd name="T68" fmla="*/ 100 w 101"/>
                  <a:gd name="T69" fmla="*/ 61 h 101"/>
                  <a:gd name="T70" fmla="*/ 101 w 101"/>
                  <a:gd name="T71" fmla="*/ 49 h 101"/>
                  <a:gd name="T72" fmla="*/ 101 w 101"/>
                  <a:gd name="T73" fmla="*/ 49 h 101"/>
                  <a:gd name="T74" fmla="*/ 100 w 101"/>
                  <a:gd name="T75" fmla="*/ 41 h 101"/>
                  <a:gd name="T76" fmla="*/ 98 w 101"/>
                  <a:gd name="T77" fmla="*/ 32 h 101"/>
                  <a:gd name="T78" fmla="*/ 92 w 101"/>
                  <a:gd name="T79" fmla="*/ 24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8" y="9"/>
                    </a:lnTo>
                    <a:lnTo>
                      <a:pt x="70" y="5"/>
                    </a:lnTo>
                    <a:lnTo>
                      <a:pt x="61" y="1"/>
                    </a:lnTo>
                    <a:lnTo>
                      <a:pt x="50" y="0"/>
                    </a:lnTo>
                    <a:lnTo>
                      <a:pt x="50" y="0"/>
                    </a:lnTo>
                    <a:lnTo>
                      <a:pt x="41" y="1"/>
                    </a:lnTo>
                    <a:lnTo>
                      <a:pt x="32" y="5"/>
                    </a:lnTo>
                    <a:lnTo>
                      <a:pt x="24" y="9"/>
                    </a:lnTo>
                    <a:lnTo>
                      <a:pt x="17" y="16"/>
                    </a:lnTo>
                    <a:lnTo>
                      <a:pt x="17" y="16"/>
                    </a:lnTo>
                    <a:lnTo>
                      <a:pt x="10" y="24"/>
                    </a:lnTo>
                    <a:lnTo>
                      <a:pt x="5" y="32"/>
                    </a:lnTo>
                    <a:lnTo>
                      <a:pt x="1" y="41"/>
                    </a:lnTo>
                    <a:lnTo>
                      <a:pt x="0" y="49"/>
                    </a:lnTo>
                    <a:lnTo>
                      <a:pt x="0" y="49"/>
                    </a:lnTo>
                    <a:lnTo>
                      <a:pt x="1" y="61"/>
                    </a:lnTo>
                    <a:lnTo>
                      <a:pt x="5" y="71"/>
                    </a:lnTo>
                    <a:lnTo>
                      <a:pt x="10" y="78"/>
                    </a:lnTo>
                    <a:lnTo>
                      <a:pt x="17" y="86"/>
                    </a:lnTo>
                    <a:lnTo>
                      <a:pt x="17" y="86"/>
                    </a:lnTo>
                    <a:lnTo>
                      <a:pt x="24" y="93"/>
                    </a:lnTo>
                    <a:lnTo>
                      <a:pt x="32" y="98"/>
                    </a:lnTo>
                    <a:lnTo>
                      <a:pt x="41" y="100"/>
                    </a:lnTo>
                    <a:lnTo>
                      <a:pt x="50" y="101"/>
                    </a:lnTo>
                    <a:lnTo>
                      <a:pt x="50" y="101"/>
                    </a:lnTo>
                    <a:lnTo>
                      <a:pt x="61" y="100"/>
                    </a:lnTo>
                    <a:lnTo>
                      <a:pt x="70" y="98"/>
                    </a:lnTo>
                    <a:lnTo>
                      <a:pt x="78" y="93"/>
                    </a:lnTo>
                    <a:lnTo>
                      <a:pt x="86" y="86"/>
                    </a:lnTo>
                    <a:lnTo>
                      <a:pt x="86" y="86"/>
                    </a:lnTo>
                    <a:lnTo>
                      <a:pt x="92" y="78"/>
                    </a:lnTo>
                    <a:lnTo>
                      <a:pt x="98" y="71"/>
                    </a:lnTo>
                    <a:lnTo>
                      <a:pt x="100" y="61"/>
                    </a:lnTo>
                    <a:lnTo>
                      <a:pt x="101" y="49"/>
                    </a:lnTo>
                    <a:lnTo>
                      <a:pt x="101" y="49"/>
                    </a:lnTo>
                    <a:lnTo>
                      <a:pt x="100" y="41"/>
                    </a:lnTo>
                    <a:lnTo>
                      <a:pt x="98" y="32"/>
                    </a:lnTo>
                    <a:lnTo>
                      <a:pt x="92" y="24"/>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64"/>
              <p:cNvSpPr>
                <a:spLocks/>
              </p:cNvSpPr>
              <p:nvPr/>
            </p:nvSpPr>
            <p:spPr bwMode="auto">
              <a:xfrm>
                <a:off x="3584" y="1341"/>
                <a:ext cx="51" cy="50"/>
              </a:xfrm>
              <a:custGeom>
                <a:avLst/>
                <a:gdLst>
                  <a:gd name="T0" fmla="*/ 86 w 101"/>
                  <a:gd name="T1" fmla="*/ 15 h 100"/>
                  <a:gd name="T2" fmla="*/ 86 w 101"/>
                  <a:gd name="T3" fmla="*/ 15 h 100"/>
                  <a:gd name="T4" fmla="*/ 78 w 101"/>
                  <a:gd name="T5" fmla="*/ 8 h 100"/>
                  <a:gd name="T6" fmla="*/ 70 w 101"/>
                  <a:gd name="T7" fmla="*/ 4 h 100"/>
                  <a:gd name="T8" fmla="*/ 61 w 101"/>
                  <a:gd name="T9" fmla="*/ 1 h 100"/>
                  <a:gd name="T10" fmla="*/ 50 w 101"/>
                  <a:gd name="T11" fmla="*/ 0 h 100"/>
                  <a:gd name="T12" fmla="*/ 50 w 101"/>
                  <a:gd name="T13" fmla="*/ 0 h 100"/>
                  <a:gd name="T14" fmla="*/ 41 w 101"/>
                  <a:gd name="T15" fmla="*/ 1 h 100"/>
                  <a:gd name="T16" fmla="*/ 32 w 101"/>
                  <a:gd name="T17" fmla="*/ 4 h 100"/>
                  <a:gd name="T18" fmla="*/ 24 w 101"/>
                  <a:gd name="T19" fmla="*/ 8 h 100"/>
                  <a:gd name="T20" fmla="*/ 17 w 101"/>
                  <a:gd name="T21" fmla="*/ 15 h 100"/>
                  <a:gd name="T22" fmla="*/ 17 w 101"/>
                  <a:gd name="T23" fmla="*/ 15 h 100"/>
                  <a:gd name="T24" fmla="*/ 10 w 101"/>
                  <a:gd name="T25" fmla="*/ 22 h 100"/>
                  <a:gd name="T26" fmla="*/ 5 w 101"/>
                  <a:gd name="T27" fmla="*/ 31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1 w 101"/>
                  <a:gd name="T49" fmla="*/ 99 h 100"/>
                  <a:gd name="T50" fmla="*/ 50 w 101"/>
                  <a:gd name="T51" fmla="*/ 100 h 100"/>
                  <a:gd name="T52" fmla="*/ 50 w 101"/>
                  <a:gd name="T53" fmla="*/ 100 h 100"/>
                  <a:gd name="T54" fmla="*/ 61 w 101"/>
                  <a:gd name="T55" fmla="*/ 99 h 100"/>
                  <a:gd name="T56" fmla="*/ 70 w 101"/>
                  <a:gd name="T57" fmla="*/ 96 h 100"/>
                  <a:gd name="T58" fmla="*/ 78 w 101"/>
                  <a:gd name="T59" fmla="*/ 92 h 100"/>
                  <a:gd name="T60" fmla="*/ 86 w 101"/>
                  <a:gd name="T61" fmla="*/ 85 h 100"/>
                  <a:gd name="T62" fmla="*/ 86 w 101"/>
                  <a:gd name="T63" fmla="*/ 85 h 100"/>
                  <a:gd name="T64" fmla="*/ 92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4"/>
                    </a:lnTo>
                    <a:lnTo>
                      <a:pt x="61" y="1"/>
                    </a:lnTo>
                    <a:lnTo>
                      <a:pt x="50" y="0"/>
                    </a:lnTo>
                    <a:lnTo>
                      <a:pt x="50" y="0"/>
                    </a:lnTo>
                    <a:lnTo>
                      <a:pt x="41" y="1"/>
                    </a:lnTo>
                    <a:lnTo>
                      <a:pt x="32" y="4"/>
                    </a:lnTo>
                    <a:lnTo>
                      <a:pt x="24" y="8"/>
                    </a:lnTo>
                    <a:lnTo>
                      <a:pt x="17" y="15"/>
                    </a:lnTo>
                    <a:lnTo>
                      <a:pt x="17" y="15"/>
                    </a:lnTo>
                    <a:lnTo>
                      <a:pt x="10" y="22"/>
                    </a:lnTo>
                    <a:lnTo>
                      <a:pt x="5" y="31"/>
                    </a:lnTo>
                    <a:lnTo>
                      <a:pt x="1" y="40"/>
                    </a:lnTo>
                    <a:lnTo>
                      <a:pt x="0" y="49"/>
                    </a:lnTo>
                    <a:lnTo>
                      <a:pt x="0" y="49"/>
                    </a:lnTo>
                    <a:lnTo>
                      <a:pt x="1" y="60"/>
                    </a:lnTo>
                    <a:lnTo>
                      <a:pt x="5" y="69"/>
                    </a:lnTo>
                    <a:lnTo>
                      <a:pt x="10" y="78"/>
                    </a:lnTo>
                    <a:lnTo>
                      <a:pt x="17" y="85"/>
                    </a:lnTo>
                    <a:lnTo>
                      <a:pt x="17" y="85"/>
                    </a:lnTo>
                    <a:lnTo>
                      <a:pt x="24" y="92"/>
                    </a:lnTo>
                    <a:lnTo>
                      <a:pt x="32" y="96"/>
                    </a:lnTo>
                    <a:lnTo>
                      <a:pt x="41" y="99"/>
                    </a:lnTo>
                    <a:lnTo>
                      <a:pt x="50" y="100"/>
                    </a:lnTo>
                    <a:lnTo>
                      <a:pt x="50" y="100"/>
                    </a:lnTo>
                    <a:lnTo>
                      <a:pt x="61" y="99"/>
                    </a:lnTo>
                    <a:lnTo>
                      <a:pt x="70"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65"/>
              <p:cNvSpPr>
                <a:spLocks/>
              </p:cNvSpPr>
              <p:nvPr/>
            </p:nvSpPr>
            <p:spPr bwMode="auto">
              <a:xfrm>
                <a:off x="3584" y="1418"/>
                <a:ext cx="51" cy="49"/>
              </a:xfrm>
              <a:custGeom>
                <a:avLst/>
                <a:gdLst>
                  <a:gd name="T0" fmla="*/ 17 w 101"/>
                  <a:gd name="T1" fmla="*/ 15 h 100"/>
                  <a:gd name="T2" fmla="*/ 17 w 101"/>
                  <a:gd name="T3" fmla="*/ 15 h 100"/>
                  <a:gd name="T4" fmla="*/ 10 w 101"/>
                  <a:gd name="T5" fmla="*/ 22 h 100"/>
                  <a:gd name="T6" fmla="*/ 5 w 101"/>
                  <a:gd name="T7" fmla="*/ 31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8 h 100"/>
                  <a:gd name="T20" fmla="*/ 17 w 101"/>
                  <a:gd name="T21" fmla="*/ 85 h 100"/>
                  <a:gd name="T22" fmla="*/ 17 w 101"/>
                  <a:gd name="T23" fmla="*/ 85 h 100"/>
                  <a:gd name="T24" fmla="*/ 24 w 101"/>
                  <a:gd name="T25" fmla="*/ 92 h 100"/>
                  <a:gd name="T26" fmla="*/ 32 w 101"/>
                  <a:gd name="T27" fmla="*/ 96 h 100"/>
                  <a:gd name="T28" fmla="*/ 41 w 101"/>
                  <a:gd name="T29" fmla="*/ 99 h 100"/>
                  <a:gd name="T30" fmla="*/ 50 w 101"/>
                  <a:gd name="T31" fmla="*/ 100 h 100"/>
                  <a:gd name="T32" fmla="*/ 50 w 101"/>
                  <a:gd name="T33" fmla="*/ 100 h 100"/>
                  <a:gd name="T34" fmla="*/ 61 w 101"/>
                  <a:gd name="T35" fmla="*/ 99 h 100"/>
                  <a:gd name="T36" fmla="*/ 70 w 101"/>
                  <a:gd name="T37" fmla="*/ 96 h 100"/>
                  <a:gd name="T38" fmla="*/ 78 w 101"/>
                  <a:gd name="T39" fmla="*/ 92 h 100"/>
                  <a:gd name="T40" fmla="*/ 86 w 101"/>
                  <a:gd name="T41" fmla="*/ 85 h 100"/>
                  <a:gd name="T42" fmla="*/ 86 w 101"/>
                  <a:gd name="T43" fmla="*/ 85 h 100"/>
                  <a:gd name="T44" fmla="*/ 92 w 101"/>
                  <a:gd name="T45" fmla="*/ 78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1 h 100"/>
                  <a:gd name="T58" fmla="*/ 92 w 101"/>
                  <a:gd name="T59" fmla="*/ 22 h 100"/>
                  <a:gd name="T60" fmla="*/ 86 w 101"/>
                  <a:gd name="T61" fmla="*/ 15 h 100"/>
                  <a:gd name="T62" fmla="*/ 86 w 101"/>
                  <a:gd name="T63" fmla="*/ 15 h 100"/>
                  <a:gd name="T64" fmla="*/ 78 w 101"/>
                  <a:gd name="T65" fmla="*/ 8 h 100"/>
                  <a:gd name="T66" fmla="*/ 70 w 101"/>
                  <a:gd name="T67" fmla="*/ 4 h 100"/>
                  <a:gd name="T68" fmla="*/ 61 w 101"/>
                  <a:gd name="T69" fmla="*/ 1 h 100"/>
                  <a:gd name="T70" fmla="*/ 50 w 101"/>
                  <a:gd name="T71" fmla="*/ 0 h 100"/>
                  <a:gd name="T72" fmla="*/ 50 w 101"/>
                  <a:gd name="T73" fmla="*/ 0 h 100"/>
                  <a:gd name="T74" fmla="*/ 41 w 101"/>
                  <a:gd name="T75" fmla="*/ 1 h 100"/>
                  <a:gd name="T76" fmla="*/ 32 w 101"/>
                  <a:gd name="T77" fmla="*/ 4 h 100"/>
                  <a:gd name="T78" fmla="*/ 24 w 101"/>
                  <a:gd name="T79" fmla="*/ 8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2"/>
                    </a:lnTo>
                    <a:lnTo>
                      <a:pt x="5" y="31"/>
                    </a:lnTo>
                    <a:lnTo>
                      <a:pt x="1" y="40"/>
                    </a:lnTo>
                    <a:lnTo>
                      <a:pt x="0" y="49"/>
                    </a:lnTo>
                    <a:lnTo>
                      <a:pt x="0" y="49"/>
                    </a:lnTo>
                    <a:lnTo>
                      <a:pt x="1" y="60"/>
                    </a:lnTo>
                    <a:lnTo>
                      <a:pt x="5" y="69"/>
                    </a:lnTo>
                    <a:lnTo>
                      <a:pt x="10" y="78"/>
                    </a:lnTo>
                    <a:lnTo>
                      <a:pt x="17" y="85"/>
                    </a:lnTo>
                    <a:lnTo>
                      <a:pt x="17" y="85"/>
                    </a:lnTo>
                    <a:lnTo>
                      <a:pt x="24" y="92"/>
                    </a:lnTo>
                    <a:lnTo>
                      <a:pt x="32" y="96"/>
                    </a:lnTo>
                    <a:lnTo>
                      <a:pt x="41" y="99"/>
                    </a:lnTo>
                    <a:lnTo>
                      <a:pt x="50" y="100"/>
                    </a:lnTo>
                    <a:lnTo>
                      <a:pt x="50" y="100"/>
                    </a:lnTo>
                    <a:lnTo>
                      <a:pt x="61" y="99"/>
                    </a:lnTo>
                    <a:lnTo>
                      <a:pt x="70"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lnTo>
                      <a:pt x="78" y="8"/>
                    </a:lnTo>
                    <a:lnTo>
                      <a:pt x="70" y="4"/>
                    </a:lnTo>
                    <a:lnTo>
                      <a:pt x="61" y="1"/>
                    </a:lnTo>
                    <a:lnTo>
                      <a:pt x="50" y="0"/>
                    </a:lnTo>
                    <a:lnTo>
                      <a:pt x="50" y="0"/>
                    </a:lnTo>
                    <a:lnTo>
                      <a:pt x="41" y="1"/>
                    </a:lnTo>
                    <a:lnTo>
                      <a:pt x="32" y="4"/>
                    </a:lnTo>
                    <a:lnTo>
                      <a:pt x="24" y="8"/>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66"/>
              <p:cNvSpPr>
                <a:spLocks/>
              </p:cNvSpPr>
              <p:nvPr/>
            </p:nvSpPr>
            <p:spPr bwMode="auto">
              <a:xfrm>
                <a:off x="3584" y="1495"/>
                <a:ext cx="51" cy="49"/>
              </a:xfrm>
              <a:custGeom>
                <a:avLst/>
                <a:gdLst>
                  <a:gd name="T0" fmla="*/ 17 w 101"/>
                  <a:gd name="T1" fmla="*/ 15 h 100"/>
                  <a:gd name="T2" fmla="*/ 17 w 101"/>
                  <a:gd name="T3" fmla="*/ 15 h 100"/>
                  <a:gd name="T4" fmla="*/ 10 w 101"/>
                  <a:gd name="T5" fmla="*/ 22 h 100"/>
                  <a:gd name="T6" fmla="*/ 5 w 101"/>
                  <a:gd name="T7" fmla="*/ 31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8 h 100"/>
                  <a:gd name="T20" fmla="*/ 17 w 101"/>
                  <a:gd name="T21" fmla="*/ 85 h 100"/>
                  <a:gd name="T22" fmla="*/ 17 w 101"/>
                  <a:gd name="T23" fmla="*/ 85 h 100"/>
                  <a:gd name="T24" fmla="*/ 24 w 101"/>
                  <a:gd name="T25" fmla="*/ 92 h 100"/>
                  <a:gd name="T26" fmla="*/ 32 w 101"/>
                  <a:gd name="T27" fmla="*/ 96 h 100"/>
                  <a:gd name="T28" fmla="*/ 41 w 101"/>
                  <a:gd name="T29" fmla="*/ 99 h 100"/>
                  <a:gd name="T30" fmla="*/ 50 w 101"/>
                  <a:gd name="T31" fmla="*/ 100 h 100"/>
                  <a:gd name="T32" fmla="*/ 50 w 101"/>
                  <a:gd name="T33" fmla="*/ 100 h 100"/>
                  <a:gd name="T34" fmla="*/ 61 w 101"/>
                  <a:gd name="T35" fmla="*/ 99 h 100"/>
                  <a:gd name="T36" fmla="*/ 70 w 101"/>
                  <a:gd name="T37" fmla="*/ 96 h 100"/>
                  <a:gd name="T38" fmla="*/ 78 w 101"/>
                  <a:gd name="T39" fmla="*/ 92 h 100"/>
                  <a:gd name="T40" fmla="*/ 86 w 101"/>
                  <a:gd name="T41" fmla="*/ 85 h 100"/>
                  <a:gd name="T42" fmla="*/ 86 w 101"/>
                  <a:gd name="T43" fmla="*/ 85 h 100"/>
                  <a:gd name="T44" fmla="*/ 92 w 101"/>
                  <a:gd name="T45" fmla="*/ 78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1 h 100"/>
                  <a:gd name="T58" fmla="*/ 92 w 101"/>
                  <a:gd name="T59" fmla="*/ 22 h 100"/>
                  <a:gd name="T60" fmla="*/ 86 w 101"/>
                  <a:gd name="T61" fmla="*/ 15 h 100"/>
                  <a:gd name="T62" fmla="*/ 86 w 101"/>
                  <a:gd name="T63" fmla="*/ 15 h 100"/>
                  <a:gd name="T64" fmla="*/ 78 w 101"/>
                  <a:gd name="T65" fmla="*/ 9 h 100"/>
                  <a:gd name="T66" fmla="*/ 70 w 101"/>
                  <a:gd name="T67" fmla="*/ 4 h 100"/>
                  <a:gd name="T68" fmla="*/ 61 w 101"/>
                  <a:gd name="T69" fmla="*/ 1 h 100"/>
                  <a:gd name="T70" fmla="*/ 50 w 101"/>
                  <a:gd name="T71" fmla="*/ 0 h 100"/>
                  <a:gd name="T72" fmla="*/ 50 w 101"/>
                  <a:gd name="T73" fmla="*/ 0 h 100"/>
                  <a:gd name="T74" fmla="*/ 41 w 101"/>
                  <a:gd name="T75" fmla="*/ 1 h 100"/>
                  <a:gd name="T76" fmla="*/ 32 w 101"/>
                  <a:gd name="T77" fmla="*/ 4 h 100"/>
                  <a:gd name="T78" fmla="*/ 24 w 101"/>
                  <a:gd name="T79" fmla="*/ 9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2"/>
                    </a:lnTo>
                    <a:lnTo>
                      <a:pt x="5" y="31"/>
                    </a:lnTo>
                    <a:lnTo>
                      <a:pt x="1" y="40"/>
                    </a:lnTo>
                    <a:lnTo>
                      <a:pt x="0" y="49"/>
                    </a:lnTo>
                    <a:lnTo>
                      <a:pt x="0" y="49"/>
                    </a:lnTo>
                    <a:lnTo>
                      <a:pt x="1" y="60"/>
                    </a:lnTo>
                    <a:lnTo>
                      <a:pt x="5" y="69"/>
                    </a:lnTo>
                    <a:lnTo>
                      <a:pt x="10" y="78"/>
                    </a:lnTo>
                    <a:lnTo>
                      <a:pt x="17" y="85"/>
                    </a:lnTo>
                    <a:lnTo>
                      <a:pt x="17" y="85"/>
                    </a:lnTo>
                    <a:lnTo>
                      <a:pt x="24" y="92"/>
                    </a:lnTo>
                    <a:lnTo>
                      <a:pt x="32" y="96"/>
                    </a:lnTo>
                    <a:lnTo>
                      <a:pt x="41" y="99"/>
                    </a:lnTo>
                    <a:lnTo>
                      <a:pt x="50" y="100"/>
                    </a:lnTo>
                    <a:lnTo>
                      <a:pt x="50" y="100"/>
                    </a:lnTo>
                    <a:lnTo>
                      <a:pt x="61" y="99"/>
                    </a:lnTo>
                    <a:lnTo>
                      <a:pt x="70"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lnTo>
                      <a:pt x="78" y="9"/>
                    </a:lnTo>
                    <a:lnTo>
                      <a:pt x="70" y="4"/>
                    </a:lnTo>
                    <a:lnTo>
                      <a:pt x="61" y="1"/>
                    </a:lnTo>
                    <a:lnTo>
                      <a:pt x="50" y="0"/>
                    </a:lnTo>
                    <a:lnTo>
                      <a:pt x="50" y="0"/>
                    </a:lnTo>
                    <a:lnTo>
                      <a:pt x="41" y="1"/>
                    </a:lnTo>
                    <a:lnTo>
                      <a:pt x="32" y="4"/>
                    </a:lnTo>
                    <a:lnTo>
                      <a:pt x="24" y="9"/>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67"/>
              <p:cNvSpPr>
                <a:spLocks/>
              </p:cNvSpPr>
              <p:nvPr/>
            </p:nvSpPr>
            <p:spPr bwMode="auto">
              <a:xfrm>
                <a:off x="3584" y="1802"/>
                <a:ext cx="51" cy="50"/>
              </a:xfrm>
              <a:custGeom>
                <a:avLst/>
                <a:gdLst>
                  <a:gd name="T0" fmla="*/ 86 w 101"/>
                  <a:gd name="T1" fmla="*/ 15 h 100"/>
                  <a:gd name="T2" fmla="*/ 86 w 101"/>
                  <a:gd name="T3" fmla="*/ 15 h 100"/>
                  <a:gd name="T4" fmla="*/ 78 w 101"/>
                  <a:gd name="T5" fmla="*/ 9 h 100"/>
                  <a:gd name="T6" fmla="*/ 70 w 101"/>
                  <a:gd name="T7" fmla="*/ 5 h 100"/>
                  <a:gd name="T8" fmla="*/ 61 w 101"/>
                  <a:gd name="T9" fmla="*/ 1 h 100"/>
                  <a:gd name="T10" fmla="*/ 50 w 101"/>
                  <a:gd name="T11" fmla="*/ 0 h 100"/>
                  <a:gd name="T12" fmla="*/ 50 w 101"/>
                  <a:gd name="T13" fmla="*/ 0 h 100"/>
                  <a:gd name="T14" fmla="*/ 41 w 101"/>
                  <a:gd name="T15" fmla="*/ 1 h 100"/>
                  <a:gd name="T16" fmla="*/ 32 w 101"/>
                  <a:gd name="T17" fmla="*/ 5 h 100"/>
                  <a:gd name="T18" fmla="*/ 24 w 101"/>
                  <a:gd name="T19" fmla="*/ 9 h 100"/>
                  <a:gd name="T20" fmla="*/ 17 w 101"/>
                  <a:gd name="T21" fmla="*/ 15 h 100"/>
                  <a:gd name="T22" fmla="*/ 17 w 101"/>
                  <a:gd name="T23" fmla="*/ 15 h 100"/>
                  <a:gd name="T24" fmla="*/ 10 w 101"/>
                  <a:gd name="T25" fmla="*/ 23 h 100"/>
                  <a:gd name="T26" fmla="*/ 5 w 101"/>
                  <a:gd name="T27" fmla="*/ 32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1 w 101"/>
                  <a:gd name="T49" fmla="*/ 100 h 100"/>
                  <a:gd name="T50" fmla="*/ 50 w 101"/>
                  <a:gd name="T51" fmla="*/ 100 h 100"/>
                  <a:gd name="T52" fmla="*/ 50 w 101"/>
                  <a:gd name="T53" fmla="*/ 100 h 100"/>
                  <a:gd name="T54" fmla="*/ 61 w 101"/>
                  <a:gd name="T55" fmla="*/ 100 h 100"/>
                  <a:gd name="T56" fmla="*/ 70 w 101"/>
                  <a:gd name="T57" fmla="*/ 96 h 100"/>
                  <a:gd name="T58" fmla="*/ 78 w 101"/>
                  <a:gd name="T59" fmla="*/ 91 h 100"/>
                  <a:gd name="T60" fmla="*/ 86 w 101"/>
                  <a:gd name="T61" fmla="*/ 84 h 100"/>
                  <a:gd name="T62" fmla="*/ 86 w 101"/>
                  <a:gd name="T63" fmla="*/ 84 h 100"/>
                  <a:gd name="T64" fmla="*/ 92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2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0" y="5"/>
                    </a:lnTo>
                    <a:lnTo>
                      <a:pt x="61" y="1"/>
                    </a:lnTo>
                    <a:lnTo>
                      <a:pt x="50" y="0"/>
                    </a:lnTo>
                    <a:lnTo>
                      <a:pt x="50" y="0"/>
                    </a:lnTo>
                    <a:lnTo>
                      <a:pt x="41" y="1"/>
                    </a:lnTo>
                    <a:lnTo>
                      <a:pt x="32" y="5"/>
                    </a:lnTo>
                    <a:lnTo>
                      <a:pt x="24" y="9"/>
                    </a:lnTo>
                    <a:lnTo>
                      <a:pt x="17" y="15"/>
                    </a:lnTo>
                    <a:lnTo>
                      <a:pt x="17" y="15"/>
                    </a:lnTo>
                    <a:lnTo>
                      <a:pt x="10" y="23"/>
                    </a:lnTo>
                    <a:lnTo>
                      <a:pt x="5" y="32"/>
                    </a:lnTo>
                    <a:lnTo>
                      <a:pt x="1" y="40"/>
                    </a:lnTo>
                    <a:lnTo>
                      <a:pt x="0" y="49"/>
                    </a:lnTo>
                    <a:lnTo>
                      <a:pt x="0" y="49"/>
                    </a:lnTo>
                    <a:lnTo>
                      <a:pt x="1" y="60"/>
                    </a:lnTo>
                    <a:lnTo>
                      <a:pt x="5" y="69"/>
                    </a:lnTo>
                    <a:lnTo>
                      <a:pt x="10" y="77"/>
                    </a:lnTo>
                    <a:lnTo>
                      <a:pt x="17" y="84"/>
                    </a:lnTo>
                    <a:lnTo>
                      <a:pt x="17" y="84"/>
                    </a:lnTo>
                    <a:lnTo>
                      <a:pt x="24" y="91"/>
                    </a:lnTo>
                    <a:lnTo>
                      <a:pt x="32" y="96"/>
                    </a:lnTo>
                    <a:lnTo>
                      <a:pt x="41" y="100"/>
                    </a:lnTo>
                    <a:lnTo>
                      <a:pt x="50" y="100"/>
                    </a:lnTo>
                    <a:lnTo>
                      <a:pt x="50" y="100"/>
                    </a:lnTo>
                    <a:lnTo>
                      <a:pt x="61" y="100"/>
                    </a:lnTo>
                    <a:lnTo>
                      <a:pt x="70" y="96"/>
                    </a:lnTo>
                    <a:lnTo>
                      <a:pt x="78" y="91"/>
                    </a:lnTo>
                    <a:lnTo>
                      <a:pt x="86" y="84"/>
                    </a:lnTo>
                    <a:lnTo>
                      <a:pt x="86" y="84"/>
                    </a:lnTo>
                    <a:lnTo>
                      <a:pt x="92" y="77"/>
                    </a:lnTo>
                    <a:lnTo>
                      <a:pt x="98" y="69"/>
                    </a:lnTo>
                    <a:lnTo>
                      <a:pt x="100" y="60"/>
                    </a:lnTo>
                    <a:lnTo>
                      <a:pt x="101" y="49"/>
                    </a:lnTo>
                    <a:lnTo>
                      <a:pt x="101" y="49"/>
                    </a:lnTo>
                    <a:lnTo>
                      <a:pt x="100" y="40"/>
                    </a:lnTo>
                    <a:lnTo>
                      <a:pt x="98" y="32"/>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68"/>
              <p:cNvSpPr>
                <a:spLocks/>
              </p:cNvSpPr>
              <p:nvPr/>
            </p:nvSpPr>
            <p:spPr bwMode="auto">
              <a:xfrm>
                <a:off x="3584" y="1879"/>
                <a:ext cx="51" cy="51"/>
              </a:xfrm>
              <a:custGeom>
                <a:avLst/>
                <a:gdLst>
                  <a:gd name="T0" fmla="*/ 86 w 101"/>
                  <a:gd name="T1" fmla="*/ 15 h 101"/>
                  <a:gd name="T2" fmla="*/ 86 w 101"/>
                  <a:gd name="T3" fmla="*/ 15 h 101"/>
                  <a:gd name="T4" fmla="*/ 78 w 101"/>
                  <a:gd name="T5" fmla="*/ 9 h 101"/>
                  <a:gd name="T6" fmla="*/ 70 w 101"/>
                  <a:gd name="T7" fmla="*/ 4 h 101"/>
                  <a:gd name="T8" fmla="*/ 61 w 101"/>
                  <a:gd name="T9" fmla="*/ 1 h 101"/>
                  <a:gd name="T10" fmla="*/ 50 w 101"/>
                  <a:gd name="T11" fmla="*/ 0 h 101"/>
                  <a:gd name="T12" fmla="*/ 50 w 101"/>
                  <a:gd name="T13" fmla="*/ 0 h 101"/>
                  <a:gd name="T14" fmla="*/ 41 w 101"/>
                  <a:gd name="T15" fmla="*/ 1 h 101"/>
                  <a:gd name="T16" fmla="*/ 32 w 101"/>
                  <a:gd name="T17" fmla="*/ 4 h 101"/>
                  <a:gd name="T18" fmla="*/ 24 w 101"/>
                  <a:gd name="T19" fmla="*/ 9 h 101"/>
                  <a:gd name="T20" fmla="*/ 17 w 101"/>
                  <a:gd name="T21" fmla="*/ 15 h 101"/>
                  <a:gd name="T22" fmla="*/ 17 w 101"/>
                  <a:gd name="T23" fmla="*/ 15 h 101"/>
                  <a:gd name="T24" fmla="*/ 10 w 101"/>
                  <a:gd name="T25" fmla="*/ 23 h 101"/>
                  <a:gd name="T26" fmla="*/ 5 w 101"/>
                  <a:gd name="T27" fmla="*/ 31 h 101"/>
                  <a:gd name="T28" fmla="*/ 1 w 101"/>
                  <a:gd name="T29" fmla="*/ 40 h 101"/>
                  <a:gd name="T30" fmla="*/ 0 w 101"/>
                  <a:gd name="T31" fmla="*/ 49 h 101"/>
                  <a:gd name="T32" fmla="*/ 0 w 101"/>
                  <a:gd name="T33" fmla="*/ 49 h 101"/>
                  <a:gd name="T34" fmla="*/ 1 w 101"/>
                  <a:gd name="T35" fmla="*/ 60 h 101"/>
                  <a:gd name="T36" fmla="*/ 5 w 101"/>
                  <a:gd name="T37" fmla="*/ 69 h 101"/>
                  <a:gd name="T38" fmla="*/ 10 w 101"/>
                  <a:gd name="T39" fmla="*/ 77 h 101"/>
                  <a:gd name="T40" fmla="*/ 17 w 101"/>
                  <a:gd name="T41" fmla="*/ 84 h 101"/>
                  <a:gd name="T42" fmla="*/ 17 w 101"/>
                  <a:gd name="T43" fmla="*/ 84 h 101"/>
                  <a:gd name="T44" fmla="*/ 24 w 101"/>
                  <a:gd name="T45" fmla="*/ 91 h 101"/>
                  <a:gd name="T46" fmla="*/ 32 w 101"/>
                  <a:gd name="T47" fmla="*/ 96 h 101"/>
                  <a:gd name="T48" fmla="*/ 41 w 101"/>
                  <a:gd name="T49" fmla="*/ 100 h 101"/>
                  <a:gd name="T50" fmla="*/ 50 w 101"/>
                  <a:gd name="T51" fmla="*/ 101 h 101"/>
                  <a:gd name="T52" fmla="*/ 50 w 101"/>
                  <a:gd name="T53" fmla="*/ 101 h 101"/>
                  <a:gd name="T54" fmla="*/ 61 w 101"/>
                  <a:gd name="T55" fmla="*/ 100 h 101"/>
                  <a:gd name="T56" fmla="*/ 70 w 101"/>
                  <a:gd name="T57" fmla="*/ 96 h 101"/>
                  <a:gd name="T58" fmla="*/ 78 w 101"/>
                  <a:gd name="T59" fmla="*/ 91 h 101"/>
                  <a:gd name="T60" fmla="*/ 86 w 101"/>
                  <a:gd name="T61" fmla="*/ 84 h 101"/>
                  <a:gd name="T62" fmla="*/ 86 w 101"/>
                  <a:gd name="T63" fmla="*/ 84 h 101"/>
                  <a:gd name="T64" fmla="*/ 92 w 101"/>
                  <a:gd name="T65" fmla="*/ 77 h 101"/>
                  <a:gd name="T66" fmla="*/ 98 w 101"/>
                  <a:gd name="T67" fmla="*/ 69 h 101"/>
                  <a:gd name="T68" fmla="*/ 100 w 101"/>
                  <a:gd name="T69" fmla="*/ 60 h 101"/>
                  <a:gd name="T70" fmla="*/ 101 w 101"/>
                  <a:gd name="T71" fmla="*/ 49 h 101"/>
                  <a:gd name="T72" fmla="*/ 101 w 101"/>
                  <a:gd name="T73" fmla="*/ 49 h 101"/>
                  <a:gd name="T74" fmla="*/ 100 w 101"/>
                  <a:gd name="T75" fmla="*/ 40 h 101"/>
                  <a:gd name="T76" fmla="*/ 98 w 101"/>
                  <a:gd name="T77" fmla="*/ 31 h 101"/>
                  <a:gd name="T78" fmla="*/ 92 w 101"/>
                  <a:gd name="T79" fmla="*/ 23 h 101"/>
                  <a:gd name="T80" fmla="*/ 86 w 101"/>
                  <a:gd name="T81" fmla="*/ 15 h 101"/>
                  <a:gd name="T82" fmla="*/ 86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5"/>
                    </a:moveTo>
                    <a:lnTo>
                      <a:pt x="86" y="15"/>
                    </a:lnTo>
                    <a:lnTo>
                      <a:pt x="78" y="9"/>
                    </a:lnTo>
                    <a:lnTo>
                      <a:pt x="70" y="4"/>
                    </a:lnTo>
                    <a:lnTo>
                      <a:pt x="61" y="1"/>
                    </a:lnTo>
                    <a:lnTo>
                      <a:pt x="50" y="0"/>
                    </a:lnTo>
                    <a:lnTo>
                      <a:pt x="50" y="0"/>
                    </a:lnTo>
                    <a:lnTo>
                      <a:pt x="41" y="1"/>
                    </a:lnTo>
                    <a:lnTo>
                      <a:pt x="32" y="4"/>
                    </a:lnTo>
                    <a:lnTo>
                      <a:pt x="24" y="9"/>
                    </a:lnTo>
                    <a:lnTo>
                      <a:pt x="17" y="15"/>
                    </a:lnTo>
                    <a:lnTo>
                      <a:pt x="17" y="15"/>
                    </a:lnTo>
                    <a:lnTo>
                      <a:pt x="10" y="23"/>
                    </a:lnTo>
                    <a:lnTo>
                      <a:pt x="5" y="31"/>
                    </a:lnTo>
                    <a:lnTo>
                      <a:pt x="1" y="40"/>
                    </a:lnTo>
                    <a:lnTo>
                      <a:pt x="0" y="49"/>
                    </a:lnTo>
                    <a:lnTo>
                      <a:pt x="0" y="49"/>
                    </a:lnTo>
                    <a:lnTo>
                      <a:pt x="1" y="60"/>
                    </a:lnTo>
                    <a:lnTo>
                      <a:pt x="5" y="69"/>
                    </a:lnTo>
                    <a:lnTo>
                      <a:pt x="10" y="77"/>
                    </a:lnTo>
                    <a:lnTo>
                      <a:pt x="17" y="84"/>
                    </a:lnTo>
                    <a:lnTo>
                      <a:pt x="17" y="84"/>
                    </a:lnTo>
                    <a:lnTo>
                      <a:pt x="24" y="91"/>
                    </a:lnTo>
                    <a:lnTo>
                      <a:pt x="32" y="96"/>
                    </a:lnTo>
                    <a:lnTo>
                      <a:pt x="41" y="100"/>
                    </a:lnTo>
                    <a:lnTo>
                      <a:pt x="50" y="101"/>
                    </a:lnTo>
                    <a:lnTo>
                      <a:pt x="50" y="101"/>
                    </a:lnTo>
                    <a:lnTo>
                      <a:pt x="61" y="100"/>
                    </a:lnTo>
                    <a:lnTo>
                      <a:pt x="70" y="96"/>
                    </a:lnTo>
                    <a:lnTo>
                      <a:pt x="78" y="91"/>
                    </a:lnTo>
                    <a:lnTo>
                      <a:pt x="86" y="84"/>
                    </a:lnTo>
                    <a:lnTo>
                      <a:pt x="86" y="84"/>
                    </a:lnTo>
                    <a:lnTo>
                      <a:pt x="92" y="77"/>
                    </a:lnTo>
                    <a:lnTo>
                      <a:pt x="98" y="69"/>
                    </a:lnTo>
                    <a:lnTo>
                      <a:pt x="100" y="60"/>
                    </a:lnTo>
                    <a:lnTo>
                      <a:pt x="101" y="49"/>
                    </a:lnTo>
                    <a:lnTo>
                      <a:pt x="101" y="49"/>
                    </a:lnTo>
                    <a:lnTo>
                      <a:pt x="100" y="40"/>
                    </a:lnTo>
                    <a:lnTo>
                      <a:pt x="98" y="31"/>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69"/>
              <p:cNvSpPr>
                <a:spLocks/>
              </p:cNvSpPr>
              <p:nvPr/>
            </p:nvSpPr>
            <p:spPr bwMode="auto">
              <a:xfrm>
                <a:off x="3584" y="1956"/>
                <a:ext cx="51" cy="51"/>
              </a:xfrm>
              <a:custGeom>
                <a:avLst/>
                <a:gdLst>
                  <a:gd name="T0" fmla="*/ 86 w 101"/>
                  <a:gd name="T1" fmla="*/ 16 h 101"/>
                  <a:gd name="T2" fmla="*/ 86 w 101"/>
                  <a:gd name="T3" fmla="*/ 16 h 101"/>
                  <a:gd name="T4" fmla="*/ 78 w 101"/>
                  <a:gd name="T5" fmla="*/ 9 h 101"/>
                  <a:gd name="T6" fmla="*/ 70 w 101"/>
                  <a:gd name="T7" fmla="*/ 4 h 101"/>
                  <a:gd name="T8" fmla="*/ 61 w 101"/>
                  <a:gd name="T9" fmla="*/ 1 h 101"/>
                  <a:gd name="T10" fmla="*/ 50 w 101"/>
                  <a:gd name="T11" fmla="*/ 0 h 101"/>
                  <a:gd name="T12" fmla="*/ 50 w 101"/>
                  <a:gd name="T13" fmla="*/ 0 h 101"/>
                  <a:gd name="T14" fmla="*/ 41 w 101"/>
                  <a:gd name="T15" fmla="*/ 1 h 101"/>
                  <a:gd name="T16" fmla="*/ 32 w 101"/>
                  <a:gd name="T17" fmla="*/ 4 h 101"/>
                  <a:gd name="T18" fmla="*/ 24 w 101"/>
                  <a:gd name="T19" fmla="*/ 9 h 101"/>
                  <a:gd name="T20" fmla="*/ 17 w 101"/>
                  <a:gd name="T21" fmla="*/ 16 h 101"/>
                  <a:gd name="T22" fmla="*/ 17 w 101"/>
                  <a:gd name="T23" fmla="*/ 16 h 101"/>
                  <a:gd name="T24" fmla="*/ 10 w 101"/>
                  <a:gd name="T25" fmla="*/ 23 h 101"/>
                  <a:gd name="T26" fmla="*/ 5 w 101"/>
                  <a:gd name="T27" fmla="*/ 31 h 101"/>
                  <a:gd name="T28" fmla="*/ 1 w 101"/>
                  <a:gd name="T29" fmla="*/ 41 h 101"/>
                  <a:gd name="T30" fmla="*/ 0 w 101"/>
                  <a:gd name="T31" fmla="*/ 49 h 101"/>
                  <a:gd name="T32" fmla="*/ 0 w 101"/>
                  <a:gd name="T33" fmla="*/ 49 h 101"/>
                  <a:gd name="T34" fmla="*/ 1 w 101"/>
                  <a:gd name="T35" fmla="*/ 61 h 101"/>
                  <a:gd name="T36" fmla="*/ 5 w 101"/>
                  <a:gd name="T37" fmla="*/ 69 h 101"/>
                  <a:gd name="T38" fmla="*/ 10 w 101"/>
                  <a:gd name="T39" fmla="*/ 77 h 101"/>
                  <a:gd name="T40" fmla="*/ 17 w 101"/>
                  <a:gd name="T41" fmla="*/ 85 h 101"/>
                  <a:gd name="T42" fmla="*/ 17 w 101"/>
                  <a:gd name="T43" fmla="*/ 85 h 101"/>
                  <a:gd name="T44" fmla="*/ 24 w 101"/>
                  <a:gd name="T45" fmla="*/ 91 h 101"/>
                  <a:gd name="T46" fmla="*/ 32 w 101"/>
                  <a:gd name="T47" fmla="*/ 97 h 101"/>
                  <a:gd name="T48" fmla="*/ 41 w 101"/>
                  <a:gd name="T49" fmla="*/ 100 h 101"/>
                  <a:gd name="T50" fmla="*/ 50 w 101"/>
                  <a:gd name="T51" fmla="*/ 101 h 101"/>
                  <a:gd name="T52" fmla="*/ 50 w 101"/>
                  <a:gd name="T53" fmla="*/ 101 h 101"/>
                  <a:gd name="T54" fmla="*/ 61 w 101"/>
                  <a:gd name="T55" fmla="*/ 100 h 101"/>
                  <a:gd name="T56" fmla="*/ 70 w 101"/>
                  <a:gd name="T57" fmla="*/ 97 h 101"/>
                  <a:gd name="T58" fmla="*/ 78 w 101"/>
                  <a:gd name="T59" fmla="*/ 91 h 101"/>
                  <a:gd name="T60" fmla="*/ 86 w 101"/>
                  <a:gd name="T61" fmla="*/ 85 h 101"/>
                  <a:gd name="T62" fmla="*/ 86 w 101"/>
                  <a:gd name="T63" fmla="*/ 85 h 101"/>
                  <a:gd name="T64" fmla="*/ 92 w 101"/>
                  <a:gd name="T65" fmla="*/ 77 h 101"/>
                  <a:gd name="T66" fmla="*/ 98 w 101"/>
                  <a:gd name="T67" fmla="*/ 69 h 101"/>
                  <a:gd name="T68" fmla="*/ 100 w 101"/>
                  <a:gd name="T69" fmla="*/ 61 h 101"/>
                  <a:gd name="T70" fmla="*/ 101 w 101"/>
                  <a:gd name="T71" fmla="*/ 49 h 101"/>
                  <a:gd name="T72" fmla="*/ 101 w 101"/>
                  <a:gd name="T73" fmla="*/ 49 h 101"/>
                  <a:gd name="T74" fmla="*/ 100 w 101"/>
                  <a:gd name="T75" fmla="*/ 41 h 101"/>
                  <a:gd name="T76" fmla="*/ 98 w 101"/>
                  <a:gd name="T77" fmla="*/ 31 h 101"/>
                  <a:gd name="T78" fmla="*/ 92 w 101"/>
                  <a:gd name="T79" fmla="*/ 23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8" y="9"/>
                    </a:lnTo>
                    <a:lnTo>
                      <a:pt x="70" y="4"/>
                    </a:lnTo>
                    <a:lnTo>
                      <a:pt x="61" y="1"/>
                    </a:lnTo>
                    <a:lnTo>
                      <a:pt x="50" y="0"/>
                    </a:lnTo>
                    <a:lnTo>
                      <a:pt x="50" y="0"/>
                    </a:lnTo>
                    <a:lnTo>
                      <a:pt x="41" y="1"/>
                    </a:lnTo>
                    <a:lnTo>
                      <a:pt x="32" y="4"/>
                    </a:lnTo>
                    <a:lnTo>
                      <a:pt x="24" y="9"/>
                    </a:lnTo>
                    <a:lnTo>
                      <a:pt x="17" y="16"/>
                    </a:lnTo>
                    <a:lnTo>
                      <a:pt x="17" y="16"/>
                    </a:lnTo>
                    <a:lnTo>
                      <a:pt x="10" y="23"/>
                    </a:lnTo>
                    <a:lnTo>
                      <a:pt x="5" y="31"/>
                    </a:lnTo>
                    <a:lnTo>
                      <a:pt x="1" y="41"/>
                    </a:lnTo>
                    <a:lnTo>
                      <a:pt x="0" y="49"/>
                    </a:lnTo>
                    <a:lnTo>
                      <a:pt x="0" y="49"/>
                    </a:lnTo>
                    <a:lnTo>
                      <a:pt x="1" y="61"/>
                    </a:lnTo>
                    <a:lnTo>
                      <a:pt x="5" y="69"/>
                    </a:lnTo>
                    <a:lnTo>
                      <a:pt x="10" y="77"/>
                    </a:lnTo>
                    <a:lnTo>
                      <a:pt x="17" y="85"/>
                    </a:lnTo>
                    <a:lnTo>
                      <a:pt x="17" y="85"/>
                    </a:lnTo>
                    <a:lnTo>
                      <a:pt x="24" y="91"/>
                    </a:lnTo>
                    <a:lnTo>
                      <a:pt x="32" y="97"/>
                    </a:lnTo>
                    <a:lnTo>
                      <a:pt x="41" y="100"/>
                    </a:lnTo>
                    <a:lnTo>
                      <a:pt x="50" y="101"/>
                    </a:lnTo>
                    <a:lnTo>
                      <a:pt x="50" y="101"/>
                    </a:lnTo>
                    <a:lnTo>
                      <a:pt x="61" y="100"/>
                    </a:lnTo>
                    <a:lnTo>
                      <a:pt x="70" y="97"/>
                    </a:lnTo>
                    <a:lnTo>
                      <a:pt x="78" y="91"/>
                    </a:lnTo>
                    <a:lnTo>
                      <a:pt x="86" y="85"/>
                    </a:lnTo>
                    <a:lnTo>
                      <a:pt x="86" y="85"/>
                    </a:lnTo>
                    <a:lnTo>
                      <a:pt x="92" y="77"/>
                    </a:lnTo>
                    <a:lnTo>
                      <a:pt x="98" y="69"/>
                    </a:lnTo>
                    <a:lnTo>
                      <a:pt x="100" y="61"/>
                    </a:lnTo>
                    <a:lnTo>
                      <a:pt x="101" y="49"/>
                    </a:lnTo>
                    <a:lnTo>
                      <a:pt x="101" y="49"/>
                    </a:lnTo>
                    <a:lnTo>
                      <a:pt x="100" y="41"/>
                    </a:lnTo>
                    <a:lnTo>
                      <a:pt x="98" y="31"/>
                    </a:lnTo>
                    <a:lnTo>
                      <a:pt x="92"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70"/>
              <p:cNvSpPr>
                <a:spLocks/>
              </p:cNvSpPr>
              <p:nvPr/>
            </p:nvSpPr>
            <p:spPr bwMode="auto">
              <a:xfrm>
                <a:off x="3584" y="2034"/>
                <a:ext cx="51" cy="50"/>
              </a:xfrm>
              <a:custGeom>
                <a:avLst/>
                <a:gdLst>
                  <a:gd name="T0" fmla="*/ 86 w 101"/>
                  <a:gd name="T1" fmla="*/ 15 h 100"/>
                  <a:gd name="T2" fmla="*/ 86 w 101"/>
                  <a:gd name="T3" fmla="*/ 15 h 100"/>
                  <a:gd name="T4" fmla="*/ 78 w 101"/>
                  <a:gd name="T5" fmla="*/ 8 h 100"/>
                  <a:gd name="T6" fmla="*/ 70 w 101"/>
                  <a:gd name="T7" fmla="*/ 3 h 100"/>
                  <a:gd name="T8" fmla="*/ 61 w 101"/>
                  <a:gd name="T9" fmla="*/ 0 h 100"/>
                  <a:gd name="T10" fmla="*/ 50 w 101"/>
                  <a:gd name="T11" fmla="*/ 0 h 100"/>
                  <a:gd name="T12" fmla="*/ 50 w 101"/>
                  <a:gd name="T13" fmla="*/ 0 h 100"/>
                  <a:gd name="T14" fmla="*/ 41 w 101"/>
                  <a:gd name="T15" fmla="*/ 0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6 h 100"/>
                  <a:gd name="T40" fmla="*/ 17 w 101"/>
                  <a:gd name="T41" fmla="*/ 84 h 100"/>
                  <a:gd name="T42" fmla="*/ 17 w 101"/>
                  <a:gd name="T43" fmla="*/ 84 h 100"/>
                  <a:gd name="T44" fmla="*/ 24 w 101"/>
                  <a:gd name="T45" fmla="*/ 91 h 100"/>
                  <a:gd name="T46" fmla="*/ 32 w 101"/>
                  <a:gd name="T47" fmla="*/ 96 h 100"/>
                  <a:gd name="T48" fmla="*/ 41 w 101"/>
                  <a:gd name="T49" fmla="*/ 99 h 100"/>
                  <a:gd name="T50" fmla="*/ 50 w 101"/>
                  <a:gd name="T51" fmla="*/ 100 h 100"/>
                  <a:gd name="T52" fmla="*/ 50 w 101"/>
                  <a:gd name="T53" fmla="*/ 100 h 100"/>
                  <a:gd name="T54" fmla="*/ 61 w 101"/>
                  <a:gd name="T55" fmla="*/ 99 h 100"/>
                  <a:gd name="T56" fmla="*/ 70 w 101"/>
                  <a:gd name="T57" fmla="*/ 96 h 100"/>
                  <a:gd name="T58" fmla="*/ 78 w 101"/>
                  <a:gd name="T59" fmla="*/ 91 h 100"/>
                  <a:gd name="T60" fmla="*/ 86 w 101"/>
                  <a:gd name="T61" fmla="*/ 84 h 100"/>
                  <a:gd name="T62" fmla="*/ 86 w 101"/>
                  <a:gd name="T63" fmla="*/ 84 h 100"/>
                  <a:gd name="T64" fmla="*/ 92 w 101"/>
                  <a:gd name="T65" fmla="*/ 76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3"/>
                    </a:lnTo>
                    <a:lnTo>
                      <a:pt x="61" y="0"/>
                    </a:lnTo>
                    <a:lnTo>
                      <a:pt x="50" y="0"/>
                    </a:lnTo>
                    <a:lnTo>
                      <a:pt x="50" y="0"/>
                    </a:lnTo>
                    <a:lnTo>
                      <a:pt x="41" y="0"/>
                    </a:lnTo>
                    <a:lnTo>
                      <a:pt x="32" y="3"/>
                    </a:lnTo>
                    <a:lnTo>
                      <a:pt x="24" y="8"/>
                    </a:lnTo>
                    <a:lnTo>
                      <a:pt x="17" y="15"/>
                    </a:lnTo>
                    <a:lnTo>
                      <a:pt x="17" y="15"/>
                    </a:lnTo>
                    <a:lnTo>
                      <a:pt x="10" y="22"/>
                    </a:lnTo>
                    <a:lnTo>
                      <a:pt x="5" y="30"/>
                    </a:lnTo>
                    <a:lnTo>
                      <a:pt x="1" y="40"/>
                    </a:lnTo>
                    <a:lnTo>
                      <a:pt x="0" y="49"/>
                    </a:lnTo>
                    <a:lnTo>
                      <a:pt x="0" y="49"/>
                    </a:lnTo>
                    <a:lnTo>
                      <a:pt x="1" y="60"/>
                    </a:lnTo>
                    <a:lnTo>
                      <a:pt x="5" y="69"/>
                    </a:lnTo>
                    <a:lnTo>
                      <a:pt x="10" y="76"/>
                    </a:lnTo>
                    <a:lnTo>
                      <a:pt x="17" y="84"/>
                    </a:lnTo>
                    <a:lnTo>
                      <a:pt x="17" y="84"/>
                    </a:lnTo>
                    <a:lnTo>
                      <a:pt x="24" y="91"/>
                    </a:lnTo>
                    <a:lnTo>
                      <a:pt x="32" y="96"/>
                    </a:lnTo>
                    <a:lnTo>
                      <a:pt x="41" y="99"/>
                    </a:lnTo>
                    <a:lnTo>
                      <a:pt x="50" y="100"/>
                    </a:lnTo>
                    <a:lnTo>
                      <a:pt x="50" y="100"/>
                    </a:lnTo>
                    <a:lnTo>
                      <a:pt x="61" y="99"/>
                    </a:lnTo>
                    <a:lnTo>
                      <a:pt x="70" y="96"/>
                    </a:lnTo>
                    <a:lnTo>
                      <a:pt x="78" y="91"/>
                    </a:lnTo>
                    <a:lnTo>
                      <a:pt x="86" y="84"/>
                    </a:lnTo>
                    <a:lnTo>
                      <a:pt x="86" y="84"/>
                    </a:lnTo>
                    <a:lnTo>
                      <a:pt x="92" y="76"/>
                    </a:lnTo>
                    <a:lnTo>
                      <a:pt x="98" y="69"/>
                    </a:lnTo>
                    <a:lnTo>
                      <a:pt x="100" y="60"/>
                    </a:lnTo>
                    <a:lnTo>
                      <a:pt x="101" y="49"/>
                    </a:lnTo>
                    <a:lnTo>
                      <a:pt x="101" y="49"/>
                    </a:lnTo>
                    <a:lnTo>
                      <a:pt x="100" y="40"/>
                    </a:lnTo>
                    <a:lnTo>
                      <a:pt x="98" y="30"/>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71"/>
              <p:cNvSpPr>
                <a:spLocks/>
              </p:cNvSpPr>
              <p:nvPr/>
            </p:nvSpPr>
            <p:spPr bwMode="auto">
              <a:xfrm>
                <a:off x="3584" y="2111"/>
                <a:ext cx="51" cy="50"/>
              </a:xfrm>
              <a:custGeom>
                <a:avLst/>
                <a:gdLst>
                  <a:gd name="T0" fmla="*/ 86 w 101"/>
                  <a:gd name="T1" fmla="*/ 15 h 100"/>
                  <a:gd name="T2" fmla="*/ 86 w 101"/>
                  <a:gd name="T3" fmla="*/ 15 h 100"/>
                  <a:gd name="T4" fmla="*/ 78 w 101"/>
                  <a:gd name="T5" fmla="*/ 8 h 100"/>
                  <a:gd name="T6" fmla="*/ 70 w 101"/>
                  <a:gd name="T7" fmla="*/ 3 h 100"/>
                  <a:gd name="T8" fmla="*/ 61 w 101"/>
                  <a:gd name="T9" fmla="*/ 1 h 100"/>
                  <a:gd name="T10" fmla="*/ 50 w 101"/>
                  <a:gd name="T11" fmla="*/ 0 h 100"/>
                  <a:gd name="T12" fmla="*/ 50 w 101"/>
                  <a:gd name="T13" fmla="*/ 0 h 100"/>
                  <a:gd name="T14" fmla="*/ 41 w 101"/>
                  <a:gd name="T15" fmla="*/ 1 h 100"/>
                  <a:gd name="T16" fmla="*/ 32 w 101"/>
                  <a:gd name="T17" fmla="*/ 3 h 100"/>
                  <a:gd name="T18" fmla="*/ 24 w 101"/>
                  <a:gd name="T19" fmla="*/ 8 h 100"/>
                  <a:gd name="T20" fmla="*/ 17 w 101"/>
                  <a:gd name="T21" fmla="*/ 15 h 100"/>
                  <a:gd name="T22" fmla="*/ 17 w 101"/>
                  <a:gd name="T23" fmla="*/ 15 h 100"/>
                  <a:gd name="T24" fmla="*/ 10 w 101"/>
                  <a:gd name="T25" fmla="*/ 22 h 100"/>
                  <a:gd name="T26" fmla="*/ 5 w 101"/>
                  <a:gd name="T27" fmla="*/ 30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7 h 100"/>
                  <a:gd name="T40" fmla="*/ 17 w 101"/>
                  <a:gd name="T41" fmla="*/ 84 h 100"/>
                  <a:gd name="T42" fmla="*/ 17 w 101"/>
                  <a:gd name="T43" fmla="*/ 84 h 100"/>
                  <a:gd name="T44" fmla="*/ 24 w 101"/>
                  <a:gd name="T45" fmla="*/ 91 h 100"/>
                  <a:gd name="T46" fmla="*/ 32 w 101"/>
                  <a:gd name="T47" fmla="*/ 96 h 100"/>
                  <a:gd name="T48" fmla="*/ 41 w 101"/>
                  <a:gd name="T49" fmla="*/ 98 h 100"/>
                  <a:gd name="T50" fmla="*/ 50 w 101"/>
                  <a:gd name="T51" fmla="*/ 100 h 100"/>
                  <a:gd name="T52" fmla="*/ 50 w 101"/>
                  <a:gd name="T53" fmla="*/ 100 h 100"/>
                  <a:gd name="T54" fmla="*/ 61 w 101"/>
                  <a:gd name="T55" fmla="*/ 98 h 100"/>
                  <a:gd name="T56" fmla="*/ 70 w 101"/>
                  <a:gd name="T57" fmla="*/ 96 h 100"/>
                  <a:gd name="T58" fmla="*/ 78 w 101"/>
                  <a:gd name="T59" fmla="*/ 91 h 100"/>
                  <a:gd name="T60" fmla="*/ 86 w 101"/>
                  <a:gd name="T61" fmla="*/ 84 h 100"/>
                  <a:gd name="T62" fmla="*/ 86 w 101"/>
                  <a:gd name="T63" fmla="*/ 84 h 100"/>
                  <a:gd name="T64" fmla="*/ 92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0" y="3"/>
                    </a:lnTo>
                    <a:lnTo>
                      <a:pt x="61" y="1"/>
                    </a:lnTo>
                    <a:lnTo>
                      <a:pt x="50" y="0"/>
                    </a:lnTo>
                    <a:lnTo>
                      <a:pt x="50" y="0"/>
                    </a:lnTo>
                    <a:lnTo>
                      <a:pt x="41" y="1"/>
                    </a:lnTo>
                    <a:lnTo>
                      <a:pt x="32" y="3"/>
                    </a:lnTo>
                    <a:lnTo>
                      <a:pt x="24" y="8"/>
                    </a:lnTo>
                    <a:lnTo>
                      <a:pt x="17" y="15"/>
                    </a:lnTo>
                    <a:lnTo>
                      <a:pt x="17" y="15"/>
                    </a:lnTo>
                    <a:lnTo>
                      <a:pt x="10" y="22"/>
                    </a:lnTo>
                    <a:lnTo>
                      <a:pt x="5" y="30"/>
                    </a:lnTo>
                    <a:lnTo>
                      <a:pt x="1" y="40"/>
                    </a:lnTo>
                    <a:lnTo>
                      <a:pt x="0" y="49"/>
                    </a:lnTo>
                    <a:lnTo>
                      <a:pt x="0" y="49"/>
                    </a:lnTo>
                    <a:lnTo>
                      <a:pt x="1" y="60"/>
                    </a:lnTo>
                    <a:lnTo>
                      <a:pt x="5" y="69"/>
                    </a:lnTo>
                    <a:lnTo>
                      <a:pt x="10" y="77"/>
                    </a:lnTo>
                    <a:lnTo>
                      <a:pt x="17" y="84"/>
                    </a:lnTo>
                    <a:lnTo>
                      <a:pt x="17" y="84"/>
                    </a:lnTo>
                    <a:lnTo>
                      <a:pt x="24" y="91"/>
                    </a:lnTo>
                    <a:lnTo>
                      <a:pt x="32" y="96"/>
                    </a:lnTo>
                    <a:lnTo>
                      <a:pt x="41" y="98"/>
                    </a:lnTo>
                    <a:lnTo>
                      <a:pt x="50" y="100"/>
                    </a:lnTo>
                    <a:lnTo>
                      <a:pt x="50" y="100"/>
                    </a:lnTo>
                    <a:lnTo>
                      <a:pt x="61" y="98"/>
                    </a:lnTo>
                    <a:lnTo>
                      <a:pt x="70" y="96"/>
                    </a:lnTo>
                    <a:lnTo>
                      <a:pt x="78" y="91"/>
                    </a:lnTo>
                    <a:lnTo>
                      <a:pt x="86" y="84"/>
                    </a:lnTo>
                    <a:lnTo>
                      <a:pt x="86" y="84"/>
                    </a:lnTo>
                    <a:lnTo>
                      <a:pt x="92" y="77"/>
                    </a:lnTo>
                    <a:lnTo>
                      <a:pt x="98" y="69"/>
                    </a:lnTo>
                    <a:lnTo>
                      <a:pt x="100" y="60"/>
                    </a:lnTo>
                    <a:lnTo>
                      <a:pt x="101" y="49"/>
                    </a:lnTo>
                    <a:lnTo>
                      <a:pt x="101" y="49"/>
                    </a:lnTo>
                    <a:lnTo>
                      <a:pt x="100" y="40"/>
                    </a:lnTo>
                    <a:lnTo>
                      <a:pt x="98" y="30"/>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2"/>
              <p:cNvSpPr>
                <a:spLocks/>
              </p:cNvSpPr>
              <p:nvPr/>
            </p:nvSpPr>
            <p:spPr bwMode="auto">
              <a:xfrm>
                <a:off x="3584" y="2188"/>
                <a:ext cx="51" cy="50"/>
              </a:xfrm>
              <a:custGeom>
                <a:avLst/>
                <a:gdLst>
                  <a:gd name="T0" fmla="*/ 17 w 101"/>
                  <a:gd name="T1" fmla="*/ 15 h 100"/>
                  <a:gd name="T2" fmla="*/ 17 w 101"/>
                  <a:gd name="T3" fmla="*/ 15 h 100"/>
                  <a:gd name="T4" fmla="*/ 10 w 101"/>
                  <a:gd name="T5" fmla="*/ 22 h 100"/>
                  <a:gd name="T6" fmla="*/ 5 w 101"/>
                  <a:gd name="T7" fmla="*/ 30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7 h 100"/>
                  <a:gd name="T20" fmla="*/ 17 w 101"/>
                  <a:gd name="T21" fmla="*/ 84 h 100"/>
                  <a:gd name="T22" fmla="*/ 17 w 101"/>
                  <a:gd name="T23" fmla="*/ 84 h 100"/>
                  <a:gd name="T24" fmla="*/ 24 w 101"/>
                  <a:gd name="T25" fmla="*/ 91 h 100"/>
                  <a:gd name="T26" fmla="*/ 32 w 101"/>
                  <a:gd name="T27" fmla="*/ 96 h 100"/>
                  <a:gd name="T28" fmla="*/ 41 w 101"/>
                  <a:gd name="T29" fmla="*/ 98 h 100"/>
                  <a:gd name="T30" fmla="*/ 50 w 101"/>
                  <a:gd name="T31" fmla="*/ 100 h 100"/>
                  <a:gd name="T32" fmla="*/ 50 w 101"/>
                  <a:gd name="T33" fmla="*/ 100 h 100"/>
                  <a:gd name="T34" fmla="*/ 61 w 101"/>
                  <a:gd name="T35" fmla="*/ 98 h 100"/>
                  <a:gd name="T36" fmla="*/ 70 w 101"/>
                  <a:gd name="T37" fmla="*/ 96 h 100"/>
                  <a:gd name="T38" fmla="*/ 78 w 101"/>
                  <a:gd name="T39" fmla="*/ 91 h 100"/>
                  <a:gd name="T40" fmla="*/ 86 w 101"/>
                  <a:gd name="T41" fmla="*/ 84 h 100"/>
                  <a:gd name="T42" fmla="*/ 86 w 101"/>
                  <a:gd name="T43" fmla="*/ 84 h 100"/>
                  <a:gd name="T44" fmla="*/ 92 w 101"/>
                  <a:gd name="T45" fmla="*/ 77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0 h 100"/>
                  <a:gd name="T58" fmla="*/ 92 w 101"/>
                  <a:gd name="T59" fmla="*/ 22 h 100"/>
                  <a:gd name="T60" fmla="*/ 86 w 101"/>
                  <a:gd name="T61" fmla="*/ 15 h 100"/>
                  <a:gd name="T62" fmla="*/ 86 w 101"/>
                  <a:gd name="T63" fmla="*/ 15 h 100"/>
                  <a:gd name="T64" fmla="*/ 78 w 101"/>
                  <a:gd name="T65" fmla="*/ 8 h 100"/>
                  <a:gd name="T66" fmla="*/ 70 w 101"/>
                  <a:gd name="T67" fmla="*/ 3 h 100"/>
                  <a:gd name="T68" fmla="*/ 61 w 101"/>
                  <a:gd name="T69" fmla="*/ 1 h 100"/>
                  <a:gd name="T70" fmla="*/ 50 w 101"/>
                  <a:gd name="T71" fmla="*/ 0 h 100"/>
                  <a:gd name="T72" fmla="*/ 50 w 101"/>
                  <a:gd name="T73" fmla="*/ 0 h 100"/>
                  <a:gd name="T74" fmla="*/ 41 w 101"/>
                  <a:gd name="T75" fmla="*/ 1 h 100"/>
                  <a:gd name="T76" fmla="*/ 32 w 101"/>
                  <a:gd name="T77" fmla="*/ 3 h 100"/>
                  <a:gd name="T78" fmla="*/ 24 w 101"/>
                  <a:gd name="T79" fmla="*/ 8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2"/>
                    </a:lnTo>
                    <a:lnTo>
                      <a:pt x="5" y="30"/>
                    </a:lnTo>
                    <a:lnTo>
                      <a:pt x="1" y="40"/>
                    </a:lnTo>
                    <a:lnTo>
                      <a:pt x="0" y="49"/>
                    </a:lnTo>
                    <a:lnTo>
                      <a:pt x="0" y="49"/>
                    </a:lnTo>
                    <a:lnTo>
                      <a:pt x="1" y="60"/>
                    </a:lnTo>
                    <a:lnTo>
                      <a:pt x="5" y="69"/>
                    </a:lnTo>
                    <a:lnTo>
                      <a:pt x="10" y="77"/>
                    </a:lnTo>
                    <a:lnTo>
                      <a:pt x="17" y="84"/>
                    </a:lnTo>
                    <a:lnTo>
                      <a:pt x="17" y="84"/>
                    </a:lnTo>
                    <a:lnTo>
                      <a:pt x="24" y="91"/>
                    </a:lnTo>
                    <a:lnTo>
                      <a:pt x="32" y="96"/>
                    </a:lnTo>
                    <a:lnTo>
                      <a:pt x="41" y="98"/>
                    </a:lnTo>
                    <a:lnTo>
                      <a:pt x="50" y="100"/>
                    </a:lnTo>
                    <a:lnTo>
                      <a:pt x="50" y="100"/>
                    </a:lnTo>
                    <a:lnTo>
                      <a:pt x="61" y="98"/>
                    </a:lnTo>
                    <a:lnTo>
                      <a:pt x="70" y="96"/>
                    </a:lnTo>
                    <a:lnTo>
                      <a:pt x="78" y="91"/>
                    </a:lnTo>
                    <a:lnTo>
                      <a:pt x="86" y="84"/>
                    </a:lnTo>
                    <a:lnTo>
                      <a:pt x="86" y="84"/>
                    </a:lnTo>
                    <a:lnTo>
                      <a:pt x="92" y="77"/>
                    </a:lnTo>
                    <a:lnTo>
                      <a:pt x="98" y="69"/>
                    </a:lnTo>
                    <a:lnTo>
                      <a:pt x="100" y="60"/>
                    </a:lnTo>
                    <a:lnTo>
                      <a:pt x="101" y="49"/>
                    </a:lnTo>
                    <a:lnTo>
                      <a:pt x="101" y="49"/>
                    </a:lnTo>
                    <a:lnTo>
                      <a:pt x="100" y="40"/>
                    </a:lnTo>
                    <a:lnTo>
                      <a:pt x="98" y="30"/>
                    </a:lnTo>
                    <a:lnTo>
                      <a:pt x="92" y="22"/>
                    </a:lnTo>
                    <a:lnTo>
                      <a:pt x="86" y="15"/>
                    </a:lnTo>
                    <a:lnTo>
                      <a:pt x="86" y="15"/>
                    </a:lnTo>
                    <a:lnTo>
                      <a:pt x="78" y="8"/>
                    </a:lnTo>
                    <a:lnTo>
                      <a:pt x="70" y="3"/>
                    </a:lnTo>
                    <a:lnTo>
                      <a:pt x="61" y="1"/>
                    </a:lnTo>
                    <a:lnTo>
                      <a:pt x="50" y="0"/>
                    </a:lnTo>
                    <a:lnTo>
                      <a:pt x="50" y="0"/>
                    </a:lnTo>
                    <a:lnTo>
                      <a:pt x="41" y="1"/>
                    </a:lnTo>
                    <a:lnTo>
                      <a:pt x="32" y="3"/>
                    </a:lnTo>
                    <a:lnTo>
                      <a:pt x="24" y="8"/>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73"/>
              <p:cNvSpPr>
                <a:spLocks/>
              </p:cNvSpPr>
              <p:nvPr/>
            </p:nvSpPr>
            <p:spPr bwMode="auto">
              <a:xfrm>
                <a:off x="3893" y="1109"/>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2" y="40"/>
                    </a:lnTo>
                    <a:lnTo>
                      <a:pt x="0" y="49"/>
                    </a:lnTo>
                    <a:lnTo>
                      <a:pt x="0" y="49"/>
                    </a:lnTo>
                    <a:lnTo>
                      <a:pt x="2" y="60"/>
                    </a:lnTo>
                    <a:lnTo>
                      <a:pt x="4" y="69"/>
                    </a:lnTo>
                    <a:lnTo>
                      <a:pt x="9" y="78"/>
                    </a:lnTo>
                    <a:lnTo>
                      <a:pt x="16" y="85"/>
                    </a:lnTo>
                    <a:lnTo>
                      <a:pt x="16" y="85"/>
                    </a:lnTo>
                    <a:lnTo>
                      <a:pt x="23" y="92"/>
                    </a:lnTo>
                    <a:lnTo>
                      <a:pt x="31" y="96"/>
                    </a:lnTo>
                    <a:lnTo>
                      <a:pt x="40" y="100"/>
                    </a:lnTo>
                    <a:lnTo>
                      <a:pt x="51" y="100"/>
                    </a:lnTo>
                    <a:lnTo>
                      <a:pt x="51" y="100"/>
                    </a:lnTo>
                    <a:lnTo>
                      <a:pt x="61" y="100"/>
                    </a:lnTo>
                    <a:lnTo>
                      <a:pt x="70" y="96"/>
                    </a:lnTo>
                    <a:lnTo>
                      <a:pt x="78" y="92"/>
                    </a:lnTo>
                    <a:lnTo>
                      <a:pt x="85" y="85"/>
                    </a:lnTo>
                    <a:lnTo>
                      <a:pt x="85" y="85"/>
                    </a:lnTo>
                    <a:lnTo>
                      <a:pt x="92" y="78"/>
                    </a:lnTo>
                    <a:lnTo>
                      <a:pt x="97" y="69"/>
                    </a:lnTo>
                    <a:lnTo>
                      <a:pt x="99" y="60"/>
                    </a:lnTo>
                    <a:lnTo>
                      <a:pt x="100" y="49"/>
                    </a:lnTo>
                    <a:lnTo>
                      <a:pt x="100" y="49"/>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74"/>
              <p:cNvSpPr>
                <a:spLocks/>
              </p:cNvSpPr>
              <p:nvPr/>
            </p:nvSpPr>
            <p:spPr bwMode="auto">
              <a:xfrm>
                <a:off x="3662" y="1263"/>
                <a:ext cx="50" cy="51"/>
              </a:xfrm>
              <a:custGeom>
                <a:avLst/>
                <a:gdLst>
                  <a:gd name="T0" fmla="*/ 85 w 100"/>
                  <a:gd name="T1" fmla="*/ 16 h 101"/>
                  <a:gd name="T2" fmla="*/ 85 w 100"/>
                  <a:gd name="T3" fmla="*/ 16 h 101"/>
                  <a:gd name="T4" fmla="*/ 77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0 w 100"/>
                  <a:gd name="T29" fmla="*/ 41 h 101"/>
                  <a:gd name="T30" fmla="*/ 0 w 100"/>
                  <a:gd name="T31" fmla="*/ 49 h 101"/>
                  <a:gd name="T32" fmla="*/ 0 w 100"/>
                  <a:gd name="T33" fmla="*/ 49 h 101"/>
                  <a:gd name="T34" fmla="*/ 0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0 w 100"/>
                  <a:gd name="T51" fmla="*/ 101 h 101"/>
                  <a:gd name="T52" fmla="*/ 50 w 100"/>
                  <a:gd name="T53" fmla="*/ 101 h 101"/>
                  <a:gd name="T54" fmla="*/ 60 w 100"/>
                  <a:gd name="T55" fmla="*/ 100 h 101"/>
                  <a:gd name="T56" fmla="*/ 70 w 100"/>
                  <a:gd name="T57" fmla="*/ 98 h 101"/>
                  <a:gd name="T58" fmla="*/ 77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7" y="9"/>
                    </a:lnTo>
                    <a:lnTo>
                      <a:pt x="70" y="5"/>
                    </a:lnTo>
                    <a:lnTo>
                      <a:pt x="60" y="1"/>
                    </a:lnTo>
                    <a:lnTo>
                      <a:pt x="50" y="0"/>
                    </a:lnTo>
                    <a:lnTo>
                      <a:pt x="50" y="0"/>
                    </a:lnTo>
                    <a:lnTo>
                      <a:pt x="40" y="1"/>
                    </a:lnTo>
                    <a:lnTo>
                      <a:pt x="31" y="5"/>
                    </a:lnTo>
                    <a:lnTo>
                      <a:pt x="23" y="9"/>
                    </a:lnTo>
                    <a:lnTo>
                      <a:pt x="16" y="16"/>
                    </a:lnTo>
                    <a:lnTo>
                      <a:pt x="16" y="16"/>
                    </a:lnTo>
                    <a:lnTo>
                      <a:pt x="9" y="24"/>
                    </a:lnTo>
                    <a:lnTo>
                      <a:pt x="4" y="32"/>
                    </a:lnTo>
                    <a:lnTo>
                      <a:pt x="0" y="41"/>
                    </a:lnTo>
                    <a:lnTo>
                      <a:pt x="0" y="49"/>
                    </a:lnTo>
                    <a:lnTo>
                      <a:pt x="0" y="49"/>
                    </a:lnTo>
                    <a:lnTo>
                      <a:pt x="0" y="61"/>
                    </a:lnTo>
                    <a:lnTo>
                      <a:pt x="4" y="71"/>
                    </a:lnTo>
                    <a:lnTo>
                      <a:pt x="9" y="78"/>
                    </a:lnTo>
                    <a:lnTo>
                      <a:pt x="16" y="86"/>
                    </a:lnTo>
                    <a:lnTo>
                      <a:pt x="16" y="86"/>
                    </a:lnTo>
                    <a:lnTo>
                      <a:pt x="23" y="93"/>
                    </a:lnTo>
                    <a:lnTo>
                      <a:pt x="31" y="98"/>
                    </a:lnTo>
                    <a:lnTo>
                      <a:pt x="40" y="100"/>
                    </a:lnTo>
                    <a:lnTo>
                      <a:pt x="50" y="101"/>
                    </a:lnTo>
                    <a:lnTo>
                      <a:pt x="50" y="101"/>
                    </a:lnTo>
                    <a:lnTo>
                      <a:pt x="60" y="100"/>
                    </a:lnTo>
                    <a:lnTo>
                      <a:pt x="70" y="98"/>
                    </a:lnTo>
                    <a:lnTo>
                      <a:pt x="77"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75"/>
              <p:cNvSpPr>
                <a:spLocks/>
              </p:cNvSpPr>
              <p:nvPr/>
            </p:nvSpPr>
            <p:spPr bwMode="auto">
              <a:xfrm>
                <a:off x="3662" y="1341"/>
                <a:ext cx="50" cy="50"/>
              </a:xfrm>
              <a:custGeom>
                <a:avLst/>
                <a:gdLst>
                  <a:gd name="T0" fmla="*/ 85 w 100"/>
                  <a:gd name="T1" fmla="*/ 15 h 100"/>
                  <a:gd name="T2" fmla="*/ 85 w 100"/>
                  <a:gd name="T3" fmla="*/ 15 h 100"/>
                  <a:gd name="T4" fmla="*/ 77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4"/>
                    </a:lnTo>
                    <a:lnTo>
                      <a:pt x="60" y="1"/>
                    </a:lnTo>
                    <a:lnTo>
                      <a:pt x="50" y="0"/>
                    </a:lnTo>
                    <a:lnTo>
                      <a:pt x="50"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76"/>
              <p:cNvSpPr>
                <a:spLocks/>
              </p:cNvSpPr>
              <p:nvPr/>
            </p:nvSpPr>
            <p:spPr bwMode="auto">
              <a:xfrm>
                <a:off x="3662" y="1418"/>
                <a:ext cx="50" cy="49"/>
              </a:xfrm>
              <a:custGeom>
                <a:avLst/>
                <a:gdLst>
                  <a:gd name="T0" fmla="*/ 85 w 100"/>
                  <a:gd name="T1" fmla="*/ 15 h 100"/>
                  <a:gd name="T2" fmla="*/ 85 w 100"/>
                  <a:gd name="T3" fmla="*/ 15 h 100"/>
                  <a:gd name="T4" fmla="*/ 77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4"/>
                    </a:lnTo>
                    <a:lnTo>
                      <a:pt x="60" y="1"/>
                    </a:lnTo>
                    <a:lnTo>
                      <a:pt x="50" y="0"/>
                    </a:lnTo>
                    <a:lnTo>
                      <a:pt x="50"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77"/>
              <p:cNvSpPr>
                <a:spLocks/>
              </p:cNvSpPr>
              <p:nvPr/>
            </p:nvSpPr>
            <p:spPr bwMode="auto">
              <a:xfrm>
                <a:off x="3662" y="1495"/>
                <a:ext cx="50" cy="49"/>
              </a:xfrm>
              <a:custGeom>
                <a:avLst/>
                <a:gdLst>
                  <a:gd name="T0" fmla="*/ 85 w 100"/>
                  <a:gd name="T1" fmla="*/ 15 h 100"/>
                  <a:gd name="T2" fmla="*/ 85 w 100"/>
                  <a:gd name="T3" fmla="*/ 15 h 100"/>
                  <a:gd name="T4" fmla="*/ 77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4"/>
                    </a:lnTo>
                    <a:lnTo>
                      <a:pt x="60" y="1"/>
                    </a:lnTo>
                    <a:lnTo>
                      <a:pt x="50" y="0"/>
                    </a:lnTo>
                    <a:lnTo>
                      <a:pt x="50" y="0"/>
                    </a:lnTo>
                    <a:lnTo>
                      <a:pt x="40" y="1"/>
                    </a:lnTo>
                    <a:lnTo>
                      <a:pt x="31" y="4"/>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78"/>
              <p:cNvSpPr>
                <a:spLocks/>
              </p:cNvSpPr>
              <p:nvPr/>
            </p:nvSpPr>
            <p:spPr bwMode="auto">
              <a:xfrm>
                <a:off x="3662" y="1802"/>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7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0" y="0"/>
                    </a:lnTo>
                    <a:lnTo>
                      <a:pt x="50"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4"/>
                    </a:lnTo>
                    <a:lnTo>
                      <a:pt x="16" y="84"/>
                    </a:lnTo>
                    <a:lnTo>
                      <a:pt x="23" y="91"/>
                    </a:lnTo>
                    <a:lnTo>
                      <a:pt x="31" y="96"/>
                    </a:lnTo>
                    <a:lnTo>
                      <a:pt x="40" y="100"/>
                    </a:lnTo>
                    <a:lnTo>
                      <a:pt x="50" y="100"/>
                    </a:lnTo>
                    <a:lnTo>
                      <a:pt x="50" y="100"/>
                    </a:lnTo>
                    <a:lnTo>
                      <a:pt x="60" y="100"/>
                    </a:lnTo>
                    <a:lnTo>
                      <a:pt x="70" y="96"/>
                    </a:lnTo>
                    <a:lnTo>
                      <a:pt x="77"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79"/>
              <p:cNvSpPr>
                <a:spLocks/>
              </p:cNvSpPr>
              <p:nvPr/>
            </p:nvSpPr>
            <p:spPr bwMode="auto">
              <a:xfrm>
                <a:off x="3662" y="1879"/>
                <a:ext cx="50" cy="51"/>
              </a:xfrm>
              <a:custGeom>
                <a:avLst/>
                <a:gdLst>
                  <a:gd name="T0" fmla="*/ 85 w 100"/>
                  <a:gd name="T1" fmla="*/ 15 h 101"/>
                  <a:gd name="T2" fmla="*/ 85 w 100"/>
                  <a:gd name="T3" fmla="*/ 15 h 101"/>
                  <a:gd name="T4" fmla="*/ 77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0 w 100"/>
                  <a:gd name="T29" fmla="*/ 40 h 101"/>
                  <a:gd name="T30" fmla="*/ 0 w 100"/>
                  <a:gd name="T31" fmla="*/ 49 h 101"/>
                  <a:gd name="T32" fmla="*/ 0 w 100"/>
                  <a:gd name="T33" fmla="*/ 49 h 101"/>
                  <a:gd name="T34" fmla="*/ 0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7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7" y="9"/>
                    </a:lnTo>
                    <a:lnTo>
                      <a:pt x="70" y="4"/>
                    </a:lnTo>
                    <a:lnTo>
                      <a:pt x="60" y="1"/>
                    </a:lnTo>
                    <a:lnTo>
                      <a:pt x="50" y="0"/>
                    </a:lnTo>
                    <a:lnTo>
                      <a:pt x="50" y="0"/>
                    </a:lnTo>
                    <a:lnTo>
                      <a:pt x="40" y="1"/>
                    </a:lnTo>
                    <a:lnTo>
                      <a:pt x="31" y="4"/>
                    </a:lnTo>
                    <a:lnTo>
                      <a:pt x="23" y="9"/>
                    </a:lnTo>
                    <a:lnTo>
                      <a:pt x="16" y="15"/>
                    </a:lnTo>
                    <a:lnTo>
                      <a:pt x="16" y="15"/>
                    </a:lnTo>
                    <a:lnTo>
                      <a:pt x="9" y="23"/>
                    </a:lnTo>
                    <a:lnTo>
                      <a:pt x="4" y="31"/>
                    </a:lnTo>
                    <a:lnTo>
                      <a:pt x="0" y="40"/>
                    </a:lnTo>
                    <a:lnTo>
                      <a:pt x="0" y="49"/>
                    </a:lnTo>
                    <a:lnTo>
                      <a:pt x="0" y="49"/>
                    </a:lnTo>
                    <a:lnTo>
                      <a:pt x="0" y="60"/>
                    </a:lnTo>
                    <a:lnTo>
                      <a:pt x="4" y="69"/>
                    </a:lnTo>
                    <a:lnTo>
                      <a:pt x="9" y="77"/>
                    </a:lnTo>
                    <a:lnTo>
                      <a:pt x="16" y="84"/>
                    </a:lnTo>
                    <a:lnTo>
                      <a:pt x="16" y="84"/>
                    </a:lnTo>
                    <a:lnTo>
                      <a:pt x="23" y="91"/>
                    </a:lnTo>
                    <a:lnTo>
                      <a:pt x="31" y="96"/>
                    </a:lnTo>
                    <a:lnTo>
                      <a:pt x="40" y="100"/>
                    </a:lnTo>
                    <a:lnTo>
                      <a:pt x="50" y="101"/>
                    </a:lnTo>
                    <a:lnTo>
                      <a:pt x="50" y="101"/>
                    </a:lnTo>
                    <a:lnTo>
                      <a:pt x="60" y="100"/>
                    </a:lnTo>
                    <a:lnTo>
                      <a:pt x="70" y="96"/>
                    </a:lnTo>
                    <a:lnTo>
                      <a:pt x="77"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280"/>
              <p:cNvSpPr>
                <a:spLocks/>
              </p:cNvSpPr>
              <p:nvPr/>
            </p:nvSpPr>
            <p:spPr bwMode="auto">
              <a:xfrm>
                <a:off x="3662" y="1956"/>
                <a:ext cx="50" cy="51"/>
              </a:xfrm>
              <a:custGeom>
                <a:avLst/>
                <a:gdLst>
                  <a:gd name="T0" fmla="*/ 85 w 100"/>
                  <a:gd name="T1" fmla="*/ 16 h 101"/>
                  <a:gd name="T2" fmla="*/ 85 w 100"/>
                  <a:gd name="T3" fmla="*/ 16 h 101"/>
                  <a:gd name="T4" fmla="*/ 77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0 w 100"/>
                  <a:gd name="T29" fmla="*/ 41 h 101"/>
                  <a:gd name="T30" fmla="*/ 0 w 100"/>
                  <a:gd name="T31" fmla="*/ 49 h 101"/>
                  <a:gd name="T32" fmla="*/ 0 w 100"/>
                  <a:gd name="T33" fmla="*/ 49 h 101"/>
                  <a:gd name="T34" fmla="*/ 0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0 w 100"/>
                  <a:gd name="T51" fmla="*/ 101 h 101"/>
                  <a:gd name="T52" fmla="*/ 50 w 100"/>
                  <a:gd name="T53" fmla="*/ 101 h 101"/>
                  <a:gd name="T54" fmla="*/ 60 w 100"/>
                  <a:gd name="T55" fmla="*/ 100 h 101"/>
                  <a:gd name="T56" fmla="*/ 70 w 100"/>
                  <a:gd name="T57" fmla="*/ 97 h 101"/>
                  <a:gd name="T58" fmla="*/ 77 w 100"/>
                  <a:gd name="T59" fmla="*/ 91 h 101"/>
                  <a:gd name="T60" fmla="*/ 85 w 100"/>
                  <a:gd name="T61" fmla="*/ 85 h 101"/>
                  <a:gd name="T62" fmla="*/ 85 w 100"/>
                  <a:gd name="T63" fmla="*/ 85 h 101"/>
                  <a:gd name="T64" fmla="*/ 92 w 100"/>
                  <a:gd name="T65" fmla="*/ 77 h 101"/>
                  <a:gd name="T66" fmla="*/ 97 w 100"/>
                  <a:gd name="T67" fmla="*/ 69 h 101"/>
                  <a:gd name="T68" fmla="*/ 99 w 100"/>
                  <a:gd name="T69" fmla="*/ 61 h 101"/>
                  <a:gd name="T70" fmla="*/ 100 w 100"/>
                  <a:gd name="T71" fmla="*/ 49 h 101"/>
                  <a:gd name="T72" fmla="*/ 100 w 100"/>
                  <a:gd name="T73" fmla="*/ 49 h 101"/>
                  <a:gd name="T74" fmla="*/ 99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7" y="9"/>
                    </a:lnTo>
                    <a:lnTo>
                      <a:pt x="70" y="4"/>
                    </a:lnTo>
                    <a:lnTo>
                      <a:pt x="60" y="1"/>
                    </a:lnTo>
                    <a:lnTo>
                      <a:pt x="50" y="0"/>
                    </a:lnTo>
                    <a:lnTo>
                      <a:pt x="50" y="0"/>
                    </a:lnTo>
                    <a:lnTo>
                      <a:pt x="40" y="1"/>
                    </a:lnTo>
                    <a:lnTo>
                      <a:pt x="31" y="4"/>
                    </a:lnTo>
                    <a:lnTo>
                      <a:pt x="23" y="9"/>
                    </a:lnTo>
                    <a:lnTo>
                      <a:pt x="16" y="16"/>
                    </a:lnTo>
                    <a:lnTo>
                      <a:pt x="16" y="16"/>
                    </a:lnTo>
                    <a:lnTo>
                      <a:pt x="9" y="23"/>
                    </a:lnTo>
                    <a:lnTo>
                      <a:pt x="4" y="31"/>
                    </a:lnTo>
                    <a:lnTo>
                      <a:pt x="0" y="41"/>
                    </a:lnTo>
                    <a:lnTo>
                      <a:pt x="0" y="49"/>
                    </a:lnTo>
                    <a:lnTo>
                      <a:pt x="0" y="49"/>
                    </a:lnTo>
                    <a:lnTo>
                      <a:pt x="0" y="61"/>
                    </a:lnTo>
                    <a:lnTo>
                      <a:pt x="4" y="69"/>
                    </a:lnTo>
                    <a:lnTo>
                      <a:pt x="9" y="77"/>
                    </a:lnTo>
                    <a:lnTo>
                      <a:pt x="16" y="85"/>
                    </a:lnTo>
                    <a:lnTo>
                      <a:pt x="16" y="85"/>
                    </a:lnTo>
                    <a:lnTo>
                      <a:pt x="23" y="91"/>
                    </a:lnTo>
                    <a:lnTo>
                      <a:pt x="31" y="97"/>
                    </a:lnTo>
                    <a:lnTo>
                      <a:pt x="40" y="100"/>
                    </a:lnTo>
                    <a:lnTo>
                      <a:pt x="50" y="101"/>
                    </a:lnTo>
                    <a:lnTo>
                      <a:pt x="50" y="101"/>
                    </a:lnTo>
                    <a:lnTo>
                      <a:pt x="60" y="100"/>
                    </a:lnTo>
                    <a:lnTo>
                      <a:pt x="70" y="97"/>
                    </a:lnTo>
                    <a:lnTo>
                      <a:pt x="77" y="91"/>
                    </a:lnTo>
                    <a:lnTo>
                      <a:pt x="85" y="85"/>
                    </a:lnTo>
                    <a:lnTo>
                      <a:pt x="85" y="85"/>
                    </a:lnTo>
                    <a:lnTo>
                      <a:pt x="92" y="77"/>
                    </a:lnTo>
                    <a:lnTo>
                      <a:pt x="97" y="69"/>
                    </a:lnTo>
                    <a:lnTo>
                      <a:pt x="99" y="61"/>
                    </a:lnTo>
                    <a:lnTo>
                      <a:pt x="100" y="49"/>
                    </a:lnTo>
                    <a:lnTo>
                      <a:pt x="100" y="49"/>
                    </a:lnTo>
                    <a:lnTo>
                      <a:pt x="99"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281"/>
              <p:cNvSpPr>
                <a:spLocks/>
              </p:cNvSpPr>
              <p:nvPr/>
            </p:nvSpPr>
            <p:spPr bwMode="auto">
              <a:xfrm>
                <a:off x="3662" y="2034"/>
                <a:ext cx="50" cy="50"/>
              </a:xfrm>
              <a:custGeom>
                <a:avLst/>
                <a:gdLst>
                  <a:gd name="T0" fmla="*/ 85 w 100"/>
                  <a:gd name="T1" fmla="*/ 15 h 100"/>
                  <a:gd name="T2" fmla="*/ 85 w 100"/>
                  <a:gd name="T3" fmla="*/ 15 h 100"/>
                  <a:gd name="T4" fmla="*/ 77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3"/>
                    </a:lnTo>
                    <a:lnTo>
                      <a:pt x="60" y="0"/>
                    </a:lnTo>
                    <a:lnTo>
                      <a:pt x="50" y="0"/>
                    </a:lnTo>
                    <a:lnTo>
                      <a:pt x="50" y="0"/>
                    </a:lnTo>
                    <a:lnTo>
                      <a:pt x="40" y="0"/>
                    </a:lnTo>
                    <a:lnTo>
                      <a:pt x="31" y="3"/>
                    </a:lnTo>
                    <a:lnTo>
                      <a:pt x="23" y="8"/>
                    </a:lnTo>
                    <a:lnTo>
                      <a:pt x="16" y="15"/>
                    </a:lnTo>
                    <a:lnTo>
                      <a:pt x="16" y="15"/>
                    </a:lnTo>
                    <a:lnTo>
                      <a:pt x="9" y="22"/>
                    </a:lnTo>
                    <a:lnTo>
                      <a:pt x="4" y="30"/>
                    </a:lnTo>
                    <a:lnTo>
                      <a:pt x="0" y="40"/>
                    </a:lnTo>
                    <a:lnTo>
                      <a:pt x="0" y="49"/>
                    </a:lnTo>
                    <a:lnTo>
                      <a:pt x="0" y="49"/>
                    </a:lnTo>
                    <a:lnTo>
                      <a:pt x="0" y="60"/>
                    </a:lnTo>
                    <a:lnTo>
                      <a:pt x="4" y="69"/>
                    </a:lnTo>
                    <a:lnTo>
                      <a:pt x="9" y="76"/>
                    </a:lnTo>
                    <a:lnTo>
                      <a:pt x="16" y="84"/>
                    </a:lnTo>
                    <a:lnTo>
                      <a:pt x="16" y="84"/>
                    </a:lnTo>
                    <a:lnTo>
                      <a:pt x="23" y="91"/>
                    </a:lnTo>
                    <a:lnTo>
                      <a:pt x="31" y="96"/>
                    </a:lnTo>
                    <a:lnTo>
                      <a:pt x="40" y="99"/>
                    </a:lnTo>
                    <a:lnTo>
                      <a:pt x="50" y="100"/>
                    </a:lnTo>
                    <a:lnTo>
                      <a:pt x="50" y="100"/>
                    </a:lnTo>
                    <a:lnTo>
                      <a:pt x="60" y="99"/>
                    </a:lnTo>
                    <a:lnTo>
                      <a:pt x="70" y="96"/>
                    </a:lnTo>
                    <a:lnTo>
                      <a:pt x="77"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282"/>
              <p:cNvSpPr>
                <a:spLocks/>
              </p:cNvSpPr>
              <p:nvPr/>
            </p:nvSpPr>
            <p:spPr bwMode="auto">
              <a:xfrm>
                <a:off x="3662" y="2111"/>
                <a:ext cx="50" cy="50"/>
              </a:xfrm>
              <a:custGeom>
                <a:avLst/>
                <a:gdLst>
                  <a:gd name="T0" fmla="*/ 85 w 100"/>
                  <a:gd name="T1" fmla="*/ 15 h 100"/>
                  <a:gd name="T2" fmla="*/ 85 w 100"/>
                  <a:gd name="T3" fmla="*/ 15 h 100"/>
                  <a:gd name="T4" fmla="*/ 77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7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3"/>
                    </a:lnTo>
                    <a:lnTo>
                      <a:pt x="60" y="1"/>
                    </a:lnTo>
                    <a:lnTo>
                      <a:pt x="50" y="0"/>
                    </a:lnTo>
                    <a:lnTo>
                      <a:pt x="50" y="0"/>
                    </a:lnTo>
                    <a:lnTo>
                      <a:pt x="40" y="1"/>
                    </a:lnTo>
                    <a:lnTo>
                      <a:pt x="31" y="3"/>
                    </a:lnTo>
                    <a:lnTo>
                      <a:pt x="23" y="8"/>
                    </a:lnTo>
                    <a:lnTo>
                      <a:pt x="16" y="15"/>
                    </a:lnTo>
                    <a:lnTo>
                      <a:pt x="16" y="15"/>
                    </a:lnTo>
                    <a:lnTo>
                      <a:pt x="9" y="22"/>
                    </a:lnTo>
                    <a:lnTo>
                      <a:pt x="4" y="30"/>
                    </a:lnTo>
                    <a:lnTo>
                      <a:pt x="0" y="40"/>
                    </a:lnTo>
                    <a:lnTo>
                      <a:pt x="0" y="49"/>
                    </a:lnTo>
                    <a:lnTo>
                      <a:pt x="0" y="49"/>
                    </a:lnTo>
                    <a:lnTo>
                      <a:pt x="0" y="60"/>
                    </a:lnTo>
                    <a:lnTo>
                      <a:pt x="4" y="69"/>
                    </a:lnTo>
                    <a:lnTo>
                      <a:pt x="9" y="77"/>
                    </a:lnTo>
                    <a:lnTo>
                      <a:pt x="16" y="84"/>
                    </a:lnTo>
                    <a:lnTo>
                      <a:pt x="16" y="84"/>
                    </a:lnTo>
                    <a:lnTo>
                      <a:pt x="23" y="91"/>
                    </a:lnTo>
                    <a:lnTo>
                      <a:pt x="31" y="96"/>
                    </a:lnTo>
                    <a:lnTo>
                      <a:pt x="40" y="98"/>
                    </a:lnTo>
                    <a:lnTo>
                      <a:pt x="50" y="100"/>
                    </a:lnTo>
                    <a:lnTo>
                      <a:pt x="50" y="100"/>
                    </a:lnTo>
                    <a:lnTo>
                      <a:pt x="60" y="98"/>
                    </a:lnTo>
                    <a:lnTo>
                      <a:pt x="70" y="96"/>
                    </a:lnTo>
                    <a:lnTo>
                      <a:pt x="77"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283"/>
              <p:cNvSpPr>
                <a:spLocks/>
              </p:cNvSpPr>
              <p:nvPr/>
            </p:nvSpPr>
            <p:spPr bwMode="auto">
              <a:xfrm>
                <a:off x="3662" y="2188"/>
                <a:ext cx="50" cy="50"/>
              </a:xfrm>
              <a:custGeom>
                <a:avLst/>
                <a:gdLst>
                  <a:gd name="T0" fmla="*/ 85 w 100"/>
                  <a:gd name="T1" fmla="*/ 15 h 100"/>
                  <a:gd name="T2" fmla="*/ 85 w 100"/>
                  <a:gd name="T3" fmla="*/ 15 h 100"/>
                  <a:gd name="T4" fmla="*/ 77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7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3"/>
                    </a:lnTo>
                    <a:lnTo>
                      <a:pt x="60" y="1"/>
                    </a:lnTo>
                    <a:lnTo>
                      <a:pt x="50" y="0"/>
                    </a:lnTo>
                    <a:lnTo>
                      <a:pt x="50" y="0"/>
                    </a:lnTo>
                    <a:lnTo>
                      <a:pt x="40" y="1"/>
                    </a:lnTo>
                    <a:lnTo>
                      <a:pt x="31" y="3"/>
                    </a:lnTo>
                    <a:lnTo>
                      <a:pt x="23" y="8"/>
                    </a:lnTo>
                    <a:lnTo>
                      <a:pt x="16" y="15"/>
                    </a:lnTo>
                    <a:lnTo>
                      <a:pt x="16" y="15"/>
                    </a:lnTo>
                    <a:lnTo>
                      <a:pt x="9" y="22"/>
                    </a:lnTo>
                    <a:lnTo>
                      <a:pt x="4" y="30"/>
                    </a:lnTo>
                    <a:lnTo>
                      <a:pt x="0" y="40"/>
                    </a:lnTo>
                    <a:lnTo>
                      <a:pt x="0" y="49"/>
                    </a:lnTo>
                    <a:lnTo>
                      <a:pt x="0" y="49"/>
                    </a:lnTo>
                    <a:lnTo>
                      <a:pt x="0" y="60"/>
                    </a:lnTo>
                    <a:lnTo>
                      <a:pt x="4" y="69"/>
                    </a:lnTo>
                    <a:lnTo>
                      <a:pt x="9" y="77"/>
                    </a:lnTo>
                    <a:lnTo>
                      <a:pt x="16" y="84"/>
                    </a:lnTo>
                    <a:lnTo>
                      <a:pt x="16" y="84"/>
                    </a:lnTo>
                    <a:lnTo>
                      <a:pt x="23" y="91"/>
                    </a:lnTo>
                    <a:lnTo>
                      <a:pt x="31" y="96"/>
                    </a:lnTo>
                    <a:lnTo>
                      <a:pt x="40" y="98"/>
                    </a:lnTo>
                    <a:lnTo>
                      <a:pt x="50" y="100"/>
                    </a:lnTo>
                    <a:lnTo>
                      <a:pt x="50" y="100"/>
                    </a:lnTo>
                    <a:lnTo>
                      <a:pt x="60" y="98"/>
                    </a:lnTo>
                    <a:lnTo>
                      <a:pt x="70" y="96"/>
                    </a:lnTo>
                    <a:lnTo>
                      <a:pt x="77"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284"/>
              <p:cNvSpPr>
                <a:spLocks/>
              </p:cNvSpPr>
              <p:nvPr/>
            </p:nvSpPr>
            <p:spPr bwMode="auto">
              <a:xfrm>
                <a:off x="3662" y="2265"/>
                <a:ext cx="50" cy="50"/>
              </a:xfrm>
              <a:custGeom>
                <a:avLst/>
                <a:gdLst>
                  <a:gd name="T0" fmla="*/ 85 w 100"/>
                  <a:gd name="T1" fmla="*/ 15 h 100"/>
                  <a:gd name="T2" fmla="*/ 85 w 100"/>
                  <a:gd name="T3" fmla="*/ 15 h 100"/>
                  <a:gd name="T4" fmla="*/ 77 w 100"/>
                  <a:gd name="T5" fmla="*/ 9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9 h 100"/>
                  <a:gd name="T20" fmla="*/ 16 w 100"/>
                  <a:gd name="T21" fmla="*/ 15 h 100"/>
                  <a:gd name="T22" fmla="*/ 16 w 100"/>
                  <a:gd name="T23" fmla="*/ 15 h 100"/>
                  <a:gd name="T24" fmla="*/ 9 w 100"/>
                  <a:gd name="T25" fmla="*/ 22 h 100"/>
                  <a:gd name="T26" fmla="*/ 4 w 100"/>
                  <a:gd name="T27" fmla="*/ 30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7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3"/>
                    </a:lnTo>
                    <a:lnTo>
                      <a:pt x="60" y="1"/>
                    </a:lnTo>
                    <a:lnTo>
                      <a:pt x="50" y="0"/>
                    </a:lnTo>
                    <a:lnTo>
                      <a:pt x="50" y="0"/>
                    </a:lnTo>
                    <a:lnTo>
                      <a:pt x="40" y="1"/>
                    </a:lnTo>
                    <a:lnTo>
                      <a:pt x="31" y="3"/>
                    </a:lnTo>
                    <a:lnTo>
                      <a:pt x="23" y="9"/>
                    </a:lnTo>
                    <a:lnTo>
                      <a:pt x="16" y="15"/>
                    </a:lnTo>
                    <a:lnTo>
                      <a:pt x="16" y="15"/>
                    </a:lnTo>
                    <a:lnTo>
                      <a:pt x="9" y="22"/>
                    </a:lnTo>
                    <a:lnTo>
                      <a:pt x="4" y="30"/>
                    </a:lnTo>
                    <a:lnTo>
                      <a:pt x="0" y="40"/>
                    </a:lnTo>
                    <a:lnTo>
                      <a:pt x="0" y="49"/>
                    </a:lnTo>
                    <a:lnTo>
                      <a:pt x="0" y="49"/>
                    </a:lnTo>
                    <a:lnTo>
                      <a:pt x="0" y="60"/>
                    </a:lnTo>
                    <a:lnTo>
                      <a:pt x="4" y="69"/>
                    </a:lnTo>
                    <a:lnTo>
                      <a:pt x="9" y="77"/>
                    </a:lnTo>
                    <a:lnTo>
                      <a:pt x="16" y="84"/>
                    </a:lnTo>
                    <a:lnTo>
                      <a:pt x="16" y="84"/>
                    </a:lnTo>
                    <a:lnTo>
                      <a:pt x="23" y="91"/>
                    </a:lnTo>
                    <a:lnTo>
                      <a:pt x="31" y="96"/>
                    </a:lnTo>
                    <a:lnTo>
                      <a:pt x="40" y="98"/>
                    </a:lnTo>
                    <a:lnTo>
                      <a:pt x="50" y="100"/>
                    </a:lnTo>
                    <a:lnTo>
                      <a:pt x="50" y="100"/>
                    </a:lnTo>
                    <a:lnTo>
                      <a:pt x="60" y="98"/>
                    </a:lnTo>
                    <a:lnTo>
                      <a:pt x="70" y="96"/>
                    </a:lnTo>
                    <a:lnTo>
                      <a:pt x="77"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285"/>
              <p:cNvSpPr>
                <a:spLocks/>
              </p:cNvSpPr>
              <p:nvPr/>
            </p:nvSpPr>
            <p:spPr bwMode="auto">
              <a:xfrm>
                <a:off x="3970" y="955"/>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100 h 100"/>
                  <a:gd name="T50" fmla="*/ 51 w 100"/>
                  <a:gd name="T51" fmla="*/ 100 h 100"/>
                  <a:gd name="T52" fmla="*/ 51 w 100"/>
                  <a:gd name="T53" fmla="*/ 100 h 100"/>
                  <a:gd name="T54" fmla="*/ 61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70 h 100"/>
                  <a:gd name="T68" fmla="*/ 99 w 100"/>
                  <a:gd name="T69" fmla="*/ 60 h 100"/>
                  <a:gd name="T70" fmla="*/ 100 w 100"/>
                  <a:gd name="T71" fmla="*/ 50 h 100"/>
                  <a:gd name="T72" fmla="*/ 100 w 100"/>
                  <a:gd name="T73" fmla="*/ 50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1" y="40"/>
                    </a:lnTo>
                    <a:lnTo>
                      <a:pt x="0" y="50"/>
                    </a:lnTo>
                    <a:lnTo>
                      <a:pt x="0" y="50"/>
                    </a:lnTo>
                    <a:lnTo>
                      <a:pt x="1" y="60"/>
                    </a:lnTo>
                    <a:lnTo>
                      <a:pt x="4" y="70"/>
                    </a:lnTo>
                    <a:lnTo>
                      <a:pt x="9" y="78"/>
                    </a:lnTo>
                    <a:lnTo>
                      <a:pt x="16" y="85"/>
                    </a:lnTo>
                    <a:lnTo>
                      <a:pt x="16" y="85"/>
                    </a:lnTo>
                    <a:lnTo>
                      <a:pt x="23" y="92"/>
                    </a:lnTo>
                    <a:lnTo>
                      <a:pt x="31" y="97"/>
                    </a:lnTo>
                    <a:lnTo>
                      <a:pt x="40" y="100"/>
                    </a:lnTo>
                    <a:lnTo>
                      <a:pt x="51" y="100"/>
                    </a:lnTo>
                    <a:lnTo>
                      <a:pt x="51" y="100"/>
                    </a:lnTo>
                    <a:lnTo>
                      <a:pt x="61" y="100"/>
                    </a:lnTo>
                    <a:lnTo>
                      <a:pt x="70" y="97"/>
                    </a:lnTo>
                    <a:lnTo>
                      <a:pt x="78" y="92"/>
                    </a:lnTo>
                    <a:lnTo>
                      <a:pt x="85" y="85"/>
                    </a:lnTo>
                    <a:lnTo>
                      <a:pt x="85" y="85"/>
                    </a:lnTo>
                    <a:lnTo>
                      <a:pt x="92" y="78"/>
                    </a:lnTo>
                    <a:lnTo>
                      <a:pt x="97" y="70"/>
                    </a:lnTo>
                    <a:lnTo>
                      <a:pt x="99" y="60"/>
                    </a:lnTo>
                    <a:lnTo>
                      <a:pt x="100" y="50"/>
                    </a:lnTo>
                    <a:lnTo>
                      <a:pt x="100" y="50"/>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286"/>
              <p:cNvSpPr>
                <a:spLocks/>
              </p:cNvSpPr>
              <p:nvPr/>
            </p:nvSpPr>
            <p:spPr bwMode="auto">
              <a:xfrm>
                <a:off x="3970" y="1032"/>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100 h 100"/>
                  <a:gd name="T50" fmla="*/ 51 w 100"/>
                  <a:gd name="T51" fmla="*/ 100 h 100"/>
                  <a:gd name="T52" fmla="*/ 51 w 100"/>
                  <a:gd name="T53" fmla="*/ 100 h 100"/>
                  <a:gd name="T54" fmla="*/ 61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50 h 100"/>
                  <a:gd name="T72" fmla="*/ 100 w 100"/>
                  <a:gd name="T73" fmla="*/ 50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1" y="40"/>
                    </a:lnTo>
                    <a:lnTo>
                      <a:pt x="0" y="50"/>
                    </a:lnTo>
                    <a:lnTo>
                      <a:pt x="0" y="50"/>
                    </a:lnTo>
                    <a:lnTo>
                      <a:pt x="1" y="60"/>
                    </a:lnTo>
                    <a:lnTo>
                      <a:pt x="4" y="69"/>
                    </a:lnTo>
                    <a:lnTo>
                      <a:pt x="9" y="78"/>
                    </a:lnTo>
                    <a:lnTo>
                      <a:pt x="16" y="85"/>
                    </a:lnTo>
                    <a:lnTo>
                      <a:pt x="16" y="85"/>
                    </a:lnTo>
                    <a:lnTo>
                      <a:pt x="23" y="92"/>
                    </a:lnTo>
                    <a:lnTo>
                      <a:pt x="31" y="97"/>
                    </a:lnTo>
                    <a:lnTo>
                      <a:pt x="40" y="100"/>
                    </a:lnTo>
                    <a:lnTo>
                      <a:pt x="51" y="100"/>
                    </a:lnTo>
                    <a:lnTo>
                      <a:pt x="51" y="100"/>
                    </a:lnTo>
                    <a:lnTo>
                      <a:pt x="61" y="100"/>
                    </a:lnTo>
                    <a:lnTo>
                      <a:pt x="70" y="97"/>
                    </a:lnTo>
                    <a:lnTo>
                      <a:pt x="78" y="92"/>
                    </a:lnTo>
                    <a:lnTo>
                      <a:pt x="85" y="85"/>
                    </a:lnTo>
                    <a:lnTo>
                      <a:pt x="85" y="85"/>
                    </a:lnTo>
                    <a:lnTo>
                      <a:pt x="92" y="78"/>
                    </a:lnTo>
                    <a:lnTo>
                      <a:pt x="97" y="69"/>
                    </a:lnTo>
                    <a:lnTo>
                      <a:pt x="99" y="60"/>
                    </a:lnTo>
                    <a:lnTo>
                      <a:pt x="100" y="50"/>
                    </a:lnTo>
                    <a:lnTo>
                      <a:pt x="100" y="50"/>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287"/>
              <p:cNvSpPr>
                <a:spLocks/>
              </p:cNvSpPr>
              <p:nvPr/>
            </p:nvSpPr>
            <p:spPr bwMode="auto">
              <a:xfrm>
                <a:off x="3970" y="1109"/>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1" y="40"/>
                    </a:lnTo>
                    <a:lnTo>
                      <a:pt x="0" y="49"/>
                    </a:lnTo>
                    <a:lnTo>
                      <a:pt x="0" y="49"/>
                    </a:lnTo>
                    <a:lnTo>
                      <a:pt x="1" y="60"/>
                    </a:lnTo>
                    <a:lnTo>
                      <a:pt x="4" y="69"/>
                    </a:lnTo>
                    <a:lnTo>
                      <a:pt x="9" y="78"/>
                    </a:lnTo>
                    <a:lnTo>
                      <a:pt x="16" y="85"/>
                    </a:lnTo>
                    <a:lnTo>
                      <a:pt x="16" y="85"/>
                    </a:lnTo>
                    <a:lnTo>
                      <a:pt x="23" y="92"/>
                    </a:lnTo>
                    <a:lnTo>
                      <a:pt x="31" y="96"/>
                    </a:lnTo>
                    <a:lnTo>
                      <a:pt x="40" y="100"/>
                    </a:lnTo>
                    <a:lnTo>
                      <a:pt x="51" y="100"/>
                    </a:lnTo>
                    <a:lnTo>
                      <a:pt x="51" y="100"/>
                    </a:lnTo>
                    <a:lnTo>
                      <a:pt x="61" y="100"/>
                    </a:lnTo>
                    <a:lnTo>
                      <a:pt x="70" y="96"/>
                    </a:lnTo>
                    <a:lnTo>
                      <a:pt x="78" y="92"/>
                    </a:lnTo>
                    <a:lnTo>
                      <a:pt x="85" y="85"/>
                    </a:lnTo>
                    <a:lnTo>
                      <a:pt x="85" y="85"/>
                    </a:lnTo>
                    <a:lnTo>
                      <a:pt x="92" y="78"/>
                    </a:lnTo>
                    <a:lnTo>
                      <a:pt x="97" y="69"/>
                    </a:lnTo>
                    <a:lnTo>
                      <a:pt x="99" y="60"/>
                    </a:lnTo>
                    <a:lnTo>
                      <a:pt x="100" y="49"/>
                    </a:lnTo>
                    <a:lnTo>
                      <a:pt x="100" y="49"/>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288"/>
              <p:cNvSpPr>
                <a:spLocks/>
              </p:cNvSpPr>
              <p:nvPr/>
            </p:nvSpPr>
            <p:spPr bwMode="auto">
              <a:xfrm>
                <a:off x="3739" y="1263"/>
                <a:ext cx="50" cy="51"/>
              </a:xfrm>
              <a:custGeom>
                <a:avLst/>
                <a:gdLst>
                  <a:gd name="T0" fmla="*/ 85 w 100"/>
                  <a:gd name="T1" fmla="*/ 16 h 101"/>
                  <a:gd name="T2" fmla="*/ 85 w 100"/>
                  <a:gd name="T3" fmla="*/ 16 h 101"/>
                  <a:gd name="T4" fmla="*/ 78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2 w 100"/>
                  <a:gd name="T29" fmla="*/ 41 h 101"/>
                  <a:gd name="T30" fmla="*/ 0 w 100"/>
                  <a:gd name="T31" fmla="*/ 49 h 101"/>
                  <a:gd name="T32" fmla="*/ 0 w 100"/>
                  <a:gd name="T33" fmla="*/ 49 h 101"/>
                  <a:gd name="T34" fmla="*/ 2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0 w 100"/>
                  <a:gd name="T51" fmla="*/ 101 h 101"/>
                  <a:gd name="T52" fmla="*/ 50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0" y="1"/>
                    </a:lnTo>
                    <a:lnTo>
                      <a:pt x="50" y="0"/>
                    </a:lnTo>
                    <a:lnTo>
                      <a:pt x="50" y="0"/>
                    </a:lnTo>
                    <a:lnTo>
                      <a:pt x="40" y="1"/>
                    </a:lnTo>
                    <a:lnTo>
                      <a:pt x="31" y="5"/>
                    </a:lnTo>
                    <a:lnTo>
                      <a:pt x="23" y="9"/>
                    </a:lnTo>
                    <a:lnTo>
                      <a:pt x="16" y="16"/>
                    </a:lnTo>
                    <a:lnTo>
                      <a:pt x="16" y="16"/>
                    </a:lnTo>
                    <a:lnTo>
                      <a:pt x="9" y="24"/>
                    </a:lnTo>
                    <a:lnTo>
                      <a:pt x="4" y="32"/>
                    </a:lnTo>
                    <a:lnTo>
                      <a:pt x="2" y="41"/>
                    </a:lnTo>
                    <a:lnTo>
                      <a:pt x="0" y="49"/>
                    </a:lnTo>
                    <a:lnTo>
                      <a:pt x="0" y="49"/>
                    </a:lnTo>
                    <a:lnTo>
                      <a:pt x="2" y="61"/>
                    </a:lnTo>
                    <a:lnTo>
                      <a:pt x="4" y="71"/>
                    </a:lnTo>
                    <a:lnTo>
                      <a:pt x="9" y="78"/>
                    </a:lnTo>
                    <a:lnTo>
                      <a:pt x="16" y="86"/>
                    </a:lnTo>
                    <a:lnTo>
                      <a:pt x="16" y="86"/>
                    </a:lnTo>
                    <a:lnTo>
                      <a:pt x="23" y="93"/>
                    </a:lnTo>
                    <a:lnTo>
                      <a:pt x="31" y="98"/>
                    </a:lnTo>
                    <a:lnTo>
                      <a:pt x="40" y="100"/>
                    </a:lnTo>
                    <a:lnTo>
                      <a:pt x="50" y="101"/>
                    </a:lnTo>
                    <a:lnTo>
                      <a:pt x="50" y="101"/>
                    </a:lnTo>
                    <a:lnTo>
                      <a:pt x="60"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289"/>
              <p:cNvSpPr>
                <a:spLocks/>
              </p:cNvSpPr>
              <p:nvPr/>
            </p:nvSpPr>
            <p:spPr bwMode="auto">
              <a:xfrm>
                <a:off x="3739"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290"/>
              <p:cNvSpPr>
                <a:spLocks/>
              </p:cNvSpPr>
              <p:nvPr/>
            </p:nvSpPr>
            <p:spPr bwMode="auto">
              <a:xfrm>
                <a:off x="3739"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0" y="0"/>
                    </a:lnTo>
                    <a:lnTo>
                      <a:pt x="50"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291"/>
              <p:cNvSpPr>
                <a:spLocks/>
              </p:cNvSpPr>
              <p:nvPr/>
            </p:nvSpPr>
            <p:spPr bwMode="auto">
              <a:xfrm>
                <a:off x="3739"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0 w 100"/>
                  <a:gd name="T11" fmla="*/ 0 h 100"/>
                  <a:gd name="T12" fmla="*/ 50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0" y="0"/>
                    </a:lnTo>
                    <a:lnTo>
                      <a:pt x="50" y="0"/>
                    </a:lnTo>
                    <a:lnTo>
                      <a:pt x="40" y="1"/>
                    </a:lnTo>
                    <a:lnTo>
                      <a:pt x="31" y="4"/>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292"/>
              <p:cNvSpPr>
                <a:spLocks/>
              </p:cNvSpPr>
              <p:nvPr/>
            </p:nvSpPr>
            <p:spPr bwMode="auto">
              <a:xfrm>
                <a:off x="3739"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1"/>
                    </a:lnTo>
                    <a:lnTo>
                      <a:pt x="31" y="96"/>
                    </a:lnTo>
                    <a:lnTo>
                      <a:pt x="40" y="100"/>
                    </a:lnTo>
                    <a:lnTo>
                      <a:pt x="50" y="100"/>
                    </a:lnTo>
                    <a:lnTo>
                      <a:pt x="50" y="100"/>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293"/>
              <p:cNvSpPr>
                <a:spLocks/>
              </p:cNvSpPr>
              <p:nvPr/>
            </p:nvSpPr>
            <p:spPr bwMode="auto">
              <a:xfrm>
                <a:off x="3739" y="1879"/>
                <a:ext cx="50" cy="51"/>
              </a:xfrm>
              <a:custGeom>
                <a:avLst/>
                <a:gdLst>
                  <a:gd name="T0" fmla="*/ 85 w 100"/>
                  <a:gd name="T1" fmla="*/ 15 h 101"/>
                  <a:gd name="T2" fmla="*/ 85 w 100"/>
                  <a:gd name="T3" fmla="*/ 15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0" y="1"/>
                    </a:lnTo>
                    <a:lnTo>
                      <a:pt x="50" y="0"/>
                    </a:lnTo>
                    <a:lnTo>
                      <a:pt x="50" y="0"/>
                    </a:lnTo>
                    <a:lnTo>
                      <a:pt x="40" y="1"/>
                    </a:lnTo>
                    <a:lnTo>
                      <a:pt x="31" y="4"/>
                    </a:lnTo>
                    <a:lnTo>
                      <a:pt x="23" y="9"/>
                    </a:lnTo>
                    <a:lnTo>
                      <a:pt x="16" y="15"/>
                    </a:lnTo>
                    <a:lnTo>
                      <a:pt x="16" y="15"/>
                    </a:lnTo>
                    <a:lnTo>
                      <a:pt x="9" y="23"/>
                    </a:lnTo>
                    <a:lnTo>
                      <a:pt x="4" y="31"/>
                    </a:lnTo>
                    <a:lnTo>
                      <a:pt x="2" y="40"/>
                    </a:lnTo>
                    <a:lnTo>
                      <a:pt x="0" y="49"/>
                    </a:lnTo>
                    <a:lnTo>
                      <a:pt x="0" y="49"/>
                    </a:lnTo>
                    <a:lnTo>
                      <a:pt x="2" y="60"/>
                    </a:lnTo>
                    <a:lnTo>
                      <a:pt x="4" y="69"/>
                    </a:lnTo>
                    <a:lnTo>
                      <a:pt x="9" y="77"/>
                    </a:lnTo>
                    <a:lnTo>
                      <a:pt x="16" y="84"/>
                    </a:lnTo>
                    <a:lnTo>
                      <a:pt x="16" y="84"/>
                    </a:lnTo>
                    <a:lnTo>
                      <a:pt x="23" y="91"/>
                    </a:lnTo>
                    <a:lnTo>
                      <a:pt x="31" y="96"/>
                    </a:lnTo>
                    <a:lnTo>
                      <a:pt x="40" y="100"/>
                    </a:lnTo>
                    <a:lnTo>
                      <a:pt x="50" y="101"/>
                    </a:lnTo>
                    <a:lnTo>
                      <a:pt x="50" y="101"/>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294"/>
              <p:cNvSpPr>
                <a:spLocks/>
              </p:cNvSpPr>
              <p:nvPr/>
            </p:nvSpPr>
            <p:spPr bwMode="auto">
              <a:xfrm>
                <a:off x="3739" y="1956"/>
                <a:ext cx="50" cy="51"/>
              </a:xfrm>
              <a:custGeom>
                <a:avLst/>
                <a:gdLst>
                  <a:gd name="T0" fmla="*/ 85 w 100"/>
                  <a:gd name="T1" fmla="*/ 16 h 101"/>
                  <a:gd name="T2" fmla="*/ 85 w 100"/>
                  <a:gd name="T3" fmla="*/ 16 h 101"/>
                  <a:gd name="T4" fmla="*/ 78 w 100"/>
                  <a:gd name="T5" fmla="*/ 9 h 101"/>
                  <a:gd name="T6" fmla="*/ 70 w 100"/>
                  <a:gd name="T7" fmla="*/ 4 h 101"/>
                  <a:gd name="T8" fmla="*/ 60 w 100"/>
                  <a:gd name="T9" fmla="*/ 1 h 101"/>
                  <a:gd name="T10" fmla="*/ 50 w 100"/>
                  <a:gd name="T11" fmla="*/ 0 h 101"/>
                  <a:gd name="T12" fmla="*/ 50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2 w 100"/>
                  <a:gd name="T29" fmla="*/ 41 h 101"/>
                  <a:gd name="T30" fmla="*/ 0 w 100"/>
                  <a:gd name="T31" fmla="*/ 49 h 101"/>
                  <a:gd name="T32" fmla="*/ 0 w 100"/>
                  <a:gd name="T33" fmla="*/ 49 h 101"/>
                  <a:gd name="T34" fmla="*/ 2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0 w 100"/>
                  <a:gd name="T51" fmla="*/ 101 h 101"/>
                  <a:gd name="T52" fmla="*/ 50 w 100"/>
                  <a:gd name="T53" fmla="*/ 101 h 101"/>
                  <a:gd name="T54" fmla="*/ 60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99 w 100"/>
                  <a:gd name="T69" fmla="*/ 61 h 101"/>
                  <a:gd name="T70" fmla="*/ 100 w 100"/>
                  <a:gd name="T71" fmla="*/ 49 h 101"/>
                  <a:gd name="T72" fmla="*/ 100 w 100"/>
                  <a:gd name="T73" fmla="*/ 49 h 101"/>
                  <a:gd name="T74" fmla="*/ 99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0" y="1"/>
                    </a:lnTo>
                    <a:lnTo>
                      <a:pt x="50" y="0"/>
                    </a:lnTo>
                    <a:lnTo>
                      <a:pt x="50" y="0"/>
                    </a:lnTo>
                    <a:lnTo>
                      <a:pt x="40" y="1"/>
                    </a:lnTo>
                    <a:lnTo>
                      <a:pt x="31" y="4"/>
                    </a:lnTo>
                    <a:lnTo>
                      <a:pt x="23" y="9"/>
                    </a:lnTo>
                    <a:lnTo>
                      <a:pt x="16" y="16"/>
                    </a:lnTo>
                    <a:lnTo>
                      <a:pt x="16" y="16"/>
                    </a:lnTo>
                    <a:lnTo>
                      <a:pt x="9" y="23"/>
                    </a:lnTo>
                    <a:lnTo>
                      <a:pt x="4" y="31"/>
                    </a:lnTo>
                    <a:lnTo>
                      <a:pt x="2" y="41"/>
                    </a:lnTo>
                    <a:lnTo>
                      <a:pt x="0" y="49"/>
                    </a:lnTo>
                    <a:lnTo>
                      <a:pt x="0" y="49"/>
                    </a:lnTo>
                    <a:lnTo>
                      <a:pt x="2" y="61"/>
                    </a:lnTo>
                    <a:lnTo>
                      <a:pt x="4" y="69"/>
                    </a:lnTo>
                    <a:lnTo>
                      <a:pt x="9" y="77"/>
                    </a:lnTo>
                    <a:lnTo>
                      <a:pt x="16" y="85"/>
                    </a:lnTo>
                    <a:lnTo>
                      <a:pt x="16" y="85"/>
                    </a:lnTo>
                    <a:lnTo>
                      <a:pt x="23" y="91"/>
                    </a:lnTo>
                    <a:lnTo>
                      <a:pt x="31" y="97"/>
                    </a:lnTo>
                    <a:lnTo>
                      <a:pt x="40" y="100"/>
                    </a:lnTo>
                    <a:lnTo>
                      <a:pt x="50" y="101"/>
                    </a:lnTo>
                    <a:lnTo>
                      <a:pt x="50" y="101"/>
                    </a:lnTo>
                    <a:lnTo>
                      <a:pt x="60" y="100"/>
                    </a:lnTo>
                    <a:lnTo>
                      <a:pt x="70" y="97"/>
                    </a:lnTo>
                    <a:lnTo>
                      <a:pt x="78" y="91"/>
                    </a:lnTo>
                    <a:lnTo>
                      <a:pt x="85" y="85"/>
                    </a:lnTo>
                    <a:lnTo>
                      <a:pt x="85" y="85"/>
                    </a:lnTo>
                    <a:lnTo>
                      <a:pt x="92" y="77"/>
                    </a:lnTo>
                    <a:lnTo>
                      <a:pt x="97" y="69"/>
                    </a:lnTo>
                    <a:lnTo>
                      <a:pt x="99" y="61"/>
                    </a:lnTo>
                    <a:lnTo>
                      <a:pt x="100" y="49"/>
                    </a:lnTo>
                    <a:lnTo>
                      <a:pt x="100" y="49"/>
                    </a:lnTo>
                    <a:lnTo>
                      <a:pt x="99"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295"/>
              <p:cNvSpPr>
                <a:spLocks/>
              </p:cNvSpPr>
              <p:nvPr/>
            </p:nvSpPr>
            <p:spPr bwMode="auto">
              <a:xfrm>
                <a:off x="3739"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0 w 100"/>
                  <a:gd name="T11" fmla="*/ 0 h 100"/>
                  <a:gd name="T12" fmla="*/ 50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0" y="0"/>
                    </a:lnTo>
                    <a:lnTo>
                      <a:pt x="50" y="0"/>
                    </a:lnTo>
                    <a:lnTo>
                      <a:pt x="40" y="0"/>
                    </a:lnTo>
                    <a:lnTo>
                      <a:pt x="31" y="3"/>
                    </a:lnTo>
                    <a:lnTo>
                      <a:pt x="23" y="8"/>
                    </a:lnTo>
                    <a:lnTo>
                      <a:pt x="16" y="15"/>
                    </a:lnTo>
                    <a:lnTo>
                      <a:pt x="16" y="15"/>
                    </a:lnTo>
                    <a:lnTo>
                      <a:pt x="9" y="22"/>
                    </a:lnTo>
                    <a:lnTo>
                      <a:pt x="4" y="30"/>
                    </a:lnTo>
                    <a:lnTo>
                      <a:pt x="2" y="40"/>
                    </a:lnTo>
                    <a:lnTo>
                      <a:pt x="0" y="49"/>
                    </a:lnTo>
                    <a:lnTo>
                      <a:pt x="0" y="49"/>
                    </a:lnTo>
                    <a:lnTo>
                      <a:pt x="2" y="60"/>
                    </a:lnTo>
                    <a:lnTo>
                      <a:pt x="4" y="69"/>
                    </a:lnTo>
                    <a:lnTo>
                      <a:pt x="9" y="76"/>
                    </a:lnTo>
                    <a:lnTo>
                      <a:pt x="16" y="84"/>
                    </a:lnTo>
                    <a:lnTo>
                      <a:pt x="16" y="84"/>
                    </a:lnTo>
                    <a:lnTo>
                      <a:pt x="23" y="91"/>
                    </a:lnTo>
                    <a:lnTo>
                      <a:pt x="31" y="96"/>
                    </a:lnTo>
                    <a:lnTo>
                      <a:pt x="40" y="99"/>
                    </a:lnTo>
                    <a:lnTo>
                      <a:pt x="50" y="100"/>
                    </a:lnTo>
                    <a:lnTo>
                      <a:pt x="50" y="100"/>
                    </a:lnTo>
                    <a:lnTo>
                      <a:pt x="60"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296"/>
              <p:cNvSpPr>
                <a:spLocks/>
              </p:cNvSpPr>
              <p:nvPr/>
            </p:nvSpPr>
            <p:spPr bwMode="auto">
              <a:xfrm>
                <a:off x="3739"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1" y="3"/>
                    </a:lnTo>
                    <a:lnTo>
                      <a:pt x="23" y="8"/>
                    </a:lnTo>
                    <a:lnTo>
                      <a:pt x="16" y="15"/>
                    </a:lnTo>
                    <a:lnTo>
                      <a:pt x="16" y="15"/>
                    </a:lnTo>
                    <a:lnTo>
                      <a:pt x="9" y="22"/>
                    </a:lnTo>
                    <a:lnTo>
                      <a:pt x="4" y="30"/>
                    </a:lnTo>
                    <a:lnTo>
                      <a:pt x="2" y="40"/>
                    </a:lnTo>
                    <a:lnTo>
                      <a:pt x="0" y="49"/>
                    </a:lnTo>
                    <a:lnTo>
                      <a:pt x="0" y="49"/>
                    </a:lnTo>
                    <a:lnTo>
                      <a:pt x="2" y="60"/>
                    </a:lnTo>
                    <a:lnTo>
                      <a:pt x="4" y="69"/>
                    </a:lnTo>
                    <a:lnTo>
                      <a:pt x="9" y="77"/>
                    </a:lnTo>
                    <a:lnTo>
                      <a:pt x="16" y="84"/>
                    </a:lnTo>
                    <a:lnTo>
                      <a:pt x="16" y="84"/>
                    </a:lnTo>
                    <a:lnTo>
                      <a:pt x="23" y="91"/>
                    </a:lnTo>
                    <a:lnTo>
                      <a:pt x="31"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297"/>
              <p:cNvSpPr>
                <a:spLocks/>
              </p:cNvSpPr>
              <p:nvPr/>
            </p:nvSpPr>
            <p:spPr bwMode="auto">
              <a:xfrm>
                <a:off x="3739" y="2188"/>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0 w 100"/>
                  <a:gd name="T11" fmla="*/ 0 h 100"/>
                  <a:gd name="T12" fmla="*/ 50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0 w 100"/>
                  <a:gd name="T51" fmla="*/ 100 h 100"/>
                  <a:gd name="T52" fmla="*/ 50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0" y="0"/>
                    </a:lnTo>
                    <a:lnTo>
                      <a:pt x="50" y="0"/>
                    </a:lnTo>
                    <a:lnTo>
                      <a:pt x="40" y="1"/>
                    </a:lnTo>
                    <a:lnTo>
                      <a:pt x="31" y="3"/>
                    </a:lnTo>
                    <a:lnTo>
                      <a:pt x="23" y="8"/>
                    </a:lnTo>
                    <a:lnTo>
                      <a:pt x="16" y="15"/>
                    </a:lnTo>
                    <a:lnTo>
                      <a:pt x="16" y="15"/>
                    </a:lnTo>
                    <a:lnTo>
                      <a:pt x="9" y="22"/>
                    </a:lnTo>
                    <a:lnTo>
                      <a:pt x="4" y="30"/>
                    </a:lnTo>
                    <a:lnTo>
                      <a:pt x="2" y="40"/>
                    </a:lnTo>
                    <a:lnTo>
                      <a:pt x="0" y="49"/>
                    </a:lnTo>
                    <a:lnTo>
                      <a:pt x="0" y="49"/>
                    </a:lnTo>
                    <a:lnTo>
                      <a:pt x="2" y="60"/>
                    </a:lnTo>
                    <a:lnTo>
                      <a:pt x="4" y="69"/>
                    </a:lnTo>
                    <a:lnTo>
                      <a:pt x="9" y="77"/>
                    </a:lnTo>
                    <a:lnTo>
                      <a:pt x="16" y="84"/>
                    </a:lnTo>
                    <a:lnTo>
                      <a:pt x="16" y="84"/>
                    </a:lnTo>
                    <a:lnTo>
                      <a:pt x="23" y="91"/>
                    </a:lnTo>
                    <a:lnTo>
                      <a:pt x="31" y="96"/>
                    </a:lnTo>
                    <a:lnTo>
                      <a:pt x="40" y="98"/>
                    </a:lnTo>
                    <a:lnTo>
                      <a:pt x="50" y="100"/>
                    </a:lnTo>
                    <a:lnTo>
                      <a:pt x="50"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298"/>
              <p:cNvSpPr>
                <a:spLocks/>
              </p:cNvSpPr>
              <p:nvPr/>
            </p:nvSpPr>
            <p:spPr bwMode="auto">
              <a:xfrm>
                <a:off x="4047" y="1032"/>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100 h 100"/>
                  <a:gd name="T50" fmla="*/ 51 w 100"/>
                  <a:gd name="T51" fmla="*/ 100 h 100"/>
                  <a:gd name="T52" fmla="*/ 51 w 100"/>
                  <a:gd name="T53" fmla="*/ 100 h 100"/>
                  <a:gd name="T54" fmla="*/ 61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50 h 100"/>
                  <a:gd name="T72" fmla="*/ 100 w 100"/>
                  <a:gd name="T73" fmla="*/ 50 h 100"/>
                  <a:gd name="T74" fmla="*/ 100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1" y="40"/>
                    </a:lnTo>
                    <a:lnTo>
                      <a:pt x="0" y="50"/>
                    </a:lnTo>
                    <a:lnTo>
                      <a:pt x="0" y="50"/>
                    </a:lnTo>
                    <a:lnTo>
                      <a:pt x="1" y="60"/>
                    </a:lnTo>
                    <a:lnTo>
                      <a:pt x="4" y="69"/>
                    </a:lnTo>
                    <a:lnTo>
                      <a:pt x="9" y="78"/>
                    </a:lnTo>
                    <a:lnTo>
                      <a:pt x="16" y="85"/>
                    </a:lnTo>
                    <a:lnTo>
                      <a:pt x="16" y="85"/>
                    </a:lnTo>
                    <a:lnTo>
                      <a:pt x="23" y="92"/>
                    </a:lnTo>
                    <a:lnTo>
                      <a:pt x="31" y="97"/>
                    </a:lnTo>
                    <a:lnTo>
                      <a:pt x="40" y="100"/>
                    </a:lnTo>
                    <a:lnTo>
                      <a:pt x="51" y="100"/>
                    </a:lnTo>
                    <a:lnTo>
                      <a:pt x="51" y="100"/>
                    </a:lnTo>
                    <a:lnTo>
                      <a:pt x="61" y="100"/>
                    </a:lnTo>
                    <a:lnTo>
                      <a:pt x="70" y="97"/>
                    </a:lnTo>
                    <a:lnTo>
                      <a:pt x="78" y="92"/>
                    </a:lnTo>
                    <a:lnTo>
                      <a:pt x="85" y="85"/>
                    </a:lnTo>
                    <a:lnTo>
                      <a:pt x="85" y="85"/>
                    </a:lnTo>
                    <a:lnTo>
                      <a:pt x="92" y="78"/>
                    </a:lnTo>
                    <a:lnTo>
                      <a:pt x="97" y="69"/>
                    </a:lnTo>
                    <a:lnTo>
                      <a:pt x="100" y="60"/>
                    </a:lnTo>
                    <a:lnTo>
                      <a:pt x="100" y="50"/>
                    </a:lnTo>
                    <a:lnTo>
                      <a:pt x="100" y="50"/>
                    </a:lnTo>
                    <a:lnTo>
                      <a:pt x="100"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299"/>
              <p:cNvSpPr>
                <a:spLocks/>
              </p:cNvSpPr>
              <p:nvPr/>
            </p:nvSpPr>
            <p:spPr bwMode="auto">
              <a:xfrm>
                <a:off x="4047" y="1109"/>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1" y="40"/>
                    </a:lnTo>
                    <a:lnTo>
                      <a:pt x="0" y="49"/>
                    </a:lnTo>
                    <a:lnTo>
                      <a:pt x="0" y="49"/>
                    </a:lnTo>
                    <a:lnTo>
                      <a:pt x="1" y="60"/>
                    </a:lnTo>
                    <a:lnTo>
                      <a:pt x="4" y="69"/>
                    </a:lnTo>
                    <a:lnTo>
                      <a:pt x="9" y="78"/>
                    </a:lnTo>
                    <a:lnTo>
                      <a:pt x="16" y="85"/>
                    </a:lnTo>
                    <a:lnTo>
                      <a:pt x="16" y="85"/>
                    </a:lnTo>
                    <a:lnTo>
                      <a:pt x="23" y="92"/>
                    </a:lnTo>
                    <a:lnTo>
                      <a:pt x="31" y="96"/>
                    </a:lnTo>
                    <a:lnTo>
                      <a:pt x="40" y="100"/>
                    </a:lnTo>
                    <a:lnTo>
                      <a:pt x="51" y="100"/>
                    </a:lnTo>
                    <a:lnTo>
                      <a:pt x="51" y="100"/>
                    </a:lnTo>
                    <a:lnTo>
                      <a:pt x="61" y="100"/>
                    </a:lnTo>
                    <a:lnTo>
                      <a:pt x="70" y="96"/>
                    </a:lnTo>
                    <a:lnTo>
                      <a:pt x="78" y="92"/>
                    </a:lnTo>
                    <a:lnTo>
                      <a:pt x="85" y="85"/>
                    </a:lnTo>
                    <a:lnTo>
                      <a:pt x="85" y="85"/>
                    </a:lnTo>
                    <a:lnTo>
                      <a:pt x="92" y="78"/>
                    </a:lnTo>
                    <a:lnTo>
                      <a:pt x="97" y="69"/>
                    </a:lnTo>
                    <a:lnTo>
                      <a:pt x="100" y="60"/>
                    </a:lnTo>
                    <a:lnTo>
                      <a:pt x="100" y="49"/>
                    </a:lnTo>
                    <a:lnTo>
                      <a:pt x="100" y="49"/>
                    </a:lnTo>
                    <a:lnTo>
                      <a:pt x="100"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00"/>
              <p:cNvSpPr>
                <a:spLocks/>
              </p:cNvSpPr>
              <p:nvPr/>
            </p:nvSpPr>
            <p:spPr bwMode="auto">
              <a:xfrm>
                <a:off x="3816" y="1263"/>
                <a:ext cx="50" cy="51"/>
              </a:xfrm>
              <a:custGeom>
                <a:avLst/>
                <a:gdLst>
                  <a:gd name="T0" fmla="*/ 85 w 100"/>
                  <a:gd name="T1" fmla="*/ 16 h 101"/>
                  <a:gd name="T2" fmla="*/ 85 w 100"/>
                  <a:gd name="T3" fmla="*/ 16 h 101"/>
                  <a:gd name="T4" fmla="*/ 78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2 w 100"/>
                  <a:gd name="T29" fmla="*/ 41 h 101"/>
                  <a:gd name="T30" fmla="*/ 0 w 100"/>
                  <a:gd name="T31" fmla="*/ 49 h 101"/>
                  <a:gd name="T32" fmla="*/ 0 w 100"/>
                  <a:gd name="T33" fmla="*/ 49 h 101"/>
                  <a:gd name="T34" fmla="*/ 2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0" y="1"/>
                    </a:lnTo>
                    <a:lnTo>
                      <a:pt x="51" y="0"/>
                    </a:lnTo>
                    <a:lnTo>
                      <a:pt x="51" y="0"/>
                    </a:lnTo>
                    <a:lnTo>
                      <a:pt x="40" y="1"/>
                    </a:lnTo>
                    <a:lnTo>
                      <a:pt x="31" y="5"/>
                    </a:lnTo>
                    <a:lnTo>
                      <a:pt x="23" y="9"/>
                    </a:lnTo>
                    <a:lnTo>
                      <a:pt x="16" y="16"/>
                    </a:lnTo>
                    <a:lnTo>
                      <a:pt x="16" y="16"/>
                    </a:lnTo>
                    <a:lnTo>
                      <a:pt x="9" y="24"/>
                    </a:lnTo>
                    <a:lnTo>
                      <a:pt x="4" y="32"/>
                    </a:lnTo>
                    <a:lnTo>
                      <a:pt x="2" y="41"/>
                    </a:lnTo>
                    <a:lnTo>
                      <a:pt x="0" y="49"/>
                    </a:lnTo>
                    <a:lnTo>
                      <a:pt x="0" y="49"/>
                    </a:lnTo>
                    <a:lnTo>
                      <a:pt x="2" y="61"/>
                    </a:lnTo>
                    <a:lnTo>
                      <a:pt x="4" y="71"/>
                    </a:lnTo>
                    <a:lnTo>
                      <a:pt x="9"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01"/>
              <p:cNvSpPr>
                <a:spLocks/>
              </p:cNvSpPr>
              <p:nvPr/>
            </p:nvSpPr>
            <p:spPr bwMode="auto">
              <a:xfrm>
                <a:off x="3816"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02"/>
              <p:cNvSpPr>
                <a:spLocks/>
              </p:cNvSpPr>
              <p:nvPr/>
            </p:nvSpPr>
            <p:spPr bwMode="auto">
              <a:xfrm>
                <a:off x="3816"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03"/>
              <p:cNvSpPr>
                <a:spLocks/>
              </p:cNvSpPr>
              <p:nvPr/>
            </p:nvSpPr>
            <p:spPr bwMode="auto">
              <a:xfrm>
                <a:off x="3816"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04"/>
              <p:cNvSpPr>
                <a:spLocks/>
              </p:cNvSpPr>
              <p:nvPr/>
            </p:nvSpPr>
            <p:spPr bwMode="auto">
              <a:xfrm>
                <a:off x="3816" y="1802"/>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1"/>
                    </a:lnTo>
                    <a:lnTo>
                      <a:pt x="31" y="96"/>
                    </a:lnTo>
                    <a:lnTo>
                      <a:pt x="40" y="100"/>
                    </a:lnTo>
                    <a:lnTo>
                      <a:pt x="51" y="100"/>
                    </a:lnTo>
                    <a:lnTo>
                      <a:pt x="51" y="100"/>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305"/>
              <p:cNvSpPr>
                <a:spLocks/>
              </p:cNvSpPr>
              <p:nvPr/>
            </p:nvSpPr>
            <p:spPr bwMode="auto">
              <a:xfrm>
                <a:off x="3816" y="1879"/>
                <a:ext cx="50" cy="51"/>
              </a:xfrm>
              <a:custGeom>
                <a:avLst/>
                <a:gdLst>
                  <a:gd name="T0" fmla="*/ 85 w 100"/>
                  <a:gd name="T1" fmla="*/ 15 h 101"/>
                  <a:gd name="T2" fmla="*/ 85 w 100"/>
                  <a:gd name="T3" fmla="*/ 15 h 101"/>
                  <a:gd name="T4" fmla="*/ 78 w 100"/>
                  <a:gd name="T5" fmla="*/ 9 h 101"/>
                  <a:gd name="T6" fmla="*/ 70 w 100"/>
                  <a:gd name="T7" fmla="*/ 4 h 101"/>
                  <a:gd name="T8" fmla="*/ 60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1 w 100"/>
                  <a:gd name="T51" fmla="*/ 101 h 101"/>
                  <a:gd name="T52" fmla="*/ 51 w 100"/>
                  <a:gd name="T53" fmla="*/ 101 h 101"/>
                  <a:gd name="T54" fmla="*/ 60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9" y="23"/>
                    </a:lnTo>
                    <a:lnTo>
                      <a:pt x="4" y="31"/>
                    </a:lnTo>
                    <a:lnTo>
                      <a:pt x="2" y="40"/>
                    </a:lnTo>
                    <a:lnTo>
                      <a:pt x="0" y="49"/>
                    </a:lnTo>
                    <a:lnTo>
                      <a:pt x="0" y="49"/>
                    </a:lnTo>
                    <a:lnTo>
                      <a:pt x="2" y="60"/>
                    </a:lnTo>
                    <a:lnTo>
                      <a:pt x="4" y="69"/>
                    </a:lnTo>
                    <a:lnTo>
                      <a:pt x="9" y="77"/>
                    </a:lnTo>
                    <a:lnTo>
                      <a:pt x="16" y="84"/>
                    </a:lnTo>
                    <a:lnTo>
                      <a:pt x="16" y="84"/>
                    </a:lnTo>
                    <a:lnTo>
                      <a:pt x="23" y="91"/>
                    </a:lnTo>
                    <a:lnTo>
                      <a:pt x="31" y="96"/>
                    </a:lnTo>
                    <a:lnTo>
                      <a:pt x="40" y="100"/>
                    </a:lnTo>
                    <a:lnTo>
                      <a:pt x="51" y="101"/>
                    </a:lnTo>
                    <a:lnTo>
                      <a:pt x="51" y="101"/>
                    </a:lnTo>
                    <a:lnTo>
                      <a:pt x="60" y="100"/>
                    </a:lnTo>
                    <a:lnTo>
                      <a:pt x="70" y="96"/>
                    </a:lnTo>
                    <a:lnTo>
                      <a:pt x="78"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06"/>
              <p:cNvSpPr>
                <a:spLocks/>
              </p:cNvSpPr>
              <p:nvPr/>
            </p:nvSpPr>
            <p:spPr bwMode="auto">
              <a:xfrm>
                <a:off x="3816" y="1956"/>
                <a:ext cx="50" cy="51"/>
              </a:xfrm>
              <a:custGeom>
                <a:avLst/>
                <a:gdLst>
                  <a:gd name="T0" fmla="*/ 85 w 100"/>
                  <a:gd name="T1" fmla="*/ 16 h 101"/>
                  <a:gd name="T2" fmla="*/ 85 w 100"/>
                  <a:gd name="T3" fmla="*/ 16 h 101"/>
                  <a:gd name="T4" fmla="*/ 78 w 100"/>
                  <a:gd name="T5" fmla="*/ 9 h 101"/>
                  <a:gd name="T6" fmla="*/ 70 w 100"/>
                  <a:gd name="T7" fmla="*/ 4 h 101"/>
                  <a:gd name="T8" fmla="*/ 60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2 w 100"/>
                  <a:gd name="T29" fmla="*/ 41 h 101"/>
                  <a:gd name="T30" fmla="*/ 0 w 100"/>
                  <a:gd name="T31" fmla="*/ 49 h 101"/>
                  <a:gd name="T32" fmla="*/ 0 w 100"/>
                  <a:gd name="T33" fmla="*/ 49 h 101"/>
                  <a:gd name="T34" fmla="*/ 2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1 w 100"/>
                  <a:gd name="T51" fmla="*/ 101 h 101"/>
                  <a:gd name="T52" fmla="*/ 51 w 100"/>
                  <a:gd name="T53" fmla="*/ 101 h 101"/>
                  <a:gd name="T54" fmla="*/ 60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99 w 100"/>
                  <a:gd name="T69" fmla="*/ 61 h 101"/>
                  <a:gd name="T70" fmla="*/ 100 w 100"/>
                  <a:gd name="T71" fmla="*/ 49 h 101"/>
                  <a:gd name="T72" fmla="*/ 100 w 100"/>
                  <a:gd name="T73" fmla="*/ 49 h 101"/>
                  <a:gd name="T74" fmla="*/ 99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0" y="1"/>
                    </a:lnTo>
                    <a:lnTo>
                      <a:pt x="51" y="0"/>
                    </a:lnTo>
                    <a:lnTo>
                      <a:pt x="51" y="0"/>
                    </a:lnTo>
                    <a:lnTo>
                      <a:pt x="40" y="1"/>
                    </a:lnTo>
                    <a:lnTo>
                      <a:pt x="31" y="4"/>
                    </a:lnTo>
                    <a:lnTo>
                      <a:pt x="23" y="9"/>
                    </a:lnTo>
                    <a:lnTo>
                      <a:pt x="16" y="16"/>
                    </a:lnTo>
                    <a:lnTo>
                      <a:pt x="16" y="16"/>
                    </a:lnTo>
                    <a:lnTo>
                      <a:pt x="9" y="23"/>
                    </a:lnTo>
                    <a:lnTo>
                      <a:pt x="4" y="31"/>
                    </a:lnTo>
                    <a:lnTo>
                      <a:pt x="2" y="41"/>
                    </a:lnTo>
                    <a:lnTo>
                      <a:pt x="0" y="49"/>
                    </a:lnTo>
                    <a:lnTo>
                      <a:pt x="0" y="49"/>
                    </a:lnTo>
                    <a:lnTo>
                      <a:pt x="2" y="61"/>
                    </a:lnTo>
                    <a:lnTo>
                      <a:pt x="4" y="69"/>
                    </a:lnTo>
                    <a:lnTo>
                      <a:pt x="9" y="77"/>
                    </a:lnTo>
                    <a:lnTo>
                      <a:pt x="16" y="85"/>
                    </a:lnTo>
                    <a:lnTo>
                      <a:pt x="16" y="85"/>
                    </a:lnTo>
                    <a:lnTo>
                      <a:pt x="23" y="91"/>
                    </a:lnTo>
                    <a:lnTo>
                      <a:pt x="31" y="97"/>
                    </a:lnTo>
                    <a:lnTo>
                      <a:pt x="40" y="100"/>
                    </a:lnTo>
                    <a:lnTo>
                      <a:pt x="51" y="101"/>
                    </a:lnTo>
                    <a:lnTo>
                      <a:pt x="51" y="101"/>
                    </a:lnTo>
                    <a:lnTo>
                      <a:pt x="60" y="100"/>
                    </a:lnTo>
                    <a:lnTo>
                      <a:pt x="70" y="97"/>
                    </a:lnTo>
                    <a:lnTo>
                      <a:pt x="78" y="91"/>
                    </a:lnTo>
                    <a:lnTo>
                      <a:pt x="85" y="85"/>
                    </a:lnTo>
                    <a:lnTo>
                      <a:pt x="85" y="85"/>
                    </a:lnTo>
                    <a:lnTo>
                      <a:pt x="92" y="77"/>
                    </a:lnTo>
                    <a:lnTo>
                      <a:pt x="97" y="69"/>
                    </a:lnTo>
                    <a:lnTo>
                      <a:pt x="99" y="61"/>
                    </a:lnTo>
                    <a:lnTo>
                      <a:pt x="100" y="49"/>
                    </a:lnTo>
                    <a:lnTo>
                      <a:pt x="100" y="49"/>
                    </a:lnTo>
                    <a:lnTo>
                      <a:pt x="99"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07"/>
              <p:cNvSpPr>
                <a:spLocks/>
              </p:cNvSpPr>
              <p:nvPr/>
            </p:nvSpPr>
            <p:spPr bwMode="auto">
              <a:xfrm>
                <a:off x="3816"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1 w 100"/>
                  <a:gd name="T11" fmla="*/ 0 h 100"/>
                  <a:gd name="T12" fmla="*/ 51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1" y="0"/>
                    </a:lnTo>
                    <a:lnTo>
                      <a:pt x="51" y="0"/>
                    </a:lnTo>
                    <a:lnTo>
                      <a:pt x="40" y="0"/>
                    </a:lnTo>
                    <a:lnTo>
                      <a:pt x="31" y="3"/>
                    </a:lnTo>
                    <a:lnTo>
                      <a:pt x="23" y="8"/>
                    </a:lnTo>
                    <a:lnTo>
                      <a:pt x="16" y="15"/>
                    </a:lnTo>
                    <a:lnTo>
                      <a:pt x="16" y="15"/>
                    </a:lnTo>
                    <a:lnTo>
                      <a:pt x="9" y="22"/>
                    </a:lnTo>
                    <a:lnTo>
                      <a:pt x="4" y="30"/>
                    </a:lnTo>
                    <a:lnTo>
                      <a:pt x="2" y="40"/>
                    </a:lnTo>
                    <a:lnTo>
                      <a:pt x="0" y="49"/>
                    </a:lnTo>
                    <a:lnTo>
                      <a:pt x="0" y="49"/>
                    </a:lnTo>
                    <a:lnTo>
                      <a:pt x="2" y="60"/>
                    </a:lnTo>
                    <a:lnTo>
                      <a:pt x="4" y="69"/>
                    </a:lnTo>
                    <a:lnTo>
                      <a:pt x="9" y="76"/>
                    </a:lnTo>
                    <a:lnTo>
                      <a:pt x="16" y="84"/>
                    </a:lnTo>
                    <a:lnTo>
                      <a:pt x="16" y="84"/>
                    </a:lnTo>
                    <a:lnTo>
                      <a:pt x="23" y="91"/>
                    </a:lnTo>
                    <a:lnTo>
                      <a:pt x="31" y="96"/>
                    </a:lnTo>
                    <a:lnTo>
                      <a:pt x="40" y="99"/>
                    </a:lnTo>
                    <a:lnTo>
                      <a:pt x="51" y="100"/>
                    </a:lnTo>
                    <a:lnTo>
                      <a:pt x="51" y="100"/>
                    </a:lnTo>
                    <a:lnTo>
                      <a:pt x="60"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08"/>
              <p:cNvSpPr>
                <a:spLocks/>
              </p:cNvSpPr>
              <p:nvPr/>
            </p:nvSpPr>
            <p:spPr bwMode="auto">
              <a:xfrm>
                <a:off x="3816" y="2111"/>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0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1"/>
                    </a:lnTo>
                    <a:lnTo>
                      <a:pt x="51" y="0"/>
                    </a:lnTo>
                    <a:lnTo>
                      <a:pt x="51" y="0"/>
                    </a:lnTo>
                    <a:lnTo>
                      <a:pt x="40" y="1"/>
                    </a:lnTo>
                    <a:lnTo>
                      <a:pt x="31" y="3"/>
                    </a:lnTo>
                    <a:lnTo>
                      <a:pt x="23" y="8"/>
                    </a:lnTo>
                    <a:lnTo>
                      <a:pt x="16" y="15"/>
                    </a:lnTo>
                    <a:lnTo>
                      <a:pt x="16" y="15"/>
                    </a:lnTo>
                    <a:lnTo>
                      <a:pt x="9" y="22"/>
                    </a:lnTo>
                    <a:lnTo>
                      <a:pt x="4" y="30"/>
                    </a:lnTo>
                    <a:lnTo>
                      <a:pt x="2" y="40"/>
                    </a:lnTo>
                    <a:lnTo>
                      <a:pt x="0" y="49"/>
                    </a:lnTo>
                    <a:lnTo>
                      <a:pt x="0" y="49"/>
                    </a:lnTo>
                    <a:lnTo>
                      <a:pt x="2" y="60"/>
                    </a:lnTo>
                    <a:lnTo>
                      <a:pt x="4" y="69"/>
                    </a:lnTo>
                    <a:lnTo>
                      <a:pt x="9" y="77"/>
                    </a:lnTo>
                    <a:lnTo>
                      <a:pt x="16" y="84"/>
                    </a:lnTo>
                    <a:lnTo>
                      <a:pt x="16" y="84"/>
                    </a:lnTo>
                    <a:lnTo>
                      <a:pt x="23" y="91"/>
                    </a:lnTo>
                    <a:lnTo>
                      <a:pt x="31" y="96"/>
                    </a:lnTo>
                    <a:lnTo>
                      <a:pt x="40" y="98"/>
                    </a:lnTo>
                    <a:lnTo>
                      <a:pt x="51" y="100"/>
                    </a:lnTo>
                    <a:lnTo>
                      <a:pt x="51" y="100"/>
                    </a:lnTo>
                    <a:lnTo>
                      <a:pt x="60"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09"/>
              <p:cNvSpPr>
                <a:spLocks/>
              </p:cNvSpPr>
              <p:nvPr/>
            </p:nvSpPr>
            <p:spPr bwMode="auto">
              <a:xfrm>
                <a:off x="3970" y="2265"/>
                <a:ext cx="50" cy="50"/>
              </a:xfrm>
              <a:custGeom>
                <a:avLst/>
                <a:gdLst>
                  <a:gd name="T0" fmla="*/ 85 w 100"/>
                  <a:gd name="T1" fmla="*/ 15 h 100"/>
                  <a:gd name="T2" fmla="*/ 85 w 100"/>
                  <a:gd name="T3" fmla="*/ 15 h 100"/>
                  <a:gd name="T4" fmla="*/ 78 w 100"/>
                  <a:gd name="T5" fmla="*/ 9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9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3"/>
                    </a:lnTo>
                    <a:lnTo>
                      <a:pt x="61" y="1"/>
                    </a:lnTo>
                    <a:lnTo>
                      <a:pt x="51" y="0"/>
                    </a:lnTo>
                    <a:lnTo>
                      <a:pt x="51" y="0"/>
                    </a:lnTo>
                    <a:lnTo>
                      <a:pt x="40" y="1"/>
                    </a:lnTo>
                    <a:lnTo>
                      <a:pt x="31" y="3"/>
                    </a:lnTo>
                    <a:lnTo>
                      <a:pt x="23" y="9"/>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10"/>
              <p:cNvSpPr>
                <a:spLocks/>
              </p:cNvSpPr>
              <p:nvPr/>
            </p:nvSpPr>
            <p:spPr bwMode="auto">
              <a:xfrm>
                <a:off x="3970" y="2342"/>
                <a:ext cx="50" cy="50"/>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11"/>
              <p:cNvSpPr>
                <a:spLocks/>
              </p:cNvSpPr>
              <p:nvPr/>
            </p:nvSpPr>
            <p:spPr bwMode="auto">
              <a:xfrm>
                <a:off x="3893" y="1263"/>
                <a:ext cx="50" cy="51"/>
              </a:xfrm>
              <a:custGeom>
                <a:avLst/>
                <a:gdLst>
                  <a:gd name="T0" fmla="*/ 85 w 100"/>
                  <a:gd name="T1" fmla="*/ 16 h 101"/>
                  <a:gd name="T2" fmla="*/ 85 w 100"/>
                  <a:gd name="T3" fmla="*/ 16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2 w 100"/>
                  <a:gd name="T29" fmla="*/ 41 h 101"/>
                  <a:gd name="T30" fmla="*/ 0 w 100"/>
                  <a:gd name="T31" fmla="*/ 49 h 101"/>
                  <a:gd name="T32" fmla="*/ 0 w 100"/>
                  <a:gd name="T33" fmla="*/ 49 h 101"/>
                  <a:gd name="T34" fmla="*/ 2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1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1" y="1"/>
                    </a:lnTo>
                    <a:lnTo>
                      <a:pt x="51" y="0"/>
                    </a:lnTo>
                    <a:lnTo>
                      <a:pt x="51" y="0"/>
                    </a:lnTo>
                    <a:lnTo>
                      <a:pt x="40" y="1"/>
                    </a:lnTo>
                    <a:lnTo>
                      <a:pt x="31" y="5"/>
                    </a:lnTo>
                    <a:lnTo>
                      <a:pt x="23" y="9"/>
                    </a:lnTo>
                    <a:lnTo>
                      <a:pt x="16" y="16"/>
                    </a:lnTo>
                    <a:lnTo>
                      <a:pt x="16" y="16"/>
                    </a:lnTo>
                    <a:lnTo>
                      <a:pt x="9" y="24"/>
                    </a:lnTo>
                    <a:lnTo>
                      <a:pt x="4" y="32"/>
                    </a:lnTo>
                    <a:lnTo>
                      <a:pt x="2" y="41"/>
                    </a:lnTo>
                    <a:lnTo>
                      <a:pt x="0" y="49"/>
                    </a:lnTo>
                    <a:lnTo>
                      <a:pt x="0" y="49"/>
                    </a:lnTo>
                    <a:lnTo>
                      <a:pt x="2" y="61"/>
                    </a:lnTo>
                    <a:lnTo>
                      <a:pt x="4" y="71"/>
                    </a:lnTo>
                    <a:lnTo>
                      <a:pt x="9" y="78"/>
                    </a:lnTo>
                    <a:lnTo>
                      <a:pt x="16" y="86"/>
                    </a:lnTo>
                    <a:lnTo>
                      <a:pt x="16" y="86"/>
                    </a:lnTo>
                    <a:lnTo>
                      <a:pt x="23" y="93"/>
                    </a:lnTo>
                    <a:lnTo>
                      <a:pt x="31" y="98"/>
                    </a:lnTo>
                    <a:lnTo>
                      <a:pt x="40" y="100"/>
                    </a:lnTo>
                    <a:lnTo>
                      <a:pt x="51" y="101"/>
                    </a:lnTo>
                    <a:lnTo>
                      <a:pt x="51" y="101"/>
                    </a:lnTo>
                    <a:lnTo>
                      <a:pt x="61"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12"/>
              <p:cNvSpPr>
                <a:spLocks/>
              </p:cNvSpPr>
              <p:nvPr/>
            </p:nvSpPr>
            <p:spPr bwMode="auto">
              <a:xfrm>
                <a:off x="3893"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13"/>
              <p:cNvSpPr>
                <a:spLocks/>
              </p:cNvSpPr>
              <p:nvPr/>
            </p:nvSpPr>
            <p:spPr bwMode="auto">
              <a:xfrm>
                <a:off x="3893"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314"/>
              <p:cNvSpPr>
                <a:spLocks/>
              </p:cNvSpPr>
              <p:nvPr/>
            </p:nvSpPr>
            <p:spPr bwMode="auto">
              <a:xfrm>
                <a:off x="3893"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15"/>
              <p:cNvSpPr>
                <a:spLocks/>
              </p:cNvSpPr>
              <p:nvPr/>
            </p:nvSpPr>
            <p:spPr bwMode="auto">
              <a:xfrm>
                <a:off x="3893" y="1802"/>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1"/>
                    </a:lnTo>
                    <a:lnTo>
                      <a:pt x="31" y="96"/>
                    </a:lnTo>
                    <a:lnTo>
                      <a:pt x="40" y="100"/>
                    </a:lnTo>
                    <a:lnTo>
                      <a:pt x="51" y="100"/>
                    </a:lnTo>
                    <a:lnTo>
                      <a:pt x="51" y="100"/>
                    </a:lnTo>
                    <a:lnTo>
                      <a:pt x="61" y="100"/>
                    </a:lnTo>
                    <a:lnTo>
                      <a:pt x="70" y="96"/>
                    </a:lnTo>
                    <a:lnTo>
                      <a:pt x="78"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16"/>
              <p:cNvSpPr>
                <a:spLocks/>
              </p:cNvSpPr>
              <p:nvPr/>
            </p:nvSpPr>
            <p:spPr bwMode="auto">
              <a:xfrm>
                <a:off x="3893" y="1879"/>
                <a:ext cx="50" cy="51"/>
              </a:xfrm>
              <a:custGeom>
                <a:avLst/>
                <a:gdLst>
                  <a:gd name="T0" fmla="*/ 85 w 100"/>
                  <a:gd name="T1" fmla="*/ 15 h 101"/>
                  <a:gd name="T2" fmla="*/ 85 w 100"/>
                  <a:gd name="T3" fmla="*/ 15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3"/>
                    </a:lnTo>
                    <a:lnTo>
                      <a:pt x="4" y="31"/>
                    </a:lnTo>
                    <a:lnTo>
                      <a:pt x="2" y="40"/>
                    </a:lnTo>
                    <a:lnTo>
                      <a:pt x="0" y="49"/>
                    </a:lnTo>
                    <a:lnTo>
                      <a:pt x="0" y="49"/>
                    </a:lnTo>
                    <a:lnTo>
                      <a:pt x="2" y="60"/>
                    </a:lnTo>
                    <a:lnTo>
                      <a:pt x="4" y="69"/>
                    </a:lnTo>
                    <a:lnTo>
                      <a:pt x="9" y="77"/>
                    </a:lnTo>
                    <a:lnTo>
                      <a:pt x="16" y="84"/>
                    </a:lnTo>
                    <a:lnTo>
                      <a:pt x="16" y="84"/>
                    </a:lnTo>
                    <a:lnTo>
                      <a:pt x="23" y="91"/>
                    </a:lnTo>
                    <a:lnTo>
                      <a:pt x="31" y="96"/>
                    </a:lnTo>
                    <a:lnTo>
                      <a:pt x="40" y="100"/>
                    </a:lnTo>
                    <a:lnTo>
                      <a:pt x="51" y="101"/>
                    </a:lnTo>
                    <a:lnTo>
                      <a:pt x="51" y="101"/>
                    </a:lnTo>
                    <a:lnTo>
                      <a:pt x="61" y="100"/>
                    </a:lnTo>
                    <a:lnTo>
                      <a:pt x="70" y="96"/>
                    </a:lnTo>
                    <a:lnTo>
                      <a:pt x="78"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17"/>
              <p:cNvSpPr>
                <a:spLocks/>
              </p:cNvSpPr>
              <p:nvPr/>
            </p:nvSpPr>
            <p:spPr bwMode="auto">
              <a:xfrm>
                <a:off x="3893" y="1956"/>
                <a:ext cx="50" cy="51"/>
              </a:xfrm>
              <a:custGeom>
                <a:avLst/>
                <a:gdLst>
                  <a:gd name="T0" fmla="*/ 85 w 100"/>
                  <a:gd name="T1" fmla="*/ 16 h 101"/>
                  <a:gd name="T2" fmla="*/ 85 w 100"/>
                  <a:gd name="T3" fmla="*/ 16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2 w 100"/>
                  <a:gd name="T29" fmla="*/ 41 h 101"/>
                  <a:gd name="T30" fmla="*/ 0 w 100"/>
                  <a:gd name="T31" fmla="*/ 49 h 101"/>
                  <a:gd name="T32" fmla="*/ 0 w 100"/>
                  <a:gd name="T33" fmla="*/ 49 h 101"/>
                  <a:gd name="T34" fmla="*/ 2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1 w 100"/>
                  <a:gd name="T51" fmla="*/ 101 h 101"/>
                  <a:gd name="T52" fmla="*/ 51 w 100"/>
                  <a:gd name="T53" fmla="*/ 101 h 101"/>
                  <a:gd name="T54" fmla="*/ 61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99 w 100"/>
                  <a:gd name="T69" fmla="*/ 61 h 101"/>
                  <a:gd name="T70" fmla="*/ 100 w 100"/>
                  <a:gd name="T71" fmla="*/ 49 h 101"/>
                  <a:gd name="T72" fmla="*/ 100 w 100"/>
                  <a:gd name="T73" fmla="*/ 49 h 101"/>
                  <a:gd name="T74" fmla="*/ 99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1" y="1"/>
                    </a:lnTo>
                    <a:lnTo>
                      <a:pt x="51" y="0"/>
                    </a:lnTo>
                    <a:lnTo>
                      <a:pt x="51" y="0"/>
                    </a:lnTo>
                    <a:lnTo>
                      <a:pt x="40" y="1"/>
                    </a:lnTo>
                    <a:lnTo>
                      <a:pt x="31" y="4"/>
                    </a:lnTo>
                    <a:lnTo>
                      <a:pt x="23" y="9"/>
                    </a:lnTo>
                    <a:lnTo>
                      <a:pt x="16" y="16"/>
                    </a:lnTo>
                    <a:lnTo>
                      <a:pt x="16" y="16"/>
                    </a:lnTo>
                    <a:lnTo>
                      <a:pt x="9" y="23"/>
                    </a:lnTo>
                    <a:lnTo>
                      <a:pt x="4" y="31"/>
                    </a:lnTo>
                    <a:lnTo>
                      <a:pt x="2" y="41"/>
                    </a:lnTo>
                    <a:lnTo>
                      <a:pt x="0" y="49"/>
                    </a:lnTo>
                    <a:lnTo>
                      <a:pt x="0" y="49"/>
                    </a:lnTo>
                    <a:lnTo>
                      <a:pt x="2" y="61"/>
                    </a:lnTo>
                    <a:lnTo>
                      <a:pt x="4" y="69"/>
                    </a:lnTo>
                    <a:lnTo>
                      <a:pt x="9" y="77"/>
                    </a:lnTo>
                    <a:lnTo>
                      <a:pt x="16" y="85"/>
                    </a:lnTo>
                    <a:lnTo>
                      <a:pt x="16" y="85"/>
                    </a:lnTo>
                    <a:lnTo>
                      <a:pt x="23" y="91"/>
                    </a:lnTo>
                    <a:lnTo>
                      <a:pt x="31" y="97"/>
                    </a:lnTo>
                    <a:lnTo>
                      <a:pt x="40" y="100"/>
                    </a:lnTo>
                    <a:lnTo>
                      <a:pt x="51" y="101"/>
                    </a:lnTo>
                    <a:lnTo>
                      <a:pt x="51" y="101"/>
                    </a:lnTo>
                    <a:lnTo>
                      <a:pt x="61" y="100"/>
                    </a:lnTo>
                    <a:lnTo>
                      <a:pt x="70" y="97"/>
                    </a:lnTo>
                    <a:lnTo>
                      <a:pt x="78" y="91"/>
                    </a:lnTo>
                    <a:lnTo>
                      <a:pt x="85" y="85"/>
                    </a:lnTo>
                    <a:lnTo>
                      <a:pt x="85" y="85"/>
                    </a:lnTo>
                    <a:lnTo>
                      <a:pt x="92" y="77"/>
                    </a:lnTo>
                    <a:lnTo>
                      <a:pt x="97" y="69"/>
                    </a:lnTo>
                    <a:lnTo>
                      <a:pt x="99" y="61"/>
                    </a:lnTo>
                    <a:lnTo>
                      <a:pt x="100" y="49"/>
                    </a:lnTo>
                    <a:lnTo>
                      <a:pt x="100" y="49"/>
                    </a:lnTo>
                    <a:lnTo>
                      <a:pt x="99"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18"/>
              <p:cNvSpPr>
                <a:spLocks/>
              </p:cNvSpPr>
              <p:nvPr/>
            </p:nvSpPr>
            <p:spPr bwMode="auto">
              <a:xfrm>
                <a:off x="3893" y="2034"/>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0 h 100"/>
                  <a:gd name="T10" fmla="*/ 51 w 100"/>
                  <a:gd name="T11" fmla="*/ 0 h 100"/>
                  <a:gd name="T12" fmla="*/ 51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0"/>
                    </a:lnTo>
                    <a:lnTo>
                      <a:pt x="51" y="0"/>
                    </a:lnTo>
                    <a:lnTo>
                      <a:pt x="51" y="0"/>
                    </a:lnTo>
                    <a:lnTo>
                      <a:pt x="40" y="0"/>
                    </a:lnTo>
                    <a:lnTo>
                      <a:pt x="31" y="3"/>
                    </a:lnTo>
                    <a:lnTo>
                      <a:pt x="23" y="8"/>
                    </a:lnTo>
                    <a:lnTo>
                      <a:pt x="16" y="15"/>
                    </a:lnTo>
                    <a:lnTo>
                      <a:pt x="16" y="15"/>
                    </a:lnTo>
                    <a:lnTo>
                      <a:pt x="9" y="22"/>
                    </a:lnTo>
                    <a:lnTo>
                      <a:pt x="4" y="30"/>
                    </a:lnTo>
                    <a:lnTo>
                      <a:pt x="2" y="40"/>
                    </a:lnTo>
                    <a:lnTo>
                      <a:pt x="0" y="49"/>
                    </a:lnTo>
                    <a:lnTo>
                      <a:pt x="0" y="49"/>
                    </a:lnTo>
                    <a:lnTo>
                      <a:pt x="2" y="60"/>
                    </a:lnTo>
                    <a:lnTo>
                      <a:pt x="4" y="69"/>
                    </a:lnTo>
                    <a:lnTo>
                      <a:pt x="9" y="76"/>
                    </a:lnTo>
                    <a:lnTo>
                      <a:pt x="16" y="84"/>
                    </a:lnTo>
                    <a:lnTo>
                      <a:pt x="16" y="84"/>
                    </a:lnTo>
                    <a:lnTo>
                      <a:pt x="23" y="91"/>
                    </a:lnTo>
                    <a:lnTo>
                      <a:pt x="31" y="96"/>
                    </a:lnTo>
                    <a:lnTo>
                      <a:pt x="40" y="99"/>
                    </a:lnTo>
                    <a:lnTo>
                      <a:pt x="51" y="100"/>
                    </a:lnTo>
                    <a:lnTo>
                      <a:pt x="51" y="100"/>
                    </a:lnTo>
                    <a:lnTo>
                      <a:pt x="61"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19"/>
              <p:cNvSpPr>
                <a:spLocks/>
              </p:cNvSpPr>
              <p:nvPr/>
            </p:nvSpPr>
            <p:spPr bwMode="auto">
              <a:xfrm>
                <a:off x="3893" y="2111"/>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1" y="0"/>
                    </a:lnTo>
                    <a:lnTo>
                      <a:pt x="51" y="0"/>
                    </a:lnTo>
                    <a:lnTo>
                      <a:pt x="40" y="1"/>
                    </a:lnTo>
                    <a:lnTo>
                      <a:pt x="31" y="3"/>
                    </a:lnTo>
                    <a:lnTo>
                      <a:pt x="23" y="8"/>
                    </a:lnTo>
                    <a:lnTo>
                      <a:pt x="16" y="15"/>
                    </a:lnTo>
                    <a:lnTo>
                      <a:pt x="16" y="15"/>
                    </a:lnTo>
                    <a:lnTo>
                      <a:pt x="9" y="22"/>
                    </a:lnTo>
                    <a:lnTo>
                      <a:pt x="4" y="30"/>
                    </a:lnTo>
                    <a:lnTo>
                      <a:pt x="2" y="40"/>
                    </a:lnTo>
                    <a:lnTo>
                      <a:pt x="0" y="49"/>
                    </a:lnTo>
                    <a:lnTo>
                      <a:pt x="0" y="49"/>
                    </a:lnTo>
                    <a:lnTo>
                      <a:pt x="2"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20"/>
              <p:cNvSpPr>
                <a:spLocks/>
              </p:cNvSpPr>
              <p:nvPr/>
            </p:nvSpPr>
            <p:spPr bwMode="auto">
              <a:xfrm>
                <a:off x="4047" y="2265"/>
                <a:ext cx="50" cy="50"/>
              </a:xfrm>
              <a:custGeom>
                <a:avLst/>
                <a:gdLst>
                  <a:gd name="T0" fmla="*/ 85 w 100"/>
                  <a:gd name="T1" fmla="*/ 15 h 100"/>
                  <a:gd name="T2" fmla="*/ 85 w 100"/>
                  <a:gd name="T3" fmla="*/ 15 h 100"/>
                  <a:gd name="T4" fmla="*/ 78 w 100"/>
                  <a:gd name="T5" fmla="*/ 9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9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3"/>
                    </a:lnTo>
                    <a:lnTo>
                      <a:pt x="61" y="1"/>
                    </a:lnTo>
                    <a:lnTo>
                      <a:pt x="51" y="0"/>
                    </a:lnTo>
                    <a:lnTo>
                      <a:pt x="51" y="0"/>
                    </a:lnTo>
                    <a:lnTo>
                      <a:pt x="40" y="1"/>
                    </a:lnTo>
                    <a:lnTo>
                      <a:pt x="31" y="3"/>
                    </a:lnTo>
                    <a:lnTo>
                      <a:pt x="23" y="9"/>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21"/>
              <p:cNvSpPr>
                <a:spLocks/>
              </p:cNvSpPr>
              <p:nvPr/>
            </p:nvSpPr>
            <p:spPr bwMode="auto">
              <a:xfrm>
                <a:off x="4047" y="2342"/>
                <a:ext cx="50" cy="50"/>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22"/>
              <p:cNvSpPr>
                <a:spLocks/>
              </p:cNvSpPr>
              <p:nvPr/>
            </p:nvSpPr>
            <p:spPr bwMode="auto">
              <a:xfrm>
                <a:off x="3970" y="1263"/>
                <a:ext cx="50" cy="51"/>
              </a:xfrm>
              <a:custGeom>
                <a:avLst/>
                <a:gdLst>
                  <a:gd name="T0" fmla="*/ 85 w 100"/>
                  <a:gd name="T1" fmla="*/ 16 h 101"/>
                  <a:gd name="T2" fmla="*/ 85 w 100"/>
                  <a:gd name="T3" fmla="*/ 16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1 w 100"/>
                  <a:gd name="T29" fmla="*/ 41 h 101"/>
                  <a:gd name="T30" fmla="*/ 0 w 100"/>
                  <a:gd name="T31" fmla="*/ 49 h 101"/>
                  <a:gd name="T32" fmla="*/ 0 w 100"/>
                  <a:gd name="T33" fmla="*/ 49 h 101"/>
                  <a:gd name="T34" fmla="*/ 1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1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1" y="1"/>
                    </a:lnTo>
                    <a:lnTo>
                      <a:pt x="51" y="0"/>
                    </a:lnTo>
                    <a:lnTo>
                      <a:pt x="51" y="0"/>
                    </a:lnTo>
                    <a:lnTo>
                      <a:pt x="40" y="1"/>
                    </a:lnTo>
                    <a:lnTo>
                      <a:pt x="31" y="5"/>
                    </a:lnTo>
                    <a:lnTo>
                      <a:pt x="23" y="9"/>
                    </a:lnTo>
                    <a:lnTo>
                      <a:pt x="16" y="16"/>
                    </a:lnTo>
                    <a:lnTo>
                      <a:pt x="16" y="16"/>
                    </a:lnTo>
                    <a:lnTo>
                      <a:pt x="9" y="24"/>
                    </a:lnTo>
                    <a:lnTo>
                      <a:pt x="4" y="32"/>
                    </a:lnTo>
                    <a:lnTo>
                      <a:pt x="1" y="41"/>
                    </a:lnTo>
                    <a:lnTo>
                      <a:pt x="0" y="49"/>
                    </a:lnTo>
                    <a:lnTo>
                      <a:pt x="0" y="49"/>
                    </a:lnTo>
                    <a:lnTo>
                      <a:pt x="1" y="61"/>
                    </a:lnTo>
                    <a:lnTo>
                      <a:pt x="4" y="71"/>
                    </a:lnTo>
                    <a:lnTo>
                      <a:pt x="9" y="78"/>
                    </a:lnTo>
                    <a:lnTo>
                      <a:pt x="16" y="86"/>
                    </a:lnTo>
                    <a:lnTo>
                      <a:pt x="16" y="86"/>
                    </a:lnTo>
                    <a:lnTo>
                      <a:pt x="23" y="93"/>
                    </a:lnTo>
                    <a:lnTo>
                      <a:pt x="31" y="98"/>
                    </a:lnTo>
                    <a:lnTo>
                      <a:pt x="40" y="100"/>
                    </a:lnTo>
                    <a:lnTo>
                      <a:pt x="51" y="101"/>
                    </a:lnTo>
                    <a:lnTo>
                      <a:pt x="51" y="101"/>
                    </a:lnTo>
                    <a:lnTo>
                      <a:pt x="61"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323"/>
              <p:cNvSpPr>
                <a:spLocks/>
              </p:cNvSpPr>
              <p:nvPr/>
            </p:nvSpPr>
            <p:spPr bwMode="auto">
              <a:xfrm>
                <a:off x="3970"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24"/>
              <p:cNvSpPr>
                <a:spLocks/>
              </p:cNvSpPr>
              <p:nvPr/>
            </p:nvSpPr>
            <p:spPr bwMode="auto">
              <a:xfrm>
                <a:off x="3970"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25"/>
              <p:cNvSpPr>
                <a:spLocks/>
              </p:cNvSpPr>
              <p:nvPr/>
            </p:nvSpPr>
            <p:spPr bwMode="auto">
              <a:xfrm>
                <a:off x="3970"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26"/>
              <p:cNvSpPr>
                <a:spLocks/>
              </p:cNvSpPr>
              <p:nvPr/>
            </p:nvSpPr>
            <p:spPr bwMode="auto">
              <a:xfrm>
                <a:off x="3970" y="1802"/>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1"/>
                    </a:lnTo>
                    <a:lnTo>
                      <a:pt x="31" y="96"/>
                    </a:lnTo>
                    <a:lnTo>
                      <a:pt x="40" y="100"/>
                    </a:lnTo>
                    <a:lnTo>
                      <a:pt x="51" y="100"/>
                    </a:lnTo>
                    <a:lnTo>
                      <a:pt x="51" y="100"/>
                    </a:lnTo>
                    <a:lnTo>
                      <a:pt x="61" y="100"/>
                    </a:lnTo>
                    <a:lnTo>
                      <a:pt x="70" y="96"/>
                    </a:lnTo>
                    <a:lnTo>
                      <a:pt x="78"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27"/>
              <p:cNvSpPr>
                <a:spLocks/>
              </p:cNvSpPr>
              <p:nvPr/>
            </p:nvSpPr>
            <p:spPr bwMode="auto">
              <a:xfrm>
                <a:off x="3970" y="1879"/>
                <a:ext cx="50" cy="51"/>
              </a:xfrm>
              <a:custGeom>
                <a:avLst/>
                <a:gdLst>
                  <a:gd name="T0" fmla="*/ 85 w 100"/>
                  <a:gd name="T1" fmla="*/ 15 h 101"/>
                  <a:gd name="T2" fmla="*/ 85 w 100"/>
                  <a:gd name="T3" fmla="*/ 15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3"/>
                    </a:lnTo>
                    <a:lnTo>
                      <a:pt x="4" y="31"/>
                    </a:lnTo>
                    <a:lnTo>
                      <a:pt x="1" y="40"/>
                    </a:lnTo>
                    <a:lnTo>
                      <a:pt x="0" y="49"/>
                    </a:lnTo>
                    <a:lnTo>
                      <a:pt x="0" y="49"/>
                    </a:lnTo>
                    <a:lnTo>
                      <a:pt x="1" y="60"/>
                    </a:lnTo>
                    <a:lnTo>
                      <a:pt x="4" y="69"/>
                    </a:lnTo>
                    <a:lnTo>
                      <a:pt x="9" y="77"/>
                    </a:lnTo>
                    <a:lnTo>
                      <a:pt x="16" y="84"/>
                    </a:lnTo>
                    <a:lnTo>
                      <a:pt x="16" y="84"/>
                    </a:lnTo>
                    <a:lnTo>
                      <a:pt x="23" y="91"/>
                    </a:lnTo>
                    <a:lnTo>
                      <a:pt x="31" y="96"/>
                    </a:lnTo>
                    <a:lnTo>
                      <a:pt x="40" y="100"/>
                    </a:lnTo>
                    <a:lnTo>
                      <a:pt x="51" y="101"/>
                    </a:lnTo>
                    <a:lnTo>
                      <a:pt x="51" y="101"/>
                    </a:lnTo>
                    <a:lnTo>
                      <a:pt x="61" y="100"/>
                    </a:lnTo>
                    <a:lnTo>
                      <a:pt x="70" y="96"/>
                    </a:lnTo>
                    <a:lnTo>
                      <a:pt x="78"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28"/>
              <p:cNvSpPr>
                <a:spLocks/>
              </p:cNvSpPr>
              <p:nvPr/>
            </p:nvSpPr>
            <p:spPr bwMode="auto">
              <a:xfrm>
                <a:off x="3970" y="1956"/>
                <a:ext cx="50" cy="51"/>
              </a:xfrm>
              <a:custGeom>
                <a:avLst/>
                <a:gdLst>
                  <a:gd name="T0" fmla="*/ 85 w 100"/>
                  <a:gd name="T1" fmla="*/ 16 h 101"/>
                  <a:gd name="T2" fmla="*/ 85 w 100"/>
                  <a:gd name="T3" fmla="*/ 16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1 w 100"/>
                  <a:gd name="T29" fmla="*/ 41 h 101"/>
                  <a:gd name="T30" fmla="*/ 0 w 100"/>
                  <a:gd name="T31" fmla="*/ 49 h 101"/>
                  <a:gd name="T32" fmla="*/ 0 w 100"/>
                  <a:gd name="T33" fmla="*/ 49 h 101"/>
                  <a:gd name="T34" fmla="*/ 1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1 w 100"/>
                  <a:gd name="T51" fmla="*/ 101 h 101"/>
                  <a:gd name="T52" fmla="*/ 51 w 100"/>
                  <a:gd name="T53" fmla="*/ 101 h 101"/>
                  <a:gd name="T54" fmla="*/ 61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99 w 100"/>
                  <a:gd name="T69" fmla="*/ 61 h 101"/>
                  <a:gd name="T70" fmla="*/ 100 w 100"/>
                  <a:gd name="T71" fmla="*/ 49 h 101"/>
                  <a:gd name="T72" fmla="*/ 100 w 100"/>
                  <a:gd name="T73" fmla="*/ 49 h 101"/>
                  <a:gd name="T74" fmla="*/ 99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1" y="1"/>
                    </a:lnTo>
                    <a:lnTo>
                      <a:pt x="51" y="0"/>
                    </a:lnTo>
                    <a:lnTo>
                      <a:pt x="51" y="0"/>
                    </a:lnTo>
                    <a:lnTo>
                      <a:pt x="40" y="1"/>
                    </a:lnTo>
                    <a:lnTo>
                      <a:pt x="31" y="4"/>
                    </a:lnTo>
                    <a:lnTo>
                      <a:pt x="23" y="9"/>
                    </a:lnTo>
                    <a:lnTo>
                      <a:pt x="16" y="16"/>
                    </a:lnTo>
                    <a:lnTo>
                      <a:pt x="16" y="16"/>
                    </a:lnTo>
                    <a:lnTo>
                      <a:pt x="9" y="23"/>
                    </a:lnTo>
                    <a:lnTo>
                      <a:pt x="4" y="31"/>
                    </a:lnTo>
                    <a:lnTo>
                      <a:pt x="1" y="41"/>
                    </a:lnTo>
                    <a:lnTo>
                      <a:pt x="0" y="49"/>
                    </a:lnTo>
                    <a:lnTo>
                      <a:pt x="0" y="49"/>
                    </a:lnTo>
                    <a:lnTo>
                      <a:pt x="1" y="61"/>
                    </a:lnTo>
                    <a:lnTo>
                      <a:pt x="4" y="69"/>
                    </a:lnTo>
                    <a:lnTo>
                      <a:pt x="9" y="77"/>
                    </a:lnTo>
                    <a:lnTo>
                      <a:pt x="16" y="85"/>
                    </a:lnTo>
                    <a:lnTo>
                      <a:pt x="16" y="85"/>
                    </a:lnTo>
                    <a:lnTo>
                      <a:pt x="23" y="91"/>
                    </a:lnTo>
                    <a:lnTo>
                      <a:pt x="31" y="97"/>
                    </a:lnTo>
                    <a:lnTo>
                      <a:pt x="40" y="100"/>
                    </a:lnTo>
                    <a:lnTo>
                      <a:pt x="51" y="101"/>
                    </a:lnTo>
                    <a:lnTo>
                      <a:pt x="51" y="101"/>
                    </a:lnTo>
                    <a:lnTo>
                      <a:pt x="61" y="100"/>
                    </a:lnTo>
                    <a:lnTo>
                      <a:pt x="70" y="97"/>
                    </a:lnTo>
                    <a:lnTo>
                      <a:pt x="78" y="91"/>
                    </a:lnTo>
                    <a:lnTo>
                      <a:pt x="85" y="85"/>
                    </a:lnTo>
                    <a:lnTo>
                      <a:pt x="85" y="85"/>
                    </a:lnTo>
                    <a:lnTo>
                      <a:pt x="92" y="77"/>
                    </a:lnTo>
                    <a:lnTo>
                      <a:pt x="97" y="69"/>
                    </a:lnTo>
                    <a:lnTo>
                      <a:pt x="99" y="61"/>
                    </a:lnTo>
                    <a:lnTo>
                      <a:pt x="100" y="49"/>
                    </a:lnTo>
                    <a:lnTo>
                      <a:pt x="100" y="49"/>
                    </a:lnTo>
                    <a:lnTo>
                      <a:pt x="99"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29"/>
              <p:cNvSpPr>
                <a:spLocks/>
              </p:cNvSpPr>
              <p:nvPr/>
            </p:nvSpPr>
            <p:spPr bwMode="auto">
              <a:xfrm>
                <a:off x="3970" y="2034"/>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0 h 100"/>
                  <a:gd name="T10" fmla="*/ 51 w 100"/>
                  <a:gd name="T11" fmla="*/ 0 h 100"/>
                  <a:gd name="T12" fmla="*/ 51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0"/>
                    </a:lnTo>
                    <a:lnTo>
                      <a:pt x="51" y="0"/>
                    </a:lnTo>
                    <a:lnTo>
                      <a:pt x="51" y="0"/>
                    </a:lnTo>
                    <a:lnTo>
                      <a:pt x="40" y="0"/>
                    </a:lnTo>
                    <a:lnTo>
                      <a:pt x="31" y="3"/>
                    </a:lnTo>
                    <a:lnTo>
                      <a:pt x="23" y="8"/>
                    </a:lnTo>
                    <a:lnTo>
                      <a:pt x="16" y="15"/>
                    </a:lnTo>
                    <a:lnTo>
                      <a:pt x="16" y="15"/>
                    </a:lnTo>
                    <a:lnTo>
                      <a:pt x="9" y="22"/>
                    </a:lnTo>
                    <a:lnTo>
                      <a:pt x="4" y="30"/>
                    </a:lnTo>
                    <a:lnTo>
                      <a:pt x="1" y="40"/>
                    </a:lnTo>
                    <a:lnTo>
                      <a:pt x="0" y="49"/>
                    </a:lnTo>
                    <a:lnTo>
                      <a:pt x="0" y="49"/>
                    </a:lnTo>
                    <a:lnTo>
                      <a:pt x="1" y="60"/>
                    </a:lnTo>
                    <a:lnTo>
                      <a:pt x="4" y="69"/>
                    </a:lnTo>
                    <a:lnTo>
                      <a:pt x="9" y="76"/>
                    </a:lnTo>
                    <a:lnTo>
                      <a:pt x="16" y="84"/>
                    </a:lnTo>
                    <a:lnTo>
                      <a:pt x="16" y="84"/>
                    </a:lnTo>
                    <a:lnTo>
                      <a:pt x="23" y="91"/>
                    </a:lnTo>
                    <a:lnTo>
                      <a:pt x="31" y="96"/>
                    </a:lnTo>
                    <a:lnTo>
                      <a:pt x="40" y="99"/>
                    </a:lnTo>
                    <a:lnTo>
                      <a:pt x="51" y="100"/>
                    </a:lnTo>
                    <a:lnTo>
                      <a:pt x="51" y="100"/>
                    </a:lnTo>
                    <a:lnTo>
                      <a:pt x="61"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30"/>
              <p:cNvSpPr>
                <a:spLocks/>
              </p:cNvSpPr>
              <p:nvPr/>
            </p:nvSpPr>
            <p:spPr bwMode="auto">
              <a:xfrm>
                <a:off x="3970" y="2111"/>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1" y="0"/>
                    </a:lnTo>
                    <a:lnTo>
                      <a:pt x="51" y="0"/>
                    </a:lnTo>
                    <a:lnTo>
                      <a:pt x="40"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31"/>
              <p:cNvSpPr>
                <a:spLocks/>
              </p:cNvSpPr>
              <p:nvPr/>
            </p:nvSpPr>
            <p:spPr bwMode="auto">
              <a:xfrm>
                <a:off x="3970" y="2188"/>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1" y="0"/>
                    </a:lnTo>
                    <a:lnTo>
                      <a:pt x="51" y="0"/>
                    </a:lnTo>
                    <a:lnTo>
                      <a:pt x="40"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32"/>
              <p:cNvSpPr>
                <a:spLocks/>
              </p:cNvSpPr>
              <p:nvPr/>
            </p:nvSpPr>
            <p:spPr bwMode="auto">
              <a:xfrm>
                <a:off x="4047" y="1263"/>
                <a:ext cx="50" cy="51"/>
              </a:xfrm>
              <a:custGeom>
                <a:avLst/>
                <a:gdLst>
                  <a:gd name="T0" fmla="*/ 85 w 100"/>
                  <a:gd name="T1" fmla="*/ 16 h 101"/>
                  <a:gd name="T2" fmla="*/ 85 w 100"/>
                  <a:gd name="T3" fmla="*/ 16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1 w 100"/>
                  <a:gd name="T29" fmla="*/ 41 h 101"/>
                  <a:gd name="T30" fmla="*/ 0 w 100"/>
                  <a:gd name="T31" fmla="*/ 49 h 101"/>
                  <a:gd name="T32" fmla="*/ 0 w 100"/>
                  <a:gd name="T33" fmla="*/ 49 h 101"/>
                  <a:gd name="T34" fmla="*/ 1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1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100 w 100"/>
                  <a:gd name="T69" fmla="*/ 61 h 101"/>
                  <a:gd name="T70" fmla="*/ 100 w 100"/>
                  <a:gd name="T71" fmla="*/ 49 h 101"/>
                  <a:gd name="T72" fmla="*/ 100 w 100"/>
                  <a:gd name="T73" fmla="*/ 49 h 101"/>
                  <a:gd name="T74" fmla="*/ 100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1" y="1"/>
                    </a:lnTo>
                    <a:lnTo>
                      <a:pt x="51" y="0"/>
                    </a:lnTo>
                    <a:lnTo>
                      <a:pt x="51" y="0"/>
                    </a:lnTo>
                    <a:lnTo>
                      <a:pt x="40" y="1"/>
                    </a:lnTo>
                    <a:lnTo>
                      <a:pt x="31" y="5"/>
                    </a:lnTo>
                    <a:lnTo>
                      <a:pt x="23" y="9"/>
                    </a:lnTo>
                    <a:lnTo>
                      <a:pt x="16" y="16"/>
                    </a:lnTo>
                    <a:lnTo>
                      <a:pt x="16" y="16"/>
                    </a:lnTo>
                    <a:lnTo>
                      <a:pt x="9" y="24"/>
                    </a:lnTo>
                    <a:lnTo>
                      <a:pt x="4" y="32"/>
                    </a:lnTo>
                    <a:lnTo>
                      <a:pt x="1" y="41"/>
                    </a:lnTo>
                    <a:lnTo>
                      <a:pt x="0" y="49"/>
                    </a:lnTo>
                    <a:lnTo>
                      <a:pt x="0" y="49"/>
                    </a:lnTo>
                    <a:lnTo>
                      <a:pt x="1" y="61"/>
                    </a:lnTo>
                    <a:lnTo>
                      <a:pt x="4" y="71"/>
                    </a:lnTo>
                    <a:lnTo>
                      <a:pt x="9" y="78"/>
                    </a:lnTo>
                    <a:lnTo>
                      <a:pt x="16" y="86"/>
                    </a:lnTo>
                    <a:lnTo>
                      <a:pt x="16" y="86"/>
                    </a:lnTo>
                    <a:lnTo>
                      <a:pt x="23" y="93"/>
                    </a:lnTo>
                    <a:lnTo>
                      <a:pt x="31" y="98"/>
                    </a:lnTo>
                    <a:lnTo>
                      <a:pt x="40" y="100"/>
                    </a:lnTo>
                    <a:lnTo>
                      <a:pt x="51" y="101"/>
                    </a:lnTo>
                    <a:lnTo>
                      <a:pt x="51" y="101"/>
                    </a:lnTo>
                    <a:lnTo>
                      <a:pt x="61" y="100"/>
                    </a:lnTo>
                    <a:lnTo>
                      <a:pt x="70" y="98"/>
                    </a:lnTo>
                    <a:lnTo>
                      <a:pt x="78" y="93"/>
                    </a:lnTo>
                    <a:lnTo>
                      <a:pt x="85" y="86"/>
                    </a:lnTo>
                    <a:lnTo>
                      <a:pt x="85" y="86"/>
                    </a:lnTo>
                    <a:lnTo>
                      <a:pt x="92" y="78"/>
                    </a:lnTo>
                    <a:lnTo>
                      <a:pt x="97" y="71"/>
                    </a:lnTo>
                    <a:lnTo>
                      <a:pt x="100" y="61"/>
                    </a:lnTo>
                    <a:lnTo>
                      <a:pt x="100" y="49"/>
                    </a:lnTo>
                    <a:lnTo>
                      <a:pt x="100" y="49"/>
                    </a:lnTo>
                    <a:lnTo>
                      <a:pt x="100"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33"/>
              <p:cNvSpPr>
                <a:spLocks/>
              </p:cNvSpPr>
              <p:nvPr/>
            </p:nvSpPr>
            <p:spPr bwMode="auto">
              <a:xfrm>
                <a:off x="4047"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34"/>
              <p:cNvSpPr>
                <a:spLocks/>
              </p:cNvSpPr>
              <p:nvPr/>
            </p:nvSpPr>
            <p:spPr bwMode="auto">
              <a:xfrm>
                <a:off x="4047"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35"/>
              <p:cNvSpPr>
                <a:spLocks/>
              </p:cNvSpPr>
              <p:nvPr/>
            </p:nvSpPr>
            <p:spPr bwMode="auto">
              <a:xfrm>
                <a:off x="4047"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36"/>
              <p:cNvSpPr>
                <a:spLocks/>
              </p:cNvSpPr>
              <p:nvPr/>
            </p:nvSpPr>
            <p:spPr bwMode="auto">
              <a:xfrm>
                <a:off x="4047" y="1802"/>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1"/>
                    </a:lnTo>
                    <a:lnTo>
                      <a:pt x="31" y="96"/>
                    </a:lnTo>
                    <a:lnTo>
                      <a:pt x="40" y="100"/>
                    </a:lnTo>
                    <a:lnTo>
                      <a:pt x="51" y="100"/>
                    </a:lnTo>
                    <a:lnTo>
                      <a:pt x="51" y="100"/>
                    </a:lnTo>
                    <a:lnTo>
                      <a:pt x="61" y="100"/>
                    </a:lnTo>
                    <a:lnTo>
                      <a:pt x="70" y="96"/>
                    </a:lnTo>
                    <a:lnTo>
                      <a:pt x="78" y="91"/>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37"/>
              <p:cNvSpPr>
                <a:spLocks/>
              </p:cNvSpPr>
              <p:nvPr/>
            </p:nvSpPr>
            <p:spPr bwMode="auto">
              <a:xfrm>
                <a:off x="4047" y="1879"/>
                <a:ext cx="50" cy="51"/>
              </a:xfrm>
              <a:custGeom>
                <a:avLst/>
                <a:gdLst>
                  <a:gd name="T0" fmla="*/ 85 w 100"/>
                  <a:gd name="T1" fmla="*/ 15 h 101"/>
                  <a:gd name="T2" fmla="*/ 85 w 100"/>
                  <a:gd name="T3" fmla="*/ 15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3"/>
                    </a:lnTo>
                    <a:lnTo>
                      <a:pt x="4" y="31"/>
                    </a:lnTo>
                    <a:lnTo>
                      <a:pt x="1" y="40"/>
                    </a:lnTo>
                    <a:lnTo>
                      <a:pt x="0" y="49"/>
                    </a:lnTo>
                    <a:lnTo>
                      <a:pt x="0" y="49"/>
                    </a:lnTo>
                    <a:lnTo>
                      <a:pt x="1" y="60"/>
                    </a:lnTo>
                    <a:lnTo>
                      <a:pt x="4" y="69"/>
                    </a:lnTo>
                    <a:lnTo>
                      <a:pt x="9" y="77"/>
                    </a:lnTo>
                    <a:lnTo>
                      <a:pt x="16" y="84"/>
                    </a:lnTo>
                    <a:lnTo>
                      <a:pt x="16" y="84"/>
                    </a:lnTo>
                    <a:lnTo>
                      <a:pt x="23" y="91"/>
                    </a:lnTo>
                    <a:lnTo>
                      <a:pt x="31" y="96"/>
                    </a:lnTo>
                    <a:lnTo>
                      <a:pt x="40" y="100"/>
                    </a:lnTo>
                    <a:lnTo>
                      <a:pt x="51" y="101"/>
                    </a:lnTo>
                    <a:lnTo>
                      <a:pt x="51" y="101"/>
                    </a:lnTo>
                    <a:lnTo>
                      <a:pt x="61" y="100"/>
                    </a:lnTo>
                    <a:lnTo>
                      <a:pt x="70" y="96"/>
                    </a:lnTo>
                    <a:lnTo>
                      <a:pt x="78" y="91"/>
                    </a:lnTo>
                    <a:lnTo>
                      <a:pt x="85" y="84"/>
                    </a:lnTo>
                    <a:lnTo>
                      <a:pt x="85" y="84"/>
                    </a:lnTo>
                    <a:lnTo>
                      <a:pt x="92" y="77"/>
                    </a:lnTo>
                    <a:lnTo>
                      <a:pt x="97" y="69"/>
                    </a:lnTo>
                    <a:lnTo>
                      <a:pt x="100" y="60"/>
                    </a:lnTo>
                    <a:lnTo>
                      <a:pt x="100" y="49"/>
                    </a:lnTo>
                    <a:lnTo>
                      <a:pt x="100"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38"/>
              <p:cNvSpPr>
                <a:spLocks/>
              </p:cNvSpPr>
              <p:nvPr/>
            </p:nvSpPr>
            <p:spPr bwMode="auto">
              <a:xfrm>
                <a:off x="4047" y="1956"/>
                <a:ext cx="50" cy="51"/>
              </a:xfrm>
              <a:custGeom>
                <a:avLst/>
                <a:gdLst>
                  <a:gd name="T0" fmla="*/ 85 w 100"/>
                  <a:gd name="T1" fmla="*/ 16 h 101"/>
                  <a:gd name="T2" fmla="*/ 85 w 100"/>
                  <a:gd name="T3" fmla="*/ 16 h 101"/>
                  <a:gd name="T4" fmla="*/ 78 w 100"/>
                  <a:gd name="T5" fmla="*/ 9 h 101"/>
                  <a:gd name="T6" fmla="*/ 70 w 100"/>
                  <a:gd name="T7" fmla="*/ 4 h 101"/>
                  <a:gd name="T8" fmla="*/ 61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6 h 101"/>
                  <a:gd name="T22" fmla="*/ 16 w 100"/>
                  <a:gd name="T23" fmla="*/ 16 h 101"/>
                  <a:gd name="T24" fmla="*/ 9 w 100"/>
                  <a:gd name="T25" fmla="*/ 23 h 101"/>
                  <a:gd name="T26" fmla="*/ 4 w 100"/>
                  <a:gd name="T27" fmla="*/ 31 h 101"/>
                  <a:gd name="T28" fmla="*/ 1 w 100"/>
                  <a:gd name="T29" fmla="*/ 41 h 101"/>
                  <a:gd name="T30" fmla="*/ 0 w 100"/>
                  <a:gd name="T31" fmla="*/ 49 h 101"/>
                  <a:gd name="T32" fmla="*/ 0 w 100"/>
                  <a:gd name="T33" fmla="*/ 49 h 101"/>
                  <a:gd name="T34" fmla="*/ 1 w 100"/>
                  <a:gd name="T35" fmla="*/ 61 h 101"/>
                  <a:gd name="T36" fmla="*/ 4 w 100"/>
                  <a:gd name="T37" fmla="*/ 69 h 101"/>
                  <a:gd name="T38" fmla="*/ 9 w 100"/>
                  <a:gd name="T39" fmla="*/ 77 h 101"/>
                  <a:gd name="T40" fmla="*/ 16 w 100"/>
                  <a:gd name="T41" fmla="*/ 85 h 101"/>
                  <a:gd name="T42" fmla="*/ 16 w 100"/>
                  <a:gd name="T43" fmla="*/ 85 h 101"/>
                  <a:gd name="T44" fmla="*/ 23 w 100"/>
                  <a:gd name="T45" fmla="*/ 91 h 101"/>
                  <a:gd name="T46" fmla="*/ 31 w 100"/>
                  <a:gd name="T47" fmla="*/ 97 h 101"/>
                  <a:gd name="T48" fmla="*/ 40 w 100"/>
                  <a:gd name="T49" fmla="*/ 100 h 101"/>
                  <a:gd name="T50" fmla="*/ 51 w 100"/>
                  <a:gd name="T51" fmla="*/ 101 h 101"/>
                  <a:gd name="T52" fmla="*/ 51 w 100"/>
                  <a:gd name="T53" fmla="*/ 101 h 101"/>
                  <a:gd name="T54" fmla="*/ 61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100 w 100"/>
                  <a:gd name="T69" fmla="*/ 61 h 101"/>
                  <a:gd name="T70" fmla="*/ 100 w 100"/>
                  <a:gd name="T71" fmla="*/ 49 h 101"/>
                  <a:gd name="T72" fmla="*/ 100 w 100"/>
                  <a:gd name="T73" fmla="*/ 49 h 101"/>
                  <a:gd name="T74" fmla="*/ 100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1" y="1"/>
                    </a:lnTo>
                    <a:lnTo>
                      <a:pt x="51" y="0"/>
                    </a:lnTo>
                    <a:lnTo>
                      <a:pt x="51" y="0"/>
                    </a:lnTo>
                    <a:lnTo>
                      <a:pt x="40" y="1"/>
                    </a:lnTo>
                    <a:lnTo>
                      <a:pt x="31" y="4"/>
                    </a:lnTo>
                    <a:lnTo>
                      <a:pt x="23" y="9"/>
                    </a:lnTo>
                    <a:lnTo>
                      <a:pt x="16" y="16"/>
                    </a:lnTo>
                    <a:lnTo>
                      <a:pt x="16" y="16"/>
                    </a:lnTo>
                    <a:lnTo>
                      <a:pt x="9" y="23"/>
                    </a:lnTo>
                    <a:lnTo>
                      <a:pt x="4" y="31"/>
                    </a:lnTo>
                    <a:lnTo>
                      <a:pt x="1" y="41"/>
                    </a:lnTo>
                    <a:lnTo>
                      <a:pt x="0" y="49"/>
                    </a:lnTo>
                    <a:lnTo>
                      <a:pt x="0" y="49"/>
                    </a:lnTo>
                    <a:lnTo>
                      <a:pt x="1" y="61"/>
                    </a:lnTo>
                    <a:lnTo>
                      <a:pt x="4" y="69"/>
                    </a:lnTo>
                    <a:lnTo>
                      <a:pt x="9" y="77"/>
                    </a:lnTo>
                    <a:lnTo>
                      <a:pt x="16" y="85"/>
                    </a:lnTo>
                    <a:lnTo>
                      <a:pt x="16" y="85"/>
                    </a:lnTo>
                    <a:lnTo>
                      <a:pt x="23" y="91"/>
                    </a:lnTo>
                    <a:lnTo>
                      <a:pt x="31" y="97"/>
                    </a:lnTo>
                    <a:lnTo>
                      <a:pt x="40" y="100"/>
                    </a:lnTo>
                    <a:lnTo>
                      <a:pt x="51" y="101"/>
                    </a:lnTo>
                    <a:lnTo>
                      <a:pt x="51" y="101"/>
                    </a:lnTo>
                    <a:lnTo>
                      <a:pt x="61" y="100"/>
                    </a:lnTo>
                    <a:lnTo>
                      <a:pt x="70" y="97"/>
                    </a:lnTo>
                    <a:lnTo>
                      <a:pt x="78" y="91"/>
                    </a:lnTo>
                    <a:lnTo>
                      <a:pt x="85" y="85"/>
                    </a:lnTo>
                    <a:lnTo>
                      <a:pt x="85" y="85"/>
                    </a:lnTo>
                    <a:lnTo>
                      <a:pt x="92" y="77"/>
                    </a:lnTo>
                    <a:lnTo>
                      <a:pt x="97" y="69"/>
                    </a:lnTo>
                    <a:lnTo>
                      <a:pt x="100" y="61"/>
                    </a:lnTo>
                    <a:lnTo>
                      <a:pt x="100" y="49"/>
                    </a:lnTo>
                    <a:lnTo>
                      <a:pt x="100"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39"/>
              <p:cNvSpPr>
                <a:spLocks/>
              </p:cNvSpPr>
              <p:nvPr/>
            </p:nvSpPr>
            <p:spPr bwMode="auto">
              <a:xfrm>
                <a:off x="4047" y="2034"/>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0 h 100"/>
                  <a:gd name="T10" fmla="*/ 51 w 100"/>
                  <a:gd name="T11" fmla="*/ 0 h 100"/>
                  <a:gd name="T12" fmla="*/ 51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0"/>
                    </a:lnTo>
                    <a:lnTo>
                      <a:pt x="51" y="0"/>
                    </a:lnTo>
                    <a:lnTo>
                      <a:pt x="51" y="0"/>
                    </a:lnTo>
                    <a:lnTo>
                      <a:pt x="40" y="0"/>
                    </a:lnTo>
                    <a:lnTo>
                      <a:pt x="31" y="3"/>
                    </a:lnTo>
                    <a:lnTo>
                      <a:pt x="23" y="8"/>
                    </a:lnTo>
                    <a:lnTo>
                      <a:pt x="16" y="15"/>
                    </a:lnTo>
                    <a:lnTo>
                      <a:pt x="16" y="15"/>
                    </a:lnTo>
                    <a:lnTo>
                      <a:pt x="9" y="22"/>
                    </a:lnTo>
                    <a:lnTo>
                      <a:pt x="4" y="30"/>
                    </a:lnTo>
                    <a:lnTo>
                      <a:pt x="1" y="40"/>
                    </a:lnTo>
                    <a:lnTo>
                      <a:pt x="0" y="49"/>
                    </a:lnTo>
                    <a:lnTo>
                      <a:pt x="0" y="49"/>
                    </a:lnTo>
                    <a:lnTo>
                      <a:pt x="1" y="60"/>
                    </a:lnTo>
                    <a:lnTo>
                      <a:pt x="4" y="69"/>
                    </a:lnTo>
                    <a:lnTo>
                      <a:pt x="9" y="76"/>
                    </a:lnTo>
                    <a:lnTo>
                      <a:pt x="16" y="84"/>
                    </a:lnTo>
                    <a:lnTo>
                      <a:pt x="16" y="84"/>
                    </a:lnTo>
                    <a:lnTo>
                      <a:pt x="23" y="91"/>
                    </a:lnTo>
                    <a:lnTo>
                      <a:pt x="31" y="96"/>
                    </a:lnTo>
                    <a:lnTo>
                      <a:pt x="40" y="99"/>
                    </a:lnTo>
                    <a:lnTo>
                      <a:pt x="51" y="100"/>
                    </a:lnTo>
                    <a:lnTo>
                      <a:pt x="51" y="100"/>
                    </a:lnTo>
                    <a:lnTo>
                      <a:pt x="61" y="99"/>
                    </a:lnTo>
                    <a:lnTo>
                      <a:pt x="70" y="96"/>
                    </a:lnTo>
                    <a:lnTo>
                      <a:pt x="78" y="91"/>
                    </a:lnTo>
                    <a:lnTo>
                      <a:pt x="85" y="84"/>
                    </a:lnTo>
                    <a:lnTo>
                      <a:pt x="85" y="84"/>
                    </a:lnTo>
                    <a:lnTo>
                      <a:pt x="92" y="76"/>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40"/>
              <p:cNvSpPr>
                <a:spLocks/>
              </p:cNvSpPr>
              <p:nvPr/>
            </p:nvSpPr>
            <p:spPr bwMode="auto">
              <a:xfrm>
                <a:off x="4047" y="2111"/>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1" y="0"/>
                    </a:lnTo>
                    <a:lnTo>
                      <a:pt x="51" y="0"/>
                    </a:lnTo>
                    <a:lnTo>
                      <a:pt x="40"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41"/>
              <p:cNvSpPr>
                <a:spLocks/>
              </p:cNvSpPr>
              <p:nvPr/>
            </p:nvSpPr>
            <p:spPr bwMode="auto">
              <a:xfrm>
                <a:off x="4124" y="2496"/>
                <a:ext cx="50" cy="50"/>
              </a:xfrm>
              <a:custGeom>
                <a:avLst/>
                <a:gdLst>
                  <a:gd name="T0" fmla="*/ 85 w 100"/>
                  <a:gd name="T1" fmla="*/ 15 h 99"/>
                  <a:gd name="T2" fmla="*/ 85 w 100"/>
                  <a:gd name="T3" fmla="*/ 15 h 99"/>
                  <a:gd name="T4" fmla="*/ 78 w 100"/>
                  <a:gd name="T5" fmla="*/ 9 h 99"/>
                  <a:gd name="T6" fmla="*/ 70 w 100"/>
                  <a:gd name="T7" fmla="*/ 4 h 99"/>
                  <a:gd name="T8" fmla="*/ 61 w 100"/>
                  <a:gd name="T9" fmla="*/ 1 h 99"/>
                  <a:gd name="T10" fmla="*/ 52 w 100"/>
                  <a:gd name="T11" fmla="*/ 0 h 99"/>
                  <a:gd name="T12" fmla="*/ 52 w 100"/>
                  <a:gd name="T13" fmla="*/ 0 h 99"/>
                  <a:gd name="T14" fmla="*/ 40 w 100"/>
                  <a:gd name="T15" fmla="*/ 1 h 99"/>
                  <a:gd name="T16" fmla="*/ 31 w 100"/>
                  <a:gd name="T17" fmla="*/ 4 h 99"/>
                  <a:gd name="T18" fmla="*/ 24 w 100"/>
                  <a:gd name="T19" fmla="*/ 9 h 99"/>
                  <a:gd name="T20" fmla="*/ 16 w 100"/>
                  <a:gd name="T21" fmla="*/ 15 h 99"/>
                  <a:gd name="T22" fmla="*/ 16 w 100"/>
                  <a:gd name="T23" fmla="*/ 15 h 99"/>
                  <a:gd name="T24" fmla="*/ 8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8 w 100"/>
                  <a:gd name="T39" fmla="*/ 77 h 99"/>
                  <a:gd name="T40" fmla="*/ 16 w 100"/>
                  <a:gd name="T41" fmla="*/ 84 h 99"/>
                  <a:gd name="T42" fmla="*/ 16 w 100"/>
                  <a:gd name="T43" fmla="*/ 84 h 99"/>
                  <a:gd name="T44" fmla="*/ 24 w 100"/>
                  <a:gd name="T45" fmla="*/ 91 h 99"/>
                  <a:gd name="T46" fmla="*/ 31 w 100"/>
                  <a:gd name="T47" fmla="*/ 96 h 99"/>
                  <a:gd name="T48" fmla="*/ 40 w 100"/>
                  <a:gd name="T49" fmla="*/ 99 h 99"/>
                  <a:gd name="T50" fmla="*/ 52 w 100"/>
                  <a:gd name="T51" fmla="*/ 99 h 99"/>
                  <a:gd name="T52" fmla="*/ 52 w 100"/>
                  <a:gd name="T53" fmla="*/ 99 h 99"/>
                  <a:gd name="T54" fmla="*/ 61 w 100"/>
                  <a:gd name="T55" fmla="*/ 99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100 w 100"/>
                  <a:gd name="T69" fmla="*/ 59 h 99"/>
                  <a:gd name="T70" fmla="*/ 100 w 100"/>
                  <a:gd name="T71" fmla="*/ 49 h 99"/>
                  <a:gd name="T72" fmla="*/ 100 w 100"/>
                  <a:gd name="T73" fmla="*/ 49 h 99"/>
                  <a:gd name="T74" fmla="*/ 100 w 100"/>
                  <a:gd name="T75" fmla="*/ 39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1" y="1"/>
                    </a:lnTo>
                    <a:lnTo>
                      <a:pt x="52" y="0"/>
                    </a:lnTo>
                    <a:lnTo>
                      <a:pt x="52" y="0"/>
                    </a:lnTo>
                    <a:lnTo>
                      <a:pt x="40" y="1"/>
                    </a:lnTo>
                    <a:lnTo>
                      <a:pt x="31" y="4"/>
                    </a:lnTo>
                    <a:lnTo>
                      <a:pt x="24" y="9"/>
                    </a:lnTo>
                    <a:lnTo>
                      <a:pt x="16" y="15"/>
                    </a:lnTo>
                    <a:lnTo>
                      <a:pt x="16" y="15"/>
                    </a:lnTo>
                    <a:lnTo>
                      <a:pt x="8" y="23"/>
                    </a:lnTo>
                    <a:lnTo>
                      <a:pt x="4" y="31"/>
                    </a:lnTo>
                    <a:lnTo>
                      <a:pt x="1" y="39"/>
                    </a:lnTo>
                    <a:lnTo>
                      <a:pt x="0" y="49"/>
                    </a:lnTo>
                    <a:lnTo>
                      <a:pt x="0" y="49"/>
                    </a:lnTo>
                    <a:lnTo>
                      <a:pt x="1" y="59"/>
                    </a:lnTo>
                    <a:lnTo>
                      <a:pt x="4" y="69"/>
                    </a:lnTo>
                    <a:lnTo>
                      <a:pt x="8" y="77"/>
                    </a:lnTo>
                    <a:lnTo>
                      <a:pt x="16" y="84"/>
                    </a:lnTo>
                    <a:lnTo>
                      <a:pt x="16" y="84"/>
                    </a:lnTo>
                    <a:lnTo>
                      <a:pt x="24" y="91"/>
                    </a:lnTo>
                    <a:lnTo>
                      <a:pt x="31" y="96"/>
                    </a:lnTo>
                    <a:lnTo>
                      <a:pt x="40" y="99"/>
                    </a:lnTo>
                    <a:lnTo>
                      <a:pt x="52" y="99"/>
                    </a:lnTo>
                    <a:lnTo>
                      <a:pt x="52" y="99"/>
                    </a:lnTo>
                    <a:lnTo>
                      <a:pt x="61" y="99"/>
                    </a:lnTo>
                    <a:lnTo>
                      <a:pt x="70" y="96"/>
                    </a:lnTo>
                    <a:lnTo>
                      <a:pt x="78" y="91"/>
                    </a:lnTo>
                    <a:lnTo>
                      <a:pt x="85" y="84"/>
                    </a:lnTo>
                    <a:lnTo>
                      <a:pt x="85" y="84"/>
                    </a:lnTo>
                    <a:lnTo>
                      <a:pt x="92" y="77"/>
                    </a:lnTo>
                    <a:lnTo>
                      <a:pt x="97" y="69"/>
                    </a:lnTo>
                    <a:lnTo>
                      <a:pt x="100" y="59"/>
                    </a:lnTo>
                    <a:lnTo>
                      <a:pt x="100" y="49"/>
                    </a:lnTo>
                    <a:lnTo>
                      <a:pt x="100" y="49"/>
                    </a:lnTo>
                    <a:lnTo>
                      <a:pt x="100"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42"/>
              <p:cNvSpPr>
                <a:spLocks/>
              </p:cNvSpPr>
              <p:nvPr/>
            </p:nvSpPr>
            <p:spPr bwMode="auto">
              <a:xfrm>
                <a:off x="4047" y="2496"/>
                <a:ext cx="50" cy="50"/>
              </a:xfrm>
              <a:custGeom>
                <a:avLst/>
                <a:gdLst>
                  <a:gd name="T0" fmla="*/ 85 w 100"/>
                  <a:gd name="T1" fmla="*/ 15 h 99"/>
                  <a:gd name="T2" fmla="*/ 85 w 100"/>
                  <a:gd name="T3" fmla="*/ 15 h 99"/>
                  <a:gd name="T4" fmla="*/ 78 w 100"/>
                  <a:gd name="T5" fmla="*/ 9 h 99"/>
                  <a:gd name="T6" fmla="*/ 70 w 100"/>
                  <a:gd name="T7" fmla="*/ 4 h 99"/>
                  <a:gd name="T8" fmla="*/ 61 w 100"/>
                  <a:gd name="T9" fmla="*/ 1 h 99"/>
                  <a:gd name="T10" fmla="*/ 51 w 100"/>
                  <a:gd name="T11" fmla="*/ 0 h 99"/>
                  <a:gd name="T12" fmla="*/ 51 w 100"/>
                  <a:gd name="T13" fmla="*/ 0 h 99"/>
                  <a:gd name="T14" fmla="*/ 40 w 100"/>
                  <a:gd name="T15" fmla="*/ 1 h 99"/>
                  <a:gd name="T16" fmla="*/ 31 w 100"/>
                  <a:gd name="T17" fmla="*/ 4 h 99"/>
                  <a:gd name="T18" fmla="*/ 23 w 100"/>
                  <a:gd name="T19" fmla="*/ 9 h 99"/>
                  <a:gd name="T20" fmla="*/ 16 w 100"/>
                  <a:gd name="T21" fmla="*/ 15 h 99"/>
                  <a:gd name="T22" fmla="*/ 16 w 100"/>
                  <a:gd name="T23" fmla="*/ 15 h 99"/>
                  <a:gd name="T24" fmla="*/ 9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9 w 100"/>
                  <a:gd name="T39" fmla="*/ 77 h 99"/>
                  <a:gd name="T40" fmla="*/ 16 w 100"/>
                  <a:gd name="T41" fmla="*/ 84 h 99"/>
                  <a:gd name="T42" fmla="*/ 16 w 100"/>
                  <a:gd name="T43" fmla="*/ 84 h 99"/>
                  <a:gd name="T44" fmla="*/ 23 w 100"/>
                  <a:gd name="T45" fmla="*/ 91 h 99"/>
                  <a:gd name="T46" fmla="*/ 31 w 100"/>
                  <a:gd name="T47" fmla="*/ 96 h 99"/>
                  <a:gd name="T48" fmla="*/ 40 w 100"/>
                  <a:gd name="T49" fmla="*/ 99 h 99"/>
                  <a:gd name="T50" fmla="*/ 51 w 100"/>
                  <a:gd name="T51" fmla="*/ 99 h 99"/>
                  <a:gd name="T52" fmla="*/ 51 w 100"/>
                  <a:gd name="T53" fmla="*/ 99 h 99"/>
                  <a:gd name="T54" fmla="*/ 61 w 100"/>
                  <a:gd name="T55" fmla="*/ 99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100 w 100"/>
                  <a:gd name="T69" fmla="*/ 59 h 99"/>
                  <a:gd name="T70" fmla="*/ 100 w 100"/>
                  <a:gd name="T71" fmla="*/ 49 h 99"/>
                  <a:gd name="T72" fmla="*/ 100 w 100"/>
                  <a:gd name="T73" fmla="*/ 49 h 99"/>
                  <a:gd name="T74" fmla="*/ 100 w 100"/>
                  <a:gd name="T75" fmla="*/ 39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3"/>
                    </a:lnTo>
                    <a:lnTo>
                      <a:pt x="4" y="31"/>
                    </a:lnTo>
                    <a:lnTo>
                      <a:pt x="1" y="39"/>
                    </a:lnTo>
                    <a:lnTo>
                      <a:pt x="0" y="49"/>
                    </a:lnTo>
                    <a:lnTo>
                      <a:pt x="0" y="49"/>
                    </a:lnTo>
                    <a:lnTo>
                      <a:pt x="1" y="59"/>
                    </a:lnTo>
                    <a:lnTo>
                      <a:pt x="4" y="69"/>
                    </a:lnTo>
                    <a:lnTo>
                      <a:pt x="9" y="77"/>
                    </a:lnTo>
                    <a:lnTo>
                      <a:pt x="16" y="84"/>
                    </a:lnTo>
                    <a:lnTo>
                      <a:pt x="16" y="84"/>
                    </a:lnTo>
                    <a:lnTo>
                      <a:pt x="23" y="91"/>
                    </a:lnTo>
                    <a:lnTo>
                      <a:pt x="31" y="96"/>
                    </a:lnTo>
                    <a:lnTo>
                      <a:pt x="40" y="99"/>
                    </a:lnTo>
                    <a:lnTo>
                      <a:pt x="51" y="99"/>
                    </a:lnTo>
                    <a:lnTo>
                      <a:pt x="51" y="99"/>
                    </a:lnTo>
                    <a:lnTo>
                      <a:pt x="61" y="99"/>
                    </a:lnTo>
                    <a:lnTo>
                      <a:pt x="70" y="96"/>
                    </a:lnTo>
                    <a:lnTo>
                      <a:pt x="78" y="91"/>
                    </a:lnTo>
                    <a:lnTo>
                      <a:pt x="85" y="84"/>
                    </a:lnTo>
                    <a:lnTo>
                      <a:pt x="85" y="84"/>
                    </a:lnTo>
                    <a:lnTo>
                      <a:pt x="92" y="77"/>
                    </a:lnTo>
                    <a:lnTo>
                      <a:pt x="97" y="69"/>
                    </a:lnTo>
                    <a:lnTo>
                      <a:pt x="100" y="59"/>
                    </a:lnTo>
                    <a:lnTo>
                      <a:pt x="100" y="49"/>
                    </a:lnTo>
                    <a:lnTo>
                      <a:pt x="100" y="49"/>
                    </a:lnTo>
                    <a:lnTo>
                      <a:pt x="100"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43"/>
              <p:cNvSpPr>
                <a:spLocks/>
              </p:cNvSpPr>
              <p:nvPr/>
            </p:nvSpPr>
            <p:spPr bwMode="auto">
              <a:xfrm>
                <a:off x="4201" y="2496"/>
                <a:ext cx="50" cy="50"/>
              </a:xfrm>
              <a:custGeom>
                <a:avLst/>
                <a:gdLst>
                  <a:gd name="T0" fmla="*/ 52 w 101"/>
                  <a:gd name="T1" fmla="*/ 0 h 99"/>
                  <a:gd name="T2" fmla="*/ 52 w 101"/>
                  <a:gd name="T3" fmla="*/ 0 h 99"/>
                  <a:gd name="T4" fmla="*/ 40 w 101"/>
                  <a:gd name="T5" fmla="*/ 1 h 99"/>
                  <a:gd name="T6" fmla="*/ 32 w 101"/>
                  <a:gd name="T7" fmla="*/ 4 h 99"/>
                  <a:gd name="T8" fmla="*/ 24 w 101"/>
                  <a:gd name="T9" fmla="*/ 9 h 99"/>
                  <a:gd name="T10" fmla="*/ 15 w 101"/>
                  <a:gd name="T11" fmla="*/ 15 h 99"/>
                  <a:gd name="T12" fmla="*/ 15 w 101"/>
                  <a:gd name="T13" fmla="*/ 15 h 99"/>
                  <a:gd name="T14" fmla="*/ 10 w 101"/>
                  <a:gd name="T15" fmla="*/ 23 h 99"/>
                  <a:gd name="T16" fmla="*/ 4 w 101"/>
                  <a:gd name="T17" fmla="*/ 31 h 99"/>
                  <a:gd name="T18" fmla="*/ 1 w 101"/>
                  <a:gd name="T19" fmla="*/ 39 h 99"/>
                  <a:gd name="T20" fmla="*/ 0 w 101"/>
                  <a:gd name="T21" fmla="*/ 49 h 99"/>
                  <a:gd name="T22" fmla="*/ 0 w 101"/>
                  <a:gd name="T23" fmla="*/ 49 h 99"/>
                  <a:gd name="T24" fmla="*/ 1 w 101"/>
                  <a:gd name="T25" fmla="*/ 59 h 99"/>
                  <a:gd name="T26" fmla="*/ 4 w 101"/>
                  <a:gd name="T27" fmla="*/ 69 h 99"/>
                  <a:gd name="T28" fmla="*/ 10 w 101"/>
                  <a:gd name="T29" fmla="*/ 77 h 99"/>
                  <a:gd name="T30" fmla="*/ 15 w 101"/>
                  <a:gd name="T31" fmla="*/ 84 h 99"/>
                  <a:gd name="T32" fmla="*/ 15 w 101"/>
                  <a:gd name="T33" fmla="*/ 84 h 99"/>
                  <a:gd name="T34" fmla="*/ 24 w 101"/>
                  <a:gd name="T35" fmla="*/ 91 h 99"/>
                  <a:gd name="T36" fmla="*/ 32 w 101"/>
                  <a:gd name="T37" fmla="*/ 96 h 99"/>
                  <a:gd name="T38" fmla="*/ 40 w 101"/>
                  <a:gd name="T39" fmla="*/ 99 h 99"/>
                  <a:gd name="T40" fmla="*/ 52 w 101"/>
                  <a:gd name="T41" fmla="*/ 99 h 99"/>
                  <a:gd name="T42" fmla="*/ 52 w 101"/>
                  <a:gd name="T43" fmla="*/ 99 h 99"/>
                  <a:gd name="T44" fmla="*/ 61 w 101"/>
                  <a:gd name="T45" fmla="*/ 99 h 99"/>
                  <a:gd name="T46" fmla="*/ 70 w 101"/>
                  <a:gd name="T47" fmla="*/ 96 h 99"/>
                  <a:gd name="T48" fmla="*/ 78 w 101"/>
                  <a:gd name="T49" fmla="*/ 91 h 99"/>
                  <a:gd name="T50" fmla="*/ 85 w 101"/>
                  <a:gd name="T51" fmla="*/ 84 h 99"/>
                  <a:gd name="T52" fmla="*/ 85 w 101"/>
                  <a:gd name="T53" fmla="*/ 84 h 99"/>
                  <a:gd name="T54" fmla="*/ 92 w 101"/>
                  <a:gd name="T55" fmla="*/ 77 h 99"/>
                  <a:gd name="T56" fmla="*/ 97 w 101"/>
                  <a:gd name="T57" fmla="*/ 69 h 99"/>
                  <a:gd name="T58" fmla="*/ 100 w 101"/>
                  <a:gd name="T59" fmla="*/ 59 h 99"/>
                  <a:gd name="T60" fmla="*/ 101 w 101"/>
                  <a:gd name="T61" fmla="*/ 49 h 99"/>
                  <a:gd name="T62" fmla="*/ 101 w 101"/>
                  <a:gd name="T63" fmla="*/ 49 h 99"/>
                  <a:gd name="T64" fmla="*/ 100 w 101"/>
                  <a:gd name="T65" fmla="*/ 39 h 99"/>
                  <a:gd name="T66" fmla="*/ 97 w 101"/>
                  <a:gd name="T67" fmla="*/ 31 h 99"/>
                  <a:gd name="T68" fmla="*/ 92 w 101"/>
                  <a:gd name="T69" fmla="*/ 23 h 99"/>
                  <a:gd name="T70" fmla="*/ 85 w 101"/>
                  <a:gd name="T71" fmla="*/ 15 h 99"/>
                  <a:gd name="T72" fmla="*/ 85 w 101"/>
                  <a:gd name="T73" fmla="*/ 15 h 99"/>
                  <a:gd name="T74" fmla="*/ 78 w 101"/>
                  <a:gd name="T75" fmla="*/ 9 h 99"/>
                  <a:gd name="T76" fmla="*/ 70 w 101"/>
                  <a:gd name="T77" fmla="*/ 4 h 99"/>
                  <a:gd name="T78" fmla="*/ 61 w 101"/>
                  <a:gd name="T79" fmla="*/ 1 h 99"/>
                  <a:gd name="T80" fmla="*/ 52 w 101"/>
                  <a:gd name="T81" fmla="*/ 0 h 99"/>
                  <a:gd name="T82" fmla="*/ 52 w 101"/>
                  <a:gd name="T8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52" y="0"/>
                    </a:moveTo>
                    <a:lnTo>
                      <a:pt x="52" y="0"/>
                    </a:lnTo>
                    <a:lnTo>
                      <a:pt x="40" y="1"/>
                    </a:lnTo>
                    <a:lnTo>
                      <a:pt x="32" y="4"/>
                    </a:lnTo>
                    <a:lnTo>
                      <a:pt x="24" y="9"/>
                    </a:lnTo>
                    <a:lnTo>
                      <a:pt x="15" y="15"/>
                    </a:lnTo>
                    <a:lnTo>
                      <a:pt x="15" y="15"/>
                    </a:lnTo>
                    <a:lnTo>
                      <a:pt x="10" y="23"/>
                    </a:lnTo>
                    <a:lnTo>
                      <a:pt x="4" y="31"/>
                    </a:lnTo>
                    <a:lnTo>
                      <a:pt x="1" y="39"/>
                    </a:lnTo>
                    <a:lnTo>
                      <a:pt x="0" y="49"/>
                    </a:lnTo>
                    <a:lnTo>
                      <a:pt x="0" y="49"/>
                    </a:lnTo>
                    <a:lnTo>
                      <a:pt x="1" y="59"/>
                    </a:lnTo>
                    <a:lnTo>
                      <a:pt x="4" y="69"/>
                    </a:lnTo>
                    <a:lnTo>
                      <a:pt x="10" y="77"/>
                    </a:lnTo>
                    <a:lnTo>
                      <a:pt x="15" y="84"/>
                    </a:lnTo>
                    <a:lnTo>
                      <a:pt x="15" y="84"/>
                    </a:lnTo>
                    <a:lnTo>
                      <a:pt x="24" y="91"/>
                    </a:lnTo>
                    <a:lnTo>
                      <a:pt x="32" y="96"/>
                    </a:lnTo>
                    <a:lnTo>
                      <a:pt x="40" y="99"/>
                    </a:lnTo>
                    <a:lnTo>
                      <a:pt x="52" y="99"/>
                    </a:lnTo>
                    <a:lnTo>
                      <a:pt x="52" y="99"/>
                    </a:lnTo>
                    <a:lnTo>
                      <a:pt x="61" y="99"/>
                    </a:lnTo>
                    <a:lnTo>
                      <a:pt x="70" y="96"/>
                    </a:lnTo>
                    <a:lnTo>
                      <a:pt x="78" y="91"/>
                    </a:lnTo>
                    <a:lnTo>
                      <a:pt x="85" y="84"/>
                    </a:lnTo>
                    <a:lnTo>
                      <a:pt x="85" y="84"/>
                    </a:lnTo>
                    <a:lnTo>
                      <a:pt x="92" y="77"/>
                    </a:lnTo>
                    <a:lnTo>
                      <a:pt x="97" y="69"/>
                    </a:lnTo>
                    <a:lnTo>
                      <a:pt x="100" y="59"/>
                    </a:lnTo>
                    <a:lnTo>
                      <a:pt x="101" y="49"/>
                    </a:lnTo>
                    <a:lnTo>
                      <a:pt x="101" y="49"/>
                    </a:lnTo>
                    <a:lnTo>
                      <a:pt x="100" y="39"/>
                    </a:lnTo>
                    <a:lnTo>
                      <a:pt x="97" y="31"/>
                    </a:lnTo>
                    <a:lnTo>
                      <a:pt x="92" y="23"/>
                    </a:lnTo>
                    <a:lnTo>
                      <a:pt x="85" y="15"/>
                    </a:lnTo>
                    <a:lnTo>
                      <a:pt x="85" y="15"/>
                    </a:lnTo>
                    <a:lnTo>
                      <a:pt x="78" y="9"/>
                    </a:lnTo>
                    <a:lnTo>
                      <a:pt x="70" y="4"/>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44"/>
              <p:cNvSpPr>
                <a:spLocks/>
              </p:cNvSpPr>
              <p:nvPr/>
            </p:nvSpPr>
            <p:spPr bwMode="auto">
              <a:xfrm>
                <a:off x="4124" y="2573"/>
                <a:ext cx="50" cy="50"/>
              </a:xfrm>
              <a:custGeom>
                <a:avLst/>
                <a:gdLst>
                  <a:gd name="T0" fmla="*/ 85 w 100"/>
                  <a:gd name="T1" fmla="*/ 16 h 100"/>
                  <a:gd name="T2" fmla="*/ 85 w 100"/>
                  <a:gd name="T3" fmla="*/ 16 h 100"/>
                  <a:gd name="T4" fmla="*/ 78 w 100"/>
                  <a:gd name="T5" fmla="*/ 10 h 100"/>
                  <a:gd name="T6" fmla="*/ 70 w 100"/>
                  <a:gd name="T7" fmla="*/ 5 h 100"/>
                  <a:gd name="T8" fmla="*/ 61 w 100"/>
                  <a:gd name="T9" fmla="*/ 2 h 100"/>
                  <a:gd name="T10" fmla="*/ 52 w 100"/>
                  <a:gd name="T11" fmla="*/ 0 h 100"/>
                  <a:gd name="T12" fmla="*/ 52 w 100"/>
                  <a:gd name="T13" fmla="*/ 0 h 100"/>
                  <a:gd name="T14" fmla="*/ 40 w 100"/>
                  <a:gd name="T15" fmla="*/ 2 h 100"/>
                  <a:gd name="T16" fmla="*/ 31 w 100"/>
                  <a:gd name="T17" fmla="*/ 5 h 100"/>
                  <a:gd name="T18" fmla="*/ 24 w 100"/>
                  <a:gd name="T19" fmla="*/ 10 h 100"/>
                  <a:gd name="T20" fmla="*/ 16 w 100"/>
                  <a:gd name="T21" fmla="*/ 16 h 100"/>
                  <a:gd name="T22" fmla="*/ 16 w 100"/>
                  <a:gd name="T23" fmla="*/ 16 h 100"/>
                  <a:gd name="T24" fmla="*/ 8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8 w 100"/>
                  <a:gd name="T39" fmla="*/ 78 h 100"/>
                  <a:gd name="T40" fmla="*/ 16 w 100"/>
                  <a:gd name="T41" fmla="*/ 85 h 100"/>
                  <a:gd name="T42" fmla="*/ 16 w 100"/>
                  <a:gd name="T43" fmla="*/ 85 h 100"/>
                  <a:gd name="T44" fmla="*/ 24 w 100"/>
                  <a:gd name="T45" fmla="*/ 92 h 100"/>
                  <a:gd name="T46" fmla="*/ 31 w 100"/>
                  <a:gd name="T47" fmla="*/ 97 h 100"/>
                  <a:gd name="T48" fmla="*/ 40 w 100"/>
                  <a:gd name="T49" fmla="*/ 100 h 100"/>
                  <a:gd name="T50" fmla="*/ 52 w 100"/>
                  <a:gd name="T51" fmla="*/ 100 h 100"/>
                  <a:gd name="T52" fmla="*/ 52 w 100"/>
                  <a:gd name="T53" fmla="*/ 100 h 100"/>
                  <a:gd name="T54" fmla="*/ 61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70 h 100"/>
                  <a:gd name="T68" fmla="*/ 100 w 100"/>
                  <a:gd name="T69" fmla="*/ 60 h 100"/>
                  <a:gd name="T70" fmla="*/ 100 w 100"/>
                  <a:gd name="T71" fmla="*/ 50 h 100"/>
                  <a:gd name="T72" fmla="*/ 100 w 100"/>
                  <a:gd name="T73" fmla="*/ 50 h 100"/>
                  <a:gd name="T74" fmla="*/ 100 w 100"/>
                  <a:gd name="T75" fmla="*/ 40 h 100"/>
                  <a:gd name="T76" fmla="*/ 97 w 100"/>
                  <a:gd name="T77" fmla="*/ 32 h 100"/>
                  <a:gd name="T78" fmla="*/ 92 w 100"/>
                  <a:gd name="T79" fmla="*/ 24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5"/>
                    </a:lnTo>
                    <a:lnTo>
                      <a:pt x="61" y="2"/>
                    </a:lnTo>
                    <a:lnTo>
                      <a:pt x="52" y="0"/>
                    </a:lnTo>
                    <a:lnTo>
                      <a:pt x="52" y="0"/>
                    </a:lnTo>
                    <a:lnTo>
                      <a:pt x="40" y="2"/>
                    </a:lnTo>
                    <a:lnTo>
                      <a:pt x="31" y="5"/>
                    </a:lnTo>
                    <a:lnTo>
                      <a:pt x="24" y="10"/>
                    </a:lnTo>
                    <a:lnTo>
                      <a:pt x="16" y="16"/>
                    </a:lnTo>
                    <a:lnTo>
                      <a:pt x="16" y="16"/>
                    </a:lnTo>
                    <a:lnTo>
                      <a:pt x="8" y="24"/>
                    </a:lnTo>
                    <a:lnTo>
                      <a:pt x="4" y="32"/>
                    </a:lnTo>
                    <a:lnTo>
                      <a:pt x="1" y="40"/>
                    </a:lnTo>
                    <a:lnTo>
                      <a:pt x="0" y="50"/>
                    </a:lnTo>
                    <a:lnTo>
                      <a:pt x="0" y="50"/>
                    </a:lnTo>
                    <a:lnTo>
                      <a:pt x="1" y="60"/>
                    </a:lnTo>
                    <a:lnTo>
                      <a:pt x="4" y="70"/>
                    </a:lnTo>
                    <a:lnTo>
                      <a:pt x="8" y="78"/>
                    </a:lnTo>
                    <a:lnTo>
                      <a:pt x="16" y="85"/>
                    </a:lnTo>
                    <a:lnTo>
                      <a:pt x="16" y="85"/>
                    </a:lnTo>
                    <a:lnTo>
                      <a:pt x="24" y="92"/>
                    </a:lnTo>
                    <a:lnTo>
                      <a:pt x="31" y="97"/>
                    </a:lnTo>
                    <a:lnTo>
                      <a:pt x="40" y="100"/>
                    </a:lnTo>
                    <a:lnTo>
                      <a:pt x="52" y="100"/>
                    </a:lnTo>
                    <a:lnTo>
                      <a:pt x="52" y="100"/>
                    </a:lnTo>
                    <a:lnTo>
                      <a:pt x="61" y="100"/>
                    </a:lnTo>
                    <a:lnTo>
                      <a:pt x="70" y="97"/>
                    </a:lnTo>
                    <a:lnTo>
                      <a:pt x="78" y="92"/>
                    </a:lnTo>
                    <a:lnTo>
                      <a:pt x="85" y="85"/>
                    </a:lnTo>
                    <a:lnTo>
                      <a:pt x="85" y="85"/>
                    </a:lnTo>
                    <a:lnTo>
                      <a:pt x="92" y="78"/>
                    </a:lnTo>
                    <a:lnTo>
                      <a:pt x="97" y="70"/>
                    </a:lnTo>
                    <a:lnTo>
                      <a:pt x="100" y="60"/>
                    </a:lnTo>
                    <a:lnTo>
                      <a:pt x="100" y="50"/>
                    </a:lnTo>
                    <a:lnTo>
                      <a:pt x="100" y="50"/>
                    </a:lnTo>
                    <a:lnTo>
                      <a:pt x="100"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45"/>
              <p:cNvSpPr>
                <a:spLocks/>
              </p:cNvSpPr>
              <p:nvPr/>
            </p:nvSpPr>
            <p:spPr bwMode="auto">
              <a:xfrm>
                <a:off x="4124" y="1186"/>
                <a:ext cx="50" cy="51"/>
              </a:xfrm>
              <a:custGeom>
                <a:avLst/>
                <a:gdLst>
                  <a:gd name="T0" fmla="*/ 85 w 100"/>
                  <a:gd name="T1" fmla="*/ 17 h 101"/>
                  <a:gd name="T2" fmla="*/ 85 w 100"/>
                  <a:gd name="T3" fmla="*/ 17 h 101"/>
                  <a:gd name="T4" fmla="*/ 78 w 100"/>
                  <a:gd name="T5" fmla="*/ 9 h 101"/>
                  <a:gd name="T6" fmla="*/ 70 w 100"/>
                  <a:gd name="T7" fmla="*/ 5 h 101"/>
                  <a:gd name="T8" fmla="*/ 61 w 100"/>
                  <a:gd name="T9" fmla="*/ 1 h 101"/>
                  <a:gd name="T10" fmla="*/ 52 w 100"/>
                  <a:gd name="T11" fmla="*/ 0 h 101"/>
                  <a:gd name="T12" fmla="*/ 52 w 100"/>
                  <a:gd name="T13" fmla="*/ 0 h 101"/>
                  <a:gd name="T14" fmla="*/ 40 w 100"/>
                  <a:gd name="T15" fmla="*/ 1 h 101"/>
                  <a:gd name="T16" fmla="*/ 31 w 100"/>
                  <a:gd name="T17" fmla="*/ 5 h 101"/>
                  <a:gd name="T18" fmla="*/ 24 w 100"/>
                  <a:gd name="T19" fmla="*/ 9 h 101"/>
                  <a:gd name="T20" fmla="*/ 16 w 100"/>
                  <a:gd name="T21" fmla="*/ 17 h 101"/>
                  <a:gd name="T22" fmla="*/ 16 w 100"/>
                  <a:gd name="T23" fmla="*/ 17 h 101"/>
                  <a:gd name="T24" fmla="*/ 8 w 100"/>
                  <a:gd name="T25" fmla="*/ 24 h 101"/>
                  <a:gd name="T26" fmla="*/ 4 w 100"/>
                  <a:gd name="T27" fmla="*/ 32 h 101"/>
                  <a:gd name="T28" fmla="*/ 1 w 100"/>
                  <a:gd name="T29" fmla="*/ 40 h 101"/>
                  <a:gd name="T30" fmla="*/ 0 w 100"/>
                  <a:gd name="T31" fmla="*/ 49 h 101"/>
                  <a:gd name="T32" fmla="*/ 0 w 100"/>
                  <a:gd name="T33" fmla="*/ 49 h 101"/>
                  <a:gd name="T34" fmla="*/ 1 w 100"/>
                  <a:gd name="T35" fmla="*/ 60 h 101"/>
                  <a:gd name="T36" fmla="*/ 4 w 100"/>
                  <a:gd name="T37" fmla="*/ 69 h 101"/>
                  <a:gd name="T38" fmla="*/ 8 w 100"/>
                  <a:gd name="T39" fmla="*/ 78 h 101"/>
                  <a:gd name="T40" fmla="*/ 16 w 100"/>
                  <a:gd name="T41" fmla="*/ 86 h 101"/>
                  <a:gd name="T42" fmla="*/ 16 w 100"/>
                  <a:gd name="T43" fmla="*/ 86 h 101"/>
                  <a:gd name="T44" fmla="*/ 24 w 100"/>
                  <a:gd name="T45" fmla="*/ 92 h 101"/>
                  <a:gd name="T46" fmla="*/ 31 w 100"/>
                  <a:gd name="T47" fmla="*/ 96 h 101"/>
                  <a:gd name="T48" fmla="*/ 40 w 100"/>
                  <a:gd name="T49" fmla="*/ 100 h 101"/>
                  <a:gd name="T50" fmla="*/ 52 w 100"/>
                  <a:gd name="T51" fmla="*/ 101 h 101"/>
                  <a:gd name="T52" fmla="*/ 52 w 100"/>
                  <a:gd name="T53" fmla="*/ 101 h 101"/>
                  <a:gd name="T54" fmla="*/ 61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1" y="1"/>
                    </a:lnTo>
                    <a:lnTo>
                      <a:pt x="52" y="0"/>
                    </a:lnTo>
                    <a:lnTo>
                      <a:pt x="52" y="0"/>
                    </a:lnTo>
                    <a:lnTo>
                      <a:pt x="40" y="1"/>
                    </a:lnTo>
                    <a:lnTo>
                      <a:pt x="31" y="5"/>
                    </a:lnTo>
                    <a:lnTo>
                      <a:pt x="24" y="9"/>
                    </a:lnTo>
                    <a:lnTo>
                      <a:pt x="16" y="17"/>
                    </a:lnTo>
                    <a:lnTo>
                      <a:pt x="16" y="17"/>
                    </a:lnTo>
                    <a:lnTo>
                      <a:pt x="8" y="24"/>
                    </a:lnTo>
                    <a:lnTo>
                      <a:pt x="4" y="32"/>
                    </a:lnTo>
                    <a:lnTo>
                      <a:pt x="1" y="40"/>
                    </a:lnTo>
                    <a:lnTo>
                      <a:pt x="0" y="49"/>
                    </a:lnTo>
                    <a:lnTo>
                      <a:pt x="0" y="49"/>
                    </a:lnTo>
                    <a:lnTo>
                      <a:pt x="1" y="60"/>
                    </a:lnTo>
                    <a:lnTo>
                      <a:pt x="4" y="69"/>
                    </a:lnTo>
                    <a:lnTo>
                      <a:pt x="8" y="78"/>
                    </a:lnTo>
                    <a:lnTo>
                      <a:pt x="16" y="86"/>
                    </a:lnTo>
                    <a:lnTo>
                      <a:pt x="16" y="86"/>
                    </a:lnTo>
                    <a:lnTo>
                      <a:pt x="24" y="92"/>
                    </a:lnTo>
                    <a:lnTo>
                      <a:pt x="31" y="96"/>
                    </a:lnTo>
                    <a:lnTo>
                      <a:pt x="40" y="100"/>
                    </a:lnTo>
                    <a:lnTo>
                      <a:pt x="52" y="101"/>
                    </a:lnTo>
                    <a:lnTo>
                      <a:pt x="52" y="101"/>
                    </a:lnTo>
                    <a:lnTo>
                      <a:pt x="61" y="100"/>
                    </a:lnTo>
                    <a:lnTo>
                      <a:pt x="70" y="96"/>
                    </a:lnTo>
                    <a:lnTo>
                      <a:pt x="78" y="92"/>
                    </a:lnTo>
                    <a:lnTo>
                      <a:pt x="85" y="86"/>
                    </a:lnTo>
                    <a:lnTo>
                      <a:pt x="85" y="86"/>
                    </a:lnTo>
                    <a:lnTo>
                      <a:pt x="92" y="78"/>
                    </a:lnTo>
                    <a:lnTo>
                      <a:pt x="97" y="69"/>
                    </a:lnTo>
                    <a:lnTo>
                      <a:pt x="100" y="60"/>
                    </a:lnTo>
                    <a:lnTo>
                      <a:pt x="100" y="49"/>
                    </a:lnTo>
                    <a:lnTo>
                      <a:pt x="100" y="49"/>
                    </a:lnTo>
                    <a:lnTo>
                      <a:pt x="100"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46"/>
              <p:cNvSpPr>
                <a:spLocks/>
              </p:cNvSpPr>
              <p:nvPr/>
            </p:nvSpPr>
            <p:spPr bwMode="auto">
              <a:xfrm>
                <a:off x="4124" y="1263"/>
                <a:ext cx="50" cy="51"/>
              </a:xfrm>
              <a:custGeom>
                <a:avLst/>
                <a:gdLst>
                  <a:gd name="T0" fmla="*/ 85 w 100"/>
                  <a:gd name="T1" fmla="*/ 16 h 101"/>
                  <a:gd name="T2" fmla="*/ 85 w 100"/>
                  <a:gd name="T3" fmla="*/ 16 h 101"/>
                  <a:gd name="T4" fmla="*/ 78 w 100"/>
                  <a:gd name="T5" fmla="*/ 9 h 101"/>
                  <a:gd name="T6" fmla="*/ 70 w 100"/>
                  <a:gd name="T7" fmla="*/ 5 h 101"/>
                  <a:gd name="T8" fmla="*/ 61 w 100"/>
                  <a:gd name="T9" fmla="*/ 1 h 101"/>
                  <a:gd name="T10" fmla="*/ 52 w 100"/>
                  <a:gd name="T11" fmla="*/ 0 h 101"/>
                  <a:gd name="T12" fmla="*/ 52 w 100"/>
                  <a:gd name="T13" fmla="*/ 0 h 101"/>
                  <a:gd name="T14" fmla="*/ 40 w 100"/>
                  <a:gd name="T15" fmla="*/ 1 h 101"/>
                  <a:gd name="T16" fmla="*/ 31 w 100"/>
                  <a:gd name="T17" fmla="*/ 5 h 101"/>
                  <a:gd name="T18" fmla="*/ 24 w 100"/>
                  <a:gd name="T19" fmla="*/ 9 h 101"/>
                  <a:gd name="T20" fmla="*/ 16 w 100"/>
                  <a:gd name="T21" fmla="*/ 16 h 101"/>
                  <a:gd name="T22" fmla="*/ 16 w 100"/>
                  <a:gd name="T23" fmla="*/ 16 h 101"/>
                  <a:gd name="T24" fmla="*/ 8 w 100"/>
                  <a:gd name="T25" fmla="*/ 24 h 101"/>
                  <a:gd name="T26" fmla="*/ 4 w 100"/>
                  <a:gd name="T27" fmla="*/ 32 h 101"/>
                  <a:gd name="T28" fmla="*/ 1 w 100"/>
                  <a:gd name="T29" fmla="*/ 41 h 101"/>
                  <a:gd name="T30" fmla="*/ 0 w 100"/>
                  <a:gd name="T31" fmla="*/ 49 h 101"/>
                  <a:gd name="T32" fmla="*/ 0 w 100"/>
                  <a:gd name="T33" fmla="*/ 49 h 101"/>
                  <a:gd name="T34" fmla="*/ 1 w 100"/>
                  <a:gd name="T35" fmla="*/ 61 h 101"/>
                  <a:gd name="T36" fmla="*/ 4 w 100"/>
                  <a:gd name="T37" fmla="*/ 71 h 101"/>
                  <a:gd name="T38" fmla="*/ 8 w 100"/>
                  <a:gd name="T39" fmla="*/ 78 h 101"/>
                  <a:gd name="T40" fmla="*/ 16 w 100"/>
                  <a:gd name="T41" fmla="*/ 86 h 101"/>
                  <a:gd name="T42" fmla="*/ 16 w 100"/>
                  <a:gd name="T43" fmla="*/ 86 h 101"/>
                  <a:gd name="T44" fmla="*/ 24 w 100"/>
                  <a:gd name="T45" fmla="*/ 93 h 101"/>
                  <a:gd name="T46" fmla="*/ 31 w 100"/>
                  <a:gd name="T47" fmla="*/ 98 h 101"/>
                  <a:gd name="T48" fmla="*/ 40 w 100"/>
                  <a:gd name="T49" fmla="*/ 100 h 101"/>
                  <a:gd name="T50" fmla="*/ 52 w 100"/>
                  <a:gd name="T51" fmla="*/ 101 h 101"/>
                  <a:gd name="T52" fmla="*/ 52 w 100"/>
                  <a:gd name="T53" fmla="*/ 101 h 101"/>
                  <a:gd name="T54" fmla="*/ 61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100 w 100"/>
                  <a:gd name="T69" fmla="*/ 61 h 101"/>
                  <a:gd name="T70" fmla="*/ 100 w 100"/>
                  <a:gd name="T71" fmla="*/ 49 h 101"/>
                  <a:gd name="T72" fmla="*/ 100 w 100"/>
                  <a:gd name="T73" fmla="*/ 49 h 101"/>
                  <a:gd name="T74" fmla="*/ 100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1" y="1"/>
                    </a:lnTo>
                    <a:lnTo>
                      <a:pt x="52" y="0"/>
                    </a:lnTo>
                    <a:lnTo>
                      <a:pt x="52" y="0"/>
                    </a:lnTo>
                    <a:lnTo>
                      <a:pt x="40" y="1"/>
                    </a:lnTo>
                    <a:lnTo>
                      <a:pt x="31" y="5"/>
                    </a:lnTo>
                    <a:lnTo>
                      <a:pt x="24" y="9"/>
                    </a:lnTo>
                    <a:lnTo>
                      <a:pt x="16" y="16"/>
                    </a:lnTo>
                    <a:lnTo>
                      <a:pt x="16" y="16"/>
                    </a:lnTo>
                    <a:lnTo>
                      <a:pt x="8" y="24"/>
                    </a:lnTo>
                    <a:lnTo>
                      <a:pt x="4" y="32"/>
                    </a:lnTo>
                    <a:lnTo>
                      <a:pt x="1" y="41"/>
                    </a:lnTo>
                    <a:lnTo>
                      <a:pt x="0" y="49"/>
                    </a:lnTo>
                    <a:lnTo>
                      <a:pt x="0" y="49"/>
                    </a:lnTo>
                    <a:lnTo>
                      <a:pt x="1" y="61"/>
                    </a:lnTo>
                    <a:lnTo>
                      <a:pt x="4" y="71"/>
                    </a:lnTo>
                    <a:lnTo>
                      <a:pt x="8" y="78"/>
                    </a:lnTo>
                    <a:lnTo>
                      <a:pt x="16" y="86"/>
                    </a:lnTo>
                    <a:lnTo>
                      <a:pt x="16" y="86"/>
                    </a:lnTo>
                    <a:lnTo>
                      <a:pt x="24" y="93"/>
                    </a:lnTo>
                    <a:lnTo>
                      <a:pt x="31" y="98"/>
                    </a:lnTo>
                    <a:lnTo>
                      <a:pt x="40" y="100"/>
                    </a:lnTo>
                    <a:lnTo>
                      <a:pt x="52" y="101"/>
                    </a:lnTo>
                    <a:lnTo>
                      <a:pt x="52" y="101"/>
                    </a:lnTo>
                    <a:lnTo>
                      <a:pt x="61" y="100"/>
                    </a:lnTo>
                    <a:lnTo>
                      <a:pt x="70" y="98"/>
                    </a:lnTo>
                    <a:lnTo>
                      <a:pt x="78" y="93"/>
                    </a:lnTo>
                    <a:lnTo>
                      <a:pt x="85" y="86"/>
                    </a:lnTo>
                    <a:lnTo>
                      <a:pt x="85" y="86"/>
                    </a:lnTo>
                    <a:lnTo>
                      <a:pt x="92" y="78"/>
                    </a:lnTo>
                    <a:lnTo>
                      <a:pt x="97" y="71"/>
                    </a:lnTo>
                    <a:lnTo>
                      <a:pt x="100" y="61"/>
                    </a:lnTo>
                    <a:lnTo>
                      <a:pt x="100" y="49"/>
                    </a:lnTo>
                    <a:lnTo>
                      <a:pt x="100" y="49"/>
                    </a:lnTo>
                    <a:lnTo>
                      <a:pt x="100"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47"/>
              <p:cNvSpPr>
                <a:spLocks/>
              </p:cNvSpPr>
              <p:nvPr/>
            </p:nvSpPr>
            <p:spPr bwMode="auto">
              <a:xfrm>
                <a:off x="4124"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2 w 100"/>
                  <a:gd name="T11" fmla="*/ 0 h 100"/>
                  <a:gd name="T12" fmla="*/ 52 w 100"/>
                  <a:gd name="T13" fmla="*/ 0 h 100"/>
                  <a:gd name="T14" fmla="*/ 40 w 100"/>
                  <a:gd name="T15" fmla="*/ 1 h 100"/>
                  <a:gd name="T16" fmla="*/ 31 w 100"/>
                  <a:gd name="T17" fmla="*/ 4 h 100"/>
                  <a:gd name="T18" fmla="*/ 24 w 100"/>
                  <a:gd name="T19" fmla="*/ 8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4 w 100"/>
                  <a:gd name="T45" fmla="*/ 92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2" y="0"/>
                    </a:lnTo>
                    <a:lnTo>
                      <a:pt x="52" y="0"/>
                    </a:lnTo>
                    <a:lnTo>
                      <a:pt x="40" y="1"/>
                    </a:lnTo>
                    <a:lnTo>
                      <a:pt x="31" y="4"/>
                    </a:lnTo>
                    <a:lnTo>
                      <a:pt x="24" y="8"/>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4" y="92"/>
                    </a:lnTo>
                    <a:lnTo>
                      <a:pt x="31"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48"/>
              <p:cNvSpPr>
                <a:spLocks/>
              </p:cNvSpPr>
              <p:nvPr/>
            </p:nvSpPr>
            <p:spPr bwMode="auto">
              <a:xfrm>
                <a:off x="4124"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2 w 100"/>
                  <a:gd name="T11" fmla="*/ 0 h 100"/>
                  <a:gd name="T12" fmla="*/ 52 w 100"/>
                  <a:gd name="T13" fmla="*/ 0 h 100"/>
                  <a:gd name="T14" fmla="*/ 40 w 100"/>
                  <a:gd name="T15" fmla="*/ 1 h 100"/>
                  <a:gd name="T16" fmla="*/ 31 w 100"/>
                  <a:gd name="T17" fmla="*/ 4 h 100"/>
                  <a:gd name="T18" fmla="*/ 24 w 100"/>
                  <a:gd name="T19" fmla="*/ 8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4 w 100"/>
                  <a:gd name="T45" fmla="*/ 92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2" y="0"/>
                    </a:lnTo>
                    <a:lnTo>
                      <a:pt x="52" y="0"/>
                    </a:lnTo>
                    <a:lnTo>
                      <a:pt x="40" y="1"/>
                    </a:lnTo>
                    <a:lnTo>
                      <a:pt x="31" y="4"/>
                    </a:lnTo>
                    <a:lnTo>
                      <a:pt x="24" y="8"/>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4" y="92"/>
                    </a:lnTo>
                    <a:lnTo>
                      <a:pt x="31"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49"/>
              <p:cNvSpPr>
                <a:spLocks/>
              </p:cNvSpPr>
              <p:nvPr/>
            </p:nvSpPr>
            <p:spPr bwMode="auto">
              <a:xfrm>
                <a:off x="4124"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2 w 100"/>
                  <a:gd name="T11" fmla="*/ 0 h 100"/>
                  <a:gd name="T12" fmla="*/ 52 w 100"/>
                  <a:gd name="T13" fmla="*/ 0 h 100"/>
                  <a:gd name="T14" fmla="*/ 40 w 100"/>
                  <a:gd name="T15" fmla="*/ 1 h 100"/>
                  <a:gd name="T16" fmla="*/ 31 w 100"/>
                  <a:gd name="T17" fmla="*/ 4 h 100"/>
                  <a:gd name="T18" fmla="*/ 24 w 100"/>
                  <a:gd name="T19" fmla="*/ 9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4 w 100"/>
                  <a:gd name="T45" fmla="*/ 92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2" y="0"/>
                    </a:lnTo>
                    <a:lnTo>
                      <a:pt x="52" y="0"/>
                    </a:lnTo>
                    <a:lnTo>
                      <a:pt x="40" y="1"/>
                    </a:lnTo>
                    <a:lnTo>
                      <a:pt x="31" y="4"/>
                    </a:lnTo>
                    <a:lnTo>
                      <a:pt x="24" y="9"/>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4" y="92"/>
                    </a:lnTo>
                    <a:lnTo>
                      <a:pt x="31"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50"/>
              <p:cNvSpPr>
                <a:spLocks/>
              </p:cNvSpPr>
              <p:nvPr/>
            </p:nvSpPr>
            <p:spPr bwMode="auto">
              <a:xfrm>
                <a:off x="4124" y="1802"/>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2 w 100"/>
                  <a:gd name="T11" fmla="*/ 0 h 100"/>
                  <a:gd name="T12" fmla="*/ 52 w 100"/>
                  <a:gd name="T13" fmla="*/ 0 h 100"/>
                  <a:gd name="T14" fmla="*/ 40 w 100"/>
                  <a:gd name="T15" fmla="*/ 1 h 100"/>
                  <a:gd name="T16" fmla="*/ 31 w 100"/>
                  <a:gd name="T17" fmla="*/ 5 h 100"/>
                  <a:gd name="T18" fmla="*/ 24 w 100"/>
                  <a:gd name="T19" fmla="*/ 9 h 100"/>
                  <a:gd name="T20" fmla="*/ 16 w 100"/>
                  <a:gd name="T21" fmla="*/ 15 h 100"/>
                  <a:gd name="T22" fmla="*/ 16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4 h 100"/>
                  <a:gd name="T42" fmla="*/ 16 w 100"/>
                  <a:gd name="T43" fmla="*/ 84 h 100"/>
                  <a:gd name="T44" fmla="*/ 24 w 100"/>
                  <a:gd name="T45" fmla="*/ 91 h 100"/>
                  <a:gd name="T46" fmla="*/ 31 w 100"/>
                  <a:gd name="T47" fmla="*/ 96 h 100"/>
                  <a:gd name="T48" fmla="*/ 40 w 100"/>
                  <a:gd name="T49" fmla="*/ 100 h 100"/>
                  <a:gd name="T50" fmla="*/ 52 w 100"/>
                  <a:gd name="T51" fmla="*/ 100 h 100"/>
                  <a:gd name="T52" fmla="*/ 52 w 100"/>
                  <a:gd name="T53" fmla="*/ 100 h 100"/>
                  <a:gd name="T54" fmla="*/ 61 w 100"/>
                  <a:gd name="T55" fmla="*/ 100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2" y="0"/>
                    </a:lnTo>
                    <a:lnTo>
                      <a:pt x="52" y="0"/>
                    </a:lnTo>
                    <a:lnTo>
                      <a:pt x="40" y="1"/>
                    </a:lnTo>
                    <a:lnTo>
                      <a:pt x="31" y="5"/>
                    </a:lnTo>
                    <a:lnTo>
                      <a:pt x="24" y="9"/>
                    </a:lnTo>
                    <a:lnTo>
                      <a:pt x="16" y="15"/>
                    </a:lnTo>
                    <a:lnTo>
                      <a:pt x="16" y="15"/>
                    </a:lnTo>
                    <a:lnTo>
                      <a:pt x="8" y="23"/>
                    </a:lnTo>
                    <a:lnTo>
                      <a:pt x="4" y="32"/>
                    </a:lnTo>
                    <a:lnTo>
                      <a:pt x="1" y="40"/>
                    </a:lnTo>
                    <a:lnTo>
                      <a:pt x="0" y="49"/>
                    </a:lnTo>
                    <a:lnTo>
                      <a:pt x="0" y="49"/>
                    </a:lnTo>
                    <a:lnTo>
                      <a:pt x="1" y="60"/>
                    </a:lnTo>
                    <a:lnTo>
                      <a:pt x="4" y="69"/>
                    </a:lnTo>
                    <a:lnTo>
                      <a:pt x="8" y="77"/>
                    </a:lnTo>
                    <a:lnTo>
                      <a:pt x="16" y="84"/>
                    </a:lnTo>
                    <a:lnTo>
                      <a:pt x="16" y="84"/>
                    </a:lnTo>
                    <a:lnTo>
                      <a:pt x="24" y="91"/>
                    </a:lnTo>
                    <a:lnTo>
                      <a:pt x="31" y="96"/>
                    </a:lnTo>
                    <a:lnTo>
                      <a:pt x="40" y="100"/>
                    </a:lnTo>
                    <a:lnTo>
                      <a:pt x="52" y="100"/>
                    </a:lnTo>
                    <a:lnTo>
                      <a:pt x="52" y="100"/>
                    </a:lnTo>
                    <a:lnTo>
                      <a:pt x="61" y="100"/>
                    </a:lnTo>
                    <a:lnTo>
                      <a:pt x="70" y="96"/>
                    </a:lnTo>
                    <a:lnTo>
                      <a:pt x="78" y="91"/>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51"/>
              <p:cNvSpPr>
                <a:spLocks/>
              </p:cNvSpPr>
              <p:nvPr/>
            </p:nvSpPr>
            <p:spPr bwMode="auto">
              <a:xfrm>
                <a:off x="4124" y="1879"/>
                <a:ext cx="50" cy="51"/>
              </a:xfrm>
              <a:custGeom>
                <a:avLst/>
                <a:gdLst>
                  <a:gd name="T0" fmla="*/ 85 w 100"/>
                  <a:gd name="T1" fmla="*/ 15 h 101"/>
                  <a:gd name="T2" fmla="*/ 85 w 100"/>
                  <a:gd name="T3" fmla="*/ 15 h 101"/>
                  <a:gd name="T4" fmla="*/ 78 w 100"/>
                  <a:gd name="T5" fmla="*/ 9 h 101"/>
                  <a:gd name="T6" fmla="*/ 70 w 100"/>
                  <a:gd name="T7" fmla="*/ 4 h 101"/>
                  <a:gd name="T8" fmla="*/ 61 w 100"/>
                  <a:gd name="T9" fmla="*/ 1 h 101"/>
                  <a:gd name="T10" fmla="*/ 52 w 100"/>
                  <a:gd name="T11" fmla="*/ 0 h 101"/>
                  <a:gd name="T12" fmla="*/ 52 w 100"/>
                  <a:gd name="T13" fmla="*/ 0 h 101"/>
                  <a:gd name="T14" fmla="*/ 40 w 100"/>
                  <a:gd name="T15" fmla="*/ 1 h 101"/>
                  <a:gd name="T16" fmla="*/ 31 w 100"/>
                  <a:gd name="T17" fmla="*/ 4 h 101"/>
                  <a:gd name="T18" fmla="*/ 24 w 100"/>
                  <a:gd name="T19" fmla="*/ 9 h 101"/>
                  <a:gd name="T20" fmla="*/ 16 w 100"/>
                  <a:gd name="T21" fmla="*/ 15 h 101"/>
                  <a:gd name="T22" fmla="*/ 16 w 100"/>
                  <a:gd name="T23" fmla="*/ 15 h 101"/>
                  <a:gd name="T24" fmla="*/ 8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8 w 100"/>
                  <a:gd name="T39" fmla="*/ 77 h 101"/>
                  <a:gd name="T40" fmla="*/ 16 w 100"/>
                  <a:gd name="T41" fmla="*/ 84 h 101"/>
                  <a:gd name="T42" fmla="*/ 16 w 100"/>
                  <a:gd name="T43" fmla="*/ 84 h 101"/>
                  <a:gd name="T44" fmla="*/ 24 w 100"/>
                  <a:gd name="T45" fmla="*/ 91 h 101"/>
                  <a:gd name="T46" fmla="*/ 31 w 100"/>
                  <a:gd name="T47" fmla="*/ 96 h 101"/>
                  <a:gd name="T48" fmla="*/ 40 w 100"/>
                  <a:gd name="T49" fmla="*/ 100 h 101"/>
                  <a:gd name="T50" fmla="*/ 52 w 100"/>
                  <a:gd name="T51" fmla="*/ 101 h 101"/>
                  <a:gd name="T52" fmla="*/ 52 w 100"/>
                  <a:gd name="T53" fmla="*/ 101 h 101"/>
                  <a:gd name="T54" fmla="*/ 61 w 100"/>
                  <a:gd name="T55" fmla="*/ 100 h 101"/>
                  <a:gd name="T56" fmla="*/ 70 w 100"/>
                  <a:gd name="T57" fmla="*/ 96 h 101"/>
                  <a:gd name="T58" fmla="*/ 78 w 100"/>
                  <a:gd name="T59" fmla="*/ 91 h 101"/>
                  <a:gd name="T60" fmla="*/ 85 w 100"/>
                  <a:gd name="T61" fmla="*/ 84 h 101"/>
                  <a:gd name="T62" fmla="*/ 85 w 100"/>
                  <a:gd name="T63" fmla="*/ 84 h 101"/>
                  <a:gd name="T64" fmla="*/ 92 w 100"/>
                  <a:gd name="T65" fmla="*/ 77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8" y="9"/>
                    </a:lnTo>
                    <a:lnTo>
                      <a:pt x="70" y="4"/>
                    </a:lnTo>
                    <a:lnTo>
                      <a:pt x="61" y="1"/>
                    </a:lnTo>
                    <a:lnTo>
                      <a:pt x="52" y="0"/>
                    </a:lnTo>
                    <a:lnTo>
                      <a:pt x="52" y="0"/>
                    </a:lnTo>
                    <a:lnTo>
                      <a:pt x="40" y="1"/>
                    </a:lnTo>
                    <a:lnTo>
                      <a:pt x="31" y="4"/>
                    </a:lnTo>
                    <a:lnTo>
                      <a:pt x="24" y="9"/>
                    </a:lnTo>
                    <a:lnTo>
                      <a:pt x="16" y="15"/>
                    </a:lnTo>
                    <a:lnTo>
                      <a:pt x="16" y="15"/>
                    </a:lnTo>
                    <a:lnTo>
                      <a:pt x="8" y="23"/>
                    </a:lnTo>
                    <a:lnTo>
                      <a:pt x="4" y="31"/>
                    </a:lnTo>
                    <a:lnTo>
                      <a:pt x="1" y="40"/>
                    </a:lnTo>
                    <a:lnTo>
                      <a:pt x="0" y="49"/>
                    </a:lnTo>
                    <a:lnTo>
                      <a:pt x="0" y="49"/>
                    </a:lnTo>
                    <a:lnTo>
                      <a:pt x="1" y="60"/>
                    </a:lnTo>
                    <a:lnTo>
                      <a:pt x="4" y="69"/>
                    </a:lnTo>
                    <a:lnTo>
                      <a:pt x="8" y="77"/>
                    </a:lnTo>
                    <a:lnTo>
                      <a:pt x="16" y="84"/>
                    </a:lnTo>
                    <a:lnTo>
                      <a:pt x="16" y="84"/>
                    </a:lnTo>
                    <a:lnTo>
                      <a:pt x="24" y="91"/>
                    </a:lnTo>
                    <a:lnTo>
                      <a:pt x="31" y="96"/>
                    </a:lnTo>
                    <a:lnTo>
                      <a:pt x="40" y="100"/>
                    </a:lnTo>
                    <a:lnTo>
                      <a:pt x="52" y="101"/>
                    </a:lnTo>
                    <a:lnTo>
                      <a:pt x="52" y="101"/>
                    </a:lnTo>
                    <a:lnTo>
                      <a:pt x="61" y="100"/>
                    </a:lnTo>
                    <a:lnTo>
                      <a:pt x="70" y="96"/>
                    </a:lnTo>
                    <a:lnTo>
                      <a:pt x="78" y="91"/>
                    </a:lnTo>
                    <a:lnTo>
                      <a:pt x="85" y="84"/>
                    </a:lnTo>
                    <a:lnTo>
                      <a:pt x="85" y="84"/>
                    </a:lnTo>
                    <a:lnTo>
                      <a:pt x="92" y="77"/>
                    </a:lnTo>
                    <a:lnTo>
                      <a:pt x="97" y="69"/>
                    </a:lnTo>
                    <a:lnTo>
                      <a:pt x="100" y="60"/>
                    </a:lnTo>
                    <a:lnTo>
                      <a:pt x="100" y="49"/>
                    </a:lnTo>
                    <a:lnTo>
                      <a:pt x="100"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52"/>
              <p:cNvSpPr>
                <a:spLocks/>
              </p:cNvSpPr>
              <p:nvPr/>
            </p:nvSpPr>
            <p:spPr bwMode="auto">
              <a:xfrm>
                <a:off x="4124" y="1956"/>
                <a:ext cx="50" cy="51"/>
              </a:xfrm>
              <a:custGeom>
                <a:avLst/>
                <a:gdLst>
                  <a:gd name="T0" fmla="*/ 85 w 100"/>
                  <a:gd name="T1" fmla="*/ 16 h 101"/>
                  <a:gd name="T2" fmla="*/ 85 w 100"/>
                  <a:gd name="T3" fmla="*/ 16 h 101"/>
                  <a:gd name="T4" fmla="*/ 78 w 100"/>
                  <a:gd name="T5" fmla="*/ 9 h 101"/>
                  <a:gd name="T6" fmla="*/ 70 w 100"/>
                  <a:gd name="T7" fmla="*/ 4 h 101"/>
                  <a:gd name="T8" fmla="*/ 61 w 100"/>
                  <a:gd name="T9" fmla="*/ 1 h 101"/>
                  <a:gd name="T10" fmla="*/ 52 w 100"/>
                  <a:gd name="T11" fmla="*/ 0 h 101"/>
                  <a:gd name="T12" fmla="*/ 52 w 100"/>
                  <a:gd name="T13" fmla="*/ 0 h 101"/>
                  <a:gd name="T14" fmla="*/ 40 w 100"/>
                  <a:gd name="T15" fmla="*/ 1 h 101"/>
                  <a:gd name="T16" fmla="*/ 31 w 100"/>
                  <a:gd name="T17" fmla="*/ 4 h 101"/>
                  <a:gd name="T18" fmla="*/ 24 w 100"/>
                  <a:gd name="T19" fmla="*/ 9 h 101"/>
                  <a:gd name="T20" fmla="*/ 16 w 100"/>
                  <a:gd name="T21" fmla="*/ 16 h 101"/>
                  <a:gd name="T22" fmla="*/ 16 w 100"/>
                  <a:gd name="T23" fmla="*/ 16 h 101"/>
                  <a:gd name="T24" fmla="*/ 8 w 100"/>
                  <a:gd name="T25" fmla="*/ 23 h 101"/>
                  <a:gd name="T26" fmla="*/ 4 w 100"/>
                  <a:gd name="T27" fmla="*/ 31 h 101"/>
                  <a:gd name="T28" fmla="*/ 1 w 100"/>
                  <a:gd name="T29" fmla="*/ 41 h 101"/>
                  <a:gd name="T30" fmla="*/ 0 w 100"/>
                  <a:gd name="T31" fmla="*/ 49 h 101"/>
                  <a:gd name="T32" fmla="*/ 0 w 100"/>
                  <a:gd name="T33" fmla="*/ 49 h 101"/>
                  <a:gd name="T34" fmla="*/ 1 w 100"/>
                  <a:gd name="T35" fmla="*/ 61 h 101"/>
                  <a:gd name="T36" fmla="*/ 4 w 100"/>
                  <a:gd name="T37" fmla="*/ 69 h 101"/>
                  <a:gd name="T38" fmla="*/ 8 w 100"/>
                  <a:gd name="T39" fmla="*/ 77 h 101"/>
                  <a:gd name="T40" fmla="*/ 16 w 100"/>
                  <a:gd name="T41" fmla="*/ 85 h 101"/>
                  <a:gd name="T42" fmla="*/ 16 w 100"/>
                  <a:gd name="T43" fmla="*/ 85 h 101"/>
                  <a:gd name="T44" fmla="*/ 24 w 100"/>
                  <a:gd name="T45" fmla="*/ 91 h 101"/>
                  <a:gd name="T46" fmla="*/ 31 w 100"/>
                  <a:gd name="T47" fmla="*/ 97 h 101"/>
                  <a:gd name="T48" fmla="*/ 40 w 100"/>
                  <a:gd name="T49" fmla="*/ 100 h 101"/>
                  <a:gd name="T50" fmla="*/ 52 w 100"/>
                  <a:gd name="T51" fmla="*/ 101 h 101"/>
                  <a:gd name="T52" fmla="*/ 52 w 100"/>
                  <a:gd name="T53" fmla="*/ 101 h 101"/>
                  <a:gd name="T54" fmla="*/ 61 w 100"/>
                  <a:gd name="T55" fmla="*/ 100 h 101"/>
                  <a:gd name="T56" fmla="*/ 70 w 100"/>
                  <a:gd name="T57" fmla="*/ 97 h 101"/>
                  <a:gd name="T58" fmla="*/ 78 w 100"/>
                  <a:gd name="T59" fmla="*/ 91 h 101"/>
                  <a:gd name="T60" fmla="*/ 85 w 100"/>
                  <a:gd name="T61" fmla="*/ 85 h 101"/>
                  <a:gd name="T62" fmla="*/ 85 w 100"/>
                  <a:gd name="T63" fmla="*/ 85 h 101"/>
                  <a:gd name="T64" fmla="*/ 92 w 100"/>
                  <a:gd name="T65" fmla="*/ 77 h 101"/>
                  <a:gd name="T66" fmla="*/ 97 w 100"/>
                  <a:gd name="T67" fmla="*/ 69 h 101"/>
                  <a:gd name="T68" fmla="*/ 100 w 100"/>
                  <a:gd name="T69" fmla="*/ 61 h 101"/>
                  <a:gd name="T70" fmla="*/ 100 w 100"/>
                  <a:gd name="T71" fmla="*/ 49 h 101"/>
                  <a:gd name="T72" fmla="*/ 100 w 100"/>
                  <a:gd name="T73" fmla="*/ 49 h 101"/>
                  <a:gd name="T74" fmla="*/ 100 w 100"/>
                  <a:gd name="T75" fmla="*/ 41 h 101"/>
                  <a:gd name="T76" fmla="*/ 97 w 100"/>
                  <a:gd name="T77" fmla="*/ 31 h 101"/>
                  <a:gd name="T78" fmla="*/ 92 w 100"/>
                  <a:gd name="T79" fmla="*/ 23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4"/>
                    </a:lnTo>
                    <a:lnTo>
                      <a:pt x="61" y="1"/>
                    </a:lnTo>
                    <a:lnTo>
                      <a:pt x="52" y="0"/>
                    </a:lnTo>
                    <a:lnTo>
                      <a:pt x="52" y="0"/>
                    </a:lnTo>
                    <a:lnTo>
                      <a:pt x="40" y="1"/>
                    </a:lnTo>
                    <a:lnTo>
                      <a:pt x="31" y="4"/>
                    </a:lnTo>
                    <a:lnTo>
                      <a:pt x="24" y="9"/>
                    </a:lnTo>
                    <a:lnTo>
                      <a:pt x="16" y="16"/>
                    </a:lnTo>
                    <a:lnTo>
                      <a:pt x="16" y="16"/>
                    </a:lnTo>
                    <a:lnTo>
                      <a:pt x="8" y="23"/>
                    </a:lnTo>
                    <a:lnTo>
                      <a:pt x="4" y="31"/>
                    </a:lnTo>
                    <a:lnTo>
                      <a:pt x="1" y="41"/>
                    </a:lnTo>
                    <a:lnTo>
                      <a:pt x="0" y="49"/>
                    </a:lnTo>
                    <a:lnTo>
                      <a:pt x="0" y="49"/>
                    </a:lnTo>
                    <a:lnTo>
                      <a:pt x="1" y="61"/>
                    </a:lnTo>
                    <a:lnTo>
                      <a:pt x="4" y="69"/>
                    </a:lnTo>
                    <a:lnTo>
                      <a:pt x="8" y="77"/>
                    </a:lnTo>
                    <a:lnTo>
                      <a:pt x="16" y="85"/>
                    </a:lnTo>
                    <a:lnTo>
                      <a:pt x="16" y="85"/>
                    </a:lnTo>
                    <a:lnTo>
                      <a:pt x="24" y="91"/>
                    </a:lnTo>
                    <a:lnTo>
                      <a:pt x="31" y="97"/>
                    </a:lnTo>
                    <a:lnTo>
                      <a:pt x="40" y="100"/>
                    </a:lnTo>
                    <a:lnTo>
                      <a:pt x="52" y="101"/>
                    </a:lnTo>
                    <a:lnTo>
                      <a:pt x="52" y="101"/>
                    </a:lnTo>
                    <a:lnTo>
                      <a:pt x="61" y="100"/>
                    </a:lnTo>
                    <a:lnTo>
                      <a:pt x="70" y="97"/>
                    </a:lnTo>
                    <a:lnTo>
                      <a:pt x="78" y="91"/>
                    </a:lnTo>
                    <a:lnTo>
                      <a:pt x="85" y="85"/>
                    </a:lnTo>
                    <a:lnTo>
                      <a:pt x="85" y="85"/>
                    </a:lnTo>
                    <a:lnTo>
                      <a:pt x="92" y="77"/>
                    </a:lnTo>
                    <a:lnTo>
                      <a:pt x="97" y="69"/>
                    </a:lnTo>
                    <a:lnTo>
                      <a:pt x="100" y="61"/>
                    </a:lnTo>
                    <a:lnTo>
                      <a:pt x="100" y="49"/>
                    </a:lnTo>
                    <a:lnTo>
                      <a:pt x="100" y="49"/>
                    </a:lnTo>
                    <a:lnTo>
                      <a:pt x="100" y="41"/>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53"/>
              <p:cNvSpPr>
                <a:spLocks/>
              </p:cNvSpPr>
              <p:nvPr/>
            </p:nvSpPr>
            <p:spPr bwMode="auto">
              <a:xfrm>
                <a:off x="4124" y="2034"/>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0 h 100"/>
                  <a:gd name="T10" fmla="*/ 52 w 100"/>
                  <a:gd name="T11" fmla="*/ 0 h 100"/>
                  <a:gd name="T12" fmla="*/ 52 w 100"/>
                  <a:gd name="T13" fmla="*/ 0 h 100"/>
                  <a:gd name="T14" fmla="*/ 40 w 100"/>
                  <a:gd name="T15" fmla="*/ 0 h 100"/>
                  <a:gd name="T16" fmla="*/ 31 w 100"/>
                  <a:gd name="T17" fmla="*/ 3 h 100"/>
                  <a:gd name="T18" fmla="*/ 24 w 100"/>
                  <a:gd name="T19" fmla="*/ 8 h 100"/>
                  <a:gd name="T20" fmla="*/ 16 w 100"/>
                  <a:gd name="T21" fmla="*/ 15 h 100"/>
                  <a:gd name="T22" fmla="*/ 16 w 100"/>
                  <a:gd name="T23" fmla="*/ 15 h 100"/>
                  <a:gd name="T24" fmla="*/ 8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6 h 100"/>
                  <a:gd name="T40" fmla="*/ 16 w 100"/>
                  <a:gd name="T41" fmla="*/ 84 h 100"/>
                  <a:gd name="T42" fmla="*/ 16 w 100"/>
                  <a:gd name="T43" fmla="*/ 84 h 100"/>
                  <a:gd name="T44" fmla="*/ 24 w 100"/>
                  <a:gd name="T45" fmla="*/ 91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0"/>
                    </a:lnTo>
                    <a:lnTo>
                      <a:pt x="52" y="0"/>
                    </a:lnTo>
                    <a:lnTo>
                      <a:pt x="52" y="0"/>
                    </a:lnTo>
                    <a:lnTo>
                      <a:pt x="40" y="0"/>
                    </a:lnTo>
                    <a:lnTo>
                      <a:pt x="31" y="3"/>
                    </a:lnTo>
                    <a:lnTo>
                      <a:pt x="24" y="8"/>
                    </a:lnTo>
                    <a:lnTo>
                      <a:pt x="16" y="15"/>
                    </a:lnTo>
                    <a:lnTo>
                      <a:pt x="16" y="15"/>
                    </a:lnTo>
                    <a:lnTo>
                      <a:pt x="8" y="22"/>
                    </a:lnTo>
                    <a:lnTo>
                      <a:pt x="4" y="30"/>
                    </a:lnTo>
                    <a:lnTo>
                      <a:pt x="1" y="40"/>
                    </a:lnTo>
                    <a:lnTo>
                      <a:pt x="0" y="49"/>
                    </a:lnTo>
                    <a:lnTo>
                      <a:pt x="0" y="49"/>
                    </a:lnTo>
                    <a:lnTo>
                      <a:pt x="1" y="60"/>
                    </a:lnTo>
                    <a:lnTo>
                      <a:pt x="4" y="69"/>
                    </a:lnTo>
                    <a:lnTo>
                      <a:pt x="8" y="76"/>
                    </a:lnTo>
                    <a:lnTo>
                      <a:pt x="16" y="84"/>
                    </a:lnTo>
                    <a:lnTo>
                      <a:pt x="16" y="84"/>
                    </a:lnTo>
                    <a:lnTo>
                      <a:pt x="24" y="91"/>
                    </a:lnTo>
                    <a:lnTo>
                      <a:pt x="31" y="96"/>
                    </a:lnTo>
                    <a:lnTo>
                      <a:pt x="40" y="99"/>
                    </a:lnTo>
                    <a:lnTo>
                      <a:pt x="52" y="100"/>
                    </a:lnTo>
                    <a:lnTo>
                      <a:pt x="52" y="100"/>
                    </a:lnTo>
                    <a:lnTo>
                      <a:pt x="61" y="99"/>
                    </a:lnTo>
                    <a:lnTo>
                      <a:pt x="70" y="96"/>
                    </a:lnTo>
                    <a:lnTo>
                      <a:pt x="78" y="91"/>
                    </a:lnTo>
                    <a:lnTo>
                      <a:pt x="85" y="84"/>
                    </a:lnTo>
                    <a:lnTo>
                      <a:pt x="85" y="84"/>
                    </a:lnTo>
                    <a:lnTo>
                      <a:pt x="92" y="76"/>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54"/>
              <p:cNvSpPr>
                <a:spLocks/>
              </p:cNvSpPr>
              <p:nvPr/>
            </p:nvSpPr>
            <p:spPr bwMode="auto">
              <a:xfrm>
                <a:off x="4124" y="2188"/>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2 w 100"/>
                  <a:gd name="T11" fmla="*/ 0 h 100"/>
                  <a:gd name="T12" fmla="*/ 52 w 100"/>
                  <a:gd name="T13" fmla="*/ 0 h 100"/>
                  <a:gd name="T14" fmla="*/ 40 w 100"/>
                  <a:gd name="T15" fmla="*/ 1 h 100"/>
                  <a:gd name="T16" fmla="*/ 31 w 100"/>
                  <a:gd name="T17" fmla="*/ 3 h 100"/>
                  <a:gd name="T18" fmla="*/ 24 w 100"/>
                  <a:gd name="T19" fmla="*/ 8 h 100"/>
                  <a:gd name="T20" fmla="*/ 16 w 100"/>
                  <a:gd name="T21" fmla="*/ 15 h 100"/>
                  <a:gd name="T22" fmla="*/ 16 w 100"/>
                  <a:gd name="T23" fmla="*/ 15 h 100"/>
                  <a:gd name="T24" fmla="*/ 8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4 h 100"/>
                  <a:gd name="T42" fmla="*/ 16 w 100"/>
                  <a:gd name="T43" fmla="*/ 84 h 100"/>
                  <a:gd name="T44" fmla="*/ 24 w 100"/>
                  <a:gd name="T45" fmla="*/ 91 h 100"/>
                  <a:gd name="T46" fmla="*/ 31 w 100"/>
                  <a:gd name="T47" fmla="*/ 96 h 100"/>
                  <a:gd name="T48" fmla="*/ 40 w 100"/>
                  <a:gd name="T49" fmla="*/ 98 h 100"/>
                  <a:gd name="T50" fmla="*/ 52 w 100"/>
                  <a:gd name="T51" fmla="*/ 100 h 100"/>
                  <a:gd name="T52" fmla="*/ 52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2" y="0"/>
                    </a:lnTo>
                    <a:lnTo>
                      <a:pt x="52" y="0"/>
                    </a:lnTo>
                    <a:lnTo>
                      <a:pt x="40" y="1"/>
                    </a:lnTo>
                    <a:lnTo>
                      <a:pt x="31" y="3"/>
                    </a:lnTo>
                    <a:lnTo>
                      <a:pt x="24" y="8"/>
                    </a:lnTo>
                    <a:lnTo>
                      <a:pt x="16" y="15"/>
                    </a:lnTo>
                    <a:lnTo>
                      <a:pt x="16" y="15"/>
                    </a:lnTo>
                    <a:lnTo>
                      <a:pt x="8" y="22"/>
                    </a:lnTo>
                    <a:lnTo>
                      <a:pt x="4" y="30"/>
                    </a:lnTo>
                    <a:lnTo>
                      <a:pt x="1" y="40"/>
                    </a:lnTo>
                    <a:lnTo>
                      <a:pt x="0" y="49"/>
                    </a:lnTo>
                    <a:lnTo>
                      <a:pt x="0" y="49"/>
                    </a:lnTo>
                    <a:lnTo>
                      <a:pt x="1" y="60"/>
                    </a:lnTo>
                    <a:lnTo>
                      <a:pt x="4" y="69"/>
                    </a:lnTo>
                    <a:lnTo>
                      <a:pt x="8" y="77"/>
                    </a:lnTo>
                    <a:lnTo>
                      <a:pt x="16" y="84"/>
                    </a:lnTo>
                    <a:lnTo>
                      <a:pt x="16" y="84"/>
                    </a:lnTo>
                    <a:lnTo>
                      <a:pt x="24" y="91"/>
                    </a:lnTo>
                    <a:lnTo>
                      <a:pt x="31" y="96"/>
                    </a:lnTo>
                    <a:lnTo>
                      <a:pt x="40" y="98"/>
                    </a:lnTo>
                    <a:lnTo>
                      <a:pt x="52" y="100"/>
                    </a:lnTo>
                    <a:lnTo>
                      <a:pt x="52"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355"/>
              <p:cNvSpPr>
                <a:spLocks/>
              </p:cNvSpPr>
              <p:nvPr/>
            </p:nvSpPr>
            <p:spPr bwMode="auto">
              <a:xfrm>
                <a:off x="4201" y="1341"/>
                <a:ext cx="50" cy="50"/>
              </a:xfrm>
              <a:custGeom>
                <a:avLst/>
                <a:gdLst>
                  <a:gd name="T0" fmla="*/ 85 w 101"/>
                  <a:gd name="T1" fmla="*/ 85 h 100"/>
                  <a:gd name="T2" fmla="*/ 85 w 101"/>
                  <a:gd name="T3" fmla="*/ 85 h 100"/>
                  <a:gd name="T4" fmla="*/ 92 w 101"/>
                  <a:gd name="T5" fmla="*/ 78 h 100"/>
                  <a:gd name="T6" fmla="*/ 97 w 101"/>
                  <a:gd name="T7" fmla="*/ 69 h 100"/>
                  <a:gd name="T8" fmla="*/ 100 w 101"/>
                  <a:gd name="T9" fmla="*/ 60 h 100"/>
                  <a:gd name="T10" fmla="*/ 101 w 101"/>
                  <a:gd name="T11" fmla="*/ 49 h 100"/>
                  <a:gd name="T12" fmla="*/ 101 w 101"/>
                  <a:gd name="T13" fmla="*/ 49 h 100"/>
                  <a:gd name="T14" fmla="*/ 100 w 101"/>
                  <a:gd name="T15" fmla="*/ 40 h 100"/>
                  <a:gd name="T16" fmla="*/ 97 w 101"/>
                  <a:gd name="T17" fmla="*/ 31 h 100"/>
                  <a:gd name="T18" fmla="*/ 92 w 101"/>
                  <a:gd name="T19" fmla="*/ 22 h 100"/>
                  <a:gd name="T20" fmla="*/ 85 w 101"/>
                  <a:gd name="T21" fmla="*/ 15 h 100"/>
                  <a:gd name="T22" fmla="*/ 85 w 101"/>
                  <a:gd name="T23" fmla="*/ 15 h 100"/>
                  <a:gd name="T24" fmla="*/ 78 w 101"/>
                  <a:gd name="T25" fmla="*/ 8 h 100"/>
                  <a:gd name="T26" fmla="*/ 70 w 101"/>
                  <a:gd name="T27" fmla="*/ 4 h 100"/>
                  <a:gd name="T28" fmla="*/ 61 w 101"/>
                  <a:gd name="T29" fmla="*/ 1 h 100"/>
                  <a:gd name="T30" fmla="*/ 52 w 101"/>
                  <a:gd name="T31" fmla="*/ 0 h 100"/>
                  <a:gd name="T32" fmla="*/ 52 w 101"/>
                  <a:gd name="T33" fmla="*/ 0 h 100"/>
                  <a:gd name="T34" fmla="*/ 40 w 101"/>
                  <a:gd name="T35" fmla="*/ 1 h 100"/>
                  <a:gd name="T36" fmla="*/ 32 w 101"/>
                  <a:gd name="T37" fmla="*/ 4 h 100"/>
                  <a:gd name="T38" fmla="*/ 24 w 101"/>
                  <a:gd name="T39" fmla="*/ 8 h 100"/>
                  <a:gd name="T40" fmla="*/ 15 w 101"/>
                  <a:gd name="T41" fmla="*/ 15 h 100"/>
                  <a:gd name="T42" fmla="*/ 15 w 101"/>
                  <a:gd name="T43" fmla="*/ 15 h 100"/>
                  <a:gd name="T44" fmla="*/ 10 w 101"/>
                  <a:gd name="T45" fmla="*/ 22 h 100"/>
                  <a:gd name="T46" fmla="*/ 4 w 101"/>
                  <a:gd name="T47" fmla="*/ 31 h 100"/>
                  <a:gd name="T48" fmla="*/ 1 w 101"/>
                  <a:gd name="T49" fmla="*/ 40 h 100"/>
                  <a:gd name="T50" fmla="*/ 0 w 101"/>
                  <a:gd name="T51" fmla="*/ 49 h 100"/>
                  <a:gd name="T52" fmla="*/ 0 w 101"/>
                  <a:gd name="T53" fmla="*/ 49 h 100"/>
                  <a:gd name="T54" fmla="*/ 1 w 101"/>
                  <a:gd name="T55" fmla="*/ 60 h 100"/>
                  <a:gd name="T56" fmla="*/ 4 w 101"/>
                  <a:gd name="T57" fmla="*/ 69 h 100"/>
                  <a:gd name="T58" fmla="*/ 10 w 101"/>
                  <a:gd name="T59" fmla="*/ 78 h 100"/>
                  <a:gd name="T60" fmla="*/ 15 w 101"/>
                  <a:gd name="T61" fmla="*/ 85 h 100"/>
                  <a:gd name="T62" fmla="*/ 15 w 101"/>
                  <a:gd name="T63" fmla="*/ 85 h 100"/>
                  <a:gd name="T64" fmla="*/ 24 w 101"/>
                  <a:gd name="T65" fmla="*/ 92 h 100"/>
                  <a:gd name="T66" fmla="*/ 32 w 101"/>
                  <a:gd name="T67" fmla="*/ 96 h 100"/>
                  <a:gd name="T68" fmla="*/ 40 w 101"/>
                  <a:gd name="T69" fmla="*/ 99 h 100"/>
                  <a:gd name="T70" fmla="*/ 52 w 101"/>
                  <a:gd name="T71" fmla="*/ 100 h 100"/>
                  <a:gd name="T72" fmla="*/ 52 w 101"/>
                  <a:gd name="T73" fmla="*/ 100 h 100"/>
                  <a:gd name="T74" fmla="*/ 61 w 101"/>
                  <a:gd name="T75" fmla="*/ 99 h 100"/>
                  <a:gd name="T76" fmla="*/ 70 w 101"/>
                  <a:gd name="T77" fmla="*/ 96 h 100"/>
                  <a:gd name="T78" fmla="*/ 78 w 101"/>
                  <a:gd name="T79" fmla="*/ 92 h 100"/>
                  <a:gd name="T80" fmla="*/ 85 w 101"/>
                  <a:gd name="T81" fmla="*/ 85 h 100"/>
                  <a:gd name="T82" fmla="*/ 85 w 101"/>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85"/>
                    </a:moveTo>
                    <a:lnTo>
                      <a:pt x="85" y="85"/>
                    </a:lnTo>
                    <a:lnTo>
                      <a:pt x="92" y="78"/>
                    </a:lnTo>
                    <a:lnTo>
                      <a:pt x="97" y="69"/>
                    </a:lnTo>
                    <a:lnTo>
                      <a:pt x="100" y="60"/>
                    </a:lnTo>
                    <a:lnTo>
                      <a:pt x="101" y="49"/>
                    </a:lnTo>
                    <a:lnTo>
                      <a:pt x="101" y="49"/>
                    </a:lnTo>
                    <a:lnTo>
                      <a:pt x="100" y="40"/>
                    </a:lnTo>
                    <a:lnTo>
                      <a:pt x="97" y="31"/>
                    </a:lnTo>
                    <a:lnTo>
                      <a:pt x="92" y="22"/>
                    </a:lnTo>
                    <a:lnTo>
                      <a:pt x="85" y="15"/>
                    </a:lnTo>
                    <a:lnTo>
                      <a:pt x="85" y="15"/>
                    </a:lnTo>
                    <a:lnTo>
                      <a:pt x="78" y="8"/>
                    </a:lnTo>
                    <a:lnTo>
                      <a:pt x="70" y="4"/>
                    </a:lnTo>
                    <a:lnTo>
                      <a:pt x="61" y="1"/>
                    </a:lnTo>
                    <a:lnTo>
                      <a:pt x="52" y="0"/>
                    </a:lnTo>
                    <a:lnTo>
                      <a:pt x="52" y="0"/>
                    </a:lnTo>
                    <a:lnTo>
                      <a:pt x="40" y="1"/>
                    </a:lnTo>
                    <a:lnTo>
                      <a:pt x="32" y="4"/>
                    </a:lnTo>
                    <a:lnTo>
                      <a:pt x="24" y="8"/>
                    </a:lnTo>
                    <a:lnTo>
                      <a:pt x="15" y="15"/>
                    </a:lnTo>
                    <a:lnTo>
                      <a:pt x="15" y="15"/>
                    </a:lnTo>
                    <a:lnTo>
                      <a:pt x="10" y="22"/>
                    </a:lnTo>
                    <a:lnTo>
                      <a:pt x="4" y="31"/>
                    </a:lnTo>
                    <a:lnTo>
                      <a:pt x="1" y="40"/>
                    </a:lnTo>
                    <a:lnTo>
                      <a:pt x="0" y="49"/>
                    </a:lnTo>
                    <a:lnTo>
                      <a:pt x="0" y="49"/>
                    </a:lnTo>
                    <a:lnTo>
                      <a:pt x="1" y="60"/>
                    </a:lnTo>
                    <a:lnTo>
                      <a:pt x="4" y="69"/>
                    </a:lnTo>
                    <a:lnTo>
                      <a:pt x="10" y="78"/>
                    </a:lnTo>
                    <a:lnTo>
                      <a:pt x="15" y="85"/>
                    </a:lnTo>
                    <a:lnTo>
                      <a:pt x="15" y="85"/>
                    </a:lnTo>
                    <a:lnTo>
                      <a:pt x="24" y="92"/>
                    </a:lnTo>
                    <a:lnTo>
                      <a:pt x="32" y="96"/>
                    </a:lnTo>
                    <a:lnTo>
                      <a:pt x="40" y="99"/>
                    </a:lnTo>
                    <a:lnTo>
                      <a:pt x="52" y="100"/>
                    </a:lnTo>
                    <a:lnTo>
                      <a:pt x="52" y="100"/>
                    </a:lnTo>
                    <a:lnTo>
                      <a:pt x="61" y="99"/>
                    </a:lnTo>
                    <a:lnTo>
                      <a:pt x="70" y="96"/>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56"/>
              <p:cNvSpPr>
                <a:spLocks/>
              </p:cNvSpPr>
              <p:nvPr/>
            </p:nvSpPr>
            <p:spPr bwMode="auto">
              <a:xfrm>
                <a:off x="4201" y="1418"/>
                <a:ext cx="50" cy="49"/>
              </a:xfrm>
              <a:custGeom>
                <a:avLst/>
                <a:gdLst>
                  <a:gd name="T0" fmla="*/ 52 w 101"/>
                  <a:gd name="T1" fmla="*/ 0 h 100"/>
                  <a:gd name="T2" fmla="*/ 52 w 101"/>
                  <a:gd name="T3" fmla="*/ 0 h 100"/>
                  <a:gd name="T4" fmla="*/ 40 w 101"/>
                  <a:gd name="T5" fmla="*/ 1 h 100"/>
                  <a:gd name="T6" fmla="*/ 32 w 101"/>
                  <a:gd name="T7" fmla="*/ 4 h 100"/>
                  <a:gd name="T8" fmla="*/ 24 w 101"/>
                  <a:gd name="T9" fmla="*/ 8 h 100"/>
                  <a:gd name="T10" fmla="*/ 15 w 101"/>
                  <a:gd name="T11" fmla="*/ 15 h 100"/>
                  <a:gd name="T12" fmla="*/ 15 w 101"/>
                  <a:gd name="T13" fmla="*/ 15 h 100"/>
                  <a:gd name="T14" fmla="*/ 10 w 101"/>
                  <a:gd name="T15" fmla="*/ 22 h 100"/>
                  <a:gd name="T16" fmla="*/ 4 w 101"/>
                  <a:gd name="T17" fmla="*/ 31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8 h 100"/>
                  <a:gd name="T30" fmla="*/ 15 w 101"/>
                  <a:gd name="T31" fmla="*/ 85 h 100"/>
                  <a:gd name="T32" fmla="*/ 15 w 101"/>
                  <a:gd name="T33" fmla="*/ 85 h 100"/>
                  <a:gd name="T34" fmla="*/ 24 w 101"/>
                  <a:gd name="T35" fmla="*/ 92 h 100"/>
                  <a:gd name="T36" fmla="*/ 32 w 101"/>
                  <a:gd name="T37" fmla="*/ 96 h 100"/>
                  <a:gd name="T38" fmla="*/ 40 w 101"/>
                  <a:gd name="T39" fmla="*/ 99 h 100"/>
                  <a:gd name="T40" fmla="*/ 52 w 101"/>
                  <a:gd name="T41" fmla="*/ 100 h 100"/>
                  <a:gd name="T42" fmla="*/ 52 w 101"/>
                  <a:gd name="T43" fmla="*/ 100 h 100"/>
                  <a:gd name="T44" fmla="*/ 61 w 101"/>
                  <a:gd name="T45" fmla="*/ 99 h 100"/>
                  <a:gd name="T46" fmla="*/ 70 w 101"/>
                  <a:gd name="T47" fmla="*/ 96 h 100"/>
                  <a:gd name="T48" fmla="*/ 78 w 101"/>
                  <a:gd name="T49" fmla="*/ 92 h 100"/>
                  <a:gd name="T50" fmla="*/ 85 w 101"/>
                  <a:gd name="T51" fmla="*/ 85 h 100"/>
                  <a:gd name="T52" fmla="*/ 85 w 101"/>
                  <a:gd name="T53" fmla="*/ 85 h 100"/>
                  <a:gd name="T54" fmla="*/ 92 w 101"/>
                  <a:gd name="T55" fmla="*/ 78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1 h 100"/>
                  <a:gd name="T68" fmla="*/ 92 w 101"/>
                  <a:gd name="T69" fmla="*/ 22 h 100"/>
                  <a:gd name="T70" fmla="*/ 85 w 101"/>
                  <a:gd name="T71" fmla="*/ 15 h 100"/>
                  <a:gd name="T72" fmla="*/ 85 w 101"/>
                  <a:gd name="T73" fmla="*/ 15 h 100"/>
                  <a:gd name="T74" fmla="*/ 78 w 101"/>
                  <a:gd name="T75" fmla="*/ 8 h 100"/>
                  <a:gd name="T76" fmla="*/ 70 w 101"/>
                  <a:gd name="T77" fmla="*/ 4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4"/>
                    </a:lnTo>
                    <a:lnTo>
                      <a:pt x="24" y="8"/>
                    </a:lnTo>
                    <a:lnTo>
                      <a:pt x="15" y="15"/>
                    </a:lnTo>
                    <a:lnTo>
                      <a:pt x="15" y="15"/>
                    </a:lnTo>
                    <a:lnTo>
                      <a:pt x="10" y="22"/>
                    </a:lnTo>
                    <a:lnTo>
                      <a:pt x="4" y="31"/>
                    </a:lnTo>
                    <a:lnTo>
                      <a:pt x="1" y="40"/>
                    </a:lnTo>
                    <a:lnTo>
                      <a:pt x="0" y="49"/>
                    </a:lnTo>
                    <a:lnTo>
                      <a:pt x="0" y="49"/>
                    </a:lnTo>
                    <a:lnTo>
                      <a:pt x="1" y="60"/>
                    </a:lnTo>
                    <a:lnTo>
                      <a:pt x="4" y="69"/>
                    </a:lnTo>
                    <a:lnTo>
                      <a:pt x="10" y="78"/>
                    </a:lnTo>
                    <a:lnTo>
                      <a:pt x="15" y="85"/>
                    </a:lnTo>
                    <a:lnTo>
                      <a:pt x="15" y="85"/>
                    </a:lnTo>
                    <a:lnTo>
                      <a:pt x="24" y="92"/>
                    </a:lnTo>
                    <a:lnTo>
                      <a:pt x="32"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lnTo>
                      <a:pt x="78" y="8"/>
                    </a:lnTo>
                    <a:lnTo>
                      <a:pt x="70" y="4"/>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57"/>
              <p:cNvSpPr>
                <a:spLocks/>
              </p:cNvSpPr>
              <p:nvPr/>
            </p:nvSpPr>
            <p:spPr bwMode="auto">
              <a:xfrm>
                <a:off x="4201" y="1495"/>
                <a:ext cx="50" cy="49"/>
              </a:xfrm>
              <a:custGeom>
                <a:avLst/>
                <a:gdLst>
                  <a:gd name="T0" fmla="*/ 52 w 101"/>
                  <a:gd name="T1" fmla="*/ 0 h 100"/>
                  <a:gd name="T2" fmla="*/ 52 w 101"/>
                  <a:gd name="T3" fmla="*/ 0 h 100"/>
                  <a:gd name="T4" fmla="*/ 40 w 101"/>
                  <a:gd name="T5" fmla="*/ 1 h 100"/>
                  <a:gd name="T6" fmla="*/ 32 w 101"/>
                  <a:gd name="T7" fmla="*/ 4 h 100"/>
                  <a:gd name="T8" fmla="*/ 24 w 101"/>
                  <a:gd name="T9" fmla="*/ 9 h 100"/>
                  <a:gd name="T10" fmla="*/ 15 w 101"/>
                  <a:gd name="T11" fmla="*/ 15 h 100"/>
                  <a:gd name="T12" fmla="*/ 15 w 101"/>
                  <a:gd name="T13" fmla="*/ 15 h 100"/>
                  <a:gd name="T14" fmla="*/ 10 w 101"/>
                  <a:gd name="T15" fmla="*/ 22 h 100"/>
                  <a:gd name="T16" fmla="*/ 4 w 101"/>
                  <a:gd name="T17" fmla="*/ 31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8 h 100"/>
                  <a:gd name="T30" fmla="*/ 15 w 101"/>
                  <a:gd name="T31" fmla="*/ 85 h 100"/>
                  <a:gd name="T32" fmla="*/ 15 w 101"/>
                  <a:gd name="T33" fmla="*/ 85 h 100"/>
                  <a:gd name="T34" fmla="*/ 24 w 101"/>
                  <a:gd name="T35" fmla="*/ 92 h 100"/>
                  <a:gd name="T36" fmla="*/ 32 w 101"/>
                  <a:gd name="T37" fmla="*/ 96 h 100"/>
                  <a:gd name="T38" fmla="*/ 40 w 101"/>
                  <a:gd name="T39" fmla="*/ 99 h 100"/>
                  <a:gd name="T40" fmla="*/ 52 w 101"/>
                  <a:gd name="T41" fmla="*/ 100 h 100"/>
                  <a:gd name="T42" fmla="*/ 52 w 101"/>
                  <a:gd name="T43" fmla="*/ 100 h 100"/>
                  <a:gd name="T44" fmla="*/ 61 w 101"/>
                  <a:gd name="T45" fmla="*/ 99 h 100"/>
                  <a:gd name="T46" fmla="*/ 70 w 101"/>
                  <a:gd name="T47" fmla="*/ 96 h 100"/>
                  <a:gd name="T48" fmla="*/ 78 w 101"/>
                  <a:gd name="T49" fmla="*/ 92 h 100"/>
                  <a:gd name="T50" fmla="*/ 85 w 101"/>
                  <a:gd name="T51" fmla="*/ 85 h 100"/>
                  <a:gd name="T52" fmla="*/ 85 w 101"/>
                  <a:gd name="T53" fmla="*/ 85 h 100"/>
                  <a:gd name="T54" fmla="*/ 92 w 101"/>
                  <a:gd name="T55" fmla="*/ 78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1 h 100"/>
                  <a:gd name="T68" fmla="*/ 92 w 101"/>
                  <a:gd name="T69" fmla="*/ 22 h 100"/>
                  <a:gd name="T70" fmla="*/ 85 w 101"/>
                  <a:gd name="T71" fmla="*/ 15 h 100"/>
                  <a:gd name="T72" fmla="*/ 85 w 101"/>
                  <a:gd name="T73" fmla="*/ 15 h 100"/>
                  <a:gd name="T74" fmla="*/ 78 w 101"/>
                  <a:gd name="T75" fmla="*/ 9 h 100"/>
                  <a:gd name="T76" fmla="*/ 70 w 101"/>
                  <a:gd name="T77" fmla="*/ 4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4"/>
                    </a:lnTo>
                    <a:lnTo>
                      <a:pt x="24" y="9"/>
                    </a:lnTo>
                    <a:lnTo>
                      <a:pt x="15" y="15"/>
                    </a:lnTo>
                    <a:lnTo>
                      <a:pt x="15" y="15"/>
                    </a:lnTo>
                    <a:lnTo>
                      <a:pt x="10" y="22"/>
                    </a:lnTo>
                    <a:lnTo>
                      <a:pt x="4" y="31"/>
                    </a:lnTo>
                    <a:lnTo>
                      <a:pt x="1" y="40"/>
                    </a:lnTo>
                    <a:lnTo>
                      <a:pt x="0" y="49"/>
                    </a:lnTo>
                    <a:lnTo>
                      <a:pt x="0" y="49"/>
                    </a:lnTo>
                    <a:lnTo>
                      <a:pt x="1" y="60"/>
                    </a:lnTo>
                    <a:lnTo>
                      <a:pt x="4" y="69"/>
                    </a:lnTo>
                    <a:lnTo>
                      <a:pt x="10" y="78"/>
                    </a:lnTo>
                    <a:lnTo>
                      <a:pt x="15" y="85"/>
                    </a:lnTo>
                    <a:lnTo>
                      <a:pt x="15" y="85"/>
                    </a:lnTo>
                    <a:lnTo>
                      <a:pt x="24" y="92"/>
                    </a:lnTo>
                    <a:lnTo>
                      <a:pt x="32"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lnTo>
                      <a:pt x="78" y="9"/>
                    </a:lnTo>
                    <a:lnTo>
                      <a:pt x="70" y="4"/>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58"/>
              <p:cNvSpPr>
                <a:spLocks/>
              </p:cNvSpPr>
              <p:nvPr/>
            </p:nvSpPr>
            <p:spPr bwMode="auto">
              <a:xfrm>
                <a:off x="4201" y="1802"/>
                <a:ext cx="50" cy="50"/>
              </a:xfrm>
              <a:custGeom>
                <a:avLst/>
                <a:gdLst>
                  <a:gd name="T0" fmla="*/ 85 w 101"/>
                  <a:gd name="T1" fmla="*/ 84 h 100"/>
                  <a:gd name="T2" fmla="*/ 85 w 101"/>
                  <a:gd name="T3" fmla="*/ 84 h 100"/>
                  <a:gd name="T4" fmla="*/ 92 w 101"/>
                  <a:gd name="T5" fmla="*/ 77 h 100"/>
                  <a:gd name="T6" fmla="*/ 97 w 101"/>
                  <a:gd name="T7" fmla="*/ 69 h 100"/>
                  <a:gd name="T8" fmla="*/ 100 w 101"/>
                  <a:gd name="T9" fmla="*/ 60 h 100"/>
                  <a:gd name="T10" fmla="*/ 101 w 101"/>
                  <a:gd name="T11" fmla="*/ 49 h 100"/>
                  <a:gd name="T12" fmla="*/ 101 w 101"/>
                  <a:gd name="T13" fmla="*/ 49 h 100"/>
                  <a:gd name="T14" fmla="*/ 100 w 101"/>
                  <a:gd name="T15" fmla="*/ 40 h 100"/>
                  <a:gd name="T16" fmla="*/ 97 w 101"/>
                  <a:gd name="T17" fmla="*/ 32 h 100"/>
                  <a:gd name="T18" fmla="*/ 92 w 101"/>
                  <a:gd name="T19" fmla="*/ 23 h 100"/>
                  <a:gd name="T20" fmla="*/ 85 w 101"/>
                  <a:gd name="T21" fmla="*/ 15 h 100"/>
                  <a:gd name="T22" fmla="*/ 85 w 101"/>
                  <a:gd name="T23" fmla="*/ 15 h 100"/>
                  <a:gd name="T24" fmla="*/ 78 w 101"/>
                  <a:gd name="T25" fmla="*/ 9 h 100"/>
                  <a:gd name="T26" fmla="*/ 70 w 101"/>
                  <a:gd name="T27" fmla="*/ 5 h 100"/>
                  <a:gd name="T28" fmla="*/ 61 w 101"/>
                  <a:gd name="T29" fmla="*/ 1 h 100"/>
                  <a:gd name="T30" fmla="*/ 52 w 101"/>
                  <a:gd name="T31" fmla="*/ 0 h 100"/>
                  <a:gd name="T32" fmla="*/ 52 w 101"/>
                  <a:gd name="T33" fmla="*/ 0 h 100"/>
                  <a:gd name="T34" fmla="*/ 40 w 101"/>
                  <a:gd name="T35" fmla="*/ 1 h 100"/>
                  <a:gd name="T36" fmla="*/ 32 w 101"/>
                  <a:gd name="T37" fmla="*/ 5 h 100"/>
                  <a:gd name="T38" fmla="*/ 24 w 101"/>
                  <a:gd name="T39" fmla="*/ 9 h 100"/>
                  <a:gd name="T40" fmla="*/ 15 w 101"/>
                  <a:gd name="T41" fmla="*/ 15 h 100"/>
                  <a:gd name="T42" fmla="*/ 15 w 101"/>
                  <a:gd name="T43" fmla="*/ 15 h 100"/>
                  <a:gd name="T44" fmla="*/ 10 w 101"/>
                  <a:gd name="T45" fmla="*/ 23 h 100"/>
                  <a:gd name="T46" fmla="*/ 4 w 101"/>
                  <a:gd name="T47" fmla="*/ 32 h 100"/>
                  <a:gd name="T48" fmla="*/ 1 w 101"/>
                  <a:gd name="T49" fmla="*/ 40 h 100"/>
                  <a:gd name="T50" fmla="*/ 0 w 101"/>
                  <a:gd name="T51" fmla="*/ 49 h 100"/>
                  <a:gd name="T52" fmla="*/ 0 w 101"/>
                  <a:gd name="T53" fmla="*/ 49 h 100"/>
                  <a:gd name="T54" fmla="*/ 1 w 101"/>
                  <a:gd name="T55" fmla="*/ 60 h 100"/>
                  <a:gd name="T56" fmla="*/ 4 w 101"/>
                  <a:gd name="T57" fmla="*/ 69 h 100"/>
                  <a:gd name="T58" fmla="*/ 10 w 101"/>
                  <a:gd name="T59" fmla="*/ 77 h 100"/>
                  <a:gd name="T60" fmla="*/ 15 w 101"/>
                  <a:gd name="T61" fmla="*/ 84 h 100"/>
                  <a:gd name="T62" fmla="*/ 15 w 101"/>
                  <a:gd name="T63" fmla="*/ 84 h 100"/>
                  <a:gd name="T64" fmla="*/ 24 w 101"/>
                  <a:gd name="T65" fmla="*/ 91 h 100"/>
                  <a:gd name="T66" fmla="*/ 32 w 101"/>
                  <a:gd name="T67" fmla="*/ 96 h 100"/>
                  <a:gd name="T68" fmla="*/ 40 w 101"/>
                  <a:gd name="T69" fmla="*/ 100 h 100"/>
                  <a:gd name="T70" fmla="*/ 52 w 101"/>
                  <a:gd name="T71" fmla="*/ 100 h 100"/>
                  <a:gd name="T72" fmla="*/ 52 w 101"/>
                  <a:gd name="T73" fmla="*/ 100 h 100"/>
                  <a:gd name="T74" fmla="*/ 61 w 101"/>
                  <a:gd name="T75" fmla="*/ 100 h 100"/>
                  <a:gd name="T76" fmla="*/ 70 w 101"/>
                  <a:gd name="T77" fmla="*/ 96 h 100"/>
                  <a:gd name="T78" fmla="*/ 78 w 101"/>
                  <a:gd name="T79" fmla="*/ 91 h 100"/>
                  <a:gd name="T80" fmla="*/ 85 w 101"/>
                  <a:gd name="T81" fmla="*/ 84 h 100"/>
                  <a:gd name="T82" fmla="*/ 85 w 101"/>
                  <a:gd name="T83" fmla="*/ 8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84"/>
                    </a:moveTo>
                    <a:lnTo>
                      <a:pt x="85" y="84"/>
                    </a:lnTo>
                    <a:lnTo>
                      <a:pt x="92" y="77"/>
                    </a:lnTo>
                    <a:lnTo>
                      <a:pt x="97" y="69"/>
                    </a:lnTo>
                    <a:lnTo>
                      <a:pt x="100" y="60"/>
                    </a:lnTo>
                    <a:lnTo>
                      <a:pt x="101" y="49"/>
                    </a:lnTo>
                    <a:lnTo>
                      <a:pt x="101" y="49"/>
                    </a:lnTo>
                    <a:lnTo>
                      <a:pt x="100" y="40"/>
                    </a:lnTo>
                    <a:lnTo>
                      <a:pt x="97" y="32"/>
                    </a:lnTo>
                    <a:lnTo>
                      <a:pt x="92" y="23"/>
                    </a:lnTo>
                    <a:lnTo>
                      <a:pt x="85" y="15"/>
                    </a:lnTo>
                    <a:lnTo>
                      <a:pt x="85" y="15"/>
                    </a:lnTo>
                    <a:lnTo>
                      <a:pt x="78" y="9"/>
                    </a:lnTo>
                    <a:lnTo>
                      <a:pt x="70" y="5"/>
                    </a:lnTo>
                    <a:lnTo>
                      <a:pt x="61" y="1"/>
                    </a:lnTo>
                    <a:lnTo>
                      <a:pt x="52" y="0"/>
                    </a:lnTo>
                    <a:lnTo>
                      <a:pt x="52" y="0"/>
                    </a:lnTo>
                    <a:lnTo>
                      <a:pt x="40" y="1"/>
                    </a:lnTo>
                    <a:lnTo>
                      <a:pt x="32" y="5"/>
                    </a:lnTo>
                    <a:lnTo>
                      <a:pt x="24" y="9"/>
                    </a:lnTo>
                    <a:lnTo>
                      <a:pt x="15" y="15"/>
                    </a:lnTo>
                    <a:lnTo>
                      <a:pt x="15" y="15"/>
                    </a:lnTo>
                    <a:lnTo>
                      <a:pt x="10" y="23"/>
                    </a:lnTo>
                    <a:lnTo>
                      <a:pt x="4" y="32"/>
                    </a:lnTo>
                    <a:lnTo>
                      <a:pt x="1" y="40"/>
                    </a:lnTo>
                    <a:lnTo>
                      <a:pt x="0" y="49"/>
                    </a:lnTo>
                    <a:lnTo>
                      <a:pt x="0" y="49"/>
                    </a:lnTo>
                    <a:lnTo>
                      <a:pt x="1" y="60"/>
                    </a:lnTo>
                    <a:lnTo>
                      <a:pt x="4" y="69"/>
                    </a:lnTo>
                    <a:lnTo>
                      <a:pt x="10" y="77"/>
                    </a:lnTo>
                    <a:lnTo>
                      <a:pt x="15" y="84"/>
                    </a:lnTo>
                    <a:lnTo>
                      <a:pt x="15" y="84"/>
                    </a:lnTo>
                    <a:lnTo>
                      <a:pt x="24" y="91"/>
                    </a:lnTo>
                    <a:lnTo>
                      <a:pt x="32" y="96"/>
                    </a:lnTo>
                    <a:lnTo>
                      <a:pt x="40" y="100"/>
                    </a:lnTo>
                    <a:lnTo>
                      <a:pt x="52" y="100"/>
                    </a:lnTo>
                    <a:lnTo>
                      <a:pt x="52" y="100"/>
                    </a:lnTo>
                    <a:lnTo>
                      <a:pt x="61" y="100"/>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59"/>
              <p:cNvSpPr>
                <a:spLocks/>
              </p:cNvSpPr>
              <p:nvPr/>
            </p:nvSpPr>
            <p:spPr bwMode="auto">
              <a:xfrm>
                <a:off x="4278" y="1341"/>
                <a:ext cx="50" cy="50"/>
              </a:xfrm>
              <a:custGeom>
                <a:avLst/>
                <a:gdLst>
                  <a:gd name="T0" fmla="*/ 86 w 101"/>
                  <a:gd name="T1" fmla="*/ 15 h 100"/>
                  <a:gd name="T2" fmla="*/ 86 w 101"/>
                  <a:gd name="T3" fmla="*/ 15 h 100"/>
                  <a:gd name="T4" fmla="*/ 78 w 101"/>
                  <a:gd name="T5" fmla="*/ 8 h 100"/>
                  <a:gd name="T6" fmla="*/ 71 w 101"/>
                  <a:gd name="T7" fmla="*/ 4 h 100"/>
                  <a:gd name="T8" fmla="*/ 61 w 101"/>
                  <a:gd name="T9" fmla="*/ 1 h 100"/>
                  <a:gd name="T10" fmla="*/ 52 w 101"/>
                  <a:gd name="T11" fmla="*/ 0 h 100"/>
                  <a:gd name="T12" fmla="*/ 52 w 101"/>
                  <a:gd name="T13" fmla="*/ 0 h 100"/>
                  <a:gd name="T14" fmla="*/ 41 w 101"/>
                  <a:gd name="T15" fmla="*/ 1 h 100"/>
                  <a:gd name="T16" fmla="*/ 32 w 101"/>
                  <a:gd name="T17" fmla="*/ 4 h 100"/>
                  <a:gd name="T18" fmla="*/ 24 w 101"/>
                  <a:gd name="T19" fmla="*/ 8 h 100"/>
                  <a:gd name="T20" fmla="*/ 15 w 101"/>
                  <a:gd name="T21" fmla="*/ 15 h 100"/>
                  <a:gd name="T22" fmla="*/ 15 w 101"/>
                  <a:gd name="T23" fmla="*/ 15 h 100"/>
                  <a:gd name="T24" fmla="*/ 10 w 101"/>
                  <a:gd name="T25" fmla="*/ 22 h 100"/>
                  <a:gd name="T26" fmla="*/ 5 w 101"/>
                  <a:gd name="T27" fmla="*/ 31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8 h 100"/>
                  <a:gd name="T40" fmla="*/ 15 w 101"/>
                  <a:gd name="T41" fmla="*/ 85 h 100"/>
                  <a:gd name="T42" fmla="*/ 15 w 101"/>
                  <a:gd name="T43" fmla="*/ 85 h 100"/>
                  <a:gd name="T44" fmla="*/ 24 w 101"/>
                  <a:gd name="T45" fmla="*/ 92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2 h 100"/>
                  <a:gd name="T60" fmla="*/ 86 w 101"/>
                  <a:gd name="T61" fmla="*/ 85 h 100"/>
                  <a:gd name="T62" fmla="*/ 86 w 101"/>
                  <a:gd name="T63" fmla="*/ 85 h 100"/>
                  <a:gd name="T64" fmla="*/ 92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1" y="4"/>
                    </a:lnTo>
                    <a:lnTo>
                      <a:pt x="61" y="1"/>
                    </a:lnTo>
                    <a:lnTo>
                      <a:pt x="52" y="0"/>
                    </a:lnTo>
                    <a:lnTo>
                      <a:pt x="52" y="0"/>
                    </a:lnTo>
                    <a:lnTo>
                      <a:pt x="41" y="1"/>
                    </a:lnTo>
                    <a:lnTo>
                      <a:pt x="32" y="4"/>
                    </a:lnTo>
                    <a:lnTo>
                      <a:pt x="24" y="8"/>
                    </a:lnTo>
                    <a:lnTo>
                      <a:pt x="15" y="15"/>
                    </a:lnTo>
                    <a:lnTo>
                      <a:pt x="15" y="15"/>
                    </a:lnTo>
                    <a:lnTo>
                      <a:pt x="10" y="22"/>
                    </a:lnTo>
                    <a:lnTo>
                      <a:pt x="5" y="31"/>
                    </a:lnTo>
                    <a:lnTo>
                      <a:pt x="1" y="40"/>
                    </a:lnTo>
                    <a:lnTo>
                      <a:pt x="0" y="49"/>
                    </a:lnTo>
                    <a:lnTo>
                      <a:pt x="0" y="49"/>
                    </a:lnTo>
                    <a:lnTo>
                      <a:pt x="1" y="60"/>
                    </a:lnTo>
                    <a:lnTo>
                      <a:pt x="5" y="69"/>
                    </a:lnTo>
                    <a:lnTo>
                      <a:pt x="10" y="78"/>
                    </a:lnTo>
                    <a:lnTo>
                      <a:pt x="15" y="85"/>
                    </a:lnTo>
                    <a:lnTo>
                      <a:pt x="15" y="85"/>
                    </a:lnTo>
                    <a:lnTo>
                      <a:pt x="24" y="92"/>
                    </a:lnTo>
                    <a:lnTo>
                      <a:pt x="32" y="96"/>
                    </a:lnTo>
                    <a:lnTo>
                      <a:pt x="41" y="99"/>
                    </a:lnTo>
                    <a:lnTo>
                      <a:pt x="52" y="100"/>
                    </a:lnTo>
                    <a:lnTo>
                      <a:pt x="52" y="100"/>
                    </a:lnTo>
                    <a:lnTo>
                      <a:pt x="61" y="99"/>
                    </a:lnTo>
                    <a:lnTo>
                      <a:pt x="71"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60"/>
              <p:cNvSpPr>
                <a:spLocks/>
              </p:cNvSpPr>
              <p:nvPr/>
            </p:nvSpPr>
            <p:spPr bwMode="auto">
              <a:xfrm>
                <a:off x="4278" y="1418"/>
                <a:ext cx="50" cy="49"/>
              </a:xfrm>
              <a:custGeom>
                <a:avLst/>
                <a:gdLst>
                  <a:gd name="T0" fmla="*/ 86 w 101"/>
                  <a:gd name="T1" fmla="*/ 15 h 100"/>
                  <a:gd name="T2" fmla="*/ 86 w 101"/>
                  <a:gd name="T3" fmla="*/ 15 h 100"/>
                  <a:gd name="T4" fmla="*/ 78 w 101"/>
                  <a:gd name="T5" fmla="*/ 8 h 100"/>
                  <a:gd name="T6" fmla="*/ 71 w 101"/>
                  <a:gd name="T7" fmla="*/ 4 h 100"/>
                  <a:gd name="T8" fmla="*/ 61 w 101"/>
                  <a:gd name="T9" fmla="*/ 1 h 100"/>
                  <a:gd name="T10" fmla="*/ 52 w 101"/>
                  <a:gd name="T11" fmla="*/ 0 h 100"/>
                  <a:gd name="T12" fmla="*/ 52 w 101"/>
                  <a:gd name="T13" fmla="*/ 0 h 100"/>
                  <a:gd name="T14" fmla="*/ 41 w 101"/>
                  <a:gd name="T15" fmla="*/ 1 h 100"/>
                  <a:gd name="T16" fmla="*/ 32 w 101"/>
                  <a:gd name="T17" fmla="*/ 4 h 100"/>
                  <a:gd name="T18" fmla="*/ 24 w 101"/>
                  <a:gd name="T19" fmla="*/ 8 h 100"/>
                  <a:gd name="T20" fmla="*/ 15 w 101"/>
                  <a:gd name="T21" fmla="*/ 15 h 100"/>
                  <a:gd name="T22" fmla="*/ 15 w 101"/>
                  <a:gd name="T23" fmla="*/ 15 h 100"/>
                  <a:gd name="T24" fmla="*/ 10 w 101"/>
                  <a:gd name="T25" fmla="*/ 22 h 100"/>
                  <a:gd name="T26" fmla="*/ 5 w 101"/>
                  <a:gd name="T27" fmla="*/ 31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8 h 100"/>
                  <a:gd name="T40" fmla="*/ 15 w 101"/>
                  <a:gd name="T41" fmla="*/ 85 h 100"/>
                  <a:gd name="T42" fmla="*/ 15 w 101"/>
                  <a:gd name="T43" fmla="*/ 85 h 100"/>
                  <a:gd name="T44" fmla="*/ 24 w 101"/>
                  <a:gd name="T45" fmla="*/ 92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2 h 100"/>
                  <a:gd name="T60" fmla="*/ 86 w 101"/>
                  <a:gd name="T61" fmla="*/ 85 h 100"/>
                  <a:gd name="T62" fmla="*/ 86 w 101"/>
                  <a:gd name="T63" fmla="*/ 85 h 100"/>
                  <a:gd name="T64" fmla="*/ 92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1" y="4"/>
                    </a:lnTo>
                    <a:lnTo>
                      <a:pt x="61" y="1"/>
                    </a:lnTo>
                    <a:lnTo>
                      <a:pt x="52" y="0"/>
                    </a:lnTo>
                    <a:lnTo>
                      <a:pt x="52" y="0"/>
                    </a:lnTo>
                    <a:lnTo>
                      <a:pt x="41" y="1"/>
                    </a:lnTo>
                    <a:lnTo>
                      <a:pt x="32" y="4"/>
                    </a:lnTo>
                    <a:lnTo>
                      <a:pt x="24" y="8"/>
                    </a:lnTo>
                    <a:lnTo>
                      <a:pt x="15" y="15"/>
                    </a:lnTo>
                    <a:lnTo>
                      <a:pt x="15" y="15"/>
                    </a:lnTo>
                    <a:lnTo>
                      <a:pt x="10" y="22"/>
                    </a:lnTo>
                    <a:lnTo>
                      <a:pt x="5" y="31"/>
                    </a:lnTo>
                    <a:lnTo>
                      <a:pt x="1" y="40"/>
                    </a:lnTo>
                    <a:lnTo>
                      <a:pt x="0" y="49"/>
                    </a:lnTo>
                    <a:lnTo>
                      <a:pt x="0" y="49"/>
                    </a:lnTo>
                    <a:lnTo>
                      <a:pt x="1" y="60"/>
                    </a:lnTo>
                    <a:lnTo>
                      <a:pt x="5" y="69"/>
                    </a:lnTo>
                    <a:lnTo>
                      <a:pt x="10" y="78"/>
                    </a:lnTo>
                    <a:lnTo>
                      <a:pt x="15" y="85"/>
                    </a:lnTo>
                    <a:lnTo>
                      <a:pt x="15" y="85"/>
                    </a:lnTo>
                    <a:lnTo>
                      <a:pt x="24" y="92"/>
                    </a:lnTo>
                    <a:lnTo>
                      <a:pt x="32" y="96"/>
                    </a:lnTo>
                    <a:lnTo>
                      <a:pt x="41" y="99"/>
                    </a:lnTo>
                    <a:lnTo>
                      <a:pt x="52" y="100"/>
                    </a:lnTo>
                    <a:lnTo>
                      <a:pt x="52" y="100"/>
                    </a:lnTo>
                    <a:lnTo>
                      <a:pt x="61" y="99"/>
                    </a:lnTo>
                    <a:lnTo>
                      <a:pt x="71"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61"/>
              <p:cNvSpPr>
                <a:spLocks/>
              </p:cNvSpPr>
              <p:nvPr/>
            </p:nvSpPr>
            <p:spPr bwMode="auto">
              <a:xfrm>
                <a:off x="4278" y="1495"/>
                <a:ext cx="50" cy="49"/>
              </a:xfrm>
              <a:custGeom>
                <a:avLst/>
                <a:gdLst>
                  <a:gd name="T0" fmla="*/ 86 w 101"/>
                  <a:gd name="T1" fmla="*/ 15 h 100"/>
                  <a:gd name="T2" fmla="*/ 86 w 101"/>
                  <a:gd name="T3" fmla="*/ 15 h 100"/>
                  <a:gd name="T4" fmla="*/ 78 w 101"/>
                  <a:gd name="T5" fmla="*/ 9 h 100"/>
                  <a:gd name="T6" fmla="*/ 71 w 101"/>
                  <a:gd name="T7" fmla="*/ 4 h 100"/>
                  <a:gd name="T8" fmla="*/ 61 w 101"/>
                  <a:gd name="T9" fmla="*/ 1 h 100"/>
                  <a:gd name="T10" fmla="*/ 52 w 101"/>
                  <a:gd name="T11" fmla="*/ 0 h 100"/>
                  <a:gd name="T12" fmla="*/ 52 w 101"/>
                  <a:gd name="T13" fmla="*/ 0 h 100"/>
                  <a:gd name="T14" fmla="*/ 41 w 101"/>
                  <a:gd name="T15" fmla="*/ 1 h 100"/>
                  <a:gd name="T16" fmla="*/ 32 w 101"/>
                  <a:gd name="T17" fmla="*/ 4 h 100"/>
                  <a:gd name="T18" fmla="*/ 24 w 101"/>
                  <a:gd name="T19" fmla="*/ 9 h 100"/>
                  <a:gd name="T20" fmla="*/ 15 w 101"/>
                  <a:gd name="T21" fmla="*/ 15 h 100"/>
                  <a:gd name="T22" fmla="*/ 15 w 101"/>
                  <a:gd name="T23" fmla="*/ 15 h 100"/>
                  <a:gd name="T24" fmla="*/ 10 w 101"/>
                  <a:gd name="T25" fmla="*/ 22 h 100"/>
                  <a:gd name="T26" fmla="*/ 5 w 101"/>
                  <a:gd name="T27" fmla="*/ 31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8 h 100"/>
                  <a:gd name="T40" fmla="*/ 15 w 101"/>
                  <a:gd name="T41" fmla="*/ 85 h 100"/>
                  <a:gd name="T42" fmla="*/ 15 w 101"/>
                  <a:gd name="T43" fmla="*/ 85 h 100"/>
                  <a:gd name="T44" fmla="*/ 24 w 101"/>
                  <a:gd name="T45" fmla="*/ 92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2 h 100"/>
                  <a:gd name="T60" fmla="*/ 86 w 101"/>
                  <a:gd name="T61" fmla="*/ 85 h 100"/>
                  <a:gd name="T62" fmla="*/ 86 w 101"/>
                  <a:gd name="T63" fmla="*/ 85 h 100"/>
                  <a:gd name="T64" fmla="*/ 92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1" y="4"/>
                    </a:lnTo>
                    <a:lnTo>
                      <a:pt x="61" y="1"/>
                    </a:lnTo>
                    <a:lnTo>
                      <a:pt x="52" y="0"/>
                    </a:lnTo>
                    <a:lnTo>
                      <a:pt x="52" y="0"/>
                    </a:lnTo>
                    <a:lnTo>
                      <a:pt x="41" y="1"/>
                    </a:lnTo>
                    <a:lnTo>
                      <a:pt x="32" y="4"/>
                    </a:lnTo>
                    <a:lnTo>
                      <a:pt x="24" y="9"/>
                    </a:lnTo>
                    <a:lnTo>
                      <a:pt x="15" y="15"/>
                    </a:lnTo>
                    <a:lnTo>
                      <a:pt x="15" y="15"/>
                    </a:lnTo>
                    <a:lnTo>
                      <a:pt x="10" y="22"/>
                    </a:lnTo>
                    <a:lnTo>
                      <a:pt x="5" y="31"/>
                    </a:lnTo>
                    <a:lnTo>
                      <a:pt x="1" y="40"/>
                    </a:lnTo>
                    <a:lnTo>
                      <a:pt x="0" y="49"/>
                    </a:lnTo>
                    <a:lnTo>
                      <a:pt x="0" y="49"/>
                    </a:lnTo>
                    <a:lnTo>
                      <a:pt x="1" y="60"/>
                    </a:lnTo>
                    <a:lnTo>
                      <a:pt x="5" y="69"/>
                    </a:lnTo>
                    <a:lnTo>
                      <a:pt x="10" y="78"/>
                    </a:lnTo>
                    <a:lnTo>
                      <a:pt x="15" y="85"/>
                    </a:lnTo>
                    <a:lnTo>
                      <a:pt x="15" y="85"/>
                    </a:lnTo>
                    <a:lnTo>
                      <a:pt x="24" y="92"/>
                    </a:lnTo>
                    <a:lnTo>
                      <a:pt x="32" y="96"/>
                    </a:lnTo>
                    <a:lnTo>
                      <a:pt x="41" y="99"/>
                    </a:lnTo>
                    <a:lnTo>
                      <a:pt x="52" y="100"/>
                    </a:lnTo>
                    <a:lnTo>
                      <a:pt x="52" y="100"/>
                    </a:lnTo>
                    <a:lnTo>
                      <a:pt x="61" y="99"/>
                    </a:lnTo>
                    <a:lnTo>
                      <a:pt x="71"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62"/>
              <p:cNvSpPr>
                <a:spLocks/>
              </p:cNvSpPr>
              <p:nvPr/>
            </p:nvSpPr>
            <p:spPr bwMode="auto">
              <a:xfrm>
                <a:off x="4278" y="1802"/>
                <a:ext cx="50" cy="50"/>
              </a:xfrm>
              <a:custGeom>
                <a:avLst/>
                <a:gdLst>
                  <a:gd name="T0" fmla="*/ 86 w 101"/>
                  <a:gd name="T1" fmla="*/ 15 h 100"/>
                  <a:gd name="T2" fmla="*/ 86 w 101"/>
                  <a:gd name="T3" fmla="*/ 15 h 100"/>
                  <a:gd name="T4" fmla="*/ 78 w 101"/>
                  <a:gd name="T5" fmla="*/ 9 h 100"/>
                  <a:gd name="T6" fmla="*/ 71 w 101"/>
                  <a:gd name="T7" fmla="*/ 5 h 100"/>
                  <a:gd name="T8" fmla="*/ 61 w 101"/>
                  <a:gd name="T9" fmla="*/ 1 h 100"/>
                  <a:gd name="T10" fmla="*/ 52 w 101"/>
                  <a:gd name="T11" fmla="*/ 0 h 100"/>
                  <a:gd name="T12" fmla="*/ 52 w 101"/>
                  <a:gd name="T13" fmla="*/ 0 h 100"/>
                  <a:gd name="T14" fmla="*/ 41 w 101"/>
                  <a:gd name="T15" fmla="*/ 1 h 100"/>
                  <a:gd name="T16" fmla="*/ 32 w 101"/>
                  <a:gd name="T17" fmla="*/ 5 h 100"/>
                  <a:gd name="T18" fmla="*/ 24 w 101"/>
                  <a:gd name="T19" fmla="*/ 9 h 100"/>
                  <a:gd name="T20" fmla="*/ 15 w 101"/>
                  <a:gd name="T21" fmla="*/ 15 h 100"/>
                  <a:gd name="T22" fmla="*/ 15 w 101"/>
                  <a:gd name="T23" fmla="*/ 15 h 100"/>
                  <a:gd name="T24" fmla="*/ 10 w 101"/>
                  <a:gd name="T25" fmla="*/ 23 h 100"/>
                  <a:gd name="T26" fmla="*/ 5 w 101"/>
                  <a:gd name="T27" fmla="*/ 32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7 h 100"/>
                  <a:gd name="T40" fmla="*/ 15 w 101"/>
                  <a:gd name="T41" fmla="*/ 84 h 100"/>
                  <a:gd name="T42" fmla="*/ 15 w 101"/>
                  <a:gd name="T43" fmla="*/ 84 h 100"/>
                  <a:gd name="T44" fmla="*/ 24 w 101"/>
                  <a:gd name="T45" fmla="*/ 91 h 100"/>
                  <a:gd name="T46" fmla="*/ 32 w 101"/>
                  <a:gd name="T47" fmla="*/ 96 h 100"/>
                  <a:gd name="T48" fmla="*/ 41 w 101"/>
                  <a:gd name="T49" fmla="*/ 100 h 100"/>
                  <a:gd name="T50" fmla="*/ 52 w 101"/>
                  <a:gd name="T51" fmla="*/ 100 h 100"/>
                  <a:gd name="T52" fmla="*/ 52 w 101"/>
                  <a:gd name="T53" fmla="*/ 100 h 100"/>
                  <a:gd name="T54" fmla="*/ 61 w 101"/>
                  <a:gd name="T55" fmla="*/ 100 h 100"/>
                  <a:gd name="T56" fmla="*/ 71 w 101"/>
                  <a:gd name="T57" fmla="*/ 96 h 100"/>
                  <a:gd name="T58" fmla="*/ 78 w 101"/>
                  <a:gd name="T59" fmla="*/ 91 h 100"/>
                  <a:gd name="T60" fmla="*/ 86 w 101"/>
                  <a:gd name="T61" fmla="*/ 84 h 100"/>
                  <a:gd name="T62" fmla="*/ 86 w 101"/>
                  <a:gd name="T63" fmla="*/ 84 h 100"/>
                  <a:gd name="T64" fmla="*/ 92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2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1" y="5"/>
                    </a:lnTo>
                    <a:lnTo>
                      <a:pt x="61" y="1"/>
                    </a:lnTo>
                    <a:lnTo>
                      <a:pt x="52" y="0"/>
                    </a:lnTo>
                    <a:lnTo>
                      <a:pt x="52" y="0"/>
                    </a:lnTo>
                    <a:lnTo>
                      <a:pt x="41" y="1"/>
                    </a:lnTo>
                    <a:lnTo>
                      <a:pt x="32" y="5"/>
                    </a:lnTo>
                    <a:lnTo>
                      <a:pt x="24" y="9"/>
                    </a:lnTo>
                    <a:lnTo>
                      <a:pt x="15" y="15"/>
                    </a:lnTo>
                    <a:lnTo>
                      <a:pt x="15" y="15"/>
                    </a:lnTo>
                    <a:lnTo>
                      <a:pt x="10" y="23"/>
                    </a:lnTo>
                    <a:lnTo>
                      <a:pt x="5" y="32"/>
                    </a:lnTo>
                    <a:lnTo>
                      <a:pt x="1" y="40"/>
                    </a:lnTo>
                    <a:lnTo>
                      <a:pt x="0" y="49"/>
                    </a:lnTo>
                    <a:lnTo>
                      <a:pt x="0" y="49"/>
                    </a:lnTo>
                    <a:lnTo>
                      <a:pt x="1" y="60"/>
                    </a:lnTo>
                    <a:lnTo>
                      <a:pt x="5" y="69"/>
                    </a:lnTo>
                    <a:lnTo>
                      <a:pt x="10" y="77"/>
                    </a:lnTo>
                    <a:lnTo>
                      <a:pt x="15" y="84"/>
                    </a:lnTo>
                    <a:lnTo>
                      <a:pt x="15" y="84"/>
                    </a:lnTo>
                    <a:lnTo>
                      <a:pt x="24" y="91"/>
                    </a:lnTo>
                    <a:lnTo>
                      <a:pt x="32" y="96"/>
                    </a:lnTo>
                    <a:lnTo>
                      <a:pt x="41" y="100"/>
                    </a:lnTo>
                    <a:lnTo>
                      <a:pt x="52" y="100"/>
                    </a:lnTo>
                    <a:lnTo>
                      <a:pt x="52" y="100"/>
                    </a:lnTo>
                    <a:lnTo>
                      <a:pt x="61" y="100"/>
                    </a:lnTo>
                    <a:lnTo>
                      <a:pt x="71" y="96"/>
                    </a:lnTo>
                    <a:lnTo>
                      <a:pt x="78" y="91"/>
                    </a:lnTo>
                    <a:lnTo>
                      <a:pt x="86" y="84"/>
                    </a:lnTo>
                    <a:lnTo>
                      <a:pt x="86" y="84"/>
                    </a:lnTo>
                    <a:lnTo>
                      <a:pt x="92" y="77"/>
                    </a:lnTo>
                    <a:lnTo>
                      <a:pt x="98" y="69"/>
                    </a:lnTo>
                    <a:lnTo>
                      <a:pt x="100" y="60"/>
                    </a:lnTo>
                    <a:lnTo>
                      <a:pt x="101" y="49"/>
                    </a:lnTo>
                    <a:lnTo>
                      <a:pt x="101" y="49"/>
                    </a:lnTo>
                    <a:lnTo>
                      <a:pt x="100" y="40"/>
                    </a:lnTo>
                    <a:lnTo>
                      <a:pt x="98" y="32"/>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63"/>
              <p:cNvSpPr>
                <a:spLocks/>
              </p:cNvSpPr>
              <p:nvPr/>
            </p:nvSpPr>
            <p:spPr bwMode="auto">
              <a:xfrm>
                <a:off x="4355" y="1418"/>
                <a:ext cx="50" cy="49"/>
              </a:xfrm>
              <a:custGeom>
                <a:avLst/>
                <a:gdLst>
                  <a:gd name="T0" fmla="*/ 85 w 100"/>
                  <a:gd name="T1" fmla="*/ 15 h 100"/>
                  <a:gd name="T2" fmla="*/ 85 w 100"/>
                  <a:gd name="T3" fmla="*/ 15 h 100"/>
                  <a:gd name="T4" fmla="*/ 77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4"/>
                    </a:lnTo>
                    <a:lnTo>
                      <a:pt x="60" y="1"/>
                    </a:lnTo>
                    <a:lnTo>
                      <a:pt x="51" y="0"/>
                    </a:lnTo>
                    <a:lnTo>
                      <a:pt x="51"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364"/>
              <p:cNvSpPr>
                <a:spLocks/>
              </p:cNvSpPr>
              <p:nvPr/>
            </p:nvSpPr>
            <p:spPr bwMode="auto">
              <a:xfrm>
                <a:off x="4355" y="1495"/>
                <a:ext cx="50" cy="49"/>
              </a:xfrm>
              <a:custGeom>
                <a:avLst/>
                <a:gdLst>
                  <a:gd name="T0" fmla="*/ 85 w 100"/>
                  <a:gd name="T1" fmla="*/ 15 h 100"/>
                  <a:gd name="T2" fmla="*/ 85 w 100"/>
                  <a:gd name="T3" fmla="*/ 15 h 100"/>
                  <a:gd name="T4" fmla="*/ 77 w 100"/>
                  <a:gd name="T5" fmla="*/ 9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4"/>
                    </a:lnTo>
                    <a:lnTo>
                      <a:pt x="60" y="1"/>
                    </a:lnTo>
                    <a:lnTo>
                      <a:pt x="51" y="0"/>
                    </a:lnTo>
                    <a:lnTo>
                      <a:pt x="51" y="0"/>
                    </a:lnTo>
                    <a:lnTo>
                      <a:pt x="40" y="1"/>
                    </a:lnTo>
                    <a:lnTo>
                      <a:pt x="31" y="4"/>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65"/>
              <p:cNvSpPr>
                <a:spLocks/>
              </p:cNvSpPr>
              <p:nvPr/>
            </p:nvSpPr>
            <p:spPr bwMode="auto">
              <a:xfrm>
                <a:off x="4355" y="1879"/>
                <a:ext cx="50" cy="51"/>
              </a:xfrm>
              <a:custGeom>
                <a:avLst/>
                <a:gdLst>
                  <a:gd name="T0" fmla="*/ 85 w 100"/>
                  <a:gd name="T1" fmla="*/ 15 h 101"/>
                  <a:gd name="T2" fmla="*/ 85 w 100"/>
                  <a:gd name="T3" fmla="*/ 15 h 101"/>
                  <a:gd name="T4" fmla="*/ 77 w 100"/>
                  <a:gd name="T5" fmla="*/ 9 h 101"/>
                  <a:gd name="T6" fmla="*/ 70 w 100"/>
                  <a:gd name="T7" fmla="*/ 4 h 101"/>
                  <a:gd name="T8" fmla="*/ 60 w 100"/>
                  <a:gd name="T9" fmla="*/ 1 h 101"/>
                  <a:gd name="T10" fmla="*/ 51 w 100"/>
                  <a:gd name="T11" fmla="*/ 0 h 101"/>
                  <a:gd name="T12" fmla="*/ 51 w 100"/>
                  <a:gd name="T13" fmla="*/ 0 h 101"/>
                  <a:gd name="T14" fmla="*/ 40 w 100"/>
                  <a:gd name="T15" fmla="*/ 1 h 101"/>
                  <a:gd name="T16" fmla="*/ 31 w 100"/>
                  <a:gd name="T17" fmla="*/ 4 h 101"/>
                  <a:gd name="T18" fmla="*/ 23 w 100"/>
                  <a:gd name="T19" fmla="*/ 9 h 101"/>
                  <a:gd name="T20" fmla="*/ 16 w 100"/>
                  <a:gd name="T21" fmla="*/ 15 h 101"/>
                  <a:gd name="T22" fmla="*/ 16 w 100"/>
                  <a:gd name="T23" fmla="*/ 15 h 101"/>
                  <a:gd name="T24" fmla="*/ 9 w 100"/>
                  <a:gd name="T25" fmla="*/ 23 h 101"/>
                  <a:gd name="T26" fmla="*/ 4 w 100"/>
                  <a:gd name="T27" fmla="*/ 31 h 101"/>
                  <a:gd name="T28" fmla="*/ 0 w 100"/>
                  <a:gd name="T29" fmla="*/ 40 h 101"/>
                  <a:gd name="T30" fmla="*/ 0 w 100"/>
                  <a:gd name="T31" fmla="*/ 49 h 101"/>
                  <a:gd name="T32" fmla="*/ 0 w 100"/>
                  <a:gd name="T33" fmla="*/ 49 h 101"/>
                  <a:gd name="T34" fmla="*/ 0 w 100"/>
                  <a:gd name="T35" fmla="*/ 60 h 101"/>
                  <a:gd name="T36" fmla="*/ 4 w 100"/>
                  <a:gd name="T37" fmla="*/ 69 h 101"/>
                  <a:gd name="T38" fmla="*/ 9 w 100"/>
                  <a:gd name="T39" fmla="*/ 77 h 101"/>
                  <a:gd name="T40" fmla="*/ 16 w 100"/>
                  <a:gd name="T41" fmla="*/ 84 h 101"/>
                  <a:gd name="T42" fmla="*/ 16 w 100"/>
                  <a:gd name="T43" fmla="*/ 84 h 101"/>
                  <a:gd name="T44" fmla="*/ 23 w 100"/>
                  <a:gd name="T45" fmla="*/ 91 h 101"/>
                  <a:gd name="T46" fmla="*/ 31 w 100"/>
                  <a:gd name="T47" fmla="*/ 96 h 101"/>
                  <a:gd name="T48" fmla="*/ 40 w 100"/>
                  <a:gd name="T49" fmla="*/ 100 h 101"/>
                  <a:gd name="T50" fmla="*/ 51 w 100"/>
                  <a:gd name="T51" fmla="*/ 101 h 101"/>
                  <a:gd name="T52" fmla="*/ 51 w 100"/>
                  <a:gd name="T53" fmla="*/ 101 h 101"/>
                  <a:gd name="T54" fmla="*/ 60 w 100"/>
                  <a:gd name="T55" fmla="*/ 100 h 101"/>
                  <a:gd name="T56" fmla="*/ 70 w 100"/>
                  <a:gd name="T57" fmla="*/ 96 h 101"/>
                  <a:gd name="T58" fmla="*/ 77 w 100"/>
                  <a:gd name="T59" fmla="*/ 91 h 101"/>
                  <a:gd name="T60" fmla="*/ 85 w 100"/>
                  <a:gd name="T61" fmla="*/ 84 h 101"/>
                  <a:gd name="T62" fmla="*/ 85 w 100"/>
                  <a:gd name="T63" fmla="*/ 84 h 101"/>
                  <a:gd name="T64" fmla="*/ 92 w 100"/>
                  <a:gd name="T65" fmla="*/ 77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1 h 101"/>
                  <a:gd name="T78" fmla="*/ 92 w 100"/>
                  <a:gd name="T79" fmla="*/ 23 h 101"/>
                  <a:gd name="T80" fmla="*/ 85 w 100"/>
                  <a:gd name="T81" fmla="*/ 15 h 101"/>
                  <a:gd name="T82" fmla="*/ 85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5"/>
                    </a:moveTo>
                    <a:lnTo>
                      <a:pt x="85" y="15"/>
                    </a:lnTo>
                    <a:lnTo>
                      <a:pt x="77" y="9"/>
                    </a:lnTo>
                    <a:lnTo>
                      <a:pt x="70" y="4"/>
                    </a:lnTo>
                    <a:lnTo>
                      <a:pt x="60" y="1"/>
                    </a:lnTo>
                    <a:lnTo>
                      <a:pt x="51" y="0"/>
                    </a:lnTo>
                    <a:lnTo>
                      <a:pt x="51" y="0"/>
                    </a:lnTo>
                    <a:lnTo>
                      <a:pt x="40" y="1"/>
                    </a:lnTo>
                    <a:lnTo>
                      <a:pt x="31" y="4"/>
                    </a:lnTo>
                    <a:lnTo>
                      <a:pt x="23" y="9"/>
                    </a:lnTo>
                    <a:lnTo>
                      <a:pt x="16" y="15"/>
                    </a:lnTo>
                    <a:lnTo>
                      <a:pt x="16" y="15"/>
                    </a:lnTo>
                    <a:lnTo>
                      <a:pt x="9" y="23"/>
                    </a:lnTo>
                    <a:lnTo>
                      <a:pt x="4" y="31"/>
                    </a:lnTo>
                    <a:lnTo>
                      <a:pt x="0" y="40"/>
                    </a:lnTo>
                    <a:lnTo>
                      <a:pt x="0" y="49"/>
                    </a:lnTo>
                    <a:lnTo>
                      <a:pt x="0" y="49"/>
                    </a:lnTo>
                    <a:lnTo>
                      <a:pt x="0" y="60"/>
                    </a:lnTo>
                    <a:lnTo>
                      <a:pt x="4" y="69"/>
                    </a:lnTo>
                    <a:lnTo>
                      <a:pt x="9" y="77"/>
                    </a:lnTo>
                    <a:lnTo>
                      <a:pt x="16" y="84"/>
                    </a:lnTo>
                    <a:lnTo>
                      <a:pt x="16" y="84"/>
                    </a:lnTo>
                    <a:lnTo>
                      <a:pt x="23" y="91"/>
                    </a:lnTo>
                    <a:lnTo>
                      <a:pt x="31" y="96"/>
                    </a:lnTo>
                    <a:lnTo>
                      <a:pt x="40" y="100"/>
                    </a:lnTo>
                    <a:lnTo>
                      <a:pt x="51" y="101"/>
                    </a:lnTo>
                    <a:lnTo>
                      <a:pt x="51" y="101"/>
                    </a:lnTo>
                    <a:lnTo>
                      <a:pt x="60" y="100"/>
                    </a:lnTo>
                    <a:lnTo>
                      <a:pt x="70" y="96"/>
                    </a:lnTo>
                    <a:lnTo>
                      <a:pt x="77" y="91"/>
                    </a:lnTo>
                    <a:lnTo>
                      <a:pt x="85" y="84"/>
                    </a:lnTo>
                    <a:lnTo>
                      <a:pt x="85" y="84"/>
                    </a:lnTo>
                    <a:lnTo>
                      <a:pt x="92" y="77"/>
                    </a:lnTo>
                    <a:lnTo>
                      <a:pt x="97" y="69"/>
                    </a:lnTo>
                    <a:lnTo>
                      <a:pt x="99" y="60"/>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66"/>
              <p:cNvSpPr>
                <a:spLocks/>
              </p:cNvSpPr>
              <p:nvPr/>
            </p:nvSpPr>
            <p:spPr bwMode="auto">
              <a:xfrm>
                <a:off x="4278" y="2034"/>
                <a:ext cx="50" cy="50"/>
              </a:xfrm>
              <a:custGeom>
                <a:avLst/>
                <a:gdLst>
                  <a:gd name="T0" fmla="*/ 86 w 101"/>
                  <a:gd name="T1" fmla="*/ 15 h 100"/>
                  <a:gd name="T2" fmla="*/ 86 w 101"/>
                  <a:gd name="T3" fmla="*/ 15 h 100"/>
                  <a:gd name="T4" fmla="*/ 78 w 101"/>
                  <a:gd name="T5" fmla="*/ 8 h 100"/>
                  <a:gd name="T6" fmla="*/ 71 w 101"/>
                  <a:gd name="T7" fmla="*/ 3 h 100"/>
                  <a:gd name="T8" fmla="*/ 61 w 101"/>
                  <a:gd name="T9" fmla="*/ 0 h 100"/>
                  <a:gd name="T10" fmla="*/ 52 w 101"/>
                  <a:gd name="T11" fmla="*/ 0 h 100"/>
                  <a:gd name="T12" fmla="*/ 52 w 101"/>
                  <a:gd name="T13" fmla="*/ 0 h 100"/>
                  <a:gd name="T14" fmla="*/ 41 w 101"/>
                  <a:gd name="T15" fmla="*/ 0 h 100"/>
                  <a:gd name="T16" fmla="*/ 32 w 101"/>
                  <a:gd name="T17" fmla="*/ 3 h 100"/>
                  <a:gd name="T18" fmla="*/ 24 w 101"/>
                  <a:gd name="T19" fmla="*/ 8 h 100"/>
                  <a:gd name="T20" fmla="*/ 15 w 101"/>
                  <a:gd name="T21" fmla="*/ 15 h 100"/>
                  <a:gd name="T22" fmla="*/ 15 w 101"/>
                  <a:gd name="T23" fmla="*/ 15 h 100"/>
                  <a:gd name="T24" fmla="*/ 10 w 101"/>
                  <a:gd name="T25" fmla="*/ 22 h 100"/>
                  <a:gd name="T26" fmla="*/ 5 w 101"/>
                  <a:gd name="T27" fmla="*/ 30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6 h 100"/>
                  <a:gd name="T40" fmla="*/ 15 w 101"/>
                  <a:gd name="T41" fmla="*/ 84 h 100"/>
                  <a:gd name="T42" fmla="*/ 15 w 101"/>
                  <a:gd name="T43" fmla="*/ 84 h 100"/>
                  <a:gd name="T44" fmla="*/ 24 w 101"/>
                  <a:gd name="T45" fmla="*/ 91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1 h 100"/>
                  <a:gd name="T60" fmla="*/ 86 w 101"/>
                  <a:gd name="T61" fmla="*/ 84 h 100"/>
                  <a:gd name="T62" fmla="*/ 86 w 101"/>
                  <a:gd name="T63" fmla="*/ 84 h 100"/>
                  <a:gd name="T64" fmla="*/ 92 w 101"/>
                  <a:gd name="T65" fmla="*/ 76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0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8"/>
                    </a:lnTo>
                    <a:lnTo>
                      <a:pt x="71" y="3"/>
                    </a:lnTo>
                    <a:lnTo>
                      <a:pt x="61" y="0"/>
                    </a:lnTo>
                    <a:lnTo>
                      <a:pt x="52" y="0"/>
                    </a:lnTo>
                    <a:lnTo>
                      <a:pt x="52" y="0"/>
                    </a:lnTo>
                    <a:lnTo>
                      <a:pt x="41" y="0"/>
                    </a:lnTo>
                    <a:lnTo>
                      <a:pt x="32" y="3"/>
                    </a:lnTo>
                    <a:lnTo>
                      <a:pt x="24" y="8"/>
                    </a:lnTo>
                    <a:lnTo>
                      <a:pt x="15" y="15"/>
                    </a:lnTo>
                    <a:lnTo>
                      <a:pt x="15" y="15"/>
                    </a:lnTo>
                    <a:lnTo>
                      <a:pt x="10" y="22"/>
                    </a:lnTo>
                    <a:lnTo>
                      <a:pt x="5" y="30"/>
                    </a:lnTo>
                    <a:lnTo>
                      <a:pt x="1" y="40"/>
                    </a:lnTo>
                    <a:lnTo>
                      <a:pt x="0" y="49"/>
                    </a:lnTo>
                    <a:lnTo>
                      <a:pt x="0" y="49"/>
                    </a:lnTo>
                    <a:lnTo>
                      <a:pt x="1" y="60"/>
                    </a:lnTo>
                    <a:lnTo>
                      <a:pt x="5" y="69"/>
                    </a:lnTo>
                    <a:lnTo>
                      <a:pt x="10" y="76"/>
                    </a:lnTo>
                    <a:lnTo>
                      <a:pt x="15" y="84"/>
                    </a:lnTo>
                    <a:lnTo>
                      <a:pt x="15" y="84"/>
                    </a:lnTo>
                    <a:lnTo>
                      <a:pt x="24" y="91"/>
                    </a:lnTo>
                    <a:lnTo>
                      <a:pt x="32" y="96"/>
                    </a:lnTo>
                    <a:lnTo>
                      <a:pt x="41" y="99"/>
                    </a:lnTo>
                    <a:lnTo>
                      <a:pt x="52" y="100"/>
                    </a:lnTo>
                    <a:lnTo>
                      <a:pt x="52" y="100"/>
                    </a:lnTo>
                    <a:lnTo>
                      <a:pt x="61" y="99"/>
                    </a:lnTo>
                    <a:lnTo>
                      <a:pt x="71" y="96"/>
                    </a:lnTo>
                    <a:lnTo>
                      <a:pt x="78" y="91"/>
                    </a:lnTo>
                    <a:lnTo>
                      <a:pt x="86" y="84"/>
                    </a:lnTo>
                    <a:lnTo>
                      <a:pt x="86" y="84"/>
                    </a:lnTo>
                    <a:lnTo>
                      <a:pt x="92" y="76"/>
                    </a:lnTo>
                    <a:lnTo>
                      <a:pt x="98" y="69"/>
                    </a:lnTo>
                    <a:lnTo>
                      <a:pt x="100" y="60"/>
                    </a:lnTo>
                    <a:lnTo>
                      <a:pt x="101" y="49"/>
                    </a:lnTo>
                    <a:lnTo>
                      <a:pt x="101" y="49"/>
                    </a:lnTo>
                    <a:lnTo>
                      <a:pt x="100" y="40"/>
                    </a:lnTo>
                    <a:lnTo>
                      <a:pt x="98" y="30"/>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67"/>
              <p:cNvSpPr>
                <a:spLocks/>
              </p:cNvSpPr>
              <p:nvPr/>
            </p:nvSpPr>
            <p:spPr bwMode="auto">
              <a:xfrm>
                <a:off x="4586"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8" y="23"/>
                    </a:lnTo>
                    <a:lnTo>
                      <a:pt x="4" y="32"/>
                    </a:lnTo>
                    <a:lnTo>
                      <a:pt x="1" y="40"/>
                    </a:lnTo>
                    <a:lnTo>
                      <a:pt x="0" y="49"/>
                    </a:lnTo>
                    <a:lnTo>
                      <a:pt x="0" y="49"/>
                    </a:lnTo>
                    <a:lnTo>
                      <a:pt x="1" y="60"/>
                    </a:lnTo>
                    <a:lnTo>
                      <a:pt x="4" y="69"/>
                    </a:lnTo>
                    <a:lnTo>
                      <a:pt x="8" y="77"/>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68"/>
              <p:cNvSpPr>
                <a:spLocks/>
              </p:cNvSpPr>
              <p:nvPr/>
            </p:nvSpPr>
            <p:spPr bwMode="auto">
              <a:xfrm>
                <a:off x="4586"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8" y="23"/>
                    </a:lnTo>
                    <a:lnTo>
                      <a:pt x="4" y="32"/>
                    </a:lnTo>
                    <a:lnTo>
                      <a:pt x="1" y="40"/>
                    </a:lnTo>
                    <a:lnTo>
                      <a:pt x="0" y="49"/>
                    </a:lnTo>
                    <a:lnTo>
                      <a:pt x="0" y="49"/>
                    </a:lnTo>
                    <a:lnTo>
                      <a:pt x="1" y="60"/>
                    </a:lnTo>
                    <a:lnTo>
                      <a:pt x="4" y="69"/>
                    </a:lnTo>
                    <a:lnTo>
                      <a:pt x="8" y="77"/>
                    </a:lnTo>
                    <a:lnTo>
                      <a:pt x="16" y="84"/>
                    </a:lnTo>
                    <a:lnTo>
                      <a:pt x="16" y="84"/>
                    </a:lnTo>
                    <a:lnTo>
                      <a:pt x="23" y="92"/>
                    </a:lnTo>
                    <a:lnTo>
                      <a:pt x="31" y="96"/>
                    </a:lnTo>
                    <a:lnTo>
                      <a:pt x="40" y="100"/>
                    </a:lnTo>
                    <a:lnTo>
                      <a:pt x="51" y="100"/>
                    </a:lnTo>
                    <a:lnTo>
                      <a:pt x="51" y="100"/>
                    </a:lnTo>
                    <a:lnTo>
                      <a:pt x="60"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69"/>
              <p:cNvSpPr>
                <a:spLocks/>
              </p:cNvSpPr>
              <p:nvPr/>
            </p:nvSpPr>
            <p:spPr bwMode="auto">
              <a:xfrm>
                <a:off x="4663" y="1571"/>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70"/>
              <p:cNvSpPr>
                <a:spLocks/>
              </p:cNvSpPr>
              <p:nvPr/>
            </p:nvSpPr>
            <p:spPr bwMode="auto">
              <a:xfrm>
                <a:off x="4663" y="1648"/>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5" y="15"/>
                    </a:lnTo>
                    <a:lnTo>
                      <a:pt x="15" y="15"/>
                    </a:lnTo>
                    <a:lnTo>
                      <a:pt x="8" y="23"/>
                    </a:lnTo>
                    <a:lnTo>
                      <a:pt x="4" y="32"/>
                    </a:lnTo>
                    <a:lnTo>
                      <a:pt x="1" y="40"/>
                    </a:lnTo>
                    <a:lnTo>
                      <a:pt x="0" y="49"/>
                    </a:lnTo>
                    <a:lnTo>
                      <a:pt x="0" y="49"/>
                    </a:lnTo>
                    <a:lnTo>
                      <a:pt x="1" y="60"/>
                    </a:lnTo>
                    <a:lnTo>
                      <a:pt x="4" y="69"/>
                    </a:lnTo>
                    <a:lnTo>
                      <a:pt x="8" y="77"/>
                    </a:lnTo>
                    <a:lnTo>
                      <a:pt x="15" y="85"/>
                    </a:lnTo>
                    <a:lnTo>
                      <a:pt x="15" y="85"/>
                    </a:lnTo>
                    <a:lnTo>
                      <a:pt x="23" y="92"/>
                    </a:lnTo>
                    <a:lnTo>
                      <a:pt x="31" y="96"/>
                    </a:lnTo>
                    <a:lnTo>
                      <a:pt x="40" y="99"/>
                    </a:lnTo>
                    <a:lnTo>
                      <a:pt x="51" y="100"/>
                    </a:lnTo>
                    <a:lnTo>
                      <a:pt x="51" y="100"/>
                    </a:lnTo>
                    <a:lnTo>
                      <a:pt x="61"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71"/>
              <p:cNvSpPr>
                <a:spLocks/>
              </p:cNvSpPr>
              <p:nvPr/>
            </p:nvSpPr>
            <p:spPr bwMode="auto">
              <a:xfrm>
                <a:off x="4740"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2 w 100"/>
                  <a:gd name="T19" fmla="*/ 9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2" y="9"/>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72"/>
              <p:cNvSpPr>
                <a:spLocks/>
              </p:cNvSpPr>
              <p:nvPr/>
            </p:nvSpPr>
            <p:spPr bwMode="auto">
              <a:xfrm>
                <a:off x="4817" y="1495"/>
                <a:ext cx="50" cy="49"/>
              </a:xfrm>
              <a:custGeom>
                <a:avLst/>
                <a:gdLst>
                  <a:gd name="T0" fmla="*/ 51 w 100"/>
                  <a:gd name="T1" fmla="*/ 0 h 100"/>
                  <a:gd name="T2" fmla="*/ 51 w 100"/>
                  <a:gd name="T3" fmla="*/ 0 h 100"/>
                  <a:gd name="T4" fmla="*/ 40 w 100"/>
                  <a:gd name="T5" fmla="*/ 1 h 100"/>
                  <a:gd name="T6" fmla="*/ 31 w 100"/>
                  <a:gd name="T7" fmla="*/ 4 h 100"/>
                  <a:gd name="T8" fmla="*/ 22 w 100"/>
                  <a:gd name="T9" fmla="*/ 9 h 100"/>
                  <a:gd name="T10" fmla="*/ 15 w 100"/>
                  <a:gd name="T11" fmla="*/ 15 h 100"/>
                  <a:gd name="T12" fmla="*/ 15 w 100"/>
                  <a:gd name="T13" fmla="*/ 15 h 100"/>
                  <a:gd name="T14" fmla="*/ 8 w 100"/>
                  <a:gd name="T15" fmla="*/ 22 h 100"/>
                  <a:gd name="T16" fmla="*/ 4 w 100"/>
                  <a:gd name="T17" fmla="*/ 31 h 100"/>
                  <a:gd name="T18" fmla="*/ 1 w 100"/>
                  <a:gd name="T19" fmla="*/ 40 h 100"/>
                  <a:gd name="T20" fmla="*/ 0 w 100"/>
                  <a:gd name="T21" fmla="*/ 49 h 100"/>
                  <a:gd name="T22" fmla="*/ 0 w 100"/>
                  <a:gd name="T23" fmla="*/ 49 h 100"/>
                  <a:gd name="T24" fmla="*/ 1 w 100"/>
                  <a:gd name="T25" fmla="*/ 60 h 100"/>
                  <a:gd name="T26" fmla="*/ 4 w 100"/>
                  <a:gd name="T27" fmla="*/ 69 h 100"/>
                  <a:gd name="T28" fmla="*/ 8 w 100"/>
                  <a:gd name="T29" fmla="*/ 78 h 100"/>
                  <a:gd name="T30" fmla="*/ 15 w 100"/>
                  <a:gd name="T31" fmla="*/ 85 h 100"/>
                  <a:gd name="T32" fmla="*/ 15 w 100"/>
                  <a:gd name="T33" fmla="*/ 85 h 100"/>
                  <a:gd name="T34" fmla="*/ 22 w 100"/>
                  <a:gd name="T35" fmla="*/ 92 h 100"/>
                  <a:gd name="T36" fmla="*/ 31 w 100"/>
                  <a:gd name="T37" fmla="*/ 96 h 100"/>
                  <a:gd name="T38" fmla="*/ 40 w 100"/>
                  <a:gd name="T39" fmla="*/ 99 h 100"/>
                  <a:gd name="T40" fmla="*/ 51 w 100"/>
                  <a:gd name="T41" fmla="*/ 100 h 100"/>
                  <a:gd name="T42" fmla="*/ 51 w 100"/>
                  <a:gd name="T43" fmla="*/ 100 h 100"/>
                  <a:gd name="T44" fmla="*/ 61 w 100"/>
                  <a:gd name="T45" fmla="*/ 99 h 100"/>
                  <a:gd name="T46" fmla="*/ 69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100 w 100"/>
                  <a:gd name="T59" fmla="*/ 60 h 100"/>
                  <a:gd name="T60" fmla="*/ 100 w 100"/>
                  <a:gd name="T61" fmla="*/ 49 h 100"/>
                  <a:gd name="T62" fmla="*/ 100 w 100"/>
                  <a:gd name="T63" fmla="*/ 49 h 100"/>
                  <a:gd name="T64" fmla="*/ 100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9 h 100"/>
                  <a:gd name="T76" fmla="*/ 69 w 100"/>
                  <a:gd name="T77" fmla="*/ 4 h 100"/>
                  <a:gd name="T78" fmla="*/ 61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4"/>
                    </a:lnTo>
                    <a:lnTo>
                      <a:pt x="22" y="9"/>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69"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lnTo>
                      <a:pt x="78" y="9"/>
                    </a:lnTo>
                    <a:lnTo>
                      <a:pt x="69" y="4"/>
                    </a:lnTo>
                    <a:lnTo>
                      <a:pt x="61"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373"/>
              <p:cNvSpPr>
                <a:spLocks/>
              </p:cNvSpPr>
              <p:nvPr/>
            </p:nvSpPr>
            <p:spPr bwMode="auto">
              <a:xfrm>
                <a:off x="4047" y="2419"/>
                <a:ext cx="50" cy="50"/>
              </a:xfrm>
              <a:custGeom>
                <a:avLst/>
                <a:gdLst>
                  <a:gd name="T0" fmla="*/ 85 w 100"/>
                  <a:gd name="T1" fmla="*/ 15 h 99"/>
                  <a:gd name="T2" fmla="*/ 85 w 100"/>
                  <a:gd name="T3" fmla="*/ 15 h 99"/>
                  <a:gd name="T4" fmla="*/ 78 w 100"/>
                  <a:gd name="T5" fmla="*/ 9 h 99"/>
                  <a:gd name="T6" fmla="*/ 70 w 100"/>
                  <a:gd name="T7" fmla="*/ 4 h 99"/>
                  <a:gd name="T8" fmla="*/ 61 w 100"/>
                  <a:gd name="T9" fmla="*/ 1 h 99"/>
                  <a:gd name="T10" fmla="*/ 51 w 100"/>
                  <a:gd name="T11" fmla="*/ 0 h 99"/>
                  <a:gd name="T12" fmla="*/ 51 w 100"/>
                  <a:gd name="T13" fmla="*/ 0 h 99"/>
                  <a:gd name="T14" fmla="*/ 40 w 100"/>
                  <a:gd name="T15" fmla="*/ 1 h 99"/>
                  <a:gd name="T16" fmla="*/ 31 w 100"/>
                  <a:gd name="T17" fmla="*/ 4 h 99"/>
                  <a:gd name="T18" fmla="*/ 23 w 100"/>
                  <a:gd name="T19" fmla="*/ 9 h 99"/>
                  <a:gd name="T20" fmla="*/ 16 w 100"/>
                  <a:gd name="T21" fmla="*/ 15 h 99"/>
                  <a:gd name="T22" fmla="*/ 16 w 100"/>
                  <a:gd name="T23" fmla="*/ 15 h 99"/>
                  <a:gd name="T24" fmla="*/ 9 w 100"/>
                  <a:gd name="T25" fmla="*/ 23 h 99"/>
                  <a:gd name="T26" fmla="*/ 4 w 100"/>
                  <a:gd name="T27" fmla="*/ 31 h 99"/>
                  <a:gd name="T28" fmla="*/ 1 w 100"/>
                  <a:gd name="T29" fmla="*/ 40 h 99"/>
                  <a:gd name="T30" fmla="*/ 0 w 100"/>
                  <a:gd name="T31" fmla="*/ 49 h 99"/>
                  <a:gd name="T32" fmla="*/ 0 w 100"/>
                  <a:gd name="T33" fmla="*/ 49 h 99"/>
                  <a:gd name="T34" fmla="*/ 1 w 100"/>
                  <a:gd name="T35" fmla="*/ 59 h 99"/>
                  <a:gd name="T36" fmla="*/ 4 w 100"/>
                  <a:gd name="T37" fmla="*/ 69 h 99"/>
                  <a:gd name="T38" fmla="*/ 9 w 100"/>
                  <a:gd name="T39" fmla="*/ 77 h 99"/>
                  <a:gd name="T40" fmla="*/ 16 w 100"/>
                  <a:gd name="T41" fmla="*/ 84 h 99"/>
                  <a:gd name="T42" fmla="*/ 16 w 100"/>
                  <a:gd name="T43" fmla="*/ 84 h 99"/>
                  <a:gd name="T44" fmla="*/ 23 w 100"/>
                  <a:gd name="T45" fmla="*/ 91 h 99"/>
                  <a:gd name="T46" fmla="*/ 31 w 100"/>
                  <a:gd name="T47" fmla="*/ 96 h 99"/>
                  <a:gd name="T48" fmla="*/ 40 w 100"/>
                  <a:gd name="T49" fmla="*/ 98 h 99"/>
                  <a:gd name="T50" fmla="*/ 51 w 100"/>
                  <a:gd name="T51" fmla="*/ 99 h 99"/>
                  <a:gd name="T52" fmla="*/ 51 w 100"/>
                  <a:gd name="T53" fmla="*/ 99 h 99"/>
                  <a:gd name="T54" fmla="*/ 61 w 100"/>
                  <a:gd name="T55" fmla="*/ 98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100 w 100"/>
                  <a:gd name="T69" fmla="*/ 59 h 99"/>
                  <a:gd name="T70" fmla="*/ 100 w 100"/>
                  <a:gd name="T71" fmla="*/ 49 h 99"/>
                  <a:gd name="T72" fmla="*/ 100 w 100"/>
                  <a:gd name="T73" fmla="*/ 49 h 99"/>
                  <a:gd name="T74" fmla="*/ 100 w 100"/>
                  <a:gd name="T75" fmla="*/ 40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1" y="1"/>
                    </a:lnTo>
                    <a:lnTo>
                      <a:pt x="51" y="0"/>
                    </a:lnTo>
                    <a:lnTo>
                      <a:pt x="51" y="0"/>
                    </a:lnTo>
                    <a:lnTo>
                      <a:pt x="40" y="1"/>
                    </a:lnTo>
                    <a:lnTo>
                      <a:pt x="31" y="4"/>
                    </a:lnTo>
                    <a:lnTo>
                      <a:pt x="23" y="9"/>
                    </a:lnTo>
                    <a:lnTo>
                      <a:pt x="16" y="15"/>
                    </a:lnTo>
                    <a:lnTo>
                      <a:pt x="16" y="15"/>
                    </a:lnTo>
                    <a:lnTo>
                      <a:pt x="9" y="23"/>
                    </a:lnTo>
                    <a:lnTo>
                      <a:pt x="4" y="31"/>
                    </a:lnTo>
                    <a:lnTo>
                      <a:pt x="1" y="40"/>
                    </a:lnTo>
                    <a:lnTo>
                      <a:pt x="0" y="49"/>
                    </a:lnTo>
                    <a:lnTo>
                      <a:pt x="0" y="49"/>
                    </a:lnTo>
                    <a:lnTo>
                      <a:pt x="1" y="59"/>
                    </a:lnTo>
                    <a:lnTo>
                      <a:pt x="4" y="69"/>
                    </a:lnTo>
                    <a:lnTo>
                      <a:pt x="9" y="77"/>
                    </a:lnTo>
                    <a:lnTo>
                      <a:pt x="16" y="84"/>
                    </a:lnTo>
                    <a:lnTo>
                      <a:pt x="16" y="84"/>
                    </a:lnTo>
                    <a:lnTo>
                      <a:pt x="23" y="91"/>
                    </a:lnTo>
                    <a:lnTo>
                      <a:pt x="31" y="96"/>
                    </a:lnTo>
                    <a:lnTo>
                      <a:pt x="40" y="98"/>
                    </a:lnTo>
                    <a:lnTo>
                      <a:pt x="51" y="99"/>
                    </a:lnTo>
                    <a:lnTo>
                      <a:pt x="51" y="99"/>
                    </a:lnTo>
                    <a:lnTo>
                      <a:pt x="61" y="98"/>
                    </a:lnTo>
                    <a:lnTo>
                      <a:pt x="70" y="96"/>
                    </a:lnTo>
                    <a:lnTo>
                      <a:pt x="78" y="91"/>
                    </a:lnTo>
                    <a:lnTo>
                      <a:pt x="85" y="84"/>
                    </a:lnTo>
                    <a:lnTo>
                      <a:pt x="85" y="84"/>
                    </a:lnTo>
                    <a:lnTo>
                      <a:pt x="92" y="77"/>
                    </a:lnTo>
                    <a:lnTo>
                      <a:pt x="97" y="69"/>
                    </a:lnTo>
                    <a:lnTo>
                      <a:pt x="100" y="59"/>
                    </a:lnTo>
                    <a:lnTo>
                      <a:pt x="100" y="49"/>
                    </a:lnTo>
                    <a:lnTo>
                      <a:pt x="100" y="49"/>
                    </a:lnTo>
                    <a:lnTo>
                      <a:pt x="100"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74"/>
              <p:cNvSpPr>
                <a:spLocks/>
              </p:cNvSpPr>
              <p:nvPr/>
            </p:nvSpPr>
            <p:spPr bwMode="auto">
              <a:xfrm>
                <a:off x="4047" y="2188"/>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1 w 100"/>
                  <a:gd name="T11" fmla="*/ 0 h 100"/>
                  <a:gd name="T12" fmla="*/ 51 w 100"/>
                  <a:gd name="T13" fmla="*/ 0 h 100"/>
                  <a:gd name="T14" fmla="*/ 40 w 100"/>
                  <a:gd name="T15" fmla="*/ 1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98 h 100"/>
                  <a:gd name="T50" fmla="*/ 51 w 100"/>
                  <a:gd name="T51" fmla="*/ 100 h 100"/>
                  <a:gd name="T52" fmla="*/ 51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1" y="0"/>
                    </a:lnTo>
                    <a:lnTo>
                      <a:pt x="51" y="0"/>
                    </a:lnTo>
                    <a:lnTo>
                      <a:pt x="40"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0" y="98"/>
                    </a:lnTo>
                    <a:lnTo>
                      <a:pt x="51" y="100"/>
                    </a:lnTo>
                    <a:lnTo>
                      <a:pt x="51"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75"/>
              <p:cNvSpPr>
                <a:spLocks/>
              </p:cNvSpPr>
              <p:nvPr/>
            </p:nvSpPr>
            <p:spPr bwMode="auto">
              <a:xfrm>
                <a:off x="4124" y="2111"/>
                <a:ext cx="50" cy="50"/>
              </a:xfrm>
              <a:custGeom>
                <a:avLst/>
                <a:gdLst>
                  <a:gd name="T0" fmla="*/ 85 w 100"/>
                  <a:gd name="T1" fmla="*/ 15 h 100"/>
                  <a:gd name="T2" fmla="*/ 85 w 100"/>
                  <a:gd name="T3" fmla="*/ 15 h 100"/>
                  <a:gd name="T4" fmla="*/ 78 w 100"/>
                  <a:gd name="T5" fmla="*/ 8 h 100"/>
                  <a:gd name="T6" fmla="*/ 70 w 100"/>
                  <a:gd name="T7" fmla="*/ 3 h 100"/>
                  <a:gd name="T8" fmla="*/ 61 w 100"/>
                  <a:gd name="T9" fmla="*/ 1 h 100"/>
                  <a:gd name="T10" fmla="*/ 52 w 100"/>
                  <a:gd name="T11" fmla="*/ 0 h 100"/>
                  <a:gd name="T12" fmla="*/ 52 w 100"/>
                  <a:gd name="T13" fmla="*/ 0 h 100"/>
                  <a:gd name="T14" fmla="*/ 40 w 100"/>
                  <a:gd name="T15" fmla="*/ 1 h 100"/>
                  <a:gd name="T16" fmla="*/ 31 w 100"/>
                  <a:gd name="T17" fmla="*/ 3 h 100"/>
                  <a:gd name="T18" fmla="*/ 24 w 100"/>
                  <a:gd name="T19" fmla="*/ 8 h 100"/>
                  <a:gd name="T20" fmla="*/ 16 w 100"/>
                  <a:gd name="T21" fmla="*/ 15 h 100"/>
                  <a:gd name="T22" fmla="*/ 16 w 100"/>
                  <a:gd name="T23" fmla="*/ 15 h 100"/>
                  <a:gd name="T24" fmla="*/ 8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4 h 100"/>
                  <a:gd name="T42" fmla="*/ 16 w 100"/>
                  <a:gd name="T43" fmla="*/ 84 h 100"/>
                  <a:gd name="T44" fmla="*/ 24 w 100"/>
                  <a:gd name="T45" fmla="*/ 91 h 100"/>
                  <a:gd name="T46" fmla="*/ 31 w 100"/>
                  <a:gd name="T47" fmla="*/ 96 h 100"/>
                  <a:gd name="T48" fmla="*/ 40 w 100"/>
                  <a:gd name="T49" fmla="*/ 98 h 100"/>
                  <a:gd name="T50" fmla="*/ 52 w 100"/>
                  <a:gd name="T51" fmla="*/ 100 h 100"/>
                  <a:gd name="T52" fmla="*/ 52 w 100"/>
                  <a:gd name="T53" fmla="*/ 100 h 100"/>
                  <a:gd name="T54" fmla="*/ 61 w 100"/>
                  <a:gd name="T55" fmla="*/ 98 h 100"/>
                  <a:gd name="T56" fmla="*/ 70 w 100"/>
                  <a:gd name="T57" fmla="*/ 96 h 100"/>
                  <a:gd name="T58" fmla="*/ 78 w 100"/>
                  <a:gd name="T59" fmla="*/ 91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1" y="1"/>
                    </a:lnTo>
                    <a:lnTo>
                      <a:pt x="52" y="0"/>
                    </a:lnTo>
                    <a:lnTo>
                      <a:pt x="52" y="0"/>
                    </a:lnTo>
                    <a:lnTo>
                      <a:pt x="40" y="1"/>
                    </a:lnTo>
                    <a:lnTo>
                      <a:pt x="31" y="3"/>
                    </a:lnTo>
                    <a:lnTo>
                      <a:pt x="24" y="8"/>
                    </a:lnTo>
                    <a:lnTo>
                      <a:pt x="16" y="15"/>
                    </a:lnTo>
                    <a:lnTo>
                      <a:pt x="16" y="15"/>
                    </a:lnTo>
                    <a:lnTo>
                      <a:pt x="8" y="22"/>
                    </a:lnTo>
                    <a:lnTo>
                      <a:pt x="4" y="30"/>
                    </a:lnTo>
                    <a:lnTo>
                      <a:pt x="1" y="40"/>
                    </a:lnTo>
                    <a:lnTo>
                      <a:pt x="0" y="49"/>
                    </a:lnTo>
                    <a:lnTo>
                      <a:pt x="0" y="49"/>
                    </a:lnTo>
                    <a:lnTo>
                      <a:pt x="1" y="60"/>
                    </a:lnTo>
                    <a:lnTo>
                      <a:pt x="4" y="69"/>
                    </a:lnTo>
                    <a:lnTo>
                      <a:pt x="8" y="77"/>
                    </a:lnTo>
                    <a:lnTo>
                      <a:pt x="16" y="84"/>
                    </a:lnTo>
                    <a:lnTo>
                      <a:pt x="16" y="84"/>
                    </a:lnTo>
                    <a:lnTo>
                      <a:pt x="24" y="91"/>
                    </a:lnTo>
                    <a:lnTo>
                      <a:pt x="31" y="96"/>
                    </a:lnTo>
                    <a:lnTo>
                      <a:pt x="40" y="98"/>
                    </a:lnTo>
                    <a:lnTo>
                      <a:pt x="52" y="100"/>
                    </a:lnTo>
                    <a:lnTo>
                      <a:pt x="52" y="100"/>
                    </a:lnTo>
                    <a:lnTo>
                      <a:pt x="61" y="98"/>
                    </a:lnTo>
                    <a:lnTo>
                      <a:pt x="70" y="96"/>
                    </a:lnTo>
                    <a:lnTo>
                      <a:pt x="78" y="91"/>
                    </a:lnTo>
                    <a:lnTo>
                      <a:pt x="85" y="84"/>
                    </a:lnTo>
                    <a:lnTo>
                      <a:pt x="85" y="84"/>
                    </a:lnTo>
                    <a:lnTo>
                      <a:pt x="92" y="77"/>
                    </a:lnTo>
                    <a:lnTo>
                      <a:pt x="97" y="69"/>
                    </a:lnTo>
                    <a:lnTo>
                      <a:pt x="100" y="60"/>
                    </a:lnTo>
                    <a:lnTo>
                      <a:pt x="100" y="49"/>
                    </a:lnTo>
                    <a:lnTo>
                      <a:pt x="100" y="49"/>
                    </a:lnTo>
                    <a:lnTo>
                      <a:pt x="100"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76"/>
              <p:cNvSpPr>
                <a:spLocks/>
              </p:cNvSpPr>
              <p:nvPr/>
            </p:nvSpPr>
            <p:spPr bwMode="auto">
              <a:xfrm>
                <a:off x="4278" y="2419"/>
                <a:ext cx="50" cy="50"/>
              </a:xfrm>
              <a:custGeom>
                <a:avLst/>
                <a:gdLst>
                  <a:gd name="T0" fmla="*/ 86 w 101"/>
                  <a:gd name="T1" fmla="*/ 15 h 99"/>
                  <a:gd name="T2" fmla="*/ 86 w 101"/>
                  <a:gd name="T3" fmla="*/ 15 h 99"/>
                  <a:gd name="T4" fmla="*/ 78 w 101"/>
                  <a:gd name="T5" fmla="*/ 9 h 99"/>
                  <a:gd name="T6" fmla="*/ 71 w 101"/>
                  <a:gd name="T7" fmla="*/ 4 h 99"/>
                  <a:gd name="T8" fmla="*/ 61 w 101"/>
                  <a:gd name="T9" fmla="*/ 1 h 99"/>
                  <a:gd name="T10" fmla="*/ 52 w 101"/>
                  <a:gd name="T11" fmla="*/ 0 h 99"/>
                  <a:gd name="T12" fmla="*/ 52 w 101"/>
                  <a:gd name="T13" fmla="*/ 0 h 99"/>
                  <a:gd name="T14" fmla="*/ 41 w 101"/>
                  <a:gd name="T15" fmla="*/ 1 h 99"/>
                  <a:gd name="T16" fmla="*/ 32 w 101"/>
                  <a:gd name="T17" fmla="*/ 4 h 99"/>
                  <a:gd name="T18" fmla="*/ 24 w 101"/>
                  <a:gd name="T19" fmla="*/ 9 h 99"/>
                  <a:gd name="T20" fmla="*/ 15 w 101"/>
                  <a:gd name="T21" fmla="*/ 15 h 99"/>
                  <a:gd name="T22" fmla="*/ 15 w 101"/>
                  <a:gd name="T23" fmla="*/ 15 h 99"/>
                  <a:gd name="T24" fmla="*/ 10 w 101"/>
                  <a:gd name="T25" fmla="*/ 23 h 99"/>
                  <a:gd name="T26" fmla="*/ 5 w 101"/>
                  <a:gd name="T27" fmla="*/ 31 h 99"/>
                  <a:gd name="T28" fmla="*/ 1 w 101"/>
                  <a:gd name="T29" fmla="*/ 40 h 99"/>
                  <a:gd name="T30" fmla="*/ 0 w 101"/>
                  <a:gd name="T31" fmla="*/ 49 h 99"/>
                  <a:gd name="T32" fmla="*/ 0 w 101"/>
                  <a:gd name="T33" fmla="*/ 49 h 99"/>
                  <a:gd name="T34" fmla="*/ 1 w 101"/>
                  <a:gd name="T35" fmla="*/ 59 h 99"/>
                  <a:gd name="T36" fmla="*/ 5 w 101"/>
                  <a:gd name="T37" fmla="*/ 69 h 99"/>
                  <a:gd name="T38" fmla="*/ 10 w 101"/>
                  <a:gd name="T39" fmla="*/ 77 h 99"/>
                  <a:gd name="T40" fmla="*/ 15 w 101"/>
                  <a:gd name="T41" fmla="*/ 84 h 99"/>
                  <a:gd name="T42" fmla="*/ 15 w 101"/>
                  <a:gd name="T43" fmla="*/ 84 h 99"/>
                  <a:gd name="T44" fmla="*/ 24 w 101"/>
                  <a:gd name="T45" fmla="*/ 91 h 99"/>
                  <a:gd name="T46" fmla="*/ 32 w 101"/>
                  <a:gd name="T47" fmla="*/ 96 h 99"/>
                  <a:gd name="T48" fmla="*/ 41 w 101"/>
                  <a:gd name="T49" fmla="*/ 98 h 99"/>
                  <a:gd name="T50" fmla="*/ 52 w 101"/>
                  <a:gd name="T51" fmla="*/ 99 h 99"/>
                  <a:gd name="T52" fmla="*/ 52 w 101"/>
                  <a:gd name="T53" fmla="*/ 99 h 99"/>
                  <a:gd name="T54" fmla="*/ 61 w 101"/>
                  <a:gd name="T55" fmla="*/ 98 h 99"/>
                  <a:gd name="T56" fmla="*/ 71 w 101"/>
                  <a:gd name="T57" fmla="*/ 96 h 99"/>
                  <a:gd name="T58" fmla="*/ 78 w 101"/>
                  <a:gd name="T59" fmla="*/ 91 h 99"/>
                  <a:gd name="T60" fmla="*/ 86 w 101"/>
                  <a:gd name="T61" fmla="*/ 84 h 99"/>
                  <a:gd name="T62" fmla="*/ 86 w 101"/>
                  <a:gd name="T63" fmla="*/ 84 h 99"/>
                  <a:gd name="T64" fmla="*/ 92 w 101"/>
                  <a:gd name="T65" fmla="*/ 77 h 99"/>
                  <a:gd name="T66" fmla="*/ 98 w 101"/>
                  <a:gd name="T67" fmla="*/ 69 h 99"/>
                  <a:gd name="T68" fmla="*/ 100 w 101"/>
                  <a:gd name="T69" fmla="*/ 59 h 99"/>
                  <a:gd name="T70" fmla="*/ 101 w 101"/>
                  <a:gd name="T71" fmla="*/ 49 h 99"/>
                  <a:gd name="T72" fmla="*/ 101 w 101"/>
                  <a:gd name="T73" fmla="*/ 49 h 99"/>
                  <a:gd name="T74" fmla="*/ 100 w 101"/>
                  <a:gd name="T75" fmla="*/ 40 h 99"/>
                  <a:gd name="T76" fmla="*/ 98 w 101"/>
                  <a:gd name="T77" fmla="*/ 31 h 99"/>
                  <a:gd name="T78" fmla="*/ 92 w 101"/>
                  <a:gd name="T79" fmla="*/ 23 h 99"/>
                  <a:gd name="T80" fmla="*/ 86 w 101"/>
                  <a:gd name="T81" fmla="*/ 15 h 99"/>
                  <a:gd name="T82" fmla="*/ 86 w 101"/>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86" y="15"/>
                    </a:moveTo>
                    <a:lnTo>
                      <a:pt x="86" y="15"/>
                    </a:lnTo>
                    <a:lnTo>
                      <a:pt x="78" y="9"/>
                    </a:lnTo>
                    <a:lnTo>
                      <a:pt x="71" y="4"/>
                    </a:lnTo>
                    <a:lnTo>
                      <a:pt x="61" y="1"/>
                    </a:lnTo>
                    <a:lnTo>
                      <a:pt x="52" y="0"/>
                    </a:lnTo>
                    <a:lnTo>
                      <a:pt x="52" y="0"/>
                    </a:lnTo>
                    <a:lnTo>
                      <a:pt x="41" y="1"/>
                    </a:lnTo>
                    <a:lnTo>
                      <a:pt x="32" y="4"/>
                    </a:lnTo>
                    <a:lnTo>
                      <a:pt x="24" y="9"/>
                    </a:lnTo>
                    <a:lnTo>
                      <a:pt x="15" y="15"/>
                    </a:lnTo>
                    <a:lnTo>
                      <a:pt x="15" y="15"/>
                    </a:lnTo>
                    <a:lnTo>
                      <a:pt x="10" y="23"/>
                    </a:lnTo>
                    <a:lnTo>
                      <a:pt x="5" y="31"/>
                    </a:lnTo>
                    <a:lnTo>
                      <a:pt x="1" y="40"/>
                    </a:lnTo>
                    <a:lnTo>
                      <a:pt x="0" y="49"/>
                    </a:lnTo>
                    <a:lnTo>
                      <a:pt x="0" y="49"/>
                    </a:lnTo>
                    <a:lnTo>
                      <a:pt x="1" y="59"/>
                    </a:lnTo>
                    <a:lnTo>
                      <a:pt x="5" y="69"/>
                    </a:lnTo>
                    <a:lnTo>
                      <a:pt x="10" y="77"/>
                    </a:lnTo>
                    <a:lnTo>
                      <a:pt x="15" y="84"/>
                    </a:lnTo>
                    <a:lnTo>
                      <a:pt x="15" y="84"/>
                    </a:lnTo>
                    <a:lnTo>
                      <a:pt x="24" y="91"/>
                    </a:lnTo>
                    <a:lnTo>
                      <a:pt x="32" y="96"/>
                    </a:lnTo>
                    <a:lnTo>
                      <a:pt x="41" y="98"/>
                    </a:lnTo>
                    <a:lnTo>
                      <a:pt x="52" y="99"/>
                    </a:lnTo>
                    <a:lnTo>
                      <a:pt x="52" y="99"/>
                    </a:lnTo>
                    <a:lnTo>
                      <a:pt x="61" y="98"/>
                    </a:lnTo>
                    <a:lnTo>
                      <a:pt x="71" y="96"/>
                    </a:lnTo>
                    <a:lnTo>
                      <a:pt x="78" y="91"/>
                    </a:lnTo>
                    <a:lnTo>
                      <a:pt x="86" y="84"/>
                    </a:lnTo>
                    <a:lnTo>
                      <a:pt x="86" y="84"/>
                    </a:lnTo>
                    <a:lnTo>
                      <a:pt x="92" y="77"/>
                    </a:lnTo>
                    <a:lnTo>
                      <a:pt x="98" y="69"/>
                    </a:lnTo>
                    <a:lnTo>
                      <a:pt x="100" y="59"/>
                    </a:lnTo>
                    <a:lnTo>
                      <a:pt x="101" y="49"/>
                    </a:lnTo>
                    <a:lnTo>
                      <a:pt x="101" y="49"/>
                    </a:lnTo>
                    <a:lnTo>
                      <a:pt x="100" y="40"/>
                    </a:lnTo>
                    <a:lnTo>
                      <a:pt x="98" y="31"/>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77"/>
              <p:cNvSpPr>
                <a:spLocks/>
              </p:cNvSpPr>
              <p:nvPr/>
            </p:nvSpPr>
            <p:spPr bwMode="auto">
              <a:xfrm>
                <a:off x="4432" y="2034"/>
                <a:ext cx="50" cy="50"/>
              </a:xfrm>
              <a:custGeom>
                <a:avLst/>
                <a:gdLst>
                  <a:gd name="T0" fmla="*/ 85 w 100"/>
                  <a:gd name="T1" fmla="*/ 15 h 100"/>
                  <a:gd name="T2" fmla="*/ 85 w 100"/>
                  <a:gd name="T3" fmla="*/ 15 h 100"/>
                  <a:gd name="T4" fmla="*/ 78 w 100"/>
                  <a:gd name="T5" fmla="*/ 8 h 100"/>
                  <a:gd name="T6" fmla="*/ 70 w 100"/>
                  <a:gd name="T7" fmla="*/ 3 h 100"/>
                  <a:gd name="T8" fmla="*/ 60 w 100"/>
                  <a:gd name="T9" fmla="*/ 0 h 100"/>
                  <a:gd name="T10" fmla="*/ 51 w 100"/>
                  <a:gd name="T11" fmla="*/ 0 h 100"/>
                  <a:gd name="T12" fmla="*/ 51 w 100"/>
                  <a:gd name="T13" fmla="*/ 0 h 100"/>
                  <a:gd name="T14" fmla="*/ 40 w 100"/>
                  <a:gd name="T15" fmla="*/ 0 h 100"/>
                  <a:gd name="T16" fmla="*/ 31 w 100"/>
                  <a:gd name="T17" fmla="*/ 3 h 100"/>
                  <a:gd name="T18" fmla="*/ 23 w 100"/>
                  <a:gd name="T19" fmla="*/ 8 h 100"/>
                  <a:gd name="T20" fmla="*/ 16 w 100"/>
                  <a:gd name="T21" fmla="*/ 15 h 100"/>
                  <a:gd name="T22" fmla="*/ 16 w 100"/>
                  <a:gd name="T23" fmla="*/ 15 h 100"/>
                  <a:gd name="T24" fmla="*/ 9 w 100"/>
                  <a:gd name="T25" fmla="*/ 22 h 100"/>
                  <a:gd name="T26" fmla="*/ 4 w 100"/>
                  <a:gd name="T27" fmla="*/ 30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6 h 100"/>
                  <a:gd name="T40" fmla="*/ 16 w 100"/>
                  <a:gd name="T41" fmla="*/ 84 h 100"/>
                  <a:gd name="T42" fmla="*/ 16 w 100"/>
                  <a:gd name="T43" fmla="*/ 84 h 100"/>
                  <a:gd name="T44" fmla="*/ 23 w 100"/>
                  <a:gd name="T45" fmla="*/ 91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1 h 100"/>
                  <a:gd name="T60" fmla="*/ 85 w 100"/>
                  <a:gd name="T61" fmla="*/ 84 h 100"/>
                  <a:gd name="T62" fmla="*/ 85 w 100"/>
                  <a:gd name="T63" fmla="*/ 84 h 100"/>
                  <a:gd name="T64" fmla="*/ 92 w 100"/>
                  <a:gd name="T65" fmla="*/ 76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0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3"/>
                    </a:lnTo>
                    <a:lnTo>
                      <a:pt x="60" y="0"/>
                    </a:lnTo>
                    <a:lnTo>
                      <a:pt x="51" y="0"/>
                    </a:lnTo>
                    <a:lnTo>
                      <a:pt x="51" y="0"/>
                    </a:lnTo>
                    <a:lnTo>
                      <a:pt x="40" y="0"/>
                    </a:lnTo>
                    <a:lnTo>
                      <a:pt x="31" y="3"/>
                    </a:lnTo>
                    <a:lnTo>
                      <a:pt x="23" y="8"/>
                    </a:lnTo>
                    <a:lnTo>
                      <a:pt x="16" y="15"/>
                    </a:lnTo>
                    <a:lnTo>
                      <a:pt x="16" y="15"/>
                    </a:lnTo>
                    <a:lnTo>
                      <a:pt x="9" y="22"/>
                    </a:lnTo>
                    <a:lnTo>
                      <a:pt x="4" y="30"/>
                    </a:lnTo>
                    <a:lnTo>
                      <a:pt x="0" y="40"/>
                    </a:lnTo>
                    <a:lnTo>
                      <a:pt x="0" y="49"/>
                    </a:lnTo>
                    <a:lnTo>
                      <a:pt x="0" y="49"/>
                    </a:lnTo>
                    <a:lnTo>
                      <a:pt x="0" y="60"/>
                    </a:lnTo>
                    <a:lnTo>
                      <a:pt x="4" y="69"/>
                    </a:lnTo>
                    <a:lnTo>
                      <a:pt x="9" y="76"/>
                    </a:lnTo>
                    <a:lnTo>
                      <a:pt x="16" y="84"/>
                    </a:lnTo>
                    <a:lnTo>
                      <a:pt x="16" y="84"/>
                    </a:lnTo>
                    <a:lnTo>
                      <a:pt x="23" y="91"/>
                    </a:lnTo>
                    <a:lnTo>
                      <a:pt x="31" y="96"/>
                    </a:lnTo>
                    <a:lnTo>
                      <a:pt x="40" y="99"/>
                    </a:lnTo>
                    <a:lnTo>
                      <a:pt x="51" y="100"/>
                    </a:lnTo>
                    <a:lnTo>
                      <a:pt x="51" y="100"/>
                    </a:lnTo>
                    <a:lnTo>
                      <a:pt x="60" y="99"/>
                    </a:lnTo>
                    <a:lnTo>
                      <a:pt x="70" y="96"/>
                    </a:lnTo>
                    <a:lnTo>
                      <a:pt x="78" y="91"/>
                    </a:lnTo>
                    <a:lnTo>
                      <a:pt x="85" y="84"/>
                    </a:lnTo>
                    <a:lnTo>
                      <a:pt x="85" y="84"/>
                    </a:lnTo>
                    <a:lnTo>
                      <a:pt x="92" y="76"/>
                    </a:lnTo>
                    <a:lnTo>
                      <a:pt x="97" y="69"/>
                    </a:lnTo>
                    <a:lnTo>
                      <a:pt x="99" y="60"/>
                    </a:lnTo>
                    <a:lnTo>
                      <a:pt x="100" y="49"/>
                    </a:lnTo>
                    <a:lnTo>
                      <a:pt x="100" y="49"/>
                    </a:lnTo>
                    <a:lnTo>
                      <a:pt x="99" y="40"/>
                    </a:lnTo>
                    <a:lnTo>
                      <a:pt x="97" y="30"/>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78"/>
              <p:cNvSpPr>
                <a:spLocks/>
              </p:cNvSpPr>
              <p:nvPr/>
            </p:nvSpPr>
            <p:spPr bwMode="auto">
              <a:xfrm>
                <a:off x="4740"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2 w 100"/>
                  <a:gd name="T19" fmla="*/ 8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2"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79"/>
              <p:cNvSpPr>
                <a:spLocks/>
              </p:cNvSpPr>
              <p:nvPr/>
            </p:nvSpPr>
            <p:spPr bwMode="auto">
              <a:xfrm>
                <a:off x="4817" y="1418"/>
                <a:ext cx="50" cy="49"/>
              </a:xfrm>
              <a:custGeom>
                <a:avLst/>
                <a:gdLst>
                  <a:gd name="T0" fmla="*/ 51 w 100"/>
                  <a:gd name="T1" fmla="*/ 0 h 100"/>
                  <a:gd name="T2" fmla="*/ 51 w 100"/>
                  <a:gd name="T3" fmla="*/ 0 h 100"/>
                  <a:gd name="T4" fmla="*/ 40 w 100"/>
                  <a:gd name="T5" fmla="*/ 1 h 100"/>
                  <a:gd name="T6" fmla="*/ 31 w 100"/>
                  <a:gd name="T7" fmla="*/ 4 h 100"/>
                  <a:gd name="T8" fmla="*/ 22 w 100"/>
                  <a:gd name="T9" fmla="*/ 8 h 100"/>
                  <a:gd name="T10" fmla="*/ 15 w 100"/>
                  <a:gd name="T11" fmla="*/ 15 h 100"/>
                  <a:gd name="T12" fmla="*/ 15 w 100"/>
                  <a:gd name="T13" fmla="*/ 15 h 100"/>
                  <a:gd name="T14" fmla="*/ 8 w 100"/>
                  <a:gd name="T15" fmla="*/ 22 h 100"/>
                  <a:gd name="T16" fmla="*/ 4 w 100"/>
                  <a:gd name="T17" fmla="*/ 31 h 100"/>
                  <a:gd name="T18" fmla="*/ 1 w 100"/>
                  <a:gd name="T19" fmla="*/ 40 h 100"/>
                  <a:gd name="T20" fmla="*/ 0 w 100"/>
                  <a:gd name="T21" fmla="*/ 49 h 100"/>
                  <a:gd name="T22" fmla="*/ 0 w 100"/>
                  <a:gd name="T23" fmla="*/ 49 h 100"/>
                  <a:gd name="T24" fmla="*/ 1 w 100"/>
                  <a:gd name="T25" fmla="*/ 60 h 100"/>
                  <a:gd name="T26" fmla="*/ 4 w 100"/>
                  <a:gd name="T27" fmla="*/ 69 h 100"/>
                  <a:gd name="T28" fmla="*/ 8 w 100"/>
                  <a:gd name="T29" fmla="*/ 78 h 100"/>
                  <a:gd name="T30" fmla="*/ 15 w 100"/>
                  <a:gd name="T31" fmla="*/ 85 h 100"/>
                  <a:gd name="T32" fmla="*/ 15 w 100"/>
                  <a:gd name="T33" fmla="*/ 85 h 100"/>
                  <a:gd name="T34" fmla="*/ 22 w 100"/>
                  <a:gd name="T35" fmla="*/ 92 h 100"/>
                  <a:gd name="T36" fmla="*/ 31 w 100"/>
                  <a:gd name="T37" fmla="*/ 96 h 100"/>
                  <a:gd name="T38" fmla="*/ 40 w 100"/>
                  <a:gd name="T39" fmla="*/ 99 h 100"/>
                  <a:gd name="T40" fmla="*/ 51 w 100"/>
                  <a:gd name="T41" fmla="*/ 100 h 100"/>
                  <a:gd name="T42" fmla="*/ 51 w 100"/>
                  <a:gd name="T43" fmla="*/ 100 h 100"/>
                  <a:gd name="T44" fmla="*/ 61 w 100"/>
                  <a:gd name="T45" fmla="*/ 99 h 100"/>
                  <a:gd name="T46" fmla="*/ 69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100 w 100"/>
                  <a:gd name="T59" fmla="*/ 60 h 100"/>
                  <a:gd name="T60" fmla="*/ 100 w 100"/>
                  <a:gd name="T61" fmla="*/ 49 h 100"/>
                  <a:gd name="T62" fmla="*/ 100 w 100"/>
                  <a:gd name="T63" fmla="*/ 49 h 100"/>
                  <a:gd name="T64" fmla="*/ 100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8 h 100"/>
                  <a:gd name="T76" fmla="*/ 69 w 100"/>
                  <a:gd name="T77" fmla="*/ 4 h 100"/>
                  <a:gd name="T78" fmla="*/ 61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4"/>
                    </a:lnTo>
                    <a:lnTo>
                      <a:pt x="22"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69"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lnTo>
                      <a:pt x="78" y="8"/>
                    </a:lnTo>
                    <a:lnTo>
                      <a:pt x="69" y="4"/>
                    </a:lnTo>
                    <a:lnTo>
                      <a:pt x="61"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80"/>
              <p:cNvSpPr>
                <a:spLocks/>
              </p:cNvSpPr>
              <p:nvPr/>
            </p:nvSpPr>
            <p:spPr bwMode="auto">
              <a:xfrm>
                <a:off x="4740"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2 w 100"/>
                  <a:gd name="T19" fmla="*/ 8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2"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81"/>
              <p:cNvSpPr>
                <a:spLocks/>
              </p:cNvSpPr>
              <p:nvPr/>
            </p:nvSpPr>
            <p:spPr bwMode="auto">
              <a:xfrm>
                <a:off x="4817" y="1341"/>
                <a:ext cx="50" cy="50"/>
              </a:xfrm>
              <a:custGeom>
                <a:avLst/>
                <a:gdLst>
                  <a:gd name="T0" fmla="*/ 85 w 100"/>
                  <a:gd name="T1" fmla="*/ 85 h 100"/>
                  <a:gd name="T2" fmla="*/ 85 w 100"/>
                  <a:gd name="T3" fmla="*/ 85 h 100"/>
                  <a:gd name="T4" fmla="*/ 92 w 100"/>
                  <a:gd name="T5" fmla="*/ 78 h 100"/>
                  <a:gd name="T6" fmla="*/ 97 w 100"/>
                  <a:gd name="T7" fmla="*/ 69 h 100"/>
                  <a:gd name="T8" fmla="*/ 100 w 100"/>
                  <a:gd name="T9" fmla="*/ 60 h 100"/>
                  <a:gd name="T10" fmla="*/ 100 w 100"/>
                  <a:gd name="T11" fmla="*/ 49 h 100"/>
                  <a:gd name="T12" fmla="*/ 100 w 100"/>
                  <a:gd name="T13" fmla="*/ 49 h 100"/>
                  <a:gd name="T14" fmla="*/ 100 w 100"/>
                  <a:gd name="T15" fmla="*/ 40 h 100"/>
                  <a:gd name="T16" fmla="*/ 97 w 100"/>
                  <a:gd name="T17" fmla="*/ 31 h 100"/>
                  <a:gd name="T18" fmla="*/ 92 w 100"/>
                  <a:gd name="T19" fmla="*/ 22 h 100"/>
                  <a:gd name="T20" fmla="*/ 85 w 100"/>
                  <a:gd name="T21" fmla="*/ 15 h 100"/>
                  <a:gd name="T22" fmla="*/ 85 w 100"/>
                  <a:gd name="T23" fmla="*/ 15 h 100"/>
                  <a:gd name="T24" fmla="*/ 78 w 100"/>
                  <a:gd name="T25" fmla="*/ 8 h 100"/>
                  <a:gd name="T26" fmla="*/ 69 w 100"/>
                  <a:gd name="T27" fmla="*/ 4 h 100"/>
                  <a:gd name="T28" fmla="*/ 61 w 100"/>
                  <a:gd name="T29" fmla="*/ 1 h 100"/>
                  <a:gd name="T30" fmla="*/ 51 w 100"/>
                  <a:gd name="T31" fmla="*/ 0 h 100"/>
                  <a:gd name="T32" fmla="*/ 51 w 100"/>
                  <a:gd name="T33" fmla="*/ 0 h 100"/>
                  <a:gd name="T34" fmla="*/ 40 w 100"/>
                  <a:gd name="T35" fmla="*/ 1 h 100"/>
                  <a:gd name="T36" fmla="*/ 31 w 100"/>
                  <a:gd name="T37" fmla="*/ 4 h 100"/>
                  <a:gd name="T38" fmla="*/ 22 w 100"/>
                  <a:gd name="T39" fmla="*/ 8 h 100"/>
                  <a:gd name="T40" fmla="*/ 15 w 100"/>
                  <a:gd name="T41" fmla="*/ 15 h 100"/>
                  <a:gd name="T42" fmla="*/ 15 w 100"/>
                  <a:gd name="T43" fmla="*/ 15 h 100"/>
                  <a:gd name="T44" fmla="*/ 8 w 100"/>
                  <a:gd name="T45" fmla="*/ 22 h 100"/>
                  <a:gd name="T46" fmla="*/ 4 w 100"/>
                  <a:gd name="T47" fmla="*/ 31 h 100"/>
                  <a:gd name="T48" fmla="*/ 1 w 100"/>
                  <a:gd name="T49" fmla="*/ 40 h 100"/>
                  <a:gd name="T50" fmla="*/ 0 w 100"/>
                  <a:gd name="T51" fmla="*/ 49 h 100"/>
                  <a:gd name="T52" fmla="*/ 0 w 100"/>
                  <a:gd name="T53" fmla="*/ 49 h 100"/>
                  <a:gd name="T54" fmla="*/ 1 w 100"/>
                  <a:gd name="T55" fmla="*/ 60 h 100"/>
                  <a:gd name="T56" fmla="*/ 4 w 100"/>
                  <a:gd name="T57" fmla="*/ 69 h 100"/>
                  <a:gd name="T58" fmla="*/ 8 w 100"/>
                  <a:gd name="T59" fmla="*/ 78 h 100"/>
                  <a:gd name="T60" fmla="*/ 15 w 100"/>
                  <a:gd name="T61" fmla="*/ 85 h 100"/>
                  <a:gd name="T62" fmla="*/ 15 w 100"/>
                  <a:gd name="T63" fmla="*/ 85 h 100"/>
                  <a:gd name="T64" fmla="*/ 22 w 100"/>
                  <a:gd name="T65" fmla="*/ 92 h 100"/>
                  <a:gd name="T66" fmla="*/ 31 w 100"/>
                  <a:gd name="T67" fmla="*/ 96 h 100"/>
                  <a:gd name="T68" fmla="*/ 40 w 100"/>
                  <a:gd name="T69" fmla="*/ 99 h 100"/>
                  <a:gd name="T70" fmla="*/ 51 w 100"/>
                  <a:gd name="T71" fmla="*/ 100 h 100"/>
                  <a:gd name="T72" fmla="*/ 51 w 100"/>
                  <a:gd name="T73" fmla="*/ 100 h 100"/>
                  <a:gd name="T74" fmla="*/ 61 w 100"/>
                  <a:gd name="T75" fmla="*/ 99 h 100"/>
                  <a:gd name="T76" fmla="*/ 69 w 100"/>
                  <a:gd name="T77" fmla="*/ 96 h 100"/>
                  <a:gd name="T78" fmla="*/ 78 w 100"/>
                  <a:gd name="T79" fmla="*/ 92 h 100"/>
                  <a:gd name="T80" fmla="*/ 85 w 100"/>
                  <a:gd name="T81" fmla="*/ 85 h 100"/>
                  <a:gd name="T82" fmla="*/ 85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5"/>
                    </a:moveTo>
                    <a:lnTo>
                      <a:pt x="85" y="85"/>
                    </a:lnTo>
                    <a:lnTo>
                      <a:pt x="92" y="78"/>
                    </a:lnTo>
                    <a:lnTo>
                      <a:pt x="97" y="69"/>
                    </a:lnTo>
                    <a:lnTo>
                      <a:pt x="100" y="60"/>
                    </a:lnTo>
                    <a:lnTo>
                      <a:pt x="100" y="49"/>
                    </a:lnTo>
                    <a:lnTo>
                      <a:pt x="100" y="49"/>
                    </a:lnTo>
                    <a:lnTo>
                      <a:pt x="100" y="40"/>
                    </a:lnTo>
                    <a:lnTo>
                      <a:pt x="97" y="31"/>
                    </a:lnTo>
                    <a:lnTo>
                      <a:pt x="92" y="22"/>
                    </a:lnTo>
                    <a:lnTo>
                      <a:pt x="85" y="15"/>
                    </a:lnTo>
                    <a:lnTo>
                      <a:pt x="85" y="15"/>
                    </a:lnTo>
                    <a:lnTo>
                      <a:pt x="78" y="8"/>
                    </a:lnTo>
                    <a:lnTo>
                      <a:pt x="69" y="4"/>
                    </a:lnTo>
                    <a:lnTo>
                      <a:pt x="61" y="1"/>
                    </a:lnTo>
                    <a:lnTo>
                      <a:pt x="51" y="0"/>
                    </a:lnTo>
                    <a:lnTo>
                      <a:pt x="51" y="0"/>
                    </a:lnTo>
                    <a:lnTo>
                      <a:pt x="40" y="1"/>
                    </a:lnTo>
                    <a:lnTo>
                      <a:pt x="31" y="4"/>
                    </a:lnTo>
                    <a:lnTo>
                      <a:pt x="22"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2" y="92"/>
                    </a:lnTo>
                    <a:lnTo>
                      <a:pt x="31" y="96"/>
                    </a:lnTo>
                    <a:lnTo>
                      <a:pt x="40" y="99"/>
                    </a:lnTo>
                    <a:lnTo>
                      <a:pt x="51" y="100"/>
                    </a:lnTo>
                    <a:lnTo>
                      <a:pt x="51" y="100"/>
                    </a:lnTo>
                    <a:lnTo>
                      <a:pt x="61" y="99"/>
                    </a:lnTo>
                    <a:lnTo>
                      <a:pt x="69" y="96"/>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82"/>
              <p:cNvSpPr>
                <a:spLocks/>
              </p:cNvSpPr>
              <p:nvPr/>
            </p:nvSpPr>
            <p:spPr bwMode="auto">
              <a:xfrm>
                <a:off x="3584" y="1571"/>
                <a:ext cx="51" cy="50"/>
              </a:xfrm>
              <a:custGeom>
                <a:avLst/>
                <a:gdLst>
                  <a:gd name="T0" fmla="*/ 17 w 101"/>
                  <a:gd name="T1" fmla="*/ 15 h 100"/>
                  <a:gd name="T2" fmla="*/ 17 w 101"/>
                  <a:gd name="T3" fmla="*/ 15 h 100"/>
                  <a:gd name="T4" fmla="*/ 10 w 101"/>
                  <a:gd name="T5" fmla="*/ 22 h 100"/>
                  <a:gd name="T6" fmla="*/ 5 w 101"/>
                  <a:gd name="T7" fmla="*/ 31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8 h 100"/>
                  <a:gd name="T20" fmla="*/ 17 w 101"/>
                  <a:gd name="T21" fmla="*/ 85 h 100"/>
                  <a:gd name="T22" fmla="*/ 17 w 101"/>
                  <a:gd name="T23" fmla="*/ 85 h 100"/>
                  <a:gd name="T24" fmla="*/ 24 w 101"/>
                  <a:gd name="T25" fmla="*/ 92 h 100"/>
                  <a:gd name="T26" fmla="*/ 32 w 101"/>
                  <a:gd name="T27" fmla="*/ 96 h 100"/>
                  <a:gd name="T28" fmla="*/ 41 w 101"/>
                  <a:gd name="T29" fmla="*/ 99 h 100"/>
                  <a:gd name="T30" fmla="*/ 50 w 101"/>
                  <a:gd name="T31" fmla="*/ 100 h 100"/>
                  <a:gd name="T32" fmla="*/ 50 w 101"/>
                  <a:gd name="T33" fmla="*/ 100 h 100"/>
                  <a:gd name="T34" fmla="*/ 61 w 101"/>
                  <a:gd name="T35" fmla="*/ 99 h 100"/>
                  <a:gd name="T36" fmla="*/ 70 w 101"/>
                  <a:gd name="T37" fmla="*/ 96 h 100"/>
                  <a:gd name="T38" fmla="*/ 78 w 101"/>
                  <a:gd name="T39" fmla="*/ 92 h 100"/>
                  <a:gd name="T40" fmla="*/ 86 w 101"/>
                  <a:gd name="T41" fmla="*/ 85 h 100"/>
                  <a:gd name="T42" fmla="*/ 86 w 101"/>
                  <a:gd name="T43" fmla="*/ 85 h 100"/>
                  <a:gd name="T44" fmla="*/ 92 w 101"/>
                  <a:gd name="T45" fmla="*/ 78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1 h 100"/>
                  <a:gd name="T58" fmla="*/ 92 w 101"/>
                  <a:gd name="T59" fmla="*/ 22 h 100"/>
                  <a:gd name="T60" fmla="*/ 86 w 101"/>
                  <a:gd name="T61" fmla="*/ 15 h 100"/>
                  <a:gd name="T62" fmla="*/ 86 w 101"/>
                  <a:gd name="T63" fmla="*/ 15 h 100"/>
                  <a:gd name="T64" fmla="*/ 78 w 101"/>
                  <a:gd name="T65" fmla="*/ 9 h 100"/>
                  <a:gd name="T66" fmla="*/ 70 w 101"/>
                  <a:gd name="T67" fmla="*/ 5 h 100"/>
                  <a:gd name="T68" fmla="*/ 61 w 101"/>
                  <a:gd name="T69" fmla="*/ 1 h 100"/>
                  <a:gd name="T70" fmla="*/ 50 w 101"/>
                  <a:gd name="T71" fmla="*/ 0 h 100"/>
                  <a:gd name="T72" fmla="*/ 50 w 101"/>
                  <a:gd name="T73" fmla="*/ 0 h 100"/>
                  <a:gd name="T74" fmla="*/ 41 w 101"/>
                  <a:gd name="T75" fmla="*/ 1 h 100"/>
                  <a:gd name="T76" fmla="*/ 32 w 101"/>
                  <a:gd name="T77" fmla="*/ 5 h 100"/>
                  <a:gd name="T78" fmla="*/ 24 w 101"/>
                  <a:gd name="T79" fmla="*/ 9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2"/>
                    </a:lnTo>
                    <a:lnTo>
                      <a:pt x="5" y="31"/>
                    </a:lnTo>
                    <a:lnTo>
                      <a:pt x="1" y="40"/>
                    </a:lnTo>
                    <a:lnTo>
                      <a:pt x="0" y="49"/>
                    </a:lnTo>
                    <a:lnTo>
                      <a:pt x="0" y="49"/>
                    </a:lnTo>
                    <a:lnTo>
                      <a:pt x="1" y="60"/>
                    </a:lnTo>
                    <a:lnTo>
                      <a:pt x="5" y="69"/>
                    </a:lnTo>
                    <a:lnTo>
                      <a:pt x="10" y="78"/>
                    </a:lnTo>
                    <a:lnTo>
                      <a:pt x="17" y="85"/>
                    </a:lnTo>
                    <a:lnTo>
                      <a:pt x="17" y="85"/>
                    </a:lnTo>
                    <a:lnTo>
                      <a:pt x="24" y="92"/>
                    </a:lnTo>
                    <a:lnTo>
                      <a:pt x="32" y="96"/>
                    </a:lnTo>
                    <a:lnTo>
                      <a:pt x="41" y="99"/>
                    </a:lnTo>
                    <a:lnTo>
                      <a:pt x="50" y="100"/>
                    </a:lnTo>
                    <a:lnTo>
                      <a:pt x="50" y="100"/>
                    </a:lnTo>
                    <a:lnTo>
                      <a:pt x="61" y="99"/>
                    </a:lnTo>
                    <a:lnTo>
                      <a:pt x="70"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lnTo>
                      <a:pt x="78" y="9"/>
                    </a:lnTo>
                    <a:lnTo>
                      <a:pt x="70" y="5"/>
                    </a:lnTo>
                    <a:lnTo>
                      <a:pt x="61" y="1"/>
                    </a:lnTo>
                    <a:lnTo>
                      <a:pt x="50" y="0"/>
                    </a:lnTo>
                    <a:lnTo>
                      <a:pt x="50" y="0"/>
                    </a:lnTo>
                    <a:lnTo>
                      <a:pt x="41" y="1"/>
                    </a:lnTo>
                    <a:lnTo>
                      <a:pt x="32" y="5"/>
                    </a:lnTo>
                    <a:lnTo>
                      <a:pt x="24" y="9"/>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83"/>
              <p:cNvSpPr>
                <a:spLocks/>
              </p:cNvSpPr>
              <p:nvPr/>
            </p:nvSpPr>
            <p:spPr bwMode="auto">
              <a:xfrm>
                <a:off x="3662" y="1571"/>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0" y="0"/>
                    </a:lnTo>
                    <a:lnTo>
                      <a:pt x="50" y="0"/>
                    </a:lnTo>
                    <a:lnTo>
                      <a:pt x="40" y="1"/>
                    </a:lnTo>
                    <a:lnTo>
                      <a:pt x="31" y="5"/>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84"/>
              <p:cNvSpPr>
                <a:spLocks/>
              </p:cNvSpPr>
              <p:nvPr/>
            </p:nvSpPr>
            <p:spPr bwMode="auto">
              <a:xfrm>
                <a:off x="3739"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85"/>
              <p:cNvSpPr>
                <a:spLocks/>
              </p:cNvSpPr>
              <p:nvPr/>
            </p:nvSpPr>
            <p:spPr bwMode="auto">
              <a:xfrm>
                <a:off x="3816"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86"/>
              <p:cNvSpPr>
                <a:spLocks/>
              </p:cNvSpPr>
              <p:nvPr/>
            </p:nvSpPr>
            <p:spPr bwMode="auto">
              <a:xfrm>
                <a:off x="3893" y="1571"/>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2"/>
                    </a:lnTo>
                    <a:lnTo>
                      <a:pt x="4" y="31"/>
                    </a:lnTo>
                    <a:lnTo>
                      <a:pt x="2" y="40"/>
                    </a:lnTo>
                    <a:lnTo>
                      <a:pt x="0" y="49"/>
                    </a:lnTo>
                    <a:lnTo>
                      <a:pt x="0" y="49"/>
                    </a:lnTo>
                    <a:lnTo>
                      <a:pt x="2"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87"/>
              <p:cNvSpPr>
                <a:spLocks/>
              </p:cNvSpPr>
              <p:nvPr/>
            </p:nvSpPr>
            <p:spPr bwMode="auto">
              <a:xfrm>
                <a:off x="3970" y="1571"/>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388"/>
              <p:cNvSpPr>
                <a:spLocks/>
              </p:cNvSpPr>
              <p:nvPr/>
            </p:nvSpPr>
            <p:spPr bwMode="auto">
              <a:xfrm>
                <a:off x="4047" y="1571"/>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389"/>
              <p:cNvSpPr>
                <a:spLocks/>
              </p:cNvSpPr>
              <p:nvPr/>
            </p:nvSpPr>
            <p:spPr bwMode="auto">
              <a:xfrm>
                <a:off x="4124" y="1571"/>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2 w 100"/>
                  <a:gd name="T11" fmla="*/ 0 h 100"/>
                  <a:gd name="T12" fmla="*/ 52 w 100"/>
                  <a:gd name="T13" fmla="*/ 0 h 100"/>
                  <a:gd name="T14" fmla="*/ 40 w 100"/>
                  <a:gd name="T15" fmla="*/ 1 h 100"/>
                  <a:gd name="T16" fmla="*/ 31 w 100"/>
                  <a:gd name="T17" fmla="*/ 5 h 100"/>
                  <a:gd name="T18" fmla="*/ 24 w 100"/>
                  <a:gd name="T19" fmla="*/ 9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4 w 100"/>
                  <a:gd name="T45" fmla="*/ 92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2" y="0"/>
                    </a:lnTo>
                    <a:lnTo>
                      <a:pt x="52" y="0"/>
                    </a:lnTo>
                    <a:lnTo>
                      <a:pt x="40" y="1"/>
                    </a:lnTo>
                    <a:lnTo>
                      <a:pt x="31" y="5"/>
                    </a:lnTo>
                    <a:lnTo>
                      <a:pt x="24" y="9"/>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4" y="92"/>
                    </a:lnTo>
                    <a:lnTo>
                      <a:pt x="31"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0" y="49"/>
                    </a:lnTo>
                    <a:lnTo>
                      <a:pt x="100"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390"/>
              <p:cNvSpPr>
                <a:spLocks/>
              </p:cNvSpPr>
              <p:nvPr/>
            </p:nvSpPr>
            <p:spPr bwMode="auto">
              <a:xfrm>
                <a:off x="4201" y="1571"/>
                <a:ext cx="50" cy="50"/>
              </a:xfrm>
              <a:custGeom>
                <a:avLst/>
                <a:gdLst>
                  <a:gd name="T0" fmla="*/ 52 w 101"/>
                  <a:gd name="T1" fmla="*/ 0 h 100"/>
                  <a:gd name="T2" fmla="*/ 52 w 101"/>
                  <a:gd name="T3" fmla="*/ 0 h 100"/>
                  <a:gd name="T4" fmla="*/ 40 w 101"/>
                  <a:gd name="T5" fmla="*/ 1 h 100"/>
                  <a:gd name="T6" fmla="*/ 32 w 101"/>
                  <a:gd name="T7" fmla="*/ 5 h 100"/>
                  <a:gd name="T8" fmla="*/ 24 w 101"/>
                  <a:gd name="T9" fmla="*/ 9 h 100"/>
                  <a:gd name="T10" fmla="*/ 15 w 101"/>
                  <a:gd name="T11" fmla="*/ 15 h 100"/>
                  <a:gd name="T12" fmla="*/ 15 w 101"/>
                  <a:gd name="T13" fmla="*/ 15 h 100"/>
                  <a:gd name="T14" fmla="*/ 10 w 101"/>
                  <a:gd name="T15" fmla="*/ 22 h 100"/>
                  <a:gd name="T16" fmla="*/ 4 w 101"/>
                  <a:gd name="T17" fmla="*/ 31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8 h 100"/>
                  <a:gd name="T30" fmla="*/ 15 w 101"/>
                  <a:gd name="T31" fmla="*/ 85 h 100"/>
                  <a:gd name="T32" fmla="*/ 15 w 101"/>
                  <a:gd name="T33" fmla="*/ 85 h 100"/>
                  <a:gd name="T34" fmla="*/ 24 w 101"/>
                  <a:gd name="T35" fmla="*/ 92 h 100"/>
                  <a:gd name="T36" fmla="*/ 32 w 101"/>
                  <a:gd name="T37" fmla="*/ 96 h 100"/>
                  <a:gd name="T38" fmla="*/ 40 w 101"/>
                  <a:gd name="T39" fmla="*/ 99 h 100"/>
                  <a:gd name="T40" fmla="*/ 52 w 101"/>
                  <a:gd name="T41" fmla="*/ 100 h 100"/>
                  <a:gd name="T42" fmla="*/ 52 w 101"/>
                  <a:gd name="T43" fmla="*/ 100 h 100"/>
                  <a:gd name="T44" fmla="*/ 61 w 101"/>
                  <a:gd name="T45" fmla="*/ 99 h 100"/>
                  <a:gd name="T46" fmla="*/ 70 w 101"/>
                  <a:gd name="T47" fmla="*/ 96 h 100"/>
                  <a:gd name="T48" fmla="*/ 78 w 101"/>
                  <a:gd name="T49" fmla="*/ 92 h 100"/>
                  <a:gd name="T50" fmla="*/ 85 w 101"/>
                  <a:gd name="T51" fmla="*/ 85 h 100"/>
                  <a:gd name="T52" fmla="*/ 85 w 101"/>
                  <a:gd name="T53" fmla="*/ 85 h 100"/>
                  <a:gd name="T54" fmla="*/ 92 w 101"/>
                  <a:gd name="T55" fmla="*/ 78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1 h 100"/>
                  <a:gd name="T68" fmla="*/ 92 w 101"/>
                  <a:gd name="T69" fmla="*/ 22 h 100"/>
                  <a:gd name="T70" fmla="*/ 85 w 101"/>
                  <a:gd name="T71" fmla="*/ 15 h 100"/>
                  <a:gd name="T72" fmla="*/ 85 w 101"/>
                  <a:gd name="T73" fmla="*/ 15 h 100"/>
                  <a:gd name="T74" fmla="*/ 78 w 101"/>
                  <a:gd name="T75" fmla="*/ 9 h 100"/>
                  <a:gd name="T76" fmla="*/ 70 w 101"/>
                  <a:gd name="T77" fmla="*/ 5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5"/>
                    </a:lnTo>
                    <a:lnTo>
                      <a:pt x="24" y="9"/>
                    </a:lnTo>
                    <a:lnTo>
                      <a:pt x="15" y="15"/>
                    </a:lnTo>
                    <a:lnTo>
                      <a:pt x="15" y="15"/>
                    </a:lnTo>
                    <a:lnTo>
                      <a:pt x="10" y="22"/>
                    </a:lnTo>
                    <a:lnTo>
                      <a:pt x="4" y="31"/>
                    </a:lnTo>
                    <a:lnTo>
                      <a:pt x="1" y="40"/>
                    </a:lnTo>
                    <a:lnTo>
                      <a:pt x="0" y="49"/>
                    </a:lnTo>
                    <a:lnTo>
                      <a:pt x="0" y="49"/>
                    </a:lnTo>
                    <a:lnTo>
                      <a:pt x="1" y="60"/>
                    </a:lnTo>
                    <a:lnTo>
                      <a:pt x="4" y="69"/>
                    </a:lnTo>
                    <a:lnTo>
                      <a:pt x="10" y="78"/>
                    </a:lnTo>
                    <a:lnTo>
                      <a:pt x="15" y="85"/>
                    </a:lnTo>
                    <a:lnTo>
                      <a:pt x="15" y="85"/>
                    </a:lnTo>
                    <a:lnTo>
                      <a:pt x="24" y="92"/>
                    </a:lnTo>
                    <a:lnTo>
                      <a:pt x="32" y="96"/>
                    </a:lnTo>
                    <a:lnTo>
                      <a:pt x="40" y="99"/>
                    </a:lnTo>
                    <a:lnTo>
                      <a:pt x="52" y="100"/>
                    </a:lnTo>
                    <a:lnTo>
                      <a:pt x="52" y="100"/>
                    </a:lnTo>
                    <a:lnTo>
                      <a:pt x="61"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lnTo>
                      <a:pt x="78" y="9"/>
                    </a:lnTo>
                    <a:lnTo>
                      <a:pt x="70" y="5"/>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391"/>
              <p:cNvSpPr>
                <a:spLocks/>
              </p:cNvSpPr>
              <p:nvPr/>
            </p:nvSpPr>
            <p:spPr bwMode="auto">
              <a:xfrm>
                <a:off x="4278" y="1571"/>
                <a:ext cx="50" cy="50"/>
              </a:xfrm>
              <a:custGeom>
                <a:avLst/>
                <a:gdLst>
                  <a:gd name="T0" fmla="*/ 86 w 101"/>
                  <a:gd name="T1" fmla="*/ 15 h 100"/>
                  <a:gd name="T2" fmla="*/ 86 w 101"/>
                  <a:gd name="T3" fmla="*/ 15 h 100"/>
                  <a:gd name="T4" fmla="*/ 78 w 101"/>
                  <a:gd name="T5" fmla="*/ 9 h 100"/>
                  <a:gd name="T6" fmla="*/ 71 w 101"/>
                  <a:gd name="T7" fmla="*/ 5 h 100"/>
                  <a:gd name="T8" fmla="*/ 61 w 101"/>
                  <a:gd name="T9" fmla="*/ 1 h 100"/>
                  <a:gd name="T10" fmla="*/ 52 w 101"/>
                  <a:gd name="T11" fmla="*/ 0 h 100"/>
                  <a:gd name="T12" fmla="*/ 52 w 101"/>
                  <a:gd name="T13" fmla="*/ 0 h 100"/>
                  <a:gd name="T14" fmla="*/ 41 w 101"/>
                  <a:gd name="T15" fmla="*/ 1 h 100"/>
                  <a:gd name="T16" fmla="*/ 32 w 101"/>
                  <a:gd name="T17" fmla="*/ 5 h 100"/>
                  <a:gd name="T18" fmla="*/ 24 w 101"/>
                  <a:gd name="T19" fmla="*/ 9 h 100"/>
                  <a:gd name="T20" fmla="*/ 15 w 101"/>
                  <a:gd name="T21" fmla="*/ 15 h 100"/>
                  <a:gd name="T22" fmla="*/ 15 w 101"/>
                  <a:gd name="T23" fmla="*/ 15 h 100"/>
                  <a:gd name="T24" fmla="*/ 10 w 101"/>
                  <a:gd name="T25" fmla="*/ 22 h 100"/>
                  <a:gd name="T26" fmla="*/ 5 w 101"/>
                  <a:gd name="T27" fmla="*/ 31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8 h 100"/>
                  <a:gd name="T40" fmla="*/ 15 w 101"/>
                  <a:gd name="T41" fmla="*/ 85 h 100"/>
                  <a:gd name="T42" fmla="*/ 15 w 101"/>
                  <a:gd name="T43" fmla="*/ 85 h 100"/>
                  <a:gd name="T44" fmla="*/ 24 w 101"/>
                  <a:gd name="T45" fmla="*/ 92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2 h 100"/>
                  <a:gd name="T60" fmla="*/ 86 w 101"/>
                  <a:gd name="T61" fmla="*/ 85 h 100"/>
                  <a:gd name="T62" fmla="*/ 86 w 101"/>
                  <a:gd name="T63" fmla="*/ 85 h 100"/>
                  <a:gd name="T64" fmla="*/ 92 w 101"/>
                  <a:gd name="T65" fmla="*/ 78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1 h 100"/>
                  <a:gd name="T78" fmla="*/ 92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1" y="5"/>
                    </a:lnTo>
                    <a:lnTo>
                      <a:pt x="61" y="1"/>
                    </a:lnTo>
                    <a:lnTo>
                      <a:pt x="52" y="0"/>
                    </a:lnTo>
                    <a:lnTo>
                      <a:pt x="52" y="0"/>
                    </a:lnTo>
                    <a:lnTo>
                      <a:pt x="41" y="1"/>
                    </a:lnTo>
                    <a:lnTo>
                      <a:pt x="32" y="5"/>
                    </a:lnTo>
                    <a:lnTo>
                      <a:pt x="24" y="9"/>
                    </a:lnTo>
                    <a:lnTo>
                      <a:pt x="15" y="15"/>
                    </a:lnTo>
                    <a:lnTo>
                      <a:pt x="15" y="15"/>
                    </a:lnTo>
                    <a:lnTo>
                      <a:pt x="10" y="22"/>
                    </a:lnTo>
                    <a:lnTo>
                      <a:pt x="5" y="31"/>
                    </a:lnTo>
                    <a:lnTo>
                      <a:pt x="1" y="40"/>
                    </a:lnTo>
                    <a:lnTo>
                      <a:pt x="0" y="49"/>
                    </a:lnTo>
                    <a:lnTo>
                      <a:pt x="0" y="49"/>
                    </a:lnTo>
                    <a:lnTo>
                      <a:pt x="1" y="60"/>
                    </a:lnTo>
                    <a:lnTo>
                      <a:pt x="5" y="69"/>
                    </a:lnTo>
                    <a:lnTo>
                      <a:pt x="10" y="78"/>
                    </a:lnTo>
                    <a:lnTo>
                      <a:pt x="15" y="85"/>
                    </a:lnTo>
                    <a:lnTo>
                      <a:pt x="15" y="85"/>
                    </a:lnTo>
                    <a:lnTo>
                      <a:pt x="24" y="92"/>
                    </a:lnTo>
                    <a:lnTo>
                      <a:pt x="32" y="96"/>
                    </a:lnTo>
                    <a:lnTo>
                      <a:pt x="41" y="99"/>
                    </a:lnTo>
                    <a:lnTo>
                      <a:pt x="52" y="100"/>
                    </a:lnTo>
                    <a:lnTo>
                      <a:pt x="52" y="100"/>
                    </a:lnTo>
                    <a:lnTo>
                      <a:pt x="61" y="99"/>
                    </a:lnTo>
                    <a:lnTo>
                      <a:pt x="71" y="96"/>
                    </a:lnTo>
                    <a:lnTo>
                      <a:pt x="78" y="92"/>
                    </a:lnTo>
                    <a:lnTo>
                      <a:pt x="86" y="85"/>
                    </a:lnTo>
                    <a:lnTo>
                      <a:pt x="86" y="85"/>
                    </a:lnTo>
                    <a:lnTo>
                      <a:pt x="92" y="78"/>
                    </a:lnTo>
                    <a:lnTo>
                      <a:pt x="98" y="69"/>
                    </a:lnTo>
                    <a:lnTo>
                      <a:pt x="100" y="60"/>
                    </a:lnTo>
                    <a:lnTo>
                      <a:pt x="101" y="49"/>
                    </a:lnTo>
                    <a:lnTo>
                      <a:pt x="101" y="49"/>
                    </a:lnTo>
                    <a:lnTo>
                      <a:pt x="100" y="40"/>
                    </a:lnTo>
                    <a:lnTo>
                      <a:pt x="98" y="31"/>
                    </a:lnTo>
                    <a:lnTo>
                      <a:pt x="92"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392"/>
              <p:cNvSpPr>
                <a:spLocks/>
              </p:cNvSpPr>
              <p:nvPr/>
            </p:nvSpPr>
            <p:spPr bwMode="auto">
              <a:xfrm>
                <a:off x="4355" y="1571"/>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1" y="0"/>
                    </a:lnTo>
                    <a:lnTo>
                      <a:pt x="51" y="0"/>
                    </a:lnTo>
                    <a:lnTo>
                      <a:pt x="40" y="1"/>
                    </a:lnTo>
                    <a:lnTo>
                      <a:pt x="31" y="5"/>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393"/>
              <p:cNvSpPr>
                <a:spLocks/>
              </p:cNvSpPr>
              <p:nvPr/>
            </p:nvSpPr>
            <p:spPr bwMode="auto">
              <a:xfrm>
                <a:off x="3584" y="1648"/>
                <a:ext cx="51" cy="50"/>
              </a:xfrm>
              <a:custGeom>
                <a:avLst/>
                <a:gdLst>
                  <a:gd name="T0" fmla="*/ 17 w 101"/>
                  <a:gd name="T1" fmla="*/ 15 h 100"/>
                  <a:gd name="T2" fmla="*/ 17 w 101"/>
                  <a:gd name="T3" fmla="*/ 15 h 100"/>
                  <a:gd name="T4" fmla="*/ 10 w 101"/>
                  <a:gd name="T5" fmla="*/ 23 h 100"/>
                  <a:gd name="T6" fmla="*/ 5 w 101"/>
                  <a:gd name="T7" fmla="*/ 32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7 h 100"/>
                  <a:gd name="T20" fmla="*/ 17 w 101"/>
                  <a:gd name="T21" fmla="*/ 85 h 100"/>
                  <a:gd name="T22" fmla="*/ 17 w 101"/>
                  <a:gd name="T23" fmla="*/ 85 h 100"/>
                  <a:gd name="T24" fmla="*/ 24 w 101"/>
                  <a:gd name="T25" fmla="*/ 92 h 100"/>
                  <a:gd name="T26" fmla="*/ 32 w 101"/>
                  <a:gd name="T27" fmla="*/ 96 h 100"/>
                  <a:gd name="T28" fmla="*/ 41 w 101"/>
                  <a:gd name="T29" fmla="*/ 99 h 100"/>
                  <a:gd name="T30" fmla="*/ 50 w 101"/>
                  <a:gd name="T31" fmla="*/ 100 h 100"/>
                  <a:gd name="T32" fmla="*/ 50 w 101"/>
                  <a:gd name="T33" fmla="*/ 100 h 100"/>
                  <a:gd name="T34" fmla="*/ 61 w 101"/>
                  <a:gd name="T35" fmla="*/ 99 h 100"/>
                  <a:gd name="T36" fmla="*/ 70 w 101"/>
                  <a:gd name="T37" fmla="*/ 96 h 100"/>
                  <a:gd name="T38" fmla="*/ 78 w 101"/>
                  <a:gd name="T39" fmla="*/ 92 h 100"/>
                  <a:gd name="T40" fmla="*/ 86 w 101"/>
                  <a:gd name="T41" fmla="*/ 85 h 100"/>
                  <a:gd name="T42" fmla="*/ 86 w 101"/>
                  <a:gd name="T43" fmla="*/ 85 h 100"/>
                  <a:gd name="T44" fmla="*/ 92 w 101"/>
                  <a:gd name="T45" fmla="*/ 77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2 h 100"/>
                  <a:gd name="T58" fmla="*/ 92 w 101"/>
                  <a:gd name="T59" fmla="*/ 23 h 100"/>
                  <a:gd name="T60" fmla="*/ 86 w 101"/>
                  <a:gd name="T61" fmla="*/ 15 h 100"/>
                  <a:gd name="T62" fmla="*/ 86 w 101"/>
                  <a:gd name="T63" fmla="*/ 15 h 100"/>
                  <a:gd name="T64" fmla="*/ 78 w 101"/>
                  <a:gd name="T65" fmla="*/ 9 h 100"/>
                  <a:gd name="T66" fmla="*/ 70 w 101"/>
                  <a:gd name="T67" fmla="*/ 5 h 100"/>
                  <a:gd name="T68" fmla="*/ 61 w 101"/>
                  <a:gd name="T69" fmla="*/ 1 h 100"/>
                  <a:gd name="T70" fmla="*/ 50 w 101"/>
                  <a:gd name="T71" fmla="*/ 0 h 100"/>
                  <a:gd name="T72" fmla="*/ 50 w 101"/>
                  <a:gd name="T73" fmla="*/ 0 h 100"/>
                  <a:gd name="T74" fmla="*/ 41 w 101"/>
                  <a:gd name="T75" fmla="*/ 1 h 100"/>
                  <a:gd name="T76" fmla="*/ 32 w 101"/>
                  <a:gd name="T77" fmla="*/ 5 h 100"/>
                  <a:gd name="T78" fmla="*/ 24 w 101"/>
                  <a:gd name="T79" fmla="*/ 9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3"/>
                    </a:lnTo>
                    <a:lnTo>
                      <a:pt x="5" y="32"/>
                    </a:lnTo>
                    <a:lnTo>
                      <a:pt x="1" y="40"/>
                    </a:lnTo>
                    <a:lnTo>
                      <a:pt x="0" y="49"/>
                    </a:lnTo>
                    <a:lnTo>
                      <a:pt x="0" y="49"/>
                    </a:lnTo>
                    <a:lnTo>
                      <a:pt x="1" y="60"/>
                    </a:lnTo>
                    <a:lnTo>
                      <a:pt x="5" y="69"/>
                    </a:lnTo>
                    <a:lnTo>
                      <a:pt x="10" y="77"/>
                    </a:lnTo>
                    <a:lnTo>
                      <a:pt x="17" y="85"/>
                    </a:lnTo>
                    <a:lnTo>
                      <a:pt x="17" y="85"/>
                    </a:lnTo>
                    <a:lnTo>
                      <a:pt x="24" y="92"/>
                    </a:lnTo>
                    <a:lnTo>
                      <a:pt x="32" y="96"/>
                    </a:lnTo>
                    <a:lnTo>
                      <a:pt x="41" y="99"/>
                    </a:lnTo>
                    <a:lnTo>
                      <a:pt x="50" y="100"/>
                    </a:lnTo>
                    <a:lnTo>
                      <a:pt x="50" y="100"/>
                    </a:lnTo>
                    <a:lnTo>
                      <a:pt x="61" y="99"/>
                    </a:lnTo>
                    <a:lnTo>
                      <a:pt x="70" y="96"/>
                    </a:lnTo>
                    <a:lnTo>
                      <a:pt x="78" y="92"/>
                    </a:lnTo>
                    <a:lnTo>
                      <a:pt x="86" y="85"/>
                    </a:lnTo>
                    <a:lnTo>
                      <a:pt x="86" y="85"/>
                    </a:lnTo>
                    <a:lnTo>
                      <a:pt x="92" y="77"/>
                    </a:lnTo>
                    <a:lnTo>
                      <a:pt x="98" y="69"/>
                    </a:lnTo>
                    <a:lnTo>
                      <a:pt x="100" y="60"/>
                    </a:lnTo>
                    <a:lnTo>
                      <a:pt x="101" y="49"/>
                    </a:lnTo>
                    <a:lnTo>
                      <a:pt x="101" y="49"/>
                    </a:lnTo>
                    <a:lnTo>
                      <a:pt x="100" y="40"/>
                    </a:lnTo>
                    <a:lnTo>
                      <a:pt x="98" y="32"/>
                    </a:lnTo>
                    <a:lnTo>
                      <a:pt x="92" y="23"/>
                    </a:lnTo>
                    <a:lnTo>
                      <a:pt x="86" y="15"/>
                    </a:lnTo>
                    <a:lnTo>
                      <a:pt x="86" y="15"/>
                    </a:lnTo>
                    <a:lnTo>
                      <a:pt x="78" y="9"/>
                    </a:lnTo>
                    <a:lnTo>
                      <a:pt x="70" y="5"/>
                    </a:lnTo>
                    <a:lnTo>
                      <a:pt x="61" y="1"/>
                    </a:lnTo>
                    <a:lnTo>
                      <a:pt x="50" y="0"/>
                    </a:lnTo>
                    <a:lnTo>
                      <a:pt x="50" y="0"/>
                    </a:lnTo>
                    <a:lnTo>
                      <a:pt x="41" y="1"/>
                    </a:lnTo>
                    <a:lnTo>
                      <a:pt x="32" y="5"/>
                    </a:lnTo>
                    <a:lnTo>
                      <a:pt x="24" y="9"/>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394"/>
              <p:cNvSpPr>
                <a:spLocks/>
              </p:cNvSpPr>
              <p:nvPr/>
            </p:nvSpPr>
            <p:spPr bwMode="auto">
              <a:xfrm>
                <a:off x="3662" y="1648"/>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0" y="0"/>
                    </a:lnTo>
                    <a:lnTo>
                      <a:pt x="50"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5"/>
                    </a:lnTo>
                    <a:lnTo>
                      <a:pt x="16" y="85"/>
                    </a:lnTo>
                    <a:lnTo>
                      <a:pt x="23" y="92"/>
                    </a:lnTo>
                    <a:lnTo>
                      <a:pt x="31" y="96"/>
                    </a:lnTo>
                    <a:lnTo>
                      <a:pt x="40" y="99"/>
                    </a:lnTo>
                    <a:lnTo>
                      <a:pt x="50" y="100"/>
                    </a:lnTo>
                    <a:lnTo>
                      <a:pt x="50" y="100"/>
                    </a:lnTo>
                    <a:lnTo>
                      <a:pt x="60" y="99"/>
                    </a:lnTo>
                    <a:lnTo>
                      <a:pt x="70" y="96"/>
                    </a:lnTo>
                    <a:lnTo>
                      <a:pt x="77"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395"/>
              <p:cNvSpPr>
                <a:spLocks/>
              </p:cNvSpPr>
              <p:nvPr/>
            </p:nvSpPr>
            <p:spPr bwMode="auto">
              <a:xfrm>
                <a:off x="3739"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0 w 100"/>
                  <a:gd name="T51" fmla="*/ 100 h 100"/>
                  <a:gd name="T52" fmla="*/ 50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5"/>
                    </a:lnTo>
                    <a:lnTo>
                      <a:pt x="16" y="85"/>
                    </a:lnTo>
                    <a:lnTo>
                      <a:pt x="23" y="92"/>
                    </a:lnTo>
                    <a:lnTo>
                      <a:pt x="31" y="96"/>
                    </a:lnTo>
                    <a:lnTo>
                      <a:pt x="40" y="99"/>
                    </a:lnTo>
                    <a:lnTo>
                      <a:pt x="50" y="100"/>
                    </a:lnTo>
                    <a:lnTo>
                      <a:pt x="50" y="100"/>
                    </a:lnTo>
                    <a:lnTo>
                      <a:pt x="60"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396"/>
              <p:cNvSpPr>
                <a:spLocks/>
              </p:cNvSpPr>
              <p:nvPr/>
            </p:nvSpPr>
            <p:spPr bwMode="auto">
              <a:xfrm>
                <a:off x="3816" y="1648"/>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397"/>
              <p:cNvSpPr>
                <a:spLocks/>
              </p:cNvSpPr>
              <p:nvPr/>
            </p:nvSpPr>
            <p:spPr bwMode="auto">
              <a:xfrm>
                <a:off x="3893" y="1648"/>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398"/>
              <p:cNvSpPr>
                <a:spLocks/>
              </p:cNvSpPr>
              <p:nvPr/>
            </p:nvSpPr>
            <p:spPr bwMode="auto">
              <a:xfrm>
                <a:off x="3970" y="1648"/>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399"/>
              <p:cNvSpPr>
                <a:spLocks/>
              </p:cNvSpPr>
              <p:nvPr/>
            </p:nvSpPr>
            <p:spPr bwMode="auto">
              <a:xfrm>
                <a:off x="4047" y="1648"/>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5"/>
                    </a:lnTo>
                    <a:lnTo>
                      <a:pt x="16" y="85"/>
                    </a:lnTo>
                    <a:lnTo>
                      <a:pt x="23" y="92"/>
                    </a:lnTo>
                    <a:lnTo>
                      <a:pt x="31" y="96"/>
                    </a:lnTo>
                    <a:lnTo>
                      <a:pt x="40" y="99"/>
                    </a:lnTo>
                    <a:lnTo>
                      <a:pt x="51" y="100"/>
                    </a:lnTo>
                    <a:lnTo>
                      <a:pt x="51" y="100"/>
                    </a:lnTo>
                    <a:lnTo>
                      <a:pt x="61" y="99"/>
                    </a:lnTo>
                    <a:lnTo>
                      <a:pt x="70" y="96"/>
                    </a:lnTo>
                    <a:lnTo>
                      <a:pt x="78" y="92"/>
                    </a:lnTo>
                    <a:lnTo>
                      <a:pt x="85" y="85"/>
                    </a:lnTo>
                    <a:lnTo>
                      <a:pt x="85" y="85"/>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400"/>
              <p:cNvSpPr>
                <a:spLocks/>
              </p:cNvSpPr>
              <p:nvPr/>
            </p:nvSpPr>
            <p:spPr bwMode="auto">
              <a:xfrm>
                <a:off x="4124" y="1648"/>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2 w 100"/>
                  <a:gd name="T11" fmla="*/ 0 h 100"/>
                  <a:gd name="T12" fmla="*/ 52 w 100"/>
                  <a:gd name="T13" fmla="*/ 0 h 100"/>
                  <a:gd name="T14" fmla="*/ 40 w 100"/>
                  <a:gd name="T15" fmla="*/ 1 h 100"/>
                  <a:gd name="T16" fmla="*/ 31 w 100"/>
                  <a:gd name="T17" fmla="*/ 5 h 100"/>
                  <a:gd name="T18" fmla="*/ 24 w 100"/>
                  <a:gd name="T19" fmla="*/ 9 h 100"/>
                  <a:gd name="T20" fmla="*/ 16 w 100"/>
                  <a:gd name="T21" fmla="*/ 15 h 100"/>
                  <a:gd name="T22" fmla="*/ 16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5 h 100"/>
                  <a:gd name="T42" fmla="*/ 16 w 100"/>
                  <a:gd name="T43" fmla="*/ 85 h 100"/>
                  <a:gd name="T44" fmla="*/ 24 w 100"/>
                  <a:gd name="T45" fmla="*/ 92 h 100"/>
                  <a:gd name="T46" fmla="*/ 31 w 100"/>
                  <a:gd name="T47" fmla="*/ 96 h 100"/>
                  <a:gd name="T48" fmla="*/ 40 w 100"/>
                  <a:gd name="T49" fmla="*/ 99 h 100"/>
                  <a:gd name="T50" fmla="*/ 52 w 100"/>
                  <a:gd name="T51" fmla="*/ 100 h 100"/>
                  <a:gd name="T52" fmla="*/ 52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2" y="0"/>
                    </a:lnTo>
                    <a:lnTo>
                      <a:pt x="52" y="0"/>
                    </a:lnTo>
                    <a:lnTo>
                      <a:pt x="40" y="1"/>
                    </a:lnTo>
                    <a:lnTo>
                      <a:pt x="31" y="5"/>
                    </a:lnTo>
                    <a:lnTo>
                      <a:pt x="24" y="9"/>
                    </a:lnTo>
                    <a:lnTo>
                      <a:pt x="16" y="15"/>
                    </a:lnTo>
                    <a:lnTo>
                      <a:pt x="16" y="15"/>
                    </a:lnTo>
                    <a:lnTo>
                      <a:pt x="8" y="23"/>
                    </a:lnTo>
                    <a:lnTo>
                      <a:pt x="4" y="32"/>
                    </a:lnTo>
                    <a:lnTo>
                      <a:pt x="1" y="40"/>
                    </a:lnTo>
                    <a:lnTo>
                      <a:pt x="0" y="49"/>
                    </a:lnTo>
                    <a:lnTo>
                      <a:pt x="0" y="49"/>
                    </a:lnTo>
                    <a:lnTo>
                      <a:pt x="1" y="60"/>
                    </a:lnTo>
                    <a:lnTo>
                      <a:pt x="4" y="69"/>
                    </a:lnTo>
                    <a:lnTo>
                      <a:pt x="8" y="77"/>
                    </a:lnTo>
                    <a:lnTo>
                      <a:pt x="16" y="85"/>
                    </a:lnTo>
                    <a:lnTo>
                      <a:pt x="16" y="85"/>
                    </a:lnTo>
                    <a:lnTo>
                      <a:pt x="24" y="92"/>
                    </a:lnTo>
                    <a:lnTo>
                      <a:pt x="31" y="96"/>
                    </a:lnTo>
                    <a:lnTo>
                      <a:pt x="40" y="99"/>
                    </a:lnTo>
                    <a:lnTo>
                      <a:pt x="52" y="100"/>
                    </a:lnTo>
                    <a:lnTo>
                      <a:pt x="52" y="100"/>
                    </a:lnTo>
                    <a:lnTo>
                      <a:pt x="61" y="99"/>
                    </a:lnTo>
                    <a:lnTo>
                      <a:pt x="70" y="96"/>
                    </a:lnTo>
                    <a:lnTo>
                      <a:pt x="78" y="92"/>
                    </a:lnTo>
                    <a:lnTo>
                      <a:pt x="85" y="85"/>
                    </a:lnTo>
                    <a:lnTo>
                      <a:pt x="85" y="85"/>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401"/>
              <p:cNvSpPr>
                <a:spLocks/>
              </p:cNvSpPr>
              <p:nvPr/>
            </p:nvSpPr>
            <p:spPr bwMode="auto">
              <a:xfrm>
                <a:off x="4201" y="1648"/>
                <a:ext cx="50" cy="50"/>
              </a:xfrm>
              <a:custGeom>
                <a:avLst/>
                <a:gdLst>
                  <a:gd name="T0" fmla="*/ 52 w 101"/>
                  <a:gd name="T1" fmla="*/ 0 h 100"/>
                  <a:gd name="T2" fmla="*/ 52 w 101"/>
                  <a:gd name="T3" fmla="*/ 0 h 100"/>
                  <a:gd name="T4" fmla="*/ 40 w 101"/>
                  <a:gd name="T5" fmla="*/ 1 h 100"/>
                  <a:gd name="T6" fmla="*/ 32 w 101"/>
                  <a:gd name="T7" fmla="*/ 5 h 100"/>
                  <a:gd name="T8" fmla="*/ 24 w 101"/>
                  <a:gd name="T9" fmla="*/ 9 h 100"/>
                  <a:gd name="T10" fmla="*/ 15 w 101"/>
                  <a:gd name="T11" fmla="*/ 15 h 100"/>
                  <a:gd name="T12" fmla="*/ 15 w 101"/>
                  <a:gd name="T13" fmla="*/ 15 h 100"/>
                  <a:gd name="T14" fmla="*/ 10 w 101"/>
                  <a:gd name="T15" fmla="*/ 23 h 100"/>
                  <a:gd name="T16" fmla="*/ 4 w 101"/>
                  <a:gd name="T17" fmla="*/ 32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7 h 100"/>
                  <a:gd name="T30" fmla="*/ 15 w 101"/>
                  <a:gd name="T31" fmla="*/ 85 h 100"/>
                  <a:gd name="T32" fmla="*/ 15 w 101"/>
                  <a:gd name="T33" fmla="*/ 85 h 100"/>
                  <a:gd name="T34" fmla="*/ 24 w 101"/>
                  <a:gd name="T35" fmla="*/ 92 h 100"/>
                  <a:gd name="T36" fmla="*/ 32 w 101"/>
                  <a:gd name="T37" fmla="*/ 96 h 100"/>
                  <a:gd name="T38" fmla="*/ 40 w 101"/>
                  <a:gd name="T39" fmla="*/ 99 h 100"/>
                  <a:gd name="T40" fmla="*/ 52 w 101"/>
                  <a:gd name="T41" fmla="*/ 100 h 100"/>
                  <a:gd name="T42" fmla="*/ 52 w 101"/>
                  <a:gd name="T43" fmla="*/ 100 h 100"/>
                  <a:gd name="T44" fmla="*/ 61 w 101"/>
                  <a:gd name="T45" fmla="*/ 99 h 100"/>
                  <a:gd name="T46" fmla="*/ 70 w 101"/>
                  <a:gd name="T47" fmla="*/ 96 h 100"/>
                  <a:gd name="T48" fmla="*/ 78 w 101"/>
                  <a:gd name="T49" fmla="*/ 92 h 100"/>
                  <a:gd name="T50" fmla="*/ 85 w 101"/>
                  <a:gd name="T51" fmla="*/ 85 h 100"/>
                  <a:gd name="T52" fmla="*/ 85 w 101"/>
                  <a:gd name="T53" fmla="*/ 85 h 100"/>
                  <a:gd name="T54" fmla="*/ 92 w 101"/>
                  <a:gd name="T55" fmla="*/ 77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2 h 100"/>
                  <a:gd name="T68" fmla="*/ 92 w 101"/>
                  <a:gd name="T69" fmla="*/ 23 h 100"/>
                  <a:gd name="T70" fmla="*/ 85 w 101"/>
                  <a:gd name="T71" fmla="*/ 15 h 100"/>
                  <a:gd name="T72" fmla="*/ 85 w 101"/>
                  <a:gd name="T73" fmla="*/ 15 h 100"/>
                  <a:gd name="T74" fmla="*/ 78 w 101"/>
                  <a:gd name="T75" fmla="*/ 9 h 100"/>
                  <a:gd name="T76" fmla="*/ 70 w 101"/>
                  <a:gd name="T77" fmla="*/ 5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5"/>
                    </a:lnTo>
                    <a:lnTo>
                      <a:pt x="24" y="9"/>
                    </a:lnTo>
                    <a:lnTo>
                      <a:pt x="15" y="15"/>
                    </a:lnTo>
                    <a:lnTo>
                      <a:pt x="15" y="15"/>
                    </a:lnTo>
                    <a:lnTo>
                      <a:pt x="10" y="23"/>
                    </a:lnTo>
                    <a:lnTo>
                      <a:pt x="4" y="32"/>
                    </a:lnTo>
                    <a:lnTo>
                      <a:pt x="1" y="40"/>
                    </a:lnTo>
                    <a:lnTo>
                      <a:pt x="0" y="49"/>
                    </a:lnTo>
                    <a:lnTo>
                      <a:pt x="0" y="49"/>
                    </a:lnTo>
                    <a:lnTo>
                      <a:pt x="1" y="60"/>
                    </a:lnTo>
                    <a:lnTo>
                      <a:pt x="4" y="69"/>
                    </a:lnTo>
                    <a:lnTo>
                      <a:pt x="10" y="77"/>
                    </a:lnTo>
                    <a:lnTo>
                      <a:pt x="15" y="85"/>
                    </a:lnTo>
                    <a:lnTo>
                      <a:pt x="15" y="85"/>
                    </a:lnTo>
                    <a:lnTo>
                      <a:pt x="24" y="92"/>
                    </a:lnTo>
                    <a:lnTo>
                      <a:pt x="32" y="96"/>
                    </a:lnTo>
                    <a:lnTo>
                      <a:pt x="40" y="99"/>
                    </a:lnTo>
                    <a:lnTo>
                      <a:pt x="52" y="100"/>
                    </a:lnTo>
                    <a:lnTo>
                      <a:pt x="52" y="100"/>
                    </a:lnTo>
                    <a:lnTo>
                      <a:pt x="61" y="99"/>
                    </a:lnTo>
                    <a:lnTo>
                      <a:pt x="70" y="96"/>
                    </a:lnTo>
                    <a:lnTo>
                      <a:pt x="78" y="92"/>
                    </a:lnTo>
                    <a:lnTo>
                      <a:pt x="85" y="85"/>
                    </a:lnTo>
                    <a:lnTo>
                      <a:pt x="85" y="85"/>
                    </a:lnTo>
                    <a:lnTo>
                      <a:pt x="92" y="77"/>
                    </a:lnTo>
                    <a:lnTo>
                      <a:pt x="97" y="69"/>
                    </a:lnTo>
                    <a:lnTo>
                      <a:pt x="100" y="60"/>
                    </a:lnTo>
                    <a:lnTo>
                      <a:pt x="101" y="49"/>
                    </a:lnTo>
                    <a:lnTo>
                      <a:pt x="101" y="49"/>
                    </a:lnTo>
                    <a:lnTo>
                      <a:pt x="100" y="40"/>
                    </a:lnTo>
                    <a:lnTo>
                      <a:pt x="97" y="32"/>
                    </a:lnTo>
                    <a:lnTo>
                      <a:pt x="92" y="23"/>
                    </a:lnTo>
                    <a:lnTo>
                      <a:pt x="85" y="15"/>
                    </a:lnTo>
                    <a:lnTo>
                      <a:pt x="85" y="15"/>
                    </a:lnTo>
                    <a:lnTo>
                      <a:pt x="78" y="9"/>
                    </a:lnTo>
                    <a:lnTo>
                      <a:pt x="70" y="5"/>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402"/>
              <p:cNvSpPr>
                <a:spLocks/>
              </p:cNvSpPr>
              <p:nvPr/>
            </p:nvSpPr>
            <p:spPr bwMode="auto">
              <a:xfrm>
                <a:off x="4278" y="1648"/>
                <a:ext cx="50" cy="50"/>
              </a:xfrm>
              <a:custGeom>
                <a:avLst/>
                <a:gdLst>
                  <a:gd name="T0" fmla="*/ 86 w 101"/>
                  <a:gd name="T1" fmla="*/ 15 h 100"/>
                  <a:gd name="T2" fmla="*/ 86 w 101"/>
                  <a:gd name="T3" fmla="*/ 15 h 100"/>
                  <a:gd name="T4" fmla="*/ 78 w 101"/>
                  <a:gd name="T5" fmla="*/ 9 h 100"/>
                  <a:gd name="T6" fmla="*/ 71 w 101"/>
                  <a:gd name="T7" fmla="*/ 5 h 100"/>
                  <a:gd name="T8" fmla="*/ 61 w 101"/>
                  <a:gd name="T9" fmla="*/ 1 h 100"/>
                  <a:gd name="T10" fmla="*/ 52 w 101"/>
                  <a:gd name="T11" fmla="*/ 0 h 100"/>
                  <a:gd name="T12" fmla="*/ 52 w 101"/>
                  <a:gd name="T13" fmla="*/ 0 h 100"/>
                  <a:gd name="T14" fmla="*/ 41 w 101"/>
                  <a:gd name="T15" fmla="*/ 1 h 100"/>
                  <a:gd name="T16" fmla="*/ 32 w 101"/>
                  <a:gd name="T17" fmla="*/ 5 h 100"/>
                  <a:gd name="T18" fmla="*/ 24 w 101"/>
                  <a:gd name="T19" fmla="*/ 9 h 100"/>
                  <a:gd name="T20" fmla="*/ 15 w 101"/>
                  <a:gd name="T21" fmla="*/ 15 h 100"/>
                  <a:gd name="T22" fmla="*/ 15 w 101"/>
                  <a:gd name="T23" fmla="*/ 15 h 100"/>
                  <a:gd name="T24" fmla="*/ 10 w 101"/>
                  <a:gd name="T25" fmla="*/ 23 h 100"/>
                  <a:gd name="T26" fmla="*/ 5 w 101"/>
                  <a:gd name="T27" fmla="*/ 32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7 h 100"/>
                  <a:gd name="T40" fmla="*/ 15 w 101"/>
                  <a:gd name="T41" fmla="*/ 85 h 100"/>
                  <a:gd name="T42" fmla="*/ 15 w 101"/>
                  <a:gd name="T43" fmla="*/ 85 h 100"/>
                  <a:gd name="T44" fmla="*/ 24 w 101"/>
                  <a:gd name="T45" fmla="*/ 92 h 100"/>
                  <a:gd name="T46" fmla="*/ 32 w 101"/>
                  <a:gd name="T47" fmla="*/ 96 h 100"/>
                  <a:gd name="T48" fmla="*/ 41 w 101"/>
                  <a:gd name="T49" fmla="*/ 99 h 100"/>
                  <a:gd name="T50" fmla="*/ 52 w 101"/>
                  <a:gd name="T51" fmla="*/ 100 h 100"/>
                  <a:gd name="T52" fmla="*/ 52 w 101"/>
                  <a:gd name="T53" fmla="*/ 100 h 100"/>
                  <a:gd name="T54" fmla="*/ 61 w 101"/>
                  <a:gd name="T55" fmla="*/ 99 h 100"/>
                  <a:gd name="T56" fmla="*/ 71 w 101"/>
                  <a:gd name="T57" fmla="*/ 96 h 100"/>
                  <a:gd name="T58" fmla="*/ 78 w 101"/>
                  <a:gd name="T59" fmla="*/ 92 h 100"/>
                  <a:gd name="T60" fmla="*/ 86 w 101"/>
                  <a:gd name="T61" fmla="*/ 85 h 100"/>
                  <a:gd name="T62" fmla="*/ 86 w 101"/>
                  <a:gd name="T63" fmla="*/ 85 h 100"/>
                  <a:gd name="T64" fmla="*/ 92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2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1" y="5"/>
                    </a:lnTo>
                    <a:lnTo>
                      <a:pt x="61" y="1"/>
                    </a:lnTo>
                    <a:lnTo>
                      <a:pt x="52" y="0"/>
                    </a:lnTo>
                    <a:lnTo>
                      <a:pt x="52" y="0"/>
                    </a:lnTo>
                    <a:lnTo>
                      <a:pt x="41" y="1"/>
                    </a:lnTo>
                    <a:lnTo>
                      <a:pt x="32" y="5"/>
                    </a:lnTo>
                    <a:lnTo>
                      <a:pt x="24" y="9"/>
                    </a:lnTo>
                    <a:lnTo>
                      <a:pt x="15" y="15"/>
                    </a:lnTo>
                    <a:lnTo>
                      <a:pt x="15" y="15"/>
                    </a:lnTo>
                    <a:lnTo>
                      <a:pt x="10" y="23"/>
                    </a:lnTo>
                    <a:lnTo>
                      <a:pt x="5" y="32"/>
                    </a:lnTo>
                    <a:lnTo>
                      <a:pt x="1" y="40"/>
                    </a:lnTo>
                    <a:lnTo>
                      <a:pt x="0" y="49"/>
                    </a:lnTo>
                    <a:lnTo>
                      <a:pt x="0" y="49"/>
                    </a:lnTo>
                    <a:lnTo>
                      <a:pt x="1" y="60"/>
                    </a:lnTo>
                    <a:lnTo>
                      <a:pt x="5" y="69"/>
                    </a:lnTo>
                    <a:lnTo>
                      <a:pt x="10" y="77"/>
                    </a:lnTo>
                    <a:lnTo>
                      <a:pt x="15" y="85"/>
                    </a:lnTo>
                    <a:lnTo>
                      <a:pt x="15" y="85"/>
                    </a:lnTo>
                    <a:lnTo>
                      <a:pt x="24" y="92"/>
                    </a:lnTo>
                    <a:lnTo>
                      <a:pt x="32" y="96"/>
                    </a:lnTo>
                    <a:lnTo>
                      <a:pt x="41" y="99"/>
                    </a:lnTo>
                    <a:lnTo>
                      <a:pt x="52" y="100"/>
                    </a:lnTo>
                    <a:lnTo>
                      <a:pt x="52" y="100"/>
                    </a:lnTo>
                    <a:lnTo>
                      <a:pt x="61" y="99"/>
                    </a:lnTo>
                    <a:lnTo>
                      <a:pt x="71" y="96"/>
                    </a:lnTo>
                    <a:lnTo>
                      <a:pt x="78" y="92"/>
                    </a:lnTo>
                    <a:lnTo>
                      <a:pt x="86" y="85"/>
                    </a:lnTo>
                    <a:lnTo>
                      <a:pt x="86" y="85"/>
                    </a:lnTo>
                    <a:lnTo>
                      <a:pt x="92" y="77"/>
                    </a:lnTo>
                    <a:lnTo>
                      <a:pt x="98" y="69"/>
                    </a:lnTo>
                    <a:lnTo>
                      <a:pt x="100" y="60"/>
                    </a:lnTo>
                    <a:lnTo>
                      <a:pt x="101" y="49"/>
                    </a:lnTo>
                    <a:lnTo>
                      <a:pt x="101" y="49"/>
                    </a:lnTo>
                    <a:lnTo>
                      <a:pt x="100" y="40"/>
                    </a:lnTo>
                    <a:lnTo>
                      <a:pt x="98" y="32"/>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403"/>
              <p:cNvSpPr>
                <a:spLocks/>
              </p:cNvSpPr>
              <p:nvPr/>
            </p:nvSpPr>
            <p:spPr bwMode="auto">
              <a:xfrm>
                <a:off x="4355" y="1648"/>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1" y="0"/>
                    </a:lnTo>
                    <a:lnTo>
                      <a:pt x="51"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5"/>
                    </a:lnTo>
                    <a:lnTo>
                      <a:pt x="16" y="85"/>
                    </a:lnTo>
                    <a:lnTo>
                      <a:pt x="23" y="92"/>
                    </a:lnTo>
                    <a:lnTo>
                      <a:pt x="31" y="96"/>
                    </a:lnTo>
                    <a:lnTo>
                      <a:pt x="40" y="99"/>
                    </a:lnTo>
                    <a:lnTo>
                      <a:pt x="51" y="100"/>
                    </a:lnTo>
                    <a:lnTo>
                      <a:pt x="51" y="100"/>
                    </a:lnTo>
                    <a:lnTo>
                      <a:pt x="60" y="99"/>
                    </a:lnTo>
                    <a:lnTo>
                      <a:pt x="70" y="96"/>
                    </a:lnTo>
                    <a:lnTo>
                      <a:pt x="77" y="92"/>
                    </a:lnTo>
                    <a:lnTo>
                      <a:pt x="85" y="85"/>
                    </a:lnTo>
                    <a:lnTo>
                      <a:pt x="85" y="85"/>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404"/>
              <p:cNvSpPr>
                <a:spLocks/>
              </p:cNvSpPr>
              <p:nvPr/>
            </p:nvSpPr>
            <p:spPr bwMode="auto">
              <a:xfrm>
                <a:off x="3584" y="1725"/>
                <a:ext cx="51" cy="50"/>
              </a:xfrm>
              <a:custGeom>
                <a:avLst/>
                <a:gdLst>
                  <a:gd name="T0" fmla="*/ 17 w 101"/>
                  <a:gd name="T1" fmla="*/ 15 h 100"/>
                  <a:gd name="T2" fmla="*/ 17 w 101"/>
                  <a:gd name="T3" fmla="*/ 15 h 100"/>
                  <a:gd name="T4" fmla="*/ 10 w 101"/>
                  <a:gd name="T5" fmla="*/ 23 h 100"/>
                  <a:gd name="T6" fmla="*/ 5 w 101"/>
                  <a:gd name="T7" fmla="*/ 32 h 100"/>
                  <a:gd name="T8" fmla="*/ 1 w 101"/>
                  <a:gd name="T9" fmla="*/ 40 h 100"/>
                  <a:gd name="T10" fmla="*/ 0 w 101"/>
                  <a:gd name="T11" fmla="*/ 49 h 100"/>
                  <a:gd name="T12" fmla="*/ 0 w 101"/>
                  <a:gd name="T13" fmla="*/ 49 h 100"/>
                  <a:gd name="T14" fmla="*/ 1 w 101"/>
                  <a:gd name="T15" fmla="*/ 60 h 100"/>
                  <a:gd name="T16" fmla="*/ 5 w 101"/>
                  <a:gd name="T17" fmla="*/ 69 h 100"/>
                  <a:gd name="T18" fmla="*/ 10 w 101"/>
                  <a:gd name="T19" fmla="*/ 77 h 100"/>
                  <a:gd name="T20" fmla="*/ 17 w 101"/>
                  <a:gd name="T21" fmla="*/ 84 h 100"/>
                  <a:gd name="T22" fmla="*/ 17 w 101"/>
                  <a:gd name="T23" fmla="*/ 84 h 100"/>
                  <a:gd name="T24" fmla="*/ 24 w 101"/>
                  <a:gd name="T25" fmla="*/ 92 h 100"/>
                  <a:gd name="T26" fmla="*/ 32 w 101"/>
                  <a:gd name="T27" fmla="*/ 96 h 100"/>
                  <a:gd name="T28" fmla="*/ 41 w 101"/>
                  <a:gd name="T29" fmla="*/ 100 h 100"/>
                  <a:gd name="T30" fmla="*/ 50 w 101"/>
                  <a:gd name="T31" fmla="*/ 100 h 100"/>
                  <a:gd name="T32" fmla="*/ 50 w 101"/>
                  <a:gd name="T33" fmla="*/ 100 h 100"/>
                  <a:gd name="T34" fmla="*/ 61 w 101"/>
                  <a:gd name="T35" fmla="*/ 100 h 100"/>
                  <a:gd name="T36" fmla="*/ 70 w 101"/>
                  <a:gd name="T37" fmla="*/ 96 h 100"/>
                  <a:gd name="T38" fmla="*/ 78 w 101"/>
                  <a:gd name="T39" fmla="*/ 92 h 100"/>
                  <a:gd name="T40" fmla="*/ 86 w 101"/>
                  <a:gd name="T41" fmla="*/ 84 h 100"/>
                  <a:gd name="T42" fmla="*/ 86 w 101"/>
                  <a:gd name="T43" fmla="*/ 84 h 100"/>
                  <a:gd name="T44" fmla="*/ 92 w 101"/>
                  <a:gd name="T45" fmla="*/ 77 h 100"/>
                  <a:gd name="T46" fmla="*/ 98 w 101"/>
                  <a:gd name="T47" fmla="*/ 69 h 100"/>
                  <a:gd name="T48" fmla="*/ 100 w 101"/>
                  <a:gd name="T49" fmla="*/ 60 h 100"/>
                  <a:gd name="T50" fmla="*/ 101 w 101"/>
                  <a:gd name="T51" fmla="*/ 49 h 100"/>
                  <a:gd name="T52" fmla="*/ 101 w 101"/>
                  <a:gd name="T53" fmla="*/ 49 h 100"/>
                  <a:gd name="T54" fmla="*/ 100 w 101"/>
                  <a:gd name="T55" fmla="*/ 40 h 100"/>
                  <a:gd name="T56" fmla="*/ 98 w 101"/>
                  <a:gd name="T57" fmla="*/ 32 h 100"/>
                  <a:gd name="T58" fmla="*/ 92 w 101"/>
                  <a:gd name="T59" fmla="*/ 23 h 100"/>
                  <a:gd name="T60" fmla="*/ 86 w 101"/>
                  <a:gd name="T61" fmla="*/ 15 h 100"/>
                  <a:gd name="T62" fmla="*/ 86 w 101"/>
                  <a:gd name="T63" fmla="*/ 15 h 100"/>
                  <a:gd name="T64" fmla="*/ 78 w 101"/>
                  <a:gd name="T65" fmla="*/ 9 h 100"/>
                  <a:gd name="T66" fmla="*/ 70 w 101"/>
                  <a:gd name="T67" fmla="*/ 5 h 100"/>
                  <a:gd name="T68" fmla="*/ 61 w 101"/>
                  <a:gd name="T69" fmla="*/ 1 h 100"/>
                  <a:gd name="T70" fmla="*/ 50 w 101"/>
                  <a:gd name="T71" fmla="*/ 0 h 100"/>
                  <a:gd name="T72" fmla="*/ 50 w 101"/>
                  <a:gd name="T73" fmla="*/ 0 h 100"/>
                  <a:gd name="T74" fmla="*/ 41 w 101"/>
                  <a:gd name="T75" fmla="*/ 1 h 100"/>
                  <a:gd name="T76" fmla="*/ 32 w 101"/>
                  <a:gd name="T77" fmla="*/ 5 h 100"/>
                  <a:gd name="T78" fmla="*/ 24 w 101"/>
                  <a:gd name="T79" fmla="*/ 9 h 100"/>
                  <a:gd name="T80" fmla="*/ 17 w 101"/>
                  <a:gd name="T81" fmla="*/ 15 h 100"/>
                  <a:gd name="T82" fmla="*/ 17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17" y="15"/>
                    </a:moveTo>
                    <a:lnTo>
                      <a:pt x="17" y="15"/>
                    </a:lnTo>
                    <a:lnTo>
                      <a:pt x="10" y="23"/>
                    </a:lnTo>
                    <a:lnTo>
                      <a:pt x="5" y="32"/>
                    </a:lnTo>
                    <a:lnTo>
                      <a:pt x="1" y="40"/>
                    </a:lnTo>
                    <a:lnTo>
                      <a:pt x="0" y="49"/>
                    </a:lnTo>
                    <a:lnTo>
                      <a:pt x="0" y="49"/>
                    </a:lnTo>
                    <a:lnTo>
                      <a:pt x="1" y="60"/>
                    </a:lnTo>
                    <a:lnTo>
                      <a:pt x="5" y="69"/>
                    </a:lnTo>
                    <a:lnTo>
                      <a:pt x="10" y="77"/>
                    </a:lnTo>
                    <a:lnTo>
                      <a:pt x="17" y="84"/>
                    </a:lnTo>
                    <a:lnTo>
                      <a:pt x="17" y="84"/>
                    </a:lnTo>
                    <a:lnTo>
                      <a:pt x="24" y="92"/>
                    </a:lnTo>
                    <a:lnTo>
                      <a:pt x="32" y="96"/>
                    </a:lnTo>
                    <a:lnTo>
                      <a:pt x="41" y="100"/>
                    </a:lnTo>
                    <a:lnTo>
                      <a:pt x="50" y="100"/>
                    </a:lnTo>
                    <a:lnTo>
                      <a:pt x="50" y="100"/>
                    </a:lnTo>
                    <a:lnTo>
                      <a:pt x="61" y="100"/>
                    </a:lnTo>
                    <a:lnTo>
                      <a:pt x="70" y="96"/>
                    </a:lnTo>
                    <a:lnTo>
                      <a:pt x="78" y="92"/>
                    </a:lnTo>
                    <a:lnTo>
                      <a:pt x="86" y="84"/>
                    </a:lnTo>
                    <a:lnTo>
                      <a:pt x="86" y="84"/>
                    </a:lnTo>
                    <a:lnTo>
                      <a:pt x="92" y="77"/>
                    </a:lnTo>
                    <a:lnTo>
                      <a:pt x="98" y="69"/>
                    </a:lnTo>
                    <a:lnTo>
                      <a:pt x="100" y="60"/>
                    </a:lnTo>
                    <a:lnTo>
                      <a:pt x="101" y="49"/>
                    </a:lnTo>
                    <a:lnTo>
                      <a:pt x="101" y="49"/>
                    </a:lnTo>
                    <a:lnTo>
                      <a:pt x="100" y="40"/>
                    </a:lnTo>
                    <a:lnTo>
                      <a:pt x="98" y="32"/>
                    </a:lnTo>
                    <a:lnTo>
                      <a:pt x="92" y="23"/>
                    </a:lnTo>
                    <a:lnTo>
                      <a:pt x="86" y="15"/>
                    </a:lnTo>
                    <a:lnTo>
                      <a:pt x="86" y="15"/>
                    </a:lnTo>
                    <a:lnTo>
                      <a:pt x="78" y="9"/>
                    </a:lnTo>
                    <a:lnTo>
                      <a:pt x="70" y="5"/>
                    </a:lnTo>
                    <a:lnTo>
                      <a:pt x="61" y="1"/>
                    </a:lnTo>
                    <a:lnTo>
                      <a:pt x="50" y="0"/>
                    </a:lnTo>
                    <a:lnTo>
                      <a:pt x="50" y="0"/>
                    </a:lnTo>
                    <a:lnTo>
                      <a:pt x="41" y="1"/>
                    </a:lnTo>
                    <a:lnTo>
                      <a:pt x="32" y="5"/>
                    </a:lnTo>
                    <a:lnTo>
                      <a:pt x="24" y="9"/>
                    </a:lnTo>
                    <a:lnTo>
                      <a:pt x="17" y="15"/>
                    </a:lnTo>
                    <a:lnTo>
                      <a:pt x="17"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405"/>
              <p:cNvSpPr>
                <a:spLocks/>
              </p:cNvSpPr>
              <p:nvPr/>
            </p:nvSpPr>
            <p:spPr bwMode="auto">
              <a:xfrm>
                <a:off x="3662" y="1725"/>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7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0" y="0"/>
                    </a:lnTo>
                    <a:lnTo>
                      <a:pt x="50"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4"/>
                    </a:lnTo>
                    <a:lnTo>
                      <a:pt x="16" y="84"/>
                    </a:lnTo>
                    <a:lnTo>
                      <a:pt x="23" y="92"/>
                    </a:lnTo>
                    <a:lnTo>
                      <a:pt x="31" y="96"/>
                    </a:lnTo>
                    <a:lnTo>
                      <a:pt x="40" y="100"/>
                    </a:lnTo>
                    <a:lnTo>
                      <a:pt x="50" y="100"/>
                    </a:lnTo>
                    <a:lnTo>
                      <a:pt x="50" y="100"/>
                    </a:lnTo>
                    <a:lnTo>
                      <a:pt x="60" y="100"/>
                    </a:lnTo>
                    <a:lnTo>
                      <a:pt x="70" y="96"/>
                    </a:lnTo>
                    <a:lnTo>
                      <a:pt x="77"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607"/>
            <p:cNvGrpSpPr>
              <a:grpSpLocks/>
            </p:cNvGrpSpPr>
            <p:nvPr/>
          </p:nvGrpSpPr>
          <p:grpSpPr bwMode="auto">
            <a:xfrm>
              <a:off x="1042988" y="1516063"/>
              <a:ext cx="6805612" cy="3503613"/>
              <a:chOff x="657" y="955"/>
              <a:chExt cx="4287" cy="2207"/>
            </a:xfrm>
          </p:grpSpPr>
          <p:sp>
            <p:nvSpPr>
              <p:cNvPr id="112" name="Freeform 407"/>
              <p:cNvSpPr>
                <a:spLocks/>
              </p:cNvSpPr>
              <p:nvPr/>
            </p:nvSpPr>
            <p:spPr bwMode="auto">
              <a:xfrm>
                <a:off x="3739"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0 w 100"/>
                  <a:gd name="T11" fmla="*/ 0 h 100"/>
                  <a:gd name="T12" fmla="*/ 50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0 w 100"/>
                  <a:gd name="T51" fmla="*/ 100 h 100"/>
                  <a:gd name="T52" fmla="*/ 50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0" y="0"/>
                    </a:lnTo>
                    <a:lnTo>
                      <a:pt x="50"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2"/>
                    </a:lnTo>
                    <a:lnTo>
                      <a:pt x="31" y="96"/>
                    </a:lnTo>
                    <a:lnTo>
                      <a:pt x="40" y="100"/>
                    </a:lnTo>
                    <a:lnTo>
                      <a:pt x="50" y="100"/>
                    </a:lnTo>
                    <a:lnTo>
                      <a:pt x="50" y="100"/>
                    </a:lnTo>
                    <a:lnTo>
                      <a:pt x="60"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08"/>
              <p:cNvSpPr>
                <a:spLocks/>
              </p:cNvSpPr>
              <p:nvPr/>
            </p:nvSpPr>
            <p:spPr bwMode="auto">
              <a:xfrm>
                <a:off x="3816" y="1725"/>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2"/>
                    </a:lnTo>
                    <a:lnTo>
                      <a:pt x="31" y="96"/>
                    </a:lnTo>
                    <a:lnTo>
                      <a:pt x="40" y="100"/>
                    </a:lnTo>
                    <a:lnTo>
                      <a:pt x="51" y="100"/>
                    </a:lnTo>
                    <a:lnTo>
                      <a:pt x="51" y="100"/>
                    </a:lnTo>
                    <a:lnTo>
                      <a:pt x="60"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09"/>
              <p:cNvSpPr>
                <a:spLocks/>
              </p:cNvSpPr>
              <p:nvPr/>
            </p:nvSpPr>
            <p:spPr bwMode="auto">
              <a:xfrm>
                <a:off x="3893" y="1725"/>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2" y="40"/>
                    </a:lnTo>
                    <a:lnTo>
                      <a:pt x="0" y="49"/>
                    </a:lnTo>
                    <a:lnTo>
                      <a:pt x="0" y="49"/>
                    </a:lnTo>
                    <a:lnTo>
                      <a:pt x="2" y="60"/>
                    </a:lnTo>
                    <a:lnTo>
                      <a:pt x="4" y="69"/>
                    </a:lnTo>
                    <a:lnTo>
                      <a:pt x="9" y="77"/>
                    </a:lnTo>
                    <a:lnTo>
                      <a:pt x="16" y="84"/>
                    </a:lnTo>
                    <a:lnTo>
                      <a:pt x="16" y="84"/>
                    </a:lnTo>
                    <a:lnTo>
                      <a:pt x="23" y="92"/>
                    </a:lnTo>
                    <a:lnTo>
                      <a:pt x="31" y="96"/>
                    </a:lnTo>
                    <a:lnTo>
                      <a:pt x="40" y="100"/>
                    </a:lnTo>
                    <a:lnTo>
                      <a:pt x="51" y="100"/>
                    </a:lnTo>
                    <a:lnTo>
                      <a:pt x="51" y="100"/>
                    </a:lnTo>
                    <a:lnTo>
                      <a:pt x="61"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10"/>
              <p:cNvSpPr>
                <a:spLocks/>
              </p:cNvSpPr>
              <p:nvPr/>
            </p:nvSpPr>
            <p:spPr bwMode="auto">
              <a:xfrm>
                <a:off x="3970" y="1725"/>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2"/>
                    </a:lnTo>
                    <a:lnTo>
                      <a:pt x="31" y="96"/>
                    </a:lnTo>
                    <a:lnTo>
                      <a:pt x="40" y="100"/>
                    </a:lnTo>
                    <a:lnTo>
                      <a:pt x="51" y="100"/>
                    </a:lnTo>
                    <a:lnTo>
                      <a:pt x="51" y="100"/>
                    </a:lnTo>
                    <a:lnTo>
                      <a:pt x="61" y="100"/>
                    </a:lnTo>
                    <a:lnTo>
                      <a:pt x="70" y="96"/>
                    </a:lnTo>
                    <a:lnTo>
                      <a:pt x="78"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11"/>
              <p:cNvSpPr>
                <a:spLocks/>
              </p:cNvSpPr>
              <p:nvPr/>
            </p:nvSpPr>
            <p:spPr bwMode="auto">
              <a:xfrm>
                <a:off x="4047" y="1725"/>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1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1" y="0"/>
                    </a:lnTo>
                    <a:lnTo>
                      <a:pt x="51" y="0"/>
                    </a:lnTo>
                    <a:lnTo>
                      <a:pt x="40"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2"/>
                    </a:lnTo>
                    <a:lnTo>
                      <a:pt x="31" y="96"/>
                    </a:lnTo>
                    <a:lnTo>
                      <a:pt x="40" y="100"/>
                    </a:lnTo>
                    <a:lnTo>
                      <a:pt x="51" y="100"/>
                    </a:lnTo>
                    <a:lnTo>
                      <a:pt x="51" y="100"/>
                    </a:lnTo>
                    <a:lnTo>
                      <a:pt x="61" y="100"/>
                    </a:lnTo>
                    <a:lnTo>
                      <a:pt x="70" y="96"/>
                    </a:lnTo>
                    <a:lnTo>
                      <a:pt x="78" y="92"/>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12"/>
              <p:cNvSpPr>
                <a:spLocks/>
              </p:cNvSpPr>
              <p:nvPr/>
            </p:nvSpPr>
            <p:spPr bwMode="auto">
              <a:xfrm>
                <a:off x="4124" y="1725"/>
                <a:ext cx="50" cy="50"/>
              </a:xfrm>
              <a:custGeom>
                <a:avLst/>
                <a:gdLst>
                  <a:gd name="T0" fmla="*/ 85 w 100"/>
                  <a:gd name="T1" fmla="*/ 15 h 100"/>
                  <a:gd name="T2" fmla="*/ 85 w 100"/>
                  <a:gd name="T3" fmla="*/ 15 h 100"/>
                  <a:gd name="T4" fmla="*/ 78 w 100"/>
                  <a:gd name="T5" fmla="*/ 9 h 100"/>
                  <a:gd name="T6" fmla="*/ 70 w 100"/>
                  <a:gd name="T7" fmla="*/ 5 h 100"/>
                  <a:gd name="T8" fmla="*/ 61 w 100"/>
                  <a:gd name="T9" fmla="*/ 1 h 100"/>
                  <a:gd name="T10" fmla="*/ 52 w 100"/>
                  <a:gd name="T11" fmla="*/ 0 h 100"/>
                  <a:gd name="T12" fmla="*/ 52 w 100"/>
                  <a:gd name="T13" fmla="*/ 0 h 100"/>
                  <a:gd name="T14" fmla="*/ 40 w 100"/>
                  <a:gd name="T15" fmla="*/ 1 h 100"/>
                  <a:gd name="T16" fmla="*/ 31 w 100"/>
                  <a:gd name="T17" fmla="*/ 5 h 100"/>
                  <a:gd name="T18" fmla="*/ 24 w 100"/>
                  <a:gd name="T19" fmla="*/ 9 h 100"/>
                  <a:gd name="T20" fmla="*/ 16 w 100"/>
                  <a:gd name="T21" fmla="*/ 15 h 100"/>
                  <a:gd name="T22" fmla="*/ 16 w 100"/>
                  <a:gd name="T23" fmla="*/ 15 h 100"/>
                  <a:gd name="T24" fmla="*/ 8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7 h 100"/>
                  <a:gd name="T40" fmla="*/ 16 w 100"/>
                  <a:gd name="T41" fmla="*/ 84 h 100"/>
                  <a:gd name="T42" fmla="*/ 16 w 100"/>
                  <a:gd name="T43" fmla="*/ 84 h 100"/>
                  <a:gd name="T44" fmla="*/ 24 w 100"/>
                  <a:gd name="T45" fmla="*/ 92 h 100"/>
                  <a:gd name="T46" fmla="*/ 31 w 100"/>
                  <a:gd name="T47" fmla="*/ 96 h 100"/>
                  <a:gd name="T48" fmla="*/ 40 w 100"/>
                  <a:gd name="T49" fmla="*/ 100 h 100"/>
                  <a:gd name="T50" fmla="*/ 52 w 100"/>
                  <a:gd name="T51" fmla="*/ 100 h 100"/>
                  <a:gd name="T52" fmla="*/ 52 w 100"/>
                  <a:gd name="T53" fmla="*/ 100 h 100"/>
                  <a:gd name="T54" fmla="*/ 61 w 100"/>
                  <a:gd name="T55" fmla="*/ 100 h 100"/>
                  <a:gd name="T56" fmla="*/ 70 w 100"/>
                  <a:gd name="T57" fmla="*/ 96 h 100"/>
                  <a:gd name="T58" fmla="*/ 78 w 100"/>
                  <a:gd name="T59" fmla="*/ 92 h 100"/>
                  <a:gd name="T60" fmla="*/ 85 w 100"/>
                  <a:gd name="T61" fmla="*/ 84 h 100"/>
                  <a:gd name="T62" fmla="*/ 85 w 100"/>
                  <a:gd name="T63" fmla="*/ 84 h 100"/>
                  <a:gd name="T64" fmla="*/ 92 w 100"/>
                  <a:gd name="T65" fmla="*/ 77 h 100"/>
                  <a:gd name="T66" fmla="*/ 97 w 100"/>
                  <a:gd name="T67" fmla="*/ 69 h 100"/>
                  <a:gd name="T68" fmla="*/ 100 w 100"/>
                  <a:gd name="T69" fmla="*/ 60 h 100"/>
                  <a:gd name="T70" fmla="*/ 100 w 100"/>
                  <a:gd name="T71" fmla="*/ 49 h 100"/>
                  <a:gd name="T72" fmla="*/ 100 w 100"/>
                  <a:gd name="T73" fmla="*/ 49 h 100"/>
                  <a:gd name="T74" fmla="*/ 100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1" y="1"/>
                    </a:lnTo>
                    <a:lnTo>
                      <a:pt x="52" y="0"/>
                    </a:lnTo>
                    <a:lnTo>
                      <a:pt x="52" y="0"/>
                    </a:lnTo>
                    <a:lnTo>
                      <a:pt x="40" y="1"/>
                    </a:lnTo>
                    <a:lnTo>
                      <a:pt x="31" y="5"/>
                    </a:lnTo>
                    <a:lnTo>
                      <a:pt x="24" y="9"/>
                    </a:lnTo>
                    <a:lnTo>
                      <a:pt x="16" y="15"/>
                    </a:lnTo>
                    <a:lnTo>
                      <a:pt x="16" y="15"/>
                    </a:lnTo>
                    <a:lnTo>
                      <a:pt x="8" y="23"/>
                    </a:lnTo>
                    <a:lnTo>
                      <a:pt x="4" y="32"/>
                    </a:lnTo>
                    <a:lnTo>
                      <a:pt x="1" y="40"/>
                    </a:lnTo>
                    <a:lnTo>
                      <a:pt x="0" y="49"/>
                    </a:lnTo>
                    <a:lnTo>
                      <a:pt x="0" y="49"/>
                    </a:lnTo>
                    <a:lnTo>
                      <a:pt x="1" y="60"/>
                    </a:lnTo>
                    <a:lnTo>
                      <a:pt x="4" y="69"/>
                    </a:lnTo>
                    <a:lnTo>
                      <a:pt x="8" y="77"/>
                    </a:lnTo>
                    <a:lnTo>
                      <a:pt x="16" y="84"/>
                    </a:lnTo>
                    <a:lnTo>
                      <a:pt x="16" y="84"/>
                    </a:lnTo>
                    <a:lnTo>
                      <a:pt x="24" y="92"/>
                    </a:lnTo>
                    <a:lnTo>
                      <a:pt x="31" y="96"/>
                    </a:lnTo>
                    <a:lnTo>
                      <a:pt x="40" y="100"/>
                    </a:lnTo>
                    <a:lnTo>
                      <a:pt x="52" y="100"/>
                    </a:lnTo>
                    <a:lnTo>
                      <a:pt x="52" y="100"/>
                    </a:lnTo>
                    <a:lnTo>
                      <a:pt x="61" y="100"/>
                    </a:lnTo>
                    <a:lnTo>
                      <a:pt x="70" y="96"/>
                    </a:lnTo>
                    <a:lnTo>
                      <a:pt x="78" y="92"/>
                    </a:lnTo>
                    <a:lnTo>
                      <a:pt x="85" y="84"/>
                    </a:lnTo>
                    <a:lnTo>
                      <a:pt x="85" y="84"/>
                    </a:lnTo>
                    <a:lnTo>
                      <a:pt x="92" y="77"/>
                    </a:lnTo>
                    <a:lnTo>
                      <a:pt x="97" y="69"/>
                    </a:lnTo>
                    <a:lnTo>
                      <a:pt x="100" y="60"/>
                    </a:lnTo>
                    <a:lnTo>
                      <a:pt x="100" y="49"/>
                    </a:lnTo>
                    <a:lnTo>
                      <a:pt x="100" y="49"/>
                    </a:lnTo>
                    <a:lnTo>
                      <a:pt x="100"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3"/>
              <p:cNvSpPr>
                <a:spLocks/>
              </p:cNvSpPr>
              <p:nvPr/>
            </p:nvSpPr>
            <p:spPr bwMode="auto">
              <a:xfrm>
                <a:off x="4201" y="1725"/>
                <a:ext cx="50" cy="50"/>
              </a:xfrm>
              <a:custGeom>
                <a:avLst/>
                <a:gdLst>
                  <a:gd name="T0" fmla="*/ 52 w 101"/>
                  <a:gd name="T1" fmla="*/ 0 h 100"/>
                  <a:gd name="T2" fmla="*/ 52 w 101"/>
                  <a:gd name="T3" fmla="*/ 0 h 100"/>
                  <a:gd name="T4" fmla="*/ 40 w 101"/>
                  <a:gd name="T5" fmla="*/ 1 h 100"/>
                  <a:gd name="T6" fmla="*/ 32 w 101"/>
                  <a:gd name="T7" fmla="*/ 5 h 100"/>
                  <a:gd name="T8" fmla="*/ 24 w 101"/>
                  <a:gd name="T9" fmla="*/ 9 h 100"/>
                  <a:gd name="T10" fmla="*/ 15 w 101"/>
                  <a:gd name="T11" fmla="*/ 15 h 100"/>
                  <a:gd name="T12" fmla="*/ 15 w 101"/>
                  <a:gd name="T13" fmla="*/ 15 h 100"/>
                  <a:gd name="T14" fmla="*/ 10 w 101"/>
                  <a:gd name="T15" fmla="*/ 23 h 100"/>
                  <a:gd name="T16" fmla="*/ 4 w 101"/>
                  <a:gd name="T17" fmla="*/ 32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7 h 100"/>
                  <a:gd name="T30" fmla="*/ 15 w 101"/>
                  <a:gd name="T31" fmla="*/ 84 h 100"/>
                  <a:gd name="T32" fmla="*/ 15 w 101"/>
                  <a:gd name="T33" fmla="*/ 84 h 100"/>
                  <a:gd name="T34" fmla="*/ 24 w 101"/>
                  <a:gd name="T35" fmla="*/ 92 h 100"/>
                  <a:gd name="T36" fmla="*/ 32 w 101"/>
                  <a:gd name="T37" fmla="*/ 96 h 100"/>
                  <a:gd name="T38" fmla="*/ 40 w 101"/>
                  <a:gd name="T39" fmla="*/ 100 h 100"/>
                  <a:gd name="T40" fmla="*/ 52 w 101"/>
                  <a:gd name="T41" fmla="*/ 100 h 100"/>
                  <a:gd name="T42" fmla="*/ 52 w 101"/>
                  <a:gd name="T43" fmla="*/ 100 h 100"/>
                  <a:gd name="T44" fmla="*/ 61 w 101"/>
                  <a:gd name="T45" fmla="*/ 100 h 100"/>
                  <a:gd name="T46" fmla="*/ 70 w 101"/>
                  <a:gd name="T47" fmla="*/ 96 h 100"/>
                  <a:gd name="T48" fmla="*/ 78 w 101"/>
                  <a:gd name="T49" fmla="*/ 92 h 100"/>
                  <a:gd name="T50" fmla="*/ 85 w 101"/>
                  <a:gd name="T51" fmla="*/ 84 h 100"/>
                  <a:gd name="T52" fmla="*/ 85 w 101"/>
                  <a:gd name="T53" fmla="*/ 84 h 100"/>
                  <a:gd name="T54" fmla="*/ 92 w 101"/>
                  <a:gd name="T55" fmla="*/ 77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2 h 100"/>
                  <a:gd name="T68" fmla="*/ 92 w 101"/>
                  <a:gd name="T69" fmla="*/ 23 h 100"/>
                  <a:gd name="T70" fmla="*/ 85 w 101"/>
                  <a:gd name="T71" fmla="*/ 15 h 100"/>
                  <a:gd name="T72" fmla="*/ 85 w 101"/>
                  <a:gd name="T73" fmla="*/ 15 h 100"/>
                  <a:gd name="T74" fmla="*/ 78 w 101"/>
                  <a:gd name="T75" fmla="*/ 9 h 100"/>
                  <a:gd name="T76" fmla="*/ 70 w 101"/>
                  <a:gd name="T77" fmla="*/ 5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5"/>
                    </a:lnTo>
                    <a:lnTo>
                      <a:pt x="24" y="9"/>
                    </a:lnTo>
                    <a:lnTo>
                      <a:pt x="15" y="15"/>
                    </a:lnTo>
                    <a:lnTo>
                      <a:pt x="15" y="15"/>
                    </a:lnTo>
                    <a:lnTo>
                      <a:pt x="10" y="23"/>
                    </a:lnTo>
                    <a:lnTo>
                      <a:pt x="4" y="32"/>
                    </a:lnTo>
                    <a:lnTo>
                      <a:pt x="1" y="40"/>
                    </a:lnTo>
                    <a:lnTo>
                      <a:pt x="0" y="49"/>
                    </a:lnTo>
                    <a:lnTo>
                      <a:pt x="0" y="49"/>
                    </a:lnTo>
                    <a:lnTo>
                      <a:pt x="1" y="60"/>
                    </a:lnTo>
                    <a:lnTo>
                      <a:pt x="4" y="69"/>
                    </a:lnTo>
                    <a:lnTo>
                      <a:pt x="10" y="77"/>
                    </a:lnTo>
                    <a:lnTo>
                      <a:pt x="15" y="84"/>
                    </a:lnTo>
                    <a:lnTo>
                      <a:pt x="15" y="84"/>
                    </a:lnTo>
                    <a:lnTo>
                      <a:pt x="24" y="92"/>
                    </a:lnTo>
                    <a:lnTo>
                      <a:pt x="32" y="96"/>
                    </a:lnTo>
                    <a:lnTo>
                      <a:pt x="40" y="100"/>
                    </a:lnTo>
                    <a:lnTo>
                      <a:pt x="52" y="100"/>
                    </a:lnTo>
                    <a:lnTo>
                      <a:pt x="52" y="100"/>
                    </a:lnTo>
                    <a:lnTo>
                      <a:pt x="61" y="100"/>
                    </a:lnTo>
                    <a:lnTo>
                      <a:pt x="70" y="96"/>
                    </a:lnTo>
                    <a:lnTo>
                      <a:pt x="78" y="92"/>
                    </a:lnTo>
                    <a:lnTo>
                      <a:pt x="85" y="84"/>
                    </a:lnTo>
                    <a:lnTo>
                      <a:pt x="85" y="84"/>
                    </a:lnTo>
                    <a:lnTo>
                      <a:pt x="92" y="77"/>
                    </a:lnTo>
                    <a:lnTo>
                      <a:pt x="97" y="69"/>
                    </a:lnTo>
                    <a:lnTo>
                      <a:pt x="100" y="60"/>
                    </a:lnTo>
                    <a:lnTo>
                      <a:pt x="101" y="49"/>
                    </a:lnTo>
                    <a:lnTo>
                      <a:pt x="101" y="49"/>
                    </a:lnTo>
                    <a:lnTo>
                      <a:pt x="100" y="40"/>
                    </a:lnTo>
                    <a:lnTo>
                      <a:pt x="97" y="32"/>
                    </a:lnTo>
                    <a:lnTo>
                      <a:pt x="92" y="23"/>
                    </a:lnTo>
                    <a:lnTo>
                      <a:pt x="85" y="15"/>
                    </a:lnTo>
                    <a:lnTo>
                      <a:pt x="85" y="15"/>
                    </a:lnTo>
                    <a:lnTo>
                      <a:pt x="78" y="9"/>
                    </a:lnTo>
                    <a:lnTo>
                      <a:pt x="70" y="5"/>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14"/>
              <p:cNvSpPr>
                <a:spLocks/>
              </p:cNvSpPr>
              <p:nvPr/>
            </p:nvSpPr>
            <p:spPr bwMode="auto">
              <a:xfrm>
                <a:off x="4278" y="1725"/>
                <a:ext cx="50" cy="50"/>
              </a:xfrm>
              <a:custGeom>
                <a:avLst/>
                <a:gdLst>
                  <a:gd name="T0" fmla="*/ 86 w 101"/>
                  <a:gd name="T1" fmla="*/ 15 h 100"/>
                  <a:gd name="T2" fmla="*/ 86 w 101"/>
                  <a:gd name="T3" fmla="*/ 15 h 100"/>
                  <a:gd name="T4" fmla="*/ 78 w 101"/>
                  <a:gd name="T5" fmla="*/ 9 h 100"/>
                  <a:gd name="T6" fmla="*/ 71 w 101"/>
                  <a:gd name="T7" fmla="*/ 5 h 100"/>
                  <a:gd name="T8" fmla="*/ 61 w 101"/>
                  <a:gd name="T9" fmla="*/ 1 h 100"/>
                  <a:gd name="T10" fmla="*/ 52 w 101"/>
                  <a:gd name="T11" fmla="*/ 0 h 100"/>
                  <a:gd name="T12" fmla="*/ 52 w 101"/>
                  <a:gd name="T13" fmla="*/ 0 h 100"/>
                  <a:gd name="T14" fmla="*/ 41 w 101"/>
                  <a:gd name="T15" fmla="*/ 1 h 100"/>
                  <a:gd name="T16" fmla="*/ 32 w 101"/>
                  <a:gd name="T17" fmla="*/ 5 h 100"/>
                  <a:gd name="T18" fmla="*/ 24 w 101"/>
                  <a:gd name="T19" fmla="*/ 9 h 100"/>
                  <a:gd name="T20" fmla="*/ 15 w 101"/>
                  <a:gd name="T21" fmla="*/ 15 h 100"/>
                  <a:gd name="T22" fmla="*/ 15 w 101"/>
                  <a:gd name="T23" fmla="*/ 15 h 100"/>
                  <a:gd name="T24" fmla="*/ 10 w 101"/>
                  <a:gd name="T25" fmla="*/ 23 h 100"/>
                  <a:gd name="T26" fmla="*/ 5 w 101"/>
                  <a:gd name="T27" fmla="*/ 32 h 100"/>
                  <a:gd name="T28" fmla="*/ 1 w 101"/>
                  <a:gd name="T29" fmla="*/ 40 h 100"/>
                  <a:gd name="T30" fmla="*/ 0 w 101"/>
                  <a:gd name="T31" fmla="*/ 49 h 100"/>
                  <a:gd name="T32" fmla="*/ 0 w 101"/>
                  <a:gd name="T33" fmla="*/ 49 h 100"/>
                  <a:gd name="T34" fmla="*/ 1 w 101"/>
                  <a:gd name="T35" fmla="*/ 60 h 100"/>
                  <a:gd name="T36" fmla="*/ 5 w 101"/>
                  <a:gd name="T37" fmla="*/ 69 h 100"/>
                  <a:gd name="T38" fmla="*/ 10 w 101"/>
                  <a:gd name="T39" fmla="*/ 77 h 100"/>
                  <a:gd name="T40" fmla="*/ 15 w 101"/>
                  <a:gd name="T41" fmla="*/ 84 h 100"/>
                  <a:gd name="T42" fmla="*/ 15 w 101"/>
                  <a:gd name="T43" fmla="*/ 84 h 100"/>
                  <a:gd name="T44" fmla="*/ 24 w 101"/>
                  <a:gd name="T45" fmla="*/ 92 h 100"/>
                  <a:gd name="T46" fmla="*/ 32 w 101"/>
                  <a:gd name="T47" fmla="*/ 96 h 100"/>
                  <a:gd name="T48" fmla="*/ 41 w 101"/>
                  <a:gd name="T49" fmla="*/ 100 h 100"/>
                  <a:gd name="T50" fmla="*/ 52 w 101"/>
                  <a:gd name="T51" fmla="*/ 100 h 100"/>
                  <a:gd name="T52" fmla="*/ 52 w 101"/>
                  <a:gd name="T53" fmla="*/ 100 h 100"/>
                  <a:gd name="T54" fmla="*/ 61 w 101"/>
                  <a:gd name="T55" fmla="*/ 100 h 100"/>
                  <a:gd name="T56" fmla="*/ 71 w 101"/>
                  <a:gd name="T57" fmla="*/ 96 h 100"/>
                  <a:gd name="T58" fmla="*/ 78 w 101"/>
                  <a:gd name="T59" fmla="*/ 92 h 100"/>
                  <a:gd name="T60" fmla="*/ 86 w 101"/>
                  <a:gd name="T61" fmla="*/ 84 h 100"/>
                  <a:gd name="T62" fmla="*/ 86 w 101"/>
                  <a:gd name="T63" fmla="*/ 84 h 100"/>
                  <a:gd name="T64" fmla="*/ 92 w 101"/>
                  <a:gd name="T65" fmla="*/ 77 h 100"/>
                  <a:gd name="T66" fmla="*/ 98 w 101"/>
                  <a:gd name="T67" fmla="*/ 69 h 100"/>
                  <a:gd name="T68" fmla="*/ 100 w 101"/>
                  <a:gd name="T69" fmla="*/ 60 h 100"/>
                  <a:gd name="T70" fmla="*/ 101 w 101"/>
                  <a:gd name="T71" fmla="*/ 49 h 100"/>
                  <a:gd name="T72" fmla="*/ 101 w 101"/>
                  <a:gd name="T73" fmla="*/ 49 h 100"/>
                  <a:gd name="T74" fmla="*/ 100 w 101"/>
                  <a:gd name="T75" fmla="*/ 40 h 100"/>
                  <a:gd name="T76" fmla="*/ 98 w 101"/>
                  <a:gd name="T77" fmla="*/ 32 h 100"/>
                  <a:gd name="T78" fmla="*/ 92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8" y="9"/>
                    </a:lnTo>
                    <a:lnTo>
                      <a:pt x="71" y="5"/>
                    </a:lnTo>
                    <a:lnTo>
                      <a:pt x="61" y="1"/>
                    </a:lnTo>
                    <a:lnTo>
                      <a:pt x="52" y="0"/>
                    </a:lnTo>
                    <a:lnTo>
                      <a:pt x="52" y="0"/>
                    </a:lnTo>
                    <a:lnTo>
                      <a:pt x="41" y="1"/>
                    </a:lnTo>
                    <a:lnTo>
                      <a:pt x="32" y="5"/>
                    </a:lnTo>
                    <a:lnTo>
                      <a:pt x="24" y="9"/>
                    </a:lnTo>
                    <a:lnTo>
                      <a:pt x="15" y="15"/>
                    </a:lnTo>
                    <a:lnTo>
                      <a:pt x="15" y="15"/>
                    </a:lnTo>
                    <a:lnTo>
                      <a:pt x="10" y="23"/>
                    </a:lnTo>
                    <a:lnTo>
                      <a:pt x="5" y="32"/>
                    </a:lnTo>
                    <a:lnTo>
                      <a:pt x="1" y="40"/>
                    </a:lnTo>
                    <a:lnTo>
                      <a:pt x="0" y="49"/>
                    </a:lnTo>
                    <a:lnTo>
                      <a:pt x="0" y="49"/>
                    </a:lnTo>
                    <a:lnTo>
                      <a:pt x="1" y="60"/>
                    </a:lnTo>
                    <a:lnTo>
                      <a:pt x="5" y="69"/>
                    </a:lnTo>
                    <a:lnTo>
                      <a:pt x="10" y="77"/>
                    </a:lnTo>
                    <a:lnTo>
                      <a:pt x="15" y="84"/>
                    </a:lnTo>
                    <a:lnTo>
                      <a:pt x="15" y="84"/>
                    </a:lnTo>
                    <a:lnTo>
                      <a:pt x="24" y="92"/>
                    </a:lnTo>
                    <a:lnTo>
                      <a:pt x="32" y="96"/>
                    </a:lnTo>
                    <a:lnTo>
                      <a:pt x="41" y="100"/>
                    </a:lnTo>
                    <a:lnTo>
                      <a:pt x="52" y="100"/>
                    </a:lnTo>
                    <a:lnTo>
                      <a:pt x="52" y="100"/>
                    </a:lnTo>
                    <a:lnTo>
                      <a:pt x="61" y="100"/>
                    </a:lnTo>
                    <a:lnTo>
                      <a:pt x="71" y="96"/>
                    </a:lnTo>
                    <a:lnTo>
                      <a:pt x="78" y="92"/>
                    </a:lnTo>
                    <a:lnTo>
                      <a:pt x="86" y="84"/>
                    </a:lnTo>
                    <a:lnTo>
                      <a:pt x="86" y="84"/>
                    </a:lnTo>
                    <a:lnTo>
                      <a:pt x="92" y="77"/>
                    </a:lnTo>
                    <a:lnTo>
                      <a:pt x="98" y="69"/>
                    </a:lnTo>
                    <a:lnTo>
                      <a:pt x="100" y="60"/>
                    </a:lnTo>
                    <a:lnTo>
                      <a:pt x="101" y="49"/>
                    </a:lnTo>
                    <a:lnTo>
                      <a:pt x="101" y="49"/>
                    </a:lnTo>
                    <a:lnTo>
                      <a:pt x="100" y="40"/>
                    </a:lnTo>
                    <a:lnTo>
                      <a:pt x="98" y="32"/>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15"/>
              <p:cNvSpPr>
                <a:spLocks/>
              </p:cNvSpPr>
              <p:nvPr/>
            </p:nvSpPr>
            <p:spPr bwMode="auto">
              <a:xfrm>
                <a:off x="4355" y="1725"/>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7 w 100"/>
                  <a:gd name="T59" fmla="*/ 92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1" y="0"/>
                    </a:lnTo>
                    <a:lnTo>
                      <a:pt x="51"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4"/>
                    </a:lnTo>
                    <a:lnTo>
                      <a:pt x="16" y="84"/>
                    </a:lnTo>
                    <a:lnTo>
                      <a:pt x="23" y="92"/>
                    </a:lnTo>
                    <a:lnTo>
                      <a:pt x="31" y="96"/>
                    </a:lnTo>
                    <a:lnTo>
                      <a:pt x="40" y="100"/>
                    </a:lnTo>
                    <a:lnTo>
                      <a:pt x="51" y="100"/>
                    </a:lnTo>
                    <a:lnTo>
                      <a:pt x="51" y="100"/>
                    </a:lnTo>
                    <a:lnTo>
                      <a:pt x="60" y="100"/>
                    </a:lnTo>
                    <a:lnTo>
                      <a:pt x="70" y="96"/>
                    </a:lnTo>
                    <a:lnTo>
                      <a:pt x="77" y="92"/>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16"/>
              <p:cNvSpPr>
                <a:spLocks/>
              </p:cNvSpPr>
              <p:nvPr/>
            </p:nvSpPr>
            <p:spPr bwMode="auto">
              <a:xfrm>
                <a:off x="3584" y="1186"/>
                <a:ext cx="51" cy="51"/>
              </a:xfrm>
              <a:custGeom>
                <a:avLst/>
                <a:gdLst>
                  <a:gd name="T0" fmla="*/ 86 w 101"/>
                  <a:gd name="T1" fmla="*/ 17 h 101"/>
                  <a:gd name="T2" fmla="*/ 86 w 101"/>
                  <a:gd name="T3" fmla="*/ 17 h 101"/>
                  <a:gd name="T4" fmla="*/ 78 w 101"/>
                  <a:gd name="T5" fmla="*/ 9 h 101"/>
                  <a:gd name="T6" fmla="*/ 70 w 101"/>
                  <a:gd name="T7" fmla="*/ 5 h 101"/>
                  <a:gd name="T8" fmla="*/ 61 w 101"/>
                  <a:gd name="T9" fmla="*/ 1 h 101"/>
                  <a:gd name="T10" fmla="*/ 50 w 101"/>
                  <a:gd name="T11" fmla="*/ 0 h 101"/>
                  <a:gd name="T12" fmla="*/ 50 w 101"/>
                  <a:gd name="T13" fmla="*/ 0 h 101"/>
                  <a:gd name="T14" fmla="*/ 41 w 101"/>
                  <a:gd name="T15" fmla="*/ 1 h 101"/>
                  <a:gd name="T16" fmla="*/ 32 w 101"/>
                  <a:gd name="T17" fmla="*/ 5 h 101"/>
                  <a:gd name="T18" fmla="*/ 24 w 101"/>
                  <a:gd name="T19" fmla="*/ 9 h 101"/>
                  <a:gd name="T20" fmla="*/ 17 w 101"/>
                  <a:gd name="T21" fmla="*/ 17 h 101"/>
                  <a:gd name="T22" fmla="*/ 17 w 101"/>
                  <a:gd name="T23" fmla="*/ 17 h 101"/>
                  <a:gd name="T24" fmla="*/ 10 w 101"/>
                  <a:gd name="T25" fmla="*/ 24 h 101"/>
                  <a:gd name="T26" fmla="*/ 5 w 101"/>
                  <a:gd name="T27" fmla="*/ 32 h 101"/>
                  <a:gd name="T28" fmla="*/ 1 w 101"/>
                  <a:gd name="T29" fmla="*/ 40 h 101"/>
                  <a:gd name="T30" fmla="*/ 0 w 101"/>
                  <a:gd name="T31" fmla="*/ 49 h 101"/>
                  <a:gd name="T32" fmla="*/ 0 w 101"/>
                  <a:gd name="T33" fmla="*/ 49 h 101"/>
                  <a:gd name="T34" fmla="*/ 1 w 101"/>
                  <a:gd name="T35" fmla="*/ 60 h 101"/>
                  <a:gd name="T36" fmla="*/ 5 w 101"/>
                  <a:gd name="T37" fmla="*/ 69 h 101"/>
                  <a:gd name="T38" fmla="*/ 10 w 101"/>
                  <a:gd name="T39" fmla="*/ 78 h 101"/>
                  <a:gd name="T40" fmla="*/ 17 w 101"/>
                  <a:gd name="T41" fmla="*/ 86 h 101"/>
                  <a:gd name="T42" fmla="*/ 17 w 101"/>
                  <a:gd name="T43" fmla="*/ 86 h 101"/>
                  <a:gd name="T44" fmla="*/ 24 w 101"/>
                  <a:gd name="T45" fmla="*/ 92 h 101"/>
                  <a:gd name="T46" fmla="*/ 32 w 101"/>
                  <a:gd name="T47" fmla="*/ 96 h 101"/>
                  <a:gd name="T48" fmla="*/ 41 w 101"/>
                  <a:gd name="T49" fmla="*/ 100 h 101"/>
                  <a:gd name="T50" fmla="*/ 50 w 101"/>
                  <a:gd name="T51" fmla="*/ 101 h 101"/>
                  <a:gd name="T52" fmla="*/ 50 w 101"/>
                  <a:gd name="T53" fmla="*/ 101 h 101"/>
                  <a:gd name="T54" fmla="*/ 61 w 101"/>
                  <a:gd name="T55" fmla="*/ 100 h 101"/>
                  <a:gd name="T56" fmla="*/ 70 w 101"/>
                  <a:gd name="T57" fmla="*/ 96 h 101"/>
                  <a:gd name="T58" fmla="*/ 78 w 101"/>
                  <a:gd name="T59" fmla="*/ 92 h 101"/>
                  <a:gd name="T60" fmla="*/ 86 w 101"/>
                  <a:gd name="T61" fmla="*/ 86 h 101"/>
                  <a:gd name="T62" fmla="*/ 86 w 101"/>
                  <a:gd name="T63" fmla="*/ 86 h 101"/>
                  <a:gd name="T64" fmla="*/ 92 w 101"/>
                  <a:gd name="T65" fmla="*/ 78 h 101"/>
                  <a:gd name="T66" fmla="*/ 98 w 101"/>
                  <a:gd name="T67" fmla="*/ 69 h 101"/>
                  <a:gd name="T68" fmla="*/ 100 w 101"/>
                  <a:gd name="T69" fmla="*/ 60 h 101"/>
                  <a:gd name="T70" fmla="*/ 101 w 101"/>
                  <a:gd name="T71" fmla="*/ 49 h 101"/>
                  <a:gd name="T72" fmla="*/ 101 w 101"/>
                  <a:gd name="T73" fmla="*/ 49 h 101"/>
                  <a:gd name="T74" fmla="*/ 100 w 101"/>
                  <a:gd name="T75" fmla="*/ 40 h 101"/>
                  <a:gd name="T76" fmla="*/ 98 w 101"/>
                  <a:gd name="T77" fmla="*/ 32 h 101"/>
                  <a:gd name="T78" fmla="*/ 92 w 101"/>
                  <a:gd name="T79" fmla="*/ 24 h 101"/>
                  <a:gd name="T80" fmla="*/ 86 w 101"/>
                  <a:gd name="T81" fmla="*/ 17 h 101"/>
                  <a:gd name="T82" fmla="*/ 86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7"/>
                    </a:moveTo>
                    <a:lnTo>
                      <a:pt x="86" y="17"/>
                    </a:lnTo>
                    <a:lnTo>
                      <a:pt x="78" y="9"/>
                    </a:lnTo>
                    <a:lnTo>
                      <a:pt x="70" y="5"/>
                    </a:lnTo>
                    <a:lnTo>
                      <a:pt x="61" y="1"/>
                    </a:lnTo>
                    <a:lnTo>
                      <a:pt x="50" y="0"/>
                    </a:lnTo>
                    <a:lnTo>
                      <a:pt x="50" y="0"/>
                    </a:lnTo>
                    <a:lnTo>
                      <a:pt x="41" y="1"/>
                    </a:lnTo>
                    <a:lnTo>
                      <a:pt x="32" y="5"/>
                    </a:lnTo>
                    <a:lnTo>
                      <a:pt x="24" y="9"/>
                    </a:lnTo>
                    <a:lnTo>
                      <a:pt x="17" y="17"/>
                    </a:lnTo>
                    <a:lnTo>
                      <a:pt x="17" y="17"/>
                    </a:lnTo>
                    <a:lnTo>
                      <a:pt x="10" y="24"/>
                    </a:lnTo>
                    <a:lnTo>
                      <a:pt x="5" y="32"/>
                    </a:lnTo>
                    <a:lnTo>
                      <a:pt x="1" y="40"/>
                    </a:lnTo>
                    <a:lnTo>
                      <a:pt x="0" y="49"/>
                    </a:lnTo>
                    <a:lnTo>
                      <a:pt x="0" y="49"/>
                    </a:lnTo>
                    <a:lnTo>
                      <a:pt x="1" y="60"/>
                    </a:lnTo>
                    <a:lnTo>
                      <a:pt x="5" y="69"/>
                    </a:lnTo>
                    <a:lnTo>
                      <a:pt x="10" y="78"/>
                    </a:lnTo>
                    <a:lnTo>
                      <a:pt x="17" y="86"/>
                    </a:lnTo>
                    <a:lnTo>
                      <a:pt x="17" y="86"/>
                    </a:lnTo>
                    <a:lnTo>
                      <a:pt x="24" y="92"/>
                    </a:lnTo>
                    <a:lnTo>
                      <a:pt x="32" y="96"/>
                    </a:lnTo>
                    <a:lnTo>
                      <a:pt x="41" y="100"/>
                    </a:lnTo>
                    <a:lnTo>
                      <a:pt x="50" y="101"/>
                    </a:lnTo>
                    <a:lnTo>
                      <a:pt x="50" y="101"/>
                    </a:lnTo>
                    <a:lnTo>
                      <a:pt x="61" y="100"/>
                    </a:lnTo>
                    <a:lnTo>
                      <a:pt x="70" y="96"/>
                    </a:lnTo>
                    <a:lnTo>
                      <a:pt x="78" y="92"/>
                    </a:lnTo>
                    <a:lnTo>
                      <a:pt x="86" y="86"/>
                    </a:lnTo>
                    <a:lnTo>
                      <a:pt x="86" y="86"/>
                    </a:lnTo>
                    <a:lnTo>
                      <a:pt x="92" y="78"/>
                    </a:lnTo>
                    <a:lnTo>
                      <a:pt x="98" y="69"/>
                    </a:lnTo>
                    <a:lnTo>
                      <a:pt x="100" y="60"/>
                    </a:lnTo>
                    <a:lnTo>
                      <a:pt x="101" y="49"/>
                    </a:lnTo>
                    <a:lnTo>
                      <a:pt x="101" y="49"/>
                    </a:lnTo>
                    <a:lnTo>
                      <a:pt x="100" y="40"/>
                    </a:lnTo>
                    <a:lnTo>
                      <a:pt x="98" y="32"/>
                    </a:lnTo>
                    <a:lnTo>
                      <a:pt x="92" y="24"/>
                    </a:lnTo>
                    <a:lnTo>
                      <a:pt x="86" y="17"/>
                    </a:lnTo>
                    <a:lnTo>
                      <a:pt x="86"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17"/>
              <p:cNvSpPr>
                <a:spLocks/>
              </p:cNvSpPr>
              <p:nvPr/>
            </p:nvSpPr>
            <p:spPr bwMode="auto">
              <a:xfrm>
                <a:off x="3662" y="1186"/>
                <a:ext cx="50" cy="51"/>
              </a:xfrm>
              <a:custGeom>
                <a:avLst/>
                <a:gdLst>
                  <a:gd name="T0" fmla="*/ 85 w 100"/>
                  <a:gd name="T1" fmla="*/ 17 h 101"/>
                  <a:gd name="T2" fmla="*/ 85 w 100"/>
                  <a:gd name="T3" fmla="*/ 17 h 101"/>
                  <a:gd name="T4" fmla="*/ 77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0 w 100"/>
                  <a:gd name="T29" fmla="*/ 40 h 101"/>
                  <a:gd name="T30" fmla="*/ 0 w 100"/>
                  <a:gd name="T31" fmla="*/ 49 h 101"/>
                  <a:gd name="T32" fmla="*/ 0 w 100"/>
                  <a:gd name="T33" fmla="*/ 49 h 101"/>
                  <a:gd name="T34" fmla="*/ 0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7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7" y="9"/>
                    </a:lnTo>
                    <a:lnTo>
                      <a:pt x="70" y="5"/>
                    </a:lnTo>
                    <a:lnTo>
                      <a:pt x="60" y="1"/>
                    </a:lnTo>
                    <a:lnTo>
                      <a:pt x="50" y="0"/>
                    </a:lnTo>
                    <a:lnTo>
                      <a:pt x="50" y="0"/>
                    </a:lnTo>
                    <a:lnTo>
                      <a:pt x="40" y="1"/>
                    </a:lnTo>
                    <a:lnTo>
                      <a:pt x="31" y="5"/>
                    </a:lnTo>
                    <a:lnTo>
                      <a:pt x="23" y="9"/>
                    </a:lnTo>
                    <a:lnTo>
                      <a:pt x="16" y="17"/>
                    </a:lnTo>
                    <a:lnTo>
                      <a:pt x="16" y="17"/>
                    </a:lnTo>
                    <a:lnTo>
                      <a:pt x="9" y="24"/>
                    </a:lnTo>
                    <a:lnTo>
                      <a:pt x="4" y="32"/>
                    </a:lnTo>
                    <a:lnTo>
                      <a:pt x="0" y="40"/>
                    </a:lnTo>
                    <a:lnTo>
                      <a:pt x="0" y="49"/>
                    </a:lnTo>
                    <a:lnTo>
                      <a:pt x="0" y="49"/>
                    </a:lnTo>
                    <a:lnTo>
                      <a:pt x="0" y="60"/>
                    </a:lnTo>
                    <a:lnTo>
                      <a:pt x="4" y="69"/>
                    </a:lnTo>
                    <a:lnTo>
                      <a:pt x="9" y="78"/>
                    </a:lnTo>
                    <a:lnTo>
                      <a:pt x="16" y="86"/>
                    </a:lnTo>
                    <a:lnTo>
                      <a:pt x="16" y="86"/>
                    </a:lnTo>
                    <a:lnTo>
                      <a:pt x="23" y="92"/>
                    </a:lnTo>
                    <a:lnTo>
                      <a:pt x="31" y="96"/>
                    </a:lnTo>
                    <a:lnTo>
                      <a:pt x="40" y="100"/>
                    </a:lnTo>
                    <a:lnTo>
                      <a:pt x="50" y="101"/>
                    </a:lnTo>
                    <a:lnTo>
                      <a:pt x="50" y="101"/>
                    </a:lnTo>
                    <a:lnTo>
                      <a:pt x="60" y="100"/>
                    </a:lnTo>
                    <a:lnTo>
                      <a:pt x="70" y="96"/>
                    </a:lnTo>
                    <a:lnTo>
                      <a:pt x="77"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18"/>
              <p:cNvSpPr>
                <a:spLocks/>
              </p:cNvSpPr>
              <p:nvPr/>
            </p:nvSpPr>
            <p:spPr bwMode="auto">
              <a:xfrm>
                <a:off x="3739" y="1186"/>
                <a:ext cx="50" cy="51"/>
              </a:xfrm>
              <a:custGeom>
                <a:avLst/>
                <a:gdLst>
                  <a:gd name="T0" fmla="*/ 85 w 100"/>
                  <a:gd name="T1" fmla="*/ 17 h 101"/>
                  <a:gd name="T2" fmla="*/ 85 w 100"/>
                  <a:gd name="T3" fmla="*/ 17 h 101"/>
                  <a:gd name="T4" fmla="*/ 78 w 100"/>
                  <a:gd name="T5" fmla="*/ 9 h 101"/>
                  <a:gd name="T6" fmla="*/ 70 w 100"/>
                  <a:gd name="T7" fmla="*/ 5 h 101"/>
                  <a:gd name="T8" fmla="*/ 60 w 100"/>
                  <a:gd name="T9" fmla="*/ 1 h 101"/>
                  <a:gd name="T10" fmla="*/ 50 w 100"/>
                  <a:gd name="T11" fmla="*/ 0 h 101"/>
                  <a:gd name="T12" fmla="*/ 50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0 w 100"/>
                  <a:gd name="T51" fmla="*/ 101 h 101"/>
                  <a:gd name="T52" fmla="*/ 50 w 100"/>
                  <a:gd name="T53" fmla="*/ 101 h 101"/>
                  <a:gd name="T54" fmla="*/ 60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0" y="1"/>
                    </a:lnTo>
                    <a:lnTo>
                      <a:pt x="50" y="0"/>
                    </a:lnTo>
                    <a:lnTo>
                      <a:pt x="50" y="0"/>
                    </a:lnTo>
                    <a:lnTo>
                      <a:pt x="40" y="1"/>
                    </a:lnTo>
                    <a:lnTo>
                      <a:pt x="31" y="5"/>
                    </a:lnTo>
                    <a:lnTo>
                      <a:pt x="23" y="9"/>
                    </a:lnTo>
                    <a:lnTo>
                      <a:pt x="16" y="17"/>
                    </a:lnTo>
                    <a:lnTo>
                      <a:pt x="16" y="17"/>
                    </a:lnTo>
                    <a:lnTo>
                      <a:pt x="9" y="24"/>
                    </a:lnTo>
                    <a:lnTo>
                      <a:pt x="4" y="32"/>
                    </a:lnTo>
                    <a:lnTo>
                      <a:pt x="2" y="40"/>
                    </a:lnTo>
                    <a:lnTo>
                      <a:pt x="0" y="49"/>
                    </a:lnTo>
                    <a:lnTo>
                      <a:pt x="0" y="49"/>
                    </a:lnTo>
                    <a:lnTo>
                      <a:pt x="2" y="60"/>
                    </a:lnTo>
                    <a:lnTo>
                      <a:pt x="4" y="69"/>
                    </a:lnTo>
                    <a:lnTo>
                      <a:pt x="9" y="78"/>
                    </a:lnTo>
                    <a:lnTo>
                      <a:pt x="16" y="86"/>
                    </a:lnTo>
                    <a:lnTo>
                      <a:pt x="16" y="86"/>
                    </a:lnTo>
                    <a:lnTo>
                      <a:pt x="23" y="92"/>
                    </a:lnTo>
                    <a:lnTo>
                      <a:pt x="31" y="96"/>
                    </a:lnTo>
                    <a:lnTo>
                      <a:pt x="40" y="100"/>
                    </a:lnTo>
                    <a:lnTo>
                      <a:pt x="50" y="101"/>
                    </a:lnTo>
                    <a:lnTo>
                      <a:pt x="50" y="101"/>
                    </a:lnTo>
                    <a:lnTo>
                      <a:pt x="60"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19"/>
              <p:cNvSpPr>
                <a:spLocks/>
              </p:cNvSpPr>
              <p:nvPr/>
            </p:nvSpPr>
            <p:spPr bwMode="auto">
              <a:xfrm>
                <a:off x="3816" y="1186"/>
                <a:ext cx="50" cy="51"/>
              </a:xfrm>
              <a:custGeom>
                <a:avLst/>
                <a:gdLst>
                  <a:gd name="T0" fmla="*/ 85 w 100"/>
                  <a:gd name="T1" fmla="*/ 17 h 101"/>
                  <a:gd name="T2" fmla="*/ 85 w 100"/>
                  <a:gd name="T3" fmla="*/ 17 h 101"/>
                  <a:gd name="T4" fmla="*/ 78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1 w 100"/>
                  <a:gd name="T51" fmla="*/ 101 h 101"/>
                  <a:gd name="T52" fmla="*/ 51 w 100"/>
                  <a:gd name="T53" fmla="*/ 101 h 101"/>
                  <a:gd name="T54" fmla="*/ 60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0" y="1"/>
                    </a:lnTo>
                    <a:lnTo>
                      <a:pt x="51" y="0"/>
                    </a:lnTo>
                    <a:lnTo>
                      <a:pt x="51" y="0"/>
                    </a:lnTo>
                    <a:lnTo>
                      <a:pt x="40" y="1"/>
                    </a:lnTo>
                    <a:lnTo>
                      <a:pt x="31" y="5"/>
                    </a:lnTo>
                    <a:lnTo>
                      <a:pt x="23" y="9"/>
                    </a:lnTo>
                    <a:lnTo>
                      <a:pt x="16" y="17"/>
                    </a:lnTo>
                    <a:lnTo>
                      <a:pt x="16" y="17"/>
                    </a:lnTo>
                    <a:lnTo>
                      <a:pt x="9" y="24"/>
                    </a:lnTo>
                    <a:lnTo>
                      <a:pt x="4" y="32"/>
                    </a:lnTo>
                    <a:lnTo>
                      <a:pt x="2" y="40"/>
                    </a:lnTo>
                    <a:lnTo>
                      <a:pt x="0" y="49"/>
                    </a:lnTo>
                    <a:lnTo>
                      <a:pt x="0" y="49"/>
                    </a:lnTo>
                    <a:lnTo>
                      <a:pt x="2" y="60"/>
                    </a:lnTo>
                    <a:lnTo>
                      <a:pt x="4" y="69"/>
                    </a:lnTo>
                    <a:lnTo>
                      <a:pt x="9" y="78"/>
                    </a:lnTo>
                    <a:lnTo>
                      <a:pt x="16" y="86"/>
                    </a:lnTo>
                    <a:lnTo>
                      <a:pt x="16" y="86"/>
                    </a:lnTo>
                    <a:lnTo>
                      <a:pt x="23" y="92"/>
                    </a:lnTo>
                    <a:lnTo>
                      <a:pt x="31" y="96"/>
                    </a:lnTo>
                    <a:lnTo>
                      <a:pt x="40" y="100"/>
                    </a:lnTo>
                    <a:lnTo>
                      <a:pt x="51" y="101"/>
                    </a:lnTo>
                    <a:lnTo>
                      <a:pt x="51" y="101"/>
                    </a:lnTo>
                    <a:lnTo>
                      <a:pt x="60"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20"/>
              <p:cNvSpPr>
                <a:spLocks/>
              </p:cNvSpPr>
              <p:nvPr/>
            </p:nvSpPr>
            <p:spPr bwMode="auto">
              <a:xfrm>
                <a:off x="3893" y="1186"/>
                <a:ext cx="50" cy="51"/>
              </a:xfrm>
              <a:custGeom>
                <a:avLst/>
                <a:gdLst>
                  <a:gd name="T0" fmla="*/ 85 w 100"/>
                  <a:gd name="T1" fmla="*/ 17 h 101"/>
                  <a:gd name="T2" fmla="*/ 85 w 100"/>
                  <a:gd name="T3" fmla="*/ 17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2 w 100"/>
                  <a:gd name="T29" fmla="*/ 40 h 101"/>
                  <a:gd name="T30" fmla="*/ 0 w 100"/>
                  <a:gd name="T31" fmla="*/ 49 h 101"/>
                  <a:gd name="T32" fmla="*/ 0 w 100"/>
                  <a:gd name="T33" fmla="*/ 49 h 101"/>
                  <a:gd name="T34" fmla="*/ 2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1" y="1"/>
                    </a:lnTo>
                    <a:lnTo>
                      <a:pt x="51" y="0"/>
                    </a:lnTo>
                    <a:lnTo>
                      <a:pt x="51" y="0"/>
                    </a:lnTo>
                    <a:lnTo>
                      <a:pt x="40" y="1"/>
                    </a:lnTo>
                    <a:lnTo>
                      <a:pt x="31" y="5"/>
                    </a:lnTo>
                    <a:lnTo>
                      <a:pt x="23" y="9"/>
                    </a:lnTo>
                    <a:lnTo>
                      <a:pt x="16" y="17"/>
                    </a:lnTo>
                    <a:lnTo>
                      <a:pt x="16" y="17"/>
                    </a:lnTo>
                    <a:lnTo>
                      <a:pt x="9" y="24"/>
                    </a:lnTo>
                    <a:lnTo>
                      <a:pt x="4" y="32"/>
                    </a:lnTo>
                    <a:lnTo>
                      <a:pt x="2" y="40"/>
                    </a:lnTo>
                    <a:lnTo>
                      <a:pt x="0" y="49"/>
                    </a:lnTo>
                    <a:lnTo>
                      <a:pt x="0" y="49"/>
                    </a:lnTo>
                    <a:lnTo>
                      <a:pt x="2" y="60"/>
                    </a:lnTo>
                    <a:lnTo>
                      <a:pt x="4" y="69"/>
                    </a:lnTo>
                    <a:lnTo>
                      <a:pt x="9" y="78"/>
                    </a:lnTo>
                    <a:lnTo>
                      <a:pt x="16" y="86"/>
                    </a:lnTo>
                    <a:lnTo>
                      <a:pt x="16" y="86"/>
                    </a:lnTo>
                    <a:lnTo>
                      <a:pt x="23" y="92"/>
                    </a:lnTo>
                    <a:lnTo>
                      <a:pt x="31" y="96"/>
                    </a:lnTo>
                    <a:lnTo>
                      <a:pt x="40" y="100"/>
                    </a:lnTo>
                    <a:lnTo>
                      <a:pt x="51" y="101"/>
                    </a:lnTo>
                    <a:lnTo>
                      <a:pt x="51" y="101"/>
                    </a:lnTo>
                    <a:lnTo>
                      <a:pt x="61"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21"/>
              <p:cNvSpPr>
                <a:spLocks/>
              </p:cNvSpPr>
              <p:nvPr/>
            </p:nvSpPr>
            <p:spPr bwMode="auto">
              <a:xfrm>
                <a:off x="3970" y="1186"/>
                <a:ext cx="50" cy="51"/>
              </a:xfrm>
              <a:custGeom>
                <a:avLst/>
                <a:gdLst>
                  <a:gd name="T0" fmla="*/ 85 w 100"/>
                  <a:gd name="T1" fmla="*/ 17 h 101"/>
                  <a:gd name="T2" fmla="*/ 85 w 100"/>
                  <a:gd name="T3" fmla="*/ 17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1" y="1"/>
                    </a:lnTo>
                    <a:lnTo>
                      <a:pt x="51" y="0"/>
                    </a:lnTo>
                    <a:lnTo>
                      <a:pt x="51" y="0"/>
                    </a:lnTo>
                    <a:lnTo>
                      <a:pt x="40" y="1"/>
                    </a:lnTo>
                    <a:lnTo>
                      <a:pt x="31" y="5"/>
                    </a:lnTo>
                    <a:lnTo>
                      <a:pt x="23" y="9"/>
                    </a:lnTo>
                    <a:lnTo>
                      <a:pt x="16" y="17"/>
                    </a:lnTo>
                    <a:lnTo>
                      <a:pt x="16" y="17"/>
                    </a:lnTo>
                    <a:lnTo>
                      <a:pt x="9" y="24"/>
                    </a:lnTo>
                    <a:lnTo>
                      <a:pt x="4" y="32"/>
                    </a:lnTo>
                    <a:lnTo>
                      <a:pt x="1" y="40"/>
                    </a:lnTo>
                    <a:lnTo>
                      <a:pt x="0" y="49"/>
                    </a:lnTo>
                    <a:lnTo>
                      <a:pt x="0" y="49"/>
                    </a:lnTo>
                    <a:lnTo>
                      <a:pt x="1" y="60"/>
                    </a:lnTo>
                    <a:lnTo>
                      <a:pt x="4" y="69"/>
                    </a:lnTo>
                    <a:lnTo>
                      <a:pt x="9" y="78"/>
                    </a:lnTo>
                    <a:lnTo>
                      <a:pt x="16" y="86"/>
                    </a:lnTo>
                    <a:lnTo>
                      <a:pt x="16" y="86"/>
                    </a:lnTo>
                    <a:lnTo>
                      <a:pt x="23" y="92"/>
                    </a:lnTo>
                    <a:lnTo>
                      <a:pt x="31" y="96"/>
                    </a:lnTo>
                    <a:lnTo>
                      <a:pt x="40" y="100"/>
                    </a:lnTo>
                    <a:lnTo>
                      <a:pt x="51" y="101"/>
                    </a:lnTo>
                    <a:lnTo>
                      <a:pt x="51" y="101"/>
                    </a:lnTo>
                    <a:lnTo>
                      <a:pt x="61"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22"/>
              <p:cNvSpPr>
                <a:spLocks/>
              </p:cNvSpPr>
              <p:nvPr/>
            </p:nvSpPr>
            <p:spPr bwMode="auto">
              <a:xfrm>
                <a:off x="4047" y="1186"/>
                <a:ext cx="50" cy="51"/>
              </a:xfrm>
              <a:custGeom>
                <a:avLst/>
                <a:gdLst>
                  <a:gd name="T0" fmla="*/ 85 w 100"/>
                  <a:gd name="T1" fmla="*/ 17 h 101"/>
                  <a:gd name="T2" fmla="*/ 85 w 100"/>
                  <a:gd name="T3" fmla="*/ 17 h 101"/>
                  <a:gd name="T4" fmla="*/ 78 w 100"/>
                  <a:gd name="T5" fmla="*/ 9 h 101"/>
                  <a:gd name="T6" fmla="*/ 70 w 100"/>
                  <a:gd name="T7" fmla="*/ 5 h 101"/>
                  <a:gd name="T8" fmla="*/ 61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1 w 100"/>
                  <a:gd name="T51" fmla="*/ 101 h 101"/>
                  <a:gd name="T52" fmla="*/ 51 w 100"/>
                  <a:gd name="T53" fmla="*/ 101 h 101"/>
                  <a:gd name="T54" fmla="*/ 61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100 w 100"/>
                  <a:gd name="T69" fmla="*/ 60 h 101"/>
                  <a:gd name="T70" fmla="*/ 100 w 100"/>
                  <a:gd name="T71" fmla="*/ 49 h 101"/>
                  <a:gd name="T72" fmla="*/ 100 w 100"/>
                  <a:gd name="T73" fmla="*/ 49 h 101"/>
                  <a:gd name="T74" fmla="*/ 100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1" y="1"/>
                    </a:lnTo>
                    <a:lnTo>
                      <a:pt x="51" y="0"/>
                    </a:lnTo>
                    <a:lnTo>
                      <a:pt x="51" y="0"/>
                    </a:lnTo>
                    <a:lnTo>
                      <a:pt x="40" y="1"/>
                    </a:lnTo>
                    <a:lnTo>
                      <a:pt x="31" y="5"/>
                    </a:lnTo>
                    <a:lnTo>
                      <a:pt x="23" y="9"/>
                    </a:lnTo>
                    <a:lnTo>
                      <a:pt x="16" y="17"/>
                    </a:lnTo>
                    <a:lnTo>
                      <a:pt x="16" y="17"/>
                    </a:lnTo>
                    <a:lnTo>
                      <a:pt x="9" y="24"/>
                    </a:lnTo>
                    <a:lnTo>
                      <a:pt x="4" y="32"/>
                    </a:lnTo>
                    <a:lnTo>
                      <a:pt x="1" y="40"/>
                    </a:lnTo>
                    <a:lnTo>
                      <a:pt x="0" y="49"/>
                    </a:lnTo>
                    <a:lnTo>
                      <a:pt x="0" y="49"/>
                    </a:lnTo>
                    <a:lnTo>
                      <a:pt x="1" y="60"/>
                    </a:lnTo>
                    <a:lnTo>
                      <a:pt x="4" y="69"/>
                    </a:lnTo>
                    <a:lnTo>
                      <a:pt x="9" y="78"/>
                    </a:lnTo>
                    <a:lnTo>
                      <a:pt x="16" y="86"/>
                    </a:lnTo>
                    <a:lnTo>
                      <a:pt x="16" y="86"/>
                    </a:lnTo>
                    <a:lnTo>
                      <a:pt x="23" y="92"/>
                    </a:lnTo>
                    <a:lnTo>
                      <a:pt x="31" y="96"/>
                    </a:lnTo>
                    <a:lnTo>
                      <a:pt x="40" y="100"/>
                    </a:lnTo>
                    <a:lnTo>
                      <a:pt x="51" y="101"/>
                    </a:lnTo>
                    <a:lnTo>
                      <a:pt x="51" y="101"/>
                    </a:lnTo>
                    <a:lnTo>
                      <a:pt x="61" y="100"/>
                    </a:lnTo>
                    <a:lnTo>
                      <a:pt x="70" y="96"/>
                    </a:lnTo>
                    <a:lnTo>
                      <a:pt x="78" y="92"/>
                    </a:lnTo>
                    <a:lnTo>
                      <a:pt x="85" y="86"/>
                    </a:lnTo>
                    <a:lnTo>
                      <a:pt x="85" y="86"/>
                    </a:lnTo>
                    <a:lnTo>
                      <a:pt x="92" y="78"/>
                    </a:lnTo>
                    <a:lnTo>
                      <a:pt x="97" y="69"/>
                    </a:lnTo>
                    <a:lnTo>
                      <a:pt x="100" y="60"/>
                    </a:lnTo>
                    <a:lnTo>
                      <a:pt x="100" y="49"/>
                    </a:lnTo>
                    <a:lnTo>
                      <a:pt x="100" y="49"/>
                    </a:lnTo>
                    <a:lnTo>
                      <a:pt x="100"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23"/>
              <p:cNvSpPr>
                <a:spLocks/>
              </p:cNvSpPr>
              <p:nvPr/>
            </p:nvSpPr>
            <p:spPr bwMode="auto">
              <a:xfrm>
                <a:off x="4432" y="1186"/>
                <a:ext cx="50" cy="51"/>
              </a:xfrm>
              <a:custGeom>
                <a:avLst/>
                <a:gdLst>
                  <a:gd name="T0" fmla="*/ 85 w 100"/>
                  <a:gd name="T1" fmla="*/ 17 h 101"/>
                  <a:gd name="T2" fmla="*/ 85 w 100"/>
                  <a:gd name="T3" fmla="*/ 17 h 101"/>
                  <a:gd name="T4" fmla="*/ 78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7 h 101"/>
                  <a:gd name="T22" fmla="*/ 16 w 100"/>
                  <a:gd name="T23" fmla="*/ 17 h 101"/>
                  <a:gd name="T24" fmla="*/ 9 w 100"/>
                  <a:gd name="T25" fmla="*/ 24 h 101"/>
                  <a:gd name="T26" fmla="*/ 4 w 100"/>
                  <a:gd name="T27" fmla="*/ 32 h 101"/>
                  <a:gd name="T28" fmla="*/ 0 w 100"/>
                  <a:gd name="T29" fmla="*/ 40 h 101"/>
                  <a:gd name="T30" fmla="*/ 0 w 100"/>
                  <a:gd name="T31" fmla="*/ 49 h 101"/>
                  <a:gd name="T32" fmla="*/ 0 w 100"/>
                  <a:gd name="T33" fmla="*/ 49 h 101"/>
                  <a:gd name="T34" fmla="*/ 0 w 100"/>
                  <a:gd name="T35" fmla="*/ 60 h 101"/>
                  <a:gd name="T36" fmla="*/ 4 w 100"/>
                  <a:gd name="T37" fmla="*/ 69 h 101"/>
                  <a:gd name="T38" fmla="*/ 9 w 100"/>
                  <a:gd name="T39" fmla="*/ 78 h 101"/>
                  <a:gd name="T40" fmla="*/ 16 w 100"/>
                  <a:gd name="T41" fmla="*/ 86 h 101"/>
                  <a:gd name="T42" fmla="*/ 16 w 100"/>
                  <a:gd name="T43" fmla="*/ 86 h 101"/>
                  <a:gd name="T44" fmla="*/ 23 w 100"/>
                  <a:gd name="T45" fmla="*/ 92 h 101"/>
                  <a:gd name="T46" fmla="*/ 31 w 100"/>
                  <a:gd name="T47" fmla="*/ 96 h 101"/>
                  <a:gd name="T48" fmla="*/ 40 w 100"/>
                  <a:gd name="T49" fmla="*/ 100 h 101"/>
                  <a:gd name="T50" fmla="*/ 51 w 100"/>
                  <a:gd name="T51" fmla="*/ 101 h 101"/>
                  <a:gd name="T52" fmla="*/ 51 w 100"/>
                  <a:gd name="T53" fmla="*/ 101 h 101"/>
                  <a:gd name="T54" fmla="*/ 60 w 100"/>
                  <a:gd name="T55" fmla="*/ 100 h 101"/>
                  <a:gd name="T56" fmla="*/ 70 w 100"/>
                  <a:gd name="T57" fmla="*/ 96 h 101"/>
                  <a:gd name="T58" fmla="*/ 78 w 100"/>
                  <a:gd name="T59" fmla="*/ 92 h 101"/>
                  <a:gd name="T60" fmla="*/ 85 w 100"/>
                  <a:gd name="T61" fmla="*/ 86 h 101"/>
                  <a:gd name="T62" fmla="*/ 85 w 100"/>
                  <a:gd name="T63" fmla="*/ 86 h 101"/>
                  <a:gd name="T64" fmla="*/ 92 w 100"/>
                  <a:gd name="T65" fmla="*/ 78 h 101"/>
                  <a:gd name="T66" fmla="*/ 97 w 100"/>
                  <a:gd name="T67" fmla="*/ 69 h 101"/>
                  <a:gd name="T68" fmla="*/ 99 w 100"/>
                  <a:gd name="T69" fmla="*/ 60 h 101"/>
                  <a:gd name="T70" fmla="*/ 100 w 100"/>
                  <a:gd name="T71" fmla="*/ 49 h 101"/>
                  <a:gd name="T72" fmla="*/ 100 w 100"/>
                  <a:gd name="T73" fmla="*/ 49 h 101"/>
                  <a:gd name="T74" fmla="*/ 99 w 100"/>
                  <a:gd name="T75" fmla="*/ 40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9"/>
                    </a:lnTo>
                    <a:lnTo>
                      <a:pt x="70" y="5"/>
                    </a:lnTo>
                    <a:lnTo>
                      <a:pt x="60" y="1"/>
                    </a:lnTo>
                    <a:lnTo>
                      <a:pt x="51" y="0"/>
                    </a:lnTo>
                    <a:lnTo>
                      <a:pt x="51" y="0"/>
                    </a:lnTo>
                    <a:lnTo>
                      <a:pt x="40" y="1"/>
                    </a:lnTo>
                    <a:lnTo>
                      <a:pt x="31" y="5"/>
                    </a:lnTo>
                    <a:lnTo>
                      <a:pt x="23" y="9"/>
                    </a:lnTo>
                    <a:lnTo>
                      <a:pt x="16" y="17"/>
                    </a:lnTo>
                    <a:lnTo>
                      <a:pt x="16" y="17"/>
                    </a:lnTo>
                    <a:lnTo>
                      <a:pt x="9" y="24"/>
                    </a:lnTo>
                    <a:lnTo>
                      <a:pt x="4" y="32"/>
                    </a:lnTo>
                    <a:lnTo>
                      <a:pt x="0" y="40"/>
                    </a:lnTo>
                    <a:lnTo>
                      <a:pt x="0" y="49"/>
                    </a:lnTo>
                    <a:lnTo>
                      <a:pt x="0" y="49"/>
                    </a:lnTo>
                    <a:lnTo>
                      <a:pt x="0" y="60"/>
                    </a:lnTo>
                    <a:lnTo>
                      <a:pt x="4" y="69"/>
                    </a:lnTo>
                    <a:lnTo>
                      <a:pt x="9" y="78"/>
                    </a:lnTo>
                    <a:lnTo>
                      <a:pt x="16" y="86"/>
                    </a:lnTo>
                    <a:lnTo>
                      <a:pt x="16" y="86"/>
                    </a:lnTo>
                    <a:lnTo>
                      <a:pt x="23" y="92"/>
                    </a:lnTo>
                    <a:lnTo>
                      <a:pt x="31" y="96"/>
                    </a:lnTo>
                    <a:lnTo>
                      <a:pt x="40" y="100"/>
                    </a:lnTo>
                    <a:lnTo>
                      <a:pt x="51" y="101"/>
                    </a:lnTo>
                    <a:lnTo>
                      <a:pt x="51" y="101"/>
                    </a:lnTo>
                    <a:lnTo>
                      <a:pt x="60"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24"/>
              <p:cNvSpPr>
                <a:spLocks/>
              </p:cNvSpPr>
              <p:nvPr/>
            </p:nvSpPr>
            <p:spPr bwMode="auto">
              <a:xfrm>
                <a:off x="4432" y="1263"/>
                <a:ext cx="50" cy="51"/>
              </a:xfrm>
              <a:custGeom>
                <a:avLst/>
                <a:gdLst>
                  <a:gd name="T0" fmla="*/ 85 w 100"/>
                  <a:gd name="T1" fmla="*/ 16 h 101"/>
                  <a:gd name="T2" fmla="*/ 85 w 100"/>
                  <a:gd name="T3" fmla="*/ 16 h 101"/>
                  <a:gd name="T4" fmla="*/ 78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0 w 100"/>
                  <a:gd name="T29" fmla="*/ 41 h 101"/>
                  <a:gd name="T30" fmla="*/ 0 w 100"/>
                  <a:gd name="T31" fmla="*/ 49 h 101"/>
                  <a:gd name="T32" fmla="*/ 0 w 100"/>
                  <a:gd name="T33" fmla="*/ 49 h 101"/>
                  <a:gd name="T34" fmla="*/ 0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0" y="1"/>
                    </a:lnTo>
                    <a:lnTo>
                      <a:pt x="51" y="0"/>
                    </a:lnTo>
                    <a:lnTo>
                      <a:pt x="51" y="0"/>
                    </a:lnTo>
                    <a:lnTo>
                      <a:pt x="40" y="1"/>
                    </a:lnTo>
                    <a:lnTo>
                      <a:pt x="31" y="5"/>
                    </a:lnTo>
                    <a:lnTo>
                      <a:pt x="23" y="9"/>
                    </a:lnTo>
                    <a:lnTo>
                      <a:pt x="16" y="16"/>
                    </a:lnTo>
                    <a:lnTo>
                      <a:pt x="16" y="16"/>
                    </a:lnTo>
                    <a:lnTo>
                      <a:pt x="9" y="24"/>
                    </a:lnTo>
                    <a:lnTo>
                      <a:pt x="4" y="32"/>
                    </a:lnTo>
                    <a:lnTo>
                      <a:pt x="0" y="41"/>
                    </a:lnTo>
                    <a:lnTo>
                      <a:pt x="0" y="49"/>
                    </a:lnTo>
                    <a:lnTo>
                      <a:pt x="0" y="49"/>
                    </a:lnTo>
                    <a:lnTo>
                      <a:pt x="0" y="61"/>
                    </a:lnTo>
                    <a:lnTo>
                      <a:pt x="4" y="71"/>
                    </a:lnTo>
                    <a:lnTo>
                      <a:pt x="9"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25"/>
              <p:cNvSpPr>
                <a:spLocks/>
              </p:cNvSpPr>
              <p:nvPr/>
            </p:nvSpPr>
            <p:spPr bwMode="auto">
              <a:xfrm>
                <a:off x="4432"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26"/>
              <p:cNvSpPr>
                <a:spLocks/>
              </p:cNvSpPr>
              <p:nvPr/>
            </p:nvSpPr>
            <p:spPr bwMode="auto">
              <a:xfrm>
                <a:off x="4509" y="1186"/>
                <a:ext cx="50" cy="51"/>
              </a:xfrm>
              <a:custGeom>
                <a:avLst/>
                <a:gdLst>
                  <a:gd name="T0" fmla="*/ 51 w 100"/>
                  <a:gd name="T1" fmla="*/ 0 h 101"/>
                  <a:gd name="T2" fmla="*/ 51 w 100"/>
                  <a:gd name="T3" fmla="*/ 0 h 101"/>
                  <a:gd name="T4" fmla="*/ 40 w 100"/>
                  <a:gd name="T5" fmla="*/ 1 h 101"/>
                  <a:gd name="T6" fmla="*/ 31 w 100"/>
                  <a:gd name="T7" fmla="*/ 5 h 101"/>
                  <a:gd name="T8" fmla="*/ 23 w 100"/>
                  <a:gd name="T9" fmla="*/ 9 h 101"/>
                  <a:gd name="T10" fmla="*/ 16 w 100"/>
                  <a:gd name="T11" fmla="*/ 17 h 101"/>
                  <a:gd name="T12" fmla="*/ 16 w 100"/>
                  <a:gd name="T13" fmla="*/ 17 h 101"/>
                  <a:gd name="T14" fmla="*/ 8 w 100"/>
                  <a:gd name="T15" fmla="*/ 24 h 101"/>
                  <a:gd name="T16" fmla="*/ 4 w 100"/>
                  <a:gd name="T17" fmla="*/ 32 h 101"/>
                  <a:gd name="T18" fmla="*/ 0 w 100"/>
                  <a:gd name="T19" fmla="*/ 40 h 101"/>
                  <a:gd name="T20" fmla="*/ 0 w 100"/>
                  <a:gd name="T21" fmla="*/ 49 h 101"/>
                  <a:gd name="T22" fmla="*/ 0 w 100"/>
                  <a:gd name="T23" fmla="*/ 49 h 101"/>
                  <a:gd name="T24" fmla="*/ 0 w 100"/>
                  <a:gd name="T25" fmla="*/ 60 h 101"/>
                  <a:gd name="T26" fmla="*/ 4 w 100"/>
                  <a:gd name="T27" fmla="*/ 69 h 101"/>
                  <a:gd name="T28" fmla="*/ 8 w 100"/>
                  <a:gd name="T29" fmla="*/ 78 h 101"/>
                  <a:gd name="T30" fmla="*/ 16 w 100"/>
                  <a:gd name="T31" fmla="*/ 86 h 101"/>
                  <a:gd name="T32" fmla="*/ 16 w 100"/>
                  <a:gd name="T33" fmla="*/ 86 h 101"/>
                  <a:gd name="T34" fmla="*/ 23 w 100"/>
                  <a:gd name="T35" fmla="*/ 92 h 101"/>
                  <a:gd name="T36" fmla="*/ 31 w 100"/>
                  <a:gd name="T37" fmla="*/ 96 h 101"/>
                  <a:gd name="T38" fmla="*/ 40 w 100"/>
                  <a:gd name="T39" fmla="*/ 100 h 101"/>
                  <a:gd name="T40" fmla="*/ 51 w 100"/>
                  <a:gd name="T41" fmla="*/ 101 h 101"/>
                  <a:gd name="T42" fmla="*/ 51 w 100"/>
                  <a:gd name="T43" fmla="*/ 101 h 101"/>
                  <a:gd name="T44" fmla="*/ 60 w 100"/>
                  <a:gd name="T45" fmla="*/ 100 h 101"/>
                  <a:gd name="T46" fmla="*/ 70 w 100"/>
                  <a:gd name="T47" fmla="*/ 96 h 101"/>
                  <a:gd name="T48" fmla="*/ 78 w 100"/>
                  <a:gd name="T49" fmla="*/ 92 h 101"/>
                  <a:gd name="T50" fmla="*/ 85 w 100"/>
                  <a:gd name="T51" fmla="*/ 86 h 101"/>
                  <a:gd name="T52" fmla="*/ 85 w 100"/>
                  <a:gd name="T53" fmla="*/ 86 h 101"/>
                  <a:gd name="T54" fmla="*/ 92 w 100"/>
                  <a:gd name="T55" fmla="*/ 78 h 101"/>
                  <a:gd name="T56" fmla="*/ 97 w 100"/>
                  <a:gd name="T57" fmla="*/ 69 h 101"/>
                  <a:gd name="T58" fmla="*/ 99 w 100"/>
                  <a:gd name="T59" fmla="*/ 60 h 101"/>
                  <a:gd name="T60" fmla="*/ 100 w 100"/>
                  <a:gd name="T61" fmla="*/ 49 h 101"/>
                  <a:gd name="T62" fmla="*/ 100 w 100"/>
                  <a:gd name="T63" fmla="*/ 49 h 101"/>
                  <a:gd name="T64" fmla="*/ 99 w 100"/>
                  <a:gd name="T65" fmla="*/ 40 h 101"/>
                  <a:gd name="T66" fmla="*/ 97 w 100"/>
                  <a:gd name="T67" fmla="*/ 32 h 101"/>
                  <a:gd name="T68" fmla="*/ 92 w 100"/>
                  <a:gd name="T69" fmla="*/ 24 h 101"/>
                  <a:gd name="T70" fmla="*/ 85 w 100"/>
                  <a:gd name="T71" fmla="*/ 17 h 101"/>
                  <a:gd name="T72" fmla="*/ 85 w 100"/>
                  <a:gd name="T73" fmla="*/ 17 h 101"/>
                  <a:gd name="T74" fmla="*/ 78 w 100"/>
                  <a:gd name="T75" fmla="*/ 9 h 101"/>
                  <a:gd name="T76" fmla="*/ 70 w 100"/>
                  <a:gd name="T77" fmla="*/ 5 h 101"/>
                  <a:gd name="T78" fmla="*/ 60 w 100"/>
                  <a:gd name="T79" fmla="*/ 1 h 101"/>
                  <a:gd name="T80" fmla="*/ 51 w 100"/>
                  <a:gd name="T81" fmla="*/ 0 h 101"/>
                  <a:gd name="T82" fmla="*/ 51 w 100"/>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51" y="0"/>
                    </a:moveTo>
                    <a:lnTo>
                      <a:pt x="51" y="0"/>
                    </a:lnTo>
                    <a:lnTo>
                      <a:pt x="40" y="1"/>
                    </a:lnTo>
                    <a:lnTo>
                      <a:pt x="31" y="5"/>
                    </a:lnTo>
                    <a:lnTo>
                      <a:pt x="23" y="9"/>
                    </a:lnTo>
                    <a:lnTo>
                      <a:pt x="16" y="17"/>
                    </a:lnTo>
                    <a:lnTo>
                      <a:pt x="16" y="17"/>
                    </a:lnTo>
                    <a:lnTo>
                      <a:pt x="8" y="24"/>
                    </a:lnTo>
                    <a:lnTo>
                      <a:pt x="4" y="32"/>
                    </a:lnTo>
                    <a:lnTo>
                      <a:pt x="0" y="40"/>
                    </a:lnTo>
                    <a:lnTo>
                      <a:pt x="0" y="49"/>
                    </a:lnTo>
                    <a:lnTo>
                      <a:pt x="0" y="49"/>
                    </a:lnTo>
                    <a:lnTo>
                      <a:pt x="0" y="60"/>
                    </a:lnTo>
                    <a:lnTo>
                      <a:pt x="4" y="69"/>
                    </a:lnTo>
                    <a:lnTo>
                      <a:pt x="8" y="78"/>
                    </a:lnTo>
                    <a:lnTo>
                      <a:pt x="16" y="86"/>
                    </a:lnTo>
                    <a:lnTo>
                      <a:pt x="16" y="86"/>
                    </a:lnTo>
                    <a:lnTo>
                      <a:pt x="23" y="92"/>
                    </a:lnTo>
                    <a:lnTo>
                      <a:pt x="31" y="96"/>
                    </a:lnTo>
                    <a:lnTo>
                      <a:pt x="40" y="100"/>
                    </a:lnTo>
                    <a:lnTo>
                      <a:pt x="51" y="101"/>
                    </a:lnTo>
                    <a:lnTo>
                      <a:pt x="51" y="101"/>
                    </a:lnTo>
                    <a:lnTo>
                      <a:pt x="60" y="100"/>
                    </a:lnTo>
                    <a:lnTo>
                      <a:pt x="70" y="96"/>
                    </a:lnTo>
                    <a:lnTo>
                      <a:pt x="78" y="92"/>
                    </a:lnTo>
                    <a:lnTo>
                      <a:pt x="85" y="86"/>
                    </a:lnTo>
                    <a:lnTo>
                      <a:pt x="85" y="86"/>
                    </a:lnTo>
                    <a:lnTo>
                      <a:pt x="92" y="78"/>
                    </a:lnTo>
                    <a:lnTo>
                      <a:pt x="97" y="69"/>
                    </a:lnTo>
                    <a:lnTo>
                      <a:pt x="99" y="60"/>
                    </a:lnTo>
                    <a:lnTo>
                      <a:pt x="100" y="49"/>
                    </a:lnTo>
                    <a:lnTo>
                      <a:pt x="100" y="49"/>
                    </a:lnTo>
                    <a:lnTo>
                      <a:pt x="99" y="40"/>
                    </a:lnTo>
                    <a:lnTo>
                      <a:pt x="97" y="32"/>
                    </a:lnTo>
                    <a:lnTo>
                      <a:pt x="92" y="24"/>
                    </a:lnTo>
                    <a:lnTo>
                      <a:pt x="85" y="17"/>
                    </a:lnTo>
                    <a:lnTo>
                      <a:pt x="85" y="17"/>
                    </a:lnTo>
                    <a:lnTo>
                      <a:pt x="78" y="9"/>
                    </a:lnTo>
                    <a:lnTo>
                      <a:pt x="70" y="5"/>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27"/>
              <p:cNvSpPr>
                <a:spLocks/>
              </p:cNvSpPr>
              <p:nvPr/>
            </p:nvSpPr>
            <p:spPr bwMode="auto">
              <a:xfrm>
                <a:off x="4509" y="1263"/>
                <a:ext cx="50" cy="51"/>
              </a:xfrm>
              <a:custGeom>
                <a:avLst/>
                <a:gdLst>
                  <a:gd name="T0" fmla="*/ 51 w 100"/>
                  <a:gd name="T1" fmla="*/ 0 h 101"/>
                  <a:gd name="T2" fmla="*/ 51 w 100"/>
                  <a:gd name="T3" fmla="*/ 0 h 101"/>
                  <a:gd name="T4" fmla="*/ 40 w 100"/>
                  <a:gd name="T5" fmla="*/ 1 h 101"/>
                  <a:gd name="T6" fmla="*/ 31 w 100"/>
                  <a:gd name="T7" fmla="*/ 5 h 101"/>
                  <a:gd name="T8" fmla="*/ 23 w 100"/>
                  <a:gd name="T9" fmla="*/ 9 h 101"/>
                  <a:gd name="T10" fmla="*/ 16 w 100"/>
                  <a:gd name="T11" fmla="*/ 16 h 101"/>
                  <a:gd name="T12" fmla="*/ 16 w 100"/>
                  <a:gd name="T13" fmla="*/ 16 h 101"/>
                  <a:gd name="T14" fmla="*/ 8 w 100"/>
                  <a:gd name="T15" fmla="*/ 24 h 101"/>
                  <a:gd name="T16" fmla="*/ 4 w 100"/>
                  <a:gd name="T17" fmla="*/ 32 h 101"/>
                  <a:gd name="T18" fmla="*/ 0 w 100"/>
                  <a:gd name="T19" fmla="*/ 41 h 101"/>
                  <a:gd name="T20" fmla="*/ 0 w 100"/>
                  <a:gd name="T21" fmla="*/ 49 h 101"/>
                  <a:gd name="T22" fmla="*/ 0 w 100"/>
                  <a:gd name="T23" fmla="*/ 49 h 101"/>
                  <a:gd name="T24" fmla="*/ 0 w 100"/>
                  <a:gd name="T25" fmla="*/ 61 h 101"/>
                  <a:gd name="T26" fmla="*/ 4 w 100"/>
                  <a:gd name="T27" fmla="*/ 71 h 101"/>
                  <a:gd name="T28" fmla="*/ 8 w 100"/>
                  <a:gd name="T29" fmla="*/ 78 h 101"/>
                  <a:gd name="T30" fmla="*/ 16 w 100"/>
                  <a:gd name="T31" fmla="*/ 86 h 101"/>
                  <a:gd name="T32" fmla="*/ 16 w 100"/>
                  <a:gd name="T33" fmla="*/ 86 h 101"/>
                  <a:gd name="T34" fmla="*/ 23 w 100"/>
                  <a:gd name="T35" fmla="*/ 93 h 101"/>
                  <a:gd name="T36" fmla="*/ 31 w 100"/>
                  <a:gd name="T37" fmla="*/ 98 h 101"/>
                  <a:gd name="T38" fmla="*/ 40 w 100"/>
                  <a:gd name="T39" fmla="*/ 100 h 101"/>
                  <a:gd name="T40" fmla="*/ 51 w 100"/>
                  <a:gd name="T41" fmla="*/ 101 h 101"/>
                  <a:gd name="T42" fmla="*/ 51 w 100"/>
                  <a:gd name="T43" fmla="*/ 101 h 101"/>
                  <a:gd name="T44" fmla="*/ 60 w 100"/>
                  <a:gd name="T45" fmla="*/ 100 h 101"/>
                  <a:gd name="T46" fmla="*/ 70 w 100"/>
                  <a:gd name="T47" fmla="*/ 98 h 101"/>
                  <a:gd name="T48" fmla="*/ 78 w 100"/>
                  <a:gd name="T49" fmla="*/ 93 h 101"/>
                  <a:gd name="T50" fmla="*/ 85 w 100"/>
                  <a:gd name="T51" fmla="*/ 86 h 101"/>
                  <a:gd name="T52" fmla="*/ 85 w 100"/>
                  <a:gd name="T53" fmla="*/ 86 h 101"/>
                  <a:gd name="T54" fmla="*/ 92 w 100"/>
                  <a:gd name="T55" fmla="*/ 78 h 101"/>
                  <a:gd name="T56" fmla="*/ 97 w 100"/>
                  <a:gd name="T57" fmla="*/ 71 h 101"/>
                  <a:gd name="T58" fmla="*/ 99 w 100"/>
                  <a:gd name="T59" fmla="*/ 61 h 101"/>
                  <a:gd name="T60" fmla="*/ 100 w 100"/>
                  <a:gd name="T61" fmla="*/ 49 h 101"/>
                  <a:gd name="T62" fmla="*/ 100 w 100"/>
                  <a:gd name="T63" fmla="*/ 49 h 101"/>
                  <a:gd name="T64" fmla="*/ 99 w 100"/>
                  <a:gd name="T65" fmla="*/ 41 h 101"/>
                  <a:gd name="T66" fmla="*/ 97 w 100"/>
                  <a:gd name="T67" fmla="*/ 32 h 101"/>
                  <a:gd name="T68" fmla="*/ 92 w 100"/>
                  <a:gd name="T69" fmla="*/ 24 h 101"/>
                  <a:gd name="T70" fmla="*/ 85 w 100"/>
                  <a:gd name="T71" fmla="*/ 16 h 101"/>
                  <a:gd name="T72" fmla="*/ 85 w 100"/>
                  <a:gd name="T73" fmla="*/ 16 h 101"/>
                  <a:gd name="T74" fmla="*/ 78 w 100"/>
                  <a:gd name="T75" fmla="*/ 9 h 101"/>
                  <a:gd name="T76" fmla="*/ 70 w 100"/>
                  <a:gd name="T77" fmla="*/ 5 h 101"/>
                  <a:gd name="T78" fmla="*/ 60 w 100"/>
                  <a:gd name="T79" fmla="*/ 1 h 101"/>
                  <a:gd name="T80" fmla="*/ 51 w 100"/>
                  <a:gd name="T81" fmla="*/ 0 h 101"/>
                  <a:gd name="T82" fmla="*/ 51 w 100"/>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51" y="0"/>
                    </a:moveTo>
                    <a:lnTo>
                      <a:pt x="51" y="0"/>
                    </a:lnTo>
                    <a:lnTo>
                      <a:pt x="40" y="1"/>
                    </a:lnTo>
                    <a:lnTo>
                      <a:pt x="31" y="5"/>
                    </a:lnTo>
                    <a:lnTo>
                      <a:pt x="23" y="9"/>
                    </a:lnTo>
                    <a:lnTo>
                      <a:pt x="16" y="16"/>
                    </a:lnTo>
                    <a:lnTo>
                      <a:pt x="16" y="16"/>
                    </a:lnTo>
                    <a:lnTo>
                      <a:pt x="8" y="24"/>
                    </a:lnTo>
                    <a:lnTo>
                      <a:pt x="4" y="32"/>
                    </a:lnTo>
                    <a:lnTo>
                      <a:pt x="0" y="41"/>
                    </a:lnTo>
                    <a:lnTo>
                      <a:pt x="0" y="49"/>
                    </a:lnTo>
                    <a:lnTo>
                      <a:pt x="0" y="49"/>
                    </a:lnTo>
                    <a:lnTo>
                      <a:pt x="0" y="61"/>
                    </a:lnTo>
                    <a:lnTo>
                      <a:pt x="4" y="71"/>
                    </a:lnTo>
                    <a:lnTo>
                      <a:pt x="8"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lnTo>
                      <a:pt x="78" y="9"/>
                    </a:lnTo>
                    <a:lnTo>
                      <a:pt x="70" y="5"/>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28"/>
              <p:cNvSpPr>
                <a:spLocks/>
              </p:cNvSpPr>
              <p:nvPr/>
            </p:nvSpPr>
            <p:spPr bwMode="auto">
              <a:xfrm>
                <a:off x="4509" y="1341"/>
                <a:ext cx="50" cy="50"/>
              </a:xfrm>
              <a:custGeom>
                <a:avLst/>
                <a:gdLst>
                  <a:gd name="T0" fmla="*/ 51 w 100"/>
                  <a:gd name="T1" fmla="*/ 0 h 100"/>
                  <a:gd name="T2" fmla="*/ 51 w 100"/>
                  <a:gd name="T3" fmla="*/ 0 h 100"/>
                  <a:gd name="T4" fmla="*/ 40 w 100"/>
                  <a:gd name="T5" fmla="*/ 1 h 100"/>
                  <a:gd name="T6" fmla="*/ 31 w 100"/>
                  <a:gd name="T7" fmla="*/ 4 h 100"/>
                  <a:gd name="T8" fmla="*/ 23 w 100"/>
                  <a:gd name="T9" fmla="*/ 8 h 100"/>
                  <a:gd name="T10" fmla="*/ 16 w 100"/>
                  <a:gd name="T11" fmla="*/ 15 h 100"/>
                  <a:gd name="T12" fmla="*/ 16 w 100"/>
                  <a:gd name="T13" fmla="*/ 15 h 100"/>
                  <a:gd name="T14" fmla="*/ 8 w 100"/>
                  <a:gd name="T15" fmla="*/ 22 h 100"/>
                  <a:gd name="T16" fmla="*/ 4 w 100"/>
                  <a:gd name="T17" fmla="*/ 31 h 100"/>
                  <a:gd name="T18" fmla="*/ 0 w 100"/>
                  <a:gd name="T19" fmla="*/ 40 h 100"/>
                  <a:gd name="T20" fmla="*/ 0 w 100"/>
                  <a:gd name="T21" fmla="*/ 49 h 100"/>
                  <a:gd name="T22" fmla="*/ 0 w 100"/>
                  <a:gd name="T23" fmla="*/ 49 h 100"/>
                  <a:gd name="T24" fmla="*/ 0 w 100"/>
                  <a:gd name="T25" fmla="*/ 60 h 100"/>
                  <a:gd name="T26" fmla="*/ 4 w 100"/>
                  <a:gd name="T27" fmla="*/ 69 h 100"/>
                  <a:gd name="T28" fmla="*/ 8 w 100"/>
                  <a:gd name="T29" fmla="*/ 78 h 100"/>
                  <a:gd name="T30" fmla="*/ 16 w 100"/>
                  <a:gd name="T31" fmla="*/ 85 h 100"/>
                  <a:gd name="T32" fmla="*/ 16 w 100"/>
                  <a:gd name="T33" fmla="*/ 85 h 100"/>
                  <a:gd name="T34" fmla="*/ 23 w 100"/>
                  <a:gd name="T35" fmla="*/ 92 h 100"/>
                  <a:gd name="T36" fmla="*/ 31 w 100"/>
                  <a:gd name="T37" fmla="*/ 96 h 100"/>
                  <a:gd name="T38" fmla="*/ 40 w 100"/>
                  <a:gd name="T39" fmla="*/ 99 h 100"/>
                  <a:gd name="T40" fmla="*/ 51 w 100"/>
                  <a:gd name="T41" fmla="*/ 100 h 100"/>
                  <a:gd name="T42" fmla="*/ 51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8 h 100"/>
                  <a:gd name="T76" fmla="*/ 70 w 100"/>
                  <a:gd name="T77" fmla="*/ 4 h 100"/>
                  <a:gd name="T78" fmla="*/ 60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4"/>
                    </a:lnTo>
                    <a:lnTo>
                      <a:pt x="23" y="8"/>
                    </a:lnTo>
                    <a:lnTo>
                      <a:pt x="16" y="15"/>
                    </a:lnTo>
                    <a:lnTo>
                      <a:pt x="16" y="15"/>
                    </a:lnTo>
                    <a:lnTo>
                      <a:pt x="8" y="22"/>
                    </a:lnTo>
                    <a:lnTo>
                      <a:pt x="4" y="31"/>
                    </a:lnTo>
                    <a:lnTo>
                      <a:pt x="0" y="40"/>
                    </a:lnTo>
                    <a:lnTo>
                      <a:pt x="0" y="49"/>
                    </a:lnTo>
                    <a:lnTo>
                      <a:pt x="0" y="49"/>
                    </a:lnTo>
                    <a:lnTo>
                      <a:pt x="0"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8"/>
                    </a:lnTo>
                    <a:lnTo>
                      <a:pt x="70" y="4"/>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29"/>
              <p:cNvSpPr>
                <a:spLocks/>
              </p:cNvSpPr>
              <p:nvPr/>
            </p:nvSpPr>
            <p:spPr bwMode="auto">
              <a:xfrm>
                <a:off x="4586" y="1263"/>
                <a:ext cx="50" cy="51"/>
              </a:xfrm>
              <a:custGeom>
                <a:avLst/>
                <a:gdLst>
                  <a:gd name="T0" fmla="*/ 85 w 100"/>
                  <a:gd name="T1" fmla="*/ 16 h 101"/>
                  <a:gd name="T2" fmla="*/ 85 w 100"/>
                  <a:gd name="T3" fmla="*/ 16 h 101"/>
                  <a:gd name="T4" fmla="*/ 78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8 w 100"/>
                  <a:gd name="T25" fmla="*/ 24 h 101"/>
                  <a:gd name="T26" fmla="*/ 4 w 100"/>
                  <a:gd name="T27" fmla="*/ 32 h 101"/>
                  <a:gd name="T28" fmla="*/ 1 w 100"/>
                  <a:gd name="T29" fmla="*/ 41 h 101"/>
                  <a:gd name="T30" fmla="*/ 0 w 100"/>
                  <a:gd name="T31" fmla="*/ 49 h 101"/>
                  <a:gd name="T32" fmla="*/ 0 w 100"/>
                  <a:gd name="T33" fmla="*/ 49 h 101"/>
                  <a:gd name="T34" fmla="*/ 1 w 100"/>
                  <a:gd name="T35" fmla="*/ 61 h 101"/>
                  <a:gd name="T36" fmla="*/ 4 w 100"/>
                  <a:gd name="T37" fmla="*/ 71 h 101"/>
                  <a:gd name="T38" fmla="*/ 8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9"/>
                    </a:lnTo>
                    <a:lnTo>
                      <a:pt x="70" y="5"/>
                    </a:lnTo>
                    <a:lnTo>
                      <a:pt x="60" y="1"/>
                    </a:lnTo>
                    <a:lnTo>
                      <a:pt x="51" y="0"/>
                    </a:lnTo>
                    <a:lnTo>
                      <a:pt x="51" y="0"/>
                    </a:lnTo>
                    <a:lnTo>
                      <a:pt x="40" y="1"/>
                    </a:lnTo>
                    <a:lnTo>
                      <a:pt x="31" y="5"/>
                    </a:lnTo>
                    <a:lnTo>
                      <a:pt x="23" y="9"/>
                    </a:lnTo>
                    <a:lnTo>
                      <a:pt x="16" y="16"/>
                    </a:lnTo>
                    <a:lnTo>
                      <a:pt x="16" y="16"/>
                    </a:lnTo>
                    <a:lnTo>
                      <a:pt x="8" y="24"/>
                    </a:lnTo>
                    <a:lnTo>
                      <a:pt x="4" y="32"/>
                    </a:lnTo>
                    <a:lnTo>
                      <a:pt x="1" y="41"/>
                    </a:lnTo>
                    <a:lnTo>
                      <a:pt x="0" y="49"/>
                    </a:lnTo>
                    <a:lnTo>
                      <a:pt x="0" y="49"/>
                    </a:lnTo>
                    <a:lnTo>
                      <a:pt x="1" y="61"/>
                    </a:lnTo>
                    <a:lnTo>
                      <a:pt x="4" y="71"/>
                    </a:lnTo>
                    <a:lnTo>
                      <a:pt x="8"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30"/>
              <p:cNvSpPr>
                <a:spLocks/>
              </p:cNvSpPr>
              <p:nvPr/>
            </p:nvSpPr>
            <p:spPr bwMode="auto">
              <a:xfrm>
                <a:off x="4586" y="1341"/>
                <a:ext cx="50" cy="50"/>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31"/>
              <p:cNvSpPr>
                <a:spLocks/>
              </p:cNvSpPr>
              <p:nvPr/>
            </p:nvSpPr>
            <p:spPr bwMode="auto">
              <a:xfrm>
                <a:off x="4432"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32"/>
              <p:cNvSpPr>
                <a:spLocks/>
              </p:cNvSpPr>
              <p:nvPr/>
            </p:nvSpPr>
            <p:spPr bwMode="auto">
              <a:xfrm>
                <a:off x="4432"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33"/>
              <p:cNvSpPr>
                <a:spLocks/>
              </p:cNvSpPr>
              <p:nvPr/>
            </p:nvSpPr>
            <p:spPr bwMode="auto">
              <a:xfrm>
                <a:off x="4509" y="1418"/>
                <a:ext cx="50" cy="49"/>
              </a:xfrm>
              <a:custGeom>
                <a:avLst/>
                <a:gdLst>
                  <a:gd name="T0" fmla="*/ 51 w 100"/>
                  <a:gd name="T1" fmla="*/ 0 h 100"/>
                  <a:gd name="T2" fmla="*/ 51 w 100"/>
                  <a:gd name="T3" fmla="*/ 0 h 100"/>
                  <a:gd name="T4" fmla="*/ 40 w 100"/>
                  <a:gd name="T5" fmla="*/ 1 h 100"/>
                  <a:gd name="T6" fmla="*/ 31 w 100"/>
                  <a:gd name="T7" fmla="*/ 4 h 100"/>
                  <a:gd name="T8" fmla="*/ 23 w 100"/>
                  <a:gd name="T9" fmla="*/ 8 h 100"/>
                  <a:gd name="T10" fmla="*/ 16 w 100"/>
                  <a:gd name="T11" fmla="*/ 15 h 100"/>
                  <a:gd name="T12" fmla="*/ 16 w 100"/>
                  <a:gd name="T13" fmla="*/ 15 h 100"/>
                  <a:gd name="T14" fmla="*/ 8 w 100"/>
                  <a:gd name="T15" fmla="*/ 22 h 100"/>
                  <a:gd name="T16" fmla="*/ 4 w 100"/>
                  <a:gd name="T17" fmla="*/ 31 h 100"/>
                  <a:gd name="T18" fmla="*/ 0 w 100"/>
                  <a:gd name="T19" fmla="*/ 40 h 100"/>
                  <a:gd name="T20" fmla="*/ 0 w 100"/>
                  <a:gd name="T21" fmla="*/ 49 h 100"/>
                  <a:gd name="T22" fmla="*/ 0 w 100"/>
                  <a:gd name="T23" fmla="*/ 49 h 100"/>
                  <a:gd name="T24" fmla="*/ 0 w 100"/>
                  <a:gd name="T25" fmla="*/ 60 h 100"/>
                  <a:gd name="T26" fmla="*/ 4 w 100"/>
                  <a:gd name="T27" fmla="*/ 69 h 100"/>
                  <a:gd name="T28" fmla="*/ 8 w 100"/>
                  <a:gd name="T29" fmla="*/ 78 h 100"/>
                  <a:gd name="T30" fmla="*/ 16 w 100"/>
                  <a:gd name="T31" fmla="*/ 85 h 100"/>
                  <a:gd name="T32" fmla="*/ 16 w 100"/>
                  <a:gd name="T33" fmla="*/ 85 h 100"/>
                  <a:gd name="T34" fmla="*/ 23 w 100"/>
                  <a:gd name="T35" fmla="*/ 92 h 100"/>
                  <a:gd name="T36" fmla="*/ 31 w 100"/>
                  <a:gd name="T37" fmla="*/ 96 h 100"/>
                  <a:gd name="T38" fmla="*/ 40 w 100"/>
                  <a:gd name="T39" fmla="*/ 99 h 100"/>
                  <a:gd name="T40" fmla="*/ 51 w 100"/>
                  <a:gd name="T41" fmla="*/ 100 h 100"/>
                  <a:gd name="T42" fmla="*/ 51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8 h 100"/>
                  <a:gd name="T76" fmla="*/ 70 w 100"/>
                  <a:gd name="T77" fmla="*/ 4 h 100"/>
                  <a:gd name="T78" fmla="*/ 60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4"/>
                    </a:lnTo>
                    <a:lnTo>
                      <a:pt x="23" y="8"/>
                    </a:lnTo>
                    <a:lnTo>
                      <a:pt x="16" y="15"/>
                    </a:lnTo>
                    <a:lnTo>
                      <a:pt x="16" y="15"/>
                    </a:lnTo>
                    <a:lnTo>
                      <a:pt x="8" y="22"/>
                    </a:lnTo>
                    <a:lnTo>
                      <a:pt x="4" y="31"/>
                    </a:lnTo>
                    <a:lnTo>
                      <a:pt x="0" y="40"/>
                    </a:lnTo>
                    <a:lnTo>
                      <a:pt x="0" y="49"/>
                    </a:lnTo>
                    <a:lnTo>
                      <a:pt x="0" y="49"/>
                    </a:lnTo>
                    <a:lnTo>
                      <a:pt x="0"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8"/>
                    </a:lnTo>
                    <a:lnTo>
                      <a:pt x="70" y="4"/>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34"/>
              <p:cNvSpPr>
                <a:spLocks/>
              </p:cNvSpPr>
              <p:nvPr/>
            </p:nvSpPr>
            <p:spPr bwMode="auto">
              <a:xfrm>
                <a:off x="4509" y="1495"/>
                <a:ext cx="50" cy="49"/>
              </a:xfrm>
              <a:custGeom>
                <a:avLst/>
                <a:gdLst>
                  <a:gd name="T0" fmla="*/ 51 w 100"/>
                  <a:gd name="T1" fmla="*/ 0 h 100"/>
                  <a:gd name="T2" fmla="*/ 51 w 100"/>
                  <a:gd name="T3" fmla="*/ 0 h 100"/>
                  <a:gd name="T4" fmla="*/ 40 w 100"/>
                  <a:gd name="T5" fmla="*/ 1 h 100"/>
                  <a:gd name="T6" fmla="*/ 31 w 100"/>
                  <a:gd name="T7" fmla="*/ 4 h 100"/>
                  <a:gd name="T8" fmla="*/ 23 w 100"/>
                  <a:gd name="T9" fmla="*/ 9 h 100"/>
                  <a:gd name="T10" fmla="*/ 16 w 100"/>
                  <a:gd name="T11" fmla="*/ 15 h 100"/>
                  <a:gd name="T12" fmla="*/ 16 w 100"/>
                  <a:gd name="T13" fmla="*/ 15 h 100"/>
                  <a:gd name="T14" fmla="*/ 8 w 100"/>
                  <a:gd name="T15" fmla="*/ 22 h 100"/>
                  <a:gd name="T16" fmla="*/ 4 w 100"/>
                  <a:gd name="T17" fmla="*/ 31 h 100"/>
                  <a:gd name="T18" fmla="*/ 0 w 100"/>
                  <a:gd name="T19" fmla="*/ 40 h 100"/>
                  <a:gd name="T20" fmla="*/ 0 w 100"/>
                  <a:gd name="T21" fmla="*/ 49 h 100"/>
                  <a:gd name="T22" fmla="*/ 0 w 100"/>
                  <a:gd name="T23" fmla="*/ 49 h 100"/>
                  <a:gd name="T24" fmla="*/ 0 w 100"/>
                  <a:gd name="T25" fmla="*/ 60 h 100"/>
                  <a:gd name="T26" fmla="*/ 4 w 100"/>
                  <a:gd name="T27" fmla="*/ 69 h 100"/>
                  <a:gd name="T28" fmla="*/ 8 w 100"/>
                  <a:gd name="T29" fmla="*/ 78 h 100"/>
                  <a:gd name="T30" fmla="*/ 16 w 100"/>
                  <a:gd name="T31" fmla="*/ 85 h 100"/>
                  <a:gd name="T32" fmla="*/ 16 w 100"/>
                  <a:gd name="T33" fmla="*/ 85 h 100"/>
                  <a:gd name="T34" fmla="*/ 23 w 100"/>
                  <a:gd name="T35" fmla="*/ 92 h 100"/>
                  <a:gd name="T36" fmla="*/ 31 w 100"/>
                  <a:gd name="T37" fmla="*/ 96 h 100"/>
                  <a:gd name="T38" fmla="*/ 40 w 100"/>
                  <a:gd name="T39" fmla="*/ 99 h 100"/>
                  <a:gd name="T40" fmla="*/ 51 w 100"/>
                  <a:gd name="T41" fmla="*/ 100 h 100"/>
                  <a:gd name="T42" fmla="*/ 51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9 h 100"/>
                  <a:gd name="T76" fmla="*/ 70 w 100"/>
                  <a:gd name="T77" fmla="*/ 4 h 100"/>
                  <a:gd name="T78" fmla="*/ 60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4"/>
                    </a:lnTo>
                    <a:lnTo>
                      <a:pt x="23" y="9"/>
                    </a:lnTo>
                    <a:lnTo>
                      <a:pt x="16" y="15"/>
                    </a:lnTo>
                    <a:lnTo>
                      <a:pt x="16" y="15"/>
                    </a:lnTo>
                    <a:lnTo>
                      <a:pt x="8" y="22"/>
                    </a:lnTo>
                    <a:lnTo>
                      <a:pt x="4" y="31"/>
                    </a:lnTo>
                    <a:lnTo>
                      <a:pt x="0" y="40"/>
                    </a:lnTo>
                    <a:lnTo>
                      <a:pt x="0" y="49"/>
                    </a:lnTo>
                    <a:lnTo>
                      <a:pt x="0" y="49"/>
                    </a:lnTo>
                    <a:lnTo>
                      <a:pt x="0"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9"/>
                    </a:lnTo>
                    <a:lnTo>
                      <a:pt x="70" y="4"/>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35"/>
              <p:cNvSpPr>
                <a:spLocks/>
              </p:cNvSpPr>
              <p:nvPr/>
            </p:nvSpPr>
            <p:spPr bwMode="auto">
              <a:xfrm>
                <a:off x="4586" y="1418"/>
                <a:ext cx="50" cy="49"/>
              </a:xfrm>
              <a:custGeom>
                <a:avLst/>
                <a:gdLst>
                  <a:gd name="T0" fmla="*/ 85 w 100"/>
                  <a:gd name="T1" fmla="*/ 15 h 100"/>
                  <a:gd name="T2" fmla="*/ 85 w 100"/>
                  <a:gd name="T3" fmla="*/ 15 h 100"/>
                  <a:gd name="T4" fmla="*/ 78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0" y="1"/>
                    </a:lnTo>
                    <a:lnTo>
                      <a:pt x="51" y="0"/>
                    </a:lnTo>
                    <a:lnTo>
                      <a:pt x="51" y="0"/>
                    </a:lnTo>
                    <a:lnTo>
                      <a:pt x="40" y="1"/>
                    </a:lnTo>
                    <a:lnTo>
                      <a:pt x="31" y="4"/>
                    </a:lnTo>
                    <a:lnTo>
                      <a:pt x="23" y="8"/>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36"/>
              <p:cNvSpPr>
                <a:spLocks/>
              </p:cNvSpPr>
              <p:nvPr/>
            </p:nvSpPr>
            <p:spPr bwMode="auto">
              <a:xfrm>
                <a:off x="4586" y="1495"/>
                <a:ext cx="50" cy="49"/>
              </a:xfrm>
              <a:custGeom>
                <a:avLst/>
                <a:gdLst>
                  <a:gd name="T0" fmla="*/ 85 w 100"/>
                  <a:gd name="T1" fmla="*/ 15 h 100"/>
                  <a:gd name="T2" fmla="*/ 85 w 100"/>
                  <a:gd name="T3" fmla="*/ 15 h 100"/>
                  <a:gd name="T4" fmla="*/ 78 w 100"/>
                  <a:gd name="T5" fmla="*/ 9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6 w 100"/>
                  <a:gd name="T21" fmla="*/ 15 h 100"/>
                  <a:gd name="T22" fmla="*/ 16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8" y="22"/>
                    </a:lnTo>
                    <a:lnTo>
                      <a:pt x="4" y="31"/>
                    </a:lnTo>
                    <a:lnTo>
                      <a:pt x="1" y="40"/>
                    </a:lnTo>
                    <a:lnTo>
                      <a:pt x="0" y="49"/>
                    </a:lnTo>
                    <a:lnTo>
                      <a:pt x="0" y="49"/>
                    </a:lnTo>
                    <a:lnTo>
                      <a:pt x="1"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37"/>
              <p:cNvSpPr>
                <a:spLocks/>
              </p:cNvSpPr>
              <p:nvPr/>
            </p:nvSpPr>
            <p:spPr bwMode="auto">
              <a:xfrm>
                <a:off x="4432" y="1571"/>
                <a:ext cx="50" cy="50"/>
              </a:xfrm>
              <a:custGeom>
                <a:avLst/>
                <a:gdLst>
                  <a:gd name="T0" fmla="*/ 85 w 100"/>
                  <a:gd name="T1" fmla="*/ 15 h 100"/>
                  <a:gd name="T2" fmla="*/ 85 w 100"/>
                  <a:gd name="T3" fmla="*/ 15 h 100"/>
                  <a:gd name="T4" fmla="*/ 78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5"/>
                    </a:lnTo>
                    <a:lnTo>
                      <a:pt x="60" y="1"/>
                    </a:lnTo>
                    <a:lnTo>
                      <a:pt x="51" y="0"/>
                    </a:lnTo>
                    <a:lnTo>
                      <a:pt x="51" y="0"/>
                    </a:lnTo>
                    <a:lnTo>
                      <a:pt x="40" y="1"/>
                    </a:lnTo>
                    <a:lnTo>
                      <a:pt x="31" y="5"/>
                    </a:lnTo>
                    <a:lnTo>
                      <a:pt x="23" y="9"/>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38"/>
              <p:cNvSpPr>
                <a:spLocks/>
              </p:cNvSpPr>
              <p:nvPr/>
            </p:nvSpPr>
            <p:spPr bwMode="auto">
              <a:xfrm>
                <a:off x="4509" y="1571"/>
                <a:ext cx="50" cy="50"/>
              </a:xfrm>
              <a:custGeom>
                <a:avLst/>
                <a:gdLst>
                  <a:gd name="T0" fmla="*/ 51 w 100"/>
                  <a:gd name="T1" fmla="*/ 0 h 100"/>
                  <a:gd name="T2" fmla="*/ 51 w 100"/>
                  <a:gd name="T3" fmla="*/ 0 h 100"/>
                  <a:gd name="T4" fmla="*/ 40 w 100"/>
                  <a:gd name="T5" fmla="*/ 1 h 100"/>
                  <a:gd name="T6" fmla="*/ 31 w 100"/>
                  <a:gd name="T7" fmla="*/ 5 h 100"/>
                  <a:gd name="T8" fmla="*/ 23 w 100"/>
                  <a:gd name="T9" fmla="*/ 9 h 100"/>
                  <a:gd name="T10" fmla="*/ 16 w 100"/>
                  <a:gd name="T11" fmla="*/ 15 h 100"/>
                  <a:gd name="T12" fmla="*/ 16 w 100"/>
                  <a:gd name="T13" fmla="*/ 15 h 100"/>
                  <a:gd name="T14" fmla="*/ 8 w 100"/>
                  <a:gd name="T15" fmla="*/ 22 h 100"/>
                  <a:gd name="T16" fmla="*/ 4 w 100"/>
                  <a:gd name="T17" fmla="*/ 31 h 100"/>
                  <a:gd name="T18" fmla="*/ 0 w 100"/>
                  <a:gd name="T19" fmla="*/ 40 h 100"/>
                  <a:gd name="T20" fmla="*/ 0 w 100"/>
                  <a:gd name="T21" fmla="*/ 49 h 100"/>
                  <a:gd name="T22" fmla="*/ 0 w 100"/>
                  <a:gd name="T23" fmla="*/ 49 h 100"/>
                  <a:gd name="T24" fmla="*/ 0 w 100"/>
                  <a:gd name="T25" fmla="*/ 60 h 100"/>
                  <a:gd name="T26" fmla="*/ 4 w 100"/>
                  <a:gd name="T27" fmla="*/ 69 h 100"/>
                  <a:gd name="T28" fmla="*/ 8 w 100"/>
                  <a:gd name="T29" fmla="*/ 78 h 100"/>
                  <a:gd name="T30" fmla="*/ 16 w 100"/>
                  <a:gd name="T31" fmla="*/ 85 h 100"/>
                  <a:gd name="T32" fmla="*/ 16 w 100"/>
                  <a:gd name="T33" fmla="*/ 85 h 100"/>
                  <a:gd name="T34" fmla="*/ 23 w 100"/>
                  <a:gd name="T35" fmla="*/ 92 h 100"/>
                  <a:gd name="T36" fmla="*/ 31 w 100"/>
                  <a:gd name="T37" fmla="*/ 96 h 100"/>
                  <a:gd name="T38" fmla="*/ 40 w 100"/>
                  <a:gd name="T39" fmla="*/ 99 h 100"/>
                  <a:gd name="T40" fmla="*/ 51 w 100"/>
                  <a:gd name="T41" fmla="*/ 100 h 100"/>
                  <a:gd name="T42" fmla="*/ 51 w 100"/>
                  <a:gd name="T43" fmla="*/ 100 h 100"/>
                  <a:gd name="T44" fmla="*/ 60 w 100"/>
                  <a:gd name="T45" fmla="*/ 99 h 100"/>
                  <a:gd name="T46" fmla="*/ 70 w 100"/>
                  <a:gd name="T47" fmla="*/ 96 h 100"/>
                  <a:gd name="T48" fmla="*/ 78 w 100"/>
                  <a:gd name="T49" fmla="*/ 92 h 100"/>
                  <a:gd name="T50" fmla="*/ 85 w 100"/>
                  <a:gd name="T51" fmla="*/ 85 h 100"/>
                  <a:gd name="T52" fmla="*/ 85 w 100"/>
                  <a:gd name="T53" fmla="*/ 85 h 100"/>
                  <a:gd name="T54" fmla="*/ 92 w 100"/>
                  <a:gd name="T55" fmla="*/ 78 h 100"/>
                  <a:gd name="T56" fmla="*/ 97 w 100"/>
                  <a:gd name="T57" fmla="*/ 69 h 100"/>
                  <a:gd name="T58" fmla="*/ 99 w 100"/>
                  <a:gd name="T59" fmla="*/ 60 h 100"/>
                  <a:gd name="T60" fmla="*/ 100 w 100"/>
                  <a:gd name="T61" fmla="*/ 49 h 100"/>
                  <a:gd name="T62" fmla="*/ 100 w 100"/>
                  <a:gd name="T63" fmla="*/ 49 h 100"/>
                  <a:gd name="T64" fmla="*/ 99 w 100"/>
                  <a:gd name="T65" fmla="*/ 40 h 100"/>
                  <a:gd name="T66" fmla="*/ 97 w 100"/>
                  <a:gd name="T67" fmla="*/ 31 h 100"/>
                  <a:gd name="T68" fmla="*/ 92 w 100"/>
                  <a:gd name="T69" fmla="*/ 22 h 100"/>
                  <a:gd name="T70" fmla="*/ 85 w 100"/>
                  <a:gd name="T71" fmla="*/ 15 h 100"/>
                  <a:gd name="T72" fmla="*/ 85 w 100"/>
                  <a:gd name="T73" fmla="*/ 15 h 100"/>
                  <a:gd name="T74" fmla="*/ 78 w 100"/>
                  <a:gd name="T75" fmla="*/ 9 h 100"/>
                  <a:gd name="T76" fmla="*/ 70 w 100"/>
                  <a:gd name="T77" fmla="*/ 5 h 100"/>
                  <a:gd name="T78" fmla="*/ 60 w 100"/>
                  <a:gd name="T79" fmla="*/ 1 h 100"/>
                  <a:gd name="T80" fmla="*/ 51 w 100"/>
                  <a:gd name="T81" fmla="*/ 0 h 100"/>
                  <a:gd name="T82" fmla="*/ 51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51" y="0"/>
                    </a:moveTo>
                    <a:lnTo>
                      <a:pt x="51" y="0"/>
                    </a:lnTo>
                    <a:lnTo>
                      <a:pt x="40" y="1"/>
                    </a:lnTo>
                    <a:lnTo>
                      <a:pt x="31" y="5"/>
                    </a:lnTo>
                    <a:lnTo>
                      <a:pt x="23" y="9"/>
                    </a:lnTo>
                    <a:lnTo>
                      <a:pt x="16" y="15"/>
                    </a:lnTo>
                    <a:lnTo>
                      <a:pt x="16" y="15"/>
                    </a:lnTo>
                    <a:lnTo>
                      <a:pt x="8" y="22"/>
                    </a:lnTo>
                    <a:lnTo>
                      <a:pt x="4" y="31"/>
                    </a:lnTo>
                    <a:lnTo>
                      <a:pt x="0" y="40"/>
                    </a:lnTo>
                    <a:lnTo>
                      <a:pt x="0" y="49"/>
                    </a:lnTo>
                    <a:lnTo>
                      <a:pt x="0" y="49"/>
                    </a:lnTo>
                    <a:lnTo>
                      <a:pt x="0" y="60"/>
                    </a:lnTo>
                    <a:lnTo>
                      <a:pt x="4" y="69"/>
                    </a:lnTo>
                    <a:lnTo>
                      <a:pt x="8" y="78"/>
                    </a:lnTo>
                    <a:lnTo>
                      <a:pt x="16" y="85"/>
                    </a:lnTo>
                    <a:lnTo>
                      <a:pt x="16" y="85"/>
                    </a:lnTo>
                    <a:lnTo>
                      <a:pt x="23" y="92"/>
                    </a:lnTo>
                    <a:lnTo>
                      <a:pt x="31" y="96"/>
                    </a:lnTo>
                    <a:lnTo>
                      <a:pt x="40" y="99"/>
                    </a:lnTo>
                    <a:lnTo>
                      <a:pt x="51" y="100"/>
                    </a:lnTo>
                    <a:lnTo>
                      <a:pt x="51" y="100"/>
                    </a:lnTo>
                    <a:lnTo>
                      <a:pt x="60"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lnTo>
                      <a:pt x="78" y="9"/>
                    </a:lnTo>
                    <a:lnTo>
                      <a:pt x="70" y="5"/>
                    </a:lnTo>
                    <a:lnTo>
                      <a:pt x="60" y="1"/>
                    </a:lnTo>
                    <a:lnTo>
                      <a:pt x="51" y="0"/>
                    </a:lnTo>
                    <a:lnTo>
                      <a:pt x="51"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39"/>
              <p:cNvSpPr>
                <a:spLocks/>
              </p:cNvSpPr>
              <p:nvPr/>
            </p:nvSpPr>
            <p:spPr bwMode="auto">
              <a:xfrm>
                <a:off x="4663" y="1341"/>
                <a:ext cx="50" cy="50"/>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40"/>
              <p:cNvSpPr>
                <a:spLocks/>
              </p:cNvSpPr>
              <p:nvPr/>
            </p:nvSpPr>
            <p:spPr bwMode="auto">
              <a:xfrm>
                <a:off x="4663" y="1418"/>
                <a:ext cx="50" cy="49"/>
              </a:xfrm>
              <a:custGeom>
                <a:avLst/>
                <a:gdLst>
                  <a:gd name="T0" fmla="*/ 85 w 100"/>
                  <a:gd name="T1" fmla="*/ 15 h 100"/>
                  <a:gd name="T2" fmla="*/ 85 w 100"/>
                  <a:gd name="T3" fmla="*/ 15 h 100"/>
                  <a:gd name="T4" fmla="*/ 78 w 100"/>
                  <a:gd name="T5" fmla="*/ 8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8"/>
                    </a:lnTo>
                    <a:lnTo>
                      <a:pt x="70" y="4"/>
                    </a:lnTo>
                    <a:lnTo>
                      <a:pt x="61" y="1"/>
                    </a:lnTo>
                    <a:lnTo>
                      <a:pt x="51" y="0"/>
                    </a:lnTo>
                    <a:lnTo>
                      <a:pt x="51" y="0"/>
                    </a:lnTo>
                    <a:lnTo>
                      <a:pt x="40" y="1"/>
                    </a:lnTo>
                    <a:lnTo>
                      <a:pt x="31" y="4"/>
                    </a:lnTo>
                    <a:lnTo>
                      <a:pt x="23" y="8"/>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41"/>
              <p:cNvSpPr>
                <a:spLocks/>
              </p:cNvSpPr>
              <p:nvPr/>
            </p:nvSpPr>
            <p:spPr bwMode="auto">
              <a:xfrm>
                <a:off x="4663" y="1495"/>
                <a:ext cx="50" cy="49"/>
              </a:xfrm>
              <a:custGeom>
                <a:avLst/>
                <a:gdLst>
                  <a:gd name="T0" fmla="*/ 85 w 100"/>
                  <a:gd name="T1" fmla="*/ 15 h 100"/>
                  <a:gd name="T2" fmla="*/ 85 w 100"/>
                  <a:gd name="T3" fmla="*/ 15 h 100"/>
                  <a:gd name="T4" fmla="*/ 78 w 100"/>
                  <a:gd name="T5" fmla="*/ 9 h 100"/>
                  <a:gd name="T6" fmla="*/ 70 w 100"/>
                  <a:gd name="T7" fmla="*/ 4 h 100"/>
                  <a:gd name="T8" fmla="*/ 61 w 100"/>
                  <a:gd name="T9" fmla="*/ 1 h 100"/>
                  <a:gd name="T10" fmla="*/ 51 w 100"/>
                  <a:gd name="T11" fmla="*/ 0 h 100"/>
                  <a:gd name="T12" fmla="*/ 51 w 100"/>
                  <a:gd name="T13" fmla="*/ 0 h 100"/>
                  <a:gd name="T14" fmla="*/ 40 w 100"/>
                  <a:gd name="T15" fmla="*/ 1 h 100"/>
                  <a:gd name="T16" fmla="*/ 31 w 100"/>
                  <a:gd name="T17" fmla="*/ 4 h 100"/>
                  <a:gd name="T18" fmla="*/ 23 w 100"/>
                  <a:gd name="T19" fmla="*/ 9 h 100"/>
                  <a:gd name="T20" fmla="*/ 15 w 100"/>
                  <a:gd name="T21" fmla="*/ 15 h 100"/>
                  <a:gd name="T22" fmla="*/ 15 w 100"/>
                  <a:gd name="T23" fmla="*/ 15 h 100"/>
                  <a:gd name="T24" fmla="*/ 8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8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1 w 100"/>
                  <a:gd name="T55" fmla="*/ 99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9"/>
                    </a:lnTo>
                    <a:lnTo>
                      <a:pt x="70" y="4"/>
                    </a:lnTo>
                    <a:lnTo>
                      <a:pt x="61" y="1"/>
                    </a:lnTo>
                    <a:lnTo>
                      <a:pt x="51" y="0"/>
                    </a:lnTo>
                    <a:lnTo>
                      <a:pt x="51" y="0"/>
                    </a:lnTo>
                    <a:lnTo>
                      <a:pt x="40" y="1"/>
                    </a:lnTo>
                    <a:lnTo>
                      <a:pt x="31" y="4"/>
                    </a:lnTo>
                    <a:lnTo>
                      <a:pt x="23" y="9"/>
                    </a:lnTo>
                    <a:lnTo>
                      <a:pt x="15" y="15"/>
                    </a:lnTo>
                    <a:lnTo>
                      <a:pt x="15" y="15"/>
                    </a:lnTo>
                    <a:lnTo>
                      <a:pt x="8" y="22"/>
                    </a:lnTo>
                    <a:lnTo>
                      <a:pt x="4" y="31"/>
                    </a:lnTo>
                    <a:lnTo>
                      <a:pt x="1" y="40"/>
                    </a:lnTo>
                    <a:lnTo>
                      <a:pt x="0" y="49"/>
                    </a:lnTo>
                    <a:lnTo>
                      <a:pt x="0" y="49"/>
                    </a:lnTo>
                    <a:lnTo>
                      <a:pt x="1" y="60"/>
                    </a:lnTo>
                    <a:lnTo>
                      <a:pt x="4" y="69"/>
                    </a:lnTo>
                    <a:lnTo>
                      <a:pt x="8" y="78"/>
                    </a:lnTo>
                    <a:lnTo>
                      <a:pt x="15" y="85"/>
                    </a:lnTo>
                    <a:lnTo>
                      <a:pt x="15" y="85"/>
                    </a:lnTo>
                    <a:lnTo>
                      <a:pt x="23" y="92"/>
                    </a:lnTo>
                    <a:lnTo>
                      <a:pt x="31" y="96"/>
                    </a:lnTo>
                    <a:lnTo>
                      <a:pt x="40" y="99"/>
                    </a:lnTo>
                    <a:lnTo>
                      <a:pt x="51" y="100"/>
                    </a:lnTo>
                    <a:lnTo>
                      <a:pt x="51" y="100"/>
                    </a:lnTo>
                    <a:lnTo>
                      <a:pt x="61" y="99"/>
                    </a:lnTo>
                    <a:lnTo>
                      <a:pt x="70" y="96"/>
                    </a:lnTo>
                    <a:lnTo>
                      <a:pt x="78"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42"/>
              <p:cNvSpPr>
                <a:spLocks/>
              </p:cNvSpPr>
              <p:nvPr/>
            </p:nvSpPr>
            <p:spPr bwMode="auto">
              <a:xfrm>
                <a:off x="4201" y="1263"/>
                <a:ext cx="50" cy="51"/>
              </a:xfrm>
              <a:custGeom>
                <a:avLst/>
                <a:gdLst>
                  <a:gd name="T0" fmla="*/ 85 w 101"/>
                  <a:gd name="T1" fmla="*/ 86 h 101"/>
                  <a:gd name="T2" fmla="*/ 85 w 101"/>
                  <a:gd name="T3" fmla="*/ 86 h 101"/>
                  <a:gd name="T4" fmla="*/ 92 w 101"/>
                  <a:gd name="T5" fmla="*/ 78 h 101"/>
                  <a:gd name="T6" fmla="*/ 97 w 101"/>
                  <a:gd name="T7" fmla="*/ 71 h 101"/>
                  <a:gd name="T8" fmla="*/ 100 w 101"/>
                  <a:gd name="T9" fmla="*/ 61 h 101"/>
                  <a:gd name="T10" fmla="*/ 101 w 101"/>
                  <a:gd name="T11" fmla="*/ 49 h 101"/>
                  <a:gd name="T12" fmla="*/ 101 w 101"/>
                  <a:gd name="T13" fmla="*/ 49 h 101"/>
                  <a:gd name="T14" fmla="*/ 100 w 101"/>
                  <a:gd name="T15" fmla="*/ 41 h 101"/>
                  <a:gd name="T16" fmla="*/ 97 w 101"/>
                  <a:gd name="T17" fmla="*/ 32 h 101"/>
                  <a:gd name="T18" fmla="*/ 92 w 101"/>
                  <a:gd name="T19" fmla="*/ 24 h 101"/>
                  <a:gd name="T20" fmla="*/ 85 w 101"/>
                  <a:gd name="T21" fmla="*/ 16 h 101"/>
                  <a:gd name="T22" fmla="*/ 85 w 101"/>
                  <a:gd name="T23" fmla="*/ 16 h 101"/>
                  <a:gd name="T24" fmla="*/ 78 w 101"/>
                  <a:gd name="T25" fmla="*/ 9 h 101"/>
                  <a:gd name="T26" fmla="*/ 70 w 101"/>
                  <a:gd name="T27" fmla="*/ 5 h 101"/>
                  <a:gd name="T28" fmla="*/ 61 w 101"/>
                  <a:gd name="T29" fmla="*/ 1 h 101"/>
                  <a:gd name="T30" fmla="*/ 52 w 101"/>
                  <a:gd name="T31" fmla="*/ 0 h 101"/>
                  <a:gd name="T32" fmla="*/ 52 w 101"/>
                  <a:gd name="T33" fmla="*/ 0 h 101"/>
                  <a:gd name="T34" fmla="*/ 40 w 101"/>
                  <a:gd name="T35" fmla="*/ 1 h 101"/>
                  <a:gd name="T36" fmla="*/ 32 w 101"/>
                  <a:gd name="T37" fmla="*/ 5 h 101"/>
                  <a:gd name="T38" fmla="*/ 24 w 101"/>
                  <a:gd name="T39" fmla="*/ 9 h 101"/>
                  <a:gd name="T40" fmla="*/ 15 w 101"/>
                  <a:gd name="T41" fmla="*/ 16 h 101"/>
                  <a:gd name="T42" fmla="*/ 15 w 101"/>
                  <a:gd name="T43" fmla="*/ 16 h 101"/>
                  <a:gd name="T44" fmla="*/ 10 w 101"/>
                  <a:gd name="T45" fmla="*/ 24 h 101"/>
                  <a:gd name="T46" fmla="*/ 4 w 101"/>
                  <a:gd name="T47" fmla="*/ 32 h 101"/>
                  <a:gd name="T48" fmla="*/ 1 w 101"/>
                  <a:gd name="T49" fmla="*/ 41 h 101"/>
                  <a:gd name="T50" fmla="*/ 0 w 101"/>
                  <a:gd name="T51" fmla="*/ 49 h 101"/>
                  <a:gd name="T52" fmla="*/ 0 w 101"/>
                  <a:gd name="T53" fmla="*/ 49 h 101"/>
                  <a:gd name="T54" fmla="*/ 1 w 101"/>
                  <a:gd name="T55" fmla="*/ 61 h 101"/>
                  <a:gd name="T56" fmla="*/ 4 w 101"/>
                  <a:gd name="T57" fmla="*/ 71 h 101"/>
                  <a:gd name="T58" fmla="*/ 10 w 101"/>
                  <a:gd name="T59" fmla="*/ 78 h 101"/>
                  <a:gd name="T60" fmla="*/ 15 w 101"/>
                  <a:gd name="T61" fmla="*/ 86 h 101"/>
                  <a:gd name="T62" fmla="*/ 15 w 101"/>
                  <a:gd name="T63" fmla="*/ 86 h 101"/>
                  <a:gd name="T64" fmla="*/ 24 w 101"/>
                  <a:gd name="T65" fmla="*/ 93 h 101"/>
                  <a:gd name="T66" fmla="*/ 32 w 101"/>
                  <a:gd name="T67" fmla="*/ 98 h 101"/>
                  <a:gd name="T68" fmla="*/ 40 w 101"/>
                  <a:gd name="T69" fmla="*/ 100 h 101"/>
                  <a:gd name="T70" fmla="*/ 52 w 101"/>
                  <a:gd name="T71" fmla="*/ 101 h 101"/>
                  <a:gd name="T72" fmla="*/ 52 w 101"/>
                  <a:gd name="T73" fmla="*/ 101 h 101"/>
                  <a:gd name="T74" fmla="*/ 61 w 101"/>
                  <a:gd name="T75" fmla="*/ 100 h 101"/>
                  <a:gd name="T76" fmla="*/ 70 w 101"/>
                  <a:gd name="T77" fmla="*/ 98 h 101"/>
                  <a:gd name="T78" fmla="*/ 78 w 101"/>
                  <a:gd name="T79" fmla="*/ 93 h 101"/>
                  <a:gd name="T80" fmla="*/ 85 w 101"/>
                  <a:gd name="T81" fmla="*/ 86 h 101"/>
                  <a:gd name="T82" fmla="*/ 85 w 101"/>
                  <a:gd name="T83"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86"/>
                    </a:moveTo>
                    <a:lnTo>
                      <a:pt x="85" y="86"/>
                    </a:lnTo>
                    <a:lnTo>
                      <a:pt x="92" y="78"/>
                    </a:lnTo>
                    <a:lnTo>
                      <a:pt x="97" y="71"/>
                    </a:lnTo>
                    <a:lnTo>
                      <a:pt x="100" y="61"/>
                    </a:lnTo>
                    <a:lnTo>
                      <a:pt x="101" y="49"/>
                    </a:lnTo>
                    <a:lnTo>
                      <a:pt x="101" y="49"/>
                    </a:lnTo>
                    <a:lnTo>
                      <a:pt x="100" y="41"/>
                    </a:lnTo>
                    <a:lnTo>
                      <a:pt x="97" y="32"/>
                    </a:lnTo>
                    <a:lnTo>
                      <a:pt x="92" y="24"/>
                    </a:lnTo>
                    <a:lnTo>
                      <a:pt x="85" y="16"/>
                    </a:lnTo>
                    <a:lnTo>
                      <a:pt x="85" y="16"/>
                    </a:lnTo>
                    <a:lnTo>
                      <a:pt x="78" y="9"/>
                    </a:lnTo>
                    <a:lnTo>
                      <a:pt x="70" y="5"/>
                    </a:lnTo>
                    <a:lnTo>
                      <a:pt x="61" y="1"/>
                    </a:lnTo>
                    <a:lnTo>
                      <a:pt x="52" y="0"/>
                    </a:lnTo>
                    <a:lnTo>
                      <a:pt x="52" y="0"/>
                    </a:lnTo>
                    <a:lnTo>
                      <a:pt x="40" y="1"/>
                    </a:lnTo>
                    <a:lnTo>
                      <a:pt x="32" y="5"/>
                    </a:lnTo>
                    <a:lnTo>
                      <a:pt x="24" y="9"/>
                    </a:lnTo>
                    <a:lnTo>
                      <a:pt x="15" y="16"/>
                    </a:lnTo>
                    <a:lnTo>
                      <a:pt x="15" y="16"/>
                    </a:lnTo>
                    <a:lnTo>
                      <a:pt x="10" y="24"/>
                    </a:lnTo>
                    <a:lnTo>
                      <a:pt x="4" y="32"/>
                    </a:lnTo>
                    <a:lnTo>
                      <a:pt x="1" y="41"/>
                    </a:lnTo>
                    <a:lnTo>
                      <a:pt x="0" y="49"/>
                    </a:lnTo>
                    <a:lnTo>
                      <a:pt x="0" y="49"/>
                    </a:lnTo>
                    <a:lnTo>
                      <a:pt x="1" y="61"/>
                    </a:lnTo>
                    <a:lnTo>
                      <a:pt x="4" y="71"/>
                    </a:lnTo>
                    <a:lnTo>
                      <a:pt x="10" y="78"/>
                    </a:lnTo>
                    <a:lnTo>
                      <a:pt x="15" y="86"/>
                    </a:lnTo>
                    <a:lnTo>
                      <a:pt x="15" y="86"/>
                    </a:lnTo>
                    <a:lnTo>
                      <a:pt x="24" y="93"/>
                    </a:lnTo>
                    <a:lnTo>
                      <a:pt x="32" y="98"/>
                    </a:lnTo>
                    <a:lnTo>
                      <a:pt x="40" y="100"/>
                    </a:lnTo>
                    <a:lnTo>
                      <a:pt x="52" y="101"/>
                    </a:lnTo>
                    <a:lnTo>
                      <a:pt x="52" y="101"/>
                    </a:lnTo>
                    <a:lnTo>
                      <a:pt x="61" y="100"/>
                    </a:lnTo>
                    <a:lnTo>
                      <a:pt x="70" y="98"/>
                    </a:lnTo>
                    <a:lnTo>
                      <a:pt x="78" y="93"/>
                    </a:lnTo>
                    <a:lnTo>
                      <a:pt x="85" y="86"/>
                    </a:lnTo>
                    <a:lnTo>
                      <a:pt x="85" y="8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43"/>
              <p:cNvSpPr>
                <a:spLocks/>
              </p:cNvSpPr>
              <p:nvPr/>
            </p:nvSpPr>
            <p:spPr bwMode="auto">
              <a:xfrm>
                <a:off x="4278" y="1186"/>
                <a:ext cx="50" cy="51"/>
              </a:xfrm>
              <a:custGeom>
                <a:avLst/>
                <a:gdLst>
                  <a:gd name="T0" fmla="*/ 86 w 101"/>
                  <a:gd name="T1" fmla="*/ 17 h 101"/>
                  <a:gd name="T2" fmla="*/ 86 w 101"/>
                  <a:gd name="T3" fmla="*/ 17 h 101"/>
                  <a:gd name="T4" fmla="*/ 78 w 101"/>
                  <a:gd name="T5" fmla="*/ 9 h 101"/>
                  <a:gd name="T6" fmla="*/ 71 w 101"/>
                  <a:gd name="T7" fmla="*/ 5 h 101"/>
                  <a:gd name="T8" fmla="*/ 61 w 101"/>
                  <a:gd name="T9" fmla="*/ 1 h 101"/>
                  <a:gd name="T10" fmla="*/ 52 w 101"/>
                  <a:gd name="T11" fmla="*/ 0 h 101"/>
                  <a:gd name="T12" fmla="*/ 52 w 101"/>
                  <a:gd name="T13" fmla="*/ 0 h 101"/>
                  <a:gd name="T14" fmla="*/ 41 w 101"/>
                  <a:gd name="T15" fmla="*/ 1 h 101"/>
                  <a:gd name="T16" fmla="*/ 32 w 101"/>
                  <a:gd name="T17" fmla="*/ 5 h 101"/>
                  <a:gd name="T18" fmla="*/ 24 w 101"/>
                  <a:gd name="T19" fmla="*/ 9 h 101"/>
                  <a:gd name="T20" fmla="*/ 15 w 101"/>
                  <a:gd name="T21" fmla="*/ 17 h 101"/>
                  <a:gd name="T22" fmla="*/ 15 w 101"/>
                  <a:gd name="T23" fmla="*/ 17 h 101"/>
                  <a:gd name="T24" fmla="*/ 10 w 101"/>
                  <a:gd name="T25" fmla="*/ 24 h 101"/>
                  <a:gd name="T26" fmla="*/ 5 w 101"/>
                  <a:gd name="T27" fmla="*/ 32 h 101"/>
                  <a:gd name="T28" fmla="*/ 1 w 101"/>
                  <a:gd name="T29" fmla="*/ 40 h 101"/>
                  <a:gd name="T30" fmla="*/ 0 w 101"/>
                  <a:gd name="T31" fmla="*/ 49 h 101"/>
                  <a:gd name="T32" fmla="*/ 0 w 101"/>
                  <a:gd name="T33" fmla="*/ 49 h 101"/>
                  <a:gd name="T34" fmla="*/ 1 w 101"/>
                  <a:gd name="T35" fmla="*/ 60 h 101"/>
                  <a:gd name="T36" fmla="*/ 5 w 101"/>
                  <a:gd name="T37" fmla="*/ 69 h 101"/>
                  <a:gd name="T38" fmla="*/ 10 w 101"/>
                  <a:gd name="T39" fmla="*/ 78 h 101"/>
                  <a:gd name="T40" fmla="*/ 15 w 101"/>
                  <a:gd name="T41" fmla="*/ 86 h 101"/>
                  <a:gd name="T42" fmla="*/ 15 w 101"/>
                  <a:gd name="T43" fmla="*/ 86 h 101"/>
                  <a:gd name="T44" fmla="*/ 24 w 101"/>
                  <a:gd name="T45" fmla="*/ 92 h 101"/>
                  <a:gd name="T46" fmla="*/ 32 w 101"/>
                  <a:gd name="T47" fmla="*/ 96 h 101"/>
                  <a:gd name="T48" fmla="*/ 41 w 101"/>
                  <a:gd name="T49" fmla="*/ 100 h 101"/>
                  <a:gd name="T50" fmla="*/ 52 w 101"/>
                  <a:gd name="T51" fmla="*/ 101 h 101"/>
                  <a:gd name="T52" fmla="*/ 52 w 101"/>
                  <a:gd name="T53" fmla="*/ 101 h 101"/>
                  <a:gd name="T54" fmla="*/ 61 w 101"/>
                  <a:gd name="T55" fmla="*/ 100 h 101"/>
                  <a:gd name="T56" fmla="*/ 71 w 101"/>
                  <a:gd name="T57" fmla="*/ 96 h 101"/>
                  <a:gd name="T58" fmla="*/ 78 w 101"/>
                  <a:gd name="T59" fmla="*/ 92 h 101"/>
                  <a:gd name="T60" fmla="*/ 86 w 101"/>
                  <a:gd name="T61" fmla="*/ 86 h 101"/>
                  <a:gd name="T62" fmla="*/ 86 w 101"/>
                  <a:gd name="T63" fmla="*/ 86 h 101"/>
                  <a:gd name="T64" fmla="*/ 92 w 101"/>
                  <a:gd name="T65" fmla="*/ 78 h 101"/>
                  <a:gd name="T66" fmla="*/ 98 w 101"/>
                  <a:gd name="T67" fmla="*/ 69 h 101"/>
                  <a:gd name="T68" fmla="*/ 100 w 101"/>
                  <a:gd name="T69" fmla="*/ 60 h 101"/>
                  <a:gd name="T70" fmla="*/ 101 w 101"/>
                  <a:gd name="T71" fmla="*/ 49 h 101"/>
                  <a:gd name="T72" fmla="*/ 101 w 101"/>
                  <a:gd name="T73" fmla="*/ 49 h 101"/>
                  <a:gd name="T74" fmla="*/ 100 w 101"/>
                  <a:gd name="T75" fmla="*/ 40 h 101"/>
                  <a:gd name="T76" fmla="*/ 98 w 101"/>
                  <a:gd name="T77" fmla="*/ 32 h 101"/>
                  <a:gd name="T78" fmla="*/ 92 w 101"/>
                  <a:gd name="T79" fmla="*/ 24 h 101"/>
                  <a:gd name="T80" fmla="*/ 86 w 101"/>
                  <a:gd name="T81" fmla="*/ 17 h 101"/>
                  <a:gd name="T82" fmla="*/ 86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7"/>
                    </a:moveTo>
                    <a:lnTo>
                      <a:pt x="86" y="17"/>
                    </a:lnTo>
                    <a:lnTo>
                      <a:pt x="78" y="9"/>
                    </a:lnTo>
                    <a:lnTo>
                      <a:pt x="71" y="5"/>
                    </a:lnTo>
                    <a:lnTo>
                      <a:pt x="61" y="1"/>
                    </a:lnTo>
                    <a:lnTo>
                      <a:pt x="52" y="0"/>
                    </a:lnTo>
                    <a:lnTo>
                      <a:pt x="52" y="0"/>
                    </a:lnTo>
                    <a:lnTo>
                      <a:pt x="41" y="1"/>
                    </a:lnTo>
                    <a:lnTo>
                      <a:pt x="32" y="5"/>
                    </a:lnTo>
                    <a:lnTo>
                      <a:pt x="24" y="9"/>
                    </a:lnTo>
                    <a:lnTo>
                      <a:pt x="15" y="17"/>
                    </a:lnTo>
                    <a:lnTo>
                      <a:pt x="15" y="17"/>
                    </a:lnTo>
                    <a:lnTo>
                      <a:pt x="10" y="24"/>
                    </a:lnTo>
                    <a:lnTo>
                      <a:pt x="5" y="32"/>
                    </a:lnTo>
                    <a:lnTo>
                      <a:pt x="1" y="40"/>
                    </a:lnTo>
                    <a:lnTo>
                      <a:pt x="0" y="49"/>
                    </a:lnTo>
                    <a:lnTo>
                      <a:pt x="0" y="49"/>
                    </a:lnTo>
                    <a:lnTo>
                      <a:pt x="1" y="60"/>
                    </a:lnTo>
                    <a:lnTo>
                      <a:pt x="5" y="69"/>
                    </a:lnTo>
                    <a:lnTo>
                      <a:pt x="10" y="78"/>
                    </a:lnTo>
                    <a:lnTo>
                      <a:pt x="15" y="86"/>
                    </a:lnTo>
                    <a:lnTo>
                      <a:pt x="15" y="86"/>
                    </a:lnTo>
                    <a:lnTo>
                      <a:pt x="24" y="92"/>
                    </a:lnTo>
                    <a:lnTo>
                      <a:pt x="32" y="96"/>
                    </a:lnTo>
                    <a:lnTo>
                      <a:pt x="41" y="100"/>
                    </a:lnTo>
                    <a:lnTo>
                      <a:pt x="52" y="101"/>
                    </a:lnTo>
                    <a:lnTo>
                      <a:pt x="52" y="101"/>
                    </a:lnTo>
                    <a:lnTo>
                      <a:pt x="61" y="100"/>
                    </a:lnTo>
                    <a:lnTo>
                      <a:pt x="71" y="96"/>
                    </a:lnTo>
                    <a:lnTo>
                      <a:pt x="78" y="92"/>
                    </a:lnTo>
                    <a:lnTo>
                      <a:pt x="86" y="86"/>
                    </a:lnTo>
                    <a:lnTo>
                      <a:pt x="86" y="86"/>
                    </a:lnTo>
                    <a:lnTo>
                      <a:pt x="92" y="78"/>
                    </a:lnTo>
                    <a:lnTo>
                      <a:pt x="98" y="69"/>
                    </a:lnTo>
                    <a:lnTo>
                      <a:pt x="100" y="60"/>
                    </a:lnTo>
                    <a:lnTo>
                      <a:pt x="101" y="49"/>
                    </a:lnTo>
                    <a:lnTo>
                      <a:pt x="101" y="49"/>
                    </a:lnTo>
                    <a:lnTo>
                      <a:pt x="100" y="40"/>
                    </a:lnTo>
                    <a:lnTo>
                      <a:pt x="98" y="32"/>
                    </a:lnTo>
                    <a:lnTo>
                      <a:pt x="92" y="24"/>
                    </a:lnTo>
                    <a:lnTo>
                      <a:pt x="86" y="17"/>
                    </a:lnTo>
                    <a:lnTo>
                      <a:pt x="86"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44"/>
              <p:cNvSpPr>
                <a:spLocks/>
              </p:cNvSpPr>
              <p:nvPr/>
            </p:nvSpPr>
            <p:spPr bwMode="auto">
              <a:xfrm>
                <a:off x="4278" y="1263"/>
                <a:ext cx="50" cy="51"/>
              </a:xfrm>
              <a:custGeom>
                <a:avLst/>
                <a:gdLst>
                  <a:gd name="T0" fmla="*/ 86 w 101"/>
                  <a:gd name="T1" fmla="*/ 16 h 101"/>
                  <a:gd name="T2" fmla="*/ 86 w 101"/>
                  <a:gd name="T3" fmla="*/ 16 h 101"/>
                  <a:gd name="T4" fmla="*/ 78 w 101"/>
                  <a:gd name="T5" fmla="*/ 9 h 101"/>
                  <a:gd name="T6" fmla="*/ 71 w 101"/>
                  <a:gd name="T7" fmla="*/ 5 h 101"/>
                  <a:gd name="T8" fmla="*/ 61 w 101"/>
                  <a:gd name="T9" fmla="*/ 1 h 101"/>
                  <a:gd name="T10" fmla="*/ 52 w 101"/>
                  <a:gd name="T11" fmla="*/ 0 h 101"/>
                  <a:gd name="T12" fmla="*/ 52 w 101"/>
                  <a:gd name="T13" fmla="*/ 0 h 101"/>
                  <a:gd name="T14" fmla="*/ 41 w 101"/>
                  <a:gd name="T15" fmla="*/ 1 h 101"/>
                  <a:gd name="T16" fmla="*/ 32 w 101"/>
                  <a:gd name="T17" fmla="*/ 5 h 101"/>
                  <a:gd name="T18" fmla="*/ 24 w 101"/>
                  <a:gd name="T19" fmla="*/ 9 h 101"/>
                  <a:gd name="T20" fmla="*/ 15 w 101"/>
                  <a:gd name="T21" fmla="*/ 16 h 101"/>
                  <a:gd name="T22" fmla="*/ 15 w 101"/>
                  <a:gd name="T23" fmla="*/ 16 h 101"/>
                  <a:gd name="T24" fmla="*/ 10 w 101"/>
                  <a:gd name="T25" fmla="*/ 24 h 101"/>
                  <a:gd name="T26" fmla="*/ 5 w 101"/>
                  <a:gd name="T27" fmla="*/ 32 h 101"/>
                  <a:gd name="T28" fmla="*/ 1 w 101"/>
                  <a:gd name="T29" fmla="*/ 41 h 101"/>
                  <a:gd name="T30" fmla="*/ 0 w 101"/>
                  <a:gd name="T31" fmla="*/ 49 h 101"/>
                  <a:gd name="T32" fmla="*/ 0 w 101"/>
                  <a:gd name="T33" fmla="*/ 49 h 101"/>
                  <a:gd name="T34" fmla="*/ 1 w 101"/>
                  <a:gd name="T35" fmla="*/ 61 h 101"/>
                  <a:gd name="T36" fmla="*/ 5 w 101"/>
                  <a:gd name="T37" fmla="*/ 71 h 101"/>
                  <a:gd name="T38" fmla="*/ 10 w 101"/>
                  <a:gd name="T39" fmla="*/ 78 h 101"/>
                  <a:gd name="T40" fmla="*/ 15 w 101"/>
                  <a:gd name="T41" fmla="*/ 86 h 101"/>
                  <a:gd name="T42" fmla="*/ 15 w 101"/>
                  <a:gd name="T43" fmla="*/ 86 h 101"/>
                  <a:gd name="T44" fmla="*/ 24 w 101"/>
                  <a:gd name="T45" fmla="*/ 93 h 101"/>
                  <a:gd name="T46" fmla="*/ 32 w 101"/>
                  <a:gd name="T47" fmla="*/ 98 h 101"/>
                  <a:gd name="T48" fmla="*/ 41 w 101"/>
                  <a:gd name="T49" fmla="*/ 100 h 101"/>
                  <a:gd name="T50" fmla="*/ 52 w 101"/>
                  <a:gd name="T51" fmla="*/ 101 h 101"/>
                  <a:gd name="T52" fmla="*/ 52 w 101"/>
                  <a:gd name="T53" fmla="*/ 101 h 101"/>
                  <a:gd name="T54" fmla="*/ 61 w 101"/>
                  <a:gd name="T55" fmla="*/ 100 h 101"/>
                  <a:gd name="T56" fmla="*/ 71 w 101"/>
                  <a:gd name="T57" fmla="*/ 98 h 101"/>
                  <a:gd name="T58" fmla="*/ 78 w 101"/>
                  <a:gd name="T59" fmla="*/ 93 h 101"/>
                  <a:gd name="T60" fmla="*/ 86 w 101"/>
                  <a:gd name="T61" fmla="*/ 86 h 101"/>
                  <a:gd name="T62" fmla="*/ 86 w 101"/>
                  <a:gd name="T63" fmla="*/ 86 h 101"/>
                  <a:gd name="T64" fmla="*/ 92 w 101"/>
                  <a:gd name="T65" fmla="*/ 78 h 101"/>
                  <a:gd name="T66" fmla="*/ 98 w 101"/>
                  <a:gd name="T67" fmla="*/ 71 h 101"/>
                  <a:gd name="T68" fmla="*/ 100 w 101"/>
                  <a:gd name="T69" fmla="*/ 61 h 101"/>
                  <a:gd name="T70" fmla="*/ 101 w 101"/>
                  <a:gd name="T71" fmla="*/ 49 h 101"/>
                  <a:gd name="T72" fmla="*/ 101 w 101"/>
                  <a:gd name="T73" fmla="*/ 49 h 101"/>
                  <a:gd name="T74" fmla="*/ 100 w 101"/>
                  <a:gd name="T75" fmla="*/ 41 h 101"/>
                  <a:gd name="T76" fmla="*/ 98 w 101"/>
                  <a:gd name="T77" fmla="*/ 32 h 101"/>
                  <a:gd name="T78" fmla="*/ 92 w 101"/>
                  <a:gd name="T79" fmla="*/ 24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8" y="9"/>
                    </a:lnTo>
                    <a:lnTo>
                      <a:pt x="71" y="5"/>
                    </a:lnTo>
                    <a:lnTo>
                      <a:pt x="61" y="1"/>
                    </a:lnTo>
                    <a:lnTo>
                      <a:pt x="52" y="0"/>
                    </a:lnTo>
                    <a:lnTo>
                      <a:pt x="52" y="0"/>
                    </a:lnTo>
                    <a:lnTo>
                      <a:pt x="41" y="1"/>
                    </a:lnTo>
                    <a:lnTo>
                      <a:pt x="32" y="5"/>
                    </a:lnTo>
                    <a:lnTo>
                      <a:pt x="24" y="9"/>
                    </a:lnTo>
                    <a:lnTo>
                      <a:pt x="15" y="16"/>
                    </a:lnTo>
                    <a:lnTo>
                      <a:pt x="15" y="16"/>
                    </a:lnTo>
                    <a:lnTo>
                      <a:pt x="10" y="24"/>
                    </a:lnTo>
                    <a:lnTo>
                      <a:pt x="5" y="32"/>
                    </a:lnTo>
                    <a:lnTo>
                      <a:pt x="1" y="41"/>
                    </a:lnTo>
                    <a:lnTo>
                      <a:pt x="0" y="49"/>
                    </a:lnTo>
                    <a:lnTo>
                      <a:pt x="0" y="49"/>
                    </a:lnTo>
                    <a:lnTo>
                      <a:pt x="1" y="61"/>
                    </a:lnTo>
                    <a:lnTo>
                      <a:pt x="5" y="71"/>
                    </a:lnTo>
                    <a:lnTo>
                      <a:pt x="10" y="78"/>
                    </a:lnTo>
                    <a:lnTo>
                      <a:pt x="15" y="86"/>
                    </a:lnTo>
                    <a:lnTo>
                      <a:pt x="15" y="86"/>
                    </a:lnTo>
                    <a:lnTo>
                      <a:pt x="24" y="93"/>
                    </a:lnTo>
                    <a:lnTo>
                      <a:pt x="32" y="98"/>
                    </a:lnTo>
                    <a:lnTo>
                      <a:pt x="41" y="100"/>
                    </a:lnTo>
                    <a:lnTo>
                      <a:pt x="52" y="101"/>
                    </a:lnTo>
                    <a:lnTo>
                      <a:pt x="52" y="101"/>
                    </a:lnTo>
                    <a:lnTo>
                      <a:pt x="61" y="100"/>
                    </a:lnTo>
                    <a:lnTo>
                      <a:pt x="71" y="98"/>
                    </a:lnTo>
                    <a:lnTo>
                      <a:pt x="78" y="93"/>
                    </a:lnTo>
                    <a:lnTo>
                      <a:pt x="86" y="86"/>
                    </a:lnTo>
                    <a:lnTo>
                      <a:pt x="86" y="86"/>
                    </a:lnTo>
                    <a:lnTo>
                      <a:pt x="92" y="78"/>
                    </a:lnTo>
                    <a:lnTo>
                      <a:pt x="98" y="71"/>
                    </a:lnTo>
                    <a:lnTo>
                      <a:pt x="100" y="61"/>
                    </a:lnTo>
                    <a:lnTo>
                      <a:pt x="101" y="49"/>
                    </a:lnTo>
                    <a:lnTo>
                      <a:pt x="101" y="49"/>
                    </a:lnTo>
                    <a:lnTo>
                      <a:pt x="100" y="41"/>
                    </a:lnTo>
                    <a:lnTo>
                      <a:pt x="98" y="32"/>
                    </a:lnTo>
                    <a:lnTo>
                      <a:pt x="92" y="24"/>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45"/>
              <p:cNvSpPr>
                <a:spLocks/>
              </p:cNvSpPr>
              <p:nvPr/>
            </p:nvSpPr>
            <p:spPr bwMode="auto">
              <a:xfrm>
                <a:off x="4201" y="1186"/>
                <a:ext cx="50" cy="51"/>
              </a:xfrm>
              <a:custGeom>
                <a:avLst/>
                <a:gdLst>
                  <a:gd name="T0" fmla="*/ 85 w 101"/>
                  <a:gd name="T1" fmla="*/ 86 h 101"/>
                  <a:gd name="T2" fmla="*/ 85 w 101"/>
                  <a:gd name="T3" fmla="*/ 86 h 101"/>
                  <a:gd name="T4" fmla="*/ 92 w 101"/>
                  <a:gd name="T5" fmla="*/ 78 h 101"/>
                  <a:gd name="T6" fmla="*/ 97 w 101"/>
                  <a:gd name="T7" fmla="*/ 69 h 101"/>
                  <a:gd name="T8" fmla="*/ 100 w 101"/>
                  <a:gd name="T9" fmla="*/ 60 h 101"/>
                  <a:gd name="T10" fmla="*/ 101 w 101"/>
                  <a:gd name="T11" fmla="*/ 49 h 101"/>
                  <a:gd name="T12" fmla="*/ 101 w 101"/>
                  <a:gd name="T13" fmla="*/ 49 h 101"/>
                  <a:gd name="T14" fmla="*/ 100 w 101"/>
                  <a:gd name="T15" fmla="*/ 40 h 101"/>
                  <a:gd name="T16" fmla="*/ 97 w 101"/>
                  <a:gd name="T17" fmla="*/ 32 h 101"/>
                  <a:gd name="T18" fmla="*/ 92 w 101"/>
                  <a:gd name="T19" fmla="*/ 24 h 101"/>
                  <a:gd name="T20" fmla="*/ 85 w 101"/>
                  <a:gd name="T21" fmla="*/ 17 h 101"/>
                  <a:gd name="T22" fmla="*/ 85 w 101"/>
                  <a:gd name="T23" fmla="*/ 17 h 101"/>
                  <a:gd name="T24" fmla="*/ 78 w 101"/>
                  <a:gd name="T25" fmla="*/ 9 h 101"/>
                  <a:gd name="T26" fmla="*/ 70 w 101"/>
                  <a:gd name="T27" fmla="*/ 5 h 101"/>
                  <a:gd name="T28" fmla="*/ 61 w 101"/>
                  <a:gd name="T29" fmla="*/ 1 h 101"/>
                  <a:gd name="T30" fmla="*/ 52 w 101"/>
                  <a:gd name="T31" fmla="*/ 0 h 101"/>
                  <a:gd name="T32" fmla="*/ 52 w 101"/>
                  <a:gd name="T33" fmla="*/ 0 h 101"/>
                  <a:gd name="T34" fmla="*/ 40 w 101"/>
                  <a:gd name="T35" fmla="*/ 1 h 101"/>
                  <a:gd name="T36" fmla="*/ 32 w 101"/>
                  <a:gd name="T37" fmla="*/ 5 h 101"/>
                  <a:gd name="T38" fmla="*/ 24 w 101"/>
                  <a:gd name="T39" fmla="*/ 9 h 101"/>
                  <a:gd name="T40" fmla="*/ 15 w 101"/>
                  <a:gd name="T41" fmla="*/ 17 h 101"/>
                  <a:gd name="T42" fmla="*/ 15 w 101"/>
                  <a:gd name="T43" fmla="*/ 17 h 101"/>
                  <a:gd name="T44" fmla="*/ 10 w 101"/>
                  <a:gd name="T45" fmla="*/ 24 h 101"/>
                  <a:gd name="T46" fmla="*/ 4 w 101"/>
                  <a:gd name="T47" fmla="*/ 32 h 101"/>
                  <a:gd name="T48" fmla="*/ 1 w 101"/>
                  <a:gd name="T49" fmla="*/ 40 h 101"/>
                  <a:gd name="T50" fmla="*/ 0 w 101"/>
                  <a:gd name="T51" fmla="*/ 49 h 101"/>
                  <a:gd name="T52" fmla="*/ 0 w 101"/>
                  <a:gd name="T53" fmla="*/ 49 h 101"/>
                  <a:gd name="T54" fmla="*/ 1 w 101"/>
                  <a:gd name="T55" fmla="*/ 60 h 101"/>
                  <a:gd name="T56" fmla="*/ 4 w 101"/>
                  <a:gd name="T57" fmla="*/ 69 h 101"/>
                  <a:gd name="T58" fmla="*/ 10 w 101"/>
                  <a:gd name="T59" fmla="*/ 78 h 101"/>
                  <a:gd name="T60" fmla="*/ 15 w 101"/>
                  <a:gd name="T61" fmla="*/ 86 h 101"/>
                  <a:gd name="T62" fmla="*/ 15 w 101"/>
                  <a:gd name="T63" fmla="*/ 86 h 101"/>
                  <a:gd name="T64" fmla="*/ 24 w 101"/>
                  <a:gd name="T65" fmla="*/ 92 h 101"/>
                  <a:gd name="T66" fmla="*/ 32 w 101"/>
                  <a:gd name="T67" fmla="*/ 96 h 101"/>
                  <a:gd name="T68" fmla="*/ 40 w 101"/>
                  <a:gd name="T69" fmla="*/ 100 h 101"/>
                  <a:gd name="T70" fmla="*/ 52 w 101"/>
                  <a:gd name="T71" fmla="*/ 101 h 101"/>
                  <a:gd name="T72" fmla="*/ 52 w 101"/>
                  <a:gd name="T73" fmla="*/ 101 h 101"/>
                  <a:gd name="T74" fmla="*/ 61 w 101"/>
                  <a:gd name="T75" fmla="*/ 100 h 101"/>
                  <a:gd name="T76" fmla="*/ 70 w 101"/>
                  <a:gd name="T77" fmla="*/ 96 h 101"/>
                  <a:gd name="T78" fmla="*/ 78 w 101"/>
                  <a:gd name="T79" fmla="*/ 92 h 101"/>
                  <a:gd name="T80" fmla="*/ 85 w 101"/>
                  <a:gd name="T81" fmla="*/ 86 h 101"/>
                  <a:gd name="T82" fmla="*/ 85 w 101"/>
                  <a:gd name="T83"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86"/>
                    </a:moveTo>
                    <a:lnTo>
                      <a:pt x="85" y="86"/>
                    </a:lnTo>
                    <a:lnTo>
                      <a:pt x="92" y="78"/>
                    </a:lnTo>
                    <a:lnTo>
                      <a:pt x="97" y="69"/>
                    </a:lnTo>
                    <a:lnTo>
                      <a:pt x="100" y="60"/>
                    </a:lnTo>
                    <a:lnTo>
                      <a:pt x="101" y="49"/>
                    </a:lnTo>
                    <a:lnTo>
                      <a:pt x="101" y="49"/>
                    </a:lnTo>
                    <a:lnTo>
                      <a:pt x="100" y="40"/>
                    </a:lnTo>
                    <a:lnTo>
                      <a:pt x="97" y="32"/>
                    </a:lnTo>
                    <a:lnTo>
                      <a:pt x="92" y="24"/>
                    </a:lnTo>
                    <a:lnTo>
                      <a:pt x="85" y="17"/>
                    </a:lnTo>
                    <a:lnTo>
                      <a:pt x="85" y="17"/>
                    </a:lnTo>
                    <a:lnTo>
                      <a:pt x="78" y="9"/>
                    </a:lnTo>
                    <a:lnTo>
                      <a:pt x="70" y="5"/>
                    </a:lnTo>
                    <a:lnTo>
                      <a:pt x="61" y="1"/>
                    </a:lnTo>
                    <a:lnTo>
                      <a:pt x="52" y="0"/>
                    </a:lnTo>
                    <a:lnTo>
                      <a:pt x="52" y="0"/>
                    </a:lnTo>
                    <a:lnTo>
                      <a:pt x="40" y="1"/>
                    </a:lnTo>
                    <a:lnTo>
                      <a:pt x="32" y="5"/>
                    </a:lnTo>
                    <a:lnTo>
                      <a:pt x="24" y="9"/>
                    </a:lnTo>
                    <a:lnTo>
                      <a:pt x="15" y="17"/>
                    </a:lnTo>
                    <a:lnTo>
                      <a:pt x="15" y="17"/>
                    </a:lnTo>
                    <a:lnTo>
                      <a:pt x="10" y="24"/>
                    </a:lnTo>
                    <a:lnTo>
                      <a:pt x="4" y="32"/>
                    </a:lnTo>
                    <a:lnTo>
                      <a:pt x="1" y="40"/>
                    </a:lnTo>
                    <a:lnTo>
                      <a:pt x="0" y="49"/>
                    </a:lnTo>
                    <a:lnTo>
                      <a:pt x="0" y="49"/>
                    </a:lnTo>
                    <a:lnTo>
                      <a:pt x="1" y="60"/>
                    </a:lnTo>
                    <a:lnTo>
                      <a:pt x="4" y="69"/>
                    </a:lnTo>
                    <a:lnTo>
                      <a:pt x="10" y="78"/>
                    </a:lnTo>
                    <a:lnTo>
                      <a:pt x="15" y="86"/>
                    </a:lnTo>
                    <a:lnTo>
                      <a:pt x="15" y="86"/>
                    </a:lnTo>
                    <a:lnTo>
                      <a:pt x="24" y="92"/>
                    </a:lnTo>
                    <a:lnTo>
                      <a:pt x="32" y="96"/>
                    </a:lnTo>
                    <a:lnTo>
                      <a:pt x="40" y="100"/>
                    </a:lnTo>
                    <a:lnTo>
                      <a:pt x="52" y="101"/>
                    </a:lnTo>
                    <a:lnTo>
                      <a:pt x="52" y="101"/>
                    </a:lnTo>
                    <a:lnTo>
                      <a:pt x="61" y="100"/>
                    </a:lnTo>
                    <a:lnTo>
                      <a:pt x="70" y="96"/>
                    </a:lnTo>
                    <a:lnTo>
                      <a:pt x="78" y="92"/>
                    </a:lnTo>
                    <a:lnTo>
                      <a:pt x="85" y="86"/>
                    </a:lnTo>
                    <a:lnTo>
                      <a:pt x="85" y="8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46"/>
              <p:cNvSpPr>
                <a:spLocks/>
              </p:cNvSpPr>
              <p:nvPr/>
            </p:nvSpPr>
            <p:spPr bwMode="auto">
              <a:xfrm>
                <a:off x="4355" y="1341"/>
                <a:ext cx="50" cy="50"/>
              </a:xfrm>
              <a:custGeom>
                <a:avLst/>
                <a:gdLst>
                  <a:gd name="T0" fmla="*/ 85 w 100"/>
                  <a:gd name="T1" fmla="*/ 15 h 100"/>
                  <a:gd name="T2" fmla="*/ 85 w 100"/>
                  <a:gd name="T3" fmla="*/ 15 h 100"/>
                  <a:gd name="T4" fmla="*/ 77 w 100"/>
                  <a:gd name="T5" fmla="*/ 8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8 h 100"/>
                  <a:gd name="T20" fmla="*/ 16 w 100"/>
                  <a:gd name="T21" fmla="*/ 15 h 100"/>
                  <a:gd name="T22" fmla="*/ 16 w 100"/>
                  <a:gd name="T23" fmla="*/ 15 h 100"/>
                  <a:gd name="T24" fmla="*/ 9 w 100"/>
                  <a:gd name="T25" fmla="*/ 22 h 100"/>
                  <a:gd name="T26" fmla="*/ 4 w 100"/>
                  <a:gd name="T27" fmla="*/ 31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70 w 100"/>
                  <a:gd name="T57" fmla="*/ 96 h 100"/>
                  <a:gd name="T58" fmla="*/ 77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70" y="4"/>
                    </a:lnTo>
                    <a:lnTo>
                      <a:pt x="60" y="1"/>
                    </a:lnTo>
                    <a:lnTo>
                      <a:pt x="51" y="0"/>
                    </a:lnTo>
                    <a:lnTo>
                      <a:pt x="51" y="0"/>
                    </a:lnTo>
                    <a:lnTo>
                      <a:pt x="40" y="1"/>
                    </a:lnTo>
                    <a:lnTo>
                      <a:pt x="31" y="4"/>
                    </a:lnTo>
                    <a:lnTo>
                      <a:pt x="23" y="8"/>
                    </a:lnTo>
                    <a:lnTo>
                      <a:pt x="16" y="15"/>
                    </a:lnTo>
                    <a:lnTo>
                      <a:pt x="16" y="15"/>
                    </a:lnTo>
                    <a:lnTo>
                      <a:pt x="9" y="22"/>
                    </a:lnTo>
                    <a:lnTo>
                      <a:pt x="4" y="31"/>
                    </a:lnTo>
                    <a:lnTo>
                      <a:pt x="0" y="40"/>
                    </a:lnTo>
                    <a:lnTo>
                      <a:pt x="0" y="49"/>
                    </a:lnTo>
                    <a:lnTo>
                      <a:pt x="0" y="49"/>
                    </a:lnTo>
                    <a:lnTo>
                      <a:pt x="0" y="60"/>
                    </a:lnTo>
                    <a:lnTo>
                      <a:pt x="4" y="69"/>
                    </a:lnTo>
                    <a:lnTo>
                      <a:pt x="9" y="78"/>
                    </a:lnTo>
                    <a:lnTo>
                      <a:pt x="16" y="85"/>
                    </a:lnTo>
                    <a:lnTo>
                      <a:pt x="16" y="85"/>
                    </a:lnTo>
                    <a:lnTo>
                      <a:pt x="23" y="92"/>
                    </a:lnTo>
                    <a:lnTo>
                      <a:pt x="31" y="96"/>
                    </a:lnTo>
                    <a:lnTo>
                      <a:pt x="40" y="99"/>
                    </a:lnTo>
                    <a:lnTo>
                      <a:pt x="51" y="100"/>
                    </a:lnTo>
                    <a:lnTo>
                      <a:pt x="51" y="100"/>
                    </a:lnTo>
                    <a:lnTo>
                      <a:pt x="60" y="99"/>
                    </a:lnTo>
                    <a:lnTo>
                      <a:pt x="70" y="96"/>
                    </a:lnTo>
                    <a:lnTo>
                      <a:pt x="77" y="92"/>
                    </a:lnTo>
                    <a:lnTo>
                      <a:pt x="85" y="85"/>
                    </a:lnTo>
                    <a:lnTo>
                      <a:pt x="85" y="85"/>
                    </a:lnTo>
                    <a:lnTo>
                      <a:pt x="92" y="78"/>
                    </a:lnTo>
                    <a:lnTo>
                      <a:pt x="97" y="69"/>
                    </a:lnTo>
                    <a:lnTo>
                      <a:pt x="99" y="60"/>
                    </a:lnTo>
                    <a:lnTo>
                      <a:pt x="100" y="49"/>
                    </a:lnTo>
                    <a:lnTo>
                      <a:pt x="100" y="49"/>
                    </a:lnTo>
                    <a:lnTo>
                      <a:pt x="99"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47"/>
              <p:cNvSpPr>
                <a:spLocks/>
              </p:cNvSpPr>
              <p:nvPr/>
            </p:nvSpPr>
            <p:spPr bwMode="auto">
              <a:xfrm>
                <a:off x="4355" y="1263"/>
                <a:ext cx="50" cy="51"/>
              </a:xfrm>
              <a:custGeom>
                <a:avLst/>
                <a:gdLst>
                  <a:gd name="T0" fmla="*/ 85 w 100"/>
                  <a:gd name="T1" fmla="*/ 16 h 101"/>
                  <a:gd name="T2" fmla="*/ 85 w 100"/>
                  <a:gd name="T3" fmla="*/ 16 h 101"/>
                  <a:gd name="T4" fmla="*/ 77 w 100"/>
                  <a:gd name="T5" fmla="*/ 9 h 101"/>
                  <a:gd name="T6" fmla="*/ 70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3 w 100"/>
                  <a:gd name="T19" fmla="*/ 9 h 101"/>
                  <a:gd name="T20" fmla="*/ 16 w 100"/>
                  <a:gd name="T21" fmla="*/ 16 h 101"/>
                  <a:gd name="T22" fmla="*/ 16 w 100"/>
                  <a:gd name="T23" fmla="*/ 16 h 101"/>
                  <a:gd name="T24" fmla="*/ 9 w 100"/>
                  <a:gd name="T25" fmla="*/ 24 h 101"/>
                  <a:gd name="T26" fmla="*/ 4 w 100"/>
                  <a:gd name="T27" fmla="*/ 32 h 101"/>
                  <a:gd name="T28" fmla="*/ 0 w 100"/>
                  <a:gd name="T29" fmla="*/ 41 h 101"/>
                  <a:gd name="T30" fmla="*/ 0 w 100"/>
                  <a:gd name="T31" fmla="*/ 49 h 101"/>
                  <a:gd name="T32" fmla="*/ 0 w 100"/>
                  <a:gd name="T33" fmla="*/ 49 h 101"/>
                  <a:gd name="T34" fmla="*/ 0 w 100"/>
                  <a:gd name="T35" fmla="*/ 61 h 101"/>
                  <a:gd name="T36" fmla="*/ 4 w 100"/>
                  <a:gd name="T37" fmla="*/ 71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7 w 100"/>
                  <a:gd name="T59" fmla="*/ 93 h 101"/>
                  <a:gd name="T60" fmla="*/ 85 w 100"/>
                  <a:gd name="T61" fmla="*/ 86 h 101"/>
                  <a:gd name="T62" fmla="*/ 85 w 100"/>
                  <a:gd name="T63" fmla="*/ 86 h 101"/>
                  <a:gd name="T64" fmla="*/ 92 w 100"/>
                  <a:gd name="T65" fmla="*/ 78 h 101"/>
                  <a:gd name="T66" fmla="*/ 97 w 100"/>
                  <a:gd name="T67" fmla="*/ 71 h 101"/>
                  <a:gd name="T68" fmla="*/ 99 w 100"/>
                  <a:gd name="T69" fmla="*/ 61 h 101"/>
                  <a:gd name="T70" fmla="*/ 100 w 100"/>
                  <a:gd name="T71" fmla="*/ 49 h 101"/>
                  <a:gd name="T72" fmla="*/ 100 w 100"/>
                  <a:gd name="T73" fmla="*/ 49 h 101"/>
                  <a:gd name="T74" fmla="*/ 99 w 100"/>
                  <a:gd name="T75" fmla="*/ 41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7" y="9"/>
                    </a:lnTo>
                    <a:lnTo>
                      <a:pt x="70" y="5"/>
                    </a:lnTo>
                    <a:lnTo>
                      <a:pt x="60" y="1"/>
                    </a:lnTo>
                    <a:lnTo>
                      <a:pt x="51" y="0"/>
                    </a:lnTo>
                    <a:lnTo>
                      <a:pt x="51" y="0"/>
                    </a:lnTo>
                    <a:lnTo>
                      <a:pt x="40" y="1"/>
                    </a:lnTo>
                    <a:lnTo>
                      <a:pt x="31" y="5"/>
                    </a:lnTo>
                    <a:lnTo>
                      <a:pt x="23" y="9"/>
                    </a:lnTo>
                    <a:lnTo>
                      <a:pt x="16" y="16"/>
                    </a:lnTo>
                    <a:lnTo>
                      <a:pt x="16" y="16"/>
                    </a:lnTo>
                    <a:lnTo>
                      <a:pt x="9" y="24"/>
                    </a:lnTo>
                    <a:lnTo>
                      <a:pt x="4" y="32"/>
                    </a:lnTo>
                    <a:lnTo>
                      <a:pt x="0" y="41"/>
                    </a:lnTo>
                    <a:lnTo>
                      <a:pt x="0" y="49"/>
                    </a:lnTo>
                    <a:lnTo>
                      <a:pt x="0" y="49"/>
                    </a:lnTo>
                    <a:lnTo>
                      <a:pt x="0" y="61"/>
                    </a:lnTo>
                    <a:lnTo>
                      <a:pt x="4" y="71"/>
                    </a:lnTo>
                    <a:lnTo>
                      <a:pt x="9" y="78"/>
                    </a:lnTo>
                    <a:lnTo>
                      <a:pt x="16" y="86"/>
                    </a:lnTo>
                    <a:lnTo>
                      <a:pt x="16" y="86"/>
                    </a:lnTo>
                    <a:lnTo>
                      <a:pt x="23" y="93"/>
                    </a:lnTo>
                    <a:lnTo>
                      <a:pt x="31" y="98"/>
                    </a:lnTo>
                    <a:lnTo>
                      <a:pt x="40" y="100"/>
                    </a:lnTo>
                    <a:lnTo>
                      <a:pt x="51" y="101"/>
                    </a:lnTo>
                    <a:lnTo>
                      <a:pt x="51" y="101"/>
                    </a:lnTo>
                    <a:lnTo>
                      <a:pt x="60" y="100"/>
                    </a:lnTo>
                    <a:lnTo>
                      <a:pt x="70" y="98"/>
                    </a:lnTo>
                    <a:lnTo>
                      <a:pt x="77" y="93"/>
                    </a:lnTo>
                    <a:lnTo>
                      <a:pt x="85" y="86"/>
                    </a:lnTo>
                    <a:lnTo>
                      <a:pt x="85" y="86"/>
                    </a:lnTo>
                    <a:lnTo>
                      <a:pt x="92" y="78"/>
                    </a:lnTo>
                    <a:lnTo>
                      <a:pt x="97" y="71"/>
                    </a:lnTo>
                    <a:lnTo>
                      <a:pt x="99" y="61"/>
                    </a:lnTo>
                    <a:lnTo>
                      <a:pt x="100" y="49"/>
                    </a:lnTo>
                    <a:lnTo>
                      <a:pt x="100" y="49"/>
                    </a:lnTo>
                    <a:lnTo>
                      <a:pt x="99" y="41"/>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48"/>
              <p:cNvSpPr>
                <a:spLocks/>
              </p:cNvSpPr>
              <p:nvPr/>
            </p:nvSpPr>
            <p:spPr bwMode="auto">
              <a:xfrm>
                <a:off x="3816" y="1109"/>
                <a:ext cx="50" cy="50"/>
              </a:xfrm>
              <a:custGeom>
                <a:avLst/>
                <a:gdLst>
                  <a:gd name="T0" fmla="*/ 85 w 100"/>
                  <a:gd name="T1" fmla="*/ 15 h 100"/>
                  <a:gd name="T2" fmla="*/ 85 w 100"/>
                  <a:gd name="T3" fmla="*/ 15 h 100"/>
                  <a:gd name="T4" fmla="*/ 78 w 100"/>
                  <a:gd name="T5" fmla="*/ 10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2 w 100"/>
                  <a:gd name="T29" fmla="*/ 40 h 100"/>
                  <a:gd name="T30" fmla="*/ 0 w 100"/>
                  <a:gd name="T31" fmla="*/ 49 h 100"/>
                  <a:gd name="T32" fmla="*/ 0 w 100"/>
                  <a:gd name="T33" fmla="*/ 49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0" y="1"/>
                    </a:lnTo>
                    <a:lnTo>
                      <a:pt x="51" y="0"/>
                    </a:lnTo>
                    <a:lnTo>
                      <a:pt x="51" y="0"/>
                    </a:lnTo>
                    <a:lnTo>
                      <a:pt x="40" y="1"/>
                    </a:lnTo>
                    <a:lnTo>
                      <a:pt x="31" y="5"/>
                    </a:lnTo>
                    <a:lnTo>
                      <a:pt x="23" y="10"/>
                    </a:lnTo>
                    <a:lnTo>
                      <a:pt x="16" y="15"/>
                    </a:lnTo>
                    <a:lnTo>
                      <a:pt x="16" y="15"/>
                    </a:lnTo>
                    <a:lnTo>
                      <a:pt x="9" y="24"/>
                    </a:lnTo>
                    <a:lnTo>
                      <a:pt x="4" y="32"/>
                    </a:lnTo>
                    <a:lnTo>
                      <a:pt x="2" y="40"/>
                    </a:lnTo>
                    <a:lnTo>
                      <a:pt x="0" y="49"/>
                    </a:lnTo>
                    <a:lnTo>
                      <a:pt x="0" y="49"/>
                    </a:lnTo>
                    <a:lnTo>
                      <a:pt x="2" y="60"/>
                    </a:lnTo>
                    <a:lnTo>
                      <a:pt x="4" y="69"/>
                    </a:lnTo>
                    <a:lnTo>
                      <a:pt x="9" y="78"/>
                    </a:lnTo>
                    <a:lnTo>
                      <a:pt x="16" y="85"/>
                    </a:lnTo>
                    <a:lnTo>
                      <a:pt x="16" y="85"/>
                    </a:lnTo>
                    <a:lnTo>
                      <a:pt x="23" y="92"/>
                    </a:lnTo>
                    <a:lnTo>
                      <a:pt x="31" y="96"/>
                    </a:lnTo>
                    <a:lnTo>
                      <a:pt x="40" y="100"/>
                    </a:lnTo>
                    <a:lnTo>
                      <a:pt x="51" y="100"/>
                    </a:lnTo>
                    <a:lnTo>
                      <a:pt x="51" y="100"/>
                    </a:lnTo>
                    <a:lnTo>
                      <a:pt x="60" y="100"/>
                    </a:lnTo>
                    <a:lnTo>
                      <a:pt x="70" y="96"/>
                    </a:lnTo>
                    <a:lnTo>
                      <a:pt x="78" y="92"/>
                    </a:lnTo>
                    <a:lnTo>
                      <a:pt x="85" y="85"/>
                    </a:lnTo>
                    <a:lnTo>
                      <a:pt x="85" y="85"/>
                    </a:lnTo>
                    <a:lnTo>
                      <a:pt x="92" y="78"/>
                    </a:lnTo>
                    <a:lnTo>
                      <a:pt x="97" y="69"/>
                    </a:lnTo>
                    <a:lnTo>
                      <a:pt x="99" y="60"/>
                    </a:lnTo>
                    <a:lnTo>
                      <a:pt x="100" y="49"/>
                    </a:lnTo>
                    <a:lnTo>
                      <a:pt x="100" y="49"/>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49"/>
              <p:cNvSpPr>
                <a:spLocks/>
              </p:cNvSpPr>
              <p:nvPr/>
            </p:nvSpPr>
            <p:spPr bwMode="auto">
              <a:xfrm>
                <a:off x="3893" y="1032"/>
                <a:ext cx="50" cy="50"/>
              </a:xfrm>
              <a:custGeom>
                <a:avLst/>
                <a:gdLst>
                  <a:gd name="T0" fmla="*/ 85 w 100"/>
                  <a:gd name="T1" fmla="*/ 15 h 100"/>
                  <a:gd name="T2" fmla="*/ 85 w 100"/>
                  <a:gd name="T3" fmla="*/ 15 h 100"/>
                  <a:gd name="T4" fmla="*/ 78 w 100"/>
                  <a:gd name="T5" fmla="*/ 10 h 100"/>
                  <a:gd name="T6" fmla="*/ 70 w 100"/>
                  <a:gd name="T7" fmla="*/ 5 h 100"/>
                  <a:gd name="T8" fmla="*/ 61 w 100"/>
                  <a:gd name="T9" fmla="*/ 1 h 100"/>
                  <a:gd name="T10" fmla="*/ 51 w 100"/>
                  <a:gd name="T11" fmla="*/ 0 h 100"/>
                  <a:gd name="T12" fmla="*/ 51 w 100"/>
                  <a:gd name="T13" fmla="*/ 0 h 100"/>
                  <a:gd name="T14" fmla="*/ 40 w 100"/>
                  <a:gd name="T15" fmla="*/ 1 h 100"/>
                  <a:gd name="T16" fmla="*/ 31 w 100"/>
                  <a:gd name="T17" fmla="*/ 5 h 100"/>
                  <a:gd name="T18" fmla="*/ 23 w 100"/>
                  <a:gd name="T19" fmla="*/ 10 h 100"/>
                  <a:gd name="T20" fmla="*/ 16 w 100"/>
                  <a:gd name="T21" fmla="*/ 15 h 100"/>
                  <a:gd name="T22" fmla="*/ 16 w 100"/>
                  <a:gd name="T23" fmla="*/ 15 h 100"/>
                  <a:gd name="T24" fmla="*/ 9 w 100"/>
                  <a:gd name="T25" fmla="*/ 24 h 100"/>
                  <a:gd name="T26" fmla="*/ 4 w 100"/>
                  <a:gd name="T27" fmla="*/ 32 h 100"/>
                  <a:gd name="T28" fmla="*/ 2 w 100"/>
                  <a:gd name="T29" fmla="*/ 40 h 100"/>
                  <a:gd name="T30" fmla="*/ 0 w 100"/>
                  <a:gd name="T31" fmla="*/ 50 h 100"/>
                  <a:gd name="T32" fmla="*/ 0 w 100"/>
                  <a:gd name="T33" fmla="*/ 50 h 100"/>
                  <a:gd name="T34" fmla="*/ 2 w 100"/>
                  <a:gd name="T35" fmla="*/ 60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100 h 100"/>
                  <a:gd name="T50" fmla="*/ 51 w 100"/>
                  <a:gd name="T51" fmla="*/ 100 h 100"/>
                  <a:gd name="T52" fmla="*/ 51 w 100"/>
                  <a:gd name="T53" fmla="*/ 100 h 100"/>
                  <a:gd name="T54" fmla="*/ 61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60 h 100"/>
                  <a:gd name="T70" fmla="*/ 100 w 100"/>
                  <a:gd name="T71" fmla="*/ 50 h 100"/>
                  <a:gd name="T72" fmla="*/ 100 w 100"/>
                  <a:gd name="T73" fmla="*/ 50 h 100"/>
                  <a:gd name="T74" fmla="*/ 99 w 100"/>
                  <a:gd name="T75" fmla="*/ 40 h 100"/>
                  <a:gd name="T76" fmla="*/ 97 w 100"/>
                  <a:gd name="T77" fmla="*/ 32 h 100"/>
                  <a:gd name="T78" fmla="*/ 92 w 100"/>
                  <a:gd name="T79" fmla="*/ 24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8" y="10"/>
                    </a:lnTo>
                    <a:lnTo>
                      <a:pt x="70" y="5"/>
                    </a:lnTo>
                    <a:lnTo>
                      <a:pt x="61" y="1"/>
                    </a:lnTo>
                    <a:lnTo>
                      <a:pt x="51" y="0"/>
                    </a:lnTo>
                    <a:lnTo>
                      <a:pt x="51" y="0"/>
                    </a:lnTo>
                    <a:lnTo>
                      <a:pt x="40" y="1"/>
                    </a:lnTo>
                    <a:lnTo>
                      <a:pt x="31" y="5"/>
                    </a:lnTo>
                    <a:lnTo>
                      <a:pt x="23" y="10"/>
                    </a:lnTo>
                    <a:lnTo>
                      <a:pt x="16" y="15"/>
                    </a:lnTo>
                    <a:lnTo>
                      <a:pt x="16" y="15"/>
                    </a:lnTo>
                    <a:lnTo>
                      <a:pt x="9" y="24"/>
                    </a:lnTo>
                    <a:lnTo>
                      <a:pt x="4" y="32"/>
                    </a:lnTo>
                    <a:lnTo>
                      <a:pt x="2" y="40"/>
                    </a:lnTo>
                    <a:lnTo>
                      <a:pt x="0" y="50"/>
                    </a:lnTo>
                    <a:lnTo>
                      <a:pt x="0" y="50"/>
                    </a:lnTo>
                    <a:lnTo>
                      <a:pt x="2" y="60"/>
                    </a:lnTo>
                    <a:lnTo>
                      <a:pt x="4" y="69"/>
                    </a:lnTo>
                    <a:lnTo>
                      <a:pt x="9" y="78"/>
                    </a:lnTo>
                    <a:lnTo>
                      <a:pt x="16" y="85"/>
                    </a:lnTo>
                    <a:lnTo>
                      <a:pt x="16" y="85"/>
                    </a:lnTo>
                    <a:lnTo>
                      <a:pt x="23" y="92"/>
                    </a:lnTo>
                    <a:lnTo>
                      <a:pt x="31" y="97"/>
                    </a:lnTo>
                    <a:lnTo>
                      <a:pt x="40" y="100"/>
                    </a:lnTo>
                    <a:lnTo>
                      <a:pt x="51" y="100"/>
                    </a:lnTo>
                    <a:lnTo>
                      <a:pt x="51" y="100"/>
                    </a:lnTo>
                    <a:lnTo>
                      <a:pt x="61" y="100"/>
                    </a:lnTo>
                    <a:lnTo>
                      <a:pt x="70" y="97"/>
                    </a:lnTo>
                    <a:lnTo>
                      <a:pt x="78" y="92"/>
                    </a:lnTo>
                    <a:lnTo>
                      <a:pt x="85" y="85"/>
                    </a:lnTo>
                    <a:lnTo>
                      <a:pt x="85" y="85"/>
                    </a:lnTo>
                    <a:lnTo>
                      <a:pt x="92" y="78"/>
                    </a:lnTo>
                    <a:lnTo>
                      <a:pt x="97" y="69"/>
                    </a:lnTo>
                    <a:lnTo>
                      <a:pt x="99" y="60"/>
                    </a:lnTo>
                    <a:lnTo>
                      <a:pt x="100" y="50"/>
                    </a:lnTo>
                    <a:lnTo>
                      <a:pt x="100" y="50"/>
                    </a:lnTo>
                    <a:lnTo>
                      <a:pt x="99" y="40"/>
                    </a:lnTo>
                    <a:lnTo>
                      <a:pt x="97" y="32"/>
                    </a:lnTo>
                    <a:lnTo>
                      <a:pt x="92"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50"/>
              <p:cNvSpPr>
                <a:spLocks/>
              </p:cNvSpPr>
              <p:nvPr/>
            </p:nvSpPr>
            <p:spPr bwMode="auto">
              <a:xfrm>
                <a:off x="4201" y="1879"/>
                <a:ext cx="50" cy="51"/>
              </a:xfrm>
              <a:custGeom>
                <a:avLst/>
                <a:gdLst>
                  <a:gd name="T0" fmla="*/ 85 w 101"/>
                  <a:gd name="T1" fmla="*/ 84 h 101"/>
                  <a:gd name="T2" fmla="*/ 85 w 101"/>
                  <a:gd name="T3" fmla="*/ 84 h 101"/>
                  <a:gd name="T4" fmla="*/ 92 w 101"/>
                  <a:gd name="T5" fmla="*/ 77 h 101"/>
                  <a:gd name="T6" fmla="*/ 97 w 101"/>
                  <a:gd name="T7" fmla="*/ 69 h 101"/>
                  <a:gd name="T8" fmla="*/ 100 w 101"/>
                  <a:gd name="T9" fmla="*/ 60 h 101"/>
                  <a:gd name="T10" fmla="*/ 101 w 101"/>
                  <a:gd name="T11" fmla="*/ 49 h 101"/>
                  <a:gd name="T12" fmla="*/ 101 w 101"/>
                  <a:gd name="T13" fmla="*/ 49 h 101"/>
                  <a:gd name="T14" fmla="*/ 100 w 101"/>
                  <a:gd name="T15" fmla="*/ 40 h 101"/>
                  <a:gd name="T16" fmla="*/ 97 w 101"/>
                  <a:gd name="T17" fmla="*/ 31 h 101"/>
                  <a:gd name="T18" fmla="*/ 92 w 101"/>
                  <a:gd name="T19" fmla="*/ 23 h 101"/>
                  <a:gd name="T20" fmla="*/ 85 w 101"/>
                  <a:gd name="T21" fmla="*/ 15 h 101"/>
                  <a:gd name="T22" fmla="*/ 85 w 101"/>
                  <a:gd name="T23" fmla="*/ 15 h 101"/>
                  <a:gd name="T24" fmla="*/ 78 w 101"/>
                  <a:gd name="T25" fmla="*/ 9 h 101"/>
                  <a:gd name="T26" fmla="*/ 70 w 101"/>
                  <a:gd name="T27" fmla="*/ 4 h 101"/>
                  <a:gd name="T28" fmla="*/ 61 w 101"/>
                  <a:gd name="T29" fmla="*/ 1 h 101"/>
                  <a:gd name="T30" fmla="*/ 52 w 101"/>
                  <a:gd name="T31" fmla="*/ 0 h 101"/>
                  <a:gd name="T32" fmla="*/ 52 w 101"/>
                  <a:gd name="T33" fmla="*/ 0 h 101"/>
                  <a:gd name="T34" fmla="*/ 40 w 101"/>
                  <a:gd name="T35" fmla="*/ 1 h 101"/>
                  <a:gd name="T36" fmla="*/ 32 w 101"/>
                  <a:gd name="T37" fmla="*/ 4 h 101"/>
                  <a:gd name="T38" fmla="*/ 24 w 101"/>
                  <a:gd name="T39" fmla="*/ 9 h 101"/>
                  <a:gd name="T40" fmla="*/ 15 w 101"/>
                  <a:gd name="T41" fmla="*/ 15 h 101"/>
                  <a:gd name="T42" fmla="*/ 15 w 101"/>
                  <a:gd name="T43" fmla="*/ 15 h 101"/>
                  <a:gd name="T44" fmla="*/ 10 w 101"/>
                  <a:gd name="T45" fmla="*/ 23 h 101"/>
                  <a:gd name="T46" fmla="*/ 4 w 101"/>
                  <a:gd name="T47" fmla="*/ 31 h 101"/>
                  <a:gd name="T48" fmla="*/ 1 w 101"/>
                  <a:gd name="T49" fmla="*/ 40 h 101"/>
                  <a:gd name="T50" fmla="*/ 0 w 101"/>
                  <a:gd name="T51" fmla="*/ 49 h 101"/>
                  <a:gd name="T52" fmla="*/ 0 w 101"/>
                  <a:gd name="T53" fmla="*/ 49 h 101"/>
                  <a:gd name="T54" fmla="*/ 1 w 101"/>
                  <a:gd name="T55" fmla="*/ 60 h 101"/>
                  <a:gd name="T56" fmla="*/ 4 w 101"/>
                  <a:gd name="T57" fmla="*/ 69 h 101"/>
                  <a:gd name="T58" fmla="*/ 10 w 101"/>
                  <a:gd name="T59" fmla="*/ 77 h 101"/>
                  <a:gd name="T60" fmla="*/ 15 w 101"/>
                  <a:gd name="T61" fmla="*/ 84 h 101"/>
                  <a:gd name="T62" fmla="*/ 15 w 101"/>
                  <a:gd name="T63" fmla="*/ 84 h 101"/>
                  <a:gd name="T64" fmla="*/ 24 w 101"/>
                  <a:gd name="T65" fmla="*/ 91 h 101"/>
                  <a:gd name="T66" fmla="*/ 32 w 101"/>
                  <a:gd name="T67" fmla="*/ 96 h 101"/>
                  <a:gd name="T68" fmla="*/ 40 w 101"/>
                  <a:gd name="T69" fmla="*/ 100 h 101"/>
                  <a:gd name="T70" fmla="*/ 52 w 101"/>
                  <a:gd name="T71" fmla="*/ 101 h 101"/>
                  <a:gd name="T72" fmla="*/ 52 w 101"/>
                  <a:gd name="T73" fmla="*/ 101 h 101"/>
                  <a:gd name="T74" fmla="*/ 61 w 101"/>
                  <a:gd name="T75" fmla="*/ 100 h 101"/>
                  <a:gd name="T76" fmla="*/ 70 w 101"/>
                  <a:gd name="T77" fmla="*/ 96 h 101"/>
                  <a:gd name="T78" fmla="*/ 78 w 101"/>
                  <a:gd name="T79" fmla="*/ 91 h 101"/>
                  <a:gd name="T80" fmla="*/ 85 w 101"/>
                  <a:gd name="T81" fmla="*/ 84 h 101"/>
                  <a:gd name="T82" fmla="*/ 85 w 101"/>
                  <a:gd name="T83"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84"/>
                    </a:moveTo>
                    <a:lnTo>
                      <a:pt x="85" y="84"/>
                    </a:lnTo>
                    <a:lnTo>
                      <a:pt x="92" y="77"/>
                    </a:lnTo>
                    <a:lnTo>
                      <a:pt x="97" y="69"/>
                    </a:lnTo>
                    <a:lnTo>
                      <a:pt x="100" y="60"/>
                    </a:lnTo>
                    <a:lnTo>
                      <a:pt x="101" y="49"/>
                    </a:lnTo>
                    <a:lnTo>
                      <a:pt x="101" y="49"/>
                    </a:lnTo>
                    <a:lnTo>
                      <a:pt x="100" y="40"/>
                    </a:lnTo>
                    <a:lnTo>
                      <a:pt x="97" y="31"/>
                    </a:lnTo>
                    <a:lnTo>
                      <a:pt x="92" y="23"/>
                    </a:lnTo>
                    <a:lnTo>
                      <a:pt x="85" y="15"/>
                    </a:lnTo>
                    <a:lnTo>
                      <a:pt x="85" y="15"/>
                    </a:lnTo>
                    <a:lnTo>
                      <a:pt x="78" y="9"/>
                    </a:lnTo>
                    <a:lnTo>
                      <a:pt x="70" y="4"/>
                    </a:lnTo>
                    <a:lnTo>
                      <a:pt x="61" y="1"/>
                    </a:lnTo>
                    <a:lnTo>
                      <a:pt x="52" y="0"/>
                    </a:lnTo>
                    <a:lnTo>
                      <a:pt x="52" y="0"/>
                    </a:lnTo>
                    <a:lnTo>
                      <a:pt x="40" y="1"/>
                    </a:lnTo>
                    <a:lnTo>
                      <a:pt x="32" y="4"/>
                    </a:lnTo>
                    <a:lnTo>
                      <a:pt x="24" y="9"/>
                    </a:lnTo>
                    <a:lnTo>
                      <a:pt x="15" y="15"/>
                    </a:lnTo>
                    <a:lnTo>
                      <a:pt x="15" y="15"/>
                    </a:lnTo>
                    <a:lnTo>
                      <a:pt x="10" y="23"/>
                    </a:lnTo>
                    <a:lnTo>
                      <a:pt x="4" y="31"/>
                    </a:lnTo>
                    <a:lnTo>
                      <a:pt x="1" y="40"/>
                    </a:lnTo>
                    <a:lnTo>
                      <a:pt x="0" y="49"/>
                    </a:lnTo>
                    <a:lnTo>
                      <a:pt x="0" y="49"/>
                    </a:lnTo>
                    <a:lnTo>
                      <a:pt x="1" y="60"/>
                    </a:lnTo>
                    <a:lnTo>
                      <a:pt x="4" y="69"/>
                    </a:lnTo>
                    <a:lnTo>
                      <a:pt x="10" y="77"/>
                    </a:lnTo>
                    <a:lnTo>
                      <a:pt x="15" y="84"/>
                    </a:lnTo>
                    <a:lnTo>
                      <a:pt x="15" y="84"/>
                    </a:lnTo>
                    <a:lnTo>
                      <a:pt x="24" y="91"/>
                    </a:lnTo>
                    <a:lnTo>
                      <a:pt x="32" y="96"/>
                    </a:lnTo>
                    <a:lnTo>
                      <a:pt x="40" y="100"/>
                    </a:lnTo>
                    <a:lnTo>
                      <a:pt x="52" y="101"/>
                    </a:lnTo>
                    <a:lnTo>
                      <a:pt x="52" y="101"/>
                    </a:lnTo>
                    <a:lnTo>
                      <a:pt x="61" y="100"/>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51"/>
              <p:cNvSpPr>
                <a:spLocks/>
              </p:cNvSpPr>
              <p:nvPr/>
            </p:nvSpPr>
            <p:spPr bwMode="auto">
              <a:xfrm>
                <a:off x="4201" y="1956"/>
                <a:ext cx="50" cy="51"/>
              </a:xfrm>
              <a:custGeom>
                <a:avLst/>
                <a:gdLst>
                  <a:gd name="T0" fmla="*/ 85 w 101"/>
                  <a:gd name="T1" fmla="*/ 85 h 101"/>
                  <a:gd name="T2" fmla="*/ 85 w 101"/>
                  <a:gd name="T3" fmla="*/ 85 h 101"/>
                  <a:gd name="T4" fmla="*/ 92 w 101"/>
                  <a:gd name="T5" fmla="*/ 77 h 101"/>
                  <a:gd name="T6" fmla="*/ 97 w 101"/>
                  <a:gd name="T7" fmla="*/ 69 h 101"/>
                  <a:gd name="T8" fmla="*/ 100 w 101"/>
                  <a:gd name="T9" fmla="*/ 61 h 101"/>
                  <a:gd name="T10" fmla="*/ 101 w 101"/>
                  <a:gd name="T11" fmla="*/ 49 h 101"/>
                  <a:gd name="T12" fmla="*/ 101 w 101"/>
                  <a:gd name="T13" fmla="*/ 49 h 101"/>
                  <a:gd name="T14" fmla="*/ 100 w 101"/>
                  <a:gd name="T15" fmla="*/ 41 h 101"/>
                  <a:gd name="T16" fmla="*/ 97 w 101"/>
                  <a:gd name="T17" fmla="*/ 31 h 101"/>
                  <a:gd name="T18" fmla="*/ 92 w 101"/>
                  <a:gd name="T19" fmla="*/ 23 h 101"/>
                  <a:gd name="T20" fmla="*/ 85 w 101"/>
                  <a:gd name="T21" fmla="*/ 16 h 101"/>
                  <a:gd name="T22" fmla="*/ 85 w 101"/>
                  <a:gd name="T23" fmla="*/ 16 h 101"/>
                  <a:gd name="T24" fmla="*/ 78 w 101"/>
                  <a:gd name="T25" fmla="*/ 9 h 101"/>
                  <a:gd name="T26" fmla="*/ 70 w 101"/>
                  <a:gd name="T27" fmla="*/ 4 h 101"/>
                  <a:gd name="T28" fmla="*/ 61 w 101"/>
                  <a:gd name="T29" fmla="*/ 1 h 101"/>
                  <a:gd name="T30" fmla="*/ 52 w 101"/>
                  <a:gd name="T31" fmla="*/ 0 h 101"/>
                  <a:gd name="T32" fmla="*/ 52 w 101"/>
                  <a:gd name="T33" fmla="*/ 0 h 101"/>
                  <a:gd name="T34" fmla="*/ 40 w 101"/>
                  <a:gd name="T35" fmla="*/ 1 h 101"/>
                  <a:gd name="T36" fmla="*/ 32 w 101"/>
                  <a:gd name="T37" fmla="*/ 4 h 101"/>
                  <a:gd name="T38" fmla="*/ 24 w 101"/>
                  <a:gd name="T39" fmla="*/ 9 h 101"/>
                  <a:gd name="T40" fmla="*/ 15 w 101"/>
                  <a:gd name="T41" fmla="*/ 16 h 101"/>
                  <a:gd name="T42" fmla="*/ 15 w 101"/>
                  <a:gd name="T43" fmla="*/ 16 h 101"/>
                  <a:gd name="T44" fmla="*/ 10 w 101"/>
                  <a:gd name="T45" fmla="*/ 23 h 101"/>
                  <a:gd name="T46" fmla="*/ 4 w 101"/>
                  <a:gd name="T47" fmla="*/ 31 h 101"/>
                  <a:gd name="T48" fmla="*/ 1 w 101"/>
                  <a:gd name="T49" fmla="*/ 41 h 101"/>
                  <a:gd name="T50" fmla="*/ 0 w 101"/>
                  <a:gd name="T51" fmla="*/ 49 h 101"/>
                  <a:gd name="T52" fmla="*/ 0 w 101"/>
                  <a:gd name="T53" fmla="*/ 49 h 101"/>
                  <a:gd name="T54" fmla="*/ 1 w 101"/>
                  <a:gd name="T55" fmla="*/ 61 h 101"/>
                  <a:gd name="T56" fmla="*/ 4 w 101"/>
                  <a:gd name="T57" fmla="*/ 69 h 101"/>
                  <a:gd name="T58" fmla="*/ 10 w 101"/>
                  <a:gd name="T59" fmla="*/ 77 h 101"/>
                  <a:gd name="T60" fmla="*/ 15 w 101"/>
                  <a:gd name="T61" fmla="*/ 85 h 101"/>
                  <a:gd name="T62" fmla="*/ 15 w 101"/>
                  <a:gd name="T63" fmla="*/ 85 h 101"/>
                  <a:gd name="T64" fmla="*/ 24 w 101"/>
                  <a:gd name="T65" fmla="*/ 91 h 101"/>
                  <a:gd name="T66" fmla="*/ 32 w 101"/>
                  <a:gd name="T67" fmla="*/ 97 h 101"/>
                  <a:gd name="T68" fmla="*/ 40 w 101"/>
                  <a:gd name="T69" fmla="*/ 100 h 101"/>
                  <a:gd name="T70" fmla="*/ 52 w 101"/>
                  <a:gd name="T71" fmla="*/ 101 h 101"/>
                  <a:gd name="T72" fmla="*/ 52 w 101"/>
                  <a:gd name="T73" fmla="*/ 101 h 101"/>
                  <a:gd name="T74" fmla="*/ 61 w 101"/>
                  <a:gd name="T75" fmla="*/ 100 h 101"/>
                  <a:gd name="T76" fmla="*/ 70 w 101"/>
                  <a:gd name="T77" fmla="*/ 97 h 101"/>
                  <a:gd name="T78" fmla="*/ 78 w 101"/>
                  <a:gd name="T79" fmla="*/ 91 h 101"/>
                  <a:gd name="T80" fmla="*/ 85 w 101"/>
                  <a:gd name="T81" fmla="*/ 85 h 101"/>
                  <a:gd name="T82" fmla="*/ 85 w 101"/>
                  <a:gd name="T83"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85"/>
                    </a:moveTo>
                    <a:lnTo>
                      <a:pt x="85" y="85"/>
                    </a:lnTo>
                    <a:lnTo>
                      <a:pt x="92" y="77"/>
                    </a:lnTo>
                    <a:lnTo>
                      <a:pt x="97" y="69"/>
                    </a:lnTo>
                    <a:lnTo>
                      <a:pt x="100" y="61"/>
                    </a:lnTo>
                    <a:lnTo>
                      <a:pt x="101" y="49"/>
                    </a:lnTo>
                    <a:lnTo>
                      <a:pt x="101" y="49"/>
                    </a:lnTo>
                    <a:lnTo>
                      <a:pt x="100" y="41"/>
                    </a:lnTo>
                    <a:lnTo>
                      <a:pt x="97" y="31"/>
                    </a:lnTo>
                    <a:lnTo>
                      <a:pt x="92" y="23"/>
                    </a:lnTo>
                    <a:lnTo>
                      <a:pt x="85" y="16"/>
                    </a:lnTo>
                    <a:lnTo>
                      <a:pt x="85" y="16"/>
                    </a:lnTo>
                    <a:lnTo>
                      <a:pt x="78" y="9"/>
                    </a:lnTo>
                    <a:lnTo>
                      <a:pt x="70" y="4"/>
                    </a:lnTo>
                    <a:lnTo>
                      <a:pt x="61" y="1"/>
                    </a:lnTo>
                    <a:lnTo>
                      <a:pt x="52" y="0"/>
                    </a:lnTo>
                    <a:lnTo>
                      <a:pt x="52" y="0"/>
                    </a:lnTo>
                    <a:lnTo>
                      <a:pt x="40" y="1"/>
                    </a:lnTo>
                    <a:lnTo>
                      <a:pt x="32" y="4"/>
                    </a:lnTo>
                    <a:lnTo>
                      <a:pt x="24" y="9"/>
                    </a:lnTo>
                    <a:lnTo>
                      <a:pt x="15" y="16"/>
                    </a:lnTo>
                    <a:lnTo>
                      <a:pt x="15" y="16"/>
                    </a:lnTo>
                    <a:lnTo>
                      <a:pt x="10" y="23"/>
                    </a:lnTo>
                    <a:lnTo>
                      <a:pt x="4" y="31"/>
                    </a:lnTo>
                    <a:lnTo>
                      <a:pt x="1" y="41"/>
                    </a:lnTo>
                    <a:lnTo>
                      <a:pt x="0" y="49"/>
                    </a:lnTo>
                    <a:lnTo>
                      <a:pt x="0" y="49"/>
                    </a:lnTo>
                    <a:lnTo>
                      <a:pt x="1" y="61"/>
                    </a:lnTo>
                    <a:lnTo>
                      <a:pt x="4" y="69"/>
                    </a:lnTo>
                    <a:lnTo>
                      <a:pt x="10" y="77"/>
                    </a:lnTo>
                    <a:lnTo>
                      <a:pt x="15" y="85"/>
                    </a:lnTo>
                    <a:lnTo>
                      <a:pt x="15" y="85"/>
                    </a:lnTo>
                    <a:lnTo>
                      <a:pt x="24" y="91"/>
                    </a:lnTo>
                    <a:lnTo>
                      <a:pt x="32" y="97"/>
                    </a:lnTo>
                    <a:lnTo>
                      <a:pt x="40" y="100"/>
                    </a:lnTo>
                    <a:lnTo>
                      <a:pt x="52" y="101"/>
                    </a:lnTo>
                    <a:lnTo>
                      <a:pt x="52" y="101"/>
                    </a:lnTo>
                    <a:lnTo>
                      <a:pt x="61" y="100"/>
                    </a:lnTo>
                    <a:lnTo>
                      <a:pt x="70" y="97"/>
                    </a:lnTo>
                    <a:lnTo>
                      <a:pt x="78" y="91"/>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52"/>
              <p:cNvSpPr>
                <a:spLocks/>
              </p:cNvSpPr>
              <p:nvPr/>
            </p:nvSpPr>
            <p:spPr bwMode="auto">
              <a:xfrm>
                <a:off x="4278" y="1879"/>
                <a:ext cx="50" cy="51"/>
              </a:xfrm>
              <a:custGeom>
                <a:avLst/>
                <a:gdLst>
                  <a:gd name="T0" fmla="*/ 86 w 101"/>
                  <a:gd name="T1" fmla="*/ 15 h 101"/>
                  <a:gd name="T2" fmla="*/ 86 w 101"/>
                  <a:gd name="T3" fmla="*/ 15 h 101"/>
                  <a:gd name="T4" fmla="*/ 78 w 101"/>
                  <a:gd name="T5" fmla="*/ 9 h 101"/>
                  <a:gd name="T6" fmla="*/ 71 w 101"/>
                  <a:gd name="T7" fmla="*/ 4 h 101"/>
                  <a:gd name="T8" fmla="*/ 61 w 101"/>
                  <a:gd name="T9" fmla="*/ 1 h 101"/>
                  <a:gd name="T10" fmla="*/ 52 w 101"/>
                  <a:gd name="T11" fmla="*/ 0 h 101"/>
                  <a:gd name="T12" fmla="*/ 52 w 101"/>
                  <a:gd name="T13" fmla="*/ 0 h 101"/>
                  <a:gd name="T14" fmla="*/ 41 w 101"/>
                  <a:gd name="T15" fmla="*/ 1 h 101"/>
                  <a:gd name="T16" fmla="*/ 32 w 101"/>
                  <a:gd name="T17" fmla="*/ 4 h 101"/>
                  <a:gd name="T18" fmla="*/ 24 w 101"/>
                  <a:gd name="T19" fmla="*/ 9 h 101"/>
                  <a:gd name="T20" fmla="*/ 15 w 101"/>
                  <a:gd name="T21" fmla="*/ 15 h 101"/>
                  <a:gd name="T22" fmla="*/ 15 w 101"/>
                  <a:gd name="T23" fmla="*/ 15 h 101"/>
                  <a:gd name="T24" fmla="*/ 10 w 101"/>
                  <a:gd name="T25" fmla="*/ 23 h 101"/>
                  <a:gd name="T26" fmla="*/ 5 w 101"/>
                  <a:gd name="T27" fmla="*/ 31 h 101"/>
                  <a:gd name="T28" fmla="*/ 1 w 101"/>
                  <a:gd name="T29" fmla="*/ 40 h 101"/>
                  <a:gd name="T30" fmla="*/ 0 w 101"/>
                  <a:gd name="T31" fmla="*/ 49 h 101"/>
                  <a:gd name="T32" fmla="*/ 0 w 101"/>
                  <a:gd name="T33" fmla="*/ 49 h 101"/>
                  <a:gd name="T34" fmla="*/ 1 w 101"/>
                  <a:gd name="T35" fmla="*/ 60 h 101"/>
                  <a:gd name="T36" fmla="*/ 5 w 101"/>
                  <a:gd name="T37" fmla="*/ 69 h 101"/>
                  <a:gd name="T38" fmla="*/ 10 w 101"/>
                  <a:gd name="T39" fmla="*/ 77 h 101"/>
                  <a:gd name="T40" fmla="*/ 15 w 101"/>
                  <a:gd name="T41" fmla="*/ 84 h 101"/>
                  <a:gd name="T42" fmla="*/ 15 w 101"/>
                  <a:gd name="T43" fmla="*/ 84 h 101"/>
                  <a:gd name="T44" fmla="*/ 24 w 101"/>
                  <a:gd name="T45" fmla="*/ 91 h 101"/>
                  <a:gd name="T46" fmla="*/ 32 w 101"/>
                  <a:gd name="T47" fmla="*/ 96 h 101"/>
                  <a:gd name="T48" fmla="*/ 41 w 101"/>
                  <a:gd name="T49" fmla="*/ 100 h 101"/>
                  <a:gd name="T50" fmla="*/ 52 w 101"/>
                  <a:gd name="T51" fmla="*/ 101 h 101"/>
                  <a:gd name="T52" fmla="*/ 52 w 101"/>
                  <a:gd name="T53" fmla="*/ 101 h 101"/>
                  <a:gd name="T54" fmla="*/ 61 w 101"/>
                  <a:gd name="T55" fmla="*/ 100 h 101"/>
                  <a:gd name="T56" fmla="*/ 71 w 101"/>
                  <a:gd name="T57" fmla="*/ 96 h 101"/>
                  <a:gd name="T58" fmla="*/ 78 w 101"/>
                  <a:gd name="T59" fmla="*/ 91 h 101"/>
                  <a:gd name="T60" fmla="*/ 86 w 101"/>
                  <a:gd name="T61" fmla="*/ 84 h 101"/>
                  <a:gd name="T62" fmla="*/ 86 w 101"/>
                  <a:gd name="T63" fmla="*/ 84 h 101"/>
                  <a:gd name="T64" fmla="*/ 92 w 101"/>
                  <a:gd name="T65" fmla="*/ 77 h 101"/>
                  <a:gd name="T66" fmla="*/ 98 w 101"/>
                  <a:gd name="T67" fmla="*/ 69 h 101"/>
                  <a:gd name="T68" fmla="*/ 100 w 101"/>
                  <a:gd name="T69" fmla="*/ 60 h 101"/>
                  <a:gd name="T70" fmla="*/ 101 w 101"/>
                  <a:gd name="T71" fmla="*/ 49 h 101"/>
                  <a:gd name="T72" fmla="*/ 101 w 101"/>
                  <a:gd name="T73" fmla="*/ 49 h 101"/>
                  <a:gd name="T74" fmla="*/ 100 w 101"/>
                  <a:gd name="T75" fmla="*/ 40 h 101"/>
                  <a:gd name="T76" fmla="*/ 98 w 101"/>
                  <a:gd name="T77" fmla="*/ 31 h 101"/>
                  <a:gd name="T78" fmla="*/ 92 w 101"/>
                  <a:gd name="T79" fmla="*/ 23 h 101"/>
                  <a:gd name="T80" fmla="*/ 86 w 101"/>
                  <a:gd name="T81" fmla="*/ 15 h 101"/>
                  <a:gd name="T82" fmla="*/ 86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5"/>
                    </a:moveTo>
                    <a:lnTo>
                      <a:pt x="86" y="15"/>
                    </a:lnTo>
                    <a:lnTo>
                      <a:pt x="78" y="9"/>
                    </a:lnTo>
                    <a:lnTo>
                      <a:pt x="71" y="4"/>
                    </a:lnTo>
                    <a:lnTo>
                      <a:pt x="61" y="1"/>
                    </a:lnTo>
                    <a:lnTo>
                      <a:pt x="52" y="0"/>
                    </a:lnTo>
                    <a:lnTo>
                      <a:pt x="52" y="0"/>
                    </a:lnTo>
                    <a:lnTo>
                      <a:pt x="41" y="1"/>
                    </a:lnTo>
                    <a:lnTo>
                      <a:pt x="32" y="4"/>
                    </a:lnTo>
                    <a:lnTo>
                      <a:pt x="24" y="9"/>
                    </a:lnTo>
                    <a:lnTo>
                      <a:pt x="15" y="15"/>
                    </a:lnTo>
                    <a:lnTo>
                      <a:pt x="15" y="15"/>
                    </a:lnTo>
                    <a:lnTo>
                      <a:pt x="10" y="23"/>
                    </a:lnTo>
                    <a:lnTo>
                      <a:pt x="5" y="31"/>
                    </a:lnTo>
                    <a:lnTo>
                      <a:pt x="1" y="40"/>
                    </a:lnTo>
                    <a:lnTo>
                      <a:pt x="0" y="49"/>
                    </a:lnTo>
                    <a:lnTo>
                      <a:pt x="0" y="49"/>
                    </a:lnTo>
                    <a:lnTo>
                      <a:pt x="1" y="60"/>
                    </a:lnTo>
                    <a:lnTo>
                      <a:pt x="5" y="69"/>
                    </a:lnTo>
                    <a:lnTo>
                      <a:pt x="10" y="77"/>
                    </a:lnTo>
                    <a:lnTo>
                      <a:pt x="15" y="84"/>
                    </a:lnTo>
                    <a:lnTo>
                      <a:pt x="15" y="84"/>
                    </a:lnTo>
                    <a:lnTo>
                      <a:pt x="24" y="91"/>
                    </a:lnTo>
                    <a:lnTo>
                      <a:pt x="32" y="96"/>
                    </a:lnTo>
                    <a:lnTo>
                      <a:pt x="41" y="100"/>
                    </a:lnTo>
                    <a:lnTo>
                      <a:pt x="52" y="101"/>
                    </a:lnTo>
                    <a:lnTo>
                      <a:pt x="52" y="101"/>
                    </a:lnTo>
                    <a:lnTo>
                      <a:pt x="61" y="100"/>
                    </a:lnTo>
                    <a:lnTo>
                      <a:pt x="71" y="96"/>
                    </a:lnTo>
                    <a:lnTo>
                      <a:pt x="78" y="91"/>
                    </a:lnTo>
                    <a:lnTo>
                      <a:pt x="86" y="84"/>
                    </a:lnTo>
                    <a:lnTo>
                      <a:pt x="86" y="84"/>
                    </a:lnTo>
                    <a:lnTo>
                      <a:pt x="92" y="77"/>
                    </a:lnTo>
                    <a:lnTo>
                      <a:pt x="98" y="69"/>
                    </a:lnTo>
                    <a:lnTo>
                      <a:pt x="100" y="60"/>
                    </a:lnTo>
                    <a:lnTo>
                      <a:pt x="101" y="49"/>
                    </a:lnTo>
                    <a:lnTo>
                      <a:pt x="101" y="49"/>
                    </a:lnTo>
                    <a:lnTo>
                      <a:pt x="100" y="40"/>
                    </a:lnTo>
                    <a:lnTo>
                      <a:pt x="98" y="31"/>
                    </a:lnTo>
                    <a:lnTo>
                      <a:pt x="92"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53"/>
              <p:cNvSpPr>
                <a:spLocks/>
              </p:cNvSpPr>
              <p:nvPr/>
            </p:nvSpPr>
            <p:spPr bwMode="auto">
              <a:xfrm>
                <a:off x="4278" y="1956"/>
                <a:ext cx="50" cy="51"/>
              </a:xfrm>
              <a:custGeom>
                <a:avLst/>
                <a:gdLst>
                  <a:gd name="T0" fmla="*/ 86 w 101"/>
                  <a:gd name="T1" fmla="*/ 16 h 101"/>
                  <a:gd name="T2" fmla="*/ 86 w 101"/>
                  <a:gd name="T3" fmla="*/ 16 h 101"/>
                  <a:gd name="T4" fmla="*/ 78 w 101"/>
                  <a:gd name="T5" fmla="*/ 9 h 101"/>
                  <a:gd name="T6" fmla="*/ 71 w 101"/>
                  <a:gd name="T7" fmla="*/ 4 h 101"/>
                  <a:gd name="T8" fmla="*/ 61 w 101"/>
                  <a:gd name="T9" fmla="*/ 1 h 101"/>
                  <a:gd name="T10" fmla="*/ 52 w 101"/>
                  <a:gd name="T11" fmla="*/ 0 h 101"/>
                  <a:gd name="T12" fmla="*/ 52 w 101"/>
                  <a:gd name="T13" fmla="*/ 0 h 101"/>
                  <a:gd name="T14" fmla="*/ 41 w 101"/>
                  <a:gd name="T15" fmla="*/ 1 h 101"/>
                  <a:gd name="T16" fmla="*/ 32 w 101"/>
                  <a:gd name="T17" fmla="*/ 4 h 101"/>
                  <a:gd name="T18" fmla="*/ 24 w 101"/>
                  <a:gd name="T19" fmla="*/ 9 h 101"/>
                  <a:gd name="T20" fmla="*/ 15 w 101"/>
                  <a:gd name="T21" fmla="*/ 16 h 101"/>
                  <a:gd name="T22" fmla="*/ 15 w 101"/>
                  <a:gd name="T23" fmla="*/ 16 h 101"/>
                  <a:gd name="T24" fmla="*/ 10 w 101"/>
                  <a:gd name="T25" fmla="*/ 23 h 101"/>
                  <a:gd name="T26" fmla="*/ 5 w 101"/>
                  <a:gd name="T27" fmla="*/ 31 h 101"/>
                  <a:gd name="T28" fmla="*/ 1 w 101"/>
                  <a:gd name="T29" fmla="*/ 41 h 101"/>
                  <a:gd name="T30" fmla="*/ 0 w 101"/>
                  <a:gd name="T31" fmla="*/ 49 h 101"/>
                  <a:gd name="T32" fmla="*/ 0 w 101"/>
                  <a:gd name="T33" fmla="*/ 49 h 101"/>
                  <a:gd name="T34" fmla="*/ 1 w 101"/>
                  <a:gd name="T35" fmla="*/ 61 h 101"/>
                  <a:gd name="T36" fmla="*/ 5 w 101"/>
                  <a:gd name="T37" fmla="*/ 69 h 101"/>
                  <a:gd name="T38" fmla="*/ 10 w 101"/>
                  <a:gd name="T39" fmla="*/ 77 h 101"/>
                  <a:gd name="T40" fmla="*/ 15 w 101"/>
                  <a:gd name="T41" fmla="*/ 85 h 101"/>
                  <a:gd name="T42" fmla="*/ 15 w 101"/>
                  <a:gd name="T43" fmla="*/ 85 h 101"/>
                  <a:gd name="T44" fmla="*/ 24 w 101"/>
                  <a:gd name="T45" fmla="*/ 91 h 101"/>
                  <a:gd name="T46" fmla="*/ 32 w 101"/>
                  <a:gd name="T47" fmla="*/ 97 h 101"/>
                  <a:gd name="T48" fmla="*/ 41 w 101"/>
                  <a:gd name="T49" fmla="*/ 100 h 101"/>
                  <a:gd name="T50" fmla="*/ 52 w 101"/>
                  <a:gd name="T51" fmla="*/ 101 h 101"/>
                  <a:gd name="T52" fmla="*/ 52 w 101"/>
                  <a:gd name="T53" fmla="*/ 101 h 101"/>
                  <a:gd name="T54" fmla="*/ 61 w 101"/>
                  <a:gd name="T55" fmla="*/ 100 h 101"/>
                  <a:gd name="T56" fmla="*/ 71 w 101"/>
                  <a:gd name="T57" fmla="*/ 97 h 101"/>
                  <a:gd name="T58" fmla="*/ 78 w 101"/>
                  <a:gd name="T59" fmla="*/ 91 h 101"/>
                  <a:gd name="T60" fmla="*/ 86 w 101"/>
                  <a:gd name="T61" fmla="*/ 85 h 101"/>
                  <a:gd name="T62" fmla="*/ 86 w 101"/>
                  <a:gd name="T63" fmla="*/ 85 h 101"/>
                  <a:gd name="T64" fmla="*/ 92 w 101"/>
                  <a:gd name="T65" fmla="*/ 77 h 101"/>
                  <a:gd name="T66" fmla="*/ 98 w 101"/>
                  <a:gd name="T67" fmla="*/ 69 h 101"/>
                  <a:gd name="T68" fmla="*/ 100 w 101"/>
                  <a:gd name="T69" fmla="*/ 61 h 101"/>
                  <a:gd name="T70" fmla="*/ 101 w 101"/>
                  <a:gd name="T71" fmla="*/ 49 h 101"/>
                  <a:gd name="T72" fmla="*/ 101 w 101"/>
                  <a:gd name="T73" fmla="*/ 49 h 101"/>
                  <a:gd name="T74" fmla="*/ 100 w 101"/>
                  <a:gd name="T75" fmla="*/ 41 h 101"/>
                  <a:gd name="T76" fmla="*/ 98 w 101"/>
                  <a:gd name="T77" fmla="*/ 31 h 101"/>
                  <a:gd name="T78" fmla="*/ 92 w 101"/>
                  <a:gd name="T79" fmla="*/ 23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8" y="9"/>
                    </a:lnTo>
                    <a:lnTo>
                      <a:pt x="71" y="4"/>
                    </a:lnTo>
                    <a:lnTo>
                      <a:pt x="61" y="1"/>
                    </a:lnTo>
                    <a:lnTo>
                      <a:pt x="52" y="0"/>
                    </a:lnTo>
                    <a:lnTo>
                      <a:pt x="52" y="0"/>
                    </a:lnTo>
                    <a:lnTo>
                      <a:pt x="41" y="1"/>
                    </a:lnTo>
                    <a:lnTo>
                      <a:pt x="32" y="4"/>
                    </a:lnTo>
                    <a:lnTo>
                      <a:pt x="24" y="9"/>
                    </a:lnTo>
                    <a:lnTo>
                      <a:pt x="15" y="16"/>
                    </a:lnTo>
                    <a:lnTo>
                      <a:pt x="15" y="16"/>
                    </a:lnTo>
                    <a:lnTo>
                      <a:pt x="10" y="23"/>
                    </a:lnTo>
                    <a:lnTo>
                      <a:pt x="5" y="31"/>
                    </a:lnTo>
                    <a:lnTo>
                      <a:pt x="1" y="41"/>
                    </a:lnTo>
                    <a:lnTo>
                      <a:pt x="0" y="49"/>
                    </a:lnTo>
                    <a:lnTo>
                      <a:pt x="0" y="49"/>
                    </a:lnTo>
                    <a:lnTo>
                      <a:pt x="1" y="61"/>
                    </a:lnTo>
                    <a:lnTo>
                      <a:pt x="5" y="69"/>
                    </a:lnTo>
                    <a:lnTo>
                      <a:pt x="10" y="77"/>
                    </a:lnTo>
                    <a:lnTo>
                      <a:pt x="15" y="85"/>
                    </a:lnTo>
                    <a:lnTo>
                      <a:pt x="15" y="85"/>
                    </a:lnTo>
                    <a:lnTo>
                      <a:pt x="24" y="91"/>
                    </a:lnTo>
                    <a:lnTo>
                      <a:pt x="32" y="97"/>
                    </a:lnTo>
                    <a:lnTo>
                      <a:pt x="41" y="100"/>
                    </a:lnTo>
                    <a:lnTo>
                      <a:pt x="52" y="101"/>
                    </a:lnTo>
                    <a:lnTo>
                      <a:pt x="52" y="101"/>
                    </a:lnTo>
                    <a:lnTo>
                      <a:pt x="61" y="100"/>
                    </a:lnTo>
                    <a:lnTo>
                      <a:pt x="71" y="97"/>
                    </a:lnTo>
                    <a:lnTo>
                      <a:pt x="78" y="91"/>
                    </a:lnTo>
                    <a:lnTo>
                      <a:pt x="86" y="85"/>
                    </a:lnTo>
                    <a:lnTo>
                      <a:pt x="86" y="85"/>
                    </a:lnTo>
                    <a:lnTo>
                      <a:pt x="92" y="77"/>
                    </a:lnTo>
                    <a:lnTo>
                      <a:pt x="98" y="69"/>
                    </a:lnTo>
                    <a:lnTo>
                      <a:pt x="100" y="61"/>
                    </a:lnTo>
                    <a:lnTo>
                      <a:pt x="101" y="49"/>
                    </a:lnTo>
                    <a:lnTo>
                      <a:pt x="101" y="49"/>
                    </a:lnTo>
                    <a:lnTo>
                      <a:pt x="100" y="41"/>
                    </a:lnTo>
                    <a:lnTo>
                      <a:pt x="98" y="31"/>
                    </a:lnTo>
                    <a:lnTo>
                      <a:pt x="92"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54"/>
              <p:cNvSpPr>
                <a:spLocks/>
              </p:cNvSpPr>
              <p:nvPr/>
            </p:nvSpPr>
            <p:spPr bwMode="auto">
              <a:xfrm>
                <a:off x="4355" y="1802"/>
                <a:ext cx="50" cy="50"/>
              </a:xfrm>
              <a:custGeom>
                <a:avLst/>
                <a:gdLst>
                  <a:gd name="T0" fmla="*/ 85 w 100"/>
                  <a:gd name="T1" fmla="*/ 15 h 100"/>
                  <a:gd name="T2" fmla="*/ 85 w 100"/>
                  <a:gd name="T3" fmla="*/ 15 h 100"/>
                  <a:gd name="T4" fmla="*/ 77 w 100"/>
                  <a:gd name="T5" fmla="*/ 9 h 100"/>
                  <a:gd name="T6" fmla="*/ 70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3 w 100"/>
                  <a:gd name="T19" fmla="*/ 9 h 100"/>
                  <a:gd name="T20" fmla="*/ 16 w 100"/>
                  <a:gd name="T21" fmla="*/ 15 h 100"/>
                  <a:gd name="T22" fmla="*/ 16 w 100"/>
                  <a:gd name="T23" fmla="*/ 15 h 100"/>
                  <a:gd name="T24" fmla="*/ 9 w 100"/>
                  <a:gd name="T25" fmla="*/ 23 h 100"/>
                  <a:gd name="T26" fmla="*/ 4 w 100"/>
                  <a:gd name="T27" fmla="*/ 32 h 100"/>
                  <a:gd name="T28" fmla="*/ 0 w 100"/>
                  <a:gd name="T29" fmla="*/ 40 h 100"/>
                  <a:gd name="T30" fmla="*/ 0 w 100"/>
                  <a:gd name="T31" fmla="*/ 49 h 100"/>
                  <a:gd name="T32" fmla="*/ 0 w 100"/>
                  <a:gd name="T33" fmla="*/ 49 h 100"/>
                  <a:gd name="T34" fmla="*/ 0 w 100"/>
                  <a:gd name="T35" fmla="*/ 60 h 100"/>
                  <a:gd name="T36" fmla="*/ 4 w 100"/>
                  <a:gd name="T37" fmla="*/ 69 h 100"/>
                  <a:gd name="T38" fmla="*/ 9 w 100"/>
                  <a:gd name="T39" fmla="*/ 77 h 100"/>
                  <a:gd name="T40" fmla="*/ 16 w 100"/>
                  <a:gd name="T41" fmla="*/ 84 h 100"/>
                  <a:gd name="T42" fmla="*/ 16 w 100"/>
                  <a:gd name="T43" fmla="*/ 84 h 100"/>
                  <a:gd name="T44" fmla="*/ 23 w 100"/>
                  <a:gd name="T45" fmla="*/ 91 h 100"/>
                  <a:gd name="T46" fmla="*/ 31 w 100"/>
                  <a:gd name="T47" fmla="*/ 96 h 100"/>
                  <a:gd name="T48" fmla="*/ 40 w 100"/>
                  <a:gd name="T49" fmla="*/ 100 h 100"/>
                  <a:gd name="T50" fmla="*/ 51 w 100"/>
                  <a:gd name="T51" fmla="*/ 100 h 100"/>
                  <a:gd name="T52" fmla="*/ 51 w 100"/>
                  <a:gd name="T53" fmla="*/ 100 h 100"/>
                  <a:gd name="T54" fmla="*/ 60 w 100"/>
                  <a:gd name="T55" fmla="*/ 100 h 100"/>
                  <a:gd name="T56" fmla="*/ 70 w 100"/>
                  <a:gd name="T57" fmla="*/ 96 h 100"/>
                  <a:gd name="T58" fmla="*/ 77 w 100"/>
                  <a:gd name="T59" fmla="*/ 91 h 100"/>
                  <a:gd name="T60" fmla="*/ 85 w 100"/>
                  <a:gd name="T61" fmla="*/ 84 h 100"/>
                  <a:gd name="T62" fmla="*/ 85 w 100"/>
                  <a:gd name="T63" fmla="*/ 84 h 100"/>
                  <a:gd name="T64" fmla="*/ 92 w 100"/>
                  <a:gd name="T65" fmla="*/ 77 h 100"/>
                  <a:gd name="T66" fmla="*/ 97 w 100"/>
                  <a:gd name="T67" fmla="*/ 69 h 100"/>
                  <a:gd name="T68" fmla="*/ 99 w 100"/>
                  <a:gd name="T69" fmla="*/ 60 h 100"/>
                  <a:gd name="T70" fmla="*/ 100 w 100"/>
                  <a:gd name="T71" fmla="*/ 49 h 100"/>
                  <a:gd name="T72" fmla="*/ 100 w 100"/>
                  <a:gd name="T73" fmla="*/ 49 h 100"/>
                  <a:gd name="T74" fmla="*/ 99 w 100"/>
                  <a:gd name="T75" fmla="*/ 40 h 100"/>
                  <a:gd name="T76" fmla="*/ 97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70" y="5"/>
                    </a:lnTo>
                    <a:lnTo>
                      <a:pt x="60" y="1"/>
                    </a:lnTo>
                    <a:lnTo>
                      <a:pt x="51" y="0"/>
                    </a:lnTo>
                    <a:lnTo>
                      <a:pt x="51" y="0"/>
                    </a:lnTo>
                    <a:lnTo>
                      <a:pt x="40" y="1"/>
                    </a:lnTo>
                    <a:lnTo>
                      <a:pt x="31" y="5"/>
                    </a:lnTo>
                    <a:lnTo>
                      <a:pt x="23" y="9"/>
                    </a:lnTo>
                    <a:lnTo>
                      <a:pt x="16" y="15"/>
                    </a:lnTo>
                    <a:lnTo>
                      <a:pt x="16" y="15"/>
                    </a:lnTo>
                    <a:lnTo>
                      <a:pt x="9" y="23"/>
                    </a:lnTo>
                    <a:lnTo>
                      <a:pt x="4" y="32"/>
                    </a:lnTo>
                    <a:lnTo>
                      <a:pt x="0" y="40"/>
                    </a:lnTo>
                    <a:lnTo>
                      <a:pt x="0" y="49"/>
                    </a:lnTo>
                    <a:lnTo>
                      <a:pt x="0" y="49"/>
                    </a:lnTo>
                    <a:lnTo>
                      <a:pt x="0" y="60"/>
                    </a:lnTo>
                    <a:lnTo>
                      <a:pt x="4" y="69"/>
                    </a:lnTo>
                    <a:lnTo>
                      <a:pt x="9" y="77"/>
                    </a:lnTo>
                    <a:lnTo>
                      <a:pt x="16" y="84"/>
                    </a:lnTo>
                    <a:lnTo>
                      <a:pt x="16" y="84"/>
                    </a:lnTo>
                    <a:lnTo>
                      <a:pt x="23" y="91"/>
                    </a:lnTo>
                    <a:lnTo>
                      <a:pt x="31" y="96"/>
                    </a:lnTo>
                    <a:lnTo>
                      <a:pt x="40" y="100"/>
                    </a:lnTo>
                    <a:lnTo>
                      <a:pt x="51" y="100"/>
                    </a:lnTo>
                    <a:lnTo>
                      <a:pt x="51" y="100"/>
                    </a:lnTo>
                    <a:lnTo>
                      <a:pt x="60" y="100"/>
                    </a:lnTo>
                    <a:lnTo>
                      <a:pt x="70" y="96"/>
                    </a:lnTo>
                    <a:lnTo>
                      <a:pt x="77" y="91"/>
                    </a:lnTo>
                    <a:lnTo>
                      <a:pt x="85" y="84"/>
                    </a:lnTo>
                    <a:lnTo>
                      <a:pt x="85" y="84"/>
                    </a:lnTo>
                    <a:lnTo>
                      <a:pt x="92" y="77"/>
                    </a:lnTo>
                    <a:lnTo>
                      <a:pt x="97" y="69"/>
                    </a:lnTo>
                    <a:lnTo>
                      <a:pt x="99" y="60"/>
                    </a:lnTo>
                    <a:lnTo>
                      <a:pt x="100" y="49"/>
                    </a:lnTo>
                    <a:lnTo>
                      <a:pt x="100" y="49"/>
                    </a:lnTo>
                    <a:lnTo>
                      <a:pt x="99" y="40"/>
                    </a:lnTo>
                    <a:lnTo>
                      <a:pt x="97"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55"/>
              <p:cNvSpPr>
                <a:spLocks/>
              </p:cNvSpPr>
              <p:nvPr/>
            </p:nvSpPr>
            <p:spPr bwMode="auto">
              <a:xfrm>
                <a:off x="4509" y="1956"/>
                <a:ext cx="50" cy="51"/>
              </a:xfrm>
              <a:custGeom>
                <a:avLst/>
                <a:gdLst>
                  <a:gd name="T0" fmla="*/ 85 w 100"/>
                  <a:gd name="T1" fmla="*/ 85 h 101"/>
                  <a:gd name="T2" fmla="*/ 85 w 100"/>
                  <a:gd name="T3" fmla="*/ 85 h 101"/>
                  <a:gd name="T4" fmla="*/ 92 w 100"/>
                  <a:gd name="T5" fmla="*/ 77 h 101"/>
                  <a:gd name="T6" fmla="*/ 97 w 100"/>
                  <a:gd name="T7" fmla="*/ 69 h 101"/>
                  <a:gd name="T8" fmla="*/ 99 w 100"/>
                  <a:gd name="T9" fmla="*/ 61 h 101"/>
                  <a:gd name="T10" fmla="*/ 100 w 100"/>
                  <a:gd name="T11" fmla="*/ 49 h 101"/>
                  <a:gd name="T12" fmla="*/ 100 w 100"/>
                  <a:gd name="T13" fmla="*/ 49 h 101"/>
                  <a:gd name="T14" fmla="*/ 99 w 100"/>
                  <a:gd name="T15" fmla="*/ 41 h 101"/>
                  <a:gd name="T16" fmla="*/ 97 w 100"/>
                  <a:gd name="T17" fmla="*/ 31 h 101"/>
                  <a:gd name="T18" fmla="*/ 92 w 100"/>
                  <a:gd name="T19" fmla="*/ 23 h 101"/>
                  <a:gd name="T20" fmla="*/ 85 w 100"/>
                  <a:gd name="T21" fmla="*/ 16 h 101"/>
                  <a:gd name="T22" fmla="*/ 85 w 100"/>
                  <a:gd name="T23" fmla="*/ 16 h 101"/>
                  <a:gd name="T24" fmla="*/ 78 w 100"/>
                  <a:gd name="T25" fmla="*/ 9 h 101"/>
                  <a:gd name="T26" fmla="*/ 70 w 100"/>
                  <a:gd name="T27" fmla="*/ 4 h 101"/>
                  <a:gd name="T28" fmla="*/ 60 w 100"/>
                  <a:gd name="T29" fmla="*/ 1 h 101"/>
                  <a:gd name="T30" fmla="*/ 51 w 100"/>
                  <a:gd name="T31" fmla="*/ 0 h 101"/>
                  <a:gd name="T32" fmla="*/ 51 w 100"/>
                  <a:gd name="T33" fmla="*/ 0 h 101"/>
                  <a:gd name="T34" fmla="*/ 40 w 100"/>
                  <a:gd name="T35" fmla="*/ 1 h 101"/>
                  <a:gd name="T36" fmla="*/ 31 w 100"/>
                  <a:gd name="T37" fmla="*/ 4 h 101"/>
                  <a:gd name="T38" fmla="*/ 23 w 100"/>
                  <a:gd name="T39" fmla="*/ 9 h 101"/>
                  <a:gd name="T40" fmla="*/ 16 w 100"/>
                  <a:gd name="T41" fmla="*/ 16 h 101"/>
                  <a:gd name="T42" fmla="*/ 16 w 100"/>
                  <a:gd name="T43" fmla="*/ 16 h 101"/>
                  <a:gd name="T44" fmla="*/ 8 w 100"/>
                  <a:gd name="T45" fmla="*/ 23 h 101"/>
                  <a:gd name="T46" fmla="*/ 4 w 100"/>
                  <a:gd name="T47" fmla="*/ 31 h 101"/>
                  <a:gd name="T48" fmla="*/ 0 w 100"/>
                  <a:gd name="T49" fmla="*/ 41 h 101"/>
                  <a:gd name="T50" fmla="*/ 0 w 100"/>
                  <a:gd name="T51" fmla="*/ 49 h 101"/>
                  <a:gd name="T52" fmla="*/ 0 w 100"/>
                  <a:gd name="T53" fmla="*/ 49 h 101"/>
                  <a:gd name="T54" fmla="*/ 0 w 100"/>
                  <a:gd name="T55" fmla="*/ 61 h 101"/>
                  <a:gd name="T56" fmla="*/ 4 w 100"/>
                  <a:gd name="T57" fmla="*/ 69 h 101"/>
                  <a:gd name="T58" fmla="*/ 8 w 100"/>
                  <a:gd name="T59" fmla="*/ 77 h 101"/>
                  <a:gd name="T60" fmla="*/ 16 w 100"/>
                  <a:gd name="T61" fmla="*/ 85 h 101"/>
                  <a:gd name="T62" fmla="*/ 16 w 100"/>
                  <a:gd name="T63" fmla="*/ 85 h 101"/>
                  <a:gd name="T64" fmla="*/ 23 w 100"/>
                  <a:gd name="T65" fmla="*/ 91 h 101"/>
                  <a:gd name="T66" fmla="*/ 31 w 100"/>
                  <a:gd name="T67" fmla="*/ 97 h 101"/>
                  <a:gd name="T68" fmla="*/ 40 w 100"/>
                  <a:gd name="T69" fmla="*/ 100 h 101"/>
                  <a:gd name="T70" fmla="*/ 51 w 100"/>
                  <a:gd name="T71" fmla="*/ 101 h 101"/>
                  <a:gd name="T72" fmla="*/ 51 w 100"/>
                  <a:gd name="T73" fmla="*/ 101 h 101"/>
                  <a:gd name="T74" fmla="*/ 60 w 100"/>
                  <a:gd name="T75" fmla="*/ 100 h 101"/>
                  <a:gd name="T76" fmla="*/ 70 w 100"/>
                  <a:gd name="T77" fmla="*/ 97 h 101"/>
                  <a:gd name="T78" fmla="*/ 78 w 100"/>
                  <a:gd name="T79" fmla="*/ 91 h 101"/>
                  <a:gd name="T80" fmla="*/ 85 w 100"/>
                  <a:gd name="T81" fmla="*/ 85 h 101"/>
                  <a:gd name="T82" fmla="*/ 85 w 100"/>
                  <a:gd name="T83"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85"/>
                    </a:moveTo>
                    <a:lnTo>
                      <a:pt x="85" y="85"/>
                    </a:lnTo>
                    <a:lnTo>
                      <a:pt x="92" y="77"/>
                    </a:lnTo>
                    <a:lnTo>
                      <a:pt x="97" y="69"/>
                    </a:lnTo>
                    <a:lnTo>
                      <a:pt x="99" y="61"/>
                    </a:lnTo>
                    <a:lnTo>
                      <a:pt x="100" y="49"/>
                    </a:lnTo>
                    <a:lnTo>
                      <a:pt x="100" y="49"/>
                    </a:lnTo>
                    <a:lnTo>
                      <a:pt x="99" y="41"/>
                    </a:lnTo>
                    <a:lnTo>
                      <a:pt x="97" y="31"/>
                    </a:lnTo>
                    <a:lnTo>
                      <a:pt x="92" y="23"/>
                    </a:lnTo>
                    <a:lnTo>
                      <a:pt x="85" y="16"/>
                    </a:lnTo>
                    <a:lnTo>
                      <a:pt x="85" y="16"/>
                    </a:lnTo>
                    <a:lnTo>
                      <a:pt x="78" y="9"/>
                    </a:lnTo>
                    <a:lnTo>
                      <a:pt x="70" y="4"/>
                    </a:lnTo>
                    <a:lnTo>
                      <a:pt x="60" y="1"/>
                    </a:lnTo>
                    <a:lnTo>
                      <a:pt x="51" y="0"/>
                    </a:lnTo>
                    <a:lnTo>
                      <a:pt x="51" y="0"/>
                    </a:lnTo>
                    <a:lnTo>
                      <a:pt x="40" y="1"/>
                    </a:lnTo>
                    <a:lnTo>
                      <a:pt x="31" y="4"/>
                    </a:lnTo>
                    <a:lnTo>
                      <a:pt x="23" y="9"/>
                    </a:lnTo>
                    <a:lnTo>
                      <a:pt x="16" y="16"/>
                    </a:lnTo>
                    <a:lnTo>
                      <a:pt x="16" y="16"/>
                    </a:lnTo>
                    <a:lnTo>
                      <a:pt x="8" y="23"/>
                    </a:lnTo>
                    <a:lnTo>
                      <a:pt x="4" y="31"/>
                    </a:lnTo>
                    <a:lnTo>
                      <a:pt x="0" y="41"/>
                    </a:lnTo>
                    <a:lnTo>
                      <a:pt x="0" y="49"/>
                    </a:lnTo>
                    <a:lnTo>
                      <a:pt x="0" y="49"/>
                    </a:lnTo>
                    <a:lnTo>
                      <a:pt x="0" y="61"/>
                    </a:lnTo>
                    <a:lnTo>
                      <a:pt x="4" y="69"/>
                    </a:lnTo>
                    <a:lnTo>
                      <a:pt x="8" y="77"/>
                    </a:lnTo>
                    <a:lnTo>
                      <a:pt x="16" y="85"/>
                    </a:lnTo>
                    <a:lnTo>
                      <a:pt x="16" y="85"/>
                    </a:lnTo>
                    <a:lnTo>
                      <a:pt x="23" y="91"/>
                    </a:lnTo>
                    <a:lnTo>
                      <a:pt x="31" y="97"/>
                    </a:lnTo>
                    <a:lnTo>
                      <a:pt x="40" y="100"/>
                    </a:lnTo>
                    <a:lnTo>
                      <a:pt x="51" y="101"/>
                    </a:lnTo>
                    <a:lnTo>
                      <a:pt x="51" y="101"/>
                    </a:lnTo>
                    <a:lnTo>
                      <a:pt x="60" y="100"/>
                    </a:lnTo>
                    <a:lnTo>
                      <a:pt x="70" y="97"/>
                    </a:lnTo>
                    <a:lnTo>
                      <a:pt x="78" y="91"/>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6"/>
              <p:cNvSpPr>
                <a:spLocks/>
              </p:cNvSpPr>
              <p:nvPr/>
            </p:nvSpPr>
            <p:spPr bwMode="auto">
              <a:xfrm>
                <a:off x="4509" y="1879"/>
                <a:ext cx="50" cy="51"/>
              </a:xfrm>
              <a:custGeom>
                <a:avLst/>
                <a:gdLst>
                  <a:gd name="T0" fmla="*/ 85 w 100"/>
                  <a:gd name="T1" fmla="*/ 84 h 101"/>
                  <a:gd name="T2" fmla="*/ 85 w 100"/>
                  <a:gd name="T3" fmla="*/ 84 h 101"/>
                  <a:gd name="T4" fmla="*/ 92 w 100"/>
                  <a:gd name="T5" fmla="*/ 77 h 101"/>
                  <a:gd name="T6" fmla="*/ 97 w 100"/>
                  <a:gd name="T7" fmla="*/ 69 h 101"/>
                  <a:gd name="T8" fmla="*/ 99 w 100"/>
                  <a:gd name="T9" fmla="*/ 60 h 101"/>
                  <a:gd name="T10" fmla="*/ 100 w 100"/>
                  <a:gd name="T11" fmla="*/ 49 h 101"/>
                  <a:gd name="T12" fmla="*/ 100 w 100"/>
                  <a:gd name="T13" fmla="*/ 49 h 101"/>
                  <a:gd name="T14" fmla="*/ 99 w 100"/>
                  <a:gd name="T15" fmla="*/ 40 h 101"/>
                  <a:gd name="T16" fmla="*/ 97 w 100"/>
                  <a:gd name="T17" fmla="*/ 31 h 101"/>
                  <a:gd name="T18" fmla="*/ 92 w 100"/>
                  <a:gd name="T19" fmla="*/ 23 h 101"/>
                  <a:gd name="T20" fmla="*/ 85 w 100"/>
                  <a:gd name="T21" fmla="*/ 15 h 101"/>
                  <a:gd name="T22" fmla="*/ 85 w 100"/>
                  <a:gd name="T23" fmla="*/ 15 h 101"/>
                  <a:gd name="T24" fmla="*/ 78 w 100"/>
                  <a:gd name="T25" fmla="*/ 9 h 101"/>
                  <a:gd name="T26" fmla="*/ 70 w 100"/>
                  <a:gd name="T27" fmla="*/ 4 h 101"/>
                  <a:gd name="T28" fmla="*/ 60 w 100"/>
                  <a:gd name="T29" fmla="*/ 1 h 101"/>
                  <a:gd name="T30" fmla="*/ 51 w 100"/>
                  <a:gd name="T31" fmla="*/ 0 h 101"/>
                  <a:gd name="T32" fmla="*/ 51 w 100"/>
                  <a:gd name="T33" fmla="*/ 0 h 101"/>
                  <a:gd name="T34" fmla="*/ 40 w 100"/>
                  <a:gd name="T35" fmla="*/ 1 h 101"/>
                  <a:gd name="T36" fmla="*/ 31 w 100"/>
                  <a:gd name="T37" fmla="*/ 4 h 101"/>
                  <a:gd name="T38" fmla="*/ 23 w 100"/>
                  <a:gd name="T39" fmla="*/ 9 h 101"/>
                  <a:gd name="T40" fmla="*/ 16 w 100"/>
                  <a:gd name="T41" fmla="*/ 15 h 101"/>
                  <a:gd name="T42" fmla="*/ 16 w 100"/>
                  <a:gd name="T43" fmla="*/ 15 h 101"/>
                  <a:gd name="T44" fmla="*/ 8 w 100"/>
                  <a:gd name="T45" fmla="*/ 23 h 101"/>
                  <a:gd name="T46" fmla="*/ 4 w 100"/>
                  <a:gd name="T47" fmla="*/ 31 h 101"/>
                  <a:gd name="T48" fmla="*/ 0 w 100"/>
                  <a:gd name="T49" fmla="*/ 40 h 101"/>
                  <a:gd name="T50" fmla="*/ 0 w 100"/>
                  <a:gd name="T51" fmla="*/ 49 h 101"/>
                  <a:gd name="T52" fmla="*/ 0 w 100"/>
                  <a:gd name="T53" fmla="*/ 49 h 101"/>
                  <a:gd name="T54" fmla="*/ 0 w 100"/>
                  <a:gd name="T55" fmla="*/ 60 h 101"/>
                  <a:gd name="T56" fmla="*/ 4 w 100"/>
                  <a:gd name="T57" fmla="*/ 69 h 101"/>
                  <a:gd name="T58" fmla="*/ 8 w 100"/>
                  <a:gd name="T59" fmla="*/ 77 h 101"/>
                  <a:gd name="T60" fmla="*/ 16 w 100"/>
                  <a:gd name="T61" fmla="*/ 84 h 101"/>
                  <a:gd name="T62" fmla="*/ 16 w 100"/>
                  <a:gd name="T63" fmla="*/ 84 h 101"/>
                  <a:gd name="T64" fmla="*/ 23 w 100"/>
                  <a:gd name="T65" fmla="*/ 91 h 101"/>
                  <a:gd name="T66" fmla="*/ 31 w 100"/>
                  <a:gd name="T67" fmla="*/ 96 h 101"/>
                  <a:gd name="T68" fmla="*/ 40 w 100"/>
                  <a:gd name="T69" fmla="*/ 100 h 101"/>
                  <a:gd name="T70" fmla="*/ 51 w 100"/>
                  <a:gd name="T71" fmla="*/ 101 h 101"/>
                  <a:gd name="T72" fmla="*/ 51 w 100"/>
                  <a:gd name="T73" fmla="*/ 101 h 101"/>
                  <a:gd name="T74" fmla="*/ 60 w 100"/>
                  <a:gd name="T75" fmla="*/ 100 h 101"/>
                  <a:gd name="T76" fmla="*/ 70 w 100"/>
                  <a:gd name="T77" fmla="*/ 96 h 101"/>
                  <a:gd name="T78" fmla="*/ 78 w 100"/>
                  <a:gd name="T79" fmla="*/ 91 h 101"/>
                  <a:gd name="T80" fmla="*/ 85 w 100"/>
                  <a:gd name="T81" fmla="*/ 84 h 101"/>
                  <a:gd name="T82" fmla="*/ 85 w 100"/>
                  <a:gd name="T83"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84"/>
                    </a:moveTo>
                    <a:lnTo>
                      <a:pt x="85" y="84"/>
                    </a:lnTo>
                    <a:lnTo>
                      <a:pt x="92" y="77"/>
                    </a:lnTo>
                    <a:lnTo>
                      <a:pt x="97" y="69"/>
                    </a:lnTo>
                    <a:lnTo>
                      <a:pt x="99" y="60"/>
                    </a:lnTo>
                    <a:lnTo>
                      <a:pt x="100" y="49"/>
                    </a:lnTo>
                    <a:lnTo>
                      <a:pt x="100" y="49"/>
                    </a:lnTo>
                    <a:lnTo>
                      <a:pt x="99" y="40"/>
                    </a:lnTo>
                    <a:lnTo>
                      <a:pt x="97" y="31"/>
                    </a:lnTo>
                    <a:lnTo>
                      <a:pt x="92" y="23"/>
                    </a:lnTo>
                    <a:lnTo>
                      <a:pt x="85" y="15"/>
                    </a:lnTo>
                    <a:lnTo>
                      <a:pt x="85" y="15"/>
                    </a:lnTo>
                    <a:lnTo>
                      <a:pt x="78" y="9"/>
                    </a:lnTo>
                    <a:lnTo>
                      <a:pt x="70" y="4"/>
                    </a:lnTo>
                    <a:lnTo>
                      <a:pt x="60" y="1"/>
                    </a:lnTo>
                    <a:lnTo>
                      <a:pt x="51" y="0"/>
                    </a:lnTo>
                    <a:lnTo>
                      <a:pt x="51" y="0"/>
                    </a:lnTo>
                    <a:lnTo>
                      <a:pt x="40" y="1"/>
                    </a:lnTo>
                    <a:lnTo>
                      <a:pt x="31" y="4"/>
                    </a:lnTo>
                    <a:lnTo>
                      <a:pt x="23" y="9"/>
                    </a:lnTo>
                    <a:lnTo>
                      <a:pt x="16" y="15"/>
                    </a:lnTo>
                    <a:lnTo>
                      <a:pt x="16" y="15"/>
                    </a:lnTo>
                    <a:lnTo>
                      <a:pt x="8" y="23"/>
                    </a:lnTo>
                    <a:lnTo>
                      <a:pt x="4" y="31"/>
                    </a:lnTo>
                    <a:lnTo>
                      <a:pt x="0" y="40"/>
                    </a:lnTo>
                    <a:lnTo>
                      <a:pt x="0" y="49"/>
                    </a:lnTo>
                    <a:lnTo>
                      <a:pt x="0" y="49"/>
                    </a:lnTo>
                    <a:lnTo>
                      <a:pt x="0" y="60"/>
                    </a:lnTo>
                    <a:lnTo>
                      <a:pt x="4" y="69"/>
                    </a:lnTo>
                    <a:lnTo>
                      <a:pt x="8" y="77"/>
                    </a:lnTo>
                    <a:lnTo>
                      <a:pt x="16" y="84"/>
                    </a:lnTo>
                    <a:lnTo>
                      <a:pt x="16" y="84"/>
                    </a:lnTo>
                    <a:lnTo>
                      <a:pt x="23" y="91"/>
                    </a:lnTo>
                    <a:lnTo>
                      <a:pt x="31" y="96"/>
                    </a:lnTo>
                    <a:lnTo>
                      <a:pt x="40" y="100"/>
                    </a:lnTo>
                    <a:lnTo>
                      <a:pt x="51" y="101"/>
                    </a:lnTo>
                    <a:lnTo>
                      <a:pt x="51" y="101"/>
                    </a:lnTo>
                    <a:lnTo>
                      <a:pt x="60" y="100"/>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57"/>
              <p:cNvSpPr>
                <a:spLocks/>
              </p:cNvSpPr>
              <p:nvPr/>
            </p:nvSpPr>
            <p:spPr bwMode="auto">
              <a:xfrm>
                <a:off x="4201" y="2419"/>
                <a:ext cx="50" cy="50"/>
              </a:xfrm>
              <a:custGeom>
                <a:avLst/>
                <a:gdLst>
                  <a:gd name="T0" fmla="*/ 52 w 101"/>
                  <a:gd name="T1" fmla="*/ 0 h 99"/>
                  <a:gd name="T2" fmla="*/ 52 w 101"/>
                  <a:gd name="T3" fmla="*/ 0 h 99"/>
                  <a:gd name="T4" fmla="*/ 40 w 101"/>
                  <a:gd name="T5" fmla="*/ 1 h 99"/>
                  <a:gd name="T6" fmla="*/ 32 w 101"/>
                  <a:gd name="T7" fmla="*/ 4 h 99"/>
                  <a:gd name="T8" fmla="*/ 24 w 101"/>
                  <a:gd name="T9" fmla="*/ 9 h 99"/>
                  <a:gd name="T10" fmla="*/ 15 w 101"/>
                  <a:gd name="T11" fmla="*/ 15 h 99"/>
                  <a:gd name="T12" fmla="*/ 15 w 101"/>
                  <a:gd name="T13" fmla="*/ 15 h 99"/>
                  <a:gd name="T14" fmla="*/ 10 w 101"/>
                  <a:gd name="T15" fmla="*/ 23 h 99"/>
                  <a:gd name="T16" fmla="*/ 4 w 101"/>
                  <a:gd name="T17" fmla="*/ 31 h 99"/>
                  <a:gd name="T18" fmla="*/ 1 w 101"/>
                  <a:gd name="T19" fmla="*/ 40 h 99"/>
                  <a:gd name="T20" fmla="*/ 0 w 101"/>
                  <a:gd name="T21" fmla="*/ 49 h 99"/>
                  <a:gd name="T22" fmla="*/ 0 w 101"/>
                  <a:gd name="T23" fmla="*/ 49 h 99"/>
                  <a:gd name="T24" fmla="*/ 1 w 101"/>
                  <a:gd name="T25" fmla="*/ 59 h 99"/>
                  <a:gd name="T26" fmla="*/ 4 w 101"/>
                  <a:gd name="T27" fmla="*/ 69 h 99"/>
                  <a:gd name="T28" fmla="*/ 10 w 101"/>
                  <a:gd name="T29" fmla="*/ 77 h 99"/>
                  <a:gd name="T30" fmla="*/ 15 w 101"/>
                  <a:gd name="T31" fmla="*/ 84 h 99"/>
                  <a:gd name="T32" fmla="*/ 15 w 101"/>
                  <a:gd name="T33" fmla="*/ 84 h 99"/>
                  <a:gd name="T34" fmla="*/ 24 w 101"/>
                  <a:gd name="T35" fmla="*/ 91 h 99"/>
                  <a:gd name="T36" fmla="*/ 32 w 101"/>
                  <a:gd name="T37" fmla="*/ 96 h 99"/>
                  <a:gd name="T38" fmla="*/ 40 w 101"/>
                  <a:gd name="T39" fmla="*/ 98 h 99"/>
                  <a:gd name="T40" fmla="*/ 52 w 101"/>
                  <a:gd name="T41" fmla="*/ 99 h 99"/>
                  <a:gd name="T42" fmla="*/ 52 w 101"/>
                  <a:gd name="T43" fmla="*/ 99 h 99"/>
                  <a:gd name="T44" fmla="*/ 61 w 101"/>
                  <a:gd name="T45" fmla="*/ 98 h 99"/>
                  <a:gd name="T46" fmla="*/ 70 w 101"/>
                  <a:gd name="T47" fmla="*/ 96 h 99"/>
                  <a:gd name="T48" fmla="*/ 78 w 101"/>
                  <a:gd name="T49" fmla="*/ 91 h 99"/>
                  <a:gd name="T50" fmla="*/ 85 w 101"/>
                  <a:gd name="T51" fmla="*/ 84 h 99"/>
                  <a:gd name="T52" fmla="*/ 85 w 101"/>
                  <a:gd name="T53" fmla="*/ 84 h 99"/>
                  <a:gd name="T54" fmla="*/ 92 w 101"/>
                  <a:gd name="T55" fmla="*/ 77 h 99"/>
                  <a:gd name="T56" fmla="*/ 97 w 101"/>
                  <a:gd name="T57" fmla="*/ 69 h 99"/>
                  <a:gd name="T58" fmla="*/ 100 w 101"/>
                  <a:gd name="T59" fmla="*/ 59 h 99"/>
                  <a:gd name="T60" fmla="*/ 101 w 101"/>
                  <a:gd name="T61" fmla="*/ 49 h 99"/>
                  <a:gd name="T62" fmla="*/ 101 w 101"/>
                  <a:gd name="T63" fmla="*/ 49 h 99"/>
                  <a:gd name="T64" fmla="*/ 100 w 101"/>
                  <a:gd name="T65" fmla="*/ 40 h 99"/>
                  <a:gd name="T66" fmla="*/ 97 w 101"/>
                  <a:gd name="T67" fmla="*/ 31 h 99"/>
                  <a:gd name="T68" fmla="*/ 92 w 101"/>
                  <a:gd name="T69" fmla="*/ 23 h 99"/>
                  <a:gd name="T70" fmla="*/ 85 w 101"/>
                  <a:gd name="T71" fmla="*/ 15 h 99"/>
                  <a:gd name="T72" fmla="*/ 85 w 101"/>
                  <a:gd name="T73" fmla="*/ 15 h 99"/>
                  <a:gd name="T74" fmla="*/ 78 w 101"/>
                  <a:gd name="T75" fmla="*/ 9 h 99"/>
                  <a:gd name="T76" fmla="*/ 70 w 101"/>
                  <a:gd name="T77" fmla="*/ 4 h 99"/>
                  <a:gd name="T78" fmla="*/ 61 w 101"/>
                  <a:gd name="T79" fmla="*/ 1 h 99"/>
                  <a:gd name="T80" fmla="*/ 52 w 101"/>
                  <a:gd name="T81" fmla="*/ 0 h 99"/>
                  <a:gd name="T82" fmla="*/ 52 w 101"/>
                  <a:gd name="T8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52" y="0"/>
                    </a:moveTo>
                    <a:lnTo>
                      <a:pt x="52" y="0"/>
                    </a:lnTo>
                    <a:lnTo>
                      <a:pt x="40" y="1"/>
                    </a:lnTo>
                    <a:lnTo>
                      <a:pt x="32" y="4"/>
                    </a:lnTo>
                    <a:lnTo>
                      <a:pt x="24" y="9"/>
                    </a:lnTo>
                    <a:lnTo>
                      <a:pt x="15" y="15"/>
                    </a:lnTo>
                    <a:lnTo>
                      <a:pt x="15" y="15"/>
                    </a:lnTo>
                    <a:lnTo>
                      <a:pt x="10" y="23"/>
                    </a:lnTo>
                    <a:lnTo>
                      <a:pt x="4" y="31"/>
                    </a:lnTo>
                    <a:lnTo>
                      <a:pt x="1" y="40"/>
                    </a:lnTo>
                    <a:lnTo>
                      <a:pt x="0" y="49"/>
                    </a:lnTo>
                    <a:lnTo>
                      <a:pt x="0" y="49"/>
                    </a:lnTo>
                    <a:lnTo>
                      <a:pt x="1" y="59"/>
                    </a:lnTo>
                    <a:lnTo>
                      <a:pt x="4" y="69"/>
                    </a:lnTo>
                    <a:lnTo>
                      <a:pt x="10" y="77"/>
                    </a:lnTo>
                    <a:lnTo>
                      <a:pt x="15" y="84"/>
                    </a:lnTo>
                    <a:lnTo>
                      <a:pt x="15" y="84"/>
                    </a:lnTo>
                    <a:lnTo>
                      <a:pt x="24" y="91"/>
                    </a:lnTo>
                    <a:lnTo>
                      <a:pt x="32" y="96"/>
                    </a:lnTo>
                    <a:lnTo>
                      <a:pt x="40" y="98"/>
                    </a:lnTo>
                    <a:lnTo>
                      <a:pt x="52" y="99"/>
                    </a:lnTo>
                    <a:lnTo>
                      <a:pt x="52" y="99"/>
                    </a:lnTo>
                    <a:lnTo>
                      <a:pt x="61" y="98"/>
                    </a:lnTo>
                    <a:lnTo>
                      <a:pt x="70" y="96"/>
                    </a:lnTo>
                    <a:lnTo>
                      <a:pt x="78" y="91"/>
                    </a:lnTo>
                    <a:lnTo>
                      <a:pt x="85" y="84"/>
                    </a:lnTo>
                    <a:lnTo>
                      <a:pt x="85" y="84"/>
                    </a:lnTo>
                    <a:lnTo>
                      <a:pt x="92" y="77"/>
                    </a:lnTo>
                    <a:lnTo>
                      <a:pt x="97" y="69"/>
                    </a:lnTo>
                    <a:lnTo>
                      <a:pt x="100" y="59"/>
                    </a:lnTo>
                    <a:lnTo>
                      <a:pt x="101" y="49"/>
                    </a:lnTo>
                    <a:lnTo>
                      <a:pt x="101" y="49"/>
                    </a:lnTo>
                    <a:lnTo>
                      <a:pt x="100" y="40"/>
                    </a:lnTo>
                    <a:lnTo>
                      <a:pt x="97" y="31"/>
                    </a:lnTo>
                    <a:lnTo>
                      <a:pt x="92" y="23"/>
                    </a:lnTo>
                    <a:lnTo>
                      <a:pt x="85" y="15"/>
                    </a:lnTo>
                    <a:lnTo>
                      <a:pt x="85" y="15"/>
                    </a:lnTo>
                    <a:lnTo>
                      <a:pt x="78" y="9"/>
                    </a:lnTo>
                    <a:lnTo>
                      <a:pt x="70" y="4"/>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58"/>
              <p:cNvSpPr>
                <a:spLocks/>
              </p:cNvSpPr>
              <p:nvPr/>
            </p:nvSpPr>
            <p:spPr bwMode="auto">
              <a:xfrm>
                <a:off x="4201" y="2188"/>
                <a:ext cx="50" cy="50"/>
              </a:xfrm>
              <a:custGeom>
                <a:avLst/>
                <a:gdLst>
                  <a:gd name="T0" fmla="*/ 52 w 101"/>
                  <a:gd name="T1" fmla="*/ 0 h 100"/>
                  <a:gd name="T2" fmla="*/ 52 w 101"/>
                  <a:gd name="T3" fmla="*/ 0 h 100"/>
                  <a:gd name="T4" fmla="*/ 40 w 101"/>
                  <a:gd name="T5" fmla="*/ 1 h 100"/>
                  <a:gd name="T6" fmla="*/ 32 w 101"/>
                  <a:gd name="T7" fmla="*/ 3 h 100"/>
                  <a:gd name="T8" fmla="*/ 24 w 101"/>
                  <a:gd name="T9" fmla="*/ 8 h 100"/>
                  <a:gd name="T10" fmla="*/ 15 w 101"/>
                  <a:gd name="T11" fmla="*/ 15 h 100"/>
                  <a:gd name="T12" fmla="*/ 15 w 101"/>
                  <a:gd name="T13" fmla="*/ 15 h 100"/>
                  <a:gd name="T14" fmla="*/ 10 w 101"/>
                  <a:gd name="T15" fmla="*/ 22 h 100"/>
                  <a:gd name="T16" fmla="*/ 4 w 101"/>
                  <a:gd name="T17" fmla="*/ 30 h 100"/>
                  <a:gd name="T18" fmla="*/ 1 w 101"/>
                  <a:gd name="T19" fmla="*/ 40 h 100"/>
                  <a:gd name="T20" fmla="*/ 0 w 101"/>
                  <a:gd name="T21" fmla="*/ 49 h 100"/>
                  <a:gd name="T22" fmla="*/ 0 w 101"/>
                  <a:gd name="T23" fmla="*/ 49 h 100"/>
                  <a:gd name="T24" fmla="*/ 1 w 101"/>
                  <a:gd name="T25" fmla="*/ 60 h 100"/>
                  <a:gd name="T26" fmla="*/ 4 w 101"/>
                  <a:gd name="T27" fmla="*/ 69 h 100"/>
                  <a:gd name="T28" fmla="*/ 10 w 101"/>
                  <a:gd name="T29" fmla="*/ 77 h 100"/>
                  <a:gd name="T30" fmla="*/ 15 w 101"/>
                  <a:gd name="T31" fmla="*/ 84 h 100"/>
                  <a:gd name="T32" fmla="*/ 15 w 101"/>
                  <a:gd name="T33" fmla="*/ 84 h 100"/>
                  <a:gd name="T34" fmla="*/ 24 w 101"/>
                  <a:gd name="T35" fmla="*/ 91 h 100"/>
                  <a:gd name="T36" fmla="*/ 32 w 101"/>
                  <a:gd name="T37" fmla="*/ 96 h 100"/>
                  <a:gd name="T38" fmla="*/ 40 w 101"/>
                  <a:gd name="T39" fmla="*/ 98 h 100"/>
                  <a:gd name="T40" fmla="*/ 52 w 101"/>
                  <a:gd name="T41" fmla="*/ 100 h 100"/>
                  <a:gd name="T42" fmla="*/ 52 w 101"/>
                  <a:gd name="T43" fmla="*/ 100 h 100"/>
                  <a:gd name="T44" fmla="*/ 61 w 101"/>
                  <a:gd name="T45" fmla="*/ 98 h 100"/>
                  <a:gd name="T46" fmla="*/ 70 w 101"/>
                  <a:gd name="T47" fmla="*/ 96 h 100"/>
                  <a:gd name="T48" fmla="*/ 78 w 101"/>
                  <a:gd name="T49" fmla="*/ 91 h 100"/>
                  <a:gd name="T50" fmla="*/ 85 w 101"/>
                  <a:gd name="T51" fmla="*/ 84 h 100"/>
                  <a:gd name="T52" fmla="*/ 85 w 101"/>
                  <a:gd name="T53" fmla="*/ 84 h 100"/>
                  <a:gd name="T54" fmla="*/ 92 w 101"/>
                  <a:gd name="T55" fmla="*/ 77 h 100"/>
                  <a:gd name="T56" fmla="*/ 97 w 101"/>
                  <a:gd name="T57" fmla="*/ 69 h 100"/>
                  <a:gd name="T58" fmla="*/ 100 w 101"/>
                  <a:gd name="T59" fmla="*/ 60 h 100"/>
                  <a:gd name="T60" fmla="*/ 101 w 101"/>
                  <a:gd name="T61" fmla="*/ 49 h 100"/>
                  <a:gd name="T62" fmla="*/ 101 w 101"/>
                  <a:gd name="T63" fmla="*/ 49 h 100"/>
                  <a:gd name="T64" fmla="*/ 100 w 101"/>
                  <a:gd name="T65" fmla="*/ 40 h 100"/>
                  <a:gd name="T66" fmla="*/ 97 w 101"/>
                  <a:gd name="T67" fmla="*/ 30 h 100"/>
                  <a:gd name="T68" fmla="*/ 92 w 101"/>
                  <a:gd name="T69" fmla="*/ 22 h 100"/>
                  <a:gd name="T70" fmla="*/ 85 w 101"/>
                  <a:gd name="T71" fmla="*/ 15 h 100"/>
                  <a:gd name="T72" fmla="*/ 85 w 101"/>
                  <a:gd name="T73" fmla="*/ 15 h 100"/>
                  <a:gd name="T74" fmla="*/ 78 w 101"/>
                  <a:gd name="T75" fmla="*/ 8 h 100"/>
                  <a:gd name="T76" fmla="*/ 70 w 101"/>
                  <a:gd name="T77" fmla="*/ 3 h 100"/>
                  <a:gd name="T78" fmla="*/ 61 w 101"/>
                  <a:gd name="T79" fmla="*/ 1 h 100"/>
                  <a:gd name="T80" fmla="*/ 52 w 101"/>
                  <a:gd name="T81" fmla="*/ 0 h 100"/>
                  <a:gd name="T82" fmla="*/ 52 w 101"/>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52" y="0"/>
                    </a:moveTo>
                    <a:lnTo>
                      <a:pt x="52" y="0"/>
                    </a:lnTo>
                    <a:lnTo>
                      <a:pt x="40" y="1"/>
                    </a:lnTo>
                    <a:lnTo>
                      <a:pt x="32" y="3"/>
                    </a:lnTo>
                    <a:lnTo>
                      <a:pt x="24" y="8"/>
                    </a:lnTo>
                    <a:lnTo>
                      <a:pt x="15" y="15"/>
                    </a:lnTo>
                    <a:lnTo>
                      <a:pt x="15" y="15"/>
                    </a:lnTo>
                    <a:lnTo>
                      <a:pt x="10" y="22"/>
                    </a:lnTo>
                    <a:lnTo>
                      <a:pt x="4" y="30"/>
                    </a:lnTo>
                    <a:lnTo>
                      <a:pt x="1" y="40"/>
                    </a:lnTo>
                    <a:lnTo>
                      <a:pt x="0" y="49"/>
                    </a:lnTo>
                    <a:lnTo>
                      <a:pt x="0" y="49"/>
                    </a:lnTo>
                    <a:lnTo>
                      <a:pt x="1" y="60"/>
                    </a:lnTo>
                    <a:lnTo>
                      <a:pt x="4" y="69"/>
                    </a:lnTo>
                    <a:lnTo>
                      <a:pt x="10" y="77"/>
                    </a:lnTo>
                    <a:lnTo>
                      <a:pt x="15" y="84"/>
                    </a:lnTo>
                    <a:lnTo>
                      <a:pt x="15" y="84"/>
                    </a:lnTo>
                    <a:lnTo>
                      <a:pt x="24" y="91"/>
                    </a:lnTo>
                    <a:lnTo>
                      <a:pt x="32" y="96"/>
                    </a:lnTo>
                    <a:lnTo>
                      <a:pt x="40" y="98"/>
                    </a:lnTo>
                    <a:lnTo>
                      <a:pt x="52" y="100"/>
                    </a:lnTo>
                    <a:lnTo>
                      <a:pt x="52" y="100"/>
                    </a:lnTo>
                    <a:lnTo>
                      <a:pt x="61" y="98"/>
                    </a:lnTo>
                    <a:lnTo>
                      <a:pt x="70" y="96"/>
                    </a:lnTo>
                    <a:lnTo>
                      <a:pt x="78" y="91"/>
                    </a:lnTo>
                    <a:lnTo>
                      <a:pt x="85" y="84"/>
                    </a:lnTo>
                    <a:lnTo>
                      <a:pt x="85" y="84"/>
                    </a:lnTo>
                    <a:lnTo>
                      <a:pt x="92" y="77"/>
                    </a:lnTo>
                    <a:lnTo>
                      <a:pt x="97" y="69"/>
                    </a:lnTo>
                    <a:lnTo>
                      <a:pt x="100" y="60"/>
                    </a:lnTo>
                    <a:lnTo>
                      <a:pt x="101" y="49"/>
                    </a:lnTo>
                    <a:lnTo>
                      <a:pt x="101" y="49"/>
                    </a:lnTo>
                    <a:lnTo>
                      <a:pt x="100" y="40"/>
                    </a:lnTo>
                    <a:lnTo>
                      <a:pt x="97" y="30"/>
                    </a:lnTo>
                    <a:lnTo>
                      <a:pt x="92" y="22"/>
                    </a:lnTo>
                    <a:lnTo>
                      <a:pt x="85" y="15"/>
                    </a:lnTo>
                    <a:lnTo>
                      <a:pt x="85" y="15"/>
                    </a:lnTo>
                    <a:lnTo>
                      <a:pt x="78" y="8"/>
                    </a:lnTo>
                    <a:lnTo>
                      <a:pt x="70" y="3"/>
                    </a:lnTo>
                    <a:lnTo>
                      <a:pt x="61" y="1"/>
                    </a:lnTo>
                    <a:lnTo>
                      <a:pt x="52" y="0"/>
                    </a:lnTo>
                    <a:lnTo>
                      <a:pt x="52"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9"/>
              <p:cNvSpPr>
                <a:spLocks/>
              </p:cNvSpPr>
              <p:nvPr/>
            </p:nvSpPr>
            <p:spPr bwMode="auto">
              <a:xfrm>
                <a:off x="4201" y="2111"/>
                <a:ext cx="50" cy="50"/>
              </a:xfrm>
              <a:custGeom>
                <a:avLst/>
                <a:gdLst>
                  <a:gd name="T0" fmla="*/ 85 w 101"/>
                  <a:gd name="T1" fmla="*/ 84 h 100"/>
                  <a:gd name="T2" fmla="*/ 85 w 101"/>
                  <a:gd name="T3" fmla="*/ 84 h 100"/>
                  <a:gd name="T4" fmla="*/ 92 w 101"/>
                  <a:gd name="T5" fmla="*/ 77 h 100"/>
                  <a:gd name="T6" fmla="*/ 97 w 101"/>
                  <a:gd name="T7" fmla="*/ 69 h 100"/>
                  <a:gd name="T8" fmla="*/ 100 w 101"/>
                  <a:gd name="T9" fmla="*/ 60 h 100"/>
                  <a:gd name="T10" fmla="*/ 101 w 101"/>
                  <a:gd name="T11" fmla="*/ 49 h 100"/>
                  <a:gd name="T12" fmla="*/ 101 w 101"/>
                  <a:gd name="T13" fmla="*/ 49 h 100"/>
                  <a:gd name="T14" fmla="*/ 100 w 101"/>
                  <a:gd name="T15" fmla="*/ 40 h 100"/>
                  <a:gd name="T16" fmla="*/ 97 w 101"/>
                  <a:gd name="T17" fmla="*/ 30 h 100"/>
                  <a:gd name="T18" fmla="*/ 92 w 101"/>
                  <a:gd name="T19" fmla="*/ 22 h 100"/>
                  <a:gd name="T20" fmla="*/ 85 w 101"/>
                  <a:gd name="T21" fmla="*/ 15 h 100"/>
                  <a:gd name="T22" fmla="*/ 85 w 101"/>
                  <a:gd name="T23" fmla="*/ 15 h 100"/>
                  <a:gd name="T24" fmla="*/ 78 w 101"/>
                  <a:gd name="T25" fmla="*/ 8 h 100"/>
                  <a:gd name="T26" fmla="*/ 70 w 101"/>
                  <a:gd name="T27" fmla="*/ 3 h 100"/>
                  <a:gd name="T28" fmla="*/ 61 w 101"/>
                  <a:gd name="T29" fmla="*/ 1 h 100"/>
                  <a:gd name="T30" fmla="*/ 52 w 101"/>
                  <a:gd name="T31" fmla="*/ 0 h 100"/>
                  <a:gd name="T32" fmla="*/ 52 w 101"/>
                  <a:gd name="T33" fmla="*/ 0 h 100"/>
                  <a:gd name="T34" fmla="*/ 40 w 101"/>
                  <a:gd name="T35" fmla="*/ 1 h 100"/>
                  <a:gd name="T36" fmla="*/ 32 w 101"/>
                  <a:gd name="T37" fmla="*/ 3 h 100"/>
                  <a:gd name="T38" fmla="*/ 24 w 101"/>
                  <a:gd name="T39" fmla="*/ 8 h 100"/>
                  <a:gd name="T40" fmla="*/ 15 w 101"/>
                  <a:gd name="T41" fmla="*/ 15 h 100"/>
                  <a:gd name="T42" fmla="*/ 15 w 101"/>
                  <a:gd name="T43" fmla="*/ 15 h 100"/>
                  <a:gd name="T44" fmla="*/ 10 w 101"/>
                  <a:gd name="T45" fmla="*/ 22 h 100"/>
                  <a:gd name="T46" fmla="*/ 4 w 101"/>
                  <a:gd name="T47" fmla="*/ 30 h 100"/>
                  <a:gd name="T48" fmla="*/ 1 w 101"/>
                  <a:gd name="T49" fmla="*/ 40 h 100"/>
                  <a:gd name="T50" fmla="*/ 0 w 101"/>
                  <a:gd name="T51" fmla="*/ 49 h 100"/>
                  <a:gd name="T52" fmla="*/ 0 w 101"/>
                  <a:gd name="T53" fmla="*/ 49 h 100"/>
                  <a:gd name="T54" fmla="*/ 1 w 101"/>
                  <a:gd name="T55" fmla="*/ 60 h 100"/>
                  <a:gd name="T56" fmla="*/ 4 w 101"/>
                  <a:gd name="T57" fmla="*/ 69 h 100"/>
                  <a:gd name="T58" fmla="*/ 10 w 101"/>
                  <a:gd name="T59" fmla="*/ 77 h 100"/>
                  <a:gd name="T60" fmla="*/ 15 w 101"/>
                  <a:gd name="T61" fmla="*/ 84 h 100"/>
                  <a:gd name="T62" fmla="*/ 15 w 101"/>
                  <a:gd name="T63" fmla="*/ 84 h 100"/>
                  <a:gd name="T64" fmla="*/ 24 w 101"/>
                  <a:gd name="T65" fmla="*/ 91 h 100"/>
                  <a:gd name="T66" fmla="*/ 32 w 101"/>
                  <a:gd name="T67" fmla="*/ 96 h 100"/>
                  <a:gd name="T68" fmla="*/ 40 w 101"/>
                  <a:gd name="T69" fmla="*/ 98 h 100"/>
                  <a:gd name="T70" fmla="*/ 52 w 101"/>
                  <a:gd name="T71" fmla="*/ 100 h 100"/>
                  <a:gd name="T72" fmla="*/ 52 w 101"/>
                  <a:gd name="T73" fmla="*/ 100 h 100"/>
                  <a:gd name="T74" fmla="*/ 61 w 101"/>
                  <a:gd name="T75" fmla="*/ 98 h 100"/>
                  <a:gd name="T76" fmla="*/ 70 w 101"/>
                  <a:gd name="T77" fmla="*/ 96 h 100"/>
                  <a:gd name="T78" fmla="*/ 78 w 101"/>
                  <a:gd name="T79" fmla="*/ 91 h 100"/>
                  <a:gd name="T80" fmla="*/ 85 w 101"/>
                  <a:gd name="T81" fmla="*/ 84 h 100"/>
                  <a:gd name="T82" fmla="*/ 85 w 101"/>
                  <a:gd name="T83" fmla="*/ 8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84"/>
                    </a:moveTo>
                    <a:lnTo>
                      <a:pt x="85" y="84"/>
                    </a:lnTo>
                    <a:lnTo>
                      <a:pt x="92" y="77"/>
                    </a:lnTo>
                    <a:lnTo>
                      <a:pt x="97" y="69"/>
                    </a:lnTo>
                    <a:lnTo>
                      <a:pt x="100" y="60"/>
                    </a:lnTo>
                    <a:lnTo>
                      <a:pt x="101" y="49"/>
                    </a:lnTo>
                    <a:lnTo>
                      <a:pt x="101" y="49"/>
                    </a:lnTo>
                    <a:lnTo>
                      <a:pt x="100" y="40"/>
                    </a:lnTo>
                    <a:lnTo>
                      <a:pt x="97" y="30"/>
                    </a:lnTo>
                    <a:lnTo>
                      <a:pt x="92" y="22"/>
                    </a:lnTo>
                    <a:lnTo>
                      <a:pt x="85" y="15"/>
                    </a:lnTo>
                    <a:lnTo>
                      <a:pt x="85" y="15"/>
                    </a:lnTo>
                    <a:lnTo>
                      <a:pt x="78" y="8"/>
                    </a:lnTo>
                    <a:lnTo>
                      <a:pt x="70" y="3"/>
                    </a:lnTo>
                    <a:lnTo>
                      <a:pt x="61" y="1"/>
                    </a:lnTo>
                    <a:lnTo>
                      <a:pt x="52" y="0"/>
                    </a:lnTo>
                    <a:lnTo>
                      <a:pt x="52" y="0"/>
                    </a:lnTo>
                    <a:lnTo>
                      <a:pt x="40" y="1"/>
                    </a:lnTo>
                    <a:lnTo>
                      <a:pt x="32" y="3"/>
                    </a:lnTo>
                    <a:lnTo>
                      <a:pt x="24" y="8"/>
                    </a:lnTo>
                    <a:lnTo>
                      <a:pt x="15" y="15"/>
                    </a:lnTo>
                    <a:lnTo>
                      <a:pt x="15" y="15"/>
                    </a:lnTo>
                    <a:lnTo>
                      <a:pt x="10" y="22"/>
                    </a:lnTo>
                    <a:lnTo>
                      <a:pt x="4" y="30"/>
                    </a:lnTo>
                    <a:lnTo>
                      <a:pt x="1" y="40"/>
                    </a:lnTo>
                    <a:lnTo>
                      <a:pt x="0" y="49"/>
                    </a:lnTo>
                    <a:lnTo>
                      <a:pt x="0" y="49"/>
                    </a:lnTo>
                    <a:lnTo>
                      <a:pt x="1" y="60"/>
                    </a:lnTo>
                    <a:lnTo>
                      <a:pt x="4" y="69"/>
                    </a:lnTo>
                    <a:lnTo>
                      <a:pt x="10" y="77"/>
                    </a:lnTo>
                    <a:lnTo>
                      <a:pt x="15" y="84"/>
                    </a:lnTo>
                    <a:lnTo>
                      <a:pt x="15" y="84"/>
                    </a:lnTo>
                    <a:lnTo>
                      <a:pt x="24" y="91"/>
                    </a:lnTo>
                    <a:lnTo>
                      <a:pt x="32" y="96"/>
                    </a:lnTo>
                    <a:lnTo>
                      <a:pt x="40" y="98"/>
                    </a:lnTo>
                    <a:lnTo>
                      <a:pt x="52" y="100"/>
                    </a:lnTo>
                    <a:lnTo>
                      <a:pt x="52" y="100"/>
                    </a:lnTo>
                    <a:lnTo>
                      <a:pt x="61" y="98"/>
                    </a:lnTo>
                    <a:lnTo>
                      <a:pt x="70" y="96"/>
                    </a:lnTo>
                    <a:lnTo>
                      <a:pt x="78" y="91"/>
                    </a:lnTo>
                    <a:lnTo>
                      <a:pt x="85" y="84"/>
                    </a:lnTo>
                    <a:lnTo>
                      <a:pt x="85"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0"/>
              <p:cNvSpPr>
                <a:spLocks/>
              </p:cNvSpPr>
              <p:nvPr/>
            </p:nvSpPr>
            <p:spPr bwMode="auto">
              <a:xfrm>
                <a:off x="3507" y="1341"/>
                <a:ext cx="51" cy="50"/>
              </a:xfrm>
              <a:custGeom>
                <a:avLst/>
                <a:gdLst>
                  <a:gd name="T0" fmla="*/ 85 w 101"/>
                  <a:gd name="T1" fmla="*/ 15 h 100"/>
                  <a:gd name="T2" fmla="*/ 85 w 101"/>
                  <a:gd name="T3" fmla="*/ 15 h 100"/>
                  <a:gd name="T4" fmla="*/ 78 w 101"/>
                  <a:gd name="T5" fmla="*/ 8 h 100"/>
                  <a:gd name="T6" fmla="*/ 70 w 101"/>
                  <a:gd name="T7" fmla="*/ 4 h 100"/>
                  <a:gd name="T8" fmla="*/ 60 w 101"/>
                  <a:gd name="T9" fmla="*/ 1 h 100"/>
                  <a:gd name="T10" fmla="*/ 50 w 101"/>
                  <a:gd name="T11" fmla="*/ 0 h 100"/>
                  <a:gd name="T12" fmla="*/ 50 w 101"/>
                  <a:gd name="T13" fmla="*/ 0 h 100"/>
                  <a:gd name="T14" fmla="*/ 40 w 101"/>
                  <a:gd name="T15" fmla="*/ 1 h 100"/>
                  <a:gd name="T16" fmla="*/ 32 w 101"/>
                  <a:gd name="T17" fmla="*/ 4 h 100"/>
                  <a:gd name="T18" fmla="*/ 24 w 101"/>
                  <a:gd name="T19" fmla="*/ 8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2 h 100"/>
                  <a:gd name="T60" fmla="*/ 85 w 101"/>
                  <a:gd name="T61" fmla="*/ 85 h 100"/>
                  <a:gd name="T62" fmla="*/ 85 w 101"/>
                  <a:gd name="T63" fmla="*/ 85 h 100"/>
                  <a:gd name="T64" fmla="*/ 92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8"/>
                    </a:lnTo>
                    <a:lnTo>
                      <a:pt x="70" y="4"/>
                    </a:lnTo>
                    <a:lnTo>
                      <a:pt x="60" y="1"/>
                    </a:lnTo>
                    <a:lnTo>
                      <a:pt x="50" y="0"/>
                    </a:lnTo>
                    <a:lnTo>
                      <a:pt x="50" y="0"/>
                    </a:lnTo>
                    <a:lnTo>
                      <a:pt x="40" y="1"/>
                    </a:lnTo>
                    <a:lnTo>
                      <a:pt x="32" y="4"/>
                    </a:lnTo>
                    <a:lnTo>
                      <a:pt x="24" y="8"/>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61"/>
              <p:cNvSpPr>
                <a:spLocks/>
              </p:cNvSpPr>
              <p:nvPr/>
            </p:nvSpPr>
            <p:spPr bwMode="auto">
              <a:xfrm>
                <a:off x="3507" y="1418"/>
                <a:ext cx="51" cy="49"/>
              </a:xfrm>
              <a:custGeom>
                <a:avLst/>
                <a:gdLst>
                  <a:gd name="T0" fmla="*/ 85 w 101"/>
                  <a:gd name="T1" fmla="*/ 15 h 100"/>
                  <a:gd name="T2" fmla="*/ 85 w 101"/>
                  <a:gd name="T3" fmla="*/ 15 h 100"/>
                  <a:gd name="T4" fmla="*/ 78 w 101"/>
                  <a:gd name="T5" fmla="*/ 8 h 100"/>
                  <a:gd name="T6" fmla="*/ 70 w 101"/>
                  <a:gd name="T7" fmla="*/ 4 h 100"/>
                  <a:gd name="T8" fmla="*/ 60 w 101"/>
                  <a:gd name="T9" fmla="*/ 1 h 100"/>
                  <a:gd name="T10" fmla="*/ 50 w 101"/>
                  <a:gd name="T11" fmla="*/ 0 h 100"/>
                  <a:gd name="T12" fmla="*/ 50 w 101"/>
                  <a:gd name="T13" fmla="*/ 0 h 100"/>
                  <a:gd name="T14" fmla="*/ 40 w 101"/>
                  <a:gd name="T15" fmla="*/ 1 h 100"/>
                  <a:gd name="T16" fmla="*/ 32 w 101"/>
                  <a:gd name="T17" fmla="*/ 4 h 100"/>
                  <a:gd name="T18" fmla="*/ 24 w 101"/>
                  <a:gd name="T19" fmla="*/ 8 h 100"/>
                  <a:gd name="T20" fmla="*/ 17 w 101"/>
                  <a:gd name="T21" fmla="*/ 15 h 100"/>
                  <a:gd name="T22" fmla="*/ 17 w 101"/>
                  <a:gd name="T23" fmla="*/ 15 h 100"/>
                  <a:gd name="T24" fmla="*/ 10 w 101"/>
                  <a:gd name="T25" fmla="*/ 22 h 100"/>
                  <a:gd name="T26" fmla="*/ 5 w 101"/>
                  <a:gd name="T27" fmla="*/ 31 h 100"/>
                  <a:gd name="T28" fmla="*/ 2 w 101"/>
                  <a:gd name="T29" fmla="*/ 40 h 100"/>
                  <a:gd name="T30" fmla="*/ 0 w 101"/>
                  <a:gd name="T31" fmla="*/ 49 h 100"/>
                  <a:gd name="T32" fmla="*/ 0 w 101"/>
                  <a:gd name="T33" fmla="*/ 49 h 100"/>
                  <a:gd name="T34" fmla="*/ 2 w 101"/>
                  <a:gd name="T35" fmla="*/ 60 h 100"/>
                  <a:gd name="T36" fmla="*/ 5 w 101"/>
                  <a:gd name="T37" fmla="*/ 69 h 100"/>
                  <a:gd name="T38" fmla="*/ 10 w 101"/>
                  <a:gd name="T39" fmla="*/ 78 h 100"/>
                  <a:gd name="T40" fmla="*/ 17 w 101"/>
                  <a:gd name="T41" fmla="*/ 85 h 100"/>
                  <a:gd name="T42" fmla="*/ 17 w 101"/>
                  <a:gd name="T43" fmla="*/ 85 h 100"/>
                  <a:gd name="T44" fmla="*/ 24 w 101"/>
                  <a:gd name="T45" fmla="*/ 92 h 100"/>
                  <a:gd name="T46" fmla="*/ 32 w 101"/>
                  <a:gd name="T47" fmla="*/ 96 h 100"/>
                  <a:gd name="T48" fmla="*/ 40 w 101"/>
                  <a:gd name="T49" fmla="*/ 99 h 100"/>
                  <a:gd name="T50" fmla="*/ 50 w 101"/>
                  <a:gd name="T51" fmla="*/ 100 h 100"/>
                  <a:gd name="T52" fmla="*/ 50 w 101"/>
                  <a:gd name="T53" fmla="*/ 100 h 100"/>
                  <a:gd name="T54" fmla="*/ 60 w 101"/>
                  <a:gd name="T55" fmla="*/ 99 h 100"/>
                  <a:gd name="T56" fmla="*/ 70 w 101"/>
                  <a:gd name="T57" fmla="*/ 96 h 100"/>
                  <a:gd name="T58" fmla="*/ 78 w 101"/>
                  <a:gd name="T59" fmla="*/ 92 h 100"/>
                  <a:gd name="T60" fmla="*/ 85 w 101"/>
                  <a:gd name="T61" fmla="*/ 85 h 100"/>
                  <a:gd name="T62" fmla="*/ 85 w 101"/>
                  <a:gd name="T63" fmla="*/ 85 h 100"/>
                  <a:gd name="T64" fmla="*/ 92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2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8" y="8"/>
                    </a:lnTo>
                    <a:lnTo>
                      <a:pt x="70" y="4"/>
                    </a:lnTo>
                    <a:lnTo>
                      <a:pt x="60" y="1"/>
                    </a:lnTo>
                    <a:lnTo>
                      <a:pt x="50" y="0"/>
                    </a:lnTo>
                    <a:lnTo>
                      <a:pt x="50" y="0"/>
                    </a:lnTo>
                    <a:lnTo>
                      <a:pt x="40" y="1"/>
                    </a:lnTo>
                    <a:lnTo>
                      <a:pt x="32" y="4"/>
                    </a:lnTo>
                    <a:lnTo>
                      <a:pt x="24" y="8"/>
                    </a:lnTo>
                    <a:lnTo>
                      <a:pt x="17" y="15"/>
                    </a:lnTo>
                    <a:lnTo>
                      <a:pt x="17" y="15"/>
                    </a:lnTo>
                    <a:lnTo>
                      <a:pt x="10" y="22"/>
                    </a:lnTo>
                    <a:lnTo>
                      <a:pt x="5" y="31"/>
                    </a:lnTo>
                    <a:lnTo>
                      <a:pt x="2" y="40"/>
                    </a:lnTo>
                    <a:lnTo>
                      <a:pt x="0" y="49"/>
                    </a:lnTo>
                    <a:lnTo>
                      <a:pt x="0" y="49"/>
                    </a:lnTo>
                    <a:lnTo>
                      <a:pt x="2" y="60"/>
                    </a:lnTo>
                    <a:lnTo>
                      <a:pt x="5" y="69"/>
                    </a:lnTo>
                    <a:lnTo>
                      <a:pt x="10" y="78"/>
                    </a:lnTo>
                    <a:lnTo>
                      <a:pt x="17" y="85"/>
                    </a:lnTo>
                    <a:lnTo>
                      <a:pt x="17" y="85"/>
                    </a:lnTo>
                    <a:lnTo>
                      <a:pt x="24" y="92"/>
                    </a:lnTo>
                    <a:lnTo>
                      <a:pt x="32" y="96"/>
                    </a:lnTo>
                    <a:lnTo>
                      <a:pt x="40" y="99"/>
                    </a:lnTo>
                    <a:lnTo>
                      <a:pt x="50" y="100"/>
                    </a:lnTo>
                    <a:lnTo>
                      <a:pt x="50" y="100"/>
                    </a:lnTo>
                    <a:lnTo>
                      <a:pt x="60" y="99"/>
                    </a:lnTo>
                    <a:lnTo>
                      <a:pt x="70" y="96"/>
                    </a:lnTo>
                    <a:lnTo>
                      <a:pt x="78" y="92"/>
                    </a:lnTo>
                    <a:lnTo>
                      <a:pt x="85" y="85"/>
                    </a:lnTo>
                    <a:lnTo>
                      <a:pt x="85" y="85"/>
                    </a:lnTo>
                    <a:lnTo>
                      <a:pt x="92" y="78"/>
                    </a:lnTo>
                    <a:lnTo>
                      <a:pt x="97" y="69"/>
                    </a:lnTo>
                    <a:lnTo>
                      <a:pt x="100" y="60"/>
                    </a:lnTo>
                    <a:lnTo>
                      <a:pt x="101" y="49"/>
                    </a:lnTo>
                    <a:lnTo>
                      <a:pt x="101" y="49"/>
                    </a:lnTo>
                    <a:lnTo>
                      <a:pt x="100" y="40"/>
                    </a:lnTo>
                    <a:lnTo>
                      <a:pt x="97"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62"/>
              <p:cNvSpPr>
                <a:spLocks/>
              </p:cNvSpPr>
              <p:nvPr/>
            </p:nvSpPr>
            <p:spPr bwMode="auto">
              <a:xfrm>
                <a:off x="4201" y="2804"/>
                <a:ext cx="50" cy="50"/>
              </a:xfrm>
              <a:custGeom>
                <a:avLst/>
                <a:gdLst>
                  <a:gd name="T0" fmla="*/ 85 w 101"/>
                  <a:gd name="T1" fmla="*/ 16 h 100"/>
                  <a:gd name="T2" fmla="*/ 85 w 101"/>
                  <a:gd name="T3" fmla="*/ 16 h 100"/>
                  <a:gd name="T4" fmla="*/ 78 w 101"/>
                  <a:gd name="T5" fmla="*/ 9 h 100"/>
                  <a:gd name="T6" fmla="*/ 70 w 101"/>
                  <a:gd name="T7" fmla="*/ 4 h 100"/>
                  <a:gd name="T8" fmla="*/ 61 w 101"/>
                  <a:gd name="T9" fmla="*/ 2 h 100"/>
                  <a:gd name="T10" fmla="*/ 52 w 101"/>
                  <a:gd name="T11" fmla="*/ 0 h 100"/>
                  <a:gd name="T12" fmla="*/ 52 w 101"/>
                  <a:gd name="T13" fmla="*/ 0 h 100"/>
                  <a:gd name="T14" fmla="*/ 40 w 101"/>
                  <a:gd name="T15" fmla="*/ 2 h 100"/>
                  <a:gd name="T16" fmla="*/ 32 w 101"/>
                  <a:gd name="T17" fmla="*/ 4 h 100"/>
                  <a:gd name="T18" fmla="*/ 24 w 101"/>
                  <a:gd name="T19" fmla="*/ 9 h 100"/>
                  <a:gd name="T20" fmla="*/ 15 w 101"/>
                  <a:gd name="T21" fmla="*/ 16 h 100"/>
                  <a:gd name="T22" fmla="*/ 15 w 101"/>
                  <a:gd name="T23" fmla="*/ 16 h 100"/>
                  <a:gd name="T24" fmla="*/ 10 w 101"/>
                  <a:gd name="T25" fmla="*/ 23 h 100"/>
                  <a:gd name="T26" fmla="*/ 4 w 101"/>
                  <a:gd name="T27" fmla="*/ 31 h 100"/>
                  <a:gd name="T28" fmla="*/ 1 w 101"/>
                  <a:gd name="T29" fmla="*/ 40 h 100"/>
                  <a:gd name="T30" fmla="*/ 0 w 101"/>
                  <a:gd name="T31" fmla="*/ 50 h 100"/>
                  <a:gd name="T32" fmla="*/ 0 w 101"/>
                  <a:gd name="T33" fmla="*/ 50 h 100"/>
                  <a:gd name="T34" fmla="*/ 1 w 101"/>
                  <a:gd name="T35" fmla="*/ 59 h 100"/>
                  <a:gd name="T36" fmla="*/ 4 w 101"/>
                  <a:gd name="T37" fmla="*/ 69 h 100"/>
                  <a:gd name="T38" fmla="*/ 10 w 101"/>
                  <a:gd name="T39" fmla="*/ 77 h 100"/>
                  <a:gd name="T40" fmla="*/ 15 w 101"/>
                  <a:gd name="T41" fmla="*/ 85 h 100"/>
                  <a:gd name="T42" fmla="*/ 15 w 101"/>
                  <a:gd name="T43" fmla="*/ 85 h 100"/>
                  <a:gd name="T44" fmla="*/ 24 w 101"/>
                  <a:gd name="T45" fmla="*/ 92 h 100"/>
                  <a:gd name="T46" fmla="*/ 32 w 101"/>
                  <a:gd name="T47" fmla="*/ 97 h 100"/>
                  <a:gd name="T48" fmla="*/ 40 w 101"/>
                  <a:gd name="T49" fmla="*/ 99 h 100"/>
                  <a:gd name="T50" fmla="*/ 52 w 101"/>
                  <a:gd name="T51" fmla="*/ 100 h 100"/>
                  <a:gd name="T52" fmla="*/ 52 w 101"/>
                  <a:gd name="T53" fmla="*/ 100 h 100"/>
                  <a:gd name="T54" fmla="*/ 61 w 101"/>
                  <a:gd name="T55" fmla="*/ 99 h 100"/>
                  <a:gd name="T56" fmla="*/ 70 w 101"/>
                  <a:gd name="T57" fmla="*/ 97 h 100"/>
                  <a:gd name="T58" fmla="*/ 78 w 101"/>
                  <a:gd name="T59" fmla="*/ 92 h 100"/>
                  <a:gd name="T60" fmla="*/ 85 w 101"/>
                  <a:gd name="T61" fmla="*/ 85 h 100"/>
                  <a:gd name="T62" fmla="*/ 85 w 101"/>
                  <a:gd name="T63" fmla="*/ 85 h 100"/>
                  <a:gd name="T64" fmla="*/ 92 w 101"/>
                  <a:gd name="T65" fmla="*/ 77 h 100"/>
                  <a:gd name="T66" fmla="*/ 97 w 101"/>
                  <a:gd name="T67" fmla="*/ 69 h 100"/>
                  <a:gd name="T68" fmla="*/ 100 w 101"/>
                  <a:gd name="T69" fmla="*/ 59 h 100"/>
                  <a:gd name="T70" fmla="*/ 101 w 101"/>
                  <a:gd name="T71" fmla="*/ 50 h 100"/>
                  <a:gd name="T72" fmla="*/ 101 w 101"/>
                  <a:gd name="T73" fmla="*/ 50 h 100"/>
                  <a:gd name="T74" fmla="*/ 100 w 101"/>
                  <a:gd name="T75" fmla="*/ 40 h 100"/>
                  <a:gd name="T76" fmla="*/ 97 w 101"/>
                  <a:gd name="T77" fmla="*/ 31 h 100"/>
                  <a:gd name="T78" fmla="*/ 92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8" y="9"/>
                    </a:lnTo>
                    <a:lnTo>
                      <a:pt x="70" y="4"/>
                    </a:lnTo>
                    <a:lnTo>
                      <a:pt x="61" y="2"/>
                    </a:lnTo>
                    <a:lnTo>
                      <a:pt x="52" y="0"/>
                    </a:lnTo>
                    <a:lnTo>
                      <a:pt x="52" y="0"/>
                    </a:lnTo>
                    <a:lnTo>
                      <a:pt x="40" y="2"/>
                    </a:lnTo>
                    <a:lnTo>
                      <a:pt x="32" y="4"/>
                    </a:lnTo>
                    <a:lnTo>
                      <a:pt x="24" y="9"/>
                    </a:lnTo>
                    <a:lnTo>
                      <a:pt x="15" y="16"/>
                    </a:lnTo>
                    <a:lnTo>
                      <a:pt x="15" y="16"/>
                    </a:lnTo>
                    <a:lnTo>
                      <a:pt x="10" y="23"/>
                    </a:lnTo>
                    <a:lnTo>
                      <a:pt x="4" y="31"/>
                    </a:lnTo>
                    <a:lnTo>
                      <a:pt x="1" y="40"/>
                    </a:lnTo>
                    <a:lnTo>
                      <a:pt x="0" y="50"/>
                    </a:lnTo>
                    <a:lnTo>
                      <a:pt x="0" y="50"/>
                    </a:lnTo>
                    <a:lnTo>
                      <a:pt x="1" y="59"/>
                    </a:lnTo>
                    <a:lnTo>
                      <a:pt x="4" y="69"/>
                    </a:lnTo>
                    <a:lnTo>
                      <a:pt x="10" y="77"/>
                    </a:lnTo>
                    <a:lnTo>
                      <a:pt x="15" y="85"/>
                    </a:lnTo>
                    <a:lnTo>
                      <a:pt x="15" y="85"/>
                    </a:lnTo>
                    <a:lnTo>
                      <a:pt x="24" y="92"/>
                    </a:lnTo>
                    <a:lnTo>
                      <a:pt x="32" y="97"/>
                    </a:lnTo>
                    <a:lnTo>
                      <a:pt x="40" y="99"/>
                    </a:lnTo>
                    <a:lnTo>
                      <a:pt x="52" y="100"/>
                    </a:lnTo>
                    <a:lnTo>
                      <a:pt x="52" y="100"/>
                    </a:lnTo>
                    <a:lnTo>
                      <a:pt x="61" y="99"/>
                    </a:lnTo>
                    <a:lnTo>
                      <a:pt x="70" y="97"/>
                    </a:lnTo>
                    <a:lnTo>
                      <a:pt x="78" y="92"/>
                    </a:lnTo>
                    <a:lnTo>
                      <a:pt x="85" y="85"/>
                    </a:lnTo>
                    <a:lnTo>
                      <a:pt x="85" y="85"/>
                    </a:lnTo>
                    <a:lnTo>
                      <a:pt x="92" y="77"/>
                    </a:lnTo>
                    <a:lnTo>
                      <a:pt x="97" y="69"/>
                    </a:lnTo>
                    <a:lnTo>
                      <a:pt x="100" y="59"/>
                    </a:lnTo>
                    <a:lnTo>
                      <a:pt x="101" y="50"/>
                    </a:lnTo>
                    <a:lnTo>
                      <a:pt x="101"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63"/>
              <p:cNvSpPr>
                <a:spLocks/>
              </p:cNvSpPr>
              <p:nvPr/>
            </p:nvSpPr>
            <p:spPr bwMode="auto">
              <a:xfrm>
                <a:off x="4201" y="2881"/>
                <a:ext cx="50" cy="50"/>
              </a:xfrm>
              <a:custGeom>
                <a:avLst/>
                <a:gdLst>
                  <a:gd name="T0" fmla="*/ 85 w 101"/>
                  <a:gd name="T1" fmla="*/ 16 h 100"/>
                  <a:gd name="T2" fmla="*/ 85 w 101"/>
                  <a:gd name="T3" fmla="*/ 16 h 100"/>
                  <a:gd name="T4" fmla="*/ 78 w 101"/>
                  <a:gd name="T5" fmla="*/ 9 h 100"/>
                  <a:gd name="T6" fmla="*/ 70 w 101"/>
                  <a:gd name="T7" fmla="*/ 4 h 100"/>
                  <a:gd name="T8" fmla="*/ 61 w 101"/>
                  <a:gd name="T9" fmla="*/ 2 h 100"/>
                  <a:gd name="T10" fmla="*/ 52 w 101"/>
                  <a:gd name="T11" fmla="*/ 0 h 100"/>
                  <a:gd name="T12" fmla="*/ 52 w 101"/>
                  <a:gd name="T13" fmla="*/ 0 h 100"/>
                  <a:gd name="T14" fmla="*/ 40 w 101"/>
                  <a:gd name="T15" fmla="*/ 2 h 100"/>
                  <a:gd name="T16" fmla="*/ 32 w 101"/>
                  <a:gd name="T17" fmla="*/ 4 h 100"/>
                  <a:gd name="T18" fmla="*/ 24 w 101"/>
                  <a:gd name="T19" fmla="*/ 9 h 100"/>
                  <a:gd name="T20" fmla="*/ 15 w 101"/>
                  <a:gd name="T21" fmla="*/ 16 h 100"/>
                  <a:gd name="T22" fmla="*/ 15 w 101"/>
                  <a:gd name="T23" fmla="*/ 16 h 100"/>
                  <a:gd name="T24" fmla="*/ 10 w 101"/>
                  <a:gd name="T25" fmla="*/ 23 h 100"/>
                  <a:gd name="T26" fmla="*/ 4 w 101"/>
                  <a:gd name="T27" fmla="*/ 31 h 100"/>
                  <a:gd name="T28" fmla="*/ 1 w 101"/>
                  <a:gd name="T29" fmla="*/ 40 h 100"/>
                  <a:gd name="T30" fmla="*/ 0 w 101"/>
                  <a:gd name="T31" fmla="*/ 50 h 100"/>
                  <a:gd name="T32" fmla="*/ 0 w 101"/>
                  <a:gd name="T33" fmla="*/ 50 h 100"/>
                  <a:gd name="T34" fmla="*/ 1 w 101"/>
                  <a:gd name="T35" fmla="*/ 59 h 100"/>
                  <a:gd name="T36" fmla="*/ 4 w 101"/>
                  <a:gd name="T37" fmla="*/ 69 h 100"/>
                  <a:gd name="T38" fmla="*/ 10 w 101"/>
                  <a:gd name="T39" fmla="*/ 77 h 100"/>
                  <a:gd name="T40" fmla="*/ 15 w 101"/>
                  <a:gd name="T41" fmla="*/ 85 h 100"/>
                  <a:gd name="T42" fmla="*/ 15 w 101"/>
                  <a:gd name="T43" fmla="*/ 85 h 100"/>
                  <a:gd name="T44" fmla="*/ 24 w 101"/>
                  <a:gd name="T45" fmla="*/ 92 h 100"/>
                  <a:gd name="T46" fmla="*/ 32 w 101"/>
                  <a:gd name="T47" fmla="*/ 97 h 100"/>
                  <a:gd name="T48" fmla="*/ 40 w 101"/>
                  <a:gd name="T49" fmla="*/ 99 h 100"/>
                  <a:gd name="T50" fmla="*/ 52 w 101"/>
                  <a:gd name="T51" fmla="*/ 100 h 100"/>
                  <a:gd name="T52" fmla="*/ 52 w 101"/>
                  <a:gd name="T53" fmla="*/ 100 h 100"/>
                  <a:gd name="T54" fmla="*/ 61 w 101"/>
                  <a:gd name="T55" fmla="*/ 99 h 100"/>
                  <a:gd name="T56" fmla="*/ 70 w 101"/>
                  <a:gd name="T57" fmla="*/ 97 h 100"/>
                  <a:gd name="T58" fmla="*/ 78 w 101"/>
                  <a:gd name="T59" fmla="*/ 92 h 100"/>
                  <a:gd name="T60" fmla="*/ 85 w 101"/>
                  <a:gd name="T61" fmla="*/ 85 h 100"/>
                  <a:gd name="T62" fmla="*/ 85 w 101"/>
                  <a:gd name="T63" fmla="*/ 85 h 100"/>
                  <a:gd name="T64" fmla="*/ 92 w 101"/>
                  <a:gd name="T65" fmla="*/ 77 h 100"/>
                  <a:gd name="T66" fmla="*/ 97 w 101"/>
                  <a:gd name="T67" fmla="*/ 69 h 100"/>
                  <a:gd name="T68" fmla="*/ 100 w 101"/>
                  <a:gd name="T69" fmla="*/ 59 h 100"/>
                  <a:gd name="T70" fmla="*/ 101 w 101"/>
                  <a:gd name="T71" fmla="*/ 50 h 100"/>
                  <a:gd name="T72" fmla="*/ 101 w 101"/>
                  <a:gd name="T73" fmla="*/ 50 h 100"/>
                  <a:gd name="T74" fmla="*/ 100 w 101"/>
                  <a:gd name="T75" fmla="*/ 40 h 100"/>
                  <a:gd name="T76" fmla="*/ 97 w 101"/>
                  <a:gd name="T77" fmla="*/ 31 h 100"/>
                  <a:gd name="T78" fmla="*/ 92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8" y="9"/>
                    </a:lnTo>
                    <a:lnTo>
                      <a:pt x="70" y="4"/>
                    </a:lnTo>
                    <a:lnTo>
                      <a:pt x="61" y="2"/>
                    </a:lnTo>
                    <a:lnTo>
                      <a:pt x="52" y="0"/>
                    </a:lnTo>
                    <a:lnTo>
                      <a:pt x="52" y="0"/>
                    </a:lnTo>
                    <a:lnTo>
                      <a:pt x="40" y="2"/>
                    </a:lnTo>
                    <a:lnTo>
                      <a:pt x="32" y="4"/>
                    </a:lnTo>
                    <a:lnTo>
                      <a:pt x="24" y="9"/>
                    </a:lnTo>
                    <a:lnTo>
                      <a:pt x="15" y="16"/>
                    </a:lnTo>
                    <a:lnTo>
                      <a:pt x="15" y="16"/>
                    </a:lnTo>
                    <a:lnTo>
                      <a:pt x="10" y="23"/>
                    </a:lnTo>
                    <a:lnTo>
                      <a:pt x="4" y="31"/>
                    </a:lnTo>
                    <a:lnTo>
                      <a:pt x="1" y="40"/>
                    </a:lnTo>
                    <a:lnTo>
                      <a:pt x="0" y="50"/>
                    </a:lnTo>
                    <a:lnTo>
                      <a:pt x="0" y="50"/>
                    </a:lnTo>
                    <a:lnTo>
                      <a:pt x="1" y="59"/>
                    </a:lnTo>
                    <a:lnTo>
                      <a:pt x="4" y="69"/>
                    </a:lnTo>
                    <a:lnTo>
                      <a:pt x="10" y="77"/>
                    </a:lnTo>
                    <a:lnTo>
                      <a:pt x="15" y="85"/>
                    </a:lnTo>
                    <a:lnTo>
                      <a:pt x="15" y="85"/>
                    </a:lnTo>
                    <a:lnTo>
                      <a:pt x="24" y="92"/>
                    </a:lnTo>
                    <a:lnTo>
                      <a:pt x="32" y="97"/>
                    </a:lnTo>
                    <a:lnTo>
                      <a:pt x="40" y="99"/>
                    </a:lnTo>
                    <a:lnTo>
                      <a:pt x="52" y="100"/>
                    </a:lnTo>
                    <a:lnTo>
                      <a:pt x="52" y="100"/>
                    </a:lnTo>
                    <a:lnTo>
                      <a:pt x="61" y="99"/>
                    </a:lnTo>
                    <a:lnTo>
                      <a:pt x="70" y="97"/>
                    </a:lnTo>
                    <a:lnTo>
                      <a:pt x="78" y="92"/>
                    </a:lnTo>
                    <a:lnTo>
                      <a:pt x="85" y="85"/>
                    </a:lnTo>
                    <a:lnTo>
                      <a:pt x="85" y="85"/>
                    </a:lnTo>
                    <a:lnTo>
                      <a:pt x="92" y="77"/>
                    </a:lnTo>
                    <a:lnTo>
                      <a:pt x="97" y="69"/>
                    </a:lnTo>
                    <a:lnTo>
                      <a:pt x="100" y="59"/>
                    </a:lnTo>
                    <a:lnTo>
                      <a:pt x="101" y="50"/>
                    </a:lnTo>
                    <a:lnTo>
                      <a:pt x="101"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64"/>
              <p:cNvSpPr>
                <a:spLocks/>
              </p:cNvSpPr>
              <p:nvPr/>
            </p:nvSpPr>
            <p:spPr bwMode="auto">
              <a:xfrm>
                <a:off x="4278" y="2727"/>
                <a:ext cx="50" cy="50"/>
              </a:xfrm>
              <a:custGeom>
                <a:avLst/>
                <a:gdLst>
                  <a:gd name="T0" fmla="*/ 86 w 101"/>
                  <a:gd name="T1" fmla="*/ 17 h 101"/>
                  <a:gd name="T2" fmla="*/ 86 w 101"/>
                  <a:gd name="T3" fmla="*/ 17 h 101"/>
                  <a:gd name="T4" fmla="*/ 78 w 101"/>
                  <a:gd name="T5" fmla="*/ 10 h 101"/>
                  <a:gd name="T6" fmla="*/ 71 w 101"/>
                  <a:gd name="T7" fmla="*/ 5 h 101"/>
                  <a:gd name="T8" fmla="*/ 61 w 101"/>
                  <a:gd name="T9" fmla="*/ 2 h 101"/>
                  <a:gd name="T10" fmla="*/ 52 w 101"/>
                  <a:gd name="T11" fmla="*/ 0 h 101"/>
                  <a:gd name="T12" fmla="*/ 52 w 101"/>
                  <a:gd name="T13" fmla="*/ 0 h 101"/>
                  <a:gd name="T14" fmla="*/ 41 w 101"/>
                  <a:gd name="T15" fmla="*/ 2 h 101"/>
                  <a:gd name="T16" fmla="*/ 32 w 101"/>
                  <a:gd name="T17" fmla="*/ 5 h 101"/>
                  <a:gd name="T18" fmla="*/ 24 w 101"/>
                  <a:gd name="T19" fmla="*/ 10 h 101"/>
                  <a:gd name="T20" fmla="*/ 15 w 101"/>
                  <a:gd name="T21" fmla="*/ 17 h 101"/>
                  <a:gd name="T22" fmla="*/ 15 w 101"/>
                  <a:gd name="T23" fmla="*/ 17 h 101"/>
                  <a:gd name="T24" fmla="*/ 10 w 101"/>
                  <a:gd name="T25" fmla="*/ 24 h 101"/>
                  <a:gd name="T26" fmla="*/ 5 w 101"/>
                  <a:gd name="T27" fmla="*/ 32 h 101"/>
                  <a:gd name="T28" fmla="*/ 1 w 101"/>
                  <a:gd name="T29" fmla="*/ 41 h 101"/>
                  <a:gd name="T30" fmla="*/ 0 w 101"/>
                  <a:gd name="T31" fmla="*/ 50 h 101"/>
                  <a:gd name="T32" fmla="*/ 0 w 101"/>
                  <a:gd name="T33" fmla="*/ 50 h 101"/>
                  <a:gd name="T34" fmla="*/ 1 w 101"/>
                  <a:gd name="T35" fmla="*/ 60 h 101"/>
                  <a:gd name="T36" fmla="*/ 5 w 101"/>
                  <a:gd name="T37" fmla="*/ 70 h 101"/>
                  <a:gd name="T38" fmla="*/ 10 w 101"/>
                  <a:gd name="T39" fmla="*/ 78 h 101"/>
                  <a:gd name="T40" fmla="*/ 15 w 101"/>
                  <a:gd name="T41" fmla="*/ 86 h 101"/>
                  <a:gd name="T42" fmla="*/ 15 w 101"/>
                  <a:gd name="T43" fmla="*/ 86 h 101"/>
                  <a:gd name="T44" fmla="*/ 24 w 101"/>
                  <a:gd name="T45" fmla="*/ 93 h 101"/>
                  <a:gd name="T46" fmla="*/ 32 w 101"/>
                  <a:gd name="T47" fmla="*/ 98 h 101"/>
                  <a:gd name="T48" fmla="*/ 41 w 101"/>
                  <a:gd name="T49" fmla="*/ 100 h 101"/>
                  <a:gd name="T50" fmla="*/ 52 w 101"/>
                  <a:gd name="T51" fmla="*/ 101 h 101"/>
                  <a:gd name="T52" fmla="*/ 52 w 101"/>
                  <a:gd name="T53" fmla="*/ 101 h 101"/>
                  <a:gd name="T54" fmla="*/ 61 w 101"/>
                  <a:gd name="T55" fmla="*/ 100 h 101"/>
                  <a:gd name="T56" fmla="*/ 71 w 101"/>
                  <a:gd name="T57" fmla="*/ 98 h 101"/>
                  <a:gd name="T58" fmla="*/ 78 w 101"/>
                  <a:gd name="T59" fmla="*/ 93 h 101"/>
                  <a:gd name="T60" fmla="*/ 86 w 101"/>
                  <a:gd name="T61" fmla="*/ 86 h 101"/>
                  <a:gd name="T62" fmla="*/ 86 w 101"/>
                  <a:gd name="T63" fmla="*/ 86 h 101"/>
                  <a:gd name="T64" fmla="*/ 92 w 101"/>
                  <a:gd name="T65" fmla="*/ 78 h 101"/>
                  <a:gd name="T66" fmla="*/ 98 w 101"/>
                  <a:gd name="T67" fmla="*/ 70 h 101"/>
                  <a:gd name="T68" fmla="*/ 100 w 101"/>
                  <a:gd name="T69" fmla="*/ 60 h 101"/>
                  <a:gd name="T70" fmla="*/ 101 w 101"/>
                  <a:gd name="T71" fmla="*/ 50 h 101"/>
                  <a:gd name="T72" fmla="*/ 101 w 101"/>
                  <a:gd name="T73" fmla="*/ 50 h 101"/>
                  <a:gd name="T74" fmla="*/ 100 w 101"/>
                  <a:gd name="T75" fmla="*/ 41 h 101"/>
                  <a:gd name="T76" fmla="*/ 98 w 101"/>
                  <a:gd name="T77" fmla="*/ 32 h 101"/>
                  <a:gd name="T78" fmla="*/ 92 w 101"/>
                  <a:gd name="T79" fmla="*/ 24 h 101"/>
                  <a:gd name="T80" fmla="*/ 86 w 101"/>
                  <a:gd name="T81" fmla="*/ 17 h 101"/>
                  <a:gd name="T82" fmla="*/ 86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7"/>
                    </a:moveTo>
                    <a:lnTo>
                      <a:pt x="86" y="17"/>
                    </a:lnTo>
                    <a:lnTo>
                      <a:pt x="78" y="10"/>
                    </a:lnTo>
                    <a:lnTo>
                      <a:pt x="71" y="5"/>
                    </a:lnTo>
                    <a:lnTo>
                      <a:pt x="61" y="2"/>
                    </a:lnTo>
                    <a:lnTo>
                      <a:pt x="52" y="0"/>
                    </a:lnTo>
                    <a:lnTo>
                      <a:pt x="52" y="0"/>
                    </a:lnTo>
                    <a:lnTo>
                      <a:pt x="41" y="2"/>
                    </a:lnTo>
                    <a:lnTo>
                      <a:pt x="32" y="5"/>
                    </a:lnTo>
                    <a:lnTo>
                      <a:pt x="24" y="10"/>
                    </a:lnTo>
                    <a:lnTo>
                      <a:pt x="15" y="17"/>
                    </a:lnTo>
                    <a:lnTo>
                      <a:pt x="15" y="17"/>
                    </a:lnTo>
                    <a:lnTo>
                      <a:pt x="10" y="24"/>
                    </a:lnTo>
                    <a:lnTo>
                      <a:pt x="5" y="32"/>
                    </a:lnTo>
                    <a:lnTo>
                      <a:pt x="1" y="41"/>
                    </a:lnTo>
                    <a:lnTo>
                      <a:pt x="0" y="50"/>
                    </a:lnTo>
                    <a:lnTo>
                      <a:pt x="0" y="50"/>
                    </a:lnTo>
                    <a:lnTo>
                      <a:pt x="1" y="60"/>
                    </a:lnTo>
                    <a:lnTo>
                      <a:pt x="5" y="70"/>
                    </a:lnTo>
                    <a:lnTo>
                      <a:pt x="10" y="78"/>
                    </a:lnTo>
                    <a:lnTo>
                      <a:pt x="15" y="86"/>
                    </a:lnTo>
                    <a:lnTo>
                      <a:pt x="15" y="86"/>
                    </a:lnTo>
                    <a:lnTo>
                      <a:pt x="24" y="93"/>
                    </a:lnTo>
                    <a:lnTo>
                      <a:pt x="32" y="98"/>
                    </a:lnTo>
                    <a:lnTo>
                      <a:pt x="41" y="100"/>
                    </a:lnTo>
                    <a:lnTo>
                      <a:pt x="52" y="101"/>
                    </a:lnTo>
                    <a:lnTo>
                      <a:pt x="52" y="101"/>
                    </a:lnTo>
                    <a:lnTo>
                      <a:pt x="61" y="100"/>
                    </a:lnTo>
                    <a:lnTo>
                      <a:pt x="71" y="98"/>
                    </a:lnTo>
                    <a:lnTo>
                      <a:pt x="78" y="93"/>
                    </a:lnTo>
                    <a:lnTo>
                      <a:pt x="86" y="86"/>
                    </a:lnTo>
                    <a:lnTo>
                      <a:pt x="86" y="86"/>
                    </a:lnTo>
                    <a:lnTo>
                      <a:pt x="92" y="78"/>
                    </a:lnTo>
                    <a:lnTo>
                      <a:pt x="98" y="70"/>
                    </a:lnTo>
                    <a:lnTo>
                      <a:pt x="100" y="60"/>
                    </a:lnTo>
                    <a:lnTo>
                      <a:pt x="101" y="50"/>
                    </a:lnTo>
                    <a:lnTo>
                      <a:pt x="101" y="50"/>
                    </a:lnTo>
                    <a:lnTo>
                      <a:pt x="100" y="41"/>
                    </a:lnTo>
                    <a:lnTo>
                      <a:pt x="98" y="32"/>
                    </a:lnTo>
                    <a:lnTo>
                      <a:pt x="92" y="24"/>
                    </a:lnTo>
                    <a:lnTo>
                      <a:pt x="86" y="17"/>
                    </a:lnTo>
                    <a:lnTo>
                      <a:pt x="86"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65"/>
              <p:cNvSpPr>
                <a:spLocks/>
              </p:cNvSpPr>
              <p:nvPr/>
            </p:nvSpPr>
            <p:spPr bwMode="auto">
              <a:xfrm>
                <a:off x="4278" y="2804"/>
                <a:ext cx="50" cy="50"/>
              </a:xfrm>
              <a:custGeom>
                <a:avLst/>
                <a:gdLst>
                  <a:gd name="T0" fmla="*/ 86 w 101"/>
                  <a:gd name="T1" fmla="*/ 16 h 100"/>
                  <a:gd name="T2" fmla="*/ 86 w 101"/>
                  <a:gd name="T3" fmla="*/ 16 h 100"/>
                  <a:gd name="T4" fmla="*/ 78 w 101"/>
                  <a:gd name="T5" fmla="*/ 9 h 100"/>
                  <a:gd name="T6" fmla="*/ 71 w 101"/>
                  <a:gd name="T7" fmla="*/ 4 h 100"/>
                  <a:gd name="T8" fmla="*/ 61 w 101"/>
                  <a:gd name="T9" fmla="*/ 2 h 100"/>
                  <a:gd name="T10" fmla="*/ 52 w 101"/>
                  <a:gd name="T11" fmla="*/ 0 h 100"/>
                  <a:gd name="T12" fmla="*/ 52 w 101"/>
                  <a:gd name="T13" fmla="*/ 0 h 100"/>
                  <a:gd name="T14" fmla="*/ 41 w 101"/>
                  <a:gd name="T15" fmla="*/ 2 h 100"/>
                  <a:gd name="T16" fmla="*/ 32 w 101"/>
                  <a:gd name="T17" fmla="*/ 4 h 100"/>
                  <a:gd name="T18" fmla="*/ 24 w 101"/>
                  <a:gd name="T19" fmla="*/ 9 h 100"/>
                  <a:gd name="T20" fmla="*/ 15 w 101"/>
                  <a:gd name="T21" fmla="*/ 16 h 100"/>
                  <a:gd name="T22" fmla="*/ 15 w 101"/>
                  <a:gd name="T23" fmla="*/ 16 h 100"/>
                  <a:gd name="T24" fmla="*/ 10 w 101"/>
                  <a:gd name="T25" fmla="*/ 23 h 100"/>
                  <a:gd name="T26" fmla="*/ 5 w 101"/>
                  <a:gd name="T27" fmla="*/ 31 h 100"/>
                  <a:gd name="T28" fmla="*/ 1 w 101"/>
                  <a:gd name="T29" fmla="*/ 40 h 100"/>
                  <a:gd name="T30" fmla="*/ 0 w 101"/>
                  <a:gd name="T31" fmla="*/ 50 h 100"/>
                  <a:gd name="T32" fmla="*/ 0 w 101"/>
                  <a:gd name="T33" fmla="*/ 50 h 100"/>
                  <a:gd name="T34" fmla="*/ 1 w 101"/>
                  <a:gd name="T35" fmla="*/ 59 h 100"/>
                  <a:gd name="T36" fmla="*/ 5 w 101"/>
                  <a:gd name="T37" fmla="*/ 69 h 100"/>
                  <a:gd name="T38" fmla="*/ 10 w 101"/>
                  <a:gd name="T39" fmla="*/ 77 h 100"/>
                  <a:gd name="T40" fmla="*/ 15 w 101"/>
                  <a:gd name="T41" fmla="*/ 85 h 100"/>
                  <a:gd name="T42" fmla="*/ 15 w 101"/>
                  <a:gd name="T43" fmla="*/ 85 h 100"/>
                  <a:gd name="T44" fmla="*/ 24 w 101"/>
                  <a:gd name="T45" fmla="*/ 92 h 100"/>
                  <a:gd name="T46" fmla="*/ 32 w 101"/>
                  <a:gd name="T47" fmla="*/ 97 h 100"/>
                  <a:gd name="T48" fmla="*/ 41 w 101"/>
                  <a:gd name="T49" fmla="*/ 99 h 100"/>
                  <a:gd name="T50" fmla="*/ 52 w 101"/>
                  <a:gd name="T51" fmla="*/ 100 h 100"/>
                  <a:gd name="T52" fmla="*/ 52 w 101"/>
                  <a:gd name="T53" fmla="*/ 100 h 100"/>
                  <a:gd name="T54" fmla="*/ 61 w 101"/>
                  <a:gd name="T55" fmla="*/ 99 h 100"/>
                  <a:gd name="T56" fmla="*/ 71 w 101"/>
                  <a:gd name="T57" fmla="*/ 97 h 100"/>
                  <a:gd name="T58" fmla="*/ 78 w 101"/>
                  <a:gd name="T59" fmla="*/ 92 h 100"/>
                  <a:gd name="T60" fmla="*/ 86 w 101"/>
                  <a:gd name="T61" fmla="*/ 85 h 100"/>
                  <a:gd name="T62" fmla="*/ 86 w 101"/>
                  <a:gd name="T63" fmla="*/ 85 h 100"/>
                  <a:gd name="T64" fmla="*/ 92 w 101"/>
                  <a:gd name="T65" fmla="*/ 77 h 100"/>
                  <a:gd name="T66" fmla="*/ 98 w 101"/>
                  <a:gd name="T67" fmla="*/ 69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2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9"/>
                    </a:lnTo>
                    <a:lnTo>
                      <a:pt x="71" y="4"/>
                    </a:lnTo>
                    <a:lnTo>
                      <a:pt x="61" y="2"/>
                    </a:lnTo>
                    <a:lnTo>
                      <a:pt x="52" y="0"/>
                    </a:lnTo>
                    <a:lnTo>
                      <a:pt x="52" y="0"/>
                    </a:lnTo>
                    <a:lnTo>
                      <a:pt x="41" y="2"/>
                    </a:lnTo>
                    <a:lnTo>
                      <a:pt x="32" y="4"/>
                    </a:lnTo>
                    <a:lnTo>
                      <a:pt x="24" y="9"/>
                    </a:lnTo>
                    <a:lnTo>
                      <a:pt x="15" y="16"/>
                    </a:lnTo>
                    <a:lnTo>
                      <a:pt x="15" y="16"/>
                    </a:lnTo>
                    <a:lnTo>
                      <a:pt x="10" y="23"/>
                    </a:lnTo>
                    <a:lnTo>
                      <a:pt x="5" y="31"/>
                    </a:lnTo>
                    <a:lnTo>
                      <a:pt x="1" y="40"/>
                    </a:lnTo>
                    <a:lnTo>
                      <a:pt x="0" y="50"/>
                    </a:lnTo>
                    <a:lnTo>
                      <a:pt x="0" y="50"/>
                    </a:lnTo>
                    <a:lnTo>
                      <a:pt x="1" y="59"/>
                    </a:lnTo>
                    <a:lnTo>
                      <a:pt x="5" y="69"/>
                    </a:lnTo>
                    <a:lnTo>
                      <a:pt x="10" y="77"/>
                    </a:lnTo>
                    <a:lnTo>
                      <a:pt x="15" y="85"/>
                    </a:lnTo>
                    <a:lnTo>
                      <a:pt x="15" y="85"/>
                    </a:lnTo>
                    <a:lnTo>
                      <a:pt x="24" y="92"/>
                    </a:lnTo>
                    <a:lnTo>
                      <a:pt x="32" y="97"/>
                    </a:lnTo>
                    <a:lnTo>
                      <a:pt x="41" y="99"/>
                    </a:lnTo>
                    <a:lnTo>
                      <a:pt x="52" y="100"/>
                    </a:lnTo>
                    <a:lnTo>
                      <a:pt x="52" y="100"/>
                    </a:lnTo>
                    <a:lnTo>
                      <a:pt x="61" y="99"/>
                    </a:lnTo>
                    <a:lnTo>
                      <a:pt x="71" y="97"/>
                    </a:lnTo>
                    <a:lnTo>
                      <a:pt x="78" y="92"/>
                    </a:lnTo>
                    <a:lnTo>
                      <a:pt x="86" y="85"/>
                    </a:lnTo>
                    <a:lnTo>
                      <a:pt x="86" y="85"/>
                    </a:lnTo>
                    <a:lnTo>
                      <a:pt x="92" y="77"/>
                    </a:lnTo>
                    <a:lnTo>
                      <a:pt x="98" y="69"/>
                    </a:lnTo>
                    <a:lnTo>
                      <a:pt x="100" y="59"/>
                    </a:lnTo>
                    <a:lnTo>
                      <a:pt x="101" y="50"/>
                    </a:lnTo>
                    <a:lnTo>
                      <a:pt x="101" y="50"/>
                    </a:lnTo>
                    <a:lnTo>
                      <a:pt x="100" y="40"/>
                    </a:lnTo>
                    <a:lnTo>
                      <a:pt x="98" y="31"/>
                    </a:lnTo>
                    <a:lnTo>
                      <a:pt x="92"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66"/>
              <p:cNvSpPr>
                <a:spLocks/>
              </p:cNvSpPr>
              <p:nvPr/>
            </p:nvSpPr>
            <p:spPr bwMode="auto">
              <a:xfrm>
                <a:off x="4355" y="2727"/>
                <a:ext cx="50" cy="50"/>
              </a:xfrm>
              <a:custGeom>
                <a:avLst/>
                <a:gdLst>
                  <a:gd name="T0" fmla="*/ 85 w 100"/>
                  <a:gd name="T1" fmla="*/ 17 h 101"/>
                  <a:gd name="T2" fmla="*/ 85 w 100"/>
                  <a:gd name="T3" fmla="*/ 17 h 101"/>
                  <a:gd name="T4" fmla="*/ 77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7 h 101"/>
                  <a:gd name="T22" fmla="*/ 16 w 100"/>
                  <a:gd name="T23" fmla="*/ 17 h 101"/>
                  <a:gd name="T24" fmla="*/ 9 w 100"/>
                  <a:gd name="T25" fmla="*/ 24 h 101"/>
                  <a:gd name="T26" fmla="*/ 4 w 100"/>
                  <a:gd name="T27" fmla="*/ 32 h 101"/>
                  <a:gd name="T28" fmla="*/ 0 w 100"/>
                  <a:gd name="T29" fmla="*/ 41 h 101"/>
                  <a:gd name="T30" fmla="*/ 0 w 100"/>
                  <a:gd name="T31" fmla="*/ 50 h 101"/>
                  <a:gd name="T32" fmla="*/ 0 w 100"/>
                  <a:gd name="T33" fmla="*/ 50 h 101"/>
                  <a:gd name="T34" fmla="*/ 0 w 100"/>
                  <a:gd name="T35" fmla="*/ 60 h 101"/>
                  <a:gd name="T36" fmla="*/ 4 w 100"/>
                  <a:gd name="T37" fmla="*/ 70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7 w 100"/>
                  <a:gd name="T59" fmla="*/ 93 h 101"/>
                  <a:gd name="T60" fmla="*/ 85 w 100"/>
                  <a:gd name="T61" fmla="*/ 86 h 101"/>
                  <a:gd name="T62" fmla="*/ 85 w 100"/>
                  <a:gd name="T63" fmla="*/ 86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1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7" y="10"/>
                    </a:lnTo>
                    <a:lnTo>
                      <a:pt x="70" y="5"/>
                    </a:lnTo>
                    <a:lnTo>
                      <a:pt x="60" y="2"/>
                    </a:lnTo>
                    <a:lnTo>
                      <a:pt x="51" y="0"/>
                    </a:lnTo>
                    <a:lnTo>
                      <a:pt x="51" y="0"/>
                    </a:lnTo>
                    <a:lnTo>
                      <a:pt x="40" y="2"/>
                    </a:lnTo>
                    <a:lnTo>
                      <a:pt x="31" y="5"/>
                    </a:lnTo>
                    <a:lnTo>
                      <a:pt x="23" y="10"/>
                    </a:lnTo>
                    <a:lnTo>
                      <a:pt x="16" y="17"/>
                    </a:lnTo>
                    <a:lnTo>
                      <a:pt x="16" y="17"/>
                    </a:lnTo>
                    <a:lnTo>
                      <a:pt x="9" y="24"/>
                    </a:lnTo>
                    <a:lnTo>
                      <a:pt x="4" y="32"/>
                    </a:lnTo>
                    <a:lnTo>
                      <a:pt x="0" y="41"/>
                    </a:lnTo>
                    <a:lnTo>
                      <a:pt x="0" y="50"/>
                    </a:lnTo>
                    <a:lnTo>
                      <a:pt x="0" y="50"/>
                    </a:lnTo>
                    <a:lnTo>
                      <a:pt x="0" y="60"/>
                    </a:lnTo>
                    <a:lnTo>
                      <a:pt x="4" y="70"/>
                    </a:lnTo>
                    <a:lnTo>
                      <a:pt x="9" y="78"/>
                    </a:lnTo>
                    <a:lnTo>
                      <a:pt x="16" y="86"/>
                    </a:lnTo>
                    <a:lnTo>
                      <a:pt x="16" y="86"/>
                    </a:lnTo>
                    <a:lnTo>
                      <a:pt x="23" y="93"/>
                    </a:lnTo>
                    <a:lnTo>
                      <a:pt x="31" y="98"/>
                    </a:lnTo>
                    <a:lnTo>
                      <a:pt x="40" y="100"/>
                    </a:lnTo>
                    <a:lnTo>
                      <a:pt x="51" y="101"/>
                    </a:lnTo>
                    <a:lnTo>
                      <a:pt x="51" y="101"/>
                    </a:lnTo>
                    <a:lnTo>
                      <a:pt x="60" y="100"/>
                    </a:lnTo>
                    <a:lnTo>
                      <a:pt x="70" y="98"/>
                    </a:lnTo>
                    <a:lnTo>
                      <a:pt x="77" y="93"/>
                    </a:lnTo>
                    <a:lnTo>
                      <a:pt x="85" y="86"/>
                    </a:lnTo>
                    <a:lnTo>
                      <a:pt x="85" y="86"/>
                    </a:lnTo>
                    <a:lnTo>
                      <a:pt x="92" y="78"/>
                    </a:lnTo>
                    <a:lnTo>
                      <a:pt x="97" y="70"/>
                    </a:lnTo>
                    <a:lnTo>
                      <a:pt x="99" y="60"/>
                    </a:lnTo>
                    <a:lnTo>
                      <a:pt x="100" y="50"/>
                    </a:lnTo>
                    <a:lnTo>
                      <a:pt x="100" y="50"/>
                    </a:lnTo>
                    <a:lnTo>
                      <a:pt x="99"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67"/>
              <p:cNvSpPr>
                <a:spLocks/>
              </p:cNvSpPr>
              <p:nvPr/>
            </p:nvSpPr>
            <p:spPr bwMode="auto">
              <a:xfrm>
                <a:off x="4355" y="2804"/>
                <a:ext cx="50" cy="50"/>
              </a:xfrm>
              <a:custGeom>
                <a:avLst/>
                <a:gdLst>
                  <a:gd name="T0" fmla="*/ 85 w 100"/>
                  <a:gd name="T1" fmla="*/ 16 h 100"/>
                  <a:gd name="T2" fmla="*/ 85 w 100"/>
                  <a:gd name="T3" fmla="*/ 16 h 100"/>
                  <a:gd name="T4" fmla="*/ 77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7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7" y="9"/>
                    </a:lnTo>
                    <a:lnTo>
                      <a:pt x="70" y="4"/>
                    </a:lnTo>
                    <a:lnTo>
                      <a:pt x="60" y="2"/>
                    </a:lnTo>
                    <a:lnTo>
                      <a:pt x="51" y="0"/>
                    </a:lnTo>
                    <a:lnTo>
                      <a:pt x="51" y="0"/>
                    </a:lnTo>
                    <a:lnTo>
                      <a:pt x="40" y="2"/>
                    </a:lnTo>
                    <a:lnTo>
                      <a:pt x="31" y="4"/>
                    </a:lnTo>
                    <a:lnTo>
                      <a:pt x="23" y="9"/>
                    </a:lnTo>
                    <a:lnTo>
                      <a:pt x="16" y="16"/>
                    </a:lnTo>
                    <a:lnTo>
                      <a:pt x="16" y="16"/>
                    </a:lnTo>
                    <a:lnTo>
                      <a:pt x="9" y="23"/>
                    </a:lnTo>
                    <a:lnTo>
                      <a:pt x="4" y="31"/>
                    </a:lnTo>
                    <a:lnTo>
                      <a:pt x="0" y="40"/>
                    </a:lnTo>
                    <a:lnTo>
                      <a:pt x="0" y="50"/>
                    </a:lnTo>
                    <a:lnTo>
                      <a:pt x="0" y="50"/>
                    </a:lnTo>
                    <a:lnTo>
                      <a:pt x="0" y="59"/>
                    </a:lnTo>
                    <a:lnTo>
                      <a:pt x="4" y="69"/>
                    </a:lnTo>
                    <a:lnTo>
                      <a:pt x="9" y="77"/>
                    </a:lnTo>
                    <a:lnTo>
                      <a:pt x="16" y="85"/>
                    </a:lnTo>
                    <a:lnTo>
                      <a:pt x="16" y="85"/>
                    </a:lnTo>
                    <a:lnTo>
                      <a:pt x="23" y="92"/>
                    </a:lnTo>
                    <a:lnTo>
                      <a:pt x="31" y="97"/>
                    </a:lnTo>
                    <a:lnTo>
                      <a:pt x="40" y="99"/>
                    </a:lnTo>
                    <a:lnTo>
                      <a:pt x="51" y="100"/>
                    </a:lnTo>
                    <a:lnTo>
                      <a:pt x="51" y="100"/>
                    </a:lnTo>
                    <a:lnTo>
                      <a:pt x="60" y="99"/>
                    </a:lnTo>
                    <a:lnTo>
                      <a:pt x="70" y="97"/>
                    </a:lnTo>
                    <a:lnTo>
                      <a:pt x="77"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68"/>
              <p:cNvSpPr>
                <a:spLocks/>
              </p:cNvSpPr>
              <p:nvPr/>
            </p:nvSpPr>
            <p:spPr bwMode="auto">
              <a:xfrm>
                <a:off x="4355" y="2881"/>
                <a:ext cx="50" cy="50"/>
              </a:xfrm>
              <a:custGeom>
                <a:avLst/>
                <a:gdLst>
                  <a:gd name="T0" fmla="*/ 85 w 100"/>
                  <a:gd name="T1" fmla="*/ 16 h 100"/>
                  <a:gd name="T2" fmla="*/ 85 w 100"/>
                  <a:gd name="T3" fmla="*/ 16 h 100"/>
                  <a:gd name="T4" fmla="*/ 77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7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7" y="9"/>
                    </a:lnTo>
                    <a:lnTo>
                      <a:pt x="70" y="4"/>
                    </a:lnTo>
                    <a:lnTo>
                      <a:pt x="60" y="2"/>
                    </a:lnTo>
                    <a:lnTo>
                      <a:pt x="51" y="0"/>
                    </a:lnTo>
                    <a:lnTo>
                      <a:pt x="51" y="0"/>
                    </a:lnTo>
                    <a:lnTo>
                      <a:pt x="40" y="2"/>
                    </a:lnTo>
                    <a:lnTo>
                      <a:pt x="31" y="4"/>
                    </a:lnTo>
                    <a:lnTo>
                      <a:pt x="23" y="9"/>
                    </a:lnTo>
                    <a:lnTo>
                      <a:pt x="16" y="16"/>
                    </a:lnTo>
                    <a:lnTo>
                      <a:pt x="16" y="16"/>
                    </a:lnTo>
                    <a:lnTo>
                      <a:pt x="9" y="23"/>
                    </a:lnTo>
                    <a:lnTo>
                      <a:pt x="4" y="31"/>
                    </a:lnTo>
                    <a:lnTo>
                      <a:pt x="0" y="40"/>
                    </a:lnTo>
                    <a:lnTo>
                      <a:pt x="0" y="50"/>
                    </a:lnTo>
                    <a:lnTo>
                      <a:pt x="0" y="50"/>
                    </a:lnTo>
                    <a:lnTo>
                      <a:pt x="0" y="59"/>
                    </a:lnTo>
                    <a:lnTo>
                      <a:pt x="4" y="69"/>
                    </a:lnTo>
                    <a:lnTo>
                      <a:pt x="9" y="77"/>
                    </a:lnTo>
                    <a:lnTo>
                      <a:pt x="16" y="85"/>
                    </a:lnTo>
                    <a:lnTo>
                      <a:pt x="16" y="85"/>
                    </a:lnTo>
                    <a:lnTo>
                      <a:pt x="23" y="92"/>
                    </a:lnTo>
                    <a:lnTo>
                      <a:pt x="31" y="97"/>
                    </a:lnTo>
                    <a:lnTo>
                      <a:pt x="40" y="99"/>
                    </a:lnTo>
                    <a:lnTo>
                      <a:pt x="51" y="100"/>
                    </a:lnTo>
                    <a:lnTo>
                      <a:pt x="51" y="100"/>
                    </a:lnTo>
                    <a:lnTo>
                      <a:pt x="60" y="99"/>
                    </a:lnTo>
                    <a:lnTo>
                      <a:pt x="70" y="97"/>
                    </a:lnTo>
                    <a:lnTo>
                      <a:pt x="77"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69"/>
              <p:cNvSpPr>
                <a:spLocks/>
              </p:cNvSpPr>
              <p:nvPr/>
            </p:nvSpPr>
            <p:spPr bwMode="auto">
              <a:xfrm>
                <a:off x="4509" y="2804"/>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8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8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8" y="23"/>
                    </a:lnTo>
                    <a:lnTo>
                      <a:pt x="4" y="31"/>
                    </a:lnTo>
                    <a:lnTo>
                      <a:pt x="0" y="40"/>
                    </a:lnTo>
                    <a:lnTo>
                      <a:pt x="0" y="50"/>
                    </a:lnTo>
                    <a:lnTo>
                      <a:pt x="0" y="50"/>
                    </a:lnTo>
                    <a:lnTo>
                      <a:pt x="0" y="59"/>
                    </a:lnTo>
                    <a:lnTo>
                      <a:pt x="4" y="69"/>
                    </a:lnTo>
                    <a:lnTo>
                      <a:pt x="8"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70"/>
              <p:cNvSpPr>
                <a:spLocks/>
              </p:cNvSpPr>
              <p:nvPr/>
            </p:nvSpPr>
            <p:spPr bwMode="auto">
              <a:xfrm>
                <a:off x="4509" y="2881"/>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8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8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8" y="23"/>
                    </a:lnTo>
                    <a:lnTo>
                      <a:pt x="4" y="31"/>
                    </a:lnTo>
                    <a:lnTo>
                      <a:pt x="0" y="40"/>
                    </a:lnTo>
                    <a:lnTo>
                      <a:pt x="0" y="50"/>
                    </a:lnTo>
                    <a:lnTo>
                      <a:pt x="0" y="50"/>
                    </a:lnTo>
                    <a:lnTo>
                      <a:pt x="0" y="59"/>
                    </a:lnTo>
                    <a:lnTo>
                      <a:pt x="4" y="69"/>
                    </a:lnTo>
                    <a:lnTo>
                      <a:pt x="8"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71"/>
              <p:cNvSpPr>
                <a:spLocks/>
              </p:cNvSpPr>
              <p:nvPr/>
            </p:nvSpPr>
            <p:spPr bwMode="auto">
              <a:xfrm>
                <a:off x="4509" y="2958"/>
                <a:ext cx="50" cy="50"/>
              </a:xfrm>
              <a:custGeom>
                <a:avLst/>
                <a:gdLst>
                  <a:gd name="T0" fmla="*/ 85 w 100"/>
                  <a:gd name="T1" fmla="*/ 16 h 100"/>
                  <a:gd name="T2" fmla="*/ 85 w 100"/>
                  <a:gd name="T3" fmla="*/ 16 h 100"/>
                  <a:gd name="T4" fmla="*/ 78 w 100"/>
                  <a:gd name="T5" fmla="*/ 10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10 h 100"/>
                  <a:gd name="T20" fmla="*/ 16 w 100"/>
                  <a:gd name="T21" fmla="*/ 16 h 100"/>
                  <a:gd name="T22" fmla="*/ 16 w 100"/>
                  <a:gd name="T23" fmla="*/ 16 h 100"/>
                  <a:gd name="T24" fmla="*/ 8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8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0" y="2"/>
                    </a:lnTo>
                    <a:lnTo>
                      <a:pt x="51" y="0"/>
                    </a:lnTo>
                    <a:lnTo>
                      <a:pt x="51" y="0"/>
                    </a:lnTo>
                    <a:lnTo>
                      <a:pt x="40" y="2"/>
                    </a:lnTo>
                    <a:lnTo>
                      <a:pt x="31" y="4"/>
                    </a:lnTo>
                    <a:lnTo>
                      <a:pt x="23" y="10"/>
                    </a:lnTo>
                    <a:lnTo>
                      <a:pt x="16" y="16"/>
                    </a:lnTo>
                    <a:lnTo>
                      <a:pt x="16" y="16"/>
                    </a:lnTo>
                    <a:lnTo>
                      <a:pt x="8" y="23"/>
                    </a:lnTo>
                    <a:lnTo>
                      <a:pt x="4" y="31"/>
                    </a:lnTo>
                    <a:lnTo>
                      <a:pt x="0" y="40"/>
                    </a:lnTo>
                    <a:lnTo>
                      <a:pt x="0" y="50"/>
                    </a:lnTo>
                    <a:lnTo>
                      <a:pt x="0" y="50"/>
                    </a:lnTo>
                    <a:lnTo>
                      <a:pt x="0" y="59"/>
                    </a:lnTo>
                    <a:lnTo>
                      <a:pt x="4" y="69"/>
                    </a:lnTo>
                    <a:lnTo>
                      <a:pt x="8" y="78"/>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8"/>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72"/>
              <p:cNvSpPr>
                <a:spLocks/>
              </p:cNvSpPr>
              <p:nvPr/>
            </p:nvSpPr>
            <p:spPr bwMode="auto">
              <a:xfrm>
                <a:off x="4817" y="3035"/>
                <a:ext cx="50" cy="50"/>
              </a:xfrm>
              <a:custGeom>
                <a:avLst/>
                <a:gdLst>
                  <a:gd name="T0" fmla="*/ 85 w 100"/>
                  <a:gd name="T1" fmla="*/ 85 h 100"/>
                  <a:gd name="T2" fmla="*/ 85 w 100"/>
                  <a:gd name="T3" fmla="*/ 85 h 100"/>
                  <a:gd name="T4" fmla="*/ 92 w 100"/>
                  <a:gd name="T5" fmla="*/ 78 h 100"/>
                  <a:gd name="T6" fmla="*/ 97 w 100"/>
                  <a:gd name="T7" fmla="*/ 68 h 100"/>
                  <a:gd name="T8" fmla="*/ 100 w 100"/>
                  <a:gd name="T9" fmla="*/ 59 h 100"/>
                  <a:gd name="T10" fmla="*/ 100 w 100"/>
                  <a:gd name="T11" fmla="*/ 50 h 100"/>
                  <a:gd name="T12" fmla="*/ 100 w 100"/>
                  <a:gd name="T13" fmla="*/ 50 h 100"/>
                  <a:gd name="T14" fmla="*/ 100 w 100"/>
                  <a:gd name="T15" fmla="*/ 40 h 100"/>
                  <a:gd name="T16" fmla="*/ 97 w 100"/>
                  <a:gd name="T17" fmla="*/ 31 h 100"/>
                  <a:gd name="T18" fmla="*/ 92 w 100"/>
                  <a:gd name="T19" fmla="*/ 23 h 100"/>
                  <a:gd name="T20" fmla="*/ 85 w 100"/>
                  <a:gd name="T21" fmla="*/ 16 h 100"/>
                  <a:gd name="T22" fmla="*/ 85 w 100"/>
                  <a:gd name="T23" fmla="*/ 16 h 100"/>
                  <a:gd name="T24" fmla="*/ 78 w 100"/>
                  <a:gd name="T25" fmla="*/ 10 h 100"/>
                  <a:gd name="T26" fmla="*/ 69 w 100"/>
                  <a:gd name="T27" fmla="*/ 4 h 100"/>
                  <a:gd name="T28" fmla="*/ 61 w 100"/>
                  <a:gd name="T29" fmla="*/ 1 h 100"/>
                  <a:gd name="T30" fmla="*/ 51 w 100"/>
                  <a:gd name="T31" fmla="*/ 0 h 100"/>
                  <a:gd name="T32" fmla="*/ 51 w 100"/>
                  <a:gd name="T33" fmla="*/ 0 h 100"/>
                  <a:gd name="T34" fmla="*/ 40 w 100"/>
                  <a:gd name="T35" fmla="*/ 1 h 100"/>
                  <a:gd name="T36" fmla="*/ 31 w 100"/>
                  <a:gd name="T37" fmla="*/ 4 h 100"/>
                  <a:gd name="T38" fmla="*/ 22 w 100"/>
                  <a:gd name="T39" fmla="*/ 10 h 100"/>
                  <a:gd name="T40" fmla="*/ 15 w 100"/>
                  <a:gd name="T41" fmla="*/ 16 h 100"/>
                  <a:gd name="T42" fmla="*/ 15 w 100"/>
                  <a:gd name="T43" fmla="*/ 16 h 100"/>
                  <a:gd name="T44" fmla="*/ 8 w 100"/>
                  <a:gd name="T45" fmla="*/ 23 h 100"/>
                  <a:gd name="T46" fmla="*/ 4 w 100"/>
                  <a:gd name="T47" fmla="*/ 31 h 100"/>
                  <a:gd name="T48" fmla="*/ 1 w 100"/>
                  <a:gd name="T49" fmla="*/ 40 h 100"/>
                  <a:gd name="T50" fmla="*/ 0 w 100"/>
                  <a:gd name="T51" fmla="*/ 50 h 100"/>
                  <a:gd name="T52" fmla="*/ 0 w 100"/>
                  <a:gd name="T53" fmla="*/ 50 h 100"/>
                  <a:gd name="T54" fmla="*/ 1 w 100"/>
                  <a:gd name="T55" fmla="*/ 59 h 100"/>
                  <a:gd name="T56" fmla="*/ 4 w 100"/>
                  <a:gd name="T57" fmla="*/ 68 h 100"/>
                  <a:gd name="T58" fmla="*/ 8 w 100"/>
                  <a:gd name="T59" fmla="*/ 78 h 100"/>
                  <a:gd name="T60" fmla="*/ 15 w 100"/>
                  <a:gd name="T61" fmla="*/ 85 h 100"/>
                  <a:gd name="T62" fmla="*/ 15 w 100"/>
                  <a:gd name="T63" fmla="*/ 85 h 100"/>
                  <a:gd name="T64" fmla="*/ 22 w 100"/>
                  <a:gd name="T65" fmla="*/ 92 h 100"/>
                  <a:gd name="T66" fmla="*/ 31 w 100"/>
                  <a:gd name="T67" fmla="*/ 97 h 100"/>
                  <a:gd name="T68" fmla="*/ 40 w 100"/>
                  <a:gd name="T69" fmla="*/ 99 h 100"/>
                  <a:gd name="T70" fmla="*/ 51 w 100"/>
                  <a:gd name="T71" fmla="*/ 100 h 100"/>
                  <a:gd name="T72" fmla="*/ 51 w 100"/>
                  <a:gd name="T73" fmla="*/ 100 h 100"/>
                  <a:gd name="T74" fmla="*/ 61 w 100"/>
                  <a:gd name="T75" fmla="*/ 99 h 100"/>
                  <a:gd name="T76" fmla="*/ 69 w 100"/>
                  <a:gd name="T77" fmla="*/ 97 h 100"/>
                  <a:gd name="T78" fmla="*/ 78 w 100"/>
                  <a:gd name="T79" fmla="*/ 92 h 100"/>
                  <a:gd name="T80" fmla="*/ 85 w 100"/>
                  <a:gd name="T81" fmla="*/ 85 h 100"/>
                  <a:gd name="T82" fmla="*/ 85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5"/>
                    </a:moveTo>
                    <a:lnTo>
                      <a:pt x="85" y="85"/>
                    </a:lnTo>
                    <a:lnTo>
                      <a:pt x="92" y="78"/>
                    </a:lnTo>
                    <a:lnTo>
                      <a:pt x="97" y="68"/>
                    </a:lnTo>
                    <a:lnTo>
                      <a:pt x="100" y="59"/>
                    </a:lnTo>
                    <a:lnTo>
                      <a:pt x="100" y="50"/>
                    </a:lnTo>
                    <a:lnTo>
                      <a:pt x="100" y="50"/>
                    </a:lnTo>
                    <a:lnTo>
                      <a:pt x="100" y="40"/>
                    </a:lnTo>
                    <a:lnTo>
                      <a:pt x="97" y="31"/>
                    </a:lnTo>
                    <a:lnTo>
                      <a:pt x="92" y="23"/>
                    </a:lnTo>
                    <a:lnTo>
                      <a:pt x="85" y="16"/>
                    </a:lnTo>
                    <a:lnTo>
                      <a:pt x="85" y="16"/>
                    </a:lnTo>
                    <a:lnTo>
                      <a:pt x="78" y="10"/>
                    </a:lnTo>
                    <a:lnTo>
                      <a:pt x="69" y="4"/>
                    </a:lnTo>
                    <a:lnTo>
                      <a:pt x="61" y="1"/>
                    </a:lnTo>
                    <a:lnTo>
                      <a:pt x="51" y="0"/>
                    </a:lnTo>
                    <a:lnTo>
                      <a:pt x="51" y="0"/>
                    </a:lnTo>
                    <a:lnTo>
                      <a:pt x="40" y="1"/>
                    </a:lnTo>
                    <a:lnTo>
                      <a:pt x="31" y="4"/>
                    </a:lnTo>
                    <a:lnTo>
                      <a:pt x="22" y="10"/>
                    </a:lnTo>
                    <a:lnTo>
                      <a:pt x="15" y="16"/>
                    </a:lnTo>
                    <a:lnTo>
                      <a:pt x="15" y="16"/>
                    </a:lnTo>
                    <a:lnTo>
                      <a:pt x="8" y="23"/>
                    </a:lnTo>
                    <a:lnTo>
                      <a:pt x="4" y="31"/>
                    </a:lnTo>
                    <a:lnTo>
                      <a:pt x="1" y="40"/>
                    </a:lnTo>
                    <a:lnTo>
                      <a:pt x="0" y="50"/>
                    </a:lnTo>
                    <a:lnTo>
                      <a:pt x="0" y="50"/>
                    </a:lnTo>
                    <a:lnTo>
                      <a:pt x="1" y="59"/>
                    </a:lnTo>
                    <a:lnTo>
                      <a:pt x="4" y="68"/>
                    </a:lnTo>
                    <a:lnTo>
                      <a:pt x="8" y="78"/>
                    </a:lnTo>
                    <a:lnTo>
                      <a:pt x="15" y="85"/>
                    </a:lnTo>
                    <a:lnTo>
                      <a:pt x="15" y="85"/>
                    </a:lnTo>
                    <a:lnTo>
                      <a:pt x="22" y="92"/>
                    </a:lnTo>
                    <a:lnTo>
                      <a:pt x="31" y="97"/>
                    </a:lnTo>
                    <a:lnTo>
                      <a:pt x="40" y="99"/>
                    </a:lnTo>
                    <a:lnTo>
                      <a:pt x="51" y="100"/>
                    </a:lnTo>
                    <a:lnTo>
                      <a:pt x="51" y="100"/>
                    </a:lnTo>
                    <a:lnTo>
                      <a:pt x="61" y="99"/>
                    </a:lnTo>
                    <a:lnTo>
                      <a:pt x="69" y="97"/>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73"/>
              <p:cNvSpPr>
                <a:spLocks/>
              </p:cNvSpPr>
              <p:nvPr/>
            </p:nvSpPr>
            <p:spPr bwMode="auto">
              <a:xfrm>
                <a:off x="4894" y="2958"/>
                <a:ext cx="50" cy="50"/>
              </a:xfrm>
              <a:custGeom>
                <a:avLst/>
                <a:gdLst>
                  <a:gd name="T0" fmla="*/ 85 w 100"/>
                  <a:gd name="T1" fmla="*/ 16 h 100"/>
                  <a:gd name="T2" fmla="*/ 85 w 100"/>
                  <a:gd name="T3" fmla="*/ 16 h 100"/>
                  <a:gd name="T4" fmla="*/ 78 w 100"/>
                  <a:gd name="T5" fmla="*/ 10 h 100"/>
                  <a:gd name="T6" fmla="*/ 69 w 100"/>
                  <a:gd name="T7" fmla="*/ 4 h 100"/>
                  <a:gd name="T8" fmla="*/ 61 w 100"/>
                  <a:gd name="T9" fmla="*/ 2 h 100"/>
                  <a:gd name="T10" fmla="*/ 52 w 100"/>
                  <a:gd name="T11" fmla="*/ 0 h 100"/>
                  <a:gd name="T12" fmla="*/ 52 w 100"/>
                  <a:gd name="T13" fmla="*/ 0 h 100"/>
                  <a:gd name="T14" fmla="*/ 40 w 100"/>
                  <a:gd name="T15" fmla="*/ 2 h 100"/>
                  <a:gd name="T16" fmla="*/ 31 w 100"/>
                  <a:gd name="T17" fmla="*/ 4 h 100"/>
                  <a:gd name="T18" fmla="*/ 24 w 100"/>
                  <a:gd name="T19" fmla="*/ 10 h 100"/>
                  <a:gd name="T20" fmla="*/ 15 w 100"/>
                  <a:gd name="T21" fmla="*/ 16 h 100"/>
                  <a:gd name="T22" fmla="*/ 15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8 h 100"/>
                  <a:gd name="T40" fmla="*/ 15 w 100"/>
                  <a:gd name="T41" fmla="*/ 85 h 100"/>
                  <a:gd name="T42" fmla="*/ 15 w 100"/>
                  <a:gd name="T43" fmla="*/ 85 h 100"/>
                  <a:gd name="T44" fmla="*/ 24 w 100"/>
                  <a:gd name="T45" fmla="*/ 92 h 100"/>
                  <a:gd name="T46" fmla="*/ 31 w 100"/>
                  <a:gd name="T47" fmla="*/ 97 h 100"/>
                  <a:gd name="T48" fmla="*/ 40 w 100"/>
                  <a:gd name="T49" fmla="*/ 99 h 100"/>
                  <a:gd name="T50" fmla="*/ 52 w 100"/>
                  <a:gd name="T51" fmla="*/ 100 h 100"/>
                  <a:gd name="T52" fmla="*/ 52 w 100"/>
                  <a:gd name="T53" fmla="*/ 100 h 100"/>
                  <a:gd name="T54" fmla="*/ 61 w 100"/>
                  <a:gd name="T55" fmla="*/ 99 h 100"/>
                  <a:gd name="T56" fmla="*/ 69 w 100"/>
                  <a:gd name="T57" fmla="*/ 97 h 100"/>
                  <a:gd name="T58" fmla="*/ 78 w 100"/>
                  <a:gd name="T59" fmla="*/ 92 h 100"/>
                  <a:gd name="T60" fmla="*/ 85 w 100"/>
                  <a:gd name="T61" fmla="*/ 85 h 100"/>
                  <a:gd name="T62" fmla="*/ 85 w 100"/>
                  <a:gd name="T63" fmla="*/ 85 h 100"/>
                  <a:gd name="T64" fmla="*/ 92 w 100"/>
                  <a:gd name="T65" fmla="*/ 78 h 100"/>
                  <a:gd name="T66" fmla="*/ 96 w 100"/>
                  <a:gd name="T67" fmla="*/ 69 h 100"/>
                  <a:gd name="T68" fmla="*/ 100 w 100"/>
                  <a:gd name="T69" fmla="*/ 59 h 100"/>
                  <a:gd name="T70" fmla="*/ 100 w 100"/>
                  <a:gd name="T71" fmla="*/ 50 h 100"/>
                  <a:gd name="T72" fmla="*/ 100 w 100"/>
                  <a:gd name="T73" fmla="*/ 50 h 100"/>
                  <a:gd name="T74" fmla="*/ 100 w 100"/>
                  <a:gd name="T75" fmla="*/ 40 h 100"/>
                  <a:gd name="T76" fmla="*/ 96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69" y="4"/>
                    </a:lnTo>
                    <a:lnTo>
                      <a:pt x="61" y="2"/>
                    </a:lnTo>
                    <a:lnTo>
                      <a:pt x="52" y="0"/>
                    </a:lnTo>
                    <a:lnTo>
                      <a:pt x="52" y="0"/>
                    </a:lnTo>
                    <a:lnTo>
                      <a:pt x="40" y="2"/>
                    </a:lnTo>
                    <a:lnTo>
                      <a:pt x="31" y="4"/>
                    </a:lnTo>
                    <a:lnTo>
                      <a:pt x="24" y="10"/>
                    </a:lnTo>
                    <a:lnTo>
                      <a:pt x="15" y="16"/>
                    </a:lnTo>
                    <a:lnTo>
                      <a:pt x="15" y="16"/>
                    </a:lnTo>
                    <a:lnTo>
                      <a:pt x="8" y="23"/>
                    </a:lnTo>
                    <a:lnTo>
                      <a:pt x="4" y="31"/>
                    </a:lnTo>
                    <a:lnTo>
                      <a:pt x="1" y="40"/>
                    </a:lnTo>
                    <a:lnTo>
                      <a:pt x="0" y="50"/>
                    </a:lnTo>
                    <a:lnTo>
                      <a:pt x="0" y="50"/>
                    </a:lnTo>
                    <a:lnTo>
                      <a:pt x="1" y="59"/>
                    </a:lnTo>
                    <a:lnTo>
                      <a:pt x="4" y="69"/>
                    </a:lnTo>
                    <a:lnTo>
                      <a:pt x="8" y="78"/>
                    </a:lnTo>
                    <a:lnTo>
                      <a:pt x="15" y="85"/>
                    </a:lnTo>
                    <a:lnTo>
                      <a:pt x="15" y="85"/>
                    </a:lnTo>
                    <a:lnTo>
                      <a:pt x="24" y="92"/>
                    </a:lnTo>
                    <a:lnTo>
                      <a:pt x="31" y="97"/>
                    </a:lnTo>
                    <a:lnTo>
                      <a:pt x="40" y="99"/>
                    </a:lnTo>
                    <a:lnTo>
                      <a:pt x="52" y="100"/>
                    </a:lnTo>
                    <a:lnTo>
                      <a:pt x="52" y="100"/>
                    </a:lnTo>
                    <a:lnTo>
                      <a:pt x="61" y="99"/>
                    </a:lnTo>
                    <a:lnTo>
                      <a:pt x="69" y="97"/>
                    </a:lnTo>
                    <a:lnTo>
                      <a:pt x="78" y="92"/>
                    </a:lnTo>
                    <a:lnTo>
                      <a:pt x="85" y="85"/>
                    </a:lnTo>
                    <a:lnTo>
                      <a:pt x="85" y="85"/>
                    </a:lnTo>
                    <a:lnTo>
                      <a:pt x="92" y="78"/>
                    </a:lnTo>
                    <a:lnTo>
                      <a:pt x="96" y="69"/>
                    </a:lnTo>
                    <a:lnTo>
                      <a:pt x="100" y="59"/>
                    </a:lnTo>
                    <a:lnTo>
                      <a:pt x="100" y="50"/>
                    </a:lnTo>
                    <a:lnTo>
                      <a:pt x="100" y="50"/>
                    </a:lnTo>
                    <a:lnTo>
                      <a:pt x="100" y="40"/>
                    </a:lnTo>
                    <a:lnTo>
                      <a:pt x="96"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74"/>
              <p:cNvSpPr>
                <a:spLocks/>
              </p:cNvSpPr>
              <p:nvPr/>
            </p:nvSpPr>
            <p:spPr bwMode="auto">
              <a:xfrm>
                <a:off x="4586" y="2881"/>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8" y="23"/>
                    </a:lnTo>
                    <a:lnTo>
                      <a:pt x="4" y="31"/>
                    </a:lnTo>
                    <a:lnTo>
                      <a:pt x="1" y="40"/>
                    </a:lnTo>
                    <a:lnTo>
                      <a:pt x="0" y="50"/>
                    </a:lnTo>
                    <a:lnTo>
                      <a:pt x="0" y="50"/>
                    </a:lnTo>
                    <a:lnTo>
                      <a:pt x="1" y="59"/>
                    </a:lnTo>
                    <a:lnTo>
                      <a:pt x="4" y="69"/>
                    </a:lnTo>
                    <a:lnTo>
                      <a:pt x="8"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5"/>
              <p:cNvSpPr>
                <a:spLocks/>
              </p:cNvSpPr>
              <p:nvPr/>
            </p:nvSpPr>
            <p:spPr bwMode="auto">
              <a:xfrm>
                <a:off x="4586" y="2727"/>
                <a:ext cx="50" cy="50"/>
              </a:xfrm>
              <a:custGeom>
                <a:avLst/>
                <a:gdLst>
                  <a:gd name="T0" fmla="*/ 85 w 100"/>
                  <a:gd name="T1" fmla="*/ 17 h 101"/>
                  <a:gd name="T2" fmla="*/ 85 w 100"/>
                  <a:gd name="T3" fmla="*/ 17 h 101"/>
                  <a:gd name="T4" fmla="*/ 78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7 h 101"/>
                  <a:gd name="T22" fmla="*/ 16 w 100"/>
                  <a:gd name="T23" fmla="*/ 17 h 101"/>
                  <a:gd name="T24" fmla="*/ 8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8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1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10"/>
                    </a:lnTo>
                    <a:lnTo>
                      <a:pt x="70" y="5"/>
                    </a:lnTo>
                    <a:lnTo>
                      <a:pt x="60" y="2"/>
                    </a:lnTo>
                    <a:lnTo>
                      <a:pt x="51" y="0"/>
                    </a:lnTo>
                    <a:lnTo>
                      <a:pt x="51" y="0"/>
                    </a:lnTo>
                    <a:lnTo>
                      <a:pt x="40" y="2"/>
                    </a:lnTo>
                    <a:lnTo>
                      <a:pt x="31" y="5"/>
                    </a:lnTo>
                    <a:lnTo>
                      <a:pt x="23" y="10"/>
                    </a:lnTo>
                    <a:lnTo>
                      <a:pt x="16" y="17"/>
                    </a:lnTo>
                    <a:lnTo>
                      <a:pt x="16" y="17"/>
                    </a:lnTo>
                    <a:lnTo>
                      <a:pt x="8" y="24"/>
                    </a:lnTo>
                    <a:lnTo>
                      <a:pt x="4" y="32"/>
                    </a:lnTo>
                    <a:lnTo>
                      <a:pt x="1" y="41"/>
                    </a:lnTo>
                    <a:lnTo>
                      <a:pt x="0" y="50"/>
                    </a:lnTo>
                    <a:lnTo>
                      <a:pt x="0" y="50"/>
                    </a:lnTo>
                    <a:lnTo>
                      <a:pt x="1" y="60"/>
                    </a:lnTo>
                    <a:lnTo>
                      <a:pt x="4" y="70"/>
                    </a:lnTo>
                    <a:lnTo>
                      <a:pt x="8"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0"/>
                    </a:lnTo>
                    <a:lnTo>
                      <a:pt x="99" y="60"/>
                    </a:lnTo>
                    <a:lnTo>
                      <a:pt x="100" y="50"/>
                    </a:lnTo>
                    <a:lnTo>
                      <a:pt x="100" y="50"/>
                    </a:lnTo>
                    <a:lnTo>
                      <a:pt x="99"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76"/>
              <p:cNvSpPr>
                <a:spLocks/>
              </p:cNvSpPr>
              <p:nvPr/>
            </p:nvSpPr>
            <p:spPr bwMode="auto">
              <a:xfrm>
                <a:off x="4201" y="2727"/>
                <a:ext cx="50" cy="50"/>
              </a:xfrm>
              <a:custGeom>
                <a:avLst/>
                <a:gdLst>
                  <a:gd name="T0" fmla="*/ 15 w 101"/>
                  <a:gd name="T1" fmla="*/ 17 h 101"/>
                  <a:gd name="T2" fmla="*/ 15 w 101"/>
                  <a:gd name="T3" fmla="*/ 17 h 101"/>
                  <a:gd name="T4" fmla="*/ 10 w 101"/>
                  <a:gd name="T5" fmla="*/ 24 h 101"/>
                  <a:gd name="T6" fmla="*/ 4 w 101"/>
                  <a:gd name="T7" fmla="*/ 32 h 101"/>
                  <a:gd name="T8" fmla="*/ 1 w 101"/>
                  <a:gd name="T9" fmla="*/ 41 h 101"/>
                  <a:gd name="T10" fmla="*/ 0 w 101"/>
                  <a:gd name="T11" fmla="*/ 50 h 101"/>
                  <a:gd name="T12" fmla="*/ 0 w 101"/>
                  <a:gd name="T13" fmla="*/ 50 h 101"/>
                  <a:gd name="T14" fmla="*/ 1 w 101"/>
                  <a:gd name="T15" fmla="*/ 60 h 101"/>
                  <a:gd name="T16" fmla="*/ 4 w 101"/>
                  <a:gd name="T17" fmla="*/ 70 h 101"/>
                  <a:gd name="T18" fmla="*/ 10 w 101"/>
                  <a:gd name="T19" fmla="*/ 78 h 101"/>
                  <a:gd name="T20" fmla="*/ 15 w 101"/>
                  <a:gd name="T21" fmla="*/ 86 h 101"/>
                  <a:gd name="T22" fmla="*/ 15 w 101"/>
                  <a:gd name="T23" fmla="*/ 86 h 101"/>
                  <a:gd name="T24" fmla="*/ 24 w 101"/>
                  <a:gd name="T25" fmla="*/ 93 h 101"/>
                  <a:gd name="T26" fmla="*/ 32 w 101"/>
                  <a:gd name="T27" fmla="*/ 98 h 101"/>
                  <a:gd name="T28" fmla="*/ 40 w 101"/>
                  <a:gd name="T29" fmla="*/ 100 h 101"/>
                  <a:gd name="T30" fmla="*/ 52 w 101"/>
                  <a:gd name="T31" fmla="*/ 101 h 101"/>
                  <a:gd name="T32" fmla="*/ 52 w 101"/>
                  <a:gd name="T33" fmla="*/ 101 h 101"/>
                  <a:gd name="T34" fmla="*/ 61 w 101"/>
                  <a:gd name="T35" fmla="*/ 100 h 101"/>
                  <a:gd name="T36" fmla="*/ 70 w 101"/>
                  <a:gd name="T37" fmla="*/ 98 h 101"/>
                  <a:gd name="T38" fmla="*/ 78 w 101"/>
                  <a:gd name="T39" fmla="*/ 93 h 101"/>
                  <a:gd name="T40" fmla="*/ 85 w 101"/>
                  <a:gd name="T41" fmla="*/ 86 h 101"/>
                  <a:gd name="T42" fmla="*/ 85 w 101"/>
                  <a:gd name="T43" fmla="*/ 86 h 101"/>
                  <a:gd name="T44" fmla="*/ 92 w 101"/>
                  <a:gd name="T45" fmla="*/ 78 h 101"/>
                  <a:gd name="T46" fmla="*/ 97 w 101"/>
                  <a:gd name="T47" fmla="*/ 70 h 101"/>
                  <a:gd name="T48" fmla="*/ 100 w 101"/>
                  <a:gd name="T49" fmla="*/ 60 h 101"/>
                  <a:gd name="T50" fmla="*/ 101 w 101"/>
                  <a:gd name="T51" fmla="*/ 50 h 101"/>
                  <a:gd name="T52" fmla="*/ 101 w 101"/>
                  <a:gd name="T53" fmla="*/ 50 h 101"/>
                  <a:gd name="T54" fmla="*/ 100 w 101"/>
                  <a:gd name="T55" fmla="*/ 41 h 101"/>
                  <a:gd name="T56" fmla="*/ 97 w 101"/>
                  <a:gd name="T57" fmla="*/ 32 h 101"/>
                  <a:gd name="T58" fmla="*/ 92 w 101"/>
                  <a:gd name="T59" fmla="*/ 24 h 101"/>
                  <a:gd name="T60" fmla="*/ 85 w 101"/>
                  <a:gd name="T61" fmla="*/ 17 h 101"/>
                  <a:gd name="T62" fmla="*/ 85 w 101"/>
                  <a:gd name="T63" fmla="*/ 17 h 101"/>
                  <a:gd name="T64" fmla="*/ 78 w 101"/>
                  <a:gd name="T65" fmla="*/ 10 h 101"/>
                  <a:gd name="T66" fmla="*/ 70 w 101"/>
                  <a:gd name="T67" fmla="*/ 5 h 101"/>
                  <a:gd name="T68" fmla="*/ 61 w 101"/>
                  <a:gd name="T69" fmla="*/ 2 h 101"/>
                  <a:gd name="T70" fmla="*/ 52 w 101"/>
                  <a:gd name="T71" fmla="*/ 0 h 101"/>
                  <a:gd name="T72" fmla="*/ 52 w 101"/>
                  <a:gd name="T73" fmla="*/ 0 h 101"/>
                  <a:gd name="T74" fmla="*/ 40 w 101"/>
                  <a:gd name="T75" fmla="*/ 2 h 101"/>
                  <a:gd name="T76" fmla="*/ 32 w 101"/>
                  <a:gd name="T77" fmla="*/ 5 h 101"/>
                  <a:gd name="T78" fmla="*/ 24 w 101"/>
                  <a:gd name="T79" fmla="*/ 10 h 101"/>
                  <a:gd name="T80" fmla="*/ 15 w 101"/>
                  <a:gd name="T81" fmla="*/ 17 h 101"/>
                  <a:gd name="T82" fmla="*/ 15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15" y="17"/>
                    </a:moveTo>
                    <a:lnTo>
                      <a:pt x="15" y="17"/>
                    </a:lnTo>
                    <a:lnTo>
                      <a:pt x="10" y="24"/>
                    </a:lnTo>
                    <a:lnTo>
                      <a:pt x="4" y="32"/>
                    </a:lnTo>
                    <a:lnTo>
                      <a:pt x="1" y="41"/>
                    </a:lnTo>
                    <a:lnTo>
                      <a:pt x="0" y="50"/>
                    </a:lnTo>
                    <a:lnTo>
                      <a:pt x="0" y="50"/>
                    </a:lnTo>
                    <a:lnTo>
                      <a:pt x="1" y="60"/>
                    </a:lnTo>
                    <a:lnTo>
                      <a:pt x="4" y="70"/>
                    </a:lnTo>
                    <a:lnTo>
                      <a:pt x="10" y="78"/>
                    </a:lnTo>
                    <a:lnTo>
                      <a:pt x="15" y="86"/>
                    </a:lnTo>
                    <a:lnTo>
                      <a:pt x="15" y="86"/>
                    </a:lnTo>
                    <a:lnTo>
                      <a:pt x="24" y="93"/>
                    </a:lnTo>
                    <a:lnTo>
                      <a:pt x="32" y="98"/>
                    </a:lnTo>
                    <a:lnTo>
                      <a:pt x="40" y="100"/>
                    </a:lnTo>
                    <a:lnTo>
                      <a:pt x="52" y="101"/>
                    </a:lnTo>
                    <a:lnTo>
                      <a:pt x="52" y="101"/>
                    </a:lnTo>
                    <a:lnTo>
                      <a:pt x="61" y="100"/>
                    </a:lnTo>
                    <a:lnTo>
                      <a:pt x="70" y="98"/>
                    </a:lnTo>
                    <a:lnTo>
                      <a:pt x="78" y="93"/>
                    </a:lnTo>
                    <a:lnTo>
                      <a:pt x="85" y="86"/>
                    </a:lnTo>
                    <a:lnTo>
                      <a:pt x="85" y="86"/>
                    </a:lnTo>
                    <a:lnTo>
                      <a:pt x="92" y="78"/>
                    </a:lnTo>
                    <a:lnTo>
                      <a:pt x="97" y="70"/>
                    </a:lnTo>
                    <a:lnTo>
                      <a:pt x="100" y="60"/>
                    </a:lnTo>
                    <a:lnTo>
                      <a:pt x="101" y="50"/>
                    </a:lnTo>
                    <a:lnTo>
                      <a:pt x="101" y="50"/>
                    </a:lnTo>
                    <a:lnTo>
                      <a:pt x="100" y="41"/>
                    </a:lnTo>
                    <a:lnTo>
                      <a:pt x="97" y="32"/>
                    </a:lnTo>
                    <a:lnTo>
                      <a:pt x="92" y="24"/>
                    </a:lnTo>
                    <a:lnTo>
                      <a:pt x="85" y="17"/>
                    </a:lnTo>
                    <a:lnTo>
                      <a:pt x="85" y="17"/>
                    </a:lnTo>
                    <a:lnTo>
                      <a:pt x="78" y="10"/>
                    </a:lnTo>
                    <a:lnTo>
                      <a:pt x="70" y="5"/>
                    </a:lnTo>
                    <a:lnTo>
                      <a:pt x="61" y="2"/>
                    </a:lnTo>
                    <a:lnTo>
                      <a:pt x="52" y="0"/>
                    </a:lnTo>
                    <a:lnTo>
                      <a:pt x="52" y="0"/>
                    </a:lnTo>
                    <a:lnTo>
                      <a:pt x="40" y="2"/>
                    </a:lnTo>
                    <a:lnTo>
                      <a:pt x="32" y="5"/>
                    </a:lnTo>
                    <a:lnTo>
                      <a:pt x="24" y="10"/>
                    </a:lnTo>
                    <a:lnTo>
                      <a:pt x="15" y="17"/>
                    </a:lnTo>
                    <a:lnTo>
                      <a:pt x="1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77"/>
              <p:cNvSpPr>
                <a:spLocks/>
              </p:cNvSpPr>
              <p:nvPr/>
            </p:nvSpPr>
            <p:spPr bwMode="auto">
              <a:xfrm>
                <a:off x="4124" y="2881"/>
                <a:ext cx="50" cy="50"/>
              </a:xfrm>
              <a:custGeom>
                <a:avLst/>
                <a:gdLst>
                  <a:gd name="T0" fmla="*/ 85 w 100"/>
                  <a:gd name="T1" fmla="*/ 16 h 100"/>
                  <a:gd name="T2" fmla="*/ 85 w 100"/>
                  <a:gd name="T3" fmla="*/ 16 h 100"/>
                  <a:gd name="T4" fmla="*/ 78 w 100"/>
                  <a:gd name="T5" fmla="*/ 9 h 100"/>
                  <a:gd name="T6" fmla="*/ 70 w 100"/>
                  <a:gd name="T7" fmla="*/ 4 h 100"/>
                  <a:gd name="T8" fmla="*/ 61 w 100"/>
                  <a:gd name="T9" fmla="*/ 2 h 100"/>
                  <a:gd name="T10" fmla="*/ 52 w 100"/>
                  <a:gd name="T11" fmla="*/ 0 h 100"/>
                  <a:gd name="T12" fmla="*/ 52 w 100"/>
                  <a:gd name="T13" fmla="*/ 0 h 100"/>
                  <a:gd name="T14" fmla="*/ 40 w 100"/>
                  <a:gd name="T15" fmla="*/ 2 h 100"/>
                  <a:gd name="T16" fmla="*/ 31 w 100"/>
                  <a:gd name="T17" fmla="*/ 4 h 100"/>
                  <a:gd name="T18" fmla="*/ 24 w 100"/>
                  <a:gd name="T19" fmla="*/ 9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6 w 100"/>
                  <a:gd name="T41" fmla="*/ 85 h 100"/>
                  <a:gd name="T42" fmla="*/ 16 w 100"/>
                  <a:gd name="T43" fmla="*/ 85 h 100"/>
                  <a:gd name="T44" fmla="*/ 24 w 100"/>
                  <a:gd name="T45" fmla="*/ 92 h 100"/>
                  <a:gd name="T46" fmla="*/ 31 w 100"/>
                  <a:gd name="T47" fmla="*/ 97 h 100"/>
                  <a:gd name="T48" fmla="*/ 40 w 100"/>
                  <a:gd name="T49" fmla="*/ 99 h 100"/>
                  <a:gd name="T50" fmla="*/ 52 w 100"/>
                  <a:gd name="T51" fmla="*/ 100 h 100"/>
                  <a:gd name="T52" fmla="*/ 52 w 100"/>
                  <a:gd name="T53" fmla="*/ 100 h 100"/>
                  <a:gd name="T54" fmla="*/ 61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59 h 100"/>
                  <a:gd name="T70" fmla="*/ 100 w 100"/>
                  <a:gd name="T71" fmla="*/ 50 h 100"/>
                  <a:gd name="T72" fmla="*/ 100 w 100"/>
                  <a:gd name="T73" fmla="*/ 50 h 100"/>
                  <a:gd name="T74" fmla="*/ 100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1" y="2"/>
                    </a:lnTo>
                    <a:lnTo>
                      <a:pt x="52" y="0"/>
                    </a:lnTo>
                    <a:lnTo>
                      <a:pt x="52" y="0"/>
                    </a:lnTo>
                    <a:lnTo>
                      <a:pt x="40" y="2"/>
                    </a:lnTo>
                    <a:lnTo>
                      <a:pt x="31" y="4"/>
                    </a:lnTo>
                    <a:lnTo>
                      <a:pt x="24" y="9"/>
                    </a:lnTo>
                    <a:lnTo>
                      <a:pt x="16" y="16"/>
                    </a:lnTo>
                    <a:lnTo>
                      <a:pt x="16" y="16"/>
                    </a:lnTo>
                    <a:lnTo>
                      <a:pt x="8" y="23"/>
                    </a:lnTo>
                    <a:lnTo>
                      <a:pt x="4" y="31"/>
                    </a:lnTo>
                    <a:lnTo>
                      <a:pt x="1" y="40"/>
                    </a:lnTo>
                    <a:lnTo>
                      <a:pt x="0" y="50"/>
                    </a:lnTo>
                    <a:lnTo>
                      <a:pt x="0" y="50"/>
                    </a:lnTo>
                    <a:lnTo>
                      <a:pt x="1" y="59"/>
                    </a:lnTo>
                    <a:lnTo>
                      <a:pt x="4" y="69"/>
                    </a:lnTo>
                    <a:lnTo>
                      <a:pt x="8" y="77"/>
                    </a:lnTo>
                    <a:lnTo>
                      <a:pt x="16" y="85"/>
                    </a:lnTo>
                    <a:lnTo>
                      <a:pt x="16" y="85"/>
                    </a:lnTo>
                    <a:lnTo>
                      <a:pt x="24" y="92"/>
                    </a:lnTo>
                    <a:lnTo>
                      <a:pt x="31" y="97"/>
                    </a:lnTo>
                    <a:lnTo>
                      <a:pt x="40" y="99"/>
                    </a:lnTo>
                    <a:lnTo>
                      <a:pt x="52" y="100"/>
                    </a:lnTo>
                    <a:lnTo>
                      <a:pt x="52" y="100"/>
                    </a:lnTo>
                    <a:lnTo>
                      <a:pt x="61" y="99"/>
                    </a:lnTo>
                    <a:lnTo>
                      <a:pt x="70" y="97"/>
                    </a:lnTo>
                    <a:lnTo>
                      <a:pt x="78" y="92"/>
                    </a:lnTo>
                    <a:lnTo>
                      <a:pt x="85" y="85"/>
                    </a:lnTo>
                    <a:lnTo>
                      <a:pt x="85" y="85"/>
                    </a:lnTo>
                    <a:lnTo>
                      <a:pt x="92" y="77"/>
                    </a:lnTo>
                    <a:lnTo>
                      <a:pt x="97" y="69"/>
                    </a:lnTo>
                    <a:lnTo>
                      <a:pt x="100" y="59"/>
                    </a:lnTo>
                    <a:lnTo>
                      <a:pt x="100" y="50"/>
                    </a:lnTo>
                    <a:lnTo>
                      <a:pt x="100"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78"/>
              <p:cNvSpPr>
                <a:spLocks/>
              </p:cNvSpPr>
              <p:nvPr/>
            </p:nvSpPr>
            <p:spPr bwMode="auto">
              <a:xfrm>
                <a:off x="4278" y="2881"/>
                <a:ext cx="50" cy="50"/>
              </a:xfrm>
              <a:custGeom>
                <a:avLst/>
                <a:gdLst>
                  <a:gd name="T0" fmla="*/ 86 w 101"/>
                  <a:gd name="T1" fmla="*/ 16 h 100"/>
                  <a:gd name="T2" fmla="*/ 86 w 101"/>
                  <a:gd name="T3" fmla="*/ 16 h 100"/>
                  <a:gd name="T4" fmla="*/ 78 w 101"/>
                  <a:gd name="T5" fmla="*/ 9 h 100"/>
                  <a:gd name="T6" fmla="*/ 71 w 101"/>
                  <a:gd name="T7" fmla="*/ 4 h 100"/>
                  <a:gd name="T8" fmla="*/ 61 w 101"/>
                  <a:gd name="T9" fmla="*/ 2 h 100"/>
                  <a:gd name="T10" fmla="*/ 52 w 101"/>
                  <a:gd name="T11" fmla="*/ 0 h 100"/>
                  <a:gd name="T12" fmla="*/ 52 w 101"/>
                  <a:gd name="T13" fmla="*/ 0 h 100"/>
                  <a:gd name="T14" fmla="*/ 41 w 101"/>
                  <a:gd name="T15" fmla="*/ 2 h 100"/>
                  <a:gd name="T16" fmla="*/ 32 w 101"/>
                  <a:gd name="T17" fmla="*/ 4 h 100"/>
                  <a:gd name="T18" fmla="*/ 24 w 101"/>
                  <a:gd name="T19" fmla="*/ 9 h 100"/>
                  <a:gd name="T20" fmla="*/ 15 w 101"/>
                  <a:gd name="T21" fmla="*/ 16 h 100"/>
                  <a:gd name="T22" fmla="*/ 15 w 101"/>
                  <a:gd name="T23" fmla="*/ 16 h 100"/>
                  <a:gd name="T24" fmla="*/ 10 w 101"/>
                  <a:gd name="T25" fmla="*/ 23 h 100"/>
                  <a:gd name="T26" fmla="*/ 5 w 101"/>
                  <a:gd name="T27" fmla="*/ 31 h 100"/>
                  <a:gd name="T28" fmla="*/ 1 w 101"/>
                  <a:gd name="T29" fmla="*/ 40 h 100"/>
                  <a:gd name="T30" fmla="*/ 0 w 101"/>
                  <a:gd name="T31" fmla="*/ 50 h 100"/>
                  <a:gd name="T32" fmla="*/ 0 w 101"/>
                  <a:gd name="T33" fmla="*/ 50 h 100"/>
                  <a:gd name="T34" fmla="*/ 1 w 101"/>
                  <a:gd name="T35" fmla="*/ 59 h 100"/>
                  <a:gd name="T36" fmla="*/ 5 w 101"/>
                  <a:gd name="T37" fmla="*/ 69 h 100"/>
                  <a:gd name="T38" fmla="*/ 10 w 101"/>
                  <a:gd name="T39" fmla="*/ 77 h 100"/>
                  <a:gd name="T40" fmla="*/ 15 w 101"/>
                  <a:gd name="T41" fmla="*/ 85 h 100"/>
                  <a:gd name="T42" fmla="*/ 15 w 101"/>
                  <a:gd name="T43" fmla="*/ 85 h 100"/>
                  <a:gd name="T44" fmla="*/ 24 w 101"/>
                  <a:gd name="T45" fmla="*/ 92 h 100"/>
                  <a:gd name="T46" fmla="*/ 32 w 101"/>
                  <a:gd name="T47" fmla="*/ 97 h 100"/>
                  <a:gd name="T48" fmla="*/ 41 w 101"/>
                  <a:gd name="T49" fmla="*/ 99 h 100"/>
                  <a:gd name="T50" fmla="*/ 52 w 101"/>
                  <a:gd name="T51" fmla="*/ 100 h 100"/>
                  <a:gd name="T52" fmla="*/ 52 w 101"/>
                  <a:gd name="T53" fmla="*/ 100 h 100"/>
                  <a:gd name="T54" fmla="*/ 61 w 101"/>
                  <a:gd name="T55" fmla="*/ 99 h 100"/>
                  <a:gd name="T56" fmla="*/ 71 w 101"/>
                  <a:gd name="T57" fmla="*/ 97 h 100"/>
                  <a:gd name="T58" fmla="*/ 78 w 101"/>
                  <a:gd name="T59" fmla="*/ 92 h 100"/>
                  <a:gd name="T60" fmla="*/ 86 w 101"/>
                  <a:gd name="T61" fmla="*/ 85 h 100"/>
                  <a:gd name="T62" fmla="*/ 86 w 101"/>
                  <a:gd name="T63" fmla="*/ 85 h 100"/>
                  <a:gd name="T64" fmla="*/ 92 w 101"/>
                  <a:gd name="T65" fmla="*/ 77 h 100"/>
                  <a:gd name="T66" fmla="*/ 98 w 101"/>
                  <a:gd name="T67" fmla="*/ 69 h 100"/>
                  <a:gd name="T68" fmla="*/ 100 w 101"/>
                  <a:gd name="T69" fmla="*/ 59 h 100"/>
                  <a:gd name="T70" fmla="*/ 101 w 101"/>
                  <a:gd name="T71" fmla="*/ 50 h 100"/>
                  <a:gd name="T72" fmla="*/ 101 w 101"/>
                  <a:gd name="T73" fmla="*/ 50 h 100"/>
                  <a:gd name="T74" fmla="*/ 100 w 101"/>
                  <a:gd name="T75" fmla="*/ 40 h 100"/>
                  <a:gd name="T76" fmla="*/ 98 w 101"/>
                  <a:gd name="T77" fmla="*/ 31 h 100"/>
                  <a:gd name="T78" fmla="*/ 92 w 101"/>
                  <a:gd name="T79" fmla="*/ 23 h 100"/>
                  <a:gd name="T80" fmla="*/ 86 w 101"/>
                  <a:gd name="T81" fmla="*/ 16 h 100"/>
                  <a:gd name="T82" fmla="*/ 86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6"/>
                    </a:moveTo>
                    <a:lnTo>
                      <a:pt x="86" y="16"/>
                    </a:lnTo>
                    <a:lnTo>
                      <a:pt x="78" y="9"/>
                    </a:lnTo>
                    <a:lnTo>
                      <a:pt x="71" y="4"/>
                    </a:lnTo>
                    <a:lnTo>
                      <a:pt x="61" y="2"/>
                    </a:lnTo>
                    <a:lnTo>
                      <a:pt x="52" y="0"/>
                    </a:lnTo>
                    <a:lnTo>
                      <a:pt x="52" y="0"/>
                    </a:lnTo>
                    <a:lnTo>
                      <a:pt x="41" y="2"/>
                    </a:lnTo>
                    <a:lnTo>
                      <a:pt x="32" y="4"/>
                    </a:lnTo>
                    <a:lnTo>
                      <a:pt x="24" y="9"/>
                    </a:lnTo>
                    <a:lnTo>
                      <a:pt x="15" y="16"/>
                    </a:lnTo>
                    <a:lnTo>
                      <a:pt x="15" y="16"/>
                    </a:lnTo>
                    <a:lnTo>
                      <a:pt x="10" y="23"/>
                    </a:lnTo>
                    <a:lnTo>
                      <a:pt x="5" y="31"/>
                    </a:lnTo>
                    <a:lnTo>
                      <a:pt x="1" y="40"/>
                    </a:lnTo>
                    <a:lnTo>
                      <a:pt x="0" y="50"/>
                    </a:lnTo>
                    <a:lnTo>
                      <a:pt x="0" y="50"/>
                    </a:lnTo>
                    <a:lnTo>
                      <a:pt x="1" y="59"/>
                    </a:lnTo>
                    <a:lnTo>
                      <a:pt x="5" y="69"/>
                    </a:lnTo>
                    <a:lnTo>
                      <a:pt x="10" y="77"/>
                    </a:lnTo>
                    <a:lnTo>
                      <a:pt x="15" y="85"/>
                    </a:lnTo>
                    <a:lnTo>
                      <a:pt x="15" y="85"/>
                    </a:lnTo>
                    <a:lnTo>
                      <a:pt x="24" y="92"/>
                    </a:lnTo>
                    <a:lnTo>
                      <a:pt x="32" y="97"/>
                    </a:lnTo>
                    <a:lnTo>
                      <a:pt x="41" y="99"/>
                    </a:lnTo>
                    <a:lnTo>
                      <a:pt x="52" y="100"/>
                    </a:lnTo>
                    <a:lnTo>
                      <a:pt x="52" y="100"/>
                    </a:lnTo>
                    <a:lnTo>
                      <a:pt x="61" y="99"/>
                    </a:lnTo>
                    <a:lnTo>
                      <a:pt x="71" y="97"/>
                    </a:lnTo>
                    <a:lnTo>
                      <a:pt x="78" y="92"/>
                    </a:lnTo>
                    <a:lnTo>
                      <a:pt x="86" y="85"/>
                    </a:lnTo>
                    <a:lnTo>
                      <a:pt x="86" y="85"/>
                    </a:lnTo>
                    <a:lnTo>
                      <a:pt x="92" y="77"/>
                    </a:lnTo>
                    <a:lnTo>
                      <a:pt x="98" y="69"/>
                    </a:lnTo>
                    <a:lnTo>
                      <a:pt x="100" y="59"/>
                    </a:lnTo>
                    <a:lnTo>
                      <a:pt x="101" y="50"/>
                    </a:lnTo>
                    <a:lnTo>
                      <a:pt x="101" y="50"/>
                    </a:lnTo>
                    <a:lnTo>
                      <a:pt x="100" y="40"/>
                    </a:lnTo>
                    <a:lnTo>
                      <a:pt x="98" y="31"/>
                    </a:lnTo>
                    <a:lnTo>
                      <a:pt x="92"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79"/>
              <p:cNvSpPr>
                <a:spLocks/>
              </p:cNvSpPr>
              <p:nvPr/>
            </p:nvSpPr>
            <p:spPr bwMode="auto">
              <a:xfrm>
                <a:off x="4586" y="2958"/>
                <a:ext cx="50" cy="50"/>
              </a:xfrm>
              <a:custGeom>
                <a:avLst/>
                <a:gdLst>
                  <a:gd name="T0" fmla="*/ 85 w 100"/>
                  <a:gd name="T1" fmla="*/ 16 h 100"/>
                  <a:gd name="T2" fmla="*/ 85 w 100"/>
                  <a:gd name="T3" fmla="*/ 16 h 100"/>
                  <a:gd name="T4" fmla="*/ 78 w 100"/>
                  <a:gd name="T5" fmla="*/ 10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10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0" y="2"/>
                    </a:lnTo>
                    <a:lnTo>
                      <a:pt x="51" y="0"/>
                    </a:lnTo>
                    <a:lnTo>
                      <a:pt x="51" y="0"/>
                    </a:lnTo>
                    <a:lnTo>
                      <a:pt x="40" y="2"/>
                    </a:lnTo>
                    <a:lnTo>
                      <a:pt x="31" y="4"/>
                    </a:lnTo>
                    <a:lnTo>
                      <a:pt x="23" y="10"/>
                    </a:lnTo>
                    <a:lnTo>
                      <a:pt x="16" y="16"/>
                    </a:lnTo>
                    <a:lnTo>
                      <a:pt x="16" y="16"/>
                    </a:lnTo>
                    <a:lnTo>
                      <a:pt x="8" y="23"/>
                    </a:lnTo>
                    <a:lnTo>
                      <a:pt x="4" y="31"/>
                    </a:lnTo>
                    <a:lnTo>
                      <a:pt x="1" y="40"/>
                    </a:lnTo>
                    <a:lnTo>
                      <a:pt x="0" y="50"/>
                    </a:lnTo>
                    <a:lnTo>
                      <a:pt x="0" y="50"/>
                    </a:lnTo>
                    <a:lnTo>
                      <a:pt x="1" y="59"/>
                    </a:lnTo>
                    <a:lnTo>
                      <a:pt x="4" y="69"/>
                    </a:lnTo>
                    <a:lnTo>
                      <a:pt x="8" y="78"/>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8"/>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480"/>
              <p:cNvSpPr>
                <a:spLocks/>
              </p:cNvSpPr>
              <p:nvPr/>
            </p:nvSpPr>
            <p:spPr bwMode="auto">
              <a:xfrm>
                <a:off x="4509" y="3035"/>
                <a:ext cx="50" cy="50"/>
              </a:xfrm>
              <a:custGeom>
                <a:avLst/>
                <a:gdLst>
                  <a:gd name="T0" fmla="*/ 85 w 100"/>
                  <a:gd name="T1" fmla="*/ 16 h 100"/>
                  <a:gd name="T2" fmla="*/ 85 w 100"/>
                  <a:gd name="T3" fmla="*/ 16 h 100"/>
                  <a:gd name="T4" fmla="*/ 78 w 100"/>
                  <a:gd name="T5" fmla="*/ 10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10 h 100"/>
                  <a:gd name="T20" fmla="*/ 16 w 100"/>
                  <a:gd name="T21" fmla="*/ 16 h 100"/>
                  <a:gd name="T22" fmla="*/ 16 w 100"/>
                  <a:gd name="T23" fmla="*/ 16 h 100"/>
                  <a:gd name="T24" fmla="*/ 8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8 h 100"/>
                  <a:gd name="T38" fmla="*/ 8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8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0" y="1"/>
                    </a:lnTo>
                    <a:lnTo>
                      <a:pt x="51" y="0"/>
                    </a:lnTo>
                    <a:lnTo>
                      <a:pt x="51" y="0"/>
                    </a:lnTo>
                    <a:lnTo>
                      <a:pt x="40" y="1"/>
                    </a:lnTo>
                    <a:lnTo>
                      <a:pt x="31" y="4"/>
                    </a:lnTo>
                    <a:lnTo>
                      <a:pt x="23" y="10"/>
                    </a:lnTo>
                    <a:lnTo>
                      <a:pt x="16" y="16"/>
                    </a:lnTo>
                    <a:lnTo>
                      <a:pt x="16" y="16"/>
                    </a:lnTo>
                    <a:lnTo>
                      <a:pt x="8" y="23"/>
                    </a:lnTo>
                    <a:lnTo>
                      <a:pt x="4" y="31"/>
                    </a:lnTo>
                    <a:lnTo>
                      <a:pt x="0" y="40"/>
                    </a:lnTo>
                    <a:lnTo>
                      <a:pt x="0" y="50"/>
                    </a:lnTo>
                    <a:lnTo>
                      <a:pt x="0" y="50"/>
                    </a:lnTo>
                    <a:lnTo>
                      <a:pt x="0" y="59"/>
                    </a:lnTo>
                    <a:lnTo>
                      <a:pt x="4" y="68"/>
                    </a:lnTo>
                    <a:lnTo>
                      <a:pt x="8" y="78"/>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8"/>
                    </a:lnTo>
                    <a:lnTo>
                      <a:pt x="97" y="68"/>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481"/>
              <p:cNvSpPr>
                <a:spLocks/>
              </p:cNvSpPr>
              <p:nvPr/>
            </p:nvSpPr>
            <p:spPr bwMode="auto">
              <a:xfrm>
                <a:off x="4817" y="3112"/>
                <a:ext cx="50" cy="50"/>
              </a:xfrm>
              <a:custGeom>
                <a:avLst/>
                <a:gdLst>
                  <a:gd name="T0" fmla="*/ 85 w 100"/>
                  <a:gd name="T1" fmla="*/ 85 h 100"/>
                  <a:gd name="T2" fmla="*/ 85 w 100"/>
                  <a:gd name="T3" fmla="*/ 85 h 100"/>
                  <a:gd name="T4" fmla="*/ 92 w 100"/>
                  <a:gd name="T5" fmla="*/ 78 h 100"/>
                  <a:gd name="T6" fmla="*/ 97 w 100"/>
                  <a:gd name="T7" fmla="*/ 68 h 100"/>
                  <a:gd name="T8" fmla="*/ 100 w 100"/>
                  <a:gd name="T9" fmla="*/ 60 h 100"/>
                  <a:gd name="T10" fmla="*/ 100 w 100"/>
                  <a:gd name="T11" fmla="*/ 50 h 100"/>
                  <a:gd name="T12" fmla="*/ 100 w 100"/>
                  <a:gd name="T13" fmla="*/ 50 h 100"/>
                  <a:gd name="T14" fmla="*/ 100 w 100"/>
                  <a:gd name="T15" fmla="*/ 40 h 100"/>
                  <a:gd name="T16" fmla="*/ 97 w 100"/>
                  <a:gd name="T17" fmla="*/ 32 h 100"/>
                  <a:gd name="T18" fmla="*/ 92 w 100"/>
                  <a:gd name="T19" fmla="*/ 23 h 100"/>
                  <a:gd name="T20" fmla="*/ 85 w 100"/>
                  <a:gd name="T21" fmla="*/ 16 h 100"/>
                  <a:gd name="T22" fmla="*/ 85 w 100"/>
                  <a:gd name="T23" fmla="*/ 16 h 100"/>
                  <a:gd name="T24" fmla="*/ 78 w 100"/>
                  <a:gd name="T25" fmla="*/ 10 h 100"/>
                  <a:gd name="T26" fmla="*/ 69 w 100"/>
                  <a:gd name="T27" fmla="*/ 5 h 100"/>
                  <a:gd name="T28" fmla="*/ 61 w 100"/>
                  <a:gd name="T29" fmla="*/ 1 h 100"/>
                  <a:gd name="T30" fmla="*/ 51 w 100"/>
                  <a:gd name="T31" fmla="*/ 0 h 100"/>
                  <a:gd name="T32" fmla="*/ 51 w 100"/>
                  <a:gd name="T33" fmla="*/ 0 h 100"/>
                  <a:gd name="T34" fmla="*/ 40 w 100"/>
                  <a:gd name="T35" fmla="*/ 1 h 100"/>
                  <a:gd name="T36" fmla="*/ 31 w 100"/>
                  <a:gd name="T37" fmla="*/ 5 h 100"/>
                  <a:gd name="T38" fmla="*/ 22 w 100"/>
                  <a:gd name="T39" fmla="*/ 10 h 100"/>
                  <a:gd name="T40" fmla="*/ 15 w 100"/>
                  <a:gd name="T41" fmla="*/ 16 h 100"/>
                  <a:gd name="T42" fmla="*/ 15 w 100"/>
                  <a:gd name="T43" fmla="*/ 16 h 100"/>
                  <a:gd name="T44" fmla="*/ 8 w 100"/>
                  <a:gd name="T45" fmla="*/ 23 h 100"/>
                  <a:gd name="T46" fmla="*/ 4 w 100"/>
                  <a:gd name="T47" fmla="*/ 32 h 100"/>
                  <a:gd name="T48" fmla="*/ 1 w 100"/>
                  <a:gd name="T49" fmla="*/ 40 h 100"/>
                  <a:gd name="T50" fmla="*/ 0 w 100"/>
                  <a:gd name="T51" fmla="*/ 50 h 100"/>
                  <a:gd name="T52" fmla="*/ 0 w 100"/>
                  <a:gd name="T53" fmla="*/ 50 h 100"/>
                  <a:gd name="T54" fmla="*/ 1 w 100"/>
                  <a:gd name="T55" fmla="*/ 60 h 100"/>
                  <a:gd name="T56" fmla="*/ 4 w 100"/>
                  <a:gd name="T57" fmla="*/ 68 h 100"/>
                  <a:gd name="T58" fmla="*/ 8 w 100"/>
                  <a:gd name="T59" fmla="*/ 78 h 100"/>
                  <a:gd name="T60" fmla="*/ 15 w 100"/>
                  <a:gd name="T61" fmla="*/ 85 h 100"/>
                  <a:gd name="T62" fmla="*/ 15 w 100"/>
                  <a:gd name="T63" fmla="*/ 85 h 100"/>
                  <a:gd name="T64" fmla="*/ 22 w 100"/>
                  <a:gd name="T65" fmla="*/ 92 h 100"/>
                  <a:gd name="T66" fmla="*/ 31 w 100"/>
                  <a:gd name="T67" fmla="*/ 97 h 100"/>
                  <a:gd name="T68" fmla="*/ 40 w 100"/>
                  <a:gd name="T69" fmla="*/ 99 h 100"/>
                  <a:gd name="T70" fmla="*/ 51 w 100"/>
                  <a:gd name="T71" fmla="*/ 100 h 100"/>
                  <a:gd name="T72" fmla="*/ 51 w 100"/>
                  <a:gd name="T73" fmla="*/ 100 h 100"/>
                  <a:gd name="T74" fmla="*/ 61 w 100"/>
                  <a:gd name="T75" fmla="*/ 99 h 100"/>
                  <a:gd name="T76" fmla="*/ 69 w 100"/>
                  <a:gd name="T77" fmla="*/ 97 h 100"/>
                  <a:gd name="T78" fmla="*/ 78 w 100"/>
                  <a:gd name="T79" fmla="*/ 92 h 100"/>
                  <a:gd name="T80" fmla="*/ 85 w 100"/>
                  <a:gd name="T81" fmla="*/ 85 h 100"/>
                  <a:gd name="T82" fmla="*/ 85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85"/>
                    </a:moveTo>
                    <a:lnTo>
                      <a:pt x="85" y="85"/>
                    </a:lnTo>
                    <a:lnTo>
                      <a:pt x="92" y="78"/>
                    </a:lnTo>
                    <a:lnTo>
                      <a:pt x="97" y="68"/>
                    </a:lnTo>
                    <a:lnTo>
                      <a:pt x="100" y="60"/>
                    </a:lnTo>
                    <a:lnTo>
                      <a:pt x="100" y="50"/>
                    </a:lnTo>
                    <a:lnTo>
                      <a:pt x="100" y="50"/>
                    </a:lnTo>
                    <a:lnTo>
                      <a:pt x="100" y="40"/>
                    </a:lnTo>
                    <a:lnTo>
                      <a:pt x="97" y="32"/>
                    </a:lnTo>
                    <a:lnTo>
                      <a:pt x="92" y="23"/>
                    </a:lnTo>
                    <a:lnTo>
                      <a:pt x="85" y="16"/>
                    </a:lnTo>
                    <a:lnTo>
                      <a:pt x="85" y="16"/>
                    </a:lnTo>
                    <a:lnTo>
                      <a:pt x="78" y="10"/>
                    </a:lnTo>
                    <a:lnTo>
                      <a:pt x="69" y="5"/>
                    </a:lnTo>
                    <a:lnTo>
                      <a:pt x="61" y="1"/>
                    </a:lnTo>
                    <a:lnTo>
                      <a:pt x="51" y="0"/>
                    </a:lnTo>
                    <a:lnTo>
                      <a:pt x="51" y="0"/>
                    </a:lnTo>
                    <a:lnTo>
                      <a:pt x="40" y="1"/>
                    </a:lnTo>
                    <a:lnTo>
                      <a:pt x="31" y="5"/>
                    </a:lnTo>
                    <a:lnTo>
                      <a:pt x="22" y="10"/>
                    </a:lnTo>
                    <a:lnTo>
                      <a:pt x="15" y="16"/>
                    </a:lnTo>
                    <a:lnTo>
                      <a:pt x="15" y="16"/>
                    </a:lnTo>
                    <a:lnTo>
                      <a:pt x="8" y="23"/>
                    </a:lnTo>
                    <a:lnTo>
                      <a:pt x="4" y="32"/>
                    </a:lnTo>
                    <a:lnTo>
                      <a:pt x="1" y="40"/>
                    </a:lnTo>
                    <a:lnTo>
                      <a:pt x="0" y="50"/>
                    </a:lnTo>
                    <a:lnTo>
                      <a:pt x="0" y="50"/>
                    </a:lnTo>
                    <a:lnTo>
                      <a:pt x="1" y="60"/>
                    </a:lnTo>
                    <a:lnTo>
                      <a:pt x="4" y="68"/>
                    </a:lnTo>
                    <a:lnTo>
                      <a:pt x="8" y="78"/>
                    </a:lnTo>
                    <a:lnTo>
                      <a:pt x="15" y="85"/>
                    </a:lnTo>
                    <a:lnTo>
                      <a:pt x="15" y="85"/>
                    </a:lnTo>
                    <a:lnTo>
                      <a:pt x="22" y="92"/>
                    </a:lnTo>
                    <a:lnTo>
                      <a:pt x="31" y="97"/>
                    </a:lnTo>
                    <a:lnTo>
                      <a:pt x="40" y="99"/>
                    </a:lnTo>
                    <a:lnTo>
                      <a:pt x="51" y="100"/>
                    </a:lnTo>
                    <a:lnTo>
                      <a:pt x="51" y="100"/>
                    </a:lnTo>
                    <a:lnTo>
                      <a:pt x="61" y="99"/>
                    </a:lnTo>
                    <a:lnTo>
                      <a:pt x="69" y="97"/>
                    </a:lnTo>
                    <a:lnTo>
                      <a:pt x="78" y="92"/>
                    </a:lnTo>
                    <a:lnTo>
                      <a:pt x="85" y="85"/>
                    </a:lnTo>
                    <a:lnTo>
                      <a:pt x="85"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482"/>
              <p:cNvSpPr>
                <a:spLocks/>
              </p:cNvSpPr>
              <p:nvPr/>
            </p:nvSpPr>
            <p:spPr bwMode="auto">
              <a:xfrm>
                <a:off x="4663" y="2881"/>
                <a:ext cx="50" cy="50"/>
              </a:xfrm>
              <a:custGeom>
                <a:avLst/>
                <a:gdLst>
                  <a:gd name="T0" fmla="*/ 85 w 100"/>
                  <a:gd name="T1" fmla="*/ 16 h 100"/>
                  <a:gd name="T2" fmla="*/ 85 w 100"/>
                  <a:gd name="T3" fmla="*/ 16 h 100"/>
                  <a:gd name="T4" fmla="*/ 78 w 100"/>
                  <a:gd name="T5" fmla="*/ 9 h 100"/>
                  <a:gd name="T6" fmla="*/ 70 w 100"/>
                  <a:gd name="T7" fmla="*/ 4 h 100"/>
                  <a:gd name="T8" fmla="*/ 61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1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1" y="2"/>
                    </a:lnTo>
                    <a:lnTo>
                      <a:pt x="51" y="0"/>
                    </a:lnTo>
                    <a:lnTo>
                      <a:pt x="51" y="0"/>
                    </a:lnTo>
                    <a:lnTo>
                      <a:pt x="40" y="2"/>
                    </a:lnTo>
                    <a:lnTo>
                      <a:pt x="31" y="4"/>
                    </a:lnTo>
                    <a:lnTo>
                      <a:pt x="23" y="9"/>
                    </a:lnTo>
                    <a:lnTo>
                      <a:pt x="15" y="16"/>
                    </a:lnTo>
                    <a:lnTo>
                      <a:pt x="15" y="16"/>
                    </a:lnTo>
                    <a:lnTo>
                      <a:pt x="8" y="23"/>
                    </a:lnTo>
                    <a:lnTo>
                      <a:pt x="4" y="31"/>
                    </a:lnTo>
                    <a:lnTo>
                      <a:pt x="1" y="40"/>
                    </a:lnTo>
                    <a:lnTo>
                      <a:pt x="0" y="50"/>
                    </a:lnTo>
                    <a:lnTo>
                      <a:pt x="0" y="50"/>
                    </a:lnTo>
                    <a:lnTo>
                      <a:pt x="1" y="59"/>
                    </a:lnTo>
                    <a:lnTo>
                      <a:pt x="4" y="69"/>
                    </a:lnTo>
                    <a:lnTo>
                      <a:pt x="8" y="77"/>
                    </a:lnTo>
                    <a:lnTo>
                      <a:pt x="15" y="85"/>
                    </a:lnTo>
                    <a:lnTo>
                      <a:pt x="15" y="85"/>
                    </a:lnTo>
                    <a:lnTo>
                      <a:pt x="23" y="92"/>
                    </a:lnTo>
                    <a:lnTo>
                      <a:pt x="31" y="97"/>
                    </a:lnTo>
                    <a:lnTo>
                      <a:pt x="40" y="99"/>
                    </a:lnTo>
                    <a:lnTo>
                      <a:pt x="51" y="100"/>
                    </a:lnTo>
                    <a:lnTo>
                      <a:pt x="51" y="100"/>
                    </a:lnTo>
                    <a:lnTo>
                      <a:pt x="61"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483"/>
              <p:cNvSpPr>
                <a:spLocks/>
              </p:cNvSpPr>
              <p:nvPr/>
            </p:nvSpPr>
            <p:spPr bwMode="auto">
              <a:xfrm>
                <a:off x="4124" y="2804"/>
                <a:ext cx="50" cy="50"/>
              </a:xfrm>
              <a:custGeom>
                <a:avLst/>
                <a:gdLst>
                  <a:gd name="T0" fmla="*/ 85 w 100"/>
                  <a:gd name="T1" fmla="*/ 16 h 100"/>
                  <a:gd name="T2" fmla="*/ 85 w 100"/>
                  <a:gd name="T3" fmla="*/ 16 h 100"/>
                  <a:gd name="T4" fmla="*/ 78 w 100"/>
                  <a:gd name="T5" fmla="*/ 9 h 100"/>
                  <a:gd name="T6" fmla="*/ 70 w 100"/>
                  <a:gd name="T7" fmla="*/ 4 h 100"/>
                  <a:gd name="T8" fmla="*/ 61 w 100"/>
                  <a:gd name="T9" fmla="*/ 2 h 100"/>
                  <a:gd name="T10" fmla="*/ 52 w 100"/>
                  <a:gd name="T11" fmla="*/ 0 h 100"/>
                  <a:gd name="T12" fmla="*/ 52 w 100"/>
                  <a:gd name="T13" fmla="*/ 0 h 100"/>
                  <a:gd name="T14" fmla="*/ 40 w 100"/>
                  <a:gd name="T15" fmla="*/ 2 h 100"/>
                  <a:gd name="T16" fmla="*/ 31 w 100"/>
                  <a:gd name="T17" fmla="*/ 4 h 100"/>
                  <a:gd name="T18" fmla="*/ 24 w 100"/>
                  <a:gd name="T19" fmla="*/ 9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6 w 100"/>
                  <a:gd name="T41" fmla="*/ 85 h 100"/>
                  <a:gd name="T42" fmla="*/ 16 w 100"/>
                  <a:gd name="T43" fmla="*/ 85 h 100"/>
                  <a:gd name="T44" fmla="*/ 24 w 100"/>
                  <a:gd name="T45" fmla="*/ 92 h 100"/>
                  <a:gd name="T46" fmla="*/ 31 w 100"/>
                  <a:gd name="T47" fmla="*/ 97 h 100"/>
                  <a:gd name="T48" fmla="*/ 40 w 100"/>
                  <a:gd name="T49" fmla="*/ 99 h 100"/>
                  <a:gd name="T50" fmla="*/ 52 w 100"/>
                  <a:gd name="T51" fmla="*/ 100 h 100"/>
                  <a:gd name="T52" fmla="*/ 52 w 100"/>
                  <a:gd name="T53" fmla="*/ 100 h 100"/>
                  <a:gd name="T54" fmla="*/ 61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100 w 100"/>
                  <a:gd name="T69" fmla="*/ 59 h 100"/>
                  <a:gd name="T70" fmla="*/ 100 w 100"/>
                  <a:gd name="T71" fmla="*/ 50 h 100"/>
                  <a:gd name="T72" fmla="*/ 100 w 100"/>
                  <a:gd name="T73" fmla="*/ 50 h 100"/>
                  <a:gd name="T74" fmla="*/ 100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1" y="2"/>
                    </a:lnTo>
                    <a:lnTo>
                      <a:pt x="52" y="0"/>
                    </a:lnTo>
                    <a:lnTo>
                      <a:pt x="52" y="0"/>
                    </a:lnTo>
                    <a:lnTo>
                      <a:pt x="40" y="2"/>
                    </a:lnTo>
                    <a:lnTo>
                      <a:pt x="31" y="4"/>
                    </a:lnTo>
                    <a:lnTo>
                      <a:pt x="24" y="9"/>
                    </a:lnTo>
                    <a:lnTo>
                      <a:pt x="16" y="16"/>
                    </a:lnTo>
                    <a:lnTo>
                      <a:pt x="16" y="16"/>
                    </a:lnTo>
                    <a:lnTo>
                      <a:pt x="8" y="23"/>
                    </a:lnTo>
                    <a:lnTo>
                      <a:pt x="4" y="31"/>
                    </a:lnTo>
                    <a:lnTo>
                      <a:pt x="1" y="40"/>
                    </a:lnTo>
                    <a:lnTo>
                      <a:pt x="0" y="50"/>
                    </a:lnTo>
                    <a:lnTo>
                      <a:pt x="0" y="50"/>
                    </a:lnTo>
                    <a:lnTo>
                      <a:pt x="1" y="59"/>
                    </a:lnTo>
                    <a:lnTo>
                      <a:pt x="4" y="69"/>
                    </a:lnTo>
                    <a:lnTo>
                      <a:pt x="8" y="77"/>
                    </a:lnTo>
                    <a:lnTo>
                      <a:pt x="16" y="85"/>
                    </a:lnTo>
                    <a:lnTo>
                      <a:pt x="16" y="85"/>
                    </a:lnTo>
                    <a:lnTo>
                      <a:pt x="24" y="92"/>
                    </a:lnTo>
                    <a:lnTo>
                      <a:pt x="31" y="97"/>
                    </a:lnTo>
                    <a:lnTo>
                      <a:pt x="40" y="99"/>
                    </a:lnTo>
                    <a:lnTo>
                      <a:pt x="52" y="100"/>
                    </a:lnTo>
                    <a:lnTo>
                      <a:pt x="52" y="100"/>
                    </a:lnTo>
                    <a:lnTo>
                      <a:pt x="61" y="99"/>
                    </a:lnTo>
                    <a:lnTo>
                      <a:pt x="70" y="97"/>
                    </a:lnTo>
                    <a:lnTo>
                      <a:pt x="78" y="92"/>
                    </a:lnTo>
                    <a:lnTo>
                      <a:pt x="85" y="85"/>
                    </a:lnTo>
                    <a:lnTo>
                      <a:pt x="85" y="85"/>
                    </a:lnTo>
                    <a:lnTo>
                      <a:pt x="92" y="77"/>
                    </a:lnTo>
                    <a:lnTo>
                      <a:pt x="97" y="69"/>
                    </a:lnTo>
                    <a:lnTo>
                      <a:pt x="100" y="59"/>
                    </a:lnTo>
                    <a:lnTo>
                      <a:pt x="100" y="50"/>
                    </a:lnTo>
                    <a:lnTo>
                      <a:pt x="100"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84"/>
              <p:cNvSpPr>
                <a:spLocks/>
              </p:cNvSpPr>
              <p:nvPr/>
            </p:nvSpPr>
            <p:spPr bwMode="auto">
              <a:xfrm>
                <a:off x="4432" y="2804"/>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9" y="23"/>
                    </a:lnTo>
                    <a:lnTo>
                      <a:pt x="4" y="31"/>
                    </a:lnTo>
                    <a:lnTo>
                      <a:pt x="0" y="40"/>
                    </a:lnTo>
                    <a:lnTo>
                      <a:pt x="0" y="50"/>
                    </a:lnTo>
                    <a:lnTo>
                      <a:pt x="0" y="50"/>
                    </a:lnTo>
                    <a:lnTo>
                      <a:pt x="0" y="59"/>
                    </a:lnTo>
                    <a:lnTo>
                      <a:pt x="4" y="69"/>
                    </a:lnTo>
                    <a:lnTo>
                      <a:pt x="9"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85"/>
              <p:cNvSpPr>
                <a:spLocks/>
              </p:cNvSpPr>
              <p:nvPr/>
            </p:nvSpPr>
            <p:spPr bwMode="auto">
              <a:xfrm>
                <a:off x="4432" y="2881"/>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9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9" y="23"/>
                    </a:lnTo>
                    <a:lnTo>
                      <a:pt x="4" y="31"/>
                    </a:lnTo>
                    <a:lnTo>
                      <a:pt x="0" y="40"/>
                    </a:lnTo>
                    <a:lnTo>
                      <a:pt x="0" y="50"/>
                    </a:lnTo>
                    <a:lnTo>
                      <a:pt x="0" y="50"/>
                    </a:lnTo>
                    <a:lnTo>
                      <a:pt x="0" y="59"/>
                    </a:lnTo>
                    <a:lnTo>
                      <a:pt x="4" y="69"/>
                    </a:lnTo>
                    <a:lnTo>
                      <a:pt x="9"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86"/>
              <p:cNvSpPr>
                <a:spLocks/>
              </p:cNvSpPr>
              <p:nvPr/>
            </p:nvSpPr>
            <p:spPr bwMode="auto">
              <a:xfrm>
                <a:off x="4586" y="2804"/>
                <a:ext cx="50" cy="50"/>
              </a:xfrm>
              <a:custGeom>
                <a:avLst/>
                <a:gdLst>
                  <a:gd name="T0" fmla="*/ 85 w 100"/>
                  <a:gd name="T1" fmla="*/ 16 h 100"/>
                  <a:gd name="T2" fmla="*/ 85 w 100"/>
                  <a:gd name="T3" fmla="*/ 16 h 100"/>
                  <a:gd name="T4" fmla="*/ 78 w 100"/>
                  <a:gd name="T5" fmla="*/ 9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0" y="2"/>
                    </a:lnTo>
                    <a:lnTo>
                      <a:pt x="51" y="0"/>
                    </a:lnTo>
                    <a:lnTo>
                      <a:pt x="51" y="0"/>
                    </a:lnTo>
                    <a:lnTo>
                      <a:pt x="40" y="2"/>
                    </a:lnTo>
                    <a:lnTo>
                      <a:pt x="31" y="4"/>
                    </a:lnTo>
                    <a:lnTo>
                      <a:pt x="23" y="9"/>
                    </a:lnTo>
                    <a:lnTo>
                      <a:pt x="16" y="16"/>
                    </a:lnTo>
                    <a:lnTo>
                      <a:pt x="16" y="16"/>
                    </a:lnTo>
                    <a:lnTo>
                      <a:pt x="8" y="23"/>
                    </a:lnTo>
                    <a:lnTo>
                      <a:pt x="4" y="31"/>
                    </a:lnTo>
                    <a:lnTo>
                      <a:pt x="1" y="40"/>
                    </a:lnTo>
                    <a:lnTo>
                      <a:pt x="0" y="50"/>
                    </a:lnTo>
                    <a:lnTo>
                      <a:pt x="0" y="50"/>
                    </a:lnTo>
                    <a:lnTo>
                      <a:pt x="1" y="59"/>
                    </a:lnTo>
                    <a:lnTo>
                      <a:pt x="4" y="69"/>
                    </a:lnTo>
                    <a:lnTo>
                      <a:pt x="8" y="77"/>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87"/>
              <p:cNvSpPr>
                <a:spLocks/>
              </p:cNvSpPr>
              <p:nvPr/>
            </p:nvSpPr>
            <p:spPr bwMode="auto">
              <a:xfrm>
                <a:off x="4663" y="2804"/>
                <a:ext cx="50" cy="50"/>
              </a:xfrm>
              <a:custGeom>
                <a:avLst/>
                <a:gdLst>
                  <a:gd name="T0" fmla="*/ 85 w 100"/>
                  <a:gd name="T1" fmla="*/ 16 h 100"/>
                  <a:gd name="T2" fmla="*/ 85 w 100"/>
                  <a:gd name="T3" fmla="*/ 16 h 100"/>
                  <a:gd name="T4" fmla="*/ 78 w 100"/>
                  <a:gd name="T5" fmla="*/ 9 h 100"/>
                  <a:gd name="T6" fmla="*/ 70 w 100"/>
                  <a:gd name="T7" fmla="*/ 4 h 100"/>
                  <a:gd name="T8" fmla="*/ 61 w 100"/>
                  <a:gd name="T9" fmla="*/ 2 h 100"/>
                  <a:gd name="T10" fmla="*/ 51 w 100"/>
                  <a:gd name="T11" fmla="*/ 0 h 100"/>
                  <a:gd name="T12" fmla="*/ 51 w 100"/>
                  <a:gd name="T13" fmla="*/ 0 h 100"/>
                  <a:gd name="T14" fmla="*/ 40 w 100"/>
                  <a:gd name="T15" fmla="*/ 2 h 100"/>
                  <a:gd name="T16" fmla="*/ 31 w 100"/>
                  <a:gd name="T17" fmla="*/ 4 h 100"/>
                  <a:gd name="T18" fmla="*/ 23 w 100"/>
                  <a:gd name="T19" fmla="*/ 9 h 100"/>
                  <a:gd name="T20" fmla="*/ 15 w 100"/>
                  <a:gd name="T21" fmla="*/ 16 h 100"/>
                  <a:gd name="T22" fmla="*/ 15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7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1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7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9"/>
                    </a:lnTo>
                    <a:lnTo>
                      <a:pt x="70" y="4"/>
                    </a:lnTo>
                    <a:lnTo>
                      <a:pt x="61" y="2"/>
                    </a:lnTo>
                    <a:lnTo>
                      <a:pt x="51" y="0"/>
                    </a:lnTo>
                    <a:lnTo>
                      <a:pt x="51" y="0"/>
                    </a:lnTo>
                    <a:lnTo>
                      <a:pt x="40" y="2"/>
                    </a:lnTo>
                    <a:lnTo>
                      <a:pt x="31" y="4"/>
                    </a:lnTo>
                    <a:lnTo>
                      <a:pt x="23" y="9"/>
                    </a:lnTo>
                    <a:lnTo>
                      <a:pt x="15" y="16"/>
                    </a:lnTo>
                    <a:lnTo>
                      <a:pt x="15" y="16"/>
                    </a:lnTo>
                    <a:lnTo>
                      <a:pt x="8" y="23"/>
                    </a:lnTo>
                    <a:lnTo>
                      <a:pt x="4" y="31"/>
                    </a:lnTo>
                    <a:lnTo>
                      <a:pt x="1" y="40"/>
                    </a:lnTo>
                    <a:lnTo>
                      <a:pt x="0" y="50"/>
                    </a:lnTo>
                    <a:lnTo>
                      <a:pt x="0" y="50"/>
                    </a:lnTo>
                    <a:lnTo>
                      <a:pt x="1" y="59"/>
                    </a:lnTo>
                    <a:lnTo>
                      <a:pt x="4" y="69"/>
                    </a:lnTo>
                    <a:lnTo>
                      <a:pt x="8" y="77"/>
                    </a:lnTo>
                    <a:lnTo>
                      <a:pt x="15" y="85"/>
                    </a:lnTo>
                    <a:lnTo>
                      <a:pt x="15" y="85"/>
                    </a:lnTo>
                    <a:lnTo>
                      <a:pt x="23" y="92"/>
                    </a:lnTo>
                    <a:lnTo>
                      <a:pt x="31" y="97"/>
                    </a:lnTo>
                    <a:lnTo>
                      <a:pt x="40" y="99"/>
                    </a:lnTo>
                    <a:lnTo>
                      <a:pt x="51" y="100"/>
                    </a:lnTo>
                    <a:lnTo>
                      <a:pt x="51" y="100"/>
                    </a:lnTo>
                    <a:lnTo>
                      <a:pt x="61" y="99"/>
                    </a:lnTo>
                    <a:lnTo>
                      <a:pt x="70" y="97"/>
                    </a:lnTo>
                    <a:lnTo>
                      <a:pt x="78" y="92"/>
                    </a:lnTo>
                    <a:lnTo>
                      <a:pt x="85" y="85"/>
                    </a:lnTo>
                    <a:lnTo>
                      <a:pt x="85" y="85"/>
                    </a:lnTo>
                    <a:lnTo>
                      <a:pt x="92" y="77"/>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88"/>
              <p:cNvSpPr>
                <a:spLocks/>
              </p:cNvSpPr>
              <p:nvPr/>
            </p:nvSpPr>
            <p:spPr bwMode="auto">
              <a:xfrm>
                <a:off x="4201" y="2958"/>
                <a:ext cx="50" cy="50"/>
              </a:xfrm>
              <a:custGeom>
                <a:avLst/>
                <a:gdLst>
                  <a:gd name="T0" fmla="*/ 85 w 101"/>
                  <a:gd name="T1" fmla="*/ 16 h 100"/>
                  <a:gd name="T2" fmla="*/ 85 w 101"/>
                  <a:gd name="T3" fmla="*/ 16 h 100"/>
                  <a:gd name="T4" fmla="*/ 78 w 101"/>
                  <a:gd name="T5" fmla="*/ 10 h 100"/>
                  <a:gd name="T6" fmla="*/ 70 w 101"/>
                  <a:gd name="T7" fmla="*/ 4 h 100"/>
                  <a:gd name="T8" fmla="*/ 61 w 101"/>
                  <a:gd name="T9" fmla="*/ 2 h 100"/>
                  <a:gd name="T10" fmla="*/ 52 w 101"/>
                  <a:gd name="T11" fmla="*/ 0 h 100"/>
                  <a:gd name="T12" fmla="*/ 52 w 101"/>
                  <a:gd name="T13" fmla="*/ 0 h 100"/>
                  <a:gd name="T14" fmla="*/ 40 w 101"/>
                  <a:gd name="T15" fmla="*/ 2 h 100"/>
                  <a:gd name="T16" fmla="*/ 32 w 101"/>
                  <a:gd name="T17" fmla="*/ 4 h 100"/>
                  <a:gd name="T18" fmla="*/ 24 w 101"/>
                  <a:gd name="T19" fmla="*/ 10 h 100"/>
                  <a:gd name="T20" fmla="*/ 15 w 101"/>
                  <a:gd name="T21" fmla="*/ 16 h 100"/>
                  <a:gd name="T22" fmla="*/ 15 w 101"/>
                  <a:gd name="T23" fmla="*/ 16 h 100"/>
                  <a:gd name="T24" fmla="*/ 10 w 101"/>
                  <a:gd name="T25" fmla="*/ 23 h 100"/>
                  <a:gd name="T26" fmla="*/ 4 w 101"/>
                  <a:gd name="T27" fmla="*/ 31 h 100"/>
                  <a:gd name="T28" fmla="*/ 1 w 101"/>
                  <a:gd name="T29" fmla="*/ 40 h 100"/>
                  <a:gd name="T30" fmla="*/ 0 w 101"/>
                  <a:gd name="T31" fmla="*/ 50 h 100"/>
                  <a:gd name="T32" fmla="*/ 0 w 101"/>
                  <a:gd name="T33" fmla="*/ 50 h 100"/>
                  <a:gd name="T34" fmla="*/ 1 w 101"/>
                  <a:gd name="T35" fmla="*/ 59 h 100"/>
                  <a:gd name="T36" fmla="*/ 4 w 101"/>
                  <a:gd name="T37" fmla="*/ 69 h 100"/>
                  <a:gd name="T38" fmla="*/ 10 w 101"/>
                  <a:gd name="T39" fmla="*/ 78 h 100"/>
                  <a:gd name="T40" fmla="*/ 15 w 101"/>
                  <a:gd name="T41" fmla="*/ 85 h 100"/>
                  <a:gd name="T42" fmla="*/ 15 w 101"/>
                  <a:gd name="T43" fmla="*/ 85 h 100"/>
                  <a:gd name="T44" fmla="*/ 24 w 101"/>
                  <a:gd name="T45" fmla="*/ 92 h 100"/>
                  <a:gd name="T46" fmla="*/ 32 w 101"/>
                  <a:gd name="T47" fmla="*/ 97 h 100"/>
                  <a:gd name="T48" fmla="*/ 40 w 101"/>
                  <a:gd name="T49" fmla="*/ 99 h 100"/>
                  <a:gd name="T50" fmla="*/ 52 w 101"/>
                  <a:gd name="T51" fmla="*/ 100 h 100"/>
                  <a:gd name="T52" fmla="*/ 52 w 101"/>
                  <a:gd name="T53" fmla="*/ 100 h 100"/>
                  <a:gd name="T54" fmla="*/ 61 w 101"/>
                  <a:gd name="T55" fmla="*/ 99 h 100"/>
                  <a:gd name="T56" fmla="*/ 70 w 101"/>
                  <a:gd name="T57" fmla="*/ 97 h 100"/>
                  <a:gd name="T58" fmla="*/ 78 w 101"/>
                  <a:gd name="T59" fmla="*/ 92 h 100"/>
                  <a:gd name="T60" fmla="*/ 85 w 101"/>
                  <a:gd name="T61" fmla="*/ 85 h 100"/>
                  <a:gd name="T62" fmla="*/ 85 w 101"/>
                  <a:gd name="T63" fmla="*/ 85 h 100"/>
                  <a:gd name="T64" fmla="*/ 92 w 101"/>
                  <a:gd name="T65" fmla="*/ 78 h 100"/>
                  <a:gd name="T66" fmla="*/ 97 w 101"/>
                  <a:gd name="T67" fmla="*/ 69 h 100"/>
                  <a:gd name="T68" fmla="*/ 100 w 101"/>
                  <a:gd name="T69" fmla="*/ 59 h 100"/>
                  <a:gd name="T70" fmla="*/ 101 w 101"/>
                  <a:gd name="T71" fmla="*/ 50 h 100"/>
                  <a:gd name="T72" fmla="*/ 101 w 101"/>
                  <a:gd name="T73" fmla="*/ 50 h 100"/>
                  <a:gd name="T74" fmla="*/ 100 w 101"/>
                  <a:gd name="T75" fmla="*/ 40 h 100"/>
                  <a:gd name="T76" fmla="*/ 97 w 101"/>
                  <a:gd name="T77" fmla="*/ 31 h 100"/>
                  <a:gd name="T78" fmla="*/ 92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8" y="10"/>
                    </a:lnTo>
                    <a:lnTo>
                      <a:pt x="70" y="4"/>
                    </a:lnTo>
                    <a:lnTo>
                      <a:pt x="61" y="2"/>
                    </a:lnTo>
                    <a:lnTo>
                      <a:pt x="52" y="0"/>
                    </a:lnTo>
                    <a:lnTo>
                      <a:pt x="52" y="0"/>
                    </a:lnTo>
                    <a:lnTo>
                      <a:pt x="40" y="2"/>
                    </a:lnTo>
                    <a:lnTo>
                      <a:pt x="32" y="4"/>
                    </a:lnTo>
                    <a:lnTo>
                      <a:pt x="24" y="10"/>
                    </a:lnTo>
                    <a:lnTo>
                      <a:pt x="15" y="16"/>
                    </a:lnTo>
                    <a:lnTo>
                      <a:pt x="15" y="16"/>
                    </a:lnTo>
                    <a:lnTo>
                      <a:pt x="10" y="23"/>
                    </a:lnTo>
                    <a:lnTo>
                      <a:pt x="4" y="31"/>
                    </a:lnTo>
                    <a:lnTo>
                      <a:pt x="1" y="40"/>
                    </a:lnTo>
                    <a:lnTo>
                      <a:pt x="0" y="50"/>
                    </a:lnTo>
                    <a:lnTo>
                      <a:pt x="0" y="50"/>
                    </a:lnTo>
                    <a:lnTo>
                      <a:pt x="1" y="59"/>
                    </a:lnTo>
                    <a:lnTo>
                      <a:pt x="4" y="69"/>
                    </a:lnTo>
                    <a:lnTo>
                      <a:pt x="10" y="78"/>
                    </a:lnTo>
                    <a:lnTo>
                      <a:pt x="15" y="85"/>
                    </a:lnTo>
                    <a:lnTo>
                      <a:pt x="15" y="85"/>
                    </a:lnTo>
                    <a:lnTo>
                      <a:pt x="24" y="92"/>
                    </a:lnTo>
                    <a:lnTo>
                      <a:pt x="32" y="97"/>
                    </a:lnTo>
                    <a:lnTo>
                      <a:pt x="40" y="99"/>
                    </a:lnTo>
                    <a:lnTo>
                      <a:pt x="52" y="100"/>
                    </a:lnTo>
                    <a:lnTo>
                      <a:pt x="52" y="100"/>
                    </a:lnTo>
                    <a:lnTo>
                      <a:pt x="61" y="99"/>
                    </a:lnTo>
                    <a:lnTo>
                      <a:pt x="70" y="97"/>
                    </a:lnTo>
                    <a:lnTo>
                      <a:pt x="78" y="92"/>
                    </a:lnTo>
                    <a:lnTo>
                      <a:pt x="85" y="85"/>
                    </a:lnTo>
                    <a:lnTo>
                      <a:pt x="85" y="85"/>
                    </a:lnTo>
                    <a:lnTo>
                      <a:pt x="92" y="78"/>
                    </a:lnTo>
                    <a:lnTo>
                      <a:pt x="97" y="69"/>
                    </a:lnTo>
                    <a:lnTo>
                      <a:pt x="100" y="59"/>
                    </a:lnTo>
                    <a:lnTo>
                      <a:pt x="101" y="50"/>
                    </a:lnTo>
                    <a:lnTo>
                      <a:pt x="101"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89"/>
              <p:cNvSpPr>
                <a:spLocks/>
              </p:cNvSpPr>
              <p:nvPr/>
            </p:nvSpPr>
            <p:spPr bwMode="auto">
              <a:xfrm>
                <a:off x="4124" y="2958"/>
                <a:ext cx="50" cy="50"/>
              </a:xfrm>
              <a:custGeom>
                <a:avLst/>
                <a:gdLst>
                  <a:gd name="T0" fmla="*/ 85 w 100"/>
                  <a:gd name="T1" fmla="*/ 16 h 100"/>
                  <a:gd name="T2" fmla="*/ 85 w 100"/>
                  <a:gd name="T3" fmla="*/ 16 h 100"/>
                  <a:gd name="T4" fmla="*/ 78 w 100"/>
                  <a:gd name="T5" fmla="*/ 10 h 100"/>
                  <a:gd name="T6" fmla="*/ 70 w 100"/>
                  <a:gd name="T7" fmla="*/ 4 h 100"/>
                  <a:gd name="T8" fmla="*/ 61 w 100"/>
                  <a:gd name="T9" fmla="*/ 2 h 100"/>
                  <a:gd name="T10" fmla="*/ 52 w 100"/>
                  <a:gd name="T11" fmla="*/ 0 h 100"/>
                  <a:gd name="T12" fmla="*/ 52 w 100"/>
                  <a:gd name="T13" fmla="*/ 0 h 100"/>
                  <a:gd name="T14" fmla="*/ 40 w 100"/>
                  <a:gd name="T15" fmla="*/ 2 h 100"/>
                  <a:gd name="T16" fmla="*/ 31 w 100"/>
                  <a:gd name="T17" fmla="*/ 4 h 100"/>
                  <a:gd name="T18" fmla="*/ 24 w 100"/>
                  <a:gd name="T19" fmla="*/ 10 h 100"/>
                  <a:gd name="T20" fmla="*/ 16 w 100"/>
                  <a:gd name="T21" fmla="*/ 16 h 100"/>
                  <a:gd name="T22" fmla="*/ 16 w 100"/>
                  <a:gd name="T23" fmla="*/ 16 h 100"/>
                  <a:gd name="T24" fmla="*/ 8 w 100"/>
                  <a:gd name="T25" fmla="*/ 23 h 100"/>
                  <a:gd name="T26" fmla="*/ 4 w 100"/>
                  <a:gd name="T27" fmla="*/ 31 h 100"/>
                  <a:gd name="T28" fmla="*/ 1 w 100"/>
                  <a:gd name="T29" fmla="*/ 40 h 100"/>
                  <a:gd name="T30" fmla="*/ 0 w 100"/>
                  <a:gd name="T31" fmla="*/ 50 h 100"/>
                  <a:gd name="T32" fmla="*/ 0 w 100"/>
                  <a:gd name="T33" fmla="*/ 50 h 100"/>
                  <a:gd name="T34" fmla="*/ 1 w 100"/>
                  <a:gd name="T35" fmla="*/ 59 h 100"/>
                  <a:gd name="T36" fmla="*/ 4 w 100"/>
                  <a:gd name="T37" fmla="*/ 69 h 100"/>
                  <a:gd name="T38" fmla="*/ 8 w 100"/>
                  <a:gd name="T39" fmla="*/ 78 h 100"/>
                  <a:gd name="T40" fmla="*/ 16 w 100"/>
                  <a:gd name="T41" fmla="*/ 85 h 100"/>
                  <a:gd name="T42" fmla="*/ 16 w 100"/>
                  <a:gd name="T43" fmla="*/ 85 h 100"/>
                  <a:gd name="T44" fmla="*/ 24 w 100"/>
                  <a:gd name="T45" fmla="*/ 92 h 100"/>
                  <a:gd name="T46" fmla="*/ 31 w 100"/>
                  <a:gd name="T47" fmla="*/ 97 h 100"/>
                  <a:gd name="T48" fmla="*/ 40 w 100"/>
                  <a:gd name="T49" fmla="*/ 99 h 100"/>
                  <a:gd name="T50" fmla="*/ 52 w 100"/>
                  <a:gd name="T51" fmla="*/ 100 h 100"/>
                  <a:gd name="T52" fmla="*/ 52 w 100"/>
                  <a:gd name="T53" fmla="*/ 100 h 100"/>
                  <a:gd name="T54" fmla="*/ 61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100 w 100"/>
                  <a:gd name="T69" fmla="*/ 59 h 100"/>
                  <a:gd name="T70" fmla="*/ 100 w 100"/>
                  <a:gd name="T71" fmla="*/ 50 h 100"/>
                  <a:gd name="T72" fmla="*/ 100 w 100"/>
                  <a:gd name="T73" fmla="*/ 50 h 100"/>
                  <a:gd name="T74" fmla="*/ 100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1" y="2"/>
                    </a:lnTo>
                    <a:lnTo>
                      <a:pt x="52" y="0"/>
                    </a:lnTo>
                    <a:lnTo>
                      <a:pt x="52" y="0"/>
                    </a:lnTo>
                    <a:lnTo>
                      <a:pt x="40" y="2"/>
                    </a:lnTo>
                    <a:lnTo>
                      <a:pt x="31" y="4"/>
                    </a:lnTo>
                    <a:lnTo>
                      <a:pt x="24" y="10"/>
                    </a:lnTo>
                    <a:lnTo>
                      <a:pt x="16" y="16"/>
                    </a:lnTo>
                    <a:lnTo>
                      <a:pt x="16" y="16"/>
                    </a:lnTo>
                    <a:lnTo>
                      <a:pt x="8" y="23"/>
                    </a:lnTo>
                    <a:lnTo>
                      <a:pt x="4" y="31"/>
                    </a:lnTo>
                    <a:lnTo>
                      <a:pt x="1" y="40"/>
                    </a:lnTo>
                    <a:lnTo>
                      <a:pt x="0" y="50"/>
                    </a:lnTo>
                    <a:lnTo>
                      <a:pt x="0" y="50"/>
                    </a:lnTo>
                    <a:lnTo>
                      <a:pt x="1" y="59"/>
                    </a:lnTo>
                    <a:lnTo>
                      <a:pt x="4" y="69"/>
                    </a:lnTo>
                    <a:lnTo>
                      <a:pt x="8" y="78"/>
                    </a:lnTo>
                    <a:lnTo>
                      <a:pt x="16" y="85"/>
                    </a:lnTo>
                    <a:lnTo>
                      <a:pt x="16" y="85"/>
                    </a:lnTo>
                    <a:lnTo>
                      <a:pt x="24" y="92"/>
                    </a:lnTo>
                    <a:lnTo>
                      <a:pt x="31" y="97"/>
                    </a:lnTo>
                    <a:lnTo>
                      <a:pt x="40" y="99"/>
                    </a:lnTo>
                    <a:lnTo>
                      <a:pt x="52" y="100"/>
                    </a:lnTo>
                    <a:lnTo>
                      <a:pt x="52" y="100"/>
                    </a:lnTo>
                    <a:lnTo>
                      <a:pt x="61" y="99"/>
                    </a:lnTo>
                    <a:lnTo>
                      <a:pt x="70" y="97"/>
                    </a:lnTo>
                    <a:lnTo>
                      <a:pt x="78" y="92"/>
                    </a:lnTo>
                    <a:lnTo>
                      <a:pt x="85" y="85"/>
                    </a:lnTo>
                    <a:lnTo>
                      <a:pt x="85" y="85"/>
                    </a:lnTo>
                    <a:lnTo>
                      <a:pt x="92" y="78"/>
                    </a:lnTo>
                    <a:lnTo>
                      <a:pt x="97" y="69"/>
                    </a:lnTo>
                    <a:lnTo>
                      <a:pt x="100" y="59"/>
                    </a:lnTo>
                    <a:lnTo>
                      <a:pt x="100" y="50"/>
                    </a:lnTo>
                    <a:lnTo>
                      <a:pt x="100" y="50"/>
                    </a:lnTo>
                    <a:lnTo>
                      <a:pt x="100"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90"/>
              <p:cNvSpPr>
                <a:spLocks/>
              </p:cNvSpPr>
              <p:nvPr/>
            </p:nvSpPr>
            <p:spPr bwMode="auto">
              <a:xfrm>
                <a:off x="4432" y="2958"/>
                <a:ext cx="50" cy="50"/>
              </a:xfrm>
              <a:custGeom>
                <a:avLst/>
                <a:gdLst>
                  <a:gd name="T0" fmla="*/ 85 w 100"/>
                  <a:gd name="T1" fmla="*/ 16 h 100"/>
                  <a:gd name="T2" fmla="*/ 85 w 100"/>
                  <a:gd name="T3" fmla="*/ 16 h 100"/>
                  <a:gd name="T4" fmla="*/ 78 w 100"/>
                  <a:gd name="T5" fmla="*/ 10 h 100"/>
                  <a:gd name="T6" fmla="*/ 70 w 100"/>
                  <a:gd name="T7" fmla="*/ 4 h 100"/>
                  <a:gd name="T8" fmla="*/ 60 w 100"/>
                  <a:gd name="T9" fmla="*/ 2 h 100"/>
                  <a:gd name="T10" fmla="*/ 51 w 100"/>
                  <a:gd name="T11" fmla="*/ 0 h 100"/>
                  <a:gd name="T12" fmla="*/ 51 w 100"/>
                  <a:gd name="T13" fmla="*/ 0 h 100"/>
                  <a:gd name="T14" fmla="*/ 40 w 100"/>
                  <a:gd name="T15" fmla="*/ 2 h 100"/>
                  <a:gd name="T16" fmla="*/ 31 w 100"/>
                  <a:gd name="T17" fmla="*/ 4 h 100"/>
                  <a:gd name="T18" fmla="*/ 23 w 100"/>
                  <a:gd name="T19" fmla="*/ 10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9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9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0" y="2"/>
                    </a:lnTo>
                    <a:lnTo>
                      <a:pt x="51" y="0"/>
                    </a:lnTo>
                    <a:lnTo>
                      <a:pt x="51" y="0"/>
                    </a:lnTo>
                    <a:lnTo>
                      <a:pt x="40" y="2"/>
                    </a:lnTo>
                    <a:lnTo>
                      <a:pt x="31" y="4"/>
                    </a:lnTo>
                    <a:lnTo>
                      <a:pt x="23" y="10"/>
                    </a:lnTo>
                    <a:lnTo>
                      <a:pt x="16" y="16"/>
                    </a:lnTo>
                    <a:lnTo>
                      <a:pt x="16" y="16"/>
                    </a:lnTo>
                    <a:lnTo>
                      <a:pt x="9" y="23"/>
                    </a:lnTo>
                    <a:lnTo>
                      <a:pt x="4" y="31"/>
                    </a:lnTo>
                    <a:lnTo>
                      <a:pt x="0" y="40"/>
                    </a:lnTo>
                    <a:lnTo>
                      <a:pt x="0" y="50"/>
                    </a:lnTo>
                    <a:lnTo>
                      <a:pt x="0" y="50"/>
                    </a:lnTo>
                    <a:lnTo>
                      <a:pt x="0" y="59"/>
                    </a:lnTo>
                    <a:lnTo>
                      <a:pt x="4" y="69"/>
                    </a:lnTo>
                    <a:lnTo>
                      <a:pt x="9" y="78"/>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8"/>
                    </a:lnTo>
                    <a:lnTo>
                      <a:pt x="97" y="69"/>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91"/>
              <p:cNvSpPr>
                <a:spLocks/>
              </p:cNvSpPr>
              <p:nvPr/>
            </p:nvSpPr>
            <p:spPr bwMode="auto">
              <a:xfrm>
                <a:off x="4432" y="3035"/>
                <a:ext cx="50" cy="50"/>
              </a:xfrm>
              <a:custGeom>
                <a:avLst/>
                <a:gdLst>
                  <a:gd name="T0" fmla="*/ 85 w 100"/>
                  <a:gd name="T1" fmla="*/ 16 h 100"/>
                  <a:gd name="T2" fmla="*/ 85 w 100"/>
                  <a:gd name="T3" fmla="*/ 16 h 100"/>
                  <a:gd name="T4" fmla="*/ 78 w 100"/>
                  <a:gd name="T5" fmla="*/ 10 h 100"/>
                  <a:gd name="T6" fmla="*/ 70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3 w 100"/>
                  <a:gd name="T19" fmla="*/ 10 h 100"/>
                  <a:gd name="T20" fmla="*/ 16 w 100"/>
                  <a:gd name="T21" fmla="*/ 16 h 100"/>
                  <a:gd name="T22" fmla="*/ 16 w 100"/>
                  <a:gd name="T23" fmla="*/ 16 h 100"/>
                  <a:gd name="T24" fmla="*/ 9 w 100"/>
                  <a:gd name="T25" fmla="*/ 23 h 100"/>
                  <a:gd name="T26" fmla="*/ 4 w 100"/>
                  <a:gd name="T27" fmla="*/ 31 h 100"/>
                  <a:gd name="T28" fmla="*/ 0 w 100"/>
                  <a:gd name="T29" fmla="*/ 40 h 100"/>
                  <a:gd name="T30" fmla="*/ 0 w 100"/>
                  <a:gd name="T31" fmla="*/ 50 h 100"/>
                  <a:gd name="T32" fmla="*/ 0 w 100"/>
                  <a:gd name="T33" fmla="*/ 50 h 100"/>
                  <a:gd name="T34" fmla="*/ 0 w 100"/>
                  <a:gd name="T35" fmla="*/ 59 h 100"/>
                  <a:gd name="T36" fmla="*/ 4 w 100"/>
                  <a:gd name="T37" fmla="*/ 68 h 100"/>
                  <a:gd name="T38" fmla="*/ 9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99 h 100"/>
                  <a:gd name="T50" fmla="*/ 51 w 100"/>
                  <a:gd name="T51" fmla="*/ 100 h 100"/>
                  <a:gd name="T52" fmla="*/ 51 w 100"/>
                  <a:gd name="T53" fmla="*/ 100 h 100"/>
                  <a:gd name="T54" fmla="*/ 60 w 100"/>
                  <a:gd name="T55" fmla="*/ 99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68 h 100"/>
                  <a:gd name="T68" fmla="*/ 99 w 100"/>
                  <a:gd name="T69" fmla="*/ 59 h 100"/>
                  <a:gd name="T70" fmla="*/ 100 w 100"/>
                  <a:gd name="T71" fmla="*/ 50 h 100"/>
                  <a:gd name="T72" fmla="*/ 100 w 100"/>
                  <a:gd name="T73" fmla="*/ 50 h 100"/>
                  <a:gd name="T74" fmla="*/ 99 w 100"/>
                  <a:gd name="T75" fmla="*/ 40 h 100"/>
                  <a:gd name="T76" fmla="*/ 97 w 100"/>
                  <a:gd name="T77" fmla="*/ 31 h 100"/>
                  <a:gd name="T78" fmla="*/ 92 w 100"/>
                  <a:gd name="T79" fmla="*/ 23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4"/>
                    </a:lnTo>
                    <a:lnTo>
                      <a:pt x="60" y="1"/>
                    </a:lnTo>
                    <a:lnTo>
                      <a:pt x="51" y="0"/>
                    </a:lnTo>
                    <a:lnTo>
                      <a:pt x="51" y="0"/>
                    </a:lnTo>
                    <a:lnTo>
                      <a:pt x="40" y="1"/>
                    </a:lnTo>
                    <a:lnTo>
                      <a:pt x="31" y="4"/>
                    </a:lnTo>
                    <a:lnTo>
                      <a:pt x="23" y="10"/>
                    </a:lnTo>
                    <a:lnTo>
                      <a:pt x="16" y="16"/>
                    </a:lnTo>
                    <a:lnTo>
                      <a:pt x="16" y="16"/>
                    </a:lnTo>
                    <a:lnTo>
                      <a:pt x="9" y="23"/>
                    </a:lnTo>
                    <a:lnTo>
                      <a:pt x="4" y="31"/>
                    </a:lnTo>
                    <a:lnTo>
                      <a:pt x="0" y="40"/>
                    </a:lnTo>
                    <a:lnTo>
                      <a:pt x="0" y="50"/>
                    </a:lnTo>
                    <a:lnTo>
                      <a:pt x="0" y="50"/>
                    </a:lnTo>
                    <a:lnTo>
                      <a:pt x="0" y="59"/>
                    </a:lnTo>
                    <a:lnTo>
                      <a:pt x="4" y="68"/>
                    </a:lnTo>
                    <a:lnTo>
                      <a:pt x="9" y="78"/>
                    </a:lnTo>
                    <a:lnTo>
                      <a:pt x="16" y="85"/>
                    </a:lnTo>
                    <a:lnTo>
                      <a:pt x="16" y="85"/>
                    </a:lnTo>
                    <a:lnTo>
                      <a:pt x="23" y="92"/>
                    </a:lnTo>
                    <a:lnTo>
                      <a:pt x="31" y="97"/>
                    </a:lnTo>
                    <a:lnTo>
                      <a:pt x="40" y="99"/>
                    </a:lnTo>
                    <a:lnTo>
                      <a:pt x="51" y="100"/>
                    </a:lnTo>
                    <a:lnTo>
                      <a:pt x="51" y="100"/>
                    </a:lnTo>
                    <a:lnTo>
                      <a:pt x="60" y="99"/>
                    </a:lnTo>
                    <a:lnTo>
                      <a:pt x="70" y="97"/>
                    </a:lnTo>
                    <a:lnTo>
                      <a:pt x="78" y="92"/>
                    </a:lnTo>
                    <a:lnTo>
                      <a:pt x="85" y="85"/>
                    </a:lnTo>
                    <a:lnTo>
                      <a:pt x="85" y="85"/>
                    </a:lnTo>
                    <a:lnTo>
                      <a:pt x="92" y="78"/>
                    </a:lnTo>
                    <a:lnTo>
                      <a:pt x="97" y="68"/>
                    </a:lnTo>
                    <a:lnTo>
                      <a:pt x="99" y="59"/>
                    </a:lnTo>
                    <a:lnTo>
                      <a:pt x="100" y="50"/>
                    </a:lnTo>
                    <a:lnTo>
                      <a:pt x="100" y="50"/>
                    </a:lnTo>
                    <a:lnTo>
                      <a:pt x="99" y="40"/>
                    </a:lnTo>
                    <a:lnTo>
                      <a:pt x="97" y="31"/>
                    </a:lnTo>
                    <a:lnTo>
                      <a:pt x="92"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92"/>
              <p:cNvSpPr>
                <a:spLocks/>
              </p:cNvSpPr>
              <p:nvPr/>
            </p:nvSpPr>
            <p:spPr bwMode="auto">
              <a:xfrm>
                <a:off x="4355" y="2650"/>
                <a:ext cx="50" cy="50"/>
              </a:xfrm>
              <a:custGeom>
                <a:avLst/>
                <a:gdLst>
                  <a:gd name="T0" fmla="*/ 85 w 100"/>
                  <a:gd name="T1" fmla="*/ 16 h 101"/>
                  <a:gd name="T2" fmla="*/ 85 w 100"/>
                  <a:gd name="T3" fmla="*/ 16 h 101"/>
                  <a:gd name="T4" fmla="*/ 77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6 h 101"/>
                  <a:gd name="T22" fmla="*/ 16 w 100"/>
                  <a:gd name="T23" fmla="*/ 16 h 101"/>
                  <a:gd name="T24" fmla="*/ 9 w 100"/>
                  <a:gd name="T25" fmla="*/ 24 h 101"/>
                  <a:gd name="T26" fmla="*/ 4 w 100"/>
                  <a:gd name="T27" fmla="*/ 32 h 101"/>
                  <a:gd name="T28" fmla="*/ 0 w 100"/>
                  <a:gd name="T29" fmla="*/ 40 h 101"/>
                  <a:gd name="T30" fmla="*/ 0 w 100"/>
                  <a:gd name="T31" fmla="*/ 50 h 101"/>
                  <a:gd name="T32" fmla="*/ 0 w 100"/>
                  <a:gd name="T33" fmla="*/ 50 h 101"/>
                  <a:gd name="T34" fmla="*/ 0 w 100"/>
                  <a:gd name="T35" fmla="*/ 60 h 101"/>
                  <a:gd name="T36" fmla="*/ 4 w 100"/>
                  <a:gd name="T37" fmla="*/ 70 h 101"/>
                  <a:gd name="T38" fmla="*/ 9 w 100"/>
                  <a:gd name="T39" fmla="*/ 78 h 101"/>
                  <a:gd name="T40" fmla="*/ 16 w 100"/>
                  <a:gd name="T41" fmla="*/ 85 h 101"/>
                  <a:gd name="T42" fmla="*/ 16 w 100"/>
                  <a:gd name="T43" fmla="*/ 85 h 101"/>
                  <a:gd name="T44" fmla="*/ 23 w 100"/>
                  <a:gd name="T45" fmla="*/ 92 h 101"/>
                  <a:gd name="T46" fmla="*/ 31 w 100"/>
                  <a:gd name="T47" fmla="*/ 97 h 101"/>
                  <a:gd name="T48" fmla="*/ 40 w 100"/>
                  <a:gd name="T49" fmla="*/ 100 h 101"/>
                  <a:gd name="T50" fmla="*/ 51 w 100"/>
                  <a:gd name="T51" fmla="*/ 101 h 101"/>
                  <a:gd name="T52" fmla="*/ 51 w 100"/>
                  <a:gd name="T53" fmla="*/ 101 h 101"/>
                  <a:gd name="T54" fmla="*/ 60 w 100"/>
                  <a:gd name="T55" fmla="*/ 100 h 101"/>
                  <a:gd name="T56" fmla="*/ 70 w 100"/>
                  <a:gd name="T57" fmla="*/ 97 h 101"/>
                  <a:gd name="T58" fmla="*/ 77 w 100"/>
                  <a:gd name="T59" fmla="*/ 92 h 101"/>
                  <a:gd name="T60" fmla="*/ 85 w 100"/>
                  <a:gd name="T61" fmla="*/ 85 h 101"/>
                  <a:gd name="T62" fmla="*/ 85 w 100"/>
                  <a:gd name="T63" fmla="*/ 85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0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7" y="10"/>
                    </a:lnTo>
                    <a:lnTo>
                      <a:pt x="70" y="5"/>
                    </a:lnTo>
                    <a:lnTo>
                      <a:pt x="60" y="2"/>
                    </a:lnTo>
                    <a:lnTo>
                      <a:pt x="51" y="0"/>
                    </a:lnTo>
                    <a:lnTo>
                      <a:pt x="51" y="0"/>
                    </a:lnTo>
                    <a:lnTo>
                      <a:pt x="40" y="2"/>
                    </a:lnTo>
                    <a:lnTo>
                      <a:pt x="31" y="5"/>
                    </a:lnTo>
                    <a:lnTo>
                      <a:pt x="23" y="10"/>
                    </a:lnTo>
                    <a:lnTo>
                      <a:pt x="16" y="16"/>
                    </a:lnTo>
                    <a:lnTo>
                      <a:pt x="16" y="16"/>
                    </a:lnTo>
                    <a:lnTo>
                      <a:pt x="9" y="24"/>
                    </a:lnTo>
                    <a:lnTo>
                      <a:pt x="4" y="32"/>
                    </a:lnTo>
                    <a:lnTo>
                      <a:pt x="0" y="40"/>
                    </a:lnTo>
                    <a:lnTo>
                      <a:pt x="0" y="50"/>
                    </a:lnTo>
                    <a:lnTo>
                      <a:pt x="0" y="50"/>
                    </a:lnTo>
                    <a:lnTo>
                      <a:pt x="0" y="60"/>
                    </a:lnTo>
                    <a:lnTo>
                      <a:pt x="4" y="70"/>
                    </a:lnTo>
                    <a:lnTo>
                      <a:pt x="9" y="78"/>
                    </a:lnTo>
                    <a:lnTo>
                      <a:pt x="16" y="85"/>
                    </a:lnTo>
                    <a:lnTo>
                      <a:pt x="16" y="85"/>
                    </a:lnTo>
                    <a:lnTo>
                      <a:pt x="23" y="92"/>
                    </a:lnTo>
                    <a:lnTo>
                      <a:pt x="31" y="97"/>
                    </a:lnTo>
                    <a:lnTo>
                      <a:pt x="40" y="100"/>
                    </a:lnTo>
                    <a:lnTo>
                      <a:pt x="51" y="101"/>
                    </a:lnTo>
                    <a:lnTo>
                      <a:pt x="51" y="101"/>
                    </a:lnTo>
                    <a:lnTo>
                      <a:pt x="60" y="100"/>
                    </a:lnTo>
                    <a:lnTo>
                      <a:pt x="70" y="97"/>
                    </a:lnTo>
                    <a:lnTo>
                      <a:pt x="77" y="92"/>
                    </a:lnTo>
                    <a:lnTo>
                      <a:pt x="85" y="85"/>
                    </a:lnTo>
                    <a:lnTo>
                      <a:pt x="85" y="85"/>
                    </a:lnTo>
                    <a:lnTo>
                      <a:pt x="92" y="78"/>
                    </a:lnTo>
                    <a:lnTo>
                      <a:pt x="97" y="70"/>
                    </a:lnTo>
                    <a:lnTo>
                      <a:pt x="99" y="60"/>
                    </a:lnTo>
                    <a:lnTo>
                      <a:pt x="100" y="50"/>
                    </a:lnTo>
                    <a:lnTo>
                      <a:pt x="100" y="50"/>
                    </a:lnTo>
                    <a:lnTo>
                      <a:pt x="99"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93"/>
              <p:cNvSpPr>
                <a:spLocks/>
              </p:cNvSpPr>
              <p:nvPr/>
            </p:nvSpPr>
            <p:spPr bwMode="auto">
              <a:xfrm>
                <a:off x="4432" y="2650"/>
                <a:ext cx="50" cy="50"/>
              </a:xfrm>
              <a:custGeom>
                <a:avLst/>
                <a:gdLst>
                  <a:gd name="T0" fmla="*/ 85 w 100"/>
                  <a:gd name="T1" fmla="*/ 16 h 101"/>
                  <a:gd name="T2" fmla="*/ 85 w 100"/>
                  <a:gd name="T3" fmla="*/ 16 h 101"/>
                  <a:gd name="T4" fmla="*/ 78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6 h 101"/>
                  <a:gd name="T22" fmla="*/ 16 w 100"/>
                  <a:gd name="T23" fmla="*/ 16 h 101"/>
                  <a:gd name="T24" fmla="*/ 9 w 100"/>
                  <a:gd name="T25" fmla="*/ 24 h 101"/>
                  <a:gd name="T26" fmla="*/ 4 w 100"/>
                  <a:gd name="T27" fmla="*/ 32 h 101"/>
                  <a:gd name="T28" fmla="*/ 0 w 100"/>
                  <a:gd name="T29" fmla="*/ 40 h 101"/>
                  <a:gd name="T30" fmla="*/ 0 w 100"/>
                  <a:gd name="T31" fmla="*/ 50 h 101"/>
                  <a:gd name="T32" fmla="*/ 0 w 100"/>
                  <a:gd name="T33" fmla="*/ 50 h 101"/>
                  <a:gd name="T34" fmla="*/ 0 w 100"/>
                  <a:gd name="T35" fmla="*/ 60 h 101"/>
                  <a:gd name="T36" fmla="*/ 4 w 100"/>
                  <a:gd name="T37" fmla="*/ 70 h 101"/>
                  <a:gd name="T38" fmla="*/ 9 w 100"/>
                  <a:gd name="T39" fmla="*/ 78 h 101"/>
                  <a:gd name="T40" fmla="*/ 16 w 100"/>
                  <a:gd name="T41" fmla="*/ 85 h 101"/>
                  <a:gd name="T42" fmla="*/ 16 w 100"/>
                  <a:gd name="T43" fmla="*/ 85 h 101"/>
                  <a:gd name="T44" fmla="*/ 23 w 100"/>
                  <a:gd name="T45" fmla="*/ 92 h 101"/>
                  <a:gd name="T46" fmla="*/ 31 w 100"/>
                  <a:gd name="T47" fmla="*/ 97 h 101"/>
                  <a:gd name="T48" fmla="*/ 40 w 100"/>
                  <a:gd name="T49" fmla="*/ 100 h 101"/>
                  <a:gd name="T50" fmla="*/ 51 w 100"/>
                  <a:gd name="T51" fmla="*/ 101 h 101"/>
                  <a:gd name="T52" fmla="*/ 51 w 100"/>
                  <a:gd name="T53" fmla="*/ 101 h 101"/>
                  <a:gd name="T54" fmla="*/ 60 w 100"/>
                  <a:gd name="T55" fmla="*/ 100 h 101"/>
                  <a:gd name="T56" fmla="*/ 70 w 100"/>
                  <a:gd name="T57" fmla="*/ 97 h 101"/>
                  <a:gd name="T58" fmla="*/ 78 w 100"/>
                  <a:gd name="T59" fmla="*/ 92 h 101"/>
                  <a:gd name="T60" fmla="*/ 85 w 100"/>
                  <a:gd name="T61" fmla="*/ 85 h 101"/>
                  <a:gd name="T62" fmla="*/ 85 w 100"/>
                  <a:gd name="T63" fmla="*/ 85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0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10"/>
                    </a:lnTo>
                    <a:lnTo>
                      <a:pt x="70" y="5"/>
                    </a:lnTo>
                    <a:lnTo>
                      <a:pt x="60" y="2"/>
                    </a:lnTo>
                    <a:lnTo>
                      <a:pt x="51" y="0"/>
                    </a:lnTo>
                    <a:lnTo>
                      <a:pt x="51" y="0"/>
                    </a:lnTo>
                    <a:lnTo>
                      <a:pt x="40" y="2"/>
                    </a:lnTo>
                    <a:lnTo>
                      <a:pt x="31" y="5"/>
                    </a:lnTo>
                    <a:lnTo>
                      <a:pt x="23" y="10"/>
                    </a:lnTo>
                    <a:lnTo>
                      <a:pt x="16" y="16"/>
                    </a:lnTo>
                    <a:lnTo>
                      <a:pt x="16" y="16"/>
                    </a:lnTo>
                    <a:lnTo>
                      <a:pt x="9" y="24"/>
                    </a:lnTo>
                    <a:lnTo>
                      <a:pt x="4" y="32"/>
                    </a:lnTo>
                    <a:lnTo>
                      <a:pt x="0" y="40"/>
                    </a:lnTo>
                    <a:lnTo>
                      <a:pt x="0" y="50"/>
                    </a:lnTo>
                    <a:lnTo>
                      <a:pt x="0" y="50"/>
                    </a:lnTo>
                    <a:lnTo>
                      <a:pt x="0" y="60"/>
                    </a:lnTo>
                    <a:lnTo>
                      <a:pt x="4" y="70"/>
                    </a:lnTo>
                    <a:lnTo>
                      <a:pt x="9" y="78"/>
                    </a:lnTo>
                    <a:lnTo>
                      <a:pt x="16" y="85"/>
                    </a:lnTo>
                    <a:lnTo>
                      <a:pt x="16" y="85"/>
                    </a:lnTo>
                    <a:lnTo>
                      <a:pt x="23" y="92"/>
                    </a:lnTo>
                    <a:lnTo>
                      <a:pt x="31" y="97"/>
                    </a:lnTo>
                    <a:lnTo>
                      <a:pt x="40" y="100"/>
                    </a:lnTo>
                    <a:lnTo>
                      <a:pt x="51" y="101"/>
                    </a:lnTo>
                    <a:lnTo>
                      <a:pt x="51" y="101"/>
                    </a:lnTo>
                    <a:lnTo>
                      <a:pt x="60" y="100"/>
                    </a:lnTo>
                    <a:lnTo>
                      <a:pt x="70" y="97"/>
                    </a:lnTo>
                    <a:lnTo>
                      <a:pt x="78" y="92"/>
                    </a:lnTo>
                    <a:lnTo>
                      <a:pt x="85" y="85"/>
                    </a:lnTo>
                    <a:lnTo>
                      <a:pt x="85" y="85"/>
                    </a:lnTo>
                    <a:lnTo>
                      <a:pt x="92" y="78"/>
                    </a:lnTo>
                    <a:lnTo>
                      <a:pt x="97" y="70"/>
                    </a:lnTo>
                    <a:lnTo>
                      <a:pt x="99" y="60"/>
                    </a:lnTo>
                    <a:lnTo>
                      <a:pt x="100" y="50"/>
                    </a:lnTo>
                    <a:lnTo>
                      <a:pt x="100" y="50"/>
                    </a:lnTo>
                    <a:lnTo>
                      <a:pt x="99"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94"/>
              <p:cNvSpPr>
                <a:spLocks/>
              </p:cNvSpPr>
              <p:nvPr/>
            </p:nvSpPr>
            <p:spPr bwMode="auto">
              <a:xfrm>
                <a:off x="4432" y="2727"/>
                <a:ext cx="50" cy="50"/>
              </a:xfrm>
              <a:custGeom>
                <a:avLst/>
                <a:gdLst>
                  <a:gd name="T0" fmla="*/ 85 w 100"/>
                  <a:gd name="T1" fmla="*/ 17 h 101"/>
                  <a:gd name="T2" fmla="*/ 85 w 100"/>
                  <a:gd name="T3" fmla="*/ 17 h 101"/>
                  <a:gd name="T4" fmla="*/ 78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7 h 101"/>
                  <a:gd name="T22" fmla="*/ 16 w 100"/>
                  <a:gd name="T23" fmla="*/ 17 h 101"/>
                  <a:gd name="T24" fmla="*/ 9 w 100"/>
                  <a:gd name="T25" fmla="*/ 24 h 101"/>
                  <a:gd name="T26" fmla="*/ 4 w 100"/>
                  <a:gd name="T27" fmla="*/ 32 h 101"/>
                  <a:gd name="T28" fmla="*/ 0 w 100"/>
                  <a:gd name="T29" fmla="*/ 41 h 101"/>
                  <a:gd name="T30" fmla="*/ 0 w 100"/>
                  <a:gd name="T31" fmla="*/ 50 h 101"/>
                  <a:gd name="T32" fmla="*/ 0 w 100"/>
                  <a:gd name="T33" fmla="*/ 50 h 101"/>
                  <a:gd name="T34" fmla="*/ 0 w 100"/>
                  <a:gd name="T35" fmla="*/ 60 h 101"/>
                  <a:gd name="T36" fmla="*/ 4 w 100"/>
                  <a:gd name="T37" fmla="*/ 70 h 101"/>
                  <a:gd name="T38" fmla="*/ 9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1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10"/>
                    </a:lnTo>
                    <a:lnTo>
                      <a:pt x="70" y="5"/>
                    </a:lnTo>
                    <a:lnTo>
                      <a:pt x="60" y="2"/>
                    </a:lnTo>
                    <a:lnTo>
                      <a:pt x="51" y="0"/>
                    </a:lnTo>
                    <a:lnTo>
                      <a:pt x="51" y="0"/>
                    </a:lnTo>
                    <a:lnTo>
                      <a:pt x="40" y="2"/>
                    </a:lnTo>
                    <a:lnTo>
                      <a:pt x="31" y="5"/>
                    </a:lnTo>
                    <a:lnTo>
                      <a:pt x="23" y="10"/>
                    </a:lnTo>
                    <a:lnTo>
                      <a:pt x="16" y="17"/>
                    </a:lnTo>
                    <a:lnTo>
                      <a:pt x="16" y="17"/>
                    </a:lnTo>
                    <a:lnTo>
                      <a:pt x="9" y="24"/>
                    </a:lnTo>
                    <a:lnTo>
                      <a:pt x="4" y="32"/>
                    </a:lnTo>
                    <a:lnTo>
                      <a:pt x="0" y="41"/>
                    </a:lnTo>
                    <a:lnTo>
                      <a:pt x="0" y="50"/>
                    </a:lnTo>
                    <a:lnTo>
                      <a:pt x="0" y="50"/>
                    </a:lnTo>
                    <a:lnTo>
                      <a:pt x="0" y="60"/>
                    </a:lnTo>
                    <a:lnTo>
                      <a:pt x="4" y="70"/>
                    </a:lnTo>
                    <a:lnTo>
                      <a:pt x="9"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0"/>
                    </a:lnTo>
                    <a:lnTo>
                      <a:pt x="99" y="60"/>
                    </a:lnTo>
                    <a:lnTo>
                      <a:pt x="100" y="50"/>
                    </a:lnTo>
                    <a:lnTo>
                      <a:pt x="100" y="50"/>
                    </a:lnTo>
                    <a:lnTo>
                      <a:pt x="99"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95"/>
              <p:cNvSpPr>
                <a:spLocks/>
              </p:cNvSpPr>
              <p:nvPr/>
            </p:nvSpPr>
            <p:spPr bwMode="auto">
              <a:xfrm>
                <a:off x="4586" y="2650"/>
                <a:ext cx="50" cy="50"/>
              </a:xfrm>
              <a:custGeom>
                <a:avLst/>
                <a:gdLst>
                  <a:gd name="T0" fmla="*/ 85 w 100"/>
                  <a:gd name="T1" fmla="*/ 16 h 101"/>
                  <a:gd name="T2" fmla="*/ 85 w 100"/>
                  <a:gd name="T3" fmla="*/ 16 h 101"/>
                  <a:gd name="T4" fmla="*/ 78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6 h 101"/>
                  <a:gd name="T22" fmla="*/ 16 w 100"/>
                  <a:gd name="T23" fmla="*/ 16 h 101"/>
                  <a:gd name="T24" fmla="*/ 8 w 100"/>
                  <a:gd name="T25" fmla="*/ 24 h 101"/>
                  <a:gd name="T26" fmla="*/ 4 w 100"/>
                  <a:gd name="T27" fmla="*/ 32 h 101"/>
                  <a:gd name="T28" fmla="*/ 1 w 100"/>
                  <a:gd name="T29" fmla="*/ 40 h 101"/>
                  <a:gd name="T30" fmla="*/ 0 w 100"/>
                  <a:gd name="T31" fmla="*/ 50 h 101"/>
                  <a:gd name="T32" fmla="*/ 0 w 100"/>
                  <a:gd name="T33" fmla="*/ 50 h 101"/>
                  <a:gd name="T34" fmla="*/ 1 w 100"/>
                  <a:gd name="T35" fmla="*/ 60 h 101"/>
                  <a:gd name="T36" fmla="*/ 4 w 100"/>
                  <a:gd name="T37" fmla="*/ 70 h 101"/>
                  <a:gd name="T38" fmla="*/ 8 w 100"/>
                  <a:gd name="T39" fmla="*/ 78 h 101"/>
                  <a:gd name="T40" fmla="*/ 16 w 100"/>
                  <a:gd name="T41" fmla="*/ 85 h 101"/>
                  <a:gd name="T42" fmla="*/ 16 w 100"/>
                  <a:gd name="T43" fmla="*/ 85 h 101"/>
                  <a:gd name="T44" fmla="*/ 23 w 100"/>
                  <a:gd name="T45" fmla="*/ 92 h 101"/>
                  <a:gd name="T46" fmla="*/ 31 w 100"/>
                  <a:gd name="T47" fmla="*/ 97 h 101"/>
                  <a:gd name="T48" fmla="*/ 40 w 100"/>
                  <a:gd name="T49" fmla="*/ 100 h 101"/>
                  <a:gd name="T50" fmla="*/ 51 w 100"/>
                  <a:gd name="T51" fmla="*/ 101 h 101"/>
                  <a:gd name="T52" fmla="*/ 51 w 100"/>
                  <a:gd name="T53" fmla="*/ 101 h 101"/>
                  <a:gd name="T54" fmla="*/ 60 w 100"/>
                  <a:gd name="T55" fmla="*/ 100 h 101"/>
                  <a:gd name="T56" fmla="*/ 70 w 100"/>
                  <a:gd name="T57" fmla="*/ 97 h 101"/>
                  <a:gd name="T58" fmla="*/ 78 w 100"/>
                  <a:gd name="T59" fmla="*/ 92 h 101"/>
                  <a:gd name="T60" fmla="*/ 85 w 100"/>
                  <a:gd name="T61" fmla="*/ 85 h 101"/>
                  <a:gd name="T62" fmla="*/ 85 w 100"/>
                  <a:gd name="T63" fmla="*/ 85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0 h 101"/>
                  <a:gd name="T76" fmla="*/ 97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8" y="10"/>
                    </a:lnTo>
                    <a:lnTo>
                      <a:pt x="70" y="5"/>
                    </a:lnTo>
                    <a:lnTo>
                      <a:pt x="60" y="2"/>
                    </a:lnTo>
                    <a:lnTo>
                      <a:pt x="51" y="0"/>
                    </a:lnTo>
                    <a:lnTo>
                      <a:pt x="51" y="0"/>
                    </a:lnTo>
                    <a:lnTo>
                      <a:pt x="40" y="2"/>
                    </a:lnTo>
                    <a:lnTo>
                      <a:pt x="31" y="5"/>
                    </a:lnTo>
                    <a:lnTo>
                      <a:pt x="23" y="10"/>
                    </a:lnTo>
                    <a:lnTo>
                      <a:pt x="16" y="16"/>
                    </a:lnTo>
                    <a:lnTo>
                      <a:pt x="16" y="16"/>
                    </a:lnTo>
                    <a:lnTo>
                      <a:pt x="8" y="24"/>
                    </a:lnTo>
                    <a:lnTo>
                      <a:pt x="4" y="32"/>
                    </a:lnTo>
                    <a:lnTo>
                      <a:pt x="1" y="40"/>
                    </a:lnTo>
                    <a:lnTo>
                      <a:pt x="0" y="50"/>
                    </a:lnTo>
                    <a:lnTo>
                      <a:pt x="0" y="50"/>
                    </a:lnTo>
                    <a:lnTo>
                      <a:pt x="1" y="60"/>
                    </a:lnTo>
                    <a:lnTo>
                      <a:pt x="4" y="70"/>
                    </a:lnTo>
                    <a:lnTo>
                      <a:pt x="8" y="78"/>
                    </a:lnTo>
                    <a:lnTo>
                      <a:pt x="16" y="85"/>
                    </a:lnTo>
                    <a:lnTo>
                      <a:pt x="16" y="85"/>
                    </a:lnTo>
                    <a:lnTo>
                      <a:pt x="23" y="92"/>
                    </a:lnTo>
                    <a:lnTo>
                      <a:pt x="31" y="97"/>
                    </a:lnTo>
                    <a:lnTo>
                      <a:pt x="40" y="100"/>
                    </a:lnTo>
                    <a:lnTo>
                      <a:pt x="51" y="101"/>
                    </a:lnTo>
                    <a:lnTo>
                      <a:pt x="51" y="101"/>
                    </a:lnTo>
                    <a:lnTo>
                      <a:pt x="60" y="100"/>
                    </a:lnTo>
                    <a:lnTo>
                      <a:pt x="70" y="97"/>
                    </a:lnTo>
                    <a:lnTo>
                      <a:pt x="78" y="92"/>
                    </a:lnTo>
                    <a:lnTo>
                      <a:pt x="85" y="85"/>
                    </a:lnTo>
                    <a:lnTo>
                      <a:pt x="85" y="85"/>
                    </a:lnTo>
                    <a:lnTo>
                      <a:pt x="92" y="78"/>
                    </a:lnTo>
                    <a:lnTo>
                      <a:pt x="97" y="70"/>
                    </a:lnTo>
                    <a:lnTo>
                      <a:pt x="99" y="60"/>
                    </a:lnTo>
                    <a:lnTo>
                      <a:pt x="100" y="50"/>
                    </a:lnTo>
                    <a:lnTo>
                      <a:pt x="100" y="50"/>
                    </a:lnTo>
                    <a:lnTo>
                      <a:pt x="99"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96"/>
              <p:cNvSpPr>
                <a:spLocks/>
              </p:cNvSpPr>
              <p:nvPr/>
            </p:nvSpPr>
            <p:spPr bwMode="auto">
              <a:xfrm>
                <a:off x="4663" y="2727"/>
                <a:ext cx="50" cy="50"/>
              </a:xfrm>
              <a:custGeom>
                <a:avLst/>
                <a:gdLst>
                  <a:gd name="T0" fmla="*/ 85 w 100"/>
                  <a:gd name="T1" fmla="*/ 17 h 101"/>
                  <a:gd name="T2" fmla="*/ 85 w 100"/>
                  <a:gd name="T3" fmla="*/ 17 h 101"/>
                  <a:gd name="T4" fmla="*/ 78 w 100"/>
                  <a:gd name="T5" fmla="*/ 10 h 101"/>
                  <a:gd name="T6" fmla="*/ 70 w 100"/>
                  <a:gd name="T7" fmla="*/ 5 h 101"/>
                  <a:gd name="T8" fmla="*/ 61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5 w 100"/>
                  <a:gd name="T21" fmla="*/ 17 h 101"/>
                  <a:gd name="T22" fmla="*/ 15 w 100"/>
                  <a:gd name="T23" fmla="*/ 17 h 101"/>
                  <a:gd name="T24" fmla="*/ 8 w 100"/>
                  <a:gd name="T25" fmla="*/ 24 h 101"/>
                  <a:gd name="T26" fmla="*/ 4 w 100"/>
                  <a:gd name="T27" fmla="*/ 32 h 101"/>
                  <a:gd name="T28" fmla="*/ 1 w 100"/>
                  <a:gd name="T29" fmla="*/ 41 h 101"/>
                  <a:gd name="T30" fmla="*/ 0 w 100"/>
                  <a:gd name="T31" fmla="*/ 50 h 101"/>
                  <a:gd name="T32" fmla="*/ 0 w 100"/>
                  <a:gd name="T33" fmla="*/ 50 h 101"/>
                  <a:gd name="T34" fmla="*/ 1 w 100"/>
                  <a:gd name="T35" fmla="*/ 60 h 101"/>
                  <a:gd name="T36" fmla="*/ 4 w 100"/>
                  <a:gd name="T37" fmla="*/ 70 h 101"/>
                  <a:gd name="T38" fmla="*/ 8 w 100"/>
                  <a:gd name="T39" fmla="*/ 78 h 101"/>
                  <a:gd name="T40" fmla="*/ 15 w 100"/>
                  <a:gd name="T41" fmla="*/ 86 h 101"/>
                  <a:gd name="T42" fmla="*/ 15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1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1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10"/>
                    </a:lnTo>
                    <a:lnTo>
                      <a:pt x="70" y="5"/>
                    </a:lnTo>
                    <a:lnTo>
                      <a:pt x="61" y="2"/>
                    </a:lnTo>
                    <a:lnTo>
                      <a:pt x="51" y="0"/>
                    </a:lnTo>
                    <a:lnTo>
                      <a:pt x="51" y="0"/>
                    </a:lnTo>
                    <a:lnTo>
                      <a:pt x="40" y="2"/>
                    </a:lnTo>
                    <a:lnTo>
                      <a:pt x="31" y="5"/>
                    </a:lnTo>
                    <a:lnTo>
                      <a:pt x="23" y="10"/>
                    </a:lnTo>
                    <a:lnTo>
                      <a:pt x="15" y="17"/>
                    </a:lnTo>
                    <a:lnTo>
                      <a:pt x="15" y="17"/>
                    </a:lnTo>
                    <a:lnTo>
                      <a:pt x="8" y="24"/>
                    </a:lnTo>
                    <a:lnTo>
                      <a:pt x="4" y="32"/>
                    </a:lnTo>
                    <a:lnTo>
                      <a:pt x="1" y="41"/>
                    </a:lnTo>
                    <a:lnTo>
                      <a:pt x="0" y="50"/>
                    </a:lnTo>
                    <a:lnTo>
                      <a:pt x="0" y="50"/>
                    </a:lnTo>
                    <a:lnTo>
                      <a:pt x="1" y="60"/>
                    </a:lnTo>
                    <a:lnTo>
                      <a:pt x="4" y="70"/>
                    </a:lnTo>
                    <a:lnTo>
                      <a:pt x="8" y="78"/>
                    </a:lnTo>
                    <a:lnTo>
                      <a:pt x="15" y="86"/>
                    </a:lnTo>
                    <a:lnTo>
                      <a:pt x="15" y="86"/>
                    </a:lnTo>
                    <a:lnTo>
                      <a:pt x="23" y="93"/>
                    </a:lnTo>
                    <a:lnTo>
                      <a:pt x="31" y="98"/>
                    </a:lnTo>
                    <a:lnTo>
                      <a:pt x="40" y="100"/>
                    </a:lnTo>
                    <a:lnTo>
                      <a:pt x="51" y="101"/>
                    </a:lnTo>
                    <a:lnTo>
                      <a:pt x="51" y="101"/>
                    </a:lnTo>
                    <a:lnTo>
                      <a:pt x="61" y="100"/>
                    </a:lnTo>
                    <a:lnTo>
                      <a:pt x="70" y="98"/>
                    </a:lnTo>
                    <a:lnTo>
                      <a:pt x="78" y="93"/>
                    </a:lnTo>
                    <a:lnTo>
                      <a:pt x="85" y="86"/>
                    </a:lnTo>
                    <a:lnTo>
                      <a:pt x="85" y="86"/>
                    </a:lnTo>
                    <a:lnTo>
                      <a:pt x="92" y="78"/>
                    </a:lnTo>
                    <a:lnTo>
                      <a:pt x="97" y="70"/>
                    </a:lnTo>
                    <a:lnTo>
                      <a:pt x="99" y="60"/>
                    </a:lnTo>
                    <a:lnTo>
                      <a:pt x="100" y="50"/>
                    </a:lnTo>
                    <a:lnTo>
                      <a:pt x="100" y="50"/>
                    </a:lnTo>
                    <a:lnTo>
                      <a:pt x="99"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97"/>
              <p:cNvSpPr>
                <a:spLocks/>
              </p:cNvSpPr>
              <p:nvPr/>
            </p:nvSpPr>
            <p:spPr bwMode="auto">
              <a:xfrm>
                <a:off x="4586" y="2496"/>
                <a:ext cx="50" cy="50"/>
              </a:xfrm>
              <a:custGeom>
                <a:avLst/>
                <a:gdLst>
                  <a:gd name="T0" fmla="*/ 85 w 100"/>
                  <a:gd name="T1" fmla="*/ 15 h 99"/>
                  <a:gd name="T2" fmla="*/ 85 w 100"/>
                  <a:gd name="T3" fmla="*/ 15 h 99"/>
                  <a:gd name="T4" fmla="*/ 78 w 100"/>
                  <a:gd name="T5" fmla="*/ 9 h 99"/>
                  <a:gd name="T6" fmla="*/ 70 w 100"/>
                  <a:gd name="T7" fmla="*/ 4 h 99"/>
                  <a:gd name="T8" fmla="*/ 60 w 100"/>
                  <a:gd name="T9" fmla="*/ 1 h 99"/>
                  <a:gd name="T10" fmla="*/ 51 w 100"/>
                  <a:gd name="T11" fmla="*/ 0 h 99"/>
                  <a:gd name="T12" fmla="*/ 51 w 100"/>
                  <a:gd name="T13" fmla="*/ 0 h 99"/>
                  <a:gd name="T14" fmla="*/ 40 w 100"/>
                  <a:gd name="T15" fmla="*/ 1 h 99"/>
                  <a:gd name="T16" fmla="*/ 31 w 100"/>
                  <a:gd name="T17" fmla="*/ 4 h 99"/>
                  <a:gd name="T18" fmla="*/ 23 w 100"/>
                  <a:gd name="T19" fmla="*/ 9 h 99"/>
                  <a:gd name="T20" fmla="*/ 16 w 100"/>
                  <a:gd name="T21" fmla="*/ 15 h 99"/>
                  <a:gd name="T22" fmla="*/ 16 w 100"/>
                  <a:gd name="T23" fmla="*/ 15 h 99"/>
                  <a:gd name="T24" fmla="*/ 8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8 w 100"/>
                  <a:gd name="T39" fmla="*/ 77 h 99"/>
                  <a:gd name="T40" fmla="*/ 16 w 100"/>
                  <a:gd name="T41" fmla="*/ 84 h 99"/>
                  <a:gd name="T42" fmla="*/ 16 w 100"/>
                  <a:gd name="T43" fmla="*/ 84 h 99"/>
                  <a:gd name="T44" fmla="*/ 23 w 100"/>
                  <a:gd name="T45" fmla="*/ 91 h 99"/>
                  <a:gd name="T46" fmla="*/ 31 w 100"/>
                  <a:gd name="T47" fmla="*/ 96 h 99"/>
                  <a:gd name="T48" fmla="*/ 40 w 100"/>
                  <a:gd name="T49" fmla="*/ 99 h 99"/>
                  <a:gd name="T50" fmla="*/ 51 w 100"/>
                  <a:gd name="T51" fmla="*/ 99 h 99"/>
                  <a:gd name="T52" fmla="*/ 51 w 100"/>
                  <a:gd name="T53" fmla="*/ 99 h 99"/>
                  <a:gd name="T54" fmla="*/ 60 w 100"/>
                  <a:gd name="T55" fmla="*/ 99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99 w 100"/>
                  <a:gd name="T69" fmla="*/ 59 h 99"/>
                  <a:gd name="T70" fmla="*/ 100 w 100"/>
                  <a:gd name="T71" fmla="*/ 49 h 99"/>
                  <a:gd name="T72" fmla="*/ 100 w 100"/>
                  <a:gd name="T73" fmla="*/ 49 h 99"/>
                  <a:gd name="T74" fmla="*/ 99 w 100"/>
                  <a:gd name="T75" fmla="*/ 39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8" y="23"/>
                    </a:lnTo>
                    <a:lnTo>
                      <a:pt x="4" y="31"/>
                    </a:lnTo>
                    <a:lnTo>
                      <a:pt x="1" y="39"/>
                    </a:lnTo>
                    <a:lnTo>
                      <a:pt x="0" y="49"/>
                    </a:lnTo>
                    <a:lnTo>
                      <a:pt x="0" y="49"/>
                    </a:lnTo>
                    <a:lnTo>
                      <a:pt x="1" y="59"/>
                    </a:lnTo>
                    <a:lnTo>
                      <a:pt x="4" y="69"/>
                    </a:lnTo>
                    <a:lnTo>
                      <a:pt x="8" y="77"/>
                    </a:lnTo>
                    <a:lnTo>
                      <a:pt x="16" y="84"/>
                    </a:lnTo>
                    <a:lnTo>
                      <a:pt x="16" y="84"/>
                    </a:lnTo>
                    <a:lnTo>
                      <a:pt x="23" y="91"/>
                    </a:lnTo>
                    <a:lnTo>
                      <a:pt x="31" y="96"/>
                    </a:lnTo>
                    <a:lnTo>
                      <a:pt x="40" y="99"/>
                    </a:lnTo>
                    <a:lnTo>
                      <a:pt x="51" y="99"/>
                    </a:lnTo>
                    <a:lnTo>
                      <a:pt x="51" y="99"/>
                    </a:lnTo>
                    <a:lnTo>
                      <a:pt x="60" y="99"/>
                    </a:lnTo>
                    <a:lnTo>
                      <a:pt x="70" y="96"/>
                    </a:lnTo>
                    <a:lnTo>
                      <a:pt x="78" y="91"/>
                    </a:lnTo>
                    <a:lnTo>
                      <a:pt x="85" y="84"/>
                    </a:lnTo>
                    <a:lnTo>
                      <a:pt x="85" y="84"/>
                    </a:lnTo>
                    <a:lnTo>
                      <a:pt x="92" y="77"/>
                    </a:lnTo>
                    <a:lnTo>
                      <a:pt x="97" y="69"/>
                    </a:lnTo>
                    <a:lnTo>
                      <a:pt x="99" y="59"/>
                    </a:lnTo>
                    <a:lnTo>
                      <a:pt x="100" y="49"/>
                    </a:lnTo>
                    <a:lnTo>
                      <a:pt x="100" y="49"/>
                    </a:lnTo>
                    <a:lnTo>
                      <a:pt x="99"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8"/>
              <p:cNvSpPr>
                <a:spLocks/>
              </p:cNvSpPr>
              <p:nvPr/>
            </p:nvSpPr>
            <p:spPr bwMode="auto">
              <a:xfrm>
                <a:off x="4509" y="2419"/>
                <a:ext cx="50" cy="50"/>
              </a:xfrm>
              <a:custGeom>
                <a:avLst/>
                <a:gdLst>
                  <a:gd name="T0" fmla="*/ 85 w 100"/>
                  <a:gd name="T1" fmla="*/ 15 h 99"/>
                  <a:gd name="T2" fmla="*/ 85 w 100"/>
                  <a:gd name="T3" fmla="*/ 15 h 99"/>
                  <a:gd name="T4" fmla="*/ 78 w 100"/>
                  <a:gd name="T5" fmla="*/ 9 h 99"/>
                  <a:gd name="T6" fmla="*/ 70 w 100"/>
                  <a:gd name="T7" fmla="*/ 4 h 99"/>
                  <a:gd name="T8" fmla="*/ 60 w 100"/>
                  <a:gd name="T9" fmla="*/ 1 h 99"/>
                  <a:gd name="T10" fmla="*/ 51 w 100"/>
                  <a:gd name="T11" fmla="*/ 0 h 99"/>
                  <a:gd name="T12" fmla="*/ 51 w 100"/>
                  <a:gd name="T13" fmla="*/ 0 h 99"/>
                  <a:gd name="T14" fmla="*/ 40 w 100"/>
                  <a:gd name="T15" fmla="*/ 1 h 99"/>
                  <a:gd name="T16" fmla="*/ 31 w 100"/>
                  <a:gd name="T17" fmla="*/ 4 h 99"/>
                  <a:gd name="T18" fmla="*/ 23 w 100"/>
                  <a:gd name="T19" fmla="*/ 9 h 99"/>
                  <a:gd name="T20" fmla="*/ 16 w 100"/>
                  <a:gd name="T21" fmla="*/ 15 h 99"/>
                  <a:gd name="T22" fmla="*/ 16 w 100"/>
                  <a:gd name="T23" fmla="*/ 15 h 99"/>
                  <a:gd name="T24" fmla="*/ 8 w 100"/>
                  <a:gd name="T25" fmla="*/ 23 h 99"/>
                  <a:gd name="T26" fmla="*/ 4 w 100"/>
                  <a:gd name="T27" fmla="*/ 31 h 99"/>
                  <a:gd name="T28" fmla="*/ 0 w 100"/>
                  <a:gd name="T29" fmla="*/ 40 h 99"/>
                  <a:gd name="T30" fmla="*/ 0 w 100"/>
                  <a:gd name="T31" fmla="*/ 49 h 99"/>
                  <a:gd name="T32" fmla="*/ 0 w 100"/>
                  <a:gd name="T33" fmla="*/ 49 h 99"/>
                  <a:gd name="T34" fmla="*/ 0 w 100"/>
                  <a:gd name="T35" fmla="*/ 59 h 99"/>
                  <a:gd name="T36" fmla="*/ 4 w 100"/>
                  <a:gd name="T37" fmla="*/ 69 h 99"/>
                  <a:gd name="T38" fmla="*/ 8 w 100"/>
                  <a:gd name="T39" fmla="*/ 77 h 99"/>
                  <a:gd name="T40" fmla="*/ 16 w 100"/>
                  <a:gd name="T41" fmla="*/ 84 h 99"/>
                  <a:gd name="T42" fmla="*/ 16 w 100"/>
                  <a:gd name="T43" fmla="*/ 84 h 99"/>
                  <a:gd name="T44" fmla="*/ 23 w 100"/>
                  <a:gd name="T45" fmla="*/ 91 h 99"/>
                  <a:gd name="T46" fmla="*/ 31 w 100"/>
                  <a:gd name="T47" fmla="*/ 96 h 99"/>
                  <a:gd name="T48" fmla="*/ 40 w 100"/>
                  <a:gd name="T49" fmla="*/ 98 h 99"/>
                  <a:gd name="T50" fmla="*/ 51 w 100"/>
                  <a:gd name="T51" fmla="*/ 99 h 99"/>
                  <a:gd name="T52" fmla="*/ 51 w 100"/>
                  <a:gd name="T53" fmla="*/ 99 h 99"/>
                  <a:gd name="T54" fmla="*/ 60 w 100"/>
                  <a:gd name="T55" fmla="*/ 98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99 w 100"/>
                  <a:gd name="T69" fmla="*/ 59 h 99"/>
                  <a:gd name="T70" fmla="*/ 100 w 100"/>
                  <a:gd name="T71" fmla="*/ 49 h 99"/>
                  <a:gd name="T72" fmla="*/ 100 w 100"/>
                  <a:gd name="T73" fmla="*/ 49 h 99"/>
                  <a:gd name="T74" fmla="*/ 99 w 100"/>
                  <a:gd name="T75" fmla="*/ 40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0" y="1"/>
                    </a:lnTo>
                    <a:lnTo>
                      <a:pt x="51" y="0"/>
                    </a:lnTo>
                    <a:lnTo>
                      <a:pt x="51" y="0"/>
                    </a:lnTo>
                    <a:lnTo>
                      <a:pt x="40" y="1"/>
                    </a:lnTo>
                    <a:lnTo>
                      <a:pt x="31" y="4"/>
                    </a:lnTo>
                    <a:lnTo>
                      <a:pt x="23" y="9"/>
                    </a:lnTo>
                    <a:lnTo>
                      <a:pt x="16" y="15"/>
                    </a:lnTo>
                    <a:lnTo>
                      <a:pt x="16" y="15"/>
                    </a:lnTo>
                    <a:lnTo>
                      <a:pt x="8" y="23"/>
                    </a:lnTo>
                    <a:lnTo>
                      <a:pt x="4" y="31"/>
                    </a:lnTo>
                    <a:lnTo>
                      <a:pt x="0" y="40"/>
                    </a:lnTo>
                    <a:lnTo>
                      <a:pt x="0" y="49"/>
                    </a:lnTo>
                    <a:lnTo>
                      <a:pt x="0" y="49"/>
                    </a:lnTo>
                    <a:lnTo>
                      <a:pt x="0" y="59"/>
                    </a:lnTo>
                    <a:lnTo>
                      <a:pt x="4" y="69"/>
                    </a:lnTo>
                    <a:lnTo>
                      <a:pt x="8" y="77"/>
                    </a:lnTo>
                    <a:lnTo>
                      <a:pt x="16" y="84"/>
                    </a:lnTo>
                    <a:lnTo>
                      <a:pt x="16" y="84"/>
                    </a:lnTo>
                    <a:lnTo>
                      <a:pt x="23" y="91"/>
                    </a:lnTo>
                    <a:lnTo>
                      <a:pt x="31" y="96"/>
                    </a:lnTo>
                    <a:lnTo>
                      <a:pt x="40" y="98"/>
                    </a:lnTo>
                    <a:lnTo>
                      <a:pt x="51" y="99"/>
                    </a:lnTo>
                    <a:lnTo>
                      <a:pt x="51" y="99"/>
                    </a:lnTo>
                    <a:lnTo>
                      <a:pt x="60" y="98"/>
                    </a:lnTo>
                    <a:lnTo>
                      <a:pt x="70" y="96"/>
                    </a:lnTo>
                    <a:lnTo>
                      <a:pt x="78" y="91"/>
                    </a:lnTo>
                    <a:lnTo>
                      <a:pt x="85" y="84"/>
                    </a:lnTo>
                    <a:lnTo>
                      <a:pt x="85" y="84"/>
                    </a:lnTo>
                    <a:lnTo>
                      <a:pt x="92" y="77"/>
                    </a:lnTo>
                    <a:lnTo>
                      <a:pt x="97" y="69"/>
                    </a:lnTo>
                    <a:lnTo>
                      <a:pt x="99" y="59"/>
                    </a:lnTo>
                    <a:lnTo>
                      <a:pt x="100" y="49"/>
                    </a:lnTo>
                    <a:lnTo>
                      <a:pt x="100" y="49"/>
                    </a:lnTo>
                    <a:lnTo>
                      <a:pt x="99" y="40"/>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99"/>
              <p:cNvSpPr>
                <a:spLocks/>
              </p:cNvSpPr>
              <p:nvPr/>
            </p:nvSpPr>
            <p:spPr bwMode="auto">
              <a:xfrm>
                <a:off x="4509" y="2727"/>
                <a:ext cx="50" cy="50"/>
              </a:xfrm>
              <a:custGeom>
                <a:avLst/>
                <a:gdLst>
                  <a:gd name="T0" fmla="*/ 85 w 100"/>
                  <a:gd name="T1" fmla="*/ 17 h 101"/>
                  <a:gd name="T2" fmla="*/ 85 w 100"/>
                  <a:gd name="T3" fmla="*/ 17 h 101"/>
                  <a:gd name="T4" fmla="*/ 78 w 100"/>
                  <a:gd name="T5" fmla="*/ 10 h 101"/>
                  <a:gd name="T6" fmla="*/ 70 w 100"/>
                  <a:gd name="T7" fmla="*/ 5 h 101"/>
                  <a:gd name="T8" fmla="*/ 60 w 100"/>
                  <a:gd name="T9" fmla="*/ 2 h 101"/>
                  <a:gd name="T10" fmla="*/ 51 w 100"/>
                  <a:gd name="T11" fmla="*/ 0 h 101"/>
                  <a:gd name="T12" fmla="*/ 51 w 100"/>
                  <a:gd name="T13" fmla="*/ 0 h 101"/>
                  <a:gd name="T14" fmla="*/ 40 w 100"/>
                  <a:gd name="T15" fmla="*/ 2 h 101"/>
                  <a:gd name="T16" fmla="*/ 31 w 100"/>
                  <a:gd name="T17" fmla="*/ 5 h 101"/>
                  <a:gd name="T18" fmla="*/ 23 w 100"/>
                  <a:gd name="T19" fmla="*/ 10 h 101"/>
                  <a:gd name="T20" fmla="*/ 16 w 100"/>
                  <a:gd name="T21" fmla="*/ 17 h 101"/>
                  <a:gd name="T22" fmla="*/ 16 w 100"/>
                  <a:gd name="T23" fmla="*/ 17 h 101"/>
                  <a:gd name="T24" fmla="*/ 8 w 100"/>
                  <a:gd name="T25" fmla="*/ 24 h 101"/>
                  <a:gd name="T26" fmla="*/ 4 w 100"/>
                  <a:gd name="T27" fmla="*/ 32 h 101"/>
                  <a:gd name="T28" fmla="*/ 0 w 100"/>
                  <a:gd name="T29" fmla="*/ 41 h 101"/>
                  <a:gd name="T30" fmla="*/ 0 w 100"/>
                  <a:gd name="T31" fmla="*/ 50 h 101"/>
                  <a:gd name="T32" fmla="*/ 0 w 100"/>
                  <a:gd name="T33" fmla="*/ 50 h 101"/>
                  <a:gd name="T34" fmla="*/ 0 w 100"/>
                  <a:gd name="T35" fmla="*/ 60 h 101"/>
                  <a:gd name="T36" fmla="*/ 4 w 100"/>
                  <a:gd name="T37" fmla="*/ 70 h 101"/>
                  <a:gd name="T38" fmla="*/ 8 w 100"/>
                  <a:gd name="T39" fmla="*/ 78 h 101"/>
                  <a:gd name="T40" fmla="*/ 16 w 100"/>
                  <a:gd name="T41" fmla="*/ 86 h 101"/>
                  <a:gd name="T42" fmla="*/ 16 w 100"/>
                  <a:gd name="T43" fmla="*/ 86 h 101"/>
                  <a:gd name="T44" fmla="*/ 23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70 w 100"/>
                  <a:gd name="T57" fmla="*/ 98 h 101"/>
                  <a:gd name="T58" fmla="*/ 78 w 100"/>
                  <a:gd name="T59" fmla="*/ 93 h 101"/>
                  <a:gd name="T60" fmla="*/ 85 w 100"/>
                  <a:gd name="T61" fmla="*/ 86 h 101"/>
                  <a:gd name="T62" fmla="*/ 85 w 100"/>
                  <a:gd name="T63" fmla="*/ 86 h 101"/>
                  <a:gd name="T64" fmla="*/ 92 w 100"/>
                  <a:gd name="T65" fmla="*/ 78 h 101"/>
                  <a:gd name="T66" fmla="*/ 97 w 100"/>
                  <a:gd name="T67" fmla="*/ 70 h 101"/>
                  <a:gd name="T68" fmla="*/ 99 w 100"/>
                  <a:gd name="T69" fmla="*/ 60 h 101"/>
                  <a:gd name="T70" fmla="*/ 100 w 100"/>
                  <a:gd name="T71" fmla="*/ 50 h 101"/>
                  <a:gd name="T72" fmla="*/ 100 w 100"/>
                  <a:gd name="T73" fmla="*/ 50 h 101"/>
                  <a:gd name="T74" fmla="*/ 99 w 100"/>
                  <a:gd name="T75" fmla="*/ 41 h 101"/>
                  <a:gd name="T76" fmla="*/ 97 w 100"/>
                  <a:gd name="T77" fmla="*/ 32 h 101"/>
                  <a:gd name="T78" fmla="*/ 92 w 100"/>
                  <a:gd name="T79" fmla="*/ 24 h 101"/>
                  <a:gd name="T80" fmla="*/ 85 w 100"/>
                  <a:gd name="T81" fmla="*/ 17 h 101"/>
                  <a:gd name="T82" fmla="*/ 85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7"/>
                    </a:moveTo>
                    <a:lnTo>
                      <a:pt x="85" y="17"/>
                    </a:lnTo>
                    <a:lnTo>
                      <a:pt x="78" y="10"/>
                    </a:lnTo>
                    <a:lnTo>
                      <a:pt x="70" y="5"/>
                    </a:lnTo>
                    <a:lnTo>
                      <a:pt x="60" y="2"/>
                    </a:lnTo>
                    <a:lnTo>
                      <a:pt x="51" y="0"/>
                    </a:lnTo>
                    <a:lnTo>
                      <a:pt x="51" y="0"/>
                    </a:lnTo>
                    <a:lnTo>
                      <a:pt x="40" y="2"/>
                    </a:lnTo>
                    <a:lnTo>
                      <a:pt x="31" y="5"/>
                    </a:lnTo>
                    <a:lnTo>
                      <a:pt x="23" y="10"/>
                    </a:lnTo>
                    <a:lnTo>
                      <a:pt x="16" y="17"/>
                    </a:lnTo>
                    <a:lnTo>
                      <a:pt x="16" y="17"/>
                    </a:lnTo>
                    <a:lnTo>
                      <a:pt x="8" y="24"/>
                    </a:lnTo>
                    <a:lnTo>
                      <a:pt x="4" y="32"/>
                    </a:lnTo>
                    <a:lnTo>
                      <a:pt x="0" y="41"/>
                    </a:lnTo>
                    <a:lnTo>
                      <a:pt x="0" y="50"/>
                    </a:lnTo>
                    <a:lnTo>
                      <a:pt x="0" y="50"/>
                    </a:lnTo>
                    <a:lnTo>
                      <a:pt x="0" y="60"/>
                    </a:lnTo>
                    <a:lnTo>
                      <a:pt x="4" y="70"/>
                    </a:lnTo>
                    <a:lnTo>
                      <a:pt x="8" y="78"/>
                    </a:lnTo>
                    <a:lnTo>
                      <a:pt x="16" y="86"/>
                    </a:lnTo>
                    <a:lnTo>
                      <a:pt x="16" y="86"/>
                    </a:lnTo>
                    <a:lnTo>
                      <a:pt x="23" y="93"/>
                    </a:lnTo>
                    <a:lnTo>
                      <a:pt x="31" y="98"/>
                    </a:lnTo>
                    <a:lnTo>
                      <a:pt x="40" y="100"/>
                    </a:lnTo>
                    <a:lnTo>
                      <a:pt x="51" y="101"/>
                    </a:lnTo>
                    <a:lnTo>
                      <a:pt x="51" y="101"/>
                    </a:lnTo>
                    <a:lnTo>
                      <a:pt x="60" y="100"/>
                    </a:lnTo>
                    <a:lnTo>
                      <a:pt x="70" y="98"/>
                    </a:lnTo>
                    <a:lnTo>
                      <a:pt x="78" y="93"/>
                    </a:lnTo>
                    <a:lnTo>
                      <a:pt x="85" y="86"/>
                    </a:lnTo>
                    <a:lnTo>
                      <a:pt x="85" y="86"/>
                    </a:lnTo>
                    <a:lnTo>
                      <a:pt x="92" y="78"/>
                    </a:lnTo>
                    <a:lnTo>
                      <a:pt x="97" y="70"/>
                    </a:lnTo>
                    <a:lnTo>
                      <a:pt x="99" y="60"/>
                    </a:lnTo>
                    <a:lnTo>
                      <a:pt x="100" y="50"/>
                    </a:lnTo>
                    <a:lnTo>
                      <a:pt x="100" y="50"/>
                    </a:lnTo>
                    <a:lnTo>
                      <a:pt x="99" y="41"/>
                    </a:lnTo>
                    <a:lnTo>
                      <a:pt x="97" y="32"/>
                    </a:lnTo>
                    <a:lnTo>
                      <a:pt x="92"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00"/>
              <p:cNvSpPr>
                <a:spLocks/>
              </p:cNvSpPr>
              <p:nvPr/>
            </p:nvSpPr>
            <p:spPr bwMode="auto">
              <a:xfrm>
                <a:off x="4586" y="2573"/>
                <a:ext cx="50" cy="50"/>
              </a:xfrm>
              <a:custGeom>
                <a:avLst/>
                <a:gdLst>
                  <a:gd name="T0" fmla="*/ 85 w 100"/>
                  <a:gd name="T1" fmla="*/ 16 h 100"/>
                  <a:gd name="T2" fmla="*/ 85 w 100"/>
                  <a:gd name="T3" fmla="*/ 16 h 100"/>
                  <a:gd name="T4" fmla="*/ 78 w 100"/>
                  <a:gd name="T5" fmla="*/ 10 h 100"/>
                  <a:gd name="T6" fmla="*/ 70 w 100"/>
                  <a:gd name="T7" fmla="*/ 5 h 100"/>
                  <a:gd name="T8" fmla="*/ 60 w 100"/>
                  <a:gd name="T9" fmla="*/ 2 h 100"/>
                  <a:gd name="T10" fmla="*/ 51 w 100"/>
                  <a:gd name="T11" fmla="*/ 0 h 100"/>
                  <a:gd name="T12" fmla="*/ 51 w 100"/>
                  <a:gd name="T13" fmla="*/ 0 h 100"/>
                  <a:gd name="T14" fmla="*/ 40 w 100"/>
                  <a:gd name="T15" fmla="*/ 2 h 100"/>
                  <a:gd name="T16" fmla="*/ 31 w 100"/>
                  <a:gd name="T17" fmla="*/ 5 h 100"/>
                  <a:gd name="T18" fmla="*/ 23 w 100"/>
                  <a:gd name="T19" fmla="*/ 10 h 100"/>
                  <a:gd name="T20" fmla="*/ 16 w 100"/>
                  <a:gd name="T21" fmla="*/ 16 h 100"/>
                  <a:gd name="T22" fmla="*/ 16 w 100"/>
                  <a:gd name="T23" fmla="*/ 16 h 100"/>
                  <a:gd name="T24" fmla="*/ 8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8 w 100"/>
                  <a:gd name="T39" fmla="*/ 78 h 100"/>
                  <a:gd name="T40" fmla="*/ 16 w 100"/>
                  <a:gd name="T41" fmla="*/ 85 h 100"/>
                  <a:gd name="T42" fmla="*/ 16 w 100"/>
                  <a:gd name="T43" fmla="*/ 85 h 100"/>
                  <a:gd name="T44" fmla="*/ 23 w 100"/>
                  <a:gd name="T45" fmla="*/ 92 h 100"/>
                  <a:gd name="T46" fmla="*/ 31 w 100"/>
                  <a:gd name="T47" fmla="*/ 97 h 100"/>
                  <a:gd name="T48" fmla="*/ 40 w 100"/>
                  <a:gd name="T49" fmla="*/ 100 h 100"/>
                  <a:gd name="T50" fmla="*/ 51 w 100"/>
                  <a:gd name="T51" fmla="*/ 100 h 100"/>
                  <a:gd name="T52" fmla="*/ 51 w 100"/>
                  <a:gd name="T53" fmla="*/ 100 h 100"/>
                  <a:gd name="T54" fmla="*/ 60 w 100"/>
                  <a:gd name="T55" fmla="*/ 100 h 100"/>
                  <a:gd name="T56" fmla="*/ 70 w 100"/>
                  <a:gd name="T57" fmla="*/ 97 h 100"/>
                  <a:gd name="T58" fmla="*/ 78 w 100"/>
                  <a:gd name="T59" fmla="*/ 92 h 100"/>
                  <a:gd name="T60" fmla="*/ 85 w 100"/>
                  <a:gd name="T61" fmla="*/ 85 h 100"/>
                  <a:gd name="T62" fmla="*/ 85 w 100"/>
                  <a:gd name="T63" fmla="*/ 85 h 100"/>
                  <a:gd name="T64" fmla="*/ 92 w 100"/>
                  <a:gd name="T65" fmla="*/ 78 h 100"/>
                  <a:gd name="T66" fmla="*/ 97 w 100"/>
                  <a:gd name="T67" fmla="*/ 70 h 100"/>
                  <a:gd name="T68" fmla="*/ 99 w 100"/>
                  <a:gd name="T69" fmla="*/ 60 h 100"/>
                  <a:gd name="T70" fmla="*/ 100 w 100"/>
                  <a:gd name="T71" fmla="*/ 50 h 100"/>
                  <a:gd name="T72" fmla="*/ 100 w 100"/>
                  <a:gd name="T73" fmla="*/ 50 h 100"/>
                  <a:gd name="T74" fmla="*/ 99 w 100"/>
                  <a:gd name="T75" fmla="*/ 40 h 100"/>
                  <a:gd name="T76" fmla="*/ 97 w 100"/>
                  <a:gd name="T77" fmla="*/ 32 h 100"/>
                  <a:gd name="T78" fmla="*/ 92 w 100"/>
                  <a:gd name="T79" fmla="*/ 24 h 100"/>
                  <a:gd name="T80" fmla="*/ 85 w 100"/>
                  <a:gd name="T81" fmla="*/ 16 h 100"/>
                  <a:gd name="T82" fmla="*/ 85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6"/>
                    </a:moveTo>
                    <a:lnTo>
                      <a:pt x="85" y="16"/>
                    </a:lnTo>
                    <a:lnTo>
                      <a:pt x="78" y="10"/>
                    </a:lnTo>
                    <a:lnTo>
                      <a:pt x="70" y="5"/>
                    </a:lnTo>
                    <a:lnTo>
                      <a:pt x="60" y="2"/>
                    </a:lnTo>
                    <a:lnTo>
                      <a:pt x="51" y="0"/>
                    </a:lnTo>
                    <a:lnTo>
                      <a:pt x="51" y="0"/>
                    </a:lnTo>
                    <a:lnTo>
                      <a:pt x="40" y="2"/>
                    </a:lnTo>
                    <a:lnTo>
                      <a:pt x="31" y="5"/>
                    </a:lnTo>
                    <a:lnTo>
                      <a:pt x="23" y="10"/>
                    </a:lnTo>
                    <a:lnTo>
                      <a:pt x="16" y="16"/>
                    </a:lnTo>
                    <a:lnTo>
                      <a:pt x="16" y="16"/>
                    </a:lnTo>
                    <a:lnTo>
                      <a:pt x="8" y="24"/>
                    </a:lnTo>
                    <a:lnTo>
                      <a:pt x="4" y="32"/>
                    </a:lnTo>
                    <a:lnTo>
                      <a:pt x="1" y="40"/>
                    </a:lnTo>
                    <a:lnTo>
                      <a:pt x="0" y="50"/>
                    </a:lnTo>
                    <a:lnTo>
                      <a:pt x="0" y="50"/>
                    </a:lnTo>
                    <a:lnTo>
                      <a:pt x="1" y="60"/>
                    </a:lnTo>
                    <a:lnTo>
                      <a:pt x="4" y="70"/>
                    </a:lnTo>
                    <a:lnTo>
                      <a:pt x="8" y="78"/>
                    </a:lnTo>
                    <a:lnTo>
                      <a:pt x="16" y="85"/>
                    </a:lnTo>
                    <a:lnTo>
                      <a:pt x="16" y="85"/>
                    </a:lnTo>
                    <a:lnTo>
                      <a:pt x="23" y="92"/>
                    </a:lnTo>
                    <a:lnTo>
                      <a:pt x="31" y="97"/>
                    </a:lnTo>
                    <a:lnTo>
                      <a:pt x="40" y="100"/>
                    </a:lnTo>
                    <a:lnTo>
                      <a:pt x="51" y="100"/>
                    </a:lnTo>
                    <a:lnTo>
                      <a:pt x="51" y="100"/>
                    </a:lnTo>
                    <a:lnTo>
                      <a:pt x="60" y="100"/>
                    </a:lnTo>
                    <a:lnTo>
                      <a:pt x="70" y="97"/>
                    </a:lnTo>
                    <a:lnTo>
                      <a:pt x="78" y="92"/>
                    </a:lnTo>
                    <a:lnTo>
                      <a:pt x="85" y="85"/>
                    </a:lnTo>
                    <a:lnTo>
                      <a:pt x="85" y="85"/>
                    </a:lnTo>
                    <a:lnTo>
                      <a:pt x="92" y="78"/>
                    </a:lnTo>
                    <a:lnTo>
                      <a:pt x="97" y="70"/>
                    </a:lnTo>
                    <a:lnTo>
                      <a:pt x="99" y="60"/>
                    </a:lnTo>
                    <a:lnTo>
                      <a:pt x="100" y="50"/>
                    </a:lnTo>
                    <a:lnTo>
                      <a:pt x="100" y="50"/>
                    </a:lnTo>
                    <a:lnTo>
                      <a:pt x="99" y="40"/>
                    </a:lnTo>
                    <a:lnTo>
                      <a:pt x="97"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01"/>
              <p:cNvSpPr>
                <a:spLocks/>
              </p:cNvSpPr>
              <p:nvPr/>
            </p:nvSpPr>
            <p:spPr bwMode="auto">
              <a:xfrm>
                <a:off x="4663" y="2496"/>
                <a:ext cx="50" cy="50"/>
              </a:xfrm>
              <a:custGeom>
                <a:avLst/>
                <a:gdLst>
                  <a:gd name="T0" fmla="*/ 85 w 100"/>
                  <a:gd name="T1" fmla="*/ 15 h 99"/>
                  <a:gd name="T2" fmla="*/ 85 w 100"/>
                  <a:gd name="T3" fmla="*/ 15 h 99"/>
                  <a:gd name="T4" fmla="*/ 78 w 100"/>
                  <a:gd name="T5" fmla="*/ 9 h 99"/>
                  <a:gd name="T6" fmla="*/ 70 w 100"/>
                  <a:gd name="T7" fmla="*/ 4 h 99"/>
                  <a:gd name="T8" fmla="*/ 61 w 100"/>
                  <a:gd name="T9" fmla="*/ 1 h 99"/>
                  <a:gd name="T10" fmla="*/ 51 w 100"/>
                  <a:gd name="T11" fmla="*/ 0 h 99"/>
                  <a:gd name="T12" fmla="*/ 51 w 100"/>
                  <a:gd name="T13" fmla="*/ 0 h 99"/>
                  <a:gd name="T14" fmla="*/ 40 w 100"/>
                  <a:gd name="T15" fmla="*/ 1 h 99"/>
                  <a:gd name="T16" fmla="*/ 31 w 100"/>
                  <a:gd name="T17" fmla="*/ 4 h 99"/>
                  <a:gd name="T18" fmla="*/ 23 w 100"/>
                  <a:gd name="T19" fmla="*/ 9 h 99"/>
                  <a:gd name="T20" fmla="*/ 15 w 100"/>
                  <a:gd name="T21" fmla="*/ 15 h 99"/>
                  <a:gd name="T22" fmla="*/ 15 w 100"/>
                  <a:gd name="T23" fmla="*/ 15 h 99"/>
                  <a:gd name="T24" fmla="*/ 8 w 100"/>
                  <a:gd name="T25" fmla="*/ 23 h 99"/>
                  <a:gd name="T26" fmla="*/ 4 w 100"/>
                  <a:gd name="T27" fmla="*/ 31 h 99"/>
                  <a:gd name="T28" fmla="*/ 1 w 100"/>
                  <a:gd name="T29" fmla="*/ 39 h 99"/>
                  <a:gd name="T30" fmla="*/ 0 w 100"/>
                  <a:gd name="T31" fmla="*/ 49 h 99"/>
                  <a:gd name="T32" fmla="*/ 0 w 100"/>
                  <a:gd name="T33" fmla="*/ 49 h 99"/>
                  <a:gd name="T34" fmla="*/ 1 w 100"/>
                  <a:gd name="T35" fmla="*/ 59 h 99"/>
                  <a:gd name="T36" fmla="*/ 4 w 100"/>
                  <a:gd name="T37" fmla="*/ 69 h 99"/>
                  <a:gd name="T38" fmla="*/ 8 w 100"/>
                  <a:gd name="T39" fmla="*/ 77 h 99"/>
                  <a:gd name="T40" fmla="*/ 15 w 100"/>
                  <a:gd name="T41" fmla="*/ 84 h 99"/>
                  <a:gd name="T42" fmla="*/ 15 w 100"/>
                  <a:gd name="T43" fmla="*/ 84 h 99"/>
                  <a:gd name="T44" fmla="*/ 23 w 100"/>
                  <a:gd name="T45" fmla="*/ 91 h 99"/>
                  <a:gd name="T46" fmla="*/ 31 w 100"/>
                  <a:gd name="T47" fmla="*/ 96 h 99"/>
                  <a:gd name="T48" fmla="*/ 40 w 100"/>
                  <a:gd name="T49" fmla="*/ 99 h 99"/>
                  <a:gd name="T50" fmla="*/ 51 w 100"/>
                  <a:gd name="T51" fmla="*/ 99 h 99"/>
                  <a:gd name="T52" fmla="*/ 51 w 100"/>
                  <a:gd name="T53" fmla="*/ 99 h 99"/>
                  <a:gd name="T54" fmla="*/ 61 w 100"/>
                  <a:gd name="T55" fmla="*/ 99 h 99"/>
                  <a:gd name="T56" fmla="*/ 70 w 100"/>
                  <a:gd name="T57" fmla="*/ 96 h 99"/>
                  <a:gd name="T58" fmla="*/ 78 w 100"/>
                  <a:gd name="T59" fmla="*/ 91 h 99"/>
                  <a:gd name="T60" fmla="*/ 85 w 100"/>
                  <a:gd name="T61" fmla="*/ 84 h 99"/>
                  <a:gd name="T62" fmla="*/ 85 w 100"/>
                  <a:gd name="T63" fmla="*/ 84 h 99"/>
                  <a:gd name="T64" fmla="*/ 92 w 100"/>
                  <a:gd name="T65" fmla="*/ 77 h 99"/>
                  <a:gd name="T66" fmla="*/ 97 w 100"/>
                  <a:gd name="T67" fmla="*/ 69 h 99"/>
                  <a:gd name="T68" fmla="*/ 99 w 100"/>
                  <a:gd name="T69" fmla="*/ 59 h 99"/>
                  <a:gd name="T70" fmla="*/ 100 w 100"/>
                  <a:gd name="T71" fmla="*/ 49 h 99"/>
                  <a:gd name="T72" fmla="*/ 100 w 100"/>
                  <a:gd name="T73" fmla="*/ 49 h 99"/>
                  <a:gd name="T74" fmla="*/ 99 w 100"/>
                  <a:gd name="T75" fmla="*/ 39 h 99"/>
                  <a:gd name="T76" fmla="*/ 97 w 100"/>
                  <a:gd name="T77" fmla="*/ 31 h 99"/>
                  <a:gd name="T78" fmla="*/ 92 w 100"/>
                  <a:gd name="T79" fmla="*/ 23 h 99"/>
                  <a:gd name="T80" fmla="*/ 85 w 100"/>
                  <a:gd name="T81" fmla="*/ 15 h 99"/>
                  <a:gd name="T82" fmla="*/ 85 w 100"/>
                  <a:gd name="T83"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99">
                    <a:moveTo>
                      <a:pt x="85" y="15"/>
                    </a:moveTo>
                    <a:lnTo>
                      <a:pt x="85" y="15"/>
                    </a:lnTo>
                    <a:lnTo>
                      <a:pt x="78" y="9"/>
                    </a:lnTo>
                    <a:lnTo>
                      <a:pt x="70" y="4"/>
                    </a:lnTo>
                    <a:lnTo>
                      <a:pt x="61" y="1"/>
                    </a:lnTo>
                    <a:lnTo>
                      <a:pt x="51" y="0"/>
                    </a:lnTo>
                    <a:lnTo>
                      <a:pt x="51" y="0"/>
                    </a:lnTo>
                    <a:lnTo>
                      <a:pt x="40" y="1"/>
                    </a:lnTo>
                    <a:lnTo>
                      <a:pt x="31" y="4"/>
                    </a:lnTo>
                    <a:lnTo>
                      <a:pt x="23" y="9"/>
                    </a:lnTo>
                    <a:lnTo>
                      <a:pt x="15" y="15"/>
                    </a:lnTo>
                    <a:lnTo>
                      <a:pt x="15" y="15"/>
                    </a:lnTo>
                    <a:lnTo>
                      <a:pt x="8" y="23"/>
                    </a:lnTo>
                    <a:lnTo>
                      <a:pt x="4" y="31"/>
                    </a:lnTo>
                    <a:lnTo>
                      <a:pt x="1" y="39"/>
                    </a:lnTo>
                    <a:lnTo>
                      <a:pt x="0" y="49"/>
                    </a:lnTo>
                    <a:lnTo>
                      <a:pt x="0" y="49"/>
                    </a:lnTo>
                    <a:lnTo>
                      <a:pt x="1" y="59"/>
                    </a:lnTo>
                    <a:lnTo>
                      <a:pt x="4" y="69"/>
                    </a:lnTo>
                    <a:lnTo>
                      <a:pt x="8" y="77"/>
                    </a:lnTo>
                    <a:lnTo>
                      <a:pt x="15" y="84"/>
                    </a:lnTo>
                    <a:lnTo>
                      <a:pt x="15" y="84"/>
                    </a:lnTo>
                    <a:lnTo>
                      <a:pt x="23" y="91"/>
                    </a:lnTo>
                    <a:lnTo>
                      <a:pt x="31" y="96"/>
                    </a:lnTo>
                    <a:lnTo>
                      <a:pt x="40" y="99"/>
                    </a:lnTo>
                    <a:lnTo>
                      <a:pt x="51" y="99"/>
                    </a:lnTo>
                    <a:lnTo>
                      <a:pt x="51" y="99"/>
                    </a:lnTo>
                    <a:lnTo>
                      <a:pt x="61" y="99"/>
                    </a:lnTo>
                    <a:lnTo>
                      <a:pt x="70" y="96"/>
                    </a:lnTo>
                    <a:lnTo>
                      <a:pt x="78" y="91"/>
                    </a:lnTo>
                    <a:lnTo>
                      <a:pt x="85" y="84"/>
                    </a:lnTo>
                    <a:lnTo>
                      <a:pt x="85" y="84"/>
                    </a:lnTo>
                    <a:lnTo>
                      <a:pt x="92" y="77"/>
                    </a:lnTo>
                    <a:lnTo>
                      <a:pt x="97" y="69"/>
                    </a:lnTo>
                    <a:lnTo>
                      <a:pt x="99" y="59"/>
                    </a:lnTo>
                    <a:lnTo>
                      <a:pt x="100" y="49"/>
                    </a:lnTo>
                    <a:lnTo>
                      <a:pt x="100" y="49"/>
                    </a:lnTo>
                    <a:lnTo>
                      <a:pt x="99" y="39"/>
                    </a:lnTo>
                    <a:lnTo>
                      <a:pt x="97" y="31"/>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02"/>
              <p:cNvSpPr>
                <a:spLocks/>
              </p:cNvSpPr>
              <p:nvPr/>
            </p:nvSpPr>
            <p:spPr bwMode="auto">
              <a:xfrm>
                <a:off x="1350" y="1109"/>
                <a:ext cx="50" cy="50"/>
              </a:xfrm>
              <a:custGeom>
                <a:avLst/>
                <a:gdLst>
                  <a:gd name="T0" fmla="*/ 86 w 101"/>
                  <a:gd name="T1" fmla="*/ 15 h 100"/>
                  <a:gd name="T2" fmla="*/ 86 w 101"/>
                  <a:gd name="T3" fmla="*/ 15 h 100"/>
                  <a:gd name="T4" fmla="*/ 77 w 101"/>
                  <a:gd name="T5" fmla="*/ 10 h 100"/>
                  <a:gd name="T6" fmla="*/ 69 w 101"/>
                  <a:gd name="T7" fmla="*/ 5 h 100"/>
                  <a:gd name="T8" fmla="*/ 60 w 101"/>
                  <a:gd name="T9" fmla="*/ 1 h 100"/>
                  <a:gd name="T10" fmla="*/ 49 w 101"/>
                  <a:gd name="T11" fmla="*/ 0 h 100"/>
                  <a:gd name="T12" fmla="*/ 49 w 101"/>
                  <a:gd name="T13" fmla="*/ 0 h 100"/>
                  <a:gd name="T14" fmla="*/ 41 w 101"/>
                  <a:gd name="T15" fmla="*/ 1 h 100"/>
                  <a:gd name="T16" fmla="*/ 31 w 101"/>
                  <a:gd name="T17" fmla="*/ 5 h 100"/>
                  <a:gd name="T18" fmla="*/ 23 w 101"/>
                  <a:gd name="T19" fmla="*/ 10 h 100"/>
                  <a:gd name="T20" fmla="*/ 16 w 101"/>
                  <a:gd name="T21" fmla="*/ 15 h 100"/>
                  <a:gd name="T22" fmla="*/ 16 w 101"/>
                  <a:gd name="T23" fmla="*/ 15 h 100"/>
                  <a:gd name="T24" fmla="*/ 9 w 101"/>
                  <a:gd name="T25" fmla="*/ 24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6 w 101"/>
                  <a:gd name="T41" fmla="*/ 85 h 100"/>
                  <a:gd name="T42" fmla="*/ 16 w 101"/>
                  <a:gd name="T43" fmla="*/ 85 h 100"/>
                  <a:gd name="T44" fmla="*/ 23 w 101"/>
                  <a:gd name="T45" fmla="*/ 92 h 100"/>
                  <a:gd name="T46" fmla="*/ 31 w 101"/>
                  <a:gd name="T47" fmla="*/ 96 h 100"/>
                  <a:gd name="T48" fmla="*/ 41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2 h 100"/>
                  <a:gd name="T60" fmla="*/ 86 w 101"/>
                  <a:gd name="T61" fmla="*/ 85 h 100"/>
                  <a:gd name="T62" fmla="*/ 86 w 101"/>
                  <a:gd name="T63" fmla="*/ 85 h 100"/>
                  <a:gd name="T64" fmla="*/ 91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1 w 101"/>
                  <a:gd name="T79" fmla="*/ 24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10"/>
                    </a:lnTo>
                    <a:lnTo>
                      <a:pt x="69" y="5"/>
                    </a:lnTo>
                    <a:lnTo>
                      <a:pt x="60" y="1"/>
                    </a:lnTo>
                    <a:lnTo>
                      <a:pt x="49" y="0"/>
                    </a:lnTo>
                    <a:lnTo>
                      <a:pt x="49" y="0"/>
                    </a:lnTo>
                    <a:lnTo>
                      <a:pt x="41" y="1"/>
                    </a:lnTo>
                    <a:lnTo>
                      <a:pt x="31" y="5"/>
                    </a:lnTo>
                    <a:lnTo>
                      <a:pt x="23" y="10"/>
                    </a:lnTo>
                    <a:lnTo>
                      <a:pt x="16" y="15"/>
                    </a:lnTo>
                    <a:lnTo>
                      <a:pt x="16" y="15"/>
                    </a:lnTo>
                    <a:lnTo>
                      <a:pt x="9" y="24"/>
                    </a:lnTo>
                    <a:lnTo>
                      <a:pt x="4" y="32"/>
                    </a:lnTo>
                    <a:lnTo>
                      <a:pt x="1" y="40"/>
                    </a:lnTo>
                    <a:lnTo>
                      <a:pt x="0" y="49"/>
                    </a:lnTo>
                    <a:lnTo>
                      <a:pt x="0" y="49"/>
                    </a:lnTo>
                    <a:lnTo>
                      <a:pt x="1" y="60"/>
                    </a:lnTo>
                    <a:lnTo>
                      <a:pt x="4" y="69"/>
                    </a:lnTo>
                    <a:lnTo>
                      <a:pt x="9" y="78"/>
                    </a:lnTo>
                    <a:lnTo>
                      <a:pt x="16" y="85"/>
                    </a:lnTo>
                    <a:lnTo>
                      <a:pt x="16" y="85"/>
                    </a:lnTo>
                    <a:lnTo>
                      <a:pt x="23" y="92"/>
                    </a:lnTo>
                    <a:lnTo>
                      <a:pt x="31" y="96"/>
                    </a:lnTo>
                    <a:lnTo>
                      <a:pt x="41" y="100"/>
                    </a:lnTo>
                    <a:lnTo>
                      <a:pt x="49" y="100"/>
                    </a:lnTo>
                    <a:lnTo>
                      <a:pt x="49" y="100"/>
                    </a:lnTo>
                    <a:lnTo>
                      <a:pt x="60" y="100"/>
                    </a:lnTo>
                    <a:lnTo>
                      <a:pt x="69" y="96"/>
                    </a:lnTo>
                    <a:lnTo>
                      <a:pt x="77" y="92"/>
                    </a:lnTo>
                    <a:lnTo>
                      <a:pt x="86" y="85"/>
                    </a:lnTo>
                    <a:lnTo>
                      <a:pt x="86" y="85"/>
                    </a:lnTo>
                    <a:lnTo>
                      <a:pt x="91" y="78"/>
                    </a:lnTo>
                    <a:lnTo>
                      <a:pt x="97" y="69"/>
                    </a:lnTo>
                    <a:lnTo>
                      <a:pt x="100" y="60"/>
                    </a:lnTo>
                    <a:lnTo>
                      <a:pt x="101" y="49"/>
                    </a:lnTo>
                    <a:lnTo>
                      <a:pt x="101" y="49"/>
                    </a:lnTo>
                    <a:lnTo>
                      <a:pt x="100" y="40"/>
                    </a:lnTo>
                    <a:lnTo>
                      <a:pt x="97" y="32"/>
                    </a:lnTo>
                    <a:lnTo>
                      <a:pt x="91" y="24"/>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03"/>
              <p:cNvSpPr>
                <a:spLocks/>
              </p:cNvSpPr>
              <p:nvPr/>
            </p:nvSpPr>
            <p:spPr bwMode="auto">
              <a:xfrm>
                <a:off x="1350" y="1186"/>
                <a:ext cx="50" cy="51"/>
              </a:xfrm>
              <a:custGeom>
                <a:avLst/>
                <a:gdLst>
                  <a:gd name="T0" fmla="*/ 86 w 101"/>
                  <a:gd name="T1" fmla="*/ 17 h 101"/>
                  <a:gd name="T2" fmla="*/ 86 w 101"/>
                  <a:gd name="T3" fmla="*/ 17 h 101"/>
                  <a:gd name="T4" fmla="*/ 77 w 101"/>
                  <a:gd name="T5" fmla="*/ 9 h 101"/>
                  <a:gd name="T6" fmla="*/ 69 w 101"/>
                  <a:gd name="T7" fmla="*/ 5 h 101"/>
                  <a:gd name="T8" fmla="*/ 60 w 101"/>
                  <a:gd name="T9" fmla="*/ 1 h 101"/>
                  <a:gd name="T10" fmla="*/ 49 w 101"/>
                  <a:gd name="T11" fmla="*/ 0 h 101"/>
                  <a:gd name="T12" fmla="*/ 49 w 101"/>
                  <a:gd name="T13" fmla="*/ 0 h 101"/>
                  <a:gd name="T14" fmla="*/ 41 w 101"/>
                  <a:gd name="T15" fmla="*/ 1 h 101"/>
                  <a:gd name="T16" fmla="*/ 31 w 101"/>
                  <a:gd name="T17" fmla="*/ 5 h 101"/>
                  <a:gd name="T18" fmla="*/ 23 w 101"/>
                  <a:gd name="T19" fmla="*/ 9 h 101"/>
                  <a:gd name="T20" fmla="*/ 16 w 101"/>
                  <a:gd name="T21" fmla="*/ 17 h 101"/>
                  <a:gd name="T22" fmla="*/ 16 w 101"/>
                  <a:gd name="T23" fmla="*/ 17 h 101"/>
                  <a:gd name="T24" fmla="*/ 9 w 101"/>
                  <a:gd name="T25" fmla="*/ 24 h 101"/>
                  <a:gd name="T26" fmla="*/ 4 w 101"/>
                  <a:gd name="T27" fmla="*/ 32 h 101"/>
                  <a:gd name="T28" fmla="*/ 1 w 101"/>
                  <a:gd name="T29" fmla="*/ 40 h 101"/>
                  <a:gd name="T30" fmla="*/ 0 w 101"/>
                  <a:gd name="T31" fmla="*/ 49 h 101"/>
                  <a:gd name="T32" fmla="*/ 0 w 101"/>
                  <a:gd name="T33" fmla="*/ 49 h 101"/>
                  <a:gd name="T34" fmla="*/ 1 w 101"/>
                  <a:gd name="T35" fmla="*/ 60 h 101"/>
                  <a:gd name="T36" fmla="*/ 4 w 101"/>
                  <a:gd name="T37" fmla="*/ 69 h 101"/>
                  <a:gd name="T38" fmla="*/ 9 w 101"/>
                  <a:gd name="T39" fmla="*/ 78 h 101"/>
                  <a:gd name="T40" fmla="*/ 16 w 101"/>
                  <a:gd name="T41" fmla="*/ 86 h 101"/>
                  <a:gd name="T42" fmla="*/ 16 w 101"/>
                  <a:gd name="T43" fmla="*/ 86 h 101"/>
                  <a:gd name="T44" fmla="*/ 23 w 101"/>
                  <a:gd name="T45" fmla="*/ 92 h 101"/>
                  <a:gd name="T46" fmla="*/ 31 w 101"/>
                  <a:gd name="T47" fmla="*/ 96 h 101"/>
                  <a:gd name="T48" fmla="*/ 41 w 101"/>
                  <a:gd name="T49" fmla="*/ 100 h 101"/>
                  <a:gd name="T50" fmla="*/ 49 w 101"/>
                  <a:gd name="T51" fmla="*/ 101 h 101"/>
                  <a:gd name="T52" fmla="*/ 49 w 101"/>
                  <a:gd name="T53" fmla="*/ 101 h 101"/>
                  <a:gd name="T54" fmla="*/ 60 w 101"/>
                  <a:gd name="T55" fmla="*/ 100 h 101"/>
                  <a:gd name="T56" fmla="*/ 69 w 101"/>
                  <a:gd name="T57" fmla="*/ 96 h 101"/>
                  <a:gd name="T58" fmla="*/ 77 w 101"/>
                  <a:gd name="T59" fmla="*/ 92 h 101"/>
                  <a:gd name="T60" fmla="*/ 86 w 101"/>
                  <a:gd name="T61" fmla="*/ 86 h 101"/>
                  <a:gd name="T62" fmla="*/ 86 w 101"/>
                  <a:gd name="T63" fmla="*/ 86 h 101"/>
                  <a:gd name="T64" fmla="*/ 91 w 101"/>
                  <a:gd name="T65" fmla="*/ 78 h 101"/>
                  <a:gd name="T66" fmla="*/ 97 w 101"/>
                  <a:gd name="T67" fmla="*/ 69 h 101"/>
                  <a:gd name="T68" fmla="*/ 100 w 101"/>
                  <a:gd name="T69" fmla="*/ 60 h 101"/>
                  <a:gd name="T70" fmla="*/ 101 w 101"/>
                  <a:gd name="T71" fmla="*/ 49 h 101"/>
                  <a:gd name="T72" fmla="*/ 101 w 101"/>
                  <a:gd name="T73" fmla="*/ 49 h 101"/>
                  <a:gd name="T74" fmla="*/ 100 w 101"/>
                  <a:gd name="T75" fmla="*/ 40 h 101"/>
                  <a:gd name="T76" fmla="*/ 97 w 101"/>
                  <a:gd name="T77" fmla="*/ 32 h 101"/>
                  <a:gd name="T78" fmla="*/ 91 w 101"/>
                  <a:gd name="T79" fmla="*/ 24 h 101"/>
                  <a:gd name="T80" fmla="*/ 86 w 101"/>
                  <a:gd name="T81" fmla="*/ 17 h 101"/>
                  <a:gd name="T82" fmla="*/ 86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7"/>
                    </a:moveTo>
                    <a:lnTo>
                      <a:pt x="86" y="17"/>
                    </a:lnTo>
                    <a:lnTo>
                      <a:pt x="77" y="9"/>
                    </a:lnTo>
                    <a:lnTo>
                      <a:pt x="69" y="5"/>
                    </a:lnTo>
                    <a:lnTo>
                      <a:pt x="60" y="1"/>
                    </a:lnTo>
                    <a:lnTo>
                      <a:pt x="49" y="0"/>
                    </a:lnTo>
                    <a:lnTo>
                      <a:pt x="49" y="0"/>
                    </a:lnTo>
                    <a:lnTo>
                      <a:pt x="41" y="1"/>
                    </a:lnTo>
                    <a:lnTo>
                      <a:pt x="31" y="5"/>
                    </a:lnTo>
                    <a:lnTo>
                      <a:pt x="23" y="9"/>
                    </a:lnTo>
                    <a:lnTo>
                      <a:pt x="16" y="17"/>
                    </a:lnTo>
                    <a:lnTo>
                      <a:pt x="16" y="17"/>
                    </a:lnTo>
                    <a:lnTo>
                      <a:pt x="9" y="24"/>
                    </a:lnTo>
                    <a:lnTo>
                      <a:pt x="4" y="32"/>
                    </a:lnTo>
                    <a:lnTo>
                      <a:pt x="1" y="40"/>
                    </a:lnTo>
                    <a:lnTo>
                      <a:pt x="0" y="49"/>
                    </a:lnTo>
                    <a:lnTo>
                      <a:pt x="0" y="49"/>
                    </a:lnTo>
                    <a:lnTo>
                      <a:pt x="1" y="60"/>
                    </a:lnTo>
                    <a:lnTo>
                      <a:pt x="4" y="69"/>
                    </a:lnTo>
                    <a:lnTo>
                      <a:pt x="9" y="78"/>
                    </a:lnTo>
                    <a:lnTo>
                      <a:pt x="16" y="86"/>
                    </a:lnTo>
                    <a:lnTo>
                      <a:pt x="16" y="86"/>
                    </a:lnTo>
                    <a:lnTo>
                      <a:pt x="23" y="92"/>
                    </a:lnTo>
                    <a:lnTo>
                      <a:pt x="31" y="96"/>
                    </a:lnTo>
                    <a:lnTo>
                      <a:pt x="41" y="100"/>
                    </a:lnTo>
                    <a:lnTo>
                      <a:pt x="49" y="101"/>
                    </a:lnTo>
                    <a:lnTo>
                      <a:pt x="49" y="101"/>
                    </a:lnTo>
                    <a:lnTo>
                      <a:pt x="60" y="100"/>
                    </a:lnTo>
                    <a:lnTo>
                      <a:pt x="69" y="96"/>
                    </a:lnTo>
                    <a:lnTo>
                      <a:pt x="77" y="92"/>
                    </a:lnTo>
                    <a:lnTo>
                      <a:pt x="86" y="86"/>
                    </a:lnTo>
                    <a:lnTo>
                      <a:pt x="86" y="86"/>
                    </a:lnTo>
                    <a:lnTo>
                      <a:pt x="91" y="78"/>
                    </a:lnTo>
                    <a:lnTo>
                      <a:pt x="97" y="69"/>
                    </a:lnTo>
                    <a:lnTo>
                      <a:pt x="100" y="60"/>
                    </a:lnTo>
                    <a:lnTo>
                      <a:pt x="101" y="49"/>
                    </a:lnTo>
                    <a:lnTo>
                      <a:pt x="101" y="49"/>
                    </a:lnTo>
                    <a:lnTo>
                      <a:pt x="100" y="40"/>
                    </a:lnTo>
                    <a:lnTo>
                      <a:pt x="97" y="32"/>
                    </a:lnTo>
                    <a:lnTo>
                      <a:pt x="91" y="24"/>
                    </a:lnTo>
                    <a:lnTo>
                      <a:pt x="86" y="17"/>
                    </a:lnTo>
                    <a:lnTo>
                      <a:pt x="86"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04"/>
              <p:cNvSpPr>
                <a:spLocks/>
              </p:cNvSpPr>
              <p:nvPr/>
            </p:nvSpPr>
            <p:spPr bwMode="auto">
              <a:xfrm>
                <a:off x="1350" y="1263"/>
                <a:ext cx="50" cy="51"/>
              </a:xfrm>
              <a:custGeom>
                <a:avLst/>
                <a:gdLst>
                  <a:gd name="T0" fmla="*/ 86 w 101"/>
                  <a:gd name="T1" fmla="*/ 16 h 101"/>
                  <a:gd name="T2" fmla="*/ 86 w 101"/>
                  <a:gd name="T3" fmla="*/ 16 h 101"/>
                  <a:gd name="T4" fmla="*/ 77 w 101"/>
                  <a:gd name="T5" fmla="*/ 9 h 101"/>
                  <a:gd name="T6" fmla="*/ 69 w 101"/>
                  <a:gd name="T7" fmla="*/ 5 h 101"/>
                  <a:gd name="T8" fmla="*/ 60 w 101"/>
                  <a:gd name="T9" fmla="*/ 1 h 101"/>
                  <a:gd name="T10" fmla="*/ 49 w 101"/>
                  <a:gd name="T11" fmla="*/ 0 h 101"/>
                  <a:gd name="T12" fmla="*/ 49 w 101"/>
                  <a:gd name="T13" fmla="*/ 0 h 101"/>
                  <a:gd name="T14" fmla="*/ 41 w 101"/>
                  <a:gd name="T15" fmla="*/ 1 h 101"/>
                  <a:gd name="T16" fmla="*/ 31 w 101"/>
                  <a:gd name="T17" fmla="*/ 5 h 101"/>
                  <a:gd name="T18" fmla="*/ 23 w 101"/>
                  <a:gd name="T19" fmla="*/ 9 h 101"/>
                  <a:gd name="T20" fmla="*/ 16 w 101"/>
                  <a:gd name="T21" fmla="*/ 16 h 101"/>
                  <a:gd name="T22" fmla="*/ 16 w 101"/>
                  <a:gd name="T23" fmla="*/ 16 h 101"/>
                  <a:gd name="T24" fmla="*/ 9 w 101"/>
                  <a:gd name="T25" fmla="*/ 24 h 101"/>
                  <a:gd name="T26" fmla="*/ 4 w 101"/>
                  <a:gd name="T27" fmla="*/ 32 h 101"/>
                  <a:gd name="T28" fmla="*/ 1 w 101"/>
                  <a:gd name="T29" fmla="*/ 41 h 101"/>
                  <a:gd name="T30" fmla="*/ 0 w 101"/>
                  <a:gd name="T31" fmla="*/ 49 h 101"/>
                  <a:gd name="T32" fmla="*/ 0 w 101"/>
                  <a:gd name="T33" fmla="*/ 49 h 101"/>
                  <a:gd name="T34" fmla="*/ 1 w 101"/>
                  <a:gd name="T35" fmla="*/ 61 h 101"/>
                  <a:gd name="T36" fmla="*/ 4 w 101"/>
                  <a:gd name="T37" fmla="*/ 71 h 101"/>
                  <a:gd name="T38" fmla="*/ 9 w 101"/>
                  <a:gd name="T39" fmla="*/ 78 h 101"/>
                  <a:gd name="T40" fmla="*/ 16 w 101"/>
                  <a:gd name="T41" fmla="*/ 86 h 101"/>
                  <a:gd name="T42" fmla="*/ 16 w 101"/>
                  <a:gd name="T43" fmla="*/ 86 h 101"/>
                  <a:gd name="T44" fmla="*/ 23 w 101"/>
                  <a:gd name="T45" fmla="*/ 93 h 101"/>
                  <a:gd name="T46" fmla="*/ 31 w 101"/>
                  <a:gd name="T47" fmla="*/ 98 h 101"/>
                  <a:gd name="T48" fmla="*/ 41 w 101"/>
                  <a:gd name="T49" fmla="*/ 100 h 101"/>
                  <a:gd name="T50" fmla="*/ 49 w 101"/>
                  <a:gd name="T51" fmla="*/ 101 h 101"/>
                  <a:gd name="T52" fmla="*/ 49 w 101"/>
                  <a:gd name="T53" fmla="*/ 101 h 101"/>
                  <a:gd name="T54" fmla="*/ 60 w 101"/>
                  <a:gd name="T55" fmla="*/ 100 h 101"/>
                  <a:gd name="T56" fmla="*/ 69 w 101"/>
                  <a:gd name="T57" fmla="*/ 98 h 101"/>
                  <a:gd name="T58" fmla="*/ 77 w 101"/>
                  <a:gd name="T59" fmla="*/ 93 h 101"/>
                  <a:gd name="T60" fmla="*/ 86 w 101"/>
                  <a:gd name="T61" fmla="*/ 86 h 101"/>
                  <a:gd name="T62" fmla="*/ 86 w 101"/>
                  <a:gd name="T63" fmla="*/ 86 h 101"/>
                  <a:gd name="T64" fmla="*/ 91 w 101"/>
                  <a:gd name="T65" fmla="*/ 78 h 101"/>
                  <a:gd name="T66" fmla="*/ 97 w 101"/>
                  <a:gd name="T67" fmla="*/ 71 h 101"/>
                  <a:gd name="T68" fmla="*/ 100 w 101"/>
                  <a:gd name="T69" fmla="*/ 61 h 101"/>
                  <a:gd name="T70" fmla="*/ 101 w 101"/>
                  <a:gd name="T71" fmla="*/ 49 h 101"/>
                  <a:gd name="T72" fmla="*/ 101 w 101"/>
                  <a:gd name="T73" fmla="*/ 49 h 101"/>
                  <a:gd name="T74" fmla="*/ 100 w 101"/>
                  <a:gd name="T75" fmla="*/ 41 h 101"/>
                  <a:gd name="T76" fmla="*/ 97 w 101"/>
                  <a:gd name="T77" fmla="*/ 32 h 101"/>
                  <a:gd name="T78" fmla="*/ 91 w 101"/>
                  <a:gd name="T79" fmla="*/ 24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7" y="9"/>
                    </a:lnTo>
                    <a:lnTo>
                      <a:pt x="69" y="5"/>
                    </a:lnTo>
                    <a:lnTo>
                      <a:pt x="60" y="1"/>
                    </a:lnTo>
                    <a:lnTo>
                      <a:pt x="49" y="0"/>
                    </a:lnTo>
                    <a:lnTo>
                      <a:pt x="49" y="0"/>
                    </a:lnTo>
                    <a:lnTo>
                      <a:pt x="41" y="1"/>
                    </a:lnTo>
                    <a:lnTo>
                      <a:pt x="31" y="5"/>
                    </a:lnTo>
                    <a:lnTo>
                      <a:pt x="23" y="9"/>
                    </a:lnTo>
                    <a:lnTo>
                      <a:pt x="16" y="16"/>
                    </a:lnTo>
                    <a:lnTo>
                      <a:pt x="16" y="16"/>
                    </a:lnTo>
                    <a:lnTo>
                      <a:pt x="9" y="24"/>
                    </a:lnTo>
                    <a:lnTo>
                      <a:pt x="4" y="32"/>
                    </a:lnTo>
                    <a:lnTo>
                      <a:pt x="1" y="41"/>
                    </a:lnTo>
                    <a:lnTo>
                      <a:pt x="0" y="49"/>
                    </a:lnTo>
                    <a:lnTo>
                      <a:pt x="0" y="49"/>
                    </a:lnTo>
                    <a:lnTo>
                      <a:pt x="1" y="61"/>
                    </a:lnTo>
                    <a:lnTo>
                      <a:pt x="4" y="71"/>
                    </a:lnTo>
                    <a:lnTo>
                      <a:pt x="9" y="78"/>
                    </a:lnTo>
                    <a:lnTo>
                      <a:pt x="16" y="86"/>
                    </a:lnTo>
                    <a:lnTo>
                      <a:pt x="16" y="86"/>
                    </a:lnTo>
                    <a:lnTo>
                      <a:pt x="23" y="93"/>
                    </a:lnTo>
                    <a:lnTo>
                      <a:pt x="31" y="98"/>
                    </a:lnTo>
                    <a:lnTo>
                      <a:pt x="41" y="100"/>
                    </a:lnTo>
                    <a:lnTo>
                      <a:pt x="49" y="101"/>
                    </a:lnTo>
                    <a:lnTo>
                      <a:pt x="49" y="101"/>
                    </a:lnTo>
                    <a:lnTo>
                      <a:pt x="60" y="100"/>
                    </a:lnTo>
                    <a:lnTo>
                      <a:pt x="69" y="98"/>
                    </a:lnTo>
                    <a:lnTo>
                      <a:pt x="77" y="93"/>
                    </a:lnTo>
                    <a:lnTo>
                      <a:pt x="86" y="86"/>
                    </a:lnTo>
                    <a:lnTo>
                      <a:pt x="86" y="86"/>
                    </a:lnTo>
                    <a:lnTo>
                      <a:pt x="91" y="78"/>
                    </a:lnTo>
                    <a:lnTo>
                      <a:pt x="97" y="71"/>
                    </a:lnTo>
                    <a:lnTo>
                      <a:pt x="100" y="61"/>
                    </a:lnTo>
                    <a:lnTo>
                      <a:pt x="101" y="49"/>
                    </a:lnTo>
                    <a:lnTo>
                      <a:pt x="101" y="49"/>
                    </a:lnTo>
                    <a:lnTo>
                      <a:pt x="100" y="41"/>
                    </a:lnTo>
                    <a:lnTo>
                      <a:pt x="97" y="32"/>
                    </a:lnTo>
                    <a:lnTo>
                      <a:pt x="91" y="24"/>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5"/>
              <p:cNvSpPr>
                <a:spLocks/>
              </p:cNvSpPr>
              <p:nvPr/>
            </p:nvSpPr>
            <p:spPr bwMode="auto">
              <a:xfrm>
                <a:off x="1350" y="1341"/>
                <a:ext cx="50" cy="50"/>
              </a:xfrm>
              <a:custGeom>
                <a:avLst/>
                <a:gdLst>
                  <a:gd name="T0" fmla="*/ 86 w 101"/>
                  <a:gd name="T1" fmla="*/ 15 h 100"/>
                  <a:gd name="T2" fmla="*/ 86 w 101"/>
                  <a:gd name="T3" fmla="*/ 15 h 100"/>
                  <a:gd name="T4" fmla="*/ 77 w 101"/>
                  <a:gd name="T5" fmla="*/ 8 h 100"/>
                  <a:gd name="T6" fmla="*/ 69 w 101"/>
                  <a:gd name="T7" fmla="*/ 4 h 100"/>
                  <a:gd name="T8" fmla="*/ 60 w 101"/>
                  <a:gd name="T9" fmla="*/ 1 h 100"/>
                  <a:gd name="T10" fmla="*/ 49 w 101"/>
                  <a:gd name="T11" fmla="*/ 0 h 100"/>
                  <a:gd name="T12" fmla="*/ 49 w 101"/>
                  <a:gd name="T13" fmla="*/ 0 h 100"/>
                  <a:gd name="T14" fmla="*/ 41 w 101"/>
                  <a:gd name="T15" fmla="*/ 1 h 100"/>
                  <a:gd name="T16" fmla="*/ 31 w 101"/>
                  <a:gd name="T17" fmla="*/ 4 h 100"/>
                  <a:gd name="T18" fmla="*/ 23 w 101"/>
                  <a:gd name="T19" fmla="*/ 8 h 100"/>
                  <a:gd name="T20" fmla="*/ 16 w 101"/>
                  <a:gd name="T21" fmla="*/ 15 h 100"/>
                  <a:gd name="T22" fmla="*/ 16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6 w 101"/>
                  <a:gd name="T41" fmla="*/ 85 h 100"/>
                  <a:gd name="T42" fmla="*/ 16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6 w 101"/>
                  <a:gd name="T61" fmla="*/ 85 h 100"/>
                  <a:gd name="T62" fmla="*/ 86 w 101"/>
                  <a:gd name="T63" fmla="*/ 85 h 100"/>
                  <a:gd name="T64" fmla="*/ 91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8"/>
                    </a:lnTo>
                    <a:lnTo>
                      <a:pt x="69" y="4"/>
                    </a:lnTo>
                    <a:lnTo>
                      <a:pt x="60" y="1"/>
                    </a:lnTo>
                    <a:lnTo>
                      <a:pt x="49" y="0"/>
                    </a:lnTo>
                    <a:lnTo>
                      <a:pt x="49" y="0"/>
                    </a:lnTo>
                    <a:lnTo>
                      <a:pt x="41"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1" y="99"/>
                    </a:lnTo>
                    <a:lnTo>
                      <a:pt x="49" y="100"/>
                    </a:lnTo>
                    <a:lnTo>
                      <a:pt x="49" y="100"/>
                    </a:lnTo>
                    <a:lnTo>
                      <a:pt x="60" y="99"/>
                    </a:lnTo>
                    <a:lnTo>
                      <a:pt x="69" y="96"/>
                    </a:lnTo>
                    <a:lnTo>
                      <a:pt x="77" y="92"/>
                    </a:lnTo>
                    <a:lnTo>
                      <a:pt x="86" y="85"/>
                    </a:lnTo>
                    <a:lnTo>
                      <a:pt x="86" y="85"/>
                    </a:lnTo>
                    <a:lnTo>
                      <a:pt x="91" y="78"/>
                    </a:lnTo>
                    <a:lnTo>
                      <a:pt x="97" y="69"/>
                    </a:lnTo>
                    <a:lnTo>
                      <a:pt x="100" y="60"/>
                    </a:lnTo>
                    <a:lnTo>
                      <a:pt x="101" y="49"/>
                    </a:lnTo>
                    <a:lnTo>
                      <a:pt x="101" y="49"/>
                    </a:lnTo>
                    <a:lnTo>
                      <a:pt x="100" y="40"/>
                    </a:lnTo>
                    <a:lnTo>
                      <a:pt x="97" y="31"/>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06"/>
              <p:cNvSpPr>
                <a:spLocks/>
              </p:cNvSpPr>
              <p:nvPr/>
            </p:nvSpPr>
            <p:spPr bwMode="auto">
              <a:xfrm>
                <a:off x="1350" y="1418"/>
                <a:ext cx="50" cy="49"/>
              </a:xfrm>
              <a:custGeom>
                <a:avLst/>
                <a:gdLst>
                  <a:gd name="T0" fmla="*/ 86 w 101"/>
                  <a:gd name="T1" fmla="*/ 15 h 100"/>
                  <a:gd name="T2" fmla="*/ 86 w 101"/>
                  <a:gd name="T3" fmla="*/ 15 h 100"/>
                  <a:gd name="T4" fmla="*/ 77 w 101"/>
                  <a:gd name="T5" fmla="*/ 8 h 100"/>
                  <a:gd name="T6" fmla="*/ 69 w 101"/>
                  <a:gd name="T7" fmla="*/ 4 h 100"/>
                  <a:gd name="T8" fmla="*/ 60 w 101"/>
                  <a:gd name="T9" fmla="*/ 1 h 100"/>
                  <a:gd name="T10" fmla="*/ 49 w 101"/>
                  <a:gd name="T11" fmla="*/ 0 h 100"/>
                  <a:gd name="T12" fmla="*/ 49 w 101"/>
                  <a:gd name="T13" fmla="*/ 0 h 100"/>
                  <a:gd name="T14" fmla="*/ 41 w 101"/>
                  <a:gd name="T15" fmla="*/ 1 h 100"/>
                  <a:gd name="T16" fmla="*/ 31 w 101"/>
                  <a:gd name="T17" fmla="*/ 4 h 100"/>
                  <a:gd name="T18" fmla="*/ 23 w 101"/>
                  <a:gd name="T19" fmla="*/ 8 h 100"/>
                  <a:gd name="T20" fmla="*/ 16 w 101"/>
                  <a:gd name="T21" fmla="*/ 15 h 100"/>
                  <a:gd name="T22" fmla="*/ 16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6 w 101"/>
                  <a:gd name="T41" fmla="*/ 85 h 100"/>
                  <a:gd name="T42" fmla="*/ 16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6 w 101"/>
                  <a:gd name="T61" fmla="*/ 85 h 100"/>
                  <a:gd name="T62" fmla="*/ 86 w 101"/>
                  <a:gd name="T63" fmla="*/ 85 h 100"/>
                  <a:gd name="T64" fmla="*/ 91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8"/>
                    </a:lnTo>
                    <a:lnTo>
                      <a:pt x="69" y="4"/>
                    </a:lnTo>
                    <a:lnTo>
                      <a:pt x="60" y="1"/>
                    </a:lnTo>
                    <a:lnTo>
                      <a:pt x="49" y="0"/>
                    </a:lnTo>
                    <a:lnTo>
                      <a:pt x="49" y="0"/>
                    </a:lnTo>
                    <a:lnTo>
                      <a:pt x="41" y="1"/>
                    </a:lnTo>
                    <a:lnTo>
                      <a:pt x="31" y="4"/>
                    </a:lnTo>
                    <a:lnTo>
                      <a:pt x="23" y="8"/>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1" y="99"/>
                    </a:lnTo>
                    <a:lnTo>
                      <a:pt x="49" y="100"/>
                    </a:lnTo>
                    <a:lnTo>
                      <a:pt x="49" y="100"/>
                    </a:lnTo>
                    <a:lnTo>
                      <a:pt x="60" y="99"/>
                    </a:lnTo>
                    <a:lnTo>
                      <a:pt x="69" y="96"/>
                    </a:lnTo>
                    <a:lnTo>
                      <a:pt x="77" y="92"/>
                    </a:lnTo>
                    <a:lnTo>
                      <a:pt x="86" y="85"/>
                    </a:lnTo>
                    <a:lnTo>
                      <a:pt x="86" y="85"/>
                    </a:lnTo>
                    <a:lnTo>
                      <a:pt x="91" y="78"/>
                    </a:lnTo>
                    <a:lnTo>
                      <a:pt x="97" y="69"/>
                    </a:lnTo>
                    <a:lnTo>
                      <a:pt x="100" y="60"/>
                    </a:lnTo>
                    <a:lnTo>
                      <a:pt x="101" y="49"/>
                    </a:lnTo>
                    <a:lnTo>
                      <a:pt x="101" y="49"/>
                    </a:lnTo>
                    <a:lnTo>
                      <a:pt x="100" y="40"/>
                    </a:lnTo>
                    <a:lnTo>
                      <a:pt x="97" y="31"/>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07"/>
              <p:cNvSpPr>
                <a:spLocks/>
              </p:cNvSpPr>
              <p:nvPr/>
            </p:nvSpPr>
            <p:spPr bwMode="auto">
              <a:xfrm>
                <a:off x="1350" y="1495"/>
                <a:ext cx="50" cy="49"/>
              </a:xfrm>
              <a:custGeom>
                <a:avLst/>
                <a:gdLst>
                  <a:gd name="T0" fmla="*/ 86 w 101"/>
                  <a:gd name="T1" fmla="*/ 15 h 100"/>
                  <a:gd name="T2" fmla="*/ 86 w 101"/>
                  <a:gd name="T3" fmla="*/ 15 h 100"/>
                  <a:gd name="T4" fmla="*/ 77 w 101"/>
                  <a:gd name="T5" fmla="*/ 9 h 100"/>
                  <a:gd name="T6" fmla="*/ 69 w 101"/>
                  <a:gd name="T7" fmla="*/ 4 h 100"/>
                  <a:gd name="T8" fmla="*/ 60 w 101"/>
                  <a:gd name="T9" fmla="*/ 1 h 100"/>
                  <a:gd name="T10" fmla="*/ 49 w 101"/>
                  <a:gd name="T11" fmla="*/ 0 h 100"/>
                  <a:gd name="T12" fmla="*/ 49 w 101"/>
                  <a:gd name="T13" fmla="*/ 0 h 100"/>
                  <a:gd name="T14" fmla="*/ 41 w 101"/>
                  <a:gd name="T15" fmla="*/ 1 h 100"/>
                  <a:gd name="T16" fmla="*/ 31 w 101"/>
                  <a:gd name="T17" fmla="*/ 4 h 100"/>
                  <a:gd name="T18" fmla="*/ 23 w 101"/>
                  <a:gd name="T19" fmla="*/ 9 h 100"/>
                  <a:gd name="T20" fmla="*/ 16 w 101"/>
                  <a:gd name="T21" fmla="*/ 15 h 100"/>
                  <a:gd name="T22" fmla="*/ 16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6 w 101"/>
                  <a:gd name="T41" fmla="*/ 85 h 100"/>
                  <a:gd name="T42" fmla="*/ 16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6 w 101"/>
                  <a:gd name="T61" fmla="*/ 85 h 100"/>
                  <a:gd name="T62" fmla="*/ 86 w 101"/>
                  <a:gd name="T63" fmla="*/ 85 h 100"/>
                  <a:gd name="T64" fmla="*/ 91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9"/>
                    </a:lnTo>
                    <a:lnTo>
                      <a:pt x="69" y="4"/>
                    </a:lnTo>
                    <a:lnTo>
                      <a:pt x="60" y="1"/>
                    </a:lnTo>
                    <a:lnTo>
                      <a:pt x="49" y="0"/>
                    </a:lnTo>
                    <a:lnTo>
                      <a:pt x="49" y="0"/>
                    </a:lnTo>
                    <a:lnTo>
                      <a:pt x="41" y="1"/>
                    </a:lnTo>
                    <a:lnTo>
                      <a:pt x="31" y="4"/>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1" y="99"/>
                    </a:lnTo>
                    <a:lnTo>
                      <a:pt x="49" y="100"/>
                    </a:lnTo>
                    <a:lnTo>
                      <a:pt x="49" y="100"/>
                    </a:lnTo>
                    <a:lnTo>
                      <a:pt x="60" y="99"/>
                    </a:lnTo>
                    <a:lnTo>
                      <a:pt x="69" y="96"/>
                    </a:lnTo>
                    <a:lnTo>
                      <a:pt x="77" y="92"/>
                    </a:lnTo>
                    <a:lnTo>
                      <a:pt x="86" y="85"/>
                    </a:lnTo>
                    <a:lnTo>
                      <a:pt x="86" y="85"/>
                    </a:lnTo>
                    <a:lnTo>
                      <a:pt x="91" y="78"/>
                    </a:lnTo>
                    <a:lnTo>
                      <a:pt x="97" y="69"/>
                    </a:lnTo>
                    <a:lnTo>
                      <a:pt x="100" y="60"/>
                    </a:lnTo>
                    <a:lnTo>
                      <a:pt x="101" y="49"/>
                    </a:lnTo>
                    <a:lnTo>
                      <a:pt x="101" y="49"/>
                    </a:lnTo>
                    <a:lnTo>
                      <a:pt x="100" y="40"/>
                    </a:lnTo>
                    <a:lnTo>
                      <a:pt x="97" y="31"/>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08"/>
              <p:cNvSpPr>
                <a:spLocks/>
              </p:cNvSpPr>
              <p:nvPr/>
            </p:nvSpPr>
            <p:spPr bwMode="auto">
              <a:xfrm>
                <a:off x="1350" y="1571"/>
                <a:ext cx="50" cy="50"/>
              </a:xfrm>
              <a:custGeom>
                <a:avLst/>
                <a:gdLst>
                  <a:gd name="T0" fmla="*/ 86 w 101"/>
                  <a:gd name="T1" fmla="*/ 15 h 100"/>
                  <a:gd name="T2" fmla="*/ 86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1 w 101"/>
                  <a:gd name="T15" fmla="*/ 1 h 100"/>
                  <a:gd name="T16" fmla="*/ 31 w 101"/>
                  <a:gd name="T17" fmla="*/ 5 h 100"/>
                  <a:gd name="T18" fmla="*/ 23 w 101"/>
                  <a:gd name="T19" fmla="*/ 9 h 100"/>
                  <a:gd name="T20" fmla="*/ 16 w 101"/>
                  <a:gd name="T21" fmla="*/ 15 h 100"/>
                  <a:gd name="T22" fmla="*/ 16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6 w 101"/>
                  <a:gd name="T41" fmla="*/ 85 h 100"/>
                  <a:gd name="T42" fmla="*/ 16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6 w 101"/>
                  <a:gd name="T61" fmla="*/ 85 h 100"/>
                  <a:gd name="T62" fmla="*/ 86 w 101"/>
                  <a:gd name="T63" fmla="*/ 85 h 100"/>
                  <a:gd name="T64" fmla="*/ 91 w 101"/>
                  <a:gd name="T65" fmla="*/ 78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1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9"/>
                    </a:lnTo>
                    <a:lnTo>
                      <a:pt x="69" y="5"/>
                    </a:lnTo>
                    <a:lnTo>
                      <a:pt x="60" y="1"/>
                    </a:lnTo>
                    <a:lnTo>
                      <a:pt x="49" y="0"/>
                    </a:lnTo>
                    <a:lnTo>
                      <a:pt x="49" y="0"/>
                    </a:lnTo>
                    <a:lnTo>
                      <a:pt x="41" y="1"/>
                    </a:lnTo>
                    <a:lnTo>
                      <a:pt x="31" y="5"/>
                    </a:lnTo>
                    <a:lnTo>
                      <a:pt x="23" y="9"/>
                    </a:lnTo>
                    <a:lnTo>
                      <a:pt x="16" y="15"/>
                    </a:lnTo>
                    <a:lnTo>
                      <a:pt x="16" y="15"/>
                    </a:lnTo>
                    <a:lnTo>
                      <a:pt x="9" y="22"/>
                    </a:lnTo>
                    <a:lnTo>
                      <a:pt x="4" y="31"/>
                    </a:lnTo>
                    <a:lnTo>
                      <a:pt x="1" y="40"/>
                    </a:lnTo>
                    <a:lnTo>
                      <a:pt x="0" y="49"/>
                    </a:lnTo>
                    <a:lnTo>
                      <a:pt x="0" y="49"/>
                    </a:lnTo>
                    <a:lnTo>
                      <a:pt x="1" y="60"/>
                    </a:lnTo>
                    <a:lnTo>
                      <a:pt x="4" y="69"/>
                    </a:lnTo>
                    <a:lnTo>
                      <a:pt x="9" y="78"/>
                    </a:lnTo>
                    <a:lnTo>
                      <a:pt x="16" y="85"/>
                    </a:lnTo>
                    <a:lnTo>
                      <a:pt x="16" y="85"/>
                    </a:lnTo>
                    <a:lnTo>
                      <a:pt x="23" y="92"/>
                    </a:lnTo>
                    <a:lnTo>
                      <a:pt x="31" y="96"/>
                    </a:lnTo>
                    <a:lnTo>
                      <a:pt x="41" y="99"/>
                    </a:lnTo>
                    <a:lnTo>
                      <a:pt x="49" y="100"/>
                    </a:lnTo>
                    <a:lnTo>
                      <a:pt x="49" y="100"/>
                    </a:lnTo>
                    <a:lnTo>
                      <a:pt x="60" y="99"/>
                    </a:lnTo>
                    <a:lnTo>
                      <a:pt x="69" y="96"/>
                    </a:lnTo>
                    <a:lnTo>
                      <a:pt x="77" y="92"/>
                    </a:lnTo>
                    <a:lnTo>
                      <a:pt x="86" y="85"/>
                    </a:lnTo>
                    <a:lnTo>
                      <a:pt x="86" y="85"/>
                    </a:lnTo>
                    <a:lnTo>
                      <a:pt x="91" y="78"/>
                    </a:lnTo>
                    <a:lnTo>
                      <a:pt x="97" y="69"/>
                    </a:lnTo>
                    <a:lnTo>
                      <a:pt x="100" y="60"/>
                    </a:lnTo>
                    <a:lnTo>
                      <a:pt x="101" y="49"/>
                    </a:lnTo>
                    <a:lnTo>
                      <a:pt x="101" y="49"/>
                    </a:lnTo>
                    <a:lnTo>
                      <a:pt x="100" y="40"/>
                    </a:lnTo>
                    <a:lnTo>
                      <a:pt x="97" y="31"/>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09"/>
              <p:cNvSpPr>
                <a:spLocks/>
              </p:cNvSpPr>
              <p:nvPr/>
            </p:nvSpPr>
            <p:spPr bwMode="auto">
              <a:xfrm>
                <a:off x="1350" y="1648"/>
                <a:ext cx="50" cy="50"/>
              </a:xfrm>
              <a:custGeom>
                <a:avLst/>
                <a:gdLst>
                  <a:gd name="T0" fmla="*/ 86 w 101"/>
                  <a:gd name="T1" fmla="*/ 15 h 100"/>
                  <a:gd name="T2" fmla="*/ 86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1 w 101"/>
                  <a:gd name="T15" fmla="*/ 1 h 100"/>
                  <a:gd name="T16" fmla="*/ 31 w 101"/>
                  <a:gd name="T17" fmla="*/ 5 h 100"/>
                  <a:gd name="T18" fmla="*/ 23 w 101"/>
                  <a:gd name="T19" fmla="*/ 9 h 100"/>
                  <a:gd name="T20" fmla="*/ 16 w 101"/>
                  <a:gd name="T21" fmla="*/ 15 h 100"/>
                  <a:gd name="T22" fmla="*/ 16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6 w 101"/>
                  <a:gd name="T41" fmla="*/ 85 h 100"/>
                  <a:gd name="T42" fmla="*/ 16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6 w 101"/>
                  <a:gd name="T61" fmla="*/ 85 h 100"/>
                  <a:gd name="T62" fmla="*/ 86 w 101"/>
                  <a:gd name="T63" fmla="*/ 85 h 100"/>
                  <a:gd name="T64" fmla="*/ 91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1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9"/>
                    </a:lnTo>
                    <a:lnTo>
                      <a:pt x="69" y="5"/>
                    </a:lnTo>
                    <a:lnTo>
                      <a:pt x="60" y="1"/>
                    </a:lnTo>
                    <a:lnTo>
                      <a:pt x="49" y="0"/>
                    </a:lnTo>
                    <a:lnTo>
                      <a:pt x="49" y="0"/>
                    </a:lnTo>
                    <a:lnTo>
                      <a:pt x="41"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5"/>
                    </a:lnTo>
                    <a:lnTo>
                      <a:pt x="16" y="85"/>
                    </a:lnTo>
                    <a:lnTo>
                      <a:pt x="23" y="92"/>
                    </a:lnTo>
                    <a:lnTo>
                      <a:pt x="31" y="96"/>
                    </a:lnTo>
                    <a:lnTo>
                      <a:pt x="41" y="99"/>
                    </a:lnTo>
                    <a:lnTo>
                      <a:pt x="49" y="100"/>
                    </a:lnTo>
                    <a:lnTo>
                      <a:pt x="49" y="100"/>
                    </a:lnTo>
                    <a:lnTo>
                      <a:pt x="60" y="99"/>
                    </a:lnTo>
                    <a:lnTo>
                      <a:pt x="69" y="96"/>
                    </a:lnTo>
                    <a:lnTo>
                      <a:pt x="77" y="92"/>
                    </a:lnTo>
                    <a:lnTo>
                      <a:pt x="86" y="85"/>
                    </a:lnTo>
                    <a:lnTo>
                      <a:pt x="86" y="85"/>
                    </a:lnTo>
                    <a:lnTo>
                      <a:pt x="91" y="77"/>
                    </a:lnTo>
                    <a:lnTo>
                      <a:pt x="97" y="69"/>
                    </a:lnTo>
                    <a:lnTo>
                      <a:pt x="100" y="60"/>
                    </a:lnTo>
                    <a:lnTo>
                      <a:pt x="101" y="49"/>
                    </a:lnTo>
                    <a:lnTo>
                      <a:pt x="101" y="49"/>
                    </a:lnTo>
                    <a:lnTo>
                      <a:pt x="100" y="40"/>
                    </a:lnTo>
                    <a:lnTo>
                      <a:pt x="97" y="32"/>
                    </a:lnTo>
                    <a:lnTo>
                      <a:pt x="91"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10"/>
              <p:cNvSpPr>
                <a:spLocks/>
              </p:cNvSpPr>
              <p:nvPr/>
            </p:nvSpPr>
            <p:spPr bwMode="auto">
              <a:xfrm>
                <a:off x="1350" y="1725"/>
                <a:ext cx="50" cy="50"/>
              </a:xfrm>
              <a:custGeom>
                <a:avLst/>
                <a:gdLst>
                  <a:gd name="T0" fmla="*/ 86 w 101"/>
                  <a:gd name="T1" fmla="*/ 15 h 100"/>
                  <a:gd name="T2" fmla="*/ 86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1 w 101"/>
                  <a:gd name="T15" fmla="*/ 1 h 100"/>
                  <a:gd name="T16" fmla="*/ 31 w 101"/>
                  <a:gd name="T17" fmla="*/ 5 h 100"/>
                  <a:gd name="T18" fmla="*/ 23 w 101"/>
                  <a:gd name="T19" fmla="*/ 9 h 100"/>
                  <a:gd name="T20" fmla="*/ 16 w 101"/>
                  <a:gd name="T21" fmla="*/ 15 h 100"/>
                  <a:gd name="T22" fmla="*/ 16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6 w 101"/>
                  <a:gd name="T41" fmla="*/ 84 h 100"/>
                  <a:gd name="T42" fmla="*/ 16 w 101"/>
                  <a:gd name="T43" fmla="*/ 84 h 100"/>
                  <a:gd name="T44" fmla="*/ 23 w 101"/>
                  <a:gd name="T45" fmla="*/ 92 h 100"/>
                  <a:gd name="T46" fmla="*/ 31 w 101"/>
                  <a:gd name="T47" fmla="*/ 96 h 100"/>
                  <a:gd name="T48" fmla="*/ 41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2 h 100"/>
                  <a:gd name="T60" fmla="*/ 86 w 101"/>
                  <a:gd name="T61" fmla="*/ 84 h 100"/>
                  <a:gd name="T62" fmla="*/ 86 w 101"/>
                  <a:gd name="T63" fmla="*/ 84 h 100"/>
                  <a:gd name="T64" fmla="*/ 91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1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9"/>
                    </a:lnTo>
                    <a:lnTo>
                      <a:pt x="69" y="5"/>
                    </a:lnTo>
                    <a:lnTo>
                      <a:pt x="60" y="1"/>
                    </a:lnTo>
                    <a:lnTo>
                      <a:pt x="49" y="0"/>
                    </a:lnTo>
                    <a:lnTo>
                      <a:pt x="49" y="0"/>
                    </a:lnTo>
                    <a:lnTo>
                      <a:pt x="41"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2"/>
                    </a:lnTo>
                    <a:lnTo>
                      <a:pt x="31" y="96"/>
                    </a:lnTo>
                    <a:lnTo>
                      <a:pt x="41" y="100"/>
                    </a:lnTo>
                    <a:lnTo>
                      <a:pt x="49" y="100"/>
                    </a:lnTo>
                    <a:lnTo>
                      <a:pt x="49" y="100"/>
                    </a:lnTo>
                    <a:lnTo>
                      <a:pt x="60" y="100"/>
                    </a:lnTo>
                    <a:lnTo>
                      <a:pt x="69" y="96"/>
                    </a:lnTo>
                    <a:lnTo>
                      <a:pt x="77" y="92"/>
                    </a:lnTo>
                    <a:lnTo>
                      <a:pt x="86" y="84"/>
                    </a:lnTo>
                    <a:lnTo>
                      <a:pt x="86" y="84"/>
                    </a:lnTo>
                    <a:lnTo>
                      <a:pt x="91" y="77"/>
                    </a:lnTo>
                    <a:lnTo>
                      <a:pt x="97" y="69"/>
                    </a:lnTo>
                    <a:lnTo>
                      <a:pt x="100" y="60"/>
                    </a:lnTo>
                    <a:lnTo>
                      <a:pt x="101" y="49"/>
                    </a:lnTo>
                    <a:lnTo>
                      <a:pt x="101" y="49"/>
                    </a:lnTo>
                    <a:lnTo>
                      <a:pt x="100" y="40"/>
                    </a:lnTo>
                    <a:lnTo>
                      <a:pt x="97" y="32"/>
                    </a:lnTo>
                    <a:lnTo>
                      <a:pt x="91"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11"/>
              <p:cNvSpPr>
                <a:spLocks/>
              </p:cNvSpPr>
              <p:nvPr/>
            </p:nvSpPr>
            <p:spPr bwMode="auto">
              <a:xfrm>
                <a:off x="1350" y="1802"/>
                <a:ext cx="50" cy="50"/>
              </a:xfrm>
              <a:custGeom>
                <a:avLst/>
                <a:gdLst>
                  <a:gd name="T0" fmla="*/ 86 w 101"/>
                  <a:gd name="T1" fmla="*/ 15 h 100"/>
                  <a:gd name="T2" fmla="*/ 86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1 w 101"/>
                  <a:gd name="T15" fmla="*/ 1 h 100"/>
                  <a:gd name="T16" fmla="*/ 31 w 101"/>
                  <a:gd name="T17" fmla="*/ 5 h 100"/>
                  <a:gd name="T18" fmla="*/ 23 w 101"/>
                  <a:gd name="T19" fmla="*/ 9 h 100"/>
                  <a:gd name="T20" fmla="*/ 16 w 101"/>
                  <a:gd name="T21" fmla="*/ 15 h 100"/>
                  <a:gd name="T22" fmla="*/ 16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6 w 101"/>
                  <a:gd name="T41" fmla="*/ 84 h 100"/>
                  <a:gd name="T42" fmla="*/ 16 w 101"/>
                  <a:gd name="T43" fmla="*/ 84 h 100"/>
                  <a:gd name="T44" fmla="*/ 23 w 101"/>
                  <a:gd name="T45" fmla="*/ 91 h 100"/>
                  <a:gd name="T46" fmla="*/ 31 w 101"/>
                  <a:gd name="T47" fmla="*/ 96 h 100"/>
                  <a:gd name="T48" fmla="*/ 41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1 h 100"/>
                  <a:gd name="T60" fmla="*/ 86 w 101"/>
                  <a:gd name="T61" fmla="*/ 84 h 100"/>
                  <a:gd name="T62" fmla="*/ 86 w 101"/>
                  <a:gd name="T63" fmla="*/ 84 h 100"/>
                  <a:gd name="T64" fmla="*/ 91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2 h 100"/>
                  <a:gd name="T78" fmla="*/ 91 w 101"/>
                  <a:gd name="T79" fmla="*/ 23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9"/>
                    </a:lnTo>
                    <a:lnTo>
                      <a:pt x="69" y="5"/>
                    </a:lnTo>
                    <a:lnTo>
                      <a:pt x="60" y="1"/>
                    </a:lnTo>
                    <a:lnTo>
                      <a:pt x="49" y="0"/>
                    </a:lnTo>
                    <a:lnTo>
                      <a:pt x="49" y="0"/>
                    </a:lnTo>
                    <a:lnTo>
                      <a:pt x="41" y="1"/>
                    </a:lnTo>
                    <a:lnTo>
                      <a:pt x="31" y="5"/>
                    </a:lnTo>
                    <a:lnTo>
                      <a:pt x="23" y="9"/>
                    </a:lnTo>
                    <a:lnTo>
                      <a:pt x="16" y="15"/>
                    </a:lnTo>
                    <a:lnTo>
                      <a:pt x="16" y="15"/>
                    </a:lnTo>
                    <a:lnTo>
                      <a:pt x="9" y="23"/>
                    </a:lnTo>
                    <a:lnTo>
                      <a:pt x="4" y="32"/>
                    </a:lnTo>
                    <a:lnTo>
                      <a:pt x="1" y="40"/>
                    </a:lnTo>
                    <a:lnTo>
                      <a:pt x="0" y="49"/>
                    </a:lnTo>
                    <a:lnTo>
                      <a:pt x="0" y="49"/>
                    </a:lnTo>
                    <a:lnTo>
                      <a:pt x="1" y="60"/>
                    </a:lnTo>
                    <a:lnTo>
                      <a:pt x="4" y="69"/>
                    </a:lnTo>
                    <a:lnTo>
                      <a:pt x="9" y="77"/>
                    </a:lnTo>
                    <a:lnTo>
                      <a:pt x="16" y="84"/>
                    </a:lnTo>
                    <a:lnTo>
                      <a:pt x="16" y="84"/>
                    </a:lnTo>
                    <a:lnTo>
                      <a:pt x="23" y="91"/>
                    </a:lnTo>
                    <a:lnTo>
                      <a:pt x="31" y="96"/>
                    </a:lnTo>
                    <a:lnTo>
                      <a:pt x="41" y="100"/>
                    </a:lnTo>
                    <a:lnTo>
                      <a:pt x="49" y="100"/>
                    </a:lnTo>
                    <a:lnTo>
                      <a:pt x="49" y="100"/>
                    </a:lnTo>
                    <a:lnTo>
                      <a:pt x="60" y="100"/>
                    </a:lnTo>
                    <a:lnTo>
                      <a:pt x="69" y="96"/>
                    </a:lnTo>
                    <a:lnTo>
                      <a:pt x="77" y="91"/>
                    </a:lnTo>
                    <a:lnTo>
                      <a:pt x="86" y="84"/>
                    </a:lnTo>
                    <a:lnTo>
                      <a:pt x="86" y="84"/>
                    </a:lnTo>
                    <a:lnTo>
                      <a:pt x="91" y="77"/>
                    </a:lnTo>
                    <a:lnTo>
                      <a:pt x="97" y="69"/>
                    </a:lnTo>
                    <a:lnTo>
                      <a:pt x="100" y="60"/>
                    </a:lnTo>
                    <a:lnTo>
                      <a:pt x="101" y="49"/>
                    </a:lnTo>
                    <a:lnTo>
                      <a:pt x="101" y="49"/>
                    </a:lnTo>
                    <a:lnTo>
                      <a:pt x="100" y="40"/>
                    </a:lnTo>
                    <a:lnTo>
                      <a:pt x="97" y="32"/>
                    </a:lnTo>
                    <a:lnTo>
                      <a:pt x="91"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12"/>
              <p:cNvSpPr>
                <a:spLocks/>
              </p:cNvSpPr>
              <p:nvPr/>
            </p:nvSpPr>
            <p:spPr bwMode="auto">
              <a:xfrm>
                <a:off x="1350" y="1879"/>
                <a:ext cx="50" cy="51"/>
              </a:xfrm>
              <a:custGeom>
                <a:avLst/>
                <a:gdLst>
                  <a:gd name="T0" fmla="*/ 86 w 101"/>
                  <a:gd name="T1" fmla="*/ 15 h 101"/>
                  <a:gd name="T2" fmla="*/ 86 w 101"/>
                  <a:gd name="T3" fmla="*/ 15 h 101"/>
                  <a:gd name="T4" fmla="*/ 77 w 101"/>
                  <a:gd name="T5" fmla="*/ 9 h 101"/>
                  <a:gd name="T6" fmla="*/ 69 w 101"/>
                  <a:gd name="T7" fmla="*/ 4 h 101"/>
                  <a:gd name="T8" fmla="*/ 60 w 101"/>
                  <a:gd name="T9" fmla="*/ 1 h 101"/>
                  <a:gd name="T10" fmla="*/ 49 w 101"/>
                  <a:gd name="T11" fmla="*/ 0 h 101"/>
                  <a:gd name="T12" fmla="*/ 49 w 101"/>
                  <a:gd name="T13" fmla="*/ 0 h 101"/>
                  <a:gd name="T14" fmla="*/ 41 w 101"/>
                  <a:gd name="T15" fmla="*/ 1 h 101"/>
                  <a:gd name="T16" fmla="*/ 31 w 101"/>
                  <a:gd name="T17" fmla="*/ 4 h 101"/>
                  <a:gd name="T18" fmla="*/ 23 w 101"/>
                  <a:gd name="T19" fmla="*/ 9 h 101"/>
                  <a:gd name="T20" fmla="*/ 16 w 101"/>
                  <a:gd name="T21" fmla="*/ 15 h 101"/>
                  <a:gd name="T22" fmla="*/ 16 w 101"/>
                  <a:gd name="T23" fmla="*/ 15 h 101"/>
                  <a:gd name="T24" fmla="*/ 9 w 101"/>
                  <a:gd name="T25" fmla="*/ 23 h 101"/>
                  <a:gd name="T26" fmla="*/ 4 w 101"/>
                  <a:gd name="T27" fmla="*/ 31 h 101"/>
                  <a:gd name="T28" fmla="*/ 1 w 101"/>
                  <a:gd name="T29" fmla="*/ 40 h 101"/>
                  <a:gd name="T30" fmla="*/ 0 w 101"/>
                  <a:gd name="T31" fmla="*/ 49 h 101"/>
                  <a:gd name="T32" fmla="*/ 0 w 101"/>
                  <a:gd name="T33" fmla="*/ 49 h 101"/>
                  <a:gd name="T34" fmla="*/ 1 w 101"/>
                  <a:gd name="T35" fmla="*/ 60 h 101"/>
                  <a:gd name="T36" fmla="*/ 4 w 101"/>
                  <a:gd name="T37" fmla="*/ 69 h 101"/>
                  <a:gd name="T38" fmla="*/ 9 w 101"/>
                  <a:gd name="T39" fmla="*/ 77 h 101"/>
                  <a:gd name="T40" fmla="*/ 16 w 101"/>
                  <a:gd name="T41" fmla="*/ 84 h 101"/>
                  <a:gd name="T42" fmla="*/ 16 w 101"/>
                  <a:gd name="T43" fmla="*/ 84 h 101"/>
                  <a:gd name="T44" fmla="*/ 23 w 101"/>
                  <a:gd name="T45" fmla="*/ 91 h 101"/>
                  <a:gd name="T46" fmla="*/ 31 w 101"/>
                  <a:gd name="T47" fmla="*/ 96 h 101"/>
                  <a:gd name="T48" fmla="*/ 41 w 101"/>
                  <a:gd name="T49" fmla="*/ 100 h 101"/>
                  <a:gd name="T50" fmla="*/ 49 w 101"/>
                  <a:gd name="T51" fmla="*/ 101 h 101"/>
                  <a:gd name="T52" fmla="*/ 49 w 101"/>
                  <a:gd name="T53" fmla="*/ 101 h 101"/>
                  <a:gd name="T54" fmla="*/ 60 w 101"/>
                  <a:gd name="T55" fmla="*/ 100 h 101"/>
                  <a:gd name="T56" fmla="*/ 69 w 101"/>
                  <a:gd name="T57" fmla="*/ 96 h 101"/>
                  <a:gd name="T58" fmla="*/ 77 w 101"/>
                  <a:gd name="T59" fmla="*/ 91 h 101"/>
                  <a:gd name="T60" fmla="*/ 86 w 101"/>
                  <a:gd name="T61" fmla="*/ 84 h 101"/>
                  <a:gd name="T62" fmla="*/ 86 w 101"/>
                  <a:gd name="T63" fmla="*/ 84 h 101"/>
                  <a:gd name="T64" fmla="*/ 91 w 101"/>
                  <a:gd name="T65" fmla="*/ 77 h 101"/>
                  <a:gd name="T66" fmla="*/ 97 w 101"/>
                  <a:gd name="T67" fmla="*/ 69 h 101"/>
                  <a:gd name="T68" fmla="*/ 100 w 101"/>
                  <a:gd name="T69" fmla="*/ 60 h 101"/>
                  <a:gd name="T70" fmla="*/ 101 w 101"/>
                  <a:gd name="T71" fmla="*/ 49 h 101"/>
                  <a:gd name="T72" fmla="*/ 101 w 101"/>
                  <a:gd name="T73" fmla="*/ 49 h 101"/>
                  <a:gd name="T74" fmla="*/ 100 w 101"/>
                  <a:gd name="T75" fmla="*/ 40 h 101"/>
                  <a:gd name="T76" fmla="*/ 97 w 101"/>
                  <a:gd name="T77" fmla="*/ 31 h 101"/>
                  <a:gd name="T78" fmla="*/ 91 w 101"/>
                  <a:gd name="T79" fmla="*/ 23 h 101"/>
                  <a:gd name="T80" fmla="*/ 86 w 101"/>
                  <a:gd name="T81" fmla="*/ 15 h 101"/>
                  <a:gd name="T82" fmla="*/ 86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5"/>
                    </a:moveTo>
                    <a:lnTo>
                      <a:pt x="86" y="15"/>
                    </a:lnTo>
                    <a:lnTo>
                      <a:pt x="77" y="9"/>
                    </a:lnTo>
                    <a:lnTo>
                      <a:pt x="69" y="4"/>
                    </a:lnTo>
                    <a:lnTo>
                      <a:pt x="60" y="1"/>
                    </a:lnTo>
                    <a:lnTo>
                      <a:pt x="49" y="0"/>
                    </a:lnTo>
                    <a:lnTo>
                      <a:pt x="49" y="0"/>
                    </a:lnTo>
                    <a:lnTo>
                      <a:pt x="41" y="1"/>
                    </a:lnTo>
                    <a:lnTo>
                      <a:pt x="31" y="4"/>
                    </a:lnTo>
                    <a:lnTo>
                      <a:pt x="23" y="9"/>
                    </a:lnTo>
                    <a:lnTo>
                      <a:pt x="16" y="15"/>
                    </a:lnTo>
                    <a:lnTo>
                      <a:pt x="16" y="15"/>
                    </a:lnTo>
                    <a:lnTo>
                      <a:pt x="9" y="23"/>
                    </a:lnTo>
                    <a:lnTo>
                      <a:pt x="4" y="31"/>
                    </a:lnTo>
                    <a:lnTo>
                      <a:pt x="1" y="40"/>
                    </a:lnTo>
                    <a:lnTo>
                      <a:pt x="0" y="49"/>
                    </a:lnTo>
                    <a:lnTo>
                      <a:pt x="0" y="49"/>
                    </a:lnTo>
                    <a:lnTo>
                      <a:pt x="1" y="60"/>
                    </a:lnTo>
                    <a:lnTo>
                      <a:pt x="4" y="69"/>
                    </a:lnTo>
                    <a:lnTo>
                      <a:pt x="9" y="77"/>
                    </a:lnTo>
                    <a:lnTo>
                      <a:pt x="16" y="84"/>
                    </a:lnTo>
                    <a:lnTo>
                      <a:pt x="16" y="84"/>
                    </a:lnTo>
                    <a:lnTo>
                      <a:pt x="23" y="91"/>
                    </a:lnTo>
                    <a:lnTo>
                      <a:pt x="31" y="96"/>
                    </a:lnTo>
                    <a:lnTo>
                      <a:pt x="41" y="100"/>
                    </a:lnTo>
                    <a:lnTo>
                      <a:pt x="49" y="101"/>
                    </a:lnTo>
                    <a:lnTo>
                      <a:pt x="49" y="101"/>
                    </a:lnTo>
                    <a:lnTo>
                      <a:pt x="60" y="100"/>
                    </a:lnTo>
                    <a:lnTo>
                      <a:pt x="69" y="96"/>
                    </a:lnTo>
                    <a:lnTo>
                      <a:pt x="77" y="91"/>
                    </a:lnTo>
                    <a:lnTo>
                      <a:pt x="86" y="84"/>
                    </a:lnTo>
                    <a:lnTo>
                      <a:pt x="86" y="84"/>
                    </a:lnTo>
                    <a:lnTo>
                      <a:pt x="91" y="77"/>
                    </a:lnTo>
                    <a:lnTo>
                      <a:pt x="97" y="69"/>
                    </a:lnTo>
                    <a:lnTo>
                      <a:pt x="100" y="60"/>
                    </a:lnTo>
                    <a:lnTo>
                      <a:pt x="101" y="49"/>
                    </a:lnTo>
                    <a:lnTo>
                      <a:pt x="101" y="49"/>
                    </a:lnTo>
                    <a:lnTo>
                      <a:pt x="100" y="40"/>
                    </a:lnTo>
                    <a:lnTo>
                      <a:pt x="97" y="31"/>
                    </a:lnTo>
                    <a:lnTo>
                      <a:pt x="91" y="23"/>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13"/>
              <p:cNvSpPr>
                <a:spLocks/>
              </p:cNvSpPr>
              <p:nvPr/>
            </p:nvSpPr>
            <p:spPr bwMode="auto">
              <a:xfrm>
                <a:off x="1350" y="1956"/>
                <a:ext cx="50" cy="51"/>
              </a:xfrm>
              <a:custGeom>
                <a:avLst/>
                <a:gdLst>
                  <a:gd name="T0" fmla="*/ 86 w 101"/>
                  <a:gd name="T1" fmla="*/ 16 h 101"/>
                  <a:gd name="T2" fmla="*/ 86 w 101"/>
                  <a:gd name="T3" fmla="*/ 16 h 101"/>
                  <a:gd name="T4" fmla="*/ 77 w 101"/>
                  <a:gd name="T5" fmla="*/ 9 h 101"/>
                  <a:gd name="T6" fmla="*/ 69 w 101"/>
                  <a:gd name="T7" fmla="*/ 4 h 101"/>
                  <a:gd name="T8" fmla="*/ 60 w 101"/>
                  <a:gd name="T9" fmla="*/ 1 h 101"/>
                  <a:gd name="T10" fmla="*/ 49 w 101"/>
                  <a:gd name="T11" fmla="*/ 0 h 101"/>
                  <a:gd name="T12" fmla="*/ 49 w 101"/>
                  <a:gd name="T13" fmla="*/ 0 h 101"/>
                  <a:gd name="T14" fmla="*/ 41 w 101"/>
                  <a:gd name="T15" fmla="*/ 1 h 101"/>
                  <a:gd name="T16" fmla="*/ 31 w 101"/>
                  <a:gd name="T17" fmla="*/ 4 h 101"/>
                  <a:gd name="T18" fmla="*/ 23 w 101"/>
                  <a:gd name="T19" fmla="*/ 9 h 101"/>
                  <a:gd name="T20" fmla="*/ 16 w 101"/>
                  <a:gd name="T21" fmla="*/ 16 h 101"/>
                  <a:gd name="T22" fmla="*/ 16 w 101"/>
                  <a:gd name="T23" fmla="*/ 16 h 101"/>
                  <a:gd name="T24" fmla="*/ 9 w 101"/>
                  <a:gd name="T25" fmla="*/ 23 h 101"/>
                  <a:gd name="T26" fmla="*/ 4 w 101"/>
                  <a:gd name="T27" fmla="*/ 31 h 101"/>
                  <a:gd name="T28" fmla="*/ 1 w 101"/>
                  <a:gd name="T29" fmla="*/ 41 h 101"/>
                  <a:gd name="T30" fmla="*/ 0 w 101"/>
                  <a:gd name="T31" fmla="*/ 49 h 101"/>
                  <a:gd name="T32" fmla="*/ 0 w 101"/>
                  <a:gd name="T33" fmla="*/ 49 h 101"/>
                  <a:gd name="T34" fmla="*/ 1 w 101"/>
                  <a:gd name="T35" fmla="*/ 61 h 101"/>
                  <a:gd name="T36" fmla="*/ 4 w 101"/>
                  <a:gd name="T37" fmla="*/ 69 h 101"/>
                  <a:gd name="T38" fmla="*/ 9 w 101"/>
                  <a:gd name="T39" fmla="*/ 77 h 101"/>
                  <a:gd name="T40" fmla="*/ 16 w 101"/>
                  <a:gd name="T41" fmla="*/ 85 h 101"/>
                  <a:gd name="T42" fmla="*/ 16 w 101"/>
                  <a:gd name="T43" fmla="*/ 85 h 101"/>
                  <a:gd name="T44" fmla="*/ 23 w 101"/>
                  <a:gd name="T45" fmla="*/ 91 h 101"/>
                  <a:gd name="T46" fmla="*/ 31 w 101"/>
                  <a:gd name="T47" fmla="*/ 97 h 101"/>
                  <a:gd name="T48" fmla="*/ 41 w 101"/>
                  <a:gd name="T49" fmla="*/ 100 h 101"/>
                  <a:gd name="T50" fmla="*/ 49 w 101"/>
                  <a:gd name="T51" fmla="*/ 101 h 101"/>
                  <a:gd name="T52" fmla="*/ 49 w 101"/>
                  <a:gd name="T53" fmla="*/ 101 h 101"/>
                  <a:gd name="T54" fmla="*/ 60 w 101"/>
                  <a:gd name="T55" fmla="*/ 100 h 101"/>
                  <a:gd name="T56" fmla="*/ 69 w 101"/>
                  <a:gd name="T57" fmla="*/ 97 h 101"/>
                  <a:gd name="T58" fmla="*/ 77 w 101"/>
                  <a:gd name="T59" fmla="*/ 91 h 101"/>
                  <a:gd name="T60" fmla="*/ 86 w 101"/>
                  <a:gd name="T61" fmla="*/ 85 h 101"/>
                  <a:gd name="T62" fmla="*/ 86 w 101"/>
                  <a:gd name="T63" fmla="*/ 85 h 101"/>
                  <a:gd name="T64" fmla="*/ 91 w 101"/>
                  <a:gd name="T65" fmla="*/ 77 h 101"/>
                  <a:gd name="T66" fmla="*/ 97 w 101"/>
                  <a:gd name="T67" fmla="*/ 69 h 101"/>
                  <a:gd name="T68" fmla="*/ 100 w 101"/>
                  <a:gd name="T69" fmla="*/ 61 h 101"/>
                  <a:gd name="T70" fmla="*/ 101 w 101"/>
                  <a:gd name="T71" fmla="*/ 49 h 101"/>
                  <a:gd name="T72" fmla="*/ 101 w 101"/>
                  <a:gd name="T73" fmla="*/ 49 h 101"/>
                  <a:gd name="T74" fmla="*/ 100 w 101"/>
                  <a:gd name="T75" fmla="*/ 41 h 101"/>
                  <a:gd name="T76" fmla="*/ 97 w 101"/>
                  <a:gd name="T77" fmla="*/ 31 h 101"/>
                  <a:gd name="T78" fmla="*/ 91 w 101"/>
                  <a:gd name="T79" fmla="*/ 23 h 101"/>
                  <a:gd name="T80" fmla="*/ 86 w 101"/>
                  <a:gd name="T81" fmla="*/ 16 h 101"/>
                  <a:gd name="T82" fmla="*/ 86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6" y="16"/>
                    </a:moveTo>
                    <a:lnTo>
                      <a:pt x="86" y="16"/>
                    </a:lnTo>
                    <a:lnTo>
                      <a:pt x="77" y="9"/>
                    </a:lnTo>
                    <a:lnTo>
                      <a:pt x="69" y="4"/>
                    </a:lnTo>
                    <a:lnTo>
                      <a:pt x="60" y="1"/>
                    </a:lnTo>
                    <a:lnTo>
                      <a:pt x="49" y="0"/>
                    </a:lnTo>
                    <a:lnTo>
                      <a:pt x="49" y="0"/>
                    </a:lnTo>
                    <a:lnTo>
                      <a:pt x="41" y="1"/>
                    </a:lnTo>
                    <a:lnTo>
                      <a:pt x="31" y="4"/>
                    </a:lnTo>
                    <a:lnTo>
                      <a:pt x="23" y="9"/>
                    </a:lnTo>
                    <a:lnTo>
                      <a:pt x="16" y="16"/>
                    </a:lnTo>
                    <a:lnTo>
                      <a:pt x="16" y="16"/>
                    </a:lnTo>
                    <a:lnTo>
                      <a:pt x="9" y="23"/>
                    </a:lnTo>
                    <a:lnTo>
                      <a:pt x="4" y="31"/>
                    </a:lnTo>
                    <a:lnTo>
                      <a:pt x="1" y="41"/>
                    </a:lnTo>
                    <a:lnTo>
                      <a:pt x="0" y="49"/>
                    </a:lnTo>
                    <a:lnTo>
                      <a:pt x="0" y="49"/>
                    </a:lnTo>
                    <a:lnTo>
                      <a:pt x="1" y="61"/>
                    </a:lnTo>
                    <a:lnTo>
                      <a:pt x="4" y="69"/>
                    </a:lnTo>
                    <a:lnTo>
                      <a:pt x="9" y="77"/>
                    </a:lnTo>
                    <a:lnTo>
                      <a:pt x="16" y="85"/>
                    </a:lnTo>
                    <a:lnTo>
                      <a:pt x="16" y="85"/>
                    </a:lnTo>
                    <a:lnTo>
                      <a:pt x="23" y="91"/>
                    </a:lnTo>
                    <a:lnTo>
                      <a:pt x="31" y="97"/>
                    </a:lnTo>
                    <a:lnTo>
                      <a:pt x="41" y="100"/>
                    </a:lnTo>
                    <a:lnTo>
                      <a:pt x="49" y="101"/>
                    </a:lnTo>
                    <a:lnTo>
                      <a:pt x="49" y="101"/>
                    </a:lnTo>
                    <a:lnTo>
                      <a:pt x="60" y="100"/>
                    </a:lnTo>
                    <a:lnTo>
                      <a:pt x="69" y="97"/>
                    </a:lnTo>
                    <a:lnTo>
                      <a:pt x="77" y="91"/>
                    </a:lnTo>
                    <a:lnTo>
                      <a:pt x="86" y="85"/>
                    </a:lnTo>
                    <a:lnTo>
                      <a:pt x="86" y="85"/>
                    </a:lnTo>
                    <a:lnTo>
                      <a:pt x="91" y="77"/>
                    </a:lnTo>
                    <a:lnTo>
                      <a:pt x="97" y="69"/>
                    </a:lnTo>
                    <a:lnTo>
                      <a:pt x="100" y="61"/>
                    </a:lnTo>
                    <a:lnTo>
                      <a:pt x="101" y="49"/>
                    </a:lnTo>
                    <a:lnTo>
                      <a:pt x="101" y="49"/>
                    </a:lnTo>
                    <a:lnTo>
                      <a:pt x="100" y="41"/>
                    </a:lnTo>
                    <a:lnTo>
                      <a:pt x="97" y="31"/>
                    </a:lnTo>
                    <a:lnTo>
                      <a:pt x="91" y="23"/>
                    </a:lnTo>
                    <a:lnTo>
                      <a:pt x="86" y="16"/>
                    </a:lnTo>
                    <a:lnTo>
                      <a:pt x="86"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14"/>
              <p:cNvSpPr>
                <a:spLocks/>
              </p:cNvSpPr>
              <p:nvPr/>
            </p:nvSpPr>
            <p:spPr bwMode="auto">
              <a:xfrm>
                <a:off x="1350" y="2034"/>
                <a:ext cx="50" cy="50"/>
              </a:xfrm>
              <a:custGeom>
                <a:avLst/>
                <a:gdLst>
                  <a:gd name="T0" fmla="*/ 86 w 101"/>
                  <a:gd name="T1" fmla="*/ 15 h 100"/>
                  <a:gd name="T2" fmla="*/ 86 w 101"/>
                  <a:gd name="T3" fmla="*/ 15 h 100"/>
                  <a:gd name="T4" fmla="*/ 77 w 101"/>
                  <a:gd name="T5" fmla="*/ 8 h 100"/>
                  <a:gd name="T6" fmla="*/ 69 w 101"/>
                  <a:gd name="T7" fmla="*/ 3 h 100"/>
                  <a:gd name="T8" fmla="*/ 60 w 101"/>
                  <a:gd name="T9" fmla="*/ 0 h 100"/>
                  <a:gd name="T10" fmla="*/ 49 w 101"/>
                  <a:gd name="T11" fmla="*/ 0 h 100"/>
                  <a:gd name="T12" fmla="*/ 49 w 101"/>
                  <a:gd name="T13" fmla="*/ 0 h 100"/>
                  <a:gd name="T14" fmla="*/ 41 w 101"/>
                  <a:gd name="T15" fmla="*/ 0 h 100"/>
                  <a:gd name="T16" fmla="*/ 31 w 101"/>
                  <a:gd name="T17" fmla="*/ 3 h 100"/>
                  <a:gd name="T18" fmla="*/ 23 w 101"/>
                  <a:gd name="T19" fmla="*/ 8 h 100"/>
                  <a:gd name="T20" fmla="*/ 16 w 101"/>
                  <a:gd name="T21" fmla="*/ 15 h 100"/>
                  <a:gd name="T22" fmla="*/ 16 w 101"/>
                  <a:gd name="T23" fmla="*/ 15 h 100"/>
                  <a:gd name="T24" fmla="*/ 9 w 101"/>
                  <a:gd name="T25" fmla="*/ 22 h 100"/>
                  <a:gd name="T26" fmla="*/ 4 w 101"/>
                  <a:gd name="T27" fmla="*/ 30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6 h 100"/>
                  <a:gd name="T40" fmla="*/ 16 w 101"/>
                  <a:gd name="T41" fmla="*/ 84 h 100"/>
                  <a:gd name="T42" fmla="*/ 16 w 101"/>
                  <a:gd name="T43" fmla="*/ 84 h 100"/>
                  <a:gd name="T44" fmla="*/ 23 w 101"/>
                  <a:gd name="T45" fmla="*/ 91 h 100"/>
                  <a:gd name="T46" fmla="*/ 31 w 101"/>
                  <a:gd name="T47" fmla="*/ 96 h 100"/>
                  <a:gd name="T48" fmla="*/ 41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1 h 100"/>
                  <a:gd name="T60" fmla="*/ 86 w 101"/>
                  <a:gd name="T61" fmla="*/ 84 h 100"/>
                  <a:gd name="T62" fmla="*/ 86 w 101"/>
                  <a:gd name="T63" fmla="*/ 84 h 100"/>
                  <a:gd name="T64" fmla="*/ 91 w 101"/>
                  <a:gd name="T65" fmla="*/ 76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0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8"/>
                    </a:lnTo>
                    <a:lnTo>
                      <a:pt x="69" y="3"/>
                    </a:lnTo>
                    <a:lnTo>
                      <a:pt x="60" y="0"/>
                    </a:lnTo>
                    <a:lnTo>
                      <a:pt x="49" y="0"/>
                    </a:lnTo>
                    <a:lnTo>
                      <a:pt x="49" y="0"/>
                    </a:lnTo>
                    <a:lnTo>
                      <a:pt x="41" y="0"/>
                    </a:lnTo>
                    <a:lnTo>
                      <a:pt x="31" y="3"/>
                    </a:lnTo>
                    <a:lnTo>
                      <a:pt x="23" y="8"/>
                    </a:lnTo>
                    <a:lnTo>
                      <a:pt x="16" y="15"/>
                    </a:lnTo>
                    <a:lnTo>
                      <a:pt x="16" y="15"/>
                    </a:lnTo>
                    <a:lnTo>
                      <a:pt x="9" y="22"/>
                    </a:lnTo>
                    <a:lnTo>
                      <a:pt x="4" y="30"/>
                    </a:lnTo>
                    <a:lnTo>
                      <a:pt x="1" y="40"/>
                    </a:lnTo>
                    <a:lnTo>
                      <a:pt x="0" y="49"/>
                    </a:lnTo>
                    <a:lnTo>
                      <a:pt x="0" y="49"/>
                    </a:lnTo>
                    <a:lnTo>
                      <a:pt x="1" y="60"/>
                    </a:lnTo>
                    <a:lnTo>
                      <a:pt x="4" y="69"/>
                    </a:lnTo>
                    <a:lnTo>
                      <a:pt x="9" y="76"/>
                    </a:lnTo>
                    <a:lnTo>
                      <a:pt x="16" y="84"/>
                    </a:lnTo>
                    <a:lnTo>
                      <a:pt x="16" y="84"/>
                    </a:lnTo>
                    <a:lnTo>
                      <a:pt x="23" y="91"/>
                    </a:lnTo>
                    <a:lnTo>
                      <a:pt x="31" y="96"/>
                    </a:lnTo>
                    <a:lnTo>
                      <a:pt x="41" y="99"/>
                    </a:lnTo>
                    <a:lnTo>
                      <a:pt x="49" y="100"/>
                    </a:lnTo>
                    <a:lnTo>
                      <a:pt x="49" y="100"/>
                    </a:lnTo>
                    <a:lnTo>
                      <a:pt x="60" y="99"/>
                    </a:lnTo>
                    <a:lnTo>
                      <a:pt x="69" y="96"/>
                    </a:lnTo>
                    <a:lnTo>
                      <a:pt x="77" y="91"/>
                    </a:lnTo>
                    <a:lnTo>
                      <a:pt x="86" y="84"/>
                    </a:lnTo>
                    <a:lnTo>
                      <a:pt x="86" y="84"/>
                    </a:lnTo>
                    <a:lnTo>
                      <a:pt x="91" y="76"/>
                    </a:lnTo>
                    <a:lnTo>
                      <a:pt x="97" y="69"/>
                    </a:lnTo>
                    <a:lnTo>
                      <a:pt x="100" y="60"/>
                    </a:lnTo>
                    <a:lnTo>
                      <a:pt x="101" y="49"/>
                    </a:lnTo>
                    <a:lnTo>
                      <a:pt x="101" y="49"/>
                    </a:lnTo>
                    <a:lnTo>
                      <a:pt x="100" y="40"/>
                    </a:lnTo>
                    <a:lnTo>
                      <a:pt x="97" y="30"/>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15"/>
              <p:cNvSpPr>
                <a:spLocks/>
              </p:cNvSpPr>
              <p:nvPr/>
            </p:nvSpPr>
            <p:spPr bwMode="auto">
              <a:xfrm>
                <a:off x="1350" y="2111"/>
                <a:ext cx="50" cy="50"/>
              </a:xfrm>
              <a:custGeom>
                <a:avLst/>
                <a:gdLst>
                  <a:gd name="T0" fmla="*/ 86 w 101"/>
                  <a:gd name="T1" fmla="*/ 15 h 100"/>
                  <a:gd name="T2" fmla="*/ 86 w 101"/>
                  <a:gd name="T3" fmla="*/ 15 h 100"/>
                  <a:gd name="T4" fmla="*/ 77 w 101"/>
                  <a:gd name="T5" fmla="*/ 8 h 100"/>
                  <a:gd name="T6" fmla="*/ 69 w 101"/>
                  <a:gd name="T7" fmla="*/ 3 h 100"/>
                  <a:gd name="T8" fmla="*/ 60 w 101"/>
                  <a:gd name="T9" fmla="*/ 1 h 100"/>
                  <a:gd name="T10" fmla="*/ 49 w 101"/>
                  <a:gd name="T11" fmla="*/ 0 h 100"/>
                  <a:gd name="T12" fmla="*/ 49 w 101"/>
                  <a:gd name="T13" fmla="*/ 0 h 100"/>
                  <a:gd name="T14" fmla="*/ 41 w 101"/>
                  <a:gd name="T15" fmla="*/ 1 h 100"/>
                  <a:gd name="T16" fmla="*/ 31 w 101"/>
                  <a:gd name="T17" fmla="*/ 3 h 100"/>
                  <a:gd name="T18" fmla="*/ 23 w 101"/>
                  <a:gd name="T19" fmla="*/ 8 h 100"/>
                  <a:gd name="T20" fmla="*/ 16 w 101"/>
                  <a:gd name="T21" fmla="*/ 15 h 100"/>
                  <a:gd name="T22" fmla="*/ 16 w 101"/>
                  <a:gd name="T23" fmla="*/ 15 h 100"/>
                  <a:gd name="T24" fmla="*/ 9 w 101"/>
                  <a:gd name="T25" fmla="*/ 22 h 100"/>
                  <a:gd name="T26" fmla="*/ 4 w 101"/>
                  <a:gd name="T27" fmla="*/ 30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6 w 101"/>
                  <a:gd name="T41" fmla="*/ 84 h 100"/>
                  <a:gd name="T42" fmla="*/ 16 w 101"/>
                  <a:gd name="T43" fmla="*/ 84 h 100"/>
                  <a:gd name="T44" fmla="*/ 23 w 101"/>
                  <a:gd name="T45" fmla="*/ 91 h 100"/>
                  <a:gd name="T46" fmla="*/ 31 w 101"/>
                  <a:gd name="T47" fmla="*/ 96 h 100"/>
                  <a:gd name="T48" fmla="*/ 41 w 101"/>
                  <a:gd name="T49" fmla="*/ 98 h 100"/>
                  <a:gd name="T50" fmla="*/ 49 w 101"/>
                  <a:gd name="T51" fmla="*/ 100 h 100"/>
                  <a:gd name="T52" fmla="*/ 49 w 101"/>
                  <a:gd name="T53" fmla="*/ 100 h 100"/>
                  <a:gd name="T54" fmla="*/ 60 w 101"/>
                  <a:gd name="T55" fmla="*/ 98 h 100"/>
                  <a:gd name="T56" fmla="*/ 69 w 101"/>
                  <a:gd name="T57" fmla="*/ 96 h 100"/>
                  <a:gd name="T58" fmla="*/ 77 w 101"/>
                  <a:gd name="T59" fmla="*/ 91 h 100"/>
                  <a:gd name="T60" fmla="*/ 86 w 101"/>
                  <a:gd name="T61" fmla="*/ 84 h 100"/>
                  <a:gd name="T62" fmla="*/ 86 w 101"/>
                  <a:gd name="T63" fmla="*/ 84 h 100"/>
                  <a:gd name="T64" fmla="*/ 91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0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8"/>
                    </a:lnTo>
                    <a:lnTo>
                      <a:pt x="69" y="3"/>
                    </a:lnTo>
                    <a:lnTo>
                      <a:pt x="60" y="1"/>
                    </a:lnTo>
                    <a:lnTo>
                      <a:pt x="49" y="0"/>
                    </a:lnTo>
                    <a:lnTo>
                      <a:pt x="49" y="0"/>
                    </a:lnTo>
                    <a:lnTo>
                      <a:pt x="41"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1" y="98"/>
                    </a:lnTo>
                    <a:lnTo>
                      <a:pt x="49" y="100"/>
                    </a:lnTo>
                    <a:lnTo>
                      <a:pt x="49" y="100"/>
                    </a:lnTo>
                    <a:lnTo>
                      <a:pt x="60" y="98"/>
                    </a:lnTo>
                    <a:lnTo>
                      <a:pt x="69" y="96"/>
                    </a:lnTo>
                    <a:lnTo>
                      <a:pt x="77" y="91"/>
                    </a:lnTo>
                    <a:lnTo>
                      <a:pt x="86" y="84"/>
                    </a:lnTo>
                    <a:lnTo>
                      <a:pt x="86" y="84"/>
                    </a:lnTo>
                    <a:lnTo>
                      <a:pt x="91" y="77"/>
                    </a:lnTo>
                    <a:lnTo>
                      <a:pt x="97" y="69"/>
                    </a:lnTo>
                    <a:lnTo>
                      <a:pt x="100" y="60"/>
                    </a:lnTo>
                    <a:lnTo>
                      <a:pt x="101" y="49"/>
                    </a:lnTo>
                    <a:lnTo>
                      <a:pt x="101" y="49"/>
                    </a:lnTo>
                    <a:lnTo>
                      <a:pt x="100" y="40"/>
                    </a:lnTo>
                    <a:lnTo>
                      <a:pt x="97" y="30"/>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16"/>
              <p:cNvSpPr>
                <a:spLocks/>
              </p:cNvSpPr>
              <p:nvPr/>
            </p:nvSpPr>
            <p:spPr bwMode="auto">
              <a:xfrm>
                <a:off x="1350" y="2188"/>
                <a:ext cx="50" cy="50"/>
              </a:xfrm>
              <a:custGeom>
                <a:avLst/>
                <a:gdLst>
                  <a:gd name="T0" fmla="*/ 86 w 101"/>
                  <a:gd name="T1" fmla="*/ 15 h 100"/>
                  <a:gd name="T2" fmla="*/ 86 w 101"/>
                  <a:gd name="T3" fmla="*/ 15 h 100"/>
                  <a:gd name="T4" fmla="*/ 77 w 101"/>
                  <a:gd name="T5" fmla="*/ 8 h 100"/>
                  <a:gd name="T6" fmla="*/ 69 w 101"/>
                  <a:gd name="T7" fmla="*/ 3 h 100"/>
                  <a:gd name="T8" fmla="*/ 60 w 101"/>
                  <a:gd name="T9" fmla="*/ 1 h 100"/>
                  <a:gd name="T10" fmla="*/ 49 w 101"/>
                  <a:gd name="T11" fmla="*/ 0 h 100"/>
                  <a:gd name="T12" fmla="*/ 49 w 101"/>
                  <a:gd name="T13" fmla="*/ 0 h 100"/>
                  <a:gd name="T14" fmla="*/ 41 w 101"/>
                  <a:gd name="T15" fmla="*/ 1 h 100"/>
                  <a:gd name="T16" fmla="*/ 31 w 101"/>
                  <a:gd name="T17" fmla="*/ 3 h 100"/>
                  <a:gd name="T18" fmla="*/ 23 w 101"/>
                  <a:gd name="T19" fmla="*/ 8 h 100"/>
                  <a:gd name="T20" fmla="*/ 16 w 101"/>
                  <a:gd name="T21" fmla="*/ 15 h 100"/>
                  <a:gd name="T22" fmla="*/ 16 w 101"/>
                  <a:gd name="T23" fmla="*/ 15 h 100"/>
                  <a:gd name="T24" fmla="*/ 9 w 101"/>
                  <a:gd name="T25" fmla="*/ 22 h 100"/>
                  <a:gd name="T26" fmla="*/ 4 w 101"/>
                  <a:gd name="T27" fmla="*/ 30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6 w 101"/>
                  <a:gd name="T41" fmla="*/ 84 h 100"/>
                  <a:gd name="T42" fmla="*/ 16 w 101"/>
                  <a:gd name="T43" fmla="*/ 84 h 100"/>
                  <a:gd name="T44" fmla="*/ 23 w 101"/>
                  <a:gd name="T45" fmla="*/ 91 h 100"/>
                  <a:gd name="T46" fmla="*/ 31 w 101"/>
                  <a:gd name="T47" fmla="*/ 96 h 100"/>
                  <a:gd name="T48" fmla="*/ 41 w 101"/>
                  <a:gd name="T49" fmla="*/ 98 h 100"/>
                  <a:gd name="T50" fmla="*/ 49 w 101"/>
                  <a:gd name="T51" fmla="*/ 100 h 100"/>
                  <a:gd name="T52" fmla="*/ 49 w 101"/>
                  <a:gd name="T53" fmla="*/ 100 h 100"/>
                  <a:gd name="T54" fmla="*/ 60 w 101"/>
                  <a:gd name="T55" fmla="*/ 98 h 100"/>
                  <a:gd name="T56" fmla="*/ 69 w 101"/>
                  <a:gd name="T57" fmla="*/ 96 h 100"/>
                  <a:gd name="T58" fmla="*/ 77 w 101"/>
                  <a:gd name="T59" fmla="*/ 91 h 100"/>
                  <a:gd name="T60" fmla="*/ 86 w 101"/>
                  <a:gd name="T61" fmla="*/ 84 h 100"/>
                  <a:gd name="T62" fmla="*/ 86 w 101"/>
                  <a:gd name="T63" fmla="*/ 84 h 100"/>
                  <a:gd name="T64" fmla="*/ 91 w 101"/>
                  <a:gd name="T65" fmla="*/ 77 h 100"/>
                  <a:gd name="T66" fmla="*/ 97 w 101"/>
                  <a:gd name="T67" fmla="*/ 69 h 100"/>
                  <a:gd name="T68" fmla="*/ 100 w 101"/>
                  <a:gd name="T69" fmla="*/ 60 h 100"/>
                  <a:gd name="T70" fmla="*/ 101 w 101"/>
                  <a:gd name="T71" fmla="*/ 49 h 100"/>
                  <a:gd name="T72" fmla="*/ 101 w 101"/>
                  <a:gd name="T73" fmla="*/ 49 h 100"/>
                  <a:gd name="T74" fmla="*/ 100 w 101"/>
                  <a:gd name="T75" fmla="*/ 40 h 100"/>
                  <a:gd name="T76" fmla="*/ 97 w 101"/>
                  <a:gd name="T77" fmla="*/ 30 h 100"/>
                  <a:gd name="T78" fmla="*/ 91 w 101"/>
                  <a:gd name="T79" fmla="*/ 22 h 100"/>
                  <a:gd name="T80" fmla="*/ 86 w 101"/>
                  <a:gd name="T81" fmla="*/ 15 h 100"/>
                  <a:gd name="T82" fmla="*/ 86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6" y="15"/>
                    </a:moveTo>
                    <a:lnTo>
                      <a:pt x="86" y="15"/>
                    </a:lnTo>
                    <a:lnTo>
                      <a:pt x="77" y="8"/>
                    </a:lnTo>
                    <a:lnTo>
                      <a:pt x="69" y="3"/>
                    </a:lnTo>
                    <a:lnTo>
                      <a:pt x="60" y="1"/>
                    </a:lnTo>
                    <a:lnTo>
                      <a:pt x="49" y="0"/>
                    </a:lnTo>
                    <a:lnTo>
                      <a:pt x="49" y="0"/>
                    </a:lnTo>
                    <a:lnTo>
                      <a:pt x="41" y="1"/>
                    </a:lnTo>
                    <a:lnTo>
                      <a:pt x="31" y="3"/>
                    </a:lnTo>
                    <a:lnTo>
                      <a:pt x="23" y="8"/>
                    </a:lnTo>
                    <a:lnTo>
                      <a:pt x="16" y="15"/>
                    </a:lnTo>
                    <a:lnTo>
                      <a:pt x="16" y="15"/>
                    </a:lnTo>
                    <a:lnTo>
                      <a:pt x="9" y="22"/>
                    </a:lnTo>
                    <a:lnTo>
                      <a:pt x="4" y="30"/>
                    </a:lnTo>
                    <a:lnTo>
                      <a:pt x="1" y="40"/>
                    </a:lnTo>
                    <a:lnTo>
                      <a:pt x="0" y="49"/>
                    </a:lnTo>
                    <a:lnTo>
                      <a:pt x="0" y="49"/>
                    </a:lnTo>
                    <a:lnTo>
                      <a:pt x="1" y="60"/>
                    </a:lnTo>
                    <a:lnTo>
                      <a:pt x="4" y="69"/>
                    </a:lnTo>
                    <a:lnTo>
                      <a:pt x="9" y="77"/>
                    </a:lnTo>
                    <a:lnTo>
                      <a:pt x="16" y="84"/>
                    </a:lnTo>
                    <a:lnTo>
                      <a:pt x="16" y="84"/>
                    </a:lnTo>
                    <a:lnTo>
                      <a:pt x="23" y="91"/>
                    </a:lnTo>
                    <a:lnTo>
                      <a:pt x="31" y="96"/>
                    </a:lnTo>
                    <a:lnTo>
                      <a:pt x="41" y="98"/>
                    </a:lnTo>
                    <a:lnTo>
                      <a:pt x="49" y="100"/>
                    </a:lnTo>
                    <a:lnTo>
                      <a:pt x="49" y="100"/>
                    </a:lnTo>
                    <a:lnTo>
                      <a:pt x="60" y="98"/>
                    </a:lnTo>
                    <a:lnTo>
                      <a:pt x="69" y="96"/>
                    </a:lnTo>
                    <a:lnTo>
                      <a:pt x="77" y="91"/>
                    </a:lnTo>
                    <a:lnTo>
                      <a:pt x="86" y="84"/>
                    </a:lnTo>
                    <a:lnTo>
                      <a:pt x="86" y="84"/>
                    </a:lnTo>
                    <a:lnTo>
                      <a:pt x="91" y="77"/>
                    </a:lnTo>
                    <a:lnTo>
                      <a:pt x="97" y="69"/>
                    </a:lnTo>
                    <a:lnTo>
                      <a:pt x="100" y="60"/>
                    </a:lnTo>
                    <a:lnTo>
                      <a:pt x="101" y="49"/>
                    </a:lnTo>
                    <a:lnTo>
                      <a:pt x="101" y="49"/>
                    </a:lnTo>
                    <a:lnTo>
                      <a:pt x="100" y="40"/>
                    </a:lnTo>
                    <a:lnTo>
                      <a:pt x="97" y="30"/>
                    </a:lnTo>
                    <a:lnTo>
                      <a:pt x="91" y="22"/>
                    </a:lnTo>
                    <a:lnTo>
                      <a:pt x="86" y="15"/>
                    </a:lnTo>
                    <a:lnTo>
                      <a:pt x="86"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17"/>
              <p:cNvSpPr>
                <a:spLocks/>
              </p:cNvSpPr>
              <p:nvPr/>
            </p:nvSpPr>
            <p:spPr bwMode="auto">
              <a:xfrm>
                <a:off x="1427" y="1109"/>
                <a:ext cx="50" cy="50"/>
              </a:xfrm>
              <a:custGeom>
                <a:avLst/>
                <a:gdLst>
                  <a:gd name="T0" fmla="*/ 84 w 100"/>
                  <a:gd name="T1" fmla="*/ 15 h 100"/>
                  <a:gd name="T2" fmla="*/ 84 w 100"/>
                  <a:gd name="T3" fmla="*/ 15 h 100"/>
                  <a:gd name="T4" fmla="*/ 76 w 100"/>
                  <a:gd name="T5" fmla="*/ 10 h 100"/>
                  <a:gd name="T6" fmla="*/ 68 w 100"/>
                  <a:gd name="T7" fmla="*/ 5 h 100"/>
                  <a:gd name="T8" fmla="*/ 59 w 100"/>
                  <a:gd name="T9" fmla="*/ 1 h 100"/>
                  <a:gd name="T10" fmla="*/ 48 w 100"/>
                  <a:gd name="T11" fmla="*/ 0 h 100"/>
                  <a:gd name="T12" fmla="*/ 48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8 w 100"/>
                  <a:gd name="T51" fmla="*/ 100 h 100"/>
                  <a:gd name="T52" fmla="*/ 48 w 100"/>
                  <a:gd name="T53" fmla="*/ 100 h 100"/>
                  <a:gd name="T54" fmla="*/ 59 w 100"/>
                  <a:gd name="T55" fmla="*/ 100 h 100"/>
                  <a:gd name="T56" fmla="*/ 68 w 100"/>
                  <a:gd name="T57" fmla="*/ 96 h 100"/>
                  <a:gd name="T58" fmla="*/ 76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59" y="1"/>
                    </a:lnTo>
                    <a:lnTo>
                      <a:pt x="48" y="0"/>
                    </a:lnTo>
                    <a:lnTo>
                      <a:pt x="48" y="0"/>
                    </a:lnTo>
                    <a:lnTo>
                      <a:pt x="40" y="1"/>
                    </a:lnTo>
                    <a:lnTo>
                      <a:pt x="30" y="5"/>
                    </a:lnTo>
                    <a:lnTo>
                      <a:pt x="22" y="10"/>
                    </a:lnTo>
                    <a:lnTo>
                      <a:pt x="15" y="15"/>
                    </a:lnTo>
                    <a:lnTo>
                      <a:pt x="15" y="15"/>
                    </a:lnTo>
                    <a:lnTo>
                      <a:pt x="8" y="24"/>
                    </a:lnTo>
                    <a:lnTo>
                      <a:pt x="3" y="32"/>
                    </a:lnTo>
                    <a:lnTo>
                      <a:pt x="0" y="40"/>
                    </a:lnTo>
                    <a:lnTo>
                      <a:pt x="0" y="49"/>
                    </a:lnTo>
                    <a:lnTo>
                      <a:pt x="0" y="49"/>
                    </a:lnTo>
                    <a:lnTo>
                      <a:pt x="0" y="60"/>
                    </a:lnTo>
                    <a:lnTo>
                      <a:pt x="3" y="69"/>
                    </a:lnTo>
                    <a:lnTo>
                      <a:pt x="8" y="78"/>
                    </a:lnTo>
                    <a:lnTo>
                      <a:pt x="15" y="85"/>
                    </a:lnTo>
                    <a:lnTo>
                      <a:pt x="15" y="85"/>
                    </a:lnTo>
                    <a:lnTo>
                      <a:pt x="22" y="92"/>
                    </a:lnTo>
                    <a:lnTo>
                      <a:pt x="30" y="96"/>
                    </a:lnTo>
                    <a:lnTo>
                      <a:pt x="40" y="100"/>
                    </a:lnTo>
                    <a:lnTo>
                      <a:pt x="48" y="100"/>
                    </a:lnTo>
                    <a:lnTo>
                      <a:pt x="48" y="100"/>
                    </a:lnTo>
                    <a:lnTo>
                      <a:pt x="59" y="100"/>
                    </a:lnTo>
                    <a:lnTo>
                      <a:pt x="68" y="96"/>
                    </a:lnTo>
                    <a:lnTo>
                      <a:pt x="76" y="92"/>
                    </a:lnTo>
                    <a:lnTo>
                      <a:pt x="84" y="85"/>
                    </a:lnTo>
                    <a:lnTo>
                      <a:pt x="84" y="85"/>
                    </a:lnTo>
                    <a:lnTo>
                      <a:pt x="92" y="78"/>
                    </a:lnTo>
                    <a:lnTo>
                      <a:pt x="96" y="69"/>
                    </a:lnTo>
                    <a:lnTo>
                      <a:pt x="99" y="60"/>
                    </a:lnTo>
                    <a:lnTo>
                      <a:pt x="100" y="49"/>
                    </a:lnTo>
                    <a:lnTo>
                      <a:pt x="100" y="49"/>
                    </a:lnTo>
                    <a:lnTo>
                      <a:pt x="99" y="40"/>
                    </a:lnTo>
                    <a:lnTo>
                      <a:pt x="96" y="32"/>
                    </a:lnTo>
                    <a:lnTo>
                      <a:pt x="92"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18"/>
              <p:cNvSpPr>
                <a:spLocks/>
              </p:cNvSpPr>
              <p:nvPr/>
            </p:nvSpPr>
            <p:spPr bwMode="auto">
              <a:xfrm>
                <a:off x="1427" y="1186"/>
                <a:ext cx="50" cy="51"/>
              </a:xfrm>
              <a:custGeom>
                <a:avLst/>
                <a:gdLst>
                  <a:gd name="T0" fmla="*/ 84 w 100"/>
                  <a:gd name="T1" fmla="*/ 17 h 101"/>
                  <a:gd name="T2" fmla="*/ 84 w 100"/>
                  <a:gd name="T3" fmla="*/ 17 h 101"/>
                  <a:gd name="T4" fmla="*/ 76 w 100"/>
                  <a:gd name="T5" fmla="*/ 9 h 101"/>
                  <a:gd name="T6" fmla="*/ 68 w 100"/>
                  <a:gd name="T7" fmla="*/ 5 h 101"/>
                  <a:gd name="T8" fmla="*/ 59 w 100"/>
                  <a:gd name="T9" fmla="*/ 1 h 101"/>
                  <a:gd name="T10" fmla="*/ 48 w 100"/>
                  <a:gd name="T11" fmla="*/ 0 h 101"/>
                  <a:gd name="T12" fmla="*/ 48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8 w 100"/>
                  <a:gd name="T25" fmla="*/ 24 h 101"/>
                  <a:gd name="T26" fmla="*/ 3 w 100"/>
                  <a:gd name="T27" fmla="*/ 32 h 101"/>
                  <a:gd name="T28" fmla="*/ 0 w 100"/>
                  <a:gd name="T29" fmla="*/ 40 h 101"/>
                  <a:gd name="T30" fmla="*/ 0 w 100"/>
                  <a:gd name="T31" fmla="*/ 49 h 101"/>
                  <a:gd name="T32" fmla="*/ 0 w 100"/>
                  <a:gd name="T33" fmla="*/ 49 h 101"/>
                  <a:gd name="T34" fmla="*/ 0 w 100"/>
                  <a:gd name="T35" fmla="*/ 60 h 101"/>
                  <a:gd name="T36" fmla="*/ 3 w 100"/>
                  <a:gd name="T37" fmla="*/ 69 h 101"/>
                  <a:gd name="T38" fmla="*/ 8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8 w 100"/>
                  <a:gd name="T51" fmla="*/ 101 h 101"/>
                  <a:gd name="T52" fmla="*/ 48 w 100"/>
                  <a:gd name="T53" fmla="*/ 101 h 101"/>
                  <a:gd name="T54" fmla="*/ 59 w 100"/>
                  <a:gd name="T55" fmla="*/ 100 h 101"/>
                  <a:gd name="T56" fmla="*/ 68 w 100"/>
                  <a:gd name="T57" fmla="*/ 96 h 101"/>
                  <a:gd name="T58" fmla="*/ 76 w 100"/>
                  <a:gd name="T59" fmla="*/ 92 h 101"/>
                  <a:gd name="T60" fmla="*/ 84 w 100"/>
                  <a:gd name="T61" fmla="*/ 86 h 101"/>
                  <a:gd name="T62" fmla="*/ 84 w 100"/>
                  <a:gd name="T63" fmla="*/ 86 h 101"/>
                  <a:gd name="T64" fmla="*/ 92 w 100"/>
                  <a:gd name="T65" fmla="*/ 78 h 101"/>
                  <a:gd name="T66" fmla="*/ 96 w 100"/>
                  <a:gd name="T67" fmla="*/ 69 h 101"/>
                  <a:gd name="T68" fmla="*/ 99 w 100"/>
                  <a:gd name="T69" fmla="*/ 60 h 101"/>
                  <a:gd name="T70" fmla="*/ 100 w 100"/>
                  <a:gd name="T71" fmla="*/ 49 h 101"/>
                  <a:gd name="T72" fmla="*/ 100 w 100"/>
                  <a:gd name="T73" fmla="*/ 49 h 101"/>
                  <a:gd name="T74" fmla="*/ 99 w 100"/>
                  <a:gd name="T75" fmla="*/ 40 h 101"/>
                  <a:gd name="T76" fmla="*/ 96 w 100"/>
                  <a:gd name="T77" fmla="*/ 32 h 101"/>
                  <a:gd name="T78" fmla="*/ 92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6" y="9"/>
                    </a:lnTo>
                    <a:lnTo>
                      <a:pt x="68" y="5"/>
                    </a:lnTo>
                    <a:lnTo>
                      <a:pt x="59" y="1"/>
                    </a:lnTo>
                    <a:lnTo>
                      <a:pt x="48" y="0"/>
                    </a:lnTo>
                    <a:lnTo>
                      <a:pt x="48" y="0"/>
                    </a:lnTo>
                    <a:lnTo>
                      <a:pt x="40" y="1"/>
                    </a:lnTo>
                    <a:lnTo>
                      <a:pt x="30" y="5"/>
                    </a:lnTo>
                    <a:lnTo>
                      <a:pt x="22" y="9"/>
                    </a:lnTo>
                    <a:lnTo>
                      <a:pt x="15" y="17"/>
                    </a:lnTo>
                    <a:lnTo>
                      <a:pt x="15" y="17"/>
                    </a:lnTo>
                    <a:lnTo>
                      <a:pt x="8" y="24"/>
                    </a:lnTo>
                    <a:lnTo>
                      <a:pt x="3" y="32"/>
                    </a:lnTo>
                    <a:lnTo>
                      <a:pt x="0" y="40"/>
                    </a:lnTo>
                    <a:lnTo>
                      <a:pt x="0" y="49"/>
                    </a:lnTo>
                    <a:lnTo>
                      <a:pt x="0" y="49"/>
                    </a:lnTo>
                    <a:lnTo>
                      <a:pt x="0" y="60"/>
                    </a:lnTo>
                    <a:lnTo>
                      <a:pt x="3" y="69"/>
                    </a:lnTo>
                    <a:lnTo>
                      <a:pt x="8" y="78"/>
                    </a:lnTo>
                    <a:lnTo>
                      <a:pt x="15" y="86"/>
                    </a:lnTo>
                    <a:lnTo>
                      <a:pt x="15" y="86"/>
                    </a:lnTo>
                    <a:lnTo>
                      <a:pt x="22" y="92"/>
                    </a:lnTo>
                    <a:lnTo>
                      <a:pt x="30" y="96"/>
                    </a:lnTo>
                    <a:lnTo>
                      <a:pt x="40" y="100"/>
                    </a:lnTo>
                    <a:lnTo>
                      <a:pt x="48" y="101"/>
                    </a:lnTo>
                    <a:lnTo>
                      <a:pt x="48" y="101"/>
                    </a:lnTo>
                    <a:lnTo>
                      <a:pt x="59" y="100"/>
                    </a:lnTo>
                    <a:lnTo>
                      <a:pt x="68" y="96"/>
                    </a:lnTo>
                    <a:lnTo>
                      <a:pt x="76" y="92"/>
                    </a:lnTo>
                    <a:lnTo>
                      <a:pt x="84" y="86"/>
                    </a:lnTo>
                    <a:lnTo>
                      <a:pt x="84" y="86"/>
                    </a:lnTo>
                    <a:lnTo>
                      <a:pt x="92" y="78"/>
                    </a:lnTo>
                    <a:lnTo>
                      <a:pt x="96" y="69"/>
                    </a:lnTo>
                    <a:lnTo>
                      <a:pt x="99" y="60"/>
                    </a:lnTo>
                    <a:lnTo>
                      <a:pt x="100" y="49"/>
                    </a:lnTo>
                    <a:lnTo>
                      <a:pt x="100" y="49"/>
                    </a:lnTo>
                    <a:lnTo>
                      <a:pt x="99" y="40"/>
                    </a:lnTo>
                    <a:lnTo>
                      <a:pt x="96" y="32"/>
                    </a:lnTo>
                    <a:lnTo>
                      <a:pt x="92"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19"/>
              <p:cNvSpPr>
                <a:spLocks/>
              </p:cNvSpPr>
              <p:nvPr/>
            </p:nvSpPr>
            <p:spPr bwMode="auto">
              <a:xfrm>
                <a:off x="1427" y="1263"/>
                <a:ext cx="50" cy="51"/>
              </a:xfrm>
              <a:custGeom>
                <a:avLst/>
                <a:gdLst>
                  <a:gd name="T0" fmla="*/ 84 w 100"/>
                  <a:gd name="T1" fmla="*/ 16 h 101"/>
                  <a:gd name="T2" fmla="*/ 84 w 100"/>
                  <a:gd name="T3" fmla="*/ 16 h 101"/>
                  <a:gd name="T4" fmla="*/ 76 w 100"/>
                  <a:gd name="T5" fmla="*/ 9 h 101"/>
                  <a:gd name="T6" fmla="*/ 68 w 100"/>
                  <a:gd name="T7" fmla="*/ 5 h 101"/>
                  <a:gd name="T8" fmla="*/ 59 w 100"/>
                  <a:gd name="T9" fmla="*/ 1 h 101"/>
                  <a:gd name="T10" fmla="*/ 48 w 100"/>
                  <a:gd name="T11" fmla="*/ 0 h 101"/>
                  <a:gd name="T12" fmla="*/ 48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0 w 100"/>
                  <a:gd name="T29" fmla="*/ 41 h 101"/>
                  <a:gd name="T30" fmla="*/ 0 w 100"/>
                  <a:gd name="T31" fmla="*/ 49 h 101"/>
                  <a:gd name="T32" fmla="*/ 0 w 100"/>
                  <a:gd name="T33" fmla="*/ 49 h 101"/>
                  <a:gd name="T34" fmla="*/ 0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8 w 100"/>
                  <a:gd name="T51" fmla="*/ 101 h 101"/>
                  <a:gd name="T52" fmla="*/ 48 w 100"/>
                  <a:gd name="T53" fmla="*/ 101 h 101"/>
                  <a:gd name="T54" fmla="*/ 59 w 100"/>
                  <a:gd name="T55" fmla="*/ 100 h 101"/>
                  <a:gd name="T56" fmla="*/ 68 w 100"/>
                  <a:gd name="T57" fmla="*/ 98 h 101"/>
                  <a:gd name="T58" fmla="*/ 76 w 100"/>
                  <a:gd name="T59" fmla="*/ 93 h 101"/>
                  <a:gd name="T60" fmla="*/ 84 w 100"/>
                  <a:gd name="T61" fmla="*/ 86 h 101"/>
                  <a:gd name="T62" fmla="*/ 84 w 100"/>
                  <a:gd name="T63" fmla="*/ 86 h 101"/>
                  <a:gd name="T64" fmla="*/ 92 w 100"/>
                  <a:gd name="T65" fmla="*/ 78 h 101"/>
                  <a:gd name="T66" fmla="*/ 96 w 100"/>
                  <a:gd name="T67" fmla="*/ 71 h 101"/>
                  <a:gd name="T68" fmla="*/ 99 w 100"/>
                  <a:gd name="T69" fmla="*/ 61 h 101"/>
                  <a:gd name="T70" fmla="*/ 100 w 100"/>
                  <a:gd name="T71" fmla="*/ 49 h 101"/>
                  <a:gd name="T72" fmla="*/ 100 w 100"/>
                  <a:gd name="T73" fmla="*/ 49 h 101"/>
                  <a:gd name="T74" fmla="*/ 99 w 100"/>
                  <a:gd name="T75" fmla="*/ 41 h 101"/>
                  <a:gd name="T76" fmla="*/ 96 w 100"/>
                  <a:gd name="T77" fmla="*/ 32 h 101"/>
                  <a:gd name="T78" fmla="*/ 92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9"/>
                    </a:lnTo>
                    <a:lnTo>
                      <a:pt x="68" y="5"/>
                    </a:lnTo>
                    <a:lnTo>
                      <a:pt x="59" y="1"/>
                    </a:lnTo>
                    <a:lnTo>
                      <a:pt x="48" y="0"/>
                    </a:lnTo>
                    <a:lnTo>
                      <a:pt x="48" y="0"/>
                    </a:lnTo>
                    <a:lnTo>
                      <a:pt x="40" y="1"/>
                    </a:lnTo>
                    <a:lnTo>
                      <a:pt x="30" y="5"/>
                    </a:lnTo>
                    <a:lnTo>
                      <a:pt x="22" y="9"/>
                    </a:lnTo>
                    <a:lnTo>
                      <a:pt x="15" y="16"/>
                    </a:lnTo>
                    <a:lnTo>
                      <a:pt x="15" y="16"/>
                    </a:lnTo>
                    <a:lnTo>
                      <a:pt x="8" y="24"/>
                    </a:lnTo>
                    <a:lnTo>
                      <a:pt x="3" y="32"/>
                    </a:lnTo>
                    <a:lnTo>
                      <a:pt x="0" y="41"/>
                    </a:lnTo>
                    <a:lnTo>
                      <a:pt x="0" y="49"/>
                    </a:lnTo>
                    <a:lnTo>
                      <a:pt x="0" y="49"/>
                    </a:lnTo>
                    <a:lnTo>
                      <a:pt x="0" y="61"/>
                    </a:lnTo>
                    <a:lnTo>
                      <a:pt x="3" y="71"/>
                    </a:lnTo>
                    <a:lnTo>
                      <a:pt x="8" y="78"/>
                    </a:lnTo>
                    <a:lnTo>
                      <a:pt x="15" y="86"/>
                    </a:lnTo>
                    <a:lnTo>
                      <a:pt x="15" y="86"/>
                    </a:lnTo>
                    <a:lnTo>
                      <a:pt x="22" y="93"/>
                    </a:lnTo>
                    <a:lnTo>
                      <a:pt x="30" y="98"/>
                    </a:lnTo>
                    <a:lnTo>
                      <a:pt x="40" y="100"/>
                    </a:lnTo>
                    <a:lnTo>
                      <a:pt x="48" y="101"/>
                    </a:lnTo>
                    <a:lnTo>
                      <a:pt x="48" y="101"/>
                    </a:lnTo>
                    <a:lnTo>
                      <a:pt x="59" y="100"/>
                    </a:lnTo>
                    <a:lnTo>
                      <a:pt x="68" y="98"/>
                    </a:lnTo>
                    <a:lnTo>
                      <a:pt x="76" y="93"/>
                    </a:lnTo>
                    <a:lnTo>
                      <a:pt x="84" y="86"/>
                    </a:lnTo>
                    <a:lnTo>
                      <a:pt x="84" y="86"/>
                    </a:lnTo>
                    <a:lnTo>
                      <a:pt x="92" y="78"/>
                    </a:lnTo>
                    <a:lnTo>
                      <a:pt x="96" y="71"/>
                    </a:lnTo>
                    <a:lnTo>
                      <a:pt x="99" y="61"/>
                    </a:lnTo>
                    <a:lnTo>
                      <a:pt x="100" y="49"/>
                    </a:lnTo>
                    <a:lnTo>
                      <a:pt x="100" y="49"/>
                    </a:lnTo>
                    <a:lnTo>
                      <a:pt x="99" y="41"/>
                    </a:lnTo>
                    <a:lnTo>
                      <a:pt x="96" y="32"/>
                    </a:lnTo>
                    <a:lnTo>
                      <a:pt x="92"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20"/>
              <p:cNvSpPr>
                <a:spLocks/>
              </p:cNvSpPr>
              <p:nvPr/>
            </p:nvSpPr>
            <p:spPr bwMode="auto">
              <a:xfrm>
                <a:off x="1427" y="1341"/>
                <a:ext cx="50" cy="50"/>
              </a:xfrm>
              <a:custGeom>
                <a:avLst/>
                <a:gdLst>
                  <a:gd name="T0" fmla="*/ 84 w 100"/>
                  <a:gd name="T1" fmla="*/ 15 h 100"/>
                  <a:gd name="T2" fmla="*/ 84 w 100"/>
                  <a:gd name="T3" fmla="*/ 15 h 100"/>
                  <a:gd name="T4" fmla="*/ 76 w 100"/>
                  <a:gd name="T5" fmla="*/ 8 h 100"/>
                  <a:gd name="T6" fmla="*/ 68 w 100"/>
                  <a:gd name="T7" fmla="*/ 4 h 100"/>
                  <a:gd name="T8" fmla="*/ 59 w 100"/>
                  <a:gd name="T9" fmla="*/ 1 h 100"/>
                  <a:gd name="T10" fmla="*/ 48 w 100"/>
                  <a:gd name="T11" fmla="*/ 0 h 100"/>
                  <a:gd name="T12" fmla="*/ 48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59" y="1"/>
                    </a:lnTo>
                    <a:lnTo>
                      <a:pt x="48" y="0"/>
                    </a:lnTo>
                    <a:lnTo>
                      <a:pt x="48" y="0"/>
                    </a:lnTo>
                    <a:lnTo>
                      <a:pt x="40" y="1"/>
                    </a:lnTo>
                    <a:lnTo>
                      <a:pt x="30"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59" y="99"/>
                    </a:lnTo>
                    <a:lnTo>
                      <a:pt x="68" y="96"/>
                    </a:lnTo>
                    <a:lnTo>
                      <a:pt x="76"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21"/>
              <p:cNvSpPr>
                <a:spLocks/>
              </p:cNvSpPr>
              <p:nvPr/>
            </p:nvSpPr>
            <p:spPr bwMode="auto">
              <a:xfrm>
                <a:off x="1427" y="1418"/>
                <a:ext cx="50" cy="49"/>
              </a:xfrm>
              <a:custGeom>
                <a:avLst/>
                <a:gdLst>
                  <a:gd name="T0" fmla="*/ 84 w 100"/>
                  <a:gd name="T1" fmla="*/ 15 h 100"/>
                  <a:gd name="T2" fmla="*/ 84 w 100"/>
                  <a:gd name="T3" fmla="*/ 15 h 100"/>
                  <a:gd name="T4" fmla="*/ 76 w 100"/>
                  <a:gd name="T5" fmla="*/ 8 h 100"/>
                  <a:gd name="T6" fmla="*/ 68 w 100"/>
                  <a:gd name="T7" fmla="*/ 4 h 100"/>
                  <a:gd name="T8" fmla="*/ 59 w 100"/>
                  <a:gd name="T9" fmla="*/ 1 h 100"/>
                  <a:gd name="T10" fmla="*/ 48 w 100"/>
                  <a:gd name="T11" fmla="*/ 0 h 100"/>
                  <a:gd name="T12" fmla="*/ 48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59" y="1"/>
                    </a:lnTo>
                    <a:lnTo>
                      <a:pt x="48" y="0"/>
                    </a:lnTo>
                    <a:lnTo>
                      <a:pt x="48" y="0"/>
                    </a:lnTo>
                    <a:lnTo>
                      <a:pt x="40" y="1"/>
                    </a:lnTo>
                    <a:lnTo>
                      <a:pt x="30"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59" y="99"/>
                    </a:lnTo>
                    <a:lnTo>
                      <a:pt x="68" y="96"/>
                    </a:lnTo>
                    <a:lnTo>
                      <a:pt x="76"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22"/>
              <p:cNvSpPr>
                <a:spLocks/>
              </p:cNvSpPr>
              <p:nvPr/>
            </p:nvSpPr>
            <p:spPr bwMode="auto">
              <a:xfrm>
                <a:off x="1427" y="1495"/>
                <a:ext cx="50" cy="49"/>
              </a:xfrm>
              <a:custGeom>
                <a:avLst/>
                <a:gdLst>
                  <a:gd name="T0" fmla="*/ 84 w 100"/>
                  <a:gd name="T1" fmla="*/ 15 h 100"/>
                  <a:gd name="T2" fmla="*/ 84 w 100"/>
                  <a:gd name="T3" fmla="*/ 15 h 100"/>
                  <a:gd name="T4" fmla="*/ 76 w 100"/>
                  <a:gd name="T5" fmla="*/ 9 h 100"/>
                  <a:gd name="T6" fmla="*/ 68 w 100"/>
                  <a:gd name="T7" fmla="*/ 4 h 100"/>
                  <a:gd name="T8" fmla="*/ 59 w 100"/>
                  <a:gd name="T9" fmla="*/ 1 h 100"/>
                  <a:gd name="T10" fmla="*/ 48 w 100"/>
                  <a:gd name="T11" fmla="*/ 0 h 100"/>
                  <a:gd name="T12" fmla="*/ 48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4"/>
                    </a:lnTo>
                    <a:lnTo>
                      <a:pt x="59" y="1"/>
                    </a:lnTo>
                    <a:lnTo>
                      <a:pt x="48" y="0"/>
                    </a:lnTo>
                    <a:lnTo>
                      <a:pt x="48" y="0"/>
                    </a:lnTo>
                    <a:lnTo>
                      <a:pt x="40" y="1"/>
                    </a:lnTo>
                    <a:lnTo>
                      <a:pt x="30" y="4"/>
                    </a:lnTo>
                    <a:lnTo>
                      <a:pt x="22" y="9"/>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59" y="99"/>
                    </a:lnTo>
                    <a:lnTo>
                      <a:pt x="68" y="96"/>
                    </a:lnTo>
                    <a:lnTo>
                      <a:pt x="76"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23"/>
              <p:cNvSpPr>
                <a:spLocks/>
              </p:cNvSpPr>
              <p:nvPr/>
            </p:nvSpPr>
            <p:spPr bwMode="auto">
              <a:xfrm>
                <a:off x="1427" y="1571"/>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8 w 100"/>
                  <a:gd name="T11" fmla="*/ 0 h 100"/>
                  <a:gd name="T12" fmla="*/ 48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8" y="0"/>
                    </a:lnTo>
                    <a:lnTo>
                      <a:pt x="48" y="0"/>
                    </a:lnTo>
                    <a:lnTo>
                      <a:pt x="40" y="1"/>
                    </a:lnTo>
                    <a:lnTo>
                      <a:pt x="30" y="5"/>
                    </a:lnTo>
                    <a:lnTo>
                      <a:pt x="22" y="9"/>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59" y="99"/>
                    </a:lnTo>
                    <a:lnTo>
                      <a:pt x="68" y="96"/>
                    </a:lnTo>
                    <a:lnTo>
                      <a:pt x="76"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24"/>
              <p:cNvSpPr>
                <a:spLocks/>
              </p:cNvSpPr>
              <p:nvPr/>
            </p:nvSpPr>
            <p:spPr bwMode="auto">
              <a:xfrm>
                <a:off x="1427" y="1648"/>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8 w 100"/>
                  <a:gd name="T11" fmla="*/ 0 h 100"/>
                  <a:gd name="T12" fmla="*/ 48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8" y="0"/>
                    </a:lnTo>
                    <a:lnTo>
                      <a:pt x="48" y="0"/>
                    </a:lnTo>
                    <a:lnTo>
                      <a:pt x="40" y="1"/>
                    </a:lnTo>
                    <a:lnTo>
                      <a:pt x="30" y="5"/>
                    </a:lnTo>
                    <a:lnTo>
                      <a:pt x="22" y="9"/>
                    </a:lnTo>
                    <a:lnTo>
                      <a:pt x="15" y="15"/>
                    </a:lnTo>
                    <a:lnTo>
                      <a:pt x="15" y="15"/>
                    </a:lnTo>
                    <a:lnTo>
                      <a:pt x="8" y="23"/>
                    </a:lnTo>
                    <a:lnTo>
                      <a:pt x="3" y="32"/>
                    </a:lnTo>
                    <a:lnTo>
                      <a:pt x="0" y="40"/>
                    </a:lnTo>
                    <a:lnTo>
                      <a:pt x="0" y="49"/>
                    </a:lnTo>
                    <a:lnTo>
                      <a:pt x="0" y="49"/>
                    </a:lnTo>
                    <a:lnTo>
                      <a:pt x="0" y="60"/>
                    </a:lnTo>
                    <a:lnTo>
                      <a:pt x="3" y="69"/>
                    </a:lnTo>
                    <a:lnTo>
                      <a:pt x="8" y="77"/>
                    </a:lnTo>
                    <a:lnTo>
                      <a:pt x="15" y="85"/>
                    </a:lnTo>
                    <a:lnTo>
                      <a:pt x="15" y="85"/>
                    </a:lnTo>
                    <a:lnTo>
                      <a:pt x="22" y="92"/>
                    </a:lnTo>
                    <a:lnTo>
                      <a:pt x="30" y="96"/>
                    </a:lnTo>
                    <a:lnTo>
                      <a:pt x="40" y="99"/>
                    </a:lnTo>
                    <a:lnTo>
                      <a:pt x="48" y="100"/>
                    </a:lnTo>
                    <a:lnTo>
                      <a:pt x="48" y="100"/>
                    </a:lnTo>
                    <a:lnTo>
                      <a:pt x="59" y="99"/>
                    </a:lnTo>
                    <a:lnTo>
                      <a:pt x="68" y="96"/>
                    </a:lnTo>
                    <a:lnTo>
                      <a:pt x="76" y="92"/>
                    </a:lnTo>
                    <a:lnTo>
                      <a:pt x="84" y="85"/>
                    </a:lnTo>
                    <a:lnTo>
                      <a:pt x="84" y="85"/>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25"/>
              <p:cNvSpPr>
                <a:spLocks/>
              </p:cNvSpPr>
              <p:nvPr/>
            </p:nvSpPr>
            <p:spPr bwMode="auto">
              <a:xfrm>
                <a:off x="1427" y="1725"/>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8 w 100"/>
                  <a:gd name="T11" fmla="*/ 0 h 100"/>
                  <a:gd name="T12" fmla="*/ 48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2 h 100"/>
                  <a:gd name="T46" fmla="*/ 30 w 100"/>
                  <a:gd name="T47" fmla="*/ 96 h 100"/>
                  <a:gd name="T48" fmla="*/ 40 w 100"/>
                  <a:gd name="T49" fmla="*/ 100 h 100"/>
                  <a:gd name="T50" fmla="*/ 48 w 100"/>
                  <a:gd name="T51" fmla="*/ 100 h 100"/>
                  <a:gd name="T52" fmla="*/ 48 w 100"/>
                  <a:gd name="T53" fmla="*/ 100 h 100"/>
                  <a:gd name="T54" fmla="*/ 59 w 100"/>
                  <a:gd name="T55" fmla="*/ 100 h 100"/>
                  <a:gd name="T56" fmla="*/ 68 w 100"/>
                  <a:gd name="T57" fmla="*/ 96 h 100"/>
                  <a:gd name="T58" fmla="*/ 76 w 100"/>
                  <a:gd name="T59" fmla="*/ 92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8" y="0"/>
                    </a:lnTo>
                    <a:lnTo>
                      <a:pt x="48" y="0"/>
                    </a:lnTo>
                    <a:lnTo>
                      <a:pt x="40" y="1"/>
                    </a:lnTo>
                    <a:lnTo>
                      <a:pt x="30" y="5"/>
                    </a:lnTo>
                    <a:lnTo>
                      <a:pt x="22" y="9"/>
                    </a:lnTo>
                    <a:lnTo>
                      <a:pt x="15" y="15"/>
                    </a:lnTo>
                    <a:lnTo>
                      <a:pt x="15" y="15"/>
                    </a:lnTo>
                    <a:lnTo>
                      <a:pt x="8" y="23"/>
                    </a:lnTo>
                    <a:lnTo>
                      <a:pt x="3" y="32"/>
                    </a:lnTo>
                    <a:lnTo>
                      <a:pt x="0" y="40"/>
                    </a:lnTo>
                    <a:lnTo>
                      <a:pt x="0" y="49"/>
                    </a:lnTo>
                    <a:lnTo>
                      <a:pt x="0" y="49"/>
                    </a:lnTo>
                    <a:lnTo>
                      <a:pt x="0" y="60"/>
                    </a:lnTo>
                    <a:lnTo>
                      <a:pt x="3" y="69"/>
                    </a:lnTo>
                    <a:lnTo>
                      <a:pt x="8" y="77"/>
                    </a:lnTo>
                    <a:lnTo>
                      <a:pt x="15" y="84"/>
                    </a:lnTo>
                    <a:lnTo>
                      <a:pt x="15" y="84"/>
                    </a:lnTo>
                    <a:lnTo>
                      <a:pt x="22" y="92"/>
                    </a:lnTo>
                    <a:lnTo>
                      <a:pt x="30" y="96"/>
                    </a:lnTo>
                    <a:lnTo>
                      <a:pt x="40" y="100"/>
                    </a:lnTo>
                    <a:lnTo>
                      <a:pt x="48" y="100"/>
                    </a:lnTo>
                    <a:lnTo>
                      <a:pt x="48" y="100"/>
                    </a:lnTo>
                    <a:lnTo>
                      <a:pt x="59" y="100"/>
                    </a:lnTo>
                    <a:lnTo>
                      <a:pt x="68" y="96"/>
                    </a:lnTo>
                    <a:lnTo>
                      <a:pt x="76" y="92"/>
                    </a:lnTo>
                    <a:lnTo>
                      <a:pt x="84" y="84"/>
                    </a:lnTo>
                    <a:lnTo>
                      <a:pt x="84" y="84"/>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26"/>
              <p:cNvSpPr>
                <a:spLocks/>
              </p:cNvSpPr>
              <p:nvPr/>
            </p:nvSpPr>
            <p:spPr bwMode="auto">
              <a:xfrm>
                <a:off x="1427" y="1802"/>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8 w 100"/>
                  <a:gd name="T11" fmla="*/ 0 h 100"/>
                  <a:gd name="T12" fmla="*/ 48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100 h 100"/>
                  <a:gd name="T50" fmla="*/ 48 w 100"/>
                  <a:gd name="T51" fmla="*/ 100 h 100"/>
                  <a:gd name="T52" fmla="*/ 48 w 100"/>
                  <a:gd name="T53" fmla="*/ 100 h 100"/>
                  <a:gd name="T54" fmla="*/ 59 w 100"/>
                  <a:gd name="T55" fmla="*/ 100 h 100"/>
                  <a:gd name="T56" fmla="*/ 68 w 100"/>
                  <a:gd name="T57" fmla="*/ 96 h 100"/>
                  <a:gd name="T58" fmla="*/ 76 w 100"/>
                  <a:gd name="T59" fmla="*/ 91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8" y="0"/>
                    </a:lnTo>
                    <a:lnTo>
                      <a:pt x="48" y="0"/>
                    </a:lnTo>
                    <a:lnTo>
                      <a:pt x="40" y="1"/>
                    </a:lnTo>
                    <a:lnTo>
                      <a:pt x="30" y="5"/>
                    </a:lnTo>
                    <a:lnTo>
                      <a:pt x="22" y="9"/>
                    </a:lnTo>
                    <a:lnTo>
                      <a:pt x="15" y="15"/>
                    </a:lnTo>
                    <a:lnTo>
                      <a:pt x="15" y="15"/>
                    </a:lnTo>
                    <a:lnTo>
                      <a:pt x="8" y="23"/>
                    </a:lnTo>
                    <a:lnTo>
                      <a:pt x="3" y="32"/>
                    </a:lnTo>
                    <a:lnTo>
                      <a:pt x="0" y="40"/>
                    </a:lnTo>
                    <a:lnTo>
                      <a:pt x="0" y="49"/>
                    </a:lnTo>
                    <a:lnTo>
                      <a:pt x="0" y="49"/>
                    </a:lnTo>
                    <a:lnTo>
                      <a:pt x="0" y="60"/>
                    </a:lnTo>
                    <a:lnTo>
                      <a:pt x="3" y="69"/>
                    </a:lnTo>
                    <a:lnTo>
                      <a:pt x="8" y="77"/>
                    </a:lnTo>
                    <a:lnTo>
                      <a:pt x="15" y="84"/>
                    </a:lnTo>
                    <a:lnTo>
                      <a:pt x="15" y="84"/>
                    </a:lnTo>
                    <a:lnTo>
                      <a:pt x="22" y="91"/>
                    </a:lnTo>
                    <a:lnTo>
                      <a:pt x="30" y="96"/>
                    </a:lnTo>
                    <a:lnTo>
                      <a:pt x="40" y="100"/>
                    </a:lnTo>
                    <a:lnTo>
                      <a:pt x="48" y="100"/>
                    </a:lnTo>
                    <a:lnTo>
                      <a:pt x="48" y="100"/>
                    </a:lnTo>
                    <a:lnTo>
                      <a:pt x="59" y="100"/>
                    </a:lnTo>
                    <a:lnTo>
                      <a:pt x="68" y="96"/>
                    </a:lnTo>
                    <a:lnTo>
                      <a:pt x="76" y="91"/>
                    </a:lnTo>
                    <a:lnTo>
                      <a:pt x="84" y="84"/>
                    </a:lnTo>
                    <a:lnTo>
                      <a:pt x="84" y="84"/>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27"/>
              <p:cNvSpPr>
                <a:spLocks/>
              </p:cNvSpPr>
              <p:nvPr/>
            </p:nvSpPr>
            <p:spPr bwMode="auto">
              <a:xfrm>
                <a:off x="1427" y="1879"/>
                <a:ext cx="50" cy="51"/>
              </a:xfrm>
              <a:custGeom>
                <a:avLst/>
                <a:gdLst>
                  <a:gd name="T0" fmla="*/ 84 w 100"/>
                  <a:gd name="T1" fmla="*/ 15 h 101"/>
                  <a:gd name="T2" fmla="*/ 84 w 100"/>
                  <a:gd name="T3" fmla="*/ 15 h 101"/>
                  <a:gd name="T4" fmla="*/ 76 w 100"/>
                  <a:gd name="T5" fmla="*/ 9 h 101"/>
                  <a:gd name="T6" fmla="*/ 68 w 100"/>
                  <a:gd name="T7" fmla="*/ 4 h 101"/>
                  <a:gd name="T8" fmla="*/ 59 w 100"/>
                  <a:gd name="T9" fmla="*/ 1 h 101"/>
                  <a:gd name="T10" fmla="*/ 48 w 100"/>
                  <a:gd name="T11" fmla="*/ 0 h 101"/>
                  <a:gd name="T12" fmla="*/ 48 w 100"/>
                  <a:gd name="T13" fmla="*/ 0 h 101"/>
                  <a:gd name="T14" fmla="*/ 40 w 100"/>
                  <a:gd name="T15" fmla="*/ 1 h 101"/>
                  <a:gd name="T16" fmla="*/ 30 w 100"/>
                  <a:gd name="T17" fmla="*/ 4 h 101"/>
                  <a:gd name="T18" fmla="*/ 22 w 100"/>
                  <a:gd name="T19" fmla="*/ 9 h 101"/>
                  <a:gd name="T20" fmla="*/ 15 w 100"/>
                  <a:gd name="T21" fmla="*/ 15 h 101"/>
                  <a:gd name="T22" fmla="*/ 15 w 100"/>
                  <a:gd name="T23" fmla="*/ 15 h 101"/>
                  <a:gd name="T24" fmla="*/ 8 w 100"/>
                  <a:gd name="T25" fmla="*/ 23 h 101"/>
                  <a:gd name="T26" fmla="*/ 3 w 100"/>
                  <a:gd name="T27" fmla="*/ 31 h 101"/>
                  <a:gd name="T28" fmla="*/ 0 w 100"/>
                  <a:gd name="T29" fmla="*/ 40 h 101"/>
                  <a:gd name="T30" fmla="*/ 0 w 100"/>
                  <a:gd name="T31" fmla="*/ 49 h 101"/>
                  <a:gd name="T32" fmla="*/ 0 w 100"/>
                  <a:gd name="T33" fmla="*/ 49 h 101"/>
                  <a:gd name="T34" fmla="*/ 0 w 100"/>
                  <a:gd name="T35" fmla="*/ 60 h 101"/>
                  <a:gd name="T36" fmla="*/ 3 w 100"/>
                  <a:gd name="T37" fmla="*/ 69 h 101"/>
                  <a:gd name="T38" fmla="*/ 8 w 100"/>
                  <a:gd name="T39" fmla="*/ 77 h 101"/>
                  <a:gd name="T40" fmla="*/ 15 w 100"/>
                  <a:gd name="T41" fmla="*/ 84 h 101"/>
                  <a:gd name="T42" fmla="*/ 15 w 100"/>
                  <a:gd name="T43" fmla="*/ 84 h 101"/>
                  <a:gd name="T44" fmla="*/ 22 w 100"/>
                  <a:gd name="T45" fmla="*/ 91 h 101"/>
                  <a:gd name="T46" fmla="*/ 30 w 100"/>
                  <a:gd name="T47" fmla="*/ 96 h 101"/>
                  <a:gd name="T48" fmla="*/ 40 w 100"/>
                  <a:gd name="T49" fmla="*/ 100 h 101"/>
                  <a:gd name="T50" fmla="*/ 48 w 100"/>
                  <a:gd name="T51" fmla="*/ 101 h 101"/>
                  <a:gd name="T52" fmla="*/ 48 w 100"/>
                  <a:gd name="T53" fmla="*/ 101 h 101"/>
                  <a:gd name="T54" fmla="*/ 59 w 100"/>
                  <a:gd name="T55" fmla="*/ 100 h 101"/>
                  <a:gd name="T56" fmla="*/ 68 w 100"/>
                  <a:gd name="T57" fmla="*/ 96 h 101"/>
                  <a:gd name="T58" fmla="*/ 76 w 100"/>
                  <a:gd name="T59" fmla="*/ 91 h 101"/>
                  <a:gd name="T60" fmla="*/ 84 w 100"/>
                  <a:gd name="T61" fmla="*/ 84 h 101"/>
                  <a:gd name="T62" fmla="*/ 84 w 100"/>
                  <a:gd name="T63" fmla="*/ 84 h 101"/>
                  <a:gd name="T64" fmla="*/ 92 w 100"/>
                  <a:gd name="T65" fmla="*/ 77 h 101"/>
                  <a:gd name="T66" fmla="*/ 96 w 100"/>
                  <a:gd name="T67" fmla="*/ 69 h 101"/>
                  <a:gd name="T68" fmla="*/ 99 w 100"/>
                  <a:gd name="T69" fmla="*/ 60 h 101"/>
                  <a:gd name="T70" fmla="*/ 100 w 100"/>
                  <a:gd name="T71" fmla="*/ 49 h 101"/>
                  <a:gd name="T72" fmla="*/ 100 w 100"/>
                  <a:gd name="T73" fmla="*/ 49 h 101"/>
                  <a:gd name="T74" fmla="*/ 99 w 100"/>
                  <a:gd name="T75" fmla="*/ 40 h 101"/>
                  <a:gd name="T76" fmla="*/ 96 w 100"/>
                  <a:gd name="T77" fmla="*/ 31 h 101"/>
                  <a:gd name="T78" fmla="*/ 92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6" y="9"/>
                    </a:lnTo>
                    <a:lnTo>
                      <a:pt x="68" y="4"/>
                    </a:lnTo>
                    <a:lnTo>
                      <a:pt x="59" y="1"/>
                    </a:lnTo>
                    <a:lnTo>
                      <a:pt x="48" y="0"/>
                    </a:lnTo>
                    <a:lnTo>
                      <a:pt x="48" y="0"/>
                    </a:lnTo>
                    <a:lnTo>
                      <a:pt x="40" y="1"/>
                    </a:lnTo>
                    <a:lnTo>
                      <a:pt x="30" y="4"/>
                    </a:lnTo>
                    <a:lnTo>
                      <a:pt x="22" y="9"/>
                    </a:lnTo>
                    <a:lnTo>
                      <a:pt x="15" y="15"/>
                    </a:lnTo>
                    <a:lnTo>
                      <a:pt x="15" y="15"/>
                    </a:lnTo>
                    <a:lnTo>
                      <a:pt x="8" y="23"/>
                    </a:lnTo>
                    <a:lnTo>
                      <a:pt x="3" y="31"/>
                    </a:lnTo>
                    <a:lnTo>
                      <a:pt x="0" y="40"/>
                    </a:lnTo>
                    <a:lnTo>
                      <a:pt x="0" y="49"/>
                    </a:lnTo>
                    <a:lnTo>
                      <a:pt x="0" y="49"/>
                    </a:lnTo>
                    <a:lnTo>
                      <a:pt x="0" y="60"/>
                    </a:lnTo>
                    <a:lnTo>
                      <a:pt x="3" y="69"/>
                    </a:lnTo>
                    <a:lnTo>
                      <a:pt x="8" y="77"/>
                    </a:lnTo>
                    <a:lnTo>
                      <a:pt x="15" y="84"/>
                    </a:lnTo>
                    <a:lnTo>
                      <a:pt x="15" y="84"/>
                    </a:lnTo>
                    <a:lnTo>
                      <a:pt x="22" y="91"/>
                    </a:lnTo>
                    <a:lnTo>
                      <a:pt x="30" y="96"/>
                    </a:lnTo>
                    <a:lnTo>
                      <a:pt x="40" y="100"/>
                    </a:lnTo>
                    <a:lnTo>
                      <a:pt x="48" y="101"/>
                    </a:lnTo>
                    <a:lnTo>
                      <a:pt x="48" y="101"/>
                    </a:lnTo>
                    <a:lnTo>
                      <a:pt x="59" y="100"/>
                    </a:lnTo>
                    <a:lnTo>
                      <a:pt x="68" y="96"/>
                    </a:lnTo>
                    <a:lnTo>
                      <a:pt x="76" y="91"/>
                    </a:lnTo>
                    <a:lnTo>
                      <a:pt x="84" y="84"/>
                    </a:lnTo>
                    <a:lnTo>
                      <a:pt x="84" y="84"/>
                    </a:lnTo>
                    <a:lnTo>
                      <a:pt x="92" y="77"/>
                    </a:lnTo>
                    <a:lnTo>
                      <a:pt x="96" y="69"/>
                    </a:lnTo>
                    <a:lnTo>
                      <a:pt x="99" y="60"/>
                    </a:lnTo>
                    <a:lnTo>
                      <a:pt x="100" y="49"/>
                    </a:lnTo>
                    <a:lnTo>
                      <a:pt x="100" y="49"/>
                    </a:lnTo>
                    <a:lnTo>
                      <a:pt x="99" y="40"/>
                    </a:lnTo>
                    <a:lnTo>
                      <a:pt x="96" y="31"/>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28"/>
              <p:cNvSpPr>
                <a:spLocks/>
              </p:cNvSpPr>
              <p:nvPr/>
            </p:nvSpPr>
            <p:spPr bwMode="auto">
              <a:xfrm>
                <a:off x="1427" y="1956"/>
                <a:ext cx="50" cy="51"/>
              </a:xfrm>
              <a:custGeom>
                <a:avLst/>
                <a:gdLst>
                  <a:gd name="T0" fmla="*/ 84 w 100"/>
                  <a:gd name="T1" fmla="*/ 16 h 101"/>
                  <a:gd name="T2" fmla="*/ 84 w 100"/>
                  <a:gd name="T3" fmla="*/ 16 h 101"/>
                  <a:gd name="T4" fmla="*/ 76 w 100"/>
                  <a:gd name="T5" fmla="*/ 9 h 101"/>
                  <a:gd name="T6" fmla="*/ 68 w 100"/>
                  <a:gd name="T7" fmla="*/ 4 h 101"/>
                  <a:gd name="T8" fmla="*/ 59 w 100"/>
                  <a:gd name="T9" fmla="*/ 1 h 101"/>
                  <a:gd name="T10" fmla="*/ 48 w 100"/>
                  <a:gd name="T11" fmla="*/ 0 h 101"/>
                  <a:gd name="T12" fmla="*/ 48 w 100"/>
                  <a:gd name="T13" fmla="*/ 0 h 101"/>
                  <a:gd name="T14" fmla="*/ 40 w 100"/>
                  <a:gd name="T15" fmla="*/ 1 h 101"/>
                  <a:gd name="T16" fmla="*/ 30 w 100"/>
                  <a:gd name="T17" fmla="*/ 4 h 101"/>
                  <a:gd name="T18" fmla="*/ 22 w 100"/>
                  <a:gd name="T19" fmla="*/ 9 h 101"/>
                  <a:gd name="T20" fmla="*/ 15 w 100"/>
                  <a:gd name="T21" fmla="*/ 16 h 101"/>
                  <a:gd name="T22" fmla="*/ 15 w 100"/>
                  <a:gd name="T23" fmla="*/ 16 h 101"/>
                  <a:gd name="T24" fmla="*/ 8 w 100"/>
                  <a:gd name="T25" fmla="*/ 23 h 101"/>
                  <a:gd name="T26" fmla="*/ 3 w 100"/>
                  <a:gd name="T27" fmla="*/ 31 h 101"/>
                  <a:gd name="T28" fmla="*/ 0 w 100"/>
                  <a:gd name="T29" fmla="*/ 41 h 101"/>
                  <a:gd name="T30" fmla="*/ 0 w 100"/>
                  <a:gd name="T31" fmla="*/ 49 h 101"/>
                  <a:gd name="T32" fmla="*/ 0 w 100"/>
                  <a:gd name="T33" fmla="*/ 49 h 101"/>
                  <a:gd name="T34" fmla="*/ 0 w 100"/>
                  <a:gd name="T35" fmla="*/ 61 h 101"/>
                  <a:gd name="T36" fmla="*/ 3 w 100"/>
                  <a:gd name="T37" fmla="*/ 69 h 101"/>
                  <a:gd name="T38" fmla="*/ 8 w 100"/>
                  <a:gd name="T39" fmla="*/ 77 h 101"/>
                  <a:gd name="T40" fmla="*/ 15 w 100"/>
                  <a:gd name="T41" fmla="*/ 85 h 101"/>
                  <a:gd name="T42" fmla="*/ 15 w 100"/>
                  <a:gd name="T43" fmla="*/ 85 h 101"/>
                  <a:gd name="T44" fmla="*/ 22 w 100"/>
                  <a:gd name="T45" fmla="*/ 91 h 101"/>
                  <a:gd name="T46" fmla="*/ 30 w 100"/>
                  <a:gd name="T47" fmla="*/ 97 h 101"/>
                  <a:gd name="T48" fmla="*/ 40 w 100"/>
                  <a:gd name="T49" fmla="*/ 100 h 101"/>
                  <a:gd name="T50" fmla="*/ 48 w 100"/>
                  <a:gd name="T51" fmla="*/ 101 h 101"/>
                  <a:gd name="T52" fmla="*/ 48 w 100"/>
                  <a:gd name="T53" fmla="*/ 101 h 101"/>
                  <a:gd name="T54" fmla="*/ 59 w 100"/>
                  <a:gd name="T55" fmla="*/ 100 h 101"/>
                  <a:gd name="T56" fmla="*/ 68 w 100"/>
                  <a:gd name="T57" fmla="*/ 97 h 101"/>
                  <a:gd name="T58" fmla="*/ 76 w 100"/>
                  <a:gd name="T59" fmla="*/ 91 h 101"/>
                  <a:gd name="T60" fmla="*/ 84 w 100"/>
                  <a:gd name="T61" fmla="*/ 85 h 101"/>
                  <a:gd name="T62" fmla="*/ 84 w 100"/>
                  <a:gd name="T63" fmla="*/ 85 h 101"/>
                  <a:gd name="T64" fmla="*/ 92 w 100"/>
                  <a:gd name="T65" fmla="*/ 77 h 101"/>
                  <a:gd name="T66" fmla="*/ 96 w 100"/>
                  <a:gd name="T67" fmla="*/ 69 h 101"/>
                  <a:gd name="T68" fmla="*/ 99 w 100"/>
                  <a:gd name="T69" fmla="*/ 61 h 101"/>
                  <a:gd name="T70" fmla="*/ 100 w 100"/>
                  <a:gd name="T71" fmla="*/ 49 h 101"/>
                  <a:gd name="T72" fmla="*/ 100 w 100"/>
                  <a:gd name="T73" fmla="*/ 49 h 101"/>
                  <a:gd name="T74" fmla="*/ 99 w 100"/>
                  <a:gd name="T75" fmla="*/ 41 h 101"/>
                  <a:gd name="T76" fmla="*/ 96 w 100"/>
                  <a:gd name="T77" fmla="*/ 31 h 101"/>
                  <a:gd name="T78" fmla="*/ 92 w 100"/>
                  <a:gd name="T79" fmla="*/ 23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9"/>
                    </a:lnTo>
                    <a:lnTo>
                      <a:pt x="68" y="4"/>
                    </a:lnTo>
                    <a:lnTo>
                      <a:pt x="59" y="1"/>
                    </a:lnTo>
                    <a:lnTo>
                      <a:pt x="48" y="0"/>
                    </a:lnTo>
                    <a:lnTo>
                      <a:pt x="48" y="0"/>
                    </a:lnTo>
                    <a:lnTo>
                      <a:pt x="40" y="1"/>
                    </a:lnTo>
                    <a:lnTo>
                      <a:pt x="30" y="4"/>
                    </a:lnTo>
                    <a:lnTo>
                      <a:pt x="22" y="9"/>
                    </a:lnTo>
                    <a:lnTo>
                      <a:pt x="15" y="16"/>
                    </a:lnTo>
                    <a:lnTo>
                      <a:pt x="15" y="16"/>
                    </a:lnTo>
                    <a:lnTo>
                      <a:pt x="8" y="23"/>
                    </a:lnTo>
                    <a:lnTo>
                      <a:pt x="3" y="31"/>
                    </a:lnTo>
                    <a:lnTo>
                      <a:pt x="0" y="41"/>
                    </a:lnTo>
                    <a:lnTo>
                      <a:pt x="0" y="49"/>
                    </a:lnTo>
                    <a:lnTo>
                      <a:pt x="0" y="49"/>
                    </a:lnTo>
                    <a:lnTo>
                      <a:pt x="0" y="61"/>
                    </a:lnTo>
                    <a:lnTo>
                      <a:pt x="3" y="69"/>
                    </a:lnTo>
                    <a:lnTo>
                      <a:pt x="8" y="77"/>
                    </a:lnTo>
                    <a:lnTo>
                      <a:pt x="15" y="85"/>
                    </a:lnTo>
                    <a:lnTo>
                      <a:pt x="15" y="85"/>
                    </a:lnTo>
                    <a:lnTo>
                      <a:pt x="22" y="91"/>
                    </a:lnTo>
                    <a:lnTo>
                      <a:pt x="30" y="97"/>
                    </a:lnTo>
                    <a:lnTo>
                      <a:pt x="40" y="100"/>
                    </a:lnTo>
                    <a:lnTo>
                      <a:pt x="48" y="101"/>
                    </a:lnTo>
                    <a:lnTo>
                      <a:pt x="48" y="101"/>
                    </a:lnTo>
                    <a:lnTo>
                      <a:pt x="59" y="100"/>
                    </a:lnTo>
                    <a:lnTo>
                      <a:pt x="68" y="97"/>
                    </a:lnTo>
                    <a:lnTo>
                      <a:pt x="76" y="91"/>
                    </a:lnTo>
                    <a:lnTo>
                      <a:pt x="84" y="85"/>
                    </a:lnTo>
                    <a:lnTo>
                      <a:pt x="84" y="85"/>
                    </a:lnTo>
                    <a:lnTo>
                      <a:pt x="92" y="77"/>
                    </a:lnTo>
                    <a:lnTo>
                      <a:pt x="96" y="69"/>
                    </a:lnTo>
                    <a:lnTo>
                      <a:pt x="99" y="61"/>
                    </a:lnTo>
                    <a:lnTo>
                      <a:pt x="100" y="49"/>
                    </a:lnTo>
                    <a:lnTo>
                      <a:pt x="100" y="49"/>
                    </a:lnTo>
                    <a:lnTo>
                      <a:pt x="99" y="41"/>
                    </a:lnTo>
                    <a:lnTo>
                      <a:pt x="96" y="31"/>
                    </a:lnTo>
                    <a:lnTo>
                      <a:pt x="92"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29"/>
              <p:cNvSpPr>
                <a:spLocks/>
              </p:cNvSpPr>
              <p:nvPr/>
            </p:nvSpPr>
            <p:spPr bwMode="auto">
              <a:xfrm>
                <a:off x="1427" y="2034"/>
                <a:ext cx="50" cy="50"/>
              </a:xfrm>
              <a:custGeom>
                <a:avLst/>
                <a:gdLst>
                  <a:gd name="T0" fmla="*/ 84 w 100"/>
                  <a:gd name="T1" fmla="*/ 15 h 100"/>
                  <a:gd name="T2" fmla="*/ 84 w 100"/>
                  <a:gd name="T3" fmla="*/ 15 h 100"/>
                  <a:gd name="T4" fmla="*/ 76 w 100"/>
                  <a:gd name="T5" fmla="*/ 8 h 100"/>
                  <a:gd name="T6" fmla="*/ 68 w 100"/>
                  <a:gd name="T7" fmla="*/ 3 h 100"/>
                  <a:gd name="T8" fmla="*/ 59 w 100"/>
                  <a:gd name="T9" fmla="*/ 0 h 100"/>
                  <a:gd name="T10" fmla="*/ 48 w 100"/>
                  <a:gd name="T11" fmla="*/ 0 h 100"/>
                  <a:gd name="T12" fmla="*/ 48 w 100"/>
                  <a:gd name="T13" fmla="*/ 0 h 100"/>
                  <a:gd name="T14" fmla="*/ 40 w 100"/>
                  <a:gd name="T15" fmla="*/ 0 h 100"/>
                  <a:gd name="T16" fmla="*/ 30 w 100"/>
                  <a:gd name="T17" fmla="*/ 3 h 100"/>
                  <a:gd name="T18" fmla="*/ 22 w 100"/>
                  <a:gd name="T19" fmla="*/ 8 h 100"/>
                  <a:gd name="T20" fmla="*/ 15 w 100"/>
                  <a:gd name="T21" fmla="*/ 15 h 100"/>
                  <a:gd name="T22" fmla="*/ 15 w 100"/>
                  <a:gd name="T23" fmla="*/ 15 h 100"/>
                  <a:gd name="T24" fmla="*/ 8 w 100"/>
                  <a:gd name="T25" fmla="*/ 22 h 100"/>
                  <a:gd name="T26" fmla="*/ 3 w 100"/>
                  <a:gd name="T27" fmla="*/ 30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6 h 100"/>
                  <a:gd name="T40" fmla="*/ 15 w 100"/>
                  <a:gd name="T41" fmla="*/ 84 h 100"/>
                  <a:gd name="T42" fmla="*/ 15 w 100"/>
                  <a:gd name="T43" fmla="*/ 84 h 100"/>
                  <a:gd name="T44" fmla="*/ 22 w 100"/>
                  <a:gd name="T45" fmla="*/ 91 h 100"/>
                  <a:gd name="T46" fmla="*/ 30 w 100"/>
                  <a:gd name="T47" fmla="*/ 96 h 100"/>
                  <a:gd name="T48" fmla="*/ 40 w 100"/>
                  <a:gd name="T49" fmla="*/ 99 h 100"/>
                  <a:gd name="T50" fmla="*/ 48 w 100"/>
                  <a:gd name="T51" fmla="*/ 100 h 100"/>
                  <a:gd name="T52" fmla="*/ 48 w 100"/>
                  <a:gd name="T53" fmla="*/ 100 h 100"/>
                  <a:gd name="T54" fmla="*/ 59 w 100"/>
                  <a:gd name="T55" fmla="*/ 99 h 100"/>
                  <a:gd name="T56" fmla="*/ 68 w 100"/>
                  <a:gd name="T57" fmla="*/ 96 h 100"/>
                  <a:gd name="T58" fmla="*/ 76 w 100"/>
                  <a:gd name="T59" fmla="*/ 91 h 100"/>
                  <a:gd name="T60" fmla="*/ 84 w 100"/>
                  <a:gd name="T61" fmla="*/ 84 h 100"/>
                  <a:gd name="T62" fmla="*/ 84 w 100"/>
                  <a:gd name="T63" fmla="*/ 84 h 100"/>
                  <a:gd name="T64" fmla="*/ 92 w 100"/>
                  <a:gd name="T65" fmla="*/ 76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3"/>
                    </a:lnTo>
                    <a:lnTo>
                      <a:pt x="59" y="0"/>
                    </a:lnTo>
                    <a:lnTo>
                      <a:pt x="48" y="0"/>
                    </a:lnTo>
                    <a:lnTo>
                      <a:pt x="48" y="0"/>
                    </a:lnTo>
                    <a:lnTo>
                      <a:pt x="40" y="0"/>
                    </a:lnTo>
                    <a:lnTo>
                      <a:pt x="30" y="3"/>
                    </a:lnTo>
                    <a:lnTo>
                      <a:pt x="22" y="8"/>
                    </a:lnTo>
                    <a:lnTo>
                      <a:pt x="15" y="15"/>
                    </a:lnTo>
                    <a:lnTo>
                      <a:pt x="15" y="15"/>
                    </a:lnTo>
                    <a:lnTo>
                      <a:pt x="8" y="22"/>
                    </a:lnTo>
                    <a:lnTo>
                      <a:pt x="3" y="30"/>
                    </a:lnTo>
                    <a:lnTo>
                      <a:pt x="0" y="40"/>
                    </a:lnTo>
                    <a:lnTo>
                      <a:pt x="0" y="49"/>
                    </a:lnTo>
                    <a:lnTo>
                      <a:pt x="0" y="49"/>
                    </a:lnTo>
                    <a:lnTo>
                      <a:pt x="0" y="60"/>
                    </a:lnTo>
                    <a:lnTo>
                      <a:pt x="3" y="69"/>
                    </a:lnTo>
                    <a:lnTo>
                      <a:pt x="8" y="76"/>
                    </a:lnTo>
                    <a:lnTo>
                      <a:pt x="15" y="84"/>
                    </a:lnTo>
                    <a:lnTo>
                      <a:pt x="15" y="84"/>
                    </a:lnTo>
                    <a:lnTo>
                      <a:pt x="22" y="91"/>
                    </a:lnTo>
                    <a:lnTo>
                      <a:pt x="30" y="96"/>
                    </a:lnTo>
                    <a:lnTo>
                      <a:pt x="40" y="99"/>
                    </a:lnTo>
                    <a:lnTo>
                      <a:pt x="48" y="100"/>
                    </a:lnTo>
                    <a:lnTo>
                      <a:pt x="48" y="100"/>
                    </a:lnTo>
                    <a:lnTo>
                      <a:pt x="59" y="99"/>
                    </a:lnTo>
                    <a:lnTo>
                      <a:pt x="68" y="96"/>
                    </a:lnTo>
                    <a:lnTo>
                      <a:pt x="76" y="91"/>
                    </a:lnTo>
                    <a:lnTo>
                      <a:pt x="84" y="84"/>
                    </a:lnTo>
                    <a:lnTo>
                      <a:pt x="84" y="84"/>
                    </a:lnTo>
                    <a:lnTo>
                      <a:pt x="92" y="76"/>
                    </a:lnTo>
                    <a:lnTo>
                      <a:pt x="96" y="69"/>
                    </a:lnTo>
                    <a:lnTo>
                      <a:pt x="99" y="60"/>
                    </a:lnTo>
                    <a:lnTo>
                      <a:pt x="100" y="49"/>
                    </a:lnTo>
                    <a:lnTo>
                      <a:pt x="100" y="49"/>
                    </a:lnTo>
                    <a:lnTo>
                      <a:pt x="99" y="40"/>
                    </a:lnTo>
                    <a:lnTo>
                      <a:pt x="96" y="30"/>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30"/>
              <p:cNvSpPr>
                <a:spLocks/>
              </p:cNvSpPr>
              <p:nvPr/>
            </p:nvSpPr>
            <p:spPr bwMode="auto">
              <a:xfrm>
                <a:off x="1427" y="2111"/>
                <a:ext cx="50" cy="50"/>
              </a:xfrm>
              <a:custGeom>
                <a:avLst/>
                <a:gdLst>
                  <a:gd name="T0" fmla="*/ 84 w 100"/>
                  <a:gd name="T1" fmla="*/ 15 h 100"/>
                  <a:gd name="T2" fmla="*/ 84 w 100"/>
                  <a:gd name="T3" fmla="*/ 15 h 100"/>
                  <a:gd name="T4" fmla="*/ 76 w 100"/>
                  <a:gd name="T5" fmla="*/ 8 h 100"/>
                  <a:gd name="T6" fmla="*/ 68 w 100"/>
                  <a:gd name="T7" fmla="*/ 3 h 100"/>
                  <a:gd name="T8" fmla="*/ 59 w 100"/>
                  <a:gd name="T9" fmla="*/ 1 h 100"/>
                  <a:gd name="T10" fmla="*/ 48 w 100"/>
                  <a:gd name="T11" fmla="*/ 0 h 100"/>
                  <a:gd name="T12" fmla="*/ 48 w 100"/>
                  <a:gd name="T13" fmla="*/ 0 h 100"/>
                  <a:gd name="T14" fmla="*/ 40 w 100"/>
                  <a:gd name="T15" fmla="*/ 1 h 100"/>
                  <a:gd name="T16" fmla="*/ 30 w 100"/>
                  <a:gd name="T17" fmla="*/ 3 h 100"/>
                  <a:gd name="T18" fmla="*/ 22 w 100"/>
                  <a:gd name="T19" fmla="*/ 8 h 100"/>
                  <a:gd name="T20" fmla="*/ 15 w 100"/>
                  <a:gd name="T21" fmla="*/ 15 h 100"/>
                  <a:gd name="T22" fmla="*/ 15 w 100"/>
                  <a:gd name="T23" fmla="*/ 15 h 100"/>
                  <a:gd name="T24" fmla="*/ 8 w 100"/>
                  <a:gd name="T25" fmla="*/ 22 h 100"/>
                  <a:gd name="T26" fmla="*/ 3 w 100"/>
                  <a:gd name="T27" fmla="*/ 30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8 w 100"/>
                  <a:gd name="T51" fmla="*/ 100 h 100"/>
                  <a:gd name="T52" fmla="*/ 48 w 100"/>
                  <a:gd name="T53" fmla="*/ 100 h 100"/>
                  <a:gd name="T54" fmla="*/ 59 w 100"/>
                  <a:gd name="T55" fmla="*/ 98 h 100"/>
                  <a:gd name="T56" fmla="*/ 68 w 100"/>
                  <a:gd name="T57" fmla="*/ 96 h 100"/>
                  <a:gd name="T58" fmla="*/ 76 w 100"/>
                  <a:gd name="T59" fmla="*/ 91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3"/>
                    </a:lnTo>
                    <a:lnTo>
                      <a:pt x="59" y="1"/>
                    </a:lnTo>
                    <a:lnTo>
                      <a:pt x="48" y="0"/>
                    </a:lnTo>
                    <a:lnTo>
                      <a:pt x="48" y="0"/>
                    </a:lnTo>
                    <a:lnTo>
                      <a:pt x="40" y="1"/>
                    </a:lnTo>
                    <a:lnTo>
                      <a:pt x="30" y="3"/>
                    </a:lnTo>
                    <a:lnTo>
                      <a:pt x="22" y="8"/>
                    </a:lnTo>
                    <a:lnTo>
                      <a:pt x="15" y="15"/>
                    </a:lnTo>
                    <a:lnTo>
                      <a:pt x="15" y="15"/>
                    </a:lnTo>
                    <a:lnTo>
                      <a:pt x="8" y="22"/>
                    </a:lnTo>
                    <a:lnTo>
                      <a:pt x="3" y="30"/>
                    </a:lnTo>
                    <a:lnTo>
                      <a:pt x="0" y="40"/>
                    </a:lnTo>
                    <a:lnTo>
                      <a:pt x="0" y="49"/>
                    </a:lnTo>
                    <a:lnTo>
                      <a:pt x="0" y="49"/>
                    </a:lnTo>
                    <a:lnTo>
                      <a:pt x="0" y="60"/>
                    </a:lnTo>
                    <a:lnTo>
                      <a:pt x="3" y="69"/>
                    </a:lnTo>
                    <a:lnTo>
                      <a:pt x="8" y="77"/>
                    </a:lnTo>
                    <a:lnTo>
                      <a:pt x="15" y="84"/>
                    </a:lnTo>
                    <a:lnTo>
                      <a:pt x="15" y="84"/>
                    </a:lnTo>
                    <a:lnTo>
                      <a:pt x="22" y="91"/>
                    </a:lnTo>
                    <a:lnTo>
                      <a:pt x="30" y="96"/>
                    </a:lnTo>
                    <a:lnTo>
                      <a:pt x="40" y="98"/>
                    </a:lnTo>
                    <a:lnTo>
                      <a:pt x="48" y="100"/>
                    </a:lnTo>
                    <a:lnTo>
                      <a:pt x="48" y="100"/>
                    </a:lnTo>
                    <a:lnTo>
                      <a:pt x="59" y="98"/>
                    </a:lnTo>
                    <a:lnTo>
                      <a:pt x="68" y="96"/>
                    </a:lnTo>
                    <a:lnTo>
                      <a:pt x="76" y="91"/>
                    </a:lnTo>
                    <a:lnTo>
                      <a:pt x="84" y="84"/>
                    </a:lnTo>
                    <a:lnTo>
                      <a:pt x="84" y="84"/>
                    </a:lnTo>
                    <a:lnTo>
                      <a:pt x="92" y="77"/>
                    </a:lnTo>
                    <a:lnTo>
                      <a:pt x="96" y="69"/>
                    </a:lnTo>
                    <a:lnTo>
                      <a:pt x="99" y="60"/>
                    </a:lnTo>
                    <a:lnTo>
                      <a:pt x="100" y="49"/>
                    </a:lnTo>
                    <a:lnTo>
                      <a:pt x="100" y="49"/>
                    </a:lnTo>
                    <a:lnTo>
                      <a:pt x="99" y="40"/>
                    </a:lnTo>
                    <a:lnTo>
                      <a:pt x="96" y="30"/>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31"/>
              <p:cNvSpPr>
                <a:spLocks/>
              </p:cNvSpPr>
              <p:nvPr/>
            </p:nvSpPr>
            <p:spPr bwMode="auto">
              <a:xfrm>
                <a:off x="1427" y="2188"/>
                <a:ext cx="50" cy="50"/>
              </a:xfrm>
              <a:custGeom>
                <a:avLst/>
                <a:gdLst>
                  <a:gd name="T0" fmla="*/ 84 w 100"/>
                  <a:gd name="T1" fmla="*/ 15 h 100"/>
                  <a:gd name="T2" fmla="*/ 84 w 100"/>
                  <a:gd name="T3" fmla="*/ 15 h 100"/>
                  <a:gd name="T4" fmla="*/ 76 w 100"/>
                  <a:gd name="T5" fmla="*/ 8 h 100"/>
                  <a:gd name="T6" fmla="*/ 68 w 100"/>
                  <a:gd name="T7" fmla="*/ 3 h 100"/>
                  <a:gd name="T8" fmla="*/ 59 w 100"/>
                  <a:gd name="T9" fmla="*/ 1 h 100"/>
                  <a:gd name="T10" fmla="*/ 48 w 100"/>
                  <a:gd name="T11" fmla="*/ 0 h 100"/>
                  <a:gd name="T12" fmla="*/ 48 w 100"/>
                  <a:gd name="T13" fmla="*/ 0 h 100"/>
                  <a:gd name="T14" fmla="*/ 40 w 100"/>
                  <a:gd name="T15" fmla="*/ 1 h 100"/>
                  <a:gd name="T16" fmla="*/ 30 w 100"/>
                  <a:gd name="T17" fmla="*/ 3 h 100"/>
                  <a:gd name="T18" fmla="*/ 22 w 100"/>
                  <a:gd name="T19" fmla="*/ 8 h 100"/>
                  <a:gd name="T20" fmla="*/ 15 w 100"/>
                  <a:gd name="T21" fmla="*/ 15 h 100"/>
                  <a:gd name="T22" fmla="*/ 15 w 100"/>
                  <a:gd name="T23" fmla="*/ 15 h 100"/>
                  <a:gd name="T24" fmla="*/ 8 w 100"/>
                  <a:gd name="T25" fmla="*/ 22 h 100"/>
                  <a:gd name="T26" fmla="*/ 3 w 100"/>
                  <a:gd name="T27" fmla="*/ 30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8 w 100"/>
                  <a:gd name="T51" fmla="*/ 100 h 100"/>
                  <a:gd name="T52" fmla="*/ 48 w 100"/>
                  <a:gd name="T53" fmla="*/ 100 h 100"/>
                  <a:gd name="T54" fmla="*/ 59 w 100"/>
                  <a:gd name="T55" fmla="*/ 98 h 100"/>
                  <a:gd name="T56" fmla="*/ 68 w 100"/>
                  <a:gd name="T57" fmla="*/ 96 h 100"/>
                  <a:gd name="T58" fmla="*/ 76 w 100"/>
                  <a:gd name="T59" fmla="*/ 91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3"/>
                    </a:lnTo>
                    <a:lnTo>
                      <a:pt x="59" y="1"/>
                    </a:lnTo>
                    <a:lnTo>
                      <a:pt x="48" y="0"/>
                    </a:lnTo>
                    <a:lnTo>
                      <a:pt x="48" y="0"/>
                    </a:lnTo>
                    <a:lnTo>
                      <a:pt x="40" y="1"/>
                    </a:lnTo>
                    <a:lnTo>
                      <a:pt x="30" y="3"/>
                    </a:lnTo>
                    <a:lnTo>
                      <a:pt x="22" y="8"/>
                    </a:lnTo>
                    <a:lnTo>
                      <a:pt x="15" y="15"/>
                    </a:lnTo>
                    <a:lnTo>
                      <a:pt x="15" y="15"/>
                    </a:lnTo>
                    <a:lnTo>
                      <a:pt x="8" y="22"/>
                    </a:lnTo>
                    <a:lnTo>
                      <a:pt x="3" y="30"/>
                    </a:lnTo>
                    <a:lnTo>
                      <a:pt x="0" y="40"/>
                    </a:lnTo>
                    <a:lnTo>
                      <a:pt x="0" y="49"/>
                    </a:lnTo>
                    <a:lnTo>
                      <a:pt x="0" y="49"/>
                    </a:lnTo>
                    <a:lnTo>
                      <a:pt x="0" y="60"/>
                    </a:lnTo>
                    <a:lnTo>
                      <a:pt x="3" y="69"/>
                    </a:lnTo>
                    <a:lnTo>
                      <a:pt x="8" y="77"/>
                    </a:lnTo>
                    <a:lnTo>
                      <a:pt x="15" y="84"/>
                    </a:lnTo>
                    <a:lnTo>
                      <a:pt x="15" y="84"/>
                    </a:lnTo>
                    <a:lnTo>
                      <a:pt x="22" y="91"/>
                    </a:lnTo>
                    <a:lnTo>
                      <a:pt x="30" y="96"/>
                    </a:lnTo>
                    <a:lnTo>
                      <a:pt x="40" y="98"/>
                    </a:lnTo>
                    <a:lnTo>
                      <a:pt x="48" y="100"/>
                    </a:lnTo>
                    <a:lnTo>
                      <a:pt x="48" y="100"/>
                    </a:lnTo>
                    <a:lnTo>
                      <a:pt x="59" y="98"/>
                    </a:lnTo>
                    <a:lnTo>
                      <a:pt x="68" y="96"/>
                    </a:lnTo>
                    <a:lnTo>
                      <a:pt x="76" y="91"/>
                    </a:lnTo>
                    <a:lnTo>
                      <a:pt x="84" y="84"/>
                    </a:lnTo>
                    <a:lnTo>
                      <a:pt x="84" y="84"/>
                    </a:lnTo>
                    <a:lnTo>
                      <a:pt x="92" y="77"/>
                    </a:lnTo>
                    <a:lnTo>
                      <a:pt x="96" y="69"/>
                    </a:lnTo>
                    <a:lnTo>
                      <a:pt x="99" y="60"/>
                    </a:lnTo>
                    <a:lnTo>
                      <a:pt x="100" y="49"/>
                    </a:lnTo>
                    <a:lnTo>
                      <a:pt x="100" y="49"/>
                    </a:lnTo>
                    <a:lnTo>
                      <a:pt x="99" y="40"/>
                    </a:lnTo>
                    <a:lnTo>
                      <a:pt x="96" y="30"/>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32"/>
              <p:cNvSpPr>
                <a:spLocks/>
              </p:cNvSpPr>
              <p:nvPr/>
            </p:nvSpPr>
            <p:spPr bwMode="auto">
              <a:xfrm>
                <a:off x="1504" y="1109"/>
                <a:ext cx="50" cy="50"/>
              </a:xfrm>
              <a:custGeom>
                <a:avLst/>
                <a:gdLst>
                  <a:gd name="T0" fmla="*/ 84 w 100"/>
                  <a:gd name="T1" fmla="*/ 15 h 100"/>
                  <a:gd name="T2" fmla="*/ 84 w 100"/>
                  <a:gd name="T3" fmla="*/ 15 h 100"/>
                  <a:gd name="T4" fmla="*/ 76 w 100"/>
                  <a:gd name="T5" fmla="*/ 10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59" y="1"/>
                    </a:lnTo>
                    <a:lnTo>
                      <a:pt x="49" y="0"/>
                    </a:lnTo>
                    <a:lnTo>
                      <a:pt x="49" y="0"/>
                    </a:lnTo>
                    <a:lnTo>
                      <a:pt x="40" y="1"/>
                    </a:lnTo>
                    <a:lnTo>
                      <a:pt x="30" y="5"/>
                    </a:lnTo>
                    <a:lnTo>
                      <a:pt x="22" y="10"/>
                    </a:lnTo>
                    <a:lnTo>
                      <a:pt x="15" y="15"/>
                    </a:lnTo>
                    <a:lnTo>
                      <a:pt x="15" y="15"/>
                    </a:lnTo>
                    <a:lnTo>
                      <a:pt x="8" y="24"/>
                    </a:lnTo>
                    <a:lnTo>
                      <a:pt x="3" y="32"/>
                    </a:lnTo>
                    <a:lnTo>
                      <a:pt x="1" y="40"/>
                    </a:lnTo>
                    <a:lnTo>
                      <a:pt x="0" y="49"/>
                    </a:lnTo>
                    <a:lnTo>
                      <a:pt x="0" y="49"/>
                    </a:lnTo>
                    <a:lnTo>
                      <a:pt x="1" y="60"/>
                    </a:lnTo>
                    <a:lnTo>
                      <a:pt x="3" y="69"/>
                    </a:lnTo>
                    <a:lnTo>
                      <a:pt x="8" y="78"/>
                    </a:lnTo>
                    <a:lnTo>
                      <a:pt x="15" y="85"/>
                    </a:lnTo>
                    <a:lnTo>
                      <a:pt x="15" y="85"/>
                    </a:lnTo>
                    <a:lnTo>
                      <a:pt x="22" y="92"/>
                    </a:lnTo>
                    <a:lnTo>
                      <a:pt x="30" y="96"/>
                    </a:lnTo>
                    <a:lnTo>
                      <a:pt x="40" y="100"/>
                    </a:lnTo>
                    <a:lnTo>
                      <a:pt x="49" y="100"/>
                    </a:lnTo>
                    <a:lnTo>
                      <a:pt x="49" y="100"/>
                    </a:lnTo>
                    <a:lnTo>
                      <a:pt x="59" y="100"/>
                    </a:lnTo>
                    <a:lnTo>
                      <a:pt x="68" y="96"/>
                    </a:lnTo>
                    <a:lnTo>
                      <a:pt x="76" y="92"/>
                    </a:lnTo>
                    <a:lnTo>
                      <a:pt x="84" y="85"/>
                    </a:lnTo>
                    <a:lnTo>
                      <a:pt x="84" y="85"/>
                    </a:lnTo>
                    <a:lnTo>
                      <a:pt x="91" y="78"/>
                    </a:lnTo>
                    <a:lnTo>
                      <a:pt x="96" y="69"/>
                    </a:lnTo>
                    <a:lnTo>
                      <a:pt x="99" y="60"/>
                    </a:lnTo>
                    <a:lnTo>
                      <a:pt x="100" y="49"/>
                    </a:lnTo>
                    <a:lnTo>
                      <a:pt x="100" y="49"/>
                    </a:lnTo>
                    <a:lnTo>
                      <a:pt x="99"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33"/>
              <p:cNvSpPr>
                <a:spLocks/>
              </p:cNvSpPr>
              <p:nvPr/>
            </p:nvSpPr>
            <p:spPr bwMode="auto">
              <a:xfrm>
                <a:off x="1504" y="1186"/>
                <a:ext cx="50" cy="51"/>
              </a:xfrm>
              <a:custGeom>
                <a:avLst/>
                <a:gdLst>
                  <a:gd name="T0" fmla="*/ 84 w 100"/>
                  <a:gd name="T1" fmla="*/ 17 h 101"/>
                  <a:gd name="T2" fmla="*/ 84 w 100"/>
                  <a:gd name="T3" fmla="*/ 17 h 101"/>
                  <a:gd name="T4" fmla="*/ 76 w 100"/>
                  <a:gd name="T5" fmla="*/ 9 h 101"/>
                  <a:gd name="T6" fmla="*/ 68 w 100"/>
                  <a:gd name="T7" fmla="*/ 5 h 101"/>
                  <a:gd name="T8" fmla="*/ 59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8 w 100"/>
                  <a:gd name="T25" fmla="*/ 24 h 101"/>
                  <a:gd name="T26" fmla="*/ 3 w 100"/>
                  <a:gd name="T27" fmla="*/ 32 h 101"/>
                  <a:gd name="T28" fmla="*/ 1 w 100"/>
                  <a:gd name="T29" fmla="*/ 40 h 101"/>
                  <a:gd name="T30" fmla="*/ 0 w 100"/>
                  <a:gd name="T31" fmla="*/ 49 h 101"/>
                  <a:gd name="T32" fmla="*/ 0 w 100"/>
                  <a:gd name="T33" fmla="*/ 49 h 101"/>
                  <a:gd name="T34" fmla="*/ 1 w 100"/>
                  <a:gd name="T35" fmla="*/ 60 h 101"/>
                  <a:gd name="T36" fmla="*/ 3 w 100"/>
                  <a:gd name="T37" fmla="*/ 69 h 101"/>
                  <a:gd name="T38" fmla="*/ 8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9 w 100"/>
                  <a:gd name="T51" fmla="*/ 101 h 101"/>
                  <a:gd name="T52" fmla="*/ 49 w 100"/>
                  <a:gd name="T53" fmla="*/ 101 h 101"/>
                  <a:gd name="T54" fmla="*/ 59 w 100"/>
                  <a:gd name="T55" fmla="*/ 100 h 101"/>
                  <a:gd name="T56" fmla="*/ 68 w 100"/>
                  <a:gd name="T57" fmla="*/ 96 h 101"/>
                  <a:gd name="T58" fmla="*/ 76 w 100"/>
                  <a:gd name="T59" fmla="*/ 92 h 101"/>
                  <a:gd name="T60" fmla="*/ 84 w 100"/>
                  <a:gd name="T61" fmla="*/ 86 h 101"/>
                  <a:gd name="T62" fmla="*/ 84 w 100"/>
                  <a:gd name="T63" fmla="*/ 86 h 101"/>
                  <a:gd name="T64" fmla="*/ 91 w 100"/>
                  <a:gd name="T65" fmla="*/ 78 h 101"/>
                  <a:gd name="T66" fmla="*/ 96 w 100"/>
                  <a:gd name="T67" fmla="*/ 69 h 101"/>
                  <a:gd name="T68" fmla="*/ 99 w 100"/>
                  <a:gd name="T69" fmla="*/ 60 h 101"/>
                  <a:gd name="T70" fmla="*/ 100 w 100"/>
                  <a:gd name="T71" fmla="*/ 49 h 101"/>
                  <a:gd name="T72" fmla="*/ 100 w 100"/>
                  <a:gd name="T73" fmla="*/ 49 h 101"/>
                  <a:gd name="T74" fmla="*/ 99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6" y="9"/>
                    </a:lnTo>
                    <a:lnTo>
                      <a:pt x="68" y="5"/>
                    </a:lnTo>
                    <a:lnTo>
                      <a:pt x="59" y="1"/>
                    </a:lnTo>
                    <a:lnTo>
                      <a:pt x="49" y="0"/>
                    </a:lnTo>
                    <a:lnTo>
                      <a:pt x="49" y="0"/>
                    </a:lnTo>
                    <a:lnTo>
                      <a:pt x="40" y="1"/>
                    </a:lnTo>
                    <a:lnTo>
                      <a:pt x="30" y="5"/>
                    </a:lnTo>
                    <a:lnTo>
                      <a:pt x="22" y="9"/>
                    </a:lnTo>
                    <a:lnTo>
                      <a:pt x="15" y="17"/>
                    </a:lnTo>
                    <a:lnTo>
                      <a:pt x="15" y="17"/>
                    </a:lnTo>
                    <a:lnTo>
                      <a:pt x="8" y="24"/>
                    </a:lnTo>
                    <a:lnTo>
                      <a:pt x="3" y="32"/>
                    </a:lnTo>
                    <a:lnTo>
                      <a:pt x="1" y="40"/>
                    </a:lnTo>
                    <a:lnTo>
                      <a:pt x="0" y="49"/>
                    </a:lnTo>
                    <a:lnTo>
                      <a:pt x="0" y="49"/>
                    </a:lnTo>
                    <a:lnTo>
                      <a:pt x="1" y="60"/>
                    </a:lnTo>
                    <a:lnTo>
                      <a:pt x="3" y="69"/>
                    </a:lnTo>
                    <a:lnTo>
                      <a:pt x="8" y="78"/>
                    </a:lnTo>
                    <a:lnTo>
                      <a:pt x="15" y="86"/>
                    </a:lnTo>
                    <a:lnTo>
                      <a:pt x="15" y="86"/>
                    </a:lnTo>
                    <a:lnTo>
                      <a:pt x="22" y="92"/>
                    </a:lnTo>
                    <a:lnTo>
                      <a:pt x="30" y="96"/>
                    </a:lnTo>
                    <a:lnTo>
                      <a:pt x="40" y="100"/>
                    </a:lnTo>
                    <a:lnTo>
                      <a:pt x="49" y="101"/>
                    </a:lnTo>
                    <a:lnTo>
                      <a:pt x="49" y="101"/>
                    </a:lnTo>
                    <a:lnTo>
                      <a:pt x="59" y="100"/>
                    </a:lnTo>
                    <a:lnTo>
                      <a:pt x="68" y="96"/>
                    </a:lnTo>
                    <a:lnTo>
                      <a:pt x="76" y="92"/>
                    </a:lnTo>
                    <a:lnTo>
                      <a:pt x="84" y="86"/>
                    </a:lnTo>
                    <a:lnTo>
                      <a:pt x="84" y="86"/>
                    </a:lnTo>
                    <a:lnTo>
                      <a:pt x="91" y="78"/>
                    </a:lnTo>
                    <a:lnTo>
                      <a:pt x="96" y="69"/>
                    </a:lnTo>
                    <a:lnTo>
                      <a:pt x="99" y="60"/>
                    </a:lnTo>
                    <a:lnTo>
                      <a:pt x="100" y="49"/>
                    </a:lnTo>
                    <a:lnTo>
                      <a:pt x="100" y="49"/>
                    </a:lnTo>
                    <a:lnTo>
                      <a:pt x="99"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4"/>
              <p:cNvSpPr>
                <a:spLocks/>
              </p:cNvSpPr>
              <p:nvPr/>
            </p:nvSpPr>
            <p:spPr bwMode="auto">
              <a:xfrm>
                <a:off x="1504" y="1263"/>
                <a:ext cx="50" cy="51"/>
              </a:xfrm>
              <a:custGeom>
                <a:avLst/>
                <a:gdLst>
                  <a:gd name="T0" fmla="*/ 84 w 100"/>
                  <a:gd name="T1" fmla="*/ 16 h 101"/>
                  <a:gd name="T2" fmla="*/ 84 w 100"/>
                  <a:gd name="T3" fmla="*/ 16 h 101"/>
                  <a:gd name="T4" fmla="*/ 76 w 100"/>
                  <a:gd name="T5" fmla="*/ 9 h 101"/>
                  <a:gd name="T6" fmla="*/ 68 w 100"/>
                  <a:gd name="T7" fmla="*/ 5 h 101"/>
                  <a:gd name="T8" fmla="*/ 59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1 w 100"/>
                  <a:gd name="T29" fmla="*/ 41 h 101"/>
                  <a:gd name="T30" fmla="*/ 0 w 100"/>
                  <a:gd name="T31" fmla="*/ 49 h 101"/>
                  <a:gd name="T32" fmla="*/ 0 w 100"/>
                  <a:gd name="T33" fmla="*/ 49 h 101"/>
                  <a:gd name="T34" fmla="*/ 1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9 w 100"/>
                  <a:gd name="T51" fmla="*/ 101 h 101"/>
                  <a:gd name="T52" fmla="*/ 49 w 100"/>
                  <a:gd name="T53" fmla="*/ 101 h 101"/>
                  <a:gd name="T54" fmla="*/ 59 w 100"/>
                  <a:gd name="T55" fmla="*/ 100 h 101"/>
                  <a:gd name="T56" fmla="*/ 68 w 100"/>
                  <a:gd name="T57" fmla="*/ 98 h 101"/>
                  <a:gd name="T58" fmla="*/ 76 w 100"/>
                  <a:gd name="T59" fmla="*/ 93 h 101"/>
                  <a:gd name="T60" fmla="*/ 84 w 100"/>
                  <a:gd name="T61" fmla="*/ 86 h 101"/>
                  <a:gd name="T62" fmla="*/ 84 w 100"/>
                  <a:gd name="T63" fmla="*/ 86 h 101"/>
                  <a:gd name="T64" fmla="*/ 91 w 100"/>
                  <a:gd name="T65" fmla="*/ 78 h 101"/>
                  <a:gd name="T66" fmla="*/ 96 w 100"/>
                  <a:gd name="T67" fmla="*/ 71 h 101"/>
                  <a:gd name="T68" fmla="*/ 99 w 100"/>
                  <a:gd name="T69" fmla="*/ 61 h 101"/>
                  <a:gd name="T70" fmla="*/ 100 w 100"/>
                  <a:gd name="T71" fmla="*/ 49 h 101"/>
                  <a:gd name="T72" fmla="*/ 100 w 100"/>
                  <a:gd name="T73" fmla="*/ 49 h 101"/>
                  <a:gd name="T74" fmla="*/ 99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9"/>
                    </a:lnTo>
                    <a:lnTo>
                      <a:pt x="68" y="5"/>
                    </a:lnTo>
                    <a:lnTo>
                      <a:pt x="59" y="1"/>
                    </a:lnTo>
                    <a:lnTo>
                      <a:pt x="49" y="0"/>
                    </a:lnTo>
                    <a:lnTo>
                      <a:pt x="49" y="0"/>
                    </a:lnTo>
                    <a:lnTo>
                      <a:pt x="40" y="1"/>
                    </a:lnTo>
                    <a:lnTo>
                      <a:pt x="30" y="5"/>
                    </a:lnTo>
                    <a:lnTo>
                      <a:pt x="22" y="9"/>
                    </a:lnTo>
                    <a:lnTo>
                      <a:pt x="15" y="16"/>
                    </a:lnTo>
                    <a:lnTo>
                      <a:pt x="15" y="16"/>
                    </a:lnTo>
                    <a:lnTo>
                      <a:pt x="8" y="24"/>
                    </a:lnTo>
                    <a:lnTo>
                      <a:pt x="3" y="32"/>
                    </a:lnTo>
                    <a:lnTo>
                      <a:pt x="1" y="41"/>
                    </a:lnTo>
                    <a:lnTo>
                      <a:pt x="0" y="49"/>
                    </a:lnTo>
                    <a:lnTo>
                      <a:pt x="0" y="49"/>
                    </a:lnTo>
                    <a:lnTo>
                      <a:pt x="1" y="61"/>
                    </a:lnTo>
                    <a:lnTo>
                      <a:pt x="3" y="71"/>
                    </a:lnTo>
                    <a:lnTo>
                      <a:pt x="8" y="78"/>
                    </a:lnTo>
                    <a:lnTo>
                      <a:pt x="15" y="86"/>
                    </a:lnTo>
                    <a:lnTo>
                      <a:pt x="15" y="86"/>
                    </a:lnTo>
                    <a:lnTo>
                      <a:pt x="22" y="93"/>
                    </a:lnTo>
                    <a:lnTo>
                      <a:pt x="30" y="98"/>
                    </a:lnTo>
                    <a:lnTo>
                      <a:pt x="40" y="100"/>
                    </a:lnTo>
                    <a:lnTo>
                      <a:pt x="49" y="101"/>
                    </a:lnTo>
                    <a:lnTo>
                      <a:pt x="49" y="101"/>
                    </a:lnTo>
                    <a:lnTo>
                      <a:pt x="59" y="100"/>
                    </a:lnTo>
                    <a:lnTo>
                      <a:pt x="68" y="98"/>
                    </a:lnTo>
                    <a:lnTo>
                      <a:pt x="76" y="93"/>
                    </a:lnTo>
                    <a:lnTo>
                      <a:pt x="84" y="86"/>
                    </a:lnTo>
                    <a:lnTo>
                      <a:pt x="84" y="86"/>
                    </a:lnTo>
                    <a:lnTo>
                      <a:pt x="91" y="78"/>
                    </a:lnTo>
                    <a:lnTo>
                      <a:pt x="96" y="71"/>
                    </a:lnTo>
                    <a:lnTo>
                      <a:pt x="99" y="61"/>
                    </a:lnTo>
                    <a:lnTo>
                      <a:pt x="100" y="49"/>
                    </a:lnTo>
                    <a:lnTo>
                      <a:pt x="100" y="49"/>
                    </a:lnTo>
                    <a:lnTo>
                      <a:pt x="99"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35"/>
              <p:cNvSpPr>
                <a:spLocks/>
              </p:cNvSpPr>
              <p:nvPr/>
            </p:nvSpPr>
            <p:spPr bwMode="auto">
              <a:xfrm>
                <a:off x="1504" y="1341"/>
                <a:ext cx="50" cy="50"/>
              </a:xfrm>
              <a:custGeom>
                <a:avLst/>
                <a:gdLst>
                  <a:gd name="T0" fmla="*/ 84 w 100"/>
                  <a:gd name="T1" fmla="*/ 15 h 100"/>
                  <a:gd name="T2" fmla="*/ 84 w 100"/>
                  <a:gd name="T3" fmla="*/ 15 h 100"/>
                  <a:gd name="T4" fmla="*/ 76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36"/>
              <p:cNvSpPr>
                <a:spLocks/>
              </p:cNvSpPr>
              <p:nvPr/>
            </p:nvSpPr>
            <p:spPr bwMode="auto">
              <a:xfrm>
                <a:off x="1504" y="1418"/>
                <a:ext cx="50" cy="49"/>
              </a:xfrm>
              <a:custGeom>
                <a:avLst/>
                <a:gdLst>
                  <a:gd name="T0" fmla="*/ 84 w 100"/>
                  <a:gd name="T1" fmla="*/ 15 h 100"/>
                  <a:gd name="T2" fmla="*/ 84 w 100"/>
                  <a:gd name="T3" fmla="*/ 15 h 100"/>
                  <a:gd name="T4" fmla="*/ 76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37"/>
              <p:cNvSpPr>
                <a:spLocks/>
              </p:cNvSpPr>
              <p:nvPr/>
            </p:nvSpPr>
            <p:spPr bwMode="auto">
              <a:xfrm>
                <a:off x="1504" y="1495"/>
                <a:ext cx="50" cy="49"/>
              </a:xfrm>
              <a:custGeom>
                <a:avLst/>
                <a:gdLst>
                  <a:gd name="T0" fmla="*/ 84 w 100"/>
                  <a:gd name="T1" fmla="*/ 15 h 100"/>
                  <a:gd name="T2" fmla="*/ 84 w 100"/>
                  <a:gd name="T3" fmla="*/ 15 h 100"/>
                  <a:gd name="T4" fmla="*/ 76 w 100"/>
                  <a:gd name="T5" fmla="*/ 9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4"/>
                    </a:lnTo>
                    <a:lnTo>
                      <a:pt x="59" y="1"/>
                    </a:lnTo>
                    <a:lnTo>
                      <a:pt x="49" y="0"/>
                    </a:lnTo>
                    <a:lnTo>
                      <a:pt x="49" y="0"/>
                    </a:lnTo>
                    <a:lnTo>
                      <a:pt x="40" y="1"/>
                    </a:lnTo>
                    <a:lnTo>
                      <a:pt x="30" y="4"/>
                    </a:lnTo>
                    <a:lnTo>
                      <a:pt x="22" y="9"/>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38"/>
              <p:cNvSpPr>
                <a:spLocks/>
              </p:cNvSpPr>
              <p:nvPr/>
            </p:nvSpPr>
            <p:spPr bwMode="auto">
              <a:xfrm>
                <a:off x="1504" y="1571"/>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9" y="0"/>
                    </a:lnTo>
                    <a:lnTo>
                      <a:pt x="49" y="0"/>
                    </a:lnTo>
                    <a:lnTo>
                      <a:pt x="40" y="1"/>
                    </a:lnTo>
                    <a:lnTo>
                      <a:pt x="30" y="5"/>
                    </a:lnTo>
                    <a:lnTo>
                      <a:pt x="22" y="9"/>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39"/>
              <p:cNvSpPr>
                <a:spLocks/>
              </p:cNvSpPr>
              <p:nvPr/>
            </p:nvSpPr>
            <p:spPr bwMode="auto">
              <a:xfrm>
                <a:off x="1504" y="1725"/>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6 w 100"/>
                  <a:gd name="T59" fmla="*/ 92 h 100"/>
                  <a:gd name="T60" fmla="*/ 84 w 100"/>
                  <a:gd name="T61" fmla="*/ 84 h 100"/>
                  <a:gd name="T62" fmla="*/ 84 w 100"/>
                  <a:gd name="T63" fmla="*/ 84 h 100"/>
                  <a:gd name="T64" fmla="*/ 91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9" y="0"/>
                    </a:lnTo>
                    <a:lnTo>
                      <a:pt x="49" y="0"/>
                    </a:lnTo>
                    <a:lnTo>
                      <a:pt x="40" y="1"/>
                    </a:lnTo>
                    <a:lnTo>
                      <a:pt x="30" y="5"/>
                    </a:lnTo>
                    <a:lnTo>
                      <a:pt x="22" y="9"/>
                    </a:lnTo>
                    <a:lnTo>
                      <a:pt x="15" y="15"/>
                    </a:lnTo>
                    <a:lnTo>
                      <a:pt x="15" y="15"/>
                    </a:lnTo>
                    <a:lnTo>
                      <a:pt x="8" y="23"/>
                    </a:lnTo>
                    <a:lnTo>
                      <a:pt x="3" y="32"/>
                    </a:lnTo>
                    <a:lnTo>
                      <a:pt x="1" y="40"/>
                    </a:lnTo>
                    <a:lnTo>
                      <a:pt x="0" y="49"/>
                    </a:lnTo>
                    <a:lnTo>
                      <a:pt x="0" y="49"/>
                    </a:lnTo>
                    <a:lnTo>
                      <a:pt x="1" y="60"/>
                    </a:lnTo>
                    <a:lnTo>
                      <a:pt x="3" y="69"/>
                    </a:lnTo>
                    <a:lnTo>
                      <a:pt x="8" y="77"/>
                    </a:lnTo>
                    <a:lnTo>
                      <a:pt x="15" y="84"/>
                    </a:lnTo>
                    <a:lnTo>
                      <a:pt x="15" y="84"/>
                    </a:lnTo>
                    <a:lnTo>
                      <a:pt x="22" y="92"/>
                    </a:lnTo>
                    <a:lnTo>
                      <a:pt x="30" y="96"/>
                    </a:lnTo>
                    <a:lnTo>
                      <a:pt x="40" y="100"/>
                    </a:lnTo>
                    <a:lnTo>
                      <a:pt x="49" y="100"/>
                    </a:lnTo>
                    <a:lnTo>
                      <a:pt x="49" y="100"/>
                    </a:lnTo>
                    <a:lnTo>
                      <a:pt x="59" y="100"/>
                    </a:lnTo>
                    <a:lnTo>
                      <a:pt x="68" y="96"/>
                    </a:lnTo>
                    <a:lnTo>
                      <a:pt x="76" y="92"/>
                    </a:lnTo>
                    <a:lnTo>
                      <a:pt x="84" y="84"/>
                    </a:lnTo>
                    <a:lnTo>
                      <a:pt x="84" y="84"/>
                    </a:lnTo>
                    <a:lnTo>
                      <a:pt x="91" y="77"/>
                    </a:lnTo>
                    <a:lnTo>
                      <a:pt x="96" y="69"/>
                    </a:lnTo>
                    <a:lnTo>
                      <a:pt x="99" y="60"/>
                    </a:lnTo>
                    <a:lnTo>
                      <a:pt x="100" y="49"/>
                    </a:lnTo>
                    <a:lnTo>
                      <a:pt x="100"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40"/>
              <p:cNvSpPr>
                <a:spLocks/>
              </p:cNvSpPr>
              <p:nvPr/>
            </p:nvSpPr>
            <p:spPr bwMode="auto">
              <a:xfrm>
                <a:off x="1504" y="1802"/>
                <a:ext cx="50" cy="50"/>
              </a:xfrm>
              <a:custGeom>
                <a:avLst/>
                <a:gdLst>
                  <a:gd name="T0" fmla="*/ 84 w 100"/>
                  <a:gd name="T1" fmla="*/ 15 h 100"/>
                  <a:gd name="T2" fmla="*/ 84 w 100"/>
                  <a:gd name="T3" fmla="*/ 15 h 100"/>
                  <a:gd name="T4" fmla="*/ 76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6 w 100"/>
                  <a:gd name="T59" fmla="*/ 91 h 100"/>
                  <a:gd name="T60" fmla="*/ 84 w 100"/>
                  <a:gd name="T61" fmla="*/ 84 h 100"/>
                  <a:gd name="T62" fmla="*/ 84 w 100"/>
                  <a:gd name="T63" fmla="*/ 84 h 100"/>
                  <a:gd name="T64" fmla="*/ 91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5"/>
                    </a:lnTo>
                    <a:lnTo>
                      <a:pt x="59" y="1"/>
                    </a:lnTo>
                    <a:lnTo>
                      <a:pt x="49" y="0"/>
                    </a:lnTo>
                    <a:lnTo>
                      <a:pt x="49" y="0"/>
                    </a:lnTo>
                    <a:lnTo>
                      <a:pt x="40" y="1"/>
                    </a:lnTo>
                    <a:lnTo>
                      <a:pt x="30" y="5"/>
                    </a:lnTo>
                    <a:lnTo>
                      <a:pt x="22" y="9"/>
                    </a:lnTo>
                    <a:lnTo>
                      <a:pt x="15" y="15"/>
                    </a:lnTo>
                    <a:lnTo>
                      <a:pt x="15" y="15"/>
                    </a:lnTo>
                    <a:lnTo>
                      <a:pt x="8" y="23"/>
                    </a:lnTo>
                    <a:lnTo>
                      <a:pt x="3" y="32"/>
                    </a:lnTo>
                    <a:lnTo>
                      <a:pt x="1" y="40"/>
                    </a:lnTo>
                    <a:lnTo>
                      <a:pt x="0" y="49"/>
                    </a:lnTo>
                    <a:lnTo>
                      <a:pt x="0" y="49"/>
                    </a:lnTo>
                    <a:lnTo>
                      <a:pt x="1" y="60"/>
                    </a:lnTo>
                    <a:lnTo>
                      <a:pt x="3" y="69"/>
                    </a:lnTo>
                    <a:lnTo>
                      <a:pt x="8" y="77"/>
                    </a:lnTo>
                    <a:lnTo>
                      <a:pt x="15" y="84"/>
                    </a:lnTo>
                    <a:lnTo>
                      <a:pt x="15" y="84"/>
                    </a:lnTo>
                    <a:lnTo>
                      <a:pt x="22" y="91"/>
                    </a:lnTo>
                    <a:lnTo>
                      <a:pt x="30" y="96"/>
                    </a:lnTo>
                    <a:lnTo>
                      <a:pt x="40" y="100"/>
                    </a:lnTo>
                    <a:lnTo>
                      <a:pt x="49" y="100"/>
                    </a:lnTo>
                    <a:lnTo>
                      <a:pt x="49" y="100"/>
                    </a:lnTo>
                    <a:lnTo>
                      <a:pt x="59" y="100"/>
                    </a:lnTo>
                    <a:lnTo>
                      <a:pt x="68" y="96"/>
                    </a:lnTo>
                    <a:lnTo>
                      <a:pt x="76" y="91"/>
                    </a:lnTo>
                    <a:lnTo>
                      <a:pt x="84" y="84"/>
                    </a:lnTo>
                    <a:lnTo>
                      <a:pt x="84" y="84"/>
                    </a:lnTo>
                    <a:lnTo>
                      <a:pt x="91" y="77"/>
                    </a:lnTo>
                    <a:lnTo>
                      <a:pt x="96" y="69"/>
                    </a:lnTo>
                    <a:lnTo>
                      <a:pt x="99" y="60"/>
                    </a:lnTo>
                    <a:lnTo>
                      <a:pt x="100" y="49"/>
                    </a:lnTo>
                    <a:lnTo>
                      <a:pt x="100" y="49"/>
                    </a:lnTo>
                    <a:lnTo>
                      <a:pt x="99"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41"/>
              <p:cNvSpPr>
                <a:spLocks/>
              </p:cNvSpPr>
              <p:nvPr/>
            </p:nvSpPr>
            <p:spPr bwMode="auto">
              <a:xfrm>
                <a:off x="1504" y="1879"/>
                <a:ext cx="50" cy="51"/>
              </a:xfrm>
              <a:custGeom>
                <a:avLst/>
                <a:gdLst>
                  <a:gd name="T0" fmla="*/ 84 w 100"/>
                  <a:gd name="T1" fmla="*/ 15 h 101"/>
                  <a:gd name="T2" fmla="*/ 84 w 100"/>
                  <a:gd name="T3" fmla="*/ 15 h 101"/>
                  <a:gd name="T4" fmla="*/ 76 w 100"/>
                  <a:gd name="T5" fmla="*/ 9 h 101"/>
                  <a:gd name="T6" fmla="*/ 68 w 100"/>
                  <a:gd name="T7" fmla="*/ 4 h 101"/>
                  <a:gd name="T8" fmla="*/ 59 w 100"/>
                  <a:gd name="T9" fmla="*/ 1 h 101"/>
                  <a:gd name="T10" fmla="*/ 49 w 100"/>
                  <a:gd name="T11" fmla="*/ 0 h 101"/>
                  <a:gd name="T12" fmla="*/ 49 w 100"/>
                  <a:gd name="T13" fmla="*/ 0 h 101"/>
                  <a:gd name="T14" fmla="*/ 40 w 100"/>
                  <a:gd name="T15" fmla="*/ 1 h 101"/>
                  <a:gd name="T16" fmla="*/ 30 w 100"/>
                  <a:gd name="T17" fmla="*/ 4 h 101"/>
                  <a:gd name="T18" fmla="*/ 22 w 100"/>
                  <a:gd name="T19" fmla="*/ 9 h 101"/>
                  <a:gd name="T20" fmla="*/ 15 w 100"/>
                  <a:gd name="T21" fmla="*/ 15 h 101"/>
                  <a:gd name="T22" fmla="*/ 15 w 100"/>
                  <a:gd name="T23" fmla="*/ 15 h 101"/>
                  <a:gd name="T24" fmla="*/ 8 w 100"/>
                  <a:gd name="T25" fmla="*/ 23 h 101"/>
                  <a:gd name="T26" fmla="*/ 3 w 100"/>
                  <a:gd name="T27" fmla="*/ 31 h 101"/>
                  <a:gd name="T28" fmla="*/ 1 w 100"/>
                  <a:gd name="T29" fmla="*/ 40 h 101"/>
                  <a:gd name="T30" fmla="*/ 0 w 100"/>
                  <a:gd name="T31" fmla="*/ 49 h 101"/>
                  <a:gd name="T32" fmla="*/ 0 w 100"/>
                  <a:gd name="T33" fmla="*/ 49 h 101"/>
                  <a:gd name="T34" fmla="*/ 1 w 100"/>
                  <a:gd name="T35" fmla="*/ 60 h 101"/>
                  <a:gd name="T36" fmla="*/ 3 w 100"/>
                  <a:gd name="T37" fmla="*/ 69 h 101"/>
                  <a:gd name="T38" fmla="*/ 8 w 100"/>
                  <a:gd name="T39" fmla="*/ 77 h 101"/>
                  <a:gd name="T40" fmla="*/ 15 w 100"/>
                  <a:gd name="T41" fmla="*/ 84 h 101"/>
                  <a:gd name="T42" fmla="*/ 15 w 100"/>
                  <a:gd name="T43" fmla="*/ 84 h 101"/>
                  <a:gd name="T44" fmla="*/ 22 w 100"/>
                  <a:gd name="T45" fmla="*/ 91 h 101"/>
                  <a:gd name="T46" fmla="*/ 30 w 100"/>
                  <a:gd name="T47" fmla="*/ 96 h 101"/>
                  <a:gd name="T48" fmla="*/ 40 w 100"/>
                  <a:gd name="T49" fmla="*/ 100 h 101"/>
                  <a:gd name="T50" fmla="*/ 49 w 100"/>
                  <a:gd name="T51" fmla="*/ 101 h 101"/>
                  <a:gd name="T52" fmla="*/ 49 w 100"/>
                  <a:gd name="T53" fmla="*/ 101 h 101"/>
                  <a:gd name="T54" fmla="*/ 59 w 100"/>
                  <a:gd name="T55" fmla="*/ 100 h 101"/>
                  <a:gd name="T56" fmla="*/ 68 w 100"/>
                  <a:gd name="T57" fmla="*/ 96 h 101"/>
                  <a:gd name="T58" fmla="*/ 76 w 100"/>
                  <a:gd name="T59" fmla="*/ 91 h 101"/>
                  <a:gd name="T60" fmla="*/ 84 w 100"/>
                  <a:gd name="T61" fmla="*/ 84 h 101"/>
                  <a:gd name="T62" fmla="*/ 84 w 100"/>
                  <a:gd name="T63" fmla="*/ 84 h 101"/>
                  <a:gd name="T64" fmla="*/ 91 w 100"/>
                  <a:gd name="T65" fmla="*/ 77 h 101"/>
                  <a:gd name="T66" fmla="*/ 96 w 100"/>
                  <a:gd name="T67" fmla="*/ 69 h 101"/>
                  <a:gd name="T68" fmla="*/ 99 w 100"/>
                  <a:gd name="T69" fmla="*/ 60 h 101"/>
                  <a:gd name="T70" fmla="*/ 100 w 100"/>
                  <a:gd name="T71" fmla="*/ 49 h 101"/>
                  <a:gd name="T72" fmla="*/ 100 w 100"/>
                  <a:gd name="T73" fmla="*/ 49 h 101"/>
                  <a:gd name="T74" fmla="*/ 99 w 100"/>
                  <a:gd name="T75" fmla="*/ 40 h 101"/>
                  <a:gd name="T76" fmla="*/ 96 w 100"/>
                  <a:gd name="T77" fmla="*/ 31 h 101"/>
                  <a:gd name="T78" fmla="*/ 91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6" y="9"/>
                    </a:lnTo>
                    <a:lnTo>
                      <a:pt x="68" y="4"/>
                    </a:lnTo>
                    <a:lnTo>
                      <a:pt x="59" y="1"/>
                    </a:lnTo>
                    <a:lnTo>
                      <a:pt x="49" y="0"/>
                    </a:lnTo>
                    <a:lnTo>
                      <a:pt x="49" y="0"/>
                    </a:lnTo>
                    <a:lnTo>
                      <a:pt x="40" y="1"/>
                    </a:lnTo>
                    <a:lnTo>
                      <a:pt x="30" y="4"/>
                    </a:lnTo>
                    <a:lnTo>
                      <a:pt x="22" y="9"/>
                    </a:lnTo>
                    <a:lnTo>
                      <a:pt x="15" y="15"/>
                    </a:lnTo>
                    <a:lnTo>
                      <a:pt x="15" y="15"/>
                    </a:lnTo>
                    <a:lnTo>
                      <a:pt x="8" y="23"/>
                    </a:lnTo>
                    <a:lnTo>
                      <a:pt x="3" y="31"/>
                    </a:lnTo>
                    <a:lnTo>
                      <a:pt x="1" y="40"/>
                    </a:lnTo>
                    <a:lnTo>
                      <a:pt x="0" y="49"/>
                    </a:lnTo>
                    <a:lnTo>
                      <a:pt x="0" y="49"/>
                    </a:lnTo>
                    <a:lnTo>
                      <a:pt x="1" y="60"/>
                    </a:lnTo>
                    <a:lnTo>
                      <a:pt x="3" y="69"/>
                    </a:lnTo>
                    <a:lnTo>
                      <a:pt x="8" y="77"/>
                    </a:lnTo>
                    <a:lnTo>
                      <a:pt x="15" y="84"/>
                    </a:lnTo>
                    <a:lnTo>
                      <a:pt x="15" y="84"/>
                    </a:lnTo>
                    <a:lnTo>
                      <a:pt x="22" y="91"/>
                    </a:lnTo>
                    <a:lnTo>
                      <a:pt x="30" y="96"/>
                    </a:lnTo>
                    <a:lnTo>
                      <a:pt x="40" y="100"/>
                    </a:lnTo>
                    <a:lnTo>
                      <a:pt x="49" y="101"/>
                    </a:lnTo>
                    <a:lnTo>
                      <a:pt x="49" y="101"/>
                    </a:lnTo>
                    <a:lnTo>
                      <a:pt x="59" y="100"/>
                    </a:lnTo>
                    <a:lnTo>
                      <a:pt x="68" y="96"/>
                    </a:lnTo>
                    <a:lnTo>
                      <a:pt x="76" y="91"/>
                    </a:lnTo>
                    <a:lnTo>
                      <a:pt x="84" y="84"/>
                    </a:lnTo>
                    <a:lnTo>
                      <a:pt x="84" y="84"/>
                    </a:lnTo>
                    <a:lnTo>
                      <a:pt x="91" y="77"/>
                    </a:lnTo>
                    <a:lnTo>
                      <a:pt x="96" y="69"/>
                    </a:lnTo>
                    <a:lnTo>
                      <a:pt x="99" y="60"/>
                    </a:lnTo>
                    <a:lnTo>
                      <a:pt x="100" y="49"/>
                    </a:lnTo>
                    <a:lnTo>
                      <a:pt x="100" y="49"/>
                    </a:lnTo>
                    <a:lnTo>
                      <a:pt x="99"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42"/>
              <p:cNvSpPr>
                <a:spLocks/>
              </p:cNvSpPr>
              <p:nvPr/>
            </p:nvSpPr>
            <p:spPr bwMode="auto">
              <a:xfrm>
                <a:off x="1504" y="1956"/>
                <a:ext cx="50" cy="51"/>
              </a:xfrm>
              <a:custGeom>
                <a:avLst/>
                <a:gdLst>
                  <a:gd name="T0" fmla="*/ 84 w 100"/>
                  <a:gd name="T1" fmla="*/ 16 h 101"/>
                  <a:gd name="T2" fmla="*/ 84 w 100"/>
                  <a:gd name="T3" fmla="*/ 16 h 101"/>
                  <a:gd name="T4" fmla="*/ 76 w 100"/>
                  <a:gd name="T5" fmla="*/ 9 h 101"/>
                  <a:gd name="T6" fmla="*/ 68 w 100"/>
                  <a:gd name="T7" fmla="*/ 4 h 101"/>
                  <a:gd name="T8" fmla="*/ 59 w 100"/>
                  <a:gd name="T9" fmla="*/ 1 h 101"/>
                  <a:gd name="T10" fmla="*/ 49 w 100"/>
                  <a:gd name="T11" fmla="*/ 0 h 101"/>
                  <a:gd name="T12" fmla="*/ 49 w 100"/>
                  <a:gd name="T13" fmla="*/ 0 h 101"/>
                  <a:gd name="T14" fmla="*/ 40 w 100"/>
                  <a:gd name="T15" fmla="*/ 1 h 101"/>
                  <a:gd name="T16" fmla="*/ 30 w 100"/>
                  <a:gd name="T17" fmla="*/ 4 h 101"/>
                  <a:gd name="T18" fmla="*/ 22 w 100"/>
                  <a:gd name="T19" fmla="*/ 9 h 101"/>
                  <a:gd name="T20" fmla="*/ 15 w 100"/>
                  <a:gd name="T21" fmla="*/ 16 h 101"/>
                  <a:gd name="T22" fmla="*/ 15 w 100"/>
                  <a:gd name="T23" fmla="*/ 16 h 101"/>
                  <a:gd name="T24" fmla="*/ 8 w 100"/>
                  <a:gd name="T25" fmla="*/ 23 h 101"/>
                  <a:gd name="T26" fmla="*/ 3 w 100"/>
                  <a:gd name="T27" fmla="*/ 31 h 101"/>
                  <a:gd name="T28" fmla="*/ 1 w 100"/>
                  <a:gd name="T29" fmla="*/ 41 h 101"/>
                  <a:gd name="T30" fmla="*/ 0 w 100"/>
                  <a:gd name="T31" fmla="*/ 49 h 101"/>
                  <a:gd name="T32" fmla="*/ 0 w 100"/>
                  <a:gd name="T33" fmla="*/ 49 h 101"/>
                  <a:gd name="T34" fmla="*/ 1 w 100"/>
                  <a:gd name="T35" fmla="*/ 61 h 101"/>
                  <a:gd name="T36" fmla="*/ 3 w 100"/>
                  <a:gd name="T37" fmla="*/ 69 h 101"/>
                  <a:gd name="T38" fmla="*/ 8 w 100"/>
                  <a:gd name="T39" fmla="*/ 77 h 101"/>
                  <a:gd name="T40" fmla="*/ 15 w 100"/>
                  <a:gd name="T41" fmla="*/ 85 h 101"/>
                  <a:gd name="T42" fmla="*/ 15 w 100"/>
                  <a:gd name="T43" fmla="*/ 85 h 101"/>
                  <a:gd name="T44" fmla="*/ 22 w 100"/>
                  <a:gd name="T45" fmla="*/ 91 h 101"/>
                  <a:gd name="T46" fmla="*/ 30 w 100"/>
                  <a:gd name="T47" fmla="*/ 97 h 101"/>
                  <a:gd name="T48" fmla="*/ 40 w 100"/>
                  <a:gd name="T49" fmla="*/ 100 h 101"/>
                  <a:gd name="T50" fmla="*/ 49 w 100"/>
                  <a:gd name="T51" fmla="*/ 101 h 101"/>
                  <a:gd name="T52" fmla="*/ 49 w 100"/>
                  <a:gd name="T53" fmla="*/ 101 h 101"/>
                  <a:gd name="T54" fmla="*/ 59 w 100"/>
                  <a:gd name="T55" fmla="*/ 100 h 101"/>
                  <a:gd name="T56" fmla="*/ 68 w 100"/>
                  <a:gd name="T57" fmla="*/ 97 h 101"/>
                  <a:gd name="T58" fmla="*/ 76 w 100"/>
                  <a:gd name="T59" fmla="*/ 91 h 101"/>
                  <a:gd name="T60" fmla="*/ 84 w 100"/>
                  <a:gd name="T61" fmla="*/ 85 h 101"/>
                  <a:gd name="T62" fmla="*/ 84 w 100"/>
                  <a:gd name="T63" fmla="*/ 85 h 101"/>
                  <a:gd name="T64" fmla="*/ 91 w 100"/>
                  <a:gd name="T65" fmla="*/ 77 h 101"/>
                  <a:gd name="T66" fmla="*/ 96 w 100"/>
                  <a:gd name="T67" fmla="*/ 69 h 101"/>
                  <a:gd name="T68" fmla="*/ 99 w 100"/>
                  <a:gd name="T69" fmla="*/ 61 h 101"/>
                  <a:gd name="T70" fmla="*/ 100 w 100"/>
                  <a:gd name="T71" fmla="*/ 49 h 101"/>
                  <a:gd name="T72" fmla="*/ 100 w 100"/>
                  <a:gd name="T73" fmla="*/ 49 h 101"/>
                  <a:gd name="T74" fmla="*/ 99 w 100"/>
                  <a:gd name="T75" fmla="*/ 41 h 101"/>
                  <a:gd name="T76" fmla="*/ 96 w 100"/>
                  <a:gd name="T77" fmla="*/ 31 h 101"/>
                  <a:gd name="T78" fmla="*/ 91 w 100"/>
                  <a:gd name="T79" fmla="*/ 23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9"/>
                    </a:lnTo>
                    <a:lnTo>
                      <a:pt x="68" y="4"/>
                    </a:lnTo>
                    <a:lnTo>
                      <a:pt x="59" y="1"/>
                    </a:lnTo>
                    <a:lnTo>
                      <a:pt x="49" y="0"/>
                    </a:lnTo>
                    <a:lnTo>
                      <a:pt x="49" y="0"/>
                    </a:lnTo>
                    <a:lnTo>
                      <a:pt x="40" y="1"/>
                    </a:lnTo>
                    <a:lnTo>
                      <a:pt x="30" y="4"/>
                    </a:lnTo>
                    <a:lnTo>
                      <a:pt x="22" y="9"/>
                    </a:lnTo>
                    <a:lnTo>
                      <a:pt x="15" y="16"/>
                    </a:lnTo>
                    <a:lnTo>
                      <a:pt x="15" y="16"/>
                    </a:lnTo>
                    <a:lnTo>
                      <a:pt x="8" y="23"/>
                    </a:lnTo>
                    <a:lnTo>
                      <a:pt x="3" y="31"/>
                    </a:lnTo>
                    <a:lnTo>
                      <a:pt x="1" y="41"/>
                    </a:lnTo>
                    <a:lnTo>
                      <a:pt x="0" y="49"/>
                    </a:lnTo>
                    <a:lnTo>
                      <a:pt x="0" y="49"/>
                    </a:lnTo>
                    <a:lnTo>
                      <a:pt x="1" y="61"/>
                    </a:lnTo>
                    <a:lnTo>
                      <a:pt x="3" y="69"/>
                    </a:lnTo>
                    <a:lnTo>
                      <a:pt x="8" y="77"/>
                    </a:lnTo>
                    <a:lnTo>
                      <a:pt x="15" y="85"/>
                    </a:lnTo>
                    <a:lnTo>
                      <a:pt x="15" y="85"/>
                    </a:lnTo>
                    <a:lnTo>
                      <a:pt x="22" y="91"/>
                    </a:lnTo>
                    <a:lnTo>
                      <a:pt x="30" y="97"/>
                    </a:lnTo>
                    <a:lnTo>
                      <a:pt x="40" y="100"/>
                    </a:lnTo>
                    <a:lnTo>
                      <a:pt x="49" y="101"/>
                    </a:lnTo>
                    <a:lnTo>
                      <a:pt x="49" y="101"/>
                    </a:lnTo>
                    <a:lnTo>
                      <a:pt x="59" y="100"/>
                    </a:lnTo>
                    <a:lnTo>
                      <a:pt x="68" y="97"/>
                    </a:lnTo>
                    <a:lnTo>
                      <a:pt x="76" y="91"/>
                    </a:lnTo>
                    <a:lnTo>
                      <a:pt x="84" y="85"/>
                    </a:lnTo>
                    <a:lnTo>
                      <a:pt x="84" y="85"/>
                    </a:lnTo>
                    <a:lnTo>
                      <a:pt x="91" y="77"/>
                    </a:lnTo>
                    <a:lnTo>
                      <a:pt x="96" y="69"/>
                    </a:lnTo>
                    <a:lnTo>
                      <a:pt x="99" y="61"/>
                    </a:lnTo>
                    <a:lnTo>
                      <a:pt x="100" y="49"/>
                    </a:lnTo>
                    <a:lnTo>
                      <a:pt x="100" y="49"/>
                    </a:lnTo>
                    <a:lnTo>
                      <a:pt x="99"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43"/>
              <p:cNvSpPr>
                <a:spLocks/>
              </p:cNvSpPr>
              <p:nvPr/>
            </p:nvSpPr>
            <p:spPr bwMode="auto">
              <a:xfrm>
                <a:off x="1504" y="2034"/>
                <a:ext cx="50" cy="50"/>
              </a:xfrm>
              <a:custGeom>
                <a:avLst/>
                <a:gdLst>
                  <a:gd name="T0" fmla="*/ 84 w 100"/>
                  <a:gd name="T1" fmla="*/ 15 h 100"/>
                  <a:gd name="T2" fmla="*/ 84 w 100"/>
                  <a:gd name="T3" fmla="*/ 15 h 100"/>
                  <a:gd name="T4" fmla="*/ 76 w 100"/>
                  <a:gd name="T5" fmla="*/ 8 h 100"/>
                  <a:gd name="T6" fmla="*/ 68 w 100"/>
                  <a:gd name="T7" fmla="*/ 3 h 100"/>
                  <a:gd name="T8" fmla="*/ 59 w 100"/>
                  <a:gd name="T9" fmla="*/ 0 h 100"/>
                  <a:gd name="T10" fmla="*/ 49 w 100"/>
                  <a:gd name="T11" fmla="*/ 0 h 100"/>
                  <a:gd name="T12" fmla="*/ 49 w 100"/>
                  <a:gd name="T13" fmla="*/ 0 h 100"/>
                  <a:gd name="T14" fmla="*/ 40 w 100"/>
                  <a:gd name="T15" fmla="*/ 0 h 100"/>
                  <a:gd name="T16" fmla="*/ 30 w 100"/>
                  <a:gd name="T17" fmla="*/ 3 h 100"/>
                  <a:gd name="T18" fmla="*/ 22 w 100"/>
                  <a:gd name="T19" fmla="*/ 8 h 100"/>
                  <a:gd name="T20" fmla="*/ 15 w 100"/>
                  <a:gd name="T21" fmla="*/ 15 h 100"/>
                  <a:gd name="T22" fmla="*/ 15 w 100"/>
                  <a:gd name="T23" fmla="*/ 15 h 100"/>
                  <a:gd name="T24" fmla="*/ 8 w 100"/>
                  <a:gd name="T25" fmla="*/ 22 h 100"/>
                  <a:gd name="T26" fmla="*/ 3 w 100"/>
                  <a:gd name="T27" fmla="*/ 30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6 h 100"/>
                  <a:gd name="T40" fmla="*/ 15 w 100"/>
                  <a:gd name="T41" fmla="*/ 84 h 100"/>
                  <a:gd name="T42" fmla="*/ 15 w 100"/>
                  <a:gd name="T43" fmla="*/ 84 h 100"/>
                  <a:gd name="T44" fmla="*/ 22 w 100"/>
                  <a:gd name="T45" fmla="*/ 91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1 h 100"/>
                  <a:gd name="T60" fmla="*/ 84 w 100"/>
                  <a:gd name="T61" fmla="*/ 84 h 100"/>
                  <a:gd name="T62" fmla="*/ 84 w 100"/>
                  <a:gd name="T63" fmla="*/ 84 h 100"/>
                  <a:gd name="T64" fmla="*/ 91 w 100"/>
                  <a:gd name="T65" fmla="*/ 76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3"/>
                    </a:lnTo>
                    <a:lnTo>
                      <a:pt x="59" y="0"/>
                    </a:lnTo>
                    <a:lnTo>
                      <a:pt x="49" y="0"/>
                    </a:lnTo>
                    <a:lnTo>
                      <a:pt x="49" y="0"/>
                    </a:lnTo>
                    <a:lnTo>
                      <a:pt x="40" y="0"/>
                    </a:lnTo>
                    <a:lnTo>
                      <a:pt x="30" y="3"/>
                    </a:lnTo>
                    <a:lnTo>
                      <a:pt x="22" y="8"/>
                    </a:lnTo>
                    <a:lnTo>
                      <a:pt x="15" y="15"/>
                    </a:lnTo>
                    <a:lnTo>
                      <a:pt x="15" y="15"/>
                    </a:lnTo>
                    <a:lnTo>
                      <a:pt x="8" y="22"/>
                    </a:lnTo>
                    <a:lnTo>
                      <a:pt x="3" y="30"/>
                    </a:lnTo>
                    <a:lnTo>
                      <a:pt x="1" y="40"/>
                    </a:lnTo>
                    <a:lnTo>
                      <a:pt x="0" y="49"/>
                    </a:lnTo>
                    <a:lnTo>
                      <a:pt x="0" y="49"/>
                    </a:lnTo>
                    <a:lnTo>
                      <a:pt x="1" y="60"/>
                    </a:lnTo>
                    <a:lnTo>
                      <a:pt x="3" y="69"/>
                    </a:lnTo>
                    <a:lnTo>
                      <a:pt x="8" y="76"/>
                    </a:lnTo>
                    <a:lnTo>
                      <a:pt x="15" y="84"/>
                    </a:lnTo>
                    <a:lnTo>
                      <a:pt x="15" y="84"/>
                    </a:lnTo>
                    <a:lnTo>
                      <a:pt x="22" y="91"/>
                    </a:lnTo>
                    <a:lnTo>
                      <a:pt x="30" y="96"/>
                    </a:lnTo>
                    <a:lnTo>
                      <a:pt x="40" y="99"/>
                    </a:lnTo>
                    <a:lnTo>
                      <a:pt x="49" y="100"/>
                    </a:lnTo>
                    <a:lnTo>
                      <a:pt x="49" y="100"/>
                    </a:lnTo>
                    <a:lnTo>
                      <a:pt x="59" y="99"/>
                    </a:lnTo>
                    <a:lnTo>
                      <a:pt x="68" y="96"/>
                    </a:lnTo>
                    <a:lnTo>
                      <a:pt x="76" y="91"/>
                    </a:lnTo>
                    <a:lnTo>
                      <a:pt x="84" y="84"/>
                    </a:lnTo>
                    <a:lnTo>
                      <a:pt x="84" y="84"/>
                    </a:lnTo>
                    <a:lnTo>
                      <a:pt x="91" y="76"/>
                    </a:lnTo>
                    <a:lnTo>
                      <a:pt x="96" y="69"/>
                    </a:lnTo>
                    <a:lnTo>
                      <a:pt x="99" y="60"/>
                    </a:lnTo>
                    <a:lnTo>
                      <a:pt x="100" y="49"/>
                    </a:lnTo>
                    <a:lnTo>
                      <a:pt x="100"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44"/>
              <p:cNvSpPr>
                <a:spLocks/>
              </p:cNvSpPr>
              <p:nvPr/>
            </p:nvSpPr>
            <p:spPr bwMode="auto">
              <a:xfrm>
                <a:off x="1581" y="1109"/>
                <a:ext cx="50" cy="50"/>
              </a:xfrm>
              <a:custGeom>
                <a:avLst/>
                <a:gdLst>
                  <a:gd name="T0" fmla="*/ 84 w 100"/>
                  <a:gd name="T1" fmla="*/ 85 h 100"/>
                  <a:gd name="T2" fmla="*/ 84 w 100"/>
                  <a:gd name="T3" fmla="*/ 85 h 100"/>
                  <a:gd name="T4" fmla="*/ 91 w 100"/>
                  <a:gd name="T5" fmla="*/ 78 h 100"/>
                  <a:gd name="T6" fmla="*/ 96 w 100"/>
                  <a:gd name="T7" fmla="*/ 69 h 100"/>
                  <a:gd name="T8" fmla="*/ 99 w 100"/>
                  <a:gd name="T9" fmla="*/ 60 h 100"/>
                  <a:gd name="T10" fmla="*/ 100 w 100"/>
                  <a:gd name="T11" fmla="*/ 49 h 100"/>
                  <a:gd name="T12" fmla="*/ 100 w 100"/>
                  <a:gd name="T13" fmla="*/ 49 h 100"/>
                  <a:gd name="T14" fmla="*/ 99 w 100"/>
                  <a:gd name="T15" fmla="*/ 40 h 100"/>
                  <a:gd name="T16" fmla="*/ 96 w 100"/>
                  <a:gd name="T17" fmla="*/ 32 h 100"/>
                  <a:gd name="T18" fmla="*/ 91 w 100"/>
                  <a:gd name="T19" fmla="*/ 24 h 100"/>
                  <a:gd name="T20" fmla="*/ 84 w 100"/>
                  <a:gd name="T21" fmla="*/ 15 h 100"/>
                  <a:gd name="T22" fmla="*/ 84 w 100"/>
                  <a:gd name="T23" fmla="*/ 15 h 100"/>
                  <a:gd name="T24" fmla="*/ 76 w 100"/>
                  <a:gd name="T25" fmla="*/ 10 h 100"/>
                  <a:gd name="T26" fmla="*/ 68 w 100"/>
                  <a:gd name="T27" fmla="*/ 5 h 100"/>
                  <a:gd name="T28" fmla="*/ 59 w 100"/>
                  <a:gd name="T29" fmla="*/ 1 h 100"/>
                  <a:gd name="T30" fmla="*/ 49 w 100"/>
                  <a:gd name="T31" fmla="*/ 0 h 100"/>
                  <a:gd name="T32" fmla="*/ 49 w 100"/>
                  <a:gd name="T33" fmla="*/ 0 h 100"/>
                  <a:gd name="T34" fmla="*/ 40 w 100"/>
                  <a:gd name="T35" fmla="*/ 1 h 100"/>
                  <a:gd name="T36" fmla="*/ 30 w 100"/>
                  <a:gd name="T37" fmla="*/ 5 h 100"/>
                  <a:gd name="T38" fmla="*/ 22 w 100"/>
                  <a:gd name="T39" fmla="*/ 10 h 100"/>
                  <a:gd name="T40" fmla="*/ 15 w 100"/>
                  <a:gd name="T41" fmla="*/ 15 h 100"/>
                  <a:gd name="T42" fmla="*/ 15 w 100"/>
                  <a:gd name="T43" fmla="*/ 15 h 100"/>
                  <a:gd name="T44" fmla="*/ 9 w 100"/>
                  <a:gd name="T45" fmla="*/ 24 h 100"/>
                  <a:gd name="T46" fmla="*/ 3 w 100"/>
                  <a:gd name="T47" fmla="*/ 32 h 100"/>
                  <a:gd name="T48" fmla="*/ 1 w 100"/>
                  <a:gd name="T49" fmla="*/ 40 h 100"/>
                  <a:gd name="T50" fmla="*/ 0 w 100"/>
                  <a:gd name="T51" fmla="*/ 49 h 100"/>
                  <a:gd name="T52" fmla="*/ 0 w 100"/>
                  <a:gd name="T53" fmla="*/ 49 h 100"/>
                  <a:gd name="T54" fmla="*/ 1 w 100"/>
                  <a:gd name="T55" fmla="*/ 60 h 100"/>
                  <a:gd name="T56" fmla="*/ 3 w 100"/>
                  <a:gd name="T57" fmla="*/ 69 h 100"/>
                  <a:gd name="T58" fmla="*/ 9 w 100"/>
                  <a:gd name="T59" fmla="*/ 78 h 100"/>
                  <a:gd name="T60" fmla="*/ 15 w 100"/>
                  <a:gd name="T61" fmla="*/ 85 h 100"/>
                  <a:gd name="T62" fmla="*/ 15 w 100"/>
                  <a:gd name="T63" fmla="*/ 85 h 100"/>
                  <a:gd name="T64" fmla="*/ 22 w 100"/>
                  <a:gd name="T65" fmla="*/ 92 h 100"/>
                  <a:gd name="T66" fmla="*/ 30 w 100"/>
                  <a:gd name="T67" fmla="*/ 96 h 100"/>
                  <a:gd name="T68" fmla="*/ 40 w 100"/>
                  <a:gd name="T69" fmla="*/ 100 h 100"/>
                  <a:gd name="T70" fmla="*/ 49 w 100"/>
                  <a:gd name="T71" fmla="*/ 100 h 100"/>
                  <a:gd name="T72" fmla="*/ 49 w 100"/>
                  <a:gd name="T73" fmla="*/ 100 h 100"/>
                  <a:gd name="T74" fmla="*/ 59 w 100"/>
                  <a:gd name="T75" fmla="*/ 100 h 100"/>
                  <a:gd name="T76" fmla="*/ 68 w 100"/>
                  <a:gd name="T77" fmla="*/ 96 h 100"/>
                  <a:gd name="T78" fmla="*/ 76 w 100"/>
                  <a:gd name="T79" fmla="*/ 92 h 100"/>
                  <a:gd name="T80" fmla="*/ 84 w 100"/>
                  <a:gd name="T81" fmla="*/ 85 h 100"/>
                  <a:gd name="T82" fmla="*/ 84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85"/>
                    </a:moveTo>
                    <a:lnTo>
                      <a:pt x="84" y="85"/>
                    </a:lnTo>
                    <a:lnTo>
                      <a:pt x="91" y="78"/>
                    </a:lnTo>
                    <a:lnTo>
                      <a:pt x="96" y="69"/>
                    </a:lnTo>
                    <a:lnTo>
                      <a:pt x="99" y="60"/>
                    </a:lnTo>
                    <a:lnTo>
                      <a:pt x="100" y="49"/>
                    </a:lnTo>
                    <a:lnTo>
                      <a:pt x="100" y="49"/>
                    </a:lnTo>
                    <a:lnTo>
                      <a:pt x="99" y="40"/>
                    </a:lnTo>
                    <a:lnTo>
                      <a:pt x="96" y="32"/>
                    </a:lnTo>
                    <a:lnTo>
                      <a:pt x="91" y="24"/>
                    </a:lnTo>
                    <a:lnTo>
                      <a:pt x="84" y="15"/>
                    </a:lnTo>
                    <a:lnTo>
                      <a:pt x="84" y="15"/>
                    </a:lnTo>
                    <a:lnTo>
                      <a:pt x="76"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49"/>
                    </a:lnTo>
                    <a:lnTo>
                      <a:pt x="0" y="49"/>
                    </a:lnTo>
                    <a:lnTo>
                      <a:pt x="1" y="60"/>
                    </a:lnTo>
                    <a:lnTo>
                      <a:pt x="3" y="69"/>
                    </a:lnTo>
                    <a:lnTo>
                      <a:pt x="9" y="78"/>
                    </a:lnTo>
                    <a:lnTo>
                      <a:pt x="15" y="85"/>
                    </a:lnTo>
                    <a:lnTo>
                      <a:pt x="15" y="85"/>
                    </a:lnTo>
                    <a:lnTo>
                      <a:pt x="22" y="92"/>
                    </a:lnTo>
                    <a:lnTo>
                      <a:pt x="30" y="96"/>
                    </a:lnTo>
                    <a:lnTo>
                      <a:pt x="40" y="100"/>
                    </a:lnTo>
                    <a:lnTo>
                      <a:pt x="49" y="100"/>
                    </a:lnTo>
                    <a:lnTo>
                      <a:pt x="49" y="100"/>
                    </a:lnTo>
                    <a:lnTo>
                      <a:pt x="59" y="100"/>
                    </a:lnTo>
                    <a:lnTo>
                      <a:pt x="68" y="96"/>
                    </a:lnTo>
                    <a:lnTo>
                      <a:pt x="76" y="92"/>
                    </a:lnTo>
                    <a:lnTo>
                      <a:pt x="84" y="85"/>
                    </a:lnTo>
                    <a:lnTo>
                      <a:pt x="84"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45"/>
              <p:cNvSpPr>
                <a:spLocks/>
              </p:cNvSpPr>
              <p:nvPr/>
            </p:nvSpPr>
            <p:spPr bwMode="auto">
              <a:xfrm>
                <a:off x="1581" y="1186"/>
                <a:ext cx="50" cy="51"/>
              </a:xfrm>
              <a:custGeom>
                <a:avLst/>
                <a:gdLst>
                  <a:gd name="T0" fmla="*/ 84 w 100"/>
                  <a:gd name="T1" fmla="*/ 86 h 101"/>
                  <a:gd name="T2" fmla="*/ 84 w 100"/>
                  <a:gd name="T3" fmla="*/ 86 h 101"/>
                  <a:gd name="T4" fmla="*/ 91 w 100"/>
                  <a:gd name="T5" fmla="*/ 78 h 101"/>
                  <a:gd name="T6" fmla="*/ 96 w 100"/>
                  <a:gd name="T7" fmla="*/ 69 h 101"/>
                  <a:gd name="T8" fmla="*/ 99 w 100"/>
                  <a:gd name="T9" fmla="*/ 60 h 101"/>
                  <a:gd name="T10" fmla="*/ 100 w 100"/>
                  <a:gd name="T11" fmla="*/ 49 h 101"/>
                  <a:gd name="T12" fmla="*/ 100 w 100"/>
                  <a:gd name="T13" fmla="*/ 49 h 101"/>
                  <a:gd name="T14" fmla="*/ 99 w 100"/>
                  <a:gd name="T15" fmla="*/ 40 h 101"/>
                  <a:gd name="T16" fmla="*/ 96 w 100"/>
                  <a:gd name="T17" fmla="*/ 32 h 101"/>
                  <a:gd name="T18" fmla="*/ 91 w 100"/>
                  <a:gd name="T19" fmla="*/ 24 h 101"/>
                  <a:gd name="T20" fmla="*/ 84 w 100"/>
                  <a:gd name="T21" fmla="*/ 17 h 101"/>
                  <a:gd name="T22" fmla="*/ 84 w 100"/>
                  <a:gd name="T23" fmla="*/ 17 h 101"/>
                  <a:gd name="T24" fmla="*/ 76 w 100"/>
                  <a:gd name="T25" fmla="*/ 9 h 101"/>
                  <a:gd name="T26" fmla="*/ 68 w 100"/>
                  <a:gd name="T27" fmla="*/ 5 h 101"/>
                  <a:gd name="T28" fmla="*/ 59 w 100"/>
                  <a:gd name="T29" fmla="*/ 1 h 101"/>
                  <a:gd name="T30" fmla="*/ 49 w 100"/>
                  <a:gd name="T31" fmla="*/ 0 h 101"/>
                  <a:gd name="T32" fmla="*/ 49 w 100"/>
                  <a:gd name="T33" fmla="*/ 0 h 101"/>
                  <a:gd name="T34" fmla="*/ 40 w 100"/>
                  <a:gd name="T35" fmla="*/ 1 h 101"/>
                  <a:gd name="T36" fmla="*/ 30 w 100"/>
                  <a:gd name="T37" fmla="*/ 5 h 101"/>
                  <a:gd name="T38" fmla="*/ 22 w 100"/>
                  <a:gd name="T39" fmla="*/ 9 h 101"/>
                  <a:gd name="T40" fmla="*/ 15 w 100"/>
                  <a:gd name="T41" fmla="*/ 17 h 101"/>
                  <a:gd name="T42" fmla="*/ 15 w 100"/>
                  <a:gd name="T43" fmla="*/ 17 h 101"/>
                  <a:gd name="T44" fmla="*/ 9 w 100"/>
                  <a:gd name="T45" fmla="*/ 24 h 101"/>
                  <a:gd name="T46" fmla="*/ 3 w 100"/>
                  <a:gd name="T47" fmla="*/ 32 h 101"/>
                  <a:gd name="T48" fmla="*/ 1 w 100"/>
                  <a:gd name="T49" fmla="*/ 40 h 101"/>
                  <a:gd name="T50" fmla="*/ 0 w 100"/>
                  <a:gd name="T51" fmla="*/ 49 h 101"/>
                  <a:gd name="T52" fmla="*/ 0 w 100"/>
                  <a:gd name="T53" fmla="*/ 49 h 101"/>
                  <a:gd name="T54" fmla="*/ 1 w 100"/>
                  <a:gd name="T55" fmla="*/ 60 h 101"/>
                  <a:gd name="T56" fmla="*/ 3 w 100"/>
                  <a:gd name="T57" fmla="*/ 69 h 101"/>
                  <a:gd name="T58" fmla="*/ 9 w 100"/>
                  <a:gd name="T59" fmla="*/ 78 h 101"/>
                  <a:gd name="T60" fmla="*/ 15 w 100"/>
                  <a:gd name="T61" fmla="*/ 86 h 101"/>
                  <a:gd name="T62" fmla="*/ 15 w 100"/>
                  <a:gd name="T63" fmla="*/ 86 h 101"/>
                  <a:gd name="T64" fmla="*/ 22 w 100"/>
                  <a:gd name="T65" fmla="*/ 92 h 101"/>
                  <a:gd name="T66" fmla="*/ 30 w 100"/>
                  <a:gd name="T67" fmla="*/ 96 h 101"/>
                  <a:gd name="T68" fmla="*/ 40 w 100"/>
                  <a:gd name="T69" fmla="*/ 100 h 101"/>
                  <a:gd name="T70" fmla="*/ 49 w 100"/>
                  <a:gd name="T71" fmla="*/ 101 h 101"/>
                  <a:gd name="T72" fmla="*/ 49 w 100"/>
                  <a:gd name="T73" fmla="*/ 101 h 101"/>
                  <a:gd name="T74" fmla="*/ 59 w 100"/>
                  <a:gd name="T75" fmla="*/ 100 h 101"/>
                  <a:gd name="T76" fmla="*/ 68 w 100"/>
                  <a:gd name="T77" fmla="*/ 96 h 101"/>
                  <a:gd name="T78" fmla="*/ 76 w 100"/>
                  <a:gd name="T79" fmla="*/ 92 h 101"/>
                  <a:gd name="T80" fmla="*/ 84 w 100"/>
                  <a:gd name="T81" fmla="*/ 86 h 101"/>
                  <a:gd name="T82" fmla="*/ 84 w 100"/>
                  <a:gd name="T83"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86"/>
                    </a:moveTo>
                    <a:lnTo>
                      <a:pt x="84" y="86"/>
                    </a:lnTo>
                    <a:lnTo>
                      <a:pt x="91" y="78"/>
                    </a:lnTo>
                    <a:lnTo>
                      <a:pt x="96" y="69"/>
                    </a:lnTo>
                    <a:lnTo>
                      <a:pt x="99" y="60"/>
                    </a:lnTo>
                    <a:lnTo>
                      <a:pt x="100" y="49"/>
                    </a:lnTo>
                    <a:lnTo>
                      <a:pt x="100" y="49"/>
                    </a:lnTo>
                    <a:lnTo>
                      <a:pt x="99" y="40"/>
                    </a:lnTo>
                    <a:lnTo>
                      <a:pt x="96" y="32"/>
                    </a:lnTo>
                    <a:lnTo>
                      <a:pt x="91" y="24"/>
                    </a:lnTo>
                    <a:lnTo>
                      <a:pt x="84" y="17"/>
                    </a:lnTo>
                    <a:lnTo>
                      <a:pt x="84" y="17"/>
                    </a:lnTo>
                    <a:lnTo>
                      <a:pt x="76" y="9"/>
                    </a:lnTo>
                    <a:lnTo>
                      <a:pt x="68" y="5"/>
                    </a:lnTo>
                    <a:lnTo>
                      <a:pt x="59" y="1"/>
                    </a:lnTo>
                    <a:lnTo>
                      <a:pt x="49" y="0"/>
                    </a:lnTo>
                    <a:lnTo>
                      <a:pt x="49" y="0"/>
                    </a:lnTo>
                    <a:lnTo>
                      <a:pt x="40" y="1"/>
                    </a:lnTo>
                    <a:lnTo>
                      <a:pt x="30" y="5"/>
                    </a:lnTo>
                    <a:lnTo>
                      <a:pt x="22" y="9"/>
                    </a:lnTo>
                    <a:lnTo>
                      <a:pt x="15" y="17"/>
                    </a:lnTo>
                    <a:lnTo>
                      <a:pt x="15" y="17"/>
                    </a:lnTo>
                    <a:lnTo>
                      <a:pt x="9" y="24"/>
                    </a:lnTo>
                    <a:lnTo>
                      <a:pt x="3" y="32"/>
                    </a:lnTo>
                    <a:lnTo>
                      <a:pt x="1" y="40"/>
                    </a:lnTo>
                    <a:lnTo>
                      <a:pt x="0" y="49"/>
                    </a:lnTo>
                    <a:lnTo>
                      <a:pt x="0" y="49"/>
                    </a:lnTo>
                    <a:lnTo>
                      <a:pt x="1" y="60"/>
                    </a:lnTo>
                    <a:lnTo>
                      <a:pt x="3" y="69"/>
                    </a:lnTo>
                    <a:lnTo>
                      <a:pt x="9" y="78"/>
                    </a:lnTo>
                    <a:lnTo>
                      <a:pt x="15" y="86"/>
                    </a:lnTo>
                    <a:lnTo>
                      <a:pt x="15" y="86"/>
                    </a:lnTo>
                    <a:lnTo>
                      <a:pt x="22" y="92"/>
                    </a:lnTo>
                    <a:lnTo>
                      <a:pt x="30" y="96"/>
                    </a:lnTo>
                    <a:lnTo>
                      <a:pt x="40" y="100"/>
                    </a:lnTo>
                    <a:lnTo>
                      <a:pt x="49" y="101"/>
                    </a:lnTo>
                    <a:lnTo>
                      <a:pt x="49" y="101"/>
                    </a:lnTo>
                    <a:lnTo>
                      <a:pt x="59" y="100"/>
                    </a:lnTo>
                    <a:lnTo>
                      <a:pt x="68" y="96"/>
                    </a:lnTo>
                    <a:lnTo>
                      <a:pt x="76" y="92"/>
                    </a:lnTo>
                    <a:lnTo>
                      <a:pt x="84" y="86"/>
                    </a:lnTo>
                    <a:lnTo>
                      <a:pt x="84" y="8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46"/>
              <p:cNvSpPr>
                <a:spLocks/>
              </p:cNvSpPr>
              <p:nvPr/>
            </p:nvSpPr>
            <p:spPr bwMode="auto">
              <a:xfrm>
                <a:off x="1581" y="1263"/>
                <a:ext cx="50" cy="51"/>
              </a:xfrm>
              <a:custGeom>
                <a:avLst/>
                <a:gdLst>
                  <a:gd name="T0" fmla="*/ 100 w 100"/>
                  <a:gd name="T1" fmla="*/ 49 h 101"/>
                  <a:gd name="T2" fmla="*/ 100 w 100"/>
                  <a:gd name="T3" fmla="*/ 49 h 101"/>
                  <a:gd name="T4" fmla="*/ 99 w 100"/>
                  <a:gd name="T5" fmla="*/ 41 h 101"/>
                  <a:gd name="T6" fmla="*/ 96 w 100"/>
                  <a:gd name="T7" fmla="*/ 32 h 101"/>
                  <a:gd name="T8" fmla="*/ 91 w 100"/>
                  <a:gd name="T9" fmla="*/ 24 h 101"/>
                  <a:gd name="T10" fmla="*/ 84 w 100"/>
                  <a:gd name="T11" fmla="*/ 16 h 101"/>
                  <a:gd name="T12" fmla="*/ 84 w 100"/>
                  <a:gd name="T13" fmla="*/ 16 h 101"/>
                  <a:gd name="T14" fmla="*/ 76 w 100"/>
                  <a:gd name="T15" fmla="*/ 9 h 101"/>
                  <a:gd name="T16" fmla="*/ 68 w 100"/>
                  <a:gd name="T17" fmla="*/ 5 h 101"/>
                  <a:gd name="T18" fmla="*/ 59 w 100"/>
                  <a:gd name="T19" fmla="*/ 1 h 101"/>
                  <a:gd name="T20" fmla="*/ 49 w 100"/>
                  <a:gd name="T21" fmla="*/ 0 h 101"/>
                  <a:gd name="T22" fmla="*/ 49 w 100"/>
                  <a:gd name="T23" fmla="*/ 0 h 101"/>
                  <a:gd name="T24" fmla="*/ 40 w 100"/>
                  <a:gd name="T25" fmla="*/ 1 h 101"/>
                  <a:gd name="T26" fmla="*/ 30 w 100"/>
                  <a:gd name="T27" fmla="*/ 5 h 101"/>
                  <a:gd name="T28" fmla="*/ 22 w 100"/>
                  <a:gd name="T29" fmla="*/ 9 h 101"/>
                  <a:gd name="T30" fmla="*/ 15 w 100"/>
                  <a:gd name="T31" fmla="*/ 16 h 101"/>
                  <a:gd name="T32" fmla="*/ 15 w 100"/>
                  <a:gd name="T33" fmla="*/ 16 h 101"/>
                  <a:gd name="T34" fmla="*/ 9 w 100"/>
                  <a:gd name="T35" fmla="*/ 24 h 101"/>
                  <a:gd name="T36" fmla="*/ 3 w 100"/>
                  <a:gd name="T37" fmla="*/ 32 h 101"/>
                  <a:gd name="T38" fmla="*/ 1 w 100"/>
                  <a:gd name="T39" fmla="*/ 41 h 101"/>
                  <a:gd name="T40" fmla="*/ 0 w 100"/>
                  <a:gd name="T41" fmla="*/ 49 h 101"/>
                  <a:gd name="T42" fmla="*/ 0 w 100"/>
                  <a:gd name="T43" fmla="*/ 49 h 101"/>
                  <a:gd name="T44" fmla="*/ 1 w 100"/>
                  <a:gd name="T45" fmla="*/ 61 h 101"/>
                  <a:gd name="T46" fmla="*/ 3 w 100"/>
                  <a:gd name="T47" fmla="*/ 71 h 101"/>
                  <a:gd name="T48" fmla="*/ 9 w 100"/>
                  <a:gd name="T49" fmla="*/ 78 h 101"/>
                  <a:gd name="T50" fmla="*/ 15 w 100"/>
                  <a:gd name="T51" fmla="*/ 86 h 101"/>
                  <a:gd name="T52" fmla="*/ 15 w 100"/>
                  <a:gd name="T53" fmla="*/ 86 h 101"/>
                  <a:gd name="T54" fmla="*/ 22 w 100"/>
                  <a:gd name="T55" fmla="*/ 93 h 101"/>
                  <a:gd name="T56" fmla="*/ 30 w 100"/>
                  <a:gd name="T57" fmla="*/ 98 h 101"/>
                  <a:gd name="T58" fmla="*/ 40 w 100"/>
                  <a:gd name="T59" fmla="*/ 100 h 101"/>
                  <a:gd name="T60" fmla="*/ 49 w 100"/>
                  <a:gd name="T61" fmla="*/ 101 h 101"/>
                  <a:gd name="T62" fmla="*/ 49 w 100"/>
                  <a:gd name="T63" fmla="*/ 101 h 101"/>
                  <a:gd name="T64" fmla="*/ 59 w 100"/>
                  <a:gd name="T65" fmla="*/ 100 h 101"/>
                  <a:gd name="T66" fmla="*/ 68 w 100"/>
                  <a:gd name="T67" fmla="*/ 98 h 101"/>
                  <a:gd name="T68" fmla="*/ 76 w 100"/>
                  <a:gd name="T69" fmla="*/ 93 h 101"/>
                  <a:gd name="T70" fmla="*/ 84 w 100"/>
                  <a:gd name="T71" fmla="*/ 86 h 101"/>
                  <a:gd name="T72" fmla="*/ 84 w 100"/>
                  <a:gd name="T73" fmla="*/ 86 h 101"/>
                  <a:gd name="T74" fmla="*/ 91 w 100"/>
                  <a:gd name="T75" fmla="*/ 78 h 101"/>
                  <a:gd name="T76" fmla="*/ 96 w 100"/>
                  <a:gd name="T77" fmla="*/ 71 h 101"/>
                  <a:gd name="T78" fmla="*/ 99 w 100"/>
                  <a:gd name="T79" fmla="*/ 61 h 101"/>
                  <a:gd name="T80" fmla="*/ 100 w 100"/>
                  <a:gd name="T81" fmla="*/ 49 h 101"/>
                  <a:gd name="T82" fmla="*/ 100 w 100"/>
                  <a:gd name="T83" fmla="*/ 4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100" y="49"/>
                    </a:moveTo>
                    <a:lnTo>
                      <a:pt x="100" y="49"/>
                    </a:lnTo>
                    <a:lnTo>
                      <a:pt x="99" y="41"/>
                    </a:lnTo>
                    <a:lnTo>
                      <a:pt x="96" y="32"/>
                    </a:lnTo>
                    <a:lnTo>
                      <a:pt x="91" y="24"/>
                    </a:lnTo>
                    <a:lnTo>
                      <a:pt x="84" y="16"/>
                    </a:lnTo>
                    <a:lnTo>
                      <a:pt x="84" y="16"/>
                    </a:lnTo>
                    <a:lnTo>
                      <a:pt x="76" y="9"/>
                    </a:lnTo>
                    <a:lnTo>
                      <a:pt x="68" y="5"/>
                    </a:lnTo>
                    <a:lnTo>
                      <a:pt x="59" y="1"/>
                    </a:lnTo>
                    <a:lnTo>
                      <a:pt x="49" y="0"/>
                    </a:lnTo>
                    <a:lnTo>
                      <a:pt x="49" y="0"/>
                    </a:lnTo>
                    <a:lnTo>
                      <a:pt x="40" y="1"/>
                    </a:lnTo>
                    <a:lnTo>
                      <a:pt x="30" y="5"/>
                    </a:lnTo>
                    <a:lnTo>
                      <a:pt x="22" y="9"/>
                    </a:lnTo>
                    <a:lnTo>
                      <a:pt x="15" y="16"/>
                    </a:lnTo>
                    <a:lnTo>
                      <a:pt x="15" y="16"/>
                    </a:lnTo>
                    <a:lnTo>
                      <a:pt x="9" y="24"/>
                    </a:lnTo>
                    <a:lnTo>
                      <a:pt x="3" y="32"/>
                    </a:lnTo>
                    <a:lnTo>
                      <a:pt x="1" y="41"/>
                    </a:lnTo>
                    <a:lnTo>
                      <a:pt x="0" y="49"/>
                    </a:lnTo>
                    <a:lnTo>
                      <a:pt x="0" y="49"/>
                    </a:lnTo>
                    <a:lnTo>
                      <a:pt x="1" y="61"/>
                    </a:lnTo>
                    <a:lnTo>
                      <a:pt x="3" y="71"/>
                    </a:lnTo>
                    <a:lnTo>
                      <a:pt x="9" y="78"/>
                    </a:lnTo>
                    <a:lnTo>
                      <a:pt x="15" y="86"/>
                    </a:lnTo>
                    <a:lnTo>
                      <a:pt x="15" y="86"/>
                    </a:lnTo>
                    <a:lnTo>
                      <a:pt x="22" y="93"/>
                    </a:lnTo>
                    <a:lnTo>
                      <a:pt x="30" y="98"/>
                    </a:lnTo>
                    <a:lnTo>
                      <a:pt x="40" y="100"/>
                    </a:lnTo>
                    <a:lnTo>
                      <a:pt x="49" y="101"/>
                    </a:lnTo>
                    <a:lnTo>
                      <a:pt x="49" y="101"/>
                    </a:lnTo>
                    <a:lnTo>
                      <a:pt x="59" y="100"/>
                    </a:lnTo>
                    <a:lnTo>
                      <a:pt x="68" y="98"/>
                    </a:lnTo>
                    <a:lnTo>
                      <a:pt x="76" y="93"/>
                    </a:lnTo>
                    <a:lnTo>
                      <a:pt x="84" y="86"/>
                    </a:lnTo>
                    <a:lnTo>
                      <a:pt x="84" y="86"/>
                    </a:lnTo>
                    <a:lnTo>
                      <a:pt x="91" y="78"/>
                    </a:lnTo>
                    <a:lnTo>
                      <a:pt x="96" y="71"/>
                    </a:lnTo>
                    <a:lnTo>
                      <a:pt x="99" y="61"/>
                    </a:lnTo>
                    <a:lnTo>
                      <a:pt x="100" y="49"/>
                    </a:lnTo>
                    <a:lnTo>
                      <a:pt x="100" y="49"/>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47"/>
              <p:cNvSpPr>
                <a:spLocks/>
              </p:cNvSpPr>
              <p:nvPr/>
            </p:nvSpPr>
            <p:spPr bwMode="auto">
              <a:xfrm>
                <a:off x="1581" y="1341"/>
                <a:ext cx="50" cy="50"/>
              </a:xfrm>
              <a:custGeom>
                <a:avLst/>
                <a:gdLst>
                  <a:gd name="T0" fmla="*/ 49 w 100"/>
                  <a:gd name="T1" fmla="*/ 0 h 100"/>
                  <a:gd name="T2" fmla="*/ 49 w 100"/>
                  <a:gd name="T3" fmla="*/ 0 h 100"/>
                  <a:gd name="T4" fmla="*/ 40 w 100"/>
                  <a:gd name="T5" fmla="*/ 1 h 100"/>
                  <a:gd name="T6" fmla="*/ 30 w 100"/>
                  <a:gd name="T7" fmla="*/ 4 h 100"/>
                  <a:gd name="T8" fmla="*/ 22 w 100"/>
                  <a:gd name="T9" fmla="*/ 8 h 100"/>
                  <a:gd name="T10" fmla="*/ 15 w 100"/>
                  <a:gd name="T11" fmla="*/ 15 h 100"/>
                  <a:gd name="T12" fmla="*/ 15 w 100"/>
                  <a:gd name="T13" fmla="*/ 15 h 100"/>
                  <a:gd name="T14" fmla="*/ 9 w 100"/>
                  <a:gd name="T15" fmla="*/ 22 h 100"/>
                  <a:gd name="T16" fmla="*/ 3 w 100"/>
                  <a:gd name="T17" fmla="*/ 31 h 100"/>
                  <a:gd name="T18" fmla="*/ 1 w 100"/>
                  <a:gd name="T19" fmla="*/ 40 h 100"/>
                  <a:gd name="T20" fmla="*/ 0 w 100"/>
                  <a:gd name="T21" fmla="*/ 49 h 100"/>
                  <a:gd name="T22" fmla="*/ 0 w 100"/>
                  <a:gd name="T23" fmla="*/ 49 h 100"/>
                  <a:gd name="T24" fmla="*/ 1 w 100"/>
                  <a:gd name="T25" fmla="*/ 60 h 100"/>
                  <a:gd name="T26" fmla="*/ 3 w 100"/>
                  <a:gd name="T27" fmla="*/ 69 h 100"/>
                  <a:gd name="T28" fmla="*/ 9 w 100"/>
                  <a:gd name="T29" fmla="*/ 78 h 100"/>
                  <a:gd name="T30" fmla="*/ 15 w 100"/>
                  <a:gd name="T31" fmla="*/ 85 h 100"/>
                  <a:gd name="T32" fmla="*/ 15 w 100"/>
                  <a:gd name="T33" fmla="*/ 85 h 100"/>
                  <a:gd name="T34" fmla="*/ 22 w 100"/>
                  <a:gd name="T35" fmla="*/ 92 h 100"/>
                  <a:gd name="T36" fmla="*/ 30 w 100"/>
                  <a:gd name="T37" fmla="*/ 96 h 100"/>
                  <a:gd name="T38" fmla="*/ 40 w 100"/>
                  <a:gd name="T39" fmla="*/ 99 h 100"/>
                  <a:gd name="T40" fmla="*/ 49 w 100"/>
                  <a:gd name="T41" fmla="*/ 100 h 100"/>
                  <a:gd name="T42" fmla="*/ 49 w 100"/>
                  <a:gd name="T43" fmla="*/ 100 h 100"/>
                  <a:gd name="T44" fmla="*/ 59 w 100"/>
                  <a:gd name="T45" fmla="*/ 99 h 100"/>
                  <a:gd name="T46" fmla="*/ 68 w 100"/>
                  <a:gd name="T47" fmla="*/ 96 h 100"/>
                  <a:gd name="T48" fmla="*/ 76 w 100"/>
                  <a:gd name="T49" fmla="*/ 92 h 100"/>
                  <a:gd name="T50" fmla="*/ 84 w 100"/>
                  <a:gd name="T51" fmla="*/ 85 h 100"/>
                  <a:gd name="T52" fmla="*/ 84 w 100"/>
                  <a:gd name="T53" fmla="*/ 85 h 100"/>
                  <a:gd name="T54" fmla="*/ 91 w 100"/>
                  <a:gd name="T55" fmla="*/ 78 h 100"/>
                  <a:gd name="T56" fmla="*/ 96 w 100"/>
                  <a:gd name="T57" fmla="*/ 69 h 100"/>
                  <a:gd name="T58" fmla="*/ 99 w 100"/>
                  <a:gd name="T59" fmla="*/ 60 h 100"/>
                  <a:gd name="T60" fmla="*/ 100 w 100"/>
                  <a:gd name="T61" fmla="*/ 49 h 100"/>
                  <a:gd name="T62" fmla="*/ 100 w 100"/>
                  <a:gd name="T63" fmla="*/ 49 h 100"/>
                  <a:gd name="T64" fmla="*/ 99 w 100"/>
                  <a:gd name="T65" fmla="*/ 40 h 100"/>
                  <a:gd name="T66" fmla="*/ 96 w 100"/>
                  <a:gd name="T67" fmla="*/ 31 h 100"/>
                  <a:gd name="T68" fmla="*/ 91 w 100"/>
                  <a:gd name="T69" fmla="*/ 22 h 100"/>
                  <a:gd name="T70" fmla="*/ 84 w 100"/>
                  <a:gd name="T71" fmla="*/ 15 h 100"/>
                  <a:gd name="T72" fmla="*/ 84 w 100"/>
                  <a:gd name="T73" fmla="*/ 15 h 100"/>
                  <a:gd name="T74" fmla="*/ 76 w 100"/>
                  <a:gd name="T75" fmla="*/ 8 h 100"/>
                  <a:gd name="T76" fmla="*/ 68 w 100"/>
                  <a:gd name="T77" fmla="*/ 4 h 100"/>
                  <a:gd name="T78" fmla="*/ 59 w 100"/>
                  <a:gd name="T79" fmla="*/ 1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lnTo>
                      <a:pt x="76" y="8"/>
                    </a:lnTo>
                    <a:lnTo>
                      <a:pt x="68" y="4"/>
                    </a:lnTo>
                    <a:lnTo>
                      <a:pt x="59" y="1"/>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48"/>
              <p:cNvSpPr>
                <a:spLocks/>
              </p:cNvSpPr>
              <p:nvPr/>
            </p:nvSpPr>
            <p:spPr bwMode="auto">
              <a:xfrm>
                <a:off x="1581" y="1418"/>
                <a:ext cx="50" cy="49"/>
              </a:xfrm>
              <a:custGeom>
                <a:avLst/>
                <a:gdLst>
                  <a:gd name="T0" fmla="*/ 49 w 100"/>
                  <a:gd name="T1" fmla="*/ 0 h 100"/>
                  <a:gd name="T2" fmla="*/ 49 w 100"/>
                  <a:gd name="T3" fmla="*/ 0 h 100"/>
                  <a:gd name="T4" fmla="*/ 40 w 100"/>
                  <a:gd name="T5" fmla="*/ 1 h 100"/>
                  <a:gd name="T6" fmla="*/ 30 w 100"/>
                  <a:gd name="T7" fmla="*/ 4 h 100"/>
                  <a:gd name="T8" fmla="*/ 22 w 100"/>
                  <a:gd name="T9" fmla="*/ 8 h 100"/>
                  <a:gd name="T10" fmla="*/ 15 w 100"/>
                  <a:gd name="T11" fmla="*/ 15 h 100"/>
                  <a:gd name="T12" fmla="*/ 15 w 100"/>
                  <a:gd name="T13" fmla="*/ 15 h 100"/>
                  <a:gd name="T14" fmla="*/ 9 w 100"/>
                  <a:gd name="T15" fmla="*/ 22 h 100"/>
                  <a:gd name="T16" fmla="*/ 3 w 100"/>
                  <a:gd name="T17" fmla="*/ 31 h 100"/>
                  <a:gd name="T18" fmla="*/ 1 w 100"/>
                  <a:gd name="T19" fmla="*/ 40 h 100"/>
                  <a:gd name="T20" fmla="*/ 0 w 100"/>
                  <a:gd name="T21" fmla="*/ 49 h 100"/>
                  <a:gd name="T22" fmla="*/ 0 w 100"/>
                  <a:gd name="T23" fmla="*/ 49 h 100"/>
                  <a:gd name="T24" fmla="*/ 1 w 100"/>
                  <a:gd name="T25" fmla="*/ 60 h 100"/>
                  <a:gd name="T26" fmla="*/ 3 w 100"/>
                  <a:gd name="T27" fmla="*/ 69 h 100"/>
                  <a:gd name="T28" fmla="*/ 9 w 100"/>
                  <a:gd name="T29" fmla="*/ 78 h 100"/>
                  <a:gd name="T30" fmla="*/ 15 w 100"/>
                  <a:gd name="T31" fmla="*/ 85 h 100"/>
                  <a:gd name="T32" fmla="*/ 15 w 100"/>
                  <a:gd name="T33" fmla="*/ 85 h 100"/>
                  <a:gd name="T34" fmla="*/ 22 w 100"/>
                  <a:gd name="T35" fmla="*/ 92 h 100"/>
                  <a:gd name="T36" fmla="*/ 30 w 100"/>
                  <a:gd name="T37" fmla="*/ 96 h 100"/>
                  <a:gd name="T38" fmla="*/ 40 w 100"/>
                  <a:gd name="T39" fmla="*/ 99 h 100"/>
                  <a:gd name="T40" fmla="*/ 49 w 100"/>
                  <a:gd name="T41" fmla="*/ 100 h 100"/>
                  <a:gd name="T42" fmla="*/ 49 w 100"/>
                  <a:gd name="T43" fmla="*/ 100 h 100"/>
                  <a:gd name="T44" fmla="*/ 59 w 100"/>
                  <a:gd name="T45" fmla="*/ 99 h 100"/>
                  <a:gd name="T46" fmla="*/ 68 w 100"/>
                  <a:gd name="T47" fmla="*/ 96 h 100"/>
                  <a:gd name="T48" fmla="*/ 76 w 100"/>
                  <a:gd name="T49" fmla="*/ 92 h 100"/>
                  <a:gd name="T50" fmla="*/ 84 w 100"/>
                  <a:gd name="T51" fmla="*/ 85 h 100"/>
                  <a:gd name="T52" fmla="*/ 84 w 100"/>
                  <a:gd name="T53" fmla="*/ 85 h 100"/>
                  <a:gd name="T54" fmla="*/ 91 w 100"/>
                  <a:gd name="T55" fmla="*/ 78 h 100"/>
                  <a:gd name="T56" fmla="*/ 96 w 100"/>
                  <a:gd name="T57" fmla="*/ 69 h 100"/>
                  <a:gd name="T58" fmla="*/ 99 w 100"/>
                  <a:gd name="T59" fmla="*/ 60 h 100"/>
                  <a:gd name="T60" fmla="*/ 100 w 100"/>
                  <a:gd name="T61" fmla="*/ 49 h 100"/>
                  <a:gd name="T62" fmla="*/ 100 w 100"/>
                  <a:gd name="T63" fmla="*/ 49 h 100"/>
                  <a:gd name="T64" fmla="*/ 99 w 100"/>
                  <a:gd name="T65" fmla="*/ 40 h 100"/>
                  <a:gd name="T66" fmla="*/ 96 w 100"/>
                  <a:gd name="T67" fmla="*/ 31 h 100"/>
                  <a:gd name="T68" fmla="*/ 91 w 100"/>
                  <a:gd name="T69" fmla="*/ 22 h 100"/>
                  <a:gd name="T70" fmla="*/ 84 w 100"/>
                  <a:gd name="T71" fmla="*/ 15 h 100"/>
                  <a:gd name="T72" fmla="*/ 84 w 100"/>
                  <a:gd name="T73" fmla="*/ 15 h 100"/>
                  <a:gd name="T74" fmla="*/ 76 w 100"/>
                  <a:gd name="T75" fmla="*/ 8 h 100"/>
                  <a:gd name="T76" fmla="*/ 68 w 100"/>
                  <a:gd name="T77" fmla="*/ 4 h 100"/>
                  <a:gd name="T78" fmla="*/ 59 w 100"/>
                  <a:gd name="T79" fmla="*/ 1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6" y="92"/>
                    </a:lnTo>
                    <a:lnTo>
                      <a:pt x="84" y="85"/>
                    </a:lnTo>
                    <a:lnTo>
                      <a:pt x="84" y="85"/>
                    </a:lnTo>
                    <a:lnTo>
                      <a:pt x="91" y="78"/>
                    </a:lnTo>
                    <a:lnTo>
                      <a:pt x="96" y="69"/>
                    </a:lnTo>
                    <a:lnTo>
                      <a:pt x="99" y="60"/>
                    </a:lnTo>
                    <a:lnTo>
                      <a:pt x="100" y="49"/>
                    </a:lnTo>
                    <a:lnTo>
                      <a:pt x="100" y="49"/>
                    </a:lnTo>
                    <a:lnTo>
                      <a:pt x="99" y="40"/>
                    </a:lnTo>
                    <a:lnTo>
                      <a:pt x="96" y="31"/>
                    </a:lnTo>
                    <a:lnTo>
                      <a:pt x="91" y="22"/>
                    </a:lnTo>
                    <a:lnTo>
                      <a:pt x="84" y="15"/>
                    </a:lnTo>
                    <a:lnTo>
                      <a:pt x="84" y="15"/>
                    </a:lnTo>
                    <a:lnTo>
                      <a:pt x="76" y="8"/>
                    </a:lnTo>
                    <a:lnTo>
                      <a:pt x="68" y="4"/>
                    </a:lnTo>
                    <a:lnTo>
                      <a:pt x="59" y="1"/>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49"/>
              <p:cNvSpPr>
                <a:spLocks/>
              </p:cNvSpPr>
              <p:nvPr/>
            </p:nvSpPr>
            <p:spPr bwMode="auto">
              <a:xfrm>
                <a:off x="1581" y="1802"/>
                <a:ext cx="50" cy="50"/>
              </a:xfrm>
              <a:custGeom>
                <a:avLst/>
                <a:gdLst>
                  <a:gd name="T0" fmla="*/ 84 w 100"/>
                  <a:gd name="T1" fmla="*/ 84 h 100"/>
                  <a:gd name="T2" fmla="*/ 84 w 100"/>
                  <a:gd name="T3" fmla="*/ 84 h 100"/>
                  <a:gd name="T4" fmla="*/ 91 w 100"/>
                  <a:gd name="T5" fmla="*/ 77 h 100"/>
                  <a:gd name="T6" fmla="*/ 96 w 100"/>
                  <a:gd name="T7" fmla="*/ 69 h 100"/>
                  <a:gd name="T8" fmla="*/ 99 w 100"/>
                  <a:gd name="T9" fmla="*/ 60 h 100"/>
                  <a:gd name="T10" fmla="*/ 100 w 100"/>
                  <a:gd name="T11" fmla="*/ 49 h 100"/>
                  <a:gd name="T12" fmla="*/ 100 w 100"/>
                  <a:gd name="T13" fmla="*/ 49 h 100"/>
                  <a:gd name="T14" fmla="*/ 99 w 100"/>
                  <a:gd name="T15" fmla="*/ 40 h 100"/>
                  <a:gd name="T16" fmla="*/ 96 w 100"/>
                  <a:gd name="T17" fmla="*/ 32 h 100"/>
                  <a:gd name="T18" fmla="*/ 91 w 100"/>
                  <a:gd name="T19" fmla="*/ 23 h 100"/>
                  <a:gd name="T20" fmla="*/ 84 w 100"/>
                  <a:gd name="T21" fmla="*/ 15 h 100"/>
                  <a:gd name="T22" fmla="*/ 84 w 100"/>
                  <a:gd name="T23" fmla="*/ 15 h 100"/>
                  <a:gd name="T24" fmla="*/ 76 w 100"/>
                  <a:gd name="T25" fmla="*/ 9 h 100"/>
                  <a:gd name="T26" fmla="*/ 68 w 100"/>
                  <a:gd name="T27" fmla="*/ 5 h 100"/>
                  <a:gd name="T28" fmla="*/ 59 w 100"/>
                  <a:gd name="T29" fmla="*/ 1 h 100"/>
                  <a:gd name="T30" fmla="*/ 49 w 100"/>
                  <a:gd name="T31" fmla="*/ 0 h 100"/>
                  <a:gd name="T32" fmla="*/ 49 w 100"/>
                  <a:gd name="T33" fmla="*/ 0 h 100"/>
                  <a:gd name="T34" fmla="*/ 40 w 100"/>
                  <a:gd name="T35" fmla="*/ 1 h 100"/>
                  <a:gd name="T36" fmla="*/ 30 w 100"/>
                  <a:gd name="T37" fmla="*/ 5 h 100"/>
                  <a:gd name="T38" fmla="*/ 22 w 100"/>
                  <a:gd name="T39" fmla="*/ 9 h 100"/>
                  <a:gd name="T40" fmla="*/ 15 w 100"/>
                  <a:gd name="T41" fmla="*/ 15 h 100"/>
                  <a:gd name="T42" fmla="*/ 15 w 100"/>
                  <a:gd name="T43" fmla="*/ 15 h 100"/>
                  <a:gd name="T44" fmla="*/ 9 w 100"/>
                  <a:gd name="T45" fmla="*/ 23 h 100"/>
                  <a:gd name="T46" fmla="*/ 3 w 100"/>
                  <a:gd name="T47" fmla="*/ 32 h 100"/>
                  <a:gd name="T48" fmla="*/ 1 w 100"/>
                  <a:gd name="T49" fmla="*/ 40 h 100"/>
                  <a:gd name="T50" fmla="*/ 0 w 100"/>
                  <a:gd name="T51" fmla="*/ 49 h 100"/>
                  <a:gd name="T52" fmla="*/ 0 w 100"/>
                  <a:gd name="T53" fmla="*/ 49 h 100"/>
                  <a:gd name="T54" fmla="*/ 1 w 100"/>
                  <a:gd name="T55" fmla="*/ 60 h 100"/>
                  <a:gd name="T56" fmla="*/ 3 w 100"/>
                  <a:gd name="T57" fmla="*/ 69 h 100"/>
                  <a:gd name="T58" fmla="*/ 9 w 100"/>
                  <a:gd name="T59" fmla="*/ 77 h 100"/>
                  <a:gd name="T60" fmla="*/ 15 w 100"/>
                  <a:gd name="T61" fmla="*/ 84 h 100"/>
                  <a:gd name="T62" fmla="*/ 15 w 100"/>
                  <a:gd name="T63" fmla="*/ 84 h 100"/>
                  <a:gd name="T64" fmla="*/ 22 w 100"/>
                  <a:gd name="T65" fmla="*/ 91 h 100"/>
                  <a:gd name="T66" fmla="*/ 30 w 100"/>
                  <a:gd name="T67" fmla="*/ 96 h 100"/>
                  <a:gd name="T68" fmla="*/ 40 w 100"/>
                  <a:gd name="T69" fmla="*/ 100 h 100"/>
                  <a:gd name="T70" fmla="*/ 49 w 100"/>
                  <a:gd name="T71" fmla="*/ 100 h 100"/>
                  <a:gd name="T72" fmla="*/ 49 w 100"/>
                  <a:gd name="T73" fmla="*/ 100 h 100"/>
                  <a:gd name="T74" fmla="*/ 59 w 100"/>
                  <a:gd name="T75" fmla="*/ 100 h 100"/>
                  <a:gd name="T76" fmla="*/ 68 w 100"/>
                  <a:gd name="T77" fmla="*/ 96 h 100"/>
                  <a:gd name="T78" fmla="*/ 76 w 100"/>
                  <a:gd name="T79" fmla="*/ 91 h 100"/>
                  <a:gd name="T80" fmla="*/ 84 w 100"/>
                  <a:gd name="T81" fmla="*/ 84 h 100"/>
                  <a:gd name="T82" fmla="*/ 84 w 100"/>
                  <a:gd name="T83" fmla="*/ 8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84"/>
                    </a:moveTo>
                    <a:lnTo>
                      <a:pt x="84" y="84"/>
                    </a:lnTo>
                    <a:lnTo>
                      <a:pt x="91" y="77"/>
                    </a:lnTo>
                    <a:lnTo>
                      <a:pt x="96" y="69"/>
                    </a:lnTo>
                    <a:lnTo>
                      <a:pt x="99" y="60"/>
                    </a:lnTo>
                    <a:lnTo>
                      <a:pt x="100" y="49"/>
                    </a:lnTo>
                    <a:lnTo>
                      <a:pt x="100" y="49"/>
                    </a:lnTo>
                    <a:lnTo>
                      <a:pt x="99" y="40"/>
                    </a:lnTo>
                    <a:lnTo>
                      <a:pt x="96" y="32"/>
                    </a:lnTo>
                    <a:lnTo>
                      <a:pt x="91" y="23"/>
                    </a:lnTo>
                    <a:lnTo>
                      <a:pt x="84" y="15"/>
                    </a:lnTo>
                    <a:lnTo>
                      <a:pt x="84" y="15"/>
                    </a:lnTo>
                    <a:lnTo>
                      <a:pt x="76" y="9"/>
                    </a:lnTo>
                    <a:lnTo>
                      <a:pt x="68" y="5"/>
                    </a:lnTo>
                    <a:lnTo>
                      <a:pt x="59" y="1"/>
                    </a:lnTo>
                    <a:lnTo>
                      <a:pt x="49" y="0"/>
                    </a:lnTo>
                    <a:lnTo>
                      <a:pt x="49" y="0"/>
                    </a:lnTo>
                    <a:lnTo>
                      <a:pt x="40"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4"/>
                    </a:lnTo>
                    <a:lnTo>
                      <a:pt x="15" y="84"/>
                    </a:lnTo>
                    <a:lnTo>
                      <a:pt x="22" y="91"/>
                    </a:lnTo>
                    <a:lnTo>
                      <a:pt x="30" y="96"/>
                    </a:lnTo>
                    <a:lnTo>
                      <a:pt x="40" y="100"/>
                    </a:lnTo>
                    <a:lnTo>
                      <a:pt x="49" y="100"/>
                    </a:lnTo>
                    <a:lnTo>
                      <a:pt x="49" y="100"/>
                    </a:lnTo>
                    <a:lnTo>
                      <a:pt x="59" y="100"/>
                    </a:lnTo>
                    <a:lnTo>
                      <a:pt x="68" y="96"/>
                    </a:lnTo>
                    <a:lnTo>
                      <a:pt x="76" y="91"/>
                    </a:lnTo>
                    <a:lnTo>
                      <a:pt x="84" y="84"/>
                    </a:lnTo>
                    <a:lnTo>
                      <a:pt x="84"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50"/>
              <p:cNvSpPr>
                <a:spLocks/>
              </p:cNvSpPr>
              <p:nvPr/>
            </p:nvSpPr>
            <p:spPr bwMode="auto">
              <a:xfrm>
                <a:off x="1581" y="1879"/>
                <a:ext cx="50" cy="51"/>
              </a:xfrm>
              <a:custGeom>
                <a:avLst/>
                <a:gdLst>
                  <a:gd name="T0" fmla="*/ 84 w 100"/>
                  <a:gd name="T1" fmla="*/ 84 h 101"/>
                  <a:gd name="T2" fmla="*/ 84 w 100"/>
                  <a:gd name="T3" fmla="*/ 84 h 101"/>
                  <a:gd name="T4" fmla="*/ 91 w 100"/>
                  <a:gd name="T5" fmla="*/ 77 h 101"/>
                  <a:gd name="T6" fmla="*/ 96 w 100"/>
                  <a:gd name="T7" fmla="*/ 69 h 101"/>
                  <a:gd name="T8" fmla="*/ 99 w 100"/>
                  <a:gd name="T9" fmla="*/ 60 h 101"/>
                  <a:gd name="T10" fmla="*/ 100 w 100"/>
                  <a:gd name="T11" fmla="*/ 49 h 101"/>
                  <a:gd name="T12" fmla="*/ 100 w 100"/>
                  <a:gd name="T13" fmla="*/ 49 h 101"/>
                  <a:gd name="T14" fmla="*/ 99 w 100"/>
                  <a:gd name="T15" fmla="*/ 40 h 101"/>
                  <a:gd name="T16" fmla="*/ 96 w 100"/>
                  <a:gd name="T17" fmla="*/ 31 h 101"/>
                  <a:gd name="T18" fmla="*/ 91 w 100"/>
                  <a:gd name="T19" fmla="*/ 23 h 101"/>
                  <a:gd name="T20" fmla="*/ 84 w 100"/>
                  <a:gd name="T21" fmla="*/ 15 h 101"/>
                  <a:gd name="T22" fmla="*/ 84 w 100"/>
                  <a:gd name="T23" fmla="*/ 15 h 101"/>
                  <a:gd name="T24" fmla="*/ 76 w 100"/>
                  <a:gd name="T25" fmla="*/ 9 h 101"/>
                  <a:gd name="T26" fmla="*/ 68 w 100"/>
                  <a:gd name="T27" fmla="*/ 4 h 101"/>
                  <a:gd name="T28" fmla="*/ 59 w 100"/>
                  <a:gd name="T29" fmla="*/ 1 h 101"/>
                  <a:gd name="T30" fmla="*/ 49 w 100"/>
                  <a:gd name="T31" fmla="*/ 0 h 101"/>
                  <a:gd name="T32" fmla="*/ 49 w 100"/>
                  <a:gd name="T33" fmla="*/ 0 h 101"/>
                  <a:gd name="T34" fmla="*/ 40 w 100"/>
                  <a:gd name="T35" fmla="*/ 1 h 101"/>
                  <a:gd name="T36" fmla="*/ 30 w 100"/>
                  <a:gd name="T37" fmla="*/ 4 h 101"/>
                  <a:gd name="T38" fmla="*/ 22 w 100"/>
                  <a:gd name="T39" fmla="*/ 9 h 101"/>
                  <a:gd name="T40" fmla="*/ 15 w 100"/>
                  <a:gd name="T41" fmla="*/ 15 h 101"/>
                  <a:gd name="T42" fmla="*/ 15 w 100"/>
                  <a:gd name="T43" fmla="*/ 15 h 101"/>
                  <a:gd name="T44" fmla="*/ 9 w 100"/>
                  <a:gd name="T45" fmla="*/ 23 h 101"/>
                  <a:gd name="T46" fmla="*/ 3 w 100"/>
                  <a:gd name="T47" fmla="*/ 31 h 101"/>
                  <a:gd name="T48" fmla="*/ 1 w 100"/>
                  <a:gd name="T49" fmla="*/ 40 h 101"/>
                  <a:gd name="T50" fmla="*/ 0 w 100"/>
                  <a:gd name="T51" fmla="*/ 49 h 101"/>
                  <a:gd name="T52" fmla="*/ 0 w 100"/>
                  <a:gd name="T53" fmla="*/ 49 h 101"/>
                  <a:gd name="T54" fmla="*/ 1 w 100"/>
                  <a:gd name="T55" fmla="*/ 60 h 101"/>
                  <a:gd name="T56" fmla="*/ 3 w 100"/>
                  <a:gd name="T57" fmla="*/ 69 h 101"/>
                  <a:gd name="T58" fmla="*/ 9 w 100"/>
                  <a:gd name="T59" fmla="*/ 77 h 101"/>
                  <a:gd name="T60" fmla="*/ 15 w 100"/>
                  <a:gd name="T61" fmla="*/ 84 h 101"/>
                  <a:gd name="T62" fmla="*/ 15 w 100"/>
                  <a:gd name="T63" fmla="*/ 84 h 101"/>
                  <a:gd name="T64" fmla="*/ 22 w 100"/>
                  <a:gd name="T65" fmla="*/ 91 h 101"/>
                  <a:gd name="T66" fmla="*/ 30 w 100"/>
                  <a:gd name="T67" fmla="*/ 96 h 101"/>
                  <a:gd name="T68" fmla="*/ 40 w 100"/>
                  <a:gd name="T69" fmla="*/ 100 h 101"/>
                  <a:gd name="T70" fmla="*/ 49 w 100"/>
                  <a:gd name="T71" fmla="*/ 101 h 101"/>
                  <a:gd name="T72" fmla="*/ 49 w 100"/>
                  <a:gd name="T73" fmla="*/ 101 h 101"/>
                  <a:gd name="T74" fmla="*/ 59 w 100"/>
                  <a:gd name="T75" fmla="*/ 100 h 101"/>
                  <a:gd name="T76" fmla="*/ 68 w 100"/>
                  <a:gd name="T77" fmla="*/ 96 h 101"/>
                  <a:gd name="T78" fmla="*/ 76 w 100"/>
                  <a:gd name="T79" fmla="*/ 91 h 101"/>
                  <a:gd name="T80" fmla="*/ 84 w 100"/>
                  <a:gd name="T81" fmla="*/ 84 h 101"/>
                  <a:gd name="T82" fmla="*/ 84 w 100"/>
                  <a:gd name="T83"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84"/>
                    </a:moveTo>
                    <a:lnTo>
                      <a:pt x="84" y="84"/>
                    </a:lnTo>
                    <a:lnTo>
                      <a:pt x="91" y="77"/>
                    </a:lnTo>
                    <a:lnTo>
                      <a:pt x="96" y="69"/>
                    </a:lnTo>
                    <a:lnTo>
                      <a:pt x="99" y="60"/>
                    </a:lnTo>
                    <a:lnTo>
                      <a:pt x="100" y="49"/>
                    </a:lnTo>
                    <a:lnTo>
                      <a:pt x="100" y="49"/>
                    </a:lnTo>
                    <a:lnTo>
                      <a:pt x="99" y="40"/>
                    </a:lnTo>
                    <a:lnTo>
                      <a:pt x="96" y="31"/>
                    </a:lnTo>
                    <a:lnTo>
                      <a:pt x="91" y="23"/>
                    </a:lnTo>
                    <a:lnTo>
                      <a:pt x="84" y="15"/>
                    </a:lnTo>
                    <a:lnTo>
                      <a:pt x="84" y="15"/>
                    </a:lnTo>
                    <a:lnTo>
                      <a:pt x="76" y="9"/>
                    </a:lnTo>
                    <a:lnTo>
                      <a:pt x="68" y="4"/>
                    </a:lnTo>
                    <a:lnTo>
                      <a:pt x="59" y="1"/>
                    </a:lnTo>
                    <a:lnTo>
                      <a:pt x="49" y="0"/>
                    </a:lnTo>
                    <a:lnTo>
                      <a:pt x="49" y="0"/>
                    </a:lnTo>
                    <a:lnTo>
                      <a:pt x="40" y="1"/>
                    </a:lnTo>
                    <a:lnTo>
                      <a:pt x="30" y="4"/>
                    </a:lnTo>
                    <a:lnTo>
                      <a:pt x="22" y="9"/>
                    </a:lnTo>
                    <a:lnTo>
                      <a:pt x="15" y="15"/>
                    </a:lnTo>
                    <a:lnTo>
                      <a:pt x="15" y="15"/>
                    </a:lnTo>
                    <a:lnTo>
                      <a:pt x="9" y="23"/>
                    </a:lnTo>
                    <a:lnTo>
                      <a:pt x="3" y="31"/>
                    </a:lnTo>
                    <a:lnTo>
                      <a:pt x="1" y="40"/>
                    </a:lnTo>
                    <a:lnTo>
                      <a:pt x="0" y="49"/>
                    </a:lnTo>
                    <a:lnTo>
                      <a:pt x="0" y="49"/>
                    </a:lnTo>
                    <a:lnTo>
                      <a:pt x="1" y="60"/>
                    </a:lnTo>
                    <a:lnTo>
                      <a:pt x="3" y="69"/>
                    </a:lnTo>
                    <a:lnTo>
                      <a:pt x="9" y="77"/>
                    </a:lnTo>
                    <a:lnTo>
                      <a:pt x="15" y="84"/>
                    </a:lnTo>
                    <a:lnTo>
                      <a:pt x="15" y="84"/>
                    </a:lnTo>
                    <a:lnTo>
                      <a:pt x="22" y="91"/>
                    </a:lnTo>
                    <a:lnTo>
                      <a:pt x="30" y="96"/>
                    </a:lnTo>
                    <a:lnTo>
                      <a:pt x="40" y="100"/>
                    </a:lnTo>
                    <a:lnTo>
                      <a:pt x="49" y="101"/>
                    </a:lnTo>
                    <a:lnTo>
                      <a:pt x="49" y="101"/>
                    </a:lnTo>
                    <a:lnTo>
                      <a:pt x="59" y="100"/>
                    </a:lnTo>
                    <a:lnTo>
                      <a:pt x="68" y="96"/>
                    </a:lnTo>
                    <a:lnTo>
                      <a:pt x="76" y="91"/>
                    </a:lnTo>
                    <a:lnTo>
                      <a:pt x="84" y="84"/>
                    </a:lnTo>
                    <a:lnTo>
                      <a:pt x="84" y="84"/>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51"/>
              <p:cNvSpPr>
                <a:spLocks/>
              </p:cNvSpPr>
              <p:nvPr/>
            </p:nvSpPr>
            <p:spPr bwMode="auto">
              <a:xfrm>
                <a:off x="1581" y="1956"/>
                <a:ext cx="50" cy="51"/>
              </a:xfrm>
              <a:custGeom>
                <a:avLst/>
                <a:gdLst>
                  <a:gd name="T0" fmla="*/ 84 w 100"/>
                  <a:gd name="T1" fmla="*/ 85 h 101"/>
                  <a:gd name="T2" fmla="*/ 84 w 100"/>
                  <a:gd name="T3" fmla="*/ 85 h 101"/>
                  <a:gd name="T4" fmla="*/ 91 w 100"/>
                  <a:gd name="T5" fmla="*/ 77 h 101"/>
                  <a:gd name="T6" fmla="*/ 96 w 100"/>
                  <a:gd name="T7" fmla="*/ 69 h 101"/>
                  <a:gd name="T8" fmla="*/ 99 w 100"/>
                  <a:gd name="T9" fmla="*/ 61 h 101"/>
                  <a:gd name="T10" fmla="*/ 100 w 100"/>
                  <a:gd name="T11" fmla="*/ 49 h 101"/>
                  <a:gd name="T12" fmla="*/ 100 w 100"/>
                  <a:gd name="T13" fmla="*/ 49 h 101"/>
                  <a:gd name="T14" fmla="*/ 99 w 100"/>
                  <a:gd name="T15" fmla="*/ 41 h 101"/>
                  <a:gd name="T16" fmla="*/ 96 w 100"/>
                  <a:gd name="T17" fmla="*/ 31 h 101"/>
                  <a:gd name="T18" fmla="*/ 91 w 100"/>
                  <a:gd name="T19" fmla="*/ 23 h 101"/>
                  <a:gd name="T20" fmla="*/ 84 w 100"/>
                  <a:gd name="T21" fmla="*/ 16 h 101"/>
                  <a:gd name="T22" fmla="*/ 84 w 100"/>
                  <a:gd name="T23" fmla="*/ 16 h 101"/>
                  <a:gd name="T24" fmla="*/ 76 w 100"/>
                  <a:gd name="T25" fmla="*/ 9 h 101"/>
                  <a:gd name="T26" fmla="*/ 68 w 100"/>
                  <a:gd name="T27" fmla="*/ 4 h 101"/>
                  <a:gd name="T28" fmla="*/ 59 w 100"/>
                  <a:gd name="T29" fmla="*/ 1 h 101"/>
                  <a:gd name="T30" fmla="*/ 49 w 100"/>
                  <a:gd name="T31" fmla="*/ 0 h 101"/>
                  <a:gd name="T32" fmla="*/ 49 w 100"/>
                  <a:gd name="T33" fmla="*/ 0 h 101"/>
                  <a:gd name="T34" fmla="*/ 40 w 100"/>
                  <a:gd name="T35" fmla="*/ 1 h 101"/>
                  <a:gd name="T36" fmla="*/ 30 w 100"/>
                  <a:gd name="T37" fmla="*/ 4 h 101"/>
                  <a:gd name="T38" fmla="*/ 22 w 100"/>
                  <a:gd name="T39" fmla="*/ 9 h 101"/>
                  <a:gd name="T40" fmla="*/ 15 w 100"/>
                  <a:gd name="T41" fmla="*/ 16 h 101"/>
                  <a:gd name="T42" fmla="*/ 15 w 100"/>
                  <a:gd name="T43" fmla="*/ 16 h 101"/>
                  <a:gd name="T44" fmla="*/ 9 w 100"/>
                  <a:gd name="T45" fmla="*/ 23 h 101"/>
                  <a:gd name="T46" fmla="*/ 3 w 100"/>
                  <a:gd name="T47" fmla="*/ 31 h 101"/>
                  <a:gd name="T48" fmla="*/ 1 w 100"/>
                  <a:gd name="T49" fmla="*/ 41 h 101"/>
                  <a:gd name="T50" fmla="*/ 0 w 100"/>
                  <a:gd name="T51" fmla="*/ 49 h 101"/>
                  <a:gd name="T52" fmla="*/ 0 w 100"/>
                  <a:gd name="T53" fmla="*/ 49 h 101"/>
                  <a:gd name="T54" fmla="*/ 1 w 100"/>
                  <a:gd name="T55" fmla="*/ 61 h 101"/>
                  <a:gd name="T56" fmla="*/ 3 w 100"/>
                  <a:gd name="T57" fmla="*/ 69 h 101"/>
                  <a:gd name="T58" fmla="*/ 9 w 100"/>
                  <a:gd name="T59" fmla="*/ 77 h 101"/>
                  <a:gd name="T60" fmla="*/ 15 w 100"/>
                  <a:gd name="T61" fmla="*/ 85 h 101"/>
                  <a:gd name="T62" fmla="*/ 15 w 100"/>
                  <a:gd name="T63" fmla="*/ 85 h 101"/>
                  <a:gd name="T64" fmla="*/ 22 w 100"/>
                  <a:gd name="T65" fmla="*/ 91 h 101"/>
                  <a:gd name="T66" fmla="*/ 30 w 100"/>
                  <a:gd name="T67" fmla="*/ 97 h 101"/>
                  <a:gd name="T68" fmla="*/ 40 w 100"/>
                  <a:gd name="T69" fmla="*/ 100 h 101"/>
                  <a:gd name="T70" fmla="*/ 49 w 100"/>
                  <a:gd name="T71" fmla="*/ 101 h 101"/>
                  <a:gd name="T72" fmla="*/ 49 w 100"/>
                  <a:gd name="T73" fmla="*/ 101 h 101"/>
                  <a:gd name="T74" fmla="*/ 59 w 100"/>
                  <a:gd name="T75" fmla="*/ 100 h 101"/>
                  <a:gd name="T76" fmla="*/ 68 w 100"/>
                  <a:gd name="T77" fmla="*/ 97 h 101"/>
                  <a:gd name="T78" fmla="*/ 76 w 100"/>
                  <a:gd name="T79" fmla="*/ 91 h 101"/>
                  <a:gd name="T80" fmla="*/ 84 w 100"/>
                  <a:gd name="T81" fmla="*/ 85 h 101"/>
                  <a:gd name="T82" fmla="*/ 84 w 100"/>
                  <a:gd name="T83"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85"/>
                    </a:moveTo>
                    <a:lnTo>
                      <a:pt x="84" y="85"/>
                    </a:lnTo>
                    <a:lnTo>
                      <a:pt x="91" y="77"/>
                    </a:lnTo>
                    <a:lnTo>
                      <a:pt x="96" y="69"/>
                    </a:lnTo>
                    <a:lnTo>
                      <a:pt x="99" y="61"/>
                    </a:lnTo>
                    <a:lnTo>
                      <a:pt x="100" y="49"/>
                    </a:lnTo>
                    <a:lnTo>
                      <a:pt x="100" y="49"/>
                    </a:lnTo>
                    <a:lnTo>
                      <a:pt x="99" y="41"/>
                    </a:lnTo>
                    <a:lnTo>
                      <a:pt x="96" y="31"/>
                    </a:lnTo>
                    <a:lnTo>
                      <a:pt x="91" y="23"/>
                    </a:lnTo>
                    <a:lnTo>
                      <a:pt x="84" y="16"/>
                    </a:lnTo>
                    <a:lnTo>
                      <a:pt x="84" y="16"/>
                    </a:lnTo>
                    <a:lnTo>
                      <a:pt x="76" y="9"/>
                    </a:lnTo>
                    <a:lnTo>
                      <a:pt x="68" y="4"/>
                    </a:lnTo>
                    <a:lnTo>
                      <a:pt x="59" y="1"/>
                    </a:lnTo>
                    <a:lnTo>
                      <a:pt x="49" y="0"/>
                    </a:lnTo>
                    <a:lnTo>
                      <a:pt x="49" y="0"/>
                    </a:lnTo>
                    <a:lnTo>
                      <a:pt x="40" y="1"/>
                    </a:lnTo>
                    <a:lnTo>
                      <a:pt x="30" y="4"/>
                    </a:lnTo>
                    <a:lnTo>
                      <a:pt x="22" y="9"/>
                    </a:lnTo>
                    <a:lnTo>
                      <a:pt x="15" y="16"/>
                    </a:lnTo>
                    <a:lnTo>
                      <a:pt x="15" y="16"/>
                    </a:lnTo>
                    <a:lnTo>
                      <a:pt x="9" y="23"/>
                    </a:lnTo>
                    <a:lnTo>
                      <a:pt x="3" y="31"/>
                    </a:lnTo>
                    <a:lnTo>
                      <a:pt x="1" y="41"/>
                    </a:lnTo>
                    <a:lnTo>
                      <a:pt x="0" y="49"/>
                    </a:lnTo>
                    <a:lnTo>
                      <a:pt x="0" y="49"/>
                    </a:lnTo>
                    <a:lnTo>
                      <a:pt x="1" y="61"/>
                    </a:lnTo>
                    <a:lnTo>
                      <a:pt x="3" y="69"/>
                    </a:lnTo>
                    <a:lnTo>
                      <a:pt x="9" y="77"/>
                    </a:lnTo>
                    <a:lnTo>
                      <a:pt x="15" y="85"/>
                    </a:lnTo>
                    <a:lnTo>
                      <a:pt x="15" y="85"/>
                    </a:lnTo>
                    <a:lnTo>
                      <a:pt x="22" y="91"/>
                    </a:lnTo>
                    <a:lnTo>
                      <a:pt x="30" y="97"/>
                    </a:lnTo>
                    <a:lnTo>
                      <a:pt x="40" y="100"/>
                    </a:lnTo>
                    <a:lnTo>
                      <a:pt x="49" y="101"/>
                    </a:lnTo>
                    <a:lnTo>
                      <a:pt x="49" y="101"/>
                    </a:lnTo>
                    <a:lnTo>
                      <a:pt x="59" y="100"/>
                    </a:lnTo>
                    <a:lnTo>
                      <a:pt x="68" y="97"/>
                    </a:lnTo>
                    <a:lnTo>
                      <a:pt x="76" y="91"/>
                    </a:lnTo>
                    <a:lnTo>
                      <a:pt x="84" y="85"/>
                    </a:lnTo>
                    <a:lnTo>
                      <a:pt x="84"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52"/>
              <p:cNvSpPr>
                <a:spLocks/>
              </p:cNvSpPr>
              <p:nvPr/>
            </p:nvSpPr>
            <p:spPr bwMode="auto">
              <a:xfrm>
                <a:off x="1581" y="2034"/>
                <a:ext cx="50" cy="50"/>
              </a:xfrm>
              <a:custGeom>
                <a:avLst/>
                <a:gdLst>
                  <a:gd name="T0" fmla="*/ 49 w 100"/>
                  <a:gd name="T1" fmla="*/ 0 h 100"/>
                  <a:gd name="T2" fmla="*/ 49 w 100"/>
                  <a:gd name="T3" fmla="*/ 0 h 100"/>
                  <a:gd name="T4" fmla="*/ 40 w 100"/>
                  <a:gd name="T5" fmla="*/ 0 h 100"/>
                  <a:gd name="T6" fmla="*/ 30 w 100"/>
                  <a:gd name="T7" fmla="*/ 3 h 100"/>
                  <a:gd name="T8" fmla="*/ 22 w 100"/>
                  <a:gd name="T9" fmla="*/ 8 h 100"/>
                  <a:gd name="T10" fmla="*/ 15 w 100"/>
                  <a:gd name="T11" fmla="*/ 15 h 100"/>
                  <a:gd name="T12" fmla="*/ 15 w 100"/>
                  <a:gd name="T13" fmla="*/ 15 h 100"/>
                  <a:gd name="T14" fmla="*/ 9 w 100"/>
                  <a:gd name="T15" fmla="*/ 22 h 100"/>
                  <a:gd name="T16" fmla="*/ 3 w 100"/>
                  <a:gd name="T17" fmla="*/ 30 h 100"/>
                  <a:gd name="T18" fmla="*/ 1 w 100"/>
                  <a:gd name="T19" fmla="*/ 40 h 100"/>
                  <a:gd name="T20" fmla="*/ 0 w 100"/>
                  <a:gd name="T21" fmla="*/ 49 h 100"/>
                  <a:gd name="T22" fmla="*/ 0 w 100"/>
                  <a:gd name="T23" fmla="*/ 49 h 100"/>
                  <a:gd name="T24" fmla="*/ 1 w 100"/>
                  <a:gd name="T25" fmla="*/ 60 h 100"/>
                  <a:gd name="T26" fmla="*/ 3 w 100"/>
                  <a:gd name="T27" fmla="*/ 69 h 100"/>
                  <a:gd name="T28" fmla="*/ 9 w 100"/>
                  <a:gd name="T29" fmla="*/ 76 h 100"/>
                  <a:gd name="T30" fmla="*/ 15 w 100"/>
                  <a:gd name="T31" fmla="*/ 84 h 100"/>
                  <a:gd name="T32" fmla="*/ 15 w 100"/>
                  <a:gd name="T33" fmla="*/ 84 h 100"/>
                  <a:gd name="T34" fmla="*/ 22 w 100"/>
                  <a:gd name="T35" fmla="*/ 91 h 100"/>
                  <a:gd name="T36" fmla="*/ 30 w 100"/>
                  <a:gd name="T37" fmla="*/ 96 h 100"/>
                  <a:gd name="T38" fmla="*/ 40 w 100"/>
                  <a:gd name="T39" fmla="*/ 99 h 100"/>
                  <a:gd name="T40" fmla="*/ 49 w 100"/>
                  <a:gd name="T41" fmla="*/ 100 h 100"/>
                  <a:gd name="T42" fmla="*/ 49 w 100"/>
                  <a:gd name="T43" fmla="*/ 100 h 100"/>
                  <a:gd name="T44" fmla="*/ 59 w 100"/>
                  <a:gd name="T45" fmla="*/ 99 h 100"/>
                  <a:gd name="T46" fmla="*/ 68 w 100"/>
                  <a:gd name="T47" fmla="*/ 96 h 100"/>
                  <a:gd name="T48" fmla="*/ 76 w 100"/>
                  <a:gd name="T49" fmla="*/ 91 h 100"/>
                  <a:gd name="T50" fmla="*/ 84 w 100"/>
                  <a:gd name="T51" fmla="*/ 84 h 100"/>
                  <a:gd name="T52" fmla="*/ 84 w 100"/>
                  <a:gd name="T53" fmla="*/ 84 h 100"/>
                  <a:gd name="T54" fmla="*/ 91 w 100"/>
                  <a:gd name="T55" fmla="*/ 76 h 100"/>
                  <a:gd name="T56" fmla="*/ 96 w 100"/>
                  <a:gd name="T57" fmla="*/ 69 h 100"/>
                  <a:gd name="T58" fmla="*/ 99 w 100"/>
                  <a:gd name="T59" fmla="*/ 60 h 100"/>
                  <a:gd name="T60" fmla="*/ 100 w 100"/>
                  <a:gd name="T61" fmla="*/ 49 h 100"/>
                  <a:gd name="T62" fmla="*/ 100 w 100"/>
                  <a:gd name="T63" fmla="*/ 49 h 100"/>
                  <a:gd name="T64" fmla="*/ 99 w 100"/>
                  <a:gd name="T65" fmla="*/ 40 h 100"/>
                  <a:gd name="T66" fmla="*/ 96 w 100"/>
                  <a:gd name="T67" fmla="*/ 30 h 100"/>
                  <a:gd name="T68" fmla="*/ 91 w 100"/>
                  <a:gd name="T69" fmla="*/ 22 h 100"/>
                  <a:gd name="T70" fmla="*/ 84 w 100"/>
                  <a:gd name="T71" fmla="*/ 15 h 100"/>
                  <a:gd name="T72" fmla="*/ 84 w 100"/>
                  <a:gd name="T73" fmla="*/ 15 h 100"/>
                  <a:gd name="T74" fmla="*/ 76 w 100"/>
                  <a:gd name="T75" fmla="*/ 8 h 100"/>
                  <a:gd name="T76" fmla="*/ 68 w 100"/>
                  <a:gd name="T77" fmla="*/ 3 h 100"/>
                  <a:gd name="T78" fmla="*/ 59 w 100"/>
                  <a:gd name="T79" fmla="*/ 0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0"/>
                    </a:lnTo>
                    <a:lnTo>
                      <a:pt x="30" y="3"/>
                    </a:lnTo>
                    <a:lnTo>
                      <a:pt x="22" y="8"/>
                    </a:lnTo>
                    <a:lnTo>
                      <a:pt x="15" y="15"/>
                    </a:lnTo>
                    <a:lnTo>
                      <a:pt x="15" y="15"/>
                    </a:lnTo>
                    <a:lnTo>
                      <a:pt x="9" y="22"/>
                    </a:lnTo>
                    <a:lnTo>
                      <a:pt x="3" y="30"/>
                    </a:lnTo>
                    <a:lnTo>
                      <a:pt x="1" y="40"/>
                    </a:lnTo>
                    <a:lnTo>
                      <a:pt x="0" y="49"/>
                    </a:lnTo>
                    <a:lnTo>
                      <a:pt x="0" y="49"/>
                    </a:lnTo>
                    <a:lnTo>
                      <a:pt x="1" y="60"/>
                    </a:lnTo>
                    <a:lnTo>
                      <a:pt x="3" y="69"/>
                    </a:lnTo>
                    <a:lnTo>
                      <a:pt x="9" y="76"/>
                    </a:lnTo>
                    <a:lnTo>
                      <a:pt x="15" y="84"/>
                    </a:lnTo>
                    <a:lnTo>
                      <a:pt x="15" y="84"/>
                    </a:lnTo>
                    <a:lnTo>
                      <a:pt x="22" y="91"/>
                    </a:lnTo>
                    <a:lnTo>
                      <a:pt x="30" y="96"/>
                    </a:lnTo>
                    <a:lnTo>
                      <a:pt x="40" y="99"/>
                    </a:lnTo>
                    <a:lnTo>
                      <a:pt x="49" y="100"/>
                    </a:lnTo>
                    <a:lnTo>
                      <a:pt x="49" y="100"/>
                    </a:lnTo>
                    <a:lnTo>
                      <a:pt x="59" y="99"/>
                    </a:lnTo>
                    <a:lnTo>
                      <a:pt x="68" y="96"/>
                    </a:lnTo>
                    <a:lnTo>
                      <a:pt x="76" y="91"/>
                    </a:lnTo>
                    <a:lnTo>
                      <a:pt x="84" y="84"/>
                    </a:lnTo>
                    <a:lnTo>
                      <a:pt x="84" y="84"/>
                    </a:lnTo>
                    <a:lnTo>
                      <a:pt x="91" y="76"/>
                    </a:lnTo>
                    <a:lnTo>
                      <a:pt x="96" y="69"/>
                    </a:lnTo>
                    <a:lnTo>
                      <a:pt x="99" y="60"/>
                    </a:lnTo>
                    <a:lnTo>
                      <a:pt x="100" y="49"/>
                    </a:lnTo>
                    <a:lnTo>
                      <a:pt x="100" y="49"/>
                    </a:lnTo>
                    <a:lnTo>
                      <a:pt x="99" y="40"/>
                    </a:lnTo>
                    <a:lnTo>
                      <a:pt x="96" y="30"/>
                    </a:lnTo>
                    <a:lnTo>
                      <a:pt x="91" y="22"/>
                    </a:lnTo>
                    <a:lnTo>
                      <a:pt x="84" y="15"/>
                    </a:lnTo>
                    <a:lnTo>
                      <a:pt x="84" y="15"/>
                    </a:lnTo>
                    <a:lnTo>
                      <a:pt x="76" y="8"/>
                    </a:lnTo>
                    <a:lnTo>
                      <a:pt x="68" y="3"/>
                    </a:lnTo>
                    <a:lnTo>
                      <a:pt x="59" y="0"/>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53"/>
              <p:cNvSpPr>
                <a:spLocks/>
              </p:cNvSpPr>
              <p:nvPr/>
            </p:nvSpPr>
            <p:spPr bwMode="auto">
              <a:xfrm>
                <a:off x="1658" y="2111"/>
                <a:ext cx="50" cy="50"/>
              </a:xfrm>
              <a:custGeom>
                <a:avLst/>
                <a:gdLst>
                  <a:gd name="T0" fmla="*/ 84 w 100"/>
                  <a:gd name="T1" fmla="*/ 15 h 100"/>
                  <a:gd name="T2" fmla="*/ 84 w 100"/>
                  <a:gd name="T3" fmla="*/ 15 h 100"/>
                  <a:gd name="T4" fmla="*/ 77 w 100"/>
                  <a:gd name="T5" fmla="*/ 8 h 100"/>
                  <a:gd name="T6" fmla="*/ 68 w 100"/>
                  <a:gd name="T7" fmla="*/ 3 h 100"/>
                  <a:gd name="T8" fmla="*/ 59 w 100"/>
                  <a:gd name="T9" fmla="*/ 1 h 100"/>
                  <a:gd name="T10" fmla="*/ 49 w 100"/>
                  <a:gd name="T11" fmla="*/ 0 h 100"/>
                  <a:gd name="T12" fmla="*/ 49 w 100"/>
                  <a:gd name="T13" fmla="*/ 0 h 100"/>
                  <a:gd name="T14" fmla="*/ 40 w 100"/>
                  <a:gd name="T15" fmla="*/ 1 h 100"/>
                  <a:gd name="T16" fmla="*/ 30 w 100"/>
                  <a:gd name="T17" fmla="*/ 3 h 100"/>
                  <a:gd name="T18" fmla="*/ 22 w 100"/>
                  <a:gd name="T19" fmla="*/ 8 h 100"/>
                  <a:gd name="T20" fmla="*/ 15 w 100"/>
                  <a:gd name="T21" fmla="*/ 15 h 100"/>
                  <a:gd name="T22" fmla="*/ 15 w 100"/>
                  <a:gd name="T23" fmla="*/ 15 h 100"/>
                  <a:gd name="T24" fmla="*/ 9 w 100"/>
                  <a:gd name="T25" fmla="*/ 22 h 100"/>
                  <a:gd name="T26" fmla="*/ 3 w 100"/>
                  <a:gd name="T27" fmla="*/ 30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9 w 100"/>
                  <a:gd name="T51" fmla="*/ 100 h 100"/>
                  <a:gd name="T52" fmla="*/ 49 w 100"/>
                  <a:gd name="T53" fmla="*/ 100 h 100"/>
                  <a:gd name="T54" fmla="*/ 59 w 100"/>
                  <a:gd name="T55" fmla="*/ 98 h 100"/>
                  <a:gd name="T56" fmla="*/ 68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3"/>
                    </a:lnTo>
                    <a:lnTo>
                      <a:pt x="59" y="1"/>
                    </a:lnTo>
                    <a:lnTo>
                      <a:pt x="49" y="0"/>
                    </a:lnTo>
                    <a:lnTo>
                      <a:pt x="49" y="0"/>
                    </a:lnTo>
                    <a:lnTo>
                      <a:pt x="40" y="1"/>
                    </a:lnTo>
                    <a:lnTo>
                      <a:pt x="30" y="3"/>
                    </a:lnTo>
                    <a:lnTo>
                      <a:pt x="22" y="8"/>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40" y="98"/>
                    </a:lnTo>
                    <a:lnTo>
                      <a:pt x="49" y="100"/>
                    </a:lnTo>
                    <a:lnTo>
                      <a:pt x="49" y="100"/>
                    </a:lnTo>
                    <a:lnTo>
                      <a:pt x="59" y="98"/>
                    </a:lnTo>
                    <a:lnTo>
                      <a:pt x="68" y="96"/>
                    </a:lnTo>
                    <a:lnTo>
                      <a:pt x="77" y="91"/>
                    </a:lnTo>
                    <a:lnTo>
                      <a:pt x="84" y="84"/>
                    </a:lnTo>
                    <a:lnTo>
                      <a:pt x="84" y="84"/>
                    </a:lnTo>
                    <a:lnTo>
                      <a:pt x="91" y="77"/>
                    </a:lnTo>
                    <a:lnTo>
                      <a:pt x="96" y="69"/>
                    </a:lnTo>
                    <a:lnTo>
                      <a:pt x="98" y="60"/>
                    </a:lnTo>
                    <a:lnTo>
                      <a:pt x="100" y="49"/>
                    </a:lnTo>
                    <a:lnTo>
                      <a:pt x="100"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54"/>
              <p:cNvSpPr>
                <a:spLocks/>
              </p:cNvSpPr>
              <p:nvPr/>
            </p:nvSpPr>
            <p:spPr bwMode="auto">
              <a:xfrm>
                <a:off x="1504" y="1032"/>
                <a:ext cx="50" cy="50"/>
              </a:xfrm>
              <a:custGeom>
                <a:avLst/>
                <a:gdLst>
                  <a:gd name="T0" fmla="*/ 84 w 100"/>
                  <a:gd name="T1" fmla="*/ 15 h 100"/>
                  <a:gd name="T2" fmla="*/ 84 w 100"/>
                  <a:gd name="T3" fmla="*/ 15 h 100"/>
                  <a:gd name="T4" fmla="*/ 76 w 100"/>
                  <a:gd name="T5" fmla="*/ 10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59 w 100"/>
                  <a:gd name="T55" fmla="*/ 100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9 w 100"/>
                  <a:gd name="T69" fmla="*/ 60 h 100"/>
                  <a:gd name="T70" fmla="*/ 100 w 100"/>
                  <a:gd name="T71" fmla="*/ 50 h 100"/>
                  <a:gd name="T72" fmla="*/ 100 w 100"/>
                  <a:gd name="T73" fmla="*/ 50 h 100"/>
                  <a:gd name="T74" fmla="*/ 99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59" y="1"/>
                    </a:lnTo>
                    <a:lnTo>
                      <a:pt x="49" y="0"/>
                    </a:lnTo>
                    <a:lnTo>
                      <a:pt x="49" y="0"/>
                    </a:lnTo>
                    <a:lnTo>
                      <a:pt x="40" y="1"/>
                    </a:lnTo>
                    <a:lnTo>
                      <a:pt x="30" y="5"/>
                    </a:lnTo>
                    <a:lnTo>
                      <a:pt x="22" y="10"/>
                    </a:lnTo>
                    <a:lnTo>
                      <a:pt x="15" y="15"/>
                    </a:lnTo>
                    <a:lnTo>
                      <a:pt x="15" y="15"/>
                    </a:lnTo>
                    <a:lnTo>
                      <a:pt x="8" y="24"/>
                    </a:lnTo>
                    <a:lnTo>
                      <a:pt x="3" y="32"/>
                    </a:lnTo>
                    <a:lnTo>
                      <a:pt x="1" y="40"/>
                    </a:lnTo>
                    <a:lnTo>
                      <a:pt x="0" y="50"/>
                    </a:lnTo>
                    <a:lnTo>
                      <a:pt x="0" y="50"/>
                    </a:lnTo>
                    <a:lnTo>
                      <a:pt x="1" y="60"/>
                    </a:lnTo>
                    <a:lnTo>
                      <a:pt x="3" y="69"/>
                    </a:lnTo>
                    <a:lnTo>
                      <a:pt x="8" y="78"/>
                    </a:lnTo>
                    <a:lnTo>
                      <a:pt x="15" y="85"/>
                    </a:lnTo>
                    <a:lnTo>
                      <a:pt x="15" y="85"/>
                    </a:lnTo>
                    <a:lnTo>
                      <a:pt x="22" y="92"/>
                    </a:lnTo>
                    <a:lnTo>
                      <a:pt x="30" y="97"/>
                    </a:lnTo>
                    <a:lnTo>
                      <a:pt x="40" y="100"/>
                    </a:lnTo>
                    <a:lnTo>
                      <a:pt x="49" y="100"/>
                    </a:lnTo>
                    <a:lnTo>
                      <a:pt x="49" y="100"/>
                    </a:lnTo>
                    <a:lnTo>
                      <a:pt x="59" y="100"/>
                    </a:lnTo>
                    <a:lnTo>
                      <a:pt x="68" y="97"/>
                    </a:lnTo>
                    <a:lnTo>
                      <a:pt x="76" y="92"/>
                    </a:lnTo>
                    <a:lnTo>
                      <a:pt x="84" y="85"/>
                    </a:lnTo>
                    <a:lnTo>
                      <a:pt x="84" y="85"/>
                    </a:lnTo>
                    <a:lnTo>
                      <a:pt x="91" y="78"/>
                    </a:lnTo>
                    <a:lnTo>
                      <a:pt x="96" y="69"/>
                    </a:lnTo>
                    <a:lnTo>
                      <a:pt x="99" y="60"/>
                    </a:lnTo>
                    <a:lnTo>
                      <a:pt x="100" y="50"/>
                    </a:lnTo>
                    <a:lnTo>
                      <a:pt x="100" y="50"/>
                    </a:lnTo>
                    <a:lnTo>
                      <a:pt x="99"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55"/>
              <p:cNvSpPr>
                <a:spLocks/>
              </p:cNvSpPr>
              <p:nvPr/>
            </p:nvSpPr>
            <p:spPr bwMode="auto">
              <a:xfrm>
                <a:off x="1581" y="955"/>
                <a:ext cx="50" cy="50"/>
              </a:xfrm>
              <a:custGeom>
                <a:avLst/>
                <a:gdLst>
                  <a:gd name="T0" fmla="*/ 84 w 100"/>
                  <a:gd name="T1" fmla="*/ 85 h 100"/>
                  <a:gd name="T2" fmla="*/ 84 w 100"/>
                  <a:gd name="T3" fmla="*/ 85 h 100"/>
                  <a:gd name="T4" fmla="*/ 91 w 100"/>
                  <a:gd name="T5" fmla="*/ 78 h 100"/>
                  <a:gd name="T6" fmla="*/ 96 w 100"/>
                  <a:gd name="T7" fmla="*/ 70 h 100"/>
                  <a:gd name="T8" fmla="*/ 99 w 100"/>
                  <a:gd name="T9" fmla="*/ 60 h 100"/>
                  <a:gd name="T10" fmla="*/ 100 w 100"/>
                  <a:gd name="T11" fmla="*/ 50 h 100"/>
                  <a:gd name="T12" fmla="*/ 100 w 100"/>
                  <a:gd name="T13" fmla="*/ 50 h 100"/>
                  <a:gd name="T14" fmla="*/ 99 w 100"/>
                  <a:gd name="T15" fmla="*/ 40 h 100"/>
                  <a:gd name="T16" fmla="*/ 96 w 100"/>
                  <a:gd name="T17" fmla="*/ 32 h 100"/>
                  <a:gd name="T18" fmla="*/ 91 w 100"/>
                  <a:gd name="T19" fmla="*/ 24 h 100"/>
                  <a:gd name="T20" fmla="*/ 84 w 100"/>
                  <a:gd name="T21" fmla="*/ 15 h 100"/>
                  <a:gd name="T22" fmla="*/ 84 w 100"/>
                  <a:gd name="T23" fmla="*/ 15 h 100"/>
                  <a:gd name="T24" fmla="*/ 76 w 100"/>
                  <a:gd name="T25" fmla="*/ 10 h 100"/>
                  <a:gd name="T26" fmla="*/ 68 w 100"/>
                  <a:gd name="T27" fmla="*/ 5 h 100"/>
                  <a:gd name="T28" fmla="*/ 59 w 100"/>
                  <a:gd name="T29" fmla="*/ 1 h 100"/>
                  <a:gd name="T30" fmla="*/ 49 w 100"/>
                  <a:gd name="T31" fmla="*/ 0 h 100"/>
                  <a:gd name="T32" fmla="*/ 49 w 100"/>
                  <a:gd name="T33" fmla="*/ 0 h 100"/>
                  <a:gd name="T34" fmla="*/ 40 w 100"/>
                  <a:gd name="T35" fmla="*/ 1 h 100"/>
                  <a:gd name="T36" fmla="*/ 30 w 100"/>
                  <a:gd name="T37" fmla="*/ 5 h 100"/>
                  <a:gd name="T38" fmla="*/ 22 w 100"/>
                  <a:gd name="T39" fmla="*/ 10 h 100"/>
                  <a:gd name="T40" fmla="*/ 15 w 100"/>
                  <a:gd name="T41" fmla="*/ 15 h 100"/>
                  <a:gd name="T42" fmla="*/ 15 w 100"/>
                  <a:gd name="T43" fmla="*/ 15 h 100"/>
                  <a:gd name="T44" fmla="*/ 9 w 100"/>
                  <a:gd name="T45" fmla="*/ 24 h 100"/>
                  <a:gd name="T46" fmla="*/ 3 w 100"/>
                  <a:gd name="T47" fmla="*/ 32 h 100"/>
                  <a:gd name="T48" fmla="*/ 1 w 100"/>
                  <a:gd name="T49" fmla="*/ 40 h 100"/>
                  <a:gd name="T50" fmla="*/ 0 w 100"/>
                  <a:gd name="T51" fmla="*/ 50 h 100"/>
                  <a:gd name="T52" fmla="*/ 0 w 100"/>
                  <a:gd name="T53" fmla="*/ 50 h 100"/>
                  <a:gd name="T54" fmla="*/ 1 w 100"/>
                  <a:gd name="T55" fmla="*/ 60 h 100"/>
                  <a:gd name="T56" fmla="*/ 3 w 100"/>
                  <a:gd name="T57" fmla="*/ 70 h 100"/>
                  <a:gd name="T58" fmla="*/ 9 w 100"/>
                  <a:gd name="T59" fmla="*/ 78 h 100"/>
                  <a:gd name="T60" fmla="*/ 15 w 100"/>
                  <a:gd name="T61" fmla="*/ 85 h 100"/>
                  <a:gd name="T62" fmla="*/ 15 w 100"/>
                  <a:gd name="T63" fmla="*/ 85 h 100"/>
                  <a:gd name="T64" fmla="*/ 22 w 100"/>
                  <a:gd name="T65" fmla="*/ 92 h 100"/>
                  <a:gd name="T66" fmla="*/ 30 w 100"/>
                  <a:gd name="T67" fmla="*/ 97 h 100"/>
                  <a:gd name="T68" fmla="*/ 40 w 100"/>
                  <a:gd name="T69" fmla="*/ 100 h 100"/>
                  <a:gd name="T70" fmla="*/ 49 w 100"/>
                  <a:gd name="T71" fmla="*/ 100 h 100"/>
                  <a:gd name="T72" fmla="*/ 49 w 100"/>
                  <a:gd name="T73" fmla="*/ 100 h 100"/>
                  <a:gd name="T74" fmla="*/ 59 w 100"/>
                  <a:gd name="T75" fmla="*/ 100 h 100"/>
                  <a:gd name="T76" fmla="*/ 68 w 100"/>
                  <a:gd name="T77" fmla="*/ 97 h 100"/>
                  <a:gd name="T78" fmla="*/ 76 w 100"/>
                  <a:gd name="T79" fmla="*/ 92 h 100"/>
                  <a:gd name="T80" fmla="*/ 84 w 100"/>
                  <a:gd name="T81" fmla="*/ 85 h 100"/>
                  <a:gd name="T82" fmla="*/ 84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85"/>
                    </a:moveTo>
                    <a:lnTo>
                      <a:pt x="84" y="85"/>
                    </a:lnTo>
                    <a:lnTo>
                      <a:pt x="91" y="78"/>
                    </a:lnTo>
                    <a:lnTo>
                      <a:pt x="96" y="70"/>
                    </a:lnTo>
                    <a:lnTo>
                      <a:pt x="99" y="60"/>
                    </a:lnTo>
                    <a:lnTo>
                      <a:pt x="100" y="50"/>
                    </a:lnTo>
                    <a:lnTo>
                      <a:pt x="100" y="50"/>
                    </a:lnTo>
                    <a:lnTo>
                      <a:pt x="99" y="40"/>
                    </a:lnTo>
                    <a:lnTo>
                      <a:pt x="96" y="32"/>
                    </a:lnTo>
                    <a:lnTo>
                      <a:pt x="91" y="24"/>
                    </a:lnTo>
                    <a:lnTo>
                      <a:pt x="84" y="15"/>
                    </a:lnTo>
                    <a:lnTo>
                      <a:pt x="84" y="15"/>
                    </a:lnTo>
                    <a:lnTo>
                      <a:pt x="76"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40" y="100"/>
                    </a:lnTo>
                    <a:lnTo>
                      <a:pt x="49" y="100"/>
                    </a:lnTo>
                    <a:lnTo>
                      <a:pt x="49" y="100"/>
                    </a:lnTo>
                    <a:lnTo>
                      <a:pt x="59" y="100"/>
                    </a:lnTo>
                    <a:lnTo>
                      <a:pt x="68" y="97"/>
                    </a:lnTo>
                    <a:lnTo>
                      <a:pt x="76" y="92"/>
                    </a:lnTo>
                    <a:lnTo>
                      <a:pt x="84" y="85"/>
                    </a:lnTo>
                    <a:lnTo>
                      <a:pt x="84"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56"/>
              <p:cNvSpPr>
                <a:spLocks/>
              </p:cNvSpPr>
              <p:nvPr/>
            </p:nvSpPr>
            <p:spPr bwMode="auto">
              <a:xfrm>
                <a:off x="1581" y="1032"/>
                <a:ext cx="50" cy="50"/>
              </a:xfrm>
              <a:custGeom>
                <a:avLst/>
                <a:gdLst>
                  <a:gd name="T0" fmla="*/ 84 w 100"/>
                  <a:gd name="T1" fmla="*/ 85 h 100"/>
                  <a:gd name="T2" fmla="*/ 84 w 100"/>
                  <a:gd name="T3" fmla="*/ 85 h 100"/>
                  <a:gd name="T4" fmla="*/ 91 w 100"/>
                  <a:gd name="T5" fmla="*/ 78 h 100"/>
                  <a:gd name="T6" fmla="*/ 96 w 100"/>
                  <a:gd name="T7" fmla="*/ 69 h 100"/>
                  <a:gd name="T8" fmla="*/ 99 w 100"/>
                  <a:gd name="T9" fmla="*/ 60 h 100"/>
                  <a:gd name="T10" fmla="*/ 100 w 100"/>
                  <a:gd name="T11" fmla="*/ 50 h 100"/>
                  <a:gd name="T12" fmla="*/ 100 w 100"/>
                  <a:gd name="T13" fmla="*/ 50 h 100"/>
                  <a:gd name="T14" fmla="*/ 99 w 100"/>
                  <a:gd name="T15" fmla="*/ 40 h 100"/>
                  <a:gd name="T16" fmla="*/ 96 w 100"/>
                  <a:gd name="T17" fmla="*/ 32 h 100"/>
                  <a:gd name="T18" fmla="*/ 91 w 100"/>
                  <a:gd name="T19" fmla="*/ 24 h 100"/>
                  <a:gd name="T20" fmla="*/ 84 w 100"/>
                  <a:gd name="T21" fmla="*/ 15 h 100"/>
                  <a:gd name="T22" fmla="*/ 84 w 100"/>
                  <a:gd name="T23" fmla="*/ 15 h 100"/>
                  <a:gd name="T24" fmla="*/ 76 w 100"/>
                  <a:gd name="T25" fmla="*/ 10 h 100"/>
                  <a:gd name="T26" fmla="*/ 68 w 100"/>
                  <a:gd name="T27" fmla="*/ 5 h 100"/>
                  <a:gd name="T28" fmla="*/ 59 w 100"/>
                  <a:gd name="T29" fmla="*/ 1 h 100"/>
                  <a:gd name="T30" fmla="*/ 49 w 100"/>
                  <a:gd name="T31" fmla="*/ 0 h 100"/>
                  <a:gd name="T32" fmla="*/ 49 w 100"/>
                  <a:gd name="T33" fmla="*/ 0 h 100"/>
                  <a:gd name="T34" fmla="*/ 40 w 100"/>
                  <a:gd name="T35" fmla="*/ 1 h 100"/>
                  <a:gd name="T36" fmla="*/ 30 w 100"/>
                  <a:gd name="T37" fmla="*/ 5 h 100"/>
                  <a:gd name="T38" fmla="*/ 22 w 100"/>
                  <a:gd name="T39" fmla="*/ 10 h 100"/>
                  <a:gd name="T40" fmla="*/ 15 w 100"/>
                  <a:gd name="T41" fmla="*/ 15 h 100"/>
                  <a:gd name="T42" fmla="*/ 15 w 100"/>
                  <a:gd name="T43" fmla="*/ 15 h 100"/>
                  <a:gd name="T44" fmla="*/ 9 w 100"/>
                  <a:gd name="T45" fmla="*/ 24 h 100"/>
                  <a:gd name="T46" fmla="*/ 3 w 100"/>
                  <a:gd name="T47" fmla="*/ 32 h 100"/>
                  <a:gd name="T48" fmla="*/ 1 w 100"/>
                  <a:gd name="T49" fmla="*/ 40 h 100"/>
                  <a:gd name="T50" fmla="*/ 0 w 100"/>
                  <a:gd name="T51" fmla="*/ 50 h 100"/>
                  <a:gd name="T52" fmla="*/ 0 w 100"/>
                  <a:gd name="T53" fmla="*/ 50 h 100"/>
                  <a:gd name="T54" fmla="*/ 1 w 100"/>
                  <a:gd name="T55" fmla="*/ 60 h 100"/>
                  <a:gd name="T56" fmla="*/ 3 w 100"/>
                  <a:gd name="T57" fmla="*/ 69 h 100"/>
                  <a:gd name="T58" fmla="*/ 9 w 100"/>
                  <a:gd name="T59" fmla="*/ 78 h 100"/>
                  <a:gd name="T60" fmla="*/ 15 w 100"/>
                  <a:gd name="T61" fmla="*/ 85 h 100"/>
                  <a:gd name="T62" fmla="*/ 15 w 100"/>
                  <a:gd name="T63" fmla="*/ 85 h 100"/>
                  <a:gd name="T64" fmla="*/ 22 w 100"/>
                  <a:gd name="T65" fmla="*/ 92 h 100"/>
                  <a:gd name="T66" fmla="*/ 30 w 100"/>
                  <a:gd name="T67" fmla="*/ 97 h 100"/>
                  <a:gd name="T68" fmla="*/ 40 w 100"/>
                  <a:gd name="T69" fmla="*/ 100 h 100"/>
                  <a:gd name="T70" fmla="*/ 49 w 100"/>
                  <a:gd name="T71" fmla="*/ 100 h 100"/>
                  <a:gd name="T72" fmla="*/ 49 w 100"/>
                  <a:gd name="T73" fmla="*/ 100 h 100"/>
                  <a:gd name="T74" fmla="*/ 59 w 100"/>
                  <a:gd name="T75" fmla="*/ 100 h 100"/>
                  <a:gd name="T76" fmla="*/ 68 w 100"/>
                  <a:gd name="T77" fmla="*/ 97 h 100"/>
                  <a:gd name="T78" fmla="*/ 76 w 100"/>
                  <a:gd name="T79" fmla="*/ 92 h 100"/>
                  <a:gd name="T80" fmla="*/ 84 w 100"/>
                  <a:gd name="T81" fmla="*/ 85 h 100"/>
                  <a:gd name="T82" fmla="*/ 84 w 100"/>
                  <a:gd name="T83"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85"/>
                    </a:moveTo>
                    <a:lnTo>
                      <a:pt x="84" y="85"/>
                    </a:lnTo>
                    <a:lnTo>
                      <a:pt x="91" y="78"/>
                    </a:lnTo>
                    <a:lnTo>
                      <a:pt x="96" y="69"/>
                    </a:lnTo>
                    <a:lnTo>
                      <a:pt x="99" y="60"/>
                    </a:lnTo>
                    <a:lnTo>
                      <a:pt x="100" y="50"/>
                    </a:lnTo>
                    <a:lnTo>
                      <a:pt x="100" y="50"/>
                    </a:lnTo>
                    <a:lnTo>
                      <a:pt x="99" y="40"/>
                    </a:lnTo>
                    <a:lnTo>
                      <a:pt x="96" y="32"/>
                    </a:lnTo>
                    <a:lnTo>
                      <a:pt x="91" y="24"/>
                    </a:lnTo>
                    <a:lnTo>
                      <a:pt x="84" y="15"/>
                    </a:lnTo>
                    <a:lnTo>
                      <a:pt x="84" y="15"/>
                    </a:lnTo>
                    <a:lnTo>
                      <a:pt x="76"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50"/>
                    </a:lnTo>
                    <a:lnTo>
                      <a:pt x="0" y="50"/>
                    </a:lnTo>
                    <a:lnTo>
                      <a:pt x="1" y="60"/>
                    </a:lnTo>
                    <a:lnTo>
                      <a:pt x="3" y="69"/>
                    </a:lnTo>
                    <a:lnTo>
                      <a:pt x="9" y="78"/>
                    </a:lnTo>
                    <a:lnTo>
                      <a:pt x="15" y="85"/>
                    </a:lnTo>
                    <a:lnTo>
                      <a:pt x="15" y="85"/>
                    </a:lnTo>
                    <a:lnTo>
                      <a:pt x="22" y="92"/>
                    </a:lnTo>
                    <a:lnTo>
                      <a:pt x="30" y="97"/>
                    </a:lnTo>
                    <a:lnTo>
                      <a:pt x="40" y="100"/>
                    </a:lnTo>
                    <a:lnTo>
                      <a:pt x="49" y="100"/>
                    </a:lnTo>
                    <a:lnTo>
                      <a:pt x="49" y="100"/>
                    </a:lnTo>
                    <a:lnTo>
                      <a:pt x="59" y="100"/>
                    </a:lnTo>
                    <a:lnTo>
                      <a:pt x="68" y="97"/>
                    </a:lnTo>
                    <a:lnTo>
                      <a:pt x="76" y="92"/>
                    </a:lnTo>
                    <a:lnTo>
                      <a:pt x="84" y="85"/>
                    </a:lnTo>
                    <a:lnTo>
                      <a:pt x="84" y="8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57"/>
              <p:cNvSpPr>
                <a:spLocks/>
              </p:cNvSpPr>
              <p:nvPr/>
            </p:nvSpPr>
            <p:spPr bwMode="auto">
              <a:xfrm>
                <a:off x="1658" y="1109"/>
                <a:ext cx="50" cy="50"/>
              </a:xfrm>
              <a:custGeom>
                <a:avLst/>
                <a:gdLst>
                  <a:gd name="T0" fmla="*/ 84 w 100"/>
                  <a:gd name="T1" fmla="*/ 15 h 100"/>
                  <a:gd name="T2" fmla="*/ 84 w 100"/>
                  <a:gd name="T3" fmla="*/ 15 h 100"/>
                  <a:gd name="T4" fmla="*/ 77 w 100"/>
                  <a:gd name="T5" fmla="*/ 10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9 w 100"/>
                  <a:gd name="T25" fmla="*/ 24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49"/>
                    </a:lnTo>
                    <a:lnTo>
                      <a:pt x="0" y="49"/>
                    </a:lnTo>
                    <a:lnTo>
                      <a:pt x="1" y="60"/>
                    </a:lnTo>
                    <a:lnTo>
                      <a:pt x="3" y="69"/>
                    </a:lnTo>
                    <a:lnTo>
                      <a:pt x="9" y="78"/>
                    </a:lnTo>
                    <a:lnTo>
                      <a:pt x="15" y="85"/>
                    </a:lnTo>
                    <a:lnTo>
                      <a:pt x="15" y="85"/>
                    </a:lnTo>
                    <a:lnTo>
                      <a:pt x="22" y="92"/>
                    </a:lnTo>
                    <a:lnTo>
                      <a:pt x="30" y="96"/>
                    </a:lnTo>
                    <a:lnTo>
                      <a:pt x="40" y="100"/>
                    </a:lnTo>
                    <a:lnTo>
                      <a:pt x="49" y="100"/>
                    </a:lnTo>
                    <a:lnTo>
                      <a:pt x="49" y="100"/>
                    </a:lnTo>
                    <a:lnTo>
                      <a:pt x="59" y="100"/>
                    </a:lnTo>
                    <a:lnTo>
                      <a:pt x="68" y="96"/>
                    </a:lnTo>
                    <a:lnTo>
                      <a:pt x="77"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58"/>
              <p:cNvSpPr>
                <a:spLocks/>
              </p:cNvSpPr>
              <p:nvPr/>
            </p:nvSpPr>
            <p:spPr bwMode="auto">
              <a:xfrm>
                <a:off x="1658" y="1341"/>
                <a:ext cx="50" cy="50"/>
              </a:xfrm>
              <a:custGeom>
                <a:avLst/>
                <a:gdLst>
                  <a:gd name="T0" fmla="*/ 84 w 100"/>
                  <a:gd name="T1" fmla="*/ 15 h 100"/>
                  <a:gd name="T2" fmla="*/ 84 w 100"/>
                  <a:gd name="T3" fmla="*/ 15 h 100"/>
                  <a:gd name="T4" fmla="*/ 77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4"/>
                    </a:lnTo>
                    <a:lnTo>
                      <a:pt x="59" y="1"/>
                    </a:lnTo>
                    <a:lnTo>
                      <a:pt x="49" y="0"/>
                    </a:ln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59"/>
              <p:cNvSpPr>
                <a:spLocks/>
              </p:cNvSpPr>
              <p:nvPr/>
            </p:nvSpPr>
            <p:spPr bwMode="auto">
              <a:xfrm>
                <a:off x="1658" y="1418"/>
                <a:ext cx="50" cy="49"/>
              </a:xfrm>
              <a:custGeom>
                <a:avLst/>
                <a:gdLst>
                  <a:gd name="T0" fmla="*/ 84 w 100"/>
                  <a:gd name="T1" fmla="*/ 15 h 100"/>
                  <a:gd name="T2" fmla="*/ 84 w 100"/>
                  <a:gd name="T3" fmla="*/ 15 h 100"/>
                  <a:gd name="T4" fmla="*/ 77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4"/>
                    </a:lnTo>
                    <a:lnTo>
                      <a:pt x="59" y="1"/>
                    </a:lnTo>
                    <a:lnTo>
                      <a:pt x="49" y="0"/>
                    </a:ln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60"/>
              <p:cNvSpPr>
                <a:spLocks/>
              </p:cNvSpPr>
              <p:nvPr/>
            </p:nvSpPr>
            <p:spPr bwMode="auto">
              <a:xfrm>
                <a:off x="1658" y="1495"/>
                <a:ext cx="50" cy="49"/>
              </a:xfrm>
              <a:custGeom>
                <a:avLst/>
                <a:gdLst>
                  <a:gd name="T0" fmla="*/ 84 w 100"/>
                  <a:gd name="T1" fmla="*/ 15 h 100"/>
                  <a:gd name="T2" fmla="*/ 84 w 100"/>
                  <a:gd name="T3" fmla="*/ 15 h 100"/>
                  <a:gd name="T4" fmla="*/ 77 w 100"/>
                  <a:gd name="T5" fmla="*/ 9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4"/>
                    </a:lnTo>
                    <a:lnTo>
                      <a:pt x="59" y="1"/>
                    </a:lnTo>
                    <a:lnTo>
                      <a:pt x="49" y="0"/>
                    </a:lnTo>
                    <a:lnTo>
                      <a:pt x="49" y="0"/>
                    </a:lnTo>
                    <a:lnTo>
                      <a:pt x="40" y="1"/>
                    </a:lnTo>
                    <a:lnTo>
                      <a:pt x="30" y="4"/>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61"/>
              <p:cNvSpPr>
                <a:spLocks/>
              </p:cNvSpPr>
              <p:nvPr/>
            </p:nvSpPr>
            <p:spPr bwMode="auto">
              <a:xfrm>
                <a:off x="1658" y="1571"/>
                <a:ext cx="50" cy="50"/>
              </a:xfrm>
              <a:custGeom>
                <a:avLst/>
                <a:gdLst>
                  <a:gd name="T0" fmla="*/ 84 w 100"/>
                  <a:gd name="T1" fmla="*/ 15 h 100"/>
                  <a:gd name="T2" fmla="*/ 84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9" y="1"/>
                    </a:lnTo>
                    <a:lnTo>
                      <a:pt x="49" y="0"/>
                    </a:lnTo>
                    <a:lnTo>
                      <a:pt x="49" y="0"/>
                    </a:lnTo>
                    <a:lnTo>
                      <a:pt x="40" y="1"/>
                    </a:lnTo>
                    <a:lnTo>
                      <a:pt x="30" y="5"/>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62"/>
              <p:cNvSpPr>
                <a:spLocks/>
              </p:cNvSpPr>
              <p:nvPr/>
            </p:nvSpPr>
            <p:spPr bwMode="auto">
              <a:xfrm>
                <a:off x="1658" y="1648"/>
                <a:ext cx="50" cy="50"/>
              </a:xfrm>
              <a:custGeom>
                <a:avLst/>
                <a:gdLst>
                  <a:gd name="T0" fmla="*/ 84 w 100"/>
                  <a:gd name="T1" fmla="*/ 15 h 100"/>
                  <a:gd name="T2" fmla="*/ 84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3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7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9" y="1"/>
                    </a:lnTo>
                    <a:lnTo>
                      <a:pt x="49" y="0"/>
                    </a:lnTo>
                    <a:lnTo>
                      <a:pt x="49" y="0"/>
                    </a:lnTo>
                    <a:lnTo>
                      <a:pt x="40"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63"/>
              <p:cNvSpPr>
                <a:spLocks/>
              </p:cNvSpPr>
              <p:nvPr/>
            </p:nvSpPr>
            <p:spPr bwMode="auto">
              <a:xfrm>
                <a:off x="1658" y="1725"/>
                <a:ext cx="50" cy="50"/>
              </a:xfrm>
              <a:custGeom>
                <a:avLst/>
                <a:gdLst>
                  <a:gd name="T0" fmla="*/ 84 w 100"/>
                  <a:gd name="T1" fmla="*/ 15 h 100"/>
                  <a:gd name="T2" fmla="*/ 84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3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7 h 100"/>
                  <a:gd name="T40" fmla="*/ 15 w 100"/>
                  <a:gd name="T41" fmla="*/ 84 h 100"/>
                  <a:gd name="T42" fmla="*/ 15 w 100"/>
                  <a:gd name="T43" fmla="*/ 84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7 w 100"/>
                  <a:gd name="T59" fmla="*/ 92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9" y="1"/>
                    </a:lnTo>
                    <a:lnTo>
                      <a:pt x="49" y="0"/>
                    </a:lnTo>
                    <a:lnTo>
                      <a:pt x="49" y="0"/>
                    </a:lnTo>
                    <a:lnTo>
                      <a:pt x="40"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4"/>
                    </a:lnTo>
                    <a:lnTo>
                      <a:pt x="15" y="84"/>
                    </a:lnTo>
                    <a:lnTo>
                      <a:pt x="22" y="92"/>
                    </a:lnTo>
                    <a:lnTo>
                      <a:pt x="30" y="96"/>
                    </a:lnTo>
                    <a:lnTo>
                      <a:pt x="40" y="100"/>
                    </a:lnTo>
                    <a:lnTo>
                      <a:pt x="49" y="100"/>
                    </a:lnTo>
                    <a:lnTo>
                      <a:pt x="49" y="100"/>
                    </a:lnTo>
                    <a:lnTo>
                      <a:pt x="59" y="100"/>
                    </a:lnTo>
                    <a:lnTo>
                      <a:pt x="68" y="96"/>
                    </a:lnTo>
                    <a:lnTo>
                      <a:pt x="77" y="92"/>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64"/>
              <p:cNvSpPr>
                <a:spLocks/>
              </p:cNvSpPr>
              <p:nvPr/>
            </p:nvSpPr>
            <p:spPr bwMode="auto">
              <a:xfrm>
                <a:off x="1658" y="1802"/>
                <a:ext cx="50" cy="50"/>
              </a:xfrm>
              <a:custGeom>
                <a:avLst/>
                <a:gdLst>
                  <a:gd name="T0" fmla="*/ 84 w 100"/>
                  <a:gd name="T1" fmla="*/ 15 h 100"/>
                  <a:gd name="T2" fmla="*/ 84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3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100 h 100"/>
                  <a:gd name="T50" fmla="*/ 49 w 100"/>
                  <a:gd name="T51" fmla="*/ 100 h 100"/>
                  <a:gd name="T52" fmla="*/ 49 w 100"/>
                  <a:gd name="T53" fmla="*/ 100 h 100"/>
                  <a:gd name="T54" fmla="*/ 59 w 100"/>
                  <a:gd name="T55" fmla="*/ 100 h 100"/>
                  <a:gd name="T56" fmla="*/ 68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9" y="1"/>
                    </a:lnTo>
                    <a:lnTo>
                      <a:pt x="49" y="0"/>
                    </a:lnTo>
                    <a:lnTo>
                      <a:pt x="49" y="0"/>
                    </a:lnTo>
                    <a:lnTo>
                      <a:pt x="40" y="1"/>
                    </a:lnTo>
                    <a:lnTo>
                      <a:pt x="30" y="5"/>
                    </a:lnTo>
                    <a:lnTo>
                      <a:pt x="22" y="9"/>
                    </a:lnTo>
                    <a:lnTo>
                      <a:pt x="15" y="15"/>
                    </a:lnTo>
                    <a:lnTo>
                      <a:pt x="15" y="15"/>
                    </a:lnTo>
                    <a:lnTo>
                      <a:pt x="9" y="23"/>
                    </a:lnTo>
                    <a:lnTo>
                      <a:pt x="3" y="32"/>
                    </a:lnTo>
                    <a:lnTo>
                      <a:pt x="1" y="40"/>
                    </a:lnTo>
                    <a:lnTo>
                      <a:pt x="0" y="49"/>
                    </a:lnTo>
                    <a:lnTo>
                      <a:pt x="0" y="49"/>
                    </a:lnTo>
                    <a:lnTo>
                      <a:pt x="1" y="60"/>
                    </a:lnTo>
                    <a:lnTo>
                      <a:pt x="3" y="69"/>
                    </a:lnTo>
                    <a:lnTo>
                      <a:pt x="9" y="77"/>
                    </a:lnTo>
                    <a:lnTo>
                      <a:pt x="15" y="84"/>
                    </a:lnTo>
                    <a:lnTo>
                      <a:pt x="15" y="84"/>
                    </a:lnTo>
                    <a:lnTo>
                      <a:pt x="22" y="91"/>
                    </a:lnTo>
                    <a:lnTo>
                      <a:pt x="30" y="96"/>
                    </a:lnTo>
                    <a:lnTo>
                      <a:pt x="40" y="100"/>
                    </a:lnTo>
                    <a:lnTo>
                      <a:pt x="49" y="100"/>
                    </a:lnTo>
                    <a:lnTo>
                      <a:pt x="49" y="100"/>
                    </a:lnTo>
                    <a:lnTo>
                      <a:pt x="59" y="100"/>
                    </a:lnTo>
                    <a:lnTo>
                      <a:pt x="68" y="96"/>
                    </a:lnTo>
                    <a:lnTo>
                      <a:pt x="77" y="91"/>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65"/>
              <p:cNvSpPr>
                <a:spLocks/>
              </p:cNvSpPr>
              <p:nvPr/>
            </p:nvSpPr>
            <p:spPr bwMode="auto">
              <a:xfrm>
                <a:off x="1658" y="1879"/>
                <a:ext cx="50" cy="51"/>
              </a:xfrm>
              <a:custGeom>
                <a:avLst/>
                <a:gdLst>
                  <a:gd name="T0" fmla="*/ 84 w 100"/>
                  <a:gd name="T1" fmla="*/ 15 h 101"/>
                  <a:gd name="T2" fmla="*/ 84 w 100"/>
                  <a:gd name="T3" fmla="*/ 15 h 101"/>
                  <a:gd name="T4" fmla="*/ 77 w 100"/>
                  <a:gd name="T5" fmla="*/ 9 h 101"/>
                  <a:gd name="T6" fmla="*/ 68 w 100"/>
                  <a:gd name="T7" fmla="*/ 4 h 101"/>
                  <a:gd name="T8" fmla="*/ 59 w 100"/>
                  <a:gd name="T9" fmla="*/ 1 h 101"/>
                  <a:gd name="T10" fmla="*/ 49 w 100"/>
                  <a:gd name="T11" fmla="*/ 0 h 101"/>
                  <a:gd name="T12" fmla="*/ 49 w 100"/>
                  <a:gd name="T13" fmla="*/ 0 h 101"/>
                  <a:gd name="T14" fmla="*/ 40 w 100"/>
                  <a:gd name="T15" fmla="*/ 1 h 101"/>
                  <a:gd name="T16" fmla="*/ 30 w 100"/>
                  <a:gd name="T17" fmla="*/ 4 h 101"/>
                  <a:gd name="T18" fmla="*/ 22 w 100"/>
                  <a:gd name="T19" fmla="*/ 9 h 101"/>
                  <a:gd name="T20" fmla="*/ 15 w 100"/>
                  <a:gd name="T21" fmla="*/ 15 h 101"/>
                  <a:gd name="T22" fmla="*/ 15 w 100"/>
                  <a:gd name="T23" fmla="*/ 15 h 101"/>
                  <a:gd name="T24" fmla="*/ 9 w 100"/>
                  <a:gd name="T25" fmla="*/ 23 h 101"/>
                  <a:gd name="T26" fmla="*/ 3 w 100"/>
                  <a:gd name="T27" fmla="*/ 31 h 101"/>
                  <a:gd name="T28" fmla="*/ 1 w 100"/>
                  <a:gd name="T29" fmla="*/ 40 h 101"/>
                  <a:gd name="T30" fmla="*/ 0 w 100"/>
                  <a:gd name="T31" fmla="*/ 49 h 101"/>
                  <a:gd name="T32" fmla="*/ 0 w 100"/>
                  <a:gd name="T33" fmla="*/ 49 h 101"/>
                  <a:gd name="T34" fmla="*/ 1 w 100"/>
                  <a:gd name="T35" fmla="*/ 60 h 101"/>
                  <a:gd name="T36" fmla="*/ 3 w 100"/>
                  <a:gd name="T37" fmla="*/ 69 h 101"/>
                  <a:gd name="T38" fmla="*/ 9 w 100"/>
                  <a:gd name="T39" fmla="*/ 77 h 101"/>
                  <a:gd name="T40" fmla="*/ 15 w 100"/>
                  <a:gd name="T41" fmla="*/ 84 h 101"/>
                  <a:gd name="T42" fmla="*/ 15 w 100"/>
                  <a:gd name="T43" fmla="*/ 84 h 101"/>
                  <a:gd name="T44" fmla="*/ 22 w 100"/>
                  <a:gd name="T45" fmla="*/ 91 h 101"/>
                  <a:gd name="T46" fmla="*/ 30 w 100"/>
                  <a:gd name="T47" fmla="*/ 96 h 101"/>
                  <a:gd name="T48" fmla="*/ 40 w 100"/>
                  <a:gd name="T49" fmla="*/ 100 h 101"/>
                  <a:gd name="T50" fmla="*/ 49 w 100"/>
                  <a:gd name="T51" fmla="*/ 101 h 101"/>
                  <a:gd name="T52" fmla="*/ 49 w 100"/>
                  <a:gd name="T53" fmla="*/ 101 h 101"/>
                  <a:gd name="T54" fmla="*/ 59 w 100"/>
                  <a:gd name="T55" fmla="*/ 100 h 101"/>
                  <a:gd name="T56" fmla="*/ 68 w 100"/>
                  <a:gd name="T57" fmla="*/ 96 h 101"/>
                  <a:gd name="T58" fmla="*/ 77 w 100"/>
                  <a:gd name="T59" fmla="*/ 91 h 101"/>
                  <a:gd name="T60" fmla="*/ 84 w 100"/>
                  <a:gd name="T61" fmla="*/ 84 h 101"/>
                  <a:gd name="T62" fmla="*/ 84 w 100"/>
                  <a:gd name="T63" fmla="*/ 84 h 101"/>
                  <a:gd name="T64" fmla="*/ 91 w 100"/>
                  <a:gd name="T65" fmla="*/ 77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1 h 101"/>
                  <a:gd name="T78" fmla="*/ 91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7" y="9"/>
                    </a:lnTo>
                    <a:lnTo>
                      <a:pt x="68" y="4"/>
                    </a:lnTo>
                    <a:lnTo>
                      <a:pt x="59" y="1"/>
                    </a:lnTo>
                    <a:lnTo>
                      <a:pt x="49" y="0"/>
                    </a:lnTo>
                    <a:lnTo>
                      <a:pt x="49" y="0"/>
                    </a:lnTo>
                    <a:lnTo>
                      <a:pt x="40" y="1"/>
                    </a:lnTo>
                    <a:lnTo>
                      <a:pt x="30" y="4"/>
                    </a:lnTo>
                    <a:lnTo>
                      <a:pt x="22" y="9"/>
                    </a:lnTo>
                    <a:lnTo>
                      <a:pt x="15" y="15"/>
                    </a:lnTo>
                    <a:lnTo>
                      <a:pt x="15" y="15"/>
                    </a:lnTo>
                    <a:lnTo>
                      <a:pt x="9" y="23"/>
                    </a:lnTo>
                    <a:lnTo>
                      <a:pt x="3" y="31"/>
                    </a:lnTo>
                    <a:lnTo>
                      <a:pt x="1" y="40"/>
                    </a:lnTo>
                    <a:lnTo>
                      <a:pt x="0" y="49"/>
                    </a:lnTo>
                    <a:lnTo>
                      <a:pt x="0" y="49"/>
                    </a:lnTo>
                    <a:lnTo>
                      <a:pt x="1" y="60"/>
                    </a:lnTo>
                    <a:lnTo>
                      <a:pt x="3" y="69"/>
                    </a:lnTo>
                    <a:lnTo>
                      <a:pt x="9" y="77"/>
                    </a:lnTo>
                    <a:lnTo>
                      <a:pt x="15" y="84"/>
                    </a:lnTo>
                    <a:lnTo>
                      <a:pt x="15" y="84"/>
                    </a:lnTo>
                    <a:lnTo>
                      <a:pt x="22" y="91"/>
                    </a:lnTo>
                    <a:lnTo>
                      <a:pt x="30" y="96"/>
                    </a:lnTo>
                    <a:lnTo>
                      <a:pt x="40" y="100"/>
                    </a:lnTo>
                    <a:lnTo>
                      <a:pt x="49" y="101"/>
                    </a:lnTo>
                    <a:lnTo>
                      <a:pt x="49" y="101"/>
                    </a:lnTo>
                    <a:lnTo>
                      <a:pt x="59" y="100"/>
                    </a:lnTo>
                    <a:lnTo>
                      <a:pt x="68" y="96"/>
                    </a:lnTo>
                    <a:lnTo>
                      <a:pt x="77" y="91"/>
                    </a:lnTo>
                    <a:lnTo>
                      <a:pt x="84" y="84"/>
                    </a:lnTo>
                    <a:lnTo>
                      <a:pt x="84" y="84"/>
                    </a:lnTo>
                    <a:lnTo>
                      <a:pt x="91" y="77"/>
                    </a:lnTo>
                    <a:lnTo>
                      <a:pt x="96" y="69"/>
                    </a:lnTo>
                    <a:lnTo>
                      <a:pt x="98" y="60"/>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66"/>
              <p:cNvSpPr>
                <a:spLocks/>
              </p:cNvSpPr>
              <p:nvPr/>
            </p:nvSpPr>
            <p:spPr bwMode="auto">
              <a:xfrm>
                <a:off x="1658" y="1956"/>
                <a:ext cx="50" cy="51"/>
              </a:xfrm>
              <a:custGeom>
                <a:avLst/>
                <a:gdLst>
                  <a:gd name="T0" fmla="*/ 84 w 100"/>
                  <a:gd name="T1" fmla="*/ 16 h 101"/>
                  <a:gd name="T2" fmla="*/ 84 w 100"/>
                  <a:gd name="T3" fmla="*/ 16 h 101"/>
                  <a:gd name="T4" fmla="*/ 77 w 100"/>
                  <a:gd name="T5" fmla="*/ 9 h 101"/>
                  <a:gd name="T6" fmla="*/ 68 w 100"/>
                  <a:gd name="T7" fmla="*/ 4 h 101"/>
                  <a:gd name="T8" fmla="*/ 59 w 100"/>
                  <a:gd name="T9" fmla="*/ 1 h 101"/>
                  <a:gd name="T10" fmla="*/ 49 w 100"/>
                  <a:gd name="T11" fmla="*/ 0 h 101"/>
                  <a:gd name="T12" fmla="*/ 49 w 100"/>
                  <a:gd name="T13" fmla="*/ 0 h 101"/>
                  <a:gd name="T14" fmla="*/ 40 w 100"/>
                  <a:gd name="T15" fmla="*/ 1 h 101"/>
                  <a:gd name="T16" fmla="*/ 30 w 100"/>
                  <a:gd name="T17" fmla="*/ 4 h 101"/>
                  <a:gd name="T18" fmla="*/ 22 w 100"/>
                  <a:gd name="T19" fmla="*/ 9 h 101"/>
                  <a:gd name="T20" fmla="*/ 15 w 100"/>
                  <a:gd name="T21" fmla="*/ 16 h 101"/>
                  <a:gd name="T22" fmla="*/ 15 w 100"/>
                  <a:gd name="T23" fmla="*/ 16 h 101"/>
                  <a:gd name="T24" fmla="*/ 9 w 100"/>
                  <a:gd name="T25" fmla="*/ 23 h 101"/>
                  <a:gd name="T26" fmla="*/ 3 w 100"/>
                  <a:gd name="T27" fmla="*/ 31 h 101"/>
                  <a:gd name="T28" fmla="*/ 1 w 100"/>
                  <a:gd name="T29" fmla="*/ 41 h 101"/>
                  <a:gd name="T30" fmla="*/ 0 w 100"/>
                  <a:gd name="T31" fmla="*/ 49 h 101"/>
                  <a:gd name="T32" fmla="*/ 0 w 100"/>
                  <a:gd name="T33" fmla="*/ 49 h 101"/>
                  <a:gd name="T34" fmla="*/ 1 w 100"/>
                  <a:gd name="T35" fmla="*/ 61 h 101"/>
                  <a:gd name="T36" fmla="*/ 3 w 100"/>
                  <a:gd name="T37" fmla="*/ 69 h 101"/>
                  <a:gd name="T38" fmla="*/ 9 w 100"/>
                  <a:gd name="T39" fmla="*/ 77 h 101"/>
                  <a:gd name="T40" fmla="*/ 15 w 100"/>
                  <a:gd name="T41" fmla="*/ 85 h 101"/>
                  <a:gd name="T42" fmla="*/ 15 w 100"/>
                  <a:gd name="T43" fmla="*/ 85 h 101"/>
                  <a:gd name="T44" fmla="*/ 22 w 100"/>
                  <a:gd name="T45" fmla="*/ 91 h 101"/>
                  <a:gd name="T46" fmla="*/ 30 w 100"/>
                  <a:gd name="T47" fmla="*/ 97 h 101"/>
                  <a:gd name="T48" fmla="*/ 40 w 100"/>
                  <a:gd name="T49" fmla="*/ 100 h 101"/>
                  <a:gd name="T50" fmla="*/ 49 w 100"/>
                  <a:gd name="T51" fmla="*/ 101 h 101"/>
                  <a:gd name="T52" fmla="*/ 49 w 100"/>
                  <a:gd name="T53" fmla="*/ 101 h 101"/>
                  <a:gd name="T54" fmla="*/ 59 w 100"/>
                  <a:gd name="T55" fmla="*/ 100 h 101"/>
                  <a:gd name="T56" fmla="*/ 68 w 100"/>
                  <a:gd name="T57" fmla="*/ 97 h 101"/>
                  <a:gd name="T58" fmla="*/ 77 w 100"/>
                  <a:gd name="T59" fmla="*/ 91 h 101"/>
                  <a:gd name="T60" fmla="*/ 84 w 100"/>
                  <a:gd name="T61" fmla="*/ 85 h 101"/>
                  <a:gd name="T62" fmla="*/ 84 w 100"/>
                  <a:gd name="T63" fmla="*/ 85 h 101"/>
                  <a:gd name="T64" fmla="*/ 91 w 100"/>
                  <a:gd name="T65" fmla="*/ 77 h 101"/>
                  <a:gd name="T66" fmla="*/ 96 w 100"/>
                  <a:gd name="T67" fmla="*/ 69 h 101"/>
                  <a:gd name="T68" fmla="*/ 98 w 100"/>
                  <a:gd name="T69" fmla="*/ 61 h 101"/>
                  <a:gd name="T70" fmla="*/ 100 w 100"/>
                  <a:gd name="T71" fmla="*/ 49 h 101"/>
                  <a:gd name="T72" fmla="*/ 100 w 100"/>
                  <a:gd name="T73" fmla="*/ 49 h 101"/>
                  <a:gd name="T74" fmla="*/ 98 w 100"/>
                  <a:gd name="T75" fmla="*/ 41 h 101"/>
                  <a:gd name="T76" fmla="*/ 96 w 100"/>
                  <a:gd name="T77" fmla="*/ 31 h 101"/>
                  <a:gd name="T78" fmla="*/ 91 w 100"/>
                  <a:gd name="T79" fmla="*/ 23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8" y="4"/>
                    </a:lnTo>
                    <a:lnTo>
                      <a:pt x="59" y="1"/>
                    </a:lnTo>
                    <a:lnTo>
                      <a:pt x="49" y="0"/>
                    </a:lnTo>
                    <a:lnTo>
                      <a:pt x="49" y="0"/>
                    </a:lnTo>
                    <a:lnTo>
                      <a:pt x="40" y="1"/>
                    </a:lnTo>
                    <a:lnTo>
                      <a:pt x="30" y="4"/>
                    </a:lnTo>
                    <a:lnTo>
                      <a:pt x="22" y="9"/>
                    </a:lnTo>
                    <a:lnTo>
                      <a:pt x="15" y="16"/>
                    </a:lnTo>
                    <a:lnTo>
                      <a:pt x="15" y="16"/>
                    </a:lnTo>
                    <a:lnTo>
                      <a:pt x="9" y="23"/>
                    </a:lnTo>
                    <a:lnTo>
                      <a:pt x="3" y="31"/>
                    </a:lnTo>
                    <a:lnTo>
                      <a:pt x="1" y="41"/>
                    </a:lnTo>
                    <a:lnTo>
                      <a:pt x="0" y="49"/>
                    </a:lnTo>
                    <a:lnTo>
                      <a:pt x="0" y="49"/>
                    </a:lnTo>
                    <a:lnTo>
                      <a:pt x="1" y="61"/>
                    </a:lnTo>
                    <a:lnTo>
                      <a:pt x="3" y="69"/>
                    </a:lnTo>
                    <a:lnTo>
                      <a:pt x="9" y="77"/>
                    </a:lnTo>
                    <a:lnTo>
                      <a:pt x="15" y="85"/>
                    </a:lnTo>
                    <a:lnTo>
                      <a:pt x="15" y="85"/>
                    </a:lnTo>
                    <a:lnTo>
                      <a:pt x="22" y="91"/>
                    </a:lnTo>
                    <a:lnTo>
                      <a:pt x="30" y="97"/>
                    </a:lnTo>
                    <a:lnTo>
                      <a:pt x="40" y="100"/>
                    </a:lnTo>
                    <a:lnTo>
                      <a:pt x="49" y="101"/>
                    </a:lnTo>
                    <a:lnTo>
                      <a:pt x="49" y="101"/>
                    </a:lnTo>
                    <a:lnTo>
                      <a:pt x="59" y="100"/>
                    </a:lnTo>
                    <a:lnTo>
                      <a:pt x="68" y="97"/>
                    </a:lnTo>
                    <a:lnTo>
                      <a:pt x="77" y="91"/>
                    </a:lnTo>
                    <a:lnTo>
                      <a:pt x="84" y="85"/>
                    </a:lnTo>
                    <a:lnTo>
                      <a:pt x="84" y="85"/>
                    </a:lnTo>
                    <a:lnTo>
                      <a:pt x="91" y="77"/>
                    </a:lnTo>
                    <a:lnTo>
                      <a:pt x="96" y="69"/>
                    </a:lnTo>
                    <a:lnTo>
                      <a:pt x="98" y="61"/>
                    </a:lnTo>
                    <a:lnTo>
                      <a:pt x="100" y="49"/>
                    </a:lnTo>
                    <a:lnTo>
                      <a:pt x="100" y="49"/>
                    </a:lnTo>
                    <a:lnTo>
                      <a:pt x="98"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67"/>
              <p:cNvSpPr>
                <a:spLocks/>
              </p:cNvSpPr>
              <p:nvPr/>
            </p:nvSpPr>
            <p:spPr bwMode="auto">
              <a:xfrm>
                <a:off x="1658" y="2034"/>
                <a:ext cx="50" cy="50"/>
              </a:xfrm>
              <a:custGeom>
                <a:avLst/>
                <a:gdLst>
                  <a:gd name="T0" fmla="*/ 84 w 100"/>
                  <a:gd name="T1" fmla="*/ 15 h 100"/>
                  <a:gd name="T2" fmla="*/ 84 w 100"/>
                  <a:gd name="T3" fmla="*/ 15 h 100"/>
                  <a:gd name="T4" fmla="*/ 77 w 100"/>
                  <a:gd name="T5" fmla="*/ 8 h 100"/>
                  <a:gd name="T6" fmla="*/ 68 w 100"/>
                  <a:gd name="T7" fmla="*/ 3 h 100"/>
                  <a:gd name="T8" fmla="*/ 59 w 100"/>
                  <a:gd name="T9" fmla="*/ 0 h 100"/>
                  <a:gd name="T10" fmla="*/ 49 w 100"/>
                  <a:gd name="T11" fmla="*/ 0 h 100"/>
                  <a:gd name="T12" fmla="*/ 49 w 100"/>
                  <a:gd name="T13" fmla="*/ 0 h 100"/>
                  <a:gd name="T14" fmla="*/ 40 w 100"/>
                  <a:gd name="T15" fmla="*/ 0 h 100"/>
                  <a:gd name="T16" fmla="*/ 30 w 100"/>
                  <a:gd name="T17" fmla="*/ 3 h 100"/>
                  <a:gd name="T18" fmla="*/ 22 w 100"/>
                  <a:gd name="T19" fmla="*/ 8 h 100"/>
                  <a:gd name="T20" fmla="*/ 15 w 100"/>
                  <a:gd name="T21" fmla="*/ 15 h 100"/>
                  <a:gd name="T22" fmla="*/ 15 w 100"/>
                  <a:gd name="T23" fmla="*/ 15 h 100"/>
                  <a:gd name="T24" fmla="*/ 9 w 100"/>
                  <a:gd name="T25" fmla="*/ 22 h 100"/>
                  <a:gd name="T26" fmla="*/ 3 w 100"/>
                  <a:gd name="T27" fmla="*/ 30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6 h 100"/>
                  <a:gd name="T40" fmla="*/ 15 w 100"/>
                  <a:gd name="T41" fmla="*/ 84 h 100"/>
                  <a:gd name="T42" fmla="*/ 15 w 100"/>
                  <a:gd name="T43" fmla="*/ 84 h 100"/>
                  <a:gd name="T44" fmla="*/ 22 w 100"/>
                  <a:gd name="T45" fmla="*/ 91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1 h 100"/>
                  <a:gd name="T60" fmla="*/ 84 w 100"/>
                  <a:gd name="T61" fmla="*/ 84 h 100"/>
                  <a:gd name="T62" fmla="*/ 84 w 100"/>
                  <a:gd name="T63" fmla="*/ 84 h 100"/>
                  <a:gd name="T64" fmla="*/ 91 w 100"/>
                  <a:gd name="T65" fmla="*/ 76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3"/>
                    </a:lnTo>
                    <a:lnTo>
                      <a:pt x="59" y="0"/>
                    </a:lnTo>
                    <a:lnTo>
                      <a:pt x="49" y="0"/>
                    </a:lnTo>
                    <a:lnTo>
                      <a:pt x="49" y="0"/>
                    </a:lnTo>
                    <a:lnTo>
                      <a:pt x="40" y="0"/>
                    </a:lnTo>
                    <a:lnTo>
                      <a:pt x="30" y="3"/>
                    </a:lnTo>
                    <a:lnTo>
                      <a:pt x="22" y="8"/>
                    </a:lnTo>
                    <a:lnTo>
                      <a:pt x="15" y="15"/>
                    </a:lnTo>
                    <a:lnTo>
                      <a:pt x="15" y="15"/>
                    </a:lnTo>
                    <a:lnTo>
                      <a:pt x="9" y="22"/>
                    </a:lnTo>
                    <a:lnTo>
                      <a:pt x="3" y="30"/>
                    </a:lnTo>
                    <a:lnTo>
                      <a:pt x="1" y="40"/>
                    </a:lnTo>
                    <a:lnTo>
                      <a:pt x="0" y="49"/>
                    </a:lnTo>
                    <a:lnTo>
                      <a:pt x="0" y="49"/>
                    </a:lnTo>
                    <a:lnTo>
                      <a:pt x="1" y="60"/>
                    </a:lnTo>
                    <a:lnTo>
                      <a:pt x="3" y="69"/>
                    </a:lnTo>
                    <a:lnTo>
                      <a:pt x="9" y="76"/>
                    </a:lnTo>
                    <a:lnTo>
                      <a:pt x="15" y="84"/>
                    </a:lnTo>
                    <a:lnTo>
                      <a:pt x="15" y="84"/>
                    </a:lnTo>
                    <a:lnTo>
                      <a:pt x="22" y="91"/>
                    </a:lnTo>
                    <a:lnTo>
                      <a:pt x="30" y="96"/>
                    </a:lnTo>
                    <a:lnTo>
                      <a:pt x="40" y="99"/>
                    </a:lnTo>
                    <a:lnTo>
                      <a:pt x="49" y="100"/>
                    </a:lnTo>
                    <a:lnTo>
                      <a:pt x="49" y="100"/>
                    </a:lnTo>
                    <a:lnTo>
                      <a:pt x="59" y="99"/>
                    </a:lnTo>
                    <a:lnTo>
                      <a:pt x="68" y="96"/>
                    </a:lnTo>
                    <a:lnTo>
                      <a:pt x="77" y="91"/>
                    </a:lnTo>
                    <a:lnTo>
                      <a:pt x="84" y="84"/>
                    </a:lnTo>
                    <a:lnTo>
                      <a:pt x="84" y="84"/>
                    </a:lnTo>
                    <a:lnTo>
                      <a:pt x="91" y="76"/>
                    </a:lnTo>
                    <a:lnTo>
                      <a:pt x="96" y="69"/>
                    </a:lnTo>
                    <a:lnTo>
                      <a:pt x="98" y="60"/>
                    </a:lnTo>
                    <a:lnTo>
                      <a:pt x="100" y="49"/>
                    </a:lnTo>
                    <a:lnTo>
                      <a:pt x="100"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68"/>
              <p:cNvSpPr>
                <a:spLocks/>
              </p:cNvSpPr>
              <p:nvPr/>
            </p:nvSpPr>
            <p:spPr bwMode="auto">
              <a:xfrm>
                <a:off x="1658" y="1186"/>
                <a:ext cx="50" cy="51"/>
              </a:xfrm>
              <a:custGeom>
                <a:avLst/>
                <a:gdLst>
                  <a:gd name="T0" fmla="*/ 84 w 100"/>
                  <a:gd name="T1" fmla="*/ 17 h 101"/>
                  <a:gd name="T2" fmla="*/ 84 w 100"/>
                  <a:gd name="T3" fmla="*/ 17 h 101"/>
                  <a:gd name="T4" fmla="*/ 77 w 100"/>
                  <a:gd name="T5" fmla="*/ 9 h 101"/>
                  <a:gd name="T6" fmla="*/ 68 w 100"/>
                  <a:gd name="T7" fmla="*/ 5 h 101"/>
                  <a:gd name="T8" fmla="*/ 59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9 w 100"/>
                  <a:gd name="T25" fmla="*/ 24 h 101"/>
                  <a:gd name="T26" fmla="*/ 3 w 100"/>
                  <a:gd name="T27" fmla="*/ 32 h 101"/>
                  <a:gd name="T28" fmla="*/ 1 w 100"/>
                  <a:gd name="T29" fmla="*/ 40 h 101"/>
                  <a:gd name="T30" fmla="*/ 0 w 100"/>
                  <a:gd name="T31" fmla="*/ 49 h 101"/>
                  <a:gd name="T32" fmla="*/ 0 w 100"/>
                  <a:gd name="T33" fmla="*/ 49 h 101"/>
                  <a:gd name="T34" fmla="*/ 1 w 100"/>
                  <a:gd name="T35" fmla="*/ 60 h 101"/>
                  <a:gd name="T36" fmla="*/ 3 w 100"/>
                  <a:gd name="T37" fmla="*/ 69 h 101"/>
                  <a:gd name="T38" fmla="*/ 9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9 w 100"/>
                  <a:gd name="T51" fmla="*/ 101 h 101"/>
                  <a:gd name="T52" fmla="*/ 49 w 100"/>
                  <a:gd name="T53" fmla="*/ 101 h 101"/>
                  <a:gd name="T54" fmla="*/ 59 w 100"/>
                  <a:gd name="T55" fmla="*/ 100 h 101"/>
                  <a:gd name="T56" fmla="*/ 68 w 100"/>
                  <a:gd name="T57" fmla="*/ 96 h 101"/>
                  <a:gd name="T58" fmla="*/ 77 w 100"/>
                  <a:gd name="T59" fmla="*/ 92 h 101"/>
                  <a:gd name="T60" fmla="*/ 84 w 100"/>
                  <a:gd name="T61" fmla="*/ 86 h 101"/>
                  <a:gd name="T62" fmla="*/ 84 w 100"/>
                  <a:gd name="T63" fmla="*/ 86 h 101"/>
                  <a:gd name="T64" fmla="*/ 91 w 100"/>
                  <a:gd name="T65" fmla="*/ 78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9"/>
                    </a:lnTo>
                    <a:lnTo>
                      <a:pt x="68" y="5"/>
                    </a:lnTo>
                    <a:lnTo>
                      <a:pt x="59" y="1"/>
                    </a:lnTo>
                    <a:lnTo>
                      <a:pt x="49" y="0"/>
                    </a:lnTo>
                    <a:lnTo>
                      <a:pt x="49" y="0"/>
                    </a:lnTo>
                    <a:lnTo>
                      <a:pt x="40" y="1"/>
                    </a:lnTo>
                    <a:lnTo>
                      <a:pt x="30" y="5"/>
                    </a:lnTo>
                    <a:lnTo>
                      <a:pt x="22" y="9"/>
                    </a:lnTo>
                    <a:lnTo>
                      <a:pt x="15" y="17"/>
                    </a:lnTo>
                    <a:lnTo>
                      <a:pt x="15" y="17"/>
                    </a:lnTo>
                    <a:lnTo>
                      <a:pt x="9" y="24"/>
                    </a:lnTo>
                    <a:lnTo>
                      <a:pt x="3" y="32"/>
                    </a:lnTo>
                    <a:lnTo>
                      <a:pt x="1" y="40"/>
                    </a:lnTo>
                    <a:lnTo>
                      <a:pt x="0" y="49"/>
                    </a:lnTo>
                    <a:lnTo>
                      <a:pt x="0" y="49"/>
                    </a:lnTo>
                    <a:lnTo>
                      <a:pt x="1" y="60"/>
                    </a:lnTo>
                    <a:lnTo>
                      <a:pt x="3" y="69"/>
                    </a:lnTo>
                    <a:lnTo>
                      <a:pt x="9" y="78"/>
                    </a:lnTo>
                    <a:lnTo>
                      <a:pt x="15" y="86"/>
                    </a:lnTo>
                    <a:lnTo>
                      <a:pt x="15" y="86"/>
                    </a:lnTo>
                    <a:lnTo>
                      <a:pt x="22" y="92"/>
                    </a:lnTo>
                    <a:lnTo>
                      <a:pt x="30" y="96"/>
                    </a:lnTo>
                    <a:lnTo>
                      <a:pt x="40" y="100"/>
                    </a:lnTo>
                    <a:lnTo>
                      <a:pt x="49" y="101"/>
                    </a:lnTo>
                    <a:lnTo>
                      <a:pt x="49" y="101"/>
                    </a:lnTo>
                    <a:lnTo>
                      <a:pt x="59" y="100"/>
                    </a:lnTo>
                    <a:lnTo>
                      <a:pt x="68" y="96"/>
                    </a:lnTo>
                    <a:lnTo>
                      <a:pt x="77" y="92"/>
                    </a:lnTo>
                    <a:lnTo>
                      <a:pt x="84" y="86"/>
                    </a:lnTo>
                    <a:lnTo>
                      <a:pt x="84" y="86"/>
                    </a:lnTo>
                    <a:lnTo>
                      <a:pt x="91" y="78"/>
                    </a:lnTo>
                    <a:lnTo>
                      <a:pt x="96" y="69"/>
                    </a:lnTo>
                    <a:lnTo>
                      <a:pt x="98" y="60"/>
                    </a:lnTo>
                    <a:lnTo>
                      <a:pt x="100" y="49"/>
                    </a:lnTo>
                    <a:lnTo>
                      <a:pt x="100" y="49"/>
                    </a:lnTo>
                    <a:lnTo>
                      <a:pt x="98"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69"/>
              <p:cNvSpPr>
                <a:spLocks/>
              </p:cNvSpPr>
              <p:nvPr/>
            </p:nvSpPr>
            <p:spPr bwMode="auto">
              <a:xfrm>
                <a:off x="1735" y="1495"/>
                <a:ext cx="50" cy="49"/>
              </a:xfrm>
              <a:custGeom>
                <a:avLst/>
                <a:gdLst>
                  <a:gd name="T0" fmla="*/ 84 w 100"/>
                  <a:gd name="T1" fmla="*/ 15 h 100"/>
                  <a:gd name="T2" fmla="*/ 84 w 100"/>
                  <a:gd name="T3" fmla="*/ 15 h 100"/>
                  <a:gd name="T4" fmla="*/ 77 w 100"/>
                  <a:gd name="T5" fmla="*/ 9 h 100"/>
                  <a:gd name="T6" fmla="*/ 68 w 100"/>
                  <a:gd name="T7" fmla="*/ 4 h 100"/>
                  <a:gd name="T8" fmla="*/ 58 w 100"/>
                  <a:gd name="T9" fmla="*/ 1 h 100"/>
                  <a:gd name="T10" fmla="*/ 49 w 100"/>
                  <a:gd name="T11" fmla="*/ 0 h 100"/>
                  <a:gd name="T12" fmla="*/ 49 w 100"/>
                  <a:gd name="T13" fmla="*/ 0 h 100"/>
                  <a:gd name="T14" fmla="*/ 40 w 100"/>
                  <a:gd name="T15" fmla="*/ 1 h 100"/>
                  <a:gd name="T16" fmla="*/ 31 w 100"/>
                  <a:gd name="T17" fmla="*/ 4 h 100"/>
                  <a:gd name="T18" fmla="*/ 22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49 w 100"/>
                  <a:gd name="T51" fmla="*/ 100 h 100"/>
                  <a:gd name="T52" fmla="*/ 49 w 100"/>
                  <a:gd name="T53" fmla="*/ 100 h 100"/>
                  <a:gd name="T54" fmla="*/ 58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4"/>
                    </a:lnTo>
                    <a:lnTo>
                      <a:pt x="58" y="1"/>
                    </a:lnTo>
                    <a:lnTo>
                      <a:pt x="49" y="0"/>
                    </a:lnTo>
                    <a:lnTo>
                      <a:pt x="49" y="0"/>
                    </a:lnTo>
                    <a:lnTo>
                      <a:pt x="40" y="1"/>
                    </a:lnTo>
                    <a:lnTo>
                      <a:pt x="31" y="4"/>
                    </a:lnTo>
                    <a:lnTo>
                      <a:pt x="22"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2" y="92"/>
                    </a:lnTo>
                    <a:lnTo>
                      <a:pt x="31" y="96"/>
                    </a:lnTo>
                    <a:lnTo>
                      <a:pt x="40" y="99"/>
                    </a:lnTo>
                    <a:lnTo>
                      <a:pt x="49" y="100"/>
                    </a:lnTo>
                    <a:lnTo>
                      <a:pt x="49" y="100"/>
                    </a:lnTo>
                    <a:lnTo>
                      <a:pt x="58"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70"/>
              <p:cNvSpPr>
                <a:spLocks/>
              </p:cNvSpPr>
              <p:nvPr/>
            </p:nvSpPr>
            <p:spPr bwMode="auto">
              <a:xfrm>
                <a:off x="1735" y="1571"/>
                <a:ext cx="50" cy="50"/>
              </a:xfrm>
              <a:custGeom>
                <a:avLst/>
                <a:gdLst>
                  <a:gd name="T0" fmla="*/ 84 w 100"/>
                  <a:gd name="T1" fmla="*/ 15 h 100"/>
                  <a:gd name="T2" fmla="*/ 84 w 100"/>
                  <a:gd name="T3" fmla="*/ 15 h 100"/>
                  <a:gd name="T4" fmla="*/ 77 w 100"/>
                  <a:gd name="T5" fmla="*/ 9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49 w 100"/>
                  <a:gd name="T51" fmla="*/ 100 h 100"/>
                  <a:gd name="T52" fmla="*/ 49 w 100"/>
                  <a:gd name="T53" fmla="*/ 100 h 100"/>
                  <a:gd name="T54" fmla="*/ 58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8" y="1"/>
                    </a:lnTo>
                    <a:lnTo>
                      <a:pt x="49" y="0"/>
                    </a:lnTo>
                    <a:lnTo>
                      <a:pt x="49" y="0"/>
                    </a:lnTo>
                    <a:lnTo>
                      <a:pt x="40" y="1"/>
                    </a:lnTo>
                    <a:lnTo>
                      <a:pt x="31" y="5"/>
                    </a:lnTo>
                    <a:lnTo>
                      <a:pt x="22"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2" y="92"/>
                    </a:lnTo>
                    <a:lnTo>
                      <a:pt x="31" y="96"/>
                    </a:lnTo>
                    <a:lnTo>
                      <a:pt x="40" y="99"/>
                    </a:lnTo>
                    <a:lnTo>
                      <a:pt x="49" y="100"/>
                    </a:lnTo>
                    <a:lnTo>
                      <a:pt x="49" y="100"/>
                    </a:lnTo>
                    <a:lnTo>
                      <a:pt x="58"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71"/>
              <p:cNvSpPr>
                <a:spLocks/>
              </p:cNvSpPr>
              <p:nvPr/>
            </p:nvSpPr>
            <p:spPr bwMode="auto">
              <a:xfrm>
                <a:off x="1735" y="1648"/>
                <a:ext cx="50" cy="50"/>
              </a:xfrm>
              <a:custGeom>
                <a:avLst/>
                <a:gdLst>
                  <a:gd name="T0" fmla="*/ 84 w 100"/>
                  <a:gd name="T1" fmla="*/ 15 h 100"/>
                  <a:gd name="T2" fmla="*/ 84 w 100"/>
                  <a:gd name="T3" fmla="*/ 15 h 100"/>
                  <a:gd name="T4" fmla="*/ 77 w 100"/>
                  <a:gd name="T5" fmla="*/ 9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49 w 100"/>
                  <a:gd name="T51" fmla="*/ 100 h 100"/>
                  <a:gd name="T52" fmla="*/ 49 w 100"/>
                  <a:gd name="T53" fmla="*/ 100 h 100"/>
                  <a:gd name="T54" fmla="*/ 58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8" y="1"/>
                    </a:lnTo>
                    <a:lnTo>
                      <a:pt x="49" y="0"/>
                    </a:lnTo>
                    <a:lnTo>
                      <a:pt x="49" y="0"/>
                    </a:lnTo>
                    <a:lnTo>
                      <a:pt x="40" y="1"/>
                    </a:lnTo>
                    <a:lnTo>
                      <a:pt x="31" y="5"/>
                    </a:lnTo>
                    <a:lnTo>
                      <a:pt x="22"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2" y="92"/>
                    </a:lnTo>
                    <a:lnTo>
                      <a:pt x="31" y="96"/>
                    </a:lnTo>
                    <a:lnTo>
                      <a:pt x="40" y="99"/>
                    </a:lnTo>
                    <a:lnTo>
                      <a:pt x="49" y="100"/>
                    </a:lnTo>
                    <a:lnTo>
                      <a:pt x="49" y="100"/>
                    </a:lnTo>
                    <a:lnTo>
                      <a:pt x="58" y="99"/>
                    </a:lnTo>
                    <a:lnTo>
                      <a:pt x="68" y="96"/>
                    </a:lnTo>
                    <a:lnTo>
                      <a:pt x="77" y="92"/>
                    </a:lnTo>
                    <a:lnTo>
                      <a:pt x="84" y="85"/>
                    </a:lnTo>
                    <a:lnTo>
                      <a:pt x="84" y="85"/>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72"/>
              <p:cNvSpPr>
                <a:spLocks/>
              </p:cNvSpPr>
              <p:nvPr/>
            </p:nvSpPr>
            <p:spPr bwMode="auto">
              <a:xfrm>
                <a:off x="1735" y="1725"/>
                <a:ext cx="50" cy="50"/>
              </a:xfrm>
              <a:custGeom>
                <a:avLst/>
                <a:gdLst>
                  <a:gd name="T0" fmla="*/ 84 w 100"/>
                  <a:gd name="T1" fmla="*/ 15 h 100"/>
                  <a:gd name="T2" fmla="*/ 84 w 100"/>
                  <a:gd name="T3" fmla="*/ 15 h 100"/>
                  <a:gd name="T4" fmla="*/ 77 w 100"/>
                  <a:gd name="T5" fmla="*/ 9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2 w 100"/>
                  <a:gd name="T45" fmla="*/ 92 h 100"/>
                  <a:gd name="T46" fmla="*/ 31 w 100"/>
                  <a:gd name="T47" fmla="*/ 96 h 100"/>
                  <a:gd name="T48" fmla="*/ 40 w 100"/>
                  <a:gd name="T49" fmla="*/ 100 h 100"/>
                  <a:gd name="T50" fmla="*/ 49 w 100"/>
                  <a:gd name="T51" fmla="*/ 100 h 100"/>
                  <a:gd name="T52" fmla="*/ 49 w 100"/>
                  <a:gd name="T53" fmla="*/ 100 h 100"/>
                  <a:gd name="T54" fmla="*/ 58 w 100"/>
                  <a:gd name="T55" fmla="*/ 100 h 100"/>
                  <a:gd name="T56" fmla="*/ 68 w 100"/>
                  <a:gd name="T57" fmla="*/ 96 h 100"/>
                  <a:gd name="T58" fmla="*/ 77 w 100"/>
                  <a:gd name="T59" fmla="*/ 92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8" y="1"/>
                    </a:lnTo>
                    <a:lnTo>
                      <a:pt x="49" y="0"/>
                    </a:lnTo>
                    <a:lnTo>
                      <a:pt x="49" y="0"/>
                    </a:lnTo>
                    <a:lnTo>
                      <a:pt x="40" y="1"/>
                    </a:lnTo>
                    <a:lnTo>
                      <a:pt x="31" y="5"/>
                    </a:lnTo>
                    <a:lnTo>
                      <a:pt x="22"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2" y="92"/>
                    </a:lnTo>
                    <a:lnTo>
                      <a:pt x="31" y="96"/>
                    </a:lnTo>
                    <a:lnTo>
                      <a:pt x="40" y="100"/>
                    </a:lnTo>
                    <a:lnTo>
                      <a:pt x="49" y="100"/>
                    </a:lnTo>
                    <a:lnTo>
                      <a:pt x="49" y="100"/>
                    </a:lnTo>
                    <a:lnTo>
                      <a:pt x="58" y="100"/>
                    </a:lnTo>
                    <a:lnTo>
                      <a:pt x="68" y="96"/>
                    </a:lnTo>
                    <a:lnTo>
                      <a:pt x="77" y="92"/>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73"/>
              <p:cNvSpPr>
                <a:spLocks/>
              </p:cNvSpPr>
              <p:nvPr/>
            </p:nvSpPr>
            <p:spPr bwMode="auto">
              <a:xfrm>
                <a:off x="1735" y="1802"/>
                <a:ext cx="50" cy="50"/>
              </a:xfrm>
              <a:custGeom>
                <a:avLst/>
                <a:gdLst>
                  <a:gd name="T0" fmla="*/ 84 w 100"/>
                  <a:gd name="T1" fmla="*/ 15 h 100"/>
                  <a:gd name="T2" fmla="*/ 84 w 100"/>
                  <a:gd name="T3" fmla="*/ 15 h 100"/>
                  <a:gd name="T4" fmla="*/ 77 w 100"/>
                  <a:gd name="T5" fmla="*/ 9 h 100"/>
                  <a:gd name="T6" fmla="*/ 68 w 100"/>
                  <a:gd name="T7" fmla="*/ 5 h 100"/>
                  <a:gd name="T8" fmla="*/ 58 w 100"/>
                  <a:gd name="T9" fmla="*/ 1 h 100"/>
                  <a:gd name="T10" fmla="*/ 49 w 100"/>
                  <a:gd name="T11" fmla="*/ 0 h 100"/>
                  <a:gd name="T12" fmla="*/ 49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2 w 100"/>
                  <a:gd name="T45" fmla="*/ 91 h 100"/>
                  <a:gd name="T46" fmla="*/ 31 w 100"/>
                  <a:gd name="T47" fmla="*/ 96 h 100"/>
                  <a:gd name="T48" fmla="*/ 40 w 100"/>
                  <a:gd name="T49" fmla="*/ 100 h 100"/>
                  <a:gd name="T50" fmla="*/ 49 w 100"/>
                  <a:gd name="T51" fmla="*/ 100 h 100"/>
                  <a:gd name="T52" fmla="*/ 49 w 100"/>
                  <a:gd name="T53" fmla="*/ 100 h 100"/>
                  <a:gd name="T54" fmla="*/ 58 w 100"/>
                  <a:gd name="T55" fmla="*/ 100 h 100"/>
                  <a:gd name="T56" fmla="*/ 68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8" y="1"/>
                    </a:lnTo>
                    <a:lnTo>
                      <a:pt x="49" y="0"/>
                    </a:lnTo>
                    <a:lnTo>
                      <a:pt x="49" y="0"/>
                    </a:lnTo>
                    <a:lnTo>
                      <a:pt x="40" y="1"/>
                    </a:lnTo>
                    <a:lnTo>
                      <a:pt x="31" y="5"/>
                    </a:lnTo>
                    <a:lnTo>
                      <a:pt x="22"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2" y="91"/>
                    </a:lnTo>
                    <a:lnTo>
                      <a:pt x="31" y="96"/>
                    </a:lnTo>
                    <a:lnTo>
                      <a:pt x="40" y="100"/>
                    </a:lnTo>
                    <a:lnTo>
                      <a:pt x="49" y="100"/>
                    </a:lnTo>
                    <a:lnTo>
                      <a:pt x="49" y="100"/>
                    </a:lnTo>
                    <a:lnTo>
                      <a:pt x="58" y="100"/>
                    </a:lnTo>
                    <a:lnTo>
                      <a:pt x="68" y="96"/>
                    </a:lnTo>
                    <a:lnTo>
                      <a:pt x="77" y="91"/>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74"/>
              <p:cNvSpPr>
                <a:spLocks/>
              </p:cNvSpPr>
              <p:nvPr/>
            </p:nvSpPr>
            <p:spPr bwMode="auto">
              <a:xfrm>
                <a:off x="1735" y="1879"/>
                <a:ext cx="50" cy="51"/>
              </a:xfrm>
              <a:custGeom>
                <a:avLst/>
                <a:gdLst>
                  <a:gd name="T0" fmla="*/ 84 w 100"/>
                  <a:gd name="T1" fmla="*/ 15 h 101"/>
                  <a:gd name="T2" fmla="*/ 84 w 100"/>
                  <a:gd name="T3" fmla="*/ 15 h 101"/>
                  <a:gd name="T4" fmla="*/ 77 w 100"/>
                  <a:gd name="T5" fmla="*/ 9 h 101"/>
                  <a:gd name="T6" fmla="*/ 68 w 100"/>
                  <a:gd name="T7" fmla="*/ 4 h 101"/>
                  <a:gd name="T8" fmla="*/ 58 w 100"/>
                  <a:gd name="T9" fmla="*/ 1 h 101"/>
                  <a:gd name="T10" fmla="*/ 49 w 100"/>
                  <a:gd name="T11" fmla="*/ 0 h 101"/>
                  <a:gd name="T12" fmla="*/ 49 w 100"/>
                  <a:gd name="T13" fmla="*/ 0 h 101"/>
                  <a:gd name="T14" fmla="*/ 40 w 100"/>
                  <a:gd name="T15" fmla="*/ 1 h 101"/>
                  <a:gd name="T16" fmla="*/ 31 w 100"/>
                  <a:gd name="T17" fmla="*/ 4 h 101"/>
                  <a:gd name="T18" fmla="*/ 22 w 100"/>
                  <a:gd name="T19" fmla="*/ 9 h 101"/>
                  <a:gd name="T20" fmla="*/ 15 w 100"/>
                  <a:gd name="T21" fmla="*/ 15 h 101"/>
                  <a:gd name="T22" fmla="*/ 15 w 100"/>
                  <a:gd name="T23" fmla="*/ 15 h 101"/>
                  <a:gd name="T24" fmla="*/ 9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7 h 101"/>
                  <a:gd name="T40" fmla="*/ 15 w 100"/>
                  <a:gd name="T41" fmla="*/ 84 h 101"/>
                  <a:gd name="T42" fmla="*/ 15 w 100"/>
                  <a:gd name="T43" fmla="*/ 84 h 101"/>
                  <a:gd name="T44" fmla="*/ 22 w 100"/>
                  <a:gd name="T45" fmla="*/ 91 h 101"/>
                  <a:gd name="T46" fmla="*/ 31 w 100"/>
                  <a:gd name="T47" fmla="*/ 96 h 101"/>
                  <a:gd name="T48" fmla="*/ 40 w 100"/>
                  <a:gd name="T49" fmla="*/ 100 h 101"/>
                  <a:gd name="T50" fmla="*/ 49 w 100"/>
                  <a:gd name="T51" fmla="*/ 101 h 101"/>
                  <a:gd name="T52" fmla="*/ 49 w 100"/>
                  <a:gd name="T53" fmla="*/ 101 h 101"/>
                  <a:gd name="T54" fmla="*/ 58 w 100"/>
                  <a:gd name="T55" fmla="*/ 100 h 101"/>
                  <a:gd name="T56" fmla="*/ 68 w 100"/>
                  <a:gd name="T57" fmla="*/ 96 h 101"/>
                  <a:gd name="T58" fmla="*/ 77 w 100"/>
                  <a:gd name="T59" fmla="*/ 91 h 101"/>
                  <a:gd name="T60" fmla="*/ 84 w 100"/>
                  <a:gd name="T61" fmla="*/ 84 h 101"/>
                  <a:gd name="T62" fmla="*/ 84 w 100"/>
                  <a:gd name="T63" fmla="*/ 84 h 101"/>
                  <a:gd name="T64" fmla="*/ 91 w 100"/>
                  <a:gd name="T65" fmla="*/ 77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1 h 101"/>
                  <a:gd name="T78" fmla="*/ 91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7" y="9"/>
                    </a:lnTo>
                    <a:lnTo>
                      <a:pt x="68" y="4"/>
                    </a:lnTo>
                    <a:lnTo>
                      <a:pt x="58" y="1"/>
                    </a:lnTo>
                    <a:lnTo>
                      <a:pt x="49" y="0"/>
                    </a:lnTo>
                    <a:lnTo>
                      <a:pt x="49" y="0"/>
                    </a:lnTo>
                    <a:lnTo>
                      <a:pt x="40" y="1"/>
                    </a:lnTo>
                    <a:lnTo>
                      <a:pt x="31" y="4"/>
                    </a:lnTo>
                    <a:lnTo>
                      <a:pt x="22"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2" y="91"/>
                    </a:lnTo>
                    <a:lnTo>
                      <a:pt x="31" y="96"/>
                    </a:lnTo>
                    <a:lnTo>
                      <a:pt x="40" y="100"/>
                    </a:lnTo>
                    <a:lnTo>
                      <a:pt x="49" y="101"/>
                    </a:lnTo>
                    <a:lnTo>
                      <a:pt x="49" y="101"/>
                    </a:lnTo>
                    <a:lnTo>
                      <a:pt x="58" y="100"/>
                    </a:lnTo>
                    <a:lnTo>
                      <a:pt x="68" y="96"/>
                    </a:lnTo>
                    <a:lnTo>
                      <a:pt x="77" y="91"/>
                    </a:lnTo>
                    <a:lnTo>
                      <a:pt x="84" y="84"/>
                    </a:lnTo>
                    <a:lnTo>
                      <a:pt x="84" y="84"/>
                    </a:lnTo>
                    <a:lnTo>
                      <a:pt x="91" y="77"/>
                    </a:lnTo>
                    <a:lnTo>
                      <a:pt x="96" y="69"/>
                    </a:lnTo>
                    <a:lnTo>
                      <a:pt x="98" y="60"/>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75"/>
              <p:cNvSpPr>
                <a:spLocks/>
              </p:cNvSpPr>
              <p:nvPr/>
            </p:nvSpPr>
            <p:spPr bwMode="auto">
              <a:xfrm>
                <a:off x="1812" y="1725"/>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3 w 100"/>
                  <a:gd name="T45" fmla="*/ 92 h 100"/>
                  <a:gd name="T46" fmla="*/ 31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2"/>
                    </a:lnTo>
                    <a:lnTo>
                      <a:pt x="31" y="96"/>
                    </a:lnTo>
                    <a:lnTo>
                      <a:pt x="40" y="100"/>
                    </a:lnTo>
                    <a:lnTo>
                      <a:pt x="49" y="100"/>
                    </a:lnTo>
                    <a:lnTo>
                      <a:pt x="49" y="100"/>
                    </a:lnTo>
                    <a:lnTo>
                      <a:pt x="60" y="100"/>
                    </a:lnTo>
                    <a:lnTo>
                      <a:pt x="69" y="96"/>
                    </a:lnTo>
                    <a:lnTo>
                      <a:pt x="77" y="92"/>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76"/>
              <p:cNvSpPr>
                <a:spLocks/>
              </p:cNvSpPr>
              <p:nvPr/>
            </p:nvSpPr>
            <p:spPr bwMode="auto">
              <a:xfrm>
                <a:off x="1812" y="1802"/>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3 w 100"/>
                  <a:gd name="T45" fmla="*/ 91 h 100"/>
                  <a:gd name="T46" fmla="*/ 31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1"/>
                    </a:lnTo>
                    <a:lnTo>
                      <a:pt x="31" y="96"/>
                    </a:lnTo>
                    <a:lnTo>
                      <a:pt x="40" y="100"/>
                    </a:lnTo>
                    <a:lnTo>
                      <a:pt x="49" y="100"/>
                    </a:lnTo>
                    <a:lnTo>
                      <a:pt x="49" y="100"/>
                    </a:lnTo>
                    <a:lnTo>
                      <a:pt x="60" y="100"/>
                    </a:lnTo>
                    <a:lnTo>
                      <a:pt x="69" y="96"/>
                    </a:lnTo>
                    <a:lnTo>
                      <a:pt x="77" y="91"/>
                    </a:lnTo>
                    <a:lnTo>
                      <a:pt x="84" y="84"/>
                    </a:lnTo>
                    <a:lnTo>
                      <a:pt x="84" y="84"/>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77"/>
              <p:cNvSpPr>
                <a:spLocks/>
              </p:cNvSpPr>
              <p:nvPr/>
            </p:nvSpPr>
            <p:spPr bwMode="auto">
              <a:xfrm>
                <a:off x="1812" y="1879"/>
                <a:ext cx="50" cy="51"/>
              </a:xfrm>
              <a:custGeom>
                <a:avLst/>
                <a:gdLst>
                  <a:gd name="T0" fmla="*/ 84 w 100"/>
                  <a:gd name="T1" fmla="*/ 15 h 101"/>
                  <a:gd name="T2" fmla="*/ 84 w 100"/>
                  <a:gd name="T3" fmla="*/ 15 h 101"/>
                  <a:gd name="T4" fmla="*/ 77 w 100"/>
                  <a:gd name="T5" fmla="*/ 9 h 101"/>
                  <a:gd name="T6" fmla="*/ 69 w 100"/>
                  <a:gd name="T7" fmla="*/ 4 h 101"/>
                  <a:gd name="T8" fmla="*/ 60 w 100"/>
                  <a:gd name="T9" fmla="*/ 1 h 101"/>
                  <a:gd name="T10" fmla="*/ 49 w 100"/>
                  <a:gd name="T11" fmla="*/ 0 h 101"/>
                  <a:gd name="T12" fmla="*/ 49 w 100"/>
                  <a:gd name="T13" fmla="*/ 0 h 101"/>
                  <a:gd name="T14" fmla="*/ 40 w 100"/>
                  <a:gd name="T15" fmla="*/ 1 h 101"/>
                  <a:gd name="T16" fmla="*/ 31 w 100"/>
                  <a:gd name="T17" fmla="*/ 4 h 101"/>
                  <a:gd name="T18" fmla="*/ 23 w 100"/>
                  <a:gd name="T19" fmla="*/ 9 h 101"/>
                  <a:gd name="T20" fmla="*/ 15 w 100"/>
                  <a:gd name="T21" fmla="*/ 15 h 101"/>
                  <a:gd name="T22" fmla="*/ 15 w 100"/>
                  <a:gd name="T23" fmla="*/ 15 h 101"/>
                  <a:gd name="T24" fmla="*/ 9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7 h 101"/>
                  <a:gd name="T40" fmla="*/ 15 w 100"/>
                  <a:gd name="T41" fmla="*/ 84 h 101"/>
                  <a:gd name="T42" fmla="*/ 15 w 100"/>
                  <a:gd name="T43" fmla="*/ 84 h 101"/>
                  <a:gd name="T44" fmla="*/ 23 w 100"/>
                  <a:gd name="T45" fmla="*/ 91 h 101"/>
                  <a:gd name="T46" fmla="*/ 31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1 h 101"/>
                  <a:gd name="T60" fmla="*/ 84 w 100"/>
                  <a:gd name="T61" fmla="*/ 84 h 101"/>
                  <a:gd name="T62" fmla="*/ 84 w 100"/>
                  <a:gd name="T63" fmla="*/ 84 h 101"/>
                  <a:gd name="T64" fmla="*/ 91 w 100"/>
                  <a:gd name="T65" fmla="*/ 77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1 h 101"/>
                  <a:gd name="T78" fmla="*/ 91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3" y="91"/>
                    </a:lnTo>
                    <a:lnTo>
                      <a:pt x="31" y="96"/>
                    </a:lnTo>
                    <a:lnTo>
                      <a:pt x="40" y="100"/>
                    </a:lnTo>
                    <a:lnTo>
                      <a:pt x="49" y="101"/>
                    </a:lnTo>
                    <a:lnTo>
                      <a:pt x="49" y="101"/>
                    </a:lnTo>
                    <a:lnTo>
                      <a:pt x="60" y="100"/>
                    </a:lnTo>
                    <a:lnTo>
                      <a:pt x="69" y="96"/>
                    </a:lnTo>
                    <a:lnTo>
                      <a:pt x="77" y="91"/>
                    </a:lnTo>
                    <a:lnTo>
                      <a:pt x="84" y="84"/>
                    </a:lnTo>
                    <a:lnTo>
                      <a:pt x="84" y="84"/>
                    </a:lnTo>
                    <a:lnTo>
                      <a:pt x="91" y="77"/>
                    </a:lnTo>
                    <a:lnTo>
                      <a:pt x="96" y="69"/>
                    </a:lnTo>
                    <a:lnTo>
                      <a:pt x="98" y="60"/>
                    </a:lnTo>
                    <a:lnTo>
                      <a:pt x="100" y="49"/>
                    </a:lnTo>
                    <a:lnTo>
                      <a:pt x="100" y="49"/>
                    </a:lnTo>
                    <a:lnTo>
                      <a:pt x="98"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78"/>
              <p:cNvSpPr>
                <a:spLocks/>
              </p:cNvSpPr>
              <p:nvPr/>
            </p:nvSpPr>
            <p:spPr bwMode="auto">
              <a:xfrm>
                <a:off x="1658" y="955"/>
                <a:ext cx="50" cy="50"/>
              </a:xfrm>
              <a:custGeom>
                <a:avLst/>
                <a:gdLst>
                  <a:gd name="T0" fmla="*/ 84 w 100"/>
                  <a:gd name="T1" fmla="*/ 15 h 100"/>
                  <a:gd name="T2" fmla="*/ 84 w 100"/>
                  <a:gd name="T3" fmla="*/ 15 h 100"/>
                  <a:gd name="T4" fmla="*/ 77 w 100"/>
                  <a:gd name="T5" fmla="*/ 10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9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9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59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50"/>
                    </a:lnTo>
                    <a:lnTo>
                      <a:pt x="0" y="50"/>
                    </a:lnTo>
                    <a:lnTo>
                      <a:pt x="1" y="60"/>
                    </a:lnTo>
                    <a:lnTo>
                      <a:pt x="3" y="70"/>
                    </a:lnTo>
                    <a:lnTo>
                      <a:pt x="9" y="78"/>
                    </a:lnTo>
                    <a:lnTo>
                      <a:pt x="15" y="85"/>
                    </a:lnTo>
                    <a:lnTo>
                      <a:pt x="15" y="85"/>
                    </a:lnTo>
                    <a:lnTo>
                      <a:pt x="22" y="92"/>
                    </a:lnTo>
                    <a:lnTo>
                      <a:pt x="30" y="97"/>
                    </a:lnTo>
                    <a:lnTo>
                      <a:pt x="40" y="100"/>
                    </a:lnTo>
                    <a:lnTo>
                      <a:pt x="49" y="100"/>
                    </a:lnTo>
                    <a:lnTo>
                      <a:pt x="49" y="100"/>
                    </a:lnTo>
                    <a:lnTo>
                      <a:pt x="59" y="100"/>
                    </a:lnTo>
                    <a:lnTo>
                      <a:pt x="68"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79"/>
              <p:cNvSpPr>
                <a:spLocks/>
              </p:cNvSpPr>
              <p:nvPr/>
            </p:nvSpPr>
            <p:spPr bwMode="auto">
              <a:xfrm>
                <a:off x="1658" y="1032"/>
                <a:ext cx="50" cy="50"/>
              </a:xfrm>
              <a:custGeom>
                <a:avLst/>
                <a:gdLst>
                  <a:gd name="T0" fmla="*/ 84 w 100"/>
                  <a:gd name="T1" fmla="*/ 15 h 100"/>
                  <a:gd name="T2" fmla="*/ 84 w 100"/>
                  <a:gd name="T3" fmla="*/ 15 h 100"/>
                  <a:gd name="T4" fmla="*/ 77 w 100"/>
                  <a:gd name="T5" fmla="*/ 10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9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59 w 100"/>
                  <a:gd name="T55" fmla="*/ 100 h 100"/>
                  <a:gd name="T56" fmla="*/ 68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8" y="5"/>
                    </a:lnTo>
                    <a:lnTo>
                      <a:pt x="59" y="1"/>
                    </a:lnTo>
                    <a:lnTo>
                      <a:pt x="49" y="0"/>
                    </a:lnTo>
                    <a:lnTo>
                      <a:pt x="49" y="0"/>
                    </a:lnTo>
                    <a:lnTo>
                      <a:pt x="40" y="1"/>
                    </a:lnTo>
                    <a:lnTo>
                      <a:pt x="30" y="5"/>
                    </a:lnTo>
                    <a:lnTo>
                      <a:pt x="22" y="10"/>
                    </a:lnTo>
                    <a:lnTo>
                      <a:pt x="15" y="15"/>
                    </a:lnTo>
                    <a:lnTo>
                      <a:pt x="15" y="15"/>
                    </a:lnTo>
                    <a:lnTo>
                      <a:pt x="9" y="24"/>
                    </a:lnTo>
                    <a:lnTo>
                      <a:pt x="3" y="32"/>
                    </a:lnTo>
                    <a:lnTo>
                      <a:pt x="1" y="40"/>
                    </a:lnTo>
                    <a:lnTo>
                      <a:pt x="0" y="50"/>
                    </a:lnTo>
                    <a:lnTo>
                      <a:pt x="0" y="50"/>
                    </a:lnTo>
                    <a:lnTo>
                      <a:pt x="1" y="60"/>
                    </a:lnTo>
                    <a:lnTo>
                      <a:pt x="3" y="69"/>
                    </a:lnTo>
                    <a:lnTo>
                      <a:pt x="9" y="78"/>
                    </a:lnTo>
                    <a:lnTo>
                      <a:pt x="15" y="85"/>
                    </a:lnTo>
                    <a:lnTo>
                      <a:pt x="15" y="85"/>
                    </a:lnTo>
                    <a:lnTo>
                      <a:pt x="22" y="92"/>
                    </a:lnTo>
                    <a:lnTo>
                      <a:pt x="30" y="97"/>
                    </a:lnTo>
                    <a:lnTo>
                      <a:pt x="40" y="100"/>
                    </a:lnTo>
                    <a:lnTo>
                      <a:pt x="49" y="100"/>
                    </a:lnTo>
                    <a:lnTo>
                      <a:pt x="49" y="100"/>
                    </a:lnTo>
                    <a:lnTo>
                      <a:pt x="59" y="100"/>
                    </a:lnTo>
                    <a:lnTo>
                      <a:pt x="68"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80"/>
              <p:cNvSpPr>
                <a:spLocks/>
              </p:cNvSpPr>
              <p:nvPr/>
            </p:nvSpPr>
            <p:spPr bwMode="auto">
              <a:xfrm>
                <a:off x="657" y="1418"/>
                <a:ext cx="50" cy="49"/>
              </a:xfrm>
              <a:custGeom>
                <a:avLst/>
                <a:gdLst>
                  <a:gd name="T0" fmla="*/ 15 w 100"/>
                  <a:gd name="T1" fmla="*/ 15 h 100"/>
                  <a:gd name="T2" fmla="*/ 15 w 100"/>
                  <a:gd name="T3" fmla="*/ 15 h 100"/>
                  <a:gd name="T4" fmla="*/ 8 w 100"/>
                  <a:gd name="T5" fmla="*/ 22 h 100"/>
                  <a:gd name="T6" fmla="*/ 4 w 100"/>
                  <a:gd name="T7" fmla="*/ 31 h 100"/>
                  <a:gd name="T8" fmla="*/ 0 w 100"/>
                  <a:gd name="T9" fmla="*/ 40 h 100"/>
                  <a:gd name="T10" fmla="*/ 0 w 100"/>
                  <a:gd name="T11" fmla="*/ 49 h 100"/>
                  <a:gd name="T12" fmla="*/ 0 w 100"/>
                  <a:gd name="T13" fmla="*/ 49 h 100"/>
                  <a:gd name="T14" fmla="*/ 0 w 100"/>
                  <a:gd name="T15" fmla="*/ 60 h 100"/>
                  <a:gd name="T16" fmla="*/ 4 w 100"/>
                  <a:gd name="T17" fmla="*/ 69 h 100"/>
                  <a:gd name="T18" fmla="*/ 8 w 100"/>
                  <a:gd name="T19" fmla="*/ 78 h 100"/>
                  <a:gd name="T20" fmla="*/ 15 w 100"/>
                  <a:gd name="T21" fmla="*/ 85 h 100"/>
                  <a:gd name="T22" fmla="*/ 15 w 100"/>
                  <a:gd name="T23" fmla="*/ 85 h 100"/>
                  <a:gd name="T24" fmla="*/ 22 w 100"/>
                  <a:gd name="T25" fmla="*/ 92 h 100"/>
                  <a:gd name="T26" fmla="*/ 31 w 100"/>
                  <a:gd name="T27" fmla="*/ 96 h 100"/>
                  <a:gd name="T28" fmla="*/ 40 w 100"/>
                  <a:gd name="T29" fmla="*/ 99 h 100"/>
                  <a:gd name="T30" fmla="*/ 51 w 100"/>
                  <a:gd name="T31" fmla="*/ 100 h 100"/>
                  <a:gd name="T32" fmla="*/ 51 w 100"/>
                  <a:gd name="T33" fmla="*/ 100 h 100"/>
                  <a:gd name="T34" fmla="*/ 60 w 100"/>
                  <a:gd name="T35" fmla="*/ 99 h 100"/>
                  <a:gd name="T36" fmla="*/ 68 w 100"/>
                  <a:gd name="T37" fmla="*/ 96 h 100"/>
                  <a:gd name="T38" fmla="*/ 76 w 100"/>
                  <a:gd name="T39" fmla="*/ 92 h 100"/>
                  <a:gd name="T40" fmla="*/ 85 w 100"/>
                  <a:gd name="T41" fmla="*/ 85 h 100"/>
                  <a:gd name="T42" fmla="*/ 85 w 100"/>
                  <a:gd name="T43" fmla="*/ 85 h 100"/>
                  <a:gd name="T44" fmla="*/ 92 w 100"/>
                  <a:gd name="T45" fmla="*/ 78 h 100"/>
                  <a:gd name="T46" fmla="*/ 96 w 100"/>
                  <a:gd name="T47" fmla="*/ 69 h 100"/>
                  <a:gd name="T48" fmla="*/ 99 w 100"/>
                  <a:gd name="T49" fmla="*/ 60 h 100"/>
                  <a:gd name="T50" fmla="*/ 100 w 100"/>
                  <a:gd name="T51" fmla="*/ 49 h 100"/>
                  <a:gd name="T52" fmla="*/ 100 w 100"/>
                  <a:gd name="T53" fmla="*/ 49 h 100"/>
                  <a:gd name="T54" fmla="*/ 99 w 100"/>
                  <a:gd name="T55" fmla="*/ 40 h 100"/>
                  <a:gd name="T56" fmla="*/ 96 w 100"/>
                  <a:gd name="T57" fmla="*/ 31 h 100"/>
                  <a:gd name="T58" fmla="*/ 92 w 100"/>
                  <a:gd name="T59" fmla="*/ 22 h 100"/>
                  <a:gd name="T60" fmla="*/ 85 w 100"/>
                  <a:gd name="T61" fmla="*/ 15 h 100"/>
                  <a:gd name="T62" fmla="*/ 85 w 100"/>
                  <a:gd name="T63" fmla="*/ 15 h 100"/>
                  <a:gd name="T64" fmla="*/ 76 w 100"/>
                  <a:gd name="T65" fmla="*/ 8 h 100"/>
                  <a:gd name="T66" fmla="*/ 68 w 100"/>
                  <a:gd name="T67" fmla="*/ 4 h 100"/>
                  <a:gd name="T68" fmla="*/ 60 w 100"/>
                  <a:gd name="T69" fmla="*/ 1 h 100"/>
                  <a:gd name="T70" fmla="*/ 51 w 100"/>
                  <a:gd name="T71" fmla="*/ 0 h 100"/>
                  <a:gd name="T72" fmla="*/ 51 w 100"/>
                  <a:gd name="T73" fmla="*/ 0 h 100"/>
                  <a:gd name="T74" fmla="*/ 40 w 100"/>
                  <a:gd name="T75" fmla="*/ 1 h 100"/>
                  <a:gd name="T76" fmla="*/ 31 w 100"/>
                  <a:gd name="T77" fmla="*/ 4 h 100"/>
                  <a:gd name="T78" fmla="*/ 22 w 100"/>
                  <a:gd name="T79" fmla="*/ 8 h 100"/>
                  <a:gd name="T80" fmla="*/ 15 w 100"/>
                  <a:gd name="T81" fmla="*/ 15 h 100"/>
                  <a:gd name="T82" fmla="*/ 1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15" y="15"/>
                    </a:moveTo>
                    <a:lnTo>
                      <a:pt x="15" y="15"/>
                    </a:lnTo>
                    <a:lnTo>
                      <a:pt x="8" y="22"/>
                    </a:lnTo>
                    <a:lnTo>
                      <a:pt x="4" y="31"/>
                    </a:lnTo>
                    <a:lnTo>
                      <a:pt x="0" y="40"/>
                    </a:lnTo>
                    <a:lnTo>
                      <a:pt x="0" y="49"/>
                    </a:lnTo>
                    <a:lnTo>
                      <a:pt x="0" y="49"/>
                    </a:lnTo>
                    <a:lnTo>
                      <a:pt x="0" y="60"/>
                    </a:lnTo>
                    <a:lnTo>
                      <a:pt x="4" y="69"/>
                    </a:lnTo>
                    <a:lnTo>
                      <a:pt x="8" y="78"/>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lnTo>
                      <a:pt x="76" y="8"/>
                    </a:lnTo>
                    <a:lnTo>
                      <a:pt x="68" y="4"/>
                    </a:lnTo>
                    <a:lnTo>
                      <a:pt x="60" y="1"/>
                    </a:lnTo>
                    <a:lnTo>
                      <a:pt x="51" y="0"/>
                    </a:lnTo>
                    <a:lnTo>
                      <a:pt x="51" y="0"/>
                    </a:lnTo>
                    <a:lnTo>
                      <a:pt x="40" y="1"/>
                    </a:lnTo>
                    <a:lnTo>
                      <a:pt x="31" y="4"/>
                    </a:lnTo>
                    <a:lnTo>
                      <a:pt x="22" y="8"/>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81"/>
              <p:cNvSpPr>
                <a:spLocks/>
              </p:cNvSpPr>
              <p:nvPr/>
            </p:nvSpPr>
            <p:spPr bwMode="auto">
              <a:xfrm>
                <a:off x="734" y="1341"/>
                <a:ext cx="50" cy="50"/>
              </a:xfrm>
              <a:custGeom>
                <a:avLst/>
                <a:gdLst>
                  <a:gd name="T0" fmla="*/ 85 w 100"/>
                  <a:gd name="T1" fmla="*/ 15 h 100"/>
                  <a:gd name="T2" fmla="*/ 85 w 100"/>
                  <a:gd name="T3" fmla="*/ 15 h 100"/>
                  <a:gd name="T4" fmla="*/ 76 w 100"/>
                  <a:gd name="T5" fmla="*/ 8 h 100"/>
                  <a:gd name="T6" fmla="*/ 68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8"/>
                    </a:lnTo>
                    <a:lnTo>
                      <a:pt x="68" y="4"/>
                    </a:lnTo>
                    <a:lnTo>
                      <a:pt x="60" y="1"/>
                    </a:lnTo>
                    <a:lnTo>
                      <a:pt x="51" y="0"/>
                    </a:lnTo>
                    <a:lnTo>
                      <a:pt x="51" y="0"/>
                    </a:lnTo>
                    <a:lnTo>
                      <a:pt x="40" y="1"/>
                    </a:lnTo>
                    <a:lnTo>
                      <a:pt x="31"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82"/>
              <p:cNvSpPr>
                <a:spLocks/>
              </p:cNvSpPr>
              <p:nvPr/>
            </p:nvSpPr>
            <p:spPr bwMode="auto">
              <a:xfrm>
                <a:off x="734" y="1418"/>
                <a:ext cx="50" cy="49"/>
              </a:xfrm>
              <a:custGeom>
                <a:avLst/>
                <a:gdLst>
                  <a:gd name="T0" fmla="*/ 85 w 100"/>
                  <a:gd name="T1" fmla="*/ 15 h 100"/>
                  <a:gd name="T2" fmla="*/ 85 w 100"/>
                  <a:gd name="T3" fmla="*/ 15 h 100"/>
                  <a:gd name="T4" fmla="*/ 76 w 100"/>
                  <a:gd name="T5" fmla="*/ 8 h 100"/>
                  <a:gd name="T6" fmla="*/ 68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8"/>
                    </a:lnTo>
                    <a:lnTo>
                      <a:pt x="68" y="4"/>
                    </a:lnTo>
                    <a:lnTo>
                      <a:pt x="60" y="1"/>
                    </a:lnTo>
                    <a:lnTo>
                      <a:pt x="51" y="0"/>
                    </a:lnTo>
                    <a:lnTo>
                      <a:pt x="51" y="0"/>
                    </a:lnTo>
                    <a:lnTo>
                      <a:pt x="40" y="1"/>
                    </a:lnTo>
                    <a:lnTo>
                      <a:pt x="31"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83"/>
              <p:cNvSpPr>
                <a:spLocks/>
              </p:cNvSpPr>
              <p:nvPr/>
            </p:nvSpPr>
            <p:spPr bwMode="auto">
              <a:xfrm>
                <a:off x="734" y="1495"/>
                <a:ext cx="50" cy="49"/>
              </a:xfrm>
              <a:custGeom>
                <a:avLst/>
                <a:gdLst>
                  <a:gd name="T0" fmla="*/ 85 w 100"/>
                  <a:gd name="T1" fmla="*/ 15 h 100"/>
                  <a:gd name="T2" fmla="*/ 85 w 100"/>
                  <a:gd name="T3" fmla="*/ 15 h 100"/>
                  <a:gd name="T4" fmla="*/ 76 w 100"/>
                  <a:gd name="T5" fmla="*/ 9 h 100"/>
                  <a:gd name="T6" fmla="*/ 68 w 100"/>
                  <a:gd name="T7" fmla="*/ 4 h 100"/>
                  <a:gd name="T8" fmla="*/ 60 w 100"/>
                  <a:gd name="T9" fmla="*/ 1 h 100"/>
                  <a:gd name="T10" fmla="*/ 51 w 100"/>
                  <a:gd name="T11" fmla="*/ 0 h 100"/>
                  <a:gd name="T12" fmla="*/ 51 w 100"/>
                  <a:gd name="T13" fmla="*/ 0 h 100"/>
                  <a:gd name="T14" fmla="*/ 40 w 100"/>
                  <a:gd name="T15" fmla="*/ 1 h 100"/>
                  <a:gd name="T16" fmla="*/ 31 w 100"/>
                  <a:gd name="T17" fmla="*/ 4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9"/>
                    </a:lnTo>
                    <a:lnTo>
                      <a:pt x="68" y="4"/>
                    </a:lnTo>
                    <a:lnTo>
                      <a:pt x="60" y="1"/>
                    </a:lnTo>
                    <a:lnTo>
                      <a:pt x="51" y="0"/>
                    </a:lnTo>
                    <a:lnTo>
                      <a:pt x="51" y="0"/>
                    </a:lnTo>
                    <a:lnTo>
                      <a:pt x="40" y="1"/>
                    </a:lnTo>
                    <a:lnTo>
                      <a:pt x="31" y="4"/>
                    </a:lnTo>
                    <a:lnTo>
                      <a:pt x="22" y="9"/>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584"/>
              <p:cNvSpPr>
                <a:spLocks/>
              </p:cNvSpPr>
              <p:nvPr/>
            </p:nvSpPr>
            <p:spPr bwMode="auto">
              <a:xfrm>
                <a:off x="734" y="1571"/>
                <a:ext cx="50" cy="50"/>
              </a:xfrm>
              <a:custGeom>
                <a:avLst/>
                <a:gdLst>
                  <a:gd name="T0" fmla="*/ 85 w 100"/>
                  <a:gd name="T1" fmla="*/ 15 h 100"/>
                  <a:gd name="T2" fmla="*/ 85 w 100"/>
                  <a:gd name="T3" fmla="*/ 15 h 100"/>
                  <a:gd name="T4" fmla="*/ 76 w 100"/>
                  <a:gd name="T5" fmla="*/ 9 h 100"/>
                  <a:gd name="T6" fmla="*/ 68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9"/>
                    </a:lnTo>
                    <a:lnTo>
                      <a:pt x="68" y="5"/>
                    </a:lnTo>
                    <a:lnTo>
                      <a:pt x="60" y="1"/>
                    </a:lnTo>
                    <a:lnTo>
                      <a:pt x="51" y="0"/>
                    </a:lnTo>
                    <a:lnTo>
                      <a:pt x="51" y="0"/>
                    </a:lnTo>
                    <a:lnTo>
                      <a:pt x="40" y="1"/>
                    </a:lnTo>
                    <a:lnTo>
                      <a:pt x="31" y="5"/>
                    </a:lnTo>
                    <a:lnTo>
                      <a:pt x="22" y="9"/>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585"/>
              <p:cNvSpPr>
                <a:spLocks/>
              </p:cNvSpPr>
              <p:nvPr/>
            </p:nvSpPr>
            <p:spPr bwMode="auto">
              <a:xfrm>
                <a:off x="811" y="1341"/>
                <a:ext cx="50" cy="50"/>
              </a:xfrm>
              <a:custGeom>
                <a:avLst/>
                <a:gdLst>
                  <a:gd name="T0" fmla="*/ 85 w 100"/>
                  <a:gd name="T1" fmla="*/ 15 h 100"/>
                  <a:gd name="T2" fmla="*/ 85 w 100"/>
                  <a:gd name="T3" fmla="*/ 15 h 100"/>
                  <a:gd name="T4" fmla="*/ 76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8"/>
                    </a:lnTo>
                    <a:lnTo>
                      <a:pt x="68"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586"/>
              <p:cNvSpPr>
                <a:spLocks/>
              </p:cNvSpPr>
              <p:nvPr/>
            </p:nvSpPr>
            <p:spPr bwMode="auto">
              <a:xfrm>
                <a:off x="811" y="1418"/>
                <a:ext cx="50" cy="49"/>
              </a:xfrm>
              <a:custGeom>
                <a:avLst/>
                <a:gdLst>
                  <a:gd name="T0" fmla="*/ 85 w 100"/>
                  <a:gd name="T1" fmla="*/ 15 h 100"/>
                  <a:gd name="T2" fmla="*/ 85 w 100"/>
                  <a:gd name="T3" fmla="*/ 15 h 100"/>
                  <a:gd name="T4" fmla="*/ 76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8"/>
                    </a:lnTo>
                    <a:lnTo>
                      <a:pt x="68" y="4"/>
                    </a:lnTo>
                    <a:lnTo>
                      <a:pt x="59"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87"/>
              <p:cNvSpPr>
                <a:spLocks/>
              </p:cNvSpPr>
              <p:nvPr/>
            </p:nvSpPr>
            <p:spPr bwMode="auto">
              <a:xfrm>
                <a:off x="811" y="1495"/>
                <a:ext cx="50" cy="49"/>
              </a:xfrm>
              <a:custGeom>
                <a:avLst/>
                <a:gdLst>
                  <a:gd name="T0" fmla="*/ 85 w 100"/>
                  <a:gd name="T1" fmla="*/ 15 h 100"/>
                  <a:gd name="T2" fmla="*/ 85 w 100"/>
                  <a:gd name="T3" fmla="*/ 15 h 100"/>
                  <a:gd name="T4" fmla="*/ 76 w 100"/>
                  <a:gd name="T5" fmla="*/ 9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9"/>
                    </a:lnTo>
                    <a:lnTo>
                      <a:pt x="68" y="4"/>
                    </a:lnTo>
                    <a:lnTo>
                      <a:pt x="59" y="1"/>
                    </a:lnTo>
                    <a:lnTo>
                      <a:pt x="49" y="0"/>
                    </a:lnTo>
                    <a:lnTo>
                      <a:pt x="49" y="0"/>
                    </a:lnTo>
                    <a:lnTo>
                      <a:pt x="40" y="1"/>
                    </a:lnTo>
                    <a:lnTo>
                      <a:pt x="30" y="4"/>
                    </a:lnTo>
                    <a:lnTo>
                      <a:pt x="22" y="9"/>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88"/>
              <p:cNvSpPr>
                <a:spLocks/>
              </p:cNvSpPr>
              <p:nvPr/>
            </p:nvSpPr>
            <p:spPr bwMode="auto">
              <a:xfrm>
                <a:off x="811" y="1571"/>
                <a:ext cx="50" cy="50"/>
              </a:xfrm>
              <a:custGeom>
                <a:avLst/>
                <a:gdLst>
                  <a:gd name="T0" fmla="*/ 85 w 100"/>
                  <a:gd name="T1" fmla="*/ 15 h 100"/>
                  <a:gd name="T2" fmla="*/ 85 w 100"/>
                  <a:gd name="T3" fmla="*/ 15 h 100"/>
                  <a:gd name="T4" fmla="*/ 76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9"/>
                    </a:lnTo>
                    <a:lnTo>
                      <a:pt x="68" y="5"/>
                    </a:lnTo>
                    <a:lnTo>
                      <a:pt x="59" y="1"/>
                    </a:lnTo>
                    <a:lnTo>
                      <a:pt x="49" y="0"/>
                    </a:lnTo>
                    <a:lnTo>
                      <a:pt x="49" y="0"/>
                    </a:lnTo>
                    <a:lnTo>
                      <a:pt x="40" y="1"/>
                    </a:lnTo>
                    <a:lnTo>
                      <a:pt x="30" y="5"/>
                    </a:lnTo>
                    <a:lnTo>
                      <a:pt x="22" y="9"/>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59" y="99"/>
                    </a:lnTo>
                    <a:lnTo>
                      <a:pt x="68" y="96"/>
                    </a:lnTo>
                    <a:lnTo>
                      <a:pt x="76"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89"/>
              <p:cNvSpPr>
                <a:spLocks/>
              </p:cNvSpPr>
              <p:nvPr/>
            </p:nvSpPr>
            <p:spPr bwMode="auto">
              <a:xfrm>
                <a:off x="888" y="1341"/>
                <a:ext cx="50" cy="50"/>
              </a:xfrm>
              <a:custGeom>
                <a:avLst/>
                <a:gdLst>
                  <a:gd name="T0" fmla="*/ 85 w 100"/>
                  <a:gd name="T1" fmla="*/ 15 h 100"/>
                  <a:gd name="T2" fmla="*/ 85 w 100"/>
                  <a:gd name="T3" fmla="*/ 15 h 100"/>
                  <a:gd name="T4" fmla="*/ 77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68" y="4"/>
                    </a:lnTo>
                    <a:lnTo>
                      <a:pt x="59" y="1"/>
                    </a:lnTo>
                    <a:lnTo>
                      <a:pt x="49" y="0"/>
                    </a:ln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90"/>
              <p:cNvSpPr>
                <a:spLocks/>
              </p:cNvSpPr>
              <p:nvPr/>
            </p:nvSpPr>
            <p:spPr bwMode="auto">
              <a:xfrm>
                <a:off x="888" y="1418"/>
                <a:ext cx="50" cy="49"/>
              </a:xfrm>
              <a:custGeom>
                <a:avLst/>
                <a:gdLst>
                  <a:gd name="T0" fmla="*/ 85 w 100"/>
                  <a:gd name="T1" fmla="*/ 15 h 100"/>
                  <a:gd name="T2" fmla="*/ 85 w 100"/>
                  <a:gd name="T3" fmla="*/ 15 h 100"/>
                  <a:gd name="T4" fmla="*/ 77 w 100"/>
                  <a:gd name="T5" fmla="*/ 8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8"/>
                    </a:lnTo>
                    <a:lnTo>
                      <a:pt x="68" y="4"/>
                    </a:lnTo>
                    <a:lnTo>
                      <a:pt x="59" y="1"/>
                    </a:lnTo>
                    <a:lnTo>
                      <a:pt x="49" y="0"/>
                    </a:lnTo>
                    <a:lnTo>
                      <a:pt x="49" y="0"/>
                    </a:lnTo>
                    <a:lnTo>
                      <a:pt x="40" y="1"/>
                    </a:lnTo>
                    <a:lnTo>
                      <a:pt x="30" y="4"/>
                    </a:lnTo>
                    <a:lnTo>
                      <a:pt x="22" y="8"/>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91"/>
              <p:cNvSpPr>
                <a:spLocks/>
              </p:cNvSpPr>
              <p:nvPr/>
            </p:nvSpPr>
            <p:spPr bwMode="auto">
              <a:xfrm>
                <a:off x="888" y="1495"/>
                <a:ext cx="50" cy="49"/>
              </a:xfrm>
              <a:custGeom>
                <a:avLst/>
                <a:gdLst>
                  <a:gd name="T0" fmla="*/ 85 w 100"/>
                  <a:gd name="T1" fmla="*/ 15 h 100"/>
                  <a:gd name="T2" fmla="*/ 85 w 100"/>
                  <a:gd name="T3" fmla="*/ 15 h 100"/>
                  <a:gd name="T4" fmla="*/ 77 w 100"/>
                  <a:gd name="T5" fmla="*/ 9 h 100"/>
                  <a:gd name="T6" fmla="*/ 68 w 100"/>
                  <a:gd name="T7" fmla="*/ 4 h 100"/>
                  <a:gd name="T8" fmla="*/ 59 w 100"/>
                  <a:gd name="T9" fmla="*/ 1 h 100"/>
                  <a:gd name="T10" fmla="*/ 49 w 100"/>
                  <a:gd name="T11" fmla="*/ 0 h 100"/>
                  <a:gd name="T12" fmla="*/ 49 w 100"/>
                  <a:gd name="T13" fmla="*/ 0 h 100"/>
                  <a:gd name="T14" fmla="*/ 40 w 100"/>
                  <a:gd name="T15" fmla="*/ 1 h 100"/>
                  <a:gd name="T16" fmla="*/ 30 w 100"/>
                  <a:gd name="T17" fmla="*/ 4 h 100"/>
                  <a:gd name="T18" fmla="*/ 22 w 100"/>
                  <a:gd name="T19" fmla="*/ 9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68" y="4"/>
                    </a:lnTo>
                    <a:lnTo>
                      <a:pt x="59" y="1"/>
                    </a:lnTo>
                    <a:lnTo>
                      <a:pt x="49" y="0"/>
                    </a:lnTo>
                    <a:lnTo>
                      <a:pt x="49" y="0"/>
                    </a:lnTo>
                    <a:lnTo>
                      <a:pt x="40" y="1"/>
                    </a:lnTo>
                    <a:lnTo>
                      <a:pt x="30" y="4"/>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92"/>
              <p:cNvSpPr>
                <a:spLocks/>
              </p:cNvSpPr>
              <p:nvPr/>
            </p:nvSpPr>
            <p:spPr bwMode="auto">
              <a:xfrm>
                <a:off x="888" y="1571"/>
                <a:ext cx="50" cy="50"/>
              </a:xfrm>
              <a:custGeom>
                <a:avLst/>
                <a:gdLst>
                  <a:gd name="T0" fmla="*/ 85 w 100"/>
                  <a:gd name="T1" fmla="*/ 15 h 100"/>
                  <a:gd name="T2" fmla="*/ 85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5 w 100"/>
                  <a:gd name="T61" fmla="*/ 85 h 100"/>
                  <a:gd name="T62" fmla="*/ 85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7" y="9"/>
                    </a:lnTo>
                    <a:lnTo>
                      <a:pt x="68" y="5"/>
                    </a:lnTo>
                    <a:lnTo>
                      <a:pt x="59" y="1"/>
                    </a:lnTo>
                    <a:lnTo>
                      <a:pt x="49" y="0"/>
                    </a:lnTo>
                    <a:lnTo>
                      <a:pt x="49" y="0"/>
                    </a:lnTo>
                    <a:lnTo>
                      <a:pt x="40" y="1"/>
                    </a:lnTo>
                    <a:lnTo>
                      <a:pt x="30" y="5"/>
                    </a:lnTo>
                    <a:lnTo>
                      <a:pt x="22" y="9"/>
                    </a:lnTo>
                    <a:lnTo>
                      <a:pt x="15" y="15"/>
                    </a:lnTo>
                    <a:lnTo>
                      <a:pt x="15" y="15"/>
                    </a:lnTo>
                    <a:lnTo>
                      <a:pt x="9" y="22"/>
                    </a:lnTo>
                    <a:lnTo>
                      <a:pt x="3" y="31"/>
                    </a:lnTo>
                    <a:lnTo>
                      <a:pt x="1" y="40"/>
                    </a:lnTo>
                    <a:lnTo>
                      <a:pt x="0" y="49"/>
                    </a:lnTo>
                    <a:lnTo>
                      <a:pt x="0" y="49"/>
                    </a:lnTo>
                    <a:lnTo>
                      <a:pt x="1" y="60"/>
                    </a:lnTo>
                    <a:lnTo>
                      <a:pt x="3"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5" y="85"/>
                    </a:lnTo>
                    <a:lnTo>
                      <a:pt x="85" y="85"/>
                    </a:lnTo>
                    <a:lnTo>
                      <a:pt x="92" y="78"/>
                    </a:lnTo>
                    <a:lnTo>
                      <a:pt x="96" y="69"/>
                    </a:lnTo>
                    <a:lnTo>
                      <a:pt x="99" y="60"/>
                    </a:lnTo>
                    <a:lnTo>
                      <a:pt x="100" y="49"/>
                    </a:lnTo>
                    <a:lnTo>
                      <a:pt x="100" y="49"/>
                    </a:lnTo>
                    <a:lnTo>
                      <a:pt x="99" y="40"/>
                    </a:lnTo>
                    <a:lnTo>
                      <a:pt x="96" y="31"/>
                    </a:lnTo>
                    <a:lnTo>
                      <a:pt x="92"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93"/>
              <p:cNvSpPr>
                <a:spLocks/>
              </p:cNvSpPr>
              <p:nvPr/>
            </p:nvSpPr>
            <p:spPr bwMode="auto">
              <a:xfrm>
                <a:off x="965" y="1341"/>
                <a:ext cx="50" cy="50"/>
              </a:xfrm>
              <a:custGeom>
                <a:avLst/>
                <a:gdLst>
                  <a:gd name="T0" fmla="*/ 15 w 100"/>
                  <a:gd name="T1" fmla="*/ 15 h 100"/>
                  <a:gd name="T2" fmla="*/ 15 w 100"/>
                  <a:gd name="T3" fmla="*/ 15 h 100"/>
                  <a:gd name="T4" fmla="*/ 9 w 100"/>
                  <a:gd name="T5" fmla="*/ 22 h 100"/>
                  <a:gd name="T6" fmla="*/ 5 w 100"/>
                  <a:gd name="T7" fmla="*/ 31 h 100"/>
                  <a:gd name="T8" fmla="*/ 1 w 100"/>
                  <a:gd name="T9" fmla="*/ 40 h 100"/>
                  <a:gd name="T10" fmla="*/ 0 w 100"/>
                  <a:gd name="T11" fmla="*/ 49 h 100"/>
                  <a:gd name="T12" fmla="*/ 0 w 100"/>
                  <a:gd name="T13" fmla="*/ 49 h 100"/>
                  <a:gd name="T14" fmla="*/ 1 w 100"/>
                  <a:gd name="T15" fmla="*/ 60 h 100"/>
                  <a:gd name="T16" fmla="*/ 5 w 100"/>
                  <a:gd name="T17" fmla="*/ 69 h 100"/>
                  <a:gd name="T18" fmla="*/ 9 w 100"/>
                  <a:gd name="T19" fmla="*/ 78 h 100"/>
                  <a:gd name="T20" fmla="*/ 15 w 100"/>
                  <a:gd name="T21" fmla="*/ 85 h 100"/>
                  <a:gd name="T22" fmla="*/ 15 w 100"/>
                  <a:gd name="T23" fmla="*/ 85 h 100"/>
                  <a:gd name="T24" fmla="*/ 22 w 100"/>
                  <a:gd name="T25" fmla="*/ 92 h 100"/>
                  <a:gd name="T26" fmla="*/ 30 w 100"/>
                  <a:gd name="T27" fmla="*/ 96 h 100"/>
                  <a:gd name="T28" fmla="*/ 40 w 100"/>
                  <a:gd name="T29" fmla="*/ 99 h 100"/>
                  <a:gd name="T30" fmla="*/ 49 w 100"/>
                  <a:gd name="T31" fmla="*/ 100 h 100"/>
                  <a:gd name="T32" fmla="*/ 49 w 100"/>
                  <a:gd name="T33" fmla="*/ 100 h 100"/>
                  <a:gd name="T34" fmla="*/ 59 w 100"/>
                  <a:gd name="T35" fmla="*/ 99 h 100"/>
                  <a:gd name="T36" fmla="*/ 68 w 100"/>
                  <a:gd name="T37" fmla="*/ 96 h 100"/>
                  <a:gd name="T38" fmla="*/ 77 w 100"/>
                  <a:gd name="T39" fmla="*/ 92 h 100"/>
                  <a:gd name="T40" fmla="*/ 84 w 100"/>
                  <a:gd name="T41" fmla="*/ 85 h 100"/>
                  <a:gd name="T42" fmla="*/ 84 w 100"/>
                  <a:gd name="T43" fmla="*/ 85 h 100"/>
                  <a:gd name="T44" fmla="*/ 92 w 100"/>
                  <a:gd name="T45" fmla="*/ 78 h 100"/>
                  <a:gd name="T46" fmla="*/ 96 w 100"/>
                  <a:gd name="T47" fmla="*/ 69 h 100"/>
                  <a:gd name="T48" fmla="*/ 99 w 100"/>
                  <a:gd name="T49" fmla="*/ 60 h 100"/>
                  <a:gd name="T50" fmla="*/ 100 w 100"/>
                  <a:gd name="T51" fmla="*/ 49 h 100"/>
                  <a:gd name="T52" fmla="*/ 100 w 100"/>
                  <a:gd name="T53" fmla="*/ 49 h 100"/>
                  <a:gd name="T54" fmla="*/ 99 w 100"/>
                  <a:gd name="T55" fmla="*/ 40 h 100"/>
                  <a:gd name="T56" fmla="*/ 96 w 100"/>
                  <a:gd name="T57" fmla="*/ 31 h 100"/>
                  <a:gd name="T58" fmla="*/ 92 w 100"/>
                  <a:gd name="T59" fmla="*/ 22 h 100"/>
                  <a:gd name="T60" fmla="*/ 84 w 100"/>
                  <a:gd name="T61" fmla="*/ 15 h 100"/>
                  <a:gd name="T62" fmla="*/ 84 w 100"/>
                  <a:gd name="T63" fmla="*/ 15 h 100"/>
                  <a:gd name="T64" fmla="*/ 77 w 100"/>
                  <a:gd name="T65" fmla="*/ 8 h 100"/>
                  <a:gd name="T66" fmla="*/ 68 w 100"/>
                  <a:gd name="T67" fmla="*/ 4 h 100"/>
                  <a:gd name="T68" fmla="*/ 59 w 100"/>
                  <a:gd name="T69" fmla="*/ 1 h 100"/>
                  <a:gd name="T70" fmla="*/ 49 w 100"/>
                  <a:gd name="T71" fmla="*/ 0 h 100"/>
                  <a:gd name="T72" fmla="*/ 49 w 100"/>
                  <a:gd name="T73" fmla="*/ 0 h 100"/>
                  <a:gd name="T74" fmla="*/ 40 w 100"/>
                  <a:gd name="T75" fmla="*/ 1 h 100"/>
                  <a:gd name="T76" fmla="*/ 30 w 100"/>
                  <a:gd name="T77" fmla="*/ 4 h 100"/>
                  <a:gd name="T78" fmla="*/ 22 w 100"/>
                  <a:gd name="T79" fmla="*/ 8 h 100"/>
                  <a:gd name="T80" fmla="*/ 15 w 100"/>
                  <a:gd name="T81" fmla="*/ 15 h 100"/>
                  <a:gd name="T82" fmla="*/ 1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15" y="15"/>
                    </a:moveTo>
                    <a:lnTo>
                      <a:pt x="15" y="15"/>
                    </a:lnTo>
                    <a:lnTo>
                      <a:pt x="9" y="22"/>
                    </a:lnTo>
                    <a:lnTo>
                      <a:pt x="5" y="31"/>
                    </a:lnTo>
                    <a:lnTo>
                      <a:pt x="1" y="40"/>
                    </a:lnTo>
                    <a:lnTo>
                      <a:pt x="0" y="49"/>
                    </a:lnTo>
                    <a:lnTo>
                      <a:pt x="0" y="49"/>
                    </a:lnTo>
                    <a:lnTo>
                      <a:pt x="1" y="60"/>
                    </a:lnTo>
                    <a:lnTo>
                      <a:pt x="5"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lnTo>
                      <a:pt x="77" y="8"/>
                    </a:lnTo>
                    <a:lnTo>
                      <a:pt x="68" y="4"/>
                    </a:lnTo>
                    <a:lnTo>
                      <a:pt x="59" y="1"/>
                    </a:lnTo>
                    <a:lnTo>
                      <a:pt x="49" y="0"/>
                    </a:lnTo>
                    <a:lnTo>
                      <a:pt x="49" y="0"/>
                    </a:lnTo>
                    <a:lnTo>
                      <a:pt x="40" y="1"/>
                    </a:lnTo>
                    <a:lnTo>
                      <a:pt x="30" y="4"/>
                    </a:lnTo>
                    <a:lnTo>
                      <a:pt x="22" y="8"/>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94"/>
              <p:cNvSpPr>
                <a:spLocks/>
              </p:cNvSpPr>
              <p:nvPr/>
            </p:nvSpPr>
            <p:spPr bwMode="auto">
              <a:xfrm>
                <a:off x="965" y="1418"/>
                <a:ext cx="50" cy="49"/>
              </a:xfrm>
              <a:custGeom>
                <a:avLst/>
                <a:gdLst>
                  <a:gd name="T0" fmla="*/ 15 w 100"/>
                  <a:gd name="T1" fmla="*/ 15 h 100"/>
                  <a:gd name="T2" fmla="*/ 15 w 100"/>
                  <a:gd name="T3" fmla="*/ 15 h 100"/>
                  <a:gd name="T4" fmla="*/ 9 w 100"/>
                  <a:gd name="T5" fmla="*/ 22 h 100"/>
                  <a:gd name="T6" fmla="*/ 5 w 100"/>
                  <a:gd name="T7" fmla="*/ 31 h 100"/>
                  <a:gd name="T8" fmla="*/ 1 w 100"/>
                  <a:gd name="T9" fmla="*/ 40 h 100"/>
                  <a:gd name="T10" fmla="*/ 0 w 100"/>
                  <a:gd name="T11" fmla="*/ 49 h 100"/>
                  <a:gd name="T12" fmla="*/ 0 w 100"/>
                  <a:gd name="T13" fmla="*/ 49 h 100"/>
                  <a:gd name="T14" fmla="*/ 1 w 100"/>
                  <a:gd name="T15" fmla="*/ 60 h 100"/>
                  <a:gd name="T16" fmla="*/ 5 w 100"/>
                  <a:gd name="T17" fmla="*/ 69 h 100"/>
                  <a:gd name="T18" fmla="*/ 9 w 100"/>
                  <a:gd name="T19" fmla="*/ 78 h 100"/>
                  <a:gd name="T20" fmla="*/ 15 w 100"/>
                  <a:gd name="T21" fmla="*/ 85 h 100"/>
                  <a:gd name="T22" fmla="*/ 15 w 100"/>
                  <a:gd name="T23" fmla="*/ 85 h 100"/>
                  <a:gd name="T24" fmla="*/ 22 w 100"/>
                  <a:gd name="T25" fmla="*/ 92 h 100"/>
                  <a:gd name="T26" fmla="*/ 30 w 100"/>
                  <a:gd name="T27" fmla="*/ 96 h 100"/>
                  <a:gd name="T28" fmla="*/ 40 w 100"/>
                  <a:gd name="T29" fmla="*/ 99 h 100"/>
                  <a:gd name="T30" fmla="*/ 49 w 100"/>
                  <a:gd name="T31" fmla="*/ 100 h 100"/>
                  <a:gd name="T32" fmla="*/ 49 w 100"/>
                  <a:gd name="T33" fmla="*/ 100 h 100"/>
                  <a:gd name="T34" fmla="*/ 59 w 100"/>
                  <a:gd name="T35" fmla="*/ 99 h 100"/>
                  <a:gd name="T36" fmla="*/ 68 w 100"/>
                  <a:gd name="T37" fmla="*/ 96 h 100"/>
                  <a:gd name="T38" fmla="*/ 77 w 100"/>
                  <a:gd name="T39" fmla="*/ 92 h 100"/>
                  <a:gd name="T40" fmla="*/ 84 w 100"/>
                  <a:gd name="T41" fmla="*/ 85 h 100"/>
                  <a:gd name="T42" fmla="*/ 84 w 100"/>
                  <a:gd name="T43" fmla="*/ 85 h 100"/>
                  <a:gd name="T44" fmla="*/ 92 w 100"/>
                  <a:gd name="T45" fmla="*/ 78 h 100"/>
                  <a:gd name="T46" fmla="*/ 96 w 100"/>
                  <a:gd name="T47" fmla="*/ 69 h 100"/>
                  <a:gd name="T48" fmla="*/ 99 w 100"/>
                  <a:gd name="T49" fmla="*/ 60 h 100"/>
                  <a:gd name="T50" fmla="*/ 100 w 100"/>
                  <a:gd name="T51" fmla="*/ 49 h 100"/>
                  <a:gd name="T52" fmla="*/ 100 w 100"/>
                  <a:gd name="T53" fmla="*/ 49 h 100"/>
                  <a:gd name="T54" fmla="*/ 99 w 100"/>
                  <a:gd name="T55" fmla="*/ 40 h 100"/>
                  <a:gd name="T56" fmla="*/ 96 w 100"/>
                  <a:gd name="T57" fmla="*/ 31 h 100"/>
                  <a:gd name="T58" fmla="*/ 92 w 100"/>
                  <a:gd name="T59" fmla="*/ 22 h 100"/>
                  <a:gd name="T60" fmla="*/ 84 w 100"/>
                  <a:gd name="T61" fmla="*/ 15 h 100"/>
                  <a:gd name="T62" fmla="*/ 84 w 100"/>
                  <a:gd name="T63" fmla="*/ 15 h 100"/>
                  <a:gd name="T64" fmla="*/ 77 w 100"/>
                  <a:gd name="T65" fmla="*/ 8 h 100"/>
                  <a:gd name="T66" fmla="*/ 68 w 100"/>
                  <a:gd name="T67" fmla="*/ 4 h 100"/>
                  <a:gd name="T68" fmla="*/ 59 w 100"/>
                  <a:gd name="T69" fmla="*/ 1 h 100"/>
                  <a:gd name="T70" fmla="*/ 49 w 100"/>
                  <a:gd name="T71" fmla="*/ 0 h 100"/>
                  <a:gd name="T72" fmla="*/ 49 w 100"/>
                  <a:gd name="T73" fmla="*/ 0 h 100"/>
                  <a:gd name="T74" fmla="*/ 40 w 100"/>
                  <a:gd name="T75" fmla="*/ 1 h 100"/>
                  <a:gd name="T76" fmla="*/ 30 w 100"/>
                  <a:gd name="T77" fmla="*/ 4 h 100"/>
                  <a:gd name="T78" fmla="*/ 22 w 100"/>
                  <a:gd name="T79" fmla="*/ 8 h 100"/>
                  <a:gd name="T80" fmla="*/ 15 w 100"/>
                  <a:gd name="T81" fmla="*/ 15 h 100"/>
                  <a:gd name="T82" fmla="*/ 1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15" y="15"/>
                    </a:moveTo>
                    <a:lnTo>
                      <a:pt x="15" y="15"/>
                    </a:lnTo>
                    <a:lnTo>
                      <a:pt x="9" y="22"/>
                    </a:lnTo>
                    <a:lnTo>
                      <a:pt x="5" y="31"/>
                    </a:lnTo>
                    <a:lnTo>
                      <a:pt x="1" y="40"/>
                    </a:lnTo>
                    <a:lnTo>
                      <a:pt x="0" y="49"/>
                    </a:lnTo>
                    <a:lnTo>
                      <a:pt x="0" y="49"/>
                    </a:lnTo>
                    <a:lnTo>
                      <a:pt x="1" y="60"/>
                    </a:lnTo>
                    <a:lnTo>
                      <a:pt x="5"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lnTo>
                      <a:pt x="77" y="8"/>
                    </a:lnTo>
                    <a:lnTo>
                      <a:pt x="68" y="4"/>
                    </a:lnTo>
                    <a:lnTo>
                      <a:pt x="59" y="1"/>
                    </a:lnTo>
                    <a:lnTo>
                      <a:pt x="49" y="0"/>
                    </a:lnTo>
                    <a:lnTo>
                      <a:pt x="49" y="0"/>
                    </a:lnTo>
                    <a:lnTo>
                      <a:pt x="40" y="1"/>
                    </a:lnTo>
                    <a:lnTo>
                      <a:pt x="30" y="4"/>
                    </a:lnTo>
                    <a:lnTo>
                      <a:pt x="22" y="8"/>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95"/>
              <p:cNvSpPr>
                <a:spLocks/>
              </p:cNvSpPr>
              <p:nvPr/>
            </p:nvSpPr>
            <p:spPr bwMode="auto">
              <a:xfrm>
                <a:off x="965" y="1495"/>
                <a:ext cx="50" cy="49"/>
              </a:xfrm>
              <a:custGeom>
                <a:avLst/>
                <a:gdLst>
                  <a:gd name="T0" fmla="*/ 15 w 100"/>
                  <a:gd name="T1" fmla="*/ 15 h 100"/>
                  <a:gd name="T2" fmla="*/ 15 w 100"/>
                  <a:gd name="T3" fmla="*/ 15 h 100"/>
                  <a:gd name="T4" fmla="*/ 9 w 100"/>
                  <a:gd name="T5" fmla="*/ 22 h 100"/>
                  <a:gd name="T6" fmla="*/ 5 w 100"/>
                  <a:gd name="T7" fmla="*/ 31 h 100"/>
                  <a:gd name="T8" fmla="*/ 1 w 100"/>
                  <a:gd name="T9" fmla="*/ 40 h 100"/>
                  <a:gd name="T10" fmla="*/ 0 w 100"/>
                  <a:gd name="T11" fmla="*/ 49 h 100"/>
                  <a:gd name="T12" fmla="*/ 0 w 100"/>
                  <a:gd name="T13" fmla="*/ 49 h 100"/>
                  <a:gd name="T14" fmla="*/ 1 w 100"/>
                  <a:gd name="T15" fmla="*/ 60 h 100"/>
                  <a:gd name="T16" fmla="*/ 5 w 100"/>
                  <a:gd name="T17" fmla="*/ 69 h 100"/>
                  <a:gd name="T18" fmla="*/ 9 w 100"/>
                  <a:gd name="T19" fmla="*/ 78 h 100"/>
                  <a:gd name="T20" fmla="*/ 15 w 100"/>
                  <a:gd name="T21" fmla="*/ 85 h 100"/>
                  <a:gd name="T22" fmla="*/ 15 w 100"/>
                  <a:gd name="T23" fmla="*/ 85 h 100"/>
                  <a:gd name="T24" fmla="*/ 22 w 100"/>
                  <a:gd name="T25" fmla="*/ 92 h 100"/>
                  <a:gd name="T26" fmla="*/ 30 w 100"/>
                  <a:gd name="T27" fmla="*/ 96 h 100"/>
                  <a:gd name="T28" fmla="*/ 40 w 100"/>
                  <a:gd name="T29" fmla="*/ 99 h 100"/>
                  <a:gd name="T30" fmla="*/ 49 w 100"/>
                  <a:gd name="T31" fmla="*/ 100 h 100"/>
                  <a:gd name="T32" fmla="*/ 49 w 100"/>
                  <a:gd name="T33" fmla="*/ 100 h 100"/>
                  <a:gd name="T34" fmla="*/ 59 w 100"/>
                  <a:gd name="T35" fmla="*/ 99 h 100"/>
                  <a:gd name="T36" fmla="*/ 68 w 100"/>
                  <a:gd name="T37" fmla="*/ 96 h 100"/>
                  <a:gd name="T38" fmla="*/ 77 w 100"/>
                  <a:gd name="T39" fmla="*/ 92 h 100"/>
                  <a:gd name="T40" fmla="*/ 84 w 100"/>
                  <a:gd name="T41" fmla="*/ 85 h 100"/>
                  <a:gd name="T42" fmla="*/ 84 w 100"/>
                  <a:gd name="T43" fmla="*/ 85 h 100"/>
                  <a:gd name="T44" fmla="*/ 92 w 100"/>
                  <a:gd name="T45" fmla="*/ 78 h 100"/>
                  <a:gd name="T46" fmla="*/ 96 w 100"/>
                  <a:gd name="T47" fmla="*/ 69 h 100"/>
                  <a:gd name="T48" fmla="*/ 99 w 100"/>
                  <a:gd name="T49" fmla="*/ 60 h 100"/>
                  <a:gd name="T50" fmla="*/ 100 w 100"/>
                  <a:gd name="T51" fmla="*/ 49 h 100"/>
                  <a:gd name="T52" fmla="*/ 100 w 100"/>
                  <a:gd name="T53" fmla="*/ 49 h 100"/>
                  <a:gd name="T54" fmla="*/ 99 w 100"/>
                  <a:gd name="T55" fmla="*/ 40 h 100"/>
                  <a:gd name="T56" fmla="*/ 96 w 100"/>
                  <a:gd name="T57" fmla="*/ 31 h 100"/>
                  <a:gd name="T58" fmla="*/ 92 w 100"/>
                  <a:gd name="T59" fmla="*/ 22 h 100"/>
                  <a:gd name="T60" fmla="*/ 84 w 100"/>
                  <a:gd name="T61" fmla="*/ 15 h 100"/>
                  <a:gd name="T62" fmla="*/ 84 w 100"/>
                  <a:gd name="T63" fmla="*/ 15 h 100"/>
                  <a:gd name="T64" fmla="*/ 77 w 100"/>
                  <a:gd name="T65" fmla="*/ 9 h 100"/>
                  <a:gd name="T66" fmla="*/ 68 w 100"/>
                  <a:gd name="T67" fmla="*/ 4 h 100"/>
                  <a:gd name="T68" fmla="*/ 59 w 100"/>
                  <a:gd name="T69" fmla="*/ 1 h 100"/>
                  <a:gd name="T70" fmla="*/ 49 w 100"/>
                  <a:gd name="T71" fmla="*/ 0 h 100"/>
                  <a:gd name="T72" fmla="*/ 49 w 100"/>
                  <a:gd name="T73" fmla="*/ 0 h 100"/>
                  <a:gd name="T74" fmla="*/ 40 w 100"/>
                  <a:gd name="T75" fmla="*/ 1 h 100"/>
                  <a:gd name="T76" fmla="*/ 30 w 100"/>
                  <a:gd name="T77" fmla="*/ 4 h 100"/>
                  <a:gd name="T78" fmla="*/ 22 w 100"/>
                  <a:gd name="T79" fmla="*/ 9 h 100"/>
                  <a:gd name="T80" fmla="*/ 15 w 100"/>
                  <a:gd name="T81" fmla="*/ 15 h 100"/>
                  <a:gd name="T82" fmla="*/ 1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15" y="15"/>
                    </a:moveTo>
                    <a:lnTo>
                      <a:pt x="15" y="15"/>
                    </a:lnTo>
                    <a:lnTo>
                      <a:pt x="9" y="22"/>
                    </a:lnTo>
                    <a:lnTo>
                      <a:pt x="5" y="31"/>
                    </a:lnTo>
                    <a:lnTo>
                      <a:pt x="1" y="40"/>
                    </a:lnTo>
                    <a:lnTo>
                      <a:pt x="0" y="49"/>
                    </a:lnTo>
                    <a:lnTo>
                      <a:pt x="0" y="49"/>
                    </a:lnTo>
                    <a:lnTo>
                      <a:pt x="1" y="60"/>
                    </a:lnTo>
                    <a:lnTo>
                      <a:pt x="5"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lnTo>
                      <a:pt x="77" y="9"/>
                    </a:lnTo>
                    <a:lnTo>
                      <a:pt x="68" y="4"/>
                    </a:lnTo>
                    <a:lnTo>
                      <a:pt x="59" y="1"/>
                    </a:lnTo>
                    <a:lnTo>
                      <a:pt x="49" y="0"/>
                    </a:lnTo>
                    <a:lnTo>
                      <a:pt x="49" y="0"/>
                    </a:lnTo>
                    <a:lnTo>
                      <a:pt x="40" y="1"/>
                    </a:lnTo>
                    <a:lnTo>
                      <a:pt x="30" y="4"/>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96"/>
              <p:cNvSpPr>
                <a:spLocks/>
              </p:cNvSpPr>
              <p:nvPr/>
            </p:nvSpPr>
            <p:spPr bwMode="auto">
              <a:xfrm>
                <a:off x="965" y="1571"/>
                <a:ext cx="50" cy="50"/>
              </a:xfrm>
              <a:custGeom>
                <a:avLst/>
                <a:gdLst>
                  <a:gd name="T0" fmla="*/ 15 w 100"/>
                  <a:gd name="T1" fmla="*/ 15 h 100"/>
                  <a:gd name="T2" fmla="*/ 15 w 100"/>
                  <a:gd name="T3" fmla="*/ 15 h 100"/>
                  <a:gd name="T4" fmla="*/ 9 w 100"/>
                  <a:gd name="T5" fmla="*/ 22 h 100"/>
                  <a:gd name="T6" fmla="*/ 5 w 100"/>
                  <a:gd name="T7" fmla="*/ 31 h 100"/>
                  <a:gd name="T8" fmla="*/ 1 w 100"/>
                  <a:gd name="T9" fmla="*/ 40 h 100"/>
                  <a:gd name="T10" fmla="*/ 0 w 100"/>
                  <a:gd name="T11" fmla="*/ 49 h 100"/>
                  <a:gd name="T12" fmla="*/ 0 w 100"/>
                  <a:gd name="T13" fmla="*/ 49 h 100"/>
                  <a:gd name="T14" fmla="*/ 1 w 100"/>
                  <a:gd name="T15" fmla="*/ 60 h 100"/>
                  <a:gd name="T16" fmla="*/ 5 w 100"/>
                  <a:gd name="T17" fmla="*/ 69 h 100"/>
                  <a:gd name="T18" fmla="*/ 9 w 100"/>
                  <a:gd name="T19" fmla="*/ 78 h 100"/>
                  <a:gd name="T20" fmla="*/ 15 w 100"/>
                  <a:gd name="T21" fmla="*/ 85 h 100"/>
                  <a:gd name="T22" fmla="*/ 15 w 100"/>
                  <a:gd name="T23" fmla="*/ 85 h 100"/>
                  <a:gd name="T24" fmla="*/ 22 w 100"/>
                  <a:gd name="T25" fmla="*/ 92 h 100"/>
                  <a:gd name="T26" fmla="*/ 30 w 100"/>
                  <a:gd name="T27" fmla="*/ 96 h 100"/>
                  <a:gd name="T28" fmla="*/ 40 w 100"/>
                  <a:gd name="T29" fmla="*/ 99 h 100"/>
                  <a:gd name="T30" fmla="*/ 49 w 100"/>
                  <a:gd name="T31" fmla="*/ 100 h 100"/>
                  <a:gd name="T32" fmla="*/ 49 w 100"/>
                  <a:gd name="T33" fmla="*/ 100 h 100"/>
                  <a:gd name="T34" fmla="*/ 59 w 100"/>
                  <a:gd name="T35" fmla="*/ 99 h 100"/>
                  <a:gd name="T36" fmla="*/ 68 w 100"/>
                  <a:gd name="T37" fmla="*/ 96 h 100"/>
                  <a:gd name="T38" fmla="*/ 77 w 100"/>
                  <a:gd name="T39" fmla="*/ 92 h 100"/>
                  <a:gd name="T40" fmla="*/ 84 w 100"/>
                  <a:gd name="T41" fmla="*/ 85 h 100"/>
                  <a:gd name="T42" fmla="*/ 84 w 100"/>
                  <a:gd name="T43" fmla="*/ 85 h 100"/>
                  <a:gd name="T44" fmla="*/ 92 w 100"/>
                  <a:gd name="T45" fmla="*/ 78 h 100"/>
                  <a:gd name="T46" fmla="*/ 96 w 100"/>
                  <a:gd name="T47" fmla="*/ 69 h 100"/>
                  <a:gd name="T48" fmla="*/ 99 w 100"/>
                  <a:gd name="T49" fmla="*/ 60 h 100"/>
                  <a:gd name="T50" fmla="*/ 100 w 100"/>
                  <a:gd name="T51" fmla="*/ 49 h 100"/>
                  <a:gd name="T52" fmla="*/ 100 w 100"/>
                  <a:gd name="T53" fmla="*/ 49 h 100"/>
                  <a:gd name="T54" fmla="*/ 99 w 100"/>
                  <a:gd name="T55" fmla="*/ 40 h 100"/>
                  <a:gd name="T56" fmla="*/ 96 w 100"/>
                  <a:gd name="T57" fmla="*/ 31 h 100"/>
                  <a:gd name="T58" fmla="*/ 92 w 100"/>
                  <a:gd name="T59" fmla="*/ 22 h 100"/>
                  <a:gd name="T60" fmla="*/ 84 w 100"/>
                  <a:gd name="T61" fmla="*/ 15 h 100"/>
                  <a:gd name="T62" fmla="*/ 84 w 100"/>
                  <a:gd name="T63" fmla="*/ 15 h 100"/>
                  <a:gd name="T64" fmla="*/ 77 w 100"/>
                  <a:gd name="T65" fmla="*/ 9 h 100"/>
                  <a:gd name="T66" fmla="*/ 68 w 100"/>
                  <a:gd name="T67" fmla="*/ 5 h 100"/>
                  <a:gd name="T68" fmla="*/ 59 w 100"/>
                  <a:gd name="T69" fmla="*/ 1 h 100"/>
                  <a:gd name="T70" fmla="*/ 49 w 100"/>
                  <a:gd name="T71" fmla="*/ 0 h 100"/>
                  <a:gd name="T72" fmla="*/ 49 w 100"/>
                  <a:gd name="T73" fmla="*/ 0 h 100"/>
                  <a:gd name="T74" fmla="*/ 40 w 100"/>
                  <a:gd name="T75" fmla="*/ 1 h 100"/>
                  <a:gd name="T76" fmla="*/ 30 w 100"/>
                  <a:gd name="T77" fmla="*/ 5 h 100"/>
                  <a:gd name="T78" fmla="*/ 22 w 100"/>
                  <a:gd name="T79" fmla="*/ 9 h 100"/>
                  <a:gd name="T80" fmla="*/ 15 w 100"/>
                  <a:gd name="T81" fmla="*/ 15 h 100"/>
                  <a:gd name="T82" fmla="*/ 1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15" y="15"/>
                    </a:moveTo>
                    <a:lnTo>
                      <a:pt x="15" y="15"/>
                    </a:lnTo>
                    <a:lnTo>
                      <a:pt x="9" y="22"/>
                    </a:lnTo>
                    <a:lnTo>
                      <a:pt x="5" y="31"/>
                    </a:lnTo>
                    <a:lnTo>
                      <a:pt x="1" y="40"/>
                    </a:lnTo>
                    <a:lnTo>
                      <a:pt x="0" y="49"/>
                    </a:lnTo>
                    <a:lnTo>
                      <a:pt x="0" y="49"/>
                    </a:lnTo>
                    <a:lnTo>
                      <a:pt x="1" y="60"/>
                    </a:lnTo>
                    <a:lnTo>
                      <a:pt x="5" y="69"/>
                    </a:lnTo>
                    <a:lnTo>
                      <a:pt x="9" y="78"/>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lnTo>
                      <a:pt x="77" y="9"/>
                    </a:lnTo>
                    <a:lnTo>
                      <a:pt x="68" y="5"/>
                    </a:lnTo>
                    <a:lnTo>
                      <a:pt x="59" y="1"/>
                    </a:lnTo>
                    <a:lnTo>
                      <a:pt x="49" y="0"/>
                    </a:lnTo>
                    <a:lnTo>
                      <a:pt x="49" y="0"/>
                    </a:lnTo>
                    <a:lnTo>
                      <a:pt x="40" y="1"/>
                    </a:lnTo>
                    <a:lnTo>
                      <a:pt x="30" y="5"/>
                    </a:lnTo>
                    <a:lnTo>
                      <a:pt x="22" y="9"/>
                    </a:lnTo>
                    <a:lnTo>
                      <a:pt x="15" y="15"/>
                    </a:lnTo>
                    <a:lnTo>
                      <a:pt x="1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97"/>
              <p:cNvSpPr>
                <a:spLocks/>
              </p:cNvSpPr>
              <p:nvPr/>
            </p:nvSpPr>
            <p:spPr bwMode="auto">
              <a:xfrm>
                <a:off x="1119" y="1418"/>
                <a:ext cx="50" cy="49"/>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98"/>
              <p:cNvSpPr>
                <a:spLocks/>
              </p:cNvSpPr>
              <p:nvPr/>
            </p:nvSpPr>
            <p:spPr bwMode="auto">
              <a:xfrm>
                <a:off x="1119" y="1495"/>
                <a:ext cx="50" cy="49"/>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9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2" y="4"/>
                    </a:lnTo>
                    <a:lnTo>
                      <a:pt x="23" y="9"/>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99"/>
              <p:cNvSpPr>
                <a:spLocks/>
              </p:cNvSpPr>
              <p:nvPr/>
            </p:nvSpPr>
            <p:spPr bwMode="auto">
              <a:xfrm>
                <a:off x="1119" y="1571"/>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600"/>
              <p:cNvSpPr>
                <a:spLocks/>
              </p:cNvSpPr>
              <p:nvPr/>
            </p:nvSpPr>
            <p:spPr bwMode="auto">
              <a:xfrm>
                <a:off x="1119" y="1648"/>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5" y="32"/>
                    </a:lnTo>
                    <a:lnTo>
                      <a:pt x="1" y="40"/>
                    </a:lnTo>
                    <a:lnTo>
                      <a:pt x="0" y="49"/>
                    </a:lnTo>
                    <a:lnTo>
                      <a:pt x="0" y="49"/>
                    </a:lnTo>
                    <a:lnTo>
                      <a:pt x="1" y="60"/>
                    </a:lnTo>
                    <a:lnTo>
                      <a:pt x="5" y="69"/>
                    </a:lnTo>
                    <a:lnTo>
                      <a:pt x="9" y="77"/>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601"/>
              <p:cNvSpPr>
                <a:spLocks/>
              </p:cNvSpPr>
              <p:nvPr/>
            </p:nvSpPr>
            <p:spPr bwMode="auto">
              <a:xfrm>
                <a:off x="1119" y="1725"/>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4 h 100"/>
                  <a:gd name="T42" fmla="*/ 15 w 100"/>
                  <a:gd name="T43" fmla="*/ 84 h 100"/>
                  <a:gd name="T44" fmla="*/ 23 w 100"/>
                  <a:gd name="T45" fmla="*/ 92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4 h 100"/>
                  <a:gd name="T62" fmla="*/ 84 w 100"/>
                  <a:gd name="T63" fmla="*/ 84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5" y="32"/>
                    </a:lnTo>
                    <a:lnTo>
                      <a:pt x="1" y="40"/>
                    </a:lnTo>
                    <a:lnTo>
                      <a:pt x="0" y="49"/>
                    </a:lnTo>
                    <a:lnTo>
                      <a:pt x="0" y="49"/>
                    </a:lnTo>
                    <a:lnTo>
                      <a:pt x="1" y="60"/>
                    </a:lnTo>
                    <a:lnTo>
                      <a:pt x="5" y="69"/>
                    </a:lnTo>
                    <a:lnTo>
                      <a:pt x="9" y="77"/>
                    </a:lnTo>
                    <a:lnTo>
                      <a:pt x="15" y="84"/>
                    </a:lnTo>
                    <a:lnTo>
                      <a:pt x="15" y="84"/>
                    </a:lnTo>
                    <a:lnTo>
                      <a:pt x="23" y="92"/>
                    </a:lnTo>
                    <a:lnTo>
                      <a:pt x="32" y="96"/>
                    </a:lnTo>
                    <a:lnTo>
                      <a:pt x="40" y="100"/>
                    </a:lnTo>
                    <a:lnTo>
                      <a:pt x="49" y="100"/>
                    </a:lnTo>
                    <a:lnTo>
                      <a:pt x="49" y="100"/>
                    </a:lnTo>
                    <a:lnTo>
                      <a:pt x="60" y="100"/>
                    </a:lnTo>
                    <a:lnTo>
                      <a:pt x="69" y="96"/>
                    </a:lnTo>
                    <a:lnTo>
                      <a:pt x="77" y="92"/>
                    </a:lnTo>
                    <a:lnTo>
                      <a:pt x="84" y="84"/>
                    </a:lnTo>
                    <a:lnTo>
                      <a:pt x="84" y="84"/>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602"/>
              <p:cNvSpPr>
                <a:spLocks/>
              </p:cNvSpPr>
              <p:nvPr/>
            </p:nvSpPr>
            <p:spPr bwMode="auto">
              <a:xfrm>
                <a:off x="1119" y="1802"/>
                <a:ext cx="50" cy="50"/>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4 h 100"/>
                  <a:gd name="T42" fmla="*/ 15 w 100"/>
                  <a:gd name="T43" fmla="*/ 84 h 100"/>
                  <a:gd name="T44" fmla="*/ 23 w 100"/>
                  <a:gd name="T45" fmla="*/ 91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5" y="32"/>
                    </a:lnTo>
                    <a:lnTo>
                      <a:pt x="1" y="40"/>
                    </a:lnTo>
                    <a:lnTo>
                      <a:pt x="0" y="49"/>
                    </a:lnTo>
                    <a:lnTo>
                      <a:pt x="0" y="49"/>
                    </a:lnTo>
                    <a:lnTo>
                      <a:pt x="1" y="60"/>
                    </a:lnTo>
                    <a:lnTo>
                      <a:pt x="5" y="69"/>
                    </a:lnTo>
                    <a:lnTo>
                      <a:pt x="9" y="77"/>
                    </a:lnTo>
                    <a:lnTo>
                      <a:pt x="15" y="84"/>
                    </a:lnTo>
                    <a:lnTo>
                      <a:pt x="15" y="84"/>
                    </a:lnTo>
                    <a:lnTo>
                      <a:pt x="23" y="91"/>
                    </a:lnTo>
                    <a:lnTo>
                      <a:pt x="32" y="96"/>
                    </a:lnTo>
                    <a:lnTo>
                      <a:pt x="40" y="100"/>
                    </a:lnTo>
                    <a:lnTo>
                      <a:pt x="49" y="100"/>
                    </a:lnTo>
                    <a:lnTo>
                      <a:pt x="49" y="100"/>
                    </a:lnTo>
                    <a:lnTo>
                      <a:pt x="60" y="100"/>
                    </a:lnTo>
                    <a:lnTo>
                      <a:pt x="69" y="96"/>
                    </a:lnTo>
                    <a:lnTo>
                      <a:pt x="77" y="91"/>
                    </a:lnTo>
                    <a:lnTo>
                      <a:pt x="84" y="84"/>
                    </a:lnTo>
                    <a:lnTo>
                      <a:pt x="84" y="84"/>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603"/>
              <p:cNvSpPr>
                <a:spLocks/>
              </p:cNvSpPr>
              <p:nvPr/>
            </p:nvSpPr>
            <p:spPr bwMode="auto">
              <a:xfrm>
                <a:off x="1119" y="1263"/>
                <a:ext cx="50" cy="51"/>
              </a:xfrm>
              <a:custGeom>
                <a:avLst/>
                <a:gdLst>
                  <a:gd name="T0" fmla="*/ 84 w 100"/>
                  <a:gd name="T1" fmla="*/ 16 h 101"/>
                  <a:gd name="T2" fmla="*/ 84 w 100"/>
                  <a:gd name="T3" fmla="*/ 16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2 w 100"/>
                  <a:gd name="T17" fmla="*/ 5 h 101"/>
                  <a:gd name="T18" fmla="*/ 23 w 100"/>
                  <a:gd name="T19" fmla="*/ 9 h 101"/>
                  <a:gd name="T20" fmla="*/ 15 w 100"/>
                  <a:gd name="T21" fmla="*/ 16 h 101"/>
                  <a:gd name="T22" fmla="*/ 15 w 100"/>
                  <a:gd name="T23" fmla="*/ 16 h 101"/>
                  <a:gd name="T24" fmla="*/ 9 w 100"/>
                  <a:gd name="T25" fmla="*/ 24 h 101"/>
                  <a:gd name="T26" fmla="*/ 5 w 100"/>
                  <a:gd name="T27" fmla="*/ 32 h 101"/>
                  <a:gd name="T28" fmla="*/ 1 w 100"/>
                  <a:gd name="T29" fmla="*/ 41 h 101"/>
                  <a:gd name="T30" fmla="*/ 0 w 100"/>
                  <a:gd name="T31" fmla="*/ 49 h 101"/>
                  <a:gd name="T32" fmla="*/ 0 w 100"/>
                  <a:gd name="T33" fmla="*/ 49 h 101"/>
                  <a:gd name="T34" fmla="*/ 1 w 100"/>
                  <a:gd name="T35" fmla="*/ 61 h 101"/>
                  <a:gd name="T36" fmla="*/ 5 w 100"/>
                  <a:gd name="T37" fmla="*/ 71 h 101"/>
                  <a:gd name="T38" fmla="*/ 9 w 100"/>
                  <a:gd name="T39" fmla="*/ 78 h 101"/>
                  <a:gd name="T40" fmla="*/ 15 w 100"/>
                  <a:gd name="T41" fmla="*/ 86 h 101"/>
                  <a:gd name="T42" fmla="*/ 15 w 100"/>
                  <a:gd name="T43" fmla="*/ 86 h 101"/>
                  <a:gd name="T44" fmla="*/ 23 w 100"/>
                  <a:gd name="T45" fmla="*/ 93 h 101"/>
                  <a:gd name="T46" fmla="*/ 32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1 h 101"/>
                  <a:gd name="T68" fmla="*/ 100 w 100"/>
                  <a:gd name="T69" fmla="*/ 61 h 101"/>
                  <a:gd name="T70" fmla="*/ 100 w 100"/>
                  <a:gd name="T71" fmla="*/ 49 h 101"/>
                  <a:gd name="T72" fmla="*/ 100 w 100"/>
                  <a:gd name="T73" fmla="*/ 49 h 101"/>
                  <a:gd name="T74" fmla="*/ 100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9" y="5"/>
                    </a:lnTo>
                    <a:lnTo>
                      <a:pt x="60" y="1"/>
                    </a:lnTo>
                    <a:lnTo>
                      <a:pt x="49" y="0"/>
                    </a:lnTo>
                    <a:lnTo>
                      <a:pt x="49" y="0"/>
                    </a:lnTo>
                    <a:lnTo>
                      <a:pt x="40" y="1"/>
                    </a:lnTo>
                    <a:lnTo>
                      <a:pt x="32" y="5"/>
                    </a:lnTo>
                    <a:lnTo>
                      <a:pt x="23" y="9"/>
                    </a:lnTo>
                    <a:lnTo>
                      <a:pt x="15" y="16"/>
                    </a:lnTo>
                    <a:lnTo>
                      <a:pt x="15" y="16"/>
                    </a:lnTo>
                    <a:lnTo>
                      <a:pt x="9" y="24"/>
                    </a:lnTo>
                    <a:lnTo>
                      <a:pt x="5" y="32"/>
                    </a:lnTo>
                    <a:lnTo>
                      <a:pt x="1" y="41"/>
                    </a:lnTo>
                    <a:lnTo>
                      <a:pt x="0" y="49"/>
                    </a:lnTo>
                    <a:lnTo>
                      <a:pt x="0" y="49"/>
                    </a:lnTo>
                    <a:lnTo>
                      <a:pt x="1" y="61"/>
                    </a:lnTo>
                    <a:lnTo>
                      <a:pt x="5" y="71"/>
                    </a:lnTo>
                    <a:lnTo>
                      <a:pt x="9" y="78"/>
                    </a:lnTo>
                    <a:lnTo>
                      <a:pt x="15" y="86"/>
                    </a:lnTo>
                    <a:lnTo>
                      <a:pt x="15" y="86"/>
                    </a:lnTo>
                    <a:lnTo>
                      <a:pt x="23" y="93"/>
                    </a:lnTo>
                    <a:lnTo>
                      <a:pt x="32" y="98"/>
                    </a:lnTo>
                    <a:lnTo>
                      <a:pt x="40" y="100"/>
                    </a:lnTo>
                    <a:lnTo>
                      <a:pt x="49" y="101"/>
                    </a:lnTo>
                    <a:lnTo>
                      <a:pt x="49" y="101"/>
                    </a:lnTo>
                    <a:lnTo>
                      <a:pt x="60" y="100"/>
                    </a:lnTo>
                    <a:lnTo>
                      <a:pt x="69" y="98"/>
                    </a:lnTo>
                    <a:lnTo>
                      <a:pt x="77" y="93"/>
                    </a:lnTo>
                    <a:lnTo>
                      <a:pt x="84" y="86"/>
                    </a:lnTo>
                    <a:lnTo>
                      <a:pt x="84" y="86"/>
                    </a:lnTo>
                    <a:lnTo>
                      <a:pt x="91" y="78"/>
                    </a:lnTo>
                    <a:lnTo>
                      <a:pt x="96" y="71"/>
                    </a:lnTo>
                    <a:lnTo>
                      <a:pt x="100" y="61"/>
                    </a:lnTo>
                    <a:lnTo>
                      <a:pt x="100" y="49"/>
                    </a:lnTo>
                    <a:lnTo>
                      <a:pt x="100" y="49"/>
                    </a:lnTo>
                    <a:lnTo>
                      <a:pt x="100"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604"/>
              <p:cNvSpPr>
                <a:spLocks/>
              </p:cNvSpPr>
              <p:nvPr/>
            </p:nvSpPr>
            <p:spPr bwMode="auto">
              <a:xfrm>
                <a:off x="1196" y="1341"/>
                <a:ext cx="50" cy="50"/>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605"/>
              <p:cNvSpPr>
                <a:spLocks/>
              </p:cNvSpPr>
              <p:nvPr/>
            </p:nvSpPr>
            <p:spPr bwMode="auto">
              <a:xfrm>
                <a:off x="1196" y="1418"/>
                <a:ext cx="50" cy="49"/>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606"/>
              <p:cNvSpPr>
                <a:spLocks/>
              </p:cNvSpPr>
              <p:nvPr/>
            </p:nvSpPr>
            <p:spPr bwMode="auto">
              <a:xfrm>
                <a:off x="1196" y="1495"/>
                <a:ext cx="50" cy="49"/>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2" y="4"/>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608"/>
            <p:cNvSpPr>
              <a:spLocks/>
            </p:cNvSpPr>
            <p:nvPr/>
          </p:nvSpPr>
          <p:spPr bwMode="auto">
            <a:xfrm>
              <a:off x="1898650" y="2493963"/>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09"/>
            <p:cNvSpPr>
              <a:spLocks/>
            </p:cNvSpPr>
            <p:nvPr/>
          </p:nvSpPr>
          <p:spPr bwMode="auto">
            <a:xfrm>
              <a:off x="1898650" y="2616200"/>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10"/>
            <p:cNvSpPr>
              <a:spLocks/>
            </p:cNvSpPr>
            <p:nvPr/>
          </p:nvSpPr>
          <p:spPr bwMode="auto">
            <a:xfrm>
              <a:off x="1898650" y="2738438"/>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3 w 100"/>
                <a:gd name="T45" fmla="*/ 92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4 h 100"/>
                <a:gd name="T62" fmla="*/ 84 w 100"/>
                <a:gd name="T63" fmla="*/ 84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2"/>
                  </a:lnTo>
                  <a:lnTo>
                    <a:pt x="32" y="96"/>
                  </a:lnTo>
                  <a:lnTo>
                    <a:pt x="40" y="100"/>
                  </a:lnTo>
                  <a:lnTo>
                    <a:pt x="49" y="100"/>
                  </a:lnTo>
                  <a:lnTo>
                    <a:pt x="49" y="100"/>
                  </a:lnTo>
                  <a:lnTo>
                    <a:pt x="60" y="100"/>
                  </a:lnTo>
                  <a:lnTo>
                    <a:pt x="69" y="96"/>
                  </a:lnTo>
                  <a:lnTo>
                    <a:pt x="77" y="92"/>
                  </a:lnTo>
                  <a:lnTo>
                    <a:pt x="84" y="84"/>
                  </a:lnTo>
                  <a:lnTo>
                    <a:pt x="84" y="84"/>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11"/>
            <p:cNvSpPr>
              <a:spLocks/>
            </p:cNvSpPr>
            <p:nvPr/>
          </p:nvSpPr>
          <p:spPr bwMode="auto">
            <a:xfrm>
              <a:off x="1898650" y="2860675"/>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3 w 100"/>
                <a:gd name="T45" fmla="*/ 91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1"/>
                  </a:lnTo>
                  <a:lnTo>
                    <a:pt x="32" y="96"/>
                  </a:lnTo>
                  <a:lnTo>
                    <a:pt x="40" y="100"/>
                  </a:lnTo>
                  <a:lnTo>
                    <a:pt x="49" y="100"/>
                  </a:lnTo>
                  <a:lnTo>
                    <a:pt x="49" y="100"/>
                  </a:lnTo>
                  <a:lnTo>
                    <a:pt x="60" y="100"/>
                  </a:lnTo>
                  <a:lnTo>
                    <a:pt x="69" y="96"/>
                  </a:lnTo>
                  <a:lnTo>
                    <a:pt x="77" y="91"/>
                  </a:lnTo>
                  <a:lnTo>
                    <a:pt x="84" y="84"/>
                  </a:lnTo>
                  <a:lnTo>
                    <a:pt x="84" y="84"/>
                  </a:lnTo>
                  <a:lnTo>
                    <a:pt x="91" y="77"/>
                  </a:lnTo>
                  <a:lnTo>
                    <a:pt x="96" y="69"/>
                  </a:lnTo>
                  <a:lnTo>
                    <a:pt x="100" y="60"/>
                  </a:lnTo>
                  <a:lnTo>
                    <a:pt x="100" y="49"/>
                  </a:lnTo>
                  <a:lnTo>
                    <a:pt x="100"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12"/>
            <p:cNvSpPr>
              <a:spLocks/>
            </p:cNvSpPr>
            <p:nvPr/>
          </p:nvSpPr>
          <p:spPr bwMode="auto">
            <a:xfrm>
              <a:off x="1898650" y="2982913"/>
              <a:ext cx="79375" cy="80963"/>
            </a:xfrm>
            <a:custGeom>
              <a:avLst/>
              <a:gdLst>
                <a:gd name="T0" fmla="*/ 84 w 100"/>
                <a:gd name="T1" fmla="*/ 15 h 101"/>
                <a:gd name="T2" fmla="*/ 84 w 100"/>
                <a:gd name="T3" fmla="*/ 15 h 101"/>
                <a:gd name="T4" fmla="*/ 77 w 100"/>
                <a:gd name="T5" fmla="*/ 9 h 101"/>
                <a:gd name="T6" fmla="*/ 69 w 100"/>
                <a:gd name="T7" fmla="*/ 4 h 101"/>
                <a:gd name="T8" fmla="*/ 60 w 100"/>
                <a:gd name="T9" fmla="*/ 1 h 101"/>
                <a:gd name="T10" fmla="*/ 49 w 100"/>
                <a:gd name="T11" fmla="*/ 0 h 101"/>
                <a:gd name="T12" fmla="*/ 49 w 100"/>
                <a:gd name="T13" fmla="*/ 0 h 101"/>
                <a:gd name="T14" fmla="*/ 40 w 100"/>
                <a:gd name="T15" fmla="*/ 1 h 101"/>
                <a:gd name="T16" fmla="*/ 32 w 100"/>
                <a:gd name="T17" fmla="*/ 4 h 101"/>
                <a:gd name="T18" fmla="*/ 23 w 100"/>
                <a:gd name="T19" fmla="*/ 9 h 101"/>
                <a:gd name="T20" fmla="*/ 15 w 100"/>
                <a:gd name="T21" fmla="*/ 15 h 101"/>
                <a:gd name="T22" fmla="*/ 15 w 100"/>
                <a:gd name="T23" fmla="*/ 15 h 101"/>
                <a:gd name="T24" fmla="*/ 9 w 100"/>
                <a:gd name="T25" fmla="*/ 23 h 101"/>
                <a:gd name="T26" fmla="*/ 4 w 100"/>
                <a:gd name="T27" fmla="*/ 31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7 h 101"/>
                <a:gd name="T40" fmla="*/ 15 w 100"/>
                <a:gd name="T41" fmla="*/ 84 h 101"/>
                <a:gd name="T42" fmla="*/ 15 w 100"/>
                <a:gd name="T43" fmla="*/ 84 h 101"/>
                <a:gd name="T44" fmla="*/ 23 w 100"/>
                <a:gd name="T45" fmla="*/ 91 h 101"/>
                <a:gd name="T46" fmla="*/ 32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1 h 101"/>
                <a:gd name="T60" fmla="*/ 84 w 100"/>
                <a:gd name="T61" fmla="*/ 84 h 101"/>
                <a:gd name="T62" fmla="*/ 84 w 100"/>
                <a:gd name="T63" fmla="*/ 84 h 101"/>
                <a:gd name="T64" fmla="*/ 91 w 100"/>
                <a:gd name="T65" fmla="*/ 77 h 101"/>
                <a:gd name="T66" fmla="*/ 96 w 100"/>
                <a:gd name="T67" fmla="*/ 69 h 101"/>
                <a:gd name="T68" fmla="*/ 100 w 100"/>
                <a:gd name="T69" fmla="*/ 60 h 101"/>
                <a:gd name="T70" fmla="*/ 100 w 100"/>
                <a:gd name="T71" fmla="*/ 49 h 101"/>
                <a:gd name="T72" fmla="*/ 100 w 100"/>
                <a:gd name="T73" fmla="*/ 49 h 101"/>
                <a:gd name="T74" fmla="*/ 100 w 100"/>
                <a:gd name="T75" fmla="*/ 40 h 101"/>
                <a:gd name="T76" fmla="*/ 96 w 100"/>
                <a:gd name="T77" fmla="*/ 31 h 101"/>
                <a:gd name="T78" fmla="*/ 91 w 100"/>
                <a:gd name="T79" fmla="*/ 23 h 101"/>
                <a:gd name="T80" fmla="*/ 84 w 100"/>
                <a:gd name="T81" fmla="*/ 15 h 101"/>
                <a:gd name="T82" fmla="*/ 84 w 100"/>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5"/>
                  </a:moveTo>
                  <a:lnTo>
                    <a:pt x="84" y="15"/>
                  </a:lnTo>
                  <a:lnTo>
                    <a:pt x="77" y="9"/>
                  </a:lnTo>
                  <a:lnTo>
                    <a:pt x="69" y="4"/>
                  </a:lnTo>
                  <a:lnTo>
                    <a:pt x="60" y="1"/>
                  </a:lnTo>
                  <a:lnTo>
                    <a:pt x="49" y="0"/>
                  </a:lnTo>
                  <a:lnTo>
                    <a:pt x="49" y="0"/>
                  </a:lnTo>
                  <a:lnTo>
                    <a:pt x="40" y="1"/>
                  </a:lnTo>
                  <a:lnTo>
                    <a:pt x="32" y="4"/>
                  </a:lnTo>
                  <a:lnTo>
                    <a:pt x="23"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3" y="91"/>
                  </a:lnTo>
                  <a:lnTo>
                    <a:pt x="32" y="96"/>
                  </a:lnTo>
                  <a:lnTo>
                    <a:pt x="40" y="100"/>
                  </a:lnTo>
                  <a:lnTo>
                    <a:pt x="49" y="101"/>
                  </a:lnTo>
                  <a:lnTo>
                    <a:pt x="49" y="101"/>
                  </a:lnTo>
                  <a:lnTo>
                    <a:pt x="60" y="100"/>
                  </a:lnTo>
                  <a:lnTo>
                    <a:pt x="69" y="96"/>
                  </a:lnTo>
                  <a:lnTo>
                    <a:pt x="77" y="91"/>
                  </a:lnTo>
                  <a:lnTo>
                    <a:pt x="84" y="84"/>
                  </a:lnTo>
                  <a:lnTo>
                    <a:pt x="84" y="84"/>
                  </a:lnTo>
                  <a:lnTo>
                    <a:pt x="91" y="77"/>
                  </a:lnTo>
                  <a:lnTo>
                    <a:pt x="96" y="69"/>
                  </a:lnTo>
                  <a:lnTo>
                    <a:pt x="100" y="60"/>
                  </a:lnTo>
                  <a:lnTo>
                    <a:pt x="100" y="49"/>
                  </a:lnTo>
                  <a:lnTo>
                    <a:pt x="100" y="49"/>
                  </a:lnTo>
                  <a:lnTo>
                    <a:pt x="100"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13"/>
            <p:cNvSpPr>
              <a:spLocks/>
            </p:cNvSpPr>
            <p:nvPr/>
          </p:nvSpPr>
          <p:spPr bwMode="auto">
            <a:xfrm>
              <a:off x="1898650" y="3105150"/>
              <a:ext cx="79375" cy="80963"/>
            </a:xfrm>
            <a:custGeom>
              <a:avLst/>
              <a:gdLst>
                <a:gd name="T0" fmla="*/ 84 w 100"/>
                <a:gd name="T1" fmla="*/ 16 h 101"/>
                <a:gd name="T2" fmla="*/ 84 w 100"/>
                <a:gd name="T3" fmla="*/ 16 h 101"/>
                <a:gd name="T4" fmla="*/ 77 w 100"/>
                <a:gd name="T5" fmla="*/ 9 h 101"/>
                <a:gd name="T6" fmla="*/ 69 w 100"/>
                <a:gd name="T7" fmla="*/ 4 h 101"/>
                <a:gd name="T8" fmla="*/ 60 w 100"/>
                <a:gd name="T9" fmla="*/ 1 h 101"/>
                <a:gd name="T10" fmla="*/ 49 w 100"/>
                <a:gd name="T11" fmla="*/ 0 h 101"/>
                <a:gd name="T12" fmla="*/ 49 w 100"/>
                <a:gd name="T13" fmla="*/ 0 h 101"/>
                <a:gd name="T14" fmla="*/ 40 w 100"/>
                <a:gd name="T15" fmla="*/ 1 h 101"/>
                <a:gd name="T16" fmla="*/ 32 w 100"/>
                <a:gd name="T17" fmla="*/ 4 h 101"/>
                <a:gd name="T18" fmla="*/ 23 w 100"/>
                <a:gd name="T19" fmla="*/ 9 h 101"/>
                <a:gd name="T20" fmla="*/ 15 w 100"/>
                <a:gd name="T21" fmla="*/ 16 h 101"/>
                <a:gd name="T22" fmla="*/ 15 w 100"/>
                <a:gd name="T23" fmla="*/ 16 h 101"/>
                <a:gd name="T24" fmla="*/ 9 w 100"/>
                <a:gd name="T25" fmla="*/ 23 h 101"/>
                <a:gd name="T26" fmla="*/ 4 w 100"/>
                <a:gd name="T27" fmla="*/ 31 h 101"/>
                <a:gd name="T28" fmla="*/ 1 w 100"/>
                <a:gd name="T29" fmla="*/ 41 h 101"/>
                <a:gd name="T30" fmla="*/ 0 w 100"/>
                <a:gd name="T31" fmla="*/ 49 h 101"/>
                <a:gd name="T32" fmla="*/ 0 w 100"/>
                <a:gd name="T33" fmla="*/ 49 h 101"/>
                <a:gd name="T34" fmla="*/ 1 w 100"/>
                <a:gd name="T35" fmla="*/ 61 h 101"/>
                <a:gd name="T36" fmla="*/ 4 w 100"/>
                <a:gd name="T37" fmla="*/ 69 h 101"/>
                <a:gd name="T38" fmla="*/ 9 w 100"/>
                <a:gd name="T39" fmla="*/ 77 h 101"/>
                <a:gd name="T40" fmla="*/ 15 w 100"/>
                <a:gd name="T41" fmla="*/ 85 h 101"/>
                <a:gd name="T42" fmla="*/ 15 w 100"/>
                <a:gd name="T43" fmla="*/ 85 h 101"/>
                <a:gd name="T44" fmla="*/ 23 w 100"/>
                <a:gd name="T45" fmla="*/ 91 h 101"/>
                <a:gd name="T46" fmla="*/ 32 w 100"/>
                <a:gd name="T47" fmla="*/ 97 h 101"/>
                <a:gd name="T48" fmla="*/ 40 w 100"/>
                <a:gd name="T49" fmla="*/ 100 h 101"/>
                <a:gd name="T50" fmla="*/ 49 w 100"/>
                <a:gd name="T51" fmla="*/ 101 h 101"/>
                <a:gd name="T52" fmla="*/ 49 w 100"/>
                <a:gd name="T53" fmla="*/ 101 h 101"/>
                <a:gd name="T54" fmla="*/ 60 w 100"/>
                <a:gd name="T55" fmla="*/ 100 h 101"/>
                <a:gd name="T56" fmla="*/ 69 w 100"/>
                <a:gd name="T57" fmla="*/ 97 h 101"/>
                <a:gd name="T58" fmla="*/ 77 w 100"/>
                <a:gd name="T59" fmla="*/ 91 h 101"/>
                <a:gd name="T60" fmla="*/ 84 w 100"/>
                <a:gd name="T61" fmla="*/ 85 h 101"/>
                <a:gd name="T62" fmla="*/ 84 w 100"/>
                <a:gd name="T63" fmla="*/ 85 h 101"/>
                <a:gd name="T64" fmla="*/ 91 w 100"/>
                <a:gd name="T65" fmla="*/ 77 h 101"/>
                <a:gd name="T66" fmla="*/ 96 w 100"/>
                <a:gd name="T67" fmla="*/ 69 h 101"/>
                <a:gd name="T68" fmla="*/ 100 w 100"/>
                <a:gd name="T69" fmla="*/ 61 h 101"/>
                <a:gd name="T70" fmla="*/ 100 w 100"/>
                <a:gd name="T71" fmla="*/ 49 h 101"/>
                <a:gd name="T72" fmla="*/ 100 w 100"/>
                <a:gd name="T73" fmla="*/ 49 h 101"/>
                <a:gd name="T74" fmla="*/ 100 w 100"/>
                <a:gd name="T75" fmla="*/ 41 h 101"/>
                <a:gd name="T76" fmla="*/ 96 w 100"/>
                <a:gd name="T77" fmla="*/ 31 h 101"/>
                <a:gd name="T78" fmla="*/ 91 w 100"/>
                <a:gd name="T79" fmla="*/ 23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9" y="4"/>
                  </a:lnTo>
                  <a:lnTo>
                    <a:pt x="60" y="1"/>
                  </a:lnTo>
                  <a:lnTo>
                    <a:pt x="49" y="0"/>
                  </a:lnTo>
                  <a:lnTo>
                    <a:pt x="49" y="0"/>
                  </a:lnTo>
                  <a:lnTo>
                    <a:pt x="40" y="1"/>
                  </a:lnTo>
                  <a:lnTo>
                    <a:pt x="32" y="4"/>
                  </a:lnTo>
                  <a:lnTo>
                    <a:pt x="23" y="9"/>
                  </a:lnTo>
                  <a:lnTo>
                    <a:pt x="15" y="16"/>
                  </a:lnTo>
                  <a:lnTo>
                    <a:pt x="15" y="16"/>
                  </a:lnTo>
                  <a:lnTo>
                    <a:pt x="9" y="23"/>
                  </a:lnTo>
                  <a:lnTo>
                    <a:pt x="4" y="31"/>
                  </a:lnTo>
                  <a:lnTo>
                    <a:pt x="1" y="41"/>
                  </a:lnTo>
                  <a:lnTo>
                    <a:pt x="0" y="49"/>
                  </a:lnTo>
                  <a:lnTo>
                    <a:pt x="0" y="49"/>
                  </a:lnTo>
                  <a:lnTo>
                    <a:pt x="1" y="61"/>
                  </a:lnTo>
                  <a:lnTo>
                    <a:pt x="4" y="69"/>
                  </a:lnTo>
                  <a:lnTo>
                    <a:pt x="9" y="77"/>
                  </a:lnTo>
                  <a:lnTo>
                    <a:pt x="15" y="85"/>
                  </a:lnTo>
                  <a:lnTo>
                    <a:pt x="15" y="85"/>
                  </a:lnTo>
                  <a:lnTo>
                    <a:pt x="23" y="91"/>
                  </a:lnTo>
                  <a:lnTo>
                    <a:pt x="32" y="97"/>
                  </a:lnTo>
                  <a:lnTo>
                    <a:pt x="40" y="100"/>
                  </a:lnTo>
                  <a:lnTo>
                    <a:pt x="49" y="101"/>
                  </a:lnTo>
                  <a:lnTo>
                    <a:pt x="49" y="101"/>
                  </a:lnTo>
                  <a:lnTo>
                    <a:pt x="60" y="100"/>
                  </a:lnTo>
                  <a:lnTo>
                    <a:pt x="69" y="97"/>
                  </a:lnTo>
                  <a:lnTo>
                    <a:pt x="77" y="91"/>
                  </a:lnTo>
                  <a:lnTo>
                    <a:pt x="84" y="85"/>
                  </a:lnTo>
                  <a:lnTo>
                    <a:pt x="84" y="85"/>
                  </a:lnTo>
                  <a:lnTo>
                    <a:pt x="91" y="77"/>
                  </a:lnTo>
                  <a:lnTo>
                    <a:pt x="96" y="69"/>
                  </a:lnTo>
                  <a:lnTo>
                    <a:pt x="100" y="61"/>
                  </a:lnTo>
                  <a:lnTo>
                    <a:pt x="100" y="49"/>
                  </a:lnTo>
                  <a:lnTo>
                    <a:pt x="100" y="49"/>
                  </a:lnTo>
                  <a:lnTo>
                    <a:pt x="100"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4"/>
            <p:cNvSpPr>
              <a:spLocks/>
            </p:cNvSpPr>
            <p:nvPr/>
          </p:nvSpPr>
          <p:spPr bwMode="auto">
            <a:xfrm>
              <a:off x="1898650" y="3228975"/>
              <a:ext cx="79375" cy="79375"/>
            </a:xfrm>
            <a:custGeom>
              <a:avLst/>
              <a:gdLst>
                <a:gd name="T0" fmla="*/ 84 w 100"/>
                <a:gd name="T1" fmla="*/ 15 h 100"/>
                <a:gd name="T2" fmla="*/ 84 w 100"/>
                <a:gd name="T3" fmla="*/ 15 h 100"/>
                <a:gd name="T4" fmla="*/ 77 w 100"/>
                <a:gd name="T5" fmla="*/ 8 h 100"/>
                <a:gd name="T6" fmla="*/ 69 w 100"/>
                <a:gd name="T7" fmla="*/ 3 h 100"/>
                <a:gd name="T8" fmla="*/ 60 w 100"/>
                <a:gd name="T9" fmla="*/ 0 h 100"/>
                <a:gd name="T10" fmla="*/ 49 w 100"/>
                <a:gd name="T11" fmla="*/ 0 h 100"/>
                <a:gd name="T12" fmla="*/ 49 w 100"/>
                <a:gd name="T13" fmla="*/ 0 h 100"/>
                <a:gd name="T14" fmla="*/ 40 w 100"/>
                <a:gd name="T15" fmla="*/ 0 h 100"/>
                <a:gd name="T16" fmla="*/ 32 w 100"/>
                <a:gd name="T17" fmla="*/ 3 h 100"/>
                <a:gd name="T18" fmla="*/ 23 w 100"/>
                <a:gd name="T19" fmla="*/ 8 h 100"/>
                <a:gd name="T20" fmla="*/ 15 w 100"/>
                <a:gd name="T21" fmla="*/ 15 h 100"/>
                <a:gd name="T22" fmla="*/ 15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6 h 100"/>
                <a:gd name="T40" fmla="*/ 15 w 100"/>
                <a:gd name="T41" fmla="*/ 84 h 100"/>
                <a:gd name="T42" fmla="*/ 15 w 100"/>
                <a:gd name="T43" fmla="*/ 84 h 100"/>
                <a:gd name="T44" fmla="*/ 23 w 100"/>
                <a:gd name="T45" fmla="*/ 91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1 h 100"/>
                <a:gd name="T60" fmla="*/ 84 w 100"/>
                <a:gd name="T61" fmla="*/ 84 h 100"/>
                <a:gd name="T62" fmla="*/ 84 w 100"/>
                <a:gd name="T63" fmla="*/ 84 h 100"/>
                <a:gd name="T64" fmla="*/ 91 w 100"/>
                <a:gd name="T65" fmla="*/ 76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3"/>
                  </a:lnTo>
                  <a:lnTo>
                    <a:pt x="60" y="0"/>
                  </a:lnTo>
                  <a:lnTo>
                    <a:pt x="49" y="0"/>
                  </a:lnTo>
                  <a:lnTo>
                    <a:pt x="49" y="0"/>
                  </a:lnTo>
                  <a:lnTo>
                    <a:pt x="40" y="0"/>
                  </a:lnTo>
                  <a:lnTo>
                    <a:pt x="32" y="3"/>
                  </a:lnTo>
                  <a:lnTo>
                    <a:pt x="23" y="8"/>
                  </a:lnTo>
                  <a:lnTo>
                    <a:pt x="15" y="15"/>
                  </a:lnTo>
                  <a:lnTo>
                    <a:pt x="15" y="15"/>
                  </a:lnTo>
                  <a:lnTo>
                    <a:pt x="9" y="22"/>
                  </a:lnTo>
                  <a:lnTo>
                    <a:pt x="4" y="30"/>
                  </a:lnTo>
                  <a:lnTo>
                    <a:pt x="1" y="40"/>
                  </a:lnTo>
                  <a:lnTo>
                    <a:pt x="0" y="49"/>
                  </a:lnTo>
                  <a:lnTo>
                    <a:pt x="0" y="49"/>
                  </a:lnTo>
                  <a:lnTo>
                    <a:pt x="1" y="60"/>
                  </a:lnTo>
                  <a:lnTo>
                    <a:pt x="4" y="69"/>
                  </a:lnTo>
                  <a:lnTo>
                    <a:pt x="9" y="76"/>
                  </a:lnTo>
                  <a:lnTo>
                    <a:pt x="15" y="84"/>
                  </a:lnTo>
                  <a:lnTo>
                    <a:pt x="15" y="84"/>
                  </a:lnTo>
                  <a:lnTo>
                    <a:pt x="23" y="91"/>
                  </a:lnTo>
                  <a:lnTo>
                    <a:pt x="32" y="96"/>
                  </a:lnTo>
                  <a:lnTo>
                    <a:pt x="40" y="99"/>
                  </a:lnTo>
                  <a:lnTo>
                    <a:pt x="49" y="100"/>
                  </a:lnTo>
                  <a:lnTo>
                    <a:pt x="49" y="100"/>
                  </a:lnTo>
                  <a:lnTo>
                    <a:pt x="60" y="99"/>
                  </a:lnTo>
                  <a:lnTo>
                    <a:pt x="69" y="96"/>
                  </a:lnTo>
                  <a:lnTo>
                    <a:pt x="77" y="91"/>
                  </a:lnTo>
                  <a:lnTo>
                    <a:pt x="84" y="84"/>
                  </a:lnTo>
                  <a:lnTo>
                    <a:pt x="84" y="84"/>
                  </a:lnTo>
                  <a:lnTo>
                    <a:pt x="91" y="76"/>
                  </a:lnTo>
                  <a:lnTo>
                    <a:pt x="96" y="69"/>
                  </a:lnTo>
                  <a:lnTo>
                    <a:pt x="100" y="60"/>
                  </a:lnTo>
                  <a:lnTo>
                    <a:pt x="100" y="49"/>
                  </a:lnTo>
                  <a:lnTo>
                    <a:pt x="100" y="49"/>
                  </a:lnTo>
                  <a:lnTo>
                    <a:pt x="100"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5"/>
            <p:cNvSpPr>
              <a:spLocks/>
            </p:cNvSpPr>
            <p:nvPr/>
          </p:nvSpPr>
          <p:spPr bwMode="auto">
            <a:xfrm>
              <a:off x="2020888" y="1760538"/>
              <a:ext cx="79375" cy="79375"/>
            </a:xfrm>
            <a:custGeom>
              <a:avLst/>
              <a:gdLst>
                <a:gd name="T0" fmla="*/ 84 w 101"/>
                <a:gd name="T1" fmla="*/ 15 h 100"/>
                <a:gd name="T2" fmla="*/ 84 w 101"/>
                <a:gd name="T3" fmla="*/ 15 h 100"/>
                <a:gd name="T4" fmla="*/ 77 w 101"/>
                <a:gd name="T5" fmla="*/ 10 h 100"/>
                <a:gd name="T6" fmla="*/ 69 w 101"/>
                <a:gd name="T7" fmla="*/ 5 h 100"/>
                <a:gd name="T8" fmla="*/ 60 w 101"/>
                <a:gd name="T9" fmla="*/ 1 h 100"/>
                <a:gd name="T10" fmla="*/ 49 w 101"/>
                <a:gd name="T11" fmla="*/ 0 h 100"/>
                <a:gd name="T12" fmla="*/ 49 w 101"/>
                <a:gd name="T13" fmla="*/ 0 h 100"/>
                <a:gd name="T14" fmla="*/ 40 w 101"/>
                <a:gd name="T15" fmla="*/ 1 h 100"/>
                <a:gd name="T16" fmla="*/ 31 w 101"/>
                <a:gd name="T17" fmla="*/ 5 h 100"/>
                <a:gd name="T18" fmla="*/ 23 w 101"/>
                <a:gd name="T19" fmla="*/ 10 h 100"/>
                <a:gd name="T20" fmla="*/ 15 w 101"/>
                <a:gd name="T21" fmla="*/ 15 h 100"/>
                <a:gd name="T22" fmla="*/ 15 w 101"/>
                <a:gd name="T23" fmla="*/ 15 h 100"/>
                <a:gd name="T24" fmla="*/ 9 w 101"/>
                <a:gd name="T25" fmla="*/ 24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0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2 h 100"/>
                <a:gd name="T60" fmla="*/ 84 w 101"/>
                <a:gd name="T61" fmla="*/ 85 h 100"/>
                <a:gd name="T62" fmla="*/ 84 w 101"/>
                <a:gd name="T63" fmla="*/ 85 h 100"/>
                <a:gd name="T64" fmla="*/ 91 w 101"/>
                <a:gd name="T65" fmla="*/ 78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2 h 100"/>
                <a:gd name="T78" fmla="*/ 91 w 101"/>
                <a:gd name="T79" fmla="*/ 24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1" y="96"/>
                  </a:lnTo>
                  <a:lnTo>
                    <a:pt x="40" y="100"/>
                  </a:lnTo>
                  <a:lnTo>
                    <a:pt x="49" y="100"/>
                  </a:lnTo>
                  <a:lnTo>
                    <a:pt x="49" y="100"/>
                  </a:lnTo>
                  <a:lnTo>
                    <a:pt x="60" y="100"/>
                  </a:lnTo>
                  <a:lnTo>
                    <a:pt x="69" y="96"/>
                  </a:lnTo>
                  <a:lnTo>
                    <a:pt x="77" y="92"/>
                  </a:lnTo>
                  <a:lnTo>
                    <a:pt x="84" y="85"/>
                  </a:lnTo>
                  <a:lnTo>
                    <a:pt x="84" y="85"/>
                  </a:lnTo>
                  <a:lnTo>
                    <a:pt x="91" y="78"/>
                  </a:lnTo>
                  <a:lnTo>
                    <a:pt x="96" y="69"/>
                  </a:lnTo>
                  <a:lnTo>
                    <a:pt x="100" y="60"/>
                  </a:lnTo>
                  <a:lnTo>
                    <a:pt x="101" y="49"/>
                  </a:lnTo>
                  <a:lnTo>
                    <a:pt x="101" y="49"/>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6"/>
            <p:cNvSpPr>
              <a:spLocks/>
            </p:cNvSpPr>
            <p:nvPr/>
          </p:nvSpPr>
          <p:spPr bwMode="auto">
            <a:xfrm>
              <a:off x="2020888" y="1882775"/>
              <a:ext cx="79375" cy="80963"/>
            </a:xfrm>
            <a:custGeom>
              <a:avLst/>
              <a:gdLst>
                <a:gd name="T0" fmla="*/ 84 w 101"/>
                <a:gd name="T1" fmla="*/ 17 h 101"/>
                <a:gd name="T2" fmla="*/ 84 w 101"/>
                <a:gd name="T3" fmla="*/ 17 h 101"/>
                <a:gd name="T4" fmla="*/ 77 w 101"/>
                <a:gd name="T5" fmla="*/ 9 h 101"/>
                <a:gd name="T6" fmla="*/ 69 w 101"/>
                <a:gd name="T7" fmla="*/ 5 h 101"/>
                <a:gd name="T8" fmla="*/ 60 w 101"/>
                <a:gd name="T9" fmla="*/ 1 h 101"/>
                <a:gd name="T10" fmla="*/ 49 w 101"/>
                <a:gd name="T11" fmla="*/ 0 h 101"/>
                <a:gd name="T12" fmla="*/ 49 w 101"/>
                <a:gd name="T13" fmla="*/ 0 h 101"/>
                <a:gd name="T14" fmla="*/ 40 w 101"/>
                <a:gd name="T15" fmla="*/ 1 h 101"/>
                <a:gd name="T16" fmla="*/ 31 w 101"/>
                <a:gd name="T17" fmla="*/ 5 h 101"/>
                <a:gd name="T18" fmla="*/ 23 w 101"/>
                <a:gd name="T19" fmla="*/ 9 h 101"/>
                <a:gd name="T20" fmla="*/ 15 w 101"/>
                <a:gd name="T21" fmla="*/ 17 h 101"/>
                <a:gd name="T22" fmla="*/ 15 w 101"/>
                <a:gd name="T23" fmla="*/ 17 h 101"/>
                <a:gd name="T24" fmla="*/ 9 w 101"/>
                <a:gd name="T25" fmla="*/ 24 h 101"/>
                <a:gd name="T26" fmla="*/ 4 w 101"/>
                <a:gd name="T27" fmla="*/ 32 h 101"/>
                <a:gd name="T28" fmla="*/ 1 w 101"/>
                <a:gd name="T29" fmla="*/ 40 h 101"/>
                <a:gd name="T30" fmla="*/ 0 w 101"/>
                <a:gd name="T31" fmla="*/ 49 h 101"/>
                <a:gd name="T32" fmla="*/ 0 w 101"/>
                <a:gd name="T33" fmla="*/ 49 h 101"/>
                <a:gd name="T34" fmla="*/ 1 w 101"/>
                <a:gd name="T35" fmla="*/ 60 h 101"/>
                <a:gd name="T36" fmla="*/ 4 w 101"/>
                <a:gd name="T37" fmla="*/ 69 h 101"/>
                <a:gd name="T38" fmla="*/ 9 w 101"/>
                <a:gd name="T39" fmla="*/ 78 h 101"/>
                <a:gd name="T40" fmla="*/ 15 w 101"/>
                <a:gd name="T41" fmla="*/ 86 h 101"/>
                <a:gd name="T42" fmla="*/ 15 w 101"/>
                <a:gd name="T43" fmla="*/ 86 h 101"/>
                <a:gd name="T44" fmla="*/ 23 w 101"/>
                <a:gd name="T45" fmla="*/ 92 h 101"/>
                <a:gd name="T46" fmla="*/ 31 w 101"/>
                <a:gd name="T47" fmla="*/ 96 h 101"/>
                <a:gd name="T48" fmla="*/ 40 w 101"/>
                <a:gd name="T49" fmla="*/ 100 h 101"/>
                <a:gd name="T50" fmla="*/ 49 w 101"/>
                <a:gd name="T51" fmla="*/ 101 h 101"/>
                <a:gd name="T52" fmla="*/ 49 w 101"/>
                <a:gd name="T53" fmla="*/ 101 h 101"/>
                <a:gd name="T54" fmla="*/ 60 w 101"/>
                <a:gd name="T55" fmla="*/ 100 h 101"/>
                <a:gd name="T56" fmla="*/ 69 w 101"/>
                <a:gd name="T57" fmla="*/ 96 h 101"/>
                <a:gd name="T58" fmla="*/ 77 w 101"/>
                <a:gd name="T59" fmla="*/ 92 h 101"/>
                <a:gd name="T60" fmla="*/ 84 w 101"/>
                <a:gd name="T61" fmla="*/ 86 h 101"/>
                <a:gd name="T62" fmla="*/ 84 w 101"/>
                <a:gd name="T63" fmla="*/ 86 h 101"/>
                <a:gd name="T64" fmla="*/ 91 w 101"/>
                <a:gd name="T65" fmla="*/ 78 h 101"/>
                <a:gd name="T66" fmla="*/ 96 w 101"/>
                <a:gd name="T67" fmla="*/ 69 h 101"/>
                <a:gd name="T68" fmla="*/ 100 w 101"/>
                <a:gd name="T69" fmla="*/ 60 h 101"/>
                <a:gd name="T70" fmla="*/ 101 w 101"/>
                <a:gd name="T71" fmla="*/ 49 h 101"/>
                <a:gd name="T72" fmla="*/ 101 w 101"/>
                <a:gd name="T73" fmla="*/ 49 h 101"/>
                <a:gd name="T74" fmla="*/ 100 w 101"/>
                <a:gd name="T75" fmla="*/ 40 h 101"/>
                <a:gd name="T76" fmla="*/ 96 w 101"/>
                <a:gd name="T77" fmla="*/ 32 h 101"/>
                <a:gd name="T78" fmla="*/ 91 w 101"/>
                <a:gd name="T79" fmla="*/ 24 h 101"/>
                <a:gd name="T80" fmla="*/ 84 w 101"/>
                <a:gd name="T81" fmla="*/ 17 h 101"/>
                <a:gd name="T82" fmla="*/ 84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4" y="17"/>
                  </a:moveTo>
                  <a:lnTo>
                    <a:pt x="84" y="17"/>
                  </a:lnTo>
                  <a:lnTo>
                    <a:pt x="77" y="9"/>
                  </a:lnTo>
                  <a:lnTo>
                    <a:pt x="69" y="5"/>
                  </a:lnTo>
                  <a:lnTo>
                    <a:pt x="60" y="1"/>
                  </a:lnTo>
                  <a:lnTo>
                    <a:pt x="49" y="0"/>
                  </a:lnTo>
                  <a:lnTo>
                    <a:pt x="49" y="0"/>
                  </a:lnTo>
                  <a:lnTo>
                    <a:pt x="40" y="1"/>
                  </a:lnTo>
                  <a:lnTo>
                    <a:pt x="31" y="5"/>
                  </a:lnTo>
                  <a:lnTo>
                    <a:pt x="23" y="9"/>
                  </a:lnTo>
                  <a:lnTo>
                    <a:pt x="15" y="17"/>
                  </a:lnTo>
                  <a:lnTo>
                    <a:pt x="15" y="17"/>
                  </a:lnTo>
                  <a:lnTo>
                    <a:pt x="9" y="24"/>
                  </a:lnTo>
                  <a:lnTo>
                    <a:pt x="4" y="32"/>
                  </a:lnTo>
                  <a:lnTo>
                    <a:pt x="1" y="40"/>
                  </a:lnTo>
                  <a:lnTo>
                    <a:pt x="0" y="49"/>
                  </a:lnTo>
                  <a:lnTo>
                    <a:pt x="0" y="49"/>
                  </a:lnTo>
                  <a:lnTo>
                    <a:pt x="1" y="60"/>
                  </a:lnTo>
                  <a:lnTo>
                    <a:pt x="4" y="69"/>
                  </a:lnTo>
                  <a:lnTo>
                    <a:pt x="9" y="78"/>
                  </a:lnTo>
                  <a:lnTo>
                    <a:pt x="15" y="86"/>
                  </a:lnTo>
                  <a:lnTo>
                    <a:pt x="15" y="86"/>
                  </a:lnTo>
                  <a:lnTo>
                    <a:pt x="23" y="92"/>
                  </a:lnTo>
                  <a:lnTo>
                    <a:pt x="31" y="96"/>
                  </a:lnTo>
                  <a:lnTo>
                    <a:pt x="40" y="100"/>
                  </a:lnTo>
                  <a:lnTo>
                    <a:pt x="49" y="101"/>
                  </a:lnTo>
                  <a:lnTo>
                    <a:pt x="49" y="101"/>
                  </a:lnTo>
                  <a:lnTo>
                    <a:pt x="60" y="100"/>
                  </a:lnTo>
                  <a:lnTo>
                    <a:pt x="69" y="96"/>
                  </a:lnTo>
                  <a:lnTo>
                    <a:pt x="77" y="92"/>
                  </a:lnTo>
                  <a:lnTo>
                    <a:pt x="84" y="86"/>
                  </a:lnTo>
                  <a:lnTo>
                    <a:pt x="84" y="86"/>
                  </a:lnTo>
                  <a:lnTo>
                    <a:pt x="91" y="78"/>
                  </a:lnTo>
                  <a:lnTo>
                    <a:pt x="96" y="69"/>
                  </a:lnTo>
                  <a:lnTo>
                    <a:pt x="100" y="60"/>
                  </a:lnTo>
                  <a:lnTo>
                    <a:pt x="101" y="49"/>
                  </a:lnTo>
                  <a:lnTo>
                    <a:pt x="101" y="49"/>
                  </a:lnTo>
                  <a:lnTo>
                    <a:pt x="100"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7"/>
            <p:cNvSpPr>
              <a:spLocks/>
            </p:cNvSpPr>
            <p:nvPr/>
          </p:nvSpPr>
          <p:spPr bwMode="auto">
            <a:xfrm>
              <a:off x="2020888" y="2005013"/>
              <a:ext cx="79375" cy="80963"/>
            </a:xfrm>
            <a:custGeom>
              <a:avLst/>
              <a:gdLst>
                <a:gd name="T0" fmla="*/ 84 w 101"/>
                <a:gd name="T1" fmla="*/ 16 h 101"/>
                <a:gd name="T2" fmla="*/ 84 w 101"/>
                <a:gd name="T3" fmla="*/ 16 h 101"/>
                <a:gd name="T4" fmla="*/ 77 w 101"/>
                <a:gd name="T5" fmla="*/ 9 h 101"/>
                <a:gd name="T6" fmla="*/ 69 w 101"/>
                <a:gd name="T7" fmla="*/ 5 h 101"/>
                <a:gd name="T8" fmla="*/ 60 w 101"/>
                <a:gd name="T9" fmla="*/ 1 h 101"/>
                <a:gd name="T10" fmla="*/ 49 w 101"/>
                <a:gd name="T11" fmla="*/ 0 h 101"/>
                <a:gd name="T12" fmla="*/ 49 w 101"/>
                <a:gd name="T13" fmla="*/ 0 h 101"/>
                <a:gd name="T14" fmla="*/ 40 w 101"/>
                <a:gd name="T15" fmla="*/ 1 h 101"/>
                <a:gd name="T16" fmla="*/ 31 w 101"/>
                <a:gd name="T17" fmla="*/ 5 h 101"/>
                <a:gd name="T18" fmla="*/ 23 w 101"/>
                <a:gd name="T19" fmla="*/ 9 h 101"/>
                <a:gd name="T20" fmla="*/ 15 w 101"/>
                <a:gd name="T21" fmla="*/ 16 h 101"/>
                <a:gd name="T22" fmla="*/ 15 w 101"/>
                <a:gd name="T23" fmla="*/ 16 h 101"/>
                <a:gd name="T24" fmla="*/ 9 w 101"/>
                <a:gd name="T25" fmla="*/ 24 h 101"/>
                <a:gd name="T26" fmla="*/ 4 w 101"/>
                <a:gd name="T27" fmla="*/ 32 h 101"/>
                <a:gd name="T28" fmla="*/ 1 w 101"/>
                <a:gd name="T29" fmla="*/ 41 h 101"/>
                <a:gd name="T30" fmla="*/ 0 w 101"/>
                <a:gd name="T31" fmla="*/ 49 h 101"/>
                <a:gd name="T32" fmla="*/ 0 w 101"/>
                <a:gd name="T33" fmla="*/ 49 h 101"/>
                <a:gd name="T34" fmla="*/ 1 w 101"/>
                <a:gd name="T35" fmla="*/ 61 h 101"/>
                <a:gd name="T36" fmla="*/ 4 w 101"/>
                <a:gd name="T37" fmla="*/ 71 h 101"/>
                <a:gd name="T38" fmla="*/ 9 w 101"/>
                <a:gd name="T39" fmla="*/ 78 h 101"/>
                <a:gd name="T40" fmla="*/ 15 w 101"/>
                <a:gd name="T41" fmla="*/ 86 h 101"/>
                <a:gd name="T42" fmla="*/ 15 w 101"/>
                <a:gd name="T43" fmla="*/ 86 h 101"/>
                <a:gd name="T44" fmla="*/ 23 w 101"/>
                <a:gd name="T45" fmla="*/ 93 h 101"/>
                <a:gd name="T46" fmla="*/ 31 w 101"/>
                <a:gd name="T47" fmla="*/ 98 h 101"/>
                <a:gd name="T48" fmla="*/ 40 w 101"/>
                <a:gd name="T49" fmla="*/ 100 h 101"/>
                <a:gd name="T50" fmla="*/ 49 w 101"/>
                <a:gd name="T51" fmla="*/ 101 h 101"/>
                <a:gd name="T52" fmla="*/ 49 w 101"/>
                <a:gd name="T53" fmla="*/ 101 h 101"/>
                <a:gd name="T54" fmla="*/ 60 w 101"/>
                <a:gd name="T55" fmla="*/ 100 h 101"/>
                <a:gd name="T56" fmla="*/ 69 w 101"/>
                <a:gd name="T57" fmla="*/ 98 h 101"/>
                <a:gd name="T58" fmla="*/ 77 w 101"/>
                <a:gd name="T59" fmla="*/ 93 h 101"/>
                <a:gd name="T60" fmla="*/ 84 w 101"/>
                <a:gd name="T61" fmla="*/ 86 h 101"/>
                <a:gd name="T62" fmla="*/ 84 w 101"/>
                <a:gd name="T63" fmla="*/ 86 h 101"/>
                <a:gd name="T64" fmla="*/ 91 w 101"/>
                <a:gd name="T65" fmla="*/ 78 h 101"/>
                <a:gd name="T66" fmla="*/ 96 w 101"/>
                <a:gd name="T67" fmla="*/ 71 h 101"/>
                <a:gd name="T68" fmla="*/ 100 w 101"/>
                <a:gd name="T69" fmla="*/ 61 h 101"/>
                <a:gd name="T70" fmla="*/ 101 w 101"/>
                <a:gd name="T71" fmla="*/ 49 h 101"/>
                <a:gd name="T72" fmla="*/ 101 w 101"/>
                <a:gd name="T73" fmla="*/ 49 h 101"/>
                <a:gd name="T74" fmla="*/ 100 w 101"/>
                <a:gd name="T75" fmla="*/ 41 h 101"/>
                <a:gd name="T76" fmla="*/ 96 w 101"/>
                <a:gd name="T77" fmla="*/ 32 h 101"/>
                <a:gd name="T78" fmla="*/ 91 w 101"/>
                <a:gd name="T79" fmla="*/ 24 h 101"/>
                <a:gd name="T80" fmla="*/ 84 w 101"/>
                <a:gd name="T81" fmla="*/ 16 h 101"/>
                <a:gd name="T82" fmla="*/ 84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4" y="16"/>
                  </a:moveTo>
                  <a:lnTo>
                    <a:pt x="84" y="16"/>
                  </a:lnTo>
                  <a:lnTo>
                    <a:pt x="77" y="9"/>
                  </a:lnTo>
                  <a:lnTo>
                    <a:pt x="69" y="5"/>
                  </a:lnTo>
                  <a:lnTo>
                    <a:pt x="60" y="1"/>
                  </a:lnTo>
                  <a:lnTo>
                    <a:pt x="49" y="0"/>
                  </a:lnTo>
                  <a:lnTo>
                    <a:pt x="49" y="0"/>
                  </a:lnTo>
                  <a:lnTo>
                    <a:pt x="40" y="1"/>
                  </a:lnTo>
                  <a:lnTo>
                    <a:pt x="31" y="5"/>
                  </a:lnTo>
                  <a:lnTo>
                    <a:pt x="23" y="9"/>
                  </a:lnTo>
                  <a:lnTo>
                    <a:pt x="15" y="16"/>
                  </a:lnTo>
                  <a:lnTo>
                    <a:pt x="15" y="16"/>
                  </a:lnTo>
                  <a:lnTo>
                    <a:pt x="9" y="24"/>
                  </a:lnTo>
                  <a:lnTo>
                    <a:pt x="4" y="32"/>
                  </a:lnTo>
                  <a:lnTo>
                    <a:pt x="1" y="41"/>
                  </a:lnTo>
                  <a:lnTo>
                    <a:pt x="0" y="49"/>
                  </a:lnTo>
                  <a:lnTo>
                    <a:pt x="0" y="49"/>
                  </a:lnTo>
                  <a:lnTo>
                    <a:pt x="1" y="61"/>
                  </a:lnTo>
                  <a:lnTo>
                    <a:pt x="4" y="71"/>
                  </a:lnTo>
                  <a:lnTo>
                    <a:pt x="9" y="78"/>
                  </a:lnTo>
                  <a:lnTo>
                    <a:pt x="15" y="86"/>
                  </a:lnTo>
                  <a:lnTo>
                    <a:pt x="15" y="86"/>
                  </a:lnTo>
                  <a:lnTo>
                    <a:pt x="23" y="93"/>
                  </a:lnTo>
                  <a:lnTo>
                    <a:pt x="31" y="98"/>
                  </a:lnTo>
                  <a:lnTo>
                    <a:pt x="40" y="100"/>
                  </a:lnTo>
                  <a:lnTo>
                    <a:pt x="49" y="101"/>
                  </a:lnTo>
                  <a:lnTo>
                    <a:pt x="49" y="101"/>
                  </a:lnTo>
                  <a:lnTo>
                    <a:pt x="60" y="100"/>
                  </a:lnTo>
                  <a:lnTo>
                    <a:pt x="69" y="98"/>
                  </a:lnTo>
                  <a:lnTo>
                    <a:pt x="77" y="93"/>
                  </a:lnTo>
                  <a:lnTo>
                    <a:pt x="84" y="86"/>
                  </a:lnTo>
                  <a:lnTo>
                    <a:pt x="84" y="86"/>
                  </a:lnTo>
                  <a:lnTo>
                    <a:pt x="91" y="78"/>
                  </a:lnTo>
                  <a:lnTo>
                    <a:pt x="96" y="71"/>
                  </a:lnTo>
                  <a:lnTo>
                    <a:pt x="100" y="61"/>
                  </a:lnTo>
                  <a:lnTo>
                    <a:pt x="101" y="49"/>
                  </a:lnTo>
                  <a:lnTo>
                    <a:pt x="101" y="49"/>
                  </a:lnTo>
                  <a:lnTo>
                    <a:pt x="100"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8"/>
            <p:cNvSpPr>
              <a:spLocks/>
            </p:cNvSpPr>
            <p:nvPr/>
          </p:nvSpPr>
          <p:spPr bwMode="auto">
            <a:xfrm>
              <a:off x="2020888" y="2128838"/>
              <a:ext cx="79375" cy="79375"/>
            </a:xfrm>
            <a:custGeom>
              <a:avLst/>
              <a:gdLst>
                <a:gd name="T0" fmla="*/ 84 w 101"/>
                <a:gd name="T1" fmla="*/ 15 h 100"/>
                <a:gd name="T2" fmla="*/ 84 w 101"/>
                <a:gd name="T3" fmla="*/ 15 h 100"/>
                <a:gd name="T4" fmla="*/ 77 w 101"/>
                <a:gd name="T5" fmla="*/ 8 h 100"/>
                <a:gd name="T6" fmla="*/ 69 w 101"/>
                <a:gd name="T7" fmla="*/ 4 h 100"/>
                <a:gd name="T8" fmla="*/ 60 w 101"/>
                <a:gd name="T9" fmla="*/ 1 h 100"/>
                <a:gd name="T10" fmla="*/ 49 w 101"/>
                <a:gd name="T11" fmla="*/ 0 h 100"/>
                <a:gd name="T12" fmla="*/ 49 w 101"/>
                <a:gd name="T13" fmla="*/ 0 h 100"/>
                <a:gd name="T14" fmla="*/ 40 w 101"/>
                <a:gd name="T15" fmla="*/ 1 h 100"/>
                <a:gd name="T16" fmla="*/ 31 w 101"/>
                <a:gd name="T17" fmla="*/ 4 h 100"/>
                <a:gd name="T18" fmla="*/ 23 w 101"/>
                <a:gd name="T19" fmla="*/ 8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4 w 101"/>
                <a:gd name="T61" fmla="*/ 85 h 100"/>
                <a:gd name="T62" fmla="*/ 84 w 101"/>
                <a:gd name="T63" fmla="*/ 85 h 100"/>
                <a:gd name="T64" fmla="*/ 91 w 101"/>
                <a:gd name="T65" fmla="*/ 78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1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8"/>
                  </a:lnTo>
                  <a:lnTo>
                    <a:pt x="69" y="4"/>
                  </a:lnTo>
                  <a:lnTo>
                    <a:pt x="60" y="1"/>
                  </a:lnTo>
                  <a:lnTo>
                    <a:pt x="49" y="0"/>
                  </a:lnTo>
                  <a:lnTo>
                    <a:pt x="49" y="0"/>
                  </a:lnTo>
                  <a:lnTo>
                    <a:pt x="40" y="1"/>
                  </a:lnTo>
                  <a:lnTo>
                    <a:pt x="31"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1" y="49"/>
                  </a:lnTo>
                  <a:lnTo>
                    <a:pt x="101"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9"/>
            <p:cNvSpPr>
              <a:spLocks/>
            </p:cNvSpPr>
            <p:nvPr/>
          </p:nvSpPr>
          <p:spPr bwMode="auto">
            <a:xfrm>
              <a:off x="2020888" y="2251075"/>
              <a:ext cx="79375" cy="77788"/>
            </a:xfrm>
            <a:custGeom>
              <a:avLst/>
              <a:gdLst>
                <a:gd name="T0" fmla="*/ 84 w 101"/>
                <a:gd name="T1" fmla="*/ 15 h 100"/>
                <a:gd name="T2" fmla="*/ 84 w 101"/>
                <a:gd name="T3" fmla="*/ 15 h 100"/>
                <a:gd name="T4" fmla="*/ 77 w 101"/>
                <a:gd name="T5" fmla="*/ 8 h 100"/>
                <a:gd name="T6" fmla="*/ 69 w 101"/>
                <a:gd name="T7" fmla="*/ 4 h 100"/>
                <a:gd name="T8" fmla="*/ 60 w 101"/>
                <a:gd name="T9" fmla="*/ 1 h 100"/>
                <a:gd name="T10" fmla="*/ 49 w 101"/>
                <a:gd name="T11" fmla="*/ 0 h 100"/>
                <a:gd name="T12" fmla="*/ 49 w 101"/>
                <a:gd name="T13" fmla="*/ 0 h 100"/>
                <a:gd name="T14" fmla="*/ 40 w 101"/>
                <a:gd name="T15" fmla="*/ 1 h 100"/>
                <a:gd name="T16" fmla="*/ 31 w 101"/>
                <a:gd name="T17" fmla="*/ 4 h 100"/>
                <a:gd name="T18" fmla="*/ 23 w 101"/>
                <a:gd name="T19" fmla="*/ 8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4 w 101"/>
                <a:gd name="T61" fmla="*/ 85 h 100"/>
                <a:gd name="T62" fmla="*/ 84 w 101"/>
                <a:gd name="T63" fmla="*/ 85 h 100"/>
                <a:gd name="T64" fmla="*/ 91 w 101"/>
                <a:gd name="T65" fmla="*/ 78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1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8"/>
                  </a:lnTo>
                  <a:lnTo>
                    <a:pt x="69" y="4"/>
                  </a:lnTo>
                  <a:lnTo>
                    <a:pt x="60" y="1"/>
                  </a:lnTo>
                  <a:lnTo>
                    <a:pt x="49" y="0"/>
                  </a:lnTo>
                  <a:lnTo>
                    <a:pt x="49" y="0"/>
                  </a:lnTo>
                  <a:lnTo>
                    <a:pt x="40" y="1"/>
                  </a:lnTo>
                  <a:lnTo>
                    <a:pt x="31"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1" y="49"/>
                  </a:lnTo>
                  <a:lnTo>
                    <a:pt x="101"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20"/>
            <p:cNvSpPr>
              <a:spLocks/>
            </p:cNvSpPr>
            <p:nvPr/>
          </p:nvSpPr>
          <p:spPr bwMode="auto">
            <a:xfrm>
              <a:off x="2020888" y="2373313"/>
              <a:ext cx="79375" cy="77788"/>
            </a:xfrm>
            <a:custGeom>
              <a:avLst/>
              <a:gdLst>
                <a:gd name="T0" fmla="*/ 84 w 101"/>
                <a:gd name="T1" fmla="*/ 15 h 100"/>
                <a:gd name="T2" fmla="*/ 84 w 101"/>
                <a:gd name="T3" fmla="*/ 15 h 100"/>
                <a:gd name="T4" fmla="*/ 77 w 101"/>
                <a:gd name="T5" fmla="*/ 9 h 100"/>
                <a:gd name="T6" fmla="*/ 69 w 101"/>
                <a:gd name="T7" fmla="*/ 4 h 100"/>
                <a:gd name="T8" fmla="*/ 60 w 101"/>
                <a:gd name="T9" fmla="*/ 1 h 100"/>
                <a:gd name="T10" fmla="*/ 49 w 101"/>
                <a:gd name="T11" fmla="*/ 0 h 100"/>
                <a:gd name="T12" fmla="*/ 49 w 101"/>
                <a:gd name="T13" fmla="*/ 0 h 100"/>
                <a:gd name="T14" fmla="*/ 40 w 101"/>
                <a:gd name="T15" fmla="*/ 1 h 100"/>
                <a:gd name="T16" fmla="*/ 31 w 101"/>
                <a:gd name="T17" fmla="*/ 4 h 100"/>
                <a:gd name="T18" fmla="*/ 23 w 101"/>
                <a:gd name="T19" fmla="*/ 9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4 w 101"/>
                <a:gd name="T61" fmla="*/ 85 h 100"/>
                <a:gd name="T62" fmla="*/ 84 w 101"/>
                <a:gd name="T63" fmla="*/ 85 h 100"/>
                <a:gd name="T64" fmla="*/ 91 w 101"/>
                <a:gd name="T65" fmla="*/ 78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1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1" y="49"/>
                  </a:lnTo>
                  <a:lnTo>
                    <a:pt x="101"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21"/>
            <p:cNvSpPr>
              <a:spLocks/>
            </p:cNvSpPr>
            <p:nvPr/>
          </p:nvSpPr>
          <p:spPr bwMode="auto">
            <a:xfrm>
              <a:off x="2020888" y="2493963"/>
              <a:ext cx="79375" cy="79375"/>
            </a:xfrm>
            <a:custGeom>
              <a:avLst/>
              <a:gdLst>
                <a:gd name="T0" fmla="*/ 84 w 101"/>
                <a:gd name="T1" fmla="*/ 15 h 100"/>
                <a:gd name="T2" fmla="*/ 84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0 w 101"/>
                <a:gd name="T15" fmla="*/ 1 h 100"/>
                <a:gd name="T16" fmla="*/ 31 w 101"/>
                <a:gd name="T17" fmla="*/ 5 h 100"/>
                <a:gd name="T18" fmla="*/ 23 w 101"/>
                <a:gd name="T19" fmla="*/ 9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4 w 101"/>
                <a:gd name="T61" fmla="*/ 85 h 100"/>
                <a:gd name="T62" fmla="*/ 84 w 101"/>
                <a:gd name="T63" fmla="*/ 85 h 100"/>
                <a:gd name="T64" fmla="*/ 91 w 101"/>
                <a:gd name="T65" fmla="*/ 78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1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1" y="49"/>
                  </a:lnTo>
                  <a:lnTo>
                    <a:pt x="101"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2"/>
            <p:cNvSpPr>
              <a:spLocks/>
            </p:cNvSpPr>
            <p:nvPr/>
          </p:nvSpPr>
          <p:spPr bwMode="auto">
            <a:xfrm>
              <a:off x="2020888" y="2616200"/>
              <a:ext cx="79375" cy="79375"/>
            </a:xfrm>
            <a:custGeom>
              <a:avLst/>
              <a:gdLst>
                <a:gd name="T0" fmla="*/ 84 w 101"/>
                <a:gd name="T1" fmla="*/ 15 h 100"/>
                <a:gd name="T2" fmla="*/ 84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0 w 101"/>
                <a:gd name="T15" fmla="*/ 1 h 100"/>
                <a:gd name="T16" fmla="*/ 31 w 101"/>
                <a:gd name="T17" fmla="*/ 5 h 100"/>
                <a:gd name="T18" fmla="*/ 23 w 101"/>
                <a:gd name="T19" fmla="*/ 9 h 100"/>
                <a:gd name="T20" fmla="*/ 15 w 101"/>
                <a:gd name="T21" fmla="*/ 15 h 100"/>
                <a:gd name="T22" fmla="*/ 15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5 w 101"/>
                <a:gd name="T41" fmla="*/ 85 h 100"/>
                <a:gd name="T42" fmla="*/ 15 w 101"/>
                <a:gd name="T43" fmla="*/ 85 h 100"/>
                <a:gd name="T44" fmla="*/ 23 w 101"/>
                <a:gd name="T45" fmla="*/ 92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2 h 100"/>
                <a:gd name="T60" fmla="*/ 84 w 101"/>
                <a:gd name="T61" fmla="*/ 85 h 100"/>
                <a:gd name="T62" fmla="*/ 84 w 101"/>
                <a:gd name="T63" fmla="*/ 85 h 100"/>
                <a:gd name="T64" fmla="*/ 91 w 101"/>
                <a:gd name="T65" fmla="*/ 77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2 h 100"/>
                <a:gd name="T78" fmla="*/ 91 w 101"/>
                <a:gd name="T79" fmla="*/ 23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7"/>
                  </a:lnTo>
                  <a:lnTo>
                    <a:pt x="96" y="69"/>
                  </a:lnTo>
                  <a:lnTo>
                    <a:pt x="100" y="60"/>
                  </a:lnTo>
                  <a:lnTo>
                    <a:pt x="101" y="49"/>
                  </a:lnTo>
                  <a:lnTo>
                    <a:pt x="101"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23"/>
            <p:cNvSpPr>
              <a:spLocks/>
            </p:cNvSpPr>
            <p:nvPr/>
          </p:nvSpPr>
          <p:spPr bwMode="auto">
            <a:xfrm>
              <a:off x="2020888" y="2738438"/>
              <a:ext cx="79375" cy="79375"/>
            </a:xfrm>
            <a:custGeom>
              <a:avLst/>
              <a:gdLst>
                <a:gd name="T0" fmla="*/ 84 w 101"/>
                <a:gd name="T1" fmla="*/ 15 h 100"/>
                <a:gd name="T2" fmla="*/ 84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0 w 101"/>
                <a:gd name="T15" fmla="*/ 1 h 100"/>
                <a:gd name="T16" fmla="*/ 31 w 101"/>
                <a:gd name="T17" fmla="*/ 5 h 100"/>
                <a:gd name="T18" fmla="*/ 23 w 101"/>
                <a:gd name="T19" fmla="*/ 9 h 100"/>
                <a:gd name="T20" fmla="*/ 15 w 101"/>
                <a:gd name="T21" fmla="*/ 15 h 100"/>
                <a:gd name="T22" fmla="*/ 15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5 w 101"/>
                <a:gd name="T41" fmla="*/ 84 h 100"/>
                <a:gd name="T42" fmla="*/ 15 w 101"/>
                <a:gd name="T43" fmla="*/ 84 h 100"/>
                <a:gd name="T44" fmla="*/ 23 w 101"/>
                <a:gd name="T45" fmla="*/ 92 h 100"/>
                <a:gd name="T46" fmla="*/ 31 w 101"/>
                <a:gd name="T47" fmla="*/ 96 h 100"/>
                <a:gd name="T48" fmla="*/ 40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2 h 100"/>
                <a:gd name="T60" fmla="*/ 84 w 101"/>
                <a:gd name="T61" fmla="*/ 84 h 100"/>
                <a:gd name="T62" fmla="*/ 84 w 101"/>
                <a:gd name="T63" fmla="*/ 84 h 100"/>
                <a:gd name="T64" fmla="*/ 91 w 101"/>
                <a:gd name="T65" fmla="*/ 77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2 h 100"/>
                <a:gd name="T78" fmla="*/ 91 w 101"/>
                <a:gd name="T79" fmla="*/ 23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2"/>
                  </a:lnTo>
                  <a:lnTo>
                    <a:pt x="31" y="96"/>
                  </a:lnTo>
                  <a:lnTo>
                    <a:pt x="40" y="100"/>
                  </a:lnTo>
                  <a:lnTo>
                    <a:pt x="49" y="100"/>
                  </a:lnTo>
                  <a:lnTo>
                    <a:pt x="49" y="100"/>
                  </a:lnTo>
                  <a:lnTo>
                    <a:pt x="60" y="100"/>
                  </a:lnTo>
                  <a:lnTo>
                    <a:pt x="69" y="96"/>
                  </a:lnTo>
                  <a:lnTo>
                    <a:pt x="77" y="92"/>
                  </a:lnTo>
                  <a:lnTo>
                    <a:pt x="84" y="84"/>
                  </a:lnTo>
                  <a:lnTo>
                    <a:pt x="84" y="84"/>
                  </a:lnTo>
                  <a:lnTo>
                    <a:pt x="91" y="77"/>
                  </a:lnTo>
                  <a:lnTo>
                    <a:pt x="96" y="69"/>
                  </a:lnTo>
                  <a:lnTo>
                    <a:pt x="100" y="60"/>
                  </a:lnTo>
                  <a:lnTo>
                    <a:pt x="101" y="49"/>
                  </a:lnTo>
                  <a:lnTo>
                    <a:pt x="101"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4"/>
            <p:cNvSpPr>
              <a:spLocks/>
            </p:cNvSpPr>
            <p:nvPr/>
          </p:nvSpPr>
          <p:spPr bwMode="auto">
            <a:xfrm>
              <a:off x="2020888" y="2860675"/>
              <a:ext cx="79375" cy="79375"/>
            </a:xfrm>
            <a:custGeom>
              <a:avLst/>
              <a:gdLst>
                <a:gd name="T0" fmla="*/ 84 w 101"/>
                <a:gd name="T1" fmla="*/ 15 h 100"/>
                <a:gd name="T2" fmla="*/ 84 w 101"/>
                <a:gd name="T3" fmla="*/ 15 h 100"/>
                <a:gd name="T4" fmla="*/ 77 w 101"/>
                <a:gd name="T5" fmla="*/ 9 h 100"/>
                <a:gd name="T6" fmla="*/ 69 w 101"/>
                <a:gd name="T7" fmla="*/ 5 h 100"/>
                <a:gd name="T8" fmla="*/ 60 w 101"/>
                <a:gd name="T9" fmla="*/ 1 h 100"/>
                <a:gd name="T10" fmla="*/ 49 w 101"/>
                <a:gd name="T11" fmla="*/ 0 h 100"/>
                <a:gd name="T12" fmla="*/ 49 w 101"/>
                <a:gd name="T13" fmla="*/ 0 h 100"/>
                <a:gd name="T14" fmla="*/ 40 w 101"/>
                <a:gd name="T15" fmla="*/ 1 h 100"/>
                <a:gd name="T16" fmla="*/ 31 w 101"/>
                <a:gd name="T17" fmla="*/ 5 h 100"/>
                <a:gd name="T18" fmla="*/ 23 w 101"/>
                <a:gd name="T19" fmla="*/ 9 h 100"/>
                <a:gd name="T20" fmla="*/ 15 w 101"/>
                <a:gd name="T21" fmla="*/ 15 h 100"/>
                <a:gd name="T22" fmla="*/ 15 w 101"/>
                <a:gd name="T23" fmla="*/ 15 h 100"/>
                <a:gd name="T24" fmla="*/ 9 w 101"/>
                <a:gd name="T25" fmla="*/ 23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5 w 101"/>
                <a:gd name="T41" fmla="*/ 84 h 100"/>
                <a:gd name="T42" fmla="*/ 15 w 101"/>
                <a:gd name="T43" fmla="*/ 84 h 100"/>
                <a:gd name="T44" fmla="*/ 23 w 101"/>
                <a:gd name="T45" fmla="*/ 91 h 100"/>
                <a:gd name="T46" fmla="*/ 31 w 101"/>
                <a:gd name="T47" fmla="*/ 96 h 100"/>
                <a:gd name="T48" fmla="*/ 40 w 101"/>
                <a:gd name="T49" fmla="*/ 100 h 100"/>
                <a:gd name="T50" fmla="*/ 49 w 101"/>
                <a:gd name="T51" fmla="*/ 100 h 100"/>
                <a:gd name="T52" fmla="*/ 49 w 101"/>
                <a:gd name="T53" fmla="*/ 100 h 100"/>
                <a:gd name="T54" fmla="*/ 60 w 101"/>
                <a:gd name="T55" fmla="*/ 100 h 100"/>
                <a:gd name="T56" fmla="*/ 69 w 101"/>
                <a:gd name="T57" fmla="*/ 96 h 100"/>
                <a:gd name="T58" fmla="*/ 77 w 101"/>
                <a:gd name="T59" fmla="*/ 91 h 100"/>
                <a:gd name="T60" fmla="*/ 84 w 101"/>
                <a:gd name="T61" fmla="*/ 84 h 100"/>
                <a:gd name="T62" fmla="*/ 84 w 101"/>
                <a:gd name="T63" fmla="*/ 84 h 100"/>
                <a:gd name="T64" fmla="*/ 91 w 101"/>
                <a:gd name="T65" fmla="*/ 77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2 h 100"/>
                <a:gd name="T78" fmla="*/ 91 w 101"/>
                <a:gd name="T79" fmla="*/ 23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4"/>
                  </a:lnTo>
                  <a:lnTo>
                    <a:pt x="15" y="84"/>
                  </a:lnTo>
                  <a:lnTo>
                    <a:pt x="23" y="91"/>
                  </a:lnTo>
                  <a:lnTo>
                    <a:pt x="31" y="96"/>
                  </a:lnTo>
                  <a:lnTo>
                    <a:pt x="40" y="100"/>
                  </a:lnTo>
                  <a:lnTo>
                    <a:pt x="49" y="100"/>
                  </a:lnTo>
                  <a:lnTo>
                    <a:pt x="49" y="100"/>
                  </a:lnTo>
                  <a:lnTo>
                    <a:pt x="60" y="100"/>
                  </a:lnTo>
                  <a:lnTo>
                    <a:pt x="69" y="96"/>
                  </a:lnTo>
                  <a:lnTo>
                    <a:pt x="77" y="91"/>
                  </a:lnTo>
                  <a:lnTo>
                    <a:pt x="84" y="84"/>
                  </a:lnTo>
                  <a:lnTo>
                    <a:pt x="84" y="84"/>
                  </a:lnTo>
                  <a:lnTo>
                    <a:pt x="91" y="77"/>
                  </a:lnTo>
                  <a:lnTo>
                    <a:pt x="96" y="69"/>
                  </a:lnTo>
                  <a:lnTo>
                    <a:pt x="100" y="60"/>
                  </a:lnTo>
                  <a:lnTo>
                    <a:pt x="101" y="49"/>
                  </a:lnTo>
                  <a:lnTo>
                    <a:pt x="101" y="49"/>
                  </a:lnTo>
                  <a:lnTo>
                    <a:pt x="100"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5"/>
            <p:cNvSpPr>
              <a:spLocks/>
            </p:cNvSpPr>
            <p:nvPr/>
          </p:nvSpPr>
          <p:spPr bwMode="auto">
            <a:xfrm>
              <a:off x="2020888" y="2982913"/>
              <a:ext cx="79375" cy="80963"/>
            </a:xfrm>
            <a:custGeom>
              <a:avLst/>
              <a:gdLst>
                <a:gd name="T0" fmla="*/ 84 w 101"/>
                <a:gd name="T1" fmla="*/ 15 h 101"/>
                <a:gd name="T2" fmla="*/ 84 w 101"/>
                <a:gd name="T3" fmla="*/ 15 h 101"/>
                <a:gd name="T4" fmla="*/ 77 w 101"/>
                <a:gd name="T5" fmla="*/ 9 h 101"/>
                <a:gd name="T6" fmla="*/ 69 w 101"/>
                <a:gd name="T7" fmla="*/ 4 h 101"/>
                <a:gd name="T8" fmla="*/ 60 w 101"/>
                <a:gd name="T9" fmla="*/ 1 h 101"/>
                <a:gd name="T10" fmla="*/ 49 w 101"/>
                <a:gd name="T11" fmla="*/ 0 h 101"/>
                <a:gd name="T12" fmla="*/ 49 w 101"/>
                <a:gd name="T13" fmla="*/ 0 h 101"/>
                <a:gd name="T14" fmla="*/ 40 w 101"/>
                <a:gd name="T15" fmla="*/ 1 h 101"/>
                <a:gd name="T16" fmla="*/ 31 w 101"/>
                <a:gd name="T17" fmla="*/ 4 h 101"/>
                <a:gd name="T18" fmla="*/ 23 w 101"/>
                <a:gd name="T19" fmla="*/ 9 h 101"/>
                <a:gd name="T20" fmla="*/ 15 w 101"/>
                <a:gd name="T21" fmla="*/ 15 h 101"/>
                <a:gd name="T22" fmla="*/ 15 w 101"/>
                <a:gd name="T23" fmla="*/ 15 h 101"/>
                <a:gd name="T24" fmla="*/ 9 w 101"/>
                <a:gd name="T25" fmla="*/ 23 h 101"/>
                <a:gd name="T26" fmla="*/ 4 w 101"/>
                <a:gd name="T27" fmla="*/ 31 h 101"/>
                <a:gd name="T28" fmla="*/ 1 w 101"/>
                <a:gd name="T29" fmla="*/ 40 h 101"/>
                <a:gd name="T30" fmla="*/ 0 w 101"/>
                <a:gd name="T31" fmla="*/ 49 h 101"/>
                <a:gd name="T32" fmla="*/ 0 w 101"/>
                <a:gd name="T33" fmla="*/ 49 h 101"/>
                <a:gd name="T34" fmla="*/ 1 w 101"/>
                <a:gd name="T35" fmla="*/ 60 h 101"/>
                <a:gd name="T36" fmla="*/ 4 w 101"/>
                <a:gd name="T37" fmla="*/ 69 h 101"/>
                <a:gd name="T38" fmla="*/ 9 w 101"/>
                <a:gd name="T39" fmla="*/ 77 h 101"/>
                <a:gd name="T40" fmla="*/ 15 w 101"/>
                <a:gd name="T41" fmla="*/ 84 h 101"/>
                <a:gd name="T42" fmla="*/ 15 w 101"/>
                <a:gd name="T43" fmla="*/ 84 h 101"/>
                <a:gd name="T44" fmla="*/ 23 w 101"/>
                <a:gd name="T45" fmla="*/ 91 h 101"/>
                <a:gd name="T46" fmla="*/ 31 w 101"/>
                <a:gd name="T47" fmla="*/ 96 h 101"/>
                <a:gd name="T48" fmla="*/ 40 w 101"/>
                <a:gd name="T49" fmla="*/ 100 h 101"/>
                <a:gd name="T50" fmla="*/ 49 w 101"/>
                <a:gd name="T51" fmla="*/ 101 h 101"/>
                <a:gd name="T52" fmla="*/ 49 w 101"/>
                <a:gd name="T53" fmla="*/ 101 h 101"/>
                <a:gd name="T54" fmla="*/ 60 w 101"/>
                <a:gd name="T55" fmla="*/ 100 h 101"/>
                <a:gd name="T56" fmla="*/ 69 w 101"/>
                <a:gd name="T57" fmla="*/ 96 h 101"/>
                <a:gd name="T58" fmla="*/ 77 w 101"/>
                <a:gd name="T59" fmla="*/ 91 h 101"/>
                <a:gd name="T60" fmla="*/ 84 w 101"/>
                <a:gd name="T61" fmla="*/ 84 h 101"/>
                <a:gd name="T62" fmla="*/ 84 w 101"/>
                <a:gd name="T63" fmla="*/ 84 h 101"/>
                <a:gd name="T64" fmla="*/ 91 w 101"/>
                <a:gd name="T65" fmla="*/ 77 h 101"/>
                <a:gd name="T66" fmla="*/ 96 w 101"/>
                <a:gd name="T67" fmla="*/ 69 h 101"/>
                <a:gd name="T68" fmla="*/ 100 w 101"/>
                <a:gd name="T69" fmla="*/ 60 h 101"/>
                <a:gd name="T70" fmla="*/ 101 w 101"/>
                <a:gd name="T71" fmla="*/ 49 h 101"/>
                <a:gd name="T72" fmla="*/ 101 w 101"/>
                <a:gd name="T73" fmla="*/ 49 h 101"/>
                <a:gd name="T74" fmla="*/ 100 w 101"/>
                <a:gd name="T75" fmla="*/ 40 h 101"/>
                <a:gd name="T76" fmla="*/ 96 w 101"/>
                <a:gd name="T77" fmla="*/ 31 h 101"/>
                <a:gd name="T78" fmla="*/ 91 w 101"/>
                <a:gd name="T79" fmla="*/ 23 h 101"/>
                <a:gd name="T80" fmla="*/ 84 w 101"/>
                <a:gd name="T81" fmla="*/ 15 h 101"/>
                <a:gd name="T82" fmla="*/ 84 w 101"/>
                <a:gd name="T8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3"/>
                  </a:lnTo>
                  <a:lnTo>
                    <a:pt x="4" y="31"/>
                  </a:lnTo>
                  <a:lnTo>
                    <a:pt x="1" y="40"/>
                  </a:lnTo>
                  <a:lnTo>
                    <a:pt x="0" y="49"/>
                  </a:lnTo>
                  <a:lnTo>
                    <a:pt x="0" y="49"/>
                  </a:lnTo>
                  <a:lnTo>
                    <a:pt x="1" y="60"/>
                  </a:lnTo>
                  <a:lnTo>
                    <a:pt x="4" y="69"/>
                  </a:lnTo>
                  <a:lnTo>
                    <a:pt x="9" y="77"/>
                  </a:lnTo>
                  <a:lnTo>
                    <a:pt x="15" y="84"/>
                  </a:lnTo>
                  <a:lnTo>
                    <a:pt x="15" y="84"/>
                  </a:lnTo>
                  <a:lnTo>
                    <a:pt x="23" y="91"/>
                  </a:lnTo>
                  <a:lnTo>
                    <a:pt x="31" y="96"/>
                  </a:lnTo>
                  <a:lnTo>
                    <a:pt x="40" y="100"/>
                  </a:lnTo>
                  <a:lnTo>
                    <a:pt x="49" y="101"/>
                  </a:lnTo>
                  <a:lnTo>
                    <a:pt x="49" y="101"/>
                  </a:lnTo>
                  <a:lnTo>
                    <a:pt x="60" y="100"/>
                  </a:lnTo>
                  <a:lnTo>
                    <a:pt x="69" y="96"/>
                  </a:lnTo>
                  <a:lnTo>
                    <a:pt x="77" y="91"/>
                  </a:lnTo>
                  <a:lnTo>
                    <a:pt x="84" y="84"/>
                  </a:lnTo>
                  <a:lnTo>
                    <a:pt x="84" y="84"/>
                  </a:lnTo>
                  <a:lnTo>
                    <a:pt x="91" y="77"/>
                  </a:lnTo>
                  <a:lnTo>
                    <a:pt x="96" y="69"/>
                  </a:lnTo>
                  <a:lnTo>
                    <a:pt x="100" y="60"/>
                  </a:lnTo>
                  <a:lnTo>
                    <a:pt x="101" y="49"/>
                  </a:lnTo>
                  <a:lnTo>
                    <a:pt x="101" y="49"/>
                  </a:lnTo>
                  <a:lnTo>
                    <a:pt x="100" y="40"/>
                  </a:lnTo>
                  <a:lnTo>
                    <a:pt x="96" y="31"/>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6"/>
            <p:cNvSpPr>
              <a:spLocks/>
            </p:cNvSpPr>
            <p:nvPr/>
          </p:nvSpPr>
          <p:spPr bwMode="auto">
            <a:xfrm>
              <a:off x="2020888" y="3105150"/>
              <a:ext cx="79375" cy="80963"/>
            </a:xfrm>
            <a:custGeom>
              <a:avLst/>
              <a:gdLst>
                <a:gd name="T0" fmla="*/ 84 w 101"/>
                <a:gd name="T1" fmla="*/ 16 h 101"/>
                <a:gd name="T2" fmla="*/ 84 w 101"/>
                <a:gd name="T3" fmla="*/ 16 h 101"/>
                <a:gd name="T4" fmla="*/ 77 w 101"/>
                <a:gd name="T5" fmla="*/ 9 h 101"/>
                <a:gd name="T6" fmla="*/ 69 w 101"/>
                <a:gd name="T7" fmla="*/ 4 h 101"/>
                <a:gd name="T8" fmla="*/ 60 w 101"/>
                <a:gd name="T9" fmla="*/ 1 h 101"/>
                <a:gd name="T10" fmla="*/ 49 w 101"/>
                <a:gd name="T11" fmla="*/ 0 h 101"/>
                <a:gd name="T12" fmla="*/ 49 w 101"/>
                <a:gd name="T13" fmla="*/ 0 h 101"/>
                <a:gd name="T14" fmla="*/ 40 w 101"/>
                <a:gd name="T15" fmla="*/ 1 h 101"/>
                <a:gd name="T16" fmla="*/ 31 w 101"/>
                <a:gd name="T17" fmla="*/ 4 h 101"/>
                <a:gd name="T18" fmla="*/ 23 w 101"/>
                <a:gd name="T19" fmla="*/ 9 h 101"/>
                <a:gd name="T20" fmla="*/ 15 w 101"/>
                <a:gd name="T21" fmla="*/ 16 h 101"/>
                <a:gd name="T22" fmla="*/ 15 w 101"/>
                <a:gd name="T23" fmla="*/ 16 h 101"/>
                <a:gd name="T24" fmla="*/ 9 w 101"/>
                <a:gd name="T25" fmla="*/ 23 h 101"/>
                <a:gd name="T26" fmla="*/ 4 w 101"/>
                <a:gd name="T27" fmla="*/ 31 h 101"/>
                <a:gd name="T28" fmla="*/ 1 w 101"/>
                <a:gd name="T29" fmla="*/ 41 h 101"/>
                <a:gd name="T30" fmla="*/ 0 w 101"/>
                <a:gd name="T31" fmla="*/ 49 h 101"/>
                <a:gd name="T32" fmla="*/ 0 w 101"/>
                <a:gd name="T33" fmla="*/ 49 h 101"/>
                <a:gd name="T34" fmla="*/ 1 w 101"/>
                <a:gd name="T35" fmla="*/ 61 h 101"/>
                <a:gd name="T36" fmla="*/ 4 w 101"/>
                <a:gd name="T37" fmla="*/ 69 h 101"/>
                <a:gd name="T38" fmla="*/ 9 w 101"/>
                <a:gd name="T39" fmla="*/ 77 h 101"/>
                <a:gd name="T40" fmla="*/ 15 w 101"/>
                <a:gd name="T41" fmla="*/ 85 h 101"/>
                <a:gd name="T42" fmla="*/ 15 w 101"/>
                <a:gd name="T43" fmla="*/ 85 h 101"/>
                <a:gd name="T44" fmla="*/ 23 w 101"/>
                <a:gd name="T45" fmla="*/ 91 h 101"/>
                <a:gd name="T46" fmla="*/ 31 w 101"/>
                <a:gd name="T47" fmla="*/ 97 h 101"/>
                <a:gd name="T48" fmla="*/ 40 w 101"/>
                <a:gd name="T49" fmla="*/ 100 h 101"/>
                <a:gd name="T50" fmla="*/ 49 w 101"/>
                <a:gd name="T51" fmla="*/ 101 h 101"/>
                <a:gd name="T52" fmla="*/ 49 w 101"/>
                <a:gd name="T53" fmla="*/ 101 h 101"/>
                <a:gd name="T54" fmla="*/ 60 w 101"/>
                <a:gd name="T55" fmla="*/ 100 h 101"/>
                <a:gd name="T56" fmla="*/ 69 w 101"/>
                <a:gd name="T57" fmla="*/ 97 h 101"/>
                <a:gd name="T58" fmla="*/ 77 w 101"/>
                <a:gd name="T59" fmla="*/ 91 h 101"/>
                <a:gd name="T60" fmla="*/ 84 w 101"/>
                <a:gd name="T61" fmla="*/ 85 h 101"/>
                <a:gd name="T62" fmla="*/ 84 w 101"/>
                <a:gd name="T63" fmla="*/ 85 h 101"/>
                <a:gd name="T64" fmla="*/ 91 w 101"/>
                <a:gd name="T65" fmla="*/ 77 h 101"/>
                <a:gd name="T66" fmla="*/ 96 w 101"/>
                <a:gd name="T67" fmla="*/ 69 h 101"/>
                <a:gd name="T68" fmla="*/ 100 w 101"/>
                <a:gd name="T69" fmla="*/ 61 h 101"/>
                <a:gd name="T70" fmla="*/ 101 w 101"/>
                <a:gd name="T71" fmla="*/ 49 h 101"/>
                <a:gd name="T72" fmla="*/ 101 w 101"/>
                <a:gd name="T73" fmla="*/ 49 h 101"/>
                <a:gd name="T74" fmla="*/ 100 w 101"/>
                <a:gd name="T75" fmla="*/ 41 h 101"/>
                <a:gd name="T76" fmla="*/ 96 w 101"/>
                <a:gd name="T77" fmla="*/ 31 h 101"/>
                <a:gd name="T78" fmla="*/ 91 w 101"/>
                <a:gd name="T79" fmla="*/ 23 h 101"/>
                <a:gd name="T80" fmla="*/ 84 w 101"/>
                <a:gd name="T81" fmla="*/ 16 h 101"/>
                <a:gd name="T82" fmla="*/ 84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4" y="16"/>
                  </a:moveTo>
                  <a:lnTo>
                    <a:pt x="84" y="16"/>
                  </a:lnTo>
                  <a:lnTo>
                    <a:pt x="77" y="9"/>
                  </a:lnTo>
                  <a:lnTo>
                    <a:pt x="69" y="4"/>
                  </a:lnTo>
                  <a:lnTo>
                    <a:pt x="60" y="1"/>
                  </a:lnTo>
                  <a:lnTo>
                    <a:pt x="49" y="0"/>
                  </a:lnTo>
                  <a:lnTo>
                    <a:pt x="49" y="0"/>
                  </a:lnTo>
                  <a:lnTo>
                    <a:pt x="40" y="1"/>
                  </a:lnTo>
                  <a:lnTo>
                    <a:pt x="31" y="4"/>
                  </a:lnTo>
                  <a:lnTo>
                    <a:pt x="23" y="9"/>
                  </a:lnTo>
                  <a:lnTo>
                    <a:pt x="15" y="16"/>
                  </a:lnTo>
                  <a:lnTo>
                    <a:pt x="15" y="16"/>
                  </a:lnTo>
                  <a:lnTo>
                    <a:pt x="9" y="23"/>
                  </a:lnTo>
                  <a:lnTo>
                    <a:pt x="4" y="31"/>
                  </a:lnTo>
                  <a:lnTo>
                    <a:pt x="1" y="41"/>
                  </a:lnTo>
                  <a:lnTo>
                    <a:pt x="0" y="49"/>
                  </a:lnTo>
                  <a:lnTo>
                    <a:pt x="0" y="49"/>
                  </a:lnTo>
                  <a:lnTo>
                    <a:pt x="1" y="61"/>
                  </a:lnTo>
                  <a:lnTo>
                    <a:pt x="4" y="69"/>
                  </a:lnTo>
                  <a:lnTo>
                    <a:pt x="9" y="77"/>
                  </a:lnTo>
                  <a:lnTo>
                    <a:pt x="15" y="85"/>
                  </a:lnTo>
                  <a:lnTo>
                    <a:pt x="15" y="85"/>
                  </a:lnTo>
                  <a:lnTo>
                    <a:pt x="23" y="91"/>
                  </a:lnTo>
                  <a:lnTo>
                    <a:pt x="31" y="97"/>
                  </a:lnTo>
                  <a:lnTo>
                    <a:pt x="40" y="100"/>
                  </a:lnTo>
                  <a:lnTo>
                    <a:pt x="49" y="101"/>
                  </a:lnTo>
                  <a:lnTo>
                    <a:pt x="49" y="101"/>
                  </a:lnTo>
                  <a:lnTo>
                    <a:pt x="60" y="100"/>
                  </a:lnTo>
                  <a:lnTo>
                    <a:pt x="69" y="97"/>
                  </a:lnTo>
                  <a:lnTo>
                    <a:pt x="77" y="91"/>
                  </a:lnTo>
                  <a:lnTo>
                    <a:pt x="84" y="85"/>
                  </a:lnTo>
                  <a:lnTo>
                    <a:pt x="84" y="85"/>
                  </a:lnTo>
                  <a:lnTo>
                    <a:pt x="91" y="77"/>
                  </a:lnTo>
                  <a:lnTo>
                    <a:pt x="96" y="69"/>
                  </a:lnTo>
                  <a:lnTo>
                    <a:pt x="100" y="61"/>
                  </a:lnTo>
                  <a:lnTo>
                    <a:pt x="101" y="49"/>
                  </a:lnTo>
                  <a:lnTo>
                    <a:pt x="101" y="49"/>
                  </a:lnTo>
                  <a:lnTo>
                    <a:pt x="100" y="41"/>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7"/>
            <p:cNvSpPr>
              <a:spLocks/>
            </p:cNvSpPr>
            <p:nvPr/>
          </p:nvSpPr>
          <p:spPr bwMode="auto">
            <a:xfrm>
              <a:off x="2020888" y="3228975"/>
              <a:ext cx="79375" cy="79375"/>
            </a:xfrm>
            <a:custGeom>
              <a:avLst/>
              <a:gdLst>
                <a:gd name="T0" fmla="*/ 84 w 101"/>
                <a:gd name="T1" fmla="*/ 15 h 100"/>
                <a:gd name="T2" fmla="*/ 84 w 101"/>
                <a:gd name="T3" fmla="*/ 15 h 100"/>
                <a:gd name="T4" fmla="*/ 77 w 101"/>
                <a:gd name="T5" fmla="*/ 8 h 100"/>
                <a:gd name="T6" fmla="*/ 69 w 101"/>
                <a:gd name="T7" fmla="*/ 3 h 100"/>
                <a:gd name="T8" fmla="*/ 60 w 101"/>
                <a:gd name="T9" fmla="*/ 0 h 100"/>
                <a:gd name="T10" fmla="*/ 49 w 101"/>
                <a:gd name="T11" fmla="*/ 0 h 100"/>
                <a:gd name="T12" fmla="*/ 49 w 101"/>
                <a:gd name="T13" fmla="*/ 0 h 100"/>
                <a:gd name="T14" fmla="*/ 40 w 101"/>
                <a:gd name="T15" fmla="*/ 0 h 100"/>
                <a:gd name="T16" fmla="*/ 31 w 101"/>
                <a:gd name="T17" fmla="*/ 3 h 100"/>
                <a:gd name="T18" fmla="*/ 23 w 101"/>
                <a:gd name="T19" fmla="*/ 8 h 100"/>
                <a:gd name="T20" fmla="*/ 15 w 101"/>
                <a:gd name="T21" fmla="*/ 15 h 100"/>
                <a:gd name="T22" fmla="*/ 15 w 101"/>
                <a:gd name="T23" fmla="*/ 15 h 100"/>
                <a:gd name="T24" fmla="*/ 9 w 101"/>
                <a:gd name="T25" fmla="*/ 22 h 100"/>
                <a:gd name="T26" fmla="*/ 4 w 101"/>
                <a:gd name="T27" fmla="*/ 30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6 h 100"/>
                <a:gd name="T40" fmla="*/ 15 w 101"/>
                <a:gd name="T41" fmla="*/ 84 h 100"/>
                <a:gd name="T42" fmla="*/ 15 w 101"/>
                <a:gd name="T43" fmla="*/ 84 h 100"/>
                <a:gd name="T44" fmla="*/ 23 w 101"/>
                <a:gd name="T45" fmla="*/ 91 h 100"/>
                <a:gd name="T46" fmla="*/ 31 w 101"/>
                <a:gd name="T47" fmla="*/ 96 h 100"/>
                <a:gd name="T48" fmla="*/ 40 w 101"/>
                <a:gd name="T49" fmla="*/ 99 h 100"/>
                <a:gd name="T50" fmla="*/ 49 w 101"/>
                <a:gd name="T51" fmla="*/ 100 h 100"/>
                <a:gd name="T52" fmla="*/ 49 w 101"/>
                <a:gd name="T53" fmla="*/ 100 h 100"/>
                <a:gd name="T54" fmla="*/ 60 w 101"/>
                <a:gd name="T55" fmla="*/ 99 h 100"/>
                <a:gd name="T56" fmla="*/ 69 w 101"/>
                <a:gd name="T57" fmla="*/ 96 h 100"/>
                <a:gd name="T58" fmla="*/ 77 w 101"/>
                <a:gd name="T59" fmla="*/ 91 h 100"/>
                <a:gd name="T60" fmla="*/ 84 w 101"/>
                <a:gd name="T61" fmla="*/ 84 h 100"/>
                <a:gd name="T62" fmla="*/ 84 w 101"/>
                <a:gd name="T63" fmla="*/ 84 h 100"/>
                <a:gd name="T64" fmla="*/ 91 w 101"/>
                <a:gd name="T65" fmla="*/ 76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0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8"/>
                  </a:lnTo>
                  <a:lnTo>
                    <a:pt x="69" y="3"/>
                  </a:lnTo>
                  <a:lnTo>
                    <a:pt x="60" y="0"/>
                  </a:lnTo>
                  <a:lnTo>
                    <a:pt x="49" y="0"/>
                  </a:lnTo>
                  <a:lnTo>
                    <a:pt x="49" y="0"/>
                  </a:lnTo>
                  <a:lnTo>
                    <a:pt x="40" y="0"/>
                  </a:lnTo>
                  <a:lnTo>
                    <a:pt x="31" y="3"/>
                  </a:lnTo>
                  <a:lnTo>
                    <a:pt x="23" y="8"/>
                  </a:lnTo>
                  <a:lnTo>
                    <a:pt x="15" y="15"/>
                  </a:lnTo>
                  <a:lnTo>
                    <a:pt x="15" y="15"/>
                  </a:lnTo>
                  <a:lnTo>
                    <a:pt x="9" y="22"/>
                  </a:lnTo>
                  <a:lnTo>
                    <a:pt x="4" y="30"/>
                  </a:lnTo>
                  <a:lnTo>
                    <a:pt x="1" y="40"/>
                  </a:lnTo>
                  <a:lnTo>
                    <a:pt x="0" y="49"/>
                  </a:lnTo>
                  <a:lnTo>
                    <a:pt x="0" y="49"/>
                  </a:lnTo>
                  <a:lnTo>
                    <a:pt x="1" y="60"/>
                  </a:lnTo>
                  <a:lnTo>
                    <a:pt x="4" y="69"/>
                  </a:lnTo>
                  <a:lnTo>
                    <a:pt x="9" y="76"/>
                  </a:lnTo>
                  <a:lnTo>
                    <a:pt x="15" y="84"/>
                  </a:lnTo>
                  <a:lnTo>
                    <a:pt x="15" y="84"/>
                  </a:lnTo>
                  <a:lnTo>
                    <a:pt x="23" y="91"/>
                  </a:lnTo>
                  <a:lnTo>
                    <a:pt x="31" y="96"/>
                  </a:lnTo>
                  <a:lnTo>
                    <a:pt x="40" y="99"/>
                  </a:lnTo>
                  <a:lnTo>
                    <a:pt x="49" y="100"/>
                  </a:lnTo>
                  <a:lnTo>
                    <a:pt x="49" y="100"/>
                  </a:lnTo>
                  <a:lnTo>
                    <a:pt x="60" y="99"/>
                  </a:lnTo>
                  <a:lnTo>
                    <a:pt x="69" y="96"/>
                  </a:lnTo>
                  <a:lnTo>
                    <a:pt x="77" y="91"/>
                  </a:lnTo>
                  <a:lnTo>
                    <a:pt x="84" y="84"/>
                  </a:lnTo>
                  <a:lnTo>
                    <a:pt x="84" y="84"/>
                  </a:lnTo>
                  <a:lnTo>
                    <a:pt x="91" y="76"/>
                  </a:lnTo>
                  <a:lnTo>
                    <a:pt x="96" y="69"/>
                  </a:lnTo>
                  <a:lnTo>
                    <a:pt x="100" y="60"/>
                  </a:lnTo>
                  <a:lnTo>
                    <a:pt x="101" y="49"/>
                  </a:lnTo>
                  <a:lnTo>
                    <a:pt x="101" y="49"/>
                  </a:lnTo>
                  <a:lnTo>
                    <a:pt x="100"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8"/>
            <p:cNvSpPr>
              <a:spLocks/>
            </p:cNvSpPr>
            <p:nvPr/>
          </p:nvSpPr>
          <p:spPr bwMode="auto">
            <a:xfrm>
              <a:off x="2020888" y="3351213"/>
              <a:ext cx="79375" cy="79375"/>
            </a:xfrm>
            <a:custGeom>
              <a:avLst/>
              <a:gdLst>
                <a:gd name="T0" fmla="*/ 84 w 101"/>
                <a:gd name="T1" fmla="*/ 15 h 100"/>
                <a:gd name="T2" fmla="*/ 84 w 101"/>
                <a:gd name="T3" fmla="*/ 15 h 100"/>
                <a:gd name="T4" fmla="*/ 77 w 101"/>
                <a:gd name="T5" fmla="*/ 8 h 100"/>
                <a:gd name="T6" fmla="*/ 69 w 101"/>
                <a:gd name="T7" fmla="*/ 3 h 100"/>
                <a:gd name="T8" fmla="*/ 60 w 101"/>
                <a:gd name="T9" fmla="*/ 1 h 100"/>
                <a:gd name="T10" fmla="*/ 49 w 101"/>
                <a:gd name="T11" fmla="*/ 0 h 100"/>
                <a:gd name="T12" fmla="*/ 49 w 101"/>
                <a:gd name="T13" fmla="*/ 0 h 100"/>
                <a:gd name="T14" fmla="*/ 40 w 101"/>
                <a:gd name="T15" fmla="*/ 1 h 100"/>
                <a:gd name="T16" fmla="*/ 31 w 101"/>
                <a:gd name="T17" fmla="*/ 3 h 100"/>
                <a:gd name="T18" fmla="*/ 23 w 101"/>
                <a:gd name="T19" fmla="*/ 8 h 100"/>
                <a:gd name="T20" fmla="*/ 15 w 101"/>
                <a:gd name="T21" fmla="*/ 15 h 100"/>
                <a:gd name="T22" fmla="*/ 15 w 101"/>
                <a:gd name="T23" fmla="*/ 15 h 100"/>
                <a:gd name="T24" fmla="*/ 9 w 101"/>
                <a:gd name="T25" fmla="*/ 22 h 100"/>
                <a:gd name="T26" fmla="*/ 4 w 101"/>
                <a:gd name="T27" fmla="*/ 30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7 h 100"/>
                <a:gd name="T40" fmla="*/ 15 w 101"/>
                <a:gd name="T41" fmla="*/ 84 h 100"/>
                <a:gd name="T42" fmla="*/ 15 w 101"/>
                <a:gd name="T43" fmla="*/ 84 h 100"/>
                <a:gd name="T44" fmla="*/ 23 w 101"/>
                <a:gd name="T45" fmla="*/ 91 h 100"/>
                <a:gd name="T46" fmla="*/ 31 w 101"/>
                <a:gd name="T47" fmla="*/ 96 h 100"/>
                <a:gd name="T48" fmla="*/ 40 w 101"/>
                <a:gd name="T49" fmla="*/ 98 h 100"/>
                <a:gd name="T50" fmla="*/ 49 w 101"/>
                <a:gd name="T51" fmla="*/ 100 h 100"/>
                <a:gd name="T52" fmla="*/ 49 w 101"/>
                <a:gd name="T53" fmla="*/ 100 h 100"/>
                <a:gd name="T54" fmla="*/ 60 w 101"/>
                <a:gd name="T55" fmla="*/ 98 h 100"/>
                <a:gd name="T56" fmla="*/ 69 w 101"/>
                <a:gd name="T57" fmla="*/ 96 h 100"/>
                <a:gd name="T58" fmla="*/ 77 w 101"/>
                <a:gd name="T59" fmla="*/ 91 h 100"/>
                <a:gd name="T60" fmla="*/ 84 w 101"/>
                <a:gd name="T61" fmla="*/ 84 h 100"/>
                <a:gd name="T62" fmla="*/ 84 w 101"/>
                <a:gd name="T63" fmla="*/ 84 h 100"/>
                <a:gd name="T64" fmla="*/ 91 w 101"/>
                <a:gd name="T65" fmla="*/ 77 h 100"/>
                <a:gd name="T66" fmla="*/ 96 w 101"/>
                <a:gd name="T67" fmla="*/ 69 h 100"/>
                <a:gd name="T68" fmla="*/ 100 w 101"/>
                <a:gd name="T69" fmla="*/ 60 h 100"/>
                <a:gd name="T70" fmla="*/ 101 w 101"/>
                <a:gd name="T71" fmla="*/ 49 h 100"/>
                <a:gd name="T72" fmla="*/ 101 w 101"/>
                <a:gd name="T73" fmla="*/ 49 h 100"/>
                <a:gd name="T74" fmla="*/ 100 w 101"/>
                <a:gd name="T75" fmla="*/ 40 h 100"/>
                <a:gd name="T76" fmla="*/ 96 w 101"/>
                <a:gd name="T77" fmla="*/ 30 h 100"/>
                <a:gd name="T78" fmla="*/ 91 w 101"/>
                <a:gd name="T79" fmla="*/ 22 h 100"/>
                <a:gd name="T80" fmla="*/ 84 w 101"/>
                <a:gd name="T81" fmla="*/ 15 h 100"/>
                <a:gd name="T82" fmla="*/ 84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4" y="15"/>
                  </a:moveTo>
                  <a:lnTo>
                    <a:pt x="84" y="15"/>
                  </a:lnTo>
                  <a:lnTo>
                    <a:pt x="77" y="8"/>
                  </a:lnTo>
                  <a:lnTo>
                    <a:pt x="69" y="3"/>
                  </a:lnTo>
                  <a:lnTo>
                    <a:pt x="60" y="1"/>
                  </a:lnTo>
                  <a:lnTo>
                    <a:pt x="49" y="0"/>
                  </a:lnTo>
                  <a:lnTo>
                    <a:pt x="49" y="0"/>
                  </a:lnTo>
                  <a:lnTo>
                    <a:pt x="40" y="1"/>
                  </a:lnTo>
                  <a:lnTo>
                    <a:pt x="31" y="3"/>
                  </a:lnTo>
                  <a:lnTo>
                    <a:pt x="23"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3" y="91"/>
                  </a:lnTo>
                  <a:lnTo>
                    <a:pt x="31" y="96"/>
                  </a:lnTo>
                  <a:lnTo>
                    <a:pt x="40" y="98"/>
                  </a:lnTo>
                  <a:lnTo>
                    <a:pt x="49" y="100"/>
                  </a:lnTo>
                  <a:lnTo>
                    <a:pt x="49" y="100"/>
                  </a:lnTo>
                  <a:lnTo>
                    <a:pt x="60" y="98"/>
                  </a:lnTo>
                  <a:lnTo>
                    <a:pt x="69" y="96"/>
                  </a:lnTo>
                  <a:lnTo>
                    <a:pt x="77" y="91"/>
                  </a:lnTo>
                  <a:lnTo>
                    <a:pt x="84" y="84"/>
                  </a:lnTo>
                  <a:lnTo>
                    <a:pt x="84" y="84"/>
                  </a:lnTo>
                  <a:lnTo>
                    <a:pt x="91" y="77"/>
                  </a:lnTo>
                  <a:lnTo>
                    <a:pt x="96" y="69"/>
                  </a:lnTo>
                  <a:lnTo>
                    <a:pt x="100" y="60"/>
                  </a:lnTo>
                  <a:lnTo>
                    <a:pt x="101" y="49"/>
                  </a:lnTo>
                  <a:lnTo>
                    <a:pt x="101" y="49"/>
                  </a:lnTo>
                  <a:lnTo>
                    <a:pt x="100"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9"/>
            <p:cNvSpPr>
              <a:spLocks/>
            </p:cNvSpPr>
            <p:nvPr/>
          </p:nvSpPr>
          <p:spPr bwMode="auto">
            <a:xfrm>
              <a:off x="1165225" y="2616200"/>
              <a:ext cx="79375" cy="79375"/>
            </a:xfrm>
            <a:custGeom>
              <a:avLst/>
              <a:gdLst>
                <a:gd name="T0" fmla="*/ 85 w 100"/>
                <a:gd name="T1" fmla="*/ 15 h 100"/>
                <a:gd name="T2" fmla="*/ 85 w 100"/>
                <a:gd name="T3" fmla="*/ 15 h 100"/>
                <a:gd name="T4" fmla="*/ 76 w 100"/>
                <a:gd name="T5" fmla="*/ 9 h 100"/>
                <a:gd name="T6" fmla="*/ 68 w 100"/>
                <a:gd name="T7" fmla="*/ 5 h 100"/>
                <a:gd name="T8" fmla="*/ 60 w 100"/>
                <a:gd name="T9" fmla="*/ 1 h 100"/>
                <a:gd name="T10" fmla="*/ 51 w 100"/>
                <a:gd name="T11" fmla="*/ 0 h 100"/>
                <a:gd name="T12" fmla="*/ 51 w 100"/>
                <a:gd name="T13" fmla="*/ 0 h 100"/>
                <a:gd name="T14" fmla="*/ 40 w 100"/>
                <a:gd name="T15" fmla="*/ 1 h 100"/>
                <a:gd name="T16" fmla="*/ 31 w 100"/>
                <a:gd name="T17" fmla="*/ 5 h 100"/>
                <a:gd name="T18" fmla="*/ 22 w 100"/>
                <a:gd name="T19" fmla="*/ 9 h 100"/>
                <a:gd name="T20" fmla="*/ 15 w 100"/>
                <a:gd name="T21" fmla="*/ 15 h 100"/>
                <a:gd name="T22" fmla="*/ 15 w 100"/>
                <a:gd name="T23" fmla="*/ 15 h 100"/>
                <a:gd name="T24" fmla="*/ 8 w 100"/>
                <a:gd name="T25" fmla="*/ 23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51 w 100"/>
                <a:gd name="T51" fmla="*/ 100 h 100"/>
                <a:gd name="T52" fmla="*/ 51 w 100"/>
                <a:gd name="T53" fmla="*/ 100 h 100"/>
                <a:gd name="T54" fmla="*/ 60 w 100"/>
                <a:gd name="T55" fmla="*/ 99 h 100"/>
                <a:gd name="T56" fmla="*/ 68 w 100"/>
                <a:gd name="T57" fmla="*/ 96 h 100"/>
                <a:gd name="T58" fmla="*/ 76 w 100"/>
                <a:gd name="T59" fmla="*/ 92 h 100"/>
                <a:gd name="T60" fmla="*/ 85 w 100"/>
                <a:gd name="T61" fmla="*/ 85 h 100"/>
                <a:gd name="T62" fmla="*/ 85 w 100"/>
                <a:gd name="T63" fmla="*/ 85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5 w 100"/>
                <a:gd name="T81" fmla="*/ 15 h 100"/>
                <a:gd name="T82" fmla="*/ 85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5" y="15"/>
                  </a:moveTo>
                  <a:lnTo>
                    <a:pt x="85" y="15"/>
                  </a:lnTo>
                  <a:lnTo>
                    <a:pt x="76" y="9"/>
                  </a:lnTo>
                  <a:lnTo>
                    <a:pt x="68" y="5"/>
                  </a:lnTo>
                  <a:lnTo>
                    <a:pt x="60" y="1"/>
                  </a:lnTo>
                  <a:lnTo>
                    <a:pt x="51" y="0"/>
                  </a:lnTo>
                  <a:lnTo>
                    <a:pt x="51" y="0"/>
                  </a:lnTo>
                  <a:lnTo>
                    <a:pt x="40" y="1"/>
                  </a:lnTo>
                  <a:lnTo>
                    <a:pt x="31" y="5"/>
                  </a:lnTo>
                  <a:lnTo>
                    <a:pt x="22" y="9"/>
                  </a:lnTo>
                  <a:lnTo>
                    <a:pt x="15" y="15"/>
                  </a:lnTo>
                  <a:lnTo>
                    <a:pt x="15" y="15"/>
                  </a:lnTo>
                  <a:lnTo>
                    <a:pt x="8" y="23"/>
                  </a:lnTo>
                  <a:lnTo>
                    <a:pt x="3" y="32"/>
                  </a:lnTo>
                  <a:lnTo>
                    <a:pt x="0" y="40"/>
                  </a:lnTo>
                  <a:lnTo>
                    <a:pt x="0" y="49"/>
                  </a:lnTo>
                  <a:lnTo>
                    <a:pt x="0" y="49"/>
                  </a:lnTo>
                  <a:lnTo>
                    <a:pt x="0" y="60"/>
                  </a:lnTo>
                  <a:lnTo>
                    <a:pt x="3" y="69"/>
                  </a:lnTo>
                  <a:lnTo>
                    <a:pt x="8" y="77"/>
                  </a:lnTo>
                  <a:lnTo>
                    <a:pt x="15" y="85"/>
                  </a:lnTo>
                  <a:lnTo>
                    <a:pt x="15" y="85"/>
                  </a:lnTo>
                  <a:lnTo>
                    <a:pt x="22" y="92"/>
                  </a:lnTo>
                  <a:lnTo>
                    <a:pt x="31" y="96"/>
                  </a:lnTo>
                  <a:lnTo>
                    <a:pt x="40" y="99"/>
                  </a:lnTo>
                  <a:lnTo>
                    <a:pt x="51" y="100"/>
                  </a:lnTo>
                  <a:lnTo>
                    <a:pt x="51" y="100"/>
                  </a:lnTo>
                  <a:lnTo>
                    <a:pt x="60" y="99"/>
                  </a:lnTo>
                  <a:lnTo>
                    <a:pt x="68" y="96"/>
                  </a:lnTo>
                  <a:lnTo>
                    <a:pt x="76" y="92"/>
                  </a:lnTo>
                  <a:lnTo>
                    <a:pt x="85" y="85"/>
                  </a:lnTo>
                  <a:lnTo>
                    <a:pt x="85" y="85"/>
                  </a:lnTo>
                  <a:lnTo>
                    <a:pt x="92" y="77"/>
                  </a:lnTo>
                  <a:lnTo>
                    <a:pt x="96" y="69"/>
                  </a:lnTo>
                  <a:lnTo>
                    <a:pt x="99" y="60"/>
                  </a:lnTo>
                  <a:lnTo>
                    <a:pt x="100" y="49"/>
                  </a:lnTo>
                  <a:lnTo>
                    <a:pt x="100" y="49"/>
                  </a:lnTo>
                  <a:lnTo>
                    <a:pt x="99" y="40"/>
                  </a:lnTo>
                  <a:lnTo>
                    <a:pt x="96" y="32"/>
                  </a:lnTo>
                  <a:lnTo>
                    <a:pt x="92" y="23"/>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30"/>
            <p:cNvSpPr>
              <a:spLocks/>
            </p:cNvSpPr>
            <p:nvPr/>
          </p:nvSpPr>
          <p:spPr bwMode="auto">
            <a:xfrm>
              <a:off x="1531938" y="2616200"/>
              <a:ext cx="79375" cy="79375"/>
            </a:xfrm>
            <a:custGeom>
              <a:avLst/>
              <a:gdLst>
                <a:gd name="T0" fmla="*/ 84 w 100"/>
                <a:gd name="T1" fmla="*/ 15 h 100"/>
                <a:gd name="T2" fmla="*/ 84 w 100"/>
                <a:gd name="T3" fmla="*/ 15 h 100"/>
                <a:gd name="T4" fmla="*/ 77 w 100"/>
                <a:gd name="T5" fmla="*/ 9 h 100"/>
                <a:gd name="T6" fmla="*/ 68 w 100"/>
                <a:gd name="T7" fmla="*/ 5 h 100"/>
                <a:gd name="T8" fmla="*/ 59 w 100"/>
                <a:gd name="T9" fmla="*/ 1 h 100"/>
                <a:gd name="T10" fmla="*/ 49 w 100"/>
                <a:gd name="T11" fmla="*/ 0 h 100"/>
                <a:gd name="T12" fmla="*/ 49 w 100"/>
                <a:gd name="T13" fmla="*/ 0 h 100"/>
                <a:gd name="T14" fmla="*/ 40 w 100"/>
                <a:gd name="T15" fmla="*/ 1 h 100"/>
                <a:gd name="T16" fmla="*/ 30 w 100"/>
                <a:gd name="T17" fmla="*/ 5 h 100"/>
                <a:gd name="T18" fmla="*/ 22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59 w 100"/>
                <a:gd name="T55" fmla="*/ 99 h 100"/>
                <a:gd name="T56" fmla="*/ 68 w 100"/>
                <a:gd name="T57" fmla="*/ 96 h 100"/>
                <a:gd name="T58" fmla="*/ 77 w 100"/>
                <a:gd name="T59" fmla="*/ 92 h 100"/>
                <a:gd name="T60" fmla="*/ 84 w 100"/>
                <a:gd name="T61" fmla="*/ 85 h 100"/>
                <a:gd name="T62" fmla="*/ 84 w 100"/>
                <a:gd name="T63" fmla="*/ 85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8" y="5"/>
                  </a:lnTo>
                  <a:lnTo>
                    <a:pt x="59" y="1"/>
                  </a:lnTo>
                  <a:lnTo>
                    <a:pt x="49" y="0"/>
                  </a:lnTo>
                  <a:lnTo>
                    <a:pt x="49" y="0"/>
                  </a:lnTo>
                  <a:lnTo>
                    <a:pt x="40" y="1"/>
                  </a:lnTo>
                  <a:lnTo>
                    <a:pt x="30" y="5"/>
                  </a:lnTo>
                  <a:lnTo>
                    <a:pt x="22" y="9"/>
                  </a:lnTo>
                  <a:lnTo>
                    <a:pt x="15" y="15"/>
                  </a:lnTo>
                  <a:lnTo>
                    <a:pt x="15" y="15"/>
                  </a:lnTo>
                  <a:lnTo>
                    <a:pt x="9" y="23"/>
                  </a:lnTo>
                  <a:lnTo>
                    <a:pt x="5" y="32"/>
                  </a:lnTo>
                  <a:lnTo>
                    <a:pt x="1" y="40"/>
                  </a:lnTo>
                  <a:lnTo>
                    <a:pt x="0" y="49"/>
                  </a:lnTo>
                  <a:lnTo>
                    <a:pt x="0" y="49"/>
                  </a:lnTo>
                  <a:lnTo>
                    <a:pt x="1" y="60"/>
                  </a:lnTo>
                  <a:lnTo>
                    <a:pt x="5" y="69"/>
                  </a:lnTo>
                  <a:lnTo>
                    <a:pt x="9" y="77"/>
                  </a:lnTo>
                  <a:lnTo>
                    <a:pt x="15" y="85"/>
                  </a:lnTo>
                  <a:lnTo>
                    <a:pt x="15" y="85"/>
                  </a:lnTo>
                  <a:lnTo>
                    <a:pt x="22" y="92"/>
                  </a:lnTo>
                  <a:lnTo>
                    <a:pt x="30" y="96"/>
                  </a:lnTo>
                  <a:lnTo>
                    <a:pt x="40" y="99"/>
                  </a:lnTo>
                  <a:lnTo>
                    <a:pt x="49" y="100"/>
                  </a:lnTo>
                  <a:lnTo>
                    <a:pt x="49" y="100"/>
                  </a:lnTo>
                  <a:lnTo>
                    <a:pt x="59" y="99"/>
                  </a:lnTo>
                  <a:lnTo>
                    <a:pt x="68" y="96"/>
                  </a:lnTo>
                  <a:lnTo>
                    <a:pt x="77" y="92"/>
                  </a:lnTo>
                  <a:lnTo>
                    <a:pt x="84" y="85"/>
                  </a:lnTo>
                  <a:lnTo>
                    <a:pt x="84" y="85"/>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31"/>
            <p:cNvSpPr>
              <a:spLocks/>
            </p:cNvSpPr>
            <p:nvPr/>
          </p:nvSpPr>
          <p:spPr bwMode="auto">
            <a:xfrm>
              <a:off x="2265363" y="3595688"/>
              <a:ext cx="79375" cy="79375"/>
            </a:xfrm>
            <a:custGeom>
              <a:avLst/>
              <a:gdLst>
                <a:gd name="T0" fmla="*/ 84 w 100"/>
                <a:gd name="T1" fmla="*/ 15 h 100"/>
                <a:gd name="T2" fmla="*/ 84 w 100"/>
                <a:gd name="T3" fmla="*/ 15 h 100"/>
                <a:gd name="T4" fmla="*/ 76 w 100"/>
                <a:gd name="T5" fmla="*/ 9 h 100"/>
                <a:gd name="T6" fmla="*/ 68 w 100"/>
                <a:gd name="T7" fmla="*/ 3 h 100"/>
                <a:gd name="T8" fmla="*/ 59 w 100"/>
                <a:gd name="T9" fmla="*/ 1 h 100"/>
                <a:gd name="T10" fmla="*/ 48 w 100"/>
                <a:gd name="T11" fmla="*/ 0 h 100"/>
                <a:gd name="T12" fmla="*/ 48 w 100"/>
                <a:gd name="T13" fmla="*/ 0 h 100"/>
                <a:gd name="T14" fmla="*/ 40 w 100"/>
                <a:gd name="T15" fmla="*/ 1 h 100"/>
                <a:gd name="T16" fmla="*/ 30 w 100"/>
                <a:gd name="T17" fmla="*/ 3 h 100"/>
                <a:gd name="T18" fmla="*/ 22 w 100"/>
                <a:gd name="T19" fmla="*/ 9 h 100"/>
                <a:gd name="T20" fmla="*/ 15 w 100"/>
                <a:gd name="T21" fmla="*/ 15 h 100"/>
                <a:gd name="T22" fmla="*/ 15 w 100"/>
                <a:gd name="T23" fmla="*/ 15 h 100"/>
                <a:gd name="T24" fmla="*/ 8 w 100"/>
                <a:gd name="T25" fmla="*/ 22 h 100"/>
                <a:gd name="T26" fmla="*/ 3 w 100"/>
                <a:gd name="T27" fmla="*/ 30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8 w 100"/>
                <a:gd name="T51" fmla="*/ 100 h 100"/>
                <a:gd name="T52" fmla="*/ 48 w 100"/>
                <a:gd name="T53" fmla="*/ 100 h 100"/>
                <a:gd name="T54" fmla="*/ 59 w 100"/>
                <a:gd name="T55" fmla="*/ 98 h 100"/>
                <a:gd name="T56" fmla="*/ 68 w 100"/>
                <a:gd name="T57" fmla="*/ 96 h 100"/>
                <a:gd name="T58" fmla="*/ 76 w 100"/>
                <a:gd name="T59" fmla="*/ 91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3"/>
                  </a:lnTo>
                  <a:lnTo>
                    <a:pt x="59" y="1"/>
                  </a:lnTo>
                  <a:lnTo>
                    <a:pt x="48" y="0"/>
                  </a:lnTo>
                  <a:lnTo>
                    <a:pt x="48" y="0"/>
                  </a:lnTo>
                  <a:lnTo>
                    <a:pt x="40" y="1"/>
                  </a:lnTo>
                  <a:lnTo>
                    <a:pt x="30" y="3"/>
                  </a:lnTo>
                  <a:lnTo>
                    <a:pt x="22" y="9"/>
                  </a:lnTo>
                  <a:lnTo>
                    <a:pt x="15" y="15"/>
                  </a:lnTo>
                  <a:lnTo>
                    <a:pt x="15" y="15"/>
                  </a:lnTo>
                  <a:lnTo>
                    <a:pt x="8" y="22"/>
                  </a:lnTo>
                  <a:lnTo>
                    <a:pt x="3" y="30"/>
                  </a:lnTo>
                  <a:lnTo>
                    <a:pt x="0" y="40"/>
                  </a:lnTo>
                  <a:lnTo>
                    <a:pt x="0" y="49"/>
                  </a:lnTo>
                  <a:lnTo>
                    <a:pt x="0" y="49"/>
                  </a:lnTo>
                  <a:lnTo>
                    <a:pt x="0" y="60"/>
                  </a:lnTo>
                  <a:lnTo>
                    <a:pt x="3" y="69"/>
                  </a:lnTo>
                  <a:lnTo>
                    <a:pt x="8" y="77"/>
                  </a:lnTo>
                  <a:lnTo>
                    <a:pt x="15" y="84"/>
                  </a:lnTo>
                  <a:lnTo>
                    <a:pt x="15" y="84"/>
                  </a:lnTo>
                  <a:lnTo>
                    <a:pt x="22" y="91"/>
                  </a:lnTo>
                  <a:lnTo>
                    <a:pt x="30" y="96"/>
                  </a:lnTo>
                  <a:lnTo>
                    <a:pt x="40" y="98"/>
                  </a:lnTo>
                  <a:lnTo>
                    <a:pt x="48" y="100"/>
                  </a:lnTo>
                  <a:lnTo>
                    <a:pt x="48" y="100"/>
                  </a:lnTo>
                  <a:lnTo>
                    <a:pt x="59" y="98"/>
                  </a:lnTo>
                  <a:lnTo>
                    <a:pt x="68" y="96"/>
                  </a:lnTo>
                  <a:lnTo>
                    <a:pt x="76" y="91"/>
                  </a:lnTo>
                  <a:lnTo>
                    <a:pt x="84" y="84"/>
                  </a:lnTo>
                  <a:lnTo>
                    <a:pt x="84" y="84"/>
                  </a:lnTo>
                  <a:lnTo>
                    <a:pt x="92" y="77"/>
                  </a:lnTo>
                  <a:lnTo>
                    <a:pt x="96" y="69"/>
                  </a:lnTo>
                  <a:lnTo>
                    <a:pt x="99" y="60"/>
                  </a:lnTo>
                  <a:lnTo>
                    <a:pt x="100" y="49"/>
                  </a:lnTo>
                  <a:lnTo>
                    <a:pt x="100" y="49"/>
                  </a:lnTo>
                  <a:lnTo>
                    <a:pt x="99" y="40"/>
                  </a:lnTo>
                  <a:lnTo>
                    <a:pt x="96" y="30"/>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32"/>
            <p:cNvSpPr>
              <a:spLocks/>
            </p:cNvSpPr>
            <p:nvPr/>
          </p:nvSpPr>
          <p:spPr bwMode="auto">
            <a:xfrm>
              <a:off x="2387600" y="3595688"/>
              <a:ext cx="79375" cy="79375"/>
            </a:xfrm>
            <a:custGeom>
              <a:avLst/>
              <a:gdLst>
                <a:gd name="T0" fmla="*/ 84 w 100"/>
                <a:gd name="T1" fmla="*/ 15 h 100"/>
                <a:gd name="T2" fmla="*/ 84 w 100"/>
                <a:gd name="T3" fmla="*/ 15 h 100"/>
                <a:gd name="T4" fmla="*/ 76 w 100"/>
                <a:gd name="T5" fmla="*/ 9 h 100"/>
                <a:gd name="T6" fmla="*/ 68 w 100"/>
                <a:gd name="T7" fmla="*/ 3 h 100"/>
                <a:gd name="T8" fmla="*/ 59 w 100"/>
                <a:gd name="T9" fmla="*/ 1 h 100"/>
                <a:gd name="T10" fmla="*/ 49 w 100"/>
                <a:gd name="T11" fmla="*/ 0 h 100"/>
                <a:gd name="T12" fmla="*/ 49 w 100"/>
                <a:gd name="T13" fmla="*/ 0 h 100"/>
                <a:gd name="T14" fmla="*/ 40 w 100"/>
                <a:gd name="T15" fmla="*/ 1 h 100"/>
                <a:gd name="T16" fmla="*/ 30 w 100"/>
                <a:gd name="T17" fmla="*/ 3 h 100"/>
                <a:gd name="T18" fmla="*/ 22 w 100"/>
                <a:gd name="T19" fmla="*/ 9 h 100"/>
                <a:gd name="T20" fmla="*/ 15 w 100"/>
                <a:gd name="T21" fmla="*/ 15 h 100"/>
                <a:gd name="T22" fmla="*/ 15 w 100"/>
                <a:gd name="T23" fmla="*/ 15 h 100"/>
                <a:gd name="T24" fmla="*/ 8 w 100"/>
                <a:gd name="T25" fmla="*/ 22 h 100"/>
                <a:gd name="T26" fmla="*/ 3 w 100"/>
                <a:gd name="T27" fmla="*/ 30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7 h 100"/>
                <a:gd name="T40" fmla="*/ 15 w 100"/>
                <a:gd name="T41" fmla="*/ 84 h 100"/>
                <a:gd name="T42" fmla="*/ 15 w 100"/>
                <a:gd name="T43" fmla="*/ 84 h 100"/>
                <a:gd name="T44" fmla="*/ 22 w 100"/>
                <a:gd name="T45" fmla="*/ 91 h 100"/>
                <a:gd name="T46" fmla="*/ 30 w 100"/>
                <a:gd name="T47" fmla="*/ 96 h 100"/>
                <a:gd name="T48" fmla="*/ 40 w 100"/>
                <a:gd name="T49" fmla="*/ 98 h 100"/>
                <a:gd name="T50" fmla="*/ 49 w 100"/>
                <a:gd name="T51" fmla="*/ 100 h 100"/>
                <a:gd name="T52" fmla="*/ 49 w 100"/>
                <a:gd name="T53" fmla="*/ 100 h 100"/>
                <a:gd name="T54" fmla="*/ 59 w 100"/>
                <a:gd name="T55" fmla="*/ 98 h 100"/>
                <a:gd name="T56" fmla="*/ 68 w 100"/>
                <a:gd name="T57" fmla="*/ 96 h 100"/>
                <a:gd name="T58" fmla="*/ 76 w 100"/>
                <a:gd name="T59" fmla="*/ 91 h 100"/>
                <a:gd name="T60" fmla="*/ 84 w 100"/>
                <a:gd name="T61" fmla="*/ 84 h 100"/>
                <a:gd name="T62" fmla="*/ 84 w 100"/>
                <a:gd name="T63" fmla="*/ 84 h 100"/>
                <a:gd name="T64" fmla="*/ 91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9"/>
                  </a:lnTo>
                  <a:lnTo>
                    <a:pt x="68" y="3"/>
                  </a:lnTo>
                  <a:lnTo>
                    <a:pt x="59" y="1"/>
                  </a:lnTo>
                  <a:lnTo>
                    <a:pt x="49" y="0"/>
                  </a:lnTo>
                  <a:lnTo>
                    <a:pt x="49" y="0"/>
                  </a:lnTo>
                  <a:lnTo>
                    <a:pt x="40" y="1"/>
                  </a:lnTo>
                  <a:lnTo>
                    <a:pt x="30" y="3"/>
                  </a:lnTo>
                  <a:lnTo>
                    <a:pt x="22" y="9"/>
                  </a:lnTo>
                  <a:lnTo>
                    <a:pt x="15" y="15"/>
                  </a:lnTo>
                  <a:lnTo>
                    <a:pt x="15" y="15"/>
                  </a:lnTo>
                  <a:lnTo>
                    <a:pt x="8" y="22"/>
                  </a:lnTo>
                  <a:lnTo>
                    <a:pt x="3" y="30"/>
                  </a:lnTo>
                  <a:lnTo>
                    <a:pt x="1" y="40"/>
                  </a:lnTo>
                  <a:lnTo>
                    <a:pt x="0" y="49"/>
                  </a:lnTo>
                  <a:lnTo>
                    <a:pt x="0" y="49"/>
                  </a:lnTo>
                  <a:lnTo>
                    <a:pt x="1" y="60"/>
                  </a:lnTo>
                  <a:lnTo>
                    <a:pt x="3" y="69"/>
                  </a:lnTo>
                  <a:lnTo>
                    <a:pt x="8" y="77"/>
                  </a:lnTo>
                  <a:lnTo>
                    <a:pt x="15" y="84"/>
                  </a:lnTo>
                  <a:lnTo>
                    <a:pt x="15" y="84"/>
                  </a:lnTo>
                  <a:lnTo>
                    <a:pt x="22" y="91"/>
                  </a:lnTo>
                  <a:lnTo>
                    <a:pt x="30" y="96"/>
                  </a:lnTo>
                  <a:lnTo>
                    <a:pt x="40" y="98"/>
                  </a:lnTo>
                  <a:lnTo>
                    <a:pt x="49" y="100"/>
                  </a:lnTo>
                  <a:lnTo>
                    <a:pt x="49" y="100"/>
                  </a:lnTo>
                  <a:lnTo>
                    <a:pt x="59" y="98"/>
                  </a:lnTo>
                  <a:lnTo>
                    <a:pt x="68" y="96"/>
                  </a:lnTo>
                  <a:lnTo>
                    <a:pt x="76" y="91"/>
                  </a:lnTo>
                  <a:lnTo>
                    <a:pt x="84" y="84"/>
                  </a:lnTo>
                  <a:lnTo>
                    <a:pt x="84" y="84"/>
                  </a:lnTo>
                  <a:lnTo>
                    <a:pt x="91" y="77"/>
                  </a:lnTo>
                  <a:lnTo>
                    <a:pt x="96" y="69"/>
                  </a:lnTo>
                  <a:lnTo>
                    <a:pt x="99" y="60"/>
                  </a:lnTo>
                  <a:lnTo>
                    <a:pt x="100" y="49"/>
                  </a:lnTo>
                  <a:lnTo>
                    <a:pt x="100" y="49"/>
                  </a:lnTo>
                  <a:lnTo>
                    <a:pt x="99"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3"/>
            <p:cNvSpPr>
              <a:spLocks/>
            </p:cNvSpPr>
            <p:nvPr/>
          </p:nvSpPr>
          <p:spPr bwMode="auto">
            <a:xfrm>
              <a:off x="2509838" y="3595688"/>
              <a:ext cx="79375" cy="79375"/>
            </a:xfrm>
            <a:custGeom>
              <a:avLst/>
              <a:gdLst>
                <a:gd name="T0" fmla="*/ 49 w 100"/>
                <a:gd name="T1" fmla="*/ 0 h 100"/>
                <a:gd name="T2" fmla="*/ 49 w 100"/>
                <a:gd name="T3" fmla="*/ 0 h 100"/>
                <a:gd name="T4" fmla="*/ 40 w 100"/>
                <a:gd name="T5" fmla="*/ 1 h 100"/>
                <a:gd name="T6" fmla="*/ 30 w 100"/>
                <a:gd name="T7" fmla="*/ 3 h 100"/>
                <a:gd name="T8" fmla="*/ 22 w 100"/>
                <a:gd name="T9" fmla="*/ 9 h 100"/>
                <a:gd name="T10" fmla="*/ 15 w 100"/>
                <a:gd name="T11" fmla="*/ 15 h 100"/>
                <a:gd name="T12" fmla="*/ 15 w 100"/>
                <a:gd name="T13" fmla="*/ 15 h 100"/>
                <a:gd name="T14" fmla="*/ 9 w 100"/>
                <a:gd name="T15" fmla="*/ 22 h 100"/>
                <a:gd name="T16" fmla="*/ 3 w 100"/>
                <a:gd name="T17" fmla="*/ 30 h 100"/>
                <a:gd name="T18" fmla="*/ 1 w 100"/>
                <a:gd name="T19" fmla="*/ 40 h 100"/>
                <a:gd name="T20" fmla="*/ 0 w 100"/>
                <a:gd name="T21" fmla="*/ 49 h 100"/>
                <a:gd name="T22" fmla="*/ 0 w 100"/>
                <a:gd name="T23" fmla="*/ 49 h 100"/>
                <a:gd name="T24" fmla="*/ 1 w 100"/>
                <a:gd name="T25" fmla="*/ 60 h 100"/>
                <a:gd name="T26" fmla="*/ 3 w 100"/>
                <a:gd name="T27" fmla="*/ 69 h 100"/>
                <a:gd name="T28" fmla="*/ 9 w 100"/>
                <a:gd name="T29" fmla="*/ 77 h 100"/>
                <a:gd name="T30" fmla="*/ 15 w 100"/>
                <a:gd name="T31" fmla="*/ 84 h 100"/>
                <a:gd name="T32" fmla="*/ 15 w 100"/>
                <a:gd name="T33" fmla="*/ 84 h 100"/>
                <a:gd name="T34" fmla="*/ 22 w 100"/>
                <a:gd name="T35" fmla="*/ 91 h 100"/>
                <a:gd name="T36" fmla="*/ 30 w 100"/>
                <a:gd name="T37" fmla="*/ 96 h 100"/>
                <a:gd name="T38" fmla="*/ 40 w 100"/>
                <a:gd name="T39" fmla="*/ 98 h 100"/>
                <a:gd name="T40" fmla="*/ 49 w 100"/>
                <a:gd name="T41" fmla="*/ 100 h 100"/>
                <a:gd name="T42" fmla="*/ 49 w 100"/>
                <a:gd name="T43" fmla="*/ 100 h 100"/>
                <a:gd name="T44" fmla="*/ 59 w 100"/>
                <a:gd name="T45" fmla="*/ 98 h 100"/>
                <a:gd name="T46" fmla="*/ 68 w 100"/>
                <a:gd name="T47" fmla="*/ 96 h 100"/>
                <a:gd name="T48" fmla="*/ 76 w 100"/>
                <a:gd name="T49" fmla="*/ 91 h 100"/>
                <a:gd name="T50" fmla="*/ 84 w 100"/>
                <a:gd name="T51" fmla="*/ 84 h 100"/>
                <a:gd name="T52" fmla="*/ 84 w 100"/>
                <a:gd name="T53" fmla="*/ 84 h 100"/>
                <a:gd name="T54" fmla="*/ 91 w 100"/>
                <a:gd name="T55" fmla="*/ 77 h 100"/>
                <a:gd name="T56" fmla="*/ 96 w 100"/>
                <a:gd name="T57" fmla="*/ 69 h 100"/>
                <a:gd name="T58" fmla="*/ 99 w 100"/>
                <a:gd name="T59" fmla="*/ 60 h 100"/>
                <a:gd name="T60" fmla="*/ 100 w 100"/>
                <a:gd name="T61" fmla="*/ 49 h 100"/>
                <a:gd name="T62" fmla="*/ 100 w 100"/>
                <a:gd name="T63" fmla="*/ 49 h 100"/>
                <a:gd name="T64" fmla="*/ 99 w 100"/>
                <a:gd name="T65" fmla="*/ 40 h 100"/>
                <a:gd name="T66" fmla="*/ 96 w 100"/>
                <a:gd name="T67" fmla="*/ 30 h 100"/>
                <a:gd name="T68" fmla="*/ 91 w 100"/>
                <a:gd name="T69" fmla="*/ 22 h 100"/>
                <a:gd name="T70" fmla="*/ 84 w 100"/>
                <a:gd name="T71" fmla="*/ 15 h 100"/>
                <a:gd name="T72" fmla="*/ 84 w 100"/>
                <a:gd name="T73" fmla="*/ 15 h 100"/>
                <a:gd name="T74" fmla="*/ 76 w 100"/>
                <a:gd name="T75" fmla="*/ 9 h 100"/>
                <a:gd name="T76" fmla="*/ 68 w 100"/>
                <a:gd name="T77" fmla="*/ 3 h 100"/>
                <a:gd name="T78" fmla="*/ 59 w 100"/>
                <a:gd name="T79" fmla="*/ 1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1"/>
                  </a:lnTo>
                  <a:lnTo>
                    <a:pt x="30" y="3"/>
                  </a:lnTo>
                  <a:lnTo>
                    <a:pt x="22" y="9"/>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40" y="98"/>
                  </a:lnTo>
                  <a:lnTo>
                    <a:pt x="49" y="100"/>
                  </a:lnTo>
                  <a:lnTo>
                    <a:pt x="49" y="100"/>
                  </a:lnTo>
                  <a:lnTo>
                    <a:pt x="59" y="98"/>
                  </a:lnTo>
                  <a:lnTo>
                    <a:pt x="68" y="96"/>
                  </a:lnTo>
                  <a:lnTo>
                    <a:pt x="76" y="91"/>
                  </a:lnTo>
                  <a:lnTo>
                    <a:pt x="84" y="84"/>
                  </a:lnTo>
                  <a:lnTo>
                    <a:pt x="84" y="84"/>
                  </a:lnTo>
                  <a:lnTo>
                    <a:pt x="91" y="77"/>
                  </a:lnTo>
                  <a:lnTo>
                    <a:pt x="96" y="69"/>
                  </a:lnTo>
                  <a:lnTo>
                    <a:pt x="99" y="60"/>
                  </a:lnTo>
                  <a:lnTo>
                    <a:pt x="100" y="49"/>
                  </a:lnTo>
                  <a:lnTo>
                    <a:pt x="100" y="49"/>
                  </a:lnTo>
                  <a:lnTo>
                    <a:pt x="99" y="40"/>
                  </a:lnTo>
                  <a:lnTo>
                    <a:pt x="96" y="30"/>
                  </a:lnTo>
                  <a:lnTo>
                    <a:pt x="91" y="22"/>
                  </a:lnTo>
                  <a:lnTo>
                    <a:pt x="84" y="15"/>
                  </a:lnTo>
                  <a:lnTo>
                    <a:pt x="84" y="15"/>
                  </a:lnTo>
                  <a:lnTo>
                    <a:pt x="76" y="9"/>
                  </a:lnTo>
                  <a:lnTo>
                    <a:pt x="68" y="3"/>
                  </a:lnTo>
                  <a:lnTo>
                    <a:pt x="59" y="1"/>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4"/>
            <p:cNvSpPr>
              <a:spLocks/>
            </p:cNvSpPr>
            <p:nvPr/>
          </p:nvSpPr>
          <p:spPr bwMode="auto">
            <a:xfrm>
              <a:off x="2509838" y="3717925"/>
              <a:ext cx="79375" cy="79375"/>
            </a:xfrm>
            <a:custGeom>
              <a:avLst/>
              <a:gdLst>
                <a:gd name="T0" fmla="*/ 49 w 100"/>
                <a:gd name="T1" fmla="*/ 0 h 100"/>
                <a:gd name="T2" fmla="*/ 49 w 100"/>
                <a:gd name="T3" fmla="*/ 0 h 100"/>
                <a:gd name="T4" fmla="*/ 40 w 100"/>
                <a:gd name="T5" fmla="*/ 1 h 100"/>
                <a:gd name="T6" fmla="*/ 30 w 100"/>
                <a:gd name="T7" fmla="*/ 4 h 100"/>
                <a:gd name="T8" fmla="*/ 22 w 100"/>
                <a:gd name="T9" fmla="*/ 9 h 100"/>
                <a:gd name="T10" fmla="*/ 15 w 100"/>
                <a:gd name="T11" fmla="*/ 15 h 100"/>
                <a:gd name="T12" fmla="*/ 15 w 100"/>
                <a:gd name="T13" fmla="*/ 15 h 100"/>
                <a:gd name="T14" fmla="*/ 9 w 100"/>
                <a:gd name="T15" fmla="*/ 22 h 100"/>
                <a:gd name="T16" fmla="*/ 3 w 100"/>
                <a:gd name="T17" fmla="*/ 30 h 100"/>
                <a:gd name="T18" fmla="*/ 1 w 100"/>
                <a:gd name="T19" fmla="*/ 40 h 100"/>
                <a:gd name="T20" fmla="*/ 0 w 100"/>
                <a:gd name="T21" fmla="*/ 49 h 100"/>
                <a:gd name="T22" fmla="*/ 0 w 100"/>
                <a:gd name="T23" fmla="*/ 49 h 100"/>
                <a:gd name="T24" fmla="*/ 1 w 100"/>
                <a:gd name="T25" fmla="*/ 60 h 100"/>
                <a:gd name="T26" fmla="*/ 3 w 100"/>
                <a:gd name="T27" fmla="*/ 69 h 100"/>
                <a:gd name="T28" fmla="*/ 9 w 100"/>
                <a:gd name="T29" fmla="*/ 77 h 100"/>
                <a:gd name="T30" fmla="*/ 15 w 100"/>
                <a:gd name="T31" fmla="*/ 84 h 100"/>
                <a:gd name="T32" fmla="*/ 15 w 100"/>
                <a:gd name="T33" fmla="*/ 84 h 100"/>
                <a:gd name="T34" fmla="*/ 22 w 100"/>
                <a:gd name="T35" fmla="*/ 91 h 100"/>
                <a:gd name="T36" fmla="*/ 30 w 100"/>
                <a:gd name="T37" fmla="*/ 96 h 100"/>
                <a:gd name="T38" fmla="*/ 40 w 100"/>
                <a:gd name="T39" fmla="*/ 98 h 100"/>
                <a:gd name="T40" fmla="*/ 49 w 100"/>
                <a:gd name="T41" fmla="*/ 100 h 100"/>
                <a:gd name="T42" fmla="*/ 49 w 100"/>
                <a:gd name="T43" fmla="*/ 100 h 100"/>
                <a:gd name="T44" fmla="*/ 59 w 100"/>
                <a:gd name="T45" fmla="*/ 98 h 100"/>
                <a:gd name="T46" fmla="*/ 68 w 100"/>
                <a:gd name="T47" fmla="*/ 96 h 100"/>
                <a:gd name="T48" fmla="*/ 76 w 100"/>
                <a:gd name="T49" fmla="*/ 91 h 100"/>
                <a:gd name="T50" fmla="*/ 84 w 100"/>
                <a:gd name="T51" fmla="*/ 84 h 100"/>
                <a:gd name="T52" fmla="*/ 84 w 100"/>
                <a:gd name="T53" fmla="*/ 84 h 100"/>
                <a:gd name="T54" fmla="*/ 91 w 100"/>
                <a:gd name="T55" fmla="*/ 77 h 100"/>
                <a:gd name="T56" fmla="*/ 96 w 100"/>
                <a:gd name="T57" fmla="*/ 69 h 100"/>
                <a:gd name="T58" fmla="*/ 99 w 100"/>
                <a:gd name="T59" fmla="*/ 60 h 100"/>
                <a:gd name="T60" fmla="*/ 100 w 100"/>
                <a:gd name="T61" fmla="*/ 49 h 100"/>
                <a:gd name="T62" fmla="*/ 100 w 100"/>
                <a:gd name="T63" fmla="*/ 49 h 100"/>
                <a:gd name="T64" fmla="*/ 99 w 100"/>
                <a:gd name="T65" fmla="*/ 40 h 100"/>
                <a:gd name="T66" fmla="*/ 96 w 100"/>
                <a:gd name="T67" fmla="*/ 30 h 100"/>
                <a:gd name="T68" fmla="*/ 91 w 100"/>
                <a:gd name="T69" fmla="*/ 22 h 100"/>
                <a:gd name="T70" fmla="*/ 84 w 100"/>
                <a:gd name="T71" fmla="*/ 15 h 100"/>
                <a:gd name="T72" fmla="*/ 84 w 100"/>
                <a:gd name="T73" fmla="*/ 15 h 100"/>
                <a:gd name="T74" fmla="*/ 76 w 100"/>
                <a:gd name="T75" fmla="*/ 9 h 100"/>
                <a:gd name="T76" fmla="*/ 68 w 100"/>
                <a:gd name="T77" fmla="*/ 4 h 100"/>
                <a:gd name="T78" fmla="*/ 59 w 100"/>
                <a:gd name="T79" fmla="*/ 1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1"/>
                  </a:lnTo>
                  <a:lnTo>
                    <a:pt x="30" y="4"/>
                  </a:lnTo>
                  <a:lnTo>
                    <a:pt x="22" y="9"/>
                  </a:lnTo>
                  <a:lnTo>
                    <a:pt x="15" y="15"/>
                  </a:lnTo>
                  <a:lnTo>
                    <a:pt x="15" y="15"/>
                  </a:lnTo>
                  <a:lnTo>
                    <a:pt x="9" y="22"/>
                  </a:lnTo>
                  <a:lnTo>
                    <a:pt x="3" y="30"/>
                  </a:lnTo>
                  <a:lnTo>
                    <a:pt x="1" y="40"/>
                  </a:lnTo>
                  <a:lnTo>
                    <a:pt x="0" y="49"/>
                  </a:lnTo>
                  <a:lnTo>
                    <a:pt x="0" y="49"/>
                  </a:lnTo>
                  <a:lnTo>
                    <a:pt x="1" y="60"/>
                  </a:lnTo>
                  <a:lnTo>
                    <a:pt x="3" y="69"/>
                  </a:lnTo>
                  <a:lnTo>
                    <a:pt x="9" y="77"/>
                  </a:lnTo>
                  <a:lnTo>
                    <a:pt x="15" y="84"/>
                  </a:lnTo>
                  <a:lnTo>
                    <a:pt x="15" y="84"/>
                  </a:lnTo>
                  <a:lnTo>
                    <a:pt x="22" y="91"/>
                  </a:lnTo>
                  <a:lnTo>
                    <a:pt x="30" y="96"/>
                  </a:lnTo>
                  <a:lnTo>
                    <a:pt x="40" y="98"/>
                  </a:lnTo>
                  <a:lnTo>
                    <a:pt x="49" y="100"/>
                  </a:lnTo>
                  <a:lnTo>
                    <a:pt x="49" y="100"/>
                  </a:lnTo>
                  <a:lnTo>
                    <a:pt x="59" y="98"/>
                  </a:lnTo>
                  <a:lnTo>
                    <a:pt x="68" y="96"/>
                  </a:lnTo>
                  <a:lnTo>
                    <a:pt x="76" y="91"/>
                  </a:lnTo>
                  <a:lnTo>
                    <a:pt x="84" y="84"/>
                  </a:lnTo>
                  <a:lnTo>
                    <a:pt x="84" y="84"/>
                  </a:lnTo>
                  <a:lnTo>
                    <a:pt x="91" y="77"/>
                  </a:lnTo>
                  <a:lnTo>
                    <a:pt x="96" y="69"/>
                  </a:lnTo>
                  <a:lnTo>
                    <a:pt x="99" y="60"/>
                  </a:lnTo>
                  <a:lnTo>
                    <a:pt x="100" y="49"/>
                  </a:lnTo>
                  <a:lnTo>
                    <a:pt x="100" y="49"/>
                  </a:lnTo>
                  <a:lnTo>
                    <a:pt x="99" y="40"/>
                  </a:lnTo>
                  <a:lnTo>
                    <a:pt x="96" y="30"/>
                  </a:lnTo>
                  <a:lnTo>
                    <a:pt x="91" y="22"/>
                  </a:lnTo>
                  <a:lnTo>
                    <a:pt x="84" y="15"/>
                  </a:lnTo>
                  <a:lnTo>
                    <a:pt x="84" y="15"/>
                  </a:lnTo>
                  <a:lnTo>
                    <a:pt x="76" y="9"/>
                  </a:lnTo>
                  <a:lnTo>
                    <a:pt x="68" y="4"/>
                  </a:lnTo>
                  <a:lnTo>
                    <a:pt x="59" y="1"/>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5"/>
            <p:cNvSpPr>
              <a:spLocks/>
            </p:cNvSpPr>
            <p:nvPr/>
          </p:nvSpPr>
          <p:spPr bwMode="auto">
            <a:xfrm>
              <a:off x="2754313" y="3473450"/>
              <a:ext cx="79375" cy="79375"/>
            </a:xfrm>
            <a:custGeom>
              <a:avLst/>
              <a:gdLst>
                <a:gd name="T0" fmla="*/ 84 w 100"/>
                <a:gd name="T1" fmla="*/ 15 h 100"/>
                <a:gd name="T2" fmla="*/ 84 w 100"/>
                <a:gd name="T3" fmla="*/ 15 h 100"/>
                <a:gd name="T4" fmla="*/ 77 w 100"/>
                <a:gd name="T5" fmla="*/ 8 h 100"/>
                <a:gd name="T6" fmla="*/ 68 w 100"/>
                <a:gd name="T7" fmla="*/ 3 h 100"/>
                <a:gd name="T8" fmla="*/ 58 w 100"/>
                <a:gd name="T9" fmla="*/ 1 h 100"/>
                <a:gd name="T10" fmla="*/ 49 w 100"/>
                <a:gd name="T11" fmla="*/ 0 h 100"/>
                <a:gd name="T12" fmla="*/ 49 w 100"/>
                <a:gd name="T13" fmla="*/ 0 h 100"/>
                <a:gd name="T14" fmla="*/ 40 w 100"/>
                <a:gd name="T15" fmla="*/ 1 h 100"/>
                <a:gd name="T16" fmla="*/ 31 w 100"/>
                <a:gd name="T17" fmla="*/ 3 h 100"/>
                <a:gd name="T18" fmla="*/ 22 w 100"/>
                <a:gd name="T19" fmla="*/ 8 h 100"/>
                <a:gd name="T20" fmla="*/ 15 w 100"/>
                <a:gd name="T21" fmla="*/ 15 h 100"/>
                <a:gd name="T22" fmla="*/ 15 w 100"/>
                <a:gd name="T23" fmla="*/ 15 h 100"/>
                <a:gd name="T24" fmla="*/ 9 w 100"/>
                <a:gd name="T25" fmla="*/ 22 h 100"/>
                <a:gd name="T26" fmla="*/ 4 w 100"/>
                <a:gd name="T27" fmla="*/ 30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4 h 100"/>
                <a:gd name="T42" fmla="*/ 15 w 100"/>
                <a:gd name="T43" fmla="*/ 84 h 100"/>
                <a:gd name="T44" fmla="*/ 22 w 100"/>
                <a:gd name="T45" fmla="*/ 91 h 100"/>
                <a:gd name="T46" fmla="*/ 31 w 100"/>
                <a:gd name="T47" fmla="*/ 96 h 100"/>
                <a:gd name="T48" fmla="*/ 40 w 100"/>
                <a:gd name="T49" fmla="*/ 98 h 100"/>
                <a:gd name="T50" fmla="*/ 49 w 100"/>
                <a:gd name="T51" fmla="*/ 100 h 100"/>
                <a:gd name="T52" fmla="*/ 49 w 100"/>
                <a:gd name="T53" fmla="*/ 100 h 100"/>
                <a:gd name="T54" fmla="*/ 58 w 100"/>
                <a:gd name="T55" fmla="*/ 98 h 100"/>
                <a:gd name="T56" fmla="*/ 68 w 100"/>
                <a:gd name="T57" fmla="*/ 96 h 100"/>
                <a:gd name="T58" fmla="*/ 77 w 100"/>
                <a:gd name="T59" fmla="*/ 91 h 100"/>
                <a:gd name="T60" fmla="*/ 84 w 100"/>
                <a:gd name="T61" fmla="*/ 84 h 100"/>
                <a:gd name="T62" fmla="*/ 84 w 100"/>
                <a:gd name="T63" fmla="*/ 84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0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3"/>
                  </a:lnTo>
                  <a:lnTo>
                    <a:pt x="58" y="1"/>
                  </a:lnTo>
                  <a:lnTo>
                    <a:pt x="49" y="0"/>
                  </a:lnTo>
                  <a:lnTo>
                    <a:pt x="49" y="0"/>
                  </a:lnTo>
                  <a:lnTo>
                    <a:pt x="40" y="1"/>
                  </a:lnTo>
                  <a:lnTo>
                    <a:pt x="31" y="3"/>
                  </a:lnTo>
                  <a:lnTo>
                    <a:pt x="22" y="8"/>
                  </a:lnTo>
                  <a:lnTo>
                    <a:pt x="15" y="15"/>
                  </a:lnTo>
                  <a:lnTo>
                    <a:pt x="15" y="15"/>
                  </a:lnTo>
                  <a:lnTo>
                    <a:pt x="9" y="22"/>
                  </a:lnTo>
                  <a:lnTo>
                    <a:pt x="4" y="30"/>
                  </a:lnTo>
                  <a:lnTo>
                    <a:pt x="1" y="40"/>
                  </a:lnTo>
                  <a:lnTo>
                    <a:pt x="0" y="49"/>
                  </a:lnTo>
                  <a:lnTo>
                    <a:pt x="0" y="49"/>
                  </a:lnTo>
                  <a:lnTo>
                    <a:pt x="1" y="60"/>
                  </a:lnTo>
                  <a:lnTo>
                    <a:pt x="4" y="69"/>
                  </a:lnTo>
                  <a:lnTo>
                    <a:pt x="9" y="77"/>
                  </a:lnTo>
                  <a:lnTo>
                    <a:pt x="15" y="84"/>
                  </a:lnTo>
                  <a:lnTo>
                    <a:pt x="15" y="84"/>
                  </a:lnTo>
                  <a:lnTo>
                    <a:pt x="22" y="91"/>
                  </a:lnTo>
                  <a:lnTo>
                    <a:pt x="31" y="96"/>
                  </a:lnTo>
                  <a:lnTo>
                    <a:pt x="40" y="98"/>
                  </a:lnTo>
                  <a:lnTo>
                    <a:pt x="49" y="100"/>
                  </a:lnTo>
                  <a:lnTo>
                    <a:pt x="49" y="100"/>
                  </a:lnTo>
                  <a:lnTo>
                    <a:pt x="58" y="98"/>
                  </a:lnTo>
                  <a:lnTo>
                    <a:pt x="68" y="96"/>
                  </a:lnTo>
                  <a:lnTo>
                    <a:pt x="77" y="91"/>
                  </a:lnTo>
                  <a:lnTo>
                    <a:pt x="84" y="84"/>
                  </a:lnTo>
                  <a:lnTo>
                    <a:pt x="84" y="84"/>
                  </a:lnTo>
                  <a:lnTo>
                    <a:pt x="91" y="77"/>
                  </a:lnTo>
                  <a:lnTo>
                    <a:pt x="96" y="69"/>
                  </a:lnTo>
                  <a:lnTo>
                    <a:pt x="98" y="60"/>
                  </a:lnTo>
                  <a:lnTo>
                    <a:pt x="100" y="49"/>
                  </a:lnTo>
                  <a:lnTo>
                    <a:pt x="100" y="49"/>
                  </a:lnTo>
                  <a:lnTo>
                    <a:pt x="98" y="40"/>
                  </a:lnTo>
                  <a:lnTo>
                    <a:pt x="96" y="30"/>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6"/>
            <p:cNvSpPr>
              <a:spLocks/>
            </p:cNvSpPr>
            <p:nvPr/>
          </p:nvSpPr>
          <p:spPr bwMode="auto">
            <a:xfrm>
              <a:off x="1654175" y="2251075"/>
              <a:ext cx="79375" cy="77788"/>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7"/>
            <p:cNvSpPr>
              <a:spLocks/>
            </p:cNvSpPr>
            <p:nvPr/>
          </p:nvSpPr>
          <p:spPr bwMode="auto">
            <a:xfrm>
              <a:off x="1654175" y="2373313"/>
              <a:ext cx="79375" cy="77788"/>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9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2" y="4"/>
                  </a:lnTo>
                  <a:lnTo>
                    <a:pt x="23" y="9"/>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8"/>
            <p:cNvSpPr>
              <a:spLocks/>
            </p:cNvSpPr>
            <p:nvPr/>
          </p:nvSpPr>
          <p:spPr bwMode="auto">
            <a:xfrm>
              <a:off x="1654175" y="2493963"/>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9"/>
            <p:cNvSpPr>
              <a:spLocks/>
            </p:cNvSpPr>
            <p:nvPr/>
          </p:nvSpPr>
          <p:spPr bwMode="auto">
            <a:xfrm>
              <a:off x="1654175" y="2616200"/>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5" y="32"/>
                  </a:lnTo>
                  <a:lnTo>
                    <a:pt x="1" y="40"/>
                  </a:lnTo>
                  <a:lnTo>
                    <a:pt x="0" y="49"/>
                  </a:lnTo>
                  <a:lnTo>
                    <a:pt x="0" y="49"/>
                  </a:lnTo>
                  <a:lnTo>
                    <a:pt x="1" y="60"/>
                  </a:lnTo>
                  <a:lnTo>
                    <a:pt x="5" y="69"/>
                  </a:lnTo>
                  <a:lnTo>
                    <a:pt x="9" y="77"/>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40"/>
            <p:cNvSpPr>
              <a:spLocks/>
            </p:cNvSpPr>
            <p:nvPr/>
          </p:nvSpPr>
          <p:spPr bwMode="auto">
            <a:xfrm>
              <a:off x="1654175" y="2738438"/>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9 h 100"/>
                <a:gd name="T20" fmla="*/ 15 w 100"/>
                <a:gd name="T21" fmla="*/ 15 h 100"/>
                <a:gd name="T22" fmla="*/ 15 w 100"/>
                <a:gd name="T23" fmla="*/ 15 h 100"/>
                <a:gd name="T24" fmla="*/ 9 w 100"/>
                <a:gd name="T25" fmla="*/ 23 h 100"/>
                <a:gd name="T26" fmla="*/ 5 w 100"/>
                <a:gd name="T27" fmla="*/ 32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7 h 100"/>
                <a:gd name="T40" fmla="*/ 15 w 100"/>
                <a:gd name="T41" fmla="*/ 84 h 100"/>
                <a:gd name="T42" fmla="*/ 15 w 100"/>
                <a:gd name="T43" fmla="*/ 84 h 100"/>
                <a:gd name="T44" fmla="*/ 23 w 100"/>
                <a:gd name="T45" fmla="*/ 92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4 h 100"/>
                <a:gd name="T62" fmla="*/ 84 w 100"/>
                <a:gd name="T63" fmla="*/ 84 h 100"/>
                <a:gd name="T64" fmla="*/ 92 w 100"/>
                <a:gd name="T65" fmla="*/ 77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2 h 100"/>
                <a:gd name="T78" fmla="*/ 92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2" y="5"/>
                  </a:lnTo>
                  <a:lnTo>
                    <a:pt x="23" y="9"/>
                  </a:lnTo>
                  <a:lnTo>
                    <a:pt x="15" y="15"/>
                  </a:lnTo>
                  <a:lnTo>
                    <a:pt x="15" y="15"/>
                  </a:lnTo>
                  <a:lnTo>
                    <a:pt x="9" y="23"/>
                  </a:lnTo>
                  <a:lnTo>
                    <a:pt x="5" y="32"/>
                  </a:lnTo>
                  <a:lnTo>
                    <a:pt x="1" y="40"/>
                  </a:lnTo>
                  <a:lnTo>
                    <a:pt x="0" y="49"/>
                  </a:lnTo>
                  <a:lnTo>
                    <a:pt x="0" y="49"/>
                  </a:lnTo>
                  <a:lnTo>
                    <a:pt x="1" y="60"/>
                  </a:lnTo>
                  <a:lnTo>
                    <a:pt x="5" y="69"/>
                  </a:lnTo>
                  <a:lnTo>
                    <a:pt x="9" y="77"/>
                  </a:lnTo>
                  <a:lnTo>
                    <a:pt x="15" y="84"/>
                  </a:lnTo>
                  <a:lnTo>
                    <a:pt x="15" y="84"/>
                  </a:lnTo>
                  <a:lnTo>
                    <a:pt x="23" y="92"/>
                  </a:lnTo>
                  <a:lnTo>
                    <a:pt x="32" y="96"/>
                  </a:lnTo>
                  <a:lnTo>
                    <a:pt x="40" y="100"/>
                  </a:lnTo>
                  <a:lnTo>
                    <a:pt x="49" y="100"/>
                  </a:lnTo>
                  <a:lnTo>
                    <a:pt x="49" y="100"/>
                  </a:lnTo>
                  <a:lnTo>
                    <a:pt x="60" y="100"/>
                  </a:lnTo>
                  <a:lnTo>
                    <a:pt x="69" y="96"/>
                  </a:lnTo>
                  <a:lnTo>
                    <a:pt x="77" y="92"/>
                  </a:lnTo>
                  <a:lnTo>
                    <a:pt x="84" y="84"/>
                  </a:lnTo>
                  <a:lnTo>
                    <a:pt x="84" y="84"/>
                  </a:lnTo>
                  <a:lnTo>
                    <a:pt x="92" y="77"/>
                  </a:lnTo>
                  <a:lnTo>
                    <a:pt x="96" y="69"/>
                  </a:lnTo>
                  <a:lnTo>
                    <a:pt x="99" y="60"/>
                  </a:lnTo>
                  <a:lnTo>
                    <a:pt x="100" y="49"/>
                  </a:lnTo>
                  <a:lnTo>
                    <a:pt x="100" y="49"/>
                  </a:lnTo>
                  <a:lnTo>
                    <a:pt x="99" y="40"/>
                  </a:lnTo>
                  <a:lnTo>
                    <a:pt x="96" y="32"/>
                  </a:lnTo>
                  <a:lnTo>
                    <a:pt x="92"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41"/>
            <p:cNvSpPr>
              <a:spLocks/>
            </p:cNvSpPr>
            <p:nvPr/>
          </p:nvSpPr>
          <p:spPr bwMode="auto">
            <a:xfrm>
              <a:off x="1165225" y="2005013"/>
              <a:ext cx="79375" cy="80963"/>
            </a:xfrm>
            <a:custGeom>
              <a:avLst/>
              <a:gdLst>
                <a:gd name="T0" fmla="*/ 85 w 100"/>
                <a:gd name="T1" fmla="*/ 16 h 101"/>
                <a:gd name="T2" fmla="*/ 85 w 100"/>
                <a:gd name="T3" fmla="*/ 16 h 101"/>
                <a:gd name="T4" fmla="*/ 76 w 100"/>
                <a:gd name="T5" fmla="*/ 9 h 101"/>
                <a:gd name="T6" fmla="*/ 68 w 100"/>
                <a:gd name="T7" fmla="*/ 5 h 101"/>
                <a:gd name="T8" fmla="*/ 60 w 100"/>
                <a:gd name="T9" fmla="*/ 1 h 101"/>
                <a:gd name="T10" fmla="*/ 51 w 100"/>
                <a:gd name="T11" fmla="*/ 0 h 101"/>
                <a:gd name="T12" fmla="*/ 51 w 100"/>
                <a:gd name="T13" fmla="*/ 0 h 101"/>
                <a:gd name="T14" fmla="*/ 40 w 100"/>
                <a:gd name="T15" fmla="*/ 1 h 101"/>
                <a:gd name="T16" fmla="*/ 31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0 w 100"/>
                <a:gd name="T29" fmla="*/ 41 h 101"/>
                <a:gd name="T30" fmla="*/ 0 w 100"/>
                <a:gd name="T31" fmla="*/ 49 h 101"/>
                <a:gd name="T32" fmla="*/ 0 w 100"/>
                <a:gd name="T33" fmla="*/ 49 h 101"/>
                <a:gd name="T34" fmla="*/ 0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1 w 100"/>
                <a:gd name="T47" fmla="*/ 98 h 101"/>
                <a:gd name="T48" fmla="*/ 40 w 100"/>
                <a:gd name="T49" fmla="*/ 100 h 101"/>
                <a:gd name="T50" fmla="*/ 51 w 100"/>
                <a:gd name="T51" fmla="*/ 101 h 101"/>
                <a:gd name="T52" fmla="*/ 51 w 100"/>
                <a:gd name="T53" fmla="*/ 101 h 101"/>
                <a:gd name="T54" fmla="*/ 60 w 100"/>
                <a:gd name="T55" fmla="*/ 100 h 101"/>
                <a:gd name="T56" fmla="*/ 68 w 100"/>
                <a:gd name="T57" fmla="*/ 98 h 101"/>
                <a:gd name="T58" fmla="*/ 76 w 100"/>
                <a:gd name="T59" fmla="*/ 93 h 101"/>
                <a:gd name="T60" fmla="*/ 85 w 100"/>
                <a:gd name="T61" fmla="*/ 86 h 101"/>
                <a:gd name="T62" fmla="*/ 85 w 100"/>
                <a:gd name="T63" fmla="*/ 86 h 101"/>
                <a:gd name="T64" fmla="*/ 92 w 100"/>
                <a:gd name="T65" fmla="*/ 78 h 101"/>
                <a:gd name="T66" fmla="*/ 96 w 100"/>
                <a:gd name="T67" fmla="*/ 71 h 101"/>
                <a:gd name="T68" fmla="*/ 99 w 100"/>
                <a:gd name="T69" fmla="*/ 61 h 101"/>
                <a:gd name="T70" fmla="*/ 100 w 100"/>
                <a:gd name="T71" fmla="*/ 49 h 101"/>
                <a:gd name="T72" fmla="*/ 100 w 100"/>
                <a:gd name="T73" fmla="*/ 49 h 101"/>
                <a:gd name="T74" fmla="*/ 99 w 100"/>
                <a:gd name="T75" fmla="*/ 41 h 101"/>
                <a:gd name="T76" fmla="*/ 96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6" y="9"/>
                  </a:lnTo>
                  <a:lnTo>
                    <a:pt x="68" y="5"/>
                  </a:lnTo>
                  <a:lnTo>
                    <a:pt x="60" y="1"/>
                  </a:lnTo>
                  <a:lnTo>
                    <a:pt x="51" y="0"/>
                  </a:lnTo>
                  <a:lnTo>
                    <a:pt x="51" y="0"/>
                  </a:lnTo>
                  <a:lnTo>
                    <a:pt x="40" y="1"/>
                  </a:lnTo>
                  <a:lnTo>
                    <a:pt x="31" y="5"/>
                  </a:lnTo>
                  <a:lnTo>
                    <a:pt x="22" y="9"/>
                  </a:lnTo>
                  <a:lnTo>
                    <a:pt x="15" y="16"/>
                  </a:lnTo>
                  <a:lnTo>
                    <a:pt x="15" y="16"/>
                  </a:lnTo>
                  <a:lnTo>
                    <a:pt x="8" y="24"/>
                  </a:lnTo>
                  <a:lnTo>
                    <a:pt x="3" y="32"/>
                  </a:lnTo>
                  <a:lnTo>
                    <a:pt x="0" y="41"/>
                  </a:lnTo>
                  <a:lnTo>
                    <a:pt x="0" y="49"/>
                  </a:lnTo>
                  <a:lnTo>
                    <a:pt x="0" y="49"/>
                  </a:lnTo>
                  <a:lnTo>
                    <a:pt x="0" y="61"/>
                  </a:lnTo>
                  <a:lnTo>
                    <a:pt x="3" y="71"/>
                  </a:lnTo>
                  <a:lnTo>
                    <a:pt x="8" y="78"/>
                  </a:lnTo>
                  <a:lnTo>
                    <a:pt x="15" y="86"/>
                  </a:lnTo>
                  <a:lnTo>
                    <a:pt x="15" y="86"/>
                  </a:lnTo>
                  <a:lnTo>
                    <a:pt x="22" y="93"/>
                  </a:lnTo>
                  <a:lnTo>
                    <a:pt x="31" y="98"/>
                  </a:lnTo>
                  <a:lnTo>
                    <a:pt x="40" y="100"/>
                  </a:lnTo>
                  <a:lnTo>
                    <a:pt x="51" y="101"/>
                  </a:lnTo>
                  <a:lnTo>
                    <a:pt x="51" y="101"/>
                  </a:lnTo>
                  <a:lnTo>
                    <a:pt x="60" y="100"/>
                  </a:lnTo>
                  <a:lnTo>
                    <a:pt x="68" y="98"/>
                  </a:lnTo>
                  <a:lnTo>
                    <a:pt x="76" y="93"/>
                  </a:lnTo>
                  <a:lnTo>
                    <a:pt x="85" y="86"/>
                  </a:lnTo>
                  <a:lnTo>
                    <a:pt x="85" y="86"/>
                  </a:lnTo>
                  <a:lnTo>
                    <a:pt x="92" y="78"/>
                  </a:lnTo>
                  <a:lnTo>
                    <a:pt x="96" y="71"/>
                  </a:lnTo>
                  <a:lnTo>
                    <a:pt x="99" y="61"/>
                  </a:lnTo>
                  <a:lnTo>
                    <a:pt x="100" y="49"/>
                  </a:lnTo>
                  <a:lnTo>
                    <a:pt x="100" y="49"/>
                  </a:lnTo>
                  <a:lnTo>
                    <a:pt x="99" y="41"/>
                  </a:lnTo>
                  <a:lnTo>
                    <a:pt x="96"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42"/>
            <p:cNvSpPr>
              <a:spLocks/>
            </p:cNvSpPr>
            <p:nvPr/>
          </p:nvSpPr>
          <p:spPr bwMode="auto">
            <a:xfrm>
              <a:off x="1287463" y="2005013"/>
              <a:ext cx="79375" cy="80963"/>
            </a:xfrm>
            <a:custGeom>
              <a:avLst/>
              <a:gdLst>
                <a:gd name="T0" fmla="*/ 85 w 100"/>
                <a:gd name="T1" fmla="*/ 16 h 101"/>
                <a:gd name="T2" fmla="*/ 85 w 100"/>
                <a:gd name="T3" fmla="*/ 16 h 101"/>
                <a:gd name="T4" fmla="*/ 76 w 100"/>
                <a:gd name="T5" fmla="*/ 9 h 101"/>
                <a:gd name="T6" fmla="*/ 68 w 100"/>
                <a:gd name="T7" fmla="*/ 5 h 101"/>
                <a:gd name="T8" fmla="*/ 59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1 w 100"/>
                <a:gd name="T29" fmla="*/ 41 h 101"/>
                <a:gd name="T30" fmla="*/ 0 w 100"/>
                <a:gd name="T31" fmla="*/ 49 h 101"/>
                <a:gd name="T32" fmla="*/ 0 w 100"/>
                <a:gd name="T33" fmla="*/ 49 h 101"/>
                <a:gd name="T34" fmla="*/ 1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9 w 100"/>
                <a:gd name="T51" fmla="*/ 101 h 101"/>
                <a:gd name="T52" fmla="*/ 49 w 100"/>
                <a:gd name="T53" fmla="*/ 101 h 101"/>
                <a:gd name="T54" fmla="*/ 59 w 100"/>
                <a:gd name="T55" fmla="*/ 100 h 101"/>
                <a:gd name="T56" fmla="*/ 68 w 100"/>
                <a:gd name="T57" fmla="*/ 98 h 101"/>
                <a:gd name="T58" fmla="*/ 76 w 100"/>
                <a:gd name="T59" fmla="*/ 93 h 101"/>
                <a:gd name="T60" fmla="*/ 85 w 100"/>
                <a:gd name="T61" fmla="*/ 86 h 101"/>
                <a:gd name="T62" fmla="*/ 85 w 100"/>
                <a:gd name="T63" fmla="*/ 86 h 101"/>
                <a:gd name="T64" fmla="*/ 92 w 100"/>
                <a:gd name="T65" fmla="*/ 78 h 101"/>
                <a:gd name="T66" fmla="*/ 96 w 100"/>
                <a:gd name="T67" fmla="*/ 71 h 101"/>
                <a:gd name="T68" fmla="*/ 99 w 100"/>
                <a:gd name="T69" fmla="*/ 61 h 101"/>
                <a:gd name="T70" fmla="*/ 100 w 100"/>
                <a:gd name="T71" fmla="*/ 49 h 101"/>
                <a:gd name="T72" fmla="*/ 100 w 100"/>
                <a:gd name="T73" fmla="*/ 49 h 101"/>
                <a:gd name="T74" fmla="*/ 99 w 100"/>
                <a:gd name="T75" fmla="*/ 41 h 101"/>
                <a:gd name="T76" fmla="*/ 96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6" y="9"/>
                  </a:lnTo>
                  <a:lnTo>
                    <a:pt x="68" y="5"/>
                  </a:lnTo>
                  <a:lnTo>
                    <a:pt x="59" y="1"/>
                  </a:lnTo>
                  <a:lnTo>
                    <a:pt x="49" y="0"/>
                  </a:lnTo>
                  <a:lnTo>
                    <a:pt x="49" y="0"/>
                  </a:lnTo>
                  <a:lnTo>
                    <a:pt x="40" y="1"/>
                  </a:lnTo>
                  <a:lnTo>
                    <a:pt x="30" y="5"/>
                  </a:lnTo>
                  <a:lnTo>
                    <a:pt x="22" y="9"/>
                  </a:lnTo>
                  <a:lnTo>
                    <a:pt x="15" y="16"/>
                  </a:lnTo>
                  <a:lnTo>
                    <a:pt x="15" y="16"/>
                  </a:lnTo>
                  <a:lnTo>
                    <a:pt x="8" y="24"/>
                  </a:lnTo>
                  <a:lnTo>
                    <a:pt x="3" y="32"/>
                  </a:lnTo>
                  <a:lnTo>
                    <a:pt x="1" y="41"/>
                  </a:lnTo>
                  <a:lnTo>
                    <a:pt x="0" y="49"/>
                  </a:lnTo>
                  <a:lnTo>
                    <a:pt x="0" y="49"/>
                  </a:lnTo>
                  <a:lnTo>
                    <a:pt x="1" y="61"/>
                  </a:lnTo>
                  <a:lnTo>
                    <a:pt x="3" y="71"/>
                  </a:lnTo>
                  <a:lnTo>
                    <a:pt x="8" y="78"/>
                  </a:lnTo>
                  <a:lnTo>
                    <a:pt x="15" y="86"/>
                  </a:lnTo>
                  <a:lnTo>
                    <a:pt x="15" y="86"/>
                  </a:lnTo>
                  <a:lnTo>
                    <a:pt x="22" y="93"/>
                  </a:lnTo>
                  <a:lnTo>
                    <a:pt x="30" y="98"/>
                  </a:lnTo>
                  <a:lnTo>
                    <a:pt x="40" y="100"/>
                  </a:lnTo>
                  <a:lnTo>
                    <a:pt x="49" y="101"/>
                  </a:lnTo>
                  <a:lnTo>
                    <a:pt x="49" y="101"/>
                  </a:lnTo>
                  <a:lnTo>
                    <a:pt x="59" y="100"/>
                  </a:lnTo>
                  <a:lnTo>
                    <a:pt x="68" y="98"/>
                  </a:lnTo>
                  <a:lnTo>
                    <a:pt x="76" y="93"/>
                  </a:lnTo>
                  <a:lnTo>
                    <a:pt x="85" y="86"/>
                  </a:lnTo>
                  <a:lnTo>
                    <a:pt x="85" y="86"/>
                  </a:lnTo>
                  <a:lnTo>
                    <a:pt x="92" y="78"/>
                  </a:lnTo>
                  <a:lnTo>
                    <a:pt x="96" y="71"/>
                  </a:lnTo>
                  <a:lnTo>
                    <a:pt x="99" y="61"/>
                  </a:lnTo>
                  <a:lnTo>
                    <a:pt x="100" y="49"/>
                  </a:lnTo>
                  <a:lnTo>
                    <a:pt x="100" y="49"/>
                  </a:lnTo>
                  <a:lnTo>
                    <a:pt x="99" y="41"/>
                  </a:lnTo>
                  <a:lnTo>
                    <a:pt x="96"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43"/>
            <p:cNvSpPr>
              <a:spLocks/>
            </p:cNvSpPr>
            <p:nvPr/>
          </p:nvSpPr>
          <p:spPr bwMode="auto">
            <a:xfrm>
              <a:off x="1409700" y="2005013"/>
              <a:ext cx="79375" cy="80963"/>
            </a:xfrm>
            <a:custGeom>
              <a:avLst/>
              <a:gdLst>
                <a:gd name="T0" fmla="*/ 85 w 100"/>
                <a:gd name="T1" fmla="*/ 16 h 101"/>
                <a:gd name="T2" fmla="*/ 85 w 100"/>
                <a:gd name="T3" fmla="*/ 16 h 101"/>
                <a:gd name="T4" fmla="*/ 77 w 100"/>
                <a:gd name="T5" fmla="*/ 9 h 101"/>
                <a:gd name="T6" fmla="*/ 68 w 100"/>
                <a:gd name="T7" fmla="*/ 5 h 101"/>
                <a:gd name="T8" fmla="*/ 59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9 w 100"/>
                <a:gd name="T25" fmla="*/ 24 h 101"/>
                <a:gd name="T26" fmla="*/ 3 w 100"/>
                <a:gd name="T27" fmla="*/ 32 h 101"/>
                <a:gd name="T28" fmla="*/ 1 w 100"/>
                <a:gd name="T29" fmla="*/ 41 h 101"/>
                <a:gd name="T30" fmla="*/ 0 w 100"/>
                <a:gd name="T31" fmla="*/ 49 h 101"/>
                <a:gd name="T32" fmla="*/ 0 w 100"/>
                <a:gd name="T33" fmla="*/ 49 h 101"/>
                <a:gd name="T34" fmla="*/ 1 w 100"/>
                <a:gd name="T35" fmla="*/ 61 h 101"/>
                <a:gd name="T36" fmla="*/ 3 w 100"/>
                <a:gd name="T37" fmla="*/ 71 h 101"/>
                <a:gd name="T38" fmla="*/ 9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9 w 100"/>
                <a:gd name="T51" fmla="*/ 101 h 101"/>
                <a:gd name="T52" fmla="*/ 49 w 100"/>
                <a:gd name="T53" fmla="*/ 101 h 101"/>
                <a:gd name="T54" fmla="*/ 59 w 100"/>
                <a:gd name="T55" fmla="*/ 100 h 101"/>
                <a:gd name="T56" fmla="*/ 68 w 100"/>
                <a:gd name="T57" fmla="*/ 98 h 101"/>
                <a:gd name="T58" fmla="*/ 77 w 100"/>
                <a:gd name="T59" fmla="*/ 93 h 101"/>
                <a:gd name="T60" fmla="*/ 85 w 100"/>
                <a:gd name="T61" fmla="*/ 86 h 101"/>
                <a:gd name="T62" fmla="*/ 85 w 100"/>
                <a:gd name="T63" fmla="*/ 86 h 101"/>
                <a:gd name="T64" fmla="*/ 92 w 100"/>
                <a:gd name="T65" fmla="*/ 78 h 101"/>
                <a:gd name="T66" fmla="*/ 96 w 100"/>
                <a:gd name="T67" fmla="*/ 71 h 101"/>
                <a:gd name="T68" fmla="*/ 99 w 100"/>
                <a:gd name="T69" fmla="*/ 61 h 101"/>
                <a:gd name="T70" fmla="*/ 100 w 100"/>
                <a:gd name="T71" fmla="*/ 49 h 101"/>
                <a:gd name="T72" fmla="*/ 100 w 100"/>
                <a:gd name="T73" fmla="*/ 49 h 101"/>
                <a:gd name="T74" fmla="*/ 99 w 100"/>
                <a:gd name="T75" fmla="*/ 41 h 101"/>
                <a:gd name="T76" fmla="*/ 96 w 100"/>
                <a:gd name="T77" fmla="*/ 32 h 101"/>
                <a:gd name="T78" fmla="*/ 92 w 100"/>
                <a:gd name="T79" fmla="*/ 24 h 101"/>
                <a:gd name="T80" fmla="*/ 85 w 100"/>
                <a:gd name="T81" fmla="*/ 16 h 101"/>
                <a:gd name="T82" fmla="*/ 85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5" y="16"/>
                  </a:moveTo>
                  <a:lnTo>
                    <a:pt x="85" y="16"/>
                  </a:lnTo>
                  <a:lnTo>
                    <a:pt x="77" y="9"/>
                  </a:lnTo>
                  <a:lnTo>
                    <a:pt x="68" y="5"/>
                  </a:lnTo>
                  <a:lnTo>
                    <a:pt x="59" y="1"/>
                  </a:lnTo>
                  <a:lnTo>
                    <a:pt x="49" y="0"/>
                  </a:lnTo>
                  <a:lnTo>
                    <a:pt x="49" y="0"/>
                  </a:lnTo>
                  <a:lnTo>
                    <a:pt x="40" y="1"/>
                  </a:lnTo>
                  <a:lnTo>
                    <a:pt x="30" y="5"/>
                  </a:lnTo>
                  <a:lnTo>
                    <a:pt x="22" y="9"/>
                  </a:lnTo>
                  <a:lnTo>
                    <a:pt x="15" y="16"/>
                  </a:lnTo>
                  <a:lnTo>
                    <a:pt x="15" y="16"/>
                  </a:lnTo>
                  <a:lnTo>
                    <a:pt x="9" y="24"/>
                  </a:lnTo>
                  <a:lnTo>
                    <a:pt x="3" y="32"/>
                  </a:lnTo>
                  <a:lnTo>
                    <a:pt x="1" y="41"/>
                  </a:lnTo>
                  <a:lnTo>
                    <a:pt x="0" y="49"/>
                  </a:lnTo>
                  <a:lnTo>
                    <a:pt x="0" y="49"/>
                  </a:lnTo>
                  <a:lnTo>
                    <a:pt x="1" y="61"/>
                  </a:lnTo>
                  <a:lnTo>
                    <a:pt x="3" y="71"/>
                  </a:lnTo>
                  <a:lnTo>
                    <a:pt x="9" y="78"/>
                  </a:lnTo>
                  <a:lnTo>
                    <a:pt x="15" y="86"/>
                  </a:lnTo>
                  <a:lnTo>
                    <a:pt x="15" y="86"/>
                  </a:lnTo>
                  <a:lnTo>
                    <a:pt x="22" y="93"/>
                  </a:lnTo>
                  <a:lnTo>
                    <a:pt x="30" y="98"/>
                  </a:lnTo>
                  <a:lnTo>
                    <a:pt x="40" y="100"/>
                  </a:lnTo>
                  <a:lnTo>
                    <a:pt x="49" y="101"/>
                  </a:lnTo>
                  <a:lnTo>
                    <a:pt x="49" y="101"/>
                  </a:lnTo>
                  <a:lnTo>
                    <a:pt x="59" y="100"/>
                  </a:lnTo>
                  <a:lnTo>
                    <a:pt x="68" y="98"/>
                  </a:lnTo>
                  <a:lnTo>
                    <a:pt x="77" y="93"/>
                  </a:lnTo>
                  <a:lnTo>
                    <a:pt x="85" y="86"/>
                  </a:lnTo>
                  <a:lnTo>
                    <a:pt x="85" y="86"/>
                  </a:lnTo>
                  <a:lnTo>
                    <a:pt x="92" y="78"/>
                  </a:lnTo>
                  <a:lnTo>
                    <a:pt x="96" y="71"/>
                  </a:lnTo>
                  <a:lnTo>
                    <a:pt x="99" y="61"/>
                  </a:lnTo>
                  <a:lnTo>
                    <a:pt x="100" y="49"/>
                  </a:lnTo>
                  <a:lnTo>
                    <a:pt x="100" y="49"/>
                  </a:lnTo>
                  <a:lnTo>
                    <a:pt x="99" y="41"/>
                  </a:lnTo>
                  <a:lnTo>
                    <a:pt x="96" y="32"/>
                  </a:lnTo>
                  <a:lnTo>
                    <a:pt x="92"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4"/>
            <p:cNvSpPr>
              <a:spLocks/>
            </p:cNvSpPr>
            <p:nvPr/>
          </p:nvSpPr>
          <p:spPr bwMode="auto">
            <a:xfrm>
              <a:off x="1776413" y="2128838"/>
              <a:ext cx="79375" cy="79375"/>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1" y="78"/>
                  </a:lnTo>
                  <a:lnTo>
                    <a:pt x="96" y="69"/>
                  </a:lnTo>
                  <a:lnTo>
                    <a:pt x="100" y="60"/>
                  </a:lnTo>
                  <a:lnTo>
                    <a:pt x="100" y="49"/>
                  </a:lnTo>
                  <a:lnTo>
                    <a:pt x="100" y="49"/>
                  </a:lnTo>
                  <a:lnTo>
                    <a:pt x="100"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5"/>
            <p:cNvSpPr>
              <a:spLocks/>
            </p:cNvSpPr>
            <p:nvPr/>
          </p:nvSpPr>
          <p:spPr bwMode="auto">
            <a:xfrm>
              <a:off x="1654175" y="2128838"/>
              <a:ext cx="79375" cy="79375"/>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2 w 100"/>
                <a:gd name="T17" fmla="*/ 4 h 100"/>
                <a:gd name="T18" fmla="*/ 23 w 100"/>
                <a:gd name="T19" fmla="*/ 8 h 100"/>
                <a:gd name="T20" fmla="*/ 15 w 100"/>
                <a:gd name="T21" fmla="*/ 15 h 100"/>
                <a:gd name="T22" fmla="*/ 15 w 100"/>
                <a:gd name="T23" fmla="*/ 15 h 100"/>
                <a:gd name="T24" fmla="*/ 9 w 100"/>
                <a:gd name="T25" fmla="*/ 22 h 100"/>
                <a:gd name="T26" fmla="*/ 5 w 100"/>
                <a:gd name="T27" fmla="*/ 31 h 100"/>
                <a:gd name="T28" fmla="*/ 1 w 100"/>
                <a:gd name="T29" fmla="*/ 40 h 100"/>
                <a:gd name="T30" fmla="*/ 0 w 100"/>
                <a:gd name="T31" fmla="*/ 49 h 100"/>
                <a:gd name="T32" fmla="*/ 0 w 100"/>
                <a:gd name="T33" fmla="*/ 49 h 100"/>
                <a:gd name="T34" fmla="*/ 1 w 100"/>
                <a:gd name="T35" fmla="*/ 60 h 100"/>
                <a:gd name="T36" fmla="*/ 5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2 w 100"/>
                <a:gd name="T65" fmla="*/ 78 h 100"/>
                <a:gd name="T66" fmla="*/ 96 w 100"/>
                <a:gd name="T67" fmla="*/ 69 h 100"/>
                <a:gd name="T68" fmla="*/ 99 w 100"/>
                <a:gd name="T69" fmla="*/ 60 h 100"/>
                <a:gd name="T70" fmla="*/ 100 w 100"/>
                <a:gd name="T71" fmla="*/ 49 h 100"/>
                <a:gd name="T72" fmla="*/ 100 w 100"/>
                <a:gd name="T73" fmla="*/ 49 h 100"/>
                <a:gd name="T74" fmla="*/ 99 w 100"/>
                <a:gd name="T75" fmla="*/ 40 h 100"/>
                <a:gd name="T76" fmla="*/ 96 w 100"/>
                <a:gd name="T77" fmla="*/ 31 h 100"/>
                <a:gd name="T78" fmla="*/ 92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2" y="4"/>
                  </a:lnTo>
                  <a:lnTo>
                    <a:pt x="23" y="8"/>
                  </a:lnTo>
                  <a:lnTo>
                    <a:pt x="15" y="15"/>
                  </a:lnTo>
                  <a:lnTo>
                    <a:pt x="15" y="15"/>
                  </a:lnTo>
                  <a:lnTo>
                    <a:pt x="9" y="22"/>
                  </a:lnTo>
                  <a:lnTo>
                    <a:pt x="5" y="31"/>
                  </a:lnTo>
                  <a:lnTo>
                    <a:pt x="1" y="40"/>
                  </a:lnTo>
                  <a:lnTo>
                    <a:pt x="0" y="49"/>
                  </a:lnTo>
                  <a:lnTo>
                    <a:pt x="0" y="49"/>
                  </a:lnTo>
                  <a:lnTo>
                    <a:pt x="1" y="60"/>
                  </a:lnTo>
                  <a:lnTo>
                    <a:pt x="5" y="69"/>
                  </a:lnTo>
                  <a:lnTo>
                    <a:pt x="9" y="78"/>
                  </a:lnTo>
                  <a:lnTo>
                    <a:pt x="15" y="85"/>
                  </a:lnTo>
                  <a:lnTo>
                    <a:pt x="15" y="85"/>
                  </a:lnTo>
                  <a:lnTo>
                    <a:pt x="23" y="92"/>
                  </a:lnTo>
                  <a:lnTo>
                    <a:pt x="32" y="96"/>
                  </a:lnTo>
                  <a:lnTo>
                    <a:pt x="40" y="99"/>
                  </a:lnTo>
                  <a:lnTo>
                    <a:pt x="49" y="100"/>
                  </a:lnTo>
                  <a:lnTo>
                    <a:pt x="49" y="100"/>
                  </a:lnTo>
                  <a:lnTo>
                    <a:pt x="60" y="99"/>
                  </a:lnTo>
                  <a:lnTo>
                    <a:pt x="69" y="96"/>
                  </a:lnTo>
                  <a:lnTo>
                    <a:pt x="77" y="92"/>
                  </a:lnTo>
                  <a:lnTo>
                    <a:pt x="84" y="85"/>
                  </a:lnTo>
                  <a:lnTo>
                    <a:pt x="84" y="85"/>
                  </a:lnTo>
                  <a:lnTo>
                    <a:pt x="92" y="78"/>
                  </a:lnTo>
                  <a:lnTo>
                    <a:pt x="96" y="69"/>
                  </a:lnTo>
                  <a:lnTo>
                    <a:pt x="99" y="60"/>
                  </a:lnTo>
                  <a:lnTo>
                    <a:pt x="100" y="49"/>
                  </a:lnTo>
                  <a:lnTo>
                    <a:pt x="100" y="49"/>
                  </a:lnTo>
                  <a:lnTo>
                    <a:pt x="99" y="40"/>
                  </a:lnTo>
                  <a:lnTo>
                    <a:pt x="96" y="31"/>
                  </a:lnTo>
                  <a:lnTo>
                    <a:pt x="92"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6"/>
            <p:cNvSpPr>
              <a:spLocks/>
            </p:cNvSpPr>
            <p:nvPr/>
          </p:nvSpPr>
          <p:spPr bwMode="auto">
            <a:xfrm>
              <a:off x="1898650"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2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2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2"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2" y="96"/>
                  </a:lnTo>
                  <a:lnTo>
                    <a:pt x="40" y="100"/>
                  </a:lnTo>
                  <a:lnTo>
                    <a:pt x="49" y="100"/>
                  </a:lnTo>
                  <a:lnTo>
                    <a:pt x="49" y="100"/>
                  </a:lnTo>
                  <a:lnTo>
                    <a:pt x="60" y="100"/>
                  </a:lnTo>
                  <a:lnTo>
                    <a:pt x="69" y="96"/>
                  </a:lnTo>
                  <a:lnTo>
                    <a:pt x="77" y="92"/>
                  </a:lnTo>
                  <a:lnTo>
                    <a:pt x="84" y="85"/>
                  </a:lnTo>
                  <a:lnTo>
                    <a:pt x="84" y="85"/>
                  </a:lnTo>
                  <a:lnTo>
                    <a:pt x="91" y="78"/>
                  </a:lnTo>
                  <a:lnTo>
                    <a:pt x="96" y="69"/>
                  </a:lnTo>
                  <a:lnTo>
                    <a:pt x="100" y="60"/>
                  </a:lnTo>
                  <a:lnTo>
                    <a:pt x="100" y="49"/>
                  </a:lnTo>
                  <a:lnTo>
                    <a:pt x="100" y="49"/>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7"/>
            <p:cNvSpPr>
              <a:spLocks/>
            </p:cNvSpPr>
            <p:nvPr/>
          </p:nvSpPr>
          <p:spPr bwMode="auto">
            <a:xfrm>
              <a:off x="1898650" y="1882775"/>
              <a:ext cx="79375" cy="80963"/>
            </a:xfrm>
            <a:custGeom>
              <a:avLst/>
              <a:gdLst>
                <a:gd name="T0" fmla="*/ 84 w 100"/>
                <a:gd name="T1" fmla="*/ 17 h 101"/>
                <a:gd name="T2" fmla="*/ 84 w 100"/>
                <a:gd name="T3" fmla="*/ 17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2 w 100"/>
                <a:gd name="T17" fmla="*/ 5 h 101"/>
                <a:gd name="T18" fmla="*/ 23 w 100"/>
                <a:gd name="T19" fmla="*/ 9 h 101"/>
                <a:gd name="T20" fmla="*/ 15 w 100"/>
                <a:gd name="T21" fmla="*/ 17 h 101"/>
                <a:gd name="T22" fmla="*/ 15 w 100"/>
                <a:gd name="T23" fmla="*/ 17 h 101"/>
                <a:gd name="T24" fmla="*/ 9 w 100"/>
                <a:gd name="T25" fmla="*/ 24 h 101"/>
                <a:gd name="T26" fmla="*/ 4 w 100"/>
                <a:gd name="T27" fmla="*/ 32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8 h 101"/>
                <a:gd name="T40" fmla="*/ 15 w 100"/>
                <a:gd name="T41" fmla="*/ 86 h 101"/>
                <a:gd name="T42" fmla="*/ 15 w 100"/>
                <a:gd name="T43" fmla="*/ 86 h 101"/>
                <a:gd name="T44" fmla="*/ 23 w 100"/>
                <a:gd name="T45" fmla="*/ 92 h 101"/>
                <a:gd name="T46" fmla="*/ 32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2 h 101"/>
                <a:gd name="T60" fmla="*/ 84 w 100"/>
                <a:gd name="T61" fmla="*/ 86 h 101"/>
                <a:gd name="T62" fmla="*/ 84 w 100"/>
                <a:gd name="T63" fmla="*/ 86 h 101"/>
                <a:gd name="T64" fmla="*/ 91 w 100"/>
                <a:gd name="T65" fmla="*/ 78 h 101"/>
                <a:gd name="T66" fmla="*/ 96 w 100"/>
                <a:gd name="T67" fmla="*/ 69 h 101"/>
                <a:gd name="T68" fmla="*/ 100 w 100"/>
                <a:gd name="T69" fmla="*/ 60 h 101"/>
                <a:gd name="T70" fmla="*/ 100 w 100"/>
                <a:gd name="T71" fmla="*/ 49 h 101"/>
                <a:gd name="T72" fmla="*/ 100 w 100"/>
                <a:gd name="T73" fmla="*/ 49 h 101"/>
                <a:gd name="T74" fmla="*/ 100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9"/>
                  </a:lnTo>
                  <a:lnTo>
                    <a:pt x="69" y="5"/>
                  </a:lnTo>
                  <a:lnTo>
                    <a:pt x="60" y="1"/>
                  </a:lnTo>
                  <a:lnTo>
                    <a:pt x="49" y="0"/>
                  </a:lnTo>
                  <a:lnTo>
                    <a:pt x="49" y="0"/>
                  </a:lnTo>
                  <a:lnTo>
                    <a:pt x="40" y="1"/>
                  </a:lnTo>
                  <a:lnTo>
                    <a:pt x="32" y="5"/>
                  </a:lnTo>
                  <a:lnTo>
                    <a:pt x="23" y="9"/>
                  </a:lnTo>
                  <a:lnTo>
                    <a:pt x="15" y="17"/>
                  </a:lnTo>
                  <a:lnTo>
                    <a:pt x="15" y="17"/>
                  </a:lnTo>
                  <a:lnTo>
                    <a:pt x="9" y="24"/>
                  </a:lnTo>
                  <a:lnTo>
                    <a:pt x="4" y="32"/>
                  </a:lnTo>
                  <a:lnTo>
                    <a:pt x="1" y="40"/>
                  </a:lnTo>
                  <a:lnTo>
                    <a:pt x="0" y="49"/>
                  </a:lnTo>
                  <a:lnTo>
                    <a:pt x="0" y="49"/>
                  </a:lnTo>
                  <a:lnTo>
                    <a:pt x="1" y="60"/>
                  </a:lnTo>
                  <a:lnTo>
                    <a:pt x="4" y="69"/>
                  </a:lnTo>
                  <a:lnTo>
                    <a:pt x="9" y="78"/>
                  </a:lnTo>
                  <a:lnTo>
                    <a:pt x="15" y="86"/>
                  </a:lnTo>
                  <a:lnTo>
                    <a:pt x="15" y="86"/>
                  </a:lnTo>
                  <a:lnTo>
                    <a:pt x="23" y="92"/>
                  </a:lnTo>
                  <a:lnTo>
                    <a:pt x="32" y="96"/>
                  </a:lnTo>
                  <a:lnTo>
                    <a:pt x="40" y="100"/>
                  </a:lnTo>
                  <a:lnTo>
                    <a:pt x="49" y="101"/>
                  </a:lnTo>
                  <a:lnTo>
                    <a:pt x="49" y="101"/>
                  </a:lnTo>
                  <a:lnTo>
                    <a:pt x="60" y="100"/>
                  </a:lnTo>
                  <a:lnTo>
                    <a:pt x="69" y="96"/>
                  </a:lnTo>
                  <a:lnTo>
                    <a:pt x="77" y="92"/>
                  </a:lnTo>
                  <a:lnTo>
                    <a:pt x="84" y="86"/>
                  </a:lnTo>
                  <a:lnTo>
                    <a:pt x="84" y="86"/>
                  </a:lnTo>
                  <a:lnTo>
                    <a:pt x="91" y="78"/>
                  </a:lnTo>
                  <a:lnTo>
                    <a:pt x="96" y="69"/>
                  </a:lnTo>
                  <a:lnTo>
                    <a:pt x="100" y="60"/>
                  </a:lnTo>
                  <a:lnTo>
                    <a:pt x="100" y="49"/>
                  </a:lnTo>
                  <a:lnTo>
                    <a:pt x="100" y="49"/>
                  </a:lnTo>
                  <a:lnTo>
                    <a:pt x="100"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8"/>
            <p:cNvSpPr>
              <a:spLocks/>
            </p:cNvSpPr>
            <p:nvPr/>
          </p:nvSpPr>
          <p:spPr bwMode="auto">
            <a:xfrm>
              <a:off x="2876550" y="2493963"/>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9"/>
            <p:cNvSpPr>
              <a:spLocks/>
            </p:cNvSpPr>
            <p:nvPr/>
          </p:nvSpPr>
          <p:spPr bwMode="auto">
            <a:xfrm>
              <a:off x="2876550" y="2616200"/>
              <a:ext cx="79375" cy="79375"/>
            </a:xfrm>
            <a:custGeom>
              <a:avLst/>
              <a:gdLst>
                <a:gd name="T0" fmla="*/ 84 w 100"/>
                <a:gd name="T1" fmla="*/ 15 h 100"/>
                <a:gd name="T2" fmla="*/ 84 w 100"/>
                <a:gd name="T3" fmla="*/ 15 h 100"/>
                <a:gd name="T4" fmla="*/ 77 w 100"/>
                <a:gd name="T5" fmla="*/ 9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9 h 100"/>
                <a:gd name="T20" fmla="*/ 15 w 100"/>
                <a:gd name="T21" fmla="*/ 15 h 100"/>
                <a:gd name="T22" fmla="*/ 15 w 100"/>
                <a:gd name="T23" fmla="*/ 15 h 100"/>
                <a:gd name="T24" fmla="*/ 9 w 100"/>
                <a:gd name="T25" fmla="*/ 23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7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7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3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5"/>
                  </a:lnTo>
                  <a:lnTo>
                    <a:pt x="60" y="1"/>
                  </a:lnTo>
                  <a:lnTo>
                    <a:pt x="49" y="0"/>
                  </a:ln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7"/>
                  </a:lnTo>
                  <a:lnTo>
                    <a:pt x="96" y="69"/>
                  </a:lnTo>
                  <a:lnTo>
                    <a:pt x="98" y="60"/>
                  </a:lnTo>
                  <a:lnTo>
                    <a:pt x="100" y="49"/>
                  </a:lnTo>
                  <a:lnTo>
                    <a:pt x="100" y="49"/>
                  </a:lnTo>
                  <a:lnTo>
                    <a:pt x="98" y="40"/>
                  </a:lnTo>
                  <a:lnTo>
                    <a:pt x="96" y="32"/>
                  </a:lnTo>
                  <a:lnTo>
                    <a:pt x="91" y="23"/>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50"/>
            <p:cNvSpPr>
              <a:spLocks/>
            </p:cNvSpPr>
            <p:nvPr/>
          </p:nvSpPr>
          <p:spPr bwMode="auto">
            <a:xfrm>
              <a:off x="2998788" y="2616200"/>
              <a:ext cx="79375" cy="79375"/>
            </a:xfrm>
            <a:custGeom>
              <a:avLst/>
              <a:gdLst>
                <a:gd name="T0" fmla="*/ 49 w 100"/>
                <a:gd name="T1" fmla="*/ 0 h 100"/>
                <a:gd name="T2" fmla="*/ 49 w 100"/>
                <a:gd name="T3" fmla="*/ 0 h 100"/>
                <a:gd name="T4" fmla="*/ 40 w 100"/>
                <a:gd name="T5" fmla="*/ 1 h 100"/>
                <a:gd name="T6" fmla="*/ 31 w 100"/>
                <a:gd name="T7" fmla="*/ 5 h 100"/>
                <a:gd name="T8" fmla="*/ 23 w 100"/>
                <a:gd name="T9" fmla="*/ 9 h 100"/>
                <a:gd name="T10" fmla="*/ 15 w 100"/>
                <a:gd name="T11" fmla="*/ 15 h 100"/>
                <a:gd name="T12" fmla="*/ 15 w 100"/>
                <a:gd name="T13" fmla="*/ 15 h 100"/>
                <a:gd name="T14" fmla="*/ 9 w 100"/>
                <a:gd name="T15" fmla="*/ 23 h 100"/>
                <a:gd name="T16" fmla="*/ 4 w 100"/>
                <a:gd name="T17" fmla="*/ 32 h 100"/>
                <a:gd name="T18" fmla="*/ 1 w 100"/>
                <a:gd name="T19" fmla="*/ 40 h 100"/>
                <a:gd name="T20" fmla="*/ 0 w 100"/>
                <a:gd name="T21" fmla="*/ 49 h 100"/>
                <a:gd name="T22" fmla="*/ 0 w 100"/>
                <a:gd name="T23" fmla="*/ 49 h 100"/>
                <a:gd name="T24" fmla="*/ 1 w 100"/>
                <a:gd name="T25" fmla="*/ 60 h 100"/>
                <a:gd name="T26" fmla="*/ 4 w 100"/>
                <a:gd name="T27" fmla="*/ 69 h 100"/>
                <a:gd name="T28" fmla="*/ 9 w 100"/>
                <a:gd name="T29" fmla="*/ 77 h 100"/>
                <a:gd name="T30" fmla="*/ 15 w 100"/>
                <a:gd name="T31" fmla="*/ 85 h 100"/>
                <a:gd name="T32" fmla="*/ 15 w 100"/>
                <a:gd name="T33" fmla="*/ 85 h 100"/>
                <a:gd name="T34" fmla="*/ 23 w 100"/>
                <a:gd name="T35" fmla="*/ 92 h 100"/>
                <a:gd name="T36" fmla="*/ 31 w 100"/>
                <a:gd name="T37" fmla="*/ 96 h 100"/>
                <a:gd name="T38" fmla="*/ 40 w 100"/>
                <a:gd name="T39" fmla="*/ 99 h 100"/>
                <a:gd name="T40" fmla="*/ 49 w 100"/>
                <a:gd name="T41" fmla="*/ 100 h 100"/>
                <a:gd name="T42" fmla="*/ 49 w 100"/>
                <a:gd name="T43" fmla="*/ 100 h 100"/>
                <a:gd name="T44" fmla="*/ 60 w 100"/>
                <a:gd name="T45" fmla="*/ 99 h 100"/>
                <a:gd name="T46" fmla="*/ 69 w 100"/>
                <a:gd name="T47" fmla="*/ 96 h 100"/>
                <a:gd name="T48" fmla="*/ 77 w 100"/>
                <a:gd name="T49" fmla="*/ 92 h 100"/>
                <a:gd name="T50" fmla="*/ 84 w 100"/>
                <a:gd name="T51" fmla="*/ 85 h 100"/>
                <a:gd name="T52" fmla="*/ 84 w 100"/>
                <a:gd name="T53" fmla="*/ 85 h 100"/>
                <a:gd name="T54" fmla="*/ 91 w 100"/>
                <a:gd name="T55" fmla="*/ 77 h 100"/>
                <a:gd name="T56" fmla="*/ 96 w 100"/>
                <a:gd name="T57" fmla="*/ 69 h 100"/>
                <a:gd name="T58" fmla="*/ 100 w 100"/>
                <a:gd name="T59" fmla="*/ 60 h 100"/>
                <a:gd name="T60" fmla="*/ 100 w 100"/>
                <a:gd name="T61" fmla="*/ 49 h 100"/>
                <a:gd name="T62" fmla="*/ 100 w 100"/>
                <a:gd name="T63" fmla="*/ 49 h 100"/>
                <a:gd name="T64" fmla="*/ 100 w 100"/>
                <a:gd name="T65" fmla="*/ 40 h 100"/>
                <a:gd name="T66" fmla="*/ 96 w 100"/>
                <a:gd name="T67" fmla="*/ 32 h 100"/>
                <a:gd name="T68" fmla="*/ 91 w 100"/>
                <a:gd name="T69" fmla="*/ 23 h 100"/>
                <a:gd name="T70" fmla="*/ 84 w 100"/>
                <a:gd name="T71" fmla="*/ 15 h 100"/>
                <a:gd name="T72" fmla="*/ 84 w 100"/>
                <a:gd name="T73" fmla="*/ 15 h 100"/>
                <a:gd name="T74" fmla="*/ 77 w 100"/>
                <a:gd name="T75" fmla="*/ 9 h 100"/>
                <a:gd name="T76" fmla="*/ 69 w 100"/>
                <a:gd name="T77" fmla="*/ 5 h 100"/>
                <a:gd name="T78" fmla="*/ 60 w 100"/>
                <a:gd name="T79" fmla="*/ 1 h 100"/>
                <a:gd name="T80" fmla="*/ 49 w 100"/>
                <a:gd name="T81" fmla="*/ 0 h 100"/>
                <a:gd name="T82" fmla="*/ 49 w 100"/>
                <a:gd name="T8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49" y="0"/>
                  </a:moveTo>
                  <a:lnTo>
                    <a:pt x="49" y="0"/>
                  </a:lnTo>
                  <a:lnTo>
                    <a:pt x="40" y="1"/>
                  </a:lnTo>
                  <a:lnTo>
                    <a:pt x="31" y="5"/>
                  </a:lnTo>
                  <a:lnTo>
                    <a:pt x="23" y="9"/>
                  </a:lnTo>
                  <a:lnTo>
                    <a:pt x="15" y="15"/>
                  </a:lnTo>
                  <a:lnTo>
                    <a:pt x="15" y="15"/>
                  </a:lnTo>
                  <a:lnTo>
                    <a:pt x="9" y="23"/>
                  </a:lnTo>
                  <a:lnTo>
                    <a:pt x="4" y="32"/>
                  </a:lnTo>
                  <a:lnTo>
                    <a:pt x="1" y="40"/>
                  </a:lnTo>
                  <a:lnTo>
                    <a:pt x="0" y="49"/>
                  </a:lnTo>
                  <a:lnTo>
                    <a:pt x="0" y="49"/>
                  </a:lnTo>
                  <a:lnTo>
                    <a:pt x="1" y="60"/>
                  </a:lnTo>
                  <a:lnTo>
                    <a:pt x="4" y="69"/>
                  </a:lnTo>
                  <a:lnTo>
                    <a:pt x="9" y="77"/>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7"/>
                  </a:lnTo>
                  <a:lnTo>
                    <a:pt x="96" y="69"/>
                  </a:lnTo>
                  <a:lnTo>
                    <a:pt x="100" y="60"/>
                  </a:lnTo>
                  <a:lnTo>
                    <a:pt x="100" y="49"/>
                  </a:lnTo>
                  <a:lnTo>
                    <a:pt x="100" y="49"/>
                  </a:lnTo>
                  <a:lnTo>
                    <a:pt x="100" y="40"/>
                  </a:lnTo>
                  <a:lnTo>
                    <a:pt x="96" y="32"/>
                  </a:lnTo>
                  <a:lnTo>
                    <a:pt x="91" y="23"/>
                  </a:lnTo>
                  <a:lnTo>
                    <a:pt x="84" y="15"/>
                  </a:lnTo>
                  <a:lnTo>
                    <a:pt x="84" y="15"/>
                  </a:lnTo>
                  <a:lnTo>
                    <a:pt x="77" y="9"/>
                  </a:lnTo>
                  <a:lnTo>
                    <a:pt x="69" y="5"/>
                  </a:lnTo>
                  <a:lnTo>
                    <a:pt x="60" y="1"/>
                  </a:lnTo>
                  <a:lnTo>
                    <a:pt x="49" y="0"/>
                  </a:lnTo>
                  <a:lnTo>
                    <a:pt x="49" y="0"/>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51"/>
            <p:cNvSpPr>
              <a:spLocks/>
            </p:cNvSpPr>
            <p:nvPr/>
          </p:nvSpPr>
          <p:spPr bwMode="auto">
            <a:xfrm>
              <a:off x="2754313" y="2251075"/>
              <a:ext cx="79375" cy="77788"/>
            </a:xfrm>
            <a:custGeom>
              <a:avLst/>
              <a:gdLst>
                <a:gd name="T0" fmla="*/ 84 w 100"/>
                <a:gd name="T1" fmla="*/ 15 h 100"/>
                <a:gd name="T2" fmla="*/ 84 w 100"/>
                <a:gd name="T3" fmla="*/ 15 h 100"/>
                <a:gd name="T4" fmla="*/ 77 w 100"/>
                <a:gd name="T5" fmla="*/ 8 h 100"/>
                <a:gd name="T6" fmla="*/ 68 w 100"/>
                <a:gd name="T7" fmla="*/ 4 h 100"/>
                <a:gd name="T8" fmla="*/ 58 w 100"/>
                <a:gd name="T9" fmla="*/ 1 h 100"/>
                <a:gd name="T10" fmla="*/ 49 w 100"/>
                <a:gd name="T11" fmla="*/ 0 h 100"/>
                <a:gd name="T12" fmla="*/ 49 w 100"/>
                <a:gd name="T13" fmla="*/ 0 h 100"/>
                <a:gd name="T14" fmla="*/ 40 w 100"/>
                <a:gd name="T15" fmla="*/ 1 h 100"/>
                <a:gd name="T16" fmla="*/ 31 w 100"/>
                <a:gd name="T17" fmla="*/ 4 h 100"/>
                <a:gd name="T18" fmla="*/ 22 w 100"/>
                <a:gd name="T19" fmla="*/ 8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2 w 100"/>
                <a:gd name="T45" fmla="*/ 92 h 100"/>
                <a:gd name="T46" fmla="*/ 31 w 100"/>
                <a:gd name="T47" fmla="*/ 96 h 100"/>
                <a:gd name="T48" fmla="*/ 40 w 100"/>
                <a:gd name="T49" fmla="*/ 99 h 100"/>
                <a:gd name="T50" fmla="*/ 49 w 100"/>
                <a:gd name="T51" fmla="*/ 100 h 100"/>
                <a:gd name="T52" fmla="*/ 49 w 100"/>
                <a:gd name="T53" fmla="*/ 100 h 100"/>
                <a:gd name="T54" fmla="*/ 58 w 100"/>
                <a:gd name="T55" fmla="*/ 99 h 100"/>
                <a:gd name="T56" fmla="*/ 68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8" y="4"/>
                  </a:lnTo>
                  <a:lnTo>
                    <a:pt x="58" y="1"/>
                  </a:lnTo>
                  <a:lnTo>
                    <a:pt x="49" y="0"/>
                  </a:lnTo>
                  <a:lnTo>
                    <a:pt x="49" y="0"/>
                  </a:lnTo>
                  <a:lnTo>
                    <a:pt x="40" y="1"/>
                  </a:lnTo>
                  <a:lnTo>
                    <a:pt x="31" y="4"/>
                  </a:lnTo>
                  <a:lnTo>
                    <a:pt x="22"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2" y="92"/>
                  </a:lnTo>
                  <a:lnTo>
                    <a:pt x="31" y="96"/>
                  </a:lnTo>
                  <a:lnTo>
                    <a:pt x="40" y="99"/>
                  </a:lnTo>
                  <a:lnTo>
                    <a:pt x="49" y="100"/>
                  </a:lnTo>
                  <a:lnTo>
                    <a:pt x="49" y="100"/>
                  </a:lnTo>
                  <a:lnTo>
                    <a:pt x="58" y="99"/>
                  </a:lnTo>
                  <a:lnTo>
                    <a:pt x="68"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52"/>
            <p:cNvSpPr>
              <a:spLocks/>
            </p:cNvSpPr>
            <p:nvPr/>
          </p:nvSpPr>
          <p:spPr bwMode="auto">
            <a:xfrm>
              <a:off x="2876550" y="2373313"/>
              <a:ext cx="79375" cy="77788"/>
            </a:xfrm>
            <a:custGeom>
              <a:avLst/>
              <a:gdLst>
                <a:gd name="T0" fmla="*/ 84 w 100"/>
                <a:gd name="T1" fmla="*/ 15 h 100"/>
                <a:gd name="T2" fmla="*/ 84 w 100"/>
                <a:gd name="T3" fmla="*/ 15 h 100"/>
                <a:gd name="T4" fmla="*/ 77 w 100"/>
                <a:gd name="T5" fmla="*/ 9 h 100"/>
                <a:gd name="T6" fmla="*/ 69 w 100"/>
                <a:gd name="T7" fmla="*/ 4 h 100"/>
                <a:gd name="T8" fmla="*/ 60 w 100"/>
                <a:gd name="T9" fmla="*/ 1 h 100"/>
                <a:gd name="T10" fmla="*/ 49 w 100"/>
                <a:gd name="T11" fmla="*/ 0 h 100"/>
                <a:gd name="T12" fmla="*/ 49 w 100"/>
                <a:gd name="T13" fmla="*/ 0 h 100"/>
                <a:gd name="T14" fmla="*/ 40 w 100"/>
                <a:gd name="T15" fmla="*/ 1 h 100"/>
                <a:gd name="T16" fmla="*/ 31 w 100"/>
                <a:gd name="T17" fmla="*/ 4 h 100"/>
                <a:gd name="T18" fmla="*/ 23 w 100"/>
                <a:gd name="T19" fmla="*/ 9 h 100"/>
                <a:gd name="T20" fmla="*/ 15 w 100"/>
                <a:gd name="T21" fmla="*/ 15 h 100"/>
                <a:gd name="T22" fmla="*/ 15 w 100"/>
                <a:gd name="T23" fmla="*/ 15 h 100"/>
                <a:gd name="T24" fmla="*/ 9 w 100"/>
                <a:gd name="T25" fmla="*/ 22 h 100"/>
                <a:gd name="T26" fmla="*/ 4 w 100"/>
                <a:gd name="T27" fmla="*/ 31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9"/>
                  </a:lnTo>
                  <a:lnTo>
                    <a:pt x="69" y="4"/>
                  </a:lnTo>
                  <a:lnTo>
                    <a:pt x="60" y="1"/>
                  </a:lnTo>
                  <a:lnTo>
                    <a:pt x="49" y="0"/>
                  </a:lnTo>
                  <a:lnTo>
                    <a:pt x="49" y="0"/>
                  </a:lnTo>
                  <a:lnTo>
                    <a:pt x="40" y="1"/>
                  </a:lnTo>
                  <a:lnTo>
                    <a:pt x="31" y="4"/>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53"/>
            <p:cNvSpPr>
              <a:spLocks/>
            </p:cNvSpPr>
            <p:nvPr/>
          </p:nvSpPr>
          <p:spPr bwMode="auto">
            <a:xfrm>
              <a:off x="2998788"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1" y="96"/>
                  </a:lnTo>
                  <a:lnTo>
                    <a:pt x="40" y="100"/>
                  </a:lnTo>
                  <a:lnTo>
                    <a:pt x="49" y="100"/>
                  </a:lnTo>
                  <a:lnTo>
                    <a:pt x="49" y="100"/>
                  </a:lnTo>
                  <a:lnTo>
                    <a:pt x="60" y="100"/>
                  </a:lnTo>
                  <a:lnTo>
                    <a:pt x="69" y="96"/>
                  </a:lnTo>
                  <a:lnTo>
                    <a:pt x="77" y="92"/>
                  </a:lnTo>
                  <a:lnTo>
                    <a:pt x="84" y="85"/>
                  </a:lnTo>
                  <a:lnTo>
                    <a:pt x="84" y="85"/>
                  </a:lnTo>
                  <a:lnTo>
                    <a:pt x="91" y="78"/>
                  </a:lnTo>
                  <a:lnTo>
                    <a:pt x="96" y="69"/>
                  </a:lnTo>
                  <a:lnTo>
                    <a:pt x="100" y="60"/>
                  </a:lnTo>
                  <a:lnTo>
                    <a:pt x="100" y="49"/>
                  </a:lnTo>
                  <a:lnTo>
                    <a:pt x="100" y="49"/>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4"/>
            <p:cNvSpPr>
              <a:spLocks/>
            </p:cNvSpPr>
            <p:nvPr/>
          </p:nvSpPr>
          <p:spPr bwMode="auto">
            <a:xfrm>
              <a:off x="3121025" y="1516063"/>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5"/>
            <p:cNvSpPr>
              <a:spLocks/>
            </p:cNvSpPr>
            <p:nvPr/>
          </p:nvSpPr>
          <p:spPr bwMode="auto">
            <a:xfrm>
              <a:off x="3121025"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69"/>
                  </a:lnTo>
                  <a:lnTo>
                    <a:pt x="100" y="60"/>
                  </a:lnTo>
                  <a:lnTo>
                    <a:pt x="100" y="50"/>
                  </a:lnTo>
                  <a:lnTo>
                    <a:pt x="100" y="50"/>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6"/>
            <p:cNvSpPr>
              <a:spLocks/>
            </p:cNvSpPr>
            <p:nvPr/>
          </p:nvSpPr>
          <p:spPr bwMode="auto">
            <a:xfrm>
              <a:off x="3121025"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49 h 100"/>
                <a:gd name="T32" fmla="*/ 0 w 100"/>
                <a:gd name="T33" fmla="*/ 49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49 h 100"/>
                <a:gd name="T72" fmla="*/ 100 w 100"/>
                <a:gd name="T73" fmla="*/ 49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1" y="96"/>
                  </a:lnTo>
                  <a:lnTo>
                    <a:pt x="40" y="100"/>
                  </a:lnTo>
                  <a:lnTo>
                    <a:pt x="49" y="100"/>
                  </a:lnTo>
                  <a:lnTo>
                    <a:pt x="49" y="100"/>
                  </a:lnTo>
                  <a:lnTo>
                    <a:pt x="60" y="100"/>
                  </a:lnTo>
                  <a:lnTo>
                    <a:pt x="69" y="96"/>
                  </a:lnTo>
                  <a:lnTo>
                    <a:pt x="77" y="92"/>
                  </a:lnTo>
                  <a:lnTo>
                    <a:pt x="84" y="85"/>
                  </a:lnTo>
                  <a:lnTo>
                    <a:pt x="84" y="85"/>
                  </a:lnTo>
                  <a:lnTo>
                    <a:pt x="91" y="78"/>
                  </a:lnTo>
                  <a:lnTo>
                    <a:pt x="96" y="69"/>
                  </a:lnTo>
                  <a:lnTo>
                    <a:pt x="100" y="60"/>
                  </a:lnTo>
                  <a:lnTo>
                    <a:pt x="100" y="49"/>
                  </a:lnTo>
                  <a:lnTo>
                    <a:pt x="100" y="49"/>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7"/>
            <p:cNvSpPr>
              <a:spLocks/>
            </p:cNvSpPr>
            <p:nvPr/>
          </p:nvSpPr>
          <p:spPr bwMode="auto">
            <a:xfrm>
              <a:off x="3121025" y="1882775"/>
              <a:ext cx="79375" cy="80963"/>
            </a:xfrm>
            <a:custGeom>
              <a:avLst/>
              <a:gdLst>
                <a:gd name="T0" fmla="*/ 84 w 100"/>
                <a:gd name="T1" fmla="*/ 17 h 101"/>
                <a:gd name="T2" fmla="*/ 84 w 100"/>
                <a:gd name="T3" fmla="*/ 17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1 w 100"/>
                <a:gd name="T17" fmla="*/ 5 h 101"/>
                <a:gd name="T18" fmla="*/ 23 w 100"/>
                <a:gd name="T19" fmla="*/ 9 h 101"/>
                <a:gd name="T20" fmla="*/ 15 w 100"/>
                <a:gd name="T21" fmla="*/ 17 h 101"/>
                <a:gd name="T22" fmla="*/ 15 w 100"/>
                <a:gd name="T23" fmla="*/ 17 h 101"/>
                <a:gd name="T24" fmla="*/ 9 w 100"/>
                <a:gd name="T25" fmla="*/ 24 h 101"/>
                <a:gd name="T26" fmla="*/ 4 w 100"/>
                <a:gd name="T27" fmla="*/ 32 h 101"/>
                <a:gd name="T28" fmla="*/ 1 w 100"/>
                <a:gd name="T29" fmla="*/ 40 h 101"/>
                <a:gd name="T30" fmla="*/ 0 w 100"/>
                <a:gd name="T31" fmla="*/ 49 h 101"/>
                <a:gd name="T32" fmla="*/ 0 w 100"/>
                <a:gd name="T33" fmla="*/ 49 h 101"/>
                <a:gd name="T34" fmla="*/ 1 w 100"/>
                <a:gd name="T35" fmla="*/ 60 h 101"/>
                <a:gd name="T36" fmla="*/ 4 w 100"/>
                <a:gd name="T37" fmla="*/ 69 h 101"/>
                <a:gd name="T38" fmla="*/ 9 w 100"/>
                <a:gd name="T39" fmla="*/ 78 h 101"/>
                <a:gd name="T40" fmla="*/ 15 w 100"/>
                <a:gd name="T41" fmla="*/ 86 h 101"/>
                <a:gd name="T42" fmla="*/ 15 w 100"/>
                <a:gd name="T43" fmla="*/ 86 h 101"/>
                <a:gd name="T44" fmla="*/ 23 w 100"/>
                <a:gd name="T45" fmla="*/ 92 h 101"/>
                <a:gd name="T46" fmla="*/ 31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2 h 101"/>
                <a:gd name="T60" fmla="*/ 84 w 100"/>
                <a:gd name="T61" fmla="*/ 86 h 101"/>
                <a:gd name="T62" fmla="*/ 84 w 100"/>
                <a:gd name="T63" fmla="*/ 86 h 101"/>
                <a:gd name="T64" fmla="*/ 91 w 100"/>
                <a:gd name="T65" fmla="*/ 78 h 101"/>
                <a:gd name="T66" fmla="*/ 96 w 100"/>
                <a:gd name="T67" fmla="*/ 69 h 101"/>
                <a:gd name="T68" fmla="*/ 100 w 100"/>
                <a:gd name="T69" fmla="*/ 60 h 101"/>
                <a:gd name="T70" fmla="*/ 100 w 100"/>
                <a:gd name="T71" fmla="*/ 49 h 101"/>
                <a:gd name="T72" fmla="*/ 100 w 100"/>
                <a:gd name="T73" fmla="*/ 49 h 101"/>
                <a:gd name="T74" fmla="*/ 100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9"/>
                  </a:lnTo>
                  <a:lnTo>
                    <a:pt x="69" y="5"/>
                  </a:lnTo>
                  <a:lnTo>
                    <a:pt x="60" y="1"/>
                  </a:lnTo>
                  <a:lnTo>
                    <a:pt x="49" y="0"/>
                  </a:lnTo>
                  <a:lnTo>
                    <a:pt x="49" y="0"/>
                  </a:lnTo>
                  <a:lnTo>
                    <a:pt x="40" y="1"/>
                  </a:lnTo>
                  <a:lnTo>
                    <a:pt x="31" y="5"/>
                  </a:lnTo>
                  <a:lnTo>
                    <a:pt x="23" y="9"/>
                  </a:lnTo>
                  <a:lnTo>
                    <a:pt x="15" y="17"/>
                  </a:lnTo>
                  <a:lnTo>
                    <a:pt x="15" y="17"/>
                  </a:lnTo>
                  <a:lnTo>
                    <a:pt x="9" y="24"/>
                  </a:lnTo>
                  <a:lnTo>
                    <a:pt x="4" y="32"/>
                  </a:lnTo>
                  <a:lnTo>
                    <a:pt x="1" y="40"/>
                  </a:lnTo>
                  <a:lnTo>
                    <a:pt x="0" y="49"/>
                  </a:lnTo>
                  <a:lnTo>
                    <a:pt x="0" y="49"/>
                  </a:lnTo>
                  <a:lnTo>
                    <a:pt x="1" y="60"/>
                  </a:lnTo>
                  <a:lnTo>
                    <a:pt x="4" y="69"/>
                  </a:lnTo>
                  <a:lnTo>
                    <a:pt x="9" y="78"/>
                  </a:lnTo>
                  <a:lnTo>
                    <a:pt x="15" y="86"/>
                  </a:lnTo>
                  <a:lnTo>
                    <a:pt x="15" y="86"/>
                  </a:lnTo>
                  <a:lnTo>
                    <a:pt x="23" y="92"/>
                  </a:lnTo>
                  <a:lnTo>
                    <a:pt x="31" y="96"/>
                  </a:lnTo>
                  <a:lnTo>
                    <a:pt x="40" y="100"/>
                  </a:lnTo>
                  <a:lnTo>
                    <a:pt x="49" y="101"/>
                  </a:lnTo>
                  <a:lnTo>
                    <a:pt x="49" y="101"/>
                  </a:lnTo>
                  <a:lnTo>
                    <a:pt x="60" y="100"/>
                  </a:lnTo>
                  <a:lnTo>
                    <a:pt x="69" y="96"/>
                  </a:lnTo>
                  <a:lnTo>
                    <a:pt x="77" y="92"/>
                  </a:lnTo>
                  <a:lnTo>
                    <a:pt x="84" y="86"/>
                  </a:lnTo>
                  <a:lnTo>
                    <a:pt x="84" y="86"/>
                  </a:lnTo>
                  <a:lnTo>
                    <a:pt x="91" y="78"/>
                  </a:lnTo>
                  <a:lnTo>
                    <a:pt x="96" y="69"/>
                  </a:lnTo>
                  <a:lnTo>
                    <a:pt x="100" y="60"/>
                  </a:lnTo>
                  <a:lnTo>
                    <a:pt x="100" y="49"/>
                  </a:lnTo>
                  <a:lnTo>
                    <a:pt x="100" y="49"/>
                  </a:lnTo>
                  <a:lnTo>
                    <a:pt x="100"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8"/>
            <p:cNvSpPr>
              <a:spLocks/>
            </p:cNvSpPr>
            <p:nvPr/>
          </p:nvSpPr>
          <p:spPr bwMode="auto">
            <a:xfrm>
              <a:off x="3121025" y="2005013"/>
              <a:ext cx="79375" cy="80963"/>
            </a:xfrm>
            <a:custGeom>
              <a:avLst/>
              <a:gdLst>
                <a:gd name="T0" fmla="*/ 84 w 100"/>
                <a:gd name="T1" fmla="*/ 16 h 101"/>
                <a:gd name="T2" fmla="*/ 84 w 100"/>
                <a:gd name="T3" fmla="*/ 16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1 w 100"/>
                <a:gd name="T17" fmla="*/ 5 h 101"/>
                <a:gd name="T18" fmla="*/ 23 w 100"/>
                <a:gd name="T19" fmla="*/ 9 h 101"/>
                <a:gd name="T20" fmla="*/ 15 w 100"/>
                <a:gd name="T21" fmla="*/ 16 h 101"/>
                <a:gd name="T22" fmla="*/ 15 w 100"/>
                <a:gd name="T23" fmla="*/ 16 h 101"/>
                <a:gd name="T24" fmla="*/ 9 w 100"/>
                <a:gd name="T25" fmla="*/ 24 h 101"/>
                <a:gd name="T26" fmla="*/ 4 w 100"/>
                <a:gd name="T27" fmla="*/ 32 h 101"/>
                <a:gd name="T28" fmla="*/ 1 w 100"/>
                <a:gd name="T29" fmla="*/ 41 h 101"/>
                <a:gd name="T30" fmla="*/ 0 w 100"/>
                <a:gd name="T31" fmla="*/ 49 h 101"/>
                <a:gd name="T32" fmla="*/ 0 w 100"/>
                <a:gd name="T33" fmla="*/ 49 h 101"/>
                <a:gd name="T34" fmla="*/ 1 w 100"/>
                <a:gd name="T35" fmla="*/ 61 h 101"/>
                <a:gd name="T36" fmla="*/ 4 w 100"/>
                <a:gd name="T37" fmla="*/ 71 h 101"/>
                <a:gd name="T38" fmla="*/ 9 w 100"/>
                <a:gd name="T39" fmla="*/ 78 h 101"/>
                <a:gd name="T40" fmla="*/ 15 w 100"/>
                <a:gd name="T41" fmla="*/ 86 h 101"/>
                <a:gd name="T42" fmla="*/ 15 w 100"/>
                <a:gd name="T43" fmla="*/ 86 h 101"/>
                <a:gd name="T44" fmla="*/ 23 w 100"/>
                <a:gd name="T45" fmla="*/ 93 h 101"/>
                <a:gd name="T46" fmla="*/ 31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1 h 101"/>
                <a:gd name="T68" fmla="*/ 100 w 100"/>
                <a:gd name="T69" fmla="*/ 61 h 101"/>
                <a:gd name="T70" fmla="*/ 100 w 100"/>
                <a:gd name="T71" fmla="*/ 49 h 101"/>
                <a:gd name="T72" fmla="*/ 100 w 100"/>
                <a:gd name="T73" fmla="*/ 49 h 101"/>
                <a:gd name="T74" fmla="*/ 100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9" y="5"/>
                  </a:lnTo>
                  <a:lnTo>
                    <a:pt x="60" y="1"/>
                  </a:lnTo>
                  <a:lnTo>
                    <a:pt x="49" y="0"/>
                  </a:lnTo>
                  <a:lnTo>
                    <a:pt x="49" y="0"/>
                  </a:lnTo>
                  <a:lnTo>
                    <a:pt x="40" y="1"/>
                  </a:lnTo>
                  <a:lnTo>
                    <a:pt x="31" y="5"/>
                  </a:lnTo>
                  <a:lnTo>
                    <a:pt x="23" y="9"/>
                  </a:lnTo>
                  <a:lnTo>
                    <a:pt x="15" y="16"/>
                  </a:lnTo>
                  <a:lnTo>
                    <a:pt x="15" y="16"/>
                  </a:lnTo>
                  <a:lnTo>
                    <a:pt x="9" y="24"/>
                  </a:lnTo>
                  <a:lnTo>
                    <a:pt x="4" y="32"/>
                  </a:lnTo>
                  <a:lnTo>
                    <a:pt x="1" y="41"/>
                  </a:lnTo>
                  <a:lnTo>
                    <a:pt x="0" y="49"/>
                  </a:lnTo>
                  <a:lnTo>
                    <a:pt x="0" y="49"/>
                  </a:lnTo>
                  <a:lnTo>
                    <a:pt x="1" y="61"/>
                  </a:lnTo>
                  <a:lnTo>
                    <a:pt x="4" y="71"/>
                  </a:lnTo>
                  <a:lnTo>
                    <a:pt x="9" y="78"/>
                  </a:lnTo>
                  <a:lnTo>
                    <a:pt x="15" y="86"/>
                  </a:lnTo>
                  <a:lnTo>
                    <a:pt x="15" y="86"/>
                  </a:lnTo>
                  <a:lnTo>
                    <a:pt x="23" y="93"/>
                  </a:lnTo>
                  <a:lnTo>
                    <a:pt x="31" y="98"/>
                  </a:lnTo>
                  <a:lnTo>
                    <a:pt x="40" y="100"/>
                  </a:lnTo>
                  <a:lnTo>
                    <a:pt x="49" y="101"/>
                  </a:lnTo>
                  <a:lnTo>
                    <a:pt x="49" y="101"/>
                  </a:lnTo>
                  <a:lnTo>
                    <a:pt x="60" y="100"/>
                  </a:lnTo>
                  <a:lnTo>
                    <a:pt x="69" y="98"/>
                  </a:lnTo>
                  <a:lnTo>
                    <a:pt x="77" y="93"/>
                  </a:lnTo>
                  <a:lnTo>
                    <a:pt x="84" y="86"/>
                  </a:lnTo>
                  <a:lnTo>
                    <a:pt x="84" y="86"/>
                  </a:lnTo>
                  <a:lnTo>
                    <a:pt x="91" y="78"/>
                  </a:lnTo>
                  <a:lnTo>
                    <a:pt x="96" y="71"/>
                  </a:lnTo>
                  <a:lnTo>
                    <a:pt x="100" y="61"/>
                  </a:lnTo>
                  <a:lnTo>
                    <a:pt x="100" y="49"/>
                  </a:lnTo>
                  <a:lnTo>
                    <a:pt x="100" y="49"/>
                  </a:lnTo>
                  <a:lnTo>
                    <a:pt x="100"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9"/>
            <p:cNvSpPr>
              <a:spLocks/>
            </p:cNvSpPr>
            <p:nvPr/>
          </p:nvSpPr>
          <p:spPr bwMode="auto">
            <a:xfrm>
              <a:off x="2876550"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60"/>
            <p:cNvSpPr>
              <a:spLocks/>
            </p:cNvSpPr>
            <p:nvPr/>
          </p:nvSpPr>
          <p:spPr bwMode="auto">
            <a:xfrm>
              <a:off x="3121025" y="1393825"/>
              <a:ext cx="79375" cy="79375"/>
            </a:xfrm>
            <a:custGeom>
              <a:avLst/>
              <a:gdLst>
                <a:gd name="T0" fmla="*/ 84 w 100"/>
                <a:gd name="T1" fmla="*/ 16 h 100"/>
                <a:gd name="T2" fmla="*/ 84 w 100"/>
                <a:gd name="T3" fmla="*/ 16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6 h 100"/>
                <a:gd name="T22" fmla="*/ 15 w 100"/>
                <a:gd name="T23" fmla="*/ 16 h 100"/>
                <a:gd name="T24" fmla="*/ 9 w 100"/>
                <a:gd name="T25" fmla="*/ 23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1"/>
                  </a:lnTo>
                  <a:lnTo>
                    <a:pt x="49" y="0"/>
                  </a:lnTo>
                  <a:lnTo>
                    <a:pt x="49" y="0"/>
                  </a:lnTo>
                  <a:lnTo>
                    <a:pt x="40" y="1"/>
                  </a:lnTo>
                  <a:lnTo>
                    <a:pt x="31" y="5"/>
                  </a:lnTo>
                  <a:lnTo>
                    <a:pt x="23" y="10"/>
                  </a:lnTo>
                  <a:lnTo>
                    <a:pt x="15" y="16"/>
                  </a:lnTo>
                  <a:lnTo>
                    <a:pt x="15" y="16"/>
                  </a:lnTo>
                  <a:lnTo>
                    <a:pt x="9" y="23"/>
                  </a:lnTo>
                  <a:lnTo>
                    <a:pt x="4" y="32"/>
                  </a:lnTo>
                  <a:lnTo>
                    <a:pt x="1" y="40"/>
                  </a:lnTo>
                  <a:lnTo>
                    <a:pt x="0" y="50"/>
                  </a:lnTo>
                  <a:lnTo>
                    <a:pt x="0" y="50"/>
                  </a:lnTo>
                  <a:lnTo>
                    <a:pt x="1" y="60"/>
                  </a:lnTo>
                  <a:lnTo>
                    <a:pt x="4" y="70"/>
                  </a:lnTo>
                  <a:lnTo>
                    <a:pt x="9" y="78"/>
                  </a:lnTo>
                  <a:lnTo>
                    <a:pt x="15" y="85"/>
                  </a:lnTo>
                  <a:lnTo>
                    <a:pt x="15" y="85"/>
                  </a:lnTo>
                  <a:lnTo>
                    <a:pt x="23" y="92"/>
                  </a:lnTo>
                  <a:lnTo>
                    <a:pt x="31" y="97"/>
                  </a:lnTo>
                  <a:lnTo>
                    <a:pt x="40" y="99"/>
                  </a:lnTo>
                  <a:lnTo>
                    <a:pt x="49" y="100"/>
                  </a:lnTo>
                  <a:lnTo>
                    <a:pt x="49" y="100"/>
                  </a:lnTo>
                  <a:lnTo>
                    <a:pt x="60" y="99"/>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61"/>
            <p:cNvSpPr>
              <a:spLocks/>
            </p:cNvSpPr>
            <p:nvPr/>
          </p:nvSpPr>
          <p:spPr bwMode="auto">
            <a:xfrm>
              <a:off x="3243263" y="1516063"/>
              <a:ext cx="80962" cy="79375"/>
            </a:xfrm>
            <a:custGeom>
              <a:avLst/>
              <a:gdLst>
                <a:gd name="T0" fmla="*/ 85 w 101"/>
                <a:gd name="T1" fmla="*/ 15 h 100"/>
                <a:gd name="T2" fmla="*/ 85 w 101"/>
                <a:gd name="T3" fmla="*/ 15 h 100"/>
                <a:gd name="T4" fmla="*/ 77 w 101"/>
                <a:gd name="T5" fmla="*/ 10 h 100"/>
                <a:gd name="T6" fmla="*/ 69 w 101"/>
                <a:gd name="T7" fmla="*/ 5 h 100"/>
                <a:gd name="T8" fmla="*/ 61 w 101"/>
                <a:gd name="T9" fmla="*/ 1 h 100"/>
                <a:gd name="T10" fmla="*/ 49 w 101"/>
                <a:gd name="T11" fmla="*/ 0 h 100"/>
                <a:gd name="T12" fmla="*/ 49 w 101"/>
                <a:gd name="T13" fmla="*/ 0 h 100"/>
                <a:gd name="T14" fmla="*/ 41 w 101"/>
                <a:gd name="T15" fmla="*/ 1 h 100"/>
                <a:gd name="T16" fmla="*/ 31 w 101"/>
                <a:gd name="T17" fmla="*/ 5 h 100"/>
                <a:gd name="T18" fmla="*/ 23 w 101"/>
                <a:gd name="T19" fmla="*/ 10 h 100"/>
                <a:gd name="T20" fmla="*/ 15 w 101"/>
                <a:gd name="T21" fmla="*/ 15 h 100"/>
                <a:gd name="T22" fmla="*/ 15 w 101"/>
                <a:gd name="T23" fmla="*/ 15 h 100"/>
                <a:gd name="T24" fmla="*/ 9 w 101"/>
                <a:gd name="T25" fmla="*/ 24 h 100"/>
                <a:gd name="T26" fmla="*/ 4 w 101"/>
                <a:gd name="T27" fmla="*/ 32 h 100"/>
                <a:gd name="T28" fmla="*/ 1 w 101"/>
                <a:gd name="T29" fmla="*/ 40 h 100"/>
                <a:gd name="T30" fmla="*/ 0 w 101"/>
                <a:gd name="T31" fmla="*/ 50 h 100"/>
                <a:gd name="T32" fmla="*/ 0 w 101"/>
                <a:gd name="T33" fmla="*/ 50 h 100"/>
                <a:gd name="T34" fmla="*/ 1 w 101"/>
                <a:gd name="T35" fmla="*/ 60 h 100"/>
                <a:gd name="T36" fmla="*/ 4 w 101"/>
                <a:gd name="T37" fmla="*/ 70 h 100"/>
                <a:gd name="T38" fmla="*/ 9 w 101"/>
                <a:gd name="T39" fmla="*/ 78 h 100"/>
                <a:gd name="T40" fmla="*/ 15 w 101"/>
                <a:gd name="T41" fmla="*/ 85 h 100"/>
                <a:gd name="T42" fmla="*/ 15 w 101"/>
                <a:gd name="T43" fmla="*/ 85 h 100"/>
                <a:gd name="T44" fmla="*/ 23 w 101"/>
                <a:gd name="T45" fmla="*/ 92 h 100"/>
                <a:gd name="T46" fmla="*/ 31 w 101"/>
                <a:gd name="T47" fmla="*/ 97 h 100"/>
                <a:gd name="T48" fmla="*/ 41 w 101"/>
                <a:gd name="T49" fmla="*/ 100 h 100"/>
                <a:gd name="T50" fmla="*/ 49 w 101"/>
                <a:gd name="T51" fmla="*/ 100 h 100"/>
                <a:gd name="T52" fmla="*/ 49 w 101"/>
                <a:gd name="T53" fmla="*/ 100 h 100"/>
                <a:gd name="T54" fmla="*/ 61 w 101"/>
                <a:gd name="T55" fmla="*/ 100 h 100"/>
                <a:gd name="T56" fmla="*/ 69 w 101"/>
                <a:gd name="T57" fmla="*/ 97 h 100"/>
                <a:gd name="T58" fmla="*/ 77 w 101"/>
                <a:gd name="T59" fmla="*/ 92 h 100"/>
                <a:gd name="T60" fmla="*/ 85 w 101"/>
                <a:gd name="T61" fmla="*/ 85 h 100"/>
                <a:gd name="T62" fmla="*/ 85 w 101"/>
                <a:gd name="T63" fmla="*/ 85 h 100"/>
                <a:gd name="T64" fmla="*/ 91 w 101"/>
                <a:gd name="T65" fmla="*/ 78 h 100"/>
                <a:gd name="T66" fmla="*/ 96 w 101"/>
                <a:gd name="T67" fmla="*/ 70 h 100"/>
                <a:gd name="T68" fmla="*/ 99 w 101"/>
                <a:gd name="T69" fmla="*/ 60 h 100"/>
                <a:gd name="T70" fmla="*/ 101 w 101"/>
                <a:gd name="T71" fmla="*/ 50 h 100"/>
                <a:gd name="T72" fmla="*/ 101 w 101"/>
                <a:gd name="T73" fmla="*/ 50 h 100"/>
                <a:gd name="T74" fmla="*/ 99 w 101"/>
                <a:gd name="T75" fmla="*/ 40 h 100"/>
                <a:gd name="T76" fmla="*/ 96 w 101"/>
                <a:gd name="T77" fmla="*/ 32 h 100"/>
                <a:gd name="T78" fmla="*/ 91 w 101"/>
                <a:gd name="T79" fmla="*/ 24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10"/>
                  </a:lnTo>
                  <a:lnTo>
                    <a:pt x="69" y="5"/>
                  </a:lnTo>
                  <a:lnTo>
                    <a:pt x="61" y="1"/>
                  </a:lnTo>
                  <a:lnTo>
                    <a:pt x="49" y="0"/>
                  </a:lnTo>
                  <a:lnTo>
                    <a:pt x="49" y="0"/>
                  </a:lnTo>
                  <a:lnTo>
                    <a:pt x="41" y="1"/>
                  </a:lnTo>
                  <a:lnTo>
                    <a:pt x="31" y="5"/>
                  </a:lnTo>
                  <a:lnTo>
                    <a:pt x="23" y="10"/>
                  </a:lnTo>
                  <a:lnTo>
                    <a:pt x="15" y="15"/>
                  </a:lnTo>
                  <a:lnTo>
                    <a:pt x="15" y="15"/>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1" y="100"/>
                  </a:lnTo>
                  <a:lnTo>
                    <a:pt x="49" y="100"/>
                  </a:lnTo>
                  <a:lnTo>
                    <a:pt x="49" y="100"/>
                  </a:lnTo>
                  <a:lnTo>
                    <a:pt x="61" y="100"/>
                  </a:lnTo>
                  <a:lnTo>
                    <a:pt x="69" y="97"/>
                  </a:lnTo>
                  <a:lnTo>
                    <a:pt x="77" y="92"/>
                  </a:lnTo>
                  <a:lnTo>
                    <a:pt x="85" y="85"/>
                  </a:lnTo>
                  <a:lnTo>
                    <a:pt x="85" y="85"/>
                  </a:lnTo>
                  <a:lnTo>
                    <a:pt x="91" y="78"/>
                  </a:lnTo>
                  <a:lnTo>
                    <a:pt x="96" y="70"/>
                  </a:lnTo>
                  <a:lnTo>
                    <a:pt x="99" y="60"/>
                  </a:lnTo>
                  <a:lnTo>
                    <a:pt x="101" y="50"/>
                  </a:lnTo>
                  <a:lnTo>
                    <a:pt x="101" y="50"/>
                  </a:lnTo>
                  <a:lnTo>
                    <a:pt x="99" y="40"/>
                  </a:lnTo>
                  <a:lnTo>
                    <a:pt x="96" y="32"/>
                  </a:lnTo>
                  <a:lnTo>
                    <a:pt x="91"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62"/>
            <p:cNvSpPr>
              <a:spLocks/>
            </p:cNvSpPr>
            <p:nvPr/>
          </p:nvSpPr>
          <p:spPr bwMode="auto">
            <a:xfrm>
              <a:off x="3243263" y="1638300"/>
              <a:ext cx="80962" cy="79375"/>
            </a:xfrm>
            <a:custGeom>
              <a:avLst/>
              <a:gdLst>
                <a:gd name="T0" fmla="*/ 85 w 101"/>
                <a:gd name="T1" fmla="*/ 15 h 100"/>
                <a:gd name="T2" fmla="*/ 85 w 101"/>
                <a:gd name="T3" fmla="*/ 15 h 100"/>
                <a:gd name="T4" fmla="*/ 77 w 101"/>
                <a:gd name="T5" fmla="*/ 10 h 100"/>
                <a:gd name="T6" fmla="*/ 69 w 101"/>
                <a:gd name="T7" fmla="*/ 5 h 100"/>
                <a:gd name="T8" fmla="*/ 61 w 101"/>
                <a:gd name="T9" fmla="*/ 1 h 100"/>
                <a:gd name="T10" fmla="*/ 49 w 101"/>
                <a:gd name="T11" fmla="*/ 0 h 100"/>
                <a:gd name="T12" fmla="*/ 49 w 101"/>
                <a:gd name="T13" fmla="*/ 0 h 100"/>
                <a:gd name="T14" fmla="*/ 41 w 101"/>
                <a:gd name="T15" fmla="*/ 1 h 100"/>
                <a:gd name="T16" fmla="*/ 31 w 101"/>
                <a:gd name="T17" fmla="*/ 5 h 100"/>
                <a:gd name="T18" fmla="*/ 23 w 101"/>
                <a:gd name="T19" fmla="*/ 10 h 100"/>
                <a:gd name="T20" fmla="*/ 15 w 101"/>
                <a:gd name="T21" fmla="*/ 15 h 100"/>
                <a:gd name="T22" fmla="*/ 15 w 101"/>
                <a:gd name="T23" fmla="*/ 15 h 100"/>
                <a:gd name="T24" fmla="*/ 9 w 101"/>
                <a:gd name="T25" fmla="*/ 24 h 100"/>
                <a:gd name="T26" fmla="*/ 4 w 101"/>
                <a:gd name="T27" fmla="*/ 32 h 100"/>
                <a:gd name="T28" fmla="*/ 1 w 101"/>
                <a:gd name="T29" fmla="*/ 40 h 100"/>
                <a:gd name="T30" fmla="*/ 0 w 101"/>
                <a:gd name="T31" fmla="*/ 50 h 100"/>
                <a:gd name="T32" fmla="*/ 0 w 101"/>
                <a:gd name="T33" fmla="*/ 50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7 h 100"/>
                <a:gd name="T48" fmla="*/ 41 w 101"/>
                <a:gd name="T49" fmla="*/ 100 h 100"/>
                <a:gd name="T50" fmla="*/ 49 w 101"/>
                <a:gd name="T51" fmla="*/ 100 h 100"/>
                <a:gd name="T52" fmla="*/ 49 w 101"/>
                <a:gd name="T53" fmla="*/ 100 h 100"/>
                <a:gd name="T54" fmla="*/ 61 w 101"/>
                <a:gd name="T55" fmla="*/ 100 h 100"/>
                <a:gd name="T56" fmla="*/ 69 w 101"/>
                <a:gd name="T57" fmla="*/ 97 h 100"/>
                <a:gd name="T58" fmla="*/ 77 w 101"/>
                <a:gd name="T59" fmla="*/ 92 h 100"/>
                <a:gd name="T60" fmla="*/ 85 w 101"/>
                <a:gd name="T61" fmla="*/ 85 h 100"/>
                <a:gd name="T62" fmla="*/ 85 w 101"/>
                <a:gd name="T63" fmla="*/ 85 h 100"/>
                <a:gd name="T64" fmla="*/ 91 w 101"/>
                <a:gd name="T65" fmla="*/ 78 h 100"/>
                <a:gd name="T66" fmla="*/ 96 w 101"/>
                <a:gd name="T67" fmla="*/ 69 h 100"/>
                <a:gd name="T68" fmla="*/ 99 w 101"/>
                <a:gd name="T69" fmla="*/ 60 h 100"/>
                <a:gd name="T70" fmla="*/ 101 w 101"/>
                <a:gd name="T71" fmla="*/ 50 h 100"/>
                <a:gd name="T72" fmla="*/ 101 w 101"/>
                <a:gd name="T73" fmla="*/ 50 h 100"/>
                <a:gd name="T74" fmla="*/ 99 w 101"/>
                <a:gd name="T75" fmla="*/ 40 h 100"/>
                <a:gd name="T76" fmla="*/ 96 w 101"/>
                <a:gd name="T77" fmla="*/ 32 h 100"/>
                <a:gd name="T78" fmla="*/ 91 w 101"/>
                <a:gd name="T79" fmla="*/ 24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10"/>
                  </a:lnTo>
                  <a:lnTo>
                    <a:pt x="69" y="5"/>
                  </a:lnTo>
                  <a:lnTo>
                    <a:pt x="61" y="1"/>
                  </a:lnTo>
                  <a:lnTo>
                    <a:pt x="49" y="0"/>
                  </a:lnTo>
                  <a:lnTo>
                    <a:pt x="49" y="0"/>
                  </a:lnTo>
                  <a:lnTo>
                    <a:pt x="41" y="1"/>
                  </a:lnTo>
                  <a:lnTo>
                    <a:pt x="31" y="5"/>
                  </a:lnTo>
                  <a:lnTo>
                    <a:pt x="23"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3" y="92"/>
                  </a:lnTo>
                  <a:lnTo>
                    <a:pt x="31" y="97"/>
                  </a:lnTo>
                  <a:lnTo>
                    <a:pt x="41" y="100"/>
                  </a:lnTo>
                  <a:lnTo>
                    <a:pt x="49" y="100"/>
                  </a:lnTo>
                  <a:lnTo>
                    <a:pt x="49" y="100"/>
                  </a:lnTo>
                  <a:lnTo>
                    <a:pt x="61" y="100"/>
                  </a:lnTo>
                  <a:lnTo>
                    <a:pt x="69" y="97"/>
                  </a:lnTo>
                  <a:lnTo>
                    <a:pt x="77" y="92"/>
                  </a:lnTo>
                  <a:lnTo>
                    <a:pt x="85" y="85"/>
                  </a:lnTo>
                  <a:lnTo>
                    <a:pt x="85" y="85"/>
                  </a:lnTo>
                  <a:lnTo>
                    <a:pt x="91" y="78"/>
                  </a:lnTo>
                  <a:lnTo>
                    <a:pt x="96" y="69"/>
                  </a:lnTo>
                  <a:lnTo>
                    <a:pt x="99" y="60"/>
                  </a:lnTo>
                  <a:lnTo>
                    <a:pt x="101" y="50"/>
                  </a:lnTo>
                  <a:lnTo>
                    <a:pt x="101" y="50"/>
                  </a:lnTo>
                  <a:lnTo>
                    <a:pt x="99" y="40"/>
                  </a:lnTo>
                  <a:lnTo>
                    <a:pt x="96" y="32"/>
                  </a:lnTo>
                  <a:lnTo>
                    <a:pt x="91"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63"/>
            <p:cNvSpPr>
              <a:spLocks/>
            </p:cNvSpPr>
            <p:nvPr/>
          </p:nvSpPr>
          <p:spPr bwMode="auto">
            <a:xfrm>
              <a:off x="3243263" y="1760538"/>
              <a:ext cx="80962" cy="79375"/>
            </a:xfrm>
            <a:custGeom>
              <a:avLst/>
              <a:gdLst>
                <a:gd name="T0" fmla="*/ 85 w 101"/>
                <a:gd name="T1" fmla="*/ 15 h 100"/>
                <a:gd name="T2" fmla="*/ 85 w 101"/>
                <a:gd name="T3" fmla="*/ 15 h 100"/>
                <a:gd name="T4" fmla="*/ 77 w 101"/>
                <a:gd name="T5" fmla="*/ 10 h 100"/>
                <a:gd name="T6" fmla="*/ 69 w 101"/>
                <a:gd name="T7" fmla="*/ 5 h 100"/>
                <a:gd name="T8" fmla="*/ 61 w 101"/>
                <a:gd name="T9" fmla="*/ 1 h 100"/>
                <a:gd name="T10" fmla="*/ 49 w 101"/>
                <a:gd name="T11" fmla="*/ 0 h 100"/>
                <a:gd name="T12" fmla="*/ 49 w 101"/>
                <a:gd name="T13" fmla="*/ 0 h 100"/>
                <a:gd name="T14" fmla="*/ 41 w 101"/>
                <a:gd name="T15" fmla="*/ 1 h 100"/>
                <a:gd name="T16" fmla="*/ 31 w 101"/>
                <a:gd name="T17" fmla="*/ 5 h 100"/>
                <a:gd name="T18" fmla="*/ 23 w 101"/>
                <a:gd name="T19" fmla="*/ 10 h 100"/>
                <a:gd name="T20" fmla="*/ 15 w 101"/>
                <a:gd name="T21" fmla="*/ 15 h 100"/>
                <a:gd name="T22" fmla="*/ 15 w 101"/>
                <a:gd name="T23" fmla="*/ 15 h 100"/>
                <a:gd name="T24" fmla="*/ 9 w 101"/>
                <a:gd name="T25" fmla="*/ 24 h 100"/>
                <a:gd name="T26" fmla="*/ 4 w 101"/>
                <a:gd name="T27" fmla="*/ 32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1 w 101"/>
                <a:gd name="T49" fmla="*/ 100 h 100"/>
                <a:gd name="T50" fmla="*/ 49 w 101"/>
                <a:gd name="T51" fmla="*/ 100 h 100"/>
                <a:gd name="T52" fmla="*/ 49 w 101"/>
                <a:gd name="T53" fmla="*/ 100 h 100"/>
                <a:gd name="T54" fmla="*/ 61 w 101"/>
                <a:gd name="T55" fmla="*/ 100 h 100"/>
                <a:gd name="T56" fmla="*/ 69 w 101"/>
                <a:gd name="T57" fmla="*/ 96 h 100"/>
                <a:gd name="T58" fmla="*/ 77 w 101"/>
                <a:gd name="T59" fmla="*/ 92 h 100"/>
                <a:gd name="T60" fmla="*/ 85 w 101"/>
                <a:gd name="T61" fmla="*/ 85 h 100"/>
                <a:gd name="T62" fmla="*/ 85 w 101"/>
                <a:gd name="T63" fmla="*/ 85 h 100"/>
                <a:gd name="T64" fmla="*/ 91 w 101"/>
                <a:gd name="T65" fmla="*/ 78 h 100"/>
                <a:gd name="T66" fmla="*/ 96 w 101"/>
                <a:gd name="T67" fmla="*/ 69 h 100"/>
                <a:gd name="T68" fmla="*/ 99 w 101"/>
                <a:gd name="T69" fmla="*/ 60 h 100"/>
                <a:gd name="T70" fmla="*/ 101 w 101"/>
                <a:gd name="T71" fmla="*/ 49 h 100"/>
                <a:gd name="T72" fmla="*/ 101 w 101"/>
                <a:gd name="T73" fmla="*/ 49 h 100"/>
                <a:gd name="T74" fmla="*/ 99 w 101"/>
                <a:gd name="T75" fmla="*/ 40 h 100"/>
                <a:gd name="T76" fmla="*/ 96 w 101"/>
                <a:gd name="T77" fmla="*/ 32 h 100"/>
                <a:gd name="T78" fmla="*/ 91 w 101"/>
                <a:gd name="T79" fmla="*/ 24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10"/>
                  </a:lnTo>
                  <a:lnTo>
                    <a:pt x="69" y="5"/>
                  </a:lnTo>
                  <a:lnTo>
                    <a:pt x="61" y="1"/>
                  </a:lnTo>
                  <a:lnTo>
                    <a:pt x="49" y="0"/>
                  </a:lnTo>
                  <a:lnTo>
                    <a:pt x="49" y="0"/>
                  </a:lnTo>
                  <a:lnTo>
                    <a:pt x="41" y="1"/>
                  </a:lnTo>
                  <a:lnTo>
                    <a:pt x="31" y="5"/>
                  </a:lnTo>
                  <a:lnTo>
                    <a:pt x="23" y="10"/>
                  </a:lnTo>
                  <a:lnTo>
                    <a:pt x="15" y="15"/>
                  </a:lnTo>
                  <a:lnTo>
                    <a:pt x="15" y="15"/>
                  </a:lnTo>
                  <a:lnTo>
                    <a:pt x="9" y="24"/>
                  </a:lnTo>
                  <a:lnTo>
                    <a:pt x="4" y="32"/>
                  </a:lnTo>
                  <a:lnTo>
                    <a:pt x="1" y="40"/>
                  </a:lnTo>
                  <a:lnTo>
                    <a:pt x="0" y="49"/>
                  </a:lnTo>
                  <a:lnTo>
                    <a:pt x="0" y="49"/>
                  </a:lnTo>
                  <a:lnTo>
                    <a:pt x="1" y="60"/>
                  </a:lnTo>
                  <a:lnTo>
                    <a:pt x="4" y="69"/>
                  </a:lnTo>
                  <a:lnTo>
                    <a:pt x="9" y="78"/>
                  </a:lnTo>
                  <a:lnTo>
                    <a:pt x="15" y="85"/>
                  </a:lnTo>
                  <a:lnTo>
                    <a:pt x="15" y="85"/>
                  </a:lnTo>
                  <a:lnTo>
                    <a:pt x="23" y="92"/>
                  </a:lnTo>
                  <a:lnTo>
                    <a:pt x="31" y="96"/>
                  </a:lnTo>
                  <a:lnTo>
                    <a:pt x="41" y="100"/>
                  </a:lnTo>
                  <a:lnTo>
                    <a:pt x="49" y="100"/>
                  </a:lnTo>
                  <a:lnTo>
                    <a:pt x="49" y="100"/>
                  </a:lnTo>
                  <a:lnTo>
                    <a:pt x="61" y="100"/>
                  </a:lnTo>
                  <a:lnTo>
                    <a:pt x="69" y="96"/>
                  </a:lnTo>
                  <a:lnTo>
                    <a:pt x="77" y="92"/>
                  </a:lnTo>
                  <a:lnTo>
                    <a:pt x="85" y="85"/>
                  </a:lnTo>
                  <a:lnTo>
                    <a:pt x="85" y="85"/>
                  </a:lnTo>
                  <a:lnTo>
                    <a:pt x="91" y="78"/>
                  </a:lnTo>
                  <a:lnTo>
                    <a:pt x="96" y="69"/>
                  </a:lnTo>
                  <a:lnTo>
                    <a:pt x="99" y="60"/>
                  </a:lnTo>
                  <a:lnTo>
                    <a:pt x="101" y="49"/>
                  </a:lnTo>
                  <a:lnTo>
                    <a:pt x="101" y="49"/>
                  </a:lnTo>
                  <a:lnTo>
                    <a:pt x="99" y="40"/>
                  </a:lnTo>
                  <a:lnTo>
                    <a:pt x="96" y="32"/>
                  </a:lnTo>
                  <a:lnTo>
                    <a:pt x="91" y="24"/>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4"/>
            <p:cNvSpPr>
              <a:spLocks/>
            </p:cNvSpPr>
            <p:nvPr/>
          </p:nvSpPr>
          <p:spPr bwMode="auto">
            <a:xfrm>
              <a:off x="3243263" y="1882775"/>
              <a:ext cx="80962" cy="80963"/>
            </a:xfrm>
            <a:custGeom>
              <a:avLst/>
              <a:gdLst>
                <a:gd name="T0" fmla="*/ 85 w 101"/>
                <a:gd name="T1" fmla="*/ 17 h 101"/>
                <a:gd name="T2" fmla="*/ 85 w 101"/>
                <a:gd name="T3" fmla="*/ 17 h 101"/>
                <a:gd name="T4" fmla="*/ 77 w 101"/>
                <a:gd name="T5" fmla="*/ 9 h 101"/>
                <a:gd name="T6" fmla="*/ 69 w 101"/>
                <a:gd name="T7" fmla="*/ 5 h 101"/>
                <a:gd name="T8" fmla="*/ 61 w 101"/>
                <a:gd name="T9" fmla="*/ 1 h 101"/>
                <a:gd name="T10" fmla="*/ 49 w 101"/>
                <a:gd name="T11" fmla="*/ 0 h 101"/>
                <a:gd name="T12" fmla="*/ 49 w 101"/>
                <a:gd name="T13" fmla="*/ 0 h 101"/>
                <a:gd name="T14" fmla="*/ 41 w 101"/>
                <a:gd name="T15" fmla="*/ 1 h 101"/>
                <a:gd name="T16" fmla="*/ 31 w 101"/>
                <a:gd name="T17" fmla="*/ 5 h 101"/>
                <a:gd name="T18" fmla="*/ 23 w 101"/>
                <a:gd name="T19" fmla="*/ 9 h 101"/>
                <a:gd name="T20" fmla="*/ 15 w 101"/>
                <a:gd name="T21" fmla="*/ 17 h 101"/>
                <a:gd name="T22" fmla="*/ 15 w 101"/>
                <a:gd name="T23" fmla="*/ 17 h 101"/>
                <a:gd name="T24" fmla="*/ 9 w 101"/>
                <a:gd name="T25" fmla="*/ 24 h 101"/>
                <a:gd name="T26" fmla="*/ 4 w 101"/>
                <a:gd name="T27" fmla="*/ 32 h 101"/>
                <a:gd name="T28" fmla="*/ 1 w 101"/>
                <a:gd name="T29" fmla="*/ 40 h 101"/>
                <a:gd name="T30" fmla="*/ 0 w 101"/>
                <a:gd name="T31" fmla="*/ 49 h 101"/>
                <a:gd name="T32" fmla="*/ 0 w 101"/>
                <a:gd name="T33" fmla="*/ 49 h 101"/>
                <a:gd name="T34" fmla="*/ 1 w 101"/>
                <a:gd name="T35" fmla="*/ 60 h 101"/>
                <a:gd name="T36" fmla="*/ 4 w 101"/>
                <a:gd name="T37" fmla="*/ 69 h 101"/>
                <a:gd name="T38" fmla="*/ 9 w 101"/>
                <a:gd name="T39" fmla="*/ 78 h 101"/>
                <a:gd name="T40" fmla="*/ 15 w 101"/>
                <a:gd name="T41" fmla="*/ 86 h 101"/>
                <a:gd name="T42" fmla="*/ 15 w 101"/>
                <a:gd name="T43" fmla="*/ 86 h 101"/>
                <a:gd name="T44" fmla="*/ 23 w 101"/>
                <a:gd name="T45" fmla="*/ 92 h 101"/>
                <a:gd name="T46" fmla="*/ 31 w 101"/>
                <a:gd name="T47" fmla="*/ 96 h 101"/>
                <a:gd name="T48" fmla="*/ 41 w 101"/>
                <a:gd name="T49" fmla="*/ 100 h 101"/>
                <a:gd name="T50" fmla="*/ 49 w 101"/>
                <a:gd name="T51" fmla="*/ 101 h 101"/>
                <a:gd name="T52" fmla="*/ 49 w 101"/>
                <a:gd name="T53" fmla="*/ 101 h 101"/>
                <a:gd name="T54" fmla="*/ 61 w 101"/>
                <a:gd name="T55" fmla="*/ 100 h 101"/>
                <a:gd name="T56" fmla="*/ 69 w 101"/>
                <a:gd name="T57" fmla="*/ 96 h 101"/>
                <a:gd name="T58" fmla="*/ 77 w 101"/>
                <a:gd name="T59" fmla="*/ 92 h 101"/>
                <a:gd name="T60" fmla="*/ 85 w 101"/>
                <a:gd name="T61" fmla="*/ 86 h 101"/>
                <a:gd name="T62" fmla="*/ 85 w 101"/>
                <a:gd name="T63" fmla="*/ 86 h 101"/>
                <a:gd name="T64" fmla="*/ 91 w 101"/>
                <a:gd name="T65" fmla="*/ 78 h 101"/>
                <a:gd name="T66" fmla="*/ 96 w 101"/>
                <a:gd name="T67" fmla="*/ 69 h 101"/>
                <a:gd name="T68" fmla="*/ 99 w 101"/>
                <a:gd name="T69" fmla="*/ 60 h 101"/>
                <a:gd name="T70" fmla="*/ 101 w 101"/>
                <a:gd name="T71" fmla="*/ 49 h 101"/>
                <a:gd name="T72" fmla="*/ 101 w 101"/>
                <a:gd name="T73" fmla="*/ 49 h 101"/>
                <a:gd name="T74" fmla="*/ 99 w 101"/>
                <a:gd name="T75" fmla="*/ 40 h 101"/>
                <a:gd name="T76" fmla="*/ 96 w 101"/>
                <a:gd name="T77" fmla="*/ 32 h 101"/>
                <a:gd name="T78" fmla="*/ 91 w 101"/>
                <a:gd name="T79" fmla="*/ 24 h 101"/>
                <a:gd name="T80" fmla="*/ 85 w 101"/>
                <a:gd name="T81" fmla="*/ 17 h 101"/>
                <a:gd name="T82" fmla="*/ 85 w 101"/>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7"/>
                  </a:moveTo>
                  <a:lnTo>
                    <a:pt x="85" y="17"/>
                  </a:lnTo>
                  <a:lnTo>
                    <a:pt x="77" y="9"/>
                  </a:lnTo>
                  <a:lnTo>
                    <a:pt x="69" y="5"/>
                  </a:lnTo>
                  <a:lnTo>
                    <a:pt x="61" y="1"/>
                  </a:lnTo>
                  <a:lnTo>
                    <a:pt x="49" y="0"/>
                  </a:lnTo>
                  <a:lnTo>
                    <a:pt x="49" y="0"/>
                  </a:lnTo>
                  <a:lnTo>
                    <a:pt x="41" y="1"/>
                  </a:lnTo>
                  <a:lnTo>
                    <a:pt x="31" y="5"/>
                  </a:lnTo>
                  <a:lnTo>
                    <a:pt x="23" y="9"/>
                  </a:lnTo>
                  <a:lnTo>
                    <a:pt x="15" y="17"/>
                  </a:lnTo>
                  <a:lnTo>
                    <a:pt x="15" y="17"/>
                  </a:lnTo>
                  <a:lnTo>
                    <a:pt x="9" y="24"/>
                  </a:lnTo>
                  <a:lnTo>
                    <a:pt x="4" y="32"/>
                  </a:lnTo>
                  <a:lnTo>
                    <a:pt x="1" y="40"/>
                  </a:lnTo>
                  <a:lnTo>
                    <a:pt x="0" y="49"/>
                  </a:lnTo>
                  <a:lnTo>
                    <a:pt x="0" y="49"/>
                  </a:lnTo>
                  <a:lnTo>
                    <a:pt x="1" y="60"/>
                  </a:lnTo>
                  <a:lnTo>
                    <a:pt x="4" y="69"/>
                  </a:lnTo>
                  <a:lnTo>
                    <a:pt x="9" y="78"/>
                  </a:lnTo>
                  <a:lnTo>
                    <a:pt x="15" y="86"/>
                  </a:lnTo>
                  <a:lnTo>
                    <a:pt x="15" y="86"/>
                  </a:lnTo>
                  <a:lnTo>
                    <a:pt x="23" y="92"/>
                  </a:lnTo>
                  <a:lnTo>
                    <a:pt x="31" y="96"/>
                  </a:lnTo>
                  <a:lnTo>
                    <a:pt x="41" y="100"/>
                  </a:lnTo>
                  <a:lnTo>
                    <a:pt x="49" y="101"/>
                  </a:lnTo>
                  <a:lnTo>
                    <a:pt x="49" y="101"/>
                  </a:lnTo>
                  <a:lnTo>
                    <a:pt x="61" y="100"/>
                  </a:lnTo>
                  <a:lnTo>
                    <a:pt x="69" y="96"/>
                  </a:lnTo>
                  <a:lnTo>
                    <a:pt x="77" y="92"/>
                  </a:lnTo>
                  <a:lnTo>
                    <a:pt x="85" y="86"/>
                  </a:lnTo>
                  <a:lnTo>
                    <a:pt x="85" y="86"/>
                  </a:lnTo>
                  <a:lnTo>
                    <a:pt x="91" y="78"/>
                  </a:lnTo>
                  <a:lnTo>
                    <a:pt x="96" y="69"/>
                  </a:lnTo>
                  <a:lnTo>
                    <a:pt x="99" y="60"/>
                  </a:lnTo>
                  <a:lnTo>
                    <a:pt x="101" y="49"/>
                  </a:lnTo>
                  <a:lnTo>
                    <a:pt x="101" y="49"/>
                  </a:lnTo>
                  <a:lnTo>
                    <a:pt x="99" y="40"/>
                  </a:lnTo>
                  <a:lnTo>
                    <a:pt x="96" y="32"/>
                  </a:lnTo>
                  <a:lnTo>
                    <a:pt x="91" y="24"/>
                  </a:lnTo>
                  <a:lnTo>
                    <a:pt x="85" y="17"/>
                  </a:lnTo>
                  <a:lnTo>
                    <a:pt x="85"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5"/>
            <p:cNvSpPr>
              <a:spLocks/>
            </p:cNvSpPr>
            <p:nvPr/>
          </p:nvSpPr>
          <p:spPr bwMode="auto">
            <a:xfrm>
              <a:off x="3243263" y="2005013"/>
              <a:ext cx="80962" cy="80963"/>
            </a:xfrm>
            <a:custGeom>
              <a:avLst/>
              <a:gdLst>
                <a:gd name="T0" fmla="*/ 85 w 101"/>
                <a:gd name="T1" fmla="*/ 16 h 101"/>
                <a:gd name="T2" fmla="*/ 85 w 101"/>
                <a:gd name="T3" fmla="*/ 16 h 101"/>
                <a:gd name="T4" fmla="*/ 77 w 101"/>
                <a:gd name="T5" fmla="*/ 9 h 101"/>
                <a:gd name="T6" fmla="*/ 69 w 101"/>
                <a:gd name="T7" fmla="*/ 5 h 101"/>
                <a:gd name="T8" fmla="*/ 61 w 101"/>
                <a:gd name="T9" fmla="*/ 1 h 101"/>
                <a:gd name="T10" fmla="*/ 49 w 101"/>
                <a:gd name="T11" fmla="*/ 0 h 101"/>
                <a:gd name="T12" fmla="*/ 49 w 101"/>
                <a:gd name="T13" fmla="*/ 0 h 101"/>
                <a:gd name="T14" fmla="*/ 41 w 101"/>
                <a:gd name="T15" fmla="*/ 1 h 101"/>
                <a:gd name="T16" fmla="*/ 31 w 101"/>
                <a:gd name="T17" fmla="*/ 5 h 101"/>
                <a:gd name="T18" fmla="*/ 23 w 101"/>
                <a:gd name="T19" fmla="*/ 9 h 101"/>
                <a:gd name="T20" fmla="*/ 15 w 101"/>
                <a:gd name="T21" fmla="*/ 16 h 101"/>
                <a:gd name="T22" fmla="*/ 15 w 101"/>
                <a:gd name="T23" fmla="*/ 16 h 101"/>
                <a:gd name="T24" fmla="*/ 9 w 101"/>
                <a:gd name="T25" fmla="*/ 24 h 101"/>
                <a:gd name="T26" fmla="*/ 4 w 101"/>
                <a:gd name="T27" fmla="*/ 32 h 101"/>
                <a:gd name="T28" fmla="*/ 1 w 101"/>
                <a:gd name="T29" fmla="*/ 41 h 101"/>
                <a:gd name="T30" fmla="*/ 0 w 101"/>
                <a:gd name="T31" fmla="*/ 49 h 101"/>
                <a:gd name="T32" fmla="*/ 0 w 101"/>
                <a:gd name="T33" fmla="*/ 49 h 101"/>
                <a:gd name="T34" fmla="*/ 1 w 101"/>
                <a:gd name="T35" fmla="*/ 61 h 101"/>
                <a:gd name="T36" fmla="*/ 4 w 101"/>
                <a:gd name="T37" fmla="*/ 71 h 101"/>
                <a:gd name="T38" fmla="*/ 9 w 101"/>
                <a:gd name="T39" fmla="*/ 78 h 101"/>
                <a:gd name="T40" fmla="*/ 15 w 101"/>
                <a:gd name="T41" fmla="*/ 86 h 101"/>
                <a:gd name="T42" fmla="*/ 15 w 101"/>
                <a:gd name="T43" fmla="*/ 86 h 101"/>
                <a:gd name="T44" fmla="*/ 23 w 101"/>
                <a:gd name="T45" fmla="*/ 93 h 101"/>
                <a:gd name="T46" fmla="*/ 31 w 101"/>
                <a:gd name="T47" fmla="*/ 98 h 101"/>
                <a:gd name="T48" fmla="*/ 41 w 101"/>
                <a:gd name="T49" fmla="*/ 100 h 101"/>
                <a:gd name="T50" fmla="*/ 49 w 101"/>
                <a:gd name="T51" fmla="*/ 101 h 101"/>
                <a:gd name="T52" fmla="*/ 49 w 101"/>
                <a:gd name="T53" fmla="*/ 101 h 101"/>
                <a:gd name="T54" fmla="*/ 61 w 101"/>
                <a:gd name="T55" fmla="*/ 100 h 101"/>
                <a:gd name="T56" fmla="*/ 69 w 101"/>
                <a:gd name="T57" fmla="*/ 98 h 101"/>
                <a:gd name="T58" fmla="*/ 77 w 101"/>
                <a:gd name="T59" fmla="*/ 93 h 101"/>
                <a:gd name="T60" fmla="*/ 85 w 101"/>
                <a:gd name="T61" fmla="*/ 86 h 101"/>
                <a:gd name="T62" fmla="*/ 85 w 101"/>
                <a:gd name="T63" fmla="*/ 86 h 101"/>
                <a:gd name="T64" fmla="*/ 91 w 101"/>
                <a:gd name="T65" fmla="*/ 78 h 101"/>
                <a:gd name="T66" fmla="*/ 96 w 101"/>
                <a:gd name="T67" fmla="*/ 71 h 101"/>
                <a:gd name="T68" fmla="*/ 99 w 101"/>
                <a:gd name="T69" fmla="*/ 61 h 101"/>
                <a:gd name="T70" fmla="*/ 101 w 101"/>
                <a:gd name="T71" fmla="*/ 49 h 101"/>
                <a:gd name="T72" fmla="*/ 101 w 101"/>
                <a:gd name="T73" fmla="*/ 49 h 101"/>
                <a:gd name="T74" fmla="*/ 99 w 101"/>
                <a:gd name="T75" fmla="*/ 41 h 101"/>
                <a:gd name="T76" fmla="*/ 96 w 101"/>
                <a:gd name="T77" fmla="*/ 32 h 101"/>
                <a:gd name="T78" fmla="*/ 91 w 101"/>
                <a:gd name="T79" fmla="*/ 24 h 101"/>
                <a:gd name="T80" fmla="*/ 85 w 101"/>
                <a:gd name="T81" fmla="*/ 16 h 101"/>
                <a:gd name="T82" fmla="*/ 85 w 101"/>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85" y="16"/>
                  </a:moveTo>
                  <a:lnTo>
                    <a:pt x="85" y="16"/>
                  </a:lnTo>
                  <a:lnTo>
                    <a:pt x="77" y="9"/>
                  </a:lnTo>
                  <a:lnTo>
                    <a:pt x="69" y="5"/>
                  </a:lnTo>
                  <a:lnTo>
                    <a:pt x="61" y="1"/>
                  </a:lnTo>
                  <a:lnTo>
                    <a:pt x="49" y="0"/>
                  </a:lnTo>
                  <a:lnTo>
                    <a:pt x="49" y="0"/>
                  </a:lnTo>
                  <a:lnTo>
                    <a:pt x="41" y="1"/>
                  </a:lnTo>
                  <a:lnTo>
                    <a:pt x="31" y="5"/>
                  </a:lnTo>
                  <a:lnTo>
                    <a:pt x="23" y="9"/>
                  </a:lnTo>
                  <a:lnTo>
                    <a:pt x="15" y="16"/>
                  </a:lnTo>
                  <a:lnTo>
                    <a:pt x="15" y="16"/>
                  </a:lnTo>
                  <a:lnTo>
                    <a:pt x="9" y="24"/>
                  </a:lnTo>
                  <a:lnTo>
                    <a:pt x="4" y="32"/>
                  </a:lnTo>
                  <a:lnTo>
                    <a:pt x="1" y="41"/>
                  </a:lnTo>
                  <a:lnTo>
                    <a:pt x="0" y="49"/>
                  </a:lnTo>
                  <a:lnTo>
                    <a:pt x="0" y="49"/>
                  </a:lnTo>
                  <a:lnTo>
                    <a:pt x="1" y="61"/>
                  </a:lnTo>
                  <a:lnTo>
                    <a:pt x="4" y="71"/>
                  </a:lnTo>
                  <a:lnTo>
                    <a:pt x="9" y="78"/>
                  </a:lnTo>
                  <a:lnTo>
                    <a:pt x="15" y="86"/>
                  </a:lnTo>
                  <a:lnTo>
                    <a:pt x="15" y="86"/>
                  </a:lnTo>
                  <a:lnTo>
                    <a:pt x="23" y="93"/>
                  </a:lnTo>
                  <a:lnTo>
                    <a:pt x="31" y="98"/>
                  </a:lnTo>
                  <a:lnTo>
                    <a:pt x="41" y="100"/>
                  </a:lnTo>
                  <a:lnTo>
                    <a:pt x="49" y="101"/>
                  </a:lnTo>
                  <a:lnTo>
                    <a:pt x="49" y="101"/>
                  </a:lnTo>
                  <a:lnTo>
                    <a:pt x="61" y="100"/>
                  </a:lnTo>
                  <a:lnTo>
                    <a:pt x="69" y="98"/>
                  </a:lnTo>
                  <a:lnTo>
                    <a:pt x="77" y="93"/>
                  </a:lnTo>
                  <a:lnTo>
                    <a:pt x="85" y="86"/>
                  </a:lnTo>
                  <a:lnTo>
                    <a:pt x="85" y="86"/>
                  </a:lnTo>
                  <a:lnTo>
                    <a:pt x="91" y="78"/>
                  </a:lnTo>
                  <a:lnTo>
                    <a:pt x="96" y="71"/>
                  </a:lnTo>
                  <a:lnTo>
                    <a:pt x="99" y="61"/>
                  </a:lnTo>
                  <a:lnTo>
                    <a:pt x="101" y="49"/>
                  </a:lnTo>
                  <a:lnTo>
                    <a:pt x="101" y="49"/>
                  </a:lnTo>
                  <a:lnTo>
                    <a:pt x="99" y="41"/>
                  </a:lnTo>
                  <a:lnTo>
                    <a:pt x="96" y="32"/>
                  </a:lnTo>
                  <a:lnTo>
                    <a:pt x="91" y="24"/>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6"/>
            <p:cNvSpPr>
              <a:spLocks/>
            </p:cNvSpPr>
            <p:nvPr/>
          </p:nvSpPr>
          <p:spPr bwMode="auto">
            <a:xfrm>
              <a:off x="3243263" y="2128838"/>
              <a:ext cx="80962" cy="79375"/>
            </a:xfrm>
            <a:custGeom>
              <a:avLst/>
              <a:gdLst>
                <a:gd name="T0" fmla="*/ 85 w 101"/>
                <a:gd name="T1" fmla="*/ 15 h 100"/>
                <a:gd name="T2" fmla="*/ 85 w 101"/>
                <a:gd name="T3" fmla="*/ 15 h 100"/>
                <a:gd name="T4" fmla="*/ 77 w 101"/>
                <a:gd name="T5" fmla="*/ 8 h 100"/>
                <a:gd name="T6" fmla="*/ 69 w 101"/>
                <a:gd name="T7" fmla="*/ 4 h 100"/>
                <a:gd name="T8" fmla="*/ 61 w 101"/>
                <a:gd name="T9" fmla="*/ 1 h 100"/>
                <a:gd name="T10" fmla="*/ 49 w 101"/>
                <a:gd name="T11" fmla="*/ 0 h 100"/>
                <a:gd name="T12" fmla="*/ 49 w 101"/>
                <a:gd name="T13" fmla="*/ 0 h 100"/>
                <a:gd name="T14" fmla="*/ 41 w 101"/>
                <a:gd name="T15" fmla="*/ 1 h 100"/>
                <a:gd name="T16" fmla="*/ 31 w 101"/>
                <a:gd name="T17" fmla="*/ 4 h 100"/>
                <a:gd name="T18" fmla="*/ 23 w 101"/>
                <a:gd name="T19" fmla="*/ 8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1 w 101"/>
                <a:gd name="T55" fmla="*/ 99 h 100"/>
                <a:gd name="T56" fmla="*/ 69 w 101"/>
                <a:gd name="T57" fmla="*/ 96 h 100"/>
                <a:gd name="T58" fmla="*/ 77 w 101"/>
                <a:gd name="T59" fmla="*/ 92 h 100"/>
                <a:gd name="T60" fmla="*/ 85 w 101"/>
                <a:gd name="T61" fmla="*/ 85 h 100"/>
                <a:gd name="T62" fmla="*/ 85 w 101"/>
                <a:gd name="T63" fmla="*/ 85 h 100"/>
                <a:gd name="T64" fmla="*/ 91 w 101"/>
                <a:gd name="T65" fmla="*/ 78 h 100"/>
                <a:gd name="T66" fmla="*/ 96 w 101"/>
                <a:gd name="T67" fmla="*/ 69 h 100"/>
                <a:gd name="T68" fmla="*/ 99 w 101"/>
                <a:gd name="T69" fmla="*/ 60 h 100"/>
                <a:gd name="T70" fmla="*/ 101 w 101"/>
                <a:gd name="T71" fmla="*/ 49 h 100"/>
                <a:gd name="T72" fmla="*/ 101 w 101"/>
                <a:gd name="T73" fmla="*/ 49 h 100"/>
                <a:gd name="T74" fmla="*/ 99 w 101"/>
                <a:gd name="T75" fmla="*/ 40 h 100"/>
                <a:gd name="T76" fmla="*/ 96 w 101"/>
                <a:gd name="T77" fmla="*/ 31 h 100"/>
                <a:gd name="T78" fmla="*/ 91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8"/>
                  </a:lnTo>
                  <a:lnTo>
                    <a:pt x="69" y="4"/>
                  </a:lnTo>
                  <a:lnTo>
                    <a:pt x="61" y="1"/>
                  </a:lnTo>
                  <a:lnTo>
                    <a:pt x="49" y="0"/>
                  </a:lnTo>
                  <a:lnTo>
                    <a:pt x="49" y="0"/>
                  </a:lnTo>
                  <a:lnTo>
                    <a:pt x="41" y="1"/>
                  </a:lnTo>
                  <a:lnTo>
                    <a:pt x="31"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1" y="99"/>
                  </a:lnTo>
                  <a:lnTo>
                    <a:pt x="49" y="100"/>
                  </a:lnTo>
                  <a:lnTo>
                    <a:pt x="49" y="100"/>
                  </a:lnTo>
                  <a:lnTo>
                    <a:pt x="61" y="99"/>
                  </a:lnTo>
                  <a:lnTo>
                    <a:pt x="69" y="96"/>
                  </a:lnTo>
                  <a:lnTo>
                    <a:pt x="77" y="92"/>
                  </a:lnTo>
                  <a:lnTo>
                    <a:pt x="85" y="85"/>
                  </a:lnTo>
                  <a:lnTo>
                    <a:pt x="85" y="85"/>
                  </a:lnTo>
                  <a:lnTo>
                    <a:pt x="91" y="78"/>
                  </a:lnTo>
                  <a:lnTo>
                    <a:pt x="96" y="69"/>
                  </a:lnTo>
                  <a:lnTo>
                    <a:pt x="99" y="60"/>
                  </a:lnTo>
                  <a:lnTo>
                    <a:pt x="101" y="49"/>
                  </a:lnTo>
                  <a:lnTo>
                    <a:pt x="101" y="49"/>
                  </a:lnTo>
                  <a:lnTo>
                    <a:pt x="99" y="40"/>
                  </a:lnTo>
                  <a:lnTo>
                    <a:pt x="96" y="31"/>
                  </a:lnTo>
                  <a:lnTo>
                    <a:pt x="91"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7"/>
            <p:cNvSpPr>
              <a:spLocks/>
            </p:cNvSpPr>
            <p:nvPr/>
          </p:nvSpPr>
          <p:spPr bwMode="auto">
            <a:xfrm>
              <a:off x="3243263" y="2251075"/>
              <a:ext cx="80962" cy="77788"/>
            </a:xfrm>
            <a:custGeom>
              <a:avLst/>
              <a:gdLst>
                <a:gd name="T0" fmla="*/ 85 w 101"/>
                <a:gd name="T1" fmla="*/ 15 h 100"/>
                <a:gd name="T2" fmla="*/ 85 w 101"/>
                <a:gd name="T3" fmla="*/ 15 h 100"/>
                <a:gd name="T4" fmla="*/ 77 w 101"/>
                <a:gd name="T5" fmla="*/ 8 h 100"/>
                <a:gd name="T6" fmla="*/ 69 w 101"/>
                <a:gd name="T7" fmla="*/ 4 h 100"/>
                <a:gd name="T8" fmla="*/ 61 w 101"/>
                <a:gd name="T9" fmla="*/ 1 h 100"/>
                <a:gd name="T10" fmla="*/ 49 w 101"/>
                <a:gd name="T11" fmla="*/ 0 h 100"/>
                <a:gd name="T12" fmla="*/ 49 w 101"/>
                <a:gd name="T13" fmla="*/ 0 h 100"/>
                <a:gd name="T14" fmla="*/ 41 w 101"/>
                <a:gd name="T15" fmla="*/ 1 h 100"/>
                <a:gd name="T16" fmla="*/ 31 w 101"/>
                <a:gd name="T17" fmla="*/ 4 h 100"/>
                <a:gd name="T18" fmla="*/ 23 w 101"/>
                <a:gd name="T19" fmla="*/ 8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1 w 101"/>
                <a:gd name="T55" fmla="*/ 99 h 100"/>
                <a:gd name="T56" fmla="*/ 69 w 101"/>
                <a:gd name="T57" fmla="*/ 96 h 100"/>
                <a:gd name="T58" fmla="*/ 77 w 101"/>
                <a:gd name="T59" fmla="*/ 92 h 100"/>
                <a:gd name="T60" fmla="*/ 85 w 101"/>
                <a:gd name="T61" fmla="*/ 85 h 100"/>
                <a:gd name="T62" fmla="*/ 85 w 101"/>
                <a:gd name="T63" fmla="*/ 85 h 100"/>
                <a:gd name="T64" fmla="*/ 91 w 101"/>
                <a:gd name="T65" fmla="*/ 78 h 100"/>
                <a:gd name="T66" fmla="*/ 96 w 101"/>
                <a:gd name="T67" fmla="*/ 69 h 100"/>
                <a:gd name="T68" fmla="*/ 99 w 101"/>
                <a:gd name="T69" fmla="*/ 60 h 100"/>
                <a:gd name="T70" fmla="*/ 101 w 101"/>
                <a:gd name="T71" fmla="*/ 49 h 100"/>
                <a:gd name="T72" fmla="*/ 101 w 101"/>
                <a:gd name="T73" fmla="*/ 49 h 100"/>
                <a:gd name="T74" fmla="*/ 99 w 101"/>
                <a:gd name="T75" fmla="*/ 40 h 100"/>
                <a:gd name="T76" fmla="*/ 96 w 101"/>
                <a:gd name="T77" fmla="*/ 31 h 100"/>
                <a:gd name="T78" fmla="*/ 91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8"/>
                  </a:lnTo>
                  <a:lnTo>
                    <a:pt x="69" y="4"/>
                  </a:lnTo>
                  <a:lnTo>
                    <a:pt x="61" y="1"/>
                  </a:lnTo>
                  <a:lnTo>
                    <a:pt x="49" y="0"/>
                  </a:lnTo>
                  <a:lnTo>
                    <a:pt x="49" y="0"/>
                  </a:lnTo>
                  <a:lnTo>
                    <a:pt x="41" y="1"/>
                  </a:lnTo>
                  <a:lnTo>
                    <a:pt x="31" y="4"/>
                  </a:lnTo>
                  <a:lnTo>
                    <a:pt x="23" y="8"/>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1" y="99"/>
                  </a:lnTo>
                  <a:lnTo>
                    <a:pt x="49" y="100"/>
                  </a:lnTo>
                  <a:lnTo>
                    <a:pt x="49" y="100"/>
                  </a:lnTo>
                  <a:lnTo>
                    <a:pt x="61" y="99"/>
                  </a:lnTo>
                  <a:lnTo>
                    <a:pt x="69" y="96"/>
                  </a:lnTo>
                  <a:lnTo>
                    <a:pt x="77" y="92"/>
                  </a:lnTo>
                  <a:lnTo>
                    <a:pt x="85" y="85"/>
                  </a:lnTo>
                  <a:lnTo>
                    <a:pt x="85" y="85"/>
                  </a:lnTo>
                  <a:lnTo>
                    <a:pt x="91" y="78"/>
                  </a:lnTo>
                  <a:lnTo>
                    <a:pt x="96" y="69"/>
                  </a:lnTo>
                  <a:lnTo>
                    <a:pt x="99" y="60"/>
                  </a:lnTo>
                  <a:lnTo>
                    <a:pt x="101" y="49"/>
                  </a:lnTo>
                  <a:lnTo>
                    <a:pt x="101" y="49"/>
                  </a:lnTo>
                  <a:lnTo>
                    <a:pt x="99" y="40"/>
                  </a:lnTo>
                  <a:lnTo>
                    <a:pt x="96" y="31"/>
                  </a:lnTo>
                  <a:lnTo>
                    <a:pt x="91"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8"/>
            <p:cNvSpPr>
              <a:spLocks/>
            </p:cNvSpPr>
            <p:nvPr/>
          </p:nvSpPr>
          <p:spPr bwMode="auto">
            <a:xfrm>
              <a:off x="3243263" y="2373313"/>
              <a:ext cx="80962" cy="77788"/>
            </a:xfrm>
            <a:custGeom>
              <a:avLst/>
              <a:gdLst>
                <a:gd name="T0" fmla="*/ 85 w 101"/>
                <a:gd name="T1" fmla="*/ 15 h 100"/>
                <a:gd name="T2" fmla="*/ 85 w 101"/>
                <a:gd name="T3" fmla="*/ 15 h 100"/>
                <a:gd name="T4" fmla="*/ 77 w 101"/>
                <a:gd name="T5" fmla="*/ 9 h 100"/>
                <a:gd name="T6" fmla="*/ 69 w 101"/>
                <a:gd name="T7" fmla="*/ 4 h 100"/>
                <a:gd name="T8" fmla="*/ 61 w 101"/>
                <a:gd name="T9" fmla="*/ 1 h 100"/>
                <a:gd name="T10" fmla="*/ 49 w 101"/>
                <a:gd name="T11" fmla="*/ 0 h 100"/>
                <a:gd name="T12" fmla="*/ 49 w 101"/>
                <a:gd name="T13" fmla="*/ 0 h 100"/>
                <a:gd name="T14" fmla="*/ 41 w 101"/>
                <a:gd name="T15" fmla="*/ 1 h 100"/>
                <a:gd name="T16" fmla="*/ 31 w 101"/>
                <a:gd name="T17" fmla="*/ 4 h 100"/>
                <a:gd name="T18" fmla="*/ 23 w 101"/>
                <a:gd name="T19" fmla="*/ 9 h 100"/>
                <a:gd name="T20" fmla="*/ 15 w 101"/>
                <a:gd name="T21" fmla="*/ 15 h 100"/>
                <a:gd name="T22" fmla="*/ 15 w 101"/>
                <a:gd name="T23" fmla="*/ 15 h 100"/>
                <a:gd name="T24" fmla="*/ 9 w 101"/>
                <a:gd name="T25" fmla="*/ 22 h 100"/>
                <a:gd name="T26" fmla="*/ 4 w 101"/>
                <a:gd name="T27" fmla="*/ 31 h 100"/>
                <a:gd name="T28" fmla="*/ 1 w 101"/>
                <a:gd name="T29" fmla="*/ 40 h 100"/>
                <a:gd name="T30" fmla="*/ 0 w 101"/>
                <a:gd name="T31" fmla="*/ 49 h 100"/>
                <a:gd name="T32" fmla="*/ 0 w 101"/>
                <a:gd name="T33" fmla="*/ 49 h 100"/>
                <a:gd name="T34" fmla="*/ 1 w 101"/>
                <a:gd name="T35" fmla="*/ 60 h 100"/>
                <a:gd name="T36" fmla="*/ 4 w 101"/>
                <a:gd name="T37" fmla="*/ 69 h 100"/>
                <a:gd name="T38" fmla="*/ 9 w 101"/>
                <a:gd name="T39" fmla="*/ 78 h 100"/>
                <a:gd name="T40" fmla="*/ 15 w 101"/>
                <a:gd name="T41" fmla="*/ 85 h 100"/>
                <a:gd name="T42" fmla="*/ 15 w 101"/>
                <a:gd name="T43" fmla="*/ 85 h 100"/>
                <a:gd name="T44" fmla="*/ 23 w 101"/>
                <a:gd name="T45" fmla="*/ 92 h 100"/>
                <a:gd name="T46" fmla="*/ 31 w 101"/>
                <a:gd name="T47" fmla="*/ 96 h 100"/>
                <a:gd name="T48" fmla="*/ 41 w 101"/>
                <a:gd name="T49" fmla="*/ 99 h 100"/>
                <a:gd name="T50" fmla="*/ 49 w 101"/>
                <a:gd name="T51" fmla="*/ 100 h 100"/>
                <a:gd name="T52" fmla="*/ 49 w 101"/>
                <a:gd name="T53" fmla="*/ 100 h 100"/>
                <a:gd name="T54" fmla="*/ 61 w 101"/>
                <a:gd name="T55" fmla="*/ 99 h 100"/>
                <a:gd name="T56" fmla="*/ 69 w 101"/>
                <a:gd name="T57" fmla="*/ 96 h 100"/>
                <a:gd name="T58" fmla="*/ 77 w 101"/>
                <a:gd name="T59" fmla="*/ 92 h 100"/>
                <a:gd name="T60" fmla="*/ 85 w 101"/>
                <a:gd name="T61" fmla="*/ 85 h 100"/>
                <a:gd name="T62" fmla="*/ 85 w 101"/>
                <a:gd name="T63" fmla="*/ 85 h 100"/>
                <a:gd name="T64" fmla="*/ 91 w 101"/>
                <a:gd name="T65" fmla="*/ 78 h 100"/>
                <a:gd name="T66" fmla="*/ 96 w 101"/>
                <a:gd name="T67" fmla="*/ 69 h 100"/>
                <a:gd name="T68" fmla="*/ 99 w 101"/>
                <a:gd name="T69" fmla="*/ 60 h 100"/>
                <a:gd name="T70" fmla="*/ 101 w 101"/>
                <a:gd name="T71" fmla="*/ 49 h 100"/>
                <a:gd name="T72" fmla="*/ 101 w 101"/>
                <a:gd name="T73" fmla="*/ 49 h 100"/>
                <a:gd name="T74" fmla="*/ 99 w 101"/>
                <a:gd name="T75" fmla="*/ 40 h 100"/>
                <a:gd name="T76" fmla="*/ 96 w 101"/>
                <a:gd name="T77" fmla="*/ 31 h 100"/>
                <a:gd name="T78" fmla="*/ 91 w 101"/>
                <a:gd name="T79" fmla="*/ 22 h 100"/>
                <a:gd name="T80" fmla="*/ 85 w 101"/>
                <a:gd name="T81" fmla="*/ 15 h 100"/>
                <a:gd name="T82" fmla="*/ 85 w 101"/>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5"/>
                  </a:moveTo>
                  <a:lnTo>
                    <a:pt x="85" y="15"/>
                  </a:lnTo>
                  <a:lnTo>
                    <a:pt x="77" y="9"/>
                  </a:lnTo>
                  <a:lnTo>
                    <a:pt x="69" y="4"/>
                  </a:lnTo>
                  <a:lnTo>
                    <a:pt x="61" y="1"/>
                  </a:lnTo>
                  <a:lnTo>
                    <a:pt x="49" y="0"/>
                  </a:lnTo>
                  <a:lnTo>
                    <a:pt x="49" y="0"/>
                  </a:lnTo>
                  <a:lnTo>
                    <a:pt x="41" y="1"/>
                  </a:lnTo>
                  <a:lnTo>
                    <a:pt x="31" y="4"/>
                  </a:lnTo>
                  <a:lnTo>
                    <a:pt x="23" y="9"/>
                  </a:lnTo>
                  <a:lnTo>
                    <a:pt x="15" y="15"/>
                  </a:lnTo>
                  <a:lnTo>
                    <a:pt x="15" y="15"/>
                  </a:lnTo>
                  <a:lnTo>
                    <a:pt x="9" y="22"/>
                  </a:lnTo>
                  <a:lnTo>
                    <a:pt x="4" y="31"/>
                  </a:lnTo>
                  <a:lnTo>
                    <a:pt x="1" y="40"/>
                  </a:lnTo>
                  <a:lnTo>
                    <a:pt x="0" y="49"/>
                  </a:lnTo>
                  <a:lnTo>
                    <a:pt x="0" y="49"/>
                  </a:lnTo>
                  <a:lnTo>
                    <a:pt x="1" y="60"/>
                  </a:lnTo>
                  <a:lnTo>
                    <a:pt x="4" y="69"/>
                  </a:lnTo>
                  <a:lnTo>
                    <a:pt x="9" y="78"/>
                  </a:lnTo>
                  <a:lnTo>
                    <a:pt x="15" y="85"/>
                  </a:lnTo>
                  <a:lnTo>
                    <a:pt x="15" y="85"/>
                  </a:lnTo>
                  <a:lnTo>
                    <a:pt x="23" y="92"/>
                  </a:lnTo>
                  <a:lnTo>
                    <a:pt x="31" y="96"/>
                  </a:lnTo>
                  <a:lnTo>
                    <a:pt x="41" y="99"/>
                  </a:lnTo>
                  <a:lnTo>
                    <a:pt x="49" y="100"/>
                  </a:lnTo>
                  <a:lnTo>
                    <a:pt x="49" y="100"/>
                  </a:lnTo>
                  <a:lnTo>
                    <a:pt x="61" y="99"/>
                  </a:lnTo>
                  <a:lnTo>
                    <a:pt x="69" y="96"/>
                  </a:lnTo>
                  <a:lnTo>
                    <a:pt x="77" y="92"/>
                  </a:lnTo>
                  <a:lnTo>
                    <a:pt x="85" y="85"/>
                  </a:lnTo>
                  <a:lnTo>
                    <a:pt x="85" y="85"/>
                  </a:lnTo>
                  <a:lnTo>
                    <a:pt x="91" y="78"/>
                  </a:lnTo>
                  <a:lnTo>
                    <a:pt x="96" y="69"/>
                  </a:lnTo>
                  <a:lnTo>
                    <a:pt x="99" y="60"/>
                  </a:lnTo>
                  <a:lnTo>
                    <a:pt x="101" y="49"/>
                  </a:lnTo>
                  <a:lnTo>
                    <a:pt x="101" y="49"/>
                  </a:lnTo>
                  <a:lnTo>
                    <a:pt x="99" y="40"/>
                  </a:lnTo>
                  <a:lnTo>
                    <a:pt x="96" y="31"/>
                  </a:lnTo>
                  <a:lnTo>
                    <a:pt x="91" y="22"/>
                  </a:lnTo>
                  <a:lnTo>
                    <a:pt x="85" y="15"/>
                  </a:lnTo>
                  <a:lnTo>
                    <a:pt x="85"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9"/>
            <p:cNvSpPr>
              <a:spLocks/>
            </p:cNvSpPr>
            <p:nvPr/>
          </p:nvSpPr>
          <p:spPr bwMode="auto">
            <a:xfrm>
              <a:off x="3367088" y="1516063"/>
              <a:ext cx="79375" cy="79375"/>
            </a:xfrm>
            <a:custGeom>
              <a:avLst/>
              <a:gdLst>
                <a:gd name="T0" fmla="*/ 84 w 100"/>
                <a:gd name="T1" fmla="*/ 15 h 100"/>
                <a:gd name="T2" fmla="*/ 84 w 100"/>
                <a:gd name="T3" fmla="*/ 15 h 100"/>
                <a:gd name="T4" fmla="*/ 76 w 100"/>
                <a:gd name="T5" fmla="*/ 10 h 100"/>
                <a:gd name="T6" fmla="*/ 68 w 100"/>
                <a:gd name="T7" fmla="*/ 5 h 100"/>
                <a:gd name="T8" fmla="*/ 60 w 100"/>
                <a:gd name="T9" fmla="*/ 1 h 100"/>
                <a:gd name="T10" fmla="*/ 48 w 100"/>
                <a:gd name="T11" fmla="*/ 0 h 100"/>
                <a:gd name="T12" fmla="*/ 48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0 w 100"/>
                <a:gd name="T29" fmla="*/ 40 h 100"/>
                <a:gd name="T30" fmla="*/ 0 w 100"/>
                <a:gd name="T31" fmla="*/ 50 h 100"/>
                <a:gd name="T32" fmla="*/ 0 w 100"/>
                <a:gd name="T33" fmla="*/ 50 h 100"/>
                <a:gd name="T34" fmla="*/ 0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8 w 100"/>
                <a:gd name="T51" fmla="*/ 100 h 100"/>
                <a:gd name="T52" fmla="*/ 48 w 100"/>
                <a:gd name="T53" fmla="*/ 100 h 100"/>
                <a:gd name="T54" fmla="*/ 60 w 100"/>
                <a:gd name="T55" fmla="*/ 100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60" y="1"/>
                  </a:lnTo>
                  <a:lnTo>
                    <a:pt x="48" y="0"/>
                  </a:lnTo>
                  <a:lnTo>
                    <a:pt x="48" y="0"/>
                  </a:lnTo>
                  <a:lnTo>
                    <a:pt x="40" y="1"/>
                  </a:lnTo>
                  <a:lnTo>
                    <a:pt x="30" y="5"/>
                  </a:lnTo>
                  <a:lnTo>
                    <a:pt x="22" y="10"/>
                  </a:lnTo>
                  <a:lnTo>
                    <a:pt x="15" y="15"/>
                  </a:lnTo>
                  <a:lnTo>
                    <a:pt x="15" y="15"/>
                  </a:lnTo>
                  <a:lnTo>
                    <a:pt x="8" y="24"/>
                  </a:lnTo>
                  <a:lnTo>
                    <a:pt x="3" y="32"/>
                  </a:lnTo>
                  <a:lnTo>
                    <a:pt x="0" y="40"/>
                  </a:lnTo>
                  <a:lnTo>
                    <a:pt x="0" y="50"/>
                  </a:lnTo>
                  <a:lnTo>
                    <a:pt x="0" y="50"/>
                  </a:lnTo>
                  <a:lnTo>
                    <a:pt x="0" y="60"/>
                  </a:lnTo>
                  <a:lnTo>
                    <a:pt x="3" y="70"/>
                  </a:lnTo>
                  <a:lnTo>
                    <a:pt x="8" y="78"/>
                  </a:lnTo>
                  <a:lnTo>
                    <a:pt x="15" y="85"/>
                  </a:lnTo>
                  <a:lnTo>
                    <a:pt x="15" y="85"/>
                  </a:lnTo>
                  <a:lnTo>
                    <a:pt x="22" y="92"/>
                  </a:lnTo>
                  <a:lnTo>
                    <a:pt x="30" y="97"/>
                  </a:lnTo>
                  <a:lnTo>
                    <a:pt x="40" y="100"/>
                  </a:lnTo>
                  <a:lnTo>
                    <a:pt x="48" y="100"/>
                  </a:lnTo>
                  <a:lnTo>
                    <a:pt x="48" y="100"/>
                  </a:lnTo>
                  <a:lnTo>
                    <a:pt x="60" y="100"/>
                  </a:lnTo>
                  <a:lnTo>
                    <a:pt x="68" y="97"/>
                  </a:lnTo>
                  <a:lnTo>
                    <a:pt x="76"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0"/>
            <p:cNvSpPr>
              <a:spLocks/>
            </p:cNvSpPr>
            <p:nvPr/>
          </p:nvSpPr>
          <p:spPr bwMode="auto">
            <a:xfrm>
              <a:off x="3367088" y="1638300"/>
              <a:ext cx="79375" cy="79375"/>
            </a:xfrm>
            <a:custGeom>
              <a:avLst/>
              <a:gdLst>
                <a:gd name="T0" fmla="*/ 84 w 100"/>
                <a:gd name="T1" fmla="*/ 15 h 100"/>
                <a:gd name="T2" fmla="*/ 84 w 100"/>
                <a:gd name="T3" fmla="*/ 15 h 100"/>
                <a:gd name="T4" fmla="*/ 76 w 100"/>
                <a:gd name="T5" fmla="*/ 10 h 100"/>
                <a:gd name="T6" fmla="*/ 68 w 100"/>
                <a:gd name="T7" fmla="*/ 5 h 100"/>
                <a:gd name="T8" fmla="*/ 60 w 100"/>
                <a:gd name="T9" fmla="*/ 1 h 100"/>
                <a:gd name="T10" fmla="*/ 48 w 100"/>
                <a:gd name="T11" fmla="*/ 0 h 100"/>
                <a:gd name="T12" fmla="*/ 48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0 w 100"/>
                <a:gd name="T29" fmla="*/ 40 h 100"/>
                <a:gd name="T30" fmla="*/ 0 w 100"/>
                <a:gd name="T31" fmla="*/ 50 h 100"/>
                <a:gd name="T32" fmla="*/ 0 w 100"/>
                <a:gd name="T33" fmla="*/ 50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8 w 100"/>
                <a:gd name="T51" fmla="*/ 100 h 100"/>
                <a:gd name="T52" fmla="*/ 48 w 100"/>
                <a:gd name="T53" fmla="*/ 100 h 100"/>
                <a:gd name="T54" fmla="*/ 60 w 100"/>
                <a:gd name="T55" fmla="*/ 100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60" y="1"/>
                  </a:lnTo>
                  <a:lnTo>
                    <a:pt x="48" y="0"/>
                  </a:lnTo>
                  <a:lnTo>
                    <a:pt x="48" y="0"/>
                  </a:lnTo>
                  <a:lnTo>
                    <a:pt x="40" y="1"/>
                  </a:lnTo>
                  <a:lnTo>
                    <a:pt x="30" y="5"/>
                  </a:lnTo>
                  <a:lnTo>
                    <a:pt x="22" y="10"/>
                  </a:lnTo>
                  <a:lnTo>
                    <a:pt x="15" y="15"/>
                  </a:lnTo>
                  <a:lnTo>
                    <a:pt x="15" y="15"/>
                  </a:lnTo>
                  <a:lnTo>
                    <a:pt x="8" y="24"/>
                  </a:lnTo>
                  <a:lnTo>
                    <a:pt x="3" y="32"/>
                  </a:lnTo>
                  <a:lnTo>
                    <a:pt x="0" y="40"/>
                  </a:lnTo>
                  <a:lnTo>
                    <a:pt x="0" y="50"/>
                  </a:lnTo>
                  <a:lnTo>
                    <a:pt x="0" y="50"/>
                  </a:lnTo>
                  <a:lnTo>
                    <a:pt x="0" y="60"/>
                  </a:lnTo>
                  <a:lnTo>
                    <a:pt x="3" y="69"/>
                  </a:lnTo>
                  <a:lnTo>
                    <a:pt x="8" y="78"/>
                  </a:lnTo>
                  <a:lnTo>
                    <a:pt x="15" y="85"/>
                  </a:lnTo>
                  <a:lnTo>
                    <a:pt x="15" y="85"/>
                  </a:lnTo>
                  <a:lnTo>
                    <a:pt x="22" y="92"/>
                  </a:lnTo>
                  <a:lnTo>
                    <a:pt x="30" y="97"/>
                  </a:lnTo>
                  <a:lnTo>
                    <a:pt x="40" y="100"/>
                  </a:lnTo>
                  <a:lnTo>
                    <a:pt x="48" y="100"/>
                  </a:lnTo>
                  <a:lnTo>
                    <a:pt x="48" y="100"/>
                  </a:lnTo>
                  <a:lnTo>
                    <a:pt x="60" y="100"/>
                  </a:lnTo>
                  <a:lnTo>
                    <a:pt x="68" y="97"/>
                  </a:lnTo>
                  <a:lnTo>
                    <a:pt x="76"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71"/>
            <p:cNvSpPr>
              <a:spLocks/>
            </p:cNvSpPr>
            <p:nvPr/>
          </p:nvSpPr>
          <p:spPr bwMode="auto">
            <a:xfrm>
              <a:off x="3367088" y="1760538"/>
              <a:ext cx="79375" cy="79375"/>
            </a:xfrm>
            <a:custGeom>
              <a:avLst/>
              <a:gdLst>
                <a:gd name="T0" fmla="*/ 84 w 100"/>
                <a:gd name="T1" fmla="*/ 15 h 100"/>
                <a:gd name="T2" fmla="*/ 84 w 100"/>
                <a:gd name="T3" fmla="*/ 15 h 100"/>
                <a:gd name="T4" fmla="*/ 76 w 100"/>
                <a:gd name="T5" fmla="*/ 10 h 100"/>
                <a:gd name="T6" fmla="*/ 68 w 100"/>
                <a:gd name="T7" fmla="*/ 5 h 100"/>
                <a:gd name="T8" fmla="*/ 60 w 100"/>
                <a:gd name="T9" fmla="*/ 1 h 100"/>
                <a:gd name="T10" fmla="*/ 48 w 100"/>
                <a:gd name="T11" fmla="*/ 0 h 100"/>
                <a:gd name="T12" fmla="*/ 48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8 w 100"/>
                <a:gd name="T51" fmla="*/ 100 h 100"/>
                <a:gd name="T52" fmla="*/ 48 w 100"/>
                <a:gd name="T53" fmla="*/ 100 h 100"/>
                <a:gd name="T54" fmla="*/ 60 w 100"/>
                <a:gd name="T55" fmla="*/ 100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10"/>
                  </a:lnTo>
                  <a:lnTo>
                    <a:pt x="68" y="5"/>
                  </a:lnTo>
                  <a:lnTo>
                    <a:pt x="60" y="1"/>
                  </a:lnTo>
                  <a:lnTo>
                    <a:pt x="48" y="0"/>
                  </a:lnTo>
                  <a:lnTo>
                    <a:pt x="48" y="0"/>
                  </a:lnTo>
                  <a:lnTo>
                    <a:pt x="40" y="1"/>
                  </a:lnTo>
                  <a:lnTo>
                    <a:pt x="30" y="5"/>
                  </a:lnTo>
                  <a:lnTo>
                    <a:pt x="22" y="10"/>
                  </a:lnTo>
                  <a:lnTo>
                    <a:pt x="15" y="15"/>
                  </a:lnTo>
                  <a:lnTo>
                    <a:pt x="15" y="15"/>
                  </a:lnTo>
                  <a:lnTo>
                    <a:pt x="8" y="24"/>
                  </a:lnTo>
                  <a:lnTo>
                    <a:pt x="3" y="32"/>
                  </a:lnTo>
                  <a:lnTo>
                    <a:pt x="0" y="40"/>
                  </a:lnTo>
                  <a:lnTo>
                    <a:pt x="0" y="49"/>
                  </a:lnTo>
                  <a:lnTo>
                    <a:pt x="0" y="49"/>
                  </a:lnTo>
                  <a:lnTo>
                    <a:pt x="0" y="60"/>
                  </a:lnTo>
                  <a:lnTo>
                    <a:pt x="3" y="69"/>
                  </a:lnTo>
                  <a:lnTo>
                    <a:pt x="8" y="78"/>
                  </a:lnTo>
                  <a:lnTo>
                    <a:pt x="15" y="85"/>
                  </a:lnTo>
                  <a:lnTo>
                    <a:pt x="15" y="85"/>
                  </a:lnTo>
                  <a:lnTo>
                    <a:pt x="22" y="92"/>
                  </a:lnTo>
                  <a:lnTo>
                    <a:pt x="30" y="96"/>
                  </a:lnTo>
                  <a:lnTo>
                    <a:pt x="40" y="100"/>
                  </a:lnTo>
                  <a:lnTo>
                    <a:pt x="48" y="100"/>
                  </a:lnTo>
                  <a:lnTo>
                    <a:pt x="48" y="100"/>
                  </a:lnTo>
                  <a:lnTo>
                    <a:pt x="60" y="100"/>
                  </a:lnTo>
                  <a:lnTo>
                    <a:pt x="68" y="96"/>
                  </a:lnTo>
                  <a:lnTo>
                    <a:pt x="76"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72"/>
            <p:cNvSpPr>
              <a:spLocks/>
            </p:cNvSpPr>
            <p:nvPr/>
          </p:nvSpPr>
          <p:spPr bwMode="auto">
            <a:xfrm>
              <a:off x="3367088" y="1882775"/>
              <a:ext cx="79375" cy="80963"/>
            </a:xfrm>
            <a:custGeom>
              <a:avLst/>
              <a:gdLst>
                <a:gd name="T0" fmla="*/ 84 w 100"/>
                <a:gd name="T1" fmla="*/ 17 h 101"/>
                <a:gd name="T2" fmla="*/ 84 w 100"/>
                <a:gd name="T3" fmla="*/ 17 h 101"/>
                <a:gd name="T4" fmla="*/ 76 w 100"/>
                <a:gd name="T5" fmla="*/ 9 h 101"/>
                <a:gd name="T6" fmla="*/ 68 w 100"/>
                <a:gd name="T7" fmla="*/ 5 h 101"/>
                <a:gd name="T8" fmla="*/ 60 w 100"/>
                <a:gd name="T9" fmla="*/ 1 h 101"/>
                <a:gd name="T10" fmla="*/ 48 w 100"/>
                <a:gd name="T11" fmla="*/ 0 h 101"/>
                <a:gd name="T12" fmla="*/ 48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8 w 100"/>
                <a:gd name="T25" fmla="*/ 24 h 101"/>
                <a:gd name="T26" fmla="*/ 3 w 100"/>
                <a:gd name="T27" fmla="*/ 32 h 101"/>
                <a:gd name="T28" fmla="*/ 0 w 100"/>
                <a:gd name="T29" fmla="*/ 40 h 101"/>
                <a:gd name="T30" fmla="*/ 0 w 100"/>
                <a:gd name="T31" fmla="*/ 49 h 101"/>
                <a:gd name="T32" fmla="*/ 0 w 100"/>
                <a:gd name="T33" fmla="*/ 49 h 101"/>
                <a:gd name="T34" fmla="*/ 0 w 100"/>
                <a:gd name="T35" fmla="*/ 60 h 101"/>
                <a:gd name="T36" fmla="*/ 3 w 100"/>
                <a:gd name="T37" fmla="*/ 69 h 101"/>
                <a:gd name="T38" fmla="*/ 8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8 w 100"/>
                <a:gd name="T51" fmla="*/ 101 h 101"/>
                <a:gd name="T52" fmla="*/ 48 w 100"/>
                <a:gd name="T53" fmla="*/ 101 h 101"/>
                <a:gd name="T54" fmla="*/ 60 w 100"/>
                <a:gd name="T55" fmla="*/ 100 h 101"/>
                <a:gd name="T56" fmla="*/ 68 w 100"/>
                <a:gd name="T57" fmla="*/ 96 h 101"/>
                <a:gd name="T58" fmla="*/ 76 w 100"/>
                <a:gd name="T59" fmla="*/ 92 h 101"/>
                <a:gd name="T60" fmla="*/ 84 w 100"/>
                <a:gd name="T61" fmla="*/ 86 h 101"/>
                <a:gd name="T62" fmla="*/ 84 w 100"/>
                <a:gd name="T63" fmla="*/ 86 h 101"/>
                <a:gd name="T64" fmla="*/ 91 w 100"/>
                <a:gd name="T65" fmla="*/ 78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6" y="9"/>
                  </a:lnTo>
                  <a:lnTo>
                    <a:pt x="68" y="5"/>
                  </a:lnTo>
                  <a:lnTo>
                    <a:pt x="60" y="1"/>
                  </a:lnTo>
                  <a:lnTo>
                    <a:pt x="48" y="0"/>
                  </a:lnTo>
                  <a:lnTo>
                    <a:pt x="48" y="0"/>
                  </a:lnTo>
                  <a:lnTo>
                    <a:pt x="40" y="1"/>
                  </a:lnTo>
                  <a:lnTo>
                    <a:pt x="30" y="5"/>
                  </a:lnTo>
                  <a:lnTo>
                    <a:pt x="22" y="9"/>
                  </a:lnTo>
                  <a:lnTo>
                    <a:pt x="15" y="17"/>
                  </a:lnTo>
                  <a:lnTo>
                    <a:pt x="15" y="17"/>
                  </a:lnTo>
                  <a:lnTo>
                    <a:pt x="8" y="24"/>
                  </a:lnTo>
                  <a:lnTo>
                    <a:pt x="3" y="32"/>
                  </a:lnTo>
                  <a:lnTo>
                    <a:pt x="0" y="40"/>
                  </a:lnTo>
                  <a:lnTo>
                    <a:pt x="0" y="49"/>
                  </a:lnTo>
                  <a:lnTo>
                    <a:pt x="0" y="49"/>
                  </a:lnTo>
                  <a:lnTo>
                    <a:pt x="0" y="60"/>
                  </a:lnTo>
                  <a:lnTo>
                    <a:pt x="3" y="69"/>
                  </a:lnTo>
                  <a:lnTo>
                    <a:pt x="8" y="78"/>
                  </a:lnTo>
                  <a:lnTo>
                    <a:pt x="15" y="86"/>
                  </a:lnTo>
                  <a:lnTo>
                    <a:pt x="15" y="86"/>
                  </a:lnTo>
                  <a:lnTo>
                    <a:pt x="22" y="92"/>
                  </a:lnTo>
                  <a:lnTo>
                    <a:pt x="30" y="96"/>
                  </a:lnTo>
                  <a:lnTo>
                    <a:pt x="40" y="100"/>
                  </a:lnTo>
                  <a:lnTo>
                    <a:pt x="48" y="101"/>
                  </a:lnTo>
                  <a:lnTo>
                    <a:pt x="48" y="101"/>
                  </a:lnTo>
                  <a:lnTo>
                    <a:pt x="60" y="100"/>
                  </a:lnTo>
                  <a:lnTo>
                    <a:pt x="68" y="96"/>
                  </a:lnTo>
                  <a:lnTo>
                    <a:pt x="76" y="92"/>
                  </a:lnTo>
                  <a:lnTo>
                    <a:pt x="84" y="86"/>
                  </a:lnTo>
                  <a:lnTo>
                    <a:pt x="84" y="86"/>
                  </a:lnTo>
                  <a:lnTo>
                    <a:pt x="91" y="78"/>
                  </a:lnTo>
                  <a:lnTo>
                    <a:pt x="96" y="69"/>
                  </a:lnTo>
                  <a:lnTo>
                    <a:pt x="98" y="60"/>
                  </a:lnTo>
                  <a:lnTo>
                    <a:pt x="100" y="49"/>
                  </a:lnTo>
                  <a:lnTo>
                    <a:pt x="100" y="49"/>
                  </a:lnTo>
                  <a:lnTo>
                    <a:pt x="98"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73"/>
            <p:cNvSpPr>
              <a:spLocks/>
            </p:cNvSpPr>
            <p:nvPr/>
          </p:nvSpPr>
          <p:spPr bwMode="auto">
            <a:xfrm>
              <a:off x="3367088" y="2005013"/>
              <a:ext cx="79375" cy="80963"/>
            </a:xfrm>
            <a:custGeom>
              <a:avLst/>
              <a:gdLst>
                <a:gd name="T0" fmla="*/ 84 w 100"/>
                <a:gd name="T1" fmla="*/ 16 h 101"/>
                <a:gd name="T2" fmla="*/ 84 w 100"/>
                <a:gd name="T3" fmla="*/ 16 h 101"/>
                <a:gd name="T4" fmla="*/ 76 w 100"/>
                <a:gd name="T5" fmla="*/ 9 h 101"/>
                <a:gd name="T6" fmla="*/ 68 w 100"/>
                <a:gd name="T7" fmla="*/ 5 h 101"/>
                <a:gd name="T8" fmla="*/ 60 w 100"/>
                <a:gd name="T9" fmla="*/ 1 h 101"/>
                <a:gd name="T10" fmla="*/ 48 w 100"/>
                <a:gd name="T11" fmla="*/ 0 h 101"/>
                <a:gd name="T12" fmla="*/ 48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0 w 100"/>
                <a:gd name="T29" fmla="*/ 41 h 101"/>
                <a:gd name="T30" fmla="*/ 0 w 100"/>
                <a:gd name="T31" fmla="*/ 49 h 101"/>
                <a:gd name="T32" fmla="*/ 0 w 100"/>
                <a:gd name="T33" fmla="*/ 49 h 101"/>
                <a:gd name="T34" fmla="*/ 0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8 w 100"/>
                <a:gd name="T51" fmla="*/ 101 h 101"/>
                <a:gd name="T52" fmla="*/ 48 w 100"/>
                <a:gd name="T53" fmla="*/ 101 h 101"/>
                <a:gd name="T54" fmla="*/ 60 w 100"/>
                <a:gd name="T55" fmla="*/ 100 h 101"/>
                <a:gd name="T56" fmla="*/ 68 w 100"/>
                <a:gd name="T57" fmla="*/ 98 h 101"/>
                <a:gd name="T58" fmla="*/ 76 w 100"/>
                <a:gd name="T59" fmla="*/ 93 h 101"/>
                <a:gd name="T60" fmla="*/ 84 w 100"/>
                <a:gd name="T61" fmla="*/ 86 h 101"/>
                <a:gd name="T62" fmla="*/ 84 w 100"/>
                <a:gd name="T63" fmla="*/ 86 h 101"/>
                <a:gd name="T64" fmla="*/ 91 w 100"/>
                <a:gd name="T65" fmla="*/ 78 h 101"/>
                <a:gd name="T66" fmla="*/ 96 w 100"/>
                <a:gd name="T67" fmla="*/ 71 h 101"/>
                <a:gd name="T68" fmla="*/ 98 w 100"/>
                <a:gd name="T69" fmla="*/ 61 h 101"/>
                <a:gd name="T70" fmla="*/ 100 w 100"/>
                <a:gd name="T71" fmla="*/ 49 h 101"/>
                <a:gd name="T72" fmla="*/ 100 w 100"/>
                <a:gd name="T73" fmla="*/ 49 h 101"/>
                <a:gd name="T74" fmla="*/ 98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6" y="9"/>
                  </a:lnTo>
                  <a:lnTo>
                    <a:pt x="68" y="5"/>
                  </a:lnTo>
                  <a:lnTo>
                    <a:pt x="60" y="1"/>
                  </a:lnTo>
                  <a:lnTo>
                    <a:pt x="48" y="0"/>
                  </a:lnTo>
                  <a:lnTo>
                    <a:pt x="48" y="0"/>
                  </a:lnTo>
                  <a:lnTo>
                    <a:pt x="40" y="1"/>
                  </a:lnTo>
                  <a:lnTo>
                    <a:pt x="30" y="5"/>
                  </a:lnTo>
                  <a:lnTo>
                    <a:pt x="22" y="9"/>
                  </a:lnTo>
                  <a:lnTo>
                    <a:pt x="15" y="16"/>
                  </a:lnTo>
                  <a:lnTo>
                    <a:pt x="15" y="16"/>
                  </a:lnTo>
                  <a:lnTo>
                    <a:pt x="8" y="24"/>
                  </a:lnTo>
                  <a:lnTo>
                    <a:pt x="3" y="32"/>
                  </a:lnTo>
                  <a:lnTo>
                    <a:pt x="0" y="41"/>
                  </a:lnTo>
                  <a:lnTo>
                    <a:pt x="0" y="49"/>
                  </a:lnTo>
                  <a:lnTo>
                    <a:pt x="0" y="49"/>
                  </a:lnTo>
                  <a:lnTo>
                    <a:pt x="0" y="61"/>
                  </a:lnTo>
                  <a:lnTo>
                    <a:pt x="3" y="71"/>
                  </a:lnTo>
                  <a:lnTo>
                    <a:pt x="8" y="78"/>
                  </a:lnTo>
                  <a:lnTo>
                    <a:pt x="15" y="86"/>
                  </a:lnTo>
                  <a:lnTo>
                    <a:pt x="15" y="86"/>
                  </a:lnTo>
                  <a:lnTo>
                    <a:pt x="22" y="93"/>
                  </a:lnTo>
                  <a:lnTo>
                    <a:pt x="30" y="98"/>
                  </a:lnTo>
                  <a:lnTo>
                    <a:pt x="40" y="100"/>
                  </a:lnTo>
                  <a:lnTo>
                    <a:pt x="48" y="101"/>
                  </a:lnTo>
                  <a:lnTo>
                    <a:pt x="48" y="101"/>
                  </a:lnTo>
                  <a:lnTo>
                    <a:pt x="60" y="100"/>
                  </a:lnTo>
                  <a:lnTo>
                    <a:pt x="68" y="98"/>
                  </a:lnTo>
                  <a:lnTo>
                    <a:pt x="76" y="93"/>
                  </a:lnTo>
                  <a:lnTo>
                    <a:pt x="84" y="86"/>
                  </a:lnTo>
                  <a:lnTo>
                    <a:pt x="84" y="86"/>
                  </a:lnTo>
                  <a:lnTo>
                    <a:pt x="91" y="78"/>
                  </a:lnTo>
                  <a:lnTo>
                    <a:pt x="96" y="71"/>
                  </a:lnTo>
                  <a:lnTo>
                    <a:pt x="98" y="61"/>
                  </a:lnTo>
                  <a:lnTo>
                    <a:pt x="100" y="49"/>
                  </a:lnTo>
                  <a:lnTo>
                    <a:pt x="100" y="49"/>
                  </a:lnTo>
                  <a:lnTo>
                    <a:pt x="98"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4"/>
            <p:cNvSpPr>
              <a:spLocks/>
            </p:cNvSpPr>
            <p:nvPr/>
          </p:nvSpPr>
          <p:spPr bwMode="auto">
            <a:xfrm>
              <a:off x="3367088" y="2128838"/>
              <a:ext cx="79375" cy="79375"/>
            </a:xfrm>
            <a:custGeom>
              <a:avLst/>
              <a:gdLst>
                <a:gd name="T0" fmla="*/ 84 w 100"/>
                <a:gd name="T1" fmla="*/ 15 h 100"/>
                <a:gd name="T2" fmla="*/ 84 w 100"/>
                <a:gd name="T3" fmla="*/ 15 h 100"/>
                <a:gd name="T4" fmla="*/ 76 w 100"/>
                <a:gd name="T5" fmla="*/ 8 h 100"/>
                <a:gd name="T6" fmla="*/ 68 w 100"/>
                <a:gd name="T7" fmla="*/ 4 h 100"/>
                <a:gd name="T8" fmla="*/ 60 w 100"/>
                <a:gd name="T9" fmla="*/ 1 h 100"/>
                <a:gd name="T10" fmla="*/ 48 w 100"/>
                <a:gd name="T11" fmla="*/ 0 h 100"/>
                <a:gd name="T12" fmla="*/ 48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60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60" y="1"/>
                  </a:lnTo>
                  <a:lnTo>
                    <a:pt x="48" y="0"/>
                  </a:lnTo>
                  <a:lnTo>
                    <a:pt x="48" y="0"/>
                  </a:lnTo>
                  <a:lnTo>
                    <a:pt x="40" y="1"/>
                  </a:lnTo>
                  <a:lnTo>
                    <a:pt x="30"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60" y="99"/>
                  </a:lnTo>
                  <a:lnTo>
                    <a:pt x="68" y="96"/>
                  </a:lnTo>
                  <a:lnTo>
                    <a:pt x="76"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5"/>
            <p:cNvSpPr>
              <a:spLocks/>
            </p:cNvSpPr>
            <p:nvPr/>
          </p:nvSpPr>
          <p:spPr bwMode="auto">
            <a:xfrm>
              <a:off x="3367088" y="2251075"/>
              <a:ext cx="79375" cy="77788"/>
            </a:xfrm>
            <a:custGeom>
              <a:avLst/>
              <a:gdLst>
                <a:gd name="T0" fmla="*/ 84 w 100"/>
                <a:gd name="T1" fmla="*/ 15 h 100"/>
                <a:gd name="T2" fmla="*/ 84 w 100"/>
                <a:gd name="T3" fmla="*/ 15 h 100"/>
                <a:gd name="T4" fmla="*/ 76 w 100"/>
                <a:gd name="T5" fmla="*/ 8 h 100"/>
                <a:gd name="T6" fmla="*/ 68 w 100"/>
                <a:gd name="T7" fmla="*/ 4 h 100"/>
                <a:gd name="T8" fmla="*/ 60 w 100"/>
                <a:gd name="T9" fmla="*/ 1 h 100"/>
                <a:gd name="T10" fmla="*/ 48 w 100"/>
                <a:gd name="T11" fmla="*/ 0 h 100"/>
                <a:gd name="T12" fmla="*/ 48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0 w 100"/>
                <a:gd name="T29" fmla="*/ 40 h 100"/>
                <a:gd name="T30" fmla="*/ 0 w 100"/>
                <a:gd name="T31" fmla="*/ 49 h 100"/>
                <a:gd name="T32" fmla="*/ 0 w 100"/>
                <a:gd name="T33" fmla="*/ 49 h 100"/>
                <a:gd name="T34" fmla="*/ 0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8 w 100"/>
                <a:gd name="T51" fmla="*/ 100 h 100"/>
                <a:gd name="T52" fmla="*/ 48 w 100"/>
                <a:gd name="T53" fmla="*/ 100 h 100"/>
                <a:gd name="T54" fmla="*/ 60 w 100"/>
                <a:gd name="T55" fmla="*/ 99 h 100"/>
                <a:gd name="T56" fmla="*/ 68 w 100"/>
                <a:gd name="T57" fmla="*/ 96 h 100"/>
                <a:gd name="T58" fmla="*/ 76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6" y="8"/>
                  </a:lnTo>
                  <a:lnTo>
                    <a:pt x="68" y="4"/>
                  </a:lnTo>
                  <a:lnTo>
                    <a:pt x="60" y="1"/>
                  </a:lnTo>
                  <a:lnTo>
                    <a:pt x="48" y="0"/>
                  </a:lnTo>
                  <a:lnTo>
                    <a:pt x="48" y="0"/>
                  </a:lnTo>
                  <a:lnTo>
                    <a:pt x="40" y="1"/>
                  </a:lnTo>
                  <a:lnTo>
                    <a:pt x="30" y="4"/>
                  </a:lnTo>
                  <a:lnTo>
                    <a:pt x="22" y="8"/>
                  </a:lnTo>
                  <a:lnTo>
                    <a:pt x="15" y="15"/>
                  </a:lnTo>
                  <a:lnTo>
                    <a:pt x="15" y="15"/>
                  </a:lnTo>
                  <a:lnTo>
                    <a:pt x="8" y="22"/>
                  </a:lnTo>
                  <a:lnTo>
                    <a:pt x="3" y="31"/>
                  </a:lnTo>
                  <a:lnTo>
                    <a:pt x="0" y="40"/>
                  </a:lnTo>
                  <a:lnTo>
                    <a:pt x="0" y="49"/>
                  </a:lnTo>
                  <a:lnTo>
                    <a:pt x="0" y="49"/>
                  </a:lnTo>
                  <a:lnTo>
                    <a:pt x="0" y="60"/>
                  </a:lnTo>
                  <a:lnTo>
                    <a:pt x="3" y="69"/>
                  </a:lnTo>
                  <a:lnTo>
                    <a:pt x="8" y="78"/>
                  </a:lnTo>
                  <a:lnTo>
                    <a:pt x="15" y="85"/>
                  </a:lnTo>
                  <a:lnTo>
                    <a:pt x="15" y="85"/>
                  </a:lnTo>
                  <a:lnTo>
                    <a:pt x="22" y="92"/>
                  </a:lnTo>
                  <a:lnTo>
                    <a:pt x="30" y="96"/>
                  </a:lnTo>
                  <a:lnTo>
                    <a:pt x="40" y="99"/>
                  </a:lnTo>
                  <a:lnTo>
                    <a:pt x="48" y="100"/>
                  </a:lnTo>
                  <a:lnTo>
                    <a:pt x="48" y="100"/>
                  </a:lnTo>
                  <a:lnTo>
                    <a:pt x="60" y="99"/>
                  </a:lnTo>
                  <a:lnTo>
                    <a:pt x="68" y="96"/>
                  </a:lnTo>
                  <a:lnTo>
                    <a:pt x="76"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6"/>
            <p:cNvSpPr>
              <a:spLocks/>
            </p:cNvSpPr>
            <p:nvPr/>
          </p:nvSpPr>
          <p:spPr bwMode="auto">
            <a:xfrm>
              <a:off x="3489325" y="1516063"/>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7"/>
            <p:cNvSpPr>
              <a:spLocks/>
            </p:cNvSpPr>
            <p:nvPr/>
          </p:nvSpPr>
          <p:spPr bwMode="auto">
            <a:xfrm>
              <a:off x="3489325"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50"/>
                  </a:lnTo>
                  <a:lnTo>
                    <a:pt x="0" y="50"/>
                  </a:lnTo>
                  <a:lnTo>
                    <a:pt x="1" y="60"/>
                  </a:lnTo>
                  <a:lnTo>
                    <a:pt x="3" y="69"/>
                  </a:lnTo>
                  <a:lnTo>
                    <a:pt x="8"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8"/>
            <p:cNvSpPr>
              <a:spLocks/>
            </p:cNvSpPr>
            <p:nvPr/>
          </p:nvSpPr>
          <p:spPr bwMode="auto">
            <a:xfrm>
              <a:off x="3489325"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49"/>
                  </a:lnTo>
                  <a:lnTo>
                    <a:pt x="0" y="49"/>
                  </a:lnTo>
                  <a:lnTo>
                    <a:pt x="1" y="60"/>
                  </a:lnTo>
                  <a:lnTo>
                    <a:pt x="3" y="69"/>
                  </a:lnTo>
                  <a:lnTo>
                    <a:pt x="8" y="78"/>
                  </a:lnTo>
                  <a:lnTo>
                    <a:pt x="15" y="85"/>
                  </a:lnTo>
                  <a:lnTo>
                    <a:pt x="15" y="85"/>
                  </a:lnTo>
                  <a:lnTo>
                    <a:pt x="22" y="92"/>
                  </a:lnTo>
                  <a:lnTo>
                    <a:pt x="30" y="96"/>
                  </a:lnTo>
                  <a:lnTo>
                    <a:pt x="40" y="100"/>
                  </a:lnTo>
                  <a:lnTo>
                    <a:pt x="49" y="100"/>
                  </a:lnTo>
                  <a:lnTo>
                    <a:pt x="49" y="100"/>
                  </a:lnTo>
                  <a:lnTo>
                    <a:pt x="60" y="100"/>
                  </a:lnTo>
                  <a:lnTo>
                    <a:pt x="69" y="96"/>
                  </a:lnTo>
                  <a:lnTo>
                    <a:pt x="77"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9"/>
            <p:cNvSpPr>
              <a:spLocks/>
            </p:cNvSpPr>
            <p:nvPr/>
          </p:nvSpPr>
          <p:spPr bwMode="auto">
            <a:xfrm>
              <a:off x="3489325" y="1882775"/>
              <a:ext cx="79375" cy="80963"/>
            </a:xfrm>
            <a:custGeom>
              <a:avLst/>
              <a:gdLst>
                <a:gd name="T0" fmla="*/ 84 w 100"/>
                <a:gd name="T1" fmla="*/ 17 h 101"/>
                <a:gd name="T2" fmla="*/ 84 w 100"/>
                <a:gd name="T3" fmla="*/ 17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8 w 100"/>
                <a:gd name="T25" fmla="*/ 24 h 101"/>
                <a:gd name="T26" fmla="*/ 3 w 100"/>
                <a:gd name="T27" fmla="*/ 32 h 101"/>
                <a:gd name="T28" fmla="*/ 1 w 100"/>
                <a:gd name="T29" fmla="*/ 40 h 101"/>
                <a:gd name="T30" fmla="*/ 0 w 100"/>
                <a:gd name="T31" fmla="*/ 49 h 101"/>
                <a:gd name="T32" fmla="*/ 0 w 100"/>
                <a:gd name="T33" fmla="*/ 49 h 101"/>
                <a:gd name="T34" fmla="*/ 1 w 100"/>
                <a:gd name="T35" fmla="*/ 60 h 101"/>
                <a:gd name="T36" fmla="*/ 3 w 100"/>
                <a:gd name="T37" fmla="*/ 69 h 101"/>
                <a:gd name="T38" fmla="*/ 8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2 h 101"/>
                <a:gd name="T60" fmla="*/ 84 w 100"/>
                <a:gd name="T61" fmla="*/ 86 h 101"/>
                <a:gd name="T62" fmla="*/ 84 w 100"/>
                <a:gd name="T63" fmla="*/ 86 h 101"/>
                <a:gd name="T64" fmla="*/ 91 w 100"/>
                <a:gd name="T65" fmla="*/ 78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9"/>
                  </a:lnTo>
                  <a:lnTo>
                    <a:pt x="69" y="5"/>
                  </a:lnTo>
                  <a:lnTo>
                    <a:pt x="60" y="1"/>
                  </a:lnTo>
                  <a:lnTo>
                    <a:pt x="49" y="0"/>
                  </a:lnTo>
                  <a:lnTo>
                    <a:pt x="49" y="0"/>
                  </a:lnTo>
                  <a:lnTo>
                    <a:pt x="40" y="1"/>
                  </a:lnTo>
                  <a:lnTo>
                    <a:pt x="30" y="5"/>
                  </a:lnTo>
                  <a:lnTo>
                    <a:pt x="22" y="9"/>
                  </a:lnTo>
                  <a:lnTo>
                    <a:pt x="15" y="17"/>
                  </a:lnTo>
                  <a:lnTo>
                    <a:pt x="15" y="17"/>
                  </a:lnTo>
                  <a:lnTo>
                    <a:pt x="8" y="24"/>
                  </a:lnTo>
                  <a:lnTo>
                    <a:pt x="3" y="32"/>
                  </a:lnTo>
                  <a:lnTo>
                    <a:pt x="1" y="40"/>
                  </a:lnTo>
                  <a:lnTo>
                    <a:pt x="0" y="49"/>
                  </a:lnTo>
                  <a:lnTo>
                    <a:pt x="0" y="49"/>
                  </a:lnTo>
                  <a:lnTo>
                    <a:pt x="1" y="60"/>
                  </a:lnTo>
                  <a:lnTo>
                    <a:pt x="3" y="69"/>
                  </a:lnTo>
                  <a:lnTo>
                    <a:pt x="8" y="78"/>
                  </a:lnTo>
                  <a:lnTo>
                    <a:pt x="15" y="86"/>
                  </a:lnTo>
                  <a:lnTo>
                    <a:pt x="15" y="86"/>
                  </a:lnTo>
                  <a:lnTo>
                    <a:pt x="22" y="92"/>
                  </a:lnTo>
                  <a:lnTo>
                    <a:pt x="30" y="96"/>
                  </a:lnTo>
                  <a:lnTo>
                    <a:pt x="40" y="100"/>
                  </a:lnTo>
                  <a:lnTo>
                    <a:pt x="49" y="101"/>
                  </a:lnTo>
                  <a:lnTo>
                    <a:pt x="49" y="101"/>
                  </a:lnTo>
                  <a:lnTo>
                    <a:pt x="60" y="100"/>
                  </a:lnTo>
                  <a:lnTo>
                    <a:pt x="69" y="96"/>
                  </a:lnTo>
                  <a:lnTo>
                    <a:pt x="77" y="92"/>
                  </a:lnTo>
                  <a:lnTo>
                    <a:pt x="84" y="86"/>
                  </a:lnTo>
                  <a:lnTo>
                    <a:pt x="84" y="86"/>
                  </a:lnTo>
                  <a:lnTo>
                    <a:pt x="91" y="78"/>
                  </a:lnTo>
                  <a:lnTo>
                    <a:pt x="96" y="69"/>
                  </a:lnTo>
                  <a:lnTo>
                    <a:pt x="98" y="60"/>
                  </a:lnTo>
                  <a:lnTo>
                    <a:pt x="100" y="49"/>
                  </a:lnTo>
                  <a:lnTo>
                    <a:pt x="100" y="49"/>
                  </a:lnTo>
                  <a:lnTo>
                    <a:pt x="98"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80"/>
            <p:cNvSpPr>
              <a:spLocks/>
            </p:cNvSpPr>
            <p:nvPr/>
          </p:nvSpPr>
          <p:spPr bwMode="auto">
            <a:xfrm>
              <a:off x="3489325" y="2005013"/>
              <a:ext cx="79375" cy="80963"/>
            </a:xfrm>
            <a:custGeom>
              <a:avLst/>
              <a:gdLst>
                <a:gd name="T0" fmla="*/ 84 w 100"/>
                <a:gd name="T1" fmla="*/ 16 h 101"/>
                <a:gd name="T2" fmla="*/ 84 w 100"/>
                <a:gd name="T3" fmla="*/ 16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1 w 100"/>
                <a:gd name="T29" fmla="*/ 41 h 101"/>
                <a:gd name="T30" fmla="*/ 0 w 100"/>
                <a:gd name="T31" fmla="*/ 49 h 101"/>
                <a:gd name="T32" fmla="*/ 0 w 100"/>
                <a:gd name="T33" fmla="*/ 49 h 101"/>
                <a:gd name="T34" fmla="*/ 1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1 h 101"/>
                <a:gd name="T68" fmla="*/ 98 w 100"/>
                <a:gd name="T69" fmla="*/ 61 h 101"/>
                <a:gd name="T70" fmla="*/ 100 w 100"/>
                <a:gd name="T71" fmla="*/ 49 h 101"/>
                <a:gd name="T72" fmla="*/ 100 w 100"/>
                <a:gd name="T73" fmla="*/ 49 h 101"/>
                <a:gd name="T74" fmla="*/ 98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9" y="5"/>
                  </a:lnTo>
                  <a:lnTo>
                    <a:pt x="60" y="1"/>
                  </a:lnTo>
                  <a:lnTo>
                    <a:pt x="49" y="0"/>
                  </a:lnTo>
                  <a:lnTo>
                    <a:pt x="49" y="0"/>
                  </a:lnTo>
                  <a:lnTo>
                    <a:pt x="40" y="1"/>
                  </a:lnTo>
                  <a:lnTo>
                    <a:pt x="30" y="5"/>
                  </a:lnTo>
                  <a:lnTo>
                    <a:pt x="22" y="9"/>
                  </a:lnTo>
                  <a:lnTo>
                    <a:pt x="15" y="16"/>
                  </a:lnTo>
                  <a:lnTo>
                    <a:pt x="15" y="16"/>
                  </a:lnTo>
                  <a:lnTo>
                    <a:pt x="8" y="24"/>
                  </a:lnTo>
                  <a:lnTo>
                    <a:pt x="3" y="32"/>
                  </a:lnTo>
                  <a:lnTo>
                    <a:pt x="1" y="41"/>
                  </a:lnTo>
                  <a:lnTo>
                    <a:pt x="0" y="49"/>
                  </a:lnTo>
                  <a:lnTo>
                    <a:pt x="0" y="49"/>
                  </a:lnTo>
                  <a:lnTo>
                    <a:pt x="1" y="61"/>
                  </a:lnTo>
                  <a:lnTo>
                    <a:pt x="3" y="71"/>
                  </a:lnTo>
                  <a:lnTo>
                    <a:pt x="8" y="78"/>
                  </a:lnTo>
                  <a:lnTo>
                    <a:pt x="15" y="86"/>
                  </a:lnTo>
                  <a:lnTo>
                    <a:pt x="15" y="86"/>
                  </a:lnTo>
                  <a:lnTo>
                    <a:pt x="22" y="93"/>
                  </a:lnTo>
                  <a:lnTo>
                    <a:pt x="30" y="98"/>
                  </a:lnTo>
                  <a:lnTo>
                    <a:pt x="40" y="100"/>
                  </a:lnTo>
                  <a:lnTo>
                    <a:pt x="49" y="101"/>
                  </a:lnTo>
                  <a:lnTo>
                    <a:pt x="49" y="101"/>
                  </a:lnTo>
                  <a:lnTo>
                    <a:pt x="60" y="100"/>
                  </a:lnTo>
                  <a:lnTo>
                    <a:pt x="69" y="98"/>
                  </a:lnTo>
                  <a:lnTo>
                    <a:pt x="77" y="93"/>
                  </a:lnTo>
                  <a:lnTo>
                    <a:pt x="84" y="86"/>
                  </a:lnTo>
                  <a:lnTo>
                    <a:pt x="84" y="86"/>
                  </a:lnTo>
                  <a:lnTo>
                    <a:pt x="91" y="78"/>
                  </a:lnTo>
                  <a:lnTo>
                    <a:pt x="96" y="71"/>
                  </a:lnTo>
                  <a:lnTo>
                    <a:pt x="98" y="61"/>
                  </a:lnTo>
                  <a:lnTo>
                    <a:pt x="100" y="49"/>
                  </a:lnTo>
                  <a:lnTo>
                    <a:pt x="100" y="49"/>
                  </a:lnTo>
                  <a:lnTo>
                    <a:pt x="98"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81"/>
            <p:cNvSpPr>
              <a:spLocks/>
            </p:cNvSpPr>
            <p:nvPr/>
          </p:nvSpPr>
          <p:spPr bwMode="auto">
            <a:xfrm>
              <a:off x="3489325" y="2128838"/>
              <a:ext cx="79375" cy="79375"/>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82"/>
            <p:cNvSpPr>
              <a:spLocks/>
            </p:cNvSpPr>
            <p:nvPr/>
          </p:nvSpPr>
          <p:spPr bwMode="auto">
            <a:xfrm>
              <a:off x="3611563" y="1516063"/>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50"/>
                  </a:lnTo>
                  <a:lnTo>
                    <a:pt x="0" y="50"/>
                  </a:lnTo>
                  <a:lnTo>
                    <a:pt x="1" y="60"/>
                  </a:lnTo>
                  <a:lnTo>
                    <a:pt x="3" y="70"/>
                  </a:lnTo>
                  <a:lnTo>
                    <a:pt x="8"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83"/>
            <p:cNvSpPr>
              <a:spLocks/>
            </p:cNvSpPr>
            <p:nvPr/>
          </p:nvSpPr>
          <p:spPr bwMode="auto">
            <a:xfrm>
              <a:off x="3611563"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50"/>
                  </a:lnTo>
                  <a:lnTo>
                    <a:pt x="0" y="50"/>
                  </a:lnTo>
                  <a:lnTo>
                    <a:pt x="1" y="60"/>
                  </a:lnTo>
                  <a:lnTo>
                    <a:pt x="3" y="69"/>
                  </a:lnTo>
                  <a:lnTo>
                    <a:pt x="8"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4"/>
            <p:cNvSpPr>
              <a:spLocks/>
            </p:cNvSpPr>
            <p:nvPr/>
          </p:nvSpPr>
          <p:spPr bwMode="auto">
            <a:xfrm>
              <a:off x="3611563"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8 w 100"/>
                <a:gd name="T25" fmla="*/ 24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8" y="24"/>
                  </a:lnTo>
                  <a:lnTo>
                    <a:pt x="3" y="32"/>
                  </a:lnTo>
                  <a:lnTo>
                    <a:pt x="1" y="40"/>
                  </a:lnTo>
                  <a:lnTo>
                    <a:pt x="0" y="49"/>
                  </a:lnTo>
                  <a:lnTo>
                    <a:pt x="0" y="49"/>
                  </a:lnTo>
                  <a:lnTo>
                    <a:pt x="1" y="60"/>
                  </a:lnTo>
                  <a:lnTo>
                    <a:pt x="3" y="69"/>
                  </a:lnTo>
                  <a:lnTo>
                    <a:pt x="8" y="78"/>
                  </a:lnTo>
                  <a:lnTo>
                    <a:pt x="15" y="85"/>
                  </a:lnTo>
                  <a:lnTo>
                    <a:pt x="15" y="85"/>
                  </a:lnTo>
                  <a:lnTo>
                    <a:pt x="22" y="92"/>
                  </a:lnTo>
                  <a:lnTo>
                    <a:pt x="30" y="96"/>
                  </a:lnTo>
                  <a:lnTo>
                    <a:pt x="40" y="100"/>
                  </a:lnTo>
                  <a:lnTo>
                    <a:pt x="49" y="100"/>
                  </a:lnTo>
                  <a:lnTo>
                    <a:pt x="49" y="100"/>
                  </a:lnTo>
                  <a:lnTo>
                    <a:pt x="60" y="100"/>
                  </a:lnTo>
                  <a:lnTo>
                    <a:pt x="69" y="96"/>
                  </a:lnTo>
                  <a:lnTo>
                    <a:pt x="77"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5"/>
            <p:cNvSpPr>
              <a:spLocks/>
            </p:cNvSpPr>
            <p:nvPr/>
          </p:nvSpPr>
          <p:spPr bwMode="auto">
            <a:xfrm>
              <a:off x="3611563" y="1882775"/>
              <a:ext cx="79375" cy="80963"/>
            </a:xfrm>
            <a:custGeom>
              <a:avLst/>
              <a:gdLst>
                <a:gd name="T0" fmla="*/ 84 w 100"/>
                <a:gd name="T1" fmla="*/ 17 h 101"/>
                <a:gd name="T2" fmla="*/ 84 w 100"/>
                <a:gd name="T3" fmla="*/ 17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7 h 101"/>
                <a:gd name="T22" fmla="*/ 15 w 100"/>
                <a:gd name="T23" fmla="*/ 17 h 101"/>
                <a:gd name="T24" fmla="*/ 8 w 100"/>
                <a:gd name="T25" fmla="*/ 24 h 101"/>
                <a:gd name="T26" fmla="*/ 3 w 100"/>
                <a:gd name="T27" fmla="*/ 32 h 101"/>
                <a:gd name="T28" fmla="*/ 1 w 100"/>
                <a:gd name="T29" fmla="*/ 40 h 101"/>
                <a:gd name="T30" fmla="*/ 0 w 100"/>
                <a:gd name="T31" fmla="*/ 49 h 101"/>
                <a:gd name="T32" fmla="*/ 0 w 100"/>
                <a:gd name="T33" fmla="*/ 49 h 101"/>
                <a:gd name="T34" fmla="*/ 1 w 100"/>
                <a:gd name="T35" fmla="*/ 60 h 101"/>
                <a:gd name="T36" fmla="*/ 3 w 100"/>
                <a:gd name="T37" fmla="*/ 69 h 101"/>
                <a:gd name="T38" fmla="*/ 8 w 100"/>
                <a:gd name="T39" fmla="*/ 78 h 101"/>
                <a:gd name="T40" fmla="*/ 15 w 100"/>
                <a:gd name="T41" fmla="*/ 86 h 101"/>
                <a:gd name="T42" fmla="*/ 15 w 100"/>
                <a:gd name="T43" fmla="*/ 86 h 101"/>
                <a:gd name="T44" fmla="*/ 22 w 100"/>
                <a:gd name="T45" fmla="*/ 92 h 101"/>
                <a:gd name="T46" fmla="*/ 30 w 100"/>
                <a:gd name="T47" fmla="*/ 96 h 101"/>
                <a:gd name="T48" fmla="*/ 40 w 100"/>
                <a:gd name="T49" fmla="*/ 100 h 101"/>
                <a:gd name="T50" fmla="*/ 49 w 100"/>
                <a:gd name="T51" fmla="*/ 101 h 101"/>
                <a:gd name="T52" fmla="*/ 49 w 100"/>
                <a:gd name="T53" fmla="*/ 101 h 101"/>
                <a:gd name="T54" fmla="*/ 60 w 100"/>
                <a:gd name="T55" fmla="*/ 100 h 101"/>
                <a:gd name="T56" fmla="*/ 69 w 100"/>
                <a:gd name="T57" fmla="*/ 96 h 101"/>
                <a:gd name="T58" fmla="*/ 77 w 100"/>
                <a:gd name="T59" fmla="*/ 92 h 101"/>
                <a:gd name="T60" fmla="*/ 84 w 100"/>
                <a:gd name="T61" fmla="*/ 86 h 101"/>
                <a:gd name="T62" fmla="*/ 84 w 100"/>
                <a:gd name="T63" fmla="*/ 86 h 101"/>
                <a:gd name="T64" fmla="*/ 91 w 100"/>
                <a:gd name="T65" fmla="*/ 78 h 101"/>
                <a:gd name="T66" fmla="*/ 96 w 100"/>
                <a:gd name="T67" fmla="*/ 69 h 101"/>
                <a:gd name="T68" fmla="*/ 98 w 100"/>
                <a:gd name="T69" fmla="*/ 60 h 101"/>
                <a:gd name="T70" fmla="*/ 100 w 100"/>
                <a:gd name="T71" fmla="*/ 49 h 101"/>
                <a:gd name="T72" fmla="*/ 100 w 100"/>
                <a:gd name="T73" fmla="*/ 49 h 101"/>
                <a:gd name="T74" fmla="*/ 98 w 100"/>
                <a:gd name="T75" fmla="*/ 40 h 101"/>
                <a:gd name="T76" fmla="*/ 96 w 100"/>
                <a:gd name="T77" fmla="*/ 32 h 101"/>
                <a:gd name="T78" fmla="*/ 91 w 100"/>
                <a:gd name="T79" fmla="*/ 24 h 101"/>
                <a:gd name="T80" fmla="*/ 84 w 100"/>
                <a:gd name="T81" fmla="*/ 17 h 101"/>
                <a:gd name="T82" fmla="*/ 84 w 100"/>
                <a:gd name="T83" fmla="*/ 1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7"/>
                  </a:moveTo>
                  <a:lnTo>
                    <a:pt x="84" y="17"/>
                  </a:lnTo>
                  <a:lnTo>
                    <a:pt x="77" y="9"/>
                  </a:lnTo>
                  <a:lnTo>
                    <a:pt x="69" y="5"/>
                  </a:lnTo>
                  <a:lnTo>
                    <a:pt x="60" y="1"/>
                  </a:lnTo>
                  <a:lnTo>
                    <a:pt x="49" y="0"/>
                  </a:lnTo>
                  <a:lnTo>
                    <a:pt x="49" y="0"/>
                  </a:lnTo>
                  <a:lnTo>
                    <a:pt x="40" y="1"/>
                  </a:lnTo>
                  <a:lnTo>
                    <a:pt x="30" y="5"/>
                  </a:lnTo>
                  <a:lnTo>
                    <a:pt x="22" y="9"/>
                  </a:lnTo>
                  <a:lnTo>
                    <a:pt x="15" y="17"/>
                  </a:lnTo>
                  <a:lnTo>
                    <a:pt x="15" y="17"/>
                  </a:lnTo>
                  <a:lnTo>
                    <a:pt x="8" y="24"/>
                  </a:lnTo>
                  <a:lnTo>
                    <a:pt x="3" y="32"/>
                  </a:lnTo>
                  <a:lnTo>
                    <a:pt x="1" y="40"/>
                  </a:lnTo>
                  <a:lnTo>
                    <a:pt x="0" y="49"/>
                  </a:lnTo>
                  <a:lnTo>
                    <a:pt x="0" y="49"/>
                  </a:lnTo>
                  <a:lnTo>
                    <a:pt x="1" y="60"/>
                  </a:lnTo>
                  <a:lnTo>
                    <a:pt x="3" y="69"/>
                  </a:lnTo>
                  <a:lnTo>
                    <a:pt x="8" y="78"/>
                  </a:lnTo>
                  <a:lnTo>
                    <a:pt x="15" y="86"/>
                  </a:lnTo>
                  <a:lnTo>
                    <a:pt x="15" y="86"/>
                  </a:lnTo>
                  <a:lnTo>
                    <a:pt x="22" y="92"/>
                  </a:lnTo>
                  <a:lnTo>
                    <a:pt x="30" y="96"/>
                  </a:lnTo>
                  <a:lnTo>
                    <a:pt x="40" y="100"/>
                  </a:lnTo>
                  <a:lnTo>
                    <a:pt x="49" y="101"/>
                  </a:lnTo>
                  <a:lnTo>
                    <a:pt x="49" y="101"/>
                  </a:lnTo>
                  <a:lnTo>
                    <a:pt x="60" y="100"/>
                  </a:lnTo>
                  <a:lnTo>
                    <a:pt x="69" y="96"/>
                  </a:lnTo>
                  <a:lnTo>
                    <a:pt x="77" y="92"/>
                  </a:lnTo>
                  <a:lnTo>
                    <a:pt x="84" y="86"/>
                  </a:lnTo>
                  <a:lnTo>
                    <a:pt x="84" y="86"/>
                  </a:lnTo>
                  <a:lnTo>
                    <a:pt x="91" y="78"/>
                  </a:lnTo>
                  <a:lnTo>
                    <a:pt x="96" y="69"/>
                  </a:lnTo>
                  <a:lnTo>
                    <a:pt x="98" y="60"/>
                  </a:lnTo>
                  <a:lnTo>
                    <a:pt x="100" y="49"/>
                  </a:lnTo>
                  <a:lnTo>
                    <a:pt x="100" y="49"/>
                  </a:lnTo>
                  <a:lnTo>
                    <a:pt x="98" y="40"/>
                  </a:lnTo>
                  <a:lnTo>
                    <a:pt x="96" y="32"/>
                  </a:lnTo>
                  <a:lnTo>
                    <a:pt x="91" y="24"/>
                  </a:lnTo>
                  <a:lnTo>
                    <a:pt x="84" y="17"/>
                  </a:lnTo>
                  <a:lnTo>
                    <a:pt x="84" y="17"/>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6"/>
            <p:cNvSpPr>
              <a:spLocks/>
            </p:cNvSpPr>
            <p:nvPr/>
          </p:nvSpPr>
          <p:spPr bwMode="auto">
            <a:xfrm>
              <a:off x="3611563" y="2005013"/>
              <a:ext cx="79375" cy="80963"/>
            </a:xfrm>
            <a:custGeom>
              <a:avLst/>
              <a:gdLst>
                <a:gd name="T0" fmla="*/ 84 w 100"/>
                <a:gd name="T1" fmla="*/ 16 h 101"/>
                <a:gd name="T2" fmla="*/ 84 w 100"/>
                <a:gd name="T3" fmla="*/ 16 h 101"/>
                <a:gd name="T4" fmla="*/ 77 w 100"/>
                <a:gd name="T5" fmla="*/ 9 h 101"/>
                <a:gd name="T6" fmla="*/ 69 w 100"/>
                <a:gd name="T7" fmla="*/ 5 h 101"/>
                <a:gd name="T8" fmla="*/ 60 w 100"/>
                <a:gd name="T9" fmla="*/ 1 h 101"/>
                <a:gd name="T10" fmla="*/ 49 w 100"/>
                <a:gd name="T11" fmla="*/ 0 h 101"/>
                <a:gd name="T12" fmla="*/ 49 w 100"/>
                <a:gd name="T13" fmla="*/ 0 h 101"/>
                <a:gd name="T14" fmla="*/ 40 w 100"/>
                <a:gd name="T15" fmla="*/ 1 h 101"/>
                <a:gd name="T16" fmla="*/ 30 w 100"/>
                <a:gd name="T17" fmla="*/ 5 h 101"/>
                <a:gd name="T18" fmla="*/ 22 w 100"/>
                <a:gd name="T19" fmla="*/ 9 h 101"/>
                <a:gd name="T20" fmla="*/ 15 w 100"/>
                <a:gd name="T21" fmla="*/ 16 h 101"/>
                <a:gd name="T22" fmla="*/ 15 w 100"/>
                <a:gd name="T23" fmla="*/ 16 h 101"/>
                <a:gd name="T24" fmla="*/ 8 w 100"/>
                <a:gd name="T25" fmla="*/ 24 h 101"/>
                <a:gd name="T26" fmla="*/ 3 w 100"/>
                <a:gd name="T27" fmla="*/ 32 h 101"/>
                <a:gd name="T28" fmla="*/ 1 w 100"/>
                <a:gd name="T29" fmla="*/ 41 h 101"/>
                <a:gd name="T30" fmla="*/ 0 w 100"/>
                <a:gd name="T31" fmla="*/ 49 h 101"/>
                <a:gd name="T32" fmla="*/ 0 w 100"/>
                <a:gd name="T33" fmla="*/ 49 h 101"/>
                <a:gd name="T34" fmla="*/ 1 w 100"/>
                <a:gd name="T35" fmla="*/ 61 h 101"/>
                <a:gd name="T36" fmla="*/ 3 w 100"/>
                <a:gd name="T37" fmla="*/ 71 h 101"/>
                <a:gd name="T38" fmla="*/ 8 w 100"/>
                <a:gd name="T39" fmla="*/ 78 h 101"/>
                <a:gd name="T40" fmla="*/ 15 w 100"/>
                <a:gd name="T41" fmla="*/ 86 h 101"/>
                <a:gd name="T42" fmla="*/ 15 w 100"/>
                <a:gd name="T43" fmla="*/ 86 h 101"/>
                <a:gd name="T44" fmla="*/ 22 w 100"/>
                <a:gd name="T45" fmla="*/ 93 h 101"/>
                <a:gd name="T46" fmla="*/ 30 w 100"/>
                <a:gd name="T47" fmla="*/ 98 h 101"/>
                <a:gd name="T48" fmla="*/ 40 w 100"/>
                <a:gd name="T49" fmla="*/ 100 h 101"/>
                <a:gd name="T50" fmla="*/ 49 w 100"/>
                <a:gd name="T51" fmla="*/ 101 h 101"/>
                <a:gd name="T52" fmla="*/ 49 w 100"/>
                <a:gd name="T53" fmla="*/ 101 h 101"/>
                <a:gd name="T54" fmla="*/ 60 w 100"/>
                <a:gd name="T55" fmla="*/ 100 h 101"/>
                <a:gd name="T56" fmla="*/ 69 w 100"/>
                <a:gd name="T57" fmla="*/ 98 h 101"/>
                <a:gd name="T58" fmla="*/ 77 w 100"/>
                <a:gd name="T59" fmla="*/ 93 h 101"/>
                <a:gd name="T60" fmla="*/ 84 w 100"/>
                <a:gd name="T61" fmla="*/ 86 h 101"/>
                <a:gd name="T62" fmla="*/ 84 w 100"/>
                <a:gd name="T63" fmla="*/ 86 h 101"/>
                <a:gd name="T64" fmla="*/ 91 w 100"/>
                <a:gd name="T65" fmla="*/ 78 h 101"/>
                <a:gd name="T66" fmla="*/ 96 w 100"/>
                <a:gd name="T67" fmla="*/ 71 h 101"/>
                <a:gd name="T68" fmla="*/ 98 w 100"/>
                <a:gd name="T69" fmla="*/ 61 h 101"/>
                <a:gd name="T70" fmla="*/ 100 w 100"/>
                <a:gd name="T71" fmla="*/ 49 h 101"/>
                <a:gd name="T72" fmla="*/ 100 w 100"/>
                <a:gd name="T73" fmla="*/ 49 h 101"/>
                <a:gd name="T74" fmla="*/ 98 w 100"/>
                <a:gd name="T75" fmla="*/ 41 h 101"/>
                <a:gd name="T76" fmla="*/ 96 w 100"/>
                <a:gd name="T77" fmla="*/ 32 h 101"/>
                <a:gd name="T78" fmla="*/ 91 w 100"/>
                <a:gd name="T79" fmla="*/ 24 h 101"/>
                <a:gd name="T80" fmla="*/ 84 w 100"/>
                <a:gd name="T81" fmla="*/ 16 h 101"/>
                <a:gd name="T82" fmla="*/ 84 w 100"/>
                <a:gd name="T83"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1">
                  <a:moveTo>
                    <a:pt x="84" y="16"/>
                  </a:moveTo>
                  <a:lnTo>
                    <a:pt x="84" y="16"/>
                  </a:lnTo>
                  <a:lnTo>
                    <a:pt x="77" y="9"/>
                  </a:lnTo>
                  <a:lnTo>
                    <a:pt x="69" y="5"/>
                  </a:lnTo>
                  <a:lnTo>
                    <a:pt x="60" y="1"/>
                  </a:lnTo>
                  <a:lnTo>
                    <a:pt x="49" y="0"/>
                  </a:lnTo>
                  <a:lnTo>
                    <a:pt x="49" y="0"/>
                  </a:lnTo>
                  <a:lnTo>
                    <a:pt x="40" y="1"/>
                  </a:lnTo>
                  <a:lnTo>
                    <a:pt x="30" y="5"/>
                  </a:lnTo>
                  <a:lnTo>
                    <a:pt x="22" y="9"/>
                  </a:lnTo>
                  <a:lnTo>
                    <a:pt x="15" y="16"/>
                  </a:lnTo>
                  <a:lnTo>
                    <a:pt x="15" y="16"/>
                  </a:lnTo>
                  <a:lnTo>
                    <a:pt x="8" y="24"/>
                  </a:lnTo>
                  <a:lnTo>
                    <a:pt x="3" y="32"/>
                  </a:lnTo>
                  <a:lnTo>
                    <a:pt x="1" y="41"/>
                  </a:lnTo>
                  <a:lnTo>
                    <a:pt x="0" y="49"/>
                  </a:lnTo>
                  <a:lnTo>
                    <a:pt x="0" y="49"/>
                  </a:lnTo>
                  <a:lnTo>
                    <a:pt x="1" y="61"/>
                  </a:lnTo>
                  <a:lnTo>
                    <a:pt x="3" y="71"/>
                  </a:lnTo>
                  <a:lnTo>
                    <a:pt x="8" y="78"/>
                  </a:lnTo>
                  <a:lnTo>
                    <a:pt x="15" y="86"/>
                  </a:lnTo>
                  <a:lnTo>
                    <a:pt x="15" y="86"/>
                  </a:lnTo>
                  <a:lnTo>
                    <a:pt x="22" y="93"/>
                  </a:lnTo>
                  <a:lnTo>
                    <a:pt x="30" y="98"/>
                  </a:lnTo>
                  <a:lnTo>
                    <a:pt x="40" y="100"/>
                  </a:lnTo>
                  <a:lnTo>
                    <a:pt x="49" y="101"/>
                  </a:lnTo>
                  <a:lnTo>
                    <a:pt x="49" y="101"/>
                  </a:lnTo>
                  <a:lnTo>
                    <a:pt x="60" y="100"/>
                  </a:lnTo>
                  <a:lnTo>
                    <a:pt x="69" y="98"/>
                  </a:lnTo>
                  <a:lnTo>
                    <a:pt x="77" y="93"/>
                  </a:lnTo>
                  <a:lnTo>
                    <a:pt x="84" y="86"/>
                  </a:lnTo>
                  <a:lnTo>
                    <a:pt x="84" y="86"/>
                  </a:lnTo>
                  <a:lnTo>
                    <a:pt x="91" y="78"/>
                  </a:lnTo>
                  <a:lnTo>
                    <a:pt x="96" y="71"/>
                  </a:lnTo>
                  <a:lnTo>
                    <a:pt x="98" y="61"/>
                  </a:lnTo>
                  <a:lnTo>
                    <a:pt x="100" y="49"/>
                  </a:lnTo>
                  <a:lnTo>
                    <a:pt x="100" y="49"/>
                  </a:lnTo>
                  <a:lnTo>
                    <a:pt x="98" y="41"/>
                  </a:lnTo>
                  <a:lnTo>
                    <a:pt x="96" y="32"/>
                  </a:lnTo>
                  <a:lnTo>
                    <a:pt x="91" y="24"/>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7"/>
            <p:cNvSpPr>
              <a:spLocks/>
            </p:cNvSpPr>
            <p:nvPr/>
          </p:nvSpPr>
          <p:spPr bwMode="auto">
            <a:xfrm>
              <a:off x="3243263" y="1271588"/>
              <a:ext cx="80962" cy="79375"/>
            </a:xfrm>
            <a:custGeom>
              <a:avLst/>
              <a:gdLst>
                <a:gd name="T0" fmla="*/ 85 w 101"/>
                <a:gd name="T1" fmla="*/ 16 h 100"/>
                <a:gd name="T2" fmla="*/ 85 w 101"/>
                <a:gd name="T3" fmla="*/ 16 h 100"/>
                <a:gd name="T4" fmla="*/ 77 w 101"/>
                <a:gd name="T5" fmla="*/ 10 h 100"/>
                <a:gd name="T6" fmla="*/ 69 w 101"/>
                <a:gd name="T7" fmla="*/ 4 h 100"/>
                <a:gd name="T8" fmla="*/ 61 w 101"/>
                <a:gd name="T9" fmla="*/ 1 h 100"/>
                <a:gd name="T10" fmla="*/ 49 w 101"/>
                <a:gd name="T11" fmla="*/ 0 h 100"/>
                <a:gd name="T12" fmla="*/ 49 w 101"/>
                <a:gd name="T13" fmla="*/ 0 h 100"/>
                <a:gd name="T14" fmla="*/ 41 w 101"/>
                <a:gd name="T15" fmla="*/ 1 h 100"/>
                <a:gd name="T16" fmla="*/ 31 w 101"/>
                <a:gd name="T17" fmla="*/ 4 h 100"/>
                <a:gd name="T18" fmla="*/ 23 w 101"/>
                <a:gd name="T19" fmla="*/ 10 h 100"/>
                <a:gd name="T20" fmla="*/ 15 w 101"/>
                <a:gd name="T21" fmla="*/ 16 h 100"/>
                <a:gd name="T22" fmla="*/ 15 w 101"/>
                <a:gd name="T23" fmla="*/ 16 h 100"/>
                <a:gd name="T24" fmla="*/ 9 w 101"/>
                <a:gd name="T25" fmla="*/ 23 h 100"/>
                <a:gd name="T26" fmla="*/ 4 w 101"/>
                <a:gd name="T27" fmla="*/ 31 h 100"/>
                <a:gd name="T28" fmla="*/ 1 w 101"/>
                <a:gd name="T29" fmla="*/ 40 h 100"/>
                <a:gd name="T30" fmla="*/ 0 w 101"/>
                <a:gd name="T31" fmla="*/ 50 h 100"/>
                <a:gd name="T32" fmla="*/ 0 w 101"/>
                <a:gd name="T33" fmla="*/ 50 h 100"/>
                <a:gd name="T34" fmla="*/ 1 w 101"/>
                <a:gd name="T35" fmla="*/ 60 h 100"/>
                <a:gd name="T36" fmla="*/ 4 w 101"/>
                <a:gd name="T37" fmla="*/ 70 h 100"/>
                <a:gd name="T38" fmla="*/ 9 w 101"/>
                <a:gd name="T39" fmla="*/ 78 h 100"/>
                <a:gd name="T40" fmla="*/ 15 w 101"/>
                <a:gd name="T41" fmla="*/ 85 h 100"/>
                <a:gd name="T42" fmla="*/ 15 w 101"/>
                <a:gd name="T43" fmla="*/ 85 h 100"/>
                <a:gd name="T44" fmla="*/ 23 w 101"/>
                <a:gd name="T45" fmla="*/ 92 h 100"/>
                <a:gd name="T46" fmla="*/ 31 w 101"/>
                <a:gd name="T47" fmla="*/ 97 h 100"/>
                <a:gd name="T48" fmla="*/ 41 w 101"/>
                <a:gd name="T49" fmla="*/ 99 h 100"/>
                <a:gd name="T50" fmla="*/ 49 w 101"/>
                <a:gd name="T51" fmla="*/ 100 h 100"/>
                <a:gd name="T52" fmla="*/ 49 w 101"/>
                <a:gd name="T53" fmla="*/ 100 h 100"/>
                <a:gd name="T54" fmla="*/ 61 w 101"/>
                <a:gd name="T55" fmla="*/ 99 h 100"/>
                <a:gd name="T56" fmla="*/ 69 w 101"/>
                <a:gd name="T57" fmla="*/ 97 h 100"/>
                <a:gd name="T58" fmla="*/ 77 w 101"/>
                <a:gd name="T59" fmla="*/ 92 h 100"/>
                <a:gd name="T60" fmla="*/ 85 w 101"/>
                <a:gd name="T61" fmla="*/ 85 h 100"/>
                <a:gd name="T62" fmla="*/ 85 w 101"/>
                <a:gd name="T63" fmla="*/ 85 h 100"/>
                <a:gd name="T64" fmla="*/ 91 w 101"/>
                <a:gd name="T65" fmla="*/ 78 h 100"/>
                <a:gd name="T66" fmla="*/ 96 w 101"/>
                <a:gd name="T67" fmla="*/ 70 h 100"/>
                <a:gd name="T68" fmla="*/ 99 w 101"/>
                <a:gd name="T69" fmla="*/ 60 h 100"/>
                <a:gd name="T70" fmla="*/ 101 w 101"/>
                <a:gd name="T71" fmla="*/ 50 h 100"/>
                <a:gd name="T72" fmla="*/ 101 w 101"/>
                <a:gd name="T73" fmla="*/ 50 h 100"/>
                <a:gd name="T74" fmla="*/ 99 w 101"/>
                <a:gd name="T75" fmla="*/ 40 h 100"/>
                <a:gd name="T76" fmla="*/ 96 w 101"/>
                <a:gd name="T77" fmla="*/ 31 h 100"/>
                <a:gd name="T78" fmla="*/ 91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7" y="10"/>
                  </a:lnTo>
                  <a:lnTo>
                    <a:pt x="69" y="4"/>
                  </a:lnTo>
                  <a:lnTo>
                    <a:pt x="61" y="1"/>
                  </a:lnTo>
                  <a:lnTo>
                    <a:pt x="49" y="0"/>
                  </a:lnTo>
                  <a:lnTo>
                    <a:pt x="49" y="0"/>
                  </a:lnTo>
                  <a:lnTo>
                    <a:pt x="41" y="1"/>
                  </a:lnTo>
                  <a:lnTo>
                    <a:pt x="31" y="4"/>
                  </a:lnTo>
                  <a:lnTo>
                    <a:pt x="23" y="10"/>
                  </a:lnTo>
                  <a:lnTo>
                    <a:pt x="15" y="16"/>
                  </a:lnTo>
                  <a:lnTo>
                    <a:pt x="15" y="16"/>
                  </a:lnTo>
                  <a:lnTo>
                    <a:pt x="9" y="23"/>
                  </a:lnTo>
                  <a:lnTo>
                    <a:pt x="4" y="31"/>
                  </a:lnTo>
                  <a:lnTo>
                    <a:pt x="1" y="40"/>
                  </a:lnTo>
                  <a:lnTo>
                    <a:pt x="0" y="50"/>
                  </a:lnTo>
                  <a:lnTo>
                    <a:pt x="0" y="50"/>
                  </a:lnTo>
                  <a:lnTo>
                    <a:pt x="1" y="60"/>
                  </a:lnTo>
                  <a:lnTo>
                    <a:pt x="4" y="70"/>
                  </a:lnTo>
                  <a:lnTo>
                    <a:pt x="9" y="78"/>
                  </a:lnTo>
                  <a:lnTo>
                    <a:pt x="15" y="85"/>
                  </a:lnTo>
                  <a:lnTo>
                    <a:pt x="15" y="85"/>
                  </a:lnTo>
                  <a:lnTo>
                    <a:pt x="23" y="92"/>
                  </a:lnTo>
                  <a:lnTo>
                    <a:pt x="31" y="97"/>
                  </a:lnTo>
                  <a:lnTo>
                    <a:pt x="41" y="99"/>
                  </a:lnTo>
                  <a:lnTo>
                    <a:pt x="49" y="100"/>
                  </a:lnTo>
                  <a:lnTo>
                    <a:pt x="49" y="100"/>
                  </a:lnTo>
                  <a:lnTo>
                    <a:pt x="61" y="99"/>
                  </a:lnTo>
                  <a:lnTo>
                    <a:pt x="69" y="97"/>
                  </a:lnTo>
                  <a:lnTo>
                    <a:pt x="77" y="92"/>
                  </a:lnTo>
                  <a:lnTo>
                    <a:pt x="85" y="85"/>
                  </a:lnTo>
                  <a:lnTo>
                    <a:pt x="85" y="85"/>
                  </a:lnTo>
                  <a:lnTo>
                    <a:pt x="91" y="78"/>
                  </a:lnTo>
                  <a:lnTo>
                    <a:pt x="96" y="70"/>
                  </a:lnTo>
                  <a:lnTo>
                    <a:pt x="99" y="60"/>
                  </a:lnTo>
                  <a:lnTo>
                    <a:pt x="101" y="50"/>
                  </a:lnTo>
                  <a:lnTo>
                    <a:pt x="101" y="50"/>
                  </a:lnTo>
                  <a:lnTo>
                    <a:pt x="99" y="40"/>
                  </a:lnTo>
                  <a:lnTo>
                    <a:pt x="96" y="31"/>
                  </a:lnTo>
                  <a:lnTo>
                    <a:pt x="91"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8"/>
            <p:cNvSpPr>
              <a:spLocks/>
            </p:cNvSpPr>
            <p:nvPr/>
          </p:nvSpPr>
          <p:spPr bwMode="auto">
            <a:xfrm>
              <a:off x="3243263" y="1393825"/>
              <a:ext cx="80962" cy="79375"/>
            </a:xfrm>
            <a:custGeom>
              <a:avLst/>
              <a:gdLst>
                <a:gd name="T0" fmla="*/ 85 w 101"/>
                <a:gd name="T1" fmla="*/ 16 h 100"/>
                <a:gd name="T2" fmla="*/ 85 w 101"/>
                <a:gd name="T3" fmla="*/ 16 h 100"/>
                <a:gd name="T4" fmla="*/ 77 w 101"/>
                <a:gd name="T5" fmla="*/ 10 h 100"/>
                <a:gd name="T6" fmla="*/ 69 w 101"/>
                <a:gd name="T7" fmla="*/ 5 h 100"/>
                <a:gd name="T8" fmla="*/ 61 w 101"/>
                <a:gd name="T9" fmla="*/ 1 h 100"/>
                <a:gd name="T10" fmla="*/ 49 w 101"/>
                <a:gd name="T11" fmla="*/ 0 h 100"/>
                <a:gd name="T12" fmla="*/ 49 w 101"/>
                <a:gd name="T13" fmla="*/ 0 h 100"/>
                <a:gd name="T14" fmla="*/ 41 w 101"/>
                <a:gd name="T15" fmla="*/ 1 h 100"/>
                <a:gd name="T16" fmla="*/ 31 w 101"/>
                <a:gd name="T17" fmla="*/ 5 h 100"/>
                <a:gd name="T18" fmla="*/ 23 w 101"/>
                <a:gd name="T19" fmla="*/ 10 h 100"/>
                <a:gd name="T20" fmla="*/ 15 w 101"/>
                <a:gd name="T21" fmla="*/ 16 h 100"/>
                <a:gd name="T22" fmla="*/ 15 w 101"/>
                <a:gd name="T23" fmla="*/ 16 h 100"/>
                <a:gd name="T24" fmla="*/ 9 w 101"/>
                <a:gd name="T25" fmla="*/ 23 h 100"/>
                <a:gd name="T26" fmla="*/ 4 w 101"/>
                <a:gd name="T27" fmla="*/ 32 h 100"/>
                <a:gd name="T28" fmla="*/ 1 w 101"/>
                <a:gd name="T29" fmla="*/ 40 h 100"/>
                <a:gd name="T30" fmla="*/ 0 w 101"/>
                <a:gd name="T31" fmla="*/ 50 h 100"/>
                <a:gd name="T32" fmla="*/ 0 w 101"/>
                <a:gd name="T33" fmla="*/ 50 h 100"/>
                <a:gd name="T34" fmla="*/ 1 w 101"/>
                <a:gd name="T35" fmla="*/ 60 h 100"/>
                <a:gd name="T36" fmla="*/ 4 w 101"/>
                <a:gd name="T37" fmla="*/ 70 h 100"/>
                <a:gd name="T38" fmla="*/ 9 w 101"/>
                <a:gd name="T39" fmla="*/ 78 h 100"/>
                <a:gd name="T40" fmla="*/ 15 w 101"/>
                <a:gd name="T41" fmla="*/ 85 h 100"/>
                <a:gd name="T42" fmla="*/ 15 w 101"/>
                <a:gd name="T43" fmla="*/ 85 h 100"/>
                <a:gd name="T44" fmla="*/ 23 w 101"/>
                <a:gd name="T45" fmla="*/ 92 h 100"/>
                <a:gd name="T46" fmla="*/ 31 w 101"/>
                <a:gd name="T47" fmla="*/ 97 h 100"/>
                <a:gd name="T48" fmla="*/ 41 w 101"/>
                <a:gd name="T49" fmla="*/ 99 h 100"/>
                <a:gd name="T50" fmla="*/ 49 w 101"/>
                <a:gd name="T51" fmla="*/ 100 h 100"/>
                <a:gd name="T52" fmla="*/ 49 w 101"/>
                <a:gd name="T53" fmla="*/ 100 h 100"/>
                <a:gd name="T54" fmla="*/ 61 w 101"/>
                <a:gd name="T55" fmla="*/ 99 h 100"/>
                <a:gd name="T56" fmla="*/ 69 w 101"/>
                <a:gd name="T57" fmla="*/ 97 h 100"/>
                <a:gd name="T58" fmla="*/ 77 w 101"/>
                <a:gd name="T59" fmla="*/ 92 h 100"/>
                <a:gd name="T60" fmla="*/ 85 w 101"/>
                <a:gd name="T61" fmla="*/ 85 h 100"/>
                <a:gd name="T62" fmla="*/ 85 w 101"/>
                <a:gd name="T63" fmla="*/ 85 h 100"/>
                <a:gd name="T64" fmla="*/ 91 w 101"/>
                <a:gd name="T65" fmla="*/ 78 h 100"/>
                <a:gd name="T66" fmla="*/ 96 w 101"/>
                <a:gd name="T67" fmla="*/ 70 h 100"/>
                <a:gd name="T68" fmla="*/ 99 w 101"/>
                <a:gd name="T69" fmla="*/ 60 h 100"/>
                <a:gd name="T70" fmla="*/ 101 w 101"/>
                <a:gd name="T71" fmla="*/ 50 h 100"/>
                <a:gd name="T72" fmla="*/ 101 w 101"/>
                <a:gd name="T73" fmla="*/ 50 h 100"/>
                <a:gd name="T74" fmla="*/ 99 w 101"/>
                <a:gd name="T75" fmla="*/ 40 h 100"/>
                <a:gd name="T76" fmla="*/ 96 w 101"/>
                <a:gd name="T77" fmla="*/ 32 h 100"/>
                <a:gd name="T78" fmla="*/ 91 w 101"/>
                <a:gd name="T79" fmla="*/ 23 h 100"/>
                <a:gd name="T80" fmla="*/ 85 w 101"/>
                <a:gd name="T81" fmla="*/ 16 h 100"/>
                <a:gd name="T82" fmla="*/ 85 w 101"/>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0">
                  <a:moveTo>
                    <a:pt x="85" y="16"/>
                  </a:moveTo>
                  <a:lnTo>
                    <a:pt x="85" y="16"/>
                  </a:lnTo>
                  <a:lnTo>
                    <a:pt x="77" y="10"/>
                  </a:lnTo>
                  <a:lnTo>
                    <a:pt x="69" y="5"/>
                  </a:lnTo>
                  <a:lnTo>
                    <a:pt x="61" y="1"/>
                  </a:lnTo>
                  <a:lnTo>
                    <a:pt x="49" y="0"/>
                  </a:lnTo>
                  <a:lnTo>
                    <a:pt x="49" y="0"/>
                  </a:lnTo>
                  <a:lnTo>
                    <a:pt x="41" y="1"/>
                  </a:lnTo>
                  <a:lnTo>
                    <a:pt x="31" y="5"/>
                  </a:lnTo>
                  <a:lnTo>
                    <a:pt x="23" y="10"/>
                  </a:lnTo>
                  <a:lnTo>
                    <a:pt x="15" y="16"/>
                  </a:lnTo>
                  <a:lnTo>
                    <a:pt x="15" y="16"/>
                  </a:lnTo>
                  <a:lnTo>
                    <a:pt x="9" y="23"/>
                  </a:lnTo>
                  <a:lnTo>
                    <a:pt x="4" y="32"/>
                  </a:lnTo>
                  <a:lnTo>
                    <a:pt x="1" y="40"/>
                  </a:lnTo>
                  <a:lnTo>
                    <a:pt x="0" y="50"/>
                  </a:lnTo>
                  <a:lnTo>
                    <a:pt x="0" y="50"/>
                  </a:lnTo>
                  <a:lnTo>
                    <a:pt x="1" y="60"/>
                  </a:lnTo>
                  <a:lnTo>
                    <a:pt x="4" y="70"/>
                  </a:lnTo>
                  <a:lnTo>
                    <a:pt x="9" y="78"/>
                  </a:lnTo>
                  <a:lnTo>
                    <a:pt x="15" y="85"/>
                  </a:lnTo>
                  <a:lnTo>
                    <a:pt x="15" y="85"/>
                  </a:lnTo>
                  <a:lnTo>
                    <a:pt x="23" y="92"/>
                  </a:lnTo>
                  <a:lnTo>
                    <a:pt x="31" y="97"/>
                  </a:lnTo>
                  <a:lnTo>
                    <a:pt x="41" y="99"/>
                  </a:lnTo>
                  <a:lnTo>
                    <a:pt x="49" y="100"/>
                  </a:lnTo>
                  <a:lnTo>
                    <a:pt x="49" y="100"/>
                  </a:lnTo>
                  <a:lnTo>
                    <a:pt x="61" y="99"/>
                  </a:lnTo>
                  <a:lnTo>
                    <a:pt x="69" y="97"/>
                  </a:lnTo>
                  <a:lnTo>
                    <a:pt x="77" y="92"/>
                  </a:lnTo>
                  <a:lnTo>
                    <a:pt x="85" y="85"/>
                  </a:lnTo>
                  <a:lnTo>
                    <a:pt x="85" y="85"/>
                  </a:lnTo>
                  <a:lnTo>
                    <a:pt x="91" y="78"/>
                  </a:lnTo>
                  <a:lnTo>
                    <a:pt x="96" y="70"/>
                  </a:lnTo>
                  <a:lnTo>
                    <a:pt x="99" y="60"/>
                  </a:lnTo>
                  <a:lnTo>
                    <a:pt x="101" y="50"/>
                  </a:lnTo>
                  <a:lnTo>
                    <a:pt x="101" y="50"/>
                  </a:lnTo>
                  <a:lnTo>
                    <a:pt x="99" y="40"/>
                  </a:lnTo>
                  <a:lnTo>
                    <a:pt x="96" y="32"/>
                  </a:lnTo>
                  <a:lnTo>
                    <a:pt x="91" y="23"/>
                  </a:lnTo>
                  <a:lnTo>
                    <a:pt x="85" y="16"/>
                  </a:lnTo>
                  <a:lnTo>
                    <a:pt x="85"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9"/>
            <p:cNvSpPr>
              <a:spLocks/>
            </p:cNvSpPr>
            <p:nvPr/>
          </p:nvSpPr>
          <p:spPr bwMode="auto">
            <a:xfrm>
              <a:off x="3367088" y="1271588"/>
              <a:ext cx="79375" cy="79375"/>
            </a:xfrm>
            <a:custGeom>
              <a:avLst/>
              <a:gdLst>
                <a:gd name="T0" fmla="*/ 84 w 100"/>
                <a:gd name="T1" fmla="*/ 16 h 100"/>
                <a:gd name="T2" fmla="*/ 84 w 100"/>
                <a:gd name="T3" fmla="*/ 16 h 100"/>
                <a:gd name="T4" fmla="*/ 76 w 100"/>
                <a:gd name="T5" fmla="*/ 10 h 100"/>
                <a:gd name="T6" fmla="*/ 68 w 100"/>
                <a:gd name="T7" fmla="*/ 4 h 100"/>
                <a:gd name="T8" fmla="*/ 60 w 100"/>
                <a:gd name="T9" fmla="*/ 1 h 100"/>
                <a:gd name="T10" fmla="*/ 48 w 100"/>
                <a:gd name="T11" fmla="*/ 0 h 100"/>
                <a:gd name="T12" fmla="*/ 48 w 100"/>
                <a:gd name="T13" fmla="*/ 0 h 100"/>
                <a:gd name="T14" fmla="*/ 40 w 100"/>
                <a:gd name="T15" fmla="*/ 1 h 100"/>
                <a:gd name="T16" fmla="*/ 30 w 100"/>
                <a:gd name="T17" fmla="*/ 4 h 100"/>
                <a:gd name="T18" fmla="*/ 22 w 100"/>
                <a:gd name="T19" fmla="*/ 10 h 100"/>
                <a:gd name="T20" fmla="*/ 15 w 100"/>
                <a:gd name="T21" fmla="*/ 16 h 100"/>
                <a:gd name="T22" fmla="*/ 15 w 100"/>
                <a:gd name="T23" fmla="*/ 16 h 100"/>
                <a:gd name="T24" fmla="*/ 8 w 100"/>
                <a:gd name="T25" fmla="*/ 23 h 100"/>
                <a:gd name="T26" fmla="*/ 3 w 100"/>
                <a:gd name="T27" fmla="*/ 31 h 100"/>
                <a:gd name="T28" fmla="*/ 0 w 100"/>
                <a:gd name="T29" fmla="*/ 40 h 100"/>
                <a:gd name="T30" fmla="*/ 0 w 100"/>
                <a:gd name="T31" fmla="*/ 50 h 100"/>
                <a:gd name="T32" fmla="*/ 0 w 100"/>
                <a:gd name="T33" fmla="*/ 50 h 100"/>
                <a:gd name="T34" fmla="*/ 0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8 w 100"/>
                <a:gd name="T51" fmla="*/ 100 h 100"/>
                <a:gd name="T52" fmla="*/ 48 w 100"/>
                <a:gd name="T53" fmla="*/ 100 h 100"/>
                <a:gd name="T54" fmla="*/ 60 w 100"/>
                <a:gd name="T55" fmla="*/ 99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6" y="10"/>
                  </a:lnTo>
                  <a:lnTo>
                    <a:pt x="68" y="4"/>
                  </a:lnTo>
                  <a:lnTo>
                    <a:pt x="60" y="1"/>
                  </a:lnTo>
                  <a:lnTo>
                    <a:pt x="48" y="0"/>
                  </a:lnTo>
                  <a:lnTo>
                    <a:pt x="48" y="0"/>
                  </a:lnTo>
                  <a:lnTo>
                    <a:pt x="40" y="1"/>
                  </a:lnTo>
                  <a:lnTo>
                    <a:pt x="30" y="4"/>
                  </a:lnTo>
                  <a:lnTo>
                    <a:pt x="22" y="10"/>
                  </a:lnTo>
                  <a:lnTo>
                    <a:pt x="15" y="16"/>
                  </a:lnTo>
                  <a:lnTo>
                    <a:pt x="15" y="16"/>
                  </a:lnTo>
                  <a:lnTo>
                    <a:pt x="8" y="23"/>
                  </a:lnTo>
                  <a:lnTo>
                    <a:pt x="3" y="31"/>
                  </a:lnTo>
                  <a:lnTo>
                    <a:pt x="0" y="40"/>
                  </a:lnTo>
                  <a:lnTo>
                    <a:pt x="0" y="50"/>
                  </a:lnTo>
                  <a:lnTo>
                    <a:pt x="0" y="50"/>
                  </a:lnTo>
                  <a:lnTo>
                    <a:pt x="0" y="60"/>
                  </a:lnTo>
                  <a:lnTo>
                    <a:pt x="3" y="70"/>
                  </a:lnTo>
                  <a:lnTo>
                    <a:pt x="8" y="78"/>
                  </a:lnTo>
                  <a:lnTo>
                    <a:pt x="15" y="85"/>
                  </a:lnTo>
                  <a:lnTo>
                    <a:pt x="15" y="85"/>
                  </a:lnTo>
                  <a:lnTo>
                    <a:pt x="22" y="92"/>
                  </a:lnTo>
                  <a:lnTo>
                    <a:pt x="30" y="97"/>
                  </a:lnTo>
                  <a:lnTo>
                    <a:pt x="40" y="99"/>
                  </a:lnTo>
                  <a:lnTo>
                    <a:pt x="48" y="100"/>
                  </a:lnTo>
                  <a:lnTo>
                    <a:pt x="48" y="100"/>
                  </a:lnTo>
                  <a:lnTo>
                    <a:pt x="60" y="99"/>
                  </a:lnTo>
                  <a:lnTo>
                    <a:pt x="68" y="97"/>
                  </a:lnTo>
                  <a:lnTo>
                    <a:pt x="76" y="92"/>
                  </a:lnTo>
                  <a:lnTo>
                    <a:pt x="84" y="85"/>
                  </a:lnTo>
                  <a:lnTo>
                    <a:pt x="84" y="85"/>
                  </a:lnTo>
                  <a:lnTo>
                    <a:pt x="91" y="78"/>
                  </a:lnTo>
                  <a:lnTo>
                    <a:pt x="96" y="70"/>
                  </a:lnTo>
                  <a:lnTo>
                    <a:pt x="98" y="60"/>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90"/>
            <p:cNvSpPr>
              <a:spLocks/>
            </p:cNvSpPr>
            <p:nvPr/>
          </p:nvSpPr>
          <p:spPr bwMode="auto">
            <a:xfrm>
              <a:off x="3367088" y="1393825"/>
              <a:ext cx="79375" cy="79375"/>
            </a:xfrm>
            <a:custGeom>
              <a:avLst/>
              <a:gdLst>
                <a:gd name="T0" fmla="*/ 84 w 100"/>
                <a:gd name="T1" fmla="*/ 16 h 100"/>
                <a:gd name="T2" fmla="*/ 84 w 100"/>
                <a:gd name="T3" fmla="*/ 16 h 100"/>
                <a:gd name="T4" fmla="*/ 76 w 100"/>
                <a:gd name="T5" fmla="*/ 10 h 100"/>
                <a:gd name="T6" fmla="*/ 68 w 100"/>
                <a:gd name="T7" fmla="*/ 5 h 100"/>
                <a:gd name="T8" fmla="*/ 60 w 100"/>
                <a:gd name="T9" fmla="*/ 1 h 100"/>
                <a:gd name="T10" fmla="*/ 48 w 100"/>
                <a:gd name="T11" fmla="*/ 0 h 100"/>
                <a:gd name="T12" fmla="*/ 48 w 100"/>
                <a:gd name="T13" fmla="*/ 0 h 100"/>
                <a:gd name="T14" fmla="*/ 40 w 100"/>
                <a:gd name="T15" fmla="*/ 1 h 100"/>
                <a:gd name="T16" fmla="*/ 30 w 100"/>
                <a:gd name="T17" fmla="*/ 5 h 100"/>
                <a:gd name="T18" fmla="*/ 22 w 100"/>
                <a:gd name="T19" fmla="*/ 10 h 100"/>
                <a:gd name="T20" fmla="*/ 15 w 100"/>
                <a:gd name="T21" fmla="*/ 16 h 100"/>
                <a:gd name="T22" fmla="*/ 15 w 100"/>
                <a:gd name="T23" fmla="*/ 16 h 100"/>
                <a:gd name="T24" fmla="*/ 8 w 100"/>
                <a:gd name="T25" fmla="*/ 23 h 100"/>
                <a:gd name="T26" fmla="*/ 3 w 100"/>
                <a:gd name="T27" fmla="*/ 32 h 100"/>
                <a:gd name="T28" fmla="*/ 0 w 100"/>
                <a:gd name="T29" fmla="*/ 40 h 100"/>
                <a:gd name="T30" fmla="*/ 0 w 100"/>
                <a:gd name="T31" fmla="*/ 50 h 100"/>
                <a:gd name="T32" fmla="*/ 0 w 100"/>
                <a:gd name="T33" fmla="*/ 50 h 100"/>
                <a:gd name="T34" fmla="*/ 0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8 w 100"/>
                <a:gd name="T51" fmla="*/ 100 h 100"/>
                <a:gd name="T52" fmla="*/ 48 w 100"/>
                <a:gd name="T53" fmla="*/ 100 h 100"/>
                <a:gd name="T54" fmla="*/ 60 w 100"/>
                <a:gd name="T55" fmla="*/ 99 h 100"/>
                <a:gd name="T56" fmla="*/ 68 w 100"/>
                <a:gd name="T57" fmla="*/ 97 h 100"/>
                <a:gd name="T58" fmla="*/ 76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6" y="10"/>
                  </a:lnTo>
                  <a:lnTo>
                    <a:pt x="68" y="5"/>
                  </a:lnTo>
                  <a:lnTo>
                    <a:pt x="60" y="1"/>
                  </a:lnTo>
                  <a:lnTo>
                    <a:pt x="48" y="0"/>
                  </a:lnTo>
                  <a:lnTo>
                    <a:pt x="48" y="0"/>
                  </a:lnTo>
                  <a:lnTo>
                    <a:pt x="40" y="1"/>
                  </a:lnTo>
                  <a:lnTo>
                    <a:pt x="30" y="5"/>
                  </a:lnTo>
                  <a:lnTo>
                    <a:pt x="22" y="10"/>
                  </a:lnTo>
                  <a:lnTo>
                    <a:pt x="15" y="16"/>
                  </a:lnTo>
                  <a:lnTo>
                    <a:pt x="15" y="16"/>
                  </a:lnTo>
                  <a:lnTo>
                    <a:pt x="8" y="23"/>
                  </a:lnTo>
                  <a:lnTo>
                    <a:pt x="3" y="32"/>
                  </a:lnTo>
                  <a:lnTo>
                    <a:pt x="0" y="40"/>
                  </a:lnTo>
                  <a:lnTo>
                    <a:pt x="0" y="50"/>
                  </a:lnTo>
                  <a:lnTo>
                    <a:pt x="0" y="50"/>
                  </a:lnTo>
                  <a:lnTo>
                    <a:pt x="0" y="60"/>
                  </a:lnTo>
                  <a:lnTo>
                    <a:pt x="3" y="70"/>
                  </a:lnTo>
                  <a:lnTo>
                    <a:pt x="8" y="78"/>
                  </a:lnTo>
                  <a:lnTo>
                    <a:pt x="15" y="85"/>
                  </a:lnTo>
                  <a:lnTo>
                    <a:pt x="15" y="85"/>
                  </a:lnTo>
                  <a:lnTo>
                    <a:pt x="22" y="92"/>
                  </a:lnTo>
                  <a:lnTo>
                    <a:pt x="30" y="97"/>
                  </a:lnTo>
                  <a:lnTo>
                    <a:pt x="40" y="99"/>
                  </a:lnTo>
                  <a:lnTo>
                    <a:pt x="48" y="100"/>
                  </a:lnTo>
                  <a:lnTo>
                    <a:pt x="48" y="100"/>
                  </a:lnTo>
                  <a:lnTo>
                    <a:pt x="60" y="99"/>
                  </a:lnTo>
                  <a:lnTo>
                    <a:pt x="68" y="97"/>
                  </a:lnTo>
                  <a:lnTo>
                    <a:pt x="76" y="92"/>
                  </a:lnTo>
                  <a:lnTo>
                    <a:pt x="84" y="85"/>
                  </a:lnTo>
                  <a:lnTo>
                    <a:pt x="84" y="85"/>
                  </a:lnTo>
                  <a:lnTo>
                    <a:pt x="91" y="78"/>
                  </a:lnTo>
                  <a:lnTo>
                    <a:pt x="96" y="70"/>
                  </a:lnTo>
                  <a:lnTo>
                    <a:pt x="98" y="60"/>
                  </a:lnTo>
                  <a:lnTo>
                    <a:pt x="100" y="50"/>
                  </a:lnTo>
                  <a:lnTo>
                    <a:pt x="100" y="50"/>
                  </a:lnTo>
                  <a:lnTo>
                    <a:pt x="98"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91"/>
            <p:cNvSpPr>
              <a:spLocks/>
            </p:cNvSpPr>
            <p:nvPr/>
          </p:nvSpPr>
          <p:spPr bwMode="auto">
            <a:xfrm>
              <a:off x="3489325" y="1271588"/>
              <a:ext cx="79375" cy="79375"/>
            </a:xfrm>
            <a:custGeom>
              <a:avLst/>
              <a:gdLst>
                <a:gd name="T0" fmla="*/ 84 w 100"/>
                <a:gd name="T1" fmla="*/ 16 h 100"/>
                <a:gd name="T2" fmla="*/ 84 w 100"/>
                <a:gd name="T3" fmla="*/ 16 h 100"/>
                <a:gd name="T4" fmla="*/ 77 w 100"/>
                <a:gd name="T5" fmla="*/ 10 h 100"/>
                <a:gd name="T6" fmla="*/ 69 w 100"/>
                <a:gd name="T7" fmla="*/ 4 h 100"/>
                <a:gd name="T8" fmla="*/ 60 w 100"/>
                <a:gd name="T9" fmla="*/ 1 h 100"/>
                <a:gd name="T10" fmla="*/ 49 w 100"/>
                <a:gd name="T11" fmla="*/ 0 h 100"/>
                <a:gd name="T12" fmla="*/ 49 w 100"/>
                <a:gd name="T13" fmla="*/ 0 h 100"/>
                <a:gd name="T14" fmla="*/ 40 w 100"/>
                <a:gd name="T15" fmla="*/ 1 h 100"/>
                <a:gd name="T16" fmla="*/ 30 w 100"/>
                <a:gd name="T17" fmla="*/ 4 h 100"/>
                <a:gd name="T18" fmla="*/ 22 w 100"/>
                <a:gd name="T19" fmla="*/ 10 h 100"/>
                <a:gd name="T20" fmla="*/ 15 w 100"/>
                <a:gd name="T21" fmla="*/ 16 h 100"/>
                <a:gd name="T22" fmla="*/ 15 w 100"/>
                <a:gd name="T23" fmla="*/ 16 h 100"/>
                <a:gd name="T24" fmla="*/ 8 w 100"/>
                <a:gd name="T25" fmla="*/ 23 h 100"/>
                <a:gd name="T26" fmla="*/ 3 w 100"/>
                <a:gd name="T27" fmla="*/ 31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1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4"/>
                  </a:lnTo>
                  <a:lnTo>
                    <a:pt x="60" y="1"/>
                  </a:lnTo>
                  <a:lnTo>
                    <a:pt x="49" y="0"/>
                  </a:lnTo>
                  <a:lnTo>
                    <a:pt x="49" y="0"/>
                  </a:lnTo>
                  <a:lnTo>
                    <a:pt x="40" y="1"/>
                  </a:lnTo>
                  <a:lnTo>
                    <a:pt x="30" y="4"/>
                  </a:lnTo>
                  <a:lnTo>
                    <a:pt x="22" y="10"/>
                  </a:lnTo>
                  <a:lnTo>
                    <a:pt x="15" y="16"/>
                  </a:lnTo>
                  <a:lnTo>
                    <a:pt x="15" y="16"/>
                  </a:lnTo>
                  <a:lnTo>
                    <a:pt x="8" y="23"/>
                  </a:lnTo>
                  <a:lnTo>
                    <a:pt x="3" y="31"/>
                  </a:lnTo>
                  <a:lnTo>
                    <a:pt x="1" y="40"/>
                  </a:lnTo>
                  <a:lnTo>
                    <a:pt x="0" y="50"/>
                  </a:lnTo>
                  <a:lnTo>
                    <a:pt x="0" y="50"/>
                  </a:lnTo>
                  <a:lnTo>
                    <a:pt x="1" y="60"/>
                  </a:lnTo>
                  <a:lnTo>
                    <a:pt x="3" y="70"/>
                  </a:lnTo>
                  <a:lnTo>
                    <a:pt x="8" y="78"/>
                  </a:lnTo>
                  <a:lnTo>
                    <a:pt x="15" y="85"/>
                  </a:lnTo>
                  <a:lnTo>
                    <a:pt x="15" y="85"/>
                  </a:lnTo>
                  <a:lnTo>
                    <a:pt x="22" y="92"/>
                  </a:lnTo>
                  <a:lnTo>
                    <a:pt x="30" y="97"/>
                  </a:lnTo>
                  <a:lnTo>
                    <a:pt x="40" y="99"/>
                  </a:lnTo>
                  <a:lnTo>
                    <a:pt x="49" y="100"/>
                  </a:lnTo>
                  <a:lnTo>
                    <a:pt x="49" y="100"/>
                  </a:lnTo>
                  <a:lnTo>
                    <a:pt x="60" y="99"/>
                  </a:lnTo>
                  <a:lnTo>
                    <a:pt x="69" y="97"/>
                  </a:lnTo>
                  <a:lnTo>
                    <a:pt x="77" y="92"/>
                  </a:lnTo>
                  <a:lnTo>
                    <a:pt x="84" y="85"/>
                  </a:lnTo>
                  <a:lnTo>
                    <a:pt x="84" y="85"/>
                  </a:lnTo>
                  <a:lnTo>
                    <a:pt x="91" y="78"/>
                  </a:lnTo>
                  <a:lnTo>
                    <a:pt x="96" y="70"/>
                  </a:lnTo>
                  <a:lnTo>
                    <a:pt x="98" y="60"/>
                  </a:lnTo>
                  <a:lnTo>
                    <a:pt x="100" y="50"/>
                  </a:lnTo>
                  <a:lnTo>
                    <a:pt x="100" y="50"/>
                  </a:lnTo>
                  <a:lnTo>
                    <a:pt x="98" y="40"/>
                  </a:lnTo>
                  <a:lnTo>
                    <a:pt x="96" y="31"/>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92"/>
            <p:cNvSpPr>
              <a:spLocks/>
            </p:cNvSpPr>
            <p:nvPr/>
          </p:nvSpPr>
          <p:spPr bwMode="auto">
            <a:xfrm>
              <a:off x="3489325" y="1393825"/>
              <a:ext cx="79375" cy="79375"/>
            </a:xfrm>
            <a:custGeom>
              <a:avLst/>
              <a:gdLst>
                <a:gd name="T0" fmla="*/ 84 w 100"/>
                <a:gd name="T1" fmla="*/ 16 h 100"/>
                <a:gd name="T2" fmla="*/ 84 w 100"/>
                <a:gd name="T3" fmla="*/ 16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6 h 100"/>
                <a:gd name="T22" fmla="*/ 15 w 100"/>
                <a:gd name="T23" fmla="*/ 16 h 100"/>
                <a:gd name="T24" fmla="*/ 8 w 100"/>
                <a:gd name="T25" fmla="*/ 23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1"/>
                  </a:lnTo>
                  <a:lnTo>
                    <a:pt x="49" y="0"/>
                  </a:lnTo>
                  <a:lnTo>
                    <a:pt x="49" y="0"/>
                  </a:lnTo>
                  <a:lnTo>
                    <a:pt x="40" y="1"/>
                  </a:lnTo>
                  <a:lnTo>
                    <a:pt x="30" y="5"/>
                  </a:lnTo>
                  <a:lnTo>
                    <a:pt x="22" y="10"/>
                  </a:lnTo>
                  <a:lnTo>
                    <a:pt x="15" y="16"/>
                  </a:lnTo>
                  <a:lnTo>
                    <a:pt x="15" y="16"/>
                  </a:lnTo>
                  <a:lnTo>
                    <a:pt x="8" y="23"/>
                  </a:lnTo>
                  <a:lnTo>
                    <a:pt x="3" y="32"/>
                  </a:lnTo>
                  <a:lnTo>
                    <a:pt x="1" y="40"/>
                  </a:lnTo>
                  <a:lnTo>
                    <a:pt x="0" y="50"/>
                  </a:lnTo>
                  <a:lnTo>
                    <a:pt x="0" y="50"/>
                  </a:lnTo>
                  <a:lnTo>
                    <a:pt x="1" y="60"/>
                  </a:lnTo>
                  <a:lnTo>
                    <a:pt x="3" y="70"/>
                  </a:lnTo>
                  <a:lnTo>
                    <a:pt x="8" y="78"/>
                  </a:lnTo>
                  <a:lnTo>
                    <a:pt x="15" y="85"/>
                  </a:lnTo>
                  <a:lnTo>
                    <a:pt x="15" y="85"/>
                  </a:lnTo>
                  <a:lnTo>
                    <a:pt x="22" y="92"/>
                  </a:lnTo>
                  <a:lnTo>
                    <a:pt x="30" y="97"/>
                  </a:lnTo>
                  <a:lnTo>
                    <a:pt x="40" y="99"/>
                  </a:lnTo>
                  <a:lnTo>
                    <a:pt x="49" y="100"/>
                  </a:lnTo>
                  <a:lnTo>
                    <a:pt x="49" y="100"/>
                  </a:lnTo>
                  <a:lnTo>
                    <a:pt x="60" y="99"/>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93"/>
            <p:cNvSpPr>
              <a:spLocks/>
            </p:cNvSpPr>
            <p:nvPr/>
          </p:nvSpPr>
          <p:spPr bwMode="auto">
            <a:xfrm>
              <a:off x="3611563" y="1393825"/>
              <a:ext cx="79375" cy="79375"/>
            </a:xfrm>
            <a:custGeom>
              <a:avLst/>
              <a:gdLst>
                <a:gd name="T0" fmla="*/ 84 w 100"/>
                <a:gd name="T1" fmla="*/ 16 h 100"/>
                <a:gd name="T2" fmla="*/ 84 w 100"/>
                <a:gd name="T3" fmla="*/ 16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6 h 100"/>
                <a:gd name="T22" fmla="*/ 15 w 100"/>
                <a:gd name="T23" fmla="*/ 16 h 100"/>
                <a:gd name="T24" fmla="*/ 8 w 100"/>
                <a:gd name="T25" fmla="*/ 23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70 h 100"/>
                <a:gd name="T38" fmla="*/ 8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99 h 100"/>
                <a:gd name="T50" fmla="*/ 49 w 100"/>
                <a:gd name="T51" fmla="*/ 100 h 100"/>
                <a:gd name="T52" fmla="*/ 49 w 100"/>
                <a:gd name="T53" fmla="*/ 100 h 100"/>
                <a:gd name="T54" fmla="*/ 60 w 100"/>
                <a:gd name="T55" fmla="*/ 99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3 h 100"/>
                <a:gd name="T80" fmla="*/ 84 w 100"/>
                <a:gd name="T81" fmla="*/ 16 h 100"/>
                <a:gd name="T82" fmla="*/ 84 w 100"/>
                <a:gd name="T83" fmla="*/ 1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6"/>
                  </a:moveTo>
                  <a:lnTo>
                    <a:pt x="84" y="16"/>
                  </a:lnTo>
                  <a:lnTo>
                    <a:pt x="77" y="10"/>
                  </a:lnTo>
                  <a:lnTo>
                    <a:pt x="69" y="5"/>
                  </a:lnTo>
                  <a:lnTo>
                    <a:pt x="60" y="1"/>
                  </a:lnTo>
                  <a:lnTo>
                    <a:pt x="49" y="0"/>
                  </a:lnTo>
                  <a:lnTo>
                    <a:pt x="49" y="0"/>
                  </a:lnTo>
                  <a:lnTo>
                    <a:pt x="40" y="1"/>
                  </a:lnTo>
                  <a:lnTo>
                    <a:pt x="30" y="5"/>
                  </a:lnTo>
                  <a:lnTo>
                    <a:pt x="22" y="10"/>
                  </a:lnTo>
                  <a:lnTo>
                    <a:pt x="15" y="16"/>
                  </a:lnTo>
                  <a:lnTo>
                    <a:pt x="15" y="16"/>
                  </a:lnTo>
                  <a:lnTo>
                    <a:pt x="8" y="23"/>
                  </a:lnTo>
                  <a:lnTo>
                    <a:pt x="3" y="32"/>
                  </a:lnTo>
                  <a:lnTo>
                    <a:pt x="1" y="40"/>
                  </a:lnTo>
                  <a:lnTo>
                    <a:pt x="0" y="50"/>
                  </a:lnTo>
                  <a:lnTo>
                    <a:pt x="0" y="50"/>
                  </a:lnTo>
                  <a:lnTo>
                    <a:pt x="1" y="60"/>
                  </a:lnTo>
                  <a:lnTo>
                    <a:pt x="3" y="70"/>
                  </a:lnTo>
                  <a:lnTo>
                    <a:pt x="8" y="78"/>
                  </a:lnTo>
                  <a:lnTo>
                    <a:pt x="15" y="85"/>
                  </a:lnTo>
                  <a:lnTo>
                    <a:pt x="15" y="85"/>
                  </a:lnTo>
                  <a:lnTo>
                    <a:pt x="22" y="92"/>
                  </a:lnTo>
                  <a:lnTo>
                    <a:pt x="30" y="97"/>
                  </a:lnTo>
                  <a:lnTo>
                    <a:pt x="40" y="99"/>
                  </a:lnTo>
                  <a:lnTo>
                    <a:pt x="49" y="100"/>
                  </a:lnTo>
                  <a:lnTo>
                    <a:pt x="49" y="100"/>
                  </a:lnTo>
                  <a:lnTo>
                    <a:pt x="60" y="99"/>
                  </a:lnTo>
                  <a:lnTo>
                    <a:pt x="69" y="97"/>
                  </a:lnTo>
                  <a:lnTo>
                    <a:pt x="77" y="92"/>
                  </a:lnTo>
                  <a:lnTo>
                    <a:pt x="84" y="85"/>
                  </a:lnTo>
                  <a:lnTo>
                    <a:pt x="84" y="85"/>
                  </a:lnTo>
                  <a:lnTo>
                    <a:pt x="91" y="78"/>
                  </a:lnTo>
                  <a:lnTo>
                    <a:pt x="96" y="70"/>
                  </a:lnTo>
                  <a:lnTo>
                    <a:pt x="98" y="60"/>
                  </a:lnTo>
                  <a:lnTo>
                    <a:pt x="100" y="50"/>
                  </a:lnTo>
                  <a:lnTo>
                    <a:pt x="100" y="50"/>
                  </a:lnTo>
                  <a:lnTo>
                    <a:pt x="98" y="40"/>
                  </a:lnTo>
                  <a:lnTo>
                    <a:pt x="96" y="32"/>
                  </a:lnTo>
                  <a:lnTo>
                    <a:pt x="91" y="23"/>
                  </a:lnTo>
                  <a:lnTo>
                    <a:pt x="84" y="16"/>
                  </a:lnTo>
                  <a:lnTo>
                    <a:pt x="84" y="1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94"/>
            <p:cNvSpPr>
              <a:spLocks/>
            </p:cNvSpPr>
            <p:nvPr/>
          </p:nvSpPr>
          <p:spPr bwMode="auto">
            <a:xfrm>
              <a:off x="2998788" y="1516063"/>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70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70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70"/>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70"/>
                  </a:lnTo>
                  <a:lnTo>
                    <a:pt x="100" y="60"/>
                  </a:lnTo>
                  <a:lnTo>
                    <a:pt x="100" y="50"/>
                  </a:lnTo>
                  <a:lnTo>
                    <a:pt x="100" y="50"/>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95"/>
            <p:cNvSpPr>
              <a:spLocks/>
            </p:cNvSpPr>
            <p:nvPr/>
          </p:nvSpPr>
          <p:spPr bwMode="auto">
            <a:xfrm>
              <a:off x="2998788"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1 w 100"/>
                <a:gd name="T17" fmla="*/ 5 h 100"/>
                <a:gd name="T18" fmla="*/ 23 w 100"/>
                <a:gd name="T19" fmla="*/ 10 h 100"/>
                <a:gd name="T20" fmla="*/ 15 w 100"/>
                <a:gd name="T21" fmla="*/ 15 h 100"/>
                <a:gd name="T22" fmla="*/ 15 w 100"/>
                <a:gd name="T23" fmla="*/ 15 h 100"/>
                <a:gd name="T24" fmla="*/ 9 w 100"/>
                <a:gd name="T25" fmla="*/ 24 h 100"/>
                <a:gd name="T26" fmla="*/ 4 w 100"/>
                <a:gd name="T27" fmla="*/ 32 h 100"/>
                <a:gd name="T28" fmla="*/ 1 w 100"/>
                <a:gd name="T29" fmla="*/ 40 h 100"/>
                <a:gd name="T30" fmla="*/ 0 w 100"/>
                <a:gd name="T31" fmla="*/ 50 h 100"/>
                <a:gd name="T32" fmla="*/ 0 w 100"/>
                <a:gd name="T33" fmla="*/ 50 h 100"/>
                <a:gd name="T34" fmla="*/ 1 w 100"/>
                <a:gd name="T35" fmla="*/ 60 h 100"/>
                <a:gd name="T36" fmla="*/ 4 w 100"/>
                <a:gd name="T37" fmla="*/ 69 h 100"/>
                <a:gd name="T38" fmla="*/ 9 w 100"/>
                <a:gd name="T39" fmla="*/ 78 h 100"/>
                <a:gd name="T40" fmla="*/ 15 w 100"/>
                <a:gd name="T41" fmla="*/ 85 h 100"/>
                <a:gd name="T42" fmla="*/ 15 w 100"/>
                <a:gd name="T43" fmla="*/ 85 h 100"/>
                <a:gd name="T44" fmla="*/ 23 w 100"/>
                <a:gd name="T45" fmla="*/ 92 h 100"/>
                <a:gd name="T46" fmla="*/ 31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100 w 100"/>
                <a:gd name="T69" fmla="*/ 60 h 100"/>
                <a:gd name="T70" fmla="*/ 100 w 100"/>
                <a:gd name="T71" fmla="*/ 50 h 100"/>
                <a:gd name="T72" fmla="*/ 100 w 100"/>
                <a:gd name="T73" fmla="*/ 50 h 100"/>
                <a:gd name="T74" fmla="*/ 100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1" y="5"/>
                  </a:lnTo>
                  <a:lnTo>
                    <a:pt x="23" y="10"/>
                  </a:lnTo>
                  <a:lnTo>
                    <a:pt x="15" y="15"/>
                  </a:lnTo>
                  <a:lnTo>
                    <a:pt x="15" y="15"/>
                  </a:lnTo>
                  <a:lnTo>
                    <a:pt x="9" y="24"/>
                  </a:lnTo>
                  <a:lnTo>
                    <a:pt x="4" y="32"/>
                  </a:lnTo>
                  <a:lnTo>
                    <a:pt x="1" y="40"/>
                  </a:lnTo>
                  <a:lnTo>
                    <a:pt x="0" y="50"/>
                  </a:lnTo>
                  <a:lnTo>
                    <a:pt x="0" y="50"/>
                  </a:lnTo>
                  <a:lnTo>
                    <a:pt x="1" y="60"/>
                  </a:lnTo>
                  <a:lnTo>
                    <a:pt x="4" y="69"/>
                  </a:lnTo>
                  <a:lnTo>
                    <a:pt x="9" y="78"/>
                  </a:lnTo>
                  <a:lnTo>
                    <a:pt x="15" y="85"/>
                  </a:lnTo>
                  <a:lnTo>
                    <a:pt x="15" y="85"/>
                  </a:lnTo>
                  <a:lnTo>
                    <a:pt x="23" y="92"/>
                  </a:lnTo>
                  <a:lnTo>
                    <a:pt x="31" y="97"/>
                  </a:lnTo>
                  <a:lnTo>
                    <a:pt x="40" y="100"/>
                  </a:lnTo>
                  <a:lnTo>
                    <a:pt x="49" y="100"/>
                  </a:lnTo>
                  <a:lnTo>
                    <a:pt x="49" y="100"/>
                  </a:lnTo>
                  <a:lnTo>
                    <a:pt x="60" y="100"/>
                  </a:lnTo>
                  <a:lnTo>
                    <a:pt x="69" y="97"/>
                  </a:lnTo>
                  <a:lnTo>
                    <a:pt x="77" y="92"/>
                  </a:lnTo>
                  <a:lnTo>
                    <a:pt x="84" y="85"/>
                  </a:lnTo>
                  <a:lnTo>
                    <a:pt x="84" y="85"/>
                  </a:lnTo>
                  <a:lnTo>
                    <a:pt x="91" y="78"/>
                  </a:lnTo>
                  <a:lnTo>
                    <a:pt x="96" y="69"/>
                  </a:lnTo>
                  <a:lnTo>
                    <a:pt x="100" y="60"/>
                  </a:lnTo>
                  <a:lnTo>
                    <a:pt x="100" y="50"/>
                  </a:lnTo>
                  <a:lnTo>
                    <a:pt x="100" y="50"/>
                  </a:lnTo>
                  <a:lnTo>
                    <a:pt x="100"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96"/>
            <p:cNvSpPr>
              <a:spLocks/>
            </p:cNvSpPr>
            <p:nvPr/>
          </p:nvSpPr>
          <p:spPr bwMode="auto">
            <a:xfrm>
              <a:off x="3611563" y="2128838"/>
              <a:ext cx="79375" cy="79375"/>
            </a:xfrm>
            <a:custGeom>
              <a:avLst/>
              <a:gdLst>
                <a:gd name="T0" fmla="*/ 84 w 100"/>
                <a:gd name="T1" fmla="*/ 15 h 100"/>
                <a:gd name="T2" fmla="*/ 84 w 100"/>
                <a:gd name="T3" fmla="*/ 15 h 100"/>
                <a:gd name="T4" fmla="*/ 77 w 100"/>
                <a:gd name="T5" fmla="*/ 8 h 100"/>
                <a:gd name="T6" fmla="*/ 69 w 100"/>
                <a:gd name="T7" fmla="*/ 4 h 100"/>
                <a:gd name="T8" fmla="*/ 60 w 100"/>
                <a:gd name="T9" fmla="*/ 1 h 100"/>
                <a:gd name="T10" fmla="*/ 49 w 100"/>
                <a:gd name="T11" fmla="*/ 0 h 100"/>
                <a:gd name="T12" fmla="*/ 49 w 100"/>
                <a:gd name="T13" fmla="*/ 0 h 100"/>
                <a:gd name="T14" fmla="*/ 40 w 100"/>
                <a:gd name="T15" fmla="*/ 1 h 100"/>
                <a:gd name="T16" fmla="*/ 30 w 100"/>
                <a:gd name="T17" fmla="*/ 4 h 100"/>
                <a:gd name="T18" fmla="*/ 22 w 100"/>
                <a:gd name="T19" fmla="*/ 8 h 100"/>
                <a:gd name="T20" fmla="*/ 15 w 100"/>
                <a:gd name="T21" fmla="*/ 15 h 100"/>
                <a:gd name="T22" fmla="*/ 15 w 100"/>
                <a:gd name="T23" fmla="*/ 15 h 100"/>
                <a:gd name="T24" fmla="*/ 8 w 100"/>
                <a:gd name="T25" fmla="*/ 22 h 100"/>
                <a:gd name="T26" fmla="*/ 3 w 100"/>
                <a:gd name="T27" fmla="*/ 31 h 100"/>
                <a:gd name="T28" fmla="*/ 1 w 100"/>
                <a:gd name="T29" fmla="*/ 40 h 100"/>
                <a:gd name="T30" fmla="*/ 0 w 100"/>
                <a:gd name="T31" fmla="*/ 49 h 100"/>
                <a:gd name="T32" fmla="*/ 0 w 100"/>
                <a:gd name="T33" fmla="*/ 49 h 100"/>
                <a:gd name="T34" fmla="*/ 1 w 100"/>
                <a:gd name="T35" fmla="*/ 60 h 100"/>
                <a:gd name="T36" fmla="*/ 3 w 100"/>
                <a:gd name="T37" fmla="*/ 69 h 100"/>
                <a:gd name="T38" fmla="*/ 8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99 h 100"/>
                <a:gd name="T50" fmla="*/ 49 w 100"/>
                <a:gd name="T51" fmla="*/ 100 h 100"/>
                <a:gd name="T52" fmla="*/ 49 w 100"/>
                <a:gd name="T53" fmla="*/ 100 h 100"/>
                <a:gd name="T54" fmla="*/ 60 w 100"/>
                <a:gd name="T55" fmla="*/ 99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1 h 100"/>
                <a:gd name="T78" fmla="*/ 91 w 100"/>
                <a:gd name="T79" fmla="*/ 22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8"/>
                  </a:lnTo>
                  <a:lnTo>
                    <a:pt x="69" y="4"/>
                  </a:lnTo>
                  <a:lnTo>
                    <a:pt x="60" y="1"/>
                  </a:lnTo>
                  <a:lnTo>
                    <a:pt x="49" y="0"/>
                  </a:lnTo>
                  <a:lnTo>
                    <a:pt x="49" y="0"/>
                  </a:lnTo>
                  <a:lnTo>
                    <a:pt x="40" y="1"/>
                  </a:lnTo>
                  <a:lnTo>
                    <a:pt x="30" y="4"/>
                  </a:lnTo>
                  <a:lnTo>
                    <a:pt x="22" y="8"/>
                  </a:lnTo>
                  <a:lnTo>
                    <a:pt x="15" y="15"/>
                  </a:lnTo>
                  <a:lnTo>
                    <a:pt x="15" y="15"/>
                  </a:lnTo>
                  <a:lnTo>
                    <a:pt x="8" y="22"/>
                  </a:lnTo>
                  <a:lnTo>
                    <a:pt x="3" y="31"/>
                  </a:lnTo>
                  <a:lnTo>
                    <a:pt x="1" y="40"/>
                  </a:lnTo>
                  <a:lnTo>
                    <a:pt x="0" y="49"/>
                  </a:lnTo>
                  <a:lnTo>
                    <a:pt x="0" y="49"/>
                  </a:lnTo>
                  <a:lnTo>
                    <a:pt x="1" y="60"/>
                  </a:lnTo>
                  <a:lnTo>
                    <a:pt x="3" y="69"/>
                  </a:lnTo>
                  <a:lnTo>
                    <a:pt x="8" y="78"/>
                  </a:lnTo>
                  <a:lnTo>
                    <a:pt x="15" y="85"/>
                  </a:lnTo>
                  <a:lnTo>
                    <a:pt x="15" y="85"/>
                  </a:lnTo>
                  <a:lnTo>
                    <a:pt x="22" y="92"/>
                  </a:lnTo>
                  <a:lnTo>
                    <a:pt x="30" y="96"/>
                  </a:lnTo>
                  <a:lnTo>
                    <a:pt x="40" y="99"/>
                  </a:lnTo>
                  <a:lnTo>
                    <a:pt x="49" y="100"/>
                  </a:lnTo>
                  <a:lnTo>
                    <a:pt x="49" y="100"/>
                  </a:lnTo>
                  <a:lnTo>
                    <a:pt x="60" y="99"/>
                  </a:lnTo>
                  <a:lnTo>
                    <a:pt x="69" y="96"/>
                  </a:lnTo>
                  <a:lnTo>
                    <a:pt x="77" y="92"/>
                  </a:lnTo>
                  <a:lnTo>
                    <a:pt x="84" y="85"/>
                  </a:lnTo>
                  <a:lnTo>
                    <a:pt x="84" y="85"/>
                  </a:lnTo>
                  <a:lnTo>
                    <a:pt x="91" y="78"/>
                  </a:lnTo>
                  <a:lnTo>
                    <a:pt x="96" y="69"/>
                  </a:lnTo>
                  <a:lnTo>
                    <a:pt x="98" y="60"/>
                  </a:lnTo>
                  <a:lnTo>
                    <a:pt x="100" y="49"/>
                  </a:lnTo>
                  <a:lnTo>
                    <a:pt x="100" y="49"/>
                  </a:lnTo>
                  <a:lnTo>
                    <a:pt x="98" y="40"/>
                  </a:lnTo>
                  <a:lnTo>
                    <a:pt x="96" y="31"/>
                  </a:lnTo>
                  <a:lnTo>
                    <a:pt x="91" y="22"/>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97"/>
            <p:cNvSpPr>
              <a:spLocks/>
            </p:cNvSpPr>
            <p:nvPr/>
          </p:nvSpPr>
          <p:spPr bwMode="auto">
            <a:xfrm>
              <a:off x="3733800" y="1638300"/>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9 w 100"/>
                <a:gd name="T25" fmla="*/ 24 h 100"/>
                <a:gd name="T26" fmla="*/ 3 w 100"/>
                <a:gd name="T27" fmla="*/ 32 h 100"/>
                <a:gd name="T28" fmla="*/ 1 w 100"/>
                <a:gd name="T29" fmla="*/ 40 h 100"/>
                <a:gd name="T30" fmla="*/ 0 w 100"/>
                <a:gd name="T31" fmla="*/ 50 h 100"/>
                <a:gd name="T32" fmla="*/ 0 w 100"/>
                <a:gd name="T33" fmla="*/ 50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7 h 100"/>
                <a:gd name="T48" fmla="*/ 40 w 100"/>
                <a:gd name="T49" fmla="*/ 100 h 100"/>
                <a:gd name="T50" fmla="*/ 49 w 100"/>
                <a:gd name="T51" fmla="*/ 100 h 100"/>
                <a:gd name="T52" fmla="*/ 49 w 100"/>
                <a:gd name="T53" fmla="*/ 100 h 100"/>
                <a:gd name="T54" fmla="*/ 60 w 100"/>
                <a:gd name="T55" fmla="*/ 100 h 100"/>
                <a:gd name="T56" fmla="*/ 69 w 100"/>
                <a:gd name="T57" fmla="*/ 97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50 h 100"/>
                <a:gd name="T72" fmla="*/ 100 w 100"/>
                <a:gd name="T73" fmla="*/ 50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9" y="24"/>
                  </a:lnTo>
                  <a:lnTo>
                    <a:pt x="3" y="32"/>
                  </a:lnTo>
                  <a:lnTo>
                    <a:pt x="1" y="40"/>
                  </a:lnTo>
                  <a:lnTo>
                    <a:pt x="0" y="50"/>
                  </a:lnTo>
                  <a:lnTo>
                    <a:pt x="0" y="50"/>
                  </a:lnTo>
                  <a:lnTo>
                    <a:pt x="1" y="60"/>
                  </a:lnTo>
                  <a:lnTo>
                    <a:pt x="3" y="69"/>
                  </a:lnTo>
                  <a:lnTo>
                    <a:pt x="9" y="78"/>
                  </a:lnTo>
                  <a:lnTo>
                    <a:pt x="15" y="85"/>
                  </a:lnTo>
                  <a:lnTo>
                    <a:pt x="15" y="85"/>
                  </a:lnTo>
                  <a:lnTo>
                    <a:pt x="22" y="92"/>
                  </a:lnTo>
                  <a:lnTo>
                    <a:pt x="30" y="97"/>
                  </a:lnTo>
                  <a:lnTo>
                    <a:pt x="40" y="100"/>
                  </a:lnTo>
                  <a:lnTo>
                    <a:pt x="49" y="100"/>
                  </a:lnTo>
                  <a:lnTo>
                    <a:pt x="49" y="100"/>
                  </a:lnTo>
                  <a:lnTo>
                    <a:pt x="60" y="100"/>
                  </a:lnTo>
                  <a:lnTo>
                    <a:pt x="69" y="97"/>
                  </a:lnTo>
                  <a:lnTo>
                    <a:pt x="77" y="92"/>
                  </a:lnTo>
                  <a:lnTo>
                    <a:pt x="84" y="85"/>
                  </a:lnTo>
                  <a:lnTo>
                    <a:pt x="84" y="85"/>
                  </a:lnTo>
                  <a:lnTo>
                    <a:pt x="91" y="78"/>
                  </a:lnTo>
                  <a:lnTo>
                    <a:pt x="96" y="69"/>
                  </a:lnTo>
                  <a:lnTo>
                    <a:pt x="98" y="60"/>
                  </a:lnTo>
                  <a:lnTo>
                    <a:pt x="100" y="50"/>
                  </a:lnTo>
                  <a:lnTo>
                    <a:pt x="100" y="50"/>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98"/>
            <p:cNvSpPr>
              <a:spLocks/>
            </p:cNvSpPr>
            <p:nvPr/>
          </p:nvSpPr>
          <p:spPr bwMode="auto">
            <a:xfrm>
              <a:off x="3733800" y="1760538"/>
              <a:ext cx="79375" cy="79375"/>
            </a:xfrm>
            <a:custGeom>
              <a:avLst/>
              <a:gdLst>
                <a:gd name="T0" fmla="*/ 84 w 100"/>
                <a:gd name="T1" fmla="*/ 15 h 100"/>
                <a:gd name="T2" fmla="*/ 84 w 100"/>
                <a:gd name="T3" fmla="*/ 15 h 100"/>
                <a:gd name="T4" fmla="*/ 77 w 100"/>
                <a:gd name="T5" fmla="*/ 10 h 100"/>
                <a:gd name="T6" fmla="*/ 69 w 100"/>
                <a:gd name="T7" fmla="*/ 5 h 100"/>
                <a:gd name="T8" fmla="*/ 60 w 100"/>
                <a:gd name="T9" fmla="*/ 1 h 100"/>
                <a:gd name="T10" fmla="*/ 49 w 100"/>
                <a:gd name="T11" fmla="*/ 0 h 100"/>
                <a:gd name="T12" fmla="*/ 49 w 100"/>
                <a:gd name="T13" fmla="*/ 0 h 100"/>
                <a:gd name="T14" fmla="*/ 40 w 100"/>
                <a:gd name="T15" fmla="*/ 1 h 100"/>
                <a:gd name="T16" fmla="*/ 30 w 100"/>
                <a:gd name="T17" fmla="*/ 5 h 100"/>
                <a:gd name="T18" fmla="*/ 22 w 100"/>
                <a:gd name="T19" fmla="*/ 10 h 100"/>
                <a:gd name="T20" fmla="*/ 15 w 100"/>
                <a:gd name="T21" fmla="*/ 15 h 100"/>
                <a:gd name="T22" fmla="*/ 15 w 100"/>
                <a:gd name="T23" fmla="*/ 15 h 100"/>
                <a:gd name="T24" fmla="*/ 9 w 100"/>
                <a:gd name="T25" fmla="*/ 24 h 100"/>
                <a:gd name="T26" fmla="*/ 3 w 100"/>
                <a:gd name="T27" fmla="*/ 32 h 100"/>
                <a:gd name="T28" fmla="*/ 1 w 100"/>
                <a:gd name="T29" fmla="*/ 40 h 100"/>
                <a:gd name="T30" fmla="*/ 0 w 100"/>
                <a:gd name="T31" fmla="*/ 49 h 100"/>
                <a:gd name="T32" fmla="*/ 0 w 100"/>
                <a:gd name="T33" fmla="*/ 49 h 100"/>
                <a:gd name="T34" fmla="*/ 1 w 100"/>
                <a:gd name="T35" fmla="*/ 60 h 100"/>
                <a:gd name="T36" fmla="*/ 3 w 100"/>
                <a:gd name="T37" fmla="*/ 69 h 100"/>
                <a:gd name="T38" fmla="*/ 9 w 100"/>
                <a:gd name="T39" fmla="*/ 78 h 100"/>
                <a:gd name="T40" fmla="*/ 15 w 100"/>
                <a:gd name="T41" fmla="*/ 85 h 100"/>
                <a:gd name="T42" fmla="*/ 15 w 100"/>
                <a:gd name="T43" fmla="*/ 85 h 100"/>
                <a:gd name="T44" fmla="*/ 22 w 100"/>
                <a:gd name="T45" fmla="*/ 92 h 100"/>
                <a:gd name="T46" fmla="*/ 30 w 100"/>
                <a:gd name="T47" fmla="*/ 96 h 100"/>
                <a:gd name="T48" fmla="*/ 40 w 100"/>
                <a:gd name="T49" fmla="*/ 100 h 100"/>
                <a:gd name="T50" fmla="*/ 49 w 100"/>
                <a:gd name="T51" fmla="*/ 100 h 100"/>
                <a:gd name="T52" fmla="*/ 49 w 100"/>
                <a:gd name="T53" fmla="*/ 100 h 100"/>
                <a:gd name="T54" fmla="*/ 60 w 100"/>
                <a:gd name="T55" fmla="*/ 100 h 100"/>
                <a:gd name="T56" fmla="*/ 69 w 100"/>
                <a:gd name="T57" fmla="*/ 96 h 100"/>
                <a:gd name="T58" fmla="*/ 77 w 100"/>
                <a:gd name="T59" fmla="*/ 92 h 100"/>
                <a:gd name="T60" fmla="*/ 84 w 100"/>
                <a:gd name="T61" fmla="*/ 85 h 100"/>
                <a:gd name="T62" fmla="*/ 84 w 100"/>
                <a:gd name="T63" fmla="*/ 85 h 100"/>
                <a:gd name="T64" fmla="*/ 91 w 100"/>
                <a:gd name="T65" fmla="*/ 78 h 100"/>
                <a:gd name="T66" fmla="*/ 96 w 100"/>
                <a:gd name="T67" fmla="*/ 69 h 100"/>
                <a:gd name="T68" fmla="*/ 98 w 100"/>
                <a:gd name="T69" fmla="*/ 60 h 100"/>
                <a:gd name="T70" fmla="*/ 100 w 100"/>
                <a:gd name="T71" fmla="*/ 49 h 100"/>
                <a:gd name="T72" fmla="*/ 100 w 100"/>
                <a:gd name="T73" fmla="*/ 49 h 100"/>
                <a:gd name="T74" fmla="*/ 98 w 100"/>
                <a:gd name="T75" fmla="*/ 40 h 100"/>
                <a:gd name="T76" fmla="*/ 96 w 100"/>
                <a:gd name="T77" fmla="*/ 32 h 100"/>
                <a:gd name="T78" fmla="*/ 91 w 100"/>
                <a:gd name="T79" fmla="*/ 24 h 100"/>
                <a:gd name="T80" fmla="*/ 84 w 100"/>
                <a:gd name="T81" fmla="*/ 15 h 100"/>
                <a:gd name="T82" fmla="*/ 84 w 100"/>
                <a:gd name="T8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00">
                  <a:moveTo>
                    <a:pt x="84" y="15"/>
                  </a:moveTo>
                  <a:lnTo>
                    <a:pt x="84" y="15"/>
                  </a:lnTo>
                  <a:lnTo>
                    <a:pt x="77" y="10"/>
                  </a:lnTo>
                  <a:lnTo>
                    <a:pt x="69" y="5"/>
                  </a:lnTo>
                  <a:lnTo>
                    <a:pt x="60" y="1"/>
                  </a:lnTo>
                  <a:lnTo>
                    <a:pt x="49" y="0"/>
                  </a:lnTo>
                  <a:lnTo>
                    <a:pt x="49" y="0"/>
                  </a:lnTo>
                  <a:lnTo>
                    <a:pt x="40" y="1"/>
                  </a:lnTo>
                  <a:lnTo>
                    <a:pt x="30" y="5"/>
                  </a:lnTo>
                  <a:lnTo>
                    <a:pt x="22" y="10"/>
                  </a:lnTo>
                  <a:lnTo>
                    <a:pt x="15" y="15"/>
                  </a:lnTo>
                  <a:lnTo>
                    <a:pt x="15" y="15"/>
                  </a:lnTo>
                  <a:lnTo>
                    <a:pt x="9" y="24"/>
                  </a:lnTo>
                  <a:lnTo>
                    <a:pt x="3" y="32"/>
                  </a:lnTo>
                  <a:lnTo>
                    <a:pt x="1" y="40"/>
                  </a:lnTo>
                  <a:lnTo>
                    <a:pt x="0" y="49"/>
                  </a:lnTo>
                  <a:lnTo>
                    <a:pt x="0" y="49"/>
                  </a:lnTo>
                  <a:lnTo>
                    <a:pt x="1" y="60"/>
                  </a:lnTo>
                  <a:lnTo>
                    <a:pt x="3" y="69"/>
                  </a:lnTo>
                  <a:lnTo>
                    <a:pt x="9" y="78"/>
                  </a:lnTo>
                  <a:lnTo>
                    <a:pt x="15" y="85"/>
                  </a:lnTo>
                  <a:lnTo>
                    <a:pt x="15" y="85"/>
                  </a:lnTo>
                  <a:lnTo>
                    <a:pt x="22" y="92"/>
                  </a:lnTo>
                  <a:lnTo>
                    <a:pt x="30" y="96"/>
                  </a:lnTo>
                  <a:lnTo>
                    <a:pt x="40" y="100"/>
                  </a:lnTo>
                  <a:lnTo>
                    <a:pt x="49" y="100"/>
                  </a:lnTo>
                  <a:lnTo>
                    <a:pt x="49" y="100"/>
                  </a:lnTo>
                  <a:lnTo>
                    <a:pt x="60" y="100"/>
                  </a:lnTo>
                  <a:lnTo>
                    <a:pt x="69" y="96"/>
                  </a:lnTo>
                  <a:lnTo>
                    <a:pt x="77" y="92"/>
                  </a:lnTo>
                  <a:lnTo>
                    <a:pt x="84" y="85"/>
                  </a:lnTo>
                  <a:lnTo>
                    <a:pt x="84" y="85"/>
                  </a:lnTo>
                  <a:lnTo>
                    <a:pt x="91" y="78"/>
                  </a:lnTo>
                  <a:lnTo>
                    <a:pt x="96" y="69"/>
                  </a:lnTo>
                  <a:lnTo>
                    <a:pt x="98" y="60"/>
                  </a:lnTo>
                  <a:lnTo>
                    <a:pt x="100" y="49"/>
                  </a:lnTo>
                  <a:lnTo>
                    <a:pt x="100" y="49"/>
                  </a:lnTo>
                  <a:lnTo>
                    <a:pt x="98" y="40"/>
                  </a:lnTo>
                  <a:lnTo>
                    <a:pt x="96" y="32"/>
                  </a:lnTo>
                  <a:lnTo>
                    <a:pt x="91" y="24"/>
                  </a:lnTo>
                  <a:lnTo>
                    <a:pt x="84" y="15"/>
                  </a:lnTo>
                  <a:lnTo>
                    <a:pt x="84" y="15"/>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3" name="组合 712"/>
          <p:cNvGrpSpPr/>
          <p:nvPr/>
        </p:nvGrpSpPr>
        <p:grpSpPr>
          <a:xfrm>
            <a:off x="7080243" y="2233794"/>
            <a:ext cx="431944" cy="937452"/>
            <a:chOff x="5524500" y="1666875"/>
            <a:chExt cx="363537" cy="788988"/>
          </a:xfrm>
        </p:grpSpPr>
        <p:sp>
          <p:nvSpPr>
            <p:cNvPr id="100" name="Freeform 699"/>
            <p:cNvSpPr>
              <a:spLocks/>
            </p:cNvSpPr>
            <p:nvPr/>
          </p:nvSpPr>
          <p:spPr bwMode="auto">
            <a:xfrm>
              <a:off x="5616575" y="1666875"/>
              <a:ext cx="179387" cy="179388"/>
            </a:xfrm>
            <a:custGeom>
              <a:avLst/>
              <a:gdLst>
                <a:gd name="T0" fmla="*/ 226 w 226"/>
                <a:gd name="T1" fmla="*/ 113 h 226"/>
                <a:gd name="T2" fmla="*/ 224 w 226"/>
                <a:gd name="T3" fmla="*/ 136 h 226"/>
                <a:gd name="T4" fmla="*/ 217 w 226"/>
                <a:gd name="T5" fmla="*/ 157 h 226"/>
                <a:gd name="T6" fmla="*/ 206 w 226"/>
                <a:gd name="T7" fmla="*/ 176 h 226"/>
                <a:gd name="T8" fmla="*/ 193 w 226"/>
                <a:gd name="T9" fmla="*/ 193 h 226"/>
                <a:gd name="T10" fmla="*/ 176 w 226"/>
                <a:gd name="T11" fmla="*/ 206 h 226"/>
                <a:gd name="T12" fmla="*/ 157 w 226"/>
                <a:gd name="T13" fmla="*/ 217 h 226"/>
                <a:gd name="T14" fmla="*/ 136 w 226"/>
                <a:gd name="T15" fmla="*/ 224 h 226"/>
                <a:gd name="T16" fmla="*/ 113 w 226"/>
                <a:gd name="T17" fmla="*/ 226 h 226"/>
                <a:gd name="T18" fmla="*/ 102 w 226"/>
                <a:gd name="T19" fmla="*/ 225 h 226"/>
                <a:gd name="T20" fmla="*/ 79 w 226"/>
                <a:gd name="T21" fmla="*/ 220 h 226"/>
                <a:gd name="T22" fmla="*/ 59 w 226"/>
                <a:gd name="T23" fmla="*/ 212 h 226"/>
                <a:gd name="T24" fmla="*/ 42 w 226"/>
                <a:gd name="T25" fmla="*/ 200 h 226"/>
                <a:gd name="T26" fmla="*/ 26 w 226"/>
                <a:gd name="T27" fmla="*/ 185 h 226"/>
                <a:gd name="T28" fmla="*/ 15 w 226"/>
                <a:gd name="T29" fmla="*/ 166 h 226"/>
                <a:gd name="T30" fmla="*/ 5 w 226"/>
                <a:gd name="T31" fmla="*/ 146 h 226"/>
                <a:gd name="T32" fmla="*/ 2 w 226"/>
                <a:gd name="T33" fmla="*/ 125 h 226"/>
                <a:gd name="T34" fmla="*/ 0 w 226"/>
                <a:gd name="T35" fmla="*/ 113 h 226"/>
                <a:gd name="T36" fmla="*/ 3 w 226"/>
                <a:gd name="T37" fmla="*/ 91 h 226"/>
                <a:gd name="T38" fmla="*/ 10 w 226"/>
                <a:gd name="T39" fmla="*/ 70 h 226"/>
                <a:gd name="T40" fmla="*/ 19 w 226"/>
                <a:gd name="T41" fmla="*/ 50 h 226"/>
                <a:gd name="T42" fmla="*/ 33 w 226"/>
                <a:gd name="T43" fmla="*/ 33 h 226"/>
                <a:gd name="T44" fmla="*/ 50 w 226"/>
                <a:gd name="T45" fmla="*/ 19 h 226"/>
                <a:gd name="T46" fmla="*/ 70 w 226"/>
                <a:gd name="T47" fmla="*/ 10 h 226"/>
                <a:gd name="T48" fmla="*/ 90 w 226"/>
                <a:gd name="T49" fmla="*/ 3 h 226"/>
                <a:gd name="T50" fmla="*/ 113 w 226"/>
                <a:gd name="T51" fmla="*/ 0 h 226"/>
                <a:gd name="T52" fmla="*/ 125 w 226"/>
                <a:gd name="T53" fmla="*/ 2 h 226"/>
                <a:gd name="T54" fmla="*/ 146 w 226"/>
                <a:gd name="T55" fmla="*/ 5 h 226"/>
                <a:gd name="T56" fmla="*/ 166 w 226"/>
                <a:gd name="T57" fmla="*/ 15 h 226"/>
                <a:gd name="T58" fmla="*/ 185 w 226"/>
                <a:gd name="T59" fmla="*/ 26 h 226"/>
                <a:gd name="T60" fmla="*/ 200 w 226"/>
                <a:gd name="T61" fmla="*/ 42 h 226"/>
                <a:gd name="T62" fmla="*/ 212 w 226"/>
                <a:gd name="T63" fmla="*/ 59 h 226"/>
                <a:gd name="T64" fmla="*/ 220 w 226"/>
                <a:gd name="T65" fmla="*/ 79 h 226"/>
                <a:gd name="T66" fmla="*/ 225 w 226"/>
                <a:gd name="T67" fmla="*/ 101 h 226"/>
                <a:gd name="T68" fmla="*/ 226 w 226"/>
                <a:gd name="T69" fmla="*/ 11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26">
                  <a:moveTo>
                    <a:pt x="226" y="113"/>
                  </a:moveTo>
                  <a:lnTo>
                    <a:pt x="226" y="113"/>
                  </a:lnTo>
                  <a:lnTo>
                    <a:pt x="225" y="125"/>
                  </a:lnTo>
                  <a:lnTo>
                    <a:pt x="224" y="136"/>
                  </a:lnTo>
                  <a:lnTo>
                    <a:pt x="220" y="146"/>
                  </a:lnTo>
                  <a:lnTo>
                    <a:pt x="217" y="157"/>
                  </a:lnTo>
                  <a:lnTo>
                    <a:pt x="212" y="166"/>
                  </a:lnTo>
                  <a:lnTo>
                    <a:pt x="206" y="176"/>
                  </a:lnTo>
                  <a:lnTo>
                    <a:pt x="200" y="185"/>
                  </a:lnTo>
                  <a:lnTo>
                    <a:pt x="193" y="193"/>
                  </a:lnTo>
                  <a:lnTo>
                    <a:pt x="185" y="200"/>
                  </a:lnTo>
                  <a:lnTo>
                    <a:pt x="176" y="206"/>
                  </a:lnTo>
                  <a:lnTo>
                    <a:pt x="166" y="212"/>
                  </a:lnTo>
                  <a:lnTo>
                    <a:pt x="157" y="217"/>
                  </a:lnTo>
                  <a:lnTo>
                    <a:pt x="146" y="220"/>
                  </a:lnTo>
                  <a:lnTo>
                    <a:pt x="136" y="224"/>
                  </a:lnTo>
                  <a:lnTo>
                    <a:pt x="125" y="225"/>
                  </a:lnTo>
                  <a:lnTo>
                    <a:pt x="113" y="226"/>
                  </a:lnTo>
                  <a:lnTo>
                    <a:pt x="113" y="226"/>
                  </a:lnTo>
                  <a:lnTo>
                    <a:pt x="102" y="225"/>
                  </a:lnTo>
                  <a:lnTo>
                    <a:pt x="90" y="224"/>
                  </a:lnTo>
                  <a:lnTo>
                    <a:pt x="79" y="220"/>
                  </a:lnTo>
                  <a:lnTo>
                    <a:pt x="70" y="217"/>
                  </a:lnTo>
                  <a:lnTo>
                    <a:pt x="59" y="212"/>
                  </a:lnTo>
                  <a:lnTo>
                    <a:pt x="50" y="206"/>
                  </a:lnTo>
                  <a:lnTo>
                    <a:pt x="42" y="200"/>
                  </a:lnTo>
                  <a:lnTo>
                    <a:pt x="33" y="193"/>
                  </a:lnTo>
                  <a:lnTo>
                    <a:pt x="26" y="185"/>
                  </a:lnTo>
                  <a:lnTo>
                    <a:pt x="19" y="176"/>
                  </a:lnTo>
                  <a:lnTo>
                    <a:pt x="15" y="166"/>
                  </a:lnTo>
                  <a:lnTo>
                    <a:pt x="10" y="157"/>
                  </a:lnTo>
                  <a:lnTo>
                    <a:pt x="5" y="146"/>
                  </a:lnTo>
                  <a:lnTo>
                    <a:pt x="3" y="136"/>
                  </a:lnTo>
                  <a:lnTo>
                    <a:pt x="2" y="125"/>
                  </a:lnTo>
                  <a:lnTo>
                    <a:pt x="0" y="113"/>
                  </a:lnTo>
                  <a:lnTo>
                    <a:pt x="0" y="113"/>
                  </a:lnTo>
                  <a:lnTo>
                    <a:pt x="2" y="101"/>
                  </a:lnTo>
                  <a:lnTo>
                    <a:pt x="3" y="91"/>
                  </a:lnTo>
                  <a:lnTo>
                    <a:pt x="5" y="79"/>
                  </a:lnTo>
                  <a:lnTo>
                    <a:pt x="10" y="70"/>
                  </a:lnTo>
                  <a:lnTo>
                    <a:pt x="15" y="59"/>
                  </a:lnTo>
                  <a:lnTo>
                    <a:pt x="19" y="50"/>
                  </a:lnTo>
                  <a:lnTo>
                    <a:pt x="26" y="42"/>
                  </a:lnTo>
                  <a:lnTo>
                    <a:pt x="33" y="33"/>
                  </a:lnTo>
                  <a:lnTo>
                    <a:pt x="42" y="26"/>
                  </a:lnTo>
                  <a:lnTo>
                    <a:pt x="50" y="19"/>
                  </a:lnTo>
                  <a:lnTo>
                    <a:pt x="59" y="15"/>
                  </a:lnTo>
                  <a:lnTo>
                    <a:pt x="70" y="10"/>
                  </a:lnTo>
                  <a:lnTo>
                    <a:pt x="79" y="5"/>
                  </a:lnTo>
                  <a:lnTo>
                    <a:pt x="90" y="3"/>
                  </a:lnTo>
                  <a:lnTo>
                    <a:pt x="102" y="2"/>
                  </a:lnTo>
                  <a:lnTo>
                    <a:pt x="113" y="0"/>
                  </a:lnTo>
                  <a:lnTo>
                    <a:pt x="113" y="0"/>
                  </a:lnTo>
                  <a:lnTo>
                    <a:pt x="125" y="2"/>
                  </a:lnTo>
                  <a:lnTo>
                    <a:pt x="136" y="3"/>
                  </a:lnTo>
                  <a:lnTo>
                    <a:pt x="146" y="5"/>
                  </a:lnTo>
                  <a:lnTo>
                    <a:pt x="157" y="10"/>
                  </a:lnTo>
                  <a:lnTo>
                    <a:pt x="166" y="15"/>
                  </a:lnTo>
                  <a:lnTo>
                    <a:pt x="176" y="19"/>
                  </a:lnTo>
                  <a:lnTo>
                    <a:pt x="185" y="26"/>
                  </a:lnTo>
                  <a:lnTo>
                    <a:pt x="193" y="33"/>
                  </a:lnTo>
                  <a:lnTo>
                    <a:pt x="200" y="42"/>
                  </a:lnTo>
                  <a:lnTo>
                    <a:pt x="206" y="50"/>
                  </a:lnTo>
                  <a:lnTo>
                    <a:pt x="212" y="59"/>
                  </a:lnTo>
                  <a:lnTo>
                    <a:pt x="217" y="70"/>
                  </a:lnTo>
                  <a:lnTo>
                    <a:pt x="220" y="79"/>
                  </a:lnTo>
                  <a:lnTo>
                    <a:pt x="224" y="91"/>
                  </a:lnTo>
                  <a:lnTo>
                    <a:pt x="225" y="101"/>
                  </a:lnTo>
                  <a:lnTo>
                    <a:pt x="226" y="113"/>
                  </a:lnTo>
                  <a:lnTo>
                    <a:pt x="226" y="11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700"/>
            <p:cNvSpPr>
              <a:spLocks/>
            </p:cNvSpPr>
            <p:nvPr/>
          </p:nvSpPr>
          <p:spPr bwMode="auto">
            <a:xfrm>
              <a:off x="5524500" y="1858963"/>
              <a:ext cx="363537" cy="596900"/>
            </a:xfrm>
            <a:custGeom>
              <a:avLst/>
              <a:gdLst>
                <a:gd name="T0" fmla="*/ 458 w 458"/>
                <a:gd name="T1" fmla="*/ 143 h 751"/>
                <a:gd name="T2" fmla="*/ 455 w 458"/>
                <a:gd name="T3" fmla="*/ 114 h 751"/>
                <a:gd name="T4" fmla="*/ 447 w 458"/>
                <a:gd name="T5" fmla="*/ 87 h 751"/>
                <a:gd name="T6" fmla="*/ 434 w 458"/>
                <a:gd name="T7" fmla="*/ 63 h 751"/>
                <a:gd name="T8" fmla="*/ 416 w 458"/>
                <a:gd name="T9" fmla="*/ 42 h 751"/>
                <a:gd name="T10" fmla="*/ 395 w 458"/>
                <a:gd name="T11" fmla="*/ 24 h 751"/>
                <a:gd name="T12" fmla="*/ 371 w 458"/>
                <a:gd name="T13" fmla="*/ 11 h 751"/>
                <a:gd name="T14" fmla="*/ 344 w 458"/>
                <a:gd name="T15" fmla="*/ 3 h 751"/>
                <a:gd name="T16" fmla="*/ 315 w 458"/>
                <a:gd name="T17" fmla="*/ 0 h 751"/>
                <a:gd name="T18" fmla="*/ 142 w 458"/>
                <a:gd name="T19" fmla="*/ 0 h 751"/>
                <a:gd name="T20" fmla="*/ 114 w 458"/>
                <a:gd name="T21" fmla="*/ 3 h 751"/>
                <a:gd name="T22" fmla="*/ 87 w 458"/>
                <a:gd name="T23" fmla="*/ 11 h 751"/>
                <a:gd name="T24" fmla="*/ 62 w 458"/>
                <a:gd name="T25" fmla="*/ 24 h 751"/>
                <a:gd name="T26" fmla="*/ 41 w 458"/>
                <a:gd name="T27" fmla="*/ 42 h 751"/>
                <a:gd name="T28" fmla="*/ 25 w 458"/>
                <a:gd name="T29" fmla="*/ 63 h 751"/>
                <a:gd name="T30" fmla="*/ 11 w 458"/>
                <a:gd name="T31" fmla="*/ 87 h 751"/>
                <a:gd name="T32" fmla="*/ 2 w 458"/>
                <a:gd name="T33" fmla="*/ 114 h 751"/>
                <a:gd name="T34" fmla="*/ 0 w 458"/>
                <a:gd name="T35" fmla="*/ 143 h 751"/>
                <a:gd name="T36" fmla="*/ 62 w 458"/>
                <a:gd name="T37" fmla="*/ 405 h 751"/>
                <a:gd name="T38" fmla="*/ 62 w 458"/>
                <a:gd name="T39" fmla="*/ 191 h 751"/>
                <a:gd name="T40" fmla="*/ 65 w 458"/>
                <a:gd name="T41" fmla="*/ 183 h 751"/>
                <a:gd name="T42" fmla="*/ 73 w 458"/>
                <a:gd name="T43" fmla="*/ 179 h 751"/>
                <a:gd name="T44" fmla="*/ 78 w 458"/>
                <a:gd name="T45" fmla="*/ 181 h 751"/>
                <a:gd name="T46" fmla="*/ 82 w 458"/>
                <a:gd name="T47" fmla="*/ 187 h 751"/>
                <a:gd name="T48" fmla="*/ 84 w 458"/>
                <a:gd name="T49" fmla="*/ 405 h 751"/>
                <a:gd name="T50" fmla="*/ 84 w 458"/>
                <a:gd name="T51" fmla="*/ 751 h 751"/>
                <a:gd name="T52" fmla="*/ 206 w 458"/>
                <a:gd name="T53" fmla="*/ 509 h 751"/>
                <a:gd name="T54" fmla="*/ 207 w 458"/>
                <a:gd name="T55" fmla="*/ 504 h 751"/>
                <a:gd name="T56" fmla="*/ 210 w 458"/>
                <a:gd name="T57" fmla="*/ 496 h 751"/>
                <a:gd name="T58" fmla="*/ 216 w 458"/>
                <a:gd name="T59" fmla="*/ 490 h 751"/>
                <a:gd name="T60" fmla="*/ 225 w 458"/>
                <a:gd name="T61" fmla="*/ 486 h 751"/>
                <a:gd name="T62" fmla="*/ 229 w 458"/>
                <a:gd name="T63" fmla="*/ 485 h 751"/>
                <a:gd name="T64" fmla="*/ 238 w 458"/>
                <a:gd name="T65" fmla="*/ 487 h 751"/>
                <a:gd name="T66" fmla="*/ 246 w 458"/>
                <a:gd name="T67" fmla="*/ 492 h 751"/>
                <a:gd name="T68" fmla="*/ 250 w 458"/>
                <a:gd name="T69" fmla="*/ 499 h 751"/>
                <a:gd name="T70" fmla="*/ 252 w 458"/>
                <a:gd name="T71" fmla="*/ 509 h 751"/>
                <a:gd name="T72" fmla="*/ 374 w 458"/>
                <a:gd name="T73" fmla="*/ 751 h 751"/>
                <a:gd name="T74" fmla="*/ 375 w 458"/>
                <a:gd name="T75" fmla="*/ 405 h 751"/>
                <a:gd name="T76" fmla="*/ 375 w 458"/>
                <a:gd name="T77" fmla="*/ 191 h 751"/>
                <a:gd name="T78" fmla="*/ 377 w 458"/>
                <a:gd name="T79" fmla="*/ 183 h 751"/>
                <a:gd name="T80" fmla="*/ 386 w 458"/>
                <a:gd name="T81" fmla="*/ 179 h 751"/>
                <a:gd name="T82" fmla="*/ 389 w 458"/>
                <a:gd name="T83" fmla="*/ 181 h 751"/>
                <a:gd name="T84" fmla="*/ 396 w 458"/>
                <a:gd name="T85" fmla="*/ 187 h 751"/>
                <a:gd name="T86" fmla="*/ 396 w 458"/>
                <a:gd name="T87" fmla="*/ 405 h 751"/>
                <a:gd name="T88" fmla="*/ 458 w 458"/>
                <a:gd name="T89" fmla="*/ 143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751">
                  <a:moveTo>
                    <a:pt x="458" y="143"/>
                  </a:moveTo>
                  <a:lnTo>
                    <a:pt x="458" y="143"/>
                  </a:lnTo>
                  <a:lnTo>
                    <a:pt x="457" y="128"/>
                  </a:lnTo>
                  <a:lnTo>
                    <a:pt x="455" y="114"/>
                  </a:lnTo>
                  <a:lnTo>
                    <a:pt x="451" y="101"/>
                  </a:lnTo>
                  <a:lnTo>
                    <a:pt x="447" y="87"/>
                  </a:lnTo>
                  <a:lnTo>
                    <a:pt x="441" y="75"/>
                  </a:lnTo>
                  <a:lnTo>
                    <a:pt x="434" y="63"/>
                  </a:lnTo>
                  <a:lnTo>
                    <a:pt x="426" y="51"/>
                  </a:lnTo>
                  <a:lnTo>
                    <a:pt x="416" y="42"/>
                  </a:lnTo>
                  <a:lnTo>
                    <a:pt x="406" y="33"/>
                  </a:lnTo>
                  <a:lnTo>
                    <a:pt x="395" y="24"/>
                  </a:lnTo>
                  <a:lnTo>
                    <a:pt x="383" y="17"/>
                  </a:lnTo>
                  <a:lnTo>
                    <a:pt x="371" y="11"/>
                  </a:lnTo>
                  <a:lnTo>
                    <a:pt x="357" y="7"/>
                  </a:lnTo>
                  <a:lnTo>
                    <a:pt x="344" y="3"/>
                  </a:lnTo>
                  <a:lnTo>
                    <a:pt x="330" y="1"/>
                  </a:lnTo>
                  <a:lnTo>
                    <a:pt x="315" y="0"/>
                  </a:lnTo>
                  <a:lnTo>
                    <a:pt x="142" y="0"/>
                  </a:lnTo>
                  <a:lnTo>
                    <a:pt x="142" y="0"/>
                  </a:lnTo>
                  <a:lnTo>
                    <a:pt x="128" y="1"/>
                  </a:lnTo>
                  <a:lnTo>
                    <a:pt x="114" y="3"/>
                  </a:lnTo>
                  <a:lnTo>
                    <a:pt x="100" y="7"/>
                  </a:lnTo>
                  <a:lnTo>
                    <a:pt x="87" y="11"/>
                  </a:lnTo>
                  <a:lnTo>
                    <a:pt x="74" y="17"/>
                  </a:lnTo>
                  <a:lnTo>
                    <a:pt x="62" y="24"/>
                  </a:lnTo>
                  <a:lnTo>
                    <a:pt x="52" y="33"/>
                  </a:lnTo>
                  <a:lnTo>
                    <a:pt x="41" y="42"/>
                  </a:lnTo>
                  <a:lnTo>
                    <a:pt x="33" y="51"/>
                  </a:lnTo>
                  <a:lnTo>
                    <a:pt x="25" y="63"/>
                  </a:lnTo>
                  <a:lnTo>
                    <a:pt x="18" y="75"/>
                  </a:lnTo>
                  <a:lnTo>
                    <a:pt x="11" y="87"/>
                  </a:lnTo>
                  <a:lnTo>
                    <a:pt x="6" y="101"/>
                  </a:lnTo>
                  <a:lnTo>
                    <a:pt x="2" y="114"/>
                  </a:lnTo>
                  <a:lnTo>
                    <a:pt x="0" y="128"/>
                  </a:lnTo>
                  <a:lnTo>
                    <a:pt x="0" y="143"/>
                  </a:lnTo>
                  <a:lnTo>
                    <a:pt x="0" y="405"/>
                  </a:lnTo>
                  <a:lnTo>
                    <a:pt x="62" y="405"/>
                  </a:lnTo>
                  <a:lnTo>
                    <a:pt x="62" y="191"/>
                  </a:lnTo>
                  <a:lnTo>
                    <a:pt x="62" y="191"/>
                  </a:lnTo>
                  <a:lnTo>
                    <a:pt x="62" y="187"/>
                  </a:lnTo>
                  <a:lnTo>
                    <a:pt x="65" y="183"/>
                  </a:lnTo>
                  <a:lnTo>
                    <a:pt x="68" y="181"/>
                  </a:lnTo>
                  <a:lnTo>
                    <a:pt x="73" y="179"/>
                  </a:lnTo>
                  <a:lnTo>
                    <a:pt x="73" y="179"/>
                  </a:lnTo>
                  <a:lnTo>
                    <a:pt x="78" y="181"/>
                  </a:lnTo>
                  <a:lnTo>
                    <a:pt x="81" y="183"/>
                  </a:lnTo>
                  <a:lnTo>
                    <a:pt x="82" y="187"/>
                  </a:lnTo>
                  <a:lnTo>
                    <a:pt x="84" y="191"/>
                  </a:lnTo>
                  <a:lnTo>
                    <a:pt x="84" y="405"/>
                  </a:lnTo>
                  <a:lnTo>
                    <a:pt x="84" y="405"/>
                  </a:lnTo>
                  <a:lnTo>
                    <a:pt x="84" y="751"/>
                  </a:lnTo>
                  <a:lnTo>
                    <a:pt x="206" y="751"/>
                  </a:lnTo>
                  <a:lnTo>
                    <a:pt x="206" y="509"/>
                  </a:lnTo>
                  <a:lnTo>
                    <a:pt x="206" y="509"/>
                  </a:lnTo>
                  <a:lnTo>
                    <a:pt x="207" y="504"/>
                  </a:lnTo>
                  <a:lnTo>
                    <a:pt x="208" y="499"/>
                  </a:lnTo>
                  <a:lnTo>
                    <a:pt x="210" y="496"/>
                  </a:lnTo>
                  <a:lnTo>
                    <a:pt x="213" y="492"/>
                  </a:lnTo>
                  <a:lnTo>
                    <a:pt x="216" y="490"/>
                  </a:lnTo>
                  <a:lnTo>
                    <a:pt x="220" y="487"/>
                  </a:lnTo>
                  <a:lnTo>
                    <a:pt x="225" y="486"/>
                  </a:lnTo>
                  <a:lnTo>
                    <a:pt x="229" y="485"/>
                  </a:lnTo>
                  <a:lnTo>
                    <a:pt x="229" y="485"/>
                  </a:lnTo>
                  <a:lnTo>
                    <a:pt x="234" y="486"/>
                  </a:lnTo>
                  <a:lnTo>
                    <a:pt x="238" y="487"/>
                  </a:lnTo>
                  <a:lnTo>
                    <a:pt x="242" y="490"/>
                  </a:lnTo>
                  <a:lnTo>
                    <a:pt x="246" y="492"/>
                  </a:lnTo>
                  <a:lnTo>
                    <a:pt x="248" y="496"/>
                  </a:lnTo>
                  <a:lnTo>
                    <a:pt x="250" y="499"/>
                  </a:lnTo>
                  <a:lnTo>
                    <a:pt x="252" y="504"/>
                  </a:lnTo>
                  <a:lnTo>
                    <a:pt x="252" y="509"/>
                  </a:lnTo>
                  <a:lnTo>
                    <a:pt x="252" y="751"/>
                  </a:lnTo>
                  <a:lnTo>
                    <a:pt x="374" y="751"/>
                  </a:lnTo>
                  <a:lnTo>
                    <a:pt x="374" y="405"/>
                  </a:lnTo>
                  <a:lnTo>
                    <a:pt x="375" y="405"/>
                  </a:lnTo>
                  <a:lnTo>
                    <a:pt x="375" y="191"/>
                  </a:lnTo>
                  <a:lnTo>
                    <a:pt x="375" y="191"/>
                  </a:lnTo>
                  <a:lnTo>
                    <a:pt x="375" y="187"/>
                  </a:lnTo>
                  <a:lnTo>
                    <a:pt x="377" y="183"/>
                  </a:lnTo>
                  <a:lnTo>
                    <a:pt x="381" y="181"/>
                  </a:lnTo>
                  <a:lnTo>
                    <a:pt x="386" y="179"/>
                  </a:lnTo>
                  <a:lnTo>
                    <a:pt x="386" y="179"/>
                  </a:lnTo>
                  <a:lnTo>
                    <a:pt x="389" y="181"/>
                  </a:lnTo>
                  <a:lnTo>
                    <a:pt x="393" y="183"/>
                  </a:lnTo>
                  <a:lnTo>
                    <a:pt x="396" y="187"/>
                  </a:lnTo>
                  <a:lnTo>
                    <a:pt x="396" y="191"/>
                  </a:lnTo>
                  <a:lnTo>
                    <a:pt x="396" y="405"/>
                  </a:lnTo>
                  <a:lnTo>
                    <a:pt x="458" y="405"/>
                  </a:lnTo>
                  <a:lnTo>
                    <a:pt x="458" y="14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7" name="组合 716"/>
          <p:cNvGrpSpPr/>
          <p:nvPr/>
        </p:nvGrpSpPr>
        <p:grpSpPr>
          <a:xfrm>
            <a:off x="3350811" y="2746846"/>
            <a:ext cx="431944" cy="937452"/>
            <a:chOff x="2057400" y="2098675"/>
            <a:chExt cx="363537" cy="788988"/>
          </a:xfrm>
        </p:grpSpPr>
        <p:sp>
          <p:nvSpPr>
            <p:cNvPr id="102" name="Freeform 701"/>
            <p:cNvSpPr>
              <a:spLocks/>
            </p:cNvSpPr>
            <p:nvPr/>
          </p:nvSpPr>
          <p:spPr bwMode="auto">
            <a:xfrm>
              <a:off x="2151063" y="2098675"/>
              <a:ext cx="177800" cy="179388"/>
            </a:xfrm>
            <a:custGeom>
              <a:avLst/>
              <a:gdLst>
                <a:gd name="T0" fmla="*/ 225 w 225"/>
                <a:gd name="T1" fmla="*/ 113 h 225"/>
                <a:gd name="T2" fmla="*/ 222 w 225"/>
                <a:gd name="T3" fmla="*/ 136 h 225"/>
                <a:gd name="T4" fmla="*/ 216 w 225"/>
                <a:gd name="T5" fmla="*/ 157 h 225"/>
                <a:gd name="T6" fmla="*/ 206 w 225"/>
                <a:gd name="T7" fmla="*/ 176 h 225"/>
                <a:gd name="T8" fmla="*/ 192 w 225"/>
                <a:gd name="T9" fmla="*/ 192 h 225"/>
                <a:gd name="T10" fmla="*/ 175 w 225"/>
                <a:gd name="T11" fmla="*/ 207 h 225"/>
                <a:gd name="T12" fmla="*/ 156 w 225"/>
                <a:gd name="T13" fmla="*/ 216 h 225"/>
                <a:gd name="T14" fmla="*/ 135 w 225"/>
                <a:gd name="T15" fmla="*/ 223 h 225"/>
                <a:gd name="T16" fmla="*/ 112 w 225"/>
                <a:gd name="T17" fmla="*/ 225 h 225"/>
                <a:gd name="T18" fmla="*/ 101 w 225"/>
                <a:gd name="T19" fmla="*/ 224 h 225"/>
                <a:gd name="T20" fmla="*/ 79 w 225"/>
                <a:gd name="T21" fmla="*/ 221 h 225"/>
                <a:gd name="T22" fmla="*/ 59 w 225"/>
                <a:gd name="T23" fmla="*/ 211 h 225"/>
                <a:gd name="T24" fmla="*/ 40 w 225"/>
                <a:gd name="T25" fmla="*/ 199 h 225"/>
                <a:gd name="T26" fmla="*/ 25 w 225"/>
                <a:gd name="T27" fmla="*/ 184 h 225"/>
                <a:gd name="T28" fmla="*/ 13 w 225"/>
                <a:gd name="T29" fmla="*/ 167 h 225"/>
                <a:gd name="T30" fmla="*/ 5 w 225"/>
                <a:gd name="T31" fmla="*/ 147 h 225"/>
                <a:gd name="T32" fmla="*/ 0 w 225"/>
                <a:gd name="T33" fmla="*/ 124 h 225"/>
                <a:gd name="T34" fmla="*/ 0 w 225"/>
                <a:gd name="T35" fmla="*/ 113 h 225"/>
                <a:gd name="T36" fmla="*/ 2 w 225"/>
                <a:gd name="T37" fmla="*/ 90 h 225"/>
                <a:gd name="T38" fmla="*/ 8 w 225"/>
                <a:gd name="T39" fmla="*/ 69 h 225"/>
                <a:gd name="T40" fmla="*/ 19 w 225"/>
                <a:gd name="T41" fmla="*/ 50 h 225"/>
                <a:gd name="T42" fmla="*/ 33 w 225"/>
                <a:gd name="T43" fmla="*/ 34 h 225"/>
                <a:gd name="T44" fmla="*/ 49 w 225"/>
                <a:gd name="T45" fmla="*/ 20 h 225"/>
                <a:gd name="T46" fmla="*/ 68 w 225"/>
                <a:gd name="T47" fmla="*/ 9 h 225"/>
                <a:gd name="T48" fmla="*/ 89 w 225"/>
                <a:gd name="T49" fmla="*/ 2 h 225"/>
                <a:gd name="T50" fmla="*/ 112 w 225"/>
                <a:gd name="T51" fmla="*/ 0 h 225"/>
                <a:gd name="T52" fmla="*/ 124 w 225"/>
                <a:gd name="T53" fmla="*/ 1 h 225"/>
                <a:gd name="T54" fmla="*/ 146 w 225"/>
                <a:gd name="T55" fmla="*/ 6 h 225"/>
                <a:gd name="T56" fmla="*/ 166 w 225"/>
                <a:gd name="T57" fmla="*/ 14 h 225"/>
                <a:gd name="T58" fmla="*/ 183 w 225"/>
                <a:gd name="T59" fmla="*/ 26 h 225"/>
                <a:gd name="T60" fmla="*/ 199 w 225"/>
                <a:gd name="T61" fmla="*/ 41 h 225"/>
                <a:gd name="T62" fmla="*/ 212 w 225"/>
                <a:gd name="T63" fmla="*/ 60 h 225"/>
                <a:gd name="T64" fmla="*/ 220 w 225"/>
                <a:gd name="T65" fmla="*/ 80 h 225"/>
                <a:gd name="T66" fmla="*/ 225 w 225"/>
                <a:gd name="T67" fmla="*/ 101 h 225"/>
                <a:gd name="T68" fmla="*/ 225 w 225"/>
                <a:gd name="T69" fmla="*/ 11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5">
                  <a:moveTo>
                    <a:pt x="225" y="113"/>
                  </a:moveTo>
                  <a:lnTo>
                    <a:pt x="225" y="113"/>
                  </a:lnTo>
                  <a:lnTo>
                    <a:pt x="225" y="124"/>
                  </a:lnTo>
                  <a:lnTo>
                    <a:pt x="222" y="136"/>
                  </a:lnTo>
                  <a:lnTo>
                    <a:pt x="220" y="147"/>
                  </a:lnTo>
                  <a:lnTo>
                    <a:pt x="216" y="157"/>
                  </a:lnTo>
                  <a:lnTo>
                    <a:pt x="212" y="167"/>
                  </a:lnTo>
                  <a:lnTo>
                    <a:pt x="206" y="176"/>
                  </a:lnTo>
                  <a:lnTo>
                    <a:pt x="199" y="184"/>
                  </a:lnTo>
                  <a:lnTo>
                    <a:pt x="192" y="192"/>
                  </a:lnTo>
                  <a:lnTo>
                    <a:pt x="183" y="199"/>
                  </a:lnTo>
                  <a:lnTo>
                    <a:pt x="175" y="207"/>
                  </a:lnTo>
                  <a:lnTo>
                    <a:pt x="166" y="211"/>
                  </a:lnTo>
                  <a:lnTo>
                    <a:pt x="156" y="216"/>
                  </a:lnTo>
                  <a:lnTo>
                    <a:pt x="146" y="221"/>
                  </a:lnTo>
                  <a:lnTo>
                    <a:pt x="135" y="223"/>
                  </a:lnTo>
                  <a:lnTo>
                    <a:pt x="124" y="224"/>
                  </a:lnTo>
                  <a:lnTo>
                    <a:pt x="112" y="225"/>
                  </a:lnTo>
                  <a:lnTo>
                    <a:pt x="112" y="225"/>
                  </a:lnTo>
                  <a:lnTo>
                    <a:pt x="101" y="224"/>
                  </a:lnTo>
                  <a:lnTo>
                    <a:pt x="89" y="223"/>
                  </a:lnTo>
                  <a:lnTo>
                    <a:pt x="79" y="221"/>
                  </a:lnTo>
                  <a:lnTo>
                    <a:pt x="68" y="216"/>
                  </a:lnTo>
                  <a:lnTo>
                    <a:pt x="59" y="211"/>
                  </a:lnTo>
                  <a:lnTo>
                    <a:pt x="49" y="207"/>
                  </a:lnTo>
                  <a:lnTo>
                    <a:pt x="40" y="199"/>
                  </a:lnTo>
                  <a:lnTo>
                    <a:pt x="33" y="192"/>
                  </a:lnTo>
                  <a:lnTo>
                    <a:pt x="25" y="184"/>
                  </a:lnTo>
                  <a:lnTo>
                    <a:pt x="19" y="176"/>
                  </a:lnTo>
                  <a:lnTo>
                    <a:pt x="13" y="167"/>
                  </a:lnTo>
                  <a:lnTo>
                    <a:pt x="8" y="157"/>
                  </a:lnTo>
                  <a:lnTo>
                    <a:pt x="5" y="147"/>
                  </a:lnTo>
                  <a:lnTo>
                    <a:pt x="2" y="136"/>
                  </a:lnTo>
                  <a:lnTo>
                    <a:pt x="0" y="124"/>
                  </a:lnTo>
                  <a:lnTo>
                    <a:pt x="0" y="113"/>
                  </a:lnTo>
                  <a:lnTo>
                    <a:pt x="0" y="113"/>
                  </a:lnTo>
                  <a:lnTo>
                    <a:pt x="0" y="101"/>
                  </a:lnTo>
                  <a:lnTo>
                    <a:pt x="2" y="90"/>
                  </a:lnTo>
                  <a:lnTo>
                    <a:pt x="5" y="80"/>
                  </a:lnTo>
                  <a:lnTo>
                    <a:pt x="8" y="69"/>
                  </a:lnTo>
                  <a:lnTo>
                    <a:pt x="13" y="60"/>
                  </a:lnTo>
                  <a:lnTo>
                    <a:pt x="19" y="50"/>
                  </a:lnTo>
                  <a:lnTo>
                    <a:pt x="25" y="41"/>
                  </a:lnTo>
                  <a:lnTo>
                    <a:pt x="33" y="34"/>
                  </a:lnTo>
                  <a:lnTo>
                    <a:pt x="40" y="26"/>
                  </a:lnTo>
                  <a:lnTo>
                    <a:pt x="49" y="20"/>
                  </a:lnTo>
                  <a:lnTo>
                    <a:pt x="59" y="14"/>
                  </a:lnTo>
                  <a:lnTo>
                    <a:pt x="68" y="9"/>
                  </a:lnTo>
                  <a:lnTo>
                    <a:pt x="79" y="6"/>
                  </a:lnTo>
                  <a:lnTo>
                    <a:pt x="89" y="2"/>
                  </a:lnTo>
                  <a:lnTo>
                    <a:pt x="101" y="1"/>
                  </a:lnTo>
                  <a:lnTo>
                    <a:pt x="112" y="0"/>
                  </a:lnTo>
                  <a:lnTo>
                    <a:pt x="112" y="0"/>
                  </a:lnTo>
                  <a:lnTo>
                    <a:pt x="124" y="1"/>
                  </a:lnTo>
                  <a:lnTo>
                    <a:pt x="135" y="2"/>
                  </a:lnTo>
                  <a:lnTo>
                    <a:pt x="146" y="6"/>
                  </a:lnTo>
                  <a:lnTo>
                    <a:pt x="156" y="9"/>
                  </a:lnTo>
                  <a:lnTo>
                    <a:pt x="166" y="14"/>
                  </a:lnTo>
                  <a:lnTo>
                    <a:pt x="175" y="20"/>
                  </a:lnTo>
                  <a:lnTo>
                    <a:pt x="183" y="26"/>
                  </a:lnTo>
                  <a:lnTo>
                    <a:pt x="192" y="34"/>
                  </a:lnTo>
                  <a:lnTo>
                    <a:pt x="199" y="41"/>
                  </a:lnTo>
                  <a:lnTo>
                    <a:pt x="206" y="50"/>
                  </a:lnTo>
                  <a:lnTo>
                    <a:pt x="212" y="60"/>
                  </a:lnTo>
                  <a:lnTo>
                    <a:pt x="216" y="69"/>
                  </a:lnTo>
                  <a:lnTo>
                    <a:pt x="220" y="80"/>
                  </a:lnTo>
                  <a:lnTo>
                    <a:pt x="222" y="90"/>
                  </a:lnTo>
                  <a:lnTo>
                    <a:pt x="225" y="101"/>
                  </a:lnTo>
                  <a:lnTo>
                    <a:pt x="225" y="113"/>
                  </a:lnTo>
                  <a:lnTo>
                    <a:pt x="225" y="113"/>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702"/>
            <p:cNvSpPr>
              <a:spLocks/>
            </p:cNvSpPr>
            <p:nvPr/>
          </p:nvSpPr>
          <p:spPr bwMode="auto">
            <a:xfrm>
              <a:off x="2057400" y="2293938"/>
              <a:ext cx="363537" cy="593725"/>
            </a:xfrm>
            <a:custGeom>
              <a:avLst/>
              <a:gdLst>
                <a:gd name="T0" fmla="*/ 458 w 458"/>
                <a:gd name="T1" fmla="*/ 142 h 750"/>
                <a:gd name="T2" fmla="*/ 456 w 458"/>
                <a:gd name="T3" fmla="*/ 114 h 750"/>
                <a:gd name="T4" fmla="*/ 447 w 458"/>
                <a:gd name="T5" fmla="*/ 87 h 750"/>
                <a:gd name="T6" fmla="*/ 434 w 458"/>
                <a:gd name="T7" fmla="*/ 62 h 750"/>
                <a:gd name="T8" fmla="*/ 417 w 458"/>
                <a:gd name="T9" fmla="*/ 41 h 750"/>
                <a:gd name="T10" fmla="*/ 396 w 458"/>
                <a:gd name="T11" fmla="*/ 24 h 750"/>
                <a:gd name="T12" fmla="*/ 371 w 458"/>
                <a:gd name="T13" fmla="*/ 11 h 750"/>
                <a:gd name="T14" fmla="*/ 344 w 458"/>
                <a:gd name="T15" fmla="*/ 2 h 750"/>
                <a:gd name="T16" fmla="*/ 316 w 458"/>
                <a:gd name="T17" fmla="*/ 0 h 750"/>
                <a:gd name="T18" fmla="*/ 143 w 458"/>
                <a:gd name="T19" fmla="*/ 0 h 750"/>
                <a:gd name="T20" fmla="*/ 114 w 458"/>
                <a:gd name="T21" fmla="*/ 2 h 750"/>
                <a:gd name="T22" fmla="*/ 88 w 458"/>
                <a:gd name="T23" fmla="*/ 11 h 750"/>
                <a:gd name="T24" fmla="*/ 63 w 458"/>
                <a:gd name="T25" fmla="*/ 24 h 750"/>
                <a:gd name="T26" fmla="*/ 42 w 458"/>
                <a:gd name="T27" fmla="*/ 41 h 750"/>
                <a:gd name="T28" fmla="*/ 24 w 458"/>
                <a:gd name="T29" fmla="*/ 62 h 750"/>
                <a:gd name="T30" fmla="*/ 11 w 458"/>
                <a:gd name="T31" fmla="*/ 87 h 750"/>
                <a:gd name="T32" fmla="*/ 3 w 458"/>
                <a:gd name="T33" fmla="*/ 114 h 750"/>
                <a:gd name="T34" fmla="*/ 0 w 458"/>
                <a:gd name="T35" fmla="*/ 142 h 750"/>
                <a:gd name="T36" fmla="*/ 62 w 458"/>
                <a:gd name="T37" fmla="*/ 406 h 750"/>
                <a:gd name="T38" fmla="*/ 62 w 458"/>
                <a:gd name="T39" fmla="*/ 191 h 750"/>
                <a:gd name="T40" fmla="*/ 65 w 458"/>
                <a:gd name="T41" fmla="*/ 182 h 750"/>
                <a:gd name="T42" fmla="*/ 72 w 458"/>
                <a:gd name="T43" fmla="*/ 180 h 750"/>
                <a:gd name="T44" fmla="*/ 77 w 458"/>
                <a:gd name="T45" fmla="*/ 180 h 750"/>
                <a:gd name="T46" fmla="*/ 83 w 458"/>
                <a:gd name="T47" fmla="*/ 186 h 750"/>
                <a:gd name="T48" fmla="*/ 84 w 458"/>
                <a:gd name="T49" fmla="*/ 406 h 750"/>
                <a:gd name="T50" fmla="*/ 84 w 458"/>
                <a:gd name="T51" fmla="*/ 750 h 750"/>
                <a:gd name="T52" fmla="*/ 206 w 458"/>
                <a:gd name="T53" fmla="*/ 508 h 750"/>
                <a:gd name="T54" fmla="*/ 206 w 458"/>
                <a:gd name="T55" fmla="*/ 503 h 750"/>
                <a:gd name="T56" fmla="*/ 210 w 458"/>
                <a:gd name="T57" fmla="*/ 495 h 750"/>
                <a:gd name="T58" fmla="*/ 216 w 458"/>
                <a:gd name="T59" fmla="*/ 489 h 750"/>
                <a:gd name="T60" fmla="*/ 224 w 458"/>
                <a:gd name="T61" fmla="*/ 485 h 750"/>
                <a:gd name="T62" fmla="*/ 229 w 458"/>
                <a:gd name="T63" fmla="*/ 485 h 750"/>
                <a:gd name="T64" fmla="*/ 238 w 458"/>
                <a:gd name="T65" fmla="*/ 487 h 750"/>
                <a:gd name="T66" fmla="*/ 245 w 458"/>
                <a:gd name="T67" fmla="*/ 491 h 750"/>
                <a:gd name="T68" fmla="*/ 250 w 458"/>
                <a:gd name="T69" fmla="*/ 500 h 750"/>
                <a:gd name="T70" fmla="*/ 252 w 458"/>
                <a:gd name="T71" fmla="*/ 508 h 750"/>
                <a:gd name="T72" fmla="*/ 375 w 458"/>
                <a:gd name="T73" fmla="*/ 750 h 750"/>
                <a:gd name="T74" fmla="*/ 375 w 458"/>
                <a:gd name="T75" fmla="*/ 406 h 750"/>
                <a:gd name="T76" fmla="*/ 375 w 458"/>
                <a:gd name="T77" fmla="*/ 191 h 750"/>
                <a:gd name="T78" fmla="*/ 378 w 458"/>
                <a:gd name="T79" fmla="*/ 183 h 750"/>
                <a:gd name="T80" fmla="*/ 385 w 458"/>
                <a:gd name="T81" fmla="*/ 180 h 750"/>
                <a:gd name="T82" fmla="*/ 390 w 458"/>
                <a:gd name="T83" fmla="*/ 181 h 750"/>
                <a:gd name="T84" fmla="*/ 396 w 458"/>
                <a:gd name="T85" fmla="*/ 187 h 750"/>
                <a:gd name="T86" fmla="*/ 397 w 458"/>
                <a:gd name="T87" fmla="*/ 406 h 750"/>
                <a:gd name="T88" fmla="*/ 458 w 458"/>
                <a:gd name="T89" fmla="*/ 1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750">
                  <a:moveTo>
                    <a:pt x="458" y="142"/>
                  </a:moveTo>
                  <a:lnTo>
                    <a:pt x="458" y="142"/>
                  </a:lnTo>
                  <a:lnTo>
                    <a:pt x="458" y="128"/>
                  </a:lnTo>
                  <a:lnTo>
                    <a:pt x="456" y="114"/>
                  </a:lnTo>
                  <a:lnTo>
                    <a:pt x="452" y="100"/>
                  </a:lnTo>
                  <a:lnTo>
                    <a:pt x="447" y="87"/>
                  </a:lnTo>
                  <a:lnTo>
                    <a:pt x="442" y="74"/>
                  </a:lnTo>
                  <a:lnTo>
                    <a:pt x="434" y="62"/>
                  </a:lnTo>
                  <a:lnTo>
                    <a:pt x="426" y="52"/>
                  </a:lnTo>
                  <a:lnTo>
                    <a:pt x="417" y="41"/>
                  </a:lnTo>
                  <a:lnTo>
                    <a:pt x="406" y="32"/>
                  </a:lnTo>
                  <a:lnTo>
                    <a:pt x="396" y="24"/>
                  </a:lnTo>
                  <a:lnTo>
                    <a:pt x="384" y="17"/>
                  </a:lnTo>
                  <a:lnTo>
                    <a:pt x="371" y="11"/>
                  </a:lnTo>
                  <a:lnTo>
                    <a:pt x="358" y="6"/>
                  </a:lnTo>
                  <a:lnTo>
                    <a:pt x="344" y="2"/>
                  </a:lnTo>
                  <a:lnTo>
                    <a:pt x="330" y="0"/>
                  </a:lnTo>
                  <a:lnTo>
                    <a:pt x="316" y="0"/>
                  </a:lnTo>
                  <a:lnTo>
                    <a:pt x="143" y="0"/>
                  </a:lnTo>
                  <a:lnTo>
                    <a:pt x="143" y="0"/>
                  </a:lnTo>
                  <a:lnTo>
                    <a:pt x="128" y="0"/>
                  </a:lnTo>
                  <a:lnTo>
                    <a:pt x="114" y="2"/>
                  </a:lnTo>
                  <a:lnTo>
                    <a:pt x="101" y="6"/>
                  </a:lnTo>
                  <a:lnTo>
                    <a:pt x="88" y="11"/>
                  </a:lnTo>
                  <a:lnTo>
                    <a:pt x="75" y="17"/>
                  </a:lnTo>
                  <a:lnTo>
                    <a:pt x="63" y="24"/>
                  </a:lnTo>
                  <a:lnTo>
                    <a:pt x="52" y="32"/>
                  </a:lnTo>
                  <a:lnTo>
                    <a:pt x="42" y="41"/>
                  </a:lnTo>
                  <a:lnTo>
                    <a:pt x="32" y="52"/>
                  </a:lnTo>
                  <a:lnTo>
                    <a:pt x="24" y="62"/>
                  </a:lnTo>
                  <a:lnTo>
                    <a:pt x="17" y="74"/>
                  </a:lnTo>
                  <a:lnTo>
                    <a:pt x="11" y="87"/>
                  </a:lnTo>
                  <a:lnTo>
                    <a:pt x="7" y="100"/>
                  </a:lnTo>
                  <a:lnTo>
                    <a:pt x="3" y="114"/>
                  </a:lnTo>
                  <a:lnTo>
                    <a:pt x="1" y="128"/>
                  </a:lnTo>
                  <a:lnTo>
                    <a:pt x="0" y="142"/>
                  </a:lnTo>
                  <a:lnTo>
                    <a:pt x="0" y="406"/>
                  </a:lnTo>
                  <a:lnTo>
                    <a:pt x="62" y="406"/>
                  </a:lnTo>
                  <a:lnTo>
                    <a:pt x="62" y="191"/>
                  </a:lnTo>
                  <a:lnTo>
                    <a:pt x="62" y="191"/>
                  </a:lnTo>
                  <a:lnTo>
                    <a:pt x="63" y="186"/>
                  </a:lnTo>
                  <a:lnTo>
                    <a:pt x="65" y="182"/>
                  </a:lnTo>
                  <a:lnTo>
                    <a:pt x="69" y="180"/>
                  </a:lnTo>
                  <a:lnTo>
                    <a:pt x="72" y="180"/>
                  </a:lnTo>
                  <a:lnTo>
                    <a:pt x="72" y="180"/>
                  </a:lnTo>
                  <a:lnTo>
                    <a:pt x="77" y="180"/>
                  </a:lnTo>
                  <a:lnTo>
                    <a:pt x="81" y="182"/>
                  </a:lnTo>
                  <a:lnTo>
                    <a:pt x="83" y="186"/>
                  </a:lnTo>
                  <a:lnTo>
                    <a:pt x="84" y="191"/>
                  </a:lnTo>
                  <a:lnTo>
                    <a:pt x="84" y="406"/>
                  </a:lnTo>
                  <a:lnTo>
                    <a:pt x="84" y="406"/>
                  </a:lnTo>
                  <a:lnTo>
                    <a:pt x="84" y="750"/>
                  </a:lnTo>
                  <a:lnTo>
                    <a:pt x="206" y="750"/>
                  </a:lnTo>
                  <a:lnTo>
                    <a:pt x="206" y="508"/>
                  </a:lnTo>
                  <a:lnTo>
                    <a:pt x="206" y="508"/>
                  </a:lnTo>
                  <a:lnTo>
                    <a:pt x="206" y="503"/>
                  </a:lnTo>
                  <a:lnTo>
                    <a:pt x="208" y="500"/>
                  </a:lnTo>
                  <a:lnTo>
                    <a:pt x="210" y="495"/>
                  </a:lnTo>
                  <a:lnTo>
                    <a:pt x="213" y="491"/>
                  </a:lnTo>
                  <a:lnTo>
                    <a:pt x="216" y="489"/>
                  </a:lnTo>
                  <a:lnTo>
                    <a:pt x="221" y="487"/>
                  </a:lnTo>
                  <a:lnTo>
                    <a:pt x="224" y="485"/>
                  </a:lnTo>
                  <a:lnTo>
                    <a:pt x="229" y="485"/>
                  </a:lnTo>
                  <a:lnTo>
                    <a:pt x="229" y="485"/>
                  </a:lnTo>
                  <a:lnTo>
                    <a:pt x="233" y="485"/>
                  </a:lnTo>
                  <a:lnTo>
                    <a:pt x="238" y="487"/>
                  </a:lnTo>
                  <a:lnTo>
                    <a:pt x="242" y="489"/>
                  </a:lnTo>
                  <a:lnTo>
                    <a:pt x="245" y="491"/>
                  </a:lnTo>
                  <a:lnTo>
                    <a:pt x="248" y="495"/>
                  </a:lnTo>
                  <a:lnTo>
                    <a:pt x="250" y="500"/>
                  </a:lnTo>
                  <a:lnTo>
                    <a:pt x="251" y="503"/>
                  </a:lnTo>
                  <a:lnTo>
                    <a:pt x="252" y="508"/>
                  </a:lnTo>
                  <a:lnTo>
                    <a:pt x="252" y="750"/>
                  </a:lnTo>
                  <a:lnTo>
                    <a:pt x="375" y="750"/>
                  </a:lnTo>
                  <a:lnTo>
                    <a:pt x="375" y="406"/>
                  </a:lnTo>
                  <a:lnTo>
                    <a:pt x="375" y="406"/>
                  </a:lnTo>
                  <a:lnTo>
                    <a:pt x="375" y="191"/>
                  </a:lnTo>
                  <a:lnTo>
                    <a:pt x="375" y="191"/>
                  </a:lnTo>
                  <a:lnTo>
                    <a:pt x="376" y="187"/>
                  </a:lnTo>
                  <a:lnTo>
                    <a:pt x="378" y="183"/>
                  </a:lnTo>
                  <a:lnTo>
                    <a:pt x="382" y="181"/>
                  </a:lnTo>
                  <a:lnTo>
                    <a:pt x="385" y="180"/>
                  </a:lnTo>
                  <a:lnTo>
                    <a:pt x="385" y="180"/>
                  </a:lnTo>
                  <a:lnTo>
                    <a:pt x="390" y="181"/>
                  </a:lnTo>
                  <a:lnTo>
                    <a:pt x="393" y="183"/>
                  </a:lnTo>
                  <a:lnTo>
                    <a:pt x="396" y="187"/>
                  </a:lnTo>
                  <a:lnTo>
                    <a:pt x="397" y="191"/>
                  </a:lnTo>
                  <a:lnTo>
                    <a:pt x="397" y="406"/>
                  </a:lnTo>
                  <a:lnTo>
                    <a:pt x="458" y="406"/>
                  </a:lnTo>
                  <a:lnTo>
                    <a:pt x="458" y="142"/>
                  </a:lnTo>
                  <a:close/>
                </a:path>
              </a:pathLst>
            </a:custGeom>
            <a:solidFill>
              <a:srgbClr val="5387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2" name="组合 711"/>
          <p:cNvGrpSpPr/>
          <p:nvPr/>
        </p:nvGrpSpPr>
        <p:grpSpPr>
          <a:xfrm>
            <a:off x="4757931" y="1332181"/>
            <a:ext cx="430058" cy="937452"/>
            <a:chOff x="3241675" y="908050"/>
            <a:chExt cx="361950" cy="788988"/>
          </a:xfrm>
        </p:grpSpPr>
        <p:sp>
          <p:nvSpPr>
            <p:cNvPr id="104" name="Freeform 703"/>
            <p:cNvSpPr>
              <a:spLocks/>
            </p:cNvSpPr>
            <p:nvPr/>
          </p:nvSpPr>
          <p:spPr bwMode="auto">
            <a:xfrm>
              <a:off x="3333750" y="908050"/>
              <a:ext cx="177800" cy="179388"/>
            </a:xfrm>
            <a:custGeom>
              <a:avLst/>
              <a:gdLst>
                <a:gd name="T0" fmla="*/ 225 w 225"/>
                <a:gd name="T1" fmla="*/ 113 h 226"/>
                <a:gd name="T2" fmla="*/ 223 w 225"/>
                <a:gd name="T3" fmla="*/ 135 h 226"/>
                <a:gd name="T4" fmla="*/ 217 w 225"/>
                <a:gd name="T5" fmla="*/ 156 h 226"/>
                <a:gd name="T6" fmla="*/ 206 w 225"/>
                <a:gd name="T7" fmla="*/ 176 h 226"/>
                <a:gd name="T8" fmla="*/ 192 w 225"/>
                <a:gd name="T9" fmla="*/ 193 h 226"/>
                <a:gd name="T10" fmla="*/ 176 w 225"/>
                <a:gd name="T11" fmla="*/ 206 h 226"/>
                <a:gd name="T12" fmla="*/ 157 w 225"/>
                <a:gd name="T13" fmla="*/ 216 h 226"/>
                <a:gd name="T14" fmla="*/ 136 w 225"/>
                <a:gd name="T15" fmla="*/ 223 h 226"/>
                <a:gd name="T16" fmla="*/ 113 w 225"/>
                <a:gd name="T17" fmla="*/ 226 h 226"/>
                <a:gd name="T18" fmla="*/ 102 w 225"/>
                <a:gd name="T19" fmla="*/ 224 h 226"/>
                <a:gd name="T20" fmla="*/ 79 w 225"/>
                <a:gd name="T21" fmla="*/ 221 h 226"/>
                <a:gd name="T22" fmla="*/ 59 w 225"/>
                <a:gd name="T23" fmla="*/ 212 h 226"/>
                <a:gd name="T24" fmla="*/ 42 w 225"/>
                <a:gd name="T25" fmla="*/ 200 h 226"/>
                <a:gd name="T26" fmla="*/ 26 w 225"/>
                <a:gd name="T27" fmla="*/ 185 h 226"/>
                <a:gd name="T28" fmla="*/ 13 w 225"/>
                <a:gd name="T29" fmla="*/ 167 h 226"/>
                <a:gd name="T30" fmla="*/ 5 w 225"/>
                <a:gd name="T31" fmla="*/ 147 h 226"/>
                <a:gd name="T32" fmla="*/ 0 w 225"/>
                <a:gd name="T33" fmla="*/ 125 h 226"/>
                <a:gd name="T34" fmla="*/ 0 w 225"/>
                <a:gd name="T35" fmla="*/ 113 h 226"/>
                <a:gd name="T36" fmla="*/ 3 w 225"/>
                <a:gd name="T37" fmla="*/ 90 h 226"/>
                <a:gd name="T38" fmla="*/ 9 w 225"/>
                <a:gd name="T39" fmla="*/ 69 h 226"/>
                <a:gd name="T40" fmla="*/ 19 w 225"/>
                <a:gd name="T41" fmla="*/ 51 h 226"/>
                <a:gd name="T42" fmla="*/ 33 w 225"/>
                <a:gd name="T43" fmla="*/ 33 h 226"/>
                <a:gd name="T44" fmla="*/ 50 w 225"/>
                <a:gd name="T45" fmla="*/ 20 h 226"/>
                <a:gd name="T46" fmla="*/ 69 w 225"/>
                <a:gd name="T47" fmla="*/ 9 h 226"/>
                <a:gd name="T48" fmla="*/ 90 w 225"/>
                <a:gd name="T49" fmla="*/ 2 h 226"/>
                <a:gd name="T50" fmla="*/ 113 w 225"/>
                <a:gd name="T51" fmla="*/ 0 h 226"/>
                <a:gd name="T52" fmla="*/ 124 w 225"/>
                <a:gd name="T53" fmla="*/ 1 h 226"/>
                <a:gd name="T54" fmla="*/ 146 w 225"/>
                <a:gd name="T55" fmla="*/ 6 h 226"/>
                <a:gd name="T56" fmla="*/ 166 w 225"/>
                <a:gd name="T57" fmla="*/ 14 h 226"/>
                <a:gd name="T58" fmla="*/ 185 w 225"/>
                <a:gd name="T59" fmla="*/ 26 h 226"/>
                <a:gd name="T60" fmla="*/ 199 w 225"/>
                <a:gd name="T61" fmla="*/ 41 h 226"/>
                <a:gd name="T62" fmla="*/ 212 w 225"/>
                <a:gd name="T63" fmla="*/ 59 h 226"/>
                <a:gd name="T64" fmla="*/ 220 w 225"/>
                <a:gd name="T65" fmla="*/ 80 h 226"/>
                <a:gd name="T66" fmla="*/ 225 w 225"/>
                <a:gd name="T67" fmla="*/ 101 h 226"/>
                <a:gd name="T68" fmla="*/ 225 w 225"/>
                <a:gd name="T69" fmla="*/ 11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6">
                  <a:moveTo>
                    <a:pt x="225" y="113"/>
                  </a:moveTo>
                  <a:lnTo>
                    <a:pt x="225" y="113"/>
                  </a:lnTo>
                  <a:lnTo>
                    <a:pt x="225" y="125"/>
                  </a:lnTo>
                  <a:lnTo>
                    <a:pt x="223" y="135"/>
                  </a:lnTo>
                  <a:lnTo>
                    <a:pt x="220" y="147"/>
                  </a:lnTo>
                  <a:lnTo>
                    <a:pt x="217" y="156"/>
                  </a:lnTo>
                  <a:lnTo>
                    <a:pt x="212" y="167"/>
                  </a:lnTo>
                  <a:lnTo>
                    <a:pt x="206" y="176"/>
                  </a:lnTo>
                  <a:lnTo>
                    <a:pt x="199" y="185"/>
                  </a:lnTo>
                  <a:lnTo>
                    <a:pt x="192" y="193"/>
                  </a:lnTo>
                  <a:lnTo>
                    <a:pt x="185" y="200"/>
                  </a:lnTo>
                  <a:lnTo>
                    <a:pt x="176" y="206"/>
                  </a:lnTo>
                  <a:lnTo>
                    <a:pt x="166" y="212"/>
                  </a:lnTo>
                  <a:lnTo>
                    <a:pt x="157" y="216"/>
                  </a:lnTo>
                  <a:lnTo>
                    <a:pt x="146" y="221"/>
                  </a:lnTo>
                  <a:lnTo>
                    <a:pt x="136" y="223"/>
                  </a:lnTo>
                  <a:lnTo>
                    <a:pt x="124" y="224"/>
                  </a:lnTo>
                  <a:lnTo>
                    <a:pt x="113" y="226"/>
                  </a:lnTo>
                  <a:lnTo>
                    <a:pt x="113" y="226"/>
                  </a:lnTo>
                  <a:lnTo>
                    <a:pt x="102" y="224"/>
                  </a:lnTo>
                  <a:lnTo>
                    <a:pt x="90" y="223"/>
                  </a:lnTo>
                  <a:lnTo>
                    <a:pt x="79" y="221"/>
                  </a:lnTo>
                  <a:lnTo>
                    <a:pt x="69" y="216"/>
                  </a:lnTo>
                  <a:lnTo>
                    <a:pt x="59" y="212"/>
                  </a:lnTo>
                  <a:lnTo>
                    <a:pt x="50" y="206"/>
                  </a:lnTo>
                  <a:lnTo>
                    <a:pt x="42" y="200"/>
                  </a:lnTo>
                  <a:lnTo>
                    <a:pt x="33" y="193"/>
                  </a:lnTo>
                  <a:lnTo>
                    <a:pt x="26" y="185"/>
                  </a:lnTo>
                  <a:lnTo>
                    <a:pt x="19" y="176"/>
                  </a:lnTo>
                  <a:lnTo>
                    <a:pt x="13" y="167"/>
                  </a:lnTo>
                  <a:lnTo>
                    <a:pt x="9" y="156"/>
                  </a:lnTo>
                  <a:lnTo>
                    <a:pt x="5" y="147"/>
                  </a:lnTo>
                  <a:lnTo>
                    <a:pt x="3" y="135"/>
                  </a:lnTo>
                  <a:lnTo>
                    <a:pt x="0" y="125"/>
                  </a:lnTo>
                  <a:lnTo>
                    <a:pt x="0" y="113"/>
                  </a:lnTo>
                  <a:lnTo>
                    <a:pt x="0" y="113"/>
                  </a:lnTo>
                  <a:lnTo>
                    <a:pt x="0" y="101"/>
                  </a:lnTo>
                  <a:lnTo>
                    <a:pt x="3" y="90"/>
                  </a:lnTo>
                  <a:lnTo>
                    <a:pt x="5" y="80"/>
                  </a:lnTo>
                  <a:lnTo>
                    <a:pt x="9" y="69"/>
                  </a:lnTo>
                  <a:lnTo>
                    <a:pt x="13" y="59"/>
                  </a:lnTo>
                  <a:lnTo>
                    <a:pt x="19" y="51"/>
                  </a:lnTo>
                  <a:lnTo>
                    <a:pt x="26" y="41"/>
                  </a:lnTo>
                  <a:lnTo>
                    <a:pt x="33" y="33"/>
                  </a:lnTo>
                  <a:lnTo>
                    <a:pt x="42" y="26"/>
                  </a:lnTo>
                  <a:lnTo>
                    <a:pt x="50" y="20"/>
                  </a:lnTo>
                  <a:lnTo>
                    <a:pt x="59" y="14"/>
                  </a:lnTo>
                  <a:lnTo>
                    <a:pt x="69" y="9"/>
                  </a:lnTo>
                  <a:lnTo>
                    <a:pt x="79" y="6"/>
                  </a:lnTo>
                  <a:lnTo>
                    <a:pt x="90" y="2"/>
                  </a:lnTo>
                  <a:lnTo>
                    <a:pt x="102" y="1"/>
                  </a:lnTo>
                  <a:lnTo>
                    <a:pt x="113" y="0"/>
                  </a:lnTo>
                  <a:lnTo>
                    <a:pt x="113" y="0"/>
                  </a:lnTo>
                  <a:lnTo>
                    <a:pt x="124" y="1"/>
                  </a:lnTo>
                  <a:lnTo>
                    <a:pt x="136" y="2"/>
                  </a:lnTo>
                  <a:lnTo>
                    <a:pt x="146" y="6"/>
                  </a:lnTo>
                  <a:lnTo>
                    <a:pt x="157" y="9"/>
                  </a:lnTo>
                  <a:lnTo>
                    <a:pt x="166" y="14"/>
                  </a:lnTo>
                  <a:lnTo>
                    <a:pt x="176" y="20"/>
                  </a:lnTo>
                  <a:lnTo>
                    <a:pt x="185" y="26"/>
                  </a:lnTo>
                  <a:lnTo>
                    <a:pt x="192" y="33"/>
                  </a:lnTo>
                  <a:lnTo>
                    <a:pt x="199" y="41"/>
                  </a:lnTo>
                  <a:lnTo>
                    <a:pt x="206" y="51"/>
                  </a:lnTo>
                  <a:lnTo>
                    <a:pt x="212" y="59"/>
                  </a:lnTo>
                  <a:lnTo>
                    <a:pt x="217" y="69"/>
                  </a:lnTo>
                  <a:lnTo>
                    <a:pt x="220" y="80"/>
                  </a:lnTo>
                  <a:lnTo>
                    <a:pt x="223" y="90"/>
                  </a:lnTo>
                  <a:lnTo>
                    <a:pt x="225" y="101"/>
                  </a:lnTo>
                  <a:lnTo>
                    <a:pt x="225" y="113"/>
                  </a:lnTo>
                  <a:lnTo>
                    <a:pt x="225" y="113"/>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04"/>
            <p:cNvSpPr>
              <a:spLocks/>
            </p:cNvSpPr>
            <p:nvPr/>
          </p:nvSpPr>
          <p:spPr bwMode="auto">
            <a:xfrm>
              <a:off x="3241675" y="1101725"/>
              <a:ext cx="361950" cy="595313"/>
            </a:xfrm>
            <a:custGeom>
              <a:avLst/>
              <a:gdLst>
                <a:gd name="T0" fmla="*/ 457 w 457"/>
                <a:gd name="T1" fmla="*/ 143 h 750"/>
                <a:gd name="T2" fmla="*/ 455 w 457"/>
                <a:gd name="T3" fmla="*/ 114 h 750"/>
                <a:gd name="T4" fmla="*/ 447 w 457"/>
                <a:gd name="T5" fmla="*/ 87 h 750"/>
                <a:gd name="T6" fmla="*/ 434 w 457"/>
                <a:gd name="T7" fmla="*/ 63 h 750"/>
                <a:gd name="T8" fmla="*/ 416 w 457"/>
                <a:gd name="T9" fmla="*/ 42 h 750"/>
                <a:gd name="T10" fmla="*/ 395 w 457"/>
                <a:gd name="T11" fmla="*/ 24 h 750"/>
                <a:gd name="T12" fmla="*/ 370 w 457"/>
                <a:gd name="T13" fmla="*/ 11 h 750"/>
                <a:gd name="T14" fmla="*/ 343 w 457"/>
                <a:gd name="T15" fmla="*/ 3 h 750"/>
                <a:gd name="T16" fmla="*/ 315 w 457"/>
                <a:gd name="T17" fmla="*/ 0 h 750"/>
                <a:gd name="T18" fmla="*/ 142 w 457"/>
                <a:gd name="T19" fmla="*/ 0 h 750"/>
                <a:gd name="T20" fmla="*/ 114 w 457"/>
                <a:gd name="T21" fmla="*/ 3 h 750"/>
                <a:gd name="T22" fmla="*/ 87 w 457"/>
                <a:gd name="T23" fmla="*/ 11 h 750"/>
                <a:gd name="T24" fmla="*/ 62 w 457"/>
                <a:gd name="T25" fmla="*/ 24 h 750"/>
                <a:gd name="T26" fmla="*/ 41 w 457"/>
                <a:gd name="T27" fmla="*/ 42 h 750"/>
                <a:gd name="T28" fmla="*/ 24 w 457"/>
                <a:gd name="T29" fmla="*/ 63 h 750"/>
                <a:gd name="T30" fmla="*/ 11 w 457"/>
                <a:gd name="T31" fmla="*/ 87 h 750"/>
                <a:gd name="T32" fmla="*/ 2 w 457"/>
                <a:gd name="T33" fmla="*/ 114 h 750"/>
                <a:gd name="T34" fmla="*/ 0 w 457"/>
                <a:gd name="T35" fmla="*/ 143 h 750"/>
                <a:gd name="T36" fmla="*/ 61 w 457"/>
                <a:gd name="T37" fmla="*/ 406 h 750"/>
                <a:gd name="T38" fmla="*/ 61 w 457"/>
                <a:gd name="T39" fmla="*/ 191 h 750"/>
                <a:gd name="T40" fmla="*/ 65 w 457"/>
                <a:gd name="T41" fmla="*/ 183 h 750"/>
                <a:gd name="T42" fmla="*/ 73 w 457"/>
                <a:gd name="T43" fmla="*/ 180 h 750"/>
                <a:gd name="T44" fmla="*/ 76 w 457"/>
                <a:gd name="T45" fmla="*/ 180 h 750"/>
                <a:gd name="T46" fmla="*/ 82 w 457"/>
                <a:gd name="T47" fmla="*/ 186 h 750"/>
                <a:gd name="T48" fmla="*/ 84 w 457"/>
                <a:gd name="T49" fmla="*/ 406 h 750"/>
                <a:gd name="T50" fmla="*/ 84 w 457"/>
                <a:gd name="T51" fmla="*/ 750 h 750"/>
                <a:gd name="T52" fmla="*/ 206 w 457"/>
                <a:gd name="T53" fmla="*/ 508 h 750"/>
                <a:gd name="T54" fmla="*/ 206 w 457"/>
                <a:gd name="T55" fmla="*/ 503 h 750"/>
                <a:gd name="T56" fmla="*/ 209 w 457"/>
                <a:gd name="T57" fmla="*/ 495 h 750"/>
                <a:gd name="T58" fmla="*/ 216 w 457"/>
                <a:gd name="T59" fmla="*/ 489 h 750"/>
                <a:gd name="T60" fmla="*/ 225 w 457"/>
                <a:gd name="T61" fmla="*/ 486 h 750"/>
                <a:gd name="T62" fmla="*/ 229 w 457"/>
                <a:gd name="T63" fmla="*/ 486 h 750"/>
                <a:gd name="T64" fmla="*/ 237 w 457"/>
                <a:gd name="T65" fmla="*/ 487 h 750"/>
                <a:gd name="T66" fmla="*/ 245 w 457"/>
                <a:gd name="T67" fmla="*/ 492 h 750"/>
                <a:gd name="T68" fmla="*/ 250 w 457"/>
                <a:gd name="T69" fmla="*/ 499 h 750"/>
                <a:gd name="T70" fmla="*/ 252 w 457"/>
                <a:gd name="T71" fmla="*/ 508 h 750"/>
                <a:gd name="T72" fmla="*/ 374 w 457"/>
                <a:gd name="T73" fmla="*/ 750 h 750"/>
                <a:gd name="T74" fmla="*/ 374 w 457"/>
                <a:gd name="T75" fmla="*/ 406 h 750"/>
                <a:gd name="T76" fmla="*/ 374 w 457"/>
                <a:gd name="T77" fmla="*/ 191 h 750"/>
                <a:gd name="T78" fmla="*/ 377 w 457"/>
                <a:gd name="T79" fmla="*/ 183 h 750"/>
                <a:gd name="T80" fmla="*/ 386 w 457"/>
                <a:gd name="T81" fmla="*/ 180 h 750"/>
                <a:gd name="T82" fmla="*/ 389 w 457"/>
                <a:gd name="T83" fmla="*/ 180 h 750"/>
                <a:gd name="T84" fmla="*/ 395 w 457"/>
                <a:gd name="T85" fmla="*/ 186 h 750"/>
                <a:gd name="T86" fmla="*/ 396 w 457"/>
                <a:gd name="T87" fmla="*/ 406 h 750"/>
                <a:gd name="T88" fmla="*/ 457 w 457"/>
                <a:gd name="T89" fmla="*/ 14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7" h="750">
                  <a:moveTo>
                    <a:pt x="457" y="143"/>
                  </a:moveTo>
                  <a:lnTo>
                    <a:pt x="457" y="143"/>
                  </a:lnTo>
                  <a:lnTo>
                    <a:pt x="457" y="129"/>
                  </a:lnTo>
                  <a:lnTo>
                    <a:pt x="455" y="114"/>
                  </a:lnTo>
                  <a:lnTo>
                    <a:pt x="451" y="100"/>
                  </a:lnTo>
                  <a:lnTo>
                    <a:pt x="447" y="87"/>
                  </a:lnTo>
                  <a:lnTo>
                    <a:pt x="441" y="74"/>
                  </a:lnTo>
                  <a:lnTo>
                    <a:pt x="434" y="63"/>
                  </a:lnTo>
                  <a:lnTo>
                    <a:pt x="426" y="52"/>
                  </a:lnTo>
                  <a:lnTo>
                    <a:pt x="416" y="42"/>
                  </a:lnTo>
                  <a:lnTo>
                    <a:pt x="406" y="32"/>
                  </a:lnTo>
                  <a:lnTo>
                    <a:pt x="395" y="24"/>
                  </a:lnTo>
                  <a:lnTo>
                    <a:pt x="383" y="17"/>
                  </a:lnTo>
                  <a:lnTo>
                    <a:pt x="370" y="11"/>
                  </a:lnTo>
                  <a:lnTo>
                    <a:pt x="357" y="6"/>
                  </a:lnTo>
                  <a:lnTo>
                    <a:pt x="343" y="3"/>
                  </a:lnTo>
                  <a:lnTo>
                    <a:pt x="329" y="0"/>
                  </a:lnTo>
                  <a:lnTo>
                    <a:pt x="315" y="0"/>
                  </a:lnTo>
                  <a:lnTo>
                    <a:pt x="142" y="0"/>
                  </a:lnTo>
                  <a:lnTo>
                    <a:pt x="142" y="0"/>
                  </a:lnTo>
                  <a:lnTo>
                    <a:pt x="128" y="0"/>
                  </a:lnTo>
                  <a:lnTo>
                    <a:pt x="114" y="3"/>
                  </a:lnTo>
                  <a:lnTo>
                    <a:pt x="100" y="6"/>
                  </a:lnTo>
                  <a:lnTo>
                    <a:pt x="87" y="11"/>
                  </a:lnTo>
                  <a:lnTo>
                    <a:pt x="74" y="17"/>
                  </a:lnTo>
                  <a:lnTo>
                    <a:pt x="62" y="24"/>
                  </a:lnTo>
                  <a:lnTo>
                    <a:pt x="52" y="32"/>
                  </a:lnTo>
                  <a:lnTo>
                    <a:pt x="41" y="42"/>
                  </a:lnTo>
                  <a:lnTo>
                    <a:pt x="32" y="52"/>
                  </a:lnTo>
                  <a:lnTo>
                    <a:pt x="24" y="63"/>
                  </a:lnTo>
                  <a:lnTo>
                    <a:pt x="17" y="74"/>
                  </a:lnTo>
                  <a:lnTo>
                    <a:pt x="11" y="87"/>
                  </a:lnTo>
                  <a:lnTo>
                    <a:pt x="6" y="100"/>
                  </a:lnTo>
                  <a:lnTo>
                    <a:pt x="2" y="114"/>
                  </a:lnTo>
                  <a:lnTo>
                    <a:pt x="0" y="129"/>
                  </a:lnTo>
                  <a:lnTo>
                    <a:pt x="0" y="143"/>
                  </a:lnTo>
                  <a:lnTo>
                    <a:pt x="0" y="406"/>
                  </a:lnTo>
                  <a:lnTo>
                    <a:pt x="61" y="406"/>
                  </a:lnTo>
                  <a:lnTo>
                    <a:pt x="61" y="191"/>
                  </a:lnTo>
                  <a:lnTo>
                    <a:pt x="61" y="191"/>
                  </a:lnTo>
                  <a:lnTo>
                    <a:pt x="62" y="186"/>
                  </a:lnTo>
                  <a:lnTo>
                    <a:pt x="65" y="183"/>
                  </a:lnTo>
                  <a:lnTo>
                    <a:pt x="68" y="180"/>
                  </a:lnTo>
                  <a:lnTo>
                    <a:pt x="73" y="180"/>
                  </a:lnTo>
                  <a:lnTo>
                    <a:pt x="73" y="180"/>
                  </a:lnTo>
                  <a:lnTo>
                    <a:pt x="76" y="180"/>
                  </a:lnTo>
                  <a:lnTo>
                    <a:pt x="80" y="183"/>
                  </a:lnTo>
                  <a:lnTo>
                    <a:pt x="82" y="186"/>
                  </a:lnTo>
                  <a:lnTo>
                    <a:pt x="84" y="191"/>
                  </a:lnTo>
                  <a:lnTo>
                    <a:pt x="84" y="406"/>
                  </a:lnTo>
                  <a:lnTo>
                    <a:pt x="84" y="406"/>
                  </a:lnTo>
                  <a:lnTo>
                    <a:pt x="84" y="750"/>
                  </a:lnTo>
                  <a:lnTo>
                    <a:pt x="206" y="750"/>
                  </a:lnTo>
                  <a:lnTo>
                    <a:pt x="206" y="508"/>
                  </a:lnTo>
                  <a:lnTo>
                    <a:pt x="206" y="508"/>
                  </a:lnTo>
                  <a:lnTo>
                    <a:pt x="206" y="503"/>
                  </a:lnTo>
                  <a:lnTo>
                    <a:pt x="208" y="499"/>
                  </a:lnTo>
                  <a:lnTo>
                    <a:pt x="209" y="495"/>
                  </a:lnTo>
                  <a:lnTo>
                    <a:pt x="213" y="492"/>
                  </a:lnTo>
                  <a:lnTo>
                    <a:pt x="216" y="489"/>
                  </a:lnTo>
                  <a:lnTo>
                    <a:pt x="220" y="487"/>
                  </a:lnTo>
                  <a:lnTo>
                    <a:pt x="225" y="486"/>
                  </a:lnTo>
                  <a:lnTo>
                    <a:pt x="229" y="486"/>
                  </a:lnTo>
                  <a:lnTo>
                    <a:pt x="229" y="486"/>
                  </a:lnTo>
                  <a:lnTo>
                    <a:pt x="233" y="486"/>
                  </a:lnTo>
                  <a:lnTo>
                    <a:pt x="237" y="487"/>
                  </a:lnTo>
                  <a:lnTo>
                    <a:pt x="241" y="489"/>
                  </a:lnTo>
                  <a:lnTo>
                    <a:pt x="245" y="492"/>
                  </a:lnTo>
                  <a:lnTo>
                    <a:pt x="248" y="495"/>
                  </a:lnTo>
                  <a:lnTo>
                    <a:pt x="250" y="499"/>
                  </a:lnTo>
                  <a:lnTo>
                    <a:pt x="252" y="503"/>
                  </a:lnTo>
                  <a:lnTo>
                    <a:pt x="252" y="508"/>
                  </a:lnTo>
                  <a:lnTo>
                    <a:pt x="252" y="750"/>
                  </a:lnTo>
                  <a:lnTo>
                    <a:pt x="374" y="750"/>
                  </a:lnTo>
                  <a:lnTo>
                    <a:pt x="374" y="406"/>
                  </a:lnTo>
                  <a:lnTo>
                    <a:pt x="374" y="406"/>
                  </a:lnTo>
                  <a:lnTo>
                    <a:pt x="374" y="191"/>
                  </a:lnTo>
                  <a:lnTo>
                    <a:pt x="374" y="191"/>
                  </a:lnTo>
                  <a:lnTo>
                    <a:pt x="375" y="186"/>
                  </a:lnTo>
                  <a:lnTo>
                    <a:pt x="377" y="183"/>
                  </a:lnTo>
                  <a:lnTo>
                    <a:pt x="381" y="180"/>
                  </a:lnTo>
                  <a:lnTo>
                    <a:pt x="386" y="180"/>
                  </a:lnTo>
                  <a:lnTo>
                    <a:pt x="386" y="180"/>
                  </a:lnTo>
                  <a:lnTo>
                    <a:pt x="389" y="180"/>
                  </a:lnTo>
                  <a:lnTo>
                    <a:pt x="393" y="183"/>
                  </a:lnTo>
                  <a:lnTo>
                    <a:pt x="395" y="186"/>
                  </a:lnTo>
                  <a:lnTo>
                    <a:pt x="396" y="191"/>
                  </a:lnTo>
                  <a:lnTo>
                    <a:pt x="396" y="406"/>
                  </a:lnTo>
                  <a:lnTo>
                    <a:pt x="457" y="406"/>
                  </a:lnTo>
                  <a:lnTo>
                    <a:pt x="457" y="143"/>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6" name="组合 715"/>
          <p:cNvGrpSpPr/>
          <p:nvPr/>
        </p:nvGrpSpPr>
        <p:grpSpPr>
          <a:xfrm>
            <a:off x="6270680" y="4114358"/>
            <a:ext cx="431944" cy="937451"/>
            <a:chOff x="4514850" y="3249613"/>
            <a:chExt cx="363537" cy="788987"/>
          </a:xfrm>
        </p:grpSpPr>
        <p:sp>
          <p:nvSpPr>
            <p:cNvPr id="106" name="Freeform 705"/>
            <p:cNvSpPr>
              <a:spLocks/>
            </p:cNvSpPr>
            <p:nvPr/>
          </p:nvSpPr>
          <p:spPr bwMode="auto">
            <a:xfrm>
              <a:off x="4606925" y="3249613"/>
              <a:ext cx="179387" cy="179388"/>
            </a:xfrm>
            <a:custGeom>
              <a:avLst/>
              <a:gdLst>
                <a:gd name="T0" fmla="*/ 226 w 226"/>
                <a:gd name="T1" fmla="*/ 112 h 225"/>
                <a:gd name="T2" fmla="*/ 223 w 226"/>
                <a:gd name="T3" fmla="*/ 135 h 225"/>
                <a:gd name="T4" fmla="*/ 216 w 226"/>
                <a:gd name="T5" fmla="*/ 156 h 225"/>
                <a:gd name="T6" fmla="*/ 206 w 226"/>
                <a:gd name="T7" fmla="*/ 175 h 225"/>
                <a:gd name="T8" fmla="*/ 193 w 226"/>
                <a:gd name="T9" fmla="*/ 191 h 225"/>
                <a:gd name="T10" fmla="*/ 176 w 226"/>
                <a:gd name="T11" fmla="*/ 205 h 225"/>
                <a:gd name="T12" fmla="*/ 156 w 226"/>
                <a:gd name="T13" fmla="*/ 216 h 225"/>
                <a:gd name="T14" fmla="*/ 135 w 226"/>
                <a:gd name="T15" fmla="*/ 223 h 225"/>
                <a:gd name="T16" fmla="*/ 113 w 226"/>
                <a:gd name="T17" fmla="*/ 225 h 225"/>
                <a:gd name="T18" fmla="*/ 101 w 226"/>
                <a:gd name="T19" fmla="*/ 224 h 225"/>
                <a:gd name="T20" fmla="*/ 80 w 226"/>
                <a:gd name="T21" fmla="*/ 219 h 225"/>
                <a:gd name="T22" fmla="*/ 59 w 226"/>
                <a:gd name="T23" fmla="*/ 211 h 225"/>
                <a:gd name="T24" fmla="*/ 41 w 226"/>
                <a:gd name="T25" fmla="*/ 199 h 225"/>
                <a:gd name="T26" fmla="*/ 26 w 226"/>
                <a:gd name="T27" fmla="*/ 184 h 225"/>
                <a:gd name="T28" fmla="*/ 14 w 226"/>
                <a:gd name="T29" fmla="*/ 165 h 225"/>
                <a:gd name="T30" fmla="*/ 6 w 226"/>
                <a:gd name="T31" fmla="*/ 145 h 225"/>
                <a:gd name="T32" fmla="*/ 1 w 226"/>
                <a:gd name="T33" fmla="*/ 124 h 225"/>
                <a:gd name="T34" fmla="*/ 0 w 226"/>
                <a:gd name="T35" fmla="*/ 112 h 225"/>
                <a:gd name="T36" fmla="*/ 2 w 226"/>
                <a:gd name="T37" fmla="*/ 89 h 225"/>
                <a:gd name="T38" fmla="*/ 9 w 226"/>
                <a:gd name="T39" fmla="*/ 68 h 225"/>
                <a:gd name="T40" fmla="*/ 20 w 226"/>
                <a:gd name="T41" fmla="*/ 49 h 225"/>
                <a:gd name="T42" fmla="*/ 33 w 226"/>
                <a:gd name="T43" fmla="*/ 33 h 225"/>
                <a:gd name="T44" fmla="*/ 50 w 226"/>
                <a:gd name="T45" fmla="*/ 18 h 225"/>
                <a:gd name="T46" fmla="*/ 69 w 226"/>
                <a:gd name="T47" fmla="*/ 9 h 225"/>
                <a:gd name="T48" fmla="*/ 90 w 226"/>
                <a:gd name="T49" fmla="*/ 2 h 225"/>
                <a:gd name="T50" fmla="*/ 113 w 226"/>
                <a:gd name="T51" fmla="*/ 0 h 225"/>
                <a:gd name="T52" fmla="*/ 125 w 226"/>
                <a:gd name="T53" fmla="*/ 1 h 225"/>
                <a:gd name="T54" fmla="*/ 147 w 226"/>
                <a:gd name="T55" fmla="*/ 4 h 225"/>
                <a:gd name="T56" fmla="*/ 167 w 226"/>
                <a:gd name="T57" fmla="*/ 14 h 225"/>
                <a:gd name="T58" fmla="*/ 184 w 226"/>
                <a:gd name="T59" fmla="*/ 26 h 225"/>
                <a:gd name="T60" fmla="*/ 200 w 226"/>
                <a:gd name="T61" fmla="*/ 41 h 225"/>
                <a:gd name="T62" fmla="*/ 211 w 226"/>
                <a:gd name="T63" fmla="*/ 58 h 225"/>
                <a:gd name="T64" fmla="*/ 220 w 226"/>
                <a:gd name="T65" fmla="*/ 78 h 225"/>
                <a:gd name="T66" fmla="*/ 224 w 226"/>
                <a:gd name="T67" fmla="*/ 101 h 225"/>
                <a:gd name="T68" fmla="*/ 226 w 226"/>
                <a:gd name="T69"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25">
                  <a:moveTo>
                    <a:pt x="226" y="112"/>
                  </a:moveTo>
                  <a:lnTo>
                    <a:pt x="226" y="112"/>
                  </a:lnTo>
                  <a:lnTo>
                    <a:pt x="224" y="124"/>
                  </a:lnTo>
                  <a:lnTo>
                    <a:pt x="223" y="135"/>
                  </a:lnTo>
                  <a:lnTo>
                    <a:pt x="220" y="145"/>
                  </a:lnTo>
                  <a:lnTo>
                    <a:pt x="216" y="156"/>
                  </a:lnTo>
                  <a:lnTo>
                    <a:pt x="211" y="165"/>
                  </a:lnTo>
                  <a:lnTo>
                    <a:pt x="206" y="175"/>
                  </a:lnTo>
                  <a:lnTo>
                    <a:pt x="200" y="184"/>
                  </a:lnTo>
                  <a:lnTo>
                    <a:pt x="193" y="191"/>
                  </a:lnTo>
                  <a:lnTo>
                    <a:pt x="184" y="199"/>
                  </a:lnTo>
                  <a:lnTo>
                    <a:pt x="176" y="205"/>
                  </a:lnTo>
                  <a:lnTo>
                    <a:pt x="167" y="211"/>
                  </a:lnTo>
                  <a:lnTo>
                    <a:pt x="156" y="216"/>
                  </a:lnTo>
                  <a:lnTo>
                    <a:pt x="147" y="219"/>
                  </a:lnTo>
                  <a:lnTo>
                    <a:pt x="135" y="223"/>
                  </a:lnTo>
                  <a:lnTo>
                    <a:pt x="125" y="224"/>
                  </a:lnTo>
                  <a:lnTo>
                    <a:pt x="113" y="225"/>
                  </a:lnTo>
                  <a:lnTo>
                    <a:pt x="113" y="225"/>
                  </a:lnTo>
                  <a:lnTo>
                    <a:pt x="101" y="224"/>
                  </a:lnTo>
                  <a:lnTo>
                    <a:pt x="90" y="223"/>
                  </a:lnTo>
                  <a:lnTo>
                    <a:pt x="80" y="219"/>
                  </a:lnTo>
                  <a:lnTo>
                    <a:pt x="69" y="216"/>
                  </a:lnTo>
                  <a:lnTo>
                    <a:pt x="59" y="211"/>
                  </a:lnTo>
                  <a:lnTo>
                    <a:pt x="50" y="205"/>
                  </a:lnTo>
                  <a:lnTo>
                    <a:pt x="41" y="199"/>
                  </a:lnTo>
                  <a:lnTo>
                    <a:pt x="33" y="191"/>
                  </a:lnTo>
                  <a:lnTo>
                    <a:pt x="26" y="184"/>
                  </a:lnTo>
                  <a:lnTo>
                    <a:pt x="20" y="175"/>
                  </a:lnTo>
                  <a:lnTo>
                    <a:pt x="14" y="165"/>
                  </a:lnTo>
                  <a:lnTo>
                    <a:pt x="9" y="156"/>
                  </a:lnTo>
                  <a:lnTo>
                    <a:pt x="6" y="145"/>
                  </a:lnTo>
                  <a:lnTo>
                    <a:pt x="2" y="135"/>
                  </a:lnTo>
                  <a:lnTo>
                    <a:pt x="1" y="124"/>
                  </a:lnTo>
                  <a:lnTo>
                    <a:pt x="0" y="112"/>
                  </a:lnTo>
                  <a:lnTo>
                    <a:pt x="0" y="112"/>
                  </a:lnTo>
                  <a:lnTo>
                    <a:pt x="1" y="101"/>
                  </a:lnTo>
                  <a:lnTo>
                    <a:pt x="2" y="89"/>
                  </a:lnTo>
                  <a:lnTo>
                    <a:pt x="6" y="78"/>
                  </a:lnTo>
                  <a:lnTo>
                    <a:pt x="9" y="68"/>
                  </a:lnTo>
                  <a:lnTo>
                    <a:pt x="14" y="58"/>
                  </a:lnTo>
                  <a:lnTo>
                    <a:pt x="20" y="49"/>
                  </a:lnTo>
                  <a:lnTo>
                    <a:pt x="26" y="41"/>
                  </a:lnTo>
                  <a:lnTo>
                    <a:pt x="33" y="33"/>
                  </a:lnTo>
                  <a:lnTo>
                    <a:pt x="41" y="26"/>
                  </a:lnTo>
                  <a:lnTo>
                    <a:pt x="50" y="18"/>
                  </a:lnTo>
                  <a:lnTo>
                    <a:pt x="59" y="14"/>
                  </a:lnTo>
                  <a:lnTo>
                    <a:pt x="69" y="9"/>
                  </a:lnTo>
                  <a:lnTo>
                    <a:pt x="80" y="4"/>
                  </a:lnTo>
                  <a:lnTo>
                    <a:pt x="90" y="2"/>
                  </a:lnTo>
                  <a:lnTo>
                    <a:pt x="101" y="1"/>
                  </a:lnTo>
                  <a:lnTo>
                    <a:pt x="113" y="0"/>
                  </a:lnTo>
                  <a:lnTo>
                    <a:pt x="113" y="0"/>
                  </a:lnTo>
                  <a:lnTo>
                    <a:pt x="125" y="1"/>
                  </a:lnTo>
                  <a:lnTo>
                    <a:pt x="135" y="2"/>
                  </a:lnTo>
                  <a:lnTo>
                    <a:pt x="147" y="4"/>
                  </a:lnTo>
                  <a:lnTo>
                    <a:pt x="156" y="9"/>
                  </a:lnTo>
                  <a:lnTo>
                    <a:pt x="167" y="14"/>
                  </a:lnTo>
                  <a:lnTo>
                    <a:pt x="176" y="18"/>
                  </a:lnTo>
                  <a:lnTo>
                    <a:pt x="184" y="26"/>
                  </a:lnTo>
                  <a:lnTo>
                    <a:pt x="193" y="33"/>
                  </a:lnTo>
                  <a:lnTo>
                    <a:pt x="200" y="41"/>
                  </a:lnTo>
                  <a:lnTo>
                    <a:pt x="206" y="49"/>
                  </a:lnTo>
                  <a:lnTo>
                    <a:pt x="211" y="58"/>
                  </a:lnTo>
                  <a:lnTo>
                    <a:pt x="216" y="68"/>
                  </a:lnTo>
                  <a:lnTo>
                    <a:pt x="220" y="78"/>
                  </a:lnTo>
                  <a:lnTo>
                    <a:pt x="223" y="89"/>
                  </a:lnTo>
                  <a:lnTo>
                    <a:pt x="224" y="101"/>
                  </a:lnTo>
                  <a:lnTo>
                    <a:pt x="226" y="112"/>
                  </a:lnTo>
                  <a:lnTo>
                    <a:pt x="226" y="112"/>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6"/>
            <p:cNvSpPr>
              <a:spLocks/>
            </p:cNvSpPr>
            <p:nvPr/>
          </p:nvSpPr>
          <p:spPr bwMode="auto">
            <a:xfrm>
              <a:off x="4514850" y="3441700"/>
              <a:ext cx="363537" cy="596900"/>
            </a:xfrm>
            <a:custGeom>
              <a:avLst/>
              <a:gdLst>
                <a:gd name="T0" fmla="*/ 458 w 458"/>
                <a:gd name="T1" fmla="*/ 143 h 751"/>
                <a:gd name="T2" fmla="*/ 456 w 458"/>
                <a:gd name="T3" fmla="*/ 114 h 751"/>
                <a:gd name="T4" fmla="*/ 446 w 458"/>
                <a:gd name="T5" fmla="*/ 87 h 751"/>
                <a:gd name="T6" fmla="*/ 433 w 458"/>
                <a:gd name="T7" fmla="*/ 63 h 751"/>
                <a:gd name="T8" fmla="*/ 416 w 458"/>
                <a:gd name="T9" fmla="*/ 42 h 751"/>
                <a:gd name="T10" fmla="*/ 394 w 458"/>
                <a:gd name="T11" fmla="*/ 25 h 751"/>
                <a:gd name="T12" fmla="*/ 371 w 458"/>
                <a:gd name="T13" fmla="*/ 12 h 751"/>
                <a:gd name="T14" fmla="*/ 344 w 458"/>
                <a:gd name="T15" fmla="*/ 3 h 751"/>
                <a:gd name="T16" fmla="*/ 316 w 458"/>
                <a:gd name="T17" fmla="*/ 0 h 751"/>
                <a:gd name="T18" fmla="*/ 143 w 458"/>
                <a:gd name="T19" fmla="*/ 0 h 751"/>
                <a:gd name="T20" fmla="*/ 114 w 458"/>
                <a:gd name="T21" fmla="*/ 3 h 751"/>
                <a:gd name="T22" fmla="*/ 87 w 458"/>
                <a:gd name="T23" fmla="*/ 12 h 751"/>
                <a:gd name="T24" fmla="*/ 63 w 458"/>
                <a:gd name="T25" fmla="*/ 25 h 751"/>
                <a:gd name="T26" fmla="*/ 42 w 458"/>
                <a:gd name="T27" fmla="*/ 42 h 751"/>
                <a:gd name="T28" fmla="*/ 24 w 458"/>
                <a:gd name="T29" fmla="*/ 63 h 751"/>
                <a:gd name="T30" fmla="*/ 11 w 458"/>
                <a:gd name="T31" fmla="*/ 87 h 751"/>
                <a:gd name="T32" fmla="*/ 3 w 458"/>
                <a:gd name="T33" fmla="*/ 114 h 751"/>
                <a:gd name="T34" fmla="*/ 0 w 458"/>
                <a:gd name="T35" fmla="*/ 143 h 751"/>
                <a:gd name="T36" fmla="*/ 62 w 458"/>
                <a:gd name="T37" fmla="*/ 405 h 751"/>
                <a:gd name="T38" fmla="*/ 62 w 458"/>
                <a:gd name="T39" fmla="*/ 190 h 751"/>
                <a:gd name="T40" fmla="*/ 65 w 458"/>
                <a:gd name="T41" fmla="*/ 183 h 751"/>
                <a:gd name="T42" fmla="*/ 72 w 458"/>
                <a:gd name="T43" fmla="*/ 180 h 751"/>
                <a:gd name="T44" fmla="*/ 77 w 458"/>
                <a:gd name="T45" fmla="*/ 181 h 751"/>
                <a:gd name="T46" fmla="*/ 83 w 458"/>
                <a:gd name="T47" fmla="*/ 187 h 751"/>
                <a:gd name="T48" fmla="*/ 84 w 458"/>
                <a:gd name="T49" fmla="*/ 405 h 751"/>
                <a:gd name="T50" fmla="*/ 84 w 458"/>
                <a:gd name="T51" fmla="*/ 751 h 751"/>
                <a:gd name="T52" fmla="*/ 206 w 458"/>
                <a:gd name="T53" fmla="*/ 509 h 751"/>
                <a:gd name="T54" fmla="*/ 206 w 458"/>
                <a:gd name="T55" fmla="*/ 504 h 751"/>
                <a:gd name="T56" fmla="*/ 210 w 458"/>
                <a:gd name="T57" fmla="*/ 496 h 751"/>
                <a:gd name="T58" fmla="*/ 216 w 458"/>
                <a:gd name="T59" fmla="*/ 490 h 751"/>
                <a:gd name="T60" fmla="*/ 224 w 458"/>
                <a:gd name="T61" fmla="*/ 486 h 751"/>
                <a:gd name="T62" fmla="*/ 229 w 458"/>
                <a:gd name="T63" fmla="*/ 485 h 751"/>
                <a:gd name="T64" fmla="*/ 238 w 458"/>
                <a:gd name="T65" fmla="*/ 488 h 751"/>
                <a:gd name="T66" fmla="*/ 245 w 458"/>
                <a:gd name="T67" fmla="*/ 492 h 751"/>
                <a:gd name="T68" fmla="*/ 250 w 458"/>
                <a:gd name="T69" fmla="*/ 499 h 751"/>
                <a:gd name="T70" fmla="*/ 252 w 458"/>
                <a:gd name="T71" fmla="*/ 509 h 751"/>
                <a:gd name="T72" fmla="*/ 374 w 458"/>
                <a:gd name="T73" fmla="*/ 751 h 751"/>
                <a:gd name="T74" fmla="*/ 374 w 458"/>
                <a:gd name="T75" fmla="*/ 405 h 751"/>
                <a:gd name="T76" fmla="*/ 374 w 458"/>
                <a:gd name="T77" fmla="*/ 191 h 751"/>
                <a:gd name="T78" fmla="*/ 378 w 458"/>
                <a:gd name="T79" fmla="*/ 183 h 751"/>
                <a:gd name="T80" fmla="*/ 385 w 458"/>
                <a:gd name="T81" fmla="*/ 180 h 751"/>
                <a:gd name="T82" fmla="*/ 390 w 458"/>
                <a:gd name="T83" fmla="*/ 181 h 751"/>
                <a:gd name="T84" fmla="*/ 396 w 458"/>
                <a:gd name="T85" fmla="*/ 187 h 751"/>
                <a:gd name="T86" fmla="*/ 397 w 458"/>
                <a:gd name="T87" fmla="*/ 405 h 751"/>
                <a:gd name="T88" fmla="*/ 458 w 458"/>
                <a:gd name="T89" fmla="*/ 143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751">
                  <a:moveTo>
                    <a:pt x="458" y="143"/>
                  </a:moveTo>
                  <a:lnTo>
                    <a:pt x="458" y="143"/>
                  </a:lnTo>
                  <a:lnTo>
                    <a:pt x="457" y="128"/>
                  </a:lnTo>
                  <a:lnTo>
                    <a:pt x="456" y="114"/>
                  </a:lnTo>
                  <a:lnTo>
                    <a:pt x="452" y="101"/>
                  </a:lnTo>
                  <a:lnTo>
                    <a:pt x="446" y="87"/>
                  </a:lnTo>
                  <a:lnTo>
                    <a:pt x="440" y="75"/>
                  </a:lnTo>
                  <a:lnTo>
                    <a:pt x="433" y="63"/>
                  </a:lnTo>
                  <a:lnTo>
                    <a:pt x="425" y="52"/>
                  </a:lnTo>
                  <a:lnTo>
                    <a:pt x="416" y="42"/>
                  </a:lnTo>
                  <a:lnTo>
                    <a:pt x="406" y="33"/>
                  </a:lnTo>
                  <a:lnTo>
                    <a:pt x="394" y="25"/>
                  </a:lnTo>
                  <a:lnTo>
                    <a:pt x="383" y="18"/>
                  </a:lnTo>
                  <a:lnTo>
                    <a:pt x="371" y="12"/>
                  </a:lnTo>
                  <a:lnTo>
                    <a:pt x="358" y="7"/>
                  </a:lnTo>
                  <a:lnTo>
                    <a:pt x="344" y="3"/>
                  </a:lnTo>
                  <a:lnTo>
                    <a:pt x="330" y="1"/>
                  </a:lnTo>
                  <a:lnTo>
                    <a:pt x="316" y="0"/>
                  </a:lnTo>
                  <a:lnTo>
                    <a:pt x="143" y="0"/>
                  </a:lnTo>
                  <a:lnTo>
                    <a:pt x="143" y="0"/>
                  </a:lnTo>
                  <a:lnTo>
                    <a:pt x="128" y="1"/>
                  </a:lnTo>
                  <a:lnTo>
                    <a:pt x="114" y="3"/>
                  </a:lnTo>
                  <a:lnTo>
                    <a:pt x="101" y="7"/>
                  </a:lnTo>
                  <a:lnTo>
                    <a:pt x="87" y="12"/>
                  </a:lnTo>
                  <a:lnTo>
                    <a:pt x="75" y="18"/>
                  </a:lnTo>
                  <a:lnTo>
                    <a:pt x="63" y="25"/>
                  </a:lnTo>
                  <a:lnTo>
                    <a:pt x="51" y="33"/>
                  </a:lnTo>
                  <a:lnTo>
                    <a:pt x="42" y="42"/>
                  </a:lnTo>
                  <a:lnTo>
                    <a:pt x="32" y="52"/>
                  </a:lnTo>
                  <a:lnTo>
                    <a:pt x="24" y="63"/>
                  </a:lnTo>
                  <a:lnTo>
                    <a:pt x="17" y="75"/>
                  </a:lnTo>
                  <a:lnTo>
                    <a:pt x="11" y="87"/>
                  </a:lnTo>
                  <a:lnTo>
                    <a:pt x="7" y="101"/>
                  </a:lnTo>
                  <a:lnTo>
                    <a:pt x="3" y="114"/>
                  </a:lnTo>
                  <a:lnTo>
                    <a:pt x="1" y="128"/>
                  </a:lnTo>
                  <a:lnTo>
                    <a:pt x="0" y="143"/>
                  </a:lnTo>
                  <a:lnTo>
                    <a:pt x="0" y="405"/>
                  </a:lnTo>
                  <a:lnTo>
                    <a:pt x="62" y="405"/>
                  </a:lnTo>
                  <a:lnTo>
                    <a:pt x="62" y="190"/>
                  </a:lnTo>
                  <a:lnTo>
                    <a:pt x="62" y="190"/>
                  </a:lnTo>
                  <a:lnTo>
                    <a:pt x="63" y="187"/>
                  </a:lnTo>
                  <a:lnTo>
                    <a:pt x="65" y="183"/>
                  </a:lnTo>
                  <a:lnTo>
                    <a:pt x="69" y="181"/>
                  </a:lnTo>
                  <a:lnTo>
                    <a:pt x="72" y="180"/>
                  </a:lnTo>
                  <a:lnTo>
                    <a:pt x="72" y="180"/>
                  </a:lnTo>
                  <a:lnTo>
                    <a:pt x="77" y="181"/>
                  </a:lnTo>
                  <a:lnTo>
                    <a:pt x="81" y="183"/>
                  </a:lnTo>
                  <a:lnTo>
                    <a:pt x="83" y="187"/>
                  </a:lnTo>
                  <a:lnTo>
                    <a:pt x="84" y="190"/>
                  </a:lnTo>
                  <a:lnTo>
                    <a:pt x="84" y="405"/>
                  </a:lnTo>
                  <a:lnTo>
                    <a:pt x="84" y="405"/>
                  </a:lnTo>
                  <a:lnTo>
                    <a:pt x="84" y="751"/>
                  </a:lnTo>
                  <a:lnTo>
                    <a:pt x="206" y="751"/>
                  </a:lnTo>
                  <a:lnTo>
                    <a:pt x="206" y="509"/>
                  </a:lnTo>
                  <a:lnTo>
                    <a:pt x="206" y="509"/>
                  </a:lnTo>
                  <a:lnTo>
                    <a:pt x="206" y="504"/>
                  </a:lnTo>
                  <a:lnTo>
                    <a:pt x="208" y="499"/>
                  </a:lnTo>
                  <a:lnTo>
                    <a:pt x="210" y="496"/>
                  </a:lnTo>
                  <a:lnTo>
                    <a:pt x="212" y="492"/>
                  </a:lnTo>
                  <a:lnTo>
                    <a:pt x="216" y="490"/>
                  </a:lnTo>
                  <a:lnTo>
                    <a:pt x="219" y="488"/>
                  </a:lnTo>
                  <a:lnTo>
                    <a:pt x="224" y="486"/>
                  </a:lnTo>
                  <a:lnTo>
                    <a:pt x="229" y="485"/>
                  </a:lnTo>
                  <a:lnTo>
                    <a:pt x="229" y="485"/>
                  </a:lnTo>
                  <a:lnTo>
                    <a:pt x="233" y="486"/>
                  </a:lnTo>
                  <a:lnTo>
                    <a:pt x="238" y="488"/>
                  </a:lnTo>
                  <a:lnTo>
                    <a:pt x="242" y="490"/>
                  </a:lnTo>
                  <a:lnTo>
                    <a:pt x="245" y="492"/>
                  </a:lnTo>
                  <a:lnTo>
                    <a:pt x="248" y="496"/>
                  </a:lnTo>
                  <a:lnTo>
                    <a:pt x="250" y="499"/>
                  </a:lnTo>
                  <a:lnTo>
                    <a:pt x="251" y="504"/>
                  </a:lnTo>
                  <a:lnTo>
                    <a:pt x="252" y="509"/>
                  </a:lnTo>
                  <a:lnTo>
                    <a:pt x="252" y="751"/>
                  </a:lnTo>
                  <a:lnTo>
                    <a:pt x="374" y="751"/>
                  </a:lnTo>
                  <a:lnTo>
                    <a:pt x="374" y="405"/>
                  </a:lnTo>
                  <a:lnTo>
                    <a:pt x="374" y="405"/>
                  </a:lnTo>
                  <a:lnTo>
                    <a:pt x="374" y="191"/>
                  </a:lnTo>
                  <a:lnTo>
                    <a:pt x="374" y="191"/>
                  </a:lnTo>
                  <a:lnTo>
                    <a:pt x="376" y="187"/>
                  </a:lnTo>
                  <a:lnTo>
                    <a:pt x="378" y="183"/>
                  </a:lnTo>
                  <a:lnTo>
                    <a:pt x="380" y="181"/>
                  </a:lnTo>
                  <a:lnTo>
                    <a:pt x="385" y="180"/>
                  </a:lnTo>
                  <a:lnTo>
                    <a:pt x="385" y="180"/>
                  </a:lnTo>
                  <a:lnTo>
                    <a:pt x="390" y="181"/>
                  </a:lnTo>
                  <a:lnTo>
                    <a:pt x="393" y="183"/>
                  </a:lnTo>
                  <a:lnTo>
                    <a:pt x="396" y="187"/>
                  </a:lnTo>
                  <a:lnTo>
                    <a:pt x="397" y="191"/>
                  </a:lnTo>
                  <a:lnTo>
                    <a:pt x="397" y="405"/>
                  </a:lnTo>
                  <a:lnTo>
                    <a:pt x="458" y="405"/>
                  </a:lnTo>
                  <a:lnTo>
                    <a:pt x="458" y="143"/>
                  </a:lnTo>
                  <a:close/>
                </a:path>
              </a:pathLst>
            </a:custGeom>
            <a:solidFill>
              <a:srgbClr val="89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5" name="组合 714"/>
          <p:cNvGrpSpPr/>
          <p:nvPr/>
        </p:nvGrpSpPr>
        <p:grpSpPr>
          <a:xfrm>
            <a:off x="9103784" y="4678336"/>
            <a:ext cx="430058" cy="937452"/>
            <a:chOff x="6899275" y="3724275"/>
            <a:chExt cx="361950" cy="788988"/>
          </a:xfrm>
        </p:grpSpPr>
        <p:sp>
          <p:nvSpPr>
            <p:cNvPr id="108" name="Freeform 707"/>
            <p:cNvSpPr>
              <a:spLocks/>
            </p:cNvSpPr>
            <p:nvPr/>
          </p:nvSpPr>
          <p:spPr bwMode="auto">
            <a:xfrm>
              <a:off x="6991350" y="3724275"/>
              <a:ext cx="177800" cy="179388"/>
            </a:xfrm>
            <a:custGeom>
              <a:avLst/>
              <a:gdLst>
                <a:gd name="T0" fmla="*/ 224 w 224"/>
                <a:gd name="T1" fmla="*/ 113 h 225"/>
                <a:gd name="T2" fmla="*/ 222 w 224"/>
                <a:gd name="T3" fmla="*/ 135 h 225"/>
                <a:gd name="T4" fmla="*/ 216 w 224"/>
                <a:gd name="T5" fmla="*/ 156 h 225"/>
                <a:gd name="T6" fmla="*/ 206 w 224"/>
                <a:gd name="T7" fmla="*/ 175 h 225"/>
                <a:gd name="T8" fmla="*/ 191 w 224"/>
                <a:gd name="T9" fmla="*/ 193 h 225"/>
                <a:gd name="T10" fmla="*/ 175 w 224"/>
                <a:gd name="T11" fmla="*/ 205 h 225"/>
                <a:gd name="T12" fmla="*/ 156 w 224"/>
                <a:gd name="T13" fmla="*/ 216 h 225"/>
                <a:gd name="T14" fmla="*/ 135 w 224"/>
                <a:gd name="T15" fmla="*/ 223 h 225"/>
                <a:gd name="T16" fmla="*/ 112 w 224"/>
                <a:gd name="T17" fmla="*/ 225 h 225"/>
                <a:gd name="T18" fmla="*/ 101 w 224"/>
                <a:gd name="T19" fmla="*/ 224 h 225"/>
                <a:gd name="T20" fmla="*/ 79 w 224"/>
                <a:gd name="T21" fmla="*/ 220 h 225"/>
                <a:gd name="T22" fmla="*/ 59 w 224"/>
                <a:gd name="T23" fmla="*/ 211 h 225"/>
                <a:gd name="T24" fmla="*/ 41 w 224"/>
                <a:gd name="T25" fmla="*/ 200 h 225"/>
                <a:gd name="T26" fmla="*/ 26 w 224"/>
                <a:gd name="T27" fmla="*/ 184 h 225"/>
                <a:gd name="T28" fmla="*/ 13 w 224"/>
                <a:gd name="T29" fmla="*/ 167 h 225"/>
                <a:gd name="T30" fmla="*/ 5 w 224"/>
                <a:gd name="T31" fmla="*/ 146 h 225"/>
                <a:gd name="T32" fmla="*/ 0 w 224"/>
                <a:gd name="T33" fmla="*/ 124 h 225"/>
                <a:gd name="T34" fmla="*/ 0 w 224"/>
                <a:gd name="T35" fmla="*/ 113 h 225"/>
                <a:gd name="T36" fmla="*/ 2 w 224"/>
                <a:gd name="T37" fmla="*/ 90 h 225"/>
                <a:gd name="T38" fmla="*/ 8 w 224"/>
                <a:gd name="T39" fmla="*/ 69 h 225"/>
                <a:gd name="T40" fmla="*/ 19 w 224"/>
                <a:gd name="T41" fmla="*/ 49 h 225"/>
                <a:gd name="T42" fmla="*/ 33 w 224"/>
                <a:gd name="T43" fmla="*/ 33 h 225"/>
                <a:gd name="T44" fmla="*/ 49 w 224"/>
                <a:gd name="T45" fmla="*/ 19 h 225"/>
                <a:gd name="T46" fmla="*/ 68 w 224"/>
                <a:gd name="T47" fmla="*/ 9 h 225"/>
                <a:gd name="T48" fmla="*/ 89 w 224"/>
                <a:gd name="T49" fmla="*/ 2 h 225"/>
                <a:gd name="T50" fmla="*/ 112 w 224"/>
                <a:gd name="T51" fmla="*/ 0 h 225"/>
                <a:gd name="T52" fmla="*/ 123 w 224"/>
                <a:gd name="T53" fmla="*/ 1 h 225"/>
                <a:gd name="T54" fmla="*/ 146 w 224"/>
                <a:gd name="T55" fmla="*/ 5 h 225"/>
                <a:gd name="T56" fmla="*/ 166 w 224"/>
                <a:gd name="T57" fmla="*/ 14 h 225"/>
                <a:gd name="T58" fmla="*/ 183 w 224"/>
                <a:gd name="T59" fmla="*/ 26 h 225"/>
                <a:gd name="T60" fmla="*/ 199 w 224"/>
                <a:gd name="T61" fmla="*/ 41 h 225"/>
                <a:gd name="T62" fmla="*/ 211 w 224"/>
                <a:gd name="T63" fmla="*/ 59 h 225"/>
                <a:gd name="T64" fmla="*/ 220 w 224"/>
                <a:gd name="T65" fmla="*/ 79 h 225"/>
                <a:gd name="T66" fmla="*/ 224 w 224"/>
                <a:gd name="T67" fmla="*/ 101 h 225"/>
                <a:gd name="T68" fmla="*/ 224 w 224"/>
                <a:gd name="T69" fmla="*/ 11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4" h="225">
                  <a:moveTo>
                    <a:pt x="224" y="113"/>
                  </a:moveTo>
                  <a:lnTo>
                    <a:pt x="224" y="113"/>
                  </a:lnTo>
                  <a:lnTo>
                    <a:pt x="224" y="124"/>
                  </a:lnTo>
                  <a:lnTo>
                    <a:pt x="222" y="135"/>
                  </a:lnTo>
                  <a:lnTo>
                    <a:pt x="220" y="146"/>
                  </a:lnTo>
                  <a:lnTo>
                    <a:pt x="216" y="156"/>
                  </a:lnTo>
                  <a:lnTo>
                    <a:pt x="211" y="167"/>
                  </a:lnTo>
                  <a:lnTo>
                    <a:pt x="206" y="175"/>
                  </a:lnTo>
                  <a:lnTo>
                    <a:pt x="199" y="184"/>
                  </a:lnTo>
                  <a:lnTo>
                    <a:pt x="191" y="193"/>
                  </a:lnTo>
                  <a:lnTo>
                    <a:pt x="183" y="200"/>
                  </a:lnTo>
                  <a:lnTo>
                    <a:pt x="175" y="205"/>
                  </a:lnTo>
                  <a:lnTo>
                    <a:pt x="166" y="211"/>
                  </a:lnTo>
                  <a:lnTo>
                    <a:pt x="156" y="216"/>
                  </a:lnTo>
                  <a:lnTo>
                    <a:pt x="146" y="220"/>
                  </a:lnTo>
                  <a:lnTo>
                    <a:pt x="135" y="223"/>
                  </a:lnTo>
                  <a:lnTo>
                    <a:pt x="123" y="224"/>
                  </a:lnTo>
                  <a:lnTo>
                    <a:pt x="112" y="225"/>
                  </a:lnTo>
                  <a:lnTo>
                    <a:pt x="112" y="225"/>
                  </a:lnTo>
                  <a:lnTo>
                    <a:pt x="101" y="224"/>
                  </a:lnTo>
                  <a:lnTo>
                    <a:pt x="89" y="223"/>
                  </a:lnTo>
                  <a:lnTo>
                    <a:pt x="79" y="220"/>
                  </a:lnTo>
                  <a:lnTo>
                    <a:pt x="68" y="216"/>
                  </a:lnTo>
                  <a:lnTo>
                    <a:pt x="59" y="211"/>
                  </a:lnTo>
                  <a:lnTo>
                    <a:pt x="49" y="205"/>
                  </a:lnTo>
                  <a:lnTo>
                    <a:pt x="41" y="200"/>
                  </a:lnTo>
                  <a:lnTo>
                    <a:pt x="33" y="193"/>
                  </a:lnTo>
                  <a:lnTo>
                    <a:pt x="26" y="184"/>
                  </a:lnTo>
                  <a:lnTo>
                    <a:pt x="19" y="175"/>
                  </a:lnTo>
                  <a:lnTo>
                    <a:pt x="13" y="167"/>
                  </a:lnTo>
                  <a:lnTo>
                    <a:pt x="8" y="156"/>
                  </a:lnTo>
                  <a:lnTo>
                    <a:pt x="5" y="146"/>
                  </a:lnTo>
                  <a:lnTo>
                    <a:pt x="2" y="135"/>
                  </a:lnTo>
                  <a:lnTo>
                    <a:pt x="0" y="124"/>
                  </a:lnTo>
                  <a:lnTo>
                    <a:pt x="0" y="113"/>
                  </a:lnTo>
                  <a:lnTo>
                    <a:pt x="0" y="113"/>
                  </a:lnTo>
                  <a:lnTo>
                    <a:pt x="0" y="101"/>
                  </a:lnTo>
                  <a:lnTo>
                    <a:pt x="2" y="90"/>
                  </a:lnTo>
                  <a:lnTo>
                    <a:pt x="5" y="79"/>
                  </a:lnTo>
                  <a:lnTo>
                    <a:pt x="8" y="69"/>
                  </a:lnTo>
                  <a:lnTo>
                    <a:pt x="13" y="59"/>
                  </a:lnTo>
                  <a:lnTo>
                    <a:pt x="19" y="49"/>
                  </a:lnTo>
                  <a:lnTo>
                    <a:pt x="26" y="41"/>
                  </a:lnTo>
                  <a:lnTo>
                    <a:pt x="33" y="33"/>
                  </a:lnTo>
                  <a:lnTo>
                    <a:pt x="41" y="26"/>
                  </a:lnTo>
                  <a:lnTo>
                    <a:pt x="49" y="19"/>
                  </a:lnTo>
                  <a:lnTo>
                    <a:pt x="59" y="14"/>
                  </a:lnTo>
                  <a:lnTo>
                    <a:pt x="68" y="9"/>
                  </a:lnTo>
                  <a:lnTo>
                    <a:pt x="79" y="5"/>
                  </a:lnTo>
                  <a:lnTo>
                    <a:pt x="89" y="2"/>
                  </a:lnTo>
                  <a:lnTo>
                    <a:pt x="101" y="1"/>
                  </a:lnTo>
                  <a:lnTo>
                    <a:pt x="112" y="0"/>
                  </a:lnTo>
                  <a:lnTo>
                    <a:pt x="112" y="0"/>
                  </a:lnTo>
                  <a:lnTo>
                    <a:pt x="123" y="1"/>
                  </a:lnTo>
                  <a:lnTo>
                    <a:pt x="135" y="2"/>
                  </a:lnTo>
                  <a:lnTo>
                    <a:pt x="146" y="5"/>
                  </a:lnTo>
                  <a:lnTo>
                    <a:pt x="156" y="9"/>
                  </a:lnTo>
                  <a:lnTo>
                    <a:pt x="166" y="14"/>
                  </a:lnTo>
                  <a:lnTo>
                    <a:pt x="175" y="19"/>
                  </a:lnTo>
                  <a:lnTo>
                    <a:pt x="183" y="26"/>
                  </a:lnTo>
                  <a:lnTo>
                    <a:pt x="191" y="33"/>
                  </a:lnTo>
                  <a:lnTo>
                    <a:pt x="199" y="41"/>
                  </a:lnTo>
                  <a:lnTo>
                    <a:pt x="206" y="49"/>
                  </a:lnTo>
                  <a:lnTo>
                    <a:pt x="211" y="59"/>
                  </a:lnTo>
                  <a:lnTo>
                    <a:pt x="216" y="69"/>
                  </a:lnTo>
                  <a:lnTo>
                    <a:pt x="220" y="79"/>
                  </a:lnTo>
                  <a:lnTo>
                    <a:pt x="222" y="90"/>
                  </a:lnTo>
                  <a:lnTo>
                    <a:pt x="224" y="101"/>
                  </a:lnTo>
                  <a:lnTo>
                    <a:pt x="224" y="113"/>
                  </a:lnTo>
                  <a:lnTo>
                    <a:pt x="224" y="11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08"/>
            <p:cNvSpPr>
              <a:spLocks/>
            </p:cNvSpPr>
            <p:nvPr/>
          </p:nvSpPr>
          <p:spPr bwMode="auto">
            <a:xfrm>
              <a:off x="6899275" y="3917950"/>
              <a:ext cx="361950" cy="595313"/>
            </a:xfrm>
            <a:custGeom>
              <a:avLst/>
              <a:gdLst>
                <a:gd name="T0" fmla="*/ 457 w 457"/>
                <a:gd name="T1" fmla="*/ 143 h 751"/>
                <a:gd name="T2" fmla="*/ 454 w 457"/>
                <a:gd name="T3" fmla="*/ 114 h 751"/>
                <a:gd name="T4" fmla="*/ 446 w 457"/>
                <a:gd name="T5" fmla="*/ 88 h 751"/>
                <a:gd name="T6" fmla="*/ 433 w 457"/>
                <a:gd name="T7" fmla="*/ 64 h 751"/>
                <a:gd name="T8" fmla="*/ 416 w 457"/>
                <a:gd name="T9" fmla="*/ 42 h 751"/>
                <a:gd name="T10" fmla="*/ 394 w 457"/>
                <a:gd name="T11" fmla="*/ 25 h 751"/>
                <a:gd name="T12" fmla="*/ 370 w 457"/>
                <a:gd name="T13" fmla="*/ 12 h 751"/>
                <a:gd name="T14" fmla="*/ 343 w 457"/>
                <a:gd name="T15" fmla="*/ 4 h 751"/>
                <a:gd name="T16" fmla="*/ 315 w 457"/>
                <a:gd name="T17" fmla="*/ 0 h 751"/>
                <a:gd name="T18" fmla="*/ 142 w 457"/>
                <a:gd name="T19" fmla="*/ 0 h 751"/>
                <a:gd name="T20" fmla="*/ 112 w 457"/>
                <a:gd name="T21" fmla="*/ 4 h 751"/>
                <a:gd name="T22" fmla="*/ 86 w 457"/>
                <a:gd name="T23" fmla="*/ 12 h 751"/>
                <a:gd name="T24" fmla="*/ 62 w 457"/>
                <a:gd name="T25" fmla="*/ 25 h 751"/>
                <a:gd name="T26" fmla="*/ 41 w 457"/>
                <a:gd name="T27" fmla="*/ 42 h 751"/>
                <a:gd name="T28" fmla="*/ 23 w 457"/>
                <a:gd name="T29" fmla="*/ 64 h 751"/>
                <a:gd name="T30" fmla="*/ 10 w 457"/>
                <a:gd name="T31" fmla="*/ 88 h 751"/>
                <a:gd name="T32" fmla="*/ 2 w 457"/>
                <a:gd name="T33" fmla="*/ 114 h 751"/>
                <a:gd name="T34" fmla="*/ 0 w 457"/>
                <a:gd name="T35" fmla="*/ 143 h 751"/>
                <a:gd name="T36" fmla="*/ 61 w 457"/>
                <a:gd name="T37" fmla="*/ 406 h 751"/>
                <a:gd name="T38" fmla="*/ 61 w 457"/>
                <a:gd name="T39" fmla="*/ 192 h 751"/>
                <a:gd name="T40" fmla="*/ 64 w 457"/>
                <a:gd name="T41" fmla="*/ 183 h 751"/>
                <a:gd name="T42" fmla="*/ 71 w 457"/>
                <a:gd name="T43" fmla="*/ 180 h 751"/>
                <a:gd name="T44" fmla="*/ 76 w 457"/>
                <a:gd name="T45" fmla="*/ 181 h 751"/>
                <a:gd name="T46" fmla="*/ 82 w 457"/>
                <a:gd name="T47" fmla="*/ 187 h 751"/>
                <a:gd name="T48" fmla="*/ 83 w 457"/>
                <a:gd name="T49" fmla="*/ 406 h 751"/>
                <a:gd name="T50" fmla="*/ 83 w 457"/>
                <a:gd name="T51" fmla="*/ 751 h 751"/>
                <a:gd name="T52" fmla="*/ 205 w 457"/>
                <a:gd name="T53" fmla="*/ 509 h 751"/>
                <a:gd name="T54" fmla="*/ 205 w 457"/>
                <a:gd name="T55" fmla="*/ 504 h 751"/>
                <a:gd name="T56" fmla="*/ 209 w 457"/>
                <a:gd name="T57" fmla="*/ 496 h 751"/>
                <a:gd name="T58" fmla="*/ 216 w 457"/>
                <a:gd name="T59" fmla="*/ 490 h 751"/>
                <a:gd name="T60" fmla="*/ 223 w 457"/>
                <a:gd name="T61" fmla="*/ 487 h 751"/>
                <a:gd name="T62" fmla="*/ 228 w 457"/>
                <a:gd name="T63" fmla="*/ 485 h 751"/>
                <a:gd name="T64" fmla="*/ 237 w 457"/>
                <a:gd name="T65" fmla="*/ 488 h 751"/>
                <a:gd name="T66" fmla="*/ 244 w 457"/>
                <a:gd name="T67" fmla="*/ 493 h 751"/>
                <a:gd name="T68" fmla="*/ 249 w 457"/>
                <a:gd name="T69" fmla="*/ 500 h 751"/>
                <a:gd name="T70" fmla="*/ 251 w 457"/>
                <a:gd name="T71" fmla="*/ 509 h 751"/>
                <a:gd name="T72" fmla="*/ 373 w 457"/>
                <a:gd name="T73" fmla="*/ 751 h 751"/>
                <a:gd name="T74" fmla="*/ 373 w 457"/>
                <a:gd name="T75" fmla="*/ 406 h 751"/>
                <a:gd name="T76" fmla="*/ 373 w 457"/>
                <a:gd name="T77" fmla="*/ 192 h 751"/>
                <a:gd name="T78" fmla="*/ 377 w 457"/>
                <a:gd name="T79" fmla="*/ 183 h 751"/>
                <a:gd name="T80" fmla="*/ 385 w 457"/>
                <a:gd name="T81" fmla="*/ 181 h 751"/>
                <a:gd name="T82" fmla="*/ 389 w 457"/>
                <a:gd name="T83" fmla="*/ 181 h 751"/>
                <a:gd name="T84" fmla="*/ 394 w 457"/>
                <a:gd name="T85" fmla="*/ 187 h 751"/>
                <a:gd name="T86" fmla="*/ 396 w 457"/>
                <a:gd name="T87" fmla="*/ 406 h 751"/>
                <a:gd name="T88" fmla="*/ 457 w 457"/>
                <a:gd name="T89" fmla="*/ 143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7" h="751">
                  <a:moveTo>
                    <a:pt x="457" y="143"/>
                  </a:moveTo>
                  <a:lnTo>
                    <a:pt x="457" y="143"/>
                  </a:lnTo>
                  <a:lnTo>
                    <a:pt x="457" y="128"/>
                  </a:lnTo>
                  <a:lnTo>
                    <a:pt x="454" y="114"/>
                  </a:lnTo>
                  <a:lnTo>
                    <a:pt x="451" y="101"/>
                  </a:lnTo>
                  <a:lnTo>
                    <a:pt x="446" y="88"/>
                  </a:lnTo>
                  <a:lnTo>
                    <a:pt x="440" y="75"/>
                  </a:lnTo>
                  <a:lnTo>
                    <a:pt x="433" y="64"/>
                  </a:lnTo>
                  <a:lnTo>
                    <a:pt x="425" y="53"/>
                  </a:lnTo>
                  <a:lnTo>
                    <a:pt x="416" y="42"/>
                  </a:lnTo>
                  <a:lnTo>
                    <a:pt x="405" y="33"/>
                  </a:lnTo>
                  <a:lnTo>
                    <a:pt x="394" y="25"/>
                  </a:lnTo>
                  <a:lnTo>
                    <a:pt x="383" y="18"/>
                  </a:lnTo>
                  <a:lnTo>
                    <a:pt x="370" y="12"/>
                  </a:lnTo>
                  <a:lnTo>
                    <a:pt x="357" y="7"/>
                  </a:lnTo>
                  <a:lnTo>
                    <a:pt x="343" y="4"/>
                  </a:lnTo>
                  <a:lnTo>
                    <a:pt x="329" y="1"/>
                  </a:lnTo>
                  <a:lnTo>
                    <a:pt x="315" y="0"/>
                  </a:lnTo>
                  <a:lnTo>
                    <a:pt x="142" y="0"/>
                  </a:lnTo>
                  <a:lnTo>
                    <a:pt x="142" y="0"/>
                  </a:lnTo>
                  <a:lnTo>
                    <a:pt x="128" y="1"/>
                  </a:lnTo>
                  <a:lnTo>
                    <a:pt x="112" y="4"/>
                  </a:lnTo>
                  <a:lnTo>
                    <a:pt x="99" y="7"/>
                  </a:lnTo>
                  <a:lnTo>
                    <a:pt x="86" y="12"/>
                  </a:lnTo>
                  <a:lnTo>
                    <a:pt x="74" y="18"/>
                  </a:lnTo>
                  <a:lnTo>
                    <a:pt x="62" y="25"/>
                  </a:lnTo>
                  <a:lnTo>
                    <a:pt x="51" y="33"/>
                  </a:lnTo>
                  <a:lnTo>
                    <a:pt x="41" y="42"/>
                  </a:lnTo>
                  <a:lnTo>
                    <a:pt x="31" y="53"/>
                  </a:lnTo>
                  <a:lnTo>
                    <a:pt x="23" y="64"/>
                  </a:lnTo>
                  <a:lnTo>
                    <a:pt x="16" y="75"/>
                  </a:lnTo>
                  <a:lnTo>
                    <a:pt x="10" y="88"/>
                  </a:lnTo>
                  <a:lnTo>
                    <a:pt x="5" y="101"/>
                  </a:lnTo>
                  <a:lnTo>
                    <a:pt x="2" y="114"/>
                  </a:lnTo>
                  <a:lnTo>
                    <a:pt x="0" y="128"/>
                  </a:lnTo>
                  <a:lnTo>
                    <a:pt x="0" y="143"/>
                  </a:lnTo>
                  <a:lnTo>
                    <a:pt x="0" y="406"/>
                  </a:lnTo>
                  <a:lnTo>
                    <a:pt x="61" y="406"/>
                  </a:lnTo>
                  <a:lnTo>
                    <a:pt x="61" y="192"/>
                  </a:lnTo>
                  <a:lnTo>
                    <a:pt x="61" y="192"/>
                  </a:lnTo>
                  <a:lnTo>
                    <a:pt x="62" y="187"/>
                  </a:lnTo>
                  <a:lnTo>
                    <a:pt x="64" y="183"/>
                  </a:lnTo>
                  <a:lnTo>
                    <a:pt x="68" y="181"/>
                  </a:lnTo>
                  <a:lnTo>
                    <a:pt x="71" y="180"/>
                  </a:lnTo>
                  <a:lnTo>
                    <a:pt x="71" y="180"/>
                  </a:lnTo>
                  <a:lnTo>
                    <a:pt x="76" y="181"/>
                  </a:lnTo>
                  <a:lnTo>
                    <a:pt x="79" y="183"/>
                  </a:lnTo>
                  <a:lnTo>
                    <a:pt x="82" y="187"/>
                  </a:lnTo>
                  <a:lnTo>
                    <a:pt x="83" y="192"/>
                  </a:lnTo>
                  <a:lnTo>
                    <a:pt x="83" y="406"/>
                  </a:lnTo>
                  <a:lnTo>
                    <a:pt x="83" y="406"/>
                  </a:lnTo>
                  <a:lnTo>
                    <a:pt x="83" y="751"/>
                  </a:lnTo>
                  <a:lnTo>
                    <a:pt x="205" y="751"/>
                  </a:lnTo>
                  <a:lnTo>
                    <a:pt x="205" y="509"/>
                  </a:lnTo>
                  <a:lnTo>
                    <a:pt x="205" y="509"/>
                  </a:lnTo>
                  <a:lnTo>
                    <a:pt x="205" y="504"/>
                  </a:lnTo>
                  <a:lnTo>
                    <a:pt x="206" y="500"/>
                  </a:lnTo>
                  <a:lnTo>
                    <a:pt x="209" y="496"/>
                  </a:lnTo>
                  <a:lnTo>
                    <a:pt x="212" y="493"/>
                  </a:lnTo>
                  <a:lnTo>
                    <a:pt x="216" y="490"/>
                  </a:lnTo>
                  <a:lnTo>
                    <a:pt x="219" y="488"/>
                  </a:lnTo>
                  <a:lnTo>
                    <a:pt x="223" y="487"/>
                  </a:lnTo>
                  <a:lnTo>
                    <a:pt x="228" y="485"/>
                  </a:lnTo>
                  <a:lnTo>
                    <a:pt x="228" y="485"/>
                  </a:lnTo>
                  <a:lnTo>
                    <a:pt x="232" y="487"/>
                  </a:lnTo>
                  <a:lnTo>
                    <a:pt x="237" y="488"/>
                  </a:lnTo>
                  <a:lnTo>
                    <a:pt x="240" y="490"/>
                  </a:lnTo>
                  <a:lnTo>
                    <a:pt x="244" y="493"/>
                  </a:lnTo>
                  <a:lnTo>
                    <a:pt x="248" y="496"/>
                  </a:lnTo>
                  <a:lnTo>
                    <a:pt x="249" y="500"/>
                  </a:lnTo>
                  <a:lnTo>
                    <a:pt x="251" y="504"/>
                  </a:lnTo>
                  <a:lnTo>
                    <a:pt x="251" y="509"/>
                  </a:lnTo>
                  <a:lnTo>
                    <a:pt x="251" y="751"/>
                  </a:lnTo>
                  <a:lnTo>
                    <a:pt x="373" y="751"/>
                  </a:lnTo>
                  <a:lnTo>
                    <a:pt x="373" y="406"/>
                  </a:lnTo>
                  <a:lnTo>
                    <a:pt x="373" y="406"/>
                  </a:lnTo>
                  <a:lnTo>
                    <a:pt x="373" y="192"/>
                  </a:lnTo>
                  <a:lnTo>
                    <a:pt x="373" y="192"/>
                  </a:lnTo>
                  <a:lnTo>
                    <a:pt x="374" y="187"/>
                  </a:lnTo>
                  <a:lnTo>
                    <a:pt x="377" y="183"/>
                  </a:lnTo>
                  <a:lnTo>
                    <a:pt x="380" y="181"/>
                  </a:lnTo>
                  <a:lnTo>
                    <a:pt x="385" y="181"/>
                  </a:lnTo>
                  <a:lnTo>
                    <a:pt x="385" y="181"/>
                  </a:lnTo>
                  <a:lnTo>
                    <a:pt x="389" y="181"/>
                  </a:lnTo>
                  <a:lnTo>
                    <a:pt x="392" y="183"/>
                  </a:lnTo>
                  <a:lnTo>
                    <a:pt x="394" y="187"/>
                  </a:lnTo>
                  <a:lnTo>
                    <a:pt x="396" y="192"/>
                  </a:lnTo>
                  <a:lnTo>
                    <a:pt x="396" y="406"/>
                  </a:lnTo>
                  <a:lnTo>
                    <a:pt x="457" y="406"/>
                  </a:lnTo>
                  <a:lnTo>
                    <a:pt x="457" y="143"/>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4" name="组合 713"/>
          <p:cNvGrpSpPr/>
          <p:nvPr/>
        </p:nvGrpSpPr>
        <p:grpSpPr>
          <a:xfrm>
            <a:off x="8590732" y="2931697"/>
            <a:ext cx="431944" cy="935565"/>
            <a:chOff x="6467475" y="2254250"/>
            <a:chExt cx="363537" cy="787400"/>
          </a:xfrm>
        </p:grpSpPr>
        <p:sp>
          <p:nvSpPr>
            <p:cNvPr id="110" name="Freeform 709"/>
            <p:cNvSpPr>
              <a:spLocks/>
            </p:cNvSpPr>
            <p:nvPr/>
          </p:nvSpPr>
          <p:spPr bwMode="auto">
            <a:xfrm>
              <a:off x="6559550" y="2254250"/>
              <a:ext cx="177800" cy="177800"/>
            </a:xfrm>
            <a:custGeom>
              <a:avLst/>
              <a:gdLst>
                <a:gd name="T0" fmla="*/ 224 w 224"/>
                <a:gd name="T1" fmla="*/ 111 h 224"/>
                <a:gd name="T2" fmla="*/ 222 w 224"/>
                <a:gd name="T3" fmla="*/ 135 h 224"/>
                <a:gd name="T4" fmla="*/ 216 w 224"/>
                <a:gd name="T5" fmla="*/ 156 h 224"/>
                <a:gd name="T6" fmla="*/ 205 w 224"/>
                <a:gd name="T7" fmla="*/ 175 h 224"/>
                <a:gd name="T8" fmla="*/ 191 w 224"/>
                <a:gd name="T9" fmla="*/ 191 h 224"/>
                <a:gd name="T10" fmla="*/ 175 w 224"/>
                <a:gd name="T11" fmla="*/ 205 h 224"/>
                <a:gd name="T12" fmla="*/ 156 w 224"/>
                <a:gd name="T13" fmla="*/ 216 h 224"/>
                <a:gd name="T14" fmla="*/ 135 w 224"/>
                <a:gd name="T15" fmla="*/ 222 h 224"/>
                <a:gd name="T16" fmla="*/ 113 w 224"/>
                <a:gd name="T17" fmla="*/ 224 h 224"/>
                <a:gd name="T18" fmla="*/ 101 w 224"/>
                <a:gd name="T19" fmla="*/ 224 h 224"/>
                <a:gd name="T20" fmla="*/ 78 w 224"/>
                <a:gd name="T21" fmla="*/ 220 h 224"/>
                <a:gd name="T22" fmla="*/ 58 w 224"/>
                <a:gd name="T23" fmla="*/ 210 h 224"/>
                <a:gd name="T24" fmla="*/ 41 w 224"/>
                <a:gd name="T25" fmla="*/ 198 h 224"/>
                <a:gd name="T26" fmla="*/ 26 w 224"/>
                <a:gd name="T27" fmla="*/ 183 h 224"/>
                <a:gd name="T28" fmla="*/ 13 w 224"/>
                <a:gd name="T29" fmla="*/ 165 h 224"/>
                <a:gd name="T30" fmla="*/ 4 w 224"/>
                <a:gd name="T31" fmla="*/ 145 h 224"/>
                <a:gd name="T32" fmla="*/ 0 w 224"/>
                <a:gd name="T33" fmla="*/ 123 h 224"/>
                <a:gd name="T34" fmla="*/ 0 w 224"/>
                <a:gd name="T35" fmla="*/ 111 h 224"/>
                <a:gd name="T36" fmla="*/ 2 w 224"/>
                <a:gd name="T37" fmla="*/ 89 h 224"/>
                <a:gd name="T38" fmla="*/ 8 w 224"/>
                <a:gd name="T39" fmla="*/ 68 h 224"/>
                <a:gd name="T40" fmla="*/ 19 w 224"/>
                <a:gd name="T41" fmla="*/ 49 h 224"/>
                <a:gd name="T42" fmla="*/ 33 w 224"/>
                <a:gd name="T43" fmla="*/ 33 h 224"/>
                <a:gd name="T44" fmla="*/ 49 w 224"/>
                <a:gd name="T45" fmla="*/ 19 h 224"/>
                <a:gd name="T46" fmla="*/ 68 w 224"/>
                <a:gd name="T47" fmla="*/ 8 h 224"/>
                <a:gd name="T48" fmla="*/ 89 w 224"/>
                <a:gd name="T49" fmla="*/ 1 h 224"/>
                <a:gd name="T50" fmla="*/ 113 w 224"/>
                <a:gd name="T51" fmla="*/ 0 h 224"/>
                <a:gd name="T52" fmla="*/ 123 w 224"/>
                <a:gd name="T53" fmla="*/ 0 h 224"/>
                <a:gd name="T54" fmla="*/ 145 w 224"/>
                <a:gd name="T55" fmla="*/ 4 h 224"/>
                <a:gd name="T56" fmla="*/ 165 w 224"/>
                <a:gd name="T57" fmla="*/ 13 h 224"/>
                <a:gd name="T58" fmla="*/ 184 w 224"/>
                <a:gd name="T59" fmla="*/ 24 h 224"/>
                <a:gd name="T60" fmla="*/ 200 w 224"/>
                <a:gd name="T61" fmla="*/ 40 h 224"/>
                <a:gd name="T62" fmla="*/ 211 w 224"/>
                <a:gd name="T63" fmla="*/ 59 h 224"/>
                <a:gd name="T64" fmla="*/ 219 w 224"/>
                <a:gd name="T65" fmla="*/ 79 h 224"/>
                <a:gd name="T66" fmla="*/ 224 w 224"/>
                <a:gd name="T67" fmla="*/ 101 h 224"/>
                <a:gd name="T68" fmla="*/ 224 w 224"/>
                <a:gd name="T69" fmla="*/ 11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4" h="224">
                  <a:moveTo>
                    <a:pt x="224" y="111"/>
                  </a:moveTo>
                  <a:lnTo>
                    <a:pt x="224" y="111"/>
                  </a:lnTo>
                  <a:lnTo>
                    <a:pt x="224" y="123"/>
                  </a:lnTo>
                  <a:lnTo>
                    <a:pt x="222" y="135"/>
                  </a:lnTo>
                  <a:lnTo>
                    <a:pt x="219" y="145"/>
                  </a:lnTo>
                  <a:lnTo>
                    <a:pt x="216" y="156"/>
                  </a:lnTo>
                  <a:lnTo>
                    <a:pt x="211" y="165"/>
                  </a:lnTo>
                  <a:lnTo>
                    <a:pt x="205" y="175"/>
                  </a:lnTo>
                  <a:lnTo>
                    <a:pt x="200" y="183"/>
                  </a:lnTo>
                  <a:lnTo>
                    <a:pt x="191" y="191"/>
                  </a:lnTo>
                  <a:lnTo>
                    <a:pt x="184" y="198"/>
                  </a:lnTo>
                  <a:lnTo>
                    <a:pt x="175" y="205"/>
                  </a:lnTo>
                  <a:lnTo>
                    <a:pt x="165" y="210"/>
                  </a:lnTo>
                  <a:lnTo>
                    <a:pt x="156" y="216"/>
                  </a:lnTo>
                  <a:lnTo>
                    <a:pt x="145" y="220"/>
                  </a:lnTo>
                  <a:lnTo>
                    <a:pt x="135" y="222"/>
                  </a:lnTo>
                  <a:lnTo>
                    <a:pt x="123" y="224"/>
                  </a:lnTo>
                  <a:lnTo>
                    <a:pt x="113" y="224"/>
                  </a:lnTo>
                  <a:lnTo>
                    <a:pt x="113" y="224"/>
                  </a:lnTo>
                  <a:lnTo>
                    <a:pt x="101" y="224"/>
                  </a:lnTo>
                  <a:lnTo>
                    <a:pt x="89" y="222"/>
                  </a:lnTo>
                  <a:lnTo>
                    <a:pt x="78" y="220"/>
                  </a:lnTo>
                  <a:lnTo>
                    <a:pt x="68" y="216"/>
                  </a:lnTo>
                  <a:lnTo>
                    <a:pt x="58" y="210"/>
                  </a:lnTo>
                  <a:lnTo>
                    <a:pt x="49" y="205"/>
                  </a:lnTo>
                  <a:lnTo>
                    <a:pt x="41" y="198"/>
                  </a:lnTo>
                  <a:lnTo>
                    <a:pt x="33" y="191"/>
                  </a:lnTo>
                  <a:lnTo>
                    <a:pt x="26" y="183"/>
                  </a:lnTo>
                  <a:lnTo>
                    <a:pt x="19" y="175"/>
                  </a:lnTo>
                  <a:lnTo>
                    <a:pt x="13" y="165"/>
                  </a:lnTo>
                  <a:lnTo>
                    <a:pt x="8" y="156"/>
                  </a:lnTo>
                  <a:lnTo>
                    <a:pt x="4" y="145"/>
                  </a:lnTo>
                  <a:lnTo>
                    <a:pt x="2" y="135"/>
                  </a:lnTo>
                  <a:lnTo>
                    <a:pt x="0" y="123"/>
                  </a:lnTo>
                  <a:lnTo>
                    <a:pt x="0" y="111"/>
                  </a:lnTo>
                  <a:lnTo>
                    <a:pt x="0" y="111"/>
                  </a:lnTo>
                  <a:lnTo>
                    <a:pt x="0" y="101"/>
                  </a:lnTo>
                  <a:lnTo>
                    <a:pt x="2" y="89"/>
                  </a:lnTo>
                  <a:lnTo>
                    <a:pt x="4" y="79"/>
                  </a:lnTo>
                  <a:lnTo>
                    <a:pt x="8" y="68"/>
                  </a:lnTo>
                  <a:lnTo>
                    <a:pt x="13" y="59"/>
                  </a:lnTo>
                  <a:lnTo>
                    <a:pt x="19" y="49"/>
                  </a:lnTo>
                  <a:lnTo>
                    <a:pt x="26" y="40"/>
                  </a:lnTo>
                  <a:lnTo>
                    <a:pt x="33" y="33"/>
                  </a:lnTo>
                  <a:lnTo>
                    <a:pt x="41" y="24"/>
                  </a:lnTo>
                  <a:lnTo>
                    <a:pt x="49" y="19"/>
                  </a:lnTo>
                  <a:lnTo>
                    <a:pt x="58" y="13"/>
                  </a:lnTo>
                  <a:lnTo>
                    <a:pt x="68" y="8"/>
                  </a:lnTo>
                  <a:lnTo>
                    <a:pt x="78" y="4"/>
                  </a:lnTo>
                  <a:lnTo>
                    <a:pt x="89" y="1"/>
                  </a:lnTo>
                  <a:lnTo>
                    <a:pt x="101" y="0"/>
                  </a:lnTo>
                  <a:lnTo>
                    <a:pt x="113" y="0"/>
                  </a:lnTo>
                  <a:lnTo>
                    <a:pt x="113" y="0"/>
                  </a:lnTo>
                  <a:lnTo>
                    <a:pt x="123" y="0"/>
                  </a:lnTo>
                  <a:lnTo>
                    <a:pt x="135" y="1"/>
                  </a:lnTo>
                  <a:lnTo>
                    <a:pt x="145" y="4"/>
                  </a:lnTo>
                  <a:lnTo>
                    <a:pt x="156" y="8"/>
                  </a:lnTo>
                  <a:lnTo>
                    <a:pt x="165" y="13"/>
                  </a:lnTo>
                  <a:lnTo>
                    <a:pt x="175" y="19"/>
                  </a:lnTo>
                  <a:lnTo>
                    <a:pt x="184" y="24"/>
                  </a:lnTo>
                  <a:lnTo>
                    <a:pt x="191" y="33"/>
                  </a:lnTo>
                  <a:lnTo>
                    <a:pt x="200" y="40"/>
                  </a:lnTo>
                  <a:lnTo>
                    <a:pt x="205" y="49"/>
                  </a:lnTo>
                  <a:lnTo>
                    <a:pt x="211" y="59"/>
                  </a:lnTo>
                  <a:lnTo>
                    <a:pt x="216" y="68"/>
                  </a:lnTo>
                  <a:lnTo>
                    <a:pt x="219" y="79"/>
                  </a:lnTo>
                  <a:lnTo>
                    <a:pt x="222" y="89"/>
                  </a:lnTo>
                  <a:lnTo>
                    <a:pt x="224" y="101"/>
                  </a:lnTo>
                  <a:lnTo>
                    <a:pt x="224" y="111"/>
                  </a:lnTo>
                  <a:lnTo>
                    <a:pt x="224" y="111"/>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10"/>
            <p:cNvSpPr>
              <a:spLocks/>
            </p:cNvSpPr>
            <p:nvPr/>
          </p:nvSpPr>
          <p:spPr bwMode="auto">
            <a:xfrm>
              <a:off x="6467475" y="2447925"/>
              <a:ext cx="363537" cy="593725"/>
            </a:xfrm>
            <a:custGeom>
              <a:avLst/>
              <a:gdLst>
                <a:gd name="T0" fmla="*/ 459 w 459"/>
                <a:gd name="T1" fmla="*/ 142 h 750"/>
                <a:gd name="T2" fmla="*/ 455 w 459"/>
                <a:gd name="T3" fmla="*/ 114 h 750"/>
                <a:gd name="T4" fmla="*/ 447 w 459"/>
                <a:gd name="T5" fmla="*/ 87 h 750"/>
                <a:gd name="T6" fmla="*/ 434 w 459"/>
                <a:gd name="T7" fmla="*/ 62 h 750"/>
                <a:gd name="T8" fmla="*/ 416 w 459"/>
                <a:gd name="T9" fmla="*/ 41 h 750"/>
                <a:gd name="T10" fmla="*/ 395 w 459"/>
                <a:gd name="T11" fmla="*/ 24 h 750"/>
                <a:gd name="T12" fmla="*/ 371 w 459"/>
                <a:gd name="T13" fmla="*/ 11 h 750"/>
                <a:gd name="T14" fmla="*/ 345 w 459"/>
                <a:gd name="T15" fmla="*/ 2 h 750"/>
                <a:gd name="T16" fmla="*/ 315 w 459"/>
                <a:gd name="T17" fmla="*/ 0 h 750"/>
                <a:gd name="T18" fmla="*/ 143 w 459"/>
                <a:gd name="T19" fmla="*/ 0 h 750"/>
                <a:gd name="T20" fmla="*/ 114 w 459"/>
                <a:gd name="T21" fmla="*/ 2 h 750"/>
                <a:gd name="T22" fmla="*/ 87 w 459"/>
                <a:gd name="T23" fmla="*/ 11 h 750"/>
                <a:gd name="T24" fmla="*/ 63 w 459"/>
                <a:gd name="T25" fmla="*/ 24 h 750"/>
                <a:gd name="T26" fmla="*/ 41 w 459"/>
                <a:gd name="T27" fmla="*/ 41 h 750"/>
                <a:gd name="T28" fmla="*/ 24 w 459"/>
                <a:gd name="T29" fmla="*/ 62 h 750"/>
                <a:gd name="T30" fmla="*/ 11 w 459"/>
                <a:gd name="T31" fmla="*/ 87 h 750"/>
                <a:gd name="T32" fmla="*/ 3 w 459"/>
                <a:gd name="T33" fmla="*/ 114 h 750"/>
                <a:gd name="T34" fmla="*/ 0 w 459"/>
                <a:gd name="T35" fmla="*/ 142 h 750"/>
                <a:gd name="T36" fmla="*/ 63 w 459"/>
                <a:gd name="T37" fmla="*/ 405 h 750"/>
                <a:gd name="T38" fmla="*/ 63 w 459"/>
                <a:gd name="T39" fmla="*/ 190 h 750"/>
                <a:gd name="T40" fmla="*/ 65 w 459"/>
                <a:gd name="T41" fmla="*/ 182 h 750"/>
                <a:gd name="T42" fmla="*/ 73 w 459"/>
                <a:gd name="T43" fmla="*/ 180 h 750"/>
                <a:gd name="T44" fmla="*/ 77 w 459"/>
                <a:gd name="T45" fmla="*/ 180 h 750"/>
                <a:gd name="T46" fmla="*/ 83 w 459"/>
                <a:gd name="T47" fmla="*/ 186 h 750"/>
                <a:gd name="T48" fmla="*/ 84 w 459"/>
                <a:gd name="T49" fmla="*/ 405 h 750"/>
                <a:gd name="T50" fmla="*/ 84 w 459"/>
                <a:gd name="T51" fmla="*/ 750 h 750"/>
                <a:gd name="T52" fmla="*/ 206 w 459"/>
                <a:gd name="T53" fmla="*/ 508 h 750"/>
                <a:gd name="T54" fmla="*/ 207 w 459"/>
                <a:gd name="T55" fmla="*/ 503 h 750"/>
                <a:gd name="T56" fmla="*/ 210 w 459"/>
                <a:gd name="T57" fmla="*/ 495 h 750"/>
                <a:gd name="T58" fmla="*/ 217 w 459"/>
                <a:gd name="T59" fmla="*/ 489 h 750"/>
                <a:gd name="T60" fmla="*/ 225 w 459"/>
                <a:gd name="T61" fmla="*/ 485 h 750"/>
                <a:gd name="T62" fmla="*/ 230 w 459"/>
                <a:gd name="T63" fmla="*/ 485 h 750"/>
                <a:gd name="T64" fmla="*/ 238 w 459"/>
                <a:gd name="T65" fmla="*/ 487 h 750"/>
                <a:gd name="T66" fmla="*/ 245 w 459"/>
                <a:gd name="T67" fmla="*/ 491 h 750"/>
                <a:gd name="T68" fmla="*/ 251 w 459"/>
                <a:gd name="T69" fmla="*/ 499 h 750"/>
                <a:gd name="T70" fmla="*/ 252 w 459"/>
                <a:gd name="T71" fmla="*/ 508 h 750"/>
                <a:gd name="T72" fmla="*/ 374 w 459"/>
                <a:gd name="T73" fmla="*/ 750 h 750"/>
                <a:gd name="T74" fmla="*/ 374 w 459"/>
                <a:gd name="T75" fmla="*/ 405 h 750"/>
                <a:gd name="T76" fmla="*/ 374 w 459"/>
                <a:gd name="T77" fmla="*/ 190 h 750"/>
                <a:gd name="T78" fmla="*/ 378 w 459"/>
                <a:gd name="T79" fmla="*/ 183 h 750"/>
                <a:gd name="T80" fmla="*/ 386 w 459"/>
                <a:gd name="T81" fmla="*/ 180 h 750"/>
                <a:gd name="T82" fmla="*/ 389 w 459"/>
                <a:gd name="T83" fmla="*/ 181 h 750"/>
                <a:gd name="T84" fmla="*/ 395 w 459"/>
                <a:gd name="T85" fmla="*/ 187 h 750"/>
                <a:gd name="T86" fmla="*/ 396 w 459"/>
                <a:gd name="T87" fmla="*/ 405 h 750"/>
                <a:gd name="T88" fmla="*/ 459 w 459"/>
                <a:gd name="T89" fmla="*/ 1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9" h="750">
                  <a:moveTo>
                    <a:pt x="459" y="142"/>
                  </a:moveTo>
                  <a:lnTo>
                    <a:pt x="459" y="142"/>
                  </a:lnTo>
                  <a:lnTo>
                    <a:pt x="458" y="128"/>
                  </a:lnTo>
                  <a:lnTo>
                    <a:pt x="455" y="114"/>
                  </a:lnTo>
                  <a:lnTo>
                    <a:pt x="452" y="100"/>
                  </a:lnTo>
                  <a:lnTo>
                    <a:pt x="447" y="87"/>
                  </a:lnTo>
                  <a:lnTo>
                    <a:pt x="441" y="74"/>
                  </a:lnTo>
                  <a:lnTo>
                    <a:pt x="434" y="62"/>
                  </a:lnTo>
                  <a:lnTo>
                    <a:pt x="426" y="52"/>
                  </a:lnTo>
                  <a:lnTo>
                    <a:pt x="416" y="41"/>
                  </a:lnTo>
                  <a:lnTo>
                    <a:pt x="406" y="32"/>
                  </a:lnTo>
                  <a:lnTo>
                    <a:pt x="395" y="24"/>
                  </a:lnTo>
                  <a:lnTo>
                    <a:pt x="383" y="16"/>
                  </a:lnTo>
                  <a:lnTo>
                    <a:pt x="371" y="11"/>
                  </a:lnTo>
                  <a:lnTo>
                    <a:pt x="358" y="6"/>
                  </a:lnTo>
                  <a:lnTo>
                    <a:pt x="345" y="2"/>
                  </a:lnTo>
                  <a:lnTo>
                    <a:pt x="331" y="0"/>
                  </a:lnTo>
                  <a:lnTo>
                    <a:pt x="315" y="0"/>
                  </a:lnTo>
                  <a:lnTo>
                    <a:pt x="143" y="0"/>
                  </a:lnTo>
                  <a:lnTo>
                    <a:pt x="143" y="0"/>
                  </a:lnTo>
                  <a:lnTo>
                    <a:pt x="128" y="0"/>
                  </a:lnTo>
                  <a:lnTo>
                    <a:pt x="114" y="2"/>
                  </a:lnTo>
                  <a:lnTo>
                    <a:pt x="100" y="6"/>
                  </a:lnTo>
                  <a:lnTo>
                    <a:pt x="87" y="11"/>
                  </a:lnTo>
                  <a:lnTo>
                    <a:pt x="74" y="16"/>
                  </a:lnTo>
                  <a:lnTo>
                    <a:pt x="63" y="24"/>
                  </a:lnTo>
                  <a:lnTo>
                    <a:pt x="52" y="32"/>
                  </a:lnTo>
                  <a:lnTo>
                    <a:pt x="41" y="41"/>
                  </a:lnTo>
                  <a:lnTo>
                    <a:pt x="32" y="52"/>
                  </a:lnTo>
                  <a:lnTo>
                    <a:pt x="24" y="62"/>
                  </a:lnTo>
                  <a:lnTo>
                    <a:pt x="17" y="74"/>
                  </a:lnTo>
                  <a:lnTo>
                    <a:pt x="11" y="87"/>
                  </a:lnTo>
                  <a:lnTo>
                    <a:pt x="6" y="100"/>
                  </a:lnTo>
                  <a:lnTo>
                    <a:pt x="3" y="114"/>
                  </a:lnTo>
                  <a:lnTo>
                    <a:pt x="0" y="128"/>
                  </a:lnTo>
                  <a:lnTo>
                    <a:pt x="0" y="142"/>
                  </a:lnTo>
                  <a:lnTo>
                    <a:pt x="0" y="405"/>
                  </a:lnTo>
                  <a:lnTo>
                    <a:pt x="63" y="405"/>
                  </a:lnTo>
                  <a:lnTo>
                    <a:pt x="63" y="190"/>
                  </a:lnTo>
                  <a:lnTo>
                    <a:pt x="63" y="190"/>
                  </a:lnTo>
                  <a:lnTo>
                    <a:pt x="63" y="186"/>
                  </a:lnTo>
                  <a:lnTo>
                    <a:pt x="65" y="182"/>
                  </a:lnTo>
                  <a:lnTo>
                    <a:pt x="69" y="180"/>
                  </a:lnTo>
                  <a:lnTo>
                    <a:pt x="73" y="180"/>
                  </a:lnTo>
                  <a:lnTo>
                    <a:pt x="73" y="180"/>
                  </a:lnTo>
                  <a:lnTo>
                    <a:pt x="77" y="180"/>
                  </a:lnTo>
                  <a:lnTo>
                    <a:pt x="80" y="182"/>
                  </a:lnTo>
                  <a:lnTo>
                    <a:pt x="83" y="186"/>
                  </a:lnTo>
                  <a:lnTo>
                    <a:pt x="84" y="190"/>
                  </a:lnTo>
                  <a:lnTo>
                    <a:pt x="84" y="405"/>
                  </a:lnTo>
                  <a:lnTo>
                    <a:pt x="84" y="405"/>
                  </a:lnTo>
                  <a:lnTo>
                    <a:pt x="84" y="750"/>
                  </a:lnTo>
                  <a:lnTo>
                    <a:pt x="206" y="750"/>
                  </a:lnTo>
                  <a:lnTo>
                    <a:pt x="206" y="508"/>
                  </a:lnTo>
                  <a:lnTo>
                    <a:pt x="206" y="508"/>
                  </a:lnTo>
                  <a:lnTo>
                    <a:pt x="207" y="503"/>
                  </a:lnTo>
                  <a:lnTo>
                    <a:pt x="208" y="499"/>
                  </a:lnTo>
                  <a:lnTo>
                    <a:pt x="210" y="495"/>
                  </a:lnTo>
                  <a:lnTo>
                    <a:pt x="213" y="491"/>
                  </a:lnTo>
                  <a:lnTo>
                    <a:pt x="217" y="489"/>
                  </a:lnTo>
                  <a:lnTo>
                    <a:pt x="220" y="487"/>
                  </a:lnTo>
                  <a:lnTo>
                    <a:pt x="225" y="485"/>
                  </a:lnTo>
                  <a:lnTo>
                    <a:pt x="230" y="485"/>
                  </a:lnTo>
                  <a:lnTo>
                    <a:pt x="230" y="485"/>
                  </a:lnTo>
                  <a:lnTo>
                    <a:pt x="234" y="485"/>
                  </a:lnTo>
                  <a:lnTo>
                    <a:pt x="238" y="487"/>
                  </a:lnTo>
                  <a:lnTo>
                    <a:pt x="242" y="489"/>
                  </a:lnTo>
                  <a:lnTo>
                    <a:pt x="245" y="491"/>
                  </a:lnTo>
                  <a:lnTo>
                    <a:pt x="248" y="495"/>
                  </a:lnTo>
                  <a:lnTo>
                    <a:pt x="251" y="499"/>
                  </a:lnTo>
                  <a:lnTo>
                    <a:pt x="252" y="503"/>
                  </a:lnTo>
                  <a:lnTo>
                    <a:pt x="252" y="508"/>
                  </a:lnTo>
                  <a:lnTo>
                    <a:pt x="252" y="750"/>
                  </a:lnTo>
                  <a:lnTo>
                    <a:pt x="374" y="750"/>
                  </a:lnTo>
                  <a:lnTo>
                    <a:pt x="374" y="405"/>
                  </a:lnTo>
                  <a:lnTo>
                    <a:pt x="374" y="405"/>
                  </a:lnTo>
                  <a:lnTo>
                    <a:pt x="374" y="190"/>
                  </a:lnTo>
                  <a:lnTo>
                    <a:pt x="374" y="190"/>
                  </a:lnTo>
                  <a:lnTo>
                    <a:pt x="375" y="187"/>
                  </a:lnTo>
                  <a:lnTo>
                    <a:pt x="378" y="183"/>
                  </a:lnTo>
                  <a:lnTo>
                    <a:pt x="381" y="181"/>
                  </a:lnTo>
                  <a:lnTo>
                    <a:pt x="386" y="180"/>
                  </a:lnTo>
                  <a:lnTo>
                    <a:pt x="386" y="180"/>
                  </a:lnTo>
                  <a:lnTo>
                    <a:pt x="389" y="181"/>
                  </a:lnTo>
                  <a:lnTo>
                    <a:pt x="393" y="183"/>
                  </a:lnTo>
                  <a:lnTo>
                    <a:pt x="395" y="187"/>
                  </a:lnTo>
                  <a:lnTo>
                    <a:pt x="396" y="190"/>
                  </a:lnTo>
                  <a:lnTo>
                    <a:pt x="396" y="405"/>
                  </a:lnTo>
                  <a:lnTo>
                    <a:pt x="459" y="405"/>
                  </a:lnTo>
                  <a:lnTo>
                    <a:pt x="459" y="142"/>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0" name="TextBox 719"/>
          <p:cNvSpPr txBox="1"/>
          <p:nvPr/>
        </p:nvSpPr>
        <p:spPr>
          <a:xfrm>
            <a:off x="4037802" y="2353753"/>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
        <p:nvSpPr>
          <p:cNvPr id="721" name="TextBox 720"/>
          <p:cNvSpPr txBox="1"/>
          <p:nvPr/>
        </p:nvSpPr>
        <p:spPr>
          <a:xfrm>
            <a:off x="2581233" y="3758044"/>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
        <p:nvSpPr>
          <p:cNvPr id="722" name="TextBox 721"/>
          <p:cNvSpPr txBox="1"/>
          <p:nvPr/>
        </p:nvSpPr>
        <p:spPr>
          <a:xfrm>
            <a:off x="6240016" y="3275692"/>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
        <p:nvSpPr>
          <p:cNvPr id="723" name="TextBox 722"/>
          <p:cNvSpPr txBox="1"/>
          <p:nvPr/>
        </p:nvSpPr>
        <p:spPr>
          <a:xfrm>
            <a:off x="5591944" y="5147900"/>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
        <p:nvSpPr>
          <p:cNvPr id="724" name="TextBox 723"/>
          <p:cNvSpPr txBox="1"/>
          <p:nvPr/>
        </p:nvSpPr>
        <p:spPr>
          <a:xfrm>
            <a:off x="7812666" y="3923764"/>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
        <p:nvSpPr>
          <p:cNvPr id="725" name="TextBox 724"/>
          <p:cNvSpPr txBox="1"/>
          <p:nvPr/>
        </p:nvSpPr>
        <p:spPr>
          <a:xfrm>
            <a:off x="8328248" y="5723964"/>
            <a:ext cx="1986190" cy="369332"/>
          </a:xfrm>
          <a:prstGeom prst="rect">
            <a:avLst/>
          </a:prstGeom>
          <a:solidFill>
            <a:schemeClr val="bg1"/>
          </a:solidFill>
        </p:spPr>
        <p:txBody>
          <a:bodyPr wrap="square" rtlCol="0">
            <a:spAutoFit/>
          </a:bodyPr>
          <a:lstStyle/>
          <a:p>
            <a:pPr algn="ctr"/>
            <a:r>
              <a:rPr lang="zh-CN" altLang="en-US" dirty="0">
                <a:solidFill>
                  <a:schemeClr val="tx1">
                    <a:lumMod val="75000"/>
                    <a:lumOff val="25000"/>
                  </a:schemeClr>
                </a:solidFill>
              </a:rPr>
              <a:t>内容具体说明</a:t>
            </a:r>
          </a:p>
        </p:txBody>
      </p:sp>
    </p:spTree>
    <p:extLst>
      <p:ext uri="{BB962C8B-B14F-4D97-AF65-F5344CB8AC3E}">
        <p14:creationId xmlns:p14="http://schemas.microsoft.com/office/powerpoint/2010/main" val="377560655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标题 2"/>
          <p:cNvSpPr>
            <a:spLocks noGrp="1"/>
          </p:cNvSpPr>
          <p:nvPr>
            <p:ph type="title"/>
          </p:nvPr>
        </p:nvSpPr>
        <p:spPr>
          <a:xfrm>
            <a:off x="1981200" y="332656"/>
            <a:ext cx="1306488" cy="1590461"/>
          </a:xfrm>
        </p:spPr>
        <p:txBody>
          <a:bodyPr>
            <a:normAutofit/>
          </a:bodyPr>
          <a:lstStyle/>
          <a:p>
            <a:r>
              <a:rPr lang="zh-CN" altLang="en-US" dirty="0" smtClean="0">
                <a:solidFill>
                  <a:schemeClr val="bg1"/>
                </a:solidFill>
              </a:rPr>
              <a:t>其他图标</a:t>
            </a:r>
            <a:endParaRPr lang="zh-CN" altLang="en-US" dirty="0">
              <a:solidFill>
                <a:schemeClr val="bg1"/>
              </a:solidFill>
            </a:endParaRPr>
          </a:p>
        </p:txBody>
      </p:sp>
      <p:grpSp>
        <p:nvGrpSpPr>
          <p:cNvPr id="2247" name="组合 2246"/>
          <p:cNvGrpSpPr/>
          <p:nvPr/>
        </p:nvGrpSpPr>
        <p:grpSpPr>
          <a:xfrm>
            <a:off x="7927607" y="4218505"/>
            <a:ext cx="418204" cy="418204"/>
            <a:chOff x="5232400" y="4673600"/>
            <a:chExt cx="292100" cy="292100"/>
          </a:xfrm>
        </p:grpSpPr>
        <p:sp>
          <p:nvSpPr>
            <p:cNvPr id="122" name="Freeform 206"/>
            <p:cNvSpPr>
              <a:spLocks noEditPoints="1"/>
            </p:cNvSpPr>
            <p:nvPr/>
          </p:nvSpPr>
          <p:spPr bwMode="auto">
            <a:xfrm>
              <a:off x="5232400" y="4673600"/>
              <a:ext cx="292100" cy="292100"/>
            </a:xfrm>
            <a:custGeom>
              <a:avLst/>
              <a:gdLst>
                <a:gd name="T0" fmla="*/ 160 w 184"/>
                <a:gd name="T1" fmla="*/ 184 h 184"/>
                <a:gd name="T2" fmla="*/ 145 w 184"/>
                <a:gd name="T3" fmla="*/ 176 h 184"/>
                <a:gd name="T4" fmla="*/ 100 w 184"/>
                <a:gd name="T5" fmla="*/ 135 h 184"/>
                <a:gd name="T6" fmla="*/ 86 w 184"/>
                <a:gd name="T7" fmla="*/ 141 h 184"/>
                <a:gd name="T8" fmla="*/ 70 w 184"/>
                <a:gd name="T9" fmla="*/ 143 h 184"/>
                <a:gd name="T10" fmla="*/ 43 w 184"/>
                <a:gd name="T11" fmla="*/ 137 h 184"/>
                <a:gd name="T12" fmla="*/ 19 w 184"/>
                <a:gd name="T13" fmla="*/ 122 h 184"/>
                <a:gd name="T14" fmla="*/ 6 w 184"/>
                <a:gd name="T15" fmla="*/ 98 h 184"/>
                <a:gd name="T16" fmla="*/ 0 w 184"/>
                <a:gd name="T17" fmla="*/ 71 h 184"/>
                <a:gd name="T18" fmla="*/ 0 w 184"/>
                <a:gd name="T19" fmla="*/ 57 h 184"/>
                <a:gd name="T20" fmla="*/ 11 w 184"/>
                <a:gd name="T21" fmla="*/ 31 h 184"/>
                <a:gd name="T22" fmla="*/ 31 w 184"/>
                <a:gd name="T23" fmla="*/ 12 h 184"/>
                <a:gd name="T24" fmla="*/ 57 w 184"/>
                <a:gd name="T25" fmla="*/ 0 h 184"/>
                <a:gd name="T26" fmla="*/ 70 w 184"/>
                <a:gd name="T27" fmla="*/ 0 h 184"/>
                <a:gd name="T28" fmla="*/ 98 w 184"/>
                <a:gd name="T29" fmla="*/ 4 h 184"/>
                <a:gd name="T30" fmla="*/ 121 w 184"/>
                <a:gd name="T31" fmla="*/ 20 h 184"/>
                <a:gd name="T32" fmla="*/ 137 w 184"/>
                <a:gd name="T33" fmla="*/ 43 h 184"/>
                <a:gd name="T34" fmla="*/ 143 w 184"/>
                <a:gd name="T35" fmla="*/ 71 h 184"/>
                <a:gd name="T36" fmla="*/ 141 w 184"/>
                <a:gd name="T37" fmla="*/ 86 h 184"/>
                <a:gd name="T38" fmla="*/ 135 w 184"/>
                <a:gd name="T39" fmla="*/ 104 h 184"/>
                <a:gd name="T40" fmla="*/ 176 w 184"/>
                <a:gd name="T41" fmla="*/ 145 h 184"/>
                <a:gd name="T42" fmla="*/ 184 w 184"/>
                <a:gd name="T43" fmla="*/ 161 h 184"/>
                <a:gd name="T44" fmla="*/ 182 w 184"/>
                <a:gd name="T45" fmla="*/ 171 h 184"/>
                <a:gd name="T46" fmla="*/ 176 w 184"/>
                <a:gd name="T47" fmla="*/ 176 h 184"/>
                <a:gd name="T48" fmla="*/ 160 w 184"/>
                <a:gd name="T49" fmla="*/ 184 h 184"/>
                <a:gd name="T50" fmla="*/ 70 w 184"/>
                <a:gd name="T51" fmla="*/ 16 h 184"/>
                <a:gd name="T52" fmla="*/ 58 w 184"/>
                <a:gd name="T53" fmla="*/ 16 h 184"/>
                <a:gd name="T54" fmla="*/ 39 w 184"/>
                <a:gd name="T55" fmla="*/ 26 h 184"/>
                <a:gd name="T56" fmla="*/ 25 w 184"/>
                <a:gd name="T57" fmla="*/ 39 h 184"/>
                <a:gd name="T58" fmla="*/ 17 w 184"/>
                <a:gd name="T59" fmla="*/ 59 h 184"/>
                <a:gd name="T60" fmla="*/ 15 w 184"/>
                <a:gd name="T61" fmla="*/ 71 h 184"/>
                <a:gd name="T62" fmla="*/ 19 w 184"/>
                <a:gd name="T63" fmla="*/ 92 h 184"/>
                <a:gd name="T64" fmla="*/ 31 w 184"/>
                <a:gd name="T65" fmla="*/ 110 h 184"/>
                <a:gd name="T66" fmla="*/ 49 w 184"/>
                <a:gd name="T67" fmla="*/ 122 h 184"/>
                <a:gd name="T68" fmla="*/ 70 w 184"/>
                <a:gd name="T69" fmla="*/ 125 h 184"/>
                <a:gd name="T70" fmla="*/ 82 w 184"/>
                <a:gd name="T71" fmla="*/ 125 h 184"/>
                <a:gd name="T72" fmla="*/ 102 w 184"/>
                <a:gd name="T73" fmla="*/ 116 h 184"/>
                <a:gd name="T74" fmla="*/ 117 w 184"/>
                <a:gd name="T75" fmla="*/ 102 h 184"/>
                <a:gd name="T76" fmla="*/ 125 w 184"/>
                <a:gd name="T77" fmla="*/ 82 h 184"/>
                <a:gd name="T78" fmla="*/ 125 w 184"/>
                <a:gd name="T79" fmla="*/ 71 h 184"/>
                <a:gd name="T80" fmla="*/ 121 w 184"/>
                <a:gd name="T81" fmla="*/ 49 h 184"/>
                <a:gd name="T82" fmla="*/ 109 w 184"/>
                <a:gd name="T83" fmla="*/ 31 h 184"/>
                <a:gd name="T84" fmla="*/ 92 w 184"/>
                <a:gd name="T85" fmla="*/ 20 h 184"/>
                <a:gd name="T86" fmla="*/ 70 w 184"/>
                <a:gd name="T87" fmla="*/ 1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184">
                  <a:moveTo>
                    <a:pt x="160" y="184"/>
                  </a:moveTo>
                  <a:lnTo>
                    <a:pt x="160" y="184"/>
                  </a:lnTo>
                  <a:lnTo>
                    <a:pt x="153" y="182"/>
                  </a:lnTo>
                  <a:lnTo>
                    <a:pt x="145" y="176"/>
                  </a:lnTo>
                  <a:lnTo>
                    <a:pt x="104" y="135"/>
                  </a:lnTo>
                  <a:lnTo>
                    <a:pt x="100" y="135"/>
                  </a:lnTo>
                  <a:lnTo>
                    <a:pt x="100" y="135"/>
                  </a:lnTo>
                  <a:lnTo>
                    <a:pt x="86" y="141"/>
                  </a:lnTo>
                  <a:lnTo>
                    <a:pt x="70" y="143"/>
                  </a:lnTo>
                  <a:lnTo>
                    <a:pt x="70" y="143"/>
                  </a:lnTo>
                  <a:lnTo>
                    <a:pt x="57" y="141"/>
                  </a:lnTo>
                  <a:lnTo>
                    <a:pt x="43" y="137"/>
                  </a:lnTo>
                  <a:lnTo>
                    <a:pt x="31" y="129"/>
                  </a:lnTo>
                  <a:lnTo>
                    <a:pt x="19" y="122"/>
                  </a:lnTo>
                  <a:lnTo>
                    <a:pt x="11" y="112"/>
                  </a:lnTo>
                  <a:lnTo>
                    <a:pt x="6" y="98"/>
                  </a:lnTo>
                  <a:lnTo>
                    <a:pt x="0" y="84"/>
                  </a:lnTo>
                  <a:lnTo>
                    <a:pt x="0" y="71"/>
                  </a:lnTo>
                  <a:lnTo>
                    <a:pt x="0" y="71"/>
                  </a:lnTo>
                  <a:lnTo>
                    <a:pt x="0" y="57"/>
                  </a:lnTo>
                  <a:lnTo>
                    <a:pt x="6" y="43"/>
                  </a:lnTo>
                  <a:lnTo>
                    <a:pt x="11" y="31"/>
                  </a:lnTo>
                  <a:lnTo>
                    <a:pt x="19" y="20"/>
                  </a:lnTo>
                  <a:lnTo>
                    <a:pt x="31" y="12"/>
                  </a:lnTo>
                  <a:lnTo>
                    <a:pt x="43" y="4"/>
                  </a:lnTo>
                  <a:lnTo>
                    <a:pt x="57" y="0"/>
                  </a:lnTo>
                  <a:lnTo>
                    <a:pt x="70" y="0"/>
                  </a:lnTo>
                  <a:lnTo>
                    <a:pt x="70" y="0"/>
                  </a:lnTo>
                  <a:lnTo>
                    <a:pt x="84" y="0"/>
                  </a:lnTo>
                  <a:lnTo>
                    <a:pt x="98" y="4"/>
                  </a:lnTo>
                  <a:lnTo>
                    <a:pt x="111" y="12"/>
                  </a:lnTo>
                  <a:lnTo>
                    <a:pt x="121" y="20"/>
                  </a:lnTo>
                  <a:lnTo>
                    <a:pt x="129" y="31"/>
                  </a:lnTo>
                  <a:lnTo>
                    <a:pt x="137" y="43"/>
                  </a:lnTo>
                  <a:lnTo>
                    <a:pt x="141" y="57"/>
                  </a:lnTo>
                  <a:lnTo>
                    <a:pt x="143" y="71"/>
                  </a:lnTo>
                  <a:lnTo>
                    <a:pt x="143" y="71"/>
                  </a:lnTo>
                  <a:lnTo>
                    <a:pt x="141" y="86"/>
                  </a:lnTo>
                  <a:lnTo>
                    <a:pt x="135" y="100"/>
                  </a:lnTo>
                  <a:lnTo>
                    <a:pt x="135" y="104"/>
                  </a:lnTo>
                  <a:lnTo>
                    <a:pt x="176" y="145"/>
                  </a:lnTo>
                  <a:lnTo>
                    <a:pt x="176" y="145"/>
                  </a:lnTo>
                  <a:lnTo>
                    <a:pt x="182" y="153"/>
                  </a:lnTo>
                  <a:lnTo>
                    <a:pt x="184" y="161"/>
                  </a:lnTo>
                  <a:lnTo>
                    <a:pt x="184" y="161"/>
                  </a:lnTo>
                  <a:lnTo>
                    <a:pt x="182" y="171"/>
                  </a:lnTo>
                  <a:lnTo>
                    <a:pt x="176" y="176"/>
                  </a:lnTo>
                  <a:lnTo>
                    <a:pt x="176" y="176"/>
                  </a:lnTo>
                  <a:lnTo>
                    <a:pt x="170" y="182"/>
                  </a:lnTo>
                  <a:lnTo>
                    <a:pt x="160" y="184"/>
                  </a:lnTo>
                  <a:lnTo>
                    <a:pt x="160" y="184"/>
                  </a:lnTo>
                  <a:close/>
                  <a:moveTo>
                    <a:pt x="70" y="16"/>
                  </a:moveTo>
                  <a:lnTo>
                    <a:pt x="70" y="16"/>
                  </a:lnTo>
                  <a:lnTo>
                    <a:pt x="58" y="16"/>
                  </a:lnTo>
                  <a:lnTo>
                    <a:pt x="49" y="20"/>
                  </a:lnTo>
                  <a:lnTo>
                    <a:pt x="39" y="26"/>
                  </a:lnTo>
                  <a:lnTo>
                    <a:pt x="31" y="31"/>
                  </a:lnTo>
                  <a:lnTo>
                    <a:pt x="25" y="39"/>
                  </a:lnTo>
                  <a:lnTo>
                    <a:pt x="19" y="49"/>
                  </a:lnTo>
                  <a:lnTo>
                    <a:pt x="17" y="59"/>
                  </a:lnTo>
                  <a:lnTo>
                    <a:pt x="15" y="71"/>
                  </a:lnTo>
                  <a:lnTo>
                    <a:pt x="15" y="71"/>
                  </a:lnTo>
                  <a:lnTo>
                    <a:pt x="17" y="82"/>
                  </a:lnTo>
                  <a:lnTo>
                    <a:pt x="19" y="92"/>
                  </a:lnTo>
                  <a:lnTo>
                    <a:pt x="25" y="102"/>
                  </a:lnTo>
                  <a:lnTo>
                    <a:pt x="31" y="110"/>
                  </a:lnTo>
                  <a:lnTo>
                    <a:pt x="39" y="116"/>
                  </a:lnTo>
                  <a:lnTo>
                    <a:pt x="49" y="122"/>
                  </a:lnTo>
                  <a:lnTo>
                    <a:pt x="58" y="125"/>
                  </a:lnTo>
                  <a:lnTo>
                    <a:pt x="70" y="125"/>
                  </a:lnTo>
                  <a:lnTo>
                    <a:pt x="70" y="125"/>
                  </a:lnTo>
                  <a:lnTo>
                    <a:pt x="82" y="125"/>
                  </a:lnTo>
                  <a:lnTo>
                    <a:pt x="92" y="122"/>
                  </a:lnTo>
                  <a:lnTo>
                    <a:pt x="102" y="116"/>
                  </a:lnTo>
                  <a:lnTo>
                    <a:pt x="109" y="110"/>
                  </a:lnTo>
                  <a:lnTo>
                    <a:pt x="117" y="102"/>
                  </a:lnTo>
                  <a:lnTo>
                    <a:pt x="121" y="92"/>
                  </a:lnTo>
                  <a:lnTo>
                    <a:pt x="125" y="82"/>
                  </a:lnTo>
                  <a:lnTo>
                    <a:pt x="125" y="71"/>
                  </a:lnTo>
                  <a:lnTo>
                    <a:pt x="125" y="71"/>
                  </a:lnTo>
                  <a:lnTo>
                    <a:pt x="125" y="59"/>
                  </a:lnTo>
                  <a:lnTo>
                    <a:pt x="121" y="49"/>
                  </a:lnTo>
                  <a:lnTo>
                    <a:pt x="117" y="39"/>
                  </a:lnTo>
                  <a:lnTo>
                    <a:pt x="109" y="31"/>
                  </a:lnTo>
                  <a:lnTo>
                    <a:pt x="102" y="26"/>
                  </a:lnTo>
                  <a:lnTo>
                    <a:pt x="92" y="20"/>
                  </a:lnTo>
                  <a:lnTo>
                    <a:pt x="82" y="16"/>
                  </a:lnTo>
                  <a:lnTo>
                    <a:pt x="70" y="16"/>
                  </a:lnTo>
                  <a:lnTo>
                    <a:pt x="7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07"/>
            <p:cNvSpPr>
              <a:spLocks/>
            </p:cNvSpPr>
            <p:nvPr/>
          </p:nvSpPr>
          <p:spPr bwMode="auto">
            <a:xfrm>
              <a:off x="5287963" y="4729163"/>
              <a:ext cx="61913" cy="87313"/>
            </a:xfrm>
            <a:custGeom>
              <a:avLst/>
              <a:gdLst>
                <a:gd name="T0" fmla="*/ 12 w 39"/>
                <a:gd name="T1" fmla="*/ 36 h 55"/>
                <a:gd name="T2" fmla="*/ 12 w 39"/>
                <a:gd name="T3" fmla="*/ 36 h 55"/>
                <a:gd name="T4" fmla="*/ 14 w 39"/>
                <a:gd name="T5" fmla="*/ 26 h 55"/>
                <a:gd name="T6" fmla="*/ 18 w 39"/>
                <a:gd name="T7" fmla="*/ 18 h 55"/>
                <a:gd name="T8" fmla="*/ 25 w 39"/>
                <a:gd name="T9" fmla="*/ 14 h 55"/>
                <a:gd name="T10" fmla="*/ 35 w 39"/>
                <a:gd name="T11" fmla="*/ 12 h 55"/>
                <a:gd name="T12" fmla="*/ 35 w 39"/>
                <a:gd name="T13" fmla="*/ 12 h 55"/>
                <a:gd name="T14" fmla="*/ 37 w 39"/>
                <a:gd name="T15" fmla="*/ 12 h 55"/>
                <a:gd name="T16" fmla="*/ 37 w 39"/>
                <a:gd name="T17" fmla="*/ 12 h 55"/>
                <a:gd name="T18" fmla="*/ 39 w 39"/>
                <a:gd name="T19" fmla="*/ 0 h 55"/>
                <a:gd name="T20" fmla="*/ 39 w 39"/>
                <a:gd name="T21" fmla="*/ 0 h 55"/>
                <a:gd name="T22" fmla="*/ 35 w 39"/>
                <a:gd name="T23" fmla="*/ 0 h 55"/>
                <a:gd name="T24" fmla="*/ 35 w 39"/>
                <a:gd name="T25" fmla="*/ 0 h 55"/>
                <a:gd name="T26" fmla="*/ 27 w 39"/>
                <a:gd name="T27" fmla="*/ 0 h 55"/>
                <a:gd name="T28" fmla="*/ 22 w 39"/>
                <a:gd name="T29" fmla="*/ 2 h 55"/>
                <a:gd name="T30" fmla="*/ 16 w 39"/>
                <a:gd name="T31" fmla="*/ 6 h 55"/>
                <a:gd name="T32" fmla="*/ 10 w 39"/>
                <a:gd name="T33" fmla="*/ 10 h 55"/>
                <a:gd name="T34" fmla="*/ 6 w 39"/>
                <a:gd name="T35" fmla="*/ 16 h 55"/>
                <a:gd name="T36" fmla="*/ 2 w 39"/>
                <a:gd name="T37" fmla="*/ 22 h 55"/>
                <a:gd name="T38" fmla="*/ 0 w 39"/>
                <a:gd name="T39" fmla="*/ 28 h 55"/>
                <a:gd name="T40" fmla="*/ 0 w 39"/>
                <a:gd name="T41" fmla="*/ 36 h 55"/>
                <a:gd name="T42" fmla="*/ 0 w 39"/>
                <a:gd name="T43" fmla="*/ 36 h 55"/>
                <a:gd name="T44" fmla="*/ 2 w 39"/>
                <a:gd name="T45" fmla="*/ 45 h 55"/>
                <a:gd name="T46" fmla="*/ 6 w 39"/>
                <a:gd name="T47" fmla="*/ 55 h 55"/>
                <a:gd name="T48" fmla="*/ 6 w 39"/>
                <a:gd name="T49" fmla="*/ 55 h 55"/>
                <a:gd name="T50" fmla="*/ 14 w 39"/>
                <a:gd name="T51" fmla="*/ 47 h 55"/>
                <a:gd name="T52" fmla="*/ 14 w 39"/>
                <a:gd name="T53" fmla="*/ 47 h 55"/>
                <a:gd name="T54" fmla="*/ 12 w 39"/>
                <a:gd name="T55" fmla="*/ 41 h 55"/>
                <a:gd name="T56" fmla="*/ 12 w 39"/>
                <a:gd name="T57" fmla="*/ 36 h 55"/>
                <a:gd name="T58" fmla="*/ 12 w 39"/>
                <a:gd name="T59"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55">
                  <a:moveTo>
                    <a:pt x="12" y="36"/>
                  </a:moveTo>
                  <a:lnTo>
                    <a:pt x="12" y="36"/>
                  </a:lnTo>
                  <a:lnTo>
                    <a:pt x="14" y="26"/>
                  </a:lnTo>
                  <a:lnTo>
                    <a:pt x="18" y="18"/>
                  </a:lnTo>
                  <a:lnTo>
                    <a:pt x="25" y="14"/>
                  </a:lnTo>
                  <a:lnTo>
                    <a:pt x="35" y="12"/>
                  </a:lnTo>
                  <a:lnTo>
                    <a:pt x="35" y="12"/>
                  </a:lnTo>
                  <a:lnTo>
                    <a:pt x="37" y="12"/>
                  </a:lnTo>
                  <a:lnTo>
                    <a:pt x="37" y="12"/>
                  </a:lnTo>
                  <a:lnTo>
                    <a:pt x="39" y="0"/>
                  </a:lnTo>
                  <a:lnTo>
                    <a:pt x="39" y="0"/>
                  </a:lnTo>
                  <a:lnTo>
                    <a:pt x="35" y="0"/>
                  </a:lnTo>
                  <a:lnTo>
                    <a:pt x="35" y="0"/>
                  </a:lnTo>
                  <a:lnTo>
                    <a:pt x="27" y="0"/>
                  </a:lnTo>
                  <a:lnTo>
                    <a:pt x="22" y="2"/>
                  </a:lnTo>
                  <a:lnTo>
                    <a:pt x="16" y="6"/>
                  </a:lnTo>
                  <a:lnTo>
                    <a:pt x="10" y="10"/>
                  </a:lnTo>
                  <a:lnTo>
                    <a:pt x="6" y="16"/>
                  </a:lnTo>
                  <a:lnTo>
                    <a:pt x="2" y="22"/>
                  </a:lnTo>
                  <a:lnTo>
                    <a:pt x="0" y="28"/>
                  </a:lnTo>
                  <a:lnTo>
                    <a:pt x="0" y="36"/>
                  </a:lnTo>
                  <a:lnTo>
                    <a:pt x="0" y="36"/>
                  </a:lnTo>
                  <a:lnTo>
                    <a:pt x="2" y="45"/>
                  </a:lnTo>
                  <a:lnTo>
                    <a:pt x="6" y="55"/>
                  </a:lnTo>
                  <a:lnTo>
                    <a:pt x="6" y="55"/>
                  </a:lnTo>
                  <a:lnTo>
                    <a:pt x="14" y="47"/>
                  </a:lnTo>
                  <a:lnTo>
                    <a:pt x="14" y="47"/>
                  </a:lnTo>
                  <a:lnTo>
                    <a:pt x="12" y="41"/>
                  </a:lnTo>
                  <a:lnTo>
                    <a:pt x="12" y="36"/>
                  </a:lnTo>
                  <a:lnTo>
                    <a:pt x="1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4" name="Freeform 208"/>
          <p:cNvSpPr>
            <a:spLocks noEditPoints="1"/>
          </p:cNvSpPr>
          <p:nvPr/>
        </p:nvSpPr>
        <p:spPr bwMode="auto">
          <a:xfrm>
            <a:off x="3986486" y="481941"/>
            <a:ext cx="597760" cy="609124"/>
          </a:xfrm>
          <a:custGeom>
            <a:avLst/>
            <a:gdLst>
              <a:gd name="T0" fmla="*/ 257 w 263"/>
              <a:gd name="T1" fmla="*/ 125 h 268"/>
              <a:gd name="T2" fmla="*/ 187 w 263"/>
              <a:gd name="T3" fmla="*/ 164 h 268"/>
              <a:gd name="T4" fmla="*/ 175 w 263"/>
              <a:gd name="T5" fmla="*/ 143 h 268"/>
              <a:gd name="T6" fmla="*/ 165 w 263"/>
              <a:gd name="T7" fmla="*/ 127 h 268"/>
              <a:gd name="T8" fmla="*/ 165 w 263"/>
              <a:gd name="T9" fmla="*/ 125 h 268"/>
              <a:gd name="T10" fmla="*/ 159 w 263"/>
              <a:gd name="T11" fmla="*/ 115 h 268"/>
              <a:gd name="T12" fmla="*/ 142 w 263"/>
              <a:gd name="T13" fmla="*/ 101 h 268"/>
              <a:gd name="T14" fmla="*/ 140 w 263"/>
              <a:gd name="T15" fmla="*/ 94 h 268"/>
              <a:gd name="T16" fmla="*/ 146 w 263"/>
              <a:gd name="T17" fmla="*/ 90 h 268"/>
              <a:gd name="T18" fmla="*/ 155 w 263"/>
              <a:gd name="T19" fmla="*/ 80 h 268"/>
              <a:gd name="T20" fmla="*/ 163 w 263"/>
              <a:gd name="T21" fmla="*/ 62 h 268"/>
              <a:gd name="T22" fmla="*/ 165 w 263"/>
              <a:gd name="T23" fmla="*/ 49 h 268"/>
              <a:gd name="T24" fmla="*/ 159 w 263"/>
              <a:gd name="T25" fmla="*/ 25 h 268"/>
              <a:gd name="T26" fmla="*/ 148 w 263"/>
              <a:gd name="T27" fmla="*/ 9 h 268"/>
              <a:gd name="T28" fmla="*/ 128 w 263"/>
              <a:gd name="T29" fmla="*/ 1 h 268"/>
              <a:gd name="T30" fmla="*/ 108 w 263"/>
              <a:gd name="T31" fmla="*/ 0 h 268"/>
              <a:gd name="T32" fmla="*/ 0 w 263"/>
              <a:gd name="T33" fmla="*/ 180 h 268"/>
              <a:gd name="T34" fmla="*/ 51 w 263"/>
              <a:gd name="T35" fmla="*/ 113 h 268"/>
              <a:gd name="T36" fmla="*/ 79 w 263"/>
              <a:gd name="T37" fmla="*/ 113 h 268"/>
              <a:gd name="T38" fmla="*/ 104 w 263"/>
              <a:gd name="T39" fmla="*/ 121 h 268"/>
              <a:gd name="T40" fmla="*/ 126 w 263"/>
              <a:gd name="T41" fmla="*/ 141 h 268"/>
              <a:gd name="T42" fmla="*/ 110 w 263"/>
              <a:gd name="T43" fmla="*/ 268 h 268"/>
              <a:gd name="T44" fmla="*/ 185 w 263"/>
              <a:gd name="T45" fmla="*/ 225 h 268"/>
              <a:gd name="T46" fmla="*/ 263 w 263"/>
              <a:gd name="T47" fmla="*/ 268 h 268"/>
              <a:gd name="T48" fmla="*/ 87 w 263"/>
              <a:gd name="T49" fmla="*/ 80 h 268"/>
              <a:gd name="T50" fmla="*/ 51 w 263"/>
              <a:gd name="T51" fmla="*/ 37 h 268"/>
              <a:gd name="T52" fmla="*/ 83 w 263"/>
              <a:gd name="T53" fmla="*/ 37 h 268"/>
              <a:gd name="T54" fmla="*/ 106 w 263"/>
              <a:gd name="T55" fmla="*/ 43 h 268"/>
              <a:gd name="T56" fmla="*/ 112 w 263"/>
              <a:gd name="T57" fmla="*/ 49 h 268"/>
              <a:gd name="T58" fmla="*/ 114 w 263"/>
              <a:gd name="T59" fmla="*/ 58 h 268"/>
              <a:gd name="T60" fmla="*/ 108 w 263"/>
              <a:gd name="T61" fmla="*/ 76 h 268"/>
              <a:gd name="T62" fmla="*/ 87 w 263"/>
              <a:gd name="T63" fmla="*/ 8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68">
                <a:moveTo>
                  <a:pt x="212" y="194"/>
                </a:moveTo>
                <a:lnTo>
                  <a:pt x="257" y="125"/>
                </a:lnTo>
                <a:lnTo>
                  <a:pt x="208" y="125"/>
                </a:lnTo>
                <a:lnTo>
                  <a:pt x="187" y="164"/>
                </a:lnTo>
                <a:lnTo>
                  <a:pt x="175" y="145"/>
                </a:lnTo>
                <a:lnTo>
                  <a:pt x="175" y="143"/>
                </a:lnTo>
                <a:lnTo>
                  <a:pt x="175" y="143"/>
                </a:lnTo>
                <a:lnTo>
                  <a:pt x="165" y="127"/>
                </a:lnTo>
                <a:lnTo>
                  <a:pt x="165" y="125"/>
                </a:lnTo>
                <a:lnTo>
                  <a:pt x="165" y="125"/>
                </a:lnTo>
                <a:lnTo>
                  <a:pt x="165" y="125"/>
                </a:lnTo>
                <a:lnTo>
                  <a:pt x="159" y="115"/>
                </a:lnTo>
                <a:lnTo>
                  <a:pt x="153" y="109"/>
                </a:lnTo>
                <a:lnTo>
                  <a:pt x="142" y="101"/>
                </a:lnTo>
                <a:lnTo>
                  <a:pt x="132" y="96"/>
                </a:lnTo>
                <a:lnTo>
                  <a:pt x="140" y="94"/>
                </a:lnTo>
                <a:lnTo>
                  <a:pt x="140" y="94"/>
                </a:lnTo>
                <a:lnTo>
                  <a:pt x="146" y="90"/>
                </a:lnTo>
                <a:lnTo>
                  <a:pt x="151" y="86"/>
                </a:lnTo>
                <a:lnTo>
                  <a:pt x="155" y="80"/>
                </a:lnTo>
                <a:lnTo>
                  <a:pt x="159" y="74"/>
                </a:lnTo>
                <a:lnTo>
                  <a:pt x="163" y="62"/>
                </a:lnTo>
                <a:lnTo>
                  <a:pt x="165" y="49"/>
                </a:lnTo>
                <a:lnTo>
                  <a:pt x="165" y="49"/>
                </a:lnTo>
                <a:lnTo>
                  <a:pt x="163" y="37"/>
                </a:lnTo>
                <a:lnTo>
                  <a:pt x="159" y="25"/>
                </a:lnTo>
                <a:lnTo>
                  <a:pt x="153" y="17"/>
                </a:lnTo>
                <a:lnTo>
                  <a:pt x="148" y="9"/>
                </a:lnTo>
                <a:lnTo>
                  <a:pt x="138" y="5"/>
                </a:lnTo>
                <a:lnTo>
                  <a:pt x="128" y="1"/>
                </a:lnTo>
                <a:lnTo>
                  <a:pt x="118" y="0"/>
                </a:lnTo>
                <a:lnTo>
                  <a:pt x="108" y="0"/>
                </a:lnTo>
                <a:lnTo>
                  <a:pt x="0" y="0"/>
                </a:lnTo>
                <a:lnTo>
                  <a:pt x="0" y="180"/>
                </a:lnTo>
                <a:lnTo>
                  <a:pt x="51" y="180"/>
                </a:lnTo>
                <a:lnTo>
                  <a:pt x="51" y="113"/>
                </a:lnTo>
                <a:lnTo>
                  <a:pt x="79" y="113"/>
                </a:lnTo>
                <a:lnTo>
                  <a:pt x="79" y="113"/>
                </a:lnTo>
                <a:lnTo>
                  <a:pt x="93" y="115"/>
                </a:lnTo>
                <a:lnTo>
                  <a:pt x="104" y="121"/>
                </a:lnTo>
                <a:lnTo>
                  <a:pt x="114" y="129"/>
                </a:lnTo>
                <a:lnTo>
                  <a:pt x="126" y="141"/>
                </a:lnTo>
                <a:lnTo>
                  <a:pt x="161" y="192"/>
                </a:lnTo>
                <a:lnTo>
                  <a:pt x="110" y="268"/>
                </a:lnTo>
                <a:lnTo>
                  <a:pt x="159" y="268"/>
                </a:lnTo>
                <a:lnTo>
                  <a:pt x="185" y="225"/>
                </a:lnTo>
                <a:lnTo>
                  <a:pt x="210" y="268"/>
                </a:lnTo>
                <a:lnTo>
                  <a:pt x="263" y="268"/>
                </a:lnTo>
                <a:lnTo>
                  <a:pt x="212" y="194"/>
                </a:lnTo>
                <a:close/>
                <a:moveTo>
                  <a:pt x="87" y="80"/>
                </a:moveTo>
                <a:lnTo>
                  <a:pt x="51" y="80"/>
                </a:lnTo>
                <a:lnTo>
                  <a:pt x="51" y="37"/>
                </a:lnTo>
                <a:lnTo>
                  <a:pt x="83" y="37"/>
                </a:lnTo>
                <a:lnTo>
                  <a:pt x="83" y="37"/>
                </a:lnTo>
                <a:lnTo>
                  <a:pt x="97" y="39"/>
                </a:lnTo>
                <a:lnTo>
                  <a:pt x="106" y="43"/>
                </a:lnTo>
                <a:lnTo>
                  <a:pt x="110" y="45"/>
                </a:lnTo>
                <a:lnTo>
                  <a:pt x="112" y="49"/>
                </a:lnTo>
                <a:lnTo>
                  <a:pt x="114" y="58"/>
                </a:lnTo>
                <a:lnTo>
                  <a:pt x="114" y="58"/>
                </a:lnTo>
                <a:lnTo>
                  <a:pt x="112" y="68"/>
                </a:lnTo>
                <a:lnTo>
                  <a:pt x="108" y="76"/>
                </a:lnTo>
                <a:lnTo>
                  <a:pt x="99" y="80"/>
                </a:lnTo>
                <a:lnTo>
                  <a:pt x="87" y="80"/>
                </a:lnTo>
                <a:lnTo>
                  <a:pt x="87"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250" name="组合 2249"/>
          <p:cNvGrpSpPr/>
          <p:nvPr/>
        </p:nvGrpSpPr>
        <p:grpSpPr>
          <a:xfrm>
            <a:off x="7575316" y="5725405"/>
            <a:ext cx="743222" cy="743222"/>
            <a:chOff x="4986338" y="5726113"/>
            <a:chExt cx="519113" cy="519113"/>
          </a:xfrm>
        </p:grpSpPr>
        <p:sp>
          <p:nvSpPr>
            <p:cNvPr id="125" name="Freeform 209"/>
            <p:cNvSpPr>
              <a:spLocks noEditPoints="1"/>
            </p:cNvSpPr>
            <p:nvPr/>
          </p:nvSpPr>
          <p:spPr bwMode="auto">
            <a:xfrm>
              <a:off x="4986338" y="5726113"/>
              <a:ext cx="519113" cy="519113"/>
            </a:xfrm>
            <a:custGeom>
              <a:avLst/>
              <a:gdLst>
                <a:gd name="T0" fmla="*/ 147 w 327"/>
                <a:gd name="T1" fmla="*/ 327 h 327"/>
                <a:gd name="T2" fmla="*/ 100 w 327"/>
                <a:gd name="T3" fmla="*/ 313 h 327"/>
                <a:gd name="T4" fmla="*/ 61 w 327"/>
                <a:gd name="T5" fmla="*/ 290 h 327"/>
                <a:gd name="T6" fmla="*/ 29 w 327"/>
                <a:gd name="T7" fmla="*/ 254 h 327"/>
                <a:gd name="T8" fmla="*/ 8 w 327"/>
                <a:gd name="T9" fmla="*/ 211 h 327"/>
                <a:gd name="T10" fmla="*/ 0 w 327"/>
                <a:gd name="T11" fmla="*/ 164 h 327"/>
                <a:gd name="T12" fmla="*/ 4 w 327"/>
                <a:gd name="T13" fmla="*/ 131 h 327"/>
                <a:gd name="T14" fmla="*/ 21 w 327"/>
                <a:gd name="T15" fmla="*/ 86 h 327"/>
                <a:gd name="T16" fmla="*/ 49 w 327"/>
                <a:gd name="T17" fmla="*/ 49 h 327"/>
                <a:gd name="T18" fmla="*/ 86 w 327"/>
                <a:gd name="T19" fmla="*/ 19 h 327"/>
                <a:gd name="T20" fmla="*/ 131 w 327"/>
                <a:gd name="T21" fmla="*/ 3 h 327"/>
                <a:gd name="T22" fmla="*/ 164 w 327"/>
                <a:gd name="T23" fmla="*/ 0 h 327"/>
                <a:gd name="T24" fmla="*/ 213 w 327"/>
                <a:gd name="T25" fmla="*/ 7 h 327"/>
                <a:gd name="T26" fmla="*/ 255 w 327"/>
                <a:gd name="T27" fmla="*/ 27 h 327"/>
                <a:gd name="T28" fmla="*/ 290 w 327"/>
                <a:gd name="T29" fmla="*/ 60 h 327"/>
                <a:gd name="T30" fmla="*/ 315 w 327"/>
                <a:gd name="T31" fmla="*/ 99 h 327"/>
                <a:gd name="T32" fmla="*/ 327 w 327"/>
                <a:gd name="T33" fmla="*/ 147 h 327"/>
                <a:gd name="T34" fmla="*/ 327 w 327"/>
                <a:gd name="T35" fmla="*/ 180 h 327"/>
                <a:gd name="T36" fmla="*/ 315 w 327"/>
                <a:gd name="T37" fmla="*/ 227 h 327"/>
                <a:gd name="T38" fmla="*/ 290 w 327"/>
                <a:gd name="T39" fmla="*/ 268 h 327"/>
                <a:gd name="T40" fmla="*/ 255 w 327"/>
                <a:gd name="T41" fmla="*/ 299 h 327"/>
                <a:gd name="T42" fmla="*/ 213 w 327"/>
                <a:gd name="T43" fmla="*/ 319 h 327"/>
                <a:gd name="T44" fmla="*/ 164 w 327"/>
                <a:gd name="T45" fmla="*/ 327 h 327"/>
                <a:gd name="T46" fmla="*/ 164 w 327"/>
                <a:gd name="T47" fmla="*/ 17 h 327"/>
                <a:gd name="T48" fmla="*/ 121 w 327"/>
                <a:gd name="T49" fmla="*/ 23 h 327"/>
                <a:gd name="T50" fmla="*/ 82 w 327"/>
                <a:gd name="T51" fmla="*/ 43 h 327"/>
                <a:gd name="T52" fmla="*/ 51 w 327"/>
                <a:gd name="T53" fmla="*/ 70 h 327"/>
                <a:gd name="T54" fmla="*/ 29 w 327"/>
                <a:gd name="T55" fmla="*/ 107 h 327"/>
                <a:gd name="T56" fmla="*/ 19 w 327"/>
                <a:gd name="T57" fmla="*/ 148 h 327"/>
                <a:gd name="T58" fmla="*/ 19 w 327"/>
                <a:gd name="T59" fmla="*/ 178 h 327"/>
                <a:gd name="T60" fmla="*/ 29 w 327"/>
                <a:gd name="T61" fmla="*/ 221 h 327"/>
                <a:gd name="T62" fmla="*/ 51 w 327"/>
                <a:gd name="T63" fmla="*/ 256 h 327"/>
                <a:gd name="T64" fmla="*/ 82 w 327"/>
                <a:gd name="T65" fmla="*/ 284 h 327"/>
                <a:gd name="T66" fmla="*/ 121 w 327"/>
                <a:gd name="T67" fmla="*/ 303 h 327"/>
                <a:gd name="T68" fmla="*/ 164 w 327"/>
                <a:gd name="T69" fmla="*/ 309 h 327"/>
                <a:gd name="T70" fmla="*/ 194 w 327"/>
                <a:gd name="T71" fmla="*/ 307 h 327"/>
                <a:gd name="T72" fmla="*/ 233 w 327"/>
                <a:gd name="T73" fmla="*/ 292 h 327"/>
                <a:gd name="T74" fmla="*/ 268 w 327"/>
                <a:gd name="T75" fmla="*/ 266 h 327"/>
                <a:gd name="T76" fmla="*/ 292 w 327"/>
                <a:gd name="T77" fmla="*/ 233 h 327"/>
                <a:gd name="T78" fmla="*/ 308 w 327"/>
                <a:gd name="T79" fmla="*/ 194 h 327"/>
                <a:gd name="T80" fmla="*/ 310 w 327"/>
                <a:gd name="T81" fmla="*/ 164 h 327"/>
                <a:gd name="T82" fmla="*/ 304 w 327"/>
                <a:gd name="T83" fmla="*/ 119 h 327"/>
                <a:gd name="T84" fmla="*/ 286 w 327"/>
                <a:gd name="T85" fmla="*/ 82 h 327"/>
                <a:gd name="T86" fmla="*/ 257 w 327"/>
                <a:gd name="T87" fmla="*/ 50 h 327"/>
                <a:gd name="T88" fmla="*/ 221 w 327"/>
                <a:gd name="T89" fmla="*/ 29 h 327"/>
                <a:gd name="T90" fmla="*/ 178 w 327"/>
                <a:gd name="T91" fmla="*/ 1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7" h="327">
                  <a:moveTo>
                    <a:pt x="164" y="327"/>
                  </a:moveTo>
                  <a:lnTo>
                    <a:pt x="164" y="327"/>
                  </a:lnTo>
                  <a:lnTo>
                    <a:pt x="147" y="327"/>
                  </a:lnTo>
                  <a:lnTo>
                    <a:pt x="131" y="323"/>
                  </a:lnTo>
                  <a:lnTo>
                    <a:pt x="115" y="319"/>
                  </a:lnTo>
                  <a:lnTo>
                    <a:pt x="100" y="313"/>
                  </a:lnTo>
                  <a:lnTo>
                    <a:pt x="86" y="307"/>
                  </a:lnTo>
                  <a:lnTo>
                    <a:pt x="72" y="299"/>
                  </a:lnTo>
                  <a:lnTo>
                    <a:pt x="61" y="290"/>
                  </a:lnTo>
                  <a:lnTo>
                    <a:pt x="49" y="280"/>
                  </a:lnTo>
                  <a:lnTo>
                    <a:pt x="39" y="268"/>
                  </a:lnTo>
                  <a:lnTo>
                    <a:pt x="29" y="254"/>
                  </a:lnTo>
                  <a:lnTo>
                    <a:pt x="21" y="241"/>
                  </a:lnTo>
                  <a:lnTo>
                    <a:pt x="13" y="227"/>
                  </a:lnTo>
                  <a:lnTo>
                    <a:pt x="8" y="211"/>
                  </a:lnTo>
                  <a:lnTo>
                    <a:pt x="4" y="196"/>
                  </a:lnTo>
                  <a:lnTo>
                    <a:pt x="2" y="180"/>
                  </a:lnTo>
                  <a:lnTo>
                    <a:pt x="0" y="164"/>
                  </a:lnTo>
                  <a:lnTo>
                    <a:pt x="0" y="164"/>
                  </a:lnTo>
                  <a:lnTo>
                    <a:pt x="2" y="147"/>
                  </a:lnTo>
                  <a:lnTo>
                    <a:pt x="4" y="131"/>
                  </a:lnTo>
                  <a:lnTo>
                    <a:pt x="8" y="115"/>
                  </a:lnTo>
                  <a:lnTo>
                    <a:pt x="13" y="99"/>
                  </a:lnTo>
                  <a:lnTo>
                    <a:pt x="21" y="86"/>
                  </a:lnTo>
                  <a:lnTo>
                    <a:pt x="29" y="72"/>
                  </a:lnTo>
                  <a:lnTo>
                    <a:pt x="39" y="60"/>
                  </a:lnTo>
                  <a:lnTo>
                    <a:pt x="49" y="49"/>
                  </a:lnTo>
                  <a:lnTo>
                    <a:pt x="61" y="37"/>
                  </a:lnTo>
                  <a:lnTo>
                    <a:pt x="72" y="27"/>
                  </a:lnTo>
                  <a:lnTo>
                    <a:pt x="86" y="19"/>
                  </a:lnTo>
                  <a:lnTo>
                    <a:pt x="100" y="13"/>
                  </a:lnTo>
                  <a:lnTo>
                    <a:pt x="115" y="7"/>
                  </a:lnTo>
                  <a:lnTo>
                    <a:pt x="131" y="3"/>
                  </a:lnTo>
                  <a:lnTo>
                    <a:pt x="147" y="1"/>
                  </a:lnTo>
                  <a:lnTo>
                    <a:pt x="164" y="0"/>
                  </a:lnTo>
                  <a:lnTo>
                    <a:pt x="164" y="0"/>
                  </a:lnTo>
                  <a:lnTo>
                    <a:pt x="180" y="1"/>
                  </a:lnTo>
                  <a:lnTo>
                    <a:pt x="198" y="3"/>
                  </a:lnTo>
                  <a:lnTo>
                    <a:pt x="213" y="7"/>
                  </a:lnTo>
                  <a:lnTo>
                    <a:pt x="227" y="13"/>
                  </a:lnTo>
                  <a:lnTo>
                    <a:pt x="243" y="19"/>
                  </a:lnTo>
                  <a:lnTo>
                    <a:pt x="255" y="27"/>
                  </a:lnTo>
                  <a:lnTo>
                    <a:pt x="268" y="37"/>
                  </a:lnTo>
                  <a:lnTo>
                    <a:pt x="280" y="49"/>
                  </a:lnTo>
                  <a:lnTo>
                    <a:pt x="290" y="60"/>
                  </a:lnTo>
                  <a:lnTo>
                    <a:pt x="300" y="72"/>
                  </a:lnTo>
                  <a:lnTo>
                    <a:pt x="308" y="86"/>
                  </a:lnTo>
                  <a:lnTo>
                    <a:pt x="315" y="99"/>
                  </a:lnTo>
                  <a:lnTo>
                    <a:pt x="321" y="115"/>
                  </a:lnTo>
                  <a:lnTo>
                    <a:pt x="325" y="131"/>
                  </a:lnTo>
                  <a:lnTo>
                    <a:pt x="327" y="147"/>
                  </a:lnTo>
                  <a:lnTo>
                    <a:pt x="327" y="164"/>
                  </a:lnTo>
                  <a:lnTo>
                    <a:pt x="327" y="164"/>
                  </a:lnTo>
                  <a:lnTo>
                    <a:pt x="327" y="180"/>
                  </a:lnTo>
                  <a:lnTo>
                    <a:pt x="325" y="196"/>
                  </a:lnTo>
                  <a:lnTo>
                    <a:pt x="321" y="211"/>
                  </a:lnTo>
                  <a:lnTo>
                    <a:pt x="315" y="227"/>
                  </a:lnTo>
                  <a:lnTo>
                    <a:pt x="308" y="241"/>
                  </a:lnTo>
                  <a:lnTo>
                    <a:pt x="300" y="254"/>
                  </a:lnTo>
                  <a:lnTo>
                    <a:pt x="290" y="268"/>
                  </a:lnTo>
                  <a:lnTo>
                    <a:pt x="280" y="280"/>
                  </a:lnTo>
                  <a:lnTo>
                    <a:pt x="268" y="290"/>
                  </a:lnTo>
                  <a:lnTo>
                    <a:pt x="255" y="299"/>
                  </a:lnTo>
                  <a:lnTo>
                    <a:pt x="243" y="307"/>
                  </a:lnTo>
                  <a:lnTo>
                    <a:pt x="227" y="313"/>
                  </a:lnTo>
                  <a:lnTo>
                    <a:pt x="213" y="319"/>
                  </a:lnTo>
                  <a:lnTo>
                    <a:pt x="198" y="323"/>
                  </a:lnTo>
                  <a:lnTo>
                    <a:pt x="180" y="327"/>
                  </a:lnTo>
                  <a:lnTo>
                    <a:pt x="164" y="327"/>
                  </a:lnTo>
                  <a:lnTo>
                    <a:pt x="164" y="327"/>
                  </a:lnTo>
                  <a:close/>
                  <a:moveTo>
                    <a:pt x="164" y="17"/>
                  </a:moveTo>
                  <a:lnTo>
                    <a:pt x="164" y="17"/>
                  </a:lnTo>
                  <a:lnTo>
                    <a:pt x="149" y="17"/>
                  </a:lnTo>
                  <a:lnTo>
                    <a:pt x="135" y="21"/>
                  </a:lnTo>
                  <a:lnTo>
                    <a:pt x="121" y="23"/>
                  </a:lnTo>
                  <a:lnTo>
                    <a:pt x="108" y="29"/>
                  </a:lnTo>
                  <a:lnTo>
                    <a:pt x="94" y="35"/>
                  </a:lnTo>
                  <a:lnTo>
                    <a:pt x="82" y="43"/>
                  </a:lnTo>
                  <a:lnTo>
                    <a:pt x="70" y="50"/>
                  </a:lnTo>
                  <a:lnTo>
                    <a:pt x="61" y="60"/>
                  </a:lnTo>
                  <a:lnTo>
                    <a:pt x="51" y="70"/>
                  </a:lnTo>
                  <a:lnTo>
                    <a:pt x="43" y="82"/>
                  </a:lnTo>
                  <a:lnTo>
                    <a:pt x="35" y="94"/>
                  </a:lnTo>
                  <a:lnTo>
                    <a:pt x="29" y="107"/>
                  </a:lnTo>
                  <a:lnTo>
                    <a:pt x="25" y="119"/>
                  </a:lnTo>
                  <a:lnTo>
                    <a:pt x="21" y="135"/>
                  </a:lnTo>
                  <a:lnTo>
                    <a:pt x="19" y="148"/>
                  </a:lnTo>
                  <a:lnTo>
                    <a:pt x="17" y="164"/>
                  </a:lnTo>
                  <a:lnTo>
                    <a:pt x="17" y="164"/>
                  </a:lnTo>
                  <a:lnTo>
                    <a:pt x="19" y="178"/>
                  </a:lnTo>
                  <a:lnTo>
                    <a:pt x="21" y="194"/>
                  </a:lnTo>
                  <a:lnTo>
                    <a:pt x="25" y="207"/>
                  </a:lnTo>
                  <a:lnTo>
                    <a:pt x="29" y="221"/>
                  </a:lnTo>
                  <a:lnTo>
                    <a:pt x="35" y="233"/>
                  </a:lnTo>
                  <a:lnTo>
                    <a:pt x="43" y="245"/>
                  </a:lnTo>
                  <a:lnTo>
                    <a:pt x="51" y="256"/>
                  </a:lnTo>
                  <a:lnTo>
                    <a:pt x="61" y="266"/>
                  </a:lnTo>
                  <a:lnTo>
                    <a:pt x="70" y="276"/>
                  </a:lnTo>
                  <a:lnTo>
                    <a:pt x="82" y="284"/>
                  </a:lnTo>
                  <a:lnTo>
                    <a:pt x="94" y="292"/>
                  </a:lnTo>
                  <a:lnTo>
                    <a:pt x="108" y="297"/>
                  </a:lnTo>
                  <a:lnTo>
                    <a:pt x="121" y="303"/>
                  </a:lnTo>
                  <a:lnTo>
                    <a:pt x="135" y="307"/>
                  </a:lnTo>
                  <a:lnTo>
                    <a:pt x="149" y="309"/>
                  </a:lnTo>
                  <a:lnTo>
                    <a:pt x="164" y="309"/>
                  </a:lnTo>
                  <a:lnTo>
                    <a:pt x="164" y="309"/>
                  </a:lnTo>
                  <a:lnTo>
                    <a:pt x="178" y="309"/>
                  </a:lnTo>
                  <a:lnTo>
                    <a:pt x="194" y="307"/>
                  </a:lnTo>
                  <a:lnTo>
                    <a:pt x="208" y="303"/>
                  </a:lnTo>
                  <a:lnTo>
                    <a:pt x="221" y="297"/>
                  </a:lnTo>
                  <a:lnTo>
                    <a:pt x="233" y="292"/>
                  </a:lnTo>
                  <a:lnTo>
                    <a:pt x="247" y="284"/>
                  </a:lnTo>
                  <a:lnTo>
                    <a:pt x="257" y="276"/>
                  </a:lnTo>
                  <a:lnTo>
                    <a:pt x="268" y="266"/>
                  </a:lnTo>
                  <a:lnTo>
                    <a:pt x="276" y="256"/>
                  </a:lnTo>
                  <a:lnTo>
                    <a:pt x="286" y="245"/>
                  </a:lnTo>
                  <a:lnTo>
                    <a:pt x="292" y="233"/>
                  </a:lnTo>
                  <a:lnTo>
                    <a:pt x="300" y="221"/>
                  </a:lnTo>
                  <a:lnTo>
                    <a:pt x="304" y="207"/>
                  </a:lnTo>
                  <a:lnTo>
                    <a:pt x="308" y="194"/>
                  </a:lnTo>
                  <a:lnTo>
                    <a:pt x="310" y="178"/>
                  </a:lnTo>
                  <a:lnTo>
                    <a:pt x="310" y="164"/>
                  </a:lnTo>
                  <a:lnTo>
                    <a:pt x="310" y="164"/>
                  </a:lnTo>
                  <a:lnTo>
                    <a:pt x="310" y="148"/>
                  </a:lnTo>
                  <a:lnTo>
                    <a:pt x="308" y="135"/>
                  </a:lnTo>
                  <a:lnTo>
                    <a:pt x="304" y="119"/>
                  </a:lnTo>
                  <a:lnTo>
                    <a:pt x="300" y="107"/>
                  </a:lnTo>
                  <a:lnTo>
                    <a:pt x="292" y="94"/>
                  </a:lnTo>
                  <a:lnTo>
                    <a:pt x="286" y="82"/>
                  </a:lnTo>
                  <a:lnTo>
                    <a:pt x="276" y="70"/>
                  </a:lnTo>
                  <a:lnTo>
                    <a:pt x="268" y="60"/>
                  </a:lnTo>
                  <a:lnTo>
                    <a:pt x="257" y="50"/>
                  </a:lnTo>
                  <a:lnTo>
                    <a:pt x="247" y="43"/>
                  </a:lnTo>
                  <a:lnTo>
                    <a:pt x="233" y="35"/>
                  </a:lnTo>
                  <a:lnTo>
                    <a:pt x="221" y="29"/>
                  </a:lnTo>
                  <a:lnTo>
                    <a:pt x="208" y="23"/>
                  </a:lnTo>
                  <a:lnTo>
                    <a:pt x="194" y="21"/>
                  </a:lnTo>
                  <a:lnTo>
                    <a:pt x="178" y="17"/>
                  </a:lnTo>
                  <a:lnTo>
                    <a:pt x="164" y="17"/>
                  </a:lnTo>
                  <a:lnTo>
                    <a:pt x="164"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10"/>
            <p:cNvSpPr>
              <a:spLocks noEditPoints="1"/>
            </p:cNvSpPr>
            <p:nvPr/>
          </p:nvSpPr>
          <p:spPr bwMode="auto">
            <a:xfrm>
              <a:off x="5064125" y="5800725"/>
              <a:ext cx="366713" cy="369888"/>
            </a:xfrm>
            <a:custGeom>
              <a:avLst/>
              <a:gdLst>
                <a:gd name="T0" fmla="*/ 92 w 231"/>
                <a:gd name="T1" fmla="*/ 3 h 233"/>
                <a:gd name="T2" fmla="*/ 19 w 231"/>
                <a:gd name="T3" fmla="*/ 51 h 233"/>
                <a:gd name="T4" fmla="*/ 0 w 231"/>
                <a:gd name="T5" fmla="*/ 117 h 233"/>
                <a:gd name="T6" fmla="*/ 8 w 231"/>
                <a:gd name="T7" fmla="*/ 162 h 233"/>
                <a:gd name="T8" fmla="*/ 70 w 231"/>
                <a:gd name="T9" fmla="*/ 223 h 233"/>
                <a:gd name="T10" fmla="*/ 115 w 231"/>
                <a:gd name="T11" fmla="*/ 233 h 233"/>
                <a:gd name="T12" fmla="*/ 180 w 231"/>
                <a:gd name="T13" fmla="*/ 213 h 233"/>
                <a:gd name="T14" fmla="*/ 229 w 231"/>
                <a:gd name="T15" fmla="*/ 139 h 233"/>
                <a:gd name="T16" fmla="*/ 231 w 231"/>
                <a:gd name="T17" fmla="*/ 105 h 233"/>
                <a:gd name="T18" fmla="*/ 198 w 231"/>
                <a:gd name="T19" fmla="*/ 35 h 233"/>
                <a:gd name="T20" fmla="*/ 127 w 231"/>
                <a:gd name="T21" fmla="*/ 2 h 233"/>
                <a:gd name="T22" fmla="*/ 153 w 231"/>
                <a:gd name="T23" fmla="*/ 37 h 233"/>
                <a:gd name="T24" fmla="*/ 168 w 231"/>
                <a:gd name="T25" fmla="*/ 41 h 233"/>
                <a:gd name="T26" fmla="*/ 168 w 231"/>
                <a:gd name="T27" fmla="*/ 52 h 233"/>
                <a:gd name="T28" fmla="*/ 159 w 231"/>
                <a:gd name="T29" fmla="*/ 58 h 233"/>
                <a:gd name="T30" fmla="*/ 147 w 231"/>
                <a:gd name="T31" fmla="*/ 49 h 233"/>
                <a:gd name="T32" fmla="*/ 153 w 231"/>
                <a:gd name="T33" fmla="*/ 37 h 233"/>
                <a:gd name="T34" fmla="*/ 45 w 231"/>
                <a:gd name="T35" fmla="*/ 147 h 233"/>
                <a:gd name="T36" fmla="*/ 33 w 231"/>
                <a:gd name="T37" fmla="*/ 135 h 233"/>
                <a:gd name="T38" fmla="*/ 39 w 231"/>
                <a:gd name="T39" fmla="*/ 123 h 233"/>
                <a:gd name="T40" fmla="*/ 57 w 231"/>
                <a:gd name="T41" fmla="*/ 127 h 233"/>
                <a:gd name="T42" fmla="*/ 57 w 231"/>
                <a:gd name="T43" fmla="*/ 141 h 233"/>
                <a:gd name="T44" fmla="*/ 100 w 231"/>
                <a:gd name="T45" fmla="*/ 194 h 233"/>
                <a:gd name="T46" fmla="*/ 78 w 231"/>
                <a:gd name="T47" fmla="*/ 188 h 233"/>
                <a:gd name="T48" fmla="*/ 78 w 231"/>
                <a:gd name="T49" fmla="*/ 170 h 233"/>
                <a:gd name="T50" fmla="*/ 94 w 231"/>
                <a:gd name="T51" fmla="*/ 166 h 233"/>
                <a:gd name="T52" fmla="*/ 106 w 231"/>
                <a:gd name="T53" fmla="*/ 176 h 233"/>
                <a:gd name="T54" fmla="*/ 100 w 231"/>
                <a:gd name="T55" fmla="*/ 194 h 233"/>
                <a:gd name="T56" fmla="*/ 80 w 231"/>
                <a:gd name="T57" fmla="*/ 109 h 233"/>
                <a:gd name="T58" fmla="*/ 59 w 231"/>
                <a:gd name="T59" fmla="*/ 90 h 233"/>
                <a:gd name="T60" fmla="*/ 59 w 231"/>
                <a:gd name="T61" fmla="*/ 68 h 233"/>
                <a:gd name="T62" fmla="*/ 78 w 231"/>
                <a:gd name="T63" fmla="*/ 47 h 233"/>
                <a:gd name="T64" fmla="*/ 98 w 231"/>
                <a:gd name="T65" fmla="*/ 41 h 233"/>
                <a:gd name="T66" fmla="*/ 135 w 231"/>
                <a:gd name="T67" fmla="*/ 64 h 233"/>
                <a:gd name="T68" fmla="*/ 141 w 231"/>
                <a:gd name="T69" fmla="*/ 82 h 233"/>
                <a:gd name="T70" fmla="*/ 123 w 231"/>
                <a:gd name="T71" fmla="*/ 101 h 233"/>
                <a:gd name="T72" fmla="*/ 98 w 231"/>
                <a:gd name="T73" fmla="*/ 111 h 233"/>
                <a:gd name="T74" fmla="*/ 157 w 231"/>
                <a:gd name="T75" fmla="*/ 186 h 233"/>
                <a:gd name="T76" fmla="*/ 125 w 231"/>
                <a:gd name="T77" fmla="*/ 172 h 233"/>
                <a:gd name="T78" fmla="*/ 119 w 231"/>
                <a:gd name="T79" fmla="*/ 149 h 233"/>
                <a:gd name="T80" fmla="*/ 133 w 231"/>
                <a:gd name="T81" fmla="*/ 131 h 233"/>
                <a:gd name="T82" fmla="*/ 166 w 231"/>
                <a:gd name="T83" fmla="*/ 133 h 233"/>
                <a:gd name="T84" fmla="*/ 176 w 231"/>
                <a:gd name="T85" fmla="*/ 151 h 233"/>
                <a:gd name="T86" fmla="*/ 166 w 231"/>
                <a:gd name="T87" fmla="*/ 182 h 233"/>
                <a:gd name="T88" fmla="*/ 182 w 231"/>
                <a:gd name="T89" fmla="*/ 123 h 233"/>
                <a:gd name="T90" fmla="*/ 161 w 231"/>
                <a:gd name="T91" fmla="*/ 105 h 233"/>
                <a:gd name="T92" fmla="*/ 172 w 231"/>
                <a:gd name="T93" fmla="*/ 82 h 233"/>
                <a:gd name="T94" fmla="*/ 202 w 231"/>
                <a:gd name="T95" fmla="*/ 90 h 233"/>
                <a:gd name="T96" fmla="*/ 202 w 231"/>
                <a:gd name="T97" fmla="*/ 11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233">
                  <a:moveTo>
                    <a:pt x="115" y="0"/>
                  </a:moveTo>
                  <a:lnTo>
                    <a:pt x="115" y="0"/>
                  </a:lnTo>
                  <a:lnTo>
                    <a:pt x="104" y="2"/>
                  </a:lnTo>
                  <a:lnTo>
                    <a:pt x="92" y="3"/>
                  </a:lnTo>
                  <a:lnTo>
                    <a:pt x="70" y="9"/>
                  </a:lnTo>
                  <a:lnTo>
                    <a:pt x="51" y="19"/>
                  </a:lnTo>
                  <a:lnTo>
                    <a:pt x="33" y="35"/>
                  </a:lnTo>
                  <a:lnTo>
                    <a:pt x="19" y="51"/>
                  </a:lnTo>
                  <a:lnTo>
                    <a:pt x="8" y="70"/>
                  </a:lnTo>
                  <a:lnTo>
                    <a:pt x="2" y="94"/>
                  </a:lnTo>
                  <a:lnTo>
                    <a:pt x="0" y="105"/>
                  </a:lnTo>
                  <a:lnTo>
                    <a:pt x="0" y="117"/>
                  </a:lnTo>
                  <a:lnTo>
                    <a:pt x="0" y="117"/>
                  </a:lnTo>
                  <a:lnTo>
                    <a:pt x="0" y="129"/>
                  </a:lnTo>
                  <a:lnTo>
                    <a:pt x="2" y="139"/>
                  </a:lnTo>
                  <a:lnTo>
                    <a:pt x="8" y="162"/>
                  </a:lnTo>
                  <a:lnTo>
                    <a:pt x="19" y="182"/>
                  </a:lnTo>
                  <a:lnTo>
                    <a:pt x="33" y="198"/>
                  </a:lnTo>
                  <a:lnTo>
                    <a:pt x="51" y="213"/>
                  </a:lnTo>
                  <a:lnTo>
                    <a:pt x="70" y="223"/>
                  </a:lnTo>
                  <a:lnTo>
                    <a:pt x="92" y="231"/>
                  </a:lnTo>
                  <a:lnTo>
                    <a:pt x="104" y="231"/>
                  </a:lnTo>
                  <a:lnTo>
                    <a:pt x="115" y="233"/>
                  </a:lnTo>
                  <a:lnTo>
                    <a:pt x="115" y="233"/>
                  </a:lnTo>
                  <a:lnTo>
                    <a:pt x="127" y="231"/>
                  </a:lnTo>
                  <a:lnTo>
                    <a:pt x="139" y="231"/>
                  </a:lnTo>
                  <a:lnTo>
                    <a:pt x="161" y="223"/>
                  </a:lnTo>
                  <a:lnTo>
                    <a:pt x="180" y="213"/>
                  </a:lnTo>
                  <a:lnTo>
                    <a:pt x="198" y="198"/>
                  </a:lnTo>
                  <a:lnTo>
                    <a:pt x="212" y="182"/>
                  </a:lnTo>
                  <a:lnTo>
                    <a:pt x="221" y="162"/>
                  </a:lnTo>
                  <a:lnTo>
                    <a:pt x="229" y="139"/>
                  </a:lnTo>
                  <a:lnTo>
                    <a:pt x="231" y="129"/>
                  </a:lnTo>
                  <a:lnTo>
                    <a:pt x="231" y="117"/>
                  </a:lnTo>
                  <a:lnTo>
                    <a:pt x="231" y="117"/>
                  </a:lnTo>
                  <a:lnTo>
                    <a:pt x="231" y="105"/>
                  </a:lnTo>
                  <a:lnTo>
                    <a:pt x="229" y="94"/>
                  </a:lnTo>
                  <a:lnTo>
                    <a:pt x="221" y="70"/>
                  </a:lnTo>
                  <a:lnTo>
                    <a:pt x="212" y="51"/>
                  </a:lnTo>
                  <a:lnTo>
                    <a:pt x="198" y="35"/>
                  </a:lnTo>
                  <a:lnTo>
                    <a:pt x="180" y="19"/>
                  </a:lnTo>
                  <a:lnTo>
                    <a:pt x="161" y="9"/>
                  </a:lnTo>
                  <a:lnTo>
                    <a:pt x="139" y="3"/>
                  </a:lnTo>
                  <a:lnTo>
                    <a:pt x="127" y="2"/>
                  </a:lnTo>
                  <a:lnTo>
                    <a:pt x="115" y="0"/>
                  </a:lnTo>
                  <a:lnTo>
                    <a:pt x="115" y="0"/>
                  </a:lnTo>
                  <a:close/>
                  <a:moveTo>
                    <a:pt x="153" y="37"/>
                  </a:moveTo>
                  <a:lnTo>
                    <a:pt x="153" y="37"/>
                  </a:lnTo>
                  <a:lnTo>
                    <a:pt x="157" y="35"/>
                  </a:lnTo>
                  <a:lnTo>
                    <a:pt x="163" y="35"/>
                  </a:lnTo>
                  <a:lnTo>
                    <a:pt x="166" y="37"/>
                  </a:lnTo>
                  <a:lnTo>
                    <a:pt x="168" y="41"/>
                  </a:lnTo>
                  <a:lnTo>
                    <a:pt x="168" y="41"/>
                  </a:lnTo>
                  <a:lnTo>
                    <a:pt x="170" y="45"/>
                  </a:lnTo>
                  <a:lnTo>
                    <a:pt x="170" y="49"/>
                  </a:lnTo>
                  <a:lnTo>
                    <a:pt x="168" y="52"/>
                  </a:lnTo>
                  <a:lnTo>
                    <a:pt x="166" y="56"/>
                  </a:lnTo>
                  <a:lnTo>
                    <a:pt x="166" y="56"/>
                  </a:lnTo>
                  <a:lnTo>
                    <a:pt x="163" y="58"/>
                  </a:lnTo>
                  <a:lnTo>
                    <a:pt x="159" y="58"/>
                  </a:lnTo>
                  <a:lnTo>
                    <a:pt x="153" y="56"/>
                  </a:lnTo>
                  <a:lnTo>
                    <a:pt x="149" y="52"/>
                  </a:lnTo>
                  <a:lnTo>
                    <a:pt x="149" y="52"/>
                  </a:lnTo>
                  <a:lnTo>
                    <a:pt x="147" y="49"/>
                  </a:lnTo>
                  <a:lnTo>
                    <a:pt x="147" y="43"/>
                  </a:lnTo>
                  <a:lnTo>
                    <a:pt x="149" y="39"/>
                  </a:lnTo>
                  <a:lnTo>
                    <a:pt x="153" y="37"/>
                  </a:lnTo>
                  <a:lnTo>
                    <a:pt x="153" y="37"/>
                  </a:lnTo>
                  <a:close/>
                  <a:moveTo>
                    <a:pt x="55" y="145"/>
                  </a:moveTo>
                  <a:lnTo>
                    <a:pt x="55" y="145"/>
                  </a:lnTo>
                  <a:lnTo>
                    <a:pt x="51" y="147"/>
                  </a:lnTo>
                  <a:lnTo>
                    <a:pt x="45" y="147"/>
                  </a:lnTo>
                  <a:lnTo>
                    <a:pt x="41" y="145"/>
                  </a:lnTo>
                  <a:lnTo>
                    <a:pt x="37" y="141"/>
                  </a:lnTo>
                  <a:lnTo>
                    <a:pt x="37" y="141"/>
                  </a:lnTo>
                  <a:lnTo>
                    <a:pt x="33" y="135"/>
                  </a:lnTo>
                  <a:lnTo>
                    <a:pt x="33" y="131"/>
                  </a:lnTo>
                  <a:lnTo>
                    <a:pt x="35" y="125"/>
                  </a:lnTo>
                  <a:lnTo>
                    <a:pt x="39" y="123"/>
                  </a:lnTo>
                  <a:lnTo>
                    <a:pt x="39" y="123"/>
                  </a:lnTo>
                  <a:lnTo>
                    <a:pt x="45" y="121"/>
                  </a:lnTo>
                  <a:lnTo>
                    <a:pt x="49" y="121"/>
                  </a:lnTo>
                  <a:lnTo>
                    <a:pt x="55" y="123"/>
                  </a:lnTo>
                  <a:lnTo>
                    <a:pt x="57" y="127"/>
                  </a:lnTo>
                  <a:lnTo>
                    <a:pt x="57" y="127"/>
                  </a:lnTo>
                  <a:lnTo>
                    <a:pt x="59" y="131"/>
                  </a:lnTo>
                  <a:lnTo>
                    <a:pt x="57" y="135"/>
                  </a:lnTo>
                  <a:lnTo>
                    <a:pt x="57" y="141"/>
                  </a:lnTo>
                  <a:lnTo>
                    <a:pt x="55" y="145"/>
                  </a:lnTo>
                  <a:lnTo>
                    <a:pt x="55" y="145"/>
                  </a:lnTo>
                  <a:close/>
                  <a:moveTo>
                    <a:pt x="100" y="194"/>
                  </a:moveTo>
                  <a:lnTo>
                    <a:pt x="100" y="194"/>
                  </a:lnTo>
                  <a:lnTo>
                    <a:pt x="96" y="196"/>
                  </a:lnTo>
                  <a:lnTo>
                    <a:pt x="90" y="196"/>
                  </a:lnTo>
                  <a:lnTo>
                    <a:pt x="84" y="194"/>
                  </a:lnTo>
                  <a:lnTo>
                    <a:pt x="78" y="188"/>
                  </a:lnTo>
                  <a:lnTo>
                    <a:pt x="78" y="188"/>
                  </a:lnTo>
                  <a:lnTo>
                    <a:pt x="76" y="182"/>
                  </a:lnTo>
                  <a:lnTo>
                    <a:pt x="74" y="176"/>
                  </a:lnTo>
                  <a:lnTo>
                    <a:pt x="78" y="170"/>
                  </a:lnTo>
                  <a:lnTo>
                    <a:pt x="82" y="166"/>
                  </a:lnTo>
                  <a:lnTo>
                    <a:pt x="82" y="166"/>
                  </a:lnTo>
                  <a:lnTo>
                    <a:pt x="88" y="164"/>
                  </a:lnTo>
                  <a:lnTo>
                    <a:pt x="94" y="166"/>
                  </a:lnTo>
                  <a:lnTo>
                    <a:pt x="100" y="168"/>
                  </a:lnTo>
                  <a:lnTo>
                    <a:pt x="104" y="172"/>
                  </a:lnTo>
                  <a:lnTo>
                    <a:pt x="104" y="172"/>
                  </a:lnTo>
                  <a:lnTo>
                    <a:pt x="106" y="176"/>
                  </a:lnTo>
                  <a:lnTo>
                    <a:pt x="106" y="182"/>
                  </a:lnTo>
                  <a:lnTo>
                    <a:pt x="104" y="188"/>
                  </a:lnTo>
                  <a:lnTo>
                    <a:pt x="100" y="194"/>
                  </a:lnTo>
                  <a:lnTo>
                    <a:pt x="100" y="194"/>
                  </a:lnTo>
                  <a:close/>
                  <a:moveTo>
                    <a:pt x="98" y="111"/>
                  </a:moveTo>
                  <a:lnTo>
                    <a:pt x="98" y="111"/>
                  </a:lnTo>
                  <a:lnTo>
                    <a:pt x="90" y="111"/>
                  </a:lnTo>
                  <a:lnTo>
                    <a:pt x="80" y="109"/>
                  </a:lnTo>
                  <a:lnTo>
                    <a:pt x="74" y="105"/>
                  </a:lnTo>
                  <a:lnTo>
                    <a:pt x="66" y="101"/>
                  </a:lnTo>
                  <a:lnTo>
                    <a:pt x="63" y="96"/>
                  </a:lnTo>
                  <a:lnTo>
                    <a:pt x="59" y="90"/>
                  </a:lnTo>
                  <a:lnTo>
                    <a:pt x="57" y="84"/>
                  </a:lnTo>
                  <a:lnTo>
                    <a:pt x="57" y="76"/>
                  </a:lnTo>
                  <a:lnTo>
                    <a:pt x="57" y="76"/>
                  </a:lnTo>
                  <a:lnTo>
                    <a:pt x="59" y="68"/>
                  </a:lnTo>
                  <a:lnTo>
                    <a:pt x="63" y="62"/>
                  </a:lnTo>
                  <a:lnTo>
                    <a:pt x="66" y="56"/>
                  </a:lnTo>
                  <a:lnTo>
                    <a:pt x="72" y="51"/>
                  </a:lnTo>
                  <a:lnTo>
                    <a:pt x="78" y="47"/>
                  </a:lnTo>
                  <a:lnTo>
                    <a:pt x="86" y="43"/>
                  </a:lnTo>
                  <a:lnTo>
                    <a:pt x="92" y="41"/>
                  </a:lnTo>
                  <a:lnTo>
                    <a:pt x="98" y="41"/>
                  </a:lnTo>
                  <a:lnTo>
                    <a:pt x="98" y="41"/>
                  </a:lnTo>
                  <a:lnTo>
                    <a:pt x="106" y="43"/>
                  </a:lnTo>
                  <a:lnTo>
                    <a:pt x="112" y="45"/>
                  </a:lnTo>
                  <a:lnTo>
                    <a:pt x="125" y="52"/>
                  </a:lnTo>
                  <a:lnTo>
                    <a:pt x="135" y="64"/>
                  </a:lnTo>
                  <a:lnTo>
                    <a:pt x="137" y="70"/>
                  </a:lnTo>
                  <a:lnTo>
                    <a:pt x="141" y="76"/>
                  </a:lnTo>
                  <a:lnTo>
                    <a:pt x="141" y="76"/>
                  </a:lnTo>
                  <a:lnTo>
                    <a:pt x="141" y="82"/>
                  </a:lnTo>
                  <a:lnTo>
                    <a:pt x="139" y="88"/>
                  </a:lnTo>
                  <a:lnTo>
                    <a:pt x="135" y="94"/>
                  </a:lnTo>
                  <a:lnTo>
                    <a:pt x="131" y="98"/>
                  </a:lnTo>
                  <a:lnTo>
                    <a:pt x="123" y="101"/>
                  </a:lnTo>
                  <a:lnTo>
                    <a:pt x="115" y="105"/>
                  </a:lnTo>
                  <a:lnTo>
                    <a:pt x="108" y="109"/>
                  </a:lnTo>
                  <a:lnTo>
                    <a:pt x="98" y="111"/>
                  </a:lnTo>
                  <a:lnTo>
                    <a:pt x="98" y="111"/>
                  </a:lnTo>
                  <a:close/>
                  <a:moveTo>
                    <a:pt x="166" y="182"/>
                  </a:moveTo>
                  <a:lnTo>
                    <a:pt x="166" y="182"/>
                  </a:lnTo>
                  <a:lnTo>
                    <a:pt x="163" y="184"/>
                  </a:lnTo>
                  <a:lnTo>
                    <a:pt x="157" y="186"/>
                  </a:lnTo>
                  <a:lnTo>
                    <a:pt x="147" y="186"/>
                  </a:lnTo>
                  <a:lnTo>
                    <a:pt x="135" y="180"/>
                  </a:lnTo>
                  <a:lnTo>
                    <a:pt x="125" y="172"/>
                  </a:lnTo>
                  <a:lnTo>
                    <a:pt x="125" y="172"/>
                  </a:lnTo>
                  <a:lnTo>
                    <a:pt x="121" y="166"/>
                  </a:lnTo>
                  <a:lnTo>
                    <a:pt x="119" y="160"/>
                  </a:lnTo>
                  <a:lnTo>
                    <a:pt x="119" y="154"/>
                  </a:lnTo>
                  <a:lnTo>
                    <a:pt x="119" y="149"/>
                  </a:lnTo>
                  <a:lnTo>
                    <a:pt x="121" y="145"/>
                  </a:lnTo>
                  <a:lnTo>
                    <a:pt x="123" y="139"/>
                  </a:lnTo>
                  <a:lnTo>
                    <a:pt x="127" y="135"/>
                  </a:lnTo>
                  <a:lnTo>
                    <a:pt x="133" y="131"/>
                  </a:lnTo>
                  <a:lnTo>
                    <a:pt x="133" y="131"/>
                  </a:lnTo>
                  <a:lnTo>
                    <a:pt x="145" y="129"/>
                  </a:lnTo>
                  <a:lnTo>
                    <a:pt x="157" y="129"/>
                  </a:lnTo>
                  <a:lnTo>
                    <a:pt x="166" y="133"/>
                  </a:lnTo>
                  <a:lnTo>
                    <a:pt x="170" y="137"/>
                  </a:lnTo>
                  <a:lnTo>
                    <a:pt x="172" y="141"/>
                  </a:lnTo>
                  <a:lnTo>
                    <a:pt x="172" y="141"/>
                  </a:lnTo>
                  <a:lnTo>
                    <a:pt x="176" y="151"/>
                  </a:lnTo>
                  <a:lnTo>
                    <a:pt x="174" y="162"/>
                  </a:lnTo>
                  <a:lnTo>
                    <a:pt x="172" y="172"/>
                  </a:lnTo>
                  <a:lnTo>
                    <a:pt x="166" y="182"/>
                  </a:lnTo>
                  <a:lnTo>
                    <a:pt x="166" y="182"/>
                  </a:lnTo>
                  <a:close/>
                  <a:moveTo>
                    <a:pt x="198" y="121"/>
                  </a:moveTo>
                  <a:lnTo>
                    <a:pt x="198" y="121"/>
                  </a:lnTo>
                  <a:lnTo>
                    <a:pt x="190" y="125"/>
                  </a:lnTo>
                  <a:lnTo>
                    <a:pt x="182" y="123"/>
                  </a:lnTo>
                  <a:lnTo>
                    <a:pt x="174" y="121"/>
                  </a:lnTo>
                  <a:lnTo>
                    <a:pt x="166" y="113"/>
                  </a:lnTo>
                  <a:lnTo>
                    <a:pt x="166" y="113"/>
                  </a:lnTo>
                  <a:lnTo>
                    <a:pt x="161" y="105"/>
                  </a:lnTo>
                  <a:lnTo>
                    <a:pt x="161" y="96"/>
                  </a:lnTo>
                  <a:lnTo>
                    <a:pt x="164" y="88"/>
                  </a:lnTo>
                  <a:lnTo>
                    <a:pt x="172" y="82"/>
                  </a:lnTo>
                  <a:lnTo>
                    <a:pt x="172" y="82"/>
                  </a:lnTo>
                  <a:lnTo>
                    <a:pt x="180" y="80"/>
                  </a:lnTo>
                  <a:lnTo>
                    <a:pt x="190" y="80"/>
                  </a:lnTo>
                  <a:lnTo>
                    <a:pt x="198" y="84"/>
                  </a:lnTo>
                  <a:lnTo>
                    <a:pt x="202" y="90"/>
                  </a:lnTo>
                  <a:lnTo>
                    <a:pt x="202" y="90"/>
                  </a:lnTo>
                  <a:lnTo>
                    <a:pt x="204" y="98"/>
                  </a:lnTo>
                  <a:lnTo>
                    <a:pt x="204" y="105"/>
                  </a:lnTo>
                  <a:lnTo>
                    <a:pt x="202" y="113"/>
                  </a:lnTo>
                  <a:lnTo>
                    <a:pt x="198" y="121"/>
                  </a:lnTo>
                  <a:lnTo>
                    <a:pt x="198"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38" name="组合 2237"/>
          <p:cNvGrpSpPr/>
          <p:nvPr/>
        </p:nvGrpSpPr>
        <p:grpSpPr>
          <a:xfrm>
            <a:off x="5766128" y="404665"/>
            <a:ext cx="729584" cy="802317"/>
            <a:chOff x="3722688" y="2009775"/>
            <a:chExt cx="509587" cy="560388"/>
          </a:xfrm>
        </p:grpSpPr>
        <p:sp>
          <p:nvSpPr>
            <p:cNvPr id="127" name="Freeform 211"/>
            <p:cNvSpPr>
              <a:spLocks noEditPoints="1"/>
            </p:cNvSpPr>
            <p:nvPr/>
          </p:nvSpPr>
          <p:spPr bwMode="auto">
            <a:xfrm>
              <a:off x="3722688" y="2278063"/>
              <a:ext cx="168275" cy="168275"/>
            </a:xfrm>
            <a:custGeom>
              <a:avLst/>
              <a:gdLst>
                <a:gd name="T0" fmla="*/ 53 w 106"/>
                <a:gd name="T1" fmla="*/ 106 h 106"/>
                <a:gd name="T2" fmla="*/ 33 w 106"/>
                <a:gd name="T3" fmla="*/ 102 h 106"/>
                <a:gd name="T4" fmla="*/ 15 w 106"/>
                <a:gd name="T5" fmla="*/ 90 h 106"/>
                <a:gd name="T6" fmla="*/ 4 w 106"/>
                <a:gd name="T7" fmla="*/ 72 h 106"/>
                <a:gd name="T8" fmla="*/ 0 w 106"/>
                <a:gd name="T9" fmla="*/ 53 h 106"/>
                <a:gd name="T10" fmla="*/ 2 w 106"/>
                <a:gd name="T11" fmla="*/ 41 h 106"/>
                <a:gd name="T12" fmla="*/ 10 w 106"/>
                <a:gd name="T13" fmla="*/ 23 h 106"/>
                <a:gd name="T14" fmla="*/ 23 w 106"/>
                <a:gd name="T15" fmla="*/ 8 h 106"/>
                <a:gd name="T16" fmla="*/ 43 w 106"/>
                <a:gd name="T17" fmla="*/ 0 h 106"/>
                <a:gd name="T18" fmla="*/ 53 w 106"/>
                <a:gd name="T19" fmla="*/ 0 h 106"/>
                <a:gd name="T20" fmla="*/ 74 w 106"/>
                <a:gd name="T21" fmla="*/ 4 h 106"/>
                <a:gd name="T22" fmla="*/ 90 w 106"/>
                <a:gd name="T23" fmla="*/ 15 h 106"/>
                <a:gd name="T24" fmla="*/ 102 w 106"/>
                <a:gd name="T25" fmla="*/ 31 h 106"/>
                <a:gd name="T26" fmla="*/ 106 w 106"/>
                <a:gd name="T27" fmla="*/ 53 h 106"/>
                <a:gd name="T28" fmla="*/ 106 w 106"/>
                <a:gd name="T29" fmla="*/ 62 h 106"/>
                <a:gd name="T30" fmla="*/ 98 w 106"/>
                <a:gd name="T31" fmla="*/ 82 h 106"/>
                <a:gd name="T32" fmla="*/ 82 w 106"/>
                <a:gd name="T33" fmla="*/ 96 h 106"/>
                <a:gd name="T34" fmla="*/ 64 w 106"/>
                <a:gd name="T35" fmla="*/ 104 h 106"/>
                <a:gd name="T36" fmla="*/ 53 w 106"/>
                <a:gd name="T37" fmla="*/ 106 h 106"/>
                <a:gd name="T38" fmla="*/ 53 w 106"/>
                <a:gd name="T39" fmla="*/ 10 h 106"/>
                <a:gd name="T40" fmla="*/ 37 w 106"/>
                <a:gd name="T41" fmla="*/ 12 h 106"/>
                <a:gd name="T42" fmla="*/ 23 w 106"/>
                <a:gd name="T43" fmla="*/ 21 h 106"/>
                <a:gd name="T44" fmla="*/ 13 w 106"/>
                <a:gd name="T45" fmla="*/ 35 h 106"/>
                <a:gd name="T46" fmla="*/ 10 w 106"/>
                <a:gd name="T47" fmla="*/ 53 h 106"/>
                <a:gd name="T48" fmla="*/ 12 w 106"/>
                <a:gd name="T49" fmla="*/ 61 h 106"/>
                <a:gd name="T50" fmla="*/ 17 w 106"/>
                <a:gd name="T51" fmla="*/ 76 h 106"/>
                <a:gd name="T52" fmla="*/ 29 w 106"/>
                <a:gd name="T53" fmla="*/ 88 h 106"/>
                <a:gd name="T54" fmla="*/ 45 w 106"/>
                <a:gd name="T55" fmla="*/ 94 h 106"/>
                <a:gd name="T56" fmla="*/ 53 w 106"/>
                <a:gd name="T57" fmla="*/ 96 h 106"/>
                <a:gd name="T58" fmla="*/ 70 w 106"/>
                <a:gd name="T59" fmla="*/ 92 h 106"/>
                <a:gd name="T60" fmla="*/ 84 w 106"/>
                <a:gd name="T61" fmla="*/ 82 h 106"/>
                <a:gd name="T62" fmla="*/ 94 w 106"/>
                <a:gd name="T63" fmla="*/ 68 h 106"/>
                <a:gd name="T64" fmla="*/ 96 w 106"/>
                <a:gd name="T65" fmla="*/ 53 h 106"/>
                <a:gd name="T66" fmla="*/ 96 w 106"/>
                <a:gd name="T67" fmla="*/ 43 h 106"/>
                <a:gd name="T68" fmla="*/ 90 w 106"/>
                <a:gd name="T69" fmla="*/ 27 h 106"/>
                <a:gd name="T70" fmla="*/ 78 w 106"/>
                <a:gd name="T71" fmla="*/ 15 h 106"/>
                <a:gd name="T72" fmla="*/ 63 w 106"/>
                <a:gd name="T73" fmla="*/ 10 h 106"/>
                <a:gd name="T74" fmla="*/ 53 w 106"/>
                <a:gd name="T75" fmla="*/ 1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106">
                  <a:moveTo>
                    <a:pt x="53" y="106"/>
                  </a:moveTo>
                  <a:lnTo>
                    <a:pt x="53" y="106"/>
                  </a:lnTo>
                  <a:lnTo>
                    <a:pt x="43" y="104"/>
                  </a:lnTo>
                  <a:lnTo>
                    <a:pt x="33" y="102"/>
                  </a:lnTo>
                  <a:lnTo>
                    <a:pt x="23" y="96"/>
                  </a:lnTo>
                  <a:lnTo>
                    <a:pt x="15" y="90"/>
                  </a:lnTo>
                  <a:lnTo>
                    <a:pt x="10" y="82"/>
                  </a:lnTo>
                  <a:lnTo>
                    <a:pt x="4" y="72"/>
                  </a:lnTo>
                  <a:lnTo>
                    <a:pt x="2" y="62"/>
                  </a:lnTo>
                  <a:lnTo>
                    <a:pt x="0" y="53"/>
                  </a:lnTo>
                  <a:lnTo>
                    <a:pt x="0" y="53"/>
                  </a:lnTo>
                  <a:lnTo>
                    <a:pt x="2" y="41"/>
                  </a:lnTo>
                  <a:lnTo>
                    <a:pt x="4" y="31"/>
                  </a:lnTo>
                  <a:lnTo>
                    <a:pt x="10" y="23"/>
                  </a:lnTo>
                  <a:lnTo>
                    <a:pt x="15" y="15"/>
                  </a:lnTo>
                  <a:lnTo>
                    <a:pt x="23" y="8"/>
                  </a:lnTo>
                  <a:lnTo>
                    <a:pt x="33" y="4"/>
                  </a:lnTo>
                  <a:lnTo>
                    <a:pt x="43" y="0"/>
                  </a:lnTo>
                  <a:lnTo>
                    <a:pt x="53" y="0"/>
                  </a:lnTo>
                  <a:lnTo>
                    <a:pt x="53" y="0"/>
                  </a:lnTo>
                  <a:lnTo>
                    <a:pt x="64" y="0"/>
                  </a:lnTo>
                  <a:lnTo>
                    <a:pt x="74" y="4"/>
                  </a:lnTo>
                  <a:lnTo>
                    <a:pt x="82" y="8"/>
                  </a:lnTo>
                  <a:lnTo>
                    <a:pt x="90" y="15"/>
                  </a:lnTo>
                  <a:lnTo>
                    <a:pt x="98" y="23"/>
                  </a:lnTo>
                  <a:lnTo>
                    <a:pt x="102" y="31"/>
                  </a:lnTo>
                  <a:lnTo>
                    <a:pt x="106" y="41"/>
                  </a:lnTo>
                  <a:lnTo>
                    <a:pt x="106" y="53"/>
                  </a:lnTo>
                  <a:lnTo>
                    <a:pt x="106" y="53"/>
                  </a:lnTo>
                  <a:lnTo>
                    <a:pt x="106" y="62"/>
                  </a:lnTo>
                  <a:lnTo>
                    <a:pt x="102" y="72"/>
                  </a:lnTo>
                  <a:lnTo>
                    <a:pt x="98" y="82"/>
                  </a:lnTo>
                  <a:lnTo>
                    <a:pt x="90" y="90"/>
                  </a:lnTo>
                  <a:lnTo>
                    <a:pt x="82" y="96"/>
                  </a:lnTo>
                  <a:lnTo>
                    <a:pt x="74" y="102"/>
                  </a:lnTo>
                  <a:lnTo>
                    <a:pt x="64" y="104"/>
                  </a:lnTo>
                  <a:lnTo>
                    <a:pt x="53" y="106"/>
                  </a:lnTo>
                  <a:lnTo>
                    <a:pt x="53" y="106"/>
                  </a:lnTo>
                  <a:close/>
                  <a:moveTo>
                    <a:pt x="53" y="10"/>
                  </a:moveTo>
                  <a:lnTo>
                    <a:pt x="53" y="10"/>
                  </a:lnTo>
                  <a:lnTo>
                    <a:pt x="45" y="10"/>
                  </a:lnTo>
                  <a:lnTo>
                    <a:pt x="37" y="12"/>
                  </a:lnTo>
                  <a:lnTo>
                    <a:pt x="29" y="15"/>
                  </a:lnTo>
                  <a:lnTo>
                    <a:pt x="23" y="21"/>
                  </a:lnTo>
                  <a:lnTo>
                    <a:pt x="17" y="27"/>
                  </a:lnTo>
                  <a:lnTo>
                    <a:pt x="13" y="35"/>
                  </a:lnTo>
                  <a:lnTo>
                    <a:pt x="12" y="43"/>
                  </a:lnTo>
                  <a:lnTo>
                    <a:pt x="10" y="53"/>
                  </a:lnTo>
                  <a:lnTo>
                    <a:pt x="10" y="53"/>
                  </a:lnTo>
                  <a:lnTo>
                    <a:pt x="12" y="61"/>
                  </a:lnTo>
                  <a:lnTo>
                    <a:pt x="13" y="68"/>
                  </a:lnTo>
                  <a:lnTo>
                    <a:pt x="17" y="76"/>
                  </a:lnTo>
                  <a:lnTo>
                    <a:pt x="23" y="82"/>
                  </a:lnTo>
                  <a:lnTo>
                    <a:pt x="29" y="88"/>
                  </a:lnTo>
                  <a:lnTo>
                    <a:pt x="37" y="92"/>
                  </a:lnTo>
                  <a:lnTo>
                    <a:pt x="45" y="94"/>
                  </a:lnTo>
                  <a:lnTo>
                    <a:pt x="53" y="96"/>
                  </a:lnTo>
                  <a:lnTo>
                    <a:pt x="53" y="96"/>
                  </a:lnTo>
                  <a:lnTo>
                    <a:pt x="63" y="94"/>
                  </a:lnTo>
                  <a:lnTo>
                    <a:pt x="70" y="92"/>
                  </a:lnTo>
                  <a:lnTo>
                    <a:pt x="78" y="88"/>
                  </a:lnTo>
                  <a:lnTo>
                    <a:pt x="84" y="82"/>
                  </a:lnTo>
                  <a:lnTo>
                    <a:pt x="90" y="76"/>
                  </a:lnTo>
                  <a:lnTo>
                    <a:pt x="94" y="68"/>
                  </a:lnTo>
                  <a:lnTo>
                    <a:pt x="96" y="61"/>
                  </a:lnTo>
                  <a:lnTo>
                    <a:pt x="96" y="53"/>
                  </a:lnTo>
                  <a:lnTo>
                    <a:pt x="96" y="53"/>
                  </a:lnTo>
                  <a:lnTo>
                    <a:pt x="96" y="43"/>
                  </a:lnTo>
                  <a:lnTo>
                    <a:pt x="94" y="35"/>
                  </a:lnTo>
                  <a:lnTo>
                    <a:pt x="90" y="27"/>
                  </a:lnTo>
                  <a:lnTo>
                    <a:pt x="84" y="21"/>
                  </a:lnTo>
                  <a:lnTo>
                    <a:pt x="78" y="15"/>
                  </a:lnTo>
                  <a:lnTo>
                    <a:pt x="70" y="12"/>
                  </a:lnTo>
                  <a:lnTo>
                    <a:pt x="63" y="10"/>
                  </a:lnTo>
                  <a:lnTo>
                    <a:pt x="53" y="10"/>
                  </a:lnTo>
                  <a:lnTo>
                    <a:pt x="5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12"/>
            <p:cNvSpPr>
              <a:spLocks/>
            </p:cNvSpPr>
            <p:nvPr/>
          </p:nvSpPr>
          <p:spPr bwMode="auto">
            <a:xfrm>
              <a:off x="3762375" y="2317750"/>
              <a:ext cx="87313" cy="87313"/>
            </a:xfrm>
            <a:custGeom>
              <a:avLst/>
              <a:gdLst>
                <a:gd name="T0" fmla="*/ 28 w 55"/>
                <a:gd name="T1" fmla="*/ 0 h 55"/>
                <a:gd name="T2" fmla="*/ 28 w 55"/>
                <a:gd name="T3" fmla="*/ 0 h 55"/>
                <a:gd name="T4" fmla="*/ 18 w 55"/>
                <a:gd name="T5" fmla="*/ 2 h 55"/>
                <a:gd name="T6" fmla="*/ 8 w 55"/>
                <a:gd name="T7" fmla="*/ 8 h 55"/>
                <a:gd name="T8" fmla="*/ 2 w 55"/>
                <a:gd name="T9" fmla="*/ 16 h 55"/>
                <a:gd name="T10" fmla="*/ 0 w 55"/>
                <a:gd name="T11" fmla="*/ 28 h 55"/>
                <a:gd name="T12" fmla="*/ 0 w 55"/>
                <a:gd name="T13" fmla="*/ 28 h 55"/>
                <a:gd name="T14" fmla="*/ 2 w 55"/>
                <a:gd name="T15" fmla="*/ 37 h 55"/>
                <a:gd name="T16" fmla="*/ 8 w 55"/>
                <a:gd name="T17" fmla="*/ 47 h 55"/>
                <a:gd name="T18" fmla="*/ 18 w 55"/>
                <a:gd name="T19" fmla="*/ 53 h 55"/>
                <a:gd name="T20" fmla="*/ 28 w 55"/>
                <a:gd name="T21" fmla="*/ 55 h 55"/>
                <a:gd name="T22" fmla="*/ 28 w 55"/>
                <a:gd name="T23" fmla="*/ 55 h 55"/>
                <a:gd name="T24" fmla="*/ 39 w 55"/>
                <a:gd name="T25" fmla="*/ 53 h 55"/>
                <a:gd name="T26" fmla="*/ 47 w 55"/>
                <a:gd name="T27" fmla="*/ 47 h 55"/>
                <a:gd name="T28" fmla="*/ 53 w 55"/>
                <a:gd name="T29" fmla="*/ 37 h 55"/>
                <a:gd name="T30" fmla="*/ 55 w 55"/>
                <a:gd name="T31" fmla="*/ 28 h 55"/>
                <a:gd name="T32" fmla="*/ 55 w 55"/>
                <a:gd name="T33" fmla="*/ 28 h 55"/>
                <a:gd name="T34" fmla="*/ 53 w 55"/>
                <a:gd name="T35" fmla="*/ 16 h 55"/>
                <a:gd name="T36" fmla="*/ 47 w 55"/>
                <a:gd name="T37" fmla="*/ 8 h 55"/>
                <a:gd name="T38" fmla="*/ 39 w 55"/>
                <a:gd name="T39" fmla="*/ 2 h 55"/>
                <a:gd name="T40" fmla="*/ 28 w 55"/>
                <a:gd name="T41" fmla="*/ 0 h 55"/>
                <a:gd name="T42" fmla="*/ 28 w 5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55">
                  <a:moveTo>
                    <a:pt x="28" y="0"/>
                  </a:moveTo>
                  <a:lnTo>
                    <a:pt x="28" y="0"/>
                  </a:lnTo>
                  <a:lnTo>
                    <a:pt x="18" y="2"/>
                  </a:lnTo>
                  <a:lnTo>
                    <a:pt x="8" y="8"/>
                  </a:lnTo>
                  <a:lnTo>
                    <a:pt x="2" y="16"/>
                  </a:lnTo>
                  <a:lnTo>
                    <a:pt x="0" y="28"/>
                  </a:lnTo>
                  <a:lnTo>
                    <a:pt x="0" y="28"/>
                  </a:lnTo>
                  <a:lnTo>
                    <a:pt x="2" y="37"/>
                  </a:lnTo>
                  <a:lnTo>
                    <a:pt x="8" y="47"/>
                  </a:lnTo>
                  <a:lnTo>
                    <a:pt x="18" y="53"/>
                  </a:lnTo>
                  <a:lnTo>
                    <a:pt x="28" y="55"/>
                  </a:lnTo>
                  <a:lnTo>
                    <a:pt x="28" y="55"/>
                  </a:lnTo>
                  <a:lnTo>
                    <a:pt x="39" y="53"/>
                  </a:lnTo>
                  <a:lnTo>
                    <a:pt x="47" y="47"/>
                  </a:lnTo>
                  <a:lnTo>
                    <a:pt x="53" y="37"/>
                  </a:lnTo>
                  <a:lnTo>
                    <a:pt x="55" y="28"/>
                  </a:lnTo>
                  <a:lnTo>
                    <a:pt x="55" y="28"/>
                  </a:lnTo>
                  <a:lnTo>
                    <a:pt x="53" y="16"/>
                  </a:lnTo>
                  <a:lnTo>
                    <a:pt x="47" y="8"/>
                  </a:lnTo>
                  <a:lnTo>
                    <a:pt x="39" y="2"/>
                  </a:lnTo>
                  <a:lnTo>
                    <a:pt x="28"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13"/>
            <p:cNvSpPr>
              <a:spLocks/>
            </p:cNvSpPr>
            <p:nvPr/>
          </p:nvSpPr>
          <p:spPr bwMode="auto">
            <a:xfrm>
              <a:off x="3956050" y="2016125"/>
              <a:ext cx="52388" cy="55563"/>
            </a:xfrm>
            <a:custGeom>
              <a:avLst/>
              <a:gdLst>
                <a:gd name="T0" fmla="*/ 23 w 33"/>
                <a:gd name="T1" fmla="*/ 10 h 35"/>
                <a:gd name="T2" fmla="*/ 23 w 33"/>
                <a:gd name="T3" fmla="*/ 10 h 35"/>
                <a:gd name="T4" fmla="*/ 29 w 33"/>
                <a:gd name="T5" fmla="*/ 18 h 35"/>
                <a:gd name="T6" fmla="*/ 33 w 33"/>
                <a:gd name="T7" fmla="*/ 24 h 35"/>
                <a:gd name="T8" fmla="*/ 33 w 33"/>
                <a:gd name="T9" fmla="*/ 30 h 35"/>
                <a:gd name="T10" fmla="*/ 31 w 33"/>
                <a:gd name="T11" fmla="*/ 33 h 35"/>
                <a:gd name="T12" fmla="*/ 31 w 33"/>
                <a:gd name="T13" fmla="*/ 33 h 35"/>
                <a:gd name="T14" fmla="*/ 27 w 33"/>
                <a:gd name="T15" fmla="*/ 35 h 35"/>
                <a:gd name="T16" fmla="*/ 21 w 33"/>
                <a:gd name="T17" fmla="*/ 33 h 35"/>
                <a:gd name="T18" fmla="*/ 15 w 33"/>
                <a:gd name="T19" fmla="*/ 31 h 35"/>
                <a:gd name="T20" fmla="*/ 10 w 33"/>
                <a:gd name="T21" fmla="*/ 26 h 35"/>
                <a:gd name="T22" fmla="*/ 10 w 33"/>
                <a:gd name="T23" fmla="*/ 26 h 35"/>
                <a:gd name="T24" fmla="*/ 4 w 33"/>
                <a:gd name="T25" fmla="*/ 20 h 35"/>
                <a:gd name="T26" fmla="*/ 0 w 33"/>
                <a:gd name="T27" fmla="*/ 12 h 35"/>
                <a:gd name="T28" fmla="*/ 0 w 33"/>
                <a:gd name="T29" fmla="*/ 6 h 35"/>
                <a:gd name="T30" fmla="*/ 0 w 33"/>
                <a:gd name="T31" fmla="*/ 2 h 35"/>
                <a:gd name="T32" fmla="*/ 0 w 33"/>
                <a:gd name="T33" fmla="*/ 2 h 35"/>
                <a:gd name="T34" fmla="*/ 6 w 33"/>
                <a:gd name="T35" fmla="*/ 0 h 35"/>
                <a:gd name="T36" fmla="*/ 12 w 33"/>
                <a:gd name="T37" fmla="*/ 2 h 35"/>
                <a:gd name="T38" fmla="*/ 17 w 33"/>
                <a:gd name="T39" fmla="*/ 4 h 35"/>
                <a:gd name="T40" fmla="*/ 23 w 33"/>
                <a:gd name="T41" fmla="*/ 10 h 35"/>
                <a:gd name="T42" fmla="*/ 23 w 33"/>
                <a:gd name="T4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23" y="10"/>
                  </a:moveTo>
                  <a:lnTo>
                    <a:pt x="23" y="10"/>
                  </a:lnTo>
                  <a:lnTo>
                    <a:pt x="29" y="18"/>
                  </a:lnTo>
                  <a:lnTo>
                    <a:pt x="33" y="24"/>
                  </a:lnTo>
                  <a:lnTo>
                    <a:pt x="33" y="30"/>
                  </a:lnTo>
                  <a:lnTo>
                    <a:pt x="31" y="33"/>
                  </a:lnTo>
                  <a:lnTo>
                    <a:pt x="31" y="33"/>
                  </a:lnTo>
                  <a:lnTo>
                    <a:pt x="27" y="35"/>
                  </a:lnTo>
                  <a:lnTo>
                    <a:pt x="21" y="33"/>
                  </a:lnTo>
                  <a:lnTo>
                    <a:pt x="15" y="31"/>
                  </a:lnTo>
                  <a:lnTo>
                    <a:pt x="10" y="26"/>
                  </a:lnTo>
                  <a:lnTo>
                    <a:pt x="10" y="26"/>
                  </a:lnTo>
                  <a:lnTo>
                    <a:pt x="4" y="20"/>
                  </a:lnTo>
                  <a:lnTo>
                    <a:pt x="0" y="12"/>
                  </a:lnTo>
                  <a:lnTo>
                    <a:pt x="0" y="6"/>
                  </a:lnTo>
                  <a:lnTo>
                    <a:pt x="0" y="2"/>
                  </a:lnTo>
                  <a:lnTo>
                    <a:pt x="0" y="2"/>
                  </a:lnTo>
                  <a:lnTo>
                    <a:pt x="6" y="0"/>
                  </a:lnTo>
                  <a:lnTo>
                    <a:pt x="12" y="2"/>
                  </a:lnTo>
                  <a:lnTo>
                    <a:pt x="17" y="4"/>
                  </a:lnTo>
                  <a:lnTo>
                    <a:pt x="23" y="10"/>
                  </a:lnTo>
                  <a:lnTo>
                    <a:pt x="2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14"/>
            <p:cNvSpPr>
              <a:spLocks/>
            </p:cNvSpPr>
            <p:nvPr/>
          </p:nvSpPr>
          <p:spPr bwMode="auto">
            <a:xfrm>
              <a:off x="4095750" y="2009775"/>
              <a:ext cx="55563" cy="55563"/>
            </a:xfrm>
            <a:custGeom>
              <a:avLst/>
              <a:gdLst>
                <a:gd name="T0" fmla="*/ 10 w 35"/>
                <a:gd name="T1" fmla="*/ 10 h 35"/>
                <a:gd name="T2" fmla="*/ 10 w 35"/>
                <a:gd name="T3" fmla="*/ 10 h 35"/>
                <a:gd name="T4" fmla="*/ 4 w 35"/>
                <a:gd name="T5" fmla="*/ 16 h 35"/>
                <a:gd name="T6" fmla="*/ 2 w 35"/>
                <a:gd name="T7" fmla="*/ 24 h 35"/>
                <a:gd name="T8" fmla="*/ 0 w 35"/>
                <a:gd name="T9" fmla="*/ 30 h 35"/>
                <a:gd name="T10" fmla="*/ 2 w 35"/>
                <a:gd name="T11" fmla="*/ 34 h 35"/>
                <a:gd name="T12" fmla="*/ 2 w 35"/>
                <a:gd name="T13" fmla="*/ 34 h 35"/>
                <a:gd name="T14" fmla="*/ 6 w 35"/>
                <a:gd name="T15" fmla="*/ 35 h 35"/>
                <a:gd name="T16" fmla="*/ 12 w 35"/>
                <a:gd name="T17" fmla="*/ 34 h 35"/>
                <a:gd name="T18" fmla="*/ 20 w 35"/>
                <a:gd name="T19" fmla="*/ 30 h 35"/>
                <a:gd name="T20" fmla="*/ 26 w 35"/>
                <a:gd name="T21" fmla="*/ 26 h 35"/>
                <a:gd name="T22" fmla="*/ 26 w 35"/>
                <a:gd name="T23" fmla="*/ 26 h 35"/>
                <a:gd name="T24" fmla="*/ 31 w 35"/>
                <a:gd name="T25" fmla="*/ 18 h 35"/>
                <a:gd name="T26" fmla="*/ 35 w 35"/>
                <a:gd name="T27" fmla="*/ 12 h 35"/>
                <a:gd name="T28" fmla="*/ 35 w 35"/>
                <a:gd name="T29" fmla="*/ 6 h 35"/>
                <a:gd name="T30" fmla="*/ 33 w 35"/>
                <a:gd name="T31" fmla="*/ 2 h 35"/>
                <a:gd name="T32" fmla="*/ 33 w 35"/>
                <a:gd name="T33" fmla="*/ 2 h 35"/>
                <a:gd name="T34" fmla="*/ 29 w 35"/>
                <a:gd name="T35" fmla="*/ 0 h 35"/>
                <a:gd name="T36" fmla="*/ 24 w 35"/>
                <a:gd name="T37" fmla="*/ 0 h 35"/>
                <a:gd name="T38" fmla="*/ 18 w 35"/>
                <a:gd name="T39" fmla="*/ 4 h 35"/>
                <a:gd name="T40" fmla="*/ 10 w 35"/>
                <a:gd name="T41" fmla="*/ 10 h 35"/>
                <a:gd name="T42" fmla="*/ 10 w 35"/>
                <a:gd name="T4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10" y="10"/>
                  </a:moveTo>
                  <a:lnTo>
                    <a:pt x="10" y="10"/>
                  </a:lnTo>
                  <a:lnTo>
                    <a:pt x="4" y="16"/>
                  </a:lnTo>
                  <a:lnTo>
                    <a:pt x="2" y="24"/>
                  </a:lnTo>
                  <a:lnTo>
                    <a:pt x="0" y="30"/>
                  </a:lnTo>
                  <a:lnTo>
                    <a:pt x="2" y="34"/>
                  </a:lnTo>
                  <a:lnTo>
                    <a:pt x="2" y="34"/>
                  </a:lnTo>
                  <a:lnTo>
                    <a:pt x="6" y="35"/>
                  </a:lnTo>
                  <a:lnTo>
                    <a:pt x="12" y="34"/>
                  </a:lnTo>
                  <a:lnTo>
                    <a:pt x="20" y="30"/>
                  </a:lnTo>
                  <a:lnTo>
                    <a:pt x="26" y="26"/>
                  </a:lnTo>
                  <a:lnTo>
                    <a:pt x="26" y="26"/>
                  </a:lnTo>
                  <a:lnTo>
                    <a:pt x="31" y="18"/>
                  </a:lnTo>
                  <a:lnTo>
                    <a:pt x="35" y="12"/>
                  </a:lnTo>
                  <a:lnTo>
                    <a:pt x="35" y="6"/>
                  </a:lnTo>
                  <a:lnTo>
                    <a:pt x="33" y="2"/>
                  </a:lnTo>
                  <a:lnTo>
                    <a:pt x="33" y="2"/>
                  </a:lnTo>
                  <a:lnTo>
                    <a:pt x="29" y="0"/>
                  </a:lnTo>
                  <a:lnTo>
                    <a:pt x="24" y="0"/>
                  </a:lnTo>
                  <a:lnTo>
                    <a:pt x="18" y="4"/>
                  </a:lnTo>
                  <a:lnTo>
                    <a:pt x="10" y="10"/>
                  </a:lnTo>
                  <a:lnTo>
                    <a:pt x="1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15"/>
            <p:cNvSpPr>
              <a:spLocks/>
            </p:cNvSpPr>
            <p:nvPr/>
          </p:nvSpPr>
          <p:spPr bwMode="auto">
            <a:xfrm>
              <a:off x="3794125" y="2054225"/>
              <a:ext cx="438150" cy="515938"/>
            </a:xfrm>
            <a:custGeom>
              <a:avLst/>
              <a:gdLst>
                <a:gd name="T0" fmla="*/ 51 w 276"/>
                <a:gd name="T1" fmla="*/ 325 h 325"/>
                <a:gd name="T2" fmla="*/ 31 w 276"/>
                <a:gd name="T3" fmla="*/ 321 h 325"/>
                <a:gd name="T4" fmla="*/ 16 w 276"/>
                <a:gd name="T5" fmla="*/ 309 h 325"/>
                <a:gd name="T6" fmla="*/ 4 w 276"/>
                <a:gd name="T7" fmla="*/ 294 h 325"/>
                <a:gd name="T8" fmla="*/ 0 w 276"/>
                <a:gd name="T9" fmla="*/ 274 h 325"/>
                <a:gd name="T10" fmla="*/ 0 w 276"/>
                <a:gd name="T11" fmla="*/ 245 h 325"/>
                <a:gd name="T12" fmla="*/ 4 w 276"/>
                <a:gd name="T13" fmla="*/ 239 h 325"/>
                <a:gd name="T14" fmla="*/ 8 w 276"/>
                <a:gd name="T15" fmla="*/ 237 h 325"/>
                <a:gd name="T16" fmla="*/ 12 w 276"/>
                <a:gd name="T17" fmla="*/ 237 h 325"/>
                <a:gd name="T18" fmla="*/ 16 w 276"/>
                <a:gd name="T19" fmla="*/ 241 h 325"/>
                <a:gd name="T20" fmla="*/ 18 w 276"/>
                <a:gd name="T21" fmla="*/ 274 h 325"/>
                <a:gd name="T22" fmla="*/ 18 w 276"/>
                <a:gd name="T23" fmla="*/ 280 h 325"/>
                <a:gd name="T24" fmla="*/ 23 w 276"/>
                <a:gd name="T25" fmla="*/ 294 h 325"/>
                <a:gd name="T26" fmla="*/ 31 w 276"/>
                <a:gd name="T27" fmla="*/ 303 h 325"/>
                <a:gd name="T28" fmla="*/ 45 w 276"/>
                <a:gd name="T29" fmla="*/ 307 h 325"/>
                <a:gd name="T30" fmla="*/ 121 w 276"/>
                <a:gd name="T31" fmla="*/ 309 h 325"/>
                <a:gd name="T32" fmla="*/ 129 w 276"/>
                <a:gd name="T33" fmla="*/ 307 h 325"/>
                <a:gd name="T34" fmla="*/ 141 w 276"/>
                <a:gd name="T35" fmla="*/ 303 h 325"/>
                <a:gd name="T36" fmla="*/ 151 w 276"/>
                <a:gd name="T37" fmla="*/ 294 h 325"/>
                <a:gd name="T38" fmla="*/ 157 w 276"/>
                <a:gd name="T39" fmla="*/ 280 h 325"/>
                <a:gd name="T40" fmla="*/ 157 w 276"/>
                <a:gd name="T41" fmla="*/ 194 h 325"/>
                <a:gd name="T42" fmla="*/ 147 w 276"/>
                <a:gd name="T43" fmla="*/ 192 h 325"/>
                <a:gd name="T44" fmla="*/ 67 w 276"/>
                <a:gd name="T45" fmla="*/ 84 h 325"/>
                <a:gd name="T46" fmla="*/ 61 w 276"/>
                <a:gd name="T47" fmla="*/ 78 h 325"/>
                <a:gd name="T48" fmla="*/ 55 w 276"/>
                <a:gd name="T49" fmla="*/ 64 h 325"/>
                <a:gd name="T50" fmla="*/ 55 w 276"/>
                <a:gd name="T51" fmla="*/ 56 h 325"/>
                <a:gd name="T52" fmla="*/ 57 w 276"/>
                <a:gd name="T53" fmla="*/ 43 h 325"/>
                <a:gd name="T54" fmla="*/ 67 w 276"/>
                <a:gd name="T55" fmla="*/ 29 h 325"/>
                <a:gd name="T56" fmla="*/ 88 w 276"/>
                <a:gd name="T57" fmla="*/ 7 h 325"/>
                <a:gd name="T58" fmla="*/ 96 w 276"/>
                <a:gd name="T59" fmla="*/ 4 h 325"/>
                <a:gd name="T60" fmla="*/ 100 w 276"/>
                <a:gd name="T61" fmla="*/ 6 h 325"/>
                <a:gd name="T62" fmla="*/ 102 w 276"/>
                <a:gd name="T63" fmla="*/ 7 h 325"/>
                <a:gd name="T64" fmla="*/ 106 w 276"/>
                <a:gd name="T65" fmla="*/ 15 h 325"/>
                <a:gd name="T66" fmla="*/ 106 w 276"/>
                <a:gd name="T67" fmla="*/ 19 h 325"/>
                <a:gd name="T68" fmla="*/ 80 w 276"/>
                <a:gd name="T69" fmla="*/ 45 h 325"/>
                <a:gd name="T70" fmla="*/ 76 w 276"/>
                <a:gd name="T71" fmla="*/ 51 h 325"/>
                <a:gd name="T72" fmla="*/ 76 w 276"/>
                <a:gd name="T73" fmla="*/ 64 h 325"/>
                <a:gd name="T74" fmla="*/ 153 w 276"/>
                <a:gd name="T75" fmla="*/ 170 h 325"/>
                <a:gd name="T76" fmla="*/ 159 w 276"/>
                <a:gd name="T77" fmla="*/ 174 h 325"/>
                <a:gd name="T78" fmla="*/ 167 w 276"/>
                <a:gd name="T79" fmla="*/ 174 h 325"/>
                <a:gd name="T80" fmla="*/ 178 w 276"/>
                <a:gd name="T81" fmla="*/ 170 h 325"/>
                <a:gd name="T82" fmla="*/ 251 w 276"/>
                <a:gd name="T83" fmla="*/ 70 h 325"/>
                <a:gd name="T84" fmla="*/ 255 w 276"/>
                <a:gd name="T85" fmla="*/ 56 h 325"/>
                <a:gd name="T86" fmla="*/ 251 w 276"/>
                <a:gd name="T87" fmla="*/ 45 h 325"/>
                <a:gd name="T88" fmla="*/ 225 w 276"/>
                <a:gd name="T89" fmla="*/ 17 h 325"/>
                <a:gd name="T90" fmla="*/ 221 w 276"/>
                <a:gd name="T91" fmla="*/ 11 h 325"/>
                <a:gd name="T92" fmla="*/ 221 w 276"/>
                <a:gd name="T93" fmla="*/ 7 h 325"/>
                <a:gd name="T94" fmla="*/ 225 w 276"/>
                <a:gd name="T95" fmla="*/ 4 h 325"/>
                <a:gd name="T96" fmla="*/ 231 w 276"/>
                <a:gd name="T97" fmla="*/ 0 h 325"/>
                <a:gd name="T98" fmla="*/ 235 w 276"/>
                <a:gd name="T99" fmla="*/ 2 h 325"/>
                <a:gd name="T100" fmla="*/ 265 w 276"/>
                <a:gd name="T101" fmla="*/ 29 h 325"/>
                <a:gd name="T102" fmla="*/ 270 w 276"/>
                <a:gd name="T103" fmla="*/ 35 h 325"/>
                <a:gd name="T104" fmla="*/ 276 w 276"/>
                <a:gd name="T105" fmla="*/ 49 h 325"/>
                <a:gd name="T106" fmla="*/ 276 w 276"/>
                <a:gd name="T107" fmla="*/ 56 h 325"/>
                <a:gd name="T108" fmla="*/ 274 w 276"/>
                <a:gd name="T109" fmla="*/ 72 h 325"/>
                <a:gd name="T110" fmla="*/ 265 w 276"/>
                <a:gd name="T111" fmla="*/ 84 h 325"/>
                <a:gd name="T112" fmla="*/ 194 w 276"/>
                <a:gd name="T113" fmla="*/ 184 h 325"/>
                <a:gd name="T114" fmla="*/ 172 w 276"/>
                <a:gd name="T115" fmla="*/ 196 h 325"/>
                <a:gd name="T116" fmla="*/ 172 w 276"/>
                <a:gd name="T117" fmla="*/ 274 h 325"/>
                <a:gd name="T118" fmla="*/ 168 w 276"/>
                <a:gd name="T119" fmla="*/ 294 h 325"/>
                <a:gd name="T120" fmla="*/ 159 w 276"/>
                <a:gd name="T121" fmla="*/ 309 h 325"/>
                <a:gd name="T122" fmla="*/ 141 w 276"/>
                <a:gd name="T123" fmla="*/ 321 h 325"/>
                <a:gd name="T124" fmla="*/ 121 w 276"/>
                <a:gd name="T12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325">
                  <a:moveTo>
                    <a:pt x="51" y="325"/>
                  </a:moveTo>
                  <a:lnTo>
                    <a:pt x="51" y="325"/>
                  </a:lnTo>
                  <a:lnTo>
                    <a:pt x="41" y="323"/>
                  </a:lnTo>
                  <a:lnTo>
                    <a:pt x="31" y="321"/>
                  </a:lnTo>
                  <a:lnTo>
                    <a:pt x="23" y="315"/>
                  </a:lnTo>
                  <a:lnTo>
                    <a:pt x="16" y="309"/>
                  </a:lnTo>
                  <a:lnTo>
                    <a:pt x="10" y="301"/>
                  </a:lnTo>
                  <a:lnTo>
                    <a:pt x="4" y="294"/>
                  </a:lnTo>
                  <a:lnTo>
                    <a:pt x="2" y="284"/>
                  </a:lnTo>
                  <a:lnTo>
                    <a:pt x="0" y="274"/>
                  </a:lnTo>
                  <a:lnTo>
                    <a:pt x="0" y="245"/>
                  </a:lnTo>
                  <a:lnTo>
                    <a:pt x="0" y="245"/>
                  </a:lnTo>
                  <a:lnTo>
                    <a:pt x="2" y="241"/>
                  </a:lnTo>
                  <a:lnTo>
                    <a:pt x="4" y="239"/>
                  </a:lnTo>
                  <a:lnTo>
                    <a:pt x="6" y="237"/>
                  </a:lnTo>
                  <a:lnTo>
                    <a:pt x="8" y="237"/>
                  </a:lnTo>
                  <a:lnTo>
                    <a:pt x="8" y="237"/>
                  </a:lnTo>
                  <a:lnTo>
                    <a:pt x="12" y="237"/>
                  </a:lnTo>
                  <a:lnTo>
                    <a:pt x="14" y="239"/>
                  </a:lnTo>
                  <a:lnTo>
                    <a:pt x="16" y="241"/>
                  </a:lnTo>
                  <a:lnTo>
                    <a:pt x="18" y="245"/>
                  </a:lnTo>
                  <a:lnTo>
                    <a:pt x="18" y="274"/>
                  </a:lnTo>
                  <a:lnTo>
                    <a:pt x="18" y="274"/>
                  </a:lnTo>
                  <a:lnTo>
                    <a:pt x="18" y="280"/>
                  </a:lnTo>
                  <a:lnTo>
                    <a:pt x="19" y="288"/>
                  </a:lnTo>
                  <a:lnTo>
                    <a:pt x="23" y="294"/>
                  </a:lnTo>
                  <a:lnTo>
                    <a:pt x="27" y="298"/>
                  </a:lnTo>
                  <a:lnTo>
                    <a:pt x="31" y="303"/>
                  </a:lnTo>
                  <a:lnTo>
                    <a:pt x="37" y="305"/>
                  </a:lnTo>
                  <a:lnTo>
                    <a:pt x="45" y="307"/>
                  </a:lnTo>
                  <a:lnTo>
                    <a:pt x="51" y="309"/>
                  </a:lnTo>
                  <a:lnTo>
                    <a:pt x="121" y="309"/>
                  </a:lnTo>
                  <a:lnTo>
                    <a:pt x="121" y="309"/>
                  </a:lnTo>
                  <a:lnTo>
                    <a:pt x="129" y="307"/>
                  </a:lnTo>
                  <a:lnTo>
                    <a:pt x="135" y="305"/>
                  </a:lnTo>
                  <a:lnTo>
                    <a:pt x="141" y="303"/>
                  </a:lnTo>
                  <a:lnTo>
                    <a:pt x="147" y="298"/>
                  </a:lnTo>
                  <a:lnTo>
                    <a:pt x="151" y="294"/>
                  </a:lnTo>
                  <a:lnTo>
                    <a:pt x="155" y="288"/>
                  </a:lnTo>
                  <a:lnTo>
                    <a:pt x="157" y="280"/>
                  </a:lnTo>
                  <a:lnTo>
                    <a:pt x="157" y="274"/>
                  </a:lnTo>
                  <a:lnTo>
                    <a:pt x="157" y="194"/>
                  </a:lnTo>
                  <a:lnTo>
                    <a:pt x="157" y="194"/>
                  </a:lnTo>
                  <a:lnTo>
                    <a:pt x="147" y="192"/>
                  </a:lnTo>
                  <a:lnTo>
                    <a:pt x="137" y="184"/>
                  </a:lnTo>
                  <a:lnTo>
                    <a:pt x="67" y="84"/>
                  </a:lnTo>
                  <a:lnTo>
                    <a:pt x="67" y="84"/>
                  </a:lnTo>
                  <a:lnTo>
                    <a:pt x="61" y="78"/>
                  </a:lnTo>
                  <a:lnTo>
                    <a:pt x="57" y="72"/>
                  </a:lnTo>
                  <a:lnTo>
                    <a:pt x="55" y="64"/>
                  </a:lnTo>
                  <a:lnTo>
                    <a:pt x="55" y="56"/>
                  </a:lnTo>
                  <a:lnTo>
                    <a:pt x="55" y="56"/>
                  </a:lnTo>
                  <a:lnTo>
                    <a:pt x="55" y="49"/>
                  </a:lnTo>
                  <a:lnTo>
                    <a:pt x="57" y="43"/>
                  </a:lnTo>
                  <a:lnTo>
                    <a:pt x="61" y="35"/>
                  </a:lnTo>
                  <a:lnTo>
                    <a:pt x="67" y="29"/>
                  </a:lnTo>
                  <a:lnTo>
                    <a:pt x="88" y="7"/>
                  </a:lnTo>
                  <a:lnTo>
                    <a:pt x="88" y="7"/>
                  </a:lnTo>
                  <a:lnTo>
                    <a:pt x="92" y="6"/>
                  </a:lnTo>
                  <a:lnTo>
                    <a:pt x="96" y="4"/>
                  </a:lnTo>
                  <a:lnTo>
                    <a:pt x="96" y="4"/>
                  </a:lnTo>
                  <a:lnTo>
                    <a:pt x="100" y="6"/>
                  </a:lnTo>
                  <a:lnTo>
                    <a:pt x="102" y="7"/>
                  </a:lnTo>
                  <a:lnTo>
                    <a:pt x="102" y="7"/>
                  </a:lnTo>
                  <a:lnTo>
                    <a:pt x="106" y="11"/>
                  </a:lnTo>
                  <a:lnTo>
                    <a:pt x="106" y="15"/>
                  </a:lnTo>
                  <a:lnTo>
                    <a:pt x="106" y="15"/>
                  </a:lnTo>
                  <a:lnTo>
                    <a:pt x="106" y="19"/>
                  </a:lnTo>
                  <a:lnTo>
                    <a:pt x="102" y="21"/>
                  </a:lnTo>
                  <a:lnTo>
                    <a:pt x="80" y="45"/>
                  </a:lnTo>
                  <a:lnTo>
                    <a:pt x="80" y="45"/>
                  </a:lnTo>
                  <a:lnTo>
                    <a:pt x="76" y="51"/>
                  </a:lnTo>
                  <a:lnTo>
                    <a:pt x="76" y="56"/>
                  </a:lnTo>
                  <a:lnTo>
                    <a:pt x="76" y="64"/>
                  </a:lnTo>
                  <a:lnTo>
                    <a:pt x="80" y="70"/>
                  </a:lnTo>
                  <a:lnTo>
                    <a:pt x="153" y="170"/>
                  </a:lnTo>
                  <a:lnTo>
                    <a:pt x="153" y="170"/>
                  </a:lnTo>
                  <a:lnTo>
                    <a:pt x="159" y="174"/>
                  </a:lnTo>
                  <a:lnTo>
                    <a:pt x="167" y="174"/>
                  </a:lnTo>
                  <a:lnTo>
                    <a:pt x="167" y="174"/>
                  </a:lnTo>
                  <a:lnTo>
                    <a:pt x="172" y="174"/>
                  </a:lnTo>
                  <a:lnTo>
                    <a:pt x="178" y="170"/>
                  </a:lnTo>
                  <a:lnTo>
                    <a:pt x="251" y="70"/>
                  </a:lnTo>
                  <a:lnTo>
                    <a:pt x="251" y="70"/>
                  </a:lnTo>
                  <a:lnTo>
                    <a:pt x="255" y="64"/>
                  </a:lnTo>
                  <a:lnTo>
                    <a:pt x="255" y="56"/>
                  </a:lnTo>
                  <a:lnTo>
                    <a:pt x="255" y="51"/>
                  </a:lnTo>
                  <a:lnTo>
                    <a:pt x="251" y="45"/>
                  </a:lnTo>
                  <a:lnTo>
                    <a:pt x="225" y="17"/>
                  </a:lnTo>
                  <a:lnTo>
                    <a:pt x="225" y="17"/>
                  </a:lnTo>
                  <a:lnTo>
                    <a:pt x="221" y="15"/>
                  </a:lnTo>
                  <a:lnTo>
                    <a:pt x="221" y="11"/>
                  </a:lnTo>
                  <a:lnTo>
                    <a:pt x="221" y="11"/>
                  </a:lnTo>
                  <a:lnTo>
                    <a:pt x="221" y="7"/>
                  </a:lnTo>
                  <a:lnTo>
                    <a:pt x="225" y="4"/>
                  </a:lnTo>
                  <a:lnTo>
                    <a:pt x="225" y="4"/>
                  </a:lnTo>
                  <a:lnTo>
                    <a:pt x="227" y="2"/>
                  </a:lnTo>
                  <a:lnTo>
                    <a:pt x="231" y="0"/>
                  </a:lnTo>
                  <a:lnTo>
                    <a:pt x="231" y="0"/>
                  </a:lnTo>
                  <a:lnTo>
                    <a:pt x="235" y="2"/>
                  </a:lnTo>
                  <a:lnTo>
                    <a:pt x="239" y="4"/>
                  </a:lnTo>
                  <a:lnTo>
                    <a:pt x="265" y="29"/>
                  </a:lnTo>
                  <a:lnTo>
                    <a:pt x="265" y="29"/>
                  </a:lnTo>
                  <a:lnTo>
                    <a:pt x="270" y="35"/>
                  </a:lnTo>
                  <a:lnTo>
                    <a:pt x="274" y="43"/>
                  </a:lnTo>
                  <a:lnTo>
                    <a:pt x="276" y="49"/>
                  </a:lnTo>
                  <a:lnTo>
                    <a:pt x="276" y="56"/>
                  </a:lnTo>
                  <a:lnTo>
                    <a:pt x="276" y="56"/>
                  </a:lnTo>
                  <a:lnTo>
                    <a:pt x="276" y="64"/>
                  </a:lnTo>
                  <a:lnTo>
                    <a:pt x="274" y="72"/>
                  </a:lnTo>
                  <a:lnTo>
                    <a:pt x="270" y="78"/>
                  </a:lnTo>
                  <a:lnTo>
                    <a:pt x="265" y="84"/>
                  </a:lnTo>
                  <a:lnTo>
                    <a:pt x="194" y="184"/>
                  </a:lnTo>
                  <a:lnTo>
                    <a:pt x="194" y="184"/>
                  </a:lnTo>
                  <a:lnTo>
                    <a:pt x="184" y="192"/>
                  </a:lnTo>
                  <a:lnTo>
                    <a:pt x="172" y="196"/>
                  </a:lnTo>
                  <a:lnTo>
                    <a:pt x="172" y="274"/>
                  </a:lnTo>
                  <a:lnTo>
                    <a:pt x="172" y="274"/>
                  </a:lnTo>
                  <a:lnTo>
                    <a:pt x="172" y="284"/>
                  </a:lnTo>
                  <a:lnTo>
                    <a:pt x="168" y="294"/>
                  </a:lnTo>
                  <a:lnTo>
                    <a:pt x="165" y="301"/>
                  </a:lnTo>
                  <a:lnTo>
                    <a:pt x="159" y="309"/>
                  </a:lnTo>
                  <a:lnTo>
                    <a:pt x="151" y="315"/>
                  </a:lnTo>
                  <a:lnTo>
                    <a:pt x="141" y="321"/>
                  </a:lnTo>
                  <a:lnTo>
                    <a:pt x="131" y="323"/>
                  </a:lnTo>
                  <a:lnTo>
                    <a:pt x="121" y="325"/>
                  </a:lnTo>
                  <a:lnTo>
                    <a:pt x="51" y="3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0" name="组合 2239"/>
          <p:cNvGrpSpPr/>
          <p:nvPr/>
        </p:nvGrpSpPr>
        <p:grpSpPr>
          <a:xfrm>
            <a:off x="9316318" y="595584"/>
            <a:ext cx="884138" cy="454571"/>
            <a:chOff x="6202363" y="2143125"/>
            <a:chExt cx="617537" cy="317501"/>
          </a:xfrm>
        </p:grpSpPr>
        <p:sp>
          <p:nvSpPr>
            <p:cNvPr id="132" name="Freeform 216"/>
            <p:cNvSpPr>
              <a:spLocks noEditPoints="1"/>
            </p:cNvSpPr>
            <p:nvPr/>
          </p:nvSpPr>
          <p:spPr bwMode="auto">
            <a:xfrm>
              <a:off x="6259513" y="2143125"/>
              <a:ext cx="525463" cy="261938"/>
            </a:xfrm>
            <a:custGeom>
              <a:avLst/>
              <a:gdLst>
                <a:gd name="T0" fmla="*/ 305 w 331"/>
                <a:gd name="T1" fmla="*/ 85 h 165"/>
                <a:gd name="T2" fmla="*/ 302 w 331"/>
                <a:gd name="T3" fmla="*/ 79 h 165"/>
                <a:gd name="T4" fmla="*/ 292 w 331"/>
                <a:gd name="T5" fmla="*/ 67 h 165"/>
                <a:gd name="T6" fmla="*/ 278 w 331"/>
                <a:gd name="T7" fmla="*/ 61 h 165"/>
                <a:gd name="T8" fmla="*/ 249 w 331"/>
                <a:gd name="T9" fmla="*/ 57 h 165"/>
                <a:gd name="T10" fmla="*/ 194 w 331"/>
                <a:gd name="T11" fmla="*/ 12 h 165"/>
                <a:gd name="T12" fmla="*/ 213 w 331"/>
                <a:gd name="T13" fmla="*/ 12 h 165"/>
                <a:gd name="T14" fmla="*/ 221 w 331"/>
                <a:gd name="T15" fmla="*/ 18 h 165"/>
                <a:gd name="T16" fmla="*/ 313 w 331"/>
                <a:gd name="T17" fmla="*/ 18 h 165"/>
                <a:gd name="T18" fmla="*/ 323 w 331"/>
                <a:gd name="T19" fmla="*/ 16 h 165"/>
                <a:gd name="T20" fmla="*/ 327 w 331"/>
                <a:gd name="T21" fmla="*/ 10 h 165"/>
                <a:gd name="T22" fmla="*/ 325 w 331"/>
                <a:gd name="T23" fmla="*/ 6 h 165"/>
                <a:gd name="T24" fmla="*/ 319 w 331"/>
                <a:gd name="T25" fmla="*/ 2 h 165"/>
                <a:gd name="T26" fmla="*/ 221 w 331"/>
                <a:gd name="T27" fmla="*/ 0 h 165"/>
                <a:gd name="T28" fmla="*/ 217 w 331"/>
                <a:gd name="T29" fmla="*/ 2 h 165"/>
                <a:gd name="T30" fmla="*/ 158 w 331"/>
                <a:gd name="T31" fmla="*/ 6 h 165"/>
                <a:gd name="T32" fmla="*/ 155 w 331"/>
                <a:gd name="T33" fmla="*/ 2 h 165"/>
                <a:gd name="T34" fmla="*/ 147 w 331"/>
                <a:gd name="T35" fmla="*/ 0 h 165"/>
                <a:gd name="T36" fmla="*/ 56 w 331"/>
                <a:gd name="T37" fmla="*/ 0 h 165"/>
                <a:gd name="T38" fmla="*/ 49 w 331"/>
                <a:gd name="T39" fmla="*/ 2 h 165"/>
                <a:gd name="T40" fmla="*/ 45 w 331"/>
                <a:gd name="T41" fmla="*/ 10 h 165"/>
                <a:gd name="T42" fmla="*/ 47 w 331"/>
                <a:gd name="T43" fmla="*/ 12 h 165"/>
                <a:gd name="T44" fmla="*/ 53 w 331"/>
                <a:gd name="T45" fmla="*/ 16 h 165"/>
                <a:gd name="T46" fmla="*/ 153 w 331"/>
                <a:gd name="T47" fmla="*/ 18 h 165"/>
                <a:gd name="T48" fmla="*/ 156 w 331"/>
                <a:gd name="T49" fmla="*/ 16 h 165"/>
                <a:gd name="T50" fmla="*/ 180 w 331"/>
                <a:gd name="T51" fmla="*/ 12 h 165"/>
                <a:gd name="T52" fmla="*/ 43 w 331"/>
                <a:gd name="T53" fmla="*/ 57 h 165"/>
                <a:gd name="T54" fmla="*/ 15 w 331"/>
                <a:gd name="T55" fmla="*/ 59 h 165"/>
                <a:gd name="T56" fmla="*/ 0 w 331"/>
                <a:gd name="T57" fmla="*/ 63 h 165"/>
                <a:gd name="T58" fmla="*/ 6 w 331"/>
                <a:gd name="T59" fmla="*/ 71 h 165"/>
                <a:gd name="T60" fmla="*/ 41 w 331"/>
                <a:gd name="T61" fmla="*/ 83 h 165"/>
                <a:gd name="T62" fmla="*/ 141 w 331"/>
                <a:gd name="T63" fmla="*/ 153 h 165"/>
                <a:gd name="T64" fmla="*/ 145 w 331"/>
                <a:gd name="T65" fmla="*/ 159 h 165"/>
                <a:gd name="T66" fmla="*/ 156 w 331"/>
                <a:gd name="T67" fmla="*/ 165 h 165"/>
                <a:gd name="T68" fmla="*/ 309 w 331"/>
                <a:gd name="T69" fmla="*/ 165 h 165"/>
                <a:gd name="T70" fmla="*/ 317 w 331"/>
                <a:gd name="T71" fmla="*/ 165 h 165"/>
                <a:gd name="T72" fmla="*/ 329 w 331"/>
                <a:gd name="T73" fmla="*/ 155 h 165"/>
                <a:gd name="T74" fmla="*/ 331 w 331"/>
                <a:gd name="T75" fmla="*/ 147 h 165"/>
                <a:gd name="T76" fmla="*/ 325 w 331"/>
                <a:gd name="T77" fmla="*/ 130 h 165"/>
                <a:gd name="T78" fmla="*/ 229 w 331"/>
                <a:gd name="T79" fmla="*/ 122 h 165"/>
                <a:gd name="T80" fmla="*/ 205 w 331"/>
                <a:gd name="T81" fmla="*/ 146 h 165"/>
                <a:gd name="T82" fmla="*/ 184 w 331"/>
                <a:gd name="T83" fmla="*/ 122 h 165"/>
                <a:gd name="T84" fmla="*/ 162 w 331"/>
                <a:gd name="T85" fmla="*/ 100 h 165"/>
                <a:gd name="T86" fmla="*/ 184 w 331"/>
                <a:gd name="T87" fmla="*/ 79 h 165"/>
                <a:gd name="T88" fmla="*/ 205 w 331"/>
                <a:gd name="T89" fmla="*/ 100 h 165"/>
                <a:gd name="T90" fmla="*/ 229 w 331"/>
                <a:gd name="T91" fmla="*/ 122 h 165"/>
                <a:gd name="T92" fmla="*/ 256 w 331"/>
                <a:gd name="T93" fmla="*/ 75 h 165"/>
                <a:gd name="T94" fmla="*/ 276 w 331"/>
                <a:gd name="T95" fmla="*/ 75 h 165"/>
                <a:gd name="T96" fmla="*/ 294 w 331"/>
                <a:gd name="T97" fmla="*/ 89 h 165"/>
                <a:gd name="T98" fmla="*/ 305 w 331"/>
                <a:gd name="T99" fmla="*/ 1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165">
                  <a:moveTo>
                    <a:pt x="325" y="130"/>
                  </a:moveTo>
                  <a:lnTo>
                    <a:pt x="305" y="85"/>
                  </a:lnTo>
                  <a:lnTo>
                    <a:pt x="305" y="85"/>
                  </a:lnTo>
                  <a:lnTo>
                    <a:pt x="302" y="79"/>
                  </a:lnTo>
                  <a:lnTo>
                    <a:pt x="298" y="73"/>
                  </a:lnTo>
                  <a:lnTo>
                    <a:pt x="292" y="67"/>
                  </a:lnTo>
                  <a:lnTo>
                    <a:pt x="286" y="65"/>
                  </a:lnTo>
                  <a:lnTo>
                    <a:pt x="278" y="61"/>
                  </a:lnTo>
                  <a:lnTo>
                    <a:pt x="270" y="59"/>
                  </a:lnTo>
                  <a:lnTo>
                    <a:pt x="249" y="57"/>
                  </a:lnTo>
                  <a:lnTo>
                    <a:pt x="194" y="57"/>
                  </a:lnTo>
                  <a:lnTo>
                    <a:pt x="194" y="12"/>
                  </a:lnTo>
                  <a:lnTo>
                    <a:pt x="213" y="12"/>
                  </a:lnTo>
                  <a:lnTo>
                    <a:pt x="213" y="12"/>
                  </a:lnTo>
                  <a:lnTo>
                    <a:pt x="215" y="16"/>
                  </a:lnTo>
                  <a:lnTo>
                    <a:pt x="221" y="18"/>
                  </a:lnTo>
                  <a:lnTo>
                    <a:pt x="313" y="18"/>
                  </a:lnTo>
                  <a:lnTo>
                    <a:pt x="313" y="18"/>
                  </a:lnTo>
                  <a:lnTo>
                    <a:pt x="319" y="18"/>
                  </a:lnTo>
                  <a:lnTo>
                    <a:pt x="323" y="16"/>
                  </a:lnTo>
                  <a:lnTo>
                    <a:pt x="327" y="14"/>
                  </a:lnTo>
                  <a:lnTo>
                    <a:pt x="327" y="10"/>
                  </a:lnTo>
                  <a:lnTo>
                    <a:pt x="327" y="10"/>
                  </a:lnTo>
                  <a:lnTo>
                    <a:pt x="325" y="6"/>
                  </a:lnTo>
                  <a:lnTo>
                    <a:pt x="323" y="2"/>
                  </a:lnTo>
                  <a:lnTo>
                    <a:pt x="319" y="2"/>
                  </a:lnTo>
                  <a:lnTo>
                    <a:pt x="311" y="0"/>
                  </a:lnTo>
                  <a:lnTo>
                    <a:pt x="221" y="0"/>
                  </a:lnTo>
                  <a:lnTo>
                    <a:pt x="221" y="0"/>
                  </a:lnTo>
                  <a:lnTo>
                    <a:pt x="217" y="2"/>
                  </a:lnTo>
                  <a:lnTo>
                    <a:pt x="215" y="6"/>
                  </a:lnTo>
                  <a:lnTo>
                    <a:pt x="158" y="6"/>
                  </a:lnTo>
                  <a:lnTo>
                    <a:pt x="158" y="6"/>
                  </a:lnTo>
                  <a:lnTo>
                    <a:pt x="155" y="2"/>
                  </a:lnTo>
                  <a:lnTo>
                    <a:pt x="153" y="0"/>
                  </a:lnTo>
                  <a:lnTo>
                    <a:pt x="147" y="0"/>
                  </a:lnTo>
                  <a:lnTo>
                    <a:pt x="56" y="0"/>
                  </a:lnTo>
                  <a:lnTo>
                    <a:pt x="56" y="0"/>
                  </a:lnTo>
                  <a:lnTo>
                    <a:pt x="53" y="0"/>
                  </a:lnTo>
                  <a:lnTo>
                    <a:pt x="49" y="2"/>
                  </a:lnTo>
                  <a:lnTo>
                    <a:pt x="47" y="6"/>
                  </a:lnTo>
                  <a:lnTo>
                    <a:pt x="45" y="10"/>
                  </a:lnTo>
                  <a:lnTo>
                    <a:pt x="45" y="10"/>
                  </a:lnTo>
                  <a:lnTo>
                    <a:pt x="47" y="12"/>
                  </a:lnTo>
                  <a:lnTo>
                    <a:pt x="49" y="14"/>
                  </a:lnTo>
                  <a:lnTo>
                    <a:pt x="53" y="16"/>
                  </a:lnTo>
                  <a:lnTo>
                    <a:pt x="56" y="18"/>
                  </a:lnTo>
                  <a:lnTo>
                    <a:pt x="153" y="18"/>
                  </a:lnTo>
                  <a:lnTo>
                    <a:pt x="153" y="18"/>
                  </a:lnTo>
                  <a:lnTo>
                    <a:pt x="156" y="16"/>
                  </a:lnTo>
                  <a:lnTo>
                    <a:pt x="158" y="12"/>
                  </a:lnTo>
                  <a:lnTo>
                    <a:pt x="180" y="12"/>
                  </a:lnTo>
                  <a:lnTo>
                    <a:pt x="180" y="57"/>
                  </a:lnTo>
                  <a:lnTo>
                    <a:pt x="43" y="57"/>
                  </a:lnTo>
                  <a:lnTo>
                    <a:pt x="43" y="57"/>
                  </a:lnTo>
                  <a:lnTo>
                    <a:pt x="15" y="59"/>
                  </a:lnTo>
                  <a:lnTo>
                    <a:pt x="2" y="61"/>
                  </a:lnTo>
                  <a:lnTo>
                    <a:pt x="0" y="63"/>
                  </a:lnTo>
                  <a:lnTo>
                    <a:pt x="0" y="65"/>
                  </a:lnTo>
                  <a:lnTo>
                    <a:pt x="6" y="71"/>
                  </a:lnTo>
                  <a:lnTo>
                    <a:pt x="29" y="79"/>
                  </a:lnTo>
                  <a:lnTo>
                    <a:pt x="41" y="83"/>
                  </a:lnTo>
                  <a:lnTo>
                    <a:pt x="119" y="100"/>
                  </a:lnTo>
                  <a:lnTo>
                    <a:pt x="141" y="153"/>
                  </a:lnTo>
                  <a:lnTo>
                    <a:pt x="141" y="153"/>
                  </a:lnTo>
                  <a:lnTo>
                    <a:pt x="145" y="159"/>
                  </a:lnTo>
                  <a:lnTo>
                    <a:pt x="149" y="163"/>
                  </a:lnTo>
                  <a:lnTo>
                    <a:pt x="156" y="165"/>
                  </a:lnTo>
                  <a:lnTo>
                    <a:pt x="166" y="165"/>
                  </a:lnTo>
                  <a:lnTo>
                    <a:pt x="309" y="165"/>
                  </a:lnTo>
                  <a:lnTo>
                    <a:pt x="309" y="165"/>
                  </a:lnTo>
                  <a:lnTo>
                    <a:pt x="317" y="165"/>
                  </a:lnTo>
                  <a:lnTo>
                    <a:pt x="325" y="161"/>
                  </a:lnTo>
                  <a:lnTo>
                    <a:pt x="329" y="155"/>
                  </a:lnTo>
                  <a:lnTo>
                    <a:pt x="331" y="147"/>
                  </a:lnTo>
                  <a:lnTo>
                    <a:pt x="331" y="147"/>
                  </a:lnTo>
                  <a:lnTo>
                    <a:pt x="329" y="140"/>
                  </a:lnTo>
                  <a:lnTo>
                    <a:pt x="325" y="130"/>
                  </a:lnTo>
                  <a:lnTo>
                    <a:pt x="325" y="130"/>
                  </a:lnTo>
                  <a:close/>
                  <a:moveTo>
                    <a:pt x="229" y="122"/>
                  </a:moveTo>
                  <a:lnTo>
                    <a:pt x="205" y="122"/>
                  </a:lnTo>
                  <a:lnTo>
                    <a:pt x="205" y="146"/>
                  </a:lnTo>
                  <a:lnTo>
                    <a:pt x="184" y="146"/>
                  </a:lnTo>
                  <a:lnTo>
                    <a:pt x="184" y="122"/>
                  </a:lnTo>
                  <a:lnTo>
                    <a:pt x="162" y="122"/>
                  </a:lnTo>
                  <a:lnTo>
                    <a:pt x="162" y="100"/>
                  </a:lnTo>
                  <a:lnTo>
                    <a:pt x="184" y="100"/>
                  </a:lnTo>
                  <a:lnTo>
                    <a:pt x="184" y="79"/>
                  </a:lnTo>
                  <a:lnTo>
                    <a:pt x="205" y="79"/>
                  </a:lnTo>
                  <a:lnTo>
                    <a:pt x="205" y="100"/>
                  </a:lnTo>
                  <a:lnTo>
                    <a:pt x="229" y="100"/>
                  </a:lnTo>
                  <a:lnTo>
                    <a:pt x="229" y="122"/>
                  </a:lnTo>
                  <a:close/>
                  <a:moveTo>
                    <a:pt x="256" y="114"/>
                  </a:moveTo>
                  <a:lnTo>
                    <a:pt x="256" y="75"/>
                  </a:lnTo>
                  <a:lnTo>
                    <a:pt x="276" y="75"/>
                  </a:lnTo>
                  <a:lnTo>
                    <a:pt x="276" y="75"/>
                  </a:lnTo>
                  <a:lnTo>
                    <a:pt x="286" y="81"/>
                  </a:lnTo>
                  <a:lnTo>
                    <a:pt x="294" y="89"/>
                  </a:lnTo>
                  <a:lnTo>
                    <a:pt x="300" y="100"/>
                  </a:lnTo>
                  <a:lnTo>
                    <a:pt x="305" y="114"/>
                  </a:lnTo>
                  <a:lnTo>
                    <a:pt x="256"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17"/>
            <p:cNvSpPr>
              <a:spLocks/>
            </p:cNvSpPr>
            <p:nvPr/>
          </p:nvSpPr>
          <p:spPr bwMode="auto">
            <a:xfrm>
              <a:off x="6442075" y="2424113"/>
              <a:ext cx="377825" cy="36513"/>
            </a:xfrm>
            <a:custGeom>
              <a:avLst/>
              <a:gdLst>
                <a:gd name="T0" fmla="*/ 202 w 238"/>
                <a:gd name="T1" fmla="*/ 23 h 23"/>
                <a:gd name="T2" fmla="*/ 34 w 238"/>
                <a:gd name="T3" fmla="*/ 23 h 23"/>
                <a:gd name="T4" fmla="*/ 4 w 238"/>
                <a:gd name="T5" fmla="*/ 12 h 23"/>
                <a:gd name="T6" fmla="*/ 4 w 238"/>
                <a:gd name="T7" fmla="*/ 12 h 23"/>
                <a:gd name="T8" fmla="*/ 0 w 238"/>
                <a:gd name="T9" fmla="*/ 10 h 23"/>
                <a:gd name="T10" fmla="*/ 0 w 238"/>
                <a:gd name="T11" fmla="*/ 4 h 23"/>
                <a:gd name="T12" fmla="*/ 0 w 238"/>
                <a:gd name="T13" fmla="*/ 4 h 23"/>
                <a:gd name="T14" fmla="*/ 2 w 238"/>
                <a:gd name="T15" fmla="*/ 2 h 23"/>
                <a:gd name="T16" fmla="*/ 8 w 238"/>
                <a:gd name="T17" fmla="*/ 2 h 23"/>
                <a:gd name="T18" fmla="*/ 36 w 238"/>
                <a:gd name="T19" fmla="*/ 12 h 23"/>
                <a:gd name="T20" fmla="*/ 200 w 238"/>
                <a:gd name="T21" fmla="*/ 12 h 23"/>
                <a:gd name="T22" fmla="*/ 230 w 238"/>
                <a:gd name="T23" fmla="*/ 0 h 23"/>
                <a:gd name="T24" fmla="*/ 230 w 238"/>
                <a:gd name="T25" fmla="*/ 0 h 23"/>
                <a:gd name="T26" fmla="*/ 234 w 238"/>
                <a:gd name="T27" fmla="*/ 0 h 23"/>
                <a:gd name="T28" fmla="*/ 238 w 238"/>
                <a:gd name="T29" fmla="*/ 4 h 23"/>
                <a:gd name="T30" fmla="*/ 238 w 238"/>
                <a:gd name="T31" fmla="*/ 4 h 23"/>
                <a:gd name="T32" fmla="*/ 238 w 238"/>
                <a:gd name="T33" fmla="*/ 8 h 23"/>
                <a:gd name="T34" fmla="*/ 234 w 238"/>
                <a:gd name="T35" fmla="*/ 10 h 23"/>
                <a:gd name="T36" fmla="*/ 202 w 238"/>
                <a:gd name="T3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3">
                  <a:moveTo>
                    <a:pt x="202" y="23"/>
                  </a:moveTo>
                  <a:lnTo>
                    <a:pt x="34" y="23"/>
                  </a:lnTo>
                  <a:lnTo>
                    <a:pt x="4" y="12"/>
                  </a:lnTo>
                  <a:lnTo>
                    <a:pt x="4" y="12"/>
                  </a:lnTo>
                  <a:lnTo>
                    <a:pt x="0" y="10"/>
                  </a:lnTo>
                  <a:lnTo>
                    <a:pt x="0" y="4"/>
                  </a:lnTo>
                  <a:lnTo>
                    <a:pt x="0" y="4"/>
                  </a:lnTo>
                  <a:lnTo>
                    <a:pt x="2" y="2"/>
                  </a:lnTo>
                  <a:lnTo>
                    <a:pt x="8" y="2"/>
                  </a:lnTo>
                  <a:lnTo>
                    <a:pt x="36" y="12"/>
                  </a:lnTo>
                  <a:lnTo>
                    <a:pt x="200" y="12"/>
                  </a:lnTo>
                  <a:lnTo>
                    <a:pt x="230" y="0"/>
                  </a:lnTo>
                  <a:lnTo>
                    <a:pt x="230" y="0"/>
                  </a:lnTo>
                  <a:lnTo>
                    <a:pt x="234" y="0"/>
                  </a:lnTo>
                  <a:lnTo>
                    <a:pt x="238" y="4"/>
                  </a:lnTo>
                  <a:lnTo>
                    <a:pt x="238" y="4"/>
                  </a:lnTo>
                  <a:lnTo>
                    <a:pt x="238" y="8"/>
                  </a:lnTo>
                  <a:lnTo>
                    <a:pt x="234" y="10"/>
                  </a:lnTo>
                  <a:lnTo>
                    <a:pt x="202"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18"/>
            <p:cNvSpPr>
              <a:spLocks/>
            </p:cNvSpPr>
            <p:nvPr/>
          </p:nvSpPr>
          <p:spPr bwMode="auto">
            <a:xfrm>
              <a:off x="6202363" y="2184400"/>
              <a:ext cx="109538" cy="123825"/>
            </a:xfrm>
            <a:custGeom>
              <a:avLst/>
              <a:gdLst>
                <a:gd name="T0" fmla="*/ 40 w 69"/>
                <a:gd name="T1" fmla="*/ 78 h 78"/>
                <a:gd name="T2" fmla="*/ 40 w 69"/>
                <a:gd name="T3" fmla="*/ 78 h 78"/>
                <a:gd name="T4" fmla="*/ 32 w 69"/>
                <a:gd name="T5" fmla="*/ 78 h 78"/>
                <a:gd name="T6" fmla="*/ 24 w 69"/>
                <a:gd name="T7" fmla="*/ 76 h 78"/>
                <a:gd name="T8" fmla="*/ 18 w 69"/>
                <a:gd name="T9" fmla="*/ 72 h 78"/>
                <a:gd name="T10" fmla="*/ 12 w 69"/>
                <a:gd name="T11" fmla="*/ 69 h 78"/>
                <a:gd name="T12" fmla="*/ 6 w 69"/>
                <a:gd name="T13" fmla="*/ 63 h 78"/>
                <a:gd name="T14" fmla="*/ 4 w 69"/>
                <a:gd name="T15" fmla="*/ 55 h 78"/>
                <a:gd name="T16" fmla="*/ 0 w 69"/>
                <a:gd name="T17" fmla="*/ 47 h 78"/>
                <a:gd name="T18" fmla="*/ 0 w 69"/>
                <a:gd name="T19" fmla="*/ 39 h 78"/>
                <a:gd name="T20" fmla="*/ 0 w 69"/>
                <a:gd name="T21" fmla="*/ 39 h 78"/>
                <a:gd name="T22" fmla="*/ 0 w 69"/>
                <a:gd name="T23" fmla="*/ 31 h 78"/>
                <a:gd name="T24" fmla="*/ 4 w 69"/>
                <a:gd name="T25" fmla="*/ 23 h 78"/>
                <a:gd name="T26" fmla="*/ 6 w 69"/>
                <a:gd name="T27" fmla="*/ 18 h 78"/>
                <a:gd name="T28" fmla="*/ 12 w 69"/>
                <a:gd name="T29" fmla="*/ 12 h 78"/>
                <a:gd name="T30" fmla="*/ 18 w 69"/>
                <a:gd name="T31" fmla="*/ 8 h 78"/>
                <a:gd name="T32" fmla="*/ 24 w 69"/>
                <a:gd name="T33" fmla="*/ 4 h 78"/>
                <a:gd name="T34" fmla="*/ 32 w 69"/>
                <a:gd name="T35" fmla="*/ 2 h 78"/>
                <a:gd name="T36" fmla="*/ 40 w 69"/>
                <a:gd name="T37" fmla="*/ 0 h 78"/>
                <a:gd name="T38" fmla="*/ 40 w 69"/>
                <a:gd name="T39" fmla="*/ 0 h 78"/>
                <a:gd name="T40" fmla="*/ 47 w 69"/>
                <a:gd name="T41" fmla="*/ 2 h 78"/>
                <a:gd name="T42" fmla="*/ 55 w 69"/>
                <a:gd name="T43" fmla="*/ 4 h 78"/>
                <a:gd name="T44" fmla="*/ 63 w 69"/>
                <a:gd name="T45" fmla="*/ 8 h 78"/>
                <a:gd name="T46" fmla="*/ 69 w 69"/>
                <a:gd name="T47" fmla="*/ 14 h 78"/>
                <a:gd name="T48" fmla="*/ 63 w 69"/>
                <a:gd name="T49" fmla="*/ 18 h 78"/>
                <a:gd name="T50" fmla="*/ 63 w 69"/>
                <a:gd name="T51" fmla="*/ 18 h 78"/>
                <a:gd name="T52" fmla="*/ 57 w 69"/>
                <a:gd name="T53" fmla="*/ 14 h 78"/>
                <a:gd name="T54" fmla="*/ 51 w 69"/>
                <a:gd name="T55" fmla="*/ 12 h 78"/>
                <a:gd name="T56" fmla="*/ 45 w 69"/>
                <a:gd name="T57" fmla="*/ 10 h 78"/>
                <a:gd name="T58" fmla="*/ 40 w 69"/>
                <a:gd name="T59" fmla="*/ 8 h 78"/>
                <a:gd name="T60" fmla="*/ 40 w 69"/>
                <a:gd name="T61" fmla="*/ 8 h 78"/>
                <a:gd name="T62" fmla="*/ 34 w 69"/>
                <a:gd name="T63" fmla="*/ 10 h 78"/>
                <a:gd name="T64" fmla="*/ 28 w 69"/>
                <a:gd name="T65" fmla="*/ 12 h 78"/>
                <a:gd name="T66" fmla="*/ 18 w 69"/>
                <a:gd name="T67" fmla="*/ 18 h 78"/>
                <a:gd name="T68" fmla="*/ 10 w 69"/>
                <a:gd name="T69" fmla="*/ 27 h 78"/>
                <a:gd name="T70" fmla="*/ 10 w 69"/>
                <a:gd name="T71" fmla="*/ 33 h 78"/>
                <a:gd name="T72" fmla="*/ 8 w 69"/>
                <a:gd name="T73" fmla="*/ 39 h 78"/>
                <a:gd name="T74" fmla="*/ 8 w 69"/>
                <a:gd name="T75" fmla="*/ 39 h 78"/>
                <a:gd name="T76" fmla="*/ 10 w 69"/>
                <a:gd name="T77" fmla="*/ 45 h 78"/>
                <a:gd name="T78" fmla="*/ 10 w 69"/>
                <a:gd name="T79" fmla="*/ 51 h 78"/>
                <a:gd name="T80" fmla="*/ 18 w 69"/>
                <a:gd name="T81" fmla="*/ 61 h 78"/>
                <a:gd name="T82" fmla="*/ 28 w 69"/>
                <a:gd name="T83" fmla="*/ 69 h 78"/>
                <a:gd name="T84" fmla="*/ 34 w 69"/>
                <a:gd name="T85" fmla="*/ 71 h 78"/>
                <a:gd name="T86" fmla="*/ 40 w 69"/>
                <a:gd name="T87" fmla="*/ 71 h 78"/>
                <a:gd name="T88" fmla="*/ 40 w 69"/>
                <a:gd name="T89" fmla="*/ 71 h 78"/>
                <a:gd name="T90" fmla="*/ 49 w 69"/>
                <a:gd name="T91" fmla="*/ 69 h 78"/>
                <a:gd name="T92" fmla="*/ 57 w 69"/>
                <a:gd name="T93" fmla="*/ 65 h 78"/>
                <a:gd name="T94" fmla="*/ 63 w 69"/>
                <a:gd name="T95" fmla="*/ 72 h 78"/>
                <a:gd name="T96" fmla="*/ 63 w 69"/>
                <a:gd name="T97" fmla="*/ 72 h 78"/>
                <a:gd name="T98" fmla="*/ 51 w 69"/>
                <a:gd name="T99" fmla="*/ 76 h 78"/>
                <a:gd name="T100" fmla="*/ 40 w 69"/>
                <a:gd name="T101" fmla="*/ 78 h 78"/>
                <a:gd name="T102" fmla="*/ 40 w 69"/>
                <a:gd name="T10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78">
                  <a:moveTo>
                    <a:pt x="40" y="78"/>
                  </a:moveTo>
                  <a:lnTo>
                    <a:pt x="40" y="78"/>
                  </a:lnTo>
                  <a:lnTo>
                    <a:pt x="32" y="78"/>
                  </a:lnTo>
                  <a:lnTo>
                    <a:pt x="24" y="76"/>
                  </a:lnTo>
                  <a:lnTo>
                    <a:pt x="18" y="72"/>
                  </a:lnTo>
                  <a:lnTo>
                    <a:pt x="12" y="69"/>
                  </a:lnTo>
                  <a:lnTo>
                    <a:pt x="6" y="63"/>
                  </a:lnTo>
                  <a:lnTo>
                    <a:pt x="4" y="55"/>
                  </a:lnTo>
                  <a:lnTo>
                    <a:pt x="0" y="47"/>
                  </a:lnTo>
                  <a:lnTo>
                    <a:pt x="0" y="39"/>
                  </a:lnTo>
                  <a:lnTo>
                    <a:pt x="0" y="39"/>
                  </a:lnTo>
                  <a:lnTo>
                    <a:pt x="0" y="31"/>
                  </a:lnTo>
                  <a:lnTo>
                    <a:pt x="4" y="23"/>
                  </a:lnTo>
                  <a:lnTo>
                    <a:pt x="6" y="18"/>
                  </a:lnTo>
                  <a:lnTo>
                    <a:pt x="12" y="12"/>
                  </a:lnTo>
                  <a:lnTo>
                    <a:pt x="18" y="8"/>
                  </a:lnTo>
                  <a:lnTo>
                    <a:pt x="24" y="4"/>
                  </a:lnTo>
                  <a:lnTo>
                    <a:pt x="32" y="2"/>
                  </a:lnTo>
                  <a:lnTo>
                    <a:pt x="40" y="0"/>
                  </a:lnTo>
                  <a:lnTo>
                    <a:pt x="40" y="0"/>
                  </a:lnTo>
                  <a:lnTo>
                    <a:pt x="47" y="2"/>
                  </a:lnTo>
                  <a:lnTo>
                    <a:pt x="55" y="4"/>
                  </a:lnTo>
                  <a:lnTo>
                    <a:pt x="63" y="8"/>
                  </a:lnTo>
                  <a:lnTo>
                    <a:pt x="69" y="14"/>
                  </a:lnTo>
                  <a:lnTo>
                    <a:pt x="63" y="18"/>
                  </a:lnTo>
                  <a:lnTo>
                    <a:pt x="63" y="18"/>
                  </a:lnTo>
                  <a:lnTo>
                    <a:pt x="57" y="14"/>
                  </a:lnTo>
                  <a:lnTo>
                    <a:pt x="51" y="12"/>
                  </a:lnTo>
                  <a:lnTo>
                    <a:pt x="45" y="10"/>
                  </a:lnTo>
                  <a:lnTo>
                    <a:pt x="40" y="8"/>
                  </a:lnTo>
                  <a:lnTo>
                    <a:pt x="40" y="8"/>
                  </a:lnTo>
                  <a:lnTo>
                    <a:pt x="34" y="10"/>
                  </a:lnTo>
                  <a:lnTo>
                    <a:pt x="28" y="12"/>
                  </a:lnTo>
                  <a:lnTo>
                    <a:pt x="18" y="18"/>
                  </a:lnTo>
                  <a:lnTo>
                    <a:pt x="10" y="27"/>
                  </a:lnTo>
                  <a:lnTo>
                    <a:pt x="10" y="33"/>
                  </a:lnTo>
                  <a:lnTo>
                    <a:pt x="8" y="39"/>
                  </a:lnTo>
                  <a:lnTo>
                    <a:pt x="8" y="39"/>
                  </a:lnTo>
                  <a:lnTo>
                    <a:pt x="10" y="45"/>
                  </a:lnTo>
                  <a:lnTo>
                    <a:pt x="10" y="51"/>
                  </a:lnTo>
                  <a:lnTo>
                    <a:pt x="18" y="61"/>
                  </a:lnTo>
                  <a:lnTo>
                    <a:pt x="28" y="69"/>
                  </a:lnTo>
                  <a:lnTo>
                    <a:pt x="34" y="71"/>
                  </a:lnTo>
                  <a:lnTo>
                    <a:pt x="40" y="71"/>
                  </a:lnTo>
                  <a:lnTo>
                    <a:pt x="40" y="71"/>
                  </a:lnTo>
                  <a:lnTo>
                    <a:pt x="49" y="69"/>
                  </a:lnTo>
                  <a:lnTo>
                    <a:pt x="57" y="65"/>
                  </a:lnTo>
                  <a:lnTo>
                    <a:pt x="63" y="72"/>
                  </a:lnTo>
                  <a:lnTo>
                    <a:pt x="63" y="72"/>
                  </a:lnTo>
                  <a:lnTo>
                    <a:pt x="51" y="76"/>
                  </a:lnTo>
                  <a:lnTo>
                    <a:pt x="40" y="78"/>
                  </a:lnTo>
                  <a:lnTo>
                    <a:pt x="4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51" name="组合 2250"/>
          <p:cNvGrpSpPr/>
          <p:nvPr/>
        </p:nvGrpSpPr>
        <p:grpSpPr>
          <a:xfrm>
            <a:off x="5822948" y="5727678"/>
            <a:ext cx="597760" cy="713675"/>
            <a:chOff x="3762375" y="5727700"/>
            <a:chExt cx="417513" cy="498475"/>
          </a:xfrm>
        </p:grpSpPr>
        <p:sp>
          <p:nvSpPr>
            <p:cNvPr id="135" name="Freeform 219"/>
            <p:cNvSpPr>
              <a:spLocks/>
            </p:cNvSpPr>
            <p:nvPr/>
          </p:nvSpPr>
          <p:spPr bwMode="auto">
            <a:xfrm>
              <a:off x="3762375" y="5930900"/>
              <a:ext cx="311150" cy="295275"/>
            </a:xfrm>
            <a:custGeom>
              <a:avLst/>
              <a:gdLst>
                <a:gd name="T0" fmla="*/ 98 w 196"/>
                <a:gd name="T1" fmla="*/ 167 h 186"/>
                <a:gd name="T2" fmla="*/ 98 w 196"/>
                <a:gd name="T3" fmla="*/ 167 h 186"/>
                <a:gd name="T4" fmla="*/ 83 w 196"/>
                <a:gd name="T5" fmla="*/ 165 h 186"/>
                <a:gd name="T6" fmla="*/ 69 w 196"/>
                <a:gd name="T7" fmla="*/ 161 h 186"/>
                <a:gd name="T8" fmla="*/ 55 w 196"/>
                <a:gd name="T9" fmla="*/ 153 h 186"/>
                <a:gd name="T10" fmla="*/ 43 w 196"/>
                <a:gd name="T11" fmla="*/ 143 h 186"/>
                <a:gd name="T12" fmla="*/ 34 w 196"/>
                <a:gd name="T13" fmla="*/ 131 h 186"/>
                <a:gd name="T14" fmla="*/ 26 w 196"/>
                <a:gd name="T15" fmla="*/ 118 h 186"/>
                <a:gd name="T16" fmla="*/ 22 w 196"/>
                <a:gd name="T17" fmla="*/ 104 h 186"/>
                <a:gd name="T18" fmla="*/ 20 w 196"/>
                <a:gd name="T19" fmla="*/ 88 h 186"/>
                <a:gd name="T20" fmla="*/ 20 w 196"/>
                <a:gd name="T21" fmla="*/ 88 h 186"/>
                <a:gd name="T22" fmla="*/ 22 w 196"/>
                <a:gd name="T23" fmla="*/ 76 h 186"/>
                <a:gd name="T24" fmla="*/ 24 w 196"/>
                <a:gd name="T25" fmla="*/ 67 h 186"/>
                <a:gd name="T26" fmla="*/ 26 w 196"/>
                <a:gd name="T27" fmla="*/ 57 h 186"/>
                <a:gd name="T28" fmla="*/ 32 w 196"/>
                <a:gd name="T29" fmla="*/ 47 h 186"/>
                <a:gd name="T30" fmla="*/ 38 w 196"/>
                <a:gd name="T31" fmla="*/ 39 h 186"/>
                <a:gd name="T32" fmla="*/ 43 w 196"/>
                <a:gd name="T33" fmla="*/ 31 h 186"/>
                <a:gd name="T34" fmla="*/ 51 w 196"/>
                <a:gd name="T35" fmla="*/ 25 h 186"/>
                <a:gd name="T36" fmla="*/ 59 w 196"/>
                <a:gd name="T37" fmla="*/ 19 h 186"/>
                <a:gd name="T38" fmla="*/ 57 w 196"/>
                <a:gd name="T39" fmla="*/ 0 h 186"/>
                <a:gd name="T40" fmla="*/ 57 w 196"/>
                <a:gd name="T41" fmla="*/ 0 h 186"/>
                <a:gd name="T42" fmla="*/ 45 w 196"/>
                <a:gd name="T43" fmla="*/ 6 h 186"/>
                <a:gd name="T44" fmla="*/ 34 w 196"/>
                <a:gd name="T45" fmla="*/ 14 h 186"/>
                <a:gd name="T46" fmla="*/ 24 w 196"/>
                <a:gd name="T47" fmla="*/ 23 h 186"/>
                <a:gd name="T48" fmla="*/ 16 w 196"/>
                <a:gd name="T49" fmla="*/ 35 h 186"/>
                <a:gd name="T50" fmla="*/ 10 w 196"/>
                <a:gd name="T51" fmla="*/ 47 h 186"/>
                <a:gd name="T52" fmla="*/ 4 w 196"/>
                <a:gd name="T53" fmla="*/ 59 h 186"/>
                <a:gd name="T54" fmla="*/ 2 w 196"/>
                <a:gd name="T55" fmla="*/ 72 h 186"/>
                <a:gd name="T56" fmla="*/ 0 w 196"/>
                <a:gd name="T57" fmla="*/ 88 h 186"/>
                <a:gd name="T58" fmla="*/ 0 w 196"/>
                <a:gd name="T59" fmla="*/ 88 h 186"/>
                <a:gd name="T60" fmla="*/ 2 w 196"/>
                <a:gd name="T61" fmla="*/ 108 h 186"/>
                <a:gd name="T62" fmla="*/ 8 w 196"/>
                <a:gd name="T63" fmla="*/ 125 h 186"/>
                <a:gd name="T64" fmla="*/ 18 w 196"/>
                <a:gd name="T65" fmla="*/ 143 h 186"/>
                <a:gd name="T66" fmla="*/ 30 w 196"/>
                <a:gd name="T67" fmla="*/ 157 h 186"/>
                <a:gd name="T68" fmla="*/ 43 w 196"/>
                <a:gd name="T69" fmla="*/ 168 h 186"/>
                <a:gd name="T70" fmla="*/ 61 w 196"/>
                <a:gd name="T71" fmla="*/ 178 h 186"/>
                <a:gd name="T72" fmla="*/ 79 w 196"/>
                <a:gd name="T73" fmla="*/ 184 h 186"/>
                <a:gd name="T74" fmla="*/ 98 w 196"/>
                <a:gd name="T75" fmla="*/ 186 h 186"/>
                <a:gd name="T76" fmla="*/ 98 w 196"/>
                <a:gd name="T77" fmla="*/ 186 h 186"/>
                <a:gd name="T78" fmla="*/ 118 w 196"/>
                <a:gd name="T79" fmla="*/ 184 h 186"/>
                <a:gd name="T80" fmla="*/ 136 w 196"/>
                <a:gd name="T81" fmla="*/ 178 h 186"/>
                <a:gd name="T82" fmla="*/ 151 w 196"/>
                <a:gd name="T83" fmla="*/ 170 h 186"/>
                <a:gd name="T84" fmla="*/ 165 w 196"/>
                <a:gd name="T85" fmla="*/ 161 h 186"/>
                <a:gd name="T86" fmla="*/ 177 w 196"/>
                <a:gd name="T87" fmla="*/ 147 h 186"/>
                <a:gd name="T88" fmla="*/ 187 w 196"/>
                <a:gd name="T89" fmla="*/ 133 h 186"/>
                <a:gd name="T90" fmla="*/ 192 w 196"/>
                <a:gd name="T91" fmla="*/ 118 h 186"/>
                <a:gd name="T92" fmla="*/ 196 w 196"/>
                <a:gd name="T93" fmla="*/ 100 h 186"/>
                <a:gd name="T94" fmla="*/ 177 w 196"/>
                <a:gd name="T95" fmla="*/ 100 h 186"/>
                <a:gd name="T96" fmla="*/ 177 w 196"/>
                <a:gd name="T97" fmla="*/ 100 h 186"/>
                <a:gd name="T98" fmla="*/ 175 w 196"/>
                <a:gd name="T99" fmla="*/ 114 h 186"/>
                <a:gd name="T100" fmla="*/ 169 w 196"/>
                <a:gd name="T101" fmla="*/ 125 h 186"/>
                <a:gd name="T102" fmla="*/ 161 w 196"/>
                <a:gd name="T103" fmla="*/ 137 h 186"/>
                <a:gd name="T104" fmla="*/ 151 w 196"/>
                <a:gd name="T105" fmla="*/ 147 h 186"/>
                <a:gd name="T106" fmla="*/ 139 w 196"/>
                <a:gd name="T107" fmla="*/ 155 h 186"/>
                <a:gd name="T108" fmla="*/ 128 w 196"/>
                <a:gd name="T109" fmla="*/ 161 h 186"/>
                <a:gd name="T110" fmla="*/ 114 w 196"/>
                <a:gd name="T111" fmla="*/ 165 h 186"/>
                <a:gd name="T112" fmla="*/ 98 w 196"/>
                <a:gd name="T113" fmla="*/ 167 h 186"/>
                <a:gd name="T114" fmla="*/ 98 w 196"/>
                <a:gd name="T115" fmla="*/ 16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186">
                  <a:moveTo>
                    <a:pt x="98" y="167"/>
                  </a:moveTo>
                  <a:lnTo>
                    <a:pt x="98" y="167"/>
                  </a:lnTo>
                  <a:lnTo>
                    <a:pt x="83" y="165"/>
                  </a:lnTo>
                  <a:lnTo>
                    <a:pt x="69" y="161"/>
                  </a:lnTo>
                  <a:lnTo>
                    <a:pt x="55" y="153"/>
                  </a:lnTo>
                  <a:lnTo>
                    <a:pt x="43" y="143"/>
                  </a:lnTo>
                  <a:lnTo>
                    <a:pt x="34" y="131"/>
                  </a:lnTo>
                  <a:lnTo>
                    <a:pt x="26" y="118"/>
                  </a:lnTo>
                  <a:lnTo>
                    <a:pt x="22" y="104"/>
                  </a:lnTo>
                  <a:lnTo>
                    <a:pt x="20" y="88"/>
                  </a:lnTo>
                  <a:lnTo>
                    <a:pt x="20" y="88"/>
                  </a:lnTo>
                  <a:lnTo>
                    <a:pt x="22" y="76"/>
                  </a:lnTo>
                  <a:lnTo>
                    <a:pt x="24" y="67"/>
                  </a:lnTo>
                  <a:lnTo>
                    <a:pt x="26" y="57"/>
                  </a:lnTo>
                  <a:lnTo>
                    <a:pt x="32" y="47"/>
                  </a:lnTo>
                  <a:lnTo>
                    <a:pt x="38" y="39"/>
                  </a:lnTo>
                  <a:lnTo>
                    <a:pt x="43" y="31"/>
                  </a:lnTo>
                  <a:lnTo>
                    <a:pt x="51" y="25"/>
                  </a:lnTo>
                  <a:lnTo>
                    <a:pt x="59" y="19"/>
                  </a:lnTo>
                  <a:lnTo>
                    <a:pt x="57" y="0"/>
                  </a:lnTo>
                  <a:lnTo>
                    <a:pt x="57" y="0"/>
                  </a:lnTo>
                  <a:lnTo>
                    <a:pt x="45" y="6"/>
                  </a:lnTo>
                  <a:lnTo>
                    <a:pt x="34" y="14"/>
                  </a:lnTo>
                  <a:lnTo>
                    <a:pt x="24" y="23"/>
                  </a:lnTo>
                  <a:lnTo>
                    <a:pt x="16" y="35"/>
                  </a:lnTo>
                  <a:lnTo>
                    <a:pt x="10" y="47"/>
                  </a:lnTo>
                  <a:lnTo>
                    <a:pt x="4" y="59"/>
                  </a:lnTo>
                  <a:lnTo>
                    <a:pt x="2" y="72"/>
                  </a:lnTo>
                  <a:lnTo>
                    <a:pt x="0" y="88"/>
                  </a:lnTo>
                  <a:lnTo>
                    <a:pt x="0" y="88"/>
                  </a:lnTo>
                  <a:lnTo>
                    <a:pt x="2" y="108"/>
                  </a:lnTo>
                  <a:lnTo>
                    <a:pt x="8" y="125"/>
                  </a:lnTo>
                  <a:lnTo>
                    <a:pt x="18" y="143"/>
                  </a:lnTo>
                  <a:lnTo>
                    <a:pt x="30" y="157"/>
                  </a:lnTo>
                  <a:lnTo>
                    <a:pt x="43" y="168"/>
                  </a:lnTo>
                  <a:lnTo>
                    <a:pt x="61" y="178"/>
                  </a:lnTo>
                  <a:lnTo>
                    <a:pt x="79" y="184"/>
                  </a:lnTo>
                  <a:lnTo>
                    <a:pt x="98" y="186"/>
                  </a:lnTo>
                  <a:lnTo>
                    <a:pt x="98" y="186"/>
                  </a:lnTo>
                  <a:lnTo>
                    <a:pt x="118" y="184"/>
                  </a:lnTo>
                  <a:lnTo>
                    <a:pt x="136" y="178"/>
                  </a:lnTo>
                  <a:lnTo>
                    <a:pt x="151" y="170"/>
                  </a:lnTo>
                  <a:lnTo>
                    <a:pt x="165" y="161"/>
                  </a:lnTo>
                  <a:lnTo>
                    <a:pt x="177" y="147"/>
                  </a:lnTo>
                  <a:lnTo>
                    <a:pt x="187" y="133"/>
                  </a:lnTo>
                  <a:lnTo>
                    <a:pt x="192" y="118"/>
                  </a:lnTo>
                  <a:lnTo>
                    <a:pt x="196" y="100"/>
                  </a:lnTo>
                  <a:lnTo>
                    <a:pt x="177" y="100"/>
                  </a:lnTo>
                  <a:lnTo>
                    <a:pt x="177" y="100"/>
                  </a:lnTo>
                  <a:lnTo>
                    <a:pt x="175" y="114"/>
                  </a:lnTo>
                  <a:lnTo>
                    <a:pt x="169" y="125"/>
                  </a:lnTo>
                  <a:lnTo>
                    <a:pt x="161" y="137"/>
                  </a:lnTo>
                  <a:lnTo>
                    <a:pt x="151" y="147"/>
                  </a:lnTo>
                  <a:lnTo>
                    <a:pt x="139" y="155"/>
                  </a:lnTo>
                  <a:lnTo>
                    <a:pt x="128" y="161"/>
                  </a:lnTo>
                  <a:lnTo>
                    <a:pt x="114" y="165"/>
                  </a:lnTo>
                  <a:lnTo>
                    <a:pt x="98" y="167"/>
                  </a:lnTo>
                  <a:lnTo>
                    <a:pt x="98" y="1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20"/>
            <p:cNvSpPr>
              <a:spLocks/>
            </p:cNvSpPr>
            <p:nvPr/>
          </p:nvSpPr>
          <p:spPr bwMode="auto">
            <a:xfrm>
              <a:off x="3890963" y="5727700"/>
              <a:ext cx="87313" cy="87313"/>
            </a:xfrm>
            <a:custGeom>
              <a:avLst/>
              <a:gdLst>
                <a:gd name="T0" fmla="*/ 27 w 55"/>
                <a:gd name="T1" fmla="*/ 55 h 55"/>
                <a:gd name="T2" fmla="*/ 27 w 55"/>
                <a:gd name="T3" fmla="*/ 55 h 55"/>
                <a:gd name="T4" fmla="*/ 39 w 55"/>
                <a:gd name="T5" fmla="*/ 53 h 55"/>
                <a:gd name="T6" fmla="*/ 47 w 55"/>
                <a:gd name="T7" fmla="*/ 48 h 55"/>
                <a:gd name="T8" fmla="*/ 53 w 55"/>
                <a:gd name="T9" fmla="*/ 38 h 55"/>
                <a:gd name="T10" fmla="*/ 55 w 55"/>
                <a:gd name="T11" fmla="*/ 28 h 55"/>
                <a:gd name="T12" fmla="*/ 55 w 55"/>
                <a:gd name="T13" fmla="*/ 28 h 55"/>
                <a:gd name="T14" fmla="*/ 53 w 55"/>
                <a:gd name="T15" fmla="*/ 16 h 55"/>
                <a:gd name="T16" fmla="*/ 47 w 55"/>
                <a:gd name="T17" fmla="*/ 8 h 55"/>
                <a:gd name="T18" fmla="*/ 39 w 55"/>
                <a:gd name="T19" fmla="*/ 2 h 55"/>
                <a:gd name="T20" fmla="*/ 27 w 55"/>
                <a:gd name="T21" fmla="*/ 0 h 55"/>
                <a:gd name="T22" fmla="*/ 27 w 55"/>
                <a:gd name="T23" fmla="*/ 0 h 55"/>
                <a:gd name="T24" fmla="*/ 17 w 55"/>
                <a:gd name="T25" fmla="*/ 2 h 55"/>
                <a:gd name="T26" fmla="*/ 7 w 55"/>
                <a:gd name="T27" fmla="*/ 8 h 55"/>
                <a:gd name="T28" fmla="*/ 2 w 55"/>
                <a:gd name="T29" fmla="*/ 16 h 55"/>
                <a:gd name="T30" fmla="*/ 0 w 55"/>
                <a:gd name="T31" fmla="*/ 28 h 55"/>
                <a:gd name="T32" fmla="*/ 0 w 55"/>
                <a:gd name="T33" fmla="*/ 28 h 55"/>
                <a:gd name="T34" fmla="*/ 2 w 55"/>
                <a:gd name="T35" fmla="*/ 38 h 55"/>
                <a:gd name="T36" fmla="*/ 7 w 55"/>
                <a:gd name="T37" fmla="*/ 48 h 55"/>
                <a:gd name="T38" fmla="*/ 17 w 55"/>
                <a:gd name="T39" fmla="*/ 53 h 55"/>
                <a:gd name="T40" fmla="*/ 27 w 55"/>
                <a:gd name="T41" fmla="*/ 55 h 55"/>
                <a:gd name="T42" fmla="*/ 27 w 55"/>
                <a:gd name="T4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55">
                  <a:moveTo>
                    <a:pt x="27" y="55"/>
                  </a:moveTo>
                  <a:lnTo>
                    <a:pt x="27" y="55"/>
                  </a:lnTo>
                  <a:lnTo>
                    <a:pt x="39" y="53"/>
                  </a:lnTo>
                  <a:lnTo>
                    <a:pt x="47" y="48"/>
                  </a:lnTo>
                  <a:lnTo>
                    <a:pt x="53" y="38"/>
                  </a:lnTo>
                  <a:lnTo>
                    <a:pt x="55" y="28"/>
                  </a:lnTo>
                  <a:lnTo>
                    <a:pt x="55" y="28"/>
                  </a:lnTo>
                  <a:lnTo>
                    <a:pt x="53" y="16"/>
                  </a:lnTo>
                  <a:lnTo>
                    <a:pt x="47" y="8"/>
                  </a:lnTo>
                  <a:lnTo>
                    <a:pt x="39" y="2"/>
                  </a:lnTo>
                  <a:lnTo>
                    <a:pt x="27" y="0"/>
                  </a:lnTo>
                  <a:lnTo>
                    <a:pt x="27" y="0"/>
                  </a:lnTo>
                  <a:lnTo>
                    <a:pt x="17" y="2"/>
                  </a:lnTo>
                  <a:lnTo>
                    <a:pt x="7" y="8"/>
                  </a:lnTo>
                  <a:lnTo>
                    <a:pt x="2" y="16"/>
                  </a:lnTo>
                  <a:lnTo>
                    <a:pt x="0" y="28"/>
                  </a:lnTo>
                  <a:lnTo>
                    <a:pt x="0" y="28"/>
                  </a:lnTo>
                  <a:lnTo>
                    <a:pt x="2" y="38"/>
                  </a:lnTo>
                  <a:lnTo>
                    <a:pt x="7" y="48"/>
                  </a:lnTo>
                  <a:lnTo>
                    <a:pt x="17" y="53"/>
                  </a:lnTo>
                  <a:lnTo>
                    <a:pt x="27" y="55"/>
                  </a:lnTo>
                  <a:lnTo>
                    <a:pt x="2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21"/>
            <p:cNvSpPr>
              <a:spLocks/>
            </p:cNvSpPr>
            <p:nvPr/>
          </p:nvSpPr>
          <p:spPr bwMode="auto">
            <a:xfrm>
              <a:off x="3875088" y="5827713"/>
              <a:ext cx="304800" cy="369888"/>
            </a:xfrm>
            <a:custGeom>
              <a:avLst/>
              <a:gdLst>
                <a:gd name="T0" fmla="*/ 192 w 192"/>
                <a:gd name="T1" fmla="*/ 216 h 233"/>
                <a:gd name="T2" fmla="*/ 192 w 192"/>
                <a:gd name="T3" fmla="*/ 214 h 233"/>
                <a:gd name="T4" fmla="*/ 192 w 192"/>
                <a:gd name="T5" fmla="*/ 214 h 233"/>
                <a:gd name="T6" fmla="*/ 153 w 192"/>
                <a:gd name="T7" fmla="*/ 108 h 233"/>
                <a:gd name="T8" fmla="*/ 65 w 192"/>
                <a:gd name="T9" fmla="*/ 108 h 233"/>
                <a:gd name="T10" fmla="*/ 61 w 192"/>
                <a:gd name="T11" fmla="*/ 71 h 233"/>
                <a:gd name="T12" fmla="*/ 114 w 192"/>
                <a:gd name="T13" fmla="*/ 71 h 233"/>
                <a:gd name="T14" fmla="*/ 114 w 192"/>
                <a:gd name="T15" fmla="*/ 71 h 233"/>
                <a:gd name="T16" fmla="*/ 117 w 192"/>
                <a:gd name="T17" fmla="*/ 69 h 233"/>
                <a:gd name="T18" fmla="*/ 121 w 192"/>
                <a:gd name="T19" fmla="*/ 67 h 233"/>
                <a:gd name="T20" fmla="*/ 123 w 192"/>
                <a:gd name="T21" fmla="*/ 63 h 233"/>
                <a:gd name="T22" fmla="*/ 125 w 192"/>
                <a:gd name="T23" fmla="*/ 57 h 233"/>
                <a:gd name="T24" fmla="*/ 125 w 192"/>
                <a:gd name="T25" fmla="*/ 57 h 233"/>
                <a:gd name="T26" fmla="*/ 123 w 192"/>
                <a:gd name="T27" fmla="*/ 53 h 233"/>
                <a:gd name="T28" fmla="*/ 121 w 192"/>
                <a:gd name="T29" fmla="*/ 49 h 233"/>
                <a:gd name="T30" fmla="*/ 117 w 192"/>
                <a:gd name="T31" fmla="*/ 47 h 233"/>
                <a:gd name="T32" fmla="*/ 114 w 192"/>
                <a:gd name="T33" fmla="*/ 45 h 233"/>
                <a:gd name="T34" fmla="*/ 57 w 192"/>
                <a:gd name="T35" fmla="*/ 45 h 233"/>
                <a:gd name="T36" fmla="*/ 55 w 192"/>
                <a:gd name="T37" fmla="*/ 41 h 233"/>
                <a:gd name="T38" fmla="*/ 55 w 192"/>
                <a:gd name="T39" fmla="*/ 41 h 233"/>
                <a:gd name="T40" fmla="*/ 53 w 192"/>
                <a:gd name="T41" fmla="*/ 26 h 233"/>
                <a:gd name="T42" fmla="*/ 49 w 192"/>
                <a:gd name="T43" fmla="*/ 12 h 233"/>
                <a:gd name="T44" fmla="*/ 45 w 192"/>
                <a:gd name="T45" fmla="*/ 8 h 233"/>
                <a:gd name="T46" fmla="*/ 41 w 192"/>
                <a:gd name="T47" fmla="*/ 4 h 233"/>
                <a:gd name="T48" fmla="*/ 33 w 192"/>
                <a:gd name="T49" fmla="*/ 2 h 233"/>
                <a:gd name="T50" fmla="*/ 25 w 192"/>
                <a:gd name="T51" fmla="*/ 0 h 233"/>
                <a:gd name="T52" fmla="*/ 25 w 192"/>
                <a:gd name="T53" fmla="*/ 0 h 233"/>
                <a:gd name="T54" fmla="*/ 16 w 192"/>
                <a:gd name="T55" fmla="*/ 2 h 233"/>
                <a:gd name="T56" fmla="*/ 8 w 192"/>
                <a:gd name="T57" fmla="*/ 8 h 233"/>
                <a:gd name="T58" fmla="*/ 2 w 192"/>
                <a:gd name="T59" fmla="*/ 16 h 233"/>
                <a:gd name="T60" fmla="*/ 0 w 192"/>
                <a:gd name="T61" fmla="*/ 28 h 233"/>
                <a:gd name="T62" fmla="*/ 0 w 192"/>
                <a:gd name="T63" fmla="*/ 28 h 233"/>
                <a:gd name="T64" fmla="*/ 8 w 192"/>
                <a:gd name="T65" fmla="*/ 83 h 233"/>
                <a:gd name="T66" fmla="*/ 17 w 192"/>
                <a:gd name="T67" fmla="*/ 143 h 233"/>
                <a:gd name="T68" fmla="*/ 135 w 192"/>
                <a:gd name="T69" fmla="*/ 143 h 233"/>
                <a:gd name="T70" fmla="*/ 165 w 192"/>
                <a:gd name="T71" fmla="*/ 220 h 233"/>
                <a:gd name="T72" fmla="*/ 165 w 192"/>
                <a:gd name="T73" fmla="*/ 222 h 233"/>
                <a:gd name="T74" fmla="*/ 166 w 192"/>
                <a:gd name="T75" fmla="*/ 226 h 233"/>
                <a:gd name="T76" fmla="*/ 166 w 192"/>
                <a:gd name="T77" fmla="*/ 226 h 233"/>
                <a:gd name="T78" fmla="*/ 168 w 192"/>
                <a:gd name="T79" fmla="*/ 230 h 233"/>
                <a:gd name="T80" fmla="*/ 172 w 192"/>
                <a:gd name="T81" fmla="*/ 233 h 233"/>
                <a:gd name="T82" fmla="*/ 178 w 192"/>
                <a:gd name="T83" fmla="*/ 233 h 233"/>
                <a:gd name="T84" fmla="*/ 184 w 192"/>
                <a:gd name="T85" fmla="*/ 233 h 233"/>
                <a:gd name="T86" fmla="*/ 184 w 192"/>
                <a:gd name="T87" fmla="*/ 233 h 233"/>
                <a:gd name="T88" fmla="*/ 188 w 192"/>
                <a:gd name="T89" fmla="*/ 230 h 233"/>
                <a:gd name="T90" fmla="*/ 192 w 192"/>
                <a:gd name="T91" fmla="*/ 226 h 233"/>
                <a:gd name="T92" fmla="*/ 192 w 192"/>
                <a:gd name="T93" fmla="*/ 222 h 233"/>
                <a:gd name="T94" fmla="*/ 192 w 192"/>
                <a:gd name="T95" fmla="*/ 216 h 233"/>
                <a:gd name="T96" fmla="*/ 192 w 192"/>
                <a:gd name="T97" fmla="*/ 21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233">
                  <a:moveTo>
                    <a:pt x="192" y="216"/>
                  </a:moveTo>
                  <a:lnTo>
                    <a:pt x="192" y="214"/>
                  </a:lnTo>
                  <a:lnTo>
                    <a:pt x="192" y="214"/>
                  </a:lnTo>
                  <a:lnTo>
                    <a:pt x="153" y="108"/>
                  </a:lnTo>
                  <a:lnTo>
                    <a:pt x="65" y="108"/>
                  </a:lnTo>
                  <a:lnTo>
                    <a:pt x="61" y="71"/>
                  </a:lnTo>
                  <a:lnTo>
                    <a:pt x="114" y="71"/>
                  </a:lnTo>
                  <a:lnTo>
                    <a:pt x="114" y="71"/>
                  </a:lnTo>
                  <a:lnTo>
                    <a:pt x="117" y="69"/>
                  </a:lnTo>
                  <a:lnTo>
                    <a:pt x="121" y="67"/>
                  </a:lnTo>
                  <a:lnTo>
                    <a:pt x="123" y="63"/>
                  </a:lnTo>
                  <a:lnTo>
                    <a:pt x="125" y="57"/>
                  </a:lnTo>
                  <a:lnTo>
                    <a:pt x="125" y="57"/>
                  </a:lnTo>
                  <a:lnTo>
                    <a:pt x="123" y="53"/>
                  </a:lnTo>
                  <a:lnTo>
                    <a:pt x="121" y="49"/>
                  </a:lnTo>
                  <a:lnTo>
                    <a:pt x="117" y="47"/>
                  </a:lnTo>
                  <a:lnTo>
                    <a:pt x="114" y="45"/>
                  </a:lnTo>
                  <a:lnTo>
                    <a:pt x="57" y="45"/>
                  </a:lnTo>
                  <a:lnTo>
                    <a:pt x="55" y="41"/>
                  </a:lnTo>
                  <a:lnTo>
                    <a:pt x="55" y="41"/>
                  </a:lnTo>
                  <a:lnTo>
                    <a:pt x="53" y="26"/>
                  </a:lnTo>
                  <a:lnTo>
                    <a:pt x="49" y="12"/>
                  </a:lnTo>
                  <a:lnTo>
                    <a:pt x="45" y="8"/>
                  </a:lnTo>
                  <a:lnTo>
                    <a:pt x="41" y="4"/>
                  </a:lnTo>
                  <a:lnTo>
                    <a:pt x="33" y="2"/>
                  </a:lnTo>
                  <a:lnTo>
                    <a:pt x="25" y="0"/>
                  </a:lnTo>
                  <a:lnTo>
                    <a:pt x="25" y="0"/>
                  </a:lnTo>
                  <a:lnTo>
                    <a:pt x="16" y="2"/>
                  </a:lnTo>
                  <a:lnTo>
                    <a:pt x="8" y="8"/>
                  </a:lnTo>
                  <a:lnTo>
                    <a:pt x="2" y="16"/>
                  </a:lnTo>
                  <a:lnTo>
                    <a:pt x="0" y="28"/>
                  </a:lnTo>
                  <a:lnTo>
                    <a:pt x="0" y="28"/>
                  </a:lnTo>
                  <a:lnTo>
                    <a:pt x="8" y="83"/>
                  </a:lnTo>
                  <a:lnTo>
                    <a:pt x="17" y="143"/>
                  </a:lnTo>
                  <a:lnTo>
                    <a:pt x="135" y="143"/>
                  </a:lnTo>
                  <a:lnTo>
                    <a:pt x="165" y="220"/>
                  </a:lnTo>
                  <a:lnTo>
                    <a:pt x="165" y="222"/>
                  </a:lnTo>
                  <a:lnTo>
                    <a:pt x="166" y="226"/>
                  </a:lnTo>
                  <a:lnTo>
                    <a:pt x="166" y="226"/>
                  </a:lnTo>
                  <a:lnTo>
                    <a:pt x="168" y="230"/>
                  </a:lnTo>
                  <a:lnTo>
                    <a:pt x="172" y="233"/>
                  </a:lnTo>
                  <a:lnTo>
                    <a:pt x="178" y="233"/>
                  </a:lnTo>
                  <a:lnTo>
                    <a:pt x="184" y="233"/>
                  </a:lnTo>
                  <a:lnTo>
                    <a:pt x="184" y="233"/>
                  </a:lnTo>
                  <a:lnTo>
                    <a:pt x="188" y="230"/>
                  </a:lnTo>
                  <a:lnTo>
                    <a:pt x="192" y="226"/>
                  </a:lnTo>
                  <a:lnTo>
                    <a:pt x="192" y="222"/>
                  </a:lnTo>
                  <a:lnTo>
                    <a:pt x="192" y="216"/>
                  </a:lnTo>
                  <a:lnTo>
                    <a:pt x="192" y="2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39" name="组合 2238"/>
          <p:cNvGrpSpPr/>
          <p:nvPr/>
        </p:nvGrpSpPr>
        <p:grpSpPr>
          <a:xfrm>
            <a:off x="7602591" y="459213"/>
            <a:ext cx="738677" cy="579577"/>
            <a:chOff x="5005388" y="2047875"/>
            <a:chExt cx="515938" cy="404813"/>
          </a:xfrm>
        </p:grpSpPr>
        <p:sp>
          <p:nvSpPr>
            <p:cNvPr id="138" name="Freeform 222"/>
            <p:cNvSpPr>
              <a:spLocks/>
            </p:cNvSpPr>
            <p:nvPr/>
          </p:nvSpPr>
          <p:spPr bwMode="auto">
            <a:xfrm>
              <a:off x="5249863" y="2047875"/>
              <a:ext cx="66675" cy="52388"/>
            </a:xfrm>
            <a:custGeom>
              <a:avLst/>
              <a:gdLst>
                <a:gd name="T0" fmla="*/ 42 w 42"/>
                <a:gd name="T1" fmla="*/ 19 h 33"/>
                <a:gd name="T2" fmla="*/ 42 w 42"/>
                <a:gd name="T3" fmla="*/ 19 h 33"/>
                <a:gd name="T4" fmla="*/ 40 w 42"/>
                <a:gd name="T5" fmla="*/ 11 h 33"/>
                <a:gd name="T6" fmla="*/ 36 w 42"/>
                <a:gd name="T7" fmla="*/ 6 h 33"/>
                <a:gd name="T8" fmla="*/ 30 w 42"/>
                <a:gd name="T9" fmla="*/ 0 h 33"/>
                <a:gd name="T10" fmla="*/ 22 w 42"/>
                <a:gd name="T11" fmla="*/ 0 h 33"/>
                <a:gd name="T12" fmla="*/ 22 w 42"/>
                <a:gd name="T13" fmla="*/ 0 h 33"/>
                <a:gd name="T14" fmla="*/ 12 w 42"/>
                <a:gd name="T15" fmla="*/ 0 h 33"/>
                <a:gd name="T16" fmla="*/ 6 w 42"/>
                <a:gd name="T17" fmla="*/ 6 h 33"/>
                <a:gd name="T18" fmla="*/ 2 w 42"/>
                <a:gd name="T19" fmla="*/ 11 h 33"/>
                <a:gd name="T20" fmla="*/ 0 w 42"/>
                <a:gd name="T21" fmla="*/ 19 h 33"/>
                <a:gd name="T22" fmla="*/ 0 w 42"/>
                <a:gd name="T23" fmla="*/ 33 h 33"/>
                <a:gd name="T24" fmla="*/ 42 w 42"/>
                <a:gd name="T25" fmla="*/ 33 h 33"/>
                <a:gd name="T26" fmla="*/ 42 w 42"/>
                <a:gd name="T2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3">
                  <a:moveTo>
                    <a:pt x="42" y="19"/>
                  </a:moveTo>
                  <a:lnTo>
                    <a:pt x="42" y="19"/>
                  </a:lnTo>
                  <a:lnTo>
                    <a:pt x="40" y="11"/>
                  </a:lnTo>
                  <a:lnTo>
                    <a:pt x="36" y="6"/>
                  </a:lnTo>
                  <a:lnTo>
                    <a:pt x="30" y="0"/>
                  </a:lnTo>
                  <a:lnTo>
                    <a:pt x="22" y="0"/>
                  </a:lnTo>
                  <a:lnTo>
                    <a:pt x="22" y="0"/>
                  </a:lnTo>
                  <a:lnTo>
                    <a:pt x="12" y="0"/>
                  </a:lnTo>
                  <a:lnTo>
                    <a:pt x="6" y="6"/>
                  </a:lnTo>
                  <a:lnTo>
                    <a:pt x="2" y="11"/>
                  </a:lnTo>
                  <a:lnTo>
                    <a:pt x="0" y="19"/>
                  </a:lnTo>
                  <a:lnTo>
                    <a:pt x="0" y="33"/>
                  </a:lnTo>
                  <a:lnTo>
                    <a:pt x="42" y="33"/>
                  </a:lnTo>
                  <a:lnTo>
                    <a:pt x="4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23"/>
            <p:cNvSpPr>
              <a:spLocks/>
            </p:cNvSpPr>
            <p:nvPr/>
          </p:nvSpPr>
          <p:spPr bwMode="auto">
            <a:xfrm>
              <a:off x="5356225" y="2376488"/>
              <a:ext cx="71438" cy="76200"/>
            </a:xfrm>
            <a:custGeom>
              <a:avLst/>
              <a:gdLst>
                <a:gd name="T0" fmla="*/ 45 w 45"/>
                <a:gd name="T1" fmla="*/ 24 h 48"/>
                <a:gd name="T2" fmla="*/ 45 w 45"/>
                <a:gd name="T3" fmla="*/ 24 h 48"/>
                <a:gd name="T4" fmla="*/ 43 w 45"/>
                <a:gd name="T5" fmla="*/ 32 h 48"/>
                <a:gd name="T6" fmla="*/ 39 w 45"/>
                <a:gd name="T7" fmla="*/ 40 h 48"/>
                <a:gd name="T8" fmla="*/ 31 w 45"/>
                <a:gd name="T9" fmla="*/ 46 h 48"/>
                <a:gd name="T10" fmla="*/ 24 w 45"/>
                <a:gd name="T11" fmla="*/ 48 h 48"/>
                <a:gd name="T12" fmla="*/ 24 w 45"/>
                <a:gd name="T13" fmla="*/ 48 h 48"/>
                <a:gd name="T14" fmla="*/ 14 w 45"/>
                <a:gd name="T15" fmla="*/ 46 h 48"/>
                <a:gd name="T16" fmla="*/ 6 w 45"/>
                <a:gd name="T17" fmla="*/ 40 h 48"/>
                <a:gd name="T18" fmla="*/ 2 w 45"/>
                <a:gd name="T19" fmla="*/ 32 h 48"/>
                <a:gd name="T20" fmla="*/ 0 w 45"/>
                <a:gd name="T21" fmla="*/ 24 h 48"/>
                <a:gd name="T22" fmla="*/ 0 w 45"/>
                <a:gd name="T23" fmla="*/ 24 h 48"/>
                <a:gd name="T24" fmla="*/ 2 w 45"/>
                <a:gd name="T25" fmla="*/ 14 h 48"/>
                <a:gd name="T26" fmla="*/ 6 w 45"/>
                <a:gd name="T27" fmla="*/ 8 h 48"/>
                <a:gd name="T28" fmla="*/ 14 w 45"/>
                <a:gd name="T29" fmla="*/ 2 h 48"/>
                <a:gd name="T30" fmla="*/ 24 w 45"/>
                <a:gd name="T31" fmla="*/ 0 h 48"/>
                <a:gd name="T32" fmla="*/ 24 w 45"/>
                <a:gd name="T33" fmla="*/ 0 h 48"/>
                <a:gd name="T34" fmla="*/ 31 w 45"/>
                <a:gd name="T35" fmla="*/ 2 h 48"/>
                <a:gd name="T36" fmla="*/ 39 w 45"/>
                <a:gd name="T37" fmla="*/ 8 h 48"/>
                <a:gd name="T38" fmla="*/ 43 w 45"/>
                <a:gd name="T39" fmla="*/ 14 h 48"/>
                <a:gd name="T40" fmla="*/ 45 w 45"/>
                <a:gd name="T41" fmla="*/ 24 h 48"/>
                <a:gd name="T42" fmla="*/ 45 w 45"/>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8">
                  <a:moveTo>
                    <a:pt x="45" y="24"/>
                  </a:moveTo>
                  <a:lnTo>
                    <a:pt x="45" y="24"/>
                  </a:lnTo>
                  <a:lnTo>
                    <a:pt x="43" y="32"/>
                  </a:lnTo>
                  <a:lnTo>
                    <a:pt x="39" y="40"/>
                  </a:lnTo>
                  <a:lnTo>
                    <a:pt x="31" y="46"/>
                  </a:lnTo>
                  <a:lnTo>
                    <a:pt x="24" y="48"/>
                  </a:lnTo>
                  <a:lnTo>
                    <a:pt x="24" y="48"/>
                  </a:lnTo>
                  <a:lnTo>
                    <a:pt x="14" y="46"/>
                  </a:lnTo>
                  <a:lnTo>
                    <a:pt x="6" y="40"/>
                  </a:lnTo>
                  <a:lnTo>
                    <a:pt x="2" y="32"/>
                  </a:lnTo>
                  <a:lnTo>
                    <a:pt x="0" y="24"/>
                  </a:lnTo>
                  <a:lnTo>
                    <a:pt x="0" y="24"/>
                  </a:lnTo>
                  <a:lnTo>
                    <a:pt x="2" y="14"/>
                  </a:lnTo>
                  <a:lnTo>
                    <a:pt x="6" y="8"/>
                  </a:lnTo>
                  <a:lnTo>
                    <a:pt x="14" y="2"/>
                  </a:lnTo>
                  <a:lnTo>
                    <a:pt x="24" y="0"/>
                  </a:lnTo>
                  <a:lnTo>
                    <a:pt x="24" y="0"/>
                  </a:lnTo>
                  <a:lnTo>
                    <a:pt x="31" y="2"/>
                  </a:lnTo>
                  <a:lnTo>
                    <a:pt x="39" y="8"/>
                  </a:lnTo>
                  <a:lnTo>
                    <a:pt x="43" y="14"/>
                  </a:lnTo>
                  <a:lnTo>
                    <a:pt x="45" y="24"/>
                  </a:lnTo>
                  <a:lnTo>
                    <a:pt x="4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24"/>
            <p:cNvSpPr>
              <a:spLocks noEditPoints="1"/>
            </p:cNvSpPr>
            <p:nvPr/>
          </p:nvSpPr>
          <p:spPr bwMode="auto">
            <a:xfrm>
              <a:off x="5005388" y="2122488"/>
              <a:ext cx="515938" cy="292100"/>
            </a:xfrm>
            <a:custGeom>
              <a:avLst/>
              <a:gdLst>
                <a:gd name="T0" fmla="*/ 284 w 325"/>
                <a:gd name="T1" fmla="*/ 47 h 184"/>
                <a:gd name="T2" fmla="*/ 276 w 325"/>
                <a:gd name="T3" fmla="*/ 35 h 184"/>
                <a:gd name="T4" fmla="*/ 260 w 325"/>
                <a:gd name="T5" fmla="*/ 17 h 184"/>
                <a:gd name="T6" fmla="*/ 237 w 325"/>
                <a:gd name="T7" fmla="*/ 6 h 184"/>
                <a:gd name="T8" fmla="*/ 203 w 325"/>
                <a:gd name="T9" fmla="*/ 0 h 184"/>
                <a:gd name="T10" fmla="*/ 92 w 325"/>
                <a:gd name="T11" fmla="*/ 0 h 184"/>
                <a:gd name="T12" fmla="*/ 68 w 325"/>
                <a:gd name="T13" fmla="*/ 0 h 184"/>
                <a:gd name="T14" fmla="*/ 31 w 325"/>
                <a:gd name="T15" fmla="*/ 0 h 184"/>
                <a:gd name="T16" fmla="*/ 11 w 325"/>
                <a:gd name="T17" fmla="*/ 6 h 184"/>
                <a:gd name="T18" fmla="*/ 3 w 325"/>
                <a:gd name="T19" fmla="*/ 13 h 184"/>
                <a:gd name="T20" fmla="*/ 0 w 325"/>
                <a:gd name="T21" fmla="*/ 29 h 184"/>
                <a:gd name="T22" fmla="*/ 1 w 325"/>
                <a:gd name="T23" fmla="*/ 72 h 184"/>
                <a:gd name="T24" fmla="*/ 3 w 325"/>
                <a:gd name="T25" fmla="*/ 155 h 184"/>
                <a:gd name="T26" fmla="*/ 5 w 325"/>
                <a:gd name="T27" fmla="*/ 166 h 184"/>
                <a:gd name="T28" fmla="*/ 13 w 325"/>
                <a:gd name="T29" fmla="*/ 174 h 184"/>
                <a:gd name="T30" fmla="*/ 39 w 325"/>
                <a:gd name="T31" fmla="*/ 184 h 184"/>
                <a:gd name="T32" fmla="*/ 41 w 325"/>
                <a:gd name="T33" fmla="*/ 176 h 184"/>
                <a:gd name="T34" fmla="*/ 47 w 325"/>
                <a:gd name="T35" fmla="*/ 162 h 184"/>
                <a:gd name="T36" fmla="*/ 56 w 325"/>
                <a:gd name="T37" fmla="*/ 151 h 184"/>
                <a:gd name="T38" fmla="*/ 70 w 325"/>
                <a:gd name="T39" fmla="*/ 147 h 184"/>
                <a:gd name="T40" fmla="*/ 78 w 325"/>
                <a:gd name="T41" fmla="*/ 145 h 184"/>
                <a:gd name="T42" fmla="*/ 94 w 325"/>
                <a:gd name="T43" fmla="*/ 149 h 184"/>
                <a:gd name="T44" fmla="*/ 105 w 325"/>
                <a:gd name="T45" fmla="*/ 157 h 184"/>
                <a:gd name="T46" fmla="*/ 113 w 325"/>
                <a:gd name="T47" fmla="*/ 168 h 184"/>
                <a:gd name="T48" fmla="*/ 117 w 325"/>
                <a:gd name="T49" fmla="*/ 184 h 184"/>
                <a:gd name="T50" fmla="*/ 205 w 325"/>
                <a:gd name="T51" fmla="*/ 184 h 184"/>
                <a:gd name="T52" fmla="*/ 207 w 325"/>
                <a:gd name="T53" fmla="*/ 168 h 184"/>
                <a:gd name="T54" fmla="*/ 217 w 325"/>
                <a:gd name="T55" fmla="*/ 157 h 184"/>
                <a:gd name="T56" fmla="*/ 229 w 325"/>
                <a:gd name="T57" fmla="*/ 149 h 184"/>
                <a:gd name="T58" fmla="*/ 245 w 325"/>
                <a:gd name="T59" fmla="*/ 145 h 184"/>
                <a:gd name="T60" fmla="*/ 250 w 325"/>
                <a:gd name="T61" fmla="*/ 147 h 184"/>
                <a:gd name="T62" fmla="*/ 266 w 325"/>
                <a:gd name="T63" fmla="*/ 151 h 184"/>
                <a:gd name="T64" fmla="*/ 276 w 325"/>
                <a:gd name="T65" fmla="*/ 162 h 184"/>
                <a:gd name="T66" fmla="*/ 282 w 325"/>
                <a:gd name="T67" fmla="*/ 176 h 184"/>
                <a:gd name="T68" fmla="*/ 290 w 325"/>
                <a:gd name="T69" fmla="*/ 184 h 184"/>
                <a:gd name="T70" fmla="*/ 303 w 325"/>
                <a:gd name="T71" fmla="*/ 182 h 184"/>
                <a:gd name="T72" fmla="*/ 315 w 325"/>
                <a:gd name="T73" fmla="*/ 174 h 184"/>
                <a:gd name="T74" fmla="*/ 323 w 325"/>
                <a:gd name="T75" fmla="*/ 164 h 184"/>
                <a:gd name="T76" fmla="*/ 325 w 325"/>
                <a:gd name="T77" fmla="*/ 151 h 184"/>
                <a:gd name="T78" fmla="*/ 323 w 325"/>
                <a:gd name="T79" fmla="*/ 139 h 184"/>
                <a:gd name="T80" fmla="*/ 315 w 325"/>
                <a:gd name="T81" fmla="*/ 121 h 184"/>
                <a:gd name="T82" fmla="*/ 113 w 325"/>
                <a:gd name="T83" fmla="*/ 94 h 184"/>
                <a:gd name="T84" fmla="*/ 84 w 325"/>
                <a:gd name="T85" fmla="*/ 127 h 184"/>
                <a:gd name="T86" fmla="*/ 50 w 325"/>
                <a:gd name="T87" fmla="*/ 94 h 184"/>
                <a:gd name="T88" fmla="*/ 84 w 325"/>
                <a:gd name="T89" fmla="*/ 64 h 184"/>
                <a:gd name="T90" fmla="*/ 113 w 325"/>
                <a:gd name="T91" fmla="*/ 31 h 184"/>
                <a:gd name="T92" fmla="*/ 147 w 325"/>
                <a:gd name="T93" fmla="*/ 64 h 184"/>
                <a:gd name="T94" fmla="*/ 200 w 325"/>
                <a:gd name="T95" fmla="*/ 96 h 184"/>
                <a:gd name="T96" fmla="*/ 231 w 325"/>
                <a:gd name="T97" fmla="*/ 29 h 184"/>
                <a:gd name="T98" fmla="*/ 241 w 325"/>
                <a:gd name="T99" fmla="*/ 33 h 184"/>
                <a:gd name="T100" fmla="*/ 256 w 325"/>
                <a:gd name="T101" fmla="*/ 43 h 184"/>
                <a:gd name="T102" fmla="*/ 268 w 325"/>
                <a:gd name="T103" fmla="*/ 61 h 184"/>
                <a:gd name="T104" fmla="*/ 280 w 325"/>
                <a:gd name="T105"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 h="184">
                  <a:moveTo>
                    <a:pt x="315" y="121"/>
                  </a:moveTo>
                  <a:lnTo>
                    <a:pt x="284" y="47"/>
                  </a:lnTo>
                  <a:lnTo>
                    <a:pt x="284" y="47"/>
                  </a:lnTo>
                  <a:lnTo>
                    <a:pt x="276" y="35"/>
                  </a:lnTo>
                  <a:lnTo>
                    <a:pt x="268" y="25"/>
                  </a:lnTo>
                  <a:lnTo>
                    <a:pt x="260" y="17"/>
                  </a:lnTo>
                  <a:lnTo>
                    <a:pt x="249" y="12"/>
                  </a:lnTo>
                  <a:lnTo>
                    <a:pt x="237" y="6"/>
                  </a:lnTo>
                  <a:lnTo>
                    <a:pt x="221" y="2"/>
                  </a:lnTo>
                  <a:lnTo>
                    <a:pt x="203" y="0"/>
                  </a:lnTo>
                  <a:lnTo>
                    <a:pt x="184" y="0"/>
                  </a:lnTo>
                  <a:lnTo>
                    <a:pt x="92" y="0"/>
                  </a:lnTo>
                  <a:lnTo>
                    <a:pt x="68" y="0"/>
                  </a:lnTo>
                  <a:lnTo>
                    <a:pt x="68" y="0"/>
                  </a:lnTo>
                  <a:lnTo>
                    <a:pt x="31" y="0"/>
                  </a:lnTo>
                  <a:lnTo>
                    <a:pt x="31" y="0"/>
                  </a:lnTo>
                  <a:lnTo>
                    <a:pt x="21" y="2"/>
                  </a:lnTo>
                  <a:lnTo>
                    <a:pt x="11" y="6"/>
                  </a:lnTo>
                  <a:lnTo>
                    <a:pt x="7" y="8"/>
                  </a:lnTo>
                  <a:lnTo>
                    <a:pt x="3" y="13"/>
                  </a:lnTo>
                  <a:lnTo>
                    <a:pt x="1" y="21"/>
                  </a:lnTo>
                  <a:lnTo>
                    <a:pt x="0" y="29"/>
                  </a:lnTo>
                  <a:lnTo>
                    <a:pt x="0" y="29"/>
                  </a:lnTo>
                  <a:lnTo>
                    <a:pt x="1" y="72"/>
                  </a:lnTo>
                  <a:lnTo>
                    <a:pt x="3" y="155"/>
                  </a:lnTo>
                  <a:lnTo>
                    <a:pt x="3" y="155"/>
                  </a:lnTo>
                  <a:lnTo>
                    <a:pt x="3" y="160"/>
                  </a:lnTo>
                  <a:lnTo>
                    <a:pt x="5" y="166"/>
                  </a:lnTo>
                  <a:lnTo>
                    <a:pt x="9" y="170"/>
                  </a:lnTo>
                  <a:lnTo>
                    <a:pt x="13" y="174"/>
                  </a:lnTo>
                  <a:lnTo>
                    <a:pt x="25" y="180"/>
                  </a:lnTo>
                  <a:lnTo>
                    <a:pt x="39" y="184"/>
                  </a:lnTo>
                  <a:lnTo>
                    <a:pt x="39" y="184"/>
                  </a:lnTo>
                  <a:lnTo>
                    <a:pt x="41" y="176"/>
                  </a:lnTo>
                  <a:lnTo>
                    <a:pt x="43" y="168"/>
                  </a:lnTo>
                  <a:lnTo>
                    <a:pt x="47" y="162"/>
                  </a:lnTo>
                  <a:lnTo>
                    <a:pt x="50" y="157"/>
                  </a:lnTo>
                  <a:lnTo>
                    <a:pt x="56" y="151"/>
                  </a:lnTo>
                  <a:lnTo>
                    <a:pt x="62" y="149"/>
                  </a:lnTo>
                  <a:lnTo>
                    <a:pt x="70" y="147"/>
                  </a:lnTo>
                  <a:lnTo>
                    <a:pt x="78" y="145"/>
                  </a:lnTo>
                  <a:lnTo>
                    <a:pt x="78" y="145"/>
                  </a:lnTo>
                  <a:lnTo>
                    <a:pt x="86" y="147"/>
                  </a:lnTo>
                  <a:lnTo>
                    <a:pt x="94" y="149"/>
                  </a:lnTo>
                  <a:lnTo>
                    <a:pt x="100" y="151"/>
                  </a:lnTo>
                  <a:lnTo>
                    <a:pt x="105" y="157"/>
                  </a:lnTo>
                  <a:lnTo>
                    <a:pt x="109" y="162"/>
                  </a:lnTo>
                  <a:lnTo>
                    <a:pt x="113" y="168"/>
                  </a:lnTo>
                  <a:lnTo>
                    <a:pt x="117" y="176"/>
                  </a:lnTo>
                  <a:lnTo>
                    <a:pt x="117" y="184"/>
                  </a:lnTo>
                  <a:lnTo>
                    <a:pt x="205" y="184"/>
                  </a:lnTo>
                  <a:lnTo>
                    <a:pt x="205" y="184"/>
                  </a:lnTo>
                  <a:lnTo>
                    <a:pt x="205" y="176"/>
                  </a:lnTo>
                  <a:lnTo>
                    <a:pt x="207" y="168"/>
                  </a:lnTo>
                  <a:lnTo>
                    <a:pt x="211" y="162"/>
                  </a:lnTo>
                  <a:lnTo>
                    <a:pt x="217" y="157"/>
                  </a:lnTo>
                  <a:lnTo>
                    <a:pt x="223" y="151"/>
                  </a:lnTo>
                  <a:lnTo>
                    <a:pt x="229" y="149"/>
                  </a:lnTo>
                  <a:lnTo>
                    <a:pt x="237" y="147"/>
                  </a:lnTo>
                  <a:lnTo>
                    <a:pt x="245" y="145"/>
                  </a:lnTo>
                  <a:lnTo>
                    <a:pt x="245" y="145"/>
                  </a:lnTo>
                  <a:lnTo>
                    <a:pt x="250" y="147"/>
                  </a:lnTo>
                  <a:lnTo>
                    <a:pt x="258" y="149"/>
                  </a:lnTo>
                  <a:lnTo>
                    <a:pt x="266" y="151"/>
                  </a:lnTo>
                  <a:lnTo>
                    <a:pt x="270" y="157"/>
                  </a:lnTo>
                  <a:lnTo>
                    <a:pt x="276" y="162"/>
                  </a:lnTo>
                  <a:lnTo>
                    <a:pt x="280" y="168"/>
                  </a:lnTo>
                  <a:lnTo>
                    <a:pt x="282" y="176"/>
                  </a:lnTo>
                  <a:lnTo>
                    <a:pt x="282" y="184"/>
                  </a:lnTo>
                  <a:lnTo>
                    <a:pt x="290" y="184"/>
                  </a:lnTo>
                  <a:lnTo>
                    <a:pt x="290" y="184"/>
                  </a:lnTo>
                  <a:lnTo>
                    <a:pt x="303" y="182"/>
                  </a:lnTo>
                  <a:lnTo>
                    <a:pt x="309" y="178"/>
                  </a:lnTo>
                  <a:lnTo>
                    <a:pt x="315" y="174"/>
                  </a:lnTo>
                  <a:lnTo>
                    <a:pt x="319" y="170"/>
                  </a:lnTo>
                  <a:lnTo>
                    <a:pt x="323" y="164"/>
                  </a:lnTo>
                  <a:lnTo>
                    <a:pt x="325" y="159"/>
                  </a:lnTo>
                  <a:lnTo>
                    <a:pt x="325" y="151"/>
                  </a:lnTo>
                  <a:lnTo>
                    <a:pt x="325" y="151"/>
                  </a:lnTo>
                  <a:lnTo>
                    <a:pt x="323" y="139"/>
                  </a:lnTo>
                  <a:lnTo>
                    <a:pt x="315" y="121"/>
                  </a:lnTo>
                  <a:lnTo>
                    <a:pt x="315" y="121"/>
                  </a:lnTo>
                  <a:close/>
                  <a:moveTo>
                    <a:pt x="147" y="94"/>
                  </a:moveTo>
                  <a:lnTo>
                    <a:pt x="113" y="94"/>
                  </a:lnTo>
                  <a:lnTo>
                    <a:pt x="113" y="127"/>
                  </a:lnTo>
                  <a:lnTo>
                    <a:pt x="84" y="127"/>
                  </a:lnTo>
                  <a:lnTo>
                    <a:pt x="84" y="94"/>
                  </a:lnTo>
                  <a:lnTo>
                    <a:pt x="50" y="94"/>
                  </a:lnTo>
                  <a:lnTo>
                    <a:pt x="50" y="64"/>
                  </a:lnTo>
                  <a:lnTo>
                    <a:pt x="84" y="64"/>
                  </a:lnTo>
                  <a:lnTo>
                    <a:pt x="84" y="31"/>
                  </a:lnTo>
                  <a:lnTo>
                    <a:pt x="113" y="31"/>
                  </a:lnTo>
                  <a:lnTo>
                    <a:pt x="113" y="64"/>
                  </a:lnTo>
                  <a:lnTo>
                    <a:pt x="147" y="64"/>
                  </a:lnTo>
                  <a:lnTo>
                    <a:pt x="147" y="94"/>
                  </a:lnTo>
                  <a:close/>
                  <a:moveTo>
                    <a:pt x="200" y="96"/>
                  </a:moveTo>
                  <a:lnTo>
                    <a:pt x="200" y="29"/>
                  </a:lnTo>
                  <a:lnTo>
                    <a:pt x="231" y="29"/>
                  </a:lnTo>
                  <a:lnTo>
                    <a:pt x="231" y="29"/>
                  </a:lnTo>
                  <a:lnTo>
                    <a:pt x="241" y="33"/>
                  </a:lnTo>
                  <a:lnTo>
                    <a:pt x="249" y="37"/>
                  </a:lnTo>
                  <a:lnTo>
                    <a:pt x="256" y="43"/>
                  </a:lnTo>
                  <a:lnTo>
                    <a:pt x="262" y="51"/>
                  </a:lnTo>
                  <a:lnTo>
                    <a:pt x="268" y="61"/>
                  </a:lnTo>
                  <a:lnTo>
                    <a:pt x="272" y="70"/>
                  </a:lnTo>
                  <a:lnTo>
                    <a:pt x="280" y="96"/>
                  </a:lnTo>
                  <a:lnTo>
                    <a:pt x="200"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5"/>
            <p:cNvSpPr>
              <a:spLocks/>
            </p:cNvSpPr>
            <p:nvPr/>
          </p:nvSpPr>
          <p:spPr bwMode="auto">
            <a:xfrm>
              <a:off x="5094288" y="2376488"/>
              <a:ext cx="71438" cy="76200"/>
            </a:xfrm>
            <a:custGeom>
              <a:avLst/>
              <a:gdLst>
                <a:gd name="T0" fmla="*/ 45 w 45"/>
                <a:gd name="T1" fmla="*/ 24 h 48"/>
                <a:gd name="T2" fmla="*/ 45 w 45"/>
                <a:gd name="T3" fmla="*/ 24 h 48"/>
                <a:gd name="T4" fmla="*/ 44 w 45"/>
                <a:gd name="T5" fmla="*/ 32 h 48"/>
                <a:gd name="T6" fmla="*/ 38 w 45"/>
                <a:gd name="T7" fmla="*/ 40 h 48"/>
                <a:gd name="T8" fmla="*/ 32 w 45"/>
                <a:gd name="T9" fmla="*/ 46 h 48"/>
                <a:gd name="T10" fmla="*/ 22 w 45"/>
                <a:gd name="T11" fmla="*/ 48 h 48"/>
                <a:gd name="T12" fmla="*/ 22 w 45"/>
                <a:gd name="T13" fmla="*/ 48 h 48"/>
                <a:gd name="T14" fmla="*/ 14 w 45"/>
                <a:gd name="T15" fmla="*/ 46 h 48"/>
                <a:gd name="T16" fmla="*/ 6 w 45"/>
                <a:gd name="T17" fmla="*/ 40 h 48"/>
                <a:gd name="T18" fmla="*/ 0 w 45"/>
                <a:gd name="T19" fmla="*/ 32 h 48"/>
                <a:gd name="T20" fmla="*/ 0 w 45"/>
                <a:gd name="T21" fmla="*/ 24 h 48"/>
                <a:gd name="T22" fmla="*/ 0 w 45"/>
                <a:gd name="T23" fmla="*/ 24 h 48"/>
                <a:gd name="T24" fmla="*/ 0 w 45"/>
                <a:gd name="T25" fmla="*/ 14 h 48"/>
                <a:gd name="T26" fmla="*/ 6 w 45"/>
                <a:gd name="T27" fmla="*/ 8 h 48"/>
                <a:gd name="T28" fmla="*/ 14 w 45"/>
                <a:gd name="T29" fmla="*/ 2 h 48"/>
                <a:gd name="T30" fmla="*/ 22 w 45"/>
                <a:gd name="T31" fmla="*/ 0 h 48"/>
                <a:gd name="T32" fmla="*/ 22 w 45"/>
                <a:gd name="T33" fmla="*/ 0 h 48"/>
                <a:gd name="T34" fmla="*/ 32 w 45"/>
                <a:gd name="T35" fmla="*/ 2 h 48"/>
                <a:gd name="T36" fmla="*/ 38 w 45"/>
                <a:gd name="T37" fmla="*/ 8 h 48"/>
                <a:gd name="T38" fmla="*/ 44 w 45"/>
                <a:gd name="T39" fmla="*/ 14 h 48"/>
                <a:gd name="T40" fmla="*/ 45 w 45"/>
                <a:gd name="T41" fmla="*/ 24 h 48"/>
                <a:gd name="T42" fmla="*/ 45 w 45"/>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8">
                  <a:moveTo>
                    <a:pt x="45" y="24"/>
                  </a:moveTo>
                  <a:lnTo>
                    <a:pt x="45" y="24"/>
                  </a:lnTo>
                  <a:lnTo>
                    <a:pt x="44" y="32"/>
                  </a:lnTo>
                  <a:lnTo>
                    <a:pt x="38" y="40"/>
                  </a:lnTo>
                  <a:lnTo>
                    <a:pt x="32" y="46"/>
                  </a:lnTo>
                  <a:lnTo>
                    <a:pt x="22" y="48"/>
                  </a:lnTo>
                  <a:lnTo>
                    <a:pt x="22" y="48"/>
                  </a:lnTo>
                  <a:lnTo>
                    <a:pt x="14" y="46"/>
                  </a:lnTo>
                  <a:lnTo>
                    <a:pt x="6" y="40"/>
                  </a:lnTo>
                  <a:lnTo>
                    <a:pt x="0" y="32"/>
                  </a:lnTo>
                  <a:lnTo>
                    <a:pt x="0" y="24"/>
                  </a:lnTo>
                  <a:lnTo>
                    <a:pt x="0" y="24"/>
                  </a:lnTo>
                  <a:lnTo>
                    <a:pt x="0" y="14"/>
                  </a:lnTo>
                  <a:lnTo>
                    <a:pt x="6" y="8"/>
                  </a:lnTo>
                  <a:lnTo>
                    <a:pt x="14" y="2"/>
                  </a:lnTo>
                  <a:lnTo>
                    <a:pt x="22" y="0"/>
                  </a:lnTo>
                  <a:lnTo>
                    <a:pt x="22" y="0"/>
                  </a:lnTo>
                  <a:lnTo>
                    <a:pt x="32" y="2"/>
                  </a:lnTo>
                  <a:lnTo>
                    <a:pt x="38" y="8"/>
                  </a:lnTo>
                  <a:lnTo>
                    <a:pt x="44" y="14"/>
                  </a:lnTo>
                  <a:lnTo>
                    <a:pt x="45" y="24"/>
                  </a:lnTo>
                  <a:lnTo>
                    <a:pt x="4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9" name="组合 2248"/>
          <p:cNvGrpSpPr/>
          <p:nvPr/>
        </p:nvGrpSpPr>
        <p:grpSpPr>
          <a:xfrm>
            <a:off x="9495873" y="5777680"/>
            <a:ext cx="663672" cy="659126"/>
            <a:chOff x="6327775" y="5762625"/>
            <a:chExt cx="463550" cy="460375"/>
          </a:xfrm>
        </p:grpSpPr>
        <p:sp>
          <p:nvSpPr>
            <p:cNvPr id="142" name="Freeform 226"/>
            <p:cNvSpPr>
              <a:spLocks noEditPoints="1"/>
            </p:cNvSpPr>
            <p:nvPr/>
          </p:nvSpPr>
          <p:spPr bwMode="auto">
            <a:xfrm>
              <a:off x="6327775" y="5889625"/>
              <a:ext cx="336550" cy="333375"/>
            </a:xfrm>
            <a:custGeom>
              <a:avLst/>
              <a:gdLst>
                <a:gd name="T0" fmla="*/ 212 w 212"/>
                <a:gd name="T1" fmla="*/ 51 h 210"/>
                <a:gd name="T2" fmla="*/ 76 w 212"/>
                <a:gd name="T3" fmla="*/ 187 h 210"/>
                <a:gd name="T4" fmla="*/ 76 w 212"/>
                <a:gd name="T5" fmla="*/ 187 h 210"/>
                <a:gd name="T6" fmla="*/ 76 w 212"/>
                <a:gd name="T7" fmla="*/ 187 h 210"/>
                <a:gd name="T8" fmla="*/ 61 w 212"/>
                <a:gd name="T9" fmla="*/ 194 h 210"/>
                <a:gd name="T10" fmla="*/ 39 w 212"/>
                <a:gd name="T11" fmla="*/ 204 h 210"/>
                <a:gd name="T12" fmla="*/ 29 w 212"/>
                <a:gd name="T13" fmla="*/ 208 h 210"/>
                <a:gd name="T14" fmla="*/ 19 w 212"/>
                <a:gd name="T15" fmla="*/ 210 h 210"/>
                <a:gd name="T16" fmla="*/ 10 w 212"/>
                <a:gd name="T17" fmla="*/ 210 h 210"/>
                <a:gd name="T18" fmla="*/ 4 w 212"/>
                <a:gd name="T19" fmla="*/ 206 h 210"/>
                <a:gd name="T20" fmla="*/ 4 w 212"/>
                <a:gd name="T21" fmla="*/ 206 h 210"/>
                <a:gd name="T22" fmla="*/ 2 w 212"/>
                <a:gd name="T23" fmla="*/ 200 h 210"/>
                <a:gd name="T24" fmla="*/ 0 w 212"/>
                <a:gd name="T25" fmla="*/ 193 h 210"/>
                <a:gd name="T26" fmla="*/ 4 w 212"/>
                <a:gd name="T27" fmla="*/ 183 h 210"/>
                <a:gd name="T28" fmla="*/ 8 w 212"/>
                <a:gd name="T29" fmla="*/ 171 h 210"/>
                <a:gd name="T30" fmla="*/ 17 w 212"/>
                <a:gd name="T31" fmla="*/ 151 h 210"/>
                <a:gd name="T32" fmla="*/ 25 w 212"/>
                <a:gd name="T33" fmla="*/ 136 h 210"/>
                <a:gd name="T34" fmla="*/ 25 w 212"/>
                <a:gd name="T35" fmla="*/ 136 h 210"/>
                <a:gd name="T36" fmla="*/ 161 w 212"/>
                <a:gd name="T37" fmla="*/ 0 h 210"/>
                <a:gd name="T38" fmla="*/ 161 w 212"/>
                <a:gd name="T39" fmla="*/ 0 h 210"/>
                <a:gd name="T40" fmla="*/ 162 w 212"/>
                <a:gd name="T41" fmla="*/ 0 h 210"/>
                <a:gd name="T42" fmla="*/ 166 w 212"/>
                <a:gd name="T43" fmla="*/ 0 h 210"/>
                <a:gd name="T44" fmla="*/ 212 w 212"/>
                <a:gd name="T45" fmla="*/ 45 h 210"/>
                <a:gd name="T46" fmla="*/ 212 w 212"/>
                <a:gd name="T47" fmla="*/ 45 h 210"/>
                <a:gd name="T48" fmla="*/ 212 w 212"/>
                <a:gd name="T49" fmla="*/ 49 h 210"/>
                <a:gd name="T50" fmla="*/ 212 w 212"/>
                <a:gd name="T51" fmla="*/ 51 h 210"/>
                <a:gd name="T52" fmla="*/ 212 w 212"/>
                <a:gd name="T53" fmla="*/ 51 h 210"/>
                <a:gd name="T54" fmla="*/ 72 w 212"/>
                <a:gd name="T55" fmla="*/ 175 h 210"/>
                <a:gd name="T56" fmla="*/ 194 w 212"/>
                <a:gd name="T57" fmla="*/ 53 h 210"/>
                <a:gd name="T58" fmla="*/ 159 w 212"/>
                <a:gd name="T59" fmla="*/ 18 h 210"/>
                <a:gd name="T60" fmla="*/ 37 w 212"/>
                <a:gd name="T61" fmla="*/ 140 h 210"/>
                <a:gd name="T62" fmla="*/ 37 w 212"/>
                <a:gd name="T63" fmla="*/ 140 h 210"/>
                <a:gd name="T64" fmla="*/ 27 w 212"/>
                <a:gd name="T65" fmla="*/ 157 h 210"/>
                <a:gd name="T66" fmla="*/ 19 w 212"/>
                <a:gd name="T67" fmla="*/ 173 h 210"/>
                <a:gd name="T68" fmla="*/ 15 w 212"/>
                <a:gd name="T69" fmla="*/ 187 h 210"/>
                <a:gd name="T70" fmla="*/ 15 w 212"/>
                <a:gd name="T71" fmla="*/ 193 h 210"/>
                <a:gd name="T72" fmla="*/ 17 w 212"/>
                <a:gd name="T73" fmla="*/ 194 h 210"/>
                <a:gd name="T74" fmla="*/ 17 w 212"/>
                <a:gd name="T75" fmla="*/ 194 h 210"/>
                <a:gd name="T76" fmla="*/ 19 w 212"/>
                <a:gd name="T77" fmla="*/ 196 h 210"/>
                <a:gd name="T78" fmla="*/ 23 w 212"/>
                <a:gd name="T79" fmla="*/ 196 h 210"/>
                <a:gd name="T80" fmla="*/ 37 w 212"/>
                <a:gd name="T81" fmla="*/ 193 h 210"/>
                <a:gd name="T82" fmla="*/ 55 w 212"/>
                <a:gd name="T83" fmla="*/ 185 h 210"/>
                <a:gd name="T84" fmla="*/ 72 w 212"/>
                <a:gd name="T85" fmla="*/ 175 h 210"/>
                <a:gd name="T86" fmla="*/ 72 w 212"/>
                <a:gd name="T87" fmla="*/ 17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 h="210">
                  <a:moveTo>
                    <a:pt x="212" y="51"/>
                  </a:moveTo>
                  <a:lnTo>
                    <a:pt x="76" y="187"/>
                  </a:lnTo>
                  <a:lnTo>
                    <a:pt x="76" y="187"/>
                  </a:lnTo>
                  <a:lnTo>
                    <a:pt x="76" y="187"/>
                  </a:lnTo>
                  <a:lnTo>
                    <a:pt x="61" y="194"/>
                  </a:lnTo>
                  <a:lnTo>
                    <a:pt x="39" y="204"/>
                  </a:lnTo>
                  <a:lnTo>
                    <a:pt x="29" y="208"/>
                  </a:lnTo>
                  <a:lnTo>
                    <a:pt x="19" y="210"/>
                  </a:lnTo>
                  <a:lnTo>
                    <a:pt x="10" y="210"/>
                  </a:lnTo>
                  <a:lnTo>
                    <a:pt x="4" y="206"/>
                  </a:lnTo>
                  <a:lnTo>
                    <a:pt x="4" y="206"/>
                  </a:lnTo>
                  <a:lnTo>
                    <a:pt x="2" y="200"/>
                  </a:lnTo>
                  <a:lnTo>
                    <a:pt x="0" y="193"/>
                  </a:lnTo>
                  <a:lnTo>
                    <a:pt x="4" y="183"/>
                  </a:lnTo>
                  <a:lnTo>
                    <a:pt x="8" y="171"/>
                  </a:lnTo>
                  <a:lnTo>
                    <a:pt x="17" y="151"/>
                  </a:lnTo>
                  <a:lnTo>
                    <a:pt x="25" y="136"/>
                  </a:lnTo>
                  <a:lnTo>
                    <a:pt x="25" y="136"/>
                  </a:lnTo>
                  <a:lnTo>
                    <a:pt x="161" y="0"/>
                  </a:lnTo>
                  <a:lnTo>
                    <a:pt x="161" y="0"/>
                  </a:lnTo>
                  <a:lnTo>
                    <a:pt x="162" y="0"/>
                  </a:lnTo>
                  <a:lnTo>
                    <a:pt x="166" y="0"/>
                  </a:lnTo>
                  <a:lnTo>
                    <a:pt x="212" y="45"/>
                  </a:lnTo>
                  <a:lnTo>
                    <a:pt x="212" y="45"/>
                  </a:lnTo>
                  <a:lnTo>
                    <a:pt x="212" y="49"/>
                  </a:lnTo>
                  <a:lnTo>
                    <a:pt x="212" y="51"/>
                  </a:lnTo>
                  <a:lnTo>
                    <a:pt x="212" y="51"/>
                  </a:lnTo>
                  <a:close/>
                  <a:moveTo>
                    <a:pt x="72" y="175"/>
                  </a:moveTo>
                  <a:lnTo>
                    <a:pt x="194" y="53"/>
                  </a:lnTo>
                  <a:lnTo>
                    <a:pt x="159" y="18"/>
                  </a:lnTo>
                  <a:lnTo>
                    <a:pt x="37" y="140"/>
                  </a:lnTo>
                  <a:lnTo>
                    <a:pt x="37" y="140"/>
                  </a:lnTo>
                  <a:lnTo>
                    <a:pt x="27" y="157"/>
                  </a:lnTo>
                  <a:lnTo>
                    <a:pt x="19" y="173"/>
                  </a:lnTo>
                  <a:lnTo>
                    <a:pt x="15" y="187"/>
                  </a:lnTo>
                  <a:lnTo>
                    <a:pt x="15" y="193"/>
                  </a:lnTo>
                  <a:lnTo>
                    <a:pt x="17" y="194"/>
                  </a:lnTo>
                  <a:lnTo>
                    <a:pt x="17" y="194"/>
                  </a:lnTo>
                  <a:lnTo>
                    <a:pt x="19" y="196"/>
                  </a:lnTo>
                  <a:lnTo>
                    <a:pt x="23" y="196"/>
                  </a:lnTo>
                  <a:lnTo>
                    <a:pt x="37" y="193"/>
                  </a:lnTo>
                  <a:lnTo>
                    <a:pt x="55" y="185"/>
                  </a:lnTo>
                  <a:lnTo>
                    <a:pt x="72" y="175"/>
                  </a:lnTo>
                  <a:lnTo>
                    <a:pt x="72" y="1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27"/>
            <p:cNvSpPr>
              <a:spLocks/>
            </p:cNvSpPr>
            <p:nvPr/>
          </p:nvSpPr>
          <p:spPr bwMode="auto">
            <a:xfrm>
              <a:off x="6597650" y="5762625"/>
              <a:ext cx="193675" cy="193675"/>
            </a:xfrm>
            <a:custGeom>
              <a:avLst/>
              <a:gdLst>
                <a:gd name="T0" fmla="*/ 69 w 122"/>
                <a:gd name="T1" fmla="*/ 16 h 122"/>
                <a:gd name="T2" fmla="*/ 51 w 122"/>
                <a:gd name="T3" fmla="*/ 31 h 122"/>
                <a:gd name="T4" fmla="*/ 38 w 122"/>
                <a:gd name="T5" fmla="*/ 18 h 122"/>
                <a:gd name="T6" fmla="*/ 38 w 122"/>
                <a:gd name="T7" fmla="*/ 18 h 122"/>
                <a:gd name="T8" fmla="*/ 34 w 122"/>
                <a:gd name="T9" fmla="*/ 16 h 122"/>
                <a:gd name="T10" fmla="*/ 30 w 122"/>
                <a:gd name="T11" fmla="*/ 14 h 122"/>
                <a:gd name="T12" fmla="*/ 24 w 122"/>
                <a:gd name="T13" fmla="*/ 16 h 122"/>
                <a:gd name="T14" fmla="*/ 20 w 122"/>
                <a:gd name="T15" fmla="*/ 18 h 122"/>
                <a:gd name="T16" fmla="*/ 2 w 122"/>
                <a:gd name="T17" fmla="*/ 35 h 122"/>
                <a:gd name="T18" fmla="*/ 2 w 122"/>
                <a:gd name="T19" fmla="*/ 35 h 122"/>
                <a:gd name="T20" fmla="*/ 0 w 122"/>
                <a:gd name="T21" fmla="*/ 39 h 122"/>
                <a:gd name="T22" fmla="*/ 0 w 122"/>
                <a:gd name="T23" fmla="*/ 43 h 122"/>
                <a:gd name="T24" fmla="*/ 0 w 122"/>
                <a:gd name="T25" fmla="*/ 49 h 122"/>
                <a:gd name="T26" fmla="*/ 2 w 122"/>
                <a:gd name="T27" fmla="*/ 53 h 122"/>
                <a:gd name="T28" fmla="*/ 69 w 122"/>
                <a:gd name="T29" fmla="*/ 120 h 122"/>
                <a:gd name="T30" fmla="*/ 69 w 122"/>
                <a:gd name="T31" fmla="*/ 120 h 122"/>
                <a:gd name="T32" fmla="*/ 73 w 122"/>
                <a:gd name="T33" fmla="*/ 122 h 122"/>
                <a:gd name="T34" fmla="*/ 79 w 122"/>
                <a:gd name="T35" fmla="*/ 122 h 122"/>
                <a:gd name="T36" fmla="*/ 83 w 122"/>
                <a:gd name="T37" fmla="*/ 122 h 122"/>
                <a:gd name="T38" fmla="*/ 87 w 122"/>
                <a:gd name="T39" fmla="*/ 120 h 122"/>
                <a:gd name="T40" fmla="*/ 104 w 122"/>
                <a:gd name="T41" fmla="*/ 102 h 122"/>
                <a:gd name="T42" fmla="*/ 104 w 122"/>
                <a:gd name="T43" fmla="*/ 102 h 122"/>
                <a:gd name="T44" fmla="*/ 106 w 122"/>
                <a:gd name="T45" fmla="*/ 98 h 122"/>
                <a:gd name="T46" fmla="*/ 108 w 122"/>
                <a:gd name="T47" fmla="*/ 92 h 122"/>
                <a:gd name="T48" fmla="*/ 106 w 122"/>
                <a:gd name="T49" fmla="*/ 88 h 122"/>
                <a:gd name="T50" fmla="*/ 104 w 122"/>
                <a:gd name="T51" fmla="*/ 84 h 122"/>
                <a:gd name="T52" fmla="*/ 91 w 122"/>
                <a:gd name="T53" fmla="*/ 71 h 122"/>
                <a:gd name="T54" fmla="*/ 108 w 122"/>
                <a:gd name="T55" fmla="*/ 53 h 122"/>
                <a:gd name="T56" fmla="*/ 108 w 122"/>
                <a:gd name="T57" fmla="*/ 53 h 122"/>
                <a:gd name="T58" fmla="*/ 116 w 122"/>
                <a:gd name="T59" fmla="*/ 43 h 122"/>
                <a:gd name="T60" fmla="*/ 120 w 122"/>
                <a:gd name="T61" fmla="*/ 31 h 122"/>
                <a:gd name="T62" fmla="*/ 122 w 122"/>
                <a:gd name="T63" fmla="*/ 26 h 122"/>
                <a:gd name="T64" fmla="*/ 120 w 122"/>
                <a:gd name="T65" fmla="*/ 20 h 122"/>
                <a:gd name="T66" fmla="*/ 118 w 122"/>
                <a:gd name="T67" fmla="*/ 14 h 122"/>
                <a:gd name="T68" fmla="*/ 114 w 122"/>
                <a:gd name="T69" fmla="*/ 10 h 122"/>
                <a:gd name="T70" fmla="*/ 112 w 122"/>
                <a:gd name="T71" fmla="*/ 8 h 122"/>
                <a:gd name="T72" fmla="*/ 112 w 122"/>
                <a:gd name="T73" fmla="*/ 8 h 122"/>
                <a:gd name="T74" fmla="*/ 108 w 122"/>
                <a:gd name="T75" fmla="*/ 4 h 122"/>
                <a:gd name="T76" fmla="*/ 102 w 122"/>
                <a:gd name="T77" fmla="*/ 2 h 122"/>
                <a:gd name="T78" fmla="*/ 96 w 122"/>
                <a:gd name="T79" fmla="*/ 0 h 122"/>
                <a:gd name="T80" fmla="*/ 91 w 122"/>
                <a:gd name="T81" fmla="*/ 2 h 122"/>
                <a:gd name="T82" fmla="*/ 79 w 122"/>
                <a:gd name="T83" fmla="*/ 6 h 122"/>
                <a:gd name="T84" fmla="*/ 69 w 122"/>
                <a:gd name="T85" fmla="*/ 16 h 122"/>
                <a:gd name="T86" fmla="*/ 69 w 122"/>
                <a:gd name="T87"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2" h="122">
                  <a:moveTo>
                    <a:pt x="69" y="16"/>
                  </a:moveTo>
                  <a:lnTo>
                    <a:pt x="51" y="31"/>
                  </a:lnTo>
                  <a:lnTo>
                    <a:pt x="38" y="18"/>
                  </a:lnTo>
                  <a:lnTo>
                    <a:pt x="38" y="18"/>
                  </a:lnTo>
                  <a:lnTo>
                    <a:pt x="34" y="16"/>
                  </a:lnTo>
                  <a:lnTo>
                    <a:pt x="30" y="14"/>
                  </a:lnTo>
                  <a:lnTo>
                    <a:pt x="24" y="16"/>
                  </a:lnTo>
                  <a:lnTo>
                    <a:pt x="20" y="18"/>
                  </a:lnTo>
                  <a:lnTo>
                    <a:pt x="2" y="35"/>
                  </a:lnTo>
                  <a:lnTo>
                    <a:pt x="2" y="35"/>
                  </a:lnTo>
                  <a:lnTo>
                    <a:pt x="0" y="39"/>
                  </a:lnTo>
                  <a:lnTo>
                    <a:pt x="0" y="43"/>
                  </a:lnTo>
                  <a:lnTo>
                    <a:pt x="0" y="49"/>
                  </a:lnTo>
                  <a:lnTo>
                    <a:pt x="2" y="53"/>
                  </a:lnTo>
                  <a:lnTo>
                    <a:pt x="69" y="120"/>
                  </a:lnTo>
                  <a:lnTo>
                    <a:pt x="69" y="120"/>
                  </a:lnTo>
                  <a:lnTo>
                    <a:pt x="73" y="122"/>
                  </a:lnTo>
                  <a:lnTo>
                    <a:pt x="79" y="122"/>
                  </a:lnTo>
                  <a:lnTo>
                    <a:pt x="83" y="122"/>
                  </a:lnTo>
                  <a:lnTo>
                    <a:pt x="87" y="120"/>
                  </a:lnTo>
                  <a:lnTo>
                    <a:pt x="104" y="102"/>
                  </a:lnTo>
                  <a:lnTo>
                    <a:pt x="104" y="102"/>
                  </a:lnTo>
                  <a:lnTo>
                    <a:pt x="106" y="98"/>
                  </a:lnTo>
                  <a:lnTo>
                    <a:pt x="108" y="92"/>
                  </a:lnTo>
                  <a:lnTo>
                    <a:pt x="106" y="88"/>
                  </a:lnTo>
                  <a:lnTo>
                    <a:pt x="104" y="84"/>
                  </a:lnTo>
                  <a:lnTo>
                    <a:pt x="91" y="71"/>
                  </a:lnTo>
                  <a:lnTo>
                    <a:pt x="108" y="53"/>
                  </a:lnTo>
                  <a:lnTo>
                    <a:pt x="108" y="53"/>
                  </a:lnTo>
                  <a:lnTo>
                    <a:pt x="116" y="43"/>
                  </a:lnTo>
                  <a:lnTo>
                    <a:pt x="120" y="31"/>
                  </a:lnTo>
                  <a:lnTo>
                    <a:pt x="122" y="26"/>
                  </a:lnTo>
                  <a:lnTo>
                    <a:pt x="120" y="20"/>
                  </a:lnTo>
                  <a:lnTo>
                    <a:pt x="118" y="14"/>
                  </a:lnTo>
                  <a:lnTo>
                    <a:pt x="114" y="10"/>
                  </a:lnTo>
                  <a:lnTo>
                    <a:pt x="112" y="8"/>
                  </a:lnTo>
                  <a:lnTo>
                    <a:pt x="112" y="8"/>
                  </a:lnTo>
                  <a:lnTo>
                    <a:pt x="108" y="4"/>
                  </a:lnTo>
                  <a:lnTo>
                    <a:pt x="102" y="2"/>
                  </a:lnTo>
                  <a:lnTo>
                    <a:pt x="96" y="0"/>
                  </a:lnTo>
                  <a:lnTo>
                    <a:pt x="91" y="2"/>
                  </a:lnTo>
                  <a:lnTo>
                    <a:pt x="79" y="6"/>
                  </a:lnTo>
                  <a:lnTo>
                    <a:pt x="69" y="16"/>
                  </a:lnTo>
                  <a:lnTo>
                    <a:pt x="6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5" name="组合 2244"/>
          <p:cNvGrpSpPr/>
          <p:nvPr/>
        </p:nvGrpSpPr>
        <p:grpSpPr>
          <a:xfrm>
            <a:off x="4000123" y="4000313"/>
            <a:ext cx="550030" cy="654581"/>
            <a:chOff x="2489200" y="4521200"/>
            <a:chExt cx="384175" cy="457200"/>
          </a:xfrm>
        </p:grpSpPr>
        <p:sp>
          <p:nvSpPr>
            <p:cNvPr id="144" name="Freeform 228"/>
            <p:cNvSpPr>
              <a:spLocks/>
            </p:cNvSpPr>
            <p:nvPr/>
          </p:nvSpPr>
          <p:spPr bwMode="auto">
            <a:xfrm>
              <a:off x="2809875" y="4887913"/>
              <a:ext cx="19050" cy="25400"/>
            </a:xfrm>
            <a:custGeom>
              <a:avLst/>
              <a:gdLst>
                <a:gd name="T0" fmla="*/ 6 w 12"/>
                <a:gd name="T1" fmla="*/ 0 h 16"/>
                <a:gd name="T2" fmla="*/ 6 w 12"/>
                <a:gd name="T3" fmla="*/ 0 h 16"/>
                <a:gd name="T4" fmla="*/ 2 w 12"/>
                <a:gd name="T5" fmla="*/ 2 h 16"/>
                <a:gd name="T6" fmla="*/ 0 w 12"/>
                <a:gd name="T7" fmla="*/ 4 h 16"/>
                <a:gd name="T8" fmla="*/ 0 w 12"/>
                <a:gd name="T9" fmla="*/ 8 h 16"/>
                <a:gd name="T10" fmla="*/ 0 w 12"/>
                <a:gd name="T11" fmla="*/ 8 h 16"/>
                <a:gd name="T12" fmla="*/ 0 w 12"/>
                <a:gd name="T13" fmla="*/ 14 h 16"/>
                <a:gd name="T14" fmla="*/ 2 w 12"/>
                <a:gd name="T15" fmla="*/ 16 h 16"/>
                <a:gd name="T16" fmla="*/ 6 w 12"/>
                <a:gd name="T17" fmla="*/ 16 h 16"/>
                <a:gd name="T18" fmla="*/ 6 w 12"/>
                <a:gd name="T19" fmla="*/ 16 h 16"/>
                <a:gd name="T20" fmla="*/ 8 w 12"/>
                <a:gd name="T21" fmla="*/ 16 h 16"/>
                <a:gd name="T22" fmla="*/ 10 w 12"/>
                <a:gd name="T23" fmla="*/ 14 h 16"/>
                <a:gd name="T24" fmla="*/ 12 w 12"/>
                <a:gd name="T25" fmla="*/ 8 h 16"/>
                <a:gd name="T26" fmla="*/ 12 w 12"/>
                <a:gd name="T27" fmla="*/ 8 h 16"/>
                <a:gd name="T28" fmla="*/ 10 w 12"/>
                <a:gd name="T29" fmla="*/ 4 h 16"/>
                <a:gd name="T30" fmla="*/ 8 w 12"/>
                <a:gd name="T31" fmla="*/ 2 h 16"/>
                <a:gd name="T32" fmla="*/ 6 w 12"/>
                <a:gd name="T33" fmla="*/ 0 h 16"/>
                <a:gd name="T34" fmla="*/ 6 w 12"/>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6" y="0"/>
                  </a:moveTo>
                  <a:lnTo>
                    <a:pt x="6" y="0"/>
                  </a:lnTo>
                  <a:lnTo>
                    <a:pt x="2" y="2"/>
                  </a:lnTo>
                  <a:lnTo>
                    <a:pt x="0" y="4"/>
                  </a:lnTo>
                  <a:lnTo>
                    <a:pt x="0" y="8"/>
                  </a:lnTo>
                  <a:lnTo>
                    <a:pt x="0" y="8"/>
                  </a:lnTo>
                  <a:lnTo>
                    <a:pt x="0" y="14"/>
                  </a:lnTo>
                  <a:lnTo>
                    <a:pt x="2" y="16"/>
                  </a:lnTo>
                  <a:lnTo>
                    <a:pt x="6" y="16"/>
                  </a:lnTo>
                  <a:lnTo>
                    <a:pt x="6" y="16"/>
                  </a:lnTo>
                  <a:lnTo>
                    <a:pt x="8" y="16"/>
                  </a:lnTo>
                  <a:lnTo>
                    <a:pt x="10" y="14"/>
                  </a:lnTo>
                  <a:lnTo>
                    <a:pt x="12" y="8"/>
                  </a:lnTo>
                  <a:lnTo>
                    <a:pt x="12" y="8"/>
                  </a:lnTo>
                  <a:lnTo>
                    <a:pt x="10" y="4"/>
                  </a:lnTo>
                  <a:lnTo>
                    <a:pt x="8" y="2"/>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29"/>
            <p:cNvSpPr>
              <a:spLocks/>
            </p:cNvSpPr>
            <p:nvPr/>
          </p:nvSpPr>
          <p:spPr bwMode="auto">
            <a:xfrm>
              <a:off x="2546350" y="4891088"/>
              <a:ext cx="12700" cy="9525"/>
            </a:xfrm>
            <a:custGeom>
              <a:avLst/>
              <a:gdLst>
                <a:gd name="T0" fmla="*/ 6 w 8"/>
                <a:gd name="T1" fmla="*/ 0 h 6"/>
                <a:gd name="T2" fmla="*/ 0 w 8"/>
                <a:gd name="T3" fmla="*/ 0 h 6"/>
                <a:gd name="T4" fmla="*/ 0 w 8"/>
                <a:gd name="T5" fmla="*/ 6 h 6"/>
                <a:gd name="T6" fmla="*/ 6 w 8"/>
                <a:gd name="T7" fmla="*/ 6 h 6"/>
                <a:gd name="T8" fmla="*/ 6 w 8"/>
                <a:gd name="T9" fmla="*/ 6 h 6"/>
                <a:gd name="T10" fmla="*/ 8 w 8"/>
                <a:gd name="T11" fmla="*/ 4 h 6"/>
                <a:gd name="T12" fmla="*/ 8 w 8"/>
                <a:gd name="T13" fmla="*/ 2 h 6"/>
                <a:gd name="T14" fmla="*/ 8 w 8"/>
                <a:gd name="T15" fmla="*/ 2 h 6"/>
                <a:gd name="T16" fmla="*/ 8 w 8"/>
                <a:gd name="T17" fmla="*/ 0 h 6"/>
                <a:gd name="T18" fmla="*/ 6 w 8"/>
                <a:gd name="T19" fmla="*/ 0 h 6"/>
                <a:gd name="T20" fmla="*/ 6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6" y="0"/>
                  </a:moveTo>
                  <a:lnTo>
                    <a:pt x="0" y="0"/>
                  </a:lnTo>
                  <a:lnTo>
                    <a:pt x="0" y="6"/>
                  </a:lnTo>
                  <a:lnTo>
                    <a:pt x="6" y="6"/>
                  </a:lnTo>
                  <a:lnTo>
                    <a:pt x="6" y="6"/>
                  </a:lnTo>
                  <a:lnTo>
                    <a:pt x="8" y="4"/>
                  </a:lnTo>
                  <a:lnTo>
                    <a:pt x="8" y="2"/>
                  </a:lnTo>
                  <a:lnTo>
                    <a:pt x="8" y="2"/>
                  </a:lnTo>
                  <a:lnTo>
                    <a:pt x="8"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30"/>
            <p:cNvSpPr>
              <a:spLocks noEditPoints="1"/>
            </p:cNvSpPr>
            <p:nvPr/>
          </p:nvSpPr>
          <p:spPr bwMode="auto">
            <a:xfrm>
              <a:off x="2489200" y="4521200"/>
              <a:ext cx="384175" cy="457200"/>
            </a:xfrm>
            <a:custGeom>
              <a:avLst/>
              <a:gdLst>
                <a:gd name="T0" fmla="*/ 24 w 242"/>
                <a:gd name="T1" fmla="*/ 4 h 288"/>
                <a:gd name="T2" fmla="*/ 0 w 242"/>
                <a:gd name="T3" fmla="*/ 33 h 288"/>
                <a:gd name="T4" fmla="*/ 4 w 242"/>
                <a:gd name="T5" fmla="*/ 263 h 288"/>
                <a:gd name="T6" fmla="*/ 32 w 242"/>
                <a:gd name="T7" fmla="*/ 286 h 288"/>
                <a:gd name="T8" fmla="*/ 218 w 242"/>
                <a:gd name="T9" fmla="*/ 284 h 288"/>
                <a:gd name="T10" fmla="*/ 242 w 242"/>
                <a:gd name="T11" fmla="*/ 255 h 288"/>
                <a:gd name="T12" fmla="*/ 240 w 242"/>
                <a:gd name="T13" fmla="*/ 25 h 288"/>
                <a:gd name="T14" fmla="*/ 210 w 242"/>
                <a:gd name="T15" fmla="*/ 2 h 288"/>
                <a:gd name="T16" fmla="*/ 161 w 242"/>
                <a:gd name="T17" fmla="*/ 55 h 288"/>
                <a:gd name="T18" fmla="*/ 112 w 242"/>
                <a:gd name="T19" fmla="*/ 88 h 288"/>
                <a:gd name="T20" fmla="*/ 89 w 242"/>
                <a:gd name="T21" fmla="*/ 35 h 288"/>
                <a:gd name="T22" fmla="*/ 44 w 242"/>
                <a:gd name="T23" fmla="*/ 245 h 288"/>
                <a:gd name="T24" fmla="*/ 28 w 242"/>
                <a:gd name="T25" fmla="*/ 227 h 288"/>
                <a:gd name="T26" fmla="*/ 51 w 242"/>
                <a:gd name="T27" fmla="*/ 235 h 288"/>
                <a:gd name="T28" fmla="*/ 47 w 242"/>
                <a:gd name="T29" fmla="*/ 241 h 288"/>
                <a:gd name="T30" fmla="*/ 45 w 242"/>
                <a:gd name="T31" fmla="*/ 253 h 288"/>
                <a:gd name="T32" fmla="*/ 51 w 242"/>
                <a:gd name="T33" fmla="*/ 198 h 288"/>
                <a:gd name="T34" fmla="*/ 30 w 242"/>
                <a:gd name="T35" fmla="*/ 188 h 288"/>
                <a:gd name="T36" fmla="*/ 42 w 242"/>
                <a:gd name="T37" fmla="*/ 184 h 288"/>
                <a:gd name="T38" fmla="*/ 49 w 242"/>
                <a:gd name="T39" fmla="*/ 182 h 288"/>
                <a:gd name="T40" fmla="*/ 91 w 242"/>
                <a:gd name="T41" fmla="*/ 253 h 288"/>
                <a:gd name="T42" fmla="*/ 83 w 242"/>
                <a:gd name="T43" fmla="*/ 253 h 288"/>
                <a:gd name="T44" fmla="*/ 69 w 242"/>
                <a:gd name="T45" fmla="*/ 239 h 288"/>
                <a:gd name="T46" fmla="*/ 83 w 242"/>
                <a:gd name="T47" fmla="*/ 225 h 288"/>
                <a:gd name="T48" fmla="*/ 87 w 242"/>
                <a:gd name="T49" fmla="*/ 235 h 288"/>
                <a:gd name="T50" fmla="*/ 79 w 242"/>
                <a:gd name="T51" fmla="*/ 233 h 288"/>
                <a:gd name="T52" fmla="*/ 79 w 242"/>
                <a:gd name="T53" fmla="*/ 247 h 288"/>
                <a:gd name="T54" fmla="*/ 83 w 242"/>
                <a:gd name="T55" fmla="*/ 243 h 288"/>
                <a:gd name="T56" fmla="*/ 114 w 242"/>
                <a:gd name="T57" fmla="*/ 253 h 288"/>
                <a:gd name="T58" fmla="*/ 136 w 242"/>
                <a:gd name="T59" fmla="*/ 229 h 288"/>
                <a:gd name="T60" fmla="*/ 132 w 242"/>
                <a:gd name="T61" fmla="*/ 239 h 288"/>
                <a:gd name="T62" fmla="*/ 134 w 242"/>
                <a:gd name="T63" fmla="*/ 251 h 288"/>
                <a:gd name="T64" fmla="*/ 134 w 242"/>
                <a:gd name="T65" fmla="*/ 198 h 288"/>
                <a:gd name="T66" fmla="*/ 106 w 242"/>
                <a:gd name="T67" fmla="*/ 165 h 288"/>
                <a:gd name="T68" fmla="*/ 112 w 242"/>
                <a:gd name="T69" fmla="*/ 153 h 288"/>
                <a:gd name="T70" fmla="*/ 145 w 242"/>
                <a:gd name="T71" fmla="*/ 198 h 288"/>
                <a:gd name="T72" fmla="*/ 155 w 242"/>
                <a:gd name="T73" fmla="*/ 249 h 288"/>
                <a:gd name="T74" fmla="*/ 167 w 242"/>
                <a:gd name="T75" fmla="*/ 249 h 288"/>
                <a:gd name="T76" fmla="*/ 169 w 242"/>
                <a:gd name="T77" fmla="*/ 245 h 288"/>
                <a:gd name="T78" fmla="*/ 155 w 242"/>
                <a:gd name="T79" fmla="*/ 237 h 288"/>
                <a:gd name="T80" fmla="*/ 165 w 242"/>
                <a:gd name="T81" fmla="*/ 225 h 288"/>
                <a:gd name="T82" fmla="*/ 177 w 242"/>
                <a:gd name="T83" fmla="*/ 235 h 288"/>
                <a:gd name="T84" fmla="*/ 165 w 242"/>
                <a:gd name="T85" fmla="*/ 231 h 288"/>
                <a:gd name="T86" fmla="*/ 169 w 242"/>
                <a:gd name="T87" fmla="*/ 237 h 288"/>
                <a:gd name="T88" fmla="*/ 177 w 242"/>
                <a:gd name="T89" fmla="*/ 245 h 288"/>
                <a:gd name="T90" fmla="*/ 165 w 242"/>
                <a:gd name="T91" fmla="*/ 253 h 288"/>
                <a:gd name="T92" fmla="*/ 196 w 242"/>
                <a:gd name="T93" fmla="*/ 245 h 288"/>
                <a:gd name="T94" fmla="*/ 202 w 242"/>
                <a:gd name="T95" fmla="*/ 227 h 288"/>
                <a:gd name="T96" fmla="*/ 220 w 242"/>
                <a:gd name="T97" fmla="*/ 235 h 288"/>
                <a:gd name="T98" fmla="*/ 214 w 242"/>
                <a:gd name="T99" fmla="*/ 253 h 288"/>
                <a:gd name="T100" fmla="*/ 191 w 242"/>
                <a:gd name="T101" fmla="*/ 184 h 288"/>
                <a:gd name="T102" fmla="*/ 191 w 242"/>
                <a:gd name="T103" fmla="*/ 171 h 288"/>
                <a:gd name="T104" fmla="*/ 206 w 242"/>
                <a:gd name="T105" fmla="*/ 19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288">
                  <a:moveTo>
                    <a:pt x="202" y="0"/>
                  </a:moveTo>
                  <a:lnTo>
                    <a:pt x="40" y="0"/>
                  </a:lnTo>
                  <a:lnTo>
                    <a:pt x="40" y="0"/>
                  </a:lnTo>
                  <a:lnTo>
                    <a:pt x="32" y="2"/>
                  </a:lnTo>
                  <a:lnTo>
                    <a:pt x="24" y="4"/>
                  </a:lnTo>
                  <a:lnTo>
                    <a:pt x="18" y="8"/>
                  </a:lnTo>
                  <a:lnTo>
                    <a:pt x="12" y="12"/>
                  </a:lnTo>
                  <a:lnTo>
                    <a:pt x="6" y="18"/>
                  </a:lnTo>
                  <a:lnTo>
                    <a:pt x="4" y="25"/>
                  </a:lnTo>
                  <a:lnTo>
                    <a:pt x="0" y="33"/>
                  </a:lnTo>
                  <a:lnTo>
                    <a:pt x="0" y="41"/>
                  </a:lnTo>
                  <a:lnTo>
                    <a:pt x="0" y="247"/>
                  </a:lnTo>
                  <a:lnTo>
                    <a:pt x="0" y="247"/>
                  </a:lnTo>
                  <a:lnTo>
                    <a:pt x="0" y="255"/>
                  </a:lnTo>
                  <a:lnTo>
                    <a:pt x="4" y="263"/>
                  </a:lnTo>
                  <a:lnTo>
                    <a:pt x="6" y="270"/>
                  </a:lnTo>
                  <a:lnTo>
                    <a:pt x="12" y="276"/>
                  </a:lnTo>
                  <a:lnTo>
                    <a:pt x="18" y="280"/>
                  </a:lnTo>
                  <a:lnTo>
                    <a:pt x="24" y="284"/>
                  </a:lnTo>
                  <a:lnTo>
                    <a:pt x="32" y="286"/>
                  </a:lnTo>
                  <a:lnTo>
                    <a:pt x="40" y="288"/>
                  </a:lnTo>
                  <a:lnTo>
                    <a:pt x="202" y="288"/>
                  </a:lnTo>
                  <a:lnTo>
                    <a:pt x="202" y="288"/>
                  </a:lnTo>
                  <a:lnTo>
                    <a:pt x="210" y="286"/>
                  </a:lnTo>
                  <a:lnTo>
                    <a:pt x="218" y="284"/>
                  </a:lnTo>
                  <a:lnTo>
                    <a:pt x="224" y="280"/>
                  </a:lnTo>
                  <a:lnTo>
                    <a:pt x="230" y="276"/>
                  </a:lnTo>
                  <a:lnTo>
                    <a:pt x="236" y="270"/>
                  </a:lnTo>
                  <a:lnTo>
                    <a:pt x="240" y="263"/>
                  </a:lnTo>
                  <a:lnTo>
                    <a:pt x="242" y="255"/>
                  </a:lnTo>
                  <a:lnTo>
                    <a:pt x="242" y="247"/>
                  </a:lnTo>
                  <a:lnTo>
                    <a:pt x="242" y="41"/>
                  </a:lnTo>
                  <a:lnTo>
                    <a:pt x="242" y="41"/>
                  </a:lnTo>
                  <a:lnTo>
                    <a:pt x="242" y="33"/>
                  </a:lnTo>
                  <a:lnTo>
                    <a:pt x="240" y="25"/>
                  </a:lnTo>
                  <a:lnTo>
                    <a:pt x="236" y="18"/>
                  </a:lnTo>
                  <a:lnTo>
                    <a:pt x="230" y="12"/>
                  </a:lnTo>
                  <a:lnTo>
                    <a:pt x="224" y="8"/>
                  </a:lnTo>
                  <a:lnTo>
                    <a:pt x="218" y="4"/>
                  </a:lnTo>
                  <a:lnTo>
                    <a:pt x="210" y="2"/>
                  </a:lnTo>
                  <a:lnTo>
                    <a:pt x="202" y="0"/>
                  </a:lnTo>
                  <a:lnTo>
                    <a:pt x="202" y="0"/>
                  </a:lnTo>
                  <a:close/>
                  <a:moveTo>
                    <a:pt x="89" y="35"/>
                  </a:moveTo>
                  <a:lnTo>
                    <a:pt x="161" y="35"/>
                  </a:lnTo>
                  <a:lnTo>
                    <a:pt x="161" y="55"/>
                  </a:lnTo>
                  <a:lnTo>
                    <a:pt x="112" y="55"/>
                  </a:lnTo>
                  <a:lnTo>
                    <a:pt x="112" y="71"/>
                  </a:lnTo>
                  <a:lnTo>
                    <a:pt x="157" y="71"/>
                  </a:lnTo>
                  <a:lnTo>
                    <a:pt x="157" y="88"/>
                  </a:lnTo>
                  <a:lnTo>
                    <a:pt x="112" y="88"/>
                  </a:lnTo>
                  <a:lnTo>
                    <a:pt x="112" y="106"/>
                  </a:lnTo>
                  <a:lnTo>
                    <a:pt x="163" y="106"/>
                  </a:lnTo>
                  <a:lnTo>
                    <a:pt x="163" y="125"/>
                  </a:lnTo>
                  <a:lnTo>
                    <a:pt x="89" y="125"/>
                  </a:lnTo>
                  <a:lnTo>
                    <a:pt x="89" y="35"/>
                  </a:lnTo>
                  <a:close/>
                  <a:moveTo>
                    <a:pt x="45" y="253"/>
                  </a:moveTo>
                  <a:lnTo>
                    <a:pt x="45" y="253"/>
                  </a:lnTo>
                  <a:lnTo>
                    <a:pt x="44" y="249"/>
                  </a:lnTo>
                  <a:lnTo>
                    <a:pt x="44" y="249"/>
                  </a:lnTo>
                  <a:lnTo>
                    <a:pt x="44" y="245"/>
                  </a:lnTo>
                  <a:lnTo>
                    <a:pt x="40" y="243"/>
                  </a:lnTo>
                  <a:lnTo>
                    <a:pt x="36" y="243"/>
                  </a:lnTo>
                  <a:lnTo>
                    <a:pt x="36" y="253"/>
                  </a:lnTo>
                  <a:lnTo>
                    <a:pt x="28" y="253"/>
                  </a:lnTo>
                  <a:lnTo>
                    <a:pt x="28" y="227"/>
                  </a:lnTo>
                  <a:lnTo>
                    <a:pt x="42" y="227"/>
                  </a:lnTo>
                  <a:lnTo>
                    <a:pt x="42" y="227"/>
                  </a:lnTo>
                  <a:lnTo>
                    <a:pt x="47" y="229"/>
                  </a:lnTo>
                  <a:lnTo>
                    <a:pt x="49" y="231"/>
                  </a:lnTo>
                  <a:lnTo>
                    <a:pt x="51" y="235"/>
                  </a:lnTo>
                  <a:lnTo>
                    <a:pt x="51" y="235"/>
                  </a:lnTo>
                  <a:lnTo>
                    <a:pt x="49" y="239"/>
                  </a:lnTo>
                  <a:lnTo>
                    <a:pt x="47" y="241"/>
                  </a:lnTo>
                  <a:lnTo>
                    <a:pt x="47" y="241"/>
                  </a:lnTo>
                  <a:lnTo>
                    <a:pt x="47" y="241"/>
                  </a:lnTo>
                  <a:lnTo>
                    <a:pt x="49" y="243"/>
                  </a:lnTo>
                  <a:lnTo>
                    <a:pt x="51" y="247"/>
                  </a:lnTo>
                  <a:lnTo>
                    <a:pt x="51" y="247"/>
                  </a:lnTo>
                  <a:lnTo>
                    <a:pt x="51" y="253"/>
                  </a:lnTo>
                  <a:lnTo>
                    <a:pt x="45" y="253"/>
                  </a:lnTo>
                  <a:close/>
                  <a:moveTo>
                    <a:pt x="61" y="184"/>
                  </a:moveTo>
                  <a:lnTo>
                    <a:pt x="61" y="184"/>
                  </a:lnTo>
                  <a:lnTo>
                    <a:pt x="59" y="190"/>
                  </a:lnTo>
                  <a:lnTo>
                    <a:pt x="57" y="196"/>
                  </a:lnTo>
                  <a:lnTo>
                    <a:pt x="51" y="198"/>
                  </a:lnTo>
                  <a:lnTo>
                    <a:pt x="45" y="200"/>
                  </a:lnTo>
                  <a:lnTo>
                    <a:pt x="45" y="200"/>
                  </a:lnTo>
                  <a:lnTo>
                    <a:pt x="38" y="198"/>
                  </a:lnTo>
                  <a:lnTo>
                    <a:pt x="34" y="194"/>
                  </a:lnTo>
                  <a:lnTo>
                    <a:pt x="30" y="188"/>
                  </a:lnTo>
                  <a:lnTo>
                    <a:pt x="30" y="182"/>
                  </a:lnTo>
                  <a:lnTo>
                    <a:pt x="30" y="180"/>
                  </a:lnTo>
                  <a:lnTo>
                    <a:pt x="42" y="180"/>
                  </a:lnTo>
                  <a:lnTo>
                    <a:pt x="42" y="184"/>
                  </a:lnTo>
                  <a:lnTo>
                    <a:pt x="42" y="184"/>
                  </a:lnTo>
                  <a:lnTo>
                    <a:pt x="42" y="188"/>
                  </a:lnTo>
                  <a:lnTo>
                    <a:pt x="45" y="188"/>
                  </a:lnTo>
                  <a:lnTo>
                    <a:pt x="45" y="188"/>
                  </a:lnTo>
                  <a:lnTo>
                    <a:pt x="47" y="188"/>
                  </a:lnTo>
                  <a:lnTo>
                    <a:pt x="49" y="182"/>
                  </a:lnTo>
                  <a:lnTo>
                    <a:pt x="49" y="153"/>
                  </a:lnTo>
                  <a:lnTo>
                    <a:pt x="61" y="153"/>
                  </a:lnTo>
                  <a:lnTo>
                    <a:pt x="61" y="184"/>
                  </a:lnTo>
                  <a:close/>
                  <a:moveTo>
                    <a:pt x="94" y="253"/>
                  </a:moveTo>
                  <a:lnTo>
                    <a:pt x="91" y="253"/>
                  </a:lnTo>
                  <a:lnTo>
                    <a:pt x="91" y="251"/>
                  </a:lnTo>
                  <a:lnTo>
                    <a:pt x="91" y="251"/>
                  </a:lnTo>
                  <a:lnTo>
                    <a:pt x="87" y="253"/>
                  </a:lnTo>
                  <a:lnTo>
                    <a:pt x="83" y="253"/>
                  </a:lnTo>
                  <a:lnTo>
                    <a:pt x="83" y="253"/>
                  </a:lnTo>
                  <a:lnTo>
                    <a:pt x="77" y="253"/>
                  </a:lnTo>
                  <a:lnTo>
                    <a:pt x="73" y="249"/>
                  </a:lnTo>
                  <a:lnTo>
                    <a:pt x="71" y="245"/>
                  </a:lnTo>
                  <a:lnTo>
                    <a:pt x="69" y="239"/>
                  </a:lnTo>
                  <a:lnTo>
                    <a:pt x="69" y="239"/>
                  </a:lnTo>
                  <a:lnTo>
                    <a:pt x="71" y="235"/>
                  </a:lnTo>
                  <a:lnTo>
                    <a:pt x="73" y="231"/>
                  </a:lnTo>
                  <a:lnTo>
                    <a:pt x="77" y="227"/>
                  </a:lnTo>
                  <a:lnTo>
                    <a:pt x="83" y="225"/>
                  </a:lnTo>
                  <a:lnTo>
                    <a:pt x="83" y="225"/>
                  </a:lnTo>
                  <a:lnTo>
                    <a:pt x="87" y="227"/>
                  </a:lnTo>
                  <a:lnTo>
                    <a:pt x="91" y="229"/>
                  </a:lnTo>
                  <a:lnTo>
                    <a:pt x="93" y="231"/>
                  </a:lnTo>
                  <a:lnTo>
                    <a:pt x="94" y="235"/>
                  </a:lnTo>
                  <a:lnTo>
                    <a:pt x="87" y="235"/>
                  </a:lnTo>
                  <a:lnTo>
                    <a:pt x="87" y="235"/>
                  </a:lnTo>
                  <a:lnTo>
                    <a:pt x="87" y="233"/>
                  </a:lnTo>
                  <a:lnTo>
                    <a:pt x="83" y="231"/>
                  </a:lnTo>
                  <a:lnTo>
                    <a:pt x="83" y="231"/>
                  </a:lnTo>
                  <a:lnTo>
                    <a:pt x="79" y="233"/>
                  </a:lnTo>
                  <a:lnTo>
                    <a:pt x="77" y="235"/>
                  </a:lnTo>
                  <a:lnTo>
                    <a:pt x="77" y="239"/>
                  </a:lnTo>
                  <a:lnTo>
                    <a:pt x="77" y="239"/>
                  </a:lnTo>
                  <a:lnTo>
                    <a:pt x="77" y="245"/>
                  </a:lnTo>
                  <a:lnTo>
                    <a:pt x="79" y="247"/>
                  </a:lnTo>
                  <a:lnTo>
                    <a:pt x="83" y="247"/>
                  </a:lnTo>
                  <a:lnTo>
                    <a:pt x="83" y="247"/>
                  </a:lnTo>
                  <a:lnTo>
                    <a:pt x="87" y="247"/>
                  </a:lnTo>
                  <a:lnTo>
                    <a:pt x="89" y="243"/>
                  </a:lnTo>
                  <a:lnTo>
                    <a:pt x="83" y="243"/>
                  </a:lnTo>
                  <a:lnTo>
                    <a:pt x="83" y="239"/>
                  </a:lnTo>
                  <a:lnTo>
                    <a:pt x="94" y="239"/>
                  </a:lnTo>
                  <a:lnTo>
                    <a:pt x="94" y="253"/>
                  </a:lnTo>
                  <a:close/>
                  <a:moveTo>
                    <a:pt x="126" y="253"/>
                  </a:moveTo>
                  <a:lnTo>
                    <a:pt x="114" y="253"/>
                  </a:lnTo>
                  <a:lnTo>
                    <a:pt x="114" y="227"/>
                  </a:lnTo>
                  <a:lnTo>
                    <a:pt x="126" y="227"/>
                  </a:lnTo>
                  <a:lnTo>
                    <a:pt x="126" y="227"/>
                  </a:lnTo>
                  <a:lnTo>
                    <a:pt x="134" y="227"/>
                  </a:lnTo>
                  <a:lnTo>
                    <a:pt x="136" y="229"/>
                  </a:lnTo>
                  <a:lnTo>
                    <a:pt x="136" y="233"/>
                  </a:lnTo>
                  <a:lnTo>
                    <a:pt x="136" y="233"/>
                  </a:lnTo>
                  <a:lnTo>
                    <a:pt x="136" y="237"/>
                  </a:lnTo>
                  <a:lnTo>
                    <a:pt x="132" y="239"/>
                  </a:lnTo>
                  <a:lnTo>
                    <a:pt x="132" y="239"/>
                  </a:lnTo>
                  <a:lnTo>
                    <a:pt x="136" y="241"/>
                  </a:lnTo>
                  <a:lnTo>
                    <a:pt x="138" y="245"/>
                  </a:lnTo>
                  <a:lnTo>
                    <a:pt x="138" y="245"/>
                  </a:lnTo>
                  <a:lnTo>
                    <a:pt x="136" y="249"/>
                  </a:lnTo>
                  <a:lnTo>
                    <a:pt x="134" y="251"/>
                  </a:lnTo>
                  <a:lnTo>
                    <a:pt x="132" y="253"/>
                  </a:lnTo>
                  <a:lnTo>
                    <a:pt x="126" y="253"/>
                  </a:lnTo>
                  <a:lnTo>
                    <a:pt x="126" y="253"/>
                  </a:lnTo>
                  <a:close/>
                  <a:moveTo>
                    <a:pt x="145" y="198"/>
                  </a:moveTo>
                  <a:lnTo>
                    <a:pt x="134" y="198"/>
                  </a:lnTo>
                  <a:lnTo>
                    <a:pt x="134" y="165"/>
                  </a:lnTo>
                  <a:lnTo>
                    <a:pt x="134" y="165"/>
                  </a:lnTo>
                  <a:lnTo>
                    <a:pt x="124" y="198"/>
                  </a:lnTo>
                  <a:lnTo>
                    <a:pt x="116" y="198"/>
                  </a:lnTo>
                  <a:lnTo>
                    <a:pt x="106" y="165"/>
                  </a:lnTo>
                  <a:lnTo>
                    <a:pt x="106" y="165"/>
                  </a:lnTo>
                  <a:lnTo>
                    <a:pt x="106" y="198"/>
                  </a:lnTo>
                  <a:lnTo>
                    <a:pt x="94" y="198"/>
                  </a:lnTo>
                  <a:lnTo>
                    <a:pt x="94" y="153"/>
                  </a:lnTo>
                  <a:lnTo>
                    <a:pt x="112" y="153"/>
                  </a:lnTo>
                  <a:lnTo>
                    <a:pt x="120" y="182"/>
                  </a:lnTo>
                  <a:lnTo>
                    <a:pt x="120" y="182"/>
                  </a:lnTo>
                  <a:lnTo>
                    <a:pt x="128" y="153"/>
                  </a:lnTo>
                  <a:lnTo>
                    <a:pt x="145" y="153"/>
                  </a:lnTo>
                  <a:lnTo>
                    <a:pt x="145" y="198"/>
                  </a:lnTo>
                  <a:close/>
                  <a:moveTo>
                    <a:pt x="165" y="253"/>
                  </a:moveTo>
                  <a:lnTo>
                    <a:pt x="165" y="253"/>
                  </a:lnTo>
                  <a:lnTo>
                    <a:pt x="161" y="253"/>
                  </a:lnTo>
                  <a:lnTo>
                    <a:pt x="157" y="251"/>
                  </a:lnTo>
                  <a:lnTo>
                    <a:pt x="155" y="249"/>
                  </a:lnTo>
                  <a:lnTo>
                    <a:pt x="155" y="245"/>
                  </a:lnTo>
                  <a:lnTo>
                    <a:pt x="161" y="245"/>
                  </a:lnTo>
                  <a:lnTo>
                    <a:pt x="161" y="245"/>
                  </a:lnTo>
                  <a:lnTo>
                    <a:pt x="163" y="247"/>
                  </a:lnTo>
                  <a:lnTo>
                    <a:pt x="167" y="249"/>
                  </a:lnTo>
                  <a:lnTo>
                    <a:pt x="167" y="249"/>
                  </a:lnTo>
                  <a:lnTo>
                    <a:pt x="169" y="247"/>
                  </a:lnTo>
                  <a:lnTo>
                    <a:pt x="171" y="245"/>
                  </a:lnTo>
                  <a:lnTo>
                    <a:pt x="171" y="245"/>
                  </a:lnTo>
                  <a:lnTo>
                    <a:pt x="169" y="245"/>
                  </a:lnTo>
                  <a:lnTo>
                    <a:pt x="169" y="243"/>
                  </a:lnTo>
                  <a:lnTo>
                    <a:pt x="163" y="241"/>
                  </a:lnTo>
                  <a:lnTo>
                    <a:pt x="163" y="241"/>
                  </a:lnTo>
                  <a:lnTo>
                    <a:pt x="157" y="239"/>
                  </a:lnTo>
                  <a:lnTo>
                    <a:pt x="155" y="237"/>
                  </a:lnTo>
                  <a:lnTo>
                    <a:pt x="155" y="235"/>
                  </a:lnTo>
                  <a:lnTo>
                    <a:pt x="155" y="235"/>
                  </a:lnTo>
                  <a:lnTo>
                    <a:pt x="157" y="231"/>
                  </a:lnTo>
                  <a:lnTo>
                    <a:pt x="159" y="227"/>
                  </a:lnTo>
                  <a:lnTo>
                    <a:pt x="165" y="225"/>
                  </a:lnTo>
                  <a:lnTo>
                    <a:pt x="165" y="225"/>
                  </a:lnTo>
                  <a:lnTo>
                    <a:pt x="169" y="227"/>
                  </a:lnTo>
                  <a:lnTo>
                    <a:pt x="173" y="229"/>
                  </a:lnTo>
                  <a:lnTo>
                    <a:pt x="175" y="231"/>
                  </a:lnTo>
                  <a:lnTo>
                    <a:pt x="177" y="235"/>
                  </a:lnTo>
                  <a:lnTo>
                    <a:pt x="169" y="235"/>
                  </a:lnTo>
                  <a:lnTo>
                    <a:pt x="169" y="235"/>
                  </a:lnTo>
                  <a:lnTo>
                    <a:pt x="169" y="233"/>
                  </a:lnTo>
                  <a:lnTo>
                    <a:pt x="165" y="231"/>
                  </a:lnTo>
                  <a:lnTo>
                    <a:pt x="165" y="231"/>
                  </a:lnTo>
                  <a:lnTo>
                    <a:pt x="163" y="231"/>
                  </a:lnTo>
                  <a:lnTo>
                    <a:pt x="161" y="233"/>
                  </a:lnTo>
                  <a:lnTo>
                    <a:pt x="161" y="233"/>
                  </a:lnTo>
                  <a:lnTo>
                    <a:pt x="165" y="235"/>
                  </a:lnTo>
                  <a:lnTo>
                    <a:pt x="169" y="237"/>
                  </a:lnTo>
                  <a:lnTo>
                    <a:pt x="169" y="237"/>
                  </a:lnTo>
                  <a:lnTo>
                    <a:pt x="175" y="239"/>
                  </a:lnTo>
                  <a:lnTo>
                    <a:pt x="177" y="241"/>
                  </a:lnTo>
                  <a:lnTo>
                    <a:pt x="177" y="245"/>
                  </a:lnTo>
                  <a:lnTo>
                    <a:pt x="177" y="245"/>
                  </a:lnTo>
                  <a:lnTo>
                    <a:pt x="177" y="249"/>
                  </a:lnTo>
                  <a:lnTo>
                    <a:pt x="173" y="251"/>
                  </a:lnTo>
                  <a:lnTo>
                    <a:pt x="171" y="253"/>
                  </a:lnTo>
                  <a:lnTo>
                    <a:pt x="165" y="253"/>
                  </a:lnTo>
                  <a:lnTo>
                    <a:pt x="165" y="253"/>
                  </a:lnTo>
                  <a:close/>
                  <a:moveTo>
                    <a:pt x="208" y="253"/>
                  </a:moveTo>
                  <a:lnTo>
                    <a:pt x="208" y="253"/>
                  </a:lnTo>
                  <a:lnTo>
                    <a:pt x="202" y="253"/>
                  </a:lnTo>
                  <a:lnTo>
                    <a:pt x="198" y="249"/>
                  </a:lnTo>
                  <a:lnTo>
                    <a:pt x="196" y="245"/>
                  </a:lnTo>
                  <a:lnTo>
                    <a:pt x="194" y="239"/>
                  </a:lnTo>
                  <a:lnTo>
                    <a:pt x="194" y="239"/>
                  </a:lnTo>
                  <a:lnTo>
                    <a:pt x="196" y="235"/>
                  </a:lnTo>
                  <a:lnTo>
                    <a:pt x="198" y="231"/>
                  </a:lnTo>
                  <a:lnTo>
                    <a:pt x="202" y="227"/>
                  </a:lnTo>
                  <a:lnTo>
                    <a:pt x="208" y="225"/>
                  </a:lnTo>
                  <a:lnTo>
                    <a:pt x="208" y="225"/>
                  </a:lnTo>
                  <a:lnTo>
                    <a:pt x="214" y="227"/>
                  </a:lnTo>
                  <a:lnTo>
                    <a:pt x="218" y="231"/>
                  </a:lnTo>
                  <a:lnTo>
                    <a:pt x="220" y="235"/>
                  </a:lnTo>
                  <a:lnTo>
                    <a:pt x="220" y="239"/>
                  </a:lnTo>
                  <a:lnTo>
                    <a:pt x="220" y="239"/>
                  </a:lnTo>
                  <a:lnTo>
                    <a:pt x="220" y="245"/>
                  </a:lnTo>
                  <a:lnTo>
                    <a:pt x="218" y="249"/>
                  </a:lnTo>
                  <a:lnTo>
                    <a:pt x="214" y="253"/>
                  </a:lnTo>
                  <a:lnTo>
                    <a:pt x="208" y="253"/>
                  </a:lnTo>
                  <a:lnTo>
                    <a:pt x="208" y="253"/>
                  </a:lnTo>
                  <a:close/>
                  <a:moveTo>
                    <a:pt x="206" y="198"/>
                  </a:moveTo>
                  <a:lnTo>
                    <a:pt x="194" y="180"/>
                  </a:lnTo>
                  <a:lnTo>
                    <a:pt x="191" y="184"/>
                  </a:lnTo>
                  <a:lnTo>
                    <a:pt x="191" y="198"/>
                  </a:lnTo>
                  <a:lnTo>
                    <a:pt x="179" y="198"/>
                  </a:lnTo>
                  <a:lnTo>
                    <a:pt x="179" y="153"/>
                  </a:lnTo>
                  <a:lnTo>
                    <a:pt x="191" y="153"/>
                  </a:lnTo>
                  <a:lnTo>
                    <a:pt x="191" y="171"/>
                  </a:lnTo>
                  <a:lnTo>
                    <a:pt x="204" y="153"/>
                  </a:lnTo>
                  <a:lnTo>
                    <a:pt x="220" y="153"/>
                  </a:lnTo>
                  <a:lnTo>
                    <a:pt x="202" y="171"/>
                  </a:lnTo>
                  <a:lnTo>
                    <a:pt x="222" y="198"/>
                  </a:lnTo>
                  <a:lnTo>
                    <a:pt x="206" y="1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31"/>
            <p:cNvSpPr>
              <a:spLocks/>
            </p:cNvSpPr>
            <p:nvPr/>
          </p:nvSpPr>
          <p:spPr bwMode="auto">
            <a:xfrm>
              <a:off x="2682875" y="4903788"/>
              <a:ext cx="12700" cy="9525"/>
            </a:xfrm>
            <a:custGeom>
              <a:avLst/>
              <a:gdLst>
                <a:gd name="T0" fmla="*/ 4 w 8"/>
                <a:gd name="T1" fmla="*/ 0 h 6"/>
                <a:gd name="T2" fmla="*/ 0 w 8"/>
                <a:gd name="T3" fmla="*/ 0 h 6"/>
                <a:gd name="T4" fmla="*/ 0 w 8"/>
                <a:gd name="T5" fmla="*/ 6 h 6"/>
                <a:gd name="T6" fmla="*/ 4 w 8"/>
                <a:gd name="T7" fmla="*/ 6 h 6"/>
                <a:gd name="T8" fmla="*/ 4 w 8"/>
                <a:gd name="T9" fmla="*/ 6 h 6"/>
                <a:gd name="T10" fmla="*/ 8 w 8"/>
                <a:gd name="T11" fmla="*/ 6 h 6"/>
                <a:gd name="T12" fmla="*/ 8 w 8"/>
                <a:gd name="T13" fmla="*/ 4 h 6"/>
                <a:gd name="T14" fmla="*/ 8 w 8"/>
                <a:gd name="T15" fmla="*/ 4 h 6"/>
                <a:gd name="T16" fmla="*/ 8 w 8"/>
                <a:gd name="T17" fmla="*/ 2 h 6"/>
                <a:gd name="T18" fmla="*/ 4 w 8"/>
                <a:gd name="T19" fmla="*/ 0 h 6"/>
                <a:gd name="T20" fmla="*/ 4 w 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4" y="0"/>
                  </a:moveTo>
                  <a:lnTo>
                    <a:pt x="0" y="0"/>
                  </a:lnTo>
                  <a:lnTo>
                    <a:pt x="0" y="6"/>
                  </a:lnTo>
                  <a:lnTo>
                    <a:pt x="4" y="6"/>
                  </a:lnTo>
                  <a:lnTo>
                    <a:pt x="4" y="6"/>
                  </a:lnTo>
                  <a:lnTo>
                    <a:pt x="8" y="6"/>
                  </a:lnTo>
                  <a:lnTo>
                    <a:pt x="8" y="4"/>
                  </a:lnTo>
                  <a:lnTo>
                    <a:pt x="8" y="4"/>
                  </a:lnTo>
                  <a:lnTo>
                    <a:pt x="8" y="2"/>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32"/>
            <p:cNvSpPr>
              <a:spLocks/>
            </p:cNvSpPr>
            <p:nvPr/>
          </p:nvSpPr>
          <p:spPr bwMode="auto">
            <a:xfrm>
              <a:off x="2682875" y="4887913"/>
              <a:ext cx="12700" cy="9525"/>
            </a:xfrm>
            <a:custGeom>
              <a:avLst/>
              <a:gdLst>
                <a:gd name="T0" fmla="*/ 8 w 8"/>
                <a:gd name="T1" fmla="*/ 4 h 6"/>
                <a:gd name="T2" fmla="*/ 8 w 8"/>
                <a:gd name="T3" fmla="*/ 4 h 6"/>
                <a:gd name="T4" fmla="*/ 6 w 8"/>
                <a:gd name="T5" fmla="*/ 2 h 6"/>
                <a:gd name="T6" fmla="*/ 4 w 8"/>
                <a:gd name="T7" fmla="*/ 0 h 6"/>
                <a:gd name="T8" fmla="*/ 0 w 8"/>
                <a:gd name="T9" fmla="*/ 0 h 6"/>
                <a:gd name="T10" fmla="*/ 0 w 8"/>
                <a:gd name="T11" fmla="*/ 6 h 6"/>
                <a:gd name="T12" fmla="*/ 4 w 8"/>
                <a:gd name="T13" fmla="*/ 6 h 6"/>
                <a:gd name="T14" fmla="*/ 4 w 8"/>
                <a:gd name="T15" fmla="*/ 6 h 6"/>
                <a:gd name="T16" fmla="*/ 6 w 8"/>
                <a:gd name="T17" fmla="*/ 6 h 6"/>
                <a:gd name="T18" fmla="*/ 8 w 8"/>
                <a:gd name="T19" fmla="*/ 4 h 6"/>
                <a:gd name="T20" fmla="*/ 8 w 8"/>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8" y="4"/>
                  </a:moveTo>
                  <a:lnTo>
                    <a:pt x="8" y="4"/>
                  </a:lnTo>
                  <a:lnTo>
                    <a:pt x="6" y="2"/>
                  </a:lnTo>
                  <a:lnTo>
                    <a:pt x="4" y="0"/>
                  </a:lnTo>
                  <a:lnTo>
                    <a:pt x="0" y="0"/>
                  </a:lnTo>
                  <a:lnTo>
                    <a:pt x="0" y="6"/>
                  </a:lnTo>
                  <a:lnTo>
                    <a:pt x="4" y="6"/>
                  </a:lnTo>
                  <a:lnTo>
                    <a:pt x="4" y="6"/>
                  </a:lnTo>
                  <a:lnTo>
                    <a:pt x="6" y="6"/>
                  </a:lnTo>
                  <a:lnTo>
                    <a:pt x="8" y="4"/>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33"/>
            <p:cNvSpPr>
              <a:spLocks/>
            </p:cNvSpPr>
            <p:nvPr/>
          </p:nvSpPr>
          <p:spPr bwMode="auto">
            <a:xfrm>
              <a:off x="2546350" y="4891088"/>
              <a:ext cx="12700" cy="9525"/>
            </a:xfrm>
            <a:custGeom>
              <a:avLst/>
              <a:gdLst>
                <a:gd name="T0" fmla="*/ 6 w 8"/>
                <a:gd name="T1" fmla="*/ 6 h 6"/>
                <a:gd name="T2" fmla="*/ 0 w 8"/>
                <a:gd name="T3" fmla="*/ 6 h 6"/>
                <a:gd name="T4" fmla="*/ 0 w 8"/>
                <a:gd name="T5" fmla="*/ 0 h 6"/>
                <a:gd name="T6" fmla="*/ 6 w 8"/>
                <a:gd name="T7" fmla="*/ 0 h 6"/>
                <a:gd name="T8" fmla="*/ 6 w 8"/>
                <a:gd name="T9" fmla="*/ 0 h 6"/>
                <a:gd name="T10" fmla="*/ 8 w 8"/>
                <a:gd name="T11" fmla="*/ 0 h 6"/>
                <a:gd name="T12" fmla="*/ 8 w 8"/>
                <a:gd name="T13" fmla="*/ 2 h 6"/>
                <a:gd name="T14" fmla="*/ 8 w 8"/>
                <a:gd name="T15" fmla="*/ 2 h 6"/>
                <a:gd name="T16" fmla="*/ 8 w 8"/>
                <a:gd name="T17" fmla="*/ 4 h 6"/>
                <a:gd name="T18" fmla="*/ 6 w 8"/>
                <a:gd name="T19" fmla="*/ 6 h 6"/>
                <a:gd name="T20" fmla="*/ 6 w 8"/>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6" y="6"/>
                  </a:moveTo>
                  <a:lnTo>
                    <a:pt x="0" y="6"/>
                  </a:lnTo>
                  <a:lnTo>
                    <a:pt x="0" y="0"/>
                  </a:lnTo>
                  <a:lnTo>
                    <a:pt x="6" y="0"/>
                  </a:lnTo>
                  <a:lnTo>
                    <a:pt x="6" y="0"/>
                  </a:lnTo>
                  <a:lnTo>
                    <a:pt x="8" y="0"/>
                  </a:lnTo>
                  <a:lnTo>
                    <a:pt x="8" y="2"/>
                  </a:lnTo>
                  <a:lnTo>
                    <a:pt x="8" y="2"/>
                  </a:lnTo>
                  <a:lnTo>
                    <a:pt x="8" y="4"/>
                  </a:lnTo>
                  <a:lnTo>
                    <a:pt x="6" y="6"/>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34"/>
            <p:cNvSpPr>
              <a:spLocks noEditPoints="1"/>
            </p:cNvSpPr>
            <p:nvPr/>
          </p:nvSpPr>
          <p:spPr bwMode="auto">
            <a:xfrm>
              <a:off x="2682875" y="4887913"/>
              <a:ext cx="12700" cy="25400"/>
            </a:xfrm>
            <a:custGeom>
              <a:avLst/>
              <a:gdLst>
                <a:gd name="T0" fmla="*/ 0 w 8"/>
                <a:gd name="T1" fmla="*/ 0 h 16"/>
                <a:gd name="T2" fmla="*/ 4 w 8"/>
                <a:gd name="T3" fmla="*/ 0 h 16"/>
                <a:gd name="T4" fmla="*/ 4 w 8"/>
                <a:gd name="T5" fmla="*/ 0 h 16"/>
                <a:gd name="T6" fmla="*/ 6 w 8"/>
                <a:gd name="T7" fmla="*/ 2 h 16"/>
                <a:gd name="T8" fmla="*/ 8 w 8"/>
                <a:gd name="T9" fmla="*/ 4 h 16"/>
                <a:gd name="T10" fmla="*/ 8 w 8"/>
                <a:gd name="T11" fmla="*/ 4 h 16"/>
                <a:gd name="T12" fmla="*/ 6 w 8"/>
                <a:gd name="T13" fmla="*/ 6 h 16"/>
                <a:gd name="T14" fmla="*/ 4 w 8"/>
                <a:gd name="T15" fmla="*/ 6 h 16"/>
                <a:gd name="T16" fmla="*/ 0 w 8"/>
                <a:gd name="T17" fmla="*/ 6 h 16"/>
                <a:gd name="T18" fmla="*/ 0 w 8"/>
                <a:gd name="T19" fmla="*/ 0 h 16"/>
                <a:gd name="T20" fmla="*/ 4 w 8"/>
                <a:gd name="T21" fmla="*/ 16 h 16"/>
                <a:gd name="T22" fmla="*/ 0 w 8"/>
                <a:gd name="T23" fmla="*/ 16 h 16"/>
                <a:gd name="T24" fmla="*/ 0 w 8"/>
                <a:gd name="T25" fmla="*/ 10 h 16"/>
                <a:gd name="T26" fmla="*/ 4 w 8"/>
                <a:gd name="T27" fmla="*/ 10 h 16"/>
                <a:gd name="T28" fmla="*/ 4 w 8"/>
                <a:gd name="T29" fmla="*/ 10 h 16"/>
                <a:gd name="T30" fmla="*/ 8 w 8"/>
                <a:gd name="T31" fmla="*/ 12 h 16"/>
                <a:gd name="T32" fmla="*/ 8 w 8"/>
                <a:gd name="T33" fmla="*/ 14 h 16"/>
                <a:gd name="T34" fmla="*/ 8 w 8"/>
                <a:gd name="T35" fmla="*/ 14 h 16"/>
                <a:gd name="T36" fmla="*/ 8 w 8"/>
                <a:gd name="T37" fmla="*/ 16 h 16"/>
                <a:gd name="T38" fmla="*/ 4 w 8"/>
                <a:gd name="T39" fmla="*/ 16 h 16"/>
                <a:gd name="T40" fmla="*/ 4 w 8"/>
                <a:gd name="T4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6">
                  <a:moveTo>
                    <a:pt x="0" y="0"/>
                  </a:moveTo>
                  <a:lnTo>
                    <a:pt x="4" y="0"/>
                  </a:lnTo>
                  <a:lnTo>
                    <a:pt x="4" y="0"/>
                  </a:lnTo>
                  <a:lnTo>
                    <a:pt x="6" y="2"/>
                  </a:lnTo>
                  <a:lnTo>
                    <a:pt x="8" y="4"/>
                  </a:lnTo>
                  <a:lnTo>
                    <a:pt x="8" y="4"/>
                  </a:lnTo>
                  <a:lnTo>
                    <a:pt x="6" y="6"/>
                  </a:lnTo>
                  <a:lnTo>
                    <a:pt x="4" y="6"/>
                  </a:lnTo>
                  <a:lnTo>
                    <a:pt x="0" y="6"/>
                  </a:lnTo>
                  <a:lnTo>
                    <a:pt x="0" y="0"/>
                  </a:lnTo>
                  <a:close/>
                  <a:moveTo>
                    <a:pt x="4" y="16"/>
                  </a:moveTo>
                  <a:lnTo>
                    <a:pt x="0" y="16"/>
                  </a:lnTo>
                  <a:lnTo>
                    <a:pt x="0" y="10"/>
                  </a:lnTo>
                  <a:lnTo>
                    <a:pt x="4" y="10"/>
                  </a:lnTo>
                  <a:lnTo>
                    <a:pt x="4" y="10"/>
                  </a:lnTo>
                  <a:lnTo>
                    <a:pt x="8" y="12"/>
                  </a:lnTo>
                  <a:lnTo>
                    <a:pt x="8" y="14"/>
                  </a:lnTo>
                  <a:lnTo>
                    <a:pt x="8" y="14"/>
                  </a:lnTo>
                  <a:lnTo>
                    <a:pt x="8" y="16"/>
                  </a:lnTo>
                  <a:lnTo>
                    <a:pt x="4" y="16"/>
                  </a:lnTo>
                  <a:lnTo>
                    <a:pt x="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35"/>
            <p:cNvSpPr>
              <a:spLocks/>
            </p:cNvSpPr>
            <p:nvPr/>
          </p:nvSpPr>
          <p:spPr bwMode="auto">
            <a:xfrm>
              <a:off x="2809875" y="4887913"/>
              <a:ext cx="19050" cy="25400"/>
            </a:xfrm>
            <a:custGeom>
              <a:avLst/>
              <a:gdLst>
                <a:gd name="T0" fmla="*/ 6 w 12"/>
                <a:gd name="T1" fmla="*/ 16 h 16"/>
                <a:gd name="T2" fmla="*/ 6 w 12"/>
                <a:gd name="T3" fmla="*/ 16 h 16"/>
                <a:gd name="T4" fmla="*/ 2 w 12"/>
                <a:gd name="T5" fmla="*/ 16 h 16"/>
                <a:gd name="T6" fmla="*/ 0 w 12"/>
                <a:gd name="T7" fmla="*/ 14 h 16"/>
                <a:gd name="T8" fmla="*/ 0 w 12"/>
                <a:gd name="T9" fmla="*/ 8 h 16"/>
                <a:gd name="T10" fmla="*/ 0 w 12"/>
                <a:gd name="T11" fmla="*/ 8 h 16"/>
                <a:gd name="T12" fmla="*/ 0 w 12"/>
                <a:gd name="T13" fmla="*/ 4 h 16"/>
                <a:gd name="T14" fmla="*/ 2 w 12"/>
                <a:gd name="T15" fmla="*/ 2 h 16"/>
                <a:gd name="T16" fmla="*/ 6 w 12"/>
                <a:gd name="T17" fmla="*/ 0 h 16"/>
                <a:gd name="T18" fmla="*/ 6 w 12"/>
                <a:gd name="T19" fmla="*/ 0 h 16"/>
                <a:gd name="T20" fmla="*/ 8 w 12"/>
                <a:gd name="T21" fmla="*/ 2 h 16"/>
                <a:gd name="T22" fmla="*/ 10 w 12"/>
                <a:gd name="T23" fmla="*/ 4 h 16"/>
                <a:gd name="T24" fmla="*/ 12 w 12"/>
                <a:gd name="T25" fmla="*/ 8 h 16"/>
                <a:gd name="T26" fmla="*/ 12 w 12"/>
                <a:gd name="T27" fmla="*/ 8 h 16"/>
                <a:gd name="T28" fmla="*/ 10 w 12"/>
                <a:gd name="T29" fmla="*/ 14 h 16"/>
                <a:gd name="T30" fmla="*/ 8 w 12"/>
                <a:gd name="T31" fmla="*/ 16 h 16"/>
                <a:gd name="T32" fmla="*/ 6 w 12"/>
                <a:gd name="T33" fmla="*/ 16 h 16"/>
                <a:gd name="T34" fmla="*/ 6 w 12"/>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6" y="16"/>
                  </a:moveTo>
                  <a:lnTo>
                    <a:pt x="6" y="16"/>
                  </a:lnTo>
                  <a:lnTo>
                    <a:pt x="2" y="16"/>
                  </a:lnTo>
                  <a:lnTo>
                    <a:pt x="0" y="14"/>
                  </a:lnTo>
                  <a:lnTo>
                    <a:pt x="0" y="8"/>
                  </a:lnTo>
                  <a:lnTo>
                    <a:pt x="0" y="8"/>
                  </a:lnTo>
                  <a:lnTo>
                    <a:pt x="0" y="4"/>
                  </a:lnTo>
                  <a:lnTo>
                    <a:pt x="2" y="2"/>
                  </a:lnTo>
                  <a:lnTo>
                    <a:pt x="6" y="0"/>
                  </a:lnTo>
                  <a:lnTo>
                    <a:pt x="6" y="0"/>
                  </a:lnTo>
                  <a:lnTo>
                    <a:pt x="8" y="2"/>
                  </a:lnTo>
                  <a:lnTo>
                    <a:pt x="10" y="4"/>
                  </a:lnTo>
                  <a:lnTo>
                    <a:pt x="12" y="8"/>
                  </a:lnTo>
                  <a:lnTo>
                    <a:pt x="12" y="8"/>
                  </a:lnTo>
                  <a:lnTo>
                    <a:pt x="10" y="14"/>
                  </a:lnTo>
                  <a:lnTo>
                    <a:pt x="8" y="16"/>
                  </a:lnTo>
                  <a:lnTo>
                    <a:pt x="6" y="16"/>
                  </a:lnTo>
                  <a:lnTo>
                    <a:pt x="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6" name="组合 2245"/>
          <p:cNvGrpSpPr/>
          <p:nvPr/>
        </p:nvGrpSpPr>
        <p:grpSpPr>
          <a:xfrm>
            <a:off x="5788856" y="4004857"/>
            <a:ext cx="693220" cy="690946"/>
            <a:chOff x="3738563" y="4524375"/>
            <a:chExt cx="484188" cy="482600"/>
          </a:xfrm>
        </p:grpSpPr>
        <p:sp>
          <p:nvSpPr>
            <p:cNvPr id="152" name="Freeform 236"/>
            <p:cNvSpPr>
              <a:spLocks/>
            </p:cNvSpPr>
            <p:nvPr/>
          </p:nvSpPr>
          <p:spPr bwMode="auto">
            <a:xfrm>
              <a:off x="3992563" y="4835525"/>
              <a:ext cx="15875" cy="15875"/>
            </a:xfrm>
            <a:custGeom>
              <a:avLst/>
              <a:gdLst>
                <a:gd name="T0" fmla="*/ 0 w 10"/>
                <a:gd name="T1" fmla="*/ 10 h 10"/>
                <a:gd name="T2" fmla="*/ 0 w 10"/>
                <a:gd name="T3" fmla="*/ 10 h 10"/>
                <a:gd name="T4" fmla="*/ 8 w 10"/>
                <a:gd name="T5" fmla="*/ 8 h 10"/>
                <a:gd name="T6" fmla="*/ 10 w 10"/>
                <a:gd name="T7" fmla="*/ 6 h 10"/>
                <a:gd name="T8" fmla="*/ 10 w 10"/>
                <a:gd name="T9" fmla="*/ 6 h 10"/>
                <a:gd name="T10" fmla="*/ 10 w 10"/>
                <a:gd name="T11" fmla="*/ 4 h 10"/>
                <a:gd name="T12" fmla="*/ 8 w 10"/>
                <a:gd name="T13" fmla="*/ 2 h 10"/>
                <a:gd name="T14" fmla="*/ 2 w 10"/>
                <a:gd name="T15" fmla="*/ 0 h 10"/>
                <a:gd name="T16" fmla="*/ 0 w 10"/>
                <a:gd name="T17" fmla="*/ 0 h 10"/>
                <a:gd name="T18" fmla="*/ 0 w 10"/>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10"/>
                  </a:moveTo>
                  <a:lnTo>
                    <a:pt x="0" y="10"/>
                  </a:lnTo>
                  <a:lnTo>
                    <a:pt x="8" y="8"/>
                  </a:lnTo>
                  <a:lnTo>
                    <a:pt x="10" y="6"/>
                  </a:lnTo>
                  <a:lnTo>
                    <a:pt x="10" y="6"/>
                  </a:lnTo>
                  <a:lnTo>
                    <a:pt x="10" y="4"/>
                  </a:lnTo>
                  <a:lnTo>
                    <a:pt x="8" y="2"/>
                  </a:lnTo>
                  <a:lnTo>
                    <a:pt x="2" y="0"/>
                  </a:lnTo>
                  <a:lnTo>
                    <a:pt x="0" y="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37"/>
            <p:cNvSpPr>
              <a:spLocks/>
            </p:cNvSpPr>
            <p:nvPr/>
          </p:nvSpPr>
          <p:spPr bwMode="auto">
            <a:xfrm>
              <a:off x="3989388" y="4900613"/>
              <a:ext cx="12700" cy="31750"/>
            </a:xfrm>
            <a:custGeom>
              <a:avLst/>
              <a:gdLst>
                <a:gd name="T0" fmla="*/ 0 w 8"/>
                <a:gd name="T1" fmla="*/ 20 h 20"/>
                <a:gd name="T2" fmla="*/ 0 w 8"/>
                <a:gd name="T3" fmla="*/ 20 h 20"/>
                <a:gd name="T4" fmla="*/ 8 w 8"/>
                <a:gd name="T5" fmla="*/ 16 h 20"/>
                <a:gd name="T6" fmla="*/ 8 w 8"/>
                <a:gd name="T7" fmla="*/ 12 h 20"/>
                <a:gd name="T8" fmla="*/ 8 w 8"/>
                <a:gd name="T9" fmla="*/ 12 h 20"/>
                <a:gd name="T10" fmla="*/ 6 w 8"/>
                <a:gd name="T11" fmla="*/ 6 h 20"/>
                <a:gd name="T12" fmla="*/ 0 w 8"/>
                <a:gd name="T13" fmla="*/ 0 h 20"/>
                <a:gd name="T14" fmla="*/ 0 w 8"/>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0">
                  <a:moveTo>
                    <a:pt x="0" y="20"/>
                  </a:moveTo>
                  <a:lnTo>
                    <a:pt x="0" y="20"/>
                  </a:lnTo>
                  <a:lnTo>
                    <a:pt x="8" y="16"/>
                  </a:lnTo>
                  <a:lnTo>
                    <a:pt x="8" y="12"/>
                  </a:lnTo>
                  <a:lnTo>
                    <a:pt x="8" y="12"/>
                  </a:lnTo>
                  <a:lnTo>
                    <a:pt x="6" y="6"/>
                  </a:lnTo>
                  <a:lnTo>
                    <a:pt x="0"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38"/>
            <p:cNvSpPr>
              <a:spLocks/>
            </p:cNvSpPr>
            <p:nvPr/>
          </p:nvSpPr>
          <p:spPr bwMode="auto">
            <a:xfrm>
              <a:off x="3940175" y="4794250"/>
              <a:ext cx="38100" cy="22225"/>
            </a:xfrm>
            <a:custGeom>
              <a:avLst/>
              <a:gdLst>
                <a:gd name="T0" fmla="*/ 2 w 24"/>
                <a:gd name="T1" fmla="*/ 8 h 14"/>
                <a:gd name="T2" fmla="*/ 2 w 24"/>
                <a:gd name="T3" fmla="*/ 8 h 14"/>
                <a:gd name="T4" fmla="*/ 0 w 24"/>
                <a:gd name="T5" fmla="*/ 8 h 14"/>
                <a:gd name="T6" fmla="*/ 2 w 24"/>
                <a:gd name="T7" fmla="*/ 8 h 14"/>
                <a:gd name="T8" fmla="*/ 4 w 24"/>
                <a:gd name="T9" fmla="*/ 10 h 14"/>
                <a:gd name="T10" fmla="*/ 24 w 24"/>
                <a:gd name="T11" fmla="*/ 14 h 14"/>
                <a:gd name="T12" fmla="*/ 22 w 24"/>
                <a:gd name="T13" fmla="*/ 0 h 14"/>
                <a:gd name="T14" fmla="*/ 22 w 24"/>
                <a:gd name="T15" fmla="*/ 0 h 14"/>
                <a:gd name="T16" fmla="*/ 10 w 24"/>
                <a:gd name="T17" fmla="*/ 4 h 14"/>
                <a:gd name="T18" fmla="*/ 2 w 24"/>
                <a:gd name="T19" fmla="*/ 8 h 14"/>
                <a:gd name="T20" fmla="*/ 2 w 24"/>
                <a:gd name="T2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4">
                  <a:moveTo>
                    <a:pt x="2" y="8"/>
                  </a:moveTo>
                  <a:lnTo>
                    <a:pt x="2" y="8"/>
                  </a:lnTo>
                  <a:lnTo>
                    <a:pt x="0" y="8"/>
                  </a:lnTo>
                  <a:lnTo>
                    <a:pt x="2" y="8"/>
                  </a:lnTo>
                  <a:lnTo>
                    <a:pt x="4" y="10"/>
                  </a:lnTo>
                  <a:lnTo>
                    <a:pt x="24" y="14"/>
                  </a:lnTo>
                  <a:lnTo>
                    <a:pt x="22" y="0"/>
                  </a:lnTo>
                  <a:lnTo>
                    <a:pt x="22" y="0"/>
                  </a:lnTo>
                  <a:lnTo>
                    <a:pt x="10" y="4"/>
                  </a:lnTo>
                  <a:lnTo>
                    <a:pt x="2" y="8"/>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39"/>
            <p:cNvSpPr>
              <a:spLocks/>
            </p:cNvSpPr>
            <p:nvPr/>
          </p:nvSpPr>
          <p:spPr bwMode="auto">
            <a:xfrm>
              <a:off x="3927475" y="4683125"/>
              <a:ext cx="12700" cy="12700"/>
            </a:xfrm>
            <a:custGeom>
              <a:avLst/>
              <a:gdLst>
                <a:gd name="T0" fmla="*/ 4 w 8"/>
                <a:gd name="T1" fmla="*/ 8 h 8"/>
                <a:gd name="T2" fmla="*/ 4 w 8"/>
                <a:gd name="T3" fmla="*/ 8 h 8"/>
                <a:gd name="T4" fmla="*/ 8 w 8"/>
                <a:gd name="T5" fmla="*/ 8 h 8"/>
                <a:gd name="T6" fmla="*/ 8 w 8"/>
                <a:gd name="T7" fmla="*/ 4 h 8"/>
                <a:gd name="T8" fmla="*/ 8 w 8"/>
                <a:gd name="T9" fmla="*/ 4 h 8"/>
                <a:gd name="T10" fmla="*/ 8 w 8"/>
                <a:gd name="T11" fmla="*/ 2 h 8"/>
                <a:gd name="T12" fmla="*/ 4 w 8"/>
                <a:gd name="T13" fmla="*/ 0 h 8"/>
                <a:gd name="T14" fmla="*/ 4 w 8"/>
                <a:gd name="T15" fmla="*/ 0 h 8"/>
                <a:gd name="T16" fmla="*/ 2 w 8"/>
                <a:gd name="T17" fmla="*/ 2 h 8"/>
                <a:gd name="T18" fmla="*/ 0 w 8"/>
                <a:gd name="T19" fmla="*/ 4 h 8"/>
                <a:gd name="T20" fmla="*/ 0 w 8"/>
                <a:gd name="T21" fmla="*/ 4 h 8"/>
                <a:gd name="T22" fmla="*/ 2 w 8"/>
                <a:gd name="T23" fmla="*/ 8 h 8"/>
                <a:gd name="T24" fmla="*/ 4 w 8"/>
                <a:gd name="T25" fmla="*/ 8 h 8"/>
                <a:gd name="T26" fmla="*/ 4 w 8"/>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4" y="8"/>
                  </a:moveTo>
                  <a:lnTo>
                    <a:pt x="4" y="8"/>
                  </a:lnTo>
                  <a:lnTo>
                    <a:pt x="8" y="8"/>
                  </a:lnTo>
                  <a:lnTo>
                    <a:pt x="8" y="4"/>
                  </a:lnTo>
                  <a:lnTo>
                    <a:pt x="8" y="4"/>
                  </a:lnTo>
                  <a:lnTo>
                    <a:pt x="8" y="2"/>
                  </a:lnTo>
                  <a:lnTo>
                    <a:pt x="4" y="0"/>
                  </a:lnTo>
                  <a:lnTo>
                    <a:pt x="4" y="0"/>
                  </a:lnTo>
                  <a:lnTo>
                    <a:pt x="2" y="2"/>
                  </a:lnTo>
                  <a:lnTo>
                    <a:pt x="0" y="4"/>
                  </a:lnTo>
                  <a:lnTo>
                    <a:pt x="0" y="4"/>
                  </a:lnTo>
                  <a:lnTo>
                    <a:pt x="2" y="8"/>
                  </a:lnTo>
                  <a:lnTo>
                    <a:pt x="4" y="8"/>
                  </a:lnTo>
                  <a:lnTo>
                    <a:pt x="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40"/>
            <p:cNvSpPr>
              <a:spLocks noEditPoints="1"/>
            </p:cNvSpPr>
            <p:nvPr/>
          </p:nvSpPr>
          <p:spPr bwMode="auto">
            <a:xfrm>
              <a:off x="3738563" y="4524375"/>
              <a:ext cx="484188" cy="482600"/>
            </a:xfrm>
            <a:custGeom>
              <a:avLst/>
              <a:gdLst>
                <a:gd name="T0" fmla="*/ 262 w 305"/>
                <a:gd name="T1" fmla="*/ 37 h 304"/>
                <a:gd name="T2" fmla="*/ 109 w 305"/>
                <a:gd name="T3" fmla="*/ 0 h 304"/>
                <a:gd name="T4" fmla="*/ 0 w 305"/>
                <a:gd name="T5" fmla="*/ 114 h 304"/>
                <a:gd name="T6" fmla="*/ 43 w 305"/>
                <a:gd name="T7" fmla="*/ 265 h 304"/>
                <a:gd name="T8" fmla="*/ 196 w 305"/>
                <a:gd name="T9" fmla="*/ 304 h 304"/>
                <a:gd name="T10" fmla="*/ 305 w 305"/>
                <a:gd name="T11" fmla="*/ 190 h 304"/>
                <a:gd name="T12" fmla="*/ 166 w 305"/>
                <a:gd name="T13" fmla="*/ 167 h 304"/>
                <a:gd name="T14" fmla="*/ 160 w 305"/>
                <a:gd name="T15" fmla="*/ 188 h 304"/>
                <a:gd name="T16" fmla="*/ 172 w 305"/>
                <a:gd name="T17" fmla="*/ 194 h 304"/>
                <a:gd name="T18" fmla="*/ 176 w 305"/>
                <a:gd name="T19" fmla="*/ 202 h 304"/>
                <a:gd name="T20" fmla="*/ 160 w 305"/>
                <a:gd name="T21" fmla="*/ 212 h 304"/>
                <a:gd name="T22" fmla="*/ 168 w 305"/>
                <a:gd name="T23" fmla="*/ 239 h 304"/>
                <a:gd name="T24" fmla="*/ 172 w 305"/>
                <a:gd name="T25" fmla="*/ 249 h 304"/>
                <a:gd name="T26" fmla="*/ 158 w 305"/>
                <a:gd name="T27" fmla="*/ 261 h 304"/>
                <a:gd name="T28" fmla="*/ 156 w 305"/>
                <a:gd name="T29" fmla="*/ 288 h 304"/>
                <a:gd name="T30" fmla="*/ 151 w 305"/>
                <a:gd name="T31" fmla="*/ 233 h 304"/>
                <a:gd name="T32" fmla="*/ 147 w 305"/>
                <a:gd name="T33" fmla="*/ 231 h 304"/>
                <a:gd name="T34" fmla="*/ 129 w 305"/>
                <a:gd name="T35" fmla="*/ 221 h 304"/>
                <a:gd name="T36" fmla="*/ 137 w 305"/>
                <a:gd name="T37" fmla="*/ 214 h 304"/>
                <a:gd name="T38" fmla="*/ 129 w 305"/>
                <a:gd name="T39" fmla="*/ 188 h 304"/>
                <a:gd name="T40" fmla="*/ 119 w 305"/>
                <a:gd name="T41" fmla="*/ 180 h 304"/>
                <a:gd name="T42" fmla="*/ 119 w 305"/>
                <a:gd name="T43" fmla="*/ 174 h 304"/>
                <a:gd name="T44" fmla="*/ 149 w 305"/>
                <a:gd name="T45" fmla="*/ 161 h 304"/>
                <a:gd name="T46" fmla="*/ 135 w 305"/>
                <a:gd name="T47" fmla="*/ 137 h 304"/>
                <a:gd name="T48" fmla="*/ 113 w 305"/>
                <a:gd name="T49" fmla="*/ 129 h 304"/>
                <a:gd name="T50" fmla="*/ 105 w 305"/>
                <a:gd name="T51" fmla="*/ 118 h 304"/>
                <a:gd name="T52" fmla="*/ 103 w 305"/>
                <a:gd name="T53" fmla="*/ 110 h 304"/>
                <a:gd name="T54" fmla="*/ 117 w 305"/>
                <a:gd name="T55" fmla="*/ 98 h 304"/>
                <a:gd name="T56" fmla="*/ 125 w 305"/>
                <a:gd name="T57" fmla="*/ 96 h 304"/>
                <a:gd name="T58" fmla="*/ 139 w 305"/>
                <a:gd name="T59" fmla="*/ 104 h 304"/>
                <a:gd name="T60" fmla="*/ 137 w 305"/>
                <a:gd name="T61" fmla="*/ 112 h 304"/>
                <a:gd name="T62" fmla="*/ 127 w 305"/>
                <a:gd name="T63" fmla="*/ 114 h 304"/>
                <a:gd name="T64" fmla="*/ 113 w 305"/>
                <a:gd name="T65" fmla="*/ 120 h 304"/>
                <a:gd name="T66" fmla="*/ 137 w 305"/>
                <a:gd name="T67" fmla="*/ 127 h 304"/>
                <a:gd name="T68" fmla="*/ 147 w 305"/>
                <a:gd name="T69" fmla="*/ 76 h 304"/>
                <a:gd name="T70" fmla="*/ 139 w 305"/>
                <a:gd name="T71" fmla="*/ 69 h 304"/>
                <a:gd name="T72" fmla="*/ 135 w 305"/>
                <a:gd name="T73" fmla="*/ 59 h 304"/>
                <a:gd name="T74" fmla="*/ 147 w 305"/>
                <a:gd name="T75" fmla="*/ 41 h 304"/>
                <a:gd name="T76" fmla="*/ 162 w 305"/>
                <a:gd name="T77" fmla="*/ 41 h 304"/>
                <a:gd name="T78" fmla="*/ 174 w 305"/>
                <a:gd name="T79" fmla="*/ 59 h 304"/>
                <a:gd name="T80" fmla="*/ 170 w 305"/>
                <a:gd name="T81" fmla="*/ 69 h 304"/>
                <a:gd name="T82" fmla="*/ 162 w 305"/>
                <a:gd name="T83" fmla="*/ 131 h 304"/>
                <a:gd name="T84" fmla="*/ 184 w 305"/>
                <a:gd name="T85" fmla="*/ 147 h 304"/>
                <a:gd name="T86" fmla="*/ 184 w 305"/>
                <a:gd name="T87" fmla="*/ 155 h 304"/>
                <a:gd name="T88" fmla="*/ 170 w 305"/>
                <a:gd name="T89" fmla="*/ 16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5" h="304">
                  <a:moveTo>
                    <a:pt x="239" y="151"/>
                  </a:moveTo>
                  <a:lnTo>
                    <a:pt x="305" y="112"/>
                  </a:lnTo>
                  <a:lnTo>
                    <a:pt x="262" y="37"/>
                  </a:lnTo>
                  <a:lnTo>
                    <a:pt x="196" y="76"/>
                  </a:lnTo>
                  <a:lnTo>
                    <a:pt x="196" y="0"/>
                  </a:lnTo>
                  <a:lnTo>
                    <a:pt x="109" y="0"/>
                  </a:lnTo>
                  <a:lnTo>
                    <a:pt x="109" y="78"/>
                  </a:lnTo>
                  <a:lnTo>
                    <a:pt x="43" y="39"/>
                  </a:lnTo>
                  <a:lnTo>
                    <a:pt x="0" y="114"/>
                  </a:lnTo>
                  <a:lnTo>
                    <a:pt x="68" y="151"/>
                  </a:lnTo>
                  <a:lnTo>
                    <a:pt x="0" y="190"/>
                  </a:lnTo>
                  <a:lnTo>
                    <a:pt x="43" y="265"/>
                  </a:lnTo>
                  <a:lnTo>
                    <a:pt x="109" y="225"/>
                  </a:lnTo>
                  <a:lnTo>
                    <a:pt x="109" y="304"/>
                  </a:lnTo>
                  <a:lnTo>
                    <a:pt x="196" y="304"/>
                  </a:lnTo>
                  <a:lnTo>
                    <a:pt x="196" y="225"/>
                  </a:lnTo>
                  <a:lnTo>
                    <a:pt x="264" y="263"/>
                  </a:lnTo>
                  <a:lnTo>
                    <a:pt x="305" y="190"/>
                  </a:lnTo>
                  <a:lnTo>
                    <a:pt x="239" y="151"/>
                  </a:lnTo>
                  <a:close/>
                  <a:moveTo>
                    <a:pt x="170" y="165"/>
                  </a:moveTo>
                  <a:lnTo>
                    <a:pt x="166" y="167"/>
                  </a:lnTo>
                  <a:lnTo>
                    <a:pt x="166" y="167"/>
                  </a:lnTo>
                  <a:lnTo>
                    <a:pt x="160" y="169"/>
                  </a:lnTo>
                  <a:lnTo>
                    <a:pt x="160" y="188"/>
                  </a:lnTo>
                  <a:lnTo>
                    <a:pt x="164" y="190"/>
                  </a:lnTo>
                  <a:lnTo>
                    <a:pt x="164" y="190"/>
                  </a:lnTo>
                  <a:lnTo>
                    <a:pt x="172" y="194"/>
                  </a:lnTo>
                  <a:lnTo>
                    <a:pt x="176" y="198"/>
                  </a:lnTo>
                  <a:lnTo>
                    <a:pt x="176" y="202"/>
                  </a:lnTo>
                  <a:lnTo>
                    <a:pt x="176" y="202"/>
                  </a:lnTo>
                  <a:lnTo>
                    <a:pt x="174" y="206"/>
                  </a:lnTo>
                  <a:lnTo>
                    <a:pt x="170" y="208"/>
                  </a:lnTo>
                  <a:lnTo>
                    <a:pt x="160" y="212"/>
                  </a:lnTo>
                  <a:lnTo>
                    <a:pt x="158" y="233"/>
                  </a:lnTo>
                  <a:lnTo>
                    <a:pt x="158" y="233"/>
                  </a:lnTo>
                  <a:lnTo>
                    <a:pt x="168" y="239"/>
                  </a:lnTo>
                  <a:lnTo>
                    <a:pt x="170" y="243"/>
                  </a:lnTo>
                  <a:lnTo>
                    <a:pt x="172" y="249"/>
                  </a:lnTo>
                  <a:lnTo>
                    <a:pt x="172" y="249"/>
                  </a:lnTo>
                  <a:lnTo>
                    <a:pt x="170" y="253"/>
                  </a:lnTo>
                  <a:lnTo>
                    <a:pt x="168" y="255"/>
                  </a:lnTo>
                  <a:lnTo>
                    <a:pt x="158" y="261"/>
                  </a:lnTo>
                  <a:lnTo>
                    <a:pt x="158" y="282"/>
                  </a:lnTo>
                  <a:lnTo>
                    <a:pt x="158" y="282"/>
                  </a:lnTo>
                  <a:lnTo>
                    <a:pt x="156" y="288"/>
                  </a:lnTo>
                  <a:lnTo>
                    <a:pt x="154" y="288"/>
                  </a:lnTo>
                  <a:lnTo>
                    <a:pt x="152" y="284"/>
                  </a:lnTo>
                  <a:lnTo>
                    <a:pt x="151" y="233"/>
                  </a:lnTo>
                  <a:lnTo>
                    <a:pt x="151" y="233"/>
                  </a:lnTo>
                  <a:lnTo>
                    <a:pt x="147" y="231"/>
                  </a:lnTo>
                  <a:lnTo>
                    <a:pt x="147" y="231"/>
                  </a:lnTo>
                  <a:lnTo>
                    <a:pt x="133" y="227"/>
                  </a:lnTo>
                  <a:lnTo>
                    <a:pt x="129" y="223"/>
                  </a:lnTo>
                  <a:lnTo>
                    <a:pt x="129" y="221"/>
                  </a:lnTo>
                  <a:lnTo>
                    <a:pt x="129" y="221"/>
                  </a:lnTo>
                  <a:lnTo>
                    <a:pt x="131" y="218"/>
                  </a:lnTo>
                  <a:lnTo>
                    <a:pt x="137" y="214"/>
                  </a:lnTo>
                  <a:lnTo>
                    <a:pt x="151" y="210"/>
                  </a:lnTo>
                  <a:lnTo>
                    <a:pt x="151" y="194"/>
                  </a:lnTo>
                  <a:lnTo>
                    <a:pt x="129" y="188"/>
                  </a:lnTo>
                  <a:lnTo>
                    <a:pt x="129" y="188"/>
                  </a:lnTo>
                  <a:lnTo>
                    <a:pt x="121" y="184"/>
                  </a:lnTo>
                  <a:lnTo>
                    <a:pt x="119" y="180"/>
                  </a:lnTo>
                  <a:lnTo>
                    <a:pt x="117" y="176"/>
                  </a:lnTo>
                  <a:lnTo>
                    <a:pt x="117" y="176"/>
                  </a:lnTo>
                  <a:lnTo>
                    <a:pt x="119" y="174"/>
                  </a:lnTo>
                  <a:lnTo>
                    <a:pt x="121" y="172"/>
                  </a:lnTo>
                  <a:lnTo>
                    <a:pt x="127" y="169"/>
                  </a:lnTo>
                  <a:lnTo>
                    <a:pt x="149" y="161"/>
                  </a:lnTo>
                  <a:lnTo>
                    <a:pt x="149" y="139"/>
                  </a:lnTo>
                  <a:lnTo>
                    <a:pt x="149" y="139"/>
                  </a:lnTo>
                  <a:lnTo>
                    <a:pt x="135" y="137"/>
                  </a:lnTo>
                  <a:lnTo>
                    <a:pt x="135" y="137"/>
                  </a:lnTo>
                  <a:lnTo>
                    <a:pt x="123" y="135"/>
                  </a:lnTo>
                  <a:lnTo>
                    <a:pt x="113" y="129"/>
                  </a:lnTo>
                  <a:lnTo>
                    <a:pt x="107" y="125"/>
                  </a:lnTo>
                  <a:lnTo>
                    <a:pt x="105" y="120"/>
                  </a:lnTo>
                  <a:lnTo>
                    <a:pt x="105" y="118"/>
                  </a:lnTo>
                  <a:lnTo>
                    <a:pt x="105" y="118"/>
                  </a:lnTo>
                  <a:lnTo>
                    <a:pt x="103" y="114"/>
                  </a:lnTo>
                  <a:lnTo>
                    <a:pt x="103" y="110"/>
                  </a:lnTo>
                  <a:lnTo>
                    <a:pt x="107" y="104"/>
                  </a:lnTo>
                  <a:lnTo>
                    <a:pt x="113" y="98"/>
                  </a:lnTo>
                  <a:lnTo>
                    <a:pt x="117" y="98"/>
                  </a:lnTo>
                  <a:lnTo>
                    <a:pt x="117" y="98"/>
                  </a:lnTo>
                  <a:lnTo>
                    <a:pt x="121" y="96"/>
                  </a:lnTo>
                  <a:lnTo>
                    <a:pt x="125" y="96"/>
                  </a:lnTo>
                  <a:lnTo>
                    <a:pt x="133" y="98"/>
                  </a:lnTo>
                  <a:lnTo>
                    <a:pt x="137" y="102"/>
                  </a:lnTo>
                  <a:lnTo>
                    <a:pt x="139" y="104"/>
                  </a:lnTo>
                  <a:lnTo>
                    <a:pt x="139" y="104"/>
                  </a:lnTo>
                  <a:lnTo>
                    <a:pt x="139" y="108"/>
                  </a:lnTo>
                  <a:lnTo>
                    <a:pt x="137" y="112"/>
                  </a:lnTo>
                  <a:lnTo>
                    <a:pt x="133" y="114"/>
                  </a:lnTo>
                  <a:lnTo>
                    <a:pt x="127" y="114"/>
                  </a:lnTo>
                  <a:lnTo>
                    <a:pt x="127" y="114"/>
                  </a:lnTo>
                  <a:lnTo>
                    <a:pt x="117" y="116"/>
                  </a:lnTo>
                  <a:lnTo>
                    <a:pt x="113" y="120"/>
                  </a:lnTo>
                  <a:lnTo>
                    <a:pt x="113" y="120"/>
                  </a:lnTo>
                  <a:lnTo>
                    <a:pt x="115" y="121"/>
                  </a:lnTo>
                  <a:lnTo>
                    <a:pt x="119" y="123"/>
                  </a:lnTo>
                  <a:lnTo>
                    <a:pt x="137" y="127"/>
                  </a:lnTo>
                  <a:lnTo>
                    <a:pt x="137" y="127"/>
                  </a:lnTo>
                  <a:lnTo>
                    <a:pt x="149" y="129"/>
                  </a:lnTo>
                  <a:lnTo>
                    <a:pt x="147" y="76"/>
                  </a:lnTo>
                  <a:lnTo>
                    <a:pt x="147" y="76"/>
                  </a:lnTo>
                  <a:lnTo>
                    <a:pt x="143" y="72"/>
                  </a:lnTo>
                  <a:lnTo>
                    <a:pt x="139" y="69"/>
                  </a:lnTo>
                  <a:lnTo>
                    <a:pt x="137" y="65"/>
                  </a:lnTo>
                  <a:lnTo>
                    <a:pt x="135" y="59"/>
                  </a:lnTo>
                  <a:lnTo>
                    <a:pt x="135" y="59"/>
                  </a:lnTo>
                  <a:lnTo>
                    <a:pt x="137" y="51"/>
                  </a:lnTo>
                  <a:lnTo>
                    <a:pt x="141" y="45"/>
                  </a:lnTo>
                  <a:lnTo>
                    <a:pt x="147" y="41"/>
                  </a:lnTo>
                  <a:lnTo>
                    <a:pt x="154" y="39"/>
                  </a:lnTo>
                  <a:lnTo>
                    <a:pt x="154" y="39"/>
                  </a:lnTo>
                  <a:lnTo>
                    <a:pt x="162" y="41"/>
                  </a:lnTo>
                  <a:lnTo>
                    <a:pt x="168" y="45"/>
                  </a:lnTo>
                  <a:lnTo>
                    <a:pt x="172" y="51"/>
                  </a:lnTo>
                  <a:lnTo>
                    <a:pt x="174" y="59"/>
                  </a:lnTo>
                  <a:lnTo>
                    <a:pt x="174" y="59"/>
                  </a:lnTo>
                  <a:lnTo>
                    <a:pt x="172" y="65"/>
                  </a:lnTo>
                  <a:lnTo>
                    <a:pt x="170" y="69"/>
                  </a:lnTo>
                  <a:lnTo>
                    <a:pt x="162" y="76"/>
                  </a:lnTo>
                  <a:lnTo>
                    <a:pt x="162" y="131"/>
                  </a:lnTo>
                  <a:lnTo>
                    <a:pt x="162" y="131"/>
                  </a:lnTo>
                  <a:lnTo>
                    <a:pt x="176" y="139"/>
                  </a:lnTo>
                  <a:lnTo>
                    <a:pt x="182" y="143"/>
                  </a:lnTo>
                  <a:lnTo>
                    <a:pt x="184" y="147"/>
                  </a:lnTo>
                  <a:lnTo>
                    <a:pt x="184" y="147"/>
                  </a:lnTo>
                  <a:lnTo>
                    <a:pt x="184" y="151"/>
                  </a:lnTo>
                  <a:lnTo>
                    <a:pt x="184" y="155"/>
                  </a:lnTo>
                  <a:lnTo>
                    <a:pt x="178" y="161"/>
                  </a:lnTo>
                  <a:lnTo>
                    <a:pt x="170" y="165"/>
                  </a:lnTo>
                  <a:lnTo>
                    <a:pt x="170"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41"/>
            <p:cNvSpPr>
              <a:spLocks/>
            </p:cNvSpPr>
            <p:nvPr/>
          </p:nvSpPr>
          <p:spPr bwMode="auto">
            <a:xfrm>
              <a:off x="3992563" y="4748213"/>
              <a:ext cx="25400" cy="25400"/>
            </a:xfrm>
            <a:custGeom>
              <a:avLst/>
              <a:gdLst>
                <a:gd name="T0" fmla="*/ 0 w 16"/>
                <a:gd name="T1" fmla="*/ 0 h 16"/>
                <a:gd name="T2" fmla="*/ 0 w 16"/>
                <a:gd name="T3" fmla="*/ 16 h 16"/>
                <a:gd name="T4" fmla="*/ 0 w 16"/>
                <a:gd name="T5" fmla="*/ 16 h 16"/>
                <a:gd name="T6" fmla="*/ 4 w 16"/>
                <a:gd name="T7" fmla="*/ 16 h 16"/>
                <a:gd name="T8" fmla="*/ 4 w 16"/>
                <a:gd name="T9" fmla="*/ 16 h 16"/>
                <a:gd name="T10" fmla="*/ 14 w 16"/>
                <a:gd name="T11" fmla="*/ 12 h 16"/>
                <a:gd name="T12" fmla="*/ 16 w 16"/>
                <a:gd name="T13" fmla="*/ 8 h 16"/>
                <a:gd name="T14" fmla="*/ 16 w 16"/>
                <a:gd name="T15" fmla="*/ 8 h 16"/>
                <a:gd name="T16" fmla="*/ 14 w 16"/>
                <a:gd name="T17" fmla="*/ 6 h 16"/>
                <a:gd name="T18" fmla="*/ 10 w 16"/>
                <a:gd name="T19" fmla="*/ 4 h 16"/>
                <a:gd name="T20" fmla="*/ 0 w 16"/>
                <a:gd name="T21" fmla="*/ 0 h 16"/>
                <a:gd name="T22" fmla="*/ 0 w 16"/>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6">
                  <a:moveTo>
                    <a:pt x="0" y="0"/>
                  </a:moveTo>
                  <a:lnTo>
                    <a:pt x="0" y="16"/>
                  </a:lnTo>
                  <a:lnTo>
                    <a:pt x="0" y="16"/>
                  </a:lnTo>
                  <a:lnTo>
                    <a:pt x="4" y="16"/>
                  </a:lnTo>
                  <a:lnTo>
                    <a:pt x="4" y="16"/>
                  </a:lnTo>
                  <a:lnTo>
                    <a:pt x="14" y="12"/>
                  </a:lnTo>
                  <a:lnTo>
                    <a:pt x="16" y="8"/>
                  </a:lnTo>
                  <a:lnTo>
                    <a:pt x="16" y="8"/>
                  </a:lnTo>
                  <a:lnTo>
                    <a:pt x="14" y="6"/>
                  </a:lnTo>
                  <a:lnTo>
                    <a:pt x="10"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42"/>
            <p:cNvSpPr>
              <a:spLocks/>
            </p:cNvSpPr>
            <p:nvPr/>
          </p:nvSpPr>
          <p:spPr bwMode="auto">
            <a:xfrm>
              <a:off x="3952875" y="4864100"/>
              <a:ext cx="25400" cy="20638"/>
            </a:xfrm>
            <a:custGeom>
              <a:avLst/>
              <a:gdLst>
                <a:gd name="T0" fmla="*/ 0 w 16"/>
                <a:gd name="T1" fmla="*/ 7 h 13"/>
                <a:gd name="T2" fmla="*/ 0 w 16"/>
                <a:gd name="T3" fmla="*/ 7 h 13"/>
                <a:gd name="T4" fmla="*/ 2 w 16"/>
                <a:gd name="T5" fmla="*/ 9 h 13"/>
                <a:gd name="T6" fmla="*/ 14 w 16"/>
                <a:gd name="T7" fmla="*/ 13 h 13"/>
                <a:gd name="T8" fmla="*/ 14 w 16"/>
                <a:gd name="T9" fmla="*/ 13 h 13"/>
                <a:gd name="T10" fmla="*/ 16 w 16"/>
                <a:gd name="T11" fmla="*/ 13 h 13"/>
                <a:gd name="T12" fmla="*/ 16 w 16"/>
                <a:gd name="T13" fmla="*/ 0 h 13"/>
                <a:gd name="T14" fmla="*/ 16 w 16"/>
                <a:gd name="T15" fmla="*/ 0 h 13"/>
                <a:gd name="T16" fmla="*/ 6 w 16"/>
                <a:gd name="T17" fmla="*/ 4 h 13"/>
                <a:gd name="T18" fmla="*/ 0 w 16"/>
                <a:gd name="T19" fmla="*/ 7 h 13"/>
                <a:gd name="T20" fmla="*/ 0 w 16"/>
                <a:gd name="T2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0" y="7"/>
                  </a:moveTo>
                  <a:lnTo>
                    <a:pt x="0" y="7"/>
                  </a:lnTo>
                  <a:lnTo>
                    <a:pt x="2" y="9"/>
                  </a:lnTo>
                  <a:lnTo>
                    <a:pt x="14" y="13"/>
                  </a:lnTo>
                  <a:lnTo>
                    <a:pt x="14" y="13"/>
                  </a:lnTo>
                  <a:lnTo>
                    <a:pt x="16" y="13"/>
                  </a:lnTo>
                  <a:lnTo>
                    <a:pt x="16" y="0"/>
                  </a:lnTo>
                  <a:lnTo>
                    <a:pt x="16" y="0"/>
                  </a:lnTo>
                  <a:lnTo>
                    <a:pt x="6" y="4"/>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8" name="组合 2247"/>
          <p:cNvGrpSpPr/>
          <p:nvPr/>
        </p:nvGrpSpPr>
        <p:grpSpPr>
          <a:xfrm>
            <a:off x="9639063" y="3977583"/>
            <a:ext cx="390930" cy="843228"/>
            <a:chOff x="6427788" y="4505325"/>
            <a:chExt cx="273050" cy="588963"/>
          </a:xfrm>
        </p:grpSpPr>
        <p:sp>
          <p:nvSpPr>
            <p:cNvPr id="159" name="Freeform 243"/>
            <p:cNvSpPr>
              <a:spLocks noEditPoints="1"/>
            </p:cNvSpPr>
            <p:nvPr/>
          </p:nvSpPr>
          <p:spPr bwMode="auto">
            <a:xfrm>
              <a:off x="6467475" y="4657725"/>
              <a:ext cx="193675" cy="155575"/>
            </a:xfrm>
            <a:custGeom>
              <a:avLst/>
              <a:gdLst>
                <a:gd name="T0" fmla="*/ 47 w 122"/>
                <a:gd name="T1" fmla="*/ 0 h 98"/>
                <a:gd name="T2" fmla="*/ 0 w 122"/>
                <a:gd name="T3" fmla="*/ 34 h 98"/>
                <a:gd name="T4" fmla="*/ 0 w 122"/>
                <a:gd name="T5" fmla="*/ 51 h 98"/>
                <a:gd name="T6" fmla="*/ 4 w 122"/>
                <a:gd name="T7" fmla="*/ 69 h 98"/>
                <a:gd name="T8" fmla="*/ 14 w 122"/>
                <a:gd name="T9" fmla="*/ 85 h 98"/>
                <a:gd name="T10" fmla="*/ 27 w 122"/>
                <a:gd name="T11" fmla="*/ 94 h 98"/>
                <a:gd name="T12" fmla="*/ 47 w 122"/>
                <a:gd name="T13" fmla="*/ 98 h 98"/>
                <a:gd name="T14" fmla="*/ 76 w 122"/>
                <a:gd name="T15" fmla="*/ 98 h 98"/>
                <a:gd name="T16" fmla="*/ 94 w 122"/>
                <a:gd name="T17" fmla="*/ 94 h 98"/>
                <a:gd name="T18" fmla="*/ 110 w 122"/>
                <a:gd name="T19" fmla="*/ 85 h 98"/>
                <a:gd name="T20" fmla="*/ 118 w 122"/>
                <a:gd name="T21" fmla="*/ 69 h 98"/>
                <a:gd name="T22" fmla="*/ 122 w 122"/>
                <a:gd name="T23" fmla="*/ 51 h 98"/>
                <a:gd name="T24" fmla="*/ 122 w 122"/>
                <a:gd name="T25" fmla="*/ 0 h 98"/>
                <a:gd name="T26" fmla="*/ 55 w 122"/>
                <a:gd name="T27" fmla="*/ 75 h 98"/>
                <a:gd name="T28" fmla="*/ 22 w 122"/>
                <a:gd name="T29" fmla="*/ 75 h 98"/>
                <a:gd name="T30" fmla="*/ 18 w 122"/>
                <a:gd name="T31" fmla="*/ 69 h 98"/>
                <a:gd name="T32" fmla="*/ 18 w 122"/>
                <a:gd name="T33" fmla="*/ 65 h 98"/>
                <a:gd name="T34" fmla="*/ 55 w 122"/>
                <a:gd name="T35" fmla="*/ 65 h 98"/>
                <a:gd name="T36" fmla="*/ 57 w 122"/>
                <a:gd name="T37" fmla="*/ 65 h 98"/>
                <a:gd name="T38" fmla="*/ 59 w 122"/>
                <a:gd name="T39" fmla="*/ 69 h 98"/>
                <a:gd name="T40" fmla="*/ 55 w 122"/>
                <a:gd name="T41" fmla="*/ 75 h 98"/>
                <a:gd name="T42" fmla="*/ 55 w 122"/>
                <a:gd name="T43" fmla="*/ 47 h 98"/>
                <a:gd name="T44" fmla="*/ 22 w 122"/>
                <a:gd name="T45" fmla="*/ 47 h 98"/>
                <a:gd name="T46" fmla="*/ 18 w 122"/>
                <a:gd name="T47" fmla="*/ 41 h 98"/>
                <a:gd name="T48" fmla="*/ 18 w 122"/>
                <a:gd name="T49" fmla="*/ 39 h 98"/>
                <a:gd name="T50" fmla="*/ 55 w 122"/>
                <a:gd name="T51" fmla="*/ 37 h 98"/>
                <a:gd name="T52" fmla="*/ 57 w 122"/>
                <a:gd name="T53" fmla="*/ 39 h 98"/>
                <a:gd name="T54" fmla="*/ 59 w 122"/>
                <a:gd name="T55" fmla="*/ 41 h 98"/>
                <a:gd name="T56" fmla="*/ 55 w 122"/>
                <a:gd name="T57" fmla="*/ 47 h 98"/>
                <a:gd name="T58" fmla="*/ 55 w 122"/>
                <a:gd name="T59" fmla="*/ 20 h 98"/>
                <a:gd name="T60" fmla="*/ 22 w 122"/>
                <a:gd name="T61" fmla="*/ 20 h 98"/>
                <a:gd name="T62" fmla="*/ 18 w 122"/>
                <a:gd name="T63" fmla="*/ 16 h 98"/>
                <a:gd name="T64" fmla="*/ 18 w 122"/>
                <a:gd name="T65" fmla="*/ 12 h 98"/>
                <a:gd name="T66" fmla="*/ 55 w 122"/>
                <a:gd name="T67" fmla="*/ 10 h 98"/>
                <a:gd name="T68" fmla="*/ 57 w 122"/>
                <a:gd name="T69" fmla="*/ 12 h 98"/>
                <a:gd name="T70" fmla="*/ 59 w 122"/>
                <a:gd name="T71" fmla="*/ 16 h 98"/>
                <a:gd name="T72" fmla="*/ 55 w 122"/>
                <a:gd name="T73"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 h="98">
                  <a:moveTo>
                    <a:pt x="76" y="0"/>
                  </a:moveTo>
                  <a:lnTo>
                    <a:pt x="47" y="0"/>
                  </a:lnTo>
                  <a:lnTo>
                    <a:pt x="0" y="0"/>
                  </a:lnTo>
                  <a:lnTo>
                    <a:pt x="0" y="34"/>
                  </a:lnTo>
                  <a:lnTo>
                    <a:pt x="0" y="51"/>
                  </a:lnTo>
                  <a:lnTo>
                    <a:pt x="0" y="51"/>
                  </a:lnTo>
                  <a:lnTo>
                    <a:pt x="0" y="61"/>
                  </a:lnTo>
                  <a:lnTo>
                    <a:pt x="4" y="69"/>
                  </a:lnTo>
                  <a:lnTo>
                    <a:pt x="8" y="77"/>
                  </a:lnTo>
                  <a:lnTo>
                    <a:pt x="14" y="85"/>
                  </a:lnTo>
                  <a:lnTo>
                    <a:pt x="20" y="90"/>
                  </a:lnTo>
                  <a:lnTo>
                    <a:pt x="27" y="94"/>
                  </a:lnTo>
                  <a:lnTo>
                    <a:pt x="37" y="96"/>
                  </a:lnTo>
                  <a:lnTo>
                    <a:pt x="47" y="98"/>
                  </a:lnTo>
                  <a:lnTo>
                    <a:pt x="76" y="98"/>
                  </a:lnTo>
                  <a:lnTo>
                    <a:pt x="76" y="98"/>
                  </a:lnTo>
                  <a:lnTo>
                    <a:pt x="86" y="96"/>
                  </a:lnTo>
                  <a:lnTo>
                    <a:pt x="94" y="94"/>
                  </a:lnTo>
                  <a:lnTo>
                    <a:pt x="102" y="90"/>
                  </a:lnTo>
                  <a:lnTo>
                    <a:pt x="110" y="85"/>
                  </a:lnTo>
                  <a:lnTo>
                    <a:pt x="114" y="77"/>
                  </a:lnTo>
                  <a:lnTo>
                    <a:pt x="118" y="69"/>
                  </a:lnTo>
                  <a:lnTo>
                    <a:pt x="122" y="61"/>
                  </a:lnTo>
                  <a:lnTo>
                    <a:pt x="122" y="51"/>
                  </a:lnTo>
                  <a:lnTo>
                    <a:pt x="122" y="34"/>
                  </a:lnTo>
                  <a:lnTo>
                    <a:pt x="122" y="0"/>
                  </a:lnTo>
                  <a:lnTo>
                    <a:pt x="76" y="0"/>
                  </a:lnTo>
                  <a:close/>
                  <a:moveTo>
                    <a:pt x="55" y="75"/>
                  </a:moveTo>
                  <a:lnTo>
                    <a:pt x="22" y="75"/>
                  </a:lnTo>
                  <a:lnTo>
                    <a:pt x="22" y="75"/>
                  </a:lnTo>
                  <a:lnTo>
                    <a:pt x="18" y="73"/>
                  </a:lnTo>
                  <a:lnTo>
                    <a:pt x="18" y="69"/>
                  </a:lnTo>
                  <a:lnTo>
                    <a:pt x="18" y="69"/>
                  </a:lnTo>
                  <a:lnTo>
                    <a:pt x="18" y="65"/>
                  </a:lnTo>
                  <a:lnTo>
                    <a:pt x="22" y="65"/>
                  </a:lnTo>
                  <a:lnTo>
                    <a:pt x="55" y="65"/>
                  </a:lnTo>
                  <a:lnTo>
                    <a:pt x="55" y="65"/>
                  </a:lnTo>
                  <a:lnTo>
                    <a:pt x="57" y="65"/>
                  </a:lnTo>
                  <a:lnTo>
                    <a:pt x="59" y="69"/>
                  </a:lnTo>
                  <a:lnTo>
                    <a:pt x="59" y="69"/>
                  </a:lnTo>
                  <a:lnTo>
                    <a:pt x="57" y="73"/>
                  </a:lnTo>
                  <a:lnTo>
                    <a:pt x="55" y="75"/>
                  </a:lnTo>
                  <a:lnTo>
                    <a:pt x="55" y="75"/>
                  </a:lnTo>
                  <a:close/>
                  <a:moveTo>
                    <a:pt x="55" y="47"/>
                  </a:moveTo>
                  <a:lnTo>
                    <a:pt x="22" y="47"/>
                  </a:lnTo>
                  <a:lnTo>
                    <a:pt x="22" y="47"/>
                  </a:lnTo>
                  <a:lnTo>
                    <a:pt x="18" y="45"/>
                  </a:lnTo>
                  <a:lnTo>
                    <a:pt x="18" y="41"/>
                  </a:lnTo>
                  <a:lnTo>
                    <a:pt x="18" y="41"/>
                  </a:lnTo>
                  <a:lnTo>
                    <a:pt x="18" y="39"/>
                  </a:lnTo>
                  <a:lnTo>
                    <a:pt x="22" y="37"/>
                  </a:lnTo>
                  <a:lnTo>
                    <a:pt x="55" y="37"/>
                  </a:lnTo>
                  <a:lnTo>
                    <a:pt x="55" y="37"/>
                  </a:lnTo>
                  <a:lnTo>
                    <a:pt x="57" y="39"/>
                  </a:lnTo>
                  <a:lnTo>
                    <a:pt x="59" y="41"/>
                  </a:lnTo>
                  <a:lnTo>
                    <a:pt x="59" y="41"/>
                  </a:lnTo>
                  <a:lnTo>
                    <a:pt x="57" y="45"/>
                  </a:lnTo>
                  <a:lnTo>
                    <a:pt x="55" y="47"/>
                  </a:lnTo>
                  <a:lnTo>
                    <a:pt x="55" y="47"/>
                  </a:lnTo>
                  <a:close/>
                  <a:moveTo>
                    <a:pt x="55" y="20"/>
                  </a:moveTo>
                  <a:lnTo>
                    <a:pt x="22" y="20"/>
                  </a:lnTo>
                  <a:lnTo>
                    <a:pt x="22" y="20"/>
                  </a:lnTo>
                  <a:lnTo>
                    <a:pt x="18" y="20"/>
                  </a:lnTo>
                  <a:lnTo>
                    <a:pt x="18" y="16"/>
                  </a:lnTo>
                  <a:lnTo>
                    <a:pt x="18" y="16"/>
                  </a:lnTo>
                  <a:lnTo>
                    <a:pt x="18" y="12"/>
                  </a:lnTo>
                  <a:lnTo>
                    <a:pt x="22" y="10"/>
                  </a:lnTo>
                  <a:lnTo>
                    <a:pt x="55" y="10"/>
                  </a:lnTo>
                  <a:lnTo>
                    <a:pt x="55" y="10"/>
                  </a:lnTo>
                  <a:lnTo>
                    <a:pt x="57" y="12"/>
                  </a:lnTo>
                  <a:lnTo>
                    <a:pt x="59" y="16"/>
                  </a:lnTo>
                  <a:lnTo>
                    <a:pt x="59" y="16"/>
                  </a:lnTo>
                  <a:lnTo>
                    <a:pt x="57" y="20"/>
                  </a:lnTo>
                  <a:lnTo>
                    <a:pt x="55" y="20"/>
                  </a:lnTo>
                  <a:lnTo>
                    <a:pt x="5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44"/>
            <p:cNvSpPr>
              <a:spLocks/>
            </p:cNvSpPr>
            <p:nvPr/>
          </p:nvSpPr>
          <p:spPr bwMode="auto">
            <a:xfrm>
              <a:off x="6496050" y="4621213"/>
              <a:ext cx="65088" cy="15875"/>
            </a:xfrm>
            <a:custGeom>
              <a:avLst/>
              <a:gdLst>
                <a:gd name="T0" fmla="*/ 37 w 41"/>
                <a:gd name="T1" fmla="*/ 10 h 10"/>
                <a:gd name="T2" fmla="*/ 4 w 41"/>
                <a:gd name="T3" fmla="*/ 10 h 10"/>
                <a:gd name="T4" fmla="*/ 4 w 41"/>
                <a:gd name="T5" fmla="*/ 10 h 10"/>
                <a:gd name="T6" fmla="*/ 0 w 41"/>
                <a:gd name="T7" fmla="*/ 8 h 10"/>
                <a:gd name="T8" fmla="*/ 0 w 41"/>
                <a:gd name="T9" fmla="*/ 4 h 10"/>
                <a:gd name="T10" fmla="*/ 0 w 41"/>
                <a:gd name="T11" fmla="*/ 4 h 10"/>
                <a:gd name="T12" fmla="*/ 0 w 41"/>
                <a:gd name="T13" fmla="*/ 2 h 10"/>
                <a:gd name="T14" fmla="*/ 4 w 41"/>
                <a:gd name="T15" fmla="*/ 0 h 10"/>
                <a:gd name="T16" fmla="*/ 37 w 41"/>
                <a:gd name="T17" fmla="*/ 0 h 10"/>
                <a:gd name="T18" fmla="*/ 37 w 41"/>
                <a:gd name="T19" fmla="*/ 0 h 10"/>
                <a:gd name="T20" fmla="*/ 39 w 41"/>
                <a:gd name="T21" fmla="*/ 2 h 10"/>
                <a:gd name="T22" fmla="*/ 41 w 41"/>
                <a:gd name="T23" fmla="*/ 4 h 10"/>
                <a:gd name="T24" fmla="*/ 41 w 41"/>
                <a:gd name="T25" fmla="*/ 4 h 10"/>
                <a:gd name="T26" fmla="*/ 39 w 41"/>
                <a:gd name="T27" fmla="*/ 8 h 10"/>
                <a:gd name="T28" fmla="*/ 37 w 41"/>
                <a:gd name="T29" fmla="*/ 10 h 10"/>
                <a:gd name="T30" fmla="*/ 37 w 41"/>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0">
                  <a:moveTo>
                    <a:pt x="37" y="10"/>
                  </a:moveTo>
                  <a:lnTo>
                    <a:pt x="4" y="10"/>
                  </a:lnTo>
                  <a:lnTo>
                    <a:pt x="4" y="10"/>
                  </a:lnTo>
                  <a:lnTo>
                    <a:pt x="0" y="8"/>
                  </a:lnTo>
                  <a:lnTo>
                    <a:pt x="0" y="4"/>
                  </a:lnTo>
                  <a:lnTo>
                    <a:pt x="0" y="4"/>
                  </a:lnTo>
                  <a:lnTo>
                    <a:pt x="0" y="2"/>
                  </a:lnTo>
                  <a:lnTo>
                    <a:pt x="4" y="0"/>
                  </a:lnTo>
                  <a:lnTo>
                    <a:pt x="37" y="0"/>
                  </a:lnTo>
                  <a:lnTo>
                    <a:pt x="37" y="0"/>
                  </a:lnTo>
                  <a:lnTo>
                    <a:pt x="39" y="2"/>
                  </a:lnTo>
                  <a:lnTo>
                    <a:pt x="41" y="4"/>
                  </a:lnTo>
                  <a:lnTo>
                    <a:pt x="41" y="4"/>
                  </a:lnTo>
                  <a:lnTo>
                    <a:pt x="39" y="8"/>
                  </a:lnTo>
                  <a:lnTo>
                    <a:pt x="37" y="10"/>
                  </a:lnTo>
                  <a:lnTo>
                    <a:pt x="37"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45"/>
            <p:cNvSpPr>
              <a:spLocks/>
            </p:cNvSpPr>
            <p:nvPr/>
          </p:nvSpPr>
          <p:spPr bwMode="auto">
            <a:xfrm>
              <a:off x="6496050" y="4573588"/>
              <a:ext cx="65088" cy="15875"/>
            </a:xfrm>
            <a:custGeom>
              <a:avLst/>
              <a:gdLst>
                <a:gd name="T0" fmla="*/ 37 w 41"/>
                <a:gd name="T1" fmla="*/ 10 h 10"/>
                <a:gd name="T2" fmla="*/ 4 w 41"/>
                <a:gd name="T3" fmla="*/ 10 h 10"/>
                <a:gd name="T4" fmla="*/ 4 w 41"/>
                <a:gd name="T5" fmla="*/ 10 h 10"/>
                <a:gd name="T6" fmla="*/ 0 w 41"/>
                <a:gd name="T7" fmla="*/ 8 h 10"/>
                <a:gd name="T8" fmla="*/ 0 w 41"/>
                <a:gd name="T9" fmla="*/ 6 h 10"/>
                <a:gd name="T10" fmla="*/ 0 w 41"/>
                <a:gd name="T11" fmla="*/ 6 h 10"/>
                <a:gd name="T12" fmla="*/ 0 w 41"/>
                <a:gd name="T13" fmla="*/ 2 h 10"/>
                <a:gd name="T14" fmla="*/ 4 w 41"/>
                <a:gd name="T15" fmla="*/ 0 h 10"/>
                <a:gd name="T16" fmla="*/ 37 w 41"/>
                <a:gd name="T17" fmla="*/ 0 h 10"/>
                <a:gd name="T18" fmla="*/ 37 w 41"/>
                <a:gd name="T19" fmla="*/ 0 h 10"/>
                <a:gd name="T20" fmla="*/ 39 w 41"/>
                <a:gd name="T21" fmla="*/ 2 h 10"/>
                <a:gd name="T22" fmla="*/ 41 w 41"/>
                <a:gd name="T23" fmla="*/ 6 h 10"/>
                <a:gd name="T24" fmla="*/ 41 w 41"/>
                <a:gd name="T25" fmla="*/ 6 h 10"/>
                <a:gd name="T26" fmla="*/ 39 w 41"/>
                <a:gd name="T27" fmla="*/ 8 h 10"/>
                <a:gd name="T28" fmla="*/ 37 w 41"/>
                <a:gd name="T29" fmla="*/ 10 h 10"/>
                <a:gd name="T30" fmla="*/ 37 w 41"/>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0">
                  <a:moveTo>
                    <a:pt x="37" y="10"/>
                  </a:moveTo>
                  <a:lnTo>
                    <a:pt x="4" y="10"/>
                  </a:lnTo>
                  <a:lnTo>
                    <a:pt x="4" y="10"/>
                  </a:lnTo>
                  <a:lnTo>
                    <a:pt x="0" y="8"/>
                  </a:lnTo>
                  <a:lnTo>
                    <a:pt x="0" y="6"/>
                  </a:lnTo>
                  <a:lnTo>
                    <a:pt x="0" y="6"/>
                  </a:lnTo>
                  <a:lnTo>
                    <a:pt x="0" y="2"/>
                  </a:lnTo>
                  <a:lnTo>
                    <a:pt x="4" y="0"/>
                  </a:lnTo>
                  <a:lnTo>
                    <a:pt x="37" y="0"/>
                  </a:lnTo>
                  <a:lnTo>
                    <a:pt x="37" y="0"/>
                  </a:lnTo>
                  <a:lnTo>
                    <a:pt x="39" y="2"/>
                  </a:lnTo>
                  <a:lnTo>
                    <a:pt x="41" y="6"/>
                  </a:lnTo>
                  <a:lnTo>
                    <a:pt x="41" y="6"/>
                  </a:lnTo>
                  <a:lnTo>
                    <a:pt x="39" y="8"/>
                  </a:lnTo>
                  <a:lnTo>
                    <a:pt x="37" y="10"/>
                  </a:lnTo>
                  <a:lnTo>
                    <a:pt x="37"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46"/>
            <p:cNvSpPr>
              <a:spLocks noEditPoints="1"/>
            </p:cNvSpPr>
            <p:nvPr/>
          </p:nvSpPr>
          <p:spPr bwMode="auto">
            <a:xfrm>
              <a:off x="6427788" y="4505325"/>
              <a:ext cx="273050" cy="588963"/>
            </a:xfrm>
            <a:custGeom>
              <a:avLst/>
              <a:gdLst>
                <a:gd name="T0" fmla="*/ 54 w 172"/>
                <a:gd name="T1" fmla="*/ 0 h 371"/>
                <a:gd name="T2" fmla="*/ 0 w 172"/>
                <a:gd name="T3" fmla="*/ 55 h 371"/>
                <a:gd name="T4" fmla="*/ 0 w 172"/>
                <a:gd name="T5" fmla="*/ 165 h 371"/>
                <a:gd name="T6" fmla="*/ 0 w 172"/>
                <a:gd name="T7" fmla="*/ 177 h 371"/>
                <a:gd name="T8" fmla="*/ 9 w 172"/>
                <a:gd name="T9" fmla="*/ 196 h 371"/>
                <a:gd name="T10" fmla="*/ 23 w 172"/>
                <a:gd name="T11" fmla="*/ 210 h 371"/>
                <a:gd name="T12" fmla="*/ 43 w 172"/>
                <a:gd name="T13" fmla="*/ 220 h 371"/>
                <a:gd name="T14" fmla="*/ 64 w 172"/>
                <a:gd name="T15" fmla="*/ 220 h 371"/>
                <a:gd name="T16" fmla="*/ 64 w 172"/>
                <a:gd name="T17" fmla="*/ 224 h 371"/>
                <a:gd name="T18" fmla="*/ 72 w 172"/>
                <a:gd name="T19" fmla="*/ 230 h 371"/>
                <a:gd name="T20" fmla="*/ 78 w 172"/>
                <a:gd name="T21" fmla="*/ 263 h 371"/>
                <a:gd name="T22" fmla="*/ 78 w 172"/>
                <a:gd name="T23" fmla="*/ 263 h 371"/>
                <a:gd name="T24" fmla="*/ 72 w 172"/>
                <a:gd name="T25" fmla="*/ 265 h 371"/>
                <a:gd name="T26" fmla="*/ 70 w 172"/>
                <a:gd name="T27" fmla="*/ 273 h 371"/>
                <a:gd name="T28" fmla="*/ 70 w 172"/>
                <a:gd name="T29" fmla="*/ 304 h 371"/>
                <a:gd name="T30" fmla="*/ 72 w 172"/>
                <a:gd name="T31" fmla="*/ 310 h 371"/>
                <a:gd name="T32" fmla="*/ 78 w 172"/>
                <a:gd name="T33" fmla="*/ 312 h 371"/>
                <a:gd name="T34" fmla="*/ 78 w 172"/>
                <a:gd name="T35" fmla="*/ 371 h 371"/>
                <a:gd name="T36" fmla="*/ 92 w 172"/>
                <a:gd name="T37" fmla="*/ 312 h 371"/>
                <a:gd name="T38" fmla="*/ 92 w 172"/>
                <a:gd name="T39" fmla="*/ 312 h 371"/>
                <a:gd name="T40" fmla="*/ 99 w 172"/>
                <a:gd name="T41" fmla="*/ 310 h 371"/>
                <a:gd name="T42" fmla="*/ 101 w 172"/>
                <a:gd name="T43" fmla="*/ 304 h 371"/>
                <a:gd name="T44" fmla="*/ 101 w 172"/>
                <a:gd name="T45" fmla="*/ 273 h 371"/>
                <a:gd name="T46" fmla="*/ 99 w 172"/>
                <a:gd name="T47" fmla="*/ 265 h 371"/>
                <a:gd name="T48" fmla="*/ 92 w 172"/>
                <a:gd name="T49" fmla="*/ 263 h 371"/>
                <a:gd name="T50" fmla="*/ 92 w 172"/>
                <a:gd name="T51" fmla="*/ 231 h 371"/>
                <a:gd name="T52" fmla="*/ 98 w 172"/>
                <a:gd name="T53" fmla="*/ 230 h 371"/>
                <a:gd name="T54" fmla="*/ 105 w 172"/>
                <a:gd name="T55" fmla="*/ 224 h 371"/>
                <a:gd name="T56" fmla="*/ 117 w 172"/>
                <a:gd name="T57" fmla="*/ 220 h 371"/>
                <a:gd name="T58" fmla="*/ 127 w 172"/>
                <a:gd name="T59" fmla="*/ 220 h 371"/>
                <a:gd name="T60" fmla="*/ 147 w 172"/>
                <a:gd name="T61" fmla="*/ 210 h 371"/>
                <a:gd name="T62" fmla="*/ 162 w 172"/>
                <a:gd name="T63" fmla="*/ 196 h 371"/>
                <a:gd name="T64" fmla="*/ 170 w 172"/>
                <a:gd name="T65" fmla="*/ 177 h 371"/>
                <a:gd name="T66" fmla="*/ 172 w 172"/>
                <a:gd name="T67" fmla="*/ 92 h 371"/>
                <a:gd name="T68" fmla="*/ 172 w 172"/>
                <a:gd name="T69" fmla="*/ 0 h 371"/>
                <a:gd name="T70" fmla="*/ 158 w 172"/>
                <a:gd name="T71" fmla="*/ 73 h 371"/>
                <a:gd name="T72" fmla="*/ 158 w 172"/>
                <a:gd name="T73" fmla="*/ 151 h 371"/>
                <a:gd name="T74" fmla="*/ 158 w 172"/>
                <a:gd name="T75" fmla="*/ 163 h 371"/>
                <a:gd name="T76" fmla="*/ 152 w 172"/>
                <a:gd name="T77" fmla="*/ 182 h 371"/>
                <a:gd name="T78" fmla="*/ 139 w 172"/>
                <a:gd name="T79" fmla="*/ 198 h 371"/>
                <a:gd name="T80" fmla="*/ 117 w 172"/>
                <a:gd name="T81" fmla="*/ 206 h 371"/>
                <a:gd name="T82" fmla="*/ 68 w 172"/>
                <a:gd name="T83" fmla="*/ 208 h 371"/>
                <a:gd name="T84" fmla="*/ 56 w 172"/>
                <a:gd name="T85" fmla="*/ 206 h 371"/>
                <a:gd name="T86" fmla="*/ 35 w 172"/>
                <a:gd name="T87" fmla="*/ 198 h 371"/>
                <a:gd name="T88" fmla="*/ 21 w 172"/>
                <a:gd name="T89" fmla="*/ 182 h 371"/>
                <a:gd name="T90" fmla="*/ 15 w 172"/>
                <a:gd name="T91" fmla="*/ 163 h 371"/>
                <a:gd name="T92" fmla="*/ 13 w 172"/>
                <a:gd name="T93" fmla="*/ 92 h 371"/>
                <a:gd name="T94" fmla="*/ 13 w 172"/>
                <a:gd name="T95" fmla="*/ 18 h 371"/>
                <a:gd name="T96" fmla="*/ 103 w 172"/>
                <a:gd name="T97" fmla="*/ 18 h 371"/>
                <a:gd name="T98" fmla="*/ 158 w 172"/>
                <a:gd name="T99" fmla="*/ 7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371">
                  <a:moveTo>
                    <a:pt x="117" y="0"/>
                  </a:moveTo>
                  <a:lnTo>
                    <a:pt x="54" y="0"/>
                  </a:lnTo>
                  <a:lnTo>
                    <a:pt x="0" y="0"/>
                  </a:lnTo>
                  <a:lnTo>
                    <a:pt x="0" y="55"/>
                  </a:lnTo>
                  <a:lnTo>
                    <a:pt x="0" y="92"/>
                  </a:lnTo>
                  <a:lnTo>
                    <a:pt x="0" y="165"/>
                  </a:lnTo>
                  <a:lnTo>
                    <a:pt x="0" y="165"/>
                  </a:lnTo>
                  <a:lnTo>
                    <a:pt x="0" y="177"/>
                  </a:lnTo>
                  <a:lnTo>
                    <a:pt x="3" y="186"/>
                  </a:lnTo>
                  <a:lnTo>
                    <a:pt x="9" y="196"/>
                  </a:lnTo>
                  <a:lnTo>
                    <a:pt x="15" y="204"/>
                  </a:lnTo>
                  <a:lnTo>
                    <a:pt x="23" y="210"/>
                  </a:lnTo>
                  <a:lnTo>
                    <a:pt x="33" y="216"/>
                  </a:lnTo>
                  <a:lnTo>
                    <a:pt x="43" y="220"/>
                  </a:lnTo>
                  <a:lnTo>
                    <a:pt x="54" y="220"/>
                  </a:lnTo>
                  <a:lnTo>
                    <a:pt x="64" y="220"/>
                  </a:lnTo>
                  <a:lnTo>
                    <a:pt x="64" y="220"/>
                  </a:lnTo>
                  <a:lnTo>
                    <a:pt x="64" y="224"/>
                  </a:lnTo>
                  <a:lnTo>
                    <a:pt x="68" y="228"/>
                  </a:lnTo>
                  <a:lnTo>
                    <a:pt x="72" y="230"/>
                  </a:lnTo>
                  <a:lnTo>
                    <a:pt x="78" y="231"/>
                  </a:lnTo>
                  <a:lnTo>
                    <a:pt x="78" y="263"/>
                  </a:lnTo>
                  <a:lnTo>
                    <a:pt x="78" y="263"/>
                  </a:lnTo>
                  <a:lnTo>
                    <a:pt x="78" y="263"/>
                  </a:lnTo>
                  <a:lnTo>
                    <a:pt x="76" y="263"/>
                  </a:lnTo>
                  <a:lnTo>
                    <a:pt x="72" y="265"/>
                  </a:lnTo>
                  <a:lnTo>
                    <a:pt x="70" y="269"/>
                  </a:lnTo>
                  <a:lnTo>
                    <a:pt x="70" y="273"/>
                  </a:lnTo>
                  <a:lnTo>
                    <a:pt x="70" y="304"/>
                  </a:lnTo>
                  <a:lnTo>
                    <a:pt x="70" y="304"/>
                  </a:lnTo>
                  <a:lnTo>
                    <a:pt x="70" y="308"/>
                  </a:lnTo>
                  <a:lnTo>
                    <a:pt x="72" y="310"/>
                  </a:lnTo>
                  <a:lnTo>
                    <a:pt x="76" y="312"/>
                  </a:lnTo>
                  <a:lnTo>
                    <a:pt x="78" y="312"/>
                  </a:lnTo>
                  <a:lnTo>
                    <a:pt x="78" y="312"/>
                  </a:lnTo>
                  <a:lnTo>
                    <a:pt x="78" y="371"/>
                  </a:lnTo>
                  <a:lnTo>
                    <a:pt x="92" y="371"/>
                  </a:lnTo>
                  <a:lnTo>
                    <a:pt x="92" y="312"/>
                  </a:lnTo>
                  <a:lnTo>
                    <a:pt x="92" y="312"/>
                  </a:lnTo>
                  <a:lnTo>
                    <a:pt x="92" y="312"/>
                  </a:lnTo>
                  <a:lnTo>
                    <a:pt x="96" y="312"/>
                  </a:lnTo>
                  <a:lnTo>
                    <a:pt x="99" y="310"/>
                  </a:lnTo>
                  <a:lnTo>
                    <a:pt x="101" y="308"/>
                  </a:lnTo>
                  <a:lnTo>
                    <a:pt x="101" y="304"/>
                  </a:lnTo>
                  <a:lnTo>
                    <a:pt x="101" y="273"/>
                  </a:lnTo>
                  <a:lnTo>
                    <a:pt x="101" y="273"/>
                  </a:lnTo>
                  <a:lnTo>
                    <a:pt x="101" y="269"/>
                  </a:lnTo>
                  <a:lnTo>
                    <a:pt x="99" y="265"/>
                  </a:lnTo>
                  <a:lnTo>
                    <a:pt x="96" y="263"/>
                  </a:lnTo>
                  <a:lnTo>
                    <a:pt x="92" y="263"/>
                  </a:lnTo>
                  <a:lnTo>
                    <a:pt x="92" y="263"/>
                  </a:lnTo>
                  <a:lnTo>
                    <a:pt x="92" y="231"/>
                  </a:lnTo>
                  <a:lnTo>
                    <a:pt x="92" y="231"/>
                  </a:lnTo>
                  <a:lnTo>
                    <a:pt x="98" y="230"/>
                  </a:lnTo>
                  <a:lnTo>
                    <a:pt x="103" y="228"/>
                  </a:lnTo>
                  <a:lnTo>
                    <a:pt x="105" y="224"/>
                  </a:lnTo>
                  <a:lnTo>
                    <a:pt x="107" y="220"/>
                  </a:lnTo>
                  <a:lnTo>
                    <a:pt x="117" y="220"/>
                  </a:lnTo>
                  <a:lnTo>
                    <a:pt x="117" y="220"/>
                  </a:lnTo>
                  <a:lnTo>
                    <a:pt x="127" y="220"/>
                  </a:lnTo>
                  <a:lnTo>
                    <a:pt x="139" y="216"/>
                  </a:lnTo>
                  <a:lnTo>
                    <a:pt x="147" y="210"/>
                  </a:lnTo>
                  <a:lnTo>
                    <a:pt x="156" y="204"/>
                  </a:lnTo>
                  <a:lnTo>
                    <a:pt x="162" y="196"/>
                  </a:lnTo>
                  <a:lnTo>
                    <a:pt x="168" y="186"/>
                  </a:lnTo>
                  <a:lnTo>
                    <a:pt x="170" y="177"/>
                  </a:lnTo>
                  <a:lnTo>
                    <a:pt x="172" y="165"/>
                  </a:lnTo>
                  <a:lnTo>
                    <a:pt x="172" y="92"/>
                  </a:lnTo>
                  <a:lnTo>
                    <a:pt x="172" y="55"/>
                  </a:lnTo>
                  <a:lnTo>
                    <a:pt x="172" y="0"/>
                  </a:lnTo>
                  <a:lnTo>
                    <a:pt x="117" y="0"/>
                  </a:lnTo>
                  <a:close/>
                  <a:moveTo>
                    <a:pt x="158" y="73"/>
                  </a:moveTo>
                  <a:lnTo>
                    <a:pt x="158" y="92"/>
                  </a:lnTo>
                  <a:lnTo>
                    <a:pt x="158" y="151"/>
                  </a:lnTo>
                  <a:lnTo>
                    <a:pt x="158" y="151"/>
                  </a:lnTo>
                  <a:lnTo>
                    <a:pt x="158" y="163"/>
                  </a:lnTo>
                  <a:lnTo>
                    <a:pt x="156" y="173"/>
                  </a:lnTo>
                  <a:lnTo>
                    <a:pt x="152" y="182"/>
                  </a:lnTo>
                  <a:lnTo>
                    <a:pt x="145" y="190"/>
                  </a:lnTo>
                  <a:lnTo>
                    <a:pt x="139" y="198"/>
                  </a:lnTo>
                  <a:lnTo>
                    <a:pt x="129" y="202"/>
                  </a:lnTo>
                  <a:lnTo>
                    <a:pt x="117" y="206"/>
                  </a:lnTo>
                  <a:lnTo>
                    <a:pt x="103" y="208"/>
                  </a:lnTo>
                  <a:lnTo>
                    <a:pt x="68" y="208"/>
                  </a:lnTo>
                  <a:lnTo>
                    <a:pt x="68" y="208"/>
                  </a:lnTo>
                  <a:lnTo>
                    <a:pt x="56" y="206"/>
                  </a:lnTo>
                  <a:lnTo>
                    <a:pt x="45" y="202"/>
                  </a:lnTo>
                  <a:lnTo>
                    <a:pt x="35" y="198"/>
                  </a:lnTo>
                  <a:lnTo>
                    <a:pt x="27" y="190"/>
                  </a:lnTo>
                  <a:lnTo>
                    <a:pt x="21" y="182"/>
                  </a:lnTo>
                  <a:lnTo>
                    <a:pt x="17" y="173"/>
                  </a:lnTo>
                  <a:lnTo>
                    <a:pt x="15" y="163"/>
                  </a:lnTo>
                  <a:lnTo>
                    <a:pt x="13" y="151"/>
                  </a:lnTo>
                  <a:lnTo>
                    <a:pt x="13" y="92"/>
                  </a:lnTo>
                  <a:lnTo>
                    <a:pt x="13" y="73"/>
                  </a:lnTo>
                  <a:lnTo>
                    <a:pt x="13" y="18"/>
                  </a:lnTo>
                  <a:lnTo>
                    <a:pt x="68" y="18"/>
                  </a:lnTo>
                  <a:lnTo>
                    <a:pt x="103" y="18"/>
                  </a:lnTo>
                  <a:lnTo>
                    <a:pt x="158" y="18"/>
                  </a:lnTo>
                  <a:lnTo>
                    <a:pt x="158"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52" name="组合 2251"/>
          <p:cNvGrpSpPr/>
          <p:nvPr/>
        </p:nvGrpSpPr>
        <p:grpSpPr>
          <a:xfrm>
            <a:off x="3984215" y="5786771"/>
            <a:ext cx="618215" cy="725040"/>
            <a:chOff x="2478088" y="5768975"/>
            <a:chExt cx="431800" cy="506413"/>
          </a:xfrm>
        </p:grpSpPr>
        <p:sp>
          <p:nvSpPr>
            <p:cNvPr id="163" name="Freeform 247"/>
            <p:cNvSpPr>
              <a:spLocks/>
            </p:cNvSpPr>
            <p:nvPr/>
          </p:nvSpPr>
          <p:spPr bwMode="auto">
            <a:xfrm>
              <a:off x="2478088" y="5815013"/>
              <a:ext cx="334963" cy="346075"/>
            </a:xfrm>
            <a:custGeom>
              <a:avLst/>
              <a:gdLst>
                <a:gd name="T0" fmla="*/ 205 w 211"/>
                <a:gd name="T1" fmla="*/ 210 h 218"/>
                <a:gd name="T2" fmla="*/ 192 w 211"/>
                <a:gd name="T3" fmla="*/ 208 h 218"/>
                <a:gd name="T4" fmla="*/ 170 w 211"/>
                <a:gd name="T5" fmla="*/ 194 h 218"/>
                <a:gd name="T6" fmla="*/ 164 w 211"/>
                <a:gd name="T7" fmla="*/ 185 h 218"/>
                <a:gd name="T8" fmla="*/ 158 w 211"/>
                <a:gd name="T9" fmla="*/ 173 h 218"/>
                <a:gd name="T10" fmla="*/ 158 w 211"/>
                <a:gd name="T11" fmla="*/ 153 h 218"/>
                <a:gd name="T12" fmla="*/ 160 w 211"/>
                <a:gd name="T13" fmla="*/ 147 h 218"/>
                <a:gd name="T14" fmla="*/ 160 w 211"/>
                <a:gd name="T15" fmla="*/ 132 h 218"/>
                <a:gd name="T16" fmla="*/ 154 w 211"/>
                <a:gd name="T17" fmla="*/ 112 h 218"/>
                <a:gd name="T18" fmla="*/ 149 w 211"/>
                <a:gd name="T19" fmla="*/ 108 h 218"/>
                <a:gd name="T20" fmla="*/ 135 w 211"/>
                <a:gd name="T21" fmla="*/ 106 h 218"/>
                <a:gd name="T22" fmla="*/ 127 w 211"/>
                <a:gd name="T23" fmla="*/ 108 h 218"/>
                <a:gd name="T24" fmla="*/ 105 w 211"/>
                <a:gd name="T25" fmla="*/ 112 h 218"/>
                <a:gd name="T26" fmla="*/ 98 w 211"/>
                <a:gd name="T27" fmla="*/ 110 h 218"/>
                <a:gd name="T28" fmla="*/ 96 w 211"/>
                <a:gd name="T29" fmla="*/ 106 h 218"/>
                <a:gd name="T30" fmla="*/ 96 w 211"/>
                <a:gd name="T31" fmla="*/ 100 h 218"/>
                <a:gd name="T32" fmla="*/ 96 w 211"/>
                <a:gd name="T33" fmla="*/ 94 h 218"/>
                <a:gd name="T34" fmla="*/ 90 w 211"/>
                <a:gd name="T35" fmla="*/ 73 h 218"/>
                <a:gd name="T36" fmla="*/ 78 w 211"/>
                <a:gd name="T37" fmla="*/ 57 h 218"/>
                <a:gd name="T38" fmla="*/ 80 w 211"/>
                <a:gd name="T39" fmla="*/ 45 h 218"/>
                <a:gd name="T40" fmla="*/ 72 w 211"/>
                <a:gd name="T41" fmla="*/ 22 h 218"/>
                <a:gd name="T42" fmla="*/ 62 w 211"/>
                <a:gd name="T43" fmla="*/ 12 h 218"/>
                <a:gd name="T44" fmla="*/ 49 w 211"/>
                <a:gd name="T45" fmla="*/ 4 h 218"/>
                <a:gd name="T46" fmla="*/ 33 w 211"/>
                <a:gd name="T47" fmla="*/ 0 h 218"/>
                <a:gd name="T48" fmla="*/ 17 w 211"/>
                <a:gd name="T49" fmla="*/ 4 h 218"/>
                <a:gd name="T50" fmla="*/ 5 w 211"/>
                <a:gd name="T51" fmla="*/ 14 h 218"/>
                <a:gd name="T52" fmla="*/ 1 w 211"/>
                <a:gd name="T53" fmla="*/ 20 h 218"/>
                <a:gd name="T54" fmla="*/ 0 w 211"/>
                <a:gd name="T55" fmla="*/ 36 h 218"/>
                <a:gd name="T56" fmla="*/ 1 w 211"/>
                <a:gd name="T57" fmla="*/ 49 h 218"/>
                <a:gd name="T58" fmla="*/ 9 w 211"/>
                <a:gd name="T59" fmla="*/ 63 h 218"/>
                <a:gd name="T60" fmla="*/ 17 w 211"/>
                <a:gd name="T61" fmla="*/ 69 h 218"/>
                <a:gd name="T62" fmla="*/ 41 w 211"/>
                <a:gd name="T63" fmla="*/ 81 h 218"/>
                <a:gd name="T64" fmla="*/ 64 w 211"/>
                <a:gd name="T65" fmla="*/ 75 h 218"/>
                <a:gd name="T66" fmla="*/ 68 w 211"/>
                <a:gd name="T67" fmla="*/ 79 h 218"/>
                <a:gd name="T68" fmla="*/ 74 w 211"/>
                <a:gd name="T69" fmla="*/ 91 h 218"/>
                <a:gd name="T70" fmla="*/ 74 w 211"/>
                <a:gd name="T71" fmla="*/ 100 h 218"/>
                <a:gd name="T72" fmla="*/ 76 w 211"/>
                <a:gd name="T73" fmla="*/ 114 h 218"/>
                <a:gd name="T74" fmla="*/ 86 w 211"/>
                <a:gd name="T75" fmla="*/ 128 h 218"/>
                <a:gd name="T76" fmla="*/ 90 w 211"/>
                <a:gd name="T77" fmla="*/ 130 h 218"/>
                <a:gd name="T78" fmla="*/ 103 w 211"/>
                <a:gd name="T79" fmla="*/ 132 h 218"/>
                <a:gd name="T80" fmla="*/ 133 w 211"/>
                <a:gd name="T81" fmla="*/ 124 h 218"/>
                <a:gd name="T82" fmla="*/ 137 w 211"/>
                <a:gd name="T83" fmla="*/ 124 h 218"/>
                <a:gd name="T84" fmla="*/ 139 w 211"/>
                <a:gd name="T85" fmla="*/ 122 h 218"/>
                <a:gd name="T86" fmla="*/ 143 w 211"/>
                <a:gd name="T87" fmla="*/ 134 h 218"/>
                <a:gd name="T88" fmla="*/ 143 w 211"/>
                <a:gd name="T89" fmla="*/ 145 h 218"/>
                <a:gd name="T90" fmla="*/ 141 w 211"/>
                <a:gd name="T91" fmla="*/ 165 h 218"/>
                <a:gd name="T92" fmla="*/ 147 w 211"/>
                <a:gd name="T93" fmla="*/ 189 h 218"/>
                <a:gd name="T94" fmla="*/ 150 w 211"/>
                <a:gd name="T95" fmla="*/ 196 h 218"/>
                <a:gd name="T96" fmla="*/ 172 w 211"/>
                <a:gd name="T97" fmla="*/ 212 h 218"/>
                <a:gd name="T98" fmla="*/ 205 w 211"/>
                <a:gd name="T99" fmla="*/ 218 h 218"/>
                <a:gd name="T100" fmla="*/ 209 w 211"/>
                <a:gd name="T101" fmla="*/ 218 h 218"/>
                <a:gd name="T102" fmla="*/ 211 w 211"/>
                <a:gd name="T103" fmla="*/ 214 h 218"/>
                <a:gd name="T104" fmla="*/ 211 w 211"/>
                <a:gd name="T105" fmla="*/ 212 h 218"/>
                <a:gd name="T106" fmla="*/ 205 w 211"/>
                <a:gd name="T107" fmla="*/ 21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1" h="218">
                  <a:moveTo>
                    <a:pt x="205" y="210"/>
                  </a:moveTo>
                  <a:lnTo>
                    <a:pt x="205" y="210"/>
                  </a:lnTo>
                  <a:lnTo>
                    <a:pt x="198" y="208"/>
                  </a:lnTo>
                  <a:lnTo>
                    <a:pt x="192" y="208"/>
                  </a:lnTo>
                  <a:lnTo>
                    <a:pt x="180" y="202"/>
                  </a:lnTo>
                  <a:lnTo>
                    <a:pt x="170" y="194"/>
                  </a:lnTo>
                  <a:lnTo>
                    <a:pt x="164" y="185"/>
                  </a:lnTo>
                  <a:lnTo>
                    <a:pt x="164" y="185"/>
                  </a:lnTo>
                  <a:lnTo>
                    <a:pt x="160" y="181"/>
                  </a:lnTo>
                  <a:lnTo>
                    <a:pt x="158" y="173"/>
                  </a:lnTo>
                  <a:lnTo>
                    <a:pt x="158" y="161"/>
                  </a:lnTo>
                  <a:lnTo>
                    <a:pt x="158" y="153"/>
                  </a:lnTo>
                  <a:lnTo>
                    <a:pt x="160" y="149"/>
                  </a:lnTo>
                  <a:lnTo>
                    <a:pt x="160" y="147"/>
                  </a:lnTo>
                  <a:lnTo>
                    <a:pt x="160" y="147"/>
                  </a:lnTo>
                  <a:lnTo>
                    <a:pt x="160" y="132"/>
                  </a:lnTo>
                  <a:lnTo>
                    <a:pt x="158" y="122"/>
                  </a:lnTo>
                  <a:lnTo>
                    <a:pt x="154" y="112"/>
                  </a:lnTo>
                  <a:lnTo>
                    <a:pt x="149" y="108"/>
                  </a:lnTo>
                  <a:lnTo>
                    <a:pt x="149" y="108"/>
                  </a:lnTo>
                  <a:lnTo>
                    <a:pt x="141" y="106"/>
                  </a:lnTo>
                  <a:lnTo>
                    <a:pt x="135" y="106"/>
                  </a:lnTo>
                  <a:lnTo>
                    <a:pt x="127" y="108"/>
                  </a:lnTo>
                  <a:lnTo>
                    <a:pt x="127" y="108"/>
                  </a:lnTo>
                  <a:lnTo>
                    <a:pt x="115" y="112"/>
                  </a:lnTo>
                  <a:lnTo>
                    <a:pt x="105" y="112"/>
                  </a:lnTo>
                  <a:lnTo>
                    <a:pt x="100" y="110"/>
                  </a:lnTo>
                  <a:lnTo>
                    <a:pt x="98" y="110"/>
                  </a:lnTo>
                  <a:lnTo>
                    <a:pt x="98" y="110"/>
                  </a:lnTo>
                  <a:lnTo>
                    <a:pt x="96" y="106"/>
                  </a:lnTo>
                  <a:lnTo>
                    <a:pt x="96" y="104"/>
                  </a:lnTo>
                  <a:lnTo>
                    <a:pt x="96" y="100"/>
                  </a:lnTo>
                  <a:lnTo>
                    <a:pt x="96" y="94"/>
                  </a:lnTo>
                  <a:lnTo>
                    <a:pt x="96" y="94"/>
                  </a:lnTo>
                  <a:lnTo>
                    <a:pt x="94" y="83"/>
                  </a:lnTo>
                  <a:lnTo>
                    <a:pt x="90" y="73"/>
                  </a:lnTo>
                  <a:lnTo>
                    <a:pt x="84" y="63"/>
                  </a:lnTo>
                  <a:lnTo>
                    <a:pt x="78" y="57"/>
                  </a:lnTo>
                  <a:lnTo>
                    <a:pt x="78" y="57"/>
                  </a:lnTo>
                  <a:lnTo>
                    <a:pt x="80" y="45"/>
                  </a:lnTo>
                  <a:lnTo>
                    <a:pt x="78" y="34"/>
                  </a:lnTo>
                  <a:lnTo>
                    <a:pt x="72" y="22"/>
                  </a:lnTo>
                  <a:lnTo>
                    <a:pt x="62" y="12"/>
                  </a:lnTo>
                  <a:lnTo>
                    <a:pt x="62" y="12"/>
                  </a:lnTo>
                  <a:lnTo>
                    <a:pt x="56" y="6"/>
                  </a:lnTo>
                  <a:lnTo>
                    <a:pt x="49" y="4"/>
                  </a:lnTo>
                  <a:lnTo>
                    <a:pt x="41" y="2"/>
                  </a:lnTo>
                  <a:lnTo>
                    <a:pt x="33" y="0"/>
                  </a:lnTo>
                  <a:lnTo>
                    <a:pt x="25" y="2"/>
                  </a:lnTo>
                  <a:lnTo>
                    <a:pt x="17" y="4"/>
                  </a:lnTo>
                  <a:lnTo>
                    <a:pt x="11" y="8"/>
                  </a:lnTo>
                  <a:lnTo>
                    <a:pt x="5" y="14"/>
                  </a:lnTo>
                  <a:lnTo>
                    <a:pt x="5" y="14"/>
                  </a:lnTo>
                  <a:lnTo>
                    <a:pt x="1" y="20"/>
                  </a:lnTo>
                  <a:lnTo>
                    <a:pt x="0" y="28"/>
                  </a:lnTo>
                  <a:lnTo>
                    <a:pt x="0" y="36"/>
                  </a:lnTo>
                  <a:lnTo>
                    <a:pt x="0" y="42"/>
                  </a:lnTo>
                  <a:lnTo>
                    <a:pt x="1" y="49"/>
                  </a:lnTo>
                  <a:lnTo>
                    <a:pt x="5" y="57"/>
                  </a:lnTo>
                  <a:lnTo>
                    <a:pt x="9" y="63"/>
                  </a:lnTo>
                  <a:lnTo>
                    <a:pt x="17" y="69"/>
                  </a:lnTo>
                  <a:lnTo>
                    <a:pt x="17" y="69"/>
                  </a:lnTo>
                  <a:lnTo>
                    <a:pt x="29" y="77"/>
                  </a:lnTo>
                  <a:lnTo>
                    <a:pt x="41" y="81"/>
                  </a:lnTo>
                  <a:lnTo>
                    <a:pt x="52" y="79"/>
                  </a:lnTo>
                  <a:lnTo>
                    <a:pt x="64" y="75"/>
                  </a:lnTo>
                  <a:lnTo>
                    <a:pt x="64" y="75"/>
                  </a:lnTo>
                  <a:lnTo>
                    <a:pt x="68" y="79"/>
                  </a:lnTo>
                  <a:lnTo>
                    <a:pt x="70" y="85"/>
                  </a:lnTo>
                  <a:lnTo>
                    <a:pt x="74" y="91"/>
                  </a:lnTo>
                  <a:lnTo>
                    <a:pt x="74" y="100"/>
                  </a:lnTo>
                  <a:lnTo>
                    <a:pt x="74" y="100"/>
                  </a:lnTo>
                  <a:lnTo>
                    <a:pt x="74" y="106"/>
                  </a:lnTo>
                  <a:lnTo>
                    <a:pt x="76" y="114"/>
                  </a:lnTo>
                  <a:lnTo>
                    <a:pt x="80" y="122"/>
                  </a:lnTo>
                  <a:lnTo>
                    <a:pt x="86" y="128"/>
                  </a:lnTo>
                  <a:lnTo>
                    <a:pt x="86" y="128"/>
                  </a:lnTo>
                  <a:lnTo>
                    <a:pt x="90" y="130"/>
                  </a:lnTo>
                  <a:lnTo>
                    <a:pt x="94" y="132"/>
                  </a:lnTo>
                  <a:lnTo>
                    <a:pt x="103" y="132"/>
                  </a:lnTo>
                  <a:lnTo>
                    <a:pt x="117" y="130"/>
                  </a:lnTo>
                  <a:lnTo>
                    <a:pt x="133" y="124"/>
                  </a:lnTo>
                  <a:lnTo>
                    <a:pt x="137" y="124"/>
                  </a:lnTo>
                  <a:lnTo>
                    <a:pt x="137" y="124"/>
                  </a:lnTo>
                  <a:lnTo>
                    <a:pt x="139" y="122"/>
                  </a:lnTo>
                  <a:lnTo>
                    <a:pt x="139" y="122"/>
                  </a:lnTo>
                  <a:lnTo>
                    <a:pt x="141" y="126"/>
                  </a:lnTo>
                  <a:lnTo>
                    <a:pt x="143" y="134"/>
                  </a:lnTo>
                  <a:lnTo>
                    <a:pt x="143" y="145"/>
                  </a:lnTo>
                  <a:lnTo>
                    <a:pt x="143" y="145"/>
                  </a:lnTo>
                  <a:lnTo>
                    <a:pt x="141" y="153"/>
                  </a:lnTo>
                  <a:lnTo>
                    <a:pt x="141" y="165"/>
                  </a:lnTo>
                  <a:lnTo>
                    <a:pt x="143" y="181"/>
                  </a:lnTo>
                  <a:lnTo>
                    <a:pt x="147" y="189"/>
                  </a:lnTo>
                  <a:lnTo>
                    <a:pt x="150" y="196"/>
                  </a:lnTo>
                  <a:lnTo>
                    <a:pt x="150" y="196"/>
                  </a:lnTo>
                  <a:lnTo>
                    <a:pt x="160" y="204"/>
                  </a:lnTo>
                  <a:lnTo>
                    <a:pt x="172" y="212"/>
                  </a:lnTo>
                  <a:lnTo>
                    <a:pt x="188" y="216"/>
                  </a:lnTo>
                  <a:lnTo>
                    <a:pt x="205" y="218"/>
                  </a:lnTo>
                  <a:lnTo>
                    <a:pt x="205" y="218"/>
                  </a:lnTo>
                  <a:lnTo>
                    <a:pt x="209" y="218"/>
                  </a:lnTo>
                  <a:lnTo>
                    <a:pt x="211" y="216"/>
                  </a:lnTo>
                  <a:lnTo>
                    <a:pt x="211" y="214"/>
                  </a:lnTo>
                  <a:lnTo>
                    <a:pt x="211" y="214"/>
                  </a:lnTo>
                  <a:lnTo>
                    <a:pt x="211" y="212"/>
                  </a:lnTo>
                  <a:lnTo>
                    <a:pt x="209" y="210"/>
                  </a:lnTo>
                  <a:lnTo>
                    <a:pt x="205" y="210"/>
                  </a:lnTo>
                  <a:lnTo>
                    <a:pt x="205"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48"/>
            <p:cNvSpPr>
              <a:spLocks/>
            </p:cNvSpPr>
            <p:nvPr/>
          </p:nvSpPr>
          <p:spPr bwMode="auto">
            <a:xfrm>
              <a:off x="2701925" y="5768975"/>
              <a:ext cx="207963" cy="279400"/>
            </a:xfrm>
            <a:custGeom>
              <a:avLst/>
              <a:gdLst>
                <a:gd name="T0" fmla="*/ 123 w 131"/>
                <a:gd name="T1" fmla="*/ 172 h 176"/>
                <a:gd name="T2" fmla="*/ 121 w 131"/>
                <a:gd name="T3" fmla="*/ 153 h 176"/>
                <a:gd name="T4" fmla="*/ 113 w 131"/>
                <a:gd name="T5" fmla="*/ 139 h 176"/>
                <a:gd name="T6" fmla="*/ 106 w 131"/>
                <a:gd name="T7" fmla="*/ 133 h 176"/>
                <a:gd name="T8" fmla="*/ 88 w 131"/>
                <a:gd name="T9" fmla="*/ 131 h 176"/>
                <a:gd name="T10" fmla="*/ 86 w 131"/>
                <a:gd name="T11" fmla="*/ 131 h 176"/>
                <a:gd name="T12" fmla="*/ 68 w 131"/>
                <a:gd name="T13" fmla="*/ 125 h 176"/>
                <a:gd name="T14" fmla="*/ 59 w 131"/>
                <a:gd name="T15" fmla="*/ 116 h 176"/>
                <a:gd name="T16" fmla="*/ 59 w 131"/>
                <a:gd name="T17" fmla="*/ 112 h 176"/>
                <a:gd name="T18" fmla="*/ 62 w 131"/>
                <a:gd name="T19" fmla="*/ 102 h 176"/>
                <a:gd name="T20" fmla="*/ 66 w 131"/>
                <a:gd name="T21" fmla="*/ 94 h 176"/>
                <a:gd name="T22" fmla="*/ 68 w 131"/>
                <a:gd name="T23" fmla="*/ 84 h 176"/>
                <a:gd name="T24" fmla="*/ 68 w 131"/>
                <a:gd name="T25" fmla="*/ 80 h 176"/>
                <a:gd name="T26" fmla="*/ 62 w 131"/>
                <a:gd name="T27" fmla="*/ 78 h 176"/>
                <a:gd name="T28" fmla="*/ 57 w 131"/>
                <a:gd name="T29" fmla="*/ 76 h 176"/>
                <a:gd name="T30" fmla="*/ 49 w 131"/>
                <a:gd name="T31" fmla="*/ 74 h 176"/>
                <a:gd name="T32" fmla="*/ 37 w 131"/>
                <a:gd name="T33" fmla="*/ 65 h 176"/>
                <a:gd name="T34" fmla="*/ 33 w 131"/>
                <a:gd name="T35" fmla="*/ 61 h 176"/>
                <a:gd name="T36" fmla="*/ 17 w 131"/>
                <a:gd name="T37" fmla="*/ 57 h 176"/>
                <a:gd name="T38" fmla="*/ 4 w 131"/>
                <a:gd name="T39" fmla="*/ 43 h 176"/>
                <a:gd name="T40" fmla="*/ 0 w 131"/>
                <a:gd name="T41" fmla="*/ 31 h 176"/>
                <a:gd name="T42" fmla="*/ 6 w 131"/>
                <a:gd name="T43" fmla="*/ 10 h 176"/>
                <a:gd name="T44" fmla="*/ 13 w 131"/>
                <a:gd name="T45" fmla="*/ 2 h 176"/>
                <a:gd name="T46" fmla="*/ 17 w 131"/>
                <a:gd name="T47" fmla="*/ 0 h 176"/>
                <a:gd name="T48" fmla="*/ 35 w 131"/>
                <a:gd name="T49" fmla="*/ 2 h 176"/>
                <a:gd name="T50" fmla="*/ 51 w 131"/>
                <a:gd name="T51" fmla="*/ 18 h 176"/>
                <a:gd name="T52" fmla="*/ 55 w 131"/>
                <a:gd name="T53" fmla="*/ 27 h 176"/>
                <a:gd name="T54" fmla="*/ 53 w 131"/>
                <a:gd name="T55" fmla="*/ 45 h 176"/>
                <a:gd name="T56" fmla="*/ 49 w 131"/>
                <a:gd name="T57" fmla="*/ 53 h 176"/>
                <a:gd name="T58" fmla="*/ 59 w 131"/>
                <a:gd name="T59" fmla="*/ 61 h 176"/>
                <a:gd name="T60" fmla="*/ 64 w 131"/>
                <a:gd name="T61" fmla="*/ 63 h 176"/>
                <a:gd name="T62" fmla="*/ 78 w 131"/>
                <a:gd name="T63" fmla="*/ 71 h 176"/>
                <a:gd name="T64" fmla="*/ 82 w 131"/>
                <a:gd name="T65" fmla="*/ 74 h 176"/>
                <a:gd name="T66" fmla="*/ 82 w 131"/>
                <a:gd name="T67" fmla="*/ 90 h 176"/>
                <a:gd name="T68" fmla="*/ 72 w 131"/>
                <a:gd name="T69" fmla="*/ 110 h 176"/>
                <a:gd name="T70" fmla="*/ 70 w 131"/>
                <a:gd name="T71" fmla="*/ 114 h 176"/>
                <a:gd name="T72" fmla="*/ 78 w 131"/>
                <a:gd name="T73" fmla="*/ 118 h 176"/>
                <a:gd name="T74" fmla="*/ 86 w 131"/>
                <a:gd name="T75" fmla="*/ 120 h 176"/>
                <a:gd name="T76" fmla="*/ 102 w 131"/>
                <a:gd name="T77" fmla="*/ 120 h 176"/>
                <a:gd name="T78" fmla="*/ 117 w 131"/>
                <a:gd name="T79" fmla="*/ 127 h 176"/>
                <a:gd name="T80" fmla="*/ 121 w 131"/>
                <a:gd name="T81" fmla="*/ 131 h 176"/>
                <a:gd name="T82" fmla="*/ 131 w 131"/>
                <a:gd name="T83" fmla="*/ 149 h 176"/>
                <a:gd name="T84" fmla="*/ 129 w 131"/>
                <a:gd name="T85" fmla="*/ 174 h 176"/>
                <a:gd name="T86" fmla="*/ 129 w 131"/>
                <a:gd name="T87" fmla="*/ 176 h 176"/>
                <a:gd name="T88" fmla="*/ 127 w 131"/>
                <a:gd name="T89" fmla="*/ 176 h 176"/>
                <a:gd name="T90" fmla="*/ 123 w 131"/>
                <a:gd name="T9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 h="176">
                  <a:moveTo>
                    <a:pt x="123" y="172"/>
                  </a:moveTo>
                  <a:lnTo>
                    <a:pt x="123" y="172"/>
                  </a:lnTo>
                  <a:lnTo>
                    <a:pt x="125" y="163"/>
                  </a:lnTo>
                  <a:lnTo>
                    <a:pt x="121" y="153"/>
                  </a:lnTo>
                  <a:lnTo>
                    <a:pt x="117" y="145"/>
                  </a:lnTo>
                  <a:lnTo>
                    <a:pt x="113" y="139"/>
                  </a:lnTo>
                  <a:lnTo>
                    <a:pt x="113" y="139"/>
                  </a:lnTo>
                  <a:lnTo>
                    <a:pt x="106" y="133"/>
                  </a:lnTo>
                  <a:lnTo>
                    <a:pt x="96" y="131"/>
                  </a:lnTo>
                  <a:lnTo>
                    <a:pt x="88" y="131"/>
                  </a:lnTo>
                  <a:lnTo>
                    <a:pt x="86" y="131"/>
                  </a:lnTo>
                  <a:lnTo>
                    <a:pt x="86" y="131"/>
                  </a:lnTo>
                  <a:lnTo>
                    <a:pt x="76" y="129"/>
                  </a:lnTo>
                  <a:lnTo>
                    <a:pt x="68" y="125"/>
                  </a:lnTo>
                  <a:lnTo>
                    <a:pt x="62" y="121"/>
                  </a:lnTo>
                  <a:lnTo>
                    <a:pt x="59" y="116"/>
                  </a:lnTo>
                  <a:lnTo>
                    <a:pt x="59" y="116"/>
                  </a:lnTo>
                  <a:lnTo>
                    <a:pt x="59" y="112"/>
                  </a:lnTo>
                  <a:lnTo>
                    <a:pt x="60" y="108"/>
                  </a:lnTo>
                  <a:lnTo>
                    <a:pt x="62" y="102"/>
                  </a:lnTo>
                  <a:lnTo>
                    <a:pt x="62" y="102"/>
                  </a:lnTo>
                  <a:lnTo>
                    <a:pt x="66" y="94"/>
                  </a:lnTo>
                  <a:lnTo>
                    <a:pt x="68" y="88"/>
                  </a:lnTo>
                  <a:lnTo>
                    <a:pt x="68" y="84"/>
                  </a:lnTo>
                  <a:lnTo>
                    <a:pt x="68" y="80"/>
                  </a:lnTo>
                  <a:lnTo>
                    <a:pt x="68" y="80"/>
                  </a:lnTo>
                  <a:lnTo>
                    <a:pt x="64" y="78"/>
                  </a:lnTo>
                  <a:lnTo>
                    <a:pt x="62" y="78"/>
                  </a:lnTo>
                  <a:lnTo>
                    <a:pt x="62" y="78"/>
                  </a:lnTo>
                  <a:lnTo>
                    <a:pt x="57" y="76"/>
                  </a:lnTo>
                  <a:lnTo>
                    <a:pt x="57" y="76"/>
                  </a:lnTo>
                  <a:lnTo>
                    <a:pt x="49" y="74"/>
                  </a:lnTo>
                  <a:lnTo>
                    <a:pt x="43" y="71"/>
                  </a:lnTo>
                  <a:lnTo>
                    <a:pt x="37" y="65"/>
                  </a:lnTo>
                  <a:lnTo>
                    <a:pt x="33" y="61"/>
                  </a:lnTo>
                  <a:lnTo>
                    <a:pt x="33" y="61"/>
                  </a:lnTo>
                  <a:lnTo>
                    <a:pt x="25" y="59"/>
                  </a:lnTo>
                  <a:lnTo>
                    <a:pt x="17" y="57"/>
                  </a:lnTo>
                  <a:lnTo>
                    <a:pt x="9" y="51"/>
                  </a:lnTo>
                  <a:lnTo>
                    <a:pt x="4" y="43"/>
                  </a:lnTo>
                  <a:lnTo>
                    <a:pt x="4" y="43"/>
                  </a:lnTo>
                  <a:lnTo>
                    <a:pt x="0" y="31"/>
                  </a:lnTo>
                  <a:lnTo>
                    <a:pt x="0" y="20"/>
                  </a:lnTo>
                  <a:lnTo>
                    <a:pt x="6" y="10"/>
                  </a:lnTo>
                  <a:lnTo>
                    <a:pt x="8" y="6"/>
                  </a:lnTo>
                  <a:lnTo>
                    <a:pt x="13" y="2"/>
                  </a:lnTo>
                  <a:lnTo>
                    <a:pt x="13" y="2"/>
                  </a:lnTo>
                  <a:lnTo>
                    <a:pt x="17" y="0"/>
                  </a:lnTo>
                  <a:lnTo>
                    <a:pt x="23" y="0"/>
                  </a:lnTo>
                  <a:lnTo>
                    <a:pt x="35" y="2"/>
                  </a:lnTo>
                  <a:lnTo>
                    <a:pt x="45" y="8"/>
                  </a:lnTo>
                  <a:lnTo>
                    <a:pt x="51" y="18"/>
                  </a:lnTo>
                  <a:lnTo>
                    <a:pt x="51" y="18"/>
                  </a:lnTo>
                  <a:lnTo>
                    <a:pt x="55" y="27"/>
                  </a:lnTo>
                  <a:lnTo>
                    <a:pt x="55" y="37"/>
                  </a:lnTo>
                  <a:lnTo>
                    <a:pt x="53" y="45"/>
                  </a:lnTo>
                  <a:lnTo>
                    <a:pt x="49" y="53"/>
                  </a:lnTo>
                  <a:lnTo>
                    <a:pt x="49" y="53"/>
                  </a:lnTo>
                  <a:lnTo>
                    <a:pt x="53" y="59"/>
                  </a:lnTo>
                  <a:lnTo>
                    <a:pt x="59" y="61"/>
                  </a:lnTo>
                  <a:lnTo>
                    <a:pt x="64" y="63"/>
                  </a:lnTo>
                  <a:lnTo>
                    <a:pt x="64" y="63"/>
                  </a:lnTo>
                  <a:lnTo>
                    <a:pt x="74" y="67"/>
                  </a:lnTo>
                  <a:lnTo>
                    <a:pt x="78" y="71"/>
                  </a:lnTo>
                  <a:lnTo>
                    <a:pt x="82" y="74"/>
                  </a:lnTo>
                  <a:lnTo>
                    <a:pt x="82" y="74"/>
                  </a:lnTo>
                  <a:lnTo>
                    <a:pt x="84" y="82"/>
                  </a:lnTo>
                  <a:lnTo>
                    <a:pt x="82" y="90"/>
                  </a:lnTo>
                  <a:lnTo>
                    <a:pt x="74" y="110"/>
                  </a:lnTo>
                  <a:lnTo>
                    <a:pt x="72" y="110"/>
                  </a:lnTo>
                  <a:lnTo>
                    <a:pt x="70" y="114"/>
                  </a:lnTo>
                  <a:lnTo>
                    <a:pt x="70" y="114"/>
                  </a:lnTo>
                  <a:lnTo>
                    <a:pt x="74" y="116"/>
                  </a:lnTo>
                  <a:lnTo>
                    <a:pt x="78" y="118"/>
                  </a:lnTo>
                  <a:lnTo>
                    <a:pt x="86" y="120"/>
                  </a:lnTo>
                  <a:lnTo>
                    <a:pt x="86" y="120"/>
                  </a:lnTo>
                  <a:lnTo>
                    <a:pt x="92" y="120"/>
                  </a:lnTo>
                  <a:lnTo>
                    <a:pt x="102" y="120"/>
                  </a:lnTo>
                  <a:lnTo>
                    <a:pt x="111" y="123"/>
                  </a:lnTo>
                  <a:lnTo>
                    <a:pt x="117" y="127"/>
                  </a:lnTo>
                  <a:lnTo>
                    <a:pt x="121" y="131"/>
                  </a:lnTo>
                  <a:lnTo>
                    <a:pt x="121" y="131"/>
                  </a:lnTo>
                  <a:lnTo>
                    <a:pt x="127" y="139"/>
                  </a:lnTo>
                  <a:lnTo>
                    <a:pt x="131" y="149"/>
                  </a:lnTo>
                  <a:lnTo>
                    <a:pt x="131" y="161"/>
                  </a:lnTo>
                  <a:lnTo>
                    <a:pt x="129" y="174"/>
                  </a:lnTo>
                  <a:lnTo>
                    <a:pt x="129" y="174"/>
                  </a:lnTo>
                  <a:lnTo>
                    <a:pt x="129" y="176"/>
                  </a:lnTo>
                  <a:lnTo>
                    <a:pt x="127" y="176"/>
                  </a:lnTo>
                  <a:lnTo>
                    <a:pt x="127" y="176"/>
                  </a:lnTo>
                  <a:lnTo>
                    <a:pt x="123" y="174"/>
                  </a:lnTo>
                  <a:lnTo>
                    <a:pt x="123" y="172"/>
                  </a:lnTo>
                  <a:lnTo>
                    <a:pt x="123"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49"/>
            <p:cNvSpPr>
              <a:spLocks/>
            </p:cNvSpPr>
            <p:nvPr/>
          </p:nvSpPr>
          <p:spPr bwMode="auto">
            <a:xfrm>
              <a:off x="2495550" y="6048375"/>
              <a:ext cx="165100" cy="227013"/>
            </a:xfrm>
            <a:custGeom>
              <a:avLst/>
              <a:gdLst>
                <a:gd name="T0" fmla="*/ 98 w 104"/>
                <a:gd name="T1" fmla="*/ 140 h 143"/>
                <a:gd name="T2" fmla="*/ 98 w 104"/>
                <a:gd name="T3" fmla="*/ 124 h 143"/>
                <a:gd name="T4" fmla="*/ 90 w 104"/>
                <a:gd name="T5" fmla="*/ 112 h 143"/>
                <a:gd name="T6" fmla="*/ 85 w 104"/>
                <a:gd name="T7" fmla="*/ 108 h 143"/>
                <a:gd name="T8" fmla="*/ 71 w 104"/>
                <a:gd name="T9" fmla="*/ 106 h 143"/>
                <a:gd name="T10" fmla="*/ 69 w 104"/>
                <a:gd name="T11" fmla="*/ 106 h 143"/>
                <a:gd name="T12" fmla="*/ 55 w 104"/>
                <a:gd name="T13" fmla="*/ 102 h 143"/>
                <a:gd name="T14" fmla="*/ 47 w 104"/>
                <a:gd name="T15" fmla="*/ 94 h 143"/>
                <a:gd name="T16" fmla="*/ 47 w 104"/>
                <a:gd name="T17" fmla="*/ 91 h 143"/>
                <a:gd name="T18" fmla="*/ 51 w 104"/>
                <a:gd name="T19" fmla="*/ 83 h 143"/>
                <a:gd name="T20" fmla="*/ 53 w 104"/>
                <a:gd name="T21" fmla="*/ 77 h 143"/>
                <a:gd name="T22" fmla="*/ 55 w 104"/>
                <a:gd name="T23" fmla="*/ 67 h 143"/>
                <a:gd name="T24" fmla="*/ 51 w 104"/>
                <a:gd name="T25" fmla="*/ 63 h 143"/>
                <a:gd name="T26" fmla="*/ 49 w 104"/>
                <a:gd name="T27" fmla="*/ 63 h 143"/>
                <a:gd name="T28" fmla="*/ 45 w 104"/>
                <a:gd name="T29" fmla="*/ 63 h 143"/>
                <a:gd name="T30" fmla="*/ 34 w 104"/>
                <a:gd name="T31" fmla="*/ 57 h 143"/>
                <a:gd name="T32" fmla="*/ 28 w 104"/>
                <a:gd name="T33" fmla="*/ 49 h 143"/>
                <a:gd name="T34" fmla="*/ 14 w 104"/>
                <a:gd name="T35" fmla="*/ 45 h 143"/>
                <a:gd name="T36" fmla="*/ 2 w 104"/>
                <a:gd name="T37" fmla="*/ 36 h 143"/>
                <a:gd name="T38" fmla="*/ 0 w 104"/>
                <a:gd name="T39" fmla="*/ 26 h 143"/>
                <a:gd name="T40" fmla="*/ 4 w 104"/>
                <a:gd name="T41" fmla="*/ 8 h 143"/>
                <a:gd name="T42" fmla="*/ 10 w 104"/>
                <a:gd name="T43" fmla="*/ 2 h 143"/>
                <a:gd name="T44" fmla="*/ 28 w 104"/>
                <a:gd name="T45" fmla="*/ 2 h 143"/>
                <a:gd name="T46" fmla="*/ 41 w 104"/>
                <a:gd name="T47" fmla="*/ 16 h 143"/>
                <a:gd name="T48" fmla="*/ 43 w 104"/>
                <a:gd name="T49" fmla="*/ 22 h 143"/>
                <a:gd name="T50" fmla="*/ 43 w 104"/>
                <a:gd name="T51" fmla="*/ 38 h 143"/>
                <a:gd name="T52" fmla="*/ 40 w 104"/>
                <a:gd name="T53" fmla="*/ 44 h 143"/>
                <a:gd name="T54" fmla="*/ 47 w 104"/>
                <a:gd name="T55" fmla="*/ 49 h 143"/>
                <a:gd name="T56" fmla="*/ 51 w 104"/>
                <a:gd name="T57" fmla="*/ 51 h 143"/>
                <a:gd name="T58" fmla="*/ 63 w 104"/>
                <a:gd name="T59" fmla="*/ 57 h 143"/>
                <a:gd name="T60" fmla="*/ 67 w 104"/>
                <a:gd name="T61" fmla="*/ 61 h 143"/>
                <a:gd name="T62" fmla="*/ 67 w 104"/>
                <a:gd name="T63" fmla="*/ 73 h 143"/>
                <a:gd name="T64" fmla="*/ 57 w 104"/>
                <a:gd name="T65" fmla="*/ 89 h 143"/>
                <a:gd name="T66" fmla="*/ 57 w 104"/>
                <a:gd name="T67" fmla="*/ 91 h 143"/>
                <a:gd name="T68" fmla="*/ 69 w 104"/>
                <a:gd name="T69" fmla="*/ 96 h 143"/>
                <a:gd name="T70" fmla="*/ 81 w 104"/>
                <a:gd name="T71" fmla="*/ 96 h 143"/>
                <a:gd name="T72" fmla="*/ 98 w 104"/>
                <a:gd name="T73" fmla="*/ 106 h 143"/>
                <a:gd name="T74" fmla="*/ 102 w 104"/>
                <a:gd name="T75" fmla="*/ 112 h 143"/>
                <a:gd name="T76" fmla="*/ 104 w 104"/>
                <a:gd name="T77" fmla="*/ 130 h 143"/>
                <a:gd name="T78" fmla="*/ 104 w 104"/>
                <a:gd name="T79" fmla="*/ 140 h 143"/>
                <a:gd name="T80" fmla="*/ 102 w 104"/>
                <a:gd name="T81" fmla="*/ 143 h 143"/>
                <a:gd name="T82" fmla="*/ 100 w 104"/>
                <a:gd name="T83" fmla="*/ 142 h 143"/>
                <a:gd name="T84" fmla="*/ 98 w 104"/>
                <a:gd name="T85"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143">
                  <a:moveTo>
                    <a:pt x="98" y="140"/>
                  </a:moveTo>
                  <a:lnTo>
                    <a:pt x="98" y="140"/>
                  </a:lnTo>
                  <a:lnTo>
                    <a:pt x="100" y="130"/>
                  </a:lnTo>
                  <a:lnTo>
                    <a:pt x="98" y="124"/>
                  </a:lnTo>
                  <a:lnTo>
                    <a:pt x="94" y="118"/>
                  </a:lnTo>
                  <a:lnTo>
                    <a:pt x="90" y="112"/>
                  </a:lnTo>
                  <a:lnTo>
                    <a:pt x="90" y="112"/>
                  </a:lnTo>
                  <a:lnTo>
                    <a:pt x="85" y="108"/>
                  </a:lnTo>
                  <a:lnTo>
                    <a:pt x="77" y="106"/>
                  </a:lnTo>
                  <a:lnTo>
                    <a:pt x="71" y="106"/>
                  </a:lnTo>
                  <a:lnTo>
                    <a:pt x="69" y="106"/>
                  </a:lnTo>
                  <a:lnTo>
                    <a:pt x="69" y="106"/>
                  </a:lnTo>
                  <a:lnTo>
                    <a:pt x="61" y="104"/>
                  </a:lnTo>
                  <a:lnTo>
                    <a:pt x="55" y="102"/>
                  </a:lnTo>
                  <a:lnTo>
                    <a:pt x="49" y="98"/>
                  </a:lnTo>
                  <a:lnTo>
                    <a:pt x="47" y="94"/>
                  </a:lnTo>
                  <a:lnTo>
                    <a:pt x="47" y="94"/>
                  </a:lnTo>
                  <a:lnTo>
                    <a:pt x="47" y="91"/>
                  </a:lnTo>
                  <a:lnTo>
                    <a:pt x="47" y="87"/>
                  </a:lnTo>
                  <a:lnTo>
                    <a:pt x="51" y="83"/>
                  </a:lnTo>
                  <a:lnTo>
                    <a:pt x="51" y="83"/>
                  </a:lnTo>
                  <a:lnTo>
                    <a:pt x="53" y="77"/>
                  </a:lnTo>
                  <a:lnTo>
                    <a:pt x="55" y="71"/>
                  </a:lnTo>
                  <a:lnTo>
                    <a:pt x="55" y="67"/>
                  </a:lnTo>
                  <a:lnTo>
                    <a:pt x="55" y="67"/>
                  </a:lnTo>
                  <a:lnTo>
                    <a:pt x="51" y="63"/>
                  </a:lnTo>
                  <a:lnTo>
                    <a:pt x="49" y="63"/>
                  </a:lnTo>
                  <a:lnTo>
                    <a:pt x="49" y="63"/>
                  </a:lnTo>
                  <a:lnTo>
                    <a:pt x="45" y="63"/>
                  </a:lnTo>
                  <a:lnTo>
                    <a:pt x="45" y="63"/>
                  </a:lnTo>
                  <a:lnTo>
                    <a:pt x="40" y="61"/>
                  </a:lnTo>
                  <a:lnTo>
                    <a:pt x="34" y="57"/>
                  </a:lnTo>
                  <a:lnTo>
                    <a:pt x="28" y="49"/>
                  </a:lnTo>
                  <a:lnTo>
                    <a:pt x="28" y="49"/>
                  </a:lnTo>
                  <a:lnTo>
                    <a:pt x="20" y="49"/>
                  </a:lnTo>
                  <a:lnTo>
                    <a:pt x="14" y="45"/>
                  </a:lnTo>
                  <a:lnTo>
                    <a:pt x="8" y="42"/>
                  </a:lnTo>
                  <a:lnTo>
                    <a:pt x="2" y="36"/>
                  </a:lnTo>
                  <a:lnTo>
                    <a:pt x="2" y="36"/>
                  </a:lnTo>
                  <a:lnTo>
                    <a:pt x="0" y="26"/>
                  </a:lnTo>
                  <a:lnTo>
                    <a:pt x="0" y="16"/>
                  </a:lnTo>
                  <a:lnTo>
                    <a:pt x="4" y="8"/>
                  </a:lnTo>
                  <a:lnTo>
                    <a:pt x="10" y="2"/>
                  </a:lnTo>
                  <a:lnTo>
                    <a:pt x="10" y="2"/>
                  </a:lnTo>
                  <a:lnTo>
                    <a:pt x="20" y="0"/>
                  </a:lnTo>
                  <a:lnTo>
                    <a:pt x="28" y="2"/>
                  </a:lnTo>
                  <a:lnTo>
                    <a:pt x="36" y="8"/>
                  </a:lnTo>
                  <a:lnTo>
                    <a:pt x="41" y="16"/>
                  </a:lnTo>
                  <a:lnTo>
                    <a:pt x="41" y="16"/>
                  </a:lnTo>
                  <a:lnTo>
                    <a:pt x="43" y="22"/>
                  </a:lnTo>
                  <a:lnTo>
                    <a:pt x="43" y="30"/>
                  </a:lnTo>
                  <a:lnTo>
                    <a:pt x="43" y="38"/>
                  </a:lnTo>
                  <a:lnTo>
                    <a:pt x="40" y="44"/>
                  </a:lnTo>
                  <a:lnTo>
                    <a:pt x="40" y="44"/>
                  </a:lnTo>
                  <a:lnTo>
                    <a:pt x="43" y="47"/>
                  </a:lnTo>
                  <a:lnTo>
                    <a:pt x="47" y="49"/>
                  </a:lnTo>
                  <a:lnTo>
                    <a:pt x="51" y="51"/>
                  </a:lnTo>
                  <a:lnTo>
                    <a:pt x="51" y="51"/>
                  </a:lnTo>
                  <a:lnTo>
                    <a:pt x="59" y="55"/>
                  </a:lnTo>
                  <a:lnTo>
                    <a:pt x="63" y="57"/>
                  </a:lnTo>
                  <a:lnTo>
                    <a:pt x="67" y="61"/>
                  </a:lnTo>
                  <a:lnTo>
                    <a:pt x="67" y="61"/>
                  </a:lnTo>
                  <a:lnTo>
                    <a:pt x="67" y="67"/>
                  </a:lnTo>
                  <a:lnTo>
                    <a:pt x="67" y="73"/>
                  </a:lnTo>
                  <a:lnTo>
                    <a:pt x="59" y="89"/>
                  </a:lnTo>
                  <a:lnTo>
                    <a:pt x="57" y="89"/>
                  </a:lnTo>
                  <a:lnTo>
                    <a:pt x="57" y="91"/>
                  </a:lnTo>
                  <a:lnTo>
                    <a:pt x="57" y="91"/>
                  </a:lnTo>
                  <a:lnTo>
                    <a:pt x="59" y="93"/>
                  </a:lnTo>
                  <a:lnTo>
                    <a:pt x="69" y="96"/>
                  </a:lnTo>
                  <a:lnTo>
                    <a:pt x="69" y="96"/>
                  </a:lnTo>
                  <a:lnTo>
                    <a:pt x="81" y="96"/>
                  </a:lnTo>
                  <a:lnTo>
                    <a:pt x="90" y="100"/>
                  </a:lnTo>
                  <a:lnTo>
                    <a:pt x="98" y="106"/>
                  </a:lnTo>
                  <a:lnTo>
                    <a:pt x="98" y="106"/>
                  </a:lnTo>
                  <a:lnTo>
                    <a:pt x="102" y="112"/>
                  </a:lnTo>
                  <a:lnTo>
                    <a:pt x="104" y="120"/>
                  </a:lnTo>
                  <a:lnTo>
                    <a:pt x="104" y="130"/>
                  </a:lnTo>
                  <a:lnTo>
                    <a:pt x="104" y="140"/>
                  </a:lnTo>
                  <a:lnTo>
                    <a:pt x="104" y="140"/>
                  </a:lnTo>
                  <a:lnTo>
                    <a:pt x="104" y="142"/>
                  </a:lnTo>
                  <a:lnTo>
                    <a:pt x="102" y="143"/>
                  </a:lnTo>
                  <a:lnTo>
                    <a:pt x="102" y="143"/>
                  </a:lnTo>
                  <a:lnTo>
                    <a:pt x="100" y="142"/>
                  </a:lnTo>
                  <a:lnTo>
                    <a:pt x="98" y="140"/>
                  </a:lnTo>
                  <a:lnTo>
                    <a:pt x="98"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2" name="组合 2241"/>
          <p:cNvGrpSpPr/>
          <p:nvPr/>
        </p:nvGrpSpPr>
        <p:grpSpPr>
          <a:xfrm>
            <a:off x="7543496" y="2134303"/>
            <a:ext cx="761404" cy="756858"/>
            <a:chOff x="4964113" y="3217863"/>
            <a:chExt cx="531812" cy="528637"/>
          </a:xfrm>
        </p:grpSpPr>
        <p:sp>
          <p:nvSpPr>
            <p:cNvPr id="166" name="Freeform 250"/>
            <p:cNvSpPr>
              <a:spLocks noEditPoints="1"/>
            </p:cNvSpPr>
            <p:nvPr/>
          </p:nvSpPr>
          <p:spPr bwMode="auto">
            <a:xfrm>
              <a:off x="4964113" y="3419475"/>
              <a:ext cx="301625" cy="327025"/>
            </a:xfrm>
            <a:custGeom>
              <a:avLst/>
              <a:gdLst>
                <a:gd name="T0" fmla="*/ 114 w 190"/>
                <a:gd name="T1" fmla="*/ 4 h 206"/>
                <a:gd name="T2" fmla="*/ 116 w 190"/>
                <a:gd name="T3" fmla="*/ 14 h 206"/>
                <a:gd name="T4" fmla="*/ 126 w 190"/>
                <a:gd name="T5" fmla="*/ 12 h 206"/>
                <a:gd name="T6" fmla="*/ 135 w 190"/>
                <a:gd name="T7" fmla="*/ 12 h 206"/>
                <a:gd name="T8" fmla="*/ 141 w 190"/>
                <a:gd name="T9" fmla="*/ 20 h 206"/>
                <a:gd name="T10" fmla="*/ 175 w 190"/>
                <a:gd name="T11" fmla="*/ 145 h 206"/>
                <a:gd name="T12" fmla="*/ 173 w 190"/>
                <a:gd name="T13" fmla="*/ 155 h 206"/>
                <a:gd name="T14" fmla="*/ 165 w 190"/>
                <a:gd name="T15" fmla="*/ 161 h 206"/>
                <a:gd name="T16" fmla="*/ 106 w 190"/>
                <a:gd name="T17" fmla="*/ 177 h 206"/>
                <a:gd name="T18" fmla="*/ 96 w 190"/>
                <a:gd name="T19" fmla="*/ 175 h 206"/>
                <a:gd name="T20" fmla="*/ 90 w 190"/>
                <a:gd name="T21" fmla="*/ 167 h 206"/>
                <a:gd name="T22" fmla="*/ 82 w 190"/>
                <a:gd name="T23" fmla="*/ 145 h 206"/>
                <a:gd name="T24" fmla="*/ 75 w 190"/>
                <a:gd name="T25" fmla="*/ 139 h 206"/>
                <a:gd name="T26" fmla="*/ 53 w 190"/>
                <a:gd name="T27" fmla="*/ 145 h 206"/>
                <a:gd name="T28" fmla="*/ 43 w 190"/>
                <a:gd name="T29" fmla="*/ 143 h 206"/>
                <a:gd name="T30" fmla="*/ 37 w 190"/>
                <a:gd name="T31" fmla="*/ 135 h 206"/>
                <a:gd name="T32" fmla="*/ 16 w 190"/>
                <a:gd name="T33" fmla="*/ 53 h 206"/>
                <a:gd name="T34" fmla="*/ 18 w 190"/>
                <a:gd name="T35" fmla="*/ 43 h 206"/>
                <a:gd name="T36" fmla="*/ 26 w 190"/>
                <a:gd name="T37" fmla="*/ 37 h 206"/>
                <a:gd name="T38" fmla="*/ 29 w 190"/>
                <a:gd name="T39" fmla="*/ 28 h 206"/>
                <a:gd name="T40" fmla="*/ 14 w 190"/>
                <a:gd name="T41" fmla="*/ 31 h 206"/>
                <a:gd name="T42" fmla="*/ 4 w 190"/>
                <a:gd name="T43" fmla="*/ 39 h 206"/>
                <a:gd name="T44" fmla="*/ 2 w 190"/>
                <a:gd name="T45" fmla="*/ 53 h 206"/>
                <a:gd name="T46" fmla="*/ 39 w 190"/>
                <a:gd name="T47" fmla="*/ 192 h 206"/>
                <a:gd name="T48" fmla="*/ 47 w 190"/>
                <a:gd name="T49" fmla="*/ 204 h 206"/>
                <a:gd name="T50" fmla="*/ 61 w 190"/>
                <a:gd name="T51" fmla="*/ 206 h 206"/>
                <a:gd name="T52" fmla="*/ 178 w 190"/>
                <a:gd name="T53" fmla="*/ 175 h 206"/>
                <a:gd name="T54" fmla="*/ 188 w 190"/>
                <a:gd name="T55" fmla="*/ 167 h 206"/>
                <a:gd name="T56" fmla="*/ 190 w 190"/>
                <a:gd name="T57" fmla="*/ 153 h 206"/>
                <a:gd name="T58" fmla="*/ 153 w 190"/>
                <a:gd name="T59" fmla="*/ 12 h 206"/>
                <a:gd name="T60" fmla="*/ 145 w 190"/>
                <a:gd name="T61" fmla="*/ 2 h 206"/>
                <a:gd name="T62" fmla="*/ 131 w 190"/>
                <a:gd name="T63" fmla="*/ 0 h 206"/>
                <a:gd name="T64" fmla="*/ 78 w 190"/>
                <a:gd name="T65" fmla="*/ 171 h 206"/>
                <a:gd name="T66" fmla="*/ 57 w 190"/>
                <a:gd name="T67" fmla="*/ 157 h 206"/>
                <a:gd name="T68" fmla="*/ 43 w 190"/>
                <a:gd name="T69" fmla="*/ 147 h 206"/>
                <a:gd name="T70" fmla="*/ 49 w 190"/>
                <a:gd name="T71" fmla="*/ 149 h 206"/>
                <a:gd name="T72" fmla="*/ 63 w 190"/>
                <a:gd name="T73" fmla="*/ 147 h 206"/>
                <a:gd name="T74" fmla="*/ 69 w 190"/>
                <a:gd name="T75" fmla="*/ 145 h 206"/>
                <a:gd name="T76" fmla="*/ 76 w 190"/>
                <a:gd name="T77" fmla="*/ 147 h 206"/>
                <a:gd name="T78" fmla="*/ 80 w 190"/>
                <a:gd name="T79" fmla="*/ 153 h 206"/>
                <a:gd name="T80" fmla="*/ 82 w 190"/>
                <a:gd name="T81" fmla="*/ 161 h 206"/>
                <a:gd name="T82" fmla="*/ 88 w 190"/>
                <a:gd name="T83" fmla="*/ 171 h 206"/>
                <a:gd name="T84" fmla="*/ 94 w 190"/>
                <a:gd name="T85" fmla="*/ 175 h 206"/>
                <a:gd name="T86" fmla="*/ 78 w 190"/>
                <a:gd name="T87" fmla="*/ 17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0" h="206">
                  <a:moveTo>
                    <a:pt x="131" y="0"/>
                  </a:moveTo>
                  <a:lnTo>
                    <a:pt x="114" y="4"/>
                  </a:lnTo>
                  <a:lnTo>
                    <a:pt x="116" y="10"/>
                  </a:lnTo>
                  <a:lnTo>
                    <a:pt x="116" y="14"/>
                  </a:lnTo>
                  <a:lnTo>
                    <a:pt x="126" y="12"/>
                  </a:lnTo>
                  <a:lnTo>
                    <a:pt x="126" y="12"/>
                  </a:lnTo>
                  <a:lnTo>
                    <a:pt x="129" y="10"/>
                  </a:lnTo>
                  <a:lnTo>
                    <a:pt x="135" y="12"/>
                  </a:lnTo>
                  <a:lnTo>
                    <a:pt x="139" y="16"/>
                  </a:lnTo>
                  <a:lnTo>
                    <a:pt x="141" y="20"/>
                  </a:lnTo>
                  <a:lnTo>
                    <a:pt x="175" y="145"/>
                  </a:lnTo>
                  <a:lnTo>
                    <a:pt x="175" y="145"/>
                  </a:lnTo>
                  <a:lnTo>
                    <a:pt x="175" y="149"/>
                  </a:lnTo>
                  <a:lnTo>
                    <a:pt x="173" y="155"/>
                  </a:lnTo>
                  <a:lnTo>
                    <a:pt x="169" y="159"/>
                  </a:lnTo>
                  <a:lnTo>
                    <a:pt x="165" y="161"/>
                  </a:lnTo>
                  <a:lnTo>
                    <a:pt x="106" y="177"/>
                  </a:lnTo>
                  <a:lnTo>
                    <a:pt x="106" y="177"/>
                  </a:lnTo>
                  <a:lnTo>
                    <a:pt x="102" y="177"/>
                  </a:lnTo>
                  <a:lnTo>
                    <a:pt x="96" y="175"/>
                  </a:lnTo>
                  <a:lnTo>
                    <a:pt x="92" y="171"/>
                  </a:lnTo>
                  <a:lnTo>
                    <a:pt x="90" y="167"/>
                  </a:lnTo>
                  <a:lnTo>
                    <a:pt x="82" y="145"/>
                  </a:lnTo>
                  <a:lnTo>
                    <a:pt x="82" y="145"/>
                  </a:lnTo>
                  <a:lnTo>
                    <a:pt x="80" y="139"/>
                  </a:lnTo>
                  <a:lnTo>
                    <a:pt x="75" y="139"/>
                  </a:lnTo>
                  <a:lnTo>
                    <a:pt x="53" y="145"/>
                  </a:lnTo>
                  <a:lnTo>
                    <a:pt x="53" y="145"/>
                  </a:lnTo>
                  <a:lnTo>
                    <a:pt x="49" y="145"/>
                  </a:lnTo>
                  <a:lnTo>
                    <a:pt x="43" y="143"/>
                  </a:lnTo>
                  <a:lnTo>
                    <a:pt x="39" y="141"/>
                  </a:lnTo>
                  <a:lnTo>
                    <a:pt x="37" y="135"/>
                  </a:lnTo>
                  <a:lnTo>
                    <a:pt x="16" y="53"/>
                  </a:lnTo>
                  <a:lnTo>
                    <a:pt x="16" y="53"/>
                  </a:lnTo>
                  <a:lnTo>
                    <a:pt x="16" y="49"/>
                  </a:lnTo>
                  <a:lnTo>
                    <a:pt x="18" y="43"/>
                  </a:lnTo>
                  <a:lnTo>
                    <a:pt x="20" y="39"/>
                  </a:lnTo>
                  <a:lnTo>
                    <a:pt x="26" y="37"/>
                  </a:lnTo>
                  <a:lnTo>
                    <a:pt x="31" y="35"/>
                  </a:lnTo>
                  <a:lnTo>
                    <a:pt x="29" y="28"/>
                  </a:lnTo>
                  <a:lnTo>
                    <a:pt x="14" y="31"/>
                  </a:lnTo>
                  <a:lnTo>
                    <a:pt x="14" y="31"/>
                  </a:lnTo>
                  <a:lnTo>
                    <a:pt x="8" y="33"/>
                  </a:lnTo>
                  <a:lnTo>
                    <a:pt x="4" y="39"/>
                  </a:lnTo>
                  <a:lnTo>
                    <a:pt x="0" y="45"/>
                  </a:lnTo>
                  <a:lnTo>
                    <a:pt x="2" y="53"/>
                  </a:lnTo>
                  <a:lnTo>
                    <a:pt x="39" y="192"/>
                  </a:lnTo>
                  <a:lnTo>
                    <a:pt x="39" y="192"/>
                  </a:lnTo>
                  <a:lnTo>
                    <a:pt x="41" y="200"/>
                  </a:lnTo>
                  <a:lnTo>
                    <a:pt x="47" y="204"/>
                  </a:lnTo>
                  <a:lnTo>
                    <a:pt x="53" y="206"/>
                  </a:lnTo>
                  <a:lnTo>
                    <a:pt x="61" y="206"/>
                  </a:lnTo>
                  <a:lnTo>
                    <a:pt x="178" y="175"/>
                  </a:lnTo>
                  <a:lnTo>
                    <a:pt x="178" y="175"/>
                  </a:lnTo>
                  <a:lnTo>
                    <a:pt x="184" y="171"/>
                  </a:lnTo>
                  <a:lnTo>
                    <a:pt x="188" y="167"/>
                  </a:lnTo>
                  <a:lnTo>
                    <a:pt x="190" y="159"/>
                  </a:lnTo>
                  <a:lnTo>
                    <a:pt x="190" y="153"/>
                  </a:lnTo>
                  <a:lnTo>
                    <a:pt x="153" y="12"/>
                  </a:lnTo>
                  <a:lnTo>
                    <a:pt x="153" y="12"/>
                  </a:lnTo>
                  <a:lnTo>
                    <a:pt x="151" y="6"/>
                  </a:lnTo>
                  <a:lnTo>
                    <a:pt x="145" y="2"/>
                  </a:lnTo>
                  <a:lnTo>
                    <a:pt x="139" y="0"/>
                  </a:lnTo>
                  <a:lnTo>
                    <a:pt x="131" y="0"/>
                  </a:lnTo>
                  <a:lnTo>
                    <a:pt x="131" y="0"/>
                  </a:lnTo>
                  <a:close/>
                  <a:moveTo>
                    <a:pt x="78" y="171"/>
                  </a:moveTo>
                  <a:lnTo>
                    <a:pt x="57" y="157"/>
                  </a:lnTo>
                  <a:lnTo>
                    <a:pt x="57" y="157"/>
                  </a:lnTo>
                  <a:lnTo>
                    <a:pt x="47" y="151"/>
                  </a:lnTo>
                  <a:lnTo>
                    <a:pt x="43" y="147"/>
                  </a:lnTo>
                  <a:lnTo>
                    <a:pt x="43" y="147"/>
                  </a:lnTo>
                  <a:lnTo>
                    <a:pt x="49" y="149"/>
                  </a:lnTo>
                  <a:lnTo>
                    <a:pt x="55" y="149"/>
                  </a:lnTo>
                  <a:lnTo>
                    <a:pt x="63" y="147"/>
                  </a:lnTo>
                  <a:lnTo>
                    <a:pt x="69" y="145"/>
                  </a:lnTo>
                  <a:lnTo>
                    <a:pt x="69" y="145"/>
                  </a:lnTo>
                  <a:lnTo>
                    <a:pt x="73" y="145"/>
                  </a:lnTo>
                  <a:lnTo>
                    <a:pt x="76" y="147"/>
                  </a:lnTo>
                  <a:lnTo>
                    <a:pt x="78" y="149"/>
                  </a:lnTo>
                  <a:lnTo>
                    <a:pt x="80" y="153"/>
                  </a:lnTo>
                  <a:lnTo>
                    <a:pt x="82" y="161"/>
                  </a:lnTo>
                  <a:lnTo>
                    <a:pt x="82" y="161"/>
                  </a:lnTo>
                  <a:lnTo>
                    <a:pt x="86" y="167"/>
                  </a:lnTo>
                  <a:lnTo>
                    <a:pt x="88" y="171"/>
                  </a:lnTo>
                  <a:lnTo>
                    <a:pt x="94" y="175"/>
                  </a:lnTo>
                  <a:lnTo>
                    <a:pt x="94" y="175"/>
                  </a:lnTo>
                  <a:lnTo>
                    <a:pt x="88" y="175"/>
                  </a:lnTo>
                  <a:lnTo>
                    <a:pt x="78" y="171"/>
                  </a:lnTo>
                  <a:lnTo>
                    <a:pt x="78"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51"/>
            <p:cNvSpPr>
              <a:spLocks noEditPoints="1"/>
            </p:cNvSpPr>
            <p:nvPr/>
          </p:nvSpPr>
          <p:spPr bwMode="auto">
            <a:xfrm>
              <a:off x="5016500" y="3413125"/>
              <a:ext cx="125413" cy="71438"/>
            </a:xfrm>
            <a:custGeom>
              <a:avLst/>
              <a:gdLst>
                <a:gd name="T0" fmla="*/ 65 w 79"/>
                <a:gd name="T1" fmla="*/ 4 h 45"/>
                <a:gd name="T2" fmla="*/ 51 w 79"/>
                <a:gd name="T3" fmla="*/ 8 h 45"/>
                <a:gd name="T4" fmla="*/ 51 w 79"/>
                <a:gd name="T5" fmla="*/ 8 h 45"/>
                <a:gd name="T6" fmla="*/ 47 w 79"/>
                <a:gd name="T7" fmla="*/ 4 h 45"/>
                <a:gd name="T8" fmla="*/ 43 w 79"/>
                <a:gd name="T9" fmla="*/ 2 h 45"/>
                <a:gd name="T10" fmla="*/ 38 w 79"/>
                <a:gd name="T11" fmla="*/ 0 h 45"/>
                <a:gd name="T12" fmla="*/ 34 w 79"/>
                <a:gd name="T13" fmla="*/ 0 h 45"/>
                <a:gd name="T14" fmla="*/ 34 w 79"/>
                <a:gd name="T15" fmla="*/ 0 h 45"/>
                <a:gd name="T16" fmla="*/ 30 w 79"/>
                <a:gd name="T17" fmla="*/ 4 h 45"/>
                <a:gd name="T18" fmla="*/ 26 w 79"/>
                <a:gd name="T19" fmla="*/ 6 h 45"/>
                <a:gd name="T20" fmla="*/ 22 w 79"/>
                <a:gd name="T21" fmla="*/ 10 h 45"/>
                <a:gd name="T22" fmla="*/ 22 w 79"/>
                <a:gd name="T23" fmla="*/ 16 h 45"/>
                <a:gd name="T24" fmla="*/ 8 w 79"/>
                <a:gd name="T25" fmla="*/ 18 h 45"/>
                <a:gd name="T26" fmla="*/ 8 w 79"/>
                <a:gd name="T27" fmla="*/ 18 h 45"/>
                <a:gd name="T28" fmla="*/ 4 w 79"/>
                <a:gd name="T29" fmla="*/ 20 h 45"/>
                <a:gd name="T30" fmla="*/ 2 w 79"/>
                <a:gd name="T31" fmla="*/ 22 h 45"/>
                <a:gd name="T32" fmla="*/ 0 w 79"/>
                <a:gd name="T33" fmla="*/ 26 h 45"/>
                <a:gd name="T34" fmla="*/ 2 w 79"/>
                <a:gd name="T35" fmla="*/ 30 h 45"/>
                <a:gd name="T36" fmla="*/ 2 w 79"/>
                <a:gd name="T37" fmla="*/ 32 h 45"/>
                <a:gd name="T38" fmla="*/ 6 w 79"/>
                <a:gd name="T39" fmla="*/ 45 h 45"/>
                <a:gd name="T40" fmla="*/ 79 w 79"/>
                <a:gd name="T41" fmla="*/ 26 h 45"/>
                <a:gd name="T42" fmla="*/ 77 w 79"/>
                <a:gd name="T43" fmla="*/ 12 h 45"/>
                <a:gd name="T44" fmla="*/ 75 w 79"/>
                <a:gd name="T45" fmla="*/ 10 h 45"/>
                <a:gd name="T46" fmla="*/ 75 w 79"/>
                <a:gd name="T47" fmla="*/ 10 h 45"/>
                <a:gd name="T48" fmla="*/ 73 w 79"/>
                <a:gd name="T49" fmla="*/ 6 h 45"/>
                <a:gd name="T50" fmla="*/ 71 w 79"/>
                <a:gd name="T51" fmla="*/ 4 h 45"/>
                <a:gd name="T52" fmla="*/ 69 w 79"/>
                <a:gd name="T53" fmla="*/ 4 h 45"/>
                <a:gd name="T54" fmla="*/ 65 w 79"/>
                <a:gd name="T55" fmla="*/ 4 h 45"/>
                <a:gd name="T56" fmla="*/ 65 w 79"/>
                <a:gd name="T57" fmla="*/ 4 h 45"/>
                <a:gd name="T58" fmla="*/ 38 w 79"/>
                <a:gd name="T59" fmla="*/ 18 h 45"/>
                <a:gd name="T60" fmla="*/ 38 w 79"/>
                <a:gd name="T61" fmla="*/ 18 h 45"/>
                <a:gd name="T62" fmla="*/ 34 w 79"/>
                <a:gd name="T63" fmla="*/ 18 h 45"/>
                <a:gd name="T64" fmla="*/ 30 w 79"/>
                <a:gd name="T65" fmla="*/ 14 h 45"/>
                <a:gd name="T66" fmla="*/ 30 w 79"/>
                <a:gd name="T67" fmla="*/ 14 h 45"/>
                <a:gd name="T68" fmla="*/ 32 w 79"/>
                <a:gd name="T69" fmla="*/ 10 h 45"/>
                <a:gd name="T70" fmla="*/ 34 w 79"/>
                <a:gd name="T71" fmla="*/ 6 h 45"/>
                <a:gd name="T72" fmla="*/ 34 w 79"/>
                <a:gd name="T73" fmla="*/ 6 h 45"/>
                <a:gd name="T74" fmla="*/ 40 w 79"/>
                <a:gd name="T75" fmla="*/ 8 h 45"/>
                <a:gd name="T76" fmla="*/ 42 w 79"/>
                <a:gd name="T77" fmla="*/ 12 h 45"/>
                <a:gd name="T78" fmla="*/ 42 w 79"/>
                <a:gd name="T79" fmla="*/ 12 h 45"/>
                <a:gd name="T80" fmla="*/ 42 w 79"/>
                <a:gd name="T81" fmla="*/ 16 h 45"/>
                <a:gd name="T82" fmla="*/ 38 w 79"/>
                <a:gd name="T83" fmla="*/ 18 h 45"/>
                <a:gd name="T84" fmla="*/ 38 w 79"/>
                <a:gd name="T8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45">
                  <a:moveTo>
                    <a:pt x="65" y="4"/>
                  </a:moveTo>
                  <a:lnTo>
                    <a:pt x="51" y="8"/>
                  </a:lnTo>
                  <a:lnTo>
                    <a:pt x="51" y="8"/>
                  </a:lnTo>
                  <a:lnTo>
                    <a:pt x="47" y="4"/>
                  </a:lnTo>
                  <a:lnTo>
                    <a:pt x="43" y="2"/>
                  </a:lnTo>
                  <a:lnTo>
                    <a:pt x="38" y="0"/>
                  </a:lnTo>
                  <a:lnTo>
                    <a:pt x="34" y="0"/>
                  </a:lnTo>
                  <a:lnTo>
                    <a:pt x="34" y="0"/>
                  </a:lnTo>
                  <a:lnTo>
                    <a:pt x="30" y="4"/>
                  </a:lnTo>
                  <a:lnTo>
                    <a:pt x="26" y="6"/>
                  </a:lnTo>
                  <a:lnTo>
                    <a:pt x="22" y="10"/>
                  </a:lnTo>
                  <a:lnTo>
                    <a:pt x="22" y="16"/>
                  </a:lnTo>
                  <a:lnTo>
                    <a:pt x="8" y="18"/>
                  </a:lnTo>
                  <a:lnTo>
                    <a:pt x="8" y="18"/>
                  </a:lnTo>
                  <a:lnTo>
                    <a:pt x="4" y="20"/>
                  </a:lnTo>
                  <a:lnTo>
                    <a:pt x="2" y="22"/>
                  </a:lnTo>
                  <a:lnTo>
                    <a:pt x="0" y="26"/>
                  </a:lnTo>
                  <a:lnTo>
                    <a:pt x="2" y="30"/>
                  </a:lnTo>
                  <a:lnTo>
                    <a:pt x="2" y="32"/>
                  </a:lnTo>
                  <a:lnTo>
                    <a:pt x="6" y="45"/>
                  </a:lnTo>
                  <a:lnTo>
                    <a:pt x="79" y="26"/>
                  </a:lnTo>
                  <a:lnTo>
                    <a:pt x="77" y="12"/>
                  </a:lnTo>
                  <a:lnTo>
                    <a:pt x="75" y="10"/>
                  </a:lnTo>
                  <a:lnTo>
                    <a:pt x="75" y="10"/>
                  </a:lnTo>
                  <a:lnTo>
                    <a:pt x="73" y="6"/>
                  </a:lnTo>
                  <a:lnTo>
                    <a:pt x="71" y="4"/>
                  </a:lnTo>
                  <a:lnTo>
                    <a:pt x="69" y="4"/>
                  </a:lnTo>
                  <a:lnTo>
                    <a:pt x="65" y="4"/>
                  </a:lnTo>
                  <a:lnTo>
                    <a:pt x="65" y="4"/>
                  </a:lnTo>
                  <a:close/>
                  <a:moveTo>
                    <a:pt x="38" y="18"/>
                  </a:moveTo>
                  <a:lnTo>
                    <a:pt x="38" y="18"/>
                  </a:lnTo>
                  <a:lnTo>
                    <a:pt x="34" y="18"/>
                  </a:lnTo>
                  <a:lnTo>
                    <a:pt x="30" y="14"/>
                  </a:lnTo>
                  <a:lnTo>
                    <a:pt x="30" y="14"/>
                  </a:lnTo>
                  <a:lnTo>
                    <a:pt x="32" y="10"/>
                  </a:lnTo>
                  <a:lnTo>
                    <a:pt x="34" y="6"/>
                  </a:lnTo>
                  <a:lnTo>
                    <a:pt x="34" y="6"/>
                  </a:lnTo>
                  <a:lnTo>
                    <a:pt x="40" y="8"/>
                  </a:lnTo>
                  <a:lnTo>
                    <a:pt x="42" y="12"/>
                  </a:lnTo>
                  <a:lnTo>
                    <a:pt x="42" y="12"/>
                  </a:lnTo>
                  <a:lnTo>
                    <a:pt x="42" y="16"/>
                  </a:lnTo>
                  <a:lnTo>
                    <a:pt x="38" y="18"/>
                  </a:lnTo>
                  <a:lnTo>
                    <a:pt x="3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52"/>
            <p:cNvSpPr>
              <a:spLocks/>
            </p:cNvSpPr>
            <p:nvPr/>
          </p:nvSpPr>
          <p:spPr bwMode="auto">
            <a:xfrm>
              <a:off x="5197475" y="3217863"/>
              <a:ext cx="187325" cy="185738"/>
            </a:xfrm>
            <a:custGeom>
              <a:avLst/>
              <a:gdLst>
                <a:gd name="T0" fmla="*/ 59 w 118"/>
                <a:gd name="T1" fmla="*/ 0 h 117"/>
                <a:gd name="T2" fmla="*/ 59 w 118"/>
                <a:gd name="T3" fmla="*/ 0 h 117"/>
                <a:gd name="T4" fmla="*/ 71 w 118"/>
                <a:gd name="T5" fmla="*/ 2 h 117"/>
                <a:gd name="T6" fmla="*/ 82 w 118"/>
                <a:gd name="T7" fmla="*/ 4 h 117"/>
                <a:gd name="T8" fmla="*/ 92 w 118"/>
                <a:gd name="T9" fmla="*/ 10 h 117"/>
                <a:gd name="T10" fmla="*/ 100 w 118"/>
                <a:gd name="T11" fmla="*/ 17 h 117"/>
                <a:gd name="T12" fmla="*/ 108 w 118"/>
                <a:gd name="T13" fmla="*/ 25 h 117"/>
                <a:gd name="T14" fmla="*/ 114 w 118"/>
                <a:gd name="T15" fmla="*/ 35 h 117"/>
                <a:gd name="T16" fmla="*/ 116 w 118"/>
                <a:gd name="T17" fmla="*/ 47 h 117"/>
                <a:gd name="T18" fmla="*/ 118 w 118"/>
                <a:gd name="T19" fmla="*/ 59 h 117"/>
                <a:gd name="T20" fmla="*/ 118 w 118"/>
                <a:gd name="T21" fmla="*/ 59 h 117"/>
                <a:gd name="T22" fmla="*/ 116 w 118"/>
                <a:gd name="T23" fmla="*/ 70 h 117"/>
                <a:gd name="T24" fmla="*/ 114 w 118"/>
                <a:gd name="T25" fmla="*/ 80 h 117"/>
                <a:gd name="T26" fmla="*/ 108 w 118"/>
                <a:gd name="T27" fmla="*/ 90 h 117"/>
                <a:gd name="T28" fmla="*/ 100 w 118"/>
                <a:gd name="T29" fmla="*/ 100 h 117"/>
                <a:gd name="T30" fmla="*/ 92 w 118"/>
                <a:gd name="T31" fmla="*/ 108 h 117"/>
                <a:gd name="T32" fmla="*/ 82 w 118"/>
                <a:gd name="T33" fmla="*/ 111 h 117"/>
                <a:gd name="T34" fmla="*/ 71 w 118"/>
                <a:gd name="T35" fmla="*/ 115 h 117"/>
                <a:gd name="T36" fmla="*/ 59 w 118"/>
                <a:gd name="T37" fmla="*/ 117 h 117"/>
                <a:gd name="T38" fmla="*/ 59 w 118"/>
                <a:gd name="T39" fmla="*/ 117 h 117"/>
                <a:gd name="T40" fmla="*/ 47 w 118"/>
                <a:gd name="T41" fmla="*/ 115 h 117"/>
                <a:gd name="T42" fmla="*/ 37 w 118"/>
                <a:gd name="T43" fmla="*/ 111 h 117"/>
                <a:gd name="T44" fmla="*/ 28 w 118"/>
                <a:gd name="T45" fmla="*/ 108 h 117"/>
                <a:gd name="T46" fmla="*/ 18 w 118"/>
                <a:gd name="T47" fmla="*/ 100 h 117"/>
                <a:gd name="T48" fmla="*/ 12 w 118"/>
                <a:gd name="T49" fmla="*/ 90 h 117"/>
                <a:gd name="T50" fmla="*/ 6 w 118"/>
                <a:gd name="T51" fmla="*/ 80 h 117"/>
                <a:gd name="T52" fmla="*/ 2 w 118"/>
                <a:gd name="T53" fmla="*/ 70 h 117"/>
                <a:gd name="T54" fmla="*/ 0 w 118"/>
                <a:gd name="T55" fmla="*/ 59 h 117"/>
                <a:gd name="T56" fmla="*/ 0 w 118"/>
                <a:gd name="T57" fmla="*/ 59 h 117"/>
                <a:gd name="T58" fmla="*/ 2 w 118"/>
                <a:gd name="T59" fmla="*/ 47 h 117"/>
                <a:gd name="T60" fmla="*/ 6 w 118"/>
                <a:gd name="T61" fmla="*/ 35 h 117"/>
                <a:gd name="T62" fmla="*/ 12 w 118"/>
                <a:gd name="T63" fmla="*/ 25 h 117"/>
                <a:gd name="T64" fmla="*/ 18 w 118"/>
                <a:gd name="T65" fmla="*/ 17 h 117"/>
                <a:gd name="T66" fmla="*/ 28 w 118"/>
                <a:gd name="T67" fmla="*/ 10 h 117"/>
                <a:gd name="T68" fmla="*/ 37 w 118"/>
                <a:gd name="T69" fmla="*/ 4 h 117"/>
                <a:gd name="T70" fmla="*/ 47 w 118"/>
                <a:gd name="T71" fmla="*/ 2 h 117"/>
                <a:gd name="T72" fmla="*/ 59 w 118"/>
                <a:gd name="T73" fmla="*/ 0 h 117"/>
                <a:gd name="T74" fmla="*/ 59 w 118"/>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7">
                  <a:moveTo>
                    <a:pt x="59" y="0"/>
                  </a:moveTo>
                  <a:lnTo>
                    <a:pt x="59" y="0"/>
                  </a:lnTo>
                  <a:lnTo>
                    <a:pt x="71" y="2"/>
                  </a:lnTo>
                  <a:lnTo>
                    <a:pt x="82" y="4"/>
                  </a:lnTo>
                  <a:lnTo>
                    <a:pt x="92" y="10"/>
                  </a:lnTo>
                  <a:lnTo>
                    <a:pt x="100" y="17"/>
                  </a:lnTo>
                  <a:lnTo>
                    <a:pt x="108" y="25"/>
                  </a:lnTo>
                  <a:lnTo>
                    <a:pt x="114" y="35"/>
                  </a:lnTo>
                  <a:lnTo>
                    <a:pt x="116" y="47"/>
                  </a:lnTo>
                  <a:lnTo>
                    <a:pt x="118" y="59"/>
                  </a:lnTo>
                  <a:lnTo>
                    <a:pt x="118" y="59"/>
                  </a:lnTo>
                  <a:lnTo>
                    <a:pt x="116" y="70"/>
                  </a:lnTo>
                  <a:lnTo>
                    <a:pt x="114" y="80"/>
                  </a:lnTo>
                  <a:lnTo>
                    <a:pt x="108" y="90"/>
                  </a:lnTo>
                  <a:lnTo>
                    <a:pt x="100" y="100"/>
                  </a:lnTo>
                  <a:lnTo>
                    <a:pt x="92" y="108"/>
                  </a:lnTo>
                  <a:lnTo>
                    <a:pt x="82" y="111"/>
                  </a:lnTo>
                  <a:lnTo>
                    <a:pt x="71" y="115"/>
                  </a:lnTo>
                  <a:lnTo>
                    <a:pt x="59" y="117"/>
                  </a:lnTo>
                  <a:lnTo>
                    <a:pt x="59" y="117"/>
                  </a:lnTo>
                  <a:lnTo>
                    <a:pt x="47" y="115"/>
                  </a:lnTo>
                  <a:lnTo>
                    <a:pt x="37" y="111"/>
                  </a:lnTo>
                  <a:lnTo>
                    <a:pt x="28" y="108"/>
                  </a:lnTo>
                  <a:lnTo>
                    <a:pt x="18" y="100"/>
                  </a:lnTo>
                  <a:lnTo>
                    <a:pt x="12" y="90"/>
                  </a:lnTo>
                  <a:lnTo>
                    <a:pt x="6" y="80"/>
                  </a:lnTo>
                  <a:lnTo>
                    <a:pt x="2" y="70"/>
                  </a:lnTo>
                  <a:lnTo>
                    <a:pt x="0" y="59"/>
                  </a:lnTo>
                  <a:lnTo>
                    <a:pt x="0" y="59"/>
                  </a:lnTo>
                  <a:lnTo>
                    <a:pt x="2" y="47"/>
                  </a:lnTo>
                  <a:lnTo>
                    <a:pt x="6" y="35"/>
                  </a:lnTo>
                  <a:lnTo>
                    <a:pt x="12" y="25"/>
                  </a:lnTo>
                  <a:lnTo>
                    <a:pt x="18" y="17"/>
                  </a:lnTo>
                  <a:lnTo>
                    <a:pt x="28" y="10"/>
                  </a:lnTo>
                  <a:lnTo>
                    <a:pt x="37" y="4"/>
                  </a:lnTo>
                  <a:lnTo>
                    <a:pt x="47" y="2"/>
                  </a:lnTo>
                  <a:lnTo>
                    <a:pt x="59"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53"/>
            <p:cNvSpPr>
              <a:spLocks noEditPoints="1"/>
            </p:cNvSpPr>
            <p:nvPr/>
          </p:nvSpPr>
          <p:spPr bwMode="auto">
            <a:xfrm>
              <a:off x="5324475" y="3425825"/>
              <a:ext cx="171450" cy="217488"/>
            </a:xfrm>
            <a:custGeom>
              <a:avLst/>
              <a:gdLst>
                <a:gd name="T0" fmla="*/ 89 w 108"/>
                <a:gd name="T1" fmla="*/ 37 h 137"/>
                <a:gd name="T2" fmla="*/ 89 w 108"/>
                <a:gd name="T3" fmla="*/ 37 h 137"/>
                <a:gd name="T4" fmla="*/ 83 w 108"/>
                <a:gd name="T5" fmla="*/ 22 h 137"/>
                <a:gd name="T6" fmla="*/ 77 w 108"/>
                <a:gd name="T7" fmla="*/ 14 h 137"/>
                <a:gd name="T8" fmla="*/ 73 w 108"/>
                <a:gd name="T9" fmla="*/ 10 h 137"/>
                <a:gd name="T10" fmla="*/ 67 w 108"/>
                <a:gd name="T11" fmla="*/ 6 h 137"/>
                <a:gd name="T12" fmla="*/ 59 w 108"/>
                <a:gd name="T13" fmla="*/ 2 h 137"/>
                <a:gd name="T14" fmla="*/ 51 w 108"/>
                <a:gd name="T15" fmla="*/ 0 h 137"/>
                <a:gd name="T16" fmla="*/ 44 w 108"/>
                <a:gd name="T17" fmla="*/ 0 h 137"/>
                <a:gd name="T18" fmla="*/ 32 w 108"/>
                <a:gd name="T19" fmla="*/ 0 h 137"/>
                <a:gd name="T20" fmla="*/ 0 w 108"/>
                <a:gd name="T21" fmla="*/ 137 h 137"/>
                <a:gd name="T22" fmla="*/ 108 w 108"/>
                <a:gd name="T23" fmla="*/ 137 h 137"/>
                <a:gd name="T24" fmla="*/ 89 w 108"/>
                <a:gd name="T25" fmla="*/ 37 h 137"/>
                <a:gd name="T26" fmla="*/ 71 w 108"/>
                <a:gd name="T27" fmla="*/ 76 h 137"/>
                <a:gd name="T28" fmla="*/ 32 w 108"/>
                <a:gd name="T29" fmla="*/ 76 h 137"/>
                <a:gd name="T30" fmla="*/ 32 w 108"/>
                <a:gd name="T31" fmla="*/ 67 h 137"/>
                <a:gd name="T32" fmla="*/ 71 w 108"/>
                <a:gd name="T33" fmla="*/ 67 h 137"/>
                <a:gd name="T34" fmla="*/ 71 w 108"/>
                <a:gd name="T35" fmla="*/ 7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37">
                  <a:moveTo>
                    <a:pt x="89" y="37"/>
                  </a:moveTo>
                  <a:lnTo>
                    <a:pt x="89" y="37"/>
                  </a:lnTo>
                  <a:lnTo>
                    <a:pt x="83" y="22"/>
                  </a:lnTo>
                  <a:lnTo>
                    <a:pt x="77" y="14"/>
                  </a:lnTo>
                  <a:lnTo>
                    <a:pt x="73" y="10"/>
                  </a:lnTo>
                  <a:lnTo>
                    <a:pt x="67" y="6"/>
                  </a:lnTo>
                  <a:lnTo>
                    <a:pt x="59" y="2"/>
                  </a:lnTo>
                  <a:lnTo>
                    <a:pt x="51" y="0"/>
                  </a:lnTo>
                  <a:lnTo>
                    <a:pt x="44" y="0"/>
                  </a:lnTo>
                  <a:lnTo>
                    <a:pt x="32" y="0"/>
                  </a:lnTo>
                  <a:lnTo>
                    <a:pt x="0" y="137"/>
                  </a:lnTo>
                  <a:lnTo>
                    <a:pt x="108" y="137"/>
                  </a:lnTo>
                  <a:lnTo>
                    <a:pt x="89" y="37"/>
                  </a:lnTo>
                  <a:close/>
                  <a:moveTo>
                    <a:pt x="71" y="76"/>
                  </a:moveTo>
                  <a:lnTo>
                    <a:pt x="32" y="76"/>
                  </a:lnTo>
                  <a:lnTo>
                    <a:pt x="32" y="67"/>
                  </a:lnTo>
                  <a:lnTo>
                    <a:pt x="71" y="67"/>
                  </a:lnTo>
                  <a:lnTo>
                    <a:pt x="71"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54"/>
            <p:cNvSpPr>
              <a:spLocks/>
            </p:cNvSpPr>
            <p:nvPr/>
          </p:nvSpPr>
          <p:spPr bwMode="auto">
            <a:xfrm>
              <a:off x="5246688" y="3422650"/>
              <a:ext cx="87313" cy="220663"/>
            </a:xfrm>
            <a:custGeom>
              <a:avLst/>
              <a:gdLst>
                <a:gd name="T0" fmla="*/ 24 w 55"/>
                <a:gd name="T1" fmla="*/ 0 h 139"/>
                <a:gd name="T2" fmla="*/ 0 w 55"/>
                <a:gd name="T3" fmla="*/ 41 h 139"/>
                <a:gd name="T4" fmla="*/ 22 w 55"/>
                <a:gd name="T5" fmla="*/ 139 h 139"/>
                <a:gd name="T6" fmla="*/ 34 w 55"/>
                <a:gd name="T7" fmla="*/ 139 h 139"/>
                <a:gd name="T8" fmla="*/ 55 w 55"/>
                <a:gd name="T9" fmla="*/ 41 h 139"/>
                <a:gd name="T10" fmla="*/ 24 w 55"/>
                <a:gd name="T11" fmla="*/ 0 h 139"/>
              </a:gdLst>
              <a:ahLst/>
              <a:cxnLst>
                <a:cxn ang="0">
                  <a:pos x="T0" y="T1"/>
                </a:cxn>
                <a:cxn ang="0">
                  <a:pos x="T2" y="T3"/>
                </a:cxn>
                <a:cxn ang="0">
                  <a:pos x="T4" y="T5"/>
                </a:cxn>
                <a:cxn ang="0">
                  <a:pos x="T6" y="T7"/>
                </a:cxn>
                <a:cxn ang="0">
                  <a:pos x="T8" y="T9"/>
                </a:cxn>
                <a:cxn ang="0">
                  <a:pos x="T10" y="T11"/>
                </a:cxn>
              </a:cxnLst>
              <a:rect l="0" t="0" r="r" b="b"/>
              <a:pathLst>
                <a:path w="55" h="139">
                  <a:moveTo>
                    <a:pt x="24" y="0"/>
                  </a:moveTo>
                  <a:lnTo>
                    <a:pt x="0" y="41"/>
                  </a:lnTo>
                  <a:lnTo>
                    <a:pt x="22" y="139"/>
                  </a:lnTo>
                  <a:lnTo>
                    <a:pt x="34" y="139"/>
                  </a:lnTo>
                  <a:lnTo>
                    <a:pt x="55" y="41"/>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55"/>
            <p:cNvSpPr>
              <a:spLocks noEditPoints="1"/>
            </p:cNvSpPr>
            <p:nvPr/>
          </p:nvSpPr>
          <p:spPr bwMode="auto">
            <a:xfrm>
              <a:off x="5002213" y="3451225"/>
              <a:ext cx="223838" cy="236538"/>
            </a:xfrm>
            <a:custGeom>
              <a:avLst/>
              <a:gdLst>
                <a:gd name="T0" fmla="*/ 78 w 141"/>
                <a:gd name="T1" fmla="*/ 149 h 149"/>
                <a:gd name="T2" fmla="*/ 78 w 141"/>
                <a:gd name="T3" fmla="*/ 149 h 149"/>
                <a:gd name="T4" fmla="*/ 76 w 141"/>
                <a:gd name="T5" fmla="*/ 147 h 149"/>
                <a:gd name="T6" fmla="*/ 74 w 141"/>
                <a:gd name="T7" fmla="*/ 145 h 149"/>
                <a:gd name="T8" fmla="*/ 68 w 141"/>
                <a:gd name="T9" fmla="*/ 121 h 149"/>
                <a:gd name="T10" fmla="*/ 68 w 141"/>
                <a:gd name="T11" fmla="*/ 121 h 149"/>
                <a:gd name="T12" fmla="*/ 66 w 141"/>
                <a:gd name="T13" fmla="*/ 117 h 149"/>
                <a:gd name="T14" fmla="*/ 62 w 141"/>
                <a:gd name="T15" fmla="*/ 113 h 149"/>
                <a:gd name="T16" fmla="*/ 56 w 141"/>
                <a:gd name="T17" fmla="*/ 111 h 149"/>
                <a:gd name="T18" fmla="*/ 52 w 141"/>
                <a:gd name="T19" fmla="*/ 111 h 149"/>
                <a:gd name="T20" fmla="*/ 52 w 141"/>
                <a:gd name="T21" fmla="*/ 111 h 149"/>
                <a:gd name="T22" fmla="*/ 49 w 141"/>
                <a:gd name="T23" fmla="*/ 111 h 149"/>
                <a:gd name="T24" fmla="*/ 27 w 141"/>
                <a:gd name="T25" fmla="*/ 117 h 149"/>
                <a:gd name="T26" fmla="*/ 27 w 141"/>
                <a:gd name="T27" fmla="*/ 117 h 149"/>
                <a:gd name="T28" fmla="*/ 27 w 141"/>
                <a:gd name="T29" fmla="*/ 117 h 149"/>
                <a:gd name="T30" fmla="*/ 23 w 141"/>
                <a:gd name="T31" fmla="*/ 115 h 149"/>
                <a:gd name="T32" fmla="*/ 21 w 141"/>
                <a:gd name="T33" fmla="*/ 113 h 149"/>
                <a:gd name="T34" fmla="*/ 0 w 141"/>
                <a:gd name="T35" fmla="*/ 31 h 149"/>
                <a:gd name="T36" fmla="*/ 0 w 141"/>
                <a:gd name="T37" fmla="*/ 31 h 149"/>
                <a:gd name="T38" fmla="*/ 2 w 141"/>
                <a:gd name="T39" fmla="*/ 27 h 149"/>
                <a:gd name="T40" fmla="*/ 3 w 141"/>
                <a:gd name="T41" fmla="*/ 25 h 149"/>
                <a:gd name="T42" fmla="*/ 7 w 141"/>
                <a:gd name="T43" fmla="*/ 25 h 149"/>
                <a:gd name="T44" fmla="*/ 9 w 141"/>
                <a:gd name="T45" fmla="*/ 31 h 149"/>
                <a:gd name="T46" fmla="*/ 98 w 141"/>
                <a:gd name="T47" fmla="*/ 8 h 149"/>
                <a:gd name="T48" fmla="*/ 96 w 141"/>
                <a:gd name="T49" fmla="*/ 2 h 149"/>
                <a:gd name="T50" fmla="*/ 103 w 141"/>
                <a:gd name="T51" fmla="*/ 0 h 149"/>
                <a:gd name="T52" fmla="*/ 103 w 141"/>
                <a:gd name="T53" fmla="*/ 0 h 149"/>
                <a:gd name="T54" fmla="*/ 103 w 141"/>
                <a:gd name="T55" fmla="*/ 0 h 149"/>
                <a:gd name="T56" fmla="*/ 107 w 141"/>
                <a:gd name="T57" fmla="*/ 0 h 149"/>
                <a:gd name="T58" fmla="*/ 109 w 141"/>
                <a:gd name="T59" fmla="*/ 4 h 149"/>
                <a:gd name="T60" fmla="*/ 141 w 141"/>
                <a:gd name="T61" fmla="*/ 127 h 149"/>
                <a:gd name="T62" fmla="*/ 141 w 141"/>
                <a:gd name="T63" fmla="*/ 127 h 149"/>
                <a:gd name="T64" fmla="*/ 141 w 141"/>
                <a:gd name="T65" fmla="*/ 129 h 149"/>
                <a:gd name="T66" fmla="*/ 141 w 141"/>
                <a:gd name="T67" fmla="*/ 129 h 149"/>
                <a:gd name="T68" fmla="*/ 139 w 141"/>
                <a:gd name="T69" fmla="*/ 133 h 149"/>
                <a:gd name="T70" fmla="*/ 80 w 141"/>
                <a:gd name="T71" fmla="*/ 147 h 149"/>
                <a:gd name="T72" fmla="*/ 78 w 141"/>
                <a:gd name="T73" fmla="*/ 149 h 149"/>
                <a:gd name="T74" fmla="*/ 66 w 141"/>
                <a:gd name="T75" fmla="*/ 106 h 149"/>
                <a:gd name="T76" fmla="*/ 88 w 141"/>
                <a:gd name="T77" fmla="*/ 100 h 149"/>
                <a:gd name="T78" fmla="*/ 84 w 141"/>
                <a:gd name="T79" fmla="*/ 78 h 149"/>
                <a:gd name="T80" fmla="*/ 103 w 141"/>
                <a:gd name="T81" fmla="*/ 72 h 149"/>
                <a:gd name="T82" fmla="*/ 98 w 141"/>
                <a:gd name="T83" fmla="*/ 51 h 149"/>
                <a:gd name="T84" fmla="*/ 78 w 141"/>
                <a:gd name="T85" fmla="*/ 57 h 149"/>
                <a:gd name="T86" fmla="*/ 72 w 141"/>
                <a:gd name="T87" fmla="*/ 35 h 149"/>
                <a:gd name="T88" fmla="*/ 49 w 141"/>
                <a:gd name="T89" fmla="*/ 41 h 149"/>
                <a:gd name="T90" fmla="*/ 54 w 141"/>
                <a:gd name="T91" fmla="*/ 62 h 149"/>
                <a:gd name="T92" fmla="*/ 33 w 141"/>
                <a:gd name="T93" fmla="*/ 66 h 149"/>
                <a:gd name="T94" fmla="*/ 39 w 141"/>
                <a:gd name="T95" fmla="*/ 90 h 149"/>
                <a:gd name="T96" fmla="*/ 60 w 141"/>
                <a:gd name="T97" fmla="*/ 84 h 149"/>
                <a:gd name="T98" fmla="*/ 66 w 141"/>
                <a:gd name="T99" fmla="*/ 10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1" h="149">
                  <a:moveTo>
                    <a:pt x="78" y="149"/>
                  </a:moveTo>
                  <a:lnTo>
                    <a:pt x="78" y="149"/>
                  </a:lnTo>
                  <a:lnTo>
                    <a:pt x="76" y="147"/>
                  </a:lnTo>
                  <a:lnTo>
                    <a:pt x="74" y="145"/>
                  </a:lnTo>
                  <a:lnTo>
                    <a:pt x="68" y="121"/>
                  </a:lnTo>
                  <a:lnTo>
                    <a:pt x="68" y="121"/>
                  </a:lnTo>
                  <a:lnTo>
                    <a:pt x="66" y="117"/>
                  </a:lnTo>
                  <a:lnTo>
                    <a:pt x="62" y="113"/>
                  </a:lnTo>
                  <a:lnTo>
                    <a:pt x="56" y="111"/>
                  </a:lnTo>
                  <a:lnTo>
                    <a:pt x="52" y="111"/>
                  </a:lnTo>
                  <a:lnTo>
                    <a:pt x="52" y="111"/>
                  </a:lnTo>
                  <a:lnTo>
                    <a:pt x="49" y="111"/>
                  </a:lnTo>
                  <a:lnTo>
                    <a:pt x="27" y="117"/>
                  </a:lnTo>
                  <a:lnTo>
                    <a:pt x="27" y="117"/>
                  </a:lnTo>
                  <a:lnTo>
                    <a:pt x="27" y="117"/>
                  </a:lnTo>
                  <a:lnTo>
                    <a:pt x="23" y="115"/>
                  </a:lnTo>
                  <a:lnTo>
                    <a:pt x="21" y="113"/>
                  </a:lnTo>
                  <a:lnTo>
                    <a:pt x="0" y="31"/>
                  </a:lnTo>
                  <a:lnTo>
                    <a:pt x="0" y="31"/>
                  </a:lnTo>
                  <a:lnTo>
                    <a:pt x="2" y="27"/>
                  </a:lnTo>
                  <a:lnTo>
                    <a:pt x="3" y="25"/>
                  </a:lnTo>
                  <a:lnTo>
                    <a:pt x="7" y="25"/>
                  </a:lnTo>
                  <a:lnTo>
                    <a:pt x="9" y="31"/>
                  </a:lnTo>
                  <a:lnTo>
                    <a:pt x="98" y="8"/>
                  </a:lnTo>
                  <a:lnTo>
                    <a:pt x="96" y="2"/>
                  </a:lnTo>
                  <a:lnTo>
                    <a:pt x="103" y="0"/>
                  </a:lnTo>
                  <a:lnTo>
                    <a:pt x="103" y="0"/>
                  </a:lnTo>
                  <a:lnTo>
                    <a:pt x="103" y="0"/>
                  </a:lnTo>
                  <a:lnTo>
                    <a:pt x="107" y="0"/>
                  </a:lnTo>
                  <a:lnTo>
                    <a:pt x="109" y="4"/>
                  </a:lnTo>
                  <a:lnTo>
                    <a:pt x="141" y="127"/>
                  </a:lnTo>
                  <a:lnTo>
                    <a:pt x="141" y="127"/>
                  </a:lnTo>
                  <a:lnTo>
                    <a:pt x="141" y="129"/>
                  </a:lnTo>
                  <a:lnTo>
                    <a:pt x="141" y="129"/>
                  </a:lnTo>
                  <a:lnTo>
                    <a:pt x="139" y="133"/>
                  </a:lnTo>
                  <a:lnTo>
                    <a:pt x="80" y="147"/>
                  </a:lnTo>
                  <a:lnTo>
                    <a:pt x="78" y="149"/>
                  </a:lnTo>
                  <a:close/>
                  <a:moveTo>
                    <a:pt x="66" y="106"/>
                  </a:moveTo>
                  <a:lnTo>
                    <a:pt x="88" y="100"/>
                  </a:lnTo>
                  <a:lnTo>
                    <a:pt x="84" y="78"/>
                  </a:lnTo>
                  <a:lnTo>
                    <a:pt x="103" y="72"/>
                  </a:lnTo>
                  <a:lnTo>
                    <a:pt x="98" y="51"/>
                  </a:lnTo>
                  <a:lnTo>
                    <a:pt x="78" y="57"/>
                  </a:lnTo>
                  <a:lnTo>
                    <a:pt x="72" y="35"/>
                  </a:lnTo>
                  <a:lnTo>
                    <a:pt x="49" y="41"/>
                  </a:lnTo>
                  <a:lnTo>
                    <a:pt x="54" y="62"/>
                  </a:lnTo>
                  <a:lnTo>
                    <a:pt x="33" y="66"/>
                  </a:lnTo>
                  <a:lnTo>
                    <a:pt x="39" y="90"/>
                  </a:lnTo>
                  <a:lnTo>
                    <a:pt x="60" y="84"/>
                  </a:lnTo>
                  <a:lnTo>
                    <a:pt x="66"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1" name="组合 2240"/>
          <p:cNvGrpSpPr/>
          <p:nvPr/>
        </p:nvGrpSpPr>
        <p:grpSpPr>
          <a:xfrm>
            <a:off x="9529966" y="2168395"/>
            <a:ext cx="602306" cy="718222"/>
            <a:chOff x="6351588" y="3241675"/>
            <a:chExt cx="420688" cy="501651"/>
          </a:xfrm>
        </p:grpSpPr>
        <p:sp>
          <p:nvSpPr>
            <p:cNvPr id="172" name="Freeform 256"/>
            <p:cNvSpPr>
              <a:spLocks noEditPoints="1"/>
            </p:cNvSpPr>
            <p:nvPr/>
          </p:nvSpPr>
          <p:spPr bwMode="auto">
            <a:xfrm>
              <a:off x="6411913" y="3578225"/>
              <a:ext cx="68263" cy="71438"/>
            </a:xfrm>
            <a:custGeom>
              <a:avLst/>
              <a:gdLst>
                <a:gd name="T0" fmla="*/ 21 w 43"/>
                <a:gd name="T1" fmla="*/ 0 h 45"/>
                <a:gd name="T2" fmla="*/ 21 w 43"/>
                <a:gd name="T3" fmla="*/ 0 h 45"/>
                <a:gd name="T4" fmla="*/ 13 w 43"/>
                <a:gd name="T5" fmla="*/ 2 h 45"/>
                <a:gd name="T6" fmla="*/ 6 w 43"/>
                <a:gd name="T7" fmla="*/ 8 h 45"/>
                <a:gd name="T8" fmla="*/ 2 w 43"/>
                <a:gd name="T9" fmla="*/ 14 h 45"/>
                <a:gd name="T10" fmla="*/ 0 w 43"/>
                <a:gd name="T11" fmla="*/ 24 h 45"/>
                <a:gd name="T12" fmla="*/ 0 w 43"/>
                <a:gd name="T13" fmla="*/ 24 h 45"/>
                <a:gd name="T14" fmla="*/ 2 w 43"/>
                <a:gd name="T15" fmla="*/ 31 h 45"/>
                <a:gd name="T16" fmla="*/ 6 w 43"/>
                <a:gd name="T17" fmla="*/ 39 h 45"/>
                <a:gd name="T18" fmla="*/ 13 w 43"/>
                <a:gd name="T19" fmla="*/ 43 h 45"/>
                <a:gd name="T20" fmla="*/ 21 w 43"/>
                <a:gd name="T21" fmla="*/ 45 h 45"/>
                <a:gd name="T22" fmla="*/ 21 w 43"/>
                <a:gd name="T23" fmla="*/ 45 h 45"/>
                <a:gd name="T24" fmla="*/ 29 w 43"/>
                <a:gd name="T25" fmla="*/ 43 h 45"/>
                <a:gd name="T26" fmla="*/ 37 w 43"/>
                <a:gd name="T27" fmla="*/ 39 h 45"/>
                <a:gd name="T28" fmla="*/ 41 w 43"/>
                <a:gd name="T29" fmla="*/ 31 h 45"/>
                <a:gd name="T30" fmla="*/ 43 w 43"/>
                <a:gd name="T31" fmla="*/ 24 h 45"/>
                <a:gd name="T32" fmla="*/ 43 w 43"/>
                <a:gd name="T33" fmla="*/ 24 h 45"/>
                <a:gd name="T34" fmla="*/ 41 w 43"/>
                <a:gd name="T35" fmla="*/ 14 h 45"/>
                <a:gd name="T36" fmla="*/ 37 w 43"/>
                <a:gd name="T37" fmla="*/ 8 h 45"/>
                <a:gd name="T38" fmla="*/ 29 w 43"/>
                <a:gd name="T39" fmla="*/ 2 h 45"/>
                <a:gd name="T40" fmla="*/ 21 w 43"/>
                <a:gd name="T41" fmla="*/ 0 h 45"/>
                <a:gd name="T42" fmla="*/ 21 w 43"/>
                <a:gd name="T43" fmla="*/ 0 h 45"/>
                <a:gd name="T44" fmla="*/ 21 w 43"/>
                <a:gd name="T45" fmla="*/ 37 h 45"/>
                <a:gd name="T46" fmla="*/ 21 w 43"/>
                <a:gd name="T47" fmla="*/ 37 h 45"/>
                <a:gd name="T48" fmla="*/ 15 w 43"/>
                <a:gd name="T49" fmla="*/ 35 h 45"/>
                <a:gd name="T50" fmla="*/ 11 w 43"/>
                <a:gd name="T51" fmla="*/ 33 h 45"/>
                <a:gd name="T52" fmla="*/ 8 w 43"/>
                <a:gd name="T53" fmla="*/ 28 h 45"/>
                <a:gd name="T54" fmla="*/ 8 w 43"/>
                <a:gd name="T55" fmla="*/ 24 h 45"/>
                <a:gd name="T56" fmla="*/ 8 w 43"/>
                <a:gd name="T57" fmla="*/ 24 h 45"/>
                <a:gd name="T58" fmla="*/ 8 w 43"/>
                <a:gd name="T59" fmla="*/ 18 h 45"/>
                <a:gd name="T60" fmla="*/ 11 w 43"/>
                <a:gd name="T61" fmla="*/ 14 h 45"/>
                <a:gd name="T62" fmla="*/ 15 w 43"/>
                <a:gd name="T63" fmla="*/ 10 h 45"/>
                <a:gd name="T64" fmla="*/ 21 w 43"/>
                <a:gd name="T65" fmla="*/ 8 h 45"/>
                <a:gd name="T66" fmla="*/ 21 w 43"/>
                <a:gd name="T67" fmla="*/ 8 h 45"/>
                <a:gd name="T68" fmla="*/ 27 w 43"/>
                <a:gd name="T69" fmla="*/ 10 h 45"/>
                <a:gd name="T70" fmla="*/ 31 w 43"/>
                <a:gd name="T71" fmla="*/ 14 h 45"/>
                <a:gd name="T72" fmla="*/ 35 w 43"/>
                <a:gd name="T73" fmla="*/ 18 h 45"/>
                <a:gd name="T74" fmla="*/ 35 w 43"/>
                <a:gd name="T75" fmla="*/ 24 h 45"/>
                <a:gd name="T76" fmla="*/ 35 w 43"/>
                <a:gd name="T77" fmla="*/ 24 h 45"/>
                <a:gd name="T78" fmla="*/ 35 w 43"/>
                <a:gd name="T79" fmla="*/ 28 h 45"/>
                <a:gd name="T80" fmla="*/ 31 w 43"/>
                <a:gd name="T81" fmla="*/ 33 h 45"/>
                <a:gd name="T82" fmla="*/ 27 w 43"/>
                <a:gd name="T83" fmla="*/ 35 h 45"/>
                <a:gd name="T84" fmla="*/ 21 w 43"/>
                <a:gd name="T85" fmla="*/ 37 h 45"/>
                <a:gd name="T86" fmla="*/ 21 w 43"/>
                <a:gd name="T87"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5">
                  <a:moveTo>
                    <a:pt x="21" y="0"/>
                  </a:moveTo>
                  <a:lnTo>
                    <a:pt x="21" y="0"/>
                  </a:lnTo>
                  <a:lnTo>
                    <a:pt x="13" y="2"/>
                  </a:lnTo>
                  <a:lnTo>
                    <a:pt x="6" y="8"/>
                  </a:lnTo>
                  <a:lnTo>
                    <a:pt x="2" y="14"/>
                  </a:lnTo>
                  <a:lnTo>
                    <a:pt x="0" y="24"/>
                  </a:lnTo>
                  <a:lnTo>
                    <a:pt x="0" y="24"/>
                  </a:lnTo>
                  <a:lnTo>
                    <a:pt x="2" y="31"/>
                  </a:lnTo>
                  <a:lnTo>
                    <a:pt x="6" y="39"/>
                  </a:lnTo>
                  <a:lnTo>
                    <a:pt x="13" y="43"/>
                  </a:lnTo>
                  <a:lnTo>
                    <a:pt x="21" y="45"/>
                  </a:lnTo>
                  <a:lnTo>
                    <a:pt x="21" y="45"/>
                  </a:lnTo>
                  <a:lnTo>
                    <a:pt x="29" y="43"/>
                  </a:lnTo>
                  <a:lnTo>
                    <a:pt x="37" y="39"/>
                  </a:lnTo>
                  <a:lnTo>
                    <a:pt x="41" y="31"/>
                  </a:lnTo>
                  <a:lnTo>
                    <a:pt x="43" y="24"/>
                  </a:lnTo>
                  <a:lnTo>
                    <a:pt x="43" y="24"/>
                  </a:lnTo>
                  <a:lnTo>
                    <a:pt x="41" y="14"/>
                  </a:lnTo>
                  <a:lnTo>
                    <a:pt x="37" y="8"/>
                  </a:lnTo>
                  <a:lnTo>
                    <a:pt x="29" y="2"/>
                  </a:lnTo>
                  <a:lnTo>
                    <a:pt x="21" y="0"/>
                  </a:lnTo>
                  <a:lnTo>
                    <a:pt x="21" y="0"/>
                  </a:lnTo>
                  <a:close/>
                  <a:moveTo>
                    <a:pt x="21" y="37"/>
                  </a:moveTo>
                  <a:lnTo>
                    <a:pt x="21" y="37"/>
                  </a:lnTo>
                  <a:lnTo>
                    <a:pt x="15" y="35"/>
                  </a:lnTo>
                  <a:lnTo>
                    <a:pt x="11" y="33"/>
                  </a:lnTo>
                  <a:lnTo>
                    <a:pt x="8" y="28"/>
                  </a:lnTo>
                  <a:lnTo>
                    <a:pt x="8" y="24"/>
                  </a:lnTo>
                  <a:lnTo>
                    <a:pt x="8" y="24"/>
                  </a:lnTo>
                  <a:lnTo>
                    <a:pt x="8" y="18"/>
                  </a:lnTo>
                  <a:lnTo>
                    <a:pt x="11" y="14"/>
                  </a:lnTo>
                  <a:lnTo>
                    <a:pt x="15" y="10"/>
                  </a:lnTo>
                  <a:lnTo>
                    <a:pt x="21" y="8"/>
                  </a:lnTo>
                  <a:lnTo>
                    <a:pt x="21" y="8"/>
                  </a:lnTo>
                  <a:lnTo>
                    <a:pt x="27" y="10"/>
                  </a:lnTo>
                  <a:lnTo>
                    <a:pt x="31" y="14"/>
                  </a:lnTo>
                  <a:lnTo>
                    <a:pt x="35" y="18"/>
                  </a:lnTo>
                  <a:lnTo>
                    <a:pt x="35" y="24"/>
                  </a:lnTo>
                  <a:lnTo>
                    <a:pt x="35" y="24"/>
                  </a:lnTo>
                  <a:lnTo>
                    <a:pt x="35" y="28"/>
                  </a:lnTo>
                  <a:lnTo>
                    <a:pt x="31" y="33"/>
                  </a:lnTo>
                  <a:lnTo>
                    <a:pt x="27" y="35"/>
                  </a:lnTo>
                  <a:lnTo>
                    <a:pt x="21" y="37"/>
                  </a:lnTo>
                  <a:lnTo>
                    <a:pt x="21"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57"/>
            <p:cNvSpPr>
              <a:spLocks/>
            </p:cNvSpPr>
            <p:nvPr/>
          </p:nvSpPr>
          <p:spPr bwMode="auto">
            <a:xfrm>
              <a:off x="6461125" y="3357563"/>
              <a:ext cx="184150" cy="111125"/>
            </a:xfrm>
            <a:custGeom>
              <a:avLst/>
              <a:gdLst>
                <a:gd name="T0" fmla="*/ 0 w 116"/>
                <a:gd name="T1" fmla="*/ 14 h 70"/>
                <a:gd name="T2" fmla="*/ 0 w 116"/>
                <a:gd name="T3" fmla="*/ 14 h 70"/>
                <a:gd name="T4" fmla="*/ 0 w 116"/>
                <a:gd name="T5" fmla="*/ 25 h 70"/>
                <a:gd name="T6" fmla="*/ 4 w 116"/>
                <a:gd name="T7" fmla="*/ 35 h 70"/>
                <a:gd name="T8" fmla="*/ 10 w 116"/>
                <a:gd name="T9" fmla="*/ 45 h 70"/>
                <a:gd name="T10" fmla="*/ 16 w 116"/>
                <a:gd name="T11" fmla="*/ 55 h 70"/>
                <a:gd name="T12" fmla="*/ 26 w 116"/>
                <a:gd name="T13" fmla="*/ 61 h 70"/>
                <a:gd name="T14" fmla="*/ 35 w 116"/>
                <a:gd name="T15" fmla="*/ 67 h 70"/>
                <a:gd name="T16" fmla="*/ 45 w 116"/>
                <a:gd name="T17" fmla="*/ 70 h 70"/>
                <a:gd name="T18" fmla="*/ 57 w 116"/>
                <a:gd name="T19" fmla="*/ 70 h 70"/>
                <a:gd name="T20" fmla="*/ 57 w 116"/>
                <a:gd name="T21" fmla="*/ 70 h 70"/>
                <a:gd name="T22" fmla="*/ 69 w 116"/>
                <a:gd name="T23" fmla="*/ 70 h 70"/>
                <a:gd name="T24" fmla="*/ 80 w 116"/>
                <a:gd name="T25" fmla="*/ 67 h 70"/>
                <a:gd name="T26" fmla="*/ 90 w 116"/>
                <a:gd name="T27" fmla="*/ 61 h 70"/>
                <a:gd name="T28" fmla="*/ 98 w 116"/>
                <a:gd name="T29" fmla="*/ 55 h 70"/>
                <a:gd name="T30" fmla="*/ 106 w 116"/>
                <a:gd name="T31" fmla="*/ 45 h 70"/>
                <a:gd name="T32" fmla="*/ 112 w 116"/>
                <a:gd name="T33" fmla="*/ 35 h 70"/>
                <a:gd name="T34" fmla="*/ 114 w 116"/>
                <a:gd name="T35" fmla="*/ 25 h 70"/>
                <a:gd name="T36" fmla="*/ 116 w 116"/>
                <a:gd name="T37" fmla="*/ 14 h 70"/>
                <a:gd name="T38" fmla="*/ 116 w 116"/>
                <a:gd name="T39" fmla="*/ 14 h 70"/>
                <a:gd name="T40" fmla="*/ 114 w 116"/>
                <a:gd name="T41" fmla="*/ 0 h 70"/>
                <a:gd name="T42" fmla="*/ 2 w 116"/>
                <a:gd name="T43" fmla="*/ 0 h 70"/>
                <a:gd name="T44" fmla="*/ 2 w 116"/>
                <a:gd name="T45" fmla="*/ 0 h 70"/>
                <a:gd name="T46" fmla="*/ 0 w 116"/>
                <a:gd name="T47" fmla="*/ 14 h 70"/>
                <a:gd name="T48" fmla="*/ 0 w 116"/>
                <a:gd name="T49" fmla="*/ 1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70">
                  <a:moveTo>
                    <a:pt x="0" y="14"/>
                  </a:moveTo>
                  <a:lnTo>
                    <a:pt x="0" y="14"/>
                  </a:lnTo>
                  <a:lnTo>
                    <a:pt x="0" y="25"/>
                  </a:lnTo>
                  <a:lnTo>
                    <a:pt x="4" y="35"/>
                  </a:lnTo>
                  <a:lnTo>
                    <a:pt x="10" y="45"/>
                  </a:lnTo>
                  <a:lnTo>
                    <a:pt x="16" y="55"/>
                  </a:lnTo>
                  <a:lnTo>
                    <a:pt x="26" y="61"/>
                  </a:lnTo>
                  <a:lnTo>
                    <a:pt x="35" y="67"/>
                  </a:lnTo>
                  <a:lnTo>
                    <a:pt x="45" y="70"/>
                  </a:lnTo>
                  <a:lnTo>
                    <a:pt x="57" y="70"/>
                  </a:lnTo>
                  <a:lnTo>
                    <a:pt x="57" y="70"/>
                  </a:lnTo>
                  <a:lnTo>
                    <a:pt x="69" y="70"/>
                  </a:lnTo>
                  <a:lnTo>
                    <a:pt x="80" y="67"/>
                  </a:lnTo>
                  <a:lnTo>
                    <a:pt x="90" y="61"/>
                  </a:lnTo>
                  <a:lnTo>
                    <a:pt x="98" y="55"/>
                  </a:lnTo>
                  <a:lnTo>
                    <a:pt x="106" y="45"/>
                  </a:lnTo>
                  <a:lnTo>
                    <a:pt x="112" y="35"/>
                  </a:lnTo>
                  <a:lnTo>
                    <a:pt x="114" y="25"/>
                  </a:lnTo>
                  <a:lnTo>
                    <a:pt x="116" y="14"/>
                  </a:lnTo>
                  <a:lnTo>
                    <a:pt x="116" y="14"/>
                  </a:lnTo>
                  <a:lnTo>
                    <a:pt x="114" y="0"/>
                  </a:lnTo>
                  <a:lnTo>
                    <a:pt x="2" y="0"/>
                  </a:lnTo>
                  <a:lnTo>
                    <a:pt x="2" y="0"/>
                  </a:lnTo>
                  <a:lnTo>
                    <a:pt x="0" y="14"/>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58"/>
            <p:cNvSpPr>
              <a:spLocks noEditPoints="1"/>
            </p:cNvSpPr>
            <p:nvPr/>
          </p:nvSpPr>
          <p:spPr bwMode="auto">
            <a:xfrm>
              <a:off x="6457950" y="3241675"/>
              <a:ext cx="190500" cy="100013"/>
            </a:xfrm>
            <a:custGeom>
              <a:avLst/>
              <a:gdLst>
                <a:gd name="T0" fmla="*/ 106 w 120"/>
                <a:gd name="T1" fmla="*/ 0 h 63"/>
                <a:gd name="T2" fmla="*/ 14 w 120"/>
                <a:gd name="T3" fmla="*/ 0 h 63"/>
                <a:gd name="T4" fmla="*/ 14 w 120"/>
                <a:gd name="T5" fmla="*/ 0 h 63"/>
                <a:gd name="T6" fmla="*/ 8 w 120"/>
                <a:gd name="T7" fmla="*/ 0 h 63"/>
                <a:gd name="T8" fmla="*/ 4 w 120"/>
                <a:gd name="T9" fmla="*/ 4 h 63"/>
                <a:gd name="T10" fmla="*/ 0 w 120"/>
                <a:gd name="T11" fmla="*/ 8 h 63"/>
                <a:gd name="T12" fmla="*/ 0 w 120"/>
                <a:gd name="T13" fmla="*/ 14 h 63"/>
                <a:gd name="T14" fmla="*/ 0 w 120"/>
                <a:gd name="T15" fmla="*/ 63 h 63"/>
                <a:gd name="T16" fmla="*/ 6 w 120"/>
                <a:gd name="T17" fmla="*/ 63 h 63"/>
                <a:gd name="T18" fmla="*/ 112 w 120"/>
                <a:gd name="T19" fmla="*/ 63 h 63"/>
                <a:gd name="T20" fmla="*/ 120 w 120"/>
                <a:gd name="T21" fmla="*/ 63 h 63"/>
                <a:gd name="T22" fmla="*/ 120 w 120"/>
                <a:gd name="T23" fmla="*/ 14 h 63"/>
                <a:gd name="T24" fmla="*/ 120 w 120"/>
                <a:gd name="T25" fmla="*/ 14 h 63"/>
                <a:gd name="T26" fmla="*/ 120 w 120"/>
                <a:gd name="T27" fmla="*/ 8 h 63"/>
                <a:gd name="T28" fmla="*/ 116 w 120"/>
                <a:gd name="T29" fmla="*/ 4 h 63"/>
                <a:gd name="T30" fmla="*/ 112 w 120"/>
                <a:gd name="T31" fmla="*/ 0 h 63"/>
                <a:gd name="T32" fmla="*/ 106 w 120"/>
                <a:gd name="T33" fmla="*/ 0 h 63"/>
                <a:gd name="T34" fmla="*/ 106 w 120"/>
                <a:gd name="T35" fmla="*/ 0 h 63"/>
                <a:gd name="T36" fmla="*/ 82 w 120"/>
                <a:gd name="T37" fmla="*/ 38 h 63"/>
                <a:gd name="T38" fmla="*/ 67 w 120"/>
                <a:gd name="T39" fmla="*/ 38 h 63"/>
                <a:gd name="T40" fmla="*/ 67 w 120"/>
                <a:gd name="T41" fmla="*/ 53 h 63"/>
                <a:gd name="T42" fmla="*/ 53 w 120"/>
                <a:gd name="T43" fmla="*/ 53 h 63"/>
                <a:gd name="T44" fmla="*/ 53 w 120"/>
                <a:gd name="T45" fmla="*/ 38 h 63"/>
                <a:gd name="T46" fmla="*/ 37 w 120"/>
                <a:gd name="T47" fmla="*/ 38 h 63"/>
                <a:gd name="T48" fmla="*/ 37 w 120"/>
                <a:gd name="T49" fmla="*/ 24 h 63"/>
                <a:gd name="T50" fmla="*/ 53 w 120"/>
                <a:gd name="T51" fmla="*/ 24 h 63"/>
                <a:gd name="T52" fmla="*/ 53 w 120"/>
                <a:gd name="T53" fmla="*/ 10 h 63"/>
                <a:gd name="T54" fmla="*/ 67 w 120"/>
                <a:gd name="T55" fmla="*/ 10 h 63"/>
                <a:gd name="T56" fmla="*/ 67 w 120"/>
                <a:gd name="T57" fmla="*/ 24 h 63"/>
                <a:gd name="T58" fmla="*/ 82 w 120"/>
                <a:gd name="T59" fmla="*/ 24 h 63"/>
                <a:gd name="T60" fmla="*/ 82 w 120"/>
                <a:gd name="T61"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63">
                  <a:moveTo>
                    <a:pt x="106" y="0"/>
                  </a:moveTo>
                  <a:lnTo>
                    <a:pt x="14" y="0"/>
                  </a:lnTo>
                  <a:lnTo>
                    <a:pt x="14" y="0"/>
                  </a:lnTo>
                  <a:lnTo>
                    <a:pt x="8" y="0"/>
                  </a:lnTo>
                  <a:lnTo>
                    <a:pt x="4" y="4"/>
                  </a:lnTo>
                  <a:lnTo>
                    <a:pt x="0" y="8"/>
                  </a:lnTo>
                  <a:lnTo>
                    <a:pt x="0" y="14"/>
                  </a:lnTo>
                  <a:lnTo>
                    <a:pt x="0" y="63"/>
                  </a:lnTo>
                  <a:lnTo>
                    <a:pt x="6" y="63"/>
                  </a:lnTo>
                  <a:lnTo>
                    <a:pt x="112" y="63"/>
                  </a:lnTo>
                  <a:lnTo>
                    <a:pt x="120" y="63"/>
                  </a:lnTo>
                  <a:lnTo>
                    <a:pt x="120" y="14"/>
                  </a:lnTo>
                  <a:lnTo>
                    <a:pt x="120" y="14"/>
                  </a:lnTo>
                  <a:lnTo>
                    <a:pt x="120" y="8"/>
                  </a:lnTo>
                  <a:lnTo>
                    <a:pt x="116" y="4"/>
                  </a:lnTo>
                  <a:lnTo>
                    <a:pt x="112" y="0"/>
                  </a:lnTo>
                  <a:lnTo>
                    <a:pt x="106" y="0"/>
                  </a:lnTo>
                  <a:lnTo>
                    <a:pt x="106" y="0"/>
                  </a:lnTo>
                  <a:close/>
                  <a:moveTo>
                    <a:pt x="82" y="38"/>
                  </a:moveTo>
                  <a:lnTo>
                    <a:pt x="67" y="38"/>
                  </a:lnTo>
                  <a:lnTo>
                    <a:pt x="67" y="53"/>
                  </a:lnTo>
                  <a:lnTo>
                    <a:pt x="53" y="53"/>
                  </a:lnTo>
                  <a:lnTo>
                    <a:pt x="53" y="38"/>
                  </a:lnTo>
                  <a:lnTo>
                    <a:pt x="37" y="38"/>
                  </a:lnTo>
                  <a:lnTo>
                    <a:pt x="37" y="24"/>
                  </a:lnTo>
                  <a:lnTo>
                    <a:pt x="53" y="24"/>
                  </a:lnTo>
                  <a:lnTo>
                    <a:pt x="53" y="10"/>
                  </a:lnTo>
                  <a:lnTo>
                    <a:pt x="67" y="10"/>
                  </a:lnTo>
                  <a:lnTo>
                    <a:pt x="67" y="24"/>
                  </a:lnTo>
                  <a:lnTo>
                    <a:pt x="82" y="24"/>
                  </a:lnTo>
                  <a:lnTo>
                    <a:pt x="8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59"/>
            <p:cNvSpPr>
              <a:spLocks/>
            </p:cNvSpPr>
            <p:nvPr/>
          </p:nvSpPr>
          <p:spPr bwMode="auto">
            <a:xfrm>
              <a:off x="6351588" y="3513138"/>
              <a:ext cx="420688" cy="230188"/>
            </a:xfrm>
            <a:custGeom>
              <a:avLst/>
              <a:gdLst>
                <a:gd name="T0" fmla="*/ 0 w 265"/>
                <a:gd name="T1" fmla="*/ 145 h 145"/>
                <a:gd name="T2" fmla="*/ 6 w 265"/>
                <a:gd name="T3" fmla="*/ 96 h 145"/>
                <a:gd name="T4" fmla="*/ 18 w 265"/>
                <a:gd name="T5" fmla="*/ 57 h 145"/>
                <a:gd name="T6" fmla="*/ 40 w 265"/>
                <a:gd name="T7" fmla="*/ 25 h 145"/>
                <a:gd name="T8" fmla="*/ 67 w 265"/>
                <a:gd name="T9" fmla="*/ 4 h 145"/>
                <a:gd name="T10" fmla="*/ 69 w 265"/>
                <a:gd name="T11" fmla="*/ 8 h 145"/>
                <a:gd name="T12" fmla="*/ 112 w 265"/>
                <a:gd name="T13" fmla="*/ 67 h 145"/>
                <a:gd name="T14" fmla="*/ 116 w 265"/>
                <a:gd name="T15" fmla="*/ 69 h 145"/>
                <a:gd name="T16" fmla="*/ 122 w 265"/>
                <a:gd name="T17" fmla="*/ 102 h 145"/>
                <a:gd name="T18" fmla="*/ 120 w 265"/>
                <a:gd name="T19" fmla="*/ 108 h 145"/>
                <a:gd name="T20" fmla="*/ 112 w 265"/>
                <a:gd name="T21" fmla="*/ 118 h 145"/>
                <a:gd name="T22" fmla="*/ 83 w 265"/>
                <a:gd name="T23" fmla="*/ 118 h 145"/>
                <a:gd name="T24" fmla="*/ 77 w 265"/>
                <a:gd name="T25" fmla="*/ 118 h 145"/>
                <a:gd name="T26" fmla="*/ 67 w 265"/>
                <a:gd name="T27" fmla="*/ 108 h 145"/>
                <a:gd name="T28" fmla="*/ 67 w 265"/>
                <a:gd name="T29" fmla="*/ 94 h 145"/>
                <a:gd name="T30" fmla="*/ 77 w 265"/>
                <a:gd name="T31" fmla="*/ 90 h 145"/>
                <a:gd name="T32" fmla="*/ 89 w 265"/>
                <a:gd name="T33" fmla="*/ 74 h 145"/>
                <a:gd name="T34" fmla="*/ 91 w 265"/>
                <a:gd name="T35" fmla="*/ 65 h 145"/>
                <a:gd name="T36" fmla="*/ 89 w 265"/>
                <a:gd name="T37" fmla="*/ 51 h 145"/>
                <a:gd name="T38" fmla="*/ 71 w 265"/>
                <a:gd name="T39" fmla="*/ 35 h 145"/>
                <a:gd name="T40" fmla="*/ 59 w 265"/>
                <a:gd name="T41" fmla="*/ 33 h 145"/>
                <a:gd name="T42" fmla="*/ 53 w 265"/>
                <a:gd name="T43" fmla="*/ 33 h 145"/>
                <a:gd name="T44" fmla="*/ 38 w 265"/>
                <a:gd name="T45" fmla="*/ 41 h 145"/>
                <a:gd name="T46" fmla="*/ 28 w 265"/>
                <a:gd name="T47" fmla="*/ 57 h 145"/>
                <a:gd name="T48" fmla="*/ 28 w 265"/>
                <a:gd name="T49" fmla="*/ 65 h 145"/>
                <a:gd name="T50" fmla="*/ 36 w 265"/>
                <a:gd name="T51" fmla="*/ 84 h 145"/>
                <a:gd name="T52" fmla="*/ 53 w 265"/>
                <a:gd name="T53" fmla="*/ 94 h 145"/>
                <a:gd name="T54" fmla="*/ 53 w 265"/>
                <a:gd name="T55" fmla="*/ 102 h 145"/>
                <a:gd name="T56" fmla="*/ 55 w 265"/>
                <a:gd name="T57" fmla="*/ 114 h 145"/>
                <a:gd name="T58" fmla="*/ 71 w 265"/>
                <a:gd name="T59" fmla="*/ 129 h 145"/>
                <a:gd name="T60" fmla="*/ 83 w 265"/>
                <a:gd name="T61" fmla="*/ 131 h 145"/>
                <a:gd name="T62" fmla="*/ 104 w 265"/>
                <a:gd name="T63" fmla="*/ 131 h 145"/>
                <a:gd name="T64" fmla="*/ 116 w 265"/>
                <a:gd name="T65" fmla="*/ 129 h 145"/>
                <a:gd name="T66" fmla="*/ 134 w 265"/>
                <a:gd name="T67" fmla="*/ 114 h 145"/>
                <a:gd name="T68" fmla="*/ 136 w 265"/>
                <a:gd name="T69" fmla="*/ 102 h 145"/>
                <a:gd name="T70" fmla="*/ 136 w 265"/>
                <a:gd name="T71" fmla="*/ 72 h 145"/>
                <a:gd name="T72" fmla="*/ 146 w 265"/>
                <a:gd name="T73" fmla="*/ 67 h 145"/>
                <a:gd name="T74" fmla="*/ 185 w 265"/>
                <a:gd name="T75" fmla="*/ 12 h 145"/>
                <a:gd name="T76" fmla="*/ 191 w 265"/>
                <a:gd name="T77" fmla="*/ 0 h 145"/>
                <a:gd name="T78" fmla="*/ 208 w 265"/>
                <a:gd name="T79" fmla="*/ 8 h 145"/>
                <a:gd name="T80" fmla="*/ 236 w 265"/>
                <a:gd name="T81" fmla="*/ 35 h 145"/>
                <a:gd name="T82" fmla="*/ 253 w 265"/>
                <a:gd name="T83" fmla="*/ 72 h 145"/>
                <a:gd name="T84" fmla="*/ 263 w 265"/>
                <a:gd name="T85" fmla="*/ 118 h 145"/>
                <a:gd name="T86" fmla="*/ 0 w 265"/>
                <a:gd name="T8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5" h="145">
                  <a:moveTo>
                    <a:pt x="0" y="145"/>
                  </a:moveTo>
                  <a:lnTo>
                    <a:pt x="0" y="145"/>
                  </a:lnTo>
                  <a:lnTo>
                    <a:pt x="2" y="119"/>
                  </a:lnTo>
                  <a:lnTo>
                    <a:pt x="6" y="96"/>
                  </a:lnTo>
                  <a:lnTo>
                    <a:pt x="12" y="76"/>
                  </a:lnTo>
                  <a:lnTo>
                    <a:pt x="18" y="57"/>
                  </a:lnTo>
                  <a:lnTo>
                    <a:pt x="28" y="39"/>
                  </a:lnTo>
                  <a:lnTo>
                    <a:pt x="40" y="25"/>
                  </a:lnTo>
                  <a:lnTo>
                    <a:pt x="53" y="14"/>
                  </a:lnTo>
                  <a:lnTo>
                    <a:pt x="67" y="4"/>
                  </a:lnTo>
                  <a:lnTo>
                    <a:pt x="67" y="4"/>
                  </a:lnTo>
                  <a:lnTo>
                    <a:pt x="69" y="8"/>
                  </a:lnTo>
                  <a:lnTo>
                    <a:pt x="73" y="12"/>
                  </a:lnTo>
                  <a:lnTo>
                    <a:pt x="112" y="67"/>
                  </a:lnTo>
                  <a:lnTo>
                    <a:pt x="112" y="67"/>
                  </a:lnTo>
                  <a:lnTo>
                    <a:pt x="116" y="69"/>
                  </a:lnTo>
                  <a:lnTo>
                    <a:pt x="122" y="72"/>
                  </a:lnTo>
                  <a:lnTo>
                    <a:pt x="122" y="102"/>
                  </a:lnTo>
                  <a:lnTo>
                    <a:pt x="122" y="102"/>
                  </a:lnTo>
                  <a:lnTo>
                    <a:pt x="120" y="108"/>
                  </a:lnTo>
                  <a:lnTo>
                    <a:pt x="116" y="114"/>
                  </a:lnTo>
                  <a:lnTo>
                    <a:pt x="112" y="118"/>
                  </a:lnTo>
                  <a:lnTo>
                    <a:pt x="104" y="118"/>
                  </a:lnTo>
                  <a:lnTo>
                    <a:pt x="83" y="118"/>
                  </a:lnTo>
                  <a:lnTo>
                    <a:pt x="83" y="118"/>
                  </a:lnTo>
                  <a:lnTo>
                    <a:pt x="77" y="118"/>
                  </a:lnTo>
                  <a:lnTo>
                    <a:pt x="71" y="114"/>
                  </a:lnTo>
                  <a:lnTo>
                    <a:pt x="67" y="108"/>
                  </a:lnTo>
                  <a:lnTo>
                    <a:pt x="67" y="102"/>
                  </a:lnTo>
                  <a:lnTo>
                    <a:pt x="67" y="94"/>
                  </a:lnTo>
                  <a:lnTo>
                    <a:pt x="67" y="94"/>
                  </a:lnTo>
                  <a:lnTo>
                    <a:pt x="77" y="90"/>
                  </a:lnTo>
                  <a:lnTo>
                    <a:pt x="83" y="82"/>
                  </a:lnTo>
                  <a:lnTo>
                    <a:pt x="89" y="74"/>
                  </a:lnTo>
                  <a:lnTo>
                    <a:pt x="91" y="65"/>
                  </a:lnTo>
                  <a:lnTo>
                    <a:pt x="91" y="65"/>
                  </a:lnTo>
                  <a:lnTo>
                    <a:pt x="91" y="57"/>
                  </a:lnTo>
                  <a:lnTo>
                    <a:pt x="89" y="51"/>
                  </a:lnTo>
                  <a:lnTo>
                    <a:pt x="81" y="41"/>
                  </a:lnTo>
                  <a:lnTo>
                    <a:pt x="71" y="35"/>
                  </a:lnTo>
                  <a:lnTo>
                    <a:pt x="65" y="33"/>
                  </a:lnTo>
                  <a:lnTo>
                    <a:pt x="59" y="33"/>
                  </a:lnTo>
                  <a:lnTo>
                    <a:pt x="59" y="33"/>
                  </a:lnTo>
                  <a:lnTo>
                    <a:pt x="53" y="33"/>
                  </a:lnTo>
                  <a:lnTo>
                    <a:pt x="48" y="35"/>
                  </a:lnTo>
                  <a:lnTo>
                    <a:pt x="38" y="41"/>
                  </a:lnTo>
                  <a:lnTo>
                    <a:pt x="30" y="51"/>
                  </a:lnTo>
                  <a:lnTo>
                    <a:pt x="28" y="57"/>
                  </a:lnTo>
                  <a:lnTo>
                    <a:pt x="28" y="65"/>
                  </a:lnTo>
                  <a:lnTo>
                    <a:pt x="28" y="65"/>
                  </a:lnTo>
                  <a:lnTo>
                    <a:pt x="30" y="74"/>
                  </a:lnTo>
                  <a:lnTo>
                    <a:pt x="36" y="84"/>
                  </a:lnTo>
                  <a:lnTo>
                    <a:pt x="44" y="90"/>
                  </a:lnTo>
                  <a:lnTo>
                    <a:pt x="53" y="94"/>
                  </a:lnTo>
                  <a:lnTo>
                    <a:pt x="53" y="102"/>
                  </a:lnTo>
                  <a:lnTo>
                    <a:pt x="53" y="102"/>
                  </a:lnTo>
                  <a:lnTo>
                    <a:pt x="53" y="108"/>
                  </a:lnTo>
                  <a:lnTo>
                    <a:pt x="55" y="114"/>
                  </a:lnTo>
                  <a:lnTo>
                    <a:pt x="61" y="123"/>
                  </a:lnTo>
                  <a:lnTo>
                    <a:pt x="71" y="129"/>
                  </a:lnTo>
                  <a:lnTo>
                    <a:pt x="77" y="131"/>
                  </a:lnTo>
                  <a:lnTo>
                    <a:pt x="83" y="131"/>
                  </a:lnTo>
                  <a:lnTo>
                    <a:pt x="104" y="131"/>
                  </a:lnTo>
                  <a:lnTo>
                    <a:pt x="104" y="131"/>
                  </a:lnTo>
                  <a:lnTo>
                    <a:pt x="110" y="131"/>
                  </a:lnTo>
                  <a:lnTo>
                    <a:pt x="116" y="129"/>
                  </a:lnTo>
                  <a:lnTo>
                    <a:pt x="126" y="123"/>
                  </a:lnTo>
                  <a:lnTo>
                    <a:pt x="134" y="114"/>
                  </a:lnTo>
                  <a:lnTo>
                    <a:pt x="134" y="108"/>
                  </a:lnTo>
                  <a:lnTo>
                    <a:pt x="136" y="102"/>
                  </a:lnTo>
                  <a:lnTo>
                    <a:pt x="136" y="72"/>
                  </a:lnTo>
                  <a:lnTo>
                    <a:pt x="136" y="72"/>
                  </a:lnTo>
                  <a:lnTo>
                    <a:pt x="142" y="70"/>
                  </a:lnTo>
                  <a:lnTo>
                    <a:pt x="146" y="67"/>
                  </a:lnTo>
                  <a:lnTo>
                    <a:pt x="185" y="12"/>
                  </a:lnTo>
                  <a:lnTo>
                    <a:pt x="185" y="12"/>
                  </a:lnTo>
                  <a:lnTo>
                    <a:pt x="189" y="6"/>
                  </a:lnTo>
                  <a:lnTo>
                    <a:pt x="191" y="0"/>
                  </a:lnTo>
                  <a:lnTo>
                    <a:pt x="191" y="0"/>
                  </a:lnTo>
                  <a:lnTo>
                    <a:pt x="208" y="8"/>
                  </a:lnTo>
                  <a:lnTo>
                    <a:pt x="222" y="21"/>
                  </a:lnTo>
                  <a:lnTo>
                    <a:pt x="236" y="35"/>
                  </a:lnTo>
                  <a:lnTo>
                    <a:pt x="246" y="53"/>
                  </a:lnTo>
                  <a:lnTo>
                    <a:pt x="253" y="72"/>
                  </a:lnTo>
                  <a:lnTo>
                    <a:pt x="259" y="94"/>
                  </a:lnTo>
                  <a:lnTo>
                    <a:pt x="263" y="118"/>
                  </a:lnTo>
                  <a:lnTo>
                    <a:pt x="265" y="145"/>
                  </a:lnTo>
                  <a:lnTo>
                    <a:pt x="0" y="1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60"/>
            <p:cNvSpPr>
              <a:spLocks/>
            </p:cNvSpPr>
            <p:nvPr/>
          </p:nvSpPr>
          <p:spPr bwMode="auto">
            <a:xfrm>
              <a:off x="6483350" y="3494088"/>
              <a:ext cx="142875" cy="109538"/>
            </a:xfrm>
            <a:custGeom>
              <a:avLst/>
              <a:gdLst>
                <a:gd name="T0" fmla="*/ 45 w 90"/>
                <a:gd name="T1" fmla="*/ 69 h 69"/>
                <a:gd name="T2" fmla="*/ 45 w 90"/>
                <a:gd name="T3" fmla="*/ 69 h 69"/>
                <a:gd name="T4" fmla="*/ 41 w 90"/>
                <a:gd name="T5" fmla="*/ 67 h 69"/>
                <a:gd name="T6" fmla="*/ 2 w 90"/>
                <a:gd name="T7" fmla="*/ 14 h 69"/>
                <a:gd name="T8" fmla="*/ 2 w 90"/>
                <a:gd name="T9" fmla="*/ 14 h 69"/>
                <a:gd name="T10" fmla="*/ 0 w 90"/>
                <a:gd name="T11" fmla="*/ 8 h 69"/>
                <a:gd name="T12" fmla="*/ 0 w 90"/>
                <a:gd name="T13" fmla="*/ 8 h 69"/>
                <a:gd name="T14" fmla="*/ 23 w 90"/>
                <a:gd name="T15" fmla="*/ 2 h 69"/>
                <a:gd name="T16" fmla="*/ 49 w 90"/>
                <a:gd name="T17" fmla="*/ 0 h 69"/>
                <a:gd name="T18" fmla="*/ 51 w 90"/>
                <a:gd name="T19" fmla="*/ 0 h 69"/>
                <a:gd name="T20" fmla="*/ 51 w 90"/>
                <a:gd name="T21" fmla="*/ 0 h 69"/>
                <a:gd name="T22" fmla="*/ 51 w 90"/>
                <a:gd name="T23" fmla="*/ 0 h 69"/>
                <a:gd name="T24" fmla="*/ 72 w 90"/>
                <a:gd name="T25" fmla="*/ 2 h 69"/>
                <a:gd name="T26" fmla="*/ 90 w 90"/>
                <a:gd name="T27" fmla="*/ 6 h 69"/>
                <a:gd name="T28" fmla="*/ 90 w 90"/>
                <a:gd name="T29" fmla="*/ 6 h 69"/>
                <a:gd name="T30" fmla="*/ 90 w 90"/>
                <a:gd name="T31" fmla="*/ 10 h 69"/>
                <a:gd name="T32" fmla="*/ 88 w 90"/>
                <a:gd name="T33" fmla="*/ 14 h 69"/>
                <a:gd name="T34" fmla="*/ 51 w 90"/>
                <a:gd name="T35" fmla="*/ 67 h 69"/>
                <a:gd name="T36" fmla="*/ 51 w 90"/>
                <a:gd name="T37" fmla="*/ 67 h 69"/>
                <a:gd name="T38" fmla="*/ 45 w 90"/>
                <a:gd name="T39" fmla="*/ 69 h 69"/>
                <a:gd name="T40" fmla="*/ 45 w 90"/>
                <a:gd name="T4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45" y="69"/>
                  </a:moveTo>
                  <a:lnTo>
                    <a:pt x="45" y="69"/>
                  </a:lnTo>
                  <a:lnTo>
                    <a:pt x="41" y="67"/>
                  </a:lnTo>
                  <a:lnTo>
                    <a:pt x="2" y="14"/>
                  </a:lnTo>
                  <a:lnTo>
                    <a:pt x="2" y="14"/>
                  </a:lnTo>
                  <a:lnTo>
                    <a:pt x="0" y="8"/>
                  </a:lnTo>
                  <a:lnTo>
                    <a:pt x="0" y="8"/>
                  </a:lnTo>
                  <a:lnTo>
                    <a:pt x="23" y="2"/>
                  </a:lnTo>
                  <a:lnTo>
                    <a:pt x="49" y="0"/>
                  </a:lnTo>
                  <a:lnTo>
                    <a:pt x="51" y="0"/>
                  </a:lnTo>
                  <a:lnTo>
                    <a:pt x="51" y="0"/>
                  </a:lnTo>
                  <a:lnTo>
                    <a:pt x="51" y="0"/>
                  </a:lnTo>
                  <a:lnTo>
                    <a:pt x="72" y="2"/>
                  </a:lnTo>
                  <a:lnTo>
                    <a:pt x="90" y="6"/>
                  </a:lnTo>
                  <a:lnTo>
                    <a:pt x="90" y="6"/>
                  </a:lnTo>
                  <a:lnTo>
                    <a:pt x="90" y="10"/>
                  </a:lnTo>
                  <a:lnTo>
                    <a:pt x="88" y="14"/>
                  </a:lnTo>
                  <a:lnTo>
                    <a:pt x="51" y="67"/>
                  </a:lnTo>
                  <a:lnTo>
                    <a:pt x="51" y="67"/>
                  </a:lnTo>
                  <a:lnTo>
                    <a:pt x="45" y="69"/>
                  </a:lnTo>
                  <a:lnTo>
                    <a:pt x="4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4" name="组合 2243"/>
          <p:cNvGrpSpPr/>
          <p:nvPr/>
        </p:nvGrpSpPr>
        <p:grpSpPr>
          <a:xfrm>
            <a:off x="3863752" y="2325222"/>
            <a:ext cx="818226" cy="481844"/>
            <a:chOff x="2393950" y="3351213"/>
            <a:chExt cx="571500" cy="336550"/>
          </a:xfrm>
        </p:grpSpPr>
        <p:sp>
          <p:nvSpPr>
            <p:cNvPr id="177" name="Freeform 261"/>
            <p:cNvSpPr>
              <a:spLocks noEditPoints="1"/>
            </p:cNvSpPr>
            <p:nvPr/>
          </p:nvSpPr>
          <p:spPr bwMode="auto">
            <a:xfrm>
              <a:off x="2393950" y="3351213"/>
              <a:ext cx="571500" cy="336550"/>
            </a:xfrm>
            <a:custGeom>
              <a:avLst/>
              <a:gdLst>
                <a:gd name="T0" fmla="*/ 180 w 360"/>
                <a:gd name="T1" fmla="*/ 0 h 212"/>
                <a:gd name="T2" fmla="*/ 151 w 360"/>
                <a:gd name="T3" fmla="*/ 2 h 212"/>
                <a:gd name="T4" fmla="*/ 119 w 360"/>
                <a:gd name="T5" fmla="*/ 12 h 212"/>
                <a:gd name="T6" fmla="*/ 60 w 360"/>
                <a:gd name="T7" fmla="*/ 39 h 212"/>
                <a:gd name="T8" fmla="*/ 17 w 360"/>
                <a:gd name="T9" fmla="*/ 74 h 212"/>
                <a:gd name="T10" fmla="*/ 4 w 360"/>
                <a:gd name="T11" fmla="*/ 90 h 212"/>
                <a:gd name="T12" fmla="*/ 0 w 360"/>
                <a:gd name="T13" fmla="*/ 106 h 212"/>
                <a:gd name="T14" fmla="*/ 2 w 360"/>
                <a:gd name="T15" fmla="*/ 112 h 212"/>
                <a:gd name="T16" fmla="*/ 9 w 360"/>
                <a:gd name="T17" fmla="*/ 127 h 212"/>
                <a:gd name="T18" fmla="*/ 35 w 360"/>
                <a:gd name="T19" fmla="*/ 155 h 212"/>
                <a:gd name="T20" fmla="*/ 88 w 360"/>
                <a:gd name="T21" fmla="*/ 186 h 212"/>
                <a:gd name="T22" fmla="*/ 135 w 360"/>
                <a:gd name="T23" fmla="*/ 204 h 212"/>
                <a:gd name="T24" fmla="*/ 164 w 360"/>
                <a:gd name="T25" fmla="*/ 212 h 212"/>
                <a:gd name="T26" fmla="*/ 180 w 360"/>
                <a:gd name="T27" fmla="*/ 212 h 212"/>
                <a:gd name="T28" fmla="*/ 211 w 360"/>
                <a:gd name="T29" fmla="*/ 208 h 212"/>
                <a:gd name="T30" fmla="*/ 243 w 360"/>
                <a:gd name="T31" fmla="*/ 200 h 212"/>
                <a:gd name="T32" fmla="*/ 300 w 360"/>
                <a:gd name="T33" fmla="*/ 171 h 212"/>
                <a:gd name="T34" fmla="*/ 345 w 360"/>
                <a:gd name="T35" fmla="*/ 137 h 212"/>
                <a:gd name="T36" fmla="*/ 356 w 360"/>
                <a:gd name="T37" fmla="*/ 120 h 212"/>
                <a:gd name="T38" fmla="*/ 360 w 360"/>
                <a:gd name="T39" fmla="*/ 106 h 212"/>
                <a:gd name="T40" fmla="*/ 360 w 360"/>
                <a:gd name="T41" fmla="*/ 98 h 212"/>
                <a:gd name="T42" fmla="*/ 351 w 360"/>
                <a:gd name="T43" fmla="*/ 82 h 212"/>
                <a:gd name="T44" fmla="*/ 325 w 360"/>
                <a:gd name="T45" fmla="*/ 57 h 212"/>
                <a:gd name="T46" fmla="*/ 272 w 360"/>
                <a:gd name="T47" fmla="*/ 24 h 212"/>
                <a:gd name="T48" fmla="*/ 227 w 360"/>
                <a:gd name="T49" fmla="*/ 6 h 212"/>
                <a:gd name="T50" fmla="*/ 196 w 360"/>
                <a:gd name="T51" fmla="*/ 0 h 212"/>
                <a:gd name="T52" fmla="*/ 180 w 360"/>
                <a:gd name="T53" fmla="*/ 0 h 212"/>
                <a:gd name="T54" fmla="*/ 180 w 360"/>
                <a:gd name="T55" fmla="*/ 196 h 212"/>
                <a:gd name="T56" fmla="*/ 145 w 360"/>
                <a:gd name="T57" fmla="*/ 188 h 212"/>
                <a:gd name="T58" fmla="*/ 117 w 360"/>
                <a:gd name="T59" fmla="*/ 169 h 212"/>
                <a:gd name="T60" fmla="*/ 98 w 360"/>
                <a:gd name="T61" fmla="*/ 141 h 212"/>
                <a:gd name="T62" fmla="*/ 90 w 360"/>
                <a:gd name="T63" fmla="*/ 106 h 212"/>
                <a:gd name="T64" fmla="*/ 92 w 360"/>
                <a:gd name="T65" fmla="*/ 88 h 212"/>
                <a:gd name="T66" fmla="*/ 105 w 360"/>
                <a:gd name="T67" fmla="*/ 55 h 212"/>
                <a:gd name="T68" fmla="*/ 129 w 360"/>
                <a:gd name="T69" fmla="*/ 31 h 212"/>
                <a:gd name="T70" fmla="*/ 162 w 360"/>
                <a:gd name="T71" fmla="*/ 18 h 212"/>
                <a:gd name="T72" fmla="*/ 180 w 360"/>
                <a:gd name="T73" fmla="*/ 16 h 212"/>
                <a:gd name="T74" fmla="*/ 215 w 360"/>
                <a:gd name="T75" fmla="*/ 22 h 212"/>
                <a:gd name="T76" fmla="*/ 245 w 360"/>
                <a:gd name="T77" fmla="*/ 41 h 212"/>
                <a:gd name="T78" fmla="*/ 264 w 360"/>
                <a:gd name="T79" fmla="*/ 71 h 212"/>
                <a:gd name="T80" fmla="*/ 270 w 360"/>
                <a:gd name="T81" fmla="*/ 106 h 212"/>
                <a:gd name="T82" fmla="*/ 268 w 360"/>
                <a:gd name="T83" fmla="*/ 123 h 212"/>
                <a:gd name="T84" fmla="*/ 254 w 360"/>
                <a:gd name="T85" fmla="*/ 157 h 212"/>
                <a:gd name="T86" fmla="*/ 231 w 360"/>
                <a:gd name="T87" fmla="*/ 180 h 212"/>
                <a:gd name="T88" fmla="*/ 198 w 360"/>
                <a:gd name="T89" fmla="*/ 194 h 212"/>
                <a:gd name="T90" fmla="*/ 180 w 360"/>
                <a:gd name="T91" fmla="*/ 19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 h="212">
                  <a:moveTo>
                    <a:pt x="180" y="0"/>
                  </a:moveTo>
                  <a:lnTo>
                    <a:pt x="180" y="0"/>
                  </a:lnTo>
                  <a:lnTo>
                    <a:pt x="164" y="0"/>
                  </a:lnTo>
                  <a:lnTo>
                    <a:pt x="151" y="2"/>
                  </a:lnTo>
                  <a:lnTo>
                    <a:pt x="135" y="6"/>
                  </a:lnTo>
                  <a:lnTo>
                    <a:pt x="119" y="12"/>
                  </a:lnTo>
                  <a:lnTo>
                    <a:pt x="88" y="24"/>
                  </a:lnTo>
                  <a:lnTo>
                    <a:pt x="60" y="39"/>
                  </a:lnTo>
                  <a:lnTo>
                    <a:pt x="35" y="57"/>
                  </a:lnTo>
                  <a:lnTo>
                    <a:pt x="17" y="74"/>
                  </a:lnTo>
                  <a:lnTo>
                    <a:pt x="9" y="82"/>
                  </a:lnTo>
                  <a:lnTo>
                    <a:pt x="4" y="90"/>
                  </a:lnTo>
                  <a:lnTo>
                    <a:pt x="2" y="98"/>
                  </a:lnTo>
                  <a:lnTo>
                    <a:pt x="0" y="106"/>
                  </a:lnTo>
                  <a:lnTo>
                    <a:pt x="0" y="106"/>
                  </a:lnTo>
                  <a:lnTo>
                    <a:pt x="2" y="112"/>
                  </a:lnTo>
                  <a:lnTo>
                    <a:pt x="4" y="120"/>
                  </a:lnTo>
                  <a:lnTo>
                    <a:pt x="9" y="127"/>
                  </a:lnTo>
                  <a:lnTo>
                    <a:pt x="17" y="137"/>
                  </a:lnTo>
                  <a:lnTo>
                    <a:pt x="35" y="155"/>
                  </a:lnTo>
                  <a:lnTo>
                    <a:pt x="60" y="171"/>
                  </a:lnTo>
                  <a:lnTo>
                    <a:pt x="88" y="186"/>
                  </a:lnTo>
                  <a:lnTo>
                    <a:pt x="119" y="200"/>
                  </a:lnTo>
                  <a:lnTo>
                    <a:pt x="135" y="204"/>
                  </a:lnTo>
                  <a:lnTo>
                    <a:pt x="151" y="208"/>
                  </a:lnTo>
                  <a:lnTo>
                    <a:pt x="164" y="212"/>
                  </a:lnTo>
                  <a:lnTo>
                    <a:pt x="180" y="212"/>
                  </a:lnTo>
                  <a:lnTo>
                    <a:pt x="180" y="212"/>
                  </a:lnTo>
                  <a:lnTo>
                    <a:pt x="196" y="212"/>
                  </a:lnTo>
                  <a:lnTo>
                    <a:pt x="211" y="208"/>
                  </a:lnTo>
                  <a:lnTo>
                    <a:pt x="227" y="204"/>
                  </a:lnTo>
                  <a:lnTo>
                    <a:pt x="243" y="200"/>
                  </a:lnTo>
                  <a:lnTo>
                    <a:pt x="272" y="186"/>
                  </a:lnTo>
                  <a:lnTo>
                    <a:pt x="300" y="171"/>
                  </a:lnTo>
                  <a:lnTo>
                    <a:pt x="325" y="155"/>
                  </a:lnTo>
                  <a:lnTo>
                    <a:pt x="345" y="137"/>
                  </a:lnTo>
                  <a:lnTo>
                    <a:pt x="351" y="127"/>
                  </a:lnTo>
                  <a:lnTo>
                    <a:pt x="356" y="120"/>
                  </a:lnTo>
                  <a:lnTo>
                    <a:pt x="360" y="112"/>
                  </a:lnTo>
                  <a:lnTo>
                    <a:pt x="360" y="106"/>
                  </a:lnTo>
                  <a:lnTo>
                    <a:pt x="360" y="106"/>
                  </a:lnTo>
                  <a:lnTo>
                    <a:pt x="360" y="98"/>
                  </a:lnTo>
                  <a:lnTo>
                    <a:pt x="356" y="90"/>
                  </a:lnTo>
                  <a:lnTo>
                    <a:pt x="351" y="82"/>
                  </a:lnTo>
                  <a:lnTo>
                    <a:pt x="345" y="74"/>
                  </a:lnTo>
                  <a:lnTo>
                    <a:pt x="325" y="57"/>
                  </a:lnTo>
                  <a:lnTo>
                    <a:pt x="300" y="39"/>
                  </a:lnTo>
                  <a:lnTo>
                    <a:pt x="272" y="24"/>
                  </a:lnTo>
                  <a:lnTo>
                    <a:pt x="243" y="12"/>
                  </a:lnTo>
                  <a:lnTo>
                    <a:pt x="227" y="6"/>
                  </a:lnTo>
                  <a:lnTo>
                    <a:pt x="211" y="2"/>
                  </a:lnTo>
                  <a:lnTo>
                    <a:pt x="196" y="0"/>
                  </a:lnTo>
                  <a:lnTo>
                    <a:pt x="180" y="0"/>
                  </a:lnTo>
                  <a:lnTo>
                    <a:pt x="180" y="0"/>
                  </a:lnTo>
                  <a:close/>
                  <a:moveTo>
                    <a:pt x="180" y="196"/>
                  </a:moveTo>
                  <a:lnTo>
                    <a:pt x="180" y="196"/>
                  </a:lnTo>
                  <a:lnTo>
                    <a:pt x="162" y="194"/>
                  </a:lnTo>
                  <a:lnTo>
                    <a:pt x="145" y="188"/>
                  </a:lnTo>
                  <a:lnTo>
                    <a:pt x="129" y="180"/>
                  </a:lnTo>
                  <a:lnTo>
                    <a:pt x="117" y="169"/>
                  </a:lnTo>
                  <a:lnTo>
                    <a:pt x="105" y="157"/>
                  </a:lnTo>
                  <a:lnTo>
                    <a:pt x="98" y="141"/>
                  </a:lnTo>
                  <a:lnTo>
                    <a:pt x="92" y="123"/>
                  </a:lnTo>
                  <a:lnTo>
                    <a:pt x="90" y="106"/>
                  </a:lnTo>
                  <a:lnTo>
                    <a:pt x="90" y="106"/>
                  </a:lnTo>
                  <a:lnTo>
                    <a:pt x="92" y="88"/>
                  </a:lnTo>
                  <a:lnTo>
                    <a:pt x="98" y="71"/>
                  </a:lnTo>
                  <a:lnTo>
                    <a:pt x="105" y="55"/>
                  </a:lnTo>
                  <a:lnTo>
                    <a:pt x="117" y="41"/>
                  </a:lnTo>
                  <a:lnTo>
                    <a:pt x="129" y="31"/>
                  </a:lnTo>
                  <a:lnTo>
                    <a:pt x="145" y="22"/>
                  </a:lnTo>
                  <a:lnTo>
                    <a:pt x="162" y="18"/>
                  </a:lnTo>
                  <a:lnTo>
                    <a:pt x="180" y="16"/>
                  </a:lnTo>
                  <a:lnTo>
                    <a:pt x="180" y="16"/>
                  </a:lnTo>
                  <a:lnTo>
                    <a:pt x="198" y="18"/>
                  </a:lnTo>
                  <a:lnTo>
                    <a:pt x="215" y="22"/>
                  </a:lnTo>
                  <a:lnTo>
                    <a:pt x="231" y="31"/>
                  </a:lnTo>
                  <a:lnTo>
                    <a:pt x="245" y="41"/>
                  </a:lnTo>
                  <a:lnTo>
                    <a:pt x="254" y="55"/>
                  </a:lnTo>
                  <a:lnTo>
                    <a:pt x="264" y="71"/>
                  </a:lnTo>
                  <a:lnTo>
                    <a:pt x="268" y="88"/>
                  </a:lnTo>
                  <a:lnTo>
                    <a:pt x="270" y="106"/>
                  </a:lnTo>
                  <a:lnTo>
                    <a:pt x="270" y="106"/>
                  </a:lnTo>
                  <a:lnTo>
                    <a:pt x="268" y="123"/>
                  </a:lnTo>
                  <a:lnTo>
                    <a:pt x="264" y="141"/>
                  </a:lnTo>
                  <a:lnTo>
                    <a:pt x="254" y="157"/>
                  </a:lnTo>
                  <a:lnTo>
                    <a:pt x="245" y="169"/>
                  </a:lnTo>
                  <a:lnTo>
                    <a:pt x="231" y="180"/>
                  </a:lnTo>
                  <a:lnTo>
                    <a:pt x="215" y="188"/>
                  </a:lnTo>
                  <a:lnTo>
                    <a:pt x="198" y="194"/>
                  </a:lnTo>
                  <a:lnTo>
                    <a:pt x="180" y="196"/>
                  </a:lnTo>
                  <a:lnTo>
                    <a:pt x="180"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62"/>
            <p:cNvSpPr>
              <a:spLocks noEditPoints="1"/>
            </p:cNvSpPr>
            <p:nvPr/>
          </p:nvSpPr>
          <p:spPr bwMode="auto">
            <a:xfrm>
              <a:off x="2573338" y="3409950"/>
              <a:ext cx="215900" cy="214313"/>
            </a:xfrm>
            <a:custGeom>
              <a:avLst/>
              <a:gdLst>
                <a:gd name="T0" fmla="*/ 67 w 136"/>
                <a:gd name="T1" fmla="*/ 0 h 135"/>
                <a:gd name="T2" fmla="*/ 41 w 136"/>
                <a:gd name="T3" fmla="*/ 6 h 135"/>
                <a:gd name="T4" fmla="*/ 20 w 136"/>
                <a:gd name="T5" fmla="*/ 20 h 135"/>
                <a:gd name="T6" fmla="*/ 4 w 136"/>
                <a:gd name="T7" fmla="*/ 41 h 135"/>
                <a:gd name="T8" fmla="*/ 0 w 136"/>
                <a:gd name="T9" fmla="*/ 69 h 135"/>
                <a:gd name="T10" fmla="*/ 0 w 136"/>
                <a:gd name="T11" fmla="*/ 83 h 135"/>
                <a:gd name="T12" fmla="*/ 12 w 136"/>
                <a:gd name="T13" fmla="*/ 106 h 135"/>
                <a:gd name="T14" fmla="*/ 30 w 136"/>
                <a:gd name="T15" fmla="*/ 124 h 135"/>
                <a:gd name="T16" fmla="*/ 53 w 136"/>
                <a:gd name="T17" fmla="*/ 135 h 135"/>
                <a:gd name="T18" fmla="*/ 67 w 136"/>
                <a:gd name="T19" fmla="*/ 135 h 135"/>
                <a:gd name="T20" fmla="*/ 94 w 136"/>
                <a:gd name="T21" fmla="*/ 132 h 135"/>
                <a:gd name="T22" fmla="*/ 116 w 136"/>
                <a:gd name="T23" fmla="*/ 116 h 135"/>
                <a:gd name="T24" fmla="*/ 130 w 136"/>
                <a:gd name="T25" fmla="*/ 94 h 135"/>
                <a:gd name="T26" fmla="*/ 136 w 136"/>
                <a:gd name="T27" fmla="*/ 69 h 135"/>
                <a:gd name="T28" fmla="*/ 134 w 136"/>
                <a:gd name="T29" fmla="*/ 55 h 135"/>
                <a:gd name="T30" fmla="*/ 124 w 136"/>
                <a:gd name="T31" fmla="*/ 32 h 135"/>
                <a:gd name="T32" fmla="*/ 104 w 136"/>
                <a:gd name="T33" fmla="*/ 12 h 135"/>
                <a:gd name="T34" fmla="*/ 81 w 136"/>
                <a:gd name="T35" fmla="*/ 2 h 135"/>
                <a:gd name="T36" fmla="*/ 67 w 136"/>
                <a:gd name="T37" fmla="*/ 0 h 135"/>
                <a:gd name="T38" fmla="*/ 67 w 136"/>
                <a:gd name="T39" fmla="*/ 126 h 135"/>
                <a:gd name="T40" fmla="*/ 45 w 136"/>
                <a:gd name="T41" fmla="*/ 122 h 135"/>
                <a:gd name="T42" fmla="*/ 26 w 136"/>
                <a:gd name="T43" fmla="*/ 110 h 135"/>
                <a:gd name="T44" fmla="*/ 14 w 136"/>
                <a:gd name="T45" fmla="*/ 90 h 135"/>
                <a:gd name="T46" fmla="*/ 10 w 136"/>
                <a:gd name="T47" fmla="*/ 69 h 135"/>
                <a:gd name="T48" fmla="*/ 10 w 136"/>
                <a:gd name="T49" fmla="*/ 57 h 135"/>
                <a:gd name="T50" fmla="*/ 20 w 136"/>
                <a:gd name="T51" fmla="*/ 36 h 135"/>
                <a:gd name="T52" fmla="*/ 36 w 136"/>
                <a:gd name="T53" fmla="*/ 20 h 135"/>
                <a:gd name="T54" fmla="*/ 55 w 136"/>
                <a:gd name="T55" fmla="*/ 12 h 135"/>
                <a:gd name="T56" fmla="*/ 67 w 136"/>
                <a:gd name="T57" fmla="*/ 10 h 135"/>
                <a:gd name="T58" fmla="*/ 69 w 136"/>
                <a:gd name="T59" fmla="*/ 12 h 135"/>
                <a:gd name="T60" fmla="*/ 63 w 136"/>
                <a:gd name="T61" fmla="*/ 20 h 135"/>
                <a:gd name="T62" fmla="*/ 61 w 136"/>
                <a:gd name="T63" fmla="*/ 32 h 135"/>
                <a:gd name="T64" fmla="*/ 61 w 136"/>
                <a:gd name="T65" fmla="*/ 37 h 135"/>
                <a:gd name="T66" fmla="*/ 69 w 136"/>
                <a:gd name="T67" fmla="*/ 53 h 135"/>
                <a:gd name="T68" fmla="*/ 83 w 136"/>
                <a:gd name="T69" fmla="*/ 61 h 135"/>
                <a:gd name="T70" fmla="*/ 89 w 136"/>
                <a:gd name="T71" fmla="*/ 61 h 135"/>
                <a:gd name="T72" fmla="*/ 106 w 136"/>
                <a:gd name="T73" fmla="*/ 55 h 135"/>
                <a:gd name="T74" fmla="*/ 116 w 136"/>
                <a:gd name="T75" fmla="*/ 39 h 135"/>
                <a:gd name="T76" fmla="*/ 122 w 136"/>
                <a:gd name="T77" fmla="*/ 53 h 135"/>
                <a:gd name="T78" fmla="*/ 126 w 136"/>
                <a:gd name="T79" fmla="*/ 69 h 135"/>
                <a:gd name="T80" fmla="*/ 120 w 136"/>
                <a:gd name="T81" fmla="*/ 90 h 135"/>
                <a:gd name="T82" fmla="*/ 108 w 136"/>
                <a:gd name="T83" fmla="*/ 110 h 135"/>
                <a:gd name="T84" fmla="*/ 90 w 136"/>
                <a:gd name="T85" fmla="*/ 122 h 135"/>
                <a:gd name="T86" fmla="*/ 67 w 136"/>
                <a:gd name="T87" fmla="*/ 12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5">
                  <a:moveTo>
                    <a:pt x="67" y="0"/>
                  </a:moveTo>
                  <a:lnTo>
                    <a:pt x="67" y="0"/>
                  </a:lnTo>
                  <a:lnTo>
                    <a:pt x="53" y="2"/>
                  </a:lnTo>
                  <a:lnTo>
                    <a:pt x="41" y="6"/>
                  </a:lnTo>
                  <a:lnTo>
                    <a:pt x="30" y="12"/>
                  </a:lnTo>
                  <a:lnTo>
                    <a:pt x="20" y="20"/>
                  </a:lnTo>
                  <a:lnTo>
                    <a:pt x="12" y="32"/>
                  </a:lnTo>
                  <a:lnTo>
                    <a:pt x="4" y="41"/>
                  </a:lnTo>
                  <a:lnTo>
                    <a:pt x="0" y="55"/>
                  </a:lnTo>
                  <a:lnTo>
                    <a:pt x="0" y="69"/>
                  </a:lnTo>
                  <a:lnTo>
                    <a:pt x="0" y="69"/>
                  </a:lnTo>
                  <a:lnTo>
                    <a:pt x="0" y="83"/>
                  </a:lnTo>
                  <a:lnTo>
                    <a:pt x="4" y="94"/>
                  </a:lnTo>
                  <a:lnTo>
                    <a:pt x="12" y="106"/>
                  </a:lnTo>
                  <a:lnTo>
                    <a:pt x="20" y="116"/>
                  </a:lnTo>
                  <a:lnTo>
                    <a:pt x="30" y="124"/>
                  </a:lnTo>
                  <a:lnTo>
                    <a:pt x="41" y="132"/>
                  </a:lnTo>
                  <a:lnTo>
                    <a:pt x="53" y="135"/>
                  </a:lnTo>
                  <a:lnTo>
                    <a:pt x="67" y="135"/>
                  </a:lnTo>
                  <a:lnTo>
                    <a:pt x="67" y="135"/>
                  </a:lnTo>
                  <a:lnTo>
                    <a:pt x="81" y="135"/>
                  </a:lnTo>
                  <a:lnTo>
                    <a:pt x="94" y="132"/>
                  </a:lnTo>
                  <a:lnTo>
                    <a:pt x="104" y="124"/>
                  </a:lnTo>
                  <a:lnTo>
                    <a:pt x="116" y="116"/>
                  </a:lnTo>
                  <a:lnTo>
                    <a:pt x="124" y="106"/>
                  </a:lnTo>
                  <a:lnTo>
                    <a:pt x="130" y="94"/>
                  </a:lnTo>
                  <a:lnTo>
                    <a:pt x="134" y="83"/>
                  </a:lnTo>
                  <a:lnTo>
                    <a:pt x="136" y="69"/>
                  </a:lnTo>
                  <a:lnTo>
                    <a:pt x="136" y="69"/>
                  </a:lnTo>
                  <a:lnTo>
                    <a:pt x="134" y="55"/>
                  </a:lnTo>
                  <a:lnTo>
                    <a:pt x="130" y="41"/>
                  </a:lnTo>
                  <a:lnTo>
                    <a:pt x="124" y="32"/>
                  </a:lnTo>
                  <a:lnTo>
                    <a:pt x="116" y="20"/>
                  </a:lnTo>
                  <a:lnTo>
                    <a:pt x="104" y="12"/>
                  </a:lnTo>
                  <a:lnTo>
                    <a:pt x="94" y="6"/>
                  </a:lnTo>
                  <a:lnTo>
                    <a:pt x="81" y="2"/>
                  </a:lnTo>
                  <a:lnTo>
                    <a:pt x="67" y="0"/>
                  </a:lnTo>
                  <a:lnTo>
                    <a:pt x="67" y="0"/>
                  </a:lnTo>
                  <a:close/>
                  <a:moveTo>
                    <a:pt x="67" y="126"/>
                  </a:moveTo>
                  <a:lnTo>
                    <a:pt x="67" y="126"/>
                  </a:lnTo>
                  <a:lnTo>
                    <a:pt x="55" y="126"/>
                  </a:lnTo>
                  <a:lnTo>
                    <a:pt x="45" y="122"/>
                  </a:lnTo>
                  <a:lnTo>
                    <a:pt x="36" y="116"/>
                  </a:lnTo>
                  <a:lnTo>
                    <a:pt x="26" y="110"/>
                  </a:lnTo>
                  <a:lnTo>
                    <a:pt x="20" y="100"/>
                  </a:lnTo>
                  <a:lnTo>
                    <a:pt x="14" y="90"/>
                  </a:lnTo>
                  <a:lnTo>
                    <a:pt x="10" y="81"/>
                  </a:lnTo>
                  <a:lnTo>
                    <a:pt x="10" y="69"/>
                  </a:lnTo>
                  <a:lnTo>
                    <a:pt x="10" y="69"/>
                  </a:lnTo>
                  <a:lnTo>
                    <a:pt x="10" y="57"/>
                  </a:lnTo>
                  <a:lnTo>
                    <a:pt x="14" y="45"/>
                  </a:lnTo>
                  <a:lnTo>
                    <a:pt x="20" y="36"/>
                  </a:lnTo>
                  <a:lnTo>
                    <a:pt x="26" y="28"/>
                  </a:lnTo>
                  <a:lnTo>
                    <a:pt x="36" y="20"/>
                  </a:lnTo>
                  <a:lnTo>
                    <a:pt x="45" y="16"/>
                  </a:lnTo>
                  <a:lnTo>
                    <a:pt x="55" y="12"/>
                  </a:lnTo>
                  <a:lnTo>
                    <a:pt x="67" y="10"/>
                  </a:lnTo>
                  <a:lnTo>
                    <a:pt x="67" y="10"/>
                  </a:lnTo>
                  <a:lnTo>
                    <a:pt x="69" y="12"/>
                  </a:lnTo>
                  <a:lnTo>
                    <a:pt x="69" y="12"/>
                  </a:lnTo>
                  <a:lnTo>
                    <a:pt x="65" y="16"/>
                  </a:lnTo>
                  <a:lnTo>
                    <a:pt x="63" y="20"/>
                  </a:lnTo>
                  <a:lnTo>
                    <a:pt x="61" y="26"/>
                  </a:lnTo>
                  <a:lnTo>
                    <a:pt x="61" y="32"/>
                  </a:lnTo>
                  <a:lnTo>
                    <a:pt x="61" y="32"/>
                  </a:lnTo>
                  <a:lnTo>
                    <a:pt x="61" y="37"/>
                  </a:lnTo>
                  <a:lnTo>
                    <a:pt x="63" y="43"/>
                  </a:lnTo>
                  <a:lnTo>
                    <a:pt x="69" y="53"/>
                  </a:lnTo>
                  <a:lnTo>
                    <a:pt x="77" y="59"/>
                  </a:lnTo>
                  <a:lnTo>
                    <a:pt x="83" y="61"/>
                  </a:lnTo>
                  <a:lnTo>
                    <a:pt x="89" y="61"/>
                  </a:lnTo>
                  <a:lnTo>
                    <a:pt x="89" y="61"/>
                  </a:lnTo>
                  <a:lnTo>
                    <a:pt x="98" y="59"/>
                  </a:lnTo>
                  <a:lnTo>
                    <a:pt x="106" y="55"/>
                  </a:lnTo>
                  <a:lnTo>
                    <a:pt x="112" y="47"/>
                  </a:lnTo>
                  <a:lnTo>
                    <a:pt x="116" y="39"/>
                  </a:lnTo>
                  <a:lnTo>
                    <a:pt x="116" y="39"/>
                  </a:lnTo>
                  <a:lnTo>
                    <a:pt x="122" y="53"/>
                  </a:lnTo>
                  <a:lnTo>
                    <a:pt x="126" y="69"/>
                  </a:lnTo>
                  <a:lnTo>
                    <a:pt x="126" y="69"/>
                  </a:lnTo>
                  <a:lnTo>
                    <a:pt x="124" y="81"/>
                  </a:lnTo>
                  <a:lnTo>
                    <a:pt x="120" y="90"/>
                  </a:lnTo>
                  <a:lnTo>
                    <a:pt x="116" y="100"/>
                  </a:lnTo>
                  <a:lnTo>
                    <a:pt x="108" y="110"/>
                  </a:lnTo>
                  <a:lnTo>
                    <a:pt x="100" y="116"/>
                  </a:lnTo>
                  <a:lnTo>
                    <a:pt x="90" y="122"/>
                  </a:lnTo>
                  <a:lnTo>
                    <a:pt x="79" y="126"/>
                  </a:lnTo>
                  <a:lnTo>
                    <a:pt x="67" y="126"/>
                  </a:lnTo>
                  <a:lnTo>
                    <a:pt x="67"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43" name="组合 2242"/>
          <p:cNvGrpSpPr/>
          <p:nvPr/>
        </p:nvGrpSpPr>
        <p:grpSpPr>
          <a:xfrm>
            <a:off x="5877497" y="2152486"/>
            <a:ext cx="502300" cy="734130"/>
            <a:chOff x="3800475" y="3230563"/>
            <a:chExt cx="350838" cy="512762"/>
          </a:xfrm>
        </p:grpSpPr>
        <p:sp>
          <p:nvSpPr>
            <p:cNvPr id="179" name="Freeform 263"/>
            <p:cNvSpPr>
              <a:spLocks/>
            </p:cNvSpPr>
            <p:nvPr/>
          </p:nvSpPr>
          <p:spPr bwMode="auto">
            <a:xfrm>
              <a:off x="3800475" y="3590925"/>
              <a:ext cx="350838" cy="152400"/>
            </a:xfrm>
            <a:custGeom>
              <a:avLst/>
              <a:gdLst>
                <a:gd name="T0" fmla="*/ 112 w 221"/>
                <a:gd name="T1" fmla="*/ 0 h 96"/>
                <a:gd name="T2" fmla="*/ 112 w 221"/>
                <a:gd name="T3" fmla="*/ 0 h 96"/>
                <a:gd name="T4" fmla="*/ 86 w 221"/>
                <a:gd name="T5" fmla="*/ 2 h 96"/>
                <a:gd name="T6" fmla="*/ 64 w 221"/>
                <a:gd name="T7" fmla="*/ 8 h 96"/>
                <a:gd name="T8" fmla="*/ 45 w 221"/>
                <a:gd name="T9" fmla="*/ 14 h 96"/>
                <a:gd name="T10" fmla="*/ 29 w 221"/>
                <a:gd name="T11" fmla="*/ 25 h 96"/>
                <a:gd name="T12" fmla="*/ 17 w 221"/>
                <a:gd name="T13" fmla="*/ 39 h 96"/>
                <a:gd name="T14" fmla="*/ 8 w 221"/>
                <a:gd name="T15" fmla="*/ 55 h 96"/>
                <a:gd name="T16" fmla="*/ 2 w 221"/>
                <a:gd name="T17" fmla="*/ 74 h 96"/>
                <a:gd name="T18" fmla="*/ 0 w 221"/>
                <a:gd name="T19" fmla="*/ 96 h 96"/>
                <a:gd name="T20" fmla="*/ 221 w 221"/>
                <a:gd name="T21" fmla="*/ 96 h 96"/>
                <a:gd name="T22" fmla="*/ 221 w 221"/>
                <a:gd name="T23" fmla="*/ 96 h 96"/>
                <a:gd name="T24" fmla="*/ 219 w 221"/>
                <a:gd name="T25" fmla="*/ 74 h 96"/>
                <a:gd name="T26" fmla="*/ 213 w 221"/>
                <a:gd name="T27" fmla="*/ 55 h 96"/>
                <a:gd name="T28" fmla="*/ 206 w 221"/>
                <a:gd name="T29" fmla="*/ 39 h 96"/>
                <a:gd name="T30" fmla="*/ 192 w 221"/>
                <a:gd name="T31" fmla="*/ 25 h 96"/>
                <a:gd name="T32" fmla="*/ 176 w 221"/>
                <a:gd name="T33" fmla="*/ 16 h 96"/>
                <a:gd name="T34" fmla="*/ 157 w 221"/>
                <a:gd name="T35" fmla="*/ 8 h 96"/>
                <a:gd name="T36" fmla="*/ 135 w 221"/>
                <a:gd name="T37" fmla="*/ 2 h 96"/>
                <a:gd name="T38" fmla="*/ 112 w 221"/>
                <a:gd name="T39" fmla="*/ 0 h 96"/>
                <a:gd name="T40" fmla="*/ 112 w 221"/>
                <a:gd name="T4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1" h="96">
                  <a:moveTo>
                    <a:pt x="112" y="0"/>
                  </a:moveTo>
                  <a:lnTo>
                    <a:pt x="112" y="0"/>
                  </a:lnTo>
                  <a:lnTo>
                    <a:pt x="86" y="2"/>
                  </a:lnTo>
                  <a:lnTo>
                    <a:pt x="64" y="8"/>
                  </a:lnTo>
                  <a:lnTo>
                    <a:pt x="45" y="14"/>
                  </a:lnTo>
                  <a:lnTo>
                    <a:pt x="29" y="25"/>
                  </a:lnTo>
                  <a:lnTo>
                    <a:pt x="17" y="39"/>
                  </a:lnTo>
                  <a:lnTo>
                    <a:pt x="8" y="55"/>
                  </a:lnTo>
                  <a:lnTo>
                    <a:pt x="2" y="74"/>
                  </a:lnTo>
                  <a:lnTo>
                    <a:pt x="0" y="96"/>
                  </a:lnTo>
                  <a:lnTo>
                    <a:pt x="221" y="96"/>
                  </a:lnTo>
                  <a:lnTo>
                    <a:pt x="221" y="96"/>
                  </a:lnTo>
                  <a:lnTo>
                    <a:pt x="219" y="74"/>
                  </a:lnTo>
                  <a:lnTo>
                    <a:pt x="213" y="55"/>
                  </a:lnTo>
                  <a:lnTo>
                    <a:pt x="206" y="39"/>
                  </a:lnTo>
                  <a:lnTo>
                    <a:pt x="192" y="25"/>
                  </a:lnTo>
                  <a:lnTo>
                    <a:pt x="176" y="16"/>
                  </a:lnTo>
                  <a:lnTo>
                    <a:pt x="157" y="8"/>
                  </a:lnTo>
                  <a:lnTo>
                    <a:pt x="135" y="2"/>
                  </a:lnTo>
                  <a:lnTo>
                    <a:pt x="112" y="0"/>
                  </a:lnTo>
                  <a:lnTo>
                    <a:pt x="1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64"/>
            <p:cNvSpPr>
              <a:spLocks noEditPoints="1"/>
            </p:cNvSpPr>
            <p:nvPr/>
          </p:nvSpPr>
          <p:spPr bwMode="auto">
            <a:xfrm>
              <a:off x="3833813" y="3230563"/>
              <a:ext cx="287338" cy="166688"/>
            </a:xfrm>
            <a:custGeom>
              <a:avLst/>
              <a:gdLst>
                <a:gd name="T0" fmla="*/ 91 w 181"/>
                <a:gd name="T1" fmla="*/ 0 h 105"/>
                <a:gd name="T2" fmla="*/ 91 w 181"/>
                <a:gd name="T3" fmla="*/ 0 h 105"/>
                <a:gd name="T4" fmla="*/ 75 w 181"/>
                <a:gd name="T5" fmla="*/ 0 h 105"/>
                <a:gd name="T6" fmla="*/ 63 w 181"/>
                <a:gd name="T7" fmla="*/ 3 h 105"/>
                <a:gd name="T8" fmla="*/ 51 w 181"/>
                <a:gd name="T9" fmla="*/ 7 h 105"/>
                <a:gd name="T10" fmla="*/ 42 w 181"/>
                <a:gd name="T11" fmla="*/ 13 h 105"/>
                <a:gd name="T12" fmla="*/ 32 w 181"/>
                <a:gd name="T13" fmla="*/ 19 h 105"/>
                <a:gd name="T14" fmla="*/ 26 w 181"/>
                <a:gd name="T15" fmla="*/ 25 h 105"/>
                <a:gd name="T16" fmla="*/ 14 w 181"/>
                <a:gd name="T17" fmla="*/ 39 h 105"/>
                <a:gd name="T18" fmla="*/ 6 w 181"/>
                <a:gd name="T19" fmla="*/ 52 h 105"/>
                <a:gd name="T20" fmla="*/ 2 w 181"/>
                <a:gd name="T21" fmla="*/ 66 h 105"/>
                <a:gd name="T22" fmla="*/ 0 w 181"/>
                <a:gd name="T23" fmla="*/ 78 h 105"/>
                <a:gd name="T24" fmla="*/ 36 w 181"/>
                <a:gd name="T25" fmla="*/ 105 h 105"/>
                <a:gd name="T26" fmla="*/ 36 w 181"/>
                <a:gd name="T27" fmla="*/ 105 h 105"/>
                <a:gd name="T28" fmla="*/ 47 w 181"/>
                <a:gd name="T29" fmla="*/ 94 h 105"/>
                <a:gd name="T30" fmla="*/ 59 w 181"/>
                <a:gd name="T31" fmla="*/ 86 h 105"/>
                <a:gd name="T32" fmla="*/ 75 w 181"/>
                <a:gd name="T33" fmla="*/ 80 h 105"/>
                <a:gd name="T34" fmla="*/ 91 w 181"/>
                <a:gd name="T35" fmla="*/ 80 h 105"/>
                <a:gd name="T36" fmla="*/ 91 w 181"/>
                <a:gd name="T37" fmla="*/ 80 h 105"/>
                <a:gd name="T38" fmla="*/ 106 w 181"/>
                <a:gd name="T39" fmla="*/ 80 h 105"/>
                <a:gd name="T40" fmla="*/ 120 w 181"/>
                <a:gd name="T41" fmla="*/ 86 h 105"/>
                <a:gd name="T42" fmla="*/ 134 w 181"/>
                <a:gd name="T43" fmla="*/ 94 h 105"/>
                <a:gd name="T44" fmla="*/ 143 w 181"/>
                <a:gd name="T45" fmla="*/ 105 h 105"/>
                <a:gd name="T46" fmla="*/ 181 w 181"/>
                <a:gd name="T47" fmla="*/ 78 h 105"/>
                <a:gd name="T48" fmla="*/ 181 w 181"/>
                <a:gd name="T49" fmla="*/ 78 h 105"/>
                <a:gd name="T50" fmla="*/ 177 w 181"/>
                <a:gd name="T51" fmla="*/ 66 h 105"/>
                <a:gd name="T52" fmla="*/ 173 w 181"/>
                <a:gd name="T53" fmla="*/ 54 h 105"/>
                <a:gd name="T54" fmla="*/ 165 w 181"/>
                <a:gd name="T55" fmla="*/ 39 h 105"/>
                <a:gd name="T56" fmla="*/ 155 w 181"/>
                <a:gd name="T57" fmla="*/ 25 h 105"/>
                <a:gd name="T58" fmla="*/ 147 w 181"/>
                <a:gd name="T59" fmla="*/ 19 h 105"/>
                <a:gd name="T60" fmla="*/ 138 w 181"/>
                <a:gd name="T61" fmla="*/ 13 h 105"/>
                <a:gd name="T62" fmla="*/ 128 w 181"/>
                <a:gd name="T63" fmla="*/ 7 h 105"/>
                <a:gd name="T64" fmla="*/ 118 w 181"/>
                <a:gd name="T65" fmla="*/ 3 h 105"/>
                <a:gd name="T66" fmla="*/ 104 w 181"/>
                <a:gd name="T67" fmla="*/ 0 h 105"/>
                <a:gd name="T68" fmla="*/ 91 w 181"/>
                <a:gd name="T69" fmla="*/ 0 h 105"/>
                <a:gd name="T70" fmla="*/ 91 w 181"/>
                <a:gd name="T71" fmla="*/ 0 h 105"/>
                <a:gd name="T72" fmla="*/ 118 w 181"/>
                <a:gd name="T73" fmla="*/ 49 h 105"/>
                <a:gd name="T74" fmla="*/ 98 w 181"/>
                <a:gd name="T75" fmla="*/ 49 h 105"/>
                <a:gd name="T76" fmla="*/ 98 w 181"/>
                <a:gd name="T77" fmla="*/ 68 h 105"/>
                <a:gd name="T78" fmla="*/ 81 w 181"/>
                <a:gd name="T79" fmla="*/ 68 h 105"/>
                <a:gd name="T80" fmla="*/ 81 w 181"/>
                <a:gd name="T81" fmla="*/ 49 h 105"/>
                <a:gd name="T82" fmla="*/ 61 w 181"/>
                <a:gd name="T83" fmla="*/ 49 h 105"/>
                <a:gd name="T84" fmla="*/ 61 w 181"/>
                <a:gd name="T85" fmla="*/ 31 h 105"/>
                <a:gd name="T86" fmla="*/ 81 w 181"/>
                <a:gd name="T87" fmla="*/ 31 h 105"/>
                <a:gd name="T88" fmla="*/ 81 w 181"/>
                <a:gd name="T89" fmla="*/ 11 h 105"/>
                <a:gd name="T90" fmla="*/ 98 w 181"/>
                <a:gd name="T91" fmla="*/ 11 h 105"/>
                <a:gd name="T92" fmla="*/ 98 w 181"/>
                <a:gd name="T93" fmla="*/ 31 h 105"/>
                <a:gd name="T94" fmla="*/ 118 w 181"/>
                <a:gd name="T95" fmla="*/ 31 h 105"/>
                <a:gd name="T96" fmla="*/ 118 w 181"/>
                <a:gd name="T97"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1" h="105">
                  <a:moveTo>
                    <a:pt x="91" y="0"/>
                  </a:moveTo>
                  <a:lnTo>
                    <a:pt x="91" y="0"/>
                  </a:lnTo>
                  <a:lnTo>
                    <a:pt x="75" y="0"/>
                  </a:lnTo>
                  <a:lnTo>
                    <a:pt x="63" y="3"/>
                  </a:lnTo>
                  <a:lnTo>
                    <a:pt x="51" y="7"/>
                  </a:lnTo>
                  <a:lnTo>
                    <a:pt x="42" y="13"/>
                  </a:lnTo>
                  <a:lnTo>
                    <a:pt x="32" y="19"/>
                  </a:lnTo>
                  <a:lnTo>
                    <a:pt x="26" y="25"/>
                  </a:lnTo>
                  <a:lnTo>
                    <a:pt x="14" y="39"/>
                  </a:lnTo>
                  <a:lnTo>
                    <a:pt x="6" y="52"/>
                  </a:lnTo>
                  <a:lnTo>
                    <a:pt x="2" y="66"/>
                  </a:lnTo>
                  <a:lnTo>
                    <a:pt x="0" y="78"/>
                  </a:lnTo>
                  <a:lnTo>
                    <a:pt x="36" y="105"/>
                  </a:lnTo>
                  <a:lnTo>
                    <a:pt x="36" y="105"/>
                  </a:lnTo>
                  <a:lnTo>
                    <a:pt x="47" y="94"/>
                  </a:lnTo>
                  <a:lnTo>
                    <a:pt x="59" y="86"/>
                  </a:lnTo>
                  <a:lnTo>
                    <a:pt x="75" y="80"/>
                  </a:lnTo>
                  <a:lnTo>
                    <a:pt x="91" y="80"/>
                  </a:lnTo>
                  <a:lnTo>
                    <a:pt x="91" y="80"/>
                  </a:lnTo>
                  <a:lnTo>
                    <a:pt x="106" y="80"/>
                  </a:lnTo>
                  <a:lnTo>
                    <a:pt x="120" y="86"/>
                  </a:lnTo>
                  <a:lnTo>
                    <a:pt x="134" y="94"/>
                  </a:lnTo>
                  <a:lnTo>
                    <a:pt x="143" y="105"/>
                  </a:lnTo>
                  <a:lnTo>
                    <a:pt x="181" y="78"/>
                  </a:lnTo>
                  <a:lnTo>
                    <a:pt x="181" y="78"/>
                  </a:lnTo>
                  <a:lnTo>
                    <a:pt x="177" y="66"/>
                  </a:lnTo>
                  <a:lnTo>
                    <a:pt x="173" y="54"/>
                  </a:lnTo>
                  <a:lnTo>
                    <a:pt x="165" y="39"/>
                  </a:lnTo>
                  <a:lnTo>
                    <a:pt x="155" y="25"/>
                  </a:lnTo>
                  <a:lnTo>
                    <a:pt x="147" y="19"/>
                  </a:lnTo>
                  <a:lnTo>
                    <a:pt x="138" y="13"/>
                  </a:lnTo>
                  <a:lnTo>
                    <a:pt x="128" y="7"/>
                  </a:lnTo>
                  <a:lnTo>
                    <a:pt x="118" y="3"/>
                  </a:lnTo>
                  <a:lnTo>
                    <a:pt x="104" y="0"/>
                  </a:lnTo>
                  <a:lnTo>
                    <a:pt x="91" y="0"/>
                  </a:lnTo>
                  <a:lnTo>
                    <a:pt x="91" y="0"/>
                  </a:lnTo>
                  <a:close/>
                  <a:moveTo>
                    <a:pt x="118" y="49"/>
                  </a:moveTo>
                  <a:lnTo>
                    <a:pt x="98" y="49"/>
                  </a:lnTo>
                  <a:lnTo>
                    <a:pt x="98" y="68"/>
                  </a:lnTo>
                  <a:lnTo>
                    <a:pt x="81" y="68"/>
                  </a:lnTo>
                  <a:lnTo>
                    <a:pt x="81" y="49"/>
                  </a:lnTo>
                  <a:lnTo>
                    <a:pt x="61" y="49"/>
                  </a:lnTo>
                  <a:lnTo>
                    <a:pt x="61" y="31"/>
                  </a:lnTo>
                  <a:lnTo>
                    <a:pt x="81" y="31"/>
                  </a:lnTo>
                  <a:lnTo>
                    <a:pt x="81" y="11"/>
                  </a:lnTo>
                  <a:lnTo>
                    <a:pt x="98" y="11"/>
                  </a:lnTo>
                  <a:lnTo>
                    <a:pt x="98" y="31"/>
                  </a:lnTo>
                  <a:lnTo>
                    <a:pt x="118" y="31"/>
                  </a:lnTo>
                  <a:lnTo>
                    <a:pt x="118"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65"/>
            <p:cNvSpPr>
              <a:spLocks/>
            </p:cNvSpPr>
            <p:nvPr/>
          </p:nvSpPr>
          <p:spPr bwMode="auto">
            <a:xfrm>
              <a:off x="3887788" y="3389313"/>
              <a:ext cx="176213" cy="176213"/>
            </a:xfrm>
            <a:custGeom>
              <a:avLst/>
              <a:gdLst>
                <a:gd name="T0" fmla="*/ 57 w 111"/>
                <a:gd name="T1" fmla="*/ 111 h 111"/>
                <a:gd name="T2" fmla="*/ 57 w 111"/>
                <a:gd name="T3" fmla="*/ 111 h 111"/>
                <a:gd name="T4" fmla="*/ 45 w 111"/>
                <a:gd name="T5" fmla="*/ 109 h 111"/>
                <a:gd name="T6" fmla="*/ 35 w 111"/>
                <a:gd name="T7" fmla="*/ 105 h 111"/>
                <a:gd name="T8" fmla="*/ 25 w 111"/>
                <a:gd name="T9" fmla="*/ 101 h 111"/>
                <a:gd name="T10" fmla="*/ 15 w 111"/>
                <a:gd name="T11" fmla="*/ 94 h 111"/>
                <a:gd name="T12" fmla="*/ 9 w 111"/>
                <a:gd name="T13" fmla="*/ 86 h 111"/>
                <a:gd name="T14" fmla="*/ 4 w 111"/>
                <a:gd name="T15" fmla="*/ 76 h 111"/>
                <a:gd name="T16" fmla="*/ 2 w 111"/>
                <a:gd name="T17" fmla="*/ 66 h 111"/>
                <a:gd name="T18" fmla="*/ 0 w 111"/>
                <a:gd name="T19" fmla="*/ 54 h 111"/>
                <a:gd name="T20" fmla="*/ 0 w 111"/>
                <a:gd name="T21" fmla="*/ 54 h 111"/>
                <a:gd name="T22" fmla="*/ 2 w 111"/>
                <a:gd name="T23" fmla="*/ 43 h 111"/>
                <a:gd name="T24" fmla="*/ 4 w 111"/>
                <a:gd name="T25" fmla="*/ 33 h 111"/>
                <a:gd name="T26" fmla="*/ 9 w 111"/>
                <a:gd name="T27" fmla="*/ 23 h 111"/>
                <a:gd name="T28" fmla="*/ 15 w 111"/>
                <a:gd name="T29" fmla="*/ 15 h 111"/>
                <a:gd name="T30" fmla="*/ 25 w 111"/>
                <a:gd name="T31" fmla="*/ 9 h 111"/>
                <a:gd name="T32" fmla="*/ 35 w 111"/>
                <a:gd name="T33" fmla="*/ 3 h 111"/>
                <a:gd name="T34" fmla="*/ 45 w 111"/>
                <a:gd name="T35" fmla="*/ 0 h 111"/>
                <a:gd name="T36" fmla="*/ 57 w 111"/>
                <a:gd name="T37" fmla="*/ 0 h 111"/>
                <a:gd name="T38" fmla="*/ 57 w 111"/>
                <a:gd name="T39" fmla="*/ 0 h 111"/>
                <a:gd name="T40" fmla="*/ 66 w 111"/>
                <a:gd name="T41" fmla="*/ 0 h 111"/>
                <a:gd name="T42" fmla="*/ 78 w 111"/>
                <a:gd name="T43" fmla="*/ 3 h 111"/>
                <a:gd name="T44" fmla="*/ 88 w 111"/>
                <a:gd name="T45" fmla="*/ 9 h 111"/>
                <a:gd name="T46" fmla="*/ 96 w 111"/>
                <a:gd name="T47" fmla="*/ 15 h 111"/>
                <a:gd name="T48" fmla="*/ 102 w 111"/>
                <a:gd name="T49" fmla="*/ 23 h 111"/>
                <a:gd name="T50" fmla="*/ 108 w 111"/>
                <a:gd name="T51" fmla="*/ 33 h 111"/>
                <a:gd name="T52" fmla="*/ 111 w 111"/>
                <a:gd name="T53" fmla="*/ 43 h 111"/>
                <a:gd name="T54" fmla="*/ 111 w 111"/>
                <a:gd name="T55" fmla="*/ 54 h 111"/>
                <a:gd name="T56" fmla="*/ 111 w 111"/>
                <a:gd name="T57" fmla="*/ 54 h 111"/>
                <a:gd name="T58" fmla="*/ 111 w 111"/>
                <a:gd name="T59" fmla="*/ 66 h 111"/>
                <a:gd name="T60" fmla="*/ 108 w 111"/>
                <a:gd name="T61" fmla="*/ 76 h 111"/>
                <a:gd name="T62" fmla="*/ 102 w 111"/>
                <a:gd name="T63" fmla="*/ 86 h 111"/>
                <a:gd name="T64" fmla="*/ 96 w 111"/>
                <a:gd name="T65" fmla="*/ 94 h 111"/>
                <a:gd name="T66" fmla="*/ 88 w 111"/>
                <a:gd name="T67" fmla="*/ 101 h 111"/>
                <a:gd name="T68" fmla="*/ 78 w 111"/>
                <a:gd name="T69" fmla="*/ 105 h 111"/>
                <a:gd name="T70" fmla="*/ 66 w 111"/>
                <a:gd name="T71" fmla="*/ 109 h 111"/>
                <a:gd name="T72" fmla="*/ 57 w 111"/>
                <a:gd name="T73" fmla="*/ 111 h 111"/>
                <a:gd name="T74" fmla="*/ 57 w 111"/>
                <a:gd name="T7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111">
                  <a:moveTo>
                    <a:pt x="57" y="111"/>
                  </a:moveTo>
                  <a:lnTo>
                    <a:pt x="57" y="111"/>
                  </a:lnTo>
                  <a:lnTo>
                    <a:pt x="45" y="109"/>
                  </a:lnTo>
                  <a:lnTo>
                    <a:pt x="35" y="105"/>
                  </a:lnTo>
                  <a:lnTo>
                    <a:pt x="25" y="101"/>
                  </a:lnTo>
                  <a:lnTo>
                    <a:pt x="15" y="94"/>
                  </a:lnTo>
                  <a:lnTo>
                    <a:pt x="9" y="86"/>
                  </a:lnTo>
                  <a:lnTo>
                    <a:pt x="4" y="76"/>
                  </a:lnTo>
                  <a:lnTo>
                    <a:pt x="2" y="66"/>
                  </a:lnTo>
                  <a:lnTo>
                    <a:pt x="0" y="54"/>
                  </a:lnTo>
                  <a:lnTo>
                    <a:pt x="0" y="54"/>
                  </a:lnTo>
                  <a:lnTo>
                    <a:pt x="2" y="43"/>
                  </a:lnTo>
                  <a:lnTo>
                    <a:pt x="4" y="33"/>
                  </a:lnTo>
                  <a:lnTo>
                    <a:pt x="9" y="23"/>
                  </a:lnTo>
                  <a:lnTo>
                    <a:pt x="15" y="15"/>
                  </a:lnTo>
                  <a:lnTo>
                    <a:pt x="25" y="9"/>
                  </a:lnTo>
                  <a:lnTo>
                    <a:pt x="35" y="3"/>
                  </a:lnTo>
                  <a:lnTo>
                    <a:pt x="45" y="0"/>
                  </a:lnTo>
                  <a:lnTo>
                    <a:pt x="57" y="0"/>
                  </a:lnTo>
                  <a:lnTo>
                    <a:pt x="57" y="0"/>
                  </a:lnTo>
                  <a:lnTo>
                    <a:pt x="66" y="0"/>
                  </a:lnTo>
                  <a:lnTo>
                    <a:pt x="78" y="3"/>
                  </a:lnTo>
                  <a:lnTo>
                    <a:pt x="88" y="9"/>
                  </a:lnTo>
                  <a:lnTo>
                    <a:pt x="96" y="15"/>
                  </a:lnTo>
                  <a:lnTo>
                    <a:pt x="102" y="23"/>
                  </a:lnTo>
                  <a:lnTo>
                    <a:pt x="108" y="33"/>
                  </a:lnTo>
                  <a:lnTo>
                    <a:pt x="111" y="43"/>
                  </a:lnTo>
                  <a:lnTo>
                    <a:pt x="111" y="54"/>
                  </a:lnTo>
                  <a:lnTo>
                    <a:pt x="111" y="54"/>
                  </a:lnTo>
                  <a:lnTo>
                    <a:pt x="111" y="66"/>
                  </a:lnTo>
                  <a:lnTo>
                    <a:pt x="108" y="76"/>
                  </a:lnTo>
                  <a:lnTo>
                    <a:pt x="102" y="86"/>
                  </a:lnTo>
                  <a:lnTo>
                    <a:pt x="96" y="94"/>
                  </a:lnTo>
                  <a:lnTo>
                    <a:pt x="88" y="101"/>
                  </a:lnTo>
                  <a:lnTo>
                    <a:pt x="78" y="105"/>
                  </a:lnTo>
                  <a:lnTo>
                    <a:pt x="66" y="109"/>
                  </a:lnTo>
                  <a:lnTo>
                    <a:pt x="57" y="111"/>
                  </a:lnTo>
                  <a:lnTo>
                    <a:pt x="57" y="1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72886828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标题 2"/>
          <p:cNvSpPr>
            <a:spLocks noGrp="1"/>
          </p:cNvSpPr>
          <p:nvPr>
            <p:ph type="title"/>
          </p:nvPr>
        </p:nvSpPr>
        <p:spPr>
          <a:xfrm>
            <a:off x="1981200" y="332656"/>
            <a:ext cx="1306488" cy="1590461"/>
          </a:xfrm>
        </p:spPr>
        <p:txBody>
          <a:bodyPr>
            <a:normAutofit/>
          </a:bodyPr>
          <a:lstStyle/>
          <a:p>
            <a:r>
              <a:rPr lang="zh-CN" altLang="en-US" dirty="0" smtClean="0">
                <a:solidFill>
                  <a:schemeClr val="bg1"/>
                </a:solidFill>
              </a:rPr>
              <a:t>其他图标</a:t>
            </a:r>
            <a:endParaRPr lang="zh-CN" altLang="en-US" dirty="0">
              <a:solidFill>
                <a:schemeClr val="bg1"/>
              </a:solidFill>
            </a:endParaRPr>
          </a:p>
        </p:txBody>
      </p:sp>
      <p:sp>
        <p:nvSpPr>
          <p:cNvPr id="2259" name="Freeform 36"/>
          <p:cNvSpPr>
            <a:spLocks/>
          </p:cNvSpPr>
          <p:nvPr/>
        </p:nvSpPr>
        <p:spPr bwMode="auto">
          <a:xfrm>
            <a:off x="9342388" y="4367213"/>
            <a:ext cx="220663" cy="1816100"/>
          </a:xfrm>
          <a:custGeom>
            <a:avLst/>
            <a:gdLst>
              <a:gd name="T0" fmla="*/ 139 w 139"/>
              <a:gd name="T1" fmla="*/ 315 h 1144"/>
              <a:gd name="T2" fmla="*/ 139 w 139"/>
              <a:gd name="T3" fmla="*/ 115 h 1144"/>
              <a:gd name="T4" fmla="*/ 139 w 139"/>
              <a:gd name="T5" fmla="*/ 115 h 1144"/>
              <a:gd name="T6" fmla="*/ 138 w 139"/>
              <a:gd name="T7" fmla="*/ 97 h 1144"/>
              <a:gd name="T8" fmla="*/ 134 w 139"/>
              <a:gd name="T9" fmla="*/ 80 h 1144"/>
              <a:gd name="T10" fmla="*/ 128 w 139"/>
              <a:gd name="T11" fmla="*/ 64 h 1144"/>
              <a:gd name="T12" fmla="*/ 121 w 139"/>
              <a:gd name="T13" fmla="*/ 51 h 1144"/>
              <a:gd name="T14" fmla="*/ 111 w 139"/>
              <a:gd name="T15" fmla="*/ 40 h 1144"/>
              <a:gd name="T16" fmla="*/ 101 w 139"/>
              <a:gd name="T17" fmla="*/ 31 h 1144"/>
              <a:gd name="T18" fmla="*/ 91 w 139"/>
              <a:gd name="T19" fmla="*/ 23 h 1144"/>
              <a:gd name="T20" fmla="*/ 80 w 139"/>
              <a:gd name="T21" fmla="*/ 17 h 1144"/>
              <a:gd name="T22" fmla="*/ 68 w 139"/>
              <a:gd name="T23" fmla="*/ 12 h 1144"/>
              <a:gd name="T24" fmla="*/ 57 w 139"/>
              <a:gd name="T25" fmla="*/ 7 h 1144"/>
              <a:gd name="T26" fmla="*/ 39 w 139"/>
              <a:gd name="T27" fmla="*/ 3 h 1144"/>
              <a:gd name="T28" fmla="*/ 26 w 139"/>
              <a:gd name="T29" fmla="*/ 0 h 1144"/>
              <a:gd name="T30" fmla="*/ 20 w 139"/>
              <a:gd name="T31" fmla="*/ 0 h 1144"/>
              <a:gd name="T32" fmla="*/ 20 w 139"/>
              <a:gd name="T33" fmla="*/ 447 h 1144"/>
              <a:gd name="T34" fmla="*/ 20 w 139"/>
              <a:gd name="T35" fmla="*/ 447 h 1144"/>
              <a:gd name="T36" fmla="*/ 12 w 139"/>
              <a:gd name="T37" fmla="*/ 456 h 1144"/>
              <a:gd name="T38" fmla="*/ 4 w 139"/>
              <a:gd name="T39" fmla="*/ 466 h 1144"/>
              <a:gd name="T40" fmla="*/ 2 w 139"/>
              <a:gd name="T41" fmla="*/ 477 h 1144"/>
              <a:gd name="T42" fmla="*/ 0 w 139"/>
              <a:gd name="T43" fmla="*/ 490 h 1144"/>
              <a:gd name="T44" fmla="*/ 0 w 139"/>
              <a:gd name="T45" fmla="*/ 1089 h 1144"/>
              <a:gd name="T46" fmla="*/ 0 w 139"/>
              <a:gd name="T47" fmla="*/ 1089 h 1144"/>
              <a:gd name="T48" fmla="*/ 0 w 139"/>
              <a:gd name="T49" fmla="*/ 1100 h 1144"/>
              <a:gd name="T50" fmla="*/ 4 w 139"/>
              <a:gd name="T51" fmla="*/ 1110 h 1144"/>
              <a:gd name="T52" fmla="*/ 9 w 139"/>
              <a:gd name="T53" fmla="*/ 1120 h 1144"/>
              <a:gd name="T54" fmla="*/ 16 w 139"/>
              <a:gd name="T55" fmla="*/ 1128 h 1144"/>
              <a:gd name="T56" fmla="*/ 24 w 139"/>
              <a:gd name="T57" fmla="*/ 1134 h 1144"/>
              <a:gd name="T58" fmla="*/ 33 w 139"/>
              <a:gd name="T59" fmla="*/ 1140 h 1144"/>
              <a:gd name="T60" fmla="*/ 44 w 139"/>
              <a:gd name="T61" fmla="*/ 1143 h 1144"/>
              <a:gd name="T62" fmla="*/ 54 w 139"/>
              <a:gd name="T63" fmla="*/ 1144 h 1144"/>
              <a:gd name="T64" fmla="*/ 60 w 139"/>
              <a:gd name="T65" fmla="*/ 1144 h 1144"/>
              <a:gd name="T66" fmla="*/ 60 w 139"/>
              <a:gd name="T67" fmla="*/ 1144 h 1144"/>
              <a:gd name="T68" fmla="*/ 71 w 139"/>
              <a:gd name="T69" fmla="*/ 1143 h 1144"/>
              <a:gd name="T70" fmla="*/ 81 w 139"/>
              <a:gd name="T71" fmla="*/ 1140 h 1144"/>
              <a:gd name="T72" fmla="*/ 91 w 139"/>
              <a:gd name="T73" fmla="*/ 1134 h 1144"/>
              <a:gd name="T74" fmla="*/ 100 w 139"/>
              <a:gd name="T75" fmla="*/ 1128 h 1144"/>
              <a:gd name="T76" fmla="*/ 105 w 139"/>
              <a:gd name="T77" fmla="*/ 1120 h 1144"/>
              <a:gd name="T78" fmla="*/ 111 w 139"/>
              <a:gd name="T79" fmla="*/ 1110 h 1144"/>
              <a:gd name="T80" fmla="*/ 114 w 139"/>
              <a:gd name="T81" fmla="*/ 1100 h 1144"/>
              <a:gd name="T82" fmla="*/ 115 w 139"/>
              <a:gd name="T83" fmla="*/ 1089 h 1144"/>
              <a:gd name="T84" fmla="*/ 115 w 139"/>
              <a:gd name="T85" fmla="*/ 490 h 1144"/>
              <a:gd name="T86" fmla="*/ 115 w 139"/>
              <a:gd name="T87" fmla="*/ 490 h 1144"/>
              <a:gd name="T88" fmla="*/ 114 w 139"/>
              <a:gd name="T89" fmla="*/ 477 h 1144"/>
              <a:gd name="T90" fmla="*/ 109 w 139"/>
              <a:gd name="T91" fmla="*/ 466 h 1144"/>
              <a:gd name="T92" fmla="*/ 102 w 139"/>
              <a:gd name="T93" fmla="*/ 456 h 1144"/>
              <a:gd name="T94" fmla="*/ 95 w 139"/>
              <a:gd name="T95" fmla="*/ 447 h 1144"/>
              <a:gd name="T96" fmla="*/ 95 w 139"/>
              <a:gd name="T97" fmla="*/ 407 h 1144"/>
              <a:gd name="T98" fmla="*/ 95 w 139"/>
              <a:gd name="T99" fmla="*/ 407 h 1144"/>
              <a:gd name="T100" fmla="*/ 101 w 139"/>
              <a:gd name="T101" fmla="*/ 402 h 1144"/>
              <a:gd name="T102" fmla="*/ 108 w 139"/>
              <a:gd name="T103" fmla="*/ 393 h 1144"/>
              <a:gd name="T104" fmla="*/ 117 w 139"/>
              <a:gd name="T105" fmla="*/ 383 h 1144"/>
              <a:gd name="T106" fmla="*/ 125 w 139"/>
              <a:gd name="T107" fmla="*/ 371 h 1144"/>
              <a:gd name="T108" fmla="*/ 132 w 139"/>
              <a:gd name="T109" fmla="*/ 355 h 1144"/>
              <a:gd name="T110" fmla="*/ 136 w 139"/>
              <a:gd name="T111" fmla="*/ 337 h 1144"/>
              <a:gd name="T112" fmla="*/ 138 w 139"/>
              <a:gd name="T113" fmla="*/ 327 h 1144"/>
              <a:gd name="T114" fmla="*/ 139 w 139"/>
              <a:gd name="T115" fmla="*/ 315 h 1144"/>
              <a:gd name="T116" fmla="*/ 139 w 139"/>
              <a:gd name="T117" fmla="*/ 315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144">
                <a:moveTo>
                  <a:pt x="139" y="315"/>
                </a:moveTo>
                <a:lnTo>
                  <a:pt x="139" y="115"/>
                </a:lnTo>
                <a:lnTo>
                  <a:pt x="139" y="115"/>
                </a:lnTo>
                <a:lnTo>
                  <a:pt x="138" y="97"/>
                </a:lnTo>
                <a:lnTo>
                  <a:pt x="134" y="80"/>
                </a:lnTo>
                <a:lnTo>
                  <a:pt x="128" y="64"/>
                </a:lnTo>
                <a:lnTo>
                  <a:pt x="121" y="51"/>
                </a:lnTo>
                <a:lnTo>
                  <a:pt x="111" y="40"/>
                </a:lnTo>
                <a:lnTo>
                  <a:pt x="101" y="31"/>
                </a:lnTo>
                <a:lnTo>
                  <a:pt x="91" y="23"/>
                </a:lnTo>
                <a:lnTo>
                  <a:pt x="80" y="17"/>
                </a:lnTo>
                <a:lnTo>
                  <a:pt x="68" y="12"/>
                </a:lnTo>
                <a:lnTo>
                  <a:pt x="57" y="7"/>
                </a:lnTo>
                <a:lnTo>
                  <a:pt x="39" y="3"/>
                </a:lnTo>
                <a:lnTo>
                  <a:pt x="26" y="0"/>
                </a:lnTo>
                <a:lnTo>
                  <a:pt x="20" y="0"/>
                </a:lnTo>
                <a:lnTo>
                  <a:pt x="20" y="447"/>
                </a:lnTo>
                <a:lnTo>
                  <a:pt x="20" y="447"/>
                </a:lnTo>
                <a:lnTo>
                  <a:pt x="12" y="456"/>
                </a:lnTo>
                <a:lnTo>
                  <a:pt x="4" y="466"/>
                </a:lnTo>
                <a:lnTo>
                  <a:pt x="2" y="477"/>
                </a:lnTo>
                <a:lnTo>
                  <a:pt x="0" y="490"/>
                </a:lnTo>
                <a:lnTo>
                  <a:pt x="0" y="1089"/>
                </a:lnTo>
                <a:lnTo>
                  <a:pt x="0" y="1089"/>
                </a:lnTo>
                <a:lnTo>
                  <a:pt x="0" y="1100"/>
                </a:lnTo>
                <a:lnTo>
                  <a:pt x="4" y="1110"/>
                </a:lnTo>
                <a:lnTo>
                  <a:pt x="9" y="1120"/>
                </a:lnTo>
                <a:lnTo>
                  <a:pt x="16" y="1128"/>
                </a:lnTo>
                <a:lnTo>
                  <a:pt x="24" y="1134"/>
                </a:lnTo>
                <a:lnTo>
                  <a:pt x="33" y="1140"/>
                </a:lnTo>
                <a:lnTo>
                  <a:pt x="44" y="1143"/>
                </a:lnTo>
                <a:lnTo>
                  <a:pt x="54" y="1144"/>
                </a:lnTo>
                <a:lnTo>
                  <a:pt x="60" y="1144"/>
                </a:lnTo>
                <a:lnTo>
                  <a:pt x="60" y="1144"/>
                </a:lnTo>
                <a:lnTo>
                  <a:pt x="71" y="1143"/>
                </a:lnTo>
                <a:lnTo>
                  <a:pt x="81" y="1140"/>
                </a:lnTo>
                <a:lnTo>
                  <a:pt x="91" y="1134"/>
                </a:lnTo>
                <a:lnTo>
                  <a:pt x="100" y="1128"/>
                </a:lnTo>
                <a:lnTo>
                  <a:pt x="105" y="1120"/>
                </a:lnTo>
                <a:lnTo>
                  <a:pt x="111" y="1110"/>
                </a:lnTo>
                <a:lnTo>
                  <a:pt x="114" y="1100"/>
                </a:lnTo>
                <a:lnTo>
                  <a:pt x="115" y="1089"/>
                </a:lnTo>
                <a:lnTo>
                  <a:pt x="115" y="490"/>
                </a:lnTo>
                <a:lnTo>
                  <a:pt x="115" y="490"/>
                </a:lnTo>
                <a:lnTo>
                  <a:pt x="114" y="477"/>
                </a:lnTo>
                <a:lnTo>
                  <a:pt x="109" y="466"/>
                </a:lnTo>
                <a:lnTo>
                  <a:pt x="102" y="456"/>
                </a:lnTo>
                <a:lnTo>
                  <a:pt x="95" y="447"/>
                </a:lnTo>
                <a:lnTo>
                  <a:pt x="95" y="407"/>
                </a:lnTo>
                <a:lnTo>
                  <a:pt x="95" y="407"/>
                </a:lnTo>
                <a:lnTo>
                  <a:pt x="101" y="402"/>
                </a:lnTo>
                <a:lnTo>
                  <a:pt x="108" y="393"/>
                </a:lnTo>
                <a:lnTo>
                  <a:pt x="117" y="383"/>
                </a:lnTo>
                <a:lnTo>
                  <a:pt x="125" y="371"/>
                </a:lnTo>
                <a:lnTo>
                  <a:pt x="132" y="355"/>
                </a:lnTo>
                <a:lnTo>
                  <a:pt x="136" y="337"/>
                </a:lnTo>
                <a:lnTo>
                  <a:pt x="138" y="327"/>
                </a:lnTo>
                <a:lnTo>
                  <a:pt x="139" y="315"/>
                </a:lnTo>
                <a:lnTo>
                  <a:pt x="139" y="31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2" name="Freeform 39"/>
          <p:cNvSpPr>
            <a:spLocks noEditPoints="1"/>
          </p:cNvSpPr>
          <p:nvPr/>
        </p:nvSpPr>
        <p:spPr bwMode="auto">
          <a:xfrm>
            <a:off x="6638876" y="5048251"/>
            <a:ext cx="536575" cy="501650"/>
          </a:xfrm>
          <a:custGeom>
            <a:avLst/>
            <a:gdLst>
              <a:gd name="T0" fmla="*/ 39 w 338"/>
              <a:gd name="T1" fmla="*/ 153 h 316"/>
              <a:gd name="T2" fmla="*/ 87 w 338"/>
              <a:gd name="T3" fmla="*/ 179 h 316"/>
              <a:gd name="T4" fmla="*/ 146 w 338"/>
              <a:gd name="T5" fmla="*/ 190 h 316"/>
              <a:gd name="T6" fmla="*/ 185 w 338"/>
              <a:gd name="T7" fmla="*/ 190 h 316"/>
              <a:gd name="T8" fmla="*/ 229 w 338"/>
              <a:gd name="T9" fmla="*/ 184 h 316"/>
              <a:gd name="T10" fmla="*/ 268 w 338"/>
              <a:gd name="T11" fmla="*/ 170 h 316"/>
              <a:gd name="T12" fmla="*/ 301 w 338"/>
              <a:gd name="T13" fmla="*/ 152 h 316"/>
              <a:gd name="T14" fmla="*/ 325 w 338"/>
              <a:gd name="T15" fmla="*/ 127 h 316"/>
              <a:gd name="T16" fmla="*/ 337 w 338"/>
              <a:gd name="T17" fmla="*/ 99 h 316"/>
              <a:gd name="T18" fmla="*/ 337 w 338"/>
              <a:gd name="T19" fmla="*/ 99 h 316"/>
              <a:gd name="T20" fmla="*/ 329 w 338"/>
              <a:gd name="T21" fmla="*/ 75 h 316"/>
              <a:gd name="T22" fmla="*/ 322 w 338"/>
              <a:gd name="T23" fmla="*/ 66 h 316"/>
              <a:gd name="T24" fmla="*/ 6 w 338"/>
              <a:gd name="T25" fmla="*/ 118 h 316"/>
              <a:gd name="T26" fmla="*/ 301 w 338"/>
              <a:gd name="T27" fmla="*/ 41 h 316"/>
              <a:gd name="T28" fmla="*/ 274 w 338"/>
              <a:gd name="T29" fmla="*/ 24 h 316"/>
              <a:gd name="T30" fmla="*/ 224 w 338"/>
              <a:gd name="T31" fmla="*/ 7 h 316"/>
              <a:gd name="T32" fmla="*/ 169 w 338"/>
              <a:gd name="T33" fmla="*/ 0 h 316"/>
              <a:gd name="T34" fmla="*/ 136 w 338"/>
              <a:gd name="T35" fmla="*/ 3 h 316"/>
              <a:gd name="T36" fmla="*/ 91 w 338"/>
              <a:gd name="T37" fmla="*/ 13 h 316"/>
              <a:gd name="T38" fmla="*/ 53 w 338"/>
              <a:gd name="T39" fmla="*/ 30 h 316"/>
              <a:gd name="T40" fmla="*/ 23 w 338"/>
              <a:gd name="T41" fmla="*/ 54 h 316"/>
              <a:gd name="T42" fmla="*/ 4 w 338"/>
              <a:gd name="T43" fmla="*/ 82 h 316"/>
              <a:gd name="T44" fmla="*/ 0 w 338"/>
              <a:gd name="T45" fmla="*/ 103 h 316"/>
              <a:gd name="T46" fmla="*/ 332 w 338"/>
              <a:gd name="T47" fmla="*/ 147 h 316"/>
              <a:gd name="T48" fmla="*/ 303 w 338"/>
              <a:gd name="T49" fmla="*/ 173 h 316"/>
              <a:gd name="T50" fmla="*/ 241 w 338"/>
              <a:gd name="T51" fmla="*/ 200 h 316"/>
              <a:gd name="T52" fmla="*/ 168 w 338"/>
              <a:gd name="T53" fmla="*/ 208 h 316"/>
              <a:gd name="T54" fmla="*/ 119 w 338"/>
              <a:gd name="T55" fmla="*/ 204 h 316"/>
              <a:gd name="T56" fmla="*/ 54 w 338"/>
              <a:gd name="T57" fmla="*/ 184 h 316"/>
              <a:gd name="T58" fmla="*/ 6 w 338"/>
              <a:gd name="T59" fmla="*/ 149 h 316"/>
              <a:gd name="T60" fmla="*/ 0 w 338"/>
              <a:gd name="T61" fmla="*/ 208 h 316"/>
              <a:gd name="T62" fmla="*/ 7 w 338"/>
              <a:gd name="T63" fmla="*/ 241 h 316"/>
              <a:gd name="T64" fmla="*/ 29 w 338"/>
              <a:gd name="T65" fmla="*/ 269 h 316"/>
              <a:gd name="T66" fmla="*/ 61 w 338"/>
              <a:gd name="T67" fmla="*/ 292 h 316"/>
              <a:gd name="T68" fmla="*/ 102 w 338"/>
              <a:gd name="T69" fmla="*/ 308 h 316"/>
              <a:gd name="T70" fmla="*/ 152 w 338"/>
              <a:gd name="T71" fmla="*/ 316 h 316"/>
              <a:gd name="T72" fmla="*/ 186 w 338"/>
              <a:gd name="T73" fmla="*/ 316 h 316"/>
              <a:gd name="T74" fmla="*/ 234 w 338"/>
              <a:gd name="T75" fmla="*/ 308 h 316"/>
              <a:gd name="T76" fmla="*/ 276 w 338"/>
              <a:gd name="T77" fmla="*/ 292 h 316"/>
              <a:gd name="T78" fmla="*/ 308 w 338"/>
              <a:gd name="T79" fmla="*/ 269 h 316"/>
              <a:gd name="T80" fmla="*/ 329 w 338"/>
              <a:gd name="T81" fmla="*/ 241 h 316"/>
              <a:gd name="T82" fmla="*/ 338 w 338"/>
              <a:gd name="T83" fmla="*/ 2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8" h="316">
                <a:moveTo>
                  <a:pt x="26" y="143"/>
                </a:moveTo>
                <a:lnTo>
                  <a:pt x="26" y="143"/>
                </a:lnTo>
                <a:lnTo>
                  <a:pt x="39" y="153"/>
                </a:lnTo>
                <a:lnTo>
                  <a:pt x="53" y="163"/>
                </a:lnTo>
                <a:lnTo>
                  <a:pt x="70" y="171"/>
                </a:lnTo>
                <a:lnTo>
                  <a:pt x="87" y="179"/>
                </a:lnTo>
                <a:lnTo>
                  <a:pt x="105" y="183"/>
                </a:lnTo>
                <a:lnTo>
                  <a:pt x="127" y="187"/>
                </a:lnTo>
                <a:lnTo>
                  <a:pt x="146" y="190"/>
                </a:lnTo>
                <a:lnTo>
                  <a:pt x="168" y="190"/>
                </a:lnTo>
                <a:lnTo>
                  <a:pt x="168" y="190"/>
                </a:lnTo>
                <a:lnTo>
                  <a:pt x="185" y="190"/>
                </a:lnTo>
                <a:lnTo>
                  <a:pt x="199" y="189"/>
                </a:lnTo>
                <a:lnTo>
                  <a:pt x="215" y="187"/>
                </a:lnTo>
                <a:lnTo>
                  <a:pt x="229" y="184"/>
                </a:lnTo>
                <a:lnTo>
                  <a:pt x="243" y="180"/>
                </a:lnTo>
                <a:lnTo>
                  <a:pt x="257" y="176"/>
                </a:lnTo>
                <a:lnTo>
                  <a:pt x="268" y="170"/>
                </a:lnTo>
                <a:lnTo>
                  <a:pt x="281" y="164"/>
                </a:lnTo>
                <a:lnTo>
                  <a:pt x="291" y="159"/>
                </a:lnTo>
                <a:lnTo>
                  <a:pt x="301" y="152"/>
                </a:lnTo>
                <a:lnTo>
                  <a:pt x="311" y="143"/>
                </a:lnTo>
                <a:lnTo>
                  <a:pt x="318" y="136"/>
                </a:lnTo>
                <a:lnTo>
                  <a:pt x="325" y="127"/>
                </a:lnTo>
                <a:lnTo>
                  <a:pt x="331" y="119"/>
                </a:lnTo>
                <a:lnTo>
                  <a:pt x="334" y="109"/>
                </a:lnTo>
                <a:lnTo>
                  <a:pt x="337" y="99"/>
                </a:lnTo>
                <a:lnTo>
                  <a:pt x="337" y="99"/>
                </a:lnTo>
                <a:lnTo>
                  <a:pt x="337" y="99"/>
                </a:lnTo>
                <a:lnTo>
                  <a:pt x="337" y="99"/>
                </a:lnTo>
                <a:lnTo>
                  <a:pt x="335" y="91"/>
                </a:lnTo>
                <a:lnTo>
                  <a:pt x="332" y="82"/>
                </a:lnTo>
                <a:lnTo>
                  <a:pt x="329" y="75"/>
                </a:lnTo>
                <a:lnTo>
                  <a:pt x="325" y="68"/>
                </a:lnTo>
                <a:lnTo>
                  <a:pt x="324" y="65"/>
                </a:lnTo>
                <a:lnTo>
                  <a:pt x="322" y="66"/>
                </a:lnTo>
                <a:lnTo>
                  <a:pt x="22" y="139"/>
                </a:lnTo>
                <a:lnTo>
                  <a:pt x="26" y="143"/>
                </a:lnTo>
                <a:close/>
                <a:moveTo>
                  <a:pt x="6" y="118"/>
                </a:moveTo>
                <a:lnTo>
                  <a:pt x="9" y="118"/>
                </a:lnTo>
                <a:lnTo>
                  <a:pt x="305" y="45"/>
                </a:lnTo>
                <a:lnTo>
                  <a:pt x="301" y="41"/>
                </a:lnTo>
                <a:lnTo>
                  <a:pt x="301" y="41"/>
                </a:lnTo>
                <a:lnTo>
                  <a:pt x="288" y="32"/>
                </a:lnTo>
                <a:lnTo>
                  <a:pt x="274" y="24"/>
                </a:lnTo>
                <a:lnTo>
                  <a:pt x="259" y="17"/>
                </a:lnTo>
                <a:lnTo>
                  <a:pt x="241" y="11"/>
                </a:lnTo>
                <a:lnTo>
                  <a:pt x="224" y="7"/>
                </a:lnTo>
                <a:lnTo>
                  <a:pt x="207" y="3"/>
                </a:lnTo>
                <a:lnTo>
                  <a:pt x="188" y="1"/>
                </a:lnTo>
                <a:lnTo>
                  <a:pt x="169" y="0"/>
                </a:lnTo>
                <a:lnTo>
                  <a:pt x="169" y="0"/>
                </a:lnTo>
                <a:lnTo>
                  <a:pt x="152" y="1"/>
                </a:lnTo>
                <a:lnTo>
                  <a:pt x="136" y="3"/>
                </a:lnTo>
                <a:lnTo>
                  <a:pt x="121" y="5"/>
                </a:lnTo>
                <a:lnTo>
                  <a:pt x="105" y="8"/>
                </a:lnTo>
                <a:lnTo>
                  <a:pt x="91" y="13"/>
                </a:lnTo>
                <a:lnTo>
                  <a:pt x="77" y="17"/>
                </a:lnTo>
                <a:lnTo>
                  <a:pt x="64" y="24"/>
                </a:lnTo>
                <a:lnTo>
                  <a:pt x="53" y="30"/>
                </a:lnTo>
                <a:lnTo>
                  <a:pt x="41" y="37"/>
                </a:lnTo>
                <a:lnTo>
                  <a:pt x="31" y="45"/>
                </a:lnTo>
                <a:lnTo>
                  <a:pt x="23" y="54"/>
                </a:lnTo>
                <a:lnTo>
                  <a:pt x="16" y="62"/>
                </a:lnTo>
                <a:lnTo>
                  <a:pt x="10" y="72"/>
                </a:lnTo>
                <a:lnTo>
                  <a:pt x="4" y="82"/>
                </a:lnTo>
                <a:lnTo>
                  <a:pt x="2" y="92"/>
                </a:lnTo>
                <a:lnTo>
                  <a:pt x="0" y="102"/>
                </a:lnTo>
                <a:lnTo>
                  <a:pt x="0" y="103"/>
                </a:lnTo>
                <a:lnTo>
                  <a:pt x="0" y="103"/>
                </a:lnTo>
                <a:lnTo>
                  <a:pt x="6" y="118"/>
                </a:lnTo>
                <a:close/>
                <a:moveTo>
                  <a:pt x="332" y="147"/>
                </a:moveTo>
                <a:lnTo>
                  <a:pt x="332" y="147"/>
                </a:lnTo>
                <a:lnTo>
                  <a:pt x="318" y="160"/>
                </a:lnTo>
                <a:lnTo>
                  <a:pt x="303" y="173"/>
                </a:lnTo>
                <a:lnTo>
                  <a:pt x="284" y="183"/>
                </a:lnTo>
                <a:lnTo>
                  <a:pt x="263" y="193"/>
                </a:lnTo>
                <a:lnTo>
                  <a:pt x="241" y="200"/>
                </a:lnTo>
                <a:lnTo>
                  <a:pt x="217" y="204"/>
                </a:lnTo>
                <a:lnTo>
                  <a:pt x="193" y="208"/>
                </a:lnTo>
                <a:lnTo>
                  <a:pt x="168" y="208"/>
                </a:lnTo>
                <a:lnTo>
                  <a:pt x="168" y="208"/>
                </a:lnTo>
                <a:lnTo>
                  <a:pt x="144" y="208"/>
                </a:lnTo>
                <a:lnTo>
                  <a:pt x="119" y="204"/>
                </a:lnTo>
                <a:lnTo>
                  <a:pt x="97" y="200"/>
                </a:lnTo>
                <a:lnTo>
                  <a:pt x="74" y="193"/>
                </a:lnTo>
                <a:lnTo>
                  <a:pt x="54" y="184"/>
                </a:lnTo>
                <a:lnTo>
                  <a:pt x="36" y="173"/>
                </a:lnTo>
                <a:lnTo>
                  <a:pt x="19" y="162"/>
                </a:lnTo>
                <a:lnTo>
                  <a:pt x="6" y="149"/>
                </a:lnTo>
                <a:lnTo>
                  <a:pt x="0" y="142"/>
                </a:lnTo>
                <a:lnTo>
                  <a:pt x="0" y="208"/>
                </a:lnTo>
                <a:lnTo>
                  <a:pt x="0" y="208"/>
                </a:lnTo>
                <a:lnTo>
                  <a:pt x="0" y="220"/>
                </a:lnTo>
                <a:lnTo>
                  <a:pt x="3" y="230"/>
                </a:lnTo>
                <a:lnTo>
                  <a:pt x="7" y="241"/>
                </a:lnTo>
                <a:lnTo>
                  <a:pt x="13" y="251"/>
                </a:lnTo>
                <a:lnTo>
                  <a:pt x="20" y="259"/>
                </a:lnTo>
                <a:lnTo>
                  <a:pt x="29" y="269"/>
                </a:lnTo>
                <a:lnTo>
                  <a:pt x="39" y="277"/>
                </a:lnTo>
                <a:lnTo>
                  <a:pt x="50" y="285"/>
                </a:lnTo>
                <a:lnTo>
                  <a:pt x="61" y="292"/>
                </a:lnTo>
                <a:lnTo>
                  <a:pt x="74" y="298"/>
                </a:lnTo>
                <a:lnTo>
                  <a:pt x="88" y="303"/>
                </a:lnTo>
                <a:lnTo>
                  <a:pt x="102" y="308"/>
                </a:lnTo>
                <a:lnTo>
                  <a:pt x="118" y="312"/>
                </a:lnTo>
                <a:lnTo>
                  <a:pt x="135" y="315"/>
                </a:lnTo>
                <a:lnTo>
                  <a:pt x="152" y="316"/>
                </a:lnTo>
                <a:lnTo>
                  <a:pt x="169" y="316"/>
                </a:lnTo>
                <a:lnTo>
                  <a:pt x="169" y="316"/>
                </a:lnTo>
                <a:lnTo>
                  <a:pt x="186" y="316"/>
                </a:lnTo>
                <a:lnTo>
                  <a:pt x="203" y="315"/>
                </a:lnTo>
                <a:lnTo>
                  <a:pt x="219" y="312"/>
                </a:lnTo>
                <a:lnTo>
                  <a:pt x="234" y="308"/>
                </a:lnTo>
                <a:lnTo>
                  <a:pt x="249" y="303"/>
                </a:lnTo>
                <a:lnTo>
                  <a:pt x="263" y="298"/>
                </a:lnTo>
                <a:lnTo>
                  <a:pt x="276" y="292"/>
                </a:lnTo>
                <a:lnTo>
                  <a:pt x="288" y="285"/>
                </a:lnTo>
                <a:lnTo>
                  <a:pt x="300" y="277"/>
                </a:lnTo>
                <a:lnTo>
                  <a:pt x="308" y="269"/>
                </a:lnTo>
                <a:lnTo>
                  <a:pt x="317" y="259"/>
                </a:lnTo>
                <a:lnTo>
                  <a:pt x="324" y="251"/>
                </a:lnTo>
                <a:lnTo>
                  <a:pt x="329" y="241"/>
                </a:lnTo>
                <a:lnTo>
                  <a:pt x="334" y="230"/>
                </a:lnTo>
                <a:lnTo>
                  <a:pt x="337" y="220"/>
                </a:lnTo>
                <a:lnTo>
                  <a:pt x="338" y="208"/>
                </a:lnTo>
                <a:lnTo>
                  <a:pt x="338" y="140"/>
                </a:lnTo>
                <a:lnTo>
                  <a:pt x="332" y="14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5" name="组合 184"/>
          <p:cNvGrpSpPr/>
          <p:nvPr/>
        </p:nvGrpSpPr>
        <p:grpSpPr>
          <a:xfrm>
            <a:off x="6537276" y="2497138"/>
            <a:ext cx="1223963" cy="2233612"/>
            <a:chOff x="5013275" y="2497138"/>
            <a:chExt cx="1223963" cy="2233612"/>
          </a:xfrm>
        </p:grpSpPr>
        <p:sp>
          <p:nvSpPr>
            <p:cNvPr id="2260" name="Freeform 37"/>
            <p:cNvSpPr>
              <a:spLocks/>
            </p:cNvSpPr>
            <p:nvPr/>
          </p:nvSpPr>
          <p:spPr bwMode="auto">
            <a:xfrm>
              <a:off x="5430787" y="3856038"/>
              <a:ext cx="9525" cy="0"/>
            </a:xfrm>
            <a:custGeom>
              <a:avLst/>
              <a:gdLst>
                <a:gd name="T0" fmla="*/ 6 w 6"/>
                <a:gd name="T1" fmla="*/ 6 w 6"/>
                <a:gd name="T2" fmla="*/ 3 w 6"/>
                <a:gd name="T3" fmla="*/ 3 w 6"/>
                <a:gd name="T4" fmla="*/ 0 w 6"/>
                <a:gd name="T5" fmla="*/ 6 w 6"/>
              </a:gdLst>
              <a:ahLst/>
              <a:cxnLst>
                <a:cxn ang="0">
                  <a:pos x="T0" y="0"/>
                </a:cxn>
                <a:cxn ang="0">
                  <a:pos x="T1" y="0"/>
                </a:cxn>
                <a:cxn ang="0">
                  <a:pos x="T2" y="0"/>
                </a:cxn>
                <a:cxn ang="0">
                  <a:pos x="T3" y="0"/>
                </a:cxn>
                <a:cxn ang="0">
                  <a:pos x="T4" y="0"/>
                </a:cxn>
                <a:cxn ang="0">
                  <a:pos x="T5" y="0"/>
                </a:cxn>
              </a:cxnLst>
              <a:rect l="0" t="0" r="r" b="b"/>
              <a:pathLst>
                <a:path w="6">
                  <a:moveTo>
                    <a:pt x="6" y="0"/>
                  </a:moveTo>
                  <a:lnTo>
                    <a:pt x="6" y="0"/>
                  </a:lnTo>
                  <a:lnTo>
                    <a:pt x="3" y="0"/>
                  </a:lnTo>
                  <a:lnTo>
                    <a:pt x="3" y="0"/>
                  </a:lnTo>
                  <a:lnTo>
                    <a:pt x="0" y="0"/>
                  </a:lnTo>
                  <a:lnTo>
                    <a:pt x="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1" name="Freeform 38"/>
            <p:cNvSpPr>
              <a:spLocks/>
            </p:cNvSpPr>
            <p:nvPr/>
          </p:nvSpPr>
          <p:spPr bwMode="auto">
            <a:xfrm>
              <a:off x="5430787" y="3856038"/>
              <a:ext cx="9525" cy="0"/>
            </a:xfrm>
            <a:custGeom>
              <a:avLst/>
              <a:gdLst>
                <a:gd name="T0" fmla="*/ 6 w 6"/>
                <a:gd name="T1" fmla="*/ 6 w 6"/>
                <a:gd name="T2" fmla="*/ 3 w 6"/>
                <a:gd name="T3" fmla="*/ 3 w 6"/>
                <a:gd name="T4" fmla="*/ 0 w 6"/>
              </a:gdLst>
              <a:ahLst/>
              <a:cxnLst>
                <a:cxn ang="0">
                  <a:pos x="T0" y="0"/>
                </a:cxn>
                <a:cxn ang="0">
                  <a:pos x="T1" y="0"/>
                </a:cxn>
                <a:cxn ang="0">
                  <a:pos x="T2" y="0"/>
                </a:cxn>
                <a:cxn ang="0">
                  <a:pos x="T3" y="0"/>
                </a:cxn>
                <a:cxn ang="0">
                  <a:pos x="T4" y="0"/>
                </a:cxn>
              </a:cxnLst>
              <a:rect l="0" t="0" r="r" b="b"/>
              <a:pathLst>
                <a:path w="6">
                  <a:moveTo>
                    <a:pt x="6" y="0"/>
                  </a:moveTo>
                  <a:lnTo>
                    <a:pt x="6" y="0"/>
                  </a:lnTo>
                  <a:lnTo>
                    <a:pt x="3" y="0"/>
                  </a:lnTo>
                  <a:lnTo>
                    <a:pt x="3" y="0"/>
                  </a:lnTo>
                  <a:lnTo>
                    <a:pt x="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3" name="Freeform 40"/>
            <p:cNvSpPr>
              <a:spLocks noEditPoints="1"/>
            </p:cNvSpPr>
            <p:nvPr/>
          </p:nvSpPr>
          <p:spPr bwMode="auto">
            <a:xfrm>
              <a:off x="5924500" y="3651250"/>
              <a:ext cx="312738" cy="311150"/>
            </a:xfrm>
            <a:custGeom>
              <a:avLst/>
              <a:gdLst>
                <a:gd name="T0" fmla="*/ 152 w 197"/>
                <a:gd name="T1" fmla="*/ 86 h 196"/>
                <a:gd name="T2" fmla="*/ 137 w 197"/>
                <a:gd name="T3" fmla="*/ 59 h 196"/>
                <a:gd name="T4" fmla="*/ 109 w 197"/>
                <a:gd name="T5" fmla="*/ 44 h 196"/>
                <a:gd name="T6" fmla="*/ 88 w 197"/>
                <a:gd name="T7" fmla="*/ 44 h 196"/>
                <a:gd name="T8" fmla="*/ 59 w 197"/>
                <a:gd name="T9" fmla="*/ 59 h 196"/>
                <a:gd name="T10" fmla="*/ 45 w 197"/>
                <a:gd name="T11" fmla="*/ 86 h 196"/>
                <a:gd name="T12" fmla="*/ 45 w 197"/>
                <a:gd name="T13" fmla="*/ 109 h 196"/>
                <a:gd name="T14" fmla="*/ 59 w 197"/>
                <a:gd name="T15" fmla="*/ 136 h 196"/>
                <a:gd name="T16" fmla="*/ 88 w 197"/>
                <a:gd name="T17" fmla="*/ 152 h 196"/>
                <a:gd name="T18" fmla="*/ 109 w 197"/>
                <a:gd name="T19" fmla="*/ 152 h 196"/>
                <a:gd name="T20" fmla="*/ 137 w 197"/>
                <a:gd name="T21" fmla="*/ 136 h 196"/>
                <a:gd name="T22" fmla="*/ 152 w 197"/>
                <a:gd name="T23" fmla="*/ 109 h 196"/>
                <a:gd name="T24" fmla="*/ 98 w 197"/>
                <a:gd name="T25" fmla="*/ 0 h 196"/>
                <a:gd name="T26" fmla="*/ 78 w 197"/>
                <a:gd name="T27" fmla="*/ 1 h 196"/>
                <a:gd name="T28" fmla="*/ 51 w 197"/>
                <a:gd name="T29" fmla="*/ 11 h 196"/>
                <a:gd name="T30" fmla="*/ 28 w 197"/>
                <a:gd name="T31" fmla="*/ 28 h 196"/>
                <a:gd name="T32" fmla="*/ 12 w 197"/>
                <a:gd name="T33" fmla="*/ 51 h 196"/>
                <a:gd name="T34" fmla="*/ 3 w 197"/>
                <a:gd name="T35" fmla="*/ 78 h 196"/>
                <a:gd name="T36" fmla="*/ 0 w 197"/>
                <a:gd name="T37" fmla="*/ 98 h 196"/>
                <a:gd name="T38" fmla="*/ 4 w 197"/>
                <a:gd name="T39" fmla="*/ 126 h 196"/>
                <a:gd name="T40" fmla="*/ 15 w 197"/>
                <a:gd name="T41" fmla="*/ 150 h 196"/>
                <a:gd name="T42" fmla="*/ 56 w 197"/>
                <a:gd name="T43" fmla="*/ 186 h 196"/>
                <a:gd name="T44" fmla="*/ 82 w 197"/>
                <a:gd name="T45" fmla="*/ 194 h 196"/>
                <a:gd name="T46" fmla="*/ 92 w 197"/>
                <a:gd name="T47" fmla="*/ 164 h 196"/>
                <a:gd name="T48" fmla="*/ 58 w 197"/>
                <a:gd name="T49" fmla="*/ 152 h 196"/>
                <a:gd name="T50" fmla="*/ 35 w 197"/>
                <a:gd name="T51" fmla="*/ 122 h 196"/>
                <a:gd name="T52" fmla="*/ 31 w 197"/>
                <a:gd name="T53" fmla="*/ 98 h 196"/>
                <a:gd name="T54" fmla="*/ 42 w 197"/>
                <a:gd name="T55" fmla="*/ 61 h 196"/>
                <a:gd name="T56" fmla="*/ 72 w 197"/>
                <a:gd name="T57" fmla="*/ 35 h 196"/>
                <a:gd name="T58" fmla="*/ 98 w 197"/>
                <a:gd name="T59" fmla="*/ 31 h 196"/>
                <a:gd name="T60" fmla="*/ 136 w 197"/>
                <a:gd name="T61" fmla="*/ 42 h 196"/>
                <a:gd name="T62" fmla="*/ 160 w 197"/>
                <a:gd name="T63" fmla="*/ 72 h 196"/>
                <a:gd name="T64" fmla="*/ 166 w 197"/>
                <a:gd name="T65" fmla="*/ 98 h 196"/>
                <a:gd name="T66" fmla="*/ 154 w 197"/>
                <a:gd name="T67" fmla="*/ 133 h 196"/>
                <a:gd name="T68" fmla="*/ 129 w 197"/>
                <a:gd name="T69" fmla="*/ 157 h 196"/>
                <a:gd name="T70" fmla="*/ 105 w 197"/>
                <a:gd name="T71" fmla="*/ 196 h 196"/>
                <a:gd name="T72" fmla="*/ 123 w 197"/>
                <a:gd name="T73" fmla="*/ 193 h 196"/>
                <a:gd name="T74" fmla="*/ 156 w 197"/>
                <a:gd name="T75" fmla="*/ 177 h 196"/>
                <a:gd name="T76" fmla="*/ 186 w 197"/>
                <a:gd name="T77" fmla="*/ 143 h 196"/>
                <a:gd name="T78" fmla="*/ 194 w 197"/>
                <a:gd name="T79" fmla="*/ 116 h 196"/>
                <a:gd name="T80" fmla="*/ 197 w 197"/>
                <a:gd name="T81" fmla="*/ 98 h 196"/>
                <a:gd name="T82" fmla="*/ 191 w 197"/>
                <a:gd name="T83" fmla="*/ 68 h 196"/>
                <a:gd name="T84" fmla="*/ 180 w 197"/>
                <a:gd name="T85" fmla="*/ 42 h 196"/>
                <a:gd name="T86" fmla="*/ 160 w 197"/>
                <a:gd name="T87" fmla="*/ 23 h 196"/>
                <a:gd name="T88" fmla="*/ 136 w 197"/>
                <a:gd name="T89" fmla="*/ 7 h 196"/>
                <a:gd name="T90" fmla="*/ 108 w 197"/>
                <a:gd name="T9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7" h="196">
                  <a:moveTo>
                    <a:pt x="153" y="98"/>
                  </a:moveTo>
                  <a:lnTo>
                    <a:pt x="153" y="98"/>
                  </a:lnTo>
                  <a:lnTo>
                    <a:pt x="152" y="86"/>
                  </a:lnTo>
                  <a:lnTo>
                    <a:pt x="149" y="77"/>
                  </a:lnTo>
                  <a:lnTo>
                    <a:pt x="143" y="68"/>
                  </a:lnTo>
                  <a:lnTo>
                    <a:pt x="137" y="59"/>
                  </a:lnTo>
                  <a:lnTo>
                    <a:pt x="129" y="52"/>
                  </a:lnTo>
                  <a:lnTo>
                    <a:pt x="119" y="48"/>
                  </a:lnTo>
                  <a:lnTo>
                    <a:pt x="109" y="44"/>
                  </a:lnTo>
                  <a:lnTo>
                    <a:pt x="98" y="44"/>
                  </a:lnTo>
                  <a:lnTo>
                    <a:pt x="98" y="44"/>
                  </a:lnTo>
                  <a:lnTo>
                    <a:pt x="88" y="44"/>
                  </a:lnTo>
                  <a:lnTo>
                    <a:pt x="76" y="48"/>
                  </a:lnTo>
                  <a:lnTo>
                    <a:pt x="68" y="52"/>
                  </a:lnTo>
                  <a:lnTo>
                    <a:pt x="59" y="59"/>
                  </a:lnTo>
                  <a:lnTo>
                    <a:pt x="54" y="68"/>
                  </a:lnTo>
                  <a:lnTo>
                    <a:pt x="48" y="77"/>
                  </a:lnTo>
                  <a:lnTo>
                    <a:pt x="45" y="86"/>
                  </a:lnTo>
                  <a:lnTo>
                    <a:pt x="44" y="98"/>
                  </a:lnTo>
                  <a:lnTo>
                    <a:pt x="44" y="98"/>
                  </a:lnTo>
                  <a:lnTo>
                    <a:pt x="45" y="109"/>
                  </a:lnTo>
                  <a:lnTo>
                    <a:pt x="48" y="119"/>
                  </a:lnTo>
                  <a:lnTo>
                    <a:pt x="54" y="128"/>
                  </a:lnTo>
                  <a:lnTo>
                    <a:pt x="59" y="136"/>
                  </a:lnTo>
                  <a:lnTo>
                    <a:pt x="68" y="143"/>
                  </a:lnTo>
                  <a:lnTo>
                    <a:pt x="76" y="147"/>
                  </a:lnTo>
                  <a:lnTo>
                    <a:pt x="88" y="152"/>
                  </a:lnTo>
                  <a:lnTo>
                    <a:pt x="98" y="152"/>
                  </a:lnTo>
                  <a:lnTo>
                    <a:pt x="98" y="152"/>
                  </a:lnTo>
                  <a:lnTo>
                    <a:pt x="109" y="152"/>
                  </a:lnTo>
                  <a:lnTo>
                    <a:pt x="119" y="147"/>
                  </a:lnTo>
                  <a:lnTo>
                    <a:pt x="129" y="143"/>
                  </a:lnTo>
                  <a:lnTo>
                    <a:pt x="137" y="136"/>
                  </a:lnTo>
                  <a:lnTo>
                    <a:pt x="143" y="128"/>
                  </a:lnTo>
                  <a:lnTo>
                    <a:pt x="149" y="119"/>
                  </a:lnTo>
                  <a:lnTo>
                    <a:pt x="152" y="109"/>
                  </a:lnTo>
                  <a:lnTo>
                    <a:pt x="153" y="98"/>
                  </a:lnTo>
                  <a:lnTo>
                    <a:pt x="153" y="98"/>
                  </a:lnTo>
                  <a:close/>
                  <a:moveTo>
                    <a:pt x="98" y="0"/>
                  </a:moveTo>
                  <a:lnTo>
                    <a:pt x="98" y="0"/>
                  </a:lnTo>
                  <a:lnTo>
                    <a:pt x="88" y="0"/>
                  </a:lnTo>
                  <a:lnTo>
                    <a:pt x="78" y="1"/>
                  </a:lnTo>
                  <a:lnTo>
                    <a:pt x="69" y="4"/>
                  </a:lnTo>
                  <a:lnTo>
                    <a:pt x="59" y="7"/>
                  </a:lnTo>
                  <a:lnTo>
                    <a:pt x="51" y="11"/>
                  </a:lnTo>
                  <a:lnTo>
                    <a:pt x="44" y="17"/>
                  </a:lnTo>
                  <a:lnTo>
                    <a:pt x="35" y="23"/>
                  </a:lnTo>
                  <a:lnTo>
                    <a:pt x="28" y="28"/>
                  </a:lnTo>
                  <a:lnTo>
                    <a:pt x="22" y="35"/>
                  </a:lnTo>
                  <a:lnTo>
                    <a:pt x="17" y="42"/>
                  </a:lnTo>
                  <a:lnTo>
                    <a:pt x="12" y="51"/>
                  </a:lnTo>
                  <a:lnTo>
                    <a:pt x="8" y="59"/>
                  </a:lnTo>
                  <a:lnTo>
                    <a:pt x="4" y="68"/>
                  </a:lnTo>
                  <a:lnTo>
                    <a:pt x="3" y="78"/>
                  </a:lnTo>
                  <a:lnTo>
                    <a:pt x="1" y="88"/>
                  </a:lnTo>
                  <a:lnTo>
                    <a:pt x="0" y="98"/>
                  </a:lnTo>
                  <a:lnTo>
                    <a:pt x="0" y="98"/>
                  </a:lnTo>
                  <a:lnTo>
                    <a:pt x="1" y="108"/>
                  </a:lnTo>
                  <a:lnTo>
                    <a:pt x="3" y="116"/>
                  </a:lnTo>
                  <a:lnTo>
                    <a:pt x="4" y="126"/>
                  </a:lnTo>
                  <a:lnTo>
                    <a:pt x="7" y="135"/>
                  </a:lnTo>
                  <a:lnTo>
                    <a:pt x="11" y="143"/>
                  </a:lnTo>
                  <a:lnTo>
                    <a:pt x="15" y="150"/>
                  </a:lnTo>
                  <a:lnTo>
                    <a:pt x="27" y="164"/>
                  </a:lnTo>
                  <a:lnTo>
                    <a:pt x="41" y="177"/>
                  </a:lnTo>
                  <a:lnTo>
                    <a:pt x="56" y="186"/>
                  </a:lnTo>
                  <a:lnTo>
                    <a:pt x="65" y="190"/>
                  </a:lnTo>
                  <a:lnTo>
                    <a:pt x="74" y="193"/>
                  </a:lnTo>
                  <a:lnTo>
                    <a:pt x="82" y="194"/>
                  </a:lnTo>
                  <a:lnTo>
                    <a:pt x="92" y="196"/>
                  </a:lnTo>
                  <a:lnTo>
                    <a:pt x="92" y="164"/>
                  </a:lnTo>
                  <a:lnTo>
                    <a:pt x="92" y="164"/>
                  </a:lnTo>
                  <a:lnTo>
                    <a:pt x="79" y="162"/>
                  </a:lnTo>
                  <a:lnTo>
                    <a:pt x="68" y="157"/>
                  </a:lnTo>
                  <a:lnTo>
                    <a:pt x="58" y="152"/>
                  </a:lnTo>
                  <a:lnTo>
                    <a:pt x="49" y="143"/>
                  </a:lnTo>
                  <a:lnTo>
                    <a:pt x="41" y="133"/>
                  </a:lnTo>
                  <a:lnTo>
                    <a:pt x="35" y="122"/>
                  </a:lnTo>
                  <a:lnTo>
                    <a:pt x="32" y="111"/>
                  </a:lnTo>
                  <a:lnTo>
                    <a:pt x="31" y="98"/>
                  </a:lnTo>
                  <a:lnTo>
                    <a:pt x="31" y="98"/>
                  </a:lnTo>
                  <a:lnTo>
                    <a:pt x="32" y="84"/>
                  </a:lnTo>
                  <a:lnTo>
                    <a:pt x="37" y="72"/>
                  </a:lnTo>
                  <a:lnTo>
                    <a:pt x="42" y="61"/>
                  </a:lnTo>
                  <a:lnTo>
                    <a:pt x="51" y="51"/>
                  </a:lnTo>
                  <a:lnTo>
                    <a:pt x="61" y="42"/>
                  </a:lnTo>
                  <a:lnTo>
                    <a:pt x="72" y="35"/>
                  </a:lnTo>
                  <a:lnTo>
                    <a:pt x="85" y="33"/>
                  </a:lnTo>
                  <a:lnTo>
                    <a:pt x="98" y="31"/>
                  </a:lnTo>
                  <a:lnTo>
                    <a:pt x="98" y="31"/>
                  </a:lnTo>
                  <a:lnTo>
                    <a:pt x="112" y="33"/>
                  </a:lnTo>
                  <a:lnTo>
                    <a:pt x="125" y="35"/>
                  </a:lnTo>
                  <a:lnTo>
                    <a:pt x="136" y="42"/>
                  </a:lnTo>
                  <a:lnTo>
                    <a:pt x="146" y="51"/>
                  </a:lnTo>
                  <a:lnTo>
                    <a:pt x="154" y="61"/>
                  </a:lnTo>
                  <a:lnTo>
                    <a:pt x="160" y="72"/>
                  </a:lnTo>
                  <a:lnTo>
                    <a:pt x="164" y="84"/>
                  </a:lnTo>
                  <a:lnTo>
                    <a:pt x="166" y="98"/>
                  </a:lnTo>
                  <a:lnTo>
                    <a:pt x="166" y="98"/>
                  </a:lnTo>
                  <a:lnTo>
                    <a:pt x="164" y="111"/>
                  </a:lnTo>
                  <a:lnTo>
                    <a:pt x="160" y="122"/>
                  </a:lnTo>
                  <a:lnTo>
                    <a:pt x="154" y="133"/>
                  </a:lnTo>
                  <a:lnTo>
                    <a:pt x="147" y="143"/>
                  </a:lnTo>
                  <a:lnTo>
                    <a:pt x="139" y="152"/>
                  </a:lnTo>
                  <a:lnTo>
                    <a:pt x="129" y="157"/>
                  </a:lnTo>
                  <a:lnTo>
                    <a:pt x="117" y="162"/>
                  </a:lnTo>
                  <a:lnTo>
                    <a:pt x="105" y="164"/>
                  </a:lnTo>
                  <a:lnTo>
                    <a:pt x="105" y="196"/>
                  </a:lnTo>
                  <a:lnTo>
                    <a:pt x="105" y="196"/>
                  </a:lnTo>
                  <a:lnTo>
                    <a:pt x="113" y="194"/>
                  </a:lnTo>
                  <a:lnTo>
                    <a:pt x="123" y="193"/>
                  </a:lnTo>
                  <a:lnTo>
                    <a:pt x="132" y="190"/>
                  </a:lnTo>
                  <a:lnTo>
                    <a:pt x="140" y="186"/>
                  </a:lnTo>
                  <a:lnTo>
                    <a:pt x="156" y="177"/>
                  </a:lnTo>
                  <a:lnTo>
                    <a:pt x="170" y="164"/>
                  </a:lnTo>
                  <a:lnTo>
                    <a:pt x="181" y="150"/>
                  </a:lnTo>
                  <a:lnTo>
                    <a:pt x="186" y="143"/>
                  </a:lnTo>
                  <a:lnTo>
                    <a:pt x="190" y="135"/>
                  </a:lnTo>
                  <a:lnTo>
                    <a:pt x="193" y="126"/>
                  </a:lnTo>
                  <a:lnTo>
                    <a:pt x="194" y="116"/>
                  </a:lnTo>
                  <a:lnTo>
                    <a:pt x="196" y="108"/>
                  </a:lnTo>
                  <a:lnTo>
                    <a:pt x="197" y="98"/>
                  </a:lnTo>
                  <a:lnTo>
                    <a:pt x="197" y="98"/>
                  </a:lnTo>
                  <a:lnTo>
                    <a:pt x="196" y="88"/>
                  </a:lnTo>
                  <a:lnTo>
                    <a:pt x="194" y="78"/>
                  </a:lnTo>
                  <a:lnTo>
                    <a:pt x="191" y="68"/>
                  </a:lnTo>
                  <a:lnTo>
                    <a:pt x="188" y="59"/>
                  </a:lnTo>
                  <a:lnTo>
                    <a:pt x="184" y="51"/>
                  </a:lnTo>
                  <a:lnTo>
                    <a:pt x="180" y="42"/>
                  </a:lnTo>
                  <a:lnTo>
                    <a:pt x="174" y="35"/>
                  </a:lnTo>
                  <a:lnTo>
                    <a:pt x="167" y="28"/>
                  </a:lnTo>
                  <a:lnTo>
                    <a:pt x="160" y="23"/>
                  </a:lnTo>
                  <a:lnTo>
                    <a:pt x="153" y="17"/>
                  </a:lnTo>
                  <a:lnTo>
                    <a:pt x="144" y="11"/>
                  </a:lnTo>
                  <a:lnTo>
                    <a:pt x="136" y="7"/>
                  </a:lnTo>
                  <a:lnTo>
                    <a:pt x="127" y="4"/>
                  </a:lnTo>
                  <a:lnTo>
                    <a:pt x="117" y="1"/>
                  </a:lnTo>
                  <a:lnTo>
                    <a:pt x="108" y="0"/>
                  </a:lnTo>
                  <a:lnTo>
                    <a:pt x="98" y="0"/>
                  </a:lnTo>
                  <a:lnTo>
                    <a:pt x="9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4" name="Freeform 41"/>
            <p:cNvSpPr>
              <a:spLocks/>
            </p:cNvSpPr>
            <p:nvPr/>
          </p:nvSpPr>
          <p:spPr bwMode="auto">
            <a:xfrm>
              <a:off x="5199012" y="2497138"/>
              <a:ext cx="141288" cy="112713"/>
            </a:xfrm>
            <a:custGeom>
              <a:avLst/>
              <a:gdLst>
                <a:gd name="T0" fmla="*/ 89 w 89"/>
                <a:gd name="T1" fmla="*/ 36 h 71"/>
                <a:gd name="T2" fmla="*/ 89 w 89"/>
                <a:gd name="T3" fmla="*/ 36 h 71"/>
                <a:gd name="T4" fmla="*/ 88 w 89"/>
                <a:gd name="T5" fmla="*/ 43 h 71"/>
                <a:gd name="T6" fmla="*/ 86 w 89"/>
                <a:gd name="T7" fmla="*/ 50 h 71"/>
                <a:gd name="T8" fmla="*/ 83 w 89"/>
                <a:gd name="T9" fmla="*/ 56 h 71"/>
                <a:gd name="T10" fmla="*/ 79 w 89"/>
                <a:gd name="T11" fmla="*/ 61 h 71"/>
                <a:gd name="T12" fmla="*/ 74 w 89"/>
                <a:gd name="T13" fmla="*/ 66 h 71"/>
                <a:gd name="T14" fmla="*/ 68 w 89"/>
                <a:gd name="T15" fmla="*/ 68 h 71"/>
                <a:gd name="T16" fmla="*/ 61 w 89"/>
                <a:gd name="T17" fmla="*/ 70 h 71"/>
                <a:gd name="T18" fmla="*/ 54 w 89"/>
                <a:gd name="T19" fmla="*/ 71 h 71"/>
                <a:gd name="T20" fmla="*/ 34 w 89"/>
                <a:gd name="T21" fmla="*/ 71 h 71"/>
                <a:gd name="T22" fmla="*/ 34 w 89"/>
                <a:gd name="T23" fmla="*/ 71 h 71"/>
                <a:gd name="T24" fmla="*/ 27 w 89"/>
                <a:gd name="T25" fmla="*/ 70 h 71"/>
                <a:gd name="T26" fmla="*/ 21 w 89"/>
                <a:gd name="T27" fmla="*/ 68 h 71"/>
                <a:gd name="T28" fmla="*/ 14 w 89"/>
                <a:gd name="T29" fmla="*/ 66 h 71"/>
                <a:gd name="T30" fmla="*/ 10 w 89"/>
                <a:gd name="T31" fmla="*/ 61 h 71"/>
                <a:gd name="T32" fmla="*/ 5 w 89"/>
                <a:gd name="T33" fmla="*/ 56 h 71"/>
                <a:gd name="T34" fmla="*/ 1 w 89"/>
                <a:gd name="T35" fmla="*/ 50 h 71"/>
                <a:gd name="T36" fmla="*/ 0 w 89"/>
                <a:gd name="T37" fmla="*/ 43 h 71"/>
                <a:gd name="T38" fmla="*/ 0 w 89"/>
                <a:gd name="T39" fmla="*/ 36 h 71"/>
                <a:gd name="T40" fmla="*/ 0 w 89"/>
                <a:gd name="T41" fmla="*/ 36 h 71"/>
                <a:gd name="T42" fmla="*/ 0 w 89"/>
                <a:gd name="T43" fmla="*/ 36 h 71"/>
                <a:gd name="T44" fmla="*/ 0 w 89"/>
                <a:gd name="T45" fmla="*/ 29 h 71"/>
                <a:gd name="T46" fmla="*/ 1 w 89"/>
                <a:gd name="T47" fmla="*/ 23 h 71"/>
                <a:gd name="T48" fmla="*/ 5 w 89"/>
                <a:gd name="T49" fmla="*/ 16 h 71"/>
                <a:gd name="T50" fmla="*/ 10 w 89"/>
                <a:gd name="T51" fmla="*/ 12 h 71"/>
                <a:gd name="T52" fmla="*/ 14 w 89"/>
                <a:gd name="T53" fmla="*/ 7 h 71"/>
                <a:gd name="T54" fmla="*/ 21 w 89"/>
                <a:gd name="T55" fmla="*/ 3 h 71"/>
                <a:gd name="T56" fmla="*/ 27 w 89"/>
                <a:gd name="T57" fmla="*/ 2 h 71"/>
                <a:gd name="T58" fmla="*/ 34 w 89"/>
                <a:gd name="T59" fmla="*/ 0 h 71"/>
                <a:gd name="T60" fmla="*/ 54 w 89"/>
                <a:gd name="T61" fmla="*/ 0 h 71"/>
                <a:gd name="T62" fmla="*/ 54 w 89"/>
                <a:gd name="T63" fmla="*/ 0 h 71"/>
                <a:gd name="T64" fmla="*/ 61 w 89"/>
                <a:gd name="T65" fmla="*/ 2 h 71"/>
                <a:gd name="T66" fmla="*/ 68 w 89"/>
                <a:gd name="T67" fmla="*/ 3 h 71"/>
                <a:gd name="T68" fmla="*/ 74 w 89"/>
                <a:gd name="T69" fmla="*/ 7 h 71"/>
                <a:gd name="T70" fmla="*/ 79 w 89"/>
                <a:gd name="T71" fmla="*/ 12 h 71"/>
                <a:gd name="T72" fmla="*/ 83 w 89"/>
                <a:gd name="T73" fmla="*/ 16 h 71"/>
                <a:gd name="T74" fmla="*/ 86 w 89"/>
                <a:gd name="T75" fmla="*/ 23 h 71"/>
                <a:gd name="T76" fmla="*/ 88 w 89"/>
                <a:gd name="T77" fmla="*/ 29 h 71"/>
                <a:gd name="T78" fmla="*/ 89 w 89"/>
                <a:gd name="T79" fmla="*/ 36 h 71"/>
                <a:gd name="T80" fmla="*/ 89 w 89"/>
                <a:gd name="T8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71">
                  <a:moveTo>
                    <a:pt x="89" y="36"/>
                  </a:moveTo>
                  <a:lnTo>
                    <a:pt x="89" y="36"/>
                  </a:lnTo>
                  <a:lnTo>
                    <a:pt x="88" y="43"/>
                  </a:lnTo>
                  <a:lnTo>
                    <a:pt x="86" y="50"/>
                  </a:lnTo>
                  <a:lnTo>
                    <a:pt x="83" y="56"/>
                  </a:lnTo>
                  <a:lnTo>
                    <a:pt x="79" y="61"/>
                  </a:lnTo>
                  <a:lnTo>
                    <a:pt x="74" y="66"/>
                  </a:lnTo>
                  <a:lnTo>
                    <a:pt x="68" y="68"/>
                  </a:lnTo>
                  <a:lnTo>
                    <a:pt x="61" y="70"/>
                  </a:lnTo>
                  <a:lnTo>
                    <a:pt x="54" y="71"/>
                  </a:lnTo>
                  <a:lnTo>
                    <a:pt x="34" y="71"/>
                  </a:lnTo>
                  <a:lnTo>
                    <a:pt x="34" y="71"/>
                  </a:lnTo>
                  <a:lnTo>
                    <a:pt x="27" y="70"/>
                  </a:lnTo>
                  <a:lnTo>
                    <a:pt x="21" y="68"/>
                  </a:lnTo>
                  <a:lnTo>
                    <a:pt x="14" y="66"/>
                  </a:lnTo>
                  <a:lnTo>
                    <a:pt x="10" y="61"/>
                  </a:lnTo>
                  <a:lnTo>
                    <a:pt x="5" y="56"/>
                  </a:lnTo>
                  <a:lnTo>
                    <a:pt x="1" y="50"/>
                  </a:lnTo>
                  <a:lnTo>
                    <a:pt x="0" y="43"/>
                  </a:lnTo>
                  <a:lnTo>
                    <a:pt x="0" y="36"/>
                  </a:lnTo>
                  <a:lnTo>
                    <a:pt x="0" y="36"/>
                  </a:lnTo>
                  <a:lnTo>
                    <a:pt x="0" y="36"/>
                  </a:lnTo>
                  <a:lnTo>
                    <a:pt x="0" y="29"/>
                  </a:lnTo>
                  <a:lnTo>
                    <a:pt x="1" y="23"/>
                  </a:lnTo>
                  <a:lnTo>
                    <a:pt x="5" y="16"/>
                  </a:lnTo>
                  <a:lnTo>
                    <a:pt x="10" y="12"/>
                  </a:lnTo>
                  <a:lnTo>
                    <a:pt x="14" y="7"/>
                  </a:lnTo>
                  <a:lnTo>
                    <a:pt x="21" y="3"/>
                  </a:lnTo>
                  <a:lnTo>
                    <a:pt x="27" y="2"/>
                  </a:lnTo>
                  <a:lnTo>
                    <a:pt x="34" y="0"/>
                  </a:lnTo>
                  <a:lnTo>
                    <a:pt x="54" y="0"/>
                  </a:lnTo>
                  <a:lnTo>
                    <a:pt x="54" y="0"/>
                  </a:lnTo>
                  <a:lnTo>
                    <a:pt x="61" y="2"/>
                  </a:lnTo>
                  <a:lnTo>
                    <a:pt x="68" y="3"/>
                  </a:lnTo>
                  <a:lnTo>
                    <a:pt x="74" y="7"/>
                  </a:lnTo>
                  <a:lnTo>
                    <a:pt x="79" y="12"/>
                  </a:lnTo>
                  <a:lnTo>
                    <a:pt x="83" y="16"/>
                  </a:lnTo>
                  <a:lnTo>
                    <a:pt x="86" y="23"/>
                  </a:lnTo>
                  <a:lnTo>
                    <a:pt x="88" y="29"/>
                  </a:lnTo>
                  <a:lnTo>
                    <a:pt x="89" y="36"/>
                  </a:lnTo>
                  <a:lnTo>
                    <a:pt x="89" y="3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5" name="Freeform 42"/>
            <p:cNvSpPr>
              <a:spLocks/>
            </p:cNvSpPr>
            <p:nvPr/>
          </p:nvSpPr>
          <p:spPr bwMode="auto">
            <a:xfrm>
              <a:off x="5056137" y="2974975"/>
              <a:ext cx="449263" cy="720725"/>
            </a:xfrm>
            <a:custGeom>
              <a:avLst/>
              <a:gdLst>
                <a:gd name="T0" fmla="*/ 0 w 283"/>
                <a:gd name="T1" fmla="*/ 11 h 454"/>
                <a:gd name="T2" fmla="*/ 0 w 283"/>
                <a:gd name="T3" fmla="*/ 11 h 454"/>
                <a:gd name="T4" fmla="*/ 33 w 283"/>
                <a:gd name="T5" fmla="*/ 111 h 454"/>
                <a:gd name="T6" fmla="*/ 70 w 283"/>
                <a:gd name="T7" fmla="*/ 219 h 454"/>
                <a:gd name="T8" fmla="*/ 88 w 283"/>
                <a:gd name="T9" fmla="*/ 268 h 454"/>
                <a:gd name="T10" fmla="*/ 107 w 283"/>
                <a:gd name="T11" fmla="*/ 312 h 454"/>
                <a:gd name="T12" fmla="*/ 122 w 283"/>
                <a:gd name="T13" fmla="*/ 348 h 454"/>
                <a:gd name="T14" fmla="*/ 131 w 283"/>
                <a:gd name="T15" fmla="*/ 362 h 454"/>
                <a:gd name="T16" fmla="*/ 137 w 283"/>
                <a:gd name="T17" fmla="*/ 373 h 454"/>
                <a:gd name="T18" fmla="*/ 137 w 283"/>
                <a:gd name="T19" fmla="*/ 373 h 454"/>
                <a:gd name="T20" fmla="*/ 151 w 283"/>
                <a:gd name="T21" fmla="*/ 392 h 454"/>
                <a:gd name="T22" fmla="*/ 166 w 283"/>
                <a:gd name="T23" fmla="*/ 409 h 454"/>
                <a:gd name="T24" fmla="*/ 183 w 283"/>
                <a:gd name="T25" fmla="*/ 423 h 454"/>
                <a:gd name="T26" fmla="*/ 200 w 283"/>
                <a:gd name="T27" fmla="*/ 434 h 454"/>
                <a:gd name="T28" fmla="*/ 219 w 283"/>
                <a:gd name="T29" fmla="*/ 443 h 454"/>
                <a:gd name="T30" fmla="*/ 239 w 283"/>
                <a:gd name="T31" fmla="*/ 449 h 454"/>
                <a:gd name="T32" fmla="*/ 260 w 283"/>
                <a:gd name="T33" fmla="*/ 453 h 454"/>
                <a:gd name="T34" fmla="*/ 283 w 283"/>
                <a:gd name="T35" fmla="*/ 454 h 454"/>
                <a:gd name="T36" fmla="*/ 283 w 283"/>
                <a:gd name="T37" fmla="*/ 415 h 454"/>
                <a:gd name="T38" fmla="*/ 283 w 283"/>
                <a:gd name="T39" fmla="*/ 415 h 454"/>
                <a:gd name="T40" fmla="*/ 270 w 283"/>
                <a:gd name="T41" fmla="*/ 415 h 454"/>
                <a:gd name="T42" fmla="*/ 257 w 283"/>
                <a:gd name="T43" fmla="*/ 413 h 454"/>
                <a:gd name="T44" fmla="*/ 244 w 283"/>
                <a:gd name="T45" fmla="*/ 410 h 454"/>
                <a:gd name="T46" fmla="*/ 229 w 283"/>
                <a:gd name="T47" fmla="*/ 405 h 454"/>
                <a:gd name="T48" fmla="*/ 215 w 283"/>
                <a:gd name="T49" fmla="*/ 396 h 454"/>
                <a:gd name="T50" fmla="*/ 199 w 283"/>
                <a:gd name="T51" fmla="*/ 385 h 454"/>
                <a:gd name="T52" fmla="*/ 185 w 283"/>
                <a:gd name="T53" fmla="*/ 371 h 454"/>
                <a:gd name="T54" fmla="*/ 169 w 283"/>
                <a:gd name="T55" fmla="*/ 351 h 454"/>
                <a:gd name="T56" fmla="*/ 169 w 283"/>
                <a:gd name="T57" fmla="*/ 351 h 454"/>
                <a:gd name="T58" fmla="*/ 158 w 283"/>
                <a:gd name="T59" fmla="*/ 329 h 454"/>
                <a:gd name="T60" fmla="*/ 144 w 283"/>
                <a:gd name="T61" fmla="*/ 298 h 454"/>
                <a:gd name="T62" fmla="*/ 127 w 283"/>
                <a:gd name="T63" fmla="*/ 258 h 454"/>
                <a:gd name="T64" fmla="*/ 110 w 283"/>
                <a:gd name="T65" fmla="*/ 213 h 454"/>
                <a:gd name="T66" fmla="*/ 73 w 283"/>
                <a:gd name="T67" fmla="*/ 108 h 454"/>
                <a:gd name="T68" fmla="*/ 39 w 283"/>
                <a:gd name="T69" fmla="*/ 0 h 454"/>
                <a:gd name="T70" fmla="*/ 0 w 283"/>
                <a:gd name="T71" fmla="*/ 11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3" h="454">
                  <a:moveTo>
                    <a:pt x="0" y="11"/>
                  </a:moveTo>
                  <a:lnTo>
                    <a:pt x="0" y="11"/>
                  </a:lnTo>
                  <a:lnTo>
                    <a:pt x="33" y="111"/>
                  </a:lnTo>
                  <a:lnTo>
                    <a:pt x="70" y="219"/>
                  </a:lnTo>
                  <a:lnTo>
                    <a:pt x="88" y="268"/>
                  </a:lnTo>
                  <a:lnTo>
                    <a:pt x="107" y="312"/>
                  </a:lnTo>
                  <a:lnTo>
                    <a:pt x="122" y="348"/>
                  </a:lnTo>
                  <a:lnTo>
                    <a:pt x="131" y="362"/>
                  </a:lnTo>
                  <a:lnTo>
                    <a:pt x="137" y="373"/>
                  </a:lnTo>
                  <a:lnTo>
                    <a:pt x="137" y="373"/>
                  </a:lnTo>
                  <a:lnTo>
                    <a:pt x="151" y="392"/>
                  </a:lnTo>
                  <a:lnTo>
                    <a:pt x="166" y="409"/>
                  </a:lnTo>
                  <a:lnTo>
                    <a:pt x="183" y="423"/>
                  </a:lnTo>
                  <a:lnTo>
                    <a:pt x="200" y="434"/>
                  </a:lnTo>
                  <a:lnTo>
                    <a:pt x="219" y="443"/>
                  </a:lnTo>
                  <a:lnTo>
                    <a:pt x="239" y="449"/>
                  </a:lnTo>
                  <a:lnTo>
                    <a:pt x="260" y="453"/>
                  </a:lnTo>
                  <a:lnTo>
                    <a:pt x="283" y="454"/>
                  </a:lnTo>
                  <a:lnTo>
                    <a:pt x="283" y="415"/>
                  </a:lnTo>
                  <a:lnTo>
                    <a:pt x="283" y="415"/>
                  </a:lnTo>
                  <a:lnTo>
                    <a:pt x="270" y="415"/>
                  </a:lnTo>
                  <a:lnTo>
                    <a:pt x="257" y="413"/>
                  </a:lnTo>
                  <a:lnTo>
                    <a:pt x="244" y="410"/>
                  </a:lnTo>
                  <a:lnTo>
                    <a:pt x="229" y="405"/>
                  </a:lnTo>
                  <a:lnTo>
                    <a:pt x="215" y="396"/>
                  </a:lnTo>
                  <a:lnTo>
                    <a:pt x="199" y="385"/>
                  </a:lnTo>
                  <a:lnTo>
                    <a:pt x="185" y="371"/>
                  </a:lnTo>
                  <a:lnTo>
                    <a:pt x="169" y="351"/>
                  </a:lnTo>
                  <a:lnTo>
                    <a:pt x="169" y="351"/>
                  </a:lnTo>
                  <a:lnTo>
                    <a:pt x="158" y="329"/>
                  </a:lnTo>
                  <a:lnTo>
                    <a:pt x="144" y="298"/>
                  </a:lnTo>
                  <a:lnTo>
                    <a:pt x="127" y="258"/>
                  </a:lnTo>
                  <a:lnTo>
                    <a:pt x="110" y="213"/>
                  </a:lnTo>
                  <a:lnTo>
                    <a:pt x="73" y="108"/>
                  </a:lnTo>
                  <a:lnTo>
                    <a:pt x="39" y="0"/>
                  </a:lnTo>
                  <a:lnTo>
                    <a:pt x="0" y="1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6" name="Freeform 43"/>
            <p:cNvSpPr>
              <a:spLocks/>
            </p:cNvSpPr>
            <p:nvPr/>
          </p:nvSpPr>
          <p:spPr bwMode="auto">
            <a:xfrm>
              <a:off x="5013275" y="2533650"/>
              <a:ext cx="233363" cy="455613"/>
            </a:xfrm>
            <a:custGeom>
              <a:avLst/>
              <a:gdLst>
                <a:gd name="T0" fmla="*/ 30 w 147"/>
                <a:gd name="T1" fmla="*/ 54 h 287"/>
                <a:gd name="T2" fmla="*/ 30 w 147"/>
                <a:gd name="T3" fmla="*/ 54 h 287"/>
                <a:gd name="T4" fmla="*/ 22 w 147"/>
                <a:gd name="T5" fmla="*/ 67 h 287"/>
                <a:gd name="T6" fmla="*/ 13 w 147"/>
                <a:gd name="T7" fmla="*/ 82 h 287"/>
                <a:gd name="T8" fmla="*/ 7 w 147"/>
                <a:gd name="T9" fmla="*/ 96 h 287"/>
                <a:gd name="T10" fmla="*/ 3 w 147"/>
                <a:gd name="T11" fmla="*/ 113 h 287"/>
                <a:gd name="T12" fmla="*/ 0 w 147"/>
                <a:gd name="T13" fmla="*/ 129 h 287"/>
                <a:gd name="T14" fmla="*/ 0 w 147"/>
                <a:gd name="T15" fmla="*/ 146 h 287"/>
                <a:gd name="T16" fmla="*/ 2 w 147"/>
                <a:gd name="T17" fmla="*/ 165 h 287"/>
                <a:gd name="T18" fmla="*/ 5 w 147"/>
                <a:gd name="T19" fmla="*/ 182 h 287"/>
                <a:gd name="T20" fmla="*/ 5 w 147"/>
                <a:gd name="T21" fmla="*/ 182 h 287"/>
                <a:gd name="T22" fmla="*/ 17 w 147"/>
                <a:gd name="T23" fmla="*/ 226 h 287"/>
                <a:gd name="T24" fmla="*/ 34 w 147"/>
                <a:gd name="T25" fmla="*/ 287 h 287"/>
                <a:gd name="T26" fmla="*/ 57 w 147"/>
                <a:gd name="T27" fmla="*/ 280 h 287"/>
                <a:gd name="T28" fmla="*/ 57 w 147"/>
                <a:gd name="T29" fmla="*/ 280 h 287"/>
                <a:gd name="T30" fmla="*/ 40 w 147"/>
                <a:gd name="T31" fmla="*/ 220 h 287"/>
                <a:gd name="T32" fmla="*/ 27 w 147"/>
                <a:gd name="T33" fmla="*/ 176 h 287"/>
                <a:gd name="T34" fmla="*/ 27 w 147"/>
                <a:gd name="T35" fmla="*/ 176 h 287"/>
                <a:gd name="T36" fmla="*/ 26 w 147"/>
                <a:gd name="T37" fmla="*/ 162 h 287"/>
                <a:gd name="T38" fmla="*/ 25 w 147"/>
                <a:gd name="T39" fmla="*/ 146 h 287"/>
                <a:gd name="T40" fmla="*/ 25 w 147"/>
                <a:gd name="T41" fmla="*/ 132 h 287"/>
                <a:gd name="T42" fmla="*/ 26 w 147"/>
                <a:gd name="T43" fmla="*/ 118 h 287"/>
                <a:gd name="T44" fmla="*/ 30 w 147"/>
                <a:gd name="T45" fmla="*/ 105 h 287"/>
                <a:gd name="T46" fmla="*/ 34 w 147"/>
                <a:gd name="T47" fmla="*/ 92 h 287"/>
                <a:gd name="T48" fmla="*/ 42 w 147"/>
                <a:gd name="T49" fmla="*/ 79 h 287"/>
                <a:gd name="T50" fmla="*/ 49 w 147"/>
                <a:gd name="T51" fmla="*/ 68 h 287"/>
                <a:gd name="T52" fmla="*/ 49 w 147"/>
                <a:gd name="T53" fmla="*/ 68 h 287"/>
                <a:gd name="T54" fmla="*/ 59 w 147"/>
                <a:gd name="T55" fmla="*/ 58 h 287"/>
                <a:gd name="T56" fmla="*/ 68 w 147"/>
                <a:gd name="T57" fmla="*/ 50 h 287"/>
                <a:gd name="T58" fmla="*/ 80 w 147"/>
                <a:gd name="T59" fmla="*/ 43 h 287"/>
                <a:gd name="T60" fmla="*/ 91 w 147"/>
                <a:gd name="T61" fmla="*/ 35 h 287"/>
                <a:gd name="T62" fmla="*/ 104 w 147"/>
                <a:gd name="T63" fmla="*/ 31 h 287"/>
                <a:gd name="T64" fmla="*/ 117 w 147"/>
                <a:gd name="T65" fmla="*/ 27 h 287"/>
                <a:gd name="T66" fmla="*/ 131 w 147"/>
                <a:gd name="T67" fmla="*/ 25 h 287"/>
                <a:gd name="T68" fmla="*/ 147 w 147"/>
                <a:gd name="T69" fmla="*/ 24 h 287"/>
                <a:gd name="T70" fmla="*/ 147 w 147"/>
                <a:gd name="T71" fmla="*/ 0 h 287"/>
                <a:gd name="T72" fmla="*/ 147 w 147"/>
                <a:gd name="T73" fmla="*/ 0 h 287"/>
                <a:gd name="T74" fmla="*/ 130 w 147"/>
                <a:gd name="T75" fmla="*/ 1 h 287"/>
                <a:gd name="T76" fmla="*/ 112 w 147"/>
                <a:gd name="T77" fmla="*/ 4 h 287"/>
                <a:gd name="T78" fmla="*/ 97 w 147"/>
                <a:gd name="T79" fmla="*/ 8 h 287"/>
                <a:gd name="T80" fmla="*/ 81 w 147"/>
                <a:gd name="T81" fmla="*/ 14 h 287"/>
                <a:gd name="T82" fmla="*/ 67 w 147"/>
                <a:gd name="T83" fmla="*/ 23 h 287"/>
                <a:gd name="T84" fmla="*/ 53 w 147"/>
                <a:gd name="T85" fmla="*/ 31 h 287"/>
                <a:gd name="T86" fmla="*/ 42 w 147"/>
                <a:gd name="T87" fmla="*/ 41 h 287"/>
                <a:gd name="T88" fmla="*/ 30 w 147"/>
                <a:gd name="T89" fmla="*/ 54 h 287"/>
                <a:gd name="T90" fmla="*/ 30 w 147"/>
                <a:gd name="T91"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287">
                  <a:moveTo>
                    <a:pt x="30" y="54"/>
                  </a:moveTo>
                  <a:lnTo>
                    <a:pt x="30" y="54"/>
                  </a:lnTo>
                  <a:lnTo>
                    <a:pt x="22" y="67"/>
                  </a:lnTo>
                  <a:lnTo>
                    <a:pt x="13" y="82"/>
                  </a:lnTo>
                  <a:lnTo>
                    <a:pt x="7" y="96"/>
                  </a:lnTo>
                  <a:lnTo>
                    <a:pt x="3" y="113"/>
                  </a:lnTo>
                  <a:lnTo>
                    <a:pt x="0" y="129"/>
                  </a:lnTo>
                  <a:lnTo>
                    <a:pt x="0" y="146"/>
                  </a:lnTo>
                  <a:lnTo>
                    <a:pt x="2" y="165"/>
                  </a:lnTo>
                  <a:lnTo>
                    <a:pt x="5" y="182"/>
                  </a:lnTo>
                  <a:lnTo>
                    <a:pt x="5" y="182"/>
                  </a:lnTo>
                  <a:lnTo>
                    <a:pt x="17" y="226"/>
                  </a:lnTo>
                  <a:lnTo>
                    <a:pt x="34" y="287"/>
                  </a:lnTo>
                  <a:lnTo>
                    <a:pt x="57" y="280"/>
                  </a:lnTo>
                  <a:lnTo>
                    <a:pt x="57" y="280"/>
                  </a:lnTo>
                  <a:lnTo>
                    <a:pt x="40" y="220"/>
                  </a:lnTo>
                  <a:lnTo>
                    <a:pt x="27" y="176"/>
                  </a:lnTo>
                  <a:lnTo>
                    <a:pt x="27" y="176"/>
                  </a:lnTo>
                  <a:lnTo>
                    <a:pt x="26" y="162"/>
                  </a:lnTo>
                  <a:lnTo>
                    <a:pt x="25" y="146"/>
                  </a:lnTo>
                  <a:lnTo>
                    <a:pt x="25" y="132"/>
                  </a:lnTo>
                  <a:lnTo>
                    <a:pt x="26" y="118"/>
                  </a:lnTo>
                  <a:lnTo>
                    <a:pt x="30" y="105"/>
                  </a:lnTo>
                  <a:lnTo>
                    <a:pt x="34" y="92"/>
                  </a:lnTo>
                  <a:lnTo>
                    <a:pt x="42" y="79"/>
                  </a:lnTo>
                  <a:lnTo>
                    <a:pt x="49" y="68"/>
                  </a:lnTo>
                  <a:lnTo>
                    <a:pt x="49" y="68"/>
                  </a:lnTo>
                  <a:lnTo>
                    <a:pt x="59" y="58"/>
                  </a:lnTo>
                  <a:lnTo>
                    <a:pt x="68" y="50"/>
                  </a:lnTo>
                  <a:lnTo>
                    <a:pt x="80" y="43"/>
                  </a:lnTo>
                  <a:lnTo>
                    <a:pt x="91" y="35"/>
                  </a:lnTo>
                  <a:lnTo>
                    <a:pt x="104" y="31"/>
                  </a:lnTo>
                  <a:lnTo>
                    <a:pt x="117" y="27"/>
                  </a:lnTo>
                  <a:lnTo>
                    <a:pt x="131" y="25"/>
                  </a:lnTo>
                  <a:lnTo>
                    <a:pt x="147" y="24"/>
                  </a:lnTo>
                  <a:lnTo>
                    <a:pt x="147" y="0"/>
                  </a:lnTo>
                  <a:lnTo>
                    <a:pt x="147" y="0"/>
                  </a:lnTo>
                  <a:lnTo>
                    <a:pt x="130" y="1"/>
                  </a:lnTo>
                  <a:lnTo>
                    <a:pt x="112" y="4"/>
                  </a:lnTo>
                  <a:lnTo>
                    <a:pt x="97" y="8"/>
                  </a:lnTo>
                  <a:lnTo>
                    <a:pt x="81" y="14"/>
                  </a:lnTo>
                  <a:lnTo>
                    <a:pt x="67" y="23"/>
                  </a:lnTo>
                  <a:lnTo>
                    <a:pt x="53" y="31"/>
                  </a:lnTo>
                  <a:lnTo>
                    <a:pt x="42" y="41"/>
                  </a:lnTo>
                  <a:lnTo>
                    <a:pt x="30" y="54"/>
                  </a:lnTo>
                  <a:lnTo>
                    <a:pt x="30" y="5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7" name="Freeform 44"/>
            <p:cNvSpPr>
              <a:spLocks/>
            </p:cNvSpPr>
            <p:nvPr/>
          </p:nvSpPr>
          <p:spPr bwMode="auto">
            <a:xfrm>
              <a:off x="5656212" y="2497138"/>
              <a:ext cx="141288" cy="112713"/>
            </a:xfrm>
            <a:custGeom>
              <a:avLst/>
              <a:gdLst>
                <a:gd name="T0" fmla="*/ 0 w 89"/>
                <a:gd name="T1" fmla="*/ 36 h 71"/>
                <a:gd name="T2" fmla="*/ 0 w 89"/>
                <a:gd name="T3" fmla="*/ 36 h 71"/>
                <a:gd name="T4" fmla="*/ 0 w 89"/>
                <a:gd name="T5" fmla="*/ 43 h 71"/>
                <a:gd name="T6" fmla="*/ 3 w 89"/>
                <a:gd name="T7" fmla="*/ 50 h 71"/>
                <a:gd name="T8" fmla="*/ 6 w 89"/>
                <a:gd name="T9" fmla="*/ 56 h 71"/>
                <a:gd name="T10" fmla="*/ 10 w 89"/>
                <a:gd name="T11" fmla="*/ 61 h 71"/>
                <a:gd name="T12" fmla="*/ 15 w 89"/>
                <a:gd name="T13" fmla="*/ 66 h 71"/>
                <a:gd name="T14" fmla="*/ 21 w 89"/>
                <a:gd name="T15" fmla="*/ 68 h 71"/>
                <a:gd name="T16" fmla="*/ 28 w 89"/>
                <a:gd name="T17" fmla="*/ 70 h 71"/>
                <a:gd name="T18" fmla="*/ 35 w 89"/>
                <a:gd name="T19" fmla="*/ 71 h 71"/>
                <a:gd name="T20" fmla="*/ 54 w 89"/>
                <a:gd name="T21" fmla="*/ 71 h 71"/>
                <a:gd name="T22" fmla="*/ 54 w 89"/>
                <a:gd name="T23" fmla="*/ 71 h 71"/>
                <a:gd name="T24" fmla="*/ 61 w 89"/>
                <a:gd name="T25" fmla="*/ 70 h 71"/>
                <a:gd name="T26" fmla="*/ 68 w 89"/>
                <a:gd name="T27" fmla="*/ 68 h 71"/>
                <a:gd name="T28" fmla="*/ 74 w 89"/>
                <a:gd name="T29" fmla="*/ 66 h 71"/>
                <a:gd name="T30" fmla="*/ 79 w 89"/>
                <a:gd name="T31" fmla="*/ 61 h 71"/>
                <a:gd name="T32" fmla="*/ 84 w 89"/>
                <a:gd name="T33" fmla="*/ 56 h 71"/>
                <a:gd name="T34" fmla="*/ 86 w 89"/>
                <a:gd name="T35" fmla="*/ 50 h 71"/>
                <a:gd name="T36" fmla="*/ 89 w 89"/>
                <a:gd name="T37" fmla="*/ 43 h 71"/>
                <a:gd name="T38" fmla="*/ 89 w 89"/>
                <a:gd name="T39" fmla="*/ 36 h 71"/>
                <a:gd name="T40" fmla="*/ 89 w 89"/>
                <a:gd name="T41" fmla="*/ 36 h 71"/>
                <a:gd name="T42" fmla="*/ 89 w 89"/>
                <a:gd name="T43" fmla="*/ 36 h 71"/>
                <a:gd name="T44" fmla="*/ 89 w 89"/>
                <a:gd name="T45" fmla="*/ 29 h 71"/>
                <a:gd name="T46" fmla="*/ 86 w 89"/>
                <a:gd name="T47" fmla="*/ 23 h 71"/>
                <a:gd name="T48" fmla="*/ 84 w 89"/>
                <a:gd name="T49" fmla="*/ 16 h 71"/>
                <a:gd name="T50" fmla="*/ 79 w 89"/>
                <a:gd name="T51" fmla="*/ 12 h 71"/>
                <a:gd name="T52" fmla="*/ 74 w 89"/>
                <a:gd name="T53" fmla="*/ 7 h 71"/>
                <a:gd name="T54" fmla="*/ 68 w 89"/>
                <a:gd name="T55" fmla="*/ 3 h 71"/>
                <a:gd name="T56" fmla="*/ 61 w 89"/>
                <a:gd name="T57" fmla="*/ 2 h 71"/>
                <a:gd name="T58" fmla="*/ 54 w 89"/>
                <a:gd name="T59" fmla="*/ 0 h 71"/>
                <a:gd name="T60" fmla="*/ 35 w 89"/>
                <a:gd name="T61" fmla="*/ 0 h 71"/>
                <a:gd name="T62" fmla="*/ 35 w 89"/>
                <a:gd name="T63" fmla="*/ 0 h 71"/>
                <a:gd name="T64" fmla="*/ 28 w 89"/>
                <a:gd name="T65" fmla="*/ 2 h 71"/>
                <a:gd name="T66" fmla="*/ 21 w 89"/>
                <a:gd name="T67" fmla="*/ 3 h 71"/>
                <a:gd name="T68" fmla="*/ 15 w 89"/>
                <a:gd name="T69" fmla="*/ 7 h 71"/>
                <a:gd name="T70" fmla="*/ 10 w 89"/>
                <a:gd name="T71" fmla="*/ 12 h 71"/>
                <a:gd name="T72" fmla="*/ 6 w 89"/>
                <a:gd name="T73" fmla="*/ 16 h 71"/>
                <a:gd name="T74" fmla="*/ 3 w 89"/>
                <a:gd name="T75" fmla="*/ 23 h 71"/>
                <a:gd name="T76" fmla="*/ 0 w 89"/>
                <a:gd name="T77" fmla="*/ 29 h 71"/>
                <a:gd name="T78" fmla="*/ 0 w 89"/>
                <a:gd name="T79" fmla="*/ 36 h 71"/>
                <a:gd name="T80" fmla="*/ 0 w 89"/>
                <a:gd name="T81" fmla="*/ 3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71">
                  <a:moveTo>
                    <a:pt x="0" y="36"/>
                  </a:moveTo>
                  <a:lnTo>
                    <a:pt x="0" y="36"/>
                  </a:lnTo>
                  <a:lnTo>
                    <a:pt x="0" y="43"/>
                  </a:lnTo>
                  <a:lnTo>
                    <a:pt x="3" y="50"/>
                  </a:lnTo>
                  <a:lnTo>
                    <a:pt x="6" y="56"/>
                  </a:lnTo>
                  <a:lnTo>
                    <a:pt x="10" y="61"/>
                  </a:lnTo>
                  <a:lnTo>
                    <a:pt x="15" y="66"/>
                  </a:lnTo>
                  <a:lnTo>
                    <a:pt x="21" y="68"/>
                  </a:lnTo>
                  <a:lnTo>
                    <a:pt x="28" y="70"/>
                  </a:lnTo>
                  <a:lnTo>
                    <a:pt x="35" y="71"/>
                  </a:lnTo>
                  <a:lnTo>
                    <a:pt x="54" y="71"/>
                  </a:lnTo>
                  <a:lnTo>
                    <a:pt x="54" y="71"/>
                  </a:lnTo>
                  <a:lnTo>
                    <a:pt x="61" y="70"/>
                  </a:lnTo>
                  <a:lnTo>
                    <a:pt x="68" y="68"/>
                  </a:lnTo>
                  <a:lnTo>
                    <a:pt x="74" y="66"/>
                  </a:lnTo>
                  <a:lnTo>
                    <a:pt x="79" y="61"/>
                  </a:lnTo>
                  <a:lnTo>
                    <a:pt x="84" y="56"/>
                  </a:lnTo>
                  <a:lnTo>
                    <a:pt x="86" y="50"/>
                  </a:lnTo>
                  <a:lnTo>
                    <a:pt x="89" y="43"/>
                  </a:lnTo>
                  <a:lnTo>
                    <a:pt x="89" y="36"/>
                  </a:lnTo>
                  <a:lnTo>
                    <a:pt x="89" y="36"/>
                  </a:lnTo>
                  <a:lnTo>
                    <a:pt x="89" y="36"/>
                  </a:lnTo>
                  <a:lnTo>
                    <a:pt x="89" y="29"/>
                  </a:lnTo>
                  <a:lnTo>
                    <a:pt x="86" y="23"/>
                  </a:lnTo>
                  <a:lnTo>
                    <a:pt x="84" y="16"/>
                  </a:lnTo>
                  <a:lnTo>
                    <a:pt x="79" y="12"/>
                  </a:lnTo>
                  <a:lnTo>
                    <a:pt x="74" y="7"/>
                  </a:lnTo>
                  <a:lnTo>
                    <a:pt x="68" y="3"/>
                  </a:lnTo>
                  <a:lnTo>
                    <a:pt x="61" y="2"/>
                  </a:lnTo>
                  <a:lnTo>
                    <a:pt x="54" y="0"/>
                  </a:lnTo>
                  <a:lnTo>
                    <a:pt x="35" y="0"/>
                  </a:lnTo>
                  <a:lnTo>
                    <a:pt x="35" y="0"/>
                  </a:lnTo>
                  <a:lnTo>
                    <a:pt x="28" y="2"/>
                  </a:lnTo>
                  <a:lnTo>
                    <a:pt x="21" y="3"/>
                  </a:lnTo>
                  <a:lnTo>
                    <a:pt x="15" y="7"/>
                  </a:lnTo>
                  <a:lnTo>
                    <a:pt x="10" y="12"/>
                  </a:lnTo>
                  <a:lnTo>
                    <a:pt x="6" y="16"/>
                  </a:lnTo>
                  <a:lnTo>
                    <a:pt x="3" y="23"/>
                  </a:lnTo>
                  <a:lnTo>
                    <a:pt x="0" y="29"/>
                  </a:lnTo>
                  <a:lnTo>
                    <a:pt x="0" y="36"/>
                  </a:lnTo>
                  <a:lnTo>
                    <a:pt x="0" y="3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8" name="Freeform 45"/>
            <p:cNvSpPr>
              <a:spLocks/>
            </p:cNvSpPr>
            <p:nvPr/>
          </p:nvSpPr>
          <p:spPr bwMode="auto">
            <a:xfrm>
              <a:off x="5491112" y="2947988"/>
              <a:ext cx="455613" cy="747713"/>
            </a:xfrm>
            <a:custGeom>
              <a:avLst/>
              <a:gdLst>
                <a:gd name="T0" fmla="*/ 112 w 287"/>
                <a:gd name="T1" fmla="*/ 368 h 471"/>
                <a:gd name="T2" fmla="*/ 112 w 287"/>
                <a:gd name="T3" fmla="*/ 368 h 471"/>
                <a:gd name="T4" fmla="*/ 98 w 287"/>
                <a:gd name="T5" fmla="*/ 388 h 471"/>
                <a:gd name="T6" fmla="*/ 83 w 287"/>
                <a:gd name="T7" fmla="*/ 402 h 471"/>
                <a:gd name="T8" fmla="*/ 68 w 287"/>
                <a:gd name="T9" fmla="*/ 413 h 471"/>
                <a:gd name="T10" fmla="*/ 53 w 287"/>
                <a:gd name="T11" fmla="*/ 422 h 471"/>
                <a:gd name="T12" fmla="*/ 39 w 287"/>
                <a:gd name="T13" fmla="*/ 427 h 471"/>
                <a:gd name="T14" fmla="*/ 26 w 287"/>
                <a:gd name="T15" fmla="*/ 430 h 471"/>
                <a:gd name="T16" fmla="*/ 12 w 287"/>
                <a:gd name="T17" fmla="*/ 432 h 471"/>
                <a:gd name="T18" fmla="*/ 0 w 287"/>
                <a:gd name="T19" fmla="*/ 432 h 471"/>
                <a:gd name="T20" fmla="*/ 0 w 287"/>
                <a:gd name="T21" fmla="*/ 471 h 471"/>
                <a:gd name="T22" fmla="*/ 0 w 287"/>
                <a:gd name="T23" fmla="*/ 471 h 471"/>
                <a:gd name="T24" fmla="*/ 23 w 287"/>
                <a:gd name="T25" fmla="*/ 470 h 471"/>
                <a:gd name="T26" fmla="*/ 43 w 287"/>
                <a:gd name="T27" fmla="*/ 466 h 471"/>
                <a:gd name="T28" fmla="*/ 63 w 287"/>
                <a:gd name="T29" fmla="*/ 460 h 471"/>
                <a:gd name="T30" fmla="*/ 83 w 287"/>
                <a:gd name="T31" fmla="*/ 451 h 471"/>
                <a:gd name="T32" fmla="*/ 100 w 287"/>
                <a:gd name="T33" fmla="*/ 440 h 471"/>
                <a:gd name="T34" fmla="*/ 115 w 287"/>
                <a:gd name="T35" fmla="*/ 426 h 471"/>
                <a:gd name="T36" fmla="*/ 131 w 287"/>
                <a:gd name="T37" fmla="*/ 409 h 471"/>
                <a:gd name="T38" fmla="*/ 145 w 287"/>
                <a:gd name="T39" fmla="*/ 390 h 471"/>
                <a:gd name="T40" fmla="*/ 145 w 287"/>
                <a:gd name="T41" fmla="*/ 390 h 471"/>
                <a:gd name="T42" fmla="*/ 152 w 287"/>
                <a:gd name="T43" fmla="*/ 379 h 471"/>
                <a:gd name="T44" fmla="*/ 161 w 287"/>
                <a:gd name="T45" fmla="*/ 363 h 471"/>
                <a:gd name="T46" fmla="*/ 178 w 287"/>
                <a:gd name="T47" fmla="*/ 325 h 471"/>
                <a:gd name="T48" fmla="*/ 196 w 287"/>
                <a:gd name="T49" fmla="*/ 278 h 471"/>
                <a:gd name="T50" fmla="*/ 216 w 287"/>
                <a:gd name="T51" fmla="*/ 226 h 471"/>
                <a:gd name="T52" fmla="*/ 236 w 287"/>
                <a:gd name="T53" fmla="*/ 170 h 471"/>
                <a:gd name="T54" fmla="*/ 254 w 287"/>
                <a:gd name="T55" fmla="*/ 114 h 471"/>
                <a:gd name="T56" fmla="*/ 287 w 287"/>
                <a:gd name="T57" fmla="*/ 11 h 471"/>
                <a:gd name="T58" fmla="*/ 250 w 287"/>
                <a:gd name="T59" fmla="*/ 0 h 471"/>
                <a:gd name="T60" fmla="*/ 250 w 287"/>
                <a:gd name="T61" fmla="*/ 0 h 471"/>
                <a:gd name="T62" fmla="*/ 213 w 287"/>
                <a:gd name="T63" fmla="*/ 114 h 471"/>
                <a:gd name="T64" fmla="*/ 195 w 287"/>
                <a:gd name="T65" fmla="*/ 169 h 471"/>
                <a:gd name="T66" fmla="*/ 175 w 287"/>
                <a:gd name="T67" fmla="*/ 223 h 471"/>
                <a:gd name="T68" fmla="*/ 156 w 287"/>
                <a:gd name="T69" fmla="*/ 271 h 471"/>
                <a:gd name="T70" fmla="*/ 139 w 287"/>
                <a:gd name="T71" fmla="*/ 314 h 471"/>
                <a:gd name="T72" fmla="*/ 125 w 287"/>
                <a:gd name="T73" fmla="*/ 346 h 471"/>
                <a:gd name="T74" fmla="*/ 112 w 287"/>
                <a:gd name="T75" fmla="*/ 368 h 471"/>
                <a:gd name="T76" fmla="*/ 112 w 287"/>
                <a:gd name="T77" fmla="*/ 36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7" h="471">
                  <a:moveTo>
                    <a:pt x="112" y="368"/>
                  </a:moveTo>
                  <a:lnTo>
                    <a:pt x="112" y="368"/>
                  </a:lnTo>
                  <a:lnTo>
                    <a:pt x="98" y="388"/>
                  </a:lnTo>
                  <a:lnTo>
                    <a:pt x="83" y="402"/>
                  </a:lnTo>
                  <a:lnTo>
                    <a:pt x="68" y="413"/>
                  </a:lnTo>
                  <a:lnTo>
                    <a:pt x="53" y="422"/>
                  </a:lnTo>
                  <a:lnTo>
                    <a:pt x="39" y="427"/>
                  </a:lnTo>
                  <a:lnTo>
                    <a:pt x="26" y="430"/>
                  </a:lnTo>
                  <a:lnTo>
                    <a:pt x="12" y="432"/>
                  </a:lnTo>
                  <a:lnTo>
                    <a:pt x="0" y="432"/>
                  </a:lnTo>
                  <a:lnTo>
                    <a:pt x="0" y="471"/>
                  </a:lnTo>
                  <a:lnTo>
                    <a:pt x="0" y="471"/>
                  </a:lnTo>
                  <a:lnTo>
                    <a:pt x="23" y="470"/>
                  </a:lnTo>
                  <a:lnTo>
                    <a:pt x="43" y="466"/>
                  </a:lnTo>
                  <a:lnTo>
                    <a:pt x="63" y="460"/>
                  </a:lnTo>
                  <a:lnTo>
                    <a:pt x="83" y="451"/>
                  </a:lnTo>
                  <a:lnTo>
                    <a:pt x="100" y="440"/>
                  </a:lnTo>
                  <a:lnTo>
                    <a:pt x="115" y="426"/>
                  </a:lnTo>
                  <a:lnTo>
                    <a:pt x="131" y="409"/>
                  </a:lnTo>
                  <a:lnTo>
                    <a:pt x="145" y="390"/>
                  </a:lnTo>
                  <a:lnTo>
                    <a:pt x="145" y="390"/>
                  </a:lnTo>
                  <a:lnTo>
                    <a:pt x="152" y="379"/>
                  </a:lnTo>
                  <a:lnTo>
                    <a:pt x="161" y="363"/>
                  </a:lnTo>
                  <a:lnTo>
                    <a:pt x="178" y="325"/>
                  </a:lnTo>
                  <a:lnTo>
                    <a:pt x="196" y="278"/>
                  </a:lnTo>
                  <a:lnTo>
                    <a:pt x="216" y="226"/>
                  </a:lnTo>
                  <a:lnTo>
                    <a:pt x="236" y="170"/>
                  </a:lnTo>
                  <a:lnTo>
                    <a:pt x="254" y="114"/>
                  </a:lnTo>
                  <a:lnTo>
                    <a:pt x="287" y="11"/>
                  </a:lnTo>
                  <a:lnTo>
                    <a:pt x="250" y="0"/>
                  </a:lnTo>
                  <a:lnTo>
                    <a:pt x="250" y="0"/>
                  </a:lnTo>
                  <a:lnTo>
                    <a:pt x="213" y="114"/>
                  </a:lnTo>
                  <a:lnTo>
                    <a:pt x="195" y="169"/>
                  </a:lnTo>
                  <a:lnTo>
                    <a:pt x="175" y="223"/>
                  </a:lnTo>
                  <a:lnTo>
                    <a:pt x="156" y="271"/>
                  </a:lnTo>
                  <a:lnTo>
                    <a:pt x="139" y="314"/>
                  </a:lnTo>
                  <a:lnTo>
                    <a:pt x="125" y="346"/>
                  </a:lnTo>
                  <a:lnTo>
                    <a:pt x="112" y="368"/>
                  </a:lnTo>
                  <a:lnTo>
                    <a:pt x="112" y="36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9" name="Freeform 46"/>
            <p:cNvSpPr>
              <a:spLocks/>
            </p:cNvSpPr>
            <p:nvPr/>
          </p:nvSpPr>
          <p:spPr bwMode="auto">
            <a:xfrm>
              <a:off x="5749875" y="2533650"/>
              <a:ext cx="233363" cy="430213"/>
            </a:xfrm>
            <a:custGeom>
              <a:avLst/>
              <a:gdLst>
                <a:gd name="T0" fmla="*/ 0 w 147"/>
                <a:gd name="T1" fmla="*/ 24 h 271"/>
                <a:gd name="T2" fmla="*/ 0 w 147"/>
                <a:gd name="T3" fmla="*/ 24 h 271"/>
                <a:gd name="T4" fmla="*/ 15 w 147"/>
                <a:gd name="T5" fmla="*/ 25 h 271"/>
                <a:gd name="T6" fmla="*/ 29 w 147"/>
                <a:gd name="T7" fmla="*/ 27 h 271"/>
                <a:gd name="T8" fmla="*/ 43 w 147"/>
                <a:gd name="T9" fmla="*/ 31 h 271"/>
                <a:gd name="T10" fmla="*/ 56 w 147"/>
                <a:gd name="T11" fmla="*/ 35 h 271"/>
                <a:gd name="T12" fmla="*/ 67 w 147"/>
                <a:gd name="T13" fmla="*/ 43 h 271"/>
                <a:gd name="T14" fmla="*/ 78 w 147"/>
                <a:gd name="T15" fmla="*/ 50 h 271"/>
                <a:gd name="T16" fmla="*/ 88 w 147"/>
                <a:gd name="T17" fmla="*/ 58 h 271"/>
                <a:gd name="T18" fmla="*/ 97 w 147"/>
                <a:gd name="T19" fmla="*/ 68 h 271"/>
                <a:gd name="T20" fmla="*/ 97 w 147"/>
                <a:gd name="T21" fmla="*/ 68 h 271"/>
                <a:gd name="T22" fmla="*/ 105 w 147"/>
                <a:gd name="T23" fmla="*/ 79 h 271"/>
                <a:gd name="T24" fmla="*/ 111 w 147"/>
                <a:gd name="T25" fmla="*/ 92 h 271"/>
                <a:gd name="T26" fmla="*/ 117 w 147"/>
                <a:gd name="T27" fmla="*/ 105 h 271"/>
                <a:gd name="T28" fmla="*/ 120 w 147"/>
                <a:gd name="T29" fmla="*/ 118 h 271"/>
                <a:gd name="T30" fmla="*/ 122 w 147"/>
                <a:gd name="T31" fmla="*/ 132 h 271"/>
                <a:gd name="T32" fmla="*/ 122 w 147"/>
                <a:gd name="T33" fmla="*/ 146 h 271"/>
                <a:gd name="T34" fmla="*/ 121 w 147"/>
                <a:gd name="T35" fmla="*/ 162 h 271"/>
                <a:gd name="T36" fmla="*/ 118 w 147"/>
                <a:gd name="T37" fmla="*/ 176 h 271"/>
                <a:gd name="T38" fmla="*/ 118 w 147"/>
                <a:gd name="T39" fmla="*/ 176 h 271"/>
                <a:gd name="T40" fmla="*/ 108 w 147"/>
                <a:gd name="T41" fmla="*/ 213 h 271"/>
                <a:gd name="T42" fmla="*/ 94 w 147"/>
                <a:gd name="T43" fmla="*/ 264 h 271"/>
                <a:gd name="T44" fmla="*/ 117 w 147"/>
                <a:gd name="T45" fmla="*/ 271 h 271"/>
                <a:gd name="T46" fmla="*/ 117 w 147"/>
                <a:gd name="T47" fmla="*/ 271 h 271"/>
                <a:gd name="T48" fmla="*/ 132 w 147"/>
                <a:gd name="T49" fmla="*/ 219 h 271"/>
                <a:gd name="T50" fmla="*/ 142 w 147"/>
                <a:gd name="T51" fmla="*/ 182 h 271"/>
                <a:gd name="T52" fmla="*/ 142 w 147"/>
                <a:gd name="T53" fmla="*/ 182 h 271"/>
                <a:gd name="T54" fmla="*/ 145 w 147"/>
                <a:gd name="T55" fmla="*/ 165 h 271"/>
                <a:gd name="T56" fmla="*/ 147 w 147"/>
                <a:gd name="T57" fmla="*/ 146 h 271"/>
                <a:gd name="T58" fmla="*/ 145 w 147"/>
                <a:gd name="T59" fmla="*/ 129 h 271"/>
                <a:gd name="T60" fmla="*/ 144 w 147"/>
                <a:gd name="T61" fmla="*/ 113 h 271"/>
                <a:gd name="T62" fmla="*/ 140 w 147"/>
                <a:gd name="T63" fmla="*/ 96 h 271"/>
                <a:gd name="T64" fmla="*/ 132 w 147"/>
                <a:gd name="T65" fmla="*/ 82 h 271"/>
                <a:gd name="T66" fmla="*/ 125 w 147"/>
                <a:gd name="T67" fmla="*/ 67 h 271"/>
                <a:gd name="T68" fmla="*/ 115 w 147"/>
                <a:gd name="T69" fmla="*/ 54 h 271"/>
                <a:gd name="T70" fmla="*/ 115 w 147"/>
                <a:gd name="T71" fmla="*/ 54 h 271"/>
                <a:gd name="T72" fmla="*/ 105 w 147"/>
                <a:gd name="T73" fmla="*/ 41 h 271"/>
                <a:gd name="T74" fmla="*/ 93 w 147"/>
                <a:gd name="T75" fmla="*/ 31 h 271"/>
                <a:gd name="T76" fmla="*/ 80 w 147"/>
                <a:gd name="T77" fmla="*/ 23 h 271"/>
                <a:gd name="T78" fmla="*/ 66 w 147"/>
                <a:gd name="T79" fmla="*/ 14 h 271"/>
                <a:gd name="T80" fmla="*/ 50 w 147"/>
                <a:gd name="T81" fmla="*/ 8 h 271"/>
                <a:gd name="T82" fmla="*/ 34 w 147"/>
                <a:gd name="T83" fmla="*/ 4 h 271"/>
                <a:gd name="T84" fmla="*/ 17 w 147"/>
                <a:gd name="T85" fmla="*/ 1 h 271"/>
                <a:gd name="T86" fmla="*/ 0 w 147"/>
                <a:gd name="T87" fmla="*/ 0 h 271"/>
                <a:gd name="T88" fmla="*/ 0 w 147"/>
                <a:gd name="T89" fmla="*/ 2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271">
                  <a:moveTo>
                    <a:pt x="0" y="24"/>
                  </a:moveTo>
                  <a:lnTo>
                    <a:pt x="0" y="24"/>
                  </a:lnTo>
                  <a:lnTo>
                    <a:pt x="15" y="25"/>
                  </a:lnTo>
                  <a:lnTo>
                    <a:pt x="29" y="27"/>
                  </a:lnTo>
                  <a:lnTo>
                    <a:pt x="43" y="31"/>
                  </a:lnTo>
                  <a:lnTo>
                    <a:pt x="56" y="35"/>
                  </a:lnTo>
                  <a:lnTo>
                    <a:pt x="67" y="43"/>
                  </a:lnTo>
                  <a:lnTo>
                    <a:pt x="78" y="50"/>
                  </a:lnTo>
                  <a:lnTo>
                    <a:pt x="88" y="58"/>
                  </a:lnTo>
                  <a:lnTo>
                    <a:pt x="97" y="68"/>
                  </a:lnTo>
                  <a:lnTo>
                    <a:pt x="97" y="68"/>
                  </a:lnTo>
                  <a:lnTo>
                    <a:pt x="105" y="79"/>
                  </a:lnTo>
                  <a:lnTo>
                    <a:pt x="111" y="92"/>
                  </a:lnTo>
                  <a:lnTo>
                    <a:pt x="117" y="105"/>
                  </a:lnTo>
                  <a:lnTo>
                    <a:pt x="120" y="118"/>
                  </a:lnTo>
                  <a:lnTo>
                    <a:pt x="122" y="132"/>
                  </a:lnTo>
                  <a:lnTo>
                    <a:pt x="122" y="146"/>
                  </a:lnTo>
                  <a:lnTo>
                    <a:pt x="121" y="162"/>
                  </a:lnTo>
                  <a:lnTo>
                    <a:pt x="118" y="176"/>
                  </a:lnTo>
                  <a:lnTo>
                    <a:pt x="118" y="176"/>
                  </a:lnTo>
                  <a:lnTo>
                    <a:pt x="108" y="213"/>
                  </a:lnTo>
                  <a:lnTo>
                    <a:pt x="94" y="264"/>
                  </a:lnTo>
                  <a:lnTo>
                    <a:pt x="117" y="271"/>
                  </a:lnTo>
                  <a:lnTo>
                    <a:pt x="117" y="271"/>
                  </a:lnTo>
                  <a:lnTo>
                    <a:pt x="132" y="219"/>
                  </a:lnTo>
                  <a:lnTo>
                    <a:pt x="142" y="182"/>
                  </a:lnTo>
                  <a:lnTo>
                    <a:pt x="142" y="182"/>
                  </a:lnTo>
                  <a:lnTo>
                    <a:pt x="145" y="165"/>
                  </a:lnTo>
                  <a:lnTo>
                    <a:pt x="147" y="146"/>
                  </a:lnTo>
                  <a:lnTo>
                    <a:pt x="145" y="129"/>
                  </a:lnTo>
                  <a:lnTo>
                    <a:pt x="144" y="113"/>
                  </a:lnTo>
                  <a:lnTo>
                    <a:pt x="140" y="96"/>
                  </a:lnTo>
                  <a:lnTo>
                    <a:pt x="132" y="82"/>
                  </a:lnTo>
                  <a:lnTo>
                    <a:pt x="125" y="67"/>
                  </a:lnTo>
                  <a:lnTo>
                    <a:pt x="115" y="54"/>
                  </a:lnTo>
                  <a:lnTo>
                    <a:pt x="115" y="54"/>
                  </a:lnTo>
                  <a:lnTo>
                    <a:pt x="105" y="41"/>
                  </a:lnTo>
                  <a:lnTo>
                    <a:pt x="93" y="31"/>
                  </a:lnTo>
                  <a:lnTo>
                    <a:pt x="80" y="23"/>
                  </a:lnTo>
                  <a:lnTo>
                    <a:pt x="66" y="14"/>
                  </a:lnTo>
                  <a:lnTo>
                    <a:pt x="50" y="8"/>
                  </a:lnTo>
                  <a:lnTo>
                    <a:pt x="34" y="4"/>
                  </a:lnTo>
                  <a:lnTo>
                    <a:pt x="17" y="1"/>
                  </a:lnTo>
                  <a:lnTo>
                    <a:pt x="0" y="0"/>
                  </a:lnTo>
                  <a:lnTo>
                    <a:pt x="0" y="2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0" name="Freeform 47"/>
            <p:cNvSpPr>
              <a:spLocks/>
            </p:cNvSpPr>
            <p:nvPr/>
          </p:nvSpPr>
          <p:spPr bwMode="auto">
            <a:xfrm>
              <a:off x="5340300" y="3641725"/>
              <a:ext cx="595313" cy="1089025"/>
            </a:xfrm>
            <a:custGeom>
              <a:avLst/>
              <a:gdLst>
                <a:gd name="T0" fmla="*/ 85 w 375"/>
                <a:gd name="T1" fmla="*/ 21 h 686"/>
                <a:gd name="T2" fmla="*/ 90 w 375"/>
                <a:gd name="T3" fmla="*/ 70 h 686"/>
                <a:gd name="T4" fmla="*/ 90 w 375"/>
                <a:gd name="T5" fmla="*/ 158 h 686"/>
                <a:gd name="T6" fmla="*/ 73 w 375"/>
                <a:gd name="T7" fmla="*/ 264 h 686"/>
                <a:gd name="T8" fmla="*/ 34 w 375"/>
                <a:gd name="T9" fmla="*/ 366 h 686"/>
                <a:gd name="T10" fmla="*/ 10 w 375"/>
                <a:gd name="T11" fmla="*/ 427 h 686"/>
                <a:gd name="T12" fmla="*/ 0 w 375"/>
                <a:gd name="T13" fmla="*/ 477 h 686"/>
                <a:gd name="T14" fmla="*/ 0 w 375"/>
                <a:gd name="T15" fmla="*/ 517 h 686"/>
                <a:gd name="T16" fmla="*/ 14 w 375"/>
                <a:gd name="T17" fmla="*/ 576 h 686"/>
                <a:gd name="T18" fmla="*/ 43 w 375"/>
                <a:gd name="T19" fmla="*/ 625 h 686"/>
                <a:gd name="T20" fmla="*/ 81 w 375"/>
                <a:gd name="T21" fmla="*/ 659 h 686"/>
                <a:gd name="T22" fmla="*/ 126 w 375"/>
                <a:gd name="T23" fmla="*/ 680 h 686"/>
                <a:gd name="T24" fmla="*/ 175 w 375"/>
                <a:gd name="T25" fmla="*/ 686 h 686"/>
                <a:gd name="T26" fmla="*/ 206 w 375"/>
                <a:gd name="T27" fmla="*/ 683 h 686"/>
                <a:gd name="T28" fmla="*/ 253 w 375"/>
                <a:gd name="T29" fmla="*/ 667 h 686"/>
                <a:gd name="T30" fmla="*/ 294 w 375"/>
                <a:gd name="T31" fmla="*/ 637 h 686"/>
                <a:gd name="T32" fmla="*/ 325 w 375"/>
                <a:gd name="T33" fmla="*/ 593 h 686"/>
                <a:gd name="T34" fmla="*/ 345 w 375"/>
                <a:gd name="T35" fmla="*/ 532 h 686"/>
                <a:gd name="T36" fmla="*/ 349 w 375"/>
                <a:gd name="T37" fmla="*/ 484 h 686"/>
                <a:gd name="T38" fmla="*/ 342 w 375"/>
                <a:gd name="T39" fmla="*/ 430 h 686"/>
                <a:gd name="T40" fmla="*/ 325 w 375"/>
                <a:gd name="T41" fmla="*/ 365 h 686"/>
                <a:gd name="T42" fmla="*/ 300 w 375"/>
                <a:gd name="T43" fmla="*/ 249 h 686"/>
                <a:gd name="T44" fmla="*/ 297 w 375"/>
                <a:gd name="T45" fmla="*/ 213 h 686"/>
                <a:gd name="T46" fmla="*/ 301 w 375"/>
                <a:gd name="T47" fmla="*/ 183 h 686"/>
                <a:gd name="T48" fmla="*/ 311 w 375"/>
                <a:gd name="T49" fmla="*/ 159 h 686"/>
                <a:gd name="T50" fmla="*/ 334 w 375"/>
                <a:gd name="T51" fmla="*/ 139 h 686"/>
                <a:gd name="T52" fmla="*/ 375 w 375"/>
                <a:gd name="T53" fmla="*/ 129 h 686"/>
                <a:gd name="T54" fmla="*/ 363 w 375"/>
                <a:gd name="T55" fmla="*/ 90 h 686"/>
                <a:gd name="T56" fmla="*/ 332 w 375"/>
                <a:gd name="T57" fmla="*/ 97 h 686"/>
                <a:gd name="T58" fmla="*/ 304 w 375"/>
                <a:gd name="T59" fmla="*/ 112 h 686"/>
                <a:gd name="T60" fmla="*/ 280 w 375"/>
                <a:gd name="T61" fmla="*/ 136 h 686"/>
                <a:gd name="T62" fmla="*/ 263 w 375"/>
                <a:gd name="T63" fmla="*/ 170 h 686"/>
                <a:gd name="T64" fmla="*/ 257 w 375"/>
                <a:gd name="T65" fmla="*/ 213 h 686"/>
                <a:gd name="T66" fmla="*/ 260 w 375"/>
                <a:gd name="T67" fmla="*/ 251 h 686"/>
                <a:gd name="T68" fmla="*/ 287 w 375"/>
                <a:gd name="T69" fmla="*/ 376 h 686"/>
                <a:gd name="T70" fmla="*/ 302 w 375"/>
                <a:gd name="T71" fmla="*/ 437 h 686"/>
                <a:gd name="T72" fmla="*/ 310 w 375"/>
                <a:gd name="T73" fmla="*/ 484 h 686"/>
                <a:gd name="T74" fmla="*/ 302 w 375"/>
                <a:gd name="T75" fmla="*/ 541 h 686"/>
                <a:gd name="T76" fmla="*/ 284 w 375"/>
                <a:gd name="T77" fmla="*/ 585 h 686"/>
                <a:gd name="T78" fmla="*/ 257 w 375"/>
                <a:gd name="T79" fmla="*/ 618 h 686"/>
                <a:gd name="T80" fmla="*/ 223 w 375"/>
                <a:gd name="T81" fmla="*/ 637 h 686"/>
                <a:gd name="T82" fmla="*/ 186 w 375"/>
                <a:gd name="T83" fmla="*/ 646 h 686"/>
                <a:gd name="T84" fmla="*/ 162 w 375"/>
                <a:gd name="T85" fmla="*/ 646 h 686"/>
                <a:gd name="T86" fmla="*/ 125 w 375"/>
                <a:gd name="T87" fmla="*/ 637 h 686"/>
                <a:gd name="T88" fmla="*/ 91 w 375"/>
                <a:gd name="T89" fmla="*/ 618 h 686"/>
                <a:gd name="T90" fmla="*/ 64 w 375"/>
                <a:gd name="T91" fmla="*/ 586 h 686"/>
                <a:gd name="T92" fmla="*/ 46 w 375"/>
                <a:gd name="T93" fmla="*/ 545 h 686"/>
                <a:gd name="T94" fmla="*/ 40 w 375"/>
                <a:gd name="T95" fmla="*/ 494 h 686"/>
                <a:gd name="T96" fmla="*/ 41 w 375"/>
                <a:gd name="T97" fmla="*/ 466 h 686"/>
                <a:gd name="T98" fmla="*/ 58 w 375"/>
                <a:gd name="T99" fmla="*/ 412 h 686"/>
                <a:gd name="T100" fmla="*/ 91 w 375"/>
                <a:gd name="T101" fmla="*/ 332 h 686"/>
                <a:gd name="T102" fmla="*/ 118 w 375"/>
                <a:gd name="T103" fmla="*/ 240 h 686"/>
                <a:gd name="T104" fmla="*/ 129 w 375"/>
                <a:gd name="T105" fmla="*/ 114 h 686"/>
                <a:gd name="T106" fmla="*/ 125 w 375"/>
                <a:gd name="T107" fmla="*/ 20 h 686"/>
                <a:gd name="T108" fmla="*/ 104 w 375"/>
                <a:gd name="T109" fmla="*/ 0 h 686"/>
                <a:gd name="T110" fmla="*/ 101 w 375"/>
                <a:gd name="T111" fmla="*/ 37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5" h="686">
                  <a:moveTo>
                    <a:pt x="101" y="37"/>
                  </a:moveTo>
                  <a:lnTo>
                    <a:pt x="101" y="37"/>
                  </a:lnTo>
                  <a:lnTo>
                    <a:pt x="85" y="21"/>
                  </a:lnTo>
                  <a:lnTo>
                    <a:pt x="85" y="24"/>
                  </a:lnTo>
                  <a:lnTo>
                    <a:pt x="85" y="24"/>
                  </a:lnTo>
                  <a:lnTo>
                    <a:pt x="90" y="70"/>
                  </a:lnTo>
                  <a:lnTo>
                    <a:pt x="91" y="114"/>
                  </a:lnTo>
                  <a:lnTo>
                    <a:pt x="91" y="114"/>
                  </a:lnTo>
                  <a:lnTo>
                    <a:pt x="90" y="158"/>
                  </a:lnTo>
                  <a:lnTo>
                    <a:pt x="85" y="196"/>
                  </a:lnTo>
                  <a:lnTo>
                    <a:pt x="80" y="232"/>
                  </a:lnTo>
                  <a:lnTo>
                    <a:pt x="73" y="264"/>
                  </a:lnTo>
                  <a:lnTo>
                    <a:pt x="64" y="293"/>
                  </a:lnTo>
                  <a:lnTo>
                    <a:pt x="54" y="318"/>
                  </a:lnTo>
                  <a:lnTo>
                    <a:pt x="34" y="366"/>
                  </a:lnTo>
                  <a:lnTo>
                    <a:pt x="34" y="366"/>
                  </a:lnTo>
                  <a:lnTo>
                    <a:pt x="21" y="398"/>
                  </a:lnTo>
                  <a:lnTo>
                    <a:pt x="10" y="427"/>
                  </a:lnTo>
                  <a:lnTo>
                    <a:pt x="6" y="444"/>
                  </a:lnTo>
                  <a:lnTo>
                    <a:pt x="3" y="460"/>
                  </a:lnTo>
                  <a:lnTo>
                    <a:pt x="0" y="477"/>
                  </a:lnTo>
                  <a:lnTo>
                    <a:pt x="0" y="494"/>
                  </a:lnTo>
                  <a:lnTo>
                    <a:pt x="0" y="494"/>
                  </a:lnTo>
                  <a:lnTo>
                    <a:pt x="0" y="517"/>
                  </a:lnTo>
                  <a:lnTo>
                    <a:pt x="4" y="538"/>
                  </a:lnTo>
                  <a:lnTo>
                    <a:pt x="9" y="558"/>
                  </a:lnTo>
                  <a:lnTo>
                    <a:pt x="14" y="576"/>
                  </a:lnTo>
                  <a:lnTo>
                    <a:pt x="23" y="595"/>
                  </a:lnTo>
                  <a:lnTo>
                    <a:pt x="33" y="610"/>
                  </a:lnTo>
                  <a:lnTo>
                    <a:pt x="43" y="625"/>
                  </a:lnTo>
                  <a:lnTo>
                    <a:pt x="54" y="637"/>
                  </a:lnTo>
                  <a:lnTo>
                    <a:pt x="67" y="649"/>
                  </a:lnTo>
                  <a:lnTo>
                    <a:pt x="81" y="659"/>
                  </a:lnTo>
                  <a:lnTo>
                    <a:pt x="95" y="667"/>
                  </a:lnTo>
                  <a:lnTo>
                    <a:pt x="111" y="674"/>
                  </a:lnTo>
                  <a:lnTo>
                    <a:pt x="126" y="680"/>
                  </a:lnTo>
                  <a:lnTo>
                    <a:pt x="142" y="683"/>
                  </a:lnTo>
                  <a:lnTo>
                    <a:pt x="158" y="686"/>
                  </a:lnTo>
                  <a:lnTo>
                    <a:pt x="175" y="686"/>
                  </a:lnTo>
                  <a:lnTo>
                    <a:pt x="175" y="686"/>
                  </a:lnTo>
                  <a:lnTo>
                    <a:pt x="190" y="686"/>
                  </a:lnTo>
                  <a:lnTo>
                    <a:pt x="206" y="683"/>
                  </a:lnTo>
                  <a:lnTo>
                    <a:pt x="222" y="680"/>
                  </a:lnTo>
                  <a:lnTo>
                    <a:pt x="237" y="674"/>
                  </a:lnTo>
                  <a:lnTo>
                    <a:pt x="253" y="667"/>
                  </a:lnTo>
                  <a:lnTo>
                    <a:pt x="267" y="659"/>
                  </a:lnTo>
                  <a:lnTo>
                    <a:pt x="280" y="649"/>
                  </a:lnTo>
                  <a:lnTo>
                    <a:pt x="294" y="637"/>
                  </a:lnTo>
                  <a:lnTo>
                    <a:pt x="305" y="625"/>
                  </a:lnTo>
                  <a:lnTo>
                    <a:pt x="317" y="609"/>
                  </a:lnTo>
                  <a:lnTo>
                    <a:pt x="325" y="593"/>
                  </a:lnTo>
                  <a:lnTo>
                    <a:pt x="334" y="575"/>
                  </a:lnTo>
                  <a:lnTo>
                    <a:pt x="341" y="555"/>
                  </a:lnTo>
                  <a:lnTo>
                    <a:pt x="345" y="532"/>
                  </a:lnTo>
                  <a:lnTo>
                    <a:pt x="348" y="510"/>
                  </a:lnTo>
                  <a:lnTo>
                    <a:pt x="349" y="484"/>
                  </a:lnTo>
                  <a:lnTo>
                    <a:pt x="349" y="484"/>
                  </a:lnTo>
                  <a:lnTo>
                    <a:pt x="348" y="473"/>
                  </a:lnTo>
                  <a:lnTo>
                    <a:pt x="346" y="460"/>
                  </a:lnTo>
                  <a:lnTo>
                    <a:pt x="342" y="430"/>
                  </a:lnTo>
                  <a:lnTo>
                    <a:pt x="335" y="399"/>
                  </a:lnTo>
                  <a:lnTo>
                    <a:pt x="325" y="365"/>
                  </a:lnTo>
                  <a:lnTo>
                    <a:pt x="325" y="365"/>
                  </a:lnTo>
                  <a:lnTo>
                    <a:pt x="315" y="327"/>
                  </a:lnTo>
                  <a:lnTo>
                    <a:pt x="305" y="287"/>
                  </a:lnTo>
                  <a:lnTo>
                    <a:pt x="300" y="249"/>
                  </a:lnTo>
                  <a:lnTo>
                    <a:pt x="297" y="230"/>
                  </a:lnTo>
                  <a:lnTo>
                    <a:pt x="297" y="213"/>
                  </a:lnTo>
                  <a:lnTo>
                    <a:pt x="297" y="213"/>
                  </a:lnTo>
                  <a:lnTo>
                    <a:pt x="297" y="202"/>
                  </a:lnTo>
                  <a:lnTo>
                    <a:pt x="298" y="192"/>
                  </a:lnTo>
                  <a:lnTo>
                    <a:pt x="301" y="183"/>
                  </a:lnTo>
                  <a:lnTo>
                    <a:pt x="304" y="175"/>
                  </a:lnTo>
                  <a:lnTo>
                    <a:pt x="307" y="166"/>
                  </a:lnTo>
                  <a:lnTo>
                    <a:pt x="311" y="159"/>
                  </a:lnTo>
                  <a:lnTo>
                    <a:pt x="317" y="153"/>
                  </a:lnTo>
                  <a:lnTo>
                    <a:pt x="322" y="148"/>
                  </a:lnTo>
                  <a:lnTo>
                    <a:pt x="334" y="139"/>
                  </a:lnTo>
                  <a:lnTo>
                    <a:pt x="348" y="134"/>
                  </a:lnTo>
                  <a:lnTo>
                    <a:pt x="361" y="131"/>
                  </a:lnTo>
                  <a:lnTo>
                    <a:pt x="375" y="129"/>
                  </a:lnTo>
                  <a:lnTo>
                    <a:pt x="375" y="90"/>
                  </a:lnTo>
                  <a:lnTo>
                    <a:pt x="375" y="90"/>
                  </a:lnTo>
                  <a:lnTo>
                    <a:pt x="363" y="90"/>
                  </a:lnTo>
                  <a:lnTo>
                    <a:pt x="354" y="91"/>
                  </a:lnTo>
                  <a:lnTo>
                    <a:pt x="342" y="94"/>
                  </a:lnTo>
                  <a:lnTo>
                    <a:pt x="332" y="97"/>
                  </a:lnTo>
                  <a:lnTo>
                    <a:pt x="322" y="101"/>
                  </a:lnTo>
                  <a:lnTo>
                    <a:pt x="312" y="107"/>
                  </a:lnTo>
                  <a:lnTo>
                    <a:pt x="304" y="112"/>
                  </a:lnTo>
                  <a:lnTo>
                    <a:pt x="294" y="119"/>
                  </a:lnTo>
                  <a:lnTo>
                    <a:pt x="287" y="128"/>
                  </a:lnTo>
                  <a:lnTo>
                    <a:pt x="280" y="136"/>
                  </a:lnTo>
                  <a:lnTo>
                    <a:pt x="273" y="148"/>
                  </a:lnTo>
                  <a:lnTo>
                    <a:pt x="267" y="158"/>
                  </a:lnTo>
                  <a:lnTo>
                    <a:pt x="263" y="170"/>
                  </a:lnTo>
                  <a:lnTo>
                    <a:pt x="260" y="183"/>
                  </a:lnTo>
                  <a:lnTo>
                    <a:pt x="257" y="197"/>
                  </a:lnTo>
                  <a:lnTo>
                    <a:pt x="257" y="213"/>
                  </a:lnTo>
                  <a:lnTo>
                    <a:pt x="257" y="213"/>
                  </a:lnTo>
                  <a:lnTo>
                    <a:pt x="257" y="232"/>
                  </a:lnTo>
                  <a:lnTo>
                    <a:pt x="260" y="251"/>
                  </a:lnTo>
                  <a:lnTo>
                    <a:pt x="267" y="293"/>
                  </a:lnTo>
                  <a:lnTo>
                    <a:pt x="277" y="335"/>
                  </a:lnTo>
                  <a:lnTo>
                    <a:pt x="287" y="376"/>
                  </a:lnTo>
                  <a:lnTo>
                    <a:pt x="287" y="376"/>
                  </a:lnTo>
                  <a:lnTo>
                    <a:pt x="295" y="407"/>
                  </a:lnTo>
                  <a:lnTo>
                    <a:pt x="302" y="437"/>
                  </a:lnTo>
                  <a:lnTo>
                    <a:pt x="308" y="463"/>
                  </a:lnTo>
                  <a:lnTo>
                    <a:pt x="310" y="484"/>
                  </a:lnTo>
                  <a:lnTo>
                    <a:pt x="310" y="484"/>
                  </a:lnTo>
                  <a:lnTo>
                    <a:pt x="308" y="504"/>
                  </a:lnTo>
                  <a:lnTo>
                    <a:pt x="307" y="524"/>
                  </a:lnTo>
                  <a:lnTo>
                    <a:pt x="302" y="541"/>
                  </a:lnTo>
                  <a:lnTo>
                    <a:pt x="298" y="557"/>
                  </a:lnTo>
                  <a:lnTo>
                    <a:pt x="291" y="572"/>
                  </a:lnTo>
                  <a:lnTo>
                    <a:pt x="284" y="585"/>
                  </a:lnTo>
                  <a:lnTo>
                    <a:pt x="275" y="596"/>
                  </a:lnTo>
                  <a:lnTo>
                    <a:pt x="267" y="608"/>
                  </a:lnTo>
                  <a:lnTo>
                    <a:pt x="257" y="618"/>
                  </a:lnTo>
                  <a:lnTo>
                    <a:pt x="246" y="625"/>
                  </a:lnTo>
                  <a:lnTo>
                    <a:pt x="234" y="632"/>
                  </a:lnTo>
                  <a:lnTo>
                    <a:pt x="223" y="637"/>
                  </a:lnTo>
                  <a:lnTo>
                    <a:pt x="212" y="642"/>
                  </a:lnTo>
                  <a:lnTo>
                    <a:pt x="199" y="644"/>
                  </a:lnTo>
                  <a:lnTo>
                    <a:pt x="186" y="646"/>
                  </a:lnTo>
                  <a:lnTo>
                    <a:pt x="175" y="647"/>
                  </a:lnTo>
                  <a:lnTo>
                    <a:pt x="175" y="647"/>
                  </a:lnTo>
                  <a:lnTo>
                    <a:pt x="162" y="646"/>
                  </a:lnTo>
                  <a:lnTo>
                    <a:pt x="149" y="644"/>
                  </a:lnTo>
                  <a:lnTo>
                    <a:pt x="136" y="642"/>
                  </a:lnTo>
                  <a:lnTo>
                    <a:pt x="125" y="637"/>
                  </a:lnTo>
                  <a:lnTo>
                    <a:pt x="114" y="632"/>
                  </a:lnTo>
                  <a:lnTo>
                    <a:pt x="102" y="625"/>
                  </a:lnTo>
                  <a:lnTo>
                    <a:pt x="91" y="618"/>
                  </a:lnTo>
                  <a:lnTo>
                    <a:pt x="81" y="608"/>
                  </a:lnTo>
                  <a:lnTo>
                    <a:pt x="73" y="598"/>
                  </a:lnTo>
                  <a:lnTo>
                    <a:pt x="64" y="586"/>
                  </a:lnTo>
                  <a:lnTo>
                    <a:pt x="57" y="574"/>
                  </a:lnTo>
                  <a:lnTo>
                    <a:pt x="51" y="559"/>
                  </a:lnTo>
                  <a:lnTo>
                    <a:pt x="46" y="545"/>
                  </a:lnTo>
                  <a:lnTo>
                    <a:pt x="43" y="530"/>
                  </a:lnTo>
                  <a:lnTo>
                    <a:pt x="40" y="513"/>
                  </a:lnTo>
                  <a:lnTo>
                    <a:pt x="40" y="494"/>
                  </a:lnTo>
                  <a:lnTo>
                    <a:pt x="40" y="494"/>
                  </a:lnTo>
                  <a:lnTo>
                    <a:pt x="40" y="480"/>
                  </a:lnTo>
                  <a:lnTo>
                    <a:pt x="41" y="466"/>
                  </a:lnTo>
                  <a:lnTo>
                    <a:pt x="44" y="451"/>
                  </a:lnTo>
                  <a:lnTo>
                    <a:pt x="48" y="439"/>
                  </a:lnTo>
                  <a:lnTo>
                    <a:pt x="58" y="412"/>
                  </a:lnTo>
                  <a:lnTo>
                    <a:pt x="71" y="382"/>
                  </a:lnTo>
                  <a:lnTo>
                    <a:pt x="71" y="382"/>
                  </a:lnTo>
                  <a:lnTo>
                    <a:pt x="91" y="332"/>
                  </a:lnTo>
                  <a:lnTo>
                    <a:pt x="101" y="305"/>
                  </a:lnTo>
                  <a:lnTo>
                    <a:pt x="109" y="274"/>
                  </a:lnTo>
                  <a:lnTo>
                    <a:pt x="118" y="240"/>
                  </a:lnTo>
                  <a:lnTo>
                    <a:pt x="124" y="203"/>
                  </a:lnTo>
                  <a:lnTo>
                    <a:pt x="128" y="161"/>
                  </a:lnTo>
                  <a:lnTo>
                    <a:pt x="129" y="114"/>
                  </a:lnTo>
                  <a:lnTo>
                    <a:pt x="129" y="114"/>
                  </a:lnTo>
                  <a:lnTo>
                    <a:pt x="128" y="68"/>
                  </a:lnTo>
                  <a:lnTo>
                    <a:pt x="125" y="20"/>
                  </a:lnTo>
                  <a:lnTo>
                    <a:pt x="125" y="20"/>
                  </a:lnTo>
                  <a:lnTo>
                    <a:pt x="122" y="0"/>
                  </a:lnTo>
                  <a:lnTo>
                    <a:pt x="104" y="0"/>
                  </a:lnTo>
                  <a:lnTo>
                    <a:pt x="104" y="0"/>
                  </a:lnTo>
                  <a:lnTo>
                    <a:pt x="101" y="37"/>
                  </a:lnTo>
                  <a:lnTo>
                    <a:pt x="101" y="3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71" name="Freeform 48"/>
          <p:cNvSpPr>
            <a:spLocks/>
          </p:cNvSpPr>
          <p:nvPr/>
        </p:nvSpPr>
        <p:spPr bwMode="auto">
          <a:xfrm>
            <a:off x="3832176" y="2551114"/>
            <a:ext cx="200025" cy="1901825"/>
          </a:xfrm>
          <a:custGeom>
            <a:avLst/>
            <a:gdLst>
              <a:gd name="T0" fmla="*/ 21 w 126"/>
              <a:gd name="T1" fmla="*/ 430 h 1198"/>
              <a:gd name="T2" fmla="*/ 105 w 126"/>
              <a:gd name="T3" fmla="*/ 259 h 1198"/>
              <a:gd name="T4" fmla="*/ 126 w 126"/>
              <a:gd name="T5" fmla="*/ 412 h 1198"/>
              <a:gd name="T6" fmla="*/ 126 w 126"/>
              <a:gd name="T7" fmla="*/ 41 h 1198"/>
              <a:gd name="T8" fmla="*/ 123 w 126"/>
              <a:gd name="T9" fmla="*/ 26 h 1198"/>
              <a:gd name="T10" fmla="*/ 115 w 126"/>
              <a:gd name="T11" fmla="*/ 13 h 1198"/>
              <a:gd name="T12" fmla="*/ 102 w 126"/>
              <a:gd name="T13" fmla="*/ 3 h 1198"/>
              <a:gd name="T14" fmla="*/ 85 w 126"/>
              <a:gd name="T15" fmla="*/ 0 h 1198"/>
              <a:gd name="T16" fmla="*/ 41 w 126"/>
              <a:gd name="T17" fmla="*/ 0 h 1198"/>
              <a:gd name="T18" fmla="*/ 24 w 126"/>
              <a:gd name="T19" fmla="*/ 3 h 1198"/>
              <a:gd name="T20" fmla="*/ 11 w 126"/>
              <a:gd name="T21" fmla="*/ 13 h 1198"/>
              <a:gd name="T22" fmla="*/ 3 w 126"/>
              <a:gd name="T23" fmla="*/ 26 h 1198"/>
              <a:gd name="T24" fmla="*/ 0 w 126"/>
              <a:gd name="T25" fmla="*/ 41 h 1198"/>
              <a:gd name="T26" fmla="*/ 0 w 126"/>
              <a:gd name="T27" fmla="*/ 706 h 1198"/>
              <a:gd name="T28" fmla="*/ 3 w 126"/>
              <a:gd name="T29" fmla="*/ 750 h 1198"/>
              <a:gd name="T30" fmla="*/ 20 w 126"/>
              <a:gd name="T31" fmla="*/ 835 h 1198"/>
              <a:gd name="T32" fmla="*/ 24 w 126"/>
              <a:gd name="T33" fmla="*/ 872 h 1198"/>
              <a:gd name="T34" fmla="*/ 24 w 126"/>
              <a:gd name="T35" fmla="*/ 1016 h 1198"/>
              <a:gd name="T36" fmla="*/ 26 w 126"/>
              <a:gd name="T37" fmla="*/ 1025 h 1198"/>
              <a:gd name="T38" fmla="*/ 34 w 126"/>
              <a:gd name="T39" fmla="*/ 1038 h 1198"/>
              <a:gd name="T40" fmla="*/ 40 w 126"/>
              <a:gd name="T41" fmla="*/ 1178 h 1198"/>
              <a:gd name="T42" fmla="*/ 43 w 126"/>
              <a:gd name="T43" fmla="*/ 1187 h 1198"/>
              <a:gd name="T44" fmla="*/ 53 w 126"/>
              <a:gd name="T45" fmla="*/ 1197 h 1198"/>
              <a:gd name="T46" fmla="*/ 61 w 126"/>
              <a:gd name="T47" fmla="*/ 1198 h 1198"/>
              <a:gd name="T48" fmla="*/ 75 w 126"/>
              <a:gd name="T49" fmla="*/ 1192 h 1198"/>
              <a:gd name="T50" fmla="*/ 82 w 126"/>
              <a:gd name="T51" fmla="*/ 1178 h 1198"/>
              <a:gd name="T52" fmla="*/ 82 w 126"/>
              <a:gd name="T53" fmla="*/ 1041 h 1198"/>
              <a:gd name="T54" fmla="*/ 95 w 126"/>
              <a:gd name="T55" fmla="*/ 1031 h 1198"/>
              <a:gd name="T56" fmla="*/ 99 w 126"/>
              <a:gd name="T57" fmla="*/ 1012 h 1198"/>
              <a:gd name="T58" fmla="*/ 99 w 126"/>
              <a:gd name="T59" fmla="*/ 872 h 1198"/>
              <a:gd name="T60" fmla="*/ 101 w 126"/>
              <a:gd name="T61" fmla="*/ 849 h 1198"/>
              <a:gd name="T62" fmla="*/ 108 w 126"/>
              <a:gd name="T63" fmla="*/ 805 h 1198"/>
              <a:gd name="T64" fmla="*/ 122 w 126"/>
              <a:gd name="T65" fmla="*/ 745 h 1198"/>
              <a:gd name="T66" fmla="*/ 126 w 126"/>
              <a:gd name="T67" fmla="*/ 706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198">
                <a:moveTo>
                  <a:pt x="126" y="430"/>
                </a:moveTo>
                <a:lnTo>
                  <a:pt x="21" y="430"/>
                </a:lnTo>
                <a:lnTo>
                  <a:pt x="21" y="259"/>
                </a:lnTo>
                <a:lnTo>
                  <a:pt x="105" y="259"/>
                </a:lnTo>
                <a:lnTo>
                  <a:pt x="105" y="412"/>
                </a:lnTo>
                <a:lnTo>
                  <a:pt x="126" y="412"/>
                </a:lnTo>
                <a:lnTo>
                  <a:pt x="126" y="41"/>
                </a:lnTo>
                <a:lnTo>
                  <a:pt x="126" y="41"/>
                </a:lnTo>
                <a:lnTo>
                  <a:pt x="126" y="33"/>
                </a:lnTo>
                <a:lnTo>
                  <a:pt x="123" y="26"/>
                </a:lnTo>
                <a:lnTo>
                  <a:pt x="119" y="19"/>
                </a:lnTo>
                <a:lnTo>
                  <a:pt x="115" y="13"/>
                </a:lnTo>
                <a:lnTo>
                  <a:pt x="108" y="7"/>
                </a:lnTo>
                <a:lnTo>
                  <a:pt x="102" y="3"/>
                </a:lnTo>
                <a:lnTo>
                  <a:pt x="94" y="2"/>
                </a:lnTo>
                <a:lnTo>
                  <a:pt x="85" y="0"/>
                </a:lnTo>
                <a:lnTo>
                  <a:pt x="41" y="0"/>
                </a:lnTo>
                <a:lnTo>
                  <a:pt x="41" y="0"/>
                </a:lnTo>
                <a:lnTo>
                  <a:pt x="33" y="2"/>
                </a:lnTo>
                <a:lnTo>
                  <a:pt x="24" y="3"/>
                </a:lnTo>
                <a:lnTo>
                  <a:pt x="17" y="7"/>
                </a:lnTo>
                <a:lnTo>
                  <a:pt x="11" y="13"/>
                </a:lnTo>
                <a:lnTo>
                  <a:pt x="7" y="19"/>
                </a:lnTo>
                <a:lnTo>
                  <a:pt x="3" y="26"/>
                </a:lnTo>
                <a:lnTo>
                  <a:pt x="0" y="33"/>
                </a:lnTo>
                <a:lnTo>
                  <a:pt x="0" y="41"/>
                </a:lnTo>
                <a:lnTo>
                  <a:pt x="0" y="706"/>
                </a:lnTo>
                <a:lnTo>
                  <a:pt x="0" y="706"/>
                </a:lnTo>
                <a:lnTo>
                  <a:pt x="0" y="727"/>
                </a:lnTo>
                <a:lnTo>
                  <a:pt x="3" y="750"/>
                </a:lnTo>
                <a:lnTo>
                  <a:pt x="11" y="792"/>
                </a:lnTo>
                <a:lnTo>
                  <a:pt x="20" y="835"/>
                </a:lnTo>
                <a:lnTo>
                  <a:pt x="23" y="853"/>
                </a:lnTo>
                <a:lnTo>
                  <a:pt x="24" y="872"/>
                </a:lnTo>
                <a:lnTo>
                  <a:pt x="24" y="872"/>
                </a:lnTo>
                <a:lnTo>
                  <a:pt x="24" y="1016"/>
                </a:lnTo>
                <a:lnTo>
                  <a:pt x="24" y="1016"/>
                </a:lnTo>
                <a:lnTo>
                  <a:pt x="26" y="1025"/>
                </a:lnTo>
                <a:lnTo>
                  <a:pt x="28" y="1032"/>
                </a:lnTo>
                <a:lnTo>
                  <a:pt x="34" y="1038"/>
                </a:lnTo>
                <a:lnTo>
                  <a:pt x="40" y="1041"/>
                </a:lnTo>
                <a:lnTo>
                  <a:pt x="40" y="1178"/>
                </a:lnTo>
                <a:lnTo>
                  <a:pt x="40" y="1178"/>
                </a:lnTo>
                <a:lnTo>
                  <a:pt x="43" y="1187"/>
                </a:lnTo>
                <a:lnTo>
                  <a:pt x="47" y="1192"/>
                </a:lnTo>
                <a:lnTo>
                  <a:pt x="53" y="1197"/>
                </a:lnTo>
                <a:lnTo>
                  <a:pt x="61" y="1198"/>
                </a:lnTo>
                <a:lnTo>
                  <a:pt x="61" y="1198"/>
                </a:lnTo>
                <a:lnTo>
                  <a:pt x="70" y="1197"/>
                </a:lnTo>
                <a:lnTo>
                  <a:pt x="75" y="1192"/>
                </a:lnTo>
                <a:lnTo>
                  <a:pt x="79" y="1187"/>
                </a:lnTo>
                <a:lnTo>
                  <a:pt x="82" y="1178"/>
                </a:lnTo>
                <a:lnTo>
                  <a:pt x="82" y="1041"/>
                </a:lnTo>
                <a:lnTo>
                  <a:pt x="82" y="1041"/>
                </a:lnTo>
                <a:lnTo>
                  <a:pt x="89" y="1036"/>
                </a:lnTo>
                <a:lnTo>
                  <a:pt x="95" y="1031"/>
                </a:lnTo>
                <a:lnTo>
                  <a:pt x="98" y="1022"/>
                </a:lnTo>
                <a:lnTo>
                  <a:pt x="99" y="1012"/>
                </a:lnTo>
                <a:lnTo>
                  <a:pt x="99" y="1012"/>
                </a:lnTo>
                <a:lnTo>
                  <a:pt x="99" y="872"/>
                </a:lnTo>
                <a:lnTo>
                  <a:pt x="99" y="872"/>
                </a:lnTo>
                <a:lnTo>
                  <a:pt x="101" y="849"/>
                </a:lnTo>
                <a:lnTo>
                  <a:pt x="104" y="826"/>
                </a:lnTo>
                <a:lnTo>
                  <a:pt x="108" y="805"/>
                </a:lnTo>
                <a:lnTo>
                  <a:pt x="114" y="785"/>
                </a:lnTo>
                <a:lnTo>
                  <a:pt x="122" y="745"/>
                </a:lnTo>
                <a:lnTo>
                  <a:pt x="125" y="726"/>
                </a:lnTo>
                <a:lnTo>
                  <a:pt x="126" y="706"/>
                </a:lnTo>
                <a:lnTo>
                  <a:pt x="126" y="43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49"/>
          <p:cNvSpPr>
            <a:spLocks noEditPoints="1"/>
          </p:cNvSpPr>
          <p:nvPr/>
        </p:nvSpPr>
        <p:spPr bwMode="auto">
          <a:xfrm>
            <a:off x="2581226" y="5099051"/>
            <a:ext cx="1293813" cy="985838"/>
          </a:xfrm>
          <a:custGeom>
            <a:avLst/>
            <a:gdLst>
              <a:gd name="T0" fmla="*/ 494 w 815"/>
              <a:gd name="T1" fmla="*/ 44 h 621"/>
              <a:gd name="T2" fmla="*/ 538 w 815"/>
              <a:gd name="T3" fmla="*/ 104 h 621"/>
              <a:gd name="T4" fmla="*/ 538 w 815"/>
              <a:gd name="T5" fmla="*/ 33 h 621"/>
              <a:gd name="T6" fmla="*/ 535 w 815"/>
              <a:gd name="T7" fmla="*/ 20 h 621"/>
              <a:gd name="T8" fmla="*/ 528 w 815"/>
              <a:gd name="T9" fmla="*/ 9 h 621"/>
              <a:gd name="T10" fmla="*/ 518 w 815"/>
              <a:gd name="T11" fmla="*/ 3 h 621"/>
              <a:gd name="T12" fmla="*/ 506 w 815"/>
              <a:gd name="T13" fmla="*/ 0 h 621"/>
              <a:gd name="T14" fmla="*/ 311 w 815"/>
              <a:gd name="T15" fmla="*/ 0 h 621"/>
              <a:gd name="T16" fmla="*/ 298 w 815"/>
              <a:gd name="T17" fmla="*/ 3 h 621"/>
              <a:gd name="T18" fmla="*/ 288 w 815"/>
              <a:gd name="T19" fmla="*/ 9 h 621"/>
              <a:gd name="T20" fmla="*/ 281 w 815"/>
              <a:gd name="T21" fmla="*/ 20 h 621"/>
              <a:gd name="T22" fmla="*/ 279 w 815"/>
              <a:gd name="T23" fmla="*/ 33 h 621"/>
              <a:gd name="T24" fmla="*/ 323 w 815"/>
              <a:gd name="T25" fmla="*/ 104 h 621"/>
              <a:gd name="T26" fmla="*/ 784 w 815"/>
              <a:gd name="T27" fmla="*/ 127 h 621"/>
              <a:gd name="T28" fmla="*/ 33 w 815"/>
              <a:gd name="T29" fmla="*/ 127 h 621"/>
              <a:gd name="T30" fmla="*/ 20 w 815"/>
              <a:gd name="T31" fmla="*/ 130 h 621"/>
              <a:gd name="T32" fmla="*/ 10 w 815"/>
              <a:gd name="T33" fmla="*/ 135 h 621"/>
              <a:gd name="T34" fmla="*/ 3 w 815"/>
              <a:gd name="T35" fmla="*/ 145 h 621"/>
              <a:gd name="T36" fmla="*/ 0 w 815"/>
              <a:gd name="T37" fmla="*/ 158 h 621"/>
              <a:gd name="T38" fmla="*/ 0 w 815"/>
              <a:gd name="T39" fmla="*/ 273 h 621"/>
              <a:gd name="T40" fmla="*/ 3 w 815"/>
              <a:gd name="T41" fmla="*/ 286 h 621"/>
              <a:gd name="T42" fmla="*/ 10 w 815"/>
              <a:gd name="T43" fmla="*/ 296 h 621"/>
              <a:gd name="T44" fmla="*/ 20 w 815"/>
              <a:gd name="T45" fmla="*/ 303 h 621"/>
              <a:gd name="T46" fmla="*/ 33 w 815"/>
              <a:gd name="T47" fmla="*/ 306 h 621"/>
              <a:gd name="T48" fmla="*/ 784 w 815"/>
              <a:gd name="T49" fmla="*/ 306 h 621"/>
              <a:gd name="T50" fmla="*/ 797 w 815"/>
              <a:gd name="T51" fmla="*/ 303 h 621"/>
              <a:gd name="T52" fmla="*/ 806 w 815"/>
              <a:gd name="T53" fmla="*/ 296 h 621"/>
              <a:gd name="T54" fmla="*/ 814 w 815"/>
              <a:gd name="T55" fmla="*/ 286 h 621"/>
              <a:gd name="T56" fmla="*/ 815 w 815"/>
              <a:gd name="T57" fmla="*/ 273 h 621"/>
              <a:gd name="T58" fmla="*/ 815 w 815"/>
              <a:gd name="T59" fmla="*/ 158 h 621"/>
              <a:gd name="T60" fmla="*/ 814 w 815"/>
              <a:gd name="T61" fmla="*/ 145 h 621"/>
              <a:gd name="T62" fmla="*/ 806 w 815"/>
              <a:gd name="T63" fmla="*/ 135 h 621"/>
              <a:gd name="T64" fmla="*/ 797 w 815"/>
              <a:gd name="T65" fmla="*/ 130 h 621"/>
              <a:gd name="T66" fmla="*/ 784 w 815"/>
              <a:gd name="T67" fmla="*/ 127 h 621"/>
              <a:gd name="T68" fmla="*/ 445 w 815"/>
              <a:gd name="T69" fmla="*/ 324 h 621"/>
              <a:gd name="T70" fmla="*/ 513 w 815"/>
              <a:gd name="T71" fmla="*/ 388 h 621"/>
              <a:gd name="T72" fmla="*/ 445 w 815"/>
              <a:gd name="T73" fmla="*/ 460 h 621"/>
              <a:gd name="T74" fmla="*/ 372 w 815"/>
              <a:gd name="T75" fmla="*/ 528 h 621"/>
              <a:gd name="T76" fmla="*/ 304 w 815"/>
              <a:gd name="T77" fmla="*/ 460 h 621"/>
              <a:gd name="T78" fmla="*/ 372 w 815"/>
              <a:gd name="T79" fmla="*/ 388 h 621"/>
              <a:gd name="T80" fmla="*/ 33 w 815"/>
              <a:gd name="T81" fmla="*/ 324 h 621"/>
              <a:gd name="T82" fmla="*/ 25 w 815"/>
              <a:gd name="T83" fmla="*/ 324 h 621"/>
              <a:gd name="T84" fmla="*/ 7 w 815"/>
              <a:gd name="T85" fmla="*/ 318 h 621"/>
              <a:gd name="T86" fmla="*/ 0 w 815"/>
              <a:gd name="T87" fmla="*/ 589 h 621"/>
              <a:gd name="T88" fmla="*/ 2 w 815"/>
              <a:gd name="T89" fmla="*/ 596 h 621"/>
              <a:gd name="T90" fmla="*/ 6 w 815"/>
              <a:gd name="T91" fmla="*/ 608 h 621"/>
              <a:gd name="T92" fmla="*/ 15 w 815"/>
              <a:gd name="T93" fmla="*/ 616 h 621"/>
              <a:gd name="T94" fmla="*/ 26 w 815"/>
              <a:gd name="T95" fmla="*/ 621 h 621"/>
              <a:gd name="T96" fmla="*/ 784 w 815"/>
              <a:gd name="T97" fmla="*/ 621 h 621"/>
              <a:gd name="T98" fmla="*/ 789 w 815"/>
              <a:gd name="T99" fmla="*/ 621 h 621"/>
              <a:gd name="T100" fmla="*/ 801 w 815"/>
              <a:gd name="T101" fmla="*/ 616 h 621"/>
              <a:gd name="T102" fmla="*/ 811 w 815"/>
              <a:gd name="T103" fmla="*/ 608 h 621"/>
              <a:gd name="T104" fmla="*/ 815 w 815"/>
              <a:gd name="T105" fmla="*/ 596 h 621"/>
              <a:gd name="T106" fmla="*/ 815 w 815"/>
              <a:gd name="T107" fmla="*/ 314 h 621"/>
              <a:gd name="T108" fmla="*/ 808 w 815"/>
              <a:gd name="T109" fmla="*/ 318 h 621"/>
              <a:gd name="T110" fmla="*/ 792 w 815"/>
              <a:gd name="T111" fmla="*/ 324 h 621"/>
              <a:gd name="T112" fmla="*/ 445 w 815"/>
              <a:gd name="T113" fmla="*/ 324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5" h="621">
                <a:moveTo>
                  <a:pt x="323" y="44"/>
                </a:moveTo>
                <a:lnTo>
                  <a:pt x="494" y="44"/>
                </a:lnTo>
                <a:lnTo>
                  <a:pt x="494" y="104"/>
                </a:lnTo>
                <a:lnTo>
                  <a:pt x="538" y="104"/>
                </a:lnTo>
                <a:lnTo>
                  <a:pt x="538" y="33"/>
                </a:lnTo>
                <a:lnTo>
                  <a:pt x="538" y="33"/>
                </a:lnTo>
                <a:lnTo>
                  <a:pt x="538" y="26"/>
                </a:lnTo>
                <a:lnTo>
                  <a:pt x="535" y="20"/>
                </a:lnTo>
                <a:lnTo>
                  <a:pt x="533" y="15"/>
                </a:lnTo>
                <a:lnTo>
                  <a:pt x="528" y="9"/>
                </a:lnTo>
                <a:lnTo>
                  <a:pt x="524" y="6"/>
                </a:lnTo>
                <a:lnTo>
                  <a:pt x="518" y="3"/>
                </a:lnTo>
                <a:lnTo>
                  <a:pt x="511" y="0"/>
                </a:lnTo>
                <a:lnTo>
                  <a:pt x="506" y="0"/>
                </a:lnTo>
                <a:lnTo>
                  <a:pt x="311" y="0"/>
                </a:lnTo>
                <a:lnTo>
                  <a:pt x="311" y="0"/>
                </a:lnTo>
                <a:lnTo>
                  <a:pt x="304" y="0"/>
                </a:lnTo>
                <a:lnTo>
                  <a:pt x="298" y="3"/>
                </a:lnTo>
                <a:lnTo>
                  <a:pt x="293" y="6"/>
                </a:lnTo>
                <a:lnTo>
                  <a:pt x="288" y="9"/>
                </a:lnTo>
                <a:lnTo>
                  <a:pt x="284" y="15"/>
                </a:lnTo>
                <a:lnTo>
                  <a:pt x="281" y="20"/>
                </a:lnTo>
                <a:lnTo>
                  <a:pt x="279" y="26"/>
                </a:lnTo>
                <a:lnTo>
                  <a:pt x="279" y="33"/>
                </a:lnTo>
                <a:lnTo>
                  <a:pt x="279" y="104"/>
                </a:lnTo>
                <a:lnTo>
                  <a:pt x="323" y="104"/>
                </a:lnTo>
                <a:lnTo>
                  <a:pt x="323" y="44"/>
                </a:lnTo>
                <a:close/>
                <a:moveTo>
                  <a:pt x="784" y="127"/>
                </a:moveTo>
                <a:lnTo>
                  <a:pt x="33" y="127"/>
                </a:lnTo>
                <a:lnTo>
                  <a:pt x="33" y="127"/>
                </a:lnTo>
                <a:lnTo>
                  <a:pt x="26" y="127"/>
                </a:lnTo>
                <a:lnTo>
                  <a:pt x="20" y="130"/>
                </a:lnTo>
                <a:lnTo>
                  <a:pt x="15" y="132"/>
                </a:lnTo>
                <a:lnTo>
                  <a:pt x="10" y="135"/>
                </a:lnTo>
                <a:lnTo>
                  <a:pt x="6" y="141"/>
                </a:lnTo>
                <a:lnTo>
                  <a:pt x="3" y="145"/>
                </a:lnTo>
                <a:lnTo>
                  <a:pt x="2" y="152"/>
                </a:lnTo>
                <a:lnTo>
                  <a:pt x="0" y="158"/>
                </a:lnTo>
                <a:lnTo>
                  <a:pt x="0" y="273"/>
                </a:lnTo>
                <a:lnTo>
                  <a:pt x="0" y="273"/>
                </a:lnTo>
                <a:lnTo>
                  <a:pt x="2" y="280"/>
                </a:lnTo>
                <a:lnTo>
                  <a:pt x="3" y="286"/>
                </a:lnTo>
                <a:lnTo>
                  <a:pt x="6" y="291"/>
                </a:lnTo>
                <a:lnTo>
                  <a:pt x="10" y="296"/>
                </a:lnTo>
                <a:lnTo>
                  <a:pt x="15" y="300"/>
                </a:lnTo>
                <a:lnTo>
                  <a:pt x="20" y="303"/>
                </a:lnTo>
                <a:lnTo>
                  <a:pt x="26" y="304"/>
                </a:lnTo>
                <a:lnTo>
                  <a:pt x="33" y="306"/>
                </a:lnTo>
                <a:lnTo>
                  <a:pt x="784" y="306"/>
                </a:lnTo>
                <a:lnTo>
                  <a:pt x="784" y="306"/>
                </a:lnTo>
                <a:lnTo>
                  <a:pt x="789" y="304"/>
                </a:lnTo>
                <a:lnTo>
                  <a:pt x="797" y="303"/>
                </a:lnTo>
                <a:lnTo>
                  <a:pt x="801" y="300"/>
                </a:lnTo>
                <a:lnTo>
                  <a:pt x="806" y="296"/>
                </a:lnTo>
                <a:lnTo>
                  <a:pt x="811" y="291"/>
                </a:lnTo>
                <a:lnTo>
                  <a:pt x="814" y="286"/>
                </a:lnTo>
                <a:lnTo>
                  <a:pt x="815" y="280"/>
                </a:lnTo>
                <a:lnTo>
                  <a:pt x="815" y="273"/>
                </a:lnTo>
                <a:lnTo>
                  <a:pt x="815" y="158"/>
                </a:lnTo>
                <a:lnTo>
                  <a:pt x="815" y="158"/>
                </a:lnTo>
                <a:lnTo>
                  <a:pt x="815" y="152"/>
                </a:lnTo>
                <a:lnTo>
                  <a:pt x="814" y="145"/>
                </a:lnTo>
                <a:lnTo>
                  <a:pt x="811" y="141"/>
                </a:lnTo>
                <a:lnTo>
                  <a:pt x="806" y="135"/>
                </a:lnTo>
                <a:lnTo>
                  <a:pt x="801" y="132"/>
                </a:lnTo>
                <a:lnTo>
                  <a:pt x="797" y="130"/>
                </a:lnTo>
                <a:lnTo>
                  <a:pt x="789" y="127"/>
                </a:lnTo>
                <a:lnTo>
                  <a:pt x="784" y="127"/>
                </a:lnTo>
                <a:lnTo>
                  <a:pt x="784" y="127"/>
                </a:lnTo>
                <a:close/>
                <a:moveTo>
                  <a:pt x="445" y="324"/>
                </a:moveTo>
                <a:lnTo>
                  <a:pt x="445" y="388"/>
                </a:lnTo>
                <a:lnTo>
                  <a:pt x="513" y="388"/>
                </a:lnTo>
                <a:lnTo>
                  <a:pt x="513" y="460"/>
                </a:lnTo>
                <a:lnTo>
                  <a:pt x="445" y="460"/>
                </a:lnTo>
                <a:lnTo>
                  <a:pt x="445" y="528"/>
                </a:lnTo>
                <a:lnTo>
                  <a:pt x="372" y="528"/>
                </a:lnTo>
                <a:lnTo>
                  <a:pt x="372" y="460"/>
                </a:lnTo>
                <a:lnTo>
                  <a:pt x="304" y="460"/>
                </a:lnTo>
                <a:lnTo>
                  <a:pt x="304" y="388"/>
                </a:lnTo>
                <a:lnTo>
                  <a:pt x="372" y="388"/>
                </a:lnTo>
                <a:lnTo>
                  <a:pt x="372" y="324"/>
                </a:lnTo>
                <a:lnTo>
                  <a:pt x="33" y="324"/>
                </a:lnTo>
                <a:lnTo>
                  <a:pt x="33" y="324"/>
                </a:lnTo>
                <a:lnTo>
                  <a:pt x="25" y="324"/>
                </a:lnTo>
                <a:lnTo>
                  <a:pt x="16" y="321"/>
                </a:lnTo>
                <a:lnTo>
                  <a:pt x="7" y="318"/>
                </a:lnTo>
                <a:lnTo>
                  <a:pt x="0" y="314"/>
                </a:lnTo>
                <a:lnTo>
                  <a:pt x="0" y="589"/>
                </a:lnTo>
                <a:lnTo>
                  <a:pt x="0" y="589"/>
                </a:lnTo>
                <a:lnTo>
                  <a:pt x="2" y="596"/>
                </a:lnTo>
                <a:lnTo>
                  <a:pt x="3" y="602"/>
                </a:lnTo>
                <a:lnTo>
                  <a:pt x="6" y="608"/>
                </a:lnTo>
                <a:lnTo>
                  <a:pt x="10" y="612"/>
                </a:lnTo>
                <a:lnTo>
                  <a:pt x="15" y="616"/>
                </a:lnTo>
                <a:lnTo>
                  <a:pt x="20" y="619"/>
                </a:lnTo>
                <a:lnTo>
                  <a:pt x="26" y="621"/>
                </a:lnTo>
                <a:lnTo>
                  <a:pt x="33" y="621"/>
                </a:lnTo>
                <a:lnTo>
                  <a:pt x="784" y="621"/>
                </a:lnTo>
                <a:lnTo>
                  <a:pt x="784" y="621"/>
                </a:lnTo>
                <a:lnTo>
                  <a:pt x="789" y="621"/>
                </a:lnTo>
                <a:lnTo>
                  <a:pt x="797" y="619"/>
                </a:lnTo>
                <a:lnTo>
                  <a:pt x="801" y="616"/>
                </a:lnTo>
                <a:lnTo>
                  <a:pt x="806" y="612"/>
                </a:lnTo>
                <a:lnTo>
                  <a:pt x="811" y="608"/>
                </a:lnTo>
                <a:lnTo>
                  <a:pt x="814" y="602"/>
                </a:lnTo>
                <a:lnTo>
                  <a:pt x="815" y="596"/>
                </a:lnTo>
                <a:lnTo>
                  <a:pt x="815" y="589"/>
                </a:lnTo>
                <a:lnTo>
                  <a:pt x="815" y="314"/>
                </a:lnTo>
                <a:lnTo>
                  <a:pt x="815" y="314"/>
                </a:lnTo>
                <a:lnTo>
                  <a:pt x="808" y="318"/>
                </a:lnTo>
                <a:lnTo>
                  <a:pt x="801" y="321"/>
                </a:lnTo>
                <a:lnTo>
                  <a:pt x="792" y="324"/>
                </a:lnTo>
                <a:lnTo>
                  <a:pt x="784" y="324"/>
                </a:lnTo>
                <a:lnTo>
                  <a:pt x="445" y="32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3" name="组合 182"/>
          <p:cNvGrpSpPr/>
          <p:nvPr/>
        </p:nvGrpSpPr>
        <p:grpSpPr>
          <a:xfrm>
            <a:off x="7981900" y="3275014"/>
            <a:ext cx="1714500" cy="684213"/>
            <a:chOff x="6457900" y="3275013"/>
            <a:chExt cx="1714500" cy="684213"/>
          </a:xfrm>
        </p:grpSpPr>
        <p:sp>
          <p:nvSpPr>
            <p:cNvPr id="97" name="Freeform 50"/>
            <p:cNvSpPr>
              <a:spLocks/>
            </p:cNvSpPr>
            <p:nvPr/>
          </p:nvSpPr>
          <p:spPr bwMode="auto">
            <a:xfrm>
              <a:off x="6845250" y="3303588"/>
              <a:ext cx="941388" cy="655638"/>
            </a:xfrm>
            <a:custGeom>
              <a:avLst/>
              <a:gdLst>
                <a:gd name="T0" fmla="*/ 593 w 593"/>
                <a:gd name="T1" fmla="*/ 0 h 413"/>
                <a:gd name="T2" fmla="*/ 453 w 593"/>
                <a:gd name="T3" fmla="*/ 19 h 413"/>
                <a:gd name="T4" fmla="*/ 294 w 593"/>
                <a:gd name="T5" fmla="*/ 27 h 413"/>
                <a:gd name="T6" fmla="*/ 187 w 593"/>
                <a:gd name="T7" fmla="*/ 23 h 413"/>
                <a:gd name="T8" fmla="*/ 26 w 593"/>
                <a:gd name="T9" fmla="*/ 5 h 413"/>
                <a:gd name="T10" fmla="*/ 0 w 593"/>
                <a:gd name="T11" fmla="*/ 80 h 413"/>
                <a:gd name="T12" fmla="*/ 60 w 593"/>
                <a:gd name="T13" fmla="*/ 76 h 413"/>
                <a:gd name="T14" fmla="*/ 125 w 593"/>
                <a:gd name="T15" fmla="*/ 84 h 413"/>
                <a:gd name="T16" fmla="*/ 151 w 593"/>
                <a:gd name="T17" fmla="*/ 97 h 413"/>
                <a:gd name="T18" fmla="*/ 156 w 593"/>
                <a:gd name="T19" fmla="*/ 110 h 413"/>
                <a:gd name="T20" fmla="*/ 146 w 593"/>
                <a:gd name="T21" fmla="*/ 124 h 413"/>
                <a:gd name="T22" fmla="*/ 118 w 593"/>
                <a:gd name="T23" fmla="*/ 127 h 413"/>
                <a:gd name="T24" fmla="*/ 43 w 593"/>
                <a:gd name="T25" fmla="*/ 117 h 413"/>
                <a:gd name="T26" fmla="*/ 0 w 593"/>
                <a:gd name="T27" fmla="*/ 266 h 413"/>
                <a:gd name="T28" fmla="*/ 43 w 593"/>
                <a:gd name="T29" fmla="*/ 270 h 413"/>
                <a:gd name="T30" fmla="*/ 138 w 593"/>
                <a:gd name="T31" fmla="*/ 293 h 413"/>
                <a:gd name="T32" fmla="*/ 156 w 593"/>
                <a:gd name="T33" fmla="*/ 304 h 413"/>
                <a:gd name="T34" fmla="*/ 152 w 593"/>
                <a:gd name="T35" fmla="*/ 320 h 413"/>
                <a:gd name="T36" fmla="*/ 128 w 593"/>
                <a:gd name="T37" fmla="*/ 330 h 413"/>
                <a:gd name="T38" fmla="*/ 92 w 593"/>
                <a:gd name="T39" fmla="*/ 325 h 413"/>
                <a:gd name="T40" fmla="*/ 17 w 593"/>
                <a:gd name="T41" fmla="*/ 301 h 413"/>
                <a:gd name="T42" fmla="*/ 0 w 593"/>
                <a:gd name="T43" fmla="*/ 375 h 413"/>
                <a:gd name="T44" fmla="*/ 98 w 593"/>
                <a:gd name="T45" fmla="*/ 396 h 413"/>
                <a:gd name="T46" fmla="*/ 236 w 593"/>
                <a:gd name="T47" fmla="*/ 412 h 413"/>
                <a:gd name="T48" fmla="*/ 339 w 593"/>
                <a:gd name="T49" fmla="*/ 412 h 413"/>
                <a:gd name="T50" fmla="*/ 485 w 593"/>
                <a:gd name="T51" fmla="*/ 396 h 413"/>
                <a:gd name="T52" fmla="*/ 581 w 593"/>
                <a:gd name="T53" fmla="*/ 379 h 413"/>
                <a:gd name="T54" fmla="*/ 593 w 593"/>
                <a:gd name="T55" fmla="*/ 293 h 413"/>
                <a:gd name="T56" fmla="*/ 522 w 593"/>
                <a:gd name="T57" fmla="*/ 318 h 413"/>
                <a:gd name="T58" fmla="*/ 470 w 593"/>
                <a:gd name="T59" fmla="*/ 330 h 413"/>
                <a:gd name="T60" fmla="*/ 443 w 593"/>
                <a:gd name="T61" fmla="*/ 324 h 413"/>
                <a:gd name="T62" fmla="*/ 436 w 593"/>
                <a:gd name="T63" fmla="*/ 304 h 413"/>
                <a:gd name="T64" fmla="*/ 441 w 593"/>
                <a:gd name="T65" fmla="*/ 298 h 413"/>
                <a:gd name="T66" fmla="*/ 500 w 593"/>
                <a:gd name="T67" fmla="*/ 280 h 413"/>
                <a:gd name="T68" fmla="*/ 593 w 593"/>
                <a:gd name="T69" fmla="*/ 266 h 413"/>
                <a:gd name="T70" fmla="*/ 551 w 593"/>
                <a:gd name="T71" fmla="*/ 115 h 413"/>
                <a:gd name="T72" fmla="*/ 454 w 593"/>
                <a:gd name="T73" fmla="*/ 121 h 413"/>
                <a:gd name="T74" fmla="*/ 437 w 593"/>
                <a:gd name="T75" fmla="*/ 114 h 413"/>
                <a:gd name="T76" fmla="*/ 437 w 593"/>
                <a:gd name="T77" fmla="*/ 102 h 413"/>
                <a:gd name="T78" fmla="*/ 457 w 593"/>
                <a:gd name="T79" fmla="*/ 87 h 413"/>
                <a:gd name="T80" fmla="*/ 505 w 593"/>
                <a:gd name="T81" fmla="*/ 77 h 413"/>
                <a:gd name="T82" fmla="*/ 579 w 593"/>
                <a:gd name="T83" fmla="*/ 7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3" h="413">
                  <a:moveTo>
                    <a:pt x="593" y="80"/>
                  </a:moveTo>
                  <a:lnTo>
                    <a:pt x="593" y="0"/>
                  </a:lnTo>
                  <a:lnTo>
                    <a:pt x="593" y="0"/>
                  </a:lnTo>
                  <a:lnTo>
                    <a:pt x="566" y="5"/>
                  </a:lnTo>
                  <a:lnTo>
                    <a:pt x="498" y="15"/>
                  </a:lnTo>
                  <a:lnTo>
                    <a:pt x="453" y="19"/>
                  </a:lnTo>
                  <a:lnTo>
                    <a:pt x="402" y="23"/>
                  </a:lnTo>
                  <a:lnTo>
                    <a:pt x="348" y="26"/>
                  </a:lnTo>
                  <a:lnTo>
                    <a:pt x="294" y="27"/>
                  </a:lnTo>
                  <a:lnTo>
                    <a:pt x="294" y="27"/>
                  </a:lnTo>
                  <a:lnTo>
                    <a:pt x="240" y="26"/>
                  </a:lnTo>
                  <a:lnTo>
                    <a:pt x="187" y="23"/>
                  </a:lnTo>
                  <a:lnTo>
                    <a:pt x="138" y="19"/>
                  </a:lnTo>
                  <a:lnTo>
                    <a:pt x="92" y="15"/>
                  </a:lnTo>
                  <a:lnTo>
                    <a:pt x="26" y="5"/>
                  </a:lnTo>
                  <a:lnTo>
                    <a:pt x="0" y="0"/>
                  </a:lnTo>
                  <a:lnTo>
                    <a:pt x="0" y="80"/>
                  </a:lnTo>
                  <a:lnTo>
                    <a:pt x="0" y="80"/>
                  </a:lnTo>
                  <a:lnTo>
                    <a:pt x="13" y="77"/>
                  </a:lnTo>
                  <a:lnTo>
                    <a:pt x="34" y="76"/>
                  </a:lnTo>
                  <a:lnTo>
                    <a:pt x="60" y="76"/>
                  </a:lnTo>
                  <a:lnTo>
                    <a:pt x="88" y="77"/>
                  </a:lnTo>
                  <a:lnTo>
                    <a:pt x="114" y="81"/>
                  </a:lnTo>
                  <a:lnTo>
                    <a:pt x="125" y="84"/>
                  </a:lnTo>
                  <a:lnTo>
                    <a:pt x="136" y="87"/>
                  </a:lnTo>
                  <a:lnTo>
                    <a:pt x="145" y="91"/>
                  </a:lnTo>
                  <a:lnTo>
                    <a:pt x="151" y="97"/>
                  </a:lnTo>
                  <a:lnTo>
                    <a:pt x="155" y="102"/>
                  </a:lnTo>
                  <a:lnTo>
                    <a:pt x="156" y="110"/>
                  </a:lnTo>
                  <a:lnTo>
                    <a:pt x="156" y="110"/>
                  </a:lnTo>
                  <a:lnTo>
                    <a:pt x="156" y="115"/>
                  </a:lnTo>
                  <a:lnTo>
                    <a:pt x="152" y="120"/>
                  </a:lnTo>
                  <a:lnTo>
                    <a:pt x="146" y="124"/>
                  </a:lnTo>
                  <a:lnTo>
                    <a:pt x="138" y="125"/>
                  </a:lnTo>
                  <a:lnTo>
                    <a:pt x="129" y="127"/>
                  </a:lnTo>
                  <a:lnTo>
                    <a:pt x="118" y="127"/>
                  </a:lnTo>
                  <a:lnTo>
                    <a:pt x="94" y="125"/>
                  </a:lnTo>
                  <a:lnTo>
                    <a:pt x="68" y="121"/>
                  </a:lnTo>
                  <a:lnTo>
                    <a:pt x="43" y="117"/>
                  </a:lnTo>
                  <a:lnTo>
                    <a:pt x="19" y="112"/>
                  </a:lnTo>
                  <a:lnTo>
                    <a:pt x="0" y="110"/>
                  </a:lnTo>
                  <a:lnTo>
                    <a:pt x="0" y="266"/>
                  </a:lnTo>
                  <a:lnTo>
                    <a:pt x="0" y="266"/>
                  </a:lnTo>
                  <a:lnTo>
                    <a:pt x="19" y="267"/>
                  </a:lnTo>
                  <a:lnTo>
                    <a:pt x="43" y="270"/>
                  </a:lnTo>
                  <a:lnTo>
                    <a:pt x="94" y="280"/>
                  </a:lnTo>
                  <a:lnTo>
                    <a:pt x="118" y="287"/>
                  </a:lnTo>
                  <a:lnTo>
                    <a:pt x="138" y="293"/>
                  </a:lnTo>
                  <a:lnTo>
                    <a:pt x="152" y="298"/>
                  </a:lnTo>
                  <a:lnTo>
                    <a:pt x="156" y="301"/>
                  </a:lnTo>
                  <a:lnTo>
                    <a:pt x="156" y="304"/>
                  </a:lnTo>
                  <a:lnTo>
                    <a:pt x="156" y="304"/>
                  </a:lnTo>
                  <a:lnTo>
                    <a:pt x="155" y="313"/>
                  </a:lnTo>
                  <a:lnTo>
                    <a:pt x="152" y="320"/>
                  </a:lnTo>
                  <a:lnTo>
                    <a:pt x="146" y="325"/>
                  </a:lnTo>
                  <a:lnTo>
                    <a:pt x="138" y="328"/>
                  </a:lnTo>
                  <a:lnTo>
                    <a:pt x="128" y="330"/>
                  </a:lnTo>
                  <a:lnTo>
                    <a:pt x="118" y="330"/>
                  </a:lnTo>
                  <a:lnTo>
                    <a:pt x="105" y="328"/>
                  </a:lnTo>
                  <a:lnTo>
                    <a:pt x="92" y="325"/>
                  </a:lnTo>
                  <a:lnTo>
                    <a:pt x="67" y="320"/>
                  </a:lnTo>
                  <a:lnTo>
                    <a:pt x="41" y="310"/>
                  </a:lnTo>
                  <a:lnTo>
                    <a:pt x="17" y="301"/>
                  </a:lnTo>
                  <a:lnTo>
                    <a:pt x="0" y="293"/>
                  </a:lnTo>
                  <a:lnTo>
                    <a:pt x="0" y="375"/>
                  </a:lnTo>
                  <a:lnTo>
                    <a:pt x="0" y="375"/>
                  </a:lnTo>
                  <a:lnTo>
                    <a:pt x="33" y="383"/>
                  </a:lnTo>
                  <a:lnTo>
                    <a:pt x="63" y="391"/>
                  </a:lnTo>
                  <a:lnTo>
                    <a:pt x="98" y="396"/>
                  </a:lnTo>
                  <a:lnTo>
                    <a:pt x="141" y="402"/>
                  </a:lnTo>
                  <a:lnTo>
                    <a:pt x="186" y="408"/>
                  </a:lnTo>
                  <a:lnTo>
                    <a:pt x="236" y="412"/>
                  </a:lnTo>
                  <a:lnTo>
                    <a:pt x="285" y="413"/>
                  </a:lnTo>
                  <a:lnTo>
                    <a:pt x="285" y="413"/>
                  </a:lnTo>
                  <a:lnTo>
                    <a:pt x="339" y="412"/>
                  </a:lnTo>
                  <a:lnTo>
                    <a:pt x="392" y="408"/>
                  </a:lnTo>
                  <a:lnTo>
                    <a:pt x="440" y="403"/>
                  </a:lnTo>
                  <a:lnTo>
                    <a:pt x="485" y="396"/>
                  </a:lnTo>
                  <a:lnTo>
                    <a:pt x="525" y="391"/>
                  </a:lnTo>
                  <a:lnTo>
                    <a:pt x="558" y="383"/>
                  </a:lnTo>
                  <a:lnTo>
                    <a:pt x="581" y="379"/>
                  </a:lnTo>
                  <a:lnTo>
                    <a:pt x="593" y="375"/>
                  </a:lnTo>
                  <a:lnTo>
                    <a:pt x="593" y="293"/>
                  </a:lnTo>
                  <a:lnTo>
                    <a:pt x="593" y="293"/>
                  </a:lnTo>
                  <a:lnTo>
                    <a:pt x="575" y="301"/>
                  </a:lnTo>
                  <a:lnTo>
                    <a:pt x="551" y="310"/>
                  </a:lnTo>
                  <a:lnTo>
                    <a:pt x="522" y="318"/>
                  </a:lnTo>
                  <a:lnTo>
                    <a:pt x="495" y="325"/>
                  </a:lnTo>
                  <a:lnTo>
                    <a:pt x="483" y="328"/>
                  </a:lnTo>
                  <a:lnTo>
                    <a:pt x="470" y="330"/>
                  </a:lnTo>
                  <a:lnTo>
                    <a:pt x="459" y="330"/>
                  </a:lnTo>
                  <a:lnTo>
                    <a:pt x="450" y="328"/>
                  </a:lnTo>
                  <a:lnTo>
                    <a:pt x="443" y="324"/>
                  </a:lnTo>
                  <a:lnTo>
                    <a:pt x="437" y="320"/>
                  </a:lnTo>
                  <a:lnTo>
                    <a:pt x="436" y="313"/>
                  </a:lnTo>
                  <a:lnTo>
                    <a:pt x="436" y="304"/>
                  </a:lnTo>
                  <a:lnTo>
                    <a:pt x="436" y="304"/>
                  </a:lnTo>
                  <a:lnTo>
                    <a:pt x="437" y="301"/>
                  </a:lnTo>
                  <a:lnTo>
                    <a:pt x="441" y="298"/>
                  </a:lnTo>
                  <a:lnTo>
                    <a:pt x="456" y="293"/>
                  </a:lnTo>
                  <a:lnTo>
                    <a:pt x="476" y="287"/>
                  </a:lnTo>
                  <a:lnTo>
                    <a:pt x="500" y="280"/>
                  </a:lnTo>
                  <a:lnTo>
                    <a:pt x="551" y="270"/>
                  </a:lnTo>
                  <a:lnTo>
                    <a:pt x="575" y="267"/>
                  </a:lnTo>
                  <a:lnTo>
                    <a:pt x="593" y="266"/>
                  </a:lnTo>
                  <a:lnTo>
                    <a:pt x="593" y="110"/>
                  </a:lnTo>
                  <a:lnTo>
                    <a:pt x="593" y="110"/>
                  </a:lnTo>
                  <a:lnTo>
                    <a:pt x="551" y="115"/>
                  </a:lnTo>
                  <a:lnTo>
                    <a:pt x="498" y="121"/>
                  </a:lnTo>
                  <a:lnTo>
                    <a:pt x="474" y="122"/>
                  </a:lnTo>
                  <a:lnTo>
                    <a:pt x="454" y="121"/>
                  </a:lnTo>
                  <a:lnTo>
                    <a:pt x="447" y="120"/>
                  </a:lnTo>
                  <a:lnTo>
                    <a:pt x="440" y="117"/>
                  </a:lnTo>
                  <a:lnTo>
                    <a:pt x="437" y="114"/>
                  </a:lnTo>
                  <a:lnTo>
                    <a:pt x="436" y="110"/>
                  </a:lnTo>
                  <a:lnTo>
                    <a:pt x="436" y="110"/>
                  </a:lnTo>
                  <a:lnTo>
                    <a:pt x="437" y="102"/>
                  </a:lnTo>
                  <a:lnTo>
                    <a:pt x="441" y="97"/>
                  </a:lnTo>
                  <a:lnTo>
                    <a:pt x="449" y="91"/>
                  </a:lnTo>
                  <a:lnTo>
                    <a:pt x="457" y="87"/>
                  </a:lnTo>
                  <a:lnTo>
                    <a:pt x="467" y="84"/>
                  </a:lnTo>
                  <a:lnTo>
                    <a:pt x="478" y="81"/>
                  </a:lnTo>
                  <a:lnTo>
                    <a:pt x="505" y="77"/>
                  </a:lnTo>
                  <a:lnTo>
                    <a:pt x="532" y="76"/>
                  </a:lnTo>
                  <a:lnTo>
                    <a:pt x="558" y="76"/>
                  </a:lnTo>
                  <a:lnTo>
                    <a:pt x="579" y="77"/>
                  </a:lnTo>
                  <a:lnTo>
                    <a:pt x="593" y="80"/>
                  </a:lnTo>
                  <a:lnTo>
                    <a:pt x="593" y="8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51"/>
            <p:cNvSpPr>
              <a:spLocks/>
            </p:cNvSpPr>
            <p:nvPr/>
          </p:nvSpPr>
          <p:spPr bwMode="auto">
            <a:xfrm>
              <a:off x="6457900" y="3275013"/>
              <a:ext cx="334963" cy="574675"/>
            </a:xfrm>
            <a:custGeom>
              <a:avLst/>
              <a:gdLst>
                <a:gd name="T0" fmla="*/ 211 w 211"/>
                <a:gd name="T1" fmla="*/ 322 h 362"/>
                <a:gd name="T2" fmla="*/ 166 w 211"/>
                <a:gd name="T3" fmla="*/ 289 h 362"/>
                <a:gd name="T4" fmla="*/ 122 w 211"/>
                <a:gd name="T5" fmla="*/ 247 h 362"/>
                <a:gd name="T6" fmla="*/ 84 w 211"/>
                <a:gd name="T7" fmla="*/ 197 h 362"/>
                <a:gd name="T8" fmla="*/ 55 w 211"/>
                <a:gd name="T9" fmla="*/ 145 h 362"/>
                <a:gd name="T10" fmla="*/ 50 w 211"/>
                <a:gd name="T11" fmla="*/ 129 h 362"/>
                <a:gd name="T12" fmla="*/ 41 w 211"/>
                <a:gd name="T13" fmla="*/ 101 h 362"/>
                <a:gd name="T14" fmla="*/ 40 w 211"/>
                <a:gd name="T15" fmla="*/ 75 h 362"/>
                <a:gd name="T16" fmla="*/ 45 w 211"/>
                <a:gd name="T17" fmla="*/ 57 h 362"/>
                <a:gd name="T18" fmla="*/ 50 w 211"/>
                <a:gd name="T19" fmla="*/ 48 h 362"/>
                <a:gd name="T20" fmla="*/ 67 w 211"/>
                <a:gd name="T21" fmla="*/ 35 h 362"/>
                <a:gd name="T22" fmla="*/ 80 w 211"/>
                <a:gd name="T23" fmla="*/ 33 h 362"/>
                <a:gd name="T24" fmla="*/ 87 w 211"/>
                <a:gd name="T25" fmla="*/ 34 h 362"/>
                <a:gd name="T26" fmla="*/ 111 w 211"/>
                <a:gd name="T27" fmla="*/ 41 h 362"/>
                <a:gd name="T28" fmla="*/ 145 w 211"/>
                <a:gd name="T29" fmla="*/ 61 h 362"/>
                <a:gd name="T30" fmla="*/ 179 w 211"/>
                <a:gd name="T31" fmla="*/ 88 h 362"/>
                <a:gd name="T32" fmla="*/ 211 w 211"/>
                <a:gd name="T33" fmla="*/ 118 h 362"/>
                <a:gd name="T34" fmla="*/ 211 w 211"/>
                <a:gd name="T35" fmla="*/ 67 h 362"/>
                <a:gd name="T36" fmla="*/ 182 w 211"/>
                <a:gd name="T37" fmla="*/ 42 h 362"/>
                <a:gd name="T38" fmla="*/ 149 w 211"/>
                <a:gd name="T39" fmla="*/ 21 h 362"/>
                <a:gd name="T40" fmla="*/ 115 w 211"/>
                <a:gd name="T41" fmla="*/ 6 h 362"/>
                <a:gd name="T42" fmla="*/ 80 w 211"/>
                <a:gd name="T43" fmla="*/ 0 h 362"/>
                <a:gd name="T44" fmla="*/ 65 w 211"/>
                <a:gd name="T45" fmla="*/ 1 h 362"/>
                <a:gd name="T46" fmla="*/ 50 w 211"/>
                <a:gd name="T47" fmla="*/ 6 h 362"/>
                <a:gd name="T48" fmla="*/ 33 w 211"/>
                <a:gd name="T49" fmla="*/ 14 h 362"/>
                <a:gd name="T50" fmla="*/ 17 w 211"/>
                <a:gd name="T51" fmla="*/ 30 h 362"/>
                <a:gd name="T52" fmla="*/ 10 w 211"/>
                <a:gd name="T53" fmla="*/ 41 h 362"/>
                <a:gd name="T54" fmla="*/ 1 w 211"/>
                <a:gd name="T55" fmla="*/ 68 h 362"/>
                <a:gd name="T56" fmla="*/ 1 w 211"/>
                <a:gd name="T57" fmla="*/ 99 h 362"/>
                <a:gd name="T58" fmla="*/ 10 w 211"/>
                <a:gd name="T59" fmla="*/ 136 h 362"/>
                <a:gd name="T60" fmla="*/ 18 w 211"/>
                <a:gd name="T61" fmla="*/ 156 h 362"/>
                <a:gd name="T62" fmla="*/ 51 w 211"/>
                <a:gd name="T63" fmla="*/ 216 h 362"/>
                <a:gd name="T64" fmla="*/ 98 w 211"/>
                <a:gd name="T65" fmla="*/ 274 h 362"/>
                <a:gd name="T66" fmla="*/ 152 w 211"/>
                <a:gd name="T67" fmla="*/ 325 h 362"/>
                <a:gd name="T68" fmla="*/ 182 w 211"/>
                <a:gd name="T69" fmla="*/ 346 h 362"/>
                <a:gd name="T70" fmla="*/ 211 w 211"/>
                <a:gd name="T7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362">
                  <a:moveTo>
                    <a:pt x="211" y="322"/>
                  </a:moveTo>
                  <a:lnTo>
                    <a:pt x="211" y="322"/>
                  </a:lnTo>
                  <a:lnTo>
                    <a:pt x="189" y="308"/>
                  </a:lnTo>
                  <a:lnTo>
                    <a:pt x="166" y="289"/>
                  </a:lnTo>
                  <a:lnTo>
                    <a:pt x="143" y="270"/>
                  </a:lnTo>
                  <a:lnTo>
                    <a:pt x="122" y="247"/>
                  </a:lnTo>
                  <a:lnTo>
                    <a:pt x="102" y="223"/>
                  </a:lnTo>
                  <a:lnTo>
                    <a:pt x="84" y="197"/>
                  </a:lnTo>
                  <a:lnTo>
                    <a:pt x="68" y="170"/>
                  </a:lnTo>
                  <a:lnTo>
                    <a:pt x="55" y="145"/>
                  </a:lnTo>
                  <a:lnTo>
                    <a:pt x="55" y="145"/>
                  </a:lnTo>
                  <a:lnTo>
                    <a:pt x="50" y="129"/>
                  </a:lnTo>
                  <a:lnTo>
                    <a:pt x="44" y="113"/>
                  </a:lnTo>
                  <a:lnTo>
                    <a:pt x="41" y="101"/>
                  </a:lnTo>
                  <a:lnTo>
                    <a:pt x="40" y="88"/>
                  </a:lnTo>
                  <a:lnTo>
                    <a:pt x="40" y="75"/>
                  </a:lnTo>
                  <a:lnTo>
                    <a:pt x="41" y="65"/>
                  </a:lnTo>
                  <a:lnTo>
                    <a:pt x="45" y="57"/>
                  </a:lnTo>
                  <a:lnTo>
                    <a:pt x="50" y="48"/>
                  </a:lnTo>
                  <a:lnTo>
                    <a:pt x="50" y="48"/>
                  </a:lnTo>
                  <a:lnTo>
                    <a:pt x="58" y="40"/>
                  </a:lnTo>
                  <a:lnTo>
                    <a:pt x="67" y="35"/>
                  </a:lnTo>
                  <a:lnTo>
                    <a:pt x="74" y="34"/>
                  </a:lnTo>
                  <a:lnTo>
                    <a:pt x="80" y="33"/>
                  </a:lnTo>
                  <a:lnTo>
                    <a:pt x="80" y="33"/>
                  </a:lnTo>
                  <a:lnTo>
                    <a:pt x="87" y="34"/>
                  </a:lnTo>
                  <a:lnTo>
                    <a:pt x="95" y="35"/>
                  </a:lnTo>
                  <a:lnTo>
                    <a:pt x="111" y="41"/>
                  </a:lnTo>
                  <a:lnTo>
                    <a:pt x="128" y="50"/>
                  </a:lnTo>
                  <a:lnTo>
                    <a:pt x="145" y="61"/>
                  </a:lnTo>
                  <a:lnTo>
                    <a:pt x="162" y="74"/>
                  </a:lnTo>
                  <a:lnTo>
                    <a:pt x="179" y="88"/>
                  </a:lnTo>
                  <a:lnTo>
                    <a:pt x="196" y="102"/>
                  </a:lnTo>
                  <a:lnTo>
                    <a:pt x="211" y="118"/>
                  </a:lnTo>
                  <a:lnTo>
                    <a:pt x="211" y="67"/>
                  </a:lnTo>
                  <a:lnTo>
                    <a:pt x="211" y="67"/>
                  </a:lnTo>
                  <a:lnTo>
                    <a:pt x="196" y="54"/>
                  </a:lnTo>
                  <a:lnTo>
                    <a:pt x="182" y="42"/>
                  </a:lnTo>
                  <a:lnTo>
                    <a:pt x="165" y="31"/>
                  </a:lnTo>
                  <a:lnTo>
                    <a:pt x="149" y="21"/>
                  </a:lnTo>
                  <a:lnTo>
                    <a:pt x="132" y="13"/>
                  </a:lnTo>
                  <a:lnTo>
                    <a:pt x="115" y="6"/>
                  </a:lnTo>
                  <a:lnTo>
                    <a:pt x="97" y="1"/>
                  </a:lnTo>
                  <a:lnTo>
                    <a:pt x="80" y="0"/>
                  </a:lnTo>
                  <a:lnTo>
                    <a:pt x="80" y="0"/>
                  </a:lnTo>
                  <a:lnTo>
                    <a:pt x="65" y="1"/>
                  </a:lnTo>
                  <a:lnTo>
                    <a:pt x="58" y="3"/>
                  </a:lnTo>
                  <a:lnTo>
                    <a:pt x="50" y="6"/>
                  </a:lnTo>
                  <a:lnTo>
                    <a:pt x="41" y="10"/>
                  </a:lnTo>
                  <a:lnTo>
                    <a:pt x="33" y="14"/>
                  </a:lnTo>
                  <a:lnTo>
                    <a:pt x="24" y="21"/>
                  </a:lnTo>
                  <a:lnTo>
                    <a:pt x="17" y="30"/>
                  </a:lnTo>
                  <a:lnTo>
                    <a:pt x="17" y="30"/>
                  </a:lnTo>
                  <a:lnTo>
                    <a:pt x="10" y="41"/>
                  </a:lnTo>
                  <a:lnTo>
                    <a:pt x="4" y="54"/>
                  </a:lnTo>
                  <a:lnTo>
                    <a:pt x="1" y="68"/>
                  </a:lnTo>
                  <a:lnTo>
                    <a:pt x="0" y="82"/>
                  </a:lnTo>
                  <a:lnTo>
                    <a:pt x="1" y="99"/>
                  </a:lnTo>
                  <a:lnTo>
                    <a:pt x="4" y="116"/>
                  </a:lnTo>
                  <a:lnTo>
                    <a:pt x="10" y="136"/>
                  </a:lnTo>
                  <a:lnTo>
                    <a:pt x="18" y="156"/>
                  </a:lnTo>
                  <a:lnTo>
                    <a:pt x="18" y="156"/>
                  </a:lnTo>
                  <a:lnTo>
                    <a:pt x="33" y="186"/>
                  </a:lnTo>
                  <a:lnTo>
                    <a:pt x="51" y="216"/>
                  </a:lnTo>
                  <a:lnTo>
                    <a:pt x="74" y="245"/>
                  </a:lnTo>
                  <a:lnTo>
                    <a:pt x="98" y="274"/>
                  </a:lnTo>
                  <a:lnTo>
                    <a:pt x="125" y="301"/>
                  </a:lnTo>
                  <a:lnTo>
                    <a:pt x="152" y="325"/>
                  </a:lnTo>
                  <a:lnTo>
                    <a:pt x="167" y="336"/>
                  </a:lnTo>
                  <a:lnTo>
                    <a:pt x="182" y="346"/>
                  </a:lnTo>
                  <a:lnTo>
                    <a:pt x="196" y="355"/>
                  </a:lnTo>
                  <a:lnTo>
                    <a:pt x="211" y="362"/>
                  </a:lnTo>
                  <a:lnTo>
                    <a:pt x="211" y="32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52"/>
            <p:cNvSpPr>
              <a:spLocks/>
            </p:cNvSpPr>
            <p:nvPr/>
          </p:nvSpPr>
          <p:spPr bwMode="auto">
            <a:xfrm>
              <a:off x="7837437" y="3275013"/>
              <a:ext cx="334963" cy="574675"/>
            </a:xfrm>
            <a:custGeom>
              <a:avLst/>
              <a:gdLst>
                <a:gd name="T0" fmla="*/ 0 w 211"/>
                <a:gd name="T1" fmla="*/ 322 h 362"/>
                <a:gd name="T2" fmla="*/ 45 w 211"/>
                <a:gd name="T3" fmla="*/ 289 h 362"/>
                <a:gd name="T4" fmla="*/ 89 w 211"/>
                <a:gd name="T5" fmla="*/ 247 h 362"/>
                <a:gd name="T6" fmla="*/ 127 w 211"/>
                <a:gd name="T7" fmla="*/ 197 h 362"/>
                <a:gd name="T8" fmla="*/ 156 w 211"/>
                <a:gd name="T9" fmla="*/ 145 h 362"/>
                <a:gd name="T10" fmla="*/ 161 w 211"/>
                <a:gd name="T11" fmla="*/ 129 h 362"/>
                <a:gd name="T12" fmla="*/ 170 w 211"/>
                <a:gd name="T13" fmla="*/ 101 h 362"/>
                <a:gd name="T14" fmla="*/ 171 w 211"/>
                <a:gd name="T15" fmla="*/ 75 h 362"/>
                <a:gd name="T16" fmla="*/ 166 w 211"/>
                <a:gd name="T17" fmla="*/ 57 h 362"/>
                <a:gd name="T18" fmla="*/ 161 w 211"/>
                <a:gd name="T19" fmla="*/ 48 h 362"/>
                <a:gd name="T20" fmla="*/ 144 w 211"/>
                <a:gd name="T21" fmla="*/ 35 h 362"/>
                <a:gd name="T22" fmla="*/ 132 w 211"/>
                <a:gd name="T23" fmla="*/ 33 h 362"/>
                <a:gd name="T24" fmla="*/ 124 w 211"/>
                <a:gd name="T25" fmla="*/ 34 h 362"/>
                <a:gd name="T26" fmla="*/ 100 w 211"/>
                <a:gd name="T27" fmla="*/ 41 h 362"/>
                <a:gd name="T28" fmla="*/ 66 w 211"/>
                <a:gd name="T29" fmla="*/ 61 h 362"/>
                <a:gd name="T30" fmla="*/ 32 w 211"/>
                <a:gd name="T31" fmla="*/ 88 h 362"/>
                <a:gd name="T32" fmla="*/ 0 w 211"/>
                <a:gd name="T33" fmla="*/ 118 h 362"/>
                <a:gd name="T34" fmla="*/ 0 w 211"/>
                <a:gd name="T35" fmla="*/ 67 h 362"/>
                <a:gd name="T36" fmla="*/ 29 w 211"/>
                <a:gd name="T37" fmla="*/ 42 h 362"/>
                <a:gd name="T38" fmla="*/ 62 w 211"/>
                <a:gd name="T39" fmla="*/ 21 h 362"/>
                <a:gd name="T40" fmla="*/ 96 w 211"/>
                <a:gd name="T41" fmla="*/ 6 h 362"/>
                <a:gd name="T42" fmla="*/ 132 w 211"/>
                <a:gd name="T43" fmla="*/ 0 h 362"/>
                <a:gd name="T44" fmla="*/ 146 w 211"/>
                <a:gd name="T45" fmla="*/ 1 h 362"/>
                <a:gd name="T46" fmla="*/ 161 w 211"/>
                <a:gd name="T47" fmla="*/ 6 h 362"/>
                <a:gd name="T48" fmla="*/ 178 w 211"/>
                <a:gd name="T49" fmla="*/ 14 h 362"/>
                <a:gd name="T50" fmla="*/ 194 w 211"/>
                <a:gd name="T51" fmla="*/ 30 h 362"/>
                <a:gd name="T52" fmla="*/ 201 w 211"/>
                <a:gd name="T53" fmla="*/ 41 h 362"/>
                <a:gd name="T54" fmla="*/ 210 w 211"/>
                <a:gd name="T55" fmla="*/ 68 h 362"/>
                <a:gd name="T56" fmla="*/ 210 w 211"/>
                <a:gd name="T57" fmla="*/ 99 h 362"/>
                <a:gd name="T58" fmla="*/ 201 w 211"/>
                <a:gd name="T59" fmla="*/ 136 h 362"/>
                <a:gd name="T60" fmla="*/ 193 w 211"/>
                <a:gd name="T61" fmla="*/ 156 h 362"/>
                <a:gd name="T62" fmla="*/ 160 w 211"/>
                <a:gd name="T63" fmla="*/ 216 h 362"/>
                <a:gd name="T64" fmla="*/ 113 w 211"/>
                <a:gd name="T65" fmla="*/ 274 h 362"/>
                <a:gd name="T66" fmla="*/ 59 w 211"/>
                <a:gd name="T67" fmla="*/ 325 h 362"/>
                <a:gd name="T68" fmla="*/ 29 w 211"/>
                <a:gd name="T69" fmla="*/ 346 h 362"/>
                <a:gd name="T70" fmla="*/ 0 w 211"/>
                <a:gd name="T7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362">
                  <a:moveTo>
                    <a:pt x="0" y="322"/>
                  </a:moveTo>
                  <a:lnTo>
                    <a:pt x="0" y="322"/>
                  </a:lnTo>
                  <a:lnTo>
                    <a:pt x="22" y="308"/>
                  </a:lnTo>
                  <a:lnTo>
                    <a:pt x="45" y="289"/>
                  </a:lnTo>
                  <a:lnTo>
                    <a:pt x="68" y="270"/>
                  </a:lnTo>
                  <a:lnTo>
                    <a:pt x="89" y="247"/>
                  </a:lnTo>
                  <a:lnTo>
                    <a:pt x="109" y="223"/>
                  </a:lnTo>
                  <a:lnTo>
                    <a:pt x="127" y="197"/>
                  </a:lnTo>
                  <a:lnTo>
                    <a:pt x="143" y="170"/>
                  </a:lnTo>
                  <a:lnTo>
                    <a:pt x="156" y="145"/>
                  </a:lnTo>
                  <a:lnTo>
                    <a:pt x="156" y="145"/>
                  </a:lnTo>
                  <a:lnTo>
                    <a:pt x="161" y="129"/>
                  </a:lnTo>
                  <a:lnTo>
                    <a:pt x="167" y="113"/>
                  </a:lnTo>
                  <a:lnTo>
                    <a:pt x="170" y="101"/>
                  </a:lnTo>
                  <a:lnTo>
                    <a:pt x="171" y="88"/>
                  </a:lnTo>
                  <a:lnTo>
                    <a:pt x="171" y="75"/>
                  </a:lnTo>
                  <a:lnTo>
                    <a:pt x="170" y="65"/>
                  </a:lnTo>
                  <a:lnTo>
                    <a:pt x="166" y="57"/>
                  </a:lnTo>
                  <a:lnTo>
                    <a:pt x="161" y="48"/>
                  </a:lnTo>
                  <a:lnTo>
                    <a:pt x="161" y="48"/>
                  </a:lnTo>
                  <a:lnTo>
                    <a:pt x="153" y="40"/>
                  </a:lnTo>
                  <a:lnTo>
                    <a:pt x="144" y="35"/>
                  </a:lnTo>
                  <a:lnTo>
                    <a:pt x="137" y="34"/>
                  </a:lnTo>
                  <a:lnTo>
                    <a:pt x="132" y="33"/>
                  </a:lnTo>
                  <a:lnTo>
                    <a:pt x="132" y="33"/>
                  </a:lnTo>
                  <a:lnTo>
                    <a:pt x="124" y="34"/>
                  </a:lnTo>
                  <a:lnTo>
                    <a:pt x="116" y="35"/>
                  </a:lnTo>
                  <a:lnTo>
                    <a:pt x="100" y="41"/>
                  </a:lnTo>
                  <a:lnTo>
                    <a:pt x="83" y="50"/>
                  </a:lnTo>
                  <a:lnTo>
                    <a:pt x="66" y="61"/>
                  </a:lnTo>
                  <a:lnTo>
                    <a:pt x="49" y="74"/>
                  </a:lnTo>
                  <a:lnTo>
                    <a:pt x="32" y="88"/>
                  </a:lnTo>
                  <a:lnTo>
                    <a:pt x="15" y="102"/>
                  </a:lnTo>
                  <a:lnTo>
                    <a:pt x="0" y="118"/>
                  </a:lnTo>
                  <a:lnTo>
                    <a:pt x="0" y="67"/>
                  </a:lnTo>
                  <a:lnTo>
                    <a:pt x="0" y="67"/>
                  </a:lnTo>
                  <a:lnTo>
                    <a:pt x="15" y="54"/>
                  </a:lnTo>
                  <a:lnTo>
                    <a:pt x="29" y="42"/>
                  </a:lnTo>
                  <a:lnTo>
                    <a:pt x="46" y="31"/>
                  </a:lnTo>
                  <a:lnTo>
                    <a:pt x="62" y="21"/>
                  </a:lnTo>
                  <a:lnTo>
                    <a:pt x="79" y="13"/>
                  </a:lnTo>
                  <a:lnTo>
                    <a:pt x="96" y="6"/>
                  </a:lnTo>
                  <a:lnTo>
                    <a:pt x="114" y="1"/>
                  </a:lnTo>
                  <a:lnTo>
                    <a:pt x="132" y="0"/>
                  </a:lnTo>
                  <a:lnTo>
                    <a:pt x="132" y="0"/>
                  </a:lnTo>
                  <a:lnTo>
                    <a:pt x="146" y="1"/>
                  </a:lnTo>
                  <a:lnTo>
                    <a:pt x="153" y="3"/>
                  </a:lnTo>
                  <a:lnTo>
                    <a:pt x="161" y="6"/>
                  </a:lnTo>
                  <a:lnTo>
                    <a:pt x="170" y="10"/>
                  </a:lnTo>
                  <a:lnTo>
                    <a:pt x="178" y="14"/>
                  </a:lnTo>
                  <a:lnTo>
                    <a:pt x="187" y="21"/>
                  </a:lnTo>
                  <a:lnTo>
                    <a:pt x="194" y="30"/>
                  </a:lnTo>
                  <a:lnTo>
                    <a:pt x="194" y="30"/>
                  </a:lnTo>
                  <a:lnTo>
                    <a:pt x="201" y="41"/>
                  </a:lnTo>
                  <a:lnTo>
                    <a:pt x="207" y="54"/>
                  </a:lnTo>
                  <a:lnTo>
                    <a:pt x="210" y="68"/>
                  </a:lnTo>
                  <a:lnTo>
                    <a:pt x="211" y="82"/>
                  </a:lnTo>
                  <a:lnTo>
                    <a:pt x="210" y="99"/>
                  </a:lnTo>
                  <a:lnTo>
                    <a:pt x="207" y="116"/>
                  </a:lnTo>
                  <a:lnTo>
                    <a:pt x="201" y="136"/>
                  </a:lnTo>
                  <a:lnTo>
                    <a:pt x="193" y="156"/>
                  </a:lnTo>
                  <a:lnTo>
                    <a:pt x="193" y="156"/>
                  </a:lnTo>
                  <a:lnTo>
                    <a:pt x="178" y="186"/>
                  </a:lnTo>
                  <a:lnTo>
                    <a:pt x="160" y="216"/>
                  </a:lnTo>
                  <a:lnTo>
                    <a:pt x="137" y="245"/>
                  </a:lnTo>
                  <a:lnTo>
                    <a:pt x="113" y="274"/>
                  </a:lnTo>
                  <a:lnTo>
                    <a:pt x="86" y="301"/>
                  </a:lnTo>
                  <a:lnTo>
                    <a:pt x="59" y="325"/>
                  </a:lnTo>
                  <a:lnTo>
                    <a:pt x="44" y="336"/>
                  </a:lnTo>
                  <a:lnTo>
                    <a:pt x="29" y="346"/>
                  </a:lnTo>
                  <a:lnTo>
                    <a:pt x="15" y="355"/>
                  </a:lnTo>
                  <a:lnTo>
                    <a:pt x="0" y="362"/>
                  </a:lnTo>
                  <a:lnTo>
                    <a:pt x="0" y="32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4" name="组合 183"/>
          <p:cNvGrpSpPr/>
          <p:nvPr/>
        </p:nvGrpSpPr>
        <p:grpSpPr>
          <a:xfrm>
            <a:off x="8080325" y="2276475"/>
            <a:ext cx="1568450" cy="731838"/>
            <a:chOff x="6556325" y="2276475"/>
            <a:chExt cx="1568450" cy="731838"/>
          </a:xfrm>
        </p:grpSpPr>
        <p:sp>
          <p:nvSpPr>
            <p:cNvPr id="100" name="Freeform 53"/>
            <p:cNvSpPr>
              <a:spLocks/>
            </p:cNvSpPr>
            <p:nvPr/>
          </p:nvSpPr>
          <p:spPr bwMode="auto">
            <a:xfrm>
              <a:off x="7405637" y="2371725"/>
              <a:ext cx="206375" cy="198438"/>
            </a:xfrm>
            <a:custGeom>
              <a:avLst/>
              <a:gdLst>
                <a:gd name="T0" fmla="*/ 106 w 130"/>
                <a:gd name="T1" fmla="*/ 0 h 125"/>
                <a:gd name="T2" fmla="*/ 0 w 130"/>
                <a:gd name="T3" fmla="*/ 116 h 125"/>
                <a:gd name="T4" fmla="*/ 0 w 130"/>
                <a:gd name="T5" fmla="*/ 116 h 125"/>
                <a:gd name="T6" fmla="*/ 10 w 130"/>
                <a:gd name="T7" fmla="*/ 125 h 125"/>
                <a:gd name="T8" fmla="*/ 130 w 130"/>
                <a:gd name="T9" fmla="*/ 25 h 125"/>
                <a:gd name="T10" fmla="*/ 130 w 130"/>
                <a:gd name="T11" fmla="*/ 25 h 125"/>
                <a:gd name="T12" fmla="*/ 118 w 130"/>
                <a:gd name="T13" fmla="*/ 13 h 125"/>
                <a:gd name="T14" fmla="*/ 106 w 130"/>
                <a:gd name="T15" fmla="*/ 0 h 125"/>
                <a:gd name="T16" fmla="*/ 106 w 130"/>
                <a:gd name="T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25">
                  <a:moveTo>
                    <a:pt x="106" y="0"/>
                  </a:moveTo>
                  <a:lnTo>
                    <a:pt x="0" y="116"/>
                  </a:lnTo>
                  <a:lnTo>
                    <a:pt x="0" y="116"/>
                  </a:lnTo>
                  <a:lnTo>
                    <a:pt x="10" y="125"/>
                  </a:lnTo>
                  <a:lnTo>
                    <a:pt x="130" y="25"/>
                  </a:lnTo>
                  <a:lnTo>
                    <a:pt x="130" y="25"/>
                  </a:lnTo>
                  <a:lnTo>
                    <a:pt x="118" y="13"/>
                  </a:lnTo>
                  <a:lnTo>
                    <a:pt x="106" y="0"/>
                  </a:lnTo>
                  <a:lnTo>
                    <a:pt x="10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4"/>
            <p:cNvSpPr>
              <a:spLocks noEditPoints="1"/>
            </p:cNvSpPr>
            <p:nvPr/>
          </p:nvSpPr>
          <p:spPr bwMode="auto">
            <a:xfrm>
              <a:off x="6556325" y="2276475"/>
              <a:ext cx="1568450" cy="731838"/>
            </a:xfrm>
            <a:custGeom>
              <a:avLst/>
              <a:gdLst>
                <a:gd name="T0" fmla="*/ 0 w 988"/>
                <a:gd name="T1" fmla="*/ 359 h 461"/>
                <a:gd name="T2" fmla="*/ 269 w 988"/>
                <a:gd name="T3" fmla="*/ 359 h 461"/>
                <a:gd name="T4" fmla="*/ 246 w 988"/>
                <a:gd name="T5" fmla="*/ 308 h 461"/>
                <a:gd name="T6" fmla="*/ 235 w 988"/>
                <a:gd name="T7" fmla="*/ 253 h 461"/>
                <a:gd name="T8" fmla="*/ 741 w 988"/>
                <a:gd name="T9" fmla="*/ 253 h 461"/>
                <a:gd name="T10" fmla="*/ 737 w 988"/>
                <a:gd name="T11" fmla="*/ 281 h 461"/>
                <a:gd name="T12" fmla="*/ 720 w 988"/>
                <a:gd name="T13" fmla="*/ 334 h 461"/>
                <a:gd name="T14" fmla="*/ 988 w 988"/>
                <a:gd name="T15" fmla="*/ 359 h 461"/>
                <a:gd name="T16" fmla="*/ 741 w 988"/>
                <a:gd name="T17" fmla="*/ 253 h 461"/>
                <a:gd name="T18" fmla="*/ 709 w 988"/>
                <a:gd name="T19" fmla="*/ 165 h 461"/>
                <a:gd name="T20" fmla="*/ 560 w 988"/>
                <a:gd name="T21" fmla="*/ 212 h 461"/>
                <a:gd name="T22" fmla="*/ 562 w 988"/>
                <a:gd name="T23" fmla="*/ 231 h 461"/>
                <a:gd name="T24" fmla="*/ 561 w 988"/>
                <a:gd name="T25" fmla="*/ 246 h 461"/>
                <a:gd name="T26" fmla="*/ 550 w 988"/>
                <a:gd name="T27" fmla="*/ 273 h 461"/>
                <a:gd name="T28" fmla="*/ 530 w 988"/>
                <a:gd name="T29" fmla="*/ 293 h 461"/>
                <a:gd name="T30" fmla="*/ 503 w 988"/>
                <a:gd name="T31" fmla="*/ 304 h 461"/>
                <a:gd name="T32" fmla="*/ 489 w 988"/>
                <a:gd name="T33" fmla="*/ 305 h 461"/>
                <a:gd name="T34" fmla="*/ 459 w 988"/>
                <a:gd name="T35" fmla="*/ 300 h 461"/>
                <a:gd name="T36" fmla="*/ 436 w 988"/>
                <a:gd name="T37" fmla="*/ 284 h 461"/>
                <a:gd name="T38" fmla="*/ 421 w 988"/>
                <a:gd name="T39" fmla="*/ 260 h 461"/>
                <a:gd name="T40" fmla="*/ 413 w 988"/>
                <a:gd name="T41" fmla="*/ 231 h 461"/>
                <a:gd name="T42" fmla="*/ 415 w 988"/>
                <a:gd name="T43" fmla="*/ 216 h 461"/>
                <a:gd name="T44" fmla="*/ 426 w 988"/>
                <a:gd name="T45" fmla="*/ 190 h 461"/>
                <a:gd name="T46" fmla="*/ 446 w 988"/>
                <a:gd name="T47" fmla="*/ 169 h 461"/>
                <a:gd name="T48" fmla="*/ 473 w 988"/>
                <a:gd name="T49" fmla="*/ 159 h 461"/>
                <a:gd name="T50" fmla="*/ 489 w 988"/>
                <a:gd name="T51" fmla="*/ 156 h 461"/>
                <a:gd name="T52" fmla="*/ 507 w 988"/>
                <a:gd name="T53" fmla="*/ 159 h 461"/>
                <a:gd name="T54" fmla="*/ 526 w 988"/>
                <a:gd name="T55" fmla="*/ 168 h 461"/>
                <a:gd name="T56" fmla="*/ 611 w 988"/>
                <a:gd name="T57" fmla="*/ 36 h 461"/>
                <a:gd name="T58" fmla="*/ 597 w 988"/>
                <a:gd name="T59" fmla="*/ 29 h 461"/>
                <a:gd name="T60" fmla="*/ 567 w 988"/>
                <a:gd name="T61" fmla="*/ 14 h 461"/>
                <a:gd name="T62" fmla="*/ 537 w 988"/>
                <a:gd name="T63" fmla="*/ 6 h 461"/>
                <a:gd name="T64" fmla="*/ 504 w 988"/>
                <a:gd name="T65" fmla="*/ 2 h 461"/>
                <a:gd name="T66" fmla="*/ 489 w 988"/>
                <a:gd name="T67" fmla="*/ 0 h 461"/>
                <a:gd name="T68" fmla="*/ 442 w 988"/>
                <a:gd name="T69" fmla="*/ 6 h 461"/>
                <a:gd name="T70" fmla="*/ 398 w 988"/>
                <a:gd name="T71" fmla="*/ 19 h 461"/>
                <a:gd name="T72" fmla="*/ 360 w 988"/>
                <a:gd name="T73" fmla="*/ 40 h 461"/>
                <a:gd name="T74" fmla="*/ 325 w 988"/>
                <a:gd name="T75" fmla="*/ 68 h 461"/>
                <a:gd name="T76" fmla="*/ 297 w 988"/>
                <a:gd name="T77" fmla="*/ 102 h 461"/>
                <a:gd name="T78" fmla="*/ 276 w 988"/>
                <a:gd name="T79" fmla="*/ 142 h 461"/>
                <a:gd name="T80" fmla="*/ 263 w 988"/>
                <a:gd name="T81" fmla="*/ 185 h 461"/>
                <a:gd name="T82" fmla="*/ 257 w 988"/>
                <a:gd name="T83" fmla="*/ 231 h 461"/>
                <a:gd name="T84" fmla="*/ 259 w 988"/>
                <a:gd name="T85" fmla="*/ 254 h 461"/>
                <a:gd name="T86" fmla="*/ 269 w 988"/>
                <a:gd name="T87" fmla="*/ 300 h 461"/>
                <a:gd name="T88" fmla="*/ 286 w 988"/>
                <a:gd name="T89" fmla="*/ 341 h 461"/>
                <a:gd name="T90" fmla="*/ 310 w 988"/>
                <a:gd name="T91" fmla="*/ 378 h 461"/>
                <a:gd name="T92" fmla="*/ 341 w 988"/>
                <a:gd name="T93" fmla="*/ 409 h 461"/>
                <a:gd name="T94" fmla="*/ 378 w 988"/>
                <a:gd name="T95" fmla="*/ 433 h 461"/>
                <a:gd name="T96" fmla="*/ 419 w 988"/>
                <a:gd name="T97" fmla="*/ 451 h 461"/>
                <a:gd name="T98" fmla="*/ 465 w 988"/>
                <a:gd name="T99" fmla="*/ 460 h 461"/>
                <a:gd name="T100" fmla="*/ 489 w 988"/>
                <a:gd name="T101" fmla="*/ 461 h 461"/>
                <a:gd name="T102" fmla="*/ 534 w 988"/>
                <a:gd name="T103" fmla="*/ 457 h 461"/>
                <a:gd name="T104" fmla="*/ 578 w 988"/>
                <a:gd name="T105" fmla="*/ 443 h 461"/>
                <a:gd name="T106" fmla="*/ 616 w 988"/>
                <a:gd name="T107" fmla="*/ 422 h 461"/>
                <a:gd name="T108" fmla="*/ 650 w 988"/>
                <a:gd name="T109" fmla="*/ 393 h 461"/>
                <a:gd name="T110" fmla="*/ 679 w 988"/>
                <a:gd name="T111" fmla="*/ 359 h 461"/>
                <a:gd name="T112" fmla="*/ 700 w 988"/>
                <a:gd name="T113" fmla="*/ 321 h 461"/>
                <a:gd name="T114" fmla="*/ 714 w 988"/>
                <a:gd name="T115" fmla="*/ 277 h 461"/>
                <a:gd name="T116" fmla="*/ 719 w 988"/>
                <a:gd name="T117" fmla="*/ 231 h 461"/>
                <a:gd name="T118" fmla="*/ 717 w 988"/>
                <a:gd name="T119" fmla="*/ 214 h 461"/>
                <a:gd name="T120" fmla="*/ 713 w 988"/>
                <a:gd name="T121" fmla="*/ 180 h 461"/>
                <a:gd name="T122" fmla="*/ 709 w 988"/>
                <a:gd name="T123" fmla="*/ 165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8" h="461">
                  <a:moveTo>
                    <a:pt x="0" y="253"/>
                  </a:moveTo>
                  <a:lnTo>
                    <a:pt x="0" y="359"/>
                  </a:lnTo>
                  <a:lnTo>
                    <a:pt x="269" y="359"/>
                  </a:lnTo>
                  <a:lnTo>
                    <a:pt x="269" y="359"/>
                  </a:lnTo>
                  <a:lnTo>
                    <a:pt x="256" y="334"/>
                  </a:lnTo>
                  <a:lnTo>
                    <a:pt x="246" y="308"/>
                  </a:lnTo>
                  <a:lnTo>
                    <a:pt x="239" y="281"/>
                  </a:lnTo>
                  <a:lnTo>
                    <a:pt x="235" y="253"/>
                  </a:lnTo>
                  <a:lnTo>
                    <a:pt x="0" y="253"/>
                  </a:lnTo>
                  <a:close/>
                  <a:moveTo>
                    <a:pt x="741" y="253"/>
                  </a:moveTo>
                  <a:lnTo>
                    <a:pt x="741" y="253"/>
                  </a:lnTo>
                  <a:lnTo>
                    <a:pt x="737" y="281"/>
                  </a:lnTo>
                  <a:lnTo>
                    <a:pt x="730" y="308"/>
                  </a:lnTo>
                  <a:lnTo>
                    <a:pt x="720" y="334"/>
                  </a:lnTo>
                  <a:lnTo>
                    <a:pt x="707" y="359"/>
                  </a:lnTo>
                  <a:lnTo>
                    <a:pt x="988" y="359"/>
                  </a:lnTo>
                  <a:lnTo>
                    <a:pt x="988" y="253"/>
                  </a:lnTo>
                  <a:lnTo>
                    <a:pt x="741" y="253"/>
                  </a:lnTo>
                  <a:close/>
                  <a:moveTo>
                    <a:pt x="709" y="165"/>
                  </a:moveTo>
                  <a:lnTo>
                    <a:pt x="709" y="165"/>
                  </a:lnTo>
                  <a:lnTo>
                    <a:pt x="560" y="212"/>
                  </a:lnTo>
                  <a:lnTo>
                    <a:pt x="560" y="212"/>
                  </a:lnTo>
                  <a:lnTo>
                    <a:pt x="561" y="222"/>
                  </a:lnTo>
                  <a:lnTo>
                    <a:pt x="562" y="231"/>
                  </a:lnTo>
                  <a:lnTo>
                    <a:pt x="562" y="231"/>
                  </a:lnTo>
                  <a:lnTo>
                    <a:pt x="561" y="246"/>
                  </a:lnTo>
                  <a:lnTo>
                    <a:pt x="557" y="260"/>
                  </a:lnTo>
                  <a:lnTo>
                    <a:pt x="550" y="273"/>
                  </a:lnTo>
                  <a:lnTo>
                    <a:pt x="540" y="284"/>
                  </a:lnTo>
                  <a:lnTo>
                    <a:pt x="530" y="293"/>
                  </a:lnTo>
                  <a:lnTo>
                    <a:pt x="517" y="300"/>
                  </a:lnTo>
                  <a:lnTo>
                    <a:pt x="503" y="304"/>
                  </a:lnTo>
                  <a:lnTo>
                    <a:pt x="489" y="305"/>
                  </a:lnTo>
                  <a:lnTo>
                    <a:pt x="489" y="305"/>
                  </a:lnTo>
                  <a:lnTo>
                    <a:pt x="473" y="304"/>
                  </a:lnTo>
                  <a:lnTo>
                    <a:pt x="459" y="300"/>
                  </a:lnTo>
                  <a:lnTo>
                    <a:pt x="446" y="293"/>
                  </a:lnTo>
                  <a:lnTo>
                    <a:pt x="436" y="284"/>
                  </a:lnTo>
                  <a:lnTo>
                    <a:pt x="426" y="273"/>
                  </a:lnTo>
                  <a:lnTo>
                    <a:pt x="421" y="260"/>
                  </a:lnTo>
                  <a:lnTo>
                    <a:pt x="415" y="246"/>
                  </a:lnTo>
                  <a:lnTo>
                    <a:pt x="413" y="231"/>
                  </a:lnTo>
                  <a:lnTo>
                    <a:pt x="413" y="231"/>
                  </a:lnTo>
                  <a:lnTo>
                    <a:pt x="415" y="216"/>
                  </a:lnTo>
                  <a:lnTo>
                    <a:pt x="421" y="202"/>
                  </a:lnTo>
                  <a:lnTo>
                    <a:pt x="426" y="190"/>
                  </a:lnTo>
                  <a:lnTo>
                    <a:pt x="436" y="179"/>
                  </a:lnTo>
                  <a:lnTo>
                    <a:pt x="446" y="169"/>
                  </a:lnTo>
                  <a:lnTo>
                    <a:pt x="459" y="163"/>
                  </a:lnTo>
                  <a:lnTo>
                    <a:pt x="473" y="159"/>
                  </a:lnTo>
                  <a:lnTo>
                    <a:pt x="489" y="156"/>
                  </a:lnTo>
                  <a:lnTo>
                    <a:pt x="489" y="156"/>
                  </a:lnTo>
                  <a:lnTo>
                    <a:pt x="497" y="158"/>
                  </a:lnTo>
                  <a:lnTo>
                    <a:pt x="507" y="159"/>
                  </a:lnTo>
                  <a:lnTo>
                    <a:pt x="517" y="163"/>
                  </a:lnTo>
                  <a:lnTo>
                    <a:pt x="526" y="168"/>
                  </a:lnTo>
                  <a:lnTo>
                    <a:pt x="526" y="168"/>
                  </a:lnTo>
                  <a:lnTo>
                    <a:pt x="611" y="36"/>
                  </a:lnTo>
                  <a:lnTo>
                    <a:pt x="611" y="36"/>
                  </a:lnTo>
                  <a:lnTo>
                    <a:pt x="597" y="29"/>
                  </a:lnTo>
                  <a:lnTo>
                    <a:pt x="582" y="21"/>
                  </a:lnTo>
                  <a:lnTo>
                    <a:pt x="567" y="14"/>
                  </a:lnTo>
                  <a:lnTo>
                    <a:pt x="553" y="10"/>
                  </a:lnTo>
                  <a:lnTo>
                    <a:pt x="537" y="6"/>
                  </a:lnTo>
                  <a:lnTo>
                    <a:pt x="520" y="3"/>
                  </a:lnTo>
                  <a:lnTo>
                    <a:pt x="504" y="2"/>
                  </a:lnTo>
                  <a:lnTo>
                    <a:pt x="489" y="0"/>
                  </a:lnTo>
                  <a:lnTo>
                    <a:pt x="489" y="0"/>
                  </a:lnTo>
                  <a:lnTo>
                    <a:pt x="465" y="2"/>
                  </a:lnTo>
                  <a:lnTo>
                    <a:pt x="442" y="6"/>
                  </a:lnTo>
                  <a:lnTo>
                    <a:pt x="419" y="12"/>
                  </a:lnTo>
                  <a:lnTo>
                    <a:pt x="398" y="19"/>
                  </a:lnTo>
                  <a:lnTo>
                    <a:pt x="378" y="29"/>
                  </a:lnTo>
                  <a:lnTo>
                    <a:pt x="360" y="40"/>
                  </a:lnTo>
                  <a:lnTo>
                    <a:pt x="341" y="53"/>
                  </a:lnTo>
                  <a:lnTo>
                    <a:pt x="325" y="68"/>
                  </a:lnTo>
                  <a:lnTo>
                    <a:pt x="310" y="84"/>
                  </a:lnTo>
                  <a:lnTo>
                    <a:pt x="297" y="102"/>
                  </a:lnTo>
                  <a:lnTo>
                    <a:pt x="286" y="121"/>
                  </a:lnTo>
                  <a:lnTo>
                    <a:pt x="276" y="142"/>
                  </a:lnTo>
                  <a:lnTo>
                    <a:pt x="269" y="162"/>
                  </a:lnTo>
                  <a:lnTo>
                    <a:pt x="263" y="185"/>
                  </a:lnTo>
                  <a:lnTo>
                    <a:pt x="259" y="207"/>
                  </a:lnTo>
                  <a:lnTo>
                    <a:pt x="257" y="231"/>
                  </a:lnTo>
                  <a:lnTo>
                    <a:pt x="257" y="231"/>
                  </a:lnTo>
                  <a:lnTo>
                    <a:pt x="259" y="254"/>
                  </a:lnTo>
                  <a:lnTo>
                    <a:pt x="263" y="277"/>
                  </a:lnTo>
                  <a:lnTo>
                    <a:pt x="269" y="300"/>
                  </a:lnTo>
                  <a:lnTo>
                    <a:pt x="276" y="321"/>
                  </a:lnTo>
                  <a:lnTo>
                    <a:pt x="286" y="341"/>
                  </a:lnTo>
                  <a:lnTo>
                    <a:pt x="297" y="359"/>
                  </a:lnTo>
                  <a:lnTo>
                    <a:pt x="310" y="378"/>
                  </a:lnTo>
                  <a:lnTo>
                    <a:pt x="325" y="393"/>
                  </a:lnTo>
                  <a:lnTo>
                    <a:pt x="341" y="409"/>
                  </a:lnTo>
                  <a:lnTo>
                    <a:pt x="360" y="422"/>
                  </a:lnTo>
                  <a:lnTo>
                    <a:pt x="378" y="433"/>
                  </a:lnTo>
                  <a:lnTo>
                    <a:pt x="398" y="443"/>
                  </a:lnTo>
                  <a:lnTo>
                    <a:pt x="419" y="451"/>
                  </a:lnTo>
                  <a:lnTo>
                    <a:pt x="442" y="457"/>
                  </a:lnTo>
                  <a:lnTo>
                    <a:pt x="465" y="460"/>
                  </a:lnTo>
                  <a:lnTo>
                    <a:pt x="489" y="461"/>
                  </a:lnTo>
                  <a:lnTo>
                    <a:pt x="489" y="461"/>
                  </a:lnTo>
                  <a:lnTo>
                    <a:pt x="511" y="460"/>
                  </a:lnTo>
                  <a:lnTo>
                    <a:pt x="534" y="457"/>
                  </a:lnTo>
                  <a:lnTo>
                    <a:pt x="557" y="451"/>
                  </a:lnTo>
                  <a:lnTo>
                    <a:pt x="578" y="443"/>
                  </a:lnTo>
                  <a:lnTo>
                    <a:pt x="598" y="433"/>
                  </a:lnTo>
                  <a:lnTo>
                    <a:pt x="616" y="422"/>
                  </a:lnTo>
                  <a:lnTo>
                    <a:pt x="635" y="409"/>
                  </a:lnTo>
                  <a:lnTo>
                    <a:pt x="650" y="393"/>
                  </a:lnTo>
                  <a:lnTo>
                    <a:pt x="666" y="378"/>
                  </a:lnTo>
                  <a:lnTo>
                    <a:pt x="679" y="359"/>
                  </a:lnTo>
                  <a:lnTo>
                    <a:pt x="690" y="341"/>
                  </a:lnTo>
                  <a:lnTo>
                    <a:pt x="700" y="321"/>
                  </a:lnTo>
                  <a:lnTo>
                    <a:pt x="709" y="300"/>
                  </a:lnTo>
                  <a:lnTo>
                    <a:pt x="714" y="277"/>
                  </a:lnTo>
                  <a:lnTo>
                    <a:pt x="717" y="254"/>
                  </a:lnTo>
                  <a:lnTo>
                    <a:pt x="719" y="231"/>
                  </a:lnTo>
                  <a:lnTo>
                    <a:pt x="719" y="231"/>
                  </a:lnTo>
                  <a:lnTo>
                    <a:pt x="717" y="214"/>
                  </a:lnTo>
                  <a:lnTo>
                    <a:pt x="716" y="197"/>
                  </a:lnTo>
                  <a:lnTo>
                    <a:pt x="713" y="180"/>
                  </a:lnTo>
                  <a:lnTo>
                    <a:pt x="709" y="165"/>
                  </a:lnTo>
                  <a:lnTo>
                    <a:pt x="709" y="16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55"/>
            <p:cNvSpPr>
              <a:spLocks/>
            </p:cNvSpPr>
            <p:nvPr/>
          </p:nvSpPr>
          <p:spPr bwMode="auto">
            <a:xfrm>
              <a:off x="7251650" y="2565400"/>
              <a:ext cx="158750" cy="160338"/>
            </a:xfrm>
            <a:custGeom>
              <a:avLst/>
              <a:gdLst>
                <a:gd name="T0" fmla="*/ 100 w 100"/>
                <a:gd name="T1" fmla="*/ 51 h 101"/>
                <a:gd name="T2" fmla="*/ 100 w 100"/>
                <a:gd name="T3" fmla="*/ 51 h 101"/>
                <a:gd name="T4" fmla="*/ 99 w 100"/>
                <a:gd name="T5" fmla="*/ 61 h 101"/>
                <a:gd name="T6" fmla="*/ 96 w 100"/>
                <a:gd name="T7" fmla="*/ 71 h 101"/>
                <a:gd name="T8" fmla="*/ 92 w 100"/>
                <a:gd name="T9" fmla="*/ 79 h 101"/>
                <a:gd name="T10" fmla="*/ 85 w 100"/>
                <a:gd name="T11" fmla="*/ 86 h 101"/>
                <a:gd name="T12" fmla="*/ 78 w 100"/>
                <a:gd name="T13" fmla="*/ 92 h 101"/>
                <a:gd name="T14" fmla="*/ 69 w 100"/>
                <a:gd name="T15" fmla="*/ 96 h 101"/>
                <a:gd name="T16" fmla="*/ 59 w 100"/>
                <a:gd name="T17" fmla="*/ 101 h 101"/>
                <a:gd name="T18" fmla="*/ 49 w 100"/>
                <a:gd name="T19" fmla="*/ 101 h 101"/>
                <a:gd name="T20" fmla="*/ 49 w 100"/>
                <a:gd name="T21" fmla="*/ 101 h 101"/>
                <a:gd name="T22" fmla="*/ 39 w 100"/>
                <a:gd name="T23" fmla="*/ 101 h 101"/>
                <a:gd name="T24" fmla="*/ 29 w 100"/>
                <a:gd name="T25" fmla="*/ 96 h 101"/>
                <a:gd name="T26" fmla="*/ 21 w 100"/>
                <a:gd name="T27" fmla="*/ 92 h 101"/>
                <a:gd name="T28" fmla="*/ 14 w 100"/>
                <a:gd name="T29" fmla="*/ 86 h 101"/>
                <a:gd name="T30" fmla="*/ 8 w 100"/>
                <a:gd name="T31" fmla="*/ 79 h 101"/>
                <a:gd name="T32" fmla="*/ 4 w 100"/>
                <a:gd name="T33" fmla="*/ 71 h 101"/>
                <a:gd name="T34" fmla="*/ 1 w 100"/>
                <a:gd name="T35" fmla="*/ 61 h 101"/>
                <a:gd name="T36" fmla="*/ 0 w 100"/>
                <a:gd name="T37" fmla="*/ 51 h 101"/>
                <a:gd name="T38" fmla="*/ 0 w 100"/>
                <a:gd name="T39" fmla="*/ 51 h 101"/>
                <a:gd name="T40" fmla="*/ 1 w 100"/>
                <a:gd name="T41" fmla="*/ 41 h 101"/>
                <a:gd name="T42" fmla="*/ 4 w 100"/>
                <a:gd name="T43" fmla="*/ 31 h 101"/>
                <a:gd name="T44" fmla="*/ 8 w 100"/>
                <a:gd name="T45" fmla="*/ 23 h 101"/>
                <a:gd name="T46" fmla="*/ 14 w 100"/>
                <a:gd name="T47" fmla="*/ 15 h 101"/>
                <a:gd name="T48" fmla="*/ 21 w 100"/>
                <a:gd name="T49" fmla="*/ 8 h 101"/>
                <a:gd name="T50" fmla="*/ 29 w 100"/>
                <a:gd name="T51" fmla="*/ 4 h 101"/>
                <a:gd name="T52" fmla="*/ 39 w 100"/>
                <a:gd name="T53" fmla="*/ 1 h 101"/>
                <a:gd name="T54" fmla="*/ 49 w 100"/>
                <a:gd name="T55" fmla="*/ 0 h 101"/>
                <a:gd name="T56" fmla="*/ 49 w 100"/>
                <a:gd name="T57" fmla="*/ 0 h 101"/>
                <a:gd name="T58" fmla="*/ 59 w 100"/>
                <a:gd name="T59" fmla="*/ 1 h 101"/>
                <a:gd name="T60" fmla="*/ 69 w 100"/>
                <a:gd name="T61" fmla="*/ 4 h 101"/>
                <a:gd name="T62" fmla="*/ 78 w 100"/>
                <a:gd name="T63" fmla="*/ 8 h 101"/>
                <a:gd name="T64" fmla="*/ 85 w 100"/>
                <a:gd name="T65" fmla="*/ 15 h 101"/>
                <a:gd name="T66" fmla="*/ 92 w 100"/>
                <a:gd name="T67" fmla="*/ 23 h 101"/>
                <a:gd name="T68" fmla="*/ 96 w 100"/>
                <a:gd name="T69" fmla="*/ 31 h 101"/>
                <a:gd name="T70" fmla="*/ 99 w 100"/>
                <a:gd name="T71" fmla="*/ 41 h 101"/>
                <a:gd name="T72" fmla="*/ 100 w 100"/>
                <a:gd name="T73" fmla="*/ 51 h 101"/>
                <a:gd name="T74" fmla="*/ 100 w 100"/>
                <a:gd name="T75"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101">
                  <a:moveTo>
                    <a:pt x="100" y="51"/>
                  </a:moveTo>
                  <a:lnTo>
                    <a:pt x="100" y="51"/>
                  </a:lnTo>
                  <a:lnTo>
                    <a:pt x="99" y="61"/>
                  </a:lnTo>
                  <a:lnTo>
                    <a:pt x="96" y="71"/>
                  </a:lnTo>
                  <a:lnTo>
                    <a:pt x="92" y="79"/>
                  </a:lnTo>
                  <a:lnTo>
                    <a:pt x="85" y="86"/>
                  </a:lnTo>
                  <a:lnTo>
                    <a:pt x="78" y="92"/>
                  </a:lnTo>
                  <a:lnTo>
                    <a:pt x="69" y="96"/>
                  </a:lnTo>
                  <a:lnTo>
                    <a:pt x="59" y="101"/>
                  </a:lnTo>
                  <a:lnTo>
                    <a:pt x="49" y="101"/>
                  </a:lnTo>
                  <a:lnTo>
                    <a:pt x="49" y="101"/>
                  </a:lnTo>
                  <a:lnTo>
                    <a:pt x="39" y="101"/>
                  </a:lnTo>
                  <a:lnTo>
                    <a:pt x="29" y="96"/>
                  </a:lnTo>
                  <a:lnTo>
                    <a:pt x="21" y="92"/>
                  </a:lnTo>
                  <a:lnTo>
                    <a:pt x="14" y="86"/>
                  </a:lnTo>
                  <a:lnTo>
                    <a:pt x="8" y="79"/>
                  </a:lnTo>
                  <a:lnTo>
                    <a:pt x="4" y="71"/>
                  </a:lnTo>
                  <a:lnTo>
                    <a:pt x="1" y="61"/>
                  </a:lnTo>
                  <a:lnTo>
                    <a:pt x="0" y="51"/>
                  </a:lnTo>
                  <a:lnTo>
                    <a:pt x="0" y="51"/>
                  </a:lnTo>
                  <a:lnTo>
                    <a:pt x="1" y="41"/>
                  </a:lnTo>
                  <a:lnTo>
                    <a:pt x="4" y="31"/>
                  </a:lnTo>
                  <a:lnTo>
                    <a:pt x="8" y="23"/>
                  </a:lnTo>
                  <a:lnTo>
                    <a:pt x="14" y="15"/>
                  </a:lnTo>
                  <a:lnTo>
                    <a:pt x="21" y="8"/>
                  </a:lnTo>
                  <a:lnTo>
                    <a:pt x="29" y="4"/>
                  </a:lnTo>
                  <a:lnTo>
                    <a:pt x="39" y="1"/>
                  </a:lnTo>
                  <a:lnTo>
                    <a:pt x="49" y="0"/>
                  </a:lnTo>
                  <a:lnTo>
                    <a:pt x="49" y="0"/>
                  </a:lnTo>
                  <a:lnTo>
                    <a:pt x="59" y="1"/>
                  </a:lnTo>
                  <a:lnTo>
                    <a:pt x="69" y="4"/>
                  </a:lnTo>
                  <a:lnTo>
                    <a:pt x="78" y="8"/>
                  </a:lnTo>
                  <a:lnTo>
                    <a:pt x="85" y="15"/>
                  </a:lnTo>
                  <a:lnTo>
                    <a:pt x="92" y="23"/>
                  </a:lnTo>
                  <a:lnTo>
                    <a:pt x="96" y="31"/>
                  </a:lnTo>
                  <a:lnTo>
                    <a:pt x="99" y="41"/>
                  </a:lnTo>
                  <a:lnTo>
                    <a:pt x="100" y="51"/>
                  </a:lnTo>
                  <a:lnTo>
                    <a:pt x="100" y="5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6"/>
          <p:cNvSpPr>
            <a:spLocks noEditPoints="1"/>
          </p:cNvSpPr>
          <p:nvPr/>
        </p:nvSpPr>
        <p:spPr bwMode="auto">
          <a:xfrm>
            <a:off x="7389762" y="4995863"/>
            <a:ext cx="623888" cy="590550"/>
          </a:xfrm>
          <a:custGeom>
            <a:avLst/>
            <a:gdLst>
              <a:gd name="T0" fmla="*/ 231 w 393"/>
              <a:gd name="T1" fmla="*/ 233 h 372"/>
              <a:gd name="T2" fmla="*/ 139 w 393"/>
              <a:gd name="T3" fmla="*/ 251 h 372"/>
              <a:gd name="T4" fmla="*/ 31 w 393"/>
              <a:gd name="T5" fmla="*/ 264 h 372"/>
              <a:gd name="T6" fmla="*/ 14 w 393"/>
              <a:gd name="T7" fmla="*/ 261 h 372"/>
              <a:gd name="T8" fmla="*/ 0 w 393"/>
              <a:gd name="T9" fmla="*/ 346 h 372"/>
              <a:gd name="T10" fmla="*/ 1 w 393"/>
              <a:gd name="T11" fmla="*/ 351 h 372"/>
              <a:gd name="T12" fmla="*/ 21 w 393"/>
              <a:gd name="T13" fmla="*/ 371 h 372"/>
              <a:gd name="T14" fmla="*/ 51 w 393"/>
              <a:gd name="T15" fmla="*/ 371 h 372"/>
              <a:gd name="T16" fmla="*/ 170 w 393"/>
              <a:gd name="T17" fmla="*/ 355 h 372"/>
              <a:gd name="T18" fmla="*/ 244 w 393"/>
              <a:gd name="T19" fmla="*/ 335 h 372"/>
              <a:gd name="T20" fmla="*/ 271 w 393"/>
              <a:gd name="T21" fmla="*/ 318 h 372"/>
              <a:gd name="T22" fmla="*/ 322 w 393"/>
              <a:gd name="T23" fmla="*/ 268 h 372"/>
              <a:gd name="T24" fmla="*/ 382 w 393"/>
              <a:gd name="T25" fmla="*/ 192 h 372"/>
              <a:gd name="T26" fmla="*/ 390 w 393"/>
              <a:gd name="T27" fmla="*/ 176 h 372"/>
              <a:gd name="T28" fmla="*/ 391 w 393"/>
              <a:gd name="T29" fmla="*/ 151 h 372"/>
              <a:gd name="T30" fmla="*/ 372 w 393"/>
              <a:gd name="T31" fmla="*/ 111 h 372"/>
              <a:gd name="T32" fmla="*/ 313 w 393"/>
              <a:gd name="T33" fmla="*/ 178 h 372"/>
              <a:gd name="T34" fmla="*/ 265 w 393"/>
              <a:gd name="T35" fmla="*/ 217 h 372"/>
              <a:gd name="T36" fmla="*/ 31 w 393"/>
              <a:gd name="T37" fmla="*/ 244 h 372"/>
              <a:gd name="T38" fmla="*/ 71 w 393"/>
              <a:gd name="T39" fmla="*/ 241 h 372"/>
              <a:gd name="T40" fmla="*/ 213 w 393"/>
              <a:gd name="T41" fmla="*/ 217 h 372"/>
              <a:gd name="T42" fmla="*/ 120 w 393"/>
              <a:gd name="T43" fmla="*/ 55 h 372"/>
              <a:gd name="T44" fmla="*/ 98 w 393"/>
              <a:gd name="T45" fmla="*/ 77 h 372"/>
              <a:gd name="T46" fmla="*/ 34 w 393"/>
              <a:gd name="T47" fmla="*/ 152 h 372"/>
              <a:gd name="T48" fmla="*/ 15 w 393"/>
              <a:gd name="T49" fmla="*/ 176 h 372"/>
              <a:gd name="T50" fmla="*/ 11 w 393"/>
              <a:gd name="T51" fmla="*/ 182 h 372"/>
              <a:gd name="T52" fmla="*/ 10 w 393"/>
              <a:gd name="T53" fmla="*/ 183 h 372"/>
              <a:gd name="T54" fmla="*/ 5 w 393"/>
              <a:gd name="T55" fmla="*/ 192 h 372"/>
              <a:gd name="T56" fmla="*/ 3 w 393"/>
              <a:gd name="T57" fmla="*/ 199 h 372"/>
              <a:gd name="T58" fmla="*/ 3 w 393"/>
              <a:gd name="T59" fmla="*/ 200 h 372"/>
              <a:gd name="T60" fmla="*/ 0 w 393"/>
              <a:gd name="T61" fmla="*/ 213 h 372"/>
              <a:gd name="T62" fmla="*/ 1 w 393"/>
              <a:gd name="T63" fmla="*/ 222 h 372"/>
              <a:gd name="T64" fmla="*/ 8 w 393"/>
              <a:gd name="T65" fmla="*/ 236 h 372"/>
              <a:gd name="T66" fmla="*/ 31 w 393"/>
              <a:gd name="T67" fmla="*/ 244 h 372"/>
              <a:gd name="T68" fmla="*/ 391 w 393"/>
              <a:gd name="T69" fmla="*/ 29 h 372"/>
              <a:gd name="T70" fmla="*/ 390 w 393"/>
              <a:gd name="T71" fmla="*/ 24 h 372"/>
              <a:gd name="T72" fmla="*/ 389 w 393"/>
              <a:gd name="T73" fmla="*/ 20 h 372"/>
              <a:gd name="T74" fmla="*/ 386 w 393"/>
              <a:gd name="T75" fmla="*/ 17 h 372"/>
              <a:gd name="T76" fmla="*/ 383 w 393"/>
              <a:gd name="T77" fmla="*/ 14 h 372"/>
              <a:gd name="T78" fmla="*/ 382 w 393"/>
              <a:gd name="T79" fmla="*/ 11 h 372"/>
              <a:gd name="T80" fmla="*/ 380 w 393"/>
              <a:gd name="T81" fmla="*/ 11 h 372"/>
              <a:gd name="T82" fmla="*/ 374 w 393"/>
              <a:gd name="T83" fmla="*/ 7 h 372"/>
              <a:gd name="T84" fmla="*/ 360 w 393"/>
              <a:gd name="T85" fmla="*/ 2 h 372"/>
              <a:gd name="T86" fmla="*/ 345 w 393"/>
              <a:gd name="T87" fmla="*/ 0 h 372"/>
              <a:gd name="T88" fmla="*/ 339 w 393"/>
              <a:gd name="T89" fmla="*/ 0 h 372"/>
              <a:gd name="T90" fmla="*/ 294 w 393"/>
              <a:gd name="T91" fmla="*/ 7 h 372"/>
              <a:gd name="T92" fmla="*/ 183 w 393"/>
              <a:gd name="T93" fmla="*/ 29 h 372"/>
              <a:gd name="T94" fmla="*/ 145 w 393"/>
              <a:gd name="T95" fmla="*/ 41 h 372"/>
              <a:gd name="T96" fmla="*/ 254 w 393"/>
              <a:gd name="T97" fmla="*/ 203 h 372"/>
              <a:gd name="T98" fmla="*/ 279 w 393"/>
              <a:gd name="T99" fmla="*/ 183 h 372"/>
              <a:gd name="T100" fmla="*/ 326 w 393"/>
              <a:gd name="T101" fmla="*/ 135 h 372"/>
              <a:gd name="T102" fmla="*/ 382 w 393"/>
              <a:gd name="T103" fmla="*/ 65 h 372"/>
              <a:gd name="T104" fmla="*/ 391 w 393"/>
              <a:gd name="T105" fmla="*/ 44 h 372"/>
              <a:gd name="T106" fmla="*/ 393 w 393"/>
              <a:gd name="T107" fmla="*/ 34 h 372"/>
              <a:gd name="T108" fmla="*/ 393 w 393"/>
              <a:gd name="T109" fmla="*/ 3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3" h="372">
                <a:moveTo>
                  <a:pt x="252" y="226"/>
                </a:moveTo>
                <a:lnTo>
                  <a:pt x="252" y="226"/>
                </a:lnTo>
                <a:lnTo>
                  <a:pt x="231" y="233"/>
                </a:lnTo>
                <a:lnTo>
                  <a:pt x="204" y="240"/>
                </a:lnTo>
                <a:lnTo>
                  <a:pt x="173" y="246"/>
                </a:lnTo>
                <a:lnTo>
                  <a:pt x="139" y="251"/>
                </a:lnTo>
                <a:lnTo>
                  <a:pt x="75" y="260"/>
                </a:lnTo>
                <a:lnTo>
                  <a:pt x="49" y="263"/>
                </a:lnTo>
                <a:lnTo>
                  <a:pt x="31" y="264"/>
                </a:lnTo>
                <a:lnTo>
                  <a:pt x="31" y="264"/>
                </a:lnTo>
                <a:lnTo>
                  <a:pt x="23" y="263"/>
                </a:lnTo>
                <a:lnTo>
                  <a:pt x="14" y="261"/>
                </a:lnTo>
                <a:lnTo>
                  <a:pt x="7" y="257"/>
                </a:lnTo>
                <a:lnTo>
                  <a:pt x="0" y="253"/>
                </a:lnTo>
                <a:lnTo>
                  <a:pt x="0" y="346"/>
                </a:lnTo>
                <a:lnTo>
                  <a:pt x="0" y="346"/>
                </a:lnTo>
                <a:lnTo>
                  <a:pt x="1" y="351"/>
                </a:lnTo>
                <a:lnTo>
                  <a:pt x="1" y="351"/>
                </a:lnTo>
                <a:lnTo>
                  <a:pt x="5" y="359"/>
                </a:lnTo>
                <a:lnTo>
                  <a:pt x="13" y="366"/>
                </a:lnTo>
                <a:lnTo>
                  <a:pt x="21" y="371"/>
                </a:lnTo>
                <a:lnTo>
                  <a:pt x="31" y="372"/>
                </a:lnTo>
                <a:lnTo>
                  <a:pt x="31" y="372"/>
                </a:lnTo>
                <a:lnTo>
                  <a:pt x="51" y="371"/>
                </a:lnTo>
                <a:lnTo>
                  <a:pt x="75" y="369"/>
                </a:lnTo>
                <a:lnTo>
                  <a:pt x="137" y="361"/>
                </a:lnTo>
                <a:lnTo>
                  <a:pt x="170" y="355"/>
                </a:lnTo>
                <a:lnTo>
                  <a:pt x="200" y="348"/>
                </a:lnTo>
                <a:lnTo>
                  <a:pt x="225" y="342"/>
                </a:lnTo>
                <a:lnTo>
                  <a:pt x="244" y="335"/>
                </a:lnTo>
                <a:lnTo>
                  <a:pt x="244" y="335"/>
                </a:lnTo>
                <a:lnTo>
                  <a:pt x="257" y="328"/>
                </a:lnTo>
                <a:lnTo>
                  <a:pt x="271" y="318"/>
                </a:lnTo>
                <a:lnTo>
                  <a:pt x="286" y="304"/>
                </a:lnTo>
                <a:lnTo>
                  <a:pt x="304" y="288"/>
                </a:lnTo>
                <a:lnTo>
                  <a:pt x="322" y="268"/>
                </a:lnTo>
                <a:lnTo>
                  <a:pt x="340" y="246"/>
                </a:lnTo>
                <a:lnTo>
                  <a:pt x="360" y="220"/>
                </a:lnTo>
                <a:lnTo>
                  <a:pt x="382" y="192"/>
                </a:lnTo>
                <a:lnTo>
                  <a:pt x="382" y="192"/>
                </a:lnTo>
                <a:lnTo>
                  <a:pt x="386" y="185"/>
                </a:lnTo>
                <a:lnTo>
                  <a:pt x="390" y="176"/>
                </a:lnTo>
                <a:lnTo>
                  <a:pt x="391" y="166"/>
                </a:lnTo>
                <a:lnTo>
                  <a:pt x="391" y="156"/>
                </a:lnTo>
                <a:lnTo>
                  <a:pt x="391" y="151"/>
                </a:lnTo>
                <a:lnTo>
                  <a:pt x="393" y="82"/>
                </a:lnTo>
                <a:lnTo>
                  <a:pt x="393" y="82"/>
                </a:lnTo>
                <a:lnTo>
                  <a:pt x="372" y="111"/>
                </a:lnTo>
                <a:lnTo>
                  <a:pt x="350" y="135"/>
                </a:lnTo>
                <a:lnTo>
                  <a:pt x="332" y="158"/>
                </a:lnTo>
                <a:lnTo>
                  <a:pt x="313" y="178"/>
                </a:lnTo>
                <a:lnTo>
                  <a:pt x="296" y="195"/>
                </a:lnTo>
                <a:lnTo>
                  <a:pt x="281" y="207"/>
                </a:lnTo>
                <a:lnTo>
                  <a:pt x="265" y="217"/>
                </a:lnTo>
                <a:lnTo>
                  <a:pt x="252" y="226"/>
                </a:lnTo>
                <a:lnTo>
                  <a:pt x="252" y="226"/>
                </a:lnTo>
                <a:close/>
                <a:moveTo>
                  <a:pt x="31" y="244"/>
                </a:moveTo>
                <a:lnTo>
                  <a:pt x="31" y="244"/>
                </a:lnTo>
                <a:lnTo>
                  <a:pt x="48" y="244"/>
                </a:lnTo>
                <a:lnTo>
                  <a:pt x="71" y="241"/>
                </a:lnTo>
                <a:lnTo>
                  <a:pt x="128" y="234"/>
                </a:lnTo>
                <a:lnTo>
                  <a:pt x="187" y="224"/>
                </a:lnTo>
                <a:lnTo>
                  <a:pt x="213" y="217"/>
                </a:lnTo>
                <a:lnTo>
                  <a:pt x="234" y="212"/>
                </a:lnTo>
                <a:lnTo>
                  <a:pt x="234" y="212"/>
                </a:lnTo>
                <a:lnTo>
                  <a:pt x="120" y="55"/>
                </a:lnTo>
                <a:lnTo>
                  <a:pt x="120" y="55"/>
                </a:lnTo>
                <a:lnTo>
                  <a:pt x="109" y="65"/>
                </a:lnTo>
                <a:lnTo>
                  <a:pt x="98" y="77"/>
                </a:lnTo>
                <a:lnTo>
                  <a:pt x="75" y="101"/>
                </a:lnTo>
                <a:lnTo>
                  <a:pt x="54" y="128"/>
                </a:lnTo>
                <a:lnTo>
                  <a:pt x="34" y="152"/>
                </a:lnTo>
                <a:lnTo>
                  <a:pt x="34" y="152"/>
                </a:lnTo>
                <a:lnTo>
                  <a:pt x="15" y="176"/>
                </a:lnTo>
                <a:lnTo>
                  <a:pt x="15" y="176"/>
                </a:lnTo>
                <a:lnTo>
                  <a:pt x="13" y="180"/>
                </a:lnTo>
                <a:lnTo>
                  <a:pt x="13" y="180"/>
                </a:lnTo>
                <a:lnTo>
                  <a:pt x="11" y="182"/>
                </a:lnTo>
                <a:lnTo>
                  <a:pt x="11" y="182"/>
                </a:lnTo>
                <a:lnTo>
                  <a:pt x="10" y="183"/>
                </a:lnTo>
                <a:lnTo>
                  <a:pt x="10" y="183"/>
                </a:lnTo>
                <a:lnTo>
                  <a:pt x="8" y="186"/>
                </a:lnTo>
                <a:lnTo>
                  <a:pt x="7" y="189"/>
                </a:lnTo>
                <a:lnTo>
                  <a:pt x="5" y="192"/>
                </a:lnTo>
                <a:lnTo>
                  <a:pt x="4" y="193"/>
                </a:lnTo>
                <a:lnTo>
                  <a:pt x="4" y="196"/>
                </a:lnTo>
                <a:lnTo>
                  <a:pt x="3" y="199"/>
                </a:lnTo>
                <a:lnTo>
                  <a:pt x="3" y="199"/>
                </a:lnTo>
                <a:lnTo>
                  <a:pt x="3" y="199"/>
                </a:lnTo>
                <a:lnTo>
                  <a:pt x="3" y="200"/>
                </a:lnTo>
                <a:lnTo>
                  <a:pt x="3" y="200"/>
                </a:lnTo>
                <a:lnTo>
                  <a:pt x="1" y="204"/>
                </a:lnTo>
                <a:lnTo>
                  <a:pt x="0" y="213"/>
                </a:lnTo>
                <a:lnTo>
                  <a:pt x="0" y="214"/>
                </a:lnTo>
                <a:lnTo>
                  <a:pt x="0" y="214"/>
                </a:lnTo>
                <a:lnTo>
                  <a:pt x="1" y="222"/>
                </a:lnTo>
                <a:lnTo>
                  <a:pt x="3" y="229"/>
                </a:lnTo>
                <a:lnTo>
                  <a:pt x="3" y="229"/>
                </a:lnTo>
                <a:lnTo>
                  <a:pt x="8" y="236"/>
                </a:lnTo>
                <a:lnTo>
                  <a:pt x="14" y="240"/>
                </a:lnTo>
                <a:lnTo>
                  <a:pt x="23" y="244"/>
                </a:lnTo>
                <a:lnTo>
                  <a:pt x="31" y="244"/>
                </a:lnTo>
                <a:lnTo>
                  <a:pt x="31" y="244"/>
                </a:lnTo>
                <a:close/>
                <a:moveTo>
                  <a:pt x="393" y="33"/>
                </a:moveTo>
                <a:lnTo>
                  <a:pt x="391" y="29"/>
                </a:lnTo>
                <a:lnTo>
                  <a:pt x="391" y="29"/>
                </a:lnTo>
                <a:lnTo>
                  <a:pt x="391" y="26"/>
                </a:lnTo>
                <a:lnTo>
                  <a:pt x="390" y="24"/>
                </a:lnTo>
                <a:lnTo>
                  <a:pt x="390" y="24"/>
                </a:lnTo>
                <a:lnTo>
                  <a:pt x="389" y="21"/>
                </a:lnTo>
                <a:lnTo>
                  <a:pt x="389" y="20"/>
                </a:lnTo>
                <a:lnTo>
                  <a:pt x="389" y="20"/>
                </a:lnTo>
                <a:lnTo>
                  <a:pt x="387" y="19"/>
                </a:lnTo>
                <a:lnTo>
                  <a:pt x="386" y="17"/>
                </a:lnTo>
                <a:lnTo>
                  <a:pt x="386" y="16"/>
                </a:lnTo>
                <a:lnTo>
                  <a:pt x="383" y="14"/>
                </a:lnTo>
                <a:lnTo>
                  <a:pt x="383" y="14"/>
                </a:lnTo>
                <a:lnTo>
                  <a:pt x="383" y="14"/>
                </a:lnTo>
                <a:lnTo>
                  <a:pt x="383" y="14"/>
                </a:lnTo>
                <a:lnTo>
                  <a:pt x="382" y="11"/>
                </a:lnTo>
                <a:lnTo>
                  <a:pt x="382" y="11"/>
                </a:lnTo>
                <a:lnTo>
                  <a:pt x="380" y="11"/>
                </a:lnTo>
                <a:lnTo>
                  <a:pt x="380" y="11"/>
                </a:lnTo>
                <a:lnTo>
                  <a:pt x="379" y="10"/>
                </a:lnTo>
                <a:lnTo>
                  <a:pt x="379" y="10"/>
                </a:lnTo>
                <a:lnTo>
                  <a:pt x="374" y="7"/>
                </a:lnTo>
                <a:lnTo>
                  <a:pt x="374" y="7"/>
                </a:lnTo>
                <a:lnTo>
                  <a:pt x="367" y="3"/>
                </a:lnTo>
                <a:lnTo>
                  <a:pt x="360" y="2"/>
                </a:lnTo>
                <a:lnTo>
                  <a:pt x="352" y="0"/>
                </a:lnTo>
                <a:lnTo>
                  <a:pt x="345" y="0"/>
                </a:lnTo>
                <a:lnTo>
                  <a:pt x="345" y="0"/>
                </a:lnTo>
                <a:lnTo>
                  <a:pt x="343" y="0"/>
                </a:lnTo>
                <a:lnTo>
                  <a:pt x="343" y="0"/>
                </a:lnTo>
                <a:lnTo>
                  <a:pt x="339" y="0"/>
                </a:lnTo>
                <a:lnTo>
                  <a:pt x="339" y="0"/>
                </a:lnTo>
                <a:lnTo>
                  <a:pt x="294" y="7"/>
                </a:lnTo>
                <a:lnTo>
                  <a:pt x="294" y="7"/>
                </a:lnTo>
                <a:lnTo>
                  <a:pt x="257" y="14"/>
                </a:lnTo>
                <a:lnTo>
                  <a:pt x="218" y="20"/>
                </a:lnTo>
                <a:lnTo>
                  <a:pt x="183" y="29"/>
                </a:lnTo>
                <a:lnTo>
                  <a:pt x="153" y="37"/>
                </a:lnTo>
                <a:lnTo>
                  <a:pt x="153" y="37"/>
                </a:lnTo>
                <a:lnTo>
                  <a:pt x="145" y="41"/>
                </a:lnTo>
                <a:lnTo>
                  <a:pt x="136" y="46"/>
                </a:lnTo>
                <a:lnTo>
                  <a:pt x="136" y="46"/>
                </a:lnTo>
                <a:lnTo>
                  <a:pt x="254" y="203"/>
                </a:lnTo>
                <a:lnTo>
                  <a:pt x="254" y="203"/>
                </a:lnTo>
                <a:lnTo>
                  <a:pt x="267" y="195"/>
                </a:lnTo>
                <a:lnTo>
                  <a:pt x="279" y="183"/>
                </a:lnTo>
                <a:lnTo>
                  <a:pt x="294" y="170"/>
                </a:lnTo>
                <a:lnTo>
                  <a:pt x="311" y="153"/>
                </a:lnTo>
                <a:lnTo>
                  <a:pt x="326" y="135"/>
                </a:lnTo>
                <a:lnTo>
                  <a:pt x="345" y="114"/>
                </a:lnTo>
                <a:lnTo>
                  <a:pt x="382" y="65"/>
                </a:lnTo>
                <a:lnTo>
                  <a:pt x="382" y="65"/>
                </a:lnTo>
                <a:lnTo>
                  <a:pt x="386" y="58"/>
                </a:lnTo>
                <a:lnTo>
                  <a:pt x="390" y="51"/>
                </a:lnTo>
                <a:lnTo>
                  <a:pt x="391" y="44"/>
                </a:lnTo>
                <a:lnTo>
                  <a:pt x="393" y="38"/>
                </a:lnTo>
                <a:lnTo>
                  <a:pt x="393" y="38"/>
                </a:lnTo>
                <a:lnTo>
                  <a:pt x="393" y="34"/>
                </a:lnTo>
                <a:lnTo>
                  <a:pt x="393" y="34"/>
                </a:lnTo>
                <a:lnTo>
                  <a:pt x="393" y="33"/>
                </a:lnTo>
                <a:lnTo>
                  <a:pt x="393" y="3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8" name="组合 187"/>
          <p:cNvGrpSpPr/>
          <p:nvPr/>
        </p:nvGrpSpPr>
        <p:grpSpPr>
          <a:xfrm>
            <a:off x="2584400" y="2419351"/>
            <a:ext cx="849312" cy="2462213"/>
            <a:chOff x="1060400" y="2419350"/>
            <a:chExt cx="849312" cy="2462213"/>
          </a:xfrm>
        </p:grpSpPr>
        <p:sp>
          <p:nvSpPr>
            <p:cNvPr id="104" name="Freeform 57"/>
            <p:cNvSpPr>
              <a:spLocks/>
            </p:cNvSpPr>
            <p:nvPr/>
          </p:nvSpPr>
          <p:spPr bwMode="auto">
            <a:xfrm>
              <a:off x="1060400" y="2419350"/>
              <a:ext cx="423863" cy="1206500"/>
            </a:xfrm>
            <a:custGeom>
              <a:avLst/>
              <a:gdLst>
                <a:gd name="T0" fmla="*/ 10 w 267"/>
                <a:gd name="T1" fmla="*/ 0 h 760"/>
                <a:gd name="T2" fmla="*/ 0 w 267"/>
                <a:gd name="T3" fmla="*/ 0 h 760"/>
                <a:gd name="T4" fmla="*/ 0 w 267"/>
                <a:gd name="T5" fmla="*/ 482 h 760"/>
                <a:gd name="T6" fmla="*/ 0 w 267"/>
                <a:gd name="T7" fmla="*/ 482 h 760"/>
                <a:gd name="T8" fmla="*/ 0 w 267"/>
                <a:gd name="T9" fmla="*/ 520 h 760"/>
                <a:gd name="T10" fmla="*/ 1 w 267"/>
                <a:gd name="T11" fmla="*/ 539 h 760"/>
                <a:gd name="T12" fmla="*/ 4 w 267"/>
                <a:gd name="T13" fmla="*/ 556 h 760"/>
                <a:gd name="T14" fmla="*/ 7 w 267"/>
                <a:gd name="T15" fmla="*/ 573 h 760"/>
                <a:gd name="T16" fmla="*/ 13 w 267"/>
                <a:gd name="T17" fmla="*/ 587 h 760"/>
                <a:gd name="T18" fmla="*/ 20 w 267"/>
                <a:gd name="T19" fmla="*/ 600 h 760"/>
                <a:gd name="T20" fmla="*/ 28 w 267"/>
                <a:gd name="T21" fmla="*/ 611 h 760"/>
                <a:gd name="T22" fmla="*/ 28 w 267"/>
                <a:gd name="T23" fmla="*/ 611 h 760"/>
                <a:gd name="T24" fmla="*/ 40 w 267"/>
                <a:gd name="T25" fmla="*/ 623 h 760"/>
                <a:gd name="T26" fmla="*/ 57 w 267"/>
                <a:gd name="T27" fmla="*/ 635 h 760"/>
                <a:gd name="T28" fmla="*/ 95 w 267"/>
                <a:gd name="T29" fmla="*/ 664 h 760"/>
                <a:gd name="T30" fmla="*/ 157 w 267"/>
                <a:gd name="T31" fmla="*/ 709 h 760"/>
                <a:gd name="T32" fmla="*/ 157 w 267"/>
                <a:gd name="T33" fmla="*/ 709 h 760"/>
                <a:gd name="T34" fmla="*/ 157 w 267"/>
                <a:gd name="T35" fmla="*/ 760 h 760"/>
                <a:gd name="T36" fmla="*/ 179 w 267"/>
                <a:gd name="T37" fmla="*/ 760 h 760"/>
                <a:gd name="T38" fmla="*/ 179 w 267"/>
                <a:gd name="T39" fmla="*/ 698 h 760"/>
                <a:gd name="T40" fmla="*/ 174 w 267"/>
                <a:gd name="T41" fmla="*/ 695 h 760"/>
                <a:gd name="T42" fmla="*/ 174 w 267"/>
                <a:gd name="T43" fmla="*/ 695 h 760"/>
                <a:gd name="T44" fmla="*/ 118 w 267"/>
                <a:gd name="T45" fmla="*/ 655 h 760"/>
                <a:gd name="T46" fmla="*/ 75 w 267"/>
                <a:gd name="T47" fmla="*/ 623 h 760"/>
                <a:gd name="T48" fmla="*/ 57 w 267"/>
                <a:gd name="T49" fmla="*/ 608 h 760"/>
                <a:gd name="T50" fmla="*/ 44 w 267"/>
                <a:gd name="T51" fmla="*/ 597 h 760"/>
                <a:gd name="T52" fmla="*/ 44 w 267"/>
                <a:gd name="T53" fmla="*/ 597 h 760"/>
                <a:gd name="T54" fmla="*/ 37 w 267"/>
                <a:gd name="T55" fmla="*/ 587 h 760"/>
                <a:gd name="T56" fmla="*/ 31 w 267"/>
                <a:gd name="T57" fmla="*/ 576 h 760"/>
                <a:gd name="T58" fmla="*/ 27 w 267"/>
                <a:gd name="T59" fmla="*/ 563 h 760"/>
                <a:gd name="T60" fmla="*/ 24 w 267"/>
                <a:gd name="T61" fmla="*/ 549 h 760"/>
                <a:gd name="T62" fmla="*/ 23 w 267"/>
                <a:gd name="T63" fmla="*/ 535 h 760"/>
                <a:gd name="T64" fmla="*/ 21 w 267"/>
                <a:gd name="T65" fmla="*/ 518 h 760"/>
                <a:gd name="T66" fmla="*/ 21 w 267"/>
                <a:gd name="T67" fmla="*/ 482 h 760"/>
                <a:gd name="T68" fmla="*/ 21 w 267"/>
                <a:gd name="T69" fmla="*/ 482 h 760"/>
                <a:gd name="T70" fmla="*/ 21 w 267"/>
                <a:gd name="T71" fmla="*/ 21 h 760"/>
                <a:gd name="T72" fmla="*/ 21 w 267"/>
                <a:gd name="T73" fmla="*/ 21 h 760"/>
                <a:gd name="T74" fmla="*/ 267 w 267"/>
                <a:gd name="T75" fmla="*/ 21 h 760"/>
                <a:gd name="T76" fmla="*/ 267 w 267"/>
                <a:gd name="T77" fmla="*/ 0 h 760"/>
                <a:gd name="T78" fmla="*/ 10 w 267"/>
                <a:gd name="T79"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7" h="760">
                  <a:moveTo>
                    <a:pt x="10" y="0"/>
                  </a:moveTo>
                  <a:lnTo>
                    <a:pt x="0" y="0"/>
                  </a:lnTo>
                  <a:lnTo>
                    <a:pt x="0" y="482"/>
                  </a:lnTo>
                  <a:lnTo>
                    <a:pt x="0" y="482"/>
                  </a:lnTo>
                  <a:lnTo>
                    <a:pt x="0" y="520"/>
                  </a:lnTo>
                  <a:lnTo>
                    <a:pt x="1" y="539"/>
                  </a:lnTo>
                  <a:lnTo>
                    <a:pt x="4" y="556"/>
                  </a:lnTo>
                  <a:lnTo>
                    <a:pt x="7" y="573"/>
                  </a:lnTo>
                  <a:lnTo>
                    <a:pt x="13" y="587"/>
                  </a:lnTo>
                  <a:lnTo>
                    <a:pt x="20" y="600"/>
                  </a:lnTo>
                  <a:lnTo>
                    <a:pt x="28" y="611"/>
                  </a:lnTo>
                  <a:lnTo>
                    <a:pt x="28" y="611"/>
                  </a:lnTo>
                  <a:lnTo>
                    <a:pt x="40" y="623"/>
                  </a:lnTo>
                  <a:lnTo>
                    <a:pt x="57" y="635"/>
                  </a:lnTo>
                  <a:lnTo>
                    <a:pt x="95" y="664"/>
                  </a:lnTo>
                  <a:lnTo>
                    <a:pt x="157" y="709"/>
                  </a:lnTo>
                  <a:lnTo>
                    <a:pt x="157" y="709"/>
                  </a:lnTo>
                  <a:lnTo>
                    <a:pt x="157" y="760"/>
                  </a:lnTo>
                  <a:lnTo>
                    <a:pt x="179" y="760"/>
                  </a:lnTo>
                  <a:lnTo>
                    <a:pt x="179" y="698"/>
                  </a:lnTo>
                  <a:lnTo>
                    <a:pt x="174" y="695"/>
                  </a:lnTo>
                  <a:lnTo>
                    <a:pt x="174" y="695"/>
                  </a:lnTo>
                  <a:lnTo>
                    <a:pt x="118" y="655"/>
                  </a:lnTo>
                  <a:lnTo>
                    <a:pt x="75" y="623"/>
                  </a:lnTo>
                  <a:lnTo>
                    <a:pt x="57" y="608"/>
                  </a:lnTo>
                  <a:lnTo>
                    <a:pt x="44" y="597"/>
                  </a:lnTo>
                  <a:lnTo>
                    <a:pt x="44" y="597"/>
                  </a:lnTo>
                  <a:lnTo>
                    <a:pt x="37" y="587"/>
                  </a:lnTo>
                  <a:lnTo>
                    <a:pt x="31" y="576"/>
                  </a:lnTo>
                  <a:lnTo>
                    <a:pt x="27" y="563"/>
                  </a:lnTo>
                  <a:lnTo>
                    <a:pt x="24" y="549"/>
                  </a:lnTo>
                  <a:lnTo>
                    <a:pt x="23" y="535"/>
                  </a:lnTo>
                  <a:lnTo>
                    <a:pt x="21" y="518"/>
                  </a:lnTo>
                  <a:lnTo>
                    <a:pt x="21" y="482"/>
                  </a:lnTo>
                  <a:lnTo>
                    <a:pt x="21" y="482"/>
                  </a:lnTo>
                  <a:lnTo>
                    <a:pt x="21" y="21"/>
                  </a:lnTo>
                  <a:lnTo>
                    <a:pt x="21" y="21"/>
                  </a:lnTo>
                  <a:lnTo>
                    <a:pt x="267" y="21"/>
                  </a:lnTo>
                  <a:lnTo>
                    <a:pt x="267" y="0"/>
                  </a:lnTo>
                  <a:lnTo>
                    <a:pt x="1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58"/>
            <p:cNvSpPr>
              <a:spLocks/>
            </p:cNvSpPr>
            <p:nvPr/>
          </p:nvSpPr>
          <p:spPr bwMode="auto">
            <a:xfrm>
              <a:off x="1484262" y="2419350"/>
              <a:ext cx="425450" cy="1206500"/>
            </a:xfrm>
            <a:custGeom>
              <a:avLst/>
              <a:gdLst>
                <a:gd name="T0" fmla="*/ 256 w 268"/>
                <a:gd name="T1" fmla="*/ 0 h 760"/>
                <a:gd name="T2" fmla="*/ 0 w 268"/>
                <a:gd name="T3" fmla="*/ 0 h 760"/>
                <a:gd name="T4" fmla="*/ 0 w 268"/>
                <a:gd name="T5" fmla="*/ 21 h 760"/>
                <a:gd name="T6" fmla="*/ 0 w 268"/>
                <a:gd name="T7" fmla="*/ 21 h 760"/>
                <a:gd name="T8" fmla="*/ 247 w 268"/>
                <a:gd name="T9" fmla="*/ 21 h 760"/>
                <a:gd name="T10" fmla="*/ 247 w 268"/>
                <a:gd name="T11" fmla="*/ 21 h 760"/>
                <a:gd name="T12" fmla="*/ 247 w 268"/>
                <a:gd name="T13" fmla="*/ 482 h 760"/>
                <a:gd name="T14" fmla="*/ 247 w 268"/>
                <a:gd name="T15" fmla="*/ 482 h 760"/>
                <a:gd name="T16" fmla="*/ 247 w 268"/>
                <a:gd name="T17" fmla="*/ 518 h 760"/>
                <a:gd name="T18" fmla="*/ 245 w 268"/>
                <a:gd name="T19" fmla="*/ 535 h 760"/>
                <a:gd name="T20" fmla="*/ 244 w 268"/>
                <a:gd name="T21" fmla="*/ 549 h 760"/>
                <a:gd name="T22" fmla="*/ 241 w 268"/>
                <a:gd name="T23" fmla="*/ 563 h 760"/>
                <a:gd name="T24" fmla="*/ 237 w 268"/>
                <a:gd name="T25" fmla="*/ 576 h 760"/>
                <a:gd name="T26" fmla="*/ 231 w 268"/>
                <a:gd name="T27" fmla="*/ 587 h 760"/>
                <a:gd name="T28" fmla="*/ 224 w 268"/>
                <a:gd name="T29" fmla="*/ 597 h 760"/>
                <a:gd name="T30" fmla="*/ 224 w 268"/>
                <a:gd name="T31" fmla="*/ 597 h 760"/>
                <a:gd name="T32" fmla="*/ 195 w 268"/>
                <a:gd name="T33" fmla="*/ 623 h 760"/>
                <a:gd name="T34" fmla="*/ 156 w 268"/>
                <a:gd name="T35" fmla="*/ 655 h 760"/>
                <a:gd name="T36" fmla="*/ 106 w 268"/>
                <a:gd name="T37" fmla="*/ 695 h 760"/>
                <a:gd name="T38" fmla="*/ 103 w 268"/>
                <a:gd name="T39" fmla="*/ 698 h 760"/>
                <a:gd name="T40" fmla="*/ 103 w 268"/>
                <a:gd name="T41" fmla="*/ 760 h 760"/>
                <a:gd name="T42" fmla="*/ 124 w 268"/>
                <a:gd name="T43" fmla="*/ 760 h 760"/>
                <a:gd name="T44" fmla="*/ 124 w 268"/>
                <a:gd name="T45" fmla="*/ 760 h 760"/>
                <a:gd name="T46" fmla="*/ 124 w 268"/>
                <a:gd name="T47" fmla="*/ 709 h 760"/>
                <a:gd name="T48" fmla="*/ 124 w 268"/>
                <a:gd name="T49" fmla="*/ 709 h 760"/>
                <a:gd name="T50" fmla="*/ 180 w 268"/>
                <a:gd name="T51" fmla="*/ 664 h 760"/>
                <a:gd name="T52" fmla="*/ 214 w 268"/>
                <a:gd name="T53" fmla="*/ 635 h 760"/>
                <a:gd name="T54" fmla="*/ 238 w 268"/>
                <a:gd name="T55" fmla="*/ 611 h 760"/>
                <a:gd name="T56" fmla="*/ 238 w 268"/>
                <a:gd name="T57" fmla="*/ 611 h 760"/>
                <a:gd name="T58" fmla="*/ 248 w 268"/>
                <a:gd name="T59" fmla="*/ 600 h 760"/>
                <a:gd name="T60" fmla="*/ 255 w 268"/>
                <a:gd name="T61" fmla="*/ 587 h 760"/>
                <a:gd name="T62" fmla="*/ 261 w 268"/>
                <a:gd name="T63" fmla="*/ 573 h 760"/>
                <a:gd name="T64" fmla="*/ 264 w 268"/>
                <a:gd name="T65" fmla="*/ 556 h 760"/>
                <a:gd name="T66" fmla="*/ 266 w 268"/>
                <a:gd name="T67" fmla="*/ 539 h 760"/>
                <a:gd name="T68" fmla="*/ 268 w 268"/>
                <a:gd name="T69" fmla="*/ 520 h 760"/>
                <a:gd name="T70" fmla="*/ 268 w 268"/>
                <a:gd name="T71" fmla="*/ 482 h 760"/>
                <a:gd name="T72" fmla="*/ 268 w 268"/>
                <a:gd name="T73" fmla="*/ 0 h 760"/>
                <a:gd name="T74" fmla="*/ 256 w 268"/>
                <a:gd name="T75"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8" h="760">
                  <a:moveTo>
                    <a:pt x="256" y="0"/>
                  </a:moveTo>
                  <a:lnTo>
                    <a:pt x="0" y="0"/>
                  </a:lnTo>
                  <a:lnTo>
                    <a:pt x="0" y="21"/>
                  </a:lnTo>
                  <a:lnTo>
                    <a:pt x="0" y="21"/>
                  </a:lnTo>
                  <a:lnTo>
                    <a:pt x="247" y="21"/>
                  </a:lnTo>
                  <a:lnTo>
                    <a:pt x="247" y="21"/>
                  </a:lnTo>
                  <a:lnTo>
                    <a:pt x="247" y="482"/>
                  </a:lnTo>
                  <a:lnTo>
                    <a:pt x="247" y="482"/>
                  </a:lnTo>
                  <a:lnTo>
                    <a:pt x="247" y="518"/>
                  </a:lnTo>
                  <a:lnTo>
                    <a:pt x="245" y="535"/>
                  </a:lnTo>
                  <a:lnTo>
                    <a:pt x="244" y="549"/>
                  </a:lnTo>
                  <a:lnTo>
                    <a:pt x="241" y="563"/>
                  </a:lnTo>
                  <a:lnTo>
                    <a:pt x="237" y="576"/>
                  </a:lnTo>
                  <a:lnTo>
                    <a:pt x="231" y="587"/>
                  </a:lnTo>
                  <a:lnTo>
                    <a:pt x="224" y="597"/>
                  </a:lnTo>
                  <a:lnTo>
                    <a:pt x="224" y="597"/>
                  </a:lnTo>
                  <a:lnTo>
                    <a:pt x="195" y="623"/>
                  </a:lnTo>
                  <a:lnTo>
                    <a:pt x="156" y="655"/>
                  </a:lnTo>
                  <a:lnTo>
                    <a:pt x="106" y="695"/>
                  </a:lnTo>
                  <a:lnTo>
                    <a:pt x="103" y="698"/>
                  </a:lnTo>
                  <a:lnTo>
                    <a:pt x="103" y="760"/>
                  </a:lnTo>
                  <a:lnTo>
                    <a:pt x="124" y="760"/>
                  </a:lnTo>
                  <a:lnTo>
                    <a:pt x="124" y="760"/>
                  </a:lnTo>
                  <a:lnTo>
                    <a:pt x="124" y="709"/>
                  </a:lnTo>
                  <a:lnTo>
                    <a:pt x="124" y="709"/>
                  </a:lnTo>
                  <a:lnTo>
                    <a:pt x="180" y="664"/>
                  </a:lnTo>
                  <a:lnTo>
                    <a:pt x="214" y="635"/>
                  </a:lnTo>
                  <a:lnTo>
                    <a:pt x="238" y="611"/>
                  </a:lnTo>
                  <a:lnTo>
                    <a:pt x="238" y="611"/>
                  </a:lnTo>
                  <a:lnTo>
                    <a:pt x="248" y="600"/>
                  </a:lnTo>
                  <a:lnTo>
                    <a:pt x="255" y="587"/>
                  </a:lnTo>
                  <a:lnTo>
                    <a:pt x="261" y="573"/>
                  </a:lnTo>
                  <a:lnTo>
                    <a:pt x="264" y="556"/>
                  </a:lnTo>
                  <a:lnTo>
                    <a:pt x="266" y="539"/>
                  </a:lnTo>
                  <a:lnTo>
                    <a:pt x="268" y="520"/>
                  </a:lnTo>
                  <a:lnTo>
                    <a:pt x="268" y="482"/>
                  </a:lnTo>
                  <a:lnTo>
                    <a:pt x="268" y="0"/>
                  </a:lnTo>
                  <a:lnTo>
                    <a:pt x="25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Rectangle 59"/>
            <p:cNvSpPr>
              <a:spLocks noChangeArrowheads="1"/>
            </p:cNvSpPr>
            <p:nvPr/>
          </p:nvSpPr>
          <p:spPr bwMode="auto">
            <a:xfrm>
              <a:off x="1312812" y="3656013"/>
              <a:ext cx="357188" cy="109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Rectangle 60"/>
            <p:cNvSpPr>
              <a:spLocks noChangeArrowheads="1"/>
            </p:cNvSpPr>
            <p:nvPr/>
          </p:nvSpPr>
          <p:spPr bwMode="auto">
            <a:xfrm>
              <a:off x="1147712" y="2532063"/>
              <a:ext cx="681038" cy="333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Rectangle 61"/>
            <p:cNvSpPr>
              <a:spLocks noChangeArrowheads="1"/>
            </p:cNvSpPr>
            <p:nvPr/>
          </p:nvSpPr>
          <p:spPr bwMode="auto">
            <a:xfrm>
              <a:off x="1154062" y="2743200"/>
              <a:ext cx="660400" cy="2540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Rectangle 62"/>
            <p:cNvSpPr>
              <a:spLocks noChangeArrowheads="1"/>
            </p:cNvSpPr>
            <p:nvPr/>
          </p:nvSpPr>
          <p:spPr bwMode="auto">
            <a:xfrm>
              <a:off x="1438225" y="3916363"/>
              <a:ext cx="100013" cy="2190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63"/>
            <p:cNvSpPr>
              <a:spLocks/>
            </p:cNvSpPr>
            <p:nvPr/>
          </p:nvSpPr>
          <p:spPr bwMode="auto">
            <a:xfrm>
              <a:off x="1474737" y="4176713"/>
              <a:ext cx="304800" cy="704850"/>
            </a:xfrm>
            <a:custGeom>
              <a:avLst/>
              <a:gdLst>
                <a:gd name="T0" fmla="*/ 0 w 192"/>
                <a:gd name="T1" fmla="*/ 326 h 444"/>
                <a:gd name="T2" fmla="*/ 1 w 192"/>
                <a:gd name="T3" fmla="*/ 339 h 444"/>
                <a:gd name="T4" fmla="*/ 8 w 192"/>
                <a:gd name="T5" fmla="*/ 363 h 444"/>
                <a:gd name="T6" fmla="*/ 16 w 192"/>
                <a:gd name="T7" fmla="*/ 371 h 444"/>
                <a:gd name="T8" fmla="*/ 31 w 192"/>
                <a:gd name="T9" fmla="*/ 384 h 444"/>
                <a:gd name="T10" fmla="*/ 51 w 192"/>
                <a:gd name="T11" fmla="*/ 388 h 444"/>
                <a:gd name="T12" fmla="*/ 61 w 192"/>
                <a:gd name="T13" fmla="*/ 387 h 444"/>
                <a:gd name="T14" fmla="*/ 79 w 192"/>
                <a:gd name="T15" fmla="*/ 380 h 444"/>
                <a:gd name="T16" fmla="*/ 94 w 192"/>
                <a:gd name="T17" fmla="*/ 363 h 444"/>
                <a:gd name="T18" fmla="*/ 102 w 192"/>
                <a:gd name="T19" fmla="*/ 339 h 444"/>
                <a:gd name="T20" fmla="*/ 104 w 192"/>
                <a:gd name="T21" fmla="*/ 207 h 444"/>
                <a:gd name="T22" fmla="*/ 105 w 192"/>
                <a:gd name="T23" fmla="*/ 194 h 444"/>
                <a:gd name="T24" fmla="*/ 111 w 192"/>
                <a:gd name="T25" fmla="*/ 173 h 444"/>
                <a:gd name="T26" fmla="*/ 115 w 192"/>
                <a:gd name="T27" fmla="*/ 166 h 444"/>
                <a:gd name="T28" fmla="*/ 126 w 192"/>
                <a:gd name="T29" fmla="*/ 156 h 444"/>
                <a:gd name="T30" fmla="*/ 138 w 192"/>
                <a:gd name="T31" fmla="*/ 153 h 444"/>
                <a:gd name="T32" fmla="*/ 145 w 192"/>
                <a:gd name="T33" fmla="*/ 154 h 444"/>
                <a:gd name="T34" fmla="*/ 156 w 192"/>
                <a:gd name="T35" fmla="*/ 160 h 444"/>
                <a:gd name="T36" fmla="*/ 166 w 192"/>
                <a:gd name="T37" fmla="*/ 173 h 444"/>
                <a:gd name="T38" fmla="*/ 172 w 192"/>
                <a:gd name="T39" fmla="*/ 190 h 444"/>
                <a:gd name="T40" fmla="*/ 173 w 192"/>
                <a:gd name="T41" fmla="*/ 444 h 444"/>
                <a:gd name="T42" fmla="*/ 192 w 192"/>
                <a:gd name="T43" fmla="*/ 201 h 444"/>
                <a:gd name="T44" fmla="*/ 190 w 192"/>
                <a:gd name="T45" fmla="*/ 185 h 444"/>
                <a:gd name="T46" fmla="*/ 182 w 192"/>
                <a:gd name="T47" fmla="*/ 161 h 444"/>
                <a:gd name="T48" fmla="*/ 166 w 192"/>
                <a:gd name="T49" fmla="*/ 144 h 444"/>
                <a:gd name="T50" fmla="*/ 148 w 192"/>
                <a:gd name="T51" fmla="*/ 136 h 444"/>
                <a:gd name="T52" fmla="*/ 138 w 192"/>
                <a:gd name="T53" fmla="*/ 134 h 444"/>
                <a:gd name="T54" fmla="*/ 118 w 192"/>
                <a:gd name="T55" fmla="*/ 139 h 444"/>
                <a:gd name="T56" fmla="*/ 101 w 192"/>
                <a:gd name="T57" fmla="*/ 153 h 444"/>
                <a:gd name="T58" fmla="*/ 94 w 192"/>
                <a:gd name="T59" fmla="*/ 164 h 444"/>
                <a:gd name="T60" fmla="*/ 86 w 192"/>
                <a:gd name="T61" fmla="*/ 191 h 444"/>
                <a:gd name="T62" fmla="*/ 85 w 192"/>
                <a:gd name="T63" fmla="*/ 323 h 444"/>
                <a:gd name="T64" fmla="*/ 84 w 192"/>
                <a:gd name="T65" fmla="*/ 334 h 444"/>
                <a:gd name="T66" fmla="*/ 78 w 192"/>
                <a:gd name="T67" fmla="*/ 351 h 444"/>
                <a:gd name="T68" fmla="*/ 69 w 192"/>
                <a:gd name="T69" fmla="*/ 363 h 444"/>
                <a:gd name="T70" fmla="*/ 57 w 192"/>
                <a:gd name="T71" fmla="*/ 369 h 444"/>
                <a:gd name="T72" fmla="*/ 51 w 192"/>
                <a:gd name="T73" fmla="*/ 370 h 444"/>
                <a:gd name="T74" fmla="*/ 40 w 192"/>
                <a:gd name="T75" fmla="*/ 367 h 444"/>
                <a:gd name="T76" fmla="*/ 30 w 192"/>
                <a:gd name="T77" fmla="*/ 360 h 444"/>
                <a:gd name="T78" fmla="*/ 24 w 192"/>
                <a:gd name="T79" fmla="*/ 353 h 444"/>
                <a:gd name="T80" fmla="*/ 20 w 192"/>
                <a:gd name="T81" fmla="*/ 336 h 444"/>
                <a:gd name="T82" fmla="*/ 18 w 192"/>
                <a:gd name="T83"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444">
                  <a:moveTo>
                    <a:pt x="0" y="0"/>
                  </a:moveTo>
                  <a:lnTo>
                    <a:pt x="0" y="326"/>
                  </a:lnTo>
                  <a:lnTo>
                    <a:pt x="0" y="326"/>
                  </a:lnTo>
                  <a:lnTo>
                    <a:pt x="1" y="339"/>
                  </a:lnTo>
                  <a:lnTo>
                    <a:pt x="4" y="351"/>
                  </a:lnTo>
                  <a:lnTo>
                    <a:pt x="8" y="363"/>
                  </a:lnTo>
                  <a:lnTo>
                    <a:pt x="16" y="371"/>
                  </a:lnTo>
                  <a:lnTo>
                    <a:pt x="16" y="371"/>
                  </a:lnTo>
                  <a:lnTo>
                    <a:pt x="23" y="380"/>
                  </a:lnTo>
                  <a:lnTo>
                    <a:pt x="31" y="384"/>
                  </a:lnTo>
                  <a:lnTo>
                    <a:pt x="41" y="387"/>
                  </a:lnTo>
                  <a:lnTo>
                    <a:pt x="51" y="388"/>
                  </a:lnTo>
                  <a:lnTo>
                    <a:pt x="51" y="388"/>
                  </a:lnTo>
                  <a:lnTo>
                    <a:pt x="61" y="387"/>
                  </a:lnTo>
                  <a:lnTo>
                    <a:pt x="69" y="384"/>
                  </a:lnTo>
                  <a:lnTo>
                    <a:pt x="79" y="380"/>
                  </a:lnTo>
                  <a:lnTo>
                    <a:pt x="86" y="373"/>
                  </a:lnTo>
                  <a:lnTo>
                    <a:pt x="94" y="363"/>
                  </a:lnTo>
                  <a:lnTo>
                    <a:pt x="99" y="351"/>
                  </a:lnTo>
                  <a:lnTo>
                    <a:pt x="102" y="339"/>
                  </a:lnTo>
                  <a:lnTo>
                    <a:pt x="104" y="323"/>
                  </a:lnTo>
                  <a:lnTo>
                    <a:pt x="104" y="207"/>
                  </a:lnTo>
                  <a:lnTo>
                    <a:pt x="104" y="207"/>
                  </a:lnTo>
                  <a:lnTo>
                    <a:pt x="105" y="194"/>
                  </a:lnTo>
                  <a:lnTo>
                    <a:pt x="106" y="183"/>
                  </a:lnTo>
                  <a:lnTo>
                    <a:pt x="111" y="173"/>
                  </a:lnTo>
                  <a:lnTo>
                    <a:pt x="115" y="166"/>
                  </a:lnTo>
                  <a:lnTo>
                    <a:pt x="115" y="166"/>
                  </a:lnTo>
                  <a:lnTo>
                    <a:pt x="121" y="160"/>
                  </a:lnTo>
                  <a:lnTo>
                    <a:pt x="126" y="156"/>
                  </a:lnTo>
                  <a:lnTo>
                    <a:pt x="132" y="154"/>
                  </a:lnTo>
                  <a:lnTo>
                    <a:pt x="138" y="153"/>
                  </a:lnTo>
                  <a:lnTo>
                    <a:pt x="138" y="153"/>
                  </a:lnTo>
                  <a:lnTo>
                    <a:pt x="145" y="154"/>
                  </a:lnTo>
                  <a:lnTo>
                    <a:pt x="150" y="156"/>
                  </a:lnTo>
                  <a:lnTo>
                    <a:pt x="156" y="160"/>
                  </a:lnTo>
                  <a:lnTo>
                    <a:pt x="162" y="166"/>
                  </a:lnTo>
                  <a:lnTo>
                    <a:pt x="166" y="173"/>
                  </a:lnTo>
                  <a:lnTo>
                    <a:pt x="170" y="180"/>
                  </a:lnTo>
                  <a:lnTo>
                    <a:pt x="172" y="190"/>
                  </a:lnTo>
                  <a:lnTo>
                    <a:pt x="173" y="201"/>
                  </a:lnTo>
                  <a:lnTo>
                    <a:pt x="173" y="444"/>
                  </a:lnTo>
                  <a:lnTo>
                    <a:pt x="192" y="444"/>
                  </a:lnTo>
                  <a:lnTo>
                    <a:pt x="192" y="201"/>
                  </a:lnTo>
                  <a:lnTo>
                    <a:pt x="192" y="201"/>
                  </a:lnTo>
                  <a:lnTo>
                    <a:pt x="190" y="185"/>
                  </a:lnTo>
                  <a:lnTo>
                    <a:pt x="187" y="173"/>
                  </a:lnTo>
                  <a:lnTo>
                    <a:pt x="182" y="161"/>
                  </a:lnTo>
                  <a:lnTo>
                    <a:pt x="174" y="151"/>
                  </a:lnTo>
                  <a:lnTo>
                    <a:pt x="166" y="144"/>
                  </a:lnTo>
                  <a:lnTo>
                    <a:pt x="157" y="139"/>
                  </a:lnTo>
                  <a:lnTo>
                    <a:pt x="148" y="136"/>
                  </a:lnTo>
                  <a:lnTo>
                    <a:pt x="138" y="134"/>
                  </a:lnTo>
                  <a:lnTo>
                    <a:pt x="138" y="134"/>
                  </a:lnTo>
                  <a:lnTo>
                    <a:pt x="128" y="136"/>
                  </a:lnTo>
                  <a:lnTo>
                    <a:pt x="118" y="139"/>
                  </a:lnTo>
                  <a:lnTo>
                    <a:pt x="108" y="146"/>
                  </a:lnTo>
                  <a:lnTo>
                    <a:pt x="101" y="153"/>
                  </a:lnTo>
                  <a:lnTo>
                    <a:pt x="101" y="153"/>
                  </a:lnTo>
                  <a:lnTo>
                    <a:pt x="94" y="164"/>
                  </a:lnTo>
                  <a:lnTo>
                    <a:pt x="89" y="177"/>
                  </a:lnTo>
                  <a:lnTo>
                    <a:pt x="86" y="191"/>
                  </a:lnTo>
                  <a:lnTo>
                    <a:pt x="85" y="207"/>
                  </a:lnTo>
                  <a:lnTo>
                    <a:pt x="85" y="323"/>
                  </a:lnTo>
                  <a:lnTo>
                    <a:pt x="85" y="323"/>
                  </a:lnTo>
                  <a:lnTo>
                    <a:pt x="84" y="334"/>
                  </a:lnTo>
                  <a:lnTo>
                    <a:pt x="82" y="343"/>
                  </a:lnTo>
                  <a:lnTo>
                    <a:pt x="78" y="351"/>
                  </a:lnTo>
                  <a:lnTo>
                    <a:pt x="74" y="359"/>
                  </a:lnTo>
                  <a:lnTo>
                    <a:pt x="69" y="363"/>
                  </a:lnTo>
                  <a:lnTo>
                    <a:pt x="64" y="367"/>
                  </a:lnTo>
                  <a:lnTo>
                    <a:pt x="57" y="369"/>
                  </a:lnTo>
                  <a:lnTo>
                    <a:pt x="51" y="370"/>
                  </a:lnTo>
                  <a:lnTo>
                    <a:pt x="51" y="370"/>
                  </a:lnTo>
                  <a:lnTo>
                    <a:pt x="45" y="369"/>
                  </a:lnTo>
                  <a:lnTo>
                    <a:pt x="40" y="367"/>
                  </a:lnTo>
                  <a:lnTo>
                    <a:pt x="34" y="364"/>
                  </a:lnTo>
                  <a:lnTo>
                    <a:pt x="30" y="360"/>
                  </a:lnTo>
                  <a:lnTo>
                    <a:pt x="30" y="360"/>
                  </a:lnTo>
                  <a:lnTo>
                    <a:pt x="24" y="353"/>
                  </a:lnTo>
                  <a:lnTo>
                    <a:pt x="21" y="344"/>
                  </a:lnTo>
                  <a:lnTo>
                    <a:pt x="20" y="336"/>
                  </a:lnTo>
                  <a:lnTo>
                    <a:pt x="18" y="326"/>
                  </a:lnTo>
                  <a:lnTo>
                    <a:pt x="18" y="0"/>
                  </a:ln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Rectangle 64"/>
            <p:cNvSpPr>
              <a:spLocks noChangeArrowheads="1"/>
            </p:cNvSpPr>
            <p:nvPr/>
          </p:nvSpPr>
          <p:spPr bwMode="auto">
            <a:xfrm>
              <a:off x="1468387" y="3795713"/>
              <a:ext cx="31750" cy="857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7" name="组合 186"/>
          <p:cNvGrpSpPr/>
          <p:nvPr/>
        </p:nvGrpSpPr>
        <p:grpSpPr>
          <a:xfrm>
            <a:off x="4287788" y="2403476"/>
            <a:ext cx="468313" cy="2119313"/>
            <a:chOff x="2763787" y="2403475"/>
            <a:chExt cx="468313" cy="2119313"/>
          </a:xfrm>
        </p:grpSpPr>
        <p:sp>
          <p:nvSpPr>
            <p:cNvPr id="112" name="Freeform 65"/>
            <p:cNvSpPr>
              <a:spLocks/>
            </p:cNvSpPr>
            <p:nvPr/>
          </p:nvSpPr>
          <p:spPr bwMode="auto">
            <a:xfrm>
              <a:off x="2879675" y="2403475"/>
              <a:ext cx="233363" cy="211138"/>
            </a:xfrm>
            <a:custGeom>
              <a:avLst/>
              <a:gdLst>
                <a:gd name="T0" fmla="*/ 39 w 147"/>
                <a:gd name="T1" fmla="*/ 38 h 133"/>
                <a:gd name="T2" fmla="*/ 39 w 147"/>
                <a:gd name="T3" fmla="*/ 133 h 133"/>
                <a:gd name="T4" fmla="*/ 110 w 147"/>
                <a:gd name="T5" fmla="*/ 133 h 133"/>
                <a:gd name="T6" fmla="*/ 110 w 147"/>
                <a:gd name="T7" fmla="*/ 38 h 133"/>
                <a:gd name="T8" fmla="*/ 110 w 147"/>
                <a:gd name="T9" fmla="*/ 38 h 133"/>
                <a:gd name="T10" fmla="*/ 115 w 147"/>
                <a:gd name="T11" fmla="*/ 38 h 133"/>
                <a:gd name="T12" fmla="*/ 128 w 147"/>
                <a:gd name="T13" fmla="*/ 35 h 133"/>
                <a:gd name="T14" fmla="*/ 135 w 147"/>
                <a:gd name="T15" fmla="*/ 34 h 133"/>
                <a:gd name="T16" fmla="*/ 141 w 147"/>
                <a:gd name="T17" fmla="*/ 31 h 133"/>
                <a:gd name="T18" fmla="*/ 145 w 147"/>
                <a:gd name="T19" fmla="*/ 27 h 133"/>
                <a:gd name="T20" fmla="*/ 147 w 147"/>
                <a:gd name="T21" fmla="*/ 24 h 133"/>
                <a:gd name="T22" fmla="*/ 147 w 147"/>
                <a:gd name="T23" fmla="*/ 21 h 133"/>
                <a:gd name="T24" fmla="*/ 147 w 147"/>
                <a:gd name="T25" fmla="*/ 21 h 133"/>
                <a:gd name="T26" fmla="*/ 145 w 147"/>
                <a:gd name="T27" fmla="*/ 15 h 133"/>
                <a:gd name="T28" fmla="*/ 141 w 147"/>
                <a:gd name="T29" fmla="*/ 10 h 133"/>
                <a:gd name="T30" fmla="*/ 135 w 147"/>
                <a:gd name="T31" fmla="*/ 7 h 133"/>
                <a:gd name="T32" fmla="*/ 125 w 147"/>
                <a:gd name="T33" fmla="*/ 4 h 133"/>
                <a:gd name="T34" fmla="*/ 115 w 147"/>
                <a:gd name="T35" fmla="*/ 2 h 133"/>
                <a:gd name="T36" fmla="*/ 104 w 147"/>
                <a:gd name="T37" fmla="*/ 1 h 133"/>
                <a:gd name="T38" fmla="*/ 79 w 147"/>
                <a:gd name="T39" fmla="*/ 0 h 133"/>
                <a:gd name="T40" fmla="*/ 79 w 147"/>
                <a:gd name="T41" fmla="*/ 0 h 133"/>
                <a:gd name="T42" fmla="*/ 53 w 147"/>
                <a:gd name="T43" fmla="*/ 0 h 133"/>
                <a:gd name="T44" fmla="*/ 27 w 147"/>
                <a:gd name="T45" fmla="*/ 1 h 133"/>
                <a:gd name="T46" fmla="*/ 16 w 147"/>
                <a:gd name="T47" fmla="*/ 2 h 133"/>
                <a:gd name="T48" fmla="*/ 9 w 147"/>
                <a:gd name="T49" fmla="*/ 5 h 133"/>
                <a:gd name="T50" fmla="*/ 5 w 147"/>
                <a:gd name="T51" fmla="*/ 8 h 133"/>
                <a:gd name="T52" fmla="*/ 3 w 147"/>
                <a:gd name="T53" fmla="*/ 11 h 133"/>
                <a:gd name="T54" fmla="*/ 2 w 147"/>
                <a:gd name="T55" fmla="*/ 14 h 133"/>
                <a:gd name="T56" fmla="*/ 0 w 147"/>
                <a:gd name="T57" fmla="*/ 17 h 133"/>
                <a:gd name="T58" fmla="*/ 0 w 147"/>
                <a:gd name="T59" fmla="*/ 17 h 133"/>
                <a:gd name="T60" fmla="*/ 2 w 147"/>
                <a:gd name="T61" fmla="*/ 21 h 133"/>
                <a:gd name="T62" fmla="*/ 2 w 147"/>
                <a:gd name="T63" fmla="*/ 24 h 133"/>
                <a:gd name="T64" fmla="*/ 6 w 147"/>
                <a:gd name="T65" fmla="*/ 29 h 133"/>
                <a:gd name="T66" fmla="*/ 13 w 147"/>
                <a:gd name="T67" fmla="*/ 32 h 133"/>
                <a:gd name="T68" fmla="*/ 20 w 147"/>
                <a:gd name="T69" fmla="*/ 35 h 133"/>
                <a:gd name="T70" fmla="*/ 33 w 147"/>
                <a:gd name="T71" fmla="*/ 37 h 133"/>
                <a:gd name="T72" fmla="*/ 39 w 147"/>
                <a:gd name="T73" fmla="*/ 38 h 133"/>
                <a:gd name="T74" fmla="*/ 39 w 147"/>
                <a:gd name="T75" fmla="*/ 3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7" h="133">
                  <a:moveTo>
                    <a:pt x="39" y="38"/>
                  </a:moveTo>
                  <a:lnTo>
                    <a:pt x="39" y="133"/>
                  </a:lnTo>
                  <a:lnTo>
                    <a:pt x="110" y="133"/>
                  </a:lnTo>
                  <a:lnTo>
                    <a:pt x="110" y="38"/>
                  </a:lnTo>
                  <a:lnTo>
                    <a:pt x="110" y="38"/>
                  </a:lnTo>
                  <a:lnTo>
                    <a:pt x="115" y="38"/>
                  </a:lnTo>
                  <a:lnTo>
                    <a:pt x="128" y="35"/>
                  </a:lnTo>
                  <a:lnTo>
                    <a:pt x="135" y="34"/>
                  </a:lnTo>
                  <a:lnTo>
                    <a:pt x="141" y="31"/>
                  </a:lnTo>
                  <a:lnTo>
                    <a:pt x="145" y="27"/>
                  </a:lnTo>
                  <a:lnTo>
                    <a:pt x="147" y="24"/>
                  </a:lnTo>
                  <a:lnTo>
                    <a:pt x="147" y="21"/>
                  </a:lnTo>
                  <a:lnTo>
                    <a:pt x="147" y="21"/>
                  </a:lnTo>
                  <a:lnTo>
                    <a:pt x="145" y="15"/>
                  </a:lnTo>
                  <a:lnTo>
                    <a:pt x="141" y="10"/>
                  </a:lnTo>
                  <a:lnTo>
                    <a:pt x="135" y="7"/>
                  </a:lnTo>
                  <a:lnTo>
                    <a:pt x="125" y="4"/>
                  </a:lnTo>
                  <a:lnTo>
                    <a:pt x="115" y="2"/>
                  </a:lnTo>
                  <a:lnTo>
                    <a:pt x="104" y="1"/>
                  </a:lnTo>
                  <a:lnTo>
                    <a:pt x="79" y="0"/>
                  </a:lnTo>
                  <a:lnTo>
                    <a:pt x="79" y="0"/>
                  </a:lnTo>
                  <a:lnTo>
                    <a:pt x="53" y="0"/>
                  </a:lnTo>
                  <a:lnTo>
                    <a:pt x="27" y="1"/>
                  </a:lnTo>
                  <a:lnTo>
                    <a:pt x="16" y="2"/>
                  </a:lnTo>
                  <a:lnTo>
                    <a:pt x="9" y="5"/>
                  </a:lnTo>
                  <a:lnTo>
                    <a:pt x="5" y="8"/>
                  </a:lnTo>
                  <a:lnTo>
                    <a:pt x="3" y="11"/>
                  </a:lnTo>
                  <a:lnTo>
                    <a:pt x="2" y="14"/>
                  </a:lnTo>
                  <a:lnTo>
                    <a:pt x="0" y="17"/>
                  </a:lnTo>
                  <a:lnTo>
                    <a:pt x="0" y="17"/>
                  </a:lnTo>
                  <a:lnTo>
                    <a:pt x="2" y="21"/>
                  </a:lnTo>
                  <a:lnTo>
                    <a:pt x="2" y="24"/>
                  </a:lnTo>
                  <a:lnTo>
                    <a:pt x="6" y="29"/>
                  </a:lnTo>
                  <a:lnTo>
                    <a:pt x="13" y="32"/>
                  </a:lnTo>
                  <a:lnTo>
                    <a:pt x="20" y="35"/>
                  </a:lnTo>
                  <a:lnTo>
                    <a:pt x="33" y="37"/>
                  </a:lnTo>
                  <a:lnTo>
                    <a:pt x="39" y="38"/>
                  </a:lnTo>
                  <a:lnTo>
                    <a:pt x="39"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66"/>
            <p:cNvSpPr>
              <a:spLocks/>
            </p:cNvSpPr>
            <p:nvPr/>
          </p:nvSpPr>
          <p:spPr bwMode="auto">
            <a:xfrm>
              <a:off x="2763787" y="2635250"/>
              <a:ext cx="468313" cy="71438"/>
            </a:xfrm>
            <a:custGeom>
              <a:avLst/>
              <a:gdLst>
                <a:gd name="T0" fmla="*/ 295 w 295"/>
                <a:gd name="T1" fmla="*/ 23 h 45"/>
                <a:gd name="T2" fmla="*/ 295 w 295"/>
                <a:gd name="T3" fmla="*/ 23 h 45"/>
                <a:gd name="T4" fmla="*/ 295 w 295"/>
                <a:gd name="T5" fmla="*/ 20 h 45"/>
                <a:gd name="T6" fmla="*/ 292 w 295"/>
                <a:gd name="T7" fmla="*/ 18 h 45"/>
                <a:gd name="T8" fmla="*/ 283 w 295"/>
                <a:gd name="T9" fmla="*/ 14 h 45"/>
                <a:gd name="T10" fmla="*/ 269 w 295"/>
                <a:gd name="T11" fmla="*/ 10 h 45"/>
                <a:gd name="T12" fmla="*/ 252 w 295"/>
                <a:gd name="T13" fmla="*/ 7 h 45"/>
                <a:gd name="T14" fmla="*/ 230 w 295"/>
                <a:gd name="T15" fmla="*/ 4 h 45"/>
                <a:gd name="T16" fmla="*/ 204 w 295"/>
                <a:gd name="T17" fmla="*/ 3 h 45"/>
                <a:gd name="T18" fmla="*/ 177 w 295"/>
                <a:gd name="T19" fmla="*/ 1 h 45"/>
                <a:gd name="T20" fmla="*/ 147 w 295"/>
                <a:gd name="T21" fmla="*/ 0 h 45"/>
                <a:gd name="T22" fmla="*/ 147 w 295"/>
                <a:gd name="T23" fmla="*/ 0 h 45"/>
                <a:gd name="T24" fmla="*/ 117 w 295"/>
                <a:gd name="T25" fmla="*/ 1 h 45"/>
                <a:gd name="T26" fmla="*/ 89 w 295"/>
                <a:gd name="T27" fmla="*/ 3 h 45"/>
                <a:gd name="T28" fmla="*/ 65 w 295"/>
                <a:gd name="T29" fmla="*/ 4 h 45"/>
                <a:gd name="T30" fmla="*/ 42 w 295"/>
                <a:gd name="T31" fmla="*/ 7 h 45"/>
                <a:gd name="T32" fmla="*/ 24 w 295"/>
                <a:gd name="T33" fmla="*/ 10 h 45"/>
                <a:gd name="T34" fmla="*/ 11 w 295"/>
                <a:gd name="T35" fmla="*/ 14 h 45"/>
                <a:gd name="T36" fmla="*/ 3 w 295"/>
                <a:gd name="T37" fmla="*/ 18 h 45"/>
                <a:gd name="T38" fmla="*/ 0 w 295"/>
                <a:gd name="T39" fmla="*/ 20 h 45"/>
                <a:gd name="T40" fmla="*/ 0 w 295"/>
                <a:gd name="T41" fmla="*/ 23 h 45"/>
                <a:gd name="T42" fmla="*/ 0 w 295"/>
                <a:gd name="T43" fmla="*/ 23 h 45"/>
                <a:gd name="T44" fmla="*/ 0 w 295"/>
                <a:gd name="T45" fmla="*/ 25 h 45"/>
                <a:gd name="T46" fmla="*/ 3 w 295"/>
                <a:gd name="T47" fmla="*/ 27 h 45"/>
                <a:gd name="T48" fmla="*/ 11 w 295"/>
                <a:gd name="T49" fmla="*/ 31 h 45"/>
                <a:gd name="T50" fmla="*/ 24 w 295"/>
                <a:gd name="T51" fmla="*/ 35 h 45"/>
                <a:gd name="T52" fmla="*/ 42 w 295"/>
                <a:gd name="T53" fmla="*/ 38 h 45"/>
                <a:gd name="T54" fmla="*/ 65 w 295"/>
                <a:gd name="T55" fmla="*/ 41 h 45"/>
                <a:gd name="T56" fmla="*/ 89 w 295"/>
                <a:gd name="T57" fmla="*/ 42 h 45"/>
                <a:gd name="T58" fmla="*/ 117 w 295"/>
                <a:gd name="T59" fmla="*/ 44 h 45"/>
                <a:gd name="T60" fmla="*/ 147 w 295"/>
                <a:gd name="T61" fmla="*/ 45 h 45"/>
                <a:gd name="T62" fmla="*/ 147 w 295"/>
                <a:gd name="T63" fmla="*/ 45 h 45"/>
                <a:gd name="T64" fmla="*/ 177 w 295"/>
                <a:gd name="T65" fmla="*/ 44 h 45"/>
                <a:gd name="T66" fmla="*/ 204 w 295"/>
                <a:gd name="T67" fmla="*/ 42 h 45"/>
                <a:gd name="T68" fmla="*/ 230 w 295"/>
                <a:gd name="T69" fmla="*/ 41 h 45"/>
                <a:gd name="T70" fmla="*/ 252 w 295"/>
                <a:gd name="T71" fmla="*/ 38 h 45"/>
                <a:gd name="T72" fmla="*/ 269 w 295"/>
                <a:gd name="T73" fmla="*/ 35 h 45"/>
                <a:gd name="T74" fmla="*/ 283 w 295"/>
                <a:gd name="T75" fmla="*/ 31 h 45"/>
                <a:gd name="T76" fmla="*/ 292 w 295"/>
                <a:gd name="T77" fmla="*/ 27 h 45"/>
                <a:gd name="T78" fmla="*/ 295 w 295"/>
                <a:gd name="T79" fmla="*/ 25 h 45"/>
                <a:gd name="T80" fmla="*/ 295 w 295"/>
                <a:gd name="T81" fmla="*/ 23 h 45"/>
                <a:gd name="T82" fmla="*/ 295 w 295"/>
                <a:gd name="T83"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5" h="45">
                  <a:moveTo>
                    <a:pt x="295" y="23"/>
                  </a:moveTo>
                  <a:lnTo>
                    <a:pt x="295" y="23"/>
                  </a:lnTo>
                  <a:lnTo>
                    <a:pt x="295" y="20"/>
                  </a:lnTo>
                  <a:lnTo>
                    <a:pt x="292" y="18"/>
                  </a:lnTo>
                  <a:lnTo>
                    <a:pt x="283" y="14"/>
                  </a:lnTo>
                  <a:lnTo>
                    <a:pt x="269" y="10"/>
                  </a:lnTo>
                  <a:lnTo>
                    <a:pt x="252" y="7"/>
                  </a:lnTo>
                  <a:lnTo>
                    <a:pt x="230" y="4"/>
                  </a:lnTo>
                  <a:lnTo>
                    <a:pt x="204" y="3"/>
                  </a:lnTo>
                  <a:lnTo>
                    <a:pt x="177" y="1"/>
                  </a:lnTo>
                  <a:lnTo>
                    <a:pt x="147" y="0"/>
                  </a:lnTo>
                  <a:lnTo>
                    <a:pt x="147" y="0"/>
                  </a:lnTo>
                  <a:lnTo>
                    <a:pt x="117" y="1"/>
                  </a:lnTo>
                  <a:lnTo>
                    <a:pt x="89" y="3"/>
                  </a:lnTo>
                  <a:lnTo>
                    <a:pt x="65" y="4"/>
                  </a:lnTo>
                  <a:lnTo>
                    <a:pt x="42" y="7"/>
                  </a:lnTo>
                  <a:lnTo>
                    <a:pt x="24" y="10"/>
                  </a:lnTo>
                  <a:lnTo>
                    <a:pt x="11" y="14"/>
                  </a:lnTo>
                  <a:lnTo>
                    <a:pt x="3" y="18"/>
                  </a:lnTo>
                  <a:lnTo>
                    <a:pt x="0" y="20"/>
                  </a:lnTo>
                  <a:lnTo>
                    <a:pt x="0" y="23"/>
                  </a:lnTo>
                  <a:lnTo>
                    <a:pt x="0" y="23"/>
                  </a:lnTo>
                  <a:lnTo>
                    <a:pt x="0" y="25"/>
                  </a:lnTo>
                  <a:lnTo>
                    <a:pt x="3" y="27"/>
                  </a:lnTo>
                  <a:lnTo>
                    <a:pt x="11" y="31"/>
                  </a:lnTo>
                  <a:lnTo>
                    <a:pt x="24" y="35"/>
                  </a:lnTo>
                  <a:lnTo>
                    <a:pt x="42" y="38"/>
                  </a:lnTo>
                  <a:lnTo>
                    <a:pt x="65" y="41"/>
                  </a:lnTo>
                  <a:lnTo>
                    <a:pt x="89" y="42"/>
                  </a:lnTo>
                  <a:lnTo>
                    <a:pt x="117" y="44"/>
                  </a:lnTo>
                  <a:lnTo>
                    <a:pt x="147" y="45"/>
                  </a:lnTo>
                  <a:lnTo>
                    <a:pt x="147" y="45"/>
                  </a:lnTo>
                  <a:lnTo>
                    <a:pt x="177" y="44"/>
                  </a:lnTo>
                  <a:lnTo>
                    <a:pt x="204" y="42"/>
                  </a:lnTo>
                  <a:lnTo>
                    <a:pt x="230" y="41"/>
                  </a:lnTo>
                  <a:lnTo>
                    <a:pt x="252" y="38"/>
                  </a:lnTo>
                  <a:lnTo>
                    <a:pt x="269" y="35"/>
                  </a:lnTo>
                  <a:lnTo>
                    <a:pt x="283" y="31"/>
                  </a:lnTo>
                  <a:lnTo>
                    <a:pt x="292" y="27"/>
                  </a:lnTo>
                  <a:lnTo>
                    <a:pt x="295" y="25"/>
                  </a:lnTo>
                  <a:lnTo>
                    <a:pt x="295" y="23"/>
                  </a:lnTo>
                  <a:lnTo>
                    <a:pt x="295" y="2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Rectangle 67"/>
            <p:cNvSpPr>
              <a:spLocks noChangeArrowheads="1"/>
            </p:cNvSpPr>
            <p:nvPr/>
          </p:nvSpPr>
          <p:spPr bwMode="auto">
            <a:xfrm>
              <a:off x="2925712" y="2679700"/>
              <a:ext cx="144463" cy="112236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68"/>
            <p:cNvSpPr>
              <a:spLocks/>
            </p:cNvSpPr>
            <p:nvPr/>
          </p:nvSpPr>
          <p:spPr bwMode="auto">
            <a:xfrm>
              <a:off x="2927300" y="3835400"/>
              <a:ext cx="139700" cy="355600"/>
            </a:xfrm>
            <a:custGeom>
              <a:avLst/>
              <a:gdLst>
                <a:gd name="T0" fmla="*/ 0 w 88"/>
                <a:gd name="T1" fmla="*/ 0 h 224"/>
                <a:gd name="T2" fmla="*/ 88 w 88"/>
                <a:gd name="T3" fmla="*/ 0 h 224"/>
                <a:gd name="T4" fmla="*/ 88 w 88"/>
                <a:gd name="T5" fmla="*/ 0 h 224"/>
                <a:gd name="T6" fmla="*/ 88 w 88"/>
                <a:gd name="T7" fmla="*/ 54 h 224"/>
                <a:gd name="T8" fmla="*/ 88 w 88"/>
                <a:gd name="T9" fmla="*/ 54 h 224"/>
                <a:gd name="T10" fmla="*/ 87 w 88"/>
                <a:gd name="T11" fmla="*/ 91 h 224"/>
                <a:gd name="T12" fmla="*/ 84 w 88"/>
                <a:gd name="T13" fmla="*/ 118 h 224"/>
                <a:gd name="T14" fmla="*/ 80 w 88"/>
                <a:gd name="T15" fmla="*/ 148 h 224"/>
                <a:gd name="T16" fmla="*/ 74 w 88"/>
                <a:gd name="T17" fmla="*/ 176 h 224"/>
                <a:gd name="T18" fmla="*/ 71 w 88"/>
                <a:gd name="T19" fmla="*/ 190 h 224"/>
                <a:gd name="T20" fmla="*/ 67 w 88"/>
                <a:gd name="T21" fmla="*/ 202 h 224"/>
                <a:gd name="T22" fmla="*/ 63 w 88"/>
                <a:gd name="T23" fmla="*/ 210 h 224"/>
                <a:gd name="T24" fmla="*/ 57 w 88"/>
                <a:gd name="T25" fmla="*/ 219 h 224"/>
                <a:gd name="T26" fmla="*/ 51 w 88"/>
                <a:gd name="T27" fmla="*/ 223 h 224"/>
                <a:gd name="T28" fmla="*/ 46 w 88"/>
                <a:gd name="T29" fmla="*/ 224 h 224"/>
                <a:gd name="T30" fmla="*/ 46 w 88"/>
                <a:gd name="T31" fmla="*/ 224 h 224"/>
                <a:gd name="T32" fmla="*/ 40 w 88"/>
                <a:gd name="T33" fmla="*/ 223 h 224"/>
                <a:gd name="T34" fmla="*/ 34 w 88"/>
                <a:gd name="T35" fmla="*/ 217 h 224"/>
                <a:gd name="T36" fmla="*/ 29 w 88"/>
                <a:gd name="T37" fmla="*/ 210 h 224"/>
                <a:gd name="T38" fmla="*/ 24 w 88"/>
                <a:gd name="T39" fmla="*/ 200 h 224"/>
                <a:gd name="T40" fmla="*/ 20 w 88"/>
                <a:gd name="T41" fmla="*/ 189 h 224"/>
                <a:gd name="T42" fmla="*/ 17 w 88"/>
                <a:gd name="T43" fmla="*/ 176 h 224"/>
                <a:gd name="T44" fmla="*/ 12 w 88"/>
                <a:gd name="T45" fmla="*/ 146 h 224"/>
                <a:gd name="T46" fmla="*/ 7 w 88"/>
                <a:gd name="T47" fmla="*/ 117 h 224"/>
                <a:gd name="T48" fmla="*/ 5 w 88"/>
                <a:gd name="T49" fmla="*/ 90 h 224"/>
                <a:gd name="T50" fmla="*/ 2 w 88"/>
                <a:gd name="T51" fmla="*/ 54 h 224"/>
                <a:gd name="T52" fmla="*/ 2 w 88"/>
                <a:gd name="T53" fmla="*/ 54 h 224"/>
                <a:gd name="T54" fmla="*/ 0 w 88"/>
                <a:gd name="T55" fmla="*/ 20 h 224"/>
                <a:gd name="T56" fmla="*/ 0 w 88"/>
                <a:gd name="T57" fmla="*/ 0 h 224"/>
                <a:gd name="T58" fmla="*/ 0 w 88"/>
                <a:gd name="T5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224">
                  <a:moveTo>
                    <a:pt x="0" y="0"/>
                  </a:moveTo>
                  <a:lnTo>
                    <a:pt x="88" y="0"/>
                  </a:lnTo>
                  <a:lnTo>
                    <a:pt x="88" y="0"/>
                  </a:lnTo>
                  <a:lnTo>
                    <a:pt x="88" y="54"/>
                  </a:lnTo>
                  <a:lnTo>
                    <a:pt x="88" y="54"/>
                  </a:lnTo>
                  <a:lnTo>
                    <a:pt x="87" y="91"/>
                  </a:lnTo>
                  <a:lnTo>
                    <a:pt x="84" y="118"/>
                  </a:lnTo>
                  <a:lnTo>
                    <a:pt x="80" y="148"/>
                  </a:lnTo>
                  <a:lnTo>
                    <a:pt x="74" y="176"/>
                  </a:lnTo>
                  <a:lnTo>
                    <a:pt x="71" y="190"/>
                  </a:lnTo>
                  <a:lnTo>
                    <a:pt x="67" y="202"/>
                  </a:lnTo>
                  <a:lnTo>
                    <a:pt x="63" y="210"/>
                  </a:lnTo>
                  <a:lnTo>
                    <a:pt x="57" y="219"/>
                  </a:lnTo>
                  <a:lnTo>
                    <a:pt x="51" y="223"/>
                  </a:lnTo>
                  <a:lnTo>
                    <a:pt x="46" y="224"/>
                  </a:lnTo>
                  <a:lnTo>
                    <a:pt x="46" y="224"/>
                  </a:lnTo>
                  <a:lnTo>
                    <a:pt x="40" y="223"/>
                  </a:lnTo>
                  <a:lnTo>
                    <a:pt x="34" y="217"/>
                  </a:lnTo>
                  <a:lnTo>
                    <a:pt x="29" y="210"/>
                  </a:lnTo>
                  <a:lnTo>
                    <a:pt x="24" y="200"/>
                  </a:lnTo>
                  <a:lnTo>
                    <a:pt x="20" y="189"/>
                  </a:lnTo>
                  <a:lnTo>
                    <a:pt x="17" y="176"/>
                  </a:lnTo>
                  <a:lnTo>
                    <a:pt x="12" y="146"/>
                  </a:lnTo>
                  <a:lnTo>
                    <a:pt x="7" y="117"/>
                  </a:lnTo>
                  <a:lnTo>
                    <a:pt x="5" y="90"/>
                  </a:lnTo>
                  <a:lnTo>
                    <a:pt x="2" y="54"/>
                  </a:lnTo>
                  <a:lnTo>
                    <a:pt x="2" y="54"/>
                  </a:lnTo>
                  <a:lnTo>
                    <a:pt x="0" y="20"/>
                  </a:lnTo>
                  <a:lnTo>
                    <a:pt x="0" y="0"/>
                  </a:lnTo>
                  <a:lnTo>
                    <a:pt x="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69"/>
            <p:cNvSpPr>
              <a:spLocks/>
            </p:cNvSpPr>
            <p:nvPr/>
          </p:nvSpPr>
          <p:spPr bwMode="auto">
            <a:xfrm>
              <a:off x="2981275" y="4106863"/>
              <a:ext cx="31750" cy="415925"/>
            </a:xfrm>
            <a:custGeom>
              <a:avLst/>
              <a:gdLst>
                <a:gd name="T0" fmla="*/ 20 w 20"/>
                <a:gd name="T1" fmla="*/ 0 h 262"/>
                <a:gd name="T2" fmla="*/ 0 w 20"/>
                <a:gd name="T3" fmla="*/ 0 h 262"/>
                <a:gd name="T4" fmla="*/ 0 w 20"/>
                <a:gd name="T5" fmla="*/ 262 h 262"/>
                <a:gd name="T6" fmla="*/ 20 w 20"/>
                <a:gd name="T7" fmla="*/ 242 h 262"/>
                <a:gd name="T8" fmla="*/ 20 w 20"/>
                <a:gd name="T9" fmla="*/ 0 h 262"/>
              </a:gdLst>
              <a:ahLst/>
              <a:cxnLst>
                <a:cxn ang="0">
                  <a:pos x="T0" y="T1"/>
                </a:cxn>
                <a:cxn ang="0">
                  <a:pos x="T2" y="T3"/>
                </a:cxn>
                <a:cxn ang="0">
                  <a:pos x="T4" y="T5"/>
                </a:cxn>
                <a:cxn ang="0">
                  <a:pos x="T6" y="T7"/>
                </a:cxn>
                <a:cxn ang="0">
                  <a:pos x="T8" y="T9"/>
                </a:cxn>
              </a:cxnLst>
              <a:rect l="0" t="0" r="r" b="b"/>
              <a:pathLst>
                <a:path w="20" h="262">
                  <a:moveTo>
                    <a:pt x="20" y="0"/>
                  </a:moveTo>
                  <a:lnTo>
                    <a:pt x="0" y="0"/>
                  </a:lnTo>
                  <a:lnTo>
                    <a:pt x="0" y="262"/>
                  </a:lnTo>
                  <a:lnTo>
                    <a:pt x="20" y="242"/>
                  </a:lnTo>
                  <a:lnTo>
                    <a:pt x="20"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7" name="Freeform 70"/>
          <p:cNvSpPr>
            <a:spLocks noEditPoints="1"/>
          </p:cNvSpPr>
          <p:nvPr/>
        </p:nvSpPr>
        <p:spPr bwMode="auto">
          <a:xfrm>
            <a:off x="4956126" y="2406650"/>
            <a:ext cx="530225" cy="2116138"/>
          </a:xfrm>
          <a:custGeom>
            <a:avLst/>
            <a:gdLst>
              <a:gd name="T0" fmla="*/ 237 w 334"/>
              <a:gd name="T1" fmla="*/ 134 h 1333"/>
              <a:gd name="T2" fmla="*/ 247 w 334"/>
              <a:gd name="T3" fmla="*/ 39 h 1333"/>
              <a:gd name="T4" fmla="*/ 294 w 334"/>
              <a:gd name="T5" fmla="*/ 32 h 1333"/>
              <a:gd name="T6" fmla="*/ 304 w 334"/>
              <a:gd name="T7" fmla="*/ 22 h 1333"/>
              <a:gd name="T8" fmla="*/ 301 w 334"/>
              <a:gd name="T9" fmla="*/ 16 h 1333"/>
              <a:gd name="T10" fmla="*/ 266 w 334"/>
              <a:gd name="T11" fmla="*/ 5 h 1333"/>
              <a:gd name="T12" fmla="*/ 182 w 334"/>
              <a:gd name="T13" fmla="*/ 0 h 1333"/>
              <a:gd name="T14" fmla="*/ 90 w 334"/>
              <a:gd name="T15" fmla="*/ 2 h 1333"/>
              <a:gd name="T16" fmla="*/ 51 w 334"/>
              <a:gd name="T17" fmla="*/ 9 h 1333"/>
              <a:gd name="T18" fmla="*/ 43 w 334"/>
              <a:gd name="T19" fmla="*/ 18 h 1333"/>
              <a:gd name="T20" fmla="*/ 46 w 334"/>
              <a:gd name="T21" fmla="*/ 25 h 1333"/>
              <a:gd name="T22" fmla="*/ 64 w 334"/>
              <a:gd name="T23" fmla="*/ 33 h 1333"/>
              <a:gd name="T24" fmla="*/ 109 w 334"/>
              <a:gd name="T25" fmla="*/ 39 h 1333"/>
              <a:gd name="T26" fmla="*/ 168 w 334"/>
              <a:gd name="T27" fmla="*/ 147 h 1333"/>
              <a:gd name="T28" fmla="*/ 74 w 334"/>
              <a:gd name="T29" fmla="*/ 151 h 1333"/>
              <a:gd name="T30" fmla="*/ 13 w 334"/>
              <a:gd name="T31" fmla="*/ 161 h 1333"/>
              <a:gd name="T32" fmla="*/ 0 w 334"/>
              <a:gd name="T33" fmla="*/ 169 h 1333"/>
              <a:gd name="T34" fmla="*/ 6 w 334"/>
              <a:gd name="T35" fmla="*/ 175 h 1333"/>
              <a:gd name="T36" fmla="*/ 44 w 334"/>
              <a:gd name="T37" fmla="*/ 185 h 1333"/>
              <a:gd name="T38" fmla="*/ 260 w 334"/>
              <a:gd name="T39" fmla="*/ 791 h 1333"/>
              <a:gd name="T40" fmla="*/ 161 w 334"/>
              <a:gd name="T41" fmla="*/ 723 h 1333"/>
              <a:gd name="T42" fmla="*/ 161 w 334"/>
              <a:gd name="T43" fmla="*/ 693 h 1333"/>
              <a:gd name="T44" fmla="*/ 260 w 334"/>
              <a:gd name="T45" fmla="*/ 649 h 1333"/>
              <a:gd name="T46" fmla="*/ 260 w 334"/>
              <a:gd name="T47" fmla="*/ 635 h 1333"/>
              <a:gd name="T48" fmla="*/ 161 w 334"/>
              <a:gd name="T49" fmla="*/ 591 h 1333"/>
              <a:gd name="T50" fmla="*/ 161 w 334"/>
              <a:gd name="T51" fmla="*/ 561 h 1333"/>
              <a:gd name="T52" fmla="*/ 260 w 334"/>
              <a:gd name="T53" fmla="*/ 516 h 1333"/>
              <a:gd name="T54" fmla="*/ 260 w 334"/>
              <a:gd name="T55" fmla="*/ 503 h 1333"/>
              <a:gd name="T56" fmla="*/ 161 w 334"/>
              <a:gd name="T57" fmla="*/ 459 h 1333"/>
              <a:gd name="T58" fmla="*/ 161 w 334"/>
              <a:gd name="T59" fmla="*/ 428 h 1333"/>
              <a:gd name="T60" fmla="*/ 260 w 334"/>
              <a:gd name="T61" fmla="*/ 384 h 1333"/>
              <a:gd name="T62" fmla="*/ 260 w 334"/>
              <a:gd name="T63" fmla="*/ 371 h 1333"/>
              <a:gd name="T64" fmla="*/ 290 w 334"/>
              <a:gd name="T65" fmla="*/ 185 h 1333"/>
              <a:gd name="T66" fmla="*/ 328 w 334"/>
              <a:gd name="T67" fmla="*/ 175 h 1333"/>
              <a:gd name="T68" fmla="*/ 334 w 334"/>
              <a:gd name="T69" fmla="*/ 169 h 1333"/>
              <a:gd name="T70" fmla="*/ 321 w 334"/>
              <a:gd name="T71" fmla="*/ 161 h 1333"/>
              <a:gd name="T72" fmla="*/ 260 w 334"/>
              <a:gd name="T73" fmla="*/ 151 h 1333"/>
              <a:gd name="T74" fmla="*/ 168 w 334"/>
              <a:gd name="T75" fmla="*/ 147 h 1333"/>
              <a:gd name="T76" fmla="*/ 260 w 334"/>
              <a:gd name="T77" fmla="*/ 886 h 1333"/>
              <a:gd name="T78" fmla="*/ 75 w 334"/>
              <a:gd name="T79" fmla="*/ 886 h 1333"/>
              <a:gd name="T80" fmla="*/ 132 w 334"/>
              <a:gd name="T81" fmla="*/ 983 h 1333"/>
              <a:gd name="T82" fmla="*/ 148 w 334"/>
              <a:gd name="T83" fmla="*/ 1082 h 1333"/>
              <a:gd name="T84" fmla="*/ 163 w 334"/>
              <a:gd name="T85" fmla="*/ 1117 h 1333"/>
              <a:gd name="T86" fmla="*/ 183 w 334"/>
              <a:gd name="T87" fmla="*/ 1122 h 1333"/>
              <a:gd name="T88" fmla="*/ 193 w 334"/>
              <a:gd name="T89" fmla="*/ 1109 h 1333"/>
              <a:gd name="T90" fmla="*/ 206 w 334"/>
              <a:gd name="T91" fmla="*/ 1065 h 1333"/>
              <a:gd name="T92" fmla="*/ 216 w 334"/>
              <a:gd name="T93" fmla="*/ 987 h 1333"/>
              <a:gd name="T94" fmla="*/ 217 w 334"/>
              <a:gd name="T95" fmla="*/ 900 h 1333"/>
              <a:gd name="T96" fmla="*/ 131 w 334"/>
              <a:gd name="T97" fmla="*/ 920 h 1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1333">
                <a:moveTo>
                  <a:pt x="109" y="39"/>
                </a:moveTo>
                <a:lnTo>
                  <a:pt x="109" y="134"/>
                </a:lnTo>
                <a:lnTo>
                  <a:pt x="237" y="134"/>
                </a:lnTo>
                <a:lnTo>
                  <a:pt x="237" y="39"/>
                </a:lnTo>
                <a:lnTo>
                  <a:pt x="237" y="39"/>
                </a:lnTo>
                <a:lnTo>
                  <a:pt x="247" y="39"/>
                </a:lnTo>
                <a:lnTo>
                  <a:pt x="270" y="36"/>
                </a:lnTo>
                <a:lnTo>
                  <a:pt x="283" y="35"/>
                </a:lnTo>
                <a:lnTo>
                  <a:pt x="294" y="32"/>
                </a:lnTo>
                <a:lnTo>
                  <a:pt x="301" y="27"/>
                </a:lnTo>
                <a:lnTo>
                  <a:pt x="302" y="25"/>
                </a:lnTo>
                <a:lnTo>
                  <a:pt x="304" y="22"/>
                </a:lnTo>
                <a:lnTo>
                  <a:pt x="304" y="22"/>
                </a:lnTo>
                <a:lnTo>
                  <a:pt x="302" y="19"/>
                </a:lnTo>
                <a:lnTo>
                  <a:pt x="301" y="16"/>
                </a:lnTo>
                <a:lnTo>
                  <a:pt x="294" y="10"/>
                </a:lnTo>
                <a:lnTo>
                  <a:pt x="281" y="8"/>
                </a:lnTo>
                <a:lnTo>
                  <a:pt x="266" y="5"/>
                </a:lnTo>
                <a:lnTo>
                  <a:pt x="247" y="3"/>
                </a:lnTo>
                <a:lnTo>
                  <a:pt x="227" y="2"/>
                </a:lnTo>
                <a:lnTo>
                  <a:pt x="182" y="0"/>
                </a:lnTo>
                <a:lnTo>
                  <a:pt x="182" y="0"/>
                </a:lnTo>
                <a:lnTo>
                  <a:pt x="135" y="0"/>
                </a:lnTo>
                <a:lnTo>
                  <a:pt x="90" y="2"/>
                </a:lnTo>
                <a:lnTo>
                  <a:pt x="71" y="3"/>
                </a:lnTo>
                <a:lnTo>
                  <a:pt x="55" y="6"/>
                </a:lnTo>
                <a:lnTo>
                  <a:pt x="51" y="9"/>
                </a:lnTo>
                <a:lnTo>
                  <a:pt x="47" y="12"/>
                </a:lnTo>
                <a:lnTo>
                  <a:pt x="44" y="15"/>
                </a:lnTo>
                <a:lnTo>
                  <a:pt x="43" y="18"/>
                </a:lnTo>
                <a:lnTo>
                  <a:pt x="43" y="18"/>
                </a:lnTo>
                <a:lnTo>
                  <a:pt x="44" y="22"/>
                </a:lnTo>
                <a:lnTo>
                  <a:pt x="46" y="25"/>
                </a:lnTo>
                <a:lnTo>
                  <a:pt x="48" y="27"/>
                </a:lnTo>
                <a:lnTo>
                  <a:pt x="53" y="30"/>
                </a:lnTo>
                <a:lnTo>
                  <a:pt x="64" y="33"/>
                </a:lnTo>
                <a:lnTo>
                  <a:pt x="77" y="36"/>
                </a:lnTo>
                <a:lnTo>
                  <a:pt x="99" y="39"/>
                </a:lnTo>
                <a:lnTo>
                  <a:pt x="109" y="39"/>
                </a:lnTo>
                <a:lnTo>
                  <a:pt x="109" y="39"/>
                </a:lnTo>
                <a:close/>
                <a:moveTo>
                  <a:pt x="168" y="147"/>
                </a:moveTo>
                <a:lnTo>
                  <a:pt x="168" y="147"/>
                </a:lnTo>
                <a:lnTo>
                  <a:pt x="134" y="148"/>
                </a:lnTo>
                <a:lnTo>
                  <a:pt x="102" y="149"/>
                </a:lnTo>
                <a:lnTo>
                  <a:pt x="74" y="151"/>
                </a:lnTo>
                <a:lnTo>
                  <a:pt x="48" y="154"/>
                </a:lnTo>
                <a:lnTo>
                  <a:pt x="29" y="157"/>
                </a:lnTo>
                <a:lnTo>
                  <a:pt x="13" y="161"/>
                </a:lnTo>
                <a:lnTo>
                  <a:pt x="3" y="165"/>
                </a:lnTo>
                <a:lnTo>
                  <a:pt x="2" y="167"/>
                </a:lnTo>
                <a:lnTo>
                  <a:pt x="0" y="169"/>
                </a:lnTo>
                <a:lnTo>
                  <a:pt x="0" y="169"/>
                </a:lnTo>
                <a:lnTo>
                  <a:pt x="2" y="172"/>
                </a:lnTo>
                <a:lnTo>
                  <a:pt x="6" y="175"/>
                </a:lnTo>
                <a:lnTo>
                  <a:pt x="12" y="178"/>
                </a:lnTo>
                <a:lnTo>
                  <a:pt x="20" y="181"/>
                </a:lnTo>
                <a:lnTo>
                  <a:pt x="44" y="185"/>
                </a:lnTo>
                <a:lnTo>
                  <a:pt x="75" y="188"/>
                </a:lnTo>
                <a:lnTo>
                  <a:pt x="75" y="791"/>
                </a:lnTo>
                <a:lnTo>
                  <a:pt x="260" y="791"/>
                </a:lnTo>
                <a:lnTo>
                  <a:pt x="260" y="737"/>
                </a:lnTo>
                <a:lnTo>
                  <a:pt x="161" y="737"/>
                </a:lnTo>
                <a:lnTo>
                  <a:pt x="161" y="723"/>
                </a:lnTo>
                <a:lnTo>
                  <a:pt x="260" y="723"/>
                </a:lnTo>
                <a:lnTo>
                  <a:pt x="260" y="693"/>
                </a:lnTo>
                <a:lnTo>
                  <a:pt x="161" y="693"/>
                </a:lnTo>
                <a:lnTo>
                  <a:pt x="161" y="679"/>
                </a:lnTo>
                <a:lnTo>
                  <a:pt x="260" y="679"/>
                </a:lnTo>
                <a:lnTo>
                  <a:pt x="260" y="649"/>
                </a:lnTo>
                <a:lnTo>
                  <a:pt x="161" y="649"/>
                </a:lnTo>
                <a:lnTo>
                  <a:pt x="161" y="635"/>
                </a:lnTo>
                <a:lnTo>
                  <a:pt x="260" y="635"/>
                </a:lnTo>
                <a:lnTo>
                  <a:pt x="260" y="605"/>
                </a:lnTo>
                <a:lnTo>
                  <a:pt x="161" y="605"/>
                </a:lnTo>
                <a:lnTo>
                  <a:pt x="161" y="591"/>
                </a:lnTo>
                <a:lnTo>
                  <a:pt x="260" y="591"/>
                </a:lnTo>
                <a:lnTo>
                  <a:pt x="260" y="561"/>
                </a:lnTo>
                <a:lnTo>
                  <a:pt x="161" y="561"/>
                </a:lnTo>
                <a:lnTo>
                  <a:pt x="161" y="547"/>
                </a:lnTo>
                <a:lnTo>
                  <a:pt x="260" y="547"/>
                </a:lnTo>
                <a:lnTo>
                  <a:pt x="260" y="516"/>
                </a:lnTo>
                <a:lnTo>
                  <a:pt x="161" y="516"/>
                </a:lnTo>
                <a:lnTo>
                  <a:pt x="161" y="503"/>
                </a:lnTo>
                <a:lnTo>
                  <a:pt x="260" y="503"/>
                </a:lnTo>
                <a:lnTo>
                  <a:pt x="260" y="472"/>
                </a:lnTo>
                <a:lnTo>
                  <a:pt x="161" y="472"/>
                </a:lnTo>
                <a:lnTo>
                  <a:pt x="161" y="459"/>
                </a:lnTo>
                <a:lnTo>
                  <a:pt x="260" y="459"/>
                </a:lnTo>
                <a:lnTo>
                  <a:pt x="260" y="428"/>
                </a:lnTo>
                <a:lnTo>
                  <a:pt x="161" y="428"/>
                </a:lnTo>
                <a:lnTo>
                  <a:pt x="161" y="415"/>
                </a:lnTo>
                <a:lnTo>
                  <a:pt x="260" y="415"/>
                </a:lnTo>
                <a:lnTo>
                  <a:pt x="260" y="384"/>
                </a:lnTo>
                <a:lnTo>
                  <a:pt x="161" y="384"/>
                </a:lnTo>
                <a:lnTo>
                  <a:pt x="161" y="371"/>
                </a:lnTo>
                <a:lnTo>
                  <a:pt x="260" y="371"/>
                </a:lnTo>
                <a:lnTo>
                  <a:pt x="260" y="188"/>
                </a:lnTo>
                <a:lnTo>
                  <a:pt x="260" y="188"/>
                </a:lnTo>
                <a:lnTo>
                  <a:pt x="290" y="185"/>
                </a:lnTo>
                <a:lnTo>
                  <a:pt x="314" y="181"/>
                </a:lnTo>
                <a:lnTo>
                  <a:pt x="322" y="178"/>
                </a:lnTo>
                <a:lnTo>
                  <a:pt x="328" y="175"/>
                </a:lnTo>
                <a:lnTo>
                  <a:pt x="332" y="172"/>
                </a:lnTo>
                <a:lnTo>
                  <a:pt x="334" y="169"/>
                </a:lnTo>
                <a:lnTo>
                  <a:pt x="334" y="169"/>
                </a:lnTo>
                <a:lnTo>
                  <a:pt x="334" y="167"/>
                </a:lnTo>
                <a:lnTo>
                  <a:pt x="331" y="165"/>
                </a:lnTo>
                <a:lnTo>
                  <a:pt x="321" y="161"/>
                </a:lnTo>
                <a:lnTo>
                  <a:pt x="305" y="157"/>
                </a:lnTo>
                <a:lnTo>
                  <a:pt x="285" y="154"/>
                </a:lnTo>
                <a:lnTo>
                  <a:pt x="260" y="151"/>
                </a:lnTo>
                <a:lnTo>
                  <a:pt x="231" y="149"/>
                </a:lnTo>
                <a:lnTo>
                  <a:pt x="200" y="148"/>
                </a:lnTo>
                <a:lnTo>
                  <a:pt x="168" y="147"/>
                </a:lnTo>
                <a:lnTo>
                  <a:pt x="168" y="147"/>
                </a:lnTo>
                <a:close/>
                <a:moveTo>
                  <a:pt x="75" y="886"/>
                </a:moveTo>
                <a:lnTo>
                  <a:pt x="260" y="886"/>
                </a:lnTo>
                <a:lnTo>
                  <a:pt x="260" y="808"/>
                </a:lnTo>
                <a:lnTo>
                  <a:pt x="75" y="808"/>
                </a:lnTo>
                <a:lnTo>
                  <a:pt x="75" y="886"/>
                </a:lnTo>
                <a:close/>
                <a:moveTo>
                  <a:pt x="131" y="954"/>
                </a:moveTo>
                <a:lnTo>
                  <a:pt x="131" y="954"/>
                </a:lnTo>
                <a:lnTo>
                  <a:pt x="132" y="983"/>
                </a:lnTo>
                <a:lnTo>
                  <a:pt x="138" y="1031"/>
                </a:lnTo>
                <a:lnTo>
                  <a:pt x="142" y="1058"/>
                </a:lnTo>
                <a:lnTo>
                  <a:pt x="148" y="1082"/>
                </a:lnTo>
                <a:lnTo>
                  <a:pt x="155" y="1103"/>
                </a:lnTo>
                <a:lnTo>
                  <a:pt x="159" y="1110"/>
                </a:lnTo>
                <a:lnTo>
                  <a:pt x="163" y="1117"/>
                </a:lnTo>
                <a:lnTo>
                  <a:pt x="163" y="1333"/>
                </a:lnTo>
                <a:lnTo>
                  <a:pt x="183" y="1313"/>
                </a:lnTo>
                <a:lnTo>
                  <a:pt x="183" y="1122"/>
                </a:lnTo>
                <a:lnTo>
                  <a:pt x="183" y="1122"/>
                </a:lnTo>
                <a:lnTo>
                  <a:pt x="189" y="1116"/>
                </a:lnTo>
                <a:lnTo>
                  <a:pt x="193" y="1109"/>
                </a:lnTo>
                <a:lnTo>
                  <a:pt x="196" y="1100"/>
                </a:lnTo>
                <a:lnTo>
                  <a:pt x="200" y="1089"/>
                </a:lnTo>
                <a:lnTo>
                  <a:pt x="206" y="1065"/>
                </a:lnTo>
                <a:lnTo>
                  <a:pt x="210" y="1038"/>
                </a:lnTo>
                <a:lnTo>
                  <a:pt x="214" y="1011"/>
                </a:lnTo>
                <a:lnTo>
                  <a:pt x="216" y="987"/>
                </a:lnTo>
                <a:lnTo>
                  <a:pt x="217" y="954"/>
                </a:lnTo>
                <a:lnTo>
                  <a:pt x="217" y="954"/>
                </a:lnTo>
                <a:lnTo>
                  <a:pt x="217" y="900"/>
                </a:lnTo>
                <a:lnTo>
                  <a:pt x="129" y="900"/>
                </a:lnTo>
                <a:lnTo>
                  <a:pt x="129" y="900"/>
                </a:lnTo>
                <a:lnTo>
                  <a:pt x="131" y="920"/>
                </a:lnTo>
                <a:lnTo>
                  <a:pt x="131" y="954"/>
                </a:lnTo>
                <a:lnTo>
                  <a:pt x="131" y="95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6" name="组合 185"/>
          <p:cNvGrpSpPr/>
          <p:nvPr/>
        </p:nvGrpSpPr>
        <p:grpSpPr>
          <a:xfrm>
            <a:off x="4332237" y="4730751"/>
            <a:ext cx="890588" cy="1517650"/>
            <a:chOff x="2808237" y="4730751"/>
            <a:chExt cx="890588" cy="1517650"/>
          </a:xfrm>
        </p:grpSpPr>
        <p:sp>
          <p:nvSpPr>
            <p:cNvPr id="118" name="Freeform 71"/>
            <p:cNvSpPr>
              <a:spLocks/>
            </p:cNvSpPr>
            <p:nvPr/>
          </p:nvSpPr>
          <p:spPr bwMode="auto">
            <a:xfrm>
              <a:off x="3236862" y="4940301"/>
              <a:ext cx="204788" cy="128588"/>
            </a:xfrm>
            <a:custGeom>
              <a:avLst/>
              <a:gdLst>
                <a:gd name="T0" fmla="*/ 0 w 129"/>
                <a:gd name="T1" fmla="*/ 41 h 81"/>
                <a:gd name="T2" fmla="*/ 0 w 129"/>
                <a:gd name="T3" fmla="*/ 41 h 81"/>
                <a:gd name="T4" fmla="*/ 1 w 129"/>
                <a:gd name="T5" fmla="*/ 48 h 81"/>
                <a:gd name="T6" fmla="*/ 4 w 129"/>
                <a:gd name="T7" fmla="*/ 56 h 81"/>
                <a:gd name="T8" fmla="*/ 10 w 129"/>
                <a:gd name="T9" fmla="*/ 64 h 81"/>
                <a:gd name="T10" fmla="*/ 18 w 129"/>
                <a:gd name="T11" fmla="*/ 69 h 81"/>
                <a:gd name="T12" fmla="*/ 28 w 129"/>
                <a:gd name="T13" fmla="*/ 75 h 81"/>
                <a:gd name="T14" fmla="*/ 38 w 129"/>
                <a:gd name="T15" fmla="*/ 78 h 81"/>
                <a:gd name="T16" fmla="*/ 51 w 129"/>
                <a:gd name="T17" fmla="*/ 81 h 81"/>
                <a:gd name="T18" fmla="*/ 64 w 129"/>
                <a:gd name="T19" fmla="*/ 81 h 81"/>
                <a:gd name="T20" fmla="*/ 64 w 129"/>
                <a:gd name="T21" fmla="*/ 81 h 81"/>
                <a:gd name="T22" fmla="*/ 76 w 129"/>
                <a:gd name="T23" fmla="*/ 81 h 81"/>
                <a:gd name="T24" fmla="*/ 89 w 129"/>
                <a:gd name="T25" fmla="*/ 78 h 81"/>
                <a:gd name="T26" fmla="*/ 100 w 129"/>
                <a:gd name="T27" fmla="*/ 75 h 81"/>
                <a:gd name="T28" fmla="*/ 109 w 129"/>
                <a:gd name="T29" fmla="*/ 69 h 81"/>
                <a:gd name="T30" fmla="*/ 117 w 129"/>
                <a:gd name="T31" fmla="*/ 64 h 81"/>
                <a:gd name="T32" fmla="*/ 123 w 129"/>
                <a:gd name="T33" fmla="*/ 56 h 81"/>
                <a:gd name="T34" fmla="*/ 127 w 129"/>
                <a:gd name="T35" fmla="*/ 48 h 81"/>
                <a:gd name="T36" fmla="*/ 129 w 129"/>
                <a:gd name="T37" fmla="*/ 41 h 81"/>
                <a:gd name="T38" fmla="*/ 129 w 129"/>
                <a:gd name="T39" fmla="*/ 41 h 81"/>
                <a:gd name="T40" fmla="*/ 127 w 129"/>
                <a:gd name="T41" fmla="*/ 32 h 81"/>
                <a:gd name="T42" fmla="*/ 123 w 129"/>
                <a:gd name="T43" fmla="*/ 25 h 81"/>
                <a:gd name="T44" fmla="*/ 117 w 129"/>
                <a:gd name="T45" fmla="*/ 18 h 81"/>
                <a:gd name="T46" fmla="*/ 109 w 129"/>
                <a:gd name="T47" fmla="*/ 11 h 81"/>
                <a:gd name="T48" fmla="*/ 100 w 129"/>
                <a:gd name="T49" fmla="*/ 7 h 81"/>
                <a:gd name="T50" fmla="*/ 89 w 129"/>
                <a:gd name="T51" fmla="*/ 2 h 81"/>
                <a:gd name="T52" fmla="*/ 76 w 129"/>
                <a:gd name="T53" fmla="*/ 1 h 81"/>
                <a:gd name="T54" fmla="*/ 64 w 129"/>
                <a:gd name="T55" fmla="*/ 0 h 81"/>
                <a:gd name="T56" fmla="*/ 64 w 129"/>
                <a:gd name="T57" fmla="*/ 0 h 81"/>
                <a:gd name="T58" fmla="*/ 51 w 129"/>
                <a:gd name="T59" fmla="*/ 1 h 81"/>
                <a:gd name="T60" fmla="*/ 38 w 129"/>
                <a:gd name="T61" fmla="*/ 2 h 81"/>
                <a:gd name="T62" fmla="*/ 28 w 129"/>
                <a:gd name="T63" fmla="*/ 7 h 81"/>
                <a:gd name="T64" fmla="*/ 18 w 129"/>
                <a:gd name="T65" fmla="*/ 11 h 81"/>
                <a:gd name="T66" fmla="*/ 10 w 129"/>
                <a:gd name="T67" fmla="*/ 18 h 81"/>
                <a:gd name="T68" fmla="*/ 4 w 129"/>
                <a:gd name="T69" fmla="*/ 25 h 81"/>
                <a:gd name="T70" fmla="*/ 1 w 129"/>
                <a:gd name="T71" fmla="*/ 32 h 81"/>
                <a:gd name="T72" fmla="*/ 0 w 129"/>
                <a:gd name="T73" fmla="*/ 41 h 81"/>
                <a:gd name="T74" fmla="*/ 0 w 129"/>
                <a:gd name="T7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81">
                  <a:moveTo>
                    <a:pt x="0" y="41"/>
                  </a:moveTo>
                  <a:lnTo>
                    <a:pt x="0" y="41"/>
                  </a:lnTo>
                  <a:lnTo>
                    <a:pt x="1" y="48"/>
                  </a:lnTo>
                  <a:lnTo>
                    <a:pt x="4" y="56"/>
                  </a:lnTo>
                  <a:lnTo>
                    <a:pt x="10" y="64"/>
                  </a:lnTo>
                  <a:lnTo>
                    <a:pt x="18" y="69"/>
                  </a:lnTo>
                  <a:lnTo>
                    <a:pt x="28" y="75"/>
                  </a:lnTo>
                  <a:lnTo>
                    <a:pt x="38" y="78"/>
                  </a:lnTo>
                  <a:lnTo>
                    <a:pt x="51" y="81"/>
                  </a:lnTo>
                  <a:lnTo>
                    <a:pt x="64" y="81"/>
                  </a:lnTo>
                  <a:lnTo>
                    <a:pt x="64" y="81"/>
                  </a:lnTo>
                  <a:lnTo>
                    <a:pt x="76" y="81"/>
                  </a:lnTo>
                  <a:lnTo>
                    <a:pt x="89" y="78"/>
                  </a:lnTo>
                  <a:lnTo>
                    <a:pt x="100" y="75"/>
                  </a:lnTo>
                  <a:lnTo>
                    <a:pt x="109" y="69"/>
                  </a:lnTo>
                  <a:lnTo>
                    <a:pt x="117" y="64"/>
                  </a:lnTo>
                  <a:lnTo>
                    <a:pt x="123" y="56"/>
                  </a:lnTo>
                  <a:lnTo>
                    <a:pt x="127" y="48"/>
                  </a:lnTo>
                  <a:lnTo>
                    <a:pt x="129" y="41"/>
                  </a:lnTo>
                  <a:lnTo>
                    <a:pt x="129" y="41"/>
                  </a:lnTo>
                  <a:lnTo>
                    <a:pt x="127" y="32"/>
                  </a:lnTo>
                  <a:lnTo>
                    <a:pt x="123" y="25"/>
                  </a:lnTo>
                  <a:lnTo>
                    <a:pt x="117" y="18"/>
                  </a:lnTo>
                  <a:lnTo>
                    <a:pt x="109" y="11"/>
                  </a:lnTo>
                  <a:lnTo>
                    <a:pt x="100" y="7"/>
                  </a:lnTo>
                  <a:lnTo>
                    <a:pt x="89" y="2"/>
                  </a:lnTo>
                  <a:lnTo>
                    <a:pt x="76" y="1"/>
                  </a:lnTo>
                  <a:lnTo>
                    <a:pt x="64" y="0"/>
                  </a:lnTo>
                  <a:lnTo>
                    <a:pt x="64" y="0"/>
                  </a:lnTo>
                  <a:lnTo>
                    <a:pt x="51" y="1"/>
                  </a:lnTo>
                  <a:lnTo>
                    <a:pt x="38" y="2"/>
                  </a:lnTo>
                  <a:lnTo>
                    <a:pt x="28" y="7"/>
                  </a:lnTo>
                  <a:lnTo>
                    <a:pt x="18" y="11"/>
                  </a:lnTo>
                  <a:lnTo>
                    <a:pt x="10" y="18"/>
                  </a:lnTo>
                  <a:lnTo>
                    <a:pt x="4" y="25"/>
                  </a:lnTo>
                  <a:lnTo>
                    <a:pt x="1" y="32"/>
                  </a:lnTo>
                  <a:lnTo>
                    <a:pt x="0" y="41"/>
                  </a:lnTo>
                  <a:lnTo>
                    <a:pt x="0" y="4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2"/>
            <p:cNvSpPr>
              <a:spLocks/>
            </p:cNvSpPr>
            <p:nvPr/>
          </p:nvSpPr>
          <p:spPr bwMode="auto">
            <a:xfrm>
              <a:off x="2808237" y="4968876"/>
              <a:ext cx="890588" cy="1279525"/>
            </a:xfrm>
            <a:custGeom>
              <a:avLst/>
              <a:gdLst>
                <a:gd name="T0" fmla="*/ 561 w 561"/>
                <a:gd name="T1" fmla="*/ 74 h 806"/>
                <a:gd name="T2" fmla="*/ 546 w 561"/>
                <a:gd name="T3" fmla="*/ 97 h 806"/>
                <a:gd name="T4" fmla="*/ 546 w 561"/>
                <a:gd name="T5" fmla="*/ 392 h 806"/>
                <a:gd name="T6" fmla="*/ 546 w 561"/>
                <a:gd name="T7" fmla="*/ 400 h 806"/>
                <a:gd name="T8" fmla="*/ 541 w 561"/>
                <a:gd name="T9" fmla="*/ 446 h 806"/>
                <a:gd name="T10" fmla="*/ 524 w 561"/>
                <a:gd name="T11" fmla="*/ 484 h 806"/>
                <a:gd name="T12" fmla="*/ 484 w 561"/>
                <a:gd name="T13" fmla="*/ 525 h 806"/>
                <a:gd name="T14" fmla="*/ 416 w 561"/>
                <a:gd name="T15" fmla="*/ 569 h 806"/>
                <a:gd name="T16" fmla="*/ 311 w 561"/>
                <a:gd name="T17" fmla="*/ 616 h 806"/>
                <a:gd name="T18" fmla="*/ 253 w 561"/>
                <a:gd name="T19" fmla="*/ 636 h 806"/>
                <a:gd name="T20" fmla="*/ 166 w 561"/>
                <a:gd name="T21" fmla="*/ 661 h 806"/>
                <a:gd name="T22" fmla="*/ 94 w 561"/>
                <a:gd name="T23" fmla="*/ 690 h 806"/>
                <a:gd name="T24" fmla="*/ 70 w 561"/>
                <a:gd name="T25" fmla="*/ 704 h 806"/>
                <a:gd name="T26" fmla="*/ 27 w 561"/>
                <a:gd name="T27" fmla="*/ 744 h 806"/>
                <a:gd name="T28" fmla="*/ 16 w 561"/>
                <a:gd name="T29" fmla="*/ 410 h 806"/>
                <a:gd name="T30" fmla="*/ 14 w 561"/>
                <a:gd name="T31" fmla="*/ 405 h 806"/>
                <a:gd name="T32" fmla="*/ 14 w 561"/>
                <a:gd name="T33" fmla="*/ 386 h 806"/>
                <a:gd name="T34" fmla="*/ 24 w 561"/>
                <a:gd name="T35" fmla="*/ 358 h 806"/>
                <a:gd name="T36" fmla="*/ 43 w 561"/>
                <a:gd name="T37" fmla="*/ 338 h 806"/>
                <a:gd name="T38" fmla="*/ 88 w 561"/>
                <a:gd name="T39" fmla="*/ 315 h 806"/>
                <a:gd name="T40" fmla="*/ 150 w 561"/>
                <a:gd name="T41" fmla="*/ 301 h 806"/>
                <a:gd name="T42" fmla="*/ 190 w 561"/>
                <a:gd name="T43" fmla="*/ 294 h 806"/>
                <a:gd name="T44" fmla="*/ 267 w 561"/>
                <a:gd name="T45" fmla="*/ 270 h 806"/>
                <a:gd name="T46" fmla="*/ 369 w 561"/>
                <a:gd name="T47" fmla="*/ 220 h 806"/>
                <a:gd name="T48" fmla="*/ 423 w 561"/>
                <a:gd name="T49" fmla="*/ 186 h 806"/>
                <a:gd name="T50" fmla="*/ 480 w 561"/>
                <a:gd name="T51" fmla="*/ 146 h 806"/>
                <a:gd name="T52" fmla="*/ 491 w 561"/>
                <a:gd name="T53" fmla="*/ 131 h 806"/>
                <a:gd name="T54" fmla="*/ 522 w 561"/>
                <a:gd name="T55" fmla="*/ 104 h 806"/>
                <a:gd name="T56" fmla="*/ 539 w 561"/>
                <a:gd name="T57" fmla="*/ 81 h 806"/>
                <a:gd name="T58" fmla="*/ 546 w 561"/>
                <a:gd name="T59" fmla="*/ 71 h 806"/>
                <a:gd name="T60" fmla="*/ 556 w 561"/>
                <a:gd name="T61" fmla="*/ 36 h 806"/>
                <a:gd name="T62" fmla="*/ 558 w 561"/>
                <a:gd name="T63" fmla="*/ 10 h 806"/>
                <a:gd name="T64" fmla="*/ 552 w 561"/>
                <a:gd name="T65" fmla="*/ 6 h 806"/>
                <a:gd name="T66" fmla="*/ 556 w 561"/>
                <a:gd name="T67" fmla="*/ 0 h 806"/>
                <a:gd name="T68" fmla="*/ 546 w 561"/>
                <a:gd name="T69" fmla="*/ 11 h 806"/>
                <a:gd name="T70" fmla="*/ 544 w 561"/>
                <a:gd name="T71" fmla="*/ 34 h 806"/>
                <a:gd name="T72" fmla="*/ 527 w 561"/>
                <a:gd name="T73" fmla="*/ 81 h 806"/>
                <a:gd name="T74" fmla="*/ 500 w 561"/>
                <a:gd name="T75" fmla="*/ 115 h 806"/>
                <a:gd name="T76" fmla="*/ 474 w 561"/>
                <a:gd name="T77" fmla="*/ 133 h 806"/>
                <a:gd name="T78" fmla="*/ 443 w 561"/>
                <a:gd name="T79" fmla="*/ 156 h 806"/>
                <a:gd name="T80" fmla="*/ 348 w 561"/>
                <a:gd name="T81" fmla="*/ 217 h 806"/>
                <a:gd name="T82" fmla="*/ 268 w 561"/>
                <a:gd name="T83" fmla="*/ 256 h 806"/>
                <a:gd name="T84" fmla="*/ 179 w 561"/>
                <a:gd name="T85" fmla="*/ 283 h 806"/>
                <a:gd name="T86" fmla="*/ 124 w 561"/>
                <a:gd name="T87" fmla="*/ 291 h 806"/>
                <a:gd name="T88" fmla="*/ 62 w 561"/>
                <a:gd name="T89" fmla="*/ 309 h 806"/>
                <a:gd name="T90" fmla="*/ 21 w 561"/>
                <a:gd name="T91" fmla="*/ 338 h 806"/>
                <a:gd name="T92" fmla="*/ 6 w 561"/>
                <a:gd name="T93" fmla="*/ 362 h 806"/>
                <a:gd name="T94" fmla="*/ 0 w 561"/>
                <a:gd name="T95" fmla="*/ 395 h 806"/>
                <a:gd name="T96" fmla="*/ 1 w 561"/>
                <a:gd name="T97" fmla="*/ 413 h 806"/>
                <a:gd name="T98" fmla="*/ 14 w 561"/>
                <a:gd name="T99" fmla="*/ 785 h 806"/>
                <a:gd name="T100" fmla="*/ 34 w 561"/>
                <a:gd name="T101" fmla="*/ 757 h 806"/>
                <a:gd name="T102" fmla="*/ 71 w 561"/>
                <a:gd name="T103" fmla="*/ 720 h 806"/>
                <a:gd name="T104" fmla="*/ 99 w 561"/>
                <a:gd name="T105" fmla="*/ 703 h 806"/>
                <a:gd name="T106" fmla="*/ 172 w 561"/>
                <a:gd name="T107" fmla="*/ 676 h 806"/>
                <a:gd name="T108" fmla="*/ 257 w 561"/>
                <a:gd name="T109" fmla="*/ 649 h 806"/>
                <a:gd name="T110" fmla="*/ 315 w 561"/>
                <a:gd name="T111" fmla="*/ 629 h 806"/>
                <a:gd name="T112" fmla="*/ 424 w 561"/>
                <a:gd name="T113" fmla="*/ 581 h 806"/>
                <a:gd name="T114" fmla="*/ 495 w 561"/>
                <a:gd name="T115" fmla="*/ 534 h 806"/>
                <a:gd name="T116" fmla="*/ 536 w 561"/>
                <a:gd name="T117" fmla="*/ 488 h 806"/>
                <a:gd name="T118" fmla="*/ 555 w 561"/>
                <a:gd name="T119" fmla="*/ 449 h 806"/>
                <a:gd name="T120" fmla="*/ 561 w 561"/>
                <a:gd name="T121" fmla="*/ 400 h 806"/>
                <a:gd name="T122" fmla="*/ 561 w 561"/>
                <a:gd name="T123" fmla="*/ 385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1" h="806">
                  <a:moveTo>
                    <a:pt x="561" y="385"/>
                  </a:moveTo>
                  <a:lnTo>
                    <a:pt x="561" y="385"/>
                  </a:lnTo>
                  <a:lnTo>
                    <a:pt x="561" y="74"/>
                  </a:lnTo>
                  <a:lnTo>
                    <a:pt x="561" y="74"/>
                  </a:lnTo>
                  <a:lnTo>
                    <a:pt x="554" y="85"/>
                  </a:lnTo>
                  <a:lnTo>
                    <a:pt x="546" y="97"/>
                  </a:lnTo>
                  <a:lnTo>
                    <a:pt x="546" y="97"/>
                  </a:lnTo>
                  <a:lnTo>
                    <a:pt x="546" y="385"/>
                  </a:lnTo>
                  <a:lnTo>
                    <a:pt x="546" y="392"/>
                  </a:lnTo>
                  <a:lnTo>
                    <a:pt x="546" y="392"/>
                  </a:lnTo>
                  <a:lnTo>
                    <a:pt x="546" y="400"/>
                  </a:lnTo>
                  <a:lnTo>
                    <a:pt x="546" y="400"/>
                  </a:lnTo>
                  <a:lnTo>
                    <a:pt x="545" y="423"/>
                  </a:lnTo>
                  <a:lnTo>
                    <a:pt x="544" y="434"/>
                  </a:lnTo>
                  <a:lnTo>
                    <a:pt x="541" y="446"/>
                  </a:lnTo>
                  <a:lnTo>
                    <a:pt x="536" y="458"/>
                  </a:lnTo>
                  <a:lnTo>
                    <a:pt x="531" y="471"/>
                  </a:lnTo>
                  <a:lnTo>
                    <a:pt x="524" y="484"/>
                  </a:lnTo>
                  <a:lnTo>
                    <a:pt x="512" y="498"/>
                  </a:lnTo>
                  <a:lnTo>
                    <a:pt x="500" y="511"/>
                  </a:lnTo>
                  <a:lnTo>
                    <a:pt x="484" y="525"/>
                  </a:lnTo>
                  <a:lnTo>
                    <a:pt x="466" y="539"/>
                  </a:lnTo>
                  <a:lnTo>
                    <a:pt x="443" y="555"/>
                  </a:lnTo>
                  <a:lnTo>
                    <a:pt x="416" y="569"/>
                  </a:lnTo>
                  <a:lnTo>
                    <a:pt x="386" y="585"/>
                  </a:lnTo>
                  <a:lnTo>
                    <a:pt x="351" y="600"/>
                  </a:lnTo>
                  <a:lnTo>
                    <a:pt x="311" y="616"/>
                  </a:lnTo>
                  <a:lnTo>
                    <a:pt x="311" y="616"/>
                  </a:lnTo>
                  <a:lnTo>
                    <a:pt x="281" y="627"/>
                  </a:lnTo>
                  <a:lnTo>
                    <a:pt x="253" y="636"/>
                  </a:lnTo>
                  <a:lnTo>
                    <a:pt x="202" y="651"/>
                  </a:lnTo>
                  <a:lnTo>
                    <a:pt x="202" y="651"/>
                  </a:lnTo>
                  <a:lnTo>
                    <a:pt x="166" y="661"/>
                  </a:lnTo>
                  <a:lnTo>
                    <a:pt x="135" y="673"/>
                  </a:lnTo>
                  <a:lnTo>
                    <a:pt x="106" y="684"/>
                  </a:lnTo>
                  <a:lnTo>
                    <a:pt x="94" y="690"/>
                  </a:lnTo>
                  <a:lnTo>
                    <a:pt x="81" y="697"/>
                  </a:lnTo>
                  <a:lnTo>
                    <a:pt x="81" y="697"/>
                  </a:lnTo>
                  <a:lnTo>
                    <a:pt x="70" y="704"/>
                  </a:lnTo>
                  <a:lnTo>
                    <a:pt x="60" y="711"/>
                  </a:lnTo>
                  <a:lnTo>
                    <a:pt x="41" y="728"/>
                  </a:lnTo>
                  <a:lnTo>
                    <a:pt x="27" y="744"/>
                  </a:lnTo>
                  <a:lnTo>
                    <a:pt x="16" y="758"/>
                  </a:lnTo>
                  <a:lnTo>
                    <a:pt x="16" y="758"/>
                  </a:lnTo>
                  <a:lnTo>
                    <a:pt x="16" y="410"/>
                  </a:lnTo>
                  <a:lnTo>
                    <a:pt x="16" y="410"/>
                  </a:lnTo>
                  <a:lnTo>
                    <a:pt x="16" y="410"/>
                  </a:lnTo>
                  <a:lnTo>
                    <a:pt x="14" y="405"/>
                  </a:lnTo>
                  <a:lnTo>
                    <a:pt x="13" y="395"/>
                  </a:lnTo>
                  <a:lnTo>
                    <a:pt x="13" y="395"/>
                  </a:lnTo>
                  <a:lnTo>
                    <a:pt x="14" y="386"/>
                  </a:lnTo>
                  <a:lnTo>
                    <a:pt x="16" y="378"/>
                  </a:lnTo>
                  <a:lnTo>
                    <a:pt x="18" y="368"/>
                  </a:lnTo>
                  <a:lnTo>
                    <a:pt x="24" y="358"/>
                  </a:lnTo>
                  <a:lnTo>
                    <a:pt x="24" y="358"/>
                  </a:lnTo>
                  <a:lnTo>
                    <a:pt x="33" y="346"/>
                  </a:lnTo>
                  <a:lnTo>
                    <a:pt x="43" y="338"/>
                  </a:lnTo>
                  <a:lnTo>
                    <a:pt x="55" y="329"/>
                  </a:lnTo>
                  <a:lnTo>
                    <a:pt x="71" y="321"/>
                  </a:lnTo>
                  <a:lnTo>
                    <a:pt x="88" y="315"/>
                  </a:lnTo>
                  <a:lnTo>
                    <a:pt x="106" y="309"/>
                  </a:lnTo>
                  <a:lnTo>
                    <a:pt x="128" y="304"/>
                  </a:lnTo>
                  <a:lnTo>
                    <a:pt x="150" y="301"/>
                  </a:lnTo>
                  <a:lnTo>
                    <a:pt x="150" y="301"/>
                  </a:lnTo>
                  <a:lnTo>
                    <a:pt x="170" y="298"/>
                  </a:lnTo>
                  <a:lnTo>
                    <a:pt x="190" y="294"/>
                  </a:lnTo>
                  <a:lnTo>
                    <a:pt x="210" y="290"/>
                  </a:lnTo>
                  <a:lnTo>
                    <a:pt x="230" y="284"/>
                  </a:lnTo>
                  <a:lnTo>
                    <a:pt x="267" y="270"/>
                  </a:lnTo>
                  <a:lnTo>
                    <a:pt x="304" y="254"/>
                  </a:lnTo>
                  <a:lnTo>
                    <a:pt x="338" y="239"/>
                  </a:lnTo>
                  <a:lnTo>
                    <a:pt x="369" y="220"/>
                  </a:lnTo>
                  <a:lnTo>
                    <a:pt x="397" y="203"/>
                  </a:lnTo>
                  <a:lnTo>
                    <a:pt x="423" y="186"/>
                  </a:lnTo>
                  <a:lnTo>
                    <a:pt x="423" y="186"/>
                  </a:lnTo>
                  <a:lnTo>
                    <a:pt x="423" y="186"/>
                  </a:lnTo>
                  <a:lnTo>
                    <a:pt x="454" y="165"/>
                  </a:lnTo>
                  <a:lnTo>
                    <a:pt x="480" y="146"/>
                  </a:lnTo>
                  <a:lnTo>
                    <a:pt x="504" y="126"/>
                  </a:lnTo>
                  <a:lnTo>
                    <a:pt x="491" y="131"/>
                  </a:lnTo>
                  <a:lnTo>
                    <a:pt x="491" y="131"/>
                  </a:lnTo>
                  <a:lnTo>
                    <a:pt x="502" y="122"/>
                  </a:lnTo>
                  <a:lnTo>
                    <a:pt x="512" y="114"/>
                  </a:lnTo>
                  <a:lnTo>
                    <a:pt x="522" y="104"/>
                  </a:lnTo>
                  <a:lnTo>
                    <a:pt x="531" y="95"/>
                  </a:lnTo>
                  <a:lnTo>
                    <a:pt x="531" y="95"/>
                  </a:lnTo>
                  <a:lnTo>
                    <a:pt x="539" y="81"/>
                  </a:lnTo>
                  <a:lnTo>
                    <a:pt x="546" y="67"/>
                  </a:lnTo>
                  <a:lnTo>
                    <a:pt x="546" y="71"/>
                  </a:lnTo>
                  <a:lnTo>
                    <a:pt x="546" y="71"/>
                  </a:lnTo>
                  <a:lnTo>
                    <a:pt x="551" y="61"/>
                  </a:lnTo>
                  <a:lnTo>
                    <a:pt x="554" y="53"/>
                  </a:lnTo>
                  <a:lnTo>
                    <a:pt x="556" y="36"/>
                  </a:lnTo>
                  <a:lnTo>
                    <a:pt x="558" y="13"/>
                  </a:lnTo>
                  <a:lnTo>
                    <a:pt x="558" y="13"/>
                  </a:lnTo>
                  <a:lnTo>
                    <a:pt x="558" y="10"/>
                  </a:lnTo>
                  <a:lnTo>
                    <a:pt x="555" y="9"/>
                  </a:lnTo>
                  <a:lnTo>
                    <a:pt x="552" y="6"/>
                  </a:lnTo>
                  <a:lnTo>
                    <a:pt x="552" y="6"/>
                  </a:lnTo>
                  <a:lnTo>
                    <a:pt x="552" y="3"/>
                  </a:lnTo>
                  <a:lnTo>
                    <a:pt x="554" y="2"/>
                  </a:lnTo>
                  <a:lnTo>
                    <a:pt x="556" y="0"/>
                  </a:lnTo>
                  <a:lnTo>
                    <a:pt x="546" y="0"/>
                  </a:lnTo>
                  <a:lnTo>
                    <a:pt x="546" y="0"/>
                  </a:lnTo>
                  <a:lnTo>
                    <a:pt x="546" y="11"/>
                  </a:lnTo>
                  <a:lnTo>
                    <a:pt x="546" y="11"/>
                  </a:lnTo>
                  <a:lnTo>
                    <a:pt x="545" y="21"/>
                  </a:lnTo>
                  <a:lnTo>
                    <a:pt x="544" y="34"/>
                  </a:lnTo>
                  <a:lnTo>
                    <a:pt x="541" y="48"/>
                  </a:lnTo>
                  <a:lnTo>
                    <a:pt x="535" y="64"/>
                  </a:lnTo>
                  <a:lnTo>
                    <a:pt x="527" y="81"/>
                  </a:lnTo>
                  <a:lnTo>
                    <a:pt x="515" y="98"/>
                  </a:lnTo>
                  <a:lnTo>
                    <a:pt x="508" y="107"/>
                  </a:lnTo>
                  <a:lnTo>
                    <a:pt x="500" y="115"/>
                  </a:lnTo>
                  <a:lnTo>
                    <a:pt x="490" y="124"/>
                  </a:lnTo>
                  <a:lnTo>
                    <a:pt x="480" y="132"/>
                  </a:lnTo>
                  <a:lnTo>
                    <a:pt x="474" y="133"/>
                  </a:lnTo>
                  <a:lnTo>
                    <a:pt x="471" y="135"/>
                  </a:lnTo>
                  <a:lnTo>
                    <a:pt x="471" y="135"/>
                  </a:lnTo>
                  <a:lnTo>
                    <a:pt x="443" y="156"/>
                  </a:lnTo>
                  <a:lnTo>
                    <a:pt x="412" y="179"/>
                  </a:lnTo>
                  <a:lnTo>
                    <a:pt x="372" y="204"/>
                  </a:lnTo>
                  <a:lnTo>
                    <a:pt x="348" y="217"/>
                  </a:lnTo>
                  <a:lnTo>
                    <a:pt x="324" y="231"/>
                  </a:lnTo>
                  <a:lnTo>
                    <a:pt x="297" y="244"/>
                  </a:lnTo>
                  <a:lnTo>
                    <a:pt x="268" y="256"/>
                  </a:lnTo>
                  <a:lnTo>
                    <a:pt x="240" y="265"/>
                  </a:lnTo>
                  <a:lnTo>
                    <a:pt x="210" y="275"/>
                  </a:lnTo>
                  <a:lnTo>
                    <a:pt x="179" y="283"/>
                  </a:lnTo>
                  <a:lnTo>
                    <a:pt x="148" y="287"/>
                  </a:lnTo>
                  <a:lnTo>
                    <a:pt x="148" y="287"/>
                  </a:lnTo>
                  <a:lnTo>
                    <a:pt x="124" y="291"/>
                  </a:lnTo>
                  <a:lnTo>
                    <a:pt x="101" y="297"/>
                  </a:lnTo>
                  <a:lnTo>
                    <a:pt x="81" y="302"/>
                  </a:lnTo>
                  <a:lnTo>
                    <a:pt x="62" y="309"/>
                  </a:lnTo>
                  <a:lnTo>
                    <a:pt x="47" y="318"/>
                  </a:lnTo>
                  <a:lnTo>
                    <a:pt x="34" y="328"/>
                  </a:lnTo>
                  <a:lnTo>
                    <a:pt x="21" y="338"/>
                  </a:lnTo>
                  <a:lnTo>
                    <a:pt x="13" y="351"/>
                  </a:lnTo>
                  <a:lnTo>
                    <a:pt x="13" y="351"/>
                  </a:lnTo>
                  <a:lnTo>
                    <a:pt x="6" y="362"/>
                  </a:lnTo>
                  <a:lnTo>
                    <a:pt x="3" y="375"/>
                  </a:lnTo>
                  <a:lnTo>
                    <a:pt x="0" y="385"/>
                  </a:lnTo>
                  <a:lnTo>
                    <a:pt x="0" y="395"/>
                  </a:lnTo>
                  <a:lnTo>
                    <a:pt x="0" y="395"/>
                  </a:lnTo>
                  <a:lnTo>
                    <a:pt x="0" y="406"/>
                  </a:lnTo>
                  <a:lnTo>
                    <a:pt x="1" y="413"/>
                  </a:lnTo>
                  <a:lnTo>
                    <a:pt x="1" y="413"/>
                  </a:lnTo>
                  <a:lnTo>
                    <a:pt x="1" y="806"/>
                  </a:lnTo>
                  <a:lnTo>
                    <a:pt x="14" y="785"/>
                  </a:lnTo>
                  <a:lnTo>
                    <a:pt x="14" y="785"/>
                  </a:lnTo>
                  <a:lnTo>
                    <a:pt x="20" y="776"/>
                  </a:lnTo>
                  <a:lnTo>
                    <a:pt x="34" y="757"/>
                  </a:lnTo>
                  <a:lnTo>
                    <a:pt x="45" y="744"/>
                  </a:lnTo>
                  <a:lnTo>
                    <a:pt x="57" y="731"/>
                  </a:lnTo>
                  <a:lnTo>
                    <a:pt x="71" y="720"/>
                  </a:lnTo>
                  <a:lnTo>
                    <a:pt x="88" y="708"/>
                  </a:lnTo>
                  <a:lnTo>
                    <a:pt x="88" y="708"/>
                  </a:lnTo>
                  <a:lnTo>
                    <a:pt x="99" y="703"/>
                  </a:lnTo>
                  <a:lnTo>
                    <a:pt x="112" y="695"/>
                  </a:lnTo>
                  <a:lnTo>
                    <a:pt x="141" y="686"/>
                  </a:lnTo>
                  <a:lnTo>
                    <a:pt x="172" y="676"/>
                  </a:lnTo>
                  <a:lnTo>
                    <a:pt x="204" y="664"/>
                  </a:lnTo>
                  <a:lnTo>
                    <a:pt x="204" y="664"/>
                  </a:lnTo>
                  <a:lnTo>
                    <a:pt x="257" y="649"/>
                  </a:lnTo>
                  <a:lnTo>
                    <a:pt x="285" y="640"/>
                  </a:lnTo>
                  <a:lnTo>
                    <a:pt x="315" y="629"/>
                  </a:lnTo>
                  <a:lnTo>
                    <a:pt x="315" y="629"/>
                  </a:lnTo>
                  <a:lnTo>
                    <a:pt x="356" y="612"/>
                  </a:lnTo>
                  <a:lnTo>
                    <a:pt x="393" y="596"/>
                  </a:lnTo>
                  <a:lnTo>
                    <a:pt x="424" y="581"/>
                  </a:lnTo>
                  <a:lnTo>
                    <a:pt x="453" y="564"/>
                  </a:lnTo>
                  <a:lnTo>
                    <a:pt x="475" y="548"/>
                  </a:lnTo>
                  <a:lnTo>
                    <a:pt x="495" y="534"/>
                  </a:lnTo>
                  <a:lnTo>
                    <a:pt x="512" y="518"/>
                  </a:lnTo>
                  <a:lnTo>
                    <a:pt x="525" y="504"/>
                  </a:lnTo>
                  <a:lnTo>
                    <a:pt x="536" y="488"/>
                  </a:lnTo>
                  <a:lnTo>
                    <a:pt x="545" y="476"/>
                  </a:lnTo>
                  <a:lnTo>
                    <a:pt x="551" y="461"/>
                  </a:lnTo>
                  <a:lnTo>
                    <a:pt x="555" y="449"/>
                  </a:lnTo>
                  <a:lnTo>
                    <a:pt x="558" y="436"/>
                  </a:lnTo>
                  <a:lnTo>
                    <a:pt x="559" y="423"/>
                  </a:lnTo>
                  <a:lnTo>
                    <a:pt x="561" y="400"/>
                  </a:lnTo>
                  <a:lnTo>
                    <a:pt x="561" y="400"/>
                  </a:lnTo>
                  <a:lnTo>
                    <a:pt x="561" y="392"/>
                  </a:lnTo>
                  <a:lnTo>
                    <a:pt x="561" y="38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3"/>
            <p:cNvSpPr>
              <a:spLocks/>
            </p:cNvSpPr>
            <p:nvPr/>
          </p:nvSpPr>
          <p:spPr bwMode="auto">
            <a:xfrm>
              <a:off x="2979687" y="4730751"/>
              <a:ext cx="715963" cy="682625"/>
            </a:xfrm>
            <a:custGeom>
              <a:avLst/>
              <a:gdLst>
                <a:gd name="T0" fmla="*/ 203 w 451"/>
                <a:gd name="T1" fmla="*/ 1 h 430"/>
                <a:gd name="T2" fmla="*/ 138 w 451"/>
                <a:gd name="T3" fmla="*/ 12 h 430"/>
                <a:gd name="T4" fmla="*/ 82 w 451"/>
                <a:gd name="T5" fmla="*/ 38 h 430"/>
                <a:gd name="T6" fmla="*/ 38 w 451"/>
                <a:gd name="T7" fmla="*/ 73 h 430"/>
                <a:gd name="T8" fmla="*/ 10 w 451"/>
                <a:gd name="T9" fmla="*/ 117 h 430"/>
                <a:gd name="T10" fmla="*/ 0 w 451"/>
                <a:gd name="T11" fmla="*/ 167 h 430"/>
                <a:gd name="T12" fmla="*/ 14 w 451"/>
                <a:gd name="T13" fmla="*/ 425 h 430"/>
                <a:gd name="T14" fmla="*/ 20 w 451"/>
                <a:gd name="T15" fmla="*/ 237 h 430"/>
                <a:gd name="T16" fmla="*/ 47 w 451"/>
                <a:gd name="T17" fmla="*/ 269 h 430"/>
                <a:gd name="T18" fmla="*/ 82 w 451"/>
                <a:gd name="T19" fmla="*/ 296 h 430"/>
                <a:gd name="T20" fmla="*/ 125 w 451"/>
                <a:gd name="T21" fmla="*/ 318 h 430"/>
                <a:gd name="T22" fmla="*/ 173 w 451"/>
                <a:gd name="T23" fmla="*/ 330 h 430"/>
                <a:gd name="T24" fmla="*/ 226 w 451"/>
                <a:gd name="T25" fmla="*/ 335 h 430"/>
                <a:gd name="T26" fmla="*/ 279 w 451"/>
                <a:gd name="T27" fmla="*/ 330 h 430"/>
                <a:gd name="T28" fmla="*/ 315 w 451"/>
                <a:gd name="T29" fmla="*/ 306 h 430"/>
                <a:gd name="T30" fmla="*/ 250 w 451"/>
                <a:gd name="T31" fmla="*/ 320 h 430"/>
                <a:gd name="T32" fmla="*/ 204 w 451"/>
                <a:gd name="T33" fmla="*/ 320 h 430"/>
                <a:gd name="T34" fmla="*/ 143 w 451"/>
                <a:gd name="T35" fmla="*/ 309 h 430"/>
                <a:gd name="T36" fmla="*/ 91 w 451"/>
                <a:gd name="T37" fmla="*/ 286 h 430"/>
                <a:gd name="T38" fmla="*/ 50 w 451"/>
                <a:gd name="T39" fmla="*/ 254 h 430"/>
                <a:gd name="T40" fmla="*/ 23 w 451"/>
                <a:gd name="T41" fmla="*/ 213 h 430"/>
                <a:gd name="T42" fmla="*/ 14 w 451"/>
                <a:gd name="T43" fmla="*/ 167 h 430"/>
                <a:gd name="T44" fmla="*/ 18 w 451"/>
                <a:gd name="T45" fmla="*/ 136 h 430"/>
                <a:gd name="T46" fmla="*/ 40 w 451"/>
                <a:gd name="T47" fmla="*/ 93 h 430"/>
                <a:gd name="T48" fmla="*/ 77 w 451"/>
                <a:gd name="T49" fmla="*/ 58 h 430"/>
                <a:gd name="T50" fmla="*/ 125 w 451"/>
                <a:gd name="T51" fmla="*/ 32 h 430"/>
                <a:gd name="T52" fmla="*/ 183 w 451"/>
                <a:gd name="T53" fmla="*/ 17 h 430"/>
                <a:gd name="T54" fmla="*/ 226 w 451"/>
                <a:gd name="T55" fmla="*/ 14 h 430"/>
                <a:gd name="T56" fmla="*/ 289 w 451"/>
                <a:gd name="T57" fmla="*/ 21 h 430"/>
                <a:gd name="T58" fmla="*/ 345 w 451"/>
                <a:gd name="T59" fmla="*/ 39 h 430"/>
                <a:gd name="T60" fmla="*/ 389 w 451"/>
                <a:gd name="T61" fmla="*/ 69 h 430"/>
                <a:gd name="T62" fmla="*/ 421 w 451"/>
                <a:gd name="T63" fmla="*/ 108 h 430"/>
                <a:gd name="T64" fmla="*/ 437 w 451"/>
                <a:gd name="T65" fmla="*/ 152 h 430"/>
                <a:gd name="T66" fmla="*/ 437 w 451"/>
                <a:gd name="T67" fmla="*/ 183 h 430"/>
                <a:gd name="T68" fmla="*/ 421 w 451"/>
                <a:gd name="T69" fmla="*/ 225 h 430"/>
                <a:gd name="T70" fmla="*/ 392 w 451"/>
                <a:gd name="T71" fmla="*/ 262 h 430"/>
                <a:gd name="T72" fmla="*/ 362 w 451"/>
                <a:gd name="T73" fmla="*/ 286 h 430"/>
                <a:gd name="T74" fmla="*/ 318 w 451"/>
                <a:gd name="T75" fmla="*/ 320 h 430"/>
                <a:gd name="T76" fmla="*/ 346 w 451"/>
                <a:gd name="T77" fmla="*/ 309 h 430"/>
                <a:gd name="T78" fmla="*/ 383 w 451"/>
                <a:gd name="T79" fmla="*/ 286 h 430"/>
                <a:gd name="T80" fmla="*/ 414 w 451"/>
                <a:gd name="T81" fmla="*/ 259 h 430"/>
                <a:gd name="T82" fmla="*/ 436 w 451"/>
                <a:gd name="T83" fmla="*/ 228 h 430"/>
                <a:gd name="T84" fmla="*/ 448 w 451"/>
                <a:gd name="T85" fmla="*/ 193 h 430"/>
                <a:gd name="T86" fmla="*/ 451 w 451"/>
                <a:gd name="T87" fmla="*/ 167 h 430"/>
                <a:gd name="T88" fmla="*/ 441 w 451"/>
                <a:gd name="T89" fmla="*/ 117 h 430"/>
                <a:gd name="T90" fmla="*/ 413 w 451"/>
                <a:gd name="T91" fmla="*/ 73 h 430"/>
                <a:gd name="T92" fmla="*/ 369 w 451"/>
                <a:gd name="T93" fmla="*/ 38 h 430"/>
                <a:gd name="T94" fmla="*/ 314 w 451"/>
                <a:gd name="T95" fmla="*/ 12 h 430"/>
                <a:gd name="T96" fmla="*/ 248 w 451"/>
                <a:gd name="T97"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1" h="430">
                  <a:moveTo>
                    <a:pt x="226" y="0"/>
                  </a:moveTo>
                  <a:lnTo>
                    <a:pt x="226" y="0"/>
                  </a:lnTo>
                  <a:lnTo>
                    <a:pt x="203" y="1"/>
                  </a:lnTo>
                  <a:lnTo>
                    <a:pt x="180" y="2"/>
                  </a:lnTo>
                  <a:lnTo>
                    <a:pt x="159" y="7"/>
                  </a:lnTo>
                  <a:lnTo>
                    <a:pt x="138" y="12"/>
                  </a:lnTo>
                  <a:lnTo>
                    <a:pt x="118" y="20"/>
                  </a:lnTo>
                  <a:lnTo>
                    <a:pt x="99" y="28"/>
                  </a:lnTo>
                  <a:lnTo>
                    <a:pt x="82" y="38"/>
                  </a:lnTo>
                  <a:lnTo>
                    <a:pt x="67" y="49"/>
                  </a:lnTo>
                  <a:lnTo>
                    <a:pt x="51" y="61"/>
                  </a:lnTo>
                  <a:lnTo>
                    <a:pt x="38" y="73"/>
                  </a:lnTo>
                  <a:lnTo>
                    <a:pt x="27" y="88"/>
                  </a:lnTo>
                  <a:lnTo>
                    <a:pt x="18" y="102"/>
                  </a:lnTo>
                  <a:lnTo>
                    <a:pt x="10" y="117"/>
                  </a:lnTo>
                  <a:lnTo>
                    <a:pt x="4" y="133"/>
                  </a:lnTo>
                  <a:lnTo>
                    <a:pt x="1" y="150"/>
                  </a:lnTo>
                  <a:lnTo>
                    <a:pt x="0" y="167"/>
                  </a:lnTo>
                  <a:lnTo>
                    <a:pt x="0" y="430"/>
                  </a:lnTo>
                  <a:lnTo>
                    <a:pt x="0" y="430"/>
                  </a:lnTo>
                  <a:lnTo>
                    <a:pt x="14" y="425"/>
                  </a:lnTo>
                  <a:lnTo>
                    <a:pt x="14" y="225"/>
                  </a:lnTo>
                  <a:lnTo>
                    <a:pt x="14" y="225"/>
                  </a:lnTo>
                  <a:lnTo>
                    <a:pt x="20" y="237"/>
                  </a:lnTo>
                  <a:lnTo>
                    <a:pt x="28" y="248"/>
                  </a:lnTo>
                  <a:lnTo>
                    <a:pt x="37" y="259"/>
                  </a:lnTo>
                  <a:lnTo>
                    <a:pt x="47" y="269"/>
                  </a:lnTo>
                  <a:lnTo>
                    <a:pt x="57" y="279"/>
                  </a:lnTo>
                  <a:lnTo>
                    <a:pt x="69" y="288"/>
                  </a:lnTo>
                  <a:lnTo>
                    <a:pt x="82" y="296"/>
                  </a:lnTo>
                  <a:lnTo>
                    <a:pt x="95" y="303"/>
                  </a:lnTo>
                  <a:lnTo>
                    <a:pt x="109" y="310"/>
                  </a:lnTo>
                  <a:lnTo>
                    <a:pt x="125" y="318"/>
                  </a:lnTo>
                  <a:lnTo>
                    <a:pt x="140" y="322"/>
                  </a:lnTo>
                  <a:lnTo>
                    <a:pt x="156" y="326"/>
                  </a:lnTo>
                  <a:lnTo>
                    <a:pt x="173" y="330"/>
                  </a:lnTo>
                  <a:lnTo>
                    <a:pt x="190" y="333"/>
                  </a:lnTo>
                  <a:lnTo>
                    <a:pt x="207" y="335"/>
                  </a:lnTo>
                  <a:lnTo>
                    <a:pt x="226" y="335"/>
                  </a:lnTo>
                  <a:lnTo>
                    <a:pt x="226" y="335"/>
                  </a:lnTo>
                  <a:lnTo>
                    <a:pt x="253" y="333"/>
                  </a:lnTo>
                  <a:lnTo>
                    <a:pt x="279" y="330"/>
                  </a:lnTo>
                  <a:lnTo>
                    <a:pt x="279" y="330"/>
                  </a:lnTo>
                  <a:lnTo>
                    <a:pt x="315" y="306"/>
                  </a:lnTo>
                  <a:lnTo>
                    <a:pt x="315" y="306"/>
                  </a:lnTo>
                  <a:lnTo>
                    <a:pt x="294" y="313"/>
                  </a:lnTo>
                  <a:lnTo>
                    <a:pt x="272" y="318"/>
                  </a:lnTo>
                  <a:lnTo>
                    <a:pt x="250" y="320"/>
                  </a:lnTo>
                  <a:lnTo>
                    <a:pt x="226" y="322"/>
                  </a:lnTo>
                  <a:lnTo>
                    <a:pt x="226" y="322"/>
                  </a:lnTo>
                  <a:lnTo>
                    <a:pt x="204" y="320"/>
                  </a:lnTo>
                  <a:lnTo>
                    <a:pt x="183" y="318"/>
                  </a:lnTo>
                  <a:lnTo>
                    <a:pt x="163" y="315"/>
                  </a:lnTo>
                  <a:lnTo>
                    <a:pt x="143" y="309"/>
                  </a:lnTo>
                  <a:lnTo>
                    <a:pt x="125" y="302"/>
                  </a:lnTo>
                  <a:lnTo>
                    <a:pt x="108" y="295"/>
                  </a:lnTo>
                  <a:lnTo>
                    <a:pt x="91" y="286"/>
                  </a:lnTo>
                  <a:lnTo>
                    <a:pt x="77" y="276"/>
                  </a:lnTo>
                  <a:lnTo>
                    <a:pt x="62" y="265"/>
                  </a:lnTo>
                  <a:lnTo>
                    <a:pt x="50" y="254"/>
                  </a:lnTo>
                  <a:lnTo>
                    <a:pt x="40" y="241"/>
                  </a:lnTo>
                  <a:lnTo>
                    <a:pt x="30" y="227"/>
                  </a:lnTo>
                  <a:lnTo>
                    <a:pt x="23" y="213"/>
                  </a:lnTo>
                  <a:lnTo>
                    <a:pt x="18" y="198"/>
                  </a:lnTo>
                  <a:lnTo>
                    <a:pt x="16" y="183"/>
                  </a:lnTo>
                  <a:lnTo>
                    <a:pt x="14" y="167"/>
                  </a:lnTo>
                  <a:lnTo>
                    <a:pt x="14" y="167"/>
                  </a:lnTo>
                  <a:lnTo>
                    <a:pt x="16" y="152"/>
                  </a:lnTo>
                  <a:lnTo>
                    <a:pt x="18" y="136"/>
                  </a:lnTo>
                  <a:lnTo>
                    <a:pt x="23" y="122"/>
                  </a:lnTo>
                  <a:lnTo>
                    <a:pt x="30" y="108"/>
                  </a:lnTo>
                  <a:lnTo>
                    <a:pt x="40" y="93"/>
                  </a:lnTo>
                  <a:lnTo>
                    <a:pt x="50" y="81"/>
                  </a:lnTo>
                  <a:lnTo>
                    <a:pt x="62" y="69"/>
                  </a:lnTo>
                  <a:lnTo>
                    <a:pt x="77" y="58"/>
                  </a:lnTo>
                  <a:lnTo>
                    <a:pt x="91" y="48"/>
                  </a:lnTo>
                  <a:lnTo>
                    <a:pt x="108" y="39"/>
                  </a:lnTo>
                  <a:lnTo>
                    <a:pt x="125" y="32"/>
                  </a:lnTo>
                  <a:lnTo>
                    <a:pt x="143" y="25"/>
                  </a:lnTo>
                  <a:lnTo>
                    <a:pt x="163" y="21"/>
                  </a:lnTo>
                  <a:lnTo>
                    <a:pt x="183" y="17"/>
                  </a:lnTo>
                  <a:lnTo>
                    <a:pt x="204" y="14"/>
                  </a:lnTo>
                  <a:lnTo>
                    <a:pt x="226" y="14"/>
                  </a:lnTo>
                  <a:lnTo>
                    <a:pt x="226" y="14"/>
                  </a:lnTo>
                  <a:lnTo>
                    <a:pt x="247" y="14"/>
                  </a:lnTo>
                  <a:lnTo>
                    <a:pt x="268" y="17"/>
                  </a:lnTo>
                  <a:lnTo>
                    <a:pt x="289" y="21"/>
                  </a:lnTo>
                  <a:lnTo>
                    <a:pt x="308" y="25"/>
                  </a:lnTo>
                  <a:lnTo>
                    <a:pt x="326" y="32"/>
                  </a:lnTo>
                  <a:lnTo>
                    <a:pt x="345" y="39"/>
                  </a:lnTo>
                  <a:lnTo>
                    <a:pt x="360" y="48"/>
                  </a:lnTo>
                  <a:lnTo>
                    <a:pt x="376" y="58"/>
                  </a:lnTo>
                  <a:lnTo>
                    <a:pt x="389" y="69"/>
                  </a:lnTo>
                  <a:lnTo>
                    <a:pt x="402" y="81"/>
                  </a:lnTo>
                  <a:lnTo>
                    <a:pt x="411" y="93"/>
                  </a:lnTo>
                  <a:lnTo>
                    <a:pt x="421" y="108"/>
                  </a:lnTo>
                  <a:lnTo>
                    <a:pt x="428" y="122"/>
                  </a:lnTo>
                  <a:lnTo>
                    <a:pt x="433" y="136"/>
                  </a:lnTo>
                  <a:lnTo>
                    <a:pt x="437" y="152"/>
                  </a:lnTo>
                  <a:lnTo>
                    <a:pt x="438" y="167"/>
                  </a:lnTo>
                  <a:lnTo>
                    <a:pt x="438" y="167"/>
                  </a:lnTo>
                  <a:lnTo>
                    <a:pt x="437" y="183"/>
                  </a:lnTo>
                  <a:lnTo>
                    <a:pt x="434" y="197"/>
                  </a:lnTo>
                  <a:lnTo>
                    <a:pt x="428" y="211"/>
                  </a:lnTo>
                  <a:lnTo>
                    <a:pt x="421" y="225"/>
                  </a:lnTo>
                  <a:lnTo>
                    <a:pt x="414" y="238"/>
                  </a:lnTo>
                  <a:lnTo>
                    <a:pt x="403" y="251"/>
                  </a:lnTo>
                  <a:lnTo>
                    <a:pt x="392" y="262"/>
                  </a:lnTo>
                  <a:lnTo>
                    <a:pt x="379" y="274"/>
                  </a:lnTo>
                  <a:lnTo>
                    <a:pt x="362" y="286"/>
                  </a:lnTo>
                  <a:lnTo>
                    <a:pt x="362" y="286"/>
                  </a:lnTo>
                  <a:lnTo>
                    <a:pt x="345" y="301"/>
                  </a:lnTo>
                  <a:lnTo>
                    <a:pt x="333" y="309"/>
                  </a:lnTo>
                  <a:lnTo>
                    <a:pt x="318" y="320"/>
                  </a:lnTo>
                  <a:lnTo>
                    <a:pt x="318" y="320"/>
                  </a:lnTo>
                  <a:lnTo>
                    <a:pt x="332" y="315"/>
                  </a:lnTo>
                  <a:lnTo>
                    <a:pt x="346" y="309"/>
                  </a:lnTo>
                  <a:lnTo>
                    <a:pt x="359" y="302"/>
                  </a:lnTo>
                  <a:lnTo>
                    <a:pt x="372" y="295"/>
                  </a:lnTo>
                  <a:lnTo>
                    <a:pt x="383" y="286"/>
                  </a:lnTo>
                  <a:lnTo>
                    <a:pt x="394" y="278"/>
                  </a:lnTo>
                  <a:lnTo>
                    <a:pt x="404" y="269"/>
                  </a:lnTo>
                  <a:lnTo>
                    <a:pt x="414" y="259"/>
                  </a:lnTo>
                  <a:lnTo>
                    <a:pt x="423" y="249"/>
                  </a:lnTo>
                  <a:lnTo>
                    <a:pt x="430" y="238"/>
                  </a:lnTo>
                  <a:lnTo>
                    <a:pt x="436" y="228"/>
                  </a:lnTo>
                  <a:lnTo>
                    <a:pt x="441" y="217"/>
                  </a:lnTo>
                  <a:lnTo>
                    <a:pt x="446" y="204"/>
                  </a:lnTo>
                  <a:lnTo>
                    <a:pt x="448" y="193"/>
                  </a:lnTo>
                  <a:lnTo>
                    <a:pt x="451" y="180"/>
                  </a:lnTo>
                  <a:lnTo>
                    <a:pt x="451" y="167"/>
                  </a:lnTo>
                  <a:lnTo>
                    <a:pt x="451" y="167"/>
                  </a:lnTo>
                  <a:lnTo>
                    <a:pt x="450" y="150"/>
                  </a:lnTo>
                  <a:lnTo>
                    <a:pt x="447" y="133"/>
                  </a:lnTo>
                  <a:lnTo>
                    <a:pt x="441" y="117"/>
                  </a:lnTo>
                  <a:lnTo>
                    <a:pt x="434" y="102"/>
                  </a:lnTo>
                  <a:lnTo>
                    <a:pt x="424" y="88"/>
                  </a:lnTo>
                  <a:lnTo>
                    <a:pt x="413" y="73"/>
                  </a:lnTo>
                  <a:lnTo>
                    <a:pt x="400" y="61"/>
                  </a:lnTo>
                  <a:lnTo>
                    <a:pt x="386" y="49"/>
                  </a:lnTo>
                  <a:lnTo>
                    <a:pt x="369" y="38"/>
                  </a:lnTo>
                  <a:lnTo>
                    <a:pt x="352" y="28"/>
                  </a:lnTo>
                  <a:lnTo>
                    <a:pt x="333" y="20"/>
                  </a:lnTo>
                  <a:lnTo>
                    <a:pt x="314" y="12"/>
                  </a:lnTo>
                  <a:lnTo>
                    <a:pt x="292" y="7"/>
                  </a:lnTo>
                  <a:lnTo>
                    <a:pt x="271" y="2"/>
                  </a:lnTo>
                  <a:lnTo>
                    <a:pt x="248" y="1"/>
                  </a:lnTo>
                  <a:lnTo>
                    <a:pt x="226" y="0"/>
                  </a:lnTo>
                  <a:lnTo>
                    <a:pt x="22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21" name="Freeform 74"/>
          <p:cNvSpPr>
            <a:spLocks noEditPoints="1"/>
          </p:cNvSpPr>
          <p:nvPr/>
        </p:nvSpPr>
        <p:spPr bwMode="auto">
          <a:xfrm>
            <a:off x="6708725" y="5794377"/>
            <a:ext cx="933450" cy="390525"/>
          </a:xfrm>
          <a:custGeom>
            <a:avLst/>
            <a:gdLst>
              <a:gd name="T0" fmla="*/ 0 w 588"/>
              <a:gd name="T1" fmla="*/ 123 h 246"/>
              <a:gd name="T2" fmla="*/ 3 w 588"/>
              <a:gd name="T3" fmla="*/ 147 h 246"/>
              <a:gd name="T4" fmla="*/ 10 w 588"/>
              <a:gd name="T5" fmla="*/ 171 h 246"/>
              <a:gd name="T6" fmla="*/ 22 w 588"/>
              <a:gd name="T7" fmla="*/ 193 h 246"/>
              <a:gd name="T8" fmla="*/ 37 w 588"/>
              <a:gd name="T9" fmla="*/ 210 h 246"/>
              <a:gd name="T10" fmla="*/ 56 w 588"/>
              <a:gd name="T11" fmla="*/ 225 h 246"/>
              <a:gd name="T12" fmla="*/ 75 w 588"/>
              <a:gd name="T13" fmla="*/ 237 h 246"/>
              <a:gd name="T14" fmla="*/ 100 w 588"/>
              <a:gd name="T15" fmla="*/ 244 h 246"/>
              <a:gd name="T16" fmla="*/ 124 w 588"/>
              <a:gd name="T17" fmla="*/ 246 h 246"/>
              <a:gd name="T18" fmla="*/ 280 w 588"/>
              <a:gd name="T19" fmla="*/ 225 h 246"/>
              <a:gd name="T20" fmla="*/ 124 w 588"/>
              <a:gd name="T21" fmla="*/ 225 h 246"/>
              <a:gd name="T22" fmla="*/ 114 w 588"/>
              <a:gd name="T23" fmla="*/ 225 h 246"/>
              <a:gd name="T24" fmla="*/ 94 w 588"/>
              <a:gd name="T25" fmla="*/ 221 h 246"/>
              <a:gd name="T26" fmla="*/ 75 w 588"/>
              <a:gd name="T27" fmla="*/ 214 h 246"/>
              <a:gd name="T28" fmla="*/ 58 w 588"/>
              <a:gd name="T29" fmla="*/ 202 h 246"/>
              <a:gd name="T30" fmla="*/ 46 w 588"/>
              <a:gd name="T31" fmla="*/ 188 h 246"/>
              <a:gd name="T32" fmla="*/ 34 w 588"/>
              <a:gd name="T33" fmla="*/ 171 h 246"/>
              <a:gd name="T34" fmla="*/ 26 w 588"/>
              <a:gd name="T35" fmla="*/ 153 h 246"/>
              <a:gd name="T36" fmla="*/ 22 w 588"/>
              <a:gd name="T37" fmla="*/ 133 h 246"/>
              <a:gd name="T38" fmla="*/ 22 w 588"/>
              <a:gd name="T39" fmla="*/ 123 h 246"/>
              <a:gd name="T40" fmla="*/ 23 w 588"/>
              <a:gd name="T41" fmla="*/ 102 h 246"/>
              <a:gd name="T42" fmla="*/ 30 w 588"/>
              <a:gd name="T43" fmla="*/ 83 h 246"/>
              <a:gd name="T44" fmla="*/ 39 w 588"/>
              <a:gd name="T45" fmla="*/ 66 h 246"/>
              <a:gd name="T46" fmla="*/ 51 w 588"/>
              <a:gd name="T47" fmla="*/ 51 h 246"/>
              <a:gd name="T48" fmla="*/ 67 w 588"/>
              <a:gd name="T49" fmla="*/ 38 h 246"/>
              <a:gd name="T50" fmla="*/ 84 w 588"/>
              <a:gd name="T51" fmla="*/ 28 h 246"/>
              <a:gd name="T52" fmla="*/ 104 w 588"/>
              <a:gd name="T53" fmla="*/ 22 h 246"/>
              <a:gd name="T54" fmla="*/ 124 w 588"/>
              <a:gd name="T55" fmla="*/ 21 h 246"/>
              <a:gd name="T56" fmla="*/ 280 w 588"/>
              <a:gd name="T57" fmla="*/ 0 h 246"/>
              <a:gd name="T58" fmla="*/ 124 w 588"/>
              <a:gd name="T59" fmla="*/ 0 h 246"/>
              <a:gd name="T60" fmla="*/ 100 w 588"/>
              <a:gd name="T61" fmla="*/ 2 h 246"/>
              <a:gd name="T62" fmla="*/ 75 w 588"/>
              <a:gd name="T63" fmla="*/ 9 h 246"/>
              <a:gd name="T64" fmla="*/ 56 w 588"/>
              <a:gd name="T65" fmla="*/ 21 h 246"/>
              <a:gd name="T66" fmla="*/ 37 w 588"/>
              <a:gd name="T67" fmla="*/ 35 h 246"/>
              <a:gd name="T68" fmla="*/ 22 w 588"/>
              <a:gd name="T69" fmla="*/ 53 h 246"/>
              <a:gd name="T70" fmla="*/ 10 w 588"/>
              <a:gd name="T71" fmla="*/ 75 h 246"/>
              <a:gd name="T72" fmla="*/ 3 w 588"/>
              <a:gd name="T73" fmla="*/ 97 h 246"/>
              <a:gd name="T74" fmla="*/ 0 w 588"/>
              <a:gd name="T75" fmla="*/ 123 h 246"/>
              <a:gd name="T76" fmla="*/ 474 w 588"/>
              <a:gd name="T77" fmla="*/ 9 h 246"/>
              <a:gd name="T78" fmla="*/ 303 w 588"/>
              <a:gd name="T79" fmla="*/ 237 h 246"/>
              <a:gd name="T80" fmla="*/ 474 w 588"/>
              <a:gd name="T81" fmla="*/ 237 h 246"/>
              <a:gd name="T82" fmla="*/ 497 w 588"/>
              <a:gd name="T83" fmla="*/ 234 h 246"/>
              <a:gd name="T84" fmla="*/ 518 w 588"/>
              <a:gd name="T85" fmla="*/ 227 h 246"/>
              <a:gd name="T86" fmla="*/ 538 w 588"/>
              <a:gd name="T87" fmla="*/ 217 h 246"/>
              <a:gd name="T88" fmla="*/ 555 w 588"/>
              <a:gd name="T89" fmla="*/ 202 h 246"/>
              <a:gd name="T90" fmla="*/ 568 w 588"/>
              <a:gd name="T91" fmla="*/ 185 h 246"/>
              <a:gd name="T92" fmla="*/ 579 w 588"/>
              <a:gd name="T93" fmla="*/ 167 h 246"/>
              <a:gd name="T94" fmla="*/ 585 w 588"/>
              <a:gd name="T95" fmla="*/ 146 h 246"/>
              <a:gd name="T96" fmla="*/ 588 w 588"/>
              <a:gd name="T97" fmla="*/ 123 h 246"/>
              <a:gd name="T98" fmla="*/ 588 w 588"/>
              <a:gd name="T99" fmla="*/ 112 h 246"/>
              <a:gd name="T100" fmla="*/ 582 w 588"/>
              <a:gd name="T101" fmla="*/ 89 h 246"/>
              <a:gd name="T102" fmla="*/ 574 w 588"/>
              <a:gd name="T103" fmla="*/ 69 h 246"/>
              <a:gd name="T104" fmla="*/ 562 w 588"/>
              <a:gd name="T105" fmla="*/ 51 h 246"/>
              <a:gd name="T106" fmla="*/ 547 w 588"/>
              <a:gd name="T107" fmla="*/ 35 h 246"/>
              <a:gd name="T108" fmla="*/ 528 w 588"/>
              <a:gd name="T109" fmla="*/ 24 h 246"/>
              <a:gd name="T110" fmla="*/ 508 w 588"/>
              <a:gd name="T111" fmla="*/ 15 h 246"/>
              <a:gd name="T112" fmla="*/ 486 w 588"/>
              <a:gd name="T113" fmla="*/ 11 h 246"/>
              <a:gd name="T114" fmla="*/ 474 w 588"/>
              <a:gd name="T115" fmla="*/ 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8" h="246">
                <a:moveTo>
                  <a:pt x="0" y="123"/>
                </a:moveTo>
                <a:lnTo>
                  <a:pt x="0" y="123"/>
                </a:lnTo>
                <a:lnTo>
                  <a:pt x="2" y="136"/>
                </a:lnTo>
                <a:lnTo>
                  <a:pt x="3" y="147"/>
                </a:lnTo>
                <a:lnTo>
                  <a:pt x="6" y="160"/>
                </a:lnTo>
                <a:lnTo>
                  <a:pt x="10" y="171"/>
                </a:lnTo>
                <a:lnTo>
                  <a:pt x="16" y="181"/>
                </a:lnTo>
                <a:lnTo>
                  <a:pt x="22" y="193"/>
                </a:lnTo>
                <a:lnTo>
                  <a:pt x="29" y="201"/>
                </a:lnTo>
                <a:lnTo>
                  <a:pt x="37" y="210"/>
                </a:lnTo>
                <a:lnTo>
                  <a:pt x="46" y="218"/>
                </a:lnTo>
                <a:lnTo>
                  <a:pt x="56" y="225"/>
                </a:lnTo>
                <a:lnTo>
                  <a:pt x="66" y="231"/>
                </a:lnTo>
                <a:lnTo>
                  <a:pt x="75" y="237"/>
                </a:lnTo>
                <a:lnTo>
                  <a:pt x="87" y="241"/>
                </a:lnTo>
                <a:lnTo>
                  <a:pt x="100" y="244"/>
                </a:lnTo>
                <a:lnTo>
                  <a:pt x="111" y="245"/>
                </a:lnTo>
                <a:lnTo>
                  <a:pt x="124" y="246"/>
                </a:lnTo>
                <a:lnTo>
                  <a:pt x="280" y="246"/>
                </a:lnTo>
                <a:lnTo>
                  <a:pt x="280" y="225"/>
                </a:lnTo>
                <a:lnTo>
                  <a:pt x="280" y="225"/>
                </a:lnTo>
                <a:lnTo>
                  <a:pt x="124" y="225"/>
                </a:lnTo>
                <a:lnTo>
                  <a:pt x="124" y="225"/>
                </a:lnTo>
                <a:lnTo>
                  <a:pt x="114" y="225"/>
                </a:lnTo>
                <a:lnTo>
                  <a:pt x="104" y="224"/>
                </a:lnTo>
                <a:lnTo>
                  <a:pt x="94" y="221"/>
                </a:lnTo>
                <a:lnTo>
                  <a:pt x="84" y="218"/>
                </a:lnTo>
                <a:lnTo>
                  <a:pt x="75" y="214"/>
                </a:lnTo>
                <a:lnTo>
                  <a:pt x="67" y="208"/>
                </a:lnTo>
                <a:lnTo>
                  <a:pt x="58" y="202"/>
                </a:lnTo>
                <a:lnTo>
                  <a:pt x="51" y="195"/>
                </a:lnTo>
                <a:lnTo>
                  <a:pt x="46" y="188"/>
                </a:lnTo>
                <a:lnTo>
                  <a:pt x="39" y="180"/>
                </a:lnTo>
                <a:lnTo>
                  <a:pt x="34" y="171"/>
                </a:lnTo>
                <a:lnTo>
                  <a:pt x="30" y="163"/>
                </a:lnTo>
                <a:lnTo>
                  <a:pt x="26" y="153"/>
                </a:lnTo>
                <a:lnTo>
                  <a:pt x="23" y="144"/>
                </a:lnTo>
                <a:lnTo>
                  <a:pt x="22" y="133"/>
                </a:lnTo>
                <a:lnTo>
                  <a:pt x="22" y="123"/>
                </a:lnTo>
                <a:lnTo>
                  <a:pt x="22" y="123"/>
                </a:lnTo>
                <a:lnTo>
                  <a:pt x="22" y="113"/>
                </a:lnTo>
                <a:lnTo>
                  <a:pt x="23" y="102"/>
                </a:lnTo>
                <a:lnTo>
                  <a:pt x="26" y="92"/>
                </a:lnTo>
                <a:lnTo>
                  <a:pt x="30" y="83"/>
                </a:lnTo>
                <a:lnTo>
                  <a:pt x="34" y="75"/>
                </a:lnTo>
                <a:lnTo>
                  <a:pt x="39" y="66"/>
                </a:lnTo>
                <a:lnTo>
                  <a:pt x="46" y="58"/>
                </a:lnTo>
                <a:lnTo>
                  <a:pt x="51" y="51"/>
                </a:lnTo>
                <a:lnTo>
                  <a:pt x="58" y="44"/>
                </a:lnTo>
                <a:lnTo>
                  <a:pt x="67" y="38"/>
                </a:lnTo>
                <a:lnTo>
                  <a:pt x="75" y="32"/>
                </a:lnTo>
                <a:lnTo>
                  <a:pt x="84" y="28"/>
                </a:lnTo>
                <a:lnTo>
                  <a:pt x="94" y="25"/>
                </a:lnTo>
                <a:lnTo>
                  <a:pt x="104" y="22"/>
                </a:lnTo>
                <a:lnTo>
                  <a:pt x="114" y="21"/>
                </a:lnTo>
                <a:lnTo>
                  <a:pt x="124" y="21"/>
                </a:lnTo>
                <a:lnTo>
                  <a:pt x="280" y="19"/>
                </a:lnTo>
                <a:lnTo>
                  <a:pt x="280" y="0"/>
                </a:lnTo>
                <a:lnTo>
                  <a:pt x="124" y="0"/>
                </a:lnTo>
                <a:lnTo>
                  <a:pt x="124" y="0"/>
                </a:lnTo>
                <a:lnTo>
                  <a:pt x="111" y="0"/>
                </a:lnTo>
                <a:lnTo>
                  <a:pt x="100" y="2"/>
                </a:lnTo>
                <a:lnTo>
                  <a:pt x="87" y="5"/>
                </a:lnTo>
                <a:lnTo>
                  <a:pt x="75" y="9"/>
                </a:lnTo>
                <a:lnTo>
                  <a:pt x="66" y="14"/>
                </a:lnTo>
                <a:lnTo>
                  <a:pt x="56" y="21"/>
                </a:lnTo>
                <a:lnTo>
                  <a:pt x="46" y="28"/>
                </a:lnTo>
                <a:lnTo>
                  <a:pt x="37" y="35"/>
                </a:lnTo>
                <a:lnTo>
                  <a:pt x="29" y="45"/>
                </a:lnTo>
                <a:lnTo>
                  <a:pt x="22" y="53"/>
                </a:lnTo>
                <a:lnTo>
                  <a:pt x="16" y="65"/>
                </a:lnTo>
                <a:lnTo>
                  <a:pt x="10" y="75"/>
                </a:lnTo>
                <a:lnTo>
                  <a:pt x="6" y="86"/>
                </a:lnTo>
                <a:lnTo>
                  <a:pt x="3" y="97"/>
                </a:lnTo>
                <a:lnTo>
                  <a:pt x="2" y="110"/>
                </a:lnTo>
                <a:lnTo>
                  <a:pt x="0" y="123"/>
                </a:lnTo>
                <a:lnTo>
                  <a:pt x="0" y="123"/>
                </a:lnTo>
                <a:close/>
                <a:moveTo>
                  <a:pt x="474" y="9"/>
                </a:moveTo>
                <a:lnTo>
                  <a:pt x="303" y="9"/>
                </a:lnTo>
                <a:lnTo>
                  <a:pt x="303" y="237"/>
                </a:lnTo>
                <a:lnTo>
                  <a:pt x="474" y="237"/>
                </a:lnTo>
                <a:lnTo>
                  <a:pt x="474" y="237"/>
                </a:lnTo>
                <a:lnTo>
                  <a:pt x="486" y="235"/>
                </a:lnTo>
                <a:lnTo>
                  <a:pt x="497" y="234"/>
                </a:lnTo>
                <a:lnTo>
                  <a:pt x="508" y="231"/>
                </a:lnTo>
                <a:lnTo>
                  <a:pt x="518" y="227"/>
                </a:lnTo>
                <a:lnTo>
                  <a:pt x="528" y="222"/>
                </a:lnTo>
                <a:lnTo>
                  <a:pt x="538" y="217"/>
                </a:lnTo>
                <a:lnTo>
                  <a:pt x="547" y="210"/>
                </a:lnTo>
                <a:lnTo>
                  <a:pt x="555" y="202"/>
                </a:lnTo>
                <a:lnTo>
                  <a:pt x="562" y="195"/>
                </a:lnTo>
                <a:lnTo>
                  <a:pt x="568" y="185"/>
                </a:lnTo>
                <a:lnTo>
                  <a:pt x="574" y="177"/>
                </a:lnTo>
                <a:lnTo>
                  <a:pt x="579" y="167"/>
                </a:lnTo>
                <a:lnTo>
                  <a:pt x="582" y="157"/>
                </a:lnTo>
                <a:lnTo>
                  <a:pt x="585" y="146"/>
                </a:lnTo>
                <a:lnTo>
                  <a:pt x="588" y="134"/>
                </a:lnTo>
                <a:lnTo>
                  <a:pt x="588" y="123"/>
                </a:lnTo>
                <a:lnTo>
                  <a:pt x="588" y="123"/>
                </a:lnTo>
                <a:lnTo>
                  <a:pt x="588" y="112"/>
                </a:lnTo>
                <a:lnTo>
                  <a:pt x="585" y="100"/>
                </a:lnTo>
                <a:lnTo>
                  <a:pt x="582" y="89"/>
                </a:lnTo>
                <a:lnTo>
                  <a:pt x="579" y="79"/>
                </a:lnTo>
                <a:lnTo>
                  <a:pt x="574" y="69"/>
                </a:lnTo>
                <a:lnTo>
                  <a:pt x="568" y="59"/>
                </a:lnTo>
                <a:lnTo>
                  <a:pt x="562" y="51"/>
                </a:lnTo>
                <a:lnTo>
                  <a:pt x="555" y="44"/>
                </a:lnTo>
                <a:lnTo>
                  <a:pt x="547" y="35"/>
                </a:lnTo>
                <a:lnTo>
                  <a:pt x="538" y="29"/>
                </a:lnTo>
                <a:lnTo>
                  <a:pt x="528" y="24"/>
                </a:lnTo>
                <a:lnTo>
                  <a:pt x="518" y="19"/>
                </a:lnTo>
                <a:lnTo>
                  <a:pt x="508" y="15"/>
                </a:lnTo>
                <a:lnTo>
                  <a:pt x="497" y="12"/>
                </a:lnTo>
                <a:lnTo>
                  <a:pt x="486" y="11"/>
                </a:lnTo>
                <a:lnTo>
                  <a:pt x="474" y="9"/>
                </a:lnTo>
                <a:lnTo>
                  <a:pt x="474" y="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75"/>
          <p:cNvSpPr>
            <a:spLocks noEditPoints="1"/>
          </p:cNvSpPr>
          <p:nvPr/>
        </p:nvSpPr>
        <p:spPr bwMode="auto">
          <a:xfrm>
            <a:off x="8218438" y="4360864"/>
            <a:ext cx="879475" cy="1789113"/>
          </a:xfrm>
          <a:custGeom>
            <a:avLst/>
            <a:gdLst>
              <a:gd name="T0" fmla="*/ 91 w 554"/>
              <a:gd name="T1" fmla="*/ 1036 h 1127"/>
              <a:gd name="T2" fmla="*/ 87 w 554"/>
              <a:gd name="T3" fmla="*/ 1101 h 1127"/>
              <a:gd name="T4" fmla="*/ 236 w 554"/>
              <a:gd name="T5" fmla="*/ 633 h 1127"/>
              <a:gd name="T6" fmla="*/ 396 w 554"/>
              <a:gd name="T7" fmla="*/ 3 h 1127"/>
              <a:gd name="T8" fmla="*/ 339 w 554"/>
              <a:gd name="T9" fmla="*/ 30 h 1127"/>
              <a:gd name="T10" fmla="*/ 301 w 554"/>
              <a:gd name="T11" fmla="*/ 79 h 1127"/>
              <a:gd name="T12" fmla="*/ 291 w 554"/>
              <a:gd name="T13" fmla="*/ 130 h 1127"/>
              <a:gd name="T14" fmla="*/ 315 w 554"/>
              <a:gd name="T15" fmla="*/ 121 h 1127"/>
              <a:gd name="T16" fmla="*/ 334 w 554"/>
              <a:gd name="T17" fmla="*/ 71 h 1127"/>
              <a:gd name="T18" fmla="*/ 372 w 554"/>
              <a:gd name="T19" fmla="*/ 37 h 1127"/>
              <a:gd name="T20" fmla="*/ 423 w 554"/>
              <a:gd name="T21" fmla="*/ 24 h 1127"/>
              <a:gd name="T22" fmla="*/ 464 w 554"/>
              <a:gd name="T23" fmla="*/ 33 h 1127"/>
              <a:gd name="T24" fmla="*/ 505 w 554"/>
              <a:gd name="T25" fmla="*/ 62 h 1127"/>
              <a:gd name="T26" fmla="*/ 528 w 554"/>
              <a:gd name="T27" fmla="*/ 109 h 1127"/>
              <a:gd name="T28" fmla="*/ 528 w 554"/>
              <a:gd name="T29" fmla="*/ 153 h 1127"/>
              <a:gd name="T30" fmla="*/ 505 w 554"/>
              <a:gd name="T31" fmla="*/ 200 h 1127"/>
              <a:gd name="T32" fmla="*/ 464 w 554"/>
              <a:gd name="T33" fmla="*/ 230 h 1127"/>
              <a:gd name="T34" fmla="*/ 423 w 554"/>
              <a:gd name="T35" fmla="*/ 238 h 1127"/>
              <a:gd name="T36" fmla="*/ 359 w 554"/>
              <a:gd name="T37" fmla="*/ 217 h 1127"/>
              <a:gd name="T38" fmla="*/ 332 w 554"/>
              <a:gd name="T39" fmla="*/ 226 h 1127"/>
              <a:gd name="T40" fmla="*/ 385 w 554"/>
              <a:gd name="T41" fmla="*/ 257 h 1127"/>
              <a:gd name="T42" fmla="*/ 436 w 554"/>
              <a:gd name="T43" fmla="*/ 262 h 1127"/>
              <a:gd name="T44" fmla="*/ 495 w 554"/>
              <a:gd name="T45" fmla="*/ 240 h 1127"/>
              <a:gd name="T46" fmla="*/ 538 w 554"/>
              <a:gd name="T47" fmla="*/ 194 h 1127"/>
              <a:gd name="T48" fmla="*/ 554 w 554"/>
              <a:gd name="T49" fmla="*/ 130 h 1127"/>
              <a:gd name="T50" fmla="*/ 544 w 554"/>
              <a:gd name="T51" fmla="*/ 79 h 1127"/>
              <a:gd name="T52" fmla="*/ 505 w 554"/>
              <a:gd name="T53" fmla="*/ 30 h 1127"/>
              <a:gd name="T54" fmla="*/ 448 w 554"/>
              <a:gd name="T55" fmla="*/ 3 h 1127"/>
              <a:gd name="T56" fmla="*/ 263 w 554"/>
              <a:gd name="T57" fmla="*/ 130 h 1127"/>
              <a:gd name="T58" fmla="*/ 253 w 554"/>
              <a:gd name="T59" fmla="*/ 79 h 1127"/>
              <a:gd name="T60" fmla="*/ 214 w 554"/>
              <a:gd name="T61" fmla="*/ 30 h 1127"/>
              <a:gd name="T62" fmla="*/ 158 w 554"/>
              <a:gd name="T63" fmla="*/ 3 h 1127"/>
              <a:gd name="T64" fmla="*/ 105 w 554"/>
              <a:gd name="T65" fmla="*/ 3 h 1127"/>
              <a:gd name="T66" fmla="*/ 48 w 554"/>
              <a:gd name="T67" fmla="*/ 30 h 1127"/>
              <a:gd name="T68" fmla="*/ 10 w 554"/>
              <a:gd name="T69" fmla="*/ 79 h 1127"/>
              <a:gd name="T70" fmla="*/ 0 w 554"/>
              <a:gd name="T71" fmla="*/ 130 h 1127"/>
              <a:gd name="T72" fmla="*/ 16 w 554"/>
              <a:gd name="T73" fmla="*/ 194 h 1127"/>
              <a:gd name="T74" fmla="*/ 58 w 554"/>
              <a:gd name="T75" fmla="*/ 240 h 1127"/>
              <a:gd name="T76" fmla="*/ 118 w 554"/>
              <a:gd name="T77" fmla="*/ 262 h 1127"/>
              <a:gd name="T78" fmla="*/ 169 w 554"/>
              <a:gd name="T79" fmla="*/ 257 h 1127"/>
              <a:gd name="T80" fmla="*/ 221 w 554"/>
              <a:gd name="T81" fmla="*/ 226 h 1127"/>
              <a:gd name="T82" fmla="*/ 194 w 554"/>
              <a:gd name="T83" fmla="*/ 217 h 1127"/>
              <a:gd name="T84" fmla="*/ 131 w 554"/>
              <a:gd name="T85" fmla="*/ 238 h 1127"/>
              <a:gd name="T86" fmla="*/ 89 w 554"/>
              <a:gd name="T87" fmla="*/ 230 h 1127"/>
              <a:gd name="T88" fmla="*/ 48 w 554"/>
              <a:gd name="T89" fmla="*/ 200 h 1127"/>
              <a:gd name="T90" fmla="*/ 26 w 554"/>
              <a:gd name="T91" fmla="*/ 153 h 1127"/>
              <a:gd name="T92" fmla="*/ 26 w 554"/>
              <a:gd name="T93" fmla="*/ 109 h 1127"/>
              <a:gd name="T94" fmla="*/ 48 w 554"/>
              <a:gd name="T95" fmla="*/ 62 h 1127"/>
              <a:gd name="T96" fmla="*/ 89 w 554"/>
              <a:gd name="T97" fmla="*/ 33 h 1127"/>
              <a:gd name="T98" fmla="*/ 131 w 554"/>
              <a:gd name="T99" fmla="*/ 24 h 1127"/>
              <a:gd name="T100" fmla="*/ 183 w 554"/>
              <a:gd name="T101" fmla="*/ 37 h 1127"/>
              <a:gd name="T102" fmla="*/ 220 w 554"/>
              <a:gd name="T103" fmla="*/ 71 h 1127"/>
              <a:gd name="T104" fmla="*/ 238 w 554"/>
              <a:gd name="T105" fmla="*/ 121 h 1127"/>
              <a:gd name="T106" fmla="*/ 109 w 554"/>
              <a:gd name="T107" fmla="*/ 1127 h 1127"/>
              <a:gd name="T108" fmla="*/ 163 w 554"/>
              <a:gd name="T109" fmla="*/ 1060 h 1127"/>
              <a:gd name="T110" fmla="*/ 315 w 554"/>
              <a:gd name="T111" fmla="*/ 63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4" h="1127">
                <a:moveTo>
                  <a:pt x="236" y="633"/>
                </a:moveTo>
                <a:lnTo>
                  <a:pt x="236" y="633"/>
                </a:lnTo>
                <a:lnTo>
                  <a:pt x="159" y="844"/>
                </a:lnTo>
                <a:lnTo>
                  <a:pt x="115" y="968"/>
                </a:lnTo>
                <a:lnTo>
                  <a:pt x="91" y="1036"/>
                </a:lnTo>
                <a:lnTo>
                  <a:pt x="91" y="1036"/>
                </a:lnTo>
                <a:lnTo>
                  <a:pt x="89" y="1046"/>
                </a:lnTo>
                <a:lnTo>
                  <a:pt x="88" y="1056"/>
                </a:lnTo>
                <a:lnTo>
                  <a:pt x="87" y="1078"/>
                </a:lnTo>
                <a:lnTo>
                  <a:pt x="87" y="1101"/>
                </a:lnTo>
                <a:lnTo>
                  <a:pt x="88" y="1121"/>
                </a:lnTo>
                <a:lnTo>
                  <a:pt x="88" y="1121"/>
                </a:lnTo>
                <a:lnTo>
                  <a:pt x="263" y="643"/>
                </a:lnTo>
                <a:lnTo>
                  <a:pt x="263" y="643"/>
                </a:lnTo>
                <a:lnTo>
                  <a:pt x="236" y="633"/>
                </a:lnTo>
                <a:lnTo>
                  <a:pt x="236" y="633"/>
                </a:lnTo>
                <a:close/>
                <a:moveTo>
                  <a:pt x="423" y="0"/>
                </a:moveTo>
                <a:lnTo>
                  <a:pt x="423" y="0"/>
                </a:lnTo>
                <a:lnTo>
                  <a:pt x="409" y="0"/>
                </a:lnTo>
                <a:lnTo>
                  <a:pt x="396" y="3"/>
                </a:lnTo>
                <a:lnTo>
                  <a:pt x="383" y="6"/>
                </a:lnTo>
                <a:lnTo>
                  <a:pt x="372" y="10"/>
                </a:lnTo>
                <a:lnTo>
                  <a:pt x="361" y="16"/>
                </a:lnTo>
                <a:lnTo>
                  <a:pt x="349" y="23"/>
                </a:lnTo>
                <a:lnTo>
                  <a:pt x="339" y="30"/>
                </a:lnTo>
                <a:lnTo>
                  <a:pt x="329" y="38"/>
                </a:lnTo>
                <a:lnTo>
                  <a:pt x="321" y="48"/>
                </a:lnTo>
                <a:lnTo>
                  <a:pt x="314" y="58"/>
                </a:lnTo>
                <a:lnTo>
                  <a:pt x="307" y="68"/>
                </a:lnTo>
                <a:lnTo>
                  <a:pt x="301" y="79"/>
                </a:lnTo>
                <a:lnTo>
                  <a:pt x="297" y="92"/>
                </a:lnTo>
                <a:lnTo>
                  <a:pt x="294" y="105"/>
                </a:lnTo>
                <a:lnTo>
                  <a:pt x="291" y="118"/>
                </a:lnTo>
                <a:lnTo>
                  <a:pt x="291" y="130"/>
                </a:lnTo>
                <a:lnTo>
                  <a:pt x="291" y="130"/>
                </a:lnTo>
                <a:lnTo>
                  <a:pt x="291" y="492"/>
                </a:lnTo>
                <a:lnTo>
                  <a:pt x="315" y="492"/>
                </a:lnTo>
                <a:lnTo>
                  <a:pt x="315" y="130"/>
                </a:lnTo>
                <a:lnTo>
                  <a:pt x="315" y="130"/>
                </a:lnTo>
                <a:lnTo>
                  <a:pt x="315" y="121"/>
                </a:lnTo>
                <a:lnTo>
                  <a:pt x="317" y="109"/>
                </a:lnTo>
                <a:lnTo>
                  <a:pt x="319" y="99"/>
                </a:lnTo>
                <a:lnTo>
                  <a:pt x="324" y="89"/>
                </a:lnTo>
                <a:lnTo>
                  <a:pt x="328" y="79"/>
                </a:lnTo>
                <a:lnTo>
                  <a:pt x="334" y="71"/>
                </a:lnTo>
                <a:lnTo>
                  <a:pt x="339" y="62"/>
                </a:lnTo>
                <a:lnTo>
                  <a:pt x="346" y="55"/>
                </a:lnTo>
                <a:lnTo>
                  <a:pt x="355" y="48"/>
                </a:lnTo>
                <a:lnTo>
                  <a:pt x="362" y="42"/>
                </a:lnTo>
                <a:lnTo>
                  <a:pt x="372" y="37"/>
                </a:lnTo>
                <a:lnTo>
                  <a:pt x="380" y="33"/>
                </a:lnTo>
                <a:lnTo>
                  <a:pt x="390" y="28"/>
                </a:lnTo>
                <a:lnTo>
                  <a:pt x="400" y="25"/>
                </a:lnTo>
                <a:lnTo>
                  <a:pt x="412" y="24"/>
                </a:lnTo>
                <a:lnTo>
                  <a:pt x="423" y="24"/>
                </a:lnTo>
                <a:lnTo>
                  <a:pt x="423" y="24"/>
                </a:lnTo>
                <a:lnTo>
                  <a:pt x="433" y="24"/>
                </a:lnTo>
                <a:lnTo>
                  <a:pt x="444" y="25"/>
                </a:lnTo>
                <a:lnTo>
                  <a:pt x="454" y="28"/>
                </a:lnTo>
                <a:lnTo>
                  <a:pt x="464" y="33"/>
                </a:lnTo>
                <a:lnTo>
                  <a:pt x="474" y="37"/>
                </a:lnTo>
                <a:lnTo>
                  <a:pt x="483" y="42"/>
                </a:lnTo>
                <a:lnTo>
                  <a:pt x="491" y="48"/>
                </a:lnTo>
                <a:lnTo>
                  <a:pt x="498" y="55"/>
                </a:lnTo>
                <a:lnTo>
                  <a:pt x="505" y="62"/>
                </a:lnTo>
                <a:lnTo>
                  <a:pt x="511" y="71"/>
                </a:lnTo>
                <a:lnTo>
                  <a:pt x="517" y="79"/>
                </a:lnTo>
                <a:lnTo>
                  <a:pt x="521" y="89"/>
                </a:lnTo>
                <a:lnTo>
                  <a:pt x="525" y="99"/>
                </a:lnTo>
                <a:lnTo>
                  <a:pt x="528" y="109"/>
                </a:lnTo>
                <a:lnTo>
                  <a:pt x="529" y="121"/>
                </a:lnTo>
                <a:lnTo>
                  <a:pt x="529" y="130"/>
                </a:lnTo>
                <a:lnTo>
                  <a:pt x="529" y="130"/>
                </a:lnTo>
                <a:lnTo>
                  <a:pt x="529" y="142"/>
                </a:lnTo>
                <a:lnTo>
                  <a:pt x="528" y="153"/>
                </a:lnTo>
                <a:lnTo>
                  <a:pt x="525" y="163"/>
                </a:lnTo>
                <a:lnTo>
                  <a:pt x="521" y="173"/>
                </a:lnTo>
                <a:lnTo>
                  <a:pt x="517" y="182"/>
                </a:lnTo>
                <a:lnTo>
                  <a:pt x="511" y="191"/>
                </a:lnTo>
                <a:lnTo>
                  <a:pt x="505" y="200"/>
                </a:lnTo>
                <a:lnTo>
                  <a:pt x="498" y="207"/>
                </a:lnTo>
                <a:lnTo>
                  <a:pt x="491" y="214"/>
                </a:lnTo>
                <a:lnTo>
                  <a:pt x="483" y="220"/>
                </a:lnTo>
                <a:lnTo>
                  <a:pt x="474" y="226"/>
                </a:lnTo>
                <a:lnTo>
                  <a:pt x="464" y="230"/>
                </a:lnTo>
                <a:lnTo>
                  <a:pt x="454" y="234"/>
                </a:lnTo>
                <a:lnTo>
                  <a:pt x="444" y="237"/>
                </a:lnTo>
                <a:lnTo>
                  <a:pt x="433" y="238"/>
                </a:lnTo>
                <a:lnTo>
                  <a:pt x="423" y="238"/>
                </a:lnTo>
                <a:lnTo>
                  <a:pt x="423" y="238"/>
                </a:lnTo>
                <a:lnTo>
                  <a:pt x="409" y="237"/>
                </a:lnTo>
                <a:lnTo>
                  <a:pt x="395" y="235"/>
                </a:lnTo>
                <a:lnTo>
                  <a:pt x="382" y="231"/>
                </a:lnTo>
                <a:lnTo>
                  <a:pt x="370" y="224"/>
                </a:lnTo>
                <a:lnTo>
                  <a:pt x="359" y="217"/>
                </a:lnTo>
                <a:lnTo>
                  <a:pt x="349" y="209"/>
                </a:lnTo>
                <a:lnTo>
                  <a:pt x="339" y="199"/>
                </a:lnTo>
                <a:lnTo>
                  <a:pt x="332" y="189"/>
                </a:lnTo>
                <a:lnTo>
                  <a:pt x="332" y="226"/>
                </a:lnTo>
                <a:lnTo>
                  <a:pt x="332" y="226"/>
                </a:lnTo>
                <a:lnTo>
                  <a:pt x="341" y="234"/>
                </a:lnTo>
                <a:lnTo>
                  <a:pt x="351" y="241"/>
                </a:lnTo>
                <a:lnTo>
                  <a:pt x="362" y="247"/>
                </a:lnTo>
                <a:lnTo>
                  <a:pt x="373" y="253"/>
                </a:lnTo>
                <a:lnTo>
                  <a:pt x="385" y="257"/>
                </a:lnTo>
                <a:lnTo>
                  <a:pt x="397" y="260"/>
                </a:lnTo>
                <a:lnTo>
                  <a:pt x="409" y="262"/>
                </a:lnTo>
                <a:lnTo>
                  <a:pt x="423" y="262"/>
                </a:lnTo>
                <a:lnTo>
                  <a:pt x="423" y="262"/>
                </a:lnTo>
                <a:lnTo>
                  <a:pt x="436" y="262"/>
                </a:lnTo>
                <a:lnTo>
                  <a:pt x="448" y="260"/>
                </a:lnTo>
                <a:lnTo>
                  <a:pt x="461" y="257"/>
                </a:lnTo>
                <a:lnTo>
                  <a:pt x="474" y="253"/>
                </a:lnTo>
                <a:lnTo>
                  <a:pt x="485" y="247"/>
                </a:lnTo>
                <a:lnTo>
                  <a:pt x="495" y="240"/>
                </a:lnTo>
                <a:lnTo>
                  <a:pt x="505" y="233"/>
                </a:lnTo>
                <a:lnTo>
                  <a:pt x="515" y="224"/>
                </a:lnTo>
                <a:lnTo>
                  <a:pt x="524" y="214"/>
                </a:lnTo>
                <a:lnTo>
                  <a:pt x="531" y="204"/>
                </a:lnTo>
                <a:lnTo>
                  <a:pt x="538" y="194"/>
                </a:lnTo>
                <a:lnTo>
                  <a:pt x="544" y="182"/>
                </a:lnTo>
                <a:lnTo>
                  <a:pt x="548" y="170"/>
                </a:lnTo>
                <a:lnTo>
                  <a:pt x="551" y="157"/>
                </a:lnTo>
                <a:lnTo>
                  <a:pt x="554" y="145"/>
                </a:lnTo>
                <a:lnTo>
                  <a:pt x="554" y="130"/>
                </a:lnTo>
                <a:lnTo>
                  <a:pt x="554" y="130"/>
                </a:lnTo>
                <a:lnTo>
                  <a:pt x="554" y="118"/>
                </a:lnTo>
                <a:lnTo>
                  <a:pt x="551" y="105"/>
                </a:lnTo>
                <a:lnTo>
                  <a:pt x="548" y="92"/>
                </a:lnTo>
                <a:lnTo>
                  <a:pt x="544" y="79"/>
                </a:lnTo>
                <a:lnTo>
                  <a:pt x="538" y="68"/>
                </a:lnTo>
                <a:lnTo>
                  <a:pt x="531" y="58"/>
                </a:lnTo>
                <a:lnTo>
                  <a:pt x="524" y="48"/>
                </a:lnTo>
                <a:lnTo>
                  <a:pt x="515" y="38"/>
                </a:lnTo>
                <a:lnTo>
                  <a:pt x="505" y="30"/>
                </a:lnTo>
                <a:lnTo>
                  <a:pt x="495" y="23"/>
                </a:lnTo>
                <a:lnTo>
                  <a:pt x="485" y="16"/>
                </a:lnTo>
                <a:lnTo>
                  <a:pt x="474" y="10"/>
                </a:lnTo>
                <a:lnTo>
                  <a:pt x="461" y="6"/>
                </a:lnTo>
                <a:lnTo>
                  <a:pt x="448" y="3"/>
                </a:lnTo>
                <a:lnTo>
                  <a:pt x="436" y="0"/>
                </a:lnTo>
                <a:lnTo>
                  <a:pt x="423" y="0"/>
                </a:lnTo>
                <a:lnTo>
                  <a:pt x="423" y="0"/>
                </a:lnTo>
                <a:close/>
                <a:moveTo>
                  <a:pt x="263" y="130"/>
                </a:moveTo>
                <a:lnTo>
                  <a:pt x="263" y="130"/>
                </a:lnTo>
                <a:lnTo>
                  <a:pt x="263" y="130"/>
                </a:lnTo>
                <a:lnTo>
                  <a:pt x="263" y="118"/>
                </a:lnTo>
                <a:lnTo>
                  <a:pt x="260" y="105"/>
                </a:lnTo>
                <a:lnTo>
                  <a:pt x="257" y="92"/>
                </a:lnTo>
                <a:lnTo>
                  <a:pt x="253" y="79"/>
                </a:lnTo>
                <a:lnTo>
                  <a:pt x="247" y="68"/>
                </a:lnTo>
                <a:lnTo>
                  <a:pt x="240" y="58"/>
                </a:lnTo>
                <a:lnTo>
                  <a:pt x="233" y="48"/>
                </a:lnTo>
                <a:lnTo>
                  <a:pt x="224" y="38"/>
                </a:lnTo>
                <a:lnTo>
                  <a:pt x="214" y="30"/>
                </a:lnTo>
                <a:lnTo>
                  <a:pt x="204" y="23"/>
                </a:lnTo>
                <a:lnTo>
                  <a:pt x="194" y="16"/>
                </a:lnTo>
                <a:lnTo>
                  <a:pt x="183" y="10"/>
                </a:lnTo>
                <a:lnTo>
                  <a:pt x="170" y="6"/>
                </a:lnTo>
                <a:lnTo>
                  <a:pt x="158" y="3"/>
                </a:lnTo>
                <a:lnTo>
                  <a:pt x="145" y="0"/>
                </a:lnTo>
                <a:lnTo>
                  <a:pt x="131" y="0"/>
                </a:lnTo>
                <a:lnTo>
                  <a:pt x="131" y="0"/>
                </a:lnTo>
                <a:lnTo>
                  <a:pt x="118" y="0"/>
                </a:lnTo>
                <a:lnTo>
                  <a:pt x="105" y="3"/>
                </a:lnTo>
                <a:lnTo>
                  <a:pt x="92" y="6"/>
                </a:lnTo>
                <a:lnTo>
                  <a:pt x="80" y="10"/>
                </a:lnTo>
                <a:lnTo>
                  <a:pt x="68" y="16"/>
                </a:lnTo>
                <a:lnTo>
                  <a:pt x="58" y="23"/>
                </a:lnTo>
                <a:lnTo>
                  <a:pt x="48" y="30"/>
                </a:lnTo>
                <a:lnTo>
                  <a:pt x="38" y="38"/>
                </a:lnTo>
                <a:lnTo>
                  <a:pt x="30" y="48"/>
                </a:lnTo>
                <a:lnTo>
                  <a:pt x="23" y="58"/>
                </a:lnTo>
                <a:lnTo>
                  <a:pt x="16" y="68"/>
                </a:lnTo>
                <a:lnTo>
                  <a:pt x="10" y="79"/>
                </a:lnTo>
                <a:lnTo>
                  <a:pt x="6" y="92"/>
                </a:lnTo>
                <a:lnTo>
                  <a:pt x="3" y="105"/>
                </a:lnTo>
                <a:lnTo>
                  <a:pt x="0" y="118"/>
                </a:lnTo>
                <a:lnTo>
                  <a:pt x="0" y="130"/>
                </a:lnTo>
                <a:lnTo>
                  <a:pt x="0" y="130"/>
                </a:lnTo>
                <a:lnTo>
                  <a:pt x="0" y="145"/>
                </a:lnTo>
                <a:lnTo>
                  <a:pt x="3" y="157"/>
                </a:lnTo>
                <a:lnTo>
                  <a:pt x="6" y="170"/>
                </a:lnTo>
                <a:lnTo>
                  <a:pt x="10" y="182"/>
                </a:lnTo>
                <a:lnTo>
                  <a:pt x="16" y="194"/>
                </a:lnTo>
                <a:lnTo>
                  <a:pt x="23" y="204"/>
                </a:lnTo>
                <a:lnTo>
                  <a:pt x="30" y="214"/>
                </a:lnTo>
                <a:lnTo>
                  <a:pt x="38" y="224"/>
                </a:lnTo>
                <a:lnTo>
                  <a:pt x="48" y="233"/>
                </a:lnTo>
                <a:lnTo>
                  <a:pt x="58" y="240"/>
                </a:lnTo>
                <a:lnTo>
                  <a:pt x="68" y="247"/>
                </a:lnTo>
                <a:lnTo>
                  <a:pt x="80" y="253"/>
                </a:lnTo>
                <a:lnTo>
                  <a:pt x="92" y="257"/>
                </a:lnTo>
                <a:lnTo>
                  <a:pt x="105" y="260"/>
                </a:lnTo>
                <a:lnTo>
                  <a:pt x="118" y="262"/>
                </a:lnTo>
                <a:lnTo>
                  <a:pt x="131" y="262"/>
                </a:lnTo>
                <a:lnTo>
                  <a:pt x="131" y="262"/>
                </a:lnTo>
                <a:lnTo>
                  <a:pt x="145" y="262"/>
                </a:lnTo>
                <a:lnTo>
                  <a:pt x="158" y="260"/>
                </a:lnTo>
                <a:lnTo>
                  <a:pt x="169" y="257"/>
                </a:lnTo>
                <a:lnTo>
                  <a:pt x="180" y="253"/>
                </a:lnTo>
                <a:lnTo>
                  <a:pt x="192" y="247"/>
                </a:lnTo>
                <a:lnTo>
                  <a:pt x="203" y="241"/>
                </a:lnTo>
                <a:lnTo>
                  <a:pt x="213" y="234"/>
                </a:lnTo>
                <a:lnTo>
                  <a:pt x="221" y="226"/>
                </a:lnTo>
                <a:lnTo>
                  <a:pt x="221" y="189"/>
                </a:lnTo>
                <a:lnTo>
                  <a:pt x="221" y="189"/>
                </a:lnTo>
                <a:lnTo>
                  <a:pt x="214" y="199"/>
                </a:lnTo>
                <a:lnTo>
                  <a:pt x="204" y="209"/>
                </a:lnTo>
                <a:lnTo>
                  <a:pt x="194" y="217"/>
                </a:lnTo>
                <a:lnTo>
                  <a:pt x="183" y="224"/>
                </a:lnTo>
                <a:lnTo>
                  <a:pt x="172" y="231"/>
                </a:lnTo>
                <a:lnTo>
                  <a:pt x="159" y="235"/>
                </a:lnTo>
                <a:lnTo>
                  <a:pt x="145" y="237"/>
                </a:lnTo>
                <a:lnTo>
                  <a:pt x="131" y="238"/>
                </a:lnTo>
                <a:lnTo>
                  <a:pt x="131" y="238"/>
                </a:lnTo>
                <a:lnTo>
                  <a:pt x="121" y="238"/>
                </a:lnTo>
                <a:lnTo>
                  <a:pt x="109" y="237"/>
                </a:lnTo>
                <a:lnTo>
                  <a:pt x="99" y="234"/>
                </a:lnTo>
                <a:lnTo>
                  <a:pt x="89" y="230"/>
                </a:lnTo>
                <a:lnTo>
                  <a:pt x="80" y="226"/>
                </a:lnTo>
                <a:lnTo>
                  <a:pt x="71" y="220"/>
                </a:lnTo>
                <a:lnTo>
                  <a:pt x="62" y="214"/>
                </a:lnTo>
                <a:lnTo>
                  <a:pt x="55" y="207"/>
                </a:lnTo>
                <a:lnTo>
                  <a:pt x="48" y="200"/>
                </a:lnTo>
                <a:lnTo>
                  <a:pt x="43" y="191"/>
                </a:lnTo>
                <a:lnTo>
                  <a:pt x="37" y="182"/>
                </a:lnTo>
                <a:lnTo>
                  <a:pt x="33" y="173"/>
                </a:lnTo>
                <a:lnTo>
                  <a:pt x="28" y="163"/>
                </a:lnTo>
                <a:lnTo>
                  <a:pt x="26" y="153"/>
                </a:lnTo>
                <a:lnTo>
                  <a:pt x="24" y="142"/>
                </a:lnTo>
                <a:lnTo>
                  <a:pt x="24" y="130"/>
                </a:lnTo>
                <a:lnTo>
                  <a:pt x="24" y="130"/>
                </a:lnTo>
                <a:lnTo>
                  <a:pt x="24" y="121"/>
                </a:lnTo>
                <a:lnTo>
                  <a:pt x="26" y="109"/>
                </a:lnTo>
                <a:lnTo>
                  <a:pt x="28" y="99"/>
                </a:lnTo>
                <a:lnTo>
                  <a:pt x="33" y="89"/>
                </a:lnTo>
                <a:lnTo>
                  <a:pt x="37" y="79"/>
                </a:lnTo>
                <a:lnTo>
                  <a:pt x="43" y="71"/>
                </a:lnTo>
                <a:lnTo>
                  <a:pt x="48" y="62"/>
                </a:lnTo>
                <a:lnTo>
                  <a:pt x="55" y="55"/>
                </a:lnTo>
                <a:lnTo>
                  <a:pt x="62" y="48"/>
                </a:lnTo>
                <a:lnTo>
                  <a:pt x="71" y="42"/>
                </a:lnTo>
                <a:lnTo>
                  <a:pt x="80" y="37"/>
                </a:lnTo>
                <a:lnTo>
                  <a:pt x="89" y="33"/>
                </a:lnTo>
                <a:lnTo>
                  <a:pt x="99" y="28"/>
                </a:lnTo>
                <a:lnTo>
                  <a:pt x="109" y="25"/>
                </a:lnTo>
                <a:lnTo>
                  <a:pt x="121" y="24"/>
                </a:lnTo>
                <a:lnTo>
                  <a:pt x="131" y="24"/>
                </a:lnTo>
                <a:lnTo>
                  <a:pt x="131" y="24"/>
                </a:lnTo>
                <a:lnTo>
                  <a:pt x="142" y="24"/>
                </a:lnTo>
                <a:lnTo>
                  <a:pt x="153" y="25"/>
                </a:lnTo>
                <a:lnTo>
                  <a:pt x="163" y="28"/>
                </a:lnTo>
                <a:lnTo>
                  <a:pt x="173" y="33"/>
                </a:lnTo>
                <a:lnTo>
                  <a:pt x="183" y="37"/>
                </a:lnTo>
                <a:lnTo>
                  <a:pt x="192" y="42"/>
                </a:lnTo>
                <a:lnTo>
                  <a:pt x="200" y="48"/>
                </a:lnTo>
                <a:lnTo>
                  <a:pt x="207" y="55"/>
                </a:lnTo>
                <a:lnTo>
                  <a:pt x="214" y="62"/>
                </a:lnTo>
                <a:lnTo>
                  <a:pt x="220" y="71"/>
                </a:lnTo>
                <a:lnTo>
                  <a:pt x="226" y="79"/>
                </a:lnTo>
                <a:lnTo>
                  <a:pt x="230" y="89"/>
                </a:lnTo>
                <a:lnTo>
                  <a:pt x="234" y="99"/>
                </a:lnTo>
                <a:lnTo>
                  <a:pt x="237" y="109"/>
                </a:lnTo>
                <a:lnTo>
                  <a:pt x="238" y="121"/>
                </a:lnTo>
                <a:lnTo>
                  <a:pt x="238" y="130"/>
                </a:lnTo>
                <a:lnTo>
                  <a:pt x="238" y="610"/>
                </a:lnTo>
                <a:lnTo>
                  <a:pt x="290" y="631"/>
                </a:lnTo>
                <a:lnTo>
                  <a:pt x="109" y="1127"/>
                </a:lnTo>
                <a:lnTo>
                  <a:pt x="109" y="1127"/>
                </a:lnTo>
                <a:lnTo>
                  <a:pt x="124" y="1114"/>
                </a:lnTo>
                <a:lnTo>
                  <a:pt x="138" y="1098"/>
                </a:lnTo>
                <a:lnTo>
                  <a:pt x="152" y="1080"/>
                </a:lnTo>
                <a:lnTo>
                  <a:pt x="163" y="1060"/>
                </a:lnTo>
                <a:lnTo>
                  <a:pt x="163" y="1060"/>
                </a:lnTo>
                <a:lnTo>
                  <a:pt x="176" y="1032"/>
                </a:lnTo>
                <a:lnTo>
                  <a:pt x="196" y="978"/>
                </a:lnTo>
                <a:lnTo>
                  <a:pt x="246" y="836"/>
                </a:lnTo>
                <a:lnTo>
                  <a:pt x="315" y="631"/>
                </a:lnTo>
                <a:lnTo>
                  <a:pt x="315" y="630"/>
                </a:lnTo>
                <a:lnTo>
                  <a:pt x="315" y="515"/>
                </a:lnTo>
                <a:lnTo>
                  <a:pt x="263" y="515"/>
                </a:lnTo>
                <a:lnTo>
                  <a:pt x="263" y="13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TextBox 48"/>
          <p:cNvSpPr txBox="1"/>
          <p:nvPr/>
        </p:nvSpPr>
        <p:spPr>
          <a:xfrm>
            <a:off x="-45833600" y="26327544"/>
            <a:ext cx="3316485" cy="369332"/>
          </a:xfrm>
          <a:prstGeom prst="rect">
            <a:avLst/>
          </a:prstGeom>
          <a:noFill/>
        </p:spPr>
        <p:txBody>
          <a:bodyPr wrap="none" rtlCol="0">
            <a:spAutoFit/>
          </a:bodyPr>
          <a:lstStyle/>
          <a:p>
            <a:r>
              <a:rPr lang="en-US" altLang="zh-CN" dirty="0">
                <a:hlinkClick r:id="rId2"/>
              </a:rPr>
              <a:t>www.51pptmo</a:t>
            </a:r>
            <a:r>
              <a:rPr lang="en-US" altLang="zh-CN" dirty="0"/>
              <a:t> ban.com </a:t>
            </a:r>
            <a:r>
              <a:rPr lang="zh-CN" altLang="en-US" dirty="0"/>
              <a:t>整理发布</a:t>
            </a:r>
          </a:p>
        </p:txBody>
      </p:sp>
    </p:spTree>
    <p:extLst>
      <p:ext uri="{BB962C8B-B14F-4D97-AF65-F5344CB8AC3E}">
        <p14:creationId xmlns:p14="http://schemas.microsoft.com/office/powerpoint/2010/main" val="265986335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ctrTitle"/>
          </p:nvPr>
        </p:nvSpPr>
        <p:spPr>
          <a:xfrm>
            <a:off x="2209800" y="2679056"/>
            <a:ext cx="7772400" cy="1470025"/>
          </a:xfrm>
        </p:spPr>
        <p:txBody>
          <a:bodyPr>
            <a:normAutofit/>
          </a:bodyPr>
          <a:lstStyle/>
          <a:p>
            <a:r>
              <a:rPr lang="en-US" altLang="zh-CN" sz="7200" dirty="0">
                <a:solidFill>
                  <a:schemeClr val="tx1">
                    <a:lumMod val="85000"/>
                    <a:lumOff val="15000"/>
                  </a:schemeClr>
                </a:solidFill>
              </a:rPr>
              <a:t>THANKS</a:t>
            </a:r>
            <a:endParaRPr lang="zh-CN" altLang="en-US" sz="7200" dirty="0">
              <a:solidFill>
                <a:schemeClr val="tx1">
                  <a:lumMod val="85000"/>
                  <a:lumOff val="15000"/>
                </a:schemeClr>
              </a:solidFill>
            </a:endParaRPr>
          </a:p>
        </p:txBody>
      </p:sp>
      <p:sp>
        <p:nvSpPr>
          <p:cNvPr id="2" name="TextBox 1"/>
          <p:cNvSpPr txBox="1"/>
          <p:nvPr/>
        </p:nvSpPr>
        <p:spPr>
          <a:xfrm>
            <a:off x="4511824" y="4005064"/>
            <a:ext cx="3276410" cy="369332"/>
          </a:xfrm>
          <a:prstGeom prst="rect">
            <a:avLst/>
          </a:prstGeom>
          <a:noFill/>
        </p:spPr>
        <p:txBody>
          <a:bodyPr wrap="none" rtlCol="0">
            <a:spAutoFit/>
          </a:bodyPr>
          <a:lstStyle/>
          <a:p>
            <a:r>
              <a:rPr lang="en-US" altLang="zh-CN" dirty="0"/>
              <a:t>www.51pptmoban.com </a:t>
            </a:r>
            <a:r>
              <a:rPr lang="zh-CN" altLang="en-US" dirty="0"/>
              <a:t>整理发布</a:t>
            </a:r>
          </a:p>
        </p:txBody>
      </p:sp>
      <p:sp>
        <p:nvSpPr>
          <p:cNvPr id="4" name="TextBox 3"/>
          <p:cNvSpPr txBox="1"/>
          <p:nvPr/>
        </p:nvSpPr>
        <p:spPr>
          <a:xfrm>
            <a:off x="-45833600" y="26327544"/>
            <a:ext cx="3276410" cy="369332"/>
          </a:xfrm>
          <a:prstGeom prst="rect">
            <a:avLst/>
          </a:prstGeom>
          <a:noFill/>
        </p:spPr>
        <p:txBody>
          <a:bodyPr wrap="none" rtlCol="0">
            <a:spAutoFit/>
          </a:bodyPr>
          <a:lstStyle/>
          <a:p>
            <a:r>
              <a:rPr lang="en-US" altLang="zh-CN" dirty="0"/>
              <a:t>www.51pptmoban.com </a:t>
            </a:r>
            <a:r>
              <a:rPr lang="zh-CN" altLang="en-US" dirty="0"/>
              <a:t>整理发布</a:t>
            </a:r>
          </a:p>
        </p:txBody>
      </p:sp>
    </p:spTree>
    <p:extLst>
      <p:ext uri="{BB962C8B-B14F-4D97-AF65-F5344CB8AC3E}">
        <p14:creationId xmlns:p14="http://schemas.microsoft.com/office/powerpoint/2010/main" val="387979330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3521" y="2946384"/>
            <a:ext cx="596745" cy="656620"/>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72">
              <a:defRPr/>
            </a:pPr>
            <a:endParaRPr lang="zh-CN" altLang="en-US">
              <a:solidFill>
                <a:prstClr val="white"/>
              </a:solidFill>
            </a:endParaRPr>
          </a:p>
        </p:txBody>
      </p:sp>
      <p:sp>
        <p:nvSpPr>
          <p:cNvPr id="4" name="矩形 3"/>
          <p:cNvSpPr/>
          <p:nvPr/>
        </p:nvSpPr>
        <p:spPr>
          <a:xfrm>
            <a:off x="2832950" y="2949990"/>
            <a:ext cx="9357463" cy="65705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79953" tIns="0" rIns="179953" bIns="0" anchor="ctr"/>
          <a:lstStyle/>
          <a:p>
            <a:pPr algn="ctr" defTabSz="914172">
              <a:defRPr/>
            </a:pPr>
            <a:r>
              <a:rPr lang="en-US" altLang="zh-CN" sz="28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589" y="2182418"/>
            <a:ext cx="9309851" cy="775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4172">
              <a:defRPr/>
            </a:pPr>
            <a:r>
              <a:rPr lang="zh-CN" altLang="en-US" sz="3199"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1438" y="2178379"/>
            <a:ext cx="853479" cy="779114"/>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72">
              <a:defRPr/>
            </a:pPr>
            <a:endParaRPr lang="zh-CN" altLang="en-US">
              <a:solidFill>
                <a:prstClr val="white"/>
              </a:solidFill>
            </a:endParaRPr>
          </a:p>
        </p:txBody>
      </p:sp>
      <p:sp>
        <p:nvSpPr>
          <p:cNvPr id="12" name="矩形 11"/>
          <p:cNvSpPr/>
          <p:nvPr/>
        </p:nvSpPr>
        <p:spPr>
          <a:xfrm>
            <a:off x="2582746" y="3920895"/>
            <a:ext cx="6904611" cy="1692330"/>
          </a:xfrm>
          <a:prstGeom prst="rect">
            <a:avLst/>
          </a:prstGeom>
          <a:noFill/>
          <a:ln w="25400" cap="flat" cmpd="sng" algn="ctr">
            <a:noFill/>
            <a:prstDash val="solid"/>
          </a:ln>
          <a:effectLst/>
        </p:spPr>
        <p:txBody>
          <a:bodyPr rtlCol="0" anchor="ctr"/>
          <a:lstStyle/>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93553247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单项说明</a:t>
            </a:r>
            <a:endParaRPr lang="zh-CN" altLang="en-US" dirty="0"/>
          </a:p>
        </p:txBody>
      </p:sp>
      <p:sp>
        <p:nvSpPr>
          <p:cNvPr id="194" name="Freeform 193"/>
          <p:cNvSpPr>
            <a:spLocks noEditPoints="1"/>
          </p:cNvSpPr>
          <p:nvPr/>
        </p:nvSpPr>
        <p:spPr bwMode="auto">
          <a:xfrm>
            <a:off x="1910144" y="2132856"/>
            <a:ext cx="4185857" cy="4104456"/>
          </a:xfrm>
          <a:custGeom>
            <a:avLst/>
            <a:gdLst>
              <a:gd name="T0" fmla="*/ 1180 w 2674"/>
              <a:gd name="T1" fmla="*/ 209 h 2622"/>
              <a:gd name="T2" fmla="*/ 951 w 2674"/>
              <a:gd name="T3" fmla="*/ 61 h 2622"/>
              <a:gd name="T4" fmla="*/ 734 w 2674"/>
              <a:gd name="T5" fmla="*/ 1 h 2622"/>
              <a:gd name="T6" fmla="*/ 534 w 2674"/>
              <a:gd name="T7" fmla="*/ 19 h 2622"/>
              <a:gd name="T8" fmla="*/ 359 w 2674"/>
              <a:gd name="T9" fmla="*/ 101 h 2622"/>
              <a:gd name="T10" fmla="*/ 211 w 2674"/>
              <a:gd name="T11" fmla="*/ 236 h 2622"/>
              <a:gd name="T12" fmla="*/ 99 w 2674"/>
              <a:gd name="T13" fmla="*/ 413 h 2622"/>
              <a:gd name="T14" fmla="*/ 26 w 2674"/>
              <a:gd name="T15" fmla="*/ 619 h 2622"/>
              <a:gd name="T16" fmla="*/ 0 w 2674"/>
              <a:gd name="T17" fmla="*/ 842 h 2622"/>
              <a:gd name="T18" fmla="*/ 25 w 2674"/>
              <a:gd name="T19" fmla="*/ 1072 h 2622"/>
              <a:gd name="T20" fmla="*/ 107 w 2674"/>
              <a:gd name="T21" fmla="*/ 1297 h 2622"/>
              <a:gd name="T22" fmla="*/ 288 w 2674"/>
              <a:gd name="T23" fmla="*/ 1582 h 2622"/>
              <a:gd name="T24" fmla="*/ 563 w 2674"/>
              <a:gd name="T25" fmla="*/ 1914 h 2622"/>
              <a:gd name="T26" fmla="*/ 993 w 2674"/>
              <a:gd name="T27" fmla="*/ 2334 h 2622"/>
              <a:gd name="T28" fmla="*/ 1336 w 2674"/>
              <a:gd name="T29" fmla="*/ 2622 h 2622"/>
              <a:gd name="T30" fmla="*/ 1456 w 2674"/>
              <a:gd name="T31" fmla="*/ 2527 h 2622"/>
              <a:gd name="T32" fmla="*/ 1963 w 2674"/>
              <a:gd name="T33" fmla="*/ 2067 h 2622"/>
              <a:gd name="T34" fmla="*/ 2254 w 2674"/>
              <a:gd name="T35" fmla="*/ 1752 h 2622"/>
              <a:gd name="T36" fmla="*/ 2501 w 2674"/>
              <a:gd name="T37" fmla="*/ 1411 h 2622"/>
              <a:gd name="T38" fmla="*/ 2615 w 2674"/>
              <a:gd name="T39" fmla="*/ 1186 h 2622"/>
              <a:gd name="T40" fmla="*/ 2668 w 2674"/>
              <a:gd name="T41" fmla="*/ 956 h 2622"/>
              <a:gd name="T42" fmla="*/ 2667 w 2674"/>
              <a:gd name="T43" fmla="*/ 728 h 2622"/>
              <a:gd name="T44" fmla="*/ 2617 w 2674"/>
              <a:gd name="T45" fmla="*/ 513 h 2622"/>
              <a:gd name="T46" fmla="*/ 2523 w 2674"/>
              <a:gd name="T47" fmla="*/ 320 h 2622"/>
              <a:gd name="T48" fmla="*/ 2393 w 2674"/>
              <a:gd name="T49" fmla="*/ 163 h 2622"/>
              <a:gd name="T50" fmla="*/ 2231 w 2674"/>
              <a:gd name="T51" fmla="*/ 53 h 2622"/>
              <a:gd name="T52" fmla="*/ 2042 w 2674"/>
              <a:gd name="T53" fmla="*/ 1 h 2622"/>
              <a:gd name="T54" fmla="*/ 1834 w 2674"/>
              <a:gd name="T55" fmla="*/ 21 h 2622"/>
              <a:gd name="T56" fmla="*/ 1610 w 2674"/>
              <a:gd name="T57" fmla="*/ 124 h 2622"/>
              <a:gd name="T58" fmla="*/ 1376 w 2674"/>
              <a:gd name="T59" fmla="*/ 318 h 2622"/>
              <a:gd name="T60" fmla="*/ 2284 w 2674"/>
              <a:gd name="T61" fmla="*/ 1347 h 2622"/>
              <a:gd name="T62" fmla="*/ 2213 w 2674"/>
              <a:gd name="T63" fmla="*/ 1319 h 2622"/>
              <a:gd name="T64" fmla="*/ 2159 w 2674"/>
              <a:gd name="T65" fmla="*/ 1265 h 2622"/>
              <a:gd name="T66" fmla="*/ 1500 w 2674"/>
              <a:gd name="T67" fmla="*/ 1239 h 2622"/>
              <a:gd name="T68" fmla="*/ 1461 w 2674"/>
              <a:gd name="T69" fmla="*/ 1196 h 2622"/>
              <a:gd name="T70" fmla="*/ 1207 w 2674"/>
              <a:gd name="T71" fmla="*/ 1981 h 2622"/>
              <a:gd name="T72" fmla="*/ 1160 w 2674"/>
              <a:gd name="T73" fmla="*/ 2003 h 2622"/>
              <a:gd name="T74" fmla="*/ 1107 w 2674"/>
              <a:gd name="T75" fmla="*/ 1970 h 2622"/>
              <a:gd name="T76" fmla="*/ 812 w 2674"/>
              <a:gd name="T77" fmla="*/ 1169 h 2622"/>
              <a:gd name="T78" fmla="*/ 766 w 2674"/>
              <a:gd name="T79" fmla="*/ 1208 h 2622"/>
              <a:gd name="T80" fmla="*/ 314 w 2674"/>
              <a:gd name="T81" fmla="*/ 1198 h 2622"/>
              <a:gd name="T82" fmla="*/ 286 w 2674"/>
              <a:gd name="T83" fmla="*/ 1144 h 2622"/>
              <a:gd name="T84" fmla="*/ 324 w 2674"/>
              <a:gd name="T85" fmla="*/ 1083 h 2622"/>
              <a:gd name="T86" fmla="*/ 855 w 2674"/>
              <a:gd name="T87" fmla="*/ 357 h 2622"/>
              <a:gd name="T88" fmla="*/ 904 w 2674"/>
              <a:gd name="T89" fmla="*/ 317 h 2622"/>
              <a:gd name="T90" fmla="*/ 952 w 2674"/>
              <a:gd name="T91" fmla="*/ 332 h 2622"/>
              <a:gd name="T92" fmla="*/ 1333 w 2674"/>
              <a:gd name="T93" fmla="*/ 691 h 2622"/>
              <a:gd name="T94" fmla="*/ 1361 w 2674"/>
              <a:gd name="T95" fmla="*/ 648 h 2622"/>
              <a:gd name="T96" fmla="*/ 1411 w 2674"/>
              <a:gd name="T97" fmla="*/ 642 h 2622"/>
              <a:gd name="T98" fmla="*/ 1453 w 2674"/>
              <a:gd name="T99" fmla="*/ 687 h 2622"/>
              <a:gd name="T100" fmla="*/ 2144 w 2674"/>
              <a:gd name="T101" fmla="*/ 1065 h 2622"/>
              <a:gd name="T102" fmla="*/ 2205 w 2674"/>
              <a:gd name="T103" fmla="*/ 991 h 2622"/>
              <a:gd name="T104" fmla="*/ 2294 w 2674"/>
              <a:gd name="T105" fmla="*/ 956 h 2622"/>
              <a:gd name="T106" fmla="*/ 2383 w 2674"/>
              <a:gd name="T107" fmla="*/ 972 h 2622"/>
              <a:gd name="T108" fmla="*/ 2465 w 2674"/>
              <a:gd name="T109" fmla="*/ 1043 h 2622"/>
              <a:gd name="T110" fmla="*/ 2496 w 2674"/>
              <a:gd name="T111" fmla="*/ 1153 h 2622"/>
              <a:gd name="T112" fmla="*/ 2473 w 2674"/>
              <a:gd name="T113" fmla="*/ 1246 h 2622"/>
              <a:gd name="T114" fmla="*/ 2398 w 2674"/>
              <a:gd name="T115" fmla="*/ 1325 h 2622"/>
              <a:gd name="T116" fmla="*/ 2311 w 2674"/>
              <a:gd name="T117" fmla="*/ 1349 h 2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74" h="2622">
                <a:moveTo>
                  <a:pt x="1337" y="361"/>
                </a:moveTo>
                <a:lnTo>
                  <a:pt x="1337" y="361"/>
                </a:lnTo>
                <a:lnTo>
                  <a:pt x="1297" y="318"/>
                </a:lnTo>
                <a:lnTo>
                  <a:pt x="1258" y="279"/>
                </a:lnTo>
                <a:lnTo>
                  <a:pt x="1219" y="242"/>
                </a:lnTo>
                <a:lnTo>
                  <a:pt x="1180" y="209"/>
                </a:lnTo>
                <a:lnTo>
                  <a:pt x="1141" y="178"/>
                </a:lnTo>
                <a:lnTo>
                  <a:pt x="1103" y="149"/>
                </a:lnTo>
                <a:lnTo>
                  <a:pt x="1064" y="124"/>
                </a:lnTo>
                <a:lnTo>
                  <a:pt x="1026" y="100"/>
                </a:lnTo>
                <a:lnTo>
                  <a:pt x="989" y="79"/>
                </a:lnTo>
                <a:lnTo>
                  <a:pt x="951" y="61"/>
                </a:lnTo>
                <a:lnTo>
                  <a:pt x="913" y="46"/>
                </a:lnTo>
                <a:lnTo>
                  <a:pt x="877" y="32"/>
                </a:lnTo>
                <a:lnTo>
                  <a:pt x="840" y="21"/>
                </a:lnTo>
                <a:lnTo>
                  <a:pt x="805" y="13"/>
                </a:lnTo>
                <a:lnTo>
                  <a:pt x="769" y="6"/>
                </a:lnTo>
                <a:lnTo>
                  <a:pt x="734" y="1"/>
                </a:lnTo>
                <a:lnTo>
                  <a:pt x="699" y="0"/>
                </a:lnTo>
                <a:lnTo>
                  <a:pt x="665" y="0"/>
                </a:lnTo>
                <a:lnTo>
                  <a:pt x="631" y="1"/>
                </a:lnTo>
                <a:lnTo>
                  <a:pt x="598" y="6"/>
                </a:lnTo>
                <a:lnTo>
                  <a:pt x="566" y="11"/>
                </a:lnTo>
                <a:lnTo>
                  <a:pt x="534" y="19"/>
                </a:lnTo>
                <a:lnTo>
                  <a:pt x="503" y="29"/>
                </a:lnTo>
                <a:lnTo>
                  <a:pt x="473" y="40"/>
                </a:lnTo>
                <a:lnTo>
                  <a:pt x="444" y="53"/>
                </a:lnTo>
                <a:lnTo>
                  <a:pt x="414" y="67"/>
                </a:lnTo>
                <a:lnTo>
                  <a:pt x="385" y="83"/>
                </a:lnTo>
                <a:lnTo>
                  <a:pt x="359" y="101"/>
                </a:lnTo>
                <a:lnTo>
                  <a:pt x="332" y="120"/>
                </a:lnTo>
                <a:lnTo>
                  <a:pt x="306" y="140"/>
                </a:lnTo>
                <a:lnTo>
                  <a:pt x="281" y="163"/>
                </a:lnTo>
                <a:lnTo>
                  <a:pt x="257" y="186"/>
                </a:lnTo>
                <a:lnTo>
                  <a:pt x="234" y="210"/>
                </a:lnTo>
                <a:lnTo>
                  <a:pt x="211" y="236"/>
                </a:lnTo>
                <a:lnTo>
                  <a:pt x="190" y="263"/>
                </a:lnTo>
                <a:lnTo>
                  <a:pt x="170" y="291"/>
                </a:lnTo>
                <a:lnTo>
                  <a:pt x="150" y="320"/>
                </a:lnTo>
                <a:lnTo>
                  <a:pt x="132" y="350"/>
                </a:lnTo>
                <a:lnTo>
                  <a:pt x="115" y="381"/>
                </a:lnTo>
                <a:lnTo>
                  <a:pt x="99" y="413"/>
                </a:lnTo>
                <a:lnTo>
                  <a:pt x="83" y="445"/>
                </a:lnTo>
                <a:lnTo>
                  <a:pt x="70" y="478"/>
                </a:lnTo>
                <a:lnTo>
                  <a:pt x="57" y="513"/>
                </a:lnTo>
                <a:lnTo>
                  <a:pt x="46" y="546"/>
                </a:lnTo>
                <a:lnTo>
                  <a:pt x="36" y="583"/>
                </a:lnTo>
                <a:lnTo>
                  <a:pt x="26" y="619"/>
                </a:lnTo>
                <a:lnTo>
                  <a:pt x="19" y="655"/>
                </a:lnTo>
                <a:lnTo>
                  <a:pt x="13" y="691"/>
                </a:lnTo>
                <a:lnTo>
                  <a:pt x="7" y="728"/>
                </a:lnTo>
                <a:lnTo>
                  <a:pt x="4" y="766"/>
                </a:lnTo>
                <a:lnTo>
                  <a:pt x="1" y="804"/>
                </a:lnTo>
                <a:lnTo>
                  <a:pt x="0" y="842"/>
                </a:lnTo>
                <a:lnTo>
                  <a:pt x="1" y="880"/>
                </a:lnTo>
                <a:lnTo>
                  <a:pt x="3" y="919"/>
                </a:lnTo>
                <a:lnTo>
                  <a:pt x="6" y="956"/>
                </a:lnTo>
                <a:lnTo>
                  <a:pt x="11" y="995"/>
                </a:lnTo>
                <a:lnTo>
                  <a:pt x="18" y="1034"/>
                </a:lnTo>
                <a:lnTo>
                  <a:pt x="25" y="1072"/>
                </a:lnTo>
                <a:lnTo>
                  <a:pt x="35" y="1109"/>
                </a:lnTo>
                <a:lnTo>
                  <a:pt x="46" y="1148"/>
                </a:lnTo>
                <a:lnTo>
                  <a:pt x="58" y="1186"/>
                </a:lnTo>
                <a:lnTo>
                  <a:pt x="74" y="1223"/>
                </a:lnTo>
                <a:lnTo>
                  <a:pt x="90" y="1260"/>
                </a:lnTo>
                <a:lnTo>
                  <a:pt x="107" y="1297"/>
                </a:lnTo>
                <a:lnTo>
                  <a:pt x="107" y="1297"/>
                </a:lnTo>
                <a:lnTo>
                  <a:pt x="139" y="1354"/>
                </a:lnTo>
                <a:lnTo>
                  <a:pt x="172" y="1411"/>
                </a:lnTo>
                <a:lnTo>
                  <a:pt x="209" y="1468"/>
                </a:lnTo>
                <a:lnTo>
                  <a:pt x="247" y="1525"/>
                </a:lnTo>
                <a:lnTo>
                  <a:pt x="288" y="1582"/>
                </a:lnTo>
                <a:lnTo>
                  <a:pt x="331" y="1639"/>
                </a:lnTo>
                <a:lnTo>
                  <a:pt x="374" y="1696"/>
                </a:lnTo>
                <a:lnTo>
                  <a:pt x="420" y="1752"/>
                </a:lnTo>
                <a:lnTo>
                  <a:pt x="467" y="1806"/>
                </a:lnTo>
                <a:lnTo>
                  <a:pt x="514" y="1860"/>
                </a:lnTo>
                <a:lnTo>
                  <a:pt x="563" y="1914"/>
                </a:lnTo>
                <a:lnTo>
                  <a:pt x="612" y="1966"/>
                </a:lnTo>
                <a:lnTo>
                  <a:pt x="662" y="2017"/>
                </a:lnTo>
                <a:lnTo>
                  <a:pt x="710" y="2067"/>
                </a:lnTo>
                <a:lnTo>
                  <a:pt x="808" y="2163"/>
                </a:lnTo>
                <a:lnTo>
                  <a:pt x="902" y="2252"/>
                </a:lnTo>
                <a:lnTo>
                  <a:pt x="993" y="2334"/>
                </a:lnTo>
                <a:lnTo>
                  <a:pt x="1077" y="2408"/>
                </a:lnTo>
                <a:lnTo>
                  <a:pt x="1153" y="2473"/>
                </a:lnTo>
                <a:lnTo>
                  <a:pt x="1218" y="2527"/>
                </a:lnTo>
                <a:lnTo>
                  <a:pt x="1272" y="2571"/>
                </a:lnTo>
                <a:lnTo>
                  <a:pt x="1336" y="2622"/>
                </a:lnTo>
                <a:lnTo>
                  <a:pt x="1336" y="2622"/>
                </a:lnTo>
                <a:lnTo>
                  <a:pt x="1337" y="2622"/>
                </a:lnTo>
                <a:lnTo>
                  <a:pt x="1337" y="2622"/>
                </a:lnTo>
                <a:lnTo>
                  <a:pt x="1337" y="2622"/>
                </a:lnTo>
                <a:lnTo>
                  <a:pt x="1337" y="2622"/>
                </a:lnTo>
                <a:lnTo>
                  <a:pt x="1401" y="2571"/>
                </a:lnTo>
                <a:lnTo>
                  <a:pt x="1456" y="2527"/>
                </a:lnTo>
                <a:lnTo>
                  <a:pt x="1521" y="2473"/>
                </a:lnTo>
                <a:lnTo>
                  <a:pt x="1597" y="2408"/>
                </a:lnTo>
                <a:lnTo>
                  <a:pt x="1681" y="2334"/>
                </a:lnTo>
                <a:lnTo>
                  <a:pt x="1771" y="2252"/>
                </a:lnTo>
                <a:lnTo>
                  <a:pt x="1866" y="2163"/>
                </a:lnTo>
                <a:lnTo>
                  <a:pt x="1963" y="2067"/>
                </a:lnTo>
                <a:lnTo>
                  <a:pt x="2013" y="2017"/>
                </a:lnTo>
                <a:lnTo>
                  <a:pt x="2062" y="1966"/>
                </a:lnTo>
                <a:lnTo>
                  <a:pt x="2110" y="1914"/>
                </a:lnTo>
                <a:lnTo>
                  <a:pt x="2159" y="1860"/>
                </a:lnTo>
                <a:lnTo>
                  <a:pt x="2206" y="1806"/>
                </a:lnTo>
                <a:lnTo>
                  <a:pt x="2254" y="1752"/>
                </a:lnTo>
                <a:lnTo>
                  <a:pt x="2300" y="1696"/>
                </a:lnTo>
                <a:lnTo>
                  <a:pt x="2344" y="1639"/>
                </a:lnTo>
                <a:lnTo>
                  <a:pt x="2386" y="1582"/>
                </a:lnTo>
                <a:lnTo>
                  <a:pt x="2427" y="1525"/>
                </a:lnTo>
                <a:lnTo>
                  <a:pt x="2465" y="1468"/>
                </a:lnTo>
                <a:lnTo>
                  <a:pt x="2501" y="1411"/>
                </a:lnTo>
                <a:lnTo>
                  <a:pt x="2536" y="1354"/>
                </a:lnTo>
                <a:lnTo>
                  <a:pt x="2566" y="1297"/>
                </a:lnTo>
                <a:lnTo>
                  <a:pt x="2566" y="1297"/>
                </a:lnTo>
                <a:lnTo>
                  <a:pt x="2585" y="1260"/>
                </a:lnTo>
                <a:lnTo>
                  <a:pt x="2600" y="1223"/>
                </a:lnTo>
                <a:lnTo>
                  <a:pt x="2615" y="1186"/>
                </a:lnTo>
                <a:lnTo>
                  <a:pt x="2628" y="1148"/>
                </a:lnTo>
                <a:lnTo>
                  <a:pt x="2639" y="1109"/>
                </a:lnTo>
                <a:lnTo>
                  <a:pt x="2649" y="1072"/>
                </a:lnTo>
                <a:lnTo>
                  <a:pt x="2657" y="1034"/>
                </a:lnTo>
                <a:lnTo>
                  <a:pt x="2662" y="995"/>
                </a:lnTo>
                <a:lnTo>
                  <a:pt x="2668" y="956"/>
                </a:lnTo>
                <a:lnTo>
                  <a:pt x="2671" y="919"/>
                </a:lnTo>
                <a:lnTo>
                  <a:pt x="2674" y="880"/>
                </a:lnTo>
                <a:lnTo>
                  <a:pt x="2674" y="842"/>
                </a:lnTo>
                <a:lnTo>
                  <a:pt x="2672" y="804"/>
                </a:lnTo>
                <a:lnTo>
                  <a:pt x="2671" y="766"/>
                </a:lnTo>
                <a:lnTo>
                  <a:pt x="2667" y="728"/>
                </a:lnTo>
                <a:lnTo>
                  <a:pt x="2661" y="691"/>
                </a:lnTo>
                <a:lnTo>
                  <a:pt x="2655" y="655"/>
                </a:lnTo>
                <a:lnTo>
                  <a:pt x="2647" y="619"/>
                </a:lnTo>
                <a:lnTo>
                  <a:pt x="2639" y="583"/>
                </a:lnTo>
                <a:lnTo>
                  <a:pt x="2628" y="546"/>
                </a:lnTo>
                <a:lnTo>
                  <a:pt x="2617" y="513"/>
                </a:lnTo>
                <a:lnTo>
                  <a:pt x="2604" y="478"/>
                </a:lnTo>
                <a:lnTo>
                  <a:pt x="2590" y="445"/>
                </a:lnTo>
                <a:lnTo>
                  <a:pt x="2575" y="413"/>
                </a:lnTo>
                <a:lnTo>
                  <a:pt x="2560" y="381"/>
                </a:lnTo>
                <a:lnTo>
                  <a:pt x="2541" y="350"/>
                </a:lnTo>
                <a:lnTo>
                  <a:pt x="2523" y="320"/>
                </a:lnTo>
                <a:lnTo>
                  <a:pt x="2504" y="291"/>
                </a:lnTo>
                <a:lnTo>
                  <a:pt x="2484" y="263"/>
                </a:lnTo>
                <a:lnTo>
                  <a:pt x="2462" y="236"/>
                </a:lnTo>
                <a:lnTo>
                  <a:pt x="2440" y="210"/>
                </a:lnTo>
                <a:lnTo>
                  <a:pt x="2418" y="186"/>
                </a:lnTo>
                <a:lnTo>
                  <a:pt x="2393" y="163"/>
                </a:lnTo>
                <a:lnTo>
                  <a:pt x="2368" y="140"/>
                </a:lnTo>
                <a:lnTo>
                  <a:pt x="2343" y="120"/>
                </a:lnTo>
                <a:lnTo>
                  <a:pt x="2316" y="101"/>
                </a:lnTo>
                <a:lnTo>
                  <a:pt x="2288" y="83"/>
                </a:lnTo>
                <a:lnTo>
                  <a:pt x="2261" y="67"/>
                </a:lnTo>
                <a:lnTo>
                  <a:pt x="2231" y="53"/>
                </a:lnTo>
                <a:lnTo>
                  <a:pt x="2201" y="40"/>
                </a:lnTo>
                <a:lnTo>
                  <a:pt x="2170" y="29"/>
                </a:lnTo>
                <a:lnTo>
                  <a:pt x="2140" y="19"/>
                </a:lnTo>
                <a:lnTo>
                  <a:pt x="2108" y="11"/>
                </a:lnTo>
                <a:lnTo>
                  <a:pt x="2076" y="6"/>
                </a:lnTo>
                <a:lnTo>
                  <a:pt x="2042" y="1"/>
                </a:lnTo>
                <a:lnTo>
                  <a:pt x="2009" y="0"/>
                </a:lnTo>
                <a:lnTo>
                  <a:pt x="1976" y="0"/>
                </a:lnTo>
                <a:lnTo>
                  <a:pt x="1941" y="1"/>
                </a:lnTo>
                <a:lnTo>
                  <a:pt x="1905" y="6"/>
                </a:lnTo>
                <a:lnTo>
                  <a:pt x="1870" y="13"/>
                </a:lnTo>
                <a:lnTo>
                  <a:pt x="1834" y="21"/>
                </a:lnTo>
                <a:lnTo>
                  <a:pt x="1798" y="32"/>
                </a:lnTo>
                <a:lnTo>
                  <a:pt x="1760" y="46"/>
                </a:lnTo>
                <a:lnTo>
                  <a:pt x="1723" y="61"/>
                </a:lnTo>
                <a:lnTo>
                  <a:pt x="1685" y="79"/>
                </a:lnTo>
                <a:lnTo>
                  <a:pt x="1648" y="100"/>
                </a:lnTo>
                <a:lnTo>
                  <a:pt x="1610" y="124"/>
                </a:lnTo>
                <a:lnTo>
                  <a:pt x="1571" y="149"/>
                </a:lnTo>
                <a:lnTo>
                  <a:pt x="1532" y="178"/>
                </a:lnTo>
                <a:lnTo>
                  <a:pt x="1495" y="209"/>
                </a:lnTo>
                <a:lnTo>
                  <a:pt x="1454" y="242"/>
                </a:lnTo>
                <a:lnTo>
                  <a:pt x="1415" y="279"/>
                </a:lnTo>
                <a:lnTo>
                  <a:pt x="1376" y="318"/>
                </a:lnTo>
                <a:lnTo>
                  <a:pt x="1337" y="361"/>
                </a:lnTo>
                <a:lnTo>
                  <a:pt x="1337" y="361"/>
                </a:lnTo>
                <a:close/>
                <a:moveTo>
                  <a:pt x="2311" y="1349"/>
                </a:moveTo>
                <a:lnTo>
                  <a:pt x="2311" y="1349"/>
                </a:lnTo>
                <a:lnTo>
                  <a:pt x="2297" y="1349"/>
                </a:lnTo>
                <a:lnTo>
                  <a:pt x="2284" y="1347"/>
                </a:lnTo>
                <a:lnTo>
                  <a:pt x="2272" y="1344"/>
                </a:lnTo>
                <a:lnTo>
                  <a:pt x="2259" y="1342"/>
                </a:lnTo>
                <a:lnTo>
                  <a:pt x="2247" y="1337"/>
                </a:lnTo>
                <a:lnTo>
                  <a:pt x="2236" y="1332"/>
                </a:lnTo>
                <a:lnTo>
                  <a:pt x="2224" y="1326"/>
                </a:lnTo>
                <a:lnTo>
                  <a:pt x="2213" y="1319"/>
                </a:lnTo>
                <a:lnTo>
                  <a:pt x="2204" y="1312"/>
                </a:lnTo>
                <a:lnTo>
                  <a:pt x="2192" y="1304"/>
                </a:lnTo>
                <a:lnTo>
                  <a:pt x="2184" y="1296"/>
                </a:lnTo>
                <a:lnTo>
                  <a:pt x="2176" y="1286"/>
                </a:lnTo>
                <a:lnTo>
                  <a:pt x="2167" y="1276"/>
                </a:lnTo>
                <a:lnTo>
                  <a:pt x="2159" y="1265"/>
                </a:lnTo>
                <a:lnTo>
                  <a:pt x="2152" y="1254"/>
                </a:lnTo>
                <a:lnTo>
                  <a:pt x="2147" y="1243"/>
                </a:lnTo>
                <a:lnTo>
                  <a:pt x="1521" y="1243"/>
                </a:lnTo>
                <a:lnTo>
                  <a:pt x="1521" y="1243"/>
                </a:lnTo>
                <a:lnTo>
                  <a:pt x="1510" y="1241"/>
                </a:lnTo>
                <a:lnTo>
                  <a:pt x="1500" y="1239"/>
                </a:lnTo>
                <a:lnTo>
                  <a:pt x="1492" y="1235"/>
                </a:lnTo>
                <a:lnTo>
                  <a:pt x="1483" y="1229"/>
                </a:lnTo>
                <a:lnTo>
                  <a:pt x="1476" y="1222"/>
                </a:lnTo>
                <a:lnTo>
                  <a:pt x="1470" y="1215"/>
                </a:lnTo>
                <a:lnTo>
                  <a:pt x="1464" y="1205"/>
                </a:lnTo>
                <a:lnTo>
                  <a:pt x="1461" y="1196"/>
                </a:lnTo>
                <a:lnTo>
                  <a:pt x="1404" y="983"/>
                </a:lnTo>
                <a:lnTo>
                  <a:pt x="1221" y="1951"/>
                </a:lnTo>
                <a:lnTo>
                  <a:pt x="1221" y="1951"/>
                </a:lnTo>
                <a:lnTo>
                  <a:pt x="1218" y="1962"/>
                </a:lnTo>
                <a:lnTo>
                  <a:pt x="1214" y="1973"/>
                </a:lnTo>
                <a:lnTo>
                  <a:pt x="1207" y="1981"/>
                </a:lnTo>
                <a:lnTo>
                  <a:pt x="1200" y="1989"/>
                </a:lnTo>
                <a:lnTo>
                  <a:pt x="1190" y="1995"/>
                </a:lnTo>
                <a:lnTo>
                  <a:pt x="1180" y="1999"/>
                </a:lnTo>
                <a:lnTo>
                  <a:pt x="1171" y="2002"/>
                </a:lnTo>
                <a:lnTo>
                  <a:pt x="1160" y="2003"/>
                </a:lnTo>
                <a:lnTo>
                  <a:pt x="1160" y="2003"/>
                </a:lnTo>
                <a:lnTo>
                  <a:pt x="1148" y="2002"/>
                </a:lnTo>
                <a:lnTo>
                  <a:pt x="1139" y="1999"/>
                </a:lnTo>
                <a:lnTo>
                  <a:pt x="1129" y="1994"/>
                </a:lnTo>
                <a:lnTo>
                  <a:pt x="1121" y="1988"/>
                </a:lnTo>
                <a:lnTo>
                  <a:pt x="1114" y="1980"/>
                </a:lnTo>
                <a:lnTo>
                  <a:pt x="1107" y="1970"/>
                </a:lnTo>
                <a:lnTo>
                  <a:pt x="1103" y="1960"/>
                </a:lnTo>
                <a:lnTo>
                  <a:pt x="1100" y="1949"/>
                </a:lnTo>
                <a:lnTo>
                  <a:pt x="905" y="726"/>
                </a:lnTo>
                <a:lnTo>
                  <a:pt x="815" y="1158"/>
                </a:lnTo>
                <a:lnTo>
                  <a:pt x="815" y="1158"/>
                </a:lnTo>
                <a:lnTo>
                  <a:pt x="812" y="1169"/>
                </a:lnTo>
                <a:lnTo>
                  <a:pt x="808" y="1179"/>
                </a:lnTo>
                <a:lnTo>
                  <a:pt x="801" y="1187"/>
                </a:lnTo>
                <a:lnTo>
                  <a:pt x="794" y="1196"/>
                </a:lnTo>
                <a:lnTo>
                  <a:pt x="786" y="1201"/>
                </a:lnTo>
                <a:lnTo>
                  <a:pt x="776" y="1205"/>
                </a:lnTo>
                <a:lnTo>
                  <a:pt x="766" y="1208"/>
                </a:lnTo>
                <a:lnTo>
                  <a:pt x="755" y="1210"/>
                </a:lnTo>
                <a:lnTo>
                  <a:pt x="349" y="1210"/>
                </a:lnTo>
                <a:lnTo>
                  <a:pt x="349" y="1210"/>
                </a:lnTo>
                <a:lnTo>
                  <a:pt x="336" y="1208"/>
                </a:lnTo>
                <a:lnTo>
                  <a:pt x="324" y="1204"/>
                </a:lnTo>
                <a:lnTo>
                  <a:pt x="314" y="1198"/>
                </a:lnTo>
                <a:lnTo>
                  <a:pt x="304" y="1190"/>
                </a:lnTo>
                <a:lnTo>
                  <a:pt x="298" y="1180"/>
                </a:lnTo>
                <a:lnTo>
                  <a:pt x="292" y="1169"/>
                </a:lnTo>
                <a:lnTo>
                  <a:pt x="288" y="1157"/>
                </a:lnTo>
                <a:lnTo>
                  <a:pt x="286" y="1144"/>
                </a:lnTo>
                <a:lnTo>
                  <a:pt x="286" y="1144"/>
                </a:lnTo>
                <a:lnTo>
                  <a:pt x="288" y="1130"/>
                </a:lnTo>
                <a:lnTo>
                  <a:pt x="292" y="1118"/>
                </a:lnTo>
                <a:lnTo>
                  <a:pt x="298" y="1107"/>
                </a:lnTo>
                <a:lnTo>
                  <a:pt x="304" y="1097"/>
                </a:lnTo>
                <a:lnTo>
                  <a:pt x="314" y="1090"/>
                </a:lnTo>
                <a:lnTo>
                  <a:pt x="324" y="1083"/>
                </a:lnTo>
                <a:lnTo>
                  <a:pt x="336" y="1080"/>
                </a:lnTo>
                <a:lnTo>
                  <a:pt x="349" y="1079"/>
                </a:lnTo>
                <a:lnTo>
                  <a:pt x="705" y="1079"/>
                </a:lnTo>
                <a:lnTo>
                  <a:pt x="852" y="368"/>
                </a:lnTo>
                <a:lnTo>
                  <a:pt x="852" y="368"/>
                </a:lnTo>
                <a:lnTo>
                  <a:pt x="855" y="357"/>
                </a:lnTo>
                <a:lnTo>
                  <a:pt x="861" y="348"/>
                </a:lnTo>
                <a:lnTo>
                  <a:pt x="868" y="338"/>
                </a:lnTo>
                <a:lnTo>
                  <a:pt x="874" y="331"/>
                </a:lnTo>
                <a:lnTo>
                  <a:pt x="883" y="324"/>
                </a:lnTo>
                <a:lnTo>
                  <a:pt x="893" y="320"/>
                </a:lnTo>
                <a:lnTo>
                  <a:pt x="904" y="317"/>
                </a:lnTo>
                <a:lnTo>
                  <a:pt x="913" y="317"/>
                </a:lnTo>
                <a:lnTo>
                  <a:pt x="913" y="317"/>
                </a:lnTo>
                <a:lnTo>
                  <a:pt x="925" y="318"/>
                </a:lnTo>
                <a:lnTo>
                  <a:pt x="936" y="321"/>
                </a:lnTo>
                <a:lnTo>
                  <a:pt x="944" y="327"/>
                </a:lnTo>
                <a:lnTo>
                  <a:pt x="952" y="332"/>
                </a:lnTo>
                <a:lnTo>
                  <a:pt x="961" y="341"/>
                </a:lnTo>
                <a:lnTo>
                  <a:pt x="966" y="350"/>
                </a:lnTo>
                <a:lnTo>
                  <a:pt x="970" y="360"/>
                </a:lnTo>
                <a:lnTo>
                  <a:pt x="973" y="371"/>
                </a:lnTo>
                <a:lnTo>
                  <a:pt x="1166" y="1578"/>
                </a:lnTo>
                <a:lnTo>
                  <a:pt x="1333" y="691"/>
                </a:lnTo>
                <a:lnTo>
                  <a:pt x="1333" y="691"/>
                </a:lnTo>
                <a:lnTo>
                  <a:pt x="1336" y="681"/>
                </a:lnTo>
                <a:lnTo>
                  <a:pt x="1340" y="671"/>
                </a:lnTo>
                <a:lnTo>
                  <a:pt x="1346" y="662"/>
                </a:lnTo>
                <a:lnTo>
                  <a:pt x="1353" y="655"/>
                </a:lnTo>
                <a:lnTo>
                  <a:pt x="1361" y="648"/>
                </a:lnTo>
                <a:lnTo>
                  <a:pt x="1371" y="644"/>
                </a:lnTo>
                <a:lnTo>
                  <a:pt x="1381" y="641"/>
                </a:lnTo>
                <a:lnTo>
                  <a:pt x="1390" y="640"/>
                </a:lnTo>
                <a:lnTo>
                  <a:pt x="1390" y="640"/>
                </a:lnTo>
                <a:lnTo>
                  <a:pt x="1401" y="640"/>
                </a:lnTo>
                <a:lnTo>
                  <a:pt x="1411" y="642"/>
                </a:lnTo>
                <a:lnTo>
                  <a:pt x="1421" y="646"/>
                </a:lnTo>
                <a:lnTo>
                  <a:pt x="1429" y="652"/>
                </a:lnTo>
                <a:lnTo>
                  <a:pt x="1438" y="659"/>
                </a:lnTo>
                <a:lnTo>
                  <a:pt x="1443" y="667"/>
                </a:lnTo>
                <a:lnTo>
                  <a:pt x="1449" y="676"/>
                </a:lnTo>
                <a:lnTo>
                  <a:pt x="1453" y="687"/>
                </a:lnTo>
                <a:lnTo>
                  <a:pt x="1567" y="1112"/>
                </a:lnTo>
                <a:lnTo>
                  <a:pt x="2129" y="1112"/>
                </a:lnTo>
                <a:lnTo>
                  <a:pt x="2129" y="1112"/>
                </a:lnTo>
                <a:lnTo>
                  <a:pt x="2133" y="1096"/>
                </a:lnTo>
                <a:lnTo>
                  <a:pt x="2138" y="1080"/>
                </a:lnTo>
                <a:lnTo>
                  <a:pt x="2144" y="1065"/>
                </a:lnTo>
                <a:lnTo>
                  <a:pt x="2152" y="1050"/>
                </a:lnTo>
                <a:lnTo>
                  <a:pt x="2161" y="1037"/>
                </a:lnTo>
                <a:lnTo>
                  <a:pt x="2170" y="1023"/>
                </a:lnTo>
                <a:lnTo>
                  <a:pt x="2181" y="1012"/>
                </a:lnTo>
                <a:lnTo>
                  <a:pt x="2192" y="1001"/>
                </a:lnTo>
                <a:lnTo>
                  <a:pt x="2205" y="991"/>
                </a:lnTo>
                <a:lnTo>
                  <a:pt x="2218" y="982"/>
                </a:lnTo>
                <a:lnTo>
                  <a:pt x="2231" y="975"/>
                </a:lnTo>
                <a:lnTo>
                  <a:pt x="2247" y="968"/>
                </a:lnTo>
                <a:lnTo>
                  <a:pt x="2262" y="963"/>
                </a:lnTo>
                <a:lnTo>
                  <a:pt x="2277" y="959"/>
                </a:lnTo>
                <a:lnTo>
                  <a:pt x="2294" y="956"/>
                </a:lnTo>
                <a:lnTo>
                  <a:pt x="2311" y="956"/>
                </a:lnTo>
                <a:lnTo>
                  <a:pt x="2311" y="956"/>
                </a:lnTo>
                <a:lnTo>
                  <a:pt x="2329" y="956"/>
                </a:lnTo>
                <a:lnTo>
                  <a:pt x="2348" y="961"/>
                </a:lnTo>
                <a:lnTo>
                  <a:pt x="2365" y="965"/>
                </a:lnTo>
                <a:lnTo>
                  <a:pt x="2383" y="972"/>
                </a:lnTo>
                <a:lnTo>
                  <a:pt x="2398" y="980"/>
                </a:lnTo>
                <a:lnTo>
                  <a:pt x="2414" y="990"/>
                </a:lnTo>
                <a:lnTo>
                  <a:pt x="2429" y="1001"/>
                </a:lnTo>
                <a:lnTo>
                  <a:pt x="2441" y="1013"/>
                </a:lnTo>
                <a:lnTo>
                  <a:pt x="2454" y="1027"/>
                </a:lnTo>
                <a:lnTo>
                  <a:pt x="2465" y="1043"/>
                </a:lnTo>
                <a:lnTo>
                  <a:pt x="2473" y="1059"/>
                </a:lnTo>
                <a:lnTo>
                  <a:pt x="2482" y="1076"/>
                </a:lnTo>
                <a:lnTo>
                  <a:pt x="2487" y="1094"/>
                </a:lnTo>
                <a:lnTo>
                  <a:pt x="2493" y="1114"/>
                </a:lnTo>
                <a:lnTo>
                  <a:pt x="2496" y="1133"/>
                </a:lnTo>
                <a:lnTo>
                  <a:pt x="2496" y="1153"/>
                </a:lnTo>
                <a:lnTo>
                  <a:pt x="2496" y="1153"/>
                </a:lnTo>
                <a:lnTo>
                  <a:pt x="2496" y="1173"/>
                </a:lnTo>
                <a:lnTo>
                  <a:pt x="2493" y="1193"/>
                </a:lnTo>
                <a:lnTo>
                  <a:pt x="2487" y="1211"/>
                </a:lnTo>
                <a:lnTo>
                  <a:pt x="2482" y="1229"/>
                </a:lnTo>
                <a:lnTo>
                  <a:pt x="2473" y="1246"/>
                </a:lnTo>
                <a:lnTo>
                  <a:pt x="2464" y="1262"/>
                </a:lnTo>
                <a:lnTo>
                  <a:pt x="2454" y="1278"/>
                </a:lnTo>
                <a:lnTo>
                  <a:pt x="2441" y="1292"/>
                </a:lnTo>
                <a:lnTo>
                  <a:pt x="2429" y="1304"/>
                </a:lnTo>
                <a:lnTo>
                  <a:pt x="2414" y="1315"/>
                </a:lnTo>
                <a:lnTo>
                  <a:pt x="2398" y="1325"/>
                </a:lnTo>
                <a:lnTo>
                  <a:pt x="2383" y="1333"/>
                </a:lnTo>
                <a:lnTo>
                  <a:pt x="2365" y="1340"/>
                </a:lnTo>
                <a:lnTo>
                  <a:pt x="2348" y="1344"/>
                </a:lnTo>
                <a:lnTo>
                  <a:pt x="2329" y="1349"/>
                </a:lnTo>
                <a:lnTo>
                  <a:pt x="2311" y="1349"/>
                </a:lnTo>
                <a:lnTo>
                  <a:pt x="2311" y="1349"/>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TextBox 197"/>
          <p:cNvSpPr txBox="1"/>
          <p:nvPr/>
        </p:nvSpPr>
        <p:spPr>
          <a:xfrm>
            <a:off x="6600056" y="2071008"/>
            <a:ext cx="3312368" cy="1862048"/>
          </a:xfrm>
          <a:prstGeom prst="rect">
            <a:avLst/>
          </a:prstGeom>
          <a:noFill/>
        </p:spPr>
        <p:txBody>
          <a:bodyPr wrap="square" rtlCol="0">
            <a:spAutoFit/>
          </a:bodyPr>
          <a:lstStyle/>
          <a:p>
            <a:r>
              <a:rPr lang="en-US" altLang="zh-CN" sz="11500" dirty="0">
                <a:solidFill>
                  <a:schemeClr val="tx2">
                    <a:lumMod val="75000"/>
                  </a:schemeClr>
                </a:solidFill>
              </a:rPr>
              <a:t>85%</a:t>
            </a:r>
            <a:endParaRPr lang="zh-CN" altLang="en-US" sz="11500" dirty="0">
              <a:solidFill>
                <a:schemeClr val="tx2">
                  <a:lumMod val="75000"/>
                </a:schemeClr>
              </a:solidFill>
            </a:endParaRPr>
          </a:p>
        </p:txBody>
      </p:sp>
      <p:sp>
        <p:nvSpPr>
          <p:cNvPr id="199" name="TextBox 198"/>
          <p:cNvSpPr txBox="1"/>
          <p:nvPr/>
        </p:nvSpPr>
        <p:spPr>
          <a:xfrm>
            <a:off x="6600056" y="3836656"/>
            <a:ext cx="3816424" cy="2400657"/>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内容具体说明内容具体说明内容具体说明内容具体说明内容具体说明内容具体说明内容具体说明内容具体说明内容具体说明内容具体说明内容</a:t>
            </a:r>
          </a:p>
        </p:txBody>
      </p:sp>
    </p:spTree>
    <p:extLst>
      <p:ext uri="{BB962C8B-B14F-4D97-AF65-F5344CB8AC3E}">
        <p14:creationId xmlns:p14="http://schemas.microsoft.com/office/powerpoint/2010/main" val="179871660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单项针管说明</a:t>
            </a:r>
            <a:endParaRPr lang="zh-CN" altLang="en-US" dirty="0"/>
          </a:p>
        </p:txBody>
      </p:sp>
      <p:grpSp>
        <p:nvGrpSpPr>
          <p:cNvPr id="16" name="组合 15"/>
          <p:cNvGrpSpPr/>
          <p:nvPr/>
        </p:nvGrpSpPr>
        <p:grpSpPr>
          <a:xfrm>
            <a:off x="2578137" y="2052060"/>
            <a:ext cx="7179743" cy="2315966"/>
            <a:chOff x="0" y="1954213"/>
            <a:chExt cx="9144000" cy="2949575"/>
          </a:xfrm>
        </p:grpSpPr>
        <p:sp>
          <p:nvSpPr>
            <p:cNvPr id="10" name="Freeform 9"/>
            <p:cNvSpPr>
              <a:spLocks/>
            </p:cNvSpPr>
            <p:nvPr/>
          </p:nvSpPr>
          <p:spPr bwMode="auto">
            <a:xfrm>
              <a:off x="4294188" y="2574926"/>
              <a:ext cx="2459038" cy="1708150"/>
            </a:xfrm>
            <a:custGeom>
              <a:avLst/>
              <a:gdLst>
                <a:gd name="T0" fmla="*/ 0 w 1549"/>
                <a:gd name="T1" fmla="*/ 1076 h 1076"/>
                <a:gd name="T2" fmla="*/ 999 w 1549"/>
                <a:gd name="T3" fmla="*/ 1076 h 1076"/>
                <a:gd name="T4" fmla="*/ 1549 w 1549"/>
                <a:gd name="T5" fmla="*/ 519 h 1076"/>
                <a:gd name="T6" fmla="*/ 1002 w 1549"/>
                <a:gd name="T7" fmla="*/ 0 h 1076"/>
                <a:gd name="T8" fmla="*/ 0 w 1549"/>
                <a:gd name="T9" fmla="*/ 0 h 1076"/>
                <a:gd name="T10" fmla="*/ 0 w 1549"/>
                <a:gd name="T11" fmla="*/ 1076 h 1076"/>
              </a:gdLst>
              <a:ahLst/>
              <a:cxnLst>
                <a:cxn ang="0">
                  <a:pos x="T0" y="T1"/>
                </a:cxn>
                <a:cxn ang="0">
                  <a:pos x="T2" y="T3"/>
                </a:cxn>
                <a:cxn ang="0">
                  <a:pos x="T4" y="T5"/>
                </a:cxn>
                <a:cxn ang="0">
                  <a:pos x="T6" y="T7"/>
                </a:cxn>
                <a:cxn ang="0">
                  <a:pos x="T8" y="T9"/>
                </a:cxn>
                <a:cxn ang="0">
                  <a:pos x="T10" y="T11"/>
                </a:cxn>
              </a:cxnLst>
              <a:rect l="0" t="0" r="r" b="b"/>
              <a:pathLst>
                <a:path w="1549" h="1076">
                  <a:moveTo>
                    <a:pt x="0" y="1076"/>
                  </a:moveTo>
                  <a:lnTo>
                    <a:pt x="999" y="1076"/>
                  </a:lnTo>
                  <a:lnTo>
                    <a:pt x="1549" y="519"/>
                  </a:lnTo>
                  <a:lnTo>
                    <a:pt x="1002" y="0"/>
                  </a:lnTo>
                  <a:lnTo>
                    <a:pt x="0" y="0"/>
                  </a:lnTo>
                  <a:lnTo>
                    <a:pt x="0" y="1076"/>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5" name="组合 14"/>
            <p:cNvGrpSpPr/>
            <p:nvPr/>
          </p:nvGrpSpPr>
          <p:grpSpPr>
            <a:xfrm>
              <a:off x="0" y="1954213"/>
              <a:ext cx="9144000" cy="2949575"/>
              <a:chOff x="0" y="1954213"/>
              <a:chExt cx="9144000" cy="2949575"/>
            </a:xfrm>
          </p:grpSpPr>
          <p:sp>
            <p:nvSpPr>
              <p:cNvPr id="6" name="Freeform 5"/>
              <p:cNvSpPr>
                <a:spLocks/>
              </p:cNvSpPr>
              <p:nvPr/>
            </p:nvSpPr>
            <p:spPr bwMode="auto">
              <a:xfrm>
                <a:off x="1214438" y="1954213"/>
                <a:ext cx="639763" cy="2949575"/>
              </a:xfrm>
              <a:custGeom>
                <a:avLst/>
                <a:gdLst>
                  <a:gd name="T0" fmla="*/ 296 w 403"/>
                  <a:gd name="T1" fmla="*/ 0 h 1858"/>
                  <a:gd name="T2" fmla="*/ 296 w 403"/>
                  <a:gd name="T3" fmla="*/ 0 h 1858"/>
                  <a:gd name="T4" fmla="*/ 307 w 403"/>
                  <a:gd name="T5" fmla="*/ 0 h 1858"/>
                  <a:gd name="T6" fmla="*/ 317 w 403"/>
                  <a:gd name="T7" fmla="*/ 2 h 1858"/>
                  <a:gd name="T8" fmla="*/ 328 w 403"/>
                  <a:gd name="T9" fmla="*/ 5 h 1858"/>
                  <a:gd name="T10" fmla="*/ 336 w 403"/>
                  <a:gd name="T11" fmla="*/ 9 h 1858"/>
                  <a:gd name="T12" fmla="*/ 356 w 403"/>
                  <a:gd name="T13" fmla="*/ 17 h 1858"/>
                  <a:gd name="T14" fmla="*/ 371 w 403"/>
                  <a:gd name="T15" fmla="*/ 31 h 1858"/>
                  <a:gd name="T16" fmla="*/ 384 w 403"/>
                  <a:gd name="T17" fmla="*/ 47 h 1858"/>
                  <a:gd name="T18" fmla="*/ 394 w 403"/>
                  <a:gd name="T19" fmla="*/ 65 h 1858"/>
                  <a:gd name="T20" fmla="*/ 397 w 403"/>
                  <a:gd name="T21" fmla="*/ 75 h 1858"/>
                  <a:gd name="T22" fmla="*/ 401 w 403"/>
                  <a:gd name="T23" fmla="*/ 86 h 1858"/>
                  <a:gd name="T24" fmla="*/ 403 w 403"/>
                  <a:gd name="T25" fmla="*/ 96 h 1858"/>
                  <a:gd name="T26" fmla="*/ 403 w 403"/>
                  <a:gd name="T27" fmla="*/ 107 h 1858"/>
                  <a:gd name="T28" fmla="*/ 403 w 403"/>
                  <a:gd name="T29" fmla="*/ 1751 h 1858"/>
                  <a:gd name="T30" fmla="*/ 403 w 403"/>
                  <a:gd name="T31" fmla="*/ 1751 h 1858"/>
                  <a:gd name="T32" fmla="*/ 403 w 403"/>
                  <a:gd name="T33" fmla="*/ 1762 h 1858"/>
                  <a:gd name="T34" fmla="*/ 401 w 403"/>
                  <a:gd name="T35" fmla="*/ 1772 h 1858"/>
                  <a:gd name="T36" fmla="*/ 397 w 403"/>
                  <a:gd name="T37" fmla="*/ 1783 h 1858"/>
                  <a:gd name="T38" fmla="*/ 394 w 403"/>
                  <a:gd name="T39" fmla="*/ 1793 h 1858"/>
                  <a:gd name="T40" fmla="*/ 384 w 403"/>
                  <a:gd name="T41" fmla="*/ 1811 h 1858"/>
                  <a:gd name="T42" fmla="*/ 371 w 403"/>
                  <a:gd name="T43" fmla="*/ 1827 h 1858"/>
                  <a:gd name="T44" fmla="*/ 356 w 403"/>
                  <a:gd name="T45" fmla="*/ 1841 h 1858"/>
                  <a:gd name="T46" fmla="*/ 336 w 403"/>
                  <a:gd name="T47" fmla="*/ 1851 h 1858"/>
                  <a:gd name="T48" fmla="*/ 328 w 403"/>
                  <a:gd name="T49" fmla="*/ 1855 h 1858"/>
                  <a:gd name="T50" fmla="*/ 317 w 403"/>
                  <a:gd name="T51" fmla="*/ 1856 h 1858"/>
                  <a:gd name="T52" fmla="*/ 307 w 403"/>
                  <a:gd name="T53" fmla="*/ 1858 h 1858"/>
                  <a:gd name="T54" fmla="*/ 296 w 403"/>
                  <a:gd name="T55" fmla="*/ 1858 h 1858"/>
                  <a:gd name="T56" fmla="*/ 108 w 403"/>
                  <a:gd name="T57" fmla="*/ 1858 h 1858"/>
                  <a:gd name="T58" fmla="*/ 108 w 403"/>
                  <a:gd name="T59" fmla="*/ 1858 h 1858"/>
                  <a:gd name="T60" fmla="*/ 96 w 403"/>
                  <a:gd name="T61" fmla="*/ 1858 h 1858"/>
                  <a:gd name="T62" fmla="*/ 85 w 403"/>
                  <a:gd name="T63" fmla="*/ 1856 h 1858"/>
                  <a:gd name="T64" fmla="*/ 75 w 403"/>
                  <a:gd name="T65" fmla="*/ 1855 h 1858"/>
                  <a:gd name="T66" fmla="*/ 66 w 403"/>
                  <a:gd name="T67" fmla="*/ 1851 h 1858"/>
                  <a:gd name="T68" fmla="*/ 47 w 403"/>
                  <a:gd name="T69" fmla="*/ 1841 h 1858"/>
                  <a:gd name="T70" fmla="*/ 31 w 403"/>
                  <a:gd name="T71" fmla="*/ 1827 h 1858"/>
                  <a:gd name="T72" fmla="*/ 19 w 403"/>
                  <a:gd name="T73" fmla="*/ 1811 h 1858"/>
                  <a:gd name="T74" fmla="*/ 8 w 403"/>
                  <a:gd name="T75" fmla="*/ 1793 h 1858"/>
                  <a:gd name="T76" fmla="*/ 5 w 403"/>
                  <a:gd name="T77" fmla="*/ 1783 h 1858"/>
                  <a:gd name="T78" fmla="*/ 3 w 403"/>
                  <a:gd name="T79" fmla="*/ 1772 h 1858"/>
                  <a:gd name="T80" fmla="*/ 1 w 403"/>
                  <a:gd name="T81" fmla="*/ 1762 h 1858"/>
                  <a:gd name="T82" fmla="*/ 0 w 403"/>
                  <a:gd name="T83" fmla="*/ 1751 h 1858"/>
                  <a:gd name="T84" fmla="*/ 0 w 403"/>
                  <a:gd name="T85" fmla="*/ 107 h 1858"/>
                  <a:gd name="T86" fmla="*/ 0 w 403"/>
                  <a:gd name="T87" fmla="*/ 107 h 1858"/>
                  <a:gd name="T88" fmla="*/ 1 w 403"/>
                  <a:gd name="T89" fmla="*/ 96 h 1858"/>
                  <a:gd name="T90" fmla="*/ 3 w 403"/>
                  <a:gd name="T91" fmla="*/ 86 h 1858"/>
                  <a:gd name="T92" fmla="*/ 5 w 403"/>
                  <a:gd name="T93" fmla="*/ 75 h 1858"/>
                  <a:gd name="T94" fmla="*/ 8 w 403"/>
                  <a:gd name="T95" fmla="*/ 65 h 1858"/>
                  <a:gd name="T96" fmla="*/ 19 w 403"/>
                  <a:gd name="T97" fmla="*/ 47 h 1858"/>
                  <a:gd name="T98" fmla="*/ 31 w 403"/>
                  <a:gd name="T99" fmla="*/ 31 h 1858"/>
                  <a:gd name="T100" fmla="*/ 47 w 403"/>
                  <a:gd name="T101" fmla="*/ 17 h 1858"/>
                  <a:gd name="T102" fmla="*/ 66 w 403"/>
                  <a:gd name="T103" fmla="*/ 9 h 1858"/>
                  <a:gd name="T104" fmla="*/ 75 w 403"/>
                  <a:gd name="T105" fmla="*/ 5 h 1858"/>
                  <a:gd name="T106" fmla="*/ 85 w 403"/>
                  <a:gd name="T107" fmla="*/ 2 h 1858"/>
                  <a:gd name="T108" fmla="*/ 96 w 403"/>
                  <a:gd name="T109" fmla="*/ 0 h 1858"/>
                  <a:gd name="T110" fmla="*/ 108 w 403"/>
                  <a:gd name="T111" fmla="*/ 0 h 1858"/>
                  <a:gd name="T112" fmla="*/ 296 w 403"/>
                  <a:gd name="T113" fmla="*/ 0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3" h="1858">
                    <a:moveTo>
                      <a:pt x="296" y="0"/>
                    </a:moveTo>
                    <a:lnTo>
                      <a:pt x="296" y="0"/>
                    </a:lnTo>
                    <a:lnTo>
                      <a:pt x="307" y="0"/>
                    </a:lnTo>
                    <a:lnTo>
                      <a:pt x="317" y="2"/>
                    </a:lnTo>
                    <a:lnTo>
                      <a:pt x="328" y="5"/>
                    </a:lnTo>
                    <a:lnTo>
                      <a:pt x="336" y="9"/>
                    </a:lnTo>
                    <a:lnTo>
                      <a:pt x="356" y="17"/>
                    </a:lnTo>
                    <a:lnTo>
                      <a:pt x="371" y="31"/>
                    </a:lnTo>
                    <a:lnTo>
                      <a:pt x="384" y="47"/>
                    </a:lnTo>
                    <a:lnTo>
                      <a:pt x="394" y="65"/>
                    </a:lnTo>
                    <a:lnTo>
                      <a:pt x="397" y="75"/>
                    </a:lnTo>
                    <a:lnTo>
                      <a:pt x="401" y="86"/>
                    </a:lnTo>
                    <a:lnTo>
                      <a:pt x="403" y="96"/>
                    </a:lnTo>
                    <a:lnTo>
                      <a:pt x="403" y="107"/>
                    </a:lnTo>
                    <a:lnTo>
                      <a:pt x="403" y="1751"/>
                    </a:lnTo>
                    <a:lnTo>
                      <a:pt x="403" y="1751"/>
                    </a:lnTo>
                    <a:lnTo>
                      <a:pt x="403" y="1762"/>
                    </a:lnTo>
                    <a:lnTo>
                      <a:pt x="401" y="1772"/>
                    </a:lnTo>
                    <a:lnTo>
                      <a:pt x="397" y="1783"/>
                    </a:lnTo>
                    <a:lnTo>
                      <a:pt x="394" y="1793"/>
                    </a:lnTo>
                    <a:lnTo>
                      <a:pt x="384" y="1811"/>
                    </a:lnTo>
                    <a:lnTo>
                      <a:pt x="371" y="1827"/>
                    </a:lnTo>
                    <a:lnTo>
                      <a:pt x="356" y="1841"/>
                    </a:lnTo>
                    <a:lnTo>
                      <a:pt x="336" y="1851"/>
                    </a:lnTo>
                    <a:lnTo>
                      <a:pt x="328" y="1855"/>
                    </a:lnTo>
                    <a:lnTo>
                      <a:pt x="317" y="1856"/>
                    </a:lnTo>
                    <a:lnTo>
                      <a:pt x="307" y="1858"/>
                    </a:lnTo>
                    <a:lnTo>
                      <a:pt x="296" y="1858"/>
                    </a:lnTo>
                    <a:lnTo>
                      <a:pt x="108" y="1858"/>
                    </a:lnTo>
                    <a:lnTo>
                      <a:pt x="108" y="1858"/>
                    </a:lnTo>
                    <a:lnTo>
                      <a:pt x="96" y="1858"/>
                    </a:lnTo>
                    <a:lnTo>
                      <a:pt x="85" y="1856"/>
                    </a:lnTo>
                    <a:lnTo>
                      <a:pt x="75" y="1855"/>
                    </a:lnTo>
                    <a:lnTo>
                      <a:pt x="66" y="1851"/>
                    </a:lnTo>
                    <a:lnTo>
                      <a:pt x="47" y="1841"/>
                    </a:lnTo>
                    <a:lnTo>
                      <a:pt x="31" y="1827"/>
                    </a:lnTo>
                    <a:lnTo>
                      <a:pt x="19" y="1811"/>
                    </a:lnTo>
                    <a:lnTo>
                      <a:pt x="8" y="1793"/>
                    </a:lnTo>
                    <a:lnTo>
                      <a:pt x="5" y="1783"/>
                    </a:lnTo>
                    <a:lnTo>
                      <a:pt x="3" y="1772"/>
                    </a:lnTo>
                    <a:lnTo>
                      <a:pt x="1" y="1762"/>
                    </a:lnTo>
                    <a:lnTo>
                      <a:pt x="0" y="1751"/>
                    </a:lnTo>
                    <a:lnTo>
                      <a:pt x="0" y="107"/>
                    </a:lnTo>
                    <a:lnTo>
                      <a:pt x="0" y="107"/>
                    </a:lnTo>
                    <a:lnTo>
                      <a:pt x="1" y="96"/>
                    </a:lnTo>
                    <a:lnTo>
                      <a:pt x="3" y="86"/>
                    </a:lnTo>
                    <a:lnTo>
                      <a:pt x="5" y="75"/>
                    </a:lnTo>
                    <a:lnTo>
                      <a:pt x="8" y="65"/>
                    </a:lnTo>
                    <a:lnTo>
                      <a:pt x="19" y="47"/>
                    </a:lnTo>
                    <a:lnTo>
                      <a:pt x="31" y="31"/>
                    </a:lnTo>
                    <a:lnTo>
                      <a:pt x="47" y="17"/>
                    </a:lnTo>
                    <a:lnTo>
                      <a:pt x="66" y="9"/>
                    </a:lnTo>
                    <a:lnTo>
                      <a:pt x="75" y="5"/>
                    </a:lnTo>
                    <a:lnTo>
                      <a:pt x="85" y="2"/>
                    </a:lnTo>
                    <a:lnTo>
                      <a:pt x="96" y="0"/>
                    </a:lnTo>
                    <a:lnTo>
                      <a:pt x="108" y="0"/>
                    </a:lnTo>
                    <a:lnTo>
                      <a:pt x="296" y="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0" y="2616201"/>
                <a:ext cx="449263" cy="1627188"/>
              </a:xfrm>
              <a:custGeom>
                <a:avLst/>
                <a:gdLst>
                  <a:gd name="T0" fmla="*/ 208 w 283"/>
                  <a:gd name="T1" fmla="*/ 0 h 1025"/>
                  <a:gd name="T2" fmla="*/ 208 w 283"/>
                  <a:gd name="T3" fmla="*/ 0 h 1025"/>
                  <a:gd name="T4" fmla="*/ 223 w 283"/>
                  <a:gd name="T5" fmla="*/ 2 h 1025"/>
                  <a:gd name="T6" fmla="*/ 237 w 283"/>
                  <a:gd name="T7" fmla="*/ 6 h 1025"/>
                  <a:gd name="T8" fmla="*/ 250 w 283"/>
                  <a:gd name="T9" fmla="*/ 14 h 1025"/>
                  <a:gd name="T10" fmla="*/ 262 w 283"/>
                  <a:gd name="T11" fmla="*/ 23 h 1025"/>
                  <a:gd name="T12" fmla="*/ 271 w 283"/>
                  <a:gd name="T13" fmla="*/ 35 h 1025"/>
                  <a:gd name="T14" fmla="*/ 278 w 283"/>
                  <a:gd name="T15" fmla="*/ 49 h 1025"/>
                  <a:gd name="T16" fmla="*/ 283 w 283"/>
                  <a:gd name="T17" fmla="*/ 65 h 1025"/>
                  <a:gd name="T18" fmla="*/ 283 w 283"/>
                  <a:gd name="T19" fmla="*/ 81 h 1025"/>
                  <a:gd name="T20" fmla="*/ 283 w 283"/>
                  <a:gd name="T21" fmla="*/ 945 h 1025"/>
                  <a:gd name="T22" fmla="*/ 283 w 283"/>
                  <a:gd name="T23" fmla="*/ 945 h 1025"/>
                  <a:gd name="T24" fmla="*/ 283 w 283"/>
                  <a:gd name="T25" fmla="*/ 961 h 1025"/>
                  <a:gd name="T26" fmla="*/ 278 w 283"/>
                  <a:gd name="T27" fmla="*/ 975 h 1025"/>
                  <a:gd name="T28" fmla="*/ 271 w 283"/>
                  <a:gd name="T29" fmla="*/ 989 h 1025"/>
                  <a:gd name="T30" fmla="*/ 262 w 283"/>
                  <a:gd name="T31" fmla="*/ 1001 h 1025"/>
                  <a:gd name="T32" fmla="*/ 250 w 283"/>
                  <a:gd name="T33" fmla="*/ 1011 h 1025"/>
                  <a:gd name="T34" fmla="*/ 237 w 283"/>
                  <a:gd name="T35" fmla="*/ 1018 h 1025"/>
                  <a:gd name="T36" fmla="*/ 223 w 283"/>
                  <a:gd name="T37" fmla="*/ 1024 h 1025"/>
                  <a:gd name="T38" fmla="*/ 208 w 283"/>
                  <a:gd name="T39" fmla="*/ 1025 h 1025"/>
                  <a:gd name="T40" fmla="*/ 75 w 283"/>
                  <a:gd name="T41" fmla="*/ 1025 h 1025"/>
                  <a:gd name="T42" fmla="*/ 75 w 283"/>
                  <a:gd name="T43" fmla="*/ 1025 h 1025"/>
                  <a:gd name="T44" fmla="*/ 61 w 283"/>
                  <a:gd name="T45" fmla="*/ 1024 h 1025"/>
                  <a:gd name="T46" fmla="*/ 45 w 283"/>
                  <a:gd name="T47" fmla="*/ 1018 h 1025"/>
                  <a:gd name="T48" fmla="*/ 33 w 283"/>
                  <a:gd name="T49" fmla="*/ 1011 h 1025"/>
                  <a:gd name="T50" fmla="*/ 23 w 283"/>
                  <a:gd name="T51" fmla="*/ 1001 h 1025"/>
                  <a:gd name="T52" fmla="*/ 12 w 283"/>
                  <a:gd name="T53" fmla="*/ 989 h 1025"/>
                  <a:gd name="T54" fmla="*/ 5 w 283"/>
                  <a:gd name="T55" fmla="*/ 975 h 1025"/>
                  <a:gd name="T56" fmla="*/ 2 w 283"/>
                  <a:gd name="T57" fmla="*/ 961 h 1025"/>
                  <a:gd name="T58" fmla="*/ 0 w 283"/>
                  <a:gd name="T59" fmla="*/ 945 h 1025"/>
                  <a:gd name="T60" fmla="*/ 0 w 283"/>
                  <a:gd name="T61" fmla="*/ 81 h 1025"/>
                  <a:gd name="T62" fmla="*/ 0 w 283"/>
                  <a:gd name="T63" fmla="*/ 81 h 1025"/>
                  <a:gd name="T64" fmla="*/ 2 w 283"/>
                  <a:gd name="T65" fmla="*/ 65 h 1025"/>
                  <a:gd name="T66" fmla="*/ 5 w 283"/>
                  <a:gd name="T67" fmla="*/ 49 h 1025"/>
                  <a:gd name="T68" fmla="*/ 12 w 283"/>
                  <a:gd name="T69" fmla="*/ 35 h 1025"/>
                  <a:gd name="T70" fmla="*/ 23 w 283"/>
                  <a:gd name="T71" fmla="*/ 23 h 1025"/>
                  <a:gd name="T72" fmla="*/ 33 w 283"/>
                  <a:gd name="T73" fmla="*/ 14 h 1025"/>
                  <a:gd name="T74" fmla="*/ 45 w 283"/>
                  <a:gd name="T75" fmla="*/ 6 h 1025"/>
                  <a:gd name="T76" fmla="*/ 61 w 283"/>
                  <a:gd name="T77" fmla="*/ 2 h 1025"/>
                  <a:gd name="T78" fmla="*/ 75 w 283"/>
                  <a:gd name="T79" fmla="*/ 0 h 1025"/>
                  <a:gd name="T80" fmla="*/ 208 w 283"/>
                  <a:gd name="T8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3" h="1025">
                    <a:moveTo>
                      <a:pt x="208" y="0"/>
                    </a:moveTo>
                    <a:lnTo>
                      <a:pt x="208" y="0"/>
                    </a:lnTo>
                    <a:lnTo>
                      <a:pt x="223" y="2"/>
                    </a:lnTo>
                    <a:lnTo>
                      <a:pt x="237" y="6"/>
                    </a:lnTo>
                    <a:lnTo>
                      <a:pt x="250" y="14"/>
                    </a:lnTo>
                    <a:lnTo>
                      <a:pt x="262" y="23"/>
                    </a:lnTo>
                    <a:lnTo>
                      <a:pt x="271" y="35"/>
                    </a:lnTo>
                    <a:lnTo>
                      <a:pt x="278" y="49"/>
                    </a:lnTo>
                    <a:lnTo>
                      <a:pt x="283" y="65"/>
                    </a:lnTo>
                    <a:lnTo>
                      <a:pt x="283" y="81"/>
                    </a:lnTo>
                    <a:lnTo>
                      <a:pt x="283" y="945"/>
                    </a:lnTo>
                    <a:lnTo>
                      <a:pt x="283" y="945"/>
                    </a:lnTo>
                    <a:lnTo>
                      <a:pt x="283" y="961"/>
                    </a:lnTo>
                    <a:lnTo>
                      <a:pt x="278" y="975"/>
                    </a:lnTo>
                    <a:lnTo>
                      <a:pt x="271" y="989"/>
                    </a:lnTo>
                    <a:lnTo>
                      <a:pt x="262" y="1001"/>
                    </a:lnTo>
                    <a:lnTo>
                      <a:pt x="250" y="1011"/>
                    </a:lnTo>
                    <a:lnTo>
                      <a:pt x="237" y="1018"/>
                    </a:lnTo>
                    <a:lnTo>
                      <a:pt x="223" y="1024"/>
                    </a:lnTo>
                    <a:lnTo>
                      <a:pt x="208" y="1025"/>
                    </a:lnTo>
                    <a:lnTo>
                      <a:pt x="75" y="1025"/>
                    </a:lnTo>
                    <a:lnTo>
                      <a:pt x="75" y="1025"/>
                    </a:lnTo>
                    <a:lnTo>
                      <a:pt x="61" y="1024"/>
                    </a:lnTo>
                    <a:lnTo>
                      <a:pt x="45" y="1018"/>
                    </a:lnTo>
                    <a:lnTo>
                      <a:pt x="33" y="1011"/>
                    </a:lnTo>
                    <a:lnTo>
                      <a:pt x="23" y="1001"/>
                    </a:lnTo>
                    <a:lnTo>
                      <a:pt x="12" y="989"/>
                    </a:lnTo>
                    <a:lnTo>
                      <a:pt x="5" y="975"/>
                    </a:lnTo>
                    <a:lnTo>
                      <a:pt x="2" y="961"/>
                    </a:lnTo>
                    <a:lnTo>
                      <a:pt x="0" y="945"/>
                    </a:lnTo>
                    <a:lnTo>
                      <a:pt x="0" y="81"/>
                    </a:lnTo>
                    <a:lnTo>
                      <a:pt x="0" y="81"/>
                    </a:lnTo>
                    <a:lnTo>
                      <a:pt x="2" y="65"/>
                    </a:lnTo>
                    <a:lnTo>
                      <a:pt x="5" y="49"/>
                    </a:lnTo>
                    <a:lnTo>
                      <a:pt x="12" y="35"/>
                    </a:lnTo>
                    <a:lnTo>
                      <a:pt x="23" y="23"/>
                    </a:lnTo>
                    <a:lnTo>
                      <a:pt x="33" y="14"/>
                    </a:lnTo>
                    <a:lnTo>
                      <a:pt x="45" y="6"/>
                    </a:lnTo>
                    <a:lnTo>
                      <a:pt x="61" y="2"/>
                    </a:lnTo>
                    <a:lnTo>
                      <a:pt x="75" y="0"/>
                    </a:lnTo>
                    <a:lnTo>
                      <a:pt x="208" y="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Rectangle 7"/>
              <p:cNvSpPr>
                <a:spLocks noChangeArrowheads="1"/>
              </p:cNvSpPr>
              <p:nvPr/>
            </p:nvSpPr>
            <p:spPr bwMode="auto">
              <a:xfrm>
                <a:off x="368300" y="3024188"/>
                <a:ext cx="1014413" cy="809625"/>
              </a:xfrm>
              <a:prstGeom prst="rect">
                <a:avLst/>
              </a:prstGeom>
              <a:solidFill>
                <a:srgbClr val="D332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1628775" y="2320926"/>
                <a:ext cx="5489575" cy="2216150"/>
              </a:xfrm>
              <a:custGeom>
                <a:avLst/>
                <a:gdLst>
                  <a:gd name="T0" fmla="*/ 0 w 3458"/>
                  <a:gd name="T1" fmla="*/ 1396 h 1396"/>
                  <a:gd name="T2" fmla="*/ 2744 w 3458"/>
                  <a:gd name="T3" fmla="*/ 1396 h 1396"/>
                  <a:gd name="T4" fmla="*/ 3458 w 3458"/>
                  <a:gd name="T5" fmla="*/ 675 h 1396"/>
                  <a:gd name="T6" fmla="*/ 2744 w 3458"/>
                  <a:gd name="T7" fmla="*/ 0 h 1396"/>
                  <a:gd name="T8" fmla="*/ 0 w 3458"/>
                  <a:gd name="T9" fmla="*/ 0 h 1396"/>
                  <a:gd name="T10" fmla="*/ 0 w 3458"/>
                  <a:gd name="T11" fmla="*/ 1396 h 1396"/>
                  <a:gd name="T12" fmla="*/ 2681 w 3458"/>
                  <a:gd name="T13" fmla="*/ 160 h 1396"/>
                  <a:gd name="T14" fmla="*/ 3228 w 3458"/>
                  <a:gd name="T15" fmla="*/ 679 h 1396"/>
                  <a:gd name="T16" fmla="*/ 2678 w 3458"/>
                  <a:gd name="T17" fmla="*/ 1236 h 1396"/>
                  <a:gd name="T18" fmla="*/ 159 w 3458"/>
                  <a:gd name="T19" fmla="*/ 1236 h 1396"/>
                  <a:gd name="T20" fmla="*/ 159 w 3458"/>
                  <a:gd name="T21" fmla="*/ 160 h 1396"/>
                  <a:gd name="T22" fmla="*/ 2681 w 3458"/>
                  <a:gd name="T23" fmla="*/ 160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8" h="1396">
                    <a:moveTo>
                      <a:pt x="0" y="1396"/>
                    </a:moveTo>
                    <a:lnTo>
                      <a:pt x="2744" y="1396"/>
                    </a:lnTo>
                    <a:lnTo>
                      <a:pt x="3458" y="675"/>
                    </a:lnTo>
                    <a:lnTo>
                      <a:pt x="2744" y="0"/>
                    </a:lnTo>
                    <a:lnTo>
                      <a:pt x="0" y="0"/>
                    </a:lnTo>
                    <a:lnTo>
                      <a:pt x="0" y="1396"/>
                    </a:lnTo>
                    <a:close/>
                    <a:moveTo>
                      <a:pt x="2681" y="160"/>
                    </a:moveTo>
                    <a:lnTo>
                      <a:pt x="3228" y="679"/>
                    </a:lnTo>
                    <a:lnTo>
                      <a:pt x="2678" y="1236"/>
                    </a:lnTo>
                    <a:lnTo>
                      <a:pt x="159" y="1236"/>
                    </a:lnTo>
                    <a:lnTo>
                      <a:pt x="159" y="160"/>
                    </a:lnTo>
                    <a:lnTo>
                      <a:pt x="2681" y="16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832600" y="3194051"/>
                <a:ext cx="2311400" cy="469900"/>
              </a:xfrm>
              <a:custGeom>
                <a:avLst/>
                <a:gdLst>
                  <a:gd name="T0" fmla="*/ 0 w 1456"/>
                  <a:gd name="T1" fmla="*/ 0 h 296"/>
                  <a:gd name="T2" fmla="*/ 0 w 1456"/>
                  <a:gd name="T3" fmla="*/ 296 h 296"/>
                  <a:gd name="T4" fmla="*/ 1456 w 1456"/>
                  <a:gd name="T5" fmla="*/ 171 h 296"/>
                  <a:gd name="T6" fmla="*/ 1456 w 1456"/>
                  <a:gd name="T7" fmla="*/ 125 h 296"/>
                  <a:gd name="T8" fmla="*/ 0 w 1456"/>
                  <a:gd name="T9" fmla="*/ 0 h 296"/>
                </a:gdLst>
                <a:ahLst/>
                <a:cxnLst>
                  <a:cxn ang="0">
                    <a:pos x="T0" y="T1"/>
                  </a:cxn>
                  <a:cxn ang="0">
                    <a:pos x="T2" y="T3"/>
                  </a:cxn>
                  <a:cxn ang="0">
                    <a:pos x="T4" y="T5"/>
                  </a:cxn>
                  <a:cxn ang="0">
                    <a:pos x="T6" y="T7"/>
                  </a:cxn>
                  <a:cxn ang="0">
                    <a:pos x="T8" y="T9"/>
                  </a:cxn>
                </a:cxnLst>
                <a:rect l="0" t="0" r="r" b="b"/>
                <a:pathLst>
                  <a:path w="1456" h="296">
                    <a:moveTo>
                      <a:pt x="0" y="0"/>
                    </a:moveTo>
                    <a:lnTo>
                      <a:pt x="0" y="296"/>
                    </a:lnTo>
                    <a:lnTo>
                      <a:pt x="1456" y="171"/>
                    </a:lnTo>
                    <a:lnTo>
                      <a:pt x="1456" y="125"/>
                    </a:lnTo>
                    <a:lnTo>
                      <a:pt x="0" y="0"/>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ectangle 11"/>
              <p:cNvSpPr>
                <a:spLocks noChangeArrowheads="1"/>
              </p:cNvSpPr>
              <p:nvPr/>
            </p:nvSpPr>
            <p:spPr bwMode="auto">
              <a:xfrm>
                <a:off x="2454275" y="2462213"/>
                <a:ext cx="319088" cy="939800"/>
              </a:xfrm>
              <a:prstGeom prst="rect">
                <a:avLst/>
              </a:prstGeom>
              <a:solidFill>
                <a:srgbClr val="D332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ectangle 12"/>
              <p:cNvSpPr>
                <a:spLocks noChangeArrowheads="1"/>
              </p:cNvSpPr>
              <p:nvPr/>
            </p:nvSpPr>
            <p:spPr bwMode="auto">
              <a:xfrm>
                <a:off x="3524250" y="2462213"/>
                <a:ext cx="322263" cy="939800"/>
              </a:xfrm>
              <a:prstGeom prst="rect">
                <a:avLst/>
              </a:prstGeom>
              <a:solidFill>
                <a:srgbClr val="D332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13"/>
              <p:cNvSpPr>
                <a:spLocks noChangeArrowheads="1"/>
              </p:cNvSpPr>
              <p:nvPr/>
            </p:nvSpPr>
            <p:spPr bwMode="auto">
              <a:xfrm>
                <a:off x="2989263" y="2462213"/>
                <a:ext cx="319088" cy="939800"/>
              </a:xfrm>
              <a:prstGeom prst="rect">
                <a:avLst/>
              </a:prstGeom>
              <a:solidFill>
                <a:srgbClr val="D332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7" name="TextBox 16"/>
          <p:cNvSpPr txBox="1"/>
          <p:nvPr/>
        </p:nvSpPr>
        <p:spPr>
          <a:xfrm>
            <a:off x="2063553" y="5149642"/>
            <a:ext cx="8208911" cy="1015663"/>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内容具体说明内容具体说明内容具体说明内容具体说明内容具体说明内容具体说明内容具体说明内容具体说明内容具体说明内容具体说明内容</a:t>
            </a:r>
          </a:p>
        </p:txBody>
      </p:sp>
    </p:spTree>
    <p:extLst>
      <p:ext uri="{BB962C8B-B14F-4D97-AF65-F5344CB8AC3E}">
        <p14:creationId xmlns:p14="http://schemas.microsoft.com/office/powerpoint/2010/main" val="7006443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两项对比说明</a:t>
            </a:r>
            <a:endParaRPr lang="zh-CN" altLang="en-US" dirty="0"/>
          </a:p>
        </p:txBody>
      </p:sp>
      <p:sp>
        <p:nvSpPr>
          <p:cNvPr id="90" name="Freeform 89"/>
          <p:cNvSpPr>
            <a:spLocks noEditPoints="1"/>
          </p:cNvSpPr>
          <p:nvPr/>
        </p:nvSpPr>
        <p:spPr bwMode="auto">
          <a:xfrm>
            <a:off x="3379662" y="1700808"/>
            <a:ext cx="1992841" cy="2982164"/>
          </a:xfrm>
          <a:custGeom>
            <a:avLst/>
            <a:gdLst>
              <a:gd name="T0" fmla="*/ 758 w 1825"/>
              <a:gd name="T1" fmla="*/ 231 h 2731"/>
              <a:gd name="T2" fmla="*/ 461 w 1825"/>
              <a:gd name="T3" fmla="*/ 703 h 2731"/>
              <a:gd name="T4" fmla="*/ 207 w 1825"/>
              <a:gd name="T5" fmla="*/ 1175 h 2731"/>
              <a:gd name="T6" fmla="*/ 79 w 1825"/>
              <a:gd name="T7" fmla="*/ 1471 h 2731"/>
              <a:gd name="T8" fmla="*/ 15 w 1825"/>
              <a:gd name="T9" fmla="*/ 1684 h 2731"/>
              <a:gd name="T10" fmla="*/ 0 w 1825"/>
              <a:gd name="T11" fmla="*/ 1820 h 2731"/>
              <a:gd name="T12" fmla="*/ 19 w 1825"/>
              <a:gd name="T13" fmla="*/ 2003 h 2731"/>
              <a:gd name="T14" fmla="*/ 73 w 1825"/>
              <a:gd name="T15" fmla="*/ 2174 h 2731"/>
              <a:gd name="T16" fmla="*/ 157 w 1825"/>
              <a:gd name="T17" fmla="*/ 2329 h 2731"/>
              <a:gd name="T18" fmla="*/ 268 w 1825"/>
              <a:gd name="T19" fmla="*/ 2465 h 2731"/>
              <a:gd name="T20" fmla="*/ 404 w 1825"/>
              <a:gd name="T21" fmla="*/ 2576 h 2731"/>
              <a:gd name="T22" fmla="*/ 557 w 1825"/>
              <a:gd name="T23" fmla="*/ 2660 h 2731"/>
              <a:gd name="T24" fmla="*/ 728 w 1825"/>
              <a:gd name="T25" fmla="*/ 2713 h 2731"/>
              <a:gd name="T26" fmla="*/ 913 w 1825"/>
              <a:gd name="T27" fmla="*/ 2731 h 2731"/>
              <a:gd name="T28" fmla="*/ 1051 w 1825"/>
              <a:gd name="T29" fmla="*/ 2721 h 2731"/>
              <a:gd name="T30" fmla="*/ 1226 w 1825"/>
              <a:gd name="T31" fmla="*/ 2676 h 2731"/>
              <a:gd name="T32" fmla="*/ 1385 w 1825"/>
              <a:gd name="T33" fmla="*/ 2600 h 2731"/>
              <a:gd name="T34" fmla="*/ 1526 w 1825"/>
              <a:gd name="T35" fmla="*/ 2494 h 2731"/>
              <a:gd name="T36" fmla="*/ 1644 w 1825"/>
              <a:gd name="T37" fmla="*/ 2365 h 2731"/>
              <a:gd name="T38" fmla="*/ 1735 w 1825"/>
              <a:gd name="T39" fmla="*/ 2214 h 2731"/>
              <a:gd name="T40" fmla="*/ 1795 w 1825"/>
              <a:gd name="T41" fmla="*/ 2047 h 2731"/>
              <a:gd name="T42" fmla="*/ 1823 w 1825"/>
              <a:gd name="T43" fmla="*/ 1865 h 2731"/>
              <a:gd name="T44" fmla="*/ 1817 w 1825"/>
              <a:gd name="T45" fmla="*/ 1732 h 2731"/>
              <a:gd name="T46" fmla="*/ 1765 w 1825"/>
              <a:gd name="T47" fmla="*/ 1527 h 2731"/>
              <a:gd name="T48" fmla="*/ 1674 w 1825"/>
              <a:gd name="T49" fmla="*/ 1296 h 2731"/>
              <a:gd name="T50" fmla="*/ 1429 w 1825"/>
              <a:gd name="T51" fmla="*/ 814 h 2731"/>
              <a:gd name="T52" fmla="*/ 1136 w 1825"/>
              <a:gd name="T53" fmla="*/ 336 h 2731"/>
              <a:gd name="T54" fmla="*/ 917 w 1825"/>
              <a:gd name="T55" fmla="*/ 2588 h 2731"/>
              <a:gd name="T56" fmla="*/ 788 w 1825"/>
              <a:gd name="T57" fmla="*/ 2576 h 2731"/>
              <a:gd name="T58" fmla="*/ 664 w 1825"/>
              <a:gd name="T59" fmla="*/ 2544 h 2731"/>
              <a:gd name="T60" fmla="*/ 551 w 1825"/>
              <a:gd name="T61" fmla="*/ 2494 h 2731"/>
              <a:gd name="T62" fmla="*/ 449 w 1825"/>
              <a:gd name="T63" fmla="*/ 2427 h 2731"/>
              <a:gd name="T64" fmla="*/ 374 w 1825"/>
              <a:gd name="T65" fmla="*/ 2359 h 2731"/>
              <a:gd name="T66" fmla="*/ 360 w 1825"/>
              <a:gd name="T67" fmla="*/ 2325 h 2731"/>
              <a:gd name="T68" fmla="*/ 404 w 1825"/>
              <a:gd name="T69" fmla="*/ 2327 h 2731"/>
              <a:gd name="T70" fmla="*/ 537 w 1825"/>
              <a:gd name="T71" fmla="*/ 2379 h 2731"/>
              <a:gd name="T72" fmla="*/ 692 w 1825"/>
              <a:gd name="T73" fmla="*/ 2423 h 2731"/>
              <a:gd name="T74" fmla="*/ 816 w 1825"/>
              <a:gd name="T75" fmla="*/ 2431 h 2731"/>
              <a:gd name="T76" fmla="*/ 971 w 1825"/>
              <a:gd name="T77" fmla="*/ 2417 h 2731"/>
              <a:gd name="T78" fmla="*/ 1116 w 1825"/>
              <a:gd name="T79" fmla="*/ 2371 h 2731"/>
              <a:gd name="T80" fmla="*/ 1248 w 1825"/>
              <a:gd name="T81" fmla="*/ 2299 h 2731"/>
              <a:gd name="T82" fmla="*/ 1361 w 1825"/>
              <a:gd name="T83" fmla="*/ 2206 h 2731"/>
              <a:gd name="T84" fmla="*/ 1457 w 1825"/>
              <a:gd name="T85" fmla="*/ 2090 h 2731"/>
              <a:gd name="T86" fmla="*/ 1528 w 1825"/>
              <a:gd name="T87" fmla="*/ 1959 h 2731"/>
              <a:gd name="T88" fmla="*/ 1572 w 1825"/>
              <a:gd name="T89" fmla="*/ 1816 h 2731"/>
              <a:gd name="T90" fmla="*/ 1588 w 1825"/>
              <a:gd name="T91" fmla="*/ 1658 h 2731"/>
              <a:gd name="T92" fmla="*/ 1572 w 1825"/>
              <a:gd name="T93" fmla="*/ 1535 h 2731"/>
              <a:gd name="T94" fmla="*/ 1526 w 1825"/>
              <a:gd name="T95" fmla="*/ 1372 h 2731"/>
              <a:gd name="T96" fmla="*/ 1514 w 1825"/>
              <a:gd name="T97" fmla="*/ 1324 h 2731"/>
              <a:gd name="T98" fmla="*/ 1588 w 1825"/>
              <a:gd name="T99" fmla="*/ 1471 h 2731"/>
              <a:gd name="T100" fmla="*/ 1648 w 1825"/>
              <a:gd name="T101" fmla="*/ 1640 h 2731"/>
              <a:gd name="T102" fmla="*/ 1678 w 1825"/>
              <a:gd name="T103" fmla="*/ 1798 h 2731"/>
              <a:gd name="T104" fmla="*/ 1676 w 1825"/>
              <a:gd name="T105" fmla="*/ 1903 h 2731"/>
              <a:gd name="T106" fmla="*/ 1646 w 1825"/>
              <a:gd name="T107" fmla="*/ 2052 h 2731"/>
              <a:gd name="T108" fmla="*/ 1588 w 1825"/>
              <a:gd name="T109" fmla="*/ 2188 h 2731"/>
              <a:gd name="T110" fmla="*/ 1506 w 1825"/>
              <a:gd name="T111" fmla="*/ 2309 h 2731"/>
              <a:gd name="T112" fmla="*/ 1403 w 1825"/>
              <a:gd name="T113" fmla="*/ 2413 h 2731"/>
              <a:gd name="T114" fmla="*/ 1282 w 1825"/>
              <a:gd name="T115" fmla="*/ 2494 h 2731"/>
              <a:gd name="T116" fmla="*/ 1144 w 1825"/>
              <a:gd name="T117" fmla="*/ 2552 h 2731"/>
              <a:gd name="T118" fmla="*/ 995 w 1825"/>
              <a:gd name="T119" fmla="*/ 2584 h 2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5" h="2731">
                <a:moveTo>
                  <a:pt x="1069" y="231"/>
                </a:moveTo>
                <a:lnTo>
                  <a:pt x="913" y="0"/>
                </a:lnTo>
                <a:lnTo>
                  <a:pt x="758" y="231"/>
                </a:lnTo>
                <a:lnTo>
                  <a:pt x="758" y="231"/>
                </a:lnTo>
                <a:lnTo>
                  <a:pt x="688" y="336"/>
                </a:lnTo>
                <a:lnTo>
                  <a:pt x="585" y="498"/>
                </a:lnTo>
                <a:lnTo>
                  <a:pt x="525" y="595"/>
                </a:lnTo>
                <a:lnTo>
                  <a:pt x="461" y="703"/>
                </a:lnTo>
                <a:lnTo>
                  <a:pt x="398" y="814"/>
                </a:lnTo>
                <a:lnTo>
                  <a:pt x="332" y="934"/>
                </a:lnTo>
                <a:lnTo>
                  <a:pt x="268" y="1053"/>
                </a:lnTo>
                <a:lnTo>
                  <a:pt x="207" y="1175"/>
                </a:lnTo>
                <a:lnTo>
                  <a:pt x="151" y="1296"/>
                </a:lnTo>
                <a:lnTo>
                  <a:pt x="125" y="1356"/>
                </a:lnTo>
                <a:lnTo>
                  <a:pt x="101" y="1413"/>
                </a:lnTo>
                <a:lnTo>
                  <a:pt x="79" y="1471"/>
                </a:lnTo>
                <a:lnTo>
                  <a:pt x="59" y="1527"/>
                </a:lnTo>
                <a:lnTo>
                  <a:pt x="43" y="1581"/>
                </a:lnTo>
                <a:lnTo>
                  <a:pt x="27" y="1634"/>
                </a:lnTo>
                <a:lnTo>
                  <a:pt x="15" y="1684"/>
                </a:lnTo>
                <a:lnTo>
                  <a:pt x="7" y="1732"/>
                </a:lnTo>
                <a:lnTo>
                  <a:pt x="1" y="1778"/>
                </a:lnTo>
                <a:lnTo>
                  <a:pt x="0" y="1820"/>
                </a:lnTo>
                <a:lnTo>
                  <a:pt x="0" y="1820"/>
                </a:lnTo>
                <a:lnTo>
                  <a:pt x="1" y="1865"/>
                </a:lnTo>
                <a:lnTo>
                  <a:pt x="5" y="1913"/>
                </a:lnTo>
                <a:lnTo>
                  <a:pt x="11" y="1957"/>
                </a:lnTo>
                <a:lnTo>
                  <a:pt x="19" y="2003"/>
                </a:lnTo>
                <a:lnTo>
                  <a:pt x="29" y="2047"/>
                </a:lnTo>
                <a:lnTo>
                  <a:pt x="41" y="2090"/>
                </a:lnTo>
                <a:lnTo>
                  <a:pt x="55" y="2132"/>
                </a:lnTo>
                <a:lnTo>
                  <a:pt x="73" y="2174"/>
                </a:lnTo>
                <a:lnTo>
                  <a:pt x="91" y="2214"/>
                </a:lnTo>
                <a:lnTo>
                  <a:pt x="111" y="2254"/>
                </a:lnTo>
                <a:lnTo>
                  <a:pt x="133" y="2291"/>
                </a:lnTo>
                <a:lnTo>
                  <a:pt x="157" y="2329"/>
                </a:lnTo>
                <a:lnTo>
                  <a:pt x="183" y="2365"/>
                </a:lnTo>
                <a:lnTo>
                  <a:pt x="209" y="2399"/>
                </a:lnTo>
                <a:lnTo>
                  <a:pt x="238" y="2433"/>
                </a:lnTo>
                <a:lnTo>
                  <a:pt x="268" y="2465"/>
                </a:lnTo>
                <a:lnTo>
                  <a:pt x="300" y="2494"/>
                </a:lnTo>
                <a:lnTo>
                  <a:pt x="332" y="2522"/>
                </a:lnTo>
                <a:lnTo>
                  <a:pt x="368" y="2550"/>
                </a:lnTo>
                <a:lnTo>
                  <a:pt x="404" y="2576"/>
                </a:lnTo>
                <a:lnTo>
                  <a:pt x="439" y="2600"/>
                </a:lnTo>
                <a:lnTo>
                  <a:pt x="477" y="2622"/>
                </a:lnTo>
                <a:lnTo>
                  <a:pt x="517" y="2642"/>
                </a:lnTo>
                <a:lnTo>
                  <a:pt x="557" y="2660"/>
                </a:lnTo>
                <a:lnTo>
                  <a:pt x="599" y="2676"/>
                </a:lnTo>
                <a:lnTo>
                  <a:pt x="643" y="2690"/>
                </a:lnTo>
                <a:lnTo>
                  <a:pt x="684" y="2701"/>
                </a:lnTo>
                <a:lnTo>
                  <a:pt x="728" y="2713"/>
                </a:lnTo>
                <a:lnTo>
                  <a:pt x="774" y="2721"/>
                </a:lnTo>
                <a:lnTo>
                  <a:pt x="820" y="2727"/>
                </a:lnTo>
                <a:lnTo>
                  <a:pt x="865" y="2729"/>
                </a:lnTo>
                <a:lnTo>
                  <a:pt x="913" y="2731"/>
                </a:lnTo>
                <a:lnTo>
                  <a:pt x="913" y="2731"/>
                </a:lnTo>
                <a:lnTo>
                  <a:pt x="959" y="2729"/>
                </a:lnTo>
                <a:lnTo>
                  <a:pt x="1005" y="2727"/>
                </a:lnTo>
                <a:lnTo>
                  <a:pt x="1051" y="2721"/>
                </a:lnTo>
                <a:lnTo>
                  <a:pt x="1096" y="2713"/>
                </a:lnTo>
                <a:lnTo>
                  <a:pt x="1140" y="2701"/>
                </a:lnTo>
                <a:lnTo>
                  <a:pt x="1184" y="2690"/>
                </a:lnTo>
                <a:lnTo>
                  <a:pt x="1226" y="2676"/>
                </a:lnTo>
                <a:lnTo>
                  <a:pt x="1268" y="2660"/>
                </a:lnTo>
                <a:lnTo>
                  <a:pt x="1307" y="2642"/>
                </a:lnTo>
                <a:lnTo>
                  <a:pt x="1347" y="2622"/>
                </a:lnTo>
                <a:lnTo>
                  <a:pt x="1385" y="2600"/>
                </a:lnTo>
                <a:lnTo>
                  <a:pt x="1423" y="2576"/>
                </a:lnTo>
                <a:lnTo>
                  <a:pt x="1459" y="2550"/>
                </a:lnTo>
                <a:lnTo>
                  <a:pt x="1493" y="2522"/>
                </a:lnTo>
                <a:lnTo>
                  <a:pt x="1526" y="2494"/>
                </a:lnTo>
                <a:lnTo>
                  <a:pt x="1556" y="2465"/>
                </a:lnTo>
                <a:lnTo>
                  <a:pt x="1588" y="2433"/>
                </a:lnTo>
                <a:lnTo>
                  <a:pt x="1616" y="2399"/>
                </a:lnTo>
                <a:lnTo>
                  <a:pt x="1644" y="2365"/>
                </a:lnTo>
                <a:lnTo>
                  <a:pt x="1668" y="2329"/>
                </a:lnTo>
                <a:lnTo>
                  <a:pt x="1692" y="2291"/>
                </a:lnTo>
                <a:lnTo>
                  <a:pt x="1714" y="2254"/>
                </a:lnTo>
                <a:lnTo>
                  <a:pt x="1735" y="2214"/>
                </a:lnTo>
                <a:lnTo>
                  <a:pt x="1753" y="2174"/>
                </a:lnTo>
                <a:lnTo>
                  <a:pt x="1769" y="2132"/>
                </a:lnTo>
                <a:lnTo>
                  <a:pt x="1783" y="2090"/>
                </a:lnTo>
                <a:lnTo>
                  <a:pt x="1795" y="2047"/>
                </a:lnTo>
                <a:lnTo>
                  <a:pt x="1807" y="2003"/>
                </a:lnTo>
                <a:lnTo>
                  <a:pt x="1815" y="1957"/>
                </a:lnTo>
                <a:lnTo>
                  <a:pt x="1819" y="1913"/>
                </a:lnTo>
                <a:lnTo>
                  <a:pt x="1823" y="1865"/>
                </a:lnTo>
                <a:lnTo>
                  <a:pt x="1825" y="1820"/>
                </a:lnTo>
                <a:lnTo>
                  <a:pt x="1825" y="1820"/>
                </a:lnTo>
                <a:lnTo>
                  <a:pt x="1823" y="1778"/>
                </a:lnTo>
                <a:lnTo>
                  <a:pt x="1817" y="1732"/>
                </a:lnTo>
                <a:lnTo>
                  <a:pt x="1809" y="1684"/>
                </a:lnTo>
                <a:lnTo>
                  <a:pt x="1797" y="1634"/>
                </a:lnTo>
                <a:lnTo>
                  <a:pt x="1783" y="1581"/>
                </a:lnTo>
                <a:lnTo>
                  <a:pt x="1765" y="1527"/>
                </a:lnTo>
                <a:lnTo>
                  <a:pt x="1745" y="1471"/>
                </a:lnTo>
                <a:lnTo>
                  <a:pt x="1723" y="1413"/>
                </a:lnTo>
                <a:lnTo>
                  <a:pt x="1700" y="1356"/>
                </a:lnTo>
                <a:lnTo>
                  <a:pt x="1674" y="1296"/>
                </a:lnTo>
                <a:lnTo>
                  <a:pt x="1618" y="1175"/>
                </a:lnTo>
                <a:lnTo>
                  <a:pt x="1558" y="1053"/>
                </a:lnTo>
                <a:lnTo>
                  <a:pt x="1495" y="934"/>
                </a:lnTo>
                <a:lnTo>
                  <a:pt x="1429" y="814"/>
                </a:lnTo>
                <a:lnTo>
                  <a:pt x="1363" y="703"/>
                </a:lnTo>
                <a:lnTo>
                  <a:pt x="1299" y="595"/>
                </a:lnTo>
                <a:lnTo>
                  <a:pt x="1240" y="498"/>
                </a:lnTo>
                <a:lnTo>
                  <a:pt x="1136" y="336"/>
                </a:lnTo>
                <a:lnTo>
                  <a:pt x="1069" y="231"/>
                </a:lnTo>
                <a:lnTo>
                  <a:pt x="1069" y="231"/>
                </a:lnTo>
                <a:close/>
                <a:moveTo>
                  <a:pt x="917" y="2588"/>
                </a:moveTo>
                <a:lnTo>
                  <a:pt x="917" y="2588"/>
                </a:lnTo>
                <a:lnTo>
                  <a:pt x="885" y="2586"/>
                </a:lnTo>
                <a:lnTo>
                  <a:pt x="852" y="2584"/>
                </a:lnTo>
                <a:lnTo>
                  <a:pt x="820" y="2582"/>
                </a:lnTo>
                <a:lnTo>
                  <a:pt x="788" y="2576"/>
                </a:lnTo>
                <a:lnTo>
                  <a:pt x="756" y="2570"/>
                </a:lnTo>
                <a:lnTo>
                  <a:pt x="726" y="2562"/>
                </a:lnTo>
                <a:lnTo>
                  <a:pt x="694" y="2554"/>
                </a:lnTo>
                <a:lnTo>
                  <a:pt x="664" y="2544"/>
                </a:lnTo>
                <a:lnTo>
                  <a:pt x="637" y="2534"/>
                </a:lnTo>
                <a:lnTo>
                  <a:pt x="607" y="2522"/>
                </a:lnTo>
                <a:lnTo>
                  <a:pt x="579" y="2508"/>
                </a:lnTo>
                <a:lnTo>
                  <a:pt x="551" y="2494"/>
                </a:lnTo>
                <a:lnTo>
                  <a:pt x="525" y="2479"/>
                </a:lnTo>
                <a:lnTo>
                  <a:pt x="499" y="2463"/>
                </a:lnTo>
                <a:lnTo>
                  <a:pt x="473" y="2445"/>
                </a:lnTo>
                <a:lnTo>
                  <a:pt x="449" y="2427"/>
                </a:lnTo>
                <a:lnTo>
                  <a:pt x="449" y="2427"/>
                </a:lnTo>
                <a:lnTo>
                  <a:pt x="404" y="2389"/>
                </a:lnTo>
                <a:lnTo>
                  <a:pt x="386" y="2373"/>
                </a:lnTo>
                <a:lnTo>
                  <a:pt x="374" y="2359"/>
                </a:lnTo>
                <a:lnTo>
                  <a:pt x="364" y="2347"/>
                </a:lnTo>
                <a:lnTo>
                  <a:pt x="360" y="2337"/>
                </a:lnTo>
                <a:lnTo>
                  <a:pt x="358" y="2331"/>
                </a:lnTo>
                <a:lnTo>
                  <a:pt x="360" y="2325"/>
                </a:lnTo>
                <a:lnTo>
                  <a:pt x="366" y="2323"/>
                </a:lnTo>
                <a:lnTo>
                  <a:pt x="374" y="2323"/>
                </a:lnTo>
                <a:lnTo>
                  <a:pt x="388" y="2323"/>
                </a:lnTo>
                <a:lnTo>
                  <a:pt x="404" y="2327"/>
                </a:lnTo>
                <a:lnTo>
                  <a:pt x="445" y="2341"/>
                </a:lnTo>
                <a:lnTo>
                  <a:pt x="501" y="2365"/>
                </a:lnTo>
                <a:lnTo>
                  <a:pt x="501" y="2365"/>
                </a:lnTo>
                <a:lnTo>
                  <a:pt x="537" y="2379"/>
                </a:lnTo>
                <a:lnTo>
                  <a:pt x="575" y="2393"/>
                </a:lnTo>
                <a:lnTo>
                  <a:pt x="613" y="2405"/>
                </a:lnTo>
                <a:lnTo>
                  <a:pt x="652" y="2415"/>
                </a:lnTo>
                <a:lnTo>
                  <a:pt x="692" y="2423"/>
                </a:lnTo>
                <a:lnTo>
                  <a:pt x="732" y="2427"/>
                </a:lnTo>
                <a:lnTo>
                  <a:pt x="774" y="2431"/>
                </a:lnTo>
                <a:lnTo>
                  <a:pt x="816" y="2431"/>
                </a:lnTo>
                <a:lnTo>
                  <a:pt x="816" y="2431"/>
                </a:lnTo>
                <a:lnTo>
                  <a:pt x="856" y="2431"/>
                </a:lnTo>
                <a:lnTo>
                  <a:pt x="895" y="2427"/>
                </a:lnTo>
                <a:lnTo>
                  <a:pt x="933" y="2423"/>
                </a:lnTo>
                <a:lnTo>
                  <a:pt x="971" y="2417"/>
                </a:lnTo>
                <a:lnTo>
                  <a:pt x="1009" y="2407"/>
                </a:lnTo>
                <a:lnTo>
                  <a:pt x="1045" y="2397"/>
                </a:lnTo>
                <a:lnTo>
                  <a:pt x="1080" y="2385"/>
                </a:lnTo>
                <a:lnTo>
                  <a:pt x="1116" y="2371"/>
                </a:lnTo>
                <a:lnTo>
                  <a:pt x="1150" y="2355"/>
                </a:lnTo>
                <a:lnTo>
                  <a:pt x="1184" y="2339"/>
                </a:lnTo>
                <a:lnTo>
                  <a:pt x="1216" y="2319"/>
                </a:lnTo>
                <a:lnTo>
                  <a:pt x="1248" y="2299"/>
                </a:lnTo>
                <a:lnTo>
                  <a:pt x="1278" y="2277"/>
                </a:lnTo>
                <a:lnTo>
                  <a:pt x="1307" y="2256"/>
                </a:lnTo>
                <a:lnTo>
                  <a:pt x="1335" y="2232"/>
                </a:lnTo>
                <a:lnTo>
                  <a:pt x="1361" y="2206"/>
                </a:lnTo>
                <a:lnTo>
                  <a:pt x="1387" y="2178"/>
                </a:lnTo>
                <a:lnTo>
                  <a:pt x="1413" y="2150"/>
                </a:lnTo>
                <a:lnTo>
                  <a:pt x="1435" y="2122"/>
                </a:lnTo>
                <a:lnTo>
                  <a:pt x="1457" y="2090"/>
                </a:lnTo>
                <a:lnTo>
                  <a:pt x="1477" y="2060"/>
                </a:lnTo>
                <a:lnTo>
                  <a:pt x="1495" y="2027"/>
                </a:lnTo>
                <a:lnTo>
                  <a:pt x="1512" y="1995"/>
                </a:lnTo>
                <a:lnTo>
                  <a:pt x="1528" y="1959"/>
                </a:lnTo>
                <a:lnTo>
                  <a:pt x="1542" y="1925"/>
                </a:lnTo>
                <a:lnTo>
                  <a:pt x="1554" y="1889"/>
                </a:lnTo>
                <a:lnTo>
                  <a:pt x="1564" y="1851"/>
                </a:lnTo>
                <a:lnTo>
                  <a:pt x="1572" y="1816"/>
                </a:lnTo>
                <a:lnTo>
                  <a:pt x="1580" y="1776"/>
                </a:lnTo>
                <a:lnTo>
                  <a:pt x="1584" y="1738"/>
                </a:lnTo>
                <a:lnTo>
                  <a:pt x="1588" y="1698"/>
                </a:lnTo>
                <a:lnTo>
                  <a:pt x="1588" y="1658"/>
                </a:lnTo>
                <a:lnTo>
                  <a:pt x="1588" y="1658"/>
                </a:lnTo>
                <a:lnTo>
                  <a:pt x="1586" y="1620"/>
                </a:lnTo>
                <a:lnTo>
                  <a:pt x="1582" y="1579"/>
                </a:lnTo>
                <a:lnTo>
                  <a:pt x="1572" y="1535"/>
                </a:lnTo>
                <a:lnTo>
                  <a:pt x="1560" y="1489"/>
                </a:lnTo>
                <a:lnTo>
                  <a:pt x="1560" y="1489"/>
                </a:lnTo>
                <a:lnTo>
                  <a:pt x="1542" y="1423"/>
                </a:lnTo>
                <a:lnTo>
                  <a:pt x="1526" y="1372"/>
                </a:lnTo>
                <a:lnTo>
                  <a:pt x="1516" y="1336"/>
                </a:lnTo>
                <a:lnTo>
                  <a:pt x="1514" y="1328"/>
                </a:lnTo>
                <a:lnTo>
                  <a:pt x="1514" y="1324"/>
                </a:lnTo>
                <a:lnTo>
                  <a:pt x="1514" y="1324"/>
                </a:lnTo>
                <a:lnTo>
                  <a:pt x="1518" y="1328"/>
                </a:lnTo>
                <a:lnTo>
                  <a:pt x="1528" y="1342"/>
                </a:lnTo>
                <a:lnTo>
                  <a:pt x="1554" y="1394"/>
                </a:lnTo>
                <a:lnTo>
                  <a:pt x="1588" y="1471"/>
                </a:lnTo>
                <a:lnTo>
                  <a:pt x="1606" y="1519"/>
                </a:lnTo>
                <a:lnTo>
                  <a:pt x="1624" y="1569"/>
                </a:lnTo>
                <a:lnTo>
                  <a:pt x="1624" y="1569"/>
                </a:lnTo>
                <a:lnTo>
                  <a:pt x="1648" y="1640"/>
                </a:lnTo>
                <a:lnTo>
                  <a:pt x="1666" y="1708"/>
                </a:lnTo>
                <a:lnTo>
                  <a:pt x="1672" y="1740"/>
                </a:lnTo>
                <a:lnTo>
                  <a:pt x="1676" y="1770"/>
                </a:lnTo>
                <a:lnTo>
                  <a:pt x="1678" y="1798"/>
                </a:lnTo>
                <a:lnTo>
                  <a:pt x="1680" y="1826"/>
                </a:lnTo>
                <a:lnTo>
                  <a:pt x="1680" y="1826"/>
                </a:lnTo>
                <a:lnTo>
                  <a:pt x="1678" y="1863"/>
                </a:lnTo>
                <a:lnTo>
                  <a:pt x="1676" y="1903"/>
                </a:lnTo>
                <a:lnTo>
                  <a:pt x="1672" y="1941"/>
                </a:lnTo>
                <a:lnTo>
                  <a:pt x="1664" y="1979"/>
                </a:lnTo>
                <a:lnTo>
                  <a:pt x="1656" y="2015"/>
                </a:lnTo>
                <a:lnTo>
                  <a:pt x="1646" y="2052"/>
                </a:lnTo>
                <a:lnTo>
                  <a:pt x="1634" y="2086"/>
                </a:lnTo>
                <a:lnTo>
                  <a:pt x="1620" y="2122"/>
                </a:lnTo>
                <a:lnTo>
                  <a:pt x="1604" y="2156"/>
                </a:lnTo>
                <a:lnTo>
                  <a:pt x="1588" y="2188"/>
                </a:lnTo>
                <a:lnTo>
                  <a:pt x="1570" y="2220"/>
                </a:lnTo>
                <a:lnTo>
                  <a:pt x="1550" y="2252"/>
                </a:lnTo>
                <a:lnTo>
                  <a:pt x="1528" y="2281"/>
                </a:lnTo>
                <a:lnTo>
                  <a:pt x="1506" y="2309"/>
                </a:lnTo>
                <a:lnTo>
                  <a:pt x="1481" y="2337"/>
                </a:lnTo>
                <a:lnTo>
                  <a:pt x="1457" y="2363"/>
                </a:lnTo>
                <a:lnTo>
                  <a:pt x="1431" y="2389"/>
                </a:lnTo>
                <a:lnTo>
                  <a:pt x="1403" y="2413"/>
                </a:lnTo>
                <a:lnTo>
                  <a:pt x="1373" y="2437"/>
                </a:lnTo>
                <a:lnTo>
                  <a:pt x="1343" y="2457"/>
                </a:lnTo>
                <a:lnTo>
                  <a:pt x="1313" y="2477"/>
                </a:lnTo>
                <a:lnTo>
                  <a:pt x="1282" y="2494"/>
                </a:lnTo>
                <a:lnTo>
                  <a:pt x="1248" y="2512"/>
                </a:lnTo>
                <a:lnTo>
                  <a:pt x="1214" y="2528"/>
                </a:lnTo>
                <a:lnTo>
                  <a:pt x="1180" y="2540"/>
                </a:lnTo>
                <a:lnTo>
                  <a:pt x="1144" y="2552"/>
                </a:lnTo>
                <a:lnTo>
                  <a:pt x="1108" y="2564"/>
                </a:lnTo>
                <a:lnTo>
                  <a:pt x="1071" y="2572"/>
                </a:lnTo>
                <a:lnTo>
                  <a:pt x="1033" y="2578"/>
                </a:lnTo>
                <a:lnTo>
                  <a:pt x="995" y="2584"/>
                </a:lnTo>
                <a:lnTo>
                  <a:pt x="957" y="2586"/>
                </a:lnTo>
                <a:lnTo>
                  <a:pt x="917" y="2588"/>
                </a:lnTo>
                <a:lnTo>
                  <a:pt x="917" y="2588"/>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6809534" y="1700808"/>
            <a:ext cx="1990657" cy="2982164"/>
          </a:xfrm>
          <a:custGeom>
            <a:avLst/>
            <a:gdLst>
              <a:gd name="T0" fmla="*/ 756 w 1823"/>
              <a:gd name="T1" fmla="*/ 231 h 2731"/>
              <a:gd name="T2" fmla="*/ 462 w 1823"/>
              <a:gd name="T3" fmla="*/ 703 h 2731"/>
              <a:gd name="T4" fmla="*/ 205 w 1823"/>
              <a:gd name="T5" fmla="*/ 1175 h 2731"/>
              <a:gd name="T6" fmla="*/ 77 w 1823"/>
              <a:gd name="T7" fmla="*/ 1471 h 2731"/>
              <a:gd name="T8" fmla="*/ 16 w 1823"/>
              <a:gd name="T9" fmla="*/ 1684 h 2731"/>
              <a:gd name="T10" fmla="*/ 0 w 1823"/>
              <a:gd name="T11" fmla="*/ 1820 h 2731"/>
              <a:gd name="T12" fmla="*/ 18 w 1823"/>
              <a:gd name="T13" fmla="*/ 2003 h 2731"/>
              <a:gd name="T14" fmla="*/ 72 w 1823"/>
              <a:gd name="T15" fmla="*/ 2174 h 2731"/>
              <a:gd name="T16" fmla="*/ 155 w 1823"/>
              <a:gd name="T17" fmla="*/ 2329 h 2731"/>
              <a:gd name="T18" fmla="*/ 267 w 1823"/>
              <a:gd name="T19" fmla="*/ 2465 h 2731"/>
              <a:gd name="T20" fmla="*/ 402 w 1823"/>
              <a:gd name="T21" fmla="*/ 2576 h 2731"/>
              <a:gd name="T22" fmla="*/ 557 w 1823"/>
              <a:gd name="T23" fmla="*/ 2660 h 2731"/>
              <a:gd name="T24" fmla="*/ 728 w 1823"/>
              <a:gd name="T25" fmla="*/ 2713 h 2731"/>
              <a:gd name="T26" fmla="*/ 912 w 1823"/>
              <a:gd name="T27" fmla="*/ 2731 h 2731"/>
              <a:gd name="T28" fmla="*/ 1051 w 1823"/>
              <a:gd name="T29" fmla="*/ 2721 h 2731"/>
              <a:gd name="T30" fmla="*/ 1224 w 1823"/>
              <a:gd name="T31" fmla="*/ 2676 h 2731"/>
              <a:gd name="T32" fmla="*/ 1383 w 1823"/>
              <a:gd name="T33" fmla="*/ 2600 h 2731"/>
              <a:gd name="T34" fmla="*/ 1525 w 1823"/>
              <a:gd name="T35" fmla="*/ 2494 h 2731"/>
              <a:gd name="T36" fmla="*/ 1642 w 1823"/>
              <a:gd name="T37" fmla="*/ 2365 h 2731"/>
              <a:gd name="T38" fmla="*/ 1734 w 1823"/>
              <a:gd name="T39" fmla="*/ 2214 h 2731"/>
              <a:gd name="T40" fmla="*/ 1795 w 1823"/>
              <a:gd name="T41" fmla="*/ 2047 h 2731"/>
              <a:gd name="T42" fmla="*/ 1823 w 1823"/>
              <a:gd name="T43" fmla="*/ 1865 h 2731"/>
              <a:gd name="T44" fmla="*/ 1817 w 1823"/>
              <a:gd name="T45" fmla="*/ 1732 h 2731"/>
              <a:gd name="T46" fmla="*/ 1766 w 1823"/>
              <a:gd name="T47" fmla="*/ 1527 h 2731"/>
              <a:gd name="T48" fmla="*/ 1674 w 1823"/>
              <a:gd name="T49" fmla="*/ 1296 h 2731"/>
              <a:gd name="T50" fmla="*/ 1427 w 1823"/>
              <a:gd name="T51" fmla="*/ 814 h 2731"/>
              <a:gd name="T52" fmla="*/ 1137 w 1823"/>
              <a:gd name="T53" fmla="*/ 336 h 2731"/>
              <a:gd name="T54" fmla="*/ 916 w 1823"/>
              <a:gd name="T55" fmla="*/ 2588 h 2731"/>
              <a:gd name="T56" fmla="*/ 786 w 1823"/>
              <a:gd name="T57" fmla="*/ 2576 h 2731"/>
              <a:gd name="T58" fmla="*/ 665 w 1823"/>
              <a:gd name="T59" fmla="*/ 2544 h 2731"/>
              <a:gd name="T60" fmla="*/ 551 w 1823"/>
              <a:gd name="T61" fmla="*/ 2494 h 2731"/>
              <a:gd name="T62" fmla="*/ 448 w 1823"/>
              <a:gd name="T63" fmla="*/ 2427 h 2731"/>
              <a:gd name="T64" fmla="*/ 372 w 1823"/>
              <a:gd name="T65" fmla="*/ 2359 h 2731"/>
              <a:gd name="T66" fmla="*/ 358 w 1823"/>
              <a:gd name="T67" fmla="*/ 2325 h 2731"/>
              <a:gd name="T68" fmla="*/ 402 w 1823"/>
              <a:gd name="T69" fmla="*/ 2327 h 2731"/>
              <a:gd name="T70" fmla="*/ 535 w 1823"/>
              <a:gd name="T71" fmla="*/ 2379 h 2731"/>
              <a:gd name="T72" fmla="*/ 691 w 1823"/>
              <a:gd name="T73" fmla="*/ 2423 h 2731"/>
              <a:gd name="T74" fmla="*/ 814 w 1823"/>
              <a:gd name="T75" fmla="*/ 2431 h 2731"/>
              <a:gd name="T76" fmla="*/ 971 w 1823"/>
              <a:gd name="T77" fmla="*/ 2417 h 2731"/>
              <a:gd name="T78" fmla="*/ 1115 w 1823"/>
              <a:gd name="T79" fmla="*/ 2371 h 2731"/>
              <a:gd name="T80" fmla="*/ 1246 w 1823"/>
              <a:gd name="T81" fmla="*/ 2299 h 2731"/>
              <a:gd name="T82" fmla="*/ 1361 w 1823"/>
              <a:gd name="T83" fmla="*/ 2206 h 2731"/>
              <a:gd name="T84" fmla="*/ 1455 w 1823"/>
              <a:gd name="T85" fmla="*/ 2090 h 2731"/>
              <a:gd name="T86" fmla="*/ 1527 w 1823"/>
              <a:gd name="T87" fmla="*/ 1959 h 2731"/>
              <a:gd name="T88" fmla="*/ 1572 w 1823"/>
              <a:gd name="T89" fmla="*/ 1816 h 2731"/>
              <a:gd name="T90" fmla="*/ 1586 w 1823"/>
              <a:gd name="T91" fmla="*/ 1658 h 2731"/>
              <a:gd name="T92" fmla="*/ 1571 w 1823"/>
              <a:gd name="T93" fmla="*/ 1535 h 2731"/>
              <a:gd name="T94" fmla="*/ 1525 w 1823"/>
              <a:gd name="T95" fmla="*/ 1372 h 2731"/>
              <a:gd name="T96" fmla="*/ 1515 w 1823"/>
              <a:gd name="T97" fmla="*/ 1324 h 2731"/>
              <a:gd name="T98" fmla="*/ 1586 w 1823"/>
              <a:gd name="T99" fmla="*/ 1471 h 2731"/>
              <a:gd name="T100" fmla="*/ 1646 w 1823"/>
              <a:gd name="T101" fmla="*/ 1640 h 2731"/>
              <a:gd name="T102" fmla="*/ 1678 w 1823"/>
              <a:gd name="T103" fmla="*/ 1798 h 2731"/>
              <a:gd name="T104" fmla="*/ 1674 w 1823"/>
              <a:gd name="T105" fmla="*/ 1903 h 2731"/>
              <a:gd name="T106" fmla="*/ 1644 w 1823"/>
              <a:gd name="T107" fmla="*/ 2052 h 2731"/>
              <a:gd name="T108" fmla="*/ 1586 w 1823"/>
              <a:gd name="T109" fmla="*/ 2188 h 2731"/>
              <a:gd name="T110" fmla="*/ 1505 w 1823"/>
              <a:gd name="T111" fmla="*/ 2309 h 2731"/>
              <a:gd name="T112" fmla="*/ 1401 w 1823"/>
              <a:gd name="T113" fmla="*/ 2413 h 2731"/>
              <a:gd name="T114" fmla="*/ 1280 w 1823"/>
              <a:gd name="T115" fmla="*/ 2494 h 2731"/>
              <a:gd name="T116" fmla="*/ 1143 w 1823"/>
              <a:gd name="T117" fmla="*/ 2552 h 2731"/>
              <a:gd name="T118" fmla="*/ 995 w 1823"/>
              <a:gd name="T119" fmla="*/ 2584 h 2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3" h="2731">
                <a:moveTo>
                  <a:pt x="1067" y="231"/>
                </a:moveTo>
                <a:lnTo>
                  <a:pt x="912" y="0"/>
                </a:lnTo>
                <a:lnTo>
                  <a:pt x="756" y="231"/>
                </a:lnTo>
                <a:lnTo>
                  <a:pt x="756" y="231"/>
                </a:lnTo>
                <a:lnTo>
                  <a:pt x="687" y="336"/>
                </a:lnTo>
                <a:lnTo>
                  <a:pt x="585" y="498"/>
                </a:lnTo>
                <a:lnTo>
                  <a:pt x="525" y="595"/>
                </a:lnTo>
                <a:lnTo>
                  <a:pt x="462" y="703"/>
                </a:lnTo>
                <a:lnTo>
                  <a:pt x="396" y="814"/>
                </a:lnTo>
                <a:lnTo>
                  <a:pt x="330" y="934"/>
                </a:lnTo>
                <a:lnTo>
                  <a:pt x="267" y="1053"/>
                </a:lnTo>
                <a:lnTo>
                  <a:pt x="205" y="1175"/>
                </a:lnTo>
                <a:lnTo>
                  <a:pt x="149" y="1296"/>
                </a:lnTo>
                <a:lnTo>
                  <a:pt x="123" y="1356"/>
                </a:lnTo>
                <a:lnTo>
                  <a:pt x="99" y="1413"/>
                </a:lnTo>
                <a:lnTo>
                  <a:pt x="77" y="1471"/>
                </a:lnTo>
                <a:lnTo>
                  <a:pt x="58" y="1527"/>
                </a:lnTo>
                <a:lnTo>
                  <a:pt x="42" y="1581"/>
                </a:lnTo>
                <a:lnTo>
                  <a:pt x="28" y="1634"/>
                </a:lnTo>
                <a:lnTo>
                  <a:pt x="16" y="1684"/>
                </a:lnTo>
                <a:lnTo>
                  <a:pt x="6" y="1732"/>
                </a:lnTo>
                <a:lnTo>
                  <a:pt x="2" y="1778"/>
                </a:lnTo>
                <a:lnTo>
                  <a:pt x="0" y="1820"/>
                </a:lnTo>
                <a:lnTo>
                  <a:pt x="0" y="1820"/>
                </a:lnTo>
                <a:lnTo>
                  <a:pt x="0" y="1865"/>
                </a:lnTo>
                <a:lnTo>
                  <a:pt x="4" y="1913"/>
                </a:lnTo>
                <a:lnTo>
                  <a:pt x="10" y="1957"/>
                </a:lnTo>
                <a:lnTo>
                  <a:pt x="18" y="2003"/>
                </a:lnTo>
                <a:lnTo>
                  <a:pt x="28" y="2047"/>
                </a:lnTo>
                <a:lnTo>
                  <a:pt x="40" y="2090"/>
                </a:lnTo>
                <a:lnTo>
                  <a:pt x="56" y="2132"/>
                </a:lnTo>
                <a:lnTo>
                  <a:pt x="72" y="2174"/>
                </a:lnTo>
                <a:lnTo>
                  <a:pt x="89" y="2214"/>
                </a:lnTo>
                <a:lnTo>
                  <a:pt x="109" y="2254"/>
                </a:lnTo>
                <a:lnTo>
                  <a:pt x="131" y="2291"/>
                </a:lnTo>
                <a:lnTo>
                  <a:pt x="155" y="2329"/>
                </a:lnTo>
                <a:lnTo>
                  <a:pt x="181" y="2365"/>
                </a:lnTo>
                <a:lnTo>
                  <a:pt x="209" y="2399"/>
                </a:lnTo>
                <a:lnTo>
                  <a:pt x="237" y="2433"/>
                </a:lnTo>
                <a:lnTo>
                  <a:pt x="267" y="2465"/>
                </a:lnTo>
                <a:lnTo>
                  <a:pt x="298" y="2494"/>
                </a:lnTo>
                <a:lnTo>
                  <a:pt x="332" y="2522"/>
                </a:lnTo>
                <a:lnTo>
                  <a:pt x="366" y="2550"/>
                </a:lnTo>
                <a:lnTo>
                  <a:pt x="402" y="2576"/>
                </a:lnTo>
                <a:lnTo>
                  <a:pt x="440" y="2600"/>
                </a:lnTo>
                <a:lnTo>
                  <a:pt x="478" y="2622"/>
                </a:lnTo>
                <a:lnTo>
                  <a:pt x="517" y="2642"/>
                </a:lnTo>
                <a:lnTo>
                  <a:pt x="557" y="2660"/>
                </a:lnTo>
                <a:lnTo>
                  <a:pt x="599" y="2676"/>
                </a:lnTo>
                <a:lnTo>
                  <a:pt x="641" y="2690"/>
                </a:lnTo>
                <a:lnTo>
                  <a:pt x="685" y="2701"/>
                </a:lnTo>
                <a:lnTo>
                  <a:pt x="728" y="2713"/>
                </a:lnTo>
                <a:lnTo>
                  <a:pt x="772" y="2721"/>
                </a:lnTo>
                <a:lnTo>
                  <a:pt x="818" y="2727"/>
                </a:lnTo>
                <a:lnTo>
                  <a:pt x="864" y="2729"/>
                </a:lnTo>
                <a:lnTo>
                  <a:pt x="912" y="2731"/>
                </a:lnTo>
                <a:lnTo>
                  <a:pt x="912" y="2731"/>
                </a:lnTo>
                <a:lnTo>
                  <a:pt x="959" y="2729"/>
                </a:lnTo>
                <a:lnTo>
                  <a:pt x="1005" y="2727"/>
                </a:lnTo>
                <a:lnTo>
                  <a:pt x="1051" y="2721"/>
                </a:lnTo>
                <a:lnTo>
                  <a:pt x="1095" y="2713"/>
                </a:lnTo>
                <a:lnTo>
                  <a:pt x="1139" y="2701"/>
                </a:lnTo>
                <a:lnTo>
                  <a:pt x="1182" y="2690"/>
                </a:lnTo>
                <a:lnTo>
                  <a:pt x="1224" y="2676"/>
                </a:lnTo>
                <a:lnTo>
                  <a:pt x="1266" y="2660"/>
                </a:lnTo>
                <a:lnTo>
                  <a:pt x="1306" y="2642"/>
                </a:lnTo>
                <a:lnTo>
                  <a:pt x="1346" y="2622"/>
                </a:lnTo>
                <a:lnTo>
                  <a:pt x="1383" y="2600"/>
                </a:lnTo>
                <a:lnTo>
                  <a:pt x="1421" y="2576"/>
                </a:lnTo>
                <a:lnTo>
                  <a:pt x="1457" y="2550"/>
                </a:lnTo>
                <a:lnTo>
                  <a:pt x="1491" y="2522"/>
                </a:lnTo>
                <a:lnTo>
                  <a:pt x="1525" y="2494"/>
                </a:lnTo>
                <a:lnTo>
                  <a:pt x="1557" y="2465"/>
                </a:lnTo>
                <a:lnTo>
                  <a:pt x="1586" y="2433"/>
                </a:lnTo>
                <a:lnTo>
                  <a:pt x="1614" y="2399"/>
                </a:lnTo>
                <a:lnTo>
                  <a:pt x="1642" y="2365"/>
                </a:lnTo>
                <a:lnTo>
                  <a:pt x="1668" y="2329"/>
                </a:lnTo>
                <a:lnTo>
                  <a:pt x="1692" y="2291"/>
                </a:lnTo>
                <a:lnTo>
                  <a:pt x="1714" y="2254"/>
                </a:lnTo>
                <a:lnTo>
                  <a:pt x="1734" y="2214"/>
                </a:lnTo>
                <a:lnTo>
                  <a:pt x="1752" y="2174"/>
                </a:lnTo>
                <a:lnTo>
                  <a:pt x="1768" y="2132"/>
                </a:lnTo>
                <a:lnTo>
                  <a:pt x="1784" y="2090"/>
                </a:lnTo>
                <a:lnTo>
                  <a:pt x="1795" y="2047"/>
                </a:lnTo>
                <a:lnTo>
                  <a:pt x="1805" y="2003"/>
                </a:lnTo>
                <a:lnTo>
                  <a:pt x="1813" y="1957"/>
                </a:lnTo>
                <a:lnTo>
                  <a:pt x="1819" y="1913"/>
                </a:lnTo>
                <a:lnTo>
                  <a:pt x="1823" y="1865"/>
                </a:lnTo>
                <a:lnTo>
                  <a:pt x="1823" y="1820"/>
                </a:lnTo>
                <a:lnTo>
                  <a:pt x="1823" y="1820"/>
                </a:lnTo>
                <a:lnTo>
                  <a:pt x="1821" y="1778"/>
                </a:lnTo>
                <a:lnTo>
                  <a:pt x="1817" y="1732"/>
                </a:lnTo>
                <a:lnTo>
                  <a:pt x="1807" y="1684"/>
                </a:lnTo>
                <a:lnTo>
                  <a:pt x="1795" y="1634"/>
                </a:lnTo>
                <a:lnTo>
                  <a:pt x="1782" y="1581"/>
                </a:lnTo>
                <a:lnTo>
                  <a:pt x="1766" y="1527"/>
                </a:lnTo>
                <a:lnTo>
                  <a:pt x="1746" y="1471"/>
                </a:lnTo>
                <a:lnTo>
                  <a:pt x="1724" y="1413"/>
                </a:lnTo>
                <a:lnTo>
                  <a:pt x="1700" y="1356"/>
                </a:lnTo>
                <a:lnTo>
                  <a:pt x="1674" y="1296"/>
                </a:lnTo>
                <a:lnTo>
                  <a:pt x="1618" y="1175"/>
                </a:lnTo>
                <a:lnTo>
                  <a:pt x="1557" y="1053"/>
                </a:lnTo>
                <a:lnTo>
                  <a:pt x="1493" y="934"/>
                </a:lnTo>
                <a:lnTo>
                  <a:pt x="1427" y="814"/>
                </a:lnTo>
                <a:lnTo>
                  <a:pt x="1361" y="703"/>
                </a:lnTo>
                <a:lnTo>
                  <a:pt x="1298" y="595"/>
                </a:lnTo>
                <a:lnTo>
                  <a:pt x="1238" y="498"/>
                </a:lnTo>
                <a:lnTo>
                  <a:pt x="1137" y="336"/>
                </a:lnTo>
                <a:lnTo>
                  <a:pt x="1067" y="231"/>
                </a:lnTo>
                <a:lnTo>
                  <a:pt x="1067" y="231"/>
                </a:lnTo>
                <a:close/>
                <a:moveTo>
                  <a:pt x="916" y="2588"/>
                </a:moveTo>
                <a:lnTo>
                  <a:pt x="916" y="2588"/>
                </a:lnTo>
                <a:lnTo>
                  <a:pt x="884" y="2586"/>
                </a:lnTo>
                <a:lnTo>
                  <a:pt x="850" y="2584"/>
                </a:lnTo>
                <a:lnTo>
                  <a:pt x="818" y="2582"/>
                </a:lnTo>
                <a:lnTo>
                  <a:pt x="786" y="2576"/>
                </a:lnTo>
                <a:lnTo>
                  <a:pt x="756" y="2570"/>
                </a:lnTo>
                <a:lnTo>
                  <a:pt x="724" y="2562"/>
                </a:lnTo>
                <a:lnTo>
                  <a:pt x="695" y="2554"/>
                </a:lnTo>
                <a:lnTo>
                  <a:pt x="665" y="2544"/>
                </a:lnTo>
                <a:lnTo>
                  <a:pt x="635" y="2534"/>
                </a:lnTo>
                <a:lnTo>
                  <a:pt x="607" y="2522"/>
                </a:lnTo>
                <a:lnTo>
                  <a:pt x="577" y="2508"/>
                </a:lnTo>
                <a:lnTo>
                  <a:pt x="551" y="2494"/>
                </a:lnTo>
                <a:lnTo>
                  <a:pt x="523" y="2479"/>
                </a:lnTo>
                <a:lnTo>
                  <a:pt x="498" y="2463"/>
                </a:lnTo>
                <a:lnTo>
                  <a:pt x="472" y="2445"/>
                </a:lnTo>
                <a:lnTo>
                  <a:pt x="448" y="2427"/>
                </a:lnTo>
                <a:lnTo>
                  <a:pt x="448" y="2427"/>
                </a:lnTo>
                <a:lnTo>
                  <a:pt x="402" y="2389"/>
                </a:lnTo>
                <a:lnTo>
                  <a:pt x="386" y="2373"/>
                </a:lnTo>
                <a:lnTo>
                  <a:pt x="372" y="2359"/>
                </a:lnTo>
                <a:lnTo>
                  <a:pt x="364" y="2347"/>
                </a:lnTo>
                <a:lnTo>
                  <a:pt x="358" y="2337"/>
                </a:lnTo>
                <a:lnTo>
                  <a:pt x="356" y="2331"/>
                </a:lnTo>
                <a:lnTo>
                  <a:pt x="358" y="2325"/>
                </a:lnTo>
                <a:lnTo>
                  <a:pt x="364" y="2323"/>
                </a:lnTo>
                <a:lnTo>
                  <a:pt x="374" y="2323"/>
                </a:lnTo>
                <a:lnTo>
                  <a:pt x="386" y="2323"/>
                </a:lnTo>
                <a:lnTo>
                  <a:pt x="402" y="2327"/>
                </a:lnTo>
                <a:lnTo>
                  <a:pt x="444" y="2341"/>
                </a:lnTo>
                <a:lnTo>
                  <a:pt x="500" y="2365"/>
                </a:lnTo>
                <a:lnTo>
                  <a:pt x="500" y="2365"/>
                </a:lnTo>
                <a:lnTo>
                  <a:pt x="535" y="2379"/>
                </a:lnTo>
                <a:lnTo>
                  <a:pt x="573" y="2393"/>
                </a:lnTo>
                <a:lnTo>
                  <a:pt x="611" y="2405"/>
                </a:lnTo>
                <a:lnTo>
                  <a:pt x="651" y="2415"/>
                </a:lnTo>
                <a:lnTo>
                  <a:pt x="691" y="2423"/>
                </a:lnTo>
                <a:lnTo>
                  <a:pt x="732" y="2427"/>
                </a:lnTo>
                <a:lnTo>
                  <a:pt x="772" y="2431"/>
                </a:lnTo>
                <a:lnTo>
                  <a:pt x="814" y="2431"/>
                </a:lnTo>
                <a:lnTo>
                  <a:pt x="814" y="2431"/>
                </a:lnTo>
                <a:lnTo>
                  <a:pt x="854" y="2431"/>
                </a:lnTo>
                <a:lnTo>
                  <a:pt x="894" y="2427"/>
                </a:lnTo>
                <a:lnTo>
                  <a:pt x="931" y="2423"/>
                </a:lnTo>
                <a:lnTo>
                  <a:pt x="971" y="2417"/>
                </a:lnTo>
                <a:lnTo>
                  <a:pt x="1007" y="2407"/>
                </a:lnTo>
                <a:lnTo>
                  <a:pt x="1045" y="2397"/>
                </a:lnTo>
                <a:lnTo>
                  <a:pt x="1081" y="2385"/>
                </a:lnTo>
                <a:lnTo>
                  <a:pt x="1115" y="2371"/>
                </a:lnTo>
                <a:lnTo>
                  <a:pt x="1150" y="2355"/>
                </a:lnTo>
                <a:lnTo>
                  <a:pt x="1182" y="2339"/>
                </a:lnTo>
                <a:lnTo>
                  <a:pt x="1216" y="2319"/>
                </a:lnTo>
                <a:lnTo>
                  <a:pt x="1246" y="2299"/>
                </a:lnTo>
                <a:lnTo>
                  <a:pt x="1278" y="2277"/>
                </a:lnTo>
                <a:lnTo>
                  <a:pt x="1306" y="2256"/>
                </a:lnTo>
                <a:lnTo>
                  <a:pt x="1334" y="2232"/>
                </a:lnTo>
                <a:lnTo>
                  <a:pt x="1361" y="2206"/>
                </a:lnTo>
                <a:lnTo>
                  <a:pt x="1387" y="2178"/>
                </a:lnTo>
                <a:lnTo>
                  <a:pt x="1411" y="2150"/>
                </a:lnTo>
                <a:lnTo>
                  <a:pt x="1433" y="2122"/>
                </a:lnTo>
                <a:lnTo>
                  <a:pt x="1455" y="2090"/>
                </a:lnTo>
                <a:lnTo>
                  <a:pt x="1475" y="2060"/>
                </a:lnTo>
                <a:lnTo>
                  <a:pt x="1495" y="2027"/>
                </a:lnTo>
                <a:lnTo>
                  <a:pt x="1511" y="1995"/>
                </a:lnTo>
                <a:lnTo>
                  <a:pt x="1527" y="1959"/>
                </a:lnTo>
                <a:lnTo>
                  <a:pt x="1541" y="1925"/>
                </a:lnTo>
                <a:lnTo>
                  <a:pt x="1553" y="1889"/>
                </a:lnTo>
                <a:lnTo>
                  <a:pt x="1563" y="1851"/>
                </a:lnTo>
                <a:lnTo>
                  <a:pt x="1572" y="1816"/>
                </a:lnTo>
                <a:lnTo>
                  <a:pt x="1578" y="1776"/>
                </a:lnTo>
                <a:lnTo>
                  <a:pt x="1582" y="1738"/>
                </a:lnTo>
                <a:lnTo>
                  <a:pt x="1586" y="1698"/>
                </a:lnTo>
                <a:lnTo>
                  <a:pt x="1586" y="1658"/>
                </a:lnTo>
                <a:lnTo>
                  <a:pt x="1586" y="1658"/>
                </a:lnTo>
                <a:lnTo>
                  <a:pt x="1586" y="1620"/>
                </a:lnTo>
                <a:lnTo>
                  <a:pt x="1580" y="1579"/>
                </a:lnTo>
                <a:lnTo>
                  <a:pt x="1571" y="1535"/>
                </a:lnTo>
                <a:lnTo>
                  <a:pt x="1561" y="1489"/>
                </a:lnTo>
                <a:lnTo>
                  <a:pt x="1561" y="1489"/>
                </a:lnTo>
                <a:lnTo>
                  <a:pt x="1541" y="1423"/>
                </a:lnTo>
                <a:lnTo>
                  <a:pt x="1525" y="1372"/>
                </a:lnTo>
                <a:lnTo>
                  <a:pt x="1515" y="1336"/>
                </a:lnTo>
                <a:lnTo>
                  <a:pt x="1513" y="1328"/>
                </a:lnTo>
                <a:lnTo>
                  <a:pt x="1515" y="1324"/>
                </a:lnTo>
                <a:lnTo>
                  <a:pt x="1515" y="1324"/>
                </a:lnTo>
                <a:lnTo>
                  <a:pt x="1519" y="1328"/>
                </a:lnTo>
                <a:lnTo>
                  <a:pt x="1527" y="1342"/>
                </a:lnTo>
                <a:lnTo>
                  <a:pt x="1553" y="1394"/>
                </a:lnTo>
                <a:lnTo>
                  <a:pt x="1586" y="1471"/>
                </a:lnTo>
                <a:lnTo>
                  <a:pt x="1606" y="1519"/>
                </a:lnTo>
                <a:lnTo>
                  <a:pt x="1624" y="1569"/>
                </a:lnTo>
                <a:lnTo>
                  <a:pt x="1624" y="1569"/>
                </a:lnTo>
                <a:lnTo>
                  <a:pt x="1646" y="1640"/>
                </a:lnTo>
                <a:lnTo>
                  <a:pt x="1664" y="1708"/>
                </a:lnTo>
                <a:lnTo>
                  <a:pt x="1670" y="1740"/>
                </a:lnTo>
                <a:lnTo>
                  <a:pt x="1674" y="1770"/>
                </a:lnTo>
                <a:lnTo>
                  <a:pt x="1678" y="1798"/>
                </a:lnTo>
                <a:lnTo>
                  <a:pt x="1678" y="1826"/>
                </a:lnTo>
                <a:lnTo>
                  <a:pt x="1678" y="1826"/>
                </a:lnTo>
                <a:lnTo>
                  <a:pt x="1678" y="1863"/>
                </a:lnTo>
                <a:lnTo>
                  <a:pt x="1674" y="1903"/>
                </a:lnTo>
                <a:lnTo>
                  <a:pt x="1670" y="1941"/>
                </a:lnTo>
                <a:lnTo>
                  <a:pt x="1662" y="1979"/>
                </a:lnTo>
                <a:lnTo>
                  <a:pt x="1654" y="2015"/>
                </a:lnTo>
                <a:lnTo>
                  <a:pt x="1644" y="2052"/>
                </a:lnTo>
                <a:lnTo>
                  <a:pt x="1632" y="2086"/>
                </a:lnTo>
                <a:lnTo>
                  <a:pt x="1618" y="2122"/>
                </a:lnTo>
                <a:lnTo>
                  <a:pt x="1604" y="2156"/>
                </a:lnTo>
                <a:lnTo>
                  <a:pt x="1586" y="2188"/>
                </a:lnTo>
                <a:lnTo>
                  <a:pt x="1569" y="2220"/>
                </a:lnTo>
                <a:lnTo>
                  <a:pt x="1549" y="2252"/>
                </a:lnTo>
                <a:lnTo>
                  <a:pt x="1527" y="2281"/>
                </a:lnTo>
                <a:lnTo>
                  <a:pt x="1505" y="2309"/>
                </a:lnTo>
                <a:lnTo>
                  <a:pt x="1481" y="2337"/>
                </a:lnTo>
                <a:lnTo>
                  <a:pt x="1455" y="2363"/>
                </a:lnTo>
                <a:lnTo>
                  <a:pt x="1429" y="2389"/>
                </a:lnTo>
                <a:lnTo>
                  <a:pt x="1401" y="2413"/>
                </a:lnTo>
                <a:lnTo>
                  <a:pt x="1371" y="2437"/>
                </a:lnTo>
                <a:lnTo>
                  <a:pt x="1342" y="2457"/>
                </a:lnTo>
                <a:lnTo>
                  <a:pt x="1312" y="2477"/>
                </a:lnTo>
                <a:lnTo>
                  <a:pt x="1280" y="2494"/>
                </a:lnTo>
                <a:lnTo>
                  <a:pt x="1246" y="2512"/>
                </a:lnTo>
                <a:lnTo>
                  <a:pt x="1212" y="2528"/>
                </a:lnTo>
                <a:lnTo>
                  <a:pt x="1178" y="2540"/>
                </a:lnTo>
                <a:lnTo>
                  <a:pt x="1143" y="2552"/>
                </a:lnTo>
                <a:lnTo>
                  <a:pt x="1107" y="2564"/>
                </a:lnTo>
                <a:lnTo>
                  <a:pt x="1071" y="2572"/>
                </a:lnTo>
                <a:lnTo>
                  <a:pt x="1033" y="2578"/>
                </a:lnTo>
                <a:lnTo>
                  <a:pt x="995" y="2584"/>
                </a:lnTo>
                <a:lnTo>
                  <a:pt x="955" y="2586"/>
                </a:lnTo>
                <a:lnTo>
                  <a:pt x="916" y="2588"/>
                </a:lnTo>
                <a:lnTo>
                  <a:pt x="916" y="2588"/>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TextBox 98"/>
          <p:cNvSpPr txBox="1"/>
          <p:nvPr/>
        </p:nvSpPr>
        <p:spPr>
          <a:xfrm>
            <a:off x="3523678" y="2880568"/>
            <a:ext cx="1636219" cy="1015663"/>
          </a:xfrm>
          <a:prstGeom prst="rect">
            <a:avLst/>
          </a:prstGeom>
          <a:noFill/>
        </p:spPr>
        <p:txBody>
          <a:bodyPr wrap="square" rtlCol="0">
            <a:spAutoFit/>
          </a:bodyPr>
          <a:lstStyle/>
          <a:p>
            <a:pPr algn="ctr"/>
            <a:r>
              <a:rPr lang="en-US" altLang="zh-CN" sz="6000" dirty="0">
                <a:solidFill>
                  <a:schemeClr val="bg1">
                    <a:lumMod val="95000"/>
                  </a:schemeClr>
                </a:solidFill>
              </a:rPr>
              <a:t>25%</a:t>
            </a:r>
            <a:endParaRPr lang="zh-CN" altLang="en-US" sz="6000" dirty="0">
              <a:solidFill>
                <a:schemeClr val="bg1">
                  <a:lumMod val="95000"/>
                </a:schemeClr>
              </a:solidFill>
            </a:endParaRPr>
          </a:p>
        </p:txBody>
      </p:sp>
      <p:sp>
        <p:nvSpPr>
          <p:cNvPr id="100" name="TextBox 99"/>
          <p:cNvSpPr txBox="1"/>
          <p:nvPr/>
        </p:nvSpPr>
        <p:spPr>
          <a:xfrm>
            <a:off x="6986752" y="2880568"/>
            <a:ext cx="1636219" cy="1015663"/>
          </a:xfrm>
          <a:prstGeom prst="rect">
            <a:avLst/>
          </a:prstGeom>
          <a:noFill/>
        </p:spPr>
        <p:txBody>
          <a:bodyPr wrap="square" rtlCol="0">
            <a:spAutoFit/>
          </a:bodyPr>
          <a:lstStyle/>
          <a:p>
            <a:pPr algn="ctr"/>
            <a:r>
              <a:rPr lang="en-US" altLang="zh-CN" sz="6000" dirty="0">
                <a:solidFill>
                  <a:schemeClr val="bg1">
                    <a:lumMod val="95000"/>
                  </a:schemeClr>
                </a:solidFill>
              </a:rPr>
              <a:t>75%</a:t>
            </a:r>
            <a:endParaRPr lang="zh-CN" altLang="en-US" sz="6000" dirty="0">
              <a:solidFill>
                <a:schemeClr val="bg1">
                  <a:lumMod val="95000"/>
                </a:schemeClr>
              </a:solidFill>
            </a:endParaRPr>
          </a:p>
        </p:txBody>
      </p:sp>
      <p:sp>
        <p:nvSpPr>
          <p:cNvPr id="101" name="TextBox 100"/>
          <p:cNvSpPr txBox="1"/>
          <p:nvPr/>
        </p:nvSpPr>
        <p:spPr>
          <a:xfrm>
            <a:off x="2855640" y="4959913"/>
            <a:ext cx="6840760" cy="1477328"/>
          </a:xfrm>
          <a:prstGeom prst="rect">
            <a:avLst/>
          </a:prstGeom>
          <a:noFill/>
        </p:spPr>
        <p:txBody>
          <a:bodyPr wrap="square" rtlCol="0">
            <a:spAutoFit/>
          </a:bodyPr>
          <a:lstStyle/>
          <a:p>
            <a:pPr>
              <a:lnSpc>
                <a:spcPct val="150000"/>
              </a:lnSpc>
            </a:pPr>
            <a:r>
              <a:rPr lang="zh-CN" altLang="en-US" sz="2000" dirty="0">
                <a:solidFill>
                  <a:schemeClr val="tx1">
                    <a:lumMod val="75000"/>
                    <a:lumOff val="25000"/>
                  </a:schemeClr>
                </a:solidFill>
              </a:rPr>
              <a:t>内容具体说明内容具体说明内容具体说明内容具体说明内容具体说明内容具体说明内容具体说明内容具体说明内容具体说明内容具体说明内容</a:t>
            </a:r>
          </a:p>
        </p:txBody>
      </p:sp>
    </p:spTree>
    <p:extLst>
      <p:ext uri="{BB962C8B-B14F-4D97-AF65-F5344CB8AC3E}">
        <p14:creationId xmlns:p14="http://schemas.microsoft.com/office/powerpoint/2010/main" val="149887885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药丸图解对比图</a:t>
            </a:r>
            <a:endParaRPr lang="zh-CN" altLang="en-US" dirty="0"/>
          </a:p>
        </p:txBody>
      </p:sp>
      <p:grpSp>
        <p:nvGrpSpPr>
          <p:cNvPr id="25" name="组合 24"/>
          <p:cNvGrpSpPr/>
          <p:nvPr/>
        </p:nvGrpSpPr>
        <p:grpSpPr>
          <a:xfrm>
            <a:off x="6458382" y="1837273"/>
            <a:ext cx="2157898" cy="3477170"/>
            <a:chOff x="4793346" y="1484784"/>
            <a:chExt cx="2157898" cy="3477170"/>
          </a:xfrm>
        </p:grpSpPr>
        <p:sp>
          <p:nvSpPr>
            <p:cNvPr id="13" name="Freeform 12"/>
            <p:cNvSpPr>
              <a:spLocks/>
            </p:cNvSpPr>
            <p:nvPr/>
          </p:nvSpPr>
          <p:spPr bwMode="auto">
            <a:xfrm>
              <a:off x="4793346" y="1484784"/>
              <a:ext cx="2157898" cy="3477170"/>
            </a:xfrm>
            <a:custGeom>
              <a:avLst/>
              <a:gdLst>
                <a:gd name="T0" fmla="*/ 818 w 1724"/>
                <a:gd name="T1" fmla="*/ 2778 h 2778"/>
                <a:gd name="T2" fmla="*/ 688 w 1724"/>
                <a:gd name="T3" fmla="*/ 2762 h 2778"/>
                <a:gd name="T4" fmla="*/ 566 w 1724"/>
                <a:gd name="T5" fmla="*/ 2726 h 2778"/>
                <a:gd name="T6" fmla="*/ 452 w 1724"/>
                <a:gd name="T7" fmla="*/ 2674 h 2778"/>
                <a:gd name="T8" fmla="*/ 346 w 1724"/>
                <a:gd name="T9" fmla="*/ 2608 h 2778"/>
                <a:gd name="T10" fmla="*/ 252 w 1724"/>
                <a:gd name="T11" fmla="*/ 2526 h 2778"/>
                <a:gd name="T12" fmla="*/ 170 w 1724"/>
                <a:gd name="T13" fmla="*/ 2432 h 2778"/>
                <a:gd name="T14" fmla="*/ 104 w 1724"/>
                <a:gd name="T15" fmla="*/ 2328 h 2778"/>
                <a:gd name="T16" fmla="*/ 52 w 1724"/>
                <a:gd name="T17" fmla="*/ 2212 h 2778"/>
                <a:gd name="T18" fmla="*/ 16 w 1724"/>
                <a:gd name="T19" fmla="*/ 2090 h 2778"/>
                <a:gd name="T20" fmla="*/ 0 w 1724"/>
                <a:gd name="T21" fmla="*/ 1960 h 2778"/>
                <a:gd name="T22" fmla="*/ 0 w 1724"/>
                <a:gd name="T23" fmla="*/ 864 h 2778"/>
                <a:gd name="T24" fmla="*/ 10 w 1724"/>
                <a:gd name="T25" fmla="*/ 732 h 2778"/>
                <a:gd name="T26" fmla="*/ 38 w 1724"/>
                <a:gd name="T27" fmla="*/ 608 h 2778"/>
                <a:gd name="T28" fmla="*/ 84 w 1724"/>
                <a:gd name="T29" fmla="*/ 490 h 2778"/>
                <a:gd name="T30" fmla="*/ 146 w 1724"/>
                <a:gd name="T31" fmla="*/ 382 h 2778"/>
                <a:gd name="T32" fmla="*/ 224 w 1724"/>
                <a:gd name="T33" fmla="*/ 284 h 2778"/>
                <a:gd name="T34" fmla="*/ 314 w 1724"/>
                <a:gd name="T35" fmla="*/ 198 h 2778"/>
                <a:gd name="T36" fmla="*/ 414 w 1724"/>
                <a:gd name="T37" fmla="*/ 126 h 2778"/>
                <a:gd name="T38" fmla="*/ 526 w 1724"/>
                <a:gd name="T39" fmla="*/ 68 h 2778"/>
                <a:gd name="T40" fmla="*/ 646 w 1724"/>
                <a:gd name="T41" fmla="*/ 28 h 2778"/>
                <a:gd name="T42" fmla="*/ 774 w 1724"/>
                <a:gd name="T43" fmla="*/ 6 h 2778"/>
                <a:gd name="T44" fmla="*/ 862 w 1724"/>
                <a:gd name="T45" fmla="*/ 0 h 2778"/>
                <a:gd name="T46" fmla="*/ 994 w 1724"/>
                <a:gd name="T47" fmla="*/ 10 h 2778"/>
                <a:gd name="T48" fmla="*/ 1118 w 1724"/>
                <a:gd name="T49" fmla="*/ 40 h 2778"/>
                <a:gd name="T50" fmla="*/ 1236 w 1724"/>
                <a:gd name="T51" fmla="*/ 86 h 2778"/>
                <a:gd name="T52" fmla="*/ 1344 w 1724"/>
                <a:gd name="T53" fmla="*/ 148 h 2778"/>
                <a:gd name="T54" fmla="*/ 1442 w 1724"/>
                <a:gd name="T55" fmla="*/ 226 h 2778"/>
                <a:gd name="T56" fmla="*/ 1528 w 1724"/>
                <a:gd name="T57" fmla="*/ 314 h 2778"/>
                <a:gd name="T58" fmla="*/ 1600 w 1724"/>
                <a:gd name="T59" fmla="*/ 416 h 2778"/>
                <a:gd name="T60" fmla="*/ 1656 w 1724"/>
                <a:gd name="T61" fmla="*/ 528 h 2778"/>
                <a:gd name="T62" fmla="*/ 1698 w 1724"/>
                <a:gd name="T63" fmla="*/ 648 h 2778"/>
                <a:gd name="T64" fmla="*/ 1720 w 1724"/>
                <a:gd name="T65" fmla="*/ 776 h 2778"/>
                <a:gd name="T66" fmla="*/ 1724 w 1724"/>
                <a:gd name="T67" fmla="*/ 1916 h 2778"/>
                <a:gd name="T68" fmla="*/ 1720 w 1724"/>
                <a:gd name="T69" fmla="*/ 2004 h 2778"/>
                <a:gd name="T70" fmla="*/ 1698 w 1724"/>
                <a:gd name="T71" fmla="*/ 2132 h 2778"/>
                <a:gd name="T72" fmla="*/ 1656 w 1724"/>
                <a:gd name="T73" fmla="*/ 2252 h 2778"/>
                <a:gd name="T74" fmla="*/ 1600 w 1724"/>
                <a:gd name="T75" fmla="*/ 2364 h 2778"/>
                <a:gd name="T76" fmla="*/ 1528 w 1724"/>
                <a:gd name="T77" fmla="*/ 2464 h 2778"/>
                <a:gd name="T78" fmla="*/ 1442 w 1724"/>
                <a:gd name="T79" fmla="*/ 2554 h 2778"/>
                <a:gd name="T80" fmla="*/ 1344 w 1724"/>
                <a:gd name="T81" fmla="*/ 2632 h 2778"/>
                <a:gd name="T82" fmla="*/ 1236 w 1724"/>
                <a:gd name="T83" fmla="*/ 2694 h 2778"/>
                <a:gd name="T84" fmla="*/ 1118 w 1724"/>
                <a:gd name="T85" fmla="*/ 2740 h 2778"/>
                <a:gd name="T86" fmla="*/ 994 w 1724"/>
                <a:gd name="T87" fmla="*/ 2768 h 2778"/>
                <a:gd name="T88" fmla="*/ 862 w 1724"/>
                <a:gd name="T89" fmla="*/ 2778 h 2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24" h="2778">
                  <a:moveTo>
                    <a:pt x="862" y="2778"/>
                  </a:moveTo>
                  <a:lnTo>
                    <a:pt x="862" y="2778"/>
                  </a:lnTo>
                  <a:lnTo>
                    <a:pt x="818" y="2778"/>
                  </a:lnTo>
                  <a:lnTo>
                    <a:pt x="774" y="2774"/>
                  </a:lnTo>
                  <a:lnTo>
                    <a:pt x="730" y="2768"/>
                  </a:lnTo>
                  <a:lnTo>
                    <a:pt x="688" y="2762"/>
                  </a:lnTo>
                  <a:lnTo>
                    <a:pt x="646" y="2752"/>
                  </a:lnTo>
                  <a:lnTo>
                    <a:pt x="606" y="2740"/>
                  </a:lnTo>
                  <a:lnTo>
                    <a:pt x="566" y="2726"/>
                  </a:lnTo>
                  <a:lnTo>
                    <a:pt x="526" y="2710"/>
                  </a:lnTo>
                  <a:lnTo>
                    <a:pt x="488" y="2694"/>
                  </a:lnTo>
                  <a:lnTo>
                    <a:pt x="452" y="2674"/>
                  </a:lnTo>
                  <a:lnTo>
                    <a:pt x="414" y="2654"/>
                  </a:lnTo>
                  <a:lnTo>
                    <a:pt x="380" y="2632"/>
                  </a:lnTo>
                  <a:lnTo>
                    <a:pt x="346" y="2608"/>
                  </a:lnTo>
                  <a:lnTo>
                    <a:pt x="314" y="2582"/>
                  </a:lnTo>
                  <a:lnTo>
                    <a:pt x="282" y="2554"/>
                  </a:lnTo>
                  <a:lnTo>
                    <a:pt x="252" y="2526"/>
                  </a:lnTo>
                  <a:lnTo>
                    <a:pt x="224" y="2496"/>
                  </a:lnTo>
                  <a:lnTo>
                    <a:pt x="196" y="2464"/>
                  </a:lnTo>
                  <a:lnTo>
                    <a:pt x="170" y="2432"/>
                  </a:lnTo>
                  <a:lnTo>
                    <a:pt x="146" y="2398"/>
                  </a:lnTo>
                  <a:lnTo>
                    <a:pt x="124" y="2364"/>
                  </a:lnTo>
                  <a:lnTo>
                    <a:pt x="104" y="2328"/>
                  </a:lnTo>
                  <a:lnTo>
                    <a:pt x="84" y="2290"/>
                  </a:lnTo>
                  <a:lnTo>
                    <a:pt x="68" y="2252"/>
                  </a:lnTo>
                  <a:lnTo>
                    <a:pt x="52" y="2212"/>
                  </a:lnTo>
                  <a:lnTo>
                    <a:pt x="38" y="2172"/>
                  </a:lnTo>
                  <a:lnTo>
                    <a:pt x="26" y="2132"/>
                  </a:lnTo>
                  <a:lnTo>
                    <a:pt x="16" y="2090"/>
                  </a:lnTo>
                  <a:lnTo>
                    <a:pt x="10" y="2048"/>
                  </a:lnTo>
                  <a:lnTo>
                    <a:pt x="4" y="2004"/>
                  </a:lnTo>
                  <a:lnTo>
                    <a:pt x="0" y="1960"/>
                  </a:lnTo>
                  <a:lnTo>
                    <a:pt x="0" y="1916"/>
                  </a:lnTo>
                  <a:lnTo>
                    <a:pt x="0" y="864"/>
                  </a:lnTo>
                  <a:lnTo>
                    <a:pt x="0" y="864"/>
                  </a:lnTo>
                  <a:lnTo>
                    <a:pt x="0" y="820"/>
                  </a:lnTo>
                  <a:lnTo>
                    <a:pt x="4" y="776"/>
                  </a:lnTo>
                  <a:lnTo>
                    <a:pt x="10" y="732"/>
                  </a:lnTo>
                  <a:lnTo>
                    <a:pt x="16" y="690"/>
                  </a:lnTo>
                  <a:lnTo>
                    <a:pt x="26" y="648"/>
                  </a:lnTo>
                  <a:lnTo>
                    <a:pt x="38" y="608"/>
                  </a:lnTo>
                  <a:lnTo>
                    <a:pt x="52" y="568"/>
                  </a:lnTo>
                  <a:lnTo>
                    <a:pt x="68" y="528"/>
                  </a:lnTo>
                  <a:lnTo>
                    <a:pt x="84" y="490"/>
                  </a:lnTo>
                  <a:lnTo>
                    <a:pt x="104" y="452"/>
                  </a:lnTo>
                  <a:lnTo>
                    <a:pt x="124" y="416"/>
                  </a:lnTo>
                  <a:lnTo>
                    <a:pt x="146" y="382"/>
                  </a:lnTo>
                  <a:lnTo>
                    <a:pt x="170" y="348"/>
                  </a:lnTo>
                  <a:lnTo>
                    <a:pt x="196" y="314"/>
                  </a:lnTo>
                  <a:lnTo>
                    <a:pt x="224" y="284"/>
                  </a:lnTo>
                  <a:lnTo>
                    <a:pt x="252" y="254"/>
                  </a:lnTo>
                  <a:lnTo>
                    <a:pt x="282" y="226"/>
                  </a:lnTo>
                  <a:lnTo>
                    <a:pt x="314" y="198"/>
                  </a:lnTo>
                  <a:lnTo>
                    <a:pt x="346" y="172"/>
                  </a:lnTo>
                  <a:lnTo>
                    <a:pt x="380" y="148"/>
                  </a:lnTo>
                  <a:lnTo>
                    <a:pt x="414" y="126"/>
                  </a:lnTo>
                  <a:lnTo>
                    <a:pt x="452" y="106"/>
                  </a:lnTo>
                  <a:lnTo>
                    <a:pt x="488" y="86"/>
                  </a:lnTo>
                  <a:lnTo>
                    <a:pt x="526" y="68"/>
                  </a:lnTo>
                  <a:lnTo>
                    <a:pt x="566" y="54"/>
                  </a:lnTo>
                  <a:lnTo>
                    <a:pt x="606" y="40"/>
                  </a:lnTo>
                  <a:lnTo>
                    <a:pt x="646" y="28"/>
                  </a:lnTo>
                  <a:lnTo>
                    <a:pt x="688" y="18"/>
                  </a:lnTo>
                  <a:lnTo>
                    <a:pt x="730" y="10"/>
                  </a:lnTo>
                  <a:lnTo>
                    <a:pt x="774" y="6"/>
                  </a:lnTo>
                  <a:lnTo>
                    <a:pt x="818" y="2"/>
                  </a:lnTo>
                  <a:lnTo>
                    <a:pt x="862" y="0"/>
                  </a:lnTo>
                  <a:lnTo>
                    <a:pt x="862" y="0"/>
                  </a:lnTo>
                  <a:lnTo>
                    <a:pt x="906" y="2"/>
                  </a:lnTo>
                  <a:lnTo>
                    <a:pt x="950" y="6"/>
                  </a:lnTo>
                  <a:lnTo>
                    <a:pt x="994" y="10"/>
                  </a:lnTo>
                  <a:lnTo>
                    <a:pt x="1036" y="18"/>
                  </a:lnTo>
                  <a:lnTo>
                    <a:pt x="1078" y="28"/>
                  </a:lnTo>
                  <a:lnTo>
                    <a:pt x="1118" y="40"/>
                  </a:lnTo>
                  <a:lnTo>
                    <a:pt x="1158" y="54"/>
                  </a:lnTo>
                  <a:lnTo>
                    <a:pt x="1198" y="68"/>
                  </a:lnTo>
                  <a:lnTo>
                    <a:pt x="1236" y="86"/>
                  </a:lnTo>
                  <a:lnTo>
                    <a:pt x="1272" y="106"/>
                  </a:lnTo>
                  <a:lnTo>
                    <a:pt x="1308" y="126"/>
                  </a:lnTo>
                  <a:lnTo>
                    <a:pt x="1344" y="148"/>
                  </a:lnTo>
                  <a:lnTo>
                    <a:pt x="1378" y="172"/>
                  </a:lnTo>
                  <a:lnTo>
                    <a:pt x="1410" y="198"/>
                  </a:lnTo>
                  <a:lnTo>
                    <a:pt x="1442" y="226"/>
                  </a:lnTo>
                  <a:lnTo>
                    <a:pt x="1472" y="254"/>
                  </a:lnTo>
                  <a:lnTo>
                    <a:pt x="1500" y="284"/>
                  </a:lnTo>
                  <a:lnTo>
                    <a:pt x="1528" y="314"/>
                  </a:lnTo>
                  <a:lnTo>
                    <a:pt x="1552" y="348"/>
                  </a:lnTo>
                  <a:lnTo>
                    <a:pt x="1576" y="382"/>
                  </a:lnTo>
                  <a:lnTo>
                    <a:pt x="1600" y="416"/>
                  </a:lnTo>
                  <a:lnTo>
                    <a:pt x="1620" y="452"/>
                  </a:lnTo>
                  <a:lnTo>
                    <a:pt x="1640" y="490"/>
                  </a:lnTo>
                  <a:lnTo>
                    <a:pt x="1656" y="528"/>
                  </a:lnTo>
                  <a:lnTo>
                    <a:pt x="1672" y="568"/>
                  </a:lnTo>
                  <a:lnTo>
                    <a:pt x="1686" y="608"/>
                  </a:lnTo>
                  <a:lnTo>
                    <a:pt x="1698" y="648"/>
                  </a:lnTo>
                  <a:lnTo>
                    <a:pt x="1706" y="690"/>
                  </a:lnTo>
                  <a:lnTo>
                    <a:pt x="1714" y="732"/>
                  </a:lnTo>
                  <a:lnTo>
                    <a:pt x="1720" y="776"/>
                  </a:lnTo>
                  <a:lnTo>
                    <a:pt x="1724" y="820"/>
                  </a:lnTo>
                  <a:lnTo>
                    <a:pt x="1724" y="864"/>
                  </a:lnTo>
                  <a:lnTo>
                    <a:pt x="1724" y="1916"/>
                  </a:lnTo>
                  <a:lnTo>
                    <a:pt x="1724" y="1916"/>
                  </a:lnTo>
                  <a:lnTo>
                    <a:pt x="1724" y="1960"/>
                  </a:lnTo>
                  <a:lnTo>
                    <a:pt x="1720" y="2004"/>
                  </a:lnTo>
                  <a:lnTo>
                    <a:pt x="1714" y="2048"/>
                  </a:lnTo>
                  <a:lnTo>
                    <a:pt x="1706" y="2090"/>
                  </a:lnTo>
                  <a:lnTo>
                    <a:pt x="1698" y="2132"/>
                  </a:lnTo>
                  <a:lnTo>
                    <a:pt x="1686" y="2172"/>
                  </a:lnTo>
                  <a:lnTo>
                    <a:pt x="1672" y="2212"/>
                  </a:lnTo>
                  <a:lnTo>
                    <a:pt x="1656" y="2252"/>
                  </a:lnTo>
                  <a:lnTo>
                    <a:pt x="1640" y="2290"/>
                  </a:lnTo>
                  <a:lnTo>
                    <a:pt x="1620" y="2328"/>
                  </a:lnTo>
                  <a:lnTo>
                    <a:pt x="1600" y="2364"/>
                  </a:lnTo>
                  <a:lnTo>
                    <a:pt x="1576" y="2398"/>
                  </a:lnTo>
                  <a:lnTo>
                    <a:pt x="1552" y="2432"/>
                  </a:lnTo>
                  <a:lnTo>
                    <a:pt x="1528" y="2464"/>
                  </a:lnTo>
                  <a:lnTo>
                    <a:pt x="1500" y="2496"/>
                  </a:lnTo>
                  <a:lnTo>
                    <a:pt x="1472" y="2526"/>
                  </a:lnTo>
                  <a:lnTo>
                    <a:pt x="1442" y="2554"/>
                  </a:lnTo>
                  <a:lnTo>
                    <a:pt x="1410" y="2582"/>
                  </a:lnTo>
                  <a:lnTo>
                    <a:pt x="1378" y="2608"/>
                  </a:lnTo>
                  <a:lnTo>
                    <a:pt x="1344" y="2632"/>
                  </a:lnTo>
                  <a:lnTo>
                    <a:pt x="1308" y="2654"/>
                  </a:lnTo>
                  <a:lnTo>
                    <a:pt x="1272" y="2674"/>
                  </a:lnTo>
                  <a:lnTo>
                    <a:pt x="1236" y="2694"/>
                  </a:lnTo>
                  <a:lnTo>
                    <a:pt x="1198" y="2710"/>
                  </a:lnTo>
                  <a:lnTo>
                    <a:pt x="1158" y="2726"/>
                  </a:lnTo>
                  <a:lnTo>
                    <a:pt x="1118" y="2740"/>
                  </a:lnTo>
                  <a:lnTo>
                    <a:pt x="1078" y="2752"/>
                  </a:lnTo>
                  <a:lnTo>
                    <a:pt x="1036" y="2762"/>
                  </a:lnTo>
                  <a:lnTo>
                    <a:pt x="994" y="2768"/>
                  </a:lnTo>
                  <a:lnTo>
                    <a:pt x="950" y="2774"/>
                  </a:lnTo>
                  <a:lnTo>
                    <a:pt x="906" y="2778"/>
                  </a:lnTo>
                  <a:lnTo>
                    <a:pt x="862" y="2778"/>
                  </a:lnTo>
                  <a:lnTo>
                    <a:pt x="862" y="277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4918514" y="1609952"/>
              <a:ext cx="1907562" cy="3226834"/>
            </a:xfrm>
            <a:custGeom>
              <a:avLst/>
              <a:gdLst>
                <a:gd name="T0" fmla="*/ 722 w 1524"/>
                <a:gd name="T1" fmla="*/ 2578 h 2578"/>
                <a:gd name="T2" fmla="*/ 608 w 1524"/>
                <a:gd name="T3" fmla="*/ 2564 h 2578"/>
                <a:gd name="T4" fmla="*/ 500 w 1524"/>
                <a:gd name="T5" fmla="*/ 2532 h 2578"/>
                <a:gd name="T6" fmla="*/ 398 w 1524"/>
                <a:gd name="T7" fmla="*/ 2486 h 2578"/>
                <a:gd name="T8" fmla="*/ 306 w 1524"/>
                <a:gd name="T9" fmla="*/ 2428 h 2578"/>
                <a:gd name="T10" fmla="*/ 222 w 1524"/>
                <a:gd name="T11" fmla="*/ 2356 h 2578"/>
                <a:gd name="T12" fmla="*/ 150 w 1524"/>
                <a:gd name="T13" fmla="*/ 2272 h 2578"/>
                <a:gd name="T14" fmla="*/ 92 w 1524"/>
                <a:gd name="T15" fmla="*/ 2180 h 2578"/>
                <a:gd name="T16" fmla="*/ 46 w 1524"/>
                <a:gd name="T17" fmla="*/ 2078 h 2578"/>
                <a:gd name="T18" fmla="*/ 14 w 1524"/>
                <a:gd name="T19" fmla="*/ 1970 h 2578"/>
                <a:gd name="T20" fmla="*/ 0 w 1524"/>
                <a:gd name="T21" fmla="*/ 1856 h 2578"/>
                <a:gd name="T22" fmla="*/ 0 w 1524"/>
                <a:gd name="T23" fmla="*/ 764 h 2578"/>
                <a:gd name="T24" fmla="*/ 8 w 1524"/>
                <a:gd name="T25" fmla="*/ 648 h 2578"/>
                <a:gd name="T26" fmla="*/ 34 w 1524"/>
                <a:gd name="T27" fmla="*/ 536 h 2578"/>
                <a:gd name="T28" fmla="*/ 74 w 1524"/>
                <a:gd name="T29" fmla="*/ 434 h 2578"/>
                <a:gd name="T30" fmla="*/ 130 w 1524"/>
                <a:gd name="T31" fmla="*/ 338 h 2578"/>
                <a:gd name="T32" fmla="*/ 198 w 1524"/>
                <a:gd name="T33" fmla="*/ 250 h 2578"/>
                <a:gd name="T34" fmla="*/ 278 w 1524"/>
                <a:gd name="T35" fmla="*/ 176 h 2578"/>
                <a:gd name="T36" fmla="*/ 366 w 1524"/>
                <a:gd name="T37" fmla="*/ 112 h 2578"/>
                <a:gd name="T38" fmla="*/ 466 w 1524"/>
                <a:gd name="T39" fmla="*/ 60 h 2578"/>
                <a:gd name="T40" fmla="*/ 572 w 1524"/>
                <a:gd name="T41" fmla="*/ 24 h 2578"/>
                <a:gd name="T42" fmla="*/ 684 w 1524"/>
                <a:gd name="T43" fmla="*/ 4 h 2578"/>
                <a:gd name="T44" fmla="*/ 762 w 1524"/>
                <a:gd name="T45" fmla="*/ 0 h 2578"/>
                <a:gd name="T46" fmla="*/ 878 w 1524"/>
                <a:gd name="T47" fmla="*/ 10 h 2578"/>
                <a:gd name="T48" fmla="*/ 988 w 1524"/>
                <a:gd name="T49" fmla="*/ 34 h 2578"/>
                <a:gd name="T50" fmla="*/ 1092 w 1524"/>
                <a:gd name="T51" fmla="*/ 76 h 2578"/>
                <a:gd name="T52" fmla="*/ 1188 w 1524"/>
                <a:gd name="T53" fmla="*/ 132 h 2578"/>
                <a:gd name="T54" fmla="*/ 1274 w 1524"/>
                <a:gd name="T55" fmla="*/ 200 h 2578"/>
                <a:gd name="T56" fmla="*/ 1350 w 1524"/>
                <a:gd name="T57" fmla="*/ 278 h 2578"/>
                <a:gd name="T58" fmla="*/ 1414 w 1524"/>
                <a:gd name="T59" fmla="*/ 368 h 2578"/>
                <a:gd name="T60" fmla="*/ 1464 w 1524"/>
                <a:gd name="T61" fmla="*/ 466 h 2578"/>
                <a:gd name="T62" fmla="*/ 1500 w 1524"/>
                <a:gd name="T63" fmla="*/ 574 h 2578"/>
                <a:gd name="T64" fmla="*/ 1520 w 1524"/>
                <a:gd name="T65" fmla="*/ 686 h 2578"/>
                <a:gd name="T66" fmla="*/ 1524 w 1524"/>
                <a:gd name="T67" fmla="*/ 1816 h 2578"/>
                <a:gd name="T68" fmla="*/ 1520 w 1524"/>
                <a:gd name="T69" fmla="*/ 1894 h 2578"/>
                <a:gd name="T70" fmla="*/ 1500 w 1524"/>
                <a:gd name="T71" fmla="*/ 2006 h 2578"/>
                <a:gd name="T72" fmla="*/ 1464 w 1524"/>
                <a:gd name="T73" fmla="*/ 2112 h 2578"/>
                <a:gd name="T74" fmla="*/ 1414 w 1524"/>
                <a:gd name="T75" fmla="*/ 2212 h 2578"/>
                <a:gd name="T76" fmla="*/ 1350 w 1524"/>
                <a:gd name="T77" fmla="*/ 2302 h 2578"/>
                <a:gd name="T78" fmla="*/ 1274 w 1524"/>
                <a:gd name="T79" fmla="*/ 2380 h 2578"/>
                <a:gd name="T80" fmla="*/ 1188 w 1524"/>
                <a:gd name="T81" fmla="*/ 2448 h 2578"/>
                <a:gd name="T82" fmla="*/ 1092 w 1524"/>
                <a:gd name="T83" fmla="*/ 2504 h 2578"/>
                <a:gd name="T84" fmla="*/ 988 w 1524"/>
                <a:gd name="T85" fmla="*/ 2544 h 2578"/>
                <a:gd name="T86" fmla="*/ 878 w 1524"/>
                <a:gd name="T87" fmla="*/ 2570 h 2578"/>
                <a:gd name="T88" fmla="*/ 762 w 1524"/>
                <a:gd name="T89" fmla="*/ 2578 h 2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24" h="2578">
                  <a:moveTo>
                    <a:pt x="762" y="2578"/>
                  </a:moveTo>
                  <a:lnTo>
                    <a:pt x="762" y="2578"/>
                  </a:lnTo>
                  <a:lnTo>
                    <a:pt x="722" y="2578"/>
                  </a:lnTo>
                  <a:lnTo>
                    <a:pt x="684" y="2574"/>
                  </a:lnTo>
                  <a:lnTo>
                    <a:pt x="646" y="2570"/>
                  </a:lnTo>
                  <a:lnTo>
                    <a:pt x="608" y="2564"/>
                  </a:lnTo>
                  <a:lnTo>
                    <a:pt x="572" y="2554"/>
                  </a:lnTo>
                  <a:lnTo>
                    <a:pt x="536" y="2544"/>
                  </a:lnTo>
                  <a:lnTo>
                    <a:pt x="500" y="2532"/>
                  </a:lnTo>
                  <a:lnTo>
                    <a:pt x="466" y="2518"/>
                  </a:lnTo>
                  <a:lnTo>
                    <a:pt x="432" y="2504"/>
                  </a:lnTo>
                  <a:lnTo>
                    <a:pt x="398" y="2486"/>
                  </a:lnTo>
                  <a:lnTo>
                    <a:pt x="366" y="2468"/>
                  </a:lnTo>
                  <a:lnTo>
                    <a:pt x="336" y="2448"/>
                  </a:lnTo>
                  <a:lnTo>
                    <a:pt x="306" y="2428"/>
                  </a:lnTo>
                  <a:lnTo>
                    <a:pt x="278" y="2404"/>
                  </a:lnTo>
                  <a:lnTo>
                    <a:pt x="250" y="2380"/>
                  </a:lnTo>
                  <a:lnTo>
                    <a:pt x="222" y="2356"/>
                  </a:lnTo>
                  <a:lnTo>
                    <a:pt x="198" y="2328"/>
                  </a:lnTo>
                  <a:lnTo>
                    <a:pt x="174" y="2302"/>
                  </a:lnTo>
                  <a:lnTo>
                    <a:pt x="150" y="2272"/>
                  </a:lnTo>
                  <a:lnTo>
                    <a:pt x="130" y="2242"/>
                  </a:lnTo>
                  <a:lnTo>
                    <a:pt x="110" y="2212"/>
                  </a:lnTo>
                  <a:lnTo>
                    <a:pt x="92" y="2180"/>
                  </a:lnTo>
                  <a:lnTo>
                    <a:pt x="74" y="2146"/>
                  </a:lnTo>
                  <a:lnTo>
                    <a:pt x="60" y="2112"/>
                  </a:lnTo>
                  <a:lnTo>
                    <a:pt x="46" y="2078"/>
                  </a:lnTo>
                  <a:lnTo>
                    <a:pt x="34" y="2042"/>
                  </a:lnTo>
                  <a:lnTo>
                    <a:pt x="24" y="2006"/>
                  </a:lnTo>
                  <a:lnTo>
                    <a:pt x="14" y="1970"/>
                  </a:lnTo>
                  <a:lnTo>
                    <a:pt x="8" y="1932"/>
                  </a:lnTo>
                  <a:lnTo>
                    <a:pt x="4" y="1894"/>
                  </a:lnTo>
                  <a:lnTo>
                    <a:pt x="0" y="1856"/>
                  </a:lnTo>
                  <a:lnTo>
                    <a:pt x="0" y="1816"/>
                  </a:lnTo>
                  <a:lnTo>
                    <a:pt x="0" y="764"/>
                  </a:lnTo>
                  <a:lnTo>
                    <a:pt x="0" y="764"/>
                  </a:lnTo>
                  <a:lnTo>
                    <a:pt x="0" y="724"/>
                  </a:lnTo>
                  <a:lnTo>
                    <a:pt x="4" y="686"/>
                  </a:lnTo>
                  <a:lnTo>
                    <a:pt x="8" y="648"/>
                  </a:lnTo>
                  <a:lnTo>
                    <a:pt x="14" y="610"/>
                  </a:lnTo>
                  <a:lnTo>
                    <a:pt x="24" y="574"/>
                  </a:lnTo>
                  <a:lnTo>
                    <a:pt x="34" y="536"/>
                  </a:lnTo>
                  <a:lnTo>
                    <a:pt x="46" y="502"/>
                  </a:lnTo>
                  <a:lnTo>
                    <a:pt x="60" y="466"/>
                  </a:lnTo>
                  <a:lnTo>
                    <a:pt x="74" y="434"/>
                  </a:lnTo>
                  <a:lnTo>
                    <a:pt x="92" y="400"/>
                  </a:lnTo>
                  <a:lnTo>
                    <a:pt x="110" y="368"/>
                  </a:lnTo>
                  <a:lnTo>
                    <a:pt x="130" y="338"/>
                  </a:lnTo>
                  <a:lnTo>
                    <a:pt x="150" y="308"/>
                  </a:lnTo>
                  <a:lnTo>
                    <a:pt x="174" y="278"/>
                  </a:lnTo>
                  <a:lnTo>
                    <a:pt x="198" y="250"/>
                  </a:lnTo>
                  <a:lnTo>
                    <a:pt x="222" y="224"/>
                  </a:lnTo>
                  <a:lnTo>
                    <a:pt x="250" y="200"/>
                  </a:lnTo>
                  <a:lnTo>
                    <a:pt x="278" y="176"/>
                  </a:lnTo>
                  <a:lnTo>
                    <a:pt x="306" y="152"/>
                  </a:lnTo>
                  <a:lnTo>
                    <a:pt x="336" y="132"/>
                  </a:lnTo>
                  <a:lnTo>
                    <a:pt x="366" y="112"/>
                  </a:lnTo>
                  <a:lnTo>
                    <a:pt x="398" y="92"/>
                  </a:lnTo>
                  <a:lnTo>
                    <a:pt x="432" y="76"/>
                  </a:lnTo>
                  <a:lnTo>
                    <a:pt x="466" y="60"/>
                  </a:lnTo>
                  <a:lnTo>
                    <a:pt x="500" y="46"/>
                  </a:lnTo>
                  <a:lnTo>
                    <a:pt x="536" y="34"/>
                  </a:lnTo>
                  <a:lnTo>
                    <a:pt x="572" y="24"/>
                  </a:lnTo>
                  <a:lnTo>
                    <a:pt x="608" y="16"/>
                  </a:lnTo>
                  <a:lnTo>
                    <a:pt x="646" y="10"/>
                  </a:lnTo>
                  <a:lnTo>
                    <a:pt x="684" y="4"/>
                  </a:lnTo>
                  <a:lnTo>
                    <a:pt x="722" y="2"/>
                  </a:lnTo>
                  <a:lnTo>
                    <a:pt x="762" y="0"/>
                  </a:lnTo>
                  <a:lnTo>
                    <a:pt x="762" y="0"/>
                  </a:lnTo>
                  <a:lnTo>
                    <a:pt x="802" y="2"/>
                  </a:lnTo>
                  <a:lnTo>
                    <a:pt x="840" y="4"/>
                  </a:lnTo>
                  <a:lnTo>
                    <a:pt x="878" y="10"/>
                  </a:lnTo>
                  <a:lnTo>
                    <a:pt x="916" y="16"/>
                  </a:lnTo>
                  <a:lnTo>
                    <a:pt x="952" y="24"/>
                  </a:lnTo>
                  <a:lnTo>
                    <a:pt x="988" y="34"/>
                  </a:lnTo>
                  <a:lnTo>
                    <a:pt x="1024" y="46"/>
                  </a:lnTo>
                  <a:lnTo>
                    <a:pt x="1058" y="60"/>
                  </a:lnTo>
                  <a:lnTo>
                    <a:pt x="1092" y="76"/>
                  </a:lnTo>
                  <a:lnTo>
                    <a:pt x="1126" y="92"/>
                  </a:lnTo>
                  <a:lnTo>
                    <a:pt x="1156" y="112"/>
                  </a:lnTo>
                  <a:lnTo>
                    <a:pt x="1188" y="132"/>
                  </a:lnTo>
                  <a:lnTo>
                    <a:pt x="1218" y="152"/>
                  </a:lnTo>
                  <a:lnTo>
                    <a:pt x="1246" y="176"/>
                  </a:lnTo>
                  <a:lnTo>
                    <a:pt x="1274" y="200"/>
                  </a:lnTo>
                  <a:lnTo>
                    <a:pt x="1300" y="224"/>
                  </a:lnTo>
                  <a:lnTo>
                    <a:pt x="1326" y="250"/>
                  </a:lnTo>
                  <a:lnTo>
                    <a:pt x="1350" y="278"/>
                  </a:lnTo>
                  <a:lnTo>
                    <a:pt x="1372" y="308"/>
                  </a:lnTo>
                  <a:lnTo>
                    <a:pt x="1394" y="338"/>
                  </a:lnTo>
                  <a:lnTo>
                    <a:pt x="1414" y="368"/>
                  </a:lnTo>
                  <a:lnTo>
                    <a:pt x="1432" y="400"/>
                  </a:lnTo>
                  <a:lnTo>
                    <a:pt x="1450" y="434"/>
                  </a:lnTo>
                  <a:lnTo>
                    <a:pt x="1464" y="466"/>
                  </a:lnTo>
                  <a:lnTo>
                    <a:pt x="1478" y="502"/>
                  </a:lnTo>
                  <a:lnTo>
                    <a:pt x="1490" y="536"/>
                  </a:lnTo>
                  <a:lnTo>
                    <a:pt x="1500" y="574"/>
                  </a:lnTo>
                  <a:lnTo>
                    <a:pt x="1508" y="610"/>
                  </a:lnTo>
                  <a:lnTo>
                    <a:pt x="1516" y="648"/>
                  </a:lnTo>
                  <a:lnTo>
                    <a:pt x="1520" y="686"/>
                  </a:lnTo>
                  <a:lnTo>
                    <a:pt x="1524" y="724"/>
                  </a:lnTo>
                  <a:lnTo>
                    <a:pt x="1524" y="764"/>
                  </a:lnTo>
                  <a:lnTo>
                    <a:pt x="1524" y="1816"/>
                  </a:lnTo>
                  <a:lnTo>
                    <a:pt x="1524" y="1816"/>
                  </a:lnTo>
                  <a:lnTo>
                    <a:pt x="1524" y="1856"/>
                  </a:lnTo>
                  <a:lnTo>
                    <a:pt x="1520" y="1894"/>
                  </a:lnTo>
                  <a:lnTo>
                    <a:pt x="1516" y="1932"/>
                  </a:lnTo>
                  <a:lnTo>
                    <a:pt x="1508" y="1970"/>
                  </a:lnTo>
                  <a:lnTo>
                    <a:pt x="1500" y="2006"/>
                  </a:lnTo>
                  <a:lnTo>
                    <a:pt x="1490" y="2042"/>
                  </a:lnTo>
                  <a:lnTo>
                    <a:pt x="1478" y="2078"/>
                  </a:lnTo>
                  <a:lnTo>
                    <a:pt x="1464" y="2112"/>
                  </a:lnTo>
                  <a:lnTo>
                    <a:pt x="1450" y="2146"/>
                  </a:lnTo>
                  <a:lnTo>
                    <a:pt x="1432" y="2180"/>
                  </a:lnTo>
                  <a:lnTo>
                    <a:pt x="1414" y="2212"/>
                  </a:lnTo>
                  <a:lnTo>
                    <a:pt x="1394" y="2242"/>
                  </a:lnTo>
                  <a:lnTo>
                    <a:pt x="1372" y="2272"/>
                  </a:lnTo>
                  <a:lnTo>
                    <a:pt x="1350" y="2302"/>
                  </a:lnTo>
                  <a:lnTo>
                    <a:pt x="1326" y="2328"/>
                  </a:lnTo>
                  <a:lnTo>
                    <a:pt x="1300" y="2356"/>
                  </a:lnTo>
                  <a:lnTo>
                    <a:pt x="1274" y="2380"/>
                  </a:lnTo>
                  <a:lnTo>
                    <a:pt x="1246" y="2404"/>
                  </a:lnTo>
                  <a:lnTo>
                    <a:pt x="1218" y="2428"/>
                  </a:lnTo>
                  <a:lnTo>
                    <a:pt x="1188" y="2448"/>
                  </a:lnTo>
                  <a:lnTo>
                    <a:pt x="1156" y="2468"/>
                  </a:lnTo>
                  <a:lnTo>
                    <a:pt x="1126" y="2486"/>
                  </a:lnTo>
                  <a:lnTo>
                    <a:pt x="1092" y="2504"/>
                  </a:lnTo>
                  <a:lnTo>
                    <a:pt x="1058" y="2518"/>
                  </a:lnTo>
                  <a:lnTo>
                    <a:pt x="1024" y="2532"/>
                  </a:lnTo>
                  <a:lnTo>
                    <a:pt x="988" y="2544"/>
                  </a:lnTo>
                  <a:lnTo>
                    <a:pt x="952" y="2554"/>
                  </a:lnTo>
                  <a:lnTo>
                    <a:pt x="916" y="2564"/>
                  </a:lnTo>
                  <a:lnTo>
                    <a:pt x="878" y="2570"/>
                  </a:lnTo>
                  <a:lnTo>
                    <a:pt x="840" y="2574"/>
                  </a:lnTo>
                  <a:lnTo>
                    <a:pt x="802" y="2578"/>
                  </a:lnTo>
                  <a:lnTo>
                    <a:pt x="762" y="2578"/>
                  </a:lnTo>
                  <a:lnTo>
                    <a:pt x="762" y="257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086239" y="1780181"/>
              <a:ext cx="1572111" cy="1469474"/>
            </a:xfrm>
            <a:custGeom>
              <a:avLst/>
              <a:gdLst>
                <a:gd name="T0" fmla="*/ 1256 w 1256"/>
                <a:gd name="T1" fmla="*/ 628 h 1174"/>
                <a:gd name="T2" fmla="*/ 1252 w 1256"/>
                <a:gd name="T3" fmla="*/ 564 h 1174"/>
                <a:gd name="T4" fmla="*/ 1242 w 1256"/>
                <a:gd name="T5" fmla="*/ 502 h 1174"/>
                <a:gd name="T6" fmla="*/ 1228 w 1256"/>
                <a:gd name="T7" fmla="*/ 442 h 1174"/>
                <a:gd name="T8" fmla="*/ 1206 w 1256"/>
                <a:gd name="T9" fmla="*/ 384 h 1174"/>
                <a:gd name="T10" fmla="*/ 1180 w 1256"/>
                <a:gd name="T11" fmla="*/ 328 h 1174"/>
                <a:gd name="T12" fmla="*/ 1148 w 1256"/>
                <a:gd name="T13" fmla="*/ 276 h 1174"/>
                <a:gd name="T14" fmla="*/ 1112 w 1256"/>
                <a:gd name="T15" fmla="*/ 228 h 1174"/>
                <a:gd name="T16" fmla="*/ 1072 w 1256"/>
                <a:gd name="T17" fmla="*/ 184 h 1174"/>
                <a:gd name="T18" fmla="*/ 1026 w 1256"/>
                <a:gd name="T19" fmla="*/ 144 h 1174"/>
                <a:gd name="T20" fmla="*/ 978 w 1256"/>
                <a:gd name="T21" fmla="*/ 108 h 1174"/>
                <a:gd name="T22" fmla="*/ 926 w 1256"/>
                <a:gd name="T23" fmla="*/ 76 h 1174"/>
                <a:gd name="T24" fmla="*/ 872 w 1256"/>
                <a:gd name="T25" fmla="*/ 50 h 1174"/>
                <a:gd name="T26" fmla="*/ 814 w 1256"/>
                <a:gd name="T27" fmla="*/ 28 h 1174"/>
                <a:gd name="T28" fmla="*/ 754 w 1256"/>
                <a:gd name="T29" fmla="*/ 12 h 1174"/>
                <a:gd name="T30" fmla="*/ 692 w 1256"/>
                <a:gd name="T31" fmla="*/ 4 h 1174"/>
                <a:gd name="T32" fmla="*/ 628 w 1256"/>
                <a:gd name="T33" fmla="*/ 0 h 1174"/>
                <a:gd name="T34" fmla="*/ 596 w 1256"/>
                <a:gd name="T35" fmla="*/ 0 h 1174"/>
                <a:gd name="T36" fmla="*/ 532 w 1256"/>
                <a:gd name="T37" fmla="*/ 8 h 1174"/>
                <a:gd name="T38" fmla="*/ 472 w 1256"/>
                <a:gd name="T39" fmla="*/ 20 h 1174"/>
                <a:gd name="T40" fmla="*/ 412 w 1256"/>
                <a:gd name="T41" fmla="*/ 38 h 1174"/>
                <a:gd name="T42" fmla="*/ 356 w 1256"/>
                <a:gd name="T43" fmla="*/ 62 h 1174"/>
                <a:gd name="T44" fmla="*/ 302 w 1256"/>
                <a:gd name="T45" fmla="*/ 90 h 1174"/>
                <a:gd name="T46" fmla="*/ 252 w 1256"/>
                <a:gd name="T47" fmla="*/ 124 h 1174"/>
                <a:gd name="T48" fmla="*/ 206 w 1256"/>
                <a:gd name="T49" fmla="*/ 164 h 1174"/>
                <a:gd name="T50" fmla="*/ 164 w 1256"/>
                <a:gd name="T51" fmla="*/ 206 h 1174"/>
                <a:gd name="T52" fmla="*/ 126 w 1256"/>
                <a:gd name="T53" fmla="*/ 252 h 1174"/>
                <a:gd name="T54" fmla="*/ 92 w 1256"/>
                <a:gd name="T55" fmla="*/ 302 h 1174"/>
                <a:gd name="T56" fmla="*/ 62 w 1256"/>
                <a:gd name="T57" fmla="*/ 356 h 1174"/>
                <a:gd name="T58" fmla="*/ 38 w 1256"/>
                <a:gd name="T59" fmla="*/ 412 h 1174"/>
                <a:gd name="T60" fmla="*/ 20 w 1256"/>
                <a:gd name="T61" fmla="*/ 470 h 1174"/>
                <a:gd name="T62" fmla="*/ 8 w 1256"/>
                <a:gd name="T63" fmla="*/ 532 h 1174"/>
                <a:gd name="T64" fmla="*/ 2 w 1256"/>
                <a:gd name="T65" fmla="*/ 596 h 1174"/>
                <a:gd name="T66" fmla="*/ 0 w 1256"/>
                <a:gd name="T67" fmla="*/ 1174 h 1174"/>
                <a:gd name="T68" fmla="*/ 1256 w 1256"/>
                <a:gd name="T69" fmla="*/ 628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6" h="1174">
                  <a:moveTo>
                    <a:pt x="1256" y="628"/>
                  </a:moveTo>
                  <a:lnTo>
                    <a:pt x="1256" y="628"/>
                  </a:lnTo>
                  <a:lnTo>
                    <a:pt x="1254" y="596"/>
                  </a:lnTo>
                  <a:lnTo>
                    <a:pt x="1252" y="564"/>
                  </a:lnTo>
                  <a:lnTo>
                    <a:pt x="1248" y="532"/>
                  </a:lnTo>
                  <a:lnTo>
                    <a:pt x="1242" y="502"/>
                  </a:lnTo>
                  <a:lnTo>
                    <a:pt x="1236" y="470"/>
                  </a:lnTo>
                  <a:lnTo>
                    <a:pt x="1228" y="442"/>
                  </a:lnTo>
                  <a:lnTo>
                    <a:pt x="1218" y="412"/>
                  </a:lnTo>
                  <a:lnTo>
                    <a:pt x="1206" y="384"/>
                  </a:lnTo>
                  <a:lnTo>
                    <a:pt x="1194" y="356"/>
                  </a:lnTo>
                  <a:lnTo>
                    <a:pt x="1180" y="328"/>
                  </a:lnTo>
                  <a:lnTo>
                    <a:pt x="1164" y="302"/>
                  </a:lnTo>
                  <a:lnTo>
                    <a:pt x="1148" y="276"/>
                  </a:lnTo>
                  <a:lnTo>
                    <a:pt x="1130" y="252"/>
                  </a:lnTo>
                  <a:lnTo>
                    <a:pt x="1112" y="228"/>
                  </a:lnTo>
                  <a:lnTo>
                    <a:pt x="1092" y="206"/>
                  </a:lnTo>
                  <a:lnTo>
                    <a:pt x="1072" y="184"/>
                  </a:lnTo>
                  <a:lnTo>
                    <a:pt x="1050" y="164"/>
                  </a:lnTo>
                  <a:lnTo>
                    <a:pt x="1026" y="144"/>
                  </a:lnTo>
                  <a:lnTo>
                    <a:pt x="1004" y="124"/>
                  </a:lnTo>
                  <a:lnTo>
                    <a:pt x="978" y="108"/>
                  </a:lnTo>
                  <a:lnTo>
                    <a:pt x="952" y="90"/>
                  </a:lnTo>
                  <a:lnTo>
                    <a:pt x="926" y="76"/>
                  </a:lnTo>
                  <a:lnTo>
                    <a:pt x="900" y="62"/>
                  </a:lnTo>
                  <a:lnTo>
                    <a:pt x="872" y="50"/>
                  </a:lnTo>
                  <a:lnTo>
                    <a:pt x="844" y="38"/>
                  </a:lnTo>
                  <a:lnTo>
                    <a:pt x="814" y="28"/>
                  </a:lnTo>
                  <a:lnTo>
                    <a:pt x="784" y="20"/>
                  </a:lnTo>
                  <a:lnTo>
                    <a:pt x="754" y="12"/>
                  </a:lnTo>
                  <a:lnTo>
                    <a:pt x="724" y="8"/>
                  </a:lnTo>
                  <a:lnTo>
                    <a:pt x="692" y="4"/>
                  </a:lnTo>
                  <a:lnTo>
                    <a:pt x="660" y="0"/>
                  </a:lnTo>
                  <a:lnTo>
                    <a:pt x="628" y="0"/>
                  </a:lnTo>
                  <a:lnTo>
                    <a:pt x="628" y="0"/>
                  </a:lnTo>
                  <a:lnTo>
                    <a:pt x="596" y="0"/>
                  </a:lnTo>
                  <a:lnTo>
                    <a:pt x="564" y="4"/>
                  </a:lnTo>
                  <a:lnTo>
                    <a:pt x="532" y="8"/>
                  </a:lnTo>
                  <a:lnTo>
                    <a:pt x="502" y="12"/>
                  </a:lnTo>
                  <a:lnTo>
                    <a:pt x="472" y="20"/>
                  </a:lnTo>
                  <a:lnTo>
                    <a:pt x="442" y="28"/>
                  </a:lnTo>
                  <a:lnTo>
                    <a:pt x="412" y="38"/>
                  </a:lnTo>
                  <a:lnTo>
                    <a:pt x="384" y="50"/>
                  </a:lnTo>
                  <a:lnTo>
                    <a:pt x="356" y="62"/>
                  </a:lnTo>
                  <a:lnTo>
                    <a:pt x="330" y="76"/>
                  </a:lnTo>
                  <a:lnTo>
                    <a:pt x="302" y="90"/>
                  </a:lnTo>
                  <a:lnTo>
                    <a:pt x="278" y="108"/>
                  </a:lnTo>
                  <a:lnTo>
                    <a:pt x="252" y="124"/>
                  </a:lnTo>
                  <a:lnTo>
                    <a:pt x="228" y="144"/>
                  </a:lnTo>
                  <a:lnTo>
                    <a:pt x="206" y="164"/>
                  </a:lnTo>
                  <a:lnTo>
                    <a:pt x="184" y="184"/>
                  </a:lnTo>
                  <a:lnTo>
                    <a:pt x="164" y="206"/>
                  </a:lnTo>
                  <a:lnTo>
                    <a:pt x="144" y="228"/>
                  </a:lnTo>
                  <a:lnTo>
                    <a:pt x="126" y="252"/>
                  </a:lnTo>
                  <a:lnTo>
                    <a:pt x="108" y="276"/>
                  </a:lnTo>
                  <a:lnTo>
                    <a:pt x="92" y="302"/>
                  </a:lnTo>
                  <a:lnTo>
                    <a:pt x="76" y="328"/>
                  </a:lnTo>
                  <a:lnTo>
                    <a:pt x="62" y="356"/>
                  </a:lnTo>
                  <a:lnTo>
                    <a:pt x="50" y="384"/>
                  </a:lnTo>
                  <a:lnTo>
                    <a:pt x="38" y="412"/>
                  </a:lnTo>
                  <a:lnTo>
                    <a:pt x="28" y="442"/>
                  </a:lnTo>
                  <a:lnTo>
                    <a:pt x="20" y="470"/>
                  </a:lnTo>
                  <a:lnTo>
                    <a:pt x="14" y="502"/>
                  </a:lnTo>
                  <a:lnTo>
                    <a:pt x="8" y="532"/>
                  </a:lnTo>
                  <a:lnTo>
                    <a:pt x="4" y="564"/>
                  </a:lnTo>
                  <a:lnTo>
                    <a:pt x="2" y="596"/>
                  </a:lnTo>
                  <a:lnTo>
                    <a:pt x="0" y="628"/>
                  </a:lnTo>
                  <a:lnTo>
                    <a:pt x="0" y="1174"/>
                  </a:lnTo>
                  <a:lnTo>
                    <a:pt x="1256" y="1174"/>
                  </a:lnTo>
                  <a:lnTo>
                    <a:pt x="1256" y="628"/>
                  </a:lnTo>
                  <a:close/>
                </a:path>
              </a:pathLst>
            </a:custGeom>
            <a:solidFill>
              <a:srgbClr val="D33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6302873" y="2035524"/>
              <a:ext cx="252840" cy="1111493"/>
            </a:xfrm>
            <a:custGeom>
              <a:avLst/>
              <a:gdLst>
                <a:gd name="T0" fmla="*/ 202 w 202"/>
                <a:gd name="T1" fmla="*/ 424 h 888"/>
                <a:gd name="T2" fmla="*/ 202 w 202"/>
                <a:gd name="T3" fmla="*/ 424 h 888"/>
                <a:gd name="T4" fmla="*/ 202 w 202"/>
                <a:gd name="T5" fmla="*/ 392 h 888"/>
                <a:gd name="T6" fmla="*/ 198 w 202"/>
                <a:gd name="T7" fmla="*/ 360 h 888"/>
                <a:gd name="T8" fmla="*/ 194 w 202"/>
                <a:gd name="T9" fmla="*/ 330 h 888"/>
                <a:gd name="T10" fmla="*/ 188 w 202"/>
                <a:gd name="T11" fmla="*/ 300 h 888"/>
                <a:gd name="T12" fmla="*/ 180 w 202"/>
                <a:gd name="T13" fmla="*/ 270 h 888"/>
                <a:gd name="T14" fmla="*/ 170 w 202"/>
                <a:gd name="T15" fmla="*/ 240 h 888"/>
                <a:gd name="T16" fmla="*/ 160 w 202"/>
                <a:gd name="T17" fmla="*/ 212 h 888"/>
                <a:gd name="T18" fmla="*/ 146 w 202"/>
                <a:gd name="T19" fmla="*/ 184 h 888"/>
                <a:gd name="T20" fmla="*/ 132 w 202"/>
                <a:gd name="T21" fmla="*/ 158 h 888"/>
                <a:gd name="T22" fmla="*/ 118 w 202"/>
                <a:gd name="T23" fmla="*/ 132 h 888"/>
                <a:gd name="T24" fmla="*/ 100 w 202"/>
                <a:gd name="T25" fmla="*/ 108 h 888"/>
                <a:gd name="T26" fmla="*/ 82 w 202"/>
                <a:gd name="T27" fmla="*/ 84 h 888"/>
                <a:gd name="T28" fmla="*/ 64 w 202"/>
                <a:gd name="T29" fmla="*/ 62 h 888"/>
                <a:gd name="T30" fmla="*/ 44 w 202"/>
                <a:gd name="T31" fmla="*/ 40 h 888"/>
                <a:gd name="T32" fmla="*/ 22 w 202"/>
                <a:gd name="T33" fmla="*/ 20 h 888"/>
                <a:gd name="T34" fmla="*/ 0 w 202"/>
                <a:gd name="T35" fmla="*/ 0 h 888"/>
                <a:gd name="T36" fmla="*/ 0 w 202"/>
                <a:gd name="T37" fmla="*/ 888 h 888"/>
                <a:gd name="T38" fmla="*/ 202 w 202"/>
                <a:gd name="T39" fmla="*/ 888 h 888"/>
                <a:gd name="T40" fmla="*/ 202 w 202"/>
                <a:gd name="T41" fmla="*/ 424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888">
                  <a:moveTo>
                    <a:pt x="202" y="424"/>
                  </a:moveTo>
                  <a:lnTo>
                    <a:pt x="202" y="424"/>
                  </a:lnTo>
                  <a:lnTo>
                    <a:pt x="202" y="392"/>
                  </a:lnTo>
                  <a:lnTo>
                    <a:pt x="198" y="360"/>
                  </a:lnTo>
                  <a:lnTo>
                    <a:pt x="194" y="330"/>
                  </a:lnTo>
                  <a:lnTo>
                    <a:pt x="188" y="300"/>
                  </a:lnTo>
                  <a:lnTo>
                    <a:pt x="180" y="270"/>
                  </a:lnTo>
                  <a:lnTo>
                    <a:pt x="170" y="240"/>
                  </a:lnTo>
                  <a:lnTo>
                    <a:pt x="160" y="212"/>
                  </a:lnTo>
                  <a:lnTo>
                    <a:pt x="146" y="184"/>
                  </a:lnTo>
                  <a:lnTo>
                    <a:pt x="132" y="158"/>
                  </a:lnTo>
                  <a:lnTo>
                    <a:pt x="118" y="132"/>
                  </a:lnTo>
                  <a:lnTo>
                    <a:pt x="100" y="108"/>
                  </a:lnTo>
                  <a:lnTo>
                    <a:pt x="82" y="84"/>
                  </a:lnTo>
                  <a:lnTo>
                    <a:pt x="64" y="62"/>
                  </a:lnTo>
                  <a:lnTo>
                    <a:pt x="44" y="40"/>
                  </a:lnTo>
                  <a:lnTo>
                    <a:pt x="22" y="20"/>
                  </a:lnTo>
                  <a:lnTo>
                    <a:pt x="0" y="0"/>
                  </a:lnTo>
                  <a:lnTo>
                    <a:pt x="0" y="888"/>
                  </a:lnTo>
                  <a:lnTo>
                    <a:pt x="202" y="888"/>
                  </a:lnTo>
                  <a:lnTo>
                    <a:pt x="202" y="4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5086239" y="3249654"/>
              <a:ext cx="1572111" cy="1419406"/>
            </a:xfrm>
            <a:custGeom>
              <a:avLst/>
              <a:gdLst>
                <a:gd name="T0" fmla="*/ 0 w 1256"/>
                <a:gd name="T1" fmla="*/ 506 h 1134"/>
                <a:gd name="T2" fmla="*/ 2 w 1256"/>
                <a:gd name="T3" fmla="*/ 538 h 1134"/>
                <a:gd name="T4" fmla="*/ 8 w 1256"/>
                <a:gd name="T5" fmla="*/ 602 h 1134"/>
                <a:gd name="T6" fmla="*/ 20 w 1256"/>
                <a:gd name="T7" fmla="*/ 662 h 1134"/>
                <a:gd name="T8" fmla="*/ 38 w 1256"/>
                <a:gd name="T9" fmla="*/ 722 h 1134"/>
                <a:gd name="T10" fmla="*/ 62 w 1256"/>
                <a:gd name="T11" fmla="*/ 778 h 1134"/>
                <a:gd name="T12" fmla="*/ 92 w 1256"/>
                <a:gd name="T13" fmla="*/ 832 h 1134"/>
                <a:gd name="T14" fmla="*/ 126 w 1256"/>
                <a:gd name="T15" fmla="*/ 882 h 1134"/>
                <a:gd name="T16" fmla="*/ 164 w 1256"/>
                <a:gd name="T17" fmla="*/ 928 h 1134"/>
                <a:gd name="T18" fmla="*/ 206 w 1256"/>
                <a:gd name="T19" fmla="*/ 970 h 1134"/>
                <a:gd name="T20" fmla="*/ 252 w 1256"/>
                <a:gd name="T21" fmla="*/ 1008 h 1134"/>
                <a:gd name="T22" fmla="*/ 302 w 1256"/>
                <a:gd name="T23" fmla="*/ 1042 h 1134"/>
                <a:gd name="T24" fmla="*/ 356 w 1256"/>
                <a:gd name="T25" fmla="*/ 1072 h 1134"/>
                <a:gd name="T26" fmla="*/ 412 w 1256"/>
                <a:gd name="T27" fmla="*/ 1096 h 1134"/>
                <a:gd name="T28" fmla="*/ 472 w 1256"/>
                <a:gd name="T29" fmla="*/ 1114 h 1134"/>
                <a:gd name="T30" fmla="*/ 532 w 1256"/>
                <a:gd name="T31" fmla="*/ 1126 h 1134"/>
                <a:gd name="T32" fmla="*/ 596 w 1256"/>
                <a:gd name="T33" fmla="*/ 1132 h 1134"/>
                <a:gd name="T34" fmla="*/ 628 w 1256"/>
                <a:gd name="T35" fmla="*/ 1134 h 1134"/>
                <a:gd name="T36" fmla="*/ 692 w 1256"/>
                <a:gd name="T37" fmla="*/ 1130 h 1134"/>
                <a:gd name="T38" fmla="*/ 754 w 1256"/>
                <a:gd name="T39" fmla="*/ 1120 h 1134"/>
                <a:gd name="T40" fmla="*/ 814 w 1256"/>
                <a:gd name="T41" fmla="*/ 1106 h 1134"/>
                <a:gd name="T42" fmla="*/ 872 w 1256"/>
                <a:gd name="T43" fmla="*/ 1084 h 1134"/>
                <a:gd name="T44" fmla="*/ 926 w 1256"/>
                <a:gd name="T45" fmla="*/ 1058 h 1134"/>
                <a:gd name="T46" fmla="*/ 978 w 1256"/>
                <a:gd name="T47" fmla="*/ 1026 h 1134"/>
                <a:gd name="T48" fmla="*/ 1026 w 1256"/>
                <a:gd name="T49" fmla="*/ 990 h 1134"/>
                <a:gd name="T50" fmla="*/ 1072 w 1256"/>
                <a:gd name="T51" fmla="*/ 950 h 1134"/>
                <a:gd name="T52" fmla="*/ 1112 w 1256"/>
                <a:gd name="T53" fmla="*/ 906 h 1134"/>
                <a:gd name="T54" fmla="*/ 1148 w 1256"/>
                <a:gd name="T55" fmla="*/ 856 h 1134"/>
                <a:gd name="T56" fmla="*/ 1180 w 1256"/>
                <a:gd name="T57" fmla="*/ 806 h 1134"/>
                <a:gd name="T58" fmla="*/ 1206 w 1256"/>
                <a:gd name="T59" fmla="*/ 750 h 1134"/>
                <a:gd name="T60" fmla="*/ 1228 w 1256"/>
                <a:gd name="T61" fmla="*/ 692 h 1134"/>
                <a:gd name="T62" fmla="*/ 1242 w 1256"/>
                <a:gd name="T63" fmla="*/ 632 h 1134"/>
                <a:gd name="T64" fmla="*/ 1252 w 1256"/>
                <a:gd name="T65" fmla="*/ 570 h 1134"/>
                <a:gd name="T66" fmla="*/ 1256 w 1256"/>
                <a:gd name="T67" fmla="*/ 506 h 1134"/>
                <a:gd name="T68" fmla="*/ 0 w 1256"/>
                <a:gd name="T69"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6" h="1134">
                  <a:moveTo>
                    <a:pt x="0" y="0"/>
                  </a:moveTo>
                  <a:lnTo>
                    <a:pt x="0" y="506"/>
                  </a:lnTo>
                  <a:lnTo>
                    <a:pt x="0" y="506"/>
                  </a:lnTo>
                  <a:lnTo>
                    <a:pt x="2" y="538"/>
                  </a:lnTo>
                  <a:lnTo>
                    <a:pt x="4" y="570"/>
                  </a:lnTo>
                  <a:lnTo>
                    <a:pt x="8" y="602"/>
                  </a:lnTo>
                  <a:lnTo>
                    <a:pt x="14" y="632"/>
                  </a:lnTo>
                  <a:lnTo>
                    <a:pt x="20" y="662"/>
                  </a:lnTo>
                  <a:lnTo>
                    <a:pt x="28" y="692"/>
                  </a:lnTo>
                  <a:lnTo>
                    <a:pt x="38" y="722"/>
                  </a:lnTo>
                  <a:lnTo>
                    <a:pt x="50" y="750"/>
                  </a:lnTo>
                  <a:lnTo>
                    <a:pt x="62" y="778"/>
                  </a:lnTo>
                  <a:lnTo>
                    <a:pt x="76" y="806"/>
                  </a:lnTo>
                  <a:lnTo>
                    <a:pt x="92" y="832"/>
                  </a:lnTo>
                  <a:lnTo>
                    <a:pt x="108" y="856"/>
                  </a:lnTo>
                  <a:lnTo>
                    <a:pt x="126" y="882"/>
                  </a:lnTo>
                  <a:lnTo>
                    <a:pt x="144" y="906"/>
                  </a:lnTo>
                  <a:lnTo>
                    <a:pt x="164" y="928"/>
                  </a:lnTo>
                  <a:lnTo>
                    <a:pt x="184" y="950"/>
                  </a:lnTo>
                  <a:lnTo>
                    <a:pt x="206" y="970"/>
                  </a:lnTo>
                  <a:lnTo>
                    <a:pt x="228" y="990"/>
                  </a:lnTo>
                  <a:lnTo>
                    <a:pt x="252" y="1008"/>
                  </a:lnTo>
                  <a:lnTo>
                    <a:pt x="278" y="1026"/>
                  </a:lnTo>
                  <a:lnTo>
                    <a:pt x="302" y="1042"/>
                  </a:lnTo>
                  <a:lnTo>
                    <a:pt x="330" y="1058"/>
                  </a:lnTo>
                  <a:lnTo>
                    <a:pt x="356" y="1072"/>
                  </a:lnTo>
                  <a:lnTo>
                    <a:pt x="384" y="1084"/>
                  </a:lnTo>
                  <a:lnTo>
                    <a:pt x="412" y="1096"/>
                  </a:lnTo>
                  <a:lnTo>
                    <a:pt x="442" y="1106"/>
                  </a:lnTo>
                  <a:lnTo>
                    <a:pt x="472" y="1114"/>
                  </a:lnTo>
                  <a:lnTo>
                    <a:pt x="502" y="1120"/>
                  </a:lnTo>
                  <a:lnTo>
                    <a:pt x="532" y="1126"/>
                  </a:lnTo>
                  <a:lnTo>
                    <a:pt x="564" y="1130"/>
                  </a:lnTo>
                  <a:lnTo>
                    <a:pt x="596" y="1132"/>
                  </a:lnTo>
                  <a:lnTo>
                    <a:pt x="628" y="1134"/>
                  </a:lnTo>
                  <a:lnTo>
                    <a:pt x="628" y="1134"/>
                  </a:lnTo>
                  <a:lnTo>
                    <a:pt x="660" y="1132"/>
                  </a:lnTo>
                  <a:lnTo>
                    <a:pt x="692" y="1130"/>
                  </a:lnTo>
                  <a:lnTo>
                    <a:pt x="724" y="1126"/>
                  </a:lnTo>
                  <a:lnTo>
                    <a:pt x="754" y="1120"/>
                  </a:lnTo>
                  <a:lnTo>
                    <a:pt x="784" y="1114"/>
                  </a:lnTo>
                  <a:lnTo>
                    <a:pt x="814" y="1106"/>
                  </a:lnTo>
                  <a:lnTo>
                    <a:pt x="844" y="1096"/>
                  </a:lnTo>
                  <a:lnTo>
                    <a:pt x="872" y="1084"/>
                  </a:lnTo>
                  <a:lnTo>
                    <a:pt x="900" y="1072"/>
                  </a:lnTo>
                  <a:lnTo>
                    <a:pt x="926" y="1058"/>
                  </a:lnTo>
                  <a:lnTo>
                    <a:pt x="952" y="1042"/>
                  </a:lnTo>
                  <a:lnTo>
                    <a:pt x="978" y="1026"/>
                  </a:lnTo>
                  <a:lnTo>
                    <a:pt x="1004" y="1008"/>
                  </a:lnTo>
                  <a:lnTo>
                    <a:pt x="1026" y="990"/>
                  </a:lnTo>
                  <a:lnTo>
                    <a:pt x="1050" y="970"/>
                  </a:lnTo>
                  <a:lnTo>
                    <a:pt x="1072" y="950"/>
                  </a:lnTo>
                  <a:lnTo>
                    <a:pt x="1092" y="928"/>
                  </a:lnTo>
                  <a:lnTo>
                    <a:pt x="1112" y="906"/>
                  </a:lnTo>
                  <a:lnTo>
                    <a:pt x="1130" y="882"/>
                  </a:lnTo>
                  <a:lnTo>
                    <a:pt x="1148" y="856"/>
                  </a:lnTo>
                  <a:lnTo>
                    <a:pt x="1164" y="832"/>
                  </a:lnTo>
                  <a:lnTo>
                    <a:pt x="1180" y="806"/>
                  </a:lnTo>
                  <a:lnTo>
                    <a:pt x="1194" y="778"/>
                  </a:lnTo>
                  <a:lnTo>
                    <a:pt x="1206" y="750"/>
                  </a:lnTo>
                  <a:lnTo>
                    <a:pt x="1218" y="722"/>
                  </a:lnTo>
                  <a:lnTo>
                    <a:pt x="1228" y="692"/>
                  </a:lnTo>
                  <a:lnTo>
                    <a:pt x="1236" y="662"/>
                  </a:lnTo>
                  <a:lnTo>
                    <a:pt x="1242" y="632"/>
                  </a:lnTo>
                  <a:lnTo>
                    <a:pt x="1248" y="602"/>
                  </a:lnTo>
                  <a:lnTo>
                    <a:pt x="1252" y="570"/>
                  </a:lnTo>
                  <a:lnTo>
                    <a:pt x="1254" y="538"/>
                  </a:lnTo>
                  <a:lnTo>
                    <a:pt x="1256" y="506"/>
                  </a:lnTo>
                  <a:lnTo>
                    <a:pt x="1256" y="0"/>
                  </a:lnTo>
                  <a:lnTo>
                    <a:pt x="0"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a:off x="3356716" y="1837273"/>
            <a:ext cx="2160402" cy="3477170"/>
            <a:chOff x="1691680" y="1484784"/>
            <a:chExt cx="2160402" cy="3477170"/>
          </a:xfrm>
        </p:grpSpPr>
        <p:sp>
          <p:nvSpPr>
            <p:cNvPr id="18" name="Freeform 17"/>
            <p:cNvSpPr>
              <a:spLocks/>
            </p:cNvSpPr>
            <p:nvPr/>
          </p:nvSpPr>
          <p:spPr bwMode="auto">
            <a:xfrm>
              <a:off x="1691680" y="1484784"/>
              <a:ext cx="2160402" cy="3477170"/>
            </a:xfrm>
            <a:custGeom>
              <a:avLst/>
              <a:gdLst>
                <a:gd name="T0" fmla="*/ 818 w 1726"/>
                <a:gd name="T1" fmla="*/ 2778 h 2778"/>
                <a:gd name="T2" fmla="*/ 690 w 1726"/>
                <a:gd name="T3" fmla="*/ 2762 h 2778"/>
                <a:gd name="T4" fmla="*/ 566 w 1726"/>
                <a:gd name="T5" fmla="*/ 2726 h 2778"/>
                <a:gd name="T6" fmla="*/ 452 w 1726"/>
                <a:gd name="T7" fmla="*/ 2674 h 2778"/>
                <a:gd name="T8" fmla="*/ 348 w 1726"/>
                <a:gd name="T9" fmla="*/ 2608 h 2778"/>
                <a:gd name="T10" fmla="*/ 254 w 1726"/>
                <a:gd name="T11" fmla="*/ 2526 h 2778"/>
                <a:gd name="T12" fmla="*/ 172 w 1726"/>
                <a:gd name="T13" fmla="*/ 2432 h 2778"/>
                <a:gd name="T14" fmla="*/ 104 w 1726"/>
                <a:gd name="T15" fmla="*/ 2328 h 2778"/>
                <a:gd name="T16" fmla="*/ 52 w 1726"/>
                <a:gd name="T17" fmla="*/ 2212 h 2778"/>
                <a:gd name="T18" fmla="*/ 18 w 1726"/>
                <a:gd name="T19" fmla="*/ 2090 h 2778"/>
                <a:gd name="T20" fmla="*/ 2 w 1726"/>
                <a:gd name="T21" fmla="*/ 1960 h 2778"/>
                <a:gd name="T22" fmla="*/ 0 w 1726"/>
                <a:gd name="T23" fmla="*/ 864 h 2778"/>
                <a:gd name="T24" fmla="*/ 10 w 1726"/>
                <a:gd name="T25" fmla="*/ 732 h 2778"/>
                <a:gd name="T26" fmla="*/ 40 w 1726"/>
                <a:gd name="T27" fmla="*/ 608 h 2778"/>
                <a:gd name="T28" fmla="*/ 86 w 1726"/>
                <a:gd name="T29" fmla="*/ 490 h 2778"/>
                <a:gd name="T30" fmla="*/ 148 w 1726"/>
                <a:gd name="T31" fmla="*/ 382 h 2778"/>
                <a:gd name="T32" fmla="*/ 224 w 1726"/>
                <a:gd name="T33" fmla="*/ 284 h 2778"/>
                <a:gd name="T34" fmla="*/ 314 w 1726"/>
                <a:gd name="T35" fmla="*/ 198 h 2778"/>
                <a:gd name="T36" fmla="*/ 416 w 1726"/>
                <a:gd name="T37" fmla="*/ 126 h 2778"/>
                <a:gd name="T38" fmla="*/ 528 w 1726"/>
                <a:gd name="T39" fmla="*/ 68 h 2778"/>
                <a:gd name="T40" fmla="*/ 648 w 1726"/>
                <a:gd name="T41" fmla="*/ 28 h 2778"/>
                <a:gd name="T42" fmla="*/ 776 w 1726"/>
                <a:gd name="T43" fmla="*/ 6 h 2778"/>
                <a:gd name="T44" fmla="*/ 864 w 1726"/>
                <a:gd name="T45" fmla="*/ 0 h 2778"/>
                <a:gd name="T46" fmla="*/ 994 w 1726"/>
                <a:gd name="T47" fmla="*/ 10 h 2778"/>
                <a:gd name="T48" fmla="*/ 1120 w 1726"/>
                <a:gd name="T49" fmla="*/ 40 h 2778"/>
                <a:gd name="T50" fmla="*/ 1236 w 1726"/>
                <a:gd name="T51" fmla="*/ 86 h 2778"/>
                <a:gd name="T52" fmla="*/ 1344 w 1726"/>
                <a:gd name="T53" fmla="*/ 148 h 2778"/>
                <a:gd name="T54" fmla="*/ 1442 w 1726"/>
                <a:gd name="T55" fmla="*/ 226 h 2778"/>
                <a:gd name="T56" fmla="*/ 1528 w 1726"/>
                <a:gd name="T57" fmla="*/ 314 h 2778"/>
                <a:gd name="T58" fmla="*/ 1600 w 1726"/>
                <a:gd name="T59" fmla="*/ 416 h 2778"/>
                <a:gd name="T60" fmla="*/ 1658 w 1726"/>
                <a:gd name="T61" fmla="*/ 528 h 2778"/>
                <a:gd name="T62" fmla="*/ 1698 w 1726"/>
                <a:gd name="T63" fmla="*/ 648 h 2778"/>
                <a:gd name="T64" fmla="*/ 1722 w 1726"/>
                <a:gd name="T65" fmla="*/ 776 h 2778"/>
                <a:gd name="T66" fmla="*/ 1726 w 1726"/>
                <a:gd name="T67" fmla="*/ 1916 h 2778"/>
                <a:gd name="T68" fmla="*/ 1722 w 1726"/>
                <a:gd name="T69" fmla="*/ 2004 h 2778"/>
                <a:gd name="T70" fmla="*/ 1698 w 1726"/>
                <a:gd name="T71" fmla="*/ 2132 h 2778"/>
                <a:gd name="T72" fmla="*/ 1658 w 1726"/>
                <a:gd name="T73" fmla="*/ 2252 h 2778"/>
                <a:gd name="T74" fmla="*/ 1600 w 1726"/>
                <a:gd name="T75" fmla="*/ 2364 h 2778"/>
                <a:gd name="T76" fmla="*/ 1528 w 1726"/>
                <a:gd name="T77" fmla="*/ 2464 h 2778"/>
                <a:gd name="T78" fmla="*/ 1442 w 1726"/>
                <a:gd name="T79" fmla="*/ 2554 h 2778"/>
                <a:gd name="T80" fmla="*/ 1344 w 1726"/>
                <a:gd name="T81" fmla="*/ 2632 h 2778"/>
                <a:gd name="T82" fmla="*/ 1236 w 1726"/>
                <a:gd name="T83" fmla="*/ 2694 h 2778"/>
                <a:gd name="T84" fmla="*/ 1120 w 1726"/>
                <a:gd name="T85" fmla="*/ 2740 h 2778"/>
                <a:gd name="T86" fmla="*/ 994 w 1726"/>
                <a:gd name="T87" fmla="*/ 2768 h 2778"/>
                <a:gd name="T88" fmla="*/ 864 w 1726"/>
                <a:gd name="T89" fmla="*/ 2778 h 2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26" h="2778">
                  <a:moveTo>
                    <a:pt x="864" y="2778"/>
                  </a:moveTo>
                  <a:lnTo>
                    <a:pt x="864" y="2778"/>
                  </a:lnTo>
                  <a:lnTo>
                    <a:pt x="818" y="2778"/>
                  </a:lnTo>
                  <a:lnTo>
                    <a:pt x="776" y="2774"/>
                  </a:lnTo>
                  <a:lnTo>
                    <a:pt x="732" y="2768"/>
                  </a:lnTo>
                  <a:lnTo>
                    <a:pt x="690" y="2762"/>
                  </a:lnTo>
                  <a:lnTo>
                    <a:pt x="648" y="2752"/>
                  </a:lnTo>
                  <a:lnTo>
                    <a:pt x="606" y="2740"/>
                  </a:lnTo>
                  <a:lnTo>
                    <a:pt x="566" y="2726"/>
                  </a:lnTo>
                  <a:lnTo>
                    <a:pt x="528" y="2710"/>
                  </a:lnTo>
                  <a:lnTo>
                    <a:pt x="490" y="2694"/>
                  </a:lnTo>
                  <a:lnTo>
                    <a:pt x="452" y="2674"/>
                  </a:lnTo>
                  <a:lnTo>
                    <a:pt x="416" y="2654"/>
                  </a:lnTo>
                  <a:lnTo>
                    <a:pt x="382" y="2632"/>
                  </a:lnTo>
                  <a:lnTo>
                    <a:pt x="348" y="2608"/>
                  </a:lnTo>
                  <a:lnTo>
                    <a:pt x="314" y="2582"/>
                  </a:lnTo>
                  <a:lnTo>
                    <a:pt x="284" y="2554"/>
                  </a:lnTo>
                  <a:lnTo>
                    <a:pt x="254" y="2526"/>
                  </a:lnTo>
                  <a:lnTo>
                    <a:pt x="224" y="2496"/>
                  </a:lnTo>
                  <a:lnTo>
                    <a:pt x="198" y="2464"/>
                  </a:lnTo>
                  <a:lnTo>
                    <a:pt x="172" y="2432"/>
                  </a:lnTo>
                  <a:lnTo>
                    <a:pt x="148" y="2398"/>
                  </a:lnTo>
                  <a:lnTo>
                    <a:pt x="126" y="2364"/>
                  </a:lnTo>
                  <a:lnTo>
                    <a:pt x="104" y="2328"/>
                  </a:lnTo>
                  <a:lnTo>
                    <a:pt x="86" y="2290"/>
                  </a:lnTo>
                  <a:lnTo>
                    <a:pt x="68" y="2252"/>
                  </a:lnTo>
                  <a:lnTo>
                    <a:pt x="52" y="2212"/>
                  </a:lnTo>
                  <a:lnTo>
                    <a:pt x="40" y="2172"/>
                  </a:lnTo>
                  <a:lnTo>
                    <a:pt x="28" y="2132"/>
                  </a:lnTo>
                  <a:lnTo>
                    <a:pt x="18" y="2090"/>
                  </a:lnTo>
                  <a:lnTo>
                    <a:pt x="10" y="2048"/>
                  </a:lnTo>
                  <a:lnTo>
                    <a:pt x="4" y="2004"/>
                  </a:lnTo>
                  <a:lnTo>
                    <a:pt x="2" y="1960"/>
                  </a:lnTo>
                  <a:lnTo>
                    <a:pt x="0" y="1916"/>
                  </a:lnTo>
                  <a:lnTo>
                    <a:pt x="0" y="864"/>
                  </a:lnTo>
                  <a:lnTo>
                    <a:pt x="0" y="864"/>
                  </a:lnTo>
                  <a:lnTo>
                    <a:pt x="2" y="820"/>
                  </a:lnTo>
                  <a:lnTo>
                    <a:pt x="4" y="776"/>
                  </a:lnTo>
                  <a:lnTo>
                    <a:pt x="10" y="732"/>
                  </a:lnTo>
                  <a:lnTo>
                    <a:pt x="18" y="690"/>
                  </a:lnTo>
                  <a:lnTo>
                    <a:pt x="28" y="648"/>
                  </a:lnTo>
                  <a:lnTo>
                    <a:pt x="40" y="608"/>
                  </a:lnTo>
                  <a:lnTo>
                    <a:pt x="52" y="568"/>
                  </a:lnTo>
                  <a:lnTo>
                    <a:pt x="68" y="528"/>
                  </a:lnTo>
                  <a:lnTo>
                    <a:pt x="86" y="490"/>
                  </a:lnTo>
                  <a:lnTo>
                    <a:pt x="104" y="452"/>
                  </a:lnTo>
                  <a:lnTo>
                    <a:pt x="126" y="416"/>
                  </a:lnTo>
                  <a:lnTo>
                    <a:pt x="148" y="382"/>
                  </a:lnTo>
                  <a:lnTo>
                    <a:pt x="172" y="348"/>
                  </a:lnTo>
                  <a:lnTo>
                    <a:pt x="198" y="314"/>
                  </a:lnTo>
                  <a:lnTo>
                    <a:pt x="224" y="284"/>
                  </a:lnTo>
                  <a:lnTo>
                    <a:pt x="254" y="254"/>
                  </a:lnTo>
                  <a:lnTo>
                    <a:pt x="284" y="226"/>
                  </a:lnTo>
                  <a:lnTo>
                    <a:pt x="314" y="198"/>
                  </a:lnTo>
                  <a:lnTo>
                    <a:pt x="348" y="172"/>
                  </a:lnTo>
                  <a:lnTo>
                    <a:pt x="382" y="148"/>
                  </a:lnTo>
                  <a:lnTo>
                    <a:pt x="416" y="126"/>
                  </a:lnTo>
                  <a:lnTo>
                    <a:pt x="452" y="106"/>
                  </a:lnTo>
                  <a:lnTo>
                    <a:pt x="490" y="86"/>
                  </a:lnTo>
                  <a:lnTo>
                    <a:pt x="528" y="68"/>
                  </a:lnTo>
                  <a:lnTo>
                    <a:pt x="566" y="54"/>
                  </a:lnTo>
                  <a:lnTo>
                    <a:pt x="606" y="40"/>
                  </a:lnTo>
                  <a:lnTo>
                    <a:pt x="648" y="28"/>
                  </a:lnTo>
                  <a:lnTo>
                    <a:pt x="690" y="18"/>
                  </a:lnTo>
                  <a:lnTo>
                    <a:pt x="732" y="10"/>
                  </a:lnTo>
                  <a:lnTo>
                    <a:pt x="776" y="6"/>
                  </a:lnTo>
                  <a:lnTo>
                    <a:pt x="818" y="2"/>
                  </a:lnTo>
                  <a:lnTo>
                    <a:pt x="864" y="0"/>
                  </a:lnTo>
                  <a:lnTo>
                    <a:pt x="864" y="0"/>
                  </a:lnTo>
                  <a:lnTo>
                    <a:pt x="908" y="2"/>
                  </a:lnTo>
                  <a:lnTo>
                    <a:pt x="952" y="6"/>
                  </a:lnTo>
                  <a:lnTo>
                    <a:pt x="994" y="10"/>
                  </a:lnTo>
                  <a:lnTo>
                    <a:pt x="1036" y="18"/>
                  </a:lnTo>
                  <a:lnTo>
                    <a:pt x="1078" y="28"/>
                  </a:lnTo>
                  <a:lnTo>
                    <a:pt x="1120" y="40"/>
                  </a:lnTo>
                  <a:lnTo>
                    <a:pt x="1160" y="54"/>
                  </a:lnTo>
                  <a:lnTo>
                    <a:pt x="1198" y="68"/>
                  </a:lnTo>
                  <a:lnTo>
                    <a:pt x="1236" y="86"/>
                  </a:lnTo>
                  <a:lnTo>
                    <a:pt x="1274" y="106"/>
                  </a:lnTo>
                  <a:lnTo>
                    <a:pt x="1310" y="126"/>
                  </a:lnTo>
                  <a:lnTo>
                    <a:pt x="1344" y="148"/>
                  </a:lnTo>
                  <a:lnTo>
                    <a:pt x="1378" y="172"/>
                  </a:lnTo>
                  <a:lnTo>
                    <a:pt x="1412" y="198"/>
                  </a:lnTo>
                  <a:lnTo>
                    <a:pt x="1442" y="226"/>
                  </a:lnTo>
                  <a:lnTo>
                    <a:pt x="1472" y="254"/>
                  </a:lnTo>
                  <a:lnTo>
                    <a:pt x="1502" y="284"/>
                  </a:lnTo>
                  <a:lnTo>
                    <a:pt x="1528" y="314"/>
                  </a:lnTo>
                  <a:lnTo>
                    <a:pt x="1554" y="348"/>
                  </a:lnTo>
                  <a:lnTo>
                    <a:pt x="1578" y="382"/>
                  </a:lnTo>
                  <a:lnTo>
                    <a:pt x="1600" y="416"/>
                  </a:lnTo>
                  <a:lnTo>
                    <a:pt x="1622" y="452"/>
                  </a:lnTo>
                  <a:lnTo>
                    <a:pt x="1640" y="490"/>
                  </a:lnTo>
                  <a:lnTo>
                    <a:pt x="1658" y="528"/>
                  </a:lnTo>
                  <a:lnTo>
                    <a:pt x="1674" y="568"/>
                  </a:lnTo>
                  <a:lnTo>
                    <a:pt x="1686" y="608"/>
                  </a:lnTo>
                  <a:lnTo>
                    <a:pt x="1698" y="648"/>
                  </a:lnTo>
                  <a:lnTo>
                    <a:pt x="1708" y="690"/>
                  </a:lnTo>
                  <a:lnTo>
                    <a:pt x="1716" y="732"/>
                  </a:lnTo>
                  <a:lnTo>
                    <a:pt x="1722" y="776"/>
                  </a:lnTo>
                  <a:lnTo>
                    <a:pt x="1724" y="820"/>
                  </a:lnTo>
                  <a:lnTo>
                    <a:pt x="1726" y="864"/>
                  </a:lnTo>
                  <a:lnTo>
                    <a:pt x="1726" y="1916"/>
                  </a:lnTo>
                  <a:lnTo>
                    <a:pt x="1726" y="1916"/>
                  </a:lnTo>
                  <a:lnTo>
                    <a:pt x="1724" y="1960"/>
                  </a:lnTo>
                  <a:lnTo>
                    <a:pt x="1722" y="2004"/>
                  </a:lnTo>
                  <a:lnTo>
                    <a:pt x="1716" y="2048"/>
                  </a:lnTo>
                  <a:lnTo>
                    <a:pt x="1708" y="2090"/>
                  </a:lnTo>
                  <a:lnTo>
                    <a:pt x="1698" y="2132"/>
                  </a:lnTo>
                  <a:lnTo>
                    <a:pt x="1686" y="2172"/>
                  </a:lnTo>
                  <a:lnTo>
                    <a:pt x="1674" y="2212"/>
                  </a:lnTo>
                  <a:lnTo>
                    <a:pt x="1658" y="2252"/>
                  </a:lnTo>
                  <a:lnTo>
                    <a:pt x="1640" y="2290"/>
                  </a:lnTo>
                  <a:lnTo>
                    <a:pt x="1622" y="2328"/>
                  </a:lnTo>
                  <a:lnTo>
                    <a:pt x="1600" y="2364"/>
                  </a:lnTo>
                  <a:lnTo>
                    <a:pt x="1578" y="2398"/>
                  </a:lnTo>
                  <a:lnTo>
                    <a:pt x="1554" y="2432"/>
                  </a:lnTo>
                  <a:lnTo>
                    <a:pt x="1528" y="2464"/>
                  </a:lnTo>
                  <a:lnTo>
                    <a:pt x="1502" y="2496"/>
                  </a:lnTo>
                  <a:lnTo>
                    <a:pt x="1472" y="2526"/>
                  </a:lnTo>
                  <a:lnTo>
                    <a:pt x="1442" y="2554"/>
                  </a:lnTo>
                  <a:lnTo>
                    <a:pt x="1412" y="2582"/>
                  </a:lnTo>
                  <a:lnTo>
                    <a:pt x="1378" y="2608"/>
                  </a:lnTo>
                  <a:lnTo>
                    <a:pt x="1344" y="2632"/>
                  </a:lnTo>
                  <a:lnTo>
                    <a:pt x="1310" y="2654"/>
                  </a:lnTo>
                  <a:lnTo>
                    <a:pt x="1274" y="2674"/>
                  </a:lnTo>
                  <a:lnTo>
                    <a:pt x="1236" y="2694"/>
                  </a:lnTo>
                  <a:lnTo>
                    <a:pt x="1198" y="2710"/>
                  </a:lnTo>
                  <a:lnTo>
                    <a:pt x="1160" y="2726"/>
                  </a:lnTo>
                  <a:lnTo>
                    <a:pt x="1120" y="2740"/>
                  </a:lnTo>
                  <a:lnTo>
                    <a:pt x="1078" y="2752"/>
                  </a:lnTo>
                  <a:lnTo>
                    <a:pt x="1036" y="2762"/>
                  </a:lnTo>
                  <a:lnTo>
                    <a:pt x="994" y="2768"/>
                  </a:lnTo>
                  <a:lnTo>
                    <a:pt x="952" y="2774"/>
                  </a:lnTo>
                  <a:lnTo>
                    <a:pt x="908" y="2778"/>
                  </a:lnTo>
                  <a:lnTo>
                    <a:pt x="864" y="2778"/>
                  </a:lnTo>
                  <a:lnTo>
                    <a:pt x="864" y="277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1816848" y="1609952"/>
              <a:ext cx="1910065" cy="3226834"/>
            </a:xfrm>
            <a:custGeom>
              <a:avLst/>
              <a:gdLst>
                <a:gd name="T0" fmla="*/ 724 w 1526"/>
                <a:gd name="T1" fmla="*/ 2578 h 2578"/>
                <a:gd name="T2" fmla="*/ 610 w 1526"/>
                <a:gd name="T3" fmla="*/ 2564 h 2578"/>
                <a:gd name="T4" fmla="*/ 502 w 1526"/>
                <a:gd name="T5" fmla="*/ 2532 h 2578"/>
                <a:gd name="T6" fmla="*/ 400 w 1526"/>
                <a:gd name="T7" fmla="*/ 2486 h 2578"/>
                <a:gd name="T8" fmla="*/ 308 w 1526"/>
                <a:gd name="T9" fmla="*/ 2428 h 2578"/>
                <a:gd name="T10" fmla="*/ 224 w 1526"/>
                <a:gd name="T11" fmla="*/ 2356 h 2578"/>
                <a:gd name="T12" fmla="*/ 152 w 1526"/>
                <a:gd name="T13" fmla="*/ 2272 h 2578"/>
                <a:gd name="T14" fmla="*/ 92 w 1526"/>
                <a:gd name="T15" fmla="*/ 2180 h 2578"/>
                <a:gd name="T16" fmla="*/ 46 w 1526"/>
                <a:gd name="T17" fmla="*/ 2078 h 2578"/>
                <a:gd name="T18" fmla="*/ 16 w 1526"/>
                <a:gd name="T19" fmla="*/ 1970 h 2578"/>
                <a:gd name="T20" fmla="*/ 2 w 1526"/>
                <a:gd name="T21" fmla="*/ 1856 h 2578"/>
                <a:gd name="T22" fmla="*/ 0 w 1526"/>
                <a:gd name="T23" fmla="*/ 764 h 2578"/>
                <a:gd name="T24" fmla="*/ 10 w 1526"/>
                <a:gd name="T25" fmla="*/ 648 h 2578"/>
                <a:gd name="T26" fmla="*/ 34 w 1526"/>
                <a:gd name="T27" fmla="*/ 536 h 2578"/>
                <a:gd name="T28" fmla="*/ 76 w 1526"/>
                <a:gd name="T29" fmla="*/ 434 h 2578"/>
                <a:gd name="T30" fmla="*/ 130 w 1526"/>
                <a:gd name="T31" fmla="*/ 338 h 2578"/>
                <a:gd name="T32" fmla="*/ 198 w 1526"/>
                <a:gd name="T33" fmla="*/ 250 h 2578"/>
                <a:gd name="T34" fmla="*/ 278 w 1526"/>
                <a:gd name="T35" fmla="*/ 176 h 2578"/>
                <a:gd name="T36" fmla="*/ 368 w 1526"/>
                <a:gd name="T37" fmla="*/ 112 h 2578"/>
                <a:gd name="T38" fmla="*/ 466 w 1526"/>
                <a:gd name="T39" fmla="*/ 60 h 2578"/>
                <a:gd name="T40" fmla="*/ 572 w 1526"/>
                <a:gd name="T41" fmla="*/ 24 h 2578"/>
                <a:gd name="T42" fmla="*/ 686 w 1526"/>
                <a:gd name="T43" fmla="*/ 4 h 2578"/>
                <a:gd name="T44" fmla="*/ 764 w 1526"/>
                <a:gd name="T45" fmla="*/ 0 h 2578"/>
                <a:gd name="T46" fmla="*/ 880 w 1526"/>
                <a:gd name="T47" fmla="*/ 10 h 2578"/>
                <a:gd name="T48" fmla="*/ 990 w 1526"/>
                <a:gd name="T49" fmla="*/ 34 h 2578"/>
                <a:gd name="T50" fmla="*/ 1094 w 1526"/>
                <a:gd name="T51" fmla="*/ 76 h 2578"/>
                <a:gd name="T52" fmla="*/ 1190 w 1526"/>
                <a:gd name="T53" fmla="*/ 132 h 2578"/>
                <a:gd name="T54" fmla="*/ 1276 w 1526"/>
                <a:gd name="T55" fmla="*/ 200 h 2578"/>
                <a:gd name="T56" fmla="*/ 1352 w 1526"/>
                <a:gd name="T57" fmla="*/ 278 h 2578"/>
                <a:gd name="T58" fmla="*/ 1416 w 1526"/>
                <a:gd name="T59" fmla="*/ 368 h 2578"/>
                <a:gd name="T60" fmla="*/ 1466 w 1526"/>
                <a:gd name="T61" fmla="*/ 466 h 2578"/>
                <a:gd name="T62" fmla="*/ 1502 w 1526"/>
                <a:gd name="T63" fmla="*/ 574 h 2578"/>
                <a:gd name="T64" fmla="*/ 1522 w 1526"/>
                <a:gd name="T65" fmla="*/ 686 h 2578"/>
                <a:gd name="T66" fmla="*/ 1526 w 1526"/>
                <a:gd name="T67" fmla="*/ 1816 h 2578"/>
                <a:gd name="T68" fmla="*/ 1522 w 1526"/>
                <a:gd name="T69" fmla="*/ 1894 h 2578"/>
                <a:gd name="T70" fmla="*/ 1502 w 1526"/>
                <a:gd name="T71" fmla="*/ 2006 h 2578"/>
                <a:gd name="T72" fmla="*/ 1466 w 1526"/>
                <a:gd name="T73" fmla="*/ 2112 h 2578"/>
                <a:gd name="T74" fmla="*/ 1416 w 1526"/>
                <a:gd name="T75" fmla="*/ 2212 h 2578"/>
                <a:gd name="T76" fmla="*/ 1352 w 1526"/>
                <a:gd name="T77" fmla="*/ 2302 h 2578"/>
                <a:gd name="T78" fmla="*/ 1276 w 1526"/>
                <a:gd name="T79" fmla="*/ 2380 h 2578"/>
                <a:gd name="T80" fmla="*/ 1190 w 1526"/>
                <a:gd name="T81" fmla="*/ 2448 h 2578"/>
                <a:gd name="T82" fmla="*/ 1094 w 1526"/>
                <a:gd name="T83" fmla="*/ 2504 h 2578"/>
                <a:gd name="T84" fmla="*/ 990 w 1526"/>
                <a:gd name="T85" fmla="*/ 2544 h 2578"/>
                <a:gd name="T86" fmla="*/ 880 w 1526"/>
                <a:gd name="T87" fmla="*/ 2570 h 2578"/>
                <a:gd name="T88" fmla="*/ 764 w 1526"/>
                <a:gd name="T89" fmla="*/ 2578 h 2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26" h="2578">
                  <a:moveTo>
                    <a:pt x="764" y="2578"/>
                  </a:moveTo>
                  <a:lnTo>
                    <a:pt x="764" y="2578"/>
                  </a:lnTo>
                  <a:lnTo>
                    <a:pt x="724" y="2578"/>
                  </a:lnTo>
                  <a:lnTo>
                    <a:pt x="686" y="2574"/>
                  </a:lnTo>
                  <a:lnTo>
                    <a:pt x="648" y="2570"/>
                  </a:lnTo>
                  <a:lnTo>
                    <a:pt x="610" y="2564"/>
                  </a:lnTo>
                  <a:lnTo>
                    <a:pt x="572" y="2554"/>
                  </a:lnTo>
                  <a:lnTo>
                    <a:pt x="536" y="2544"/>
                  </a:lnTo>
                  <a:lnTo>
                    <a:pt x="502" y="2532"/>
                  </a:lnTo>
                  <a:lnTo>
                    <a:pt x="466" y="2518"/>
                  </a:lnTo>
                  <a:lnTo>
                    <a:pt x="432" y="2504"/>
                  </a:lnTo>
                  <a:lnTo>
                    <a:pt x="400" y="2486"/>
                  </a:lnTo>
                  <a:lnTo>
                    <a:pt x="368" y="2468"/>
                  </a:lnTo>
                  <a:lnTo>
                    <a:pt x="336" y="2448"/>
                  </a:lnTo>
                  <a:lnTo>
                    <a:pt x="308" y="2428"/>
                  </a:lnTo>
                  <a:lnTo>
                    <a:pt x="278" y="2404"/>
                  </a:lnTo>
                  <a:lnTo>
                    <a:pt x="250" y="2380"/>
                  </a:lnTo>
                  <a:lnTo>
                    <a:pt x="224" y="2356"/>
                  </a:lnTo>
                  <a:lnTo>
                    <a:pt x="198" y="2328"/>
                  </a:lnTo>
                  <a:lnTo>
                    <a:pt x="174" y="2302"/>
                  </a:lnTo>
                  <a:lnTo>
                    <a:pt x="152" y="2272"/>
                  </a:lnTo>
                  <a:lnTo>
                    <a:pt x="130" y="2242"/>
                  </a:lnTo>
                  <a:lnTo>
                    <a:pt x="110" y="2212"/>
                  </a:lnTo>
                  <a:lnTo>
                    <a:pt x="92" y="2180"/>
                  </a:lnTo>
                  <a:lnTo>
                    <a:pt x="76" y="2146"/>
                  </a:lnTo>
                  <a:lnTo>
                    <a:pt x="60" y="2112"/>
                  </a:lnTo>
                  <a:lnTo>
                    <a:pt x="46" y="2078"/>
                  </a:lnTo>
                  <a:lnTo>
                    <a:pt x="34" y="2042"/>
                  </a:lnTo>
                  <a:lnTo>
                    <a:pt x="24" y="2006"/>
                  </a:lnTo>
                  <a:lnTo>
                    <a:pt x="16" y="1970"/>
                  </a:lnTo>
                  <a:lnTo>
                    <a:pt x="10" y="1932"/>
                  </a:lnTo>
                  <a:lnTo>
                    <a:pt x="4" y="1894"/>
                  </a:lnTo>
                  <a:lnTo>
                    <a:pt x="2" y="1856"/>
                  </a:lnTo>
                  <a:lnTo>
                    <a:pt x="0" y="1816"/>
                  </a:lnTo>
                  <a:lnTo>
                    <a:pt x="0" y="764"/>
                  </a:lnTo>
                  <a:lnTo>
                    <a:pt x="0" y="764"/>
                  </a:lnTo>
                  <a:lnTo>
                    <a:pt x="2" y="724"/>
                  </a:lnTo>
                  <a:lnTo>
                    <a:pt x="4" y="686"/>
                  </a:lnTo>
                  <a:lnTo>
                    <a:pt x="10" y="648"/>
                  </a:lnTo>
                  <a:lnTo>
                    <a:pt x="16" y="610"/>
                  </a:lnTo>
                  <a:lnTo>
                    <a:pt x="24" y="574"/>
                  </a:lnTo>
                  <a:lnTo>
                    <a:pt x="34" y="536"/>
                  </a:lnTo>
                  <a:lnTo>
                    <a:pt x="46" y="502"/>
                  </a:lnTo>
                  <a:lnTo>
                    <a:pt x="60" y="466"/>
                  </a:lnTo>
                  <a:lnTo>
                    <a:pt x="76" y="434"/>
                  </a:lnTo>
                  <a:lnTo>
                    <a:pt x="92" y="400"/>
                  </a:lnTo>
                  <a:lnTo>
                    <a:pt x="110" y="368"/>
                  </a:lnTo>
                  <a:lnTo>
                    <a:pt x="130" y="338"/>
                  </a:lnTo>
                  <a:lnTo>
                    <a:pt x="152" y="308"/>
                  </a:lnTo>
                  <a:lnTo>
                    <a:pt x="174" y="278"/>
                  </a:lnTo>
                  <a:lnTo>
                    <a:pt x="198" y="250"/>
                  </a:lnTo>
                  <a:lnTo>
                    <a:pt x="224" y="224"/>
                  </a:lnTo>
                  <a:lnTo>
                    <a:pt x="250" y="200"/>
                  </a:lnTo>
                  <a:lnTo>
                    <a:pt x="278" y="176"/>
                  </a:lnTo>
                  <a:lnTo>
                    <a:pt x="308" y="152"/>
                  </a:lnTo>
                  <a:lnTo>
                    <a:pt x="336" y="132"/>
                  </a:lnTo>
                  <a:lnTo>
                    <a:pt x="368" y="112"/>
                  </a:lnTo>
                  <a:lnTo>
                    <a:pt x="400" y="92"/>
                  </a:lnTo>
                  <a:lnTo>
                    <a:pt x="432" y="76"/>
                  </a:lnTo>
                  <a:lnTo>
                    <a:pt x="466" y="60"/>
                  </a:lnTo>
                  <a:lnTo>
                    <a:pt x="502" y="46"/>
                  </a:lnTo>
                  <a:lnTo>
                    <a:pt x="536" y="34"/>
                  </a:lnTo>
                  <a:lnTo>
                    <a:pt x="572" y="24"/>
                  </a:lnTo>
                  <a:lnTo>
                    <a:pt x="610" y="16"/>
                  </a:lnTo>
                  <a:lnTo>
                    <a:pt x="648" y="10"/>
                  </a:lnTo>
                  <a:lnTo>
                    <a:pt x="686" y="4"/>
                  </a:lnTo>
                  <a:lnTo>
                    <a:pt x="724" y="2"/>
                  </a:lnTo>
                  <a:lnTo>
                    <a:pt x="764" y="0"/>
                  </a:lnTo>
                  <a:lnTo>
                    <a:pt x="764" y="0"/>
                  </a:lnTo>
                  <a:lnTo>
                    <a:pt x="802" y="2"/>
                  </a:lnTo>
                  <a:lnTo>
                    <a:pt x="840" y="4"/>
                  </a:lnTo>
                  <a:lnTo>
                    <a:pt x="880" y="10"/>
                  </a:lnTo>
                  <a:lnTo>
                    <a:pt x="916" y="16"/>
                  </a:lnTo>
                  <a:lnTo>
                    <a:pt x="954" y="24"/>
                  </a:lnTo>
                  <a:lnTo>
                    <a:pt x="990" y="34"/>
                  </a:lnTo>
                  <a:lnTo>
                    <a:pt x="1024" y="46"/>
                  </a:lnTo>
                  <a:lnTo>
                    <a:pt x="1060" y="60"/>
                  </a:lnTo>
                  <a:lnTo>
                    <a:pt x="1094" y="76"/>
                  </a:lnTo>
                  <a:lnTo>
                    <a:pt x="1126" y="92"/>
                  </a:lnTo>
                  <a:lnTo>
                    <a:pt x="1158" y="112"/>
                  </a:lnTo>
                  <a:lnTo>
                    <a:pt x="1190" y="132"/>
                  </a:lnTo>
                  <a:lnTo>
                    <a:pt x="1220" y="152"/>
                  </a:lnTo>
                  <a:lnTo>
                    <a:pt x="1248" y="176"/>
                  </a:lnTo>
                  <a:lnTo>
                    <a:pt x="1276" y="200"/>
                  </a:lnTo>
                  <a:lnTo>
                    <a:pt x="1302" y="224"/>
                  </a:lnTo>
                  <a:lnTo>
                    <a:pt x="1328" y="250"/>
                  </a:lnTo>
                  <a:lnTo>
                    <a:pt x="1352" y="278"/>
                  </a:lnTo>
                  <a:lnTo>
                    <a:pt x="1374" y="308"/>
                  </a:lnTo>
                  <a:lnTo>
                    <a:pt x="1396" y="338"/>
                  </a:lnTo>
                  <a:lnTo>
                    <a:pt x="1416" y="368"/>
                  </a:lnTo>
                  <a:lnTo>
                    <a:pt x="1434" y="400"/>
                  </a:lnTo>
                  <a:lnTo>
                    <a:pt x="1450" y="434"/>
                  </a:lnTo>
                  <a:lnTo>
                    <a:pt x="1466" y="466"/>
                  </a:lnTo>
                  <a:lnTo>
                    <a:pt x="1480" y="502"/>
                  </a:lnTo>
                  <a:lnTo>
                    <a:pt x="1492" y="536"/>
                  </a:lnTo>
                  <a:lnTo>
                    <a:pt x="1502" y="574"/>
                  </a:lnTo>
                  <a:lnTo>
                    <a:pt x="1510" y="610"/>
                  </a:lnTo>
                  <a:lnTo>
                    <a:pt x="1516" y="648"/>
                  </a:lnTo>
                  <a:lnTo>
                    <a:pt x="1522" y="686"/>
                  </a:lnTo>
                  <a:lnTo>
                    <a:pt x="1524" y="724"/>
                  </a:lnTo>
                  <a:lnTo>
                    <a:pt x="1526" y="764"/>
                  </a:lnTo>
                  <a:lnTo>
                    <a:pt x="1526" y="1816"/>
                  </a:lnTo>
                  <a:lnTo>
                    <a:pt x="1526" y="1816"/>
                  </a:lnTo>
                  <a:lnTo>
                    <a:pt x="1524" y="1856"/>
                  </a:lnTo>
                  <a:lnTo>
                    <a:pt x="1522" y="1894"/>
                  </a:lnTo>
                  <a:lnTo>
                    <a:pt x="1516" y="1932"/>
                  </a:lnTo>
                  <a:lnTo>
                    <a:pt x="1510" y="1970"/>
                  </a:lnTo>
                  <a:lnTo>
                    <a:pt x="1502" y="2006"/>
                  </a:lnTo>
                  <a:lnTo>
                    <a:pt x="1492" y="2042"/>
                  </a:lnTo>
                  <a:lnTo>
                    <a:pt x="1480" y="2078"/>
                  </a:lnTo>
                  <a:lnTo>
                    <a:pt x="1466" y="2112"/>
                  </a:lnTo>
                  <a:lnTo>
                    <a:pt x="1450" y="2146"/>
                  </a:lnTo>
                  <a:lnTo>
                    <a:pt x="1434" y="2180"/>
                  </a:lnTo>
                  <a:lnTo>
                    <a:pt x="1416" y="2212"/>
                  </a:lnTo>
                  <a:lnTo>
                    <a:pt x="1396" y="2242"/>
                  </a:lnTo>
                  <a:lnTo>
                    <a:pt x="1374" y="2272"/>
                  </a:lnTo>
                  <a:lnTo>
                    <a:pt x="1352" y="2302"/>
                  </a:lnTo>
                  <a:lnTo>
                    <a:pt x="1328" y="2328"/>
                  </a:lnTo>
                  <a:lnTo>
                    <a:pt x="1302" y="2356"/>
                  </a:lnTo>
                  <a:lnTo>
                    <a:pt x="1276" y="2380"/>
                  </a:lnTo>
                  <a:lnTo>
                    <a:pt x="1248" y="2404"/>
                  </a:lnTo>
                  <a:lnTo>
                    <a:pt x="1220" y="2428"/>
                  </a:lnTo>
                  <a:lnTo>
                    <a:pt x="1190" y="2448"/>
                  </a:lnTo>
                  <a:lnTo>
                    <a:pt x="1158" y="2468"/>
                  </a:lnTo>
                  <a:lnTo>
                    <a:pt x="1126" y="2486"/>
                  </a:lnTo>
                  <a:lnTo>
                    <a:pt x="1094" y="2504"/>
                  </a:lnTo>
                  <a:lnTo>
                    <a:pt x="1060" y="2518"/>
                  </a:lnTo>
                  <a:lnTo>
                    <a:pt x="1024" y="2532"/>
                  </a:lnTo>
                  <a:lnTo>
                    <a:pt x="990" y="2544"/>
                  </a:lnTo>
                  <a:lnTo>
                    <a:pt x="954" y="2554"/>
                  </a:lnTo>
                  <a:lnTo>
                    <a:pt x="916" y="2564"/>
                  </a:lnTo>
                  <a:lnTo>
                    <a:pt x="880" y="2570"/>
                  </a:lnTo>
                  <a:lnTo>
                    <a:pt x="840" y="2574"/>
                  </a:lnTo>
                  <a:lnTo>
                    <a:pt x="802" y="2578"/>
                  </a:lnTo>
                  <a:lnTo>
                    <a:pt x="764" y="2578"/>
                  </a:lnTo>
                  <a:lnTo>
                    <a:pt x="764" y="2578"/>
                  </a:lnTo>
                  <a:close/>
                </a:path>
              </a:pathLst>
            </a:custGeom>
            <a:solidFill>
              <a:srgbClr val="EFE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1987077" y="1780181"/>
              <a:ext cx="1569608" cy="1469474"/>
            </a:xfrm>
            <a:custGeom>
              <a:avLst/>
              <a:gdLst>
                <a:gd name="T0" fmla="*/ 1254 w 1254"/>
                <a:gd name="T1" fmla="*/ 628 h 1174"/>
                <a:gd name="T2" fmla="*/ 1252 w 1254"/>
                <a:gd name="T3" fmla="*/ 564 h 1174"/>
                <a:gd name="T4" fmla="*/ 1242 w 1254"/>
                <a:gd name="T5" fmla="*/ 502 h 1174"/>
                <a:gd name="T6" fmla="*/ 1226 w 1254"/>
                <a:gd name="T7" fmla="*/ 442 h 1174"/>
                <a:gd name="T8" fmla="*/ 1206 w 1254"/>
                <a:gd name="T9" fmla="*/ 384 h 1174"/>
                <a:gd name="T10" fmla="*/ 1178 w 1254"/>
                <a:gd name="T11" fmla="*/ 328 h 1174"/>
                <a:gd name="T12" fmla="*/ 1148 w 1254"/>
                <a:gd name="T13" fmla="*/ 276 h 1174"/>
                <a:gd name="T14" fmla="*/ 1112 w 1254"/>
                <a:gd name="T15" fmla="*/ 228 h 1174"/>
                <a:gd name="T16" fmla="*/ 1070 w 1254"/>
                <a:gd name="T17" fmla="*/ 184 h 1174"/>
                <a:gd name="T18" fmla="*/ 1026 w 1254"/>
                <a:gd name="T19" fmla="*/ 144 h 1174"/>
                <a:gd name="T20" fmla="*/ 978 w 1254"/>
                <a:gd name="T21" fmla="*/ 108 h 1174"/>
                <a:gd name="T22" fmla="*/ 926 w 1254"/>
                <a:gd name="T23" fmla="*/ 76 h 1174"/>
                <a:gd name="T24" fmla="*/ 872 w 1254"/>
                <a:gd name="T25" fmla="*/ 50 h 1174"/>
                <a:gd name="T26" fmla="*/ 814 w 1254"/>
                <a:gd name="T27" fmla="*/ 28 h 1174"/>
                <a:gd name="T28" fmla="*/ 754 w 1254"/>
                <a:gd name="T29" fmla="*/ 12 h 1174"/>
                <a:gd name="T30" fmla="*/ 692 w 1254"/>
                <a:gd name="T31" fmla="*/ 4 h 1174"/>
                <a:gd name="T32" fmla="*/ 628 w 1254"/>
                <a:gd name="T33" fmla="*/ 0 h 1174"/>
                <a:gd name="T34" fmla="*/ 594 w 1254"/>
                <a:gd name="T35" fmla="*/ 0 h 1174"/>
                <a:gd name="T36" fmla="*/ 532 w 1254"/>
                <a:gd name="T37" fmla="*/ 8 h 1174"/>
                <a:gd name="T38" fmla="*/ 470 w 1254"/>
                <a:gd name="T39" fmla="*/ 20 h 1174"/>
                <a:gd name="T40" fmla="*/ 412 w 1254"/>
                <a:gd name="T41" fmla="*/ 38 h 1174"/>
                <a:gd name="T42" fmla="*/ 356 w 1254"/>
                <a:gd name="T43" fmla="*/ 62 h 1174"/>
                <a:gd name="T44" fmla="*/ 302 w 1254"/>
                <a:gd name="T45" fmla="*/ 90 h 1174"/>
                <a:gd name="T46" fmla="*/ 252 w 1254"/>
                <a:gd name="T47" fmla="*/ 124 h 1174"/>
                <a:gd name="T48" fmla="*/ 206 w 1254"/>
                <a:gd name="T49" fmla="*/ 164 h 1174"/>
                <a:gd name="T50" fmla="*/ 162 w 1254"/>
                <a:gd name="T51" fmla="*/ 206 h 1174"/>
                <a:gd name="T52" fmla="*/ 124 w 1254"/>
                <a:gd name="T53" fmla="*/ 252 h 1174"/>
                <a:gd name="T54" fmla="*/ 90 w 1254"/>
                <a:gd name="T55" fmla="*/ 302 h 1174"/>
                <a:gd name="T56" fmla="*/ 62 w 1254"/>
                <a:gd name="T57" fmla="*/ 356 h 1174"/>
                <a:gd name="T58" fmla="*/ 38 w 1254"/>
                <a:gd name="T59" fmla="*/ 412 h 1174"/>
                <a:gd name="T60" fmla="*/ 20 w 1254"/>
                <a:gd name="T61" fmla="*/ 470 h 1174"/>
                <a:gd name="T62" fmla="*/ 6 w 1254"/>
                <a:gd name="T63" fmla="*/ 532 h 1174"/>
                <a:gd name="T64" fmla="*/ 0 w 1254"/>
                <a:gd name="T65" fmla="*/ 596 h 1174"/>
                <a:gd name="T66" fmla="*/ 0 w 1254"/>
                <a:gd name="T67" fmla="*/ 1174 h 1174"/>
                <a:gd name="T68" fmla="*/ 1254 w 1254"/>
                <a:gd name="T69" fmla="*/ 628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4" h="1174">
                  <a:moveTo>
                    <a:pt x="1254" y="628"/>
                  </a:moveTo>
                  <a:lnTo>
                    <a:pt x="1254" y="628"/>
                  </a:lnTo>
                  <a:lnTo>
                    <a:pt x="1254" y="596"/>
                  </a:lnTo>
                  <a:lnTo>
                    <a:pt x="1252" y="564"/>
                  </a:lnTo>
                  <a:lnTo>
                    <a:pt x="1248" y="532"/>
                  </a:lnTo>
                  <a:lnTo>
                    <a:pt x="1242" y="502"/>
                  </a:lnTo>
                  <a:lnTo>
                    <a:pt x="1234" y="470"/>
                  </a:lnTo>
                  <a:lnTo>
                    <a:pt x="1226" y="442"/>
                  </a:lnTo>
                  <a:lnTo>
                    <a:pt x="1216" y="412"/>
                  </a:lnTo>
                  <a:lnTo>
                    <a:pt x="1206" y="384"/>
                  </a:lnTo>
                  <a:lnTo>
                    <a:pt x="1192" y="356"/>
                  </a:lnTo>
                  <a:lnTo>
                    <a:pt x="1178" y="328"/>
                  </a:lnTo>
                  <a:lnTo>
                    <a:pt x="1164" y="302"/>
                  </a:lnTo>
                  <a:lnTo>
                    <a:pt x="1148" y="276"/>
                  </a:lnTo>
                  <a:lnTo>
                    <a:pt x="1130" y="252"/>
                  </a:lnTo>
                  <a:lnTo>
                    <a:pt x="1112" y="228"/>
                  </a:lnTo>
                  <a:lnTo>
                    <a:pt x="1092" y="206"/>
                  </a:lnTo>
                  <a:lnTo>
                    <a:pt x="1070" y="184"/>
                  </a:lnTo>
                  <a:lnTo>
                    <a:pt x="1048" y="164"/>
                  </a:lnTo>
                  <a:lnTo>
                    <a:pt x="1026" y="144"/>
                  </a:lnTo>
                  <a:lnTo>
                    <a:pt x="1002" y="124"/>
                  </a:lnTo>
                  <a:lnTo>
                    <a:pt x="978" y="108"/>
                  </a:lnTo>
                  <a:lnTo>
                    <a:pt x="952" y="90"/>
                  </a:lnTo>
                  <a:lnTo>
                    <a:pt x="926" y="76"/>
                  </a:lnTo>
                  <a:lnTo>
                    <a:pt x="898" y="62"/>
                  </a:lnTo>
                  <a:lnTo>
                    <a:pt x="872" y="50"/>
                  </a:lnTo>
                  <a:lnTo>
                    <a:pt x="842" y="38"/>
                  </a:lnTo>
                  <a:lnTo>
                    <a:pt x="814" y="28"/>
                  </a:lnTo>
                  <a:lnTo>
                    <a:pt x="784" y="20"/>
                  </a:lnTo>
                  <a:lnTo>
                    <a:pt x="754" y="12"/>
                  </a:lnTo>
                  <a:lnTo>
                    <a:pt x="722" y="8"/>
                  </a:lnTo>
                  <a:lnTo>
                    <a:pt x="692" y="4"/>
                  </a:lnTo>
                  <a:lnTo>
                    <a:pt x="660" y="0"/>
                  </a:lnTo>
                  <a:lnTo>
                    <a:pt x="628" y="0"/>
                  </a:lnTo>
                  <a:lnTo>
                    <a:pt x="628" y="0"/>
                  </a:lnTo>
                  <a:lnTo>
                    <a:pt x="594" y="0"/>
                  </a:lnTo>
                  <a:lnTo>
                    <a:pt x="562" y="4"/>
                  </a:lnTo>
                  <a:lnTo>
                    <a:pt x="532" y="8"/>
                  </a:lnTo>
                  <a:lnTo>
                    <a:pt x="500" y="12"/>
                  </a:lnTo>
                  <a:lnTo>
                    <a:pt x="470" y="20"/>
                  </a:lnTo>
                  <a:lnTo>
                    <a:pt x="440" y="28"/>
                  </a:lnTo>
                  <a:lnTo>
                    <a:pt x="412" y="38"/>
                  </a:lnTo>
                  <a:lnTo>
                    <a:pt x="384" y="50"/>
                  </a:lnTo>
                  <a:lnTo>
                    <a:pt x="356" y="62"/>
                  </a:lnTo>
                  <a:lnTo>
                    <a:pt x="328" y="76"/>
                  </a:lnTo>
                  <a:lnTo>
                    <a:pt x="302" y="90"/>
                  </a:lnTo>
                  <a:lnTo>
                    <a:pt x="276" y="108"/>
                  </a:lnTo>
                  <a:lnTo>
                    <a:pt x="252" y="124"/>
                  </a:lnTo>
                  <a:lnTo>
                    <a:pt x="228" y="144"/>
                  </a:lnTo>
                  <a:lnTo>
                    <a:pt x="206" y="164"/>
                  </a:lnTo>
                  <a:lnTo>
                    <a:pt x="184" y="184"/>
                  </a:lnTo>
                  <a:lnTo>
                    <a:pt x="162" y="206"/>
                  </a:lnTo>
                  <a:lnTo>
                    <a:pt x="144" y="228"/>
                  </a:lnTo>
                  <a:lnTo>
                    <a:pt x="124" y="252"/>
                  </a:lnTo>
                  <a:lnTo>
                    <a:pt x="106" y="276"/>
                  </a:lnTo>
                  <a:lnTo>
                    <a:pt x="90" y="302"/>
                  </a:lnTo>
                  <a:lnTo>
                    <a:pt x="76" y="328"/>
                  </a:lnTo>
                  <a:lnTo>
                    <a:pt x="62" y="356"/>
                  </a:lnTo>
                  <a:lnTo>
                    <a:pt x="50" y="384"/>
                  </a:lnTo>
                  <a:lnTo>
                    <a:pt x="38" y="412"/>
                  </a:lnTo>
                  <a:lnTo>
                    <a:pt x="28" y="442"/>
                  </a:lnTo>
                  <a:lnTo>
                    <a:pt x="20" y="470"/>
                  </a:lnTo>
                  <a:lnTo>
                    <a:pt x="12" y="502"/>
                  </a:lnTo>
                  <a:lnTo>
                    <a:pt x="6" y="532"/>
                  </a:lnTo>
                  <a:lnTo>
                    <a:pt x="2" y="564"/>
                  </a:lnTo>
                  <a:lnTo>
                    <a:pt x="0" y="596"/>
                  </a:lnTo>
                  <a:lnTo>
                    <a:pt x="0" y="628"/>
                  </a:lnTo>
                  <a:lnTo>
                    <a:pt x="0" y="1174"/>
                  </a:lnTo>
                  <a:lnTo>
                    <a:pt x="1254" y="1174"/>
                  </a:lnTo>
                  <a:lnTo>
                    <a:pt x="1254" y="628"/>
                  </a:lnTo>
                  <a:close/>
                </a:path>
              </a:pathLst>
            </a:custGeom>
            <a:solidFill>
              <a:srgbClr val="26A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3201207" y="2035524"/>
              <a:ext cx="255343" cy="1111493"/>
            </a:xfrm>
            <a:custGeom>
              <a:avLst/>
              <a:gdLst>
                <a:gd name="T0" fmla="*/ 204 w 204"/>
                <a:gd name="T1" fmla="*/ 424 h 888"/>
                <a:gd name="T2" fmla="*/ 204 w 204"/>
                <a:gd name="T3" fmla="*/ 424 h 888"/>
                <a:gd name="T4" fmla="*/ 202 w 204"/>
                <a:gd name="T5" fmla="*/ 392 h 888"/>
                <a:gd name="T6" fmla="*/ 200 w 204"/>
                <a:gd name="T7" fmla="*/ 360 h 888"/>
                <a:gd name="T8" fmla="*/ 196 w 204"/>
                <a:gd name="T9" fmla="*/ 330 h 888"/>
                <a:gd name="T10" fmla="*/ 188 w 204"/>
                <a:gd name="T11" fmla="*/ 300 h 888"/>
                <a:gd name="T12" fmla="*/ 182 w 204"/>
                <a:gd name="T13" fmla="*/ 270 h 888"/>
                <a:gd name="T14" fmla="*/ 172 w 204"/>
                <a:gd name="T15" fmla="*/ 240 h 888"/>
                <a:gd name="T16" fmla="*/ 160 w 204"/>
                <a:gd name="T17" fmla="*/ 212 h 888"/>
                <a:gd name="T18" fmla="*/ 148 w 204"/>
                <a:gd name="T19" fmla="*/ 184 h 888"/>
                <a:gd name="T20" fmla="*/ 134 w 204"/>
                <a:gd name="T21" fmla="*/ 158 h 888"/>
                <a:gd name="T22" fmla="*/ 118 w 204"/>
                <a:gd name="T23" fmla="*/ 132 h 888"/>
                <a:gd name="T24" fmla="*/ 102 w 204"/>
                <a:gd name="T25" fmla="*/ 108 h 888"/>
                <a:gd name="T26" fmla="*/ 84 w 204"/>
                <a:gd name="T27" fmla="*/ 84 h 888"/>
                <a:gd name="T28" fmla="*/ 64 w 204"/>
                <a:gd name="T29" fmla="*/ 62 h 888"/>
                <a:gd name="T30" fmla="*/ 44 w 204"/>
                <a:gd name="T31" fmla="*/ 40 h 888"/>
                <a:gd name="T32" fmla="*/ 22 w 204"/>
                <a:gd name="T33" fmla="*/ 20 h 888"/>
                <a:gd name="T34" fmla="*/ 0 w 204"/>
                <a:gd name="T35" fmla="*/ 0 h 888"/>
                <a:gd name="T36" fmla="*/ 0 w 204"/>
                <a:gd name="T37" fmla="*/ 888 h 888"/>
                <a:gd name="T38" fmla="*/ 204 w 204"/>
                <a:gd name="T39" fmla="*/ 888 h 888"/>
                <a:gd name="T40" fmla="*/ 204 w 204"/>
                <a:gd name="T41" fmla="*/ 424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4" h="888">
                  <a:moveTo>
                    <a:pt x="204" y="424"/>
                  </a:moveTo>
                  <a:lnTo>
                    <a:pt x="204" y="424"/>
                  </a:lnTo>
                  <a:lnTo>
                    <a:pt x="202" y="392"/>
                  </a:lnTo>
                  <a:lnTo>
                    <a:pt x="200" y="360"/>
                  </a:lnTo>
                  <a:lnTo>
                    <a:pt x="196" y="330"/>
                  </a:lnTo>
                  <a:lnTo>
                    <a:pt x="188" y="300"/>
                  </a:lnTo>
                  <a:lnTo>
                    <a:pt x="182" y="270"/>
                  </a:lnTo>
                  <a:lnTo>
                    <a:pt x="172" y="240"/>
                  </a:lnTo>
                  <a:lnTo>
                    <a:pt x="160" y="212"/>
                  </a:lnTo>
                  <a:lnTo>
                    <a:pt x="148" y="184"/>
                  </a:lnTo>
                  <a:lnTo>
                    <a:pt x="134" y="158"/>
                  </a:lnTo>
                  <a:lnTo>
                    <a:pt x="118" y="132"/>
                  </a:lnTo>
                  <a:lnTo>
                    <a:pt x="102" y="108"/>
                  </a:lnTo>
                  <a:lnTo>
                    <a:pt x="84" y="84"/>
                  </a:lnTo>
                  <a:lnTo>
                    <a:pt x="64" y="62"/>
                  </a:lnTo>
                  <a:lnTo>
                    <a:pt x="44" y="40"/>
                  </a:lnTo>
                  <a:lnTo>
                    <a:pt x="22" y="20"/>
                  </a:lnTo>
                  <a:lnTo>
                    <a:pt x="0" y="0"/>
                  </a:lnTo>
                  <a:lnTo>
                    <a:pt x="0" y="888"/>
                  </a:lnTo>
                  <a:lnTo>
                    <a:pt x="204" y="888"/>
                  </a:lnTo>
                  <a:lnTo>
                    <a:pt x="204" y="4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1987077" y="3249654"/>
              <a:ext cx="1569608" cy="1419406"/>
            </a:xfrm>
            <a:custGeom>
              <a:avLst/>
              <a:gdLst>
                <a:gd name="T0" fmla="*/ 0 w 1254"/>
                <a:gd name="T1" fmla="*/ 506 h 1134"/>
                <a:gd name="T2" fmla="*/ 0 w 1254"/>
                <a:gd name="T3" fmla="*/ 538 h 1134"/>
                <a:gd name="T4" fmla="*/ 6 w 1254"/>
                <a:gd name="T5" fmla="*/ 602 h 1134"/>
                <a:gd name="T6" fmla="*/ 20 w 1254"/>
                <a:gd name="T7" fmla="*/ 662 h 1134"/>
                <a:gd name="T8" fmla="*/ 38 w 1254"/>
                <a:gd name="T9" fmla="*/ 722 h 1134"/>
                <a:gd name="T10" fmla="*/ 62 w 1254"/>
                <a:gd name="T11" fmla="*/ 778 h 1134"/>
                <a:gd name="T12" fmla="*/ 90 w 1254"/>
                <a:gd name="T13" fmla="*/ 832 h 1134"/>
                <a:gd name="T14" fmla="*/ 124 w 1254"/>
                <a:gd name="T15" fmla="*/ 882 h 1134"/>
                <a:gd name="T16" fmla="*/ 162 w 1254"/>
                <a:gd name="T17" fmla="*/ 928 h 1134"/>
                <a:gd name="T18" fmla="*/ 206 w 1254"/>
                <a:gd name="T19" fmla="*/ 970 h 1134"/>
                <a:gd name="T20" fmla="*/ 252 w 1254"/>
                <a:gd name="T21" fmla="*/ 1008 h 1134"/>
                <a:gd name="T22" fmla="*/ 302 w 1254"/>
                <a:gd name="T23" fmla="*/ 1042 h 1134"/>
                <a:gd name="T24" fmla="*/ 356 w 1254"/>
                <a:gd name="T25" fmla="*/ 1072 h 1134"/>
                <a:gd name="T26" fmla="*/ 412 w 1254"/>
                <a:gd name="T27" fmla="*/ 1096 h 1134"/>
                <a:gd name="T28" fmla="*/ 470 w 1254"/>
                <a:gd name="T29" fmla="*/ 1114 h 1134"/>
                <a:gd name="T30" fmla="*/ 532 w 1254"/>
                <a:gd name="T31" fmla="*/ 1126 h 1134"/>
                <a:gd name="T32" fmla="*/ 594 w 1254"/>
                <a:gd name="T33" fmla="*/ 1132 h 1134"/>
                <a:gd name="T34" fmla="*/ 628 w 1254"/>
                <a:gd name="T35" fmla="*/ 1134 h 1134"/>
                <a:gd name="T36" fmla="*/ 692 w 1254"/>
                <a:gd name="T37" fmla="*/ 1130 h 1134"/>
                <a:gd name="T38" fmla="*/ 754 w 1254"/>
                <a:gd name="T39" fmla="*/ 1120 h 1134"/>
                <a:gd name="T40" fmla="*/ 814 w 1254"/>
                <a:gd name="T41" fmla="*/ 1106 h 1134"/>
                <a:gd name="T42" fmla="*/ 872 w 1254"/>
                <a:gd name="T43" fmla="*/ 1084 h 1134"/>
                <a:gd name="T44" fmla="*/ 926 w 1254"/>
                <a:gd name="T45" fmla="*/ 1058 h 1134"/>
                <a:gd name="T46" fmla="*/ 978 w 1254"/>
                <a:gd name="T47" fmla="*/ 1026 h 1134"/>
                <a:gd name="T48" fmla="*/ 1026 w 1254"/>
                <a:gd name="T49" fmla="*/ 990 h 1134"/>
                <a:gd name="T50" fmla="*/ 1070 w 1254"/>
                <a:gd name="T51" fmla="*/ 950 h 1134"/>
                <a:gd name="T52" fmla="*/ 1112 w 1254"/>
                <a:gd name="T53" fmla="*/ 906 h 1134"/>
                <a:gd name="T54" fmla="*/ 1148 w 1254"/>
                <a:gd name="T55" fmla="*/ 856 h 1134"/>
                <a:gd name="T56" fmla="*/ 1178 w 1254"/>
                <a:gd name="T57" fmla="*/ 806 h 1134"/>
                <a:gd name="T58" fmla="*/ 1206 w 1254"/>
                <a:gd name="T59" fmla="*/ 750 h 1134"/>
                <a:gd name="T60" fmla="*/ 1226 w 1254"/>
                <a:gd name="T61" fmla="*/ 692 h 1134"/>
                <a:gd name="T62" fmla="*/ 1242 w 1254"/>
                <a:gd name="T63" fmla="*/ 632 h 1134"/>
                <a:gd name="T64" fmla="*/ 1252 w 1254"/>
                <a:gd name="T65" fmla="*/ 570 h 1134"/>
                <a:gd name="T66" fmla="*/ 1254 w 1254"/>
                <a:gd name="T67" fmla="*/ 506 h 1134"/>
                <a:gd name="T68" fmla="*/ 0 w 1254"/>
                <a:gd name="T69"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4" h="1134">
                  <a:moveTo>
                    <a:pt x="0" y="0"/>
                  </a:moveTo>
                  <a:lnTo>
                    <a:pt x="0" y="506"/>
                  </a:lnTo>
                  <a:lnTo>
                    <a:pt x="0" y="506"/>
                  </a:lnTo>
                  <a:lnTo>
                    <a:pt x="0" y="538"/>
                  </a:lnTo>
                  <a:lnTo>
                    <a:pt x="2" y="570"/>
                  </a:lnTo>
                  <a:lnTo>
                    <a:pt x="6" y="602"/>
                  </a:lnTo>
                  <a:lnTo>
                    <a:pt x="12" y="632"/>
                  </a:lnTo>
                  <a:lnTo>
                    <a:pt x="20" y="662"/>
                  </a:lnTo>
                  <a:lnTo>
                    <a:pt x="28" y="692"/>
                  </a:lnTo>
                  <a:lnTo>
                    <a:pt x="38" y="722"/>
                  </a:lnTo>
                  <a:lnTo>
                    <a:pt x="50" y="750"/>
                  </a:lnTo>
                  <a:lnTo>
                    <a:pt x="62" y="778"/>
                  </a:lnTo>
                  <a:lnTo>
                    <a:pt x="76" y="806"/>
                  </a:lnTo>
                  <a:lnTo>
                    <a:pt x="90" y="832"/>
                  </a:lnTo>
                  <a:lnTo>
                    <a:pt x="106" y="856"/>
                  </a:lnTo>
                  <a:lnTo>
                    <a:pt x="124" y="882"/>
                  </a:lnTo>
                  <a:lnTo>
                    <a:pt x="144" y="906"/>
                  </a:lnTo>
                  <a:lnTo>
                    <a:pt x="162" y="928"/>
                  </a:lnTo>
                  <a:lnTo>
                    <a:pt x="184" y="950"/>
                  </a:lnTo>
                  <a:lnTo>
                    <a:pt x="206" y="970"/>
                  </a:lnTo>
                  <a:lnTo>
                    <a:pt x="228" y="990"/>
                  </a:lnTo>
                  <a:lnTo>
                    <a:pt x="252" y="1008"/>
                  </a:lnTo>
                  <a:lnTo>
                    <a:pt x="276" y="1026"/>
                  </a:lnTo>
                  <a:lnTo>
                    <a:pt x="302" y="1042"/>
                  </a:lnTo>
                  <a:lnTo>
                    <a:pt x="328" y="1058"/>
                  </a:lnTo>
                  <a:lnTo>
                    <a:pt x="356" y="1072"/>
                  </a:lnTo>
                  <a:lnTo>
                    <a:pt x="384" y="1084"/>
                  </a:lnTo>
                  <a:lnTo>
                    <a:pt x="412" y="1096"/>
                  </a:lnTo>
                  <a:lnTo>
                    <a:pt x="440" y="1106"/>
                  </a:lnTo>
                  <a:lnTo>
                    <a:pt x="470" y="1114"/>
                  </a:lnTo>
                  <a:lnTo>
                    <a:pt x="500" y="1120"/>
                  </a:lnTo>
                  <a:lnTo>
                    <a:pt x="532" y="1126"/>
                  </a:lnTo>
                  <a:lnTo>
                    <a:pt x="562" y="1130"/>
                  </a:lnTo>
                  <a:lnTo>
                    <a:pt x="594" y="1132"/>
                  </a:lnTo>
                  <a:lnTo>
                    <a:pt x="628" y="1134"/>
                  </a:lnTo>
                  <a:lnTo>
                    <a:pt x="628" y="1134"/>
                  </a:lnTo>
                  <a:lnTo>
                    <a:pt x="660" y="1132"/>
                  </a:lnTo>
                  <a:lnTo>
                    <a:pt x="692" y="1130"/>
                  </a:lnTo>
                  <a:lnTo>
                    <a:pt x="722" y="1126"/>
                  </a:lnTo>
                  <a:lnTo>
                    <a:pt x="754" y="1120"/>
                  </a:lnTo>
                  <a:lnTo>
                    <a:pt x="784" y="1114"/>
                  </a:lnTo>
                  <a:lnTo>
                    <a:pt x="814" y="1106"/>
                  </a:lnTo>
                  <a:lnTo>
                    <a:pt x="842" y="1096"/>
                  </a:lnTo>
                  <a:lnTo>
                    <a:pt x="872" y="1084"/>
                  </a:lnTo>
                  <a:lnTo>
                    <a:pt x="898" y="1072"/>
                  </a:lnTo>
                  <a:lnTo>
                    <a:pt x="926" y="1058"/>
                  </a:lnTo>
                  <a:lnTo>
                    <a:pt x="952" y="1042"/>
                  </a:lnTo>
                  <a:lnTo>
                    <a:pt x="978" y="1026"/>
                  </a:lnTo>
                  <a:lnTo>
                    <a:pt x="1002" y="1008"/>
                  </a:lnTo>
                  <a:lnTo>
                    <a:pt x="1026" y="990"/>
                  </a:lnTo>
                  <a:lnTo>
                    <a:pt x="1048" y="970"/>
                  </a:lnTo>
                  <a:lnTo>
                    <a:pt x="1070" y="950"/>
                  </a:lnTo>
                  <a:lnTo>
                    <a:pt x="1092" y="928"/>
                  </a:lnTo>
                  <a:lnTo>
                    <a:pt x="1112" y="906"/>
                  </a:lnTo>
                  <a:lnTo>
                    <a:pt x="1130" y="882"/>
                  </a:lnTo>
                  <a:lnTo>
                    <a:pt x="1148" y="856"/>
                  </a:lnTo>
                  <a:lnTo>
                    <a:pt x="1164" y="832"/>
                  </a:lnTo>
                  <a:lnTo>
                    <a:pt x="1178" y="806"/>
                  </a:lnTo>
                  <a:lnTo>
                    <a:pt x="1192" y="778"/>
                  </a:lnTo>
                  <a:lnTo>
                    <a:pt x="1206" y="750"/>
                  </a:lnTo>
                  <a:lnTo>
                    <a:pt x="1216" y="722"/>
                  </a:lnTo>
                  <a:lnTo>
                    <a:pt x="1226" y="692"/>
                  </a:lnTo>
                  <a:lnTo>
                    <a:pt x="1234" y="662"/>
                  </a:lnTo>
                  <a:lnTo>
                    <a:pt x="1242" y="632"/>
                  </a:lnTo>
                  <a:lnTo>
                    <a:pt x="1248" y="602"/>
                  </a:lnTo>
                  <a:lnTo>
                    <a:pt x="1252" y="570"/>
                  </a:lnTo>
                  <a:lnTo>
                    <a:pt x="1254" y="538"/>
                  </a:lnTo>
                  <a:lnTo>
                    <a:pt x="1254" y="506"/>
                  </a:lnTo>
                  <a:lnTo>
                    <a:pt x="1254" y="0"/>
                  </a:lnTo>
                  <a:lnTo>
                    <a:pt x="0"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TextBox 26"/>
          <p:cNvSpPr txBox="1"/>
          <p:nvPr/>
        </p:nvSpPr>
        <p:spPr>
          <a:xfrm>
            <a:off x="3664714" y="5653698"/>
            <a:ext cx="1636219" cy="1015663"/>
          </a:xfrm>
          <a:prstGeom prst="rect">
            <a:avLst/>
          </a:prstGeom>
          <a:noFill/>
        </p:spPr>
        <p:txBody>
          <a:bodyPr wrap="square" rtlCol="0">
            <a:spAutoFit/>
          </a:bodyPr>
          <a:lstStyle/>
          <a:p>
            <a:pPr algn="ctr"/>
            <a:r>
              <a:rPr lang="en-US" altLang="zh-CN" sz="6000" dirty="0">
                <a:solidFill>
                  <a:srgbClr val="26A5AB"/>
                </a:solidFill>
              </a:rPr>
              <a:t>29%</a:t>
            </a:r>
            <a:endParaRPr lang="zh-CN" altLang="en-US" sz="6000" dirty="0">
              <a:solidFill>
                <a:srgbClr val="26A5AB"/>
              </a:solidFill>
            </a:endParaRPr>
          </a:p>
        </p:txBody>
      </p:sp>
      <p:sp>
        <p:nvSpPr>
          <p:cNvPr id="28" name="TextBox 27"/>
          <p:cNvSpPr txBox="1"/>
          <p:nvPr/>
        </p:nvSpPr>
        <p:spPr>
          <a:xfrm>
            <a:off x="6761058" y="5653698"/>
            <a:ext cx="1636219" cy="1015663"/>
          </a:xfrm>
          <a:prstGeom prst="rect">
            <a:avLst/>
          </a:prstGeom>
          <a:noFill/>
        </p:spPr>
        <p:txBody>
          <a:bodyPr wrap="square" rtlCol="0">
            <a:spAutoFit/>
          </a:bodyPr>
          <a:lstStyle/>
          <a:p>
            <a:pPr algn="ctr"/>
            <a:r>
              <a:rPr lang="en-US" altLang="zh-CN" sz="6000" dirty="0">
                <a:solidFill>
                  <a:srgbClr val="D3322F"/>
                </a:solidFill>
              </a:rPr>
              <a:t>70%</a:t>
            </a:r>
            <a:endParaRPr lang="zh-CN" altLang="en-US" sz="6000" dirty="0">
              <a:solidFill>
                <a:srgbClr val="D3322F"/>
              </a:solidFill>
            </a:endParaRPr>
          </a:p>
        </p:txBody>
      </p:sp>
    </p:spTree>
    <p:extLst>
      <p:ext uri="{BB962C8B-B14F-4D97-AF65-F5344CB8AC3E}">
        <p14:creationId xmlns:p14="http://schemas.microsoft.com/office/powerpoint/2010/main" val="80156037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男女对比说明</a:t>
            </a:r>
            <a:endParaRPr lang="zh-CN" altLang="en-US" dirty="0"/>
          </a:p>
        </p:txBody>
      </p:sp>
      <p:grpSp>
        <p:nvGrpSpPr>
          <p:cNvPr id="95" name="组合 94"/>
          <p:cNvGrpSpPr/>
          <p:nvPr/>
        </p:nvGrpSpPr>
        <p:grpSpPr>
          <a:xfrm>
            <a:off x="6479464" y="1916833"/>
            <a:ext cx="1988721" cy="2035449"/>
            <a:chOff x="4739438" y="1988840"/>
            <a:chExt cx="1988721" cy="2035449"/>
          </a:xfrm>
        </p:grpSpPr>
        <p:sp>
          <p:nvSpPr>
            <p:cNvPr id="3" name="Freeform 5"/>
            <p:cNvSpPr>
              <a:spLocks/>
            </p:cNvSpPr>
            <p:nvPr/>
          </p:nvSpPr>
          <p:spPr bwMode="auto">
            <a:xfrm>
              <a:off x="4739438" y="3121514"/>
              <a:ext cx="1988721" cy="902775"/>
            </a:xfrm>
            <a:custGeom>
              <a:avLst/>
              <a:gdLst>
                <a:gd name="T0" fmla="*/ 1458 w 2126"/>
                <a:gd name="T1" fmla="*/ 253 h 967"/>
                <a:gd name="T2" fmla="*/ 1403 w 2126"/>
                <a:gd name="T3" fmla="*/ 219 h 967"/>
                <a:gd name="T4" fmla="*/ 1364 w 2126"/>
                <a:gd name="T5" fmla="*/ 177 h 967"/>
                <a:gd name="T6" fmla="*/ 1339 w 2126"/>
                <a:gd name="T7" fmla="*/ 126 h 967"/>
                <a:gd name="T8" fmla="*/ 1329 w 2126"/>
                <a:gd name="T9" fmla="*/ 66 h 967"/>
                <a:gd name="T10" fmla="*/ 1327 w 2126"/>
                <a:gd name="T11" fmla="*/ 0 h 967"/>
                <a:gd name="T12" fmla="*/ 1265 w 2126"/>
                <a:gd name="T13" fmla="*/ 46 h 967"/>
                <a:gd name="T14" fmla="*/ 1297 w 2126"/>
                <a:gd name="T15" fmla="*/ 37 h 967"/>
                <a:gd name="T16" fmla="*/ 1301 w 2126"/>
                <a:gd name="T17" fmla="*/ 103 h 967"/>
                <a:gd name="T18" fmla="*/ 1320 w 2126"/>
                <a:gd name="T19" fmla="*/ 165 h 967"/>
                <a:gd name="T20" fmla="*/ 1347 w 2126"/>
                <a:gd name="T21" fmla="*/ 207 h 967"/>
                <a:gd name="T22" fmla="*/ 1382 w 2126"/>
                <a:gd name="T23" fmla="*/ 244 h 967"/>
                <a:gd name="T24" fmla="*/ 1088 w 2126"/>
                <a:gd name="T25" fmla="*/ 569 h 967"/>
                <a:gd name="T26" fmla="*/ 733 w 2126"/>
                <a:gd name="T27" fmla="*/ 256 h 967"/>
                <a:gd name="T28" fmla="*/ 774 w 2126"/>
                <a:gd name="T29" fmla="*/ 226 h 967"/>
                <a:gd name="T30" fmla="*/ 804 w 2126"/>
                <a:gd name="T31" fmla="*/ 189 h 967"/>
                <a:gd name="T32" fmla="*/ 822 w 2126"/>
                <a:gd name="T33" fmla="*/ 142 h 967"/>
                <a:gd name="T34" fmla="*/ 829 w 2126"/>
                <a:gd name="T35" fmla="*/ 80 h 967"/>
                <a:gd name="T36" fmla="*/ 827 w 2126"/>
                <a:gd name="T37" fmla="*/ 28 h 967"/>
                <a:gd name="T38" fmla="*/ 799 w 2126"/>
                <a:gd name="T39" fmla="*/ 57 h 967"/>
                <a:gd name="T40" fmla="*/ 795 w 2126"/>
                <a:gd name="T41" fmla="*/ 120 h 967"/>
                <a:gd name="T42" fmla="*/ 777 w 2126"/>
                <a:gd name="T43" fmla="*/ 170 h 967"/>
                <a:gd name="T44" fmla="*/ 744 w 2126"/>
                <a:gd name="T45" fmla="*/ 209 h 967"/>
                <a:gd name="T46" fmla="*/ 691 w 2126"/>
                <a:gd name="T47" fmla="*/ 242 h 967"/>
                <a:gd name="T48" fmla="*/ 643 w 2126"/>
                <a:gd name="T49" fmla="*/ 262 h 967"/>
                <a:gd name="T50" fmla="*/ 383 w 2126"/>
                <a:gd name="T51" fmla="*/ 354 h 967"/>
                <a:gd name="T52" fmla="*/ 245 w 2126"/>
                <a:gd name="T53" fmla="*/ 423 h 967"/>
                <a:gd name="T54" fmla="*/ 185 w 2126"/>
                <a:gd name="T55" fmla="*/ 467 h 967"/>
                <a:gd name="T56" fmla="*/ 130 w 2126"/>
                <a:gd name="T57" fmla="*/ 522 h 967"/>
                <a:gd name="T58" fmla="*/ 81 w 2126"/>
                <a:gd name="T59" fmla="*/ 589 h 967"/>
                <a:gd name="T60" fmla="*/ 40 w 2126"/>
                <a:gd name="T61" fmla="*/ 668 h 967"/>
                <a:gd name="T62" fmla="*/ 8 w 2126"/>
                <a:gd name="T63" fmla="*/ 766 h 967"/>
                <a:gd name="T64" fmla="*/ 37 w 2126"/>
                <a:gd name="T65" fmla="*/ 813 h 967"/>
                <a:gd name="T66" fmla="*/ 293 w 2126"/>
                <a:gd name="T67" fmla="*/ 875 h 967"/>
                <a:gd name="T68" fmla="*/ 526 w 2126"/>
                <a:gd name="T69" fmla="*/ 919 h 967"/>
                <a:gd name="T70" fmla="*/ 797 w 2126"/>
                <a:gd name="T71" fmla="*/ 953 h 967"/>
                <a:gd name="T72" fmla="*/ 1083 w 2126"/>
                <a:gd name="T73" fmla="*/ 967 h 967"/>
                <a:gd name="T74" fmla="*/ 1286 w 2126"/>
                <a:gd name="T75" fmla="*/ 958 h 967"/>
                <a:gd name="T76" fmla="*/ 1566 w 2126"/>
                <a:gd name="T77" fmla="*/ 928 h 967"/>
                <a:gd name="T78" fmla="*/ 1803 w 2126"/>
                <a:gd name="T79" fmla="*/ 886 h 967"/>
                <a:gd name="T80" fmla="*/ 2027 w 2126"/>
                <a:gd name="T81" fmla="*/ 831 h 967"/>
                <a:gd name="T82" fmla="*/ 2126 w 2126"/>
                <a:gd name="T83" fmla="*/ 803 h 967"/>
                <a:gd name="T84" fmla="*/ 2098 w 2126"/>
                <a:gd name="T85" fmla="*/ 697 h 967"/>
                <a:gd name="T86" fmla="*/ 2061 w 2126"/>
                <a:gd name="T87" fmla="*/ 610 h 967"/>
                <a:gd name="T88" fmla="*/ 2016 w 2126"/>
                <a:gd name="T89" fmla="*/ 537 h 967"/>
                <a:gd name="T90" fmla="*/ 1963 w 2126"/>
                <a:gd name="T91" fmla="*/ 479 h 967"/>
                <a:gd name="T92" fmla="*/ 1903 w 2126"/>
                <a:gd name="T93" fmla="*/ 431 h 967"/>
                <a:gd name="T94" fmla="*/ 1790 w 2126"/>
                <a:gd name="T95" fmla="*/ 371 h 967"/>
                <a:gd name="T96" fmla="*/ 1587 w 2126"/>
                <a:gd name="T97" fmla="*/ 297 h 967"/>
                <a:gd name="T98" fmla="*/ 1479 w 2126"/>
                <a:gd name="T99" fmla="*/ 262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6" h="967">
                  <a:moveTo>
                    <a:pt x="1479" y="262"/>
                  </a:moveTo>
                  <a:lnTo>
                    <a:pt x="1479" y="262"/>
                  </a:lnTo>
                  <a:lnTo>
                    <a:pt x="1458" y="253"/>
                  </a:lnTo>
                  <a:lnTo>
                    <a:pt x="1437" y="242"/>
                  </a:lnTo>
                  <a:lnTo>
                    <a:pt x="1419" y="232"/>
                  </a:lnTo>
                  <a:lnTo>
                    <a:pt x="1403" y="219"/>
                  </a:lnTo>
                  <a:lnTo>
                    <a:pt x="1387" y="205"/>
                  </a:lnTo>
                  <a:lnTo>
                    <a:pt x="1375" y="191"/>
                  </a:lnTo>
                  <a:lnTo>
                    <a:pt x="1364" y="177"/>
                  </a:lnTo>
                  <a:lnTo>
                    <a:pt x="1354" y="161"/>
                  </a:lnTo>
                  <a:lnTo>
                    <a:pt x="1347" y="143"/>
                  </a:lnTo>
                  <a:lnTo>
                    <a:pt x="1339" y="126"/>
                  </a:lnTo>
                  <a:lnTo>
                    <a:pt x="1334" y="106"/>
                  </a:lnTo>
                  <a:lnTo>
                    <a:pt x="1331" y="87"/>
                  </a:lnTo>
                  <a:lnTo>
                    <a:pt x="1329" y="66"/>
                  </a:lnTo>
                  <a:lnTo>
                    <a:pt x="1327" y="44"/>
                  </a:lnTo>
                  <a:lnTo>
                    <a:pt x="1327" y="0"/>
                  </a:lnTo>
                  <a:lnTo>
                    <a:pt x="1327" y="0"/>
                  </a:lnTo>
                  <a:lnTo>
                    <a:pt x="1258" y="44"/>
                  </a:lnTo>
                  <a:lnTo>
                    <a:pt x="1258" y="44"/>
                  </a:lnTo>
                  <a:lnTo>
                    <a:pt x="1265" y="46"/>
                  </a:lnTo>
                  <a:lnTo>
                    <a:pt x="1274" y="46"/>
                  </a:lnTo>
                  <a:lnTo>
                    <a:pt x="1285" y="44"/>
                  </a:lnTo>
                  <a:lnTo>
                    <a:pt x="1297" y="37"/>
                  </a:lnTo>
                  <a:lnTo>
                    <a:pt x="1297" y="37"/>
                  </a:lnTo>
                  <a:lnTo>
                    <a:pt x="1297" y="71"/>
                  </a:lnTo>
                  <a:lnTo>
                    <a:pt x="1301" y="103"/>
                  </a:lnTo>
                  <a:lnTo>
                    <a:pt x="1308" y="134"/>
                  </a:lnTo>
                  <a:lnTo>
                    <a:pt x="1313" y="149"/>
                  </a:lnTo>
                  <a:lnTo>
                    <a:pt x="1320" y="165"/>
                  </a:lnTo>
                  <a:lnTo>
                    <a:pt x="1327" y="179"/>
                  </a:lnTo>
                  <a:lnTo>
                    <a:pt x="1336" y="193"/>
                  </a:lnTo>
                  <a:lnTo>
                    <a:pt x="1347" y="207"/>
                  </a:lnTo>
                  <a:lnTo>
                    <a:pt x="1357" y="219"/>
                  </a:lnTo>
                  <a:lnTo>
                    <a:pt x="1369" y="232"/>
                  </a:lnTo>
                  <a:lnTo>
                    <a:pt x="1382" y="244"/>
                  </a:lnTo>
                  <a:lnTo>
                    <a:pt x="1398" y="255"/>
                  </a:lnTo>
                  <a:lnTo>
                    <a:pt x="1414" y="265"/>
                  </a:lnTo>
                  <a:lnTo>
                    <a:pt x="1088" y="569"/>
                  </a:lnTo>
                  <a:lnTo>
                    <a:pt x="700" y="272"/>
                  </a:lnTo>
                  <a:lnTo>
                    <a:pt x="700" y="272"/>
                  </a:lnTo>
                  <a:lnTo>
                    <a:pt x="733" y="256"/>
                  </a:lnTo>
                  <a:lnTo>
                    <a:pt x="747" y="248"/>
                  </a:lnTo>
                  <a:lnTo>
                    <a:pt x="761" y="237"/>
                  </a:lnTo>
                  <a:lnTo>
                    <a:pt x="774" y="226"/>
                  </a:lnTo>
                  <a:lnTo>
                    <a:pt x="784" y="216"/>
                  </a:lnTo>
                  <a:lnTo>
                    <a:pt x="795" y="203"/>
                  </a:lnTo>
                  <a:lnTo>
                    <a:pt x="804" y="189"/>
                  </a:lnTo>
                  <a:lnTo>
                    <a:pt x="811" y="175"/>
                  </a:lnTo>
                  <a:lnTo>
                    <a:pt x="816" y="159"/>
                  </a:lnTo>
                  <a:lnTo>
                    <a:pt x="822" y="142"/>
                  </a:lnTo>
                  <a:lnTo>
                    <a:pt x="825" y="122"/>
                  </a:lnTo>
                  <a:lnTo>
                    <a:pt x="827" y="101"/>
                  </a:lnTo>
                  <a:lnTo>
                    <a:pt x="829" y="80"/>
                  </a:lnTo>
                  <a:lnTo>
                    <a:pt x="829" y="55"/>
                  </a:lnTo>
                  <a:lnTo>
                    <a:pt x="827" y="28"/>
                  </a:lnTo>
                  <a:lnTo>
                    <a:pt x="827" y="28"/>
                  </a:lnTo>
                  <a:lnTo>
                    <a:pt x="793" y="5"/>
                  </a:lnTo>
                  <a:lnTo>
                    <a:pt x="793" y="5"/>
                  </a:lnTo>
                  <a:lnTo>
                    <a:pt x="799" y="57"/>
                  </a:lnTo>
                  <a:lnTo>
                    <a:pt x="799" y="80"/>
                  </a:lnTo>
                  <a:lnTo>
                    <a:pt x="797" y="101"/>
                  </a:lnTo>
                  <a:lnTo>
                    <a:pt x="795" y="120"/>
                  </a:lnTo>
                  <a:lnTo>
                    <a:pt x="791" y="138"/>
                  </a:lnTo>
                  <a:lnTo>
                    <a:pt x="786" y="154"/>
                  </a:lnTo>
                  <a:lnTo>
                    <a:pt x="777" y="170"/>
                  </a:lnTo>
                  <a:lnTo>
                    <a:pt x="768" y="184"/>
                  </a:lnTo>
                  <a:lnTo>
                    <a:pt x="758" y="196"/>
                  </a:lnTo>
                  <a:lnTo>
                    <a:pt x="744" y="209"/>
                  </a:lnTo>
                  <a:lnTo>
                    <a:pt x="730" y="221"/>
                  </a:lnTo>
                  <a:lnTo>
                    <a:pt x="712" y="232"/>
                  </a:lnTo>
                  <a:lnTo>
                    <a:pt x="691" y="242"/>
                  </a:lnTo>
                  <a:lnTo>
                    <a:pt x="669" y="251"/>
                  </a:lnTo>
                  <a:lnTo>
                    <a:pt x="643" y="262"/>
                  </a:lnTo>
                  <a:lnTo>
                    <a:pt x="643" y="262"/>
                  </a:lnTo>
                  <a:lnTo>
                    <a:pt x="535" y="299"/>
                  </a:lnTo>
                  <a:lnTo>
                    <a:pt x="433" y="334"/>
                  </a:lnTo>
                  <a:lnTo>
                    <a:pt x="383" y="354"/>
                  </a:lnTo>
                  <a:lnTo>
                    <a:pt x="335" y="373"/>
                  </a:lnTo>
                  <a:lnTo>
                    <a:pt x="289" y="396"/>
                  </a:lnTo>
                  <a:lnTo>
                    <a:pt x="245" y="423"/>
                  </a:lnTo>
                  <a:lnTo>
                    <a:pt x="224" y="435"/>
                  </a:lnTo>
                  <a:lnTo>
                    <a:pt x="205" y="451"/>
                  </a:lnTo>
                  <a:lnTo>
                    <a:pt x="185" y="467"/>
                  </a:lnTo>
                  <a:lnTo>
                    <a:pt x="166" y="484"/>
                  </a:lnTo>
                  <a:lnTo>
                    <a:pt x="148" y="502"/>
                  </a:lnTo>
                  <a:lnTo>
                    <a:pt x="130" y="522"/>
                  </a:lnTo>
                  <a:lnTo>
                    <a:pt x="113" y="543"/>
                  </a:lnTo>
                  <a:lnTo>
                    <a:pt x="97" y="564"/>
                  </a:lnTo>
                  <a:lnTo>
                    <a:pt x="81" y="589"/>
                  </a:lnTo>
                  <a:lnTo>
                    <a:pt x="67" y="613"/>
                  </a:lnTo>
                  <a:lnTo>
                    <a:pt x="54" y="640"/>
                  </a:lnTo>
                  <a:lnTo>
                    <a:pt x="40" y="668"/>
                  </a:lnTo>
                  <a:lnTo>
                    <a:pt x="30" y="700"/>
                  </a:lnTo>
                  <a:lnTo>
                    <a:pt x="19" y="732"/>
                  </a:lnTo>
                  <a:lnTo>
                    <a:pt x="8" y="766"/>
                  </a:lnTo>
                  <a:lnTo>
                    <a:pt x="0" y="803"/>
                  </a:lnTo>
                  <a:lnTo>
                    <a:pt x="0" y="803"/>
                  </a:lnTo>
                  <a:lnTo>
                    <a:pt x="37" y="813"/>
                  </a:lnTo>
                  <a:lnTo>
                    <a:pt x="114" y="834"/>
                  </a:lnTo>
                  <a:lnTo>
                    <a:pt x="226" y="861"/>
                  </a:lnTo>
                  <a:lnTo>
                    <a:pt x="293" y="875"/>
                  </a:lnTo>
                  <a:lnTo>
                    <a:pt x="365" y="891"/>
                  </a:lnTo>
                  <a:lnTo>
                    <a:pt x="443" y="905"/>
                  </a:lnTo>
                  <a:lnTo>
                    <a:pt x="526" y="919"/>
                  </a:lnTo>
                  <a:lnTo>
                    <a:pt x="613" y="932"/>
                  </a:lnTo>
                  <a:lnTo>
                    <a:pt x="703" y="944"/>
                  </a:lnTo>
                  <a:lnTo>
                    <a:pt x="797" y="953"/>
                  </a:lnTo>
                  <a:lnTo>
                    <a:pt x="890" y="960"/>
                  </a:lnTo>
                  <a:lnTo>
                    <a:pt x="986" y="965"/>
                  </a:lnTo>
                  <a:lnTo>
                    <a:pt x="1083" y="967"/>
                  </a:lnTo>
                  <a:lnTo>
                    <a:pt x="1083" y="967"/>
                  </a:lnTo>
                  <a:lnTo>
                    <a:pt x="1186" y="963"/>
                  </a:lnTo>
                  <a:lnTo>
                    <a:pt x="1286" y="958"/>
                  </a:lnTo>
                  <a:lnTo>
                    <a:pt x="1384" y="951"/>
                  </a:lnTo>
                  <a:lnTo>
                    <a:pt x="1477" y="940"/>
                  </a:lnTo>
                  <a:lnTo>
                    <a:pt x="1566" y="928"/>
                  </a:lnTo>
                  <a:lnTo>
                    <a:pt x="1649" y="916"/>
                  </a:lnTo>
                  <a:lnTo>
                    <a:pt x="1728" y="902"/>
                  </a:lnTo>
                  <a:lnTo>
                    <a:pt x="1803" y="886"/>
                  </a:lnTo>
                  <a:lnTo>
                    <a:pt x="1868" y="872"/>
                  </a:lnTo>
                  <a:lnTo>
                    <a:pt x="1930" y="857"/>
                  </a:lnTo>
                  <a:lnTo>
                    <a:pt x="2027" y="831"/>
                  </a:lnTo>
                  <a:lnTo>
                    <a:pt x="2094" y="811"/>
                  </a:lnTo>
                  <a:lnTo>
                    <a:pt x="2126" y="803"/>
                  </a:lnTo>
                  <a:lnTo>
                    <a:pt x="2126" y="803"/>
                  </a:lnTo>
                  <a:lnTo>
                    <a:pt x="2117" y="766"/>
                  </a:lnTo>
                  <a:lnTo>
                    <a:pt x="2108" y="730"/>
                  </a:lnTo>
                  <a:lnTo>
                    <a:pt x="2098" y="697"/>
                  </a:lnTo>
                  <a:lnTo>
                    <a:pt x="2087" y="667"/>
                  </a:lnTo>
                  <a:lnTo>
                    <a:pt x="2075" y="636"/>
                  </a:lnTo>
                  <a:lnTo>
                    <a:pt x="2061" y="610"/>
                  </a:lnTo>
                  <a:lnTo>
                    <a:pt x="2047" y="583"/>
                  </a:lnTo>
                  <a:lnTo>
                    <a:pt x="2032" y="560"/>
                  </a:lnTo>
                  <a:lnTo>
                    <a:pt x="2016" y="537"/>
                  </a:lnTo>
                  <a:lnTo>
                    <a:pt x="1999" y="516"/>
                  </a:lnTo>
                  <a:lnTo>
                    <a:pt x="1981" y="497"/>
                  </a:lnTo>
                  <a:lnTo>
                    <a:pt x="1963" y="479"/>
                  </a:lnTo>
                  <a:lnTo>
                    <a:pt x="1944" y="461"/>
                  </a:lnTo>
                  <a:lnTo>
                    <a:pt x="1923" y="446"/>
                  </a:lnTo>
                  <a:lnTo>
                    <a:pt x="1903" y="431"/>
                  </a:lnTo>
                  <a:lnTo>
                    <a:pt x="1882" y="417"/>
                  </a:lnTo>
                  <a:lnTo>
                    <a:pt x="1838" y="393"/>
                  </a:lnTo>
                  <a:lnTo>
                    <a:pt x="1790" y="371"/>
                  </a:lnTo>
                  <a:lnTo>
                    <a:pt x="1742" y="350"/>
                  </a:lnTo>
                  <a:lnTo>
                    <a:pt x="1691" y="332"/>
                  </a:lnTo>
                  <a:lnTo>
                    <a:pt x="1587" y="297"/>
                  </a:lnTo>
                  <a:lnTo>
                    <a:pt x="1534" y="279"/>
                  </a:lnTo>
                  <a:lnTo>
                    <a:pt x="1479" y="262"/>
                  </a:lnTo>
                  <a:lnTo>
                    <a:pt x="1479" y="26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206712" y="2570129"/>
              <a:ext cx="1026136" cy="672876"/>
            </a:xfrm>
            <a:custGeom>
              <a:avLst/>
              <a:gdLst>
                <a:gd name="T0" fmla="*/ 1087 w 1098"/>
                <a:gd name="T1" fmla="*/ 58 h 719"/>
                <a:gd name="T2" fmla="*/ 1075 w 1098"/>
                <a:gd name="T3" fmla="*/ 44 h 719"/>
                <a:gd name="T4" fmla="*/ 1037 w 1098"/>
                <a:gd name="T5" fmla="*/ 21 h 719"/>
                <a:gd name="T6" fmla="*/ 1025 w 1098"/>
                <a:gd name="T7" fmla="*/ 61 h 719"/>
                <a:gd name="T8" fmla="*/ 1034 w 1098"/>
                <a:gd name="T9" fmla="*/ 60 h 719"/>
                <a:gd name="T10" fmla="*/ 1055 w 1098"/>
                <a:gd name="T11" fmla="*/ 81 h 719"/>
                <a:gd name="T12" fmla="*/ 1059 w 1098"/>
                <a:gd name="T13" fmla="*/ 100 h 719"/>
                <a:gd name="T14" fmla="*/ 1052 w 1098"/>
                <a:gd name="T15" fmla="*/ 159 h 719"/>
                <a:gd name="T16" fmla="*/ 1018 w 1098"/>
                <a:gd name="T17" fmla="*/ 254 h 719"/>
                <a:gd name="T18" fmla="*/ 999 w 1098"/>
                <a:gd name="T19" fmla="*/ 289 h 719"/>
                <a:gd name="T20" fmla="*/ 986 w 1098"/>
                <a:gd name="T21" fmla="*/ 302 h 719"/>
                <a:gd name="T22" fmla="*/ 972 w 1098"/>
                <a:gd name="T23" fmla="*/ 304 h 719"/>
                <a:gd name="T24" fmla="*/ 937 w 1098"/>
                <a:gd name="T25" fmla="*/ 353 h 719"/>
                <a:gd name="T26" fmla="*/ 875 w 1098"/>
                <a:gd name="T27" fmla="*/ 489 h 719"/>
                <a:gd name="T28" fmla="*/ 811 w 1098"/>
                <a:gd name="T29" fmla="*/ 572 h 719"/>
                <a:gd name="T30" fmla="*/ 707 w 1098"/>
                <a:gd name="T31" fmla="*/ 652 h 719"/>
                <a:gd name="T32" fmla="*/ 611 w 1098"/>
                <a:gd name="T33" fmla="*/ 678 h 719"/>
                <a:gd name="T34" fmla="*/ 532 w 1098"/>
                <a:gd name="T35" fmla="*/ 678 h 719"/>
                <a:gd name="T36" fmla="*/ 435 w 1098"/>
                <a:gd name="T37" fmla="*/ 654 h 719"/>
                <a:gd name="T38" fmla="*/ 325 w 1098"/>
                <a:gd name="T39" fmla="*/ 586 h 719"/>
                <a:gd name="T40" fmla="*/ 258 w 1098"/>
                <a:gd name="T41" fmla="*/ 516 h 719"/>
                <a:gd name="T42" fmla="*/ 192 w 1098"/>
                <a:gd name="T43" fmla="*/ 397 h 719"/>
                <a:gd name="T44" fmla="*/ 162 w 1098"/>
                <a:gd name="T45" fmla="*/ 312 h 719"/>
                <a:gd name="T46" fmla="*/ 129 w 1098"/>
                <a:gd name="T47" fmla="*/ 304 h 719"/>
                <a:gd name="T48" fmla="*/ 115 w 1098"/>
                <a:gd name="T49" fmla="*/ 302 h 719"/>
                <a:gd name="T50" fmla="*/ 97 w 1098"/>
                <a:gd name="T51" fmla="*/ 282 h 719"/>
                <a:gd name="T52" fmla="*/ 67 w 1098"/>
                <a:gd name="T53" fmla="*/ 221 h 719"/>
                <a:gd name="T54" fmla="*/ 42 w 1098"/>
                <a:gd name="T55" fmla="*/ 136 h 719"/>
                <a:gd name="T56" fmla="*/ 40 w 1098"/>
                <a:gd name="T57" fmla="*/ 86 h 719"/>
                <a:gd name="T58" fmla="*/ 49 w 1098"/>
                <a:gd name="T59" fmla="*/ 70 h 719"/>
                <a:gd name="T60" fmla="*/ 65 w 1098"/>
                <a:gd name="T61" fmla="*/ 60 h 719"/>
                <a:gd name="T62" fmla="*/ 60 w 1098"/>
                <a:gd name="T63" fmla="*/ 21 h 719"/>
                <a:gd name="T64" fmla="*/ 46 w 1098"/>
                <a:gd name="T65" fmla="*/ 26 h 719"/>
                <a:gd name="T66" fmla="*/ 9 w 1098"/>
                <a:gd name="T67" fmla="*/ 60 h 719"/>
                <a:gd name="T68" fmla="*/ 2 w 1098"/>
                <a:gd name="T69" fmla="*/ 79 h 719"/>
                <a:gd name="T70" fmla="*/ 3 w 1098"/>
                <a:gd name="T71" fmla="*/ 130 h 719"/>
                <a:gd name="T72" fmla="*/ 25 w 1098"/>
                <a:gd name="T73" fmla="*/ 219 h 719"/>
                <a:gd name="T74" fmla="*/ 58 w 1098"/>
                <a:gd name="T75" fmla="*/ 293 h 719"/>
                <a:gd name="T76" fmla="*/ 85 w 1098"/>
                <a:gd name="T77" fmla="*/ 327 h 719"/>
                <a:gd name="T78" fmla="*/ 101 w 1098"/>
                <a:gd name="T79" fmla="*/ 337 h 719"/>
                <a:gd name="T80" fmla="*/ 131 w 1098"/>
                <a:gd name="T81" fmla="*/ 342 h 719"/>
                <a:gd name="T82" fmla="*/ 155 w 1098"/>
                <a:gd name="T83" fmla="*/ 413 h 719"/>
                <a:gd name="T84" fmla="*/ 228 w 1098"/>
                <a:gd name="T85" fmla="*/ 539 h 719"/>
                <a:gd name="T86" fmla="*/ 300 w 1098"/>
                <a:gd name="T87" fmla="*/ 616 h 719"/>
                <a:gd name="T88" fmla="*/ 421 w 1098"/>
                <a:gd name="T89" fmla="*/ 689 h 719"/>
                <a:gd name="T90" fmla="*/ 527 w 1098"/>
                <a:gd name="T91" fmla="*/ 715 h 719"/>
                <a:gd name="T92" fmla="*/ 596 w 1098"/>
                <a:gd name="T93" fmla="*/ 719 h 719"/>
                <a:gd name="T94" fmla="*/ 672 w 1098"/>
                <a:gd name="T95" fmla="*/ 707 h 719"/>
                <a:gd name="T96" fmla="*/ 748 w 1098"/>
                <a:gd name="T97" fmla="*/ 673 h 719"/>
                <a:gd name="T98" fmla="*/ 834 w 1098"/>
                <a:gd name="T99" fmla="*/ 606 h 719"/>
                <a:gd name="T100" fmla="*/ 887 w 1098"/>
                <a:gd name="T101" fmla="*/ 540 h 719"/>
                <a:gd name="T102" fmla="*/ 940 w 1098"/>
                <a:gd name="T103" fmla="*/ 447 h 719"/>
                <a:gd name="T104" fmla="*/ 991 w 1098"/>
                <a:gd name="T105" fmla="*/ 341 h 719"/>
                <a:gd name="T106" fmla="*/ 1022 w 1098"/>
                <a:gd name="T107" fmla="*/ 323 h 719"/>
                <a:gd name="T108" fmla="*/ 1050 w 1098"/>
                <a:gd name="T109" fmla="*/ 279 h 719"/>
                <a:gd name="T110" fmla="*/ 1083 w 1098"/>
                <a:gd name="T111" fmla="*/ 189 h 719"/>
                <a:gd name="T112" fmla="*/ 1096 w 1098"/>
                <a:gd name="T113" fmla="*/ 122 h 719"/>
                <a:gd name="T114" fmla="*/ 1096 w 1098"/>
                <a:gd name="T115" fmla="*/ 7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719">
                  <a:moveTo>
                    <a:pt x="1096" y="79"/>
                  </a:moveTo>
                  <a:lnTo>
                    <a:pt x="1096" y="79"/>
                  </a:lnTo>
                  <a:lnTo>
                    <a:pt x="1092" y="69"/>
                  </a:lnTo>
                  <a:lnTo>
                    <a:pt x="1087" y="58"/>
                  </a:lnTo>
                  <a:lnTo>
                    <a:pt x="1071" y="69"/>
                  </a:lnTo>
                  <a:lnTo>
                    <a:pt x="1087" y="58"/>
                  </a:lnTo>
                  <a:lnTo>
                    <a:pt x="1087" y="58"/>
                  </a:lnTo>
                  <a:lnTo>
                    <a:pt x="1075" y="44"/>
                  </a:lnTo>
                  <a:lnTo>
                    <a:pt x="1062" y="31"/>
                  </a:lnTo>
                  <a:lnTo>
                    <a:pt x="1062" y="31"/>
                  </a:lnTo>
                  <a:lnTo>
                    <a:pt x="1050" y="24"/>
                  </a:lnTo>
                  <a:lnTo>
                    <a:pt x="1037" y="21"/>
                  </a:lnTo>
                  <a:lnTo>
                    <a:pt x="1037" y="21"/>
                  </a:lnTo>
                  <a:lnTo>
                    <a:pt x="1037" y="0"/>
                  </a:lnTo>
                  <a:lnTo>
                    <a:pt x="1016" y="65"/>
                  </a:lnTo>
                  <a:lnTo>
                    <a:pt x="1025" y="61"/>
                  </a:lnTo>
                  <a:lnTo>
                    <a:pt x="1025" y="61"/>
                  </a:lnTo>
                  <a:lnTo>
                    <a:pt x="1032" y="60"/>
                  </a:lnTo>
                  <a:lnTo>
                    <a:pt x="1032" y="60"/>
                  </a:lnTo>
                  <a:lnTo>
                    <a:pt x="1034" y="60"/>
                  </a:lnTo>
                  <a:lnTo>
                    <a:pt x="1039" y="63"/>
                  </a:lnTo>
                  <a:lnTo>
                    <a:pt x="1039" y="63"/>
                  </a:lnTo>
                  <a:lnTo>
                    <a:pt x="1046" y="69"/>
                  </a:lnTo>
                  <a:lnTo>
                    <a:pt x="1055" y="81"/>
                  </a:lnTo>
                  <a:lnTo>
                    <a:pt x="1055" y="81"/>
                  </a:lnTo>
                  <a:lnTo>
                    <a:pt x="1057" y="86"/>
                  </a:lnTo>
                  <a:lnTo>
                    <a:pt x="1057" y="86"/>
                  </a:lnTo>
                  <a:lnTo>
                    <a:pt x="1059" y="100"/>
                  </a:lnTo>
                  <a:lnTo>
                    <a:pt x="1059" y="100"/>
                  </a:lnTo>
                  <a:lnTo>
                    <a:pt x="1057" y="127"/>
                  </a:lnTo>
                  <a:lnTo>
                    <a:pt x="1052" y="159"/>
                  </a:lnTo>
                  <a:lnTo>
                    <a:pt x="1052" y="159"/>
                  </a:lnTo>
                  <a:lnTo>
                    <a:pt x="1044" y="183"/>
                  </a:lnTo>
                  <a:lnTo>
                    <a:pt x="1037" y="208"/>
                  </a:lnTo>
                  <a:lnTo>
                    <a:pt x="1029" y="233"/>
                  </a:lnTo>
                  <a:lnTo>
                    <a:pt x="1018" y="254"/>
                  </a:lnTo>
                  <a:lnTo>
                    <a:pt x="1018" y="254"/>
                  </a:lnTo>
                  <a:lnTo>
                    <a:pt x="1009" y="274"/>
                  </a:lnTo>
                  <a:lnTo>
                    <a:pt x="999" y="289"/>
                  </a:lnTo>
                  <a:lnTo>
                    <a:pt x="999" y="289"/>
                  </a:lnTo>
                  <a:lnTo>
                    <a:pt x="991" y="298"/>
                  </a:lnTo>
                  <a:lnTo>
                    <a:pt x="991" y="298"/>
                  </a:lnTo>
                  <a:lnTo>
                    <a:pt x="986" y="302"/>
                  </a:lnTo>
                  <a:lnTo>
                    <a:pt x="986" y="302"/>
                  </a:lnTo>
                  <a:lnTo>
                    <a:pt x="981" y="304"/>
                  </a:lnTo>
                  <a:lnTo>
                    <a:pt x="977" y="304"/>
                  </a:lnTo>
                  <a:lnTo>
                    <a:pt x="977" y="304"/>
                  </a:lnTo>
                  <a:lnTo>
                    <a:pt x="972" y="304"/>
                  </a:lnTo>
                  <a:lnTo>
                    <a:pt x="954" y="300"/>
                  </a:lnTo>
                  <a:lnTo>
                    <a:pt x="949" y="316"/>
                  </a:lnTo>
                  <a:lnTo>
                    <a:pt x="949" y="316"/>
                  </a:lnTo>
                  <a:lnTo>
                    <a:pt x="937" y="353"/>
                  </a:lnTo>
                  <a:lnTo>
                    <a:pt x="924" y="388"/>
                  </a:lnTo>
                  <a:lnTo>
                    <a:pt x="908" y="424"/>
                  </a:lnTo>
                  <a:lnTo>
                    <a:pt x="892" y="457"/>
                  </a:lnTo>
                  <a:lnTo>
                    <a:pt x="875" y="489"/>
                  </a:lnTo>
                  <a:lnTo>
                    <a:pt x="855" y="519"/>
                  </a:lnTo>
                  <a:lnTo>
                    <a:pt x="834" y="548"/>
                  </a:lnTo>
                  <a:lnTo>
                    <a:pt x="811" y="572"/>
                  </a:lnTo>
                  <a:lnTo>
                    <a:pt x="811" y="572"/>
                  </a:lnTo>
                  <a:lnTo>
                    <a:pt x="788" y="597"/>
                  </a:lnTo>
                  <a:lnTo>
                    <a:pt x="763" y="618"/>
                  </a:lnTo>
                  <a:lnTo>
                    <a:pt x="735" y="636"/>
                  </a:lnTo>
                  <a:lnTo>
                    <a:pt x="707" y="652"/>
                  </a:lnTo>
                  <a:lnTo>
                    <a:pt x="707" y="652"/>
                  </a:lnTo>
                  <a:lnTo>
                    <a:pt x="677" y="664"/>
                  </a:lnTo>
                  <a:lnTo>
                    <a:pt x="645" y="673"/>
                  </a:lnTo>
                  <a:lnTo>
                    <a:pt x="611" y="678"/>
                  </a:lnTo>
                  <a:lnTo>
                    <a:pt x="574" y="680"/>
                  </a:lnTo>
                  <a:lnTo>
                    <a:pt x="574" y="680"/>
                  </a:lnTo>
                  <a:lnTo>
                    <a:pt x="553" y="680"/>
                  </a:lnTo>
                  <a:lnTo>
                    <a:pt x="532" y="678"/>
                  </a:lnTo>
                  <a:lnTo>
                    <a:pt x="532" y="678"/>
                  </a:lnTo>
                  <a:lnTo>
                    <a:pt x="498" y="673"/>
                  </a:lnTo>
                  <a:lnTo>
                    <a:pt x="465" y="664"/>
                  </a:lnTo>
                  <a:lnTo>
                    <a:pt x="435" y="654"/>
                  </a:lnTo>
                  <a:lnTo>
                    <a:pt x="405" y="639"/>
                  </a:lnTo>
                  <a:lnTo>
                    <a:pt x="376" y="625"/>
                  </a:lnTo>
                  <a:lnTo>
                    <a:pt x="350" y="608"/>
                  </a:lnTo>
                  <a:lnTo>
                    <a:pt x="325" y="586"/>
                  </a:lnTo>
                  <a:lnTo>
                    <a:pt x="300" y="565"/>
                  </a:lnTo>
                  <a:lnTo>
                    <a:pt x="300" y="565"/>
                  </a:lnTo>
                  <a:lnTo>
                    <a:pt x="279" y="540"/>
                  </a:lnTo>
                  <a:lnTo>
                    <a:pt x="258" y="516"/>
                  </a:lnTo>
                  <a:lnTo>
                    <a:pt x="238" y="487"/>
                  </a:lnTo>
                  <a:lnTo>
                    <a:pt x="221" y="459"/>
                  </a:lnTo>
                  <a:lnTo>
                    <a:pt x="207" y="429"/>
                  </a:lnTo>
                  <a:lnTo>
                    <a:pt x="192" y="397"/>
                  </a:lnTo>
                  <a:lnTo>
                    <a:pt x="178" y="365"/>
                  </a:lnTo>
                  <a:lnTo>
                    <a:pt x="168" y="332"/>
                  </a:lnTo>
                  <a:lnTo>
                    <a:pt x="168" y="332"/>
                  </a:lnTo>
                  <a:lnTo>
                    <a:pt x="162" y="312"/>
                  </a:lnTo>
                  <a:lnTo>
                    <a:pt x="155" y="286"/>
                  </a:lnTo>
                  <a:lnTo>
                    <a:pt x="134" y="302"/>
                  </a:lnTo>
                  <a:lnTo>
                    <a:pt x="134" y="302"/>
                  </a:lnTo>
                  <a:lnTo>
                    <a:pt x="129" y="304"/>
                  </a:lnTo>
                  <a:lnTo>
                    <a:pt x="125" y="304"/>
                  </a:lnTo>
                  <a:lnTo>
                    <a:pt x="125" y="304"/>
                  </a:lnTo>
                  <a:lnTo>
                    <a:pt x="115" y="302"/>
                  </a:lnTo>
                  <a:lnTo>
                    <a:pt x="115" y="302"/>
                  </a:lnTo>
                  <a:lnTo>
                    <a:pt x="113" y="300"/>
                  </a:lnTo>
                  <a:lnTo>
                    <a:pt x="108" y="297"/>
                  </a:lnTo>
                  <a:lnTo>
                    <a:pt x="108" y="297"/>
                  </a:lnTo>
                  <a:lnTo>
                    <a:pt x="97" y="282"/>
                  </a:lnTo>
                  <a:lnTo>
                    <a:pt x="85" y="261"/>
                  </a:lnTo>
                  <a:lnTo>
                    <a:pt x="85" y="261"/>
                  </a:lnTo>
                  <a:lnTo>
                    <a:pt x="76" y="242"/>
                  </a:lnTo>
                  <a:lnTo>
                    <a:pt x="67" y="221"/>
                  </a:lnTo>
                  <a:lnTo>
                    <a:pt x="53" y="178"/>
                  </a:lnTo>
                  <a:lnTo>
                    <a:pt x="53" y="178"/>
                  </a:lnTo>
                  <a:lnTo>
                    <a:pt x="46" y="155"/>
                  </a:lnTo>
                  <a:lnTo>
                    <a:pt x="42" y="136"/>
                  </a:lnTo>
                  <a:lnTo>
                    <a:pt x="39" y="116"/>
                  </a:lnTo>
                  <a:lnTo>
                    <a:pt x="39" y="100"/>
                  </a:lnTo>
                  <a:lnTo>
                    <a:pt x="39" y="100"/>
                  </a:lnTo>
                  <a:lnTo>
                    <a:pt x="40" y="86"/>
                  </a:lnTo>
                  <a:lnTo>
                    <a:pt x="40" y="86"/>
                  </a:lnTo>
                  <a:lnTo>
                    <a:pt x="42" y="81"/>
                  </a:lnTo>
                  <a:lnTo>
                    <a:pt x="42" y="81"/>
                  </a:lnTo>
                  <a:lnTo>
                    <a:pt x="49" y="70"/>
                  </a:lnTo>
                  <a:lnTo>
                    <a:pt x="56" y="63"/>
                  </a:lnTo>
                  <a:lnTo>
                    <a:pt x="56" y="63"/>
                  </a:lnTo>
                  <a:lnTo>
                    <a:pt x="62" y="61"/>
                  </a:lnTo>
                  <a:lnTo>
                    <a:pt x="65" y="60"/>
                  </a:lnTo>
                  <a:lnTo>
                    <a:pt x="65" y="60"/>
                  </a:lnTo>
                  <a:lnTo>
                    <a:pt x="72" y="61"/>
                  </a:lnTo>
                  <a:lnTo>
                    <a:pt x="81" y="67"/>
                  </a:lnTo>
                  <a:lnTo>
                    <a:pt x="60" y="21"/>
                  </a:lnTo>
                  <a:lnTo>
                    <a:pt x="60" y="21"/>
                  </a:lnTo>
                  <a:lnTo>
                    <a:pt x="60" y="23"/>
                  </a:lnTo>
                  <a:lnTo>
                    <a:pt x="60" y="23"/>
                  </a:lnTo>
                  <a:lnTo>
                    <a:pt x="46" y="26"/>
                  </a:lnTo>
                  <a:lnTo>
                    <a:pt x="35" y="31"/>
                  </a:lnTo>
                  <a:lnTo>
                    <a:pt x="35" y="31"/>
                  </a:lnTo>
                  <a:lnTo>
                    <a:pt x="21" y="44"/>
                  </a:lnTo>
                  <a:lnTo>
                    <a:pt x="9" y="60"/>
                  </a:lnTo>
                  <a:lnTo>
                    <a:pt x="9" y="60"/>
                  </a:lnTo>
                  <a:lnTo>
                    <a:pt x="5" y="70"/>
                  </a:lnTo>
                  <a:lnTo>
                    <a:pt x="2" y="79"/>
                  </a:lnTo>
                  <a:lnTo>
                    <a:pt x="2" y="79"/>
                  </a:lnTo>
                  <a:lnTo>
                    <a:pt x="0" y="100"/>
                  </a:lnTo>
                  <a:lnTo>
                    <a:pt x="0" y="100"/>
                  </a:lnTo>
                  <a:lnTo>
                    <a:pt x="0" y="114"/>
                  </a:lnTo>
                  <a:lnTo>
                    <a:pt x="3" y="130"/>
                  </a:lnTo>
                  <a:lnTo>
                    <a:pt x="9" y="166"/>
                  </a:lnTo>
                  <a:lnTo>
                    <a:pt x="9" y="166"/>
                  </a:lnTo>
                  <a:lnTo>
                    <a:pt x="16" y="192"/>
                  </a:lnTo>
                  <a:lnTo>
                    <a:pt x="25" y="219"/>
                  </a:lnTo>
                  <a:lnTo>
                    <a:pt x="35" y="245"/>
                  </a:lnTo>
                  <a:lnTo>
                    <a:pt x="46" y="270"/>
                  </a:lnTo>
                  <a:lnTo>
                    <a:pt x="46" y="270"/>
                  </a:lnTo>
                  <a:lnTo>
                    <a:pt x="58" y="293"/>
                  </a:lnTo>
                  <a:lnTo>
                    <a:pt x="70" y="312"/>
                  </a:lnTo>
                  <a:lnTo>
                    <a:pt x="70" y="312"/>
                  </a:lnTo>
                  <a:lnTo>
                    <a:pt x="78" y="320"/>
                  </a:lnTo>
                  <a:lnTo>
                    <a:pt x="85" y="327"/>
                  </a:lnTo>
                  <a:lnTo>
                    <a:pt x="85" y="327"/>
                  </a:lnTo>
                  <a:lnTo>
                    <a:pt x="92" y="334"/>
                  </a:lnTo>
                  <a:lnTo>
                    <a:pt x="101" y="337"/>
                  </a:lnTo>
                  <a:lnTo>
                    <a:pt x="101" y="337"/>
                  </a:lnTo>
                  <a:lnTo>
                    <a:pt x="113" y="341"/>
                  </a:lnTo>
                  <a:lnTo>
                    <a:pt x="125" y="342"/>
                  </a:lnTo>
                  <a:lnTo>
                    <a:pt x="125" y="342"/>
                  </a:lnTo>
                  <a:lnTo>
                    <a:pt x="131" y="342"/>
                  </a:lnTo>
                  <a:lnTo>
                    <a:pt x="131" y="342"/>
                  </a:lnTo>
                  <a:lnTo>
                    <a:pt x="131" y="342"/>
                  </a:lnTo>
                  <a:lnTo>
                    <a:pt x="143" y="378"/>
                  </a:lnTo>
                  <a:lnTo>
                    <a:pt x="155" y="413"/>
                  </a:lnTo>
                  <a:lnTo>
                    <a:pt x="171" y="447"/>
                  </a:lnTo>
                  <a:lnTo>
                    <a:pt x="187" y="479"/>
                  </a:lnTo>
                  <a:lnTo>
                    <a:pt x="207" y="509"/>
                  </a:lnTo>
                  <a:lnTo>
                    <a:pt x="228" y="539"/>
                  </a:lnTo>
                  <a:lnTo>
                    <a:pt x="249" y="567"/>
                  </a:lnTo>
                  <a:lnTo>
                    <a:pt x="274" y="592"/>
                  </a:lnTo>
                  <a:lnTo>
                    <a:pt x="274" y="592"/>
                  </a:lnTo>
                  <a:lnTo>
                    <a:pt x="300" y="616"/>
                  </a:lnTo>
                  <a:lnTo>
                    <a:pt x="327" y="638"/>
                  </a:lnTo>
                  <a:lnTo>
                    <a:pt x="357" y="657"/>
                  </a:lnTo>
                  <a:lnTo>
                    <a:pt x="387" y="675"/>
                  </a:lnTo>
                  <a:lnTo>
                    <a:pt x="421" y="689"/>
                  </a:lnTo>
                  <a:lnTo>
                    <a:pt x="454" y="701"/>
                  </a:lnTo>
                  <a:lnTo>
                    <a:pt x="489" y="710"/>
                  </a:lnTo>
                  <a:lnTo>
                    <a:pt x="527" y="715"/>
                  </a:lnTo>
                  <a:lnTo>
                    <a:pt x="527" y="715"/>
                  </a:lnTo>
                  <a:lnTo>
                    <a:pt x="551" y="719"/>
                  </a:lnTo>
                  <a:lnTo>
                    <a:pt x="574" y="719"/>
                  </a:lnTo>
                  <a:lnTo>
                    <a:pt x="574" y="719"/>
                  </a:lnTo>
                  <a:lnTo>
                    <a:pt x="596" y="719"/>
                  </a:lnTo>
                  <a:lnTo>
                    <a:pt x="615" y="717"/>
                  </a:lnTo>
                  <a:lnTo>
                    <a:pt x="634" y="714"/>
                  </a:lnTo>
                  <a:lnTo>
                    <a:pt x="654" y="710"/>
                  </a:lnTo>
                  <a:lnTo>
                    <a:pt x="672" y="707"/>
                  </a:lnTo>
                  <a:lnTo>
                    <a:pt x="689" y="700"/>
                  </a:lnTo>
                  <a:lnTo>
                    <a:pt x="723" y="685"/>
                  </a:lnTo>
                  <a:lnTo>
                    <a:pt x="723" y="685"/>
                  </a:lnTo>
                  <a:lnTo>
                    <a:pt x="748" y="673"/>
                  </a:lnTo>
                  <a:lnTo>
                    <a:pt x="771" y="659"/>
                  </a:lnTo>
                  <a:lnTo>
                    <a:pt x="793" y="643"/>
                  </a:lnTo>
                  <a:lnTo>
                    <a:pt x="815" y="625"/>
                  </a:lnTo>
                  <a:lnTo>
                    <a:pt x="834" y="606"/>
                  </a:lnTo>
                  <a:lnTo>
                    <a:pt x="852" y="585"/>
                  </a:lnTo>
                  <a:lnTo>
                    <a:pt x="869" y="563"/>
                  </a:lnTo>
                  <a:lnTo>
                    <a:pt x="887" y="540"/>
                  </a:lnTo>
                  <a:lnTo>
                    <a:pt x="887" y="540"/>
                  </a:lnTo>
                  <a:lnTo>
                    <a:pt x="901" y="519"/>
                  </a:lnTo>
                  <a:lnTo>
                    <a:pt x="915" y="494"/>
                  </a:lnTo>
                  <a:lnTo>
                    <a:pt x="928" y="472"/>
                  </a:lnTo>
                  <a:lnTo>
                    <a:pt x="940" y="447"/>
                  </a:lnTo>
                  <a:lnTo>
                    <a:pt x="963" y="396"/>
                  </a:lnTo>
                  <a:lnTo>
                    <a:pt x="981" y="342"/>
                  </a:lnTo>
                  <a:lnTo>
                    <a:pt x="981" y="342"/>
                  </a:lnTo>
                  <a:lnTo>
                    <a:pt x="991" y="341"/>
                  </a:lnTo>
                  <a:lnTo>
                    <a:pt x="1002" y="337"/>
                  </a:lnTo>
                  <a:lnTo>
                    <a:pt x="1002" y="337"/>
                  </a:lnTo>
                  <a:lnTo>
                    <a:pt x="1013" y="332"/>
                  </a:lnTo>
                  <a:lnTo>
                    <a:pt x="1022" y="323"/>
                  </a:lnTo>
                  <a:lnTo>
                    <a:pt x="1022" y="323"/>
                  </a:lnTo>
                  <a:lnTo>
                    <a:pt x="1030" y="312"/>
                  </a:lnTo>
                  <a:lnTo>
                    <a:pt x="1037" y="302"/>
                  </a:lnTo>
                  <a:lnTo>
                    <a:pt x="1050" y="279"/>
                  </a:lnTo>
                  <a:lnTo>
                    <a:pt x="1050" y="279"/>
                  </a:lnTo>
                  <a:lnTo>
                    <a:pt x="1059" y="258"/>
                  </a:lnTo>
                  <a:lnTo>
                    <a:pt x="1067" y="236"/>
                  </a:lnTo>
                  <a:lnTo>
                    <a:pt x="1083" y="189"/>
                  </a:lnTo>
                  <a:lnTo>
                    <a:pt x="1083" y="189"/>
                  </a:lnTo>
                  <a:lnTo>
                    <a:pt x="1089" y="166"/>
                  </a:lnTo>
                  <a:lnTo>
                    <a:pt x="1094" y="143"/>
                  </a:lnTo>
                  <a:lnTo>
                    <a:pt x="1096" y="122"/>
                  </a:lnTo>
                  <a:lnTo>
                    <a:pt x="1098" y="100"/>
                  </a:lnTo>
                  <a:lnTo>
                    <a:pt x="1098" y="100"/>
                  </a:lnTo>
                  <a:lnTo>
                    <a:pt x="1098" y="90"/>
                  </a:lnTo>
                  <a:lnTo>
                    <a:pt x="1096" y="79"/>
                  </a:lnTo>
                  <a:lnTo>
                    <a:pt x="1096" y="7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216057" y="1988840"/>
              <a:ext cx="996230" cy="760724"/>
            </a:xfrm>
            <a:custGeom>
              <a:avLst/>
              <a:gdLst>
                <a:gd name="T0" fmla="*/ 28 w 1066"/>
                <a:gd name="T1" fmla="*/ 570 h 813"/>
                <a:gd name="T2" fmla="*/ 10 w 1066"/>
                <a:gd name="T3" fmla="*/ 488 h 813"/>
                <a:gd name="T4" fmla="*/ 0 w 1066"/>
                <a:gd name="T5" fmla="*/ 396 h 813"/>
                <a:gd name="T6" fmla="*/ 5 w 1066"/>
                <a:gd name="T7" fmla="*/ 320 h 813"/>
                <a:gd name="T8" fmla="*/ 23 w 1066"/>
                <a:gd name="T9" fmla="*/ 260 h 813"/>
                <a:gd name="T10" fmla="*/ 47 w 1066"/>
                <a:gd name="T11" fmla="*/ 214 h 813"/>
                <a:gd name="T12" fmla="*/ 81 w 1066"/>
                <a:gd name="T13" fmla="*/ 179 h 813"/>
                <a:gd name="T14" fmla="*/ 139 w 1066"/>
                <a:gd name="T15" fmla="*/ 142 h 813"/>
                <a:gd name="T16" fmla="*/ 217 w 1066"/>
                <a:gd name="T17" fmla="*/ 119 h 813"/>
                <a:gd name="T18" fmla="*/ 233 w 1066"/>
                <a:gd name="T19" fmla="*/ 114 h 813"/>
                <a:gd name="T20" fmla="*/ 320 w 1066"/>
                <a:gd name="T21" fmla="*/ 55 h 813"/>
                <a:gd name="T22" fmla="*/ 419 w 1066"/>
                <a:gd name="T23" fmla="*/ 18 h 813"/>
                <a:gd name="T24" fmla="*/ 525 w 1066"/>
                <a:gd name="T25" fmla="*/ 0 h 813"/>
                <a:gd name="T26" fmla="*/ 631 w 1066"/>
                <a:gd name="T27" fmla="*/ 4 h 813"/>
                <a:gd name="T28" fmla="*/ 737 w 1066"/>
                <a:gd name="T29" fmla="*/ 29 h 813"/>
                <a:gd name="T30" fmla="*/ 834 w 1066"/>
                <a:gd name="T31" fmla="*/ 75 h 813"/>
                <a:gd name="T32" fmla="*/ 921 w 1066"/>
                <a:gd name="T33" fmla="*/ 142 h 813"/>
                <a:gd name="T34" fmla="*/ 991 w 1066"/>
                <a:gd name="T35" fmla="*/ 228 h 813"/>
                <a:gd name="T36" fmla="*/ 1041 w 1066"/>
                <a:gd name="T37" fmla="*/ 338 h 813"/>
                <a:gd name="T38" fmla="*/ 1064 w 1066"/>
                <a:gd name="T39" fmla="*/ 467 h 813"/>
                <a:gd name="T40" fmla="*/ 1064 w 1066"/>
                <a:gd name="T41" fmla="*/ 566 h 813"/>
                <a:gd name="T42" fmla="*/ 1044 w 1066"/>
                <a:gd name="T43" fmla="*/ 677 h 813"/>
                <a:gd name="T44" fmla="*/ 1009 w 1066"/>
                <a:gd name="T45" fmla="*/ 783 h 813"/>
                <a:gd name="T46" fmla="*/ 995 w 1066"/>
                <a:gd name="T47" fmla="*/ 806 h 813"/>
                <a:gd name="T48" fmla="*/ 945 w 1066"/>
                <a:gd name="T49" fmla="*/ 813 h 813"/>
                <a:gd name="T50" fmla="*/ 968 w 1066"/>
                <a:gd name="T51" fmla="*/ 746 h 813"/>
                <a:gd name="T52" fmla="*/ 975 w 1066"/>
                <a:gd name="T53" fmla="*/ 651 h 813"/>
                <a:gd name="T54" fmla="*/ 972 w 1066"/>
                <a:gd name="T55" fmla="*/ 566 h 813"/>
                <a:gd name="T56" fmla="*/ 933 w 1066"/>
                <a:gd name="T57" fmla="*/ 601 h 813"/>
                <a:gd name="T58" fmla="*/ 885 w 1066"/>
                <a:gd name="T59" fmla="*/ 624 h 813"/>
                <a:gd name="T60" fmla="*/ 834 w 1066"/>
                <a:gd name="T61" fmla="*/ 640 h 813"/>
                <a:gd name="T62" fmla="*/ 774 w 1066"/>
                <a:gd name="T63" fmla="*/ 647 h 813"/>
                <a:gd name="T64" fmla="*/ 684 w 1066"/>
                <a:gd name="T65" fmla="*/ 638 h 813"/>
                <a:gd name="T66" fmla="*/ 542 w 1066"/>
                <a:gd name="T67" fmla="*/ 598 h 813"/>
                <a:gd name="T68" fmla="*/ 404 w 1066"/>
                <a:gd name="T69" fmla="*/ 527 h 813"/>
                <a:gd name="T70" fmla="*/ 291 w 1066"/>
                <a:gd name="T71" fmla="*/ 439 h 813"/>
                <a:gd name="T72" fmla="*/ 249 w 1066"/>
                <a:gd name="T73" fmla="*/ 391 h 813"/>
                <a:gd name="T74" fmla="*/ 219 w 1066"/>
                <a:gd name="T75" fmla="*/ 340 h 813"/>
                <a:gd name="T76" fmla="*/ 191 w 1066"/>
                <a:gd name="T77" fmla="*/ 398 h 813"/>
                <a:gd name="T78" fmla="*/ 148 w 1066"/>
                <a:gd name="T79" fmla="*/ 502 h 813"/>
                <a:gd name="T80" fmla="*/ 130 w 1066"/>
                <a:gd name="T81" fmla="*/ 603 h 813"/>
                <a:gd name="T82" fmla="*/ 138 w 1066"/>
                <a:gd name="T83" fmla="*/ 697 h 813"/>
                <a:gd name="T84" fmla="*/ 155 w 1066"/>
                <a:gd name="T85" fmla="*/ 757 h 813"/>
                <a:gd name="T86" fmla="*/ 173 w 1066"/>
                <a:gd name="T87" fmla="*/ 798 h 813"/>
                <a:gd name="T88" fmla="*/ 120 w 1066"/>
                <a:gd name="T89" fmla="*/ 813 h 813"/>
                <a:gd name="T90" fmla="*/ 60 w 1066"/>
                <a:gd name="T91" fmla="*/ 684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6" h="813">
                  <a:moveTo>
                    <a:pt x="46" y="644"/>
                  </a:moveTo>
                  <a:lnTo>
                    <a:pt x="46" y="644"/>
                  </a:lnTo>
                  <a:lnTo>
                    <a:pt x="28" y="570"/>
                  </a:lnTo>
                  <a:lnTo>
                    <a:pt x="19" y="531"/>
                  </a:lnTo>
                  <a:lnTo>
                    <a:pt x="10" y="488"/>
                  </a:lnTo>
                  <a:lnTo>
                    <a:pt x="10" y="488"/>
                  </a:lnTo>
                  <a:lnTo>
                    <a:pt x="5" y="455"/>
                  </a:lnTo>
                  <a:lnTo>
                    <a:pt x="1" y="425"/>
                  </a:lnTo>
                  <a:lnTo>
                    <a:pt x="0" y="396"/>
                  </a:lnTo>
                  <a:lnTo>
                    <a:pt x="0" y="368"/>
                  </a:lnTo>
                  <a:lnTo>
                    <a:pt x="1" y="343"/>
                  </a:lnTo>
                  <a:lnTo>
                    <a:pt x="5" y="320"/>
                  </a:lnTo>
                  <a:lnTo>
                    <a:pt x="8" y="299"/>
                  </a:lnTo>
                  <a:lnTo>
                    <a:pt x="16" y="278"/>
                  </a:lnTo>
                  <a:lnTo>
                    <a:pt x="23" y="260"/>
                  </a:lnTo>
                  <a:lnTo>
                    <a:pt x="30" y="243"/>
                  </a:lnTo>
                  <a:lnTo>
                    <a:pt x="39" y="228"/>
                  </a:lnTo>
                  <a:lnTo>
                    <a:pt x="47" y="214"/>
                  </a:lnTo>
                  <a:lnTo>
                    <a:pt x="58" y="200"/>
                  </a:lnTo>
                  <a:lnTo>
                    <a:pt x="69" y="190"/>
                  </a:lnTo>
                  <a:lnTo>
                    <a:pt x="81" y="179"/>
                  </a:lnTo>
                  <a:lnTo>
                    <a:pt x="92" y="170"/>
                  </a:lnTo>
                  <a:lnTo>
                    <a:pt x="116" y="154"/>
                  </a:lnTo>
                  <a:lnTo>
                    <a:pt x="139" y="142"/>
                  </a:lnTo>
                  <a:lnTo>
                    <a:pt x="162" y="133"/>
                  </a:lnTo>
                  <a:lnTo>
                    <a:pt x="183" y="126"/>
                  </a:lnTo>
                  <a:lnTo>
                    <a:pt x="217" y="119"/>
                  </a:lnTo>
                  <a:lnTo>
                    <a:pt x="228" y="115"/>
                  </a:lnTo>
                  <a:lnTo>
                    <a:pt x="233" y="114"/>
                  </a:lnTo>
                  <a:lnTo>
                    <a:pt x="233" y="114"/>
                  </a:lnTo>
                  <a:lnTo>
                    <a:pt x="261" y="92"/>
                  </a:lnTo>
                  <a:lnTo>
                    <a:pt x="290" y="73"/>
                  </a:lnTo>
                  <a:lnTo>
                    <a:pt x="320" y="55"/>
                  </a:lnTo>
                  <a:lnTo>
                    <a:pt x="351" y="41"/>
                  </a:lnTo>
                  <a:lnTo>
                    <a:pt x="385" y="29"/>
                  </a:lnTo>
                  <a:lnTo>
                    <a:pt x="419" y="18"/>
                  </a:lnTo>
                  <a:lnTo>
                    <a:pt x="454" y="9"/>
                  </a:lnTo>
                  <a:lnTo>
                    <a:pt x="488" y="4"/>
                  </a:lnTo>
                  <a:lnTo>
                    <a:pt x="525" y="0"/>
                  </a:lnTo>
                  <a:lnTo>
                    <a:pt x="560" y="0"/>
                  </a:lnTo>
                  <a:lnTo>
                    <a:pt x="595" y="0"/>
                  </a:lnTo>
                  <a:lnTo>
                    <a:pt x="631" y="4"/>
                  </a:lnTo>
                  <a:lnTo>
                    <a:pt x="666" y="11"/>
                  </a:lnTo>
                  <a:lnTo>
                    <a:pt x="701" y="18"/>
                  </a:lnTo>
                  <a:lnTo>
                    <a:pt x="737" y="29"/>
                  </a:lnTo>
                  <a:lnTo>
                    <a:pt x="770" y="43"/>
                  </a:lnTo>
                  <a:lnTo>
                    <a:pt x="802" y="57"/>
                  </a:lnTo>
                  <a:lnTo>
                    <a:pt x="834" y="75"/>
                  </a:lnTo>
                  <a:lnTo>
                    <a:pt x="864" y="94"/>
                  </a:lnTo>
                  <a:lnTo>
                    <a:pt x="892" y="117"/>
                  </a:lnTo>
                  <a:lnTo>
                    <a:pt x="921" y="142"/>
                  </a:lnTo>
                  <a:lnTo>
                    <a:pt x="945" y="168"/>
                  </a:lnTo>
                  <a:lnTo>
                    <a:pt x="968" y="197"/>
                  </a:lnTo>
                  <a:lnTo>
                    <a:pt x="991" y="228"/>
                  </a:lnTo>
                  <a:lnTo>
                    <a:pt x="1009" y="262"/>
                  </a:lnTo>
                  <a:lnTo>
                    <a:pt x="1027" y="299"/>
                  </a:lnTo>
                  <a:lnTo>
                    <a:pt x="1041" y="338"/>
                  </a:lnTo>
                  <a:lnTo>
                    <a:pt x="1051" y="379"/>
                  </a:lnTo>
                  <a:lnTo>
                    <a:pt x="1060" y="421"/>
                  </a:lnTo>
                  <a:lnTo>
                    <a:pt x="1064" y="467"/>
                  </a:lnTo>
                  <a:lnTo>
                    <a:pt x="1066" y="515"/>
                  </a:lnTo>
                  <a:lnTo>
                    <a:pt x="1064" y="566"/>
                  </a:lnTo>
                  <a:lnTo>
                    <a:pt x="1064" y="566"/>
                  </a:lnTo>
                  <a:lnTo>
                    <a:pt x="1058" y="608"/>
                  </a:lnTo>
                  <a:lnTo>
                    <a:pt x="1053" y="642"/>
                  </a:lnTo>
                  <a:lnTo>
                    <a:pt x="1044" y="677"/>
                  </a:lnTo>
                  <a:lnTo>
                    <a:pt x="1034" y="716"/>
                  </a:lnTo>
                  <a:lnTo>
                    <a:pt x="1023" y="752"/>
                  </a:lnTo>
                  <a:lnTo>
                    <a:pt x="1009" y="783"/>
                  </a:lnTo>
                  <a:lnTo>
                    <a:pt x="1002" y="796"/>
                  </a:lnTo>
                  <a:lnTo>
                    <a:pt x="995" y="806"/>
                  </a:lnTo>
                  <a:lnTo>
                    <a:pt x="995" y="806"/>
                  </a:lnTo>
                  <a:lnTo>
                    <a:pt x="972" y="810"/>
                  </a:lnTo>
                  <a:lnTo>
                    <a:pt x="945" y="813"/>
                  </a:lnTo>
                  <a:lnTo>
                    <a:pt x="945" y="813"/>
                  </a:lnTo>
                  <a:lnTo>
                    <a:pt x="952" y="796"/>
                  </a:lnTo>
                  <a:lnTo>
                    <a:pt x="959" y="780"/>
                  </a:lnTo>
                  <a:lnTo>
                    <a:pt x="968" y="746"/>
                  </a:lnTo>
                  <a:lnTo>
                    <a:pt x="974" y="714"/>
                  </a:lnTo>
                  <a:lnTo>
                    <a:pt x="975" y="681"/>
                  </a:lnTo>
                  <a:lnTo>
                    <a:pt x="975" y="651"/>
                  </a:lnTo>
                  <a:lnTo>
                    <a:pt x="975" y="621"/>
                  </a:lnTo>
                  <a:lnTo>
                    <a:pt x="972" y="566"/>
                  </a:lnTo>
                  <a:lnTo>
                    <a:pt x="972" y="566"/>
                  </a:lnTo>
                  <a:lnTo>
                    <a:pt x="959" y="580"/>
                  </a:lnTo>
                  <a:lnTo>
                    <a:pt x="947" y="591"/>
                  </a:lnTo>
                  <a:lnTo>
                    <a:pt x="933" y="601"/>
                  </a:lnTo>
                  <a:lnTo>
                    <a:pt x="917" y="610"/>
                  </a:lnTo>
                  <a:lnTo>
                    <a:pt x="901" y="617"/>
                  </a:lnTo>
                  <a:lnTo>
                    <a:pt x="885" y="624"/>
                  </a:lnTo>
                  <a:lnTo>
                    <a:pt x="852" y="635"/>
                  </a:lnTo>
                  <a:lnTo>
                    <a:pt x="852" y="635"/>
                  </a:lnTo>
                  <a:lnTo>
                    <a:pt x="834" y="640"/>
                  </a:lnTo>
                  <a:lnTo>
                    <a:pt x="815" y="644"/>
                  </a:lnTo>
                  <a:lnTo>
                    <a:pt x="793" y="646"/>
                  </a:lnTo>
                  <a:lnTo>
                    <a:pt x="774" y="647"/>
                  </a:lnTo>
                  <a:lnTo>
                    <a:pt x="751" y="646"/>
                  </a:lnTo>
                  <a:lnTo>
                    <a:pt x="730" y="646"/>
                  </a:lnTo>
                  <a:lnTo>
                    <a:pt x="684" y="638"/>
                  </a:lnTo>
                  <a:lnTo>
                    <a:pt x="636" y="628"/>
                  </a:lnTo>
                  <a:lnTo>
                    <a:pt x="590" y="614"/>
                  </a:lnTo>
                  <a:lnTo>
                    <a:pt x="542" y="598"/>
                  </a:lnTo>
                  <a:lnTo>
                    <a:pt x="495" y="577"/>
                  </a:lnTo>
                  <a:lnTo>
                    <a:pt x="449" y="554"/>
                  </a:lnTo>
                  <a:lnTo>
                    <a:pt x="404" y="527"/>
                  </a:lnTo>
                  <a:lnTo>
                    <a:pt x="364" y="501"/>
                  </a:lnTo>
                  <a:lnTo>
                    <a:pt x="327" y="471"/>
                  </a:lnTo>
                  <a:lnTo>
                    <a:pt x="291" y="439"/>
                  </a:lnTo>
                  <a:lnTo>
                    <a:pt x="275" y="423"/>
                  </a:lnTo>
                  <a:lnTo>
                    <a:pt x="261" y="407"/>
                  </a:lnTo>
                  <a:lnTo>
                    <a:pt x="249" y="391"/>
                  </a:lnTo>
                  <a:lnTo>
                    <a:pt x="236" y="373"/>
                  </a:lnTo>
                  <a:lnTo>
                    <a:pt x="228" y="357"/>
                  </a:lnTo>
                  <a:lnTo>
                    <a:pt x="219" y="340"/>
                  </a:lnTo>
                  <a:lnTo>
                    <a:pt x="219" y="340"/>
                  </a:lnTo>
                  <a:lnTo>
                    <a:pt x="208" y="363"/>
                  </a:lnTo>
                  <a:lnTo>
                    <a:pt x="191" y="398"/>
                  </a:lnTo>
                  <a:lnTo>
                    <a:pt x="168" y="446"/>
                  </a:lnTo>
                  <a:lnTo>
                    <a:pt x="157" y="472"/>
                  </a:lnTo>
                  <a:lnTo>
                    <a:pt x="148" y="502"/>
                  </a:lnTo>
                  <a:lnTo>
                    <a:pt x="139" y="534"/>
                  </a:lnTo>
                  <a:lnTo>
                    <a:pt x="134" y="568"/>
                  </a:lnTo>
                  <a:lnTo>
                    <a:pt x="130" y="603"/>
                  </a:lnTo>
                  <a:lnTo>
                    <a:pt x="130" y="640"/>
                  </a:lnTo>
                  <a:lnTo>
                    <a:pt x="134" y="677"/>
                  </a:lnTo>
                  <a:lnTo>
                    <a:pt x="138" y="697"/>
                  </a:lnTo>
                  <a:lnTo>
                    <a:pt x="141" y="716"/>
                  </a:lnTo>
                  <a:lnTo>
                    <a:pt x="148" y="736"/>
                  </a:lnTo>
                  <a:lnTo>
                    <a:pt x="155" y="757"/>
                  </a:lnTo>
                  <a:lnTo>
                    <a:pt x="164" y="776"/>
                  </a:lnTo>
                  <a:lnTo>
                    <a:pt x="173" y="798"/>
                  </a:lnTo>
                  <a:lnTo>
                    <a:pt x="173" y="798"/>
                  </a:lnTo>
                  <a:lnTo>
                    <a:pt x="143" y="806"/>
                  </a:lnTo>
                  <a:lnTo>
                    <a:pt x="120" y="813"/>
                  </a:lnTo>
                  <a:lnTo>
                    <a:pt x="120" y="813"/>
                  </a:lnTo>
                  <a:lnTo>
                    <a:pt x="97" y="769"/>
                  </a:lnTo>
                  <a:lnTo>
                    <a:pt x="76" y="727"/>
                  </a:lnTo>
                  <a:lnTo>
                    <a:pt x="60" y="684"/>
                  </a:lnTo>
                  <a:lnTo>
                    <a:pt x="46" y="644"/>
                  </a:lnTo>
                  <a:lnTo>
                    <a:pt x="46" y="64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2118389" y="1956082"/>
            <a:ext cx="1986852" cy="1996198"/>
            <a:chOff x="135847" y="2028090"/>
            <a:chExt cx="1986852" cy="1996198"/>
          </a:xfrm>
        </p:grpSpPr>
        <p:sp>
          <p:nvSpPr>
            <p:cNvPr id="6" name="Freeform 8"/>
            <p:cNvSpPr>
              <a:spLocks/>
            </p:cNvSpPr>
            <p:nvPr/>
          </p:nvSpPr>
          <p:spPr bwMode="auto">
            <a:xfrm>
              <a:off x="1311511" y="3155158"/>
              <a:ext cx="37382" cy="9346"/>
            </a:xfrm>
            <a:custGeom>
              <a:avLst/>
              <a:gdLst>
                <a:gd name="T0" fmla="*/ 38 w 38"/>
                <a:gd name="T1" fmla="*/ 0 h 9"/>
                <a:gd name="T2" fmla="*/ 12 w 38"/>
                <a:gd name="T3" fmla="*/ 0 h 9"/>
                <a:gd name="T4" fmla="*/ 12 w 38"/>
                <a:gd name="T5" fmla="*/ 0 h 9"/>
                <a:gd name="T6" fmla="*/ 0 w 38"/>
                <a:gd name="T7" fmla="*/ 7 h 9"/>
                <a:gd name="T8" fmla="*/ 0 w 38"/>
                <a:gd name="T9" fmla="*/ 7 h 9"/>
                <a:gd name="T10" fmla="*/ 8 w 38"/>
                <a:gd name="T11" fmla="*/ 9 h 9"/>
                <a:gd name="T12" fmla="*/ 16 w 38"/>
                <a:gd name="T13" fmla="*/ 9 h 9"/>
                <a:gd name="T14" fmla="*/ 26 w 38"/>
                <a:gd name="T15" fmla="*/ 7 h 9"/>
                <a:gd name="T16" fmla="*/ 38 w 38"/>
                <a:gd name="T17" fmla="*/ 0 h 9"/>
                <a:gd name="T18" fmla="*/ 38 w 3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9">
                  <a:moveTo>
                    <a:pt x="38" y="0"/>
                  </a:moveTo>
                  <a:lnTo>
                    <a:pt x="12" y="0"/>
                  </a:lnTo>
                  <a:lnTo>
                    <a:pt x="12" y="0"/>
                  </a:lnTo>
                  <a:lnTo>
                    <a:pt x="0" y="7"/>
                  </a:lnTo>
                  <a:lnTo>
                    <a:pt x="0" y="7"/>
                  </a:lnTo>
                  <a:lnTo>
                    <a:pt x="8" y="9"/>
                  </a:lnTo>
                  <a:lnTo>
                    <a:pt x="16" y="9"/>
                  </a:lnTo>
                  <a:lnTo>
                    <a:pt x="26" y="7"/>
                  </a:lnTo>
                  <a:lnTo>
                    <a:pt x="38" y="0"/>
                  </a:lnTo>
                  <a:lnTo>
                    <a:pt x="38"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35847" y="3138335"/>
              <a:ext cx="1986852" cy="885953"/>
            </a:xfrm>
            <a:custGeom>
              <a:avLst/>
              <a:gdLst>
                <a:gd name="T0" fmla="*/ 1460 w 2127"/>
                <a:gd name="T1" fmla="*/ 233 h 947"/>
                <a:gd name="T2" fmla="*/ 1407 w 2127"/>
                <a:gd name="T3" fmla="*/ 203 h 947"/>
                <a:gd name="T4" fmla="*/ 1370 w 2127"/>
                <a:gd name="T5" fmla="*/ 162 h 947"/>
                <a:gd name="T6" fmla="*/ 1343 w 2127"/>
                <a:gd name="T7" fmla="*/ 116 h 947"/>
                <a:gd name="T8" fmla="*/ 1331 w 2127"/>
                <a:gd name="T9" fmla="*/ 63 h 947"/>
                <a:gd name="T10" fmla="*/ 1328 w 2127"/>
                <a:gd name="T11" fmla="*/ 3 h 947"/>
                <a:gd name="T12" fmla="*/ 1289 w 2127"/>
                <a:gd name="T13" fmla="*/ 56 h 947"/>
                <a:gd name="T14" fmla="*/ 1296 w 2127"/>
                <a:gd name="T15" fmla="*/ 97 h 947"/>
                <a:gd name="T16" fmla="*/ 1313 w 2127"/>
                <a:gd name="T17" fmla="*/ 150 h 947"/>
                <a:gd name="T18" fmla="*/ 1342 w 2127"/>
                <a:gd name="T19" fmla="*/ 196 h 947"/>
                <a:gd name="T20" fmla="*/ 1381 w 2127"/>
                <a:gd name="T21" fmla="*/ 235 h 947"/>
                <a:gd name="T22" fmla="*/ 1428 w 2127"/>
                <a:gd name="T23" fmla="*/ 265 h 947"/>
                <a:gd name="T24" fmla="*/ 1465 w 2127"/>
                <a:gd name="T25" fmla="*/ 281 h 947"/>
                <a:gd name="T26" fmla="*/ 1570 w 2127"/>
                <a:gd name="T27" fmla="*/ 316 h 947"/>
                <a:gd name="T28" fmla="*/ 1464 w 2127"/>
                <a:gd name="T29" fmla="*/ 397 h 947"/>
                <a:gd name="T30" fmla="*/ 1414 w 2127"/>
                <a:gd name="T31" fmla="*/ 424 h 947"/>
                <a:gd name="T32" fmla="*/ 1335 w 2127"/>
                <a:gd name="T33" fmla="*/ 454 h 947"/>
                <a:gd name="T34" fmla="*/ 1248 w 2127"/>
                <a:gd name="T35" fmla="*/ 473 h 947"/>
                <a:gd name="T36" fmla="*/ 1124 w 2127"/>
                <a:gd name="T37" fmla="*/ 486 h 947"/>
                <a:gd name="T38" fmla="*/ 935 w 2127"/>
                <a:gd name="T39" fmla="*/ 475 h 947"/>
                <a:gd name="T40" fmla="*/ 755 w 2127"/>
                <a:gd name="T41" fmla="*/ 429 h 947"/>
                <a:gd name="T42" fmla="*/ 672 w 2127"/>
                <a:gd name="T43" fmla="*/ 394 h 947"/>
                <a:gd name="T44" fmla="*/ 596 w 2127"/>
                <a:gd name="T45" fmla="*/ 350 h 947"/>
                <a:gd name="T46" fmla="*/ 552 w 2127"/>
                <a:gd name="T47" fmla="*/ 318 h 947"/>
                <a:gd name="T48" fmla="*/ 658 w 2127"/>
                <a:gd name="T49" fmla="*/ 281 h 947"/>
                <a:gd name="T50" fmla="*/ 725 w 2127"/>
                <a:gd name="T51" fmla="*/ 252 h 947"/>
                <a:gd name="T52" fmla="*/ 774 w 2127"/>
                <a:gd name="T53" fmla="*/ 219 h 947"/>
                <a:gd name="T54" fmla="*/ 810 w 2127"/>
                <a:gd name="T55" fmla="*/ 180 h 947"/>
                <a:gd name="T56" fmla="*/ 831 w 2127"/>
                <a:gd name="T57" fmla="*/ 132 h 947"/>
                <a:gd name="T58" fmla="*/ 840 w 2127"/>
                <a:gd name="T59" fmla="*/ 72 h 947"/>
                <a:gd name="T60" fmla="*/ 833 w 2127"/>
                <a:gd name="T61" fmla="*/ 26 h 947"/>
                <a:gd name="T62" fmla="*/ 795 w 2127"/>
                <a:gd name="T63" fmla="*/ 0 h 947"/>
                <a:gd name="T64" fmla="*/ 797 w 2127"/>
                <a:gd name="T65" fmla="*/ 88 h 947"/>
                <a:gd name="T66" fmla="*/ 785 w 2127"/>
                <a:gd name="T67" fmla="*/ 139 h 947"/>
                <a:gd name="T68" fmla="*/ 757 w 2127"/>
                <a:gd name="T69" fmla="*/ 180 h 947"/>
                <a:gd name="T70" fmla="*/ 711 w 2127"/>
                <a:gd name="T71" fmla="*/ 213 h 947"/>
                <a:gd name="T72" fmla="*/ 645 w 2127"/>
                <a:gd name="T73" fmla="*/ 242 h 947"/>
                <a:gd name="T74" fmla="*/ 433 w 2127"/>
                <a:gd name="T75" fmla="*/ 314 h 947"/>
                <a:gd name="T76" fmla="*/ 290 w 2127"/>
                <a:gd name="T77" fmla="*/ 376 h 947"/>
                <a:gd name="T78" fmla="*/ 205 w 2127"/>
                <a:gd name="T79" fmla="*/ 431 h 947"/>
                <a:gd name="T80" fmla="*/ 148 w 2127"/>
                <a:gd name="T81" fmla="*/ 482 h 947"/>
                <a:gd name="T82" fmla="*/ 97 w 2127"/>
                <a:gd name="T83" fmla="*/ 544 h 947"/>
                <a:gd name="T84" fmla="*/ 55 w 2127"/>
                <a:gd name="T85" fmla="*/ 620 h 947"/>
                <a:gd name="T86" fmla="*/ 19 w 2127"/>
                <a:gd name="T87" fmla="*/ 712 h 947"/>
                <a:gd name="T88" fmla="*/ 0 w 2127"/>
                <a:gd name="T89" fmla="*/ 783 h 947"/>
                <a:gd name="T90" fmla="*/ 226 w 2127"/>
                <a:gd name="T91" fmla="*/ 841 h 947"/>
                <a:gd name="T92" fmla="*/ 444 w 2127"/>
                <a:gd name="T93" fmla="*/ 885 h 947"/>
                <a:gd name="T94" fmla="*/ 704 w 2127"/>
                <a:gd name="T95" fmla="*/ 924 h 947"/>
                <a:gd name="T96" fmla="*/ 988 w 2127"/>
                <a:gd name="T97" fmla="*/ 945 h 947"/>
                <a:gd name="T98" fmla="*/ 1186 w 2127"/>
                <a:gd name="T99" fmla="*/ 943 h 947"/>
                <a:gd name="T100" fmla="*/ 1478 w 2127"/>
                <a:gd name="T101" fmla="*/ 920 h 947"/>
                <a:gd name="T102" fmla="*/ 1729 w 2127"/>
                <a:gd name="T103" fmla="*/ 882 h 947"/>
                <a:gd name="T104" fmla="*/ 1930 w 2127"/>
                <a:gd name="T105" fmla="*/ 837 h 947"/>
                <a:gd name="T106" fmla="*/ 2127 w 2127"/>
                <a:gd name="T107" fmla="*/ 783 h 947"/>
                <a:gd name="T108" fmla="*/ 2109 w 2127"/>
                <a:gd name="T109" fmla="*/ 710 h 947"/>
                <a:gd name="T110" fmla="*/ 2075 w 2127"/>
                <a:gd name="T111" fmla="*/ 616 h 947"/>
                <a:gd name="T112" fmla="*/ 2033 w 2127"/>
                <a:gd name="T113" fmla="*/ 540 h 947"/>
                <a:gd name="T114" fmla="*/ 1982 w 2127"/>
                <a:gd name="T115" fmla="*/ 477 h 947"/>
                <a:gd name="T116" fmla="*/ 1925 w 2127"/>
                <a:gd name="T117" fmla="*/ 426 h 947"/>
                <a:gd name="T118" fmla="*/ 1838 w 2127"/>
                <a:gd name="T119" fmla="*/ 373 h 947"/>
                <a:gd name="T120" fmla="*/ 1692 w 2127"/>
                <a:gd name="T121" fmla="*/ 312 h 947"/>
                <a:gd name="T122" fmla="*/ 1480 w 2127"/>
                <a:gd name="T123" fmla="*/ 242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7" h="947">
                  <a:moveTo>
                    <a:pt x="1480" y="242"/>
                  </a:moveTo>
                  <a:lnTo>
                    <a:pt x="1480" y="242"/>
                  </a:lnTo>
                  <a:lnTo>
                    <a:pt x="1460" y="233"/>
                  </a:lnTo>
                  <a:lnTo>
                    <a:pt x="1441" y="224"/>
                  </a:lnTo>
                  <a:lnTo>
                    <a:pt x="1423" y="213"/>
                  </a:lnTo>
                  <a:lnTo>
                    <a:pt x="1407" y="203"/>
                  </a:lnTo>
                  <a:lnTo>
                    <a:pt x="1393" y="191"/>
                  </a:lnTo>
                  <a:lnTo>
                    <a:pt x="1381" y="176"/>
                  </a:lnTo>
                  <a:lnTo>
                    <a:pt x="1370" y="162"/>
                  </a:lnTo>
                  <a:lnTo>
                    <a:pt x="1359" y="148"/>
                  </a:lnTo>
                  <a:lnTo>
                    <a:pt x="1351" y="132"/>
                  </a:lnTo>
                  <a:lnTo>
                    <a:pt x="1343" y="116"/>
                  </a:lnTo>
                  <a:lnTo>
                    <a:pt x="1338" y="99"/>
                  </a:lnTo>
                  <a:lnTo>
                    <a:pt x="1335" y="81"/>
                  </a:lnTo>
                  <a:lnTo>
                    <a:pt x="1331" y="63"/>
                  </a:lnTo>
                  <a:lnTo>
                    <a:pt x="1329" y="44"/>
                  </a:lnTo>
                  <a:lnTo>
                    <a:pt x="1328" y="3"/>
                  </a:lnTo>
                  <a:lnTo>
                    <a:pt x="1328" y="3"/>
                  </a:lnTo>
                  <a:lnTo>
                    <a:pt x="1306" y="19"/>
                  </a:lnTo>
                  <a:lnTo>
                    <a:pt x="1283" y="33"/>
                  </a:lnTo>
                  <a:lnTo>
                    <a:pt x="1289" y="56"/>
                  </a:lnTo>
                  <a:lnTo>
                    <a:pt x="1289" y="56"/>
                  </a:lnTo>
                  <a:lnTo>
                    <a:pt x="1290" y="76"/>
                  </a:lnTo>
                  <a:lnTo>
                    <a:pt x="1296" y="97"/>
                  </a:lnTo>
                  <a:lnTo>
                    <a:pt x="1301" y="114"/>
                  </a:lnTo>
                  <a:lnTo>
                    <a:pt x="1306" y="132"/>
                  </a:lnTo>
                  <a:lnTo>
                    <a:pt x="1313" y="150"/>
                  </a:lnTo>
                  <a:lnTo>
                    <a:pt x="1322" y="166"/>
                  </a:lnTo>
                  <a:lnTo>
                    <a:pt x="1331" y="182"/>
                  </a:lnTo>
                  <a:lnTo>
                    <a:pt x="1342" y="196"/>
                  </a:lnTo>
                  <a:lnTo>
                    <a:pt x="1354" y="210"/>
                  </a:lnTo>
                  <a:lnTo>
                    <a:pt x="1366" y="222"/>
                  </a:lnTo>
                  <a:lnTo>
                    <a:pt x="1381" y="235"/>
                  </a:lnTo>
                  <a:lnTo>
                    <a:pt x="1395" y="245"/>
                  </a:lnTo>
                  <a:lnTo>
                    <a:pt x="1411" y="256"/>
                  </a:lnTo>
                  <a:lnTo>
                    <a:pt x="1428" y="265"/>
                  </a:lnTo>
                  <a:lnTo>
                    <a:pt x="1446" y="274"/>
                  </a:lnTo>
                  <a:lnTo>
                    <a:pt x="1465" y="281"/>
                  </a:lnTo>
                  <a:lnTo>
                    <a:pt x="1465" y="281"/>
                  </a:lnTo>
                  <a:lnTo>
                    <a:pt x="1518" y="298"/>
                  </a:lnTo>
                  <a:lnTo>
                    <a:pt x="1570" y="316"/>
                  </a:lnTo>
                  <a:lnTo>
                    <a:pt x="1570" y="316"/>
                  </a:lnTo>
                  <a:lnTo>
                    <a:pt x="1517" y="358"/>
                  </a:lnTo>
                  <a:lnTo>
                    <a:pt x="1490" y="378"/>
                  </a:lnTo>
                  <a:lnTo>
                    <a:pt x="1464" y="397"/>
                  </a:lnTo>
                  <a:lnTo>
                    <a:pt x="1464" y="397"/>
                  </a:lnTo>
                  <a:lnTo>
                    <a:pt x="1439" y="411"/>
                  </a:lnTo>
                  <a:lnTo>
                    <a:pt x="1414" y="424"/>
                  </a:lnTo>
                  <a:lnTo>
                    <a:pt x="1389" y="434"/>
                  </a:lnTo>
                  <a:lnTo>
                    <a:pt x="1361" y="445"/>
                  </a:lnTo>
                  <a:lnTo>
                    <a:pt x="1335" y="454"/>
                  </a:lnTo>
                  <a:lnTo>
                    <a:pt x="1306" y="461"/>
                  </a:lnTo>
                  <a:lnTo>
                    <a:pt x="1276" y="468"/>
                  </a:lnTo>
                  <a:lnTo>
                    <a:pt x="1248" y="473"/>
                  </a:lnTo>
                  <a:lnTo>
                    <a:pt x="1218" y="479"/>
                  </a:lnTo>
                  <a:lnTo>
                    <a:pt x="1186" y="482"/>
                  </a:lnTo>
                  <a:lnTo>
                    <a:pt x="1124" y="486"/>
                  </a:lnTo>
                  <a:lnTo>
                    <a:pt x="1062" y="486"/>
                  </a:lnTo>
                  <a:lnTo>
                    <a:pt x="999" y="482"/>
                  </a:lnTo>
                  <a:lnTo>
                    <a:pt x="935" y="475"/>
                  </a:lnTo>
                  <a:lnTo>
                    <a:pt x="873" y="463"/>
                  </a:lnTo>
                  <a:lnTo>
                    <a:pt x="813" y="447"/>
                  </a:lnTo>
                  <a:lnTo>
                    <a:pt x="755" y="429"/>
                  </a:lnTo>
                  <a:lnTo>
                    <a:pt x="725" y="417"/>
                  </a:lnTo>
                  <a:lnTo>
                    <a:pt x="698" y="406"/>
                  </a:lnTo>
                  <a:lnTo>
                    <a:pt x="672" y="394"/>
                  </a:lnTo>
                  <a:lnTo>
                    <a:pt x="645" y="380"/>
                  </a:lnTo>
                  <a:lnTo>
                    <a:pt x="620" y="365"/>
                  </a:lnTo>
                  <a:lnTo>
                    <a:pt x="596" y="350"/>
                  </a:lnTo>
                  <a:lnTo>
                    <a:pt x="573" y="334"/>
                  </a:lnTo>
                  <a:lnTo>
                    <a:pt x="552" y="318"/>
                  </a:lnTo>
                  <a:lnTo>
                    <a:pt x="552" y="318"/>
                  </a:lnTo>
                  <a:lnTo>
                    <a:pt x="553" y="316"/>
                  </a:lnTo>
                  <a:lnTo>
                    <a:pt x="553" y="316"/>
                  </a:lnTo>
                  <a:lnTo>
                    <a:pt x="658" y="281"/>
                  </a:lnTo>
                  <a:lnTo>
                    <a:pt x="658" y="281"/>
                  </a:lnTo>
                  <a:lnTo>
                    <a:pt x="704" y="263"/>
                  </a:lnTo>
                  <a:lnTo>
                    <a:pt x="725" y="252"/>
                  </a:lnTo>
                  <a:lnTo>
                    <a:pt x="742" y="242"/>
                  </a:lnTo>
                  <a:lnTo>
                    <a:pt x="760" y="231"/>
                  </a:lnTo>
                  <a:lnTo>
                    <a:pt x="774" y="219"/>
                  </a:lnTo>
                  <a:lnTo>
                    <a:pt x="788" y="206"/>
                  </a:lnTo>
                  <a:lnTo>
                    <a:pt x="799" y="194"/>
                  </a:lnTo>
                  <a:lnTo>
                    <a:pt x="810" y="180"/>
                  </a:lnTo>
                  <a:lnTo>
                    <a:pt x="818" y="164"/>
                  </a:lnTo>
                  <a:lnTo>
                    <a:pt x="826" y="148"/>
                  </a:lnTo>
                  <a:lnTo>
                    <a:pt x="831" y="132"/>
                  </a:lnTo>
                  <a:lnTo>
                    <a:pt x="836" y="113"/>
                  </a:lnTo>
                  <a:lnTo>
                    <a:pt x="838" y="93"/>
                  </a:lnTo>
                  <a:lnTo>
                    <a:pt x="840" y="72"/>
                  </a:lnTo>
                  <a:lnTo>
                    <a:pt x="840" y="51"/>
                  </a:lnTo>
                  <a:lnTo>
                    <a:pt x="833" y="26"/>
                  </a:lnTo>
                  <a:lnTo>
                    <a:pt x="833" y="26"/>
                  </a:lnTo>
                  <a:lnTo>
                    <a:pt x="815" y="14"/>
                  </a:lnTo>
                  <a:lnTo>
                    <a:pt x="795" y="0"/>
                  </a:lnTo>
                  <a:lnTo>
                    <a:pt x="795" y="0"/>
                  </a:lnTo>
                  <a:lnTo>
                    <a:pt x="799" y="47"/>
                  </a:lnTo>
                  <a:lnTo>
                    <a:pt x="799" y="69"/>
                  </a:lnTo>
                  <a:lnTo>
                    <a:pt x="797" y="88"/>
                  </a:lnTo>
                  <a:lnTo>
                    <a:pt x="794" y="107"/>
                  </a:lnTo>
                  <a:lnTo>
                    <a:pt x="790" y="123"/>
                  </a:lnTo>
                  <a:lnTo>
                    <a:pt x="785" y="139"/>
                  </a:lnTo>
                  <a:lnTo>
                    <a:pt x="776" y="153"/>
                  </a:lnTo>
                  <a:lnTo>
                    <a:pt x="767" y="168"/>
                  </a:lnTo>
                  <a:lnTo>
                    <a:pt x="757" y="180"/>
                  </a:lnTo>
                  <a:lnTo>
                    <a:pt x="742" y="191"/>
                  </a:lnTo>
                  <a:lnTo>
                    <a:pt x="727" y="203"/>
                  </a:lnTo>
                  <a:lnTo>
                    <a:pt x="711" y="213"/>
                  </a:lnTo>
                  <a:lnTo>
                    <a:pt x="691" y="222"/>
                  </a:lnTo>
                  <a:lnTo>
                    <a:pt x="668" y="233"/>
                  </a:lnTo>
                  <a:lnTo>
                    <a:pt x="645" y="242"/>
                  </a:lnTo>
                  <a:lnTo>
                    <a:pt x="645" y="242"/>
                  </a:lnTo>
                  <a:lnTo>
                    <a:pt x="537" y="279"/>
                  </a:lnTo>
                  <a:lnTo>
                    <a:pt x="433" y="314"/>
                  </a:lnTo>
                  <a:lnTo>
                    <a:pt x="384" y="334"/>
                  </a:lnTo>
                  <a:lnTo>
                    <a:pt x="336" y="353"/>
                  </a:lnTo>
                  <a:lnTo>
                    <a:pt x="290" y="376"/>
                  </a:lnTo>
                  <a:lnTo>
                    <a:pt x="246" y="403"/>
                  </a:lnTo>
                  <a:lnTo>
                    <a:pt x="226" y="415"/>
                  </a:lnTo>
                  <a:lnTo>
                    <a:pt x="205" y="431"/>
                  </a:lnTo>
                  <a:lnTo>
                    <a:pt x="186" y="447"/>
                  </a:lnTo>
                  <a:lnTo>
                    <a:pt x="166" y="464"/>
                  </a:lnTo>
                  <a:lnTo>
                    <a:pt x="148" y="482"/>
                  </a:lnTo>
                  <a:lnTo>
                    <a:pt x="131" y="502"/>
                  </a:lnTo>
                  <a:lnTo>
                    <a:pt x="113" y="523"/>
                  </a:lnTo>
                  <a:lnTo>
                    <a:pt x="97" y="544"/>
                  </a:lnTo>
                  <a:lnTo>
                    <a:pt x="81" y="569"/>
                  </a:lnTo>
                  <a:lnTo>
                    <a:pt x="67" y="593"/>
                  </a:lnTo>
                  <a:lnTo>
                    <a:pt x="55" y="620"/>
                  </a:lnTo>
                  <a:lnTo>
                    <a:pt x="41" y="648"/>
                  </a:lnTo>
                  <a:lnTo>
                    <a:pt x="30" y="680"/>
                  </a:lnTo>
                  <a:lnTo>
                    <a:pt x="19" y="712"/>
                  </a:lnTo>
                  <a:lnTo>
                    <a:pt x="9" y="746"/>
                  </a:lnTo>
                  <a:lnTo>
                    <a:pt x="0" y="783"/>
                  </a:lnTo>
                  <a:lnTo>
                    <a:pt x="0" y="783"/>
                  </a:lnTo>
                  <a:lnTo>
                    <a:pt x="37" y="793"/>
                  </a:lnTo>
                  <a:lnTo>
                    <a:pt x="115" y="814"/>
                  </a:lnTo>
                  <a:lnTo>
                    <a:pt x="226" y="841"/>
                  </a:lnTo>
                  <a:lnTo>
                    <a:pt x="293" y="855"/>
                  </a:lnTo>
                  <a:lnTo>
                    <a:pt x="366" y="871"/>
                  </a:lnTo>
                  <a:lnTo>
                    <a:pt x="444" y="885"/>
                  </a:lnTo>
                  <a:lnTo>
                    <a:pt x="527" y="899"/>
                  </a:lnTo>
                  <a:lnTo>
                    <a:pt x="613" y="912"/>
                  </a:lnTo>
                  <a:lnTo>
                    <a:pt x="704" y="924"/>
                  </a:lnTo>
                  <a:lnTo>
                    <a:pt x="797" y="933"/>
                  </a:lnTo>
                  <a:lnTo>
                    <a:pt x="891" y="940"/>
                  </a:lnTo>
                  <a:lnTo>
                    <a:pt x="988" y="945"/>
                  </a:lnTo>
                  <a:lnTo>
                    <a:pt x="1084" y="947"/>
                  </a:lnTo>
                  <a:lnTo>
                    <a:pt x="1084" y="947"/>
                  </a:lnTo>
                  <a:lnTo>
                    <a:pt x="1186" y="943"/>
                  </a:lnTo>
                  <a:lnTo>
                    <a:pt x="1287" y="938"/>
                  </a:lnTo>
                  <a:lnTo>
                    <a:pt x="1384" y="931"/>
                  </a:lnTo>
                  <a:lnTo>
                    <a:pt x="1478" y="920"/>
                  </a:lnTo>
                  <a:lnTo>
                    <a:pt x="1566" y="908"/>
                  </a:lnTo>
                  <a:lnTo>
                    <a:pt x="1651" y="896"/>
                  </a:lnTo>
                  <a:lnTo>
                    <a:pt x="1729" y="882"/>
                  </a:lnTo>
                  <a:lnTo>
                    <a:pt x="1803" y="866"/>
                  </a:lnTo>
                  <a:lnTo>
                    <a:pt x="1870" y="852"/>
                  </a:lnTo>
                  <a:lnTo>
                    <a:pt x="1930" y="837"/>
                  </a:lnTo>
                  <a:lnTo>
                    <a:pt x="2029" y="811"/>
                  </a:lnTo>
                  <a:lnTo>
                    <a:pt x="2095" y="791"/>
                  </a:lnTo>
                  <a:lnTo>
                    <a:pt x="2127" y="783"/>
                  </a:lnTo>
                  <a:lnTo>
                    <a:pt x="2127" y="783"/>
                  </a:lnTo>
                  <a:lnTo>
                    <a:pt x="2118" y="746"/>
                  </a:lnTo>
                  <a:lnTo>
                    <a:pt x="2109" y="710"/>
                  </a:lnTo>
                  <a:lnTo>
                    <a:pt x="2098" y="677"/>
                  </a:lnTo>
                  <a:lnTo>
                    <a:pt x="2088" y="647"/>
                  </a:lnTo>
                  <a:lnTo>
                    <a:pt x="2075" y="616"/>
                  </a:lnTo>
                  <a:lnTo>
                    <a:pt x="2061" y="590"/>
                  </a:lnTo>
                  <a:lnTo>
                    <a:pt x="2047" y="563"/>
                  </a:lnTo>
                  <a:lnTo>
                    <a:pt x="2033" y="540"/>
                  </a:lnTo>
                  <a:lnTo>
                    <a:pt x="2017" y="517"/>
                  </a:lnTo>
                  <a:lnTo>
                    <a:pt x="1999" y="496"/>
                  </a:lnTo>
                  <a:lnTo>
                    <a:pt x="1982" y="477"/>
                  </a:lnTo>
                  <a:lnTo>
                    <a:pt x="1964" y="459"/>
                  </a:lnTo>
                  <a:lnTo>
                    <a:pt x="1944" y="441"/>
                  </a:lnTo>
                  <a:lnTo>
                    <a:pt x="1925" y="426"/>
                  </a:lnTo>
                  <a:lnTo>
                    <a:pt x="1904" y="411"/>
                  </a:lnTo>
                  <a:lnTo>
                    <a:pt x="1883" y="397"/>
                  </a:lnTo>
                  <a:lnTo>
                    <a:pt x="1838" y="373"/>
                  </a:lnTo>
                  <a:lnTo>
                    <a:pt x="1791" y="351"/>
                  </a:lnTo>
                  <a:lnTo>
                    <a:pt x="1743" y="330"/>
                  </a:lnTo>
                  <a:lnTo>
                    <a:pt x="1692" y="312"/>
                  </a:lnTo>
                  <a:lnTo>
                    <a:pt x="1587" y="277"/>
                  </a:lnTo>
                  <a:lnTo>
                    <a:pt x="1534" y="259"/>
                  </a:lnTo>
                  <a:lnTo>
                    <a:pt x="1480" y="242"/>
                  </a:lnTo>
                  <a:lnTo>
                    <a:pt x="1480" y="242"/>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1287212" y="3192540"/>
              <a:ext cx="7476" cy="1870"/>
            </a:xfrm>
            <a:custGeom>
              <a:avLst/>
              <a:gdLst>
                <a:gd name="T0" fmla="*/ 7 w 7"/>
                <a:gd name="T1" fmla="*/ 0 h 4"/>
                <a:gd name="T2" fmla="*/ 7 w 7"/>
                <a:gd name="T3" fmla="*/ 0 h 4"/>
                <a:gd name="T4" fmla="*/ 0 w 7"/>
                <a:gd name="T5" fmla="*/ 4 h 4"/>
                <a:gd name="T6" fmla="*/ 0 w 7"/>
                <a:gd name="T7" fmla="*/ 4 h 4"/>
                <a:gd name="T8" fmla="*/ 5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lnTo>
                    <a:pt x="7" y="0"/>
                  </a:lnTo>
                  <a:lnTo>
                    <a:pt x="0" y="4"/>
                  </a:lnTo>
                  <a:lnTo>
                    <a:pt x="0" y="4"/>
                  </a:lnTo>
                  <a:lnTo>
                    <a:pt x="5" y="2"/>
                  </a:lnTo>
                  <a:lnTo>
                    <a:pt x="7"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1294688" y="3158896"/>
              <a:ext cx="41120" cy="33644"/>
            </a:xfrm>
            <a:custGeom>
              <a:avLst/>
              <a:gdLst>
                <a:gd name="T0" fmla="*/ 43 w 44"/>
                <a:gd name="T1" fmla="*/ 0 h 35"/>
                <a:gd name="T2" fmla="*/ 30 w 44"/>
                <a:gd name="T3" fmla="*/ 16 h 35"/>
                <a:gd name="T4" fmla="*/ 0 w 44"/>
                <a:gd name="T5" fmla="*/ 35 h 35"/>
                <a:gd name="T6" fmla="*/ 0 w 44"/>
                <a:gd name="T7" fmla="*/ 35 h 35"/>
                <a:gd name="T8" fmla="*/ 23 w 44"/>
                <a:gd name="T9" fmla="*/ 25 h 35"/>
                <a:gd name="T10" fmla="*/ 44 w 44"/>
                <a:gd name="T11" fmla="*/ 12 h 35"/>
                <a:gd name="T12" fmla="*/ 43 w 44"/>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4" h="35">
                  <a:moveTo>
                    <a:pt x="43" y="0"/>
                  </a:moveTo>
                  <a:lnTo>
                    <a:pt x="30" y="16"/>
                  </a:lnTo>
                  <a:lnTo>
                    <a:pt x="0" y="35"/>
                  </a:lnTo>
                  <a:lnTo>
                    <a:pt x="0" y="35"/>
                  </a:lnTo>
                  <a:lnTo>
                    <a:pt x="23" y="25"/>
                  </a:lnTo>
                  <a:lnTo>
                    <a:pt x="44" y="12"/>
                  </a:lnTo>
                  <a:lnTo>
                    <a:pt x="43" y="0"/>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911524" y="3149550"/>
              <a:ext cx="375689" cy="80372"/>
            </a:xfrm>
            <a:custGeom>
              <a:avLst/>
              <a:gdLst>
                <a:gd name="T0" fmla="*/ 403 w 403"/>
                <a:gd name="T1" fmla="*/ 48 h 85"/>
                <a:gd name="T2" fmla="*/ 403 w 403"/>
                <a:gd name="T3" fmla="*/ 48 h 85"/>
                <a:gd name="T4" fmla="*/ 380 w 403"/>
                <a:gd name="T5" fmla="*/ 57 h 85"/>
                <a:gd name="T6" fmla="*/ 357 w 403"/>
                <a:gd name="T7" fmla="*/ 64 h 85"/>
                <a:gd name="T8" fmla="*/ 332 w 403"/>
                <a:gd name="T9" fmla="*/ 67 h 85"/>
                <a:gd name="T10" fmla="*/ 306 w 403"/>
                <a:gd name="T11" fmla="*/ 71 h 85"/>
                <a:gd name="T12" fmla="*/ 281 w 403"/>
                <a:gd name="T13" fmla="*/ 71 h 85"/>
                <a:gd name="T14" fmla="*/ 253 w 403"/>
                <a:gd name="T15" fmla="*/ 71 h 85"/>
                <a:gd name="T16" fmla="*/ 226 w 403"/>
                <a:gd name="T17" fmla="*/ 67 h 85"/>
                <a:gd name="T18" fmla="*/ 200 w 403"/>
                <a:gd name="T19" fmla="*/ 64 h 85"/>
                <a:gd name="T20" fmla="*/ 173 w 403"/>
                <a:gd name="T21" fmla="*/ 60 h 85"/>
                <a:gd name="T22" fmla="*/ 145 w 403"/>
                <a:gd name="T23" fmla="*/ 53 h 85"/>
                <a:gd name="T24" fmla="*/ 94 w 403"/>
                <a:gd name="T25" fmla="*/ 39 h 85"/>
                <a:gd name="T26" fmla="*/ 44 w 403"/>
                <a:gd name="T27" fmla="*/ 21 h 85"/>
                <a:gd name="T28" fmla="*/ 0 w 403"/>
                <a:gd name="T29" fmla="*/ 0 h 85"/>
                <a:gd name="T30" fmla="*/ 4 w 403"/>
                <a:gd name="T31" fmla="*/ 14 h 85"/>
                <a:gd name="T32" fmla="*/ 4 w 403"/>
                <a:gd name="T33" fmla="*/ 14 h 85"/>
                <a:gd name="T34" fmla="*/ 27 w 403"/>
                <a:gd name="T35" fmla="*/ 28 h 85"/>
                <a:gd name="T36" fmla="*/ 51 w 403"/>
                <a:gd name="T37" fmla="*/ 41 h 85"/>
                <a:gd name="T38" fmla="*/ 74 w 403"/>
                <a:gd name="T39" fmla="*/ 51 h 85"/>
                <a:gd name="T40" fmla="*/ 99 w 403"/>
                <a:gd name="T41" fmla="*/ 62 h 85"/>
                <a:gd name="T42" fmla="*/ 124 w 403"/>
                <a:gd name="T43" fmla="*/ 69 h 85"/>
                <a:gd name="T44" fmla="*/ 149 w 403"/>
                <a:gd name="T45" fmla="*/ 74 h 85"/>
                <a:gd name="T46" fmla="*/ 175 w 403"/>
                <a:gd name="T47" fmla="*/ 80 h 85"/>
                <a:gd name="T48" fmla="*/ 200 w 403"/>
                <a:gd name="T49" fmla="*/ 83 h 85"/>
                <a:gd name="T50" fmla="*/ 226 w 403"/>
                <a:gd name="T51" fmla="*/ 85 h 85"/>
                <a:gd name="T52" fmla="*/ 251 w 403"/>
                <a:gd name="T53" fmla="*/ 83 h 85"/>
                <a:gd name="T54" fmla="*/ 278 w 403"/>
                <a:gd name="T55" fmla="*/ 81 h 85"/>
                <a:gd name="T56" fmla="*/ 302 w 403"/>
                <a:gd name="T57" fmla="*/ 78 h 85"/>
                <a:gd name="T58" fmla="*/ 329 w 403"/>
                <a:gd name="T59" fmla="*/ 74 h 85"/>
                <a:gd name="T60" fmla="*/ 354 w 403"/>
                <a:gd name="T61" fmla="*/ 67 h 85"/>
                <a:gd name="T62" fmla="*/ 378 w 403"/>
                <a:gd name="T63" fmla="*/ 58 h 85"/>
                <a:gd name="T64" fmla="*/ 403 w 403"/>
                <a:gd name="T65" fmla="*/ 48 h 85"/>
                <a:gd name="T66" fmla="*/ 403 w 403"/>
                <a:gd name="T67"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 h="85">
                  <a:moveTo>
                    <a:pt x="403" y="48"/>
                  </a:moveTo>
                  <a:lnTo>
                    <a:pt x="403" y="48"/>
                  </a:lnTo>
                  <a:lnTo>
                    <a:pt x="380" y="57"/>
                  </a:lnTo>
                  <a:lnTo>
                    <a:pt x="357" y="64"/>
                  </a:lnTo>
                  <a:lnTo>
                    <a:pt x="332" y="67"/>
                  </a:lnTo>
                  <a:lnTo>
                    <a:pt x="306" y="71"/>
                  </a:lnTo>
                  <a:lnTo>
                    <a:pt x="281" y="71"/>
                  </a:lnTo>
                  <a:lnTo>
                    <a:pt x="253" y="71"/>
                  </a:lnTo>
                  <a:lnTo>
                    <a:pt x="226" y="67"/>
                  </a:lnTo>
                  <a:lnTo>
                    <a:pt x="200" y="64"/>
                  </a:lnTo>
                  <a:lnTo>
                    <a:pt x="173" y="60"/>
                  </a:lnTo>
                  <a:lnTo>
                    <a:pt x="145" y="53"/>
                  </a:lnTo>
                  <a:lnTo>
                    <a:pt x="94" y="39"/>
                  </a:lnTo>
                  <a:lnTo>
                    <a:pt x="44" y="21"/>
                  </a:lnTo>
                  <a:lnTo>
                    <a:pt x="0" y="0"/>
                  </a:lnTo>
                  <a:lnTo>
                    <a:pt x="4" y="14"/>
                  </a:lnTo>
                  <a:lnTo>
                    <a:pt x="4" y="14"/>
                  </a:lnTo>
                  <a:lnTo>
                    <a:pt x="27" y="28"/>
                  </a:lnTo>
                  <a:lnTo>
                    <a:pt x="51" y="41"/>
                  </a:lnTo>
                  <a:lnTo>
                    <a:pt x="74" y="51"/>
                  </a:lnTo>
                  <a:lnTo>
                    <a:pt x="99" y="62"/>
                  </a:lnTo>
                  <a:lnTo>
                    <a:pt x="124" y="69"/>
                  </a:lnTo>
                  <a:lnTo>
                    <a:pt x="149" y="74"/>
                  </a:lnTo>
                  <a:lnTo>
                    <a:pt x="175" y="80"/>
                  </a:lnTo>
                  <a:lnTo>
                    <a:pt x="200" y="83"/>
                  </a:lnTo>
                  <a:lnTo>
                    <a:pt x="226" y="85"/>
                  </a:lnTo>
                  <a:lnTo>
                    <a:pt x="251" y="83"/>
                  </a:lnTo>
                  <a:lnTo>
                    <a:pt x="278" y="81"/>
                  </a:lnTo>
                  <a:lnTo>
                    <a:pt x="302" y="78"/>
                  </a:lnTo>
                  <a:lnTo>
                    <a:pt x="329" y="74"/>
                  </a:lnTo>
                  <a:lnTo>
                    <a:pt x="354" y="67"/>
                  </a:lnTo>
                  <a:lnTo>
                    <a:pt x="378" y="58"/>
                  </a:lnTo>
                  <a:lnTo>
                    <a:pt x="403" y="48"/>
                  </a:lnTo>
                  <a:lnTo>
                    <a:pt x="403" y="48"/>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603122" y="2570129"/>
              <a:ext cx="1026136" cy="672876"/>
            </a:xfrm>
            <a:custGeom>
              <a:avLst/>
              <a:gdLst>
                <a:gd name="T0" fmla="*/ 1087 w 1098"/>
                <a:gd name="T1" fmla="*/ 58 h 719"/>
                <a:gd name="T2" fmla="*/ 1075 w 1098"/>
                <a:gd name="T3" fmla="*/ 44 h 719"/>
                <a:gd name="T4" fmla="*/ 1038 w 1098"/>
                <a:gd name="T5" fmla="*/ 21 h 719"/>
                <a:gd name="T6" fmla="*/ 1026 w 1098"/>
                <a:gd name="T7" fmla="*/ 61 h 719"/>
                <a:gd name="T8" fmla="*/ 1034 w 1098"/>
                <a:gd name="T9" fmla="*/ 60 h 719"/>
                <a:gd name="T10" fmla="*/ 1056 w 1098"/>
                <a:gd name="T11" fmla="*/ 81 h 719"/>
                <a:gd name="T12" fmla="*/ 1059 w 1098"/>
                <a:gd name="T13" fmla="*/ 100 h 719"/>
                <a:gd name="T14" fmla="*/ 1052 w 1098"/>
                <a:gd name="T15" fmla="*/ 159 h 719"/>
                <a:gd name="T16" fmla="*/ 1018 w 1098"/>
                <a:gd name="T17" fmla="*/ 254 h 719"/>
                <a:gd name="T18" fmla="*/ 999 w 1098"/>
                <a:gd name="T19" fmla="*/ 289 h 719"/>
                <a:gd name="T20" fmla="*/ 988 w 1098"/>
                <a:gd name="T21" fmla="*/ 302 h 719"/>
                <a:gd name="T22" fmla="*/ 972 w 1098"/>
                <a:gd name="T23" fmla="*/ 304 h 719"/>
                <a:gd name="T24" fmla="*/ 937 w 1098"/>
                <a:gd name="T25" fmla="*/ 353 h 719"/>
                <a:gd name="T26" fmla="*/ 875 w 1098"/>
                <a:gd name="T27" fmla="*/ 489 h 719"/>
                <a:gd name="T28" fmla="*/ 813 w 1098"/>
                <a:gd name="T29" fmla="*/ 572 h 719"/>
                <a:gd name="T30" fmla="*/ 707 w 1098"/>
                <a:gd name="T31" fmla="*/ 652 h 719"/>
                <a:gd name="T32" fmla="*/ 612 w 1098"/>
                <a:gd name="T33" fmla="*/ 678 h 719"/>
                <a:gd name="T34" fmla="*/ 532 w 1098"/>
                <a:gd name="T35" fmla="*/ 678 h 719"/>
                <a:gd name="T36" fmla="*/ 435 w 1098"/>
                <a:gd name="T37" fmla="*/ 654 h 719"/>
                <a:gd name="T38" fmla="*/ 326 w 1098"/>
                <a:gd name="T39" fmla="*/ 586 h 719"/>
                <a:gd name="T40" fmla="*/ 258 w 1098"/>
                <a:gd name="T41" fmla="*/ 516 h 719"/>
                <a:gd name="T42" fmla="*/ 193 w 1098"/>
                <a:gd name="T43" fmla="*/ 397 h 719"/>
                <a:gd name="T44" fmla="*/ 163 w 1098"/>
                <a:gd name="T45" fmla="*/ 312 h 719"/>
                <a:gd name="T46" fmla="*/ 129 w 1098"/>
                <a:gd name="T47" fmla="*/ 304 h 719"/>
                <a:gd name="T48" fmla="*/ 115 w 1098"/>
                <a:gd name="T49" fmla="*/ 302 h 719"/>
                <a:gd name="T50" fmla="*/ 85 w 1098"/>
                <a:gd name="T51" fmla="*/ 261 h 719"/>
                <a:gd name="T52" fmla="*/ 53 w 1098"/>
                <a:gd name="T53" fmla="*/ 178 h 719"/>
                <a:gd name="T54" fmla="*/ 41 w 1098"/>
                <a:gd name="T55" fmla="*/ 116 h 719"/>
                <a:gd name="T56" fmla="*/ 41 w 1098"/>
                <a:gd name="T57" fmla="*/ 86 h 719"/>
                <a:gd name="T58" fmla="*/ 59 w 1098"/>
                <a:gd name="T59" fmla="*/ 63 h 719"/>
                <a:gd name="T60" fmla="*/ 66 w 1098"/>
                <a:gd name="T61" fmla="*/ 60 h 719"/>
                <a:gd name="T62" fmla="*/ 60 w 1098"/>
                <a:gd name="T63" fmla="*/ 21 h 719"/>
                <a:gd name="T64" fmla="*/ 36 w 1098"/>
                <a:gd name="T65" fmla="*/ 31 h 719"/>
                <a:gd name="T66" fmla="*/ 9 w 1098"/>
                <a:gd name="T67" fmla="*/ 60 h 719"/>
                <a:gd name="T68" fmla="*/ 0 w 1098"/>
                <a:gd name="T69" fmla="*/ 90 h 719"/>
                <a:gd name="T70" fmla="*/ 4 w 1098"/>
                <a:gd name="T71" fmla="*/ 130 h 719"/>
                <a:gd name="T72" fmla="*/ 27 w 1098"/>
                <a:gd name="T73" fmla="*/ 219 h 719"/>
                <a:gd name="T74" fmla="*/ 59 w 1098"/>
                <a:gd name="T75" fmla="*/ 293 h 719"/>
                <a:gd name="T76" fmla="*/ 85 w 1098"/>
                <a:gd name="T77" fmla="*/ 327 h 719"/>
                <a:gd name="T78" fmla="*/ 113 w 1098"/>
                <a:gd name="T79" fmla="*/ 341 h 719"/>
                <a:gd name="T80" fmla="*/ 131 w 1098"/>
                <a:gd name="T81" fmla="*/ 342 h 719"/>
                <a:gd name="T82" fmla="*/ 172 w 1098"/>
                <a:gd name="T83" fmla="*/ 447 h 719"/>
                <a:gd name="T84" fmla="*/ 249 w 1098"/>
                <a:gd name="T85" fmla="*/ 567 h 719"/>
                <a:gd name="T86" fmla="*/ 327 w 1098"/>
                <a:gd name="T87" fmla="*/ 638 h 719"/>
                <a:gd name="T88" fmla="*/ 455 w 1098"/>
                <a:gd name="T89" fmla="*/ 701 h 719"/>
                <a:gd name="T90" fmla="*/ 552 w 1098"/>
                <a:gd name="T91" fmla="*/ 719 h 719"/>
                <a:gd name="T92" fmla="*/ 615 w 1098"/>
                <a:gd name="T93" fmla="*/ 717 h 719"/>
                <a:gd name="T94" fmla="*/ 690 w 1098"/>
                <a:gd name="T95" fmla="*/ 700 h 719"/>
                <a:gd name="T96" fmla="*/ 771 w 1098"/>
                <a:gd name="T97" fmla="*/ 659 h 719"/>
                <a:gd name="T98" fmla="*/ 854 w 1098"/>
                <a:gd name="T99" fmla="*/ 585 h 719"/>
                <a:gd name="T100" fmla="*/ 902 w 1098"/>
                <a:gd name="T101" fmla="*/ 519 h 719"/>
                <a:gd name="T102" fmla="*/ 964 w 1098"/>
                <a:gd name="T103" fmla="*/ 396 h 719"/>
                <a:gd name="T104" fmla="*/ 1003 w 1098"/>
                <a:gd name="T105" fmla="*/ 337 h 719"/>
                <a:gd name="T106" fmla="*/ 1022 w 1098"/>
                <a:gd name="T107" fmla="*/ 323 h 719"/>
                <a:gd name="T108" fmla="*/ 1050 w 1098"/>
                <a:gd name="T109" fmla="*/ 279 h 719"/>
                <a:gd name="T110" fmla="*/ 1084 w 1098"/>
                <a:gd name="T111" fmla="*/ 189 h 719"/>
                <a:gd name="T112" fmla="*/ 1098 w 1098"/>
                <a:gd name="T113" fmla="*/ 100 h 719"/>
                <a:gd name="T114" fmla="*/ 1096 w 1098"/>
                <a:gd name="T115" fmla="*/ 7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719">
                  <a:moveTo>
                    <a:pt x="1096" y="79"/>
                  </a:moveTo>
                  <a:lnTo>
                    <a:pt x="1096" y="79"/>
                  </a:lnTo>
                  <a:lnTo>
                    <a:pt x="1093" y="69"/>
                  </a:lnTo>
                  <a:lnTo>
                    <a:pt x="1087" y="58"/>
                  </a:lnTo>
                  <a:lnTo>
                    <a:pt x="1071" y="69"/>
                  </a:lnTo>
                  <a:lnTo>
                    <a:pt x="1087" y="58"/>
                  </a:lnTo>
                  <a:lnTo>
                    <a:pt x="1087" y="58"/>
                  </a:lnTo>
                  <a:lnTo>
                    <a:pt x="1075" y="44"/>
                  </a:lnTo>
                  <a:lnTo>
                    <a:pt x="1063" y="31"/>
                  </a:lnTo>
                  <a:lnTo>
                    <a:pt x="1063" y="31"/>
                  </a:lnTo>
                  <a:lnTo>
                    <a:pt x="1050" y="24"/>
                  </a:lnTo>
                  <a:lnTo>
                    <a:pt x="1038" y="21"/>
                  </a:lnTo>
                  <a:lnTo>
                    <a:pt x="1038" y="21"/>
                  </a:lnTo>
                  <a:lnTo>
                    <a:pt x="1038" y="0"/>
                  </a:lnTo>
                  <a:lnTo>
                    <a:pt x="1017" y="65"/>
                  </a:lnTo>
                  <a:lnTo>
                    <a:pt x="1026" y="61"/>
                  </a:lnTo>
                  <a:lnTo>
                    <a:pt x="1026" y="61"/>
                  </a:lnTo>
                  <a:lnTo>
                    <a:pt x="1033" y="60"/>
                  </a:lnTo>
                  <a:lnTo>
                    <a:pt x="1033" y="60"/>
                  </a:lnTo>
                  <a:lnTo>
                    <a:pt x="1034" y="60"/>
                  </a:lnTo>
                  <a:lnTo>
                    <a:pt x="1040" y="63"/>
                  </a:lnTo>
                  <a:lnTo>
                    <a:pt x="1040" y="63"/>
                  </a:lnTo>
                  <a:lnTo>
                    <a:pt x="1047" y="69"/>
                  </a:lnTo>
                  <a:lnTo>
                    <a:pt x="1056" y="81"/>
                  </a:lnTo>
                  <a:lnTo>
                    <a:pt x="1056" y="81"/>
                  </a:lnTo>
                  <a:lnTo>
                    <a:pt x="1059" y="86"/>
                  </a:lnTo>
                  <a:lnTo>
                    <a:pt x="1059" y="86"/>
                  </a:lnTo>
                  <a:lnTo>
                    <a:pt x="1059" y="100"/>
                  </a:lnTo>
                  <a:lnTo>
                    <a:pt x="1059" y="100"/>
                  </a:lnTo>
                  <a:lnTo>
                    <a:pt x="1057" y="127"/>
                  </a:lnTo>
                  <a:lnTo>
                    <a:pt x="1052" y="159"/>
                  </a:lnTo>
                  <a:lnTo>
                    <a:pt x="1052" y="159"/>
                  </a:lnTo>
                  <a:lnTo>
                    <a:pt x="1045" y="183"/>
                  </a:lnTo>
                  <a:lnTo>
                    <a:pt x="1038" y="208"/>
                  </a:lnTo>
                  <a:lnTo>
                    <a:pt x="1029" y="233"/>
                  </a:lnTo>
                  <a:lnTo>
                    <a:pt x="1018" y="254"/>
                  </a:lnTo>
                  <a:lnTo>
                    <a:pt x="1018" y="254"/>
                  </a:lnTo>
                  <a:lnTo>
                    <a:pt x="1010" y="274"/>
                  </a:lnTo>
                  <a:lnTo>
                    <a:pt x="999" y="289"/>
                  </a:lnTo>
                  <a:lnTo>
                    <a:pt x="999" y="289"/>
                  </a:lnTo>
                  <a:lnTo>
                    <a:pt x="992" y="298"/>
                  </a:lnTo>
                  <a:lnTo>
                    <a:pt x="992" y="298"/>
                  </a:lnTo>
                  <a:lnTo>
                    <a:pt x="988" y="302"/>
                  </a:lnTo>
                  <a:lnTo>
                    <a:pt x="988" y="302"/>
                  </a:lnTo>
                  <a:lnTo>
                    <a:pt x="981" y="304"/>
                  </a:lnTo>
                  <a:lnTo>
                    <a:pt x="978" y="304"/>
                  </a:lnTo>
                  <a:lnTo>
                    <a:pt x="978" y="304"/>
                  </a:lnTo>
                  <a:lnTo>
                    <a:pt x="972" y="304"/>
                  </a:lnTo>
                  <a:lnTo>
                    <a:pt x="955" y="300"/>
                  </a:lnTo>
                  <a:lnTo>
                    <a:pt x="950" y="316"/>
                  </a:lnTo>
                  <a:lnTo>
                    <a:pt x="950" y="316"/>
                  </a:lnTo>
                  <a:lnTo>
                    <a:pt x="937" y="353"/>
                  </a:lnTo>
                  <a:lnTo>
                    <a:pt x="925" y="388"/>
                  </a:lnTo>
                  <a:lnTo>
                    <a:pt x="909" y="424"/>
                  </a:lnTo>
                  <a:lnTo>
                    <a:pt x="893" y="457"/>
                  </a:lnTo>
                  <a:lnTo>
                    <a:pt x="875" y="489"/>
                  </a:lnTo>
                  <a:lnTo>
                    <a:pt x="856" y="519"/>
                  </a:lnTo>
                  <a:lnTo>
                    <a:pt x="835" y="548"/>
                  </a:lnTo>
                  <a:lnTo>
                    <a:pt x="813" y="572"/>
                  </a:lnTo>
                  <a:lnTo>
                    <a:pt x="813" y="572"/>
                  </a:lnTo>
                  <a:lnTo>
                    <a:pt x="789" y="597"/>
                  </a:lnTo>
                  <a:lnTo>
                    <a:pt x="764" y="618"/>
                  </a:lnTo>
                  <a:lnTo>
                    <a:pt x="736" y="636"/>
                  </a:lnTo>
                  <a:lnTo>
                    <a:pt x="707" y="652"/>
                  </a:lnTo>
                  <a:lnTo>
                    <a:pt x="707" y="652"/>
                  </a:lnTo>
                  <a:lnTo>
                    <a:pt x="677" y="664"/>
                  </a:lnTo>
                  <a:lnTo>
                    <a:pt x="645" y="673"/>
                  </a:lnTo>
                  <a:lnTo>
                    <a:pt x="612" y="678"/>
                  </a:lnTo>
                  <a:lnTo>
                    <a:pt x="575" y="680"/>
                  </a:lnTo>
                  <a:lnTo>
                    <a:pt x="575" y="680"/>
                  </a:lnTo>
                  <a:lnTo>
                    <a:pt x="554" y="680"/>
                  </a:lnTo>
                  <a:lnTo>
                    <a:pt x="532" y="678"/>
                  </a:lnTo>
                  <a:lnTo>
                    <a:pt x="532" y="678"/>
                  </a:lnTo>
                  <a:lnTo>
                    <a:pt x="499" y="673"/>
                  </a:lnTo>
                  <a:lnTo>
                    <a:pt x="465" y="664"/>
                  </a:lnTo>
                  <a:lnTo>
                    <a:pt x="435" y="654"/>
                  </a:lnTo>
                  <a:lnTo>
                    <a:pt x="405" y="639"/>
                  </a:lnTo>
                  <a:lnTo>
                    <a:pt x="377" y="625"/>
                  </a:lnTo>
                  <a:lnTo>
                    <a:pt x="350" y="608"/>
                  </a:lnTo>
                  <a:lnTo>
                    <a:pt x="326" y="586"/>
                  </a:lnTo>
                  <a:lnTo>
                    <a:pt x="301" y="565"/>
                  </a:lnTo>
                  <a:lnTo>
                    <a:pt x="301" y="565"/>
                  </a:lnTo>
                  <a:lnTo>
                    <a:pt x="280" y="540"/>
                  </a:lnTo>
                  <a:lnTo>
                    <a:pt x="258" y="516"/>
                  </a:lnTo>
                  <a:lnTo>
                    <a:pt x="239" y="487"/>
                  </a:lnTo>
                  <a:lnTo>
                    <a:pt x="223" y="459"/>
                  </a:lnTo>
                  <a:lnTo>
                    <a:pt x="207" y="429"/>
                  </a:lnTo>
                  <a:lnTo>
                    <a:pt x="193" y="397"/>
                  </a:lnTo>
                  <a:lnTo>
                    <a:pt x="181" y="365"/>
                  </a:lnTo>
                  <a:lnTo>
                    <a:pt x="168" y="332"/>
                  </a:lnTo>
                  <a:lnTo>
                    <a:pt x="168" y="332"/>
                  </a:lnTo>
                  <a:lnTo>
                    <a:pt x="163" y="312"/>
                  </a:lnTo>
                  <a:lnTo>
                    <a:pt x="156" y="286"/>
                  </a:lnTo>
                  <a:lnTo>
                    <a:pt x="135" y="302"/>
                  </a:lnTo>
                  <a:lnTo>
                    <a:pt x="135" y="302"/>
                  </a:lnTo>
                  <a:lnTo>
                    <a:pt x="129" y="304"/>
                  </a:lnTo>
                  <a:lnTo>
                    <a:pt x="126" y="304"/>
                  </a:lnTo>
                  <a:lnTo>
                    <a:pt x="126" y="304"/>
                  </a:lnTo>
                  <a:lnTo>
                    <a:pt x="115" y="302"/>
                  </a:lnTo>
                  <a:lnTo>
                    <a:pt x="115" y="302"/>
                  </a:lnTo>
                  <a:lnTo>
                    <a:pt x="108" y="297"/>
                  </a:lnTo>
                  <a:lnTo>
                    <a:pt x="108" y="297"/>
                  </a:lnTo>
                  <a:lnTo>
                    <a:pt x="97" y="282"/>
                  </a:lnTo>
                  <a:lnTo>
                    <a:pt x="85" y="261"/>
                  </a:lnTo>
                  <a:lnTo>
                    <a:pt x="85" y="261"/>
                  </a:lnTo>
                  <a:lnTo>
                    <a:pt x="76" y="242"/>
                  </a:lnTo>
                  <a:lnTo>
                    <a:pt x="67" y="221"/>
                  </a:lnTo>
                  <a:lnTo>
                    <a:pt x="53" y="178"/>
                  </a:lnTo>
                  <a:lnTo>
                    <a:pt x="53" y="178"/>
                  </a:lnTo>
                  <a:lnTo>
                    <a:pt x="48" y="155"/>
                  </a:lnTo>
                  <a:lnTo>
                    <a:pt x="43" y="136"/>
                  </a:lnTo>
                  <a:lnTo>
                    <a:pt x="41" y="116"/>
                  </a:lnTo>
                  <a:lnTo>
                    <a:pt x="39" y="100"/>
                  </a:lnTo>
                  <a:lnTo>
                    <a:pt x="39" y="100"/>
                  </a:lnTo>
                  <a:lnTo>
                    <a:pt x="41" y="86"/>
                  </a:lnTo>
                  <a:lnTo>
                    <a:pt x="41" y="86"/>
                  </a:lnTo>
                  <a:lnTo>
                    <a:pt x="43" y="81"/>
                  </a:lnTo>
                  <a:lnTo>
                    <a:pt x="43" y="81"/>
                  </a:lnTo>
                  <a:lnTo>
                    <a:pt x="52" y="70"/>
                  </a:lnTo>
                  <a:lnTo>
                    <a:pt x="59" y="63"/>
                  </a:lnTo>
                  <a:lnTo>
                    <a:pt x="59" y="63"/>
                  </a:lnTo>
                  <a:lnTo>
                    <a:pt x="62" y="61"/>
                  </a:lnTo>
                  <a:lnTo>
                    <a:pt x="66" y="60"/>
                  </a:lnTo>
                  <a:lnTo>
                    <a:pt x="66" y="60"/>
                  </a:lnTo>
                  <a:lnTo>
                    <a:pt x="73" y="61"/>
                  </a:lnTo>
                  <a:lnTo>
                    <a:pt x="83" y="67"/>
                  </a:lnTo>
                  <a:lnTo>
                    <a:pt x="60" y="21"/>
                  </a:lnTo>
                  <a:lnTo>
                    <a:pt x="60" y="21"/>
                  </a:lnTo>
                  <a:lnTo>
                    <a:pt x="60" y="23"/>
                  </a:lnTo>
                  <a:lnTo>
                    <a:pt x="60" y="23"/>
                  </a:lnTo>
                  <a:lnTo>
                    <a:pt x="46" y="26"/>
                  </a:lnTo>
                  <a:lnTo>
                    <a:pt x="36" y="31"/>
                  </a:lnTo>
                  <a:lnTo>
                    <a:pt x="36" y="31"/>
                  </a:lnTo>
                  <a:lnTo>
                    <a:pt x="21" y="44"/>
                  </a:lnTo>
                  <a:lnTo>
                    <a:pt x="9" y="60"/>
                  </a:lnTo>
                  <a:lnTo>
                    <a:pt x="9" y="60"/>
                  </a:lnTo>
                  <a:lnTo>
                    <a:pt x="6" y="70"/>
                  </a:lnTo>
                  <a:lnTo>
                    <a:pt x="2" y="79"/>
                  </a:lnTo>
                  <a:lnTo>
                    <a:pt x="2" y="79"/>
                  </a:lnTo>
                  <a:lnTo>
                    <a:pt x="0" y="90"/>
                  </a:lnTo>
                  <a:lnTo>
                    <a:pt x="0" y="100"/>
                  </a:lnTo>
                  <a:lnTo>
                    <a:pt x="0" y="100"/>
                  </a:lnTo>
                  <a:lnTo>
                    <a:pt x="2" y="114"/>
                  </a:lnTo>
                  <a:lnTo>
                    <a:pt x="4" y="130"/>
                  </a:lnTo>
                  <a:lnTo>
                    <a:pt x="9" y="166"/>
                  </a:lnTo>
                  <a:lnTo>
                    <a:pt x="9" y="166"/>
                  </a:lnTo>
                  <a:lnTo>
                    <a:pt x="18" y="192"/>
                  </a:lnTo>
                  <a:lnTo>
                    <a:pt x="27" y="219"/>
                  </a:lnTo>
                  <a:lnTo>
                    <a:pt x="36" y="245"/>
                  </a:lnTo>
                  <a:lnTo>
                    <a:pt x="46" y="270"/>
                  </a:lnTo>
                  <a:lnTo>
                    <a:pt x="46" y="270"/>
                  </a:lnTo>
                  <a:lnTo>
                    <a:pt x="59" y="293"/>
                  </a:lnTo>
                  <a:lnTo>
                    <a:pt x="71" y="312"/>
                  </a:lnTo>
                  <a:lnTo>
                    <a:pt x="71" y="312"/>
                  </a:lnTo>
                  <a:lnTo>
                    <a:pt x="85" y="327"/>
                  </a:lnTo>
                  <a:lnTo>
                    <a:pt x="85" y="327"/>
                  </a:lnTo>
                  <a:lnTo>
                    <a:pt x="92" y="334"/>
                  </a:lnTo>
                  <a:lnTo>
                    <a:pt x="101" y="337"/>
                  </a:lnTo>
                  <a:lnTo>
                    <a:pt x="101" y="337"/>
                  </a:lnTo>
                  <a:lnTo>
                    <a:pt x="113" y="341"/>
                  </a:lnTo>
                  <a:lnTo>
                    <a:pt x="126" y="342"/>
                  </a:lnTo>
                  <a:lnTo>
                    <a:pt x="126" y="342"/>
                  </a:lnTo>
                  <a:lnTo>
                    <a:pt x="131" y="342"/>
                  </a:lnTo>
                  <a:lnTo>
                    <a:pt x="131" y="342"/>
                  </a:lnTo>
                  <a:lnTo>
                    <a:pt x="131" y="342"/>
                  </a:lnTo>
                  <a:lnTo>
                    <a:pt x="143" y="378"/>
                  </a:lnTo>
                  <a:lnTo>
                    <a:pt x="156" y="413"/>
                  </a:lnTo>
                  <a:lnTo>
                    <a:pt x="172" y="447"/>
                  </a:lnTo>
                  <a:lnTo>
                    <a:pt x="189" y="479"/>
                  </a:lnTo>
                  <a:lnTo>
                    <a:pt x="207" y="509"/>
                  </a:lnTo>
                  <a:lnTo>
                    <a:pt x="228" y="539"/>
                  </a:lnTo>
                  <a:lnTo>
                    <a:pt x="249" y="567"/>
                  </a:lnTo>
                  <a:lnTo>
                    <a:pt x="274" y="592"/>
                  </a:lnTo>
                  <a:lnTo>
                    <a:pt x="274" y="592"/>
                  </a:lnTo>
                  <a:lnTo>
                    <a:pt x="301" y="616"/>
                  </a:lnTo>
                  <a:lnTo>
                    <a:pt x="327" y="638"/>
                  </a:lnTo>
                  <a:lnTo>
                    <a:pt x="357" y="657"/>
                  </a:lnTo>
                  <a:lnTo>
                    <a:pt x="387" y="675"/>
                  </a:lnTo>
                  <a:lnTo>
                    <a:pt x="421" y="689"/>
                  </a:lnTo>
                  <a:lnTo>
                    <a:pt x="455" y="701"/>
                  </a:lnTo>
                  <a:lnTo>
                    <a:pt x="490" y="710"/>
                  </a:lnTo>
                  <a:lnTo>
                    <a:pt x="527" y="715"/>
                  </a:lnTo>
                  <a:lnTo>
                    <a:pt x="527" y="715"/>
                  </a:lnTo>
                  <a:lnTo>
                    <a:pt x="552" y="719"/>
                  </a:lnTo>
                  <a:lnTo>
                    <a:pt x="575" y="719"/>
                  </a:lnTo>
                  <a:lnTo>
                    <a:pt x="575" y="719"/>
                  </a:lnTo>
                  <a:lnTo>
                    <a:pt x="596" y="719"/>
                  </a:lnTo>
                  <a:lnTo>
                    <a:pt x="615" y="717"/>
                  </a:lnTo>
                  <a:lnTo>
                    <a:pt x="635" y="714"/>
                  </a:lnTo>
                  <a:lnTo>
                    <a:pt x="654" y="710"/>
                  </a:lnTo>
                  <a:lnTo>
                    <a:pt x="672" y="707"/>
                  </a:lnTo>
                  <a:lnTo>
                    <a:pt x="690" y="700"/>
                  </a:lnTo>
                  <a:lnTo>
                    <a:pt x="723" y="685"/>
                  </a:lnTo>
                  <a:lnTo>
                    <a:pt x="723" y="685"/>
                  </a:lnTo>
                  <a:lnTo>
                    <a:pt x="748" y="673"/>
                  </a:lnTo>
                  <a:lnTo>
                    <a:pt x="771" y="659"/>
                  </a:lnTo>
                  <a:lnTo>
                    <a:pt x="794" y="643"/>
                  </a:lnTo>
                  <a:lnTo>
                    <a:pt x="815" y="625"/>
                  </a:lnTo>
                  <a:lnTo>
                    <a:pt x="835" y="606"/>
                  </a:lnTo>
                  <a:lnTo>
                    <a:pt x="854" y="585"/>
                  </a:lnTo>
                  <a:lnTo>
                    <a:pt x="872" y="563"/>
                  </a:lnTo>
                  <a:lnTo>
                    <a:pt x="888" y="540"/>
                  </a:lnTo>
                  <a:lnTo>
                    <a:pt x="888" y="540"/>
                  </a:lnTo>
                  <a:lnTo>
                    <a:pt x="902" y="519"/>
                  </a:lnTo>
                  <a:lnTo>
                    <a:pt x="916" y="494"/>
                  </a:lnTo>
                  <a:lnTo>
                    <a:pt x="928" y="472"/>
                  </a:lnTo>
                  <a:lnTo>
                    <a:pt x="941" y="447"/>
                  </a:lnTo>
                  <a:lnTo>
                    <a:pt x="964" y="396"/>
                  </a:lnTo>
                  <a:lnTo>
                    <a:pt x="981" y="342"/>
                  </a:lnTo>
                  <a:lnTo>
                    <a:pt x="981" y="342"/>
                  </a:lnTo>
                  <a:lnTo>
                    <a:pt x="992" y="341"/>
                  </a:lnTo>
                  <a:lnTo>
                    <a:pt x="1003" y="337"/>
                  </a:lnTo>
                  <a:lnTo>
                    <a:pt x="1003" y="337"/>
                  </a:lnTo>
                  <a:lnTo>
                    <a:pt x="1013" y="332"/>
                  </a:lnTo>
                  <a:lnTo>
                    <a:pt x="1022" y="323"/>
                  </a:lnTo>
                  <a:lnTo>
                    <a:pt x="1022" y="323"/>
                  </a:lnTo>
                  <a:lnTo>
                    <a:pt x="1031" y="312"/>
                  </a:lnTo>
                  <a:lnTo>
                    <a:pt x="1038" y="302"/>
                  </a:lnTo>
                  <a:lnTo>
                    <a:pt x="1050" y="279"/>
                  </a:lnTo>
                  <a:lnTo>
                    <a:pt x="1050" y="279"/>
                  </a:lnTo>
                  <a:lnTo>
                    <a:pt x="1061" y="258"/>
                  </a:lnTo>
                  <a:lnTo>
                    <a:pt x="1068" y="236"/>
                  </a:lnTo>
                  <a:lnTo>
                    <a:pt x="1084" y="189"/>
                  </a:lnTo>
                  <a:lnTo>
                    <a:pt x="1084" y="189"/>
                  </a:lnTo>
                  <a:lnTo>
                    <a:pt x="1089" y="166"/>
                  </a:lnTo>
                  <a:lnTo>
                    <a:pt x="1094" y="143"/>
                  </a:lnTo>
                  <a:lnTo>
                    <a:pt x="1096" y="122"/>
                  </a:lnTo>
                  <a:lnTo>
                    <a:pt x="1098" y="100"/>
                  </a:lnTo>
                  <a:lnTo>
                    <a:pt x="1098" y="100"/>
                  </a:lnTo>
                  <a:lnTo>
                    <a:pt x="1098" y="90"/>
                  </a:lnTo>
                  <a:lnTo>
                    <a:pt x="1096" y="79"/>
                  </a:lnTo>
                  <a:lnTo>
                    <a:pt x="1096" y="79"/>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12474" y="2028090"/>
              <a:ext cx="1407432" cy="1386871"/>
            </a:xfrm>
            <a:custGeom>
              <a:avLst/>
              <a:gdLst>
                <a:gd name="T0" fmla="*/ 122 w 1504"/>
                <a:gd name="T1" fmla="*/ 445 h 1483"/>
                <a:gd name="T2" fmla="*/ 205 w 1504"/>
                <a:gd name="T3" fmla="*/ 240 h 1483"/>
                <a:gd name="T4" fmla="*/ 281 w 1504"/>
                <a:gd name="T5" fmla="*/ 148 h 1483"/>
                <a:gd name="T6" fmla="*/ 378 w 1504"/>
                <a:gd name="T7" fmla="*/ 76 h 1483"/>
                <a:gd name="T8" fmla="*/ 497 w 1504"/>
                <a:gd name="T9" fmla="*/ 26 h 1483"/>
                <a:gd name="T10" fmla="*/ 631 w 1504"/>
                <a:gd name="T11" fmla="*/ 2 h 1483"/>
                <a:gd name="T12" fmla="*/ 845 w 1504"/>
                <a:gd name="T13" fmla="*/ 14 h 1483"/>
                <a:gd name="T14" fmla="*/ 1054 w 1504"/>
                <a:gd name="T15" fmla="*/ 81 h 1483"/>
                <a:gd name="T16" fmla="*/ 1191 w 1504"/>
                <a:gd name="T17" fmla="*/ 170 h 1483"/>
                <a:gd name="T18" fmla="*/ 1290 w 1504"/>
                <a:gd name="T19" fmla="*/ 299 h 1483"/>
                <a:gd name="T20" fmla="*/ 1343 w 1504"/>
                <a:gd name="T21" fmla="*/ 489 h 1483"/>
                <a:gd name="T22" fmla="*/ 1340 w 1504"/>
                <a:gd name="T23" fmla="*/ 693 h 1483"/>
                <a:gd name="T24" fmla="*/ 1306 w 1504"/>
                <a:gd name="T25" fmla="*/ 903 h 1483"/>
                <a:gd name="T26" fmla="*/ 1292 w 1504"/>
                <a:gd name="T27" fmla="*/ 1136 h 1483"/>
                <a:gd name="T28" fmla="*/ 1315 w 1504"/>
                <a:gd name="T29" fmla="*/ 1242 h 1483"/>
                <a:gd name="T30" fmla="*/ 1370 w 1504"/>
                <a:gd name="T31" fmla="*/ 1333 h 1483"/>
                <a:gd name="T32" fmla="*/ 1467 w 1504"/>
                <a:gd name="T33" fmla="*/ 1398 h 1483"/>
                <a:gd name="T34" fmla="*/ 1423 w 1504"/>
                <a:gd name="T35" fmla="*/ 1416 h 1483"/>
                <a:gd name="T36" fmla="*/ 1347 w 1504"/>
                <a:gd name="T37" fmla="*/ 1394 h 1483"/>
                <a:gd name="T38" fmla="*/ 1418 w 1504"/>
                <a:gd name="T39" fmla="*/ 1442 h 1483"/>
                <a:gd name="T40" fmla="*/ 1504 w 1504"/>
                <a:gd name="T41" fmla="*/ 1458 h 1483"/>
                <a:gd name="T42" fmla="*/ 1366 w 1504"/>
                <a:gd name="T43" fmla="*/ 1483 h 1483"/>
                <a:gd name="T44" fmla="*/ 1198 w 1504"/>
                <a:gd name="T45" fmla="*/ 1458 h 1483"/>
                <a:gd name="T46" fmla="*/ 1098 w 1504"/>
                <a:gd name="T47" fmla="*/ 1398 h 1483"/>
                <a:gd name="T48" fmla="*/ 1052 w 1504"/>
                <a:gd name="T49" fmla="*/ 1325 h 1483"/>
                <a:gd name="T50" fmla="*/ 1022 w 1504"/>
                <a:gd name="T51" fmla="*/ 1189 h 1483"/>
                <a:gd name="T52" fmla="*/ 1075 w 1504"/>
                <a:gd name="T53" fmla="*/ 1013 h 1483"/>
                <a:gd name="T54" fmla="*/ 1126 w 1504"/>
                <a:gd name="T55" fmla="*/ 795 h 1483"/>
                <a:gd name="T56" fmla="*/ 1119 w 1504"/>
                <a:gd name="T57" fmla="*/ 709 h 1483"/>
                <a:gd name="T58" fmla="*/ 1073 w 1504"/>
                <a:gd name="T59" fmla="*/ 663 h 1483"/>
                <a:gd name="T60" fmla="*/ 905 w 1504"/>
                <a:gd name="T61" fmla="*/ 603 h 1483"/>
                <a:gd name="T62" fmla="*/ 721 w 1504"/>
                <a:gd name="T63" fmla="*/ 495 h 1483"/>
                <a:gd name="T64" fmla="*/ 571 w 1504"/>
                <a:gd name="T65" fmla="*/ 348 h 1483"/>
                <a:gd name="T66" fmla="*/ 474 w 1504"/>
                <a:gd name="T67" fmla="*/ 329 h 1483"/>
                <a:gd name="T68" fmla="*/ 398 w 1504"/>
                <a:gd name="T69" fmla="*/ 481 h 1483"/>
                <a:gd name="T70" fmla="*/ 373 w 1504"/>
                <a:gd name="T71" fmla="*/ 650 h 1483"/>
                <a:gd name="T72" fmla="*/ 382 w 1504"/>
                <a:gd name="T73" fmla="*/ 818 h 1483"/>
                <a:gd name="T74" fmla="*/ 468 w 1504"/>
                <a:gd name="T75" fmla="*/ 1060 h 1483"/>
                <a:gd name="T76" fmla="*/ 532 w 1504"/>
                <a:gd name="T77" fmla="*/ 1251 h 1483"/>
                <a:gd name="T78" fmla="*/ 527 w 1504"/>
                <a:gd name="T79" fmla="*/ 1320 h 1483"/>
                <a:gd name="T80" fmla="*/ 477 w 1504"/>
                <a:gd name="T81" fmla="*/ 1401 h 1483"/>
                <a:gd name="T82" fmla="*/ 392 w 1504"/>
                <a:gd name="T83" fmla="*/ 1451 h 1483"/>
                <a:gd name="T84" fmla="*/ 249 w 1504"/>
                <a:gd name="T85" fmla="*/ 1481 h 1483"/>
                <a:gd name="T86" fmla="*/ 71 w 1504"/>
                <a:gd name="T87" fmla="*/ 1458 h 1483"/>
                <a:gd name="T88" fmla="*/ 32 w 1504"/>
                <a:gd name="T89" fmla="*/ 1435 h 1483"/>
                <a:gd name="T90" fmla="*/ 124 w 1504"/>
                <a:gd name="T91" fmla="*/ 1409 h 1483"/>
                <a:gd name="T92" fmla="*/ 129 w 1504"/>
                <a:gd name="T93" fmla="*/ 1386 h 1483"/>
                <a:gd name="T94" fmla="*/ 21 w 1504"/>
                <a:gd name="T95" fmla="*/ 1391 h 1483"/>
                <a:gd name="T96" fmla="*/ 80 w 1504"/>
                <a:gd name="T97" fmla="*/ 1364 h 1483"/>
                <a:gd name="T98" fmla="*/ 159 w 1504"/>
                <a:gd name="T99" fmla="*/ 1285 h 1483"/>
                <a:gd name="T100" fmla="*/ 186 w 1504"/>
                <a:gd name="T101" fmla="*/ 1166 h 1483"/>
                <a:gd name="T102" fmla="*/ 170 w 1504"/>
                <a:gd name="T103" fmla="*/ 968 h 1483"/>
                <a:gd name="T104" fmla="*/ 111 w 1504"/>
                <a:gd name="T105" fmla="*/ 68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4" h="1483">
                  <a:moveTo>
                    <a:pt x="106" y="604"/>
                  </a:moveTo>
                  <a:lnTo>
                    <a:pt x="106" y="604"/>
                  </a:lnTo>
                  <a:lnTo>
                    <a:pt x="108" y="550"/>
                  </a:lnTo>
                  <a:lnTo>
                    <a:pt x="113" y="497"/>
                  </a:lnTo>
                  <a:lnTo>
                    <a:pt x="122" y="445"/>
                  </a:lnTo>
                  <a:lnTo>
                    <a:pt x="134" y="396"/>
                  </a:lnTo>
                  <a:lnTo>
                    <a:pt x="150" y="348"/>
                  </a:lnTo>
                  <a:lnTo>
                    <a:pt x="170" y="304"/>
                  </a:lnTo>
                  <a:lnTo>
                    <a:pt x="193" y="260"/>
                  </a:lnTo>
                  <a:lnTo>
                    <a:pt x="205" y="240"/>
                  </a:lnTo>
                  <a:lnTo>
                    <a:pt x="219" y="221"/>
                  </a:lnTo>
                  <a:lnTo>
                    <a:pt x="233" y="201"/>
                  </a:lnTo>
                  <a:lnTo>
                    <a:pt x="247" y="182"/>
                  </a:lnTo>
                  <a:lnTo>
                    <a:pt x="263" y="164"/>
                  </a:lnTo>
                  <a:lnTo>
                    <a:pt x="281" y="148"/>
                  </a:lnTo>
                  <a:lnTo>
                    <a:pt x="299" y="132"/>
                  </a:lnTo>
                  <a:lnTo>
                    <a:pt x="318" y="116"/>
                  </a:lnTo>
                  <a:lnTo>
                    <a:pt x="338" y="102"/>
                  </a:lnTo>
                  <a:lnTo>
                    <a:pt x="357" y="88"/>
                  </a:lnTo>
                  <a:lnTo>
                    <a:pt x="378" y="76"/>
                  </a:lnTo>
                  <a:lnTo>
                    <a:pt x="401" y="63"/>
                  </a:lnTo>
                  <a:lnTo>
                    <a:pt x="422" y="53"/>
                  </a:lnTo>
                  <a:lnTo>
                    <a:pt x="447" y="42"/>
                  </a:lnTo>
                  <a:lnTo>
                    <a:pt x="472" y="33"/>
                  </a:lnTo>
                  <a:lnTo>
                    <a:pt x="497" y="26"/>
                  </a:lnTo>
                  <a:lnTo>
                    <a:pt x="523" y="19"/>
                  </a:lnTo>
                  <a:lnTo>
                    <a:pt x="550" y="12"/>
                  </a:lnTo>
                  <a:lnTo>
                    <a:pt x="550" y="12"/>
                  </a:lnTo>
                  <a:lnTo>
                    <a:pt x="590" y="5"/>
                  </a:lnTo>
                  <a:lnTo>
                    <a:pt x="631" y="2"/>
                  </a:lnTo>
                  <a:lnTo>
                    <a:pt x="673" y="0"/>
                  </a:lnTo>
                  <a:lnTo>
                    <a:pt x="716" y="0"/>
                  </a:lnTo>
                  <a:lnTo>
                    <a:pt x="758" y="2"/>
                  </a:lnTo>
                  <a:lnTo>
                    <a:pt x="802" y="7"/>
                  </a:lnTo>
                  <a:lnTo>
                    <a:pt x="845" y="14"/>
                  </a:lnTo>
                  <a:lnTo>
                    <a:pt x="889" y="23"/>
                  </a:lnTo>
                  <a:lnTo>
                    <a:pt x="932" y="35"/>
                  </a:lnTo>
                  <a:lnTo>
                    <a:pt x="972" y="48"/>
                  </a:lnTo>
                  <a:lnTo>
                    <a:pt x="1013" y="63"/>
                  </a:lnTo>
                  <a:lnTo>
                    <a:pt x="1054" y="81"/>
                  </a:lnTo>
                  <a:lnTo>
                    <a:pt x="1091" y="101"/>
                  </a:lnTo>
                  <a:lnTo>
                    <a:pt x="1126" y="122"/>
                  </a:lnTo>
                  <a:lnTo>
                    <a:pt x="1160" y="145"/>
                  </a:lnTo>
                  <a:lnTo>
                    <a:pt x="1191" y="170"/>
                  </a:lnTo>
                  <a:lnTo>
                    <a:pt x="1191" y="170"/>
                  </a:lnTo>
                  <a:lnTo>
                    <a:pt x="1207" y="184"/>
                  </a:lnTo>
                  <a:lnTo>
                    <a:pt x="1221" y="200"/>
                  </a:lnTo>
                  <a:lnTo>
                    <a:pt x="1248" y="230"/>
                  </a:lnTo>
                  <a:lnTo>
                    <a:pt x="1271" y="263"/>
                  </a:lnTo>
                  <a:lnTo>
                    <a:pt x="1290" y="299"/>
                  </a:lnTo>
                  <a:lnTo>
                    <a:pt x="1306" y="334"/>
                  </a:lnTo>
                  <a:lnTo>
                    <a:pt x="1320" y="371"/>
                  </a:lnTo>
                  <a:lnTo>
                    <a:pt x="1331" y="410"/>
                  </a:lnTo>
                  <a:lnTo>
                    <a:pt x="1338" y="449"/>
                  </a:lnTo>
                  <a:lnTo>
                    <a:pt x="1343" y="489"/>
                  </a:lnTo>
                  <a:lnTo>
                    <a:pt x="1347" y="530"/>
                  </a:lnTo>
                  <a:lnTo>
                    <a:pt x="1347" y="571"/>
                  </a:lnTo>
                  <a:lnTo>
                    <a:pt x="1347" y="611"/>
                  </a:lnTo>
                  <a:lnTo>
                    <a:pt x="1345" y="652"/>
                  </a:lnTo>
                  <a:lnTo>
                    <a:pt x="1340" y="693"/>
                  </a:lnTo>
                  <a:lnTo>
                    <a:pt x="1335" y="733"/>
                  </a:lnTo>
                  <a:lnTo>
                    <a:pt x="1329" y="772"/>
                  </a:lnTo>
                  <a:lnTo>
                    <a:pt x="1329" y="772"/>
                  </a:lnTo>
                  <a:lnTo>
                    <a:pt x="1315" y="857"/>
                  </a:lnTo>
                  <a:lnTo>
                    <a:pt x="1306" y="903"/>
                  </a:lnTo>
                  <a:lnTo>
                    <a:pt x="1299" y="949"/>
                  </a:lnTo>
                  <a:lnTo>
                    <a:pt x="1294" y="997"/>
                  </a:lnTo>
                  <a:lnTo>
                    <a:pt x="1290" y="1043"/>
                  </a:lnTo>
                  <a:lnTo>
                    <a:pt x="1290" y="1090"/>
                  </a:lnTo>
                  <a:lnTo>
                    <a:pt x="1292" y="1136"/>
                  </a:lnTo>
                  <a:lnTo>
                    <a:pt x="1294" y="1158"/>
                  </a:lnTo>
                  <a:lnTo>
                    <a:pt x="1297" y="1181"/>
                  </a:lnTo>
                  <a:lnTo>
                    <a:pt x="1303" y="1202"/>
                  </a:lnTo>
                  <a:lnTo>
                    <a:pt x="1308" y="1223"/>
                  </a:lnTo>
                  <a:lnTo>
                    <a:pt x="1315" y="1242"/>
                  </a:lnTo>
                  <a:lnTo>
                    <a:pt x="1322" y="1262"/>
                  </a:lnTo>
                  <a:lnTo>
                    <a:pt x="1333" y="1281"/>
                  </a:lnTo>
                  <a:lnTo>
                    <a:pt x="1343" y="1299"/>
                  </a:lnTo>
                  <a:lnTo>
                    <a:pt x="1356" y="1317"/>
                  </a:lnTo>
                  <a:lnTo>
                    <a:pt x="1370" y="1333"/>
                  </a:lnTo>
                  <a:lnTo>
                    <a:pt x="1386" y="1348"/>
                  </a:lnTo>
                  <a:lnTo>
                    <a:pt x="1404" y="1363"/>
                  </a:lnTo>
                  <a:lnTo>
                    <a:pt x="1423" y="1375"/>
                  </a:lnTo>
                  <a:lnTo>
                    <a:pt x="1444" y="1387"/>
                  </a:lnTo>
                  <a:lnTo>
                    <a:pt x="1467" y="1398"/>
                  </a:lnTo>
                  <a:lnTo>
                    <a:pt x="1492" y="1407"/>
                  </a:lnTo>
                  <a:lnTo>
                    <a:pt x="1492" y="1407"/>
                  </a:lnTo>
                  <a:lnTo>
                    <a:pt x="1467" y="1414"/>
                  </a:lnTo>
                  <a:lnTo>
                    <a:pt x="1444" y="1416"/>
                  </a:lnTo>
                  <a:lnTo>
                    <a:pt x="1423" y="1416"/>
                  </a:lnTo>
                  <a:lnTo>
                    <a:pt x="1404" y="1414"/>
                  </a:lnTo>
                  <a:lnTo>
                    <a:pt x="1386" y="1409"/>
                  </a:lnTo>
                  <a:lnTo>
                    <a:pt x="1370" y="1405"/>
                  </a:lnTo>
                  <a:lnTo>
                    <a:pt x="1347" y="1394"/>
                  </a:lnTo>
                  <a:lnTo>
                    <a:pt x="1347" y="1394"/>
                  </a:lnTo>
                  <a:lnTo>
                    <a:pt x="1352" y="1401"/>
                  </a:lnTo>
                  <a:lnTo>
                    <a:pt x="1359" y="1409"/>
                  </a:lnTo>
                  <a:lnTo>
                    <a:pt x="1377" y="1423"/>
                  </a:lnTo>
                  <a:lnTo>
                    <a:pt x="1396" y="1433"/>
                  </a:lnTo>
                  <a:lnTo>
                    <a:pt x="1418" y="1442"/>
                  </a:lnTo>
                  <a:lnTo>
                    <a:pt x="1441" y="1449"/>
                  </a:lnTo>
                  <a:lnTo>
                    <a:pt x="1464" y="1455"/>
                  </a:lnTo>
                  <a:lnTo>
                    <a:pt x="1485" y="1456"/>
                  </a:lnTo>
                  <a:lnTo>
                    <a:pt x="1504" y="1458"/>
                  </a:lnTo>
                  <a:lnTo>
                    <a:pt x="1504" y="1458"/>
                  </a:lnTo>
                  <a:lnTo>
                    <a:pt x="1481" y="1465"/>
                  </a:lnTo>
                  <a:lnTo>
                    <a:pt x="1457" y="1472"/>
                  </a:lnTo>
                  <a:lnTo>
                    <a:pt x="1428" y="1477"/>
                  </a:lnTo>
                  <a:lnTo>
                    <a:pt x="1398" y="1481"/>
                  </a:lnTo>
                  <a:lnTo>
                    <a:pt x="1366" y="1483"/>
                  </a:lnTo>
                  <a:lnTo>
                    <a:pt x="1333" y="1483"/>
                  </a:lnTo>
                  <a:lnTo>
                    <a:pt x="1299" y="1481"/>
                  </a:lnTo>
                  <a:lnTo>
                    <a:pt x="1264" y="1476"/>
                  </a:lnTo>
                  <a:lnTo>
                    <a:pt x="1230" y="1469"/>
                  </a:lnTo>
                  <a:lnTo>
                    <a:pt x="1198" y="1458"/>
                  </a:lnTo>
                  <a:lnTo>
                    <a:pt x="1167" y="1446"/>
                  </a:lnTo>
                  <a:lnTo>
                    <a:pt x="1138" y="1428"/>
                  </a:lnTo>
                  <a:lnTo>
                    <a:pt x="1124" y="1419"/>
                  </a:lnTo>
                  <a:lnTo>
                    <a:pt x="1110" y="1409"/>
                  </a:lnTo>
                  <a:lnTo>
                    <a:pt x="1098" y="1398"/>
                  </a:lnTo>
                  <a:lnTo>
                    <a:pt x="1087" y="1386"/>
                  </a:lnTo>
                  <a:lnTo>
                    <a:pt x="1076" y="1371"/>
                  </a:lnTo>
                  <a:lnTo>
                    <a:pt x="1068" y="1357"/>
                  </a:lnTo>
                  <a:lnTo>
                    <a:pt x="1059" y="1343"/>
                  </a:lnTo>
                  <a:lnTo>
                    <a:pt x="1052" y="1325"/>
                  </a:lnTo>
                  <a:lnTo>
                    <a:pt x="1052" y="1325"/>
                  </a:lnTo>
                  <a:lnTo>
                    <a:pt x="1039" y="1294"/>
                  </a:lnTo>
                  <a:lnTo>
                    <a:pt x="1031" y="1258"/>
                  </a:lnTo>
                  <a:lnTo>
                    <a:pt x="1025" y="1223"/>
                  </a:lnTo>
                  <a:lnTo>
                    <a:pt x="1022" y="1189"/>
                  </a:lnTo>
                  <a:lnTo>
                    <a:pt x="1022" y="1189"/>
                  </a:lnTo>
                  <a:lnTo>
                    <a:pt x="1023" y="1175"/>
                  </a:lnTo>
                  <a:lnTo>
                    <a:pt x="1029" y="1154"/>
                  </a:lnTo>
                  <a:lnTo>
                    <a:pt x="1048" y="1092"/>
                  </a:lnTo>
                  <a:lnTo>
                    <a:pt x="1075" y="1013"/>
                  </a:lnTo>
                  <a:lnTo>
                    <a:pt x="1089" y="970"/>
                  </a:lnTo>
                  <a:lnTo>
                    <a:pt x="1101" y="924"/>
                  </a:lnTo>
                  <a:lnTo>
                    <a:pt x="1112" y="880"/>
                  </a:lnTo>
                  <a:lnTo>
                    <a:pt x="1121" y="836"/>
                  </a:lnTo>
                  <a:lnTo>
                    <a:pt x="1126" y="795"/>
                  </a:lnTo>
                  <a:lnTo>
                    <a:pt x="1126" y="776"/>
                  </a:lnTo>
                  <a:lnTo>
                    <a:pt x="1126" y="756"/>
                  </a:lnTo>
                  <a:lnTo>
                    <a:pt x="1124" y="740"/>
                  </a:lnTo>
                  <a:lnTo>
                    <a:pt x="1122" y="725"/>
                  </a:lnTo>
                  <a:lnTo>
                    <a:pt x="1119" y="709"/>
                  </a:lnTo>
                  <a:lnTo>
                    <a:pt x="1114" y="696"/>
                  </a:lnTo>
                  <a:lnTo>
                    <a:pt x="1107" y="686"/>
                  </a:lnTo>
                  <a:lnTo>
                    <a:pt x="1096" y="677"/>
                  </a:lnTo>
                  <a:lnTo>
                    <a:pt x="1085" y="668"/>
                  </a:lnTo>
                  <a:lnTo>
                    <a:pt x="1073" y="663"/>
                  </a:lnTo>
                  <a:lnTo>
                    <a:pt x="1073" y="663"/>
                  </a:lnTo>
                  <a:lnTo>
                    <a:pt x="1031" y="650"/>
                  </a:lnTo>
                  <a:lnTo>
                    <a:pt x="988" y="634"/>
                  </a:lnTo>
                  <a:lnTo>
                    <a:pt x="946" y="618"/>
                  </a:lnTo>
                  <a:lnTo>
                    <a:pt x="905" y="603"/>
                  </a:lnTo>
                  <a:lnTo>
                    <a:pt x="866" y="583"/>
                  </a:lnTo>
                  <a:lnTo>
                    <a:pt x="829" y="564"/>
                  </a:lnTo>
                  <a:lnTo>
                    <a:pt x="792" y="542"/>
                  </a:lnTo>
                  <a:lnTo>
                    <a:pt x="757" y="519"/>
                  </a:lnTo>
                  <a:lnTo>
                    <a:pt x="721" y="495"/>
                  </a:lnTo>
                  <a:lnTo>
                    <a:pt x="688" y="470"/>
                  </a:lnTo>
                  <a:lnTo>
                    <a:pt x="658" y="442"/>
                  </a:lnTo>
                  <a:lnTo>
                    <a:pt x="627" y="412"/>
                  </a:lnTo>
                  <a:lnTo>
                    <a:pt x="597" y="382"/>
                  </a:lnTo>
                  <a:lnTo>
                    <a:pt x="571" y="348"/>
                  </a:lnTo>
                  <a:lnTo>
                    <a:pt x="546" y="313"/>
                  </a:lnTo>
                  <a:lnTo>
                    <a:pt x="521" y="276"/>
                  </a:lnTo>
                  <a:lnTo>
                    <a:pt x="521" y="276"/>
                  </a:lnTo>
                  <a:lnTo>
                    <a:pt x="497" y="300"/>
                  </a:lnTo>
                  <a:lnTo>
                    <a:pt x="474" y="329"/>
                  </a:lnTo>
                  <a:lnTo>
                    <a:pt x="454" y="357"/>
                  </a:lnTo>
                  <a:lnTo>
                    <a:pt x="437" y="385"/>
                  </a:lnTo>
                  <a:lnTo>
                    <a:pt x="421" y="417"/>
                  </a:lnTo>
                  <a:lnTo>
                    <a:pt x="408" y="447"/>
                  </a:lnTo>
                  <a:lnTo>
                    <a:pt x="398" y="481"/>
                  </a:lnTo>
                  <a:lnTo>
                    <a:pt x="389" y="512"/>
                  </a:lnTo>
                  <a:lnTo>
                    <a:pt x="382" y="546"/>
                  </a:lnTo>
                  <a:lnTo>
                    <a:pt x="376" y="580"/>
                  </a:lnTo>
                  <a:lnTo>
                    <a:pt x="375" y="615"/>
                  </a:lnTo>
                  <a:lnTo>
                    <a:pt x="373" y="650"/>
                  </a:lnTo>
                  <a:lnTo>
                    <a:pt x="371" y="684"/>
                  </a:lnTo>
                  <a:lnTo>
                    <a:pt x="373" y="719"/>
                  </a:lnTo>
                  <a:lnTo>
                    <a:pt x="378" y="788"/>
                  </a:lnTo>
                  <a:lnTo>
                    <a:pt x="378" y="788"/>
                  </a:lnTo>
                  <a:lnTo>
                    <a:pt x="382" y="818"/>
                  </a:lnTo>
                  <a:lnTo>
                    <a:pt x="389" y="850"/>
                  </a:lnTo>
                  <a:lnTo>
                    <a:pt x="399" y="884"/>
                  </a:lnTo>
                  <a:lnTo>
                    <a:pt x="412" y="919"/>
                  </a:lnTo>
                  <a:lnTo>
                    <a:pt x="438" y="990"/>
                  </a:lnTo>
                  <a:lnTo>
                    <a:pt x="468" y="1060"/>
                  </a:lnTo>
                  <a:lnTo>
                    <a:pt x="497" y="1129"/>
                  </a:lnTo>
                  <a:lnTo>
                    <a:pt x="507" y="1161"/>
                  </a:lnTo>
                  <a:lnTo>
                    <a:pt x="518" y="1193"/>
                  </a:lnTo>
                  <a:lnTo>
                    <a:pt x="527" y="1223"/>
                  </a:lnTo>
                  <a:lnTo>
                    <a:pt x="532" y="1251"/>
                  </a:lnTo>
                  <a:lnTo>
                    <a:pt x="534" y="1278"/>
                  </a:lnTo>
                  <a:lnTo>
                    <a:pt x="534" y="1290"/>
                  </a:lnTo>
                  <a:lnTo>
                    <a:pt x="532" y="1301"/>
                  </a:lnTo>
                  <a:lnTo>
                    <a:pt x="532" y="1301"/>
                  </a:lnTo>
                  <a:lnTo>
                    <a:pt x="527" y="1320"/>
                  </a:lnTo>
                  <a:lnTo>
                    <a:pt x="520" y="1340"/>
                  </a:lnTo>
                  <a:lnTo>
                    <a:pt x="513" y="1357"/>
                  </a:lnTo>
                  <a:lnTo>
                    <a:pt x="502" y="1373"/>
                  </a:lnTo>
                  <a:lnTo>
                    <a:pt x="490" y="1387"/>
                  </a:lnTo>
                  <a:lnTo>
                    <a:pt x="477" y="1401"/>
                  </a:lnTo>
                  <a:lnTo>
                    <a:pt x="461" y="1414"/>
                  </a:lnTo>
                  <a:lnTo>
                    <a:pt x="447" y="1424"/>
                  </a:lnTo>
                  <a:lnTo>
                    <a:pt x="430" y="1435"/>
                  </a:lnTo>
                  <a:lnTo>
                    <a:pt x="412" y="1444"/>
                  </a:lnTo>
                  <a:lnTo>
                    <a:pt x="392" y="1451"/>
                  </a:lnTo>
                  <a:lnTo>
                    <a:pt x="373" y="1458"/>
                  </a:lnTo>
                  <a:lnTo>
                    <a:pt x="354" y="1465"/>
                  </a:lnTo>
                  <a:lnTo>
                    <a:pt x="332" y="1469"/>
                  </a:lnTo>
                  <a:lnTo>
                    <a:pt x="292" y="1477"/>
                  </a:lnTo>
                  <a:lnTo>
                    <a:pt x="249" y="1481"/>
                  </a:lnTo>
                  <a:lnTo>
                    <a:pt x="209" y="1481"/>
                  </a:lnTo>
                  <a:lnTo>
                    <a:pt x="168" y="1479"/>
                  </a:lnTo>
                  <a:lnTo>
                    <a:pt x="131" y="1474"/>
                  </a:lnTo>
                  <a:lnTo>
                    <a:pt x="99" y="1467"/>
                  </a:lnTo>
                  <a:lnTo>
                    <a:pt x="71" y="1458"/>
                  </a:lnTo>
                  <a:lnTo>
                    <a:pt x="58" y="1453"/>
                  </a:lnTo>
                  <a:lnTo>
                    <a:pt x="48" y="1447"/>
                  </a:lnTo>
                  <a:lnTo>
                    <a:pt x="39" y="1440"/>
                  </a:lnTo>
                  <a:lnTo>
                    <a:pt x="32" y="1435"/>
                  </a:lnTo>
                  <a:lnTo>
                    <a:pt x="32" y="1435"/>
                  </a:lnTo>
                  <a:lnTo>
                    <a:pt x="51" y="1432"/>
                  </a:lnTo>
                  <a:lnTo>
                    <a:pt x="69" y="1428"/>
                  </a:lnTo>
                  <a:lnTo>
                    <a:pt x="88" y="1423"/>
                  </a:lnTo>
                  <a:lnTo>
                    <a:pt x="106" y="1417"/>
                  </a:lnTo>
                  <a:lnTo>
                    <a:pt x="124" y="1409"/>
                  </a:lnTo>
                  <a:lnTo>
                    <a:pt x="141" y="1398"/>
                  </a:lnTo>
                  <a:lnTo>
                    <a:pt x="156" y="1387"/>
                  </a:lnTo>
                  <a:lnTo>
                    <a:pt x="170" y="1373"/>
                  </a:lnTo>
                  <a:lnTo>
                    <a:pt x="170" y="1373"/>
                  </a:lnTo>
                  <a:lnTo>
                    <a:pt x="129" y="1386"/>
                  </a:lnTo>
                  <a:lnTo>
                    <a:pt x="108" y="1389"/>
                  </a:lnTo>
                  <a:lnTo>
                    <a:pt x="85" y="1393"/>
                  </a:lnTo>
                  <a:lnTo>
                    <a:pt x="64" y="1394"/>
                  </a:lnTo>
                  <a:lnTo>
                    <a:pt x="42" y="1394"/>
                  </a:lnTo>
                  <a:lnTo>
                    <a:pt x="21" y="1391"/>
                  </a:lnTo>
                  <a:lnTo>
                    <a:pt x="0" y="1387"/>
                  </a:lnTo>
                  <a:lnTo>
                    <a:pt x="0" y="1387"/>
                  </a:lnTo>
                  <a:lnTo>
                    <a:pt x="30" y="1382"/>
                  </a:lnTo>
                  <a:lnTo>
                    <a:pt x="57" y="1375"/>
                  </a:lnTo>
                  <a:lnTo>
                    <a:pt x="80" y="1364"/>
                  </a:lnTo>
                  <a:lnTo>
                    <a:pt x="101" y="1354"/>
                  </a:lnTo>
                  <a:lnTo>
                    <a:pt x="118" y="1338"/>
                  </a:lnTo>
                  <a:lnTo>
                    <a:pt x="134" y="1322"/>
                  </a:lnTo>
                  <a:lnTo>
                    <a:pt x="147" y="1304"/>
                  </a:lnTo>
                  <a:lnTo>
                    <a:pt x="159" y="1285"/>
                  </a:lnTo>
                  <a:lnTo>
                    <a:pt x="168" y="1264"/>
                  </a:lnTo>
                  <a:lnTo>
                    <a:pt x="175" y="1241"/>
                  </a:lnTo>
                  <a:lnTo>
                    <a:pt x="180" y="1216"/>
                  </a:lnTo>
                  <a:lnTo>
                    <a:pt x="184" y="1191"/>
                  </a:lnTo>
                  <a:lnTo>
                    <a:pt x="186" y="1166"/>
                  </a:lnTo>
                  <a:lnTo>
                    <a:pt x="187" y="1138"/>
                  </a:lnTo>
                  <a:lnTo>
                    <a:pt x="186" y="1112"/>
                  </a:lnTo>
                  <a:lnTo>
                    <a:pt x="186" y="1083"/>
                  </a:lnTo>
                  <a:lnTo>
                    <a:pt x="179" y="1027"/>
                  </a:lnTo>
                  <a:lnTo>
                    <a:pt x="170" y="968"/>
                  </a:lnTo>
                  <a:lnTo>
                    <a:pt x="159" y="912"/>
                  </a:lnTo>
                  <a:lnTo>
                    <a:pt x="147" y="859"/>
                  </a:lnTo>
                  <a:lnTo>
                    <a:pt x="124" y="760"/>
                  </a:lnTo>
                  <a:lnTo>
                    <a:pt x="117" y="717"/>
                  </a:lnTo>
                  <a:lnTo>
                    <a:pt x="111" y="682"/>
                  </a:lnTo>
                  <a:lnTo>
                    <a:pt x="111" y="682"/>
                  </a:lnTo>
                  <a:lnTo>
                    <a:pt x="108" y="643"/>
                  </a:lnTo>
                  <a:lnTo>
                    <a:pt x="106" y="604"/>
                  </a:lnTo>
                  <a:lnTo>
                    <a:pt x="106" y="604"/>
                  </a:lnTo>
                  <a:close/>
                </a:path>
              </a:pathLst>
            </a:custGeom>
            <a:solidFill>
              <a:srgbClr val="5B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6" name="TextBox 95"/>
          <p:cNvSpPr txBox="1"/>
          <p:nvPr/>
        </p:nvSpPr>
        <p:spPr>
          <a:xfrm>
            <a:off x="4267459" y="2125306"/>
            <a:ext cx="1636219" cy="1015663"/>
          </a:xfrm>
          <a:prstGeom prst="rect">
            <a:avLst/>
          </a:prstGeom>
          <a:noFill/>
        </p:spPr>
        <p:txBody>
          <a:bodyPr wrap="square" rtlCol="0">
            <a:spAutoFit/>
          </a:bodyPr>
          <a:lstStyle/>
          <a:p>
            <a:pPr algn="ctr"/>
            <a:r>
              <a:rPr lang="en-US" altLang="zh-CN" sz="6000" dirty="0">
                <a:solidFill>
                  <a:srgbClr val="26A5AB"/>
                </a:solidFill>
              </a:rPr>
              <a:t>30%</a:t>
            </a:r>
            <a:endParaRPr lang="zh-CN" altLang="en-US" sz="6000" dirty="0">
              <a:solidFill>
                <a:srgbClr val="26A5AB"/>
              </a:solidFill>
            </a:endParaRPr>
          </a:p>
        </p:txBody>
      </p:sp>
      <p:sp>
        <p:nvSpPr>
          <p:cNvPr id="97" name="TextBox 96"/>
          <p:cNvSpPr txBox="1"/>
          <p:nvPr/>
        </p:nvSpPr>
        <p:spPr>
          <a:xfrm>
            <a:off x="8520574" y="2125306"/>
            <a:ext cx="1636219" cy="1015663"/>
          </a:xfrm>
          <a:prstGeom prst="rect">
            <a:avLst/>
          </a:prstGeom>
          <a:noFill/>
        </p:spPr>
        <p:txBody>
          <a:bodyPr wrap="square" rtlCol="0">
            <a:spAutoFit/>
          </a:bodyPr>
          <a:lstStyle/>
          <a:p>
            <a:pPr algn="ctr"/>
            <a:r>
              <a:rPr lang="en-US" altLang="zh-CN" sz="6000" dirty="0">
                <a:solidFill>
                  <a:srgbClr val="D3322F"/>
                </a:solidFill>
              </a:rPr>
              <a:t>70%</a:t>
            </a:r>
            <a:endParaRPr lang="zh-CN" altLang="en-US" sz="6000" dirty="0">
              <a:solidFill>
                <a:srgbClr val="D3322F"/>
              </a:solidFill>
            </a:endParaRPr>
          </a:p>
        </p:txBody>
      </p:sp>
      <p:sp>
        <p:nvSpPr>
          <p:cNvPr id="98" name="矩形 97"/>
          <p:cNvSpPr/>
          <p:nvPr/>
        </p:nvSpPr>
        <p:spPr>
          <a:xfrm>
            <a:off x="4223794" y="3153162"/>
            <a:ext cx="1723549" cy="707886"/>
          </a:xfrm>
          <a:prstGeom prst="rect">
            <a:avLst/>
          </a:prstGeom>
        </p:spPr>
        <p:txBody>
          <a:bodyPr wrap="none">
            <a:spAutoFit/>
          </a:bodyPr>
          <a:lstStyle/>
          <a:p>
            <a:r>
              <a:rPr lang="zh-CN" altLang="en-US" sz="2000" dirty="0">
                <a:solidFill>
                  <a:schemeClr val="tx1">
                    <a:lumMod val="75000"/>
                    <a:lumOff val="25000"/>
                  </a:schemeClr>
                </a:solidFill>
              </a:rPr>
              <a:t>内容具体说明</a:t>
            </a:r>
            <a:endParaRPr lang="en-US" altLang="zh-CN" sz="2000" dirty="0">
              <a:solidFill>
                <a:schemeClr val="tx1">
                  <a:lumMod val="75000"/>
                  <a:lumOff val="25000"/>
                </a:schemeClr>
              </a:solidFill>
            </a:endParaRPr>
          </a:p>
          <a:p>
            <a:r>
              <a:rPr lang="zh-CN" altLang="en-US" sz="2000" dirty="0">
                <a:solidFill>
                  <a:schemeClr val="tx1">
                    <a:lumMod val="75000"/>
                    <a:lumOff val="25000"/>
                  </a:schemeClr>
                </a:solidFill>
              </a:rPr>
              <a:t>内容具体说明</a:t>
            </a:r>
            <a:endParaRPr lang="en-US" altLang="zh-CN" sz="2000" dirty="0">
              <a:solidFill>
                <a:schemeClr val="tx1">
                  <a:lumMod val="75000"/>
                  <a:lumOff val="25000"/>
                </a:schemeClr>
              </a:solidFill>
            </a:endParaRPr>
          </a:p>
        </p:txBody>
      </p:sp>
      <p:sp>
        <p:nvSpPr>
          <p:cNvPr id="99" name="矩形 98"/>
          <p:cNvSpPr/>
          <p:nvPr/>
        </p:nvSpPr>
        <p:spPr>
          <a:xfrm>
            <a:off x="8476909" y="3153162"/>
            <a:ext cx="1723549" cy="707886"/>
          </a:xfrm>
          <a:prstGeom prst="rect">
            <a:avLst/>
          </a:prstGeom>
        </p:spPr>
        <p:txBody>
          <a:bodyPr wrap="none">
            <a:spAutoFit/>
          </a:bodyPr>
          <a:lstStyle/>
          <a:p>
            <a:r>
              <a:rPr lang="zh-CN" altLang="en-US" sz="2000" dirty="0">
                <a:solidFill>
                  <a:schemeClr val="tx1">
                    <a:lumMod val="75000"/>
                    <a:lumOff val="25000"/>
                  </a:schemeClr>
                </a:solidFill>
              </a:rPr>
              <a:t>内容具体说明</a:t>
            </a:r>
            <a:endParaRPr lang="en-US" altLang="zh-CN" sz="2000" dirty="0">
              <a:solidFill>
                <a:schemeClr val="tx1">
                  <a:lumMod val="75000"/>
                  <a:lumOff val="25000"/>
                </a:schemeClr>
              </a:solidFill>
            </a:endParaRPr>
          </a:p>
          <a:p>
            <a:r>
              <a:rPr lang="zh-CN" altLang="en-US" sz="2000" dirty="0">
                <a:solidFill>
                  <a:schemeClr val="tx1">
                    <a:lumMod val="75000"/>
                    <a:lumOff val="25000"/>
                  </a:schemeClr>
                </a:solidFill>
              </a:rPr>
              <a:t>内容具体说明</a:t>
            </a:r>
            <a:endParaRPr lang="en-US" altLang="zh-CN" sz="2000" dirty="0">
              <a:solidFill>
                <a:schemeClr val="tx1">
                  <a:lumMod val="75000"/>
                  <a:lumOff val="25000"/>
                </a:schemeClr>
              </a:solidFill>
            </a:endParaRPr>
          </a:p>
        </p:txBody>
      </p:sp>
      <p:sp>
        <p:nvSpPr>
          <p:cNvPr id="100" name="TextBox 99"/>
          <p:cNvSpPr txBox="1"/>
          <p:nvPr/>
        </p:nvSpPr>
        <p:spPr>
          <a:xfrm>
            <a:off x="2063553" y="5085185"/>
            <a:ext cx="8059421" cy="1015663"/>
          </a:xfrm>
          <a:prstGeom prst="rect">
            <a:avLst/>
          </a:prstGeom>
          <a:noFill/>
        </p:spPr>
        <p:txBody>
          <a:bodyPr wrap="square" rtlCol="0">
            <a:spAutoFit/>
          </a:bodyPr>
          <a:lstStyle/>
          <a:p>
            <a:pPr algn="ctr">
              <a:lnSpc>
                <a:spcPct val="150000"/>
              </a:lnSpc>
            </a:pPr>
            <a:r>
              <a:rPr lang="zh-CN" altLang="en-US" sz="2000" dirty="0">
                <a:solidFill>
                  <a:schemeClr val="tx1">
                    <a:lumMod val="75000"/>
                    <a:lumOff val="25000"/>
                  </a:schemeClr>
                </a:solidFill>
              </a:rPr>
              <a:t>内容具体说明内容具体说明内容具体说明内容具体说明内容具体说明</a:t>
            </a:r>
            <a:endParaRPr lang="en-US" altLang="zh-CN" sz="2000" dirty="0">
              <a:solidFill>
                <a:schemeClr val="tx1">
                  <a:lumMod val="75000"/>
                  <a:lumOff val="25000"/>
                </a:schemeClr>
              </a:solidFill>
            </a:endParaRPr>
          </a:p>
          <a:p>
            <a:pPr algn="ctr">
              <a:lnSpc>
                <a:spcPct val="150000"/>
              </a:lnSpc>
            </a:pPr>
            <a:r>
              <a:rPr lang="zh-CN" altLang="en-US" sz="2000" dirty="0">
                <a:solidFill>
                  <a:schemeClr val="tx1">
                    <a:lumMod val="75000"/>
                    <a:lumOff val="25000"/>
                  </a:schemeClr>
                </a:solidFill>
              </a:rPr>
              <a:t>内容具体说明内容具体说明内容具体说明内容具体说明内容具体说明</a:t>
            </a:r>
          </a:p>
        </p:txBody>
      </p:sp>
      <p:cxnSp>
        <p:nvCxnSpPr>
          <p:cNvPr id="102" name="直接连接符 101"/>
          <p:cNvCxnSpPr/>
          <p:nvPr/>
        </p:nvCxnSpPr>
        <p:spPr>
          <a:xfrm>
            <a:off x="2063553" y="4581128"/>
            <a:ext cx="8059421" cy="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8132705"/>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常用1">
      <a:majorFont>
        <a:latin typeface="Impact"/>
        <a:ea typeface="华康俪金黑W8"/>
        <a:cs typeface=""/>
      </a:majorFont>
      <a:minorFont>
        <a:latin typeface="Impact"/>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常用1">
      <a:majorFont>
        <a:latin typeface="Impact"/>
        <a:ea typeface="华康俪金黑W8"/>
        <a:cs typeface=""/>
      </a:majorFont>
      <a:minorFont>
        <a:latin typeface="Impact"/>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303</TotalTime>
  <Words>2172</Words>
  <Application>Microsoft Office PowerPoint</Application>
  <PresentationFormat>宽屏</PresentationFormat>
  <Paragraphs>229</Paragraphs>
  <Slides>43</Slides>
  <Notes>3</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43</vt:i4>
      </vt:variant>
    </vt:vector>
  </HeadingPairs>
  <TitlesOfParts>
    <vt:vector size="54" baseType="lpstr">
      <vt:lpstr>Meiryo</vt:lpstr>
      <vt:lpstr>华康俪金黑W8</vt:lpstr>
      <vt:lpstr>宋体</vt:lpstr>
      <vt:lpstr>微软雅黑</vt:lpstr>
      <vt:lpstr>Arial</vt:lpstr>
      <vt:lpstr>Calibri</vt:lpstr>
      <vt:lpstr>Calibri Light</vt:lpstr>
      <vt:lpstr>Impact</vt:lpstr>
      <vt:lpstr>Office 主题</vt:lpstr>
      <vt:lpstr>1_Office 主题</vt:lpstr>
      <vt:lpstr>Office Theme</vt:lpstr>
      <vt:lpstr>相关扁平图标</vt:lpstr>
      <vt:lpstr>人体图解说明</vt:lpstr>
      <vt:lpstr>条形图比较</vt:lpstr>
      <vt:lpstr>位置图说明</vt:lpstr>
      <vt:lpstr>单项说明</vt:lpstr>
      <vt:lpstr>单项针管说明</vt:lpstr>
      <vt:lpstr>两项对比说明</vt:lpstr>
      <vt:lpstr>药丸图解对比图</vt:lpstr>
      <vt:lpstr>男女对比说明</vt:lpstr>
      <vt:lpstr>各类内容说明项</vt:lpstr>
      <vt:lpstr>饼图区域说明图</vt:lpstr>
      <vt:lpstr>DNA排列说明图</vt:lpstr>
      <vt:lpstr>医疗图表蓝红系列二</vt:lpstr>
      <vt:lpstr>相关扁平图标</vt:lpstr>
      <vt:lpstr>人体说明</vt:lpstr>
      <vt:lpstr>6项比例说明</vt:lpstr>
      <vt:lpstr>内容具体说明</vt:lpstr>
      <vt:lpstr>内容详细说明</vt:lpstr>
      <vt:lpstr>男女比例对比</vt:lpstr>
      <vt:lpstr>百分比各项说明</vt:lpstr>
      <vt:lpstr>图标素材</vt:lpstr>
      <vt:lpstr>八项比例说明</vt:lpstr>
      <vt:lpstr>定位系统</vt:lpstr>
      <vt:lpstr>男士肥胖趋势说明</vt:lpstr>
      <vt:lpstr>医疗图表多彩系列三</vt:lpstr>
      <vt:lpstr>图标素材</vt:lpstr>
      <vt:lpstr>单项人体说明</vt:lpstr>
      <vt:lpstr>男女对比</vt:lpstr>
      <vt:lpstr>8项说明</vt:lpstr>
      <vt:lpstr>关系具体说明</vt:lpstr>
      <vt:lpstr>定位说明</vt:lpstr>
      <vt:lpstr>图标素材</vt:lpstr>
      <vt:lpstr>内容说明</vt:lpstr>
      <vt:lpstr>4项内容说明</vt:lpstr>
      <vt:lpstr>3项人员说明</vt:lpstr>
      <vt:lpstr>3项内容说明</vt:lpstr>
      <vt:lpstr>男女研究人员比例</vt:lpstr>
      <vt:lpstr>6项柱形比例说明</vt:lpstr>
      <vt:lpstr>其他图标</vt:lpstr>
      <vt:lpstr>其他图标</vt:lpstr>
      <vt:lpstr>其他图标</vt:lpstr>
      <vt:lpstr>THANKS</vt:lpstr>
      <vt:lpstr>PowerPoint 演示文稿</vt:lpstr>
    </vt:vector>
  </TitlesOfParts>
  <Company>http://www.ypppt.com/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内容标题</dc:title>
  <dc:creator/>
  <cp:keywords>http://www.ypppt.com/</cp:keywords>
  <dc:description>http://www.ypppt.com/</dc:description>
  <cp:lastModifiedBy>Administrator</cp:lastModifiedBy>
  <cp:revision>59</cp:revision>
  <dcterms:modified xsi:type="dcterms:W3CDTF">2017-02-19T07:48:11Z</dcterms:modified>
</cp:coreProperties>
</file>